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5"/>
  </p:notesMasterIdLst>
  <p:handoutMasterIdLst>
    <p:handoutMasterId r:id="rId66"/>
  </p:handoutMasterIdLst>
  <p:sldIdLst>
    <p:sldId id="408" r:id="rId2"/>
    <p:sldId id="306" r:id="rId3"/>
    <p:sldId id="278" r:id="rId4"/>
    <p:sldId id="414" r:id="rId5"/>
    <p:sldId id="415" r:id="rId6"/>
    <p:sldId id="552" r:id="rId7"/>
    <p:sldId id="533" r:id="rId8"/>
    <p:sldId id="553" r:id="rId9"/>
    <p:sldId id="416" r:id="rId10"/>
    <p:sldId id="417" r:id="rId11"/>
    <p:sldId id="418" r:id="rId12"/>
    <p:sldId id="419" r:id="rId13"/>
    <p:sldId id="537" r:id="rId14"/>
    <p:sldId id="536" r:id="rId15"/>
    <p:sldId id="420" r:id="rId16"/>
    <p:sldId id="423" r:id="rId17"/>
    <p:sldId id="425" r:id="rId18"/>
    <p:sldId id="426" r:id="rId19"/>
    <p:sldId id="427" r:id="rId20"/>
    <p:sldId id="515" r:id="rId21"/>
    <p:sldId id="535" r:id="rId22"/>
    <p:sldId id="411" r:id="rId23"/>
    <p:sldId id="286" r:id="rId24"/>
    <p:sldId id="550" r:id="rId25"/>
    <p:sldId id="551" r:id="rId26"/>
    <p:sldId id="471" r:id="rId27"/>
    <p:sldId id="555" r:id="rId28"/>
    <p:sldId id="556" r:id="rId29"/>
    <p:sldId id="540" r:id="rId30"/>
    <p:sldId id="539" r:id="rId31"/>
    <p:sldId id="256" r:id="rId32"/>
    <p:sldId id="409" r:id="rId33"/>
    <p:sldId id="538" r:id="rId34"/>
    <p:sldId id="525" r:id="rId35"/>
    <p:sldId id="510" r:id="rId36"/>
    <p:sldId id="518" r:id="rId37"/>
    <p:sldId id="508" r:id="rId38"/>
    <p:sldId id="503" r:id="rId39"/>
    <p:sldId id="512" r:id="rId40"/>
    <p:sldId id="511" r:id="rId41"/>
    <p:sldId id="520" r:id="rId42"/>
    <p:sldId id="531" r:id="rId43"/>
    <p:sldId id="273" r:id="rId44"/>
    <p:sldId id="544" r:id="rId45"/>
    <p:sldId id="541" r:id="rId46"/>
    <p:sldId id="513" r:id="rId47"/>
    <p:sldId id="543" r:id="rId48"/>
    <p:sldId id="487" r:id="rId49"/>
    <p:sldId id="517" r:id="rId50"/>
    <p:sldId id="495" r:id="rId51"/>
    <p:sldId id="491" r:id="rId52"/>
    <p:sldId id="492" r:id="rId53"/>
    <p:sldId id="494" r:id="rId54"/>
    <p:sldId id="545" r:id="rId55"/>
    <p:sldId id="547" r:id="rId56"/>
    <p:sldId id="332" r:id="rId57"/>
    <p:sldId id="548" r:id="rId58"/>
    <p:sldId id="546" r:id="rId59"/>
    <p:sldId id="549" r:id="rId60"/>
    <p:sldId id="557" r:id="rId61"/>
    <p:sldId id="554" r:id="rId62"/>
    <p:sldId id="534" r:id="rId63"/>
    <p:sldId id="526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038D832-4A8F-2D47-8B0A-E136F3460A71}">
          <p14:sldIdLst>
            <p14:sldId id="408"/>
            <p14:sldId id="306"/>
            <p14:sldId id="278"/>
            <p14:sldId id="414"/>
            <p14:sldId id="415"/>
            <p14:sldId id="552"/>
            <p14:sldId id="533"/>
            <p14:sldId id="553"/>
            <p14:sldId id="416"/>
            <p14:sldId id="417"/>
            <p14:sldId id="418"/>
            <p14:sldId id="419"/>
            <p14:sldId id="537"/>
            <p14:sldId id="536"/>
            <p14:sldId id="420"/>
            <p14:sldId id="423"/>
            <p14:sldId id="425"/>
            <p14:sldId id="426"/>
            <p14:sldId id="427"/>
            <p14:sldId id="515"/>
            <p14:sldId id="535"/>
            <p14:sldId id="411"/>
            <p14:sldId id="286"/>
            <p14:sldId id="550"/>
            <p14:sldId id="551"/>
            <p14:sldId id="471"/>
            <p14:sldId id="555"/>
            <p14:sldId id="556"/>
            <p14:sldId id="540"/>
            <p14:sldId id="539"/>
            <p14:sldId id="256"/>
            <p14:sldId id="409"/>
            <p14:sldId id="538"/>
            <p14:sldId id="525"/>
            <p14:sldId id="510"/>
            <p14:sldId id="518"/>
            <p14:sldId id="508"/>
            <p14:sldId id="503"/>
            <p14:sldId id="512"/>
            <p14:sldId id="511"/>
            <p14:sldId id="520"/>
            <p14:sldId id="531"/>
            <p14:sldId id="273"/>
            <p14:sldId id="544"/>
            <p14:sldId id="541"/>
            <p14:sldId id="513"/>
            <p14:sldId id="543"/>
            <p14:sldId id="487"/>
            <p14:sldId id="517"/>
            <p14:sldId id="495"/>
            <p14:sldId id="491"/>
            <p14:sldId id="492"/>
            <p14:sldId id="494"/>
            <p14:sldId id="545"/>
            <p14:sldId id="547"/>
            <p14:sldId id="332"/>
            <p14:sldId id="548"/>
            <p14:sldId id="546"/>
            <p14:sldId id="549"/>
            <p14:sldId id="557"/>
            <p14:sldId id="554"/>
            <p14:sldId id="534"/>
            <p14:sldId id="526"/>
          </p14:sldIdLst>
        </p14:section>
        <p14:section name="SWOT &amp; Numbers" id="{53FA7D8D-91D8-F04A-A864-14BF8392ED02}">
          <p14:sldIdLst/>
        </p14:section>
        <p14:section name="Team &amp; Members" id="{AF44EEC8-9A45-2F48-B224-9628863F9FF6}">
          <p14:sldIdLst/>
        </p14:section>
        <p14:section name="Portfolio" id="{7AA35CD7-529A-B74E-8E3A-D2ED4B180071}">
          <p14:sldIdLst/>
        </p14:section>
        <p14:section name="Table &amp; Chart" id="{65923D75-6045-394C-9B50-08CF04F9F5CB}">
          <p14:sldIdLst/>
        </p14:section>
        <p14:section name="Device Mockup" id="{7DE3706E-4D5B-5845-A191-D5BDDA1F0E8F}">
          <p14:sldIdLst/>
        </p14:section>
        <p14:section name="Time Line" id="{E49DCD5F-8898-6645-9032-C953C624844D}">
          <p14:sldIdLst/>
        </p14:section>
        <p14:section name="Infographic" id="{8A616CFF-71F0-2D4F-9263-BA3A4AB035E6}">
          <p14:sldIdLst/>
        </p14:section>
        <p14:section name="Maps" id="{6F7AB2D9-4BA8-4B41-90D1-692585AA6ED0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104" autoAdjust="0"/>
    <p:restoredTop sz="94660"/>
  </p:normalViewPr>
  <p:slideViewPr>
    <p:cSldViewPr snapToGrid="0">
      <p:cViewPr varScale="1">
        <p:scale>
          <a:sx n="95" d="100"/>
          <a:sy n="95" d="100"/>
        </p:scale>
        <p:origin x="82" y="23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121" d="100"/>
          <a:sy n="121" d="100"/>
        </p:scale>
        <p:origin x="5584" y="17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59D3EDB-F00A-42D7-A4E9-4FAE8260ACBE}" type="doc">
      <dgm:prSet loTypeId="urn:microsoft.com/office/officeart/2005/8/layout/hierarchy3" loCatId="list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ru-RU"/>
        </a:p>
      </dgm:t>
    </dgm:pt>
    <dgm:pt modelId="{683DE6AA-4CC2-495A-ABB7-BE8CECF6B252}">
      <dgm:prSet phldrT="[Текст]"/>
      <dgm:spPr>
        <a:solidFill>
          <a:srgbClr val="C00000"/>
        </a:solidFill>
      </dgm:spPr>
      <dgm:t>
        <a:bodyPr/>
        <a:lstStyle/>
        <a:p>
          <a:r>
            <a:rPr lang="ru-RU" dirty="0"/>
            <a:t>Система 1</a:t>
          </a:r>
        </a:p>
      </dgm:t>
    </dgm:pt>
    <dgm:pt modelId="{859634FC-C889-40D1-BFC6-118EEF4E5085}" type="parTrans" cxnId="{01402871-2374-48EA-9E7D-7F00CE8ED207}">
      <dgm:prSet/>
      <dgm:spPr/>
      <dgm:t>
        <a:bodyPr/>
        <a:lstStyle/>
        <a:p>
          <a:endParaRPr lang="ru-RU"/>
        </a:p>
      </dgm:t>
    </dgm:pt>
    <dgm:pt modelId="{0FA00487-FF5B-460D-9483-0E5545FAFA07}" type="sibTrans" cxnId="{01402871-2374-48EA-9E7D-7F00CE8ED207}">
      <dgm:prSet/>
      <dgm:spPr/>
      <dgm:t>
        <a:bodyPr/>
        <a:lstStyle/>
        <a:p>
          <a:endParaRPr lang="ru-RU"/>
        </a:p>
      </dgm:t>
    </dgm:pt>
    <dgm:pt modelId="{D703A3DF-D326-4F46-BC7C-FD842355645C}">
      <dgm:prSet phldrT="[Текст]"/>
      <dgm:spPr/>
      <dgm:t>
        <a:bodyPr/>
        <a:lstStyle/>
        <a:p>
          <a:r>
            <a:rPr lang="ru-RU" dirty="0"/>
            <a:t>Быстрая</a:t>
          </a:r>
        </a:p>
      </dgm:t>
    </dgm:pt>
    <dgm:pt modelId="{9883EC97-5738-448F-BFF9-8774B73EE7F4}" type="parTrans" cxnId="{85455D09-B799-43CB-A702-DDE36DA88D3E}">
      <dgm:prSet/>
      <dgm:spPr/>
      <dgm:t>
        <a:bodyPr/>
        <a:lstStyle/>
        <a:p>
          <a:endParaRPr lang="ru-RU"/>
        </a:p>
      </dgm:t>
    </dgm:pt>
    <dgm:pt modelId="{D6250E50-849C-4EE0-A3BF-73DFF9F34765}" type="sibTrans" cxnId="{85455D09-B799-43CB-A702-DDE36DA88D3E}">
      <dgm:prSet/>
      <dgm:spPr/>
      <dgm:t>
        <a:bodyPr/>
        <a:lstStyle/>
        <a:p>
          <a:endParaRPr lang="ru-RU"/>
        </a:p>
      </dgm:t>
    </dgm:pt>
    <dgm:pt modelId="{60A2C52F-57ED-4FA8-A006-1F5014BB8CA8}">
      <dgm:prSet phldrT="[Текст]"/>
      <dgm:spPr/>
      <dgm:t>
        <a:bodyPr/>
        <a:lstStyle/>
        <a:p>
          <a:r>
            <a:rPr lang="ru-RU" dirty="0"/>
            <a:t>Эволюционно древняя </a:t>
          </a:r>
        </a:p>
      </dgm:t>
    </dgm:pt>
    <dgm:pt modelId="{DA785199-A846-4312-B00E-53DF40309965}" type="parTrans" cxnId="{1C42E405-38E9-40AF-B3B3-9CF186C6CB19}">
      <dgm:prSet/>
      <dgm:spPr/>
      <dgm:t>
        <a:bodyPr/>
        <a:lstStyle/>
        <a:p>
          <a:endParaRPr lang="ru-RU"/>
        </a:p>
      </dgm:t>
    </dgm:pt>
    <dgm:pt modelId="{7B16DC4E-F098-49E2-828D-931E0EC12852}" type="sibTrans" cxnId="{1C42E405-38E9-40AF-B3B3-9CF186C6CB19}">
      <dgm:prSet/>
      <dgm:spPr/>
      <dgm:t>
        <a:bodyPr/>
        <a:lstStyle/>
        <a:p>
          <a:endParaRPr lang="ru-RU"/>
        </a:p>
      </dgm:t>
    </dgm:pt>
    <dgm:pt modelId="{5D8DF2E9-44A1-48EA-9CAC-CD3660069DEC}">
      <dgm:prSet phldrT="[Текст]"/>
      <dgm:spPr>
        <a:solidFill>
          <a:srgbClr val="C00000"/>
        </a:solidFill>
      </dgm:spPr>
      <dgm:t>
        <a:bodyPr/>
        <a:lstStyle/>
        <a:p>
          <a:r>
            <a:rPr lang="ru-RU" dirty="0"/>
            <a:t>Система 2</a:t>
          </a:r>
        </a:p>
      </dgm:t>
    </dgm:pt>
    <dgm:pt modelId="{92A307C2-454D-440C-BC79-5093D6D10E4A}" type="parTrans" cxnId="{05F79188-6EE3-4280-B3A5-C70A2FFF17F8}">
      <dgm:prSet/>
      <dgm:spPr/>
      <dgm:t>
        <a:bodyPr/>
        <a:lstStyle/>
        <a:p>
          <a:endParaRPr lang="ru-RU"/>
        </a:p>
      </dgm:t>
    </dgm:pt>
    <dgm:pt modelId="{7EC098D6-6F83-44DA-B415-8E65B32FB1F5}" type="sibTrans" cxnId="{05F79188-6EE3-4280-B3A5-C70A2FFF17F8}">
      <dgm:prSet/>
      <dgm:spPr/>
      <dgm:t>
        <a:bodyPr/>
        <a:lstStyle/>
        <a:p>
          <a:endParaRPr lang="ru-RU"/>
        </a:p>
      </dgm:t>
    </dgm:pt>
    <dgm:pt modelId="{D179ABE1-24EA-4295-B388-340F45B5A24B}">
      <dgm:prSet phldrT="[Текст]"/>
      <dgm:spPr/>
      <dgm:t>
        <a:bodyPr/>
        <a:lstStyle/>
        <a:p>
          <a:r>
            <a:rPr lang="ru-RU" dirty="0"/>
            <a:t>Медленная</a:t>
          </a:r>
        </a:p>
      </dgm:t>
    </dgm:pt>
    <dgm:pt modelId="{4A758752-ED98-4760-B9C5-8345A92DE64D}" type="parTrans" cxnId="{E6981FEB-3F58-4EF4-A800-0AB4CF22D098}">
      <dgm:prSet/>
      <dgm:spPr/>
      <dgm:t>
        <a:bodyPr/>
        <a:lstStyle/>
        <a:p>
          <a:endParaRPr lang="ru-RU"/>
        </a:p>
      </dgm:t>
    </dgm:pt>
    <dgm:pt modelId="{8D11AEFF-FAC5-480F-A536-328978141D93}" type="sibTrans" cxnId="{E6981FEB-3F58-4EF4-A800-0AB4CF22D098}">
      <dgm:prSet/>
      <dgm:spPr/>
      <dgm:t>
        <a:bodyPr/>
        <a:lstStyle/>
        <a:p>
          <a:endParaRPr lang="ru-RU"/>
        </a:p>
      </dgm:t>
    </dgm:pt>
    <dgm:pt modelId="{E5271B21-FBE8-481E-B36E-B2FA0A4AFC34}">
      <dgm:prSet phldrT="[Текст]"/>
      <dgm:spPr/>
      <dgm:t>
        <a:bodyPr/>
        <a:lstStyle/>
        <a:p>
          <a:r>
            <a:rPr lang="ru-RU" dirty="0"/>
            <a:t>Эволюционно новая</a:t>
          </a:r>
        </a:p>
      </dgm:t>
    </dgm:pt>
    <dgm:pt modelId="{E9F7FDD3-CA17-4C51-95CD-5BD77E2AAA19}" type="parTrans" cxnId="{C973CE0D-996F-4B2E-BCBC-CBB14F083C12}">
      <dgm:prSet/>
      <dgm:spPr/>
      <dgm:t>
        <a:bodyPr/>
        <a:lstStyle/>
        <a:p>
          <a:endParaRPr lang="ru-RU"/>
        </a:p>
      </dgm:t>
    </dgm:pt>
    <dgm:pt modelId="{7431C8EA-9461-4C34-9597-3E3E3327CA5A}" type="sibTrans" cxnId="{C973CE0D-996F-4B2E-BCBC-CBB14F083C12}">
      <dgm:prSet/>
      <dgm:spPr/>
      <dgm:t>
        <a:bodyPr/>
        <a:lstStyle/>
        <a:p>
          <a:endParaRPr lang="ru-RU"/>
        </a:p>
      </dgm:t>
    </dgm:pt>
    <dgm:pt modelId="{26F3B2B4-5590-43A0-9233-2DECFFAAFA94}">
      <dgm:prSet phldrT="[Текст]"/>
      <dgm:spPr/>
      <dgm:t>
        <a:bodyPr/>
        <a:lstStyle/>
        <a:p>
          <a:r>
            <a:rPr lang="ru-RU" dirty="0"/>
            <a:t>Принимает 90% всех решений</a:t>
          </a:r>
        </a:p>
      </dgm:t>
    </dgm:pt>
    <dgm:pt modelId="{EEF6ACD2-DC1E-4117-A04B-6A9EFE5F3699}" type="parTrans" cxnId="{45A537E7-F197-4FA0-99A5-21E0CBBEBACA}">
      <dgm:prSet/>
      <dgm:spPr/>
      <dgm:t>
        <a:bodyPr/>
        <a:lstStyle/>
        <a:p>
          <a:endParaRPr lang="ru-RU"/>
        </a:p>
      </dgm:t>
    </dgm:pt>
    <dgm:pt modelId="{EC50A4BF-4C85-412C-A953-A451E24CA3B8}" type="sibTrans" cxnId="{45A537E7-F197-4FA0-99A5-21E0CBBEBACA}">
      <dgm:prSet/>
      <dgm:spPr/>
      <dgm:t>
        <a:bodyPr/>
        <a:lstStyle/>
        <a:p>
          <a:endParaRPr lang="ru-RU"/>
        </a:p>
      </dgm:t>
    </dgm:pt>
    <dgm:pt modelId="{7347745F-E193-4507-8AA6-80D63DC429C8}">
      <dgm:prSet phldrT="[Текст]"/>
      <dgm:spPr/>
      <dgm:t>
        <a:bodyPr/>
        <a:lstStyle/>
        <a:p>
          <a:r>
            <a:rPr lang="ru-RU" dirty="0"/>
            <a:t>Способна к параллельной обработке информации</a:t>
          </a:r>
        </a:p>
      </dgm:t>
    </dgm:pt>
    <dgm:pt modelId="{69FEDA14-8BD9-44F4-9A01-7FBC92FC2B83}" type="parTrans" cxnId="{09646ED2-78D6-436E-85C3-E32B76908305}">
      <dgm:prSet/>
      <dgm:spPr/>
      <dgm:t>
        <a:bodyPr/>
        <a:lstStyle/>
        <a:p>
          <a:endParaRPr lang="ru-RU"/>
        </a:p>
      </dgm:t>
    </dgm:pt>
    <dgm:pt modelId="{228A6943-6FDF-45AF-8FFC-B1DE69114CA1}" type="sibTrans" cxnId="{09646ED2-78D6-436E-85C3-E32B76908305}">
      <dgm:prSet/>
      <dgm:spPr/>
      <dgm:t>
        <a:bodyPr/>
        <a:lstStyle/>
        <a:p>
          <a:endParaRPr lang="ru-RU"/>
        </a:p>
      </dgm:t>
    </dgm:pt>
    <dgm:pt modelId="{9F6DAC37-E231-4951-9504-A1F40389EA10}">
      <dgm:prSet phldrT="[Текст]"/>
      <dgm:spPr/>
      <dgm:t>
        <a:bodyPr/>
        <a:lstStyle/>
        <a:p>
          <a:r>
            <a:rPr lang="ru-RU" dirty="0"/>
            <a:t>Считает себя главной</a:t>
          </a:r>
        </a:p>
      </dgm:t>
    </dgm:pt>
    <dgm:pt modelId="{15AB819C-0A2F-4865-B0C2-DDF3984C0706}" type="parTrans" cxnId="{6D7F1DC5-5D82-409D-BD6E-052AFF268E8B}">
      <dgm:prSet/>
      <dgm:spPr/>
      <dgm:t>
        <a:bodyPr/>
        <a:lstStyle/>
        <a:p>
          <a:endParaRPr lang="ru-RU"/>
        </a:p>
      </dgm:t>
    </dgm:pt>
    <dgm:pt modelId="{3215F262-E5B4-49DE-B936-9D981BF7BD1E}" type="sibTrans" cxnId="{6D7F1DC5-5D82-409D-BD6E-052AFF268E8B}">
      <dgm:prSet/>
      <dgm:spPr/>
      <dgm:t>
        <a:bodyPr/>
        <a:lstStyle/>
        <a:p>
          <a:endParaRPr lang="ru-RU"/>
        </a:p>
      </dgm:t>
    </dgm:pt>
    <dgm:pt modelId="{6AA4CA41-AFF6-46E8-82AC-8316CCF40398}" type="pres">
      <dgm:prSet presAssocID="{859D3EDB-F00A-42D7-A4E9-4FAE8260ACBE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71FCB36-0381-4F55-AA80-E2510B7AE95C}" type="pres">
      <dgm:prSet presAssocID="{683DE6AA-4CC2-495A-ABB7-BE8CECF6B252}" presName="root" presStyleCnt="0"/>
      <dgm:spPr/>
    </dgm:pt>
    <dgm:pt modelId="{664B98CE-986B-410E-B000-A03172862356}" type="pres">
      <dgm:prSet presAssocID="{683DE6AA-4CC2-495A-ABB7-BE8CECF6B252}" presName="rootComposite" presStyleCnt="0"/>
      <dgm:spPr/>
    </dgm:pt>
    <dgm:pt modelId="{0457E9BA-3B39-4069-BD99-F64CE4E2014E}" type="pres">
      <dgm:prSet presAssocID="{683DE6AA-4CC2-495A-ABB7-BE8CECF6B252}" presName="rootText" presStyleLbl="node1" presStyleIdx="0" presStyleCnt="2" custScaleX="266441" custScaleY="111895"/>
      <dgm:spPr/>
    </dgm:pt>
    <dgm:pt modelId="{25137754-B020-42A0-AFA4-BC7BE725B5F0}" type="pres">
      <dgm:prSet presAssocID="{683DE6AA-4CC2-495A-ABB7-BE8CECF6B252}" presName="rootConnector" presStyleLbl="node1" presStyleIdx="0" presStyleCnt="2"/>
      <dgm:spPr/>
    </dgm:pt>
    <dgm:pt modelId="{AAD734D7-92AF-4095-B9D8-284A6AEFFDF5}" type="pres">
      <dgm:prSet presAssocID="{683DE6AA-4CC2-495A-ABB7-BE8CECF6B252}" presName="childShape" presStyleCnt="0"/>
      <dgm:spPr/>
    </dgm:pt>
    <dgm:pt modelId="{B5BA190B-7573-44EA-B7CA-F73463C045C1}" type="pres">
      <dgm:prSet presAssocID="{9883EC97-5738-448F-BFF9-8774B73EE7F4}" presName="Name13" presStyleLbl="parChTrans1D2" presStyleIdx="0" presStyleCnt="7"/>
      <dgm:spPr/>
    </dgm:pt>
    <dgm:pt modelId="{BAA5D63A-77D5-4C79-8C5E-C74070E76B69}" type="pres">
      <dgm:prSet presAssocID="{D703A3DF-D326-4F46-BC7C-FD842355645C}" presName="childText" presStyleLbl="bgAcc1" presStyleIdx="0" presStyleCnt="7" custScaleX="266375">
        <dgm:presLayoutVars>
          <dgm:bulletEnabled val="1"/>
        </dgm:presLayoutVars>
      </dgm:prSet>
      <dgm:spPr/>
    </dgm:pt>
    <dgm:pt modelId="{82F790CC-4B3D-4E99-83E0-B25925671C19}" type="pres">
      <dgm:prSet presAssocID="{DA785199-A846-4312-B00E-53DF40309965}" presName="Name13" presStyleLbl="parChTrans1D2" presStyleIdx="1" presStyleCnt="7"/>
      <dgm:spPr/>
    </dgm:pt>
    <dgm:pt modelId="{AAD09309-EC3E-4637-8CA0-B6ACDEF7A3AB}" type="pres">
      <dgm:prSet presAssocID="{60A2C52F-57ED-4FA8-A006-1F5014BB8CA8}" presName="childText" presStyleLbl="bgAcc1" presStyleIdx="1" presStyleCnt="7" custScaleX="266375" custLinFactNeighborX="-5147">
        <dgm:presLayoutVars>
          <dgm:bulletEnabled val="1"/>
        </dgm:presLayoutVars>
      </dgm:prSet>
      <dgm:spPr/>
    </dgm:pt>
    <dgm:pt modelId="{233762EC-56E5-4839-AE50-7E25D124E75A}" type="pres">
      <dgm:prSet presAssocID="{69FEDA14-8BD9-44F4-9A01-7FBC92FC2B83}" presName="Name13" presStyleLbl="parChTrans1D2" presStyleIdx="2" presStyleCnt="7"/>
      <dgm:spPr/>
    </dgm:pt>
    <dgm:pt modelId="{7D60F539-06A2-4EC1-A4E6-2CFC32D71FEE}" type="pres">
      <dgm:prSet presAssocID="{7347745F-E193-4507-8AA6-80D63DC429C8}" presName="childText" presStyleLbl="bgAcc1" presStyleIdx="2" presStyleCnt="7" custScaleX="266375">
        <dgm:presLayoutVars>
          <dgm:bulletEnabled val="1"/>
        </dgm:presLayoutVars>
      </dgm:prSet>
      <dgm:spPr/>
    </dgm:pt>
    <dgm:pt modelId="{F7512F4F-2868-4EC8-BD4F-4D4382EBF8E3}" type="pres">
      <dgm:prSet presAssocID="{EEF6ACD2-DC1E-4117-A04B-6A9EFE5F3699}" presName="Name13" presStyleLbl="parChTrans1D2" presStyleIdx="3" presStyleCnt="7"/>
      <dgm:spPr/>
    </dgm:pt>
    <dgm:pt modelId="{60295EBF-868F-45DD-BE6A-7B576625122C}" type="pres">
      <dgm:prSet presAssocID="{26F3B2B4-5590-43A0-9233-2DECFFAAFA94}" presName="childText" presStyleLbl="bgAcc1" presStyleIdx="3" presStyleCnt="7" custScaleX="266375">
        <dgm:presLayoutVars>
          <dgm:bulletEnabled val="1"/>
        </dgm:presLayoutVars>
      </dgm:prSet>
      <dgm:spPr/>
    </dgm:pt>
    <dgm:pt modelId="{E111C132-A2CA-4937-8741-E2BB663D9D88}" type="pres">
      <dgm:prSet presAssocID="{5D8DF2E9-44A1-48EA-9CAC-CD3660069DEC}" presName="root" presStyleCnt="0"/>
      <dgm:spPr/>
    </dgm:pt>
    <dgm:pt modelId="{BED21639-5E32-46A3-BCBB-3CB7E127EFD3}" type="pres">
      <dgm:prSet presAssocID="{5D8DF2E9-44A1-48EA-9CAC-CD3660069DEC}" presName="rootComposite" presStyleCnt="0"/>
      <dgm:spPr/>
    </dgm:pt>
    <dgm:pt modelId="{F76E5C45-31FB-4FE7-A057-5F131F0A6FD8}" type="pres">
      <dgm:prSet presAssocID="{5D8DF2E9-44A1-48EA-9CAC-CD3660069DEC}" presName="rootText" presStyleLbl="node1" presStyleIdx="1" presStyleCnt="2" custScaleX="266375" custLinFactNeighborX="-3476" custLinFactNeighborY="-4378"/>
      <dgm:spPr/>
    </dgm:pt>
    <dgm:pt modelId="{BAC54389-A36E-43BE-810F-D32A4142299B}" type="pres">
      <dgm:prSet presAssocID="{5D8DF2E9-44A1-48EA-9CAC-CD3660069DEC}" presName="rootConnector" presStyleLbl="node1" presStyleIdx="1" presStyleCnt="2"/>
      <dgm:spPr/>
    </dgm:pt>
    <dgm:pt modelId="{121964B6-FBF9-420B-8F13-0623ACB77857}" type="pres">
      <dgm:prSet presAssocID="{5D8DF2E9-44A1-48EA-9CAC-CD3660069DEC}" presName="childShape" presStyleCnt="0"/>
      <dgm:spPr/>
    </dgm:pt>
    <dgm:pt modelId="{1CF7D21A-AE42-4AFD-BB5A-AD89BE52ED60}" type="pres">
      <dgm:prSet presAssocID="{4A758752-ED98-4760-B9C5-8345A92DE64D}" presName="Name13" presStyleLbl="parChTrans1D2" presStyleIdx="4" presStyleCnt="7"/>
      <dgm:spPr/>
    </dgm:pt>
    <dgm:pt modelId="{EB483802-7A1F-4407-97D8-707AEBA91759}" type="pres">
      <dgm:prSet presAssocID="{D179ABE1-24EA-4295-B388-340F45B5A24B}" presName="childText" presStyleLbl="bgAcc1" presStyleIdx="4" presStyleCnt="7" custScaleX="266375">
        <dgm:presLayoutVars>
          <dgm:bulletEnabled val="1"/>
        </dgm:presLayoutVars>
      </dgm:prSet>
      <dgm:spPr/>
    </dgm:pt>
    <dgm:pt modelId="{72192B7D-2F95-4677-B4A8-9EC9E6D2979D}" type="pres">
      <dgm:prSet presAssocID="{E9F7FDD3-CA17-4C51-95CD-5BD77E2AAA19}" presName="Name13" presStyleLbl="parChTrans1D2" presStyleIdx="5" presStyleCnt="7"/>
      <dgm:spPr/>
    </dgm:pt>
    <dgm:pt modelId="{6D8964CE-20F4-49B3-974A-4A2EC3487574}" type="pres">
      <dgm:prSet presAssocID="{E5271B21-FBE8-481E-B36E-B2FA0A4AFC34}" presName="childText" presStyleLbl="bgAcc1" presStyleIdx="5" presStyleCnt="7" custScaleX="266375">
        <dgm:presLayoutVars>
          <dgm:bulletEnabled val="1"/>
        </dgm:presLayoutVars>
      </dgm:prSet>
      <dgm:spPr/>
    </dgm:pt>
    <dgm:pt modelId="{5072F869-24BE-4670-BD87-56392828F62F}" type="pres">
      <dgm:prSet presAssocID="{15AB819C-0A2F-4865-B0C2-DDF3984C0706}" presName="Name13" presStyleLbl="parChTrans1D2" presStyleIdx="6" presStyleCnt="7"/>
      <dgm:spPr/>
    </dgm:pt>
    <dgm:pt modelId="{928D8EC7-3901-417A-BAA1-2DD64DEF36DD}" type="pres">
      <dgm:prSet presAssocID="{9F6DAC37-E231-4951-9504-A1F40389EA10}" presName="childText" presStyleLbl="bgAcc1" presStyleIdx="6" presStyleCnt="7" custScaleX="266375">
        <dgm:presLayoutVars>
          <dgm:bulletEnabled val="1"/>
        </dgm:presLayoutVars>
      </dgm:prSet>
      <dgm:spPr/>
    </dgm:pt>
  </dgm:ptLst>
  <dgm:cxnLst>
    <dgm:cxn modelId="{2E046503-2785-4544-A42B-7FE259758DB9}" type="presOf" srcId="{D703A3DF-D326-4F46-BC7C-FD842355645C}" destId="{BAA5D63A-77D5-4C79-8C5E-C74070E76B69}" srcOrd="0" destOrd="0" presId="urn:microsoft.com/office/officeart/2005/8/layout/hierarchy3"/>
    <dgm:cxn modelId="{1C42E405-38E9-40AF-B3B3-9CF186C6CB19}" srcId="{683DE6AA-4CC2-495A-ABB7-BE8CECF6B252}" destId="{60A2C52F-57ED-4FA8-A006-1F5014BB8CA8}" srcOrd="1" destOrd="0" parTransId="{DA785199-A846-4312-B00E-53DF40309965}" sibTransId="{7B16DC4E-F098-49E2-828D-931E0EC12852}"/>
    <dgm:cxn modelId="{85455D09-B799-43CB-A702-DDE36DA88D3E}" srcId="{683DE6AA-4CC2-495A-ABB7-BE8CECF6B252}" destId="{D703A3DF-D326-4F46-BC7C-FD842355645C}" srcOrd="0" destOrd="0" parTransId="{9883EC97-5738-448F-BFF9-8774B73EE7F4}" sibTransId="{D6250E50-849C-4EE0-A3BF-73DFF9F34765}"/>
    <dgm:cxn modelId="{C973CE0D-996F-4B2E-BCBC-CBB14F083C12}" srcId="{5D8DF2E9-44A1-48EA-9CAC-CD3660069DEC}" destId="{E5271B21-FBE8-481E-B36E-B2FA0A4AFC34}" srcOrd="1" destOrd="0" parTransId="{E9F7FDD3-CA17-4C51-95CD-5BD77E2AAA19}" sibTransId="{7431C8EA-9461-4C34-9597-3E3E3327CA5A}"/>
    <dgm:cxn modelId="{8EF1412A-0733-44B4-A1E7-DE9F508583CA}" type="presOf" srcId="{15AB819C-0A2F-4865-B0C2-DDF3984C0706}" destId="{5072F869-24BE-4670-BD87-56392828F62F}" srcOrd="0" destOrd="0" presId="urn:microsoft.com/office/officeart/2005/8/layout/hierarchy3"/>
    <dgm:cxn modelId="{2EB9B12F-82DC-4BBD-9A1E-8D6C0BA34417}" type="presOf" srcId="{9F6DAC37-E231-4951-9504-A1F40389EA10}" destId="{928D8EC7-3901-417A-BAA1-2DD64DEF36DD}" srcOrd="0" destOrd="0" presId="urn:microsoft.com/office/officeart/2005/8/layout/hierarchy3"/>
    <dgm:cxn modelId="{C9701A35-C8EC-4B4D-9A85-DE30C528C0B9}" type="presOf" srcId="{EEF6ACD2-DC1E-4117-A04B-6A9EFE5F3699}" destId="{F7512F4F-2868-4EC8-BD4F-4D4382EBF8E3}" srcOrd="0" destOrd="0" presId="urn:microsoft.com/office/officeart/2005/8/layout/hierarchy3"/>
    <dgm:cxn modelId="{8A11175C-A05B-48E7-B58C-FF9D309C1D23}" type="presOf" srcId="{D179ABE1-24EA-4295-B388-340F45B5A24B}" destId="{EB483802-7A1F-4407-97D8-707AEBA91759}" srcOrd="0" destOrd="0" presId="urn:microsoft.com/office/officeart/2005/8/layout/hierarchy3"/>
    <dgm:cxn modelId="{07DE6C4B-53D0-4F4F-8451-4793B22E79A1}" type="presOf" srcId="{E9F7FDD3-CA17-4C51-95CD-5BD77E2AAA19}" destId="{72192B7D-2F95-4677-B4A8-9EC9E6D2979D}" srcOrd="0" destOrd="0" presId="urn:microsoft.com/office/officeart/2005/8/layout/hierarchy3"/>
    <dgm:cxn modelId="{01402871-2374-48EA-9E7D-7F00CE8ED207}" srcId="{859D3EDB-F00A-42D7-A4E9-4FAE8260ACBE}" destId="{683DE6AA-4CC2-495A-ABB7-BE8CECF6B252}" srcOrd="0" destOrd="0" parTransId="{859634FC-C889-40D1-BFC6-118EEF4E5085}" sibTransId="{0FA00487-FF5B-460D-9483-0E5545FAFA07}"/>
    <dgm:cxn modelId="{9DAA4779-510E-4012-B863-DFAB9A7EAC97}" type="presOf" srcId="{4A758752-ED98-4760-B9C5-8345A92DE64D}" destId="{1CF7D21A-AE42-4AFD-BB5A-AD89BE52ED60}" srcOrd="0" destOrd="0" presId="urn:microsoft.com/office/officeart/2005/8/layout/hierarchy3"/>
    <dgm:cxn modelId="{F64FF57F-DC24-4DE0-95E4-CD57B1C1FBD0}" type="presOf" srcId="{DA785199-A846-4312-B00E-53DF40309965}" destId="{82F790CC-4B3D-4E99-83E0-B25925671C19}" srcOrd="0" destOrd="0" presId="urn:microsoft.com/office/officeart/2005/8/layout/hierarchy3"/>
    <dgm:cxn modelId="{05F79188-6EE3-4280-B3A5-C70A2FFF17F8}" srcId="{859D3EDB-F00A-42D7-A4E9-4FAE8260ACBE}" destId="{5D8DF2E9-44A1-48EA-9CAC-CD3660069DEC}" srcOrd="1" destOrd="0" parTransId="{92A307C2-454D-440C-BC79-5093D6D10E4A}" sibTransId="{7EC098D6-6F83-44DA-B415-8E65B32FB1F5}"/>
    <dgm:cxn modelId="{00E028A2-0993-43B8-AB5A-B4B7C2F1228A}" type="presOf" srcId="{859D3EDB-F00A-42D7-A4E9-4FAE8260ACBE}" destId="{6AA4CA41-AFF6-46E8-82AC-8316CCF40398}" srcOrd="0" destOrd="0" presId="urn:microsoft.com/office/officeart/2005/8/layout/hierarchy3"/>
    <dgm:cxn modelId="{5B9452AC-C0E5-4235-BD28-F7FB225EBA0D}" type="presOf" srcId="{5D8DF2E9-44A1-48EA-9CAC-CD3660069DEC}" destId="{BAC54389-A36E-43BE-810F-D32A4142299B}" srcOrd="1" destOrd="0" presId="urn:microsoft.com/office/officeart/2005/8/layout/hierarchy3"/>
    <dgm:cxn modelId="{20BB18B7-41F4-42E7-B5E6-BE61107C9599}" type="presOf" srcId="{69FEDA14-8BD9-44F4-9A01-7FBC92FC2B83}" destId="{233762EC-56E5-4839-AE50-7E25D124E75A}" srcOrd="0" destOrd="0" presId="urn:microsoft.com/office/officeart/2005/8/layout/hierarchy3"/>
    <dgm:cxn modelId="{EF7C25BE-5893-46E1-86D6-23DE403FE4FC}" type="presOf" srcId="{26F3B2B4-5590-43A0-9233-2DECFFAAFA94}" destId="{60295EBF-868F-45DD-BE6A-7B576625122C}" srcOrd="0" destOrd="0" presId="urn:microsoft.com/office/officeart/2005/8/layout/hierarchy3"/>
    <dgm:cxn modelId="{6D7F1DC5-5D82-409D-BD6E-052AFF268E8B}" srcId="{5D8DF2E9-44A1-48EA-9CAC-CD3660069DEC}" destId="{9F6DAC37-E231-4951-9504-A1F40389EA10}" srcOrd="2" destOrd="0" parTransId="{15AB819C-0A2F-4865-B0C2-DDF3984C0706}" sibTransId="{3215F262-E5B4-49DE-B936-9D981BF7BD1E}"/>
    <dgm:cxn modelId="{68C4F7CF-ED48-433A-AA17-BBF01AD53D82}" type="presOf" srcId="{5D8DF2E9-44A1-48EA-9CAC-CD3660069DEC}" destId="{F76E5C45-31FB-4FE7-A057-5F131F0A6FD8}" srcOrd="0" destOrd="0" presId="urn:microsoft.com/office/officeart/2005/8/layout/hierarchy3"/>
    <dgm:cxn modelId="{09646ED2-78D6-436E-85C3-E32B76908305}" srcId="{683DE6AA-4CC2-495A-ABB7-BE8CECF6B252}" destId="{7347745F-E193-4507-8AA6-80D63DC429C8}" srcOrd="2" destOrd="0" parTransId="{69FEDA14-8BD9-44F4-9A01-7FBC92FC2B83}" sibTransId="{228A6943-6FDF-45AF-8FFC-B1DE69114CA1}"/>
    <dgm:cxn modelId="{7771C0DC-EAB4-4E4D-AD57-1018DA24F3D1}" type="presOf" srcId="{9883EC97-5738-448F-BFF9-8774B73EE7F4}" destId="{B5BA190B-7573-44EA-B7CA-F73463C045C1}" srcOrd="0" destOrd="0" presId="urn:microsoft.com/office/officeart/2005/8/layout/hierarchy3"/>
    <dgm:cxn modelId="{970EACDF-223F-4999-A370-7CEDD76D0BF0}" type="presOf" srcId="{683DE6AA-4CC2-495A-ABB7-BE8CECF6B252}" destId="{25137754-B020-42A0-AFA4-BC7BE725B5F0}" srcOrd="1" destOrd="0" presId="urn:microsoft.com/office/officeart/2005/8/layout/hierarchy3"/>
    <dgm:cxn modelId="{45A537E7-F197-4FA0-99A5-21E0CBBEBACA}" srcId="{683DE6AA-4CC2-495A-ABB7-BE8CECF6B252}" destId="{26F3B2B4-5590-43A0-9233-2DECFFAAFA94}" srcOrd="3" destOrd="0" parTransId="{EEF6ACD2-DC1E-4117-A04B-6A9EFE5F3699}" sibTransId="{EC50A4BF-4C85-412C-A953-A451E24CA3B8}"/>
    <dgm:cxn modelId="{8B2B9AE8-E6D9-43D0-8DFD-4CC9D59FC123}" type="presOf" srcId="{60A2C52F-57ED-4FA8-A006-1F5014BB8CA8}" destId="{AAD09309-EC3E-4637-8CA0-B6ACDEF7A3AB}" srcOrd="0" destOrd="0" presId="urn:microsoft.com/office/officeart/2005/8/layout/hierarchy3"/>
    <dgm:cxn modelId="{E6981FEB-3F58-4EF4-A800-0AB4CF22D098}" srcId="{5D8DF2E9-44A1-48EA-9CAC-CD3660069DEC}" destId="{D179ABE1-24EA-4295-B388-340F45B5A24B}" srcOrd="0" destOrd="0" parTransId="{4A758752-ED98-4760-B9C5-8345A92DE64D}" sibTransId="{8D11AEFF-FAC5-480F-A536-328978141D93}"/>
    <dgm:cxn modelId="{300BAEF0-174C-46C6-95B6-33D063B69DC8}" type="presOf" srcId="{7347745F-E193-4507-8AA6-80D63DC429C8}" destId="{7D60F539-06A2-4EC1-A4E6-2CFC32D71FEE}" srcOrd="0" destOrd="0" presId="urn:microsoft.com/office/officeart/2005/8/layout/hierarchy3"/>
    <dgm:cxn modelId="{89860AF6-C8CF-47CB-83BE-3E2BF4F58DA0}" type="presOf" srcId="{E5271B21-FBE8-481E-B36E-B2FA0A4AFC34}" destId="{6D8964CE-20F4-49B3-974A-4A2EC3487574}" srcOrd="0" destOrd="0" presId="urn:microsoft.com/office/officeart/2005/8/layout/hierarchy3"/>
    <dgm:cxn modelId="{6A7A92FC-1293-471A-9158-57037EFFF9E3}" type="presOf" srcId="{683DE6AA-4CC2-495A-ABB7-BE8CECF6B252}" destId="{0457E9BA-3B39-4069-BD99-F64CE4E2014E}" srcOrd="0" destOrd="0" presId="urn:microsoft.com/office/officeart/2005/8/layout/hierarchy3"/>
    <dgm:cxn modelId="{BED07CEF-AC8A-4F1A-AB07-9BF416C707BF}" type="presParOf" srcId="{6AA4CA41-AFF6-46E8-82AC-8316CCF40398}" destId="{A71FCB36-0381-4F55-AA80-E2510B7AE95C}" srcOrd="0" destOrd="0" presId="urn:microsoft.com/office/officeart/2005/8/layout/hierarchy3"/>
    <dgm:cxn modelId="{7AE21436-88D7-4A6D-979D-BEBCBECC2618}" type="presParOf" srcId="{A71FCB36-0381-4F55-AA80-E2510B7AE95C}" destId="{664B98CE-986B-410E-B000-A03172862356}" srcOrd="0" destOrd="0" presId="urn:microsoft.com/office/officeart/2005/8/layout/hierarchy3"/>
    <dgm:cxn modelId="{67C78BF9-AA2B-4700-A823-A2EFEFF0AB67}" type="presParOf" srcId="{664B98CE-986B-410E-B000-A03172862356}" destId="{0457E9BA-3B39-4069-BD99-F64CE4E2014E}" srcOrd="0" destOrd="0" presId="urn:microsoft.com/office/officeart/2005/8/layout/hierarchy3"/>
    <dgm:cxn modelId="{6A6DE9CD-CA88-4729-89CE-AE6DEA573FAC}" type="presParOf" srcId="{664B98CE-986B-410E-B000-A03172862356}" destId="{25137754-B020-42A0-AFA4-BC7BE725B5F0}" srcOrd="1" destOrd="0" presId="urn:microsoft.com/office/officeart/2005/8/layout/hierarchy3"/>
    <dgm:cxn modelId="{A6707CE4-DE63-4126-BE3E-DF0F4FED919E}" type="presParOf" srcId="{A71FCB36-0381-4F55-AA80-E2510B7AE95C}" destId="{AAD734D7-92AF-4095-B9D8-284A6AEFFDF5}" srcOrd="1" destOrd="0" presId="urn:microsoft.com/office/officeart/2005/8/layout/hierarchy3"/>
    <dgm:cxn modelId="{01368ED2-3875-4466-A25D-AD8202BC6DBD}" type="presParOf" srcId="{AAD734D7-92AF-4095-B9D8-284A6AEFFDF5}" destId="{B5BA190B-7573-44EA-B7CA-F73463C045C1}" srcOrd="0" destOrd="0" presId="urn:microsoft.com/office/officeart/2005/8/layout/hierarchy3"/>
    <dgm:cxn modelId="{4F72D925-2CC5-40FA-9B1D-008A560F5DF1}" type="presParOf" srcId="{AAD734D7-92AF-4095-B9D8-284A6AEFFDF5}" destId="{BAA5D63A-77D5-4C79-8C5E-C74070E76B69}" srcOrd="1" destOrd="0" presId="urn:microsoft.com/office/officeart/2005/8/layout/hierarchy3"/>
    <dgm:cxn modelId="{BD5484AC-C3F4-4050-A679-607883064229}" type="presParOf" srcId="{AAD734D7-92AF-4095-B9D8-284A6AEFFDF5}" destId="{82F790CC-4B3D-4E99-83E0-B25925671C19}" srcOrd="2" destOrd="0" presId="urn:microsoft.com/office/officeart/2005/8/layout/hierarchy3"/>
    <dgm:cxn modelId="{2AA0DC19-B971-4CED-880E-44A2EB14D603}" type="presParOf" srcId="{AAD734D7-92AF-4095-B9D8-284A6AEFFDF5}" destId="{AAD09309-EC3E-4637-8CA0-B6ACDEF7A3AB}" srcOrd="3" destOrd="0" presId="urn:microsoft.com/office/officeart/2005/8/layout/hierarchy3"/>
    <dgm:cxn modelId="{FDE43267-E477-4882-926F-21F4884B65F5}" type="presParOf" srcId="{AAD734D7-92AF-4095-B9D8-284A6AEFFDF5}" destId="{233762EC-56E5-4839-AE50-7E25D124E75A}" srcOrd="4" destOrd="0" presId="urn:microsoft.com/office/officeart/2005/8/layout/hierarchy3"/>
    <dgm:cxn modelId="{1AC21D03-461F-4FBE-96D8-D2312F5D2A06}" type="presParOf" srcId="{AAD734D7-92AF-4095-B9D8-284A6AEFFDF5}" destId="{7D60F539-06A2-4EC1-A4E6-2CFC32D71FEE}" srcOrd="5" destOrd="0" presId="urn:microsoft.com/office/officeart/2005/8/layout/hierarchy3"/>
    <dgm:cxn modelId="{355F79AE-293E-4A8E-B8EF-14CF2EC3BAC4}" type="presParOf" srcId="{AAD734D7-92AF-4095-B9D8-284A6AEFFDF5}" destId="{F7512F4F-2868-4EC8-BD4F-4D4382EBF8E3}" srcOrd="6" destOrd="0" presId="urn:microsoft.com/office/officeart/2005/8/layout/hierarchy3"/>
    <dgm:cxn modelId="{825B038A-60E7-4A0E-840E-DA5274F93CE6}" type="presParOf" srcId="{AAD734D7-92AF-4095-B9D8-284A6AEFFDF5}" destId="{60295EBF-868F-45DD-BE6A-7B576625122C}" srcOrd="7" destOrd="0" presId="urn:microsoft.com/office/officeart/2005/8/layout/hierarchy3"/>
    <dgm:cxn modelId="{7F4FF5DF-2873-4E33-9E9A-5DD15442EF3B}" type="presParOf" srcId="{6AA4CA41-AFF6-46E8-82AC-8316CCF40398}" destId="{E111C132-A2CA-4937-8741-E2BB663D9D88}" srcOrd="1" destOrd="0" presId="urn:microsoft.com/office/officeart/2005/8/layout/hierarchy3"/>
    <dgm:cxn modelId="{9A7D582F-4C43-4A57-9F8E-CBFE4A819279}" type="presParOf" srcId="{E111C132-A2CA-4937-8741-E2BB663D9D88}" destId="{BED21639-5E32-46A3-BCBB-3CB7E127EFD3}" srcOrd="0" destOrd="0" presId="urn:microsoft.com/office/officeart/2005/8/layout/hierarchy3"/>
    <dgm:cxn modelId="{553D9A7D-C71A-46AD-87F7-CE7775E1150A}" type="presParOf" srcId="{BED21639-5E32-46A3-BCBB-3CB7E127EFD3}" destId="{F76E5C45-31FB-4FE7-A057-5F131F0A6FD8}" srcOrd="0" destOrd="0" presId="urn:microsoft.com/office/officeart/2005/8/layout/hierarchy3"/>
    <dgm:cxn modelId="{0CADE549-6879-4A48-A520-A78CC40A5A0B}" type="presParOf" srcId="{BED21639-5E32-46A3-BCBB-3CB7E127EFD3}" destId="{BAC54389-A36E-43BE-810F-D32A4142299B}" srcOrd="1" destOrd="0" presId="urn:microsoft.com/office/officeart/2005/8/layout/hierarchy3"/>
    <dgm:cxn modelId="{C799FBDF-308E-40F7-92AE-A67EA88FD37D}" type="presParOf" srcId="{E111C132-A2CA-4937-8741-E2BB663D9D88}" destId="{121964B6-FBF9-420B-8F13-0623ACB77857}" srcOrd="1" destOrd="0" presId="urn:microsoft.com/office/officeart/2005/8/layout/hierarchy3"/>
    <dgm:cxn modelId="{F769A3EE-439E-4FF2-A2E2-315194C4E23B}" type="presParOf" srcId="{121964B6-FBF9-420B-8F13-0623ACB77857}" destId="{1CF7D21A-AE42-4AFD-BB5A-AD89BE52ED60}" srcOrd="0" destOrd="0" presId="urn:microsoft.com/office/officeart/2005/8/layout/hierarchy3"/>
    <dgm:cxn modelId="{3B925FE2-0B50-4D47-AB19-DFC5CBD97543}" type="presParOf" srcId="{121964B6-FBF9-420B-8F13-0623ACB77857}" destId="{EB483802-7A1F-4407-97D8-707AEBA91759}" srcOrd="1" destOrd="0" presId="urn:microsoft.com/office/officeart/2005/8/layout/hierarchy3"/>
    <dgm:cxn modelId="{19483058-CC44-40F7-86CF-997EAD0FE84C}" type="presParOf" srcId="{121964B6-FBF9-420B-8F13-0623ACB77857}" destId="{72192B7D-2F95-4677-B4A8-9EC9E6D2979D}" srcOrd="2" destOrd="0" presId="urn:microsoft.com/office/officeart/2005/8/layout/hierarchy3"/>
    <dgm:cxn modelId="{5B21DE79-A68E-4850-8FF4-4AF5B41FE3F5}" type="presParOf" srcId="{121964B6-FBF9-420B-8F13-0623ACB77857}" destId="{6D8964CE-20F4-49B3-974A-4A2EC3487574}" srcOrd="3" destOrd="0" presId="urn:microsoft.com/office/officeart/2005/8/layout/hierarchy3"/>
    <dgm:cxn modelId="{E2F3C71B-E340-4E09-B052-16D18E4562DA}" type="presParOf" srcId="{121964B6-FBF9-420B-8F13-0623ACB77857}" destId="{5072F869-24BE-4670-BD87-56392828F62F}" srcOrd="4" destOrd="0" presId="urn:microsoft.com/office/officeart/2005/8/layout/hierarchy3"/>
    <dgm:cxn modelId="{5B1FCEBD-25DD-4252-8ADF-1E16F2C54A41}" type="presParOf" srcId="{121964B6-FBF9-420B-8F13-0623ACB77857}" destId="{928D8EC7-3901-417A-BAA1-2DD64DEF36DD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59D3EDB-F00A-42D7-A4E9-4FAE8260ACBE}" type="doc">
      <dgm:prSet loTypeId="urn:microsoft.com/office/officeart/2005/8/layout/hierarchy3" loCatId="list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ru-RU"/>
        </a:p>
      </dgm:t>
    </dgm:pt>
    <dgm:pt modelId="{683DE6AA-4CC2-495A-ABB7-BE8CECF6B252}">
      <dgm:prSet phldrT="[Текст]"/>
      <dgm:spPr>
        <a:solidFill>
          <a:srgbClr val="C00000"/>
        </a:solidFill>
      </dgm:spPr>
      <dgm:t>
        <a:bodyPr/>
        <a:lstStyle/>
        <a:p>
          <a:r>
            <a:rPr lang="ru-RU" dirty="0"/>
            <a:t>Система 1</a:t>
          </a:r>
        </a:p>
      </dgm:t>
    </dgm:pt>
    <dgm:pt modelId="{859634FC-C889-40D1-BFC6-118EEF4E5085}" type="parTrans" cxnId="{01402871-2374-48EA-9E7D-7F00CE8ED207}">
      <dgm:prSet/>
      <dgm:spPr/>
      <dgm:t>
        <a:bodyPr/>
        <a:lstStyle/>
        <a:p>
          <a:endParaRPr lang="ru-RU"/>
        </a:p>
      </dgm:t>
    </dgm:pt>
    <dgm:pt modelId="{0FA00487-FF5B-460D-9483-0E5545FAFA07}" type="sibTrans" cxnId="{01402871-2374-48EA-9E7D-7F00CE8ED207}">
      <dgm:prSet/>
      <dgm:spPr/>
      <dgm:t>
        <a:bodyPr/>
        <a:lstStyle/>
        <a:p>
          <a:endParaRPr lang="ru-RU"/>
        </a:p>
      </dgm:t>
    </dgm:pt>
    <dgm:pt modelId="{D703A3DF-D326-4F46-BC7C-FD842355645C}">
      <dgm:prSet phldrT="[Текст]"/>
      <dgm:spPr/>
      <dgm:t>
        <a:bodyPr/>
        <a:lstStyle/>
        <a:p>
          <a:r>
            <a:rPr lang="ru-RU" dirty="0"/>
            <a:t>Быстрая</a:t>
          </a:r>
        </a:p>
      </dgm:t>
    </dgm:pt>
    <dgm:pt modelId="{9883EC97-5738-448F-BFF9-8774B73EE7F4}" type="parTrans" cxnId="{85455D09-B799-43CB-A702-DDE36DA88D3E}">
      <dgm:prSet/>
      <dgm:spPr/>
      <dgm:t>
        <a:bodyPr/>
        <a:lstStyle/>
        <a:p>
          <a:endParaRPr lang="ru-RU"/>
        </a:p>
      </dgm:t>
    </dgm:pt>
    <dgm:pt modelId="{D6250E50-849C-4EE0-A3BF-73DFF9F34765}" type="sibTrans" cxnId="{85455D09-B799-43CB-A702-DDE36DA88D3E}">
      <dgm:prSet/>
      <dgm:spPr/>
      <dgm:t>
        <a:bodyPr/>
        <a:lstStyle/>
        <a:p>
          <a:endParaRPr lang="ru-RU"/>
        </a:p>
      </dgm:t>
    </dgm:pt>
    <dgm:pt modelId="{60A2C52F-57ED-4FA8-A006-1F5014BB8CA8}">
      <dgm:prSet phldrT="[Текст]"/>
      <dgm:spPr/>
      <dgm:t>
        <a:bodyPr/>
        <a:lstStyle/>
        <a:p>
          <a:r>
            <a:rPr lang="ru-RU" dirty="0"/>
            <a:t>Эволюционно древняя </a:t>
          </a:r>
        </a:p>
      </dgm:t>
    </dgm:pt>
    <dgm:pt modelId="{DA785199-A846-4312-B00E-53DF40309965}" type="parTrans" cxnId="{1C42E405-38E9-40AF-B3B3-9CF186C6CB19}">
      <dgm:prSet/>
      <dgm:spPr/>
      <dgm:t>
        <a:bodyPr/>
        <a:lstStyle/>
        <a:p>
          <a:endParaRPr lang="ru-RU"/>
        </a:p>
      </dgm:t>
    </dgm:pt>
    <dgm:pt modelId="{7B16DC4E-F098-49E2-828D-931E0EC12852}" type="sibTrans" cxnId="{1C42E405-38E9-40AF-B3B3-9CF186C6CB19}">
      <dgm:prSet/>
      <dgm:spPr/>
      <dgm:t>
        <a:bodyPr/>
        <a:lstStyle/>
        <a:p>
          <a:endParaRPr lang="ru-RU"/>
        </a:p>
      </dgm:t>
    </dgm:pt>
    <dgm:pt modelId="{5D8DF2E9-44A1-48EA-9CAC-CD3660069DEC}">
      <dgm:prSet phldrT="[Текст]"/>
      <dgm:spPr>
        <a:solidFill>
          <a:srgbClr val="C00000"/>
        </a:solidFill>
      </dgm:spPr>
      <dgm:t>
        <a:bodyPr/>
        <a:lstStyle/>
        <a:p>
          <a:r>
            <a:rPr lang="ru-RU" dirty="0"/>
            <a:t>Система 2</a:t>
          </a:r>
        </a:p>
      </dgm:t>
    </dgm:pt>
    <dgm:pt modelId="{92A307C2-454D-440C-BC79-5093D6D10E4A}" type="parTrans" cxnId="{05F79188-6EE3-4280-B3A5-C70A2FFF17F8}">
      <dgm:prSet/>
      <dgm:spPr/>
      <dgm:t>
        <a:bodyPr/>
        <a:lstStyle/>
        <a:p>
          <a:endParaRPr lang="ru-RU"/>
        </a:p>
      </dgm:t>
    </dgm:pt>
    <dgm:pt modelId="{7EC098D6-6F83-44DA-B415-8E65B32FB1F5}" type="sibTrans" cxnId="{05F79188-6EE3-4280-B3A5-C70A2FFF17F8}">
      <dgm:prSet/>
      <dgm:spPr/>
      <dgm:t>
        <a:bodyPr/>
        <a:lstStyle/>
        <a:p>
          <a:endParaRPr lang="ru-RU"/>
        </a:p>
      </dgm:t>
    </dgm:pt>
    <dgm:pt modelId="{D179ABE1-24EA-4295-B388-340F45B5A24B}">
      <dgm:prSet phldrT="[Текст]"/>
      <dgm:spPr/>
      <dgm:t>
        <a:bodyPr/>
        <a:lstStyle/>
        <a:p>
          <a:r>
            <a:rPr lang="ru-RU" dirty="0"/>
            <a:t>Медленная</a:t>
          </a:r>
        </a:p>
      </dgm:t>
    </dgm:pt>
    <dgm:pt modelId="{4A758752-ED98-4760-B9C5-8345A92DE64D}" type="parTrans" cxnId="{E6981FEB-3F58-4EF4-A800-0AB4CF22D098}">
      <dgm:prSet/>
      <dgm:spPr/>
      <dgm:t>
        <a:bodyPr/>
        <a:lstStyle/>
        <a:p>
          <a:endParaRPr lang="ru-RU"/>
        </a:p>
      </dgm:t>
    </dgm:pt>
    <dgm:pt modelId="{8D11AEFF-FAC5-480F-A536-328978141D93}" type="sibTrans" cxnId="{E6981FEB-3F58-4EF4-A800-0AB4CF22D098}">
      <dgm:prSet/>
      <dgm:spPr/>
      <dgm:t>
        <a:bodyPr/>
        <a:lstStyle/>
        <a:p>
          <a:endParaRPr lang="ru-RU"/>
        </a:p>
      </dgm:t>
    </dgm:pt>
    <dgm:pt modelId="{E5271B21-FBE8-481E-B36E-B2FA0A4AFC34}">
      <dgm:prSet phldrT="[Текст]"/>
      <dgm:spPr/>
      <dgm:t>
        <a:bodyPr/>
        <a:lstStyle/>
        <a:p>
          <a:r>
            <a:rPr lang="ru-RU" dirty="0"/>
            <a:t>Эволюционно новая</a:t>
          </a:r>
        </a:p>
      </dgm:t>
    </dgm:pt>
    <dgm:pt modelId="{E9F7FDD3-CA17-4C51-95CD-5BD77E2AAA19}" type="parTrans" cxnId="{C973CE0D-996F-4B2E-BCBC-CBB14F083C12}">
      <dgm:prSet/>
      <dgm:spPr/>
      <dgm:t>
        <a:bodyPr/>
        <a:lstStyle/>
        <a:p>
          <a:endParaRPr lang="ru-RU"/>
        </a:p>
      </dgm:t>
    </dgm:pt>
    <dgm:pt modelId="{7431C8EA-9461-4C34-9597-3E3E3327CA5A}" type="sibTrans" cxnId="{C973CE0D-996F-4B2E-BCBC-CBB14F083C12}">
      <dgm:prSet/>
      <dgm:spPr/>
      <dgm:t>
        <a:bodyPr/>
        <a:lstStyle/>
        <a:p>
          <a:endParaRPr lang="ru-RU"/>
        </a:p>
      </dgm:t>
    </dgm:pt>
    <dgm:pt modelId="{26F3B2B4-5590-43A0-9233-2DECFFAAFA94}">
      <dgm:prSet phldrT="[Текст]"/>
      <dgm:spPr/>
      <dgm:t>
        <a:bodyPr/>
        <a:lstStyle/>
        <a:p>
          <a:r>
            <a:rPr lang="ru-RU" dirty="0"/>
            <a:t>Принимает 90% всех решений</a:t>
          </a:r>
        </a:p>
      </dgm:t>
    </dgm:pt>
    <dgm:pt modelId="{EEF6ACD2-DC1E-4117-A04B-6A9EFE5F3699}" type="parTrans" cxnId="{45A537E7-F197-4FA0-99A5-21E0CBBEBACA}">
      <dgm:prSet/>
      <dgm:spPr/>
      <dgm:t>
        <a:bodyPr/>
        <a:lstStyle/>
        <a:p>
          <a:endParaRPr lang="ru-RU"/>
        </a:p>
      </dgm:t>
    </dgm:pt>
    <dgm:pt modelId="{EC50A4BF-4C85-412C-A953-A451E24CA3B8}" type="sibTrans" cxnId="{45A537E7-F197-4FA0-99A5-21E0CBBEBACA}">
      <dgm:prSet/>
      <dgm:spPr/>
      <dgm:t>
        <a:bodyPr/>
        <a:lstStyle/>
        <a:p>
          <a:endParaRPr lang="ru-RU"/>
        </a:p>
      </dgm:t>
    </dgm:pt>
    <dgm:pt modelId="{7347745F-E193-4507-8AA6-80D63DC429C8}">
      <dgm:prSet phldrT="[Текст]"/>
      <dgm:spPr/>
      <dgm:t>
        <a:bodyPr/>
        <a:lstStyle/>
        <a:p>
          <a:r>
            <a:rPr lang="ru-RU" dirty="0"/>
            <a:t>Способна к параллельной обработке информации</a:t>
          </a:r>
        </a:p>
      </dgm:t>
    </dgm:pt>
    <dgm:pt modelId="{69FEDA14-8BD9-44F4-9A01-7FBC92FC2B83}" type="parTrans" cxnId="{09646ED2-78D6-436E-85C3-E32B76908305}">
      <dgm:prSet/>
      <dgm:spPr/>
      <dgm:t>
        <a:bodyPr/>
        <a:lstStyle/>
        <a:p>
          <a:endParaRPr lang="ru-RU"/>
        </a:p>
      </dgm:t>
    </dgm:pt>
    <dgm:pt modelId="{228A6943-6FDF-45AF-8FFC-B1DE69114CA1}" type="sibTrans" cxnId="{09646ED2-78D6-436E-85C3-E32B76908305}">
      <dgm:prSet/>
      <dgm:spPr/>
      <dgm:t>
        <a:bodyPr/>
        <a:lstStyle/>
        <a:p>
          <a:endParaRPr lang="ru-RU"/>
        </a:p>
      </dgm:t>
    </dgm:pt>
    <dgm:pt modelId="{9F6DAC37-E231-4951-9504-A1F40389EA10}">
      <dgm:prSet phldrT="[Текст]"/>
      <dgm:spPr/>
      <dgm:t>
        <a:bodyPr/>
        <a:lstStyle/>
        <a:p>
          <a:r>
            <a:rPr lang="ru-RU" dirty="0"/>
            <a:t>Считает себя главной</a:t>
          </a:r>
        </a:p>
      </dgm:t>
    </dgm:pt>
    <dgm:pt modelId="{15AB819C-0A2F-4865-B0C2-DDF3984C0706}" type="parTrans" cxnId="{6D7F1DC5-5D82-409D-BD6E-052AFF268E8B}">
      <dgm:prSet/>
      <dgm:spPr/>
      <dgm:t>
        <a:bodyPr/>
        <a:lstStyle/>
        <a:p>
          <a:endParaRPr lang="ru-RU"/>
        </a:p>
      </dgm:t>
    </dgm:pt>
    <dgm:pt modelId="{3215F262-E5B4-49DE-B936-9D981BF7BD1E}" type="sibTrans" cxnId="{6D7F1DC5-5D82-409D-BD6E-052AFF268E8B}">
      <dgm:prSet/>
      <dgm:spPr/>
      <dgm:t>
        <a:bodyPr/>
        <a:lstStyle/>
        <a:p>
          <a:endParaRPr lang="ru-RU"/>
        </a:p>
      </dgm:t>
    </dgm:pt>
    <dgm:pt modelId="{6AA4CA41-AFF6-46E8-82AC-8316CCF40398}" type="pres">
      <dgm:prSet presAssocID="{859D3EDB-F00A-42D7-A4E9-4FAE8260ACBE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71FCB36-0381-4F55-AA80-E2510B7AE95C}" type="pres">
      <dgm:prSet presAssocID="{683DE6AA-4CC2-495A-ABB7-BE8CECF6B252}" presName="root" presStyleCnt="0"/>
      <dgm:spPr/>
    </dgm:pt>
    <dgm:pt modelId="{664B98CE-986B-410E-B000-A03172862356}" type="pres">
      <dgm:prSet presAssocID="{683DE6AA-4CC2-495A-ABB7-BE8CECF6B252}" presName="rootComposite" presStyleCnt="0"/>
      <dgm:spPr/>
    </dgm:pt>
    <dgm:pt modelId="{0457E9BA-3B39-4069-BD99-F64CE4E2014E}" type="pres">
      <dgm:prSet presAssocID="{683DE6AA-4CC2-495A-ABB7-BE8CECF6B252}" presName="rootText" presStyleLbl="node1" presStyleIdx="0" presStyleCnt="2" custScaleX="266441" custScaleY="111895"/>
      <dgm:spPr/>
    </dgm:pt>
    <dgm:pt modelId="{25137754-B020-42A0-AFA4-BC7BE725B5F0}" type="pres">
      <dgm:prSet presAssocID="{683DE6AA-4CC2-495A-ABB7-BE8CECF6B252}" presName="rootConnector" presStyleLbl="node1" presStyleIdx="0" presStyleCnt="2"/>
      <dgm:spPr/>
    </dgm:pt>
    <dgm:pt modelId="{AAD734D7-92AF-4095-B9D8-284A6AEFFDF5}" type="pres">
      <dgm:prSet presAssocID="{683DE6AA-4CC2-495A-ABB7-BE8CECF6B252}" presName="childShape" presStyleCnt="0"/>
      <dgm:spPr/>
    </dgm:pt>
    <dgm:pt modelId="{B5BA190B-7573-44EA-B7CA-F73463C045C1}" type="pres">
      <dgm:prSet presAssocID="{9883EC97-5738-448F-BFF9-8774B73EE7F4}" presName="Name13" presStyleLbl="parChTrans1D2" presStyleIdx="0" presStyleCnt="7"/>
      <dgm:spPr/>
    </dgm:pt>
    <dgm:pt modelId="{BAA5D63A-77D5-4C79-8C5E-C74070E76B69}" type="pres">
      <dgm:prSet presAssocID="{D703A3DF-D326-4F46-BC7C-FD842355645C}" presName="childText" presStyleLbl="bgAcc1" presStyleIdx="0" presStyleCnt="7" custScaleX="266375">
        <dgm:presLayoutVars>
          <dgm:bulletEnabled val="1"/>
        </dgm:presLayoutVars>
      </dgm:prSet>
      <dgm:spPr/>
    </dgm:pt>
    <dgm:pt modelId="{82F790CC-4B3D-4E99-83E0-B25925671C19}" type="pres">
      <dgm:prSet presAssocID="{DA785199-A846-4312-B00E-53DF40309965}" presName="Name13" presStyleLbl="parChTrans1D2" presStyleIdx="1" presStyleCnt="7"/>
      <dgm:spPr/>
    </dgm:pt>
    <dgm:pt modelId="{AAD09309-EC3E-4637-8CA0-B6ACDEF7A3AB}" type="pres">
      <dgm:prSet presAssocID="{60A2C52F-57ED-4FA8-A006-1F5014BB8CA8}" presName="childText" presStyleLbl="bgAcc1" presStyleIdx="1" presStyleCnt="7" custScaleX="266375" custLinFactNeighborX="-5147">
        <dgm:presLayoutVars>
          <dgm:bulletEnabled val="1"/>
        </dgm:presLayoutVars>
      </dgm:prSet>
      <dgm:spPr/>
    </dgm:pt>
    <dgm:pt modelId="{233762EC-56E5-4839-AE50-7E25D124E75A}" type="pres">
      <dgm:prSet presAssocID="{69FEDA14-8BD9-44F4-9A01-7FBC92FC2B83}" presName="Name13" presStyleLbl="parChTrans1D2" presStyleIdx="2" presStyleCnt="7"/>
      <dgm:spPr/>
    </dgm:pt>
    <dgm:pt modelId="{7D60F539-06A2-4EC1-A4E6-2CFC32D71FEE}" type="pres">
      <dgm:prSet presAssocID="{7347745F-E193-4507-8AA6-80D63DC429C8}" presName="childText" presStyleLbl="bgAcc1" presStyleIdx="2" presStyleCnt="7" custScaleX="266375">
        <dgm:presLayoutVars>
          <dgm:bulletEnabled val="1"/>
        </dgm:presLayoutVars>
      </dgm:prSet>
      <dgm:spPr/>
    </dgm:pt>
    <dgm:pt modelId="{F7512F4F-2868-4EC8-BD4F-4D4382EBF8E3}" type="pres">
      <dgm:prSet presAssocID="{EEF6ACD2-DC1E-4117-A04B-6A9EFE5F3699}" presName="Name13" presStyleLbl="parChTrans1D2" presStyleIdx="3" presStyleCnt="7"/>
      <dgm:spPr/>
    </dgm:pt>
    <dgm:pt modelId="{60295EBF-868F-45DD-BE6A-7B576625122C}" type="pres">
      <dgm:prSet presAssocID="{26F3B2B4-5590-43A0-9233-2DECFFAAFA94}" presName="childText" presStyleLbl="bgAcc1" presStyleIdx="3" presStyleCnt="7" custScaleX="266375">
        <dgm:presLayoutVars>
          <dgm:bulletEnabled val="1"/>
        </dgm:presLayoutVars>
      </dgm:prSet>
      <dgm:spPr/>
    </dgm:pt>
    <dgm:pt modelId="{E111C132-A2CA-4937-8741-E2BB663D9D88}" type="pres">
      <dgm:prSet presAssocID="{5D8DF2E9-44A1-48EA-9CAC-CD3660069DEC}" presName="root" presStyleCnt="0"/>
      <dgm:spPr/>
    </dgm:pt>
    <dgm:pt modelId="{BED21639-5E32-46A3-BCBB-3CB7E127EFD3}" type="pres">
      <dgm:prSet presAssocID="{5D8DF2E9-44A1-48EA-9CAC-CD3660069DEC}" presName="rootComposite" presStyleCnt="0"/>
      <dgm:spPr/>
    </dgm:pt>
    <dgm:pt modelId="{F76E5C45-31FB-4FE7-A057-5F131F0A6FD8}" type="pres">
      <dgm:prSet presAssocID="{5D8DF2E9-44A1-48EA-9CAC-CD3660069DEC}" presName="rootText" presStyleLbl="node1" presStyleIdx="1" presStyleCnt="2" custScaleX="266375" custLinFactNeighborX="-3476" custLinFactNeighborY="-4378"/>
      <dgm:spPr/>
    </dgm:pt>
    <dgm:pt modelId="{BAC54389-A36E-43BE-810F-D32A4142299B}" type="pres">
      <dgm:prSet presAssocID="{5D8DF2E9-44A1-48EA-9CAC-CD3660069DEC}" presName="rootConnector" presStyleLbl="node1" presStyleIdx="1" presStyleCnt="2"/>
      <dgm:spPr/>
    </dgm:pt>
    <dgm:pt modelId="{121964B6-FBF9-420B-8F13-0623ACB77857}" type="pres">
      <dgm:prSet presAssocID="{5D8DF2E9-44A1-48EA-9CAC-CD3660069DEC}" presName="childShape" presStyleCnt="0"/>
      <dgm:spPr/>
    </dgm:pt>
    <dgm:pt modelId="{1CF7D21A-AE42-4AFD-BB5A-AD89BE52ED60}" type="pres">
      <dgm:prSet presAssocID="{4A758752-ED98-4760-B9C5-8345A92DE64D}" presName="Name13" presStyleLbl="parChTrans1D2" presStyleIdx="4" presStyleCnt="7"/>
      <dgm:spPr/>
    </dgm:pt>
    <dgm:pt modelId="{EB483802-7A1F-4407-97D8-707AEBA91759}" type="pres">
      <dgm:prSet presAssocID="{D179ABE1-24EA-4295-B388-340F45B5A24B}" presName="childText" presStyleLbl="bgAcc1" presStyleIdx="4" presStyleCnt="7" custScaleX="266375">
        <dgm:presLayoutVars>
          <dgm:bulletEnabled val="1"/>
        </dgm:presLayoutVars>
      </dgm:prSet>
      <dgm:spPr/>
    </dgm:pt>
    <dgm:pt modelId="{72192B7D-2F95-4677-B4A8-9EC9E6D2979D}" type="pres">
      <dgm:prSet presAssocID="{E9F7FDD3-CA17-4C51-95CD-5BD77E2AAA19}" presName="Name13" presStyleLbl="parChTrans1D2" presStyleIdx="5" presStyleCnt="7"/>
      <dgm:spPr/>
    </dgm:pt>
    <dgm:pt modelId="{6D8964CE-20F4-49B3-974A-4A2EC3487574}" type="pres">
      <dgm:prSet presAssocID="{E5271B21-FBE8-481E-B36E-B2FA0A4AFC34}" presName="childText" presStyleLbl="bgAcc1" presStyleIdx="5" presStyleCnt="7" custScaleX="266375">
        <dgm:presLayoutVars>
          <dgm:bulletEnabled val="1"/>
        </dgm:presLayoutVars>
      </dgm:prSet>
      <dgm:spPr/>
    </dgm:pt>
    <dgm:pt modelId="{5072F869-24BE-4670-BD87-56392828F62F}" type="pres">
      <dgm:prSet presAssocID="{15AB819C-0A2F-4865-B0C2-DDF3984C0706}" presName="Name13" presStyleLbl="parChTrans1D2" presStyleIdx="6" presStyleCnt="7"/>
      <dgm:spPr/>
    </dgm:pt>
    <dgm:pt modelId="{928D8EC7-3901-417A-BAA1-2DD64DEF36DD}" type="pres">
      <dgm:prSet presAssocID="{9F6DAC37-E231-4951-9504-A1F40389EA10}" presName="childText" presStyleLbl="bgAcc1" presStyleIdx="6" presStyleCnt="7" custScaleX="266375">
        <dgm:presLayoutVars>
          <dgm:bulletEnabled val="1"/>
        </dgm:presLayoutVars>
      </dgm:prSet>
      <dgm:spPr/>
    </dgm:pt>
  </dgm:ptLst>
  <dgm:cxnLst>
    <dgm:cxn modelId="{2E046503-2785-4544-A42B-7FE259758DB9}" type="presOf" srcId="{D703A3DF-D326-4F46-BC7C-FD842355645C}" destId="{BAA5D63A-77D5-4C79-8C5E-C74070E76B69}" srcOrd="0" destOrd="0" presId="urn:microsoft.com/office/officeart/2005/8/layout/hierarchy3"/>
    <dgm:cxn modelId="{1C42E405-38E9-40AF-B3B3-9CF186C6CB19}" srcId="{683DE6AA-4CC2-495A-ABB7-BE8CECF6B252}" destId="{60A2C52F-57ED-4FA8-A006-1F5014BB8CA8}" srcOrd="1" destOrd="0" parTransId="{DA785199-A846-4312-B00E-53DF40309965}" sibTransId="{7B16DC4E-F098-49E2-828D-931E0EC12852}"/>
    <dgm:cxn modelId="{85455D09-B799-43CB-A702-DDE36DA88D3E}" srcId="{683DE6AA-4CC2-495A-ABB7-BE8CECF6B252}" destId="{D703A3DF-D326-4F46-BC7C-FD842355645C}" srcOrd="0" destOrd="0" parTransId="{9883EC97-5738-448F-BFF9-8774B73EE7F4}" sibTransId="{D6250E50-849C-4EE0-A3BF-73DFF9F34765}"/>
    <dgm:cxn modelId="{C973CE0D-996F-4B2E-BCBC-CBB14F083C12}" srcId="{5D8DF2E9-44A1-48EA-9CAC-CD3660069DEC}" destId="{E5271B21-FBE8-481E-B36E-B2FA0A4AFC34}" srcOrd="1" destOrd="0" parTransId="{E9F7FDD3-CA17-4C51-95CD-5BD77E2AAA19}" sibTransId="{7431C8EA-9461-4C34-9597-3E3E3327CA5A}"/>
    <dgm:cxn modelId="{8EF1412A-0733-44B4-A1E7-DE9F508583CA}" type="presOf" srcId="{15AB819C-0A2F-4865-B0C2-DDF3984C0706}" destId="{5072F869-24BE-4670-BD87-56392828F62F}" srcOrd="0" destOrd="0" presId="urn:microsoft.com/office/officeart/2005/8/layout/hierarchy3"/>
    <dgm:cxn modelId="{2EB9B12F-82DC-4BBD-9A1E-8D6C0BA34417}" type="presOf" srcId="{9F6DAC37-E231-4951-9504-A1F40389EA10}" destId="{928D8EC7-3901-417A-BAA1-2DD64DEF36DD}" srcOrd="0" destOrd="0" presId="urn:microsoft.com/office/officeart/2005/8/layout/hierarchy3"/>
    <dgm:cxn modelId="{C9701A35-C8EC-4B4D-9A85-DE30C528C0B9}" type="presOf" srcId="{EEF6ACD2-DC1E-4117-A04B-6A9EFE5F3699}" destId="{F7512F4F-2868-4EC8-BD4F-4D4382EBF8E3}" srcOrd="0" destOrd="0" presId="urn:microsoft.com/office/officeart/2005/8/layout/hierarchy3"/>
    <dgm:cxn modelId="{8A11175C-A05B-48E7-B58C-FF9D309C1D23}" type="presOf" srcId="{D179ABE1-24EA-4295-B388-340F45B5A24B}" destId="{EB483802-7A1F-4407-97D8-707AEBA91759}" srcOrd="0" destOrd="0" presId="urn:microsoft.com/office/officeart/2005/8/layout/hierarchy3"/>
    <dgm:cxn modelId="{07DE6C4B-53D0-4F4F-8451-4793B22E79A1}" type="presOf" srcId="{E9F7FDD3-CA17-4C51-95CD-5BD77E2AAA19}" destId="{72192B7D-2F95-4677-B4A8-9EC9E6D2979D}" srcOrd="0" destOrd="0" presId="urn:microsoft.com/office/officeart/2005/8/layout/hierarchy3"/>
    <dgm:cxn modelId="{01402871-2374-48EA-9E7D-7F00CE8ED207}" srcId="{859D3EDB-F00A-42D7-A4E9-4FAE8260ACBE}" destId="{683DE6AA-4CC2-495A-ABB7-BE8CECF6B252}" srcOrd="0" destOrd="0" parTransId="{859634FC-C889-40D1-BFC6-118EEF4E5085}" sibTransId="{0FA00487-FF5B-460D-9483-0E5545FAFA07}"/>
    <dgm:cxn modelId="{9DAA4779-510E-4012-B863-DFAB9A7EAC97}" type="presOf" srcId="{4A758752-ED98-4760-B9C5-8345A92DE64D}" destId="{1CF7D21A-AE42-4AFD-BB5A-AD89BE52ED60}" srcOrd="0" destOrd="0" presId="urn:microsoft.com/office/officeart/2005/8/layout/hierarchy3"/>
    <dgm:cxn modelId="{F64FF57F-DC24-4DE0-95E4-CD57B1C1FBD0}" type="presOf" srcId="{DA785199-A846-4312-B00E-53DF40309965}" destId="{82F790CC-4B3D-4E99-83E0-B25925671C19}" srcOrd="0" destOrd="0" presId="urn:microsoft.com/office/officeart/2005/8/layout/hierarchy3"/>
    <dgm:cxn modelId="{05F79188-6EE3-4280-B3A5-C70A2FFF17F8}" srcId="{859D3EDB-F00A-42D7-A4E9-4FAE8260ACBE}" destId="{5D8DF2E9-44A1-48EA-9CAC-CD3660069DEC}" srcOrd="1" destOrd="0" parTransId="{92A307C2-454D-440C-BC79-5093D6D10E4A}" sibTransId="{7EC098D6-6F83-44DA-B415-8E65B32FB1F5}"/>
    <dgm:cxn modelId="{00E028A2-0993-43B8-AB5A-B4B7C2F1228A}" type="presOf" srcId="{859D3EDB-F00A-42D7-A4E9-4FAE8260ACBE}" destId="{6AA4CA41-AFF6-46E8-82AC-8316CCF40398}" srcOrd="0" destOrd="0" presId="urn:microsoft.com/office/officeart/2005/8/layout/hierarchy3"/>
    <dgm:cxn modelId="{5B9452AC-C0E5-4235-BD28-F7FB225EBA0D}" type="presOf" srcId="{5D8DF2E9-44A1-48EA-9CAC-CD3660069DEC}" destId="{BAC54389-A36E-43BE-810F-D32A4142299B}" srcOrd="1" destOrd="0" presId="urn:microsoft.com/office/officeart/2005/8/layout/hierarchy3"/>
    <dgm:cxn modelId="{20BB18B7-41F4-42E7-B5E6-BE61107C9599}" type="presOf" srcId="{69FEDA14-8BD9-44F4-9A01-7FBC92FC2B83}" destId="{233762EC-56E5-4839-AE50-7E25D124E75A}" srcOrd="0" destOrd="0" presId="urn:microsoft.com/office/officeart/2005/8/layout/hierarchy3"/>
    <dgm:cxn modelId="{EF7C25BE-5893-46E1-86D6-23DE403FE4FC}" type="presOf" srcId="{26F3B2B4-5590-43A0-9233-2DECFFAAFA94}" destId="{60295EBF-868F-45DD-BE6A-7B576625122C}" srcOrd="0" destOrd="0" presId="urn:microsoft.com/office/officeart/2005/8/layout/hierarchy3"/>
    <dgm:cxn modelId="{6D7F1DC5-5D82-409D-BD6E-052AFF268E8B}" srcId="{5D8DF2E9-44A1-48EA-9CAC-CD3660069DEC}" destId="{9F6DAC37-E231-4951-9504-A1F40389EA10}" srcOrd="2" destOrd="0" parTransId="{15AB819C-0A2F-4865-B0C2-DDF3984C0706}" sibTransId="{3215F262-E5B4-49DE-B936-9D981BF7BD1E}"/>
    <dgm:cxn modelId="{68C4F7CF-ED48-433A-AA17-BBF01AD53D82}" type="presOf" srcId="{5D8DF2E9-44A1-48EA-9CAC-CD3660069DEC}" destId="{F76E5C45-31FB-4FE7-A057-5F131F0A6FD8}" srcOrd="0" destOrd="0" presId="urn:microsoft.com/office/officeart/2005/8/layout/hierarchy3"/>
    <dgm:cxn modelId="{09646ED2-78D6-436E-85C3-E32B76908305}" srcId="{683DE6AA-4CC2-495A-ABB7-BE8CECF6B252}" destId="{7347745F-E193-4507-8AA6-80D63DC429C8}" srcOrd="2" destOrd="0" parTransId="{69FEDA14-8BD9-44F4-9A01-7FBC92FC2B83}" sibTransId="{228A6943-6FDF-45AF-8FFC-B1DE69114CA1}"/>
    <dgm:cxn modelId="{7771C0DC-EAB4-4E4D-AD57-1018DA24F3D1}" type="presOf" srcId="{9883EC97-5738-448F-BFF9-8774B73EE7F4}" destId="{B5BA190B-7573-44EA-B7CA-F73463C045C1}" srcOrd="0" destOrd="0" presId="urn:microsoft.com/office/officeart/2005/8/layout/hierarchy3"/>
    <dgm:cxn modelId="{970EACDF-223F-4999-A370-7CEDD76D0BF0}" type="presOf" srcId="{683DE6AA-4CC2-495A-ABB7-BE8CECF6B252}" destId="{25137754-B020-42A0-AFA4-BC7BE725B5F0}" srcOrd="1" destOrd="0" presId="urn:microsoft.com/office/officeart/2005/8/layout/hierarchy3"/>
    <dgm:cxn modelId="{45A537E7-F197-4FA0-99A5-21E0CBBEBACA}" srcId="{683DE6AA-4CC2-495A-ABB7-BE8CECF6B252}" destId="{26F3B2B4-5590-43A0-9233-2DECFFAAFA94}" srcOrd="3" destOrd="0" parTransId="{EEF6ACD2-DC1E-4117-A04B-6A9EFE5F3699}" sibTransId="{EC50A4BF-4C85-412C-A953-A451E24CA3B8}"/>
    <dgm:cxn modelId="{8B2B9AE8-E6D9-43D0-8DFD-4CC9D59FC123}" type="presOf" srcId="{60A2C52F-57ED-4FA8-A006-1F5014BB8CA8}" destId="{AAD09309-EC3E-4637-8CA0-B6ACDEF7A3AB}" srcOrd="0" destOrd="0" presId="urn:microsoft.com/office/officeart/2005/8/layout/hierarchy3"/>
    <dgm:cxn modelId="{E6981FEB-3F58-4EF4-A800-0AB4CF22D098}" srcId="{5D8DF2E9-44A1-48EA-9CAC-CD3660069DEC}" destId="{D179ABE1-24EA-4295-B388-340F45B5A24B}" srcOrd="0" destOrd="0" parTransId="{4A758752-ED98-4760-B9C5-8345A92DE64D}" sibTransId="{8D11AEFF-FAC5-480F-A536-328978141D93}"/>
    <dgm:cxn modelId="{300BAEF0-174C-46C6-95B6-33D063B69DC8}" type="presOf" srcId="{7347745F-E193-4507-8AA6-80D63DC429C8}" destId="{7D60F539-06A2-4EC1-A4E6-2CFC32D71FEE}" srcOrd="0" destOrd="0" presId="urn:microsoft.com/office/officeart/2005/8/layout/hierarchy3"/>
    <dgm:cxn modelId="{89860AF6-C8CF-47CB-83BE-3E2BF4F58DA0}" type="presOf" srcId="{E5271B21-FBE8-481E-B36E-B2FA0A4AFC34}" destId="{6D8964CE-20F4-49B3-974A-4A2EC3487574}" srcOrd="0" destOrd="0" presId="urn:microsoft.com/office/officeart/2005/8/layout/hierarchy3"/>
    <dgm:cxn modelId="{6A7A92FC-1293-471A-9158-57037EFFF9E3}" type="presOf" srcId="{683DE6AA-4CC2-495A-ABB7-BE8CECF6B252}" destId="{0457E9BA-3B39-4069-BD99-F64CE4E2014E}" srcOrd="0" destOrd="0" presId="urn:microsoft.com/office/officeart/2005/8/layout/hierarchy3"/>
    <dgm:cxn modelId="{BED07CEF-AC8A-4F1A-AB07-9BF416C707BF}" type="presParOf" srcId="{6AA4CA41-AFF6-46E8-82AC-8316CCF40398}" destId="{A71FCB36-0381-4F55-AA80-E2510B7AE95C}" srcOrd="0" destOrd="0" presId="urn:microsoft.com/office/officeart/2005/8/layout/hierarchy3"/>
    <dgm:cxn modelId="{7AE21436-88D7-4A6D-979D-BEBCBECC2618}" type="presParOf" srcId="{A71FCB36-0381-4F55-AA80-E2510B7AE95C}" destId="{664B98CE-986B-410E-B000-A03172862356}" srcOrd="0" destOrd="0" presId="urn:microsoft.com/office/officeart/2005/8/layout/hierarchy3"/>
    <dgm:cxn modelId="{67C78BF9-AA2B-4700-A823-A2EFEFF0AB67}" type="presParOf" srcId="{664B98CE-986B-410E-B000-A03172862356}" destId="{0457E9BA-3B39-4069-BD99-F64CE4E2014E}" srcOrd="0" destOrd="0" presId="urn:microsoft.com/office/officeart/2005/8/layout/hierarchy3"/>
    <dgm:cxn modelId="{6A6DE9CD-CA88-4729-89CE-AE6DEA573FAC}" type="presParOf" srcId="{664B98CE-986B-410E-B000-A03172862356}" destId="{25137754-B020-42A0-AFA4-BC7BE725B5F0}" srcOrd="1" destOrd="0" presId="urn:microsoft.com/office/officeart/2005/8/layout/hierarchy3"/>
    <dgm:cxn modelId="{A6707CE4-DE63-4126-BE3E-DF0F4FED919E}" type="presParOf" srcId="{A71FCB36-0381-4F55-AA80-E2510B7AE95C}" destId="{AAD734D7-92AF-4095-B9D8-284A6AEFFDF5}" srcOrd="1" destOrd="0" presId="urn:microsoft.com/office/officeart/2005/8/layout/hierarchy3"/>
    <dgm:cxn modelId="{01368ED2-3875-4466-A25D-AD8202BC6DBD}" type="presParOf" srcId="{AAD734D7-92AF-4095-B9D8-284A6AEFFDF5}" destId="{B5BA190B-7573-44EA-B7CA-F73463C045C1}" srcOrd="0" destOrd="0" presId="urn:microsoft.com/office/officeart/2005/8/layout/hierarchy3"/>
    <dgm:cxn modelId="{4F72D925-2CC5-40FA-9B1D-008A560F5DF1}" type="presParOf" srcId="{AAD734D7-92AF-4095-B9D8-284A6AEFFDF5}" destId="{BAA5D63A-77D5-4C79-8C5E-C74070E76B69}" srcOrd="1" destOrd="0" presId="urn:microsoft.com/office/officeart/2005/8/layout/hierarchy3"/>
    <dgm:cxn modelId="{BD5484AC-C3F4-4050-A679-607883064229}" type="presParOf" srcId="{AAD734D7-92AF-4095-B9D8-284A6AEFFDF5}" destId="{82F790CC-4B3D-4E99-83E0-B25925671C19}" srcOrd="2" destOrd="0" presId="urn:microsoft.com/office/officeart/2005/8/layout/hierarchy3"/>
    <dgm:cxn modelId="{2AA0DC19-B971-4CED-880E-44A2EB14D603}" type="presParOf" srcId="{AAD734D7-92AF-4095-B9D8-284A6AEFFDF5}" destId="{AAD09309-EC3E-4637-8CA0-B6ACDEF7A3AB}" srcOrd="3" destOrd="0" presId="urn:microsoft.com/office/officeart/2005/8/layout/hierarchy3"/>
    <dgm:cxn modelId="{FDE43267-E477-4882-926F-21F4884B65F5}" type="presParOf" srcId="{AAD734D7-92AF-4095-B9D8-284A6AEFFDF5}" destId="{233762EC-56E5-4839-AE50-7E25D124E75A}" srcOrd="4" destOrd="0" presId="urn:microsoft.com/office/officeart/2005/8/layout/hierarchy3"/>
    <dgm:cxn modelId="{1AC21D03-461F-4FBE-96D8-D2312F5D2A06}" type="presParOf" srcId="{AAD734D7-92AF-4095-B9D8-284A6AEFFDF5}" destId="{7D60F539-06A2-4EC1-A4E6-2CFC32D71FEE}" srcOrd="5" destOrd="0" presId="urn:microsoft.com/office/officeart/2005/8/layout/hierarchy3"/>
    <dgm:cxn modelId="{355F79AE-293E-4A8E-B8EF-14CF2EC3BAC4}" type="presParOf" srcId="{AAD734D7-92AF-4095-B9D8-284A6AEFFDF5}" destId="{F7512F4F-2868-4EC8-BD4F-4D4382EBF8E3}" srcOrd="6" destOrd="0" presId="urn:microsoft.com/office/officeart/2005/8/layout/hierarchy3"/>
    <dgm:cxn modelId="{825B038A-60E7-4A0E-840E-DA5274F93CE6}" type="presParOf" srcId="{AAD734D7-92AF-4095-B9D8-284A6AEFFDF5}" destId="{60295EBF-868F-45DD-BE6A-7B576625122C}" srcOrd="7" destOrd="0" presId="urn:microsoft.com/office/officeart/2005/8/layout/hierarchy3"/>
    <dgm:cxn modelId="{7F4FF5DF-2873-4E33-9E9A-5DD15442EF3B}" type="presParOf" srcId="{6AA4CA41-AFF6-46E8-82AC-8316CCF40398}" destId="{E111C132-A2CA-4937-8741-E2BB663D9D88}" srcOrd="1" destOrd="0" presId="urn:microsoft.com/office/officeart/2005/8/layout/hierarchy3"/>
    <dgm:cxn modelId="{9A7D582F-4C43-4A57-9F8E-CBFE4A819279}" type="presParOf" srcId="{E111C132-A2CA-4937-8741-E2BB663D9D88}" destId="{BED21639-5E32-46A3-BCBB-3CB7E127EFD3}" srcOrd="0" destOrd="0" presId="urn:microsoft.com/office/officeart/2005/8/layout/hierarchy3"/>
    <dgm:cxn modelId="{553D9A7D-C71A-46AD-87F7-CE7775E1150A}" type="presParOf" srcId="{BED21639-5E32-46A3-BCBB-3CB7E127EFD3}" destId="{F76E5C45-31FB-4FE7-A057-5F131F0A6FD8}" srcOrd="0" destOrd="0" presId="urn:microsoft.com/office/officeart/2005/8/layout/hierarchy3"/>
    <dgm:cxn modelId="{0CADE549-6879-4A48-A520-A78CC40A5A0B}" type="presParOf" srcId="{BED21639-5E32-46A3-BCBB-3CB7E127EFD3}" destId="{BAC54389-A36E-43BE-810F-D32A4142299B}" srcOrd="1" destOrd="0" presId="urn:microsoft.com/office/officeart/2005/8/layout/hierarchy3"/>
    <dgm:cxn modelId="{C799FBDF-308E-40F7-92AE-A67EA88FD37D}" type="presParOf" srcId="{E111C132-A2CA-4937-8741-E2BB663D9D88}" destId="{121964B6-FBF9-420B-8F13-0623ACB77857}" srcOrd="1" destOrd="0" presId="urn:microsoft.com/office/officeart/2005/8/layout/hierarchy3"/>
    <dgm:cxn modelId="{F769A3EE-439E-4FF2-A2E2-315194C4E23B}" type="presParOf" srcId="{121964B6-FBF9-420B-8F13-0623ACB77857}" destId="{1CF7D21A-AE42-4AFD-BB5A-AD89BE52ED60}" srcOrd="0" destOrd="0" presId="urn:microsoft.com/office/officeart/2005/8/layout/hierarchy3"/>
    <dgm:cxn modelId="{3B925FE2-0B50-4D47-AB19-DFC5CBD97543}" type="presParOf" srcId="{121964B6-FBF9-420B-8F13-0623ACB77857}" destId="{EB483802-7A1F-4407-97D8-707AEBA91759}" srcOrd="1" destOrd="0" presId="urn:microsoft.com/office/officeart/2005/8/layout/hierarchy3"/>
    <dgm:cxn modelId="{19483058-CC44-40F7-86CF-997EAD0FE84C}" type="presParOf" srcId="{121964B6-FBF9-420B-8F13-0623ACB77857}" destId="{72192B7D-2F95-4677-B4A8-9EC9E6D2979D}" srcOrd="2" destOrd="0" presId="urn:microsoft.com/office/officeart/2005/8/layout/hierarchy3"/>
    <dgm:cxn modelId="{5B21DE79-A68E-4850-8FF4-4AF5B41FE3F5}" type="presParOf" srcId="{121964B6-FBF9-420B-8F13-0623ACB77857}" destId="{6D8964CE-20F4-49B3-974A-4A2EC3487574}" srcOrd="3" destOrd="0" presId="urn:microsoft.com/office/officeart/2005/8/layout/hierarchy3"/>
    <dgm:cxn modelId="{E2F3C71B-E340-4E09-B052-16D18E4562DA}" type="presParOf" srcId="{121964B6-FBF9-420B-8F13-0623ACB77857}" destId="{5072F869-24BE-4670-BD87-56392828F62F}" srcOrd="4" destOrd="0" presId="urn:microsoft.com/office/officeart/2005/8/layout/hierarchy3"/>
    <dgm:cxn modelId="{5B1FCEBD-25DD-4252-8ADF-1E16F2C54A41}" type="presParOf" srcId="{121964B6-FBF9-420B-8F13-0623ACB77857}" destId="{928D8EC7-3901-417A-BAA1-2DD64DEF36DD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457E9BA-3B39-4069-BD99-F64CE4E2014E}">
      <dsp:nvSpPr>
        <dsp:cNvPr id="0" name=""/>
        <dsp:cNvSpPr/>
      </dsp:nvSpPr>
      <dsp:spPr>
        <a:xfrm>
          <a:off x="307792" y="235"/>
          <a:ext cx="2734443" cy="574180"/>
        </a:xfrm>
        <a:prstGeom prst="roundRect">
          <a:avLst>
            <a:gd name="adj" fmla="val 10000"/>
          </a:avLst>
        </a:prstGeom>
        <a:solidFill>
          <a:srgbClr val="C0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900" kern="1200" dirty="0"/>
            <a:t>Система 1</a:t>
          </a:r>
        </a:p>
      </dsp:txBody>
      <dsp:txXfrm>
        <a:off x="324609" y="17052"/>
        <a:ext cx="2700809" cy="540546"/>
      </dsp:txXfrm>
    </dsp:sp>
    <dsp:sp modelId="{B5BA190B-7573-44EA-B7CA-F73463C045C1}">
      <dsp:nvSpPr>
        <dsp:cNvPr id="0" name=""/>
        <dsp:cNvSpPr/>
      </dsp:nvSpPr>
      <dsp:spPr>
        <a:xfrm>
          <a:off x="581236" y="574416"/>
          <a:ext cx="273444" cy="38485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84856"/>
              </a:lnTo>
              <a:lnTo>
                <a:pt x="273444" y="384856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AA5D63A-77D5-4C79-8C5E-C74070E76B69}">
      <dsp:nvSpPr>
        <dsp:cNvPr id="0" name=""/>
        <dsp:cNvSpPr/>
      </dsp:nvSpPr>
      <dsp:spPr>
        <a:xfrm>
          <a:off x="854681" y="702701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Быстрая</a:t>
          </a:r>
        </a:p>
      </dsp:txBody>
      <dsp:txXfrm>
        <a:off x="869710" y="717730"/>
        <a:ext cx="2156954" cy="483084"/>
      </dsp:txXfrm>
    </dsp:sp>
    <dsp:sp modelId="{82F790CC-4B3D-4E99-83E0-B25925671C19}">
      <dsp:nvSpPr>
        <dsp:cNvPr id="0" name=""/>
        <dsp:cNvSpPr/>
      </dsp:nvSpPr>
      <dsp:spPr>
        <a:xfrm>
          <a:off x="581236" y="574416"/>
          <a:ext cx="231186" cy="10262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026284"/>
              </a:lnTo>
              <a:lnTo>
                <a:pt x="231186" y="1026284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AD09309-EC3E-4637-8CA0-B6ACDEF7A3AB}">
      <dsp:nvSpPr>
        <dsp:cNvPr id="0" name=""/>
        <dsp:cNvSpPr/>
      </dsp:nvSpPr>
      <dsp:spPr>
        <a:xfrm>
          <a:off x="812422" y="1344129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Эволюционно древняя </a:t>
          </a:r>
        </a:p>
      </dsp:txBody>
      <dsp:txXfrm>
        <a:off x="827451" y="1359158"/>
        <a:ext cx="2156954" cy="483084"/>
      </dsp:txXfrm>
    </dsp:sp>
    <dsp:sp modelId="{233762EC-56E5-4839-AE50-7E25D124E75A}">
      <dsp:nvSpPr>
        <dsp:cNvPr id="0" name=""/>
        <dsp:cNvSpPr/>
      </dsp:nvSpPr>
      <dsp:spPr>
        <a:xfrm>
          <a:off x="581236" y="574416"/>
          <a:ext cx="273444" cy="166771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67712"/>
              </a:lnTo>
              <a:lnTo>
                <a:pt x="273444" y="1667712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60F539-06A2-4EC1-A4E6-2CFC32D71FEE}">
      <dsp:nvSpPr>
        <dsp:cNvPr id="0" name=""/>
        <dsp:cNvSpPr/>
      </dsp:nvSpPr>
      <dsp:spPr>
        <a:xfrm>
          <a:off x="854681" y="1985557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Способна к параллельной обработке информации</a:t>
          </a:r>
        </a:p>
      </dsp:txBody>
      <dsp:txXfrm>
        <a:off x="869710" y="2000586"/>
        <a:ext cx="2156954" cy="483084"/>
      </dsp:txXfrm>
    </dsp:sp>
    <dsp:sp modelId="{F7512F4F-2868-4EC8-BD4F-4D4382EBF8E3}">
      <dsp:nvSpPr>
        <dsp:cNvPr id="0" name=""/>
        <dsp:cNvSpPr/>
      </dsp:nvSpPr>
      <dsp:spPr>
        <a:xfrm>
          <a:off x="581236" y="574416"/>
          <a:ext cx="273444" cy="230914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309140"/>
              </a:lnTo>
              <a:lnTo>
                <a:pt x="273444" y="2309140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0295EBF-868F-45DD-BE6A-7B576625122C}">
      <dsp:nvSpPr>
        <dsp:cNvPr id="0" name=""/>
        <dsp:cNvSpPr/>
      </dsp:nvSpPr>
      <dsp:spPr>
        <a:xfrm>
          <a:off x="854681" y="2626985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Принимает 90% всех решений</a:t>
          </a:r>
        </a:p>
      </dsp:txBody>
      <dsp:txXfrm>
        <a:off x="869710" y="2642014"/>
        <a:ext cx="2156954" cy="483084"/>
      </dsp:txXfrm>
    </dsp:sp>
    <dsp:sp modelId="{F76E5C45-31FB-4FE7-A057-5F131F0A6FD8}">
      <dsp:nvSpPr>
        <dsp:cNvPr id="0" name=""/>
        <dsp:cNvSpPr/>
      </dsp:nvSpPr>
      <dsp:spPr>
        <a:xfrm>
          <a:off x="3263133" y="0"/>
          <a:ext cx="2733766" cy="513142"/>
        </a:xfrm>
        <a:prstGeom prst="roundRect">
          <a:avLst>
            <a:gd name="adj" fmla="val 10000"/>
          </a:avLst>
        </a:prstGeom>
        <a:solidFill>
          <a:srgbClr val="C0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900" kern="1200" dirty="0"/>
            <a:t>Система 2</a:t>
          </a:r>
        </a:p>
      </dsp:txBody>
      <dsp:txXfrm>
        <a:off x="3278162" y="15029"/>
        <a:ext cx="2703708" cy="483084"/>
      </dsp:txXfrm>
    </dsp:sp>
    <dsp:sp modelId="{1CF7D21A-AE42-4AFD-BB5A-AD89BE52ED60}">
      <dsp:nvSpPr>
        <dsp:cNvPr id="0" name=""/>
        <dsp:cNvSpPr/>
      </dsp:nvSpPr>
      <dsp:spPr>
        <a:xfrm>
          <a:off x="3536510" y="513142"/>
          <a:ext cx="309050" cy="38509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85092"/>
              </a:lnTo>
              <a:lnTo>
                <a:pt x="309050" y="385092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B483802-7A1F-4407-97D8-707AEBA91759}">
      <dsp:nvSpPr>
        <dsp:cNvPr id="0" name=""/>
        <dsp:cNvSpPr/>
      </dsp:nvSpPr>
      <dsp:spPr>
        <a:xfrm>
          <a:off x="3845560" y="641663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Медленная</a:t>
          </a:r>
        </a:p>
      </dsp:txBody>
      <dsp:txXfrm>
        <a:off x="3860589" y="656692"/>
        <a:ext cx="2156954" cy="483084"/>
      </dsp:txXfrm>
    </dsp:sp>
    <dsp:sp modelId="{72192B7D-2F95-4677-B4A8-9EC9E6D2979D}">
      <dsp:nvSpPr>
        <dsp:cNvPr id="0" name=""/>
        <dsp:cNvSpPr/>
      </dsp:nvSpPr>
      <dsp:spPr>
        <a:xfrm>
          <a:off x="3536510" y="513142"/>
          <a:ext cx="309050" cy="102652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026520"/>
              </a:lnTo>
              <a:lnTo>
                <a:pt x="309050" y="1026520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D8964CE-20F4-49B3-974A-4A2EC3487574}">
      <dsp:nvSpPr>
        <dsp:cNvPr id="0" name=""/>
        <dsp:cNvSpPr/>
      </dsp:nvSpPr>
      <dsp:spPr>
        <a:xfrm>
          <a:off x="3845560" y="1283091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Эволюционно новая</a:t>
          </a:r>
        </a:p>
      </dsp:txBody>
      <dsp:txXfrm>
        <a:off x="3860589" y="1298120"/>
        <a:ext cx="2156954" cy="483084"/>
      </dsp:txXfrm>
    </dsp:sp>
    <dsp:sp modelId="{5072F869-24BE-4670-BD87-56392828F62F}">
      <dsp:nvSpPr>
        <dsp:cNvPr id="0" name=""/>
        <dsp:cNvSpPr/>
      </dsp:nvSpPr>
      <dsp:spPr>
        <a:xfrm>
          <a:off x="3536510" y="513142"/>
          <a:ext cx="309050" cy="166794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67948"/>
              </a:lnTo>
              <a:lnTo>
                <a:pt x="309050" y="1667948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28D8EC7-3901-417A-BAA1-2DD64DEF36DD}">
      <dsp:nvSpPr>
        <dsp:cNvPr id="0" name=""/>
        <dsp:cNvSpPr/>
      </dsp:nvSpPr>
      <dsp:spPr>
        <a:xfrm>
          <a:off x="3845560" y="1924519"/>
          <a:ext cx="2187012" cy="51314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Считает себя главной</a:t>
          </a:r>
        </a:p>
      </dsp:txBody>
      <dsp:txXfrm>
        <a:off x="3860589" y="1939548"/>
        <a:ext cx="2156954" cy="48308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457E9BA-3B39-4069-BD99-F64CE4E2014E}">
      <dsp:nvSpPr>
        <dsp:cNvPr id="0" name=""/>
        <dsp:cNvSpPr/>
      </dsp:nvSpPr>
      <dsp:spPr>
        <a:xfrm>
          <a:off x="591663" y="947"/>
          <a:ext cx="2252542" cy="472990"/>
        </a:xfrm>
        <a:prstGeom prst="roundRect">
          <a:avLst>
            <a:gd name="adj" fmla="val 10000"/>
          </a:avLst>
        </a:prstGeom>
        <a:solidFill>
          <a:srgbClr val="C0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kern="1200" dirty="0"/>
            <a:t>Система 1</a:t>
          </a:r>
        </a:p>
      </dsp:txBody>
      <dsp:txXfrm>
        <a:off x="605516" y="14800"/>
        <a:ext cx="2224836" cy="445284"/>
      </dsp:txXfrm>
    </dsp:sp>
    <dsp:sp modelId="{B5BA190B-7573-44EA-B7CA-F73463C045C1}">
      <dsp:nvSpPr>
        <dsp:cNvPr id="0" name=""/>
        <dsp:cNvSpPr/>
      </dsp:nvSpPr>
      <dsp:spPr>
        <a:xfrm>
          <a:off x="816917" y="473937"/>
          <a:ext cx="225254" cy="31703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7032"/>
              </a:lnTo>
              <a:lnTo>
                <a:pt x="225254" y="317032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AA5D63A-77D5-4C79-8C5E-C74070E76B69}">
      <dsp:nvSpPr>
        <dsp:cNvPr id="0" name=""/>
        <dsp:cNvSpPr/>
      </dsp:nvSpPr>
      <dsp:spPr>
        <a:xfrm>
          <a:off x="1042171" y="579615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Быстрая</a:t>
          </a:r>
        </a:p>
      </dsp:txBody>
      <dsp:txXfrm>
        <a:off x="1054552" y="591996"/>
        <a:ext cx="1776825" cy="397947"/>
      </dsp:txXfrm>
    </dsp:sp>
    <dsp:sp modelId="{82F790CC-4B3D-4E99-83E0-B25925671C19}">
      <dsp:nvSpPr>
        <dsp:cNvPr id="0" name=""/>
        <dsp:cNvSpPr/>
      </dsp:nvSpPr>
      <dsp:spPr>
        <a:xfrm>
          <a:off x="816917" y="473937"/>
          <a:ext cx="190443" cy="84541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45418"/>
              </a:lnTo>
              <a:lnTo>
                <a:pt x="190443" y="845418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AD09309-EC3E-4637-8CA0-B6ACDEF7A3AB}">
      <dsp:nvSpPr>
        <dsp:cNvPr id="0" name=""/>
        <dsp:cNvSpPr/>
      </dsp:nvSpPr>
      <dsp:spPr>
        <a:xfrm>
          <a:off x="1007361" y="1108001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Эволюционно древняя </a:t>
          </a:r>
        </a:p>
      </dsp:txBody>
      <dsp:txXfrm>
        <a:off x="1019742" y="1120382"/>
        <a:ext cx="1776825" cy="397947"/>
      </dsp:txXfrm>
    </dsp:sp>
    <dsp:sp modelId="{233762EC-56E5-4839-AE50-7E25D124E75A}">
      <dsp:nvSpPr>
        <dsp:cNvPr id="0" name=""/>
        <dsp:cNvSpPr/>
      </dsp:nvSpPr>
      <dsp:spPr>
        <a:xfrm>
          <a:off x="816917" y="473937"/>
          <a:ext cx="225254" cy="137380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73805"/>
              </a:lnTo>
              <a:lnTo>
                <a:pt x="225254" y="1373805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60F539-06A2-4EC1-A4E6-2CFC32D71FEE}">
      <dsp:nvSpPr>
        <dsp:cNvPr id="0" name=""/>
        <dsp:cNvSpPr/>
      </dsp:nvSpPr>
      <dsp:spPr>
        <a:xfrm>
          <a:off x="1042171" y="1636388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Способна к параллельной обработке информации</a:t>
          </a:r>
        </a:p>
      </dsp:txBody>
      <dsp:txXfrm>
        <a:off x="1054552" y="1648769"/>
        <a:ext cx="1776825" cy="397947"/>
      </dsp:txXfrm>
    </dsp:sp>
    <dsp:sp modelId="{F7512F4F-2868-4EC8-BD4F-4D4382EBF8E3}">
      <dsp:nvSpPr>
        <dsp:cNvPr id="0" name=""/>
        <dsp:cNvSpPr/>
      </dsp:nvSpPr>
      <dsp:spPr>
        <a:xfrm>
          <a:off x="816917" y="473937"/>
          <a:ext cx="225254" cy="190219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02192"/>
              </a:lnTo>
              <a:lnTo>
                <a:pt x="225254" y="1902192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0295EBF-868F-45DD-BE6A-7B576625122C}">
      <dsp:nvSpPr>
        <dsp:cNvPr id="0" name=""/>
        <dsp:cNvSpPr/>
      </dsp:nvSpPr>
      <dsp:spPr>
        <a:xfrm>
          <a:off x="1042171" y="2164775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Принимает 90% всех решений</a:t>
          </a:r>
        </a:p>
      </dsp:txBody>
      <dsp:txXfrm>
        <a:off x="1054552" y="2177156"/>
        <a:ext cx="1776825" cy="397947"/>
      </dsp:txXfrm>
    </dsp:sp>
    <dsp:sp modelId="{F76E5C45-31FB-4FE7-A057-5F131F0A6FD8}">
      <dsp:nvSpPr>
        <dsp:cNvPr id="0" name=""/>
        <dsp:cNvSpPr/>
      </dsp:nvSpPr>
      <dsp:spPr>
        <a:xfrm>
          <a:off x="3026173" y="0"/>
          <a:ext cx="2251984" cy="422709"/>
        </a:xfrm>
        <a:prstGeom prst="roundRect">
          <a:avLst>
            <a:gd name="adj" fmla="val 10000"/>
          </a:avLst>
        </a:prstGeom>
        <a:solidFill>
          <a:srgbClr val="C0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400" kern="1200" dirty="0"/>
            <a:t>Система 2</a:t>
          </a:r>
        </a:p>
      </dsp:txBody>
      <dsp:txXfrm>
        <a:off x="3038554" y="12381"/>
        <a:ext cx="2227222" cy="397947"/>
      </dsp:txXfrm>
    </dsp:sp>
    <dsp:sp modelId="{1CF7D21A-AE42-4AFD-BB5A-AD89BE52ED60}">
      <dsp:nvSpPr>
        <dsp:cNvPr id="0" name=""/>
        <dsp:cNvSpPr/>
      </dsp:nvSpPr>
      <dsp:spPr>
        <a:xfrm>
          <a:off x="3251371" y="422709"/>
          <a:ext cx="254585" cy="31797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7979"/>
              </a:lnTo>
              <a:lnTo>
                <a:pt x="254585" y="317979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B483802-7A1F-4407-97D8-707AEBA91759}">
      <dsp:nvSpPr>
        <dsp:cNvPr id="0" name=""/>
        <dsp:cNvSpPr/>
      </dsp:nvSpPr>
      <dsp:spPr>
        <a:xfrm>
          <a:off x="3505957" y="529333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Медленная</a:t>
          </a:r>
        </a:p>
      </dsp:txBody>
      <dsp:txXfrm>
        <a:off x="3518338" y="541714"/>
        <a:ext cx="1776825" cy="397947"/>
      </dsp:txXfrm>
    </dsp:sp>
    <dsp:sp modelId="{72192B7D-2F95-4677-B4A8-9EC9E6D2979D}">
      <dsp:nvSpPr>
        <dsp:cNvPr id="0" name=""/>
        <dsp:cNvSpPr/>
      </dsp:nvSpPr>
      <dsp:spPr>
        <a:xfrm>
          <a:off x="3251371" y="422709"/>
          <a:ext cx="254585" cy="84636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46365"/>
              </a:lnTo>
              <a:lnTo>
                <a:pt x="254585" y="846365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D8964CE-20F4-49B3-974A-4A2EC3487574}">
      <dsp:nvSpPr>
        <dsp:cNvPr id="0" name=""/>
        <dsp:cNvSpPr/>
      </dsp:nvSpPr>
      <dsp:spPr>
        <a:xfrm>
          <a:off x="3505957" y="1057720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Эволюционно новая</a:t>
          </a:r>
        </a:p>
      </dsp:txBody>
      <dsp:txXfrm>
        <a:off x="3518338" y="1070101"/>
        <a:ext cx="1776825" cy="397947"/>
      </dsp:txXfrm>
    </dsp:sp>
    <dsp:sp modelId="{5072F869-24BE-4670-BD87-56392828F62F}">
      <dsp:nvSpPr>
        <dsp:cNvPr id="0" name=""/>
        <dsp:cNvSpPr/>
      </dsp:nvSpPr>
      <dsp:spPr>
        <a:xfrm>
          <a:off x="3251371" y="422709"/>
          <a:ext cx="254585" cy="137475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74752"/>
              </a:lnTo>
              <a:lnTo>
                <a:pt x="254585" y="1374752"/>
              </a:lnTo>
            </a:path>
          </a:pathLst>
        </a:custGeom>
        <a:noFill/>
        <a:ln w="127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28D8EC7-3901-417A-BAA1-2DD64DEF36DD}">
      <dsp:nvSpPr>
        <dsp:cNvPr id="0" name=""/>
        <dsp:cNvSpPr/>
      </dsp:nvSpPr>
      <dsp:spPr>
        <a:xfrm>
          <a:off x="3505957" y="1586107"/>
          <a:ext cx="1801587" cy="42270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200" kern="1200" dirty="0"/>
            <a:t>Считает себя главной</a:t>
          </a:r>
        </a:p>
      </dsp:txBody>
      <dsp:txXfrm>
        <a:off x="3518338" y="1598488"/>
        <a:ext cx="1776825" cy="39794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06A2B1-B6CD-AA4D-83AA-83BA64F22297}" type="datetimeFigureOut">
              <a:rPr lang="en-US" smtClean="0"/>
              <a:t>2/6/2025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10B9CB-B313-BD4A-9312-689B2472550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14885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6E300F-545B-2340-A5F1-B7ACEC6A7DF0}" type="datetimeFigureOut">
              <a:rPr lang="en-US" smtClean="0"/>
              <a:t>2/6/2025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DAB107-4C5C-7B47-99D8-51E593B0A8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0036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616110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353994" y="1425856"/>
            <a:ext cx="8838006" cy="5214005"/>
          </a:xfrm>
          <a:custGeom>
            <a:avLst/>
            <a:gdLst>
              <a:gd name="connsiteX0" fmla="*/ 2350244 w 8838006"/>
              <a:gd name="connsiteY0" fmla="*/ 2240150 h 5214005"/>
              <a:gd name="connsiteX1" fmla="*/ 2321161 w 8838006"/>
              <a:gd name="connsiteY1" fmla="*/ 2298287 h 5214005"/>
              <a:gd name="connsiteX2" fmla="*/ 2208404 w 8838006"/>
              <a:gd name="connsiteY2" fmla="*/ 2614555 h 5214005"/>
              <a:gd name="connsiteX3" fmla="*/ 2099351 w 8838006"/>
              <a:gd name="connsiteY3" fmla="*/ 2832581 h 5214005"/>
              <a:gd name="connsiteX4" fmla="*/ 1913923 w 8838006"/>
              <a:gd name="connsiteY4" fmla="*/ 3257807 h 5214005"/>
              <a:gd name="connsiteX5" fmla="*/ 2350244 w 8838006"/>
              <a:gd name="connsiteY5" fmla="*/ 2240150 h 5214005"/>
              <a:gd name="connsiteX6" fmla="*/ 2395810 w 8838006"/>
              <a:gd name="connsiteY6" fmla="*/ 1828217 h 5214005"/>
              <a:gd name="connsiteX7" fmla="*/ 2381221 w 8838006"/>
              <a:gd name="connsiteY7" fmla="*/ 1893630 h 5214005"/>
              <a:gd name="connsiteX8" fmla="*/ 2322888 w 8838006"/>
              <a:gd name="connsiteY8" fmla="*/ 2118922 h 5214005"/>
              <a:gd name="connsiteX9" fmla="*/ 2235451 w 8838006"/>
              <a:gd name="connsiteY9" fmla="*/ 2402319 h 5214005"/>
              <a:gd name="connsiteX10" fmla="*/ 1726070 w 8838006"/>
              <a:gd name="connsiteY10" fmla="*/ 3491853 h 5214005"/>
              <a:gd name="connsiteX11" fmla="*/ 1464319 w 8838006"/>
              <a:gd name="connsiteY11" fmla="*/ 3869343 h 5214005"/>
              <a:gd name="connsiteX12" fmla="*/ 1369816 w 8838006"/>
              <a:gd name="connsiteY12" fmla="*/ 3985456 h 5214005"/>
              <a:gd name="connsiteX13" fmla="*/ 1311698 w 8838006"/>
              <a:gd name="connsiteY13" fmla="*/ 4028938 h 5214005"/>
              <a:gd name="connsiteX14" fmla="*/ 1151801 w 8838006"/>
              <a:gd name="connsiteY14" fmla="*/ 4203064 h 5214005"/>
              <a:gd name="connsiteX15" fmla="*/ 461721 w 8838006"/>
              <a:gd name="connsiteY15" fmla="*/ 4637623 h 5214005"/>
              <a:gd name="connsiteX16" fmla="*/ 36929 w 8838006"/>
              <a:gd name="connsiteY16" fmla="*/ 4778336 h 5214005"/>
              <a:gd name="connsiteX17" fmla="*/ 635 w 8838006"/>
              <a:gd name="connsiteY17" fmla="*/ 4778244 h 5214005"/>
              <a:gd name="connsiteX18" fmla="*/ 142234 w 8838006"/>
              <a:gd name="connsiteY18" fmla="*/ 4731339 h 5214005"/>
              <a:gd name="connsiteX19" fmla="*/ 912092 w 8838006"/>
              <a:gd name="connsiteY19" fmla="*/ 4355162 h 5214005"/>
              <a:gd name="connsiteX20" fmla="*/ 1257234 w 8838006"/>
              <a:gd name="connsiteY20" fmla="*/ 4046979 h 5214005"/>
              <a:gd name="connsiteX21" fmla="*/ 1304508 w 8838006"/>
              <a:gd name="connsiteY21" fmla="*/ 3970740 h 5214005"/>
              <a:gd name="connsiteX22" fmla="*/ 1533545 w 8838006"/>
              <a:gd name="connsiteY22" fmla="*/ 3640443 h 5214005"/>
              <a:gd name="connsiteX23" fmla="*/ 1395432 w 8838006"/>
              <a:gd name="connsiteY23" fmla="*/ 3807347 h 5214005"/>
              <a:gd name="connsiteX24" fmla="*/ 1391815 w 8838006"/>
              <a:gd name="connsiteY24" fmla="*/ 3796430 h 5214005"/>
              <a:gd name="connsiteX25" fmla="*/ 1308210 w 8838006"/>
              <a:gd name="connsiteY25" fmla="*/ 3908934 h 5214005"/>
              <a:gd name="connsiteX26" fmla="*/ 723263 w 8838006"/>
              <a:gd name="connsiteY26" fmla="*/ 4441942 h 5214005"/>
              <a:gd name="connsiteX27" fmla="*/ 251197 w 8838006"/>
              <a:gd name="connsiteY27" fmla="*/ 4658894 h 5214005"/>
              <a:gd name="connsiteX28" fmla="*/ 84197 w 8838006"/>
              <a:gd name="connsiteY28" fmla="*/ 4702099 h 5214005"/>
              <a:gd name="connsiteX29" fmla="*/ 323825 w 8838006"/>
              <a:gd name="connsiteY29" fmla="*/ 4622722 h 5214005"/>
              <a:gd name="connsiteX30" fmla="*/ 1366414 w 8838006"/>
              <a:gd name="connsiteY30" fmla="*/ 3792729 h 5214005"/>
              <a:gd name="connsiteX31" fmla="*/ 1530008 w 8838006"/>
              <a:gd name="connsiteY31" fmla="*/ 3556799 h 5214005"/>
              <a:gd name="connsiteX32" fmla="*/ 1595493 w 8838006"/>
              <a:gd name="connsiteY32" fmla="*/ 3426068 h 5214005"/>
              <a:gd name="connsiteX33" fmla="*/ 1624550 w 8838006"/>
              <a:gd name="connsiteY33" fmla="*/ 3404328 h 5214005"/>
              <a:gd name="connsiteX34" fmla="*/ 1620932 w 8838006"/>
              <a:gd name="connsiteY34" fmla="*/ 3393406 h 5214005"/>
              <a:gd name="connsiteX35" fmla="*/ 1628208 w 8838006"/>
              <a:gd name="connsiteY35" fmla="*/ 3378881 h 5214005"/>
              <a:gd name="connsiteX36" fmla="*/ 1660930 w 8838006"/>
              <a:gd name="connsiteY36" fmla="*/ 3331697 h 5214005"/>
              <a:gd name="connsiteX37" fmla="*/ 2148525 w 8838006"/>
              <a:gd name="connsiteY37" fmla="*/ 2249374 h 5214005"/>
              <a:gd name="connsiteX38" fmla="*/ 2275954 w 8838006"/>
              <a:gd name="connsiteY38" fmla="*/ 1904270 h 5214005"/>
              <a:gd name="connsiteX39" fmla="*/ 2294080 w 8838006"/>
              <a:gd name="connsiteY39" fmla="*/ 1922496 h 5214005"/>
              <a:gd name="connsiteX40" fmla="*/ 2283145 w 8838006"/>
              <a:gd name="connsiteY40" fmla="*/ 1962468 h 5214005"/>
              <a:gd name="connsiteX41" fmla="*/ 2217536 w 8838006"/>
              <a:gd name="connsiteY41" fmla="*/ 2202285 h 5214005"/>
              <a:gd name="connsiteX42" fmla="*/ 2181161 w 8838006"/>
              <a:gd name="connsiteY42" fmla="*/ 2274914 h 5214005"/>
              <a:gd name="connsiteX43" fmla="*/ 2199330 w 8838006"/>
              <a:gd name="connsiteY43" fmla="*/ 2256780 h 5214005"/>
              <a:gd name="connsiteX44" fmla="*/ 2301270 w 8838006"/>
              <a:gd name="connsiteY44" fmla="*/ 1980694 h 5214005"/>
              <a:gd name="connsiteX45" fmla="*/ 1944424 w 8838006"/>
              <a:gd name="connsiteY45" fmla="*/ 2983355 h 5214005"/>
              <a:gd name="connsiteX46" fmla="*/ 2293870 w 8838006"/>
              <a:gd name="connsiteY46" fmla="*/ 2104304 h 5214005"/>
              <a:gd name="connsiteX47" fmla="*/ 2301146 w 8838006"/>
              <a:gd name="connsiteY47" fmla="*/ 2089779 h 5214005"/>
              <a:gd name="connsiteX48" fmla="*/ 2308423 w 8838006"/>
              <a:gd name="connsiteY48" fmla="*/ 2075254 h 5214005"/>
              <a:gd name="connsiteX49" fmla="*/ 2304805 w 8838006"/>
              <a:gd name="connsiteY49" fmla="*/ 2064332 h 5214005"/>
              <a:gd name="connsiteX50" fmla="*/ 2315693 w 8838006"/>
              <a:gd name="connsiteY50" fmla="*/ 2060725 h 5214005"/>
              <a:gd name="connsiteX51" fmla="*/ 2359393 w 8838006"/>
              <a:gd name="connsiteY51" fmla="*/ 1937210 h 5214005"/>
              <a:gd name="connsiteX52" fmla="*/ 2395810 w 8838006"/>
              <a:gd name="connsiteY52" fmla="*/ 1828217 h 5214005"/>
              <a:gd name="connsiteX53" fmla="*/ 5463883 w 8838006"/>
              <a:gd name="connsiteY53" fmla="*/ 1140299 h 5214005"/>
              <a:gd name="connsiteX54" fmla="*/ 5465518 w 8838006"/>
              <a:gd name="connsiteY54" fmla="*/ 1141889 h 5214005"/>
              <a:gd name="connsiteX55" fmla="*/ 5471460 w 8838006"/>
              <a:gd name="connsiteY55" fmla="*/ 1149300 h 5214005"/>
              <a:gd name="connsiteX56" fmla="*/ 5468404 w 8838006"/>
              <a:gd name="connsiteY56" fmla="*/ 1146620 h 5214005"/>
              <a:gd name="connsiteX57" fmla="*/ 5463883 w 8838006"/>
              <a:gd name="connsiteY57" fmla="*/ 1140299 h 5214005"/>
              <a:gd name="connsiteX58" fmla="*/ 8092848 w 8838006"/>
              <a:gd name="connsiteY58" fmla="*/ 1078439 h 5214005"/>
              <a:gd name="connsiteX59" fmla="*/ 8095916 w 8838006"/>
              <a:gd name="connsiteY59" fmla="*/ 1084575 h 5214005"/>
              <a:gd name="connsiteX60" fmla="*/ 8098125 w 8838006"/>
              <a:gd name="connsiteY60" fmla="*/ 1090541 h 5214005"/>
              <a:gd name="connsiteX61" fmla="*/ 8095801 w 8838006"/>
              <a:gd name="connsiteY61" fmla="*/ 1088781 h 5214005"/>
              <a:gd name="connsiteX62" fmla="*/ 8092848 w 8838006"/>
              <a:gd name="connsiteY62" fmla="*/ 1078439 h 5214005"/>
              <a:gd name="connsiteX63" fmla="*/ 5663259 w 8838006"/>
              <a:gd name="connsiteY63" fmla="*/ 839706 h 5214005"/>
              <a:gd name="connsiteX64" fmla="*/ 5686382 w 8838006"/>
              <a:gd name="connsiteY64" fmla="*/ 856131 h 5214005"/>
              <a:gd name="connsiteX65" fmla="*/ 5702704 w 8838006"/>
              <a:gd name="connsiteY65" fmla="*/ 872553 h 5214005"/>
              <a:gd name="connsiteX66" fmla="*/ 5024715 w 8838006"/>
              <a:gd name="connsiteY66" fmla="*/ 394880 h 5214005"/>
              <a:gd name="connsiteX67" fmla="*/ 5055322 w 8838006"/>
              <a:gd name="connsiteY67" fmla="*/ 410318 h 5214005"/>
              <a:gd name="connsiteX68" fmla="*/ 5164125 w 8838006"/>
              <a:gd name="connsiteY68" fmla="*/ 483419 h 5214005"/>
              <a:gd name="connsiteX69" fmla="*/ 5618838 w 8838006"/>
              <a:gd name="connsiteY69" fmla="*/ 802712 h 5214005"/>
              <a:gd name="connsiteX70" fmla="*/ 5663259 w 8838006"/>
              <a:gd name="connsiteY70" fmla="*/ 839706 h 5214005"/>
              <a:gd name="connsiteX71" fmla="*/ 5465151 w 8838006"/>
              <a:gd name="connsiteY71" fmla="*/ 698999 h 5214005"/>
              <a:gd name="connsiteX72" fmla="*/ 5243916 w 8838006"/>
              <a:gd name="connsiteY72" fmla="*/ 541873 h 5214005"/>
              <a:gd name="connsiteX73" fmla="*/ 5077070 w 8838006"/>
              <a:gd name="connsiteY73" fmla="*/ 439497 h 5214005"/>
              <a:gd name="connsiteX74" fmla="*/ 5015410 w 8838006"/>
              <a:gd name="connsiteY74" fmla="*/ 399288 h 5214005"/>
              <a:gd name="connsiteX75" fmla="*/ 5024715 w 8838006"/>
              <a:gd name="connsiteY75" fmla="*/ 394880 h 5214005"/>
              <a:gd name="connsiteX76" fmla="*/ 4511435 w 8838006"/>
              <a:gd name="connsiteY76" fmla="*/ 250 h 5214005"/>
              <a:gd name="connsiteX77" fmla="*/ 4594783 w 8838006"/>
              <a:gd name="connsiteY77" fmla="*/ 5043 h 5214005"/>
              <a:gd name="connsiteX78" fmla="*/ 4765340 w 8838006"/>
              <a:gd name="connsiteY78" fmla="*/ 9179 h 5214005"/>
              <a:gd name="connsiteX79" fmla="*/ 5255230 w 8838006"/>
              <a:gd name="connsiteY79" fmla="*/ 28804 h 5214005"/>
              <a:gd name="connsiteX80" fmla="*/ 6408851 w 8838006"/>
              <a:gd name="connsiteY80" fmla="*/ 483412 h 5214005"/>
              <a:gd name="connsiteX81" fmla="*/ 6869449 w 8838006"/>
              <a:gd name="connsiteY81" fmla="*/ 815915 h 5214005"/>
              <a:gd name="connsiteX82" fmla="*/ 6854941 w 8838006"/>
              <a:gd name="connsiteY82" fmla="*/ 808594 h 5214005"/>
              <a:gd name="connsiteX83" fmla="*/ 6873068 w 8838006"/>
              <a:gd name="connsiteY83" fmla="*/ 826841 h 5214005"/>
              <a:gd name="connsiteX84" fmla="*/ 6920215 w 8838006"/>
              <a:gd name="connsiteY84" fmla="*/ 859732 h 5214005"/>
              <a:gd name="connsiteX85" fmla="*/ 6938347 w 8838006"/>
              <a:gd name="connsiteY85" fmla="*/ 877977 h 5214005"/>
              <a:gd name="connsiteX86" fmla="*/ 6956476 w 8838006"/>
              <a:gd name="connsiteY86" fmla="*/ 896229 h 5214005"/>
              <a:gd name="connsiteX87" fmla="*/ 6978227 w 8838006"/>
              <a:gd name="connsiteY87" fmla="*/ 925401 h 5214005"/>
              <a:gd name="connsiteX88" fmla="*/ 7003626 w 8838006"/>
              <a:gd name="connsiteY88" fmla="*/ 929113 h 5214005"/>
              <a:gd name="connsiteX89" fmla="*/ 8109492 w 8838006"/>
              <a:gd name="connsiteY89" fmla="*/ 2078643 h 5214005"/>
              <a:gd name="connsiteX90" fmla="*/ 8116733 w 8838006"/>
              <a:gd name="connsiteY90" fmla="*/ 2100502 h 5214005"/>
              <a:gd name="connsiteX91" fmla="*/ 8134859 w 8838006"/>
              <a:gd name="connsiteY91" fmla="*/ 2118749 h 5214005"/>
              <a:gd name="connsiteX92" fmla="*/ 8134983 w 8838006"/>
              <a:gd name="connsiteY92" fmla="*/ 1973189 h 5214005"/>
              <a:gd name="connsiteX93" fmla="*/ 7957761 w 8838006"/>
              <a:gd name="connsiteY93" fmla="*/ 1255774 h 5214005"/>
              <a:gd name="connsiteX94" fmla="*/ 7957823 w 8838006"/>
              <a:gd name="connsiteY94" fmla="*/ 1182994 h 5214005"/>
              <a:gd name="connsiteX95" fmla="*/ 8026600 w 8838006"/>
              <a:gd name="connsiteY95" fmla="*/ 1390621 h 5214005"/>
              <a:gd name="connsiteX96" fmla="*/ 8015768 w 8838006"/>
              <a:gd name="connsiteY96" fmla="*/ 1321450 h 5214005"/>
              <a:gd name="connsiteX97" fmla="*/ 7975951 w 8838006"/>
              <a:gd name="connsiteY97" fmla="*/ 1201246 h 5214005"/>
              <a:gd name="connsiteX98" fmla="*/ 8026689 w 8838006"/>
              <a:gd name="connsiteY98" fmla="*/ 1281450 h 5214005"/>
              <a:gd name="connsiteX99" fmla="*/ 8127927 w 8838006"/>
              <a:gd name="connsiteY99" fmla="*/ 1732991 h 5214005"/>
              <a:gd name="connsiteX100" fmla="*/ 8138724 w 8838006"/>
              <a:gd name="connsiteY100" fmla="*/ 1838551 h 5214005"/>
              <a:gd name="connsiteX101" fmla="*/ 8118775 w 8838006"/>
              <a:gd name="connsiteY101" fmla="*/ 1823940 h 5214005"/>
              <a:gd name="connsiteX102" fmla="*/ 8110281 w 8838006"/>
              <a:gd name="connsiteY102" fmla="*/ 1790285 h 5214005"/>
              <a:gd name="connsiteX103" fmla="*/ 8109732 w 8838006"/>
              <a:gd name="connsiteY103" fmla="*/ 1787521 h 5214005"/>
              <a:gd name="connsiteX104" fmla="*/ 8103062 w 8838006"/>
              <a:gd name="connsiteY104" fmla="*/ 1761689 h 5214005"/>
              <a:gd name="connsiteX105" fmla="*/ 8110281 w 8838006"/>
              <a:gd name="connsiteY105" fmla="*/ 1790285 h 5214005"/>
              <a:gd name="connsiteX106" fmla="*/ 8145870 w 8838006"/>
              <a:gd name="connsiteY106" fmla="*/ 1969582 h 5214005"/>
              <a:gd name="connsiteX107" fmla="*/ 8185631 w 8838006"/>
              <a:gd name="connsiteY107" fmla="*/ 2162564 h 5214005"/>
              <a:gd name="connsiteX108" fmla="*/ 8261798 w 8838006"/>
              <a:gd name="connsiteY108" fmla="*/ 2210093 h 5214005"/>
              <a:gd name="connsiteX109" fmla="*/ 8261828 w 8838006"/>
              <a:gd name="connsiteY109" fmla="*/ 2173706 h 5214005"/>
              <a:gd name="connsiteX110" fmla="*/ 8279989 w 8838006"/>
              <a:gd name="connsiteY110" fmla="*/ 2155565 h 5214005"/>
              <a:gd name="connsiteX111" fmla="*/ 8149915 w 8838006"/>
              <a:gd name="connsiteY111" fmla="*/ 1471041 h 5214005"/>
              <a:gd name="connsiteX112" fmla="*/ 8102856 w 8838006"/>
              <a:gd name="connsiteY112" fmla="*/ 1328979 h 5214005"/>
              <a:gd name="connsiteX113" fmla="*/ 8124609 w 8838006"/>
              <a:gd name="connsiteY113" fmla="*/ 1358156 h 5214005"/>
              <a:gd name="connsiteX114" fmla="*/ 8095712 w 8838006"/>
              <a:gd name="connsiteY114" fmla="*/ 1197952 h 5214005"/>
              <a:gd name="connsiteX115" fmla="*/ 8077642 w 8838006"/>
              <a:gd name="connsiteY115" fmla="*/ 1106927 h 5214005"/>
              <a:gd name="connsiteX116" fmla="*/ 8103008 w 8838006"/>
              <a:gd name="connsiteY116" fmla="*/ 1147028 h 5214005"/>
              <a:gd name="connsiteX117" fmla="*/ 8110289 w 8838006"/>
              <a:gd name="connsiteY117" fmla="*/ 1123396 h 5214005"/>
              <a:gd name="connsiteX118" fmla="*/ 8098125 w 8838006"/>
              <a:gd name="connsiteY118" fmla="*/ 1090541 h 5214005"/>
              <a:gd name="connsiteX119" fmla="*/ 8107642 w 8838006"/>
              <a:gd name="connsiteY119" fmla="*/ 1097746 h 5214005"/>
              <a:gd name="connsiteX120" fmla="*/ 8070525 w 8838006"/>
              <a:gd name="connsiteY120" fmla="*/ 939509 h 5214005"/>
              <a:gd name="connsiteX121" fmla="*/ 8016165 w 8838006"/>
              <a:gd name="connsiteY121" fmla="*/ 848374 h 5214005"/>
              <a:gd name="connsiteX122" fmla="*/ 8085032 w 8838006"/>
              <a:gd name="connsiteY122" fmla="*/ 946829 h 5214005"/>
              <a:gd name="connsiteX123" fmla="*/ 8103164 w 8838006"/>
              <a:gd name="connsiteY123" fmla="*/ 965074 h 5214005"/>
              <a:gd name="connsiteX124" fmla="*/ 8132123 w 8838006"/>
              <a:gd name="connsiteY124" fmla="*/ 1052498 h 5214005"/>
              <a:gd name="connsiteX125" fmla="*/ 8143038 w 8838006"/>
              <a:gd name="connsiteY125" fmla="*/ 1012499 h 5214005"/>
              <a:gd name="connsiteX126" fmla="*/ 8153898 w 8838006"/>
              <a:gd name="connsiteY126" fmla="*/ 1045284 h 5214005"/>
              <a:gd name="connsiteX127" fmla="*/ 8168411 w 8838006"/>
              <a:gd name="connsiteY127" fmla="*/ 1052603 h 5214005"/>
              <a:gd name="connsiteX128" fmla="*/ 8184207 w 8838006"/>
              <a:gd name="connsiteY128" fmla="*/ 1079773 h 5214005"/>
              <a:gd name="connsiteX129" fmla="*/ 8190158 w 8838006"/>
              <a:gd name="connsiteY129" fmla="*/ 1081781 h 5214005"/>
              <a:gd name="connsiteX130" fmla="*/ 8190553 w 8838006"/>
              <a:gd name="connsiteY130" fmla="*/ 1082976 h 5214005"/>
              <a:gd name="connsiteX131" fmla="*/ 8190158 w 8838006"/>
              <a:gd name="connsiteY131" fmla="*/ 1081781 h 5214005"/>
              <a:gd name="connsiteX132" fmla="*/ 8190158 w 8838006"/>
              <a:gd name="connsiteY132" fmla="*/ 1081781 h 5214005"/>
              <a:gd name="connsiteX133" fmla="*/ 8187895 w 8838006"/>
              <a:gd name="connsiteY133" fmla="*/ 1074950 h 5214005"/>
              <a:gd name="connsiteX134" fmla="*/ 8182917 w 8838006"/>
              <a:gd name="connsiteY134" fmla="*/ 1059923 h 5214005"/>
              <a:gd name="connsiteX135" fmla="*/ 8244517 w 8838006"/>
              <a:gd name="connsiteY135" fmla="*/ 1172917 h 5214005"/>
              <a:gd name="connsiteX136" fmla="*/ 8255375 w 8838006"/>
              <a:gd name="connsiteY136" fmla="*/ 1205697 h 5214005"/>
              <a:gd name="connsiteX137" fmla="*/ 8201112 w 8838006"/>
              <a:gd name="connsiteY137" fmla="*/ 1005393 h 5214005"/>
              <a:gd name="connsiteX138" fmla="*/ 8179422 w 8838006"/>
              <a:gd name="connsiteY138" fmla="*/ 903437 h 5214005"/>
              <a:gd name="connsiteX139" fmla="*/ 8298904 w 8838006"/>
              <a:gd name="connsiteY139" fmla="*/ 1227661 h 5214005"/>
              <a:gd name="connsiteX140" fmla="*/ 8302556 w 8838006"/>
              <a:gd name="connsiteY140" fmla="*/ 1202194 h 5214005"/>
              <a:gd name="connsiteX141" fmla="*/ 8157702 w 8838006"/>
              <a:gd name="connsiteY141" fmla="*/ 837866 h 5214005"/>
              <a:gd name="connsiteX142" fmla="*/ 8183069 w 8838006"/>
              <a:gd name="connsiteY142" fmla="*/ 877972 h 5214005"/>
              <a:gd name="connsiteX143" fmla="*/ 8219328 w 8838006"/>
              <a:gd name="connsiteY143" fmla="*/ 914469 h 5214005"/>
              <a:gd name="connsiteX144" fmla="*/ 8088864 w 8838006"/>
              <a:gd name="connsiteY144" fmla="*/ 703024 h 5214005"/>
              <a:gd name="connsiteX145" fmla="*/ 8125125 w 8838006"/>
              <a:gd name="connsiteY145" fmla="*/ 739521 h 5214005"/>
              <a:gd name="connsiteX146" fmla="*/ 8132425 w 8838006"/>
              <a:gd name="connsiteY146" fmla="*/ 688595 h 5214005"/>
              <a:gd name="connsiteX147" fmla="*/ 8154205 w 8838006"/>
              <a:gd name="connsiteY147" fmla="*/ 681380 h 5214005"/>
              <a:gd name="connsiteX148" fmla="*/ 8078093 w 8838006"/>
              <a:gd name="connsiteY148" fmla="*/ 561068 h 5214005"/>
              <a:gd name="connsiteX149" fmla="*/ 8114386 w 8838006"/>
              <a:gd name="connsiteY149" fmla="*/ 561171 h 5214005"/>
              <a:gd name="connsiteX150" fmla="*/ 8150614 w 8838006"/>
              <a:gd name="connsiteY150" fmla="*/ 634061 h 5214005"/>
              <a:gd name="connsiteX151" fmla="*/ 8161534 w 8838006"/>
              <a:gd name="connsiteY151" fmla="*/ 594062 h 5214005"/>
              <a:gd name="connsiteX152" fmla="*/ 8205034 w 8838006"/>
              <a:gd name="connsiteY152" fmla="*/ 652417 h 5214005"/>
              <a:gd name="connsiteX153" fmla="*/ 8201443 w 8838006"/>
              <a:gd name="connsiteY153" fmla="*/ 605099 h 5214005"/>
              <a:gd name="connsiteX154" fmla="*/ 8212363 w 8838006"/>
              <a:gd name="connsiteY154" fmla="*/ 565099 h 5214005"/>
              <a:gd name="connsiteX155" fmla="*/ 8266811 w 8838006"/>
              <a:gd name="connsiteY155" fmla="*/ 547063 h 5214005"/>
              <a:gd name="connsiteX156" fmla="*/ 8255951 w 8838006"/>
              <a:gd name="connsiteY156" fmla="*/ 514277 h 5214005"/>
              <a:gd name="connsiteX157" fmla="*/ 8292211 w 8838006"/>
              <a:gd name="connsiteY157" fmla="*/ 550775 h 5214005"/>
              <a:gd name="connsiteX158" fmla="*/ 8310339 w 8838006"/>
              <a:gd name="connsiteY158" fmla="*/ 569027 h 5214005"/>
              <a:gd name="connsiteX159" fmla="*/ 8328471 w 8838006"/>
              <a:gd name="connsiteY159" fmla="*/ 587272 h 5214005"/>
              <a:gd name="connsiteX160" fmla="*/ 8317612 w 8838006"/>
              <a:gd name="connsiteY160" fmla="*/ 554491 h 5214005"/>
              <a:gd name="connsiteX161" fmla="*/ 8353900 w 8838006"/>
              <a:gd name="connsiteY161" fmla="*/ 554597 h 5214005"/>
              <a:gd name="connsiteX162" fmla="*/ 8332152 w 8838006"/>
              <a:gd name="connsiteY162" fmla="*/ 525418 h 5214005"/>
              <a:gd name="connsiteX163" fmla="*/ 8343073 w 8838006"/>
              <a:gd name="connsiteY163" fmla="*/ 485418 h 5214005"/>
              <a:gd name="connsiteX164" fmla="*/ 8397489 w 8838006"/>
              <a:gd name="connsiteY164" fmla="*/ 503776 h 5214005"/>
              <a:gd name="connsiteX165" fmla="*/ 8401142 w 8838006"/>
              <a:gd name="connsiteY165" fmla="*/ 478314 h 5214005"/>
              <a:gd name="connsiteX166" fmla="*/ 8470071 w 8838006"/>
              <a:gd name="connsiteY166" fmla="*/ 503989 h 5214005"/>
              <a:gd name="connsiteX167" fmla="*/ 8510005 w 8838006"/>
              <a:gd name="connsiteY167" fmla="*/ 478630 h 5214005"/>
              <a:gd name="connsiteX168" fmla="*/ 8680561 w 8838006"/>
              <a:gd name="connsiteY168" fmla="*/ 482767 h 5214005"/>
              <a:gd name="connsiteX169" fmla="*/ 8785782 w 8838006"/>
              <a:gd name="connsiteY169" fmla="*/ 508546 h 5214005"/>
              <a:gd name="connsiteX170" fmla="*/ 8838006 w 8838006"/>
              <a:gd name="connsiteY170" fmla="*/ 562834 h 5214005"/>
              <a:gd name="connsiteX171" fmla="*/ 8838006 w 8838006"/>
              <a:gd name="connsiteY171" fmla="*/ 3712411 h 5214005"/>
              <a:gd name="connsiteX172" fmla="*/ 8825577 w 8838006"/>
              <a:gd name="connsiteY172" fmla="*/ 3717683 h 5214005"/>
              <a:gd name="connsiteX173" fmla="*/ 8757682 w 8838006"/>
              <a:gd name="connsiteY173" fmla="*/ 3743583 h 5214005"/>
              <a:gd name="connsiteX174" fmla="*/ 8728663 w 8838006"/>
              <a:gd name="connsiteY174" fmla="*/ 3728945 h 5214005"/>
              <a:gd name="connsiteX175" fmla="*/ 8717537 w 8838006"/>
              <a:gd name="connsiteY175" fmla="*/ 3699356 h 5214005"/>
              <a:gd name="connsiteX176" fmla="*/ 8718490 w 8838006"/>
              <a:gd name="connsiteY176" fmla="*/ 3693093 h 5214005"/>
              <a:gd name="connsiteX177" fmla="*/ 8715991 w 8838006"/>
              <a:gd name="connsiteY177" fmla="*/ 3695246 h 5214005"/>
              <a:gd name="connsiteX178" fmla="*/ 8717537 w 8838006"/>
              <a:gd name="connsiteY178" fmla="*/ 3699356 h 5214005"/>
              <a:gd name="connsiteX179" fmla="*/ 8714156 w 8838006"/>
              <a:gd name="connsiteY179" fmla="*/ 3721625 h 5214005"/>
              <a:gd name="connsiteX180" fmla="*/ 8670595 w 8838006"/>
              <a:gd name="connsiteY180" fmla="*/ 3736054 h 5214005"/>
              <a:gd name="connsiteX181" fmla="*/ 8656086 w 8838006"/>
              <a:gd name="connsiteY181" fmla="*/ 3728729 h 5214005"/>
              <a:gd name="connsiteX182" fmla="*/ 8641574 w 8838006"/>
              <a:gd name="connsiteY182" fmla="*/ 3721411 h 5214005"/>
              <a:gd name="connsiteX183" fmla="*/ 8598018 w 8838006"/>
              <a:gd name="connsiteY183" fmla="*/ 3735838 h 5214005"/>
              <a:gd name="connsiteX184" fmla="*/ 8590779 w 8838006"/>
              <a:gd name="connsiteY184" fmla="*/ 3713985 h 5214005"/>
              <a:gd name="connsiteX185" fmla="*/ 8558111 w 8838006"/>
              <a:gd name="connsiteY185" fmla="*/ 3724806 h 5214005"/>
              <a:gd name="connsiteX186" fmla="*/ 8507339 w 8838006"/>
              <a:gd name="connsiteY186" fmla="*/ 3680991 h 5214005"/>
              <a:gd name="connsiteX187" fmla="*/ 8474671 w 8838006"/>
              <a:gd name="connsiteY187" fmla="*/ 3691812 h 5214005"/>
              <a:gd name="connsiteX188" fmla="*/ 8456542 w 8838006"/>
              <a:gd name="connsiteY188" fmla="*/ 3673561 h 5214005"/>
              <a:gd name="connsiteX189" fmla="*/ 8423870 w 8838006"/>
              <a:gd name="connsiteY189" fmla="*/ 3684384 h 5214005"/>
              <a:gd name="connsiteX190" fmla="*/ 8471022 w 8838006"/>
              <a:gd name="connsiteY190" fmla="*/ 3717273 h 5214005"/>
              <a:gd name="connsiteX191" fmla="*/ 8420222 w 8838006"/>
              <a:gd name="connsiteY191" fmla="*/ 3709848 h 5214005"/>
              <a:gd name="connsiteX192" fmla="*/ 8409362 w 8838006"/>
              <a:gd name="connsiteY192" fmla="*/ 3677063 h 5214005"/>
              <a:gd name="connsiteX193" fmla="*/ 8398442 w 8838006"/>
              <a:gd name="connsiteY193" fmla="*/ 3717063 h 5214005"/>
              <a:gd name="connsiteX194" fmla="*/ 8318626 w 8838006"/>
              <a:gd name="connsiteY194" fmla="*/ 3694994 h 5214005"/>
              <a:gd name="connsiteX195" fmla="*/ 8217059 w 8838006"/>
              <a:gd name="connsiteY195" fmla="*/ 3643753 h 5214005"/>
              <a:gd name="connsiteX196" fmla="*/ 8180738 w 8838006"/>
              <a:gd name="connsiteY196" fmla="*/ 3680036 h 5214005"/>
              <a:gd name="connsiteX197" fmla="*/ 8079170 w 8838006"/>
              <a:gd name="connsiteY197" fmla="*/ 3628795 h 5214005"/>
              <a:gd name="connsiteX198" fmla="*/ 8086409 w 8838006"/>
              <a:gd name="connsiteY198" fmla="*/ 3650649 h 5214005"/>
              <a:gd name="connsiteX199" fmla="*/ 7937695 w 8838006"/>
              <a:gd name="connsiteY199" fmla="*/ 3566518 h 5214005"/>
              <a:gd name="connsiteX200" fmla="*/ 7977574 w 8838006"/>
              <a:gd name="connsiteY200" fmla="*/ 3613941 h 5214005"/>
              <a:gd name="connsiteX201" fmla="*/ 7970301 w 8838006"/>
              <a:gd name="connsiteY201" fmla="*/ 3628476 h 5214005"/>
              <a:gd name="connsiteX202" fmla="*/ 7912233 w 8838006"/>
              <a:gd name="connsiteY202" fmla="*/ 3635585 h 5214005"/>
              <a:gd name="connsiteX203" fmla="*/ 7810665 w 8838006"/>
              <a:gd name="connsiteY203" fmla="*/ 3584340 h 5214005"/>
              <a:gd name="connsiteX204" fmla="*/ 7832412 w 8838006"/>
              <a:gd name="connsiteY204" fmla="*/ 3613518 h 5214005"/>
              <a:gd name="connsiteX205" fmla="*/ 7759836 w 8838006"/>
              <a:gd name="connsiteY205" fmla="*/ 3613302 h 5214005"/>
              <a:gd name="connsiteX206" fmla="*/ 7716275 w 8838006"/>
              <a:gd name="connsiteY206" fmla="*/ 3627732 h 5214005"/>
              <a:gd name="connsiteX207" fmla="*/ 7578420 w 8838006"/>
              <a:gd name="connsiteY207" fmla="*/ 3576386 h 5214005"/>
              <a:gd name="connsiteX208" fmla="*/ 7484063 w 8838006"/>
              <a:gd name="connsiteY208" fmla="*/ 3583385 h 5214005"/>
              <a:gd name="connsiteX209" fmla="*/ 7502192 w 8838006"/>
              <a:gd name="connsiteY209" fmla="*/ 3601637 h 5214005"/>
              <a:gd name="connsiteX210" fmla="*/ 7382464 w 8838006"/>
              <a:gd name="connsiteY210" fmla="*/ 3568537 h 5214005"/>
              <a:gd name="connsiteX211" fmla="*/ 7360684 w 8838006"/>
              <a:gd name="connsiteY211" fmla="*/ 3575752 h 5214005"/>
              <a:gd name="connsiteX212" fmla="*/ 7219240 w 8838006"/>
              <a:gd name="connsiteY212" fmla="*/ 3477081 h 5214005"/>
              <a:gd name="connsiteX213" fmla="*/ 6512311 w 8838006"/>
              <a:gd name="connsiteY213" fmla="*/ 2619838 h 5214005"/>
              <a:gd name="connsiteX214" fmla="*/ 6428967 w 8838006"/>
              <a:gd name="connsiteY214" fmla="*/ 2477676 h 5214005"/>
              <a:gd name="connsiteX215" fmla="*/ 6512340 w 8838006"/>
              <a:gd name="connsiteY215" fmla="*/ 2583452 h 5214005"/>
              <a:gd name="connsiteX216" fmla="*/ 6722564 w 8838006"/>
              <a:gd name="connsiteY216" fmla="*/ 2889744 h 5214005"/>
              <a:gd name="connsiteX217" fmla="*/ 6831309 w 8838006"/>
              <a:gd name="connsiteY217" fmla="*/ 3035623 h 5214005"/>
              <a:gd name="connsiteX218" fmla="*/ 6856711 w 8838006"/>
              <a:gd name="connsiteY218" fmla="*/ 3039340 h 5214005"/>
              <a:gd name="connsiteX219" fmla="*/ 6947328 w 8838006"/>
              <a:gd name="connsiteY219" fmla="*/ 3166967 h 5214005"/>
              <a:gd name="connsiteX220" fmla="*/ 6990856 w 8838006"/>
              <a:gd name="connsiteY220" fmla="*/ 3188931 h 5214005"/>
              <a:gd name="connsiteX221" fmla="*/ 6979996 w 8838006"/>
              <a:gd name="connsiteY221" fmla="*/ 3156146 h 5214005"/>
              <a:gd name="connsiteX222" fmla="*/ 6900237 w 8838006"/>
              <a:gd name="connsiteY222" fmla="*/ 3061298 h 5214005"/>
              <a:gd name="connsiteX223" fmla="*/ 6247790 w 8838006"/>
              <a:gd name="connsiteY223" fmla="*/ 2149631 h 5214005"/>
              <a:gd name="connsiteX224" fmla="*/ 6175304 w 8838006"/>
              <a:gd name="connsiteY224" fmla="*/ 2040249 h 5214005"/>
              <a:gd name="connsiteX225" fmla="*/ 6102817 w 8838006"/>
              <a:gd name="connsiteY225" fmla="*/ 1930862 h 5214005"/>
              <a:gd name="connsiteX226" fmla="*/ 5975912 w 8838006"/>
              <a:gd name="connsiteY226" fmla="*/ 1803129 h 5214005"/>
              <a:gd name="connsiteX227" fmla="*/ 5965052 w 8838006"/>
              <a:gd name="connsiteY227" fmla="*/ 1770344 h 5214005"/>
              <a:gd name="connsiteX228" fmla="*/ 5888913 w 8838006"/>
              <a:gd name="connsiteY228" fmla="*/ 1686423 h 5214005"/>
              <a:gd name="connsiteX229" fmla="*/ 5841794 w 8838006"/>
              <a:gd name="connsiteY229" fmla="*/ 1617146 h 5214005"/>
              <a:gd name="connsiteX230" fmla="*/ 5660501 w 8838006"/>
              <a:gd name="connsiteY230" fmla="*/ 1434665 h 5214005"/>
              <a:gd name="connsiteX231" fmla="*/ 5591633 w 8838006"/>
              <a:gd name="connsiteY231" fmla="*/ 1336204 h 5214005"/>
              <a:gd name="connsiteX232" fmla="*/ 5370455 w 8838006"/>
              <a:gd name="connsiteY232" fmla="*/ 1106301 h 5214005"/>
              <a:gd name="connsiteX233" fmla="*/ 5366836 w 8838006"/>
              <a:gd name="connsiteY233" fmla="*/ 1095374 h 5214005"/>
              <a:gd name="connsiteX234" fmla="*/ 5363216 w 8838006"/>
              <a:gd name="connsiteY234" fmla="*/ 1084447 h 5214005"/>
              <a:gd name="connsiteX235" fmla="*/ 5468375 w 8838006"/>
              <a:gd name="connsiteY235" fmla="*/ 1183007 h 5214005"/>
              <a:gd name="connsiteX236" fmla="*/ 5573534 w 8838006"/>
              <a:gd name="connsiteY236" fmla="*/ 1281566 h 5214005"/>
              <a:gd name="connsiteX237" fmla="*/ 5511903 w 8838006"/>
              <a:gd name="connsiteY237" fmla="*/ 1204970 h 5214005"/>
              <a:gd name="connsiteX238" fmla="*/ 5480643 w 8838006"/>
              <a:gd name="connsiteY238" fmla="*/ 1160752 h 5214005"/>
              <a:gd name="connsiteX239" fmla="*/ 5471460 w 8838006"/>
              <a:gd name="connsiteY239" fmla="*/ 1149300 h 5214005"/>
              <a:gd name="connsiteX240" fmla="*/ 5638843 w 8838006"/>
              <a:gd name="connsiteY240" fmla="*/ 1296315 h 5214005"/>
              <a:gd name="connsiteX241" fmla="*/ 5631604 w 8838006"/>
              <a:gd name="connsiteY241" fmla="*/ 1274461 h 5214005"/>
              <a:gd name="connsiteX242" fmla="*/ 5464817 w 8838006"/>
              <a:gd name="connsiteY242" fmla="*/ 1099300 h 5214005"/>
              <a:gd name="connsiteX243" fmla="*/ 5968823 w 8838006"/>
              <a:gd name="connsiteY243" fmla="*/ 1599319 h 5214005"/>
              <a:gd name="connsiteX244" fmla="*/ 6041338 w 8838006"/>
              <a:gd name="connsiteY244" fmla="*/ 1672315 h 5214005"/>
              <a:gd name="connsiteX245" fmla="*/ 5986984 w 8838006"/>
              <a:gd name="connsiteY245" fmla="*/ 1581178 h 5214005"/>
              <a:gd name="connsiteX246" fmla="*/ 5504724 w 8838006"/>
              <a:gd name="connsiteY246" fmla="*/ 1110332 h 5214005"/>
              <a:gd name="connsiteX247" fmla="*/ 5417697 w 8838006"/>
              <a:gd name="connsiteY247" fmla="*/ 1030018 h 5214005"/>
              <a:gd name="connsiteX248" fmla="*/ 5457606 w 8838006"/>
              <a:gd name="connsiteY248" fmla="*/ 1041055 h 5214005"/>
              <a:gd name="connsiteX249" fmla="*/ 5751326 w 8838006"/>
              <a:gd name="connsiteY249" fmla="*/ 1307562 h 5214005"/>
              <a:gd name="connsiteX250" fmla="*/ 5693319 w 8838006"/>
              <a:gd name="connsiteY250" fmla="*/ 1241887 h 5214005"/>
              <a:gd name="connsiteX251" fmla="*/ 5707832 w 8838006"/>
              <a:gd name="connsiteY251" fmla="*/ 1249210 h 5214005"/>
              <a:gd name="connsiteX252" fmla="*/ 5693353 w 8838006"/>
              <a:gd name="connsiteY252" fmla="*/ 1205498 h 5214005"/>
              <a:gd name="connsiteX253" fmla="*/ 5707860 w 8838006"/>
              <a:gd name="connsiteY253" fmla="*/ 1212819 h 5214005"/>
              <a:gd name="connsiteX254" fmla="*/ 5809399 w 8838006"/>
              <a:gd name="connsiteY254" fmla="*/ 1300451 h 5214005"/>
              <a:gd name="connsiteX255" fmla="*/ 6023333 w 8838006"/>
              <a:gd name="connsiteY255" fmla="*/ 1508503 h 5214005"/>
              <a:gd name="connsiteX256" fmla="*/ 6142999 w 8838006"/>
              <a:gd name="connsiteY256" fmla="*/ 1614382 h 5214005"/>
              <a:gd name="connsiteX257" fmla="*/ 5845687 w 8838006"/>
              <a:gd name="connsiteY257" fmla="*/ 1300557 h 5214005"/>
              <a:gd name="connsiteX258" fmla="*/ 5773168 w 8838006"/>
              <a:gd name="connsiteY258" fmla="*/ 1227568 h 5214005"/>
              <a:gd name="connsiteX259" fmla="*/ 5693409 w 8838006"/>
              <a:gd name="connsiteY259" fmla="*/ 1132720 h 5214005"/>
              <a:gd name="connsiteX260" fmla="*/ 5537487 w 8838006"/>
              <a:gd name="connsiteY260" fmla="*/ 990337 h 5214005"/>
              <a:gd name="connsiteX261" fmla="*/ 5493988 w 8838006"/>
              <a:gd name="connsiteY261" fmla="*/ 931987 h 5214005"/>
              <a:gd name="connsiteX262" fmla="*/ 5098699 w 8838006"/>
              <a:gd name="connsiteY262" fmla="*/ 614233 h 5214005"/>
              <a:gd name="connsiteX263" fmla="*/ 5798630 w 8838006"/>
              <a:gd name="connsiteY263" fmla="*/ 1158499 h 5214005"/>
              <a:gd name="connsiteX264" fmla="*/ 5472269 w 8838006"/>
              <a:gd name="connsiteY264" fmla="*/ 866422 h 5214005"/>
              <a:gd name="connsiteX265" fmla="*/ 6328035 w 8838006"/>
              <a:gd name="connsiteY265" fmla="*/ 1662231 h 5214005"/>
              <a:gd name="connsiteX266" fmla="*/ 7100212 w 8838006"/>
              <a:gd name="connsiteY266" fmla="*/ 2607002 h 5214005"/>
              <a:gd name="connsiteX267" fmla="*/ 7118338 w 8838006"/>
              <a:gd name="connsiteY267" fmla="*/ 2625249 h 5214005"/>
              <a:gd name="connsiteX268" fmla="*/ 7190824 w 8838006"/>
              <a:gd name="connsiteY268" fmla="*/ 2734631 h 5214005"/>
              <a:gd name="connsiteX269" fmla="*/ 7176344 w 8838006"/>
              <a:gd name="connsiteY269" fmla="*/ 2690920 h 5214005"/>
              <a:gd name="connsiteX270" fmla="*/ 7093000 w 8838006"/>
              <a:gd name="connsiteY270" fmla="*/ 2548757 h 5214005"/>
              <a:gd name="connsiteX271" fmla="*/ 6951642 w 8838006"/>
              <a:gd name="connsiteY271" fmla="*/ 2340916 h 5214005"/>
              <a:gd name="connsiteX272" fmla="*/ 6164931 w 8838006"/>
              <a:gd name="connsiteY272" fmla="*/ 1425216 h 5214005"/>
              <a:gd name="connsiteX273" fmla="*/ 5791451 w 8838006"/>
              <a:gd name="connsiteY273" fmla="*/ 1063861 h 5214005"/>
              <a:gd name="connsiteX274" fmla="*/ 5555737 w 8838006"/>
              <a:gd name="connsiteY274" fmla="*/ 863024 h 5214005"/>
              <a:gd name="connsiteX275" fmla="*/ 5610153 w 8838006"/>
              <a:gd name="connsiteY275" fmla="*/ 881381 h 5214005"/>
              <a:gd name="connsiteX276" fmla="*/ 5330911 w 8838006"/>
              <a:gd name="connsiteY276" fmla="*/ 658581 h 5214005"/>
              <a:gd name="connsiteX277" fmla="*/ 5247503 w 8838006"/>
              <a:gd name="connsiteY277" fmla="*/ 589193 h 5214005"/>
              <a:gd name="connsiteX278" fmla="*/ 5534019 w 8838006"/>
              <a:gd name="connsiteY278" fmla="*/ 797459 h 5214005"/>
              <a:gd name="connsiteX279" fmla="*/ 5642826 w 8838006"/>
              <a:gd name="connsiteY279" fmla="*/ 870559 h 5214005"/>
              <a:gd name="connsiteX280" fmla="*/ 5664606 w 8838006"/>
              <a:gd name="connsiteY280" fmla="*/ 863344 h 5214005"/>
              <a:gd name="connsiteX281" fmla="*/ 5769761 w 8838006"/>
              <a:gd name="connsiteY281" fmla="*/ 961904 h 5214005"/>
              <a:gd name="connsiteX282" fmla="*/ 5838661 w 8838006"/>
              <a:gd name="connsiteY282" fmla="*/ 1023972 h 5214005"/>
              <a:gd name="connsiteX283" fmla="*/ 5831420 w 8838006"/>
              <a:gd name="connsiteY283" fmla="*/ 1002113 h 5214005"/>
              <a:gd name="connsiteX284" fmla="*/ 5702704 w 8838006"/>
              <a:gd name="connsiteY284" fmla="*/ 872553 h 5214005"/>
              <a:gd name="connsiteX285" fmla="*/ 6038143 w 8838006"/>
              <a:gd name="connsiteY285" fmla="*/ 1151920 h 5214005"/>
              <a:gd name="connsiteX286" fmla="*/ 6117929 w 8838006"/>
              <a:gd name="connsiteY286" fmla="*/ 1210376 h 5214005"/>
              <a:gd name="connsiteX287" fmla="*/ 6386254 w 8838006"/>
              <a:gd name="connsiteY287" fmla="*/ 1473170 h 5214005"/>
              <a:gd name="connsiteX288" fmla="*/ 6415276 w 8838006"/>
              <a:gd name="connsiteY288" fmla="*/ 1487813 h 5214005"/>
              <a:gd name="connsiteX289" fmla="*/ 6563928 w 8838006"/>
              <a:gd name="connsiteY289" fmla="*/ 1644724 h 5214005"/>
              <a:gd name="connsiteX290" fmla="*/ 6498682 w 8838006"/>
              <a:gd name="connsiteY290" fmla="*/ 1557195 h 5214005"/>
              <a:gd name="connsiteX291" fmla="*/ 6190482 w 8838006"/>
              <a:gd name="connsiteY291" fmla="*/ 1246976 h 5214005"/>
              <a:gd name="connsiteX292" fmla="*/ 6092591 w 8838006"/>
              <a:gd name="connsiteY292" fmla="*/ 1133884 h 5214005"/>
              <a:gd name="connsiteX293" fmla="*/ 6030936 w 8838006"/>
              <a:gd name="connsiteY293" fmla="*/ 1093673 h 5214005"/>
              <a:gd name="connsiteX294" fmla="*/ 5875008 w 8838006"/>
              <a:gd name="connsiteY294" fmla="*/ 951292 h 5214005"/>
              <a:gd name="connsiteX295" fmla="*/ 5762582 w 8838006"/>
              <a:gd name="connsiteY295" fmla="*/ 867266 h 5214005"/>
              <a:gd name="connsiteX296" fmla="*/ 5762611 w 8838006"/>
              <a:gd name="connsiteY296" fmla="*/ 830879 h 5214005"/>
              <a:gd name="connsiteX297" fmla="*/ 5617548 w 8838006"/>
              <a:gd name="connsiteY297" fmla="*/ 721282 h 5214005"/>
              <a:gd name="connsiteX298" fmla="*/ 5465207 w 8838006"/>
              <a:gd name="connsiteY298" fmla="*/ 626220 h 5214005"/>
              <a:gd name="connsiteX299" fmla="*/ 5457968 w 8838006"/>
              <a:gd name="connsiteY299" fmla="*/ 604367 h 5214005"/>
              <a:gd name="connsiteX300" fmla="*/ 5396314 w 8838006"/>
              <a:gd name="connsiteY300" fmla="*/ 564156 h 5214005"/>
              <a:gd name="connsiteX301" fmla="*/ 5222227 w 8838006"/>
              <a:gd name="connsiteY301" fmla="*/ 439921 h 5214005"/>
              <a:gd name="connsiteX302" fmla="*/ 5106151 w 8838006"/>
              <a:gd name="connsiteY302" fmla="*/ 381355 h 5214005"/>
              <a:gd name="connsiteX303" fmla="*/ 5062618 w 8838006"/>
              <a:gd name="connsiteY303" fmla="*/ 359393 h 5214005"/>
              <a:gd name="connsiteX304" fmla="*/ 5000931 w 8838006"/>
              <a:gd name="connsiteY304" fmla="*/ 355576 h 5214005"/>
              <a:gd name="connsiteX305" fmla="*/ 5004584 w 8838006"/>
              <a:gd name="connsiteY305" fmla="*/ 330115 h 5214005"/>
              <a:gd name="connsiteX306" fmla="*/ 4761418 w 8838006"/>
              <a:gd name="connsiteY306" fmla="*/ 362156 h 5214005"/>
              <a:gd name="connsiteX307" fmla="*/ 4507302 w 8838006"/>
              <a:gd name="connsiteY307" fmla="*/ 470583 h 5214005"/>
              <a:gd name="connsiteX308" fmla="*/ 4423773 w 8838006"/>
              <a:gd name="connsiteY308" fmla="*/ 546761 h 5214005"/>
              <a:gd name="connsiteX309" fmla="*/ 4391105 w 8838006"/>
              <a:gd name="connsiteY309" fmla="*/ 557582 h 5214005"/>
              <a:gd name="connsiteX310" fmla="*/ 4256714 w 8838006"/>
              <a:gd name="connsiteY310" fmla="*/ 699116 h 5214005"/>
              <a:gd name="connsiteX311" fmla="*/ 4209477 w 8838006"/>
              <a:gd name="connsiteY311" fmla="*/ 775397 h 5214005"/>
              <a:gd name="connsiteX312" fmla="*/ 3969595 w 8838006"/>
              <a:gd name="connsiteY312" fmla="*/ 1218661 h 5214005"/>
              <a:gd name="connsiteX313" fmla="*/ 3896836 w 8838006"/>
              <a:gd name="connsiteY313" fmla="*/ 1436795 h 5214005"/>
              <a:gd name="connsiteX314" fmla="*/ 3849565 w 8838006"/>
              <a:gd name="connsiteY314" fmla="*/ 1549465 h 5214005"/>
              <a:gd name="connsiteX315" fmla="*/ 3802296 w 8838006"/>
              <a:gd name="connsiteY315" fmla="*/ 1662139 h 5214005"/>
              <a:gd name="connsiteX316" fmla="*/ 3511255 w 8838006"/>
              <a:gd name="connsiteY316" fmla="*/ 2534661 h 5214005"/>
              <a:gd name="connsiteX317" fmla="*/ 3093124 w 8838006"/>
              <a:gd name="connsiteY317" fmla="*/ 3497790 h 5214005"/>
              <a:gd name="connsiteX318" fmla="*/ 3089505 w 8838006"/>
              <a:gd name="connsiteY318" fmla="*/ 3486863 h 5214005"/>
              <a:gd name="connsiteX319" fmla="*/ 2987757 w 8838006"/>
              <a:gd name="connsiteY319" fmla="*/ 3653960 h 5214005"/>
              <a:gd name="connsiteX320" fmla="*/ 3144047 w 8838006"/>
              <a:gd name="connsiteY320" fmla="*/ 3359654 h 5214005"/>
              <a:gd name="connsiteX321" fmla="*/ 3151377 w 8838006"/>
              <a:gd name="connsiteY321" fmla="*/ 3272340 h 5214005"/>
              <a:gd name="connsiteX322" fmla="*/ 3096839 w 8838006"/>
              <a:gd name="connsiteY322" fmla="*/ 3399548 h 5214005"/>
              <a:gd name="connsiteX323" fmla="*/ 2257623 w 8838006"/>
              <a:gd name="connsiteY323" fmla="*/ 4514288 h 5214005"/>
              <a:gd name="connsiteX324" fmla="*/ 2174094 w 8838006"/>
              <a:gd name="connsiteY324" fmla="*/ 4590465 h 5214005"/>
              <a:gd name="connsiteX325" fmla="*/ 2159585 w 8838006"/>
              <a:gd name="connsiteY325" fmla="*/ 4583140 h 5214005"/>
              <a:gd name="connsiteX326" fmla="*/ 2014339 w 8838006"/>
              <a:gd name="connsiteY326" fmla="*/ 4691887 h 5214005"/>
              <a:gd name="connsiteX327" fmla="*/ 1473375 w 8838006"/>
              <a:gd name="connsiteY327" fmla="*/ 4992350 h 5214005"/>
              <a:gd name="connsiteX328" fmla="*/ 1244688 w 8838006"/>
              <a:gd name="connsiteY328" fmla="*/ 5068103 h 5214005"/>
              <a:gd name="connsiteX329" fmla="*/ 1306409 w 8838006"/>
              <a:gd name="connsiteY329" fmla="*/ 5035532 h 5214005"/>
              <a:gd name="connsiteX330" fmla="*/ 1074103 w 8838006"/>
              <a:gd name="connsiteY330" fmla="*/ 5100358 h 5214005"/>
              <a:gd name="connsiteX331" fmla="*/ 703880 w 8838006"/>
              <a:gd name="connsiteY331" fmla="*/ 5186613 h 5214005"/>
              <a:gd name="connsiteX332" fmla="*/ 518783 w 8838006"/>
              <a:gd name="connsiteY332" fmla="*/ 5211550 h 5214005"/>
              <a:gd name="connsiteX333" fmla="*/ 591392 w 8838006"/>
              <a:gd name="connsiteY333" fmla="*/ 5175372 h 5214005"/>
              <a:gd name="connsiteX334" fmla="*/ 947080 w 8838006"/>
              <a:gd name="connsiteY334" fmla="*/ 5118184 h 5214005"/>
              <a:gd name="connsiteX335" fmla="*/ 1019682 w 8838006"/>
              <a:gd name="connsiteY335" fmla="*/ 5082003 h 5214005"/>
              <a:gd name="connsiteX336" fmla="*/ 1273771 w 8838006"/>
              <a:gd name="connsiteY336" fmla="*/ 5009967 h 5214005"/>
              <a:gd name="connsiteX337" fmla="*/ 1255642 w 8838006"/>
              <a:gd name="connsiteY337" fmla="*/ 4991715 h 5214005"/>
              <a:gd name="connsiteX338" fmla="*/ 1310091 w 8838006"/>
              <a:gd name="connsiteY338" fmla="*/ 4973679 h 5214005"/>
              <a:gd name="connsiteX339" fmla="*/ 1440797 w 8838006"/>
              <a:gd name="connsiteY339" fmla="*/ 4894005 h 5214005"/>
              <a:gd name="connsiteX340" fmla="*/ 1513405 w 8838006"/>
              <a:gd name="connsiteY340" fmla="*/ 4857823 h 5214005"/>
              <a:gd name="connsiteX341" fmla="*/ 1466230 w 8838006"/>
              <a:gd name="connsiteY341" fmla="*/ 4861324 h 5214005"/>
              <a:gd name="connsiteX342" fmla="*/ 1473498 w 8838006"/>
              <a:gd name="connsiteY342" fmla="*/ 4846790 h 5214005"/>
              <a:gd name="connsiteX343" fmla="*/ 1317421 w 8838006"/>
              <a:gd name="connsiteY343" fmla="*/ 4886366 h 5214005"/>
              <a:gd name="connsiteX344" fmla="*/ 1186743 w 8838006"/>
              <a:gd name="connsiteY344" fmla="*/ 4929653 h 5214005"/>
              <a:gd name="connsiteX345" fmla="*/ 1168615 w 8838006"/>
              <a:gd name="connsiteY345" fmla="*/ 4911401 h 5214005"/>
              <a:gd name="connsiteX346" fmla="*/ 1128675 w 8838006"/>
              <a:gd name="connsiteY346" fmla="*/ 4936762 h 5214005"/>
              <a:gd name="connsiteX347" fmla="*/ 1110547 w 8838006"/>
              <a:gd name="connsiteY347" fmla="*/ 4918510 h 5214005"/>
              <a:gd name="connsiteX348" fmla="*/ 990757 w 8838006"/>
              <a:gd name="connsiteY348" fmla="*/ 4958191 h 5214005"/>
              <a:gd name="connsiteX349" fmla="*/ 968977 w 8838006"/>
              <a:gd name="connsiteY349" fmla="*/ 4965406 h 5214005"/>
              <a:gd name="connsiteX350" fmla="*/ 1161376 w 8838006"/>
              <a:gd name="connsiteY350" fmla="*/ 4889548 h 5214005"/>
              <a:gd name="connsiteX351" fmla="*/ 1219473 w 8838006"/>
              <a:gd name="connsiteY351" fmla="*/ 4846051 h 5214005"/>
              <a:gd name="connsiteX352" fmla="*/ 929070 w 8838006"/>
              <a:gd name="connsiteY352" fmla="*/ 4954374 h 5214005"/>
              <a:gd name="connsiteX353" fmla="*/ 718545 w 8838006"/>
              <a:gd name="connsiteY353" fmla="*/ 5011985 h 5214005"/>
              <a:gd name="connsiteX354" fmla="*/ 319301 w 8838006"/>
              <a:gd name="connsiteY354" fmla="*/ 5083601 h 5214005"/>
              <a:gd name="connsiteX355" fmla="*/ 203163 w 8838006"/>
              <a:gd name="connsiteY355" fmla="*/ 5097815 h 5214005"/>
              <a:gd name="connsiteX356" fmla="*/ 235832 w 8838006"/>
              <a:gd name="connsiteY356" fmla="*/ 5086994 h 5214005"/>
              <a:gd name="connsiteX357" fmla="*/ 362862 w 8838006"/>
              <a:gd name="connsiteY357" fmla="*/ 5069172 h 5214005"/>
              <a:gd name="connsiteX358" fmla="*/ 540715 w 8838006"/>
              <a:gd name="connsiteY358" fmla="*/ 5022383 h 5214005"/>
              <a:gd name="connsiteX359" fmla="*/ 627836 w 8838006"/>
              <a:gd name="connsiteY359" fmla="*/ 4993524 h 5214005"/>
              <a:gd name="connsiteX360" fmla="*/ 791181 w 8838006"/>
              <a:gd name="connsiteY360" fmla="*/ 4939416 h 5214005"/>
              <a:gd name="connsiteX361" fmla="*/ 820230 w 8838006"/>
              <a:gd name="connsiteY361" fmla="*/ 4917668 h 5214005"/>
              <a:gd name="connsiteX362" fmla="*/ 631483 w 8838006"/>
              <a:gd name="connsiteY362" fmla="*/ 4968059 h 5214005"/>
              <a:gd name="connsiteX363" fmla="*/ 170552 w 8838006"/>
              <a:gd name="connsiteY363" fmla="*/ 5035858 h 5214005"/>
              <a:gd name="connsiteX364" fmla="*/ 156045 w 8838006"/>
              <a:gd name="connsiteY364" fmla="*/ 5028538 h 5214005"/>
              <a:gd name="connsiteX365" fmla="*/ 453658 w 8838006"/>
              <a:gd name="connsiteY365" fmla="*/ 4978456 h 5214005"/>
              <a:gd name="connsiteX366" fmla="*/ 518994 w 8838006"/>
              <a:gd name="connsiteY366" fmla="*/ 4956813 h 5214005"/>
              <a:gd name="connsiteX367" fmla="*/ 435526 w 8838006"/>
              <a:gd name="connsiteY367" fmla="*/ 4960211 h 5214005"/>
              <a:gd name="connsiteX368" fmla="*/ 508136 w 8838006"/>
              <a:gd name="connsiteY368" fmla="*/ 4924033 h 5214005"/>
              <a:gd name="connsiteX369" fmla="*/ 624306 w 8838006"/>
              <a:gd name="connsiteY369" fmla="*/ 4873426 h 5214005"/>
              <a:gd name="connsiteX370" fmla="*/ 500895 w 8838006"/>
              <a:gd name="connsiteY370" fmla="*/ 4902175 h 5214005"/>
              <a:gd name="connsiteX371" fmla="*/ 464608 w 8838006"/>
              <a:gd name="connsiteY371" fmla="*/ 4902069 h 5214005"/>
              <a:gd name="connsiteX372" fmla="*/ 573505 w 8838006"/>
              <a:gd name="connsiteY372" fmla="*/ 4865997 h 5214005"/>
              <a:gd name="connsiteX373" fmla="*/ 860293 w 8838006"/>
              <a:gd name="connsiteY373" fmla="*/ 4746746 h 5214005"/>
              <a:gd name="connsiteX374" fmla="*/ 1190665 w 8838006"/>
              <a:gd name="connsiteY374" fmla="*/ 4576676 h 5214005"/>
              <a:gd name="connsiteX375" fmla="*/ 1277814 w 8838006"/>
              <a:gd name="connsiteY375" fmla="*/ 4511426 h 5214005"/>
              <a:gd name="connsiteX376" fmla="*/ 1343185 w 8838006"/>
              <a:gd name="connsiteY376" fmla="*/ 4453395 h 5214005"/>
              <a:gd name="connsiteX377" fmla="*/ 929282 w 8838006"/>
              <a:gd name="connsiteY377" fmla="*/ 4699637 h 5214005"/>
              <a:gd name="connsiteX378" fmla="*/ 874833 w 8838006"/>
              <a:gd name="connsiteY378" fmla="*/ 4717673 h 5214005"/>
              <a:gd name="connsiteX379" fmla="*/ 798604 w 8838006"/>
              <a:gd name="connsiteY379" fmla="*/ 4742924 h 5214005"/>
              <a:gd name="connsiteX380" fmla="*/ 428348 w 8838006"/>
              <a:gd name="connsiteY380" fmla="*/ 4865573 h 5214005"/>
              <a:gd name="connsiteX381" fmla="*/ 392060 w 8838006"/>
              <a:gd name="connsiteY381" fmla="*/ 4865467 h 5214005"/>
              <a:gd name="connsiteX382" fmla="*/ 290431 w 8838006"/>
              <a:gd name="connsiteY382" fmla="*/ 4887006 h 5214005"/>
              <a:gd name="connsiteX383" fmla="*/ 199695 w 8838006"/>
              <a:gd name="connsiteY383" fmla="*/ 4904937 h 5214005"/>
              <a:gd name="connsiteX384" fmla="*/ 283192 w 8838006"/>
              <a:gd name="connsiteY384" fmla="*/ 4865153 h 5214005"/>
              <a:gd name="connsiteX385" fmla="*/ 90826 w 8838006"/>
              <a:gd name="connsiteY385" fmla="*/ 4904618 h 5214005"/>
              <a:gd name="connsiteX386" fmla="*/ 116255 w 8838006"/>
              <a:gd name="connsiteY386" fmla="*/ 4871943 h 5214005"/>
              <a:gd name="connsiteX387" fmla="*/ 482858 w 8838006"/>
              <a:gd name="connsiteY387" fmla="*/ 4774756 h 5214005"/>
              <a:gd name="connsiteX388" fmla="*/ 323161 w 8838006"/>
              <a:gd name="connsiteY388" fmla="*/ 4803405 h 5214005"/>
              <a:gd name="connsiteX389" fmla="*/ 417551 w 8838006"/>
              <a:gd name="connsiteY389" fmla="*/ 4760012 h 5214005"/>
              <a:gd name="connsiteX390" fmla="*/ 228804 w 8838006"/>
              <a:gd name="connsiteY390" fmla="*/ 4810404 h 5214005"/>
              <a:gd name="connsiteX391" fmla="*/ 225184 w 8838006"/>
              <a:gd name="connsiteY391" fmla="*/ 4799477 h 5214005"/>
              <a:gd name="connsiteX392" fmla="*/ 268745 w 8838006"/>
              <a:gd name="connsiteY392" fmla="*/ 4785048 h 5214005"/>
              <a:gd name="connsiteX393" fmla="*/ 747928 w 8838006"/>
              <a:gd name="connsiteY393" fmla="*/ 4589940 h 5214005"/>
              <a:gd name="connsiteX394" fmla="*/ 1085592 w 8838006"/>
              <a:gd name="connsiteY394" fmla="*/ 4360611 h 5214005"/>
              <a:gd name="connsiteX395" fmla="*/ 1132809 w 8838006"/>
              <a:gd name="connsiteY395" fmla="*/ 4329049 h 5214005"/>
              <a:gd name="connsiteX396" fmla="*/ 1134309 w 8838006"/>
              <a:gd name="connsiteY396" fmla="*/ 4327525 h 5214005"/>
              <a:gd name="connsiteX397" fmla="*/ 1270787 w 8838006"/>
              <a:gd name="connsiteY397" fmla="*/ 4234836 h 5214005"/>
              <a:gd name="connsiteX398" fmla="*/ 1557754 w 8838006"/>
              <a:gd name="connsiteY398" fmla="*/ 3897242 h 5214005"/>
              <a:gd name="connsiteX399" fmla="*/ 1398268 w 8838006"/>
              <a:gd name="connsiteY399" fmla="*/ 4059306 h 5214005"/>
              <a:gd name="connsiteX400" fmla="*/ 1386119 w 8838006"/>
              <a:gd name="connsiteY400" fmla="*/ 4072942 h 5214005"/>
              <a:gd name="connsiteX401" fmla="*/ 1387760 w 8838006"/>
              <a:gd name="connsiteY401" fmla="*/ 4069982 h 5214005"/>
              <a:gd name="connsiteX402" fmla="*/ 1134309 w 8838006"/>
              <a:gd name="connsiteY402" fmla="*/ 4327525 h 5214005"/>
              <a:gd name="connsiteX403" fmla="*/ 1085592 w 8838006"/>
              <a:gd name="connsiteY403" fmla="*/ 4360611 h 5214005"/>
              <a:gd name="connsiteX404" fmla="*/ 849595 w 8838006"/>
              <a:gd name="connsiteY404" fmla="*/ 4518367 h 5214005"/>
              <a:gd name="connsiteX405" fmla="*/ 544641 w 8838006"/>
              <a:gd name="connsiteY405" fmla="*/ 4669405 h 5214005"/>
              <a:gd name="connsiteX406" fmla="*/ 363130 w 8838006"/>
              <a:gd name="connsiteY406" fmla="*/ 4741657 h 5214005"/>
              <a:gd name="connsiteX407" fmla="*/ 413964 w 8838006"/>
              <a:gd name="connsiteY407" fmla="*/ 4712693 h 5214005"/>
              <a:gd name="connsiteX408" fmla="*/ 1027531 w 8838006"/>
              <a:gd name="connsiteY408" fmla="*/ 4376048 h 5214005"/>
              <a:gd name="connsiteX409" fmla="*/ 1096521 w 8838006"/>
              <a:gd name="connsiteY409" fmla="*/ 4328944 h 5214005"/>
              <a:gd name="connsiteX410" fmla="*/ 1027531 w 8838006"/>
              <a:gd name="connsiteY410" fmla="*/ 4376048 h 5214005"/>
              <a:gd name="connsiteX411" fmla="*/ 497461 w 8838006"/>
              <a:gd name="connsiteY411" fmla="*/ 4672908 h 5214005"/>
              <a:gd name="connsiteX412" fmla="*/ 399452 w 8838006"/>
              <a:gd name="connsiteY412" fmla="*/ 4705374 h 5214005"/>
              <a:gd name="connsiteX413" fmla="*/ 482947 w 8838006"/>
              <a:gd name="connsiteY413" fmla="*/ 4665585 h 5214005"/>
              <a:gd name="connsiteX414" fmla="*/ 1714044 w 8838006"/>
              <a:gd name="connsiteY414" fmla="*/ 3602935 h 5214005"/>
              <a:gd name="connsiteX415" fmla="*/ 1772174 w 8838006"/>
              <a:gd name="connsiteY415" fmla="*/ 3523046 h 5214005"/>
              <a:gd name="connsiteX416" fmla="*/ 1779475 w 8838006"/>
              <a:gd name="connsiteY416" fmla="*/ 3472119 h 5214005"/>
              <a:gd name="connsiteX417" fmla="*/ 1812172 w 8838006"/>
              <a:gd name="connsiteY417" fmla="*/ 3424911 h 5214005"/>
              <a:gd name="connsiteX418" fmla="*/ 1830366 w 8838006"/>
              <a:gd name="connsiteY418" fmla="*/ 3370377 h 5214005"/>
              <a:gd name="connsiteX419" fmla="*/ 1986651 w 8838006"/>
              <a:gd name="connsiteY419" fmla="*/ 3076072 h 5214005"/>
              <a:gd name="connsiteX420" fmla="*/ 2124812 w 8838006"/>
              <a:gd name="connsiteY420" fmla="*/ 2763513 h 5214005"/>
              <a:gd name="connsiteX421" fmla="*/ 2372113 w 8838006"/>
              <a:gd name="connsiteY421" fmla="*/ 2123764 h 5214005"/>
              <a:gd name="connsiteX422" fmla="*/ 2379352 w 8838006"/>
              <a:gd name="connsiteY422" fmla="*/ 2145617 h 5214005"/>
              <a:gd name="connsiteX423" fmla="*/ 2383002 w 8838006"/>
              <a:gd name="connsiteY423" fmla="*/ 2120157 h 5214005"/>
              <a:gd name="connsiteX424" fmla="*/ 2386653 w 8838006"/>
              <a:gd name="connsiteY424" fmla="*/ 2094691 h 5214005"/>
              <a:gd name="connsiteX425" fmla="*/ 2397541 w 8838006"/>
              <a:gd name="connsiteY425" fmla="*/ 2091084 h 5214005"/>
              <a:gd name="connsiteX426" fmla="*/ 2408463 w 8838006"/>
              <a:gd name="connsiteY426" fmla="*/ 2051089 h 5214005"/>
              <a:gd name="connsiteX427" fmla="*/ 2419350 w 8838006"/>
              <a:gd name="connsiteY427" fmla="*/ 2047483 h 5214005"/>
              <a:gd name="connsiteX428" fmla="*/ 2415729 w 8838006"/>
              <a:gd name="connsiteY428" fmla="*/ 2036551 h 5214005"/>
              <a:gd name="connsiteX429" fmla="*/ 2441191 w 8838006"/>
              <a:gd name="connsiteY429" fmla="*/ 1967483 h 5214005"/>
              <a:gd name="connsiteX430" fmla="*/ 2477540 w 8838006"/>
              <a:gd name="connsiteY430" fmla="*/ 1894808 h 5214005"/>
              <a:gd name="connsiteX431" fmla="*/ 2473893 w 8838006"/>
              <a:gd name="connsiteY431" fmla="*/ 1920274 h 5214005"/>
              <a:gd name="connsiteX432" fmla="*/ 2484752 w 8838006"/>
              <a:gd name="connsiteY432" fmla="*/ 1953053 h 5214005"/>
              <a:gd name="connsiteX433" fmla="*/ 2473804 w 8838006"/>
              <a:gd name="connsiteY433" fmla="*/ 2029445 h 5214005"/>
              <a:gd name="connsiteX434" fmla="*/ 2539262 w 8838006"/>
              <a:gd name="connsiteY434" fmla="*/ 1862237 h 5214005"/>
              <a:gd name="connsiteX435" fmla="*/ 2499231 w 8838006"/>
              <a:gd name="connsiteY435" fmla="*/ 1996765 h 5214005"/>
              <a:gd name="connsiteX436" fmla="*/ 2510091 w 8838006"/>
              <a:gd name="connsiteY436" fmla="*/ 2029550 h 5214005"/>
              <a:gd name="connsiteX437" fmla="*/ 2564662 w 8838006"/>
              <a:gd name="connsiteY437" fmla="*/ 1865949 h 5214005"/>
              <a:gd name="connsiteX438" fmla="*/ 2579171 w 8838006"/>
              <a:gd name="connsiteY438" fmla="*/ 1873275 h 5214005"/>
              <a:gd name="connsiteX439" fmla="*/ 2633709 w 8838006"/>
              <a:gd name="connsiteY439" fmla="*/ 1746067 h 5214005"/>
              <a:gd name="connsiteX440" fmla="*/ 2728342 w 8838006"/>
              <a:gd name="connsiteY440" fmla="*/ 1411545 h 5214005"/>
              <a:gd name="connsiteX441" fmla="*/ 2753799 w 8838006"/>
              <a:gd name="connsiteY441" fmla="*/ 1342478 h 5214005"/>
              <a:gd name="connsiteX442" fmla="*/ 2750212 w 8838006"/>
              <a:gd name="connsiteY442" fmla="*/ 1295158 h 5214005"/>
              <a:gd name="connsiteX443" fmla="*/ 2812023 w 8838006"/>
              <a:gd name="connsiteY443" fmla="*/ 1153415 h 5214005"/>
              <a:gd name="connsiteX444" fmla="*/ 2924752 w 8838006"/>
              <a:gd name="connsiteY444" fmla="*/ 873538 h 5214005"/>
              <a:gd name="connsiteX445" fmla="*/ 2953801 w 8838006"/>
              <a:gd name="connsiteY445" fmla="*/ 851790 h 5214005"/>
              <a:gd name="connsiteX446" fmla="*/ 3033773 w 8838006"/>
              <a:gd name="connsiteY446" fmla="*/ 691906 h 5214005"/>
              <a:gd name="connsiteX447" fmla="*/ 3102790 w 8838006"/>
              <a:gd name="connsiteY447" fmla="*/ 608410 h 5214005"/>
              <a:gd name="connsiteX448" fmla="*/ 3146379 w 8838006"/>
              <a:gd name="connsiteY448" fmla="*/ 557589 h 5214005"/>
              <a:gd name="connsiteX449" fmla="*/ 3073707 w 8838006"/>
              <a:gd name="connsiteY449" fmla="*/ 666547 h 5214005"/>
              <a:gd name="connsiteX450" fmla="*/ 2990123 w 8838006"/>
              <a:gd name="connsiteY450" fmla="*/ 815507 h 5214005"/>
              <a:gd name="connsiteX451" fmla="*/ 2924658 w 8838006"/>
              <a:gd name="connsiteY451" fmla="*/ 982712 h 5214005"/>
              <a:gd name="connsiteX452" fmla="*/ 2884689 w 8838006"/>
              <a:gd name="connsiteY452" fmla="*/ 1044459 h 5214005"/>
              <a:gd name="connsiteX453" fmla="*/ 2793768 w 8838006"/>
              <a:gd name="connsiteY453" fmla="*/ 1280730 h 5214005"/>
              <a:gd name="connsiteX454" fmla="*/ 2593649 w 8838006"/>
              <a:gd name="connsiteY454" fmla="*/ 1916981 h 5214005"/>
              <a:gd name="connsiteX455" fmla="*/ 2564511 w 8838006"/>
              <a:gd name="connsiteY455" fmla="*/ 2047901 h 5214005"/>
              <a:gd name="connsiteX456" fmla="*/ 2608129 w 8838006"/>
              <a:gd name="connsiteY456" fmla="*/ 1960693 h 5214005"/>
              <a:gd name="connsiteX457" fmla="*/ 3222669 w 8838006"/>
              <a:gd name="connsiteY457" fmla="*/ 459558 h 5214005"/>
              <a:gd name="connsiteX458" fmla="*/ 3211782 w 8838006"/>
              <a:gd name="connsiteY458" fmla="*/ 463165 h 5214005"/>
              <a:gd name="connsiteX459" fmla="*/ 3509575 w 8838006"/>
              <a:gd name="connsiteY459" fmla="*/ 194744 h 5214005"/>
              <a:gd name="connsiteX460" fmla="*/ 3705621 w 8838006"/>
              <a:gd name="connsiteY460" fmla="*/ 93421 h 5214005"/>
              <a:gd name="connsiteX461" fmla="*/ 4257290 w 8838006"/>
              <a:gd name="connsiteY461" fmla="*/ 7696 h 5214005"/>
              <a:gd name="connsiteX462" fmla="*/ 4511435 w 8838006"/>
              <a:gd name="connsiteY462" fmla="*/ 250 h 5214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</a:cxnLst>
            <a:rect l="l" t="t" r="r" b="b"/>
            <a:pathLst>
              <a:path w="8838006" h="5214005">
                <a:moveTo>
                  <a:pt x="2350244" y="2240150"/>
                </a:moveTo>
                <a:cubicBezTo>
                  <a:pt x="2332083" y="2258292"/>
                  <a:pt x="2324814" y="2272825"/>
                  <a:pt x="2321161" y="2298287"/>
                </a:cubicBezTo>
                <a:cubicBezTo>
                  <a:pt x="2281164" y="2396426"/>
                  <a:pt x="2244781" y="2505489"/>
                  <a:pt x="2208404" y="2614555"/>
                </a:cubicBezTo>
                <a:cubicBezTo>
                  <a:pt x="2182942" y="2683623"/>
                  <a:pt x="2135700" y="2759906"/>
                  <a:pt x="2099351" y="2832581"/>
                </a:cubicBezTo>
                <a:cubicBezTo>
                  <a:pt x="2048433" y="2970716"/>
                  <a:pt x="1990242" y="3123390"/>
                  <a:pt x="1913923" y="3257807"/>
                </a:cubicBezTo>
                <a:cubicBezTo>
                  <a:pt x="2099261" y="2941753"/>
                  <a:pt x="2237453" y="2592807"/>
                  <a:pt x="2350244" y="2240150"/>
                </a:cubicBezTo>
                <a:close/>
                <a:moveTo>
                  <a:pt x="2395810" y="1828217"/>
                </a:moveTo>
                <a:cubicBezTo>
                  <a:pt x="2417596" y="1821001"/>
                  <a:pt x="2381221" y="1893630"/>
                  <a:pt x="2381221" y="1893630"/>
                </a:cubicBezTo>
                <a:cubicBezTo>
                  <a:pt x="2366626" y="1959044"/>
                  <a:pt x="2341096" y="2064431"/>
                  <a:pt x="2322888" y="2118922"/>
                </a:cubicBezTo>
                <a:cubicBezTo>
                  <a:pt x="2282849" y="2216999"/>
                  <a:pt x="2268210" y="2318773"/>
                  <a:pt x="2235451" y="2402319"/>
                </a:cubicBezTo>
                <a:cubicBezTo>
                  <a:pt x="2093471" y="2776479"/>
                  <a:pt x="1947868" y="3139719"/>
                  <a:pt x="1726070" y="3491853"/>
                </a:cubicBezTo>
                <a:cubicBezTo>
                  <a:pt x="1646082" y="3615279"/>
                  <a:pt x="1558816" y="3753225"/>
                  <a:pt x="1464319" y="3869343"/>
                </a:cubicBezTo>
                <a:cubicBezTo>
                  <a:pt x="1427981" y="3905609"/>
                  <a:pt x="1398877" y="3963715"/>
                  <a:pt x="1369816" y="3985456"/>
                </a:cubicBezTo>
                <a:cubicBezTo>
                  <a:pt x="1362544" y="3999980"/>
                  <a:pt x="1329867" y="4010805"/>
                  <a:pt x="1311698" y="4028938"/>
                </a:cubicBezTo>
                <a:cubicBezTo>
                  <a:pt x="1253576" y="4072426"/>
                  <a:pt x="1206306" y="4148659"/>
                  <a:pt x="1151801" y="4203064"/>
                </a:cubicBezTo>
                <a:cubicBezTo>
                  <a:pt x="966509" y="4373487"/>
                  <a:pt x="741303" y="4532896"/>
                  <a:pt x="461721" y="4637623"/>
                </a:cubicBezTo>
                <a:cubicBezTo>
                  <a:pt x="334631" y="4691837"/>
                  <a:pt x="163975" y="4760482"/>
                  <a:pt x="36929" y="4778336"/>
                </a:cubicBezTo>
                <a:cubicBezTo>
                  <a:pt x="530607" y="4699614"/>
                  <a:pt x="-21194" y="4821819"/>
                  <a:pt x="635" y="4778244"/>
                </a:cubicBezTo>
                <a:cubicBezTo>
                  <a:pt x="-2981" y="4767327"/>
                  <a:pt x="142234" y="4731339"/>
                  <a:pt x="142234" y="4731339"/>
                </a:cubicBezTo>
                <a:cubicBezTo>
                  <a:pt x="458105" y="4626706"/>
                  <a:pt x="657826" y="4536313"/>
                  <a:pt x="912092" y="4355162"/>
                </a:cubicBezTo>
                <a:cubicBezTo>
                  <a:pt x="1028332" y="4268193"/>
                  <a:pt x="1166396" y="4137649"/>
                  <a:pt x="1257234" y="4046979"/>
                </a:cubicBezTo>
                <a:cubicBezTo>
                  <a:pt x="1282680" y="4014320"/>
                  <a:pt x="1420749" y="3883776"/>
                  <a:pt x="1304508" y="3970740"/>
                </a:cubicBezTo>
                <a:cubicBezTo>
                  <a:pt x="1373604" y="3850927"/>
                  <a:pt x="1475336" y="3756649"/>
                  <a:pt x="1533545" y="3640443"/>
                </a:cubicBezTo>
                <a:cubicBezTo>
                  <a:pt x="1479038" y="3694843"/>
                  <a:pt x="1449934" y="3752948"/>
                  <a:pt x="1395432" y="3807347"/>
                </a:cubicBezTo>
                <a:cubicBezTo>
                  <a:pt x="1395432" y="3807347"/>
                  <a:pt x="1402708" y="3792822"/>
                  <a:pt x="1391815" y="3796430"/>
                </a:cubicBezTo>
                <a:cubicBezTo>
                  <a:pt x="1370030" y="3803646"/>
                  <a:pt x="1333650" y="3876277"/>
                  <a:pt x="1308210" y="3908934"/>
                </a:cubicBezTo>
                <a:cubicBezTo>
                  <a:pt x="1144655" y="4108506"/>
                  <a:pt x="944809" y="4307980"/>
                  <a:pt x="723263" y="4441942"/>
                </a:cubicBezTo>
                <a:cubicBezTo>
                  <a:pt x="570729" y="4528819"/>
                  <a:pt x="421853" y="4590250"/>
                  <a:pt x="251197" y="4658894"/>
                </a:cubicBezTo>
                <a:cubicBezTo>
                  <a:pt x="218520" y="4669719"/>
                  <a:pt x="4293" y="4752797"/>
                  <a:pt x="84197" y="4702099"/>
                </a:cubicBezTo>
                <a:cubicBezTo>
                  <a:pt x="156824" y="4665926"/>
                  <a:pt x="247581" y="4647977"/>
                  <a:pt x="323825" y="4622722"/>
                </a:cubicBezTo>
                <a:cubicBezTo>
                  <a:pt x="792236" y="4431215"/>
                  <a:pt x="1141037" y="4097585"/>
                  <a:pt x="1366414" y="3792729"/>
                </a:cubicBezTo>
                <a:cubicBezTo>
                  <a:pt x="1424574" y="3712884"/>
                  <a:pt x="1493632" y="3629428"/>
                  <a:pt x="1530008" y="3556799"/>
                </a:cubicBezTo>
                <a:cubicBezTo>
                  <a:pt x="1551837" y="3513224"/>
                  <a:pt x="1555539" y="3451418"/>
                  <a:pt x="1595493" y="3426068"/>
                </a:cubicBezTo>
                <a:cubicBezTo>
                  <a:pt x="1591833" y="3451510"/>
                  <a:pt x="1628167" y="3415245"/>
                  <a:pt x="1624550" y="3404328"/>
                </a:cubicBezTo>
                <a:cubicBezTo>
                  <a:pt x="1624550" y="3404328"/>
                  <a:pt x="1620932" y="3393406"/>
                  <a:pt x="1620932" y="3393406"/>
                </a:cubicBezTo>
                <a:cubicBezTo>
                  <a:pt x="1631825" y="3389798"/>
                  <a:pt x="1631825" y="3389798"/>
                  <a:pt x="1628208" y="3378881"/>
                </a:cubicBezTo>
                <a:cubicBezTo>
                  <a:pt x="1649993" y="3371664"/>
                  <a:pt x="1653654" y="3346222"/>
                  <a:pt x="1660930" y="3331697"/>
                </a:cubicBezTo>
                <a:cubicBezTo>
                  <a:pt x="1875456" y="2994086"/>
                  <a:pt x="1992035" y="2616225"/>
                  <a:pt x="2148525" y="2249374"/>
                </a:cubicBezTo>
                <a:cubicBezTo>
                  <a:pt x="2188565" y="2151302"/>
                  <a:pt x="2225026" y="2005949"/>
                  <a:pt x="2275954" y="1904270"/>
                </a:cubicBezTo>
                <a:cubicBezTo>
                  <a:pt x="2294165" y="1849772"/>
                  <a:pt x="2301356" y="1907970"/>
                  <a:pt x="2294080" y="1922496"/>
                </a:cubicBezTo>
                <a:cubicBezTo>
                  <a:pt x="2286803" y="1937021"/>
                  <a:pt x="2261364" y="1969683"/>
                  <a:pt x="2283145" y="1962468"/>
                </a:cubicBezTo>
                <a:cubicBezTo>
                  <a:pt x="2268555" y="2027880"/>
                  <a:pt x="2239407" y="2122345"/>
                  <a:pt x="2217536" y="2202285"/>
                </a:cubicBezTo>
                <a:cubicBezTo>
                  <a:pt x="2206648" y="2205891"/>
                  <a:pt x="2177544" y="2263997"/>
                  <a:pt x="2181161" y="2274914"/>
                </a:cubicBezTo>
                <a:cubicBezTo>
                  <a:pt x="2184777" y="2285831"/>
                  <a:pt x="2199330" y="2256780"/>
                  <a:pt x="2199330" y="2256780"/>
                </a:cubicBezTo>
                <a:cubicBezTo>
                  <a:pt x="2242981" y="2169626"/>
                  <a:pt x="2264894" y="2053323"/>
                  <a:pt x="2301270" y="1980694"/>
                </a:cubicBezTo>
                <a:cubicBezTo>
                  <a:pt x="2224645" y="2333204"/>
                  <a:pt x="2064582" y="2652774"/>
                  <a:pt x="1944424" y="2983355"/>
                </a:cubicBezTo>
                <a:cubicBezTo>
                  <a:pt x="2079048" y="2696447"/>
                  <a:pt x="2188265" y="2405835"/>
                  <a:pt x="2293870" y="2104304"/>
                </a:cubicBezTo>
                <a:cubicBezTo>
                  <a:pt x="2304763" y="2100696"/>
                  <a:pt x="2304763" y="2100696"/>
                  <a:pt x="2301146" y="2089779"/>
                </a:cubicBezTo>
                <a:cubicBezTo>
                  <a:pt x="2301146" y="2089779"/>
                  <a:pt x="2312039" y="2086171"/>
                  <a:pt x="2308423" y="2075254"/>
                </a:cubicBezTo>
                <a:cubicBezTo>
                  <a:pt x="2308423" y="2075254"/>
                  <a:pt x="2308423" y="2075254"/>
                  <a:pt x="2304805" y="2064332"/>
                </a:cubicBezTo>
                <a:cubicBezTo>
                  <a:pt x="2315693" y="2060725"/>
                  <a:pt x="2315693" y="2060725"/>
                  <a:pt x="2315693" y="2060725"/>
                </a:cubicBezTo>
                <a:cubicBezTo>
                  <a:pt x="2337522" y="2017150"/>
                  <a:pt x="2341182" y="1991708"/>
                  <a:pt x="2359393" y="1937210"/>
                </a:cubicBezTo>
                <a:cubicBezTo>
                  <a:pt x="2366669" y="1922685"/>
                  <a:pt x="2395810" y="1828217"/>
                  <a:pt x="2395810" y="1828217"/>
                </a:cubicBezTo>
                <a:close/>
                <a:moveTo>
                  <a:pt x="5463883" y="1140299"/>
                </a:moveTo>
                <a:cubicBezTo>
                  <a:pt x="5463494" y="1139622"/>
                  <a:pt x="5464131" y="1140264"/>
                  <a:pt x="5465518" y="1141889"/>
                </a:cubicBezTo>
                <a:lnTo>
                  <a:pt x="5471460" y="1149300"/>
                </a:lnTo>
                <a:lnTo>
                  <a:pt x="5468404" y="1146620"/>
                </a:lnTo>
                <a:cubicBezTo>
                  <a:pt x="5465687" y="1142971"/>
                  <a:pt x="5464272" y="1140976"/>
                  <a:pt x="5463883" y="1140299"/>
                </a:cubicBezTo>
                <a:close/>
                <a:moveTo>
                  <a:pt x="8092848" y="1078439"/>
                </a:moveTo>
                <a:cubicBezTo>
                  <a:pt x="8093004" y="1078056"/>
                  <a:pt x="8094164" y="1080419"/>
                  <a:pt x="8095916" y="1084575"/>
                </a:cubicBezTo>
                <a:lnTo>
                  <a:pt x="8098125" y="1090541"/>
                </a:lnTo>
                <a:lnTo>
                  <a:pt x="8095801" y="1088781"/>
                </a:lnTo>
                <a:cubicBezTo>
                  <a:pt x="8093538" y="1081951"/>
                  <a:pt x="8092691" y="1078822"/>
                  <a:pt x="8092848" y="1078439"/>
                </a:cubicBezTo>
                <a:close/>
                <a:moveTo>
                  <a:pt x="5663259" y="839706"/>
                </a:moveTo>
                <a:lnTo>
                  <a:pt x="5686382" y="856131"/>
                </a:lnTo>
                <a:lnTo>
                  <a:pt x="5702704" y="872553"/>
                </a:lnTo>
                <a:close/>
                <a:moveTo>
                  <a:pt x="5024715" y="394880"/>
                </a:moveTo>
                <a:cubicBezTo>
                  <a:pt x="5036963" y="395938"/>
                  <a:pt x="5055322" y="410318"/>
                  <a:pt x="5055322" y="410318"/>
                </a:cubicBezTo>
                <a:cubicBezTo>
                  <a:pt x="5102470" y="443209"/>
                  <a:pt x="5131489" y="457847"/>
                  <a:pt x="5164125" y="483419"/>
                </a:cubicBezTo>
                <a:cubicBezTo>
                  <a:pt x="5325526" y="587605"/>
                  <a:pt x="5475135" y="692664"/>
                  <a:pt x="5618838" y="802712"/>
                </a:cubicBezTo>
                <a:lnTo>
                  <a:pt x="5663259" y="839706"/>
                </a:lnTo>
                <a:lnTo>
                  <a:pt x="5465151" y="698999"/>
                </a:lnTo>
                <a:cubicBezTo>
                  <a:pt x="5388979" y="651471"/>
                  <a:pt x="5338211" y="607654"/>
                  <a:pt x="5243916" y="541873"/>
                </a:cubicBezTo>
                <a:cubicBezTo>
                  <a:pt x="5196765" y="508990"/>
                  <a:pt x="5135110" y="468779"/>
                  <a:pt x="5077070" y="439497"/>
                </a:cubicBezTo>
                <a:cubicBezTo>
                  <a:pt x="5073450" y="428570"/>
                  <a:pt x="5015410" y="399288"/>
                  <a:pt x="5015410" y="399288"/>
                </a:cubicBezTo>
                <a:cubicBezTo>
                  <a:pt x="5017229" y="395654"/>
                  <a:pt x="5020632" y="394527"/>
                  <a:pt x="5024715" y="394880"/>
                </a:cubicBezTo>
                <a:close/>
                <a:moveTo>
                  <a:pt x="4511435" y="250"/>
                </a:moveTo>
                <a:cubicBezTo>
                  <a:pt x="4538992" y="786"/>
                  <a:pt x="4566661" y="2231"/>
                  <a:pt x="4594783" y="5043"/>
                </a:cubicBezTo>
                <a:cubicBezTo>
                  <a:pt x="4656471" y="8860"/>
                  <a:pt x="4692763" y="8964"/>
                  <a:pt x="4765340" y="9179"/>
                </a:cubicBezTo>
                <a:cubicBezTo>
                  <a:pt x="4932277" y="2389"/>
                  <a:pt x="5091941" y="10134"/>
                  <a:pt x="5255230" y="28804"/>
                </a:cubicBezTo>
                <a:cubicBezTo>
                  <a:pt x="5679779" y="70073"/>
                  <a:pt x="6078809" y="253188"/>
                  <a:pt x="6408851" y="483412"/>
                </a:cubicBezTo>
                <a:cubicBezTo>
                  <a:pt x="6568426" y="600329"/>
                  <a:pt x="6731654" y="691784"/>
                  <a:pt x="6869449" y="815915"/>
                </a:cubicBezTo>
                <a:cubicBezTo>
                  <a:pt x="6858561" y="819521"/>
                  <a:pt x="6854941" y="808594"/>
                  <a:pt x="6854941" y="808594"/>
                </a:cubicBezTo>
                <a:cubicBezTo>
                  <a:pt x="6858561" y="819521"/>
                  <a:pt x="6862180" y="830448"/>
                  <a:pt x="6873068" y="826841"/>
                </a:cubicBezTo>
                <a:cubicBezTo>
                  <a:pt x="6880307" y="848695"/>
                  <a:pt x="6894821" y="856018"/>
                  <a:pt x="6920215" y="859732"/>
                </a:cubicBezTo>
                <a:lnTo>
                  <a:pt x="6938347" y="877977"/>
                </a:lnTo>
                <a:lnTo>
                  <a:pt x="6956476" y="896229"/>
                </a:lnTo>
                <a:cubicBezTo>
                  <a:pt x="6960095" y="907155"/>
                  <a:pt x="6963715" y="918082"/>
                  <a:pt x="6978227" y="925401"/>
                </a:cubicBezTo>
                <a:cubicBezTo>
                  <a:pt x="6981846" y="936327"/>
                  <a:pt x="6992734" y="932721"/>
                  <a:pt x="7003626" y="929113"/>
                </a:cubicBezTo>
                <a:cubicBezTo>
                  <a:pt x="7384376" y="1275939"/>
                  <a:pt x="7761474" y="1648220"/>
                  <a:pt x="8109492" y="2078643"/>
                </a:cubicBezTo>
                <a:cubicBezTo>
                  <a:pt x="8113112" y="2089570"/>
                  <a:pt x="8116733" y="2100502"/>
                  <a:pt x="8116733" y="2100502"/>
                </a:cubicBezTo>
                <a:cubicBezTo>
                  <a:pt x="8120352" y="2111428"/>
                  <a:pt x="8120352" y="2111428"/>
                  <a:pt x="8134859" y="2118749"/>
                </a:cubicBezTo>
                <a:cubicBezTo>
                  <a:pt x="8178420" y="2104319"/>
                  <a:pt x="8149433" y="2053287"/>
                  <a:pt x="8134983" y="1973189"/>
                </a:cubicBezTo>
                <a:cubicBezTo>
                  <a:pt x="8095254" y="1743814"/>
                  <a:pt x="8022891" y="1488866"/>
                  <a:pt x="7957761" y="1255774"/>
                </a:cubicBezTo>
                <a:cubicBezTo>
                  <a:pt x="7946903" y="1222994"/>
                  <a:pt x="7936076" y="1153821"/>
                  <a:pt x="7957823" y="1182994"/>
                </a:cubicBezTo>
                <a:cubicBezTo>
                  <a:pt x="7972330" y="1190315"/>
                  <a:pt x="8012092" y="1383301"/>
                  <a:pt x="8026600" y="1390621"/>
                </a:cubicBezTo>
                <a:cubicBezTo>
                  <a:pt x="8022980" y="1379695"/>
                  <a:pt x="8008501" y="1335983"/>
                  <a:pt x="8015768" y="1321450"/>
                </a:cubicBezTo>
                <a:cubicBezTo>
                  <a:pt x="8004908" y="1288665"/>
                  <a:pt x="7986809" y="1234026"/>
                  <a:pt x="7975951" y="1201246"/>
                </a:cubicBezTo>
                <a:cubicBezTo>
                  <a:pt x="7961504" y="1121141"/>
                  <a:pt x="8026689" y="1281450"/>
                  <a:pt x="8026689" y="1281450"/>
                </a:cubicBezTo>
                <a:cubicBezTo>
                  <a:pt x="8080987" y="1445365"/>
                  <a:pt x="8102616" y="1620102"/>
                  <a:pt x="8127927" y="1732991"/>
                </a:cubicBezTo>
                <a:cubicBezTo>
                  <a:pt x="8124306" y="1722059"/>
                  <a:pt x="8135105" y="1827624"/>
                  <a:pt x="8138724" y="1838551"/>
                </a:cubicBezTo>
                <a:cubicBezTo>
                  <a:pt x="8147730" y="1920458"/>
                  <a:pt x="8132345" y="1874013"/>
                  <a:pt x="8118775" y="1823940"/>
                </a:cubicBezTo>
                <a:lnTo>
                  <a:pt x="8110281" y="1790285"/>
                </a:lnTo>
                <a:lnTo>
                  <a:pt x="8109732" y="1787521"/>
                </a:lnTo>
                <a:cubicBezTo>
                  <a:pt x="8101597" y="1753838"/>
                  <a:pt x="8100466" y="1750423"/>
                  <a:pt x="8103062" y="1761689"/>
                </a:cubicBezTo>
                <a:lnTo>
                  <a:pt x="8110281" y="1790285"/>
                </a:lnTo>
                <a:lnTo>
                  <a:pt x="8145870" y="1969582"/>
                </a:lnTo>
                <a:cubicBezTo>
                  <a:pt x="8156702" y="2038754"/>
                  <a:pt x="8156639" y="2111534"/>
                  <a:pt x="8185631" y="2162564"/>
                </a:cubicBezTo>
                <a:cubicBezTo>
                  <a:pt x="8200111" y="2206276"/>
                  <a:pt x="8294377" y="2308443"/>
                  <a:pt x="8261798" y="2210093"/>
                </a:cubicBezTo>
                <a:cubicBezTo>
                  <a:pt x="8283579" y="2202879"/>
                  <a:pt x="8250940" y="2177313"/>
                  <a:pt x="8261828" y="2173706"/>
                </a:cubicBezTo>
                <a:cubicBezTo>
                  <a:pt x="8283547" y="2239271"/>
                  <a:pt x="8283608" y="2166491"/>
                  <a:pt x="8279989" y="2155565"/>
                </a:cubicBezTo>
                <a:cubicBezTo>
                  <a:pt x="8243850" y="1973503"/>
                  <a:pt x="8200564" y="1660421"/>
                  <a:pt x="8149915" y="1471041"/>
                </a:cubicBezTo>
                <a:cubicBezTo>
                  <a:pt x="8131816" y="1416402"/>
                  <a:pt x="8120957" y="1383622"/>
                  <a:pt x="8102856" y="1328979"/>
                </a:cubicBezTo>
                <a:cubicBezTo>
                  <a:pt x="8106509" y="1303517"/>
                  <a:pt x="8120989" y="1347229"/>
                  <a:pt x="8124609" y="1358156"/>
                </a:cubicBezTo>
                <a:cubicBezTo>
                  <a:pt x="8189794" y="1518464"/>
                  <a:pt x="8095679" y="1234346"/>
                  <a:pt x="8095712" y="1197952"/>
                </a:cubicBezTo>
                <a:cubicBezTo>
                  <a:pt x="8095712" y="1197952"/>
                  <a:pt x="8077642" y="1106927"/>
                  <a:pt x="8077642" y="1106927"/>
                </a:cubicBezTo>
                <a:cubicBezTo>
                  <a:pt x="8077642" y="1106927"/>
                  <a:pt x="8103008" y="1147028"/>
                  <a:pt x="8103008" y="1147028"/>
                </a:cubicBezTo>
                <a:cubicBezTo>
                  <a:pt x="8126570" y="1181670"/>
                  <a:pt x="8120244" y="1153449"/>
                  <a:pt x="8110289" y="1123396"/>
                </a:cubicBezTo>
                <a:lnTo>
                  <a:pt x="8098125" y="1090541"/>
                </a:lnTo>
                <a:lnTo>
                  <a:pt x="8107642" y="1097746"/>
                </a:lnTo>
                <a:cubicBezTo>
                  <a:pt x="8106476" y="1068572"/>
                  <a:pt x="8073239" y="947702"/>
                  <a:pt x="8070525" y="939509"/>
                </a:cubicBezTo>
                <a:cubicBezTo>
                  <a:pt x="8052391" y="921259"/>
                  <a:pt x="7998033" y="830123"/>
                  <a:pt x="8016165" y="848374"/>
                </a:cubicBezTo>
                <a:cubicBezTo>
                  <a:pt x="8037912" y="877547"/>
                  <a:pt x="8066904" y="928577"/>
                  <a:pt x="8085032" y="946829"/>
                </a:cubicBezTo>
                <a:cubicBezTo>
                  <a:pt x="8088651" y="957756"/>
                  <a:pt x="8103164" y="965074"/>
                  <a:pt x="8103164" y="965074"/>
                </a:cubicBezTo>
                <a:cubicBezTo>
                  <a:pt x="8121291" y="983326"/>
                  <a:pt x="8128503" y="1041571"/>
                  <a:pt x="8132123" y="1052498"/>
                </a:cubicBezTo>
                <a:cubicBezTo>
                  <a:pt x="8146630" y="1059818"/>
                  <a:pt x="8128530" y="1005179"/>
                  <a:pt x="8143038" y="1012499"/>
                </a:cubicBezTo>
                <a:cubicBezTo>
                  <a:pt x="8146659" y="1023431"/>
                  <a:pt x="8150279" y="1034358"/>
                  <a:pt x="8153898" y="1045284"/>
                </a:cubicBezTo>
                <a:cubicBezTo>
                  <a:pt x="8157518" y="1056211"/>
                  <a:pt x="8164791" y="1041676"/>
                  <a:pt x="8168411" y="1052603"/>
                </a:cubicBezTo>
                <a:cubicBezTo>
                  <a:pt x="8179290" y="1058093"/>
                  <a:pt x="8179960" y="1073790"/>
                  <a:pt x="8184207" y="1079773"/>
                </a:cubicBezTo>
                <a:lnTo>
                  <a:pt x="8190158" y="1081781"/>
                </a:lnTo>
                <a:lnTo>
                  <a:pt x="8190553" y="1082976"/>
                </a:lnTo>
                <a:cubicBezTo>
                  <a:pt x="8191063" y="1084513"/>
                  <a:pt x="8191063" y="1084513"/>
                  <a:pt x="8190158" y="1081781"/>
                </a:cubicBezTo>
                <a:lnTo>
                  <a:pt x="8190158" y="1081781"/>
                </a:lnTo>
                <a:lnTo>
                  <a:pt x="8187895" y="1074950"/>
                </a:lnTo>
                <a:cubicBezTo>
                  <a:pt x="8185632" y="1068120"/>
                  <a:pt x="8182917" y="1059923"/>
                  <a:pt x="8182917" y="1059923"/>
                </a:cubicBezTo>
                <a:cubicBezTo>
                  <a:pt x="8201051" y="1078173"/>
                  <a:pt x="8240896" y="1161985"/>
                  <a:pt x="8244517" y="1172917"/>
                </a:cubicBezTo>
                <a:cubicBezTo>
                  <a:pt x="8251756" y="1194770"/>
                  <a:pt x="8255348" y="1242089"/>
                  <a:pt x="8255375" y="1205697"/>
                </a:cubicBezTo>
                <a:cubicBezTo>
                  <a:pt x="8255438" y="1132917"/>
                  <a:pt x="8230070" y="1092812"/>
                  <a:pt x="8201112" y="1005393"/>
                </a:cubicBezTo>
                <a:cubicBezTo>
                  <a:pt x="8183013" y="950755"/>
                  <a:pt x="8146814" y="841473"/>
                  <a:pt x="8179422" y="903437"/>
                </a:cubicBezTo>
                <a:cubicBezTo>
                  <a:pt x="8219267" y="987249"/>
                  <a:pt x="8269917" y="1176629"/>
                  <a:pt x="8298904" y="1227661"/>
                </a:cubicBezTo>
                <a:cubicBezTo>
                  <a:pt x="8342402" y="1286011"/>
                  <a:pt x="8306177" y="1213126"/>
                  <a:pt x="8302556" y="1202194"/>
                </a:cubicBezTo>
                <a:cubicBezTo>
                  <a:pt x="8251880" y="1049210"/>
                  <a:pt x="8226569" y="936327"/>
                  <a:pt x="8157702" y="837866"/>
                </a:cubicBezTo>
                <a:cubicBezTo>
                  <a:pt x="8172210" y="845191"/>
                  <a:pt x="8179449" y="867045"/>
                  <a:pt x="8183069" y="877972"/>
                </a:cubicBezTo>
                <a:cubicBezTo>
                  <a:pt x="8197581" y="885290"/>
                  <a:pt x="8248320" y="965499"/>
                  <a:pt x="8219328" y="914469"/>
                </a:cubicBezTo>
                <a:cubicBezTo>
                  <a:pt x="8204849" y="870757"/>
                  <a:pt x="8081596" y="717558"/>
                  <a:pt x="8088864" y="703024"/>
                </a:cubicBezTo>
                <a:cubicBezTo>
                  <a:pt x="8096137" y="688489"/>
                  <a:pt x="8125125" y="739521"/>
                  <a:pt x="8125125" y="739521"/>
                </a:cubicBezTo>
                <a:cubicBezTo>
                  <a:pt x="8208503" y="845295"/>
                  <a:pt x="8074417" y="622919"/>
                  <a:pt x="8132425" y="688595"/>
                </a:cubicBezTo>
                <a:cubicBezTo>
                  <a:pt x="8150551" y="706841"/>
                  <a:pt x="8157825" y="692307"/>
                  <a:pt x="8154205" y="681380"/>
                </a:cubicBezTo>
                <a:cubicBezTo>
                  <a:pt x="8136072" y="663130"/>
                  <a:pt x="8049045" y="582816"/>
                  <a:pt x="8078093" y="561068"/>
                </a:cubicBezTo>
                <a:cubicBezTo>
                  <a:pt x="8085367" y="546533"/>
                  <a:pt x="8118007" y="572103"/>
                  <a:pt x="8114386" y="561171"/>
                </a:cubicBezTo>
                <a:cubicBezTo>
                  <a:pt x="8118007" y="572103"/>
                  <a:pt x="8139726" y="637668"/>
                  <a:pt x="8150614" y="634061"/>
                </a:cubicBezTo>
                <a:cubicBezTo>
                  <a:pt x="8161501" y="630455"/>
                  <a:pt x="8150641" y="597670"/>
                  <a:pt x="8161534" y="594062"/>
                </a:cubicBezTo>
                <a:cubicBezTo>
                  <a:pt x="8190555" y="608705"/>
                  <a:pt x="8186874" y="670558"/>
                  <a:pt x="8205034" y="652417"/>
                </a:cubicBezTo>
                <a:cubicBezTo>
                  <a:pt x="8226814" y="645202"/>
                  <a:pt x="8201413" y="641485"/>
                  <a:pt x="8201443" y="605099"/>
                </a:cubicBezTo>
                <a:cubicBezTo>
                  <a:pt x="8197823" y="594172"/>
                  <a:pt x="8215982" y="576025"/>
                  <a:pt x="8212363" y="565099"/>
                </a:cubicBezTo>
                <a:cubicBezTo>
                  <a:pt x="8223283" y="525099"/>
                  <a:pt x="8255923" y="550669"/>
                  <a:pt x="8266811" y="547063"/>
                </a:cubicBezTo>
                <a:cubicBezTo>
                  <a:pt x="8263192" y="536136"/>
                  <a:pt x="8255951" y="514277"/>
                  <a:pt x="8255951" y="514277"/>
                </a:cubicBezTo>
                <a:cubicBezTo>
                  <a:pt x="8270464" y="521601"/>
                  <a:pt x="8277703" y="543455"/>
                  <a:pt x="8292211" y="550775"/>
                </a:cubicBezTo>
                <a:cubicBezTo>
                  <a:pt x="8313958" y="579953"/>
                  <a:pt x="8299452" y="572633"/>
                  <a:pt x="8310339" y="569027"/>
                </a:cubicBezTo>
                <a:cubicBezTo>
                  <a:pt x="8324851" y="576345"/>
                  <a:pt x="8324851" y="576345"/>
                  <a:pt x="8328471" y="587272"/>
                </a:cubicBezTo>
                <a:cubicBezTo>
                  <a:pt x="8339359" y="583665"/>
                  <a:pt x="8317612" y="554491"/>
                  <a:pt x="8317612" y="554491"/>
                </a:cubicBezTo>
                <a:cubicBezTo>
                  <a:pt x="8328501" y="550885"/>
                  <a:pt x="8353900" y="554597"/>
                  <a:pt x="8353900" y="554597"/>
                </a:cubicBezTo>
                <a:cubicBezTo>
                  <a:pt x="8350281" y="543670"/>
                  <a:pt x="8335771" y="536345"/>
                  <a:pt x="8332152" y="525418"/>
                </a:cubicBezTo>
                <a:cubicBezTo>
                  <a:pt x="8314021" y="507173"/>
                  <a:pt x="8339453" y="474492"/>
                  <a:pt x="8343073" y="485418"/>
                </a:cubicBezTo>
                <a:cubicBezTo>
                  <a:pt x="8364848" y="478205"/>
                  <a:pt x="8386600" y="507382"/>
                  <a:pt x="8397489" y="503776"/>
                </a:cubicBezTo>
                <a:cubicBezTo>
                  <a:pt x="8408381" y="500167"/>
                  <a:pt x="8386628" y="470991"/>
                  <a:pt x="8401142" y="478314"/>
                </a:cubicBezTo>
                <a:cubicBezTo>
                  <a:pt x="8437429" y="478419"/>
                  <a:pt x="8444668" y="500273"/>
                  <a:pt x="8470071" y="503989"/>
                </a:cubicBezTo>
                <a:cubicBezTo>
                  <a:pt x="8506357" y="504095"/>
                  <a:pt x="8466478" y="456671"/>
                  <a:pt x="8510005" y="478630"/>
                </a:cubicBezTo>
                <a:cubicBezTo>
                  <a:pt x="8571699" y="482451"/>
                  <a:pt x="8607987" y="482556"/>
                  <a:pt x="8680561" y="482767"/>
                </a:cubicBezTo>
                <a:cubicBezTo>
                  <a:pt x="8738631" y="475662"/>
                  <a:pt x="8749524" y="472054"/>
                  <a:pt x="8785782" y="508546"/>
                </a:cubicBezTo>
                <a:lnTo>
                  <a:pt x="8838006" y="562834"/>
                </a:lnTo>
                <a:lnTo>
                  <a:pt x="8838006" y="3712411"/>
                </a:lnTo>
                <a:lnTo>
                  <a:pt x="8825577" y="3717683"/>
                </a:lnTo>
                <a:cubicBezTo>
                  <a:pt x="8789668" y="3737537"/>
                  <a:pt x="8744041" y="3784483"/>
                  <a:pt x="8757682" y="3743583"/>
                </a:cubicBezTo>
                <a:cubicBezTo>
                  <a:pt x="8768604" y="3703588"/>
                  <a:pt x="8754062" y="3732657"/>
                  <a:pt x="8728663" y="3728945"/>
                </a:cubicBezTo>
                <a:lnTo>
                  <a:pt x="8717537" y="3699356"/>
                </a:lnTo>
                <a:lnTo>
                  <a:pt x="8718490" y="3693093"/>
                </a:lnTo>
                <a:cubicBezTo>
                  <a:pt x="8718263" y="3689568"/>
                  <a:pt x="8716902" y="3691155"/>
                  <a:pt x="8715991" y="3695246"/>
                </a:cubicBezTo>
                <a:lnTo>
                  <a:pt x="8717537" y="3699356"/>
                </a:lnTo>
                <a:lnTo>
                  <a:pt x="8714156" y="3721625"/>
                </a:lnTo>
                <a:cubicBezTo>
                  <a:pt x="8699614" y="3750693"/>
                  <a:pt x="8677834" y="3757908"/>
                  <a:pt x="8670595" y="3736054"/>
                </a:cubicBezTo>
                <a:cubicBezTo>
                  <a:pt x="8663354" y="3714196"/>
                  <a:pt x="8688754" y="3717908"/>
                  <a:pt x="8656086" y="3728729"/>
                </a:cubicBezTo>
                <a:cubicBezTo>
                  <a:pt x="8641574" y="3721411"/>
                  <a:pt x="8637954" y="3710484"/>
                  <a:pt x="8641574" y="3721411"/>
                </a:cubicBezTo>
                <a:cubicBezTo>
                  <a:pt x="8627066" y="3714091"/>
                  <a:pt x="8612525" y="3743159"/>
                  <a:pt x="8598018" y="3735838"/>
                </a:cubicBezTo>
                <a:cubicBezTo>
                  <a:pt x="8598018" y="3735838"/>
                  <a:pt x="8601666" y="3710378"/>
                  <a:pt x="8590779" y="3713985"/>
                </a:cubicBezTo>
                <a:cubicBezTo>
                  <a:pt x="8587160" y="3703058"/>
                  <a:pt x="8568998" y="3721200"/>
                  <a:pt x="8558111" y="3724806"/>
                </a:cubicBezTo>
                <a:cubicBezTo>
                  <a:pt x="8543598" y="3717488"/>
                  <a:pt x="8521851" y="3688309"/>
                  <a:pt x="8507339" y="3680991"/>
                </a:cubicBezTo>
                <a:cubicBezTo>
                  <a:pt x="8507339" y="3680991"/>
                  <a:pt x="8489178" y="3699132"/>
                  <a:pt x="8474671" y="3691812"/>
                </a:cubicBezTo>
                <a:cubicBezTo>
                  <a:pt x="8463783" y="3695419"/>
                  <a:pt x="8467430" y="3669954"/>
                  <a:pt x="8456542" y="3673561"/>
                </a:cubicBezTo>
                <a:cubicBezTo>
                  <a:pt x="8442030" y="3666242"/>
                  <a:pt x="8423870" y="3684384"/>
                  <a:pt x="8423870" y="3684384"/>
                </a:cubicBezTo>
                <a:cubicBezTo>
                  <a:pt x="8431110" y="3706242"/>
                  <a:pt x="8478290" y="3702739"/>
                  <a:pt x="8471022" y="3717273"/>
                </a:cubicBezTo>
                <a:cubicBezTo>
                  <a:pt x="8467402" y="3706346"/>
                  <a:pt x="8423842" y="3720775"/>
                  <a:pt x="8420222" y="3709848"/>
                </a:cubicBezTo>
                <a:cubicBezTo>
                  <a:pt x="8405710" y="3702530"/>
                  <a:pt x="8434762" y="3680776"/>
                  <a:pt x="8409362" y="3677063"/>
                </a:cubicBezTo>
                <a:cubicBezTo>
                  <a:pt x="8387582" y="3684278"/>
                  <a:pt x="8398442" y="3717063"/>
                  <a:pt x="8398442" y="3717063"/>
                </a:cubicBezTo>
                <a:cubicBezTo>
                  <a:pt x="8398442" y="3717063"/>
                  <a:pt x="8318626" y="3694994"/>
                  <a:pt x="8318626" y="3694994"/>
                </a:cubicBezTo>
                <a:cubicBezTo>
                  <a:pt x="8275093" y="3673032"/>
                  <a:pt x="8220706" y="3618288"/>
                  <a:pt x="8217059" y="3643753"/>
                </a:cubicBezTo>
                <a:cubicBezTo>
                  <a:pt x="8198898" y="3661895"/>
                  <a:pt x="8202518" y="3672822"/>
                  <a:pt x="8180738" y="3680036"/>
                </a:cubicBezTo>
                <a:cubicBezTo>
                  <a:pt x="8148069" y="3690858"/>
                  <a:pt x="8108218" y="3607043"/>
                  <a:pt x="8079170" y="3628795"/>
                </a:cubicBezTo>
                <a:cubicBezTo>
                  <a:pt x="8068278" y="3632403"/>
                  <a:pt x="8097297" y="3647042"/>
                  <a:pt x="8086409" y="3650649"/>
                </a:cubicBezTo>
                <a:cubicBezTo>
                  <a:pt x="8050122" y="3650543"/>
                  <a:pt x="7959475" y="3559303"/>
                  <a:pt x="7937695" y="3566518"/>
                </a:cubicBezTo>
                <a:cubicBezTo>
                  <a:pt x="7926802" y="3570126"/>
                  <a:pt x="7988462" y="3610334"/>
                  <a:pt x="7977574" y="3613941"/>
                </a:cubicBezTo>
                <a:cubicBezTo>
                  <a:pt x="7963060" y="3606618"/>
                  <a:pt x="7948553" y="3599297"/>
                  <a:pt x="7970301" y="3628476"/>
                </a:cubicBezTo>
                <a:cubicBezTo>
                  <a:pt x="7944901" y="3624764"/>
                  <a:pt x="7937633" y="3639297"/>
                  <a:pt x="7912233" y="3635585"/>
                </a:cubicBezTo>
                <a:cubicBezTo>
                  <a:pt x="7901345" y="3639192"/>
                  <a:pt x="7817933" y="3569806"/>
                  <a:pt x="7810665" y="3584340"/>
                </a:cubicBezTo>
                <a:cubicBezTo>
                  <a:pt x="7781616" y="3606088"/>
                  <a:pt x="7865086" y="3602695"/>
                  <a:pt x="7832412" y="3613518"/>
                </a:cubicBezTo>
                <a:cubicBezTo>
                  <a:pt x="7814257" y="3631658"/>
                  <a:pt x="7803396" y="3598873"/>
                  <a:pt x="7759836" y="3613302"/>
                </a:cubicBezTo>
                <a:cubicBezTo>
                  <a:pt x="7734436" y="3609590"/>
                  <a:pt x="7752569" y="3627841"/>
                  <a:pt x="7716275" y="3627732"/>
                </a:cubicBezTo>
                <a:cubicBezTo>
                  <a:pt x="7669100" y="3631233"/>
                  <a:pt x="7625601" y="3572883"/>
                  <a:pt x="7578420" y="3576386"/>
                </a:cubicBezTo>
                <a:cubicBezTo>
                  <a:pt x="7582012" y="3623704"/>
                  <a:pt x="7491332" y="3568852"/>
                  <a:pt x="7484063" y="3583385"/>
                </a:cubicBezTo>
                <a:cubicBezTo>
                  <a:pt x="7484063" y="3583385"/>
                  <a:pt x="7513084" y="3598028"/>
                  <a:pt x="7502192" y="3601637"/>
                </a:cubicBezTo>
                <a:cubicBezTo>
                  <a:pt x="7469523" y="3612458"/>
                  <a:pt x="7422376" y="3579568"/>
                  <a:pt x="7382464" y="3568537"/>
                </a:cubicBezTo>
                <a:cubicBezTo>
                  <a:pt x="7371576" y="3572144"/>
                  <a:pt x="7360684" y="3575752"/>
                  <a:pt x="7360684" y="3575752"/>
                </a:cubicBezTo>
                <a:cubicBezTo>
                  <a:pt x="7306268" y="3557395"/>
                  <a:pt x="7266388" y="3509971"/>
                  <a:pt x="7219240" y="3477081"/>
                </a:cubicBezTo>
                <a:cubicBezTo>
                  <a:pt x="6943614" y="3265214"/>
                  <a:pt x="6737043" y="2933455"/>
                  <a:pt x="6512311" y="2619838"/>
                </a:cubicBezTo>
                <a:cubicBezTo>
                  <a:pt x="6483319" y="2568808"/>
                  <a:pt x="6363715" y="2390149"/>
                  <a:pt x="6428967" y="2477676"/>
                </a:cubicBezTo>
                <a:cubicBezTo>
                  <a:pt x="6461600" y="2503243"/>
                  <a:pt x="6483353" y="2532420"/>
                  <a:pt x="6512340" y="2583452"/>
                </a:cubicBezTo>
                <a:cubicBezTo>
                  <a:pt x="6599338" y="2700152"/>
                  <a:pt x="6650077" y="2780361"/>
                  <a:pt x="6722564" y="2889744"/>
                </a:cubicBezTo>
                <a:cubicBezTo>
                  <a:pt x="6762443" y="2937167"/>
                  <a:pt x="6795051" y="2999131"/>
                  <a:pt x="6831309" y="3035623"/>
                </a:cubicBezTo>
                <a:cubicBezTo>
                  <a:pt x="6842202" y="3032014"/>
                  <a:pt x="6842202" y="3032014"/>
                  <a:pt x="6856711" y="3039340"/>
                </a:cubicBezTo>
                <a:cubicBezTo>
                  <a:pt x="6889350" y="3064905"/>
                  <a:pt x="6911068" y="3130470"/>
                  <a:pt x="6947328" y="3166967"/>
                </a:cubicBezTo>
                <a:cubicBezTo>
                  <a:pt x="6961835" y="3174287"/>
                  <a:pt x="6990856" y="3188931"/>
                  <a:pt x="6990856" y="3188931"/>
                </a:cubicBezTo>
                <a:cubicBezTo>
                  <a:pt x="6990856" y="3188931"/>
                  <a:pt x="6983616" y="3167072"/>
                  <a:pt x="6979996" y="3156146"/>
                </a:cubicBezTo>
                <a:cubicBezTo>
                  <a:pt x="6958250" y="3126972"/>
                  <a:pt x="6918370" y="3079548"/>
                  <a:pt x="6900237" y="3061298"/>
                </a:cubicBezTo>
                <a:cubicBezTo>
                  <a:pt x="6679126" y="2758613"/>
                  <a:pt x="6461662" y="2430463"/>
                  <a:pt x="6247790" y="2149631"/>
                </a:cubicBezTo>
                <a:cubicBezTo>
                  <a:pt x="6222423" y="2109526"/>
                  <a:pt x="6200672" y="2080354"/>
                  <a:pt x="6175304" y="2040249"/>
                </a:cubicBezTo>
                <a:cubicBezTo>
                  <a:pt x="6160825" y="1996537"/>
                  <a:pt x="6128185" y="1970967"/>
                  <a:pt x="6102817" y="1930862"/>
                </a:cubicBezTo>
                <a:cubicBezTo>
                  <a:pt x="6062937" y="1883438"/>
                  <a:pt x="6012166" y="1839623"/>
                  <a:pt x="5975912" y="1803129"/>
                </a:cubicBezTo>
                <a:cubicBezTo>
                  <a:pt x="5972291" y="1792197"/>
                  <a:pt x="5979560" y="1777664"/>
                  <a:pt x="5965052" y="1770344"/>
                </a:cubicBezTo>
                <a:cubicBezTo>
                  <a:pt x="5943299" y="1741167"/>
                  <a:pt x="5910661" y="1715602"/>
                  <a:pt x="5888913" y="1686423"/>
                </a:cubicBezTo>
                <a:cubicBezTo>
                  <a:pt x="5870781" y="1668178"/>
                  <a:pt x="5859921" y="1635393"/>
                  <a:pt x="5841794" y="1617146"/>
                </a:cubicBezTo>
                <a:cubicBezTo>
                  <a:pt x="5783787" y="1551471"/>
                  <a:pt x="5704000" y="1493015"/>
                  <a:pt x="5660501" y="1434665"/>
                </a:cubicBezTo>
                <a:cubicBezTo>
                  <a:pt x="5624241" y="1398168"/>
                  <a:pt x="5624269" y="1361776"/>
                  <a:pt x="5591633" y="1336204"/>
                </a:cubicBezTo>
                <a:cubicBezTo>
                  <a:pt x="5526383" y="1248682"/>
                  <a:pt x="5435707" y="1193828"/>
                  <a:pt x="5370455" y="1106301"/>
                </a:cubicBezTo>
                <a:cubicBezTo>
                  <a:pt x="5370455" y="1106301"/>
                  <a:pt x="5366836" y="1095374"/>
                  <a:pt x="5366836" y="1095374"/>
                </a:cubicBezTo>
                <a:cubicBezTo>
                  <a:pt x="5355948" y="1098981"/>
                  <a:pt x="5363216" y="1084447"/>
                  <a:pt x="5363216" y="1084447"/>
                </a:cubicBezTo>
                <a:cubicBezTo>
                  <a:pt x="5392235" y="1099086"/>
                  <a:pt x="5432115" y="1146509"/>
                  <a:pt x="5468375" y="1183007"/>
                </a:cubicBezTo>
                <a:cubicBezTo>
                  <a:pt x="5515523" y="1215897"/>
                  <a:pt x="5540895" y="1256000"/>
                  <a:pt x="5573534" y="1281566"/>
                </a:cubicBezTo>
                <a:cubicBezTo>
                  <a:pt x="5562676" y="1248785"/>
                  <a:pt x="5548163" y="1241467"/>
                  <a:pt x="5511903" y="1204970"/>
                </a:cubicBezTo>
                <a:cubicBezTo>
                  <a:pt x="5510093" y="1199505"/>
                  <a:pt x="5493784" y="1177623"/>
                  <a:pt x="5480643" y="1160752"/>
                </a:cubicBezTo>
                <a:lnTo>
                  <a:pt x="5471460" y="1149300"/>
                </a:lnTo>
                <a:lnTo>
                  <a:pt x="5638843" y="1296315"/>
                </a:lnTo>
                <a:cubicBezTo>
                  <a:pt x="5635223" y="1285388"/>
                  <a:pt x="5635223" y="1285388"/>
                  <a:pt x="5631604" y="1274461"/>
                </a:cubicBezTo>
                <a:cubicBezTo>
                  <a:pt x="5588103" y="1216106"/>
                  <a:pt x="5511936" y="1168577"/>
                  <a:pt x="5464817" y="1099300"/>
                </a:cubicBezTo>
                <a:cubicBezTo>
                  <a:pt x="5653384" y="1267246"/>
                  <a:pt x="5798417" y="1413231"/>
                  <a:pt x="5968823" y="1599319"/>
                </a:cubicBezTo>
                <a:cubicBezTo>
                  <a:pt x="5983330" y="1606639"/>
                  <a:pt x="6041338" y="1672315"/>
                  <a:pt x="6041338" y="1672315"/>
                </a:cubicBezTo>
                <a:cubicBezTo>
                  <a:pt x="6063118" y="1665100"/>
                  <a:pt x="5976091" y="1584786"/>
                  <a:pt x="5986984" y="1581178"/>
                </a:cubicBezTo>
                <a:cubicBezTo>
                  <a:pt x="5827466" y="1391483"/>
                  <a:pt x="5675159" y="1260033"/>
                  <a:pt x="5504724" y="1110332"/>
                </a:cubicBezTo>
                <a:cubicBezTo>
                  <a:pt x="5501105" y="1099405"/>
                  <a:pt x="5421317" y="1040945"/>
                  <a:pt x="5417697" y="1030018"/>
                </a:cubicBezTo>
                <a:cubicBezTo>
                  <a:pt x="5421346" y="1004558"/>
                  <a:pt x="5457606" y="1041055"/>
                  <a:pt x="5457606" y="1041055"/>
                </a:cubicBezTo>
                <a:cubicBezTo>
                  <a:pt x="5573652" y="1136008"/>
                  <a:pt x="5642524" y="1234461"/>
                  <a:pt x="5751326" y="1307562"/>
                </a:cubicBezTo>
                <a:cubicBezTo>
                  <a:pt x="5729578" y="1278384"/>
                  <a:pt x="5704179" y="1274672"/>
                  <a:pt x="5693319" y="1241887"/>
                </a:cubicBezTo>
                <a:cubicBezTo>
                  <a:pt x="5704211" y="1238279"/>
                  <a:pt x="5707832" y="1249210"/>
                  <a:pt x="5707832" y="1249210"/>
                </a:cubicBezTo>
                <a:cubicBezTo>
                  <a:pt x="5773107" y="1300347"/>
                  <a:pt x="5682460" y="1209107"/>
                  <a:pt x="5693353" y="1205498"/>
                </a:cubicBezTo>
                <a:cubicBezTo>
                  <a:pt x="5693353" y="1205498"/>
                  <a:pt x="5707860" y="1212819"/>
                  <a:pt x="5707860" y="1212819"/>
                </a:cubicBezTo>
                <a:cubicBezTo>
                  <a:pt x="5747767" y="1223851"/>
                  <a:pt x="5776759" y="1274881"/>
                  <a:pt x="5809399" y="1300451"/>
                </a:cubicBezTo>
                <a:cubicBezTo>
                  <a:pt x="5896426" y="1380765"/>
                  <a:pt x="5950813" y="1435509"/>
                  <a:pt x="6023333" y="1508503"/>
                </a:cubicBezTo>
                <a:cubicBezTo>
                  <a:pt x="6063208" y="1555928"/>
                  <a:pt x="6092199" y="1606959"/>
                  <a:pt x="6142999" y="1614382"/>
                </a:cubicBezTo>
                <a:cubicBezTo>
                  <a:pt x="6037840" y="1515823"/>
                  <a:pt x="5950842" y="1399123"/>
                  <a:pt x="5845687" y="1300557"/>
                </a:cubicBezTo>
                <a:cubicBezTo>
                  <a:pt x="5823936" y="1271385"/>
                  <a:pt x="5791300" y="1245813"/>
                  <a:pt x="5773168" y="1227568"/>
                </a:cubicBezTo>
                <a:cubicBezTo>
                  <a:pt x="5740528" y="1201997"/>
                  <a:pt x="5726049" y="1158286"/>
                  <a:pt x="5693409" y="1132720"/>
                </a:cubicBezTo>
                <a:cubicBezTo>
                  <a:pt x="5653535" y="1085295"/>
                  <a:pt x="5591873" y="1045081"/>
                  <a:pt x="5537487" y="990337"/>
                </a:cubicBezTo>
                <a:cubicBezTo>
                  <a:pt x="5519355" y="972092"/>
                  <a:pt x="5512115" y="950234"/>
                  <a:pt x="5493988" y="931987"/>
                </a:cubicBezTo>
                <a:cubicBezTo>
                  <a:pt x="5370701" y="815176"/>
                  <a:pt x="5221986" y="731045"/>
                  <a:pt x="5098699" y="614233"/>
                </a:cubicBezTo>
                <a:cubicBezTo>
                  <a:pt x="5345328" y="775073"/>
                  <a:pt x="5566535" y="968589"/>
                  <a:pt x="5798630" y="1158499"/>
                </a:cubicBezTo>
                <a:cubicBezTo>
                  <a:pt x="5700743" y="1045400"/>
                  <a:pt x="5577423" y="964983"/>
                  <a:pt x="5472269" y="866422"/>
                </a:cubicBezTo>
                <a:cubicBezTo>
                  <a:pt x="5787798" y="1089323"/>
                  <a:pt x="6059744" y="1363048"/>
                  <a:pt x="6328035" y="1662231"/>
                </a:cubicBezTo>
                <a:cubicBezTo>
                  <a:pt x="6603596" y="1946885"/>
                  <a:pt x="6864615" y="2260602"/>
                  <a:pt x="7100212" y="2607002"/>
                </a:cubicBezTo>
                <a:cubicBezTo>
                  <a:pt x="7103831" y="2617929"/>
                  <a:pt x="7107451" y="2628855"/>
                  <a:pt x="7118338" y="2625249"/>
                </a:cubicBezTo>
                <a:cubicBezTo>
                  <a:pt x="7121958" y="2636176"/>
                  <a:pt x="7179936" y="2738238"/>
                  <a:pt x="7190824" y="2734631"/>
                </a:cubicBezTo>
                <a:cubicBezTo>
                  <a:pt x="7201717" y="2731023"/>
                  <a:pt x="7179966" y="2701851"/>
                  <a:pt x="7176344" y="2690920"/>
                </a:cubicBezTo>
                <a:cubicBezTo>
                  <a:pt x="7136465" y="2643496"/>
                  <a:pt x="7111127" y="2567004"/>
                  <a:pt x="7093000" y="2548757"/>
                </a:cubicBezTo>
                <a:cubicBezTo>
                  <a:pt x="7056773" y="2475867"/>
                  <a:pt x="6998762" y="2410198"/>
                  <a:pt x="6951642" y="2340916"/>
                </a:cubicBezTo>
                <a:cubicBezTo>
                  <a:pt x="6697890" y="2012660"/>
                  <a:pt x="6436871" y="1698938"/>
                  <a:pt x="6164931" y="1425216"/>
                </a:cubicBezTo>
                <a:cubicBezTo>
                  <a:pt x="6038024" y="1297479"/>
                  <a:pt x="5914738" y="1180672"/>
                  <a:pt x="5791451" y="1063861"/>
                </a:cubicBezTo>
                <a:cubicBezTo>
                  <a:pt x="5729819" y="987261"/>
                  <a:pt x="5628252" y="936020"/>
                  <a:pt x="5555737" y="863024"/>
                </a:cubicBezTo>
                <a:cubicBezTo>
                  <a:pt x="5581137" y="866736"/>
                  <a:pt x="5588378" y="888595"/>
                  <a:pt x="5610153" y="881381"/>
                </a:cubicBezTo>
                <a:cubicBezTo>
                  <a:pt x="5512238" y="804674"/>
                  <a:pt x="5428830" y="735287"/>
                  <a:pt x="5330911" y="658581"/>
                </a:cubicBezTo>
                <a:cubicBezTo>
                  <a:pt x="5312784" y="640334"/>
                  <a:pt x="5189463" y="559911"/>
                  <a:pt x="5247503" y="589193"/>
                </a:cubicBezTo>
                <a:cubicBezTo>
                  <a:pt x="5352691" y="651366"/>
                  <a:pt x="5450611" y="728072"/>
                  <a:pt x="5534019" y="797459"/>
                </a:cubicBezTo>
                <a:cubicBezTo>
                  <a:pt x="5563038" y="812098"/>
                  <a:pt x="5621046" y="877773"/>
                  <a:pt x="5642826" y="870559"/>
                </a:cubicBezTo>
                <a:cubicBezTo>
                  <a:pt x="5657333" y="877878"/>
                  <a:pt x="5653714" y="866952"/>
                  <a:pt x="5664606" y="863344"/>
                </a:cubicBezTo>
                <a:cubicBezTo>
                  <a:pt x="5697241" y="888911"/>
                  <a:pt x="5722613" y="929014"/>
                  <a:pt x="5769761" y="961904"/>
                </a:cubicBezTo>
                <a:cubicBezTo>
                  <a:pt x="5784272" y="969223"/>
                  <a:pt x="5820528" y="1005722"/>
                  <a:pt x="5838661" y="1023972"/>
                </a:cubicBezTo>
                <a:cubicBezTo>
                  <a:pt x="5889428" y="1067789"/>
                  <a:pt x="5860441" y="1016757"/>
                  <a:pt x="5831420" y="1002113"/>
                </a:cubicBezTo>
                <a:lnTo>
                  <a:pt x="5702704" y="872553"/>
                </a:lnTo>
                <a:lnTo>
                  <a:pt x="6038143" y="1151920"/>
                </a:lnTo>
                <a:cubicBezTo>
                  <a:pt x="6070781" y="1177485"/>
                  <a:pt x="6085295" y="1184809"/>
                  <a:pt x="6117929" y="1210376"/>
                </a:cubicBezTo>
                <a:cubicBezTo>
                  <a:pt x="6201342" y="1279762"/>
                  <a:pt x="6288335" y="1396464"/>
                  <a:pt x="6386254" y="1473170"/>
                </a:cubicBezTo>
                <a:cubicBezTo>
                  <a:pt x="6408002" y="1502348"/>
                  <a:pt x="6386254" y="1473170"/>
                  <a:pt x="6415276" y="1487813"/>
                </a:cubicBezTo>
                <a:cubicBezTo>
                  <a:pt x="6458802" y="1509772"/>
                  <a:pt x="6524049" y="1597301"/>
                  <a:pt x="6563928" y="1644724"/>
                </a:cubicBezTo>
                <a:cubicBezTo>
                  <a:pt x="6632829" y="1706792"/>
                  <a:pt x="6520430" y="1586374"/>
                  <a:pt x="6498682" y="1557195"/>
                </a:cubicBezTo>
                <a:cubicBezTo>
                  <a:pt x="6400796" y="1444102"/>
                  <a:pt x="6270236" y="1341826"/>
                  <a:pt x="6190482" y="1246976"/>
                </a:cubicBezTo>
                <a:cubicBezTo>
                  <a:pt x="6154222" y="1210479"/>
                  <a:pt x="6128851" y="1170381"/>
                  <a:pt x="6092591" y="1133884"/>
                </a:cubicBezTo>
                <a:cubicBezTo>
                  <a:pt x="6078084" y="1126564"/>
                  <a:pt x="6049063" y="1111920"/>
                  <a:pt x="6030936" y="1093673"/>
                </a:cubicBezTo>
                <a:cubicBezTo>
                  <a:pt x="5976544" y="1038931"/>
                  <a:pt x="5929397" y="1006041"/>
                  <a:pt x="5875008" y="951292"/>
                </a:cubicBezTo>
                <a:cubicBezTo>
                  <a:pt x="5842370" y="925727"/>
                  <a:pt x="5795222" y="892837"/>
                  <a:pt x="5762582" y="867266"/>
                </a:cubicBezTo>
                <a:cubicBezTo>
                  <a:pt x="5758962" y="856340"/>
                  <a:pt x="5766230" y="841806"/>
                  <a:pt x="5762611" y="830879"/>
                </a:cubicBezTo>
                <a:cubicBezTo>
                  <a:pt x="5740863" y="801701"/>
                  <a:pt x="5650184" y="746853"/>
                  <a:pt x="5617548" y="721282"/>
                </a:cubicBezTo>
                <a:cubicBezTo>
                  <a:pt x="5559508" y="691999"/>
                  <a:pt x="5501468" y="662717"/>
                  <a:pt x="5465207" y="626220"/>
                </a:cubicBezTo>
                <a:cubicBezTo>
                  <a:pt x="5450700" y="618900"/>
                  <a:pt x="5457968" y="604367"/>
                  <a:pt x="5457968" y="604367"/>
                </a:cubicBezTo>
                <a:cubicBezTo>
                  <a:pt x="5450728" y="582509"/>
                  <a:pt x="5410821" y="571476"/>
                  <a:pt x="5396314" y="564156"/>
                </a:cubicBezTo>
                <a:cubicBezTo>
                  <a:pt x="5334654" y="523947"/>
                  <a:pt x="5283886" y="480130"/>
                  <a:pt x="5222227" y="439921"/>
                </a:cubicBezTo>
                <a:cubicBezTo>
                  <a:pt x="5189586" y="414351"/>
                  <a:pt x="5146058" y="392388"/>
                  <a:pt x="5106151" y="381355"/>
                </a:cubicBezTo>
                <a:cubicBezTo>
                  <a:pt x="5091639" y="374037"/>
                  <a:pt x="5073510" y="355785"/>
                  <a:pt x="5062618" y="359393"/>
                </a:cubicBezTo>
                <a:cubicBezTo>
                  <a:pt x="5048111" y="352073"/>
                  <a:pt x="5015443" y="362895"/>
                  <a:pt x="5000931" y="355576"/>
                </a:cubicBezTo>
                <a:cubicBezTo>
                  <a:pt x="4997311" y="344649"/>
                  <a:pt x="5004584" y="330115"/>
                  <a:pt x="5004584" y="330115"/>
                </a:cubicBezTo>
                <a:cubicBezTo>
                  <a:pt x="4935656" y="304439"/>
                  <a:pt x="4841267" y="347831"/>
                  <a:pt x="4761418" y="362156"/>
                </a:cubicBezTo>
                <a:cubicBezTo>
                  <a:pt x="4656168" y="372763"/>
                  <a:pt x="4565400" y="427087"/>
                  <a:pt x="4507302" y="470583"/>
                </a:cubicBezTo>
                <a:cubicBezTo>
                  <a:pt x="4478249" y="492333"/>
                  <a:pt x="4452822" y="525013"/>
                  <a:pt x="4423773" y="546761"/>
                </a:cubicBezTo>
                <a:cubicBezTo>
                  <a:pt x="4412880" y="550369"/>
                  <a:pt x="4398373" y="543049"/>
                  <a:pt x="4391105" y="557582"/>
                </a:cubicBezTo>
                <a:cubicBezTo>
                  <a:pt x="4343895" y="597472"/>
                  <a:pt x="4300302" y="648294"/>
                  <a:pt x="4256714" y="699116"/>
                </a:cubicBezTo>
                <a:cubicBezTo>
                  <a:pt x="4238553" y="717257"/>
                  <a:pt x="4224016" y="746324"/>
                  <a:pt x="4209477" y="775397"/>
                </a:cubicBezTo>
                <a:cubicBezTo>
                  <a:pt x="4100484" y="920637"/>
                  <a:pt x="4027787" y="1065992"/>
                  <a:pt x="3969595" y="1218661"/>
                </a:cubicBezTo>
                <a:cubicBezTo>
                  <a:pt x="3944138" y="1287728"/>
                  <a:pt x="3911405" y="1371335"/>
                  <a:pt x="3896836" y="1436795"/>
                </a:cubicBezTo>
                <a:cubicBezTo>
                  <a:pt x="3885914" y="1476790"/>
                  <a:pt x="3864107" y="1520396"/>
                  <a:pt x="3849565" y="1549465"/>
                </a:cubicBezTo>
                <a:cubicBezTo>
                  <a:pt x="3831438" y="1531218"/>
                  <a:pt x="3813216" y="1622139"/>
                  <a:pt x="3802296" y="1662139"/>
                </a:cubicBezTo>
                <a:cubicBezTo>
                  <a:pt x="3696805" y="1963870"/>
                  <a:pt x="3623985" y="2254784"/>
                  <a:pt x="3511255" y="2534661"/>
                </a:cubicBezTo>
                <a:cubicBezTo>
                  <a:pt x="3394874" y="2840005"/>
                  <a:pt x="3256653" y="3225336"/>
                  <a:pt x="3093124" y="3497790"/>
                </a:cubicBezTo>
                <a:cubicBezTo>
                  <a:pt x="3093124" y="3497790"/>
                  <a:pt x="3089505" y="3486863"/>
                  <a:pt x="3089505" y="3486863"/>
                </a:cubicBezTo>
                <a:cubicBezTo>
                  <a:pt x="3045916" y="3537684"/>
                  <a:pt x="3031347" y="3603144"/>
                  <a:pt x="2987757" y="3653960"/>
                </a:cubicBezTo>
                <a:cubicBezTo>
                  <a:pt x="3053188" y="3523144"/>
                  <a:pt x="3082266" y="3465010"/>
                  <a:pt x="3144047" y="3359654"/>
                </a:cubicBezTo>
                <a:cubicBezTo>
                  <a:pt x="3162236" y="3305121"/>
                  <a:pt x="3198615" y="3196059"/>
                  <a:pt x="3151377" y="3272340"/>
                </a:cubicBezTo>
                <a:cubicBezTo>
                  <a:pt x="3129568" y="3315942"/>
                  <a:pt x="3104106" y="3385010"/>
                  <a:pt x="3096839" y="3399548"/>
                </a:cubicBezTo>
                <a:cubicBezTo>
                  <a:pt x="2867879" y="3802813"/>
                  <a:pt x="2602630" y="4205971"/>
                  <a:pt x="2257623" y="4514288"/>
                </a:cubicBezTo>
                <a:cubicBezTo>
                  <a:pt x="2232194" y="4546963"/>
                  <a:pt x="2195874" y="4583250"/>
                  <a:pt x="2174094" y="4590465"/>
                </a:cubicBezTo>
                <a:cubicBezTo>
                  <a:pt x="2174094" y="4590465"/>
                  <a:pt x="2148698" y="4586747"/>
                  <a:pt x="2159585" y="4583140"/>
                </a:cubicBezTo>
                <a:cubicBezTo>
                  <a:pt x="2108758" y="4612108"/>
                  <a:pt x="2065168" y="4662924"/>
                  <a:pt x="2014339" y="4691887"/>
                </a:cubicBezTo>
                <a:cubicBezTo>
                  <a:pt x="1858200" y="4804242"/>
                  <a:pt x="1694822" y="4894744"/>
                  <a:pt x="1473375" y="4992350"/>
                </a:cubicBezTo>
                <a:cubicBezTo>
                  <a:pt x="1433440" y="5017710"/>
                  <a:pt x="1230153" y="5097175"/>
                  <a:pt x="1244688" y="5068103"/>
                </a:cubicBezTo>
                <a:cubicBezTo>
                  <a:pt x="1251961" y="5053568"/>
                  <a:pt x="1382638" y="5010281"/>
                  <a:pt x="1306409" y="5035532"/>
                </a:cubicBezTo>
                <a:cubicBezTo>
                  <a:pt x="1215674" y="5053463"/>
                  <a:pt x="1161225" y="5071499"/>
                  <a:pt x="1074103" y="5100358"/>
                </a:cubicBezTo>
                <a:cubicBezTo>
                  <a:pt x="954319" y="5140037"/>
                  <a:pt x="820017" y="5172399"/>
                  <a:pt x="703880" y="5186613"/>
                </a:cubicBezTo>
                <a:cubicBezTo>
                  <a:pt x="682099" y="5193828"/>
                  <a:pt x="522402" y="5222476"/>
                  <a:pt x="518783" y="5211550"/>
                </a:cubicBezTo>
                <a:cubicBezTo>
                  <a:pt x="504276" y="5204230"/>
                  <a:pt x="580505" y="5178979"/>
                  <a:pt x="591392" y="5175372"/>
                </a:cubicBezTo>
                <a:cubicBezTo>
                  <a:pt x="682133" y="5157440"/>
                  <a:pt x="823669" y="5146933"/>
                  <a:pt x="947080" y="5118184"/>
                </a:cubicBezTo>
                <a:cubicBezTo>
                  <a:pt x="979748" y="5107362"/>
                  <a:pt x="1008795" y="5085609"/>
                  <a:pt x="1019682" y="5082003"/>
                </a:cubicBezTo>
                <a:cubicBezTo>
                  <a:pt x="1074136" y="5063965"/>
                  <a:pt x="1208434" y="5031609"/>
                  <a:pt x="1273771" y="5009967"/>
                </a:cubicBezTo>
                <a:cubicBezTo>
                  <a:pt x="1335490" y="4977391"/>
                  <a:pt x="1273803" y="4973574"/>
                  <a:pt x="1255642" y="4991715"/>
                </a:cubicBezTo>
                <a:cubicBezTo>
                  <a:pt x="1262910" y="4977182"/>
                  <a:pt x="1288311" y="4980894"/>
                  <a:pt x="1310091" y="4973679"/>
                </a:cubicBezTo>
                <a:cubicBezTo>
                  <a:pt x="1339139" y="4951931"/>
                  <a:pt x="1400861" y="4919360"/>
                  <a:pt x="1440797" y="4894005"/>
                </a:cubicBezTo>
                <a:cubicBezTo>
                  <a:pt x="1469849" y="4872250"/>
                  <a:pt x="1506138" y="4872361"/>
                  <a:pt x="1513405" y="4857823"/>
                </a:cubicBezTo>
                <a:cubicBezTo>
                  <a:pt x="1509785" y="4846896"/>
                  <a:pt x="1466230" y="4861324"/>
                  <a:pt x="1466230" y="4861324"/>
                </a:cubicBezTo>
                <a:cubicBezTo>
                  <a:pt x="1455337" y="4864932"/>
                  <a:pt x="1473498" y="4846790"/>
                  <a:pt x="1473498" y="4846790"/>
                </a:cubicBezTo>
                <a:cubicBezTo>
                  <a:pt x="1455371" y="4828544"/>
                  <a:pt x="1371870" y="4868330"/>
                  <a:pt x="1317421" y="4886366"/>
                </a:cubicBezTo>
                <a:cubicBezTo>
                  <a:pt x="1299260" y="4904507"/>
                  <a:pt x="1233924" y="4926150"/>
                  <a:pt x="1186743" y="4929653"/>
                </a:cubicBezTo>
                <a:cubicBezTo>
                  <a:pt x="1154076" y="4940474"/>
                  <a:pt x="1183124" y="4918726"/>
                  <a:pt x="1168615" y="4911401"/>
                </a:cubicBezTo>
                <a:cubicBezTo>
                  <a:pt x="1143215" y="4907689"/>
                  <a:pt x="1154076" y="4940474"/>
                  <a:pt x="1128675" y="4936762"/>
                </a:cubicBezTo>
                <a:cubicBezTo>
                  <a:pt x="1128675" y="4936762"/>
                  <a:pt x="1121435" y="4914904"/>
                  <a:pt x="1110547" y="4918510"/>
                </a:cubicBezTo>
                <a:cubicBezTo>
                  <a:pt x="1052475" y="4925622"/>
                  <a:pt x="1023426" y="4947370"/>
                  <a:pt x="990757" y="4958191"/>
                </a:cubicBezTo>
                <a:lnTo>
                  <a:pt x="968977" y="4965406"/>
                </a:lnTo>
                <a:cubicBezTo>
                  <a:pt x="1019806" y="4936443"/>
                  <a:pt x="1096035" y="4911192"/>
                  <a:pt x="1161376" y="4889548"/>
                </a:cubicBezTo>
                <a:cubicBezTo>
                  <a:pt x="1183152" y="4882334"/>
                  <a:pt x="1277541" y="4838942"/>
                  <a:pt x="1219473" y="4846051"/>
                </a:cubicBezTo>
                <a:cubicBezTo>
                  <a:pt x="1132357" y="4874909"/>
                  <a:pt x="1005299" y="4929123"/>
                  <a:pt x="929070" y="4954374"/>
                </a:cubicBezTo>
                <a:cubicBezTo>
                  <a:pt x="856461" y="4990551"/>
                  <a:pt x="787500" y="5001269"/>
                  <a:pt x="718545" y="5011985"/>
                </a:cubicBezTo>
                <a:cubicBezTo>
                  <a:pt x="591514" y="5029807"/>
                  <a:pt x="435437" y="5069382"/>
                  <a:pt x="319301" y="5083601"/>
                </a:cubicBezTo>
                <a:cubicBezTo>
                  <a:pt x="308413" y="5087208"/>
                  <a:pt x="203163" y="5097815"/>
                  <a:pt x="203163" y="5097815"/>
                </a:cubicBezTo>
                <a:cubicBezTo>
                  <a:pt x="199544" y="5086889"/>
                  <a:pt x="224944" y="5090601"/>
                  <a:pt x="235832" y="5086994"/>
                </a:cubicBezTo>
                <a:cubicBezTo>
                  <a:pt x="283012" y="5083491"/>
                  <a:pt x="326568" y="5069063"/>
                  <a:pt x="362862" y="5069172"/>
                </a:cubicBezTo>
                <a:cubicBezTo>
                  <a:pt x="428198" y="5047529"/>
                  <a:pt x="486266" y="5040420"/>
                  <a:pt x="540715" y="5022383"/>
                </a:cubicBezTo>
                <a:cubicBezTo>
                  <a:pt x="566114" y="5026095"/>
                  <a:pt x="595163" y="5004347"/>
                  <a:pt x="627836" y="4993524"/>
                </a:cubicBezTo>
                <a:cubicBezTo>
                  <a:pt x="682284" y="4975488"/>
                  <a:pt x="729465" y="4971985"/>
                  <a:pt x="791181" y="4939416"/>
                </a:cubicBezTo>
                <a:cubicBezTo>
                  <a:pt x="845630" y="4921380"/>
                  <a:pt x="918239" y="4885202"/>
                  <a:pt x="820230" y="4917668"/>
                </a:cubicBezTo>
                <a:cubicBezTo>
                  <a:pt x="729492" y="4935594"/>
                  <a:pt x="722226" y="4950132"/>
                  <a:pt x="631483" y="4968059"/>
                </a:cubicBezTo>
                <a:cubicBezTo>
                  <a:pt x="475406" y="5007635"/>
                  <a:pt x="301201" y="5028958"/>
                  <a:pt x="170552" y="5035858"/>
                </a:cubicBezTo>
                <a:cubicBezTo>
                  <a:pt x="148772" y="5043073"/>
                  <a:pt x="87083" y="5039251"/>
                  <a:pt x="156045" y="5028538"/>
                </a:cubicBezTo>
                <a:cubicBezTo>
                  <a:pt x="257674" y="5006999"/>
                  <a:pt x="362917" y="4996389"/>
                  <a:pt x="453658" y="4978456"/>
                </a:cubicBezTo>
                <a:cubicBezTo>
                  <a:pt x="453658" y="4978456"/>
                  <a:pt x="522616" y="4967745"/>
                  <a:pt x="518994" y="4956813"/>
                </a:cubicBezTo>
                <a:cubicBezTo>
                  <a:pt x="526268" y="4942278"/>
                  <a:pt x="446419" y="4956603"/>
                  <a:pt x="435526" y="4960211"/>
                </a:cubicBezTo>
                <a:cubicBezTo>
                  <a:pt x="341171" y="4967215"/>
                  <a:pt x="486360" y="4931246"/>
                  <a:pt x="508136" y="4924033"/>
                </a:cubicBezTo>
                <a:cubicBezTo>
                  <a:pt x="519029" y="4920425"/>
                  <a:pt x="627925" y="4884353"/>
                  <a:pt x="624306" y="4873426"/>
                </a:cubicBezTo>
                <a:cubicBezTo>
                  <a:pt x="620685" y="4862494"/>
                  <a:pt x="511788" y="4898567"/>
                  <a:pt x="500895" y="4902175"/>
                </a:cubicBezTo>
                <a:cubicBezTo>
                  <a:pt x="544456" y="4887745"/>
                  <a:pt x="450068" y="4931143"/>
                  <a:pt x="464608" y="4902069"/>
                </a:cubicBezTo>
                <a:cubicBezTo>
                  <a:pt x="464608" y="4902069"/>
                  <a:pt x="551724" y="4873212"/>
                  <a:pt x="573505" y="4865997"/>
                </a:cubicBezTo>
                <a:cubicBezTo>
                  <a:pt x="704182" y="4822710"/>
                  <a:pt x="765904" y="4790139"/>
                  <a:pt x="860293" y="4746746"/>
                </a:cubicBezTo>
                <a:cubicBezTo>
                  <a:pt x="951062" y="4692422"/>
                  <a:pt x="1110788" y="4627387"/>
                  <a:pt x="1190665" y="4576676"/>
                </a:cubicBezTo>
                <a:cubicBezTo>
                  <a:pt x="1223339" y="4565853"/>
                  <a:pt x="1248766" y="4533174"/>
                  <a:pt x="1277814" y="4511426"/>
                </a:cubicBezTo>
                <a:cubicBezTo>
                  <a:pt x="1295976" y="4493284"/>
                  <a:pt x="1394012" y="4424427"/>
                  <a:pt x="1343185" y="4453395"/>
                </a:cubicBezTo>
                <a:cubicBezTo>
                  <a:pt x="1223366" y="4529462"/>
                  <a:pt x="1045447" y="4649032"/>
                  <a:pt x="929282" y="4699637"/>
                </a:cubicBezTo>
                <a:lnTo>
                  <a:pt x="874833" y="4717673"/>
                </a:lnTo>
                <a:cubicBezTo>
                  <a:pt x="845814" y="4703035"/>
                  <a:pt x="820385" y="4735710"/>
                  <a:pt x="798604" y="4742924"/>
                </a:cubicBezTo>
                <a:cubicBezTo>
                  <a:pt x="736884" y="4775500"/>
                  <a:pt x="544485" y="4851358"/>
                  <a:pt x="428348" y="4865573"/>
                </a:cubicBezTo>
                <a:cubicBezTo>
                  <a:pt x="406567" y="4872787"/>
                  <a:pt x="413841" y="4858252"/>
                  <a:pt x="392060" y="4865467"/>
                </a:cubicBezTo>
                <a:cubicBezTo>
                  <a:pt x="344880" y="4868970"/>
                  <a:pt x="312212" y="4879791"/>
                  <a:pt x="290431" y="4887006"/>
                </a:cubicBezTo>
                <a:cubicBezTo>
                  <a:pt x="246876" y="4901434"/>
                  <a:pt x="148866" y="4933900"/>
                  <a:pt x="199695" y="4904937"/>
                </a:cubicBezTo>
                <a:cubicBezTo>
                  <a:pt x="232363" y="4894116"/>
                  <a:pt x="337641" y="4847117"/>
                  <a:pt x="283192" y="4865153"/>
                </a:cubicBezTo>
                <a:cubicBezTo>
                  <a:pt x="236016" y="4868649"/>
                  <a:pt x="123494" y="4893796"/>
                  <a:pt x="90826" y="4904618"/>
                </a:cubicBezTo>
                <a:cubicBezTo>
                  <a:pt x="10978" y="4918942"/>
                  <a:pt x="83587" y="4882764"/>
                  <a:pt x="116255" y="4871943"/>
                </a:cubicBezTo>
                <a:cubicBezTo>
                  <a:pt x="265064" y="4846901"/>
                  <a:pt x="395741" y="4803614"/>
                  <a:pt x="482858" y="4774756"/>
                </a:cubicBezTo>
                <a:cubicBezTo>
                  <a:pt x="620808" y="4716934"/>
                  <a:pt x="337673" y="4810723"/>
                  <a:pt x="323161" y="4803405"/>
                </a:cubicBezTo>
                <a:cubicBezTo>
                  <a:pt x="312273" y="4807011"/>
                  <a:pt x="421170" y="4770939"/>
                  <a:pt x="417551" y="4760012"/>
                </a:cubicBezTo>
                <a:cubicBezTo>
                  <a:pt x="424823" y="4745473"/>
                  <a:pt x="228804" y="4810404"/>
                  <a:pt x="228804" y="4810404"/>
                </a:cubicBezTo>
                <a:cubicBezTo>
                  <a:pt x="196136" y="4821225"/>
                  <a:pt x="203404" y="4806692"/>
                  <a:pt x="225184" y="4799477"/>
                </a:cubicBezTo>
                <a:lnTo>
                  <a:pt x="268745" y="4785048"/>
                </a:lnTo>
                <a:cubicBezTo>
                  <a:pt x="461112" y="4745583"/>
                  <a:pt x="613597" y="4658689"/>
                  <a:pt x="747928" y="4589940"/>
                </a:cubicBezTo>
                <a:lnTo>
                  <a:pt x="1085592" y="4360611"/>
                </a:lnTo>
                <a:lnTo>
                  <a:pt x="1132809" y="4329049"/>
                </a:lnTo>
                <a:lnTo>
                  <a:pt x="1134309" y="4327525"/>
                </a:lnTo>
                <a:lnTo>
                  <a:pt x="1270787" y="4234836"/>
                </a:lnTo>
                <a:cubicBezTo>
                  <a:pt x="1383365" y="4136910"/>
                  <a:pt x="1495977" y="4002596"/>
                  <a:pt x="1557754" y="3897242"/>
                </a:cubicBezTo>
                <a:lnTo>
                  <a:pt x="1398268" y="4059306"/>
                </a:lnTo>
                <a:lnTo>
                  <a:pt x="1386119" y="4072942"/>
                </a:lnTo>
                <a:lnTo>
                  <a:pt x="1387760" y="4069982"/>
                </a:lnTo>
                <a:lnTo>
                  <a:pt x="1134309" y="4327525"/>
                </a:lnTo>
                <a:lnTo>
                  <a:pt x="1085592" y="4360611"/>
                </a:lnTo>
                <a:lnTo>
                  <a:pt x="849595" y="4518367"/>
                </a:lnTo>
                <a:cubicBezTo>
                  <a:pt x="749748" y="4577206"/>
                  <a:pt x="646281" y="4629671"/>
                  <a:pt x="544641" y="4669405"/>
                </a:cubicBezTo>
                <a:cubicBezTo>
                  <a:pt x="493807" y="4698370"/>
                  <a:pt x="428471" y="4720013"/>
                  <a:pt x="363130" y="4741657"/>
                </a:cubicBezTo>
                <a:cubicBezTo>
                  <a:pt x="319574" y="4756085"/>
                  <a:pt x="352242" y="4745263"/>
                  <a:pt x="413964" y="4712693"/>
                </a:cubicBezTo>
                <a:cubicBezTo>
                  <a:pt x="639026" y="4626014"/>
                  <a:pt x="856852" y="4517477"/>
                  <a:pt x="1027531" y="4376048"/>
                </a:cubicBezTo>
                <a:cubicBezTo>
                  <a:pt x="1056580" y="4354300"/>
                  <a:pt x="1103760" y="4350798"/>
                  <a:pt x="1096521" y="4328944"/>
                </a:cubicBezTo>
                <a:cubicBezTo>
                  <a:pt x="1096521" y="4328944"/>
                  <a:pt x="1042073" y="4346980"/>
                  <a:pt x="1027531" y="4376048"/>
                </a:cubicBezTo>
                <a:cubicBezTo>
                  <a:pt x="900441" y="4466655"/>
                  <a:pt x="689858" y="4597045"/>
                  <a:pt x="497461" y="4672908"/>
                </a:cubicBezTo>
                <a:cubicBezTo>
                  <a:pt x="475681" y="4680123"/>
                  <a:pt x="399452" y="4705374"/>
                  <a:pt x="399452" y="4705374"/>
                </a:cubicBezTo>
                <a:cubicBezTo>
                  <a:pt x="384943" y="4698049"/>
                  <a:pt x="482947" y="4665585"/>
                  <a:pt x="482947" y="4665585"/>
                </a:cubicBezTo>
                <a:cubicBezTo>
                  <a:pt x="1063791" y="4412545"/>
                  <a:pt x="1437904" y="4009707"/>
                  <a:pt x="1714044" y="3602935"/>
                </a:cubicBezTo>
                <a:cubicBezTo>
                  <a:pt x="1728586" y="3573867"/>
                  <a:pt x="1754013" y="3541187"/>
                  <a:pt x="1772174" y="3523046"/>
                </a:cubicBezTo>
                <a:cubicBezTo>
                  <a:pt x="1779442" y="3508513"/>
                  <a:pt x="1772203" y="3486659"/>
                  <a:pt x="1779475" y="3472119"/>
                </a:cubicBezTo>
                <a:cubicBezTo>
                  <a:pt x="1783123" y="3446659"/>
                  <a:pt x="1804904" y="3439444"/>
                  <a:pt x="1812172" y="3424911"/>
                </a:cubicBezTo>
                <a:cubicBezTo>
                  <a:pt x="1819444" y="3410371"/>
                  <a:pt x="1823092" y="3384911"/>
                  <a:pt x="1830366" y="3370377"/>
                </a:cubicBezTo>
                <a:cubicBezTo>
                  <a:pt x="1881254" y="3268629"/>
                  <a:pt x="1946652" y="3174206"/>
                  <a:pt x="1986651" y="3076072"/>
                </a:cubicBezTo>
                <a:cubicBezTo>
                  <a:pt x="2037540" y="2974324"/>
                  <a:pt x="2088431" y="2872581"/>
                  <a:pt x="2124812" y="2763513"/>
                </a:cubicBezTo>
                <a:cubicBezTo>
                  <a:pt x="2212080" y="2552704"/>
                  <a:pt x="2270333" y="2327254"/>
                  <a:pt x="2372113" y="2123764"/>
                </a:cubicBezTo>
                <a:cubicBezTo>
                  <a:pt x="2375733" y="2134691"/>
                  <a:pt x="2379352" y="2145617"/>
                  <a:pt x="2379352" y="2145617"/>
                </a:cubicBezTo>
                <a:cubicBezTo>
                  <a:pt x="2390240" y="2142011"/>
                  <a:pt x="2401160" y="2102011"/>
                  <a:pt x="2383002" y="2120157"/>
                </a:cubicBezTo>
                <a:cubicBezTo>
                  <a:pt x="2379380" y="2109226"/>
                  <a:pt x="2386653" y="2094691"/>
                  <a:pt x="2386653" y="2094691"/>
                </a:cubicBezTo>
                <a:cubicBezTo>
                  <a:pt x="2401160" y="2102011"/>
                  <a:pt x="2397541" y="2091084"/>
                  <a:pt x="2397541" y="2091084"/>
                </a:cubicBezTo>
                <a:cubicBezTo>
                  <a:pt x="2404814" y="2076549"/>
                  <a:pt x="2415702" y="2072943"/>
                  <a:pt x="2408463" y="2051089"/>
                </a:cubicBezTo>
                <a:cubicBezTo>
                  <a:pt x="2422970" y="2058409"/>
                  <a:pt x="2419350" y="2047483"/>
                  <a:pt x="2419350" y="2047483"/>
                </a:cubicBezTo>
                <a:cubicBezTo>
                  <a:pt x="2430243" y="2043874"/>
                  <a:pt x="2415729" y="2036551"/>
                  <a:pt x="2415729" y="2036551"/>
                </a:cubicBezTo>
                <a:cubicBezTo>
                  <a:pt x="2433891" y="2018410"/>
                  <a:pt x="2430271" y="2007483"/>
                  <a:pt x="2441191" y="1967483"/>
                </a:cubicBezTo>
                <a:cubicBezTo>
                  <a:pt x="2452084" y="1963875"/>
                  <a:pt x="2466653" y="1898415"/>
                  <a:pt x="2477540" y="1894808"/>
                </a:cubicBezTo>
                <a:cubicBezTo>
                  <a:pt x="2499321" y="1887594"/>
                  <a:pt x="2481132" y="1942127"/>
                  <a:pt x="2473893" y="1920274"/>
                </a:cubicBezTo>
                <a:cubicBezTo>
                  <a:pt x="2473859" y="1956662"/>
                  <a:pt x="2492054" y="1902132"/>
                  <a:pt x="2484752" y="1953053"/>
                </a:cubicBezTo>
                <a:cubicBezTo>
                  <a:pt x="2488373" y="1963985"/>
                  <a:pt x="2448343" y="2098513"/>
                  <a:pt x="2473804" y="2029445"/>
                </a:cubicBezTo>
                <a:cubicBezTo>
                  <a:pt x="2510154" y="1956770"/>
                  <a:pt x="2510181" y="1920379"/>
                  <a:pt x="2539262" y="1862237"/>
                </a:cubicBezTo>
                <a:cubicBezTo>
                  <a:pt x="2550122" y="1895022"/>
                  <a:pt x="2510154" y="1956770"/>
                  <a:pt x="2499231" y="1996765"/>
                </a:cubicBezTo>
                <a:cubicBezTo>
                  <a:pt x="2491958" y="2011300"/>
                  <a:pt x="2488282" y="2073152"/>
                  <a:pt x="2510091" y="2029550"/>
                </a:cubicBezTo>
                <a:cubicBezTo>
                  <a:pt x="2528280" y="1975017"/>
                  <a:pt x="2539230" y="1898631"/>
                  <a:pt x="2564662" y="1865949"/>
                </a:cubicBezTo>
                <a:cubicBezTo>
                  <a:pt x="2564662" y="1865949"/>
                  <a:pt x="2579171" y="1873275"/>
                  <a:pt x="2579171" y="1873275"/>
                </a:cubicBezTo>
                <a:cubicBezTo>
                  <a:pt x="2597331" y="1855128"/>
                  <a:pt x="2622791" y="1786060"/>
                  <a:pt x="2633709" y="1746067"/>
                </a:cubicBezTo>
                <a:cubicBezTo>
                  <a:pt x="2666470" y="1626067"/>
                  <a:pt x="2702853" y="1517004"/>
                  <a:pt x="2728342" y="1411545"/>
                </a:cubicBezTo>
                <a:cubicBezTo>
                  <a:pt x="2735610" y="1397011"/>
                  <a:pt x="2750150" y="1367938"/>
                  <a:pt x="2753799" y="1342478"/>
                </a:cubicBezTo>
                <a:cubicBezTo>
                  <a:pt x="2761072" y="1327943"/>
                  <a:pt x="2757452" y="1317016"/>
                  <a:pt x="2750212" y="1295158"/>
                </a:cubicBezTo>
                <a:cubicBezTo>
                  <a:pt x="2761134" y="1255163"/>
                  <a:pt x="2793830" y="1207950"/>
                  <a:pt x="2812023" y="1153415"/>
                </a:cubicBezTo>
                <a:cubicBezTo>
                  <a:pt x="2852021" y="1055281"/>
                  <a:pt x="2877510" y="949821"/>
                  <a:pt x="2924752" y="873538"/>
                </a:cubicBezTo>
                <a:cubicBezTo>
                  <a:pt x="2928372" y="884465"/>
                  <a:pt x="2953801" y="851790"/>
                  <a:pt x="2953801" y="851790"/>
                </a:cubicBezTo>
                <a:cubicBezTo>
                  <a:pt x="2979231" y="819115"/>
                  <a:pt x="3004692" y="750047"/>
                  <a:pt x="3033773" y="691906"/>
                </a:cubicBezTo>
                <a:cubicBezTo>
                  <a:pt x="3059200" y="659227"/>
                  <a:pt x="3077361" y="641085"/>
                  <a:pt x="3102790" y="608410"/>
                </a:cubicBezTo>
                <a:cubicBezTo>
                  <a:pt x="3124598" y="564804"/>
                  <a:pt x="3193620" y="481306"/>
                  <a:pt x="3146379" y="557589"/>
                </a:cubicBezTo>
                <a:cubicBezTo>
                  <a:pt x="3120950" y="590264"/>
                  <a:pt x="3099142" y="633870"/>
                  <a:pt x="3073707" y="666547"/>
                </a:cubicBezTo>
                <a:cubicBezTo>
                  <a:pt x="3051899" y="710153"/>
                  <a:pt x="3022818" y="768294"/>
                  <a:pt x="2990123" y="815507"/>
                </a:cubicBezTo>
                <a:cubicBezTo>
                  <a:pt x="2961040" y="873644"/>
                  <a:pt x="2946471" y="939104"/>
                  <a:pt x="2924658" y="982712"/>
                </a:cubicBezTo>
                <a:cubicBezTo>
                  <a:pt x="2906502" y="1000852"/>
                  <a:pt x="2891962" y="1029925"/>
                  <a:pt x="2884689" y="1044459"/>
                </a:cubicBezTo>
                <a:cubicBezTo>
                  <a:pt x="2844720" y="1106207"/>
                  <a:pt x="2826503" y="1197127"/>
                  <a:pt x="2793768" y="1280730"/>
                </a:cubicBezTo>
                <a:cubicBezTo>
                  <a:pt x="2731901" y="1495256"/>
                  <a:pt x="2666410" y="1698852"/>
                  <a:pt x="2593649" y="1916981"/>
                </a:cubicBezTo>
                <a:cubicBezTo>
                  <a:pt x="2582728" y="1956981"/>
                  <a:pt x="2560891" y="2036974"/>
                  <a:pt x="2564511" y="2047901"/>
                </a:cubicBezTo>
                <a:cubicBezTo>
                  <a:pt x="2568132" y="2058832"/>
                  <a:pt x="2593589" y="1989766"/>
                  <a:pt x="2608129" y="1960693"/>
                </a:cubicBezTo>
                <a:cubicBezTo>
                  <a:pt x="2782758" y="1429902"/>
                  <a:pt x="2899320" y="906220"/>
                  <a:pt x="3222669" y="459558"/>
                </a:cubicBezTo>
                <a:cubicBezTo>
                  <a:pt x="3222669" y="459558"/>
                  <a:pt x="3211782" y="463165"/>
                  <a:pt x="3211782" y="463165"/>
                </a:cubicBezTo>
                <a:cubicBezTo>
                  <a:pt x="3288067" y="365135"/>
                  <a:pt x="3375249" y="263491"/>
                  <a:pt x="3509575" y="194744"/>
                </a:cubicBezTo>
                <a:cubicBezTo>
                  <a:pt x="3571296" y="162173"/>
                  <a:pt x="3629392" y="118672"/>
                  <a:pt x="3705621" y="93421"/>
                </a:cubicBezTo>
                <a:cubicBezTo>
                  <a:pt x="3916176" y="-577"/>
                  <a:pt x="4075845" y="7166"/>
                  <a:pt x="4257290" y="7696"/>
                </a:cubicBezTo>
                <a:cubicBezTo>
                  <a:pt x="4347111" y="5230"/>
                  <a:pt x="4428765" y="-1356"/>
                  <a:pt x="4511435" y="25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4986322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6858001"/>
          </a:xfrm>
          <a:custGeom>
            <a:avLst/>
            <a:gdLst>
              <a:gd name="connsiteX0" fmla="*/ 3172830 w 12192000"/>
              <a:gd name="connsiteY0" fmla="*/ 5037816 h 6858001"/>
              <a:gd name="connsiteX1" fmla="*/ 3197171 w 12192000"/>
              <a:gd name="connsiteY1" fmla="*/ 5040658 h 6858001"/>
              <a:gd name="connsiteX2" fmla="*/ 2989474 w 12192000"/>
              <a:gd name="connsiteY2" fmla="*/ 5326599 h 6858001"/>
              <a:gd name="connsiteX3" fmla="*/ 2950529 w 12192000"/>
              <a:gd name="connsiteY3" fmla="*/ 5339600 h 6858001"/>
              <a:gd name="connsiteX4" fmla="*/ 2755816 w 12192000"/>
              <a:gd name="connsiteY4" fmla="*/ 5508561 h 6858001"/>
              <a:gd name="connsiteX5" fmla="*/ 2794755 w 12192000"/>
              <a:gd name="connsiteY5" fmla="*/ 5378592 h 6858001"/>
              <a:gd name="connsiteX6" fmla="*/ 3158226 w 12192000"/>
              <a:gd name="connsiteY6" fmla="*/ 5092650 h 6858001"/>
              <a:gd name="connsiteX7" fmla="*/ 3172830 w 12192000"/>
              <a:gd name="connsiteY7" fmla="*/ 5037816 h 6858001"/>
              <a:gd name="connsiteX8" fmla="*/ 2469496 w 12192000"/>
              <a:gd name="connsiteY8" fmla="*/ 4816960 h 6858001"/>
              <a:gd name="connsiteX9" fmla="*/ 2463740 w 12192000"/>
              <a:gd name="connsiteY9" fmla="*/ 4897693 h 6858001"/>
              <a:gd name="connsiteX10" fmla="*/ 2379361 w 12192000"/>
              <a:gd name="connsiteY10" fmla="*/ 4949679 h 6858001"/>
              <a:gd name="connsiteX11" fmla="*/ 2482893 w 12192000"/>
              <a:gd name="connsiteY11" fmla="*/ 4797237 h 6858001"/>
              <a:gd name="connsiteX12" fmla="*/ 2469496 w 12192000"/>
              <a:gd name="connsiteY12" fmla="*/ 4816960 h 6858001"/>
              <a:gd name="connsiteX13" fmla="*/ 2470229 w 12192000"/>
              <a:gd name="connsiteY13" fmla="*/ 4806709 h 6858001"/>
              <a:gd name="connsiteX14" fmla="*/ 12192000 w 12192000"/>
              <a:gd name="connsiteY14" fmla="*/ 4425826 h 6858001"/>
              <a:gd name="connsiteX15" fmla="*/ 12192000 w 12192000"/>
              <a:gd name="connsiteY15" fmla="*/ 4564264 h 6858001"/>
              <a:gd name="connsiteX16" fmla="*/ 12190778 w 12192000"/>
              <a:gd name="connsiteY16" fmla="*/ 4567275 h 6858001"/>
              <a:gd name="connsiteX17" fmla="*/ 12050218 w 12192000"/>
              <a:gd name="connsiteY17" fmla="*/ 4806709 h 6858001"/>
              <a:gd name="connsiteX18" fmla="*/ 12180031 w 12192000"/>
              <a:gd name="connsiteY18" fmla="*/ 4429789 h 6858001"/>
              <a:gd name="connsiteX19" fmla="*/ 4978271 w 12192000"/>
              <a:gd name="connsiteY19" fmla="*/ 0 h 6858001"/>
              <a:gd name="connsiteX20" fmla="*/ 5267617 w 12192000"/>
              <a:gd name="connsiteY20" fmla="*/ 0 h 6858001"/>
              <a:gd name="connsiteX21" fmla="*/ 5274132 w 12192000"/>
              <a:gd name="connsiteY21" fmla="*/ 10722 h 6858001"/>
              <a:gd name="connsiteX22" fmla="*/ 5314899 w 12192000"/>
              <a:gd name="connsiteY22" fmla="*/ 10518 h 6858001"/>
              <a:gd name="connsiteX23" fmla="*/ 5345267 w 12192000"/>
              <a:gd name="connsiteY23" fmla="*/ 0 h 6858001"/>
              <a:gd name="connsiteX24" fmla="*/ 5430909 w 12192000"/>
              <a:gd name="connsiteY24" fmla="*/ 0 h 6858001"/>
              <a:gd name="connsiteX25" fmla="*/ 5444910 w 12192000"/>
              <a:gd name="connsiteY25" fmla="*/ 31636 h 6858001"/>
              <a:gd name="connsiteX26" fmla="*/ 5455863 w 12192000"/>
              <a:gd name="connsiteY26" fmla="*/ 179683 h 6858001"/>
              <a:gd name="connsiteX27" fmla="*/ 5611636 w 12192000"/>
              <a:gd name="connsiteY27" fmla="*/ 75704 h 6858001"/>
              <a:gd name="connsiteX28" fmla="*/ 5754427 w 12192000"/>
              <a:gd name="connsiteY28" fmla="*/ 114701 h 6858001"/>
              <a:gd name="connsiteX29" fmla="*/ 5780388 w 12192000"/>
              <a:gd name="connsiteY29" fmla="*/ 257666 h 6858001"/>
              <a:gd name="connsiteX30" fmla="*/ 5923179 w 12192000"/>
              <a:gd name="connsiteY30" fmla="*/ 231676 h 6858001"/>
              <a:gd name="connsiteX31" fmla="*/ 5962124 w 12192000"/>
              <a:gd name="connsiteY31" fmla="*/ 335649 h 6858001"/>
              <a:gd name="connsiteX32" fmla="*/ 6040007 w 12192000"/>
              <a:gd name="connsiteY32" fmla="*/ 322654 h 6858001"/>
              <a:gd name="connsiteX33" fmla="*/ 6040007 w 12192000"/>
              <a:gd name="connsiteY33" fmla="*/ 439628 h 6858001"/>
              <a:gd name="connsiteX34" fmla="*/ 6221743 w 12192000"/>
              <a:gd name="connsiteY34" fmla="*/ 413638 h 6858001"/>
              <a:gd name="connsiteX35" fmla="*/ 6143859 w 12192000"/>
              <a:gd name="connsiteY35" fmla="*/ 582599 h 6858001"/>
              <a:gd name="connsiteX36" fmla="*/ 6325594 w 12192000"/>
              <a:gd name="connsiteY36" fmla="*/ 582599 h 6858001"/>
              <a:gd name="connsiteX37" fmla="*/ 6546269 w 12192000"/>
              <a:gd name="connsiteY37" fmla="*/ 296658 h 6858001"/>
              <a:gd name="connsiteX38" fmla="*/ 6533291 w 12192000"/>
              <a:gd name="connsiteY38" fmla="*/ 231676 h 6858001"/>
              <a:gd name="connsiteX39" fmla="*/ 6640382 w 12192000"/>
              <a:gd name="connsiteY39" fmla="*/ 114497 h 6858001"/>
              <a:gd name="connsiteX40" fmla="*/ 6727369 w 12192000"/>
              <a:gd name="connsiteY40" fmla="*/ 0 h 6858001"/>
              <a:gd name="connsiteX41" fmla="*/ 7257321 w 12192000"/>
              <a:gd name="connsiteY41" fmla="*/ 0 h 6858001"/>
              <a:gd name="connsiteX42" fmla="*/ 7261645 w 12192000"/>
              <a:gd name="connsiteY42" fmla="*/ 11330 h 6858001"/>
              <a:gd name="connsiteX43" fmla="*/ 7260227 w 12192000"/>
              <a:gd name="connsiteY43" fmla="*/ 49714 h 6858001"/>
              <a:gd name="connsiteX44" fmla="*/ 7328377 w 12192000"/>
              <a:gd name="connsiteY44" fmla="*/ 2597 h 6858001"/>
              <a:gd name="connsiteX45" fmla="*/ 7330600 w 12192000"/>
              <a:gd name="connsiteY45" fmla="*/ 0 h 6858001"/>
              <a:gd name="connsiteX46" fmla="*/ 7506674 w 12192000"/>
              <a:gd name="connsiteY46" fmla="*/ 0 h 6858001"/>
              <a:gd name="connsiteX47" fmla="*/ 7511124 w 12192000"/>
              <a:gd name="connsiteY47" fmla="*/ 16205 h 6858001"/>
              <a:gd name="connsiteX48" fmla="*/ 7545807 w 12192000"/>
              <a:gd name="connsiteY48" fmla="*/ 127697 h 6858001"/>
              <a:gd name="connsiteX49" fmla="*/ 7753504 w 12192000"/>
              <a:gd name="connsiteY49" fmla="*/ 75704 h 6858001"/>
              <a:gd name="connsiteX50" fmla="*/ 7805427 w 12192000"/>
              <a:gd name="connsiteY50" fmla="*/ 231676 h 6858001"/>
              <a:gd name="connsiteX51" fmla="*/ 8116969 w 12192000"/>
              <a:gd name="connsiteY51" fmla="*/ 361645 h 6858001"/>
              <a:gd name="connsiteX52" fmla="*/ 8230961 w 12192000"/>
              <a:gd name="connsiteY52" fmla="*/ 146582 h 6858001"/>
              <a:gd name="connsiteX53" fmla="*/ 8302462 w 12192000"/>
              <a:gd name="connsiteY53" fmla="*/ 0 h 6858001"/>
              <a:gd name="connsiteX54" fmla="*/ 9403897 w 12192000"/>
              <a:gd name="connsiteY54" fmla="*/ 0 h 6858001"/>
              <a:gd name="connsiteX55" fmla="*/ 9400470 w 12192000"/>
              <a:gd name="connsiteY55" fmla="*/ 9095 h 6858001"/>
              <a:gd name="connsiteX56" fmla="*/ 9415072 w 12192000"/>
              <a:gd name="connsiteY56" fmla="*/ 75704 h 6858001"/>
              <a:gd name="connsiteX57" fmla="*/ 9518924 w 12192000"/>
              <a:gd name="connsiteY57" fmla="*/ 10722 h 6858001"/>
              <a:gd name="connsiteX58" fmla="*/ 9635753 w 12192000"/>
              <a:gd name="connsiteY58" fmla="*/ 127697 h 6858001"/>
              <a:gd name="connsiteX59" fmla="*/ 9765560 w 12192000"/>
              <a:gd name="connsiteY59" fmla="*/ 257666 h 6858001"/>
              <a:gd name="connsiteX60" fmla="*/ 9739598 w 12192000"/>
              <a:gd name="connsiteY60" fmla="*/ 400637 h 6858001"/>
              <a:gd name="connsiteX61" fmla="*/ 9856427 w 12192000"/>
              <a:gd name="connsiteY61" fmla="*/ 322654 h 6858001"/>
              <a:gd name="connsiteX62" fmla="*/ 9986240 w 12192000"/>
              <a:gd name="connsiteY62" fmla="*/ 439628 h 6858001"/>
              <a:gd name="connsiteX63" fmla="*/ 10375666 w 12192000"/>
              <a:gd name="connsiteY63" fmla="*/ 153693 h 6858001"/>
              <a:gd name="connsiteX64" fmla="*/ 10427595 w 12192000"/>
              <a:gd name="connsiteY64" fmla="*/ 270667 h 6858001"/>
              <a:gd name="connsiteX65" fmla="*/ 10531440 w 12192000"/>
              <a:gd name="connsiteY65" fmla="*/ 270667 h 6858001"/>
              <a:gd name="connsiteX66" fmla="*/ 10531440 w 12192000"/>
              <a:gd name="connsiteY66" fmla="*/ 439628 h 6858001"/>
              <a:gd name="connsiteX67" fmla="*/ 10648269 w 12192000"/>
              <a:gd name="connsiteY67" fmla="*/ 335649 h 6858001"/>
              <a:gd name="connsiteX68" fmla="*/ 10778082 w 12192000"/>
              <a:gd name="connsiteY68" fmla="*/ 335649 h 6858001"/>
              <a:gd name="connsiteX69" fmla="*/ 10842983 w 12192000"/>
              <a:gd name="connsiteY69" fmla="*/ 400637 h 6858001"/>
              <a:gd name="connsiteX70" fmla="*/ 10959812 w 12192000"/>
              <a:gd name="connsiteY70" fmla="*/ 439628 h 6858001"/>
              <a:gd name="connsiteX71" fmla="*/ 11076641 w 12192000"/>
              <a:gd name="connsiteY71" fmla="*/ 465625 h 6858001"/>
              <a:gd name="connsiteX72" fmla="*/ 11102602 w 12192000"/>
              <a:gd name="connsiteY72" fmla="*/ 543608 h 6858001"/>
              <a:gd name="connsiteX73" fmla="*/ 11323282 w 12192000"/>
              <a:gd name="connsiteY73" fmla="*/ 335649 h 6858001"/>
              <a:gd name="connsiteX74" fmla="*/ 11440112 w 12192000"/>
              <a:gd name="connsiteY74" fmla="*/ 335649 h 6858001"/>
              <a:gd name="connsiteX75" fmla="*/ 11505018 w 12192000"/>
              <a:gd name="connsiteY75" fmla="*/ 465625 h 6858001"/>
              <a:gd name="connsiteX76" fmla="*/ 11582902 w 12192000"/>
              <a:gd name="connsiteY76" fmla="*/ 400637 h 6858001"/>
              <a:gd name="connsiteX77" fmla="*/ 11440112 w 12192000"/>
              <a:gd name="connsiteY77" fmla="*/ 738565 h 6858001"/>
              <a:gd name="connsiteX78" fmla="*/ 11686747 w 12192000"/>
              <a:gd name="connsiteY78" fmla="*/ 413638 h 6858001"/>
              <a:gd name="connsiteX79" fmla="*/ 11816560 w 12192000"/>
              <a:gd name="connsiteY79" fmla="*/ 400637 h 6858001"/>
              <a:gd name="connsiteX80" fmla="*/ 11868483 w 12192000"/>
              <a:gd name="connsiteY80" fmla="*/ 478620 h 6858001"/>
              <a:gd name="connsiteX81" fmla="*/ 12154064 w 12192000"/>
              <a:gd name="connsiteY81" fmla="*/ 621591 h 6858001"/>
              <a:gd name="connsiteX82" fmla="*/ 12192000 w 12192000"/>
              <a:gd name="connsiteY82" fmla="*/ 625652 h 6858001"/>
              <a:gd name="connsiteX83" fmla="*/ 12192000 w 12192000"/>
              <a:gd name="connsiteY83" fmla="*/ 4342146 h 6858001"/>
              <a:gd name="connsiteX84" fmla="*/ 12155688 w 12192000"/>
              <a:gd name="connsiteY84" fmla="*/ 4413542 h 6858001"/>
              <a:gd name="connsiteX85" fmla="*/ 11998295 w 12192000"/>
              <a:gd name="connsiteY85" fmla="*/ 4650743 h 6858001"/>
              <a:gd name="connsiteX86" fmla="*/ 12037235 w 12192000"/>
              <a:gd name="connsiteY86" fmla="*/ 4715731 h 6858001"/>
              <a:gd name="connsiteX87" fmla="*/ 11998295 w 12192000"/>
              <a:gd name="connsiteY87" fmla="*/ 4754722 h 6858001"/>
              <a:gd name="connsiteX88" fmla="*/ 11972334 w 12192000"/>
              <a:gd name="connsiteY88" fmla="*/ 4715731 h 6858001"/>
              <a:gd name="connsiteX89" fmla="*/ 11647808 w 12192000"/>
              <a:gd name="connsiteY89" fmla="*/ 5235621 h 6858001"/>
              <a:gd name="connsiteX90" fmla="*/ 11297321 w 12192000"/>
              <a:gd name="connsiteY90" fmla="*/ 5677528 h 6858001"/>
              <a:gd name="connsiteX91" fmla="*/ 11323282 w 12192000"/>
              <a:gd name="connsiteY91" fmla="*/ 5599545 h 6858001"/>
              <a:gd name="connsiteX92" fmla="*/ 11284337 w 12192000"/>
              <a:gd name="connsiteY92" fmla="*/ 5560554 h 6858001"/>
              <a:gd name="connsiteX93" fmla="*/ 11063663 w 12192000"/>
              <a:gd name="connsiteY93" fmla="*/ 5742510 h 6858001"/>
              <a:gd name="connsiteX94" fmla="*/ 11076641 w 12192000"/>
              <a:gd name="connsiteY94" fmla="*/ 5807498 h 6858001"/>
              <a:gd name="connsiteX95" fmla="*/ 10700192 w 12192000"/>
              <a:gd name="connsiteY95" fmla="*/ 6262400 h 6858001"/>
              <a:gd name="connsiteX96" fmla="*/ 10739137 w 12192000"/>
              <a:gd name="connsiteY96" fmla="*/ 6132431 h 6858001"/>
              <a:gd name="connsiteX97" fmla="*/ 10245859 w 12192000"/>
              <a:gd name="connsiteY97" fmla="*/ 6730304 h 6858001"/>
              <a:gd name="connsiteX98" fmla="*/ 10025179 w 12192000"/>
              <a:gd name="connsiteY98" fmla="*/ 6821288 h 6858001"/>
              <a:gd name="connsiteX99" fmla="*/ 10245859 w 12192000"/>
              <a:gd name="connsiteY99" fmla="*/ 6561343 h 6858001"/>
              <a:gd name="connsiteX100" fmla="*/ 10017880 w 12192000"/>
              <a:gd name="connsiteY100" fmla="*/ 6766049 h 6858001"/>
              <a:gd name="connsiteX101" fmla="*/ 9930253 w 12192000"/>
              <a:gd name="connsiteY101" fmla="*/ 6858001 h 6858001"/>
              <a:gd name="connsiteX102" fmla="*/ 8755926 w 12192000"/>
              <a:gd name="connsiteY102" fmla="*/ 6858001 h 6858001"/>
              <a:gd name="connsiteX103" fmla="*/ 8792593 w 12192000"/>
              <a:gd name="connsiteY103" fmla="*/ 6822707 h 6858001"/>
              <a:gd name="connsiteX104" fmla="*/ 8947756 w 12192000"/>
              <a:gd name="connsiteY104" fmla="*/ 6678317 h 6858001"/>
              <a:gd name="connsiteX105" fmla="*/ 8688137 w 12192000"/>
              <a:gd name="connsiteY105" fmla="*/ 6808287 h 6858001"/>
              <a:gd name="connsiteX106" fmla="*/ 9129491 w 12192000"/>
              <a:gd name="connsiteY106" fmla="*/ 6262400 h 6858001"/>
              <a:gd name="connsiteX107" fmla="*/ 8688137 w 12192000"/>
              <a:gd name="connsiteY107" fmla="*/ 6600334 h 6858001"/>
              <a:gd name="connsiteX108" fmla="*/ 8766021 w 12192000"/>
              <a:gd name="connsiteY108" fmla="*/ 6483354 h 6858001"/>
              <a:gd name="connsiteX109" fmla="*/ 8490176 w 12192000"/>
              <a:gd name="connsiteY109" fmla="*/ 6694563 h 6858001"/>
              <a:gd name="connsiteX110" fmla="*/ 8238406 w 12192000"/>
              <a:gd name="connsiteY110" fmla="*/ 6858001 h 6858001"/>
              <a:gd name="connsiteX111" fmla="*/ 8183279 w 12192000"/>
              <a:gd name="connsiteY111" fmla="*/ 6858001 h 6858001"/>
              <a:gd name="connsiteX112" fmla="*/ 8183907 w 12192000"/>
              <a:gd name="connsiteY112" fmla="*/ 6846061 h 6858001"/>
              <a:gd name="connsiteX113" fmla="*/ 8311688 w 12192000"/>
              <a:gd name="connsiteY113" fmla="*/ 6769295 h 6858001"/>
              <a:gd name="connsiteX114" fmla="*/ 8272743 w 12192000"/>
              <a:gd name="connsiteY114" fmla="*/ 6730304 h 6858001"/>
              <a:gd name="connsiteX115" fmla="*/ 8152061 w 12192000"/>
              <a:gd name="connsiteY115" fmla="*/ 6814177 h 6858001"/>
              <a:gd name="connsiteX116" fmla="*/ 8096238 w 12192000"/>
              <a:gd name="connsiteY116" fmla="*/ 6858001 h 6858001"/>
              <a:gd name="connsiteX117" fmla="*/ 7103297 w 12192000"/>
              <a:gd name="connsiteY117" fmla="*/ 6858001 h 6858001"/>
              <a:gd name="connsiteX118" fmla="*/ 7095478 w 12192000"/>
              <a:gd name="connsiteY118" fmla="*/ 6848700 h 6858001"/>
              <a:gd name="connsiteX119" fmla="*/ 7078491 w 12192000"/>
              <a:gd name="connsiteY119" fmla="*/ 6808287 h 6858001"/>
              <a:gd name="connsiteX120" fmla="*/ 6974640 w 12192000"/>
              <a:gd name="connsiteY120" fmla="*/ 6808287 h 6858001"/>
              <a:gd name="connsiteX121" fmla="*/ 7052530 w 12192000"/>
              <a:gd name="connsiteY121" fmla="*/ 6704308 h 6858001"/>
              <a:gd name="connsiteX122" fmla="*/ 6909739 w 12192000"/>
              <a:gd name="connsiteY122" fmla="*/ 6769295 h 6858001"/>
              <a:gd name="connsiteX123" fmla="*/ 6728004 w 12192000"/>
              <a:gd name="connsiteY123" fmla="*/ 6782296 h 6858001"/>
              <a:gd name="connsiteX124" fmla="*/ 6792910 w 12192000"/>
              <a:gd name="connsiteY124" fmla="*/ 6704308 h 6858001"/>
              <a:gd name="connsiteX125" fmla="*/ 6619949 w 12192000"/>
              <a:gd name="connsiteY125" fmla="*/ 6830653 h 6858001"/>
              <a:gd name="connsiteX126" fmla="*/ 6592508 w 12192000"/>
              <a:gd name="connsiteY126" fmla="*/ 6858001 h 6858001"/>
              <a:gd name="connsiteX127" fmla="*/ 6501069 w 12192000"/>
              <a:gd name="connsiteY127" fmla="*/ 6858001 h 6858001"/>
              <a:gd name="connsiteX128" fmla="*/ 6650120 w 12192000"/>
              <a:gd name="connsiteY128" fmla="*/ 6730304 h 6858001"/>
              <a:gd name="connsiteX129" fmla="*/ 6414838 w 12192000"/>
              <a:gd name="connsiteY129" fmla="*/ 6832656 h 6858001"/>
              <a:gd name="connsiteX130" fmla="*/ 6382665 w 12192000"/>
              <a:gd name="connsiteY130" fmla="*/ 6858001 h 6858001"/>
              <a:gd name="connsiteX131" fmla="*/ 6194774 w 12192000"/>
              <a:gd name="connsiteY131" fmla="*/ 6858001 h 6858001"/>
              <a:gd name="connsiteX132" fmla="*/ 6202577 w 12192000"/>
              <a:gd name="connsiteY132" fmla="*/ 6850836 h 6858001"/>
              <a:gd name="connsiteX133" fmla="*/ 6260688 w 12192000"/>
              <a:gd name="connsiteY133" fmla="*/ 6782296 h 6858001"/>
              <a:gd name="connsiteX134" fmla="*/ 6151889 w 12192000"/>
              <a:gd name="connsiteY134" fmla="*/ 6858001 h 6858001"/>
              <a:gd name="connsiteX135" fmla="*/ 5367005 w 12192000"/>
              <a:gd name="connsiteY135" fmla="*/ 6858001 h 6858001"/>
              <a:gd name="connsiteX136" fmla="*/ 5414489 w 12192000"/>
              <a:gd name="connsiteY136" fmla="*/ 6815801 h 6858001"/>
              <a:gd name="connsiteX137" fmla="*/ 5507791 w 12192000"/>
              <a:gd name="connsiteY137" fmla="*/ 6743299 h 6858001"/>
              <a:gd name="connsiteX138" fmla="*/ 5249717 w 12192000"/>
              <a:gd name="connsiteY138" fmla="*/ 6848625 h 6858001"/>
              <a:gd name="connsiteX139" fmla="*/ 5235748 w 12192000"/>
              <a:gd name="connsiteY139" fmla="*/ 6858001 h 6858001"/>
              <a:gd name="connsiteX140" fmla="*/ 5014774 w 12192000"/>
              <a:gd name="connsiteY140" fmla="*/ 6858001 h 6858001"/>
              <a:gd name="connsiteX141" fmla="*/ 5059945 w 12192000"/>
              <a:gd name="connsiteY141" fmla="*/ 6839157 h 6858001"/>
              <a:gd name="connsiteX142" fmla="*/ 5313072 w 12192000"/>
              <a:gd name="connsiteY142" fmla="*/ 6665316 h 6858001"/>
              <a:gd name="connsiteX143" fmla="*/ 5390962 w 12192000"/>
              <a:gd name="connsiteY143" fmla="*/ 6678317 h 6858001"/>
              <a:gd name="connsiteX144" fmla="*/ 5352017 w 12192000"/>
              <a:gd name="connsiteY144" fmla="*/ 6665316 h 6858001"/>
              <a:gd name="connsiteX145" fmla="*/ 5715482 w 12192000"/>
              <a:gd name="connsiteY145" fmla="*/ 6340389 h 6858001"/>
              <a:gd name="connsiteX146" fmla="*/ 5183265 w 12192000"/>
              <a:gd name="connsiteY146" fmla="*/ 6678317 h 6858001"/>
              <a:gd name="connsiteX147" fmla="*/ 5326055 w 12192000"/>
              <a:gd name="connsiteY147" fmla="*/ 6561343 h 6858001"/>
              <a:gd name="connsiteX148" fmla="*/ 5416923 w 12192000"/>
              <a:gd name="connsiteY148" fmla="*/ 6405371 h 6858001"/>
              <a:gd name="connsiteX149" fmla="*/ 4962584 w 12192000"/>
              <a:gd name="connsiteY149" fmla="*/ 6730304 h 6858001"/>
              <a:gd name="connsiteX150" fmla="*/ 5274132 w 12192000"/>
              <a:gd name="connsiteY150" fmla="*/ 6561343 h 6858001"/>
              <a:gd name="connsiteX151" fmla="*/ 5001529 w 12192000"/>
              <a:gd name="connsiteY151" fmla="*/ 6743299 h 6858001"/>
              <a:gd name="connsiteX152" fmla="*/ 5040474 w 12192000"/>
              <a:gd name="connsiteY152" fmla="*/ 6769295 h 6858001"/>
              <a:gd name="connsiteX153" fmla="*/ 4792210 w 12192000"/>
              <a:gd name="connsiteY153" fmla="*/ 6849715 h 6858001"/>
              <a:gd name="connsiteX154" fmla="*/ 4771981 w 12192000"/>
              <a:gd name="connsiteY154" fmla="*/ 6858001 h 6858001"/>
              <a:gd name="connsiteX155" fmla="*/ 4737580 w 12192000"/>
              <a:gd name="connsiteY155" fmla="*/ 6858001 h 6858001"/>
              <a:gd name="connsiteX156" fmla="*/ 4832775 w 12192000"/>
              <a:gd name="connsiteY156" fmla="*/ 6780261 h 6858001"/>
              <a:gd name="connsiteX157" fmla="*/ 5183265 w 12192000"/>
              <a:gd name="connsiteY157" fmla="*/ 6418372 h 6858001"/>
              <a:gd name="connsiteX158" fmla="*/ 5274132 w 12192000"/>
              <a:gd name="connsiteY158" fmla="*/ 6405371 h 6858001"/>
              <a:gd name="connsiteX159" fmla="*/ 5313072 w 12192000"/>
              <a:gd name="connsiteY159" fmla="*/ 6301398 h 6858001"/>
              <a:gd name="connsiteX160" fmla="*/ 5092397 w 12192000"/>
              <a:gd name="connsiteY160" fmla="*/ 6444362 h 6858001"/>
              <a:gd name="connsiteX161" fmla="*/ 5313072 w 12192000"/>
              <a:gd name="connsiteY161" fmla="*/ 6054448 h 6858001"/>
              <a:gd name="connsiteX162" fmla="*/ 5040474 w 12192000"/>
              <a:gd name="connsiteY162" fmla="*/ 6353384 h 6858001"/>
              <a:gd name="connsiteX163" fmla="*/ 5066436 w 12192000"/>
              <a:gd name="connsiteY163" fmla="*/ 6262400 h 6858001"/>
              <a:gd name="connsiteX164" fmla="*/ 4599120 w 12192000"/>
              <a:gd name="connsiteY164" fmla="*/ 6626325 h 6858001"/>
              <a:gd name="connsiteX165" fmla="*/ 4741910 w 12192000"/>
              <a:gd name="connsiteY165" fmla="*/ 6418372 h 6858001"/>
              <a:gd name="connsiteX166" fmla="*/ 4897679 w 12192000"/>
              <a:gd name="connsiteY166" fmla="*/ 6288396 h 6858001"/>
              <a:gd name="connsiteX167" fmla="*/ 4625081 w 12192000"/>
              <a:gd name="connsiteY167" fmla="*/ 6483354 h 6858001"/>
              <a:gd name="connsiteX168" fmla="*/ 4599120 w 12192000"/>
              <a:gd name="connsiteY168" fmla="*/ 6535346 h 6858001"/>
              <a:gd name="connsiteX169" fmla="*/ 4378440 w 12192000"/>
              <a:gd name="connsiteY169" fmla="*/ 6678317 h 6858001"/>
              <a:gd name="connsiteX170" fmla="*/ 4105842 w 12192000"/>
              <a:gd name="connsiteY170" fmla="*/ 6847278 h 6858001"/>
              <a:gd name="connsiteX171" fmla="*/ 4092638 w 12192000"/>
              <a:gd name="connsiteY171" fmla="*/ 6858001 h 6858001"/>
              <a:gd name="connsiteX172" fmla="*/ 3985776 w 12192000"/>
              <a:gd name="connsiteY172" fmla="*/ 6858001 h 6858001"/>
              <a:gd name="connsiteX173" fmla="*/ 4102594 w 12192000"/>
              <a:gd name="connsiteY173" fmla="*/ 6770920 h 6858001"/>
              <a:gd name="connsiteX174" fmla="*/ 4443345 w 12192000"/>
              <a:gd name="connsiteY174" fmla="*/ 6457363 h 6858001"/>
              <a:gd name="connsiteX175" fmla="*/ 4105842 w 12192000"/>
              <a:gd name="connsiteY175" fmla="*/ 6704308 h 6858001"/>
              <a:gd name="connsiteX176" fmla="*/ 4560175 w 12192000"/>
              <a:gd name="connsiteY176" fmla="*/ 6197418 h 6858001"/>
              <a:gd name="connsiteX177" fmla="*/ 4378440 w 12192000"/>
              <a:gd name="connsiteY177" fmla="*/ 6340389 h 6858001"/>
              <a:gd name="connsiteX178" fmla="*/ 4274594 w 12192000"/>
              <a:gd name="connsiteY178" fmla="*/ 6314393 h 6858001"/>
              <a:gd name="connsiteX179" fmla="*/ 3599656 w 12192000"/>
              <a:gd name="connsiteY179" fmla="*/ 6821006 h 6858001"/>
              <a:gd name="connsiteX180" fmla="*/ 3535287 w 12192000"/>
              <a:gd name="connsiteY180" fmla="*/ 6858001 h 6858001"/>
              <a:gd name="connsiteX181" fmla="*/ 3504076 w 12192000"/>
              <a:gd name="connsiteY181" fmla="*/ 6858001 h 6858001"/>
              <a:gd name="connsiteX182" fmla="*/ 3498293 w 12192000"/>
              <a:gd name="connsiteY182" fmla="*/ 6838953 h 6858001"/>
              <a:gd name="connsiteX183" fmla="*/ 3625542 w 12192000"/>
              <a:gd name="connsiteY183" fmla="*/ 6769295 h 6858001"/>
              <a:gd name="connsiteX184" fmla="*/ 4495268 w 12192000"/>
              <a:gd name="connsiteY184" fmla="*/ 6015456 h 6858001"/>
              <a:gd name="connsiteX185" fmla="*/ 4352478 w 12192000"/>
              <a:gd name="connsiteY185" fmla="*/ 6067443 h 6858001"/>
              <a:gd name="connsiteX186" fmla="*/ 4521229 w 12192000"/>
              <a:gd name="connsiteY186" fmla="*/ 5885481 h 6858001"/>
              <a:gd name="connsiteX187" fmla="*/ 4274594 w 12192000"/>
              <a:gd name="connsiteY187" fmla="*/ 6067443 h 6858001"/>
              <a:gd name="connsiteX188" fmla="*/ 4391423 w 12192000"/>
              <a:gd name="connsiteY188" fmla="*/ 5937473 h 6858001"/>
              <a:gd name="connsiteX189" fmla="*/ 3885161 w 12192000"/>
              <a:gd name="connsiteY189" fmla="*/ 6353384 h 6858001"/>
              <a:gd name="connsiteX190" fmla="*/ 4456329 w 12192000"/>
              <a:gd name="connsiteY190" fmla="*/ 5690523 h 6858001"/>
              <a:gd name="connsiteX191" fmla="*/ 4131803 w 12192000"/>
              <a:gd name="connsiteY191" fmla="*/ 5937473 h 6858001"/>
              <a:gd name="connsiteX192" fmla="*/ 4482290 w 12192000"/>
              <a:gd name="connsiteY192" fmla="*/ 5482565 h 6858001"/>
              <a:gd name="connsiteX193" fmla="*/ 4170742 w 12192000"/>
              <a:gd name="connsiteY193" fmla="*/ 5690523 h 6858001"/>
              <a:gd name="connsiteX194" fmla="*/ 4209687 w 12192000"/>
              <a:gd name="connsiteY194" fmla="*/ 5651532 h 6858001"/>
              <a:gd name="connsiteX195" fmla="*/ 4131803 w 12192000"/>
              <a:gd name="connsiteY195" fmla="*/ 5703519 h 6858001"/>
              <a:gd name="connsiteX196" fmla="*/ 4352478 w 12192000"/>
              <a:gd name="connsiteY196" fmla="*/ 5365590 h 6858001"/>
              <a:gd name="connsiteX197" fmla="*/ 4105842 w 12192000"/>
              <a:gd name="connsiteY197" fmla="*/ 5508561 h 6858001"/>
              <a:gd name="connsiteX198" fmla="*/ 3768332 w 12192000"/>
              <a:gd name="connsiteY198" fmla="*/ 5950468 h 6858001"/>
              <a:gd name="connsiteX199" fmla="*/ 3417845 w 12192000"/>
              <a:gd name="connsiteY199" fmla="*/ 6236410 h 6858001"/>
              <a:gd name="connsiteX200" fmla="*/ 3781316 w 12192000"/>
              <a:gd name="connsiteY200" fmla="*/ 5742510 h 6858001"/>
              <a:gd name="connsiteX201" fmla="*/ 4157764 w 12192000"/>
              <a:gd name="connsiteY201" fmla="*/ 5378592 h 6858001"/>
              <a:gd name="connsiteX202" fmla="*/ 4131803 w 12192000"/>
              <a:gd name="connsiteY202" fmla="*/ 5300603 h 6858001"/>
              <a:gd name="connsiteX203" fmla="*/ 3885161 w 12192000"/>
              <a:gd name="connsiteY203" fmla="*/ 5508561 h 6858001"/>
              <a:gd name="connsiteX204" fmla="*/ 3924106 w 12192000"/>
              <a:gd name="connsiteY204" fmla="*/ 5404582 h 6858001"/>
              <a:gd name="connsiteX205" fmla="*/ 3833239 w 12192000"/>
              <a:gd name="connsiteY205" fmla="*/ 5417583 h 6858001"/>
              <a:gd name="connsiteX206" fmla="*/ 3742371 w 12192000"/>
              <a:gd name="connsiteY206" fmla="*/ 5508561 h 6858001"/>
              <a:gd name="connsiteX207" fmla="*/ 3443806 w 12192000"/>
              <a:gd name="connsiteY207" fmla="*/ 5833494 h 6858001"/>
              <a:gd name="connsiteX208" fmla="*/ 3378900 w 12192000"/>
              <a:gd name="connsiteY208" fmla="*/ 5937473 h 6858001"/>
              <a:gd name="connsiteX209" fmla="*/ 3171203 w 12192000"/>
              <a:gd name="connsiteY209" fmla="*/ 6067443 h 6858001"/>
              <a:gd name="connsiteX210" fmla="*/ 2703887 w 12192000"/>
              <a:gd name="connsiteY210" fmla="*/ 6535346 h 6858001"/>
              <a:gd name="connsiteX211" fmla="*/ 2574080 w 12192000"/>
              <a:gd name="connsiteY211" fmla="*/ 6600334 h 6858001"/>
              <a:gd name="connsiteX212" fmla="*/ 3158226 w 12192000"/>
              <a:gd name="connsiteY212" fmla="*/ 6054448 h 6858001"/>
              <a:gd name="connsiteX213" fmla="*/ 3171203 w 12192000"/>
              <a:gd name="connsiteY213" fmla="*/ 5950468 h 6858001"/>
              <a:gd name="connsiteX214" fmla="*/ 3664487 w 12192000"/>
              <a:gd name="connsiteY214" fmla="*/ 5404582 h 6858001"/>
              <a:gd name="connsiteX215" fmla="*/ 3119281 w 12192000"/>
              <a:gd name="connsiteY215" fmla="*/ 5950468 h 6858001"/>
              <a:gd name="connsiteX216" fmla="*/ 3158226 w 12192000"/>
              <a:gd name="connsiteY216" fmla="*/ 5846489 h 6858001"/>
              <a:gd name="connsiteX217" fmla="*/ 2846683 w 12192000"/>
              <a:gd name="connsiteY217" fmla="*/ 6067443 h 6858001"/>
              <a:gd name="connsiteX218" fmla="*/ 2327439 w 12192000"/>
              <a:gd name="connsiteY218" fmla="*/ 6483354 h 6858001"/>
              <a:gd name="connsiteX219" fmla="*/ 2015896 w 12192000"/>
              <a:gd name="connsiteY219" fmla="*/ 6678317 h 6858001"/>
              <a:gd name="connsiteX220" fmla="*/ 1691371 w 12192000"/>
              <a:gd name="connsiteY220" fmla="*/ 6808287 h 6858001"/>
              <a:gd name="connsiteX221" fmla="*/ 1587525 w 12192000"/>
              <a:gd name="connsiteY221" fmla="*/ 6769295 h 6858001"/>
              <a:gd name="connsiteX222" fmla="*/ 1834161 w 12192000"/>
              <a:gd name="connsiteY222" fmla="*/ 6665316 h 6858001"/>
              <a:gd name="connsiteX223" fmla="*/ 1834161 w 12192000"/>
              <a:gd name="connsiteY223" fmla="*/ 6704308 h 6858001"/>
              <a:gd name="connsiteX224" fmla="*/ 2405329 w 12192000"/>
              <a:gd name="connsiteY224" fmla="*/ 6262400 h 6858001"/>
              <a:gd name="connsiteX225" fmla="*/ 2729854 w 12192000"/>
              <a:gd name="connsiteY225" fmla="*/ 5976465 h 6858001"/>
              <a:gd name="connsiteX226" fmla="*/ 2054841 w 12192000"/>
              <a:gd name="connsiteY226" fmla="*/ 6353384 h 6858001"/>
              <a:gd name="connsiteX227" fmla="*/ 2379361 w 12192000"/>
              <a:gd name="connsiteY227" fmla="*/ 6093439 h 6858001"/>
              <a:gd name="connsiteX228" fmla="*/ 2119742 w 12192000"/>
              <a:gd name="connsiteY228" fmla="*/ 6236410 h 6858001"/>
              <a:gd name="connsiteX229" fmla="*/ 1574541 w 12192000"/>
              <a:gd name="connsiteY229" fmla="*/ 6522345 h 6858001"/>
              <a:gd name="connsiteX230" fmla="*/ 2703887 w 12192000"/>
              <a:gd name="connsiteY230" fmla="*/ 5599545 h 6858001"/>
              <a:gd name="connsiteX231" fmla="*/ 2755816 w 12192000"/>
              <a:gd name="connsiteY231" fmla="*/ 5651532 h 6858001"/>
              <a:gd name="connsiteX232" fmla="*/ 2950529 w 12192000"/>
              <a:gd name="connsiteY232" fmla="*/ 5339600 h 6858001"/>
              <a:gd name="connsiteX233" fmla="*/ 3054374 w 12192000"/>
              <a:gd name="connsiteY233" fmla="*/ 5365590 h 6858001"/>
              <a:gd name="connsiteX234" fmla="*/ 3275055 w 12192000"/>
              <a:gd name="connsiteY234" fmla="*/ 5092650 h 6858001"/>
              <a:gd name="connsiteX235" fmla="*/ 3223132 w 12192000"/>
              <a:gd name="connsiteY235" fmla="*/ 5014667 h 6858001"/>
              <a:gd name="connsiteX236" fmla="*/ 3560636 w 12192000"/>
              <a:gd name="connsiteY236" fmla="*/ 4507772 h 6858001"/>
              <a:gd name="connsiteX237" fmla="*/ 3365922 w 12192000"/>
              <a:gd name="connsiteY237" fmla="*/ 4754722 h 6858001"/>
              <a:gd name="connsiteX238" fmla="*/ 3275055 w 12192000"/>
              <a:gd name="connsiteY238" fmla="*/ 4728726 h 6858001"/>
              <a:gd name="connsiteX239" fmla="*/ 3158226 w 12192000"/>
              <a:gd name="connsiteY239" fmla="*/ 4975676 h 6858001"/>
              <a:gd name="connsiteX240" fmla="*/ 3093319 w 12192000"/>
              <a:gd name="connsiteY240" fmla="*/ 4936684 h 6858001"/>
              <a:gd name="connsiteX241" fmla="*/ 3054374 w 12192000"/>
              <a:gd name="connsiteY241" fmla="*/ 5079655 h 6858001"/>
              <a:gd name="connsiteX242" fmla="*/ 2976490 w 12192000"/>
              <a:gd name="connsiteY242" fmla="*/ 5079655 h 6858001"/>
              <a:gd name="connsiteX243" fmla="*/ 2950529 w 12192000"/>
              <a:gd name="connsiteY243" fmla="*/ 5183628 h 6858001"/>
              <a:gd name="connsiteX244" fmla="*/ 2872645 w 12192000"/>
              <a:gd name="connsiteY244" fmla="*/ 5261611 h 6858001"/>
              <a:gd name="connsiteX245" fmla="*/ 2833700 w 12192000"/>
              <a:gd name="connsiteY245" fmla="*/ 5131642 h 6858001"/>
              <a:gd name="connsiteX246" fmla="*/ 3080342 w 12192000"/>
              <a:gd name="connsiteY246" fmla="*/ 4910688 h 6858001"/>
              <a:gd name="connsiteX247" fmla="*/ 3132264 w 12192000"/>
              <a:gd name="connsiteY247" fmla="*/ 4767717 h 6858001"/>
              <a:gd name="connsiteX248" fmla="*/ 2937545 w 12192000"/>
              <a:gd name="connsiteY248" fmla="*/ 5001666 h 6858001"/>
              <a:gd name="connsiteX249" fmla="*/ 2587058 w 12192000"/>
              <a:gd name="connsiteY249" fmla="*/ 5274612 h 6858001"/>
              <a:gd name="connsiteX250" fmla="*/ 2794755 w 12192000"/>
              <a:gd name="connsiteY250" fmla="*/ 5053659 h 6858001"/>
              <a:gd name="connsiteX251" fmla="*/ 2729854 w 12192000"/>
              <a:gd name="connsiteY251" fmla="*/ 5040658 h 6858001"/>
              <a:gd name="connsiteX252" fmla="*/ 2729854 w 12192000"/>
              <a:gd name="connsiteY252" fmla="*/ 4936684 h 6858001"/>
              <a:gd name="connsiteX253" fmla="*/ 2911584 w 12192000"/>
              <a:gd name="connsiteY253" fmla="*/ 4754722 h 6858001"/>
              <a:gd name="connsiteX254" fmla="*/ 2846683 w 12192000"/>
              <a:gd name="connsiteY254" fmla="*/ 4728726 h 6858001"/>
              <a:gd name="connsiteX255" fmla="*/ 2794755 w 12192000"/>
              <a:gd name="connsiteY255" fmla="*/ 4806709 h 6858001"/>
              <a:gd name="connsiteX256" fmla="*/ 2807739 w 12192000"/>
              <a:gd name="connsiteY256" fmla="*/ 4754722 h 6858001"/>
              <a:gd name="connsiteX257" fmla="*/ 2703887 w 12192000"/>
              <a:gd name="connsiteY257" fmla="*/ 4767717 h 6858001"/>
              <a:gd name="connsiteX258" fmla="*/ 2664948 w 12192000"/>
              <a:gd name="connsiteY258" fmla="*/ 4910688 h 6858001"/>
              <a:gd name="connsiteX259" fmla="*/ 2379361 w 12192000"/>
              <a:gd name="connsiteY259" fmla="*/ 5131642 h 6858001"/>
              <a:gd name="connsiteX260" fmla="*/ 2379361 w 12192000"/>
              <a:gd name="connsiteY260" fmla="*/ 5235621 h 6858001"/>
              <a:gd name="connsiteX261" fmla="*/ 2444268 w 12192000"/>
              <a:gd name="connsiteY261" fmla="*/ 4975676 h 6858001"/>
              <a:gd name="connsiteX262" fmla="*/ 2794755 w 12192000"/>
              <a:gd name="connsiteY262" fmla="*/ 4611751 h 6858001"/>
              <a:gd name="connsiteX263" fmla="*/ 2729854 w 12192000"/>
              <a:gd name="connsiteY263" fmla="*/ 4585755 h 6858001"/>
              <a:gd name="connsiteX264" fmla="*/ 2604908 w 12192000"/>
              <a:gd name="connsiteY264" fmla="*/ 4705980 h 6858001"/>
              <a:gd name="connsiteX265" fmla="*/ 2482893 w 12192000"/>
              <a:gd name="connsiteY265" fmla="*/ 4797237 h 6858001"/>
              <a:gd name="connsiteX266" fmla="*/ 2544869 w 12192000"/>
              <a:gd name="connsiteY266" fmla="*/ 4705980 h 6858001"/>
              <a:gd name="connsiteX267" fmla="*/ 2729854 w 12192000"/>
              <a:gd name="connsiteY267" fmla="*/ 4481776 h 6858001"/>
              <a:gd name="connsiteX268" fmla="*/ 2483213 w 12192000"/>
              <a:gd name="connsiteY268" fmla="*/ 4689734 h 6858001"/>
              <a:gd name="connsiteX269" fmla="*/ 2470229 w 12192000"/>
              <a:gd name="connsiteY269" fmla="*/ 4689734 h 6858001"/>
              <a:gd name="connsiteX270" fmla="*/ 2444268 w 12192000"/>
              <a:gd name="connsiteY270" fmla="*/ 4624747 h 6858001"/>
              <a:gd name="connsiteX271" fmla="*/ 1976951 w 12192000"/>
              <a:gd name="connsiteY271" fmla="*/ 5118646 h 6858001"/>
              <a:gd name="connsiteX272" fmla="*/ 1821183 w 12192000"/>
              <a:gd name="connsiteY272" fmla="*/ 5183628 h 6858001"/>
              <a:gd name="connsiteX273" fmla="*/ 1976951 w 12192000"/>
              <a:gd name="connsiteY273" fmla="*/ 4975676 h 6858001"/>
              <a:gd name="connsiteX274" fmla="*/ 2379361 w 12192000"/>
              <a:gd name="connsiteY274" fmla="*/ 4468781 h 6858001"/>
              <a:gd name="connsiteX275" fmla="*/ 2015896 w 12192000"/>
              <a:gd name="connsiteY275" fmla="*/ 4806709 h 6858001"/>
              <a:gd name="connsiteX276" fmla="*/ 1963974 w 12192000"/>
              <a:gd name="connsiteY276" fmla="*/ 4793714 h 6858001"/>
              <a:gd name="connsiteX277" fmla="*/ 1899067 w 12192000"/>
              <a:gd name="connsiteY277" fmla="*/ 4910688 h 6858001"/>
              <a:gd name="connsiteX278" fmla="*/ 2041858 w 12192000"/>
              <a:gd name="connsiteY278" fmla="*/ 4650743 h 6858001"/>
              <a:gd name="connsiteX279" fmla="*/ 1587525 w 12192000"/>
              <a:gd name="connsiteY279" fmla="*/ 5079655 h 6858001"/>
              <a:gd name="connsiteX280" fmla="*/ 1548580 w 12192000"/>
              <a:gd name="connsiteY280" fmla="*/ 5014667 h 6858001"/>
              <a:gd name="connsiteX281" fmla="*/ 1509635 w 12192000"/>
              <a:gd name="connsiteY281" fmla="*/ 5118646 h 6858001"/>
              <a:gd name="connsiteX282" fmla="*/ 1392806 w 12192000"/>
              <a:gd name="connsiteY282" fmla="*/ 5118646 h 6858001"/>
              <a:gd name="connsiteX283" fmla="*/ 1496657 w 12192000"/>
              <a:gd name="connsiteY283" fmla="*/ 5001666 h 6858001"/>
              <a:gd name="connsiteX284" fmla="*/ 1587525 w 12192000"/>
              <a:gd name="connsiteY284" fmla="*/ 5001666 h 6858001"/>
              <a:gd name="connsiteX285" fmla="*/ 1587525 w 12192000"/>
              <a:gd name="connsiteY285" fmla="*/ 4910688 h 6858001"/>
              <a:gd name="connsiteX286" fmla="*/ 1756277 w 12192000"/>
              <a:gd name="connsiteY286" fmla="*/ 4754722 h 6858001"/>
              <a:gd name="connsiteX287" fmla="*/ 1873106 w 12192000"/>
              <a:gd name="connsiteY287" fmla="*/ 4611751 h 6858001"/>
              <a:gd name="connsiteX288" fmla="*/ 2158687 w 12192000"/>
              <a:gd name="connsiteY288" fmla="*/ 4338811 h 6858001"/>
              <a:gd name="connsiteX289" fmla="*/ 2106764 w 12192000"/>
              <a:gd name="connsiteY289" fmla="*/ 4351806 h 6858001"/>
              <a:gd name="connsiteX290" fmla="*/ 2405329 w 12192000"/>
              <a:gd name="connsiteY290" fmla="*/ 3974887 h 6858001"/>
              <a:gd name="connsiteX291" fmla="*/ 2236571 w 12192000"/>
              <a:gd name="connsiteY291" fmla="*/ 4065865 h 6858001"/>
              <a:gd name="connsiteX292" fmla="*/ 2236571 w 12192000"/>
              <a:gd name="connsiteY292" fmla="*/ 3935895 h 6858001"/>
              <a:gd name="connsiteX293" fmla="*/ 2119742 w 12192000"/>
              <a:gd name="connsiteY293" fmla="*/ 4104856 h 6858001"/>
              <a:gd name="connsiteX294" fmla="*/ 2223593 w 12192000"/>
              <a:gd name="connsiteY294" fmla="*/ 4000877 h 6858001"/>
              <a:gd name="connsiteX295" fmla="*/ 2197632 w 12192000"/>
              <a:gd name="connsiteY295" fmla="*/ 4208836 h 6858001"/>
              <a:gd name="connsiteX296" fmla="*/ 1963974 w 12192000"/>
              <a:gd name="connsiteY296" fmla="*/ 4403793 h 6858001"/>
              <a:gd name="connsiteX297" fmla="*/ 2015896 w 12192000"/>
              <a:gd name="connsiteY297" fmla="*/ 4247827 h 6858001"/>
              <a:gd name="connsiteX298" fmla="*/ 2106764 w 12192000"/>
              <a:gd name="connsiteY298" fmla="*/ 4000877 h 6858001"/>
              <a:gd name="connsiteX299" fmla="*/ 1899067 w 12192000"/>
              <a:gd name="connsiteY299" fmla="*/ 4143848 h 6858001"/>
              <a:gd name="connsiteX300" fmla="*/ 1963974 w 12192000"/>
              <a:gd name="connsiteY300" fmla="*/ 4039869 h 6858001"/>
              <a:gd name="connsiteX301" fmla="*/ 1574541 w 12192000"/>
              <a:gd name="connsiteY301" fmla="*/ 4481776 h 6858001"/>
              <a:gd name="connsiteX302" fmla="*/ 1587525 w 12192000"/>
              <a:gd name="connsiteY302" fmla="*/ 4325810 h 6858001"/>
              <a:gd name="connsiteX303" fmla="*/ 1912045 w 12192000"/>
              <a:gd name="connsiteY303" fmla="*/ 3974887 h 6858001"/>
              <a:gd name="connsiteX304" fmla="*/ 1860122 w 12192000"/>
              <a:gd name="connsiteY304" fmla="*/ 3922894 h 6858001"/>
              <a:gd name="connsiteX305" fmla="*/ 2106764 w 12192000"/>
              <a:gd name="connsiteY305" fmla="*/ 3688945 h 6858001"/>
              <a:gd name="connsiteX306" fmla="*/ 2002913 w 12192000"/>
              <a:gd name="connsiteY306" fmla="*/ 3753933 h 6858001"/>
              <a:gd name="connsiteX307" fmla="*/ 2106764 w 12192000"/>
              <a:gd name="connsiteY307" fmla="*/ 3545975 h 6858001"/>
              <a:gd name="connsiteX308" fmla="*/ 2184648 w 12192000"/>
              <a:gd name="connsiteY308" fmla="*/ 3571971 h 6858001"/>
              <a:gd name="connsiteX309" fmla="*/ 2262532 w 12192000"/>
              <a:gd name="connsiteY309" fmla="*/ 3403004 h 6858001"/>
              <a:gd name="connsiteX310" fmla="*/ 2197632 w 12192000"/>
              <a:gd name="connsiteY310" fmla="*/ 3454996 h 6858001"/>
              <a:gd name="connsiteX311" fmla="*/ 2288500 w 12192000"/>
              <a:gd name="connsiteY311" fmla="*/ 3286029 h 6858001"/>
              <a:gd name="connsiteX312" fmla="*/ 1834161 w 12192000"/>
              <a:gd name="connsiteY312" fmla="*/ 3831916 h 6858001"/>
              <a:gd name="connsiteX313" fmla="*/ 1795216 w 12192000"/>
              <a:gd name="connsiteY313" fmla="*/ 3792925 h 6858001"/>
              <a:gd name="connsiteX314" fmla="*/ 1678387 w 12192000"/>
              <a:gd name="connsiteY314" fmla="*/ 3922894 h 6858001"/>
              <a:gd name="connsiteX315" fmla="*/ 1496657 w 12192000"/>
              <a:gd name="connsiteY315" fmla="*/ 4182839 h 6858001"/>
              <a:gd name="connsiteX316" fmla="*/ 1613486 w 12192000"/>
              <a:gd name="connsiteY316" fmla="*/ 4039869 h 6858001"/>
              <a:gd name="connsiteX317" fmla="*/ 1548580 w 12192000"/>
              <a:gd name="connsiteY317" fmla="*/ 4039869 h 6858001"/>
              <a:gd name="connsiteX318" fmla="*/ 1535596 w 12192000"/>
              <a:gd name="connsiteY318" fmla="*/ 4000877 h 6858001"/>
              <a:gd name="connsiteX319" fmla="*/ 1678387 w 12192000"/>
              <a:gd name="connsiteY319" fmla="*/ 3896904 h 6858001"/>
              <a:gd name="connsiteX320" fmla="*/ 1613486 w 12192000"/>
              <a:gd name="connsiteY320" fmla="*/ 3818921 h 6858001"/>
              <a:gd name="connsiteX321" fmla="*/ 1704354 w 12192000"/>
              <a:gd name="connsiteY321" fmla="*/ 3714941 h 6858001"/>
              <a:gd name="connsiteX322" fmla="*/ 1587525 w 12192000"/>
              <a:gd name="connsiteY322" fmla="*/ 3857912 h 6858001"/>
              <a:gd name="connsiteX323" fmla="*/ 1574541 w 12192000"/>
              <a:gd name="connsiteY323" fmla="*/ 3818921 h 6858001"/>
              <a:gd name="connsiteX324" fmla="*/ 1548580 w 12192000"/>
              <a:gd name="connsiteY324" fmla="*/ 4065865 h 6858001"/>
              <a:gd name="connsiteX325" fmla="*/ 1470696 w 12192000"/>
              <a:gd name="connsiteY325" fmla="*/ 4078866 h 6858001"/>
              <a:gd name="connsiteX326" fmla="*/ 1392806 w 12192000"/>
              <a:gd name="connsiteY326" fmla="*/ 4260822 h 6858001"/>
              <a:gd name="connsiteX327" fmla="*/ 1224054 w 12192000"/>
              <a:gd name="connsiteY327" fmla="*/ 4299814 h 6858001"/>
              <a:gd name="connsiteX328" fmla="*/ 1327900 w 12192000"/>
              <a:gd name="connsiteY328" fmla="*/ 4208836 h 6858001"/>
              <a:gd name="connsiteX329" fmla="*/ 1314922 w 12192000"/>
              <a:gd name="connsiteY329" fmla="*/ 4260822 h 6858001"/>
              <a:gd name="connsiteX330" fmla="*/ 1496657 w 12192000"/>
              <a:gd name="connsiteY330" fmla="*/ 3935895 h 6858001"/>
              <a:gd name="connsiteX331" fmla="*/ 1405790 w 12192000"/>
              <a:gd name="connsiteY331" fmla="*/ 3935895 h 6858001"/>
              <a:gd name="connsiteX332" fmla="*/ 1211071 w 12192000"/>
              <a:gd name="connsiteY332" fmla="*/ 4156849 h 6858001"/>
              <a:gd name="connsiteX333" fmla="*/ 1262999 w 12192000"/>
              <a:gd name="connsiteY333" fmla="*/ 4117857 h 6858001"/>
              <a:gd name="connsiteX334" fmla="*/ 1172132 w 12192000"/>
              <a:gd name="connsiteY334" fmla="*/ 4286819 h 6858001"/>
              <a:gd name="connsiteX335" fmla="*/ 1042319 w 12192000"/>
              <a:gd name="connsiteY335" fmla="*/ 4299814 h 6858001"/>
              <a:gd name="connsiteX336" fmla="*/ 1068280 w 12192000"/>
              <a:gd name="connsiteY336" fmla="*/ 4390798 h 6858001"/>
              <a:gd name="connsiteX337" fmla="*/ 600964 w 12192000"/>
              <a:gd name="connsiteY337" fmla="*/ 4767717 h 6858001"/>
              <a:gd name="connsiteX338" fmla="*/ 652887 w 12192000"/>
              <a:gd name="connsiteY338" fmla="*/ 4611751 h 6858001"/>
              <a:gd name="connsiteX339" fmla="*/ 847606 w 12192000"/>
              <a:gd name="connsiteY339" fmla="*/ 4507772 h 6858001"/>
              <a:gd name="connsiteX340" fmla="*/ 795683 w 12192000"/>
              <a:gd name="connsiteY340" fmla="*/ 4442784 h 6858001"/>
              <a:gd name="connsiteX341" fmla="*/ 899528 w 12192000"/>
              <a:gd name="connsiteY341" fmla="*/ 4429789 h 6858001"/>
              <a:gd name="connsiteX342" fmla="*/ 964435 w 12192000"/>
              <a:gd name="connsiteY342" fmla="*/ 4260822 h 6858001"/>
              <a:gd name="connsiteX343" fmla="*/ 899528 w 12192000"/>
              <a:gd name="connsiteY343" fmla="*/ 4286819 h 6858001"/>
              <a:gd name="connsiteX344" fmla="*/ 1003380 w 12192000"/>
              <a:gd name="connsiteY344" fmla="*/ 4117857 h 6858001"/>
              <a:gd name="connsiteX345" fmla="*/ 977412 w 12192000"/>
              <a:gd name="connsiteY345" fmla="*/ 4221831 h 6858001"/>
              <a:gd name="connsiteX346" fmla="*/ 1120209 w 12192000"/>
              <a:gd name="connsiteY346" fmla="*/ 4065865 h 6858001"/>
              <a:gd name="connsiteX347" fmla="*/ 1042319 w 12192000"/>
              <a:gd name="connsiteY347" fmla="*/ 4078866 h 6858001"/>
              <a:gd name="connsiteX348" fmla="*/ 1211071 w 12192000"/>
              <a:gd name="connsiteY348" fmla="*/ 3857912 h 6858001"/>
              <a:gd name="connsiteX349" fmla="*/ 1366845 w 12192000"/>
              <a:gd name="connsiteY349" fmla="*/ 3545975 h 6858001"/>
              <a:gd name="connsiteX350" fmla="*/ 1042319 w 12192000"/>
              <a:gd name="connsiteY350" fmla="*/ 3922894 h 6858001"/>
              <a:gd name="connsiteX351" fmla="*/ 1029341 w 12192000"/>
              <a:gd name="connsiteY351" fmla="*/ 3870908 h 6858001"/>
              <a:gd name="connsiteX352" fmla="*/ 743754 w 12192000"/>
              <a:gd name="connsiteY352" fmla="*/ 4182839 h 6858001"/>
              <a:gd name="connsiteX353" fmla="*/ 613948 w 12192000"/>
              <a:gd name="connsiteY353" fmla="*/ 4338811 h 6858001"/>
              <a:gd name="connsiteX354" fmla="*/ 471157 w 12192000"/>
              <a:gd name="connsiteY354" fmla="*/ 4442784 h 6858001"/>
              <a:gd name="connsiteX355" fmla="*/ 432212 w 12192000"/>
              <a:gd name="connsiteY355" fmla="*/ 4442784 h 6858001"/>
              <a:gd name="connsiteX356" fmla="*/ 315383 w 12192000"/>
              <a:gd name="connsiteY356" fmla="*/ 4611751 h 6858001"/>
              <a:gd name="connsiteX357" fmla="*/ 315383 w 12192000"/>
              <a:gd name="connsiteY357" fmla="*/ 4546764 h 6858001"/>
              <a:gd name="connsiteX358" fmla="*/ 250477 w 12192000"/>
              <a:gd name="connsiteY358" fmla="*/ 4676739 h 6858001"/>
              <a:gd name="connsiteX359" fmla="*/ 146631 w 12192000"/>
              <a:gd name="connsiteY359" fmla="*/ 4650743 h 6858001"/>
              <a:gd name="connsiteX360" fmla="*/ 289422 w 12192000"/>
              <a:gd name="connsiteY360" fmla="*/ 4429789 h 6858001"/>
              <a:gd name="connsiteX361" fmla="*/ 185570 w 12192000"/>
              <a:gd name="connsiteY361" fmla="*/ 4364801 h 6858001"/>
              <a:gd name="connsiteX362" fmla="*/ 276438 w 12192000"/>
              <a:gd name="connsiteY362" fmla="*/ 4390798 h 6858001"/>
              <a:gd name="connsiteX363" fmla="*/ 289422 w 12192000"/>
              <a:gd name="connsiteY363" fmla="*/ 4260822 h 6858001"/>
              <a:gd name="connsiteX364" fmla="*/ 146631 w 12192000"/>
              <a:gd name="connsiteY364" fmla="*/ 4325810 h 6858001"/>
              <a:gd name="connsiteX365" fmla="*/ 146631 w 12192000"/>
              <a:gd name="connsiteY365" fmla="*/ 4286819 h 6858001"/>
              <a:gd name="connsiteX366" fmla="*/ 61239 w 12192000"/>
              <a:gd name="connsiteY366" fmla="*/ 4359725 h 6858001"/>
              <a:gd name="connsiteX367" fmla="*/ 0 w 12192000"/>
              <a:gd name="connsiteY367" fmla="*/ 4437276 h 6858001"/>
              <a:gd name="connsiteX368" fmla="*/ 0 w 12192000"/>
              <a:gd name="connsiteY368" fmla="*/ 4351567 h 6858001"/>
              <a:gd name="connsiteX369" fmla="*/ 34669 w 12192000"/>
              <a:gd name="connsiteY369" fmla="*/ 4307941 h 6858001"/>
              <a:gd name="connsiteX370" fmla="*/ 315383 w 12192000"/>
              <a:gd name="connsiteY370" fmla="*/ 4000877 h 6858001"/>
              <a:gd name="connsiteX371" fmla="*/ 237499 w 12192000"/>
              <a:gd name="connsiteY371" fmla="*/ 4013878 h 6858001"/>
              <a:gd name="connsiteX372" fmla="*/ 276438 w 12192000"/>
              <a:gd name="connsiteY372" fmla="*/ 3961886 h 6858001"/>
              <a:gd name="connsiteX373" fmla="*/ 185570 w 12192000"/>
              <a:gd name="connsiteY373" fmla="*/ 3961886 h 6858001"/>
              <a:gd name="connsiteX374" fmla="*/ 172592 w 12192000"/>
              <a:gd name="connsiteY374" fmla="*/ 4065865 h 6858001"/>
              <a:gd name="connsiteX375" fmla="*/ 133648 w 12192000"/>
              <a:gd name="connsiteY375" fmla="*/ 4039869 h 6858001"/>
              <a:gd name="connsiteX376" fmla="*/ 37913 w 12192000"/>
              <a:gd name="connsiteY376" fmla="*/ 4140601 h 6858001"/>
              <a:gd name="connsiteX377" fmla="*/ 0 w 12192000"/>
              <a:gd name="connsiteY377" fmla="*/ 4194535 h 6858001"/>
              <a:gd name="connsiteX378" fmla="*/ 0 w 12192000"/>
              <a:gd name="connsiteY378" fmla="*/ 4112590 h 6858001"/>
              <a:gd name="connsiteX379" fmla="*/ 8706 w 12192000"/>
              <a:gd name="connsiteY379" fmla="*/ 4098359 h 6858001"/>
              <a:gd name="connsiteX380" fmla="*/ 172592 w 12192000"/>
              <a:gd name="connsiteY380" fmla="*/ 3974887 h 6858001"/>
              <a:gd name="connsiteX381" fmla="*/ 172592 w 12192000"/>
              <a:gd name="connsiteY381" fmla="*/ 3896904 h 6858001"/>
              <a:gd name="connsiteX382" fmla="*/ 42781 w 12192000"/>
              <a:gd name="connsiteY382" fmla="*/ 4012251 h 6858001"/>
              <a:gd name="connsiteX383" fmla="*/ 0 w 12192000"/>
              <a:gd name="connsiteY383" fmla="*/ 4053784 h 6858001"/>
              <a:gd name="connsiteX384" fmla="*/ 0 w 12192000"/>
              <a:gd name="connsiteY384" fmla="*/ 3900579 h 6858001"/>
              <a:gd name="connsiteX385" fmla="*/ 2951 w 12192000"/>
              <a:gd name="connsiteY385" fmla="*/ 3900888 h 6858001"/>
              <a:gd name="connsiteX386" fmla="*/ 94708 w 12192000"/>
              <a:gd name="connsiteY386" fmla="*/ 3753933 h 6858001"/>
              <a:gd name="connsiteX387" fmla="*/ 172592 w 12192000"/>
              <a:gd name="connsiteY387" fmla="*/ 3675950 h 6858001"/>
              <a:gd name="connsiteX388" fmla="*/ 250477 w 12192000"/>
              <a:gd name="connsiteY388" fmla="*/ 3597967 h 6858001"/>
              <a:gd name="connsiteX389" fmla="*/ 29802 w 12192000"/>
              <a:gd name="connsiteY389" fmla="*/ 3792925 h 6858001"/>
              <a:gd name="connsiteX390" fmla="*/ 133648 w 12192000"/>
              <a:gd name="connsiteY390" fmla="*/ 3610962 h 6858001"/>
              <a:gd name="connsiteX391" fmla="*/ 29802 w 12192000"/>
              <a:gd name="connsiteY391" fmla="*/ 3688945 h 6858001"/>
              <a:gd name="connsiteX392" fmla="*/ 2217 w 12192000"/>
              <a:gd name="connsiteY392" fmla="*/ 3640204 h 6858001"/>
              <a:gd name="connsiteX393" fmla="*/ 0 w 12192000"/>
              <a:gd name="connsiteY393" fmla="*/ 3635933 h 6858001"/>
              <a:gd name="connsiteX394" fmla="*/ 0 w 12192000"/>
              <a:gd name="connsiteY394" fmla="*/ 3582837 h 6858001"/>
              <a:gd name="connsiteX395" fmla="*/ 3841 w 12192000"/>
              <a:gd name="connsiteY395" fmla="*/ 3571971 h 6858001"/>
              <a:gd name="connsiteX396" fmla="*/ 0 w 12192000"/>
              <a:gd name="connsiteY396" fmla="*/ 3576722 h 6858001"/>
              <a:gd name="connsiteX397" fmla="*/ 0 w 12192000"/>
              <a:gd name="connsiteY397" fmla="*/ 3092416 h 6858001"/>
              <a:gd name="connsiteX398" fmla="*/ 133648 w 12192000"/>
              <a:gd name="connsiteY398" fmla="*/ 2922105 h 6858001"/>
              <a:gd name="connsiteX399" fmla="*/ 29801 w 12192000"/>
              <a:gd name="connsiteY399" fmla="*/ 2961097 h 6858001"/>
              <a:gd name="connsiteX400" fmla="*/ 0 w 12192000"/>
              <a:gd name="connsiteY400" fmla="*/ 2984653 h 6858001"/>
              <a:gd name="connsiteX401" fmla="*/ 0 w 12192000"/>
              <a:gd name="connsiteY401" fmla="*/ 1915769 h 6858001"/>
              <a:gd name="connsiteX402" fmla="*/ 29802 w 12192000"/>
              <a:gd name="connsiteY402" fmla="*/ 1869329 h 6858001"/>
              <a:gd name="connsiteX403" fmla="*/ 0 w 12192000"/>
              <a:gd name="connsiteY403" fmla="*/ 1888745 h 6858001"/>
              <a:gd name="connsiteX404" fmla="*/ 0 w 12192000"/>
              <a:gd name="connsiteY404" fmla="*/ 1282506 h 6858001"/>
              <a:gd name="connsiteX405" fmla="*/ 96329 w 12192000"/>
              <a:gd name="connsiteY405" fmla="*/ 1198345 h 6858001"/>
              <a:gd name="connsiteX406" fmla="*/ 432212 w 12192000"/>
              <a:gd name="connsiteY406" fmla="*/ 1089494 h 6858001"/>
              <a:gd name="connsiteX407" fmla="*/ 315383 w 12192000"/>
              <a:gd name="connsiteY407" fmla="*/ 1232465 h 6858001"/>
              <a:gd name="connsiteX408" fmla="*/ 613948 w 12192000"/>
              <a:gd name="connsiteY408" fmla="*/ 1115490 h 6858001"/>
              <a:gd name="connsiteX409" fmla="*/ 497118 w 12192000"/>
              <a:gd name="connsiteY409" fmla="*/ 1349439 h 6858001"/>
              <a:gd name="connsiteX410" fmla="*/ 393267 w 12192000"/>
              <a:gd name="connsiteY410" fmla="*/ 1375436 h 6858001"/>
              <a:gd name="connsiteX411" fmla="*/ 380289 w 12192000"/>
              <a:gd name="connsiteY411" fmla="*/ 1440417 h 6858001"/>
              <a:gd name="connsiteX412" fmla="*/ 172592 w 12192000"/>
              <a:gd name="connsiteY412" fmla="*/ 1531401 h 6858001"/>
              <a:gd name="connsiteX413" fmla="*/ 172592 w 12192000"/>
              <a:gd name="connsiteY413" fmla="*/ 1583388 h 6858001"/>
              <a:gd name="connsiteX414" fmla="*/ 237499 w 12192000"/>
              <a:gd name="connsiteY414" fmla="*/ 1596389 h 6858001"/>
              <a:gd name="connsiteX415" fmla="*/ 133648 w 12192000"/>
              <a:gd name="connsiteY415" fmla="*/ 1765350 h 6858001"/>
              <a:gd name="connsiteX416" fmla="*/ 419228 w 12192000"/>
              <a:gd name="connsiteY416" fmla="*/ 1492410 h 6858001"/>
              <a:gd name="connsiteX417" fmla="*/ 393267 w 12192000"/>
              <a:gd name="connsiteY417" fmla="*/ 1531401 h 6858001"/>
              <a:gd name="connsiteX418" fmla="*/ 782699 w 12192000"/>
              <a:gd name="connsiteY418" fmla="*/ 1336438 h 6858001"/>
              <a:gd name="connsiteX419" fmla="*/ 652887 w 12192000"/>
              <a:gd name="connsiteY419" fmla="*/ 1440417 h 6858001"/>
              <a:gd name="connsiteX420" fmla="*/ 678854 w 12192000"/>
              <a:gd name="connsiteY420" fmla="*/ 1518400 h 6858001"/>
              <a:gd name="connsiteX421" fmla="*/ 1068280 w 12192000"/>
              <a:gd name="connsiteY421" fmla="*/ 1271456 h 6858001"/>
              <a:gd name="connsiteX422" fmla="*/ 795683 w 12192000"/>
              <a:gd name="connsiteY422" fmla="*/ 1635381 h 6858001"/>
              <a:gd name="connsiteX423" fmla="*/ 1211071 w 12192000"/>
              <a:gd name="connsiteY423" fmla="*/ 1375436 h 6858001"/>
              <a:gd name="connsiteX424" fmla="*/ 782699 w 12192000"/>
              <a:gd name="connsiteY424" fmla="*/ 1869329 h 6858001"/>
              <a:gd name="connsiteX425" fmla="*/ 1016357 w 12192000"/>
              <a:gd name="connsiteY425" fmla="*/ 1700363 h 6858001"/>
              <a:gd name="connsiteX426" fmla="*/ 1029341 w 12192000"/>
              <a:gd name="connsiteY426" fmla="*/ 1778345 h 6858001"/>
              <a:gd name="connsiteX427" fmla="*/ 899528 w 12192000"/>
              <a:gd name="connsiteY427" fmla="*/ 1947312 h 6858001"/>
              <a:gd name="connsiteX428" fmla="*/ 938473 w 12192000"/>
              <a:gd name="connsiteY428" fmla="*/ 1960308 h 6858001"/>
              <a:gd name="connsiteX429" fmla="*/ 1107225 w 12192000"/>
              <a:gd name="connsiteY429" fmla="*/ 1817337 h 6858001"/>
              <a:gd name="connsiteX430" fmla="*/ 1262999 w 12192000"/>
              <a:gd name="connsiteY430" fmla="*/ 1674372 h 6858001"/>
              <a:gd name="connsiteX431" fmla="*/ 1185109 w 12192000"/>
              <a:gd name="connsiteY431" fmla="*/ 1804342 h 6858001"/>
              <a:gd name="connsiteX432" fmla="*/ 1003380 w 12192000"/>
              <a:gd name="connsiteY432" fmla="*/ 2142270 h 6858001"/>
              <a:gd name="connsiteX433" fmla="*/ 1431751 w 12192000"/>
              <a:gd name="connsiteY433" fmla="*/ 1726359 h 6858001"/>
              <a:gd name="connsiteX434" fmla="*/ 1353867 w 12192000"/>
              <a:gd name="connsiteY434" fmla="*/ 1947312 h 6858001"/>
              <a:gd name="connsiteX435" fmla="*/ 1639448 w 12192000"/>
              <a:gd name="connsiteY435" fmla="*/ 1739354 h 6858001"/>
              <a:gd name="connsiteX436" fmla="*/ 1938012 w 12192000"/>
              <a:gd name="connsiteY436" fmla="*/ 1401426 h 6858001"/>
              <a:gd name="connsiteX437" fmla="*/ 1899067 w 12192000"/>
              <a:gd name="connsiteY437" fmla="*/ 1375436 h 6858001"/>
              <a:gd name="connsiteX438" fmla="*/ 2015896 w 12192000"/>
              <a:gd name="connsiteY438" fmla="*/ 1258455 h 6858001"/>
              <a:gd name="connsiteX439" fmla="*/ 1873106 w 12192000"/>
              <a:gd name="connsiteY439" fmla="*/ 1310448 h 6858001"/>
              <a:gd name="connsiteX440" fmla="*/ 2054841 w 12192000"/>
              <a:gd name="connsiteY440" fmla="*/ 1115490 h 6858001"/>
              <a:gd name="connsiteX441" fmla="*/ 2015896 w 12192000"/>
              <a:gd name="connsiteY441" fmla="*/ 1050503 h 6858001"/>
              <a:gd name="connsiteX442" fmla="*/ 2197632 w 12192000"/>
              <a:gd name="connsiteY442" fmla="*/ 790558 h 6858001"/>
              <a:gd name="connsiteX443" fmla="*/ 2327439 w 12192000"/>
              <a:gd name="connsiteY443" fmla="*/ 686578 h 6858001"/>
              <a:gd name="connsiteX444" fmla="*/ 2651964 w 12192000"/>
              <a:gd name="connsiteY444" fmla="*/ 322654 h 6858001"/>
              <a:gd name="connsiteX445" fmla="*/ 2807739 w 12192000"/>
              <a:gd name="connsiteY445" fmla="*/ 361645 h 6858001"/>
              <a:gd name="connsiteX446" fmla="*/ 2833700 w 12192000"/>
              <a:gd name="connsiteY446" fmla="*/ 621591 h 6858001"/>
              <a:gd name="connsiteX447" fmla="*/ 3093319 w 12192000"/>
              <a:gd name="connsiteY447" fmla="*/ 400637 h 6858001"/>
              <a:gd name="connsiteX448" fmla="*/ 3158226 w 12192000"/>
              <a:gd name="connsiteY448" fmla="*/ 595594 h 6858001"/>
              <a:gd name="connsiteX449" fmla="*/ 3339961 w 12192000"/>
              <a:gd name="connsiteY449" fmla="*/ 543608 h 6858001"/>
              <a:gd name="connsiteX450" fmla="*/ 3365922 w 12192000"/>
              <a:gd name="connsiteY450" fmla="*/ 660582 h 6858001"/>
              <a:gd name="connsiteX451" fmla="*/ 3456790 w 12192000"/>
              <a:gd name="connsiteY451" fmla="*/ 582599 h 6858001"/>
              <a:gd name="connsiteX452" fmla="*/ 3521691 w 12192000"/>
              <a:gd name="connsiteY452" fmla="*/ 621591 h 6858001"/>
              <a:gd name="connsiteX453" fmla="*/ 3508713 w 12192000"/>
              <a:gd name="connsiteY453" fmla="*/ 790558 h 6858001"/>
              <a:gd name="connsiteX454" fmla="*/ 3586597 w 12192000"/>
              <a:gd name="connsiteY454" fmla="*/ 699573 h 6858001"/>
              <a:gd name="connsiteX455" fmla="*/ 3547658 w 12192000"/>
              <a:gd name="connsiteY455" fmla="*/ 803553 h 6858001"/>
              <a:gd name="connsiteX456" fmla="*/ 3599581 w 12192000"/>
              <a:gd name="connsiteY456" fmla="*/ 725570 h 6858001"/>
              <a:gd name="connsiteX457" fmla="*/ 3547658 w 12192000"/>
              <a:gd name="connsiteY457" fmla="*/ 972520 h 6858001"/>
              <a:gd name="connsiteX458" fmla="*/ 3690448 w 12192000"/>
              <a:gd name="connsiteY458" fmla="*/ 803553 h 6858001"/>
              <a:gd name="connsiteX459" fmla="*/ 3703426 w 12192000"/>
              <a:gd name="connsiteY459" fmla="*/ 972520 h 6858001"/>
              <a:gd name="connsiteX460" fmla="*/ 3846216 w 12192000"/>
              <a:gd name="connsiteY460" fmla="*/ 985515 h 6858001"/>
              <a:gd name="connsiteX461" fmla="*/ 3729387 w 12192000"/>
              <a:gd name="connsiteY461" fmla="*/ 1258455 h 6858001"/>
              <a:gd name="connsiteX462" fmla="*/ 3885161 w 12192000"/>
              <a:gd name="connsiteY462" fmla="*/ 1011511 h 6858001"/>
              <a:gd name="connsiteX463" fmla="*/ 4014974 w 12192000"/>
              <a:gd name="connsiteY463" fmla="*/ 972520 h 6858001"/>
              <a:gd name="connsiteX464" fmla="*/ 4196704 w 12192000"/>
              <a:gd name="connsiteY464" fmla="*/ 1011511 h 6858001"/>
              <a:gd name="connsiteX465" fmla="*/ 4196704 w 12192000"/>
              <a:gd name="connsiteY465" fmla="*/ 1043072 h 6858001"/>
              <a:gd name="connsiteX466" fmla="*/ 4192014 w 12192000"/>
              <a:gd name="connsiteY466" fmla="*/ 1048664 h 6858001"/>
              <a:gd name="connsiteX467" fmla="*/ 4167501 w 12192000"/>
              <a:gd name="connsiteY467" fmla="*/ 1064516 h 6858001"/>
              <a:gd name="connsiteX468" fmla="*/ 4157764 w 12192000"/>
              <a:gd name="connsiteY468" fmla="*/ 1089494 h 6858001"/>
              <a:gd name="connsiteX469" fmla="*/ 4192014 w 12192000"/>
              <a:gd name="connsiteY469" fmla="*/ 1048664 h 6858001"/>
              <a:gd name="connsiteX470" fmla="*/ 4196704 w 12192000"/>
              <a:gd name="connsiteY470" fmla="*/ 1045630 h 6858001"/>
              <a:gd name="connsiteX471" fmla="*/ 4196704 w 12192000"/>
              <a:gd name="connsiteY471" fmla="*/ 1043072 h 6858001"/>
              <a:gd name="connsiteX472" fmla="*/ 4225915 w 12192000"/>
              <a:gd name="connsiteY472" fmla="*/ 1008261 h 6858001"/>
              <a:gd name="connsiteX473" fmla="*/ 4274594 w 12192000"/>
              <a:gd name="connsiteY473" fmla="*/ 907532 h 6858001"/>
              <a:gd name="connsiteX474" fmla="*/ 4456329 w 12192000"/>
              <a:gd name="connsiteY474" fmla="*/ 829549 h 6858001"/>
              <a:gd name="connsiteX475" fmla="*/ 4352478 w 12192000"/>
              <a:gd name="connsiteY475" fmla="*/ 829549 h 6858001"/>
              <a:gd name="connsiteX476" fmla="*/ 4352478 w 12192000"/>
              <a:gd name="connsiteY476" fmla="*/ 738565 h 6858001"/>
              <a:gd name="connsiteX477" fmla="*/ 4456329 w 12192000"/>
              <a:gd name="connsiteY477" fmla="*/ 699573 h 6858001"/>
              <a:gd name="connsiteX478" fmla="*/ 4952015 w 12192000"/>
              <a:gd name="connsiteY478" fmla="*/ 2290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</a:cxnLst>
            <a:rect l="l" t="t" r="r" b="b"/>
            <a:pathLst>
              <a:path w="12192000" h="6858001">
                <a:moveTo>
                  <a:pt x="3172830" y="5037816"/>
                </a:moveTo>
                <a:cubicBezTo>
                  <a:pt x="3179321" y="5036597"/>
                  <a:pt x="3187435" y="5037409"/>
                  <a:pt x="3197171" y="5040658"/>
                </a:cubicBezTo>
                <a:cubicBezTo>
                  <a:pt x="3184187" y="5183628"/>
                  <a:pt x="2976490" y="5183628"/>
                  <a:pt x="2989474" y="5326599"/>
                </a:cubicBezTo>
                <a:cubicBezTo>
                  <a:pt x="2976490" y="5326599"/>
                  <a:pt x="2963513" y="5339600"/>
                  <a:pt x="2950529" y="5339600"/>
                </a:cubicBezTo>
                <a:cubicBezTo>
                  <a:pt x="2859661" y="5391587"/>
                  <a:pt x="2846683" y="5456574"/>
                  <a:pt x="2755816" y="5508561"/>
                </a:cubicBezTo>
                <a:cubicBezTo>
                  <a:pt x="2742832" y="5443573"/>
                  <a:pt x="2807739" y="5456574"/>
                  <a:pt x="2794755" y="5378592"/>
                </a:cubicBezTo>
                <a:cubicBezTo>
                  <a:pt x="2963513" y="5339600"/>
                  <a:pt x="2976490" y="5131642"/>
                  <a:pt x="3158226" y="5092650"/>
                </a:cubicBezTo>
                <a:cubicBezTo>
                  <a:pt x="3148488" y="5063407"/>
                  <a:pt x="3153357" y="5041473"/>
                  <a:pt x="3172830" y="5037816"/>
                </a:cubicBezTo>
                <a:close/>
                <a:moveTo>
                  <a:pt x="2469496" y="4816960"/>
                </a:moveTo>
                <a:lnTo>
                  <a:pt x="2463740" y="4897693"/>
                </a:lnTo>
                <a:cubicBezTo>
                  <a:pt x="2447512" y="4930184"/>
                  <a:pt x="2418306" y="4956180"/>
                  <a:pt x="2379361" y="4949679"/>
                </a:cubicBezTo>
                <a:close/>
                <a:moveTo>
                  <a:pt x="2482893" y="4797237"/>
                </a:moveTo>
                <a:lnTo>
                  <a:pt x="2469496" y="4816960"/>
                </a:lnTo>
                <a:lnTo>
                  <a:pt x="2470229" y="4806709"/>
                </a:lnTo>
                <a:close/>
                <a:moveTo>
                  <a:pt x="12192000" y="4425826"/>
                </a:moveTo>
                <a:lnTo>
                  <a:pt x="12192000" y="4564264"/>
                </a:lnTo>
                <a:lnTo>
                  <a:pt x="12190778" y="4567275"/>
                </a:lnTo>
                <a:cubicBezTo>
                  <a:pt x="12147577" y="4650741"/>
                  <a:pt x="12069690" y="4699481"/>
                  <a:pt x="12050218" y="4806709"/>
                </a:cubicBezTo>
                <a:cubicBezTo>
                  <a:pt x="11959351" y="4689734"/>
                  <a:pt x="12205992" y="4598756"/>
                  <a:pt x="12180031" y="4429789"/>
                </a:cubicBezTo>
                <a:close/>
                <a:moveTo>
                  <a:pt x="4978271" y="0"/>
                </a:moveTo>
                <a:lnTo>
                  <a:pt x="5267617" y="0"/>
                </a:lnTo>
                <a:lnTo>
                  <a:pt x="5274132" y="10722"/>
                </a:lnTo>
                <a:cubicBezTo>
                  <a:pt x="5290358" y="13971"/>
                  <a:pt x="5303338" y="13158"/>
                  <a:pt x="5314899" y="10518"/>
                </a:cubicBezTo>
                <a:lnTo>
                  <a:pt x="5345267" y="0"/>
                </a:lnTo>
                <a:lnTo>
                  <a:pt x="5430909" y="0"/>
                </a:lnTo>
                <a:lnTo>
                  <a:pt x="5444910" y="31636"/>
                </a:lnTo>
                <a:cubicBezTo>
                  <a:pt x="5455863" y="70019"/>
                  <a:pt x="5455863" y="121196"/>
                  <a:pt x="5455863" y="179683"/>
                </a:cubicBezTo>
                <a:cubicBezTo>
                  <a:pt x="5533752" y="166688"/>
                  <a:pt x="5533752" y="75704"/>
                  <a:pt x="5611636" y="75704"/>
                </a:cubicBezTo>
                <a:cubicBezTo>
                  <a:pt x="5637598" y="166688"/>
                  <a:pt x="5676543" y="114701"/>
                  <a:pt x="5754427" y="114701"/>
                </a:cubicBezTo>
                <a:cubicBezTo>
                  <a:pt x="5741449" y="179683"/>
                  <a:pt x="5793371" y="192684"/>
                  <a:pt x="5780388" y="257666"/>
                </a:cubicBezTo>
                <a:cubicBezTo>
                  <a:pt x="5871256" y="244671"/>
                  <a:pt x="5871256" y="231676"/>
                  <a:pt x="5923179" y="231676"/>
                </a:cubicBezTo>
                <a:cubicBezTo>
                  <a:pt x="5962124" y="257666"/>
                  <a:pt x="5988085" y="309659"/>
                  <a:pt x="5962124" y="335649"/>
                </a:cubicBezTo>
                <a:cubicBezTo>
                  <a:pt x="6001068" y="335649"/>
                  <a:pt x="6001068" y="309659"/>
                  <a:pt x="6040007" y="322654"/>
                </a:cubicBezTo>
                <a:cubicBezTo>
                  <a:pt x="6078952" y="374647"/>
                  <a:pt x="6091936" y="400637"/>
                  <a:pt x="6040007" y="439628"/>
                </a:cubicBezTo>
                <a:cubicBezTo>
                  <a:pt x="6169820" y="387642"/>
                  <a:pt x="6104914" y="491621"/>
                  <a:pt x="6221743" y="413638"/>
                </a:cubicBezTo>
                <a:cubicBezTo>
                  <a:pt x="6221743" y="491621"/>
                  <a:pt x="6182804" y="530612"/>
                  <a:pt x="6143859" y="582599"/>
                </a:cubicBezTo>
                <a:cubicBezTo>
                  <a:pt x="6169820" y="582599"/>
                  <a:pt x="6260688" y="504616"/>
                  <a:pt x="6325594" y="582599"/>
                </a:cubicBezTo>
                <a:cubicBezTo>
                  <a:pt x="6364533" y="452629"/>
                  <a:pt x="6455401" y="361645"/>
                  <a:pt x="6546269" y="296658"/>
                </a:cubicBezTo>
                <a:cubicBezTo>
                  <a:pt x="6533291" y="283663"/>
                  <a:pt x="6533291" y="257666"/>
                  <a:pt x="6533291" y="231676"/>
                </a:cubicBezTo>
                <a:cubicBezTo>
                  <a:pt x="6572233" y="195933"/>
                  <a:pt x="6607119" y="156129"/>
                  <a:pt x="6640382" y="114497"/>
                </a:cubicBezTo>
                <a:lnTo>
                  <a:pt x="6727369" y="0"/>
                </a:lnTo>
                <a:lnTo>
                  <a:pt x="7257321" y="0"/>
                </a:lnTo>
                <a:lnTo>
                  <a:pt x="7261645" y="11330"/>
                </a:lnTo>
                <a:cubicBezTo>
                  <a:pt x="7263471" y="21282"/>
                  <a:pt x="7263471" y="33467"/>
                  <a:pt x="7260227" y="49714"/>
                </a:cubicBezTo>
                <a:cubicBezTo>
                  <a:pt x="7286188" y="36716"/>
                  <a:pt x="7308905" y="20469"/>
                  <a:pt x="7328377" y="2597"/>
                </a:cubicBezTo>
                <a:lnTo>
                  <a:pt x="7330600" y="0"/>
                </a:lnTo>
                <a:lnTo>
                  <a:pt x="7506674" y="0"/>
                </a:lnTo>
                <a:lnTo>
                  <a:pt x="7511124" y="16205"/>
                </a:lnTo>
                <a:cubicBezTo>
                  <a:pt x="7526337" y="49712"/>
                  <a:pt x="7565279" y="59459"/>
                  <a:pt x="7545807" y="127697"/>
                </a:cubicBezTo>
                <a:cubicBezTo>
                  <a:pt x="7610714" y="101700"/>
                  <a:pt x="7636675" y="88705"/>
                  <a:pt x="7753504" y="75704"/>
                </a:cubicBezTo>
                <a:cubicBezTo>
                  <a:pt x="7727543" y="140692"/>
                  <a:pt x="7870333" y="101700"/>
                  <a:pt x="7805427" y="231676"/>
                </a:cubicBezTo>
                <a:cubicBezTo>
                  <a:pt x="7935239" y="244671"/>
                  <a:pt x="8013124" y="387642"/>
                  <a:pt x="8116969" y="361645"/>
                </a:cubicBezTo>
                <a:cubicBezTo>
                  <a:pt x="8159159" y="293410"/>
                  <a:pt x="8195669" y="220301"/>
                  <a:pt x="8230961" y="146582"/>
                </a:cubicBezTo>
                <a:lnTo>
                  <a:pt x="8302462" y="0"/>
                </a:lnTo>
                <a:lnTo>
                  <a:pt x="9403897" y="0"/>
                </a:lnTo>
                <a:lnTo>
                  <a:pt x="9400470" y="9095"/>
                </a:lnTo>
                <a:cubicBezTo>
                  <a:pt x="9392357" y="30215"/>
                  <a:pt x="9389111" y="49711"/>
                  <a:pt x="9415072" y="75704"/>
                </a:cubicBezTo>
                <a:cubicBezTo>
                  <a:pt x="9454017" y="49714"/>
                  <a:pt x="9441034" y="-15274"/>
                  <a:pt x="9518924" y="10722"/>
                </a:cubicBezTo>
                <a:cubicBezTo>
                  <a:pt x="9518924" y="88705"/>
                  <a:pt x="9544885" y="153693"/>
                  <a:pt x="9635753" y="127697"/>
                </a:cubicBezTo>
                <a:cubicBezTo>
                  <a:pt x="9661714" y="179683"/>
                  <a:pt x="9648731" y="283663"/>
                  <a:pt x="9765560" y="257666"/>
                </a:cubicBezTo>
                <a:cubicBezTo>
                  <a:pt x="9778543" y="322654"/>
                  <a:pt x="9726615" y="335649"/>
                  <a:pt x="9739598" y="400637"/>
                </a:cubicBezTo>
                <a:cubicBezTo>
                  <a:pt x="9804505" y="387642"/>
                  <a:pt x="9817482" y="335649"/>
                  <a:pt x="9856427" y="322654"/>
                </a:cubicBezTo>
                <a:cubicBezTo>
                  <a:pt x="9869411" y="387642"/>
                  <a:pt x="9986240" y="361645"/>
                  <a:pt x="9986240" y="439628"/>
                </a:cubicBezTo>
                <a:cubicBezTo>
                  <a:pt x="10142008" y="374647"/>
                  <a:pt x="10154992" y="166688"/>
                  <a:pt x="10375666" y="153693"/>
                </a:cubicBezTo>
                <a:cubicBezTo>
                  <a:pt x="10375666" y="205680"/>
                  <a:pt x="10453556" y="192684"/>
                  <a:pt x="10427595" y="270667"/>
                </a:cubicBezTo>
                <a:cubicBezTo>
                  <a:pt x="10492495" y="192684"/>
                  <a:pt x="10492495" y="387642"/>
                  <a:pt x="10531440" y="270667"/>
                </a:cubicBezTo>
                <a:cubicBezTo>
                  <a:pt x="10583363" y="309659"/>
                  <a:pt x="10531440" y="400637"/>
                  <a:pt x="10531440" y="439628"/>
                </a:cubicBezTo>
                <a:cubicBezTo>
                  <a:pt x="10583363" y="374647"/>
                  <a:pt x="10596347" y="400637"/>
                  <a:pt x="10648269" y="335649"/>
                </a:cubicBezTo>
                <a:cubicBezTo>
                  <a:pt x="10700192" y="400637"/>
                  <a:pt x="10726154" y="335649"/>
                  <a:pt x="10778082" y="335649"/>
                </a:cubicBezTo>
                <a:cubicBezTo>
                  <a:pt x="10830005" y="348650"/>
                  <a:pt x="10791060" y="374647"/>
                  <a:pt x="10842983" y="400637"/>
                </a:cubicBezTo>
                <a:cubicBezTo>
                  <a:pt x="10881928" y="413638"/>
                  <a:pt x="10907889" y="374647"/>
                  <a:pt x="10959812" y="439628"/>
                </a:cubicBezTo>
                <a:cubicBezTo>
                  <a:pt x="10985773" y="478620"/>
                  <a:pt x="11050679" y="452629"/>
                  <a:pt x="11076641" y="465625"/>
                </a:cubicBezTo>
                <a:cubicBezTo>
                  <a:pt x="11024718" y="530612"/>
                  <a:pt x="11167508" y="452629"/>
                  <a:pt x="11102602" y="543608"/>
                </a:cubicBezTo>
                <a:cubicBezTo>
                  <a:pt x="11258376" y="556603"/>
                  <a:pt x="11271360" y="426633"/>
                  <a:pt x="11323282" y="335649"/>
                </a:cubicBezTo>
                <a:cubicBezTo>
                  <a:pt x="11323282" y="335649"/>
                  <a:pt x="11323282" y="335649"/>
                  <a:pt x="11440112" y="335649"/>
                </a:cubicBezTo>
                <a:cubicBezTo>
                  <a:pt x="11427128" y="413638"/>
                  <a:pt x="11530979" y="374647"/>
                  <a:pt x="11505018" y="465625"/>
                </a:cubicBezTo>
                <a:cubicBezTo>
                  <a:pt x="11556941" y="465625"/>
                  <a:pt x="11517996" y="374647"/>
                  <a:pt x="11582902" y="400637"/>
                </a:cubicBezTo>
                <a:cubicBezTo>
                  <a:pt x="11621847" y="517611"/>
                  <a:pt x="11505018" y="647587"/>
                  <a:pt x="11440112" y="738565"/>
                </a:cubicBezTo>
                <a:cubicBezTo>
                  <a:pt x="11530979" y="712575"/>
                  <a:pt x="11647808" y="543608"/>
                  <a:pt x="11686747" y="413638"/>
                </a:cubicBezTo>
                <a:cubicBezTo>
                  <a:pt x="11712715" y="478620"/>
                  <a:pt x="11790599" y="452629"/>
                  <a:pt x="11816560" y="400637"/>
                </a:cubicBezTo>
                <a:cubicBezTo>
                  <a:pt x="11855505" y="400637"/>
                  <a:pt x="11855505" y="452629"/>
                  <a:pt x="11868483" y="478620"/>
                </a:cubicBezTo>
                <a:cubicBezTo>
                  <a:pt x="12011273" y="491621"/>
                  <a:pt x="12089163" y="543608"/>
                  <a:pt x="12154064" y="621591"/>
                </a:cubicBezTo>
                <a:lnTo>
                  <a:pt x="12192000" y="625652"/>
                </a:lnTo>
                <a:lnTo>
                  <a:pt x="12192000" y="4342146"/>
                </a:lnTo>
                <a:lnTo>
                  <a:pt x="12155688" y="4413542"/>
                </a:lnTo>
                <a:cubicBezTo>
                  <a:pt x="12115122" y="4501273"/>
                  <a:pt x="12076180" y="4585755"/>
                  <a:pt x="11998295" y="4650743"/>
                </a:cubicBezTo>
                <a:cubicBezTo>
                  <a:pt x="12011273" y="4676739"/>
                  <a:pt x="12037235" y="4676739"/>
                  <a:pt x="12037235" y="4715731"/>
                </a:cubicBezTo>
                <a:cubicBezTo>
                  <a:pt x="12011273" y="4715731"/>
                  <a:pt x="11998295" y="4728726"/>
                  <a:pt x="11998295" y="4754722"/>
                </a:cubicBezTo>
                <a:cubicBezTo>
                  <a:pt x="11972334" y="4754722"/>
                  <a:pt x="11985312" y="4728726"/>
                  <a:pt x="11972334" y="4715731"/>
                </a:cubicBezTo>
                <a:cubicBezTo>
                  <a:pt x="11881466" y="4897693"/>
                  <a:pt x="11699731" y="5001666"/>
                  <a:pt x="11647808" y="5235621"/>
                </a:cubicBezTo>
                <a:cubicBezTo>
                  <a:pt x="11492034" y="5339600"/>
                  <a:pt x="11401167" y="5508561"/>
                  <a:pt x="11297321" y="5677528"/>
                </a:cubicBezTo>
                <a:cubicBezTo>
                  <a:pt x="11297321" y="5638537"/>
                  <a:pt x="11323282" y="5625536"/>
                  <a:pt x="11323282" y="5599545"/>
                </a:cubicBezTo>
                <a:cubicBezTo>
                  <a:pt x="11323282" y="5586544"/>
                  <a:pt x="11284337" y="5586544"/>
                  <a:pt x="11284337" y="5560554"/>
                </a:cubicBezTo>
                <a:cubicBezTo>
                  <a:pt x="11219431" y="5638537"/>
                  <a:pt x="11167508" y="5729515"/>
                  <a:pt x="11063663" y="5742510"/>
                </a:cubicBezTo>
                <a:cubicBezTo>
                  <a:pt x="11063663" y="5781501"/>
                  <a:pt x="11050679" y="5807498"/>
                  <a:pt x="11076641" y="5807498"/>
                </a:cubicBezTo>
                <a:cubicBezTo>
                  <a:pt x="10972795" y="5976465"/>
                  <a:pt x="10791060" y="6080444"/>
                  <a:pt x="10700192" y="6262400"/>
                </a:cubicBezTo>
                <a:cubicBezTo>
                  <a:pt x="10622308" y="6210414"/>
                  <a:pt x="10726154" y="6171422"/>
                  <a:pt x="10739137" y="6132431"/>
                </a:cubicBezTo>
                <a:cubicBezTo>
                  <a:pt x="10570385" y="6327388"/>
                  <a:pt x="10375666" y="6496355"/>
                  <a:pt x="10245859" y="6730304"/>
                </a:cubicBezTo>
                <a:cubicBezTo>
                  <a:pt x="10142008" y="6730304"/>
                  <a:pt x="10116047" y="6808287"/>
                  <a:pt x="10025179" y="6821288"/>
                </a:cubicBezTo>
                <a:cubicBezTo>
                  <a:pt x="10090085" y="6730304"/>
                  <a:pt x="10180953" y="6652321"/>
                  <a:pt x="10245859" y="6561343"/>
                </a:cubicBezTo>
                <a:cubicBezTo>
                  <a:pt x="10164728" y="6616581"/>
                  <a:pt x="10090898" y="6689690"/>
                  <a:pt x="10017880" y="6766049"/>
                </a:cubicBezTo>
                <a:lnTo>
                  <a:pt x="9930253" y="6858001"/>
                </a:lnTo>
                <a:lnTo>
                  <a:pt x="8755926" y="6858001"/>
                </a:lnTo>
                <a:lnTo>
                  <a:pt x="8792593" y="6822707"/>
                </a:lnTo>
                <a:cubicBezTo>
                  <a:pt x="8847965" y="6778232"/>
                  <a:pt x="8908814" y="6746551"/>
                  <a:pt x="8947756" y="6678317"/>
                </a:cubicBezTo>
                <a:cubicBezTo>
                  <a:pt x="8882850" y="6665316"/>
                  <a:pt x="8843911" y="6847278"/>
                  <a:pt x="8688137" y="6808287"/>
                </a:cubicBezTo>
                <a:cubicBezTo>
                  <a:pt x="8830927" y="6626325"/>
                  <a:pt x="9012662" y="6470359"/>
                  <a:pt x="9129491" y="6262400"/>
                </a:cubicBezTo>
                <a:cubicBezTo>
                  <a:pt x="8986701" y="6288396"/>
                  <a:pt x="8843911" y="6509350"/>
                  <a:pt x="8688137" y="6600334"/>
                </a:cubicBezTo>
                <a:cubicBezTo>
                  <a:pt x="8701114" y="6548342"/>
                  <a:pt x="8740059" y="6522345"/>
                  <a:pt x="8766021" y="6483354"/>
                </a:cubicBezTo>
                <a:cubicBezTo>
                  <a:pt x="8681645" y="6561340"/>
                  <a:pt x="8587533" y="6629576"/>
                  <a:pt x="8490176" y="6694563"/>
                </a:cubicBezTo>
                <a:lnTo>
                  <a:pt x="8238406" y="6858001"/>
                </a:lnTo>
                <a:lnTo>
                  <a:pt x="8183279" y="6858001"/>
                </a:lnTo>
                <a:lnTo>
                  <a:pt x="8183907" y="6846061"/>
                </a:lnTo>
                <a:cubicBezTo>
                  <a:pt x="8197294" y="6805851"/>
                  <a:pt x="8272746" y="6769295"/>
                  <a:pt x="8311688" y="6769295"/>
                </a:cubicBezTo>
                <a:cubicBezTo>
                  <a:pt x="8311688" y="6743299"/>
                  <a:pt x="8272743" y="6756300"/>
                  <a:pt x="8272743" y="6730304"/>
                </a:cubicBezTo>
                <a:cubicBezTo>
                  <a:pt x="8230555" y="6756298"/>
                  <a:pt x="8190801" y="6784730"/>
                  <a:pt x="8152061" y="6814177"/>
                </a:cubicBezTo>
                <a:lnTo>
                  <a:pt x="8096238" y="6858001"/>
                </a:lnTo>
                <a:lnTo>
                  <a:pt x="7103297" y="6858001"/>
                </a:lnTo>
                <a:lnTo>
                  <a:pt x="7095478" y="6848700"/>
                </a:lnTo>
                <a:cubicBezTo>
                  <a:pt x="7087618" y="6836312"/>
                  <a:pt x="7081736" y="6822909"/>
                  <a:pt x="7078491" y="6808287"/>
                </a:cubicBezTo>
                <a:cubicBezTo>
                  <a:pt x="7039546" y="6847278"/>
                  <a:pt x="7026568" y="6808287"/>
                  <a:pt x="6974640" y="6808287"/>
                </a:cubicBezTo>
                <a:cubicBezTo>
                  <a:pt x="6961662" y="6730304"/>
                  <a:pt x="7039546" y="6743299"/>
                  <a:pt x="7052530" y="6704308"/>
                </a:cubicBezTo>
                <a:cubicBezTo>
                  <a:pt x="7000607" y="6652321"/>
                  <a:pt x="7013585" y="6730304"/>
                  <a:pt x="6909739" y="6769295"/>
                </a:cubicBezTo>
                <a:cubicBezTo>
                  <a:pt x="6883778" y="6769295"/>
                  <a:pt x="6740982" y="6769295"/>
                  <a:pt x="6728004" y="6782296"/>
                </a:cubicBezTo>
                <a:cubicBezTo>
                  <a:pt x="6740982" y="6769295"/>
                  <a:pt x="6805888" y="6704308"/>
                  <a:pt x="6792910" y="6704308"/>
                </a:cubicBezTo>
                <a:cubicBezTo>
                  <a:pt x="6739364" y="6723805"/>
                  <a:pt x="6680341" y="6772545"/>
                  <a:pt x="6619949" y="6830653"/>
                </a:cubicBezTo>
                <a:lnTo>
                  <a:pt x="6592508" y="6858001"/>
                </a:lnTo>
                <a:lnTo>
                  <a:pt x="6501069" y="6858001"/>
                </a:lnTo>
                <a:lnTo>
                  <a:pt x="6650120" y="6730304"/>
                </a:lnTo>
                <a:cubicBezTo>
                  <a:pt x="6546272" y="6736801"/>
                  <a:pt x="6478121" y="6782292"/>
                  <a:pt x="6414838" y="6832656"/>
                </a:cubicBezTo>
                <a:lnTo>
                  <a:pt x="6382665" y="6858001"/>
                </a:lnTo>
                <a:lnTo>
                  <a:pt x="6194774" y="6858001"/>
                </a:lnTo>
                <a:lnTo>
                  <a:pt x="6202577" y="6850836"/>
                </a:lnTo>
                <a:cubicBezTo>
                  <a:pt x="6223367" y="6829411"/>
                  <a:pt x="6242839" y="6806666"/>
                  <a:pt x="6260688" y="6782296"/>
                </a:cubicBezTo>
                <a:lnTo>
                  <a:pt x="6151889" y="6858001"/>
                </a:lnTo>
                <a:lnTo>
                  <a:pt x="5367005" y="6858001"/>
                </a:lnTo>
                <a:lnTo>
                  <a:pt x="5414489" y="6815801"/>
                </a:lnTo>
                <a:cubicBezTo>
                  <a:pt x="5444507" y="6790415"/>
                  <a:pt x="5475338" y="6766045"/>
                  <a:pt x="5507791" y="6743299"/>
                </a:cubicBezTo>
                <a:cubicBezTo>
                  <a:pt x="5420169" y="6738426"/>
                  <a:pt x="5336198" y="6790212"/>
                  <a:pt x="5249717" y="6848625"/>
                </a:cubicBezTo>
                <a:lnTo>
                  <a:pt x="5235748" y="6858001"/>
                </a:lnTo>
                <a:lnTo>
                  <a:pt x="5014774" y="6858001"/>
                </a:lnTo>
                <a:lnTo>
                  <a:pt x="5059945" y="6839157"/>
                </a:lnTo>
                <a:cubicBezTo>
                  <a:pt x="5157302" y="6795292"/>
                  <a:pt x="5248168" y="6743302"/>
                  <a:pt x="5313072" y="6665316"/>
                </a:cubicBezTo>
                <a:cubicBezTo>
                  <a:pt x="5352017" y="6665316"/>
                  <a:pt x="5352017" y="6691312"/>
                  <a:pt x="5390962" y="6678317"/>
                </a:cubicBezTo>
                <a:cubicBezTo>
                  <a:pt x="5390962" y="6665316"/>
                  <a:pt x="5364994" y="6665316"/>
                  <a:pt x="5352017" y="6665316"/>
                </a:cubicBezTo>
                <a:cubicBezTo>
                  <a:pt x="5455863" y="6535346"/>
                  <a:pt x="5598652" y="6457363"/>
                  <a:pt x="5715482" y="6340389"/>
                </a:cubicBezTo>
                <a:cubicBezTo>
                  <a:pt x="5572691" y="6405371"/>
                  <a:pt x="5364994" y="6587333"/>
                  <a:pt x="5183265" y="6678317"/>
                </a:cubicBezTo>
                <a:cubicBezTo>
                  <a:pt x="5222204" y="6626325"/>
                  <a:pt x="5274132" y="6587333"/>
                  <a:pt x="5326055" y="6561343"/>
                </a:cubicBezTo>
                <a:cubicBezTo>
                  <a:pt x="5235187" y="6548342"/>
                  <a:pt x="5377978" y="6457363"/>
                  <a:pt x="5416923" y="6405371"/>
                </a:cubicBezTo>
                <a:cubicBezTo>
                  <a:pt x="5222204" y="6457363"/>
                  <a:pt x="5131337" y="6639326"/>
                  <a:pt x="4962584" y="6730304"/>
                </a:cubicBezTo>
                <a:cubicBezTo>
                  <a:pt x="5040474" y="6730304"/>
                  <a:pt x="5144320" y="6574338"/>
                  <a:pt x="5274132" y="6561343"/>
                </a:cubicBezTo>
                <a:cubicBezTo>
                  <a:pt x="5209226" y="6639326"/>
                  <a:pt x="5105375" y="6704308"/>
                  <a:pt x="5001529" y="6743299"/>
                </a:cubicBezTo>
                <a:cubicBezTo>
                  <a:pt x="5001529" y="6769295"/>
                  <a:pt x="5027491" y="6756300"/>
                  <a:pt x="5040474" y="6769295"/>
                </a:cubicBezTo>
                <a:cubicBezTo>
                  <a:pt x="4972324" y="6759549"/>
                  <a:pt x="4882266" y="6808288"/>
                  <a:pt x="4792210" y="6849715"/>
                </a:cubicBezTo>
                <a:lnTo>
                  <a:pt x="4771981" y="6858001"/>
                </a:lnTo>
                <a:lnTo>
                  <a:pt x="4737580" y="6858001"/>
                </a:lnTo>
                <a:lnTo>
                  <a:pt x="4832775" y="6780261"/>
                </a:lnTo>
                <a:cubicBezTo>
                  <a:pt x="4964208" y="6674252"/>
                  <a:pt x="5095643" y="6564590"/>
                  <a:pt x="5183265" y="6418372"/>
                </a:cubicBezTo>
                <a:cubicBezTo>
                  <a:pt x="5222204" y="6418372"/>
                  <a:pt x="5235187" y="6392376"/>
                  <a:pt x="5274132" y="6405371"/>
                </a:cubicBezTo>
                <a:cubicBezTo>
                  <a:pt x="5248165" y="6340389"/>
                  <a:pt x="5300094" y="6340389"/>
                  <a:pt x="5313072" y="6301398"/>
                </a:cubicBezTo>
                <a:cubicBezTo>
                  <a:pt x="5209226" y="6314393"/>
                  <a:pt x="5170282" y="6405371"/>
                  <a:pt x="5092397" y="6444362"/>
                </a:cubicBezTo>
                <a:cubicBezTo>
                  <a:pt x="5105375" y="6327388"/>
                  <a:pt x="5352017" y="6223409"/>
                  <a:pt x="5313072" y="6054448"/>
                </a:cubicBezTo>
                <a:cubicBezTo>
                  <a:pt x="5209226" y="6145426"/>
                  <a:pt x="5131337" y="6249405"/>
                  <a:pt x="5040474" y="6353384"/>
                </a:cubicBezTo>
                <a:cubicBezTo>
                  <a:pt x="4988546" y="6327388"/>
                  <a:pt x="5066436" y="6275401"/>
                  <a:pt x="5066436" y="6262400"/>
                </a:cubicBezTo>
                <a:cubicBezTo>
                  <a:pt x="4910662" y="6301398"/>
                  <a:pt x="4754888" y="6509350"/>
                  <a:pt x="4599120" y="6626325"/>
                </a:cubicBezTo>
                <a:cubicBezTo>
                  <a:pt x="4560175" y="6548342"/>
                  <a:pt x="4741910" y="6522345"/>
                  <a:pt x="4741910" y="6418372"/>
                </a:cubicBezTo>
                <a:cubicBezTo>
                  <a:pt x="4819794" y="6392376"/>
                  <a:pt x="4858739" y="6340389"/>
                  <a:pt x="4897679" y="6288396"/>
                </a:cubicBezTo>
                <a:cubicBezTo>
                  <a:pt x="4819794" y="6366379"/>
                  <a:pt x="4702965" y="6405371"/>
                  <a:pt x="4625081" y="6483354"/>
                </a:cubicBezTo>
                <a:cubicBezTo>
                  <a:pt x="4599120" y="6496355"/>
                  <a:pt x="4599120" y="6509350"/>
                  <a:pt x="4599120" y="6535346"/>
                </a:cubicBezTo>
                <a:cubicBezTo>
                  <a:pt x="4495268" y="6522345"/>
                  <a:pt x="4443345" y="6626325"/>
                  <a:pt x="4378440" y="6678317"/>
                </a:cubicBezTo>
                <a:cubicBezTo>
                  <a:pt x="4300555" y="6730304"/>
                  <a:pt x="4209687" y="6782296"/>
                  <a:pt x="4105842" y="6847278"/>
                </a:cubicBezTo>
                <a:lnTo>
                  <a:pt x="4092638" y="6858001"/>
                </a:lnTo>
                <a:lnTo>
                  <a:pt x="3985776" y="6858001"/>
                </a:lnTo>
                <a:lnTo>
                  <a:pt x="4102594" y="6770920"/>
                </a:lnTo>
                <a:cubicBezTo>
                  <a:pt x="4225914" y="6678314"/>
                  <a:pt x="4345989" y="6580835"/>
                  <a:pt x="4443345" y="6457363"/>
                </a:cubicBezTo>
                <a:cubicBezTo>
                  <a:pt x="4339500" y="6470359"/>
                  <a:pt x="4248632" y="6665316"/>
                  <a:pt x="4105842" y="6704308"/>
                </a:cubicBezTo>
                <a:cubicBezTo>
                  <a:pt x="4261610" y="6535346"/>
                  <a:pt x="4404400" y="6366379"/>
                  <a:pt x="4560175" y="6197418"/>
                </a:cubicBezTo>
                <a:cubicBezTo>
                  <a:pt x="4508252" y="6171422"/>
                  <a:pt x="4443345" y="6314393"/>
                  <a:pt x="4378440" y="6340389"/>
                </a:cubicBezTo>
                <a:cubicBezTo>
                  <a:pt x="4352478" y="6314393"/>
                  <a:pt x="4339500" y="6275401"/>
                  <a:pt x="4274594" y="6314393"/>
                </a:cubicBezTo>
                <a:cubicBezTo>
                  <a:pt x="4081498" y="6428116"/>
                  <a:pt x="3818837" y="6681159"/>
                  <a:pt x="3599656" y="6821006"/>
                </a:cubicBezTo>
                <a:lnTo>
                  <a:pt x="3535287" y="6858001"/>
                </a:lnTo>
                <a:lnTo>
                  <a:pt x="3504076" y="6858001"/>
                </a:lnTo>
                <a:lnTo>
                  <a:pt x="3498293" y="6838953"/>
                </a:lnTo>
                <a:cubicBezTo>
                  <a:pt x="3493501" y="6769295"/>
                  <a:pt x="3614181" y="6769295"/>
                  <a:pt x="3625542" y="6769295"/>
                </a:cubicBezTo>
                <a:cubicBezTo>
                  <a:pt x="3937084" y="6574338"/>
                  <a:pt x="4209687" y="6249405"/>
                  <a:pt x="4495268" y="6015456"/>
                </a:cubicBezTo>
                <a:cubicBezTo>
                  <a:pt x="4469307" y="5976465"/>
                  <a:pt x="4430362" y="6093439"/>
                  <a:pt x="4352478" y="6067443"/>
                </a:cubicBezTo>
                <a:cubicBezTo>
                  <a:pt x="4391423" y="6002455"/>
                  <a:pt x="4482290" y="5976465"/>
                  <a:pt x="4521229" y="5885481"/>
                </a:cubicBezTo>
                <a:cubicBezTo>
                  <a:pt x="4430362" y="5950468"/>
                  <a:pt x="4391423" y="6041452"/>
                  <a:pt x="4274594" y="6067443"/>
                </a:cubicBezTo>
                <a:cubicBezTo>
                  <a:pt x="4300555" y="6015456"/>
                  <a:pt x="4365462" y="5989460"/>
                  <a:pt x="4391423" y="5937473"/>
                </a:cubicBezTo>
                <a:cubicBezTo>
                  <a:pt x="4222671" y="6067443"/>
                  <a:pt x="4053913" y="6223409"/>
                  <a:pt x="3885161" y="6353384"/>
                </a:cubicBezTo>
                <a:cubicBezTo>
                  <a:pt x="3989007" y="6132431"/>
                  <a:pt x="4313533" y="5937473"/>
                  <a:pt x="4456329" y="5690523"/>
                </a:cubicBezTo>
                <a:cubicBezTo>
                  <a:pt x="4352478" y="5768506"/>
                  <a:pt x="4222671" y="5833494"/>
                  <a:pt x="4131803" y="5937473"/>
                </a:cubicBezTo>
                <a:cubicBezTo>
                  <a:pt x="4170742" y="5742510"/>
                  <a:pt x="4391423" y="5664527"/>
                  <a:pt x="4482290" y="5482565"/>
                </a:cubicBezTo>
                <a:cubicBezTo>
                  <a:pt x="4365462" y="5534557"/>
                  <a:pt x="4326517" y="5677528"/>
                  <a:pt x="4170742" y="5690523"/>
                </a:cubicBezTo>
                <a:cubicBezTo>
                  <a:pt x="4183726" y="5664527"/>
                  <a:pt x="4196704" y="5651532"/>
                  <a:pt x="4209687" y="5651532"/>
                </a:cubicBezTo>
                <a:cubicBezTo>
                  <a:pt x="4196704" y="5599545"/>
                  <a:pt x="4144781" y="5690523"/>
                  <a:pt x="4131803" y="5703519"/>
                </a:cubicBezTo>
                <a:cubicBezTo>
                  <a:pt x="4118820" y="5586544"/>
                  <a:pt x="4313533" y="5495566"/>
                  <a:pt x="4352478" y="5365590"/>
                </a:cubicBezTo>
                <a:cubicBezTo>
                  <a:pt x="4248632" y="5326599"/>
                  <a:pt x="4248632" y="5560554"/>
                  <a:pt x="4105842" y="5508561"/>
                </a:cubicBezTo>
                <a:cubicBezTo>
                  <a:pt x="4053913" y="5703519"/>
                  <a:pt x="3820255" y="5742510"/>
                  <a:pt x="3768332" y="5950468"/>
                </a:cubicBezTo>
                <a:cubicBezTo>
                  <a:pt x="3612558" y="5937473"/>
                  <a:pt x="3560636" y="6171422"/>
                  <a:pt x="3417845" y="6236410"/>
                </a:cubicBezTo>
                <a:cubicBezTo>
                  <a:pt x="3508713" y="6041452"/>
                  <a:pt x="3716410" y="5963464"/>
                  <a:pt x="3781316" y="5742510"/>
                </a:cubicBezTo>
                <a:cubicBezTo>
                  <a:pt x="3963046" y="5677528"/>
                  <a:pt x="4001990" y="5469570"/>
                  <a:pt x="4157764" y="5378592"/>
                </a:cubicBezTo>
                <a:cubicBezTo>
                  <a:pt x="4131803" y="5365590"/>
                  <a:pt x="4131803" y="5339600"/>
                  <a:pt x="4131803" y="5300603"/>
                </a:cubicBezTo>
                <a:cubicBezTo>
                  <a:pt x="4027952" y="5339600"/>
                  <a:pt x="4001990" y="5469570"/>
                  <a:pt x="3885161" y="5508561"/>
                </a:cubicBezTo>
                <a:cubicBezTo>
                  <a:pt x="3885161" y="5456574"/>
                  <a:pt x="3924106" y="5443573"/>
                  <a:pt x="3924106" y="5404582"/>
                </a:cubicBezTo>
                <a:cubicBezTo>
                  <a:pt x="3924106" y="5391587"/>
                  <a:pt x="3846216" y="5365590"/>
                  <a:pt x="3833239" y="5417583"/>
                </a:cubicBezTo>
                <a:cubicBezTo>
                  <a:pt x="3911123" y="5404582"/>
                  <a:pt x="3820255" y="5573549"/>
                  <a:pt x="3742371" y="5508561"/>
                </a:cubicBezTo>
                <a:cubicBezTo>
                  <a:pt x="3755349" y="5638537"/>
                  <a:pt x="3586597" y="5768506"/>
                  <a:pt x="3443806" y="5833494"/>
                </a:cubicBezTo>
                <a:cubicBezTo>
                  <a:pt x="3417845" y="5859490"/>
                  <a:pt x="3365922" y="5859490"/>
                  <a:pt x="3378900" y="5937473"/>
                </a:cubicBezTo>
                <a:cubicBezTo>
                  <a:pt x="3326977" y="5950468"/>
                  <a:pt x="3223132" y="6015456"/>
                  <a:pt x="3171203" y="6067443"/>
                </a:cubicBezTo>
                <a:cubicBezTo>
                  <a:pt x="3028413" y="6236410"/>
                  <a:pt x="2846683" y="6379380"/>
                  <a:pt x="2703887" y="6535346"/>
                </a:cubicBezTo>
                <a:cubicBezTo>
                  <a:pt x="2626003" y="6522345"/>
                  <a:pt x="2638987" y="6613329"/>
                  <a:pt x="2574080" y="6600334"/>
                </a:cubicBezTo>
                <a:cubicBezTo>
                  <a:pt x="2755816" y="6418372"/>
                  <a:pt x="2937545" y="6223409"/>
                  <a:pt x="3158226" y="6054448"/>
                </a:cubicBezTo>
                <a:cubicBezTo>
                  <a:pt x="3145242" y="6002455"/>
                  <a:pt x="3197171" y="6015456"/>
                  <a:pt x="3171203" y="5950468"/>
                </a:cubicBezTo>
                <a:cubicBezTo>
                  <a:pt x="3404862" y="5781501"/>
                  <a:pt x="3495729" y="5599545"/>
                  <a:pt x="3664487" y="5404582"/>
                </a:cubicBezTo>
                <a:cubicBezTo>
                  <a:pt x="3508713" y="5534557"/>
                  <a:pt x="3301016" y="5781501"/>
                  <a:pt x="3119281" y="5950468"/>
                </a:cubicBezTo>
                <a:cubicBezTo>
                  <a:pt x="3054374" y="5924472"/>
                  <a:pt x="3158226" y="5885481"/>
                  <a:pt x="3158226" y="5846489"/>
                </a:cubicBezTo>
                <a:cubicBezTo>
                  <a:pt x="3054374" y="5924472"/>
                  <a:pt x="2963513" y="6015456"/>
                  <a:pt x="2846683" y="6067443"/>
                </a:cubicBezTo>
                <a:cubicBezTo>
                  <a:pt x="2742832" y="6249405"/>
                  <a:pt x="2535135" y="6340389"/>
                  <a:pt x="2327439" y="6483354"/>
                </a:cubicBezTo>
                <a:cubicBezTo>
                  <a:pt x="2197632" y="6574338"/>
                  <a:pt x="2106764" y="6639326"/>
                  <a:pt x="2015896" y="6678317"/>
                </a:cubicBezTo>
                <a:cubicBezTo>
                  <a:pt x="1912045" y="6743299"/>
                  <a:pt x="1847145" y="6782296"/>
                  <a:pt x="1691371" y="6808287"/>
                </a:cubicBezTo>
                <a:cubicBezTo>
                  <a:pt x="1665409" y="6782296"/>
                  <a:pt x="1652426" y="6743299"/>
                  <a:pt x="1587525" y="6769295"/>
                </a:cubicBezTo>
                <a:cubicBezTo>
                  <a:pt x="1652426" y="6730304"/>
                  <a:pt x="1782238" y="6678317"/>
                  <a:pt x="1834161" y="6665316"/>
                </a:cubicBezTo>
                <a:cubicBezTo>
                  <a:pt x="1834161" y="6665316"/>
                  <a:pt x="1834161" y="6704308"/>
                  <a:pt x="1834161" y="6704308"/>
                </a:cubicBezTo>
                <a:cubicBezTo>
                  <a:pt x="1938012" y="6665316"/>
                  <a:pt x="2288500" y="6366379"/>
                  <a:pt x="2405329" y="6262400"/>
                </a:cubicBezTo>
                <a:cubicBezTo>
                  <a:pt x="2509174" y="6145426"/>
                  <a:pt x="2600042" y="6054448"/>
                  <a:pt x="2729854" y="5976465"/>
                </a:cubicBezTo>
                <a:cubicBezTo>
                  <a:pt x="2470229" y="5989460"/>
                  <a:pt x="2366383" y="6327388"/>
                  <a:pt x="2054841" y="6353384"/>
                </a:cubicBezTo>
                <a:cubicBezTo>
                  <a:pt x="2132725" y="6236410"/>
                  <a:pt x="2275516" y="6184417"/>
                  <a:pt x="2379361" y="6093439"/>
                </a:cubicBezTo>
                <a:cubicBezTo>
                  <a:pt x="2288500" y="6067443"/>
                  <a:pt x="2197632" y="6171422"/>
                  <a:pt x="2119742" y="6236410"/>
                </a:cubicBezTo>
                <a:cubicBezTo>
                  <a:pt x="1989935" y="6353384"/>
                  <a:pt x="1795216" y="6470359"/>
                  <a:pt x="1574541" y="6522345"/>
                </a:cubicBezTo>
                <a:cubicBezTo>
                  <a:pt x="2015896" y="6275401"/>
                  <a:pt x="2431290" y="6002455"/>
                  <a:pt x="2703887" y="5599545"/>
                </a:cubicBezTo>
                <a:cubicBezTo>
                  <a:pt x="2742832" y="5599545"/>
                  <a:pt x="2742832" y="5625536"/>
                  <a:pt x="2755816" y="5651532"/>
                </a:cubicBezTo>
                <a:cubicBezTo>
                  <a:pt x="2807739" y="5534557"/>
                  <a:pt x="2885623" y="5443573"/>
                  <a:pt x="2950529" y="5339600"/>
                </a:cubicBezTo>
                <a:cubicBezTo>
                  <a:pt x="3002452" y="5339600"/>
                  <a:pt x="3028413" y="5339600"/>
                  <a:pt x="3054374" y="5365590"/>
                </a:cubicBezTo>
                <a:cubicBezTo>
                  <a:pt x="3015435" y="5183628"/>
                  <a:pt x="3236110" y="5235621"/>
                  <a:pt x="3275055" y="5092650"/>
                </a:cubicBezTo>
                <a:cubicBezTo>
                  <a:pt x="3210148" y="5105645"/>
                  <a:pt x="3288032" y="4949679"/>
                  <a:pt x="3223132" y="5014667"/>
                </a:cubicBezTo>
                <a:cubicBezTo>
                  <a:pt x="3236110" y="4845700"/>
                  <a:pt x="3547658" y="4689734"/>
                  <a:pt x="3560636" y="4507772"/>
                </a:cubicBezTo>
                <a:cubicBezTo>
                  <a:pt x="3508713" y="4598756"/>
                  <a:pt x="3404862" y="4650743"/>
                  <a:pt x="3365922" y="4754722"/>
                </a:cubicBezTo>
                <a:cubicBezTo>
                  <a:pt x="3326977" y="4754722"/>
                  <a:pt x="3314000" y="4728726"/>
                  <a:pt x="3275055" y="4728726"/>
                </a:cubicBezTo>
                <a:cubicBezTo>
                  <a:pt x="3262071" y="4845700"/>
                  <a:pt x="3184187" y="4871696"/>
                  <a:pt x="3158226" y="4975676"/>
                </a:cubicBezTo>
                <a:cubicBezTo>
                  <a:pt x="3106303" y="4988671"/>
                  <a:pt x="3132264" y="4936684"/>
                  <a:pt x="3093319" y="4936684"/>
                </a:cubicBezTo>
                <a:cubicBezTo>
                  <a:pt x="3067358" y="4988671"/>
                  <a:pt x="3067358" y="5014667"/>
                  <a:pt x="3054374" y="5079655"/>
                </a:cubicBezTo>
                <a:cubicBezTo>
                  <a:pt x="3002452" y="4949679"/>
                  <a:pt x="2911584" y="5183628"/>
                  <a:pt x="2976490" y="5079655"/>
                </a:cubicBezTo>
                <a:cubicBezTo>
                  <a:pt x="2963513" y="5092650"/>
                  <a:pt x="2976490" y="5157638"/>
                  <a:pt x="2950529" y="5183628"/>
                </a:cubicBezTo>
                <a:cubicBezTo>
                  <a:pt x="2937545" y="5209625"/>
                  <a:pt x="2898606" y="5209625"/>
                  <a:pt x="2872645" y="5261611"/>
                </a:cubicBezTo>
                <a:cubicBezTo>
                  <a:pt x="2846683" y="5222620"/>
                  <a:pt x="2872645" y="5183628"/>
                  <a:pt x="2833700" y="5131642"/>
                </a:cubicBezTo>
                <a:cubicBezTo>
                  <a:pt x="2963513" y="5079655"/>
                  <a:pt x="2898606" y="4936684"/>
                  <a:pt x="3080342" y="4910688"/>
                </a:cubicBezTo>
                <a:cubicBezTo>
                  <a:pt x="3015435" y="4832705"/>
                  <a:pt x="3119281" y="4832705"/>
                  <a:pt x="3132264" y="4767717"/>
                </a:cubicBezTo>
                <a:cubicBezTo>
                  <a:pt x="3041397" y="4819710"/>
                  <a:pt x="2976490" y="4884692"/>
                  <a:pt x="2937545" y="5001666"/>
                </a:cubicBezTo>
                <a:cubicBezTo>
                  <a:pt x="2742832" y="5014667"/>
                  <a:pt x="2742832" y="5235621"/>
                  <a:pt x="2587058" y="5274612"/>
                </a:cubicBezTo>
                <a:cubicBezTo>
                  <a:pt x="2638987" y="5196629"/>
                  <a:pt x="2703887" y="5118646"/>
                  <a:pt x="2794755" y="5053659"/>
                </a:cubicBezTo>
                <a:cubicBezTo>
                  <a:pt x="2768794" y="5053659"/>
                  <a:pt x="2742832" y="5014667"/>
                  <a:pt x="2729854" y="5040658"/>
                </a:cubicBezTo>
                <a:cubicBezTo>
                  <a:pt x="2677926" y="5027662"/>
                  <a:pt x="2716871" y="4949679"/>
                  <a:pt x="2729854" y="4936684"/>
                </a:cubicBezTo>
                <a:cubicBezTo>
                  <a:pt x="2820716" y="5014667"/>
                  <a:pt x="2781777" y="4767717"/>
                  <a:pt x="2911584" y="4754722"/>
                </a:cubicBezTo>
                <a:cubicBezTo>
                  <a:pt x="2924568" y="4689734"/>
                  <a:pt x="2859661" y="4806709"/>
                  <a:pt x="2846683" y="4728726"/>
                </a:cubicBezTo>
                <a:cubicBezTo>
                  <a:pt x="2794755" y="4728726"/>
                  <a:pt x="2872645" y="4845700"/>
                  <a:pt x="2794755" y="4806709"/>
                </a:cubicBezTo>
                <a:cubicBezTo>
                  <a:pt x="2781777" y="4780713"/>
                  <a:pt x="2807739" y="4780713"/>
                  <a:pt x="2807739" y="4754722"/>
                </a:cubicBezTo>
                <a:cubicBezTo>
                  <a:pt x="2794755" y="4702730"/>
                  <a:pt x="2768794" y="4806709"/>
                  <a:pt x="2703887" y="4767717"/>
                </a:cubicBezTo>
                <a:cubicBezTo>
                  <a:pt x="2703887" y="4806709"/>
                  <a:pt x="2664948" y="4819710"/>
                  <a:pt x="2664948" y="4910688"/>
                </a:cubicBezTo>
                <a:cubicBezTo>
                  <a:pt x="2496190" y="4936684"/>
                  <a:pt x="2496190" y="5105645"/>
                  <a:pt x="2379361" y="5131642"/>
                </a:cubicBezTo>
                <a:cubicBezTo>
                  <a:pt x="2444268" y="5170633"/>
                  <a:pt x="2418306" y="5196629"/>
                  <a:pt x="2379361" y="5235621"/>
                </a:cubicBezTo>
                <a:cubicBezTo>
                  <a:pt x="2288500" y="5144637"/>
                  <a:pt x="2431290" y="5079655"/>
                  <a:pt x="2444268" y="4975676"/>
                </a:cubicBezTo>
                <a:cubicBezTo>
                  <a:pt x="2600042" y="4897693"/>
                  <a:pt x="2664948" y="4728726"/>
                  <a:pt x="2794755" y="4611751"/>
                </a:cubicBezTo>
                <a:cubicBezTo>
                  <a:pt x="2781777" y="4572760"/>
                  <a:pt x="2664948" y="4715731"/>
                  <a:pt x="2729854" y="4585755"/>
                </a:cubicBezTo>
                <a:cubicBezTo>
                  <a:pt x="2677932" y="4618246"/>
                  <a:pt x="2642231" y="4663738"/>
                  <a:pt x="2604908" y="4705980"/>
                </a:cubicBezTo>
                <a:lnTo>
                  <a:pt x="2482893" y="4797237"/>
                </a:lnTo>
                <a:lnTo>
                  <a:pt x="2544869" y="4705980"/>
                </a:lnTo>
                <a:cubicBezTo>
                  <a:pt x="2606531" y="4631247"/>
                  <a:pt x="2671437" y="4559765"/>
                  <a:pt x="2729854" y="4481776"/>
                </a:cubicBezTo>
                <a:cubicBezTo>
                  <a:pt x="2664948" y="4494777"/>
                  <a:pt x="2587058" y="4663738"/>
                  <a:pt x="2483213" y="4689734"/>
                </a:cubicBezTo>
                <a:cubicBezTo>
                  <a:pt x="2483213" y="4637748"/>
                  <a:pt x="2457251" y="4650743"/>
                  <a:pt x="2470229" y="4689734"/>
                </a:cubicBezTo>
                <a:cubicBezTo>
                  <a:pt x="2418306" y="4676739"/>
                  <a:pt x="2418306" y="4663738"/>
                  <a:pt x="2444268" y="4624747"/>
                </a:cubicBezTo>
                <a:cubicBezTo>
                  <a:pt x="2249555" y="4676739"/>
                  <a:pt x="2119742" y="4949679"/>
                  <a:pt x="1976951" y="5118646"/>
                </a:cubicBezTo>
                <a:cubicBezTo>
                  <a:pt x="1925029" y="5092650"/>
                  <a:pt x="1847145" y="5118646"/>
                  <a:pt x="1821183" y="5183628"/>
                </a:cubicBezTo>
                <a:cubicBezTo>
                  <a:pt x="1756277" y="5079655"/>
                  <a:pt x="1912045" y="5040658"/>
                  <a:pt x="1976951" y="4975676"/>
                </a:cubicBezTo>
                <a:cubicBezTo>
                  <a:pt x="2119742" y="4832705"/>
                  <a:pt x="2236571" y="4585755"/>
                  <a:pt x="2379361" y="4468781"/>
                </a:cubicBezTo>
                <a:cubicBezTo>
                  <a:pt x="2262532" y="4494777"/>
                  <a:pt x="2106764" y="4637748"/>
                  <a:pt x="2015896" y="4806709"/>
                </a:cubicBezTo>
                <a:cubicBezTo>
                  <a:pt x="2002913" y="4806709"/>
                  <a:pt x="1989935" y="4793714"/>
                  <a:pt x="1963974" y="4793714"/>
                </a:cubicBezTo>
                <a:cubicBezTo>
                  <a:pt x="1963974" y="4832705"/>
                  <a:pt x="1963974" y="4884692"/>
                  <a:pt x="1899067" y="4910688"/>
                </a:cubicBezTo>
                <a:cubicBezTo>
                  <a:pt x="1860122" y="4806709"/>
                  <a:pt x="2002913" y="4741721"/>
                  <a:pt x="2041858" y="4650743"/>
                </a:cubicBezTo>
                <a:cubicBezTo>
                  <a:pt x="1834161" y="4741721"/>
                  <a:pt x="1756277" y="4949679"/>
                  <a:pt x="1587525" y="5079655"/>
                </a:cubicBezTo>
                <a:cubicBezTo>
                  <a:pt x="1561558" y="5066654"/>
                  <a:pt x="1587525" y="5014667"/>
                  <a:pt x="1548580" y="5014667"/>
                </a:cubicBezTo>
                <a:cubicBezTo>
                  <a:pt x="1522619" y="5027662"/>
                  <a:pt x="1509635" y="5066654"/>
                  <a:pt x="1509635" y="5118646"/>
                </a:cubicBezTo>
                <a:cubicBezTo>
                  <a:pt x="1509635" y="5118646"/>
                  <a:pt x="1509635" y="5118646"/>
                  <a:pt x="1392806" y="5118646"/>
                </a:cubicBezTo>
                <a:cubicBezTo>
                  <a:pt x="1418767" y="5040658"/>
                  <a:pt x="1509635" y="5066654"/>
                  <a:pt x="1496657" y="5001666"/>
                </a:cubicBezTo>
                <a:cubicBezTo>
                  <a:pt x="1535596" y="4988671"/>
                  <a:pt x="1548580" y="4962675"/>
                  <a:pt x="1587525" y="5001666"/>
                </a:cubicBezTo>
                <a:cubicBezTo>
                  <a:pt x="1587525" y="5001666"/>
                  <a:pt x="1587525" y="5001666"/>
                  <a:pt x="1587525" y="4910688"/>
                </a:cubicBezTo>
                <a:cubicBezTo>
                  <a:pt x="1743293" y="4923683"/>
                  <a:pt x="1769254" y="4793714"/>
                  <a:pt x="1756277" y="4754722"/>
                </a:cubicBezTo>
                <a:cubicBezTo>
                  <a:pt x="1808199" y="4741721"/>
                  <a:pt x="1925029" y="4702730"/>
                  <a:pt x="1873106" y="4611751"/>
                </a:cubicBezTo>
                <a:cubicBezTo>
                  <a:pt x="2080802" y="4585755"/>
                  <a:pt x="2041858" y="4429789"/>
                  <a:pt x="2158687" y="4338811"/>
                </a:cubicBezTo>
                <a:cubicBezTo>
                  <a:pt x="2132725" y="4338811"/>
                  <a:pt x="2119742" y="4338811"/>
                  <a:pt x="2106764" y="4351806"/>
                </a:cubicBezTo>
                <a:cubicBezTo>
                  <a:pt x="2158687" y="4221831"/>
                  <a:pt x="2340422" y="4117857"/>
                  <a:pt x="2405329" y="3974887"/>
                </a:cubicBezTo>
                <a:cubicBezTo>
                  <a:pt x="2366383" y="3935895"/>
                  <a:pt x="2327439" y="4078866"/>
                  <a:pt x="2236571" y="4065865"/>
                </a:cubicBezTo>
                <a:cubicBezTo>
                  <a:pt x="2262532" y="3974887"/>
                  <a:pt x="2236571" y="3961886"/>
                  <a:pt x="2236571" y="3935895"/>
                </a:cubicBezTo>
                <a:cubicBezTo>
                  <a:pt x="2197632" y="3909899"/>
                  <a:pt x="2132725" y="4039869"/>
                  <a:pt x="2119742" y="4104856"/>
                </a:cubicBezTo>
                <a:cubicBezTo>
                  <a:pt x="2236571" y="4117857"/>
                  <a:pt x="2106764" y="3987882"/>
                  <a:pt x="2223593" y="4000877"/>
                </a:cubicBezTo>
                <a:cubicBezTo>
                  <a:pt x="2223593" y="4078866"/>
                  <a:pt x="2184648" y="4117857"/>
                  <a:pt x="2197632" y="4208836"/>
                </a:cubicBezTo>
                <a:cubicBezTo>
                  <a:pt x="2067819" y="4208836"/>
                  <a:pt x="2067819" y="4364801"/>
                  <a:pt x="1963974" y="4403793"/>
                </a:cubicBezTo>
                <a:cubicBezTo>
                  <a:pt x="1925029" y="4377803"/>
                  <a:pt x="1989935" y="4286819"/>
                  <a:pt x="2015896" y="4247827"/>
                </a:cubicBezTo>
                <a:cubicBezTo>
                  <a:pt x="1912045" y="4221831"/>
                  <a:pt x="2106764" y="4117857"/>
                  <a:pt x="2106764" y="4000877"/>
                </a:cubicBezTo>
                <a:cubicBezTo>
                  <a:pt x="1989935" y="4013878"/>
                  <a:pt x="2015896" y="4143848"/>
                  <a:pt x="1899067" y="4143848"/>
                </a:cubicBezTo>
                <a:cubicBezTo>
                  <a:pt x="1886084" y="4078866"/>
                  <a:pt x="1950990" y="4091861"/>
                  <a:pt x="1963974" y="4039869"/>
                </a:cubicBezTo>
                <a:cubicBezTo>
                  <a:pt x="1821183" y="4182839"/>
                  <a:pt x="1678387" y="4312815"/>
                  <a:pt x="1574541" y="4481776"/>
                </a:cubicBezTo>
                <a:cubicBezTo>
                  <a:pt x="1561558" y="4455785"/>
                  <a:pt x="1600503" y="4390798"/>
                  <a:pt x="1587525" y="4325810"/>
                </a:cubicBezTo>
                <a:cubicBezTo>
                  <a:pt x="1756277" y="4260822"/>
                  <a:pt x="1769254" y="4052870"/>
                  <a:pt x="1912045" y="3974887"/>
                </a:cubicBezTo>
                <a:cubicBezTo>
                  <a:pt x="1886084" y="3961886"/>
                  <a:pt x="1886084" y="3961886"/>
                  <a:pt x="1860122" y="3922894"/>
                </a:cubicBezTo>
                <a:cubicBezTo>
                  <a:pt x="1925029" y="3883903"/>
                  <a:pt x="2041858" y="3805920"/>
                  <a:pt x="2106764" y="3688945"/>
                </a:cubicBezTo>
                <a:cubicBezTo>
                  <a:pt x="2067819" y="3636959"/>
                  <a:pt x="2054841" y="3766928"/>
                  <a:pt x="2002913" y="3753933"/>
                </a:cubicBezTo>
                <a:cubicBezTo>
                  <a:pt x="2028874" y="3675950"/>
                  <a:pt x="2080802" y="3636959"/>
                  <a:pt x="2106764" y="3545975"/>
                </a:cubicBezTo>
                <a:cubicBezTo>
                  <a:pt x="2145703" y="3545975"/>
                  <a:pt x="2158687" y="3558970"/>
                  <a:pt x="2184648" y="3571971"/>
                </a:cubicBezTo>
                <a:cubicBezTo>
                  <a:pt x="2132725" y="3506983"/>
                  <a:pt x="2223593" y="3454996"/>
                  <a:pt x="2262532" y="3403004"/>
                </a:cubicBezTo>
                <a:cubicBezTo>
                  <a:pt x="2262532" y="3364012"/>
                  <a:pt x="2210610" y="3429000"/>
                  <a:pt x="2197632" y="3454996"/>
                </a:cubicBezTo>
                <a:cubicBezTo>
                  <a:pt x="2145703" y="3390009"/>
                  <a:pt x="2288500" y="3351017"/>
                  <a:pt x="2288500" y="3286029"/>
                </a:cubicBezTo>
                <a:cubicBezTo>
                  <a:pt x="2132725" y="3467992"/>
                  <a:pt x="1976951" y="3636959"/>
                  <a:pt x="1834161" y="3831916"/>
                </a:cubicBezTo>
                <a:cubicBezTo>
                  <a:pt x="1821183" y="3831916"/>
                  <a:pt x="1795216" y="3818921"/>
                  <a:pt x="1795216" y="3792925"/>
                </a:cubicBezTo>
                <a:cubicBezTo>
                  <a:pt x="1730316" y="3805920"/>
                  <a:pt x="1769254" y="3922894"/>
                  <a:pt x="1678387" y="3922894"/>
                </a:cubicBezTo>
                <a:cubicBezTo>
                  <a:pt x="1730316" y="4039869"/>
                  <a:pt x="1587525" y="4130853"/>
                  <a:pt x="1496657" y="4182839"/>
                </a:cubicBezTo>
                <a:cubicBezTo>
                  <a:pt x="1496657" y="4104856"/>
                  <a:pt x="1574541" y="4091861"/>
                  <a:pt x="1613486" y="4039869"/>
                </a:cubicBezTo>
                <a:cubicBezTo>
                  <a:pt x="1600503" y="4013878"/>
                  <a:pt x="1587525" y="4052870"/>
                  <a:pt x="1548580" y="4039869"/>
                </a:cubicBezTo>
                <a:cubicBezTo>
                  <a:pt x="1574541" y="3987882"/>
                  <a:pt x="1613486" y="3974887"/>
                  <a:pt x="1535596" y="4000877"/>
                </a:cubicBezTo>
                <a:cubicBezTo>
                  <a:pt x="1548580" y="3896904"/>
                  <a:pt x="1613486" y="3922894"/>
                  <a:pt x="1678387" y="3896904"/>
                </a:cubicBezTo>
                <a:cubicBezTo>
                  <a:pt x="1665409" y="3870908"/>
                  <a:pt x="1587525" y="3922894"/>
                  <a:pt x="1613486" y="3818921"/>
                </a:cubicBezTo>
                <a:cubicBezTo>
                  <a:pt x="1691371" y="3857912"/>
                  <a:pt x="1665409" y="3766928"/>
                  <a:pt x="1704354" y="3714941"/>
                </a:cubicBezTo>
                <a:cubicBezTo>
                  <a:pt x="1652426" y="3740932"/>
                  <a:pt x="1587525" y="3753933"/>
                  <a:pt x="1587525" y="3857912"/>
                </a:cubicBezTo>
                <a:cubicBezTo>
                  <a:pt x="1574541" y="3857912"/>
                  <a:pt x="1574541" y="3831916"/>
                  <a:pt x="1574541" y="3818921"/>
                </a:cubicBezTo>
                <a:cubicBezTo>
                  <a:pt x="1496657" y="3870908"/>
                  <a:pt x="1496657" y="4026873"/>
                  <a:pt x="1548580" y="4065865"/>
                </a:cubicBezTo>
                <a:cubicBezTo>
                  <a:pt x="1548580" y="4104856"/>
                  <a:pt x="1496657" y="4104856"/>
                  <a:pt x="1470696" y="4078866"/>
                </a:cubicBezTo>
                <a:cubicBezTo>
                  <a:pt x="1496657" y="4182839"/>
                  <a:pt x="1327900" y="4195840"/>
                  <a:pt x="1392806" y="4260822"/>
                </a:cubicBezTo>
                <a:cubicBezTo>
                  <a:pt x="1366845" y="4273823"/>
                  <a:pt x="1288960" y="4286819"/>
                  <a:pt x="1224054" y="4299814"/>
                </a:cubicBezTo>
                <a:cubicBezTo>
                  <a:pt x="1224054" y="4234832"/>
                  <a:pt x="1250015" y="4195840"/>
                  <a:pt x="1327900" y="4208836"/>
                </a:cubicBezTo>
                <a:cubicBezTo>
                  <a:pt x="1314922" y="4221831"/>
                  <a:pt x="1301938" y="4234832"/>
                  <a:pt x="1314922" y="4260822"/>
                </a:cubicBezTo>
                <a:cubicBezTo>
                  <a:pt x="1405790" y="4156849"/>
                  <a:pt x="1457712" y="4065865"/>
                  <a:pt x="1496657" y="3935895"/>
                </a:cubicBezTo>
                <a:cubicBezTo>
                  <a:pt x="1483674" y="3883903"/>
                  <a:pt x="1431751" y="3896904"/>
                  <a:pt x="1405790" y="3935895"/>
                </a:cubicBezTo>
                <a:cubicBezTo>
                  <a:pt x="1509635" y="3961886"/>
                  <a:pt x="1288960" y="4195840"/>
                  <a:pt x="1211071" y="4156849"/>
                </a:cubicBezTo>
                <a:cubicBezTo>
                  <a:pt x="1211071" y="4130853"/>
                  <a:pt x="1262999" y="4156849"/>
                  <a:pt x="1262999" y="4117857"/>
                </a:cubicBezTo>
                <a:cubicBezTo>
                  <a:pt x="1198093" y="4065865"/>
                  <a:pt x="1133187" y="4221831"/>
                  <a:pt x="1172132" y="4286819"/>
                </a:cubicBezTo>
                <a:cubicBezTo>
                  <a:pt x="1120209" y="4286819"/>
                  <a:pt x="1068280" y="4286819"/>
                  <a:pt x="1042319" y="4299814"/>
                </a:cubicBezTo>
                <a:cubicBezTo>
                  <a:pt x="1042319" y="4338811"/>
                  <a:pt x="1068280" y="4351806"/>
                  <a:pt x="1068280" y="4390798"/>
                </a:cubicBezTo>
                <a:cubicBezTo>
                  <a:pt x="795683" y="4520767"/>
                  <a:pt x="847606" y="4715731"/>
                  <a:pt x="600964" y="4767717"/>
                </a:cubicBezTo>
                <a:cubicBezTo>
                  <a:pt x="626925" y="4728726"/>
                  <a:pt x="665870" y="4702730"/>
                  <a:pt x="652887" y="4611751"/>
                </a:cubicBezTo>
                <a:cubicBezTo>
                  <a:pt x="743754" y="4650743"/>
                  <a:pt x="782699" y="4559759"/>
                  <a:pt x="847606" y="4507772"/>
                </a:cubicBezTo>
                <a:cubicBezTo>
                  <a:pt x="821644" y="4481776"/>
                  <a:pt x="795683" y="4481776"/>
                  <a:pt x="795683" y="4442784"/>
                </a:cubicBezTo>
                <a:cubicBezTo>
                  <a:pt x="847606" y="4403793"/>
                  <a:pt x="860583" y="4468781"/>
                  <a:pt x="899528" y="4429789"/>
                </a:cubicBezTo>
                <a:cubicBezTo>
                  <a:pt x="860583" y="4351806"/>
                  <a:pt x="925490" y="4325810"/>
                  <a:pt x="964435" y="4260822"/>
                </a:cubicBezTo>
                <a:cubicBezTo>
                  <a:pt x="951451" y="4273823"/>
                  <a:pt x="925490" y="4286819"/>
                  <a:pt x="899528" y="4286819"/>
                </a:cubicBezTo>
                <a:cubicBezTo>
                  <a:pt x="938473" y="4234832"/>
                  <a:pt x="977412" y="4182839"/>
                  <a:pt x="1003380" y="4117857"/>
                </a:cubicBezTo>
                <a:cubicBezTo>
                  <a:pt x="1068280" y="4143848"/>
                  <a:pt x="990396" y="4195840"/>
                  <a:pt x="977412" y="4221831"/>
                </a:cubicBezTo>
                <a:cubicBezTo>
                  <a:pt x="1068280" y="4208836"/>
                  <a:pt x="1042319" y="4078866"/>
                  <a:pt x="1120209" y="4065865"/>
                </a:cubicBezTo>
                <a:cubicBezTo>
                  <a:pt x="1107225" y="4000877"/>
                  <a:pt x="1094242" y="4104856"/>
                  <a:pt x="1042319" y="4078866"/>
                </a:cubicBezTo>
                <a:cubicBezTo>
                  <a:pt x="1094242" y="3987882"/>
                  <a:pt x="1042319" y="3870908"/>
                  <a:pt x="1211071" y="3857912"/>
                </a:cubicBezTo>
                <a:cubicBezTo>
                  <a:pt x="1211071" y="3701940"/>
                  <a:pt x="1340883" y="3675950"/>
                  <a:pt x="1366845" y="3545975"/>
                </a:cubicBezTo>
                <a:cubicBezTo>
                  <a:pt x="1250015" y="3662949"/>
                  <a:pt x="1146170" y="3792925"/>
                  <a:pt x="1042319" y="3922894"/>
                </a:cubicBezTo>
                <a:cubicBezTo>
                  <a:pt x="1029341" y="3922894"/>
                  <a:pt x="1029341" y="3896904"/>
                  <a:pt x="1029341" y="3870908"/>
                </a:cubicBezTo>
                <a:cubicBezTo>
                  <a:pt x="938473" y="3987882"/>
                  <a:pt x="834622" y="4078866"/>
                  <a:pt x="743754" y="4182839"/>
                </a:cubicBezTo>
                <a:cubicBezTo>
                  <a:pt x="691831" y="4221831"/>
                  <a:pt x="626925" y="4273823"/>
                  <a:pt x="613948" y="4338811"/>
                </a:cubicBezTo>
                <a:cubicBezTo>
                  <a:pt x="536058" y="4234832"/>
                  <a:pt x="562025" y="4390798"/>
                  <a:pt x="471157" y="4442784"/>
                </a:cubicBezTo>
                <a:cubicBezTo>
                  <a:pt x="471157" y="4455785"/>
                  <a:pt x="445196" y="4442784"/>
                  <a:pt x="432212" y="4442784"/>
                </a:cubicBezTo>
                <a:cubicBezTo>
                  <a:pt x="380289" y="4507772"/>
                  <a:pt x="354328" y="4572760"/>
                  <a:pt x="315383" y="4611751"/>
                </a:cubicBezTo>
                <a:cubicBezTo>
                  <a:pt x="276438" y="4598756"/>
                  <a:pt x="315383" y="4572760"/>
                  <a:pt x="315383" y="4546764"/>
                </a:cubicBezTo>
                <a:cubicBezTo>
                  <a:pt x="263460" y="4585755"/>
                  <a:pt x="211537" y="4598756"/>
                  <a:pt x="250477" y="4676739"/>
                </a:cubicBezTo>
                <a:cubicBezTo>
                  <a:pt x="198554" y="4689734"/>
                  <a:pt x="198554" y="4637748"/>
                  <a:pt x="146631" y="4650743"/>
                </a:cubicBezTo>
                <a:cubicBezTo>
                  <a:pt x="198554" y="4585755"/>
                  <a:pt x="328367" y="4520767"/>
                  <a:pt x="289422" y="4429789"/>
                </a:cubicBezTo>
                <a:cubicBezTo>
                  <a:pt x="289422" y="4390798"/>
                  <a:pt x="185570" y="4455785"/>
                  <a:pt x="185570" y="4364801"/>
                </a:cubicBezTo>
                <a:cubicBezTo>
                  <a:pt x="224515" y="4364801"/>
                  <a:pt x="237499" y="4390798"/>
                  <a:pt x="276438" y="4390798"/>
                </a:cubicBezTo>
                <a:cubicBezTo>
                  <a:pt x="224515" y="4312815"/>
                  <a:pt x="250477" y="4312815"/>
                  <a:pt x="289422" y="4260822"/>
                </a:cubicBezTo>
                <a:cubicBezTo>
                  <a:pt x="250477" y="4247827"/>
                  <a:pt x="185570" y="4325810"/>
                  <a:pt x="146631" y="4325810"/>
                </a:cubicBezTo>
                <a:cubicBezTo>
                  <a:pt x="146631" y="4325810"/>
                  <a:pt x="146631" y="4286819"/>
                  <a:pt x="146631" y="4286819"/>
                </a:cubicBezTo>
                <a:cubicBezTo>
                  <a:pt x="114178" y="4306314"/>
                  <a:pt x="86593" y="4331496"/>
                  <a:pt x="61239" y="4359725"/>
                </a:cubicBezTo>
                <a:lnTo>
                  <a:pt x="0" y="4437276"/>
                </a:lnTo>
                <a:lnTo>
                  <a:pt x="0" y="4351567"/>
                </a:lnTo>
                <a:lnTo>
                  <a:pt x="34669" y="4307941"/>
                </a:lnTo>
                <a:cubicBezTo>
                  <a:pt x="127159" y="4202338"/>
                  <a:pt x="231007" y="4098359"/>
                  <a:pt x="315383" y="4000877"/>
                </a:cubicBezTo>
                <a:cubicBezTo>
                  <a:pt x="289422" y="3935895"/>
                  <a:pt x="302399" y="4065865"/>
                  <a:pt x="237499" y="4013878"/>
                </a:cubicBezTo>
                <a:cubicBezTo>
                  <a:pt x="224515" y="3974887"/>
                  <a:pt x="276438" y="3987882"/>
                  <a:pt x="276438" y="3961886"/>
                </a:cubicBezTo>
                <a:cubicBezTo>
                  <a:pt x="302399" y="3935895"/>
                  <a:pt x="185570" y="3961886"/>
                  <a:pt x="185570" y="3961886"/>
                </a:cubicBezTo>
                <a:cubicBezTo>
                  <a:pt x="159609" y="3987882"/>
                  <a:pt x="185570" y="4039869"/>
                  <a:pt x="172592" y="4065865"/>
                </a:cubicBezTo>
                <a:cubicBezTo>
                  <a:pt x="159609" y="4065865"/>
                  <a:pt x="146631" y="4026873"/>
                  <a:pt x="133648" y="4039869"/>
                </a:cubicBezTo>
                <a:cubicBezTo>
                  <a:pt x="101194" y="4059367"/>
                  <a:pt x="68743" y="4098360"/>
                  <a:pt x="37913" y="4140601"/>
                </a:cubicBezTo>
                <a:lnTo>
                  <a:pt x="0" y="4194535"/>
                </a:lnTo>
                <a:lnTo>
                  <a:pt x="0" y="4112590"/>
                </a:lnTo>
                <a:lnTo>
                  <a:pt x="8706" y="4098359"/>
                </a:lnTo>
                <a:cubicBezTo>
                  <a:pt x="52518" y="4046370"/>
                  <a:pt x="114178" y="4000880"/>
                  <a:pt x="172592" y="3974887"/>
                </a:cubicBezTo>
                <a:cubicBezTo>
                  <a:pt x="172592" y="3922894"/>
                  <a:pt x="133648" y="3935895"/>
                  <a:pt x="172592" y="3896904"/>
                </a:cubicBezTo>
                <a:cubicBezTo>
                  <a:pt x="120667" y="3929395"/>
                  <a:pt x="81723" y="3971635"/>
                  <a:pt x="42781" y="4012251"/>
                </a:cubicBezTo>
                <a:lnTo>
                  <a:pt x="0" y="4053784"/>
                </a:lnTo>
                <a:lnTo>
                  <a:pt x="0" y="3900579"/>
                </a:lnTo>
                <a:lnTo>
                  <a:pt x="2951" y="3900888"/>
                </a:lnTo>
                <a:cubicBezTo>
                  <a:pt x="79088" y="3897510"/>
                  <a:pt x="71987" y="3810797"/>
                  <a:pt x="94708" y="3753933"/>
                </a:cubicBezTo>
                <a:cubicBezTo>
                  <a:pt x="120670" y="3883903"/>
                  <a:pt x="224515" y="3753933"/>
                  <a:pt x="172592" y="3675950"/>
                </a:cubicBezTo>
                <a:cubicBezTo>
                  <a:pt x="198554" y="3636959"/>
                  <a:pt x="250477" y="3649954"/>
                  <a:pt x="250477" y="3597967"/>
                </a:cubicBezTo>
                <a:cubicBezTo>
                  <a:pt x="172592" y="3584966"/>
                  <a:pt x="107686" y="3753933"/>
                  <a:pt x="29802" y="3792925"/>
                </a:cubicBezTo>
                <a:cubicBezTo>
                  <a:pt x="-9143" y="3740932"/>
                  <a:pt x="94708" y="3662949"/>
                  <a:pt x="133648" y="3610962"/>
                </a:cubicBezTo>
                <a:cubicBezTo>
                  <a:pt x="107686" y="3571971"/>
                  <a:pt x="55764" y="3662949"/>
                  <a:pt x="29802" y="3688945"/>
                </a:cubicBezTo>
                <a:cubicBezTo>
                  <a:pt x="29802" y="3656451"/>
                  <a:pt x="13576" y="3649952"/>
                  <a:pt x="2217" y="3640204"/>
                </a:cubicBezTo>
                <a:lnTo>
                  <a:pt x="0" y="3635933"/>
                </a:lnTo>
                <a:lnTo>
                  <a:pt x="0" y="3582837"/>
                </a:lnTo>
                <a:lnTo>
                  <a:pt x="3841" y="3571971"/>
                </a:lnTo>
                <a:lnTo>
                  <a:pt x="0" y="3576722"/>
                </a:lnTo>
                <a:lnTo>
                  <a:pt x="0" y="3092416"/>
                </a:lnTo>
                <a:lnTo>
                  <a:pt x="133648" y="2922105"/>
                </a:lnTo>
                <a:cubicBezTo>
                  <a:pt x="94706" y="2935103"/>
                  <a:pt x="59008" y="2944851"/>
                  <a:pt x="29801" y="2961097"/>
                </a:cubicBezTo>
                <a:lnTo>
                  <a:pt x="0" y="2984653"/>
                </a:lnTo>
                <a:lnTo>
                  <a:pt x="0" y="1915769"/>
                </a:lnTo>
                <a:lnTo>
                  <a:pt x="29802" y="1869329"/>
                </a:lnTo>
                <a:lnTo>
                  <a:pt x="0" y="1888745"/>
                </a:lnTo>
                <a:lnTo>
                  <a:pt x="0" y="1282506"/>
                </a:lnTo>
                <a:lnTo>
                  <a:pt x="96329" y="1198345"/>
                </a:lnTo>
                <a:cubicBezTo>
                  <a:pt x="188819" y="1121985"/>
                  <a:pt x="289422" y="1063498"/>
                  <a:pt x="432212" y="1089494"/>
                </a:cubicBezTo>
                <a:cubicBezTo>
                  <a:pt x="419228" y="1154482"/>
                  <a:pt x="380289" y="1219464"/>
                  <a:pt x="315383" y="1232465"/>
                </a:cubicBezTo>
                <a:cubicBezTo>
                  <a:pt x="432212" y="1297447"/>
                  <a:pt x="458173" y="1076493"/>
                  <a:pt x="613948" y="1115490"/>
                </a:cubicBezTo>
                <a:cubicBezTo>
                  <a:pt x="575003" y="1219464"/>
                  <a:pt x="575003" y="1297447"/>
                  <a:pt x="497118" y="1349439"/>
                </a:cubicBezTo>
                <a:cubicBezTo>
                  <a:pt x="471157" y="1375436"/>
                  <a:pt x="419228" y="1362435"/>
                  <a:pt x="393267" y="1375436"/>
                </a:cubicBezTo>
                <a:cubicBezTo>
                  <a:pt x="380289" y="1388431"/>
                  <a:pt x="406251" y="1401426"/>
                  <a:pt x="380289" y="1440417"/>
                </a:cubicBezTo>
                <a:cubicBezTo>
                  <a:pt x="328367" y="1492410"/>
                  <a:pt x="198554" y="1505405"/>
                  <a:pt x="172592" y="1531401"/>
                </a:cubicBezTo>
                <a:cubicBezTo>
                  <a:pt x="185570" y="1531401"/>
                  <a:pt x="250477" y="1596389"/>
                  <a:pt x="172592" y="1583388"/>
                </a:cubicBezTo>
                <a:cubicBezTo>
                  <a:pt x="172592" y="1596389"/>
                  <a:pt x="211537" y="1596389"/>
                  <a:pt x="237499" y="1596389"/>
                </a:cubicBezTo>
                <a:cubicBezTo>
                  <a:pt x="159609" y="1648376"/>
                  <a:pt x="159609" y="1661371"/>
                  <a:pt x="133648" y="1765350"/>
                </a:cubicBezTo>
                <a:cubicBezTo>
                  <a:pt x="237499" y="1687367"/>
                  <a:pt x="289422" y="1557392"/>
                  <a:pt x="419228" y="1492410"/>
                </a:cubicBezTo>
                <a:cubicBezTo>
                  <a:pt x="406251" y="1518400"/>
                  <a:pt x="393267" y="1518400"/>
                  <a:pt x="393267" y="1531401"/>
                </a:cubicBezTo>
                <a:cubicBezTo>
                  <a:pt x="549041" y="1505405"/>
                  <a:pt x="613948" y="1297447"/>
                  <a:pt x="782699" y="1336438"/>
                </a:cubicBezTo>
                <a:cubicBezTo>
                  <a:pt x="730776" y="1375436"/>
                  <a:pt x="730776" y="1388431"/>
                  <a:pt x="652887" y="1440417"/>
                </a:cubicBezTo>
                <a:cubicBezTo>
                  <a:pt x="678854" y="1466414"/>
                  <a:pt x="717793" y="1479409"/>
                  <a:pt x="678854" y="1518400"/>
                </a:cubicBezTo>
                <a:cubicBezTo>
                  <a:pt x="821644" y="1453418"/>
                  <a:pt x="964435" y="1375436"/>
                  <a:pt x="1068280" y="1271456"/>
                </a:cubicBezTo>
                <a:cubicBezTo>
                  <a:pt x="1094242" y="1427422"/>
                  <a:pt x="847606" y="1492410"/>
                  <a:pt x="795683" y="1635381"/>
                </a:cubicBezTo>
                <a:cubicBezTo>
                  <a:pt x="938473" y="1557392"/>
                  <a:pt x="1029341" y="1349439"/>
                  <a:pt x="1211071" y="1375436"/>
                </a:cubicBezTo>
                <a:cubicBezTo>
                  <a:pt x="1055302" y="1531401"/>
                  <a:pt x="951451" y="1726359"/>
                  <a:pt x="782699" y="1869329"/>
                </a:cubicBezTo>
                <a:cubicBezTo>
                  <a:pt x="847606" y="1869329"/>
                  <a:pt x="912512" y="1726359"/>
                  <a:pt x="1016357" y="1700363"/>
                </a:cubicBezTo>
                <a:cubicBezTo>
                  <a:pt x="977412" y="1726359"/>
                  <a:pt x="1016357" y="1804342"/>
                  <a:pt x="1029341" y="1778345"/>
                </a:cubicBezTo>
                <a:cubicBezTo>
                  <a:pt x="1003380" y="1843333"/>
                  <a:pt x="938473" y="1856334"/>
                  <a:pt x="899528" y="1947312"/>
                </a:cubicBezTo>
                <a:cubicBezTo>
                  <a:pt x="925490" y="1947312"/>
                  <a:pt x="938473" y="1947312"/>
                  <a:pt x="938473" y="1960308"/>
                </a:cubicBezTo>
                <a:cubicBezTo>
                  <a:pt x="1003380" y="1882325"/>
                  <a:pt x="1042319" y="1882325"/>
                  <a:pt x="1107225" y="1817337"/>
                </a:cubicBezTo>
                <a:cubicBezTo>
                  <a:pt x="1029341" y="1843333"/>
                  <a:pt x="1185109" y="1635381"/>
                  <a:pt x="1262999" y="1674372"/>
                </a:cubicBezTo>
                <a:cubicBezTo>
                  <a:pt x="1224054" y="1830338"/>
                  <a:pt x="1159148" y="1648376"/>
                  <a:pt x="1185109" y="1804342"/>
                </a:cubicBezTo>
                <a:cubicBezTo>
                  <a:pt x="1107225" y="1882325"/>
                  <a:pt x="977412" y="2025295"/>
                  <a:pt x="1003380" y="2142270"/>
                </a:cubicBezTo>
                <a:cubicBezTo>
                  <a:pt x="1133187" y="1986304"/>
                  <a:pt x="1262999" y="1843333"/>
                  <a:pt x="1431751" y="1726359"/>
                </a:cubicBezTo>
                <a:cubicBezTo>
                  <a:pt x="1470696" y="1778345"/>
                  <a:pt x="1366845" y="1869329"/>
                  <a:pt x="1353867" y="1947312"/>
                </a:cubicBezTo>
                <a:cubicBezTo>
                  <a:pt x="1457712" y="1895326"/>
                  <a:pt x="1522619" y="1791346"/>
                  <a:pt x="1639448" y="1739354"/>
                </a:cubicBezTo>
                <a:cubicBezTo>
                  <a:pt x="1691371" y="1557392"/>
                  <a:pt x="1860122" y="1583388"/>
                  <a:pt x="1938012" y="1401426"/>
                </a:cubicBezTo>
                <a:cubicBezTo>
                  <a:pt x="1938012" y="1375436"/>
                  <a:pt x="1912045" y="1375436"/>
                  <a:pt x="1899067" y="1375436"/>
                </a:cubicBezTo>
                <a:cubicBezTo>
                  <a:pt x="1925029" y="1323443"/>
                  <a:pt x="1989935" y="1310448"/>
                  <a:pt x="2015896" y="1258455"/>
                </a:cubicBezTo>
                <a:cubicBezTo>
                  <a:pt x="1989935" y="1258455"/>
                  <a:pt x="1899067" y="1245460"/>
                  <a:pt x="1873106" y="1310448"/>
                </a:cubicBezTo>
                <a:cubicBezTo>
                  <a:pt x="1847145" y="1180472"/>
                  <a:pt x="2015896" y="1193473"/>
                  <a:pt x="2054841" y="1115490"/>
                </a:cubicBezTo>
                <a:cubicBezTo>
                  <a:pt x="2041858" y="1089494"/>
                  <a:pt x="2015896" y="1089494"/>
                  <a:pt x="2015896" y="1050503"/>
                </a:cubicBezTo>
                <a:cubicBezTo>
                  <a:pt x="2106764" y="998510"/>
                  <a:pt x="2119742" y="881536"/>
                  <a:pt x="2197632" y="790558"/>
                </a:cubicBezTo>
                <a:cubicBezTo>
                  <a:pt x="2236571" y="751566"/>
                  <a:pt x="2288500" y="725570"/>
                  <a:pt x="2327439" y="686578"/>
                </a:cubicBezTo>
                <a:cubicBezTo>
                  <a:pt x="2444268" y="530612"/>
                  <a:pt x="2431290" y="322654"/>
                  <a:pt x="2651964" y="322654"/>
                </a:cubicBezTo>
                <a:cubicBezTo>
                  <a:pt x="2716871" y="322654"/>
                  <a:pt x="2729854" y="426633"/>
                  <a:pt x="2807739" y="361645"/>
                </a:cubicBezTo>
                <a:cubicBezTo>
                  <a:pt x="2911584" y="400637"/>
                  <a:pt x="2846683" y="530612"/>
                  <a:pt x="2833700" y="621591"/>
                </a:cubicBezTo>
                <a:cubicBezTo>
                  <a:pt x="2898606" y="608595"/>
                  <a:pt x="3015435" y="465625"/>
                  <a:pt x="3093319" y="400637"/>
                </a:cubicBezTo>
                <a:cubicBezTo>
                  <a:pt x="3145242" y="426633"/>
                  <a:pt x="3158226" y="582599"/>
                  <a:pt x="3158226" y="595594"/>
                </a:cubicBezTo>
                <a:cubicBezTo>
                  <a:pt x="3210148" y="569604"/>
                  <a:pt x="3262071" y="608595"/>
                  <a:pt x="3339961" y="543608"/>
                </a:cubicBezTo>
                <a:cubicBezTo>
                  <a:pt x="3378900" y="543608"/>
                  <a:pt x="3352939" y="621591"/>
                  <a:pt x="3365922" y="660582"/>
                </a:cubicBezTo>
                <a:cubicBezTo>
                  <a:pt x="3404862" y="647587"/>
                  <a:pt x="3391884" y="569604"/>
                  <a:pt x="3456790" y="582599"/>
                </a:cubicBezTo>
                <a:cubicBezTo>
                  <a:pt x="3469768" y="608595"/>
                  <a:pt x="3482751" y="621591"/>
                  <a:pt x="3521691" y="621591"/>
                </a:cubicBezTo>
                <a:cubicBezTo>
                  <a:pt x="3534674" y="699573"/>
                  <a:pt x="3495729" y="725570"/>
                  <a:pt x="3508713" y="790558"/>
                </a:cubicBezTo>
                <a:cubicBezTo>
                  <a:pt x="3547658" y="777557"/>
                  <a:pt x="3508713" y="686578"/>
                  <a:pt x="3586597" y="699573"/>
                </a:cubicBezTo>
                <a:cubicBezTo>
                  <a:pt x="3586597" y="751566"/>
                  <a:pt x="3547658" y="764561"/>
                  <a:pt x="3547658" y="803553"/>
                </a:cubicBezTo>
                <a:cubicBezTo>
                  <a:pt x="3586597" y="803553"/>
                  <a:pt x="3586597" y="751566"/>
                  <a:pt x="3599581" y="725570"/>
                </a:cubicBezTo>
                <a:cubicBezTo>
                  <a:pt x="3664487" y="803553"/>
                  <a:pt x="3560636" y="894537"/>
                  <a:pt x="3547658" y="972520"/>
                </a:cubicBezTo>
                <a:cubicBezTo>
                  <a:pt x="3599581" y="933528"/>
                  <a:pt x="3625542" y="842544"/>
                  <a:pt x="3690448" y="803553"/>
                </a:cubicBezTo>
                <a:cubicBezTo>
                  <a:pt x="3755349" y="816548"/>
                  <a:pt x="3664487" y="881536"/>
                  <a:pt x="3703426" y="972520"/>
                </a:cubicBezTo>
                <a:cubicBezTo>
                  <a:pt x="3768332" y="933528"/>
                  <a:pt x="3794294" y="959519"/>
                  <a:pt x="3846216" y="985515"/>
                </a:cubicBezTo>
                <a:cubicBezTo>
                  <a:pt x="3859200" y="1128486"/>
                  <a:pt x="3768332" y="1167477"/>
                  <a:pt x="3729387" y="1258455"/>
                </a:cubicBezTo>
                <a:cubicBezTo>
                  <a:pt x="3781316" y="1245460"/>
                  <a:pt x="3885161" y="1128486"/>
                  <a:pt x="3885161" y="1011511"/>
                </a:cubicBezTo>
                <a:cubicBezTo>
                  <a:pt x="3950068" y="1011511"/>
                  <a:pt x="3950068" y="959519"/>
                  <a:pt x="4014974" y="972520"/>
                </a:cubicBezTo>
                <a:cubicBezTo>
                  <a:pt x="4027952" y="1024506"/>
                  <a:pt x="4144781" y="1063498"/>
                  <a:pt x="4196704" y="1011511"/>
                </a:cubicBezTo>
                <a:lnTo>
                  <a:pt x="4196704" y="1043072"/>
                </a:lnTo>
                <a:lnTo>
                  <a:pt x="4192014" y="1048664"/>
                </a:lnTo>
                <a:lnTo>
                  <a:pt x="4167501" y="1064516"/>
                </a:lnTo>
                <a:cubicBezTo>
                  <a:pt x="4159388" y="1071624"/>
                  <a:pt x="4154520" y="1079746"/>
                  <a:pt x="4157764" y="1089494"/>
                </a:cubicBezTo>
                <a:lnTo>
                  <a:pt x="4192014" y="1048664"/>
                </a:lnTo>
                <a:lnTo>
                  <a:pt x="4196704" y="1045630"/>
                </a:lnTo>
                <a:lnTo>
                  <a:pt x="4196704" y="1043072"/>
                </a:lnTo>
                <a:lnTo>
                  <a:pt x="4225915" y="1008261"/>
                </a:lnTo>
                <a:cubicBezTo>
                  <a:pt x="4229160" y="972520"/>
                  <a:pt x="4229160" y="933528"/>
                  <a:pt x="4274594" y="907532"/>
                </a:cubicBezTo>
                <a:cubicBezTo>
                  <a:pt x="4352478" y="985515"/>
                  <a:pt x="4391423" y="881536"/>
                  <a:pt x="4456329" y="829549"/>
                </a:cubicBezTo>
                <a:cubicBezTo>
                  <a:pt x="4443345" y="777557"/>
                  <a:pt x="4391423" y="881536"/>
                  <a:pt x="4352478" y="829549"/>
                </a:cubicBezTo>
                <a:cubicBezTo>
                  <a:pt x="4352478" y="829549"/>
                  <a:pt x="4352478" y="829549"/>
                  <a:pt x="4352478" y="738565"/>
                </a:cubicBezTo>
                <a:cubicBezTo>
                  <a:pt x="4417384" y="764561"/>
                  <a:pt x="4417384" y="712575"/>
                  <a:pt x="4456329" y="699573"/>
                </a:cubicBezTo>
                <a:cubicBezTo>
                  <a:pt x="4615343" y="460751"/>
                  <a:pt x="4754484" y="211974"/>
                  <a:pt x="4952015" y="22905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5750334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1451453" y="-1"/>
            <a:ext cx="6229508" cy="6858001"/>
          </a:xfrm>
          <a:custGeom>
            <a:avLst/>
            <a:gdLst>
              <a:gd name="connsiteX0" fmla="*/ 2621991 w 6229508"/>
              <a:gd name="connsiteY0" fmla="*/ 6847420 h 6858001"/>
              <a:gd name="connsiteX1" fmla="*/ 2636026 w 6229508"/>
              <a:gd name="connsiteY1" fmla="*/ 6849841 h 6858001"/>
              <a:gd name="connsiteX2" fmla="*/ 2648534 w 6229508"/>
              <a:gd name="connsiteY2" fmla="*/ 6858001 h 6858001"/>
              <a:gd name="connsiteX3" fmla="*/ 2609851 w 6229508"/>
              <a:gd name="connsiteY3" fmla="*/ 6858001 h 6858001"/>
              <a:gd name="connsiteX4" fmla="*/ 2609824 w 6229508"/>
              <a:gd name="connsiteY4" fmla="*/ 6854841 h 6858001"/>
              <a:gd name="connsiteX5" fmla="*/ 2621991 w 6229508"/>
              <a:gd name="connsiteY5" fmla="*/ 6847420 h 6858001"/>
              <a:gd name="connsiteX6" fmla="*/ 2711379 w 6229508"/>
              <a:gd name="connsiteY6" fmla="*/ 6843474 h 6858001"/>
              <a:gd name="connsiteX7" fmla="*/ 2747343 w 6229508"/>
              <a:gd name="connsiteY7" fmla="*/ 6848830 h 6858001"/>
              <a:gd name="connsiteX8" fmla="*/ 2767764 w 6229508"/>
              <a:gd name="connsiteY8" fmla="*/ 6858001 h 6858001"/>
              <a:gd name="connsiteX9" fmla="*/ 2714061 w 6229508"/>
              <a:gd name="connsiteY9" fmla="*/ 6858001 h 6858001"/>
              <a:gd name="connsiteX10" fmla="*/ 2708521 w 6229508"/>
              <a:gd name="connsiteY10" fmla="*/ 6775365 h 6858001"/>
              <a:gd name="connsiteX11" fmla="*/ 2745706 w 6229508"/>
              <a:gd name="connsiteY11" fmla="*/ 6796998 h 6858001"/>
              <a:gd name="connsiteX12" fmla="*/ 2671335 w 6229508"/>
              <a:gd name="connsiteY12" fmla="*/ 6812728 h 6858001"/>
              <a:gd name="connsiteX13" fmla="*/ 2708521 w 6229508"/>
              <a:gd name="connsiteY13" fmla="*/ 6775365 h 6858001"/>
              <a:gd name="connsiteX14" fmla="*/ 2453947 w 6229508"/>
              <a:gd name="connsiteY14" fmla="*/ 6733635 h 6858001"/>
              <a:gd name="connsiteX15" fmla="*/ 2623025 w 6229508"/>
              <a:gd name="connsiteY15" fmla="*/ 6749653 h 6858001"/>
              <a:gd name="connsiteX16" fmla="*/ 2655231 w 6229508"/>
              <a:gd name="connsiteY16" fmla="*/ 6797711 h 6858001"/>
              <a:gd name="connsiteX17" fmla="*/ 2542513 w 6229508"/>
              <a:gd name="connsiteY17" fmla="*/ 6837755 h 6858001"/>
              <a:gd name="connsiteX18" fmla="*/ 2518358 w 6229508"/>
              <a:gd name="connsiteY18" fmla="*/ 6757664 h 6858001"/>
              <a:gd name="connsiteX19" fmla="*/ 2453947 w 6229508"/>
              <a:gd name="connsiteY19" fmla="*/ 6733635 h 6858001"/>
              <a:gd name="connsiteX20" fmla="*/ 2426413 w 6229508"/>
              <a:gd name="connsiteY20" fmla="*/ 6723500 h 6858001"/>
              <a:gd name="connsiteX21" fmla="*/ 2444408 w 6229508"/>
              <a:gd name="connsiteY21" fmla="*/ 6725628 h 6858001"/>
              <a:gd name="connsiteX22" fmla="*/ 2391017 w 6229508"/>
              <a:gd name="connsiteY22" fmla="*/ 6733635 h 6858001"/>
              <a:gd name="connsiteX23" fmla="*/ 2426413 w 6229508"/>
              <a:gd name="connsiteY23" fmla="*/ 6723500 h 6858001"/>
              <a:gd name="connsiteX24" fmla="*/ 4225917 w 6229508"/>
              <a:gd name="connsiteY24" fmla="*/ 6718591 h 6858001"/>
              <a:gd name="connsiteX25" fmla="*/ 4238822 w 6229508"/>
              <a:gd name="connsiteY25" fmla="*/ 6733149 h 6858001"/>
              <a:gd name="connsiteX26" fmla="*/ 4191625 w 6229508"/>
              <a:gd name="connsiteY26" fmla="*/ 6757664 h 6858001"/>
              <a:gd name="connsiteX27" fmla="*/ 4206375 w 6229508"/>
              <a:gd name="connsiteY27" fmla="*/ 6720889 h 6858001"/>
              <a:gd name="connsiteX28" fmla="*/ 4225917 w 6229508"/>
              <a:gd name="connsiteY28" fmla="*/ 6718591 h 6858001"/>
              <a:gd name="connsiteX29" fmla="*/ 2343504 w 6229508"/>
              <a:gd name="connsiteY29" fmla="*/ 6710634 h 6858001"/>
              <a:gd name="connsiteX30" fmla="*/ 2366595 w 6229508"/>
              <a:gd name="connsiteY30" fmla="*/ 6733023 h 6858001"/>
              <a:gd name="connsiteX31" fmla="*/ 2334469 w 6229508"/>
              <a:gd name="connsiteY31" fmla="*/ 6724882 h 6858001"/>
              <a:gd name="connsiteX32" fmla="*/ 2342502 w 6229508"/>
              <a:gd name="connsiteY32" fmla="*/ 6773729 h 6858001"/>
              <a:gd name="connsiteX33" fmla="*/ 2511155 w 6229508"/>
              <a:gd name="connsiteY33" fmla="*/ 6798151 h 6858001"/>
              <a:gd name="connsiteX34" fmla="*/ 2457321 w 6229508"/>
              <a:gd name="connsiteY34" fmla="*/ 6856538 h 6858001"/>
              <a:gd name="connsiteX35" fmla="*/ 2452489 w 6229508"/>
              <a:gd name="connsiteY35" fmla="*/ 6858001 h 6858001"/>
              <a:gd name="connsiteX36" fmla="*/ 2336105 w 6229508"/>
              <a:gd name="connsiteY36" fmla="*/ 6858001 h 6858001"/>
              <a:gd name="connsiteX37" fmla="*/ 2304478 w 6229508"/>
              <a:gd name="connsiteY37" fmla="*/ 6845089 h 6858001"/>
              <a:gd name="connsiteX38" fmla="*/ 2246126 w 6229508"/>
              <a:gd name="connsiteY38" fmla="*/ 6798151 h 6858001"/>
              <a:gd name="connsiteX39" fmla="*/ 2093539 w 6229508"/>
              <a:gd name="connsiteY39" fmla="*/ 6757444 h 6858001"/>
              <a:gd name="connsiteX40" fmla="*/ 2318408 w 6229508"/>
              <a:gd name="connsiteY40" fmla="*/ 6749304 h 6858001"/>
              <a:gd name="connsiteX41" fmla="*/ 2278253 w 6229508"/>
              <a:gd name="connsiteY41" fmla="*/ 6724882 h 6858001"/>
              <a:gd name="connsiteX42" fmla="*/ 2343504 w 6229508"/>
              <a:gd name="connsiteY42" fmla="*/ 6710634 h 6858001"/>
              <a:gd name="connsiteX43" fmla="*/ 2244321 w 6229508"/>
              <a:gd name="connsiteY43" fmla="*/ 6707967 h 6858001"/>
              <a:gd name="connsiteX44" fmla="*/ 2270883 w 6229508"/>
              <a:gd name="connsiteY44" fmla="*/ 6726201 h 6858001"/>
              <a:gd name="connsiteX45" fmla="*/ 2254537 w 6229508"/>
              <a:gd name="connsiteY45" fmla="*/ 6734781 h 6858001"/>
              <a:gd name="connsiteX46" fmla="*/ 2230018 w 6229508"/>
              <a:gd name="connsiteY46" fmla="*/ 6734781 h 6858001"/>
              <a:gd name="connsiteX47" fmla="*/ 2244321 w 6229508"/>
              <a:gd name="connsiteY47" fmla="*/ 6707967 h 6858001"/>
              <a:gd name="connsiteX48" fmla="*/ 4304609 w 6229508"/>
              <a:gd name="connsiteY48" fmla="*/ 6700457 h 6858001"/>
              <a:gd name="connsiteX49" fmla="*/ 4278865 w 6229508"/>
              <a:gd name="connsiteY49" fmla="*/ 6751945 h 6858001"/>
              <a:gd name="connsiteX50" fmla="*/ 4261701 w 6229508"/>
              <a:gd name="connsiteY50" fmla="*/ 6709041 h 6858001"/>
              <a:gd name="connsiteX51" fmla="*/ 4304609 w 6229508"/>
              <a:gd name="connsiteY51" fmla="*/ 6700457 h 6858001"/>
              <a:gd name="connsiteX52" fmla="*/ 1979534 w 6229508"/>
              <a:gd name="connsiteY52" fmla="*/ 6647062 h 6858001"/>
              <a:gd name="connsiteX53" fmla="*/ 2030612 w 6229508"/>
              <a:gd name="connsiteY53" fmla="*/ 6668039 h 6858001"/>
              <a:gd name="connsiteX54" fmla="*/ 1916197 w 6229508"/>
              <a:gd name="connsiteY54" fmla="*/ 6660410 h 6858001"/>
              <a:gd name="connsiteX55" fmla="*/ 1979534 w 6229508"/>
              <a:gd name="connsiteY55" fmla="*/ 6647062 h 6858001"/>
              <a:gd name="connsiteX56" fmla="*/ 4405867 w 6229508"/>
              <a:gd name="connsiteY56" fmla="*/ 6643250 h 6858001"/>
              <a:gd name="connsiteX57" fmla="*/ 4381838 w 6229508"/>
              <a:gd name="connsiteY57" fmla="*/ 6700457 h 6858001"/>
              <a:gd name="connsiteX58" fmla="*/ 4405867 w 6229508"/>
              <a:gd name="connsiteY58" fmla="*/ 6643250 h 6858001"/>
              <a:gd name="connsiteX59" fmla="*/ 3338415 w 6229508"/>
              <a:gd name="connsiteY59" fmla="*/ 6593552 h 6858001"/>
              <a:gd name="connsiteX60" fmla="*/ 3364501 w 6229508"/>
              <a:gd name="connsiteY60" fmla="*/ 6594053 h 6858001"/>
              <a:gd name="connsiteX61" fmla="*/ 3299665 w 6229508"/>
              <a:gd name="connsiteY61" fmla="*/ 6634096 h 6858001"/>
              <a:gd name="connsiteX62" fmla="*/ 3338415 w 6229508"/>
              <a:gd name="connsiteY62" fmla="*/ 6593552 h 6858001"/>
              <a:gd name="connsiteX63" fmla="*/ 3509194 w 6229508"/>
              <a:gd name="connsiteY63" fmla="*/ 6575755 h 6858001"/>
              <a:gd name="connsiteX64" fmla="*/ 3546610 w 6229508"/>
              <a:gd name="connsiteY64" fmla="*/ 6588493 h 6858001"/>
              <a:gd name="connsiteX65" fmla="*/ 3386429 w 6229508"/>
              <a:gd name="connsiteY65" fmla="*/ 6611786 h 6858001"/>
              <a:gd name="connsiteX66" fmla="*/ 3463515 w 6229508"/>
              <a:gd name="connsiteY66" fmla="*/ 6579758 h 6858001"/>
              <a:gd name="connsiteX67" fmla="*/ 3509194 w 6229508"/>
              <a:gd name="connsiteY67" fmla="*/ 6575755 h 6858001"/>
              <a:gd name="connsiteX68" fmla="*/ 2556920 w 6229508"/>
              <a:gd name="connsiteY68" fmla="*/ 6554006 h 6858001"/>
              <a:gd name="connsiteX69" fmla="*/ 2625569 w 6229508"/>
              <a:gd name="connsiteY69" fmla="*/ 6570024 h 6858001"/>
              <a:gd name="connsiteX70" fmla="*/ 2556920 w 6229508"/>
              <a:gd name="connsiteY70" fmla="*/ 6554006 h 6858001"/>
              <a:gd name="connsiteX71" fmla="*/ 2648452 w 6229508"/>
              <a:gd name="connsiteY71" fmla="*/ 6545995 h 6858001"/>
              <a:gd name="connsiteX72" fmla="*/ 2680488 w 6229508"/>
              <a:gd name="connsiteY72" fmla="*/ 6574601 h 6858001"/>
              <a:gd name="connsiteX73" fmla="*/ 2648452 w 6229508"/>
              <a:gd name="connsiteY73" fmla="*/ 6545995 h 6858001"/>
              <a:gd name="connsiteX74" fmla="*/ 1647321 w 6229508"/>
              <a:gd name="connsiteY74" fmla="*/ 6534554 h 6858001"/>
              <a:gd name="connsiteX75" fmla="*/ 1688636 w 6229508"/>
              <a:gd name="connsiteY75" fmla="*/ 6557437 h 6858001"/>
              <a:gd name="connsiteX76" fmla="*/ 1647321 w 6229508"/>
              <a:gd name="connsiteY76" fmla="*/ 6534554 h 6858001"/>
              <a:gd name="connsiteX77" fmla="*/ 4845220 w 6229508"/>
              <a:gd name="connsiteY77" fmla="*/ 6523112 h 6858001"/>
              <a:gd name="connsiteX78" fmla="*/ 4656434 w 6229508"/>
              <a:gd name="connsiteY78" fmla="*/ 6666133 h 6858001"/>
              <a:gd name="connsiteX79" fmla="*/ 4845220 w 6229508"/>
              <a:gd name="connsiteY79" fmla="*/ 6523112 h 6858001"/>
              <a:gd name="connsiteX80" fmla="*/ 2563810 w 6229508"/>
              <a:gd name="connsiteY80" fmla="*/ 6519719 h 6858001"/>
              <a:gd name="connsiteX81" fmla="*/ 2585526 w 6229508"/>
              <a:gd name="connsiteY81" fmla="*/ 6529981 h 6858001"/>
              <a:gd name="connsiteX82" fmla="*/ 2478618 w 6229508"/>
              <a:gd name="connsiteY82" fmla="*/ 6545999 h 6858001"/>
              <a:gd name="connsiteX83" fmla="*/ 2478618 w 6229508"/>
              <a:gd name="connsiteY83" fmla="*/ 6529981 h 6858001"/>
              <a:gd name="connsiteX84" fmla="*/ 2453947 w 6229508"/>
              <a:gd name="connsiteY84" fmla="*/ 6521970 h 6858001"/>
              <a:gd name="connsiteX85" fmla="*/ 2528989 w 6229508"/>
              <a:gd name="connsiteY85" fmla="*/ 6519970 h 6858001"/>
              <a:gd name="connsiteX86" fmla="*/ 2563810 w 6229508"/>
              <a:gd name="connsiteY86" fmla="*/ 6519719 h 6858001"/>
              <a:gd name="connsiteX87" fmla="*/ 2316646 w 6229508"/>
              <a:gd name="connsiteY87" fmla="*/ 6505952 h 6858001"/>
              <a:gd name="connsiteX88" fmla="*/ 2368134 w 6229508"/>
              <a:gd name="connsiteY88" fmla="*/ 6529981 h 6858001"/>
              <a:gd name="connsiteX89" fmla="*/ 2316646 w 6229508"/>
              <a:gd name="connsiteY89" fmla="*/ 6505952 h 6858001"/>
              <a:gd name="connsiteX90" fmla="*/ 3014749 w 6229508"/>
              <a:gd name="connsiteY90" fmla="*/ 6493401 h 6858001"/>
              <a:gd name="connsiteX91" fmla="*/ 3100390 w 6229508"/>
              <a:gd name="connsiteY91" fmla="*/ 6508496 h 6858001"/>
              <a:gd name="connsiteX92" fmla="*/ 2897393 w 6229508"/>
              <a:gd name="connsiteY92" fmla="*/ 6556802 h 6858001"/>
              <a:gd name="connsiteX93" fmla="*/ 3027311 w 6229508"/>
              <a:gd name="connsiteY93" fmla="*/ 6572907 h 6858001"/>
              <a:gd name="connsiteX94" fmla="*/ 3059790 w 6229508"/>
              <a:gd name="connsiteY94" fmla="*/ 6621213 h 6858001"/>
              <a:gd name="connsiteX95" fmla="*/ 2897393 w 6229508"/>
              <a:gd name="connsiteY95" fmla="*/ 6589008 h 6858001"/>
              <a:gd name="connsiteX96" fmla="*/ 2873033 w 6229508"/>
              <a:gd name="connsiteY96" fmla="*/ 6637318 h 6858001"/>
              <a:gd name="connsiteX97" fmla="*/ 2986713 w 6229508"/>
              <a:gd name="connsiteY97" fmla="*/ 6661473 h 6858001"/>
              <a:gd name="connsiteX98" fmla="*/ 2767477 w 6229508"/>
              <a:gd name="connsiteY98" fmla="*/ 6669524 h 6858001"/>
              <a:gd name="connsiteX99" fmla="*/ 2670042 w 6229508"/>
              <a:gd name="connsiteY99" fmla="*/ 6669524 h 6858001"/>
              <a:gd name="connsiteX100" fmla="*/ 2670042 w 6229508"/>
              <a:gd name="connsiteY100" fmla="*/ 6637318 h 6858001"/>
              <a:gd name="connsiteX101" fmla="*/ 2605083 w 6229508"/>
              <a:gd name="connsiteY101" fmla="*/ 6613163 h 6858001"/>
              <a:gd name="connsiteX102" fmla="*/ 2759357 w 6229508"/>
              <a:gd name="connsiteY102" fmla="*/ 6637318 h 6858001"/>
              <a:gd name="connsiteX103" fmla="*/ 2824316 w 6229508"/>
              <a:gd name="connsiteY103" fmla="*/ 6613163 h 6858001"/>
              <a:gd name="connsiteX104" fmla="*/ 2735000 w 6229508"/>
              <a:gd name="connsiteY104" fmla="*/ 6556802 h 6858001"/>
              <a:gd name="connsiteX105" fmla="*/ 3014749 w 6229508"/>
              <a:gd name="connsiteY105" fmla="*/ 6493401 h 6858001"/>
              <a:gd name="connsiteX106" fmla="*/ 3701072 w 6229508"/>
              <a:gd name="connsiteY106" fmla="*/ 6465905 h 6858001"/>
              <a:gd name="connsiteX107" fmla="*/ 3569494 w 6229508"/>
              <a:gd name="connsiteY107" fmla="*/ 6505952 h 6858001"/>
              <a:gd name="connsiteX108" fmla="*/ 3701072 w 6229508"/>
              <a:gd name="connsiteY108" fmla="*/ 6465905 h 6858001"/>
              <a:gd name="connsiteX109" fmla="*/ 1498582 w 6229508"/>
              <a:gd name="connsiteY109" fmla="*/ 6460186 h 6858001"/>
              <a:gd name="connsiteX110" fmla="*/ 1554643 w 6229508"/>
              <a:gd name="connsiteY110" fmla="*/ 6500233 h 6858001"/>
              <a:gd name="connsiteX111" fmla="*/ 1498582 w 6229508"/>
              <a:gd name="connsiteY111" fmla="*/ 6460186 h 6858001"/>
              <a:gd name="connsiteX112" fmla="*/ 4925307 w 6229508"/>
              <a:gd name="connsiteY112" fmla="*/ 6437303 h 6858001"/>
              <a:gd name="connsiteX113" fmla="*/ 4856658 w 6229508"/>
              <a:gd name="connsiteY113" fmla="*/ 6485357 h 6858001"/>
              <a:gd name="connsiteX114" fmla="*/ 4925307 w 6229508"/>
              <a:gd name="connsiteY114" fmla="*/ 6437303 h 6858001"/>
              <a:gd name="connsiteX115" fmla="*/ 3859069 w 6229508"/>
              <a:gd name="connsiteY115" fmla="*/ 6437303 h 6858001"/>
              <a:gd name="connsiteX116" fmla="*/ 3811671 w 6229508"/>
              <a:gd name="connsiteY116" fmla="*/ 6485930 h 6858001"/>
              <a:gd name="connsiteX117" fmla="*/ 3835372 w 6229508"/>
              <a:gd name="connsiteY117" fmla="*/ 6510244 h 6858001"/>
              <a:gd name="connsiteX118" fmla="*/ 3803768 w 6229508"/>
              <a:gd name="connsiteY118" fmla="*/ 6534557 h 6858001"/>
              <a:gd name="connsiteX119" fmla="*/ 3701069 w 6229508"/>
              <a:gd name="connsiteY119" fmla="*/ 6510244 h 6858001"/>
              <a:gd name="connsiteX120" fmla="*/ 3859069 w 6229508"/>
              <a:gd name="connsiteY120" fmla="*/ 6437303 h 6858001"/>
              <a:gd name="connsiteX121" fmla="*/ 2175068 w 6229508"/>
              <a:gd name="connsiteY121" fmla="*/ 6410965 h 6858001"/>
              <a:gd name="connsiteX122" fmla="*/ 2391017 w 6229508"/>
              <a:gd name="connsiteY122" fmla="*/ 6436078 h 6858001"/>
              <a:gd name="connsiteX123" fmla="*/ 2270419 w 6229508"/>
              <a:gd name="connsiteY123" fmla="*/ 6505952 h 6858001"/>
              <a:gd name="connsiteX124" fmla="*/ 2101578 w 6229508"/>
              <a:gd name="connsiteY124" fmla="*/ 6459368 h 6858001"/>
              <a:gd name="connsiteX125" fmla="*/ 2093539 w 6229508"/>
              <a:gd name="connsiteY125" fmla="*/ 6412784 h 6858001"/>
              <a:gd name="connsiteX126" fmla="*/ 2175068 w 6229508"/>
              <a:gd name="connsiteY126" fmla="*/ 6410965 h 6858001"/>
              <a:gd name="connsiteX127" fmla="*/ 1298357 w 6229508"/>
              <a:gd name="connsiteY127" fmla="*/ 6357213 h 6858001"/>
              <a:gd name="connsiteX128" fmla="*/ 1378448 w 6229508"/>
              <a:gd name="connsiteY128" fmla="*/ 6385818 h 6858001"/>
              <a:gd name="connsiteX129" fmla="*/ 1298357 w 6229508"/>
              <a:gd name="connsiteY129" fmla="*/ 6357213 h 6858001"/>
              <a:gd name="connsiteX130" fmla="*/ 3771797 w 6229508"/>
              <a:gd name="connsiteY130" fmla="*/ 6345771 h 6858001"/>
              <a:gd name="connsiteX131" fmla="*/ 3838366 w 6229508"/>
              <a:gd name="connsiteY131" fmla="*/ 6371515 h 6858001"/>
              <a:gd name="connsiteX132" fmla="*/ 3771797 w 6229508"/>
              <a:gd name="connsiteY132" fmla="*/ 6345771 h 6858001"/>
              <a:gd name="connsiteX133" fmla="*/ 3619674 w 6229508"/>
              <a:gd name="connsiteY133" fmla="*/ 6341789 h 6858001"/>
              <a:gd name="connsiteX134" fmla="*/ 3636380 w 6229508"/>
              <a:gd name="connsiteY134" fmla="*/ 6355580 h 6858001"/>
              <a:gd name="connsiteX135" fmla="*/ 3612618 w 6229508"/>
              <a:gd name="connsiteY135" fmla="*/ 6355580 h 6858001"/>
              <a:gd name="connsiteX136" fmla="*/ 3619674 w 6229508"/>
              <a:gd name="connsiteY136" fmla="*/ 6341789 h 6858001"/>
              <a:gd name="connsiteX137" fmla="*/ 2482184 w 6229508"/>
              <a:gd name="connsiteY137" fmla="*/ 6318584 h 6858001"/>
              <a:gd name="connsiteX138" fmla="*/ 2496434 w 6229508"/>
              <a:gd name="connsiteY138" fmla="*/ 6323706 h 6858001"/>
              <a:gd name="connsiteX139" fmla="*/ 2496434 w 6229508"/>
              <a:gd name="connsiteY139" fmla="*/ 6347407 h 6858001"/>
              <a:gd name="connsiteX140" fmla="*/ 2657126 w 6229508"/>
              <a:gd name="connsiteY140" fmla="*/ 6371108 h 6858001"/>
              <a:gd name="connsiteX141" fmla="*/ 2697303 w 6229508"/>
              <a:gd name="connsiteY141" fmla="*/ 6331605 h 6858001"/>
              <a:gd name="connsiteX142" fmla="*/ 2713371 w 6229508"/>
              <a:gd name="connsiteY142" fmla="*/ 6355306 h 6858001"/>
              <a:gd name="connsiteX143" fmla="*/ 2745508 w 6229508"/>
              <a:gd name="connsiteY143" fmla="*/ 6355306 h 6858001"/>
              <a:gd name="connsiteX144" fmla="*/ 2761580 w 6229508"/>
              <a:gd name="connsiteY144" fmla="*/ 6386907 h 6858001"/>
              <a:gd name="connsiteX145" fmla="*/ 3099041 w 6229508"/>
              <a:gd name="connsiteY145" fmla="*/ 6371108 h 6858001"/>
              <a:gd name="connsiteX146" fmla="*/ 3163319 w 6229508"/>
              <a:gd name="connsiteY146" fmla="*/ 6418510 h 6858001"/>
              <a:gd name="connsiteX147" fmla="*/ 2970482 w 6229508"/>
              <a:gd name="connsiteY147" fmla="*/ 6410607 h 6858001"/>
              <a:gd name="connsiteX148" fmla="*/ 2857996 w 6229508"/>
              <a:gd name="connsiteY148" fmla="*/ 6434308 h 6858001"/>
              <a:gd name="connsiteX149" fmla="*/ 2849963 w 6229508"/>
              <a:gd name="connsiteY149" fmla="*/ 6394809 h 6858001"/>
              <a:gd name="connsiteX150" fmla="*/ 2713371 w 6229508"/>
              <a:gd name="connsiteY150" fmla="*/ 6386907 h 6858001"/>
              <a:gd name="connsiteX151" fmla="*/ 2673198 w 6229508"/>
              <a:gd name="connsiteY151" fmla="*/ 6410607 h 6858001"/>
              <a:gd name="connsiteX152" fmla="*/ 2456257 w 6229508"/>
              <a:gd name="connsiteY152" fmla="*/ 6355306 h 6858001"/>
              <a:gd name="connsiteX153" fmla="*/ 2474336 w 6229508"/>
              <a:gd name="connsiteY153" fmla="*/ 6319757 h 6858001"/>
              <a:gd name="connsiteX154" fmla="*/ 2482184 w 6229508"/>
              <a:gd name="connsiteY154" fmla="*/ 6318584 h 6858001"/>
              <a:gd name="connsiteX155" fmla="*/ 3700355 w 6229508"/>
              <a:gd name="connsiteY155" fmla="*/ 6305724 h 6858001"/>
              <a:gd name="connsiteX156" fmla="*/ 3661025 w 6229508"/>
              <a:gd name="connsiteY156" fmla="*/ 6329753 h 6858001"/>
              <a:gd name="connsiteX157" fmla="*/ 3700355 w 6229508"/>
              <a:gd name="connsiteY157" fmla="*/ 6305724 h 6858001"/>
              <a:gd name="connsiteX158" fmla="*/ 4009019 w 6229508"/>
              <a:gd name="connsiteY158" fmla="*/ 6299447 h 6858001"/>
              <a:gd name="connsiteX159" fmla="*/ 4016615 w 6229508"/>
              <a:gd name="connsiteY159" fmla="*/ 6329051 h 6858001"/>
              <a:gd name="connsiteX160" fmla="*/ 3878413 w 6229508"/>
              <a:gd name="connsiteY160" fmla="*/ 6321130 h 6858001"/>
              <a:gd name="connsiteX161" fmla="*/ 3964788 w 6229508"/>
              <a:gd name="connsiteY161" fmla="*/ 6303306 h 6858001"/>
              <a:gd name="connsiteX162" fmla="*/ 4008486 w 6229508"/>
              <a:gd name="connsiteY162" fmla="*/ 6297368 h 6858001"/>
              <a:gd name="connsiteX163" fmla="*/ 4032875 w 6229508"/>
              <a:gd name="connsiteY163" fmla="*/ 6297368 h 6858001"/>
              <a:gd name="connsiteX164" fmla="*/ 4009019 w 6229508"/>
              <a:gd name="connsiteY164" fmla="*/ 6299447 h 6858001"/>
              <a:gd name="connsiteX165" fmla="*/ 4173906 w 6229508"/>
              <a:gd name="connsiteY165" fmla="*/ 6256335 h 6858001"/>
              <a:gd name="connsiteX166" fmla="*/ 4193052 w 6229508"/>
              <a:gd name="connsiteY166" fmla="*/ 6267317 h 6858001"/>
              <a:gd name="connsiteX167" fmla="*/ 4120969 w 6229508"/>
              <a:gd name="connsiteY167" fmla="*/ 6300005 h 6858001"/>
              <a:gd name="connsiteX168" fmla="*/ 4148000 w 6229508"/>
              <a:gd name="connsiteY168" fmla="*/ 6259144 h 6858001"/>
              <a:gd name="connsiteX169" fmla="*/ 4173906 w 6229508"/>
              <a:gd name="connsiteY169" fmla="*/ 6256335 h 6858001"/>
              <a:gd name="connsiteX170" fmla="*/ 3316642 w 6229508"/>
              <a:gd name="connsiteY170" fmla="*/ 6250553 h 6858001"/>
              <a:gd name="connsiteX171" fmla="*/ 3283456 w 6229508"/>
              <a:gd name="connsiteY171" fmla="*/ 6258690 h 6858001"/>
              <a:gd name="connsiteX172" fmla="*/ 3316642 w 6229508"/>
              <a:gd name="connsiteY172" fmla="*/ 6250553 h 6858001"/>
              <a:gd name="connsiteX173" fmla="*/ 3664542 w 6229508"/>
              <a:gd name="connsiteY173" fmla="*/ 6227068 h 6858001"/>
              <a:gd name="connsiteX174" fmla="*/ 3723951 w 6229508"/>
              <a:gd name="connsiteY174" fmla="*/ 6258056 h 6858001"/>
              <a:gd name="connsiteX175" fmla="*/ 3716031 w 6229508"/>
              <a:gd name="connsiteY175" fmla="*/ 6282845 h 6858001"/>
              <a:gd name="connsiteX176" fmla="*/ 3628899 w 6229508"/>
              <a:gd name="connsiteY176" fmla="*/ 6282845 h 6858001"/>
              <a:gd name="connsiteX177" fmla="*/ 3664542 w 6229508"/>
              <a:gd name="connsiteY177" fmla="*/ 6227068 h 6858001"/>
              <a:gd name="connsiteX178" fmla="*/ 3427712 w 6229508"/>
              <a:gd name="connsiteY178" fmla="*/ 6224888 h 6858001"/>
              <a:gd name="connsiteX179" fmla="*/ 3540892 w 6229508"/>
              <a:gd name="connsiteY179" fmla="*/ 6233115 h 6858001"/>
              <a:gd name="connsiteX180" fmla="*/ 3540892 w 6229508"/>
              <a:gd name="connsiteY180" fmla="*/ 6300005 h 6858001"/>
              <a:gd name="connsiteX181" fmla="*/ 3386429 w 6229508"/>
              <a:gd name="connsiteY181" fmla="*/ 6241479 h 6858001"/>
              <a:gd name="connsiteX182" fmla="*/ 3427712 w 6229508"/>
              <a:gd name="connsiteY182" fmla="*/ 6224888 h 6858001"/>
              <a:gd name="connsiteX183" fmla="*/ 3807476 w 6229508"/>
              <a:gd name="connsiteY183" fmla="*/ 6219915 h 6858001"/>
              <a:gd name="connsiteX184" fmla="*/ 3775440 w 6229508"/>
              <a:gd name="connsiteY184" fmla="*/ 6243515 h 6858001"/>
              <a:gd name="connsiteX185" fmla="*/ 3807476 w 6229508"/>
              <a:gd name="connsiteY185" fmla="*/ 6219915 h 6858001"/>
              <a:gd name="connsiteX186" fmla="*/ 2019171 w 6229508"/>
              <a:gd name="connsiteY186" fmla="*/ 6176636 h 6858001"/>
              <a:gd name="connsiteX187" fmla="*/ 2091632 w 6229508"/>
              <a:gd name="connsiteY187" fmla="*/ 6217677 h 6858001"/>
              <a:gd name="connsiteX188" fmla="*/ 2341226 w 6229508"/>
              <a:gd name="connsiteY188" fmla="*/ 6307966 h 6858001"/>
              <a:gd name="connsiteX189" fmla="*/ 2317071 w 6229508"/>
              <a:gd name="connsiteY189" fmla="*/ 6266924 h 6858001"/>
              <a:gd name="connsiteX190" fmla="*/ 2453947 w 6229508"/>
              <a:gd name="connsiteY190" fmla="*/ 6324380 h 6858001"/>
              <a:gd name="connsiteX191" fmla="*/ 2381482 w 6229508"/>
              <a:gd name="connsiteY191" fmla="*/ 6332589 h 6858001"/>
              <a:gd name="connsiteX192" fmla="*/ 2429792 w 6229508"/>
              <a:gd name="connsiteY192" fmla="*/ 6357213 h 6858001"/>
              <a:gd name="connsiteX193" fmla="*/ 2188249 w 6229508"/>
              <a:gd name="connsiteY193" fmla="*/ 6242301 h 6858001"/>
              <a:gd name="connsiteX194" fmla="*/ 2019171 w 6229508"/>
              <a:gd name="connsiteY194" fmla="*/ 6176636 h 6858001"/>
              <a:gd name="connsiteX195" fmla="*/ 2694218 w 6229508"/>
              <a:gd name="connsiteY195" fmla="*/ 6176437 h 6858001"/>
              <a:gd name="connsiteX196" fmla="*/ 2757148 w 6229508"/>
              <a:gd name="connsiteY196" fmla="*/ 6192456 h 6858001"/>
              <a:gd name="connsiteX197" fmla="*/ 2694218 w 6229508"/>
              <a:gd name="connsiteY197" fmla="*/ 6176437 h 6858001"/>
              <a:gd name="connsiteX198" fmla="*/ 3050850 w 6229508"/>
              <a:gd name="connsiteY198" fmla="*/ 6108996 h 6858001"/>
              <a:gd name="connsiteX199" fmla="*/ 3140436 w 6229508"/>
              <a:gd name="connsiteY199" fmla="*/ 6146182 h 6858001"/>
              <a:gd name="connsiteX200" fmla="*/ 2992154 w 6229508"/>
              <a:gd name="connsiteY200" fmla="*/ 6146182 h 6858001"/>
              <a:gd name="connsiteX201" fmla="*/ 2942727 w 6229508"/>
              <a:gd name="connsiteY201" fmla="*/ 6121392 h 6858001"/>
              <a:gd name="connsiteX202" fmla="*/ 3050850 w 6229508"/>
              <a:gd name="connsiteY202" fmla="*/ 6108996 h 6858001"/>
              <a:gd name="connsiteX203" fmla="*/ 4059243 w 6229508"/>
              <a:gd name="connsiteY203" fmla="*/ 6097760 h 6858001"/>
              <a:gd name="connsiteX204" fmla="*/ 4078641 w 6229508"/>
              <a:gd name="connsiteY204" fmla="*/ 6122661 h 6858001"/>
              <a:gd name="connsiteX205" fmla="*/ 3878413 w 6229508"/>
              <a:gd name="connsiteY205" fmla="*/ 6179868 h 6858001"/>
              <a:gd name="connsiteX206" fmla="*/ 3990540 w 6229508"/>
              <a:gd name="connsiteY206" fmla="*/ 6147180 h 6858001"/>
              <a:gd name="connsiteX207" fmla="*/ 4031588 w 6229508"/>
              <a:gd name="connsiteY207" fmla="*/ 6101208 h 6858001"/>
              <a:gd name="connsiteX208" fmla="*/ 4059243 w 6229508"/>
              <a:gd name="connsiteY208" fmla="*/ 6097760 h 6858001"/>
              <a:gd name="connsiteX209" fmla="*/ 2342963 w 6229508"/>
              <a:gd name="connsiteY209" fmla="*/ 6082617 h 6858001"/>
              <a:gd name="connsiteX210" fmla="*/ 2391017 w 6229508"/>
              <a:gd name="connsiteY210" fmla="*/ 6120758 h 6858001"/>
              <a:gd name="connsiteX211" fmla="*/ 2342963 w 6229508"/>
              <a:gd name="connsiteY211" fmla="*/ 6082617 h 6858001"/>
              <a:gd name="connsiteX212" fmla="*/ 2253719 w 6229508"/>
              <a:gd name="connsiteY212" fmla="*/ 6065453 h 6858001"/>
              <a:gd name="connsiteX213" fmla="*/ 2293763 w 6229508"/>
              <a:gd name="connsiteY213" fmla="*/ 6105500 h 6858001"/>
              <a:gd name="connsiteX214" fmla="*/ 2253719 w 6229508"/>
              <a:gd name="connsiteY214" fmla="*/ 6065453 h 6858001"/>
              <a:gd name="connsiteX215" fmla="*/ 2631631 w 6229508"/>
              <a:gd name="connsiteY215" fmla="*/ 6056341 h 6858001"/>
              <a:gd name="connsiteX216" fmla="*/ 2711379 w 6229508"/>
              <a:gd name="connsiteY216" fmla="*/ 6097699 h 6858001"/>
              <a:gd name="connsiteX217" fmla="*/ 2585522 w 6229508"/>
              <a:gd name="connsiteY217" fmla="*/ 6081057 h 6858001"/>
              <a:gd name="connsiteX218" fmla="*/ 2602975 w 6229508"/>
              <a:gd name="connsiteY218" fmla="*/ 6057915 h 6858001"/>
              <a:gd name="connsiteX219" fmla="*/ 2631631 w 6229508"/>
              <a:gd name="connsiteY219" fmla="*/ 6056341 h 6858001"/>
              <a:gd name="connsiteX220" fmla="*/ 4747627 w 6229508"/>
              <a:gd name="connsiteY220" fmla="*/ 6016293 h 6858001"/>
              <a:gd name="connsiteX221" fmla="*/ 4731476 w 6229508"/>
              <a:gd name="connsiteY221" fmla="*/ 6040426 h 6858001"/>
              <a:gd name="connsiteX222" fmla="*/ 4788009 w 6229508"/>
              <a:gd name="connsiteY222" fmla="*/ 6016293 h 6858001"/>
              <a:gd name="connsiteX223" fmla="*/ 4699169 w 6229508"/>
              <a:gd name="connsiteY223" fmla="*/ 6128920 h 6858001"/>
              <a:gd name="connsiteX224" fmla="*/ 4464956 w 6229508"/>
              <a:gd name="connsiteY224" fmla="*/ 6209367 h 6858001"/>
              <a:gd name="connsiteX225" fmla="*/ 4440725 w 6229508"/>
              <a:gd name="connsiteY225" fmla="*/ 6128920 h 6858001"/>
              <a:gd name="connsiteX226" fmla="*/ 4303427 w 6229508"/>
              <a:gd name="connsiteY226" fmla="*/ 6193277 h 6858001"/>
              <a:gd name="connsiteX227" fmla="*/ 3972298 w 6229508"/>
              <a:gd name="connsiteY227" fmla="*/ 6217414 h 6858001"/>
              <a:gd name="connsiteX228" fmla="*/ 3826925 w 6229508"/>
              <a:gd name="connsiteY228" fmla="*/ 6257638 h 6858001"/>
              <a:gd name="connsiteX229" fmla="*/ 4061138 w 6229508"/>
              <a:gd name="connsiteY229" fmla="*/ 6209367 h 6858001"/>
              <a:gd name="connsiteX230" fmla="*/ 4174206 w 6229508"/>
              <a:gd name="connsiteY230" fmla="*/ 6177187 h 6858001"/>
              <a:gd name="connsiteX231" fmla="*/ 4343810 w 6229508"/>
              <a:gd name="connsiteY231" fmla="*/ 6104783 h 6858001"/>
              <a:gd name="connsiteX232" fmla="*/ 4343810 w 6229508"/>
              <a:gd name="connsiteY232" fmla="*/ 6145010 h 6858001"/>
              <a:gd name="connsiteX233" fmla="*/ 4553796 w 6229508"/>
              <a:gd name="connsiteY233" fmla="*/ 6104783 h 6858001"/>
              <a:gd name="connsiteX234" fmla="*/ 4747627 w 6229508"/>
              <a:gd name="connsiteY234" fmla="*/ 6016293 h 6858001"/>
              <a:gd name="connsiteX235" fmla="*/ 4449469 w 6229508"/>
              <a:gd name="connsiteY235" fmla="*/ 6014573 h 6858001"/>
              <a:gd name="connsiteX236" fmla="*/ 4479090 w 6229508"/>
              <a:gd name="connsiteY236" fmla="*/ 6018260 h 6858001"/>
              <a:gd name="connsiteX237" fmla="*/ 4353233 w 6229508"/>
              <a:gd name="connsiteY237" fmla="*/ 6065457 h 6858001"/>
              <a:gd name="connsiteX238" fmla="*/ 4449469 w 6229508"/>
              <a:gd name="connsiteY238" fmla="*/ 6014573 h 6858001"/>
              <a:gd name="connsiteX239" fmla="*/ 232218 w 6229508"/>
              <a:gd name="connsiteY239" fmla="*/ 5989012 h 6858001"/>
              <a:gd name="connsiteX240" fmla="*/ 240837 w 6229508"/>
              <a:gd name="connsiteY240" fmla="*/ 5994516 h 6858001"/>
              <a:gd name="connsiteX241" fmla="*/ 289871 w 6229508"/>
              <a:gd name="connsiteY241" fmla="*/ 6034563 h 6858001"/>
              <a:gd name="connsiteX242" fmla="*/ 234707 w 6229508"/>
              <a:gd name="connsiteY242" fmla="*/ 5994015 h 6858001"/>
              <a:gd name="connsiteX243" fmla="*/ 232218 w 6229508"/>
              <a:gd name="connsiteY243" fmla="*/ 5989012 h 6858001"/>
              <a:gd name="connsiteX244" fmla="*/ 1817123 w 6229508"/>
              <a:gd name="connsiteY244" fmla="*/ 5893831 h 6858001"/>
              <a:gd name="connsiteX245" fmla="*/ 2091200 w 6229508"/>
              <a:gd name="connsiteY245" fmla="*/ 5974595 h 6858001"/>
              <a:gd name="connsiteX246" fmla="*/ 2091200 w 6229508"/>
              <a:gd name="connsiteY246" fmla="*/ 6079587 h 6858001"/>
              <a:gd name="connsiteX247" fmla="*/ 2139564 w 6229508"/>
              <a:gd name="connsiteY247" fmla="*/ 6103817 h 6858001"/>
              <a:gd name="connsiteX248" fmla="*/ 2155687 w 6229508"/>
              <a:gd name="connsiteY248" fmla="*/ 6014978 h 6858001"/>
              <a:gd name="connsiteX249" fmla="*/ 2244361 w 6229508"/>
              <a:gd name="connsiteY249" fmla="*/ 6079587 h 6858001"/>
              <a:gd name="connsiteX250" fmla="*/ 2204054 w 6229508"/>
              <a:gd name="connsiteY250" fmla="*/ 6119969 h 6858001"/>
              <a:gd name="connsiteX251" fmla="*/ 2445886 w 6229508"/>
              <a:gd name="connsiteY251" fmla="*/ 6168427 h 6858001"/>
              <a:gd name="connsiteX252" fmla="*/ 2421702 w 6229508"/>
              <a:gd name="connsiteY252" fmla="*/ 6152275 h 6858001"/>
              <a:gd name="connsiteX253" fmla="*/ 2655472 w 6229508"/>
              <a:gd name="connsiteY253" fmla="*/ 6168427 h 6858001"/>
              <a:gd name="connsiteX254" fmla="*/ 2655472 w 6229508"/>
              <a:gd name="connsiteY254" fmla="*/ 6216884 h 6858001"/>
              <a:gd name="connsiteX255" fmla="*/ 2792510 w 6229508"/>
              <a:gd name="connsiteY255" fmla="*/ 6233039 h 6858001"/>
              <a:gd name="connsiteX256" fmla="*/ 2679656 w 6229508"/>
              <a:gd name="connsiteY256" fmla="*/ 6281497 h 6858001"/>
              <a:gd name="connsiteX257" fmla="*/ 2510373 w 6229508"/>
              <a:gd name="connsiteY257" fmla="*/ 6192657 h 6858001"/>
              <a:gd name="connsiteX258" fmla="*/ 2542617 w 6229508"/>
              <a:gd name="connsiteY258" fmla="*/ 6168427 h 6858001"/>
              <a:gd name="connsiteX259" fmla="*/ 2478131 w 6229508"/>
              <a:gd name="connsiteY259" fmla="*/ 6168427 h 6858001"/>
              <a:gd name="connsiteX260" fmla="*/ 2470070 w 6229508"/>
              <a:gd name="connsiteY260" fmla="*/ 6216884 h 6858001"/>
              <a:gd name="connsiteX261" fmla="*/ 2268541 w 6229508"/>
              <a:gd name="connsiteY261" fmla="*/ 6192657 h 6858001"/>
              <a:gd name="connsiteX262" fmla="*/ 2042832 w 6229508"/>
              <a:gd name="connsiteY262" fmla="*/ 6079587 h 6858001"/>
              <a:gd name="connsiteX263" fmla="*/ 2067016 w 6229508"/>
              <a:gd name="connsiteY263" fmla="*/ 6031129 h 6858001"/>
              <a:gd name="connsiteX264" fmla="*/ 1954162 w 6229508"/>
              <a:gd name="connsiteY264" fmla="*/ 6031129 h 6858001"/>
              <a:gd name="connsiteX265" fmla="*/ 1938039 w 6229508"/>
              <a:gd name="connsiteY265" fmla="*/ 5974595 h 6858001"/>
              <a:gd name="connsiteX266" fmla="*/ 1873552 w 6229508"/>
              <a:gd name="connsiteY266" fmla="*/ 5990747 h 6858001"/>
              <a:gd name="connsiteX267" fmla="*/ 1817123 w 6229508"/>
              <a:gd name="connsiteY267" fmla="*/ 5893831 h 6858001"/>
              <a:gd name="connsiteX268" fmla="*/ 3184313 w 6229508"/>
              <a:gd name="connsiteY268" fmla="*/ 5832541 h 6858001"/>
              <a:gd name="connsiteX269" fmla="*/ 3586654 w 6229508"/>
              <a:gd name="connsiteY269" fmla="*/ 5832541 h 6858001"/>
              <a:gd name="connsiteX270" fmla="*/ 3433763 w 6229508"/>
              <a:gd name="connsiteY270" fmla="*/ 5865229 h 6858001"/>
              <a:gd name="connsiteX271" fmla="*/ 3296970 w 6229508"/>
              <a:gd name="connsiteY271" fmla="*/ 5906094 h 6858001"/>
              <a:gd name="connsiteX272" fmla="*/ 3296970 w 6229508"/>
              <a:gd name="connsiteY272" fmla="*/ 5946956 h 6858001"/>
              <a:gd name="connsiteX273" fmla="*/ 3224548 w 6229508"/>
              <a:gd name="connsiteY273" fmla="*/ 5946956 h 6858001"/>
              <a:gd name="connsiteX274" fmla="*/ 3272829 w 6229508"/>
              <a:gd name="connsiteY274" fmla="*/ 5906094 h 6858001"/>
              <a:gd name="connsiteX275" fmla="*/ 3224548 w 6229508"/>
              <a:gd name="connsiteY275" fmla="*/ 5979644 h 6858001"/>
              <a:gd name="connsiteX276" fmla="*/ 3047520 w 6229508"/>
              <a:gd name="connsiteY276" fmla="*/ 5955129 h 6858001"/>
              <a:gd name="connsiteX277" fmla="*/ 3119942 w 6229508"/>
              <a:gd name="connsiteY277" fmla="*/ 5897921 h 6858001"/>
              <a:gd name="connsiteX278" fmla="*/ 2918771 w 6229508"/>
              <a:gd name="connsiteY278" fmla="*/ 5897921 h 6858001"/>
              <a:gd name="connsiteX279" fmla="*/ 2942911 w 6229508"/>
              <a:gd name="connsiteY279" fmla="*/ 5865229 h 6858001"/>
              <a:gd name="connsiteX280" fmla="*/ 2854399 w 6229508"/>
              <a:gd name="connsiteY280" fmla="*/ 5857056 h 6858001"/>
              <a:gd name="connsiteX281" fmla="*/ 2942911 w 6229508"/>
              <a:gd name="connsiteY281" fmla="*/ 5857056 h 6858001"/>
              <a:gd name="connsiteX282" fmla="*/ 3184313 w 6229508"/>
              <a:gd name="connsiteY282" fmla="*/ 5832541 h 6858001"/>
              <a:gd name="connsiteX283" fmla="*/ 2790557 w 6229508"/>
              <a:gd name="connsiteY283" fmla="*/ 5824754 h 6858001"/>
              <a:gd name="connsiteX284" fmla="*/ 2831516 w 6229508"/>
              <a:gd name="connsiteY284" fmla="*/ 5837770 h 6858001"/>
              <a:gd name="connsiteX285" fmla="*/ 2761303 w 6229508"/>
              <a:gd name="connsiteY285" fmla="*/ 5853788 h 6858001"/>
              <a:gd name="connsiteX286" fmla="*/ 2790557 w 6229508"/>
              <a:gd name="connsiteY286" fmla="*/ 5824754 h 6858001"/>
              <a:gd name="connsiteX287" fmla="*/ 3082583 w 6229508"/>
              <a:gd name="connsiteY287" fmla="*/ 5819939 h 6858001"/>
              <a:gd name="connsiteX288" fmla="*/ 3146155 w 6229508"/>
              <a:gd name="connsiteY288" fmla="*/ 5832811 h 6858001"/>
              <a:gd name="connsiteX289" fmla="*/ 3114119 w 6229508"/>
              <a:gd name="connsiteY289" fmla="*/ 5832811 h 6858001"/>
              <a:gd name="connsiteX290" fmla="*/ 3082583 w 6229508"/>
              <a:gd name="connsiteY290" fmla="*/ 5819939 h 6858001"/>
              <a:gd name="connsiteX291" fmla="*/ 4184198 w 6229508"/>
              <a:gd name="connsiteY291" fmla="*/ 5815694 h 6858001"/>
              <a:gd name="connsiteX292" fmla="*/ 4153009 w 6229508"/>
              <a:gd name="connsiteY292" fmla="*/ 5840267 h 6858001"/>
              <a:gd name="connsiteX293" fmla="*/ 4184198 w 6229508"/>
              <a:gd name="connsiteY293" fmla="*/ 5815694 h 6858001"/>
              <a:gd name="connsiteX294" fmla="*/ 4993956 w 6229508"/>
              <a:gd name="connsiteY294" fmla="*/ 5813741 h 6858001"/>
              <a:gd name="connsiteX295" fmla="*/ 4730802 w 6229508"/>
              <a:gd name="connsiteY295" fmla="*/ 5945320 h 6858001"/>
              <a:gd name="connsiteX296" fmla="*/ 4993956 w 6229508"/>
              <a:gd name="connsiteY296" fmla="*/ 5813741 h 6858001"/>
              <a:gd name="connsiteX297" fmla="*/ 4341795 w 6229508"/>
              <a:gd name="connsiteY297" fmla="*/ 5790858 h 6858001"/>
              <a:gd name="connsiteX298" fmla="*/ 4233099 w 6229508"/>
              <a:gd name="connsiteY298" fmla="*/ 5842346 h 6858001"/>
              <a:gd name="connsiteX299" fmla="*/ 4341795 w 6229508"/>
              <a:gd name="connsiteY299" fmla="*/ 5790858 h 6858001"/>
              <a:gd name="connsiteX300" fmla="*/ 4616387 w 6229508"/>
              <a:gd name="connsiteY300" fmla="*/ 5767975 h 6858001"/>
              <a:gd name="connsiteX301" fmla="*/ 4639271 w 6229508"/>
              <a:gd name="connsiteY301" fmla="*/ 5767975 h 6858001"/>
              <a:gd name="connsiteX302" fmla="*/ 4639271 w 6229508"/>
              <a:gd name="connsiteY302" fmla="*/ 5790858 h 6858001"/>
              <a:gd name="connsiteX303" fmla="*/ 4616387 w 6229508"/>
              <a:gd name="connsiteY303" fmla="*/ 5790858 h 6858001"/>
              <a:gd name="connsiteX304" fmla="*/ 3899541 w 6229508"/>
              <a:gd name="connsiteY304" fmla="*/ 5766011 h 6858001"/>
              <a:gd name="connsiteX305" fmla="*/ 3861249 w 6229508"/>
              <a:gd name="connsiteY305" fmla="*/ 5767161 h 6858001"/>
              <a:gd name="connsiteX306" fmla="*/ 3899541 w 6229508"/>
              <a:gd name="connsiteY306" fmla="*/ 5766011 h 6858001"/>
              <a:gd name="connsiteX307" fmla="*/ 5887020 w 6229508"/>
              <a:gd name="connsiteY307" fmla="*/ 5748292 h 6858001"/>
              <a:gd name="connsiteX308" fmla="*/ 5889970 w 6229508"/>
              <a:gd name="connsiteY308" fmla="*/ 5749669 h 6858001"/>
              <a:gd name="connsiteX309" fmla="*/ 5842773 w 6229508"/>
              <a:gd name="connsiteY309" fmla="*/ 5805734 h 6858001"/>
              <a:gd name="connsiteX310" fmla="*/ 5887020 w 6229508"/>
              <a:gd name="connsiteY310" fmla="*/ 5748292 h 6858001"/>
              <a:gd name="connsiteX311" fmla="*/ 4017268 w 6229508"/>
              <a:gd name="connsiteY311" fmla="*/ 5740401 h 6858001"/>
              <a:gd name="connsiteX312" fmla="*/ 4038594 w 6229508"/>
              <a:gd name="connsiteY312" fmla="*/ 5753676 h 6858001"/>
              <a:gd name="connsiteX313" fmla="*/ 3924180 w 6229508"/>
              <a:gd name="connsiteY313" fmla="*/ 5753676 h 6858001"/>
              <a:gd name="connsiteX314" fmla="*/ 3984450 w 6229508"/>
              <a:gd name="connsiteY314" fmla="*/ 5741874 h 6858001"/>
              <a:gd name="connsiteX315" fmla="*/ 4017268 w 6229508"/>
              <a:gd name="connsiteY315" fmla="*/ 5740401 h 6858001"/>
              <a:gd name="connsiteX316" fmla="*/ 4188627 w 6229508"/>
              <a:gd name="connsiteY316" fmla="*/ 5714555 h 6858001"/>
              <a:gd name="connsiteX317" fmla="*/ 4215939 w 6229508"/>
              <a:gd name="connsiteY317" fmla="*/ 5725914 h 6858001"/>
              <a:gd name="connsiteX318" fmla="*/ 4126511 w 6229508"/>
              <a:gd name="connsiteY318" fmla="*/ 5742065 h 6858001"/>
              <a:gd name="connsiteX319" fmla="*/ 4061477 w 6229508"/>
              <a:gd name="connsiteY319" fmla="*/ 5790523 h 6858001"/>
              <a:gd name="connsiteX320" fmla="*/ 4077736 w 6229508"/>
              <a:gd name="connsiteY320" fmla="*/ 5725914 h 6858001"/>
              <a:gd name="connsiteX321" fmla="*/ 4155982 w 6229508"/>
              <a:gd name="connsiteY321" fmla="*/ 5719856 h 6858001"/>
              <a:gd name="connsiteX322" fmla="*/ 4188627 w 6229508"/>
              <a:gd name="connsiteY322" fmla="*/ 5714555 h 6858001"/>
              <a:gd name="connsiteX323" fmla="*/ 2419623 w 6229508"/>
              <a:gd name="connsiteY323" fmla="*/ 5686458 h 6858001"/>
              <a:gd name="connsiteX324" fmla="*/ 2568362 w 6229508"/>
              <a:gd name="connsiteY324" fmla="*/ 5725788 h 6858001"/>
              <a:gd name="connsiteX325" fmla="*/ 2419623 w 6229508"/>
              <a:gd name="connsiteY325" fmla="*/ 5686458 h 6858001"/>
              <a:gd name="connsiteX326" fmla="*/ 4555540 w 6229508"/>
              <a:gd name="connsiteY326" fmla="*/ 5636400 h 6858001"/>
              <a:gd name="connsiteX327" fmla="*/ 4587785 w 6229508"/>
              <a:gd name="connsiteY327" fmla="*/ 5652847 h 6858001"/>
              <a:gd name="connsiteX328" fmla="*/ 4466870 w 6229508"/>
              <a:gd name="connsiteY328" fmla="*/ 5702191 h 6858001"/>
              <a:gd name="connsiteX329" fmla="*/ 4410440 w 6229508"/>
              <a:gd name="connsiteY329" fmla="*/ 5726861 h 6858001"/>
              <a:gd name="connsiteX330" fmla="*/ 4555540 w 6229508"/>
              <a:gd name="connsiteY330" fmla="*/ 5636400 h 6858001"/>
              <a:gd name="connsiteX331" fmla="*/ 4139005 w 6229508"/>
              <a:gd name="connsiteY331" fmla="*/ 5628562 h 6858001"/>
              <a:gd name="connsiteX332" fmla="*/ 4142306 w 6229508"/>
              <a:gd name="connsiteY332" fmla="*/ 5656014 h 6858001"/>
              <a:gd name="connsiteX333" fmla="*/ 4255982 w 6229508"/>
              <a:gd name="connsiteY333" fmla="*/ 5656014 h 6858001"/>
              <a:gd name="connsiteX334" fmla="*/ 4004269 w 6229508"/>
              <a:gd name="connsiteY334" fmla="*/ 5664187 h 6858001"/>
              <a:gd name="connsiteX335" fmla="*/ 4139005 w 6229508"/>
              <a:gd name="connsiteY335" fmla="*/ 5628562 h 6858001"/>
              <a:gd name="connsiteX336" fmla="*/ 2486114 w 6229508"/>
              <a:gd name="connsiteY336" fmla="*/ 5603002 h 6858001"/>
              <a:gd name="connsiteX337" fmla="*/ 2669123 w 6229508"/>
              <a:gd name="connsiteY337" fmla="*/ 5655247 h 6858001"/>
              <a:gd name="connsiteX338" fmla="*/ 2669123 w 6229508"/>
              <a:gd name="connsiteY338" fmla="*/ 5727932 h 6858001"/>
              <a:gd name="connsiteX339" fmla="*/ 2581832 w 6229508"/>
              <a:gd name="connsiteY339" fmla="*/ 5727932 h 6858001"/>
              <a:gd name="connsiteX340" fmla="*/ 2645317 w 6229508"/>
              <a:gd name="connsiteY340" fmla="*/ 5679474 h 6858001"/>
              <a:gd name="connsiteX341" fmla="*/ 2534221 w 6229508"/>
              <a:gd name="connsiteY341" fmla="*/ 5639092 h 6858001"/>
              <a:gd name="connsiteX342" fmla="*/ 2431064 w 6229508"/>
              <a:gd name="connsiteY342" fmla="*/ 5606789 h 6858001"/>
              <a:gd name="connsiteX343" fmla="*/ 2486114 w 6229508"/>
              <a:gd name="connsiteY343" fmla="*/ 5603002 h 6858001"/>
              <a:gd name="connsiteX344" fmla="*/ 4370105 w 6229508"/>
              <a:gd name="connsiteY344" fmla="*/ 5601294 h 6858001"/>
              <a:gd name="connsiteX345" fmla="*/ 4393280 w 6229508"/>
              <a:gd name="connsiteY345" fmla="*/ 5615077 h 6858001"/>
              <a:gd name="connsiteX346" fmla="*/ 4296026 w 6229508"/>
              <a:gd name="connsiteY346" fmla="*/ 5631719 h 6858001"/>
              <a:gd name="connsiteX347" fmla="*/ 4347691 w 6229508"/>
              <a:gd name="connsiteY347" fmla="*/ 5610915 h 6858001"/>
              <a:gd name="connsiteX348" fmla="*/ 4370105 w 6229508"/>
              <a:gd name="connsiteY348" fmla="*/ 5601294 h 6858001"/>
              <a:gd name="connsiteX349" fmla="*/ 6084909 w 6229508"/>
              <a:gd name="connsiteY349" fmla="*/ 5571170 h 6858001"/>
              <a:gd name="connsiteX350" fmla="*/ 6082327 w 6229508"/>
              <a:gd name="connsiteY350" fmla="*/ 5576331 h 6858001"/>
              <a:gd name="connsiteX351" fmla="*/ 6084909 w 6229508"/>
              <a:gd name="connsiteY351" fmla="*/ 5571170 h 6858001"/>
              <a:gd name="connsiteX352" fmla="*/ 2791469 w 6229508"/>
              <a:gd name="connsiteY352" fmla="*/ 5552021 h 6858001"/>
              <a:gd name="connsiteX353" fmla="*/ 2846532 w 6229508"/>
              <a:gd name="connsiteY353" fmla="*/ 5573474 h 6858001"/>
              <a:gd name="connsiteX354" fmla="*/ 2791469 w 6229508"/>
              <a:gd name="connsiteY354" fmla="*/ 5552021 h 6858001"/>
              <a:gd name="connsiteX355" fmla="*/ 2004245 w 6229508"/>
              <a:gd name="connsiteY355" fmla="*/ 5541747 h 6858001"/>
              <a:gd name="connsiteX356" fmla="*/ 2179351 w 6229508"/>
              <a:gd name="connsiteY356" fmla="*/ 5616638 h 6858001"/>
              <a:gd name="connsiteX357" fmla="*/ 2004245 w 6229508"/>
              <a:gd name="connsiteY357" fmla="*/ 5541747 h 6858001"/>
              <a:gd name="connsiteX358" fmla="*/ 4310173 w 6229508"/>
              <a:gd name="connsiteY358" fmla="*/ 5540068 h 6858001"/>
              <a:gd name="connsiteX359" fmla="*/ 4330350 w 6229508"/>
              <a:gd name="connsiteY359" fmla="*/ 5541600 h 6858001"/>
              <a:gd name="connsiteX360" fmla="*/ 4215936 w 6229508"/>
              <a:gd name="connsiteY360" fmla="*/ 5590634 h 6858001"/>
              <a:gd name="connsiteX361" fmla="*/ 4310173 w 6229508"/>
              <a:gd name="connsiteY361" fmla="*/ 5540068 h 6858001"/>
              <a:gd name="connsiteX362" fmla="*/ 5015722 w 6229508"/>
              <a:gd name="connsiteY362" fmla="*/ 5535372 h 6858001"/>
              <a:gd name="connsiteX363" fmla="*/ 5022561 w 6229508"/>
              <a:gd name="connsiteY363" fmla="*/ 5549319 h 6858001"/>
              <a:gd name="connsiteX364" fmla="*/ 4971073 w 6229508"/>
              <a:gd name="connsiteY364" fmla="*/ 5549319 h 6858001"/>
              <a:gd name="connsiteX365" fmla="*/ 5000035 w 6229508"/>
              <a:gd name="connsiteY365" fmla="*/ 5536922 h 6858001"/>
              <a:gd name="connsiteX366" fmla="*/ 5015722 w 6229508"/>
              <a:gd name="connsiteY366" fmla="*/ 5535372 h 6858001"/>
              <a:gd name="connsiteX367" fmla="*/ 1939080 w 6229508"/>
              <a:gd name="connsiteY367" fmla="*/ 5519124 h 6858001"/>
              <a:gd name="connsiteX368" fmla="*/ 1977217 w 6229508"/>
              <a:gd name="connsiteY368" fmla="*/ 5544868 h 6858001"/>
              <a:gd name="connsiteX369" fmla="*/ 1939080 w 6229508"/>
              <a:gd name="connsiteY369" fmla="*/ 5519124 h 6858001"/>
              <a:gd name="connsiteX370" fmla="*/ 1698809 w 6229508"/>
              <a:gd name="connsiteY370" fmla="*/ 5516263 h 6858001"/>
              <a:gd name="connsiteX371" fmla="*/ 2042054 w 6229508"/>
              <a:gd name="connsiteY371" fmla="*/ 5653560 h 6858001"/>
              <a:gd name="connsiteX372" fmla="*/ 1698809 w 6229508"/>
              <a:gd name="connsiteY372" fmla="*/ 5516263 h 6858001"/>
              <a:gd name="connsiteX373" fmla="*/ 2518434 w 6229508"/>
              <a:gd name="connsiteY373" fmla="*/ 5501964 h 6858001"/>
              <a:gd name="connsiteX374" fmla="*/ 2448225 w 6229508"/>
              <a:gd name="connsiteY374" fmla="*/ 5519124 h 6858001"/>
              <a:gd name="connsiteX375" fmla="*/ 2518434 w 6229508"/>
              <a:gd name="connsiteY375" fmla="*/ 5501964 h 6858001"/>
              <a:gd name="connsiteX376" fmla="*/ 3404628 w 6229508"/>
              <a:gd name="connsiteY376" fmla="*/ 5483801 h 6858001"/>
              <a:gd name="connsiteX377" fmla="*/ 3437915 w 6229508"/>
              <a:gd name="connsiteY377" fmla="*/ 5520843 h 6858001"/>
              <a:gd name="connsiteX378" fmla="*/ 3346382 w 6229508"/>
              <a:gd name="connsiteY378" fmla="*/ 5488807 h 6858001"/>
              <a:gd name="connsiteX379" fmla="*/ 3404628 w 6229508"/>
              <a:gd name="connsiteY379" fmla="*/ 5483801 h 6858001"/>
              <a:gd name="connsiteX380" fmla="*/ 3232153 w 6229508"/>
              <a:gd name="connsiteY380" fmla="*/ 5478147 h 6858001"/>
              <a:gd name="connsiteX381" fmla="*/ 3263297 w 6229508"/>
              <a:gd name="connsiteY381" fmla="*/ 5478616 h 6858001"/>
              <a:gd name="connsiteX382" fmla="*/ 3186202 w 6229508"/>
              <a:gd name="connsiteY382" fmla="*/ 5485372 h 6858001"/>
              <a:gd name="connsiteX383" fmla="*/ 3232153 w 6229508"/>
              <a:gd name="connsiteY383" fmla="*/ 5478147 h 6858001"/>
              <a:gd name="connsiteX384" fmla="*/ 4834132 w 6229508"/>
              <a:gd name="connsiteY384" fmla="*/ 5469632 h 6858001"/>
              <a:gd name="connsiteX385" fmla="*/ 4896705 w 6229508"/>
              <a:gd name="connsiteY385" fmla="*/ 5488072 h 6858001"/>
              <a:gd name="connsiteX386" fmla="*/ 4833141 w 6229508"/>
              <a:gd name="connsiteY386" fmla="*/ 5519128 h 6858001"/>
              <a:gd name="connsiteX387" fmla="*/ 4809303 w 6229508"/>
              <a:gd name="connsiteY387" fmla="*/ 5488072 h 6858001"/>
              <a:gd name="connsiteX388" fmla="*/ 4753685 w 6229508"/>
              <a:gd name="connsiteY388" fmla="*/ 5542418 h 6858001"/>
              <a:gd name="connsiteX389" fmla="*/ 4785469 w 6229508"/>
              <a:gd name="connsiteY389" fmla="*/ 5488072 h 6858001"/>
              <a:gd name="connsiteX390" fmla="*/ 4753685 w 6229508"/>
              <a:gd name="connsiteY390" fmla="*/ 5480306 h 6858001"/>
              <a:gd name="connsiteX391" fmla="*/ 4834132 w 6229508"/>
              <a:gd name="connsiteY391" fmla="*/ 5469632 h 6858001"/>
              <a:gd name="connsiteX392" fmla="*/ 4383449 w 6229508"/>
              <a:gd name="connsiteY392" fmla="*/ 5461221 h 6858001"/>
              <a:gd name="connsiteX393" fmla="*/ 4393280 w 6229508"/>
              <a:gd name="connsiteY393" fmla="*/ 5477491 h 6858001"/>
              <a:gd name="connsiteX394" fmla="*/ 4330350 w 6229508"/>
              <a:gd name="connsiteY394" fmla="*/ 5477491 h 6858001"/>
              <a:gd name="connsiteX395" fmla="*/ 4367716 w 6229508"/>
              <a:gd name="connsiteY395" fmla="*/ 5465095 h 6858001"/>
              <a:gd name="connsiteX396" fmla="*/ 4383449 w 6229508"/>
              <a:gd name="connsiteY396" fmla="*/ 5461221 h 6858001"/>
              <a:gd name="connsiteX397" fmla="*/ 2043320 w 6229508"/>
              <a:gd name="connsiteY397" fmla="*/ 5450029 h 6858001"/>
              <a:gd name="connsiteX398" fmla="*/ 2051203 w 6229508"/>
              <a:gd name="connsiteY398" fmla="*/ 5460356 h 6858001"/>
              <a:gd name="connsiteX399" fmla="*/ 2419623 w 6229508"/>
              <a:gd name="connsiteY399" fmla="*/ 5613517 h 6858001"/>
              <a:gd name="connsiteX400" fmla="*/ 1979124 w 6229508"/>
              <a:gd name="connsiteY400" fmla="*/ 5452295 h 6858001"/>
              <a:gd name="connsiteX401" fmla="*/ 2024173 w 6229508"/>
              <a:gd name="connsiteY401" fmla="*/ 5450280 h 6858001"/>
              <a:gd name="connsiteX402" fmla="*/ 2043320 w 6229508"/>
              <a:gd name="connsiteY402" fmla="*/ 5450029 h 6858001"/>
              <a:gd name="connsiteX403" fmla="*/ 4693043 w 6229508"/>
              <a:gd name="connsiteY403" fmla="*/ 5438513 h 6858001"/>
              <a:gd name="connsiteX404" fmla="*/ 4754243 w 6229508"/>
              <a:gd name="connsiteY404" fmla="*/ 5451430 h 6858001"/>
              <a:gd name="connsiteX405" fmla="*/ 4705685 w 6229508"/>
              <a:gd name="connsiteY405" fmla="*/ 5475744 h 6858001"/>
              <a:gd name="connsiteX406" fmla="*/ 4592387 w 6229508"/>
              <a:gd name="connsiteY406" fmla="*/ 5589203 h 6858001"/>
              <a:gd name="connsiteX407" fmla="*/ 4584297 w 6229508"/>
              <a:gd name="connsiteY407" fmla="*/ 5540580 h 6858001"/>
              <a:gd name="connsiteX408" fmla="*/ 4568110 w 6229508"/>
              <a:gd name="connsiteY408" fmla="*/ 5564890 h 6858001"/>
              <a:gd name="connsiteX409" fmla="*/ 4592387 w 6229508"/>
              <a:gd name="connsiteY409" fmla="*/ 5572994 h 6858001"/>
              <a:gd name="connsiteX410" fmla="*/ 4479090 w 6229508"/>
              <a:gd name="connsiteY410" fmla="*/ 5572994 h 6858001"/>
              <a:gd name="connsiteX411" fmla="*/ 4527645 w 6229508"/>
              <a:gd name="connsiteY411" fmla="*/ 5540580 h 6858001"/>
              <a:gd name="connsiteX412" fmla="*/ 4551926 w 6229508"/>
              <a:gd name="connsiteY412" fmla="*/ 5564890 h 6858001"/>
              <a:gd name="connsiteX413" fmla="*/ 4551926 w 6229508"/>
              <a:gd name="connsiteY413" fmla="*/ 5500057 h 6858001"/>
              <a:gd name="connsiteX414" fmla="*/ 4640946 w 6229508"/>
              <a:gd name="connsiteY414" fmla="*/ 5445351 h 6858001"/>
              <a:gd name="connsiteX415" fmla="*/ 4693043 w 6229508"/>
              <a:gd name="connsiteY415" fmla="*/ 5438513 h 6858001"/>
              <a:gd name="connsiteX416" fmla="*/ 4045621 w 6229508"/>
              <a:gd name="connsiteY416" fmla="*/ 5411625 h 6858001"/>
              <a:gd name="connsiteX417" fmla="*/ 4064828 w 6229508"/>
              <a:gd name="connsiteY417" fmla="*/ 5429185 h 6858001"/>
              <a:gd name="connsiteX418" fmla="*/ 3838366 w 6229508"/>
              <a:gd name="connsiteY418" fmla="*/ 5453974 h 6858001"/>
              <a:gd name="connsiteX419" fmla="*/ 4032479 w 6229508"/>
              <a:gd name="connsiteY419" fmla="*/ 5429185 h 6858001"/>
              <a:gd name="connsiteX420" fmla="*/ 4008212 w 6229508"/>
              <a:gd name="connsiteY420" fmla="*/ 5412655 h 6858001"/>
              <a:gd name="connsiteX421" fmla="*/ 4045621 w 6229508"/>
              <a:gd name="connsiteY421" fmla="*/ 5411625 h 6858001"/>
              <a:gd name="connsiteX422" fmla="*/ 5247060 w 6229508"/>
              <a:gd name="connsiteY422" fmla="*/ 5386984 h 6858001"/>
              <a:gd name="connsiteX423" fmla="*/ 5262833 w 6229508"/>
              <a:gd name="connsiteY423" fmla="*/ 5389088 h 6858001"/>
              <a:gd name="connsiteX424" fmla="*/ 5246386 w 6229508"/>
              <a:gd name="connsiteY424" fmla="*/ 5412853 h 6858001"/>
              <a:gd name="connsiteX425" fmla="*/ 5262833 w 6229508"/>
              <a:gd name="connsiteY425" fmla="*/ 5412853 h 6858001"/>
              <a:gd name="connsiteX426" fmla="*/ 5131254 w 6229508"/>
              <a:gd name="connsiteY426" fmla="*/ 5476219 h 6858001"/>
              <a:gd name="connsiteX427" fmla="*/ 5247060 w 6229508"/>
              <a:gd name="connsiteY427" fmla="*/ 5386984 h 6858001"/>
              <a:gd name="connsiteX428" fmla="*/ 5042010 w 6229508"/>
              <a:gd name="connsiteY428" fmla="*/ 5367523 h 6858001"/>
              <a:gd name="connsiteX429" fmla="*/ 5074046 w 6229508"/>
              <a:gd name="connsiteY429" fmla="*/ 5407570 h 6858001"/>
              <a:gd name="connsiteX430" fmla="*/ 5017985 w 6229508"/>
              <a:gd name="connsiteY430" fmla="*/ 5415578 h 6858001"/>
              <a:gd name="connsiteX431" fmla="*/ 5042010 w 6229508"/>
              <a:gd name="connsiteY431" fmla="*/ 5375534 h 6858001"/>
              <a:gd name="connsiteX432" fmla="*/ 5042010 w 6229508"/>
              <a:gd name="connsiteY432" fmla="*/ 5367523 h 6858001"/>
              <a:gd name="connsiteX433" fmla="*/ 2133586 w 6229508"/>
              <a:gd name="connsiteY433" fmla="*/ 5367523 h 6858001"/>
              <a:gd name="connsiteX434" fmla="*/ 2471111 w 6229508"/>
              <a:gd name="connsiteY434" fmla="*/ 5479654 h 6858001"/>
              <a:gd name="connsiteX435" fmla="*/ 2278238 w 6229508"/>
              <a:gd name="connsiteY435" fmla="*/ 5455625 h 6858001"/>
              <a:gd name="connsiteX436" fmla="*/ 2294310 w 6229508"/>
              <a:gd name="connsiteY436" fmla="*/ 5431596 h 6858001"/>
              <a:gd name="connsiteX437" fmla="*/ 2133586 w 6229508"/>
              <a:gd name="connsiteY437" fmla="*/ 5367523 h 6858001"/>
              <a:gd name="connsiteX438" fmla="*/ 3873916 w 6229508"/>
              <a:gd name="connsiteY438" fmla="*/ 5362482 h 6858001"/>
              <a:gd name="connsiteX439" fmla="*/ 3855530 w 6229508"/>
              <a:gd name="connsiteY439" fmla="*/ 5405282 h 6858001"/>
              <a:gd name="connsiteX440" fmla="*/ 3855530 w 6229508"/>
              <a:gd name="connsiteY440" fmla="*/ 5373246 h 6858001"/>
              <a:gd name="connsiteX441" fmla="*/ 3873916 w 6229508"/>
              <a:gd name="connsiteY441" fmla="*/ 5362482 h 6858001"/>
              <a:gd name="connsiteX442" fmla="*/ 5348642 w 6229508"/>
              <a:gd name="connsiteY442" fmla="*/ 5350363 h 6858001"/>
              <a:gd name="connsiteX443" fmla="*/ 5310505 w 6229508"/>
              <a:gd name="connsiteY443" fmla="*/ 5390410 h 6858001"/>
              <a:gd name="connsiteX444" fmla="*/ 5348642 w 6229508"/>
              <a:gd name="connsiteY444" fmla="*/ 5350363 h 6858001"/>
              <a:gd name="connsiteX445" fmla="*/ 3549962 w 6229508"/>
              <a:gd name="connsiteY445" fmla="*/ 5350363 h 6858001"/>
              <a:gd name="connsiteX446" fmla="*/ 3517612 w 6229508"/>
              <a:gd name="connsiteY446" fmla="*/ 5388504 h 6858001"/>
              <a:gd name="connsiteX447" fmla="*/ 3323500 w 6229508"/>
              <a:gd name="connsiteY447" fmla="*/ 5373246 h 6858001"/>
              <a:gd name="connsiteX448" fmla="*/ 3549962 w 6229508"/>
              <a:gd name="connsiteY448" fmla="*/ 5350363 h 6858001"/>
              <a:gd name="connsiteX449" fmla="*/ 4681223 w 6229508"/>
              <a:gd name="connsiteY449" fmla="*/ 5346932 h 6858001"/>
              <a:gd name="connsiteX450" fmla="*/ 4730805 w 6229508"/>
              <a:gd name="connsiteY450" fmla="*/ 5362951 h 6858001"/>
              <a:gd name="connsiteX451" fmla="*/ 4656434 w 6229508"/>
              <a:gd name="connsiteY451" fmla="*/ 5386976 h 6858001"/>
              <a:gd name="connsiteX452" fmla="*/ 4681223 w 6229508"/>
              <a:gd name="connsiteY452" fmla="*/ 5346932 h 6858001"/>
              <a:gd name="connsiteX453" fmla="*/ 4973938 w 6229508"/>
              <a:gd name="connsiteY453" fmla="*/ 5338922 h 6858001"/>
              <a:gd name="connsiteX454" fmla="*/ 4896705 w 6229508"/>
              <a:gd name="connsiteY454" fmla="*/ 5371978 h 6858001"/>
              <a:gd name="connsiteX455" fmla="*/ 4973938 w 6229508"/>
              <a:gd name="connsiteY455" fmla="*/ 5338922 h 6858001"/>
              <a:gd name="connsiteX456" fmla="*/ 5097109 w 6229508"/>
              <a:gd name="connsiteY456" fmla="*/ 5335531 h 6858001"/>
              <a:gd name="connsiteX457" fmla="*/ 5108371 w 6229508"/>
              <a:gd name="connsiteY457" fmla="*/ 5340068 h 6858001"/>
              <a:gd name="connsiteX458" fmla="*/ 5108371 w 6229508"/>
              <a:gd name="connsiteY458" fmla="*/ 5372104 h 6858001"/>
              <a:gd name="connsiteX459" fmla="*/ 5089063 w 6229508"/>
              <a:gd name="connsiteY459" fmla="*/ 5338316 h 6858001"/>
              <a:gd name="connsiteX460" fmla="*/ 5097109 w 6229508"/>
              <a:gd name="connsiteY460" fmla="*/ 5335531 h 6858001"/>
              <a:gd name="connsiteX461" fmla="*/ 3849898 w 6229508"/>
              <a:gd name="connsiteY461" fmla="*/ 5327682 h 6858001"/>
              <a:gd name="connsiteX462" fmla="*/ 3878413 w 6229508"/>
              <a:gd name="connsiteY462" fmla="*/ 5343008 h 6858001"/>
              <a:gd name="connsiteX463" fmla="*/ 3815483 w 6229508"/>
              <a:gd name="connsiteY463" fmla="*/ 5343008 h 6858001"/>
              <a:gd name="connsiteX464" fmla="*/ 3849898 w 6229508"/>
              <a:gd name="connsiteY464" fmla="*/ 5327682 h 6858001"/>
              <a:gd name="connsiteX465" fmla="*/ 5440177 w 6229508"/>
              <a:gd name="connsiteY465" fmla="*/ 5287433 h 6858001"/>
              <a:gd name="connsiteX466" fmla="*/ 5440177 w 6229508"/>
              <a:gd name="connsiteY466" fmla="*/ 5327480 h 6858001"/>
              <a:gd name="connsiteX467" fmla="*/ 5388689 w 6229508"/>
              <a:gd name="connsiteY467" fmla="*/ 5303451 h 6858001"/>
              <a:gd name="connsiteX468" fmla="*/ 5440177 w 6229508"/>
              <a:gd name="connsiteY468" fmla="*/ 5287433 h 6858001"/>
              <a:gd name="connsiteX469" fmla="*/ 5157571 w 6229508"/>
              <a:gd name="connsiteY469" fmla="*/ 5275992 h 6858001"/>
              <a:gd name="connsiteX470" fmla="*/ 5125535 w 6229508"/>
              <a:gd name="connsiteY470" fmla="*/ 5367523 h 6858001"/>
              <a:gd name="connsiteX471" fmla="*/ 5157571 w 6229508"/>
              <a:gd name="connsiteY471" fmla="*/ 5275992 h 6858001"/>
              <a:gd name="connsiteX472" fmla="*/ 1955722 w 6229508"/>
              <a:gd name="connsiteY472" fmla="*/ 5275992 h 6858001"/>
              <a:gd name="connsiteX473" fmla="*/ 2030612 w 6229508"/>
              <a:gd name="connsiteY473" fmla="*/ 5300305 h 6858001"/>
              <a:gd name="connsiteX474" fmla="*/ 1939080 w 6229508"/>
              <a:gd name="connsiteY474" fmla="*/ 5316514 h 6858001"/>
              <a:gd name="connsiteX475" fmla="*/ 1980684 w 6229508"/>
              <a:gd name="connsiteY475" fmla="*/ 5300305 h 6858001"/>
              <a:gd name="connsiteX476" fmla="*/ 1955722 w 6229508"/>
              <a:gd name="connsiteY476" fmla="*/ 5275992 h 6858001"/>
              <a:gd name="connsiteX477" fmla="*/ 3985990 w 6229508"/>
              <a:gd name="connsiteY477" fmla="*/ 5273006 h 6858001"/>
              <a:gd name="connsiteX478" fmla="*/ 3992828 w 6229508"/>
              <a:gd name="connsiteY478" fmla="*/ 5283350 h 6858001"/>
              <a:gd name="connsiteX479" fmla="*/ 3941340 w 6229508"/>
              <a:gd name="connsiteY479" fmla="*/ 5283350 h 6858001"/>
              <a:gd name="connsiteX480" fmla="*/ 3970302 w 6229508"/>
              <a:gd name="connsiteY480" fmla="*/ 5274154 h 6858001"/>
              <a:gd name="connsiteX481" fmla="*/ 3985990 w 6229508"/>
              <a:gd name="connsiteY481" fmla="*/ 5273006 h 6858001"/>
              <a:gd name="connsiteX482" fmla="*/ 5262833 w 6229508"/>
              <a:gd name="connsiteY482" fmla="*/ 5253109 h 6858001"/>
              <a:gd name="connsiteX483" fmla="*/ 5171301 w 6229508"/>
              <a:gd name="connsiteY483" fmla="*/ 5301163 h 6858001"/>
              <a:gd name="connsiteX484" fmla="*/ 5262833 w 6229508"/>
              <a:gd name="connsiteY484" fmla="*/ 5253109 h 6858001"/>
              <a:gd name="connsiteX485" fmla="*/ 5325759 w 6229508"/>
              <a:gd name="connsiteY485" fmla="*/ 5235948 h 6858001"/>
              <a:gd name="connsiteX486" fmla="*/ 5279993 w 6229508"/>
              <a:gd name="connsiteY486" fmla="*/ 5277267 h 6858001"/>
              <a:gd name="connsiteX487" fmla="*/ 5325759 w 6229508"/>
              <a:gd name="connsiteY487" fmla="*/ 5235948 h 6858001"/>
              <a:gd name="connsiteX488" fmla="*/ 1338401 w 6229508"/>
              <a:gd name="connsiteY488" fmla="*/ 5207343 h 6858001"/>
              <a:gd name="connsiteX489" fmla="*/ 1407050 w 6229508"/>
              <a:gd name="connsiteY489" fmla="*/ 5253109 h 6858001"/>
              <a:gd name="connsiteX490" fmla="*/ 1338401 w 6229508"/>
              <a:gd name="connsiteY490" fmla="*/ 5207343 h 6858001"/>
              <a:gd name="connsiteX491" fmla="*/ 4176771 w 6229508"/>
              <a:gd name="connsiteY491" fmla="*/ 5164031 h 6858001"/>
              <a:gd name="connsiteX492" fmla="*/ 4101520 w 6229508"/>
              <a:gd name="connsiteY492" fmla="*/ 5188550 h 6858001"/>
              <a:gd name="connsiteX493" fmla="*/ 4176771 w 6229508"/>
              <a:gd name="connsiteY493" fmla="*/ 5164031 h 6858001"/>
              <a:gd name="connsiteX494" fmla="*/ 3520736 w 6229508"/>
              <a:gd name="connsiteY494" fmla="*/ 5148060 h 6858001"/>
              <a:gd name="connsiteX495" fmla="*/ 3540888 w 6229508"/>
              <a:gd name="connsiteY495" fmla="*/ 5163141 h 6858001"/>
              <a:gd name="connsiteX496" fmla="*/ 3449356 w 6229508"/>
              <a:gd name="connsiteY496" fmla="*/ 5171462 h 6858001"/>
              <a:gd name="connsiteX497" fmla="*/ 3498242 w 6229508"/>
              <a:gd name="connsiteY497" fmla="*/ 5154820 h 6858001"/>
              <a:gd name="connsiteX498" fmla="*/ 3520736 w 6229508"/>
              <a:gd name="connsiteY498" fmla="*/ 5148060 h 6858001"/>
              <a:gd name="connsiteX499" fmla="*/ 2448585 w 6229508"/>
              <a:gd name="connsiteY499" fmla="*/ 5125217 h 6858001"/>
              <a:gd name="connsiteX500" fmla="*/ 2471111 w 6229508"/>
              <a:gd name="connsiteY500" fmla="*/ 5140982 h 6858001"/>
              <a:gd name="connsiteX501" fmla="*/ 2448585 w 6229508"/>
              <a:gd name="connsiteY501" fmla="*/ 5125217 h 6858001"/>
              <a:gd name="connsiteX502" fmla="*/ 3638142 w 6229508"/>
              <a:gd name="connsiteY502" fmla="*/ 5121534 h 6858001"/>
              <a:gd name="connsiteX503" fmla="*/ 3655306 w 6229508"/>
              <a:gd name="connsiteY503" fmla="*/ 5162399 h 6858001"/>
              <a:gd name="connsiteX504" fmla="*/ 3569494 w 6229508"/>
              <a:gd name="connsiteY504" fmla="*/ 5146053 h 6858001"/>
              <a:gd name="connsiteX505" fmla="*/ 3638142 w 6229508"/>
              <a:gd name="connsiteY505" fmla="*/ 5121534 h 6858001"/>
              <a:gd name="connsiteX506" fmla="*/ 3753404 w 6229508"/>
              <a:gd name="connsiteY506" fmla="*/ 5120712 h 6858001"/>
              <a:gd name="connsiteX507" fmla="*/ 3775440 w 6229508"/>
              <a:gd name="connsiteY507" fmla="*/ 5140982 h 6858001"/>
              <a:gd name="connsiteX508" fmla="*/ 3678185 w 6229508"/>
              <a:gd name="connsiteY508" fmla="*/ 5140982 h 6858001"/>
              <a:gd name="connsiteX509" fmla="*/ 3732893 w 6229508"/>
              <a:gd name="connsiteY509" fmla="*/ 5122964 h 6858001"/>
              <a:gd name="connsiteX510" fmla="*/ 3753404 w 6229508"/>
              <a:gd name="connsiteY510" fmla="*/ 5120712 h 6858001"/>
              <a:gd name="connsiteX511" fmla="*/ 4043679 w 6229508"/>
              <a:gd name="connsiteY511" fmla="*/ 5101296 h 6858001"/>
              <a:gd name="connsiteX512" fmla="*/ 4061477 w 6229508"/>
              <a:gd name="connsiteY512" fmla="*/ 5115815 h 6858001"/>
              <a:gd name="connsiteX513" fmla="*/ 3975664 w 6229508"/>
              <a:gd name="connsiteY513" fmla="*/ 5123822 h 6858001"/>
              <a:gd name="connsiteX514" fmla="*/ 4024421 w 6229508"/>
              <a:gd name="connsiteY514" fmla="*/ 5107804 h 6858001"/>
              <a:gd name="connsiteX515" fmla="*/ 4043679 w 6229508"/>
              <a:gd name="connsiteY515" fmla="*/ 5101296 h 6858001"/>
              <a:gd name="connsiteX516" fmla="*/ 2316649 w 6229508"/>
              <a:gd name="connsiteY516" fmla="*/ 5097505 h 6858001"/>
              <a:gd name="connsiteX517" fmla="*/ 2382757 w 6229508"/>
              <a:gd name="connsiteY517" fmla="*/ 5121534 h 6858001"/>
              <a:gd name="connsiteX518" fmla="*/ 2316649 w 6229508"/>
              <a:gd name="connsiteY518" fmla="*/ 5097505 h 6858001"/>
              <a:gd name="connsiteX519" fmla="*/ 5514545 w 6229508"/>
              <a:gd name="connsiteY519" fmla="*/ 5085260 h 6858001"/>
              <a:gd name="connsiteX520" fmla="*/ 5525987 w 6229508"/>
              <a:gd name="connsiteY520" fmla="*/ 5100211 h 6858001"/>
              <a:gd name="connsiteX521" fmla="*/ 5480221 w 6229508"/>
              <a:gd name="connsiteY521" fmla="*/ 5116853 h 6858001"/>
              <a:gd name="connsiteX522" fmla="*/ 5503104 w 6229508"/>
              <a:gd name="connsiteY522" fmla="*/ 5092928 h 6858001"/>
              <a:gd name="connsiteX523" fmla="*/ 5514545 w 6229508"/>
              <a:gd name="connsiteY523" fmla="*/ 5085260 h 6858001"/>
              <a:gd name="connsiteX524" fmla="*/ 3450988 w 6229508"/>
              <a:gd name="connsiteY524" fmla="*/ 5081487 h 6858001"/>
              <a:gd name="connsiteX525" fmla="*/ 3483680 w 6229508"/>
              <a:gd name="connsiteY525" fmla="*/ 5114179 h 6858001"/>
              <a:gd name="connsiteX526" fmla="*/ 3426473 w 6229508"/>
              <a:gd name="connsiteY526" fmla="*/ 5122352 h 6858001"/>
              <a:gd name="connsiteX527" fmla="*/ 3426473 w 6229508"/>
              <a:gd name="connsiteY527" fmla="*/ 5097833 h 6858001"/>
              <a:gd name="connsiteX528" fmla="*/ 3450988 w 6229508"/>
              <a:gd name="connsiteY528" fmla="*/ 5081487 h 6858001"/>
              <a:gd name="connsiteX529" fmla="*/ 3136793 w 6229508"/>
              <a:gd name="connsiteY529" fmla="*/ 5070406 h 6858001"/>
              <a:gd name="connsiteX530" fmla="*/ 3172158 w 6229508"/>
              <a:gd name="connsiteY530" fmla="*/ 5084348 h 6858001"/>
              <a:gd name="connsiteX531" fmla="*/ 3113910 w 6229508"/>
              <a:gd name="connsiteY531" fmla="*/ 5101512 h 6858001"/>
              <a:gd name="connsiteX532" fmla="*/ 3136793 w 6229508"/>
              <a:gd name="connsiteY532" fmla="*/ 5070406 h 6858001"/>
              <a:gd name="connsiteX533" fmla="*/ 2179351 w 6229508"/>
              <a:gd name="connsiteY533" fmla="*/ 5058604 h 6858001"/>
              <a:gd name="connsiteX534" fmla="*/ 2292419 w 6229508"/>
              <a:gd name="connsiteY534" fmla="*/ 5115811 h 6858001"/>
              <a:gd name="connsiteX535" fmla="*/ 2179351 w 6229508"/>
              <a:gd name="connsiteY535" fmla="*/ 5058604 h 6858001"/>
              <a:gd name="connsiteX536" fmla="*/ 4433327 w 6229508"/>
              <a:gd name="connsiteY536" fmla="*/ 5049454 h 6858001"/>
              <a:gd name="connsiteX537" fmla="*/ 4381838 w 6229508"/>
              <a:gd name="connsiteY537" fmla="*/ 5097508 h 6858001"/>
              <a:gd name="connsiteX538" fmla="*/ 4433327 w 6229508"/>
              <a:gd name="connsiteY538" fmla="*/ 5049454 h 6858001"/>
              <a:gd name="connsiteX539" fmla="*/ 3987105 w 6229508"/>
              <a:gd name="connsiteY539" fmla="*/ 5047326 h 6858001"/>
              <a:gd name="connsiteX540" fmla="*/ 4006173 w 6229508"/>
              <a:gd name="connsiteY540" fmla="*/ 5049454 h 6858001"/>
              <a:gd name="connsiteX541" fmla="*/ 3952782 w 6229508"/>
              <a:gd name="connsiteY541" fmla="*/ 5057461 h 6858001"/>
              <a:gd name="connsiteX542" fmla="*/ 3987105 w 6229508"/>
              <a:gd name="connsiteY542" fmla="*/ 5047326 h 6858001"/>
              <a:gd name="connsiteX543" fmla="*/ 2736496 w 6229508"/>
              <a:gd name="connsiteY543" fmla="*/ 4995677 h 6858001"/>
              <a:gd name="connsiteX544" fmla="*/ 2991001 w 6229508"/>
              <a:gd name="connsiteY544" fmla="*/ 5036200 h 6858001"/>
              <a:gd name="connsiteX545" fmla="*/ 3054626 w 6229508"/>
              <a:gd name="connsiteY545" fmla="*/ 5052409 h 6858001"/>
              <a:gd name="connsiteX546" fmla="*/ 2871700 w 6229508"/>
              <a:gd name="connsiteY546" fmla="*/ 5076723 h 6858001"/>
              <a:gd name="connsiteX547" fmla="*/ 2895559 w 6229508"/>
              <a:gd name="connsiteY547" fmla="*/ 5036200 h 6858001"/>
              <a:gd name="connsiteX548" fmla="*/ 2831934 w 6229508"/>
              <a:gd name="connsiteY548" fmla="*/ 5052409 h 6858001"/>
              <a:gd name="connsiteX549" fmla="*/ 2736496 w 6229508"/>
              <a:gd name="connsiteY549" fmla="*/ 4995677 h 6858001"/>
              <a:gd name="connsiteX550" fmla="*/ 4353233 w 6229508"/>
              <a:gd name="connsiteY550" fmla="*/ 4972794 h 6858001"/>
              <a:gd name="connsiteX551" fmla="*/ 4318909 w 6229508"/>
              <a:gd name="connsiteY551" fmla="*/ 4997313 h 6858001"/>
              <a:gd name="connsiteX552" fmla="*/ 4353233 w 6229508"/>
              <a:gd name="connsiteY552" fmla="*/ 4972794 h 6858001"/>
              <a:gd name="connsiteX553" fmla="*/ 4296029 w 6229508"/>
              <a:gd name="connsiteY553" fmla="*/ 4972794 h 6858001"/>
              <a:gd name="connsiteX554" fmla="*/ 4175110 w 6229508"/>
              <a:gd name="connsiteY554" fmla="*/ 5060896 h 6858001"/>
              <a:gd name="connsiteX555" fmla="*/ 4215416 w 6229508"/>
              <a:gd name="connsiteY555" fmla="*/ 5076914 h 6858001"/>
              <a:gd name="connsiteX556" fmla="*/ 4118684 w 6229508"/>
              <a:gd name="connsiteY556" fmla="*/ 5076914 h 6858001"/>
              <a:gd name="connsiteX557" fmla="*/ 4296029 w 6229508"/>
              <a:gd name="connsiteY557" fmla="*/ 4972794 h 6858001"/>
              <a:gd name="connsiteX558" fmla="*/ 2419623 w 6229508"/>
              <a:gd name="connsiteY558" fmla="*/ 4949912 h 6858001"/>
              <a:gd name="connsiteX559" fmla="*/ 2711382 w 6229508"/>
              <a:gd name="connsiteY559" fmla="*/ 5013984 h 6858001"/>
              <a:gd name="connsiteX560" fmla="*/ 2419623 w 6229508"/>
              <a:gd name="connsiteY560" fmla="*/ 4949912 h 6858001"/>
              <a:gd name="connsiteX561" fmla="*/ 983715 w 6229508"/>
              <a:gd name="connsiteY561" fmla="*/ 4938470 h 6858001"/>
              <a:gd name="connsiteX562" fmla="*/ 1269752 w 6229508"/>
              <a:gd name="connsiteY562" fmla="*/ 5161581 h 6858001"/>
              <a:gd name="connsiteX563" fmla="*/ 983715 w 6229508"/>
              <a:gd name="connsiteY563" fmla="*/ 4938470 h 6858001"/>
              <a:gd name="connsiteX564" fmla="*/ 4093297 w 6229508"/>
              <a:gd name="connsiteY564" fmla="*/ 4930802 h 6858001"/>
              <a:gd name="connsiteX565" fmla="*/ 4101520 w 6229508"/>
              <a:gd name="connsiteY565" fmla="*/ 4945753 h 6858001"/>
              <a:gd name="connsiteX566" fmla="*/ 4055755 w 6229508"/>
              <a:gd name="connsiteY566" fmla="*/ 4962394 h 6858001"/>
              <a:gd name="connsiteX567" fmla="*/ 4081499 w 6229508"/>
              <a:gd name="connsiteY567" fmla="*/ 4938470 h 6858001"/>
              <a:gd name="connsiteX568" fmla="*/ 4093297 w 6229508"/>
              <a:gd name="connsiteY568" fmla="*/ 4930802 h 6858001"/>
              <a:gd name="connsiteX569" fmla="*/ 2444401 w 6229508"/>
              <a:gd name="connsiteY569" fmla="*/ 4862791 h 6858001"/>
              <a:gd name="connsiteX570" fmla="*/ 2454437 w 6229508"/>
              <a:gd name="connsiteY570" fmla="*/ 4865054 h 6858001"/>
              <a:gd name="connsiteX571" fmla="*/ 2479839 w 6229508"/>
              <a:gd name="connsiteY571" fmla="*/ 4866009 h 6858001"/>
              <a:gd name="connsiteX572" fmla="*/ 2585526 w 6229508"/>
              <a:gd name="connsiteY572" fmla="*/ 4896520 h 6858001"/>
              <a:gd name="connsiteX573" fmla="*/ 2447324 w 6229508"/>
              <a:gd name="connsiteY573" fmla="*/ 4881263 h 6858001"/>
              <a:gd name="connsiteX574" fmla="*/ 2444401 w 6229508"/>
              <a:gd name="connsiteY574" fmla="*/ 4862791 h 6858001"/>
              <a:gd name="connsiteX575" fmla="*/ 2463583 w 6229508"/>
              <a:gd name="connsiteY575" fmla="*/ 4858380 h 6858001"/>
              <a:gd name="connsiteX576" fmla="*/ 2479839 w 6229508"/>
              <a:gd name="connsiteY576" fmla="*/ 4858380 h 6858001"/>
              <a:gd name="connsiteX577" fmla="*/ 2479839 w 6229508"/>
              <a:gd name="connsiteY577" fmla="*/ 4866009 h 6858001"/>
              <a:gd name="connsiteX578" fmla="*/ 2463583 w 6229508"/>
              <a:gd name="connsiteY578" fmla="*/ 4858380 h 6858001"/>
              <a:gd name="connsiteX579" fmla="*/ 4871545 w 6229508"/>
              <a:gd name="connsiteY579" fmla="*/ 4798527 h 6858001"/>
              <a:gd name="connsiteX580" fmla="*/ 4885264 w 6229508"/>
              <a:gd name="connsiteY580" fmla="*/ 4811389 h 6858001"/>
              <a:gd name="connsiteX581" fmla="*/ 4730802 w 6229508"/>
              <a:gd name="connsiteY581" fmla="*/ 4881263 h 6858001"/>
              <a:gd name="connsiteX582" fmla="*/ 4812096 w 6229508"/>
              <a:gd name="connsiteY582" fmla="*/ 4826917 h 6858001"/>
              <a:gd name="connsiteX583" fmla="*/ 4854777 w 6229508"/>
              <a:gd name="connsiteY583" fmla="*/ 4807508 h 6858001"/>
              <a:gd name="connsiteX584" fmla="*/ 4871545 w 6229508"/>
              <a:gd name="connsiteY584" fmla="*/ 4798527 h 6858001"/>
              <a:gd name="connsiteX585" fmla="*/ 2227441 w 6229508"/>
              <a:gd name="connsiteY585" fmla="*/ 4763273 h 6858001"/>
              <a:gd name="connsiteX586" fmla="*/ 2270883 w 6229508"/>
              <a:gd name="connsiteY586" fmla="*/ 4763273 h 6858001"/>
              <a:gd name="connsiteX587" fmla="*/ 2202235 w 6229508"/>
              <a:gd name="connsiteY587" fmla="*/ 4763273 h 6858001"/>
              <a:gd name="connsiteX588" fmla="*/ 2227441 w 6229508"/>
              <a:gd name="connsiteY588" fmla="*/ 4763273 h 6858001"/>
              <a:gd name="connsiteX589" fmla="*/ 4659703 w 6229508"/>
              <a:gd name="connsiteY589" fmla="*/ 4595226 h 6858001"/>
              <a:gd name="connsiteX590" fmla="*/ 4618842 w 6229508"/>
              <a:gd name="connsiteY590" fmla="*/ 4658156 h 6858001"/>
              <a:gd name="connsiteX591" fmla="*/ 4659703 w 6229508"/>
              <a:gd name="connsiteY591" fmla="*/ 4595226 h 6858001"/>
              <a:gd name="connsiteX592" fmla="*/ 1739798 w 6229508"/>
              <a:gd name="connsiteY592" fmla="*/ 4564238 h 6858001"/>
              <a:gd name="connsiteX593" fmla="*/ 1757037 w 6229508"/>
              <a:gd name="connsiteY593" fmla="*/ 4566620 h 6858001"/>
              <a:gd name="connsiteX594" fmla="*/ 1784618 w 6229508"/>
              <a:gd name="connsiteY594" fmla="*/ 4585691 h 6858001"/>
              <a:gd name="connsiteX595" fmla="*/ 1735584 w 6229508"/>
              <a:gd name="connsiteY595" fmla="*/ 4570437 h 6858001"/>
              <a:gd name="connsiteX596" fmla="*/ 1739798 w 6229508"/>
              <a:gd name="connsiteY596" fmla="*/ 4564238 h 6858001"/>
              <a:gd name="connsiteX597" fmla="*/ 4707923 w 6229508"/>
              <a:gd name="connsiteY597" fmla="*/ 4406440 h 6858001"/>
              <a:gd name="connsiteX598" fmla="*/ 4656434 w 6229508"/>
              <a:gd name="connsiteY598" fmla="*/ 4475089 h 6858001"/>
              <a:gd name="connsiteX599" fmla="*/ 4707923 w 6229508"/>
              <a:gd name="connsiteY599" fmla="*/ 4406440 h 6858001"/>
              <a:gd name="connsiteX600" fmla="*/ 1208256 w 6229508"/>
              <a:gd name="connsiteY600" fmla="*/ 4406440 h 6858001"/>
              <a:gd name="connsiteX601" fmla="*/ 1208256 w 6229508"/>
              <a:gd name="connsiteY601" fmla="*/ 4406440 h 6858001"/>
              <a:gd name="connsiteX602" fmla="*/ 4811934 w 6229508"/>
              <a:gd name="connsiteY602" fmla="*/ 4360674 h 6858001"/>
              <a:gd name="connsiteX603" fmla="*/ 4753685 w 6229508"/>
              <a:gd name="connsiteY603" fmla="*/ 4423085 h 6858001"/>
              <a:gd name="connsiteX604" fmla="*/ 4811934 w 6229508"/>
              <a:gd name="connsiteY604" fmla="*/ 4360674 h 6858001"/>
              <a:gd name="connsiteX605" fmla="*/ 4843017 w 6229508"/>
              <a:gd name="connsiteY605" fmla="*/ 4337000 h 6858001"/>
              <a:gd name="connsiteX606" fmla="*/ 4854512 w 6229508"/>
              <a:gd name="connsiteY606" fmla="*/ 4345631 h 6858001"/>
              <a:gd name="connsiteX607" fmla="*/ 4842453 w 6229508"/>
              <a:gd name="connsiteY607" fmla="*/ 4360721 h 6858001"/>
              <a:gd name="connsiteX608" fmla="*/ 4843055 w 6229508"/>
              <a:gd name="connsiteY608" fmla="*/ 4335431 h 6858001"/>
              <a:gd name="connsiteX609" fmla="*/ 4843017 w 6229508"/>
              <a:gd name="connsiteY609" fmla="*/ 4337000 h 6858001"/>
              <a:gd name="connsiteX610" fmla="*/ 4842453 w 6229508"/>
              <a:gd name="connsiteY610" fmla="*/ 4336576 h 6858001"/>
              <a:gd name="connsiteX611" fmla="*/ 5046587 w 6229508"/>
              <a:gd name="connsiteY611" fmla="*/ 4303466 h 6858001"/>
              <a:gd name="connsiteX612" fmla="*/ 4990525 w 6229508"/>
              <a:gd name="connsiteY612" fmla="*/ 4389279 h 6858001"/>
              <a:gd name="connsiteX613" fmla="*/ 5014551 w 6229508"/>
              <a:gd name="connsiteY613" fmla="*/ 4319070 h 6858001"/>
              <a:gd name="connsiteX614" fmla="*/ 5062605 w 6229508"/>
              <a:gd name="connsiteY614" fmla="*/ 4319070 h 6858001"/>
              <a:gd name="connsiteX615" fmla="*/ 5046587 w 6229508"/>
              <a:gd name="connsiteY615" fmla="*/ 4303466 h 6858001"/>
              <a:gd name="connsiteX616" fmla="*/ 1407050 w 6229508"/>
              <a:gd name="connsiteY616" fmla="*/ 4269142 h 6858001"/>
              <a:gd name="connsiteX617" fmla="*/ 1472715 w 6229508"/>
              <a:gd name="connsiteY617" fmla="*/ 4269142 h 6858001"/>
              <a:gd name="connsiteX618" fmla="*/ 1489129 w 6229508"/>
              <a:gd name="connsiteY618" fmla="*/ 4360389 h 6858001"/>
              <a:gd name="connsiteX619" fmla="*/ 1579418 w 6229508"/>
              <a:gd name="connsiteY619" fmla="*/ 4435045 h 6858001"/>
              <a:gd name="connsiteX620" fmla="*/ 1423464 w 6229508"/>
              <a:gd name="connsiteY620" fmla="*/ 4335503 h 6858001"/>
              <a:gd name="connsiteX621" fmla="*/ 1407050 w 6229508"/>
              <a:gd name="connsiteY621" fmla="*/ 4269142 h 6858001"/>
              <a:gd name="connsiteX622" fmla="*/ 5800582 w 6229508"/>
              <a:gd name="connsiteY622" fmla="*/ 4223376 h 6858001"/>
              <a:gd name="connsiteX623" fmla="*/ 5766258 w 6229508"/>
              <a:gd name="connsiteY623" fmla="*/ 4280584 h 6858001"/>
              <a:gd name="connsiteX624" fmla="*/ 5800582 w 6229508"/>
              <a:gd name="connsiteY624" fmla="*/ 4223376 h 6858001"/>
              <a:gd name="connsiteX625" fmla="*/ 5098976 w 6229508"/>
              <a:gd name="connsiteY625" fmla="*/ 4194345 h 6858001"/>
              <a:gd name="connsiteX626" fmla="*/ 5125535 w 6229508"/>
              <a:gd name="connsiteY626" fmla="*/ 4207362 h 6858001"/>
              <a:gd name="connsiteX627" fmla="*/ 5109189 w 6229508"/>
              <a:gd name="connsiteY627" fmla="*/ 4223380 h 6858001"/>
              <a:gd name="connsiteX628" fmla="*/ 5084673 w 6229508"/>
              <a:gd name="connsiteY628" fmla="*/ 4223380 h 6858001"/>
              <a:gd name="connsiteX629" fmla="*/ 5098976 w 6229508"/>
              <a:gd name="connsiteY629" fmla="*/ 4194345 h 6858001"/>
              <a:gd name="connsiteX630" fmla="*/ 5276562 w 6229508"/>
              <a:gd name="connsiteY630" fmla="*/ 4071062 h 6858001"/>
              <a:gd name="connsiteX631" fmla="*/ 5308599 w 6229508"/>
              <a:gd name="connsiteY631" fmla="*/ 4118259 h 6858001"/>
              <a:gd name="connsiteX632" fmla="*/ 5276562 w 6229508"/>
              <a:gd name="connsiteY632" fmla="*/ 4071062 h 6858001"/>
              <a:gd name="connsiteX633" fmla="*/ 5262833 w 6229508"/>
              <a:gd name="connsiteY633" fmla="*/ 4051754 h 6858001"/>
              <a:gd name="connsiteX634" fmla="*/ 5246191 w 6229508"/>
              <a:gd name="connsiteY634" fmla="*/ 4117134 h 6858001"/>
              <a:gd name="connsiteX635" fmla="*/ 5171301 w 6229508"/>
              <a:gd name="connsiteY635" fmla="*/ 4157996 h 6858001"/>
              <a:gd name="connsiteX636" fmla="*/ 5262833 w 6229508"/>
              <a:gd name="connsiteY636" fmla="*/ 4051754 h 6858001"/>
              <a:gd name="connsiteX637" fmla="*/ 5258746 w 6229508"/>
              <a:gd name="connsiteY637" fmla="*/ 3931620 h 6858001"/>
              <a:gd name="connsiteX638" fmla="*/ 5242400 w 6229508"/>
              <a:gd name="connsiteY638" fmla="*/ 4005992 h 6858001"/>
              <a:gd name="connsiteX639" fmla="*/ 5258746 w 6229508"/>
              <a:gd name="connsiteY639" fmla="*/ 3931620 h 6858001"/>
              <a:gd name="connsiteX640" fmla="*/ 6018687 w 6229508"/>
              <a:gd name="connsiteY640" fmla="*/ 3851530 h 6858001"/>
              <a:gd name="connsiteX641" fmla="*/ 6050151 w 6229508"/>
              <a:gd name="connsiteY641" fmla="*/ 3851530 h 6858001"/>
              <a:gd name="connsiteX642" fmla="*/ 6026551 w 6229508"/>
              <a:gd name="connsiteY642" fmla="*/ 3934164 h 6858001"/>
              <a:gd name="connsiteX643" fmla="*/ 6018687 w 6229508"/>
              <a:gd name="connsiteY643" fmla="*/ 3892849 h 6858001"/>
              <a:gd name="connsiteX644" fmla="*/ 5995087 w 6229508"/>
              <a:gd name="connsiteY644" fmla="*/ 3967217 h 6858001"/>
              <a:gd name="connsiteX645" fmla="*/ 6018687 w 6229508"/>
              <a:gd name="connsiteY645" fmla="*/ 3851530 h 6858001"/>
              <a:gd name="connsiteX646" fmla="*/ 5302876 w 6229508"/>
              <a:gd name="connsiteY646" fmla="*/ 3828647 h 6858001"/>
              <a:gd name="connsiteX647" fmla="*/ 5277132 w 6229508"/>
              <a:gd name="connsiteY647" fmla="*/ 3920179 h 6858001"/>
              <a:gd name="connsiteX648" fmla="*/ 5302876 w 6229508"/>
              <a:gd name="connsiteY648" fmla="*/ 3828647 h 6858001"/>
              <a:gd name="connsiteX649" fmla="*/ 5469631 w 6229508"/>
              <a:gd name="connsiteY649" fmla="*/ 3796619 h 6858001"/>
              <a:gd name="connsiteX650" fmla="*/ 5480221 w 6229508"/>
              <a:gd name="connsiteY650" fmla="*/ 3806099 h 6858001"/>
              <a:gd name="connsiteX651" fmla="*/ 5440174 w 6229508"/>
              <a:gd name="connsiteY651" fmla="*/ 3870712 h 6858001"/>
              <a:gd name="connsiteX652" fmla="*/ 5461576 w 6229508"/>
              <a:gd name="connsiteY652" fmla="*/ 3796888 h 6858001"/>
              <a:gd name="connsiteX653" fmla="*/ 5469631 w 6229508"/>
              <a:gd name="connsiteY653" fmla="*/ 3796619 h 6858001"/>
              <a:gd name="connsiteX654" fmla="*/ 5405565 w 6229508"/>
              <a:gd name="connsiteY654" fmla="*/ 3778152 h 6858001"/>
              <a:gd name="connsiteX655" fmla="*/ 5440177 w 6229508"/>
              <a:gd name="connsiteY655" fmla="*/ 3783018 h 6858001"/>
              <a:gd name="connsiteX656" fmla="*/ 5423763 w 6229508"/>
              <a:gd name="connsiteY656" fmla="*/ 3831234 h 6858001"/>
              <a:gd name="connsiteX657" fmla="*/ 5358098 w 6229508"/>
              <a:gd name="connsiteY657" fmla="*/ 3855343 h 6858001"/>
              <a:gd name="connsiteX658" fmla="*/ 5349889 w 6229508"/>
              <a:gd name="connsiteY658" fmla="*/ 3959815 h 6858001"/>
              <a:gd name="connsiteX659" fmla="*/ 5415554 w 6229508"/>
              <a:gd name="connsiteY659" fmla="*/ 3855343 h 6858001"/>
              <a:gd name="connsiteX660" fmla="*/ 5423763 w 6229508"/>
              <a:gd name="connsiteY660" fmla="*/ 3935707 h 6858001"/>
              <a:gd name="connsiteX661" fmla="*/ 5399136 w 6229508"/>
              <a:gd name="connsiteY661" fmla="*/ 3991959 h 6858001"/>
              <a:gd name="connsiteX662" fmla="*/ 5333471 w 6229508"/>
              <a:gd name="connsiteY662" fmla="*/ 3967851 h 6858001"/>
              <a:gd name="connsiteX663" fmla="*/ 5308847 w 6229508"/>
              <a:gd name="connsiteY663" fmla="*/ 4080359 h 6858001"/>
              <a:gd name="connsiteX664" fmla="*/ 5276015 w 6229508"/>
              <a:gd name="connsiteY664" fmla="*/ 4024107 h 6858001"/>
              <a:gd name="connsiteX665" fmla="*/ 5259600 w 6229508"/>
              <a:gd name="connsiteY665" fmla="*/ 4032143 h 6858001"/>
              <a:gd name="connsiteX666" fmla="*/ 5300638 w 6229508"/>
              <a:gd name="connsiteY666" fmla="*/ 3991959 h 6858001"/>
              <a:gd name="connsiteX667" fmla="*/ 5405565 w 6229508"/>
              <a:gd name="connsiteY667" fmla="*/ 3778152 h 6858001"/>
              <a:gd name="connsiteX668" fmla="*/ 5490639 w 6229508"/>
              <a:gd name="connsiteY668" fmla="*/ 3728951 h 6858001"/>
              <a:gd name="connsiteX669" fmla="*/ 5512091 w 6229508"/>
              <a:gd name="connsiteY669" fmla="*/ 3730758 h 6858001"/>
              <a:gd name="connsiteX670" fmla="*/ 5463057 w 6229508"/>
              <a:gd name="connsiteY670" fmla="*/ 3763814 h 6858001"/>
              <a:gd name="connsiteX671" fmla="*/ 5490639 w 6229508"/>
              <a:gd name="connsiteY671" fmla="*/ 3728951 h 6858001"/>
              <a:gd name="connsiteX672" fmla="*/ 6115225 w 6229508"/>
              <a:gd name="connsiteY672" fmla="*/ 3579475 h 6858001"/>
              <a:gd name="connsiteX673" fmla="*/ 6083189 w 6229508"/>
              <a:gd name="connsiteY673" fmla="*/ 3645583 h 6858001"/>
              <a:gd name="connsiteX674" fmla="*/ 6115225 w 6229508"/>
              <a:gd name="connsiteY674" fmla="*/ 3579475 h 6858001"/>
              <a:gd name="connsiteX675" fmla="*/ 509039 w 6229508"/>
              <a:gd name="connsiteY675" fmla="*/ 3515637 h 6858001"/>
              <a:gd name="connsiteX676" fmla="*/ 509039 w 6229508"/>
              <a:gd name="connsiteY676" fmla="*/ 3580023 h 6858001"/>
              <a:gd name="connsiteX677" fmla="*/ 509039 w 6229508"/>
              <a:gd name="connsiteY677" fmla="*/ 3515637 h 6858001"/>
              <a:gd name="connsiteX678" fmla="*/ 5550841 w 6229508"/>
              <a:gd name="connsiteY678" fmla="*/ 3353824 h 6858001"/>
              <a:gd name="connsiteX679" fmla="*/ 5534668 w 6229508"/>
              <a:gd name="connsiteY679" fmla="*/ 3530023 h 6858001"/>
              <a:gd name="connsiteX680" fmla="*/ 5502315 w 6229508"/>
              <a:gd name="connsiteY680" fmla="*/ 3514005 h 6858001"/>
              <a:gd name="connsiteX681" fmla="*/ 5478051 w 6229508"/>
              <a:gd name="connsiteY681" fmla="*/ 3578077 h 6858001"/>
              <a:gd name="connsiteX682" fmla="*/ 5502315 w 6229508"/>
              <a:gd name="connsiteY682" fmla="*/ 3650160 h 6858001"/>
              <a:gd name="connsiteX683" fmla="*/ 5449994 w 6229508"/>
              <a:gd name="connsiteY683" fmla="*/ 3634391 h 6858001"/>
              <a:gd name="connsiteX684" fmla="*/ 5458213 w 6229508"/>
              <a:gd name="connsiteY684" fmla="*/ 3617594 h 6858001"/>
              <a:gd name="connsiteX685" fmla="*/ 5463119 w 6229508"/>
              <a:gd name="connsiteY685" fmla="*/ 3623666 h 6858001"/>
              <a:gd name="connsiteX686" fmla="*/ 5463897 w 6229508"/>
              <a:gd name="connsiteY686" fmla="*/ 3632138 h 6858001"/>
              <a:gd name="connsiteX687" fmla="*/ 5478051 w 6229508"/>
              <a:gd name="connsiteY687" fmla="*/ 3642149 h 6858001"/>
              <a:gd name="connsiteX688" fmla="*/ 5463119 w 6229508"/>
              <a:gd name="connsiteY688" fmla="*/ 3623666 h 6858001"/>
              <a:gd name="connsiteX689" fmla="*/ 5461875 w 6229508"/>
              <a:gd name="connsiteY689" fmla="*/ 3610113 h 6858001"/>
              <a:gd name="connsiteX690" fmla="*/ 5458213 w 6229508"/>
              <a:gd name="connsiteY690" fmla="*/ 3617594 h 6858001"/>
              <a:gd name="connsiteX691" fmla="*/ 5445698 w 6229508"/>
              <a:gd name="connsiteY691" fmla="*/ 3602106 h 6858001"/>
              <a:gd name="connsiteX692" fmla="*/ 5421435 w 6229508"/>
              <a:gd name="connsiteY692" fmla="*/ 3698214 h 6858001"/>
              <a:gd name="connsiteX693" fmla="*/ 5389082 w 6229508"/>
              <a:gd name="connsiteY693" fmla="*/ 3754276 h 6858001"/>
              <a:gd name="connsiteX694" fmla="*/ 5461875 w 6229508"/>
              <a:gd name="connsiteY694" fmla="*/ 3449932 h 6858001"/>
              <a:gd name="connsiteX695" fmla="*/ 5486138 w 6229508"/>
              <a:gd name="connsiteY695" fmla="*/ 3465950 h 6858001"/>
              <a:gd name="connsiteX696" fmla="*/ 5486138 w 6229508"/>
              <a:gd name="connsiteY696" fmla="*/ 3401878 h 6858001"/>
              <a:gd name="connsiteX697" fmla="*/ 5534668 w 6229508"/>
              <a:gd name="connsiteY697" fmla="*/ 3377853 h 6858001"/>
              <a:gd name="connsiteX698" fmla="*/ 5550841 w 6229508"/>
              <a:gd name="connsiteY698" fmla="*/ 3353824 h 6858001"/>
              <a:gd name="connsiteX699" fmla="*/ 5709050 w 6229508"/>
              <a:gd name="connsiteY699" fmla="*/ 3336664 h 6858001"/>
              <a:gd name="connsiteX700" fmla="*/ 5661648 w 6229508"/>
              <a:gd name="connsiteY700" fmla="*/ 3563828 h 6858001"/>
              <a:gd name="connsiteX701" fmla="*/ 5614250 w 6229508"/>
              <a:gd name="connsiteY701" fmla="*/ 3701753 h 6858001"/>
              <a:gd name="connsiteX702" fmla="*/ 5558949 w 6229508"/>
              <a:gd name="connsiteY702" fmla="*/ 3782881 h 6858001"/>
              <a:gd name="connsiteX703" fmla="*/ 5558949 w 6229508"/>
              <a:gd name="connsiteY703" fmla="*/ 3701753 h 6858001"/>
              <a:gd name="connsiteX704" fmla="*/ 5551046 w 6229508"/>
              <a:gd name="connsiteY704" fmla="*/ 3701753 h 6858001"/>
              <a:gd name="connsiteX705" fmla="*/ 5637947 w 6229508"/>
              <a:gd name="connsiteY705" fmla="*/ 3425907 h 6858001"/>
              <a:gd name="connsiteX706" fmla="*/ 5709050 w 6229508"/>
              <a:gd name="connsiteY706" fmla="*/ 3336664 h 6858001"/>
              <a:gd name="connsiteX707" fmla="*/ 5798110 w 6229508"/>
              <a:gd name="connsiteY707" fmla="*/ 3296617 h 6858001"/>
              <a:gd name="connsiteX708" fmla="*/ 5846348 w 6229508"/>
              <a:gd name="connsiteY708" fmla="*/ 3353183 h 6858001"/>
              <a:gd name="connsiteX709" fmla="*/ 5749869 w 6229508"/>
              <a:gd name="connsiteY709" fmla="*/ 3676405 h 6858001"/>
              <a:gd name="connsiteX710" fmla="*/ 5701631 w 6229508"/>
              <a:gd name="connsiteY710" fmla="*/ 3700647 h 6858001"/>
              <a:gd name="connsiteX711" fmla="*/ 5725750 w 6229508"/>
              <a:gd name="connsiteY711" fmla="*/ 3741047 h 6858001"/>
              <a:gd name="connsiteX712" fmla="*/ 5677508 w 6229508"/>
              <a:gd name="connsiteY712" fmla="*/ 3781450 h 6858001"/>
              <a:gd name="connsiteX713" fmla="*/ 5661429 w 6229508"/>
              <a:gd name="connsiteY713" fmla="*/ 3741047 h 6858001"/>
              <a:gd name="connsiteX714" fmla="*/ 5548870 w 6229508"/>
              <a:gd name="connsiteY714" fmla="*/ 3934982 h 6858001"/>
              <a:gd name="connsiteX715" fmla="*/ 5613191 w 6229508"/>
              <a:gd name="connsiteY715" fmla="*/ 3781450 h 6858001"/>
              <a:gd name="connsiteX716" fmla="*/ 5661429 w 6229508"/>
              <a:gd name="connsiteY716" fmla="*/ 3627922 h 6858001"/>
              <a:gd name="connsiteX717" fmla="*/ 5725750 w 6229508"/>
              <a:gd name="connsiteY717" fmla="*/ 3555194 h 6858001"/>
              <a:gd name="connsiteX718" fmla="*/ 5814189 w 6229508"/>
              <a:gd name="connsiteY718" fmla="*/ 3337020 h 6858001"/>
              <a:gd name="connsiteX719" fmla="*/ 5798110 w 6229508"/>
              <a:gd name="connsiteY719" fmla="*/ 3296617 h 6858001"/>
              <a:gd name="connsiteX720" fmla="*/ 5560949 w 6229508"/>
              <a:gd name="connsiteY720" fmla="*/ 3296617 h 6858001"/>
              <a:gd name="connsiteX721" fmla="*/ 5560949 w 6229508"/>
              <a:gd name="connsiteY721" fmla="*/ 3296617 h 6858001"/>
              <a:gd name="connsiteX722" fmla="*/ 55524 w 6229508"/>
              <a:gd name="connsiteY722" fmla="*/ 3273734 h 6858001"/>
              <a:gd name="connsiteX723" fmla="*/ 62677 w 6229508"/>
              <a:gd name="connsiteY723" fmla="*/ 3331579 h 6858001"/>
              <a:gd name="connsiteX724" fmla="*/ 55524 w 6229508"/>
              <a:gd name="connsiteY724" fmla="*/ 3273734 h 6858001"/>
              <a:gd name="connsiteX725" fmla="*/ 5847779 w 6229508"/>
              <a:gd name="connsiteY725" fmla="*/ 3264837 h 6858001"/>
              <a:gd name="connsiteX726" fmla="*/ 5839912 w 6229508"/>
              <a:gd name="connsiteY726" fmla="*/ 3330945 h 6858001"/>
              <a:gd name="connsiteX727" fmla="*/ 5824182 w 6229508"/>
              <a:gd name="connsiteY727" fmla="*/ 3289629 h 6858001"/>
              <a:gd name="connsiteX728" fmla="*/ 5839912 w 6229508"/>
              <a:gd name="connsiteY728" fmla="*/ 3297893 h 6858001"/>
              <a:gd name="connsiteX729" fmla="*/ 5847779 w 6229508"/>
              <a:gd name="connsiteY729" fmla="*/ 3264837 h 6858001"/>
              <a:gd name="connsiteX730" fmla="*/ 6153574 w 6229508"/>
              <a:gd name="connsiteY730" fmla="*/ 3250188 h 6858001"/>
              <a:gd name="connsiteX731" fmla="*/ 6144155 w 6229508"/>
              <a:gd name="connsiteY731" fmla="*/ 3256458 h 6858001"/>
              <a:gd name="connsiteX732" fmla="*/ 6143762 w 6229508"/>
              <a:gd name="connsiteY732" fmla="*/ 3256217 h 6858001"/>
              <a:gd name="connsiteX733" fmla="*/ 6153574 w 6229508"/>
              <a:gd name="connsiteY733" fmla="*/ 3250188 h 6858001"/>
              <a:gd name="connsiteX734" fmla="*/ 6153391 w 6229508"/>
              <a:gd name="connsiteY734" fmla="*/ 3192343 h 6858001"/>
              <a:gd name="connsiteX735" fmla="*/ 6179293 w 6229508"/>
              <a:gd name="connsiteY735" fmla="*/ 3203452 h 6858001"/>
              <a:gd name="connsiteX736" fmla="*/ 6179293 w 6229508"/>
              <a:gd name="connsiteY736" fmla="*/ 3227968 h 6858001"/>
              <a:gd name="connsiteX737" fmla="*/ 6153391 w 6229508"/>
              <a:gd name="connsiteY737" fmla="*/ 3192343 h 6858001"/>
              <a:gd name="connsiteX738" fmla="*/ 6176879 w 6229508"/>
              <a:gd name="connsiteY738" fmla="*/ 3130717 h 6858001"/>
              <a:gd name="connsiteX739" fmla="*/ 6176879 w 6229508"/>
              <a:gd name="connsiteY739" fmla="*/ 3176483 h 6858001"/>
              <a:gd name="connsiteX740" fmla="*/ 6176879 w 6229508"/>
              <a:gd name="connsiteY740" fmla="*/ 3130717 h 6858001"/>
              <a:gd name="connsiteX741" fmla="*/ 5485940 w 6229508"/>
              <a:gd name="connsiteY741" fmla="*/ 3130717 h 6858001"/>
              <a:gd name="connsiteX742" fmla="*/ 5460195 w 6229508"/>
              <a:gd name="connsiteY742" fmla="*/ 3353828 h 6858001"/>
              <a:gd name="connsiteX743" fmla="*/ 5485940 w 6229508"/>
              <a:gd name="connsiteY743" fmla="*/ 3130717 h 6858001"/>
              <a:gd name="connsiteX744" fmla="*/ 6217380 w 6229508"/>
              <a:gd name="connsiteY744" fmla="*/ 3090670 h 6858001"/>
              <a:gd name="connsiteX745" fmla="*/ 6217380 w 6229508"/>
              <a:gd name="connsiteY745" fmla="*/ 3227968 h 6858001"/>
              <a:gd name="connsiteX746" fmla="*/ 6217380 w 6229508"/>
              <a:gd name="connsiteY746" fmla="*/ 3090670 h 6858001"/>
              <a:gd name="connsiteX747" fmla="*/ 5484797 w 6229508"/>
              <a:gd name="connsiteY747" fmla="*/ 3022022 h 6858001"/>
              <a:gd name="connsiteX748" fmla="*/ 5484797 w 6229508"/>
              <a:gd name="connsiteY748" fmla="*/ 3113553 h 6858001"/>
              <a:gd name="connsiteX749" fmla="*/ 5484797 w 6229508"/>
              <a:gd name="connsiteY749" fmla="*/ 3022022 h 6858001"/>
              <a:gd name="connsiteX750" fmla="*/ 5331481 w 6229508"/>
              <a:gd name="connsiteY750" fmla="*/ 2999138 h 6858001"/>
              <a:gd name="connsiteX751" fmla="*/ 5360087 w 6229508"/>
              <a:gd name="connsiteY751" fmla="*/ 2999138 h 6858001"/>
              <a:gd name="connsiteX752" fmla="*/ 5360087 w 6229508"/>
              <a:gd name="connsiteY752" fmla="*/ 3022022 h 6858001"/>
              <a:gd name="connsiteX753" fmla="*/ 5331481 w 6229508"/>
              <a:gd name="connsiteY753" fmla="*/ 3022022 h 6858001"/>
              <a:gd name="connsiteX754" fmla="*/ 693389 w 6229508"/>
              <a:gd name="connsiteY754" fmla="*/ 2999138 h 6858001"/>
              <a:gd name="connsiteX755" fmla="*/ 693389 w 6229508"/>
              <a:gd name="connsiteY755" fmla="*/ 2999138 h 6858001"/>
              <a:gd name="connsiteX756" fmla="*/ 5681220 w 6229508"/>
              <a:gd name="connsiteY756" fmla="*/ 2962947 h 6858001"/>
              <a:gd name="connsiteX757" fmla="*/ 5688074 w 6229508"/>
              <a:gd name="connsiteY757" fmla="*/ 2975819 h 6858001"/>
              <a:gd name="connsiteX758" fmla="*/ 5678539 w 6229508"/>
              <a:gd name="connsiteY758" fmla="*/ 3007503 h 6858001"/>
              <a:gd name="connsiteX759" fmla="*/ 5676157 w 6229508"/>
              <a:gd name="connsiteY759" fmla="*/ 2973838 h 6858001"/>
              <a:gd name="connsiteX760" fmla="*/ 5681220 w 6229508"/>
              <a:gd name="connsiteY760" fmla="*/ 2962947 h 6858001"/>
              <a:gd name="connsiteX761" fmla="*/ 6178151 w 6229508"/>
              <a:gd name="connsiteY761" fmla="*/ 2887016 h 6858001"/>
              <a:gd name="connsiteX762" fmla="*/ 6201751 w 6229508"/>
              <a:gd name="connsiteY762" fmla="*/ 2975117 h 6858001"/>
              <a:gd name="connsiteX763" fmla="*/ 6178151 w 6229508"/>
              <a:gd name="connsiteY763" fmla="*/ 2887016 h 6858001"/>
              <a:gd name="connsiteX764" fmla="*/ 5623237 w 6229508"/>
              <a:gd name="connsiteY764" fmla="*/ 2873282 h 6858001"/>
              <a:gd name="connsiteX765" fmla="*/ 5577472 w 6229508"/>
              <a:gd name="connsiteY765" fmla="*/ 2951293 h 6858001"/>
              <a:gd name="connsiteX766" fmla="*/ 5623237 w 6229508"/>
              <a:gd name="connsiteY766" fmla="*/ 2873282 h 6858001"/>
              <a:gd name="connsiteX767" fmla="*/ 314390 w 6229508"/>
              <a:gd name="connsiteY767" fmla="*/ 2846918 h 6858001"/>
              <a:gd name="connsiteX768" fmla="*/ 330916 w 6229508"/>
              <a:gd name="connsiteY768" fmla="*/ 2886713 h 6858001"/>
              <a:gd name="connsiteX769" fmla="*/ 314390 w 6229508"/>
              <a:gd name="connsiteY769" fmla="*/ 2846918 h 6858001"/>
              <a:gd name="connsiteX770" fmla="*/ 66728 w 6229508"/>
              <a:gd name="connsiteY770" fmla="*/ 2833462 h 6858001"/>
              <a:gd name="connsiteX771" fmla="*/ 79838 w 6229508"/>
              <a:gd name="connsiteY771" fmla="*/ 2847538 h 6858001"/>
              <a:gd name="connsiteX772" fmla="*/ 64580 w 6229508"/>
              <a:gd name="connsiteY772" fmla="*/ 2873282 h 6858001"/>
              <a:gd name="connsiteX773" fmla="*/ 66728 w 6229508"/>
              <a:gd name="connsiteY773" fmla="*/ 2833462 h 6858001"/>
              <a:gd name="connsiteX774" fmla="*/ 5624383 w 6229508"/>
              <a:gd name="connsiteY774" fmla="*/ 2718824 h 6858001"/>
              <a:gd name="connsiteX775" fmla="*/ 5640401 w 6229508"/>
              <a:gd name="connsiteY775" fmla="*/ 2822944 h 6858001"/>
              <a:gd name="connsiteX776" fmla="*/ 5624383 w 6229508"/>
              <a:gd name="connsiteY776" fmla="*/ 2718824 h 6858001"/>
              <a:gd name="connsiteX777" fmla="*/ 5617519 w 6229508"/>
              <a:gd name="connsiteY777" fmla="*/ 2684500 h 6858001"/>
              <a:gd name="connsiteX778" fmla="*/ 5557450 w 6229508"/>
              <a:gd name="connsiteY778" fmla="*/ 2838961 h 6858001"/>
              <a:gd name="connsiteX779" fmla="*/ 5548870 w 6229508"/>
              <a:gd name="connsiteY779" fmla="*/ 2708889 h 6858001"/>
              <a:gd name="connsiteX780" fmla="*/ 5617519 w 6229508"/>
              <a:gd name="connsiteY780" fmla="*/ 2684500 h 6858001"/>
              <a:gd name="connsiteX781" fmla="*/ 154209 w 6229508"/>
              <a:gd name="connsiteY781" fmla="*/ 2673058 h 6858001"/>
              <a:gd name="connsiteX782" fmla="*/ 131326 w 6229508"/>
              <a:gd name="connsiteY782" fmla="*/ 2753149 h 6858001"/>
              <a:gd name="connsiteX783" fmla="*/ 154209 w 6229508"/>
              <a:gd name="connsiteY783" fmla="*/ 2673058 h 6858001"/>
              <a:gd name="connsiteX784" fmla="*/ 5853373 w 6229508"/>
              <a:gd name="connsiteY784" fmla="*/ 2619661 h 6858001"/>
              <a:gd name="connsiteX785" fmla="*/ 5863509 w 6229508"/>
              <a:gd name="connsiteY785" fmla="*/ 2620936 h 6858001"/>
              <a:gd name="connsiteX786" fmla="*/ 5838990 w 6229508"/>
              <a:gd name="connsiteY786" fmla="*/ 2753149 h 6858001"/>
              <a:gd name="connsiteX787" fmla="*/ 5822647 w 6229508"/>
              <a:gd name="connsiteY787" fmla="*/ 2662255 h 6858001"/>
              <a:gd name="connsiteX788" fmla="*/ 5853373 w 6229508"/>
              <a:gd name="connsiteY788" fmla="*/ 2619661 h 6858001"/>
              <a:gd name="connsiteX789" fmla="*/ 6182133 w 6229508"/>
              <a:gd name="connsiteY789" fmla="*/ 2615310 h 6858001"/>
              <a:gd name="connsiteX790" fmla="*/ 6184775 w 6229508"/>
              <a:gd name="connsiteY790" fmla="*/ 2634031 h 6858001"/>
              <a:gd name="connsiteX791" fmla="*/ 6169675 w 6229508"/>
              <a:gd name="connsiteY791" fmla="*/ 2711426 h 6858001"/>
              <a:gd name="connsiteX792" fmla="*/ 6153574 w 6229508"/>
              <a:gd name="connsiteY792" fmla="*/ 2751631 h 6858001"/>
              <a:gd name="connsiteX793" fmla="*/ 6201881 w 6229508"/>
              <a:gd name="connsiteY793" fmla="*/ 2807920 h 6858001"/>
              <a:gd name="connsiteX794" fmla="*/ 6177726 w 6229508"/>
              <a:gd name="connsiteY794" fmla="*/ 2775758 h 6858001"/>
              <a:gd name="connsiteX795" fmla="*/ 6169675 w 6229508"/>
              <a:gd name="connsiteY795" fmla="*/ 2799880 h 6858001"/>
              <a:gd name="connsiteX796" fmla="*/ 6217985 w 6229508"/>
              <a:gd name="connsiteY796" fmla="*/ 2840086 h 6858001"/>
              <a:gd name="connsiteX797" fmla="*/ 6129419 w 6229508"/>
              <a:gd name="connsiteY797" fmla="*/ 3089362 h 6858001"/>
              <a:gd name="connsiteX798" fmla="*/ 6105264 w 6229508"/>
              <a:gd name="connsiteY798" fmla="*/ 3065239 h 6858001"/>
              <a:gd name="connsiteX799" fmla="*/ 6129419 w 6229508"/>
              <a:gd name="connsiteY799" fmla="*/ 3266271 h 6858001"/>
              <a:gd name="connsiteX800" fmla="*/ 6144155 w 6229508"/>
              <a:gd name="connsiteY800" fmla="*/ 3256458 h 6858001"/>
              <a:gd name="connsiteX801" fmla="*/ 6153574 w 6229508"/>
              <a:gd name="connsiteY801" fmla="*/ 3262249 h 6858001"/>
              <a:gd name="connsiteX802" fmla="*/ 6177726 w 6229508"/>
              <a:gd name="connsiteY802" fmla="*/ 3274311 h 6858001"/>
              <a:gd name="connsiteX803" fmla="*/ 6153574 w 6229508"/>
              <a:gd name="connsiteY803" fmla="*/ 3563792 h 6858001"/>
              <a:gd name="connsiteX804" fmla="*/ 6105264 w 6229508"/>
              <a:gd name="connsiteY804" fmla="*/ 3555753 h 6858001"/>
              <a:gd name="connsiteX805" fmla="*/ 6089163 w 6229508"/>
              <a:gd name="connsiteY805" fmla="*/ 3499464 h 6858001"/>
              <a:gd name="connsiteX806" fmla="*/ 6040853 w 6229508"/>
              <a:gd name="connsiteY806" fmla="*/ 3491424 h 6858001"/>
              <a:gd name="connsiteX807" fmla="*/ 6000597 w 6229508"/>
              <a:gd name="connsiteY807" fmla="*/ 3515547 h 6858001"/>
              <a:gd name="connsiteX808" fmla="*/ 6024749 w 6229508"/>
              <a:gd name="connsiteY808" fmla="*/ 3579875 h 6858001"/>
              <a:gd name="connsiteX809" fmla="*/ 6081109 w 6229508"/>
              <a:gd name="connsiteY809" fmla="*/ 3531630 h 6858001"/>
              <a:gd name="connsiteX810" fmla="*/ 6024749 w 6229508"/>
              <a:gd name="connsiteY810" fmla="*/ 3716578 h 6858001"/>
              <a:gd name="connsiteX811" fmla="*/ 6000597 w 6229508"/>
              <a:gd name="connsiteY811" fmla="*/ 3676369 h 6858001"/>
              <a:gd name="connsiteX812" fmla="*/ 5992543 w 6229508"/>
              <a:gd name="connsiteY812" fmla="*/ 3724618 h 6858001"/>
              <a:gd name="connsiteX813" fmla="*/ 6024749 w 6229508"/>
              <a:gd name="connsiteY813" fmla="*/ 3756784 h 6858001"/>
              <a:gd name="connsiteX814" fmla="*/ 5952287 w 6229508"/>
              <a:gd name="connsiteY814" fmla="*/ 3829152 h 6858001"/>
              <a:gd name="connsiteX815" fmla="*/ 5936186 w 6229508"/>
              <a:gd name="connsiteY815" fmla="*/ 3788946 h 6858001"/>
              <a:gd name="connsiteX816" fmla="*/ 5912031 w 6229508"/>
              <a:gd name="connsiteY816" fmla="*/ 3957811 h 6858001"/>
              <a:gd name="connsiteX817" fmla="*/ 5952287 w 6229508"/>
              <a:gd name="connsiteY817" fmla="*/ 3901523 h 6858001"/>
              <a:gd name="connsiteX818" fmla="*/ 5952287 w 6229508"/>
              <a:gd name="connsiteY818" fmla="*/ 3845234 h 6858001"/>
              <a:gd name="connsiteX819" fmla="*/ 5903981 w 6229508"/>
              <a:gd name="connsiteY819" fmla="*/ 4078431 h 6858001"/>
              <a:gd name="connsiteX820" fmla="*/ 5847620 w 6229508"/>
              <a:gd name="connsiteY820" fmla="*/ 4054305 h 6858001"/>
              <a:gd name="connsiteX821" fmla="*/ 5879826 w 6229508"/>
              <a:gd name="connsiteY821" fmla="*/ 4142760 h 6858001"/>
              <a:gd name="connsiteX822" fmla="*/ 5839570 w 6229508"/>
              <a:gd name="connsiteY822" fmla="*/ 4102554 h 6858001"/>
              <a:gd name="connsiteX823" fmla="*/ 5823465 w 6229508"/>
              <a:gd name="connsiteY823" fmla="*/ 4191008 h 6858001"/>
              <a:gd name="connsiteX824" fmla="*/ 5751004 w 6229508"/>
              <a:gd name="connsiteY824" fmla="*/ 4166882 h 6858001"/>
              <a:gd name="connsiteX825" fmla="*/ 5678539 w 6229508"/>
              <a:gd name="connsiteY825" fmla="*/ 4335748 h 6858001"/>
              <a:gd name="connsiteX826" fmla="*/ 5622182 w 6229508"/>
              <a:gd name="connsiteY826" fmla="*/ 4319665 h 6858001"/>
              <a:gd name="connsiteX827" fmla="*/ 5573872 w 6229508"/>
              <a:gd name="connsiteY827" fmla="*/ 4343791 h 6858001"/>
              <a:gd name="connsiteX828" fmla="*/ 5501410 w 6229508"/>
              <a:gd name="connsiteY828" fmla="*/ 4456368 h 6858001"/>
              <a:gd name="connsiteX829" fmla="*/ 5501410 w 6229508"/>
              <a:gd name="connsiteY829" fmla="*/ 4480490 h 6858001"/>
              <a:gd name="connsiteX830" fmla="*/ 5477255 w 6229508"/>
              <a:gd name="connsiteY830" fmla="*/ 4432242 h 6858001"/>
              <a:gd name="connsiteX831" fmla="*/ 5388689 w 6229508"/>
              <a:gd name="connsiteY831" fmla="*/ 4520696 h 6858001"/>
              <a:gd name="connsiteX832" fmla="*/ 5525561 w 6229508"/>
              <a:gd name="connsiteY832" fmla="*/ 4295542 h 6858001"/>
              <a:gd name="connsiteX833" fmla="*/ 5686593 w 6229508"/>
              <a:gd name="connsiteY833" fmla="*/ 4118637 h 6858001"/>
              <a:gd name="connsiteX834" fmla="*/ 5702694 w 6229508"/>
              <a:gd name="connsiteY834" fmla="*/ 3957811 h 6858001"/>
              <a:gd name="connsiteX835" fmla="*/ 5710744 w 6229508"/>
              <a:gd name="connsiteY835" fmla="*/ 3925649 h 6858001"/>
              <a:gd name="connsiteX836" fmla="*/ 5734899 w 6229508"/>
              <a:gd name="connsiteY836" fmla="*/ 3901523 h 6858001"/>
              <a:gd name="connsiteX837" fmla="*/ 5767105 w 6229508"/>
              <a:gd name="connsiteY837" fmla="*/ 3821112 h 6858001"/>
              <a:gd name="connsiteX838" fmla="*/ 5823465 w 6229508"/>
              <a:gd name="connsiteY838" fmla="*/ 3764823 h 6858001"/>
              <a:gd name="connsiteX839" fmla="*/ 5887876 w 6229508"/>
              <a:gd name="connsiteY839" fmla="*/ 3539670 h 6858001"/>
              <a:gd name="connsiteX840" fmla="*/ 5839570 w 6229508"/>
              <a:gd name="connsiteY840" fmla="*/ 3700495 h 6858001"/>
              <a:gd name="connsiteX841" fmla="*/ 5879826 w 6229508"/>
              <a:gd name="connsiteY841" fmla="*/ 3386887 h 6858001"/>
              <a:gd name="connsiteX842" fmla="*/ 5952287 w 6229508"/>
              <a:gd name="connsiteY842" fmla="*/ 3290393 h 6858001"/>
              <a:gd name="connsiteX843" fmla="*/ 6000597 w 6229508"/>
              <a:gd name="connsiteY843" fmla="*/ 3113488 h 6858001"/>
              <a:gd name="connsiteX844" fmla="*/ 6081109 w 6229508"/>
              <a:gd name="connsiteY844" fmla="*/ 2952663 h 6858001"/>
              <a:gd name="connsiteX845" fmla="*/ 6048904 w 6229508"/>
              <a:gd name="connsiteY845" fmla="*/ 2807920 h 6858001"/>
              <a:gd name="connsiteX846" fmla="*/ 6169675 w 6229508"/>
              <a:gd name="connsiteY846" fmla="*/ 2647098 h 6858001"/>
              <a:gd name="connsiteX847" fmla="*/ 6182133 w 6229508"/>
              <a:gd name="connsiteY847" fmla="*/ 2615310 h 6858001"/>
              <a:gd name="connsiteX848" fmla="*/ 5912136 w 6229508"/>
              <a:gd name="connsiteY848" fmla="*/ 2598687 h 6858001"/>
              <a:gd name="connsiteX849" fmla="*/ 5903552 w 6229508"/>
              <a:gd name="connsiteY849" fmla="*/ 2695941 h 6858001"/>
              <a:gd name="connsiteX850" fmla="*/ 5912136 w 6229508"/>
              <a:gd name="connsiteY850" fmla="*/ 2598687 h 6858001"/>
              <a:gd name="connsiteX851" fmla="*/ 609923 w 6229508"/>
              <a:gd name="connsiteY851" fmla="*/ 2594671 h 6858001"/>
              <a:gd name="connsiteX852" fmla="*/ 611151 w 6229508"/>
              <a:gd name="connsiteY852" fmla="*/ 2595681 h 6858001"/>
              <a:gd name="connsiteX853" fmla="*/ 603285 w 6229508"/>
              <a:gd name="connsiteY853" fmla="*/ 2621966 h 6858001"/>
              <a:gd name="connsiteX854" fmla="*/ 634751 w 6229508"/>
              <a:gd name="connsiteY854" fmla="*/ 2807992 h 6858001"/>
              <a:gd name="connsiteX855" fmla="*/ 619018 w 6229508"/>
              <a:gd name="connsiteY855" fmla="*/ 2735199 h 6858001"/>
              <a:gd name="connsiteX856" fmla="*/ 595418 w 6229508"/>
              <a:gd name="connsiteY856" fmla="*/ 2605790 h 6858001"/>
              <a:gd name="connsiteX857" fmla="*/ 609923 w 6229508"/>
              <a:gd name="connsiteY857" fmla="*/ 2594671 h 6858001"/>
              <a:gd name="connsiteX858" fmla="*/ 6130749 w 6229508"/>
              <a:gd name="connsiteY858" fmla="*/ 2581526 h 6858001"/>
              <a:gd name="connsiteX859" fmla="*/ 6155268 w 6229508"/>
              <a:gd name="connsiteY859" fmla="*/ 2636590 h 6858001"/>
              <a:gd name="connsiteX860" fmla="*/ 6130749 w 6229508"/>
              <a:gd name="connsiteY860" fmla="*/ 2581526 h 6858001"/>
              <a:gd name="connsiteX861" fmla="*/ 216660 w 6229508"/>
              <a:gd name="connsiteY861" fmla="*/ 2581526 h 6858001"/>
              <a:gd name="connsiteX862" fmla="*/ 200451 w 6229508"/>
              <a:gd name="connsiteY862" fmla="*/ 2713105 h 6858001"/>
              <a:gd name="connsiteX863" fmla="*/ 216660 w 6229508"/>
              <a:gd name="connsiteY863" fmla="*/ 2581526 h 6858001"/>
              <a:gd name="connsiteX864" fmla="*/ 232458 w 6229508"/>
              <a:gd name="connsiteY864" fmla="*/ 2545901 h 6858001"/>
              <a:gd name="connsiteX865" fmla="*/ 247781 w 6229508"/>
              <a:gd name="connsiteY865" fmla="*/ 2553944 h 6858001"/>
              <a:gd name="connsiteX866" fmla="*/ 241651 w 6229508"/>
              <a:gd name="connsiteY866" fmla="*/ 2581526 h 6858001"/>
              <a:gd name="connsiteX867" fmla="*/ 225308 w 6229508"/>
              <a:gd name="connsiteY867" fmla="*/ 2557011 h 6858001"/>
              <a:gd name="connsiteX868" fmla="*/ 217135 w 6229508"/>
              <a:gd name="connsiteY868" fmla="*/ 2557011 h 6858001"/>
              <a:gd name="connsiteX869" fmla="*/ 232458 w 6229508"/>
              <a:gd name="connsiteY869" fmla="*/ 2545901 h 6858001"/>
              <a:gd name="connsiteX870" fmla="*/ 5910915 w 6229508"/>
              <a:gd name="connsiteY870" fmla="*/ 2512610 h 6858001"/>
              <a:gd name="connsiteX871" fmla="*/ 5937880 w 6229508"/>
              <a:gd name="connsiteY871" fmla="*/ 2575808 h 6858001"/>
              <a:gd name="connsiteX872" fmla="*/ 5905429 w 6229508"/>
              <a:gd name="connsiteY872" fmla="*/ 2513101 h 6858001"/>
              <a:gd name="connsiteX873" fmla="*/ 5910915 w 6229508"/>
              <a:gd name="connsiteY873" fmla="*/ 2512610 h 6858001"/>
              <a:gd name="connsiteX874" fmla="*/ 5846348 w 6229508"/>
              <a:gd name="connsiteY874" fmla="*/ 2495714 h 6858001"/>
              <a:gd name="connsiteX875" fmla="*/ 5880673 w 6229508"/>
              <a:gd name="connsiteY875" fmla="*/ 2495714 h 6858001"/>
              <a:gd name="connsiteX876" fmla="*/ 5880673 w 6229508"/>
              <a:gd name="connsiteY876" fmla="*/ 2518596 h 6858001"/>
              <a:gd name="connsiteX877" fmla="*/ 5846348 w 6229508"/>
              <a:gd name="connsiteY877" fmla="*/ 2518596 h 6858001"/>
              <a:gd name="connsiteX878" fmla="*/ 5559493 w 6229508"/>
              <a:gd name="connsiteY878" fmla="*/ 2463537 h 6858001"/>
              <a:gd name="connsiteX879" fmla="*/ 5592181 w 6229508"/>
              <a:gd name="connsiteY879" fmla="*/ 2510733 h 6858001"/>
              <a:gd name="connsiteX880" fmla="*/ 5559493 w 6229508"/>
              <a:gd name="connsiteY880" fmla="*/ 2463537 h 6858001"/>
              <a:gd name="connsiteX881" fmla="*/ 5588913 w 6229508"/>
              <a:gd name="connsiteY881" fmla="*/ 2421346 h 6858001"/>
              <a:gd name="connsiteX882" fmla="*/ 5588913 w 6229508"/>
              <a:gd name="connsiteY882" fmla="*/ 2421346 h 6858001"/>
              <a:gd name="connsiteX883" fmla="*/ 5820959 w 6229508"/>
              <a:gd name="connsiteY883" fmla="*/ 2418739 h 6858001"/>
              <a:gd name="connsiteX884" fmla="*/ 5825022 w 6229508"/>
              <a:gd name="connsiteY884" fmla="*/ 2421757 h 6858001"/>
              <a:gd name="connsiteX885" fmla="*/ 5825022 w 6229508"/>
              <a:gd name="connsiteY885" fmla="*/ 2445047 h 6858001"/>
              <a:gd name="connsiteX886" fmla="*/ 5866629 w 6229508"/>
              <a:gd name="connsiteY886" fmla="*/ 2437285 h 6858001"/>
              <a:gd name="connsiteX887" fmla="*/ 5825022 w 6229508"/>
              <a:gd name="connsiteY887" fmla="*/ 2483868 h 6858001"/>
              <a:gd name="connsiteX888" fmla="*/ 5841667 w 6229508"/>
              <a:gd name="connsiteY888" fmla="*/ 2507159 h 6858001"/>
              <a:gd name="connsiteX889" fmla="*/ 5820959 w 6229508"/>
              <a:gd name="connsiteY889" fmla="*/ 2418739 h 6858001"/>
              <a:gd name="connsiteX890" fmla="*/ 5542210 w 6229508"/>
              <a:gd name="connsiteY890" fmla="*/ 2410085 h 6858001"/>
              <a:gd name="connsiteX891" fmla="*/ 5560311 w 6229508"/>
              <a:gd name="connsiteY891" fmla="*/ 2421346 h 6858001"/>
              <a:gd name="connsiteX892" fmla="*/ 5531349 w 6229508"/>
              <a:gd name="connsiteY892" fmla="*/ 2421346 h 6858001"/>
              <a:gd name="connsiteX893" fmla="*/ 5542210 w 6229508"/>
              <a:gd name="connsiteY893" fmla="*/ 2410085 h 6858001"/>
              <a:gd name="connsiteX894" fmla="*/ 5927253 w 6229508"/>
              <a:gd name="connsiteY894" fmla="*/ 2381299 h 6858001"/>
              <a:gd name="connsiteX895" fmla="*/ 5902738 w 6229508"/>
              <a:gd name="connsiteY895" fmla="*/ 2459310 h 6858001"/>
              <a:gd name="connsiteX896" fmla="*/ 5927253 w 6229508"/>
              <a:gd name="connsiteY896" fmla="*/ 2381299 h 6858001"/>
              <a:gd name="connsiteX897" fmla="*/ 25899 w 6229508"/>
              <a:gd name="connsiteY897" fmla="*/ 2358416 h 6858001"/>
              <a:gd name="connsiteX898" fmla="*/ 25899 w 6229508"/>
              <a:gd name="connsiteY898" fmla="*/ 2419439 h 6858001"/>
              <a:gd name="connsiteX899" fmla="*/ 25899 w 6229508"/>
              <a:gd name="connsiteY899" fmla="*/ 2358416 h 6858001"/>
              <a:gd name="connsiteX900" fmla="*/ 5641039 w 6229508"/>
              <a:gd name="connsiteY900" fmla="*/ 2349519 h 6858001"/>
              <a:gd name="connsiteX901" fmla="*/ 5624513 w 6229508"/>
              <a:gd name="connsiteY901" fmla="*/ 2407364 h 6858001"/>
              <a:gd name="connsiteX902" fmla="*/ 5641039 w 6229508"/>
              <a:gd name="connsiteY902" fmla="*/ 2349519 h 6858001"/>
              <a:gd name="connsiteX903" fmla="*/ 5880673 w 6229508"/>
              <a:gd name="connsiteY903" fmla="*/ 2346974 h 6858001"/>
              <a:gd name="connsiteX904" fmla="*/ 5846348 w 6229508"/>
              <a:gd name="connsiteY904" fmla="*/ 2421346 h 6858001"/>
              <a:gd name="connsiteX905" fmla="*/ 5880673 w 6229508"/>
              <a:gd name="connsiteY905" fmla="*/ 2346974 h 6858001"/>
              <a:gd name="connsiteX906" fmla="*/ 145845 w 6229508"/>
              <a:gd name="connsiteY906" fmla="*/ 2346974 h 6858001"/>
              <a:gd name="connsiteX907" fmla="*/ 193373 w 6229508"/>
              <a:gd name="connsiteY907" fmla="*/ 2484272 h 6858001"/>
              <a:gd name="connsiteX908" fmla="*/ 145845 w 6229508"/>
              <a:gd name="connsiteY908" fmla="*/ 2346974 h 6858001"/>
              <a:gd name="connsiteX909" fmla="*/ 5880673 w 6229508"/>
              <a:gd name="connsiteY909" fmla="*/ 2261165 h 6858001"/>
              <a:gd name="connsiteX910" fmla="*/ 5864327 w 6229508"/>
              <a:gd name="connsiteY910" fmla="*/ 2289771 h 6858001"/>
              <a:gd name="connsiteX911" fmla="*/ 5880673 w 6229508"/>
              <a:gd name="connsiteY911" fmla="*/ 2261165 h 6858001"/>
              <a:gd name="connsiteX912" fmla="*/ 5941977 w 6229508"/>
              <a:gd name="connsiteY912" fmla="*/ 2241565 h 6858001"/>
              <a:gd name="connsiteX913" fmla="*/ 5937062 w 6229508"/>
              <a:gd name="connsiteY913" fmla="*/ 2310052 h 6858001"/>
              <a:gd name="connsiteX914" fmla="*/ 5928889 w 6229508"/>
              <a:gd name="connsiteY914" fmla="*/ 2293411 h 6858001"/>
              <a:gd name="connsiteX915" fmla="*/ 5928889 w 6229508"/>
              <a:gd name="connsiteY915" fmla="*/ 2318373 h 6858001"/>
              <a:gd name="connsiteX916" fmla="*/ 5928889 w 6229508"/>
              <a:gd name="connsiteY916" fmla="*/ 2243482 h 6858001"/>
              <a:gd name="connsiteX917" fmla="*/ 5941977 w 6229508"/>
              <a:gd name="connsiteY917" fmla="*/ 2241565 h 6858001"/>
              <a:gd name="connsiteX918" fmla="*/ 5953768 w 6229508"/>
              <a:gd name="connsiteY918" fmla="*/ 2118145 h 6858001"/>
              <a:gd name="connsiteX919" fmla="*/ 5953768 w 6229508"/>
              <a:gd name="connsiteY919" fmla="*/ 2181075 h 6858001"/>
              <a:gd name="connsiteX920" fmla="*/ 5953768 w 6229508"/>
              <a:gd name="connsiteY920" fmla="*/ 2118145 h 6858001"/>
              <a:gd name="connsiteX921" fmla="*/ 6194270 w 6229508"/>
              <a:gd name="connsiteY921" fmla="*/ 2066660 h 6858001"/>
              <a:gd name="connsiteX922" fmla="*/ 6219236 w 6229508"/>
              <a:gd name="connsiteY922" fmla="*/ 2170779 h 6858001"/>
              <a:gd name="connsiteX923" fmla="*/ 6194270 w 6229508"/>
              <a:gd name="connsiteY923" fmla="*/ 2218833 h 6858001"/>
              <a:gd name="connsiteX924" fmla="*/ 6194270 w 6229508"/>
              <a:gd name="connsiteY924" fmla="*/ 2066660 h 6858001"/>
              <a:gd name="connsiteX925" fmla="*/ 260620 w 6229508"/>
              <a:gd name="connsiteY925" fmla="*/ 1883240 h 6858001"/>
              <a:gd name="connsiteX926" fmla="*/ 265763 w 6229508"/>
              <a:gd name="connsiteY926" fmla="*/ 1891222 h 6858001"/>
              <a:gd name="connsiteX927" fmla="*/ 258609 w 6229508"/>
              <a:gd name="connsiteY927" fmla="*/ 1929362 h 6858001"/>
              <a:gd name="connsiteX928" fmla="*/ 260620 w 6229508"/>
              <a:gd name="connsiteY928" fmla="*/ 1883240 h 6858001"/>
              <a:gd name="connsiteX929" fmla="*/ 154209 w 6229508"/>
              <a:gd name="connsiteY929" fmla="*/ 1840688 h 6858001"/>
              <a:gd name="connsiteX930" fmla="*/ 154209 w 6229508"/>
              <a:gd name="connsiteY930" fmla="*/ 1892177 h 6858001"/>
              <a:gd name="connsiteX931" fmla="*/ 154209 w 6229508"/>
              <a:gd name="connsiteY931" fmla="*/ 1840688 h 6858001"/>
              <a:gd name="connsiteX932" fmla="*/ 217139 w 6229508"/>
              <a:gd name="connsiteY932" fmla="*/ 1752018 h 6858001"/>
              <a:gd name="connsiteX933" fmla="*/ 177092 w 6229508"/>
              <a:gd name="connsiteY933" fmla="*/ 1860714 h 6858001"/>
              <a:gd name="connsiteX934" fmla="*/ 217139 w 6229508"/>
              <a:gd name="connsiteY934" fmla="*/ 1752018 h 6858001"/>
              <a:gd name="connsiteX935" fmla="*/ 194256 w 6229508"/>
              <a:gd name="connsiteY935" fmla="*/ 1511747 h 6858001"/>
              <a:gd name="connsiteX936" fmla="*/ 154209 w 6229508"/>
              <a:gd name="connsiteY936" fmla="*/ 1574677 h 6858001"/>
              <a:gd name="connsiteX937" fmla="*/ 194256 w 6229508"/>
              <a:gd name="connsiteY937" fmla="*/ 1511747 h 6858001"/>
              <a:gd name="connsiteX938" fmla="*/ 5621965 w 6229508"/>
              <a:gd name="connsiteY938" fmla="*/ 1477422 h 6858001"/>
              <a:gd name="connsiteX939" fmla="*/ 5663284 w 6229508"/>
              <a:gd name="connsiteY939" fmla="*/ 1626162 h 6858001"/>
              <a:gd name="connsiteX940" fmla="*/ 5588913 w 6229508"/>
              <a:gd name="connsiteY940" fmla="*/ 1502212 h 6858001"/>
              <a:gd name="connsiteX941" fmla="*/ 5621965 w 6229508"/>
              <a:gd name="connsiteY941" fmla="*/ 1477422 h 6858001"/>
              <a:gd name="connsiteX942" fmla="*/ 5575915 w 6229508"/>
              <a:gd name="connsiteY942" fmla="*/ 1351566 h 6858001"/>
              <a:gd name="connsiteX943" fmla="*/ 5617519 w 6229508"/>
              <a:gd name="connsiteY943" fmla="*/ 1440716 h 6858001"/>
              <a:gd name="connsiteX944" fmla="*/ 5559270 w 6229508"/>
              <a:gd name="connsiteY944" fmla="*/ 1424507 h 6858001"/>
              <a:gd name="connsiteX945" fmla="*/ 5575915 w 6229508"/>
              <a:gd name="connsiteY945" fmla="*/ 1351566 h 6858001"/>
              <a:gd name="connsiteX946" fmla="*/ 2325085 w 6229508"/>
              <a:gd name="connsiteY946" fmla="*/ 61304 h 6858001"/>
              <a:gd name="connsiteX947" fmla="*/ 2333813 w 6229508"/>
              <a:gd name="connsiteY947" fmla="*/ 72031 h 6858001"/>
              <a:gd name="connsiteX948" fmla="*/ 2270883 w 6229508"/>
              <a:gd name="connsiteY948" fmla="*/ 72031 h 6858001"/>
              <a:gd name="connsiteX949" fmla="*/ 2311197 w 6229508"/>
              <a:gd name="connsiteY949" fmla="*/ 66309 h 6858001"/>
              <a:gd name="connsiteX950" fmla="*/ 2325085 w 6229508"/>
              <a:gd name="connsiteY950" fmla="*/ 61304 h 6858001"/>
              <a:gd name="connsiteX951" fmla="*/ 1787925 w 6229508"/>
              <a:gd name="connsiteY951" fmla="*/ 0 h 6858001"/>
              <a:gd name="connsiteX952" fmla="*/ 1825103 w 6229508"/>
              <a:gd name="connsiteY952" fmla="*/ 0 h 6858001"/>
              <a:gd name="connsiteX953" fmla="*/ 1823626 w 6229508"/>
              <a:gd name="connsiteY953" fmla="*/ 908 h 6858001"/>
              <a:gd name="connsiteX954" fmla="*/ 1819512 w 6229508"/>
              <a:gd name="connsiteY954" fmla="*/ 14568 h 6858001"/>
              <a:gd name="connsiteX955" fmla="*/ 1843631 w 6229508"/>
              <a:gd name="connsiteY955" fmla="*/ 30665 h 6858001"/>
              <a:gd name="connsiteX956" fmla="*/ 1899913 w 6229508"/>
              <a:gd name="connsiteY956" fmla="*/ 14568 h 6858001"/>
              <a:gd name="connsiteX957" fmla="*/ 1803433 w 6229508"/>
              <a:gd name="connsiteY957" fmla="*/ 38716 h 6858001"/>
              <a:gd name="connsiteX958" fmla="*/ 1763235 w 6229508"/>
              <a:gd name="connsiteY958" fmla="*/ 119199 h 6858001"/>
              <a:gd name="connsiteX959" fmla="*/ 1867754 w 6229508"/>
              <a:gd name="connsiteY959" fmla="*/ 119199 h 6858001"/>
              <a:gd name="connsiteX960" fmla="*/ 1891873 w 6229508"/>
              <a:gd name="connsiteY960" fmla="*/ 95055 h 6858001"/>
              <a:gd name="connsiteX961" fmla="*/ 1891873 w 6229508"/>
              <a:gd name="connsiteY961" fmla="*/ 127249 h 6858001"/>
              <a:gd name="connsiteX962" fmla="*/ 1932071 w 6229508"/>
              <a:gd name="connsiteY962" fmla="*/ 54813 h 6858001"/>
              <a:gd name="connsiteX963" fmla="*/ 1988349 w 6229508"/>
              <a:gd name="connsiteY963" fmla="*/ 70910 h 6858001"/>
              <a:gd name="connsiteX964" fmla="*/ 2133063 w 6229508"/>
              <a:gd name="connsiteY964" fmla="*/ 30665 h 6858001"/>
              <a:gd name="connsiteX965" fmla="*/ 2157057 w 6229508"/>
              <a:gd name="connsiteY965" fmla="*/ 12305 h 6858001"/>
              <a:gd name="connsiteX966" fmla="*/ 2183092 w 6229508"/>
              <a:gd name="connsiteY966" fmla="*/ 0 h 6858001"/>
              <a:gd name="connsiteX967" fmla="*/ 2212993 w 6229508"/>
              <a:gd name="connsiteY967" fmla="*/ 0 h 6858001"/>
              <a:gd name="connsiteX968" fmla="*/ 2221499 w 6229508"/>
              <a:gd name="connsiteY968" fmla="*/ 14568 h 6858001"/>
              <a:gd name="connsiteX969" fmla="*/ 2245618 w 6229508"/>
              <a:gd name="connsiteY969" fmla="*/ 1490 h 6858001"/>
              <a:gd name="connsiteX970" fmla="*/ 2249363 w 6229508"/>
              <a:gd name="connsiteY970" fmla="*/ 0 h 6858001"/>
              <a:gd name="connsiteX971" fmla="*/ 2335317 w 6229508"/>
              <a:gd name="connsiteY971" fmla="*/ 0 h 6858001"/>
              <a:gd name="connsiteX972" fmla="*/ 2287202 w 6229508"/>
              <a:gd name="connsiteY972" fmla="*/ 33434 h 6858001"/>
              <a:gd name="connsiteX973" fmla="*/ 1958781 w 6229508"/>
              <a:gd name="connsiteY973" fmla="*/ 172552 h 6858001"/>
              <a:gd name="connsiteX974" fmla="*/ 1950373 w 6229508"/>
              <a:gd name="connsiteY974" fmla="*/ 188395 h 6858001"/>
              <a:gd name="connsiteX975" fmla="*/ 1949407 w 6229508"/>
              <a:gd name="connsiteY975" fmla="*/ 188994 h 6858001"/>
              <a:gd name="connsiteX976" fmla="*/ 1940111 w 6229508"/>
              <a:gd name="connsiteY976" fmla="*/ 207732 h 6858001"/>
              <a:gd name="connsiteX977" fmla="*/ 1950373 w 6229508"/>
              <a:gd name="connsiteY977" fmla="*/ 188395 h 6858001"/>
              <a:gd name="connsiteX978" fmla="*/ 1966240 w 6229508"/>
              <a:gd name="connsiteY978" fmla="*/ 178556 h 6858001"/>
              <a:gd name="connsiteX979" fmla="*/ 2028547 w 6229508"/>
              <a:gd name="connsiteY979" fmla="*/ 167491 h 6858001"/>
              <a:gd name="connsiteX980" fmla="*/ 1988349 w 6229508"/>
              <a:gd name="connsiteY980" fmla="*/ 231877 h 6858001"/>
              <a:gd name="connsiteX981" fmla="*/ 2068746 w 6229508"/>
              <a:gd name="connsiteY981" fmla="*/ 183588 h 6858001"/>
              <a:gd name="connsiteX982" fmla="*/ 2116984 w 6229508"/>
              <a:gd name="connsiteY982" fmla="*/ 207732 h 6858001"/>
              <a:gd name="connsiteX983" fmla="*/ 2052666 w 6229508"/>
              <a:gd name="connsiteY983" fmla="*/ 151393 h 6858001"/>
              <a:gd name="connsiteX984" fmla="*/ 2245618 w 6229508"/>
              <a:gd name="connsiteY984" fmla="*/ 103101 h 6858001"/>
              <a:gd name="connsiteX985" fmla="*/ 2334058 w 6229508"/>
              <a:gd name="connsiteY985" fmla="*/ 239927 h 6858001"/>
              <a:gd name="connsiteX986" fmla="*/ 2382296 w 6229508"/>
              <a:gd name="connsiteY986" fmla="*/ 183588 h 6858001"/>
              <a:gd name="connsiteX987" fmla="*/ 2342098 w 6229508"/>
              <a:gd name="connsiteY987" fmla="*/ 167491 h 6858001"/>
              <a:gd name="connsiteX988" fmla="*/ 2446614 w 6229508"/>
              <a:gd name="connsiteY988" fmla="*/ 191635 h 6858001"/>
              <a:gd name="connsiteX989" fmla="*/ 2406415 w 6229508"/>
              <a:gd name="connsiteY989" fmla="*/ 215779 h 6858001"/>
              <a:gd name="connsiteX990" fmla="*/ 2494852 w 6229508"/>
              <a:gd name="connsiteY990" fmla="*/ 207732 h 6858001"/>
              <a:gd name="connsiteX991" fmla="*/ 2535050 w 6229508"/>
              <a:gd name="connsiteY991" fmla="*/ 191635 h 6858001"/>
              <a:gd name="connsiteX992" fmla="*/ 2719962 w 6229508"/>
              <a:gd name="connsiteY992" fmla="*/ 127249 h 6858001"/>
              <a:gd name="connsiteX993" fmla="*/ 3226469 w 6229508"/>
              <a:gd name="connsiteY993" fmla="*/ 151393 h 6858001"/>
              <a:gd name="connsiteX994" fmla="*/ 3146068 w 6229508"/>
              <a:gd name="connsiteY994" fmla="*/ 231877 h 6858001"/>
              <a:gd name="connsiteX995" fmla="*/ 3322945 w 6229508"/>
              <a:gd name="connsiteY995" fmla="*/ 231877 h 6858001"/>
              <a:gd name="connsiteX996" fmla="*/ 3282746 w 6229508"/>
              <a:gd name="connsiteY996" fmla="*/ 231877 h 6858001"/>
              <a:gd name="connsiteX997" fmla="*/ 3660614 w 6229508"/>
              <a:gd name="connsiteY997" fmla="*/ 239927 h 6858001"/>
              <a:gd name="connsiteX998" fmla="*/ 3741011 w 6229508"/>
              <a:gd name="connsiteY998" fmla="*/ 280169 h 6858001"/>
              <a:gd name="connsiteX999" fmla="*/ 3805328 w 6229508"/>
              <a:gd name="connsiteY999" fmla="*/ 239927 h 6858001"/>
              <a:gd name="connsiteX1000" fmla="*/ 4062598 w 6229508"/>
              <a:gd name="connsiteY1000" fmla="*/ 368699 h 6858001"/>
              <a:gd name="connsiteX1001" fmla="*/ 4030439 w 6229508"/>
              <a:gd name="connsiteY1001" fmla="*/ 384796 h 6858001"/>
              <a:gd name="connsiteX1002" fmla="*/ 4255553 w 6229508"/>
              <a:gd name="connsiteY1002" fmla="*/ 529668 h 6858001"/>
              <a:gd name="connsiteX1003" fmla="*/ 4191236 w 6229508"/>
              <a:gd name="connsiteY1003" fmla="*/ 521622 h 6858001"/>
              <a:gd name="connsiteX1004" fmla="*/ 4279672 w 6229508"/>
              <a:gd name="connsiteY1004" fmla="*/ 529668 h 6858001"/>
              <a:gd name="connsiteX1005" fmla="*/ 4295752 w 6229508"/>
              <a:gd name="connsiteY1005" fmla="*/ 586007 h 6858001"/>
              <a:gd name="connsiteX1006" fmla="*/ 4721858 w 6229508"/>
              <a:gd name="connsiteY1006" fmla="*/ 1052816 h 6858001"/>
              <a:gd name="connsiteX1007" fmla="*/ 4665580 w 6229508"/>
              <a:gd name="connsiteY1007" fmla="*/ 1036718 h 6858001"/>
              <a:gd name="connsiteX1008" fmla="*/ 4657540 w 6229508"/>
              <a:gd name="connsiteY1008" fmla="*/ 1101108 h 6858001"/>
              <a:gd name="connsiteX1009" fmla="*/ 4705778 w 6229508"/>
              <a:gd name="connsiteY1009" fmla="*/ 1060866 h 6858001"/>
              <a:gd name="connsiteX1010" fmla="*/ 5075607 w 6229508"/>
              <a:gd name="connsiteY1010" fmla="*/ 1535722 h 6858001"/>
              <a:gd name="connsiteX1011" fmla="*/ 5147964 w 6229508"/>
              <a:gd name="connsiteY1011" fmla="*/ 1575963 h 6858001"/>
              <a:gd name="connsiteX1012" fmla="*/ 5099726 w 6229508"/>
              <a:gd name="connsiteY1012" fmla="*/ 1592061 h 6858001"/>
              <a:gd name="connsiteX1013" fmla="*/ 5147964 w 6229508"/>
              <a:gd name="connsiteY1013" fmla="*/ 1656446 h 6858001"/>
              <a:gd name="connsiteX1014" fmla="*/ 5131884 w 6229508"/>
              <a:gd name="connsiteY1014" fmla="*/ 1600108 h 6858001"/>
              <a:gd name="connsiteX1015" fmla="*/ 5300717 w 6229508"/>
              <a:gd name="connsiteY1015" fmla="*/ 1817416 h 6858001"/>
              <a:gd name="connsiteX1016" fmla="*/ 5397197 w 6229508"/>
              <a:gd name="connsiteY1016" fmla="*/ 2042772 h 6858001"/>
              <a:gd name="connsiteX1017" fmla="*/ 5348955 w 6229508"/>
              <a:gd name="connsiteY1017" fmla="*/ 1946191 h 6858001"/>
              <a:gd name="connsiteX1018" fmla="*/ 5397197 w 6229508"/>
              <a:gd name="connsiteY1018" fmla="*/ 2026674 h 6858001"/>
              <a:gd name="connsiteX1019" fmla="*/ 5324840 w 6229508"/>
              <a:gd name="connsiteY1019" fmla="*/ 1656446 h 6858001"/>
              <a:gd name="connsiteX1020" fmla="*/ 5356999 w 6229508"/>
              <a:gd name="connsiteY1020" fmla="*/ 1535722 h 6858001"/>
              <a:gd name="connsiteX1021" fmla="*/ 5437395 w 6229508"/>
              <a:gd name="connsiteY1021" fmla="*/ 1712789 h 6858001"/>
              <a:gd name="connsiteX1022" fmla="*/ 5445435 w 6229508"/>
              <a:gd name="connsiteY1022" fmla="*/ 1865708 h 6858001"/>
              <a:gd name="connsiteX1023" fmla="*/ 5397197 w 6229508"/>
              <a:gd name="connsiteY1023" fmla="*/ 1930094 h 6858001"/>
              <a:gd name="connsiteX1024" fmla="*/ 5445435 w 6229508"/>
              <a:gd name="connsiteY1024" fmla="*/ 1889852 h 6858001"/>
              <a:gd name="connsiteX1025" fmla="*/ 5485633 w 6229508"/>
              <a:gd name="connsiteY1025" fmla="*/ 2018628 h 6858001"/>
              <a:gd name="connsiteX1026" fmla="*/ 5477594 w 6229508"/>
              <a:gd name="connsiteY1026" fmla="*/ 1857658 h 6858001"/>
              <a:gd name="connsiteX1027" fmla="*/ 5501713 w 6229508"/>
              <a:gd name="connsiteY1027" fmla="*/ 1881806 h 6858001"/>
              <a:gd name="connsiteX1028" fmla="*/ 5533871 w 6229508"/>
              <a:gd name="connsiteY1028" fmla="*/ 2018628 h 6858001"/>
              <a:gd name="connsiteX1029" fmla="*/ 5501713 w 6229508"/>
              <a:gd name="connsiteY1029" fmla="*/ 2219839 h 6858001"/>
              <a:gd name="connsiteX1030" fmla="*/ 5557990 w 6229508"/>
              <a:gd name="connsiteY1030" fmla="*/ 2380809 h 6858001"/>
              <a:gd name="connsiteX1031" fmla="*/ 5509752 w 6229508"/>
              <a:gd name="connsiteY1031" fmla="*/ 2356665 h 6858001"/>
              <a:gd name="connsiteX1032" fmla="*/ 5509752 w 6229508"/>
              <a:gd name="connsiteY1032" fmla="*/ 2557873 h 6858001"/>
              <a:gd name="connsiteX1033" fmla="*/ 5549951 w 6229508"/>
              <a:gd name="connsiteY1033" fmla="*/ 2598114 h 6858001"/>
              <a:gd name="connsiteX1034" fmla="*/ 5501713 w 6229508"/>
              <a:gd name="connsiteY1034" fmla="*/ 2622262 h 6858001"/>
              <a:gd name="connsiteX1035" fmla="*/ 5509752 w 6229508"/>
              <a:gd name="connsiteY1035" fmla="*/ 2799325 h 6858001"/>
              <a:gd name="connsiteX1036" fmla="*/ 5437395 w 6229508"/>
              <a:gd name="connsiteY1036" fmla="*/ 2775181 h 6858001"/>
              <a:gd name="connsiteX1037" fmla="*/ 5413276 w 6229508"/>
              <a:gd name="connsiteY1037" fmla="*/ 2759084 h 6858001"/>
              <a:gd name="connsiteX1038" fmla="*/ 5437395 w 6229508"/>
              <a:gd name="connsiteY1038" fmla="*/ 2871761 h 6858001"/>
              <a:gd name="connsiteX1039" fmla="*/ 5445435 w 6229508"/>
              <a:gd name="connsiteY1039" fmla="*/ 2823473 h 6858001"/>
              <a:gd name="connsiteX1040" fmla="*/ 5477594 w 6229508"/>
              <a:gd name="connsiteY1040" fmla="*/ 2936151 h 6858001"/>
              <a:gd name="connsiteX1041" fmla="*/ 5421316 w 6229508"/>
              <a:gd name="connsiteY1041" fmla="*/ 3072973 h 6858001"/>
              <a:gd name="connsiteX1042" fmla="*/ 5397197 w 6229508"/>
              <a:gd name="connsiteY1042" fmla="*/ 3024681 h 6858001"/>
              <a:gd name="connsiteX1043" fmla="*/ 5413276 w 6229508"/>
              <a:gd name="connsiteY1043" fmla="*/ 2976392 h 6858001"/>
              <a:gd name="connsiteX1044" fmla="*/ 5332876 w 6229508"/>
              <a:gd name="connsiteY1044" fmla="*/ 2920053 h 6858001"/>
              <a:gd name="connsiteX1045" fmla="*/ 5324840 w 6229508"/>
              <a:gd name="connsiteY1045" fmla="*/ 2775181 h 6858001"/>
              <a:gd name="connsiteX1046" fmla="*/ 5300717 w 6229508"/>
              <a:gd name="connsiteY1046" fmla="*/ 3097117 h 6858001"/>
              <a:gd name="connsiteX1047" fmla="*/ 5260519 w 6229508"/>
              <a:gd name="connsiteY1047" fmla="*/ 3306375 h 6858001"/>
              <a:gd name="connsiteX1048" fmla="*/ 5284638 w 6229508"/>
              <a:gd name="connsiteY1048" fmla="*/ 3241990 h 6858001"/>
              <a:gd name="connsiteX1049" fmla="*/ 5300717 w 6229508"/>
              <a:gd name="connsiteY1049" fmla="*/ 3266134 h 6858001"/>
              <a:gd name="connsiteX1050" fmla="*/ 5332876 w 6229508"/>
              <a:gd name="connsiteY1050" fmla="*/ 3072973 h 6858001"/>
              <a:gd name="connsiteX1051" fmla="*/ 5373078 w 6229508"/>
              <a:gd name="connsiteY1051" fmla="*/ 3354667 h 6858001"/>
              <a:gd name="connsiteX1052" fmla="*/ 5397197 w 6229508"/>
              <a:gd name="connsiteY1052" fmla="*/ 3354667 h 6858001"/>
              <a:gd name="connsiteX1053" fmla="*/ 5373078 w 6229508"/>
              <a:gd name="connsiteY1053" fmla="*/ 3427104 h 6858001"/>
              <a:gd name="connsiteX1054" fmla="*/ 5332876 w 6229508"/>
              <a:gd name="connsiteY1054" fmla="*/ 3386862 h 6858001"/>
              <a:gd name="connsiteX1055" fmla="*/ 5300717 w 6229508"/>
              <a:gd name="connsiteY1055" fmla="*/ 3539781 h 6858001"/>
              <a:gd name="connsiteX1056" fmla="*/ 5373078 w 6229508"/>
              <a:gd name="connsiteY1056" fmla="*/ 3443201 h 6858001"/>
              <a:gd name="connsiteX1057" fmla="*/ 5188162 w 6229508"/>
              <a:gd name="connsiteY1057" fmla="*/ 3853670 h 6858001"/>
              <a:gd name="connsiteX1058" fmla="*/ 5147964 w 6229508"/>
              <a:gd name="connsiteY1058" fmla="*/ 3942204 h 6858001"/>
              <a:gd name="connsiteX1059" fmla="*/ 4906770 w 6229508"/>
              <a:gd name="connsiteY1059" fmla="*/ 4248043 h 6858001"/>
              <a:gd name="connsiteX1060" fmla="*/ 4898734 w 6229508"/>
              <a:gd name="connsiteY1060" fmla="*/ 4296335 h 6858001"/>
              <a:gd name="connsiteX1061" fmla="*/ 4882655 w 6229508"/>
              <a:gd name="connsiteY1061" fmla="*/ 4272187 h 6858001"/>
              <a:gd name="connsiteX1062" fmla="*/ 4862554 w 6229508"/>
              <a:gd name="connsiteY1062" fmla="*/ 4298346 h 6858001"/>
              <a:gd name="connsiteX1063" fmla="*/ 4843055 w 6229508"/>
              <a:gd name="connsiteY1063" fmla="*/ 4335431 h 6858001"/>
              <a:gd name="connsiteX1064" fmla="*/ 4843080 w 6229508"/>
              <a:gd name="connsiteY1064" fmla="*/ 4334313 h 6858001"/>
              <a:gd name="connsiteX1065" fmla="*/ 4810294 w 6229508"/>
              <a:gd name="connsiteY1065" fmla="*/ 4336576 h 6858001"/>
              <a:gd name="connsiteX1066" fmla="*/ 5059527 w 6229508"/>
              <a:gd name="connsiteY1066" fmla="*/ 3934154 h 6858001"/>
              <a:gd name="connsiteX1067" fmla="*/ 4946972 w 6229508"/>
              <a:gd name="connsiteY1067" fmla="*/ 4030734 h 6858001"/>
              <a:gd name="connsiteX1068" fmla="*/ 4866575 w 6229508"/>
              <a:gd name="connsiteY1068" fmla="*/ 4135365 h 6858001"/>
              <a:gd name="connsiteX1069" fmla="*/ 4834413 w 6229508"/>
              <a:gd name="connsiteY1069" fmla="*/ 4191704 h 6858001"/>
              <a:gd name="connsiteX1070" fmla="*/ 4681659 w 6229508"/>
              <a:gd name="connsiteY1070" fmla="*/ 4344623 h 6858001"/>
              <a:gd name="connsiteX1071" fmla="*/ 4754016 w 6229508"/>
              <a:gd name="connsiteY1071" fmla="*/ 4272187 h 6858001"/>
              <a:gd name="connsiteX1072" fmla="*/ 4633421 w 6229508"/>
              <a:gd name="connsiteY1072" fmla="*/ 4409013 h 6858001"/>
              <a:gd name="connsiteX1073" fmla="*/ 4633421 w 6229508"/>
              <a:gd name="connsiteY1073" fmla="*/ 4368768 h 6858001"/>
              <a:gd name="connsiteX1074" fmla="*/ 4384189 w 6229508"/>
              <a:gd name="connsiteY1074" fmla="*/ 4594127 h 6858001"/>
              <a:gd name="connsiteX1075" fmla="*/ 4368109 w 6229508"/>
              <a:gd name="connsiteY1075" fmla="*/ 4634368 h 6858001"/>
              <a:gd name="connsiteX1076" fmla="*/ 4641462 w 6229508"/>
              <a:gd name="connsiteY1076" fmla="*/ 4473398 h 6858001"/>
              <a:gd name="connsiteX1077" fmla="*/ 4641462 w 6229508"/>
              <a:gd name="connsiteY1077" fmla="*/ 4521690 h 6858001"/>
              <a:gd name="connsiteX1078" fmla="*/ 4544985 w 6229508"/>
              <a:gd name="connsiteY1078" fmla="*/ 4594127 h 6858001"/>
              <a:gd name="connsiteX1079" fmla="*/ 4319871 w 6229508"/>
              <a:gd name="connsiteY1079" fmla="*/ 4747046 h 6858001"/>
              <a:gd name="connsiteX1080" fmla="*/ 4352029 w 6229508"/>
              <a:gd name="connsiteY1080" fmla="*/ 4787288 h 6858001"/>
              <a:gd name="connsiteX1081" fmla="*/ 4263593 w 6229508"/>
              <a:gd name="connsiteY1081" fmla="*/ 4835580 h 6858001"/>
              <a:gd name="connsiteX1082" fmla="*/ 4384189 w 6229508"/>
              <a:gd name="connsiteY1082" fmla="*/ 4787288 h 6858001"/>
              <a:gd name="connsiteX1083" fmla="*/ 4368109 w 6229508"/>
              <a:gd name="connsiteY1083" fmla="*/ 4722898 h 6858001"/>
              <a:gd name="connsiteX1084" fmla="*/ 4480668 w 6229508"/>
              <a:gd name="connsiteY1084" fmla="*/ 4650466 h 6858001"/>
              <a:gd name="connsiteX1085" fmla="*/ 4496747 w 6229508"/>
              <a:gd name="connsiteY1085" fmla="*/ 4674610 h 6858001"/>
              <a:gd name="connsiteX1086" fmla="*/ 4641462 w 6229508"/>
              <a:gd name="connsiteY1086" fmla="*/ 4561932 h 6858001"/>
              <a:gd name="connsiteX1087" fmla="*/ 4585184 w 6229508"/>
              <a:gd name="connsiteY1087" fmla="*/ 4698754 h 6858001"/>
              <a:gd name="connsiteX1088" fmla="*/ 4528906 w 6229508"/>
              <a:gd name="connsiteY1088" fmla="*/ 4658513 h 6858001"/>
              <a:gd name="connsiteX1089" fmla="*/ 4520866 w 6229508"/>
              <a:gd name="connsiteY1089" fmla="*/ 4698754 h 6858001"/>
              <a:gd name="connsiteX1090" fmla="*/ 4553025 w 6229508"/>
              <a:gd name="connsiteY1090" fmla="*/ 4722898 h 6858001"/>
              <a:gd name="connsiteX1091" fmla="*/ 4496747 w 6229508"/>
              <a:gd name="connsiteY1091" fmla="*/ 4698754 h 6858001"/>
              <a:gd name="connsiteX1092" fmla="*/ 4255553 w 6229508"/>
              <a:gd name="connsiteY1092" fmla="*/ 4883868 h 6858001"/>
              <a:gd name="connsiteX1093" fmla="*/ 4279672 w 6229508"/>
              <a:gd name="connsiteY1093" fmla="*/ 4899965 h 6858001"/>
              <a:gd name="connsiteX1094" fmla="*/ 4207315 w 6229508"/>
              <a:gd name="connsiteY1094" fmla="*/ 4924110 h 6858001"/>
              <a:gd name="connsiteX1095" fmla="*/ 4126919 w 6229508"/>
              <a:gd name="connsiteY1095" fmla="*/ 4859724 h 6858001"/>
              <a:gd name="connsiteX1096" fmla="*/ 3917884 w 6229508"/>
              <a:gd name="connsiteY1096" fmla="*/ 4988499 h 6858001"/>
              <a:gd name="connsiteX1097" fmla="*/ 4014360 w 6229508"/>
              <a:gd name="connsiteY1097" fmla="*/ 4883868 h 6858001"/>
              <a:gd name="connsiteX1098" fmla="*/ 3942003 w 6229508"/>
              <a:gd name="connsiteY1098" fmla="*/ 4940207 h 6858001"/>
              <a:gd name="connsiteX1099" fmla="*/ 3636492 w 6229508"/>
              <a:gd name="connsiteY1099" fmla="*/ 5028741 h 6858001"/>
              <a:gd name="connsiteX1100" fmla="*/ 3540016 w 6229508"/>
              <a:gd name="connsiteY1100" fmla="*/ 5036787 h 6858001"/>
              <a:gd name="connsiteX1101" fmla="*/ 3427460 w 6229508"/>
              <a:gd name="connsiteY1101" fmla="*/ 5028741 h 6858001"/>
              <a:gd name="connsiteX1102" fmla="*/ 3387262 w 6229508"/>
              <a:gd name="connsiteY1102" fmla="*/ 5052885 h 6858001"/>
              <a:gd name="connsiteX1103" fmla="*/ 3274707 w 6229508"/>
              <a:gd name="connsiteY1103" fmla="*/ 5036787 h 6858001"/>
              <a:gd name="connsiteX1104" fmla="*/ 3282746 w 6229508"/>
              <a:gd name="connsiteY1104" fmla="*/ 5028741 h 6858001"/>
              <a:gd name="connsiteX1105" fmla="*/ 3347064 w 6229508"/>
              <a:gd name="connsiteY1105" fmla="*/ 4996546 h 6858001"/>
              <a:gd name="connsiteX1106" fmla="*/ 3186267 w 6229508"/>
              <a:gd name="connsiteY1106" fmla="*/ 4996546 h 6858001"/>
              <a:gd name="connsiteX1107" fmla="*/ 3081751 w 6229508"/>
              <a:gd name="connsiteY1107" fmla="*/ 5036787 h 6858001"/>
              <a:gd name="connsiteX1108" fmla="*/ 3121949 w 6229508"/>
              <a:gd name="connsiteY1108" fmla="*/ 4988499 h 6858001"/>
              <a:gd name="connsiteX1109" fmla="*/ 3073711 w 6229508"/>
              <a:gd name="connsiteY1109" fmla="*/ 4972402 h 6858001"/>
              <a:gd name="connsiteX1110" fmla="*/ 2912918 w 6229508"/>
              <a:gd name="connsiteY1110" fmla="*/ 4948257 h 6858001"/>
              <a:gd name="connsiteX1111" fmla="*/ 2792323 w 6229508"/>
              <a:gd name="connsiteY1111" fmla="*/ 4940207 h 6858001"/>
              <a:gd name="connsiteX1112" fmla="*/ 2655645 w 6229508"/>
              <a:gd name="connsiteY1112" fmla="*/ 4859724 h 6858001"/>
              <a:gd name="connsiteX1113" fmla="*/ 2406415 w 6229508"/>
              <a:gd name="connsiteY1113" fmla="*/ 4875821 h 6858001"/>
              <a:gd name="connsiteX1114" fmla="*/ 2422495 w 6229508"/>
              <a:gd name="connsiteY1114" fmla="*/ 4916063 h 6858001"/>
              <a:gd name="connsiteX1115" fmla="*/ 2317979 w 6229508"/>
              <a:gd name="connsiteY1115" fmla="*/ 4851673 h 6858001"/>
              <a:gd name="connsiteX1116" fmla="*/ 2470733 w 6229508"/>
              <a:gd name="connsiteY1116" fmla="*/ 4811432 h 6858001"/>
              <a:gd name="connsiteX1117" fmla="*/ 2470733 w 6229508"/>
              <a:gd name="connsiteY1117" fmla="*/ 4787288 h 6858001"/>
              <a:gd name="connsiteX1118" fmla="*/ 2366217 w 6229508"/>
              <a:gd name="connsiteY1118" fmla="*/ 4771190 h 6858001"/>
              <a:gd name="connsiteX1119" fmla="*/ 2358177 w 6229508"/>
              <a:gd name="connsiteY1119" fmla="*/ 4795335 h 6858001"/>
              <a:gd name="connsiteX1120" fmla="*/ 2382296 w 6229508"/>
              <a:gd name="connsiteY1120" fmla="*/ 4827529 h 6858001"/>
              <a:gd name="connsiteX1121" fmla="*/ 2253658 w 6229508"/>
              <a:gd name="connsiteY1121" fmla="*/ 4827529 h 6858001"/>
              <a:gd name="connsiteX1122" fmla="*/ 2301900 w 6229508"/>
              <a:gd name="connsiteY1122" fmla="*/ 4771190 h 6858001"/>
              <a:gd name="connsiteX1123" fmla="*/ 2044627 w 6229508"/>
              <a:gd name="connsiteY1123" fmla="*/ 4682657 h 6858001"/>
              <a:gd name="connsiteX1124" fmla="*/ 1932071 w 6229508"/>
              <a:gd name="connsiteY1124" fmla="*/ 4610220 h 6858001"/>
              <a:gd name="connsiteX1125" fmla="*/ 1964230 w 6229508"/>
              <a:gd name="connsiteY1125" fmla="*/ 4610220 h 6858001"/>
              <a:gd name="connsiteX1126" fmla="*/ 1787354 w 6229508"/>
              <a:gd name="connsiteY1126" fmla="*/ 4497543 h 6858001"/>
              <a:gd name="connsiteX1127" fmla="*/ 1819512 w 6229508"/>
              <a:gd name="connsiteY1127" fmla="*/ 4521690 h 6858001"/>
              <a:gd name="connsiteX1128" fmla="*/ 1714997 w 6229508"/>
              <a:gd name="connsiteY1128" fmla="*/ 4513640 h 6858001"/>
              <a:gd name="connsiteX1129" fmla="*/ 1666759 w 6229508"/>
              <a:gd name="connsiteY1129" fmla="*/ 4449254 h 6858001"/>
              <a:gd name="connsiteX1130" fmla="*/ 1610481 w 6229508"/>
              <a:gd name="connsiteY1130" fmla="*/ 4457301 h 6858001"/>
              <a:gd name="connsiteX1131" fmla="*/ 1642640 w 6229508"/>
              <a:gd name="connsiteY1131" fmla="*/ 4409013 h 6858001"/>
              <a:gd name="connsiteX1132" fmla="*/ 1731076 w 6229508"/>
              <a:gd name="connsiteY1132" fmla="*/ 4425106 h 6858001"/>
              <a:gd name="connsiteX1133" fmla="*/ 1409489 w 6229508"/>
              <a:gd name="connsiteY1133" fmla="*/ 4143412 h 6858001"/>
              <a:gd name="connsiteX1134" fmla="*/ 1401450 w 6229508"/>
              <a:gd name="connsiteY1134" fmla="*/ 4183657 h 6858001"/>
              <a:gd name="connsiteX1135" fmla="*/ 1353208 w 6229508"/>
              <a:gd name="connsiteY1135" fmla="*/ 4119268 h 6858001"/>
              <a:gd name="connsiteX1136" fmla="*/ 894943 w 6229508"/>
              <a:gd name="connsiteY1136" fmla="*/ 3652459 h 6858001"/>
              <a:gd name="connsiteX1137" fmla="*/ 838666 w 6229508"/>
              <a:gd name="connsiteY1137" fmla="*/ 3443201 h 6858001"/>
              <a:gd name="connsiteX1138" fmla="*/ 734150 w 6229508"/>
              <a:gd name="connsiteY1138" fmla="*/ 3008587 h 6858001"/>
              <a:gd name="connsiteX1139" fmla="*/ 693952 w 6229508"/>
              <a:gd name="connsiteY1139" fmla="*/ 2396906 h 6858001"/>
              <a:gd name="connsiteX1140" fmla="*/ 734150 w 6229508"/>
              <a:gd name="connsiteY1140" fmla="*/ 2332517 h 6858001"/>
              <a:gd name="connsiteX1141" fmla="*/ 693952 w 6229508"/>
              <a:gd name="connsiteY1141" fmla="*/ 2348614 h 6858001"/>
              <a:gd name="connsiteX1142" fmla="*/ 669833 w 6229508"/>
              <a:gd name="connsiteY1142" fmla="*/ 2308372 h 6858001"/>
              <a:gd name="connsiteX1143" fmla="*/ 661793 w 6229508"/>
              <a:gd name="connsiteY1143" fmla="*/ 2485436 h 6858001"/>
              <a:gd name="connsiteX1144" fmla="*/ 645714 w 6229508"/>
              <a:gd name="connsiteY1144" fmla="*/ 2469342 h 6858001"/>
              <a:gd name="connsiteX1145" fmla="*/ 645714 w 6229508"/>
              <a:gd name="connsiteY1145" fmla="*/ 2445194 h 6858001"/>
              <a:gd name="connsiteX1146" fmla="*/ 645714 w 6229508"/>
              <a:gd name="connsiteY1146" fmla="*/ 2292275 h 6858001"/>
              <a:gd name="connsiteX1147" fmla="*/ 533158 w 6229508"/>
              <a:gd name="connsiteY1147" fmla="*/ 2734939 h 6858001"/>
              <a:gd name="connsiteX1148" fmla="*/ 597476 w 6229508"/>
              <a:gd name="connsiteY1148" fmla="*/ 2984439 h 6858001"/>
              <a:gd name="connsiteX1149" fmla="*/ 605515 w 6229508"/>
              <a:gd name="connsiteY1149" fmla="*/ 2839567 h 6858001"/>
              <a:gd name="connsiteX1150" fmla="*/ 637674 w 6229508"/>
              <a:gd name="connsiteY1150" fmla="*/ 2871761 h 6858001"/>
              <a:gd name="connsiteX1151" fmla="*/ 621595 w 6229508"/>
              <a:gd name="connsiteY1151" fmla="*/ 2936151 h 6858001"/>
              <a:gd name="connsiteX1152" fmla="*/ 637674 w 6229508"/>
              <a:gd name="connsiteY1152" fmla="*/ 3177604 h 6858001"/>
              <a:gd name="connsiteX1153" fmla="*/ 669833 w 6229508"/>
              <a:gd name="connsiteY1153" fmla="*/ 3451248 h 6858001"/>
              <a:gd name="connsiteX1154" fmla="*/ 605515 w 6229508"/>
              <a:gd name="connsiteY1154" fmla="*/ 3314426 h 6858001"/>
              <a:gd name="connsiteX1155" fmla="*/ 605515 w 6229508"/>
              <a:gd name="connsiteY1155" fmla="*/ 3386862 h 6858001"/>
              <a:gd name="connsiteX1156" fmla="*/ 693952 w 6229508"/>
              <a:gd name="connsiteY1156" fmla="*/ 3676603 h 6858001"/>
              <a:gd name="connsiteX1157" fmla="*/ 750229 w 6229508"/>
              <a:gd name="connsiteY1157" fmla="*/ 3700751 h 6858001"/>
              <a:gd name="connsiteX1158" fmla="*/ 750229 w 6229508"/>
              <a:gd name="connsiteY1158" fmla="*/ 3765137 h 6858001"/>
              <a:gd name="connsiteX1159" fmla="*/ 734150 w 6229508"/>
              <a:gd name="connsiteY1159" fmla="*/ 3877815 h 6858001"/>
              <a:gd name="connsiteX1160" fmla="*/ 685912 w 6229508"/>
              <a:gd name="connsiteY1160" fmla="*/ 3789281 h 6858001"/>
              <a:gd name="connsiteX1161" fmla="*/ 597476 w 6229508"/>
              <a:gd name="connsiteY1161" fmla="*/ 3716845 h 6858001"/>
              <a:gd name="connsiteX1162" fmla="*/ 533158 w 6229508"/>
              <a:gd name="connsiteY1162" fmla="*/ 3588073 h 6858001"/>
              <a:gd name="connsiteX1163" fmla="*/ 581396 w 6229508"/>
              <a:gd name="connsiteY1163" fmla="*/ 3644412 h 6858001"/>
              <a:gd name="connsiteX1164" fmla="*/ 597476 w 6229508"/>
              <a:gd name="connsiteY1164" fmla="*/ 3612218 h 6858001"/>
              <a:gd name="connsiteX1165" fmla="*/ 669833 w 6229508"/>
              <a:gd name="connsiteY1165" fmla="*/ 3732942 h 6858001"/>
              <a:gd name="connsiteX1166" fmla="*/ 597476 w 6229508"/>
              <a:gd name="connsiteY1166" fmla="*/ 3580023 h 6858001"/>
              <a:gd name="connsiteX1167" fmla="*/ 573357 w 6229508"/>
              <a:gd name="connsiteY1167" fmla="*/ 3604167 h 6858001"/>
              <a:gd name="connsiteX1168" fmla="*/ 509039 w 6229508"/>
              <a:gd name="connsiteY1168" fmla="*/ 3491490 h 6858001"/>
              <a:gd name="connsiteX1169" fmla="*/ 444718 w 6229508"/>
              <a:gd name="connsiteY1169" fmla="*/ 3209795 h 6858001"/>
              <a:gd name="connsiteX1170" fmla="*/ 404520 w 6229508"/>
              <a:gd name="connsiteY1170" fmla="*/ 3177604 h 6858001"/>
              <a:gd name="connsiteX1171" fmla="*/ 444718 w 6229508"/>
              <a:gd name="connsiteY1171" fmla="*/ 3097117 h 6858001"/>
              <a:gd name="connsiteX1172" fmla="*/ 396480 w 6229508"/>
              <a:gd name="connsiteY1172" fmla="*/ 3008587 h 6858001"/>
              <a:gd name="connsiteX1173" fmla="*/ 348242 w 6229508"/>
              <a:gd name="connsiteY1173" fmla="*/ 3064926 h 6858001"/>
              <a:gd name="connsiteX1174" fmla="*/ 356282 w 6229508"/>
              <a:gd name="connsiteY1174" fmla="*/ 2984439 h 6858001"/>
              <a:gd name="connsiteX1175" fmla="*/ 396480 w 6229508"/>
              <a:gd name="connsiteY1175" fmla="*/ 2984439 h 6858001"/>
              <a:gd name="connsiteX1176" fmla="*/ 436679 w 6229508"/>
              <a:gd name="connsiteY1176" fmla="*/ 2622262 h 6858001"/>
              <a:gd name="connsiteX1177" fmla="*/ 396480 w 6229508"/>
              <a:gd name="connsiteY1177" fmla="*/ 2622262 h 6858001"/>
              <a:gd name="connsiteX1178" fmla="*/ 444718 w 6229508"/>
              <a:gd name="connsiteY1178" fmla="*/ 2227889 h 6858001"/>
              <a:gd name="connsiteX1179" fmla="*/ 436679 w 6229508"/>
              <a:gd name="connsiteY1179" fmla="*/ 2348614 h 6858001"/>
              <a:gd name="connsiteX1180" fmla="*/ 380401 w 6229508"/>
              <a:gd name="connsiteY1180" fmla="*/ 2308372 h 6858001"/>
              <a:gd name="connsiteX1181" fmla="*/ 404520 w 6229508"/>
              <a:gd name="connsiteY1181" fmla="*/ 2372758 h 6858001"/>
              <a:gd name="connsiteX1182" fmla="*/ 372322 w 6229508"/>
              <a:gd name="connsiteY1182" fmla="*/ 2350293 h 6858001"/>
              <a:gd name="connsiteX1183" fmla="*/ 372361 w 6229508"/>
              <a:gd name="connsiteY1183" fmla="*/ 2348614 h 6858001"/>
              <a:gd name="connsiteX1184" fmla="*/ 370848 w 6229508"/>
              <a:gd name="connsiteY1184" fmla="*/ 2348225 h 6858001"/>
              <a:gd name="connsiteX1185" fmla="*/ 356282 w 6229508"/>
              <a:gd name="connsiteY1185" fmla="*/ 2308372 h 6858001"/>
              <a:gd name="connsiteX1186" fmla="*/ 460798 w 6229508"/>
              <a:gd name="connsiteY1186" fmla="*/ 2107161 h 6858001"/>
              <a:gd name="connsiteX1187" fmla="*/ 509039 w 6229508"/>
              <a:gd name="connsiteY1187" fmla="*/ 1930094 h 6858001"/>
              <a:gd name="connsiteX1188" fmla="*/ 621595 w 6229508"/>
              <a:gd name="connsiteY1188" fmla="*/ 1656446 h 6858001"/>
              <a:gd name="connsiteX1189" fmla="*/ 549238 w 6229508"/>
              <a:gd name="connsiteY1189" fmla="*/ 1744980 h 6858001"/>
              <a:gd name="connsiteX1190" fmla="*/ 492956 w 6229508"/>
              <a:gd name="connsiteY1190" fmla="*/ 1865708 h 6858001"/>
              <a:gd name="connsiteX1191" fmla="*/ 436679 w 6229508"/>
              <a:gd name="connsiteY1191" fmla="*/ 1994483 h 6858001"/>
              <a:gd name="connsiteX1192" fmla="*/ 404520 w 6229508"/>
              <a:gd name="connsiteY1192" fmla="*/ 2042772 h 6858001"/>
              <a:gd name="connsiteX1193" fmla="*/ 396480 w 6229508"/>
              <a:gd name="connsiteY1193" fmla="*/ 2042772 h 6858001"/>
              <a:gd name="connsiteX1194" fmla="*/ 316084 w 6229508"/>
              <a:gd name="connsiteY1194" fmla="*/ 2332517 h 6858001"/>
              <a:gd name="connsiteX1195" fmla="*/ 341208 w 6229508"/>
              <a:gd name="connsiteY1195" fmla="*/ 2340567 h 6858001"/>
              <a:gd name="connsiteX1196" fmla="*/ 370848 w 6229508"/>
              <a:gd name="connsiteY1196" fmla="*/ 2348225 h 6858001"/>
              <a:gd name="connsiteX1197" fmla="*/ 371356 w 6229508"/>
              <a:gd name="connsiteY1197" fmla="*/ 2349620 h 6858001"/>
              <a:gd name="connsiteX1198" fmla="*/ 372322 w 6229508"/>
              <a:gd name="connsiteY1198" fmla="*/ 2350293 h 6858001"/>
              <a:gd name="connsiteX1199" fmla="*/ 370354 w 6229508"/>
              <a:gd name="connsiteY1199" fmla="*/ 2432117 h 6858001"/>
              <a:gd name="connsiteX1200" fmla="*/ 332163 w 6229508"/>
              <a:gd name="connsiteY1200" fmla="*/ 2509584 h 6858001"/>
              <a:gd name="connsiteX1201" fmla="*/ 316084 w 6229508"/>
              <a:gd name="connsiteY1201" fmla="*/ 2694698 h 6858001"/>
              <a:gd name="connsiteX1202" fmla="*/ 308044 w 6229508"/>
              <a:gd name="connsiteY1202" fmla="*/ 2421050 h 6858001"/>
              <a:gd name="connsiteX1203" fmla="*/ 259806 w 6229508"/>
              <a:gd name="connsiteY1203" fmla="*/ 2461292 h 6858001"/>
              <a:gd name="connsiteX1204" fmla="*/ 227647 w 6229508"/>
              <a:gd name="connsiteY1204" fmla="*/ 2509584 h 6858001"/>
              <a:gd name="connsiteX1205" fmla="*/ 259806 w 6229508"/>
              <a:gd name="connsiteY1205" fmla="*/ 2131305 h 6858001"/>
              <a:gd name="connsiteX1206" fmla="*/ 227647 w 6229508"/>
              <a:gd name="connsiteY1206" fmla="*/ 2147403 h 6858001"/>
              <a:gd name="connsiteX1207" fmla="*/ 243727 w 6229508"/>
              <a:gd name="connsiteY1207" fmla="*/ 1994483 h 6858001"/>
              <a:gd name="connsiteX1208" fmla="*/ 308044 w 6229508"/>
              <a:gd name="connsiteY1208" fmla="*/ 1817416 h 6858001"/>
              <a:gd name="connsiteX1209" fmla="*/ 267846 w 6229508"/>
              <a:gd name="connsiteY1209" fmla="*/ 1857658 h 6858001"/>
              <a:gd name="connsiteX1210" fmla="*/ 348242 w 6229508"/>
              <a:gd name="connsiteY1210" fmla="*/ 1656446 h 6858001"/>
              <a:gd name="connsiteX1211" fmla="*/ 380401 w 6229508"/>
              <a:gd name="connsiteY1211" fmla="*/ 1624255 h 6858001"/>
              <a:gd name="connsiteX1212" fmla="*/ 444718 w 6229508"/>
              <a:gd name="connsiteY1212" fmla="*/ 1479383 h 6858001"/>
              <a:gd name="connsiteX1213" fmla="*/ 444718 w 6229508"/>
              <a:gd name="connsiteY1213" fmla="*/ 1527675 h 6858001"/>
              <a:gd name="connsiteX1214" fmla="*/ 460798 w 6229508"/>
              <a:gd name="connsiteY1214" fmla="*/ 1455239 h 6858001"/>
              <a:gd name="connsiteX1215" fmla="*/ 549238 w 6229508"/>
              <a:gd name="connsiteY1215" fmla="*/ 1366705 h 6858001"/>
              <a:gd name="connsiteX1216" fmla="*/ 492956 w 6229508"/>
              <a:gd name="connsiteY1216" fmla="*/ 1390849 h 6858001"/>
              <a:gd name="connsiteX1217" fmla="*/ 517079 w 6229508"/>
              <a:gd name="connsiteY1217" fmla="*/ 1326463 h 6858001"/>
              <a:gd name="connsiteX1218" fmla="*/ 420599 w 6229508"/>
              <a:gd name="connsiteY1218" fmla="*/ 1390849 h 6858001"/>
              <a:gd name="connsiteX1219" fmla="*/ 404520 w 6229508"/>
              <a:gd name="connsiteY1219" fmla="*/ 1463285 h 6858001"/>
              <a:gd name="connsiteX1220" fmla="*/ 316084 w 6229508"/>
              <a:gd name="connsiteY1220" fmla="*/ 1503527 h 6858001"/>
              <a:gd name="connsiteX1221" fmla="*/ 219608 w 6229508"/>
              <a:gd name="connsiteY1221" fmla="*/ 1688641 h 6858001"/>
              <a:gd name="connsiteX1222" fmla="*/ 171370 w 6229508"/>
              <a:gd name="connsiteY1222" fmla="*/ 1688641 h 6858001"/>
              <a:gd name="connsiteX1223" fmla="*/ 243727 w 6229508"/>
              <a:gd name="connsiteY1223" fmla="*/ 1616205 h 6858001"/>
              <a:gd name="connsiteX1224" fmla="*/ 291965 w 6229508"/>
              <a:gd name="connsiteY1224" fmla="*/ 1487430 h 6858001"/>
              <a:gd name="connsiteX1225" fmla="*/ 291965 w 6229508"/>
              <a:gd name="connsiteY1225" fmla="*/ 1463285 h 6858001"/>
              <a:gd name="connsiteX1226" fmla="*/ 356282 w 6229508"/>
              <a:gd name="connsiteY1226" fmla="*/ 1414997 h 6858001"/>
              <a:gd name="connsiteX1227" fmla="*/ 308044 w 6229508"/>
              <a:gd name="connsiteY1227" fmla="*/ 1455239 h 6858001"/>
              <a:gd name="connsiteX1228" fmla="*/ 372361 w 6229508"/>
              <a:gd name="connsiteY1228" fmla="*/ 1398900 h 6858001"/>
              <a:gd name="connsiteX1229" fmla="*/ 396480 w 6229508"/>
              <a:gd name="connsiteY1229" fmla="*/ 1286222 h 6858001"/>
              <a:gd name="connsiteX1230" fmla="*/ 436679 w 6229508"/>
              <a:gd name="connsiteY1230" fmla="*/ 1286222 h 6858001"/>
              <a:gd name="connsiteX1231" fmla="*/ 492956 w 6229508"/>
              <a:gd name="connsiteY1231" fmla="*/ 1189638 h 6858001"/>
              <a:gd name="connsiteX1232" fmla="*/ 517079 w 6229508"/>
              <a:gd name="connsiteY1232" fmla="*/ 1237930 h 6858001"/>
              <a:gd name="connsiteX1233" fmla="*/ 549238 w 6229508"/>
              <a:gd name="connsiteY1233" fmla="*/ 1197688 h 6858001"/>
              <a:gd name="connsiteX1234" fmla="*/ 517079 w 6229508"/>
              <a:gd name="connsiteY1234" fmla="*/ 1173544 h 6858001"/>
              <a:gd name="connsiteX1235" fmla="*/ 573357 w 6229508"/>
              <a:gd name="connsiteY1235" fmla="*/ 1165494 h 6858001"/>
              <a:gd name="connsiteX1236" fmla="*/ 621595 w 6229508"/>
              <a:gd name="connsiteY1236" fmla="*/ 1012574 h 6858001"/>
              <a:gd name="connsiteX1237" fmla="*/ 645714 w 6229508"/>
              <a:gd name="connsiteY1237" fmla="*/ 1060866 h 6858001"/>
              <a:gd name="connsiteX1238" fmla="*/ 661793 w 6229508"/>
              <a:gd name="connsiteY1238" fmla="*/ 932091 h 6858001"/>
              <a:gd name="connsiteX1239" fmla="*/ 557277 w 6229508"/>
              <a:gd name="connsiteY1239" fmla="*/ 1036718 h 6858001"/>
              <a:gd name="connsiteX1240" fmla="*/ 621595 w 6229508"/>
              <a:gd name="connsiteY1240" fmla="*/ 948189 h 6858001"/>
              <a:gd name="connsiteX1241" fmla="*/ 661793 w 6229508"/>
              <a:gd name="connsiteY1241" fmla="*/ 899897 h 6858001"/>
              <a:gd name="connsiteX1242" fmla="*/ 661793 w 6229508"/>
              <a:gd name="connsiteY1242" fmla="*/ 924041 h 6858001"/>
              <a:gd name="connsiteX1243" fmla="*/ 758269 w 6229508"/>
              <a:gd name="connsiteY1243" fmla="*/ 811363 h 6858001"/>
              <a:gd name="connsiteX1244" fmla="*/ 919062 w 6229508"/>
              <a:gd name="connsiteY1244" fmla="*/ 610151 h 6858001"/>
              <a:gd name="connsiteX1245" fmla="*/ 975344 w 6229508"/>
              <a:gd name="connsiteY1245" fmla="*/ 610151 h 6858001"/>
              <a:gd name="connsiteX1246" fmla="*/ 1128097 w 6229508"/>
              <a:gd name="connsiteY1246" fmla="*/ 497474 h 6858001"/>
              <a:gd name="connsiteX1247" fmla="*/ 1095939 w 6229508"/>
              <a:gd name="connsiteY1247" fmla="*/ 481380 h 6858001"/>
              <a:gd name="connsiteX1248" fmla="*/ 1329089 w 6229508"/>
              <a:gd name="connsiteY1248" fmla="*/ 320410 h 6858001"/>
              <a:gd name="connsiteX1249" fmla="*/ 1353208 w 6229508"/>
              <a:gd name="connsiteY1249" fmla="*/ 360652 h 6858001"/>
              <a:gd name="connsiteX1250" fmla="*/ 1377327 w 6229508"/>
              <a:gd name="connsiteY1250" fmla="*/ 368699 h 6858001"/>
              <a:gd name="connsiteX1251" fmla="*/ 1401450 w 6229508"/>
              <a:gd name="connsiteY1251" fmla="*/ 320410 h 6858001"/>
              <a:gd name="connsiteX1252" fmla="*/ 1353208 w 6229508"/>
              <a:gd name="connsiteY1252" fmla="*/ 328457 h 6858001"/>
              <a:gd name="connsiteX1253" fmla="*/ 1441648 w 6229508"/>
              <a:gd name="connsiteY1253" fmla="*/ 256021 h 6858001"/>
              <a:gd name="connsiteX1254" fmla="*/ 1409489 w 6229508"/>
              <a:gd name="connsiteY1254" fmla="*/ 215779 h 6858001"/>
              <a:gd name="connsiteX1255" fmla="*/ 1666759 w 6229508"/>
              <a:gd name="connsiteY1255" fmla="*/ 70910 h 6858001"/>
              <a:gd name="connsiteX1256" fmla="*/ 1602441 w 6229508"/>
              <a:gd name="connsiteY1256" fmla="*/ 143343 h 6858001"/>
              <a:gd name="connsiteX1257" fmla="*/ 1698917 w 6229508"/>
              <a:gd name="connsiteY1257" fmla="*/ 103101 h 6858001"/>
              <a:gd name="connsiteX1258" fmla="*/ 1578322 w 6229508"/>
              <a:gd name="connsiteY1258" fmla="*/ 183588 h 6858001"/>
              <a:gd name="connsiteX1259" fmla="*/ 1789583 w 6229508"/>
              <a:gd name="connsiteY1259" fmla="*/ 27774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</a:cxnLst>
            <a:rect l="l" t="t" r="r" b="b"/>
            <a:pathLst>
              <a:path w="6229508" h="6858001">
                <a:moveTo>
                  <a:pt x="2621991" y="6847420"/>
                </a:moveTo>
                <a:cubicBezTo>
                  <a:pt x="2625924" y="6846992"/>
                  <a:pt x="2630632" y="6847632"/>
                  <a:pt x="2636026" y="6849841"/>
                </a:cubicBezTo>
                <a:lnTo>
                  <a:pt x="2648534" y="6858001"/>
                </a:lnTo>
                <a:lnTo>
                  <a:pt x="2609851" y="6858001"/>
                </a:lnTo>
                <a:lnTo>
                  <a:pt x="2609824" y="6854841"/>
                </a:lnTo>
                <a:cubicBezTo>
                  <a:pt x="2611935" y="6851099"/>
                  <a:pt x="2616092" y="6848059"/>
                  <a:pt x="2621991" y="6847420"/>
                </a:cubicBezTo>
                <a:close/>
                <a:moveTo>
                  <a:pt x="2711379" y="6843474"/>
                </a:moveTo>
                <a:cubicBezTo>
                  <a:pt x="2725512" y="6843474"/>
                  <a:pt x="2737122" y="6845564"/>
                  <a:pt x="2747343" y="6848830"/>
                </a:cubicBezTo>
                <a:lnTo>
                  <a:pt x="2767764" y="6858001"/>
                </a:lnTo>
                <a:lnTo>
                  <a:pt x="2714061" y="6858001"/>
                </a:lnTo>
                <a:close/>
                <a:moveTo>
                  <a:pt x="2708521" y="6775365"/>
                </a:moveTo>
                <a:cubicBezTo>
                  <a:pt x="2727112" y="6771430"/>
                  <a:pt x="2745706" y="6777333"/>
                  <a:pt x="2745706" y="6796998"/>
                </a:cubicBezTo>
                <a:cubicBezTo>
                  <a:pt x="2704388" y="6789131"/>
                  <a:pt x="2712651" y="6820594"/>
                  <a:pt x="2671335" y="6812728"/>
                </a:cubicBezTo>
                <a:cubicBezTo>
                  <a:pt x="2671335" y="6793063"/>
                  <a:pt x="2689926" y="6779297"/>
                  <a:pt x="2708521" y="6775365"/>
                </a:cubicBezTo>
                <a:close/>
                <a:moveTo>
                  <a:pt x="2453947" y="6733635"/>
                </a:moveTo>
                <a:cubicBezTo>
                  <a:pt x="2526409" y="6757664"/>
                  <a:pt x="2566665" y="6717617"/>
                  <a:pt x="2623025" y="6749653"/>
                </a:cubicBezTo>
                <a:cubicBezTo>
                  <a:pt x="2574719" y="6773682"/>
                  <a:pt x="2671335" y="6757664"/>
                  <a:pt x="2655231" y="6797711"/>
                </a:cubicBezTo>
                <a:cubicBezTo>
                  <a:pt x="2598870" y="6821737"/>
                  <a:pt x="2590819" y="6813729"/>
                  <a:pt x="2542513" y="6837755"/>
                </a:cubicBezTo>
                <a:cubicBezTo>
                  <a:pt x="2542513" y="6789700"/>
                  <a:pt x="2518358" y="6781693"/>
                  <a:pt x="2518358" y="6757664"/>
                </a:cubicBezTo>
                <a:cubicBezTo>
                  <a:pt x="2510307" y="6765672"/>
                  <a:pt x="2453947" y="6765672"/>
                  <a:pt x="2453947" y="6733635"/>
                </a:cubicBezTo>
                <a:close/>
                <a:moveTo>
                  <a:pt x="2426413" y="6723500"/>
                </a:moveTo>
                <a:cubicBezTo>
                  <a:pt x="2431061" y="6723125"/>
                  <a:pt x="2436781" y="6723626"/>
                  <a:pt x="2444408" y="6725628"/>
                </a:cubicBezTo>
                <a:cubicBezTo>
                  <a:pt x="2459666" y="6757664"/>
                  <a:pt x="2391017" y="6757664"/>
                  <a:pt x="2391017" y="6733635"/>
                </a:cubicBezTo>
                <a:cubicBezTo>
                  <a:pt x="2408179" y="6733635"/>
                  <a:pt x="2412470" y="6724625"/>
                  <a:pt x="2426413" y="6723500"/>
                </a:cubicBezTo>
                <a:close/>
                <a:moveTo>
                  <a:pt x="4225917" y="6718591"/>
                </a:moveTo>
                <a:cubicBezTo>
                  <a:pt x="4231940" y="6720378"/>
                  <a:pt x="4236856" y="6724976"/>
                  <a:pt x="4238822" y="6733149"/>
                </a:cubicBezTo>
                <a:cubicBezTo>
                  <a:pt x="4223088" y="6741322"/>
                  <a:pt x="4207359" y="6757664"/>
                  <a:pt x="4191625" y="6757664"/>
                </a:cubicBezTo>
                <a:cubicBezTo>
                  <a:pt x="4183759" y="6741322"/>
                  <a:pt x="4193593" y="6727019"/>
                  <a:pt x="4206375" y="6720889"/>
                </a:cubicBezTo>
                <a:cubicBezTo>
                  <a:pt x="4212766" y="6717824"/>
                  <a:pt x="4219895" y="6716803"/>
                  <a:pt x="4225917" y="6718591"/>
                </a:cubicBezTo>
                <a:close/>
                <a:moveTo>
                  <a:pt x="2343504" y="6710634"/>
                </a:moveTo>
                <a:cubicBezTo>
                  <a:pt x="2366595" y="6712670"/>
                  <a:pt x="2382657" y="6720810"/>
                  <a:pt x="2366595" y="6733023"/>
                </a:cubicBezTo>
                <a:cubicBezTo>
                  <a:pt x="2350531" y="6733023"/>
                  <a:pt x="2350531" y="6716742"/>
                  <a:pt x="2334469" y="6724882"/>
                </a:cubicBezTo>
                <a:cubicBezTo>
                  <a:pt x="2350531" y="6757444"/>
                  <a:pt x="2326440" y="6765585"/>
                  <a:pt x="2342502" y="6773729"/>
                </a:cubicBezTo>
                <a:cubicBezTo>
                  <a:pt x="2414779" y="6749304"/>
                  <a:pt x="2446905" y="6814432"/>
                  <a:pt x="2511155" y="6798151"/>
                </a:cubicBezTo>
                <a:cubicBezTo>
                  <a:pt x="2499108" y="6826645"/>
                  <a:pt x="2480034" y="6845471"/>
                  <a:pt x="2457321" y="6856538"/>
                </a:cubicBezTo>
                <a:lnTo>
                  <a:pt x="2452489" y="6858001"/>
                </a:lnTo>
                <a:lnTo>
                  <a:pt x="2336105" y="6858001"/>
                </a:lnTo>
                <a:lnTo>
                  <a:pt x="2304478" y="6845089"/>
                </a:lnTo>
                <a:cubicBezTo>
                  <a:pt x="2280762" y="6832750"/>
                  <a:pt x="2260181" y="6816468"/>
                  <a:pt x="2246126" y="6798151"/>
                </a:cubicBezTo>
                <a:cubicBezTo>
                  <a:pt x="2173849" y="6806291"/>
                  <a:pt x="2133694" y="6790010"/>
                  <a:pt x="2093539" y="6757444"/>
                </a:cubicBezTo>
                <a:cubicBezTo>
                  <a:pt x="2197942" y="6757444"/>
                  <a:pt x="2254159" y="6757444"/>
                  <a:pt x="2318408" y="6749304"/>
                </a:cubicBezTo>
                <a:cubicBezTo>
                  <a:pt x="2318408" y="6724882"/>
                  <a:pt x="2286285" y="6741163"/>
                  <a:pt x="2278253" y="6724882"/>
                </a:cubicBezTo>
                <a:cubicBezTo>
                  <a:pt x="2290299" y="6712670"/>
                  <a:pt x="2320415" y="6708598"/>
                  <a:pt x="2343504" y="6710634"/>
                </a:cubicBezTo>
                <a:close/>
                <a:moveTo>
                  <a:pt x="2244321" y="6707967"/>
                </a:moveTo>
                <a:cubicBezTo>
                  <a:pt x="2256581" y="6706893"/>
                  <a:pt x="2270883" y="6713329"/>
                  <a:pt x="2270883" y="6726201"/>
                </a:cubicBezTo>
                <a:cubicBezTo>
                  <a:pt x="2262710" y="6726201"/>
                  <a:pt x="2254537" y="6726201"/>
                  <a:pt x="2254537" y="6734781"/>
                </a:cubicBezTo>
                <a:cubicBezTo>
                  <a:pt x="2254537" y="6734781"/>
                  <a:pt x="2254537" y="6734781"/>
                  <a:pt x="2230018" y="6734781"/>
                </a:cubicBezTo>
                <a:cubicBezTo>
                  <a:pt x="2221849" y="6717621"/>
                  <a:pt x="2232062" y="6709041"/>
                  <a:pt x="2244321" y="6707967"/>
                </a:cubicBezTo>
                <a:close/>
                <a:moveTo>
                  <a:pt x="4304609" y="6700457"/>
                </a:moveTo>
                <a:cubicBezTo>
                  <a:pt x="4313190" y="6726201"/>
                  <a:pt x="4304609" y="6743365"/>
                  <a:pt x="4278865" y="6751945"/>
                </a:cubicBezTo>
                <a:cubicBezTo>
                  <a:pt x="4278865" y="6734785"/>
                  <a:pt x="4270281" y="6717621"/>
                  <a:pt x="4261701" y="6709041"/>
                </a:cubicBezTo>
                <a:cubicBezTo>
                  <a:pt x="4287446" y="6709041"/>
                  <a:pt x="4296026" y="6700457"/>
                  <a:pt x="4304609" y="6700457"/>
                </a:cubicBezTo>
                <a:close/>
                <a:moveTo>
                  <a:pt x="1979534" y="6647062"/>
                </a:moveTo>
                <a:cubicBezTo>
                  <a:pt x="2004050" y="6648969"/>
                  <a:pt x="2026526" y="6656597"/>
                  <a:pt x="2030612" y="6668039"/>
                </a:cubicBezTo>
                <a:cubicBezTo>
                  <a:pt x="2006093" y="6706176"/>
                  <a:pt x="1940713" y="6683293"/>
                  <a:pt x="1916197" y="6660410"/>
                </a:cubicBezTo>
                <a:cubicBezTo>
                  <a:pt x="1928457" y="6648969"/>
                  <a:pt x="1955016" y="6645156"/>
                  <a:pt x="1979534" y="6647062"/>
                </a:cubicBezTo>
                <a:close/>
                <a:moveTo>
                  <a:pt x="4405867" y="6643250"/>
                </a:moveTo>
                <a:cubicBezTo>
                  <a:pt x="4421886" y="6667769"/>
                  <a:pt x="4413875" y="6700457"/>
                  <a:pt x="4381838" y="6700457"/>
                </a:cubicBezTo>
                <a:cubicBezTo>
                  <a:pt x="4381838" y="6675942"/>
                  <a:pt x="4389849" y="6651423"/>
                  <a:pt x="4405867" y="6643250"/>
                </a:cubicBezTo>
                <a:close/>
                <a:moveTo>
                  <a:pt x="3338415" y="6593552"/>
                </a:moveTo>
                <a:cubicBezTo>
                  <a:pt x="3347279" y="6593553"/>
                  <a:pt x="3356397" y="6594053"/>
                  <a:pt x="3364501" y="6594053"/>
                </a:cubicBezTo>
                <a:cubicBezTo>
                  <a:pt x="3380711" y="6666133"/>
                  <a:pt x="3323979" y="6594053"/>
                  <a:pt x="3299665" y="6634096"/>
                </a:cubicBezTo>
                <a:cubicBezTo>
                  <a:pt x="3287509" y="6598056"/>
                  <a:pt x="3311822" y="6593552"/>
                  <a:pt x="3338415" y="6593552"/>
                </a:cubicBezTo>
                <a:close/>
                <a:moveTo>
                  <a:pt x="3509194" y="6575755"/>
                </a:moveTo>
                <a:cubicBezTo>
                  <a:pt x="3523585" y="6576847"/>
                  <a:pt x="3536600" y="6580729"/>
                  <a:pt x="3546610" y="6588493"/>
                </a:cubicBezTo>
                <a:cubicBezTo>
                  <a:pt x="3490545" y="6580730"/>
                  <a:pt x="3418466" y="6666133"/>
                  <a:pt x="3386429" y="6611786"/>
                </a:cubicBezTo>
                <a:cubicBezTo>
                  <a:pt x="3402448" y="6600140"/>
                  <a:pt x="3432480" y="6586554"/>
                  <a:pt x="3463515" y="6579758"/>
                </a:cubicBezTo>
                <a:cubicBezTo>
                  <a:pt x="3479033" y="6576361"/>
                  <a:pt x="3494802" y="6574663"/>
                  <a:pt x="3509194" y="6575755"/>
                </a:cubicBezTo>
                <a:close/>
                <a:moveTo>
                  <a:pt x="2556920" y="6554006"/>
                </a:moveTo>
                <a:cubicBezTo>
                  <a:pt x="2574081" y="6562013"/>
                  <a:pt x="2625569" y="6545995"/>
                  <a:pt x="2625569" y="6570024"/>
                </a:cubicBezTo>
                <a:cubicBezTo>
                  <a:pt x="2599825" y="6562013"/>
                  <a:pt x="2556920" y="6586042"/>
                  <a:pt x="2556920" y="6554006"/>
                </a:cubicBezTo>
                <a:close/>
                <a:moveTo>
                  <a:pt x="2648452" y="6545995"/>
                </a:moveTo>
                <a:cubicBezTo>
                  <a:pt x="2664470" y="6545995"/>
                  <a:pt x="2688499" y="6545995"/>
                  <a:pt x="2680488" y="6574601"/>
                </a:cubicBezTo>
                <a:cubicBezTo>
                  <a:pt x="2664470" y="6574601"/>
                  <a:pt x="2648452" y="6565066"/>
                  <a:pt x="2648452" y="6545995"/>
                </a:cubicBezTo>
                <a:close/>
                <a:moveTo>
                  <a:pt x="1647321" y="6534554"/>
                </a:moveTo>
                <a:cubicBezTo>
                  <a:pt x="1663847" y="6534554"/>
                  <a:pt x="1721692" y="6557437"/>
                  <a:pt x="1688636" y="6557437"/>
                </a:cubicBezTo>
                <a:cubicBezTo>
                  <a:pt x="1672110" y="6557437"/>
                  <a:pt x="1655584" y="6549811"/>
                  <a:pt x="1647321" y="6534554"/>
                </a:cubicBezTo>
                <a:close/>
                <a:moveTo>
                  <a:pt x="4845220" y="6523112"/>
                </a:moveTo>
                <a:cubicBezTo>
                  <a:pt x="4771346" y="6554896"/>
                  <a:pt x="4722099" y="6626406"/>
                  <a:pt x="4656434" y="6666133"/>
                </a:cubicBezTo>
                <a:cubicBezTo>
                  <a:pt x="4697476" y="6602568"/>
                  <a:pt x="4787764" y="6523112"/>
                  <a:pt x="4845220" y="6523112"/>
                </a:cubicBezTo>
                <a:close/>
                <a:moveTo>
                  <a:pt x="2563810" y="6519719"/>
                </a:moveTo>
                <a:cubicBezTo>
                  <a:pt x="2573704" y="6520970"/>
                  <a:pt x="2581414" y="6523974"/>
                  <a:pt x="2585526" y="6529981"/>
                </a:cubicBezTo>
                <a:cubicBezTo>
                  <a:pt x="2552632" y="6529981"/>
                  <a:pt x="2511511" y="6586042"/>
                  <a:pt x="2478618" y="6545999"/>
                </a:cubicBezTo>
                <a:cubicBezTo>
                  <a:pt x="2486841" y="6545999"/>
                  <a:pt x="2495064" y="6537988"/>
                  <a:pt x="2478618" y="6529981"/>
                </a:cubicBezTo>
                <a:cubicBezTo>
                  <a:pt x="2470394" y="6529981"/>
                  <a:pt x="2453947" y="6529981"/>
                  <a:pt x="2453947" y="6521970"/>
                </a:cubicBezTo>
                <a:cubicBezTo>
                  <a:pt x="2474506" y="6525974"/>
                  <a:pt x="2503288" y="6521970"/>
                  <a:pt x="2528989" y="6519970"/>
                </a:cubicBezTo>
                <a:cubicBezTo>
                  <a:pt x="2541837" y="6518968"/>
                  <a:pt x="2553916" y="6518467"/>
                  <a:pt x="2563810" y="6519719"/>
                </a:cubicBezTo>
                <a:close/>
                <a:moveTo>
                  <a:pt x="2316646" y="6505952"/>
                </a:moveTo>
                <a:cubicBezTo>
                  <a:pt x="2350970" y="6505952"/>
                  <a:pt x="2368134" y="6513963"/>
                  <a:pt x="2368134" y="6529981"/>
                </a:cubicBezTo>
                <a:cubicBezTo>
                  <a:pt x="2350970" y="6529981"/>
                  <a:pt x="2299485" y="6545999"/>
                  <a:pt x="2316646" y="6505952"/>
                </a:cubicBezTo>
                <a:close/>
                <a:moveTo>
                  <a:pt x="3014749" y="6493401"/>
                </a:moveTo>
                <a:cubicBezTo>
                  <a:pt x="3043549" y="6492391"/>
                  <a:pt x="3071971" y="6496417"/>
                  <a:pt x="3100390" y="6508496"/>
                </a:cubicBezTo>
                <a:cubicBezTo>
                  <a:pt x="3051668" y="6548752"/>
                  <a:pt x="2905512" y="6484341"/>
                  <a:pt x="2897393" y="6556802"/>
                </a:cubicBezTo>
                <a:cubicBezTo>
                  <a:pt x="2929873" y="6548752"/>
                  <a:pt x="3002951" y="6532651"/>
                  <a:pt x="3027311" y="6572907"/>
                </a:cubicBezTo>
                <a:cubicBezTo>
                  <a:pt x="2962353" y="6580958"/>
                  <a:pt x="3059790" y="6605113"/>
                  <a:pt x="3059790" y="6621213"/>
                </a:cubicBezTo>
                <a:cubicBezTo>
                  <a:pt x="2986713" y="6621213"/>
                  <a:pt x="2913635" y="6605113"/>
                  <a:pt x="2897393" y="6589008"/>
                </a:cubicBezTo>
                <a:cubicBezTo>
                  <a:pt x="2873033" y="6589008"/>
                  <a:pt x="2889275" y="6629268"/>
                  <a:pt x="2873033" y="6637318"/>
                </a:cubicBezTo>
                <a:cubicBezTo>
                  <a:pt x="2905512" y="6661473"/>
                  <a:pt x="2954233" y="6613163"/>
                  <a:pt x="2986713" y="6661473"/>
                </a:cubicBezTo>
                <a:cubicBezTo>
                  <a:pt x="2889275" y="6637318"/>
                  <a:pt x="2816197" y="6661473"/>
                  <a:pt x="2767477" y="6669524"/>
                </a:cubicBezTo>
                <a:cubicBezTo>
                  <a:pt x="2743119" y="6677574"/>
                  <a:pt x="2686279" y="6677574"/>
                  <a:pt x="2670042" y="6669524"/>
                </a:cubicBezTo>
                <a:cubicBezTo>
                  <a:pt x="2661923" y="6669524"/>
                  <a:pt x="2670042" y="6637318"/>
                  <a:pt x="2670042" y="6637318"/>
                </a:cubicBezTo>
                <a:cubicBezTo>
                  <a:pt x="2661923" y="6629268"/>
                  <a:pt x="2596964" y="6653419"/>
                  <a:pt x="2605083" y="6613163"/>
                </a:cubicBezTo>
                <a:cubicBezTo>
                  <a:pt x="2645681" y="6597062"/>
                  <a:pt x="2751238" y="6580958"/>
                  <a:pt x="2759357" y="6637318"/>
                </a:cubicBezTo>
                <a:cubicBezTo>
                  <a:pt x="2751238" y="6597062"/>
                  <a:pt x="2824316" y="6645369"/>
                  <a:pt x="2824316" y="6613163"/>
                </a:cubicBezTo>
                <a:cubicBezTo>
                  <a:pt x="2816197" y="6572907"/>
                  <a:pt x="2751238" y="6589008"/>
                  <a:pt x="2735000" y="6556802"/>
                </a:cubicBezTo>
                <a:cubicBezTo>
                  <a:pt x="2838525" y="6544727"/>
                  <a:pt x="2928352" y="6496417"/>
                  <a:pt x="3014749" y="6493401"/>
                </a:cubicBezTo>
                <a:close/>
                <a:moveTo>
                  <a:pt x="3701072" y="6465905"/>
                </a:moveTo>
                <a:cubicBezTo>
                  <a:pt x="3676402" y="6489934"/>
                  <a:pt x="3618834" y="6545995"/>
                  <a:pt x="3569494" y="6505952"/>
                </a:cubicBezTo>
                <a:cubicBezTo>
                  <a:pt x="3635281" y="6497941"/>
                  <a:pt x="3668178" y="6465905"/>
                  <a:pt x="3701072" y="6465905"/>
                </a:cubicBezTo>
                <a:close/>
                <a:moveTo>
                  <a:pt x="1498582" y="6460186"/>
                </a:moveTo>
                <a:cubicBezTo>
                  <a:pt x="1522607" y="6460186"/>
                  <a:pt x="1578672" y="6484215"/>
                  <a:pt x="1554643" y="6500233"/>
                </a:cubicBezTo>
                <a:cubicBezTo>
                  <a:pt x="1546636" y="6468197"/>
                  <a:pt x="1498582" y="6492226"/>
                  <a:pt x="1498582" y="6460186"/>
                </a:cubicBezTo>
                <a:close/>
                <a:moveTo>
                  <a:pt x="4925307" y="6437303"/>
                </a:moveTo>
                <a:cubicBezTo>
                  <a:pt x="4925307" y="6469339"/>
                  <a:pt x="4873819" y="6517393"/>
                  <a:pt x="4856658" y="6485357"/>
                </a:cubicBezTo>
                <a:cubicBezTo>
                  <a:pt x="4890983" y="6477350"/>
                  <a:pt x="4890983" y="6445314"/>
                  <a:pt x="4925307" y="6437303"/>
                </a:cubicBezTo>
                <a:close/>
                <a:moveTo>
                  <a:pt x="3859069" y="6437303"/>
                </a:moveTo>
                <a:cubicBezTo>
                  <a:pt x="3866972" y="6494035"/>
                  <a:pt x="3811671" y="6461617"/>
                  <a:pt x="3811671" y="6485930"/>
                </a:cubicBezTo>
                <a:cubicBezTo>
                  <a:pt x="3811671" y="6494035"/>
                  <a:pt x="3843271" y="6502139"/>
                  <a:pt x="3835372" y="6510244"/>
                </a:cubicBezTo>
                <a:cubicBezTo>
                  <a:pt x="3835372" y="6518348"/>
                  <a:pt x="3780070" y="6502139"/>
                  <a:pt x="3803768" y="6534557"/>
                </a:cubicBezTo>
                <a:cubicBezTo>
                  <a:pt x="3748467" y="6526453"/>
                  <a:pt x="3764269" y="6485930"/>
                  <a:pt x="3701069" y="6510244"/>
                </a:cubicBezTo>
                <a:cubicBezTo>
                  <a:pt x="3732669" y="6461617"/>
                  <a:pt x="3819570" y="6477826"/>
                  <a:pt x="3859069" y="6437303"/>
                </a:cubicBezTo>
                <a:close/>
                <a:moveTo>
                  <a:pt x="2175068" y="6410965"/>
                </a:moveTo>
                <a:cubicBezTo>
                  <a:pt x="2249313" y="6417152"/>
                  <a:pt x="2306598" y="6441900"/>
                  <a:pt x="2391017" y="6436078"/>
                </a:cubicBezTo>
                <a:cubicBezTo>
                  <a:pt x="2391017" y="6490424"/>
                  <a:pt x="2286498" y="6459368"/>
                  <a:pt x="2270419" y="6505952"/>
                </a:cubicBezTo>
                <a:cubicBezTo>
                  <a:pt x="2246296" y="6467134"/>
                  <a:pt x="2125697" y="6505952"/>
                  <a:pt x="2101578" y="6459368"/>
                </a:cubicBezTo>
                <a:cubicBezTo>
                  <a:pt x="2157856" y="6443840"/>
                  <a:pt x="2109618" y="6428312"/>
                  <a:pt x="2093539" y="6412784"/>
                </a:cubicBezTo>
                <a:cubicBezTo>
                  <a:pt x="2123688" y="6408902"/>
                  <a:pt x="2150321" y="6408902"/>
                  <a:pt x="2175068" y="6410965"/>
                </a:cubicBezTo>
                <a:close/>
                <a:moveTo>
                  <a:pt x="1298357" y="6357213"/>
                </a:moveTo>
                <a:cubicBezTo>
                  <a:pt x="1338401" y="6357213"/>
                  <a:pt x="1362430" y="6364366"/>
                  <a:pt x="1378448" y="6385818"/>
                </a:cubicBezTo>
                <a:cubicBezTo>
                  <a:pt x="1346412" y="6378669"/>
                  <a:pt x="1314376" y="6378669"/>
                  <a:pt x="1298357" y="6357213"/>
                </a:cubicBezTo>
                <a:close/>
                <a:moveTo>
                  <a:pt x="3771797" y="6345771"/>
                </a:moveTo>
                <a:cubicBezTo>
                  <a:pt x="3796759" y="6354351"/>
                  <a:pt x="3830045" y="6354351"/>
                  <a:pt x="3838366" y="6371515"/>
                </a:cubicBezTo>
                <a:cubicBezTo>
                  <a:pt x="3813400" y="6380096"/>
                  <a:pt x="3746834" y="6371515"/>
                  <a:pt x="3771797" y="6345771"/>
                </a:cubicBezTo>
                <a:close/>
                <a:moveTo>
                  <a:pt x="3619674" y="6341789"/>
                </a:moveTo>
                <a:cubicBezTo>
                  <a:pt x="3636380" y="6337191"/>
                  <a:pt x="3672027" y="6355580"/>
                  <a:pt x="3636380" y="6355580"/>
                </a:cubicBezTo>
                <a:cubicBezTo>
                  <a:pt x="3620538" y="6355580"/>
                  <a:pt x="3580935" y="6380096"/>
                  <a:pt x="3612618" y="6355580"/>
                </a:cubicBezTo>
                <a:cubicBezTo>
                  <a:pt x="3610639" y="6347407"/>
                  <a:pt x="3614103" y="6343321"/>
                  <a:pt x="3619674" y="6341789"/>
                </a:cubicBezTo>
                <a:close/>
                <a:moveTo>
                  <a:pt x="2482184" y="6318584"/>
                </a:moveTo>
                <a:cubicBezTo>
                  <a:pt x="2485762" y="6319140"/>
                  <a:pt x="2490407" y="6320744"/>
                  <a:pt x="2496434" y="6323706"/>
                </a:cubicBezTo>
                <a:cubicBezTo>
                  <a:pt x="2496434" y="6323706"/>
                  <a:pt x="2496434" y="6323706"/>
                  <a:pt x="2496434" y="6347407"/>
                </a:cubicBezTo>
                <a:cubicBezTo>
                  <a:pt x="2552675" y="6300005"/>
                  <a:pt x="2616953" y="6379007"/>
                  <a:pt x="2657126" y="6371108"/>
                </a:cubicBezTo>
                <a:cubicBezTo>
                  <a:pt x="2673198" y="6371108"/>
                  <a:pt x="2689267" y="6331605"/>
                  <a:pt x="2697303" y="6331605"/>
                </a:cubicBezTo>
                <a:cubicBezTo>
                  <a:pt x="2697303" y="6331605"/>
                  <a:pt x="2705335" y="6355306"/>
                  <a:pt x="2713371" y="6355306"/>
                </a:cubicBezTo>
                <a:cubicBezTo>
                  <a:pt x="2721408" y="6363209"/>
                  <a:pt x="2729440" y="6339508"/>
                  <a:pt x="2745508" y="6355306"/>
                </a:cubicBezTo>
                <a:cubicBezTo>
                  <a:pt x="2737476" y="6347407"/>
                  <a:pt x="2737476" y="6386907"/>
                  <a:pt x="2761580" y="6386907"/>
                </a:cubicBezTo>
                <a:cubicBezTo>
                  <a:pt x="2849963" y="6347407"/>
                  <a:pt x="3034763" y="6418510"/>
                  <a:pt x="3099041" y="6371108"/>
                </a:cubicBezTo>
                <a:cubicBezTo>
                  <a:pt x="3082969" y="6418510"/>
                  <a:pt x="3155283" y="6394809"/>
                  <a:pt x="3163319" y="6418510"/>
                </a:cubicBezTo>
                <a:cubicBezTo>
                  <a:pt x="3091005" y="6426409"/>
                  <a:pt x="2970482" y="6465909"/>
                  <a:pt x="2970482" y="6410607"/>
                </a:cubicBezTo>
                <a:cubicBezTo>
                  <a:pt x="2906204" y="6410607"/>
                  <a:pt x="2906204" y="6426409"/>
                  <a:pt x="2857996" y="6434308"/>
                </a:cubicBezTo>
                <a:cubicBezTo>
                  <a:pt x="2833891" y="6418510"/>
                  <a:pt x="2874067" y="6402708"/>
                  <a:pt x="2849963" y="6394809"/>
                </a:cubicBezTo>
                <a:cubicBezTo>
                  <a:pt x="2793717" y="6410607"/>
                  <a:pt x="2769613" y="6402708"/>
                  <a:pt x="2713371" y="6386907"/>
                </a:cubicBezTo>
                <a:cubicBezTo>
                  <a:pt x="2689267" y="6386907"/>
                  <a:pt x="2697303" y="6410607"/>
                  <a:pt x="2673198" y="6410607"/>
                </a:cubicBezTo>
                <a:cubicBezTo>
                  <a:pt x="2616953" y="6355306"/>
                  <a:pt x="2520538" y="6410607"/>
                  <a:pt x="2456257" y="6355306"/>
                </a:cubicBezTo>
                <a:cubicBezTo>
                  <a:pt x="2480362" y="6361234"/>
                  <a:pt x="2463792" y="6327162"/>
                  <a:pt x="2474336" y="6319757"/>
                </a:cubicBezTo>
                <a:cubicBezTo>
                  <a:pt x="2476095" y="6318523"/>
                  <a:pt x="2478606" y="6318029"/>
                  <a:pt x="2482184" y="6318584"/>
                </a:cubicBezTo>
                <a:close/>
                <a:moveTo>
                  <a:pt x="3700355" y="6305724"/>
                </a:moveTo>
                <a:cubicBezTo>
                  <a:pt x="3723955" y="6345771"/>
                  <a:pt x="3692488" y="6385815"/>
                  <a:pt x="3661025" y="6329753"/>
                </a:cubicBezTo>
                <a:cubicBezTo>
                  <a:pt x="3684621" y="6337760"/>
                  <a:pt x="3684621" y="6313735"/>
                  <a:pt x="3700355" y="6305724"/>
                </a:cubicBezTo>
                <a:close/>
                <a:moveTo>
                  <a:pt x="4009019" y="6299447"/>
                </a:moveTo>
                <a:lnTo>
                  <a:pt x="4016615" y="6329051"/>
                </a:lnTo>
                <a:cubicBezTo>
                  <a:pt x="3975967" y="6329051"/>
                  <a:pt x="3894673" y="6368654"/>
                  <a:pt x="3878413" y="6321130"/>
                </a:cubicBezTo>
                <a:cubicBezTo>
                  <a:pt x="3910933" y="6329051"/>
                  <a:pt x="3939383" y="6315187"/>
                  <a:pt x="3964788" y="6303306"/>
                </a:cubicBezTo>
                <a:close/>
                <a:moveTo>
                  <a:pt x="4008486" y="6297368"/>
                </a:moveTo>
                <a:cubicBezTo>
                  <a:pt x="4032875" y="6297368"/>
                  <a:pt x="4032875" y="6297368"/>
                  <a:pt x="4032875" y="6297368"/>
                </a:cubicBezTo>
                <a:lnTo>
                  <a:pt x="4009019" y="6299447"/>
                </a:lnTo>
                <a:close/>
                <a:moveTo>
                  <a:pt x="4173906" y="6256335"/>
                </a:moveTo>
                <a:cubicBezTo>
                  <a:pt x="4182041" y="6257612"/>
                  <a:pt x="4189049" y="6261187"/>
                  <a:pt x="4193052" y="6267317"/>
                </a:cubicBezTo>
                <a:cubicBezTo>
                  <a:pt x="4153005" y="6267317"/>
                  <a:pt x="4144998" y="6291832"/>
                  <a:pt x="4120969" y="6300005"/>
                </a:cubicBezTo>
                <a:cubicBezTo>
                  <a:pt x="4116965" y="6279573"/>
                  <a:pt x="4130980" y="6265274"/>
                  <a:pt x="4148000" y="6259144"/>
                </a:cubicBezTo>
                <a:cubicBezTo>
                  <a:pt x="4156510" y="6256079"/>
                  <a:pt x="4165771" y="6255058"/>
                  <a:pt x="4173906" y="6256335"/>
                </a:cubicBezTo>
                <a:close/>
                <a:moveTo>
                  <a:pt x="3316642" y="6250553"/>
                </a:moveTo>
                <a:cubicBezTo>
                  <a:pt x="3336552" y="6255591"/>
                  <a:pt x="3318854" y="6289677"/>
                  <a:pt x="3283456" y="6258690"/>
                </a:cubicBezTo>
                <a:cubicBezTo>
                  <a:pt x="3299190" y="6250427"/>
                  <a:pt x="3310004" y="6248877"/>
                  <a:pt x="3316642" y="6250553"/>
                </a:cubicBezTo>
                <a:close/>
                <a:moveTo>
                  <a:pt x="3664542" y="6227068"/>
                </a:moveTo>
                <a:cubicBezTo>
                  <a:pt x="3686326" y="6222935"/>
                  <a:pt x="3712070" y="6233266"/>
                  <a:pt x="3723951" y="6258056"/>
                </a:cubicBezTo>
                <a:cubicBezTo>
                  <a:pt x="3716031" y="6258056"/>
                  <a:pt x="3708110" y="6266319"/>
                  <a:pt x="3716031" y="6282845"/>
                </a:cubicBezTo>
                <a:cubicBezTo>
                  <a:pt x="3716031" y="6282845"/>
                  <a:pt x="3716031" y="6282845"/>
                  <a:pt x="3628899" y="6282845"/>
                </a:cubicBezTo>
                <a:cubicBezTo>
                  <a:pt x="3624939" y="6249793"/>
                  <a:pt x="3642762" y="6231198"/>
                  <a:pt x="3664542" y="6227068"/>
                </a:cubicBezTo>
                <a:close/>
                <a:moveTo>
                  <a:pt x="3427712" y="6224888"/>
                </a:moveTo>
                <a:cubicBezTo>
                  <a:pt x="3467723" y="6225277"/>
                  <a:pt x="3504307" y="6264470"/>
                  <a:pt x="3540892" y="6233115"/>
                </a:cubicBezTo>
                <a:cubicBezTo>
                  <a:pt x="3540892" y="6233115"/>
                  <a:pt x="3540892" y="6233115"/>
                  <a:pt x="3540892" y="6300005"/>
                </a:cubicBezTo>
                <a:cubicBezTo>
                  <a:pt x="3451464" y="6291645"/>
                  <a:pt x="3451464" y="6233115"/>
                  <a:pt x="3386429" y="6241479"/>
                </a:cubicBezTo>
                <a:cubicBezTo>
                  <a:pt x="3400657" y="6228935"/>
                  <a:pt x="3414375" y="6224755"/>
                  <a:pt x="3427712" y="6224888"/>
                </a:cubicBezTo>
                <a:close/>
                <a:moveTo>
                  <a:pt x="3807476" y="6219915"/>
                </a:moveTo>
                <a:cubicBezTo>
                  <a:pt x="3815487" y="6243515"/>
                  <a:pt x="3783447" y="6282845"/>
                  <a:pt x="3775440" y="6243515"/>
                </a:cubicBezTo>
                <a:cubicBezTo>
                  <a:pt x="3799469" y="6243515"/>
                  <a:pt x="3791459" y="6227782"/>
                  <a:pt x="3807476" y="6219915"/>
                </a:cubicBezTo>
                <a:close/>
                <a:moveTo>
                  <a:pt x="2019171" y="6176636"/>
                </a:moveTo>
                <a:cubicBezTo>
                  <a:pt x="2075531" y="6168427"/>
                  <a:pt x="2083582" y="6201259"/>
                  <a:pt x="2091632" y="6217677"/>
                </a:cubicBezTo>
                <a:cubicBezTo>
                  <a:pt x="2188249" y="6193050"/>
                  <a:pt x="2276815" y="6291548"/>
                  <a:pt x="2341226" y="6307966"/>
                </a:cubicBezTo>
                <a:cubicBezTo>
                  <a:pt x="2341226" y="6291548"/>
                  <a:pt x="2325125" y="6283342"/>
                  <a:pt x="2317071" y="6266924"/>
                </a:cubicBezTo>
                <a:cubicBezTo>
                  <a:pt x="2373432" y="6291548"/>
                  <a:pt x="2429792" y="6291548"/>
                  <a:pt x="2453947" y="6324380"/>
                </a:cubicBezTo>
                <a:cubicBezTo>
                  <a:pt x="2413687" y="6332589"/>
                  <a:pt x="2405637" y="6316175"/>
                  <a:pt x="2381482" y="6332589"/>
                </a:cubicBezTo>
                <a:cubicBezTo>
                  <a:pt x="2405637" y="6332589"/>
                  <a:pt x="2421741" y="6340798"/>
                  <a:pt x="2429792" y="6357213"/>
                </a:cubicBezTo>
                <a:cubicBezTo>
                  <a:pt x="2317071" y="6357213"/>
                  <a:pt x="2260714" y="6299757"/>
                  <a:pt x="2188249" y="6242301"/>
                </a:cubicBezTo>
                <a:cubicBezTo>
                  <a:pt x="2131888" y="6225883"/>
                  <a:pt x="2043326" y="6234092"/>
                  <a:pt x="2019171" y="6176636"/>
                </a:cubicBezTo>
                <a:close/>
                <a:moveTo>
                  <a:pt x="2694218" y="6176437"/>
                </a:moveTo>
                <a:cubicBezTo>
                  <a:pt x="2709952" y="6184445"/>
                  <a:pt x="2757148" y="6168427"/>
                  <a:pt x="2757148" y="6192456"/>
                </a:cubicBezTo>
                <a:cubicBezTo>
                  <a:pt x="2741415" y="6184445"/>
                  <a:pt x="2694218" y="6208474"/>
                  <a:pt x="2694218" y="6176437"/>
                </a:cubicBezTo>
                <a:close/>
                <a:moveTo>
                  <a:pt x="3050850" y="6108996"/>
                </a:moveTo>
                <a:cubicBezTo>
                  <a:pt x="3078652" y="6111061"/>
                  <a:pt x="3103365" y="6121392"/>
                  <a:pt x="3140436" y="6146182"/>
                </a:cubicBezTo>
                <a:cubicBezTo>
                  <a:pt x="3066295" y="6162708"/>
                  <a:pt x="3025106" y="6088336"/>
                  <a:pt x="2992154" y="6146182"/>
                </a:cubicBezTo>
                <a:cubicBezTo>
                  <a:pt x="3008630" y="6113129"/>
                  <a:pt x="2934489" y="6154445"/>
                  <a:pt x="2942727" y="6121392"/>
                </a:cubicBezTo>
                <a:cubicBezTo>
                  <a:pt x="2992154" y="6113129"/>
                  <a:pt x="3023044" y="6106931"/>
                  <a:pt x="3050850" y="6108996"/>
                </a:cubicBezTo>
                <a:close/>
                <a:moveTo>
                  <a:pt x="4059243" y="6097760"/>
                </a:moveTo>
                <a:cubicBezTo>
                  <a:pt x="4067628" y="6100697"/>
                  <a:pt x="4074637" y="6108358"/>
                  <a:pt x="4078641" y="6122661"/>
                </a:cubicBezTo>
                <a:cubicBezTo>
                  <a:pt x="4030587" y="6155353"/>
                  <a:pt x="3950493" y="6163526"/>
                  <a:pt x="3878413" y="6179868"/>
                </a:cubicBezTo>
                <a:cubicBezTo>
                  <a:pt x="3886420" y="6147180"/>
                  <a:pt x="3966511" y="6130834"/>
                  <a:pt x="3990540" y="6147180"/>
                </a:cubicBezTo>
                <a:cubicBezTo>
                  <a:pt x="3994547" y="6130834"/>
                  <a:pt x="4012565" y="6110401"/>
                  <a:pt x="4031588" y="6101208"/>
                </a:cubicBezTo>
                <a:cubicBezTo>
                  <a:pt x="4041098" y="6096610"/>
                  <a:pt x="4050861" y="6094823"/>
                  <a:pt x="4059243" y="6097760"/>
                </a:cubicBezTo>
                <a:close/>
                <a:moveTo>
                  <a:pt x="2342963" y="6082617"/>
                </a:moveTo>
                <a:cubicBezTo>
                  <a:pt x="2342963" y="6113129"/>
                  <a:pt x="2391017" y="6090246"/>
                  <a:pt x="2391017" y="6120758"/>
                </a:cubicBezTo>
                <a:cubicBezTo>
                  <a:pt x="2374999" y="6151266"/>
                  <a:pt x="2310927" y="6097875"/>
                  <a:pt x="2342963" y="6082617"/>
                </a:cubicBezTo>
                <a:close/>
                <a:moveTo>
                  <a:pt x="2253719" y="6065453"/>
                </a:moveTo>
                <a:cubicBezTo>
                  <a:pt x="2277745" y="6065453"/>
                  <a:pt x="2333810" y="6089482"/>
                  <a:pt x="2293763" y="6105500"/>
                </a:cubicBezTo>
                <a:cubicBezTo>
                  <a:pt x="2293763" y="6081471"/>
                  <a:pt x="2253719" y="6097493"/>
                  <a:pt x="2253719" y="6065453"/>
                </a:cubicBezTo>
                <a:close/>
                <a:moveTo>
                  <a:pt x="2631631" y="6056341"/>
                </a:moveTo>
                <a:cubicBezTo>
                  <a:pt x="2663813" y="6060253"/>
                  <a:pt x="2702530" y="6078977"/>
                  <a:pt x="2711379" y="6097699"/>
                </a:cubicBezTo>
                <a:cubicBezTo>
                  <a:pt x="2664182" y="6122661"/>
                  <a:pt x="2664182" y="6072736"/>
                  <a:pt x="2585522" y="6081057"/>
                </a:cubicBezTo>
                <a:cubicBezTo>
                  <a:pt x="2585522" y="6068574"/>
                  <a:pt x="2592405" y="6061295"/>
                  <a:pt x="2602975" y="6057915"/>
                </a:cubicBezTo>
                <a:cubicBezTo>
                  <a:pt x="2610902" y="6055379"/>
                  <a:pt x="2620903" y="6055037"/>
                  <a:pt x="2631631" y="6056341"/>
                </a:cubicBezTo>
                <a:close/>
                <a:moveTo>
                  <a:pt x="4747627" y="6016293"/>
                </a:moveTo>
                <a:cubicBezTo>
                  <a:pt x="4731476" y="6024336"/>
                  <a:pt x="4715321" y="6040426"/>
                  <a:pt x="4731476" y="6040426"/>
                </a:cubicBezTo>
                <a:cubicBezTo>
                  <a:pt x="4755703" y="6040426"/>
                  <a:pt x="4747627" y="6008246"/>
                  <a:pt x="4788009" y="6016293"/>
                </a:cubicBezTo>
                <a:cubicBezTo>
                  <a:pt x="4771858" y="6072607"/>
                  <a:pt x="4650712" y="6048470"/>
                  <a:pt x="4699169" y="6128920"/>
                </a:cubicBezTo>
                <a:cubicBezTo>
                  <a:pt x="4594178" y="6120873"/>
                  <a:pt x="4537644" y="6185234"/>
                  <a:pt x="4464956" y="6209367"/>
                </a:cubicBezTo>
                <a:cubicBezTo>
                  <a:pt x="4416498" y="6193277"/>
                  <a:pt x="4456880" y="6145010"/>
                  <a:pt x="4440725" y="6128920"/>
                </a:cubicBezTo>
                <a:cubicBezTo>
                  <a:pt x="4392267" y="6169144"/>
                  <a:pt x="4287276" y="6145010"/>
                  <a:pt x="4303427" y="6193277"/>
                </a:cubicBezTo>
                <a:cubicBezTo>
                  <a:pt x="4190360" y="6201324"/>
                  <a:pt x="3988450" y="6265681"/>
                  <a:pt x="3972298" y="6217414"/>
                </a:cubicBezTo>
                <a:cubicBezTo>
                  <a:pt x="3939993" y="6241548"/>
                  <a:pt x="3883458" y="6249591"/>
                  <a:pt x="3826925" y="6257638"/>
                </a:cubicBezTo>
                <a:cubicBezTo>
                  <a:pt x="3859228" y="6209367"/>
                  <a:pt x="4012680" y="6185234"/>
                  <a:pt x="4061138" y="6209367"/>
                </a:cubicBezTo>
                <a:cubicBezTo>
                  <a:pt x="4093445" y="6169144"/>
                  <a:pt x="4174206" y="6145010"/>
                  <a:pt x="4174206" y="6177187"/>
                </a:cubicBezTo>
                <a:cubicBezTo>
                  <a:pt x="4214587" y="6136963"/>
                  <a:pt x="4295352" y="6136963"/>
                  <a:pt x="4343810" y="6104783"/>
                </a:cubicBezTo>
                <a:cubicBezTo>
                  <a:pt x="4343810" y="6128920"/>
                  <a:pt x="4319582" y="6136963"/>
                  <a:pt x="4343810" y="6145010"/>
                </a:cubicBezTo>
                <a:cubicBezTo>
                  <a:pt x="4408422" y="6088697"/>
                  <a:pt x="4481107" y="6064560"/>
                  <a:pt x="4553796" y="6104783"/>
                </a:cubicBezTo>
                <a:cubicBezTo>
                  <a:pt x="4610329" y="6072607"/>
                  <a:pt x="4691094" y="6008246"/>
                  <a:pt x="4747627" y="6016293"/>
                </a:cubicBezTo>
                <a:close/>
                <a:moveTo>
                  <a:pt x="4449469" y="6014573"/>
                </a:moveTo>
                <a:cubicBezTo>
                  <a:pt x="4460900" y="6013344"/>
                  <a:pt x="4471224" y="6014327"/>
                  <a:pt x="4479090" y="6018260"/>
                </a:cubicBezTo>
                <a:cubicBezTo>
                  <a:pt x="4439759" y="6033994"/>
                  <a:pt x="4400430" y="6057590"/>
                  <a:pt x="4353233" y="6065457"/>
                </a:cubicBezTo>
                <a:cubicBezTo>
                  <a:pt x="4370930" y="6041860"/>
                  <a:pt x="4415178" y="6018260"/>
                  <a:pt x="4449469" y="6014573"/>
                </a:cubicBezTo>
                <a:close/>
                <a:moveTo>
                  <a:pt x="232218" y="5989012"/>
                </a:moveTo>
                <a:cubicBezTo>
                  <a:pt x="233047" y="5988887"/>
                  <a:pt x="235728" y="5990513"/>
                  <a:pt x="240837" y="5994516"/>
                </a:cubicBezTo>
                <a:cubicBezTo>
                  <a:pt x="265355" y="5994516"/>
                  <a:pt x="265355" y="6026556"/>
                  <a:pt x="289871" y="6034563"/>
                </a:cubicBezTo>
                <a:cubicBezTo>
                  <a:pt x="308260" y="6070603"/>
                  <a:pt x="248498" y="6012037"/>
                  <a:pt x="234707" y="5994015"/>
                </a:cubicBezTo>
                <a:cubicBezTo>
                  <a:pt x="232409" y="5991013"/>
                  <a:pt x="231388" y="5989137"/>
                  <a:pt x="232218" y="5989012"/>
                </a:cubicBezTo>
                <a:close/>
                <a:moveTo>
                  <a:pt x="1817123" y="5893831"/>
                </a:moveTo>
                <a:cubicBezTo>
                  <a:pt x="1873552" y="5950365"/>
                  <a:pt x="1962223" y="5982671"/>
                  <a:pt x="2091200" y="5974595"/>
                </a:cubicBezTo>
                <a:cubicBezTo>
                  <a:pt x="2107323" y="6031129"/>
                  <a:pt x="2123445" y="6039205"/>
                  <a:pt x="2091200" y="6079587"/>
                </a:cubicBezTo>
                <a:cubicBezTo>
                  <a:pt x="2131503" y="6063435"/>
                  <a:pt x="2099261" y="6119969"/>
                  <a:pt x="2139564" y="6103817"/>
                </a:cubicBezTo>
                <a:cubicBezTo>
                  <a:pt x="2139564" y="6079587"/>
                  <a:pt x="2147625" y="6055360"/>
                  <a:pt x="2155687" y="6014978"/>
                </a:cubicBezTo>
                <a:cubicBezTo>
                  <a:pt x="2204054" y="6039205"/>
                  <a:pt x="2212115" y="6055360"/>
                  <a:pt x="2244361" y="6079587"/>
                </a:cubicBezTo>
                <a:cubicBezTo>
                  <a:pt x="2228238" y="6095742"/>
                  <a:pt x="2195993" y="6079587"/>
                  <a:pt x="2204054" y="6119969"/>
                </a:cubicBezTo>
                <a:cubicBezTo>
                  <a:pt x="2268541" y="6144200"/>
                  <a:pt x="2333031" y="6200733"/>
                  <a:pt x="2445886" y="6168427"/>
                </a:cubicBezTo>
                <a:cubicBezTo>
                  <a:pt x="2429763" y="6168427"/>
                  <a:pt x="2421702" y="6168427"/>
                  <a:pt x="2421702" y="6152275"/>
                </a:cubicBezTo>
                <a:cubicBezTo>
                  <a:pt x="2486188" y="6128045"/>
                  <a:pt x="2566801" y="6144200"/>
                  <a:pt x="2655472" y="6168427"/>
                </a:cubicBezTo>
                <a:cubicBezTo>
                  <a:pt x="2623227" y="6168427"/>
                  <a:pt x="2639350" y="6208809"/>
                  <a:pt x="2655472" y="6216884"/>
                </a:cubicBezTo>
                <a:cubicBezTo>
                  <a:pt x="2719962" y="6208809"/>
                  <a:pt x="2744143" y="6233039"/>
                  <a:pt x="2792510" y="6233039"/>
                </a:cubicBezTo>
                <a:cubicBezTo>
                  <a:pt x="2808634" y="6305724"/>
                  <a:pt x="2736081" y="6273422"/>
                  <a:pt x="2679656" y="6281497"/>
                </a:cubicBezTo>
                <a:cubicBezTo>
                  <a:pt x="2671595" y="6208809"/>
                  <a:pt x="2526495" y="6265342"/>
                  <a:pt x="2510373" y="6192657"/>
                </a:cubicBezTo>
                <a:cubicBezTo>
                  <a:pt x="2526495" y="6192657"/>
                  <a:pt x="2542617" y="6184582"/>
                  <a:pt x="2542617" y="6168427"/>
                </a:cubicBezTo>
                <a:cubicBezTo>
                  <a:pt x="2542617" y="6168427"/>
                  <a:pt x="2542617" y="6168427"/>
                  <a:pt x="2478131" y="6168427"/>
                </a:cubicBezTo>
                <a:cubicBezTo>
                  <a:pt x="2486188" y="6192657"/>
                  <a:pt x="2478131" y="6208809"/>
                  <a:pt x="2470070" y="6216884"/>
                </a:cubicBezTo>
                <a:cubicBezTo>
                  <a:pt x="2405579" y="6200733"/>
                  <a:pt x="2316909" y="6176502"/>
                  <a:pt x="2268541" y="6192657"/>
                </a:cubicBezTo>
                <a:cubicBezTo>
                  <a:pt x="2236299" y="6103817"/>
                  <a:pt x="2099261" y="6136124"/>
                  <a:pt x="2042832" y="6079587"/>
                </a:cubicBezTo>
                <a:cubicBezTo>
                  <a:pt x="2058955" y="6079587"/>
                  <a:pt x="2091200" y="6031129"/>
                  <a:pt x="2067016" y="6031129"/>
                </a:cubicBezTo>
                <a:cubicBezTo>
                  <a:pt x="2058955" y="6047284"/>
                  <a:pt x="1986407" y="6071511"/>
                  <a:pt x="1954162" y="6031129"/>
                </a:cubicBezTo>
                <a:cubicBezTo>
                  <a:pt x="1978345" y="6023053"/>
                  <a:pt x="1954162" y="5982671"/>
                  <a:pt x="1938039" y="5974595"/>
                </a:cubicBezTo>
                <a:cubicBezTo>
                  <a:pt x="1938039" y="6006902"/>
                  <a:pt x="1897733" y="5982671"/>
                  <a:pt x="1873552" y="5990747"/>
                </a:cubicBezTo>
                <a:cubicBezTo>
                  <a:pt x="1897733" y="5926138"/>
                  <a:pt x="1744575" y="5918062"/>
                  <a:pt x="1817123" y="5893831"/>
                </a:cubicBezTo>
                <a:close/>
                <a:moveTo>
                  <a:pt x="3184313" y="5832541"/>
                </a:moveTo>
                <a:cubicBezTo>
                  <a:pt x="3377438" y="5832541"/>
                  <a:pt x="3473998" y="5857056"/>
                  <a:pt x="3586654" y="5832541"/>
                </a:cubicBezTo>
                <a:cubicBezTo>
                  <a:pt x="3562513" y="5889748"/>
                  <a:pt x="3482044" y="5857056"/>
                  <a:pt x="3433763" y="5865229"/>
                </a:cubicBezTo>
                <a:cubicBezTo>
                  <a:pt x="3385485" y="5881575"/>
                  <a:pt x="3345251" y="5922437"/>
                  <a:pt x="3296970" y="5906094"/>
                </a:cubicBezTo>
                <a:cubicBezTo>
                  <a:pt x="3305017" y="5922437"/>
                  <a:pt x="3313063" y="5930610"/>
                  <a:pt x="3296970" y="5946956"/>
                </a:cubicBezTo>
                <a:cubicBezTo>
                  <a:pt x="3296970" y="5946956"/>
                  <a:pt x="3296970" y="5946956"/>
                  <a:pt x="3224548" y="5946956"/>
                </a:cubicBezTo>
                <a:cubicBezTo>
                  <a:pt x="3216501" y="5897921"/>
                  <a:pt x="3256736" y="5955129"/>
                  <a:pt x="3272829" y="5906094"/>
                </a:cubicBezTo>
                <a:cubicBezTo>
                  <a:pt x="3216501" y="5889748"/>
                  <a:pt x="3160176" y="5946956"/>
                  <a:pt x="3224548" y="5979644"/>
                </a:cubicBezTo>
                <a:cubicBezTo>
                  <a:pt x="3152130" y="5963302"/>
                  <a:pt x="3136036" y="5979644"/>
                  <a:pt x="3047520" y="5955129"/>
                </a:cubicBezTo>
                <a:cubicBezTo>
                  <a:pt x="3079708" y="5946956"/>
                  <a:pt x="3111895" y="5930610"/>
                  <a:pt x="3119942" y="5897921"/>
                </a:cubicBezTo>
                <a:cubicBezTo>
                  <a:pt x="3055567" y="5857056"/>
                  <a:pt x="2959005" y="5914264"/>
                  <a:pt x="2918771" y="5897921"/>
                </a:cubicBezTo>
                <a:cubicBezTo>
                  <a:pt x="2934864" y="5889748"/>
                  <a:pt x="2942911" y="5881575"/>
                  <a:pt x="2942911" y="5865229"/>
                </a:cubicBezTo>
                <a:cubicBezTo>
                  <a:pt x="2926817" y="5848887"/>
                  <a:pt x="2886586" y="5857056"/>
                  <a:pt x="2854399" y="5857056"/>
                </a:cubicBezTo>
                <a:cubicBezTo>
                  <a:pt x="2862446" y="5808022"/>
                  <a:pt x="2910727" y="5848887"/>
                  <a:pt x="2942911" y="5857056"/>
                </a:cubicBezTo>
                <a:cubicBezTo>
                  <a:pt x="3015333" y="5865229"/>
                  <a:pt x="3192360" y="5873402"/>
                  <a:pt x="3184313" y="5832541"/>
                </a:cubicBezTo>
                <a:close/>
                <a:moveTo>
                  <a:pt x="2790557" y="5824754"/>
                </a:moveTo>
                <a:cubicBezTo>
                  <a:pt x="2810063" y="5823755"/>
                  <a:pt x="2831516" y="5829763"/>
                  <a:pt x="2831516" y="5837770"/>
                </a:cubicBezTo>
                <a:cubicBezTo>
                  <a:pt x="2792510" y="5829759"/>
                  <a:pt x="2784708" y="5853788"/>
                  <a:pt x="2761303" y="5853788"/>
                </a:cubicBezTo>
                <a:cubicBezTo>
                  <a:pt x="2753505" y="5833766"/>
                  <a:pt x="2771054" y="5825755"/>
                  <a:pt x="2790557" y="5824754"/>
                </a:cubicBezTo>
                <a:close/>
                <a:moveTo>
                  <a:pt x="3082583" y="5819939"/>
                </a:moveTo>
                <a:cubicBezTo>
                  <a:pt x="3100101" y="5821370"/>
                  <a:pt x="3122126" y="5825182"/>
                  <a:pt x="3146155" y="5832811"/>
                </a:cubicBezTo>
                <a:cubicBezTo>
                  <a:pt x="3130137" y="5848065"/>
                  <a:pt x="3130137" y="5832811"/>
                  <a:pt x="3114119" y="5832811"/>
                </a:cubicBezTo>
                <a:cubicBezTo>
                  <a:pt x="3018010" y="5832811"/>
                  <a:pt x="3030025" y="5815647"/>
                  <a:pt x="3082583" y="5819939"/>
                </a:cubicBezTo>
                <a:close/>
                <a:moveTo>
                  <a:pt x="4184198" y="5815694"/>
                </a:moveTo>
                <a:cubicBezTo>
                  <a:pt x="4213903" y="5812184"/>
                  <a:pt x="4230238" y="5858988"/>
                  <a:pt x="4153009" y="5840267"/>
                </a:cubicBezTo>
                <a:cubicBezTo>
                  <a:pt x="4162908" y="5823626"/>
                  <a:pt x="4174295" y="5816865"/>
                  <a:pt x="4184198" y="5815694"/>
                </a:cubicBezTo>
                <a:close/>
                <a:moveTo>
                  <a:pt x="4993956" y="5813741"/>
                </a:moveTo>
                <a:cubicBezTo>
                  <a:pt x="4922186" y="5871309"/>
                  <a:pt x="4802571" y="5887756"/>
                  <a:pt x="4730802" y="5945320"/>
                </a:cubicBezTo>
                <a:cubicBezTo>
                  <a:pt x="4786622" y="5871309"/>
                  <a:pt x="4922186" y="5821964"/>
                  <a:pt x="4993956" y="5813741"/>
                </a:cubicBezTo>
                <a:close/>
                <a:moveTo>
                  <a:pt x="4341795" y="5790858"/>
                </a:moveTo>
                <a:cubicBezTo>
                  <a:pt x="4326267" y="5833766"/>
                  <a:pt x="4271921" y="5833766"/>
                  <a:pt x="4233099" y="5842346"/>
                </a:cubicBezTo>
                <a:cubicBezTo>
                  <a:pt x="4248627" y="5799442"/>
                  <a:pt x="4287446" y="5790858"/>
                  <a:pt x="4341795" y="5790858"/>
                </a:cubicBezTo>
                <a:close/>
                <a:moveTo>
                  <a:pt x="4616387" y="5767975"/>
                </a:moveTo>
                <a:lnTo>
                  <a:pt x="4639271" y="5767975"/>
                </a:lnTo>
                <a:lnTo>
                  <a:pt x="4639271" y="5790858"/>
                </a:lnTo>
                <a:lnTo>
                  <a:pt x="4616387" y="5790858"/>
                </a:lnTo>
                <a:close/>
                <a:moveTo>
                  <a:pt x="3899541" y="5766011"/>
                </a:moveTo>
                <a:cubicBezTo>
                  <a:pt x="3918313" y="5773290"/>
                  <a:pt x="3885274" y="5797806"/>
                  <a:pt x="3861249" y="5767161"/>
                </a:cubicBezTo>
                <a:cubicBezTo>
                  <a:pt x="3881271" y="5763074"/>
                  <a:pt x="3893286" y="5763586"/>
                  <a:pt x="3899541" y="5766011"/>
                </a:cubicBezTo>
                <a:close/>
                <a:moveTo>
                  <a:pt x="5887020" y="5748292"/>
                </a:moveTo>
                <a:cubicBezTo>
                  <a:pt x="5890462" y="5745664"/>
                  <a:pt x="5891936" y="5745664"/>
                  <a:pt x="5889970" y="5749669"/>
                </a:cubicBezTo>
                <a:cubicBezTo>
                  <a:pt x="5866370" y="5789716"/>
                  <a:pt x="5834907" y="5813741"/>
                  <a:pt x="5842773" y="5805734"/>
                </a:cubicBezTo>
                <a:cubicBezTo>
                  <a:pt x="5848673" y="5787712"/>
                  <a:pt x="5876697" y="5756176"/>
                  <a:pt x="5887020" y="5748292"/>
                </a:cubicBezTo>
                <a:close/>
                <a:moveTo>
                  <a:pt x="4017268" y="5740401"/>
                </a:moveTo>
                <a:cubicBezTo>
                  <a:pt x="4026846" y="5741876"/>
                  <a:pt x="4034508" y="5745809"/>
                  <a:pt x="4038594" y="5753676"/>
                </a:cubicBezTo>
                <a:cubicBezTo>
                  <a:pt x="3989560" y="5753676"/>
                  <a:pt x="3973214" y="5785139"/>
                  <a:pt x="3924180" y="5753676"/>
                </a:cubicBezTo>
                <a:cubicBezTo>
                  <a:pt x="3936439" y="5753676"/>
                  <a:pt x="3960954" y="5745809"/>
                  <a:pt x="3984450" y="5741874"/>
                </a:cubicBezTo>
                <a:cubicBezTo>
                  <a:pt x="3996198" y="5739908"/>
                  <a:pt x="4007691" y="5738926"/>
                  <a:pt x="4017268" y="5740401"/>
                </a:cubicBezTo>
                <a:close/>
                <a:moveTo>
                  <a:pt x="4188627" y="5714555"/>
                </a:moveTo>
                <a:cubicBezTo>
                  <a:pt x="4198663" y="5714807"/>
                  <a:pt x="4207809" y="5717834"/>
                  <a:pt x="4215939" y="5725914"/>
                </a:cubicBezTo>
                <a:cubicBezTo>
                  <a:pt x="4199679" y="5742065"/>
                  <a:pt x="4159030" y="5742065"/>
                  <a:pt x="4126511" y="5742065"/>
                </a:cubicBezTo>
                <a:cubicBezTo>
                  <a:pt x="4126511" y="5758220"/>
                  <a:pt x="4110252" y="5830905"/>
                  <a:pt x="4061477" y="5790523"/>
                </a:cubicBezTo>
                <a:cubicBezTo>
                  <a:pt x="4093996" y="5782447"/>
                  <a:pt x="4118382" y="5750141"/>
                  <a:pt x="4077736" y="5725914"/>
                </a:cubicBezTo>
                <a:cubicBezTo>
                  <a:pt x="4106191" y="5733989"/>
                  <a:pt x="4132609" y="5725914"/>
                  <a:pt x="4155982" y="5719856"/>
                </a:cubicBezTo>
                <a:cubicBezTo>
                  <a:pt x="4167668" y="5716829"/>
                  <a:pt x="4178594" y="5714303"/>
                  <a:pt x="4188627" y="5714555"/>
                </a:cubicBezTo>
                <a:close/>
                <a:moveTo>
                  <a:pt x="2419623" y="5686458"/>
                </a:moveTo>
                <a:cubicBezTo>
                  <a:pt x="2444412" y="5725788"/>
                  <a:pt x="2560099" y="5670724"/>
                  <a:pt x="2568362" y="5725788"/>
                </a:cubicBezTo>
                <a:cubicBezTo>
                  <a:pt x="2527043" y="5702191"/>
                  <a:pt x="2436149" y="5733654"/>
                  <a:pt x="2419623" y="5686458"/>
                </a:cubicBezTo>
                <a:close/>
                <a:moveTo>
                  <a:pt x="4555540" y="5636400"/>
                </a:moveTo>
                <a:cubicBezTo>
                  <a:pt x="4563601" y="5644623"/>
                  <a:pt x="4571663" y="5652847"/>
                  <a:pt x="4587785" y="5652847"/>
                </a:cubicBezTo>
                <a:cubicBezTo>
                  <a:pt x="4579724" y="5718638"/>
                  <a:pt x="4531356" y="5710415"/>
                  <a:pt x="4466870" y="5702191"/>
                </a:cubicBezTo>
                <a:cubicBezTo>
                  <a:pt x="4466870" y="5718638"/>
                  <a:pt x="4426563" y="5767979"/>
                  <a:pt x="4410440" y="5726861"/>
                </a:cubicBezTo>
                <a:cubicBezTo>
                  <a:pt x="4458808" y="5702191"/>
                  <a:pt x="4515234" y="5669294"/>
                  <a:pt x="4555540" y="5636400"/>
                </a:cubicBezTo>
                <a:close/>
                <a:moveTo>
                  <a:pt x="4139005" y="5628562"/>
                </a:moveTo>
                <a:cubicBezTo>
                  <a:pt x="4146364" y="5631499"/>
                  <a:pt x="4148396" y="5639672"/>
                  <a:pt x="4142306" y="5656014"/>
                </a:cubicBezTo>
                <a:cubicBezTo>
                  <a:pt x="4191024" y="5672360"/>
                  <a:pt x="4231622" y="5623326"/>
                  <a:pt x="4255982" y="5656014"/>
                </a:cubicBezTo>
                <a:cubicBezTo>
                  <a:pt x="4191024" y="5705049"/>
                  <a:pt x="4077347" y="5696876"/>
                  <a:pt x="4004269" y="5664187"/>
                </a:cubicBezTo>
                <a:cubicBezTo>
                  <a:pt x="4046897" y="5658058"/>
                  <a:pt x="4116929" y="5619751"/>
                  <a:pt x="4139005" y="5628562"/>
                </a:cubicBezTo>
                <a:close/>
                <a:moveTo>
                  <a:pt x="2486114" y="5603002"/>
                </a:moveTo>
                <a:cubicBezTo>
                  <a:pt x="2542653" y="5606787"/>
                  <a:pt x="2603655" y="5631017"/>
                  <a:pt x="2669123" y="5655247"/>
                </a:cubicBezTo>
                <a:cubicBezTo>
                  <a:pt x="2669123" y="5655247"/>
                  <a:pt x="2669123" y="5655247"/>
                  <a:pt x="2669123" y="5727932"/>
                </a:cubicBezTo>
                <a:cubicBezTo>
                  <a:pt x="2621512" y="5727932"/>
                  <a:pt x="2621512" y="5711780"/>
                  <a:pt x="2581832" y="5727932"/>
                </a:cubicBezTo>
                <a:cubicBezTo>
                  <a:pt x="2581832" y="5671398"/>
                  <a:pt x="2677058" y="5719856"/>
                  <a:pt x="2645317" y="5679474"/>
                </a:cubicBezTo>
                <a:cubicBezTo>
                  <a:pt x="2621512" y="5695629"/>
                  <a:pt x="2581832" y="5655247"/>
                  <a:pt x="2534221" y="5639092"/>
                </a:cubicBezTo>
                <a:cubicBezTo>
                  <a:pt x="2494545" y="5631016"/>
                  <a:pt x="2438999" y="5647168"/>
                  <a:pt x="2431064" y="5606789"/>
                </a:cubicBezTo>
                <a:cubicBezTo>
                  <a:pt x="2448918" y="5602750"/>
                  <a:pt x="2467268" y="5601741"/>
                  <a:pt x="2486114" y="5603002"/>
                </a:cubicBezTo>
                <a:close/>
                <a:moveTo>
                  <a:pt x="4370105" y="5601294"/>
                </a:moveTo>
                <a:cubicBezTo>
                  <a:pt x="4377575" y="5601034"/>
                  <a:pt x="4385175" y="5604674"/>
                  <a:pt x="4393280" y="5615077"/>
                </a:cubicBezTo>
                <a:cubicBezTo>
                  <a:pt x="4360862" y="5615077"/>
                  <a:pt x="4320339" y="5665002"/>
                  <a:pt x="4296026" y="5631719"/>
                </a:cubicBezTo>
                <a:cubicBezTo>
                  <a:pt x="4316289" y="5635877"/>
                  <a:pt x="4332498" y="5621315"/>
                  <a:pt x="4347691" y="5610915"/>
                </a:cubicBezTo>
                <a:cubicBezTo>
                  <a:pt x="4355291" y="5605715"/>
                  <a:pt x="4362635" y="5601553"/>
                  <a:pt x="4370105" y="5601294"/>
                </a:cubicBezTo>
                <a:close/>
                <a:moveTo>
                  <a:pt x="6084909" y="5571170"/>
                </a:moveTo>
                <a:cubicBezTo>
                  <a:pt x="6084049" y="5572891"/>
                  <a:pt x="6041030" y="5658925"/>
                  <a:pt x="6082327" y="5576331"/>
                </a:cubicBezTo>
                <a:cubicBezTo>
                  <a:pt x="6084294" y="5572398"/>
                  <a:pt x="6085032" y="5570924"/>
                  <a:pt x="6084909" y="5571170"/>
                </a:cubicBezTo>
                <a:close/>
                <a:moveTo>
                  <a:pt x="2791469" y="5552021"/>
                </a:moveTo>
                <a:cubicBezTo>
                  <a:pt x="2815065" y="5559171"/>
                  <a:pt x="2854399" y="5544868"/>
                  <a:pt x="2846532" y="5573474"/>
                </a:cubicBezTo>
                <a:cubicBezTo>
                  <a:pt x="2822932" y="5573474"/>
                  <a:pt x="2807202" y="5566324"/>
                  <a:pt x="2791469" y="5552021"/>
                </a:cubicBezTo>
                <a:close/>
                <a:moveTo>
                  <a:pt x="2004245" y="5541747"/>
                </a:moveTo>
                <a:cubicBezTo>
                  <a:pt x="2067920" y="5558392"/>
                  <a:pt x="2131596" y="5575034"/>
                  <a:pt x="2179351" y="5616638"/>
                </a:cubicBezTo>
                <a:cubicBezTo>
                  <a:pt x="2099759" y="5624958"/>
                  <a:pt x="1996288" y="5533427"/>
                  <a:pt x="2004245" y="5541747"/>
                </a:cubicBezTo>
                <a:close/>
                <a:moveTo>
                  <a:pt x="4310173" y="5540068"/>
                </a:moveTo>
                <a:cubicBezTo>
                  <a:pt x="4320646" y="5539045"/>
                  <a:pt x="4328307" y="5539556"/>
                  <a:pt x="4330350" y="5541600"/>
                </a:cubicBezTo>
                <a:cubicBezTo>
                  <a:pt x="4297662" y="5557946"/>
                  <a:pt x="4248624" y="5566119"/>
                  <a:pt x="4215936" y="5590634"/>
                </a:cubicBezTo>
                <a:cubicBezTo>
                  <a:pt x="4222065" y="5559989"/>
                  <a:pt x="4278761" y="5543131"/>
                  <a:pt x="4310173" y="5540068"/>
                </a:cubicBezTo>
                <a:close/>
                <a:moveTo>
                  <a:pt x="5015722" y="5535372"/>
                </a:moveTo>
                <a:cubicBezTo>
                  <a:pt x="5019879" y="5536921"/>
                  <a:pt x="5022561" y="5541054"/>
                  <a:pt x="5022561" y="5549319"/>
                </a:cubicBezTo>
                <a:cubicBezTo>
                  <a:pt x="4996817" y="5541056"/>
                  <a:pt x="4979653" y="5590634"/>
                  <a:pt x="4971073" y="5549319"/>
                </a:cubicBezTo>
                <a:cubicBezTo>
                  <a:pt x="4975365" y="5549319"/>
                  <a:pt x="4988237" y="5541056"/>
                  <a:pt x="5000035" y="5536922"/>
                </a:cubicBezTo>
                <a:cubicBezTo>
                  <a:pt x="5005934" y="5534855"/>
                  <a:pt x="5011566" y="5533822"/>
                  <a:pt x="5015722" y="5535372"/>
                </a:cubicBezTo>
                <a:close/>
                <a:moveTo>
                  <a:pt x="1939080" y="5519124"/>
                </a:moveTo>
                <a:cubicBezTo>
                  <a:pt x="1961963" y="5519124"/>
                  <a:pt x="1984846" y="5510544"/>
                  <a:pt x="1977217" y="5544868"/>
                </a:cubicBezTo>
                <a:cubicBezTo>
                  <a:pt x="1954335" y="5544868"/>
                  <a:pt x="1946706" y="5536288"/>
                  <a:pt x="1939080" y="5519124"/>
                </a:cubicBezTo>
                <a:close/>
                <a:moveTo>
                  <a:pt x="1698809" y="5516263"/>
                </a:moveTo>
                <a:cubicBezTo>
                  <a:pt x="1826529" y="5540493"/>
                  <a:pt x="1946262" y="5580875"/>
                  <a:pt x="2042054" y="5653560"/>
                </a:cubicBezTo>
                <a:cubicBezTo>
                  <a:pt x="1898370" y="5621258"/>
                  <a:pt x="1786615" y="5564720"/>
                  <a:pt x="1698809" y="5516263"/>
                </a:cubicBezTo>
                <a:close/>
                <a:moveTo>
                  <a:pt x="2518434" y="5501964"/>
                </a:moveTo>
                <a:cubicBezTo>
                  <a:pt x="2534038" y="5544868"/>
                  <a:pt x="2448225" y="5536288"/>
                  <a:pt x="2448225" y="5519124"/>
                </a:cubicBezTo>
                <a:cubicBezTo>
                  <a:pt x="2463824" y="5493380"/>
                  <a:pt x="2495032" y="5536288"/>
                  <a:pt x="2518434" y="5501964"/>
                </a:cubicBezTo>
                <a:close/>
                <a:moveTo>
                  <a:pt x="3404628" y="5483801"/>
                </a:moveTo>
                <a:cubicBezTo>
                  <a:pt x="3421273" y="5484799"/>
                  <a:pt x="3433753" y="5492810"/>
                  <a:pt x="3437915" y="5520843"/>
                </a:cubicBezTo>
                <a:cubicBezTo>
                  <a:pt x="3404628" y="5496814"/>
                  <a:pt x="3363024" y="5544868"/>
                  <a:pt x="3346382" y="5488807"/>
                </a:cubicBezTo>
                <a:cubicBezTo>
                  <a:pt x="3367186" y="5488807"/>
                  <a:pt x="3387986" y="5482799"/>
                  <a:pt x="3404628" y="5483801"/>
                </a:cubicBezTo>
                <a:close/>
                <a:moveTo>
                  <a:pt x="3232153" y="5478147"/>
                </a:moveTo>
                <a:cubicBezTo>
                  <a:pt x="3244955" y="5477177"/>
                  <a:pt x="3255290" y="5477489"/>
                  <a:pt x="3263297" y="5478616"/>
                </a:cubicBezTo>
                <a:cubicBezTo>
                  <a:pt x="3311345" y="5485372"/>
                  <a:pt x="3275589" y="5521416"/>
                  <a:pt x="3186202" y="5485372"/>
                </a:cubicBezTo>
                <a:cubicBezTo>
                  <a:pt x="3204080" y="5481369"/>
                  <a:pt x="3219350" y="5479117"/>
                  <a:pt x="3232153" y="5478147"/>
                </a:cubicBezTo>
                <a:close/>
                <a:moveTo>
                  <a:pt x="4834132" y="5469632"/>
                </a:moveTo>
                <a:cubicBezTo>
                  <a:pt x="4858964" y="5470601"/>
                  <a:pt x="4880813" y="5476425"/>
                  <a:pt x="4896705" y="5488072"/>
                </a:cubicBezTo>
                <a:cubicBezTo>
                  <a:pt x="4872867" y="5495834"/>
                  <a:pt x="4864921" y="5519128"/>
                  <a:pt x="4833141" y="5519128"/>
                </a:cubicBezTo>
                <a:cubicBezTo>
                  <a:pt x="4833141" y="5503600"/>
                  <a:pt x="4825195" y="5488072"/>
                  <a:pt x="4809303" y="5488072"/>
                </a:cubicBezTo>
                <a:cubicBezTo>
                  <a:pt x="4809303" y="5519128"/>
                  <a:pt x="4777523" y="5573474"/>
                  <a:pt x="4753685" y="5542418"/>
                </a:cubicBezTo>
                <a:cubicBezTo>
                  <a:pt x="4777523" y="5534655"/>
                  <a:pt x="4777523" y="5511362"/>
                  <a:pt x="4785469" y="5488072"/>
                </a:cubicBezTo>
                <a:cubicBezTo>
                  <a:pt x="4769577" y="5488072"/>
                  <a:pt x="4753685" y="5488072"/>
                  <a:pt x="4753685" y="5480306"/>
                </a:cubicBezTo>
                <a:cubicBezTo>
                  <a:pt x="4781494" y="5472544"/>
                  <a:pt x="4809303" y="5468663"/>
                  <a:pt x="4834132" y="5469632"/>
                </a:cubicBezTo>
                <a:close/>
                <a:moveTo>
                  <a:pt x="4383449" y="5461221"/>
                </a:moveTo>
                <a:cubicBezTo>
                  <a:pt x="4387875" y="5462515"/>
                  <a:pt x="4391316" y="5467160"/>
                  <a:pt x="4393280" y="5477491"/>
                </a:cubicBezTo>
                <a:cubicBezTo>
                  <a:pt x="4385413" y="5485754"/>
                  <a:pt x="4338217" y="5510544"/>
                  <a:pt x="4330350" y="5477491"/>
                </a:cubicBezTo>
                <a:cubicBezTo>
                  <a:pt x="4342152" y="5481621"/>
                  <a:pt x="4355918" y="5471293"/>
                  <a:pt x="4367716" y="5465095"/>
                </a:cubicBezTo>
                <a:cubicBezTo>
                  <a:pt x="4373615" y="5461996"/>
                  <a:pt x="4379024" y="5459931"/>
                  <a:pt x="4383449" y="5461221"/>
                </a:cubicBezTo>
                <a:close/>
                <a:moveTo>
                  <a:pt x="2043320" y="5450029"/>
                </a:moveTo>
                <a:cubicBezTo>
                  <a:pt x="2048201" y="5451289"/>
                  <a:pt x="2051203" y="5454311"/>
                  <a:pt x="2051203" y="5460356"/>
                </a:cubicBezTo>
                <a:cubicBezTo>
                  <a:pt x="2107268" y="5532908"/>
                  <a:pt x="2355550" y="5508724"/>
                  <a:pt x="2419623" y="5613517"/>
                </a:cubicBezTo>
                <a:cubicBezTo>
                  <a:pt x="2275460" y="5597394"/>
                  <a:pt x="2075232" y="5540969"/>
                  <a:pt x="1979124" y="5452295"/>
                </a:cubicBezTo>
                <a:cubicBezTo>
                  <a:pt x="1991138" y="5456327"/>
                  <a:pt x="2009156" y="5452295"/>
                  <a:pt x="2024173" y="5450280"/>
                </a:cubicBezTo>
                <a:cubicBezTo>
                  <a:pt x="2031682" y="5449273"/>
                  <a:pt x="2038440" y="5448770"/>
                  <a:pt x="2043320" y="5450029"/>
                </a:cubicBezTo>
                <a:close/>
                <a:moveTo>
                  <a:pt x="4693043" y="5438513"/>
                </a:moveTo>
                <a:cubicBezTo>
                  <a:pt x="4711758" y="5439273"/>
                  <a:pt x="4731989" y="5443326"/>
                  <a:pt x="4754243" y="5451430"/>
                </a:cubicBezTo>
                <a:cubicBezTo>
                  <a:pt x="4746150" y="5467639"/>
                  <a:pt x="4705685" y="5451430"/>
                  <a:pt x="4705685" y="5475744"/>
                </a:cubicBezTo>
                <a:cubicBezTo>
                  <a:pt x="4810892" y="5516266"/>
                  <a:pt x="4616665" y="5605412"/>
                  <a:pt x="4592387" y="5589203"/>
                </a:cubicBezTo>
                <a:cubicBezTo>
                  <a:pt x="4624758" y="5589203"/>
                  <a:pt x="4600481" y="5532475"/>
                  <a:pt x="4584297" y="5540580"/>
                </a:cubicBezTo>
                <a:cubicBezTo>
                  <a:pt x="4584297" y="5548684"/>
                  <a:pt x="4568110" y="5556789"/>
                  <a:pt x="4568110" y="5564890"/>
                </a:cubicBezTo>
                <a:cubicBezTo>
                  <a:pt x="4576203" y="5564890"/>
                  <a:pt x="4592387" y="5564890"/>
                  <a:pt x="4592387" y="5572994"/>
                </a:cubicBezTo>
                <a:cubicBezTo>
                  <a:pt x="4560016" y="5572994"/>
                  <a:pt x="4503367" y="5613517"/>
                  <a:pt x="4479090" y="5572994"/>
                </a:cubicBezTo>
                <a:cubicBezTo>
                  <a:pt x="4519555" y="5589203"/>
                  <a:pt x="4495273" y="5532475"/>
                  <a:pt x="4527645" y="5540580"/>
                </a:cubicBezTo>
                <a:cubicBezTo>
                  <a:pt x="4535738" y="5548684"/>
                  <a:pt x="4543832" y="5556789"/>
                  <a:pt x="4551926" y="5564890"/>
                </a:cubicBezTo>
                <a:cubicBezTo>
                  <a:pt x="4568110" y="5548684"/>
                  <a:pt x="4568110" y="5516266"/>
                  <a:pt x="4551926" y="5500057"/>
                </a:cubicBezTo>
                <a:cubicBezTo>
                  <a:pt x="4580250" y="5475744"/>
                  <a:pt x="4608575" y="5455484"/>
                  <a:pt x="4640946" y="5445351"/>
                </a:cubicBezTo>
                <a:cubicBezTo>
                  <a:pt x="4657131" y="5440286"/>
                  <a:pt x="4674329" y="5437753"/>
                  <a:pt x="4693043" y="5438513"/>
                </a:cubicBezTo>
                <a:close/>
                <a:moveTo>
                  <a:pt x="4045621" y="5411625"/>
                </a:moveTo>
                <a:cubicBezTo>
                  <a:pt x="4058763" y="5410590"/>
                  <a:pt x="4068875" y="5412659"/>
                  <a:pt x="4064828" y="5429185"/>
                </a:cubicBezTo>
                <a:cubicBezTo>
                  <a:pt x="4024389" y="5462237"/>
                  <a:pt x="3894983" y="5470500"/>
                  <a:pt x="3838366" y="5453974"/>
                </a:cubicBezTo>
                <a:cubicBezTo>
                  <a:pt x="3911156" y="5429185"/>
                  <a:pt x="3992039" y="5437448"/>
                  <a:pt x="4032479" y="5429185"/>
                </a:cubicBezTo>
                <a:cubicBezTo>
                  <a:pt x="4024389" y="5420922"/>
                  <a:pt x="4008212" y="5429185"/>
                  <a:pt x="4008212" y="5412655"/>
                </a:cubicBezTo>
                <a:cubicBezTo>
                  <a:pt x="4016302" y="5416788"/>
                  <a:pt x="4032479" y="5412655"/>
                  <a:pt x="4045621" y="5411625"/>
                </a:cubicBezTo>
                <a:close/>
                <a:moveTo>
                  <a:pt x="5247060" y="5386984"/>
                </a:moveTo>
                <a:cubicBezTo>
                  <a:pt x="5252425" y="5386489"/>
                  <a:pt x="5257693" y="5387108"/>
                  <a:pt x="5262833" y="5389088"/>
                </a:cubicBezTo>
                <a:cubicBezTo>
                  <a:pt x="5246386" y="5389088"/>
                  <a:pt x="5229939" y="5412853"/>
                  <a:pt x="5246386" y="5412853"/>
                </a:cubicBezTo>
                <a:cubicBezTo>
                  <a:pt x="5246386" y="5404933"/>
                  <a:pt x="5262833" y="5397008"/>
                  <a:pt x="5262833" y="5412853"/>
                </a:cubicBezTo>
                <a:cubicBezTo>
                  <a:pt x="5221715" y="5436616"/>
                  <a:pt x="5180594" y="5460378"/>
                  <a:pt x="5131254" y="5476219"/>
                </a:cubicBezTo>
                <a:cubicBezTo>
                  <a:pt x="5167231" y="5448497"/>
                  <a:pt x="5209508" y="5390450"/>
                  <a:pt x="5247060" y="5386984"/>
                </a:cubicBezTo>
                <a:close/>
                <a:moveTo>
                  <a:pt x="5042010" y="5367523"/>
                </a:moveTo>
                <a:cubicBezTo>
                  <a:pt x="5050021" y="5383542"/>
                  <a:pt x="5066035" y="5383542"/>
                  <a:pt x="5074046" y="5407570"/>
                </a:cubicBezTo>
                <a:cubicBezTo>
                  <a:pt x="5033999" y="5391552"/>
                  <a:pt x="4993956" y="5447614"/>
                  <a:pt x="5017985" y="5415578"/>
                </a:cubicBezTo>
                <a:cubicBezTo>
                  <a:pt x="5025992" y="5399560"/>
                  <a:pt x="5042010" y="5391552"/>
                  <a:pt x="5042010" y="5375534"/>
                </a:cubicBezTo>
                <a:cubicBezTo>
                  <a:pt x="5042010" y="5375534"/>
                  <a:pt x="5033999" y="5367523"/>
                  <a:pt x="5042010" y="5367523"/>
                </a:cubicBezTo>
                <a:close/>
                <a:moveTo>
                  <a:pt x="2133586" y="5367523"/>
                </a:moveTo>
                <a:cubicBezTo>
                  <a:pt x="2238058" y="5407570"/>
                  <a:pt x="2366639" y="5431596"/>
                  <a:pt x="2471111" y="5479654"/>
                </a:cubicBezTo>
                <a:cubicBezTo>
                  <a:pt x="2414855" y="5567751"/>
                  <a:pt x="2334494" y="5447614"/>
                  <a:pt x="2278238" y="5455625"/>
                </a:cubicBezTo>
                <a:cubicBezTo>
                  <a:pt x="2294310" y="5447614"/>
                  <a:pt x="2294310" y="5439607"/>
                  <a:pt x="2294310" y="5431596"/>
                </a:cubicBezTo>
                <a:cubicBezTo>
                  <a:pt x="2230022" y="5415578"/>
                  <a:pt x="2173766" y="5399560"/>
                  <a:pt x="2133586" y="5367523"/>
                </a:cubicBezTo>
                <a:close/>
                <a:moveTo>
                  <a:pt x="3873916" y="5362482"/>
                </a:moveTo>
                <a:cubicBezTo>
                  <a:pt x="3890774" y="5367740"/>
                  <a:pt x="3898435" y="5411289"/>
                  <a:pt x="3855530" y="5405282"/>
                </a:cubicBezTo>
                <a:cubicBezTo>
                  <a:pt x="3855530" y="5405282"/>
                  <a:pt x="3855530" y="5405282"/>
                  <a:pt x="3855530" y="5373246"/>
                </a:cubicBezTo>
                <a:cubicBezTo>
                  <a:pt x="3861660" y="5363235"/>
                  <a:pt x="3868298" y="5360731"/>
                  <a:pt x="3873916" y="5362482"/>
                </a:cubicBezTo>
                <a:close/>
                <a:moveTo>
                  <a:pt x="5348642" y="5350363"/>
                </a:moveTo>
                <a:cubicBezTo>
                  <a:pt x="5348642" y="5382403"/>
                  <a:pt x="5341013" y="5390410"/>
                  <a:pt x="5310505" y="5390410"/>
                </a:cubicBezTo>
                <a:cubicBezTo>
                  <a:pt x="5302876" y="5358374"/>
                  <a:pt x="5333388" y="5366381"/>
                  <a:pt x="5348642" y="5350363"/>
                </a:cubicBezTo>
                <a:close/>
                <a:moveTo>
                  <a:pt x="3549962" y="5350363"/>
                </a:moveTo>
                <a:cubicBezTo>
                  <a:pt x="3558052" y="5380875"/>
                  <a:pt x="3541875" y="5388504"/>
                  <a:pt x="3517612" y="5388504"/>
                </a:cubicBezTo>
                <a:cubicBezTo>
                  <a:pt x="3452905" y="5357992"/>
                  <a:pt x="3388202" y="5419012"/>
                  <a:pt x="3323500" y="5373246"/>
                </a:cubicBezTo>
                <a:cubicBezTo>
                  <a:pt x="3380116" y="5350363"/>
                  <a:pt x="3493345" y="5380875"/>
                  <a:pt x="3549962" y="5350363"/>
                </a:cubicBezTo>
                <a:close/>
                <a:moveTo>
                  <a:pt x="4681223" y="5346932"/>
                </a:moveTo>
                <a:cubicBezTo>
                  <a:pt x="4697753" y="5354940"/>
                  <a:pt x="4730805" y="5346932"/>
                  <a:pt x="4730805" y="5362951"/>
                </a:cubicBezTo>
                <a:cubicBezTo>
                  <a:pt x="4681223" y="5338922"/>
                  <a:pt x="4672960" y="5419012"/>
                  <a:pt x="4656434" y="5386976"/>
                </a:cubicBezTo>
                <a:cubicBezTo>
                  <a:pt x="4672960" y="5386976"/>
                  <a:pt x="4672960" y="5362951"/>
                  <a:pt x="4681223" y="5346932"/>
                </a:cubicBezTo>
                <a:close/>
                <a:moveTo>
                  <a:pt x="4973938" y="5338922"/>
                </a:moveTo>
                <a:cubicBezTo>
                  <a:pt x="4982518" y="5371978"/>
                  <a:pt x="4913869" y="5413293"/>
                  <a:pt x="4896705" y="5371978"/>
                </a:cubicBezTo>
                <a:cubicBezTo>
                  <a:pt x="4939613" y="5380241"/>
                  <a:pt x="4922449" y="5347185"/>
                  <a:pt x="4973938" y="5338922"/>
                </a:cubicBezTo>
                <a:close/>
                <a:moveTo>
                  <a:pt x="5097109" y="5335531"/>
                </a:moveTo>
                <a:cubicBezTo>
                  <a:pt x="5100327" y="5335687"/>
                  <a:pt x="5104081" y="5337064"/>
                  <a:pt x="5108371" y="5340068"/>
                </a:cubicBezTo>
                <a:cubicBezTo>
                  <a:pt x="5108371" y="5340068"/>
                  <a:pt x="5108371" y="5340068"/>
                  <a:pt x="5108371" y="5372104"/>
                </a:cubicBezTo>
                <a:cubicBezTo>
                  <a:pt x="5082627" y="5390122"/>
                  <a:pt x="5076190" y="5349577"/>
                  <a:pt x="5089063" y="5338316"/>
                </a:cubicBezTo>
                <a:cubicBezTo>
                  <a:pt x="5091209" y="5336439"/>
                  <a:pt x="5093891" y="5335375"/>
                  <a:pt x="5097109" y="5335531"/>
                </a:cubicBezTo>
                <a:close/>
                <a:moveTo>
                  <a:pt x="3849898" y="5327682"/>
                </a:moveTo>
                <a:cubicBezTo>
                  <a:pt x="3864647" y="5324619"/>
                  <a:pt x="3878413" y="5326662"/>
                  <a:pt x="3878413" y="5343008"/>
                </a:cubicBezTo>
                <a:cubicBezTo>
                  <a:pt x="3870546" y="5351181"/>
                  <a:pt x="3823350" y="5367523"/>
                  <a:pt x="3815483" y="5343008"/>
                </a:cubicBezTo>
                <a:cubicBezTo>
                  <a:pt x="3819415" y="5338922"/>
                  <a:pt x="3835148" y="5330749"/>
                  <a:pt x="3849898" y="5327682"/>
                </a:cubicBezTo>
                <a:close/>
                <a:moveTo>
                  <a:pt x="5440177" y="5287433"/>
                </a:moveTo>
                <a:cubicBezTo>
                  <a:pt x="5440177" y="5287433"/>
                  <a:pt x="5440177" y="5287433"/>
                  <a:pt x="5440177" y="5327480"/>
                </a:cubicBezTo>
                <a:cubicBezTo>
                  <a:pt x="5414433" y="5327480"/>
                  <a:pt x="5397269" y="5319473"/>
                  <a:pt x="5388689" y="5303451"/>
                </a:cubicBezTo>
                <a:cubicBezTo>
                  <a:pt x="5405853" y="5303451"/>
                  <a:pt x="5414433" y="5287433"/>
                  <a:pt x="5440177" y="5287433"/>
                </a:cubicBezTo>
                <a:close/>
                <a:moveTo>
                  <a:pt x="5157571" y="5275992"/>
                </a:moveTo>
                <a:cubicBezTo>
                  <a:pt x="5165582" y="5325920"/>
                  <a:pt x="5157571" y="5359203"/>
                  <a:pt x="5125535" y="5367523"/>
                </a:cubicBezTo>
                <a:cubicBezTo>
                  <a:pt x="5141553" y="5309278"/>
                  <a:pt x="5133546" y="5300958"/>
                  <a:pt x="5157571" y="5275992"/>
                </a:cubicBezTo>
                <a:close/>
                <a:moveTo>
                  <a:pt x="1955722" y="5275992"/>
                </a:moveTo>
                <a:cubicBezTo>
                  <a:pt x="1997326" y="5292201"/>
                  <a:pt x="2005646" y="5284096"/>
                  <a:pt x="2030612" y="5300305"/>
                </a:cubicBezTo>
                <a:cubicBezTo>
                  <a:pt x="2005646" y="5316514"/>
                  <a:pt x="1955722" y="5373246"/>
                  <a:pt x="1939080" y="5316514"/>
                </a:cubicBezTo>
                <a:cubicBezTo>
                  <a:pt x="1955722" y="5308410"/>
                  <a:pt x="1980684" y="5316514"/>
                  <a:pt x="1980684" y="5300305"/>
                </a:cubicBezTo>
                <a:cubicBezTo>
                  <a:pt x="1980684" y="5284096"/>
                  <a:pt x="1955722" y="5292201"/>
                  <a:pt x="1955722" y="5275992"/>
                </a:cubicBezTo>
                <a:close/>
                <a:moveTo>
                  <a:pt x="3985990" y="5273006"/>
                </a:moveTo>
                <a:cubicBezTo>
                  <a:pt x="3990146" y="5274156"/>
                  <a:pt x="3992828" y="5277221"/>
                  <a:pt x="3992828" y="5283350"/>
                </a:cubicBezTo>
                <a:cubicBezTo>
                  <a:pt x="3984244" y="5291523"/>
                  <a:pt x="3941340" y="5316039"/>
                  <a:pt x="3941340" y="5283350"/>
                </a:cubicBezTo>
                <a:cubicBezTo>
                  <a:pt x="3945632" y="5283350"/>
                  <a:pt x="3958504" y="5277221"/>
                  <a:pt x="3970302" y="5274154"/>
                </a:cubicBezTo>
                <a:cubicBezTo>
                  <a:pt x="3976201" y="5272622"/>
                  <a:pt x="3981833" y="5271857"/>
                  <a:pt x="3985990" y="5273006"/>
                </a:cubicBezTo>
                <a:close/>
                <a:moveTo>
                  <a:pt x="5262833" y="5253109"/>
                </a:moveTo>
                <a:cubicBezTo>
                  <a:pt x="5262833" y="5285145"/>
                  <a:pt x="5196263" y="5333199"/>
                  <a:pt x="5171301" y="5301163"/>
                </a:cubicBezTo>
                <a:cubicBezTo>
                  <a:pt x="5196263" y="5285145"/>
                  <a:pt x="5212904" y="5253109"/>
                  <a:pt x="5262833" y="5253109"/>
                </a:cubicBezTo>
                <a:close/>
                <a:moveTo>
                  <a:pt x="5325759" y="5235948"/>
                </a:moveTo>
                <a:cubicBezTo>
                  <a:pt x="5325759" y="5260741"/>
                  <a:pt x="5287622" y="5310320"/>
                  <a:pt x="5279993" y="5277267"/>
                </a:cubicBezTo>
                <a:cubicBezTo>
                  <a:pt x="5302876" y="5269004"/>
                  <a:pt x="5302876" y="5244211"/>
                  <a:pt x="5325759" y="5235948"/>
                </a:cubicBezTo>
                <a:close/>
                <a:moveTo>
                  <a:pt x="1338401" y="5207343"/>
                </a:moveTo>
                <a:cubicBezTo>
                  <a:pt x="1368909" y="5207343"/>
                  <a:pt x="1391792" y="5230226"/>
                  <a:pt x="1407050" y="5253109"/>
                </a:cubicBezTo>
                <a:cubicBezTo>
                  <a:pt x="1376538" y="5245484"/>
                  <a:pt x="1361284" y="5214972"/>
                  <a:pt x="1338401" y="5207343"/>
                </a:cubicBezTo>
                <a:close/>
                <a:moveTo>
                  <a:pt x="4176771" y="5164031"/>
                </a:moveTo>
                <a:cubicBezTo>
                  <a:pt x="4210216" y="5213065"/>
                  <a:pt x="4109881" y="5213065"/>
                  <a:pt x="4101520" y="5188550"/>
                </a:cubicBezTo>
                <a:cubicBezTo>
                  <a:pt x="4143326" y="5188550"/>
                  <a:pt x="4143326" y="5155858"/>
                  <a:pt x="4176771" y="5164031"/>
                </a:cubicBezTo>
                <a:close/>
                <a:moveTo>
                  <a:pt x="3520736" y="5148060"/>
                </a:moveTo>
                <a:cubicBezTo>
                  <a:pt x="3527886" y="5148579"/>
                  <a:pt x="3534646" y="5152737"/>
                  <a:pt x="3540888" y="5163141"/>
                </a:cubicBezTo>
                <a:cubicBezTo>
                  <a:pt x="3524246" y="5179782"/>
                  <a:pt x="3465997" y="5213065"/>
                  <a:pt x="3449356" y="5171462"/>
                </a:cubicBezTo>
                <a:cubicBezTo>
                  <a:pt x="3465997" y="5175620"/>
                  <a:pt x="3482639" y="5163141"/>
                  <a:pt x="3498242" y="5154820"/>
                </a:cubicBezTo>
                <a:cubicBezTo>
                  <a:pt x="3506044" y="5150658"/>
                  <a:pt x="3513583" y="5147537"/>
                  <a:pt x="3520736" y="5148060"/>
                </a:cubicBezTo>
                <a:close/>
                <a:moveTo>
                  <a:pt x="2448585" y="5125217"/>
                </a:moveTo>
                <a:cubicBezTo>
                  <a:pt x="2453590" y="5124964"/>
                  <a:pt x="2461100" y="5128968"/>
                  <a:pt x="2471111" y="5140982"/>
                </a:cubicBezTo>
                <a:cubicBezTo>
                  <a:pt x="2441075" y="5165011"/>
                  <a:pt x="2433565" y="5125966"/>
                  <a:pt x="2448585" y="5125217"/>
                </a:cubicBezTo>
                <a:close/>
                <a:moveTo>
                  <a:pt x="3638142" y="5121534"/>
                </a:moveTo>
                <a:cubicBezTo>
                  <a:pt x="3638142" y="5137880"/>
                  <a:pt x="3646722" y="5154226"/>
                  <a:pt x="3655306" y="5162399"/>
                </a:cubicBezTo>
                <a:cubicBezTo>
                  <a:pt x="3629563" y="5154226"/>
                  <a:pt x="3578073" y="5178741"/>
                  <a:pt x="3569494" y="5146053"/>
                </a:cubicBezTo>
                <a:cubicBezTo>
                  <a:pt x="3586654" y="5137880"/>
                  <a:pt x="3620982" y="5137880"/>
                  <a:pt x="3638142" y="5121534"/>
                </a:cubicBezTo>
                <a:close/>
                <a:moveTo>
                  <a:pt x="3753404" y="5120712"/>
                </a:moveTo>
                <a:cubicBezTo>
                  <a:pt x="3760243" y="5122964"/>
                  <a:pt x="3767335" y="5128968"/>
                  <a:pt x="3775440" y="5140982"/>
                </a:cubicBezTo>
                <a:cubicBezTo>
                  <a:pt x="3734917" y="5124964"/>
                  <a:pt x="3702499" y="5173018"/>
                  <a:pt x="3678185" y="5140982"/>
                </a:cubicBezTo>
                <a:cubicBezTo>
                  <a:pt x="3702499" y="5140982"/>
                  <a:pt x="3718708" y="5128968"/>
                  <a:pt x="3732893" y="5122964"/>
                </a:cubicBezTo>
                <a:cubicBezTo>
                  <a:pt x="3739984" y="5119959"/>
                  <a:pt x="3746568" y="5118460"/>
                  <a:pt x="3753404" y="5120712"/>
                </a:cubicBezTo>
                <a:close/>
                <a:moveTo>
                  <a:pt x="4043679" y="5101296"/>
                </a:moveTo>
                <a:cubicBezTo>
                  <a:pt x="4049777" y="5101797"/>
                  <a:pt x="4055625" y="5105800"/>
                  <a:pt x="4061477" y="5115815"/>
                </a:cubicBezTo>
                <a:cubicBezTo>
                  <a:pt x="4030270" y="5107804"/>
                  <a:pt x="3999066" y="5155858"/>
                  <a:pt x="3975664" y="5123822"/>
                </a:cubicBezTo>
                <a:cubicBezTo>
                  <a:pt x="3995167" y="5127826"/>
                  <a:pt x="4010767" y="5115815"/>
                  <a:pt x="4024421" y="5107804"/>
                </a:cubicBezTo>
                <a:cubicBezTo>
                  <a:pt x="4031246" y="5103800"/>
                  <a:pt x="4037585" y="5100795"/>
                  <a:pt x="4043679" y="5101296"/>
                </a:cubicBezTo>
                <a:close/>
                <a:moveTo>
                  <a:pt x="2316649" y="5097505"/>
                </a:moveTo>
                <a:cubicBezTo>
                  <a:pt x="2341439" y="5105516"/>
                  <a:pt x="2391021" y="5081487"/>
                  <a:pt x="2382757" y="5121534"/>
                </a:cubicBezTo>
                <a:cubicBezTo>
                  <a:pt x="2349702" y="5121534"/>
                  <a:pt x="2324912" y="5113526"/>
                  <a:pt x="2316649" y="5097505"/>
                </a:cubicBezTo>
                <a:close/>
                <a:moveTo>
                  <a:pt x="5514545" y="5085260"/>
                </a:moveTo>
                <a:cubicBezTo>
                  <a:pt x="5518361" y="5085649"/>
                  <a:pt x="5522174" y="5089811"/>
                  <a:pt x="5525987" y="5100211"/>
                </a:cubicBezTo>
                <a:cubicBezTo>
                  <a:pt x="5510733" y="5100211"/>
                  <a:pt x="5487850" y="5150135"/>
                  <a:pt x="5480221" y="5116853"/>
                </a:cubicBezTo>
                <a:cubicBezTo>
                  <a:pt x="5487850" y="5116853"/>
                  <a:pt x="5495475" y="5102290"/>
                  <a:pt x="5503104" y="5092928"/>
                </a:cubicBezTo>
                <a:cubicBezTo>
                  <a:pt x="5506916" y="5088251"/>
                  <a:pt x="5510733" y="5084870"/>
                  <a:pt x="5514545" y="5085260"/>
                </a:cubicBezTo>
                <a:close/>
                <a:moveTo>
                  <a:pt x="3450988" y="5081487"/>
                </a:moveTo>
                <a:cubicBezTo>
                  <a:pt x="3450988" y="5106006"/>
                  <a:pt x="3483680" y="5089660"/>
                  <a:pt x="3483680" y="5114179"/>
                </a:cubicBezTo>
                <a:cubicBezTo>
                  <a:pt x="3459161" y="5130521"/>
                  <a:pt x="3467334" y="5138694"/>
                  <a:pt x="3426473" y="5122352"/>
                </a:cubicBezTo>
                <a:cubicBezTo>
                  <a:pt x="3426473" y="5122352"/>
                  <a:pt x="3426473" y="5122352"/>
                  <a:pt x="3426473" y="5097833"/>
                </a:cubicBezTo>
                <a:cubicBezTo>
                  <a:pt x="3434646" y="5097833"/>
                  <a:pt x="3442815" y="5089660"/>
                  <a:pt x="3450988" y="5081487"/>
                </a:cubicBezTo>
                <a:close/>
                <a:moveTo>
                  <a:pt x="3136793" y="5070406"/>
                </a:moveTo>
                <a:cubicBezTo>
                  <a:pt x="3155517" y="5069332"/>
                  <a:pt x="3176317" y="5075768"/>
                  <a:pt x="3172158" y="5084348"/>
                </a:cubicBezTo>
                <a:cubicBezTo>
                  <a:pt x="3163838" y="5101512"/>
                  <a:pt x="3138872" y="5110092"/>
                  <a:pt x="3113910" y="5101512"/>
                </a:cubicBezTo>
                <a:cubicBezTo>
                  <a:pt x="3101431" y="5080060"/>
                  <a:pt x="3118072" y="5071476"/>
                  <a:pt x="3136793" y="5070406"/>
                </a:cubicBezTo>
                <a:close/>
                <a:moveTo>
                  <a:pt x="2179351" y="5058604"/>
                </a:moveTo>
                <a:cubicBezTo>
                  <a:pt x="2227809" y="5058604"/>
                  <a:pt x="2316649" y="5083123"/>
                  <a:pt x="2292419" y="5115811"/>
                </a:cubicBezTo>
                <a:cubicBezTo>
                  <a:pt x="2260116" y="5083123"/>
                  <a:pt x="2195503" y="5099469"/>
                  <a:pt x="2179351" y="5058604"/>
                </a:cubicBezTo>
                <a:close/>
                <a:moveTo>
                  <a:pt x="4433327" y="5049454"/>
                </a:moveTo>
                <a:cubicBezTo>
                  <a:pt x="4450488" y="5089497"/>
                  <a:pt x="4381838" y="5121534"/>
                  <a:pt x="4381838" y="5097508"/>
                </a:cubicBezTo>
                <a:cubicBezTo>
                  <a:pt x="4407583" y="5097508"/>
                  <a:pt x="4381838" y="5041443"/>
                  <a:pt x="4433327" y="5049454"/>
                </a:cubicBezTo>
                <a:close/>
                <a:moveTo>
                  <a:pt x="3987105" y="5047326"/>
                </a:moveTo>
                <a:cubicBezTo>
                  <a:pt x="3992348" y="5046951"/>
                  <a:pt x="3998545" y="5047451"/>
                  <a:pt x="4006173" y="5049454"/>
                </a:cubicBezTo>
                <a:cubicBezTo>
                  <a:pt x="4021430" y="5081490"/>
                  <a:pt x="3952782" y="5081490"/>
                  <a:pt x="3952782" y="5057461"/>
                </a:cubicBezTo>
                <a:cubicBezTo>
                  <a:pt x="3964222" y="5057461"/>
                  <a:pt x="3971373" y="5048451"/>
                  <a:pt x="3987105" y="5047326"/>
                </a:cubicBezTo>
                <a:close/>
                <a:moveTo>
                  <a:pt x="2736496" y="4995677"/>
                </a:moveTo>
                <a:cubicBezTo>
                  <a:pt x="2816028" y="4995677"/>
                  <a:pt x="2911466" y="5028096"/>
                  <a:pt x="2991001" y="5036200"/>
                </a:cubicBezTo>
                <a:cubicBezTo>
                  <a:pt x="3022814" y="5044305"/>
                  <a:pt x="3054626" y="5011886"/>
                  <a:pt x="3054626" y="5052409"/>
                </a:cubicBezTo>
                <a:cubicBezTo>
                  <a:pt x="3006907" y="5044305"/>
                  <a:pt x="2935325" y="5044305"/>
                  <a:pt x="2871700" y="5076723"/>
                </a:cubicBezTo>
                <a:cubicBezTo>
                  <a:pt x="2863747" y="5019991"/>
                  <a:pt x="2903512" y="5092932"/>
                  <a:pt x="2895559" y="5036200"/>
                </a:cubicBezTo>
                <a:cubicBezTo>
                  <a:pt x="2855793" y="5011886"/>
                  <a:pt x="2855793" y="5092932"/>
                  <a:pt x="2831934" y="5052409"/>
                </a:cubicBezTo>
                <a:cubicBezTo>
                  <a:pt x="2879653" y="5003782"/>
                  <a:pt x="2728543" y="5052409"/>
                  <a:pt x="2736496" y="4995677"/>
                </a:cubicBezTo>
                <a:close/>
                <a:moveTo>
                  <a:pt x="4353233" y="4972794"/>
                </a:moveTo>
                <a:cubicBezTo>
                  <a:pt x="4370397" y="5005486"/>
                  <a:pt x="4318909" y="5030002"/>
                  <a:pt x="4318909" y="4997313"/>
                </a:cubicBezTo>
                <a:cubicBezTo>
                  <a:pt x="4336073" y="4997313"/>
                  <a:pt x="4336073" y="4980967"/>
                  <a:pt x="4353233" y="4972794"/>
                </a:cubicBezTo>
                <a:close/>
                <a:moveTo>
                  <a:pt x="4296029" y="4972794"/>
                </a:moveTo>
                <a:cubicBezTo>
                  <a:pt x="4287968" y="5036867"/>
                  <a:pt x="4199297" y="5020849"/>
                  <a:pt x="4175110" y="5060896"/>
                </a:cubicBezTo>
                <a:cubicBezTo>
                  <a:pt x="4191236" y="5068903"/>
                  <a:pt x="4215416" y="5060896"/>
                  <a:pt x="4215416" y="5076914"/>
                </a:cubicBezTo>
                <a:cubicBezTo>
                  <a:pt x="4167048" y="5076914"/>
                  <a:pt x="4126746" y="5132975"/>
                  <a:pt x="4118684" y="5076914"/>
                </a:cubicBezTo>
                <a:cubicBezTo>
                  <a:pt x="4150929" y="5044878"/>
                  <a:pt x="4215416" y="4972794"/>
                  <a:pt x="4296029" y="4972794"/>
                </a:cubicBezTo>
                <a:close/>
                <a:moveTo>
                  <a:pt x="2419623" y="4949912"/>
                </a:moveTo>
                <a:cubicBezTo>
                  <a:pt x="2508769" y="4973940"/>
                  <a:pt x="2606023" y="4997966"/>
                  <a:pt x="2711382" y="5013984"/>
                </a:cubicBezTo>
                <a:cubicBezTo>
                  <a:pt x="2614128" y="5030002"/>
                  <a:pt x="2492563" y="4989958"/>
                  <a:pt x="2419623" y="4949912"/>
                </a:cubicBezTo>
                <a:close/>
                <a:moveTo>
                  <a:pt x="983715" y="4938470"/>
                </a:moveTo>
                <a:cubicBezTo>
                  <a:pt x="1063167" y="5026121"/>
                  <a:pt x="1214134" y="5050027"/>
                  <a:pt x="1269752" y="5161581"/>
                </a:cubicBezTo>
                <a:cubicBezTo>
                  <a:pt x="1166461" y="5105804"/>
                  <a:pt x="1031387" y="5010186"/>
                  <a:pt x="983715" y="4938470"/>
                </a:cubicBezTo>
                <a:close/>
                <a:moveTo>
                  <a:pt x="4093297" y="4930802"/>
                </a:moveTo>
                <a:cubicBezTo>
                  <a:pt x="4096753" y="4931191"/>
                  <a:pt x="4099614" y="4935349"/>
                  <a:pt x="4101520" y="4945753"/>
                </a:cubicBezTo>
                <a:cubicBezTo>
                  <a:pt x="4086263" y="4945753"/>
                  <a:pt x="4055755" y="4995677"/>
                  <a:pt x="4055755" y="4962394"/>
                </a:cubicBezTo>
                <a:cubicBezTo>
                  <a:pt x="4063383" y="4962394"/>
                  <a:pt x="4072915" y="4947832"/>
                  <a:pt x="4081499" y="4938470"/>
                </a:cubicBezTo>
                <a:cubicBezTo>
                  <a:pt x="4085787" y="4933789"/>
                  <a:pt x="4089841" y="4930409"/>
                  <a:pt x="4093297" y="4930802"/>
                </a:cubicBezTo>
                <a:close/>
                <a:moveTo>
                  <a:pt x="2444401" y="4862791"/>
                </a:moveTo>
                <a:cubicBezTo>
                  <a:pt x="2446052" y="4861003"/>
                  <a:pt x="2449864" y="4862672"/>
                  <a:pt x="2454437" y="4865054"/>
                </a:cubicBezTo>
                <a:cubicBezTo>
                  <a:pt x="2463580" y="4869821"/>
                  <a:pt x="2475774" y="4877450"/>
                  <a:pt x="2479839" y="4866009"/>
                </a:cubicBezTo>
                <a:cubicBezTo>
                  <a:pt x="2520488" y="4881263"/>
                  <a:pt x="2561137" y="4866009"/>
                  <a:pt x="2585526" y="4896520"/>
                </a:cubicBezTo>
                <a:cubicBezTo>
                  <a:pt x="2528618" y="4904146"/>
                  <a:pt x="2487969" y="4888892"/>
                  <a:pt x="2447324" y="4881263"/>
                </a:cubicBezTo>
                <a:cubicBezTo>
                  <a:pt x="2443259" y="4869821"/>
                  <a:pt x="2442751" y="4864578"/>
                  <a:pt x="2444401" y="4862791"/>
                </a:cubicBezTo>
                <a:close/>
                <a:moveTo>
                  <a:pt x="2463583" y="4858380"/>
                </a:moveTo>
                <a:cubicBezTo>
                  <a:pt x="2471709" y="4858380"/>
                  <a:pt x="2479839" y="4858380"/>
                  <a:pt x="2479839" y="4858380"/>
                </a:cubicBezTo>
                <a:cubicBezTo>
                  <a:pt x="2479839" y="4866009"/>
                  <a:pt x="2479839" y="4866009"/>
                  <a:pt x="2479839" y="4866009"/>
                </a:cubicBezTo>
                <a:cubicBezTo>
                  <a:pt x="2479839" y="4866009"/>
                  <a:pt x="2471709" y="4858380"/>
                  <a:pt x="2463583" y="4858380"/>
                </a:cubicBezTo>
                <a:close/>
                <a:moveTo>
                  <a:pt x="4871545" y="4798527"/>
                </a:moveTo>
                <a:cubicBezTo>
                  <a:pt x="4876626" y="4798286"/>
                  <a:pt x="4881199" y="4801684"/>
                  <a:pt x="4885264" y="4811389"/>
                </a:cubicBezTo>
                <a:cubicBezTo>
                  <a:pt x="4860874" y="4857973"/>
                  <a:pt x="4779580" y="4850207"/>
                  <a:pt x="4730802" y="4881263"/>
                </a:cubicBezTo>
                <a:cubicBezTo>
                  <a:pt x="4730802" y="4819151"/>
                  <a:pt x="4852745" y="4865735"/>
                  <a:pt x="4812096" y="4826917"/>
                </a:cubicBezTo>
                <a:cubicBezTo>
                  <a:pt x="4828355" y="4830798"/>
                  <a:pt x="4842582" y="4817212"/>
                  <a:pt x="4854777" y="4807508"/>
                </a:cubicBezTo>
                <a:cubicBezTo>
                  <a:pt x="4860874" y="4802653"/>
                  <a:pt x="4866464" y="4798772"/>
                  <a:pt x="4871545" y="4798527"/>
                </a:cubicBezTo>
                <a:close/>
                <a:moveTo>
                  <a:pt x="2227441" y="4763273"/>
                </a:moveTo>
                <a:cubicBezTo>
                  <a:pt x="2246748" y="4767698"/>
                  <a:pt x="2251575" y="4780973"/>
                  <a:pt x="2270883" y="4763273"/>
                </a:cubicBezTo>
                <a:cubicBezTo>
                  <a:pt x="2270883" y="4818336"/>
                  <a:pt x="2210815" y="4794740"/>
                  <a:pt x="2202235" y="4763273"/>
                </a:cubicBezTo>
                <a:cubicBezTo>
                  <a:pt x="2212961" y="4761307"/>
                  <a:pt x="2221005" y="4761798"/>
                  <a:pt x="2227441" y="4763273"/>
                </a:cubicBezTo>
                <a:close/>
                <a:moveTo>
                  <a:pt x="4659703" y="4595226"/>
                </a:moveTo>
                <a:cubicBezTo>
                  <a:pt x="4667876" y="4634559"/>
                  <a:pt x="4643357" y="4650289"/>
                  <a:pt x="4618842" y="4658156"/>
                </a:cubicBezTo>
                <a:cubicBezTo>
                  <a:pt x="4610669" y="4618826"/>
                  <a:pt x="4635187" y="4610959"/>
                  <a:pt x="4659703" y="4595226"/>
                </a:cubicBezTo>
                <a:close/>
                <a:moveTo>
                  <a:pt x="1739798" y="4564238"/>
                </a:moveTo>
                <a:cubicBezTo>
                  <a:pt x="1744012" y="4563761"/>
                  <a:pt x="1750397" y="4564714"/>
                  <a:pt x="1757037" y="4566620"/>
                </a:cubicBezTo>
                <a:cubicBezTo>
                  <a:pt x="1770316" y="4570437"/>
                  <a:pt x="1784618" y="4578062"/>
                  <a:pt x="1784618" y="4585691"/>
                </a:cubicBezTo>
                <a:cubicBezTo>
                  <a:pt x="1751927" y="4570437"/>
                  <a:pt x="1735584" y="4623828"/>
                  <a:pt x="1735584" y="4570437"/>
                </a:cubicBezTo>
                <a:cubicBezTo>
                  <a:pt x="1733541" y="4566622"/>
                  <a:pt x="1735584" y="4564715"/>
                  <a:pt x="1739798" y="4564238"/>
                </a:cubicBezTo>
                <a:close/>
                <a:moveTo>
                  <a:pt x="4707923" y="4406440"/>
                </a:moveTo>
                <a:cubicBezTo>
                  <a:pt x="4699342" y="4440764"/>
                  <a:pt x="4690758" y="4466508"/>
                  <a:pt x="4656434" y="4475089"/>
                </a:cubicBezTo>
                <a:cubicBezTo>
                  <a:pt x="4656434" y="4432184"/>
                  <a:pt x="4682178" y="4423604"/>
                  <a:pt x="4707923" y="4406440"/>
                </a:cubicBezTo>
                <a:close/>
                <a:moveTo>
                  <a:pt x="1208256" y="4406440"/>
                </a:moveTo>
                <a:cubicBezTo>
                  <a:pt x="1223990" y="4480811"/>
                  <a:pt x="1161060" y="4414703"/>
                  <a:pt x="1208256" y="4406440"/>
                </a:cubicBezTo>
                <a:close/>
                <a:moveTo>
                  <a:pt x="4811934" y="4360674"/>
                </a:moveTo>
                <a:cubicBezTo>
                  <a:pt x="4845217" y="4384079"/>
                  <a:pt x="4778647" y="4446487"/>
                  <a:pt x="4753685" y="4423085"/>
                </a:cubicBezTo>
                <a:cubicBezTo>
                  <a:pt x="4762006" y="4384079"/>
                  <a:pt x="4786968" y="4376277"/>
                  <a:pt x="4811934" y="4360674"/>
                </a:cubicBezTo>
                <a:close/>
                <a:moveTo>
                  <a:pt x="4843017" y="4337000"/>
                </a:moveTo>
                <a:lnTo>
                  <a:pt x="4854512" y="4345631"/>
                </a:lnTo>
                <a:cubicBezTo>
                  <a:pt x="4854512" y="4350661"/>
                  <a:pt x="4850492" y="4356697"/>
                  <a:pt x="4842453" y="4360721"/>
                </a:cubicBezTo>
                <a:close/>
                <a:moveTo>
                  <a:pt x="4843055" y="4335431"/>
                </a:moveTo>
                <a:lnTo>
                  <a:pt x="4843017" y="4337000"/>
                </a:lnTo>
                <a:lnTo>
                  <a:pt x="4842453" y="4336576"/>
                </a:lnTo>
                <a:close/>
                <a:moveTo>
                  <a:pt x="5046587" y="4303466"/>
                </a:moveTo>
                <a:cubicBezTo>
                  <a:pt x="5142695" y="4326872"/>
                  <a:pt x="4990525" y="4358076"/>
                  <a:pt x="4990525" y="4389279"/>
                </a:cubicBezTo>
                <a:cubicBezTo>
                  <a:pt x="4982514" y="4358076"/>
                  <a:pt x="5006540" y="4342472"/>
                  <a:pt x="5014551" y="4319070"/>
                </a:cubicBezTo>
                <a:cubicBezTo>
                  <a:pt x="5038576" y="4303466"/>
                  <a:pt x="5062605" y="4350274"/>
                  <a:pt x="5062605" y="4319070"/>
                </a:cubicBezTo>
                <a:cubicBezTo>
                  <a:pt x="5054598" y="4319070"/>
                  <a:pt x="5046587" y="4319070"/>
                  <a:pt x="5046587" y="4303466"/>
                </a:cubicBezTo>
                <a:close/>
                <a:moveTo>
                  <a:pt x="1407050" y="4269142"/>
                </a:moveTo>
                <a:cubicBezTo>
                  <a:pt x="1407050" y="4269142"/>
                  <a:pt x="1407050" y="4269142"/>
                  <a:pt x="1472715" y="4269142"/>
                </a:cubicBezTo>
                <a:cubicBezTo>
                  <a:pt x="1497338" y="4302324"/>
                  <a:pt x="1505547" y="4318915"/>
                  <a:pt x="1489129" y="4360389"/>
                </a:cubicBezTo>
                <a:cubicBezTo>
                  <a:pt x="1530171" y="4318915"/>
                  <a:pt x="1595836" y="4418454"/>
                  <a:pt x="1579418" y="4435045"/>
                </a:cubicBezTo>
                <a:cubicBezTo>
                  <a:pt x="1521962" y="4401867"/>
                  <a:pt x="1480920" y="4360389"/>
                  <a:pt x="1423464" y="4335503"/>
                </a:cubicBezTo>
                <a:cubicBezTo>
                  <a:pt x="1439882" y="4294029"/>
                  <a:pt x="1431673" y="4294029"/>
                  <a:pt x="1407050" y="4269142"/>
                </a:cubicBezTo>
                <a:close/>
                <a:moveTo>
                  <a:pt x="5800582" y="4223376"/>
                </a:moveTo>
                <a:cubicBezTo>
                  <a:pt x="5800582" y="4256068"/>
                  <a:pt x="5774838" y="4264241"/>
                  <a:pt x="5766258" y="4280584"/>
                </a:cubicBezTo>
                <a:cubicBezTo>
                  <a:pt x="5766258" y="4256068"/>
                  <a:pt x="5774838" y="4231549"/>
                  <a:pt x="5800582" y="4223376"/>
                </a:cubicBezTo>
                <a:close/>
                <a:moveTo>
                  <a:pt x="5098976" y="4194345"/>
                </a:moveTo>
                <a:cubicBezTo>
                  <a:pt x="5111232" y="4191344"/>
                  <a:pt x="5125535" y="4195347"/>
                  <a:pt x="5125535" y="4207362"/>
                </a:cubicBezTo>
                <a:cubicBezTo>
                  <a:pt x="5117362" y="4207362"/>
                  <a:pt x="5109189" y="4207362"/>
                  <a:pt x="5109189" y="4223380"/>
                </a:cubicBezTo>
                <a:cubicBezTo>
                  <a:pt x="5109189" y="4223380"/>
                  <a:pt x="5109189" y="4223380"/>
                  <a:pt x="5084673" y="4223380"/>
                </a:cubicBezTo>
                <a:cubicBezTo>
                  <a:pt x="5076500" y="4207362"/>
                  <a:pt x="5086717" y="4197351"/>
                  <a:pt x="5098976" y="4194345"/>
                </a:cubicBezTo>
                <a:close/>
                <a:moveTo>
                  <a:pt x="5276562" y="4071062"/>
                </a:moveTo>
                <a:cubicBezTo>
                  <a:pt x="5308599" y="4063195"/>
                  <a:pt x="5308599" y="4094662"/>
                  <a:pt x="5308599" y="4118259"/>
                </a:cubicBezTo>
                <a:cubicBezTo>
                  <a:pt x="5268552" y="4126125"/>
                  <a:pt x="5292580" y="4078929"/>
                  <a:pt x="5276562" y="4071062"/>
                </a:cubicBezTo>
                <a:close/>
                <a:moveTo>
                  <a:pt x="5262833" y="4051754"/>
                </a:moveTo>
                <a:cubicBezTo>
                  <a:pt x="5229550" y="4076273"/>
                  <a:pt x="5246191" y="4084446"/>
                  <a:pt x="5246191" y="4117134"/>
                </a:cubicBezTo>
                <a:cubicBezTo>
                  <a:pt x="5221229" y="4125307"/>
                  <a:pt x="5221229" y="4166169"/>
                  <a:pt x="5171301" y="4157996"/>
                </a:cubicBezTo>
                <a:cubicBezTo>
                  <a:pt x="5171301" y="4108961"/>
                  <a:pt x="5221229" y="4059927"/>
                  <a:pt x="5262833" y="4051754"/>
                </a:cubicBezTo>
                <a:close/>
                <a:moveTo>
                  <a:pt x="5258746" y="3931620"/>
                </a:moveTo>
                <a:cubicBezTo>
                  <a:pt x="5266915" y="3956413"/>
                  <a:pt x="5291434" y="3997729"/>
                  <a:pt x="5242400" y="4005992"/>
                </a:cubicBezTo>
                <a:cubicBezTo>
                  <a:pt x="5250573" y="3981202"/>
                  <a:pt x="5234227" y="3931620"/>
                  <a:pt x="5258746" y="3931620"/>
                </a:cubicBezTo>
                <a:close/>
                <a:moveTo>
                  <a:pt x="6018687" y="3851530"/>
                </a:moveTo>
                <a:cubicBezTo>
                  <a:pt x="6018687" y="3876319"/>
                  <a:pt x="6034417" y="3851530"/>
                  <a:pt x="6050151" y="3851530"/>
                </a:cubicBezTo>
                <a:cubicBezTo>
                  <a:pt x="6050151" y="3884582"/>
                  <a:pt x="6058017" y="3925901"/>
                  <a:pt x="6026551" y="3934164"/>
                </a:cubicBezTo>
                <a:cubicBezTo>
                  <a:pt x="6026551" y="3917638"/>
                  <a:pt x="6034417" y="3892849"/>
                  <a:pt x="6018687" y="3892849"/>
                </a:cubicBezTo>
                <a:cubicBezTo>
                  <a:pt x="6018687" y="3925901"/>
                  <a:pt x="6002954" y="4000269"/>
                  <a:pt x="5995087" y="3967217"/>
                </a:cubicBezTo>
                <a:cubicBezTo>
                  <a:pt x="6010821" y="3942427"/>
                  <a:pt x="5995087" y="3876319"/>
                  <a:pt x="6018687" y="3851530"/>
                </a:cubicBezTo>
                <a:close/>
                <a:moveTo>
                  <a:pt x="5302876" y="3828647"/>
                </a:moveTo>
                <a:cubicBezTo>
                  <a:pt x="5294296" y="3861934"/>
                  <a:pt x="5294296" y="3903537"/>
                  <a:pt x="5277132" y="3920179"/>
                </a:cubicBezTo>
                <a:cubicBezTo>
                  <a:pt x="5268552" y="3878575"/>
                  <a:pt x="5268552" y="3845288"/>
                  <a:pt x="5302876" y="3828647"/>
                </a:cubicBezTo>
                <a:close/>
                <a:moveTo>
                  <a:pt x="5469631" y="3796619"/>
                </a:moveTo>
                <a:cubicBezTo>
                  <a:pt x="5472712" y="3798023"/>
                  <a:pt x="5476215" y="3801052"/>
                  <a:pt x="5480221" y="3806099"/>
                </a:cubicBezTo>
                <a:cubicBezTo>
                  <a:pt x="5456192" y="3806099"/>
                  <a:pt x="5456192" y="3903015"/>
                  <a:pt x="5440174" y="3870712"/>
                </a:cubicBezTo>
                <a:cubicBezTo>
                  <a:pt x="5446181" y="3858597"/>
                  <a:pt x="5447684" y="3805595"/>
                  <a:pt x="5461576" y="3796888"/>
                </a:cubicBezTo>
                <a:cubicBezTo>
                  <a:pt x="5463891" y="3795436"/>
                  <a:pt x="5466549" y="3795215"/>
                  <a:pt x="5469631" y="3796619"/>
                </a:cubicBezTo>
                <a:close/>
                <a:moveTo>
                  <a:pt x="5405565" y="3778152"/>
                </a:moveTo>
                <a:cubicBezTo>
                  <a:pt x="5416322" y="3776614"/>
                  <a:pt x="5427865" y="3777995"/>
                  <a:pt x="5440177" y="3783018"/>
                </a:cubicBezTo>
                <a:cubicBezTo>
                  <a:pt x="5423763" y="3783018"/>
                  <a:pt x="5423763" y="3815162"/>
                  <a:pt x="5423763" y="3831234"/>
                </a:cubicBezTo>
                <a:cubicBezTo>
                  <a:pt x="5390930" y="3831234"/>
                  <a:pt x="5366303" y="3831234"/>
                  <a:pt x="5358098" y="3855343"/>
                </a:cubicBezTo>
                <a:cubicBezTo>
                  <a:pt x="5407345" y="3879451"/>
                  <a:pt x="5358098" y="3919635"/>
                  <a:pt x="5349889" y="3959815"/>
                </a:cubicBezTo>
                <a:cubicBezTo>
                  <a:pt x="5423763" y="3935707"/>
                  <a:pt x="5382721" y="3863379"/>
                  <a:pt x="5415554" y="3855343"/>
                </a:cubicBezTo>
                <a:cubicBezTo>
                  <a:pt x="5415554" y="3887490"/>
                  <a:pt x="5431968" y="3895526"/>
                  <a:pt x="5423763" y="3935707"/>
                </a:cubicBezTo>
                <a:cubicBezTo>
                  <a:pt x="5390930" y="3927671"/>
                  <a:pt x="5382721" y="3975887"/>
                  <a:pt x="5399136" y="3991959"/>
                </a:cubicBezTo>
                <a:cubicBezTo>
                  <a:pt x="5358098" y="4016071"/>
                  <a:pt x="5358098" y="3999999"/>
                  <a:pt x="5333471" y="3967851"/>
                </a:cubicBezTo>
                <a:cubicBezTo>
                  <a:pt x="5308847" y="4008035"/>
                  <a:pt x="5317056" y="4056251"/>
                  <a:pt x="5308847" y="4080359"/>
                </a:cubicBezTo>
                <a:cubicBezTo>
                  <a:pt x="5292433" y="4064287"/>
                  <a:pt x="5292433" y="4032143"/>
                  <a:pt x="5276015" y="4024107"/>
                </a:cubicBezTo>
                <a:cubicBezTo>
                  <a:pt x="5267806" y="4024107"/>
                  <a:pt x="5267806" y="4032143"/>
                  <a:pt x="5259600" y="4032143"/>
                </a:cubicBezTo>
                <a:cubicBezTo>
                  <a:pt x="5251391" y="3975887"/>
                  <a:pt x="5292433" y="4016071"/>
                  <a:pt x="5300638" y="3991959"/>
                </a:cubicBezTo>
                <a:cubicBezTo>
                  <a:pt x="5293458" y="3942738"/>
                  <a:pt x="5330266" y="3788918"/>
                  <a:pt x="5405565" y="3778152"/>
                </a:cubicBezTo>
                <a:close/>
                <a:moveTo>
                  <a:pt x="5490639" y="3728951"/>
                </a:moveTo>
                <a:cubicBezTo>
                  <a:pt x="5495236" y="3726627"/>
                  <a:pt x="5501876" y="3726627"/>
                  <a:pt x="5512091" y="3730758"/>
                </a:cubicBezTo>
                <a:cubicBezTo>
                  <a:pt x="5520264" y="3755551"/>
                  <a:pt x="5463057" y="3788604"/>
                  <a:pt x="5463057" y="3763814"/>
                </a:cubicBezTo>
                <a:cubicBezTo>
                  <a:pt x="5481446" y="3763814"/>
                  <a:pt x="5476849" y="3735925"/>
                  <a:pt x="5490639" y="3728951"/>
                </a:cubicBezTo>
                <a:close/>
                <a:moveTo>
                  <a:pt x="6115225" y="3579475"/>
                </a:moveTo>
                <a:cubicBezTo>
                  <a:pt x="6115225" y="3604268"/>
                  <a:pt x="6107214" y="3637320"/>
                  <a:pt x="6083189" y="3645583"/>
                </a:cubicBezTo>
                <a:cubicBezTo>
                  <a:pt x="6075178" y="3604268"/>
                  <a:pt x="6075178" y="3571212"/>
                  <a:pt x="6115225" y="3579475"/>
                </a:cubicBezTo>
                <a:close/>
                <a:moveTo>
                  <a:pt x="509039" y="3515637"/>
                </a:moveTo>
                <a:cubicBezTo>
                  <a:pt x="517079" y="3539781"/>
                  <a:pt x="533158" y="3563926"/>
                  <a:pt x="509039" y="3580023"/>
                </a:cubicBezTo>
                <a:cubicBezTo>
                  <a:pt x="509039" y="3555879"/>
                  <a:pt x="509039" y="3539781"/>
                  <a:pt x="509039" y="3515637"/>
                </a:cubicBezTo>
                <a:close/>
                <a:moveTo>
                  <a:pt x="5550841" y="3353824"/>
                </a:moveTo>
                <a:cubicBezTo>
                  <a:pt x="5583194" y="3425907"/>
                  <a:pt x="5510401" y="3457943"/>
                  <a:pt x="5534668" y="3530023"/>
                </a:cubicBezTo>
                <a:cubicBezTo>
                  <a:pt x="5518491" y="3530023"/>
                  <a:pt x="5510401" y="3522016"/>
                  <a:pt x="5502315" y="3514005"/>
                </a:cubicBezTo>
                <a:cubicBezTo>
                  <a:pt x="5510401" y="3570070"/>
                  <a:pt x="5494224" y="3570070"/>
                  <a:pt x="5478051" y="3578077"/>
                </a:cubicBezTo>
                <a:cubicBezTo>
                  <a:pt x="5461875" y="3626131"/>
                  <a:pt x="5502315" y="3610113"/>
                  <a:pt x="5502315" y="3650160"/>
                </a:cubicBezTo>
                <a:cubicBezTo>
                  <a:pt x="5478051" y="3674185"/>
                  <a:pt x="5449237" y="3657666"/>
                  <a:pt x="5449994" y="3634391"/>
                </a:cubicBezTo>
                <a:lnTo>
                  <a:pt x="5458213" y="3617594"/>
                </a:lnTo>
                <a:lnTo>
                  <a:pt x="5463119" y="3623666"/>
                </a:lnTo>
                <a:lnTo>
                  <a:pt x="5463897" y="3632138"/>
                </a:lnTo>
                <a:cubicBezTo>
                  <a:pt x="5465919" y="3638145"/>
                  <a:pt x="5469963" y="3642149"/>
                  <a:pt x="5478051" y="3642149"/>
                </a:cubicBezTo>
                <a:lnTo>
                  <a:pt x="5463119" y="3623666"/>
                </a:lnTo>
                <a:lnTo>
                  <a:pt x="5461875" y="3610113"/>
                </a:lnTo>
                <a:lnTo>
                  <a:pt x="5458213" y="3617594"/>
                </a:lnTo>
                <a:lnTo>
                  <a:pt x="5445698" y="3602106"/>
                </a:lnTo>
                <a:cubicBezTo>
                  <a:pt x="5429521" y="3626131"/>
                  <a:pt x="5389082" y="3666178"/>
                  <a:pt x="5421435" y="3698214"/>
                </a:cubicBezTo>
                <a:cubicBezTo>
                  <a:pt x="5372905" y="3682196"/>
                  <a:pt x="5421435" y="3754276"/>
                  <a:pt x="5389082" y="3754276"/>
                </a:cubicBezTo>
                <a:cubicBezTo>
                  <a:pt x="5348642" y="3650160"/>
                  <a:pt x="5469961" y="3546041"/>
                  <a:pt x="5461875" y="3449932"/>
                </a:cubicBezTo>
                <a:cubicBezTo>
                  <a:pt x="5469961" y="3457943"/>
                  <a:pt x="5469961" y="3465950"/>
                  <a:pt x="5486138" y="3465950"/>
                </a:cubicBezTo>
                <a:cubicBezTo>
                  <a:pt x="5486138" y="3465950"/>
                  <a:pt x="5486138" y="3465950"/>
                  <a:pt x="5486138" y="3401878"/>
                </a:cubicBezTo>
                <a:cubicBezTo>
                  <a:pt x="5494224" y="3385860"/>
                  <a:pt x="5534668" y="3401878"/>
                  <a:pt x="5534668" y="3377853"/>
                </a:cubicBezTo>
                <a:cubicBezTo>
                  <a:pt x="5542754" y="3369842"/>
                  <a:pt x="5534668" y="3353824"/>
                  <a:pt x="5550841" y="3353824"/>
                </a:cubicBezTo>
                <a:close/>
                <a:moveTo>
                  <a:pt x="5709050" y="3336664"/>
                </a:moveTo>
                <a:cubicBezTo>
                  <a:pt x="5709050" y="3425907"/>
                  <a:pt x="5661648" y="3474585"/>
                  <a:pt x="5661648" y="3563828"/>
                </a:cubicBezTo>
                <a:cubicBezTo>
                  <a:pt x="5614250" y="3531378"/>
                  <a:pt x="5574747" y="3693638"/>
                  <a:pt x="5614250" y="3701753"/>
                </a:cubicBezTo>
                <a:cubicBezTo>
                  <a:pt x="5574747" y="3709865"/>
                  <a:pt x="5598448" y="3774769"/>
                  <a:pt x="5558949" y="3782881"/>
                </a:cubicBezTo>
                <a:cubicBezTo>
                  <a:pt x="5543147" y="3758542"/>
                  <a:pt x="5582646" y="3734203"/>
                  <a:pt x="5558949" y="3701753"/>
                </a:cubicBezTo>
                <a:cubicBezTo>
                  <a:pt x="5566848" y="3709865"/>
                  <a:pt x="5551046" y="3717976"/>
                  <a:pt x="5551046" y="3701753"/>
                </a:cubicBezTo>
                <a:cubicBezTo>
                  <a:pt x="5566848" y="3620621"/>
                  <a:pt x="5637947" y="3547605"/>
                  <a:pt x="5637947" y="3425907"/>
                </a:cubicBezTo>
                <a:cubicBezTo>
                  <a:pt x="5701151" y="3434022"/>
                  <a:pt x="5669551" y="3352891"/>
                  <a:pt x="5709050" y="3336664"/>
                </a:cubicBezTo>
                <a:close/>
                <a:moveTo>
                  <a:pt x="5798110" y="3296617"/>
                </a:moveTo>
                <a:cubicBezTo>
                  <a:pt x="5806150" y="3337020"/>
                  <a:pt x="5838308" y="3304700"/>
                  <a:pt x="5846348" y="3353183"/>
                </a:cubicBezTo>
                <a:cubicBezTo>
                  <a:pt x="5822229" y="3458228"/>
                  <a:pt x="5782027" y="3563277"/>
                  <a:pt x="5749869" y="3676405"/>
                </a:cubicBezTo>
                <a:cubicBezTo>
                  <a:pt x="5725750" y="3684484"/>
                  <a:pt x="5709670" y="3684484"/>
                  <a:pt x="5701631" y="3700647"/>
                </a:cubicBezTo>
                <a:cubicBezTo>
                  <a:pt x="5701631" y="3724888"/>
                  <a:pt x="5717710" y="3724888"/>
                  <a:pt x="5725750" y="3741047"/>
                </a:cubicBezTo>
                <a:cubicBezTo>
                  <a:pt x="5701631" y="3749130"/>
                  <a:pt x="5693587" y="3765292"/>
                  <a:pt x="5677508" y="3781450"/>
                </a:cubicBezTo>
                <a:cubicBezTo>
                  <a:pt x="5669468" y="3765292"/>
                  <a:pt x="5677508" y="3741047"/>
                  <a:pt x="5661429" y="3741047"/>
                </a:cubicBezTo>
                <a:cubicBezTo>
                  <a:pt x="5653389" y="3821854"/>
                  <a:pt x="5605151" y="3943062"/>
                  <a:pt x="5548870" y="3934982"/>
                </a:cubicBezTo>
                <a:cubicBezTo>
                  <a:pt x="5597108" y="3894579"/>
                  <a:pt x="5564949" y="3829933"/>
                  <a:pt x="5613191" y="3781450"/>
                </a:cubicBezTo>
                <a:cubicBezTo>
                  <a:pt x="5645349" y="3797613"/>
                  <a:pt x="5661429" y="3692564"/>
                  <a:pt x="5661429" y="3627922"/>
                </a:cubicBezTo>
                <a:cubicBezTo>
                  <a:pt x="5685548" y="3603681"/>
                  <a:pt x="5701631" y="3587518"/>
                  <a:pt x="5725750" y="3555194"/>
                </a:cubicBezTo>
                <a:cubicBezTo>
                  <a:pt x="5773988" y="3490552"/>
                  <a:pt x="5798110" y="3393583"/>
                  <a:pt x="5814189" y="3337020"/>
                </a:cubicBezTo>
                <a:cubicBezTo>
                  <a:pt x="5757908" y="3353183"/>
                  <a:pt x="5782027" y="3312779"/>
                  <a:pt x="5798110" y="3296617"/>
                </a:cubicBezTo>
                <a:close/>
                <a:moveTo>
                  <a:pt x="5560949" y="3296617"/>
                </a:moveTo>
                <a:cubicBezTo>
                  <a:pt x="5577475" y="3376707"/>
                  <a:pt x="5503104" y="3304628"/>
                  <a:pt x="5560949" y="3296617"/>
                </a:cubicBezTo>
                <a:close/>
                <a:moveTo>
                  <a:pt x="55524" y="3273734"/>
                </a:moveTo>
                <a:cubicBezTo>
                  <a:pt x="48375" y="3298527"/>
                  <a:pt x="55524" y="3315053"/>
                  <a:pt x="62677" y="3331579"/>
                </a:cubicBezTo>
                <a:cubicBezTo>
                  <a:pt x="34072" y="3348105"/>
                  <a:pt x="34072" y="3273734"/>
                  <a:pt x="55524" y="3273734"/>
                </a:cubicBezTo>
                <a:close/>
                <a:moveTo>
                  <a:pt x="5847779" y="3264837"/>
                </a:moveTo>
                <a:cubicBezTo>
                  <a:pt x="5863512" y="3281366"/>
                  <a:pt x="5855645" y="3314419"/>
                  <a:pt x="5839912" y="3330945"/>
                </a:cubicBezTo>
                <a:cubicBezTo>
                  <a:pt x="5832049" y="3322682"/>
                  <a:pt x="5800582" y="3256573"/>
                  <a:pt x="5824182" y="3289629"/>
                </a:cubicBezTo>
                <a:cubicBezTo>
                  <a:pt x="5824182" y="3297893"/>
                  <a:pt x="5832049" y="3306156"/>
                  <a:pt x="5839912" y="3297893"/>
                </a:cubicBezTo>
                <a:cubicBezTo>
                  <a:pt x="5839912" y="3289629"/>
                  <a:pt x="5839912" y="3264837"/>
                  <a:pt x="5847779" y="3264837"/>
                </a:cubicBezTo>
                <a:close/>
                <a:moveTo>
                  <a:pt x="6153574" y="3250188"/>
                </a:moveTo>
                <a:lnTo>
                  <a:pt x="6144155" y="3256458"/>
                </a:lnTo>
                <a:lnTo>
                  <a:pt x="6143762" y="3256217"/>
                </a:lnTo>
                <a:cubicBezTo>
                  <a:pt x="6143009" y="3254209"/>
                  <a:pt x="6145524" y="3252199"/>
                  <a:pt x="6153574" y="3250188"/>
                </a:cubicBezTo>
                <a:close/>
                <a:moveTo>
                  <a:pt x="6153391" y="3192343"/>
                </a:moveTo>
                <a:cubicBezTo>
                  <a:pt x="6155765" y="3192213"/>
                  <a:pt x="6163275" y="3195279"/>
                  <a:pt x="6179293" y="3203452"/>
                </a:cubicBezTo>
                <a:cubicBezTo>
                  <a:pt x="6195312" y="3211625"/>
                  <a:pt x="6195312" y="3219795"/>
                  <a:pt x="6179293" y="3227968"/>
                </a:cubicBezTo>
                <a:cubicBezTo>
                  <a:pt x="6185301" y="3221838"/>
                  <a:pt x="6146256" y="3192725"/>
                  <a:pt x="6153391" y="3192343"/>
                </a:cubicBezTo>
                <a:close/>
                <a:moveTo>
                  <a:pt x="6176879" y="3130717"/>
                </a:moveTo>
                <a:cubicBezTo>
                  <a:pt x="6168616" y="3145975"/>
                  <a:pt x="6218198" y="3168858"/>
                  <a:pt x="6176879" y="3176483"/>
                </a:cubicBezTo>
                <a:cubicBezTo>
                  <a:pt x="6176879" y="3168858"/>
                  <a:pt x="6143827" y="3130717"/>
                  <a:pt x="6176879" y="3130717"/>
                </a:cubicBezTo>
                <a:close/>
                <a:moveTo>
                  <a:pt x="5485940" y="3130717"/>
                </a:moveTo>
                <a:cubicBezTo>
                  <a:pt x="5503104" y="3218368"/>
                  <a:pt x="5494523" y="3290083"/>
                  <a:pt x="5460195" y="3353828"/>
                </a:cubicBezTo>
                <a:cubicBezTo>
                  <a:pt x="5451615" y="3242274"/>
                  <a:pt x="5468779" y="3210400"/>
                  <a:pt x="5485940" y="3130717"/>
                </a:cubicBezTo>
                <a:close/>
                <a:moveTo>
                  <a:pt x="6217380" y="3090670"/>
                </a:moveTo>
                <a:cubicBezTo>
                  <a:pt x="6176515" y="3131052"/>
                  <a:pt x="6258241" y="3187586"/>
                  <a:pt x="6217380" y="3227968"/>
                </a:cubicBezTo>
                <a:cubicBezTo>
                  <a:pt x="6233722" y="3195665"/>
                  <a:pt x="6143827" y="3090670"/>
                  <a:pt x="6217380" y="3090670"/>
                </a:cubicBezTo>
                <a:close/>
                <a:moveTo>
                  <a:pt x="5484797" y="3022022"/>
                </a:moveTo>
                <a:cubicBezTo>
                  <a:pt x="5500815" y="3030342"/>
                  <a:pt x="5508826" y="3105232"/>
                  <a:pt x="5484797" y="3113553"/>
                </a:cubicBezTo>
                <a:cubicBezTo>
                  <a:pt x="5476790" y="3071949"/>
                  <a:pt x="5468779" y="3046987"/>
                  <a:pt x="5484797" y="3022022"/>
                </a:cubicBezTo>
                <a:close/>
                <a:moveTo>
                  <a:pt x="5331481" y="2999138"/>
                </a:moveTo>
                <a:lnTo>
                  <a:pt x="5360087" y="2999138"/>
                </a:lnTo>
                <a:lnTo>
                  <a:pt x="5360087" y="3022022"/>
                </a:lnTo>
                <a:lnTo>
                  <a:pt x="5331481" y="3022022"/>
                </a:lnTo>
                <a:close/>
                <a:moveTo>
                  <a:pt x="693389" y="2999138"/>
                </a:moveTo>
                <a:cubicBezTo>
                  <a:pt x="709123" y="3073510"/>
                  <a:pt x="646193" y="3007401"/>
                  <a:pt x="693389" y="2999138"/>
                </a:cubicBezTo>
                <a:close/>
                <a:moveTo>
                  <a:pt x="5681220" y="2962947"/>
                </a:moveTo>
                <a:cubicBezTo>
                  <a:pt x="5683306" y="2962450"/>
                  <a:pt x="5685692" y="2965917"/>
                  <a:pt x="5688074" y="2975819"/>
                </a:cubicBezTo>
                <a:cubicBezTo>
                  <a:pt x="5697609" y="3023344"/>
                  <a:pt x="5678539" y="3039185"/>
                  <a:pt x="5678539" y="3007503"/>
                </a:cubicBezTo>
                <a:cubicBezTo>
                  <a:pt x="5673771" y="3003542"/>
                  <a:pt x="5673771" y="2985719"/>
                  <a:pt x="5676157" y="2973838"/>
                </a:cubicBezTo>
                <a:cubicBezTo>
                  <a:pt x="5677346" y="2967899"/>
                  <a:pt x="5679133" y="2963441"/>
                  <a:pt x="5681220" y="2962947"/>
                </a:cubicBezTo>
                <a:close/>
                <a:moveTo>
                  <a:pt x="6178151" y="2887016"/>
                </a:moveTo>
                <a:cubicBezTo>
                  <a:pt x="6225348" y="2879005"/>
                  <a:pt x="6241081" y="2999142"/>
                  <a:pt x="6201751" y="2975117"/>
                </a:cubicBezTo>
                <a:cubicBezTo>
                  <a:pt x="6225348" y="2959099"/>
                  <a:pt x="6186018" y="2911041"/>
                  <a:pt x="6178151" y="2887016"/>
                </a:cubicBezTo>
                <a:close/>
                <a:moveTo>
                  <a:pt x="5623237" y="2873282"/>
                </a:moveTo>
                <a:cubicBezTo>
                  <a:pt x="5615609" y="2912288"/>
                  <a:pt x="5623237" y="2959095"/>
                  <a:pt x="5577472" y="2951293"/>
                </a:cubicBezTo>
                <a:cubicBezTo>
                  <a:pt x="5592726" y="2920090"/>
                  <a:pt x="5600354" y="2888886"/>
                  <a:pt x="5623237" y="2873282"/>
                </a:cubicBezTo>
                <a:close/>
                <a:moveTo>
                  <a:pt x="314390" y="2846918"/>
                </a:moveTo>
                <a:cubicBezTo>
                  <a:pt x="388761" y="2838958"/>
                  <a:pt x="330916" y="3022022"/>
                  <a:pt x="330916" y="2886713"/>
                </a:cubicBezTo>
                <a:cubicBezTo>
                  <a:pt x="330916" y="2870796"/>
                  <a:pt x="314390" y="2870796"/>
                  <a:pt x="314390" y="2846918"/>
                </a:cubicBezTo>
                <a:close/>
                <a:moveTo>
                  <a:pt x="66728" y="2833462"/>
                </a:moveTo>
                <a:cubicBezTo>
                  <a:pt x="69827" y="2833059"/>
                  <a:pt x="74115" y="2836814"/>
                  <a:pt x="79838" y="2847538"/>
                </a:cubicBezTo>
                <a:cubicBezTo>
                  <a:pt x="79838" y="2856122"/>
                  <a:pt x="72209" y="2873282"/>
                  <a:pt x="64580" y="2873282"/>
                </a:cubicBezTo>
                <a:cubicBezTo>
                  <a:pt x="58861" y="2873282"/>
                  <a:pt x="57430" y="2834669"/>
                  <a:pt x="66728" y="2833462"/>
                </a:cubicBezTo>
                <a:close/>
                <a:moveTo>
                  <a:pt x="5624383" y="2718824"/>
                </a:moveTo>
                <a:cubicBezTo>
                  <a:pt x="5640401" y="2774889"/>
                  <a:pt x="5632391" y="2766878"/>
                  <a:pt x="5640401" y="2822944"/>
                </a:cubicBezTo>
                <a:cubicBezTo>
                  <a:pt x="5600354" y="2838961"/>
                  <a:pt x="5608365" y="2726835"/>
                  <a:pt x="5624383" y="2718824"/>
                </a:cubicBezTo>
                <a:close/>
                <a:moveTo>
                  <a:pt x="5617519" y="2684500"/>
                </a:moveTo>
                <a:cubicBezTo>
                  <a:pt x="5566030" y="2773927"/>
                  <a:pt x="5608938" y="2733278"/>
                  <a:pt x="5557450" y="2838961"/>
                </a:cubicBezTo>
                <a:cubicBezTo>
                  <a:pt x="5548870" y="2798316"/>
                  <a:pt x="5548870" y="2757667"/>
                  <a:pt x="5548870" y="2708889"/>
                </a:cubicBezTo>
                <a:cubicBezTo>
                  <a:pt x="5591774" y="2717019"/>
                  <a:pt x="5591774" y="2684500"/>
                  <a:pt x="5617519" y="2684500"/>
                </a:cubicBezTo>
                <a:close/>
                <a:moveTo>
                  <a:pt x="154209" y="2673058"/>
                </a:moveTo>
                <a:cubicBezTo>
                  <a:pt x="177092" y="2697087"/>
                  <a:pt x="154209" y="2737131"/>
                  <a:pt x="131326" y="2753149"/>
                </a:cubicBezTo>
                <a:cubicBezTo>
                  <a:pt x="131326" y="2721113"/>
                  <a:pt x="138951" y="2689076"/>
                  <a:pt x="154209" y="2673058"/>
                </a:cubicBezTo>
                <a:close/>
                <a:moveTo>
                  <a:pt x="5853373" y="2619661"/>
                </a:moveTo>
                <a:cubicBezTo>
                  <a:pt x="5856103" y="2618612"/>
                  <a:pt x="5859423" y="2618870"/>
                  <a:pt x="5863509" y="2620936"/>
                </a:cubicBezTo>
                <a:cubicBezTo>
                  <a:pt x="5863509" y="2670518"/>
                  <a:pt x="5863509" y="2720096"/>
                  <a:pt x="5838990" y="2753149"/>
                </a:cubicBezTo>
                <a:cubicBezTo>
                  <a:pt x="5830820" y="2728359"/>
                  <a:pt x="5806301" y="2662255"/>
                  <a:pt x="5822647" y="2662255"/>
                </a:cubicBezTo>
                <a:cubicBezTo>
                  <a:pt x="5844098" y="2698406"/>
                  <a:pt x="5834267" y="2627005"/>
                  <a:pt x="5853373" y="2619661"/>
                </a:cubicBezTo>
                <a:close/>
                <a:moveTo>
                  <a:pt x="6182133" y="2615310"/>
                </a:moveTo>
                <a:cubicBezTo>
                  <a:pt x="6184522" y="2614683"/>
                  <a:pt x="6185279" y="2622471"/>
                  <a:pt x="6184775" y="2634031"/>
                </a:cubicBezTo>
                <a:cubicBezTo>
                  <a:pt x="6183766" y="2657148"/>
                  <a:pt x="6177729" y="2695347"/>
                  <a:pt x="6169675" y="2711426"/>
                </a:cubicBezTo>
                <a:cubicBezTo>
                  <a:pt x="6161625" y="2671221"/>
                  <a:pt x="6113315" y="2751631"/>
                  <a:pt x="6153574" y="2751631"/>
                </a:cubicBezTo>
                <a:cubicBezTo>
                  <a:pt x="6145520" y="2695343"/>
                  <a:pt x="6258241" y="2783797"/>
                  <a:pt x="6201881" y="2807920"/>
                </a:cubicBezTo>
                <a:cubicBezTo>
                  <a:pt x="6201881" y="2791840"/>
                  <a:pt x="6201881" y="2767714"/>
                  <a:pt x="6177726" y="2775758"/>
                </a:cubicBezTo>
                <a:cubicBezTo>
                  <a:pt x="6177726" y="2783797"/>
                  <a:pt x="6169675" y="2791840"/>
                  <a:pt x="6169675" y="2799880"/>
                </a:cubicBezTo>
                <a:cubicBezTo>
                  <a:pt x="6193830" y="2799880"/>
                  <a:pt x="6201881" y="2815963"/>
                  <a:pt x="6217985" y="2840086"/>
                </a:cubicBezTo>
                <a:cubicBezTo>
                  <a:pt x="6089163" y="2815963"/>
                  <a:pt x="6177726" y="3033074"/>
                  <a:pt x="6129419" y="3089362"/>
                </a:cubicBezTo>
                <a:cubicBezTo>
                  <a:pt x="6129419" y="3073279"/>
                  <a:pt x="6113315" y="3065239"/>
                  <a:pt x="6105264" y="3065239"/>
                </a:cubicBezTo>
                <a:cubicBezTo>
                  <a:pt x="6073059" y="3145650"/>
                  <a:pt x="6056958" y="3218022"/>
                  <a:pt x="6129419" y="3266271"/>
                </a:cubicBezTo>
                <a:lnTo>
                  <a:pt x="6144155" y="3256458"/>
                </a:lnTo>
                <a:lnTo>
                  <a:pt x="6153574" y="3262249"/>
                </a:lnTo>
                <a:cubicBezTo>
                  <a:pt x="6163636" y="3266271"/>
                  <a:pt x="6177726" y="3270292"/>
                  <a:pt x="6177726" y="3274311"/>
                </a:cubicBezTo>
                <a:cubicBezTo>
                  <a:pt x="6161625" y="3394930"/>
                  <a:pt x="6185780" y="3483381"/>
                  <a:pt x="6153574" y="3563792"/>
                </a:cubicBezTo>
                <a:cubicBezTo>
                  <a:pt x="6137470" y="3563792"/>
                  <a:pt x="6105264" y="3571835"/>
                  <a:pt x="6105264" y="3555753"/>
                </a:cubicBezTo>
                <a:cubicBezTo>
                  <a:pt x="6113315" y="3547713"/>
                  <a:pt x="6121369" y="3507504"/>
                  <a:pt x="6089163" y="3499464"/>
                </a:cubicBezTo>
                <a:cubicBezTo>
                  <a:pt x="6081109" y="3539670"/>
                  <a:pt x="6048904" y="3499464"/>
                  <a:pt x="6040853" y="3491424"/>
                </a:cubicBezTo>
                <a:cubicBezTo>
                  <a:pt x="6024749" y="3499464"/>
                  <a:pt x="6008648" y="3507504"/>
                  <a:pt x="6000597" y="3515547"/>
                </a:cubicBezTo>
                <a:cubicBezTo>
                  <a:pt x="6040853" y="3507504"/>
                  <a:pt x="5992543" y="3587918"/>
                  <a:pt x="6024749" y="3579875"/>
                </a:cubicBezTo>
                <a:cubicBezTo>
                  <a:pt x="6032803" y="3547713"/>
                  <a:pt x="6032803" y="3515547"/>
                  <a:pt x="6081109" y="3531630"/>
                </a:cubicBezTo>
                <a:cubicBezTo>
                  <a:pt x="6032803" y="3620081"/>
                  <a:pt x="6073059" y="3620081"/>
                  <a:pt x="6024749" y="3716578"/>
                </a:cubicBezTo>
                <a:cubicBezTo>
                  <a:pt x="6024749" y="3700495"/>
                  <a:pt x="6032803" y="3676369"/>
                  <a:pt x="6000597" y="3676369"/>
                </a:cubicBezTo>
                <a:cubicBezTo>
                  <a:pt x="6000597" y="3700495"/>
                  <a:pt x="6000597" y="3716578"/>
                  <a:pt x="5992543" y="3724618"/>
                </a:cubicBezTo>
                <a:cubicBezTo>
                  <a:pt x="6008648" y="3708535"/>
                  <a:pt x="6056958" y="3748740"/>
                  <a:pt x="6024749" y="3756784"/>
                </a:cubicBezTo>
                <a:cubicBezTo>
                  <a:pt x="6008648" y="3732658"/>
                  <a:pt x="5992543" y="3805029"/>
                  <a:pt x="5952287" y="3829152"/>
                </a:cubicBezTo>
                <a:cubicBezTo>
                  <a:pt x="5952287" y="3813072"/>
                  <a:pt x="5952287" y="3796989"/>
                  <a:pt x="5936186" y="3788946"/>
                </a:cubicBezTo>
                <a:cubicBezTo>
                  <a:pt x="5928132" y="3837195"/>
                  <a:pt x="5863721" y="3893483"/>
                  <a:pt x="5912031" y="3957811"/>
                </a:cubicBezTo>
                <a:cubicBezTo>
                  <a:pt x="5952287" y="3941728"/>
                  <a:pt x="5912031" y="3925649"/>
                  <a:pt x="5952287" y="3901523"/>
                </a:cubicBezTo>
                <a:cubicBezTo>
                  <a:pt x="5912031" y="3901523"/>
                  <a:pt x="5936186" y="3861317"/>
                  <a:pt x="5952287" y="3845234"/>
                </a:cubicBezTo>
                <a:cubicBezTo>
                  <a:pt x="6008648" y="3925649"/>
                  <a:pt x="5887876" y="3989977"/>
                  <a:pt x="5903981" y="4078431"/>
                </a:cubicBezTo>
                <a:cubicBezTo>
                  <a:pt x="5863721" y="4094514"/>
                  <a:pt x="5871775" y="4014100"/>
                  <a:pt x="5847620" y="4054305"/>
                </a:cubicBezTo>
                <a:cubicBezTo>
                  <a:pt x="5847620" y="4094514"/>
                  <a:pt x="5887876" y="4094514"/>
                  <a:pt x="5879826" y="4142760"/>
                </a:cubicBezTo>
                <a:cubicBezTo>
                  <a:pt x="5823465" y="4150803"/>
                  <a:pt x="5887876" y="4110594"/>
                  <a:pt x="5839570" y="4102554"/>
                </a:cubicBezTo>
                <a:cubicBezTo>
                  <a:pt x="5815415" y="4134720"/>
                  <a:pt x="5879826" y="4166882"/>
                  <a:pt x="5823465" y="4191008"/>
                </a:cubicBezTo>
                <a:cubicBezTo>
                  <a:pt x="5823465" y="4094514"/>
                  <a:pt x="5775155" y="4247297"/>
                  <a:pt x="5751004" y="4166882"/>
                </a:cubicBezTo>
                <a:cubicBezTo>
                  <a:pt x="5734899" y="4239254"/>
                  <a:pt x="5694643" y="4271420"/>
                  <a:pt x="5678539" y="4335748"/>
                </a:cubicBezTo>
                <a:cubicBezTo>
                  <a:pt x="5654387" y="4335748"/>
                  <a:pt x="5646333" y="4319665"/>
                  <a:pt x="5622182" y="4319665"/>
                </a:cubicBezTo>
                <a:cubicBezTo>
                  <a:pt x="5622182" y="4367913"/>
                  <a:pt x="5606077" y="4351831"/>
                  <a:pt x="5573872" y="4343791"/>
                </a:cubicBezTo>
                <a:cubicBezTo>
                  <a:pt x="5581922" y="4416162"/>
                  <a:pt x="5525561" y="4456368"/>
                  <a:pt x="5501410" y="4456368"/>
                </a:cubicBezTo>
                <a:cubicBezTo>
                  <a:pt x="5509460" y="4464407"/>
                  <a:pt x="5509460" y="4520696"/>
                  <a:pt x="5501410" y="4480490"/>
                </a:cubicBezTo>
                <a:cubicBezTo>
                  <a:pt x="5485305" y="4472451"/>
                  <a:pt x="5493356" y="4432242"/>
                  <a:pt x="5477255" y="4432242"/>
                </a:cubicBezTo>
                <a:cubicBezTo>
                  <a:pt x="5461150" y="4472451"/>
                  <a:pt x="5428945" y="4560901"/>
                  <a:pt x="5388689" y="4520696"/>
                </a:cubicBezTo>
                <a:cubicBezTo>
                  <a:pt x="5445049" y="4456368"/>
                  <a:pt x="5517511" y="4408119"/>
                  <a:pt x="5525561" y="4295542"/>
                </a:cubicBezTo>
                <a:cubicBezTo>
                  <a:pt x="5589972" y="4343791"/>
                  <a:pt x="5638283" y="4126677"/>
                  <a:pt x="5686593" y="4118637"/>
                </a:cubicBezTo>
                <a:cubicBezTo>
                  <a:pt x="5686593" y="4054305"/>
                  <a:pt x="5702694" y="4022143"/>
                  <a:pt x="5702694" y="3957811"/>
                </a:cubicBezTo>
                <a:cubicBezTo>
                  <a:pt x="5710744" y="3965855"/>
                  <a:pt x="5710744" y="3933689"/>
                  <a:pt x="5710744" y="3925649"/>
                </a:cubicBezTo>
                <a:cubicBezTo>
                  <a:pt x="5710744" y="3925649"/>
                  <a:pt x="5734899" y="3917606"/>
                  <a:pt x="5734899" y="3901523"/>
                </a:cubicBezTo>
                <a:cubicBezTo>
                  <a:pt x="5751004" y="3885440"/>
                  <a:pt x="5742950" y="3845234"/>
                  <a:pt x="5767105" y="3821112"/>
                </a:cubicBezTo>
                <a:cubicBezTo>
                  <a:pt x="5783209" y="3780906"/>
                  <a:pt x="5807361" y="3813072"/>
                  <a:pt x="5823465" y="3764823"/>
                </a:cubicBezTo>
                <a:cubicBezTo>
                  <a:pt x="5847620" y="3692452"/>
                  <a:pt x="5912031" y="3587918"/>
                  <a:pt x="5887876" y="3539670"/>
                </a:cubicBezTo>
                <a:cubicBezTo>
                  <a:pt x="5871775" y="3595958"/>
                  <a:pt x="5839570" y="3636164"/>
                  <a:pt x="5839570" y="3700495"/>
                </a:cubicBezTo>
                <a:cubicBezTo>
                  <a:pt x="5742950" y="3652247"/>
                  <a:pt x="5879826" y="3483381"/>
                  <a:pt x="5879826" y="3386887"/>
                </a:cubicBezTo>
                <a:cubicBezTo>
                  <a:pt x="5912031" y="3362765"/>
                  <a:pt x="5928132" y="3322559"/>
                  <a:pt x="5952287" y="3290393"/>
                </a:cubicBezTo>
                <a:cubicBezTo>
                  <a:pt x="5952287" y="3218022"/>
                  <a:pt x="5968392" y="3121528"/>
                  <a:pt x="6000597" y="3113488"/>
                </a:cubicBezTo>
                <a:cubicBezTo>
                  <a:pt x="5976442" y="3057200"/>
                  <a:pt x="6032803" y="2976785"/>
                  <a:pt x="6081109" y="2952663"/>
                </a:cubicBezTo>
                <a:cubicBezTo>
                  <a:pt x="6024749" y="2928540"/>
                  <a:pt x="6121369" y="2767714"/>
                  <a:pt x="6048904" y="2807920"/>
                </a:cubicBezTo>
                <a:cubicBezTo>
                  <a:pt x="6065008" y="2735552"/>
                  <a:pt x="6121369" y="2655138"/>
                  <a:pt x="6169675" y="2647098"/>
                </a:cubicBezTo>
                <a:cubicBezTo>
                  <a:pt x="6175715" y="2624986"/>
                  <a:pt x="6179740" y="2615938"/>
                  <a:pt x="6182133" y="2615310"/>
                </a:cubicBezTo>
                <a:close/>
                <a:moveTo>
                  <a:pt x="5912136" y="2598687"/>
                </a:moveTo>
                <a:cubicBezTo>
                  <a:pt x="5955040" y="2623000"/>
                  <a:pt x="5929296" y="2695941"/>
                  <a:pt x="5903552" y="2695941"/>
                </a:cubicBezTo>
                <a:cubicBezTo>
                  <a:pt x="5912136" y="2671628"/>
                  <a:pt x="5886392" y="2606791"/>
                  <a:pt x="5912136" y="2598687"/>
                </a:cubicBezTo>
                <a:close/>
                <a:moveTo>
                  <a:pt x="609923" y="2594671"/>
                </a:moveTo>
                <a:cubicBezTo>
                  <a:pt x="612135" y="2593154"/>
                  <a:pt x="612135" y="2593660"/>
                  <a:pt x="611151" y="2595681"/>
                </a:cubicBezTo>
                <a:cubicBezTo>
                  <a:pt x="609184" y="2599725"/>
                  <a:pt x="603285" y="2609836"/>
                  <a:pt x="603285" y="2621966"/>
                </a:cubicBezTo>
                <a:cubicBezTo>
                  <a:pt x="611151" y="2670496"/>
                  <a:pt x="634751" y="2767552"/>
                  <a:pt x="634751" y="2807992"/>
                </a:cubicBezTo>
                <a:cubicBezTo>
                  <a:pt x="571821" y="2816079"/>
                  <a:pt x="619018" y="2751376"/>
                  <a:pt x="619018" y="2735199"/>
                </a:cubicBezTo>
                <a:cubicBezTo>
                  <a:pt x="611151" y="2702846"/>
                  <a:pt x="571821" y="2662406"/>
                  <a:pt x="595418" y="2605790"/>
                </a:cubicBezTo>
                <a:cubicBezTo>
                  <a:pt x="603285" y="2599725"/>
                  <a:pt x="607710" y="2596187"/>
                  <a:pt x="609923" y="2594671"/>
                </a:cubicBezTo>
                <a:close/>
                <a:moveTo>
                  <a:pt x="6130749" y="2581526"/>
                </a:moveTo>
                <a:cubicBezTo>
                  <a:pt x="6122580" y="2620860"/>
                  <a:pt x="6155268" y="2605126"/>
                  <a:pt x="6155268" y="2636590"/>
                </a:cubicBezTo>
                <a:cubicBezTo>
                  <a:pt x="6122580" y="2644456"/>
                  <a:pt x="6098061" y="2589393"/>
                  <a:pt x="6130749" y="2581526"/>
                </a:cubicBezTo>
                <a:close/>
                <a:moveTo>
                  <a:pt x="216660" y="2581526"/>
                </a:moveTo>
                <a:cubicBezTo>
                  <a:pt x="216660" y="2622647"/>
                  <a:pt x="257182" y="2696659"/>
                  <a:pt x="200451" y="2713105"/>
                </a:cubicBezTo>
                <a:cubicBezTo>
                  <a:pt x="224764" y="2663764"/>
                  <a:pt x="159928" y="2581526"/>
                  <a:pt x="216660" y="2581526"/>
                </a:cubicBezTo>
                <a:close/>
                <a:moveTo>
                  <a:pt x="232458" y="2545901"/>
                </a:moveTo>
                <a:cubicBezTo>
                  <a:pt x="238076" y="2546028"/>
                  <a:pt x="243694" y="2549348"/>
                  <a:pt x="247781" y="2553944"/>
                </a:cubicBezTo>
                <a:cubicBezTo>
                  <a:pt x="255954" y="2563141"/>
                  <a:pt x="257997" y="2577440"/>
                  <a:pt x="241651" y="2581526"/>
                </a:cubicBezTo>
                <a:cubicBezTo>
                  <a:pt x="241651" y="2573354"/>
                  <a:pt x="241651" y="2557011"/>
                  <a:pt x="225308" y="2557011"/>
                </a:cubicBezTo>
                <a:cubicBezTo>
                  <a:pt x="225308" y="2565184"/>
                  <a:pt x="217135" y="2573354"/>
                  <a:pt x="217135" y="2557011"/>
                </a:cubicBezTo>
                <a:cubicBezTo>
                  <a:pt x="221222" y="2548838"/>
                  <a:pt x="226840" y="2545773"/>
                  <a:pt x="232458" y="2545901"/>
                </a:cubicBezTo>
                <a:close/>
                <a:moveTo>
                  <a:pt x="5910915" y="2512610"/>
                </a:moveTo>
                <a:cubicBezTo>
                  <a:pt x="5917968" y="2516626"/>
                  <a:pt x="5929029" y="2535048"/>
                  <a:pt x="5937880" y="2575808"/>
                </a:cubicBezTo>
                <a:cubicBezTo>
                  <a:pt x="5906413" y="2546546"/>
                  <a:pt x="5900514" y="2519372"/>
                  <a:pt x="5905429" y="2513101"/>
                </a:cubicBezTo>
                <a:cubicBezTo>
                  <a:pt x="5906659" y="2511533"/>
                  <a:pt x="5908564" y="2511271"/>
                  <a:pt x="5910915" y="2512610"/>
                </a:cubicBezTo>
                <a:close/>
                <a:moveTo>
                  <a:pt x="5846348" y="2495714"/>
                </a:moveTo>
                <a:lnTo>
                  <a:pt x="5880673" y="2495714"/>
                </a:lnTo>
                <a:lnTo>
                  <a:pt x="5880673" y="2518596"/>
                </a:lnTo>
                <a:lnTo>
                  <a:pt x="5846348" y="2518596"/>
                </a:lnTo>
                <a:close/>
                <a:moveTo>
                  <a:pt x="5559493" y="2463537"/>
                </a:moveTo>
                <a:cubicBezTo>
                  <a:pt x="5567666" y="2479271"/>
                  <a:pt x="5600354" y="2471404"/>
                  <a:pt x="5592181" y="2510733"/>
                </a:cubicBezTo>
                <a:cubicBezTo>
                  <a:pt x="5559493" y="2518600"/>
                  <a:pt x="5543147" y="2455670"/>
                  <a:pt x="5559493" y="2463537"/>
                </a:cubicBezTo>
                <a:close/>
                <a:moveTo>
                  <a:pt x="5588913" y="2421346"/>
                </a:moveTo>
                <a:cubicBezTo>
                  <a:pt x="5663284" y="2429519"/>
                  <a:pt x="5613702" y="2478553"/>
                  <a:pt x="5588913" y="2421346"/>
                </a:cubicBezTo>
                <a:close/>
                <a:moveTo>
                  <a:pt x="5820959" y="2418739"/>
                </a:moveTo>
                <a:cubicBezTo>
                  <a:pt x="5822552" y="2417996"/>
                  <a:pt x="5823982" y="2418845"/>
                  <a:pt x="5825022" y="2421757"/>
                </a:cubicBezTo>
                <a:cubicBezTo>
                  <a:pt x="5825022" y="2421757"/>
                  <a:pt x="5825022" y="2421757"/>
                  <a:pt x="5825022" y="2445047"/>
                </a:cubicBezTo>
                <a:cubicBezTo>
                  <a:pt x="5841667" y="2445047"/>
                  <a:pt x="5841667" y="2429519"/>
                  <a:pt x="5866629" y="2437285"/>
                </a:cubicBezTo>
                <a:cubicBezTo>
                  <a:pt x="5874950" y="2476103"/>
                  <a:pt x="5825022" y="2452813"/>
                  <a:pt x="5825022" y="2483868"/>
                </a:cubicBezTo>
                <a:cubicBezTo>
                  <a:pt x="5841667" y="2483868"/>
                  <a:pt x="5841667" y="2491631"/>
                  <a:pt x="5841667" y="2507159"/>
                </a:cubicBezTo>
                <a:cubicBezTo>
                  <a:pt x="5790699" y="2507159"/>
                  <a:pt x="5809811" y="2423939"/>
                  <a:pt x="5820959" y="2418739"/>
                </a:cubicBezTo>
                <a:close/>
                <a:moveTo>
                  <a:pt x="5542210" y="2410085"/>
                </a:moveTo>
                <a:cubicBezTo>
                  <a:pt x="5547439" y="2408830"/>
                  <a:pt x="5553875" y="2411335"/>
                  <a:pt x="5560311" y="2421346"/>
                </a:cubicBezTo>
                <a:cubicBezTo>
                  <a:pt x="5534567" y="2441367"/>
                  <a:pt x="5528131" y="2431357"/>
                  <a:pt x="5531349" y="2421346"/>
                </a:cubicBezTo>
                <a:cubicBezTo>
                  <a:pt x="5532956" y="2416340"/>
                  <a:pt x="5536981" y="2411335"/>
                  <a:pt x="5542210" y="2410085"/>
                </a:cubicBezTo>
                <a:close/>
                <a:moveTo>
                  <a:pt x="5927253" y="2381299"/>
                </a:moveTo>
                <a:cubicBezTo>
                  <a:pt x="5919080" y="2404704"/>
                  <a:pt x="5943599" y="2467112"/>
                  <a:pt x="5902738" y="2459310"/>
                </a:cubicBezTo>
                <a:cubicBezTo>
                  <a:pt x="5910911" y="2412506"/>
                  <a:pt x="5886392" y="2404704"/>
                  <a:pt x="5927253" y="2381299"/>
                </a:cubicBezTo>
                <a:close/>
                <a:moveTo>
                  <a:pt x="25899" y="2358416"/>
                </a:moveTo>
                <a:cubicBezTo>
                  <a:pt x="34072" y="2396557"/>
                  <a:pt x="9553" y="2396557"/>
                  <a:pt x="25899" y="2419439"/>
                </a:cubicBezTo>
                <a:cubicBezTo>
                  <a:pt x="-23136" y="2427065"/>
                  <a:pt x="9553" y="2358416"/>
                  <a:pt x="25899" y="2358416"/>
                </a:cubicBezTo>
                <a:close/>
                <a:moveTo>
                  <a:pt x="5641039" y="2349519"/>
                </a:moveTo>
                <a:cubicBezTo>
                  <a:pt x="5632776" y="2366049"/>
                  <a:pt x="5657565" y="2415627"/>
                  <a:pt x="5624513" y="2407364"/>
                </a:cubicBezTo>
                <a:cubicBezTo>
                  <a:pt x="5632776" y="2390838"/>
                  <a:pt x="5583194" y="2341255"/>
                  <a:pt x="5641039" y="2349519"/>
                </a:cubicBezTo>
                <a:close/>
                <a:moveTo>
                  <a:pt x="5880673" y="2346974"/>
                </a:moveTo>
                <a:cubicBezTo>
                  <a:pt x="5880673" y="2388293"/>
                  <a:pt x="5897837" y="2404820"/>
                  <a:pt x="5846348" y="2421346"/>
                </a:cubicBezTo>
                <a:cubicBezTo>
                  <a:pt x="5854928" y="2388293"/>
                  <a:pt x="5854928" y="2355237"/>
                  <a:pt x="5880673" y="2346974"/>
                </a:cubicBezTo>
                <a:close/>
                <a:moveTo>
                  <a:pt x="145845" y="2346974"/>
                </a:moveTo>
                <a:cubicBezTo>
                  <a:pt x="217135" y="2355050"/>
                  <a:pt x="145845" y="2451969"/>
                  <a:pt x="193373" y="2484272"/>
                </a:cubicBezTo>
                <a:cubicBezTo>
                  <a:pt x="114162" y="2468121"/>
                  <a:pt x="169607" y="2379281"/>
                  <a:pt x="145845" y="2346974"/>
                </a:cubicBezTo>
                <a:close/>
                <a:moveTo>
                  <a:pt x="5880673" y="2261165"/>
                </a:moveTo>
                <a:cubicBezTo>
                  <a:pt x="5872500" y="2268318"/>
                  <a:pt x="5880673" y="2289771"/>
                  <a:pt x="5864327" y="2289771"/>
                </a:cubicBezTo>
                <a:cubicBezTo>
                  <a:pt x="5823465" y="2261165"/>
                  <a:pt x="5839811" y="2268318"/>
                  <a:pt x="5880673" y="2261165"/>
                </a:cubicBezTo>
                <a:close/>
                <a:moveTo>
                  <a:pt x="5941977" y="2241565"/>
                </a:moveTo>
                <a:cubicBezTo>
                  <a:pt x="5967452" y="2246343"/>
                  <a:pt x="5958513" y="2310052"/>
                  <a:pt x="5937062" y="2310052"/>
                </a:cubicBezTo>
                <a:cubicBezTo>
                  <a:pt x="5937062" y="2301731"/>
                  <a:pt x="5937062" y="2293411"/>
                  <a:pt x="5928889" y="2293411"/>
                </a:cubicBezTo>
                <a:cubicBezTo>
                  <a:pt x="5928889" y="2293411"/>
                  <a:pt x="5928889" y="2293411"/>
                  <a:pt x="5928889" y="2318373"/>
                </a:cubicBezTo>
                <a:cubicBezTo>
                  <a:pt x="5863509" y="2318373"/>
                  <a:pt x="5977923" y="2276769"/>
                  <a:pt x="5928889" y="2243482"/>
                </a:cubicBezTo>
                <a:cubicBezTo>
                  <a:pt x="5933996" y="2241402"/>
                  <a:pt x="5938338" y="2240882"/>
                  <a:pt x="5941977" y="2241565"/>
                </a:cubicBezTo>
                <a:close/>
                <a:moveTo>
                  <a:pt x="5953768" y="2118145"/>
                </a:moveTo>
                <a:cubicBezTo>
                  <a:pt x="5945505" y="2141745"/>
                  <a:pt x="5995087" y="2173208"/>
                  <a:pt x="5953768" y="2181075"/>
                </a:cubicBezTo>
                <a:cubicBezTo>
                  <a:pt x="5945505" y="2173208"/>
                  <a:pt x="5920716" y="2126012"/>
                  <a:pt x="5953768" y="2118145"/>
                </a:cubicBezTo>
                <a:close/>
                <a:moveTo>
                  <a:pt x="6194270" y="2066660"/>
                </a:moveTo>
                <a:cubicBezTo>
                  <a:pt x="6194270" y="2106707"/>
                  <a:pt x="6252519" y="2138743"/>
                  <a:pt x="6219236" y="2170779"/>
                </a:cubicBezTo>
                <a:cubicBezTo>
                  <a:pt x="6185949" y="2098696"/>
                  <a:pt x="6244198" y="2226841"/>
                  <a:pt x="6194270" y="2218833"/>
                </a:cubicBezTo>
                <a:cubicBezTo>
                  <a:pt x="6202591" y="2138743"/>
                  <a:pt x="6160987" y="2114715"/>
                  <a:pt x="6194270" y="2066660"/>
                </a:cubicBezTo>
                <a:close/>
                <a:moveTo>
                  <a:pt x="260620" y="1883240"/>
                </a:moveTo>
                <a:cubicBezTo>
                  <a:pt x="262188" y="1881690"/>
                  <a:pt x="263975" y="1883597"/>
                  <a:pt x="265763" y="1891222"/>
                </a:cubicBezTo>
                <a:cubicBezTo>
                  <a:pt x="280065" y="1936988"/>
                  <a:pt x="258609" y="1952245"/>
                  <a:pt x="258609" y="1929362"/>
                </a:cubicBezTo>
                <a:cubicBezTo>
                  <a:pt x="253247" y="1923640"/>
                  <a:pt x="255928" y="1887885"/>
                  <a:pt x="260620" y="1883240"/>
                </a:cubicBezTo>
                <a:close/>
                <a:moveTo>
                  <a:pt x="154209" y="1840688"/>
                </a:moveTo>
                <a:cubicBezTo>
                  <a:pt x="154209" y="1840688"/>
                  <a:pt x="154209" y="1840688"/>
                  <a:pt x="154209" y="1892177"/>
                </a:cubicBezTo>
                <a:cubicBezTo>
                  <a:pt x="111301" y="1900757"/>
                  <a:pt x="102721" y="1832108"/>
                  <a:pt x="154209" y="1840688"/>
                </a:cubicBezTo>
                <a:close/>
                <a:moveTo>
                  <a:pt x="217139" y="1752018"/>
                </a:moveTo>
                <a:cubicBezTo>
                  <a:pt x="209128" y="1793823"/>
                  <a:pt x="217139" y="1852353"/>
                  <a:pt x="177092" y="1860714"/>
                </a:cubicBezTo>
                <a:cubicBezTo>
                  <a:pt x="193110" y="1827268"/>
                  <a:pt x="185099" y="1768739"/>
                  <a:pt x="217139" y="1752018"/>
                </a:cubicBezTo>
                <a:close/>
                <a:moveTo>
                  <a:pt x="194256" y="1511747"/>
                </a:moveTo>
                <a:cubicBezTo>
                  <a:pt x="186245" y="1543210"/>
                  <a:pt x="178238" y="1566810"/>
                  <a:pt x="154209" y="1574677"/>
                </a:cubicBezTo>
                <a:cubicBezTo>
                  <a:pt x="162217" y="1551077"/>
                  <a:pt x="170227" y="1519614"/>
                  <a:pt x="194256" y="1511747"/>
                </a:cubicBezTo>
                <a:close/>
                <a:moveTo>
                  <a:pt x="5621965" y="1477422"/>
                </a:moveTo>
                <a:cubicBezTo>
                  <a:pt x="5663284" y="1527001"/>
                  <a:pt x="5655021" y="1560053"/>
                  <a:pt x="5663284" y="1626162"/>
                </a:cubicBezTo>
                <a:cubicBezTo>
                  <a:pt x="5605439" y="1593109"/>
                  <a:pt x="5621965" y="1560053"/>
                  <a:pt x="5588913" y="1502212"/>
                </a:cubicBezTo>
                <a:cubicBezTo>
                  <a:pt x="5646758" y="1527001"/>
                  <a:pt x="5605439" y="1485686"/>
                  <a:pt x="5621965" y="1477422"/>
                </a:cubicBezTo>
                <a:close/>
                <a:moveTo>
                  <a:pt x="5575915" y="1351566"/>
                </a:moveTo>
                <a:cubicBezTo>
                  <a:pt x="5584236" y="1383984"/>
                  <a:pt x="5609198" y="1400193"/>
                  <a:pt x="5617519" y="1440716"/>
                </a:cubicBezTo>
                <a:cubicBezTo>
                  <a:pt x="5584236" y="1424507"/>
                  <a:pt x="5575915" y="1448821"/>
                  <a:pt x="5559270" y="1424507"/>
                </a:cubicBezTo>
                <a:cubicBezTo>
                  <a:pt x="5600877" y="1424507"/>
                  <a:pt x="5525987" y="1359671"/>
                  <a:pt x="5575915" y="1351566"/>
                </a:cubicBezTo>
                <a:close/>
                <a:moveTo>
                  <a:pt x="2325085" y="61304"/>
                </a:moveTo>
                <a:cubicBezTo>
                  <a:pt x="2328895" y="61542"/>
                  <a:pt x="2331846" y="64402"/>
                  <a:pt x="2333813" y="72031"/>
                </a:cubicBezTo>
                <a:cubicBezTo>
                  <a:pt x="2310213" y="79656"/>
                  <a:pt x="2278750" y="110168"/>
                  <a:pt x="2270883" y="72031"/>
                </a:cubicBezTo>
                <a:cubicBezTo>
                  <a:pt x="2286617" y="79656"/>
                  <a:pt x="2300383" y="72031"/>
                  <a:pt x="2311197" y="66309"/>
                </a:cubicBezTo>
                <a:cubicBezTo>
                  <a:pt x="2316604" y="63449"/>
                  <a:pt x="2321275" y="61065"/>
                  <a:pt x="2325085" y="61304"/>
                </a:cubicBezTo>
                <a:close/>
                <a:moveTo>
                  <a:pt x="1787925" y="0"/>
                </a:moveTo>
                <a:lnTo>
                  <a:pt x="1825103" y="0"/>
                </a:lnTo>
                <a:lnTo>
                  <a:pt x="1823626" y="908"/>
                </a:lnTo>
                <a:cubicBezTo>
                  <a:pt x="1821020" y="4131"/>
                  <a:pt x="1819512" y="8532"/>
                  <a:pt x="1819512" y="14568"/>
                </a:cubicBezTo>
                <a:cubicBezTo>
                  <a:pt x="1827552" y="14568"/>
                  <a:pt x="1827552" y="30665"/>
                  <a:pt x="1843631" y="30665"/>
                </a:cubicBezTo>
                <a:cubicBezTo>
                  <a:pt x="1843631" y="14568"/>
                  <a:pt x="1891873" y="-17623"/>
                  <a:pt x="1899913" y="14568"/>
                </a:cubicBezTo>
                <a:cubicBezTo>
                  <a:pt x="1883833" y="38716"/>
                  <a:pt x="1835592" y="70910"/>
                  <a:pt x="1803433" y="38716"/>
                </a:cubicBezTo>
                <a:cubicBezTo>
                  <a:pt x="1795393" y="70910"/>
                  <a:pt x="1787354" y="95055"/>
                  <a:pt x="1763235" y="119199"/>
                </a:cubicBezTo>
                <a:cubicBezTo>
                  <a:pt x="1795393" y="78957"/>
                  <a:pt x="1819512" y="111152"/>
                  <a:pt x="1867754" y="119199"/>
                </a:cubicBezTo>
                <a:cubicBezTo>
                  <a:pt x="1851675" y="95055"/>
                  <a:pt x="1883833" y="54813"/>
                  <a:pt x="1891873" y="95055"/>
                </a:cubicBezTo>
                <a:cubicBezTo>
                  <a:pt x="1875794" y="95055"/>
                  <a:pt x="1875794" y="127249"/>
                  <a:pt x="1891873" y="127249"/>
                </a:cubicBezTo>
                <a:cubicBezTo>
                  <a:pt x="1907952" y="103101"/>
                  <a:pt x="1964230" y="87004"/>
                  <a:pt x="1932071" y="54813"/>
                </a:cubicBezTo>
                <a:cubicBezTo>
                  <a:pt x="1964230" y="30665"/>
                  <a:pt x="1980309" y="103101"/>
                  <a:pt x="1988349" y="70910"/>
                </a:cubicBezTo>
                <a:cubicBezTo>
                  <a:pt x="1980309" y="-9576"/>
                  <a:pt x="2141103" y="-9576"/>
                  <a:pt x="2133063" y="30665"/>
                </a:cubicBezTo>
                <a:cubicBezTo>
                  <a:pt x="2139093" y="24629"/>
                  <a:pt x="2147635" y="18090"/>
                  <a:pt x="2157057" y="12305"/>
                </a:cubicBezTo>
                <a:lnTo>
                  <a:pt x="2183092" y="0"/>
                </a:lnTo>
                <a:lnTo>
                  <a:pt x="2212993" y="0"/>
                </a:lnTo>
                <a:lnTo>
                  <a:pt x="2221499" y="14568"/>
                </a:lnTo>
                <a:cubicBezTo>
                  <a:pt x="2221499" y="2496"/>
                  <a:pt x="2235569" y="2496"/>
                  <a:pt x="2245618" y="1490"/>
                </a:cubicBezTo>
                <a:lnTo>
                  <a:pt x="2249363" y="0"/>
                </a:lnTo>
                <a:lnTo>
                  <a:pt x="2335317" y="0"/>
                </a:lnTo>
                <a:lnTo>
                  <a:pt x="2287202" y="33434"/>
                </a:lnTo>
                <a:cubicBezTo>
                  <a:pt x="2177598" y="93168"/>
                  <a:pt x="2013819" y="119891"/>
                  <a:pt x="1958781" y="172552"/>
                </a:cubicBezTo>
                <a:lnTo>
                  <a:pt x="1950373" y="188395"/>
                </a:lnTo>
                <a:lnTo>
                  <a:pt x="1949407" y="188994"/>
                </a:lnTo>
                <a:cubicBezTo>
                  <a:pt x="1945136" y="193647"/>
                  <a:pt x="1942121" y="199684"/>
                  <a:pt x="1940111" y="207732"/>
                </a:cubicBezTo>
                <a:lnTo>
                  <a:pt x="1950373" y="188395"/>
                </a:lnTo>
                <a:lnTo>
                  <a:pt x="1966240" y="178556"/>
                </a:lnTo>
                <a:cubicBezTo>
                  <a:pt x="1980309" y="173526"/>
                  <a:pt x="2000409" y="171514"/>
                  <a:pt x="2028547" y="167491"/>
                </a:cubicBezTo>
                <a:cubicBezTo>
                  <a:pt x="2044627" y="215779"/>
                  <a:pt x="1996389" y="199682"/>
                  <a:pt x="1988349" y="231877"/>
                </a:cubicBezTo>
                <a:cubicBezTo>
                  <a:pt x="2060706" y="239927"/>
                  <a:pt x="2068746" y="199682"/>
                  <a:pt x="2068746" y="183588"/>
                </a:cubicBezTo>
                <a:cubicBezTo>
                  <a:pt x="2068746" y="199682"/>
                  <a:pt x="2100904" y="239927"/>
                  <a:pt x="2116984" y="207732"/>
                </a:cubicBezTo>
                <a:cubicBezTo>
                  <a:pt x="2133063" y="159440"/>
                  <a:pt x="2044627" y="199682"/>
                  <a:pt x="2052666" y="151393"/>
                </a:cubicBezTo>
                <a:cubicBezTo>
                  <a:pt x="2125023" y="175538"/>
                  <a:pt x="2149142" y="95055"/>
                  <a:pt x="2245618" y="103101"/>
                </a:cubicBezTo>
                <a:cubicBezTo>
                  <a:pt x="2301900" y="143343"/>
                  <a:pt x="2261698" y="207732"/>
                  <a:pt x="2334058" y="239927"/>
                </a:cubicBezTo>
                <a:cubicBezTo>
                  <a:pt x="2285817" y="191635"/>
                  <a:pt x="2358177" y="199682"/>
                  <a:pt x="2382296" y="183588"/>
                </a:cubicBezTo>
                <a:cubicBezTo>
                  <a:pt x="2366217" y="175538"/>
                  <a:pt x="2342098" y="183588"/>
                  <a:pt x="2342098" y="167491"/>
                </a:cubicBezTo>
                <a:cubicBezTo>
                  <a:pt x="2390336" y="143343"/>
                  <a:pt x="2414455" y="175538"/>
                  <a:pt x="2446614" y="191635"/>
                </a:cubicBezTo>
                <a:cubicBezTo>
                  <a:pt x="2422495" y="183588"/>
                  <a:pt x="2374257" y="215779"/>
                  <a:pt x="2406415" y="215779"/>
                </a:cubicBezTo>
                <a:cubicBezTo>
                  <a:pt x="2446614" y="207732"/>
                  <a:pt x="2446614" y="183588"/>
                  <a:pt x="2494852" y="207732"/>
                </a:cubicBezTo>
                <a:cubicBezTo>
                  <a:pt x="2470733" y="167491"/>
                  <a:pt x="2502891" y="191635"/>
                  <a:pt x="2535050" y="191635"/>
                </a:cubicBezTo>
                <a:cubicBezTo>
                  <a:pt x="2575248" y="151393"/>
                  <a:pt x="2655645" y="135296"/>
                  <a:pt x="2719962" y="127249"/>
                </a:cubicBezTo>
                <a:cubicBezTo>
                  <a:pt x="2872720" y="119199"/>
                  <a:pt x="3057632" y="135296"/>
                  <a:pt x="3226469" y="151393"/>
                </a:cubicBezTo>
                <a:cubicBezTo>
                  <a:pt x="3234508" y="215779"/>
                  <a:pt x="3170187" y="199682"/>
                  <a:pt x="3146068" y="231877"/>
                </a:cubicBezTo>
                <a:cubicBezTo>
                  <a:pt x="3226469" y="199682"/>
                  <a:pt x="3298826" y="288215"/>
                  <a:pt x="3322945" y="231877"/>
                </a:cubicBezTo>
                <a:cubicBezTo>
                  <a:pt x="3306865" y="231877"/>
                  <a:pt x="3298826" y="256021"/>
                  <a:pt x="3282746" y="231877"/>
                </a:cubicBezTo>
                <a:cubicBezTo>
                  <a:pt x="3435500" y="183588"/>
                  <a:pt x="3612373" y="320410"/>
                  <a:pt x="3660614" y="239927"/>
                </a:cubicBezTo>
                <a:cubicBezTo>
                  <a:pt x="3692773" y="280169"/>
                  <a:pt x="3765130" y="239927"/>
                  <a:pt x="3741011" y="280169"/>
                </a:cubicBezTo>
                <a:cubicBezTo>
                  <a:pt x="3765130" y="280169"/>
                  <a:pt x="3765130" y="239927"/>
                  <a:pt x="3805328" y="239927"/>
                </a:cubicBezTo>
                <a:cubicBezTo>
                  <a:pt x="3885725" y="320410"/>
                  <a:pt x="3990241" y="288215"/>
                  <a:pt x="4062598" y="368699"/>
                </a:cubicBezTo>
                <a:cubicBezTo>
                  <a:pt x="4054558" y="368699"/>
                  <a:pt x="4030439" y="368699"/>
                  <a:pt x="4030439" y="384796"/>
                </a:cubicBezTo>
                <a:cubicBezTo>
                  <a:pt x="4110839" y="433088"/>
                  <a:pt x="4191236" y="449185"/>
                  <a:pt x="4255553" y="529668"/>
                </a:cubicBezTo>
                <a:cubicBezTo>
                  <a:pt x="4223395" y="545766"/>
                  <a:pt x="4199276" y="489427"/>
                  <a:pt x="4191236" y="521622"/>
                </a:cubicBezTo>
                <a:cubicBezTo>
                  <a:pt x="4199276" y="545766"/>
                  <a:pt x="4255553" y="553813"/>
                  <a:pt x="4279672" y="529668"/>
                </a:cubicBezTo>
                <a:cubicBezTo>
                  <a:pt x="4295752" y="561863"/>
                  <a:pt x="4271633" y="569910"/>
                  <a:pt x="4295752" y="586007"/>
                </a:cubicBezTo>
                <a:cubicBezTo>
                  <a:pt x="4480668" y="690638"/>
                  <a:pt x="4625382" y="843558"/>
                  <a:pt x="4721858" y="1052816"/>
                </a:cubicBezTo>
                <a:cubicBezTo>
                  <a:pt x="4697739" y="1052816"/>
                  <a:pt x="4681659" y="1044769"/>
                  <a:pt x="4665580" y="1036718"/>
                </a:cubicBezTo>
                <a:cubicBezTo>
                  <a:pt x="4673620" y="1068913"/>
                  <a:pt x="4649501" y="1060866"/>
                  <a:pt x="4657540" y="1101108"/>
                </a:cubicBezTo>
                <a:cubicBezTo>
                  <a:pt x="4681659" y="1060866"/>
                  <a:pt x="4705778" y="1101108"/>
                  <a:pt x="4705778" y="1060866"/>
                </a:cubicBezTo>
                <a:cubicBezTo>
                  <a:pt x="4882655" y="1165494"/>
                  <a:pt x="4979131" y="1350608"/>
                  <a:pt x="5075607" y="1535722"/>
                </a:cubicBezTo>
                <a:cubicBezTo>
                  <a:pt x="5091686" y="1559866"/>
                  <a:pt x="5139924" y="1519624"/>
                  <a:pt x="5147964" y="1575963"/>
                </a:cubicBezTo>
                <a:cubicBezTo>
                  <a:pt x="5115805" y="1575963"/>
                  <a:pt x="5107765" y="1551819"/>
                  <a:pt x="5099726" y="1592061"/>
                </a:cubicBezTo>
                <a:cubicBezTo>
                  <a:pt x="5123845" y="1600108"/>
                  <a:pt x="5123845" y="1640353"/>
                  <a:pt x="5147964" y="1656446"/>
                </a:cubicBezTo>
                <a:cubicBezTo>
                  <a:pt x="5147964" y="1632302"/>
                  <a:pt x="5131884" y="1624255"/>
                  <a:pt x="5131884" y="1600108"/>
                </a:cubicBezTo>
                <a:cubicBezTo>
                  <a:pt x="5236400" y="1624255"/>
                  <a:pt x="5188162" y="1841560"/>
                  <a:pt x="5300717" y="1817416"/>
                </a:cubicBezTo>
                <a:cubicBezTo>
                  <a:pt x="5308757" y="1881806"/>
                  <a:pt x="5284638" y="2123259"/>
                  <a:pt x="5397197" y="2042772"/>
                </a:cubicBezTo>
                <a:cubicBezTo>
                  <a:pt x="5340919" y="2058869"/>
                  <a:pt x="5324840" y="1962289"/>
                  <a:pt x="5348955" y="1946191"/>
                </a:cubicBezTo>
                <a:cubicBezTo>
                  <a:pt x="5389157" y="1970336"/>
                  <a:pt x="5332876" y="2026674"/>
                  <a:pt x="5397197" y="2026674"/>
                </a:cubicBezTo>
                <a:cubicBezTo>
                  <a:pt x="5324840" y="1897899"/>
                  <a:pt x="5381118" y="1761077"/>
                  <a:pt x="5324840" y="1656446"/>
                </a:cubicBezTo>
                <a:cubicBezTo>
                  <a:pt x="5365035" y="1656446"/>
                  <a:pt x="5324840" y="1567916"/>
                  <a:pt x="5356999" y="1535722"/>
                </a:cubicBezTo>
                <a:cubicBezTo>
                  <a:pt x="5389157" y="1608158"/>
                  <a:pt x="5381118" y="1761077"/>
                  <a:pt x="5437395" y="1712789"/>
                </a:cubicBezTo>
                <a:cubicBezTo>
                  <a:pt x="5405237" y="1769128"/>
                  <a:pt x="5405237" y="1825467"/>
                  <a:pt x="5445435" y="1865708"/>
                </a:cubicBezTo>
                <a:cubicBezTo>
                  <a:pt x="5413276" y="1865708"/>
                  <a:pt x="5405237" y="1897899"/>
                  <a:pt x="5397197" y="1930094"/>
                </a:cubicBezTo>
                <a:cubicBezTo>
                  <a:pt x="5453475" y="1962289"/>
                  <a:pt x="5429356" y="1849611"/>
                  <a:pt x="5445435" y="1889852"/>
                </a:cubicBezTo>
                <a:cubicBezTo>
                  <a:pt x="5445435" y="1954238"/>
                  <a:pt x="5453475" y="1994483"/>
                  <a:pt x="5485633" y="2018628"/>
                </a:cubicBezTo>
                <a:cubicBezTo>
                  <a:pt x="5485633" y="1938144"/>
                  <a:pt x="5445435" y="1922047"/>
                  <a:pt x="5477594" y="1857658"/>
                </a:cubicBezTo>
                <a:cubicBezTo>
                  <a:pt x="5461514" y="1905950"/>
                  <a:pt x="5501713" y="1841560"/>
                  <a:pt x="5501713" y="1881806"/>
                </a:cubicBezTo>
                <a:cubicBezTo>
                  <a:pt x="5469554" y="1930094"/>
                  <a:pt x="5509752" y="2002530"/>
                  <a:pt x="5533871" y="2018628"/>
                </a:cubicBezTo>
                <a:cubicBezTo>
                  <a:pt x="5517792" y="2066920"/>
                  <a:pt x="5557990" y="2227889"/>
                  <a:pt x="5501713" y="2219839"/>
                </a:cubicBezTo>
                <a:cubicBezTo>
                  <a:pt x="5566030" y="2219839"/>
                  <a:pt x="5533871" y="2308372"/>
                  <a:pt x="5557990" y="2380809"/>
                </a:cubicBezTo>
                <a:cubicBezTo>
                  <a:pt x="5517792" y="2396906"/>
                  <a:pt x="5549951" y="2340567"/>
                  <a:pt x="5509752" y="2356665"/>
                </a:cubicBezTo>
                <a:cubicBezTo>
                  <a:pt x="5509752" y="2429097"/>
                  <a:pt x="5549951" y="2541775"/>
                  <a:pt x="5509752" y="2557873"/>
                </a:cubicBezTo>
                <a:cubicBezTo>
                  <a:pt x="5493673" y="2606164"/>
                  <a:pt x="5557990" y="2565923"/>
                  <a:pt x="5549951" y="2598114"/>
                </a:cubicBezTo>
                <a:cubicBezTo>
                  <a:pt x="5541911" y="2614211"/>
                  <a:pt x="5501713" y="2598114"/>
                  <a:pt x="5501713" y="2622262"/>
                </a:cubicBezTo>
                <a:cubicBezTo>
                  <a:pt x="5509752" y="2654456"/>
                  <a:pt x="5509752" y="2726889"/>
                  <a:pt x="5509752" y="2799325"/>
                </a:cubicBezTo>
                <a:cubicBezTo>
                  <a:pt x="5453475" y="2767134"/>
                  <a:pt x="5453475" y="2815423"/>
                  <a:pt x="5437395" y="2775181"/>
                </a:cubicBezTo>
                <a:cubicBezTo>
                  <a:pt x="5429356" y="2799325"/>
                  <a:pt x="5421316" y="2767134"/>
                  <a:pt x="5413276" y="2759084"/>
                </a:cubicBezTo>
                <a:cubicBezTo>
                  <a:pt x="5413276" y="2799325"/>
                  <a:pt x="5397197" y="2871761"/>
                  <a:pt x="5437395" y="2871761"/>
                </a:cubicBezTo>
                <a:cubicBezTo>
                  <a:pt x="5445435" y="2847617"/>
                  <a:pt x="5397197" y="2823473"/>
                  <a:pt x="5445435" y="2823473"/>
                </a:cubicBezTo>
                <a:cubicBezTo>
                  <a:pt x="5453475" y="2863715"/>
                  <a:pt x="5461514" y="2903956"/>
                  <a:pt x="5477594" y="2936151"/>
                </a:cubicBezTo>
                <a:cubicBezTo>
                  <a:pt x="5413276" y="2968342"/>
                  <a:pt x="5485633" y="3048829"/>
                  <a:pt x="5421316" y="3072973"/>
                </a:cubicBezTo>
                <a:cubicBezTo>
                  <a:pt x="5421316" y="3040778"/>
                  <a:pt x="5429356" y="2992490"/>
                  <a:pt x="5397197" y="3024681"/>
                </a:cubicBezTo>
                <a:cubicBezTo>
                  <a:pt x="5397197" y="3000537"/>
                  <a:pt x="5413276" y="3000537"/>
                  <a:pt x="5413276" y="2976392"/>
                </a:cubicBezTo>
                <a:cubicBezTo>
                  <a:pt x="5308757" y="3000537"/>
                  <a:pt x="5405237" y="2944198"/>
                  <a:pt x="5332876" y="2920053"/>
                </a:cubicBezTo>
                <a:cubicBezTo>
                  <a:pt x="5356999" y="2879812"/>
                  <a:pt x="5356999" y="2799325"/>
                  <a:pt x="5324840" y="2775181"/>
                </a:cubicBezTo>
                <a:cubicBezTo>
                  <a:pt x="5308757" y="2879812"/>
                  <a:pt x="5292678" y="2976392"/>
                  <a:pt x="5300717" y="3097117"/>
                </a:cubicBezTo>
                <a:cubicBezTo>
                  <a:pt x="5252479" y="3121265"/>
                  <a:pt x="5252479" y="3233943"/>
                  <a:pt x="5260519" y="3306375"/>
                </a:cubicBezTo>
                <a:cubicBezTo>
                  <a:pt x="5260519" y="3282231"/>
                  <a:pt x="5276598" y="3258087"/>
                  <a:pt x="5284638" y="3241990"/>
                </a:cubicBezTo>
                <a:cubicBezTo>
                  <a:pt x="5284638" y="3241990"/>
                  <a:pt x="5292678" y="3266134"/>
                  <a:pt x="5300717" y="3266134"/>
                </a:cubicBezTo>
                <a:cubicBezTo>
                  <a:pt x="5324840" y="3217846"/>
                  <a:pt x="5316797" y="3145409"/>
                  <a:pt x="5332876" y="3072973"/>
                </a:cubicBezTo>
                <a:cubicBezTo>
                  <a:pt x="5381118" y="3129312"/>
                  <a:pt x="5373078" y="3250037"/>
                  <a:pt x="5373078" y="3354667"/>
                </a:cubicBezTo>
                <a:cubicBezTo>
                  <a:pt x="5373078" y="3354667"/>
                  <a:pt x="5373078" y="3354667"/>
                  <a:pt x="5397197" y="3354667"/>
                </a:cubicBezTo>
                <a:cubicBezTo>
                  <a:pt x="5397197" y="3386862"/>
                  <a:pt x="5389157" y="3411006"/>
                  <a:pt x="5373078" y="3427104"/>
                </a:cubicBezTo>
                <a:cubicBezTo>
                  <a:pt x="5373078" y="3402959"/>
                  <a:pt x="5365035" y="3386862"/>
                  <a:pt x="5332876" y="3386862"/>
                </a:cubicBezTo>
                <a:cubicBezTo>
                  <a:pt x="5348955" y="3459298"/>
                  <a:pt x="5268559" y="3499540"/>
                  <a:pt x="5300717" y="3539781"/>
                </a:cubicBezTo>
                <a:cubicBezTo>
                  <a:pt x="5308757" y="3515637"/>
                  <a:pt x="5356999" y="3491490"/>
                  <a:pt x="5373078" y="3443201"/>
                </a:cubicBezTo>
                <a:cubicBezTo>
                  <a:pt x="5340919" y="3604167"/>
                  <a:pt x="5268559" y="3781234"/>
                  <a:pt x="5188162" y="3853670"/>
                </a:cubicBezTo>
                <a:cubicBezTo>
                  <a:pt x="5188162" y="3901959"/>
                  <a:pt x="5156003" y="3910009"/>
                  <a:pt x="5147964" y="3942204"/>
                </a:cubicBezTo>
                <a:cubicBezTo>
                  <a:pt x="5172083" y="4095123"/>
                  <a:pt x="4987170" y="4151462"/>
                  <a:pt x="4906770" y="4248043"/>
                </a:cubicBezTo>
                <a:cubicBezTo>
                  <a:pt x="4922853" y="4264140"/>
                  <a:pt x="4922853" y="4288284"/>
                  <a:pt x="4898734" y="4296335"/>
                </a:cubicBezTo>
                <a:cubicBezTo>
                  <a:pt x="4890691" y="4288284"/>
                  <a:pt x="4898734" y="4272187"/>
                  <a:pt x="4882655" y="4272187"/>
                </a:cubicBezTo>
                <a:cubicBezTo>
                  <a:pt x="4882655" y="4284259"/>
                  <a:pt x="4872604" y="4290299"/>
                  <a:pt x="4862554" y="4298346"/>
                </a:cubicBezTo>
                <a:lnTo>
                  <a:pt x="4843055" y="4335431"/>
                </a:lnTo>
                <a:lnTo>
                  <a:pt x="4843080" y="4334313"/>
                </a:lnTo>
                <a:cubicBezTo>
                  <a:pt x="4834413" y="4326011"/>
                  <a:pt x="4804265" y="4360721"/>
                  <a:pt x="4810294" y="4336576"/>
                </a:cubicBezTo>
                <a:cubicBezTo>
                  <a:pt x="4922853" y="4199751"/>
                  <a:pt x="4987170" y="4103170"/>
                  <a:pt x="5059527" y="3934154"/>
                </a:cubicBezTo>
                <a:cubicBezTo>
                  <a:pt x="5011289" y="3950251"/>
                  <a:pt x="4995210" y="4006590"/>
                  <a:pt x="4946972" y="4030734"/>
                </a:cubicBezTo>
                <a:cubicBezTo>
                  <a:pt x="4946972" y="4095123"/>
                  <a:pt x="4922853" y="4127318"/>
                  <a:pt x="4866575" y="4135365"/>
                </a:cubicBezTo>
                <a:cubicBezTo>
                  <a:pt x="4898734" y="4167560"/>
                  <a:pt x="4850492" y="4175607"/>
                  <a:pt x="4834413" y="4191704"/>
                </a:cubicBezTo>
                <a:cubicBezTo>
                  <a:pt x="4778135" y="4256090"/>
                  <a:pt x="4745977" y="4360721"/>
                  <a:pt x="4681659" y="4344623"/>
                </a:cubicBezTo>
                <a:cubicBezTo>
                  <a:pt x="4697739" y="4312429"/>
                  <a:pt x="4754016" y="4320479"/>
                  <a:pt x="4754016" y="4272187"/>
                </a:cubicBezTo>
                <a:cubicBezTo>
                  <a:pt x="4673620" y="4296335"/>
                  <a:pt x="4673620" y="4360721"/>
                  <a:pt x="4633421" y="4409013"/>
                </a:cubicBezTo>
                <a:cubicBezTo>
                  <a:pt x="4625382" y="4384865"/>
                  <a:pt x="4649501" y="4376818"/>
                  <a:pt x="4633421" y="4368768"/>
                </a:cubicBezTo>
                <a:cubicBezTo>
                  <a:pt x="4536945" y="4441204"/>
                  <a:pt x="4472628" y="4529737"/>
                  <a:pt x="4384189" y="4594127"/>
                </a:cubicBezTo>
                <a:cubicBezTo>
                  <a:pt x="4376148" y="4610220"/>
                  <a:pt x="4360070" y="4618271"/>
                  <a:pt x="4368109" y="4634368"/>
                </a:cubicBezTo>
                <a:cubicBezTo>
                  <a:pt x="4464585" y="4586076"/>
                  <a:pt x="4536945" y="4513640"/>
                  <a:pt x="4641462" y="4473398"/>
                </a:cubicBezTo>
                <a:cubicBezTo>
                  <a:pt x="4625382" y="4497543"/>
                  <a:pt x="4673620" y="4521690"/>
                  <a:pt x="4641462" y="4521690"/>
                </a:cubicBezTo>
                <a:cubicBezTo>
                  <a:pt x="4617343" y="4505593"/>
                  <a:pt x="4553025" y="4553882"/>
                  <a:pt x="4544985" y="4594127"/>
                </a:cubicBezTo>
                <a:cubicBezTo>
                  <a:pt x="4456549" y="4634368"/>
                  <a:pt x="4368109" y="4674610"/>
                  <a:pt x="4319871" y="4747046"/>
                </a:cubicBezTo>
                <a:cubicBezTo>
                  <a:pt x="4319871" y="4771190"/>
                  <a:pt x="4360070" y="4755093"/>
                  <a:pt x="4352029" y="4787288"/>
                </a:cubicBezTo>
                <a:cubicBezTo>
                  <a:pt x="4319871" y="4803385"/>
                  <a:pt x="4295752" y="4819482"/>
                  <a:pt x="4263593" y="4835580"/>
                </a:cubicBezTo>
                <a:cubicBezTo>
                  <a:pt x="4311831" y="4867771"/>
                  <a:pt x="4343990" y="4803385"/>
                  <a:pt x="4384189" y="4787288"/>
                </a:cubicBezTo>
                <a:cubicBezTo>
                  <a:pt x="4368109" y="4779241"/>
                  <a:pt x="4335950" y="4738996"/>
                  <a:pt x="4368109" y="4722898"/>
                </a:cubicBezTo>
                <a:cubicBezTo>
                  <a:pt x="4400267" y="4730949"/>
                  <a:pt x="4472628" y="4674610"/>
                  <a:pt x="4480668" y="4650466"/>
                </a:cubicBezTo>
                <a:cubicBezTo>
                  <a:pt x="4480668" y="4658513"/>
                  <a:pt x="4480668" y="4674610"/>
                  <a:pt x="4496747" y="4674610"/>
                </a:cubicBezTo>
                <a:cubicBezTo>
                  <a:pt x="4536945" y="4634368"/>
                  <a:pt x="4585184" y="4594127"/>
                  <a:pt x="4641462" y="4561932"/>
                </a:cubicBezTo>
                <a:cubicBezTo>
                  <a:pt x="4681659" y="4618271"/>
                  <a:pt x="4528906" y="4626318"/>
                  <a:pt x="4585184" y="4698754"/>
                </a:cubicBezTo>
                <a:cubicBezTo>
                  <a:pt x="4536945" y="4714851"/>
                  <a:pt x="4577144" y="4642415"/>
                  <a:pt x="4528906" y="4658513"/>
                </a:cubicBezTo>
                <a:cubicBezTo>
                  <a:pt x="4528906" y="4674610"/>
                  <a:pt x="4528906" y="4690707"/>
                  <a:pt x="4520866" y="4698754"/>
                </a:cubicBezTo>
                <a:cubicBezTo>
                  <a:pt x="4536945" y="4698754"/>
                  <a:pt x="4561065" y="4698754"/>
                  <a:pt x="4553025" y="4722898"/>
                </a:cubicBezTo>
                <a:cubicBezTo>
                  <a:pt x="4528906" y="4747046"/>
                  <a:pt x="4512826" y="4714851"/>
                  <a:pt x="4496747" y="4698754"/>
                </a:cubicBezTo>
                <a:cubicBezTo>
                  <a:pt x="4392228" y="4738996"/>
                  <a:pt x="4384189" y="4867771"/>
                  <a:pt x="4255553" y="4883868"/>
                </a:cubicBezTo>
                <a:cubicBezTo>
                  <a:pt x="4263593" y="4891919"/>
                  <a:pt x="4279672" y="4883868"/>
                  <a:pt x="4279672" y="4899965"/>
                </a:cubicBezTo>
                <a:cubicBezTo>
                  <a:pt x="4247514" y="4891919"/>
                  <a:pt x="4223395" y="4940207"/>
                  <a:pt x="4207315" y="4924110"/>
                </a:cubicBezTo>
                <a:cubicBezTo>
                  <a:pt x="4239474" y="4867771"/>
                  <a:pt x="4118879" y="4916063"/>
                  <a:pt x="4126919" y="4859724"/>
                </a:cubicBezTo>
                <a:cubicBezTo>
                  <a:pt x="4070638" y="4948257"/>
                  <a:pt x="3998280" y="4948257"/>
                  <a:pt x="3917884" y="4988499"/>
                </a:cubicBezTo>
                <a:cubicBezTo>
                  <a:pt x="3917884" y="4924110"/>
                  <a:pt x="4014360" y="4956304"/>
                  <a:pt x="4014360" y="4883868"/>
                </a:cubicBezTo>
                <a:cubicBezTo>
                  <a:pt x="3982201" y="4891919"/>
                  <a:pt x="3950042" y="4908012"/>
                  <a:pt x="3942003" y="4940207"/>
                </a:cubicBezTo>
                <a:cubicBezTo>
                  <a:pt x="3829447" y="4916063"/>
                  <a:pt x="3773170" y="5020690"/>
                  <a:pt x="3636492" y="5028741"/>
                </a:cubicBezTo>
                <a:cubicBezTo>
                  <a:pt x="3580215" y="5028741"/>
                  <a:pt x="3588254" y="5028741"/>
                  <a:pt x="3540016" y="5036787"/>
                </a:cubicBezTo>
                <a:cubicBezTo>
                  <a:pt x="3499817" y="5044838"/>
                  <a:pt x="3467659" y="5020690"/>
                  <a:pt x="3427460" y="5028741"/>
                </a:cubicBezTo>
                <a:cubicBezTo>
                  <a:pt x="3419421" y="5028741"/>
                  <a:pt x="3411381" y="5052885"/>
                  <a:pt x="3387262" y="5052885"/>
                </a:cubicBezTo>
                <a:cubicBezTo>
                  <a:pt x="3347064" y="5052885"/>
                  <a:pt x="3306865" y="5052885"/>
                  <a:pt x="3274707" y="5036787"/>
                </a:cubicBezTo>
                <a:cubicBezTo>
                  <a:pt x="3274707" y="5028741"/>
                  <a:pt x="3282746" y="5004596"/>
                  <a:pt x="3282746" y="5028741"/>
                </a:cubicBezTo>
                <a:cubicBezTo>
                  <a:pt x="3298826" y="5052885"/>
                  <a:pt x="3347064" y="5020690"/>
                  <a:pt x="3347064" y="4996546"/>
                </a:cubicBezTo>
                <a:cubicBezTo>
                  <a:pt x="3266668" y="4972402"/>
                  <a:pt x="3210390" y="5044838"/>
                  <a:pt x="3186267" y="4996546"/>
                </a:cubicBezTo>
                <a:cubicBezTo>
                  <a:pt x="3178227" y="5036787"/>
                  <a:pt x="3097830" y="5052885"/>
                  <a:pt x="3081751" y="5036787"/>
                </a:cubicBezTo>
                <a:cubicBezTo>
                  <a:pt x="3105870" y="5028741"/>
                  <a:pt x="3121949" y="5020690"/>
                  <a:pt x="3121949" y="4988499"/>
                </a:cubicBezTo>
                <a:cubicBezTo>
                  <a:pt x="3105870" y="4988499"/>
                  <a:pt x="3033513" y="4988499"/>
                  <a:pt x="3073711" y="4972402"/>
                </a:cubicBezTo>
                <a:cubicBezTo>
                  <a:pt x="3194310" y="4940207"/>
                  <a:pt x="2920958" y="4908012"/>
                  <a:pt x="2912918" y="4948257"/>
                </a:cubicBezTo>
                <a:cubicBezTo>
                  <a:pt x="2904878" y="4891919"/>
                  <a:pt x="2808402" y="4891919"/>
                  <a:pt x="2792323" y="4940207"/>
                </a:cubicBezTo>
                <a:cubicBezTo>
                  <a:pt x="2776244" y="4883868"/>
                  <a:pt x="2695843" y="4899965"/>
                  <a:pt x="2655645" y="4859724"/>
                </a:cubicBezTo>
                <a:cubicBezTo>
                  <a:pt x="2623486" y="4924110"/>
                  <a:pt x="2462693" y="4779241"/>
                  <a:pt x="2406415" y="4875821"/>
                </a:cubicBezTo>
                <a:cubicBezTo>
                  <a:pt x="2422495" y="4875821"/>
                  <a:pt x="2422495" y="4891919"/>
                  <a:pt x="2422495" y="4916063"/>
                </a:cubicBezTo>
                <a:cubicBezTo>
                  <a:pt x="2382296" y="4891919"/>
                  <a:pt x="2358177" y="4867771"/>
                  <a:pt x="2317979" y="4851673"/>
                </a:cubicBezTo>
                <a:cubicBezTo>
                  <a:pt x="2398376" y="4819482"/>
                  <a:pt x="2422495" y="4835580"/>
                  <a:pt x="2470733" y="4811432"/>
                </a:cubicBezTo>
                <a:cubicBezTo>
                  <a:pt x="2454653" y="4811432"/>
                  <a:pt x="2462693" y="4795335"/>
                  <a:pt x="2470733" y="4787288"/>
                </a:cubicBezTo>
                <a:cubicBezTo>
                  <a:pt x="2422495" y="4795335"/>
                  <a:pt x="2406415" y="4771190"/>
                  <a:pt x="2366217" y="4771190"/>
                </a:cubicBezTo>
                <a:cubicBezTo>
                  <a:pt x="2366217" y="4787288"/>
                  <a:pt x="2358177" y="4787288"/>
                  <a:pt x="2358177" y="4795335"/>
                </a:cubicBezTo>
                <a:cubicBezTo>
                  <a:pt x="2358177" y="4819482"/>
                  <a:pt x="2374257" y="4811432"/>
                  <a:pt x="2382296" y="4827529"/>
                </a:cubicBezTo>
                <a:cubicBezTo>
                  <a:pt x="2326019" y="4843627"/>
                  <a:pt x="2301900" y="4827529"/>
                  <a:pt x="2253658" y="4827529"/>
                </a:cubicBezTo>
                <a:cubicBezTo>
                  <a:pt x="2253658" y="4763143"/>
                  <a:pt x="2301900" y="4819482"/>
                  <a:pt x="2301900" y="4771190"/>
                </a:cubicBezTo>
                <a:cubicBezTo>
                  <a:pt x="2221499" y="4714851"/>
                  <a:pt x="2116984" y="4738996"/>
                  <a:pt x="2044627" y="4682657"/>
                </a:cubicBezTo>
                <a:cubicBezTo>
                  <a:pt x="1988349" y="4674610"/>
                  <a:pt x="1915992" y="4682657"/>
                  <a:pt x="1932071" y="4610220"/>
                </a:cubicBezTo>
                <a:cubicBezTo>
                  <a:pt x="1948151" y="4602174"/>
                  <a:pt x="1964230" y="4626318"/>
                  <a:pt x="1964230" y="4610220"/>
                </a:cubicBezTo>
                <a:cubicBezTo>
                  <a:pt x="1859714" y="4602174"/>
                  <a:pt x="1875794" y="4481449"/>
                  <a:pt x="1787354" y="4497543"/>
                </a:cubicBezTo>
                <a:cubicBezTo>
                  <a:pt x="1787354" y="4513640"/>
                  <a:pt x="1811473" y="4505593"/>
                  <a:pt x="1819512" y="4521690"/>
                </a:cubicBezTo>
                <a:cubicBezTo>
                  <a:pt x="1779314" y="4529737"/>
                  <a:pt x="1690878" y="4449254"/>
                  <a:pt x="1714997" y="4513640"/>
                </a:cubicBezTo>
                <a:cubicBezTo>
                  <a:pt x="1658719" y="4505593"/>
                  <a:pt x="1682838" y="4465352"/>
                  <a:pt x="1666759" y="4449254"/>
                </a:cubicBezTo>
                <a:cubicBezTo>
                  <a:pt x="1650679" y="4465352"/>
                  <a:pt x="1642640" y="4481449"/>
                  <a:pt x="1610481" y="4457301"/>
                </a:cubicBezTo>
                <a:cubicBezTo>
                  <a:pt x="1610481" y="4409013"/>
                  <a:pt x="1650679" y="4473398"/>
                  <a:pt x="1642640" y="4409013"/>
                </a:cubicBezTo>
                <a:cubicBezTo>
                  <a:pt x="1674798" y="4400962"/>
                  <a:pt x="1706957" y="4457301"/>
                  <a:pt x="1731076" y="4425106"/>
                </a:cubicBezTo>
                <a:cubicBezTo>
                  <a:pt x="1650679" y="4296335"/>
                  <a:pt x="1497926" y="4256090"/>
                  <a:pt x="1409489" y="4143412"/>
                </a:cubicBezTo>
                <a:cubicBezTo>
                  <a:pt x="1409489" y="4159509"/>
                  <a:pt x="1417529" y="4183657"/>
                  <a:pt x="1401450" y="4183657"/>
                </a:cubicBezTo>
                <a:cubicBezTo>
                  <a:pt x="1385367" y="4167560"/>
                  <a:pt x="1377327" y="4127318"/>
                  <a:pt x="1353208" y="4119268"/>
                </a:cubicBezTo>
                <a:cubicBezTo>
                  <a:pt x="1160256" y="3998543"/>
                  <a:pt x="1087899" y="3765137"/>
                  <a:pt x="894943" y="3652459"/>
                </a:cubicBezTo>
                <a:cubicBezTo>
                  <a:pt x="878864" y="3580023"/>
                  <a:pt x="822586" y="3539781"/>
                  <a:pt x="838666" y="3443201"/>
                </a:cubicBezTo>
                <a:cubicBezTo>
                  <a:pt x="726110" y="3354667"/>
                  <a:pt x="734150" y="3145409"/>
                  <a:pt x="734150" y="3008587"/>
                </a:cubicBezTo>
                <a:cubicBezTo>
                  <a:pt x="589436" y="2871761"/>
                  <a:pt x="750229" y="2541775"/>
                  <a:pt x="693952" y="2396906"/>
                </a:cubicBezTo>
                <a:cubicBezTo>
                  <a:pt x="734150" y="2396906"/>
                  <a:pt x="734150" y="2364711"/>
                  <a:pt x="734150" y="2332517"/>
                </a:cubicBezTo>
                <a:cubicBezTo>
                  <a:pt x="718071" y="2332517"/>
                  <a:pt x="718071" y="2348614"/>
                  <a:pt x="693952" y="2348614"/>
                </a:cubicBezTo>
                <a:cubicBezTo>
                  <a:pt x="693952" y="2324470"/>
                  <a:pt x="701991" y="2300326"/>
                  <a:pt x="669833" y="2308372"/>
                </a:cubicBezTo>
                <a:cubicBezTo>
                  <a:pt x="669833" y="2380809"/>
                  <a:pt x="693952" y="2429097"/>
                  <a:pt x="661793" y="2485436"/>
                </a:cubicBezTo>
                <a:cubicBezTo>
                  <a:pt x="661793" y="2477389"/>
                  <a:pt x="653753" y="2469342"/>
                  <a:pt x="645714" y="2469342"/>
                </a:cubicBezTo>
                <a:cubicBezTo>
                  <a:pt x="645714" y="2453245"/>
                  <a:pt x="629634" y="2453245"/>
                  <a:pt x="645714" y="2445194"/>
                </a:cubicBezTo>
                <a:cubicBezTo>
                  <a:pt x="653753" y="2469342"/>
                  <a:pt x="653753" y="2308372"/>
                  <a:pt x="645714" y="2292275"/>
                </a:cubicBezTo>
                <a:cubicBezTo>
                  <a:pt x="629634" y="2453245"/>
                  <a:pt x="605515" y="2582020"/>
                  <a:pt x="533158" y="2734939"/>
                </a:cubicBezTo>
                <a:cubicBezTo>
                  <a:pt x="565317" y="2799325"/>
                  <a:pt x="525119" y="2912003"/>
                  <a:pt x="597476" y="2984439"/>
                </a:cubicBezTo>
                <a:cubicBezTo>
                  <a:pt x="621595" y="2952245"/>
                  <a:pt x="565317" y="2879812"/>
                  <a:pt x="605515" y="2839567"/>
                </a:cubicBezTo>
                <a:cubicBezTo>
                  <a:pt x="597476" y="2895906"/>
                  <a:pt x="629634" y="2847617"/>
                  <a:pt x="637674" y="2871761"/>
                </a:cubicBezTo>
                <a:cubicBezTo>
                  <a:pt x="605515" y="2871761"/>
                  <a:pt x="629634" y="2920053"/>
                  <a:pt x="621595" y="2936151"/>
                </a:cubicBezTo>
                <a:cubicBezTo>
                  <a:pt x="661793" y="2903956"/>
                  <a:pt x="685912" y="3201748"/>
                  <a:pt x="637674" y="3177604"/>
                </a:cubicBezTo>
                <a:cubicBezTo>
                  <a:pt x="669833" y="3233943"/>
                  <a:pt x="693952" y="3378812"/>
                  <a:pt x="669833" y="3451248"/>
                </a:cubicBezTo>
                <a:cubicBezTo>
                  <a:pt x="661793" y="3394909"/>
                  <a:pt x="653753" y="3338570"/>
                  <a:pt x="605515" y="3314426"/>
                </a:cubicBezTo>
                <a:cubicBezTo>
                  <a:pt x="605515" y="3314426"/>
                  <a:pt x="605515" y="3314426"/>
                  <a:pt x="605515" y="3386862"/>
                </a:cubicBezTo>
                <a:cubicBezTo>
                  <a:pt x="693952" y="3459298"/>
                  <a:pt x="701991" y="3571976"/>
                  <a:pt x="693952" y="3676603"/>
                </a:cubicBezTo>
                <a:cubicBezTo>
                  <a:pt x="701991" y="3692701"/>
                  <a:pt x="742190" y="3684654"/>
                  <a:pt x="750229" y="3700751"/>
                </a:cubicBezTo>
                <a:cubicBezTo>
                  <a:pt x="710031" y="3716845"/>
                  <a:pt x="766309" y="3732942"/>
                  <a:pt x="750229" y="3765137"/>
                </a:cubicBezTo>
                <a:cubicBezTo>
                  <a:pt x="661793" y="3765137"/>
                  <a:pt x="742190" y="3837573"/>
                  <a:pt x="734150" y="3877815"/>
                </a:cubicBezTo>
                <a:cubicBezTo>
                  <a:pt x="669833" y="3869768"/>
                  <a:pt x="701991" y="3837573"/>
                  <a:pt x="685912" y="3789281"/>
                </a:cubicBezTo>
                <a:cubicBezTo>
                  <a:pt x="637674" y="3821476"/>
                  <a:pt x="589436" y="3740993"/>
                  <a:pt x="597476" y="3716845"/>
                </a:cubicBezTo>
                <a:cubicBezTo>
                  <a:pt x="581396" y="3724895"/>
                  <a:pt x="541198" y="3644412"/>
                  <a:pt x="533158" y="3588073"/>
                </a:cubicBezTo>
                <a:cubicBezTo>
                  <a:pt x="565317" y="3588073"/>
                  <a:pt x="549238" y="3620264"/>
                  <a:pt x="581396" y="3644412"/>
                </a:cubicBezTo>
                <a:cubicBezTo>
                  <a:pt x="581396" y="3636362"/>
                  <a:pt x="589436" y="3612218"/>
                  <a:pt x="597476" y="3612218"/>
                </a:cubicBezTo>
                <a:cubicBezTo>
                  <a:pt x="637674" y="3628315"/>
                  <a:pt x="637674" y="3684654"/>
                  <a:pt x="669833" y="3732942"/>
                </a:cubicBezTo>
                <a:cubicBezTo>
                  <a:pt x="669833" y="3660506"/>
                  <a:pt x="629634" y="3620264"/>
                  <a:pt x="597476" y="3580023"/>
                </a:cubicBezTo>
                <a:cubicBezTo>
                  <a:pt x="597476" y="3596120"/>
                  <a:pt x="589436" y="3612218"/>
                  <a:pt x="573357" y="3604167"/>
                </a:cubicBezTo>
                <a:cubicBezTo>
                  <a:pt x="541198" y="3563926"/>
                  <a:pt x="557277" y="3523684"/>
                  <a:pt x="509039" y="3491490"/>
                </a:cubicBezTo>
                <a:cubicBezTo>
                  <a:pt x="492956" y="3394909"/>
                  <a:pt x="412560" y="3354667"/>
                  <a:pt x="444718" y="3209795"/>
                </a:cubicBezTo>
                <a:cubicBezTo>
                  <a:pt x="436679" y="3201748"/>
                  <a:pt x="396480" y="3209795"/>
                  <a:pt x="404520" y="3177604"/>
                </a:cubicBezTo>
                <a:cubicBezTo>
                  <a:pt x="412560" y="3145409"/>
                  <a:pt x="420599" y="3113214"/>
                  <a:pt x="444718" y="3097117"/>
                </a:cubicBezTo>
                <a:cubicBezTo>
                  <a:pt x="388441" y="3097117"/>
                  <a:pt x="404520" y="3024681"/>
                  <a:pt x="396480" y="3008587"/>
                </a:cubicBezTo>
                <a:cubicBezTo>
                  <a:pt x="372361" y="3024681"/>
                  <a:pt x="356282" y="3040778"/>
                  <a:pt x="348242" y="3064926"/>
                </a:cubicBezTo>
                <a:cubicBezTo>
                  <a:pt x="324123" y="3040778"/>
                  <a:pt x="332163" y="3000537"/>
                  <a:pt x="356282" y="2984439"/>
                </a:cubicBezTo>
                <a:cubicBezTo>
                  <a:pt x="364322" y="3000537"/>
                  <a:pt x="388441" y="3000537"/>
                  <a:pt x="396480" y="2984439"/>
                </a:cubicBezTo>
                <a:cubicBezTo>
                  <a:pt x="348242" y="2855664"/>
                  <a:pt x="356282" y="2718842"/>
                  <a:pt x="436679" y="2622262"/>
                </a:cubicBezTo>
                <a:cubicBezTo>
                  <a:pt x="412560" y="2614211"/>
                  <a:pt x="412560" y="2606164"/>
                  <a:pt x="396480" y="2622262"/>
                </a:cubicBezTo>
                <a:cubicBezTo>
                  <a:pt x="420599" y="2469342"/>
                  <a:pt x="476877" y="2348614"/>
                  <a:pt x="444718" y="2227889"/>
                </a:cubicBezTo>
                <a:cubicBezTo>
                  <a:pt x="412560" y="2268131"/>
                  <a:pt x="452758" y="2324470"/>
                  <a:pt x="436679" y="2348614"/>
                </a:cubicBezTo>
                <a:cubicBezTo>
                  <a:pt x="428639" y="2324470"/>
                  <a:pt x="388441" y="2276178"/>
                  <a:pt x="380401" y="2308372"/>
                </a:cubicBezTo>
                <a:cubicBezTo>
                  <a:pt x="372361" y="2348614"/>
                  <a:pt x="444718" y="2332517"/>
                  <a:pt x="404520" y="2372758"/>
                </a:cubicBezTo>
                <a:lnTo>
                  <a:pt x="372322" y="2350293"/>
                </a:lnTo>
                <a:lnTo>
                  <a:pt x="372361" y="2348614"/>
                </a:lnTo>
                <a:lnTo>
                  <a:pt x="370848" y="2348225"/>
                </a:lnTo>
                <a:lnTo>
                  <a:pt x="356282" y="2308372"/>
                </a:lnTo>
                <a:cubicBezTo>
                  <a:pt x="380401" y="2243983"/>
                  <a:pt x="420599" y="2034725"/>
                  <a:pt x="460798" y="2107161"/>
                </a:cubicBezTo>
                <a:cubicBezTo>
                  <a:pt x="476877" y="2050822"/>
                  <a:pt x="484917" y="1978386"/>
                  <a:pt x="509039" y="1930094"/>
                </a:cubicBezTo>
                <a:cubicBezTo>
                  <a:pt x="549238" y="1897899"/>
                  <a:pt x="613555" y="1720836"/>
                  <a:pt x="621595" y="1656446"/>
                </a:cubicBezTo>
                <a:cubicBezTo>
                  <a:pt x="605515" y="1720836"/>
                  <a:pt x="573357" y="1696692"/>
                  <a:pt x="549238" y="1744980"/>
                </a:cubicBezTo>
                <a:cubicBezTo>
                  <a:pt x="573357" y="1785222"/>
                  <a:pt x="517079" y="1825467"/>
                  <a:pt x="492956" y="1865708"/>
                </a:cubicBezTo>
                <a:cubicBezTo>
                  <a:pt x="468837" y="1913997"/>
                  <a:pt x="452758" y="1970336"/>
                  <a:pt x="436679" y="1994483"/>
                </a:cubicBezTo>
                <a:cubicBezTo>
                  <a:pt x="420599" y="2002530"/>
                  <a:pt x="412560" y="2034725"/>
                  <a:pt x="404520" y="2042772"/>
                </a:cubicBezTo>
                <a:cubicBezTo>
                  <a:pt x="412560" y="2034725"/>
                  <a:pt x="404520" y="2034725"/>
                  <a:pt x="396480" y="2042772"/>
                </a:cubicBezTo>
                <a:cubicBezTo>
                  <a:pt x="364322" y="2107161"/>
                  <a:pt x="380401" y="2235936"/>
                  <a:pt x="316084" y="2332517"/>
                </a:cubicBezTo>
                <a:cubicBezTo>
                  <a:pt x="328145" y="2332517"/>
                  <a:pt x="334174" y="2336542"/>
                  <a:pt x="341208" y="2340567"/>
                </a:cubicBezTo>
                <a:lnTo>
                  <a:pt x="370848" y="2348225"/>
                </a:lnTo>
                <a:lnTo>
                  <a:pt x="371356" y="2349620"/>
                </a:lnTo>
                <a:lnTo>
                  <a:pt x="372322" y="2350293"/>
                </a:lnTo>
                <a:lnTo>
                  <a:pt x="370354" y="2432117"/>
                </a:lnTo>
                <a:cubicBezTo>
                  <a:pt x="360304" y="2455256"/>
                  <a:pt x="344224" y="2477389"/>
                  <a:pt x="332163" y="2509584"/>
                </a:cubicBezTo>
                <a:cubicBezTo>
                  <a:pt x="356282" y="2557873"/>
                  <a:pt x="340203" y="2654456"/>
                  <a:pt x="316084" y="2694698"/>
                </a:cubicBezTo>
                <a:cubicBezTo>
                  <a:pt x="267846" y="2646406"/>
                  <a:pt x="340203" y="2493487"/>
                  <a:pt x="308044" y="2421050"/>
                </a:cubicBezTo>
                <a:cubicBezTo>
                  <a:pt x="300004" y="2445194"/>
                  <a:pt x="251766" y="2421050"/>
                  <a:pt x="259806" y="2461292"/>
                </a:cubicBezTo>
                <a:cubicBezTo>
                  <a:pt x="291965" y="2477389"/>
                  <a:pt x="251766" y="2549826"/>
                  <a:pt x="227647" y="2509584"/>
                </a:cubicBezTo>
                <a:cubicBezTo>
                  <a:pt x="251766" y="2421050"/>
                  <a:pt x="227647" y="2252034"/>
                  <a:pt x="259806" y="2131305"/>
                </a:cubicBezTo>
                <a:cubicBezTo>
                  <a:pt x="243727" y="2131305"/>
                  <a:pt x="243727" y="2139356"/>
                  <a:pt x="227647" y="2147403"/>
                </a:cubicBezTo>
                <a:cubicBezTo>
                  <a:pt x="235687" y="2066920"/>
                  <a:pt x="235687" y="2066920"/>
                  <a:pt x="243727" y="1994483"/>
                </a:cubicBezTo>
                <a:cubicBezTo>
                  <a:pt x="283925" y="1962289"/>
                  <a:pt x="348242" y="1849611"/>
                  <a:pt x="308044" y="1817416"/>
                </a:cubicBezTo>
                <a:cubicBezTo>
                  <a:pt x="316084" y="1841560"/>
                  <a:pt x="275885" y="1881806"/>
                  <a:pt x="267846" y="1857658"/>
                </a:cubicBezTo>
                <a:cubicBezTo>
                  <a:pt x="324123" y="1809369"/>
                  <a:pt x="308044" y="1712789"/>
                  <a:pt x="348242" y="1656446"/>
                </a:cubicBezTo>
                <a:cubicBezTo>
                  <a:pt x="348242" y="1640353"/>
                  <a:pt x="372361" y="1640353"/>
                  <a:pt x="380401" y="1624255"/>
                </a:cubicBezTo>
                <a:cubicBezTo>
                  <a:pt x="420599" y="1559866"/>
                  <a:pt x="396480" y="1503527"/>
                  <a:pt x="444718" y="1479383"/>
                </a:cubicBezTo>
                <a:cubicBezTo>
                  <a:pt x="460798" y="1503527"/>
                  <a:pt x="404520" y="1519624"/>
                  <a:pt x="444718" y="1527675"/>
                </a:cubicBezTo>
                <a:cubicBezTo>
                  <a:pt x="460798" y="1511578"/>
                  <a:pt x="460798" y="1479383"/>
                  <a:pt x="460798" y="1455239"/>
                </a:cubicBezTo>
                <a:cubicBezTo>
                  <a:pt x="517079" y="1455239"/>
                  <a:pt x="557277" y="1382802"/>
                  <a:pt x="549238" y="1366705"/>
                </a:cubicBezTo>
                <a:cubicBezTo>
                  <a:pt x="525119" y="1358658"/>
                  <a:pt x="509039" y="1423044"/>
                  <a:pt x="492956" y="1390849"/>
                </a:cubicBezTo>
                <a:cubicBezTo>
                  <a:pt x="509039" y="1374752"/>
                  <a:pt x="541198" y="1326463"/>
                  <a:pt x="517079" y="1326463"/>
                </a:cubicBezTo>
                <a:cubicBezTo>
                  <a:pt x="452758" y="1310366"/>
                  <a:pt x="468837" y="1463285"/>
                  <a:pt x="420599" y="1390849"/>
                </a:cubicBezTo>
                <a:cubicBezTo>
                  <a:pt x="428639" y="1431091"/>
                  <a:pt x="396480" y="1423044"/>
                  <a:pt x="404520" y="1463285"/>
                </a:cubicBezTo>
                <a:cubicBezTo>
                  <a:pt x="372361" y="1471336"/>
                  <a:pt x="332163" y="1471336"/>
                  <a:pt x="316084" y="1503527"/>
                </a:cubicBezTo>
                <a:cubicBezTo>
                  <a:pt x="396480" y="1495480"/>
                  <a:pt x="227647" y="1632302"/>
                  <a:pt x="219608" y="1688641"/>
                </a:cubicBezTo>
                <a:cubicBezTo>
                  <a:pt x="211568" y="1656446"/>
                  <a:pt x="195489" y="1704738"/>
                  <a:pt x="171370" y="1688641"/>
                </a:cubicBezTo>
                <a:cubicBezTo>
                  <a:pt x="179409" y="1640353"/>
                  <a:pt x="211568" y="1664497"/>
                  <a:pt x="243727" y="1616205"/>
                </a:cubicBezTo>
                <a:cubicBezTo>
                  <a:pt x="211568" y="1543769"/>
                  <a:pt x="259806" y="1503527"/>
                  <a:pt x="291965" y="1487430"/>
                </a:cubicBezTo>
                <a:cubicBezTo>
                  <a:pt x="300004" y="1487430"/>
                  <a:pt x="291965" y="1463285"/>
                  <a:pt x="291965" y="1463285"/>
                </a:cubicBezTo>
                <a:cubicBezTo>
                  <a:pt x="308044" y="1455239"/>
                  <a:pt x="388441" y="1479383"/>
                  <a:pt x="356282" y="1414997"/>
                </a:cubicBezTo>
                <a:cubicBezTo>
                  <a:pt x="332163" y="1414997"/>
                  <a:pt x="332163" y="1447188"/>
                  <a:pt x="308044" y="1455239"/>
                </a:cubicBezTo>
                <a:cubicBezTo>
                  <a:pt x="316084" y="1414997"/>
                  <a:pt x="324123" y="1382802"/>
                  <a:pt x="372361" y="1398900"/>
                </a:cubicBezTo>
                <a:cubicBezTo>
                  <a:pt x="372361" y="1334510"/>
                  <a:pt x="396480" y="1326463"/>
                  <a:pt x="396480" y="1286222"/>
                </a:cubicBezTo>
                <a:cubicBezTo>
                  <a:pt x="420599" y="1286222"/>
                  <a:pt x="428639" y="1310366"/>
                  <a:pt x="436679" y="1286222"/>
                </a:cubicBezTo>
                <a:cubicBezTo>
                  <a:pt x="396480" y="1245977"/>
                  <a:pt x="468837" y="1205735"/>
                  <a:pt x="492956" y="1189638"/>
                </a:cubicBezTo>
                <a:cubicBezTo>
                  <a:pt x="492956" y="1213786"/>
                  <a:pt x="500996" y="1237930"/>
                  <a:pt x="517079" y="1237930"/>
                </a:cubicBezTo>
                <a:cubicBezTo>
                  <a:pt x="517079" y="1213786"/>
                  <a:pt x="541198" y="1213786"/>
                  <a:pt x="549238" y="1197688"/>
                </a:cubicBezTo>
                <a:cubicBezTo>
                  <a:pt x="549238" y="1181591"/>
                  <a:pt x="525119" y="1189638"/>
                  <a:pt x="517079" y="1173544"/>
                </a:cubicBezTo>
                <a:cubicBezTo>
                  <a:pt x="541198" y="1141349"/>
                  <a:pt x="557277" y="1197688"/>
                  <a:pt x="573357" y="1165494"/>
                </a:cubicBezTo>
                <a:cubicBezTo>
                  <a:pt x="549238" y="1117205"/>
                  <a:pt x="621595" y="1076960"/>
                  <a:pt x="621595" y="1012574"/>
                </a:cubicBezTo>
                <a:cubicBezTo>
                  <a:pt x="621595" y="1036718"/>
                  <a:pt x="629634" y="1052816"/>
                  <a:pt x="645714" y="1060866"/>
                </a:cubicBezTo>
                <a:cubicBezTo>
                  <a:pt x="605515" y="1012574"/>
                  <a:pt x="701991" y="980380"/>
                  <a:pt x="661793" y="932091"/>
                </a:cubicBezTo>
                <a:cubicBezTo>
                  <a:pt x="613555" y="956235"/>
                  <a:pt x="621595" y="1036718"/>
                  <a:pt x="557277" y="1036718"/>
                </a:cubicBezTo>
                <a:cubicBezTo>
                  <a:pt x="557277" y="980380"/>
                  <a:pt x="589436" y="972333"/>
                  <a:pt x="621595" y="948189"/>
                </a:cubicBezTo>
                <a:cubicBezTo>
                  <a:pt x="621595" y="924041"/>
                  <a:pt x="645714" y="867702"/>
                  <a:pt x="661793" y="899897"/>
                </a:cubicBezTo>
                <a:cubicBezTo>
                  <a:pt x="645714" y="899897"/>
                  <a:pt x="645714" y="915994"/>
                  <a:pt x="661793" y="924041"/>
                </a:cubicBezTo>
                <a:cubicBezTo>
                  <a:pt x="677872" y="875752"/>
                  <a:pt x="693952" y="835511"/>
                  <a:pt x="758269" y="811363"/>
                </a:cubicBezTo>
                <a:cubicBezTo>
                  <a:pt x="758269" y="714782"/>
                  <a:pt x="886904" y="698685"/>
                  <a:pt x="919062" y="610151"/>
                </a:cubicBezTo>
                <a:cubicBezTo>
                  <a:pt x="919062" y="610151"/>
                  <a:pt x="919062" y="610151"/>
                  <a:pt x="975344" y="610151"/>
                </a:cubicBezTo>
                <a:cubicBezTo>
                  <a:pt x="991423" y="537719"/>
                  <a:pt x="1063780" y="521622"/>
                  <a:pt x="1128097" y="497474"/>
                </a:cubicBezTo>
                <a:cubicBezTo>
                  <a:pt x="1112018" y="489427"/>
                  <a:pt x="1095939" y="497474"/>
                  <a:pt x="1095939" y="481380"/>
                </a:cubicBezTo>
                <a:cubicBezTo>
                  <a:pt x="1184375" y="408944"/>
                  <a:pt x="1208494" y="344554"/>
                  <a:pt x="1329089" y="320410"/>
                </a:cubicBezTo>
                <a:cubicBezTo>
                  <a:pt x="1353208" y="336507"/>
                  <a:pt x="1337129" y="344554"/>
                  <a:pt x="1353208" y="360652"/>
                </a:cubicBezTo>
                <a:cubicBezTo>
                  <a:pt x="1353208" y="336507"/>
                  <a:pt x="1361248" y="360652"/>
                  <a:pt x="1377327" y="368699"/>
                </a:cubicBezTo>
                <a:cubicBezTo>
                  <a:pt x="1377327" y="344554"/>
                  <a:pt x="1409489" y="352605"/>
                  <a:pt x="1401450" y="320410"/>
                </a:cubicBezTo>
                <a:cubicBezTo>
                  <a:pt x="1377327" y="328457"/>
                  <a:pt x="1377327" y="360652"/>
                  <a:pt x="1353208" y="328457"/>
                </a:cubicBezTo>
                <a:cubicBezTo>
                  <a:pt x="1353208" y="280169"/>
                  <a:pt x="1417529" y="288215"/>
                  <a:pt x="1441648" y="256021"/>
                </a:cubicBezTo>
                <a:cubicBezTo>
                  <a:pt x="1433608" y="239927"/>
                  <a:pt x="1409489" y="247974"/>
                  <a:pt x="1409489" y="215779"/>
                </a:cubicBezTo>
                <a:cubicBezTo>
                  <a:pt x="1497926" y="175538"/>
                  <a:pt x="1594402" y="78957"/>
                  <a:pt x="1666759" y="70910"/>
                </a:cubicBezTo>
                <a:cubicBezTo>
                  <a:pt x="1634600" y="78957"/>
                  <a:pt x="1618521" y="111152"/>
                  <a:pt x="1602441" y="143343"/>
                </a:cubicBezTo>
                <a:cubicBezTo>
                  <a:pt x="1642640" y="143343"/>
                  <a:pt x="1674798" y="70910"/>
                  <a:pt x="1698917" y="103101"/>
                </a:cubicBezTo>
                <a:cubicBezTo>
                  <a:pt x="1674798" y="143343"/>
                  <a:pt x="1602441" y="143343"/>
                  <a:pt x="1578322" y="183588"/>
                </a:cubicBezTo>
                <a:cubicBezTo>
                  <a:pt x="1669774" y="162459"/>
                  <a:pt x="1779691" y="110522"/>
                  <a:pt x="1789583" y="27774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6987209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929441" y="-1"/>
            <a:ext cx="8175164" cy="4241430"/>
          </a:xfrm>
          <a:custGeom>
            <a:avLst/>
            <a:gdLst>
              <a:gd name="connsiteX0" fmla="*/ 8096009 w 8175164"/>
              <a:gd name="connsiteY0" fmla="*/ 2009599 h 4241430"/>
              <a:gd name="connsiteX1" fmla="*/ 8096009 w 8175164"/>
              <a:gd name="connsiteY1" fmla="*/ 2019924 h 4241430"/>
              <a:gd name="connsiteX2" fmla="*/ 8082243 w 8175164"/>
              <a:gd name="connsiteY2" fmla="*/ 2047456 h 4241430"/>
              <a:gd name="connsiteX3" fmla="*/ 6120607 w 8175164"/>
              <a:gd name="connsiteY3" fmla="*/ 1999273 h 4241430"/>
              <a:gd name="connsiteX4" fmla="*/ 6066525 w 8175164"/>
              <a:gd name="connsiteY4" fmla="*/ 2057779 h 4241430"/>
              <a:gd name="connsiteX5" fmla="*/ 6120607 w 8175164"/>
              <a:gd name="connsiteY5" fmla="*/ 1999273 h 4241430"/>
              <a:gd name="connsiteX6" fmla="*/ 7716589 w 8175164"/>
              <a:gd name="connsiteY6" fmla="*/ 1985507 h 4241430"/>
              <a:gd name="connsiteX7" fmla="*/ 7701963 w 8175164"/>
              <a:gd name="connsiteY7" fmla="*/ 2029387 h 4241430"/>
              <a:gd name="connsiteX8" fmla="*/ 7706838 w 8175164"/>
              <a:gd name="connsiteY8" fmla="*/ 2034262 h 4241430"/>
              <a:gd name="connsiteX9" fmla="*/ 7682461 w 8175164"/>
              <a:gd name="connsiteY9" fmla="*/ 2019636 h 4241430"/>
              <a:gd name="connsiteX10" fmla="*/ 7672709 w 8175164"/>
              <a:gd name="connsiteY10" fmla="*/ 2024511 h 4241430"/>
              <a:gd name="connsiteX11" fmla="*/ 7682461 w 8175164"/>
              <a:gd name="connsiteY11" fmla="*/ 2014760 h 4241430"/>
              <a:gd name="connsiteX12" fmla="*/ 7687336 w 8175164"/>
              <a:gd name="connsiteY12" fmla="*/ 2019636 h 4241430"/>
              <a:gd name="connsiteX13" fmla="*/ 7716589 w 8175164"/>
              <a:gd name="connsiteY13" fmla="*/ 1985507 h 4241430"/>
              <a:gd name="connsiteX14" fmla="*/ 7562583 w 8175164"/>
              <a:gd name="connsiteY14" fmla="*/ 1957976 h 4241430"/>
              <a:gd name="connsiteX15" fmla="*/ 7562583 w 8175164"/>
              <a:gd name="connsiteY15" fmla="*/ 1971742 h 4241430"/>
              <a:gd name="connsiteX16" fmla="*/ 7545374 w 8175164"/>
              <a:gd name="connsiteY16" fmla="*/ 1995833 h 4241430"/>
              <a:gd name="connsiteX17" fmla="*/ 2193892 w 8175164"/>
              <a:gd name="connsiteY17" fmla="*/ 1951093 h 4241430"/>
              <a:gd name="connsiteX18" fmla="*/ 2193892 w 8175164"/>
              <a:gd name="connsiteY18" fmla="*/ 1956009 h 4241430"/>
              <a:gd name="connsiteX19" fmla="*/ 2174963 w 8175164"/>
              <a:gd name="connsiteY19" fmla="*/ 1985507 h 4241430"/>
              <a:gd name="connsiteX20" fmla="*/ 2165500 w 8175164"/>
              <a:gd name="connsiteY20" fmla="*/ 1956009 h 4241430"/>
              <a:gd name="connsiteX21" fmla="*/ 2193892 w 8175164"/>
              <a:gd name="connsiteY21" fmla="*/ 1951093 h 4241430"/>
              <a:gd name="connsiteX22" fmla="*/ 7720890 w 8175164"/>
              <a:gd name="connsiteY22" fmla="*/ 1937327 h 4241430"/>
              <a:gd name="connsiteX23" fmla="*/ 7731215 w 8175164"/>
              <a:gd name="connsiteY23" fmla="*/ 1971742 h 4241430"/>
              <a:gd name="connsiteX24" fmla="*/ 7720890 w 8175164"/>
              <a:gd name="connsiteY24" fmla="*/ 1971742 h 4241430"/>
              <a:gd name="connsiteX25" fmla="*/ 2348757 w 8175164"/>
              <a:gd name="connsiteY25" fmla="*/ 1937327 h 4241430"/>
              <a:gd name="connsiteX26" fmla="*/ 2359083 w 8175164"/>
              <a:gd name="connsiteY26" fmla="*/ 1947652 h 4241430"/>
              <a:gd name="connsiteX27" fmla="*/ 2348757 w 8175164"/>
              <a:gd name="connsiteY27" fmla="*/ 1971742 h 4241430"/>
              <a:gd name="connsiteX28" fmla="*/ 7235642 w 8175164"/>
              <a:gd name="connsiteY28" fmla="*/ 1933886 h 4241430"/>
              <a:gd name="connsiteX29" fmla="*/ 7235642 w 8175164"/>
              <a:gd name="connsiteY29" fmla="*/ 1952816 h 4241430"/>
              <a:gd name="connsiteX30" fmla="*/ 7194345 w 8175164"/>
              <a:gd name="connsiteY30" fmla="*/ 1948084 h 4241430"/>
              <a:gd name="connsiteX31" fmla="*/ 7235642 w 8175164"/>
              <a:gd name="connsiteY31" fmla="*/ 1933886 h 4241430"/>
              <a:gd name="connsiteX32" fmla="*/ 2313483 w 8175164"/>
              <a:gd name="connsiteY32" fmla="*/ 1907829 h 4241430"/>
              <a:gd name="connsiteX33" fmla="*/ 2300577 w 8175164"/>
              <a:gd name="connsiteY33" fmla="*/ 1927493 h 4241430"/>
              <a:gd name="connsiteX34" fmla="*/ 2313483 w 8175164"/>
              <a:gd name="connsiteY34" fmla="*/ 1907829 h 4241430"/>
              <a:gd name="connsiteX35" fmla="*/ 2159478 w 8175164"/>
              <a:gd name="connsiteY35" fmla="*/ 1892589 h 4241430"/>
              <a:gd name="connsiteX36" fmla="*/ 2173243 w 8175164"/>
              <a:gd name="connsiteY36" fmla="*/ 1892589 h 4241430"/>
              <a:gd name="connsiteX37" fmla="*/ 2182420 w 8175164"/>
              <a:gd name="connsiteY37" fmla="*/ 1908076 h 4241430"/>
              <a:gd name="connsiteX38" fmla="*/ 2159478 w 8175164"/>
              <a:gd name="connsiteY38" fmla="*/ 1892589 h 4241430"/>
              <a:gd name="connsiteX39" fmla="*/ 2131946 w 8175164"/>
              <a:gd name="connsiteY39" fmla="*/ 1892589 h 4241430"/>
              <a:gd name="connsiteX40" fmla="*/ 2149154 w 8175164"/>
              <a:gd name="connsiteY40" fmla="*/ 1902914 h 4241430"/>
              <a:gd name="connsiteX41" fmla="*/ 2131946 w 8175164"/>
              <a:gd name="connsiteY41" fmla="*/ 1909797 h 4241430"/>
              <a:gd name="connsiteX42" fmla="*/ 7245967 w 8175164"/>
              <a:gd name="connsiteY42" fmla="*/ 1889146 h 4241430"/>
              <a:gd name="connsiteX43" fmla="*/ 7245967 w 8175164"/>
              <a:gd name="connsiteY43" fmla="*/ 1902912 h 4241430"/>
              <a:gd name="connsiteX44" fmla="*/ 7235642 w 8175164"/>
              <a:gd name="connsiteY44" fmla="*/ 1913238 h 4241430"/>
              <a:gd name="connsiteX45" fmla="*/ 7767746 w 8175164"/>
              <a:gd name="connsiteY45" fmla="*/ 1878823 h 4241430"/>
              <a:gd name="connsiteX46" fmla="*/ 7710565 w 8175164"/>
              <a:gd name="connsiteY46" fmla="*/ 1923563 h 4241430"/>
              <a:gd name="connsiteX47" fmla="*/ 7729627 w 8175164"/>
              <a:gd name="connsiteY47" fmla="*/ 1903680 h 4241430"/>
              <a:gd name="connsiteX48" fmla="*/ 7739157 w 8175164"/>
              <a:gd name="connsiteY48" fmla="*/ 1908651 h 4241430"/>
              <a:gd name="connsiteX49" fmla="*/ 7767746 w 8175164"/>
              <a:gd name="connsiteY49" fmla="*/ 1878823 h 4241430"/>
              <a:gd name="connsiteX50" fmla="*/ 7201917 w 8175164"/>
              <a:gd name="connsiteY50" fmla="*/ 1878823 h 4241430"/>
              <a:gd name="connsiteX51" fmla="*/ 7211553 w 8175164"/>
              <a:gd name="connsiteY51" fmla="*/ 1903680 h 4241430"/>
              <a:gd name="connsiteX52" fmla="*/ 7187461 w 8175164"/>
              <a:gd name="connsiteY52" fmla="*/ 1918592 h 4241430"/>
              <a:gd name="connsiteX53" fmla="*/ 7201917 w 8175164"/>
              <a:gd name="connsiteY53" fmla="*/ 1878823 h 4241430"/>
              <a:gd name="connsiteX54" fmla="*/ 7779396 w 8175164"/>
              <a:gd name="connsiteY54" fmla="*/ 1840966 h 4241430"/>
              <a:gd name="connsiteX55" fmla="*/ 7779396 w 8175164"/>
              <a:gd name="connsiteY55" fmla="*/ 1845555 h 4241430"/>
              <a:gd name="connsiteX56" fmla="*/ 7748422 w 8175164"/>
              <a:gd name="connsiteY56" fmla="*/ 1859321 h 4241430"/>
              <a:gd name="connsiteX57" fmla="*/ 7779396 w 8175164"/>
              <a:gd name="connsiteY57" fmla="*/ 1840966 h 4241430"/>
              <a:gd name="connsiteX58" fmla="*/ 5998739 w 8175164"/>
              <a:gd name="connsiteY58" fmla="*/ 1821106 h 4241430"/>
              <a:gd name="connsiteX59" fmla="*/ 5945294 w 8175164"/>
              <a:gd name="connsiteY59" fmla="*/ 1918146 h 4241430"/>
              <a:gd name="connsiteX60" fmla="*/ 5950153 w 8175164"/>
              <a:gd name="connsiteY60" fmla="*/ 1971516 h 4241430"/>
              <a:gd name="connsiteX61" fmla="*/ 5867557 w 8175164"/>
              <a:gd name="connsiteY61" fmla="*/ 2092814 h 4241430"/>
              <a:gd name="connsiteX62" fmla="*/ 5838406 w 8175164"/>
              <a:gd name="connsiteY62" fmla="*/ 2097666 h 4241430"/>
              <a:gd name="connsiteX63" fmla="*/ 5940434 w 8175164"/>
              <a:gd name="connsiteY63" fmla="*/ 1889034 h 4241430"/>
              <a:gd name="connsiteX64" fmla="*/ 5935575 w 8175164"/>
              <a:gd name="connsiteY64" fmla="*/ 1884182 h 4241430"/>
              <a:gd name="connsiteX65" fmla="*/ 5998739 w 8175164"/>
              <a:gd name="connsiteY65" fmla="*/ 1821106 h 4241430"/>
              <a:gd name="connsiteX66" fmla="*/ 8148802 w 8175164"/>
              <a:gd name="connsiteY66" fmla="*/ 1789914 h 4241430"/>
              <a:gd name="connsiteX67" fmla="*/ 8154515 w 8175164"/>
              <a:gd name="connsiteY67" fmla="*/ 1792295 h 4241430"/>
              <a:gd name="connsiteX68" fmla="*/ 8137307 w 8175164"/>
              <a:gd name="connsiteY68" fmla="*/ 1816877 h 4241430"/>
              <a:gd name="connsiteX69" fmla="*/ 8148802 w 8175164"/>
              <a:gd name="connsiteY69" fmla="*/ 1789914 h 4241430"/>
              <a:gd name="connsiteX70" fmla="*/ 2193892 w 8175164"/>
              <a:gd name="connsiteY70" fmla="*/ 1785902 h 4241430"/>
              <a:gd name="connsiteX71" fmla="*/ 2197335 w 8175164"/>
              <a:gd name="connsiteY71" fmla="*/ 1785902 h 4241430"/>
              <a:gd name="connsiteX72" fmla="*/ 2197335 w 8175164"/>
              <a:gd name="connsiteY72" fmla="*/ 1809994 h 4241430"/>
              <a:gd name="connsiteX73" fmla="*/ 7772511 w 8175164"/>
              <a:gd name="connsiteY73" fmla="*/ 1782462 h 4241430"/>
              <a:gd name="connsiteX74" fmla="*/ 7782837 w 8175164"/>
              <a:gd name="connsiteY74" fmla="*/ 1782462 h 4241430"/>
              <a:gd name="connsiteX75" fmla="*/ 7779396 w 8175164"/>
              <a:gd name="connsiteY75" fmla="*/ 1806553 h 4241430"/>
              <a:gd name="connsiteX76" fmla="*/ 2049351 w 8175164"/>
              <a:gd name="connsiteY76" fmla="*/ 1779019 h 4241430"/>
              <a:gd name="connsiteX77" fmla="*/ 2049351 w 8175164"/>
              <a:gd name="connsiteY77" fmla="*/ 1782462 h 4241430"/>
              <a:gd name="connsiteX78" fmla="*/ 2018376 w 8175164"/>
              <a:gd name="connsiteY78" fmla="*/ 1785902 h 4241430"/>
              <a:gd name="connsiteX79" fmla="*/ 2049351 w 8175164"/>
              <a:gd name="connsiteY79" fmla="*/ 1779019 h 4241430"/>
              <a:gd name="connsiteX80" fmla="*/ 2111297 w 8175164"/>
              <a:gd name="connsiteY80" fmla="*/ 1761813 h 4241430"/>
              <a:gd name="connsiteX81" fmla="*/ 2107855 w 8175164"/>
              <a:gd name="connsiteY81" fmla="*/ 1772139 h 4241430"/>
              <a:gd name="connsiteX82" fmla="*/ 2076882 w 8175164"/>
              <a:gd name="connsiteY82" fmla="*/ 1785904 h 4241430"/>
              <a:gd name="connsiteX83" fmla="*/ 7808647 w 8175164"/>
              <a:gd name="connsiteY83" fmla="*/ 1758371 h 4241430"/>
              <a:gd name="connsiteX84" fmla="*/ 7813809 w 8175164"/>
              <a:gd name="connsiteY84" fmla="*/ 1782462 h 4241430"/>
              <a:gd name="connsiteX85" fmla="*/ 7793160 w 8175164"/>
              <a:gd name="connsiteY85" fmla="*/ 1772826 h 4241430"/>
              <a:gd name="connsiteX86" fmla="*/ 7808647 w 8175164"/>
              <a:gd name="connsiteY86" fmla="*/ 1758371 h 4241430"/>
              <a:gd name="connsiteX87" fmla="*/ 7139283 w 8175164"/>
              <a:gd name="connsiteY87" fmla="*/ 1723956 h 4241430"/>
              <a:gd name="connsiteX88" fmla="*/ 7139283 w 8175164"/>
              <a:gd name="connsiteY88" fmla="*/ 1739443 h 4241430"/>
              <a:gd name="connsiteX89" fmla="*/ 7128957 w 8175164"/>
              <a:gd name="connsiteY89" fmla="*/ 1744605 h 4241430"/>
              <a:gd name="connsiteX90" fmla="*/ 7139283 w 8175164"/>
              <a:gd name="connsiteY90" fmla="*/ 1723956 h 4241430"/>
              <a:gd name="connsiteX91" fmla="*/ 2003751 w 8175164"/>
              <a:gd name="connsiteY91" fmla="*/ 1699867 h 4241430"/>
              <a:gd name="connsiteX92" fmla="*/ 2003751 w 8175164"/>
              <a:gd name="connsiteY92" fmla="*/ 1709332 h 4241430"/>
              <a:gd name="connsiteX93" fmla="*/ 1990845 w 8175164"/>
              <a:gd name="connsiteY93" fmla="*/ 1728259 h 4241430"/>
              <a:gd name="connsiteX94" fmla="*/ 2003751 w 8175164"/>
              <a:gd name="connsiteY94" fmla="*/ 1699867 h 4241430"/>
              <a:gd name="connsiteX95" fmla="*/ 6041453 w 8175164"/>
              <a:gd name="connsiteY95" fmla="*/ 1689541 h 4241430"/>
              <a:gd name="connsiteX96" fmla="*/ 6041453 w 8175164"/>
              <a:gd name="connsiteY96" fmla="*/ 1706750 h 4241430"/>
              <a:gd name="connsiteX97" fmla="*/ 6024245 w 8175164"/>
              <a:gd name="connsiteY97" fmla="*/ 1706750 h 4241430"/>
              <a:gd name="connsiteX98" fmla="*/ 7827575 w 8175164"/>
              <a:gd name="connsiteY98" fmla="*/ 1662009 h 4241430"/>
              <a:gd name="connsiteX99" fmla="*/ 7827575 w 8175164"/>
              <a:gd name="connsiteY99" fmla="*/ 1689541 h 4241430"/>
              <a:gd name="connsiteX100" fmla="*/ 7813809 w 8175164"/>
              <a:gd name="connsiteY100" fmla="*/ 1713633 h 4241430"/>
              <a:gd name="connsiteX101" fmla="*/ 7096691 w 8175164"/>
              <a:gd name="connsiteY101" fmla="*/ 1656505 h 4241430"/>
              <a:gd name="connsiteX102" fmla="*/ 7139281 w 8175164"/>
              <a:gd name="connsiteY102" fmla="*/ 1709505 h 4241430"/>
              <a:gd name="connsiteX103" fmla="*/ 7101423 w 8175164"/>
              <a:gd name="connsiteY103" fmla="*/ 1685414 h 4241430"/>
              <a:gd name="connsiteX104" fmla="*/ 7101423 w 8175164"/>
              <a:gd name="connsiteY104" fmla="*/ 1723958 h 4241430"/>
              <a:gd name="connsiteX105" fmla="*/ 7068301 w 8175164"/>
              <a:gd name="connsiteY105" fmla="*/ 1709505 h 4241430"/>
              <a:gd name="connsiteX106" fmla="*/ 7063569 w 8175164"/>
              <a:gd name="connsiteY106" fmla="*/ 1690231 h 4241430"/>
              <a:gd name="connsiteX107" fmla="*/ 7068301 w 8175164"/>
              <a:gd name="connsiteY107" fmla="*/ 1699867 h 4241430"/>
              <a:gd name="connsiteX108" fmla="*/ 7096691 w 8175164"/>
              <a:gd name="connsiteY108" fmla="*/ 1656505 h 4241430"/>
              <a:gd name="connsiteX109" fmla="*/ 2062802 w 8175164"/>
              <a:gd name="connsiteY109" fmla="*/ 1628974 h 4241430"/>
              <a:gd name="connsiteX110" fmla="*/ 2097843 w 8175164"/>
              <a:gd name="connsiteY110" fmla="*/ 1643427 h 4241430"/>
              <a:gd name="connsiteX111" fmla="*/ 2092836 w 8175164"/>
              <a:gd name="connsiteY111" fmla="*/ 1672335 h 4241430"/>
              <a:gd name="connsiteX112" fmla="*/ 2087830 w 8175164"/>
              <a:gd name="connsiteY112" fmla="*/ 1643427 h 4241430"/>
              <a:gd name="connsiteX113" fmla="*/ 2052791 w 8175164"/>
              <a:gd name="connsiteY113" fmla="*/ 1648246 h 4241430"/>
              <a:gd name="connsiteX114" fmla="*/ 2062802 w 8175164"/>
              <a:gd name="connsiteY114" fmla="*/ 1628974 h 4241430"/>
              <a:gd name="connsiteX115" fmla="*/ 7822569 w 8175164"/>
              <a:gd name="connsiteY115" fmla="*/ 1627595 h 4241430"/>
              <a:gd name="connsiteX116" fmla="*/ 7827575 w 8175164"/>
              <a:gd name="connsiteY116" fmla="*/ 1647262 h 4241430"/>
              <a:gd name="connsiteX117" fmla="*/ 7782523 w 8175164"/>
              <a:gd name="connsiteY117" fmla="*/ 1662009 h 4241430"/>
              <a:gd name="connsiteX118" fmla="*/ 7822569 w 8175164"/>
              <a:gd name="connsiteY118" fmla="*/ 1627595 h 4241430"/>
              <a:gd name="connsiteX119" fmla="*/ 8164839 w 8175164"/>
              <a:gd name="connsiteY119" fmla="*/ 1613829 h 4241430"/>
              <a:gd name="connsiteX120" fmla="*/ 8175164 w 8175164"/>
              <a:gd name="connsiteY120" fmla="*/ 1613829 h 4241430"/>
              <a:gd name="connsiteX121" fmla="*/ 8164839 w 8175164"/>
              <a:gd name="connsiteY121" fmla="*/ 1648244 h 4241430"/>
              <a:gd name="connsiteX122" fmla="*/ 7146166 w 8175164"/>
              <a:gd name="connsiteY122" fmla="*/ 1613829 h 4241430"/>
              <a:gd name="connsiteX123" fmla="*/ 7111367 w 8175164"/>
              <a:gd name="connsiteY123" fmla="*/ 1648244 h 4241430"/>
              <a:gd name="connsiteX124" fmla="*/ 7146166 w 8175164"/>
              <a:gd name="connsiteY124" fmla="*/ 1613829 h 4241430"/>
              <a:gd name="connsiteX125" fmla="*/ 7146166 w 8175164"/>
              <a:gd name="connsiteY125" fmla="*/ 1582857 h 4241430"/>
              <a:gd name="connsiteX126" fmla="*/ 7146166 w 8175164"/>
              <a:gd name="connsiteY126" fmla="*/ 1593182 h 4241430"/>
              <a:gd name="connsiteX127" fmla="*/ 7128957 w 8175164"/>
              <a:gd name="connsiteY127" fmla="*/ 1593182 h 4241430"/>
              <a:gd name="connsiteX128" fmla="*/ 7593555 w 8175164"/>
              <a:gd name="connsiteY128" fmla="*/ 1579414 h 4241430"/>
              <a:gd name="connsiteX129" fmla="*/ 7610763 w 8175164"/>
              <a:gd name="connsiteY129" fmla="*/ 1600063 h 4241430"/>
              <a:gd name="connsiteX130" fmla="*/ 7593555 w 8175164"/>
              <a:gd name="connsiteY130" fmla="*/ 1600063 h 4241430"/>
              <a:gd name="connsiteX131" fmla="*/ 7198769 w 8175164"/>
              <a:gd name="connsiteY131" fmla="*/ 1541559 h 4241430"/>
              <a:gd name="connsiteX132" fmla="*/ 7208603 w 8175164"/>
              <a:gd name="connsiteY132" fmla="*/ 1565651 h 4241430"/>
              <a:gd name="connsiteX133" fmla="*/ 7198769 w 8175164"/>
              <a:gd name="connsiteY133" fmla="*/ 1541559 h 4241430"/>
              <a:gd name="connsiteX134" fmla="*/ 1904809 w 8175164"/>
              <a:gd name="connsiteY134" fmla="*/ 1500262 h 4241430"/>
              <a:gd name="connsiteX135" fmla="*/ 1908252 w 8175164"/>
              <a:gd name="connsiteY135" fmla="*/ 1500262 h 4241430"/>
              <a:gd name="connsiteX136" fmla="*/ 1908252 w 8175164"/>
              <a:gd name="connsiteY136" fmla="*/ 1517470 h 4241430"/>
              <a:gd name="connsiteX137" fmla="*/ 1904809 w 8175164"/>
              <a:gd name="connsiteY137" fmla="*/ 1517470 h 4241430"/>
              <a:gd name="connsiteX138" fmla="*/ 7032597 w 8175164"/>
              <a:gd name="connsiteY138" fmla="*/ 1496819 h 4241430"/>
              <a:gd name="connsiteX139" fmla="*/ 6980973 w 8175164"/>
              <a:gd name="connsiteY139" fmla="*/ 1575974 h 4241430"/>
              <a:gd name="connsiteX140" fmla="*/ 7032597 w 8175164"/>
              <a:gd name="connsiteY140" fmla="*/ 1496819 h 4241430"/>
              <a:gd name="connsiteX141" fmla="*/ 7832739 w 8175164"/>
              <a:gd name="connsiteY141" fmla="*/ 1483053 h 4241430"/>
              <a:gd name="connsiteX142" fmla="*/ 7832739 w 8175164"/>
              <a:gd name="connsiteY142" fmla="*/ 1497725 h 4241430"/>
              <a:gd name="connsiteX143" fmla="*/ 7857116 w 8175164"/>
              <a:gd name="connsiteY143" fmla="*/ 1517288 h 4241430"/>
              <a:gd name="connsiteX144" fmla="*/ 7808361 w 8175164"/>
              <a:gd name="connsiteY144" fmla="*/ 1561302 h 4241430"/>
              <a:gd name="connsiteX145" fmla="*/ 7832739 w 8175164"/>
              <a:gd name="connsiteY145" fmla="*/ 1483053 h 4241430"/>
              <a:gd name="connsiteX146" fmla="*/ 1805005 w 8175164"/>
              <a:gd name="connsiteY146" fmla="*/ 1483053 h 4241430"/>
              <a:gd name="connsiteX147" fmla="*/ 1825654 w 8175164"/>
              <a:gd name="connsiteY147" fmla="*/ 1507144 h 4241430"/>
              <a:gd name="connsiteX148" fmla="*/ 1805005 w 8175164"/>
              <a:gd name="connsiteY148" fmla="*/ 1507144 h 4241430"/>
              <a:gd name="connsiteX149" fmla="*/ 7913613 w 8175164"/>
              <a:gd name="connsiteY149" fmla="*/ 1458964 h 4241430"/>
              <a:gd name="connsiteX150" fmla="*/ 7917055 w 8175164"/>
              <a:gd name="connsiteY150" fmla="*/ 1458964 h 4241430"/>
              <a:gd name="connsiteX151" fmla="*/ 7917055 w 8175164"/>
              <a:gd name="connsiteY151" fmla="*/ 1507144 h 4241430"/>
              <a:gd name="connsiteX152" fmla="*/ 7913613 w 8175164"/>
              <a:gd name="connsiteY152" fmla="*/ 1507144 h 4241430"/>
              <a:gd name="connsiteX153" fmla="*/ 6512936 w 8175164"/>
              <a:gd name="connsiteY153" fmla="*/ 1448638 h 4241430"/>
              <a:gd name="connsiteX154" fmla="*/ 6506053 w 8175164"/>
              <a:gd name="connsiteY154" fmla="*/ 1452081 h 4241430"/>
              <a:gd name="connsiteX155" fmla="*/ 6488845 w 8175164"/>
              <a:gd name="connsiteY155" fmla="*/ 1452081 h 4241430"/>
              <a:gd name="connsiteX156" fmla="*/ 1791732 w 8175164"/>
              <a:gd name="connsiteY156" fmla="*/ 1448638 h 4241430"/>
              <a:gd name="connsiteX157" fmla="*/ 1805008 w 8175164"/>
              <a:gd name="connsiteY157" fmla="*/ 1453458 h 4241430"/>
              <a:gd name="connsiteX158" fmla="*/ 1791732 w 8175164"/>
              <a:gd name="connsiteY158" fmla="*/ 1448638 h 4241430"/>
              <a:gd name="connsiteX159" fmla="*/ 7073894 w 8175164"/>
              <a:gd name="connsiteY159" fmla="*/ 1421107 h 4241430"/>
              <a:gd name="connsiteX160" fmla="*/ 7063569 w 8175164"/>
              <a:gd name="connsiteY160" fmla="*/ 1434873 h 4241430"/>
              <a:gd name="connsiteX161" fmla="*/ 7042920 w 8175164"/>
              <a:gd name="connsiteY161" fmla="*/ 1445198 h 4241430"/>
              <a:gd name="connsiteX162" fmla="*/ 6433781 w 8175164"/>
              <a:gd name="connsiteY162" fmla="*/ 1410783 h 4241430"/>
              <a:gd name="connsiteX163" fmla="*/ 6433781 w 8175164"/>
              <a:gd name="connsiteY163" fmla="*/ 1434875 h 4241430"/>
              <a:gd name="connsiteX164" fmla="*/ 6423455 w 8175164"/>
              <a:gd name="connsiteY164" fmla="*/ 1434875 h 4241430"/>
              <a:gd name="connsiteX165" fmla="*/ 1763708 w 8175164"/>
              <a:gd name="connsiteY165" fmla="*/ 1400458 h 4241430"/>
              <a:gd name="connsiteX166" fmla="*/ 1767150 w 8175164"/>
              <a:gd name="connsiteY166" fmla="*/ 1403901 h 4241430"/>
              <a:gd name="connsiteX167" fmla="*/ 1756825 w 8175164"/>
              <a:gd name="connsiteY167" fmla="*/ 1427990 h 4241430"/>
              <a:gd name="connsiteX168" fmla="*/ 7917055 w 8175164"/>
              <a:gd name="connsiteY168" fmla="*/ 1379809 h 4241430"/>
              <a:gd name="connsiteX169" fmla="*/ 7917055 w 8175164"/>
              <a:gd name="connsiteY169" fmla="*/ 1421107 h 4241430"/>
              <a:gd name="connsiteX170" fmla="*/ 7892963 w 8175164"/>
              <a:gd name="connsiteY170" fmla="*/ 1403901 h 4241430"/>
              <a:gd name="connsiteX171" fmla="*/ 7665827 w 8175164"/>
              <a:gd name="connsiteY171" fmla="*/ 1345394 h 4241430"/>
              <a:gd name="connsiteX172" fmla="*/ 7665827 w 8175164"/>
              <a:gd name="connsiteY172" fmla="*/ 1350214 h 4241430"/>
              <a:gd name="connsiteX173" fmla="*/ 7641735 w 8175164"/>
              <a:gd name="connsiteY173" fmla="*/ 1369486 h 4241430"/>
              <a:gd name="connsiteX174" fmla="*/ 7665827 w 8175164"/>
              <a:gd name="connsiteY174" fmla="*/ 1345394 h 4241430"/>
              <a:gd name="connsiteX175" fmla="*/ 7105623 w 8175164"/>
              <a:gd name="connsiteY175" fmla="*/ 1337276 h 4241430"/>
              <a:gd name="connsiteX176" fmla="*/ 7105349 w 8175164"/>
              <a:gd name="connsiteY176" fmla="*/ 1338715 h 4241430"/>
              <a:gd name="connsiteX177" fmla="*/ 7087660 w 8175164"/>
              <a:gd name="connsiteY177" fmla="*/ 1355720 h 4241430"/>
              <a:gd name="connsiteX178" fmla="*/ 6522275 w 8175164"/>
              <a:gd name="connsiteY178" fmla="*/ 1314422 h 4241430"/>
              <a:gd name="connsiteX179" fmla="*/ 6537025 w 8175164"/>
              <a:gd name="connsiteY179" fmla="*/ 1341954 h 4241430"/>
              <a:gd name="connsiteX180" fmla="*/ 6522275 w 8175164"/>
              <a:gd name="connsiteY180" fmla="*/ 1314422 h 4241430"/>
              <a:gd name="connsiteX181" fmla="*/ 1896311 w 8175164"/>
              <a:gd name="connsiteY181" fmla="*/ 1305604 h 4241430"/>
              <a:gd name="connsiteX182" fmla="*/ 1911692 w 8175164"/>
              <a:gd name="connsiteY182" fmla="*/ 1317863 h 4241430"/>
              <a:gd name="connsiteX183" fmla="*/ 1873835 w 8175164"/>
              <a:gd name="connsiteY183" fmla="*/ 1312701 h 4241430"/>
              <a:gd name="connsiteX184" fmla="*/ 1896311 w 8175164"/>
              <a:gd name="connsiteY184" fmla="*/ 1305604 h 4241430"/>
              <a:gd name="connsiteX185" fmla="*/ 1811888 w 8175164"/>
              <a:gd name="connsiteY185" fmla="*/ 1280008 h 4241430"/>
              <a:gd name="connsiteX186" fmla="*/ 1839420 w 8175164"/>
              <a:gd name="connsiteY186" fmla="*/ 1280008 h 4241430"/>
              <a:gd name="connsiteX187" fmla="*/ 1811888 w 8175164"/>
              <a:gd name="connsiteY187" fmla="*/ 1280008 h 4241430"/>
              <a:gd name="connsiteX188" fmla="*/ 7135841 w 8175164"/>
              <a:gd name="connsiteY188" fmla="*/ 1273125 h 4241430"/>
              <a:gd name="connsiteX189" fmla="*/ 7120783 w 8175164"/>
              <a:gd name="connsiteY189" fmla="*/ 1321711 h 4241430"/>
              <a:gd name="connsiteX190" fmla="*/ 7105623 w 8175164"/>
              <a:gd name="connsiteY190" fmla="*/ 1337276 h 4241430"/>
              <a:gd name="connsiteX191" fmla="*/ 7109943 w 8175164"/>
              <a:gd name="connsiteY191" fmla="*/ 1314422 h 4241430"/>
              <a:gd name="connsiteX192" fmla="*/ 7135841 w 8175164"/>
              <a:gd name="connsiteY192" fmla="*/ 1273125 h 4241430"/>
              <a:gd name="connsiteX193" fmla="*/ 6636297 w 8175164"/>
              <a:gd name="connsiteY193" fmla="*/ 1273125 h 4241430"/>
              <a:gd name="connsiteX194" fmla="*/ 6588646 w 8175164"/>
              <a:gd name="connsiteY194" fmla="*/ 1337037 h 4241430"/>
              <a:gd name="connsiteX195" fmla="*/ 6636297 w 8175164"/>
              <a:gd name="connsiteY195" fmla="*/ 1273125 h 4241430"/>
              <a:gd name="connsiteX196" fmla="*/ 6680771 w 8175164"/>
              <a:gd name="connsiteY196" fmla="*/ 1269682 h 4241430"/>
              <a:gd name="connsiteX197" fmla="*/ 6715981 w 8175164"/>
              <a:gd name="connsiteY197" fmla="*/ 1303410 h 4241430"/>
              <a:gd name="connsiteX198" fmla="*/ 6650593 w 8175164"/>
              <a:gd name="connsiteY198" fmla="*/ 1298591 h 4241430"/>
              <a:gd name="connsiteX199" fmla="*/ 6680771 w 8175164"/>
              <a:gd name="connsiteY199" fmla="*/ 1269682 h 4241430"/>
              <a:gd name="connsiteX200" fmla="*/ 7903287 w 8175164"/>
              <a:gd name="connsiteY200" fmla="*/ 1249033 h 4241430"/>
              <a:gd name="connsiteX201" fmla="*/ 7910170 w 8175164"/>
              <a:gd name="connsiteY201" fmla="*/ 1255916 h 4241430"/>
              <a:gd name="connsiteX202" fmla="*/ 7910170 w 8175164"/>
              <a:gd name="connsiteY202" fmla="*/ 1273125 h 4241430"/>
              <a:gd name="connsiteX203" fmla="*/ 6530140 w 8175164"/>
              <a:gd name="connsiteY203" fmla="*/ 1249033 h 4241430"/>
              <a:gd name="connsiteX204" fmla="*/ 6561115 w 8175164"/>
              <a:gd name="connsiteY204" fmla="*/ 1266242 h 4241430"/>
              <a:gd name="connsiteX205" fmla="*/ 6519817 w 8175164"/>
              <a:gd name="connsiteY205" fmla="*/ 1280008 h 4241430"/>
              <a:gd name="connsiteX206" fmla="*/ 6578323 w 8175164"/>
              <a:gd name="connsiteY206" fmla="*/ 1235268 h 4241430"/>
              <a:gd name="connsiteX207" fmla="*/ 6585205 w 8175164"/>
              <a:gd name="connsiteY207" fmla="*/ 1235268 h 4241430"/>
              <a:gd name="connsiteX208" fmla="*/ 6585205 w 8175164"/>
              <a:gd name="connsiteY208" fmla="*/ 1255916 h 4241430"/>
              <a:gd name="connsiteX209" fmla="*/ 6578323 w 8175164"/>
              <a:gd name="connsiteY209" fmla="*/ 1255916 h 4241430"/>
              <a:gd name="connsiteX210" fmla="*/ 1805005 w 8175164"/>
              <a:gd name="connsiteY210" fmla="*/ 1235268 h 4241430"/>
              <a:gd name="connsiteX211" fmla="*/ 1825654 w 8175164"/>
              <a:gd name="connsiteY211" fmla="*/ 1245593 h 4241430"/>
              <a:gd name="connsiteX212" fmla="*/ 1805005 w 8175164"/>
              <a:gd name="connsiteY212" fmla="*/ 1245593 h 4241430"/>
              <a:gd name="connsiteX213" fmla="*/ 7724762 w 8175164"/>
              <a:gd name="connsiteY213" fmla="*/ 1229247 h 4241430"/>
              <a:gd name="connsiteX214" fmla="*/ 7731213 w 8175164"/>
              <a:gd name="connsiteY214" fmla="*/ 1236416 h 4241430"/>
              <a:gd name="connsiteX215" fmla="*/ 7710565 w 8175164"/>
              <a:gd name="connsiteY215" fmla="*/ 1242153 h 4241430"/>
              <a:gd name="connsiteX216" fmla="*/ 7710565 w 8175164"/>
              <a:gd name="connsiteY216" fmla="*/ 1230680 h 4241430"/>
              <a:gd name="connsiteX217" fmla="*/ 7724762 w 8175164"/>
              <a:gd name="connsiteY217" fmla="*/ 1229247 h 4241430"/>
              <a:gd name="connsiteX218" fmla="*/ 6744988 w 8175164"/>
              <a:gd name="connsiteY218" fmla="*/ 1217104 h 4241430"/>
              <a:gd name="connsiteX219" fmla="*/ 6757279 w 8175164"/>
              <a:gd name="connsiteY219" fmla="*/ 1224561 h 4241430"/>
              <a:gd name="connsiteX220" fmla="*/ 6722865 w 8175164"/>
              <a:gd name="connsiteY220" fmla="*/ 1249417 h 4241430"/>
              <a:gd name="connsiteX221" fmla="*/ 6732695 w 8175164"/>
              <a:gd name="connsiteY221" fmla="*/ 1224561 h 4241430"/>
              <a:gd name="connsiteX222" fmla="*/ 6744988 w 8175164"/>
              <a:gd name="connsiteY222" fmla="*/ 1217104 h 4241430"/>
              <a:gd name="connsiteX223" fmla="*/ 7724333 w 8175164"/>
              <a:gd name="connsiteY223" fmla="*/ 1190530 h 4241430"/>
              <a:gd name="connsiteX224" fmla="*/ 7724333 w 8175164"/>
              <a:gd name="connsiteY224" fmla="*/ 1204985 h 4241430"/>
              <a:gd name="connsiteX225" fmla="*/ 7714007 w 8175164"/>
              <a:gd name="connsiteY225" fmla="*/ 1209804 h 4241430"/>
              <a:gd name="connsiteX226" fmla="*/ 7724333 w 8175164"/>
              <a:gd name="connsiteY226" fmla="*/ 1190530 h 4241430"/>
              <a:gd name="connsiteX227" fmla="*/ 6638548 w 8175164"/>
              <a:gd name="connsiteY227" fmla="*/ 1190530 h 4241430"/>
              <a:gd name="connsiteX228" fmla="*/ 6667801 w 8175164"/>
              <a:gd name="connsiteY228" fmla="*/ 1210552 h 4241430"/>
              <a:gd name="connsiteX229" fmla="*/ 6633673 w 8175164"/>
              <a:gd name="connsiteY229" fmla="*/ 1225571 h 4241430"/>
              <a:gd name="connsiteX230" fmla="*/ 6638548 w 8175164"/>
              <a:gd name="connsiteY230" fmla="*/ 1240587 h 4241430"/>
              <a:gd name="connsiteX231" fmla="*/ 6609295 w 8175164"/>
              <a:gd name="connsiteY231" fmla="*/ 1245593 h 4241430"/>
              <a:gd name="connsiteX232" fmla="*/ 6638548 w 8175164"/>
              <a:gd name="connsiteY232" fmla="*/ 1190530 h 4241430"/>
              <a:gd name="connsiteX233" fmla="*/ 6725352 w 8175164"/>
              <a:gd name="connsiteY233" fmla="*/ 1186685 h 4241430"/>
              <a:gd name="connsiteX234" fmla="*/ 6733190 w 8175164"/>
              <a:gd name="connsiteY234" fmla="*/ 1192251 h 4241430"/>
              <a:gd name="connsiteX235" fmla="*/ 6700065 w 8175164"/>
              <a:gd name="connsiteY235" fmla="*/ 1207738 h 4241430"/>
              <a:gd name="connsiteX236" fmla="*/ 6713079 w 8175164"/>
              <a:gd name="connsiteY236" fmla="*/ 1190315 h 4241430"/>
              <a:gd name="connsiteX237" fmla="*/ 6725352 w 8175164"/>
              <a:gd name="connsiteY237" fmla="*/ 1186685 h 4241430"/>
              <a:gd name="connsiteX238" fmla="*/ 7909188 w 8175164"/>
              <a:gd name="connsiteY238" fmla="*/ 1162998 h 4241430"/>
              <a:gd name="connsiteX239" fmla="*/ 7899355 w 8175164"/>
              <a:gd name="connsiteY239" fmla="*/ 1211178 h 4241430"/>
              <a:gd name="connsiteX240" fmla="*/ 7909188 w 8175164"/>
              <a:gd name="connsiteY240" fmla="*/ 1162998 h 4241430"/>
              <a:gd name="connsiteX241" fmla="*/ 6820945 w 8175164"/>
              <a:gd name="connsiteY241" fmla="*/ 1162998 h 4241430"/>
              <a:gd name="connsiteX242" fmla="*/ 6831270 w 8175164"/>
              <a:gd name="connsiteY242" fmla="*/ 1183646 h 4241430"/>
              <a:gd name="connsiteX243" fmla="*/ 6815783 w 8175164"/>
              <a:gd name="connsiteY243" fmla="*/ 1168159 h 4241430"/>
              <a:gd name="connsiteX244" fmla="*/ 6820945 w 8175164"/>
              <a:gd name="connsiteY244" fmla="*/ 1162998 h 4241430"/>
              <a:gd name="connsiteX245" fmla="*/ 7184021 w 8175164"/>
              <a:gd name="connsiteY245" fmla="*/ 1152672 h 4241430"/>
              <a:gd name="connsiteX246" fmla="*/ 7154523 w 8175164"/>
              <a:gd name="connsiteY246" fmla="*/ 1211178 h 4241430"/>
              <a:gd name="connsiteX247" fmla="*/ 7184021 w 8175164"/>
              <a:gd name="connsiteY247" fmla="*/ 1152672 h 4241430"/>
              <a:gd name="connsiteX248" fmla="*/ 6660918 w 8175164"/>
              <a:gd name="connsiteY248" fmla="*/ 1152672 h 4241430"/>
              <a:gd name="connsiteX249" fmla="*/ 6681567 w 8175164"/>
              <a:gd name="connsiteY249" fmla="*/ 1152672 h 4241430"/>
              <a:gd name="connsiteX250" fmla="*/ 6667801 w 8175164"/>
              <a:gd name="connsiteY250" fmla="*/ 1166438 h 4241430"/>
              <a:gd name="connsiteX251" fmla="*/ 6525761 w 8175164"/>
              <a:gd name="connsiteY251" fmla="*/ 1152672 h 4241430"/>
              <a:gd name="connsiteX252" fmla="*/ 6539841 w 8175164"/>
              <a:gd name="connsiteY252" fmla="*/ 1172339 h 4241430"/>
              <a:gd name="connsiteX253" fmla="*/ 6563306 w 8175164"/>
              <a:gd name="connsiteY253" fmla="*/ 1152672 h 4241430"/>
              <a:gd name="connsiteX254" fmla="*/ 6516377 w 8175164"/>
              <a:gd name="connsiteY254" fmla="*/ 1187087 h 4241430"/>
              <a:gd name="connsiteX255" fmla="*/ 6525761 w 8175164"/>
              <a:gd name="connsiteY255" fmla="*/ 1152672 h 4241430"/>
              <a:gd name="connsiteX256" fmla="*/ 6642697 w 8175164"/>
              <a:gd name="connsiteY256" fmla="*/ 1125141 h 4241430"/>
              <a:gd name="connsiteX257" fmla="*/ 6632981 w 8175164"/>
              <a:gd name="connsiteY257" fmla="*/ 1166438 h 4241430"/>
              <a:gd name="connsiteX258" fmla="*/ 6642697 w 8175164"/>
              <a:gd name="connsiteY258" fmla="*/ 1125141 h 4241430"/>
              <a:gd name="connsiteX259" fmla="*/ 6648134 w 8175164"/>
              <a:gd name="connsiteY259" fmla="*/ 1035662 h 4241430"/>
              <a:gd name="connsiteX260" fmla="*/ 6657967 w 8175164"/>
              <a:gd name="connsiteY260" fmla="*/ 1060244 h 4241430"/>
              <a:gd name="connsiteX261" fmla="*/ 6633386 w 8175164"/>
              <a:gd name="connsiteY261" fmla="*/ 1070077 h 4241430"/>
              <a:gd name="connsiteX262" fmla="*/ 6648134 w 8175164"/>
              <a:gd name="connsiteY262" fmla="*/ 1035662 h 4241430"/>
              <a:gd name="connsiteX263" fmla="*/ 6710676 w 8175164"/>
              <a:gd name="connsiteY263" fmla="*/ 1025984 h 4241430"/>
              <a:gd name="connsiteX264" fmla="*/ 6722865 w 8175164"/>
              <a:gd name="connsiteY264" fmla="*/ 1027633 h 4241430"/>
              <a:gd name="connsiteX265" fmla="*/ 6686154 w 8175164"/>
              <a:gd name="connsiteY265" fmla="*/ 1045988 h 4241430"/>
              <a:gd name="connsiteX266" fmla="*/ 6710676 w 8175164"/>
              <a:gd name="connsiteY266" fmla="*/ 1025984 h 4241430"/>
              <a:gd name="connsiteX267" fmla="*/ 7968676 w 8175164"/>
              <a:gd name="connsiteY267" fmla="*/ 946184 h 4241430"/>
              <a:gd name="connsiteX268" fmla="*/ 7973265 w 8175164"/>
              <a:gd name="connsiteY268" fmla="*/ 946184 h 4241430"/>
              <a:gd name="connsiteX269" fmla="*/ 7982442 w 8175164"/>
              <a:gd name="connsiteY269" fmla="*/ 959950 h 4241430"/>
              <a:gd name="connsiteX270" fmla="*/ 7973265 w 8175164"/>
              <a:gd name="connsiteY270" fmla="*/ 973716 h 4241430"/>
              <a:gd name="connsiteX271" fmla="*/ 7968676 w 8175164"/>
              <a:gd name="connsiteY271" fmla="*/ 973716 h 4241430"/>
              <a:gd name="connsiteX272" fmla="*/ 7968676 w 8175164"/>
              <a:gd name="connsiteY272" fmla="*/ 946184 h 4241430"/>
              <a:gd name="connsiteX273" fmla="*/ 6643709 w 8175164"/>
              <a:gd name="connsiteY273" fmla="*/ 946184 h 4241430"/>
              <a:gd name="connsiteX274" fmla="*/ 6662063 w 8175164"/>
              <a:gd name="connsiteY274" fmla="*/ 946184 h 4241430"/>
              <a:gd name="connsiteX275" fmla="*/ 6666652 w 8175164"/>
              <a:gd name="connsiteY275" fmla="*/ 963393 h 4241430"/>
              <a:gd name="connsiteX276" fmla="*/ 6643709 w 8175164"/>
              <a:gd name="connsiteY276" fmla="*/ 946184 h 4241430"/>
              <a:gd name="connsiteX277" fmla="*/ 7892963 w 8175164"/>
              <a:gd name="connsiteY277" fmla="*/ 935861 h 4241430"/>
              <a:gd name="connsiteX278" fmla="*/ 7903289 w 8175164"/>
              <a:gd name="connsiteY278" fmla="*/ 935861 h 4241430"/>
              <a:gd name="connsiteX279" fmla="*/ 7903289 w 8175164"/>
              <a:gd name="connsiteY279" fmla="*/ 956510 h 4241430"/>
              <a:gd name="connsiteX280" fmla="*/ 7892963 w 8175164"/>
              <a:gd name="connsiteY280" fmla="*/ 956510 h 4241430"/>
              <a:gd name="connsiteX281" fmla="*/ 1608843 w 8175164"/>
              <a:gd name="connsiteY281" fmla="*/ 922095 h 4241430"/>
              <a:gd name="connsiteX282" fmla="*/ 1608843 w 8175164"/>
              <a:gd name="connsiteY282" fmla="*/ 932420 h 4241430"/>
              <a:gd name="connsiteX283" fmla="*/ 1601960 w 8175164"/>
              <a:gd name="connsiteY283" fmla="*/ 935861 h 4241430"/>
              <a:gd name="connsiteX284" fmla="*/ 7252851 w 8175164"/>
              <a:gd name="connsiteY284" fmla="*/ 901446 h 4241430"/>
              <a:gd name="connsiteX285" fmla="*/ 7194345 w 8175164"/>
              <a:gd name="connsiteY285" fmla="*/ 1101051 h 4241430"/>
              <a:gd name="connsiteX286" fmla="*/ 7252851 w 8175164"/>
              <a:gd name="connsiteY286" fmla="*/ 901446 h 4241430"/>
              <a:gd name="connsiteX287" fmla="*/ 5979507 w 8175164"/>
              <a:gd name="connsiteY287" fmla="*/ 898004 h 4241430"/>
              <a:gd name="connsiteX288" fmla="*/ 5982950 w 8175164"/>
              <a:gd name="connsiteY288" fmla="*/ 898004 h 4241430"/>
              <a:gd name="connsiteX289" fmla="*/ 5982950 w 8175164"/>
              <a:gd name="connsiteY289" fmla="*/ 915212 h 4241430"/>
              <a:gd name="connsiteX290" fmla="*/ 5979507 w 8175164"/>
              <a:gd name="connsiteY290" fmla="*/ 915212 h 4241430"/>
              <a:gd name="connsiteX291" fmla="*/ 8071920 w 8175164"/>
              <a:gd name="connsiteY291" fmla="*/ 887680 h 4241430"/>
              <a:gd name="connsiteX292" fmla="*/ 8071920 w 8175164"/>
              <a:gd name="connsiteY292" fmla="*/ 898006 h 4241430"/>
              <a:gd name="connsiteX293" fmla="*/ 8058154 w 8175164"/>
              <a:gd name="connsiteY293" fmla="*/ 898006 h 4241430"/>
              <a:gd name="connsiteX294" fmla="*/ 6138957 w 8175164"/>
              <a:gd name="connsiteY294" fmla="*/ 869312 h 4241430"/>
              <a:gd name="connsiteX295" fmla="*/ 6181759 w 8175164"/>
              <a:gd name="connsiteY295" fmla="*/ 926225 h 4241430"/>
              <a:gd name="connsiteX296" fmla="*/ 6210748 w 8175164"/>
              <a:gd name="connsiteY296" fmla="*/ 1037041 h 4241430"/>
              <a:gd name="connsiteX297" fmla="*/ 6060977 w 8175164"/>
              <a:gd name="connsiteY297" fmla="*/ 1215310 h 4241430"/>
              <a:gd name="connsiteX298" fmla="*/ 5911207 w 8175164"/>
              <a:gd name="connsiteY298" fmla="*/ 1277944 h 4241430"/>
              <a:gd name="connsiteX299" fmla="*/ 5785593 w 8175164"/>
              <a:gd name="connsiteY299" fmla="*/ 1128583 h 4241430"/>
              <a:gd name="connsiteX300" fmla="*/ 5717955 w 8175164"/>
              <a:gd name="connsiteY300" fmla="*/ 1114130 h 4241430"/>
              <a:gd name="connsiteX301" fmla="*/ 5756607 w 8175164"/>
              <a:gd name="connsiteY301" fmla="*/ 1008133 h 4241430"/>
              <a:gd name="connsiteX302" fmla="*/ 5838737 w 8175164"/>
              <a:gd name="connsiteY302" fmla="*/ 945497 h 4241430"/>
              <a:gd name="connsiteX303" fmla="*/ 5998171 w 8175164"/>
              <a:gd name="connsiteY303" fmla="*/ 964769 h 4241430"/>
              <a:gd name="connsiteX304" fmla="*/ 6060977 w 8175164"/>
              <a:gd name="connsiteY304" fmla="*/ 892500 h 4241430"/>
              <a:gd name="connsiteX305" fmla="*/ 6114120 w 8175164"/>
              <a:gd name="connsiteY305" fmla="*/ 882863 h 4241430"/>
              <a:gd name="connsiteX306" fmla="*/ 6138957 w 8175164"/>
              <a:gd name="connsiteY306" fmla="*/ 869312 h 4241430"/>
              <a:gd name="connsiteX307" fmla="*/ 7383627 w 8175164"/>
              <a:gd name="connsiteY307" fmla="*/ 863589 h 4241430"/>
              <a:gd name="connsiteX308" fmla="*/ 7383627 w 8175164"/>
              <a:gd name="connsiteY308" fmla="*/ 873915 h 4241430"/>
              <a:gd name="connsiteX309" fmla="*/ 7362977 w 8175164"/>
              <a:gd name="connsiteY309" fmla="*/ 873915 h 4241430"/>
              <a:gd name="connsiteX310" fmla="*/ 7875757 w 8175164"/>
              <a:gd name="connsiteY310" fmla="*/ 853266 h 4241430"/>
              <a:gd name="connsiteX311" fmla="*/ 7879197 w 8175164"/>
              <a:gd name="connsiteY311" fmla="*/ 891123 h 4241430"/>
              <a:gd name="connsiteX312" fmla="*/ 7868872 w 8175164"/>
              <a:gd name="connsiteY312" fmla="*/ 891123 h 4241430"/>
              <a:gd name="connsiteX313" fmla="*/ 7951467 w 8175164"/>
              <a:gd name="connsiteY313" fmla="*/ 842940 h 4241430"/>
              <a:gd name="connsiteX314" fmla="*/ 7958351 w 8175164"/>
              <a:gd name="connsiteY314" fmla="*/ 842940 h 4241430"/>
              <a:gd name="connsiteX315" fmla="*/ 7958351 w 8175164"/>
              <a:gd name="connsiteY315" fmla="*/ 867031 h 4241430"/>
              <a:gd name="connsiteX316" fmla="*/ 7951467 w 8175164"/>
              <a:gd name="connsiteY316" fmla="*/ 867031 h 4241430"/>
              <a:gd name="connsiteX317" fmla="*/ 7910170 w 8175164"/>
              <a:gd name="connsiteY317" fmla="*/ 839500 h 4241430"/>
              <a:gd name="connsiteX318" fmla="*/ 7910170 w 8175164"/>
              <a:gd name="connsiteY318" fmla="*/ 843803 h 4241430"/>
              <a:gd name="connsiteX319" fmla="*/ 7889521 w 8175164"/>
              <a:gd name="connsiteY319" fmla="*/ 856708 h 4241430"/>
              <a:gd name="connsiteX320" fmla="*/ 7910170 w 8175164"/>
              <a:gd name="connsiteY320" fmla="*/ 839500 h 4241430"/>
              <a:gd name="connsiteX321" fmla="*/ 7252851 w 8175164"/>
              <a:gd name="connsiteY321" fmla="*/ 832617 h 4241430"/>
              <a:gd name="connsiteX322" fmla="*/ 7256293 w 8175164"/>
              <a:gd name="connsiteY322" fmla="*/ 832617 h 4241430"/>
              <a:gd name="connsiteX323" fmla="*/ 7256293 w 8175164"/>
              <a:gd name="connsiteY323" fmla="*/ 839500 h 4241430"/>
              <a:gd name="connsiteX324" fmla="*/ 7252851 w 8175164"/>
              <a:gd name="connsiteY324" fmla="*/ 839500 h 4241430"/>
              <a:gd name="connsiteX325" fmla="*/ 7257275 w 8175164"/>
              <a:gd name="connsiteY325" fmla="*/ 791319 h 4241430"/>
              <a:gd name="connsiteX326" fmla="*/ 7252851 w 8175164"/>
              <a:gd name="connsiteY326" fmla="*/ 832617 h 4241430"/>
              <a:gd name="connsiteX327" fmla="*/ 7257275 w 8175164"/>
              <a:gd name="connsiteY327" fmla="*/ 791319 h 4241430"/>
              <a:gd name="connsiteX328" fmla="*/ 765682 w 8175164"/>
              <a:gd name="connsiteY328" fmla="*/ 780994 h 4241430"/>
              <a:gd name="connsiteX329" fmla="*/ 756503 w 8175164"/>
              <a:gd name="connsiteY329" fmla="*/ 794760 h 4241430"/>
              <a:gd name="connsiteX330" fmla="*/ 765682 w 8175164"/>
              <a:gd name="connsiteY330" fmla="*/ 780994 h 4241430"/>
              <a:gd name="connsiteX331" fmla="*/ 724384 w 8175164"/>
              <a:gd name="connsiteY331" fmla="*/ 753462 h 4241430"/>
              <a:gd name="connsiteX332" fmla="*/ 741593 w 8175164"/>
              <a:gd name="connsiteY332" fmla="*/ 753462 h 4241430"/>
              <a:gd name="connsiteX333" fmla="*/ 724384 w 8175164"/>
              <a:gd name="connsiteY333" fmla="*/ 760345 h 4241430"/>
              <a:gd name="connsiteX334" fmla="*/ 7952617 w 8175164"/>
              <a:gd name="connsiteY334" fmla="*/ 688075 h 4241430"/>
              <a:gd name="connsiteX335" fmla="*/ 7957206 w 8175164"/>
              <a:gd name="connsiteY335" fmla="*/ 712167 h 4241430"/>
              <a:gd name="connsiteX336" fmla="*/ 7948027 w 8175164"/>
              <a:gd name="connsiteY336" fmla="*/ 712167 h 4241430"/>
              <a:gd name="connsiteX337" fmla="*/ 7972117 w 8175164"/>
              <a:gd name="connsiteY337" fmla="*/ 664847 h 4241430"/>
              <a:gd name="connsiteX338" fmla="*/ 7996207 w 8175164"/>
              <a:gd name="connsiteY338" fmla="*/ 673451 h 4241430"/>
              <a:gd name="connsiteX339" fmla="*/ 7972117 w 8175164"/>
              <a:gd name="connsiteY339" fmla="*/ 664847 h 4241430"/>
              <a:gd name="connsiteX340" fmla="*/ 789773 w 8175164"/>
              <a:gd name="connsiteY340" fmla="*/ 663984 h 4241430"/>
              <a:gd name="connsiteX341" fmla="*/ 844837 w 8175164"/>
              <a:gd name="connsiteY341" fmla="*/ 687646 h 4241430"/>
              <a:gd name="connsiteX342" fmla="*/ 814801 w 8175164"/>
              <a:gd name="connsiteY342" fmla="*/ 673449 h 4241430"/>
              <a:gd name="connsiteX343" fmla="*/ 789773 w 8175164"/>
              <a:gd name="connsiteY343" fmla="*/ 663984 h 4241430"/>
              <a:gd name="connsiteX344" fmla="*/ 7307914 w 8175164"/>
              <a:gd name="connsiteY344" fmla="*/ 660544 h 4241430"/>
              <a:gd name="connsiteX345" fmla="*/ 7266617 w 8175164"/>
              <a:gd name="connsiteY345" fmla="*/ 753464 h 4241430"/>
              <a:gd name="connsiteX346" fmla="*/ 7289559 w 8175164"/>
              <a:gd name="connsiteY346" fmla="*/ 719229 h 4241430"/>
              <a:gd name="connsiteX347" fmla="*/ 7252851 w 8175164"/>
              <a:gd name="connsiteY347" fmla="*/ 714341 h 4241430"/>
              <a:gd name="connsiteX348" fmla="*/ 7307914 w 8175164"/>
              <a:gd name="connsiteY348" fmla="*/ 660544 h 4241430"/>
              <a:gd name="connsiteX349" fmla="*/ 5501298 w 8175164"/>
              <a:gd name="connsiteY349" fmla="*/ 629946 h 4241430"/>
              <a:gd name="connsiteX350" fmla="*/ 5564339 w 8175164"/>
              <a:gd name="connsiteY350" fmla="*/ 651725 h 4241430"/>
              <a:gd name="connsiteX351" fmla="*/ 5574039 w 8175164"/>
              <a:gd name="connsiteY351" fmla="*/ 729156 h 4241430"/>
              <a:gd name="connsiteX352" fmla="*/ 5501298 w 8175164"/>
              <a:gd name="connsiteY352" fmla="*/ 796910 h 4241430"/>
              <a:gd name="connsiteX353" fmla="*/ 5433408 w 8175164"/>
              <a:gd name="connsiteY353" fmla="*/ 932418 h 4241430"/>
              <a:gd name="connsiteX354" fmla="*/ 5428558 w 8175164"/>
              <a:gd name="connsiteY354" fmla="*/ 772712 h 4241430"/>
              <a:gd name="connsiteX355" fmla="*/ 5467351 w 8175164"/>
              <a:gd name="connsiteY355" fmla="*/ 787231 h 4241430"/>
              <a:gd name="connsiteX356" fmla="*/ 5506147 w 8175164"/>
              <a:gd name="connsiteY356" fmla="*/ 733997 h 4241430"/>
              <a:gd name="connsiteX357" fmla="*/ 5438257 w 8175164"/>
              <a:gd name="connsiteY357" fmla="*/ 724317 h 4241430"/>
              <a:gd name="connsiteX358" fmla="*/ 5457655 w 8175164"/>
              <a:gd name="connsiteY358" fmla="*/ 685602 h 4241430"/>
              <a:gd name="connsiteX359" fmla="*/ 5438257 w 8175164"/>
              <a:gd name="connsiteY359" fmla="*/ 666243 h 4241430"/>
              <a:gd name="connsiteX360" fmla="*/ 5438257 w 8175164"/>
              <a:gd name="connsiteY360" fmla="*/ 651725 h 4241430"/>
              <a:gd name="connsiteX361" fmla="*/ 5501298 w 8175164"/>
              <a:gd name="connsiteY361" fmla="*/ 629946 h 4241430"/>
              <a:gd name="connsiteX362" fmla="*/ 7290705 w 8175164"/>
              <a:gd name="connsiteY362" fmla="*/ 598597 h 4241430"/>
              <a:gd name="connsiteX363" fmla="*/ 7266122 w 8175164"/>
              <a:gd name="connsiteY363" fmla="*/ 674309 h 4241430"/>
              <a:gd name="connsiteX364" fmla="*/ 7290705 w 8175164"/>
              <a:gd name="connsiteY364" fmla="*/ 598597 h 4241430"/>
              <a:gd name="connsiteX365" fmla="*/ 8023739 w 8175164"/>
              <a:gd name="connsiteY365" fmla="*/ 553857 h 4241430"/>
              <a:gd name="connsiteX366" fmla="*/ 8028615 w 8175164"/>
              <a:gd name="connsiteY366" fmla="*/ 598597 h 4241430"/>
              <a:gd name="connsiteX367" fmla="*/ 8023739 w 8175164"/>
              <a:gd name="connsiteY367" fmla="*/ 553857 h 4241430"/>
              <a:gd name="connsiteX368" fmla="*/ 7372154 w 8175164"/>
              <a:gd name="connsiteY368" fmla="*/ 495353 h 4241430"/>
              <a:gd name="connsiteX369" fmla="*/ 7376743 w 8175164"/>
              <a:gd name="connsiteY369" fmla="*/ 518295 h 4241430"/>
              <a:gd name="connsiteX370" fmla="*/ 7362977 w 8175164"/>
              <a:gd name="connsiteY370" fmla="*/ 513708 h 4241430"/>
              <a:gd name="connsiteX371" fmla="*/ 7372154 w 8175164"/>
              <a:gd name="connsiteY371" fmla="*/ 495353 h 4241430"/>
              <a:gd name="connsiteX372" fmla="*/ 7149607 w 8175164"/>
              <a:gd name="connsiteY372" fmla="*/ 495353 h 4241430"/>
              <a:gd name="connsiteX373" fmla="*/ 7149607 w 8175164"/>
              <a:gd name="connsiteY373" fmla="*/ 510840 h 4241430"/>
              <a:gd name="connsiteX374" fmla="*/ 7139281 w 8175164"/>
              <a:gd name="connsiteY374" fmla="*/ 516002 h 4241430"/>
              <a:gd name="connsiteX375" fmla="*/ 7977325 w 8175164"/>
              <a:gd name="connsiteY375" fmla="*/ 478585 h 4241430"/>
              <a:gd name="connsiteX376" fmla="*/ 7982934 w 8175164"/>
              <a:gd name="connsiteY376" fmla="*/ 484765 h 4241430"/>
              <a:gd name="connsiteX377" fmla="*/ 7992765 w 8175164"/>
              <a:gd name="connsiteY377" fmla="*/ 508590 h 4241430"/>
              <a:gd name="connsiteX378" fmla="*/ 7978017 w 8175164"/>
              <a:gd name="connsiteY378" fmla="*/ 518120 h 4241430"/>
              <a:gd name="connsiteX379" fmla="*/ 7977325 w 8175164"/>
              <a:gd name="connsiteY379" fmla="*/ 478585 h 4241430"/>
              <a:gd name="connsiteX380" fmla="*/ 7997497 w 8175164"/>
              <a:gd name="connsiteY380" fmla="*/ 447172 h 4241430"/>
              <a:gd name="connsiteX381" fmla="*/ 8030623 w 8175164"/>
              <a:gd name="connsiteY381" fmla="*/ 465528 h 4241430"/>
              <a:gd name="connsiteX382" fmla="*/ 8021157 w 8175164"/>
              <a:gd name="connsiteY382" fmla="*/ 474704 h 4241430"/>
              <a:gd name="connsiteX383" fmla="*/ 7992765 w 8175164"/>
              <a:gd name="connsiteY383" fmla="*/ 451762 h 4241430"/>
              <a:gd name="connsiteX384" fmla="*/ 7997497 w 8175164"/>
              <a:gd name="connsiteY384" fmla="*/ 447172 h 4241430"/>
              <a:gd name="connsiteX385" fmla="*/ 7266617 w 8175164"/>
              <a:gd name="connsiteY385" fmla="*/ 412758 h 4241430"/>
              <a:gd name="connsiteX386" fmla="*/ 7280383 w 8175164"/>
              <a:gd name="connsiteY386" fmla="*/ 426524 h 4241430"/>
              <a:gd name="connsiteX387" fmla="*/ 7266617 w 8175164"/>
              <a:gd name="connsiteY387" fmla="*/ 450615 h 4241430"/>
              <a:gd name="connsiteX388" fmla="*/ 7139281 w 8175164"/>
              <a:gd name="connsiteY388" fmla="*/ 364577 h 4241430"/>
              <a:gd name="connsiteX389" fmla="*/ 7144443 w 8175164"/>
              <a:gd name="connsiteY389" fmla="*/ 364577 h 4241430"/>
              <a:gd name="connsiteX390" fmla="*/ 7149607 w 8175164"/>
              <a:gd name="connsiteY390" fmla="*/ 388669 h 4241430"/>
              <a:gd name="connsiteX391" fmla="*/ 7139281 w 8175164"/>
              <a:gd name="connsiteY391" fmla="*/ 388669 h 4241430"/>
              <a:gd name="connsiteX392" fmla="*/ 7958351 w 8175164"/>
              <a:gd name="connsiteY392" fmla="*/ 326720 h 4241430"/>
              <a:gd name="connsiteX393" fmla="*/ 7958351 w 8175164"/>
              <a:gd name="connsiteY393" fmla="*/ 340486 h 4241430"/>
              <a:gd name="connsiteX394" fmla="*/ 7951467 w 8175164"/>
              <a:gd name="connsiteY394" fmla="*/ 350811 h 4241430"/>
              <a:gd name="connsiteX395" fmla="*/ 1801565 w 8175164"/>
              <a:gd name="connsiteY395" fmla="*/ 326720 h 4241430"/>
              <a:gd name="connsiteX396" fmla="*/ 1825225 w 8175164"/>
              <a:gd name="connsiteY396" fmla="*/ 331309 h 4241430"/>
              <a:gd name="connsiteX397" fmla="*/ 1825225 w 8175164"/>
              <a:gd name="connsiteY397" fmla="*/ 326720 h 4241430"/>
              <a:gd name="connsiteX398" fmla="*/ 1839422 w 8175164"/>
              <a:gd name="connsiteY398" fmla="*/ 326720 h 4241430"/>
              <a:gd name="connsiteX399" fmla="*/ 1839422 w 8175164"/>
              <a:gd name="connsiteY399" fmla="*/ 345075 h 4241430"/>
              <a:gd name="connsiteX400" fmla="*/ 1801565 w 8175164"/>
              <a:gd name="connsiteY400" fmla="*/ 326720 h 4241430"/>
              <a:gd name="connsiteX401" fmla="*/ 7903287 w 8175164"/>
              <a:gd name="connsiteY401" fmla="*/ 316397 h 4241430"/>
              <a:gd name="connsiteX402" fmla="*/ 7910170 w 8175164"/>
              <a:gd name="connsiteY402" fmla="*/ 316397 h 4241430"/>
              <a:gd name="connsiteX403" fmla="*/ 7910170 w 8175164"/>
              <a:gd name="connsiteY403" fmla="*/ 340488 h 4241430"/>
              <a:gd name="connsiteX404" fmla="*/ 7903287 w 8175164"/>
              <a:gd name="connsiteY404" fmla="*/ 340488 h 4241430"/>
              <a:gd name="connsiteX405" fmla="*/ 1774033 w 8175164"/>
              <a:gd name="connsiteY405" fmla="*/ 312954 h 4241430"/>
              <a:gd name="connsiteX406" fmla="*/ 1696379 w 8175164"/>
              <a:gd name="connsiteY406" fmla="*/ 496717 h 4241430"/>
              <a:gd name="connsiteX407" fmla="*/ 1618724 w 8175164"/>
              <a:gd name="connsiteY407" fmla="*/ 873915 h 4241430"/>
              <a:gd name="connsiteX408" fmla="*/ 1604165 w 8175164"/>
              <a:gd name="connsiteY408" fmla="*/ 864244 h 4241430"/>
              <a:gd name="connsiteX409" fmla="*/ 1623578 w 8175164"/>
              <a:gd name="connsiteY409" fmla="*/ 588599 h 4241430"/>
              <a:gd name="connsiteX410" fmla="*/ 1667258 w 8175164"/>
              <a:gd name="connsiteY410" fmla="*/ 506389 h 4241430"/>
              <a:gd name="connsiteX411" fmla="*/ 1691525 w 8175164"/>
              <a:gd name="connsiteY411" fmla="*/ 395164 h 4241430"/>
              <a:gd name="connsiteX412" fmla="*/ 1774033 w 8175164"/>
              <a:gd name="connsiteY412" fmla="*/ 312954 h 4241430"/>
              <a:gd name="connsiteX413" fmla="*/ 7130103 w 8175164"/>
              <a:gd name="connsiteY413" fmla="*/ 292305 h 4241430"/>
              <a:gd name="connsiteX414" fmla="*/ 7143868 w 8175164"/>
              <a:gd name="connsiteY414" fmla="*/ 326720 h 4241430"/>
              <a:gd name="connsiteX415" fmla="*/ 7130103 w 8175164"/>
              <a:gd name="connsiteY415" fmla="*/ 292305 h 4241430"/>
              <a:gd name="connsiteX416" fmla="*/ 7227613 w 8175164"/>
              <a:gd name="connsiteY416" fmla="*/ 288865 h 4241430"/>
              <a:gd name="connsiteX417" fmla="*/ 7255144 w 8175164"/>
              <a:gd name="connsiteY417" fmla="*/ 312525 h 4241430"/>
              <a:gd name="connsiteX418" fmla="*/ 7250555 w 8175164"/>
              <a:gd name="connsiteY418" fmla="*/ 364577 h 4241430"/>
              <a:gd name="connsiteX419" fmla="*/ 7227613 w 8175164"/>
              <a:gd name="connsiteY419" fmla="*/ 288865 h 4241430"/>
              <a:gd name="connsiteX420" fmla="*/ 7927379 w 8175164"/>
              <a:gd name="connsiteY420" fmla="*/ 281982 h 4241430"/>
              <a:gd name="connsiteX421" fmla="*/ 7927379 w 8175164"/>
              <a:gd name="connsiteY421" fmla="*/ 312956 h 4241430"/>
              <a:gd name="connsiteX422" fmla="*/ 7923935 w 8175164"/>
              <a:gd name="connsiteY422" fmla="*/ 312956 h 4241430"/>
              <a:gd name="connsiteX423" fmla="*/ 7141002 w 8175164"/>
              <a:gd name="connsiteY423" fmla="*/ 237242 h 4241430"/>
              <a:gd name="connsiteX424" fmla="*/ 7141002 w 8175164"/>
              <a:gd name="connsiteY424" fmla="*/ 252729 h 4241430"/>
              <a:gd name="connsiteX425" fmla="*/ 7125515 w 8175164"/>
              <a:gd name="connsiteY425" fmla="*/ 263055 h 4241430"/>
              <a:gd name="connsiteX426" fmla="*/ 7141002 w 8175164"/>
              <a:gd name="connsiteY426" fmla="*/ 237242 h 4241430"/>
              <a:gd name="connsiteX427" fmla="*/ 7873789 w 8175164"/>
              <a:gd name="connsiteY427" fmla="*/ 213153 h 4241430"/>
              <a:gd name="connsiteX428" fmla="*/ 7883623 w 8175164"/>
              <a:gd name="connsiteY428" fmla="*/ 218028 h 4241430"/>
              <a:gd name="connsiteX429" fmla="*/ 7878705 w 8175164"/>
              <a:gd name="connsiteY429" fmla="*/ 227779 h 4241430"/>
              <a:gd name="connsiteX430" fmla="*/ 7903287 w 8175164"/>
              <a:gd name="connsiteY430" fmla="*/ 247281 h 4241430"/>
              <a:gd name="connsiteX431" fmla="*/ 7868872 w 8175164"/>
              <a:gd name="connsiteY431" fmla="*/ 257032 h 4241430"/>
              <a:gd name="connsiteX432" fmla="*/ 7873789 w 8175164"/>
              <a:gd name="connsiteY432" fmla="*/ 213153 h 4241430"/>
              <a:gd name="connsiteX433" fmla="*/ 7217941 w 8175164"/>
              <a:gd name="connsiteY433" fmla="*/ 213153 h 4241430"/>
              <a:gd name="connsiteX434" fmla="*/ 7232691 w 8175164"/>
              <a:gd name="connsiteY434" fmla="*/ 253199 h 4241430"/>
              <a:gd name="connsiteX435" fmla="*/ 7213027 w 8175164"/>
              <a:gd name="connsiteY435" fmla="*/ 263211 h 4241430"/>
              <a:gd name="connsiteX436" fmla="*/ 7217941 w 8175164"/>
              <a:gd name="connsiteY436" fmla="*/ 213153 h 4241430"/>
              <a:gd name="connsiteX437" fmla="*/ 7232201 w 8175164"/>
              <a:gd name="connsiteY437" fmla="*/ 158089 h 4241430"/>
              <a:gd name="connsiteX438" fmla="*/ 7212535 w 8175164"/>
              <a:gd name="connsiteY438" fmla="*/ 199387 h 4241430"/>
              <a:gd name="connsiteX439" fmla="*/ 7202703 w 8175164"/>
              <a:gd name="connsiteY439" fmla="*/ 199387 h 4241430"/>
              <a:gd name="connsiteX440" fmla="*/ 7232201 w 8175164"/>
              <a:gd name="connsiteY440" fmla="*/ 158089 h 4241430"/>
              <a:gd name="connsiteX441" fmla="*/ 7194345 w 8175164"/>
              <a:gd name="connsiteY441" fmla="*/ 109909 h 4241430"/>
              <a:gd name="connsiteX442" fmla="*/ 7204670 w 8175164"/>
              <a:gd name="connsiteY442" fmla="*/ 119085 h 4241430"/>
              <a:gd name="connsiteX443" fmla="*/ 7199506 w 8175164"/>
              <a:gd name="connsiteY443" fmla="*/ 137440 h 4241430"/>
              <a:gd name="connsiteX444" fmla="*/ 7194345 w 8175164"/>
              <a:gd name="connsiteY444" fmla="*/ 109909 h 4241430"/>
              <a:gd name="connsiteX445" fmla="*/ 7170255 w 8175164"/>
              <a:gd name="connsiteY445" fmla="*/ 34196 h 4241430"/>
              <a:gd name="connsiteX446" fmla="*/ 7187463 w 8175164"/>
              <a:gd name="connsiteY446" fmla="*/ 34196 h 4241430"/>
              <a:gd name="connsiteX447" fmla="*/ 7170255 w 8175164"/>
              <a:gd name="connsiteY447" fmla="*/ 44522 h 4241430"/>
              <a:gd name="connsiteX448" fmla="*/ 4344 w 8175164"/>
              <a:gd name="connsiteY448" fmla="*/ 0 h 4241430"/>
              <a:gd name="connsiteX449" fmla="*/ 806662 w 8175164"/>
              <a:gd name="connsiteY449" fmla="*/ 0 h 4241430"/>
              <a:gd name="connsiteX450" fmla="*/ 806402 w 8175164"/>
              <a:gd name="connsiteY450" fmla="*/ 710 h 4241430"/>
              <a:gd name="connsiteX451" fmla="*/ 774354 w 8175164"/>
              <a:gd name="connsiteY451" fmla="*/ 101736 h 4241430"/>
              <a:gd name="connsiteX452" fmla="*/ 764678 w 8175164"/>
              <a:gd name="connsiteY452" fmla="*/ 198526 h 4241430"/>
              <a:gd name="connsiteX453" fmla="*/ 716305 w 8175164"/>
              <a:gd name="connsiteY453" fmla="*/ 363073 h 4241430"/>
              <a:gd name="connsiteX454" fmla="*/ 667931 w 8175164"/>
              <a:gd name="connsiteY454" fmla="*/ 474381 h 4241430"/>
              <a:gd name="connsiteX455" fmla="*/ 672770 w 8175164"/>
              <a:gd name="connsiteY455" fmla="*/ 634087 h 4241430"/>
              <a:gd name="connsiteX456" fmla="*/ 634070 w 8175164"/>
              <a:gd name="connsiteY456" fmla="*/ 658284 h 4241430"/>
              <a:gd name="connsiteX457" fmla="*/ 677607 w 8175164"/>
              <a:gd name="connsiteY457" fmla="*/ 692162 h 4241430"/>
              <a:gd name="connsiteX458" fmla="*/ 667931 w 8175164"/>
              <a:gd name="connsiteY458" fmla="*/ 697002 h 4241430"/>
              <a:gd name="connsiteX459" fmla="*/ 663095 w 8175164"/>
              <a:gd name="connsiteY459" fmla="*/ 817990 h 4241430"/>
              <a:gd name="connsiteX460" fmla="*/ 682445 w 8175164"/>
              <a:gd name="connsiteY460" fmla="*/ 837349 h 4241430"/>
              <a:gd name="connsiteX461" fmla="*/ 667931 w 8175164"/>
              <a:gd name="connsiteY461" fmla="*/ 851867 h 4241430"/>
              <a:gd name="connsiteX462" fmla="*/ 682445 w 8175164"/>
              <a:gd name="connsiteY462" fmla="*/ 861547 h 4241430"/>
              <a:gd name="connsiteX463" fmla="*/ 672770 w 8175164"/>
              <a:gd name="connsiteY463" fmla="*/ 885744 h 4241430"/>
              <a:gd name="connsiteX464" fmla="*/ 716305 w 8175164"/>
              <a:gd name="connsiteY464" fmla="*/ 948660 h 4241430"/>
              <a:gd name="connsiteX465" fmla="*/ 822727 w 8175164"/>
              <a:gd name="connsiteY465" fmla="*/ 822831 h 4241430"/>
              <a:gd name="connsiteX466" fmla="*/ 924313 w 8175164"/>
              <a:gd name="connsiteY466" fmla="*/ 817990 h 4241430"/>
              <a:gd name="connsiteX467" fmla="*/ 953336 w 8175164"/>
              <a:gd name="connsiteY467" fmla="*/ 832964 h 4241430"/>
              <a:gd name="connsiteX468" fmla="*/ 972055 w 8175164"/>
              <a:gd name="connsiteY468" fmla="*/ 832704 h 4241430"/>
              <a:gd name="connsiteX469" fmla="*/ 978271 w 8175164"/>
              <a:gd name="connsiteY469" fmla="*/ 772188 h 4241430"/>
              <a:gd name="connsiteX470" fmla="*/ 903341 w 8175164"/>
              <a:gd name="connsiteY470" fmla="*/ 564182 h 4241430"/>
              <a:gd name="connsiteX471" fmla="*/ 1065091 w 8175164"/>
              <a:gd name="connsiteY471" fmla="*/ 708724 h 4241430"/>
              <a:gd name="connsiteX472" fmla="*/ 1015733 w 8175164"/>
              <a:gd name="connsiteY472" fmla="*/ 780996 h 4241430"/>
              <a:gd name="connsiteX473" fmla="*/ 983070 w 8175164"/>
              <a:gd name="connsiteY473" fmla="*/ 832550 h 4241430"/>
              <a:gd name="connsiteX474" fmla="*/ 985988 w 8175164"/>
              <a:gd name="connsiteY474" fmla="*/ 832511 h 4241430"/>
              <a:gd name="connsiteX475" fmla="*/ 1040408 w 8175164"/>
              <a:gd name="connsiteY475" fmla="*/ 861547 h 4241430"/>
              <a:gd name="connsiteX476" fmla="*/ 1088781 w 8175164"/>
              <a:gd name="connsiteY476" fmla="*/ 880906 h 4241430"/>
              <a:gd name="connsiteX477" fmla="*/ 1112968 w 8175164"/>
              <a:gd name="connsiteY477" fmla="*/ 832511 h 4241430"/>
              <a:gd name="connsiteX478" fmla="*/ 1074270 w 8175164"/>
              <a:gd name="connsiteY478" fmla="*/ 595371 h 4241430"/>
              <a:gd name="connsiteX479" fmla="*/ 1059758 w 8175164"/>
              <a:gd name="connsiteY479" fmla="*/ 537297 h 4241430"/>
              <a:gd name="connsiteX480" fmla="*/ 1040408 w 8175164"/>
              <a:gd name="connsiteY480" fmla="*/ 537297 h 4241430"/>
              <a:gd name="connsiteX481" fmla="*/ 1045246 w 8175164"/>
              <a:gd name="connsiteY481" fmla="*/ 411468 h 4241430"/>
              <a:gd name="connsiteX482" fmla="*/ 1103293 w 8175164"/>
              <a:gd name="connsiteY482" fmla="*/ 401788 h 4241430"/>
              <a:gd name="connsiteX483" fmla="*/ 1243577 w 8175164"/>
              <a:gd name="connsiteY483" fmla="*/ 551815 h 4241430"/>
              <a:gd name="connsiteX484" fmla="*/ 1282275 w 8175164"/>
              <a:gd name="connsiteY484" fmla="*/ 571174 h 4241430"/>
              <a:gd name="connsiteX485" fmla="*/ 1224227 w 8175164"/>
              <a:gd name="connsiteY485" fmla="*/ 609889 h 4241430"/>
              <a:gd name="connsiteX486" fmla="*/ 1214554 w 8175164"/>
              <a:gd name="connsiteY486" fmla="*/ 692162 h 4241430"/>
              <a:gd name="connsiteX487" fmla="*/ 1151666 w 8175164"/>
              <a:gd name="connsiteY487" fmla="*/ 730880 h 4241430"/>
              <a:gd name="connsiteX488" fmla="*/ 1175853 w 8175164"/>
              <a:gd name="connsiteY488" fmla="*/ 856708 h 4241430"/>
              <a:gd name="connsiteX489" fmla="*/ 1204878 w 8175164"/>
              <a:gd name="connsiteY489" fmla="*/ 837349 h 4241430"/>
              <a:gd name="connsiteX490" fmla="*/ 1180692 w 8175164"/>
              <a:gd name="connsiteY490" fmla="*/ 895424 h 4241430"/>
              <a:gd name="connsiteX491" fmla="*/ 1253252 w 8175164"/>
              <a:gd name="connsiteY491" fmla="*/ 866388 h 4241430"/>
              <a:gd name="connsiteX492" fmla="*/ 1253252 w 8175164"/>
              <a:gd name="connsiteY492" fmla="*/ 885744 h 4241430"/>
              <a:gd name="connsiteX493" fmla="*/ 1233902 w 8175164"/>
              <a:gd name="connsiteY493" fmla="*/ 890585 h 4241430"/>
              <a:gd name="connsiteX494" fmla="*/ 1204878 w 8175164"/>
              <a:gd name="connsiteY494" fmla="*/ 958339 h 4241430"/>
              <a:gd name="connsiteX495" fmla="*/ 1238740 w 8175164"/>
              <a:gd name="connsiteY495" fmla="*/ 948660 h 4241430"/>
              <a:gd name="connsiteX496" fmla="*/ 1374186 w 8175164"/>
              <a:gd name="connsiteY496" fmla="*/ 943819 h 4241430"/>
              <a:gd name="connsiteX497" fmla="*/ 1374186 w 8175164"/>
              <a:gd name="connsiteY497" fmla="*/ 958339 h 4241430"/>
              <a:gd name="connsiteX498" fmla="*/ 1509631 w 8175164"/>
              <a:gd name="connsiteY498" fmla="*/ 1084168 h 4241430"/>
              <a:gd name="connsiteX499" fmla="*/ 1543493 w 8175164"/>
              <a:gd name="connsiteY499" fmla="*/ 1055130 h 4241430"/>
              <a:gd name="connsiteX500" fmla="*/ 1558004 w 8175164"/>
              <a:gd name="connsiteY500" fmla="*/ 1055130 h 4241430"/>
              <a:gd name="connsiteX501" fmla="*/ 1649915 w 8175164"/>
              <a:gd name="connsiteY501" fmla="*/ 1360023 h 4241430"/>
              <a:gd name="connsiteX502" fmla="*/ 1712800 w 8175164"/>
              <a:gd name="connsiteY502" fmla="*/ 1645558 h 4241430"/>
              <a:gd name="connsiteX503" fmla="*/ 1775685 w 8175164"/>
              <a:gd name="connsiteY503" fmla="*/ 1727830 h 4241430"/>
              <a:gd name="connsiteX504" fmla="*/ 1828897 w 8175164"/>
              <a:gd name="connsiteY504" fmla="*/ 1660076 h 4241430"/>
              <a:gd name="connsiteX505" fmla="*/ 1891782 w 8175164"/>
              <a:gd name="connsiteY505" fmla="*/ 1679435 h 4241430"/>
              <a:gd name="connsiteX506" fmla="*/ 1930481 w 8175164"/>
              <a:gd name="connsiteY506" fmla="*/ 1587483 h 4241430"/>
              <a:gd name="connsiteX507" fmla="*/ 1949831 w 8175164"/>
              <a:gd name="connsiteY507" fmla="*/ 1587483 h 4241430"/>
              <a:gd name="connsiteX508" fmla="*/ 2128813 w 8175164"/>
              <a:gd name="connsiteY508" fmla="*/ 2042401 h 4241430"/>
              <a:gd name="connsiteX509" fmla="*/ 2225560 w 8175164"/>
              <a:gd name="connsiteY509" fmla="*/ 2202107 h 4241430"/>
              <a:gd name="connsiteX510" fmla="*/ 2351331 w 8175164"/>
              <a:gd name="connsiteY510" fmla="*/ 2347294 h 4241430"/>
              <a:gd name="connsiteX511" fmla="*/ 2569011 w 8175164"/>
              <a:gd name="connsiteY511" fmla="*/ 2037562 h 4241430"/>
              <a:gd name="connsiteX512" fmla="*/ 2622223 w 8175164"/>
              <a:gd name="connsiteY512" fmla="*/ 2042401 h 4241430"/>
              <a:gd name="connsiteX513" fmla="*/ 2675433 w 8175164"/>
              <a:gd name="connsiteY513" fmla="*/ 2008524 h 4241430"/>
              <a:gd name="connsiteX514" fmla="*/ 2646410 w 8175164"/>
              <a:gd name="connsiteY514" fmla="*/ 2003685 h 4241430"/>
              <a:gd name="connsiteX515" fmla="*/ 2636735 w 8175164"/>
              <a:gd name="connsiteY515" fmla="*/ 1945610 h 4241430"/>
              <a:gd name="connsiteX516" fmla="*/ 2641571 w 8175164"/>
              <a:gd name="connsiteY516" fmla="*/ 1974646 h 4241430"/>
              <a:gd name="connsiteX517" fmla="*/ 2670598 w 8175164"/>
              <a:gd name="connsiteY517" fmla="*/ 1950449 h 4241430"/>
              <a:gd name="connsiteX518" fmla="*/ 2617385 w 8175164"/>
              <a:gd name="connsiteY518" fmla="*/ 1892374 h 4241430"/>
              <a:gd name="connsiteX519" fmla="*/ 2617385 w 8175164"/>
              <a:gd name="connsiteY519" fmla="*/ 1916572 h 4241430"/>
              <a:gd name="connsiteX520" fmla="*/ 2598037 w 8175164"/>
              <a:gd name="connsiteY520" fmla="*/ 1916572 h 4241430"/>
              <a:gd name="connsiteX521" fmla="*/ 2617385 w 8175164"/>
              <a:gd name="connsiteY521" fmla="*/ 1877856 h 4241430"/>
              <a:gd name="connsiteX522" fmla="*/ 2593198 w 8175164"/>
              <a:gd name="connsiteY522" fmla="*/ 1868177 h 4241430"/>
              <a:gd name="connsiteX523" fmla="*/ 2569011 w 8175164"/>
              <a:gd name="connsiteY523" fmla="*/ 1790743 h 4241430"/>
              <a:gd name="connsiteX524" fmla="*/ 2743157 w 8175164"/>
              <a:gd name="connsiteY524" fmla="*/ 1940769 h 4241430"/>
              <a:gd name="connsiteX525" fmla="*/ 2752831 w 8175164"/>
              <a:gd name="connsiteY525" fmla="*/ 1916572 h 4241430"/>
              <a:gd name="connsiteX526" fmla="*/ 2646410 w 8175164"/>
              <a:gd name="connsiteY526" fmla="*/ 1839140 h 4241430"/>
              <a:gd name="connsiteX527" fmla="*/ 2733482 w 8175164"/>
              <a:gd name="connsiteY527" fmla="*/ 1785904 h 4241430"/>
              <a:gd name="connsiteX528" fmla="*/ 2718970 w 8175164"/>
              <a:gd name="connsiteY528" fmla="*/ 1824620 h 4241430"/>
              <a:gd name="connsiteX529" fmla="*/ 2810879 w 8175164"/>
              <a:gd name="connsiteY529" fmla="*/ 1926251 h 4241430"/>
              <a:gd name="connsiteX530" fmla="*/ 2777017 w 8175164"/>
              <a:gd name="connsiteY530" fmla="*/ 1868177 h 4241430"/>
              <a:gd name="connsiteX531" fmla="*/ 2757669 w 8175164"/>
              <a:gd name="connsiteY531" fmla="*/ 1819782 h 4241430"/>
              <a:gd name="connsiteX532" fmla="*/ 2777017 w 8175164"/>
              <a:gd name="connsiteY532" fmla="*/ 1747189 h 4241430"/>
              <a:gd name="connsiteX533" fmla="*/ 2762505 w 8175164"/>
              <a:gd name="connsiteY533" fmla="*/ 1722989 h 4241430"/>
              <a:gd name="connsiteX534" fmla="*/ 2781855 w 8175164"/>
              <a:gd name="connsiteY534" fmla="*/ 1708471 h 4241430"/>
              <a:gd name="connsiteX535" fmla="*/ 2786692 w 8175164"/>
              <a:gd name="connsiteY535" fmla="*/ 1747189 h 4241430"/>
              <a:gd name="connsiteX536" fmla="*/ 2815717 w 8175164"/>
              <a:gd name="connsiteY536" fmla="*/ 1727830 h 4241430"/>
              <a:gd name="connsiteX537" fmla="*/ 2781855 w 8175164"/>
              <a:gd name="connsiteY537" fmla="*/ 1679435 h 4241430"/>
              <a:gd name="connsiteX538" fmla="*/ 2777017 w 8175164"/>
              <a:gd name="connsiteY538" fmla="*/ 1582642 h 4241430"/>
              <a:gd name="connsiteX539" fmla="*/ 2743157 w 8175164"/>
              <a:gd name="connsiteY539" fmla="*/ 1572963 h 4241430"/>
              <a:gd name="connsiteX540" fmla="*/ 2747994 w 8175164"/>
              <a:gd name="connsiteY540" fmla="*/ 1572963 h 4241430"/>
              <a:gd name="connsiteX541" fmla="*/ 2752831 w 8175164"/>
              <a:gd name="connsiteY541" fmla="*/ 1519729 h 4241430"/>
              <a:gd name="connsiteX542" fmla="*/ 2718970 w 8175164"/>
              <a:gd name="connsiteY542" fmla="*/ 1543926 h 4241430"/>
              <a:gd name="connsiteX543" fmla="*/ 2689945 w 8175164"/>
              <a:gd name="connsiteY543" fmla="*/ 1500370 h 4241430"/>
              <a:gd name="connsiteX544" fmla="*/ 2709295 w 8175164"/>
              <a:gd name="connsiteY544" fmla="*/ 1471332 h 4241430"/>
              <a:gd name="connsiteX545" fmla="*/ 2699620 w 8175164"/>
              <a:gd name="connsiteY545" fmla="*/ 1461654 h 4241430"/>
              <a:gd name="connsiteX546" fmla="*/ 2694784 w 8175164"/>
              <a:gd name="connsiteY546" fmla="*/ 1466493 h 4241430"/>
              <a:gd name="connsiteX547" fmla="*/ 2709295 w 8175164"/>
              <a:gd name="connsiteY547" fmla="*/ 1442295 h 4241430"/>
              <a:gd name="connsiteX548" fmla="*/ 2670598 w 8175164"/>
              <a:gd name="connsiteY548" fmla="*/ 1413257 h 4241430"/>
              <a:gd name="connsiteX549" fmla="*/ 2656084 w 8175164"/>
              <a:gd name="connsiteY549" fmla="*/ 1422936 h 4241430"/>
              <a:gd name="connsiteX550" fmla="*/ 2660922 w 8175164"/>
              <a:gd name="connsiteY550" fmla="*/ 1427777 h 4241430"/>
              <a:gd name="connsiteX551" fmla="*/ 2656084 w 8175164"/>
              <a:gd name="connsiteY551" fmla="*/ 1456813 h 4241430"/>
              <a:gd name="connsiteX552" fmla="*/ 2651247 w 8175164"/>
              <a:gd name="connsiteY552" fmla="*/ 1451975 h 4241430"/>
              <a:gd name="connsiteX553" fmla="*/ 2636735 w 8175164"/>
              <a:gd name="connsiteY553" fmla="*/ 1369703 h 4241430"/>
              <a:gd name="connsiteX554" fmla="*/ 2612548 w 8175164"/>
              <a:gd name="connsiteY554" fmla="*/ 1355182 h 4241430"/>
              <a:gd name="connsiteX555" fmla="*/ 2607710 w 8175164"/>
              <a:gd name="connsiteY555" fmla="*/ 1301948 h 4241430"/>
              <a:gd name="connsiteX556" fmla="*/ 2588362 w 8175164"/>
              <a:gd name="connsiteY556" fmla="*/ 1326146 h 4241430"/>
              <a:gd name="connsiteX557" fmla="*/ 2559337 w 8175164"/>
              <a:gd name="connsiteY557" fmla="*/ 1277751 h 4241430"/>
              <a:gd name="connsiteX558" fmla="*/ 2530313 w 8175164"/>
              <a:gd name="connsiteY558" fmla="*/ 1234194 h 4241430"/>
              <a:gd name="connsiteX559" fmla="*/ 2544825 w 8175164"/>
              <a:gd name="connsiteY559" fmla="*/ 1214836 h 4241430"/>
              <a:gd name="connsiteX560" fmla="*/ 2491615 w 8175164"/>
              <a:gd name="connsiteY560" fmla="*/ 1147081 h 4241430"/>
              <a:gd name="connsiteX561" fmla="*/ 2506126 w 8175164"/>
              <a:gd name="connsiteY561" fmla="*/ 1118045 h 4241430"/>
              <a:gd name="connsiteX562" fmla="*/ 2486776 w 8175164"/>
              <a:gd name="connsiteY562" fmla="*/ 1103525 h 4241430"/>
              <a:gd name="connsiteX563" fmla="*/ 2477104 w 8175164"/>
              <a:gd name="connsiteY563" fmla="*/ 1084168 h 4241430"/>
              <a:gd name="connsiteX564" fmla="*/ 2467428 w 8175164"/>
              <a:gd name="connsiteY564" fmla="*/ 1113204 h 4241430"/>
              <a:gd name="connsiteX565" fmla="*/ 2452916 w 8175164"/>
              <a:gd name="connsiteY565" fmla="*/ 1064809 h 4241430"/>
              <a:gd name="connsiteX566" fmla="*/ 2428729 w 8175164"/>
              <a:gd name="connsiteY566" fmla="*/ 1069648 h 4241430"/>
              <a:gd name="connsiteX567" fmla="*/ 2423891 w 8175164"/>
              <a:gd name="connsiteY567" fmla="*/ 1030932 h 4241430"/>
              <a:gd name="connsiteX568" fmla="*/ 2365842 w 8175164"/>
              <a:gd name="connsiteY568" fmla="*/ 1079327 h 4241430"/>
              <a:gd name="connsiteX569" fmla="*/ 2399704 w 8175164"/>
              <a:gd name="connsiteY569" fmla="*/ 1055130 h 4241430"/>
              <a:gd name="connsiteX570" fmla="*/ 2322307 w 8175164"/>
              <a:gd name="connsiteY570" fmla="*/ 1001894 h 4241430"/>
              <a:gd name="connsiteX571" fmla="*/ 2327144 w 8175164"/>
              <a:gd name="connsiteY571" fmla="*/ 963178 h 4241430"/>
              <a:gd name="connsiteX572" fmla="*/ 2293282 w 8175164"/>
              <a:gd name="connsiteY572" fmla="*/ 963178 h 4241430"/>
              <a:gd name="connsiteX573" fmla="*/ 2283608 w 8175164"/>
              <a:gd name="connsiteY573" fmla="*/ 929301 h 4241430"/>
              <a:gd name="connsiteX574" fmla="*/ 2283608 w 8175164"/>
              <a:gd name="connsiteY574" fmla="*/ 997055 h 4241430"/>
              <a:gd name="connsiteX575" fmla="*/ 2259420 w 8175164"/>
              <a:gd name="connsiteY575" fmla="*/ 943819 h 4241430"/>
              <a:gd name="connsiteX576" fmla="*/ 2298121 w 8175164"/>
              <a:gd name="connsiteY576" fmla="*/ 919621 h 4241430"/>
              <a:gd name="connsiteX577" fmla="*/ 2322307 w 8175164"/>
              <a:gd name="connsiteY577" fmla="*/ 948660 h 4241430"/>
              <a:gd name="connsiteX578" fmla="*/ 2302957 w 8175164"/>
              <a:gd name="connsiteY578" fmla="*/ 885744 h 4241430"/>
              <a:gd name="connsiteX579" fmla="*/ 2312632 w 8175164"/>
              <a:gd name="connsiteY579" fmla="*/ 847029 h 4241430"/>
              <a:gd name="connsiteX580" fmla="*/ 2264259 w 8175164"/>
              <a:gd name="connsiteY580" fmla="*/ 880906 h 4241430"/>
              <a:gd name="connsiteX581" fmla="*/ 2269095 w 8175164"/>
              <a:gd name="connsiteY581" fmla="*/ 856708 h 4241430"/>
              <a:gd name="connsiteX582" fmla="*/ 2201374 w 8175164"/>
              <a:gd name="connsiteY582" fmla="*/ 847029 h 4241430"/>
              <a:gd name="connsiteX583" fmla="*/ 2143325 w 8175164"/>
              <a:gd name="connsiteY583" fmla="*/ 788954 h 4241430"/>
              <a:gd name="connsiteX584" fmla="*/ 2085276 w 8175164"/>
              <a:gd name="connsiteY584" fmla="*/ 832511 h 4241430"/>
              <a:gd name="connsiteX585" fmla="*/ 2099788 w 8175164"/>
              <a:gd name="connsiteY585" fmla="*/ 851867 h 4241430"/>
              <a:gd name="connsiteX586" fmla="*/ 2094952 w 8175164"/>
              <a:gd name="connsiteY586" fmla="*/ 856708 h 4241430"/>
              <a:gd name="connsiteX587" fmla="*/ 2070765 w 8175164"/>
              <a:gd name="connsiteY587" fmla="*/ 851867 h 4241430"/>
              <a:gd name="connsiteX588" fmla="*/ 2104627 w 8175164"/>
              <a:gd name="connsiteY588" fmla="*/ 764756 h 4241430"/>
              <a:gd name="connsiteX589" fmla="*/ 2177187 w 8175164"/>
              <a:gd name="connsiteY589" fmla="*/ 784113 h 4241430"/>
              <a:gd name="connsiteX590" fmla="*/ 2172348 w 8175164"/>
              <a:gd name="connsiteY590" fmla="*/ 730880 h 4241430"/>
              <a:gd name="connsiteX591" fmla="*/ 2186861 w 8175164"/>
              <a:gd name="connsiteY591" fmla="*/ 740559 h 4241430"/>
              <a:gd name="connsiteX592" fmla="*/ 2269095 w 8175164"/>
              <a:gd name="connsiteY592" fmla="*/ 759916 h 4241430"/>
              <a:gd name="connsiteX593" fmla="*/ 2269095 w 8175164"/>
              <a:gd name="connsiteY593" fmla="*/ 750238 h 4241430"/>
              <a:gd name="connsiteX594" fmla="*/ 2172348 w 8175164"/>
              <a:gd name="connsiteY594" fmla="*/ 672805 h 4241430"/>
              <a:gd name="connsiteX595" fmla="*/ 2119138 w 8175164"/>
              <a:gd name="connsiteY595" fmla="*/ 692162 h 4241430"/>
              <a:gd name="connsiteX596" fmla="*/ 2133650 w 8175164"/>
              <a:gd name="connsiteY596" fmla="*/ 721200 h 4241430"/>
              <a:gd name="connsiteX597" fmla="*/ 2104627 w 8175164"/>
              <a:gd name="connsiteY597" fmla="*/ 735718 h 4241430"/>
              <a:gd name="connsiteX598" fmla="*/ 2090114 w 8175164"/>
              <a:gd name="connsiteY598" fmla="*/ 697002 h 4241430"/>
              <a:gd name="connsiteX599" fmla="*/ 2061090 w 8175164"/>
              <a:gd name="connsiteY599" fmla="*/ 711521 h 4241430"/>
              <a:gd name="connsiteX600" fmla="*/ 2104627 w 8175164"/>
              <a:gd name="connsiteY600" fmla="*/ 658284 h 4241430"/>
              <a:gd name="connsiteX601" fmla="*/ 2148161 w 8175164"/>
              <a:gd name="connsiteY601" fmla="*/ 672805 h 4241430"/>
              <a:gd name="connsiteX602" fmla="*/ 2172348 w 8175164"/>
              <a:gd name="connsiteY602" fmla="*/ 634087 h 4241430"/>
              <a:gd name="connsiteX603" fmla="*/ 2148161 w 8175164"/>
              <a:gd name="connsiteY603" fmla="*/ 576012 h 4241430"/>
              <a:gd name="connsiteX604" fmla="*/ 2133650 w 8175164"/>
              <a:gd name="connsiteY604" fmla="*/ 638928 h 4241430"/>
              <a:gd name="connsiteX605" fmla="*/ 2119138 w 8175164"/>
              <a:gd name="connsiteY605" fmla="*/ 614730 h 4241430"/>
              <a:gd name="connsiteX606" fmla="*/ 2075601 w 8175164"/>
              <a:gd name="connsiteY606" fmla="*/ 643766 h 4241430"/>
              <a:gd name="connsiteX607" fmla="*/ 2070765 w 8175164"/>
              <a:gd name="connsiteY607" fmla="*/ 595371 h 4241430"/>
              <a:gd name="connsiteX608" fmla="*/ 2041739 w 8175164"/>
              <a:gd name="connsiteY608" fmla="*/ 619569 h 4241430"/>
              <a:gd name="connsiteX609" fmla="*/ 2046578 w 8175164"/>
              <a:gd name="connsiteY609" fmla="*/ 629248 h 4241430"/>
              <a:gd name="connsiteX610" fmla="*/ 2032066 w 8175164"/>
              <a:gd name="connsiteY610" fmla="*/ 629248 h 4241430"/>
              <a:gd name="connsiteX611" fmla="*/ 2070765 w 8175164"/>
              <a:gd name="connsiteY611" fmla="*/ 580853 h 4241430"/>
              <a:gd name="connsiteX612" fmla="*/ 2123975 w 8175164"/>
              <a:gd name="connsiteY612" fmla="*/ 546976 h 4241430"/>
              <a:gd name="connsiteX613" fmla="*/ 2046578 w 8175164"/>
              <a:gd name="connsiteY613" fmla="*/ 527617 h 4241430"/>
              <a:gd name="connsiteX614" fmla="*/ 2027228 w 8175164"/>
              <a:gd name="connsiteY614" fmla="*/ 537297 h 4241430"/>
              <a:gd name="connsiteX615" fmla="*/ 2027228 w 8175164"/>
              <a:gd name="connsiteY615" fmla="*/ 517938 h 4241430"/>
              <a:gd name="connsiteX616" fmla="*/ 2056253 w 8175164"/>
              <a:gd name="connsiteY616" fmla="*/ 513099 h 4241430"/>
              <a:gd name="connsiteX617" fmla="*/ 2070765 w 8175164"/>
              <a:gd name="connsiteY617" fmla="*/ 445345 h 4241430"/>
              <a:gd name="connsiteX618" fmla="*/ 2032066 w 8175164"/>
              <a:gd name="connsiteY618" fmla="*/ 488901 h 4241430"/>
              <a:gd name="connsiteX619" fmla="*/ 1969179 w 8175164"/>
              <a:gd name="connsiteY619" fmla="*/ 469542 h 4241430"/>
              <a:gd name="connsiteX620" fmla="*/ 1998205 w 8175164"/>
              <a:gd name="connsiteY620" fmla="*/ 430827 h 4241430"/>
              <a:gd name="connsiteX621" fmla="*/ 1969179 w 8175164"/>
              <a:gd name="connsiteY621" fmla="*/ 411468 h 4241430"/>
              <a:gd name="connsiteX622" fmla="*/ 1920806 w 8175164"/>
              <a:gd name="connsiteY622" fmla="*/ 445345 h 4241430"/>
              <a:gd name="connsiteX623" fmla="*/ 1935319 w 8175164"/>
              <a:gd name="connsiteY623" fmla="*/ 455024 h 4241430"/>
              <a:gd name="connsiteX624" fmla="*/ 1891782 w 8175164"/>
              <a:gd name="connsiteY624" fmla="*/ 479222 h 4241430"/>
              <a:gd name="connsiteX625" fmla="*/ 1949831 w 8175164"/>
              <a:gd name="connsiteY625" fmla="*/ 517938 h 4241430"/>
              <a:gd name="connsiteX626" fmla="*/ 1949831 w 8175164"/>
              <a:gd name="connsiteY626" fmla="*/ 566333 h 4241430"/>
              <a:gd name="connsiteX627" fmla="*/ 1915969 w 8175164"/>
              <a:gd name="connsiteY627" fmla="*/ 566333 h 4241430"/>
              <a:gd name="connsiteX628" fmla="*/ 1886946 w 8175164"/>
              <a:gd name="connsiteY628" fmla="*/ 697002 h 4241430"/>
              <a:gd name="connsiteX629" fmla="*/ 1969179 w 8175164"/>
              <a:gd name="connsiteY629" fmla="*/ 963178 h 4241430"/>
              <a:gd name="connsiteX630" fmla="*/ 1925644 w 8175164"/>
              <a:gd name="connsiteY630" fmla="*/ 914783 h 4241430"/>
              <a:gd name="connsiteX631" fmla="*/ 1857921 w 8175164"/>
              <a:gd name="connsiteY631" fmla="*/ 730880 h 4241430"/>
              <a:gd name="connsiteX632" fmla="*/ 1833734 w 8175164"/>
              <a:gd name="connsiteY632" fmla="*/ 677643 h 4241430"/>
              <a:gd name="connsiteX633" fmla="*/ 1824059 w 8175164"/>
              <a:gd name="connsiteY633" fmla="*/ 571174 h 4241430"/>
              <a:gd name="connsiteX634" fmla="*/ 1819223 w 8175164"/>
              <a:gd name="connsiteY634" fmla="*/ 571174 h 4241430"/>
              <a:gd name="connsiteX635" fmla="*/ 1819223 w 8175164"/>
              <a:gd name="connsiteY635" fmla="*/ 493740 h 4241430"/>
              <a:gd name="connsiteX636" fmla="*/ 1799873 w 8175164"/>
              <a:gd name="connsiteY636" fmla="*/ 484061 h 4241430"/>
              <a:gd name="connsiteX637" fmla="*/ 1775685 w 8175164"/>
              <a:gd name="connsiteY637" fmla="*/ 338875 h 4241430"/>
              <a:gd name="connsiteX638" fmla="*/ 1800648 w 8175164"/>
              <a:gd name="connsiteY638" fmla="*/ 383273 h 4241430"/>
              <a:gd name="connsiteX639" fmla="*/ 1805005 w 8175164"/>
              <a:gd name="connsiteY639" fmla="*/ 368018 h 4241430"/>
              <a:gd name="connsiteX640" fmla="*/ 1805005 w 8175164"/>
              <a:gd name="connsiteY640" fmla="*/ 387292 h 4241430"/>
              <a:gd name="connsiteX641" fmla="*/ 1803501 w 8175164"/>
              <a:gd name="connsiteY641" fmla="*/ 388346 h 4241430"/>
              <a:gd name="connsiteX642" fmla="*/ 1808337 w 8175164"/>
              <a:gd name="connsiteY642" fmla="*/ 396950 h 4241430"/>
              <a:gd name="connsiteX643" fmla="*/ 1833734 w 8175164"/>
              <a:gd name="connsiteY643" fmla="*/ 469542 h 4241430"/>
              <a:gd name="connsiteX644" fmla="*/ 1862759 w 8175164"/>
              <a:gd name="connsiteY644" fmla="*/ 425986 h 4241430"/>
              <a:gd name="connsiteX645" fmla="*/ 1838572 w 8175164"/>
              <a:gd name="connsiteY645" fmla="*/ 363073 h 4241430"/>
              <a:gd name="connsiteX646" fmla="*/ 1877271 w 8175164"/>
              <a:gd name="connsiteY646" fmla="*/ 367911 h 4241430"/>
              <a:gd name="connsiteX647" fmla="*/ 1877271 w 8175164"/>
              <a:gd name="connsiteY647" fmla="*/ 353393 h 4241430"/>
              <a:gd name="connsiteX648" fmla="*/ 1862759 w 8175164"/>
              <a:gd name="connsiteY648" fmla="*/ 285639 h 4241430"/>
              <a:gd name="connsiteX649" fmla="*/ 1862759 w 8175164"/>
              <a:gd name="connsiteY649" fmla="*/ 184008 h 4241430"/>
              <a:gd name="connsiteX650" fmla="*/ 1877271 w 8175164"/>
              <a:gd name="connsiteY650" fmla="*/ 188847 h 4241430"/>
              <a:gd name="connsiteX651" fmla="*/ 1877271 w 8175164"/>
              <a:gd name="connsiteY651" fmla="*/ 92056 h 4241430"/>
              <a:gd name="connsiteX652" fmla="*/ 1879387 w 8175164"/>
              <a:gd name="connsiteY652" fmla="*/ 26268 h 4241430"/>
              <a:gd name="connsiteX653" fmla="*/ 1879510 w 8175164"/>
              <a:gd name="connsiteY653" fmla="*/ 0 h 4241430"/>
              <a:gd name="connsiteX654" fmla="*/ 2941247 w 8175164"/>
              <a:gd name="connsiteY654" fmla="*/ 0 h 4241430"/>
              <a:gd name="connsiteX655" fmla="*/ 2941488 w 8175164"/>
              <a:gd name="connsiteY655" fmla="*/ 4943 h 4241430"/>
              <a:gd name="connsiteX656" fmla="*/ 2864092 w 8175164"/>
              <a:gd name="connsiteY656" fmla="*/ 145292 h 4241430"/>
              <a:gd name="connsiteX657" fmla="*/ 2848851 w 8175164"/>
              <a:gd name="connsiteY657" fmla="*/ 191132 h 4241430"/>
              <a:gd name="connsiteX658" fmla="*/ 2849319 w 8175164"/>
              <a:gd name="connsiteY658" fmla="*/ 190854 h 4241430"/>
              <a:gd name="connsiteX659" fmla="*/ 2922795 w 8175164"/>
              <a:gd name="connsiteY659" fmla="*/ 176980 h 4241430"/>
              <a:gd name="connsiteX660" fmla="*/ 2877625 w 8175164"/>
              <a:gd name="connsiteY660" fmla="*/ 280126 h 4241430"/>
              <a:gd name="connsiteX661" fmla="*/ 2839334 w 8175164"/>
              <a:gd name="connsiteY661" fmla="*/ 307055 h 4241430"/>
              <a:gd name="connsiteX662" fmla="*/ 2859252 w 8175164"/>
              <a:gd name="connsiteY662" fmla="*/ 430827 h 4241430"/>
              <a:gd name="connsiteX663" fmla="*/ 2859252 w 8175164"/>
              <a:gd name="connsiteY663" fmla="*/ 513099 h 4241430"/>
              <a:gd name="connsiteX664" fmla="*/ 2902789 w 8175164"/>
              <a:gd name="connsiteY664" fmla="*/ 697002 h 4241430"/>
              <a:gd name="connsiteX665" fmla="*/ 2965674 w 8175164"/>
              <a:gd name="connsiteY665" fmla="*/ 885744 h 4241430"/>
              <a:gd name="connsiteX666" fmla="*/ 2946327 w 8175164"/>
              <a:gd name="connsiteY666" fmla="*/ 997055 h 4241430"/>
              <a:gd name="connsiteX667" fmla="*/ 2980186 w 8175164"/>
              <a:gd name="connsiteY667" fmla="*/ 1016414 h 4241430"/>
              <a:gd name="connsiteX668" fmla="*/ 2965674 w 8175164"/>
              <a:gd name="connsiteY668" fmla="*/ 1026093 h 4241430"/>
              <a:gd name="connsiteX669" fmla="*/ 3057585 w 8175164"/>
              <a:gd name="connsiteY669" fmla="*/ 1147081 h 4241430"/>
              <a:gd name="connsiteX670" fmla="*/ 3043074 w 8175164"/>
              <a:gd name="connsiteY670" fmla="*/ 1166440 h 4241430"/>
              <a:gd name="connsiteX671" fmla="*/ 3091447 w 8175164"/>
              <a:gd name="connsiteY671" fmla="*/ 1219674 h 4241430"/>
              <a:gd name="connsiteX672" fmla="*/ 3086608 w 8175164"/>
              <a:gd name="connsiteY672" fmla="*/ 1272910 h 4241430"/>
              <a:gd name="connsiteX673" fmla="*/ 3236567 w 8175164"/>
              <a:gd name="connsiteY673" fmla="*/ 1505209 h 4241430"/>
              <a:gd name="connsiteX674" fmla="*/ 3251079 w 8175164"/>
              <a:gd name="connsiteY674" fmla="*/ 1577804 h 4241430"/>
              <a:gd name="connsiteX675" fmla="*/ 3289777 w 8175164"/>
              <a:gd name="connsiteY675" fmla="*/ 1568124 h 4241430"/>
              <a:gd name="connsiteX676" fmla="*/ 3289777 w 8175164"/>
              <a:gd name="connsiteY676" fmla="*/ 1577804 h 4241430"/>
              <a:gd name="connsiteX677" fmla="*/ 3338151 w 8175164"/>
              <a:gd name="connsiteY677" fmla="*/ 1621360 h 4241430"/>
              <a:gd name="connsiteX678" fmla="*/ 3318800 w 8175164"/>
              <a:gd name="connsiteY678" fmla="*/ 1635878 h 4241430"/>
              <a:gd name="connsiteX679" fmla="*/ 3381688 w 8175164"/>
              <a:gd name="connsiteY679" fmla="*/ 1669755 h 4241430"/>
              <a:gd name="connsiteX680" fmla="*/ 3338151 w 8175164"/>
              <a:gd name="connsiteY680" fmla="*/ 1674594 h 4241430"/>
              <a:gd name="connsiteX681" fmla="*/ 3396199 w 8175164"/>
              <a:gd name="connsiteY681" fmla="*/ 1747189 h 4241430"/>
              <a:gd name="connsiteX682" fmla="*/ 3415550 w 8175164"/>
              <a:gd name="connsiteY682" fmla="*/ 1708471 h 4241430"/>
              <a:gd name="connsiteX683" fmla="*/ 3439736 w 8175164"/>
              <a:gd name="connsiteY683" fmla="*/ 1742348 h 4241430"/>
              <a:gd name="connsiteX684" fmla="*/ 3415550 w 8175164"/>
              <a:gd name="connsiteY684" fmla="*/ 1742348 h 4241430"/>
              <a:gd name="connsiteX685" fmla="*/ 3415550 w 8175164"/>
              <a:gd name="connsiteY685" fmla="*/ 1776225 h 4241430"/>
              <a:gd name="connsiteX686" fmla="*/ 3473596 w 8175164"/>
              <a:gd name="connsiteY686" fmla="*/ 1771386 h 4241430"/>
              <a:gd name="connsiteX687" fmla="*/ 3512297 w 8175164"/>
              <a:gd name="connsiteY687" fmla="*/ 1853659 h 4241430"/>
              <a:gd name="connsiteX688" fmla="*/ 3555831 w 8175164"/>
              <a:gd name="connsiteY688" fmla="*/ 1887536 h 4241430"/>
              <a:gd name="connsiteX689" fmla="*/ 3546156 w 8175164"/>
              <a:gd name="connsiteY689" fmla="*/ 1892374 h 4241430"/>
              <a:gd name="connsiteX690" fmla="*/ 3575182 w 8175164"/>
              <a:gd name="connsiteY690" fmla="*/ 1926251 h 4241430"/>
              <a:gd name="connsiteX691" fmla="*/ 3584857 w 8175164"/>
              <a:gd name="connsiteY691" fmla="*/ 1906892 h 4241430"/>
              <a:gd name="connsiteX692" fmla="*/ 3594530 w 8175164"/>
              <a:gd name="connsiteY692" fmla="*/ 1906892 h 4241430"/>
              <a:gd name="connsiteX693" fmla="*/ 3647742 w 8175164"/>
              <a:gd name="connsiteY693" fmla="*/ 1911733 h 4241430"/>
              <a:gd name="connsiteX694" fmla="*/ 3609044 w 8175164"/>
              <a:gd name="connsiteY694" fmla="*/ 1940769 h 4241430"/>
              <a:gd name="connsiteX695" fmla="*/ 3676765 w 8175164"/>
              <a:gd name="connsiteY695" fmla="*/ 1974646 h 4241430"/>
              <a:gd name="connsiteX696" fmla="*/ 3686440 w 8175164"/>
              <a:gd name="connsiteY696" fmla="*/ 1945610 h 4241430"/>
              <a:gd name="connsiteX697" fmla="*/ 3720302 w 8175164"/>
              <a:gd name="connsiteY697" fmla="*/ 2008524 h 4241430"/>
              <a:gd name="connsiteX698" fmla="*/ 3841236 w 8175164"/>
              <a:gd name="connsiteY698" fmla="*/ 2090798 h 4241430"/>
              <a:gd name="connsiteX699" fmla="*/ 3841236 w 8175164"/>
              <a:gd name="connsiteY699" fmla="*/ 2105316 h 4241430"/>
              <a:gd name="connsiteX700" fmla="*/ 3904121 w 8175164"/>
              <a:gd name="connsiteY700" fmla="*/ 2100475 h 4241430"/>
              <a:gd name="connsiteX701" fmla="*/ 3899285 w 8175164"/>
              <a:gd name="connsiteY701" fmla="*/ 2144032 h 4241430"/>
              <a:gd name="connsiteX702" fmla="*/ 3783187 w 8175164"/>
              <a:gd name="connsiteY702" fmla="*/ 2076278 h 4241430"/>
              <a:gd name="connsiteX703" fmla="*/ 3628392 w 8175164"/>
              <a:gd name="connsiteY703" fmla="*/ 2003685 h 4241430"/>
              <a:gd name="connsiteX704" fmla="*/ 3633230 w 8175164"/>
              <a:gd name="connsiteY704" fmla="*/ 1979487 h 4241430"/>
              <a:gd name="connsiteX705" fmla="*/ 3575182 w 8175164"/>
              <a:gd name="connsiteY705" fmla="*/ 1955290 h 4241430"/>
              <a:gd name="connsiteX706" fmla="*/ 3502621 w 8175164"/>
              <a:gd name="connsiteY706" fmla="*/ 1887536 h 4241430"/>
              <a:gd name="connsiteX707" fmla="*/ 3434898 w 8175164"/>
              <a:gd name="connsiteY707" fmla="*/ 1824620 h 4241430"/>
              <a:gd name="connsiteX708" fmla="*/ 3347826 w 8175164"/>
              <a:gd name="connsiteY708" fmla="*/ 1737509 h 4241430"/>
              <a:gd name="connsiteX709" fmla="*/ 3313964 w 8175164"/>
              <a:gd name="connsiteY709" fmla="*/ 1669755 h 4241430"/>
              <a:gd name="connsiteX710" fmla="*/ 3212380 w 8175164"/>
              <a:gd name="connsiteY710" fmla="*/ 1587483 h 4241430"/>
              <a:gd name="connsiteX711" fmla="*/ 3222053 w 8175164"/>
              <a:gd name="connsiteY711" fmla="*/ 1558445 h 4241430"/>
              <a:gd name="connsiteX712" fmla="*/ 3154332 w 8175164"/>
              <a:gd name="connsiteY712" fmla="*/ 1543926 h 4241430"/>
              <a:gd name="connsiteX713" fmla="*/ 3164007 w 8175164"/>
              <a:gd name="connsiteY713" fmla="*/ 1524568 h 4241430"/>
              <a:gd name="connsiteX714" fmla="*/ 3110795 w 8175164"/>
              <a:gd name="connsiteY714" fmla="*/ 1481011 h 4241430"/>
              <a:gd name="connsiteX715" fmla="*/ 3076933 w 8175164"/>
              <a:gd name="connsiteY715" fmla="*/ 1442295 h 4241430"/>
              <a:gd name="connsiteX716" fmla="*/ 3091447 w 8175164"/>
              <a:gd name="connsiteY716" fmla="*/ 1427777 h 4241430"/>
              <a:gd name="connsiteX717" fmla="*/ 3062421 w 8175164"/>
              <a:gd name="connsiteY717" fmla="*/ 1413257 h 4241430"/>
              <a:gd name="connsiteX718" fmla="*/ 3047910 w 8175164"/>
              <a:gd name="connsiteY718" fmla="*/ 1340664 h 4241430"/>
              <a:gd name="connsiteX719" fmla="*/ 3018886 w 8175164"/>
              <a:gd name="connsiteY719" fmla="*/ 1316467 h 4241430"/>
              <a:gd name="connsiteX720" fmla="*/ 2980186 w 8175164"/>
              <a:gd name="connsiteY720" fmla="*/ 1234194 h 4241430"/>
              <a:gd name="connsiteX721" fmla="*/ 2941488 w 8175164"/>
              <a:gd name="connsiteY721" fmla="*/ 1258392 h 4241430"/>
              <a:gd name="connsiteX722" fmla="*/ 2941488 w 8175164"/>
              <a:gd name="connsiteY722" fmla="*/ 1248713 h 4241430"/>
              <a:gd name="connsiteX723" fmla="*/ 2951163 w 8175164"/>
              <a:gd name="connsiteY723" fmla="*/ 1243874 h 4241430"/>
              <a:gd name="connsiteX724" fmla="*/ 2955999 w 8175164"/>
              <a:gd name="connsiteY724" fmla="*/ 1190638 h 4241430"/>
              <a:gd name="connsiteX725" fmla="*/ 2926976 w 8175164"/>
              <a:gd name="connsiteY725" fmla="*/ 1214836 h 4241430"/>
              <a:gd name="connsiteX726" fmla="*/ 2917301 w 8175164"/>
              <a:gd name="connsiteY726" fmla="*/ 1195477 h 4241430"/>
              <a:gd name="connsiteX727" fmla="*/ 2801204 w 8175164"/>
              <a:gd name="connsiteY727" fmla="*/ 1200317 h 4241430"/>
              <a:gd name="connsiteX728" fmla="*/ 2772180 w 8175164"/>
              <a:gd name="connsiteY728" fmla="*/ 1287428 h 4241430"/>
              <a:gd name="connsiteX729" fmla="*/ 2786692 w 8175164"/>
              <a:gd name="connsiteY729" fmla="*/ 1287428 h 4241430"/>
              <a:gd name="connsiteX730" fmla="*/ 2781855 w 8175164"/>
              <a:gd name="connsiteY730" fmla="*/ 1374541 h 4241430"/>
              <a:gd name="connsiteX731" fmla="*/ 2786692 w 8175164"/>
              <a:gd name="connsiteY731" fmla="*/ 1422936 h 4241430"/>
              <a:gd name="connsiteX732" fmla="*/ 2815717 w 8175164"/>
              <a:gd name="connsiteY732" fmla="*/ 1432616 h 4241430"/>
              <a:gd name="connsiteX733" fmla="*/ 2815717 w 8175164"/>
              <a:gd name="connsiteY733" fmla="*/ 1451975 h 4241430"/>
              <a:gd name="connsiteX734" fmla="*/ 2806042 w 8175164"/>
              <a:gd name="connsiteY734" fmla="*/ 1451975 h 4241430"/>
              <a:gd name="connsiteX735" fmla="*/ 2796367 w 8175164"/>
              <a:gd name="connsiteY735" fmla="*/ 1466493 h 4241430"/>
              <a:gd name="connsiteX736" fmla="*/ 2810879 w 8175164"/>
              <a:gd name="connsiteY736" fmla="*/ 1505209 h 4241430"/>
              <a:gd name="connsiteX737" fmla="*/ 2825390 w 8175164"/>
              <a:gd name="connsiteY737" fmla="*/ 1476172 h 4241430"/>
              <a:gd name="connsiteX738" fmla="*/ 2849578 w 8175164"/>
              <a:gd name="connsiteY738" fmla="*/ 1558445 h 4241430"/>
              <a:gd name="connsiteX739" fmla="*/ 2825390 w 8175164"/>
              <a:gd name="connsiteY739" fmla="*/ 1582642 h 4241430"/>
              <a:gd name="connsiteX740" fmla="*/ 2902789 w 8175164"/>
              <a:gd name="connsiteY740" fmla="*/ 1645558 h 4241430"/>
              <a:gd name="connsiteX741" fmla="*/ 2955999 w 8175164"/>
              <a:gd name="connsiteY741" fmla="*/ 1727830 h 4241430"/>
              <a:gd name="connsiteX742" fmla="*/ 2917301 w 8175164"/>
              <a:gd name="connsiteY742" fmla="*/ 1645558 h 4241430"/>
              <a:gd name="connsiteX743" fmla="*/ 2946327 w 8175164"/>
              <a:gd name="connsiteY743" fmla="*/ 1640717 h 4241430"/>
              <a:gd name="connsiteX744" fmla="*/ 2946327 w 8175164"/>
              <a:gd name="connsiteY744" fmla="*/ 1660076 h 4241430"/>
              <a:gd name="connsiteX745" fmla="*/ 2965674 w 8175164"/>
              <a:gd name="connsiteY745" fmla="*/ 1674594 h 4241430"/>
              <a:gd name="connsiteX746" fmla="*/ 3091447 w 8175164"/>
              <a:gd name="connsiteY746" fmla="*/ 1848818 h 4241430"/>
              <a:gd name="connsiteX747" fmla="*/ 3134982 w 8175164"/>
              <a:gd name="connsiteY747" fmla="*/ 1853659 h 4241430"/>
              <a:gd name="connsiteX748" fmla="*/ 3154332 w 8175164"/>
              <a:gd name="connsiteY748" fmla="*/ 1892374 h 4241430"/>
              <a:gd name="connsiteX749" fmla="*/ 3207542 w 8175164"/>
              <a:gd name="connsiteY749" fmla="*/ 1906892 h 4241430"/>
              <a:gd name="connsiteX750" fmla="*/ 3193030 w 8175164"/>
              <a:gd name="connsiteY750" fmla="*/ 1931092 h 4241430"/>
              <a:gd name="connsiteX751" fmla="*/ 3323639 w 8175164"/>
              <a:gd name="connsiteY751" fmla="*/ 2008524 h 4241430"/>
              <a:gd name="connsiteX752" fmla="*/ 3342987 w 8175164"/>
              <a:gd name="connsiteY752" fmla="*/ 2037562 h 4241430"/>
              <a:gd name="connsiteX753" fmla="*/ 3352662 w 8175164"/>
              <a:gd name="connsiteY753" fmla="*/ 2071439 h 4241430"/>
              <a:gd name="connsiteX754" fmla="*/ 3357501 w 8175164"/>
              <a:gd name="connsiteY754" fmla="*/ 2066598 h 4241430"/>
              <a:gd name="connsiteX755" fmla="*/ 3420386 w 8175164"/>
              <a:gd name="connsiteY755" fmla="*/ 2110155 h 4241430"/>
              <a:gd name="connsiteX756" fmla="*/ 3410711 w 8175164"/>
              <a:gd name="connsiteY756" fmla="*/ 2119834 h 4241430"/>
              <a:gd name="connsiteX757" fmla="*/ 3531645 w 8175164"/>
              <a:gd name="connsiteY757" fmla="*/ 2206947 h 4241430"/>
              <a:gd name="connsiteX758" fmla="*/ 3691277 w 8175164"/>
              <a:gd name="connsiteY758" fmla="*/ 2279540 h 4241430"/>
              <a:gd name="connsiteX759" fmla="*/ 3681604 w 8175164"/>
              <a:gd name="connsiteY759" fmla="*/ 2298899 h 4241430"/>
              <a:gd name="connsiteX760" fmla="*/ 3720302 w 8175164"/>
              <a:gd name="connsiteY760" fmla="*/ 2284379 h 4241430"/>
              <a:gd name="connsiteX761" fmla="*/ 3763837 w 8175164"/>
              <a:gd name="connsiteY761" fmla="*/ 2327935 h 4241430"/>
              <a:gd name="connsiteX762" fmla="*/ 3884771 w 8175164"/>
              <a:gd name="connsiteY762" fmla="*/ 2352133 h 4241430"/>
              <a:gd name="connsiteX763" fmla="*/ 3821886 w 8175164"/>
              <a:gd name="connsiteY763" fmla="*/ 2356973 h 4241430"/>
              <a:gd name="connsiteX764" fmla="*/ 3865423 w 8175164"/>
              <a:gd name="connsiteY764" fmla="*/ 2390851 h 4241430"/>
              <a:gd name="connsiteX765" fmla="*/ 3904121 w 8175164"/>
              <a:gd name="connsiteY765" fmla="*/ 2361812 h 4241430"/>
              <a:gd name="connsiteX766" fmla="*/ 3976681 w 8175164"/>
              <a:gd name="connsiteY766" fmla="*/ 2415048 h 4241430"/>
              <a:gd name="connsiteX767" fmla="*/ 4044405 w 8175164"/>
              <a:gd name="connsiteY767" fmla="*/ 2405369 h 4241430"/>
              <a:gd name="connsiteX768" fmla="*/ 4029893 w 8175164"/>
              <a:gd name="connsiteY768" fmla="*/ 2386010 h 4241430"/>
              <a:gd name="connsiteX769" fmla="*/ 4073428 w 8175164"/>
              <a:gd name="connsiteY769" fmla="*/ 2429566 h 4241430"/>
              <a:gd name="connsiteX770" fmla="*/ 4145988 w 8175164"/>
              <a:gd name="connsiteY770" fmla="*/ 2419887 h 4241430"/>
              <a:gd name="connsiteX771" fmla="*/ 4116965 w 8175164"/>
              <a:gd name="connsiteY771" fmla="*/ 2429566 h 4241430"/>
              <a:gd name="connsiteX772" fmla="*/ 4131477 w 8175164"/>
              <a:gd name="connsiteY772" fmla="*/ 2448925 h 4241430"/>
              <a:gd name="connsiteX773" fmla="*/ 4063753 w 8175164"/>
              <a:gd name="connsiteY773" fmla="*/ 2468282 h 4241430"/>
              <a:gd name="connsiteX774" fmla="*/ 4039566 w 8175164"/>
              <a:gd name="connsiteY774" fmla="*/ 2458605 h 4241430"/>
              <a:gd name="connsiteX775" fmla="*/ 4058917 w 8175164"/>
              <a:gd name="connsiteY775" fmla="*/ 2429566 h 4241430"/>
              <a:gd name="connsiteX776" fmla="*/ 3967006 w 8175164"/>
              <a:gd name="connsiteY776" fmla="*/ 2424728 h 4241430"/>
              <a:gd name="connsiteX777" fmla="*/ 3952494 w 8175164"/>
              <a:gd name="connsiteY777" fmla="*/ 2448925 h 4241430"/>
              <a:gd name="connsiteX778" fmla="*/ 3933146 w 8175164"/>
              <a:gd name="connsiteY778" fmla="*/ 2444084 h 4241430"/>
              <a:gd name="connsiteX779" fmla="*/ 3947658 w 8175164"/>
              <a:gd name="connsiteY779" fmla="*/ 2424728 h 4241430"/>
              <a:gd name="connsiteX780" fmla="*/ 3812210 w 8175164"/>
              <a:gd name="connsiteY780" fmla="*/ 2429566 h 4241430"/>
              <a:gd name="connsiteX781" fmla="*/ 3812210 w 8175164"/>
              <a:gd name="connsiteY781" fmla="*/ 2419887 h 4241430"/>
              <a:gd name="connsiteX782" fmla="*/ 3884771 w 8175164"/>
              <a:gd name="connsiteY782" fmla="*/ 2415048 h 4241430"/>
              <a:gd name="connsiteX783" fmla="*/ 3788024 w 8175164"/>
              <a:gd name="connsiteY783" fmla="*/ 2381171 h 4241430"/>
              <a:gd name="connsiteX784" fmla="*/ 3792862 w 8175164"/>
              <a:gd name="connsiteY784" fmla="*/ 2366653 h 4241430"/>
              <a:gd name="connsiteX785" fmla="*/ 3768676 w 8175164"/>
              <a:gd name="connsiteY785" fmla="*/ 2352133 h 4241430"/>
              <a:gd name="connsiteX786" fmla="*/ 3783187 w 8175164"/>
              <a:gd name="connsiteY786" fmla="*/ 2400530 h 4241430"/>
              <a:gd name="connsiteX787" fmla="*/ 3763837 w 8175164"/>
              <a:gd name="connsiteY787" fmla="*/ 2419887 h 4241430"/>
              <a:gd name="connsiteX788" fmla="*/ 3647742 w 8175164"/>
              <a:gd name="connsiteY788" fmla="*/ 2376330 h 4241430"/>
              <a:gd name="connsiteX789" fmla="*/ 3657417 w 8175164"/>
              <a:gd name="connsiteY789" fmla="*/ 2386010 h 4241430"/>
              <a:gd name="connsiteX790" fmla="*/ 3633230 w 8175164"/>
              <a:gd name="connsiteY790" fmla="*/ 2386010 h 4241430"/>
              <a:gd name="connsiteX791" fmla="*/ 3638067 w 8175164"/>
              <a:gd name="connsiteY791" fmla="*/ 2410207 h 4241430"/>
              <a:gd name="connsiteX792" fmla="*/ 3589693 w 8175164"/>
              <a:gd name="connsiteY792" fmla="*/ 2405369 h 4241430"/>
              <a:gd name="connsiteX793" fmla="*/ 3599368 w 8175164"/>
              <a:gd name="connsiteY793" fmla="*/ 2390851 h 4241430"/>
              <a:gd name="connsiteX794" fmla="*/ 3609044 w 8175164"/>
              <a:gd name="connsiteY794" fmla="*/ 2405369 h 4241430"/>
              <a:gd name="connsiteX795" fmla="*/ 3642903 w 8175164"/>
              <a:gd name="connsiteY795" fmla="*/ 2361812 h 4241430"/>
              <a:gd name="connsiteX796" fmla="*/ 3589693 w 8175164"/>
              <a:gd name="connsiteY796" fmla="*/ 2337615 h 4241430"/>
              <a:gd name="connsiteX797" fmla="*/ 3488110 w 8175164"/>
              <a:gd name="connsiteY797" fmla="*/ 2366653 h 4241430"/>
              <a:gd name="connsiteX798" fmla="*/ 3497783 w 8175164"/>
              <a:gd name="connsiteY798" fmla="*/ 2337615 h 4241430"/>
              <a:gd name="connsiteX799" fmla="*/ 3415550 w 8175164"/>
              <a:gd name="connsiteY799" fmla="*/ 2366653 h 4241430"/>
              <a:gd name="connsiteX800" fmla="*/ 3381688 w 8175164"/>
              <a:gd name="connsiteY800" fmla="*/ 2366653 h 4241430"/>
              <a:gd name="connsiteX801" fmla="*/ 3415550 w 8175164"/>
              <a:gd name="connsiteY801" fmla="*/ 2337615 h 4241430"/>
              <a:gd name="connsiteX802" fmla="*/ 3391363 w 8175164"/>
              <a:gd name="connsiteY802" fmla="*/ 2318256 h 4241430"/>
              <a:gd name="connsiteX803" fmla="*/ 3333314 w 8175164"/>
              <a:gd name="connsiteY803" fmla="*/ 2361812 h 4241430"/>
              <a:gd name="connsiteX804" fmla="*/ 3294614 w 8175164"/>
              <a:gd name="connsiteY804" fmla="*/ 2356973 h 4241430"/>
              <a:gd name="connsiteX805" fmla="*/ 3333314 w 8175164"/>
              <a:gd name="connsiteY805" fmla="*/ 2337615 h 4241430"/>
              <a:gd name="connsiteX806" fmla="*/ 3294614 w 8175164"/>
              <a:gd name="connsiteY806" fmla="*/ 2298899 h 4241430"/>
              <a:gd name="connsiteX807" fmla="*/ 3280102 w 8175164"/>
              <a:gd name="connsiteY807" fmla="*/ 2323096 h 4241430"/>
              <a:gd name="connsiteX808" fmla="*/ 3197867 w 8175164"/>
              <a:gd name="connsiteY808" fmla="*/ 2303738 h 4241430"/>
              <a:gd name="connsiteX809" fmla="*/ 3226892 w 8175164"/>
              <a:gd name="connsiteY809" fmla="*/ 2279540 h 4241430"/>
              <a:gd name="connsiteX810" fmla="*/ 3159168 w 8175164"/>
              <a:gd name="connsiteY810" fmla="*/ 2206947 h 4241430"/>
              <a:gd name="connsiteX811" fmla="*/ 3052746 w 8175164"/>
              <a:gd name="connsiteY811" fmla="*/ 2173070 h 4241430"/>
              <a:gd name="connsiteX812" fmla="*/ 3086608 w 8175164"/>
              <a:gd name="connsiteY812" fmla="*/ 2139193 h 4241430"/>
              <a:gd name="connsiteX813" fmla="*/ 2989861 w 8175164"/>
              <a:gd name="connsiteY813" fmla="*/ 2163391 h 4241430"/>
              <a:gd name="connsiteX814" fmla="*/ 2989861 w 8175164"/>
              <a:gd name="connsiteY814" fmla="*/ 2144032 h 4241430"/>
              <a:gd name="connsiteX815" fmla="*/ 2936651 w 8175164"/>
              <a:gd name="connsiteY815" fmla="*/ 2119834 h 4241430"/>
              <a:gd name="connsiteX816" fmla="*/ 2965674 w 8175164"/>
              <a:gd name="connsiteY816" fmla="*/ 2090798 h 4241430"/>
              <a:gd name="connsiteX817" fmla="*/ 2941488 w 8175164"/>
              <a:gd name="connsiteY817" fmla="*/ 2076278 h 4241430"/>
              <a:gd name="connsiteX818" fmla="*/ 2917301 w 8175164"/>
              <a:gd name="connsiteY818" fmla="*/ 2105316 h 4241430"/>
              <a:gd name="connsiteX819" fmla="*/ 2917301 w 8175164"/>
              <a:gd name="connsiteY819" fmla="*/ 2081118 h 4241430"/>
              <a:gd name="connsiteX820" fmla="*/ 2897953 w 8175164"/>
              <a:gd name="connsiteY820" fmla="*/ 2090798 h 4241430"/>
              <a:gd name="connsiteX821" fmla="*/ 2883439 w 8175164"/>
              <a:gd name="connsiteY821" fmla="*/ 2081118 h 4241430"/>
              <a:gd name="connsiteX822" fmla="*/ 2912464 w 8175164"/>
              <a:gd name="connsiteY822" fmla="*/ 2066598 h 4241430"/>
              <a:gd name="connsiteX823" fmla="*/ 2854416 w 8175164"/>
              <a:gd name="connsiteY823" fmla="*/ 2052080 h 4241430"/>
              <a:gd name="connsiteX824" fmla="*/ 2786692 w 8175164"/>
              <a:gd name="connsiteY824" fmla="*/ 1969808 h 4241430"/>
              <a:gd name="connsiteX825" fmla="*/ 2694784 w 8175164"/>
              <a:gd name="connsiteY825" fmla="*/ 2008524 h 4241430"/>
              <a:gd name="connsiteX826" fmla="*/ 2718970 w 8175164"/>
              <a:gd name="connsiteY826" fmla="*/ 2052080 h 4241430"/>
              <a:gd name="connsiteX827" fmla="*/ 2854416 w 8175164"/>
              <a:gd name="connsiteY827" fmla="*/ 2114996 h 4241430"/>
              <a:gd name="connsiteX828" fmla="*/ 2849578 w 8175164"/>
              <a:gd name="connsiteY828" fmla="*/ 2100475 h 4241430"/>
              <a:gd name="connsiteX829" fmla="*/ 2859252 w 8175164"/>
              <a:gd name="connsiteY829" fmla="*/ 2110155 h 4241430"/>
              <a:gd name="connsiteX830" fmla="*/ 2857559 w 8175164"/>
              <a:gd name="connsiteY830" fmla="*/ 2129739 h 4241430"/>
              <a:gd name="connsiteX831" fmla="*/ 2871860 w 8175164"/>
              <a:gd name="connsiteY831" fmla="*/ 2119726 h 4241430"/>
              <a:gd name="connsiteX832" fmla="*/ 2865409 w 8175164"/>
              <a:gd name="connsiteY832" fmla="*/ 2134181 h 4241430"/>
              <a:gd name="connsiteX833" fmla="*/ 2857176 w 8175164"/>
              <a:gd name="connsiteY833" fmla="*/ 2134181 h 4241430"/>
              <a:gd name="connsiteX834" fmla="*/ 2856383 w 8175164"/>
              <a:gd name="connsiteY834" fmla="*/ 2143351 h 4241430"/>
              <a:gd name="connsiteX835" fmla="*/ 2936651 w 8175164"/>
              <a:gd name="connsiteY835" fmla="*/ 2187588 h 4241430"/>
              <a:gd name="connsiteX836" fmla="*/ 2960839 w 8175164"/>
              <a:gd name="connsiteY836" fmla="*/ 2182750 h 4241430"/>
              <a:gd name="connsiteX837" fmla="*/ 2946327 w 8175164"/>
              <a:gd name="connsiteY837" fmla="*/ 2202107 h 4241430"/>
              <a:gd name="connsiteX838" fmla="*/ 2960839 w 8175164"/>
              <a:gd name="connsiteY838" fmla="*/ 2216627 h 4241430"/>
              <a:gd name="connsiteX839" fmla="*/ 3014048 w 8175164"/>
              <a:gd name="connsiteY839" fmla="*/ 2226304 h 4241430"/>
              <a:gd name="connsiteX840" fmla="*/ 3105958 w 8175164"/>
              <a:gd name="connsiteY840" fmla="*/ 2303738 h 4241430"/>
              <a:gd name="connsiteX841" fmla="*/ 3120470 w 8175164"/>
              <a:gd name="connsiteY841" fmla="*/ 2298899 h 4241430"/>
              <a:gd name="connsiteX842" fmla="*/ 3183355 w 8175164"/>
              <a:gd name="connsiteY842" fmla="*/ 2327935 h 4241430"/>
              <a:gd name="connsiteX843" fmla="*/ 3159168 w 8175164"/>
              <a:gd name="connsiteY843" fmla="*/ 2347294 h 4241430"/>
              <a:gd name="connsiteX844" fmla="*/ 3188194 w 8175164"/>
              <a:gd name="connsiteY844" fmla="*/ 2381171 h 4241430"/>
              <a:gd name="connsiteX845" fmla="*/ 3270427 w 8175164"/>
              <a:gd name="connsiteY845" fmla="*/ 2400530 h 4241430"/>
              <a:gd name="connsiteX846" fmla="*/ 3280102 w 8175164"/>
              <a:gd name="connsiteY846" fmla="*/ 2419887 h 4241430"/>
              <a:gd name="connsiteX847" fmla="*/ 3502621 w 8175164"/>
              <a:gd name="connsiteY847" fmla="*/ 2502159 h 4241430"/>
              <a:gd name="connsiteX848" fmla="*/ 3575182 w 8175164"/>
              <a:gd name="connsiteY848" fmla="*/ 2521518 h 4241430"/>
              <a:gd name="connsiteX849" fmla="*/ 3850911 w 8175164"/>
              <a:gd name="connsiteY849" fmla="*/ 2584433 h 4241430"/>
              <a:gd name="connsiteX850" fmla="*/ 4010543 w 8175164"/>
              <a:gd name="connsiteY850" fmla="*/ 2618310 h 4241430"/>
              <a:gd name="connsiteX851" fmla="*/ 4000868 w 8175164"/>
              <a:gd name="connsiteY851" fmla="*/ 2584433 h 4241430"/>
              <a:gd name="connsiteX852" fmla="*/ 4039566 w 8175164"/>
              <a:gd name="connsiteY852" fmla="*/ 2603790 h 4241430"/>
              <a:gd name="connsiteX853" fmla="*/ 4020218 w 8175164"/>
              <a:gd name="connsiteY853" fmla="*/ 2618310 h 4241430"/>
              <a:gd name="connsiteX854" fmla="*/ 4160500 w 8175164"/>
              <a:gd name="connsiteY854" fmla="*/ 2666706 h 4241430"/>
              <a:gd name="connsiteX855" fmla="*/ 4184687 w 8175164"/>
              <a:gd name="connsiteY855" fmla="*/ 2657026 h 4241430"/>
              <a:gd name="connsiteX856" fmla="*/ 4233060 w 8175164"/>
              <a:gd name="connsiteY856" fmla="*/ 2647347 h 4241430"/>
              <a:gd name="connsiteX857" fmla="*/ 4397531 w 8175164"/>
              <a:gd name="connsiteY857" fmla="*/ 2647347 h 4241430"/>
              <a:gd name="connsiteX858" fmla="*/ 4547488 w 8175164"/>
              <a:gd name="connsiteY858" fmla="*/ 2632829 h 4241430"/>
              <a:gd name="connsiteX859" fmla="*/ 4673261 w 8175164"/>
              <a:gd name="connsiteY859" fmla="*/ 2618310 h 4241430"/>
              <a:gd name="connsiteX860" fmla="*/ 4678097 w 8175164"/>
              <a:gd name="connsiteY860" fmla="*/ 2652188 h 4241430"/>
              <a:gd name="connsiteX861" fmla="*/ 4716798 w 8175164"/>
              <a:gd name="connsiteY861" fmla="*/ 2642508 h 4241430"/>
              <a:gd name="connsiteX862" fmla="*/ 4707122 w 8175164"/>
              <a:gd name="connsiteY862" fmla="*/ 2613470 h 4241430"/>
              <a:gd name="connsiteX863" fmla="*/ 4620051 w 8175164"/>
              <a:gd name="connsiteY863" fmla="*/ 2594111 h 4241430"/>
              <a:gd name="connsiteX864" fmla="*/ 4595864 w 8175164"/>
              <a:gd name="connsiteY864" fmla="*/ 2574754 h 4241430"/>
              <a:gd name="connsiteX865" fmla="*/ 4673261 w 8175164"/>
              <a:gd name="connsiteY865" fmla="*/ 2526359 h 4241430"/>
              <a:gd name="connsiteX866" fmla="*/ 4852243 w 8175164"/>
              <a:gd name="connsiteY866" fmla="*/ 2502159 h 4241430"/>
              <a:gd name="connsiteX867" fmla="*/ 4852243 w 8175164"/>
              <a:gd name="connsiteY867" fmla="*/ 2492482 h 4241430"/>
              <a:gd name="connsiteX868" fmla="*/ 4953826 w 8175164"/>
              <a:gd name="connsiteY868" fmla="*/ 2487641 h 4241430"/>
              <a:gd name="connsiteX869" fmla="*/ 5036062 w 8175164"/>
              <a:gd name="connsiteY869" fmla="*/ 2463444 h 4241430"/>
              <a:gd name="connsiteX870" fmla="*/ 5026387 w 8175164"/>
              <a:gd name="connsiteY870" fmla="*/ 2448925 h 4241430"/>
              <a:gd name="connsiteX871" fmla="*/ 5074760 w 8175164"/>
              <a:gd name="connsiteY871" fmla="*/ 2463444 h 4241430"/>
              <a:gd name="connsiteX872" fmla="*/ 5065085 w 8175164"/>
              <a:gd name="connsiteY872" fmla="*/ 2429566 h 4241430"/>
              <a:gd name="connsiteX873" fmla="*/ 5132809 w 8175164"/>
              <a:gd name="connsiteY873" fmla="*/ 2429566 h 4241430"/>
              <a:gd name="connsiteX874" fmla="*/ 5210208 w 8175164"/>
              <a:gd name="connsiteY874" fmla="*/ 2361812 h 4241430"/>
              <a:gd name="connsiteX875" fmla="*/ 5210208 w 8175164"/>
              <a:gd name="connsiteY875" fmla="*/ 2381171 h 4241430"/>
              <a:gd name="connsiteX876" fmla="*/ 5190857 w 8175164"/>
              <a:gd name="connsiteY876" fmla="*/ 2390851 h 4241430"/>
              <a:gd name="connsiteX877" fmla="*/ 5205369 w 8175164"/>
              <a:gd name="connsiteY877" fmla="*/ 2410207 h 4241430"/>
              <a:gd name="connsiteX878" fmla="*/ 5268254 w 8175164"/>
              <a:gd name="connsiteY878" fmla="*/ 2356973 h 4241430"/>
              <a:gd name="connsiteX879" fmla="*/ 5292441 w 8175164"/>
              <a:gd name="connsiteY879" fmla="*/ 2390851 h 4241430"/>
              <a:gd name="connsiteX880" fmla="*/ 5302116 w 8175164"/>
              <a:gd name="connsiteY880" fmla="*/ 2381171 h 4241430"/>
              <a:gd name="connsiteX881" fmla="*/ 5297280 w 8175164"/>
              <a:gd name="connsiteY881" fmla="*/ 2376330 h 4241430"/>
              <a:gd name="connsiteX882" fmla="*/ 5306955 w 8175164"/>
              <a:gd name="connsiteY882" fmla="*/ 2352133 h 4241430"/>
              <a:gd name="connsiteX883" fmla="*/ 5335978 w 8175164"/>
              <a:gd name="connsiteY883" fmla="*/ 2381171 h 4241430"/>
              <a:gd name="connsiteX884" fmla="*/ 5311791 w 8175164"/>
              <a:gd name="connsiteY884" fmla="*/ 2327935 h 4241430"/>
              <a:gd name="connsiteX885" fmla="*/ 5321466 w 8175164"/>
              <a:gd name="connsiteY885" fmla="*/ 2323096 h 4241430"/>
              <a:gd name="connsiteX886" fmla="*/ 5345653 w 8175164"/>
              <a:gd name="connsiteY886" fmla="*/ 2337615 h 4241430"/>
              <a:gd name="connsiteX887" fmla="*/ 5398863 w 8175164"/>
              <a:gd name="connsiteY887" fmla="*/ 2308579 h 4241430"/>
              <a:gd name="connsiteX888" fmla="*/ 5447236 w 8175164"/>
              <a:gd name="connsiteY888" fmla="*/ 2323096 h 4241430"/>
              <a:gd name="connsiteX889" fmla="*/ 5384351 w 8175164"/>
              <a:gd name="connsiteY889" fmla="*/ 2337615 h 4241430"/>
              <a:gd name="connsiteX890" fmla="*/ 5389188 w 8175164"/>
              <a:gd name="connsiteY890" fmla="*/ 2366653 h 4241430"/>
              <a:gd name="connsiteX891" fmla="*/ 5495609 w 8175164"/>
              <a:gd name="connsiteY891" fmla="*/ 2308579 h 4241430"/>
              <a:gd name="connsiteX892" fmla="*/ 5452075 w 8175164"/>
              <a:gd name="connsiteY892" fmla="*/ 2279540 h 4241430"/>
              <a:gd name="connsiteX893" fmla="*/ 5476261 w 8175164"/>
              <a:gd name="connsiteY893" fmla="*/ 2240824 h 4241430"/>
              <a:gd name="connsiteX894" fmla="*/ 5471423 w 8175164"/>
              <a:gd name="connsiteY894" fmla="*/ 2284379 h 4241430"/>
              <a:gd name="connsiteX895" fmla="*/ 5500449 w 8175164"/>
              <a:gd name="connsiteY895" fmla="*/ 2274702 h 4241430"/>
              <a:gd name="connsiteX896" fmla="*/ 5529471 w 8175164"/>
              <a:gd name="connsiteY896" fmla="*/ 2289220 h 4241430"/>
              <a:gd name="connsiteX897" fmla="*/ 5534308 w 8175164"/>
              <a:gd name="connsiteY897" fmla="*/ 2255342 h 4241430"/>
              <a:gd name="connsiteX898" fmla="*/ 5563333 w 8175164"/>
              <a:gd name="connsiteY898" fmla="*/ 2289220 h 4241430"/>
              <a:gd name="connsiteX899" fmla="*/ 5597195 w 8175164"/>
              <a:gd name="connsiteY899" fmla="*/ 2308579 h 4241430"/>
              <a:gd name="connsiteX900" fmla="*/ 5761664 w 8175164"/>
              <a:gd name="connsiteY900" fmla="*/ 2187588 h 4241430"/>
              <a:gd name="connsiteX901" fmla="*/ 5993859 w 8175164"/>
              <a:gd name="connsiteY901" fmla="*/ 1984326 h 4241430"/>
              <a:gd name="connsiteX902" fmla="*/ 5984183 w 8175164"/>
              <a:gd name="connsiteY902" fmla="*/ 1974646 h 4241430"/>
              <a:gd name="connsiteX903" fmla="*/ 6047069 w 8175164"/>
              <a:gd name="connsiteY903" fmla="*/ 1931092 h 4241430"/>
              <a:gd name="connsiteX904" fmla="*/ 6109953 w 8175164"/>
              <a:gd name="connsiteY904" fmla="*/ 1892374 h 4241430"/>
              <a:gd name="connsiteX905" fmla="*/ 6105117 w 8175164"/>
              <a:gd name="connsiteY905" fmla="*/ 1853659 h 4241430"/>
              <a:gd name="connsiteX906" fmla="*/ 6109953 w 8175164"/>
              <a:gd name="connsiteY906" fmla="*/ 1863338 h 4241430"/>
              <a:gd name="connsiteX907" fmla="*/ 6226051 w 8175164"/>
              <a:gd name="connsiteY907" fmla="*/ 1771386 h 4241430"/>
              <a:gd name="connsiteX908" fmla="*/ 6250237 w 8175164"/>
              <a:gd name="connsiteY908" fmla="*/ 1742348 h 4241430"/>
              <a:gd name="connsiteX909" fmla="*/ 6434057 w 8175164"/>
              <a:gd name="connsiteY909" fmla="*/ 1543926 h 4241430"/>
              <a:gd name="connsiteX910" fmla="*/ 6443731 w 8175164"/>
              <a:gd name="connsiteY910" fmla="*/ 1602001 h 4241430"/>
              <a:gd name="connsiteX911" fmla="*/ 6434057 w 8175164"/>
              <a:gd name="connsiteY911" fmla="*/ 1582642 h 4241430"/>
              <a:gd name="connsiteX912" fmla="*/ 6414709 w 8175164"/>
              <a:gd name="connsiteY912" fmla="*/ 1602001 h 4241430"/>
              <a:gd name="connsiteX913" fmla="*/ 6414709 w 8175164"/>
              <a:gd name="connsiteY913" fmla="*/ 1631037 h 4241430"/>
              <a:gd name="connsiteX914" fmla="*/ 6400195 w 8175164"/>
              <a:gd name="connsiteY914" fmla="*/ 1645558 h 4241430"/>
              <a:gd name="connsiteX915" fmla="*/ 6390521 w 8175164"/>
              <a:gd name="connsiteY915" fmla="*/ 1635878 h 4241430"/>
              <a:gd name="connsiteX916" fmla="*/ 6240563 w 8175164"/>
              <a:gd name="connsiteY916" fmla="*/ 1839140 h 4241430"/>
              <a:gd name="connsiteX917" fmla="*/ 6090605 w 8175164"/>
              <a:gd name="connsiteY917" fmla="*/ 1974646 h 4241430"/>
              <a:gd name="connsiteX918" fmla="*/ 6085767 w 8175164"/>
              <a:gd name="connsiteY918" fmla="*/ 1969808 h 4241430"/>
              <a:gd name="connsiteX919" fmla="*/ 5964833 w 8175164"/>
              <a:gd name="connsiteY919" fmla="*/ 2071439 h 4241430"/>
              <a:gd name="connsiteX920" fmla="*/ 5887437 w 8175164"/>
              <a:gd name="connsiteY920" fmla="*/ 2163391 h 4241430"/>
              <a:gd name="connsiteX921" fmla="*/ 5868086 w 8175164"/>
              <a:gd name="connsiteY921" fmla="*/ 2139193 h 4241430"/>
              <a:gd name="connsiteX922" fmla="*/ 5848738 w 8175164"/>
              <a:gd name="connsiteY922" fmla="*/ 2153711 h 4241430"/>
              <a:gd name="connsiteX923" fmla="*/ 5732641 w 8175164"/>
              <a:gd name="connsiteY923" fmla="*/ 2265022 h 4241430"/>
              <a:gd name="connsiteX924" fmla="*/ 5621382 w 8175164"/>
              <a:gd name="connsiteY924" fmla="*/ 2337615 h 4241430"/>
              <a:gd name="connsiteX925" fmla="*/ 5558495 w 8175164"/>
              <a:gd name="connsiteY925" fmla="*/ 2366653 h 4241430"/>
              <a:gd name="connsiteX926" fmla="*/ 5592357 w 8175164"/>
              <a:gd name="connsiteY926" fmla="*/ 2405369 h 4241430"/>
              <a:gd name="connsiteX927" fmla="*/ 5718129 w 8175164"/>
              <a:gd name="connsiteY927" fmla="*/ 2352133 h 4241430"/>
              <a:gd name="connsiteX928" fmla="*/ 5843899 w 8175164"/>
              <a:gd name="connsiteY928" fmla="*/ 2255342 h 4241430"/>
              <a:gd name="connsiteX929" fmla="*/ 6027718 w 8175164"/>
              <a:gd name="connsiteY929" fmla="*/ 2139193 h 4241430"/>
              <a:gd name="connsiteX930" fmla="*/ 6124465 w 8175164"/>
              <a:gd name="connsiteY930" fmla="*/ 2085957 h 4241430"/>
              <a:gd name="connsiteX931" fmla="*/ 6153491 w 8175164"/>
              <a:gd name="connsiteY931" fmla="*/ 2081118 h 4241430"/>
              <a:gd name="connsiteX932" fmla="*/ 6221215 w 8175164"/>
              <a:gd name="connsiteY932" fmla="*/ 2018203 h 4241430"/>
              <a:gd name="connsiteX933" fmla="*/ 6346985 w 8175164"/>
              <a:gd name="connsiteY933" fmla="*/ 1892374 h 4241430"/>
              <a:gd name="connsiteX934" fmla="*/ 6332473 w 8175164"/>
              <a:gd name="connsiteY934" fmla="*/ 1853659 h 4241430"/>
              <a:gd name="connsiteX935" fmla="*/ 6535642 w 8175164"/>
              <a:gd name="connsiteY935" fmla="*/ 1664914 h 4241430"/>
              <a:gd name="connsiteX936" fmla="*/ 6608203 w 8175164"/>
              <a:gd name="connsiteY936" fmla="*/ 1553606 h 4241430"/>
              <a:gd name="connsiteX937" fmla="*/ 6750451 w 8175164"/>
              <a:gd name="connsiteY937" fmla="*/ 1362822 h 4241430"/>
              <a:gd name="connsiteX938" fmla="*/ 6822666 w 8175164"/>
              <a:gd name="connsiteY938" fmla="*/ 1246350 h 4241430"/>
              <a:gd name="connsiteX939" fmla="*/ 6822666 w 8175164"/>
              <a:gd name="connsiteY939" fmla="*/ 1245593 h 4241430"/>
              <a:gd name="connsiteX940" fmla="*/ 6822909 w 8175164"/>
              <a:gd name="connsiteY940" fmla="*/ 1245957 h 4241430"/>
              <a:gd name="connsiteX941" fmla="*/ 6871837 w 8175164"/>
              <a:gd name="connsiteY941" fmla="*/ 1167045 h 4241430"/>
              <a:gd name="connsiteX942" fmla="*/ 6961329 w 8175164"/>
              <a:gd name="connsiteY942" fmla="*/ 711521 h 4241430"/>
              <a:gd name="connsiteX943" fmla="*/ 6975840 w 8175164"/>
              <a:gd name="connsiteY943" fmla="*/ 798634 h 4241430"/>
              <a:gd name="connsiteX944" fmla="*/ 6966165 w 8175164"/>
              <a:gd name="connsiteY944" fmla="*/ 963178 h 4241430"/>
              <a:gd name="connsiteX945" fmla="*/ 6956492 w 8175164"/>
              <a:gd name="connsiteY945" fmla="*/ 1122884 h 4241430"/>
              <a:gd name="connsiteX946" fmla="*/ 7077425 w 8175164"/>
              <a:gd name="connsiteY946" fmla="*/ 1016414 h 4241430"/>
              <a:gd name="connsiteX947" fmla="*/ 7067751 w 8175164"/>
              <a:gd name="connsiteY947" fmla="*/ 1001894 h 4241430"/>
              <a:gd name="connsiteX948" fmla="*/ 7000027 w 8175164"/>
              <a:gd name="connsiteY948" fmla="*/ 1059971 h 4241430"/>
              <a:gd name="connsiteX949" fmla="*/ 7033889 w 8175164"/>
              <a:gd name="connsiteY949" fmla="*/ 987376 h 4241430"/>
              <a:gd name="connsiteX950" fmla="*/ 7058075 w 8175164"/>
              <a:gd name="connsiteY950" fmla="*/ 1001894 h 4241430"/>
              <a:gd name="connsiteX951" fmla="*/ 7072587 w 8175164"/>
              <a:gd name="connsiteY951" fmla="*/ 943819 h 4241430"/>
              <a:gd name="connsiteX952" fmla="*/ 7062912 w 8175164"/>
              <a:gd name="connsiteY952" fmla="*/ 948660 h 4241430"/>
              <a:gd name="connsiteX953" fmla="*/ 7072587 w 8175164"/>
              <a:gd name="connsiteY953" fmla="*/ 885744 h 4241430"/>
              <a:gd name="connsiteX954" fmla="*/ 7159659 w 8175164"/>
              <a:gd name="connsiteY954" fmla="*/ 847029 h 4241430"/>
              <a:gd name="connsiteX955" fmla="*/ 7145147 w 8175164"/>
              <a:gd name="connsiteY955" fmla="*/ 876065 h 4241430"/>
              <a:gd name="connsiteX956" fmla="*/ 7111285 w 8175164"/>
              <a:gd name="connsiteY956" fmla="*/ 885744 h 4241430"/>
              <a:gd name="connsiteX957" fmla="*/ 7096773 w 8175164"/>
              <a:gd name="connsiteY957" fmla="*/ 1026093 h 4241430"/>
              <a:gd name="connsiteX958" fmla="*/ 7130635 w 8175164"/>
              <a:gd name="connsiteY958" fmla="*/ 1045450 h 4241430"/>
              <a:gd name="connsiteX959" fmla="*/ 7096773 w 8175164"/>
              <a:gd name="connsiteY959" fmla="*/ 1069648 h 4241430"/>
              <a:gd name="connsiteX960" fmla="*/ 7101613 w 8175164"/>
              <a:gd name="connsiteY960" fmla="*/ 1079327 h 4241430"/>
              <a:gd name="connsiteX961" fmla="*/ 7125799 w 8175164"/>
              <a:gd name="connsiteY961" fmla="*/ 1069648 h 4241430"/>
              <a:gd name="connsiteX962" fmla="*/ 7125799 w 8175164"/>
              <a:gd name="connsiteY962" fmla="*/ 1089007 h 4241430"/>
              <a:gd name="connsiteX963" fmla="*/ 7029052 w 8175164"/>
              <a:gd name="connsiteY963" fmla="*/ 1316467 h 4241430"/>
              <a:gd name="connsiteX964" fmla="*/ 6850069 w 8175164"/>
              <a:gd name="connsiteY964" fmla="*/ 1631037 h 4241430"/>
              <a:gd name="connsiteX965" fmla="*/ 6859745 w 8175164"/>
              <a:gd name="connsiteY965" fmla="*/ 1640717 h 4241430"/>
              <a:gd name="connsiteX966" fmla="*/ 6830719 w 8175164"/>
              <a:gd name="connsiteY966" fmla="*/ 1689112 h 4241430"/>
              <a:gd name="connsiteX967" fmla="*/ 6733973 w 8175164"/>
              <a:gd name="connsiteY967" fmla="*/ 1839140 h 4241430"/>
              <a:gd name="connsiteX968" fmla="*/ 6729136 w 8175164"/>
              <a:gd name="connsiteY968" fmla="*/ 1810102 h 4241430"/>
              <a:gd name="connsiteX969" fmla="*/ 6288936 w 8175164"/>
              <a:gd name="connsiteY969" fmla="*/ 2289220 h 4241430"/>
              <a:gd name="connsiteX970" fmla="*/ 6303447 w 8175164"/>
              <a:gd name="connsiteY970" fmla="*/ 2303738 h 4241430"/>
              <a:gd name="connsiteX971" fmla="*/ 6255074 w 8175164"/>
              <a:gd name="connsiteY971" fmla="*/ 2352133 h 4241430"/>
              <a:gd name="connsiteX972" fmla="*/ 6216375 w 8175164"/>
              <a:gd name="connsiteY972" fmla="*/ 2386010 h 4241430"/>
              <a:gd name="connsiteX973" fmla="*/ 6211539 w 8175164"/>
              <a:gd name="connsiteY973" fmla="*/ 2381171 h 4241430"/>
              <a:gd name="connsiteX974" fmla="*/ 6168002 w 8175164"/>
              <a:gd name="connsiteY974" fmla="*/ 2444084 h 4241430"/>
              <a:gd name="connsiteX975" fmla="*/ 6134141 w 8175164"/>
              <a:gd name="connsiteY975" fmla="*/ 2439246 h 4241430"/>
              <a:gd name="connsiteX976" fmla="*/ 5989020 w 8175164"/>
              <a:gd name="connsiteY976" fmla="*/ 2589272 h 4241430"/>
              <a:gd name="connsiteX977" fmla="*/ 5940647 w 8175164"/>
              <a:gd name="connsiteY977" fmla="*/ 2613470 h 4241430"/>
              <a:gd name="connsiteX978" fmla="*/ 5872925 w 8175164"/>
              <a:gd name="connsiteY978" fmla="*/ 2671544 h 4241430"/>
              <a:gd name="connsiteX979" fmla="*/ 5901948 w 8175164"/>
              <a:gd name="connsiteY979" fmla="*/ 2686062 h 4241430"/>
              <a:gd name="connsiteX980" fmla="*/ 5839063 w 8175164"/>
              <a:gd name="connsiteY980" fmla="*/ 2758657 h 4241430"/>
              <a:gd name="connsiteX981" fmla="*/ 5718129 w 8175164"/>
              <a:gd name="connsiteY981" fmla="*/ 2831250 h 4241430"/>
              <a:gd name="connsiteX982" fmla="*/ 5640730 w 8175164"/>
              <a:gd name="connsiteY982" fmla="*/ 2879645 h 4241430"/>
              <a:gd name="connsiteX983" fmla="*/ 5606869 w 8175164"/>
              <a:gd name="connsiteY983" fmla="*/ 2889325 h 4241430"/>
              <a:gd name="connsiteX984" fmla="*/ 5485935 w 8175164"/>
              <a:gd name="connsiteY984" fmla="*/ 2957079 h 4241430"/>
              <a:gd name="connsiteX985" fmla="*/ 5432725 w 8175164"/>
              <a:gd name="connsiteY985" fmla="*/ 2971597 h 4241430"/>
              <a:gd name="connsiteX986" fmla="*/ 5335978 w 8175164"/>
              <a:gd name="connsiteY986" fmla="*/ 3000635 h 4241430"/>
              <a:gd name="connsiteX987" fmla="*/ 5311791 w 8175164"/>
              <a:gd name="connsiteY987" fmla="*/ 3024833 h 4241430"/>
              <a:gd name="connsiteX988" fmla="*/ 5306955 w 8175164"/>
              <a:gd name="connsiteY988" fmla="*/ 3015154 h 4241430"/>
              <a:gd name="connsiteX989" fmla="*/ 5292441 w 8175164"/>
              <a:gd name="connsiteY989" fmla="*/ 3029671 h 4241430"/>
              <a:gd name="connsiteX990" fmla="*/ 5268254 w 8175164"/>
              <a:gd name="connsiteY990" fmla="*/ 3005474 h 4241430"/>
              <a:gd name="connsiteX991" fmla="*/ 5229556 w 8175164"/>
              <a:gd name="connsiteY991" fmla="*/ 3058710 h 4241430"/>
              <a:gd name="connsiteX992" fmla="*/ 5219881 w 8175164"/>
              <a:gd name="connsiteY992" fmla="*/ 3034512 h 4241430"/>
              <a:gd name="connsiteX993" fmla="*/ 4982852 w 8175164"/>
              <a:gd name="connsiteY993" fmla="*/ 3102266 h 4241430"/>
              <a:gd name="connsiteX994" fmla="*/ 4890941 w 8175164"/>
              <a:gd name="connsiteY994" fmla="*/ 3107105 h 4241430"/>
              <a:gd name="connsiteX995" fmla="*/ 4794194 w 8175164"/>
              <a:gd name="connsiteY995" fmla="*/ 3107105 h 4241430"/>
              <a:gd name="connsiteX996" fmla="*/ 4324971 w 8175164"/>
              <a:gd name="connsiteY996" fmla="*/ 3136143 h 4241430"/>
              <a:gd name="connsiteX997" fmla="*/ 4121802 w 8175164"/>
              <a:gd name="connsiteY997" fmla="*/ 3145823 h 4241430"/>
              <a:gd name="connsiteX998" fmla="*/ 3792862 w 8175164"/>
              <a:gd name="connsiteY998" fmla="*/ 3116785 h 4241430"/>
              <a:gd name="connsiteX999" fmla="*/ 3676765 w 8175164"/>
              <a:gd name="connsiteY999" fmla="*/ 3160341 h 4241430"/>
              <a:gd name="connsiteX1000" fmla="*/ 3686440 w 8175164"/>
              <a:gd name="connsiteY1000" fmla="*/ 3208736 h 4241430"/>
              <a:gd name="connsiteX1001" fmla="*/ 4479767 w 8175164"/>
              <a:gd name="connsiteY1001" fmla="*/ 3392640 h 4241430"/>
              <a:gd name="connsiteX1002" fmla="*/ 4707122 w 8175164"/>
              <a:gd name="connsiteY1002" fmla="*/ 3392640 h 4241430"/>
              <a:gd name="connsiteX1003" fmla="*/ 4711959 w 8175164"/>
              <a:gd name="connsiteY1003" fmla="*/ 3411998 h 4241430"/>
              <a:gd name="connsiteX1004" fmla="*/ 4997363 w 8175164"/>
              <a:gd name="connsiteY1004" fmla="*/ 3368442 h 4241430"/>
              <a:gd name="connsiteX1005" fmla="*/ 5016712 w 8175164"/>
              <a:gd name="connsiteY1005" fmla="*/ 3411998 h 4241430"/>
              <a:gd name="connsiteX1006" fmla="*/ 5045737 w 8175164"/>
              <a:gd name="connsiteY1006" fmla="*/ 3407158 h 4241430"/>
              <a:gd name="connsiteX1007" fmla="*/ 5031225 w 8175164"/>
              <a:gd name="connsiteY1007" fmla="*/ 3378121 h 4241430"/>
              <a:gd name="connsiteX1008" fmla="*/ 5108622 w 8175164"/>
              <a:gd name="connsiteY1008" fmla="*/ 3387801 h 4241430"/>
              <a:gd name="connsiteX1009" fmla="*/ 5253742 w 8175164"/>
              <a:gd name="connsiteY1009" fmla="*/ 3344244 h 4241430"/>
              <a:gd name="connsiteX1010" fmla="*/ 5350489 w 8175164"/>
              <a:gd name="connsiteY1010" fmla="*/ 3339406 h 4241430"/>
              <a:gd name="connsiteX1011" fmla="*/ 5350489 w 8175164"/>
              <a:gd name="connsiteY1011" fmla="*/ 3329726 h 4241430"/>
              <a:gd name="connsiteX1012" fmla="*/ 5374676 w 8175164"/>
              <a:gd name="connsiteY1012" fmla="*/ 3344244 h 4241430"/>
              <a:gd name="connsiteX1013" fmla="*/ 5437561 w 8175164"/>
              <a:gd name="connsiteY1013" fmla="*/ 3300688 h 4241430"/>
              <a:gd name="connsiteX1014" fmla="*/ 5606869 w 8175164"/>
              <a:gd name="connsiteY1014" fmla="*/ 3252293 h 4241430"/>
              <a:gd name="connsiteX1015" fmla="*/ 5756827 w 8175164"/>
              <a:gd name="connsiteY1015" fmla="*/ 3199057 h 4241430"/>
              <a:gd name="connsiteX1016" fmla="*/ 5872925 w 8175164"/>
              <a:gd name="connsiteY1016" fmla="*/ 3136143 h 4241430"/>
              <a:gd name="connsiteX1017" fmla="*/ 6168002 w 8175164"/>
              <a:gd name="connsiteY1017" fmla="*/ 2932881 h 4241430"/>
              <a:gd name="connsiteX1018" fmla="*/ 6216375 w 8175164"/>
              <a:gd name="connsiteY1018" fmla="*/ 2899004 h 4241430"/>
              <a:gd name="connsiteX1019" fmla="*/ 6221215 w 8175164"/>
              <a:gd name="connsiteY1019" fmla="*/ 2903843 h 4241430"/>
              <a:gd name="connsiteX1020" fmla="*/ 6245401 w 8175164"/>
              <a:gd name="connsiteY1020" fmla="*/ 2874807 h 4241430"/>
              <a:gd name="connsiteX1021" fmla="*/ 6337309 w 8175164"/>
              <a:gd name="connsiteY1021" fmla="*/ 2836091 h 4241430"/>
              <a:gd name="connsiteX1022" fmla="*/ 6458243 w 8175164"/>
              <a:gd name="connsiteY1022" fmla="*/ 2748978 h 4241430"/>
              <a:gd name="connsiteX1023" fmla="*/ 6564665 w 8175164"/>
              <a:gd name="connsiteY1023" fmla="*/ 2632829 h 4241430"/>
              <a:gd name="connsiteX1024" fmla="*/ 6608203 w 8175164"/>
              <a:gd name="connsiteY1024" fmla="*/ 2594111 h 4241430"/>
              <a:gd name="connsiteX1025" fmla="*/ 6990351 w 8175164"/>
              <a:gd name="connsiteY1025" fmla="*/ 2250502 h 4241430"/>
              <a:gd name="connsiteX1026" fmla="*/ 6975840 w 8175164"/>
              <a:gd name="connsiteY1026" fmla="*/ 2318256 h 4241430"/>
              <a:gd name="connsiteX1027" fmla="*/ 6811371 w 8175164"/>
              <a:gd name="connsiteY1027" fmla="*/ 2473123 h 4241430"/>
              <a:gd name="connsiteX1028" fmla="*/ 6380847 w 8175164"/>
              <a:gd name="connsiteY1028" fmla="*/ 2889325 h 4241430"/>
              <a:gd name="connsiteX1029" fmla="*/ 6356659 w 8175164"/>
              <a:gd name="connsiteY1029" fmla="*/ 2894165 h 4241430"/>
              <a:gd name="connsiteX1030" fmla="*/ 6298611 w 8175164"/>
              <a:gd name="connsiteY1030" fmla="*/ 2952240 h 4241430"/>
              <a:gd name="connsiteX1031" fmla="*/ 6288936 w 8175164"/>
              <a:gd name="connsiteY1031" fmla="*/ 3015154 h 4241430"/>
              <a:gd name="connsiteX1032" fmla="*/ 6337309 w 8175164"/>
              <a:gd name="connsiteY1032" fmla="*/ 3015154 h 4241430"/>
              <a:gd name="connsiteX1033" fmla="*/ 6477593 w 8175164"/>
              <a:gd name="connsiteY1033" fmla="*/ 2961920 h 4241430"/>
              <a:gd name="connsiteX1034" fmla="*/ 6525967 w 8175164"/>
              <a:gd name="connsiteY1034" fmla="*/ 2899004 h 4241430"/>
              <a:gd name="connsiteX1035" fmla="*/ 6535642 w 8175164"/>
              <a:gd name="connsiteY1035" fmla="*/ 2923202 h 4241430"/>
              <a:gd name="connsiteX1036" fmla="*/ 6927467 w 8175164"/>
              <a:gd name="connsiteY1036" fmla="*/ 2603790 h 4241430"/>
              <a:gd name="connsiteX1037" fmla="*/ 6879093 w 8175164"/>
              <a:gd name="connsiteY1037" fmla="*/ 2652188 h 4241430"/>
              <a:gd name="connsiteX1038" fmla="*/ 6874257 w 8175164"/>
              <a:gd name="connsiteY1038" fmla="*/ 2705421 h 4241430"/>
              <a:gd name="connsiteX1039" fmla="*/ 6888768 w 8175164"/>
              <a:gd name="connsiteY1039" fmla="*/ 2690903 h 4241430"/>
              <a:gd name="connsiteX1040" fmla="*/ 6975840 w 8175164"/>
              <a:gd name="connsiteY1040" fmla="*/ 2560236 h 4241430"/>
              <a:gd name="connsiteX1041" fmla="*/ 6966165 w 8175164"/>
              <a:gd name="connsiteY1041" fmla="*/ 2594111 h 4241430"/>
              <a:gd name="connsiteX1042" fmla="*/ 7000027 w 8175164"/>
              <a:gd name="connsiteY1042" fmla="*/ 2569913 h 4241430"/>
              <a:gd name="connsiteX1043" fmla="*/ 7043563 w 8175164"/>
              <a:gd name="connsiteY1043" fmla="*/ 2487641 h 4241430"/>
              <a:gd name="connsiteX1044" fmla="*/ 7106449 w 8175164"/>
              <a:gd name="connsiteY1044" fmla="*/ 2448925 h 4241430"/>
              <a:gd name="connsiteX1045" fmla="*/ 7101613 w 8175164"/>
              <a:gd name="connsiteY1045" fmla="*/ 2444084 h 4241430"/>
              <a:gd name="connsiteX1046" fmla="*/ 7154823 w 8175164"/>
              <a:gd name="connsiteY1046" fmla="*/ 2400530 h 4241430"/>
              <a:gd name="connsiteX1047" fmla="*/ 7125799 w 8175164"/>
              <a:gd name="connsiteY1047" fmla="*/ 2381171 h 4241430"/>
              <a:gd name="connsiteX1048" fmla="*/ 7169334 w 8175164"/>
              <a:gd name="connsiteY1048" fmla="*/ 2342455 h 4241430"/>
              <a:gd name="connsiteX1049" fmla="*/ 7222546 w 8175164"/>
              <a:gd name="connsiteY1049" fmla="*/ 2303738 h 4241430"/>
              <a:gd name="connsiteX1050" fmla="*/ 7280595 w 8175164"/>
              <a:gd name="connsiteY1050" fmla="*/ 2255342 h 4241430"/>
              <a:gd name="connsiteX1051" fmla="*/ 7270919 w 8175164"/>
              <a:gd name="connsiteY1051" fmla="*/ 2245663 h 4241430"/>
              <a:gd name="connsiteX1052" fmla="*/ 7241894 w 8175164"/>
              <a:gd name="connsiteY1052" fmla="*/ 2279540 h 4241430"/>
              <a:gd name="connsiteX1053" fmla="*/ 7227383 w 8175164"/>
              <a:gd name="connsiteY1053" fmla="*/ 2260181 h 4241430"/>
              <a:gd name="connsiteX1054" fmla="*/ 7266081 w 8175164"/>
              <a:gd name="connsiteY1054" fmla="*/ 2221465 h 4241430"/>
              <a:gd name="connsiteX1055" fmla="*/ 7280595 w 8175164"/>
              <a:gd name="connsiteY1055" fmla="*/ 2240824 h 4241430"/>
              <a:gd name="connsiteX1056" fmla="*/ 7391853 w 8175164"/>
              <a:gd name="connsiteY1056" fmla="*/ 2090798 h 4241430"/>
              <a:gd name="connsiteX1057" fmla="*/ 7449902 w 8175164"/>
              <a:gd name="connsiteY1057" fmla="*/ 2003685 h 4241430"/>
              <a:gd name="connsiteX1058" fmla="*/ 7338641 w 8175164"/>
              <a:gd name="connsiteY1058" fmla="*/ 2110155 h 4241430"/>
              <a:gd name="connsiteX1059" fmla="*/ 7440227 w 8175164"/>
              <a:gd name="connsiteY1059" fmla="*/ 1979487 h 4241430"/>
              <a:gd name="connsiteX1060" fmla="*/ 7474089 w 8175164"/>
              <a:gd name="connsiteY1060" fmla="*/ 1940769 h 4241430"/>
              <a:gd name="connsiteX1061" fmla="*/ 7464413 w 8175164"/>
              <a:gd name="connsiteY1061" fmla="*/ 1950449 h 4241430"/>
              <a:gd name="connsiteX1062" fmla="*/ 7445063 w 8175164"/>
              <a:gd name="connsiteY1062" fmla="*/ 1945610 h 4241430"/>
              <a:gd name="connsiteX1063" fmla="*/ 7546649 w 8175164"/>
              <a:gd name="connsiteY1063" fmla="*/ 1800423 h 4241430"/>
              <a:gd name="connsiteX1064" fmla="*/ 7701445 w 8175164"/>
              <a:gd name="connsiteY1064" fmla="*/ 1674594 h 4241430"/>
              <a:gd name="connsiteX1065" fmla="*/ 7691769 w 8175164"/>
              <a:gd name="connsiteY1065" fmla="*/ 1664914 h 4241430"/>
              <a:gd name="connsiteX1066" fmla="*/ 7744979 w 8175164"/>
              <a:gd name="connsiteY1066" fmla="*/ 1616519 h 4241430"/>
              <a:gd name="connsiteX1067" fmla="*/ 7696606 w 8175164"/>
              <a:gd name="connsiteY1067" fmla="*/ 1703632 h 4241430"/>
              <a:gd name="connsiteX1068" fmla="*/ 7541811 w 8175164"/>
              <a:gd name="connsiteY1068" fmla="*/ 1969808 h 4241430"/>
              <a:gd name="connsiteX1069" fmla="*/ 7382178 w 8175164"/>
              <a:gd name="connsiteY1069" fmla="*/ 2158550 h 4241430"/>
              <a:gd name="connsiteX1070" fmla="*/ 7319293 w 8175164"/>
              <a:gd name="connsiteY1070" fmla="*/ 2298899 h 4241430"/>
              <a:gd name="connsiteX1071" fmla="*/ 7058075 w 8175164"/>
              <a:gd name="connsiteY1071" fmla="*/ 2569913 h 4241430"/>
              <a:gd name="connsiteX1072" fmla="*/ 7062912 w 8175164"/>
              <a:gd name="connsiteY1072" fmla="*/ 2574754 h 4241430"/>
              <a:gd name="connsiteX1073" fmla="*/ 7038725 w 8175164"/>
              <a:gd name="connsiteY1073" fmla="*/ 2589272 h 4241430"/>
              <a:gd name="connsiteX1074" fmla="*/ 6787185 w 8175164"/>
              <a:gd name="connsiteY1074" fmla="*/ 2836091 h 4241430"/>
              <a:gd name="connsiteX1075" fmla="*/ 6729136 w 8175164"/>
              <a:gd name="connsiteY1075" fmla="*/ 2865127 h 4241430"/>
              <a:gd name="connsiteX1076" fmla="*/ 6680763 w 8175164"/>
              <a:gd name="connsiteY1076" fmla="*/ 2923202 h 4241430"/>
              <a:gd name="connsiteX1077" fmla="*/ 6661412 w 8175164"/>
              <a:gd name="connsiteY1077" fmla="*/ 2894165 h 4241430"/>
              <a:gd name="connsiteX1078" fmla="*/ 6666251 w 8175164"/>
              <a:gd name="connsiteY1078" fmla="*/ 2932881 h 4241430"/>
              <a:gd name="connsiteX1079" fmla="*/ 6506617 w 8175164"/>
              <a:gd name="connsiteY1079" fmla="*/ 3058710 h 4241430"/>
              <a:gd name="connsiteX1080" fmla="*/ 6453407 w 8175164"/>
              <a:gd name="connsiteY1080" fmla="*/ 3034512 h 4241430"/>
              <a:gd name="connsiteX1081" fmla="*/ 6414709 w 8175164"/>
              <a:gd name="connsiteY1081" fmla="*/ 3121625 h 4241430"/>
              <a:gd name="connsiteX1082" fmla="*/ 6303447 w 8175164"/>
              <a:gd name="connsiteY1082" fmla="*/ 3179700 h 4241430"/>
              <a:gd name="connsiteX1083" fmla="*/ 6182514 w 8175164"/>
              <a:gd name="connsiteY1083" fmla="*/ 3310367 h 4241430"/>
              <a:gd name="connsiteX1084" fmla="*/ 6085767 w 8175164"/>
              <a:gd name="connsiteY1084" fmla="*/ 3334565 h 4241430"/>
              <a:gd name="connsiteX1085" fmla="*/ 5974508 w 8175164"/>
              <a:gd name="connsiteY1085" fmla="*/ 3407158 h 4241430"/>
              <a:gd name="connsiteX1086" fmla="*/ 5722965 w 8175164"/>
              <a:gd name="connsiteY1086" fmla="*/ 3489432 h 4241430"/>
              <a:gd name="connsiteX1087" fmla="*/ 5539147 w 8175164"/>
              <a:gd name="connsiteY1087" fmla="*/ 3581384 h 4241430"/>
              <a:gd name="connsiteX1088" fmla="*/ 5437561 w 8175164"/>
              <a:gd name="connsiteY1088" fmla="*/ 3697533 h 4241430"/>
              <a:gd name="connsiteX1089" fmla="*/ 5248906 w 8175164"/>
              <a:gd name="connsiteY1089" fmla="*/ 3765287 h 4241430"/>
              <a:gd name="connsiteX1090" fmla="*/ 5094110 w 8175164"/>
              <a:gd name="connsiteY1090" fmla="*/ 3818521 h 4241430"/>
              <a:gd name="connsiteX1091" fmla="*/ 4982852 w 8175164"/>
              <a:gd name="connsiteY1091" fmla="*/ 3828200 h 4241430"/>
              <a:gd name="connsiteX1092" fmla="*/ 4721634 w 8175164"/>
              <a:gd name="connsiteY1092" fmla="*/ 3891116 h 4241430"/>
              <a:gd name="connsiteX1093" fmla="*/ 4421718 w 8175164"/>
              <a:gd name="connsiteY1093" fmla="*/ 3929832 h 4241430"/>
              <a:gd name="connsiteX1094" fmla="*/ 4276597 w 8175164"/>
              <a:gd name="connsiteY1094" fmla="*/ 3944350 h 4241430"/>
              <a:gd name="connsiteX1095" fmla="*/ 4262086 w 8175164"/>
              <a:gd name="connsiteY1095" fmla="*/ 3924993 h 4241430"/>
              <a:gd name="connsiteX1096" fmla="*/ 4141152 w 8175164"/>
              <a:gd name="connsiteY1096" fmla="*/ 3958870 h 4241430"/>
              <a:gd name="connsiteX1097" fmla="*/ 4315296 w 8175164"/>
              <a:gd name="connsiteY1097" fmla="*/ 4016945 h 4241430"/>
              <a:gd name="connsiteX1098" fmla="*/ 4305621 w 8175164"/>
              <a:gd name="connsiteY1098" fmla="*/ 3992747 h 4241430"/>
              <a:gd name="connsiteX1099" fmla="*/ 4426557 w 8175164"/>
              <a:gd name="connsiteY1099" fmla="*/ 4021783 h 4241430"/>
              <a:gd name="connsiteX1100" fmla="*/ 4503953 w 8175164"/>
              <a:gd name="connsiteY1100" fmla="*/ 4021783 h 4241430"/>
              <a:gd name="connsiteX1101" fmla="*/ 4760332 w 8175164"/>
              <a:gd name="connsiteY1101" fmla="*/ 3987906 h 4241430"/>
              <a:gd name="connsiteX1102" fmla="*/ 5016712 w 8175164"/>
              <a:gd name="connsiteY1102" fmla="*/ 3983068 h 4241430"/>
              <a:gd name="connsiteX1103" fmla="*/ 5098947 w 8175164"/>
              <a:gd name="connsiteY1103" fmla="*/ 3944350 h 4241430"/>
              <a:gd name="connsiteX1104" fmla="*/ 5190857 w 8175164"/>
              <a:gd name="connsiteY1104" fmla="*/ 3949191 h 4241430"/>
              <a:gd name="connsiteX1105" fmla="*/ 5190857 w 8175164"/>
              <a:gd name="connsiteY1105" fmla="*/ 3939511 h 4241430"/>
              <a:gd name="connsiteX1106" fmla="*/ 5229556 w 8175164"/>
              <a:gd name="connsiteY1106" fmla="*/ 3944350 h 4241430"/>
              <a:gd name="connsiteX1107" fmla="*/ 5273093 w 8175164"/>
              <a:gd name="connsiteY1107" fmla="*/ 3924993 h 4241430"/>
              <a:gd name="connsiteX1108" fmla="*/ 5394026 w 8175164"/>
              <a:gd name="connsiteY1108" fmla="*/ 3866918 h 4241430"/>
              <a:gd name="connsiteX1109" fmla="*/ 5437561 w 8175164"/>
              <a:gd name="connsiteY1109" fmla="*/ 3876596 h 4241430"/>
              <a:gd name="connsiteX1110" fmla="*/ 5693943 w 8175164"/>
              <a:gd name="connsiteY1110" fmla="*/ 3799164 h 4241430"/>
              <a:gd name="connsiteX1111" fmla="*/ 5814876 w 8175164"/>
              <a:gd name="connsiteY1111" fmla="*/ 3736249 h 4241430"/>
              <a:gd name="connsiteX1112" fmla="*/ 5848738 w 8175164"/>
              <a:gd name="connsiteY1112" fmla="*/ 3741090 h 4241430"/>
              <a:gd name="connsiteX1113" fmla="*/ 5984183 w 8175164"/>
              <a:gd name="connsiteY1113" fmla="*/ 3683015 h 4241430"/>
              <a:gd name="connsiteX1114" fmla="*/ 6080931 w 8175164"/>
              <a:gd name="connsiteY1114" fmla="*/ 3620100 h 4241430"/>
              <a:gd name="connsiteX1115" fmla="*/ 6076091 w 8175164"/>
              <a:gd name="connsiteY1115" fmla="*/ 3615261 h 4241430"/>
              <a:gd name="connsiteX1116" fmla="*/ 6221215 w 8175164"/>
              <a:gd name="connsiteY1116" fmla="*/ 3571704 h 4241430"/>
              <a:gd name="connsiteX1117" fmla="*/ 6192189 w 8175164"/>
              <a:gd name="connsiteY1117" fmla="*/ 3557186 h 4241430"/>
              <a:gd name="connsiteX1118" fmla="*/ 6197027 w 8175164"/>
              <a:gd name="connsiteY1118" fmla="*/ 3552345 h 4241430"/>
              <a:gd name="connsiteX1119" fmla="*/ 6226051 w 8175164"/>
              <a:gd name="connsiteY1119" fmla="*/ 3557186 h 4241430"/>
              <a:gd name="connsiteX1120" fmla="*/ 6351821 w 8175164"/>
              <a:gd name="connsiteY1120" fmla="*/ 3499109 h 4241430"/>
              <a:gd name="connsiteX1121" fmla="*/ 6598527 w 8175164"/>
              <a:gd name="connsiteY1121" fmla="*/ 3349083 h 4241430"/>
              <a:gd name="connsiteX1122" fmla="*/ 6646901 w 8175164"/>
              <a:gd name="connsiteY1122" fmla="*/ 3368442 h 4241430"/>
              <a:gd name="connsiteX1123" fmla="*/ 6642062 w 8175164"/>
              <a:gd name="connsiteY1123" fmla="*/ 3349083 h 4241430"/>
              <a:gd name="connsiteX1124" fmla="*/ 6661412 w 8175164"/>
              <a:gd name="connsiteY1124" fmla="*/ 3339406 h 4241430"/>
              <a:gd name="connsiteX1125" fmla="*/ 6700111 w 8175164"/>
              <a:gd name="connsiteY1125" fmla="*/ 3276490 h 4241430"/>
              <a:gd name="connsiteX1126" fmla="*/ 6762998 w 8175164"/>
              <a:gd name="connsiteY1126" fmla="*/ 3242613 h 4241430"/>
              <a:gd name="connsiteX1127" fmla="*/ 6748484 w 8175164"/>
              <a:gd name="connsiteY1127" fmla="*/ 3232934 h 4241430"/>
              <a:gd name="connsiteX1128" fmla="*/ 6792021 w 8175164"/>
              <a:gd name="connsiteY1128" fmla="*/ 3218416 h 4241430"/>
              <a:gd name="connsiteX1129" fmla="*/ 6825883 w 8175164"/>
              <a:gd name="connsiteY1129" fmla="*/ 3194218 h 4241430"/>
              <a:gd name="connsiteX1130" fmla="*/ 6796857 w 8175164"/>
              <a:gd name="connsiteY1130" fmla="*/ 3174859 h 4241430"/>
              <a:gd name="connsiteX1131" fmla="*/ 6859745 w 8175164"/>
              <a:gd name="connsiteY1131" fmla="*/ 3126464 h 4241430"/>
              <a:gd name="connsiteX1132" fmla="*/ 6850069 w 8175164"/>
              <a:gd name="connsiteY1132" fmla="*/ 3116785 h 4241430"/>
              <a:gd name="connsiteX1133" fmla="*/ 6961329 w 8175164"/>
              <a:gd name="connsiteY1133" fmla="*/ 3049030 h 4241430"/>
              <a:gd name="connsiteX1134" fmla="*/ 7029052 w 8175164"/>
              <a:gd name="connsiteY1134" fmla="*/ 2976438 h 4241430"/>
              <a:gd name="connsiteX1135" fmla="*/ 7203196 w 8175164"/>
              <a:gd name="connsiteY1135" fmla="*/ 2850609 h 4241430"/>
              <a:gd name="connsiteX1136" fmla="*/ 7120961 w 8175164"/>
              <a:gd name="connsiteY1136" fmla="*/ 2918363 h 4241430"/>
              <a:gd name="connsiteX1137" fmla="*/ 7082262 w 8175164"/>
              <a:gd name="connsiteY1137" fmla="*/ 2995797 h 4241430"/>
              <a:gd name="connsiteX1138" fmla="*/ 6743647 w 8175164"/>
              <a:gd name="connsiteY1138" fmla="*/ 3315206 h 4241430"/>
              <a:gd name="connsiteX1139" fmla="*/ 6738811 w 8175164"/>
              <a:gd name="connsiteY1139" fmla="*/ 3334565 h 4241430"/>
              <a:gd name="connsiteX1140" fmla="*/ 6680763 w 8175164"/>
              <a:gd name="connsiteY1140" fmla="*/ 3368442 h 4241430"/>
              <a:gd name="connsiteX1141" fmla="*/ 6617875 w 8175164"/>
              <a:gd name="connsiteY1141" fmla="*/ 3455555 h 4241430"/>
              <a:gd name="connsiteX1142" fmla="*/ 6830719 w 8175164"/>
              <a:gd name="connsiteY1142" fmla="*/ 3353924 h 4241430"/>
              <a:gd name="connsiteX1143" fmla="*/ 7280595 w 8175164"/>
              <a:gd name="connsiteY1143" fmla="*/ 2928043 h 4241430"/>
              <a:gd name="connsiteX1144" fmla="*/ 7266081 w 8175164"/>
              <a:gd name="connsiteY1144" fmla="*/ 2899004 h 4241430"/>
              <a:gd name="connsiteX1145" fmla="*/ 7290267 w 8175164"/>
              <a:gd name="connsiteY1145" fmla="*/ 2889325 h 4241430"/>
              <a:gd name="connsiteX1146" fmla="*/ 7290267 w 8175164"/>
              <a:gd name="connsiteY1146" fmla="*/ 2918363 h 4241430"/>
              <a:gd name="connsiteX1147" fmla="*/ 7367667 w 8175164"/>
              <a:gd name="connsiteY1147" fmla="*/ 2836091 h 4241430"/>
              <a:gd name="connsiteX1148" fmla="*/ 7362828 w 8175164"/>
              <a:gd name="connsiteY1148" fmla="*/ 2831250 h 4241430"/>
              <a:gd name="connsiteX1149" fmla="*/ 7585347 w 8175164"/>
              <a:gd name="connsiteY1149" fmla="*/ 2603790 h 4241430"/>
              <a:gd name="connsiteX1150" fmla="*/ 7401529 w 8175164"/>
              <a:gd name="connsiteY1150" fmla="*/ 2816732 h 4241430"/>
              <a:gd name="connsiteX1151" fmla="*/ 7290267 w 8175164"/>
              <a:gd name="connsiteY1151" fmla="*/ 2932881 h 4241430"/>
              <a:gd name="connsiteX1152" fmla="*/ 7140311 w 8175164"/>
              <a:gd name="connsiteY1152" fmla="*/ 3107105 h 4241430"/>
              <a:gd name="connsiteX1153" fmla="*/ 7082262 w 8175164"/>
              <a:gd name="connsiteY1153" fmla="*/ 3160341 h 4241430"/>
              <a:gd name="connsiteX1154" fmla="*/ 6980679 w 8175164"/>
              <a:gd name="connsiteY1154" fmla="*/ 3242613 h 4241430"/>
              <a:gd name="connsiteX1155" fmla="*/ 6733973 w 8175164"/>
              <a:gd name="connsiteY1155" fmla="*/ 3470073 h 4241430"/>
              <a:gd name="connsiteX1156" fmla="*/ 6525967 w 8175164"/>
              <a:gd name="connsiteY1156" fmla="*/ 3615261 h 4241430"/>
              <a:gd name="connsiteX1157" fmla="*/ 6482430 w 8175164"/>
              <a:gd name="connsiteY1157" fmla="*/ 3634618 h 4241430"/>
              <a:gd name="connsiteX1158" fmla="*/ 6269588 w 8175164"/>
              <a:gd name="connsiteY1158" fmla="*/ 3750767 h 4241430"/>
              <a:gd name="connsiteX1159" fmla="*/ 5640730 w 8175164"/>
              <a:gd name="connsiteY1159" fmla="*/ 3987906 h 4241430"/>
              <a:gd name="connsiteX1160" fmla="*/ 5553659 w 8175164"/>
              <a:gd name="connsiteY1160" fmla="*/ 4021783 h 4241430"/>
              <a:gd name="connsiteX1161" fmla="*/ 5519797 w 8175164"/>
              <a:gd name="connsiteY1161" fmla="*/ 4016945 h 4241430"/>
              <a:gd name="connsiteX1162" fmla="*/ 5350489 w 8175164"/>
              <a:gd name="connsiteY1162" fmla="*/ 4060499 h 4241430"/>
              <a:gd name="connsiteX1163" fmla="*/ 5355328 w 8175164"/>
              <a:gd name="connsiteY1163" fmla="*/ 4070178 h 4241430"/>
              <a:gd name="connsiteX1164" fmla="*/ 5118297 w 8175164"/>
              <a:gd name="connsiteY1164" fmla="*/ 4118574 h 4241430"/>
              <a:gd name="connsiteX1165" fmla="*/ 4687772 w 8175164"/>
              <a:gd name="connsiteY1165" fmla="*/ 4166971 h 4241430"/>
              <a:gd name="connsiteX1166" fmla="*/ 4678097 w 8175164"/>
              <a:gd name="connsiteY1166" fmla="*/ 4157292 h 4241430"/>
              <a:gd name="connsiteX1167" fmla="*/ 4562002 w 8175164"/>
              <a:gd name="connsiteY1167" fmla="*/ 4191169 h 4241430"/>
              <a:gd name="connsiteX1168" fmla="*/ 4523304 w 8175164"/>
              <a:gd name="connsiteY1168" fmla="*/ 4225046 h 4241430"/>
              <a:gd name="connsiteX1169" fmla="*/ 4402368 w 8175164"/>
              <a:gd name="connsiteY1169" fmla="*/ 4220205 h 4241430"/>
              <a:gd name="connsiteX1170" fmla="*/ 3928308 w 8175164"/>
              <a:gd name="connsiteY1170" fmla="*/ 4210525 h 4241430"/>
              <a:gd name="connsiteX1171" fmla="*/ 3662254 w 8175164"/>
              <a:gd name="connsiteY1171" fmla="*/ 4200848 h 4241430"/>
              <a:gd name="connsiteX1172" fmla="*/ 3488110 w 8175164"/>
              <a:gd name="connsiteY1172" fmla="*/ 4157292 h 4241430"/>
              <a:gd name="connsiteX1173" fmla="*/ 3313964 w 8175164"/>
              <a:gd name="connsiteY1173" fmla="*/ 4133094 h 4241430"/>
              <a:gd name="connsiteX1174" fmla="*/ 3328476 w 8175164"/>
              <a:gd name="connsiteY1174" fmla="*/ 4123414 h 4241430"/>
              <a:gd name="connsiteX1175" fmla="*/ 3280102 w 8175164"/>
              <a:gd name="connsiteY1175" fmla="*/ 4108896 h 4241430"/>
              <a:gd name="connsiteX1176" fmla="*/ 3159168 w 8175164"/>
              <a:gd name="connsiteY1176" fmla="*/ 4060499 h 4241430"/>
              <a:gd name="connsiteX1177" fmla="*/ 3144657 w 8175164"/>
              <a:gd name="connsiteY1177" fmla="*/ 4094376 h 4241430"/>
              <a:gd name="connsiteX1178" fmla="*/ 3125306 w 8175164"/>
              <a:gd name="connsiteY1178" fmla="*/ 4089537 h 4241430"/>
              <a:gd name="connsiteX1179" fmla="*/ 3130145 w 8175164"/>
              <a:gd name="connsiteY1179" fmla="*/ 4070178 h 4241430"/>
              <a:gd name="connsiteX1180" fmla="*/ 3120470 w 8175164"/>
              <a:gd name="connsiteY1180" fmla="*/ 4060499 h 4241430"/>
              <a:gd name="connsiteX1181" fmla="*/ 2902789 w 8175164"/>
              <a:gd name="connsiteY1181" fmla="*/ 3992747 h 4241430"/>
              <a:gd name="connsiteX1182" fmla="*/ 2806042 w 8175164"/>
              <a:gd name="connsiteY1182" fmla="*/ 3949191 h 4241430"/>
              <a:gd name="connsiteX1183" fmla="*/ 2602873 w 8175164"/>
              <a:gd name="connsiteY1183" fmla="*/ 3823362 h 4241430"/>
              <a:gd name="connsiteX1184" fmla="*/ 2375517 w 8175164"/>
              <a:gd name="connsiteY1184" fmla="*/ 3702372 h 4241430"/>
              <a:gd name="connsiteX1185" fmla="*/ 2283608 w 8175164"/>
              <a:gd name="connsiteY1185" fmla="*/ 3634618 h 4241430"/>
              <a:gd name="connsiteX1186" fmla="*/ 2094952 w 8175164"/>
              <a:gd name="connsiteY1186" fmla="*/ 3518468 h 4241430"/>
              <a:gd name="connsiteX1187" fmla="*/ 1993366 w 8175164"/>
              <a:gd name="connsiteY1187" fmla="*/ 3426517 h 4241430"/>
              <a:gd name="connsiteX1188" fmla="*/ 1978854 w 8175164"/>
              <a:gd name="connsiteY1188" fmla="*/ 3431357 h 4241430"/>
              <a:gd name="connsiteX1189" fmla="*/ 1949831 w 8175164"/>
              <a:gd name="connsiteY1189" fmla="*/ 3392640 h 4241430"/>
              <a:gd name="connsiteX1190" fmla="*/ 1296789 w 8175164"/>
              <a:gd name="connsiteY1190" fmla="*/ 2690903 h 4241430"/>
              <a:gd name="connsiteX1191" fmla="*/ 1059758 w 8175164"/>
              <a:gd name="connsiteY1191" fmla="*/ 2390851 h 4241430"/>
              <a:gd name="connsiteX1192" fmla="*/ 943661 w 8175164"/>
              <a:gd name="connsiteY1192" fmla="*/ 2265022 h 4241430"/>
              <a:gd name="connsiteX1193" fmla="*/ 938824 w 8175164"/>
              <a:gd name="connsiteY1193" fmla="*/ 2274702 h 4241430"/>
              <a:gd name="connsiteX1194" fmla="*/ 938824 w 8175164"/>
              <a:gd name="connsiteY1194" fmla="*/ 2255342 h 4241430"/>
              <a:gd name="connsiteX1195" fmla="*/ 929149 w 8175164"/>
              <a:gd name="connsiteY1195" fmla="*/ 2245663 h 4241430"/>
              <a:gd name="connsiteX1196" fmla="*/ 929149 w 8175164"/>
              <a:gd name="connsiteY1196" fmla="*/ 2211786 h 4241430"/>
              <a:gd name="connsiteX1197" fmla="*/ 822727 w 8175164"/>
              <a:gd name="connsiteY1197" fmla="*/ 2110155 h 4241430"/>
              <a:gd name="connsiteX1198" fmla="*/ 687281 w 8175164"/>
              <a:gd name="connsiteY1198" fmla="*/ 1834300 h 4241430"/>
              <a:gd name="connsiteX1199" fmla="*/ 629233 w 8175164"/>
              <a:gd name="connsiteY1199" fmla="*/ 1655235 h 4241430"/>
              <a:gd name="connsiteX1200" fmla="*/ 595371 w 8175164"/>
              <a:gd name="connsiteY1200" fmla="*/ 1500370 h 4241430"/>
              <a:gd name="connsiteX1201" fmla="*/ 551836 w 8175164"/>
              <a:gd name="connsiteY1201" fmla="*/ 1398739 h 4241430"/>
              <a:gd name="connsiteX1202" fmla="*/ 542161 w 8175164"/>
              <a:gd name="connsiteY1202" fmla="*/ 1297108 h 4241430"/>
              <a:gd name="connsiteX1203" fmla="*/ 551836 w 8175164"/>
              <a:gd name="connsiteY1203" fmla="*/ 1224515 h 4241430"/>
              <a:gd name="connsiteX1204" fmla="*/ 493787 w 8175164"/>
              <a:gd name="connsiteY1204" fmla="*/ 1229354 h 4241430"/>
              <a:gd name="connsiteX1205" fmla="*/ 484113 w 8175164"/>
              <a:gd name="connsiteY1205" fmla="*/ 1190638 h 4241430"/>
              <a:gd name="connsiteX1206" fmla="*/ 464762 w 8175164"/>
              <a:gd name="connsiteY1206" fmla="*/ 1103525 h 4241430"/>
              <a:gd name="connsiteX1207" fmla="*/ 421227 w 8175164"/>
              <a:gd name="connsiteY1207" fmla="*/ 1079327 h 4241430"/>
              <a:gd name="connsiteX1208" fmla="*/ 459926 w 8175164"/>
              <a:gd name="connsiteY1208" fmla="*/ 1006735 h 4241430"/>
              <a:gd name="connsiteX1209" fmla="*/ 397040 w 8175164"/>
              <a:gd name="connsiteY1209" fmla="*/ 905103 h 4241430"/>
              <a:gd name="connsiteX1210" fmla="*/ 430903 w 8175164"/>
              <a:gd name="connsiteY1210" fmla="*/ 958339 h 4241430"/>
              <a:gd name="connsiteX1211" fmla="*/ 450251 w 8175164"/>
              <a:gd name="connsiteY1211" fmla="*/ 909942 h 4241430"/>
              <a:gd name="connsiteX1212" fmla="*/ 513136 w 8175164"/>
              <a:gd name="connsiteY1212" fmla="*/ 924462 h 4241430"/>
              <a:gd name="connsiteX1213" fmla="*/ 469601 w 8175164"/>
              <a:gd name="connsiteY1213" fmla="*/ 953499 h 4241430"/>
              <a:gd name="connsiteX1214" fmla="*/ 624397 w 8175164"/>
              <a:gd name="connsiteY1214" fmla="*/ 943819 h 4241430"/>
              <a:gd name="connsiteX1215" fmla="*/ 522811 w 8175164"/>
              <a:gd name="connsiteY1215" fmla="*/ 847029 h 4241430"/>
              <a:gd name="connsiteX1216" fmla="*/ 430903 w 8175164"/>
              <a:gd name="connsiteY1216" fmla="*/ 880906 h 4241430"/>
              <a:gd name="connsiteX1217" fmla="*/ 392202 w 8175164"/>
              <a:gd name="connsiteY1217" fmla="*/ 798634 h 4241430"/>
              <a:gd name="connsiteX1218" fmla="*/ 401877 w 8175164"/>
              <a:gd name="connsiteY1218" fmla="*/ 634087 h 4241430"/>
              <a:gd name="connsiteX1219" fmla="*/ 372854 w 8175164"/>
              <a:gd name="connsiteY1219" fmla="*/ 450184 h 4241430"/>
              <a:gd name="connsiteX1220" fmla="*/ 392202 w 8175164"/>
              <a:gd name="connsiteY1220" fmla="*/ 290478 h 4241430"/>
              <a:gd name="connsiteX1221" fmla="*/ 392202 w 8175164"/>
              <a:gd name="connsiteY1221" fmla="*/ 77538 h 4241430"/>
              <a:gd name="connsiteX1222" fmla="*/ 300294 w 8175164"/>
              <a:gd name="connsiteY1222" fmla="*/ 105 h 4241430"/>
              <a:gd name="connsiteX1223" fmla="*/ 19726 w 8175164"/>
              <a:gd name="connsiteY1223" fmla="*/ 111415 h 4241430"/>
              <a:gd name="connsiteX1224" fmla="*/ 0 w 8175164"/>
              <a:gd name="connsiteY1224" fmla="*/ 23623 h 4241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</a:cxnLst>
            <a:rect l="l" t="t" r="r" b="b"/>
            <a:pathLst>
              <a:path w="8175164" h="4241430">
                <a:moveTo>
                  <a:pt x="8096009" y="2009599"/>
                </a:moveTo>
                <a:lnTo>
                  <a:pt x="8096009" y="2019924"/>
                </a:lnTo>
                <a:lnTo>
                  <a:pt x="8082243" y="2047456"/>
                </a:lnTo>
                <a:close/>
                <a:moveTo>
                  <a:pt x="6120607" y="1999273"/>
                </a:moveTo>
                <a:cubicBezTo>
                  <a:pt x="6105857" y="2023651"/>
                  <a:pt x="6105857" y="2057779"/>
                  <a:pt x="6066525" y="2057779"/>
                </a:cubicBezTo>
                <a:cubicBezTo>
                  <a:pt x="6051777" y="2023651"/>
                  <a:pt x="6100939" y="2013900"/>
                  <a:pt x="6120607" y="1999273"/>
                </a:cubicBezTo>
                <a:close/>
                <a:moveTo>
                  <a:pt x="7716589" y="1985507"/>
                </a:moveTo>
                <a:cubicBezTo>
                  <a:pt x="7731215" y="2005009"/>
                  <a:pt x="7706838" y="2019636"/>
                  <a:pt x="7701963" y="2029387"/>
                </a:cubicBezTo>
                <a:lnTo>
                  <a:pt x="7706838" y="2034262"/>
                </a:lnTo>
                <a:cubicBezTo>
                  <a:pt x="7687336" y="2044013"/>
                  <a:pt x="7687336" y="2024511"/>
                  <a:pt x="7682461" y="2019636"/>
                </a:cubicBezTo>
                <a:cubicBezTo>
                  <a:pt x="7682461" y="2019636"/>
                  <a:pt x="7682461" y="2019636"/>
                  <a:pt x="7672709" y="2024511"/>
                </a:cubicBezTo>
                <a:cubicBezTo>
                  <a:pt x="7672709" y="2024511"/>
                  <a:pt x="7672709" y="2024511"/>
                  <a:pt x="7682461" y="2014760"/>
                </a:cubicBezTo>
                <a:cubicBezTo>
                  <a:pt x="7682461" y="2014760"/>
                  <a:pt x="7682461" y="2014760"/>
                  <a:pt x="7687336" y="2019636"/>
                </a:cubicBezTo>
                <a:cubicBezTo>
                  <a:pt x="7687336" y="2019636"/>
                  <a:pt x="7687336" y="2019636"/>
                  <a:pt x="7716589" y="1985507"/>
                </a:cubicBezTo>
                <a:close/>
                <a:moveTo>
                  <a:pt x="7562583" y="1957976"/>
                </a:moveTo>
                <a:lnTo>
                  <a:pt x="7562583" y="1971742"/>
                </a:lnTo>
                <a:lnTo>
                  <a:pt x="7545374" y="1995833"/>
                </a:lnTo>
                <a:close/>
                <a:moveTo>
                  <a:pt x="2193892" y="1951093"/>
                </a:moveTo>
                <a:lnTo>
                  <a:pt x="2193892" y="1956009"/>
                </a:lnTo>
                <a:cubicBezTo>
                  <a:pt x="2170230" y="1960926"/>
                  <a:pt x="2189161" y="1970760"/>
                  <a:pt x="2174963" y="1985507"/>
                </a:cubicBezTo>
                <a:cubicBezTo>
                  <a:pt x="2174963" y="1980591"/>
                  <a:pt x="2156035" y="1965843"/>
                  <a:pt x="2165500" y="1956009"/>
                </a:cubicBezTo>
                <a:cubicBezTo>
                  <a:pt x="2165500" y="1956009"/>
                  <a:pt x="2165500" y="1956009"/>
                  <a:pt x="2193892" y="1951093"/>
                </a:cubicBezTo>
                <a:close/>
                <a:moveTo>
                  <a:pt x="7720890" y="1937327"/>
                </a:moveTo>
                <a:lnTo>
                  <a:pt x="7731215" y="1971742"/>
                </a:lnTo>
                <a:lnTo>
                  <a:pt x="7720890" y="1971742"/>
                </a:lnTo>
                <a:close/>
                <a:moveTo>
                  <a:pt x="2348757" y="1937327"/>
                </a:moveTo>
                <a:lnTo>
                  <a:pt x="2359083" y="1947652"/>
                </a:lnTo>
                <a:lnTo>
                  <a:pt x="2348757" y="1971742"/>
                </a:lnTo>
                <a:close/>
                <a:moveTo>
                  <a:pt x="7235642" y="1933886"/>
                </a:moveTo>
                <a:cubicBezTo>
                  <a:pt x="7235642" y="1933886"/>
                  <a:pt x="7235642" y="1933886"/>
                  <a:pt x="7235642" y="1952816"/>
                </a:cubicBezTo>
                <a:cubicBezTo>
                  <a:pt x="7217287" y="1943351"/>
                  <a:pt x="7198931" y="1971744"/>
                  <a:pt x="7194345" y="1948084"/>
                </a:cubicBezTo>
                <a:cubicBezTo>
                  <a:pt x="7194345" y="1948084"/>
                  <a:pt x="7194345" y="1948084"/>
                  <a:pt x="7235642" y="1933886"/>
                </a:cubicBezTo>
                <a:close/>
                <a:moveTo>
                  <a:pt x="2313483" y="1907829"/>
                </a:moveTo>
                <a:cubicBezTo>
                  <a:pt x="2304878" y="1912746"/>
                  <a:pt x="2317785" y="1937327"/>
                  <a:pt x="2300577" y="1927493"/>
                </a:cubicBezTo>
                <a:cubicBezTo>
                  <a:pt x="2300577" y="1917662"/>
                  <a:pt x="2300577" y="1902912"/>
                  <a:pt x="2313483" y="1907829"/>
                </a:cubicBezTo>
                <a:close/>
                <a:moveTo>
                  <a:pt x="2159478" y="1892589"/>
                </a:moveTo>
                <a:cubicBezTo>
                  <a:pt x="2159478" y="1892589"/>
                  <a:pt x="2159478" y="1892589"/>
                  <a:pt x="2173243" y="1892589"/>
                </a:cubicBezTo>
                <a:cubicBezTo>
                  <a:pt x="2177831" y="1892589"/>
                  <a:pt x="2187009" y="1902914"/>
                  <a:pt x="2182420" y="1908076"/>
                </a:cubicBezTo>
                <a:cubicBezTo>
                  <a:pt x="2173243" y="1913238"/>
                  <a:pt x="2168654" y="1897751"/>
                  <a:pt x="2159478" y="1892589"/>
                </a:cubicBezTo>
                <a:close/>
                <a:moveTo>
                  <a:pt x="2131946" y="1892589"/>
                </a:moveTo>
                <a:lnTo>
                  <a:pt x="2149154" y="1902914"/>
                </a:lnTo>
                <a:lnTo>
                  <a:pt x="2131946" y="1909797"/>
                </a:lnTo>
                <a:close/>
                <a:moveTo>
                  <a:pt x="7245967" y="1889146"/>
                </a:moveTo>
                <a:lnTo>
                  <a:pt x="7245967" y="1902912"/>
                </a:lnTo>
                <a:lnTo>
                  <a:pt x="7235642" y="1913238"/>
                </a:lnTo>
                <a:close/>
                <a:moveTo>
                  <a:pt x="7767746" y="1878823"/>
                </a:moveTo>
                <a:cubicBezTo>
                  <a:pt x="7772511" y="1918592"/>
                  <a:pt x="7724859" y="1903680"/>
                  <a:pt x="7710565" y="1923563"/>
                </a:cubicBezTo>
                <a:lnTo>
                  <a:pt x="7729627" y="1903680"/>
                </a:lnTo>
                <a:cubicBezTo>
                  <a:pt x="7729627" y="1903680"/>
                  <a:pt x="7729627" y="1903680"/>
                  <a:pt x="7739157" y="1908651"/>
                </a:cubicBezTo>
                <a:cubicBezTo>
                  <a:pt x="7739157" y="1908651"/>
                  <a:pt x="7739157" y="1908651"/>
                  <a:pt x="7767746" y="1878823"/>
                </a:cubicBezTo>
                <a:close/>
                <a:moveTo>
                  <a:pt x="7201917" y="1878823"/>
                </a:moveTo>
                <a:cubicBezTo>
                  <a:pt x="7211553" y="1883794"/>
                  <a:pt x="7211553" y="1893736"/>
                  <a:pt x="7211553" y="1903680"/>
                </a:cubicBezTo>
                <a:cubicBezTo>
                  <a:pt x="7206733" y="1908651"/>
                  <a:pt x="7197097" y="1923563"/>
                  <a:pt x="7187461" y="1918592"/>
                </a:cubicBezTo>
                <a:cubicBezTo>
                  <a:pt x="7211553" y="1913621"/>
                  <a:pt x="7201917" y="1888765"/>
                  <a:pt x="7201917" y="1878823"/>
                </a:cubicBezTo>
                <a:close/>
                <a:moveTo>
                  <a:pt x="7779396" y="1840966"/>
                </a:moveTo>
                <a:cubicBezTo>
                  <a:pt x="7779396" y="1840966"/>
                  <a:pt x="7779396" y="1840966"/>
                  <a:pt x="7779396" y="1845555"/>
                </a:cubicBezTo>
                <a:cubicBezTo>
                  <a:pt x="7769073" y="1850142"/>
                  <a:pt x="7763909" y="1868498"/>
                  <a:pt x="7748422" y="1859321"/>
                </a:cubicBezTo>
                <a:cubicBezTo>
                  <a:pt x="7748422" y="1859321"/>
                  <a:pt x="7748422" y="1859321"/>
                  <a:pt x="7779396" y="1840966"/>
                </a:cubicBezTo>
                <a:close/>
                <a:moveTo>
                  <a:pt x="5998739" y="1821106"/>
                </a:moveTo>
                <a:cubicBezTo>
                  <a:pt x="5921001" y="1830812"/>
                  <a:pt x="6003597" y="1908442"/>
                  <a:pt x="5945294" y="1918146"/>
                </a:cubicBezTo>
                <a:cubicBezTo>
                  <a:pt x="5940434" y="1937552"/>
                  <a:pt x="5930717" y="1952109"/>
                  <a:pt x="5950153" y="1971516"/>
                </a:cubicBezTo>
                <a:cubicBezTo>
                  <a:pt x="5906425" y="2024886"/>
                  <a:pt x="5896708" y="2044295"/>
                  <a:pt x="5867557" y="2092814"/>
                </a:cubicBezTo>
                <a:cubicBezTo>
                  <a:pt x="5857839" y="2078259"/>
                  <a:pt x="5848123" y="2102517"/>
                  <a:pt x="5838406" y="2097666"/>
                </a:cubicBezTo>
                <a:cubicBezTo>
                  <a:pt x="5857839" y="2034592"/>
                  <a:pt x="5911283" y="1956961"/>
                  <a:pt x="5940434" y="1889034"/>
                </a:cubicBezTo>
                <a:cubicBezTo>
                  <a:pt x="5940434" y="1889034"/>
                  <a:pt x="5940434" y="1889034"/>
                  <a:pt x="5935575" y="1884182"/>
                </a:cubicBezTo>
                <a:cubicBezTo>
                  <a:pt x="5955011" y="1864775"/>
                  <a:pt x="5959869" y="1806551"/>
                  <a:pt x="5998739" y="1821106"/>
                </a:cubicBezTo>
                <a:close/>
                <a:moveTo>
                  <a:pt x="8148802" y="1789914"/>
                </a:moveTo>
                <a:cubicBezTo>
                  <a:pt x="8150482" y="1789222"/>
                  <a:pt x="8152364" y="1789837"/>
                  <a:pt x="8154515" y="1792295"/>
                </a:cubicBezTo>
                <a:cubicBezTo>
                  <a:pt x="8154515" y="1792295"/>
                  <a:pt x="8154515" y="1792295"/>
                  <a:pt x="8137307" y="1816877"/>
                </a:cubicBezTo>
                <a:cubicBezTo>
                  <a:pt x="8140534" y="1805816"/>
                  <a:pt x="8143760" y="1791988"/>
                  <a:pt x="8148802" y="1789914"/>
                </a:cubicBezTo>
                <a:close/>
                <a:moveTo>
                  <a:pt x="2193892" y="1785902"/>
                </a:moveTo>
                <a:lnTo>
                  <a:pt x="2197335" y="1785902"/>
                </a:lnTo>
                <a:lnTo>
                  <a:pt x="2197335" y="1809994"/>
                </a:lnTo>
                <a:close/>
                <a:moveTo>
                  <a:pt x="7772511" y="1782462"/>
                </a:moveTo>
                <a:lnTo>
                  <a:pt x="7782837" y="1782462"/>
                </a:lnTo>
                <a:lnTo>
                  <a:pt x="7779396" y="1806553"/>
                </a:lnTo>
                <a:close/>
                <a:moveTo>
                  <a:pt x="2049351" y="1779019"/>
                </a:moveTo>
                <a:cubicBezTo>
                  <a:pt x="2049351" y="1779019"/>
                  <a:pt x="2049351" y="1779019"/>
                  <a:pt x="2049351" y="1782462"/>
                </a:cubicBezTo>
                <a:cubicBezTo>
                  <a:pt x="2033864" y="1779019"/>
                  <a:pt x="2033864" y="1785902"/>
                  <a:pt x="2018376" y="1785902"/>
                </a:cubicBezTo>
                <a:cubicBezTo>
                  <a:pt x="2018376" y="1785902"/>
                  <a:pt x="2018376" y="1785902"/>
                  <a:pt x="2049351" y="1779019"/>
                </a:cubicBezTo>
                <a:close/>
                <a:moveTo>
                  <a:pt x="2111297" y="1761813"/>
                </a:moveTo>
                <a:lnTo>
                  <a:pt x="2107855" y="1772139"/>
                </a:lnTo>
                <a:lnTo>
                  <a:pt x="2076882" y="1785904"/>
                </a:lnTo>
                <a:close/>
                <a:moveTo>
                  <a:pt x="7808647" y="1758371"/>
                </a:moveTo>
                <a:cubicBezTo>
                  <a:pt x="7808647" y="1758371"/>
                  <a:pt x="7808647" y="1758371"/>
                  <a:pt x="7813809" y="1782462"/>
                </a:cubicBezTo>
                <a:cubicBezTo>
                  <a:pt x="7803485" y="1782462"/>
                  <a:pt x="7803485" y="1772826"/>
                  <a:pt x="7793160" y="1772826"/>
                </a:cubicBezTo>
                <a:cubicBezTo>
                  <a:pt x="7793160" y="1772826"/>
                  <a:pt x="7793160" y="1772826"/>
                  <a:pt x="7808647" y="1758371"/>
                </a:cubicBezTo>
                <a:close/>
                <a:moveTo>
                  <a:pt x="7139283" y="1723956"/>
                </a:moveTo>
                <a:cubicBezTo>
                  <a:pt x="7139283" y="1723956"/>
                  <a:pt x="7139283" y="1723956"/>
                  <a:pt x="7139283" y="1739443"/>
                </a:cubicBezTo>
                <a:cubicBezTo>
                  <a:pt x="7134119" y="1739443"/>
                  <a:pt x="7134119" y="1744605"/>
                  <a:pt x="7128957" y="1744605"/>
                </a:cubicBezTo>
                <a:cubicBezTo>
                  <a:pt x="7128957" y="1744605"/>
                  <a:pt x="7128957" y="1744605"/>
                  <a:pt x="7139283" y="1723956"/>
                </a:cubicBezTo>
                <a:close/>
                <a:moveTo>
                  <a:pt x="2003751" y="1699867"/>
                </a:moveTo>
                <a:lnTo>
                  <a:pt x="2003751" y="1709332"/>
                </a:lnTo>
                <a:cubicBezTo>
                  <a:pt x="2008053" y="1718796"/>
                  <a:pt x="2003751" y="1737724"/>
                  <a:pt x="1990845" y="1728259"/>
                </a:cubicBezTo>
                <a:cubicBezTo>
                  <a:pt x="1990845" y="1728259"/>
                  <a:pt x="1990845" y="1728259"/>
                  <a:pt x="2003751" y="1699867"/>
                </a:cubicBezTo>
                <a:close/>
                <a:moveTo>
                  <a:pt x="6041453" y="1689541"/>
                </a:moveTo>
                <a:lnTo>
                  <a:pt x="6041453" y="1706750"/>
                </a:lnTo>
                <a:lnTo>
                  <a:pt x="6024245" y="1706750"/>
                </a:lnTo>
                <a:close/>
                <a:moveTo>
                  <a:pt x="7827575" y="1662009"/>
                </a:moveTo>
                <a:lnTo>
                  <a:pt x="7827575" y="1689541"/>
                </a:lnTo>
                <a:lnTo>
                  <a:pt x="7813809" y="1713633"/>
                </a:lnTo>
                <a:close/>
                <a:moveTo>
                  <a:pt x="7096691" y="1656505"/>
                </a:moveTo>
                <a:cubicBezTo>
                  <a:pt x="7110889" y="1666141"/>
                  <a:pt x="7134549" y="1685414"/>
                  <a:pt x="7139281" y="1709505"/>
                </a:cubicBezTo>
                <a:cubicBezTo>
                  <a:pt x="7125083" y="1704686"/>
                  <a:pt x="7125083" y="1675777"/>
                  <a:pt x="7101423" y="1685414"/>
                </a:cubicBezTo>
                <a:cubicBezTo>
                  <a:pt x="7101423" y="1685414"/>
                  <a:pt x="7101423" y="1685414"/>
                  <a:pt x="7101423" y="1723958"/>
                </a:cubicBezTo>
                <a:cubicBezTo>
                  <a:pt x="7101423" y="1709505"/>
                  <a:pt x="7082496" y="1695050"/>
                  <a:pt x="7068301" y="1709505"/>
                </a:cubicBezTo>
                <a:cubicBezTo>
                  <a:pt x="7068301" y="1709505"/>
                  <a:pt x="7068301" y="1709505"/>
                  <a:pt x="7063569" y="1690231"/>
                </a:cubicBezTo>
                <a:cubicBezTo>
                  <a:pt x="7063569" y="1690231"/>
                  <a:pt x="7063569" y="1690231"/>
                  <a:pt x="7068301" y="1699867"/>
                </a:cubicBezTo>
                <a:cubicBezTo>
                  <a:pt x="7091961" y="1690231"/>
                  <a:pt x="7063569" y="1651686"/>
                  <a:pt x="7096691" y="1656505"/>
                </a:cubicBezTo>
                <a:close/>
                <a:moveTo>
                  <a:pt x="2062802" y="1628974"/>
                </a:moveTo>
                <a:cubicBezTo>
                  <a:pt x="2077819" y="1624154"/>
                  <a:pt x="2087830" y="1638610"/>
                  <a:pt x="2097843" y="1643427"/>
                </a:cubicBezTo>
                <a:cubicBezTo>
                  <a:pt x="2107855" y="1648246"/>
                  <a:pt x="2102849" y="1662699"/>
                  <a:pt x="2092836" y="1672335"/>
                </a:cubicBezTo>
                <a:cubicBezTo>
                  <a:pt x="2092836" y="1672335"/>
                  <a:pt x="2092836" y="1672335"/>
                  <a:pt x="2087830" y="1643427"/>
                </a:cubicBezTo>
                <a:cubicBezTo>
                  <a:pt x="2072814" y="1638610"/>
                  <a:pt x="2052791" y="1653063"/>
                  <a:pt x="2052791" y="1648246"/>
                </a:cubicBezTo>
                <a:cubicBezTo>
                  <a:pt x="2052791" y="1648246"/>
                  <a:pt x="2052791" y="1648246"/>
                  <a:pt x="2062802" y="1628974"/>
                </a:cubicBezTo>
                <a:close/>
                <a:moveTo>
                  <a:pt x="7822569" y="1627595"/>
                </a:moveTo>
                <a:lnTo>
                  <a:pt x="7827575" y="1647262"/>
                </a:lnTo>
                <a:cubicBezTo>
                  <a:pt x="7812558" y="1627595"/>
                  <a:pt x="7792535" y="1657093"/>
                  <a:pt x="7782523" y="1662009"/>
                </a:cubicBezTo>
                <a:cubicBezTo>
                  <a:pt x="7772511" y="1637428"/>
                  <a:pt x="7817563" y="1637428"/>
                  <a:pt x="7822569" y="1627595"/>
                </a:cubicBezTo>
                <a:close/>
                <a:moveTo>
                  <a:pt x="8164839" y="1613829"/>
                </a:moveTo>
                <a:lnTo>
                  <a:pt x="8175164" y="1613829"/>
                </a:lnTo>
                <a:lnTo>
                  <a:pt x="8164839" y="1648244"/>
                </a:lnTo>
                <a:close/>
                <a:moveTo>
                  <a:pt x="7146166" y="1613829"/>
                </a:moveTo>
                <a:cubicBezTo>
                  <a:pt x="7146166" y="1613829"/>
                  <a:pt x="7146166" y="1613829"/>
                  <a:pt x="7111367" y="1648244"/>
                </a:cubicBezTo>
                <a:cubicBezTo>
                  <a:pt x="7101426" y="1628579"/>
                  <a:pt x="7136225" y="1618746"/>
                  <a:pt x="7146166" y="1613829"/>
                </a:cubicBezTo>
                <a:close/>
                <a:moveTo>
                  <a:pt x="7146166" y="1582857"/>
                </a:moveTo>
                <a:lnTo>
                  <a:pt x="7146166" y="1593182"/>
                </a:lnTo>
                <a:lnTo>
                  <a:pt x="7128957" y="1593182"/>
                </a:lnTo>
                <a:close/>
                <a:moveTo>
                  <a:pt x="7593555" y="1579414"/>
                </a:moveTo>
                <a:lnTo>
                  <a:pt x="7610763" y="1600063"/>
                </a:lnTo>
                <a:lnTo>
                  <a:pt x="7593555" y="1600063"/>
                </a:lnTo>
                <a:close/>
                <a:moveTo>
                  <a:pt x="7198769" y="1541559"/>
                </a:moveTo>
                <a:cubicBezTo>
                  <a:pt x="7198769" y="1551195"/>
                  <a:pt x="7218436" y="1560834"/>
                  <a:pt x="7208603" y="1565651"/>
                </a:cubicBezTo>
                <a:cubicBezTo>
                  <a:pt x="7193853" y="1565651"/>
                  <a:pt x="7184021" y="1551195"/>
                  <a:pt x="7198769" y="1541559"/>
                </a:cubicBezTo>
                <a:close/>
                <a:moveTo>
                  <a:pt x="1904809" y="1500262"/>
                </a:moveTo>
                <a:lnTo>
                  <a:pt x="1908252" y="1500262"/>
                </a:lnTo>
                <a:lnTo>
                  <a:pt x="1908252" y="1517470"/>
                </a:lnTo>
                <a:lnTo>
                  <a:pt x="1904809" y="1517470"/>
                </a:lnTo>
                <a:close/>
                <a:moveTo>
                  <a:pt x="7032597" y="1496819"/>
                </a:moveTo>
                <a:cubicBezTo>
                  <a:pt x="7027903" y="1526503"/>
                  <a:pt x="6999745" y="1556186"/>
                  <a:pt x="6980973" y="1575974"/>
                </a:cubicBezTo>
                <a:cubicBezTo>
                  <a:pt x="6980973" y="1541345"/>
                  <a:pt x="7009131" y="1501766"/>
                  <a:pt x="7032597" y="1496819"/>
                </a:cubicBezTo>
                <a:close/>
                <a:moveTo>
                  <a:pt x="7832739" y="1483053"/>
                </a:moveTo>
                <a:cubicBezTo>
                  <a:pt x="7832739" y="1483053"/>
                  <a:pt x="7832739" y="1483053"/>
                  <a:pt x="7832739" y="1497725"/>
                </a:cubicBezTo>
                <a:cubicBezTo>
                  <a:pt x="7827863" y="1536851"/>
                  <a:pt x="7861991" y="1502616"/>
                  <a:pt x="7857116" y="1517288"/>
                </a:cubicBezTo>
                <a:cubicBezTo>
                  <a:pt x="7822987" y="1522179"/>
                  <a:pt x="7847365" y="1575974"/>
                  <a:pt x="7808361" y="1561302"/>
                </a:cubicBezTo>
                <a:cubicBezTo>
                  <a:pt x="7857116" y="1556411"/>
                  <a:pt x="7803485" y="1502616"/>
                  <a:pt x="7832739" y="1483053"/>
                </a:cubicBezTo>
                <a:close/>
                <a:moveTo>
                  <a:pt x="1805005" y="1483053"/>
                </a:moveTo>
                <a:lnTo>
                  <a:pt x="1825654" y="1507144"/>
                </a:lnTo>
                <a:lnTo>
                  <a:pt x="1805005" y="1507144"/>
                </a:lnTo>
                <a:close/>
                <a:moveTo>
                  <a:pt x="7913613" y="1458964"/>
                </a:moveTo>
                <a:lnTo>
                  <a:pt x="7917055" y="1458964"/>
                </a:lnTo>
                <a:lnTo>
                  <a:pt x="7917055" y="1507144"/>
                </a:lnTo>
                <a:lnTo>
                  <a:pt x="7913613" y="1507144"/>
                </a:lnTo>
                <a:close/>
                <a:moveTo>
                  <a:pt x="6512936" y="1448638"/>
                </a:moveTo>
                <a:lnTo>
                  <a:pt x="6506053" y="1452081"/>
                </a:lnTo>
                <a:lnTo>
                  <a:pt x="6488845" y="1452081"/>
                </a:lnTo>
                <a:close/>
                <a:moveTo>
                  <a:pt x="1791732" y="1448638"/>
                </a:moveTo>
                <a:cubicBezTo>
                  <a:pt x="1791732" y="1448638"/>
                  <a:pt x="1791732" y="1448638"/>
                  <a:pt x="1805008" y="1453458"/>
                </a:cubicBezTo>
                <a:cubicBezTo>
                  <a:pt x="1800583" y="1472730"/>
                  <a:pt x="1774033" y="1453458"/>
                  <a:pt x="1791732" y="1448638"/>
                </a:cubicBezTo>
                <a:close/>
                <a:moveTo>
                  <a:pt x="7073894" y="1421107"/>
                </a:moveTo>
                <a:lnTo>
                  <a:pt x="7063569" y="1434873"/>
                </a:lnTo>
                <a:lnTo>
                  <a:pt x="7042920" y="1445198"/>
                </a:lnTo>
                <a:close/>
                <a:moveTo>
                  <a:pt x="6433781" y="1410783"/>
                </a:moveTo>
                <a:lnTo>
                  <a:pt x="6433781" y="1434875"/>
                </a:lnTo>
                <a:lnTo>
                  <a:pt x="6423455" y="1434875"/>
                </a:lnTo>
                <a:close/>
                <a:moveTo>
                  <a:pt x="1763708" y="1400458"/>
                </a:moveTo>
                <a:lnTo>
                  <a:pt x="1767150" y="1403901"/>
                </a:lnTo>
                <a:lnTo>
                  <a:pt x="1756825" y="1427990"/>
                </a:lnTo>
                <a:close/>
                <a:moveTo>
                  <a:pt x="7917055" y="1379809"/>
                </a:moveTo>
                <a:lnTo>
                  <a:pt x="7917055" y="1421107"/>
                </a:lnTo>
                <a:lnTo>
                  <a:pt x="7892963" y="1403901"/>
                </a:lnTo>
                <a:close/>
                <a:moveTo>
                  <a:pt x="7665827" y="1345394"/>
                </a:moveTo>
                <a:cubicBezTo>
                  <a:pt x="7665827" y="1345394"/>
                  <a:pt x="7665827" y="1345394"/>
                  <a:pt x="7665827" y="1350214"/>
                </a:cubicBezTo>
                <a:cubicBezTo>
                  <a:pt x="7656191" y="1355031"/>
                  <a:pt x="7651371" y="1369486"/>
                  <a:pt x="7641735" y="1369486"/>
                </a:cubicBezTo>
                <a:cubicBezTo>
                  <a:pt x="7641735" y="1369486"/>
                  <a:pt x="7641735" y="1369486"/>
                  <a:pt x="7665827" y="1345394"/>
                </a:cubicBezTo>
                <a:close/>
                <a:moveTo>
                  <a:pt x="7105623" y="1337276"/>
                </a:moveTo>
                <a:lnTo>
                  <a:pt x="7105349" y="1338715"/>
                </a:lnTo>
                <a:cubicBezTo>
                  <a:pt x="7102415" y="1346004"/>
                  <a:pt x="7097296" y="1352076"/>
                  <a:pt x="7087660" y="1355720"/>
                </a:cubicBezTo>
                <a:close/>
                <a:moveTo>
                  <a:pt x="6522275" y="1314422"/>
                </a:moveTo>
                <a:cubicBezTo>
                  <a:pt x="6532109" y="1319012"/>
                  <a:pt x="6532109" y="1332778"/>
                  <a:pt x="6537025" y="1341954"/>
                </a:cubicBezTo>
                <a:cubicBezTo>
                  <a:pt x="6532109" y="1341954"/>
                  <a:pt x="6502611" y="1323599"/>
                  <a:pt x="6522275" y="1314422"/>
                </a:cubicBezTo>
                <a:close/>
                <a:moveTo>
                  <a:pt x="1896311" y="1305604"/>
                </a:moveTo>
                <a:cubicBezTo>
                  <a:pt x="1903411" y="1304958"/>
                  <a:pt x="1909325" y="1307539"/>
                  <a:pt x="1911692" y="1317863"/>
                </a:cubicBezTo>
                <a:cubicBezTo>
                  <a:pt x="1902227" y="1338512"/>
                  <a:pt x="1883300" y="1328188"/>
                  <a:pt x="1873835" y="1312701"/>
                </a:cubicBezTo>
                <a:cubicBezTo>
                  <a:pt x="1880932" y="1310119"/>
                  <a:pt x="1889213" y="1306247"/>
                  <a:pt x="1896311" y="1305604"/>
                </a:cubicBezTo>
                <a:close/>
                <a:moveTo>
                  <a:pt x="1811888" y="1280008"/>
                </a:moveTo>
                <a:cubicBezTo>
                  <a:pt x="1811888" y="1280008"/>
                  <a:pt x="1811888" y="1280008"/>
                  <a:pt x="1839420" y="1280008"/>
                </a:cubicBezTo>
                <a:cubicBezTo>
                  <a:pt x="1830241" y="1288612"/>
                  <a:pt x="1811888" y="1297216"/>
                  <a:pt x="1811888" y="1280008"/>
                </a:cubicBezTo>
                <a:close/>
                <a:moveTo>
                  <a:pt x="7135841" y="1273125"/>
                </a:moveTo>
                <a:cubicBezTo>
                  <a:pt x="7128613" y="1287701"/>
                  <a:pt x="7126205" y="1305920"/>
                  <a:pt x="7120783" y="1321711"/>
                </a:cubicBezTo>
                <a:lnTo>
                  <a:pt x="7105623" y="1337276"/>
                </a:lnTo>
                <a:lnTo>
                  <a:pt x="7109943" y="1314422"/>
                </a:lnTo>
                <a:cubicBezTo>
                  <a:pt x="7111749" y="1297418"/>
                  <a:pt x="7114160" y="1280413"/>
                  <a:pt x="7135841" y="1273125"/>
                </a:cubicBezTo>
                <a:close/>
                <a:moveTo>
                  <a:pt x="6636297" y="1273125"/>
                </a:moveTo>
                <a:cubicBezTo>
                  <a:pt x="6588646" y="1297706"/>
                  <a:pt x="6650593" y="1341954"/>
                  <a:pt x="6588646" y="1337037"/>
                </a:cubicBezTo>
                <a:cubicBezTo>
                  <a:pt x="6588646" y="1317373"/>
                  <a:pt x="6617235" y="1273125"/>
                  <a:pt x="6636297" y="1273125"/>
                </a:cubicBezTo>
                <a:close/>
                <a:moveTo>
                  <a:pt x="6680771" y="1269682"/>
                </a:moveTo>
                <a:cubicBezTo>
                  <a:pt x="6680771" y="1269682"/>
                  <a:pt x="6680771" y="1269682"/>
                  <a:pt x="6715981" y="1303410"/>
                </a:cubicBezTo>
                <a:cubicBezTo>
                  <a:pt x="6690832" y="1341954"/>
                  <a:pt x="6670713" y="1279318"/>
                  <a:pt x="6650593" y="1298591"/>
                </a:cubicBezTo>
                <a:cubicBezTo>
                  <a:pt x="6650593" y="1298591"/>
                  <a:pt x="6650593" y="1298591"/>
                  <a:pt x="6680771" y="1269682"/>
                </a:cubicBezTo>
                <a:close/>
                <a:moveTo>
                  <a:pt x="7903287" y="1249033"/>
                </a:moveTo>
                <a:lnTo>
                  <a:pt x="7910170" y="1255916"/>
                </a:lnTo>
                <a:lnTo>
                  <a:pt x="7910170" y="1273125"/>
                </a:lnTo>
                <a:close/>
                <a:moveTo>
                  <a:pt x="6530140" y="1249033"/>
                </a:moveTo>
                <a:lnTo>
                  <a:pt x="6561115" y="1266242"/>
                </a:lnTo>
                <a:lnTo>
                  <a:pt x="6519817" y="1280008"/>
                </a:lnTo>
                <a:close/>
                <a:moveTo>
                  <a:pt x="6578323" y="1235268"/>
                </a:moveTo>
                <a:lnTo>
                  <a:pt x="6585205" y="1235268"/>
                </a:lnTo>
                <a:lnTo>
                  <a:pt x="6585205" y="1255916"/>
                </a:lnTo>
                <a:lnTo>
                  <a:pt x="6578323" y="1255916"/>
                </a:lnTo>
                <a:close/>
                <a:moveTo>
                  <a:pt x="1805005" y="1235268"/>
                </a:moveTo>
                <a:lnTo>
                  <a:pt x="1825654" y="1245593"/>
                </a:lnTo>
                <a:lnTo>
                  <a:pt x="1805005" y="1245593"/>
                </a:lnTo>
                <a:close/>
                <a:moveTo>
                  <a:pt x="7724762" y="1229247"/>
                </a:moveTo>
                <a:cubicBezTo>
                  <a:pt x="7728634" y="1229247"/>
                  <a:pt x="7731213" y="1230680"/>
                  <a:pt x="7731213" y="1236416"/>
                </a:cubicBezTo>
                <a:cubicBezTo>
                  <a:pt x="7731213" y="1236416"/>
                  <a:pt x="7731213" y="1236416"/>
                  <a:pt x="7710565" y="1242153"/>
                </a:cubicBezTo>
                <a:cubicBezTo>
                  <a:pt x="7710565" y="1242153"/>
                  <a:pt x="7710565" y="1242153"/>
                  <a:pt x="7710565" y="1230680"/>
                </a:cubicBezTo>
                <a:cubicBezTo>
                  <a:pt x="7715727" y="1230680"/>
                  <a:pt x="7720890" y="1229247"/>
                  <a:pt x="7724762" y="1229247"/>
                </a:cubicBezTo>
                <a:close/>
                <a:moveTo>
                  <a:pt x="6744988" y="1217104"/>
                </a:moveTo>
                <a:cubicBezTo>
                  <a:pt x="6749905" y="1217104"/>
                  <a:pt x="6754821" y="1219590"/>
                  <a:pt x="6757279" y="1224561"/>
                </a:cubicBezTo>
                <a:cubicBezTo>
                  <a:pt x="6732695" y="1214619"/>
                  <a:pt x="6752363" y="1259359"/>
                  <a:pt x="6722865" y="1249417"/>
                </a:cubicBezTo>
                <a:cubicBezTo>
                  <a:pt x="6722865" y="1249417"/>
                  <a:pt x="6722865" y="1249417"/>
                  <a:pt x="6732695" y="1224561"/>
                </a:cubicBezTo>
                <a:cubicBezTo>
                  <a:pt x="6735154" y="1219590"/>
                  <a:pt x="6740071" y="1217104"/>
                  <a:pt x="6744988" y="1217104"/>
                </a:cubicBezTo>
                <a:close/>
                <a:moveTo>
                  <a:pt x="7724333" y="1190530"/>
                </a:moveTo>
                <a:lnTo>
                  <a:pt x="7724333" y="1204985"/>
                </a:lnTo>
                <a:cubicBezTo>
                  <a:pt x="7724333" y="1209804"/>
                  <a:pt x="7719171" y="1214621"/>
                  <a:pt x="7714007" y="1209804"/>
                </a:cubicBezTo>
                <a:cubicBezTo>
                  <a:pt x="7714007" y="1209804"/>
                  <a:pt x="7714007" y="1209804"/>
                  <a:pt x="7724333" y="1190530"/>
                </a:cubicBezTo>
                <a:close/>
                <a:moveTo>
                  <a:pt x="6638548" y="1190530"/>
                </a:moveTo>
                <a:lnTo>
                  <a:pt x="6667801" y="1210552"/>
                </a:lnTo>
                <a:cubicBezTo>
                  <a:pt x="6667801" y="1210552"/>
                  <a:pt x="6667801" y="1210552"/>
                  <a:pt x="6633673" y="1225571"/>
                </a:cubicBezTo>
                <a:cubicBezTo>
                  <a:pt x="6633673" y="1230576"/>
                  <a:pt x="6633673" y="1235582"/>
                  <a:pt x="6638548" y="1240587"/>
                </a:cubicBezTo>
                <a:cubicBezTo>
                  <a:pt x="6628797" y="1240587"/>
                  <a:pt x="6614171" y="1240587"/>
                  <a:pt x="6609295" y="1245593"/>
                </a:cubicBezTo>
                <a:cubicBezTo>
                  <a:pt x="6609295" y="1245593"/>
                  <a:pt x="6609295" y="1245593"/>
                  <a:pt x="6638548" y="1190530"/>
                </a:cubicBezTo>
                <a:close/>
                <a:moveTo>
                  <a:pt x="6725352" y="1186685"/>
                </a:moveTo>
                <a:cubicBezTo>
                  <a:pt x="6729049" y="1186766"/>
                  <a:pt x="6732006" y="1188379"/>
                  <a:pt x="6733190" y="1192251"/>
                </a:cubicBezTo>
                <a:cubicBezTo>
                  <a:pt x="6733190" y="1192251"/>
                  <a:pt x="6733190" y="1192251"/>
                  <a:pt x="6700065" y="1207738"/>
                </a:cubicBezTo>
                <a:cubicBezTo>
                  <a:pt x="6697698" y="1202576"/>
                  <a:pt x="6704797" y="1194833"/>
                  <a:pt x="6713079" y="1190315"/>
                </a:cubicBezTo>
                <a:cubicBezTo>
                  <a:pt x="6717220" y="1188056"/>
                  <a:pt x="6721656" y="1186604"/>
                  <a:pt x="6725352" y="1186685"/>
                </a:cubicBezTo>
                <a:close/>
                <a:moveTo>
                  <a:pt x="7909188" y="1162998"/>
                </a:moveTo>
                <a:cubicBezTo>
                  <a:pt x="7923935" y="1177453"/>
                  <a:pt x="7904271" y="1196725"/>
                  <a:pt x="7899355" y="1211178"/>
                </a:cubicBezTo>
                <a:cubicBezTo>
                  <a:pt x="7899355" y="1187089"/>
                  <a:pt x="7889521" y="1162998"/>
                  <a:pt x="7909188" y="1162998"/>
                </a:cubicBezTo>
                <a:close/>
                <a:moveTo>
                  <a:pt x="6820945" y="1162998"/>
                </a:moveTo>
                <a:cubicBezTo>
                  <a:pt x="6820945" y="1168159"/>
                  <a:pt x="6836432" y="1173323"/>
                  <a:pt x="6831270" y="1183646"/>
                </a:cubicBezTo>
                <a:cubicBezTo>
                  <a:pt x="6826107" y="1178485"/>
                  <a:pt x="6815783" y="1173323"/>
                  <a:pt x="6815783" y="1168159"/>
                </a:cubicBezTo>
                <a:cubicBezTo>
                  <a:pt x="6815783" y="1168159"/>
                  <a:pt x="6815783" y="1168159"/>
                  <a:pt x="6820945" y="1162998"/>
                </a:cubicBezTo>
                <a:close/>
                <a:moveTo>
                  <a:pt x="7184021" y="1152672"/>
                </a:moveTo>
                <a:cubicBezTo>
                  <a:pt x="7184021" y="1152672"/>
                  <a:pt x="7184021" y="1152672"/>
                  <a:pt x="7154523" y="1211178"/>
                </a:cubicBezTo>
                <a:cubicBezTo>
                  <a:pt x="7149607" y="1186801"/>
                  <a:pt x="7169271" y="1152672"/>
                  <a:pt x="7184021" y="1152672"/>
                </a:cubicBezTo>
                <a:close/>
                <a:moveTo>
                  <a:pt x="6660918" y="1152672"/>
                </a:moveTo>
                <a:lnTo>
                  <a:pt x="6681567" y="1152672"/>
                </a:lnTo>
                <a:lnTo>
                  <a:pt x="6667801" y="1166438"/>
                </a:lnTo>
                <a:close/>
                <a:moveTo>
                  <a:pt x="6525761" y="1152672"/>
                </a:moveTo>
                <a:cubicBezTo>
                  <a:pt x="6525761" y="1152672"/>
                  <a:pt x="6525761" y="1152672"/>
                  <a:pt x="6539841" y="1172339"/>
                </a:cubicBezTo>
                <a:lnTo>
                  <a:pt x="6563306" y="1152672"/>
                </a:lnTo>
                <a:cubicBezTo>
                  <a:pt x="6567999" y="1187087"/>
                  <a:pt x="6530455" y="1187087"/>
                  <a:pt x="6516377" y="1187087"/>
                </a:cubicBezTo>
                <a:cubicBezTo>
                  <a:pt x="6516377" y="1187087"/>
                  <a:pt x="6516377" y="1187087"/>
                  <a:pt x="6525761" y="1152672"/>
                </a:cubicBezTo>
                <a:close/>
                <a:moveTo>
                  <a:pt x="6642697" y="1125141"/>
                </a:moveTo>
                <a:cubicBezTo>
                  <a:pt x="6681567" y="1143496"/>
                  <a:pt x="6613546" y="1152672"/>
                  <a:pt x="6632981" y="1166438"/>
                </a:cubicBezTo>
                <a:cubicBezTo>
                  <a:pt x="6598971" y="1148083"/>
                  <a:pt x="6652415" y="1134317"/>
                  <a:pt x="6642697" y="1125141"/>
                </a:cubicBezTo>
                <a:close/>
                <a:moveTo>
                  <a:pt x="6648134" y="1035662"/>
                </a:moveTo>
                <a:cubicBezTo>
                  <a:pt x="6643217" y="1045496"/>
                  <a:pt x="6667801" y="1055329"/>
                  <a:pt x="6657967" y="1060244"/>
                </a:cubicBezTo>
                <a:cubicBezTo>
                  <a:pt x="6657967" y="1060244"/>
                  <a:pt x="6657967" y="1060244"/>
                  <a:pt x="6633386" y="1070077"/>
                </a:cubicBezTo>
                <a:cubicBezTo>
                  <a:pt x="6633386" y="1060244"/>
                  <a:pt x="6638303" y="1045496"/>
                  <a:pt x="6648134" y="1035662"/>
                </a:cubicBezTo>
                <a:close/>
                <a:moveTo>
                  <a:pt x="6710676" y="1025984"/>
                </a:moveTo>
                <a:cubicBezTo>
                  <a:pt x="6715122" y="1025052"/>
                  <a:pt x="6719423" y="1025338"/>
                  <a:pt x="6722865" y="1027633"/>
                </a:cubicBezTo>
                <a:cubicBezTo>
                  <a:pt x="6722865" y="1027633"/>
                  <a:pt x="6722865" y="1027633"/>
                  <a:pt x="6686154" y="1045988"/>
                </a:cubicBezTo>
                <a:cubicBezTo>
                  <a:pt x="6682714" y="1042546"/>
                  <a:pt x="6697340" y="1028780"/>
                  <a:pt x="6710676" y="1025984"/>
                </a:cubicBezTo>
                <a:close/>
                <a:moveTo>
                  <a:pt x="7968676" y="946184"/>
                </a:moveTo>
                <a:cubicBezTo>
                  <a:pt x="7968676" y="946184"/>
                  <a:pt x="7968676" y="946184"/>
                  <a:pt x="7973265" y="946184"/>
                </a:cubicBezTo>
                <a:lnTo>
                  <a:pt x="7982442" y="959950"/>
                </a:lnTo>
                <a:cubicBezTo>
                  <a:pt x="7977855" y="964539"/>
                  <a:pt x="7968676" y="969127"/>
                  <a:pt x="7973265" y="973716"/>
                </a:cubicBezTo>
                <a:cubicBezTo>
                  <a:pt x="7973265" y="973716"/>
                  <a:pt x="7973265" y="973716"/>
                  <a:pt x="7968676" y="973716"/>
                </a:cubicBezTo>
                <a:cubicBezTo>
                  <a:pt x="7968676" y="973716"/>
                  <a:pt x="7968676" y="973716"/>
                  <a:pt x="7968676" y="946184"/>
                </a:cubicBezTo>
                <a:close/>
                <a:moveTo>
                  <a:pt x="6643709" y="946184"/>
                </a:moveTo>
                <a:cubicBezTo>
                  <a:pt x="6643709" y="946184"/>
                  <a:pt x="6643709" y="946184"/>
                  <a:pt x="6662063" y="946184"/>
                </a:cubicBezTo>
                <a:cubicBezTo>
                  <a:pt x="6671241" y="950487"/>
                  <a:pt x="6666652" y="959092"/>
                  <a:pt x="6666652" y="963393"/>
                </a:cubicBezTo>
                <a:cubicBezTo>
                  <a:pt x="6657475" y="963393"/>
                  <a:pt x="6652886" y="954788"/>
                  <a:pt x="6643709" y="946184"/>
                </a:cubicBezTo>
                <a:close/>
                <a:moveTo>
                  <a:pt x="7892963" y="935861"/>
                </a:moveTo>
                <a:lnTo>
                  <a:pt x="7903289" y="935861"/>
                </a:lnTo>
                <a:lnTo>
                  <a:pt x="7903289" y="956510"/>
                </a:lnTo>
                <a:lnTo>
                  <a:pt x="7892963" y="956510"/>
                </a:lnTo>
                <a:close/>
                <a:moveTo>
                  <a:pt x="1608843" y="922095"/>
                </a:moveTo>
                <a:lnTo>
                  <a:pt x="1608843" y="932420"/>
                </a:lnTo>
                <a:lnTo>
                  <a:pt x="1601960" y="935861"/>
                </a:lnTo>
                <a:close/>
                <a:moveTo>
                  <a:pt x="7252851" y="901446"/>
                </a:moveTo>
                <a:cubicBezTo>
                  <a:pt x="7247975" y="954999"/>
                  <a:pt x="7228473" y="1047499"/>
                  <a:pt x="7194345" y="1101051"/>
                </a:cubicBezTo>
                <a:cubicBezTo>
                  <a:pt x="7218722" y="1042630"/>
                  <a:pt x="7233349" y="964737"/>
                  <a:pt x="7252851" y="901446"/>
                </a:cubicBezTo>
                <a:close/>
                <a:moveTo>
                  <a:pt x="5979507" y="898004"/>
                </a:moveTo>
                <a:lnTo>
                  <a:pt x="5982950" y="898004"/>
                </a:lnTo>
                <a:lnTo>
                  <a:pt x="5982950" y="915212"/>
                </a:lnTo>
                <a:lnTo>
                  <a:pt x="5979507" y="915212"/>
                </a:lnTo>
                <a:close/>
                <a:moveTo>
                  <a:pt x="8071920" y="887680"/>
                </a:moveTo>
                <a:lnTo>
                  <a:pt x="8071920" y="898006"/>
                </a:lnTo>
                <a:lnTo>
                  <a:pt x="8058154" y="898006"/>
                </a:lnTo>
                <a:close/>
                <a:moveTo>
                  <a:pt x="6138957" y="869312"/>
                </a:moveTo>
                <a:cubicBezTo>
                  <a:pt x="6157301" y="872022"/>
                  <a:pt x="6160018" y="915386"/>
                  <a:pt x="6181759" y="926225"/>
                </a:cubicBezTo>
                <a:cubicBezTo>
                  <a:pt x="6167265" y="964769"/>
                  <a:pt x="6220410" y="988860"/>
                  <a:pt x="6210748" y="1037041"/>
                </a:cubicBezTo>
                <a:cubicBezTo>
                  <a:pt x="6162433" y="1099675"/>
                  <a:pt x="6104458" y="1167128"/>
                  <a:pt x="6060977" y="1215310"/>
                </a:cubicBezTo>
                <a:cubicBezTo>
                  <a:pt x="5988508" y="1167128"/>
                  <a:pt x="5988508" y="1297216"/>
                  <a:pt x="5911207" y="1277944"/>
                </a:cubicBezTo>
                <a:cubicBezTo>
                  <a:pt x="5877389" y="1220127"/>
                  <a:pt x="5800087" y="1196038"/>
                  <a:pt x="5785593" y="1128583"/>
                </a:cubicBezTo>
                <a:cubicBezTo>
                  <a:pt x="5761437" y="1104494"/>
                  <a:pt x="5737280" y="1147855"/>
                  <a:pt x="5717955" y="1114130"/>
                </a:cubicBezTo>
                <a:cubicBezTo>
                  <a:pt x="5717955" y="1114130"/>
                  <a:pt x="5717955" y="1114130"/>
                  <a:pt x="5756607" y="1008133"/>
                </a:cubicBezTo>
                <a:cubicBezTo>
                  <a:pt x="5800087" y="1008133"/>
                  <a:pt x="5819411" y="969588"/>
                  <a:pt x="5838737" y="945497"/>
                </a:cubicBezTo>
                <a:cubicBezTo>
                  <a:pt x="5896713" y="921408"/>
                  <a:pt x="5945025" y="974405"/>
                  <a:pt x="5998171" y="964769"/>
                </a:cubicBezTo>
                <a:cubicBezTo>
                  <a:pt x="6031989" y="959952"/>
                  <a:pt x="6060977" y="921408"/>
                  <a:pt x="6060977" y="892500"/>
                </a:cubicBezTo>
                <a:cubicBezTo>
                  <a:pt x="6080301" y="873227"/>
                  <a:pt x="6094796" y="878044"/>
                  <a:pt x="6114120" y="882863"/>
                </a:cubicBezTo>
                <a:cubicBezTo>
                  <a:pt x="6124992" y="872022"/>
                  <a:pt x="6132841" y="868408"/>
                  <a:pt x="6138957" y="869312"/>
                </a:cubicBezTo>
                <a:close/>
                <a:moveTo>
                  <a:pt x="7383627" y="863589"/>
                </a:moveTo>
                <a:lnTo>
                  <a:pt x="7383627" y="873915"/>
                </a:lnTo>
                <a:lnTo>
                  <a:pt x="7362977" y="873915"/>
                </a:lnTo>
                <a:close/>
                <a:moveTo>
                  <a:pt x="7875757" y="853266"/>
                </a:moveTo>
                <a:lnTo>
                  <a:pt x="7879197" y="891123"/>
                </a:lnTo>
                <a:lnTo>
                  <a:pt x="7868872" y="891123"/>
                </a:lnTo>
                <a:close/>
                <a:moveTo>
                  <a:pt x="7951467" y="842940"/>
                </a:moveTo>
                <a:lnTo>
                  <a:pt x="7958351" y="842940"/>
                </a:lnTo>
                <a:lnTo>
                  <a:pt x="7958351" y="867031"/>
                </a:lnTo>
                <a:lnTo>
                  <a:pt x="7951467" y="867031"/>
                </a:lnTo>
                <a:close/>
                <a:moveTo>
                  <a:pt x="7910170" y="839500"/>
                </a:moveTo>
                <a:cubicBezTo>
                  <a:pt x="7910170" y="839500"/>
                  <a:pt x="7910170" y="839500"/>
                  <a:pt x="7910170" y="843803"/>
                </a:cubicBezTo>
                <a:cubicBezTo>
                  <a:pt x="7905008" y="852407"/>
                  <a:pt x="7899847" y="856708"/>
                  <a:pt x="7889521" y="856708"/>
                </a:cubicBezTo>
                <a:cubicBezTo>
                  <a:pt x="7889521" y="856708"/>
                  <a:pt x="7889521" y="856708"/>
                  <a:pt x="7910170" y="839500"/>
                </a:cubicBezTo>
                <a:close/>
                <a:moveTo>
                  <a:pt x="7252851" y="832617"/>
                </a:moveTo>
                <a:lnTo>
                  <a:pt x="7256293" y="832617"/>
                </a:lnTo>
                <a:lnTo>
                  <a:pt x="7256293" y="839500"/>
                </a:lnTo>
                <a:lnTo>
                  <a:pt x="7252851" y="839500"/>
                </a:lnTo>
                <a:close/>
                <a:moveTo>
                  <a:pt x="7257275" y="791319"/>
                </a:moveTo>
                <a:cubicBezTo>
                  <a:pt x="7283825" y="800496"/>
                  <a:pt x="7261699" y="818851"/>
                  <a:pt x="7252851" y="832617"/>
                </a:cubicBezTo>
                <a:cubicBezTo>
                  <a:pt x="7252851" y="832617"/>
                  <a:pt x="7252851" y="832617"/>
                  <a:pt x="7257275" y="791319"/>
                </a:cubicBezTo>
                <a:close/>
                <a:moveTo>
                  <a:pt x="765682" y="780994"/>
                </a:moveTo>
                <a:cubicBezTo>
                  <a:pt x="765682" y="780994"/>
                  <a:pt x="765682" y="780994"/>
                  <a:pt x="756503" y="794760"/>
                </a:cubicBezTo>
                <a:cubicBezTo>
                  <a:pt x="738150" y="780994"/>
                  <a:pt x="756503" y="785583"/>
                  <a:pt x="765682" y="780994"/>
                </a:cubicBezTo>
                <a:close/>
                <a:moveTo>
                  <a:pt x="724384" y="753462"/>
                </a:moveTo>
                <a:lnTo>
                  <a:pt x="741593" y="753462"/>
                </a:lnTo>
                <a:lnTo>
                  <a:pt x="724384" y="760345"/>
                </a:lnTo>
                <a:close/>
                <a:moveTo>
                  <a:pt x="7952617" y="688075"/>
                </a:moveTo>
                <a:cubicBezTo>
                  <a:pt x="7961793" y="692894"/>
                  <a:pt x="7957206" y="702530"/>
                  <a:pt x="7957206" y="712167"/>
                </a:cubicBezTo>
                <a:cubicBezTo>
                  <a:pt x="7957206" y="712167"/>
                  <a:pt x="7957206" y="712167"/>
                  <a:pt x="7948027" y="712167"/>
                </a:cubicBezTo>
                <a:close/>
                <a:moveTo>
                  <a:pt x="7972117" y="664847"/>
                </a:moveTo>
                <a:cubicBezTo>
                  <a:pt x="7981753" y="660544"/>
                  <a:pt x="7996207" y="673451"/>
                  <a:pt x="7996207" y="673451"/>
                </a:cubicBezTo>
                <a:cubicBezTo>
                  <a:pt x="7986571" y="677752"/>
                  <a:pt x="7972117" y="669148"/>
                  <a:pt x="7972117" y="664847"/>
                </a:cubicBezTo>
                <a:close/>
                <a:moveTo>
                  <a:pt x="789773" y="663984"/>
                </a:moveTo>
                <a:cubicBezTo>
                  <a:pt x="814801" y="668716"/>
                  <a:pt x="844837" y="663984"/>
                  <a:pt x="844837" y="687646"/>
                </a:cubicBezTo>
                <a:cubicBezTo>
                  <a:pt x="834826" y="687646"/>
                  <a:pt x="824812" y="687646"/>
                  <a:pt x="814801" y="673449"/>
                </a:cubicBezTo>
                <a:cubicBezTo>
                  <a:pt x="794779" y="701841"/>
                  <a:pt x="804790" y="673449"/>
                  <a:pt x="789773" y="663984"/>
                </a:cubicBezTo>
                <a:close/>
                <a:moveTo>
                  <a:pt x="7307914" y="660544"/>
                </a:moveTo>
                <a:cubicBezTo>
                  <a:pt x="7298735" y="689887"/>
                  <a:pt x="7294148" y="738792"/>
                  <a:pt x="7266617" y="753464"/>
                </a:cubicBezTo>
                <a:cubicBezTo>
                  <a:pt x="7266617" y="753464"/>
                  <a:pt x="7266617" y="753464"/>
                  <a:pt x="7289559" y="719229"/>
                </a:cubicBezTo>
                <a:cubicBezTo>
                  <a:pt x="7289559" y="719229"/>
                  <a:pt x="7289559" y="719229"/>
                  <a:pt x="7252851" y="714341"/>
                </a:cubicBezTo>
                <a:cubicBezTo>
                  <a:pt x="7275793" y="699669"/>
                  <a:pt x="7294148" y="675216"/>
                  <a:pt x="7307914" y="660544"/>
                </a:cubicBezTo>
                <a:close/>
                <a:moveTo>
                  <a:pt x="5501298" y="629946"/>
                </a:moveTo>
                <a:cubicBezTo>
                  <a:pt x="5523120" y="629946"/>
                  <a:pt x="5544943" y="637204"/>
                  <a:pt x="5564339" y="651725"/>
                </a:cubicBezTo>
                <a:cubicBezTo>
                  <a:pt x="5583737" y="685602"/>
                  <a:pt x="5520696" y="709799"/>
                  <a:pt x="5574039" y="729156"/>
                </a:cubicBezTo>
                <a:cubicBezTo>
                  <a:pt x="5549791" y="743676"/>
                  <a:pt x="5540092" y="787231"/>
                  <a:pt x="5501298" y="796910"/>
                </a:cubicBezTo>
                <a:cubicBezTo>
                  <a:pt x="5428558" y="825949"/>
                  <a:pt x="5491599" y="903382"/>
                  <a:pt x="5433408" y="932418"/>
                </a:cubicBezTo>
                <a:cubicBezTo>
                  <a:pt x="5370367" y="893703"/>
                  <a:pt x="5481900" y="835628"/>
                  <a:pt x="5428558" y="772712"/>
                </a:cubicBezTo>
                <a:cubicBezTo>
                  <a:pt x="5428558" y="772712"/>
                  <a:pt x="5428558" y="772712"/>
                  <a:pt x="5467351" y="787231"/>
                </a:cubicBezTo>
                <a:cubicBezTo>
                  <a:pt x="5481900" y="777553"/>
                  <a:pt x="5520696" y="763033"/>
                  <a:pt x="5506147" y="733997"/>
                </a:cubicBezTo>
                <a:cubicBezTo>
                  <a:pt x="5491599" y="695279"/>
                  <a:pt x="5457655" y="733997"/>
                  <a:pt x="5438257" y="724317"/>
                </a:cubicBezTo>
                <a:cubicBezTo>
                  <a:pt x="5438257" y="709799"/>
                  <a:pt x="5467351" y="704959"/>
                  <a:pt x="5457655" y="685602"/>
                </a:cubicBezTo>
                <a:cubicBezTo>
                  <a:pt x="5443107" y="675922"/>
                  <a:pt x="5462503" y="651725"/>
                  <a:pt x="5438257" y="666243"/>
                </a:cubicBezTo>
                <a:cubicBezTo>
                  <a:pt x="5438257" y="666243"/>
                  <a:pt x="5438257" y="666243"/>
                  <a:pt x="5438257" y="651725"/>
                </a:cubicBezTo>
                <a:cubicBezTo>
                  <a:pt x="5457655" y="637204"/>
                  <a:pt x="5479477" y="629946"/>
                  <a:pt x="5501298" y="629946"/>
                </a:cubicBezTo>
                <a:close/>
                <a:moveTo>
                  <a:pt x="7290705" y="598597"/>
                </a:moveTo>
                <a:cubicBezTo>
                  <a:pt x="7280872" y="622257"/>
                  <a:pt x="7280872" y="660114"/>
                  <a:pt x="7266122" y="674309"/>
                </a:cubicBezTo>
                <a:cubicBezTo>
                  <a:pt x="7256291" y="650649"/>
                  <a:pt x="7280872" y="622257"/>
                  <a:pt x="7290705" y="598597"/>
                </a:cubicBezTo>
                <a:close/>
                <a:moveTo>
                  <a:pt x="8023739" y="553857"/>
                </a:moveTo>
                <a:cubicBezTo>
                  <a:pt x="8033491" y="573743"/>
                  <a:pt x="8082245" y="593626"/>
                  <a:pt x="8028615" y="598597"/>
                </a:cubicBezTo>
                <a:cubicBezTo>
                  <a:pt x="8028615" y="598597"/>
                  <a:pt x="8028615" y="598597"/>
                  <a:pt x="8023739" y="553857"/>
                </a:cubicBezTo>
                <a:close/>
                <a:moveTo>
                  <a:pt x="7372154" y="495353"/>
                </a:moveTo>
                <a:cubicBezTo>
                  <a:pt x="7372154" y="495353"/>
                  <a:pt x="7372154" y="495353"/>
                  <a:pt x="7376743" y="518295"/>
                </a:cubicBezTo>
                <a:cubicBezTo>
                  <a:pt x="7372154" y="522885"/>
                  <a:pt x="7367565" y="509119"/>
                  <a:pt x="7362977" y="513708"/>
                </a:cubicBezTo>
                <a:cubicBezTo>
                  <a:pt x="7362977" y="513708"/>
                  <a:pt x="7362977" y="513708"/>
                  <a:pt x="7372154" y="495353"/>
                </a:cubicBezTo>
                <a:close/>
                <a:moveTo>
                  <a:pt x="7149607" y="495353"/>
                </a:moveTo>
                <a:cubicBezTo>
                  <a:pt x="7149607" y="495353"/>
                  <a:pt x="7149607" y="495353"/>
                  <a:pt x="7149607" y="510840"/>
                </a:cubicBezTo>
                <a:cubicBezTo>
                  <a:pt x="7149607" y="510840"/>
                  <a:pt x="7144443" y="516002"/>
                  <a:pt x="7139281" y="516002"/>
                </a:cubicBezTo>
                <a:close/>
                <a:moveTo>
                  <a:pt x="7977325" y="478585"/>
                </a:moveTo>
                <a:cubicBezTo>
                  <a:pt x="7979554" y="477319"/>
                  <a:pt x="7981705" y="478808"/>
                  <a:pt x="7982934" y="484765"/>
                </a:cubicBezTo>
                <a:cubicBezTo>
                  <a:pt x="7973101" y="494295"/>
                  <a:pt x="7992765" y="503825"/>
                  <a:pt x="7992765" y="508590"/>
                </a:cubicBezTo>
                <a:cubicBezTo>
                  <a:pt x="7987849" y="508590"/>
                  <a:pt x="7987849" y="522885"/>
                  <a:pt x="7978017" y="518120"/>
                </a:cubicBezTo>
                <a:cubicBezTo>
                  <a:pt x="7963267" y="510972"/>
                  <a:pt x="7970642" y="482381"/>
                  <a:pt x="7977325" y="478585"/>
                </a:cubicBezTo>
                <a:close/>
                <a:moveTo>
                  <a:pt x="7997497" y="447172"/>
                </a:moveTo>
                <a:cubicBezTo>
                  <a:pt x="8011695" y="447172"/>
                  <a:pt x="8030623" y="451762"/>
                  <a:pt x="8030623" y="465528"/>
                </a:cubicBezTo>
                <a:cubicBezTo>
                  <a:pt x="8030623" y="465528"/>
                  <a:pt x="8030623" y="465528"/>
                  <a:pt x="8021157" y="474704"/>
                </a:cubicBezTo>
                <a:lnTo>
                  <a:pt x="7992765" y="451762"/>
                </a:lnTo>
                <a:cubicBezTo>
                  <a:pt x="7992765" y="451762"/>
                  <a:pt x="7992765" y="451762"/>
                  <a:pt x="7997497" y="447172"/>
                </a:cubicBezTo>
                <a:close/>
                <a:moveTo>
                  <a:pt x="7266617" y="412758"/>
                </a:moveTo>
                <a:lnTo>
                  <a:pt x="7280383" y="426524"/>
                </a:lnTo>
                <a:lnTo>
                  <a:pt x="7266617" y="450615"/>
                </a:lnTo>
                <a:close/>
                <a:moveTo>
                  <a:pt x="7139281" y="364577"/>
                </a:moveTo>
                <a:cubicBezTo>
                  <a:pt x="7139281" y="364577"/>
                  <a:pt x="7139281" y="364577"/>
                  <a:pt x="7144443" y="364577"/>
                </a:cubicBezTo>
                <a:cubicBezTo>
                  <a:pt x="7149607" y="374213"/>
                  <a:pt x="7144443" y="383852"/>
                  <a:pt x="7149607" y="388669"/>
                </a:cubicBezTo>
                <a:cubicBezTo>
                  <a:pt x="7149607" y="388669"/>
                  <a:pt x="7149607" y="388669"/>
                  <a:pt x="7139281" y="388669"/>
                </a:cubicBezTo>
                <a:close/>
                <a:moveTo>
                  <a:pt x="7958351" y="326720"/>
                </a:moveTo>
                <a:lnTo>
                  <a:pt x="7958351" y="340486"/>
                </a:lnTo>
                <a:lnTo>
                  <a:pt x="7951467" y="350811"/>
                </a:lnTo>
                <a:close/>
                <a:moveTo>
                  <a:pt x="1801565" y="326720"/>
                </a:moveTo>
                <a:cubicBezTo>
                  <a:pt x="1801565" y="326720"/>
                  <a:pt x="1801565" y="326720"/>
                  <a:pt x="1825225" y="331309"/>
                </a:cubicBezTo>
                <a:cubicBezTo>
                  <a:pt x="1825225" y="331309"/>
                  <a:pt x="1825225" y="331309"/>
                  <a:pt x="1825225" y="326720"/>
                </a:cubicBezTo>
                <a:cubicBezTo>
                  <a:pt x="1825225" y="326720"/>
                  <a:pt x="1825225" y="326720"/>
                  <a:pt x="1839422" y="326720"/>
                </a:cubicBezTo>
                <a:cubicBezTo>
                  <a:pt x="1839422" y="326720"/>
                  <a:pt x="1839422" y="326720"/>
                  <a:pt x="1839422" y="345075"/>
                </a:cubicBezTo>
                <a:cubicBezTo>
                  <a:pt x="1820493" y="368018"/>
                  <a:pt x="1806297" y="345075"/>
                  <a:pt x="1801565" y="326720"/>
                </a:cubicBezTo>
                <a:close/>
                <a:moveTo>
                  <a:pt x="7903287" y="316397"/>
                </a:moveTo>
                <a:lnTo>
                  <a:pt x="7910170" y="316397"/>
                </a:lnTo>
                <a:lnTo>
                  <a:pt x="7910170" y="340488"/>
                </a:lnTo>
                <a:lnTo>
                  <a:pt x="7903287" y="340488"/>
                </a:lnTo>
                <a:close/>
                <a:moveTo>
                  <a:pt x="1774033" y="312954"/>
                </a:moveTo>
                <a:cubicBezTo>
                  <a:pt x="1749766" y="375820"/>
                  <a:pt x="1686671" y="424180"/>
                  <a:pt x="1696379" y="496717"/>
                </a:cubicBezTo>
                <a:cubicBezTo>
                  <a:pt x="1642991" y="612777"/>
                  <a:pt x="1609018" y="767525"/>
                  <a:pt x="1618724" y="873915"/>
                </a:cubicBezTo>
                <a:cubicBezTo>
                  <a:pt x="1618724" y="873915"/>
                  <a:pt x="1618724" y="873915"/>
                  <a:pt x="1604165" y="864244"/>
                </a:cubicBezTo>
                <a:cubicBezTo>
                  <a:pt x="1604165" y="762690"/>
                  <a:pt x="1584751" y="680481"/>
                  <a:pt x="1623578" y="588599"/>
                </a:cubicBezTo>
                <a:cubicBezTo>
                  <a:pt x="1642991" y="559584"/>
                  <a:pt x="1638137" y="525733"/>
                  <a:pt x="1667258" y="506389"/>
                </a:cubicBezTo>
                <a:cubicBezTo>
                  <a:pt x="1642991" y="462866"/>
                  <a:pt x="1715792" y="433851"/>
                  <a:pt x="1691525" y="395164"/>
                </a:cubicBezTo>
                <a:cubicBezTo>
                  <a:pt x="1710938" y="361312"/>
                  <a:pt x="1749766" y="322627"/>
                  <a:pt x="1774033" y="312954"/>
                </a:cubicBezTo>
                <a:close/>
                <a:moveTo>
                  <a:pt x="7130103" y="292305"/>
                </a:moveTo>
                <a:cubicBezTo>
                  <a:pt x="7125515" y="302139"/>
                  <a:pt x="7153047" y="316887"/>
                  <a:pt x="7143868" y="326720"/>
                </a:cubicBezTo>
                <a:cubicBezTo>
                  <a:pt x="7130103" y="326720"/>
                  <a:pt x="7125515" y="302139"/>
                  <a:pt x="7130103" y="292305"/>
                </a:cubicBezTo>
                <a:close/>
                <a:moveTo>
                  <a:pt x="7227613" y="288865"/>
                </a:moveTo>
                <a:cubicBezTo>
                  <a:pt x="7236789" y="288865"/>
                  <a:pt x="7255144" y="293597"/>
                  <a:pt x="7255144" y="312525"/>
                </a:cubicBezTo>
                <a:cubicBezTo>
                  <a:pt x="7232201" y="326722"/>
                  <a:pt x="7259733" y="350382"/>
                  <a:pt x="7250555" y="364577"/>
                </a:cubicBezTo>
                <a:cubicBezTo>
                  <a:pt x="7218436" y="350382"/>
                  <a:pt x="7250555" y="312525"/>
                  <a:pt x="7227613" y="288865"/>
                </a:cubicBezTo>
                <a:close/>
                <a:moveTo>
                  <a:pt x="7927379" y="281982"/>
                </a:moveTo>
                <a:lnTo>
                  <a:pt x="7927379" y="312956"/>
                </a:lnTo>
                <a:lnTo>
                  <a:pt x="7923935" y="312956"/>
                </a:lnTo>
                <a:close/>
                <a:moveTo>
                  <a:pt x="7141002" y="237242"/>
                </a:moveTo>
                <a:cubicBezTo>
                  <a:pt x="7141002" y="237242"/>
                  <a:pt x="7141002" y="237242"/>
                  <a:pt x="7141002" y="252729"/>
                </a:cubicBezTo>
                <a:cubicBezTo>
                  <a:pt x="7146164" y="263055"/>
                  <a:pt x="7130677" y="268216"/>
                  <a:pt x="7125515" y="263055"/>
                </a:cubicBezTo>
                <a:cubicBezTo>
                  <a:pt x="7125515" y="263055"/>
                  <a:pt x="7125515" y="263055"/>
                  <a:pt x="7141002" y="237242"/>
                </a:cubicBezTo>
                <a:close/>
                <a:moveTo>
                  <a:pt x="7873789" y="213153"/>
                </a:moveTo>
                <a:cubicBezTo>
                  <a:pt x="7878705" y="213153"/>
                  <a:pt x="7883623" y="218028"/>
                  <a:pt x="7883623" y="218028"/>
                </a:cubicBezTo>
                <a:cubicBezTo>
                  <a:pt x="7883623" y="222904"/>
                  <a:pt x="7883623" y="227779"/>
                  <a:pt x="7878705" y="227779"/>
                </a:cubicBezTo>
                <a:cubicBezTo>
                  <a:pt x="7878705" y="227779"/>
                  <a:pt x="7878705" y="227779"/>
                  <a:pt x="7903287" y="247281"/>
                </a:cubicBezTo>
                <a:cubicBezTo>
                  <a:pt x="7893455" y="271659"/>
                  <a:pt x="7878705" y="237530"/>
                  <a:pt x="7868872" y="257032"/>
                </a:cubicBezTo>
                <a:cubicBezTo>
                  <a:pt x="7868872" y="257032"/>
                  <a:pt x="7868872" y="257032"/>
                  <a:pt x="7873789" y="213153"/>
                </a:cubicBezTo>
                <a:close/>
                <a:moveTo>
                  <a:pt x="7217941" y="213153"/>
                </a:moveTo>
                <a:cubicBezTo>
                  <a:pt x="7232691" y="223164"/>
                  <a:pt x="7217941" y="243188"/>
                  <a:pt x="7232691" y="253199"/>
                </a:cubicBezTo>
                <a:cubicBezTo>
                  <a:pt x="7227775" y="258205"/>
                  <a:pt x="7222858" y="268216"/>
                  <a:pt x="7213027" y="263211"/>
                </a:cubicBezTo>
                <a:cubicBezTo>
                  <a:pt x="7242525" y="248194"/>
                  <a:pt x="7208111" y="228169"/>
                  <a:pt x="7217941" y="213153"/>
                </a:cubicBezTo>
                <a:close/>
                <a:moveTo>
                  <a:pt x="7232201" y="158089"/>
                </a:moveTo>
                <a:cubicBezTo>
                  <a:pt x="7217451" y="167266"/>
                  <a:pt x="7212535" y="181032"/>
                  <a:pt x="7212535" y="199387"/>
                </a:cubicBezTo>
                <a:cubicBezTo>
                  <a:pt x="7212535" y="199387"/>
                  <a:pt x="7212535" y="199387"/>
                  <a:pt x="7202703" y="199387"/>
                </a:cubicBezTo>
                <a:cubicBezTo>
                  <a:pt x="7212535" y="181032"/>
                  <a:pt x="7197787" y="158089"/>
                  <a:pt x="7232201" y="158089"/>
                </a:cubicBezTo>
                <a:close/>
                <a:moveTo>
                  <a:pt x="7194345" y="109909"/>
                </a:moveTo>
                <a:cubicBezTo>
                  <a:pt x="7194345" y="109909"/>
                  <a:pt x="7194345" y="109909"/>
                  <a:pt x="7204670" y="119085"/>
                </a:cubicBezTo>
                <a:cubicBezTo>
                  <a:pt x="7204670" y="123674"/>
                  <a:pt x="7204670" y="132851"/>
                  <a:pt x="7199506" y="137440"/>
                </a:cubicBezTo>
                <a:cubicBezTo>
                  <a:pt x="7199506" y="137440"/>
                  <a:pt x="7199506" y="137440"/>
                  <a:pt x="7194345" y="109909"/>
                </a:cubicBezTo>
                <a:close/>
                <a:moveTo>
                  <a:pt x="7170255" y="34196"/>
                </a:moveTo>
                <a:lnTo>
                  <a:pt x="7187463" y="34196"/>
                </a:lnTo>
                <a:lnTo>
                  <a:pt x="7170255" y="44522"/>
                </a:lnTo>
                <a:close/>
                <a:moveTo>
                  <a:pt x="4344" y="0"/>
                </a:moveTo>
                <a:lnTo>
                  <a:pt x="806662" y="0"/>
                </a:lnTo>
                <a:lnTo>
                  <a:pt x="806402" y="710"/>
                </a:lnTo>
                <a:cubicBezTo>
                  <a:pt x="797332" y="32772"/>
                  <a:pt x="788866" y="65439"/>
                  <a:pt x="774354" y="101736"/>
                </a:cubicBezTo>
                <a:cubicBezTo>
                  <a:pt x="803379" y="145292"/>
                  <a:pt x="721144" y="154972"/>
                  <a:pt x="764678" y="198526"/>
                </a:cubicBezTo>
                <a:cubicBezTo>
                  <a:pt x="779192" y="271121"/>
                  <a:pt x="677607" y="304998"/>
                  <a:pt x="716305" y="363073"/>
                </a:cubicBezTo>
                <a:cubicBezTo>
                  <a:pt x="643745" y="382429"/>
                  <a:pt x="701793" y="445345"/>
                  <a:pt x="667931" y="474381"/>
                </a:cubicBezTo>
                <a:cubicBezTo>
                  <a:pt x="687281" y="513099"/>
                  <a:pt x="634070" y="585692"/>
                  <a:pt x="672770" y="634087"/>
                </a:cubicBezTo>
                <a:cubicBezTo>
                  <a:pt x="658256" y="634087"/>
                  <a:pt x="638908" y="638928"/>
                  <a:pt x="634070" y="658284"/>
                </a:cubicBezTo>
                <a:cubicBezTo>
                  <a:pt x="638908" y="687323"/>
                  <a:pt x="672770" y="672805"/>
                  <a:pt x="677607" y="692162"/>
                </a:cubicBezTo>
                <a:cubicBezTo>
                  <a:pt x="677607" y="697002"/>
                  <a:pt x="672770" y="701841"/>
                  <a:pt x="667931" y="697002"/>
                </a:cubicBezTo>
                <a:cubicBezTo>
                  <a:pt x="663095" y="817990"/>
                  <a:pt x="663095" y="817990"/>
                  <a:pt x="663095" y="817990"/>
                </a:cubicBezTo>
                <a:cubicBezTo>
                  <a:pt x="667931" y="822831"/>
                  <a:pt x="667931" y="842190"/>
                  <a:pt x="682445" y="837349"/>
                </a:cubicBezTo>
                <a:cubicBezTo>
                  <a:pt x="667931" y="851867"/>
                  <a:pt x="667931" y="851867"/>
                  <a:pt x="667931" y="851867"/>
                </a:cubicBezTo>
                <a:cubicBezTo>
                  <a:pt x="672770" y="856708"/>
                  <a:pt x="677607" y="866388"/>
                  <a:pt x="682445" y="861547"/>
                </a:cubicBezTo>
                <a:cubicBezTo>
                  <a:pt x="677607" y="866388"/>
                  <a:pt x="667931" y="876065"/>
                  <a:pt x="672770" y="885744"/>
                </a:cubicBezTo>
                <a:cubicBezTo>
                  <a:pt x="696957" y="900265"/>
                  <a:pt x="658256" y="963178"/>
                  <a:pt x="716305" y="948660"/>
                </a:cubicBezTo>
                <a:cubicBezTo>
                  <a:pt x="730819" y="900265"/>
                  <a:pt x="774354" y="847029"/>
                  <a:pt x="822727" y="822831"/>
                </a:cubicBezTo>
                <a:cubicBezTo>
                  <a:pt x="842077" y="847029"/>
                  <a:pt x="890451" y="832511"/>
                  <a:pt x="924313" y="817990"/>
                </a:cubicBezTo>
                <a:cubicBezTo>
                  <a:pt x="932778" y="827670"/>
                  <a:pt x="942755" y="831602"/>
                  <a:pt x="953336" y="832964"/>
                </a:cubicBezTo>
                <a:lnTo>
                  <a:pt x="972055" y="832704"/>
                </a:lnTo>
                <a:lnTo>
                  <a:pt x="978271" y="772188"/>
                </a:lnTo>
                <a:cubicBezTo>
                  <a:pt x="974702" y="693367"/>
                  <a:pt x="939022" y="621999"/>
                  <a:pt x="903341" y="564182"/>
                </a:cubicBezTo>
                <a:cubicBezTo>
                  <a:pt x="979459" y="578638"/>
                  <a:pt x="998488" y="674999"/>
                  <a:pt x="1065091" y="708724"/>
                </a:cubicBezTo>
                <a:cubicBezTo>
                  <a:pt x="1043683" y="730407"/>
                  <a:pt x="1029410" y="755701"/>
                  <a:pt x="1015733" y="780996"/>
                </a:cubicBezTo>
                <a:lnTo>
                  <a:pt x="983070" y="832550"/>
                </a:lnTo>
                <a:lnTo>
                  <a:pt x="985988" y="832511"/>
                </a:lnTo>
                <a:cubicBezTo>
                  <a:pt x="1007756" y="831301"/>
                  <a:pt x="1028315" y="832511"/>
                  <a:pt x="1040408" y="861547"/>
                </a:cubicBezTo>
                <a:cubicBezTo>
                  <a:pt x="1079106" y="822831"/>
                  <a:pt x="1045246" y="905103"/>
                  <a:pt x="1088781" y="880906"/>
                </a:cubicBezTo>
                <a:cubicBezTo>
                  <a:pt x="1112968" y="876065"/>
                  <a:pt x="1112968" y="847029"/>
                  <a:pt x="1112968" y="832511"/>
                </a:cubicBezTo>
                <a:cubicBezTo>
                  <a:pt x="1069433" y="750238"/>
                  <a:pt x="1088781" y="667964"/>
                  <a:pt x="1074270" y="595371"/>
                </a:cubicBezTo>
                <a:cubicBezTo>
                  <a:pt x="1054919" y="576012"/>
                  <a:pt x="1093620" y="551815"/>
                  <a:pt x="1059758" y="537297"/>
                </a:cubicBezTo>
                <a:cubicBezTo>
                  <a:pt x="1059758" y="527617"/>
                  <a:pt x="1045246" y="527617"/>
                  <a:pt x="1040408" y="537297"/>
                </a:cubicBezTo>
                <a:cubicBezTo>
                  <a:pt x="977523" y="508258"/>
                  <a:pt x="1069433" y="455024"/>
                  <a:pt x="1045246" y="411468"/>
                </a:cubicBezTo>
                <a:cubicBezTo>
                  <a:pt x="1050083" y="372752"/>
                  <a:pt x="1083945" y="387270"/>
                  <a:pt x="1103293" y="401788"/>
                </a:cubicBezTo>
                <a:cubicBezTo>
                  <a:pt x="1098456" y="479222"/>
                  <a:pt x="1200040" y="488901"/>
                  <a:pt x="1243577" y="551815"/>
                </a:cubicBezTo>
                <a:cubicBezTo>
                  <a:pt x="1258088" y="551815"/>
                  <a:pt x="1282275" y="556656"/>
                  <a:pt x="1282275" y="571174"/>
                </a:cubicBezTo>
                <a:cubicBezTo>
                  <a:pt x="1277439" y="595371"/>
                  <a:pt x="1248415" y="619569"/>
                  <a:pt x="1224227" y="609889"/>
                </a:cubicBezTo>
                <a:cubicBezTo>
                  <a:pt x="1253252" y="634087"/>
                  <a:pt x="1190367" y="658284"/>
                  <a:pt x="1214554" y="692162"/>
                </a:cubicBezTo>
                <a:cubicBezTo>
                  <a:pt x="1200040" y="701841"/>
                  <a:pt x="1175853" y="740559"/>
                  <a:pt x="1151666" y="730880"/>
                </a:cubicBezTo>
                <a:cubicBezTo>
                  <a:pt x="1171017" y="774436"/>
                  <a:pt x="1108131" y="837349"/>
                  <a:pt x="1175853" y="856708"/>
                </a:cubicBezTo>
                <a:cubicBezTo>
                  <a:pt x="1204878" y="837349"/>
                  <a:pt x="1204878" y="837349"/>
                  <a:pt x="1204878" y="837349"/>
                </a:cubicBezTo>
                <a:cubicBezTo>
                  <a:pt x="1180692" y="895424"/>
                  <a:pt x="1180692" y="895424"/>
                  <a:pt x="1180692" y="895424"/>
                </a:cubicBezTo>
                <a:cubicBezTo>
                  <a:pt x="1200040" y="900265"/>
                  <a:pt x="1233902" y="876065"/>
                  <a:pt x="1253252" y="866388"/>
                </a:cubicBezTo>
                <a:cubicBezTo>
                  <a:pt x="1253252" y="885744"/>
                  <a:pt x="1253252" y="885744"/>
                  <a:pt x="1253252" y="885744"/>
                </a:cubicBezTo>
                <a:cubicBezTo>
                  <a:pt x="1243577" y="880906"/>
                  <a:pt x="1238740" y="895424"/>
                  <a:pt x="1233902" y="890585"/>
                </a:cubicBezTo>
                <a:cubicBezTo>
                  <a:pt x="1190367" y="905103"/>
                  <a:pt x="1204878" y="929301"/>
                  <a:pt x="1204878" y="958339"/>
                </a:cubicBezTo>
                <a:cubicBezTo>
                  <a:pt x="1238740" y="948660"/>
                  <a:pt x="1238740" y="948660"/>
                  <a:pt x="1238740" y="948660"/>
                </a:cubicBezTo>
                <a:cubicBezTo>
                  <a:pt x="1277439" y="958339"/>
                  <a:pt x="1330649" y="972858"/>
                  <a:pt x="1374186" y="943819"/>
                </a:cubicBezTo>
                <a:cubicBezTo>
                  <a:pt x="1374186" y="958339"/>
                  <a:pt x="1374186" y="958339"/>
                  <a:pt x="1374186" y="958339"/>
                </a:cubicBezTo>
                <a:cubicBezTo>
                  <a:pt x="1456421" y="953499"/>
                  <a:pt x="1432235" y="1069648"/>
                  <a:pt x="1509631" y="1084168"/>
                </a:cubicBezTo>
                <a:cubicBezTo>
                  <a:pt x="1519306" y="1069648"/>
                  <a:pt x="1553168" y="1084168"/>
                  <a:pt x="1543493" y="1055130"/>
                </a:cubicBezTo>
                <a:cubicBezTo>
                  <a:pt x="1558004" y="1055130"/>
                  <a:pt x="1558004" y="1055130"/>
                  <a:pt x="1558004" y="1055130"/>
                </a:cubicBezTo>
                <a:cubicBezTo>
                  <a:pt x="1630565" y="1132563"/>
                  <a:pt x="1674102" y="1253551"/>
                  <a:pt x="1649915" y="1360023"/>
                </a:cubicBezTo>
                <a:cubicBezTo>
                  <a:pt x="1635403" y="1461654"/>
                  <a:pt x="1688613" y="1563283"/>
                  <a:pt x="1712800" y="1645558"/>
                </a:cubicBezTo>
                <a:cubicBezTo>
                  <a:pt x="1770849" y="1650396"/>
                  <a:pt x="1727312" y="1722989"/>
                  <a:pt x="1775685" y="1727830"/>
                </a:cubicBezTo>
                <a:cubicBezTo>
                  <a:pt x="1790199" y="1703632"/>
                  <a:pt x="1809547" y="1674594"/>
                  <a:pt x="1828897" y="1660076"/>
                </a:cubicBezTo>
                <a:cubicBezTo>
                  <a:pt x="1853084" y="1660076"/>
                  <a:pt x="1867596" y="1708471"/>
                  <a:pt x="1891782" y="1679435"/>
                </a:cubicBezTo>
                <a:cubicBezTo>
                  <a:pt x="1930481" y="1664914"/>
                  <a:pt x="1930481" y="1621360"/>
                  <a:pt x="1930481" y="1587483"/>
                </a:cubicBezTo>
                <a:cubicBezTo>
                  <a:pt x="1949831" y="1587483"/>
                  <a:pt x="1949831" y="1587483"/>
                  <a:pt x="1949831" y="1587483"/>
                </a:cubicBezTo>
                <a:cubicBezTo>
                  <a:pt x="1930481" y="1756866"/>
                  <a:pt x="2041739" y="1897215"/>
                  <a:pt x="2128813" y="2042401"/>
                </a:cubicBezTo>
                <a:cubicBezTo>
                  <a:pt x="2123975" y="2119834"/>
                  <a:pt x="2196535" y="2144032"/>
                  <a:pt x="2225560" y="2202107"/>
                </a:cubicBezTo>
                <a:cubicBezTo>
                  <a:pt x="2259420" y="2255342"/>
                  <a:pt x="2336819" y="2289220"/>
                  <a:pt x="2351331" y="2347294"/>
                </a:cubicBezTo>
                <a:cubicBezTo>
                  <a:pt x="2322307" y="2192427"/>
                  <a:pt x="2472264" y="2129514"/>
                  <a:pt x="2569011" y="2037562"/>
                </a:cubicBezTo>
                <a:cubicBezTo>
                  <a:pt x="2583523" y="2027882"/>
                  <a:pt x="2612548" y="2023044"/>
                  <a:pt x="2622223" y="2042401"/>
                </a:cubicBezTo>
                <a:cubicBezTo>
                  <a:pt x="2636735" y="2018203"/>
                  <a:pt x="2670598" y="2037562"/>
                  <a:pt x="2675433" y="2008524"/>
                </a:cubicBezTo>
                <a:cubicBezTo>
                  <a:pt x="2670598" y="1998846"/>
                  <a:pt x="2656084" y="2003685"/>
                  <a:pt x="2646410" y="2003685"/>
                </a:cubicBezTo>
                <a:cubicBezTo>
                  <a:pt x="2636735" y="1984326"/>
                  <a:pt x="2617385" y="1964969"/>
                  <a:pt x="2636735" y="1945610"/>
                </a:cubicBezTo>
                <a:cubicBezTo>
                  <a:pt x="2636735" y="1955290"/>
                  <a:pt x="2631896" y="1969808"/>
                  <a:pt x="2641571" y="1974646"/>
                </a:cubicBezTo>
                <a:cubicBezTo>
                  <a:pt x="2656084" y="1974646"/>
                  <a:pt x="2660922" y="1960128"/>
                  <a:pt x="2670598" y="1950449"/>
                </a:cubicBezTo>
                <a:cubicBezTo>
                  <a:pt x="2651247" y="1931092"/>
                  <a:pt x="2660922" y="1873017"/>
                  <a:pt x="2617385" y="1892374"/>
                </a:cubicBezTo>
                <a:cubicBezTo>
                  <a:pt x="2617385" y="1916572"/>
                  <a:pt x="2617385" y="1916572"/>
                  <a:pt x="2617385" y="1916572"/>
                </a:cubicBezTo>
                <a:cubicBezTo>
                  <a:pt x="2598037" y="1916572"/>
                  <a:pt x="2598037" y="1916572"/>
                  <a:pt x="2598037" y="1916572"/>
                </a:cubicBezTo>
                <a:cubicBezTo>
                  <a:pt x="2607710" y="1906892"/>
                  <a:pt x="2627060" y="1902054"/>
                  <a:pt x="2617385" y="1877856"/>
                </a:cubicBezTo>
                <a:cubicBezTo>
                  <a:pt x="2612548" y="1868177"/>
                  <a:pt x="2602873" y="1868177"/>
                  <a:pt x="2593198" y="1868177"/>
                </a:cubicBezTo>
                <a:cubicBezTo>
                  <a:pt x="2612548" y="1839140"/>
                  <a:pt x="2554500" y="1824620"/>
                  <a:pt x="2569011" y="1790743"/>
                </a:cubicBezTo>
                <a:cubicBezTo>
                  <a:pt x="2636735" y="1829461"/>
                  <a:pt x="2665758" y="1911733"/>
                  <a:pt x="2743157" y="1940769"/>
                </a:cubicBezTo>
                <a:cubicBezTo>
                  <a:pt x="2747994" y="1931092"/>
                  <a:pt x="2757669" y="1931092"/>
                  <a:pt x="2752831" y="1916572"/>
                </a:cubicBezTo>
                <a:cubicBezTo>
                  <a:pt x="2694784" y="1906892"/>
                  <a:pt x="2704457" y="1848818"/>
                  <a:pt x="2646410" y="1839140"/>
                </a:cubicBezTo>
                <a:cubicBezTo>
                  <a:pt x="2665758" y="1819782"/>
                  <a:pt x="2699620" y="1790743"/>
                  <a:pt x="2733482" y="1785904"/>
                </a:cubicBezTo>
                <a:cubicBezTo>
                  <a:pt x="2718970" y="1824620"/>
                  <a:pt x="2718970" y="1824620"/>
                  <a:pt x="2718970" y="1824620"/>
                </a:cubicBezTo>
                <a:cubicBezTo>
                  <a:pt x="2738318" y="1853659"/>
                  <a:pt x="2757669" y="1931092"/>
                  <a:pt x="2810879" y="1926251"/>
                </a:cubicBezTo>
                <a:cubicBezTo>
                  <a:pt x="2815717" y="1892374"/>
                  <a:pt x="2791531" y="1882695"/>
                  <a:pt x="2777017" y="1868177"/>
                </a:cubicBezTo>
                <a:cubicBezTo>
                  <a:pt x="2762505" y="1848818"/>
                  <a:pt x="2796367" y="1824620"/>
                  <a:pt x="2757669" y="1819782"/>
                </a:cubicBezTo>
                <a:cubicBezTo>
                  <a:pt x="2738318" y="1800423"/>
                  <a:pt x="2747994" y="1756866"/>
                  <a:pt x="2777017" y="1747189"/>
                </a:cubicBezTo>
                <a:cubicBezTo>
                  <a:pt x="2777017" y="1737509"/>
                  <a:pt x="2777017" y="1727830"/>
                  <a:pt x="2762505" y="1722989"/>
                </a:cubicBezTo>
                <a:cubicBezTo>
                  <a:pt x="2772180" y="1718150"/>
                  <a:pt x="2777017" y="1708471"/>
                  <a:pt x="2781855" y="1708471"/>
                </a:cubicBezTo>
                <a:cubicBezTo>
                  <a:pt x="2791531" y="1727830"/>
                  <a:pt x="2762505" y="1737509"/>
                  <a:pt x="2786692" y="1747189"/>
                </a:cubicBezTo>
                <a:cubicBezTo>
                  <a:pt x="2815717" y="1727830"/>
                  <a:pt x="2815717" y="1727830"/>
                  <a:pt x="2815717" y="1727830"/>
                </a:cubicBezTo>
                <a:cubicBezTo>
                  <a:pt x="2781855" y="1679435"/>
                  <a:pt x="2781855" y="1679435"/>
                  <a:pt x="2781855" y="1679435"/>
                </a:cubicBezTo>
                <a:cubicBezTo>
                  <a:pt x="2781855" y="1650396"/>
                  <a:pt x="2738318" y="1616519"/>
                  <a:pt x="2777017" y="1582642"/>
                </a:cubicBezTo>
                <a:cubicBezTo>
                  <a:pt x="2772180" y="1558445"/>
                  <a:pt x="2738318" y="1597160"/>
                  <a:pt x="2743157" y="1572963"/>
                </a:cubicBezTo>
                <a:cubicBezTo>
                  <a:pt x="2747994" y="1572963"/>
                  <a:pt x="2747994" y="1572963"/>
                  <a:pt x="2747994" y="1572963"/>
                </a:cubicBezTo>
                <a:cubicBezTo>
                  <a:pt x="2743157" y="1553606"/>
                  <a:pt x="2786692" y="1534247"/>
                  <a:pt x="2752831" y="1519729"/>
                </a:cubicBezTo>
                <a:cubicBezTo>
                  <a:pt x="2718970" y="1543926"/>
                  <a:pt x="2718970" y="1543926"/>
                  <a:pt x="2718970" y="1543926"/>
                </a:cubicBezTo>
                <a:cubicBezTo>
                  <a:pt x="2718970" y="1524568"/>
                  <a:pt x="2704457" y="1510049"/>
                  <a:pt x="2689945" y="1500370"/>
                </a:cubicBezTo>
                <a:cubicBezTo>
                  <a:pt x="2709295" y="1471332"/>
                  <a:pt x="2709295" y="1471332"/>
                  <a:pt x="2709295" y="1471332"/>
                </a:cubicBezTo>
                <a:cubicBezTo>
                  <a:pt x="2699620" y="1461654"/>
                  <a:pt x="2699620" y="1461654"/>
                  <a:pt x="2699620" y="1461654"/>
                </a:cubicBezTo>
                <a:cubicBezTo>
                  <a:pt x="2694784" y="1466493"/>
                  <a:pt x="2694784" y="1466493"/>
                  <a:pt x="2694784" y="1466493"/>
                </a:cubicBezTo>
                <a:cubicBezTo>
                  <a:pt x="2709295" y="1442295"/>
                  <a:pt x="2709295" y="1442295"/>
                  <a:pt x="2709295" y="1442295"/>
                </a:cubicBezTo>
                <a:cubicBezTo>
                  <a:pt x="2699620" y="1427777"/>
                  <a:pt x="2675433" y="1422936"/>
                  <a:pt x="2670598" y="1413257"/>
                </a:cubicBezTo>
                <a:cubicBezTo>
                  <a:pt x="2656084" y="1422936"/>
                  <a:pt x="2656084" y="1422936"/>
                  <a:pt x="2656084" y="1422936"/>
                </a:cubicBezTo>
                <a:cubicBezTo>
                  <a:pt x="2660922" y="1427777"/>
                  <a:pt x="2660922" y="1427777"/>
                  <a:pt x="2660922" y="1427777"/>
                </a:cubicBezTo>
                <a:cubicBezTo>
                  <a:pt x="2670598" y="1437455"/>
                  <a:pt x="2670598" y="1447134"/>
                  <a:pt x="2656084" y="1456813"/>
                </a:cubicBezTo>
                <a:cubicBezTo>
                  <a:pt x="2651247" y="1451975"/>
                  <a:pt x="2651247" y="1451975"/>
                  <a:pt x="2651247" y="1451975"/>
                </a:cubicBezTo>
                <a:cubicBezTo>
                  <a:pt x="2670598" y="1418098"/>
                  <a:pt x="2607710" y="1413257"/>
                  <a:pt x="2636735" y="1369703"/>
                </a:cubicBezTo>
                <a:cubicBezTo>
                  <a:pt x="2627060" y="1364862"/>
                  <a:pt x="2622223" y="1355182"/>
                  <a:pt x="2612548" y="1355182"/>
                </a:cubicBezTo>
                <a:cubicBezTo>
                  <a:pt x="2617385" y="1335826"/>
                  <a:pt x="2598037" y="1316467"/>
                  <a:pt x="2607710" y="1301948"/>
                </a:cubicBezTo>
                <a:cubicBezTo>
                  <a:pt x="2588362" y="1297108"/>
                  <a:pt x="2593198" y="1340664"/>
                  <a:pt x="2588362" y="1326146"/>
                </a:cubicBezTo>
                <a:cubicBezTo>
                  <a:pt x="2559337" y="1277751"/>
                  <a:pt x="2559337" y="1277751"/>
                  <a:pt x="2559337" y="1277751"/>
                </a:cubicBezTo>
                <a:cubicBezTo>
                  <a:pt x="2602873" y="1229354"/>
                  <a:pt x="2535149" y="1253551"/>
                  <a:pt x="2530313" y="1234194"/>
                </a:cubicBezTo>
                <a:cubicBezTo>
                  <a:pt x="2544825" y="1214836"/>
                  <a:pt x="2544825" y="1214836"/>
                  <a:pt x="2544825" y="1214836"/>
                </a:cubicBezTo>
                <a:cubicBezTo>
                  <a:pt x="2530313" y="1190638"/>
                  <a:pt x="2525476" y="1142243"/>
                  <a:pt x="2491615" y="1147081"/>
                </a:cubicBezTo>
                <a:cubicBezTo>
                  <a:pt x="2506126" y="1118045"/>
                  <a:pt x="2506126" y="1118045"/>
                  <a:pt x="2506126" y="1118045"/>
                </a:cubicBezTo>
                <a:cubicBezTo>
                  <a:pt x="2496451" y="1108366"/>
                  <a:pt x="2491615" y="1103525"/>
                  <a:pt x="2486776" y="1103525"/>
                </a:cubicBezTo>
                <a:cubicBezTo>
                  <a:pt x="2481940" y="1098686"/>
                  <a:pt x="2486776" y="1089007"/>
                  <a:pt x="2477104" y="1084168"/>
                </a:cubicBezTo>
                <a:cubicBezTo>
                  <a:pt x="2467428" y="1113204"/>
                  <a:pt x="2467428" y="1113204"/>
                  <a:pt x="2467428" y="1113204"/>
                </a:cubicBezTo>
                <a:cubicBezTo>
                  <a:pt x="2462590" y="1093845"/>
                  <a:pt x="2477104" y="1074489"/>
                  <a:pt x="2452916" y="1064809"/>
                </a:cubicBezTo>
                <a:cubicBezTo>
                  <a:pt x="2448078" y="1064809"/>
                  <a:pt x="2438402" y="1064809"/>
                  <a:pt x="2428729" y="1069648"/>
                </a:cubicBezTo>
                <a:cubicBezTo>
                  <a:pt x="2438402" y="1055130"/>
                  <a:pt x="2438402" y="1040611"/>
                  <a:pt x="2423891" y="1030932"/>
                </a:cubicBezTo>
                <a:cubicBezTo>
                  <a:pt x="2404543" y="1045450"/>
                  <a:pt x="2399704" y="1089007"/>
                  <a:pt x="2365842" y="1079327"/>
                </a:cubicBezTo>
                <a:cubicBezTo>
                  <a:pt x="2399704" y="1055130"/>
                  <a:pt x="2399704" y="1055130"/>
                  <a:pt x="2399704" y="1055130"/>
                </a:cubicBezTo>
                <a:cubicBezTo>
                  <a:pt x="2385193" y="1026093"/>
                  <a:pt x="2361006" y="992216"/>
                  <a:pt x="2322307" y="1001894"/>
                </a:cubicBezTo>
                <a:cubicBezTo>
                  <a:pt x="2312632" y="987376"/>
                  <a:pt x="2327144" y="977696"/>
                  <a:pt x="2327144" y="963178"/>
                </a:cubicBezTo>
                <a:cubicBezTo>
                  <a:pt x="2293282" y="963178"/>
                  <a:pt x="2293282" y="963178"/>
                  <a:pt x="2293282" y="963178"/>
                </a:cubicBezTo>
                <a:cubicBezTo>
                  <a:pt x="2302957" y="953499"/>
                  <a:pt x="2293282" y="934142"/>
                  <a:pt x="2283608" y="929301"/>
                </a:cubicBezTo>
                <a:cubicBezTo>
                  <a:pt x="2240072" y="948660"/>
                  <a:pt x="2288446" y="977696"/>
                  <a:pt x="2283608" y="997055"/>
                </a:cubicBezTo>
                <a:cubicBezTo>
                  <a:pt x="2259420" y="943819"/>
                  <a:pt x="2259420" y="943819"/>
                  <a:pt x="2259420" y="943819"/>
                </a:cubicBezTo>
                <a:cubicBezTo>
                  <a:pt x="2269095" y="929301"/>
                  <a:pt x="2283608" y="919621"/>
                  <a:pt x="2298121" y="919621"/>
                </a:cubicBezTo>
                <a:cubicBezTo>
                  <a:pt x="2312632" y="929301"/>
                  <a:pt x="2288446" y="958339"/>
                  <a:pt x="2322307" y="948660"/>
                </a:cubicBezTo>
                <a:cubicBezTo>
                  <a:pt x="2351331" y="919621"/>
                  <a:pt x="2322307" y="900265"/>
                  <a:pt x="2302957" y="885744"/>
                </a:cubicBezTo>
                <a:cubicBezTo>
                  <a:pt x="2307794" y="871226"/>
                  <a:pt x="2327144" y="861547"/>
                  <a:pt x="2312632" y="847029"/>
                </a:cubicBezTo>
                <a:cubicBezTo>
                  <a:pt x="2293282" y="847029"/>
                  <a:pt x="2283608" y="876065"/>
                  <a:pt x="2264259" y="880906"/>
                </a:cubicBezTo>
                <a:cubicBezTo>
                  <a:pt x="2249747" y="890585"/>
                  <a:pt x="2269095" y="866388"/>
                  <a:pt x="2269095" y="856708"/>
                </a:cubicBezTo>
                <a:cubicBezTo>
                  <a:pt x="2254584" y="856708"/>
                  <a:pt x="2220722" y="842190"/>
                  <a:pt x="2201374" y="847029"/>
                </a:cubicBezTo>
                <a:cubicBezTo>
                  <a:pt x="2143325" y="788954"/>
                  <a:pt x="2143325" y="788954"/>
                  <a:pt x="2143325" y="788954"/>
                </a:cubicBezTo>
                <a:cubicBezTo>
                  <a:pt x="2138486" y="847029"/>
                  <a:pt x="2114300" y="798634"/>
                  <a:pt x="2085276" y="832511"/>
                </a:cubicBezTo>
                <a:cubicBezTo>
                  <a:pt x="2099788" y="851867"/>
                  <a:pt x="2099788" y="851867"/>
                  <a:pt x="2099788" y="851867"/>
                </a:cubicBezTo>
                <a:cubicBezTo>
                  <a:pt x="2094952" y="856708"/>
                  <a:pt x="2094952" y="856708"/>
                  <a:pt x="2094952" y="856708"/>
                </a:cubicBezTo>
                <a:cubicBezTo>
                  <a:pt x="2090114" y="847029"/>
                  <a:pt x="2080440" y="856708"/>
                  <a:pt x="2070765" y="851867"/>
                </a:cubicBezTo>
                <a:cubicBezTo>
                  <a:pt x="2094952" y="827670"/>
                  <a:pt x="2075601" y="784113"/>
                  <a:pt x="2104627" y="764756"/>
                </a:cubicBezTo>
                <a:cubicBezTo>
                  <a:pt x="2123975" y="813152"/>
                  <a:pt x="2157837" y="745398"/>
                  <a:pt x="2177187" y="784113"/>
                </a:cubicBezTo>
                <a:cubicBezTo>
                  <a:pt x="2191699" y="764756"/>
                  <a:pt x="2162673" y="740559"/>
                  <a:pt x="2172348" y="730880"/>
                </a:cubicBezTo>
                <a:cubicBezTo>
                  <a:pt x="2186861" y="740559"/>
                  <a:pt x="2186861" y="740559"/>
                  <a:pt x="2186861" y="740559"/>
                </a:cubicBezTo>
                <a:cubicBezTo>
                  <a:pt x="2215885" y="706682"/>
                  <a:pt x="2244908" y="759916"/>
                  <a:pt x="2269095" y="759916"/>
                </a:cubicBezTo>
                <a:cubicBezTo>
                  <a:pt x="2269095" y="750238"/>
                  <a:pt x="2269095" y="750238"/>
                  <a:pt x="2269095" y="750238"/>
                </a:cubicBezTo>
                <a:cubicBezTo>
                  <a:pt x="2244908" y="716361"/>
                  <a:pt x="2196535" y="692162"/>
                  <a:pt x="2172348" y="672805"/>
                </a:cubicBezTo>
                <a:cubicBezTo>
                  <a:pt x="2148161" y="667964"/>
                  <a:pt x="2128813" y="672805"/>
                  <a:pt x="2119138" y="692162"/>
                </a:cubicBezTo>
                <a:cubicBezTo>
                  <a:pt x="2099788" y="706682"/>
                  <a:pt x="2123975" y="716361"/>
                  <a:pt x="2133650" y="721200"/>
                </a:cubicBezTo>
                <a:cubicBezTo>
                  <a:pt x="2104627" y="735718"/>
                  <a:pt x="2104627" y="735718"/>
                  <a:pt x="2104627" y="735718"/>
                </a:cubicBezTo>
                <a:cubicBezTo>
                  <a:pt x="2090114" y="697002"/>
                  <a:pt x="2090114" y="697002"/>
                  <a:pt x="2090114" y="697002"/>
                </a:cubicBezTo>
                <a:cubicBezTo>
                  <a:pt x="2080440" y="672805"/>
                  <a:pt x="2065926" y="701841"/>
                  <a:pt x="2061090" y="711521"/>
                </a:cubicBezTo>
                <a:cubicBezTo>
                  <a:pt x="2041739" y="692162"/>
                  <a:pt x="2090114" y="677643"/>
                  <a:pt x="2104627" y="658284"/>
                </a:cubicBezTo>
                <a:cubicBezTo>
                  <a:pt x="2123975" y="658284"/>
                  <a:pt x="2138486" y="658284"/>
                  <a:pt x="2148161" y="672805"/>
                </a:cubicBezTo>
                <a:cubicBezTo>
                  <a:pt x="2162673" y="658284"/>
                  <a:pt x="2172348" y="648607"/>
                  <a:pt x="2172348" y="634087"/>
                </a:cubicBezTo>
                <a:cubicBezTo>
                  <a:pt x="2172348" y="614730"/>
                  <a:pt x="2177187" y="576012"/>
                  <a:pt x="2148161" y="576012"/>
                </a:cubicBezTo>
                <a:cubicBezTo>
                  <a:pt x="2138486" y="600210"/>
                  <a:pt x="2128813" y="614730"/>
                  <a:pt x="2133650" y="638928"/>
                </a:cubicBezTo>
                <a:cubicBezTo>
                  <a:pt x="2109463" y="634087"/>
                  <a:pt x="2138486" y="619569"/>
                  <a:pt x="2119138" y="614730"/>
                </a:cubicBezTo>
                <a:cubicBezTo>
                  <a:pt x="2075601" y="643766"/>
                  <a:pt x="2075601" y="643766"/>
                  <a:pt x="2075601" y="643766"/>
                </a:cubicBezTo>
                <a:cubicBezTo>
                  <a:pt x="2090114" y="634087"/>
                  <a:pt x="2094952" y="609889"/>
                  <a:pt x="2070765" y="595371"/>
                </a:cubicBezTo>
                <a:cubicBezTo>
                  <a:pt x="2061090" y="605051"/>
                  <a:pt x="2041739" y="605051"/>
                  <a:pt x="2041739" y="619569"/>
                </a:cubicBezTo>
                <a:cubicBezTo>
                  <a:pt x="2046578" y="629248"/>
                  <a:pt x="2046578" y="629248"/>
                  <a:pt x="2046578" y="629248"/>
                </a:cubicBezTo>
                <a:cubicBezTo>
                  <a:pt x="2032066" y="629248"/>
                  <a:pt x="2032066" y="629248"/>
                  <a:pt x="2032066" y="629248"/>
                </a:cubicBezTo>
                <a:cubicBezTo>
                  <a:pt x="2070765" y="580853"/>
                  <a:pt x="2070765" y="580853"/>
                  <a:pt x="2070765" y="580853"/>
                </a:cubicBezTo>
                <a:cubicBezTo>
                  <a:pt x="2099788" y="609889"/>
                  <a:pt x="2094952" y="561494"/>
                  <a:pt x="2123975" y="546976"/>
                </a:cubicBezTo>
                <a:cubicBezTo>
                  <a:pt x="2094952" y="556656"/>
                  <a:pt x="2075601" y="522779"/>
                  <a:pt x="2046578" y="527617"/>
                </a:cubicBezTo>
                <a:cubicBezTo>
                  <a:pt x="2056253" y="551815"/>
                  <a:pt x="2036903" y="513099"/>
                  <a:pt x="2027228" y="537297"/>
                </a:cubicBezTo>
                <a:cubicBezTo>
                  <a:pt x="2027228" y="517938"/>
                  <a:pt x="2027228" y="517938"/>
                  <a:pt x="2027228" y="517938"/>
                </a:cubicBezTo>
                <a:cubicBezTo>
                  <a:pt x="2036903" y="517938"/>
                  <a:pt x="2046578" y="517938"/>
                  <a:pt x="2056253" y="513099"/>
                </a:cubicBezTo>
                <a:cubicBezTo>
                  <a:pt x="2065926" y="493740"/>
                  <a:pt x="2080440" y="459863"/>
                  <a:pt x="2070765" y="445345"/>
                </a:cubicBezTo>
                <a:cubicBezTo>
                  <a:pt x="2036903" y="435666"/>
                  <a:pt x="2051414" y="479222"/>
                  <a:pt x="2032066" y="488901"/>
                </a:cubicBezTo>
                <a:cubicBezTo>
                  <a:pt x="2022391" y="469542"/>
                  <a:pt x="1998205" y="464704"/>
                  <a:pt x="1969179" y="469542"/>
                </a:cubicBezTo>
                <a:cubicBezTo>
                  <a:pt x="1998205" y="430827"/>
                  <a:pt x="1998205" y="430827"/>
                  <a:pt x="1998205" y="430827"/>
                </a:cubicBezTo>
                <a:cubicBezTo>
                  <a:pt x="1969179" y="411468"/>
                  <a:pt x="1969179" y="411468"/>
                  <a:pt x="1969179" y="411468"/>
                </a:cubicBezTo>
                <a:cubicBezTo>
                  <a:pt x="1954668" y="425986"/>
                  <a:pt x="1925644" y="421147"/>
                  <a:pt x="1920806" y="445345"/>
                </a:cubicBezTo>
                <a:cubicBezTo>
                  <a:pt x="1925644" y="450184"/>
                  <a:pt x="1930481" y="459863"/>
                  <a:pt x="1935319" y="455024"/>
                </a:cubicBezTo>
                <a:cubicBezTo>
                  <a:pt x="1891782" y="479222"/>
                  <a:pt x="1891782" y="479222"/>
                  <a:pt x="1891782" y="479222"/>
                </a:cubicBezTo>
                <a:cubicBezTo>
                  <a:pt x="1896619" y="513099"/>
                  <a:pt x="1935319" y="503420"/>
                  <a:pt x="1949831" y="517938"/>
                </a:cubicBezTo>
                <a:cubicBezTo>
                  <a:pt x="1920806" y="532456"/>
                  <a:pt x="1940156" y="546976"/>
                  <a:pt x="1949831" y="566333"/>
                </a:cubicBezTo>
                <a:cubicBezTo>
                  <a:pt x="1930481" y="585692"/>
                  <a:pt x="1930481" y="556656"/>
                  <a:pt x="1915969" y="566333"/>
                </a:cubicBezTo>
                <a:cubicBezTo>
                  <a:pt x="1911133" y="619569"/>
                  <a:pt x="1872432" y="643766"/>
                  <a:pt x="1886946" y="697002"/>
                </a:cubicBezTo>
                <a:cubicBezTo>
                  <a:pt x="1915969" y="798634"/>
                  <a:pt x="1940156" y="861547"/>
                  <a:pt x="1969179" y="963178"/>
                </a:cubicBezTo>
                <a:cubicBezTo>
                  <a:pt x="1911133" y="977696"/>
                  <a:pt x="1978854" y="905103"/>
                  <a:pt x="1925644" y="914783"/>
                </a:cubicBezTo>
                <a:cubicBezTo>
                  <a:pt x="1920806" y="842190"/>
                  <a:pt x="1872432" y="793793"/>
                  <a:pt x="1857921" y="730880"/>
                </a:cubicBezTo>
                <a:cubicBezTo>
                  <a:pt x="1906294" y="682484"/>
                  <a:pt x="1838572" y="721200"/>
                  <a:pt x="1833734" y="677643"/>
                </a:cubicBezTo>
                <a:cubicBezTo>
                  <a:pt x="1882107" y="629248"/>
                  <a:pt x="1795035" y="614730"/>
                  <a:pt x="1824059" y="571174"/>
                </a:cubicBezTo>
                <a:cubicBezTo>
                  <a:pt x="1819223" y="571174"/>
                  <a:pt x="1819223" y="571174"/>
                  <a:pt x="1819223" y="571174"/>
                </a:cubicBezTo>
                <a:cubicBezTo>
                  <a:pt x="1809547" y="542135"/>
                  <a:pt x="1809547" y="522779"/>
                  <a:pt x="1819223" y="493740"/>
                </a:cubicBezTo>
                <a:cubicBezTo>
                  <a:pt x="1814386" y="493740"/>
                  <a:pt x="1809547" y="484061"/>
                  <a:pt x="1799873" y="484061"/>
                </a:cubicBezTo>
                <a:cubicBezTo>
                  <a:pt x="1775685" y="338875"/>
                  <a:pt x="1775685" y="338875"/>
                  <a:pt x="1775685" y="338875"/>
                </a:cubicBezTo>
                <a:lnTo>
                  <a:pt x="1800648" y="383273"/>
                </a:lnTo>
                <a:lnTo>
                  <a:pt x="1805005" y="368018"/>
                </a:lnTo>
                <a:lnTo>
                  <a:pt x="1805005" y="387292"/>
                </a:lnTo>
                <a:lnTo>
                  <a:pt x="1803501" y="388346"/>
                </a:lnTo>
                <a:lnTo>
                  <a:pt x="1808337" y="396950"/>
                </a:lnTo>
                <a:cubicBezTo>
                  <a:pt x="1815595" y="421147"/>
                  <a:pt x="1821641" y="447764"/>
                  <a:pt x="1833734" y="469542"/>
                </a:cubicBezTo>
                <a:cubicBezTo>
                  <a:pt x="1862759" y="469542"/>
                  <a:pt x="1853084" y="435666"/>
                  <a:pt x="1862759" y="425986"/>
                </a:cubicBezTo>
                <a:cubicBezTo>
                  <a:pt x="1872432" y="401788"/>
                  <a:pt x="1872432" y="363073"/>
                  <a:pt x="1838572" y="363073"/>
                </a:cubicBezTo>
                <a:cubicBezTo>
                  <a:pt x="1877271" y="367911"/>
                  <a:pt x="1877271" y="367911"/>
                  <a:pt x="1877271" y="367911"/>
                </a:cubicBezTo>
                <a:cubicBezTo>
                  <a:pt x="1877271" y="353393"/>
                  <a:pt x="1877271" y="353393"/>
                  <a:pt x="1877271" y="353393"/>
                </a:cubicBezTo>
                <a:cubicBezTo>
                  <a:pt x="1828897" y="348552"/>
                  <a:pt x="1877271" y="300157"/>
                  <a:pt x="1862759" y="285639"/>
                </a:cubicBezTo>
                <a:cubicBezTo>
                  <a:pt x="1795035" y="251762"/>
                  <a:pt x="1920806" y="217885"/>
                  <a:pt x="1862759" y="184008"/>
                </a:cubicBezTo>
                <a:cubicBezTo>
                  <a:pt x="1877271" y="188847"/>
                  <a:pt x="1877271" y="188847"/>
                  <a:pt x="1877271" y="188847"/>
                </a:cubicBezTo>
                <a:cubicBezTo>
                  <a:pt x="1915969" y="154972"/>
                  <a:pt x="1819223" y="135613"/>
                  <a:pt x="1877271" y="92056"/>
                </a:cubicBezTo>
                <a:cubicBezTo>
                  <a:pt x="1879690" y="70278"/>
                  <a:pt x="1879690" y="48197"/>
                  <a:pt x="1879387" y="26268"/>
                </a:cubicBezTo>
                <a:lnTo>
                  <a:pt x="1879510" y="0"/>
                </a:lnTo>
                <a:lnTo>
                  <a:pt x="2941247" y="0"/>
                </a:lnTo>
                <a:lnTo>
                  <a:pt x="2941488" y="4943"/>
                </a:lnTo>
                <a:cubicBezTo>
                  <a:pt x="2931812" y="58179"/>
                  <a:pt x="2902789" y="116254"/>
                  <a:pt x="2864092" y="145292"/>
                </a:cubicBezTo>
                <a:lnTo>
                  <a:pt x="2848851" y="191132"/>
                </a:lnTo>
                <a:lnTo>
                  <a:pt x="2849319" y="190854"/>
                </a:lnTo>
                <a:cubicBezTo>
                  <a:pt x="2873410" y="181806"/>
                  <a:pt x="2898706" y="176980"/>
                  <a:pt x="2922795" y="176980"/>
                </a:cubicBezTo>
                <a:cubicBezTo>
                  <a:pt x="2942066" y="227649"/>
                  <a:pt x="2913158" y="255395"/>
                  <a:pt x="2877625" y="280126"/>
                </a:cubicBezTo>
                <a:lnTo>
                  <a:pt x="2839334" y="307055"/>
                </a:lnTo>
                <a:lnTo>
                  <a:pt x="2859252" y="430827"/>
                </a:lnTo>
                <a:cubicBezTo>
                  <a:pt x="2844741" y="450184"/>
                  <a:pt x="2844741" y="488901"/>
                  <a:pt x="2859252" y="513099"/>
                </a:cubicBezTo>
                <a:cubicBezTo>
                  <a:pt x="2878602" y="571174"/>
                  <a:pt x="2888278" y="638928"/>
                  <a:pt x="2902789" y="697002"/>
                </a:cubicBezTo>
                <a:cubicBezTo>
                  <a:pt x="2946327" y="740559"/>
                  <a:pt x="2922139" y="832511"/>
                  <a:pt x="2965674" y="885744"/>
                </a:cubicBezTo>
                <a:cubicBezTo>
                  <a:pt x="2951163" y="934142"/>
                  <a:pt x="3004373" y="977696"/>
                  <a:pt x="2946327" y="997055"/>
                </a:cubicBezTo>
                <a:cubicBezTo>
                  <a:pt x="2955999" y="1016414"/>
                  <a:pt x="2965674" y="1006735"/>
                  <a:pt x="2980186" y="1016414"/>
                </a:cubicBezTo>
                <a:cubicBezTo>
                  <a:pt x="2965674" y="1026093"/>
                  <a:pt x="2965674" y="1026093"/>
                  <a:pt x="2965674" y="1026093"/>
                </a:cubicBezTo>
                <a:cubicBezTo>
                  <a:pt x="2965674" y="1084168"/>
                  <a:pt x="3028559" y="1122884"/>
                  <a:pt x="3057585" y="1147081"/>
                </a:cubicBezTo>
                <a:cubicBezTo>
                  <a:pt x="3043074" y="1166440"/>
                  <a:pt x="3043074" y="1166440"/>
                  <a:pt x="3043074" y="1166440"/>
                </a:cubicBezTo>
                <a:cubicBezTo>
                  <a:pt x="3047910" y="1195477"/>
                  <a:pt x="3072096" y="1205156"/>
                  <a:pt x="3091447" y="1219674"/>
                </a:cubicBezTo>
                <a:cubicBezTo>
                  <a:pt x="3091447" y="1239033"/>
                  <a:pt x="3120470" y="1258392"/>
                  <a:pt x="3086608" y="1272910"/>
                </a:cubicBezTo>
                <a:cubicBezTo>
                  <a:pt x="3144657" y="1350344"/>
                  <a:pt x="3188194" y="1422936"/>
                  <a:pt x="3236567" y="1505209"/>
                </a:cubicBezTo>
                <a:cubicBezTo>
                  <a:pt x="3222053" y="1534247"/>
                  <a:pt x="3251079" y="1553606"/>
                  <a:pt x="3251079" y="1577804"/>
                </a:cubicBezTo>
                <a:cubicBezTo>
                  <a:pt x="3265590" y="1582642"/>
                  <a:pt x="3275266" y="1572963"/>
                  <a:pt x="3289777" y="1568124"/>
                </a:cubicBezTo>
                <a:cubicBezTo>
                  <a:pt x="3289777" y="1577804"/>
                  <a:pt x="3289777" y="1577804"/>
                  <a:pt x="3289777" y="1577804"/>
                </a:cubicBezTo>
                <a:cubicBezTo>
                  <a:pt x="3275266" y="1621360"/>
                  <a:pt x="3333314" y="1606840"/>
                  <a:pt x="3338151" y="1621360"/>
                </a:cubicBezTo>
                <a:cubicBezTo>
                  <a:pt x="3318800" y="1635878"/>
                  <a:pt x="3318800" y="1635878"/>
                  <a:pt x="3318800" y="1635878"/>
                </a:cubicBezTo>
                <a:cubicBezTo>
                  <a:pt x="3323639" y="1674594"/>
                  <a:pt x="3362337" y="1645558"/>
                  <a:pt x="3381688" y="1669755"/>
                </a:cubicBezTo>
                <a:cubicBezTo>
                  <a:pt x="3362337" y="1679435"/>
                  <a:pt x="3352662" y="1650396"/>
                  <a:pt x="3338151" y="1674594"/>
                </a:cubicBezTo>
                <a:cubicBezTo>
                  <a:pt x="3372013" y="1693953"/>
                  <a:pt x="3386524" y="1718150"/>
                  <a:pt x="3396199" y="1747189"/>
                </a:cubicBezTo>
                <a:cubicBezTo>
                  <a:pt x="3415550" y="1742348"/>
                  <a:pt x="3415550" y="1718150"/>
                  <a:pt x="3415550" y="1708471"/>
                </a:cubicBezTo>
                <a:cubicBezTo>
                  <a:pt x="3439736" y="1742348"/>
                  <a:pt x="3439736" y="1742348"/>
                  <a:pt x="3439736" y="1742348"/>
                </a:cubicBezTo>
                <a:cubicBezTo>
                  <a:pt x="3415550" y="1742348"/>
                  <a:pt x="3415550" y="1742348"/>
                  <a:pt x="3415550" y="1742348"/>
                </a:cubicBezTo>
                <a:cubicBezTo>
                  <a:pt x="3405874" y="1756866"/>
                  <a:pt x="3405874" y="1761707"/>
                  <a:pt x="3415550" y="1776225"/>
                </a:cubicBezTo>
                <a:cubicBezTo>
                  <a:pt x="3434898" y="1790743"/>
                  <a:pt x="3454248" y="1771386"/>
                  <a:pt x="3473596" y="1771386"/>
                </a:cubicBezTo>
                <a:cubicBezTo>
                  <a:pt x="3478435" y="1800423"/>
                  <a:pt x="3575182" y="1824620"/>
                  <a:pt x="3512297" y="1853659"/>
                </a:cubicBezTo>
                <a:cubicBezTo>
                  <a:pt x="3512297" y="1877856"/>
                  <a:pt x="3541320" y="1897215"/>
                  <a:pt x="3555831" y="1887536"/>
                </a:cubicBezTo>
                <a:cubicBezTo>
                  <a:pt x="3546156" y="1892374"/>
                  <a:pt x="3546156" y="1892374"/>
                  <a:pt x="3546156" y="1892374"/>
                </a:cubicBezTo>
                <a:cubicBezTo>
                  <a:pt x="3575182" y="1926251"/>
                  <a:pt x="3575182" y="1926251"/>
                  <a:pt x="3575182" y="1926251"/>
                </a:cubicBezTo>
                <a:cubicBezTo>
                  <a:pt x="3575182" y="1916572"/>
                  <a:pt x="3584857" y="1916572"/>
                  <a:pt x="3584857" y="1906892"/>
                </a:cubicBezTo>
                <a:cubicBezTo>
                  <a:pt x="3594530" y="1906892"/>
                  <a:pt x="3594530" y="1906892"/>
                  <a:pt x="3594530" y="1906892"/>
                </a:cubicBezTo>
                <a:cubicBezTo>
                  <a:pt x="3604205" y="1950449"/>
                  <a:pt x="3623555" y="1897215"/>
                  <a:pt x="3647742" y="1911733"/>
                </a:cubicBezTo>
                <a:cubicBezTo>
                  <a:pt x="3609044" y="1940769"/>
                  <a:pt x="3609044" y="1940769"/>
                  <a:pt x="3609044" y="1940769"/>
                </a:cubicBezTo>
                <a:cubicBezTo>
                  <a:pt x="3638067" y="1945610"/>
                  <a:pt x="3657417" y="1955290"/>
                  <a:pt x="3676765" y="1974646"/>
                </a:cubicBezTo>
                <a:cubicBezTo>
                  <a:pt x="3681604" y="1969808"/>
                  <a:pt x="3686440" y="1955290"/>
                  <a:pt x="3686440" y="1945610"/>
                </a:cubicBezTo>
                <a:cubicBezTo>
                  <a:pt x="3681604" y="1979487"/>
                  <a:pt x="3744489" y="1969808"/>
                  <a:pt x="3720302" y="2008524"/>
                </a:cubicBezTo>
                <a:cubicBezTo>
                  <a:pt x="3768676" y="2037562"/>
                  <a:pt x="3788024" y="2081118"/>
                  <a:pt x="3841236" y="2090798"/>
                </a:cubicBezTo>
                <a:cubicBezTo>
                  <a:pt x="3841236" y="2105316"/>
                  <a:pt x="3841236" y="2105316"/>
                  <a:pt x="3841236" y="2105316"/>
                </a:cubicBezTo>
                <a:cubicBezTo>
                  <a:pt x="3860584" y="2114996"/>
                  <a:pt x="3884771" y="2100475"/>
                  <a:pt x="3904121" y="2100475"/>
                </a:cubicBezTo>
                <a:cubicBezTo>
                  <a:pt x="3899285" y="2144032"/>
                  <a:pt x="3899285" y="2144032"/>
                  <a:pt x="3899285" y="2144032"/>
                </a:cubicBezTo>
                <a:cubicBezTo>
                  <a:pt x="3855748" y="2119834"/>
                  <a:pt x="3807374" y="2119834"/>
                  <a:pt x="3783187" y="2076278"/>
                </a:cubicBezTo>
                <a:cubicBezTo>
                  <a:pt x="3696115" y="2095637"/>
                  <a:pt x="3705791" y="1974646"/>
                  <a:pt x="3628392" y="2003685"/>
                </a:cubicBezTo>
                <a:cubicBezTo>
                  <a:pt x="3633230" y="1979487"/>
                  <a:pt x="3633230" y="1979487"/>
                  <a:pt x="3633230" y="1979487"/>
                </a:cubicBezTo>
                <a:cubicBezTo>
                  <a:pt x="3613880" y="1974646"/>
                  <a:pt x="3599368" y="1935931"/>
                  <a:pt x="3575182" y="1955290"/>
                </a:cubicBezTo>
                <a:cubicBezTo>
                  <a:pt x="3580018" y="1906892"/>
                  <a:pt x="3521970" y="1926251"/>
                  <a:pt x="3502621" y="1887536"/>
                </a:cubicBezTo>
                <a:cubicBezTo>
                  <a:pt x="3507458" y="1843979"/>
                  <a:pt x="3434898" y="1868177"/>
                  <a:pt x="3434898" y="1824620"/>
                </a:cubicBezTo>
                <a:cubicBezTo>
                  <a:pt x="3405874" y="1781066"/>
                  <a:pt x="3352662" y="1790743"/>
                  <a:pt x="3347826" y="1737509"/>
                </a:cubicBezTo>
                <a:cubicBezTo>
                  <a:pt x="3299452" y="1732668"/>
                  <a:pt x="3338151" y="1689112"/>
                  <a:pt x="3313964" y="1669755"/>
                </a:cubicBezTo>
                <a:cubicBezTo>
                  <a:pt x="3236567" y="1684273"/>
                  <a:pt x="3280102" y="1587483"/>
                  <a:pt x="3212380" y="1587483"/>
                </a:cubicBezTo>
                <a:cubicBezTo>
                  <a:pt x="3212380" y="1577804"/>
                  <a:pt x="3207542" y="1563283"/>
                  <a:pt x="3222053" y="1558445"/>
                </a:cubicBezTo>
                <a:cubicBezTo>
                  <a:pt x="3207542" y="1524568"/>
                  <a:pt x="3173680" y="1558445"/>
                  <a:pt x="3154332" y="1543926"/>
                </a:cubicBezTo>
                <a:cubicBezTo>
                  <a:pt x="3164007" y="1524568"/>
                  <a:pt x="3164007" y="1524568"/>
                  <a:pt x="3164007" y="1524568"/>
                </a:cubicBezTo>
                <a:cubicBezTo>
                  <a:pt x="3154332" y="1505209"/>
                  <a:pt x="3134982" y="1442295"/>
                  <a:pt x="3110795" y="1481011"/>
                </a:cubicBezTo>
                <a:cubicBezTo>
                  <a:pt x="3120470" y="1456813"/>
                  <a:pt x="3091447" y="1451975"/>
                  <a:pt x="3076933" y="1442295"/>
                </a:cubicBezTo>
                <a:cubicBezTo>
                  <a:pt x="3091447" y="1427777"/>
                  <a:pt x="3091447" y="1427777"/>
                  <a:pt x="3091447" y="1427777"/>
                </a:cubicBezTo>
                <a:cubicBezTo>
                  <a:pt x="3086608" y="1413257"/>
                  <a:pt x="3072096" y="1418098"/>
                  <a:pt x="3062421" y="1413257"/>
                </a:cubicBezTo>
                <a:cubicBezTo>
                  <a:pt x="3096283" y="1403580"/>
                  <a:pt x="3052746" y="1364862"/>
                  <a:pt x="3047910" y="1340664"/>
                </a:cubicBezTo>
                <a:cubicBezTo>
                  <a:pt x="3009211" y="1355182"/>
                  <a:pt x="3047910" y="1326146"/>
                  <a:pt x="3018886" y="1316467"/>
                </a:cubicBezTo>
                <a:cubicBezTo>
                  <a:pt x="2960839" y="1306787"/>
                  <a:pt x="2999536" y="1268071"/>
                  <a:pt x="2980186" y="1234194"/>
                </a:cubicBezTo>
                <a:cubicBezTo>
                  <a:pt x="2970513" y="1263231"/>
                  <a:pt x="2960839" y="1243874"/>
                  <a:pt x="2941488" y="1258392"/>
                </a:cubicBezTo>
                <a:cubicBezTo>
                  <a:pt x="2941488" y="1248713"/>
                  <a:pt x="2941488" y="1248713"/>
                  <a:pt x="2941488" y="1248713"/>
                </a:cubicBezTo>
                <a:cubicBezTo>
                  <a:pt x="2941488" y="1243874"/>
                  <a:pt x="2946327" y="1239033"/>
                  <a:pt x="2951163" y="1243874"/>
                </a:cubicBezTo>
                <a:cubicBezTo>
                  <a:pt x="2951163" y="1224515"/>
                  <a:pt x="2980186" y="1205156"/>
                  <a:pt x="2955999" y="1190638"/>
                </a:cubicBezTo>
                <a:cubicBezTo>
                  <a:pt x="2931812" y="1180958"/>
                  <a:pt x="2951163" y="1214836"/>
                  <a:pt x="2926976" y="1214836"/>
                </a:cubicBezTo>
                <a:cubicBezTo>
                  <a:pt x="2917301" y="1195477"/>
                  <a:pt x="2917301" y="1195477"/>
                  <a:pt x="2917301" y="1195477"/>
                </a:cubicBezTo>
                <a:cubicBezTo>
                  <a:pt x="2888278" y="1190638"/>
                  <a:pt x="2830229" y="1171279"/>
                  <a:pt x="2801204" y="1200317"/>
                </a:cubicBezTo>
                <a:cubicBezTo>
                  <a:pt x="2772180" y="1224515"/>
                  <a:pt x="2762505" y="1258392"/>
                  <a:pt x="2772180" y="1287428"/>
                </a:cubicBezTo>
                <a:cubicBezTo>
                  <a:pt x="2786692" y="1287428"/>
                  <a:pt x="2786692" y="1287428"/>
                  <a:pt x="2786692" y="1287428"/>
                </a:cubicBezTo>
                <a:cubicBezTo>
                  <a:pt x="2752831" y="1306787"/>
                  <a:pt x="2806042" y="1350344"/>
                  <a:pt x="2781855" y="1374541"/>
                </a:cubicBezTo>
                <a:cubicBezTo>
                  <a:pt x="2777017" y="1398739"/>
                  <a:pt x="2820554" y="1403580"/>
                  <a:pt x="2786692" y="1422936"/>
                </a:cubicBezTo>
                <a:cubicBezTo>
                  <a:pt x="2796367" y="1432616"/>
                  <a:pt x="2806042" y="1432616"/>
                  <a:pt x="2815717" y="1432616"/>
                </a:cubicBezTo>
                <a:cubicBezTo>
                  <a:pt x="2815717" y="1451975"/>
                  <a:pt x="2815717" y="1451975"/>
                  <a:pt x="2815717" y="1451975"/>
                </a:cubicBezTo>
                <a:cubicBezTo>
                  <a:pt x="2806042" y="1451975"/>
                  <a:pt x="2806042" y="1451975"/>
                  <a:pt x="2806042" y="1451975"/>
                </a:cubicBezTo>
                <a:cubicBezTo>
                  <a:pt x="2801204" y="1456813"/>
                  <a:pt x="2791531" y="1456813"/>
                  <a:pt x="2796367" y="1466493"/>
                </a:cubicBezTo>
                <a:cubicBezTo>
                  <a:pt x="2777017" y="1481011"/>
                  <a:pt x="2796367" y="1500370"/>
                  <a:pt x="2810879" y="1505209"/>
                </a:cubicBezTo>
                <a:cubicBezTo>
                  <a:pt x="2820554" y="1500370"/>
                  <a:pt x="2820554" y="1490690"/>
                  <a:pt x="2825390" y="1476172"/>
                </a:cubicBezTo>
                <a:cubicBezTo>
                  <a:pt x="2864092" y="1495531"/>
                  <a:pt x="2820554" y="1534247"/>
                  <a:pt x="2849578" y="1558445"/>
                </a:cubicBezTo>
                <a:cubicBezTo>
                  <a:pt x="2825390" y="1548765"/>
                  <a:pt x="2839904" y="1577804"/>
                  <a:pt x="2825390" y="1582642"/>
                </a:cubicBezTo>
                <a:cubicBezTo>
                  <a:pt x="2873766" y="1587483"/>
                  <a:pt x="2854416" y="1674594"/>
                  <a:pt x="2902789" y="1645558"/>
                </a:cubicBezTo>
                <a:cubicBezTo>
                  <a:pt x="2883439" y="1684273"/>
                  <a:pt x="2936651" y="1718150"/>
                  <a:pt x="2955999" y="1727830"/>
                </a:cubicBezTo>
                <a:cubicBezTo>
                  <a:pt x="2917301" y="1645558"/>
                  <a:pt x="2917301" y="1645558"/>
                  <a:pt x="2917301" y="1645558"/>
                </a:cubicBezTo>
                <a:cubicBezTo>
                  <a:pt x="2946327" y="1640717"/>
                  <a:pt x="2946327" y="1640717"/>
                  <a:pt x="2946327" y="1640717"/>
                </a:cubicBezTo>
                <a:cubicBezTo>
                  <a:pt x="2946327" y="1660076"/>
                  <a:pt x="2946327" y="1660076"/>
                  <a:pt x="2946327" y="1660076"/>
                </a:cubicBezTo>
                <a:cubicBezTo>
                  <a:pt x="2951163" y="1669755"/>
                  <a:pt x="2960839" y="1664914"/>
                  <a:pt x="2965674" y="1674594"/>
                </a:cubicBezTo>
                <a:cubicBezTo>
                  <a:pt x="2999536" y="1742348"/>
                  <a:pt x="3081772" y="1761707"/>
                  <a:pt x="3091447" y="1848818"/>
                </a:cubicBezTo>
                <a:cubicBezTo>
                  <a:pt x="3105958" y="1863338"/>
                  <a:pt x="3125306" y="1868177"/>
                  <a:pt x="3134982" y="1853659"/>
                </a:cubicBezTo>
                <a:cubicBezTo>
                  <a:pt x="3154332" y="1892374"/>
                  <a:pt x="3154332" y="1892374"/>
                  <a:pt x="3154332" y="1892374"/>
                </a:cubicBezTo>
                <a:cubicBezTo>
                  <a:pt x="3168843" y="1906892"/>
                  <a:pt x="3193030" y="1892374"/>
                  <a:pt x="3207542" y="1906892"/>
                </a:cubicBezTo>
                <a:cubicBezTo>
                  <a:pt x="3193030" y="1931092"/>
                  <a:pt x="3193030" y="1931092"/>
                  <a:pt x="3193030" y="1931092"/>
                </a:cubicBezTo>
                <a:cubicBezTo>
                  <a:pt x="3236567" y="1960128"/>
                  <a:pt x="3275266" y="1989167"/>
                  <a:pt x="3323639" y="2008524"/>
                </a:cubicBezTo>
                <a:cubicBezTo>
                  <a:pt x="3275266" y="2032721"/>
                  <a:pt x="3333314" y="2037562"/>
                  <a:pt x="3342987" y="2037562"/>
                </a:cubicBezTo>
                <a:cubicBezTo>
                  <a:pt x="3333314" y="2047241"/>
                  <a:pt x="3338151" y="2066598"/>
                  <a:pt x="3352662" y="2071439"/>
                </a:cubicBezTo>
                <a:cubicBezTo>
                  <a:pt x="3357501" y="2066598"/>
                  <a:pt x="3357501" y="2066598"/>
                  <a:pt x="3357501" y="2066598"/>
                </a:cubicBezTo>
                <a:cubicBezTo>
                  <a:pt x="3338151" y="2110155"/>
                  <a:pt x="3420386" y="2100475"/>
                  <a:pt x="3420386" y="2110155"/>
                </a:cubicBezTo>
                <a:cubicBezTo>
                  <a:pt x="3410711" y="2119834"/>
                  <a:pt x="3410711" y="2119834"/>
                  <a:pt x="3410711" y="2119834"/>
                </a:cubicBezTo>
                <a:cubicBezTo>
                  <a:pt x="3459084" y="2163391"/>
                  <a:pt x="3497783" y="2153711"/>
                  <a:pt x="3531645" y="2206947"/>
                </a:cubicBezTo>
                <a:cubicBezTo>
                  <a:pt x="3584857" y="2226304"/>
                  <a:pt x="3642903" y="2245663"/>
                  <a:pt x="3691277" y="2279540"/>
                </a:cubicBezTo>
                <a:cubicBezTo>
                  <a:pt x="3681604" y="2298899"/>
                  <a:pt x="3681604" y="2298899"/>
                  <a:pt x="3681604" y="2298899"/>
                </a:cubicBezTo>
                <a:cubicBezTo>
                  <a:pt x="3700952" y="2318256"/>
                  <a:pt x="3696115" y="2274702"/>
                  <a:pt x="3720302" y="2284379"/>
                </a:cubicBezTo>
                <a:cubicBezTo>
                  <a:pt x="3720302" y="2318256"/>
                  <a:pt x="3768676" y="2303738"/>
                  <a:pt x="3763837" y="2327935"/>
                </a:cubicBezTo>
                <a:cubicBezTo>
                  <a:pt x="3841236" y="2371492"/>
                  <a:pt x="3797699" y="2318256"/>
                  <a:pt x="3884771" y="2352133"/>
                </a:cubicBezTo>
                <a:cubicBezTo>
                  <a:pt x="3821886" y="2356973"/>
                  <a:pt x="3821886" y="2356973"/>
                  <a:pt x="3821886" y="2356973"/>
                </a:cubicBezTo>
                <a:cubicBezTo>
                  <a:pt x="3831561" y="2376330"/>
                  <a:pt x="3860584" y="2366653"/>
                  <a:pt x="3865423" y="2390851"/>
                </a:cubicBezTo>
                <a:cubicBezTo>
                  <a:pt x="3904121" y="2361812"/>
                  <a:pt x="3904121" y="2361812"/>
                  <a:pt x="3904121" y="2361812"/>
                </a:cubicBezTo>
                <a:cubicBezTo>
                  <a:pt x="3923471" y="2395689"/>
                  <a:pt x="3976681" y="2366653"/>
                  <a:pt x="3976681" y="2415048"/>
                </a:cubicBezTo>
                <a:cubicBezTo>
                  <a:pt x="4000868" y="2424728"/>
                  <a:pt x="4025055" y="2415048"/>
                  <a:pt x="4044405" y="2405369"/>
                </a:cubicBezTo>
                <a:cubicBezTo>
                  <a:pt x="4029893" y="2386010"/>
                  <a:pt x="4029893" y="2386010"/>
                  <a:pt x="4029893" y="2386010"/>
                </a:cubicBezTo>
                <a:cubicBezTo>
                  <a:pt x="4044405" y="2390851"/>
                  <a:pt x="4068592" y="2405369"/>
                  <a:pt x="4073428" y="2429566"/>
                </a:cubicBezTo>
                <a:cubicBezTo>
                  <a:pt x="4102454" y="2444084"/>
                  <a:pt x="4131477" y="2400530"/>
                  <a:pt x="4145988" y="2419887"/>
                </a:cubicBezTo>
                <a:cubicBezTo>
                  <a:pt x="4116965" y="2429566"/>
                  <a:pt x="4116965" y="2429566"/>
                  <a:pt x="4116965" y="2429566"/>
                </a:cubicBezTo>
                <a:cubicBezTo>
                  <a:pt x="4131477" y="2448925"/>
                  <a:pt x="4131477" y="2448925"/>
                  <a:pt x="4131477" y="2448925"/>
                </a:cubicBezTo>
                <a:cubicBezTo>
                  <a:pt x="4107290" y="2458605"/>
                  <a:pt x="4078267" y="2453764"/>
                  <a:pt x="4063753" y="2468282"/>
                </a:cubicBezTo>
                <a:cubicBezTo>
                  <a:pt x="4039566" y="2458605"/>
                  <a:pt x="4039566" y="2458605"/>
                  <a:pt x="4039566" y="2458605"/>
                </a:cubicBezTo>
                <a:cubicBezTo>
                  <a:pt x="4058917" y="2429566"/>
                  <a:pt x="4058917" y="2429566"/>
                  <a:pt x="4058917" y="2429566"/>
                </a:cubicBezTo>
                <a:cubicBezTo>
                  <a:pt x="4029893" y="2410207"/>
                  <a:pt x="4005707" y="2444084"/>
                  <a:pt x="3967006" y="2424728"/>
                </a:cubicBezTo>
                <a:cubicBezTo>
                  <a:pt x="3937983" y="2429566"/>
                  <a:pt x="3971845" y="2458605"/>
                  <a:pt x="3952494" y="2448925"/>
                </a:cubicBezTo>
                <a:cubicBezTo>
                  <a:pt x="3933146" y="2444084"/>
                  <a:pt x="3933146" y="2444084"/>
                  <a:pt x="3933146" y="2444084"/>
                </a:cubicBezTo>
                <a:cubicBezTo>
                  <a:pt x="3947658" y="2424728"/>
                  <a:pt x="3947658" y="2424728"/>
                  <a:pt x="3947658" y="2424728"/>
                </a:cubicBezTo>
                <a:cubicBezTo>
                  <a:pt x="3904121" y="2400530"/>
                  <a:pt x="3865423" y="2444084"/>
                  <a:pt x="3812210" y="2429566"/>
                </a:cubicBezTo>
                <a:cubicBezTo>
                  <a:pt x="3812210" y="2419887"/>
                  <a:pt x="3812210" y="2419887"/>
                  <a:pt x="3812210" y="2419887"/>
                </a:cubicBezTo>
                <a:cubicBezTo>
                  <a:pt x="3841236" y="2410207"/>
                  <a:pt x="3855748" y="2424728"/>
                  <a:pt x="3884771" y="2415048"/>
                </a:cubicBezTo>
                <a:cubicBezTo>
                  <a:pt x="3865423" y="2386010"/>
                  <a:pt x="3817049" y="2376330"/>
                  <a:pt x="3788024" y="2381171"/>
                </a:cubicBezTo>
                <a:cubicBezTo>
                  <a:pt x="3788024" y="2376330"/>
                  <a:pt x="3792862" y="2376330"/>
                  <a:pt x="3792862" y="2366653"/>
                </a:cubicBezTo>
                <a:cubicBezTo>
                  <a:pt x="3783187" y="2361812"/>
                  <a:pt x="3778351" y="2352133"/>
                  <a:pt x="3768676" y="2352133"/>
                </a:cubicBezTo>
                <a:cubicBezTo>
                  <a:pt x="3759001" y="2371492"/>
                  <a:pt x="3759001" y="2395689"/>
                  <a:pt x="3783187" y="2400530"/>
                </a:cubicBezTo>
                <a:cubicBezTo>
                  <a:pt x="3768676" y="2405369"/>
                  <a:pt x="3768676" y="2410207"/>
                  <a:pt x="3763837" y="2419887"/>
                </a:cubicBezTo>
                <a:cubicBezTo>
                  <a:pt x="3759001" y="2371492"/>
                  <a:pt x="3686440" y="2376330"/>
                  <a:pt x="3647742" y="2376330"/>
                </a:cubicBezTo>
                <a:cubicBezTo>
                  <a:pt x="3647742" y="2381171"/>
                  <a:pt x="3652578" y="2381171"/>
                  <a:pt x="3657417" y="2386010"/>
                </a:cubicBezTo>
                <a:cubicBezTo>
                  <a:pt x="3633230" y="2386010"/>
                  <a:pt x="3633230" y="2386010"/>
                  <a:pt x="3633230" y="2386010"/>
                </a:cubicBezTo>
                <a:cubicBezTo>
                  <a:pt x="3638067" y="2395689"/>
                  <a:pt x="3628392" y="2405369"/>
                  <a:pt x="3638067" y="2410207"/>
                </a:cubicBezTo>
                <a:cubicBezTo>
                  <a:pt x="3589693" y="2405369"/>
                  <a:pt x="3589693" y="2405369"/>
                  <a:pt x="3589693" y="2405369"/>
                </a:cubicBezTo>
                <a:cubicBezTo>
                  <a:pt x="3599368" y="2390851"/>
                  <a:pt x="3599368" y="2390851"/>
                  <a:pt x="3599368" y="2390851"/>
                </a:cubicBezTo>
                <a:cubicBezTo>
                  <a:pt x="3609044" y="2405369"/>
                  <a:pt x="3609044" y="2405369"/>
                  <a:pt x="3609044" y="2405369"/>
                </a:cubicBezTo>
                <a:cubicBezTo>
                  <a:pt x="3623555" y="2390851"/>
                  <a:pt x="3638067" y="2381171"/>
                  <a:pt x="3642903" y="2361812"/>
                </a:cubicBezTo>
                <a:cubicBezTo>
                  <a:pt x="3633230" y="2337615"/>
                  <a:pt x="3599368" y="2366653"/>
                  <a:pt x="3589693" y="2337615"/>
                </a:cubicBezTo>
                <a:cubicBezTo>
                  <a:pt x="3541320" y="2327935"/>
                  <a:pt x="3521970" y="2376330"/>
                  <a:pt x="3488110" y="2366653"/>
                </a:cubicBezTo>
                <a:cubicBezTo>
                  <a:pt x="3483271" y="2347294"/>
                  <a:pt x="3492946" y="2347294"/>
                  <a:pt x="3497783" y="2337615"/>
                </a:cubicBezTo>
                <a:cubicBezTo>
                  <a:pt x="3468760" y="2327935"/>
                  <a:pt x="3434898" y="2356973"/>
                  <a:pt x="3415550" y="2366653"/>
                </a:cubicBezTo>
                <a:cubicBezTo>
                  <a:pt x="3381688" y="2366653"/>
                  <a:pt x="3381688" y="2366653"/>
                  <a:pt x="3381688" y="2366653"/>
                </a:cubicBezTo>
                <a:cubicBezTo>
                  <a:pt x="3391363" y="2361812"/>
                  <a:pt x="3425223" y="2361812"/>
                  <a:pt x="3415550" y="2337615"/>
                </a:cubicBezTo>
                <a:cubicBezTo>
                  <a:pt x="3410711" y="2323096"/>
                  <a:pt x="3396199" y="2327935"/>
                  <a:pt x="3391363" y="2318256"/>
                </a:cubicBezTo>
                <a:cubicBezTo>
                  <a:pt x="3362337" y="2318256"/>
                  <a:pt x="3333314" y="2342455"/>
                  <a:pt x="3333314" y="2361812"/>
                </a:cubicBezTo>
                <a:cubicBezTo>
                  <a:pt x="3328476" y="2337615"/>
                  <a:pt x="3304289" y="2366653"/>
                  <a:pt x="3294614" y="2356973"/>
                </a:cubicBezTo>
                <a:cubicBezTo>
                  <a:pt x="3333314" y="2337615"/>
                  <a:pt x="3333314" y="2337615"/>
                  <a:pt x="3333314" y="2337615"/>
                </a:cubicBezTo>
                <a:cubicBezTo>
                  <a:pt x="3333314" y="2298899"/>
                  <a:pt x="3294614" y="2337615"/>
                  <a:pt x="3294614" y="2298899"/>
                </a:cubicBezTo>
                <a:cubicBezTo>
                  <a:pt x="3289777" y="2303738"/>
                  <a:pt x="3270427" y="2313417"/>
                  <a:pt x="3280102" y="2323096"/>
                </a:cubicBezTo>
                <a:cubicBezTo>
                  <a:pt x="3246240" y="2332776"/>
                  <a:pt x="3217217" y="2298899"/>
                  <a:pt x="3197867" y="2303738"/>
                </a:cubicBezTo>
                <a:cubicBezTo>
                  <a:pt x="3197867" y="2284379"/>
                  <a:pt x="3217217" y="2284379"/>
                  <a:pt x="3226892" y="2279540"/>
                </a:cubicBezTo>
                <a:cubicBezTo>
                  <a:pt x="3159168" y="2206947"/>
                  <a:pt x="3159168" y="2206947"/>
                  <a:pt x="3159168" y="2206947"/>
                </a:cubicBezTo>
                <a:cubicBezTo>
                  <a:pt x="3154332" y="2177909"/>
                  <a:pt x="3086608" y="2163391"/>
                  <a:pt x="3052746" y="2173070"/>
                </a:cubicBezTo>
                <a:cubicBezTo>
                  <a:pt x="3047910" y="2148873"/>
                  <a:pt x="3086608" y="2163391"/>
                  <a:pt x="3086608" y="2139193"/>
                </a:cubicBezTo>
                <a:cubicBezTo>
                  <a:pt x="3038235" y="2100475"/>
                  <a:pt x="3043074" y="2187588"/>
                  <a:pt x="2989861" y="2163391"/>
                </a:cubicBezTo>
                <a:cubicBezTo>
                  <a:pt x="2989861" y="2144032"/>
                  <a:pt x="2989861" y="2144032"/>
                  <a:pt x="2989861" y="2144032"/>
                </a:cubicBezTo>
                <a:cubicBezTo>
                  <a:pt x="2975349" y="2110155"/>
                  <a:pt x="2955999" y="2134352"/>
                  <a:pt x="2936651" y="2119834"/>
                </a:cubicBezTo>
                <a:cubicBezTo>
                  <a:pt x="2941488" y="2114996"/>
                  <a:pt x="2970513" y="2114996"/>
                  <a:pt x="2965674" y="2090798"/>
                </a:cubicBezTo>
                <a:cubicBezTo>
                  <a:pt x="2960839" y="2085957"/>
                  <a:pt x="2951163" y="2071439"/>
                  <a:pt x="2941488" y="2076278"/>
                </a:cubicBezTo>
                <a:cubicBezTo>
                  <a:pt x="2936651" y="2090798"/>
                  <a:pt x="2941488" y="2100475"/>
                  <a:pt x="2917301" y="2105316"/>
                </a:cubicBezTo>
                <a:cubicBezTo>
                  <a:pt x="2917301" y="2081118"/>
                  <a:pt x="2917301" y="2081118"/>
                  <a:pt x="2917301" y="2081118"/>
                </a:cubicBezTo>
                <a:cubicBezTo>
                  <a:pt x="2907626" y="2076278"/>
                  <a:pt x="2902789" y="2085957"/>
                  <a:pt x="2897953" y="2090798"/>
                </a:cubicBezTo>
                <a:cubicBezTo>
                  <a:pt x="2883439" y="2081118"/>
                  <a:pt x="2883439" y="2081118"/>
                  <a:pt x="2883439" y="2081118"/>
                </a:cubicBezTo>
                <a:cubicBezTo>
                  <a:pt x="2912464" y="2066598"/>
                  <a:pt x="2912464" y="2066598"/>
                  <a:pt x="2912464" y="2066598"/>
                </a:cubicBezTo>
                <a:cubicBezTo>
                  <a:pt x="2854416" y="2052080"/>
                  <a:pt x="2854416" y="2052080"/>
                  <a:pt x="2854416" y="2052080"/>
                </a:cubicBezTo>
                <a:cubicBezTo>
                  <a:pt x="2854416" y="2008524"/>
                  <a:pt x="2777017" y="2027882"/>
                  <a:pt x="2786692" y="1969808"/>
                </a:cubicBezTo>
                <a:cubicBezTo>
                  <a:pt x="2743157" y="1950449"/>
                  <a:pt x="2723807" y="2003685"/>
                  <a:pt x="2694784" y="2008524"/>
                </a:cubicBezTo>
                <a:cubicBezTo>
                  <a:pt x="2718970" y="2052080"/>
                  <a:pt x="2718970" y="2052080"/>
                  <a:pt x="2718970" y="2052080"/>
                </a:cubicBezTo>
                <a:cubicBezTo>
                  <a:pt x="2777017" y="2052080"/>
                  <a:pt x="2801204" y="2134352"/>
                  <a:pt x="2854416" y="2114996"/>
                </a:cubicBezTo>
                <a:cubicBezTo>
                  <a:pt x="2849578" y="2100475"/>
                  <a:pt x="2849578" y="2100475"/>
                  <a:pt x="2849578" y="2100475"/>
                </a:cubicBezTo>
                <a:cubicBezTo>
                  <a:pt x="2859252" y="2110155"/>
                  <a:pt x="2859252" y="2110155"/>
                  <a:pt x="2859252" y="2110155"/>
                </a:cubicBezTo>
                <a:lnTo>
                  <a:pt x="2857559" y="2129739"/>
                </a:lnTo>
                <a:lnTo>
                  <a:pt x="2871860" y="2119726"/>
                </a:lnTo>
                <a:cubicBezTo>
                  <a:pt x="2869281" y="2124545"/>
                  <a:pt x="2867991" y="2130567"/>
                  <a:pt x="2865409" y="2134181"/>
                </a:cubicBezTo>
                <a:lnTo>
                  <a:pt x="2857176" y="2134181"/>
                </a:lnTo>
                <a:lnTo>
                  <a:pt x="2856383" y="2143351"/>
                </a:lnTo>
                <a:cubicBezTo>
                  <a:pt x="2874976" y="2162181"/>
                  <a:pt x="2943910" y="2147661"/>
                  <a:pt x="2936651" y="2187588"/>
                </a:cubicBezTo>
                <a:cubicBezTo>
                  <a:pt x="2960839" y="2182750"/>
                  <a:pt x="2960839" y="2182750"/>
                  <a:pt x="2960839" y="2182750"/>
                </a:cubicBezTo>
                <a:cubicBezTo>
                  <a:pt x="2946327" y="2202107"/>
                  <a:pt x="2946327" y="2202107"/>
                  <a:pt x="2946327" y="2202107"/>
                </a:cubicBezTo>
                <a:cubicBezTo>
                  <a:pt x="2960839" y="2216627"/>
                  <a:pt x="2960839" y="2216627"/>
                  <a:pt x="2960839" y="2216627"/>
                </a:cubicBezTo>
                <a:cubicBezTo>
                  <a:pt x="2980186" y="2226304"/>
                  <a:pt x="2999536" y="2240824"/>
                  <a:pt x="3014048" y="2226304"/>
                </a:cubicBezTo>
                <a:cubicBezTo>
                  <a:pt x="3038235" y="2260181"/>
                  <a:pt x="3115633" y="2250502"/>
                  <a:pt x="3105958" y="2303738"/>
                </a:cubicBezTo>
                <a:cubicBezTo>
                  <a:pt x="3110795" y="2298899"/>
                  <a:pt x="3115633" y="2303738"/>
                  <a:pt x="3120470" y="2298899"/>
                </a:cubicBezTo>
                <a:cubicBezTo>
                  <a:pt x="3134982" y="2318256"/>
                  <a:pt x="3159168" y="2323096"/>
                  <a:pt x="3183355" y="2327935"/>
                </a:cubicBezTo>
                <a:cubicBezTo>
                  <a:pt x="3159168" y="2347294"/>
                  <a:pt x="3159168" y="2347294"/>
                  <a:pt x="3159168" y="2347294"/>
                </a:cubicBezTo>
                <a:cubicBezTo>
                  <a:pt x="3188194" y="2381171"/>
                  <a:pt x="3188194" y="2381171"/>
                  <a:pt x="3188194" y="2381171"/>
                </a:cubicBezTo>
                <a:cubicBezTo>
                  <a:pt x="3231729" y="2342455"/>
                  <a:pt x="3241404" y="2448925"/>
                  <a:pt x="3270427" y="2400530"/>
                </a:cubicBezTo>
                <a:cubicBezTo>
                  <a:pt x="3280102" y="2419887"/>
                  <a:pt x="3280102" y="2419887"/>
                  <a:pt x="3280102" y="2419887"/>
                </a:cubicBezTo>
                <a:cubicBezTo>
                  <a:pt x="3357501" y="2429566"/>
                  <a:pt x="3420386" y="2487641"/>
                  <a:pt x="3502621" y="2502159"/>
                </a:cubicBezTo>
                <a:cubicBezTo>
                  <a:pt x="3531645" y="2511838"/>
                  <a:pt x="3560670" y="2473123"/>
                  <a:pt x="3575182" y="2521518"/>
                </a:cubicBezTo>
                <a:cubicBezTo>
                  <a:pt x="3667090" y="2531197"/>
                  <a:pt x="3759001" y="2574754"/>
                  <a:pt x="3850911" y="2584433"/>
                </a:cubicBezTo>
                <a:cubicBezTo>
                  <a:pt x="3899285" y="2627988"/>
                  <a:pt x="3962170" y="2594111"/>
                  <a:pt x="4010543" y="2618310"/>
                </a:cubicBezTo>
                <a:cubicBezTo>
                  <a:pt x="4029893" y="2603790"/>
                  <a:pt x="3991193" y="2594111"/>
                  <a:pt x="4000868" y="2584433"/>
                </a:cubicBezTo>
                <a:cubicBezTo>
                  <a:pt x="4039566" y="2603790"/>
                  <a:pt x="4039566" y="2603790"/>
                  <a:pt x="4039566" y="2603790"/>
                </a:cubicBezTo>
                <a:cubicBezTo>
                  <a:pt x="4020218" y="2618310"/>
                  <a:pt x="4020218" y="2618310"/>
                  <a:pt x="4020218" y="2618310"/>
                </a:cubicBezTo>
                <a:cubicBezTo>
                  <a:pt x="4058917" y="2657026"/>
                  <a:pt x="4136313" y="2594111"/>
                  <a:pt x="4160500" y="2666706"/>
                </a:cubicBezTo>
                <a:cubicBezTo>
                  <a:pt x="4170175" y="2671544"/>
                  <a:pt x="4179850" y="2666706"/>
                  <a:pt x="4184687" y="2657026"/>
                </a:cubicBezTo>
                <a:cubicBezTo>
                  <a:pt x="4194362" y="2647347"/>
                  <a:pt x="4218549" y="2632829"/>
                  <a:pt x="4233060" y="2647347"/>
                </a:cubicBezTo>
                <a:cubicBezTo>
                  <a:pt x="4276597" y="2613470"/>
                  <a:pt x="4329807" y="2661865"/>
                  <a:pt x="4397531" y="2647347"/>
                </a:cubicBezTo>
                <a:cubicBezTo>
                  <a:pt x="4455580" y="2690903"/>
                  <a:pt x="4484603" y="2637667"/>
                  <a:pt x="4547488" y="2632829"/>
                </a:cubicBezTo>
                <a:cubicBezTo>
                  <a:pt x="4595864" y="2647347"/>
                  <a:pt x="4634562" y="2642508"/>
                  <a:pt x="4673261" y="2618310"/>
                </a:cubicBezTo>
                <a:cubicBezTo>
                  <a:pt x="4658749" y="2627988"/>
                  <a:pt x="4663585" y="2647347"/>
                  <a:pt x="4678097" y="2652188"/>
                </a:cubicBezTo>
                <a:cubicBezTo>
                  <a:pt x="4692611" y="2647347"/>
                  <a:pt x="4707122" y="2657026"/>
                  <a:pt x="4716798" y="2642508"/>
                </a:cubicBezTo>
                <a:cubicBezTo>
                  <a:pt x="4716798" y="2627988"/>
                  <a:pt x="4716798" y="2618310"/>
                  <a:pt x="4707122" y="2613470"/>
                </a:cubicBezTo>
                <a:cubicBezTo>
                  <a:pt x="4687772" y="2613470"/>
                  <a:pt x="4649074" y="2584433"/>
                  <a:pt x="4620051" y="2594111"/>
                </a:cubicBezTo>
                <a:cubicBezTo>
                  <a:pt x="4624887" y="2574754"/>
                  <a:pt x="4595864" y="2589272"/>
                  <a:pt x="4595864" y="2574754"/>
                </a:cubicBezTo>
                <a:cubicBezTo>
                  <a:pt x="4639399" y="2569913"/>
                  <a:pt x="4644237" y="2555395"/>
                  <a:pt x="4673261" y="2526359"/>
                </a:cubicBezTo>
                <a:cubicBezTo>
                  <a:pt x="4731309" y="2492482"/>
                  <a:pt x="4789358" y="2487641"/>
                  <a:pt x="4852243" y="2502159"/>
                </a:cubicBezTo>
                <a:cubicBezTo>
                  <a:pt x="4842568" y="2487641"/>
                  <a:pt x="4842568" y="2468282"/>
                  <a:pt x="4852243" y="2492482"/>
                </a:cubicBezTo>
                <a:cubicBezTo>
                  <a:pt x="4905453" y="2521518"/>
                  <a:pt x="4905453" y="2468282"/>
                  <a:pt x="4953826" y="2487641"/>
                </a:cubicBezTo>
                <a:cubicBezTo>
                  <a:pt x="4982852" y="2463444"/>
                  <a:pt x="5007039" y="2487641"/>
                  <a:pt x="5036062" y="2463444"/>
                </a:cubicBezTo>
                <a:cubicBezTo>
                  <a:pt x="5040898" y="2458605"/>
                  <a:pt x="5031225" y="2453764"/>
                  <a:pt x="5026387" y="2448925"/>
                </a:cubicBezTo>
                <a:cubicBezTo>
                  <a:pt x="5060249" y="2429566"/>
                  <a:pt x="5040898" y="2468282"/>
                  <a:pt x="5074760" y="2463444"/>
                </a:cubicBezTo>
                <a:cubicBezTo>
                  <a:pt x="5084435" y="2453764"/>
                  <a:pt x="5065085" y="2444084"/>
                  <a:pt x="5065085" y="2429566"/>
                </a:cubicBezTo>
                <a:cubicBezTo>
                  <a:pt x="5089272" y="2444084"/>
                  <a:pt x="5118297" y="2439246"/>
                  <a:pt x="5132809" y="2429566"/>
                </a:cubicBezTo>
                <a:cubicBezTo>
                  <a:pt x="5161834" y="2419887"/>
                  <a:pt x="5171507" y="2381171"/>
                  <a:pt x="5210208" y="2361812"/>
                </a:cubicBezTo>
                <a:cubicBezTo>
                  <a:pt x="5210208" y="2381171"/>
                  <a:pt x="5210208" y="2381171"/>
                  <a:pt x="5210208" y="2381171"/>
                </a:cubicBezTo>
                <a:cubicBezTo>
                  <a:pt x="5205369" y="2381171"/>
                  <a:pt x="5195694" y="2386010"/>
                  <a:pt x="5190857" y="2390851"/>
                </a:cubicBezTo>
                <a:cubicBezTo>
                  <a:pt x="5205369" y="2410207"/>
                  <a:pt x="5205369" y="2410207"/>
                  <a:pt x="5205369" y="2410207"/>
                </a:cubicBezTo>
                <a:cubicBezTo>
                  <a:pt x="5224719" y="2386010"/>
                  <a:pt x="5258581" y="2386010"/>
                  <a:pt x="5268254" y="2356973"/>
                </a:cubicBezTo>
                <a:cubicBezTo>
                  <a:pt x="5292441" y="2390851"/>
                  <a:pt x="5292441" y="2390851"/>
                  <a:pt x="5292441" y="2390851"/>
                </a:cubicBezTo>
                <a:cubicBezTo>
                  <a:pt x="5302116" y="2381171"/>
                  <a:pt x="5302116" y="2381171"/>
                  <a:pt x="5302116" y="2381171"/>
                </a:cubicBezTo>
                <a:cubicBezTo>
                  <a:pt x="5297280" y="2376330"/>
                  <a:pt x="5297280" y="2376330"/>
                  <a:pt x="5297280" y="2376330"/>
                </a:cubicBezTo>
                <a:cubicBezTo>
                  <a:pt x="5292441" y="2361812"/>
                  <a:pt x="5302116" y="2361812"/>
                  <a:pt x="5306955" y="2352133"/>
                </a:cubicBezTo>
                <a:cubicBezTo>
                  <a:pt x="5335978" y="2381171"/>
                  <a:pt x="5335978" y="2381171"/>
                  <a:pt x="5335978" y="2381171"/>
                </a:cubicBezTo>
                <a:cubicBezTo>
                  <a:pt x="5365001" y="2361812"/>
                  <a:pt x="5326303" y="2337615"/>
                  <a:pt x="5311791" y="2327935"/>
                </a:cubicBezTo>
                <a:cubicBezTo>
                  <a:pt x="5321466" y="2323096"/>
                  <a:pt x="5321466" y="2323096"/>
                  <a:pt x="5321466" y="2323096"/>
                </a:cubicBezTo>
                <a:cubicBezTo>
                  <a:pt x="5331141" y="2323096"/>
                  <a:pt x="5335978" y="2327935"/>
                  <a:pt x="5345653" y="2337615"/>
                </a:cubicBezTo>
                <a:cubicBezTo>
                  <a:pt x="5365001" y="2327935"/>
                  <a:pt x="5384351" y="2327935"/>
                  <a:pt x="5398863" y="2308579"/>
                </a:cubicBezTo>
                <a:cubicBezTo>
                  <a:pt x="5418213" y="2303738"/>
                  <a:pt x="5447236" y="2313417"/>
                  <a:pt x="5447236" y="2323096"/>
                </a:cubicBezTo>
                <a:cubicBezTo>
                  <a:pt x="5423050" y="2313417"/>
                  <a:pt x="5398863" y="2323096"/>
                  <a:pt x="5384351" y="2337615"/>
                </a:cubicBezTo>
                <a:cubicBezTo>
                  <a:pt x="5374676" y="2342455"/>
                  <a:pt x="5374676" y="2361812"/>
                  <a:pt x="5389188" y="2366653"/>
                </a:cubicBezTo>
                <a:cubicBezTo>
                  <a:pt x="5413375" y="2327935"/>
                  <a:pt x="5461748" y="2332776"/>
                  <a:pt x="5495609" y="2308579"/>
                </a:cubicBezTo>
                <a:cubicBezTo>
                  <a:pt x="5505285" y="2250502"/>
                  <a:pt x="5447236" y="2323096"/>
                  <a:pt x="5452075" y="2279540"/>
                </a:cubicBezTo>
                <a:cubicBezTo>
                  <a:pt x="5456912" y="2265022"/>
                  <a:pt x="5456912" y="2240824"/>
                  <a:pt x="5476261" y="2240824"/>
                </a:cubicBezTo>
                <a:cubicBezTo>
                  <a:pt x="5485935" y="2245663"/>
                  <a:pt x="5437561" y="2269860"/>
                  <a:pt x="5471423" y="2284379"/>
                </a:cubicBezTo>
                <a:cubicBezTo>
                  <a:pt x="5485935" y="2289220"/>
                  <a:pt x="5490773" y="2279540"/>
                  <a:pt x="5500449" y="2274702"/>
                </a:cubicBezTo>
                <a:cubicBezTo>
                  <a:pt x="5500449" y="2284379"/>
                  <a:pt x="5514960" y="2294058"/>
                  <a:pt x="5529471" y="2289220"/>
                </a:cubicBezTo>
                <a:cubicBezTo>
                  <a:pt x="5553659" y="2284379"/>
                  <a:pt x="5524635" y="2274702"/>
                  <a:pt x="5534308" y="2255342"/>
                </a:cubicBezTo>
                <a:cubicBezTo>
                  <a:pt x="5539147" y="2265022"/>
                  <a:pt x="5573009" y="2265022"/>
                  <a:pt x="5563333" y="2289220"/>
                </a:cubicBezTo>
                <a:cubicBezTo>
                  <a:pt x="5577845" y="2289220"/>
                  <a:pt x="5577845" y="2313417"/>
                  <a:pt x="5597195" y="2308579"/>
                </a:cubicBezTo>
                <a:cubicBezTo>
                  <a:pt x="5645569" y="2255342"/>
                  <a:pt x="5722965" y="2245663"/>
                  <a:pt x="5761664" y="2187588"/>
                </a:cubicBezTo>
                <a:cubicBezTo>
                  <a:pt x="5829387" y="2114996"/>
                  <a:pt x="5930971" y="2076278"/>
                  <a:pt x="5993859" y="1984326"/>
                </a:cubicBezTo>
                <a:cubicBezTo>
                  <a:pt x="5984183" y="1974646"/>
                  <a:pt x="5984183" y="1974646"/>
                  <a:pt x="5984183" y="1974646"/>
                </a:cubicBezTo>
                <a:cubicBezTo>
                  <a:pt x="6008370" y="1979487"/>
                  <a:pt x="6066419" y="1969808"/>
                  <a:pt x="6047069" y="1931092"/>
                </a:cubicBezTo>
                <a:cubicBezTo>
                  <a:pt x="6076091" y="1950449"/>
                  <a:pt x="6090605" y="1906892"/>
                  <a:pt x="6109953" y="1892374"/>
                </a:cubicBezTo>
                <a:cubicBezTo>
                  <a:pt x="6095442" y="1887536"/>
                  <a:pt x="6095442" y="1848818"/>
                  <a:pt x="6105117" y="1853659"/>
                </a:cubicBezTo>
                <a:cubicBezTo>
                  <a:pt x="6109953" y="1863338"/>
                  <a:pt x="6109953" y="1863338"/>
                  <a:pt x="6109953" y="1863338"/>
                </a:cubicBezTo>
                <a:cubicBezTo>
                  <a:pt x="6143815" y="1810102"/>
                  <a:pt x="6206701" y="1843979"/>
                  <a:pt x="6226051" y="1771386"/>
                </a:cubicBezTo>
                <a:cubicBezTo>
                  <a:pt x="6255074" y="1785904"/>
                  <a:pt x="6250237" y="1747189"/>
                  <a:pt x="6250237" y="1742348"/>
                </a:cubicBezTo>
                <a:cubicBezTo>
                  <a:pt x="6317961" y="1693953"/>
                  <a:pt x="6376008" y="1621360"/>
                  <a:pt x="6434057" y="1543926"/>
                </a:cubicBezTo>
                <a:cubicBezTo>
                  <a:pt x="6438895" y="1558445"/>
                  <a:pt x="6467919" y="1582642"/>
                  <a:pt x="6443731" y="1602001"/>
                </a:cubicBezTo>
                <a:cubicBezTo>
                  <a:pt x="6434057" y="1582642"/>
                  <a:pt x="6434057" y="1582642"/>
                  <a:pt x="6434057" y="1582642"/>
                </a:cubicBezTo>
                <a:cubicBezTo>
                  <a:pt x="6414709" y="1602001"/>
                  <a:pt x="6414709" y="1602001"/>
                  <a:pt x="6414709" y="1602001"/>
                </a:cubicBezTo>
                <a:cubicBezTo>
                  <a:pt x="6409869" y="1611681"/>
                  <a:pt x="6395358" y="1621360"/>
                  <a:pt x="6414709" y="1631037"/>
                </a:cubicBezTo>
                <a:cubicBezTo>
                  <a:pt x="6414709" y="1640717"/>
                  <a:pt x="6405033" y="1640717"/>
                  <a:pt x="6400195" y="1645558"/>
                </a:cubicBezTo>
                <a:cubicBezTo>
                  <a:pt x="6390521" y="1635878"/>
                  <a:pt x="6390521" y="1635878"/>
                  <a:pt x="6390521" y="1635878"/>
                </a:cubicBezTo>
                <a:cubicBezTo>
                  <a:pt x="6322798" y="1684273"/>
                  <a:pt x="6298611" y="1781066"/>
                  <a:pt x="6240563" y="1839140"/>
                </a:cubicBezTo>
                <a:cubicBezTo>
                  <a:pt x="6187353" y="1873017"/>
                  <a:pt x="6109953" y="1911733"/>
                  <a:pt x="6090605" y="1974646"/>
                </a:cubicBezTo>
                <a:cubicBezTo>
                  <a:pt x="6085767" y="1969808"/>
                  <a:pt x="6085767" y="1969808"/>
                  <a:pt x="6085767" y="1969808"/>
                </a:cubicBezTo>
                <a:cubicBezTo>
                  <a:pt x="6051905" y="2003685"/>
                  <a:pt x="5998695" y="2032721"/>
                  <a:pt x="5964833" y="2071439"/>
                </a:cubicBezTo>
                <a:cubicBezTo>
                  <a:pt x="5940647" y="2110155"/>
                  <a:pt x="5882597" y="2114996"/>
                  <a:pt x="5887437" y="2163391"/>
                </a:cubicBezTo>
                <a:cubicBezTo>
                  <a:pt x="5868086" y="2139193"/>
                  <a:pt x="5868086" y="2139193"/>
                  <a:pt x="5868086" y="2139193"/>
                </a:cubicBezTo>
                <a:cubicBezTo>
                  <a:pt x="5848738" y="2153711"/>
                  <a:pt x="5848738" y="2153711"/>
                  <a:pt x="5848738" y="2153711"/>
                </a:cubicBezTo>
                <a:cubicBezTo>
                  <a:pt x="5819713" y="2211786"/>
                  <a:pt x="5756827" y="2202107"/>
                  <a:pt x="5732641" y="2265022"/>
                </a:cubicBezTo>
                <a:cubicBezTo>
                  <a:pt x="5693943" y="2260181"/>
                  <a:pt x="5660081" y="2313417"/>
                  <a:pt x="5621382" y="2337615"/>
                </a:cubicBezTo>
                <a:cubicBezTo>
                  <a:pt x="5592357" y="2323096"/>
                  <a:pt x="5582681" y="2371492"/>
                  <a:pt x="5558495" y="2366653"/>
                </a:cubicBezTo>
                <a:cubicBezTo>
                  <a:pt x="5592357" y="2405369"/>
                  <a:pt x="5592357" y="2405369"/>
                  <a:pt x="5592357" y="2405369"/>
                </a:cubicBezTo>
                <a:cubicBezTo>
                  <a:pt x="5645569" y="2439246"/>
                  <a:pt x="5669755" y="2352133"/>
                  <a:pt x="5718129" y="2352133"/>
                </a:cubicBezTo>
                <a:cubicBezTo>
                  <a:pt x="5756827" y="2308579"/>
                  <a:pt x="5834224" y="2323096"/>
                  <a:pt x="5843899" y="2255342"/>
                </a:cubicBezTo>
                <a:cubicBezTo>
                  <a:pt x="5911623" y="2235983"/>
                  <a:pt x="5964833" y="2182750"/>
                  <a:pt x="6027718" y="2139193"/>
                </a:cubicBezTo>
                <a:cubicBezTo>
                  <a:pt x="6066419" y="2124673"/>
                  <a:pt x="6134141" y="2148873"/>
                  <a:pt x="6124465" y="2085957"/>
                </a:cubicBezTo>
                <a:cubicBezTo>
                  <a:pt x="6134141" y="2076278"/>
                  <a:pt x="6148654" y="2071439"/>
                  <a:pt x="6153491" y="2081118"/>
                </a:cubicBezTo>
                <a:cubicBezTo>
                  <a:pt x="6221215" y="2018203"/>
                  <a:pt x="6221215" y="2018203"/>
                  <a:pt x="6221215" y="2018203"/>
                </a:cubicBezTo>
                <a:cubicBezTo>
                  <a:pt x="6250237" y="1969808"/>
                  <a:pt x="6298611" y="1935931"/>
                  <a:pt x="6346985" y="1892374"/>
                </a:cubicBezTo>
                <a:cubicBezTo>
                  <a:pt x="6346985" y="1882695"/>
                  <a:pt x="6351821" y="1858497"/>
                  <a:pt x="6332473" y="1853659"/>
                </a:cubicBezTo>
                <a:cubicBezTo>
                  <a:pt x="6409869" y="1834300"/>
                  <a:pt x="6463082" y="1742348"/>
                  <a:pt x="6535642" y="1664914"/>
                </a:cubicBezTo>
                <a:cubicBezTo>
                  <a:pt x="6588852" y="1640717"/>
                  <a:pt x="6554990" y="1553606"/>
                  <a:pt x="6608203" y="1553606"/>
                </a:cubicBezTo>
                <a:cubicBezTo>
                  <a:pt x="6656576" y="1489481"/>
                  <a:pt x="6705253" y="1426568"/>
                  <a:pt x="6750451" y="1362822"/>
                </a:cubicBezTo>
                <a:lnTo>
                  <a:pt x="6822666" y="1246350"/>
                </a:lnTo>
                <a:lnTo>
                  <a:pt x="6822666" y="1245593"/>
                </a:lnTo>
                <a:lnTo>
                  <a:pt x="6822909" y="1245957"/>
                </a:lnTo>
                <a:lnTo>
                  <a:pt x="6871837" y="1167045"/>
                </a:lnTo>
                <a:cubicBezTo>
                  <a:pt x="6940771" y="1032142"/>
                  <a:pt x="6980679" y="885747"/>
                  <a:pt x="6961329" y="711521"/>
                </a:cubicBezTo>
                <a:cubicBezTo>
                  <a:pt x="6975840" y="735718"/>
                  <a:pt x="6956492" y="779275"/>
                  <a:pt x="6975840" y="798634"/>
                </a:cubicBezTo>
                <a:cubicBezTo>
                  <a:pt x="6980679" y="856708"/>
                  <a:pt x="6975840" y="914783"/>
                  <a:pt x="6966165" y="963178"/>
                </a:cubicBezTo>
                <a:cubicBezTo>
                  <a:pt x="6980679" y="1026093"/>
                  <a:pt x="6917791" y="1074489"/>
                  <a:pt x="6956492" y="1122884"/>
                </a:cubicBezTo>
                <a:cubicBezTo>
                  <a:pt x="7033889" y="1137402"/>
                  <a:pt x="7033889" y="1040611"/>
                  <a:pt x="7077425" y="1016414"/>
                </a:cubicBezTo>
                <a:cubicBezTo>
                  <a:pt x="7067751" y="1001894"/>
                  <a:pt x="7067751" y="1001894"/>
                  <a:pt x="7067751" y="1001894"/>
                </a:cubicBezTo>
                <a:cubicBezTo>
                  <a:pt x="7033889" y="1006735"/>
                  <a:pt x="7014539" y="1040611"/>
                  <a:pt x="7000027" y="1059971"/>
                </a:cubicBezTo>
                <a:cubicBezTo>
                  <a:pt x="6990351" y="1021253"/>
                  <a:pt x="7043563" y="1011573"/>
                  <a:pt x="7033889" y="987376"/>
                </a:cubicBezTo>
                <a:cubicBezTo>
                  <a:pt x="7058075" y="1001894"/>
                  <a:pt x="7058075" y="1001894"/>
                  <a:pt x="7058075" y="1001894"/>
                </a:cubicBezTo>
                <a:cubicBezTo>
                  <a:pt x="7043563" y="977696"/>
                  <a:pt x="7111285" y="963178"/>
                  <a:pt x="7072587" y="943819"/>
                </a:cubicBezTo>
                <a:cubicBezTo>
                  <a:pt x="7072587" y="943819"/>
                  <a:pt x="7067751" y="948660"/>
                  <a:pt x="7062912" y="948660"/>
                </a:cubicBezTo>
                <a:cubicBezTo>
                  <a:pt x="7072587" y="885744"/>
                  <a:pt x="7072587" y="885744"/>
                  <a:pt x="7072587" y="885744"/>
                </a:cubicBezTo>
                <a:cubicBezTo>
                  <a:pt x="7096773" y="866388"/>
                  <a:pt x="7135472" y="856708"/>
                  <a:pt x="7159659" y="847029"/>
                </a:cubicBezTo>
                <a:cubicBezTo>
                  <a:pt x="7154823" y="856708"/>
                  <a:pt x="7140311" y="861547"/>
                  <a:pt x="7145147" y="876065"/>
                </a:cubicBezTo>
                <a:cubicBezTo>
                  <a:pt x="7135472" y="861547"/>
                  <a:pt x="7120961" y="876065"/>
                  <a:pt x="7111285" y="885744"/>
                </a:cubicBezTo>
                <a:cubicBezTo>
                  <a:pt x="7072587" y="919621"/>
                  <a:pt x="7125799" y="987376"/>
                  <a:pt x="7096773" y="1026093"/>
                </a:cubicBezTo>
                <a:cubicBezTo>
                  <a:pt x="7096773" y="1050291"/>
                  <a:pt x="7120961" y="1030932"/>
                  <a:pt x="7130635" y="1045450"/>
                </a:cubicBezTo>
                <a:cubicBezTo>
                  <a:pt x="7096773" y="1069648"/>
                  <a:pt x="7096773" y="1069648"/>
                  <a:pt x="7096773" y="1069648"/>
                </a:cubicBezTo>
                <a:cubicBezTo>
                  <a:pt x="7101613" y="1079327"/>
                  <a:pt x="7101613" y="1079327"/>
                  <a:pt x="7101613" y="1079327"/>
                </a:cubicBezTo>
                <a:cubicBezTo>
                  <a:pt x="7111285" y="1084168"/>
                  <a:pt x="7116124" y="1069648"/>
                  <a:pt x="7125799" y="1069648"/>
                </a:cubicBezTo>
                <a:cubicBezTo>
                  <a:pt x="7125799" y="1089007"/>
                  <a:pt x="7125799" y="1089007"/>
                  <a:pt x="7125799" y="1089007"/>
                </a:cubicBezTo>
                <a:cubicBezTo>
                  <a:pt x="7082262" y="1147081"/>
                  <a:pt x="7048400" y="1234194"/>
                  <a:pt x="7029052" y="1316467"/>
                </a:cubicBezTo>
                <a:cubicBezTo>
                  <a:pt x="6956492" y="1413257"/>
                  <a:pt x="6922630" y="1534247"/>
                  <a:pt x="6850069" y="1631037"/>
                </a:cubicBezTo>
                <a:cubicBezTo>
                  <a:pt x="6859745" y="1640717"/>
                  <a:pt x="6859745" y="1640717"/>
                  <a:pt x="6859745" y="1640717"/>
                </a:cubicBezTo>
                <a:cubicBezTo>
                  <a:pt x="6840395" y="1650396"/>
                  <a:pt x="6825883" y="1669755"/>
                  <a:pt x="6830719" y="1689112"/>
                </a:cubicBezTo>
                <a:cubicBezTo>
                  <a:pt x="6796857" y="1742348"/>
                  <a:pt x="6733973" y="1785904"/>
                  <a:pt x="6733973" y="1839140"/>
                </a:cubicBezTo>
                <a:cubicBezTo>
                  <a:pt x="6729136" y="1810102"/>
                  <a:pt x="6729136" y="1810102"/>
                  <a:pt x="6729136" y="1810102"/>
                </a:cubicBezTo>
                <a:cubicBezTo>
                  <a:pt x="6608203" y="1969808"/>
                  <a:pt x="6453407" y="2158550"/>
                  <a:pt x="6288936" y="2289220"/>
                </a:cubicBezTo>
                <a:cubicBezTo>
                  <a:pt x="6293775" y="2298899"/>
                  <a:pt x="6317961" y="2303738"/>
                  <a:pt x="6303447" y="2303738"/>
                </a:cubicBezTo>
                <a:cubicBezTo>
                  <a:pt x="6255074" y="2352133"/>
                  <a:pt x="6255074" y="2352133"/>
                  <a:pt x="6255074" y="2352133"/>
                </a:cubicBezTo>
                <a:cubicBezTo>
                  <a:pt x="6226051" y="2342455"/>
                  <a:pt x="6235726" y="2381171"/>
                  <a:pt x="6216375" y="2386010"/>
                </a:cubicBezTo>
                <a:cubicBezTo>
                  <a:pt x="6211539" y="2381171"/>
                  <a:pt x="6211539" y="2381171"/>
                  <a:pt x="6211539" y="2381171"/>
                </a:cubicBezTo>
                <a:cubicBezTo>
                  <a:pt x="6182514" y="2386010"/>
                  <a:pt x="6168002" y="2415048"/>
                  <a:pt x="6168002" y="2444084"/>
                </a:cubicBezTo>
                <a:cubicBezTo>
                  <a:pt x="6158327" y="2429566"/>
                  <a:pt x="6143815" y="2439246"/>
                  <a:pt x="6134141" y="2439246"/>
                </a:cubicBezTo>
                <a:cubicBezTo>
                  <a:pt x="6095442" y="2492482"/>
                  <a:pt x="6003531" y="2521518"/>
                  <a:pt x="5989020" y="2589272"/>
                </a:cubicBezTo>
                <a:cubicBezTo>
                  <a:pt x="5979345" y="2623149"/>
                  <a:pt x="5940647" y="2569913"/>
                  <a:pt x="5940647" y="2613470"/>
                </a:cubicBezTo>
                <a:cubicBezTo>
                  <a:pt x="5901948" y="2598951"/>
                  <a:pt x="5901948" y="2657026"/>
                  <a:pt x="5872925" y="2671544"/>
                </a:cubicBezTo>
                <a:cubicBezTo>
                  <a:pt x="5877761" y="2686062"/>
                  <a:pt x="5887437" y="2686062"/>
                  <a:pt x="5901948" y="2686062"/>
                </a:cubicBezTo>
                <a:cubicBezTo>
                  <a:pt x="5906785" y="2729619"/>
                  <a:pt x="5858411" y="2729619"/>
                  <a:pt x="5839063" y="2758657"/>
                </a:cubicBezTo>
                <a:cubicBezTo>
                  <a:pt x="5781014" y="2748978"/>
                  <a:pt x="5756827" y="2802214"/>
                  <a:pt x="5718129" y="2831250"/>
                </a:cubicBezTo>
                <a:cubicBezTo>
                  <a:pt x="5689103" y="2836091"/>
                  <a:pt x="5664917" y="2874807"/>
                  <a:pt x="5640730" y="2879645"/>
                </a:cubicBezTo>
                <a:cubicBezTo>
                  <a:pt x="5606869" y="2889325"/>
                  <a:pt x="5606869" y="2889325"/>
                  <a:pt x="5606869" y="2889325"/>
                </a:cubicBezTo>
                <a:cubicBezTo>
                  <a:pt x="5573009" y="2928043"/>
                  <a:pt x="5510121" y="2903843"/>
                  <a:pt x="5485935" y="2957079"/>
                </a:cubicBezTo>
                <a:cubicBezTo>
                  <a:pt x="5466587" y="2961920"/>
                  <a:pt x="5432725" y="2942561"/>
                  <a:pt x="5432725" y="2971597"/>
                </a:cubicBezTo>
                <a:cubicBezTo>
                  <a:pt x="5394026" y="2990956"/>
                  <a:pt x="5369840" y="2981277"/>
                  <a:pt x="5335978" y="3000635"/>
                </a:cubicBezTo>
                <a:cubicBezTo>
                  <a:pt x="5326303" y="3010315"/>
                  <a:pt x="5335978" y="3034512"/>
                  <a:pt x="5311791" y="3024833"/>
                </a:cubicBezTo>
                <a:cubicBezTo>
                  <a:pt x="5316628" y="3019994"/>
                  <a:pt x="5311791" y="3015154"/>
                  <a:pt x="5306955" y="3015154"/>
                </a:cubicBezTo>
                <a:cubicBezTo>
                  <a:pt x="5292441" y="3029671"/>
                  <a:pt x="5292441" y="3029671"/>
                  <a:pt x="5292441" y="3029671"/>
                </a:cubicBezTo>
                <a:cubicBezTo>
                  <a:pt x="5268254" y="3005474"/>
                  <a:pt x="5268254" y="3005474"/>
                  <a:pt x="5268254" y="3005474"/>
                </a:cubicBezTo>
                <a:cubicBezTo>
                  <a:pt x="5248906" y="3019994"/>
                  <a:pt x="5244067" y="3039351"/>
                  <a:pt x="5229556" y="3058710"/>
                </a:cubicBezTo>
                <a:cubicBezTo>
                  <a:pt x="5219881" y="3034512"/>
                  <a:pt x="5219881" y="3034512"/>
                  <a:pt x="5219881" y="3034512"/>
                </a:cubicBezTo>
                <a:cubicBezTo>
                  <a:pt x="5137647" y="3049030"/>
                  <a:pt x="5055412" y="3063549"/>
                  <a:pt x="4982852" y="3102266"/>
                </a:cubicBezTo>
                <a:cubicBezTo>
                  <a:pt x="4953826" y="3078069"/>
                  <a:pt x="4919965" y="3097426"/>
                  <a:pt x="4890941" y="3107105"/>
                </a:cubicBezTo>
                <a:cubicBezTo>
                  <a:pt x="4857079" y="3092587"/>
                  <a:pt x="4813545" y="3116785"/>
                  <a:pt x="4794194" y="3107105"/>
                </a:cubicBezTo>
                <a:cubicBezTo>
                  <a:pt x="4644237" y="3116785"/>
                  <a:pt x="4489442" y="3140982"/>
                  <a:pt x="4324971" y="3136143"/>
                </a:cubicBezTo>
                <a:cubicBezTo>
                  <a:pt x="4257247" y="3126464"/>
                  <a:pt x="4194362" y="3184539"/>
                  <a:pt x="4121802" y="3145823"/>
                </a:cubicBezTo>
                <a:cubicBezTo>
                  <a:pt x="4015380" y="3179700"/>
                  <a:pt x="3904121" y="3116785"/>
                  <a:pt x="3792862" y="3116785"/>
                </a:cubicBezTo>
                <a:cubicBezTo>
                  <a:pt x="3754164" y="3131303"/>
                  <a:pt x="3705791" y="3126464"/>
                  <a:pt x="3676765" y="3160341"/>
                </a:cubicBezTo>
                <a:cubicBezTo>
                  <a:pt x="3657417" y="3179700"/>
                  <a:pt x="3676765" y="3194218"/>
                  <a:pt x="3686440" y="3208736"/>
                </a:cubicBezTo>
                <a:cubicBezTo>
                  <a:pt x="3933146" y="3349083"/>
                  <a:pt x="4199201" y="3363603"/>
                  <a:pt x="4479767" y="3392640"/>
                </a:cubicBezTo>
                <a:cubicBezTo>
                  <a:pt x="4562002" y="3373281"/>
                  <a:pt x="4624887" y="3416837"/>
                  <a:pt x="4707122" y="3392640"/>
                </a:cubicBezTo>
                <a:cubicBezTo>
                  <a:pt x="4711959" y="3411998"/>
                  <a:pt x="4711959" y="3411998"/>
                  <a:pt x="4711959" y="3411998"/>
                </a:cubicBezTo>
                <a:cubicBezTo>
                  <a:pt x="4808706" y="3387801"/>
                  <a:pt x="4910292" y="3416837"/>
                  <a:pt x="4997363" y="3368442"/>
                </a:cubicBezTo>
                <a:cubicBezTo>
                  <a:pt x="4978013" y="3392640"/>
                  <a:pt x="5007039" y="3392640"/>
                  <a:pt x="5016712" y="3411998"/>
                </a:cubicBezTo>
                <a:cubicBezTo>
                  <a:pt x="5026387" y="3411998"/>
                  <a:pt x="5036062" y="3416837"/>
                  <a:pt x="5045737" y="3407158"/>
                </a:cubicBezTo>
                <a:cubicBezTo>
                  <a:pt x="5055412" y="3387801"/>
                  <a:pt x="5021550" y="3387801"/>
                  <a:pt x="5031225" y="3378121"/>
                </a:cubicBezTo>
                <a:cubicBezTo>
                  <a:pt x="5055412" y="3368442"/>
                  <a:pt x="5084435" y="3407158"/>
                  <a:pt x="5108622" y="3387801"/>
                </a:cubicBezTo>
                <a:cubicBezTo>
                  <a:pt x="5142484" y="3310367"/>
                  <a:pt x="5224719" y="3407158"/>
                  <a:pt x="5253742" y="3344244"/>
                </a:cubicBezTo>
                <a:cubicBezTo>
                  <a:pt x="5287604" y="3387801"/>
                  <a:pt x="5316628" y="3305529"/>
                  <a:pt x="5350489" y="3339406"/>
                </a:cubicBezTo>
                <a:cubicBezTo>
                  <a:pt x="5350489" y="3329726"/>
                  <a:pt x="5350489" y="3329726"/>
                  <a:pt x="5350489" y="3329726"/>
                </a:cubicBezTo>
                <a:cubicBezTo>
                  <a:pt x="5374676" y="3344244"/>
                  <a:pt x="5374676" y="3344244"/>
                  <a:pt x="5374676" y="3344244"/>
                </a:cubicBezTo>
                <a:cubicBezTo>
                  <a:pt x="5389188" y="3310367"/>
                  <a:pt x="5442400" y="3329726"/>
                  <a:pt x="5437561" y="3300688"/>
                </a:cubicBezTo>
                <a:cubicBezTo>
                  <a:pt x="5500449" y="3329726"/>
                  <a:pt x="5548822" y="3266811"/>
                  <a:pt x="5606869" y="3252293"/>
                </a:cubicBezTo>
                <a:cubicBezTo>
                  <a:pt x="5660081" y="3242613"/>
                  <a:pt x="5703617" y="3194218"/>
                  <a:pt x="5756827" y="3199057"/>
                </a:cubicBezTo>
                <a:cubicBezTo>
                  <a:pt x="5785851" y="3170020"/>
                  <a:pt x="5829387" y="3150662"/>
                  <a:pt x="5872925" y="3136143"/>
                </a:cubicBezTo>
                <a:cubicBezTo>
                  <a:pt x="5959997" y="3044192"/>
                  <a:pt x="6080931" y="3019994"/>
                  <a:pt x="6168002" y="2932881"/>
                </a:cubicBezTo>
                <a:cubicBezTo>
                  <a:pt x="6192189" y="2947399"/>
                  <a:pt x="6206701" y="2908684"/>
                  <a:pt x="6216375" y="2899004"/>
                </a:cubicBezTo>
                <a:cubicBezTo>
                  <a:pt x="6221215" y="2903843"/>
                  <a:pt x="6221215" y="2903843"/>
                  <a:pt x="6221215" y="2903843"/>
                </a:cubicBezTo>
                <a:cubicBezTo>
                  <a:pt x="6230887" y="2894165"/>
                  <a:pt x="6240563" y="2889325"/>
                  <a:pt x="6245401" y="2874807"/>
                </a:cubicBezTo>
                <a:cubicBezTo>
                  <a:pt x="6288936" y="2894165"/>
                  <a:pt x="6288936" y="2836091"/>
                  <a:pt x="6337309" y="2836091"/>
                </a:cubicBezTo>
                <a:cubicBezTo>
                  <a:pt x="6405033" y="2845768"/>
                  <a:pt x="6409869" y="2753817"/>
                  <a:pt x="6458243" y="2748978"/>
                </a:cubicBezTo>
                <a:cubicBezTo>
                  <a:pt x="6564665" y="2632829"/>
                  <a:pt x="6564665" y="2632829"/>
                  <a:pt x="6564665" y="2632829"/>
                </a:cubicBezTo>
                <a:cubicBezTo>
                  <a:pt x="6579177" y="2623149"/>
                  <a:pt x="6617875" y="2627988"/>
                  <a:pt x="6608203" y="2594111"/>
                </a:cubicBezTo>
                <a:cubicBezTo>
                  <a:pt x="6748484" y="2511838"/>
                  <a:pt x="6874257" y="2342455"/>
                  <a:pt x="6990351" y="2250502"/>
                </a:cubicBezTo>
                <a:cubicBezTo>
                  <a:pt x="6975840" y="2269860"/>
                  <a:pt x="6966165" y="2298899"/>
                  <a:pt x="6975840" y="2318256"/>
                </a:cubicBezTo>
                <a:cubicBezTo>
                  <a:pt x="6917791" y="2376330"/>
                  <a:pt x="6874257" y="2424728"/>
                  <a:pt x="6811371" y="2473123"/>
                </a:cubicBezTo>
                <a:cubicBezTo>
                  <a:pt x="6700111" y="2647347"/>
                  <a:pt x="6535642" y="2758657"/>
                  <a:pt x="6380847" y="2889325"/>
                </a:cubicBezTo>
                <a:cubicBezTo>
                  <a:pt x="6356659" y="2894165"/>
                  <a:pt x="6356659" y="2894165"/>
                  <a:pt x="6356659" y="2894165"/>
                </a:cubicBezTo>
                <a:cubicBezTo>
                  <a:pt x="6371171" y="2932881"/>
                  <a:pt x="6313123" y="2913522"/>
                  <a:pt x="6298611" y="2952240"/>
                </a:cubicBezTo>
                <a:cubicBezTo>
                  <a:pt x="6298611" y="2971597"/>
                  <a:pt x="6259913" y="2990956"/>
                  <a:pt x="6288936" y="3015154"/>
                </a:cubicBezTo>
                <a:cubicBezTo>
                  <a:pt x="6303447" y="3019994"/>
                  <a:pt x="6322798" y="3039351"/>
                  <a:pt x="6337309" y="3015154"/>
                </a:cubicBezTo>
                <a:cubicBezTo>
                  <a:pt x="6385683" y="3044192"/>
                  <a:pt x="6414709" y="2918363"/>
                  <a:pt x="6477593" y="2961920"/>
                </a:cubicBezTo>
                <a:cubicBezTo>
                  <a:pt x="6506617" y="2932881"/>
                  <a:pt x="6496941" y="2923202"/>
                  <a:pt x="6525967" y="2899004"/>
                </a:cubicBezTo>
                <a:cubicBezTo>
                  <a:pt x="6521128" y="2903843"/>
                  <a:pt x="6521128" y="2918363"/>
                  <a:pt x="6535642" y="2923202"/>
                </a:cubicBezTo>
                <a:cubicBezTo>
                  <a:pt x="6700111" y="2826412"/>
                  <a:pt x="6782346" y="2710262"/>
                  <a:pt x="6927467" y="2603790"/>
                </a:cubicBezTo>
                <a:cubicBezTo>
                  <a:pt x="6927467" y="2608631"/>
                  <a:pt x="6912955" y="2652188"/>
                  <a:pt x="6879093" y="2652188"/>
                </a:cubicBezTo>
                <a:cubicBezTo>
                  <a:pt x="6883931" y="2671544"/>
                  <a:pt x="6845231" y="2686062"/>
                  <a:pt x="6874257" y="2705421"/>
                </a:cubicBezTo>
                <a:cubicBezTo>
                  <a:pt x="6888768" y="2690903"/>
                  <a:pt x="6888768" y="2690903"/>
                  <a:pt x="6888768" y="2690903"/>
                </a:cubicBezTo>
                <a:cubicBezTo>
                  <a:pt x="6946817" y="2652188"/>
                  <a:pt x="6937141" y="2579593"/>
                  <a:pt x="6975840" y="2560236"/>
                </a:cubicBezTo>
                <a:cubicBezTo>
                  <a:pt x="6966165" y="2569913"/>
                  <a:pt x="6951653" y="2584433"/>
                  <a:pt x="6966165" y="2594111"/>
                </a:cubicBezTo>
                <a:cubicBezTo>
                  <a:pt x="6980679" y="2594111"/>
                  <a:pt x="6995190" y="2589272"/>
                  <a:pt x="7000027" y="2569913"/>
                </a:cubicBezTo>
                <a:cubicBezTo>
                  <a:pt x="7014539" y="2545715"/>
                  <a:pt x="7062912" y="2516679"/>
                  <a:pt x="7043563" y="2487641"/>
                </a:cubicBezTo>
                <a:cubicBezTo>
                  <a:pt x="7067751" y="2482802"/>
                  <a:pt x="7096773" y="2473123"/>
                  <a:pt x="7106449" y="2448925"/>
                </a:cubicBezTo>
                <a:cubicBezTo>
                  <a:pt x="7101613" y="2444084"/>
                  <a:pt x="7101613" y="2444084"/>
                  <a:pt x="7101613" y="2444084"/>
                </a:cubicBezTo>
                <a:cubicBezTo>
                  <a:pt x="7154823" y="2400530"/>
                  <a:pt x="7154823" y="2400530"/>
                  <a:pt x="7154823" y="2400530"/>
                </a:cubicBezTo>
                <a:cubicBezTo>
                  <a:pt x="7140311" y="2390851"/>
                  <a:pt x="7140311" y="2376330"/>
                  <a:pt x="7125799" y="2381171"/>
                </a:cubicBezTo>
                <a:cubicBezTo>
                  <a:pt x="7169334" y="2342455"/>
                  <a:pt x="7169334" y="2342455"/>
                  <a:pt x="7169334" y="2342455"/>
                </a:cubicBezTo>
                <a:cubicBezTo>
                  <a:pt x="7179009" y="2318256"/>
                  <a:pt x="7222546" y="2337615"/>
                  <a:pt x="7222546" y="2303738"/>
                </a:cubicBezTo>
                <a:cubicBezTo>
                  <a:pt x="7246733" y="2298899"/>
                  <a:pt x="7270919" y="2279540"/>
                  <a:pt x="7280595" y="2255342"/>
                </a:cubicBezTo>
                <a:cubicBezTo>
                  <a:pt x="7270919" y="2245663"/>
                  <a:pt x="7270919" y="2245663"/>
                  <a:pt x="7270919" y="2245663"/>
                </a:cubicBezTo>
                <a:cubicBezTo>
                  <a:pt x="7246733" y="2240824"/>
                  <a:pt x="7246733" y="2265022"/>
                  <a:pt x="7241894" y="2279540"/>
                </a:cubicBezTo>
                <a:cubicBezTo>
                  <a:pt x="7227383" y="2260181"/>
                  <a:pt x="7227383" y="2260181"/>
                  <a:pt x="7227383" y="2260181"/>
                </a:cubicBezTo>
                <a:cubicBezTo>
                  <a:pt x="7266081" y="2221465"/>
                  <a:pt x="7266081" y="2221465"/>
                  <a:pt x="7266081" y="2221465"/>
                </a:cubicBezTo>
                <a:cubicBezTo>
                  <a:pt x="7280595" y="2240824"/>
                  <a:pt x="7280595" y="2240824"/>
                  <a:pt x="7280595" y="2240824"/>
                </a:cubicBezTo>
                <a:cubicBezTo>
                  <a:pt x="7338641" y="2211786"/>
                  <a:pt x="7343480" y="2129514"/>
                  <a:pt x="7391853" y="2090798"/>
                </a:cubicBezTo>
                <a:cubicBezTo>
                  <a:pt x="7406365" y="2061760"/>
                  <a:pt x="7445063" y="2037562"/>
                  <a:pt x="7449902" y="2003685"/>
                </a:cubicBezTo>
                <a:cubicBezTo>
                  <a:pt x="7406365" y="2008524"/>
                  <a:pt x="7372503" y="2090798"/>
                  <a:pt x="7338641" y="2110155"/>
                </a:cubicBezTo>
                <a:cubicBezTo>
                  <a:pt x="7367667" y="2066598"/>
                  <a:pt x="7411201" y="2027882"/>
                  <a:pt x="7440227" y="1979487"/>
                </a:cubicBezTo>
                <a:cubicBezTo>
                  <a:pt x="7464413" y="1994005"/>
                  <a:pt x="7478925" y="1960128"/>
                  <a:pt x="7474089" y="1940769"/>
                </a:cubicBezTo>
                <a:cubicBezTo>
                  <a:pt x="7464413" y="1950449"/>
                  <a:pt x="7464413" y="1950449"/>
                  <a:pt x="7464413" y="1950449"/>
                </a:cubicBezTo>
                <a:cubicBezTo>
                  <a:pt x="7459575" y="1950449"/>
                  <a:pt x="7449902" y="1955290"/>
                  <a:pt x="7445063" y="1945610"/>
                </a:cubicBezTo>
                <a:cubicBezTo>
                  <a:pt x="7488601" y="1902054"/>
                  <a:pt x="7522462" y="1848818"/>
                  <a:pt x="7546649" y="1800423"/>
                </a:cubicBezTo>
                <a:cubicBezTo>
                  <a:pt x="7653069" y="1843979"/>
                  <a:pt x="7614371" y="1698791"/>
                  <a:pt x="7701445" y="1674594"/>
                </a:cubicBezTo>
                <a:cubicBezTo>
                  <a:pt x="7691769" y="1664914"/>
                  <a:pt x="7691769" y="1664914"/>
                  <a:pt x="7691769" y="1664914"/>
                </a:cubicBezTo>
                <a:cubicBezTo>
                  <a:pt x="7744979" y="1616519"/>
                  <a:pt x="7744979" y="1616519"/>
                  <a:pt x="7744979" y="1616519"/>
                </a:cubicBezTo>
                <a:cubicBezTo>
                  <a:pt x="7740143" y="1645558"/>
                  <a:pt x="7715956" y="1674594"/>
                  <a:pt x="7696606" y="1703632"/>
                </a:cubicBezTo>
                <a:cubicBezTo>
                  <a:pt x="7609534" y="1819782"/>
                  <a:pt x="7604695" y="1843979"/>
                  <a:pt x="7541811" y="1969808"/>
                </a:cubicBezTo>
                <a:cubicBezTo>
                  <a:pt x="7474089" y="2032721"/>
                  <a:pt x="7445063" y="2095637"/>
                  <a:pt x="7382178" y="2158550"/>
                </a:cubicBezTo>
                <a:cubicBezTo>
                  <a:pt x="7382178" y="2216627"/>
                  <a:pt x="7319293" y="2240824"/>
                  <a:pt x="7319293" y="2298899"/>
                </a:cubicBezTo>
                <a:cubicBezTo>
                  <a:pt x="7237057" y="2395689"/>
                  <a:pt x="7140311" y="2477962"/>
                  <a:pt x="7058075" y="2569913"/>
                </a:cubicBezTo>
                <a:cubicBezTo>
                  <a:pt x="7062912" y="2574754"/>
                  <a:pt x="7062912" y="2574754"/>
                  <a:pt x="7062912" y="2574754"/>
                </a:cubicBezTo>
                <a:cubicBezTo>
                  <a:pt x="7038725" y="2589272"/>
                  <a:pt x="7038725" y="2589272"/>
                  <a:pt x="7038725" y="2589272"/>
                </a:cubicBezTo>
                <a:cubicBezTo>
                  <a:pt x="6980679" y="2695742"/>
                  <a:pt x="6850069" y="2729619"/>
                  <a:pt x="6787185" y="2836091"/>
                </a:cubicBezTo>
                <a:cubicBezTo>
                  <a:pt x="6767835" y="2845768"/>
                  <a:pt x="6743647" y="2840930"/>
                  <a:pt x="6729136" y="2865127"/>
                </a:cubicBezTo>
                <a:cubicBezTo>
                  <a:pt x="6748484" y="2918363"/>
                  <a:pt x="6685599" y="2879645"/>
                  <a:pt x="6680763" y="2923202"/>
                </a:cubicBezTo>
                <a:cubicBezTo>
                  <a:pt x="6675924" y="2918363"/>
                  <a:pt x="6685599" y="2889325"/>
                  <a:pt x="6661412" y="2894165"/>
                </a:cubicBezTo>
                <a:cubicBezTo>
                  <a:pt x="6627551" y="2913522"/>
                  <a:pt x="6671087" y="2913522"/>
                  <a:pt x="6666251" y="2932881"/>
                </a:cubicBezTo>
                <a:cubicBezTo>
                  <a:pt x="6632389" y="2986117"/>
                  <a:pt x="6550153" y="3005474"/>
                  <a:pt x="6506617" y="3058710"/>
                </a:cubicBezTo>
                <a:cubicBezTo>
                  <a:pt x="6516292" y="3005474"/>
                  <a:pt x="6467919" y="3063549"/>
                  <a:pt x="6453407" y="3034512"/>
                </a:cubicBezTo>
                <a:cubicBezTo>
                  <a:pt x="6438895" y="3073228"/>
                  <a:pt x="6414709" y="3082908"/>
                  <a:pt x="6414709" y="3121625"/>
                </a:cubicBezTo>
                <a:cubicBezTo>
                  <a:pt x="6376008" y="3136143"/>
                  <a:pt x="6342148" y="3170020"/>
                  <a:pt x="6303447" y="3179700"/>
                </a:cubicBezTo>
                <a:cubicBezTo>
                  <a:pt x="6274425" y="3232934"/>
                  <a:pt x="6201864" y="3247452"/>
                  <a:pt x="6182514" y="3310367"/>
                </a:cubicBezTo>
                <a:cubicBezTo>
                  <a:pt x="6153491" y="3329726"/>
                  <a:pt x="6114792" y="3324885"/>
                  <a:pt x="6085767" y="3334565"/>
                </a:cubicBezTo>
                <a:cubicBezTo>
                  <a:pt x="6085767" y="3392640"/>
                  <a:pt x="6013207" y="3382960"/>
                  <a:pt x="5974508" y="3407158"/>
                </a:cubicBezTo>
                <a:cubicBezTo>
                  <a:pt x="5887437" y="3411998"/>
                  <a:pt x="5805201" y="3450714"/>
                  <a:pt x="5722965" y="3489432"/>
                </a:cubicBezTo>
                <a:cubicBezTo>
                  <a:pt x="5640730" y="3484591"/>
                  <a:pt x="5621382" y="3576543"/>
                  <a:pt x="5539147" y="3581384"/>
                </a:cubicBezTo>
                <a:cubicBezTo>
                  <a:pt x="5543983" y="3653977"/>
                  <a:pt x="5466587" y="3649138"/>
                  <a:pt x="5437561" y="3697533"/>
                </a:cubicBezTo>
                <a:cubicBezTo>
                  <a:pt x="5369840" y="3702372"/>
                  <a:pt x="5326303" y="3794323"/>
                  <a:pt x="5248906" y="3765287"/>
                </a:cubicBezTo>
                <a:cubicBezTo>
                  <a:pt x="5215044" y="3833041"/>
                  <a:pt x="5137647" y="3779805"/>
                  <a:pt x="5094110" y="3818521"/>
                </a:cubicBezTo>
                <a:cubicBezTo>
                  <a:pt x="5055412" y="3808842"/>
                  <a:pt x="5021550" y="3833041"/>
                  <a:pt x="4982852" y="3828200"/>
                </a:cubicBezTo>
                <a:cubicBezTo>
                  <a:pt x="4890941" y="3866918"/>
                  <a:pt x="4818381" y="3886275"/>
                  <a:pt x="4721634" y="3891116"/>
                </a:cubicBezTo>
                <a:cubicBezTo>
                  <a:pt x="4634562" y="3963709"/>
                  <a:pt x="4513628" y="3891116"/>
                  <a:pt x="4421718" y="3929832"/>
                </a:cubicBezTo>
                <a:cubicBezTo>
                  <a:pt x="4383020" y="3934670"/>
                  <a:pt x="4315296" y="3895955"/>
                  <a:pt x="4276597" y="3944350"/>
                </a:cubicBezTo>
                <a:cubicBezTo>
                  <a:pt x="4262086" y="3924993"/>
                  <a:pt x="4262086" y="3924993"/>
                  <a:pt x="4262086" y="3924993"/>
                </a:cubicBezTo>
                <a:cubicBezTo>
                  <a:pt x="4223387" y="3944350"/>
                  <a:pt x="4160500" y="3905634"/>
                  <a:pt x="4141152" y="3958870"/>
                </a:cubicBezTo>
                <a:cubicBezTo>
                  <a:pt x="4175014" y="4055660"/>
                  <a:pt x="4266922" y="3973388"/>
                  <a:pt x="4315296" y="4016945"/>
                </a:cubicBezTo>
                <a:cubicBezTo>
                  <a:pt x="4320134" y="4002424"/>
                  <a:pt x="4305621" y="4002424"/>
                  <a:pt x="4305621" y="3992747"/>
                </a:cubicBezTo>
                <a:cubicBezTo>
                  <a:pt x="4339483" y="3987906"/>
                  <a:pt x="4397531" y="4002424"/>
                  <a:pt x="4426557" y="4021783"/>
                </a:cubicBezTo>
                <a:cubicBezTo>
                  <a:pt x="4450743" y="4012104"/>
                  <a:pt x="4474930" y="4012104"/>
                  <a:pt x="4503953" y="4021783"/>
                </a:cubicBezTo>
                <a:cubicBezTo>
                  <a:pt x="4581350" y="3978227"/>
                  <a:pt x="4682936" y="4016945"/>
                  <a:pt x="4760332" y="3987906"/>
                </a:cubicBezTo>
                <a:cubicBezTo>
                  <a:pt x="4857079" y="4012104"/>
                  <a:pt x="4929640" y="3968547"/>
                  <a:pt x="5016712" y="3983068"/>
                </a:cubicBezTo>
                <a:cubicBezTo>
                  <a:pt x="5036062" y="3954029"/>
                  <a:pt x="5108622" y="3973388"/>
                  <a:pt x="5098947" y="3944350"/>
                </a:cubicBezTo>
                <a:cubicBezTo>
                  <a:pt x="5123134" y="3963709"/>
                  <a:pt x="5161834" y="3958870"/>
                  <a:pt x="5190857" y="3949191"/>
                </a:cubicBezTo>
                <a:cubicBezTo>
                  <a:pt x="5190857" y="3939511"/>
                  <a:pt x="5190857" y="3939511"/>
                  <a:pt x="5190857" y="3939511"/>
                </a:cubicBezTo>
                <a:cubicBezTo>
                  <a:pt x="5205369" y="3924993"/>
                  <a:pt x="5219881" y="3924993"/>
                  <a:pt x="5229556" y="3944350"/>
                </a:cubicBezTo>
                <a:cubicBezTo>
                  <a:pt x="5248906" y="3949191"/>
                  <a:pt x="5258581" y="3929832"/>
                  <a:pt x="5273093" y="3924993"/>
                </a:cubicBezTo>
                <a:cubicBezTo>
                  <a:pt x="5311791" y="3924993"/>
                  <a:pt x="5360165" y="3905634"/>
                  <a:pt x="5394026" y="3866918"/>
                </a:cubicBezTo>
                <a:cubicBezTo>
                  <a:pt x="5408538" y="3876596"/>
                  <a:pt x="5423050" y="3895955"/>
                  <a:pt x="5437561" y="3876596"/>
                </a:cubicBezTo>
                <a:cubicBezTo>
                  <a:pt x="5524635" y="3876596"/>
                  <a:pt x="5602032" y="3818521"/>
                  <a:pt x="5693943" y="3799164"/>
                </a:cubicBezTo>
                <a:cubicBezTo>
                  <a:pt x="5708454" y="3760446"/>
                  <a:pt x="5800365" y="3779805"/>
                  <a:pt x="5814876" y="3736249"/>
                </a:cubicBezTo>
                <a:cubicBezTo>
                  <a:pt x="5848738" y="3741090"/>
                  <a:pt x="5848738" y="3741090"/>
                  <a:pt x="5848738" y="3741090"/>
                </a:cubicBezTo>
                <a:cubicBezTo>
                  <a:pt x="5882597" y="3692692"/>
                  <a:pt x="5930971" y="3702372"/>
                  <a:pt x="5984183" y="3683015"/>
                </a:cubicBezTo>
                <a:cubicBezTo>
                  <a:pt x="6018045" y="3663656"/>
                  <a:pt x="6056743" y="3658815"/>
                  <a:pt x="6080931" y="3620100"/>
                </a:cubicBezTo>
                <a:cubicBezTo>
                  <a:pt x="6076091" y="3615261"/>
                  <a:pt x="6076091" y="3615261"/>
                  <a:pt x="6076091" y="3615261"/>
                </a:cubicBezTo>
                <a:cubicBezTo>
                  <a:pt x="6109953" y="3610420"/>
                  <a:pt x="6182514" y="3591061"/>
                  <a:pt x="6221215" y="3571704"/>
                </a:cubicBezTo>
                <a:cubicBezTo>
                  <a:pt x="6192189" y="3557186"/>
                  <a:pt x="6192189" y="3557186"/>
                  <a:pt x="6192189" y="3557186"/>
                </a:cubicBezTo>
                <a:cubicBezTo>
                  <a:pt x="6197027" y="3552345"/>
                  <a:pt x="6197027" y="3552345"/>
                  <a:pt x="6197027" y="3552345"/>
                </a:cubicBezTo>
                <a:cubicBezTo>
                  <a:pt x="6211539" y="3557186"/>
                  <a:pt x="6226051" y="3552345"/>
                  <a:pt x="6226051" y="3557186"/>
                </a:cubicBezTo>
                <a:cubicBezTo>
                  <a:pt x="6269588" y="3552345"/>
                  <a:pt x="6322798" y="3523309"/>
                  <a:pt x="6351821" y="3499109"/>
                </a:cubicBezTo>
                <a:cubicBezTo>
                  <a:pt x="6434057" y="3460394"/>
                  <a:pt x="6521128" y="3397480"/>
                  <a:pt x="6598527" y="3349083"/>
                </a:cubicBezTo>
                <a:cubicBezTo>
                  <a:pt x="6608203" y="3373281"/>
                  <a:pt x="6622714" y="3382960"/>
                  <a:pt x="6646901" y="3368442"/>
                </a:cubicBezTo>
                <a:cubicBezTo>
                  <a:pt x="6642062" y="3349083"/>
                  <a:pt x="6642062" y="3349083"/>
                  <a:pt x="6642062" y="3349083"/>
                </a:cubicBezTo>
                <a:cubicBezTo>
                  <a:pt x="6646901" y="3344244"/>
                  <a:pt x="6651737" y="3334565"/>
                  <a:pt x="6661412" y="3339406"/>
                </a:cubicBezTo>
                <a:cubicBezTo>
                  <a:pt x="6666251" y="3310367"/>
                  <a:pt x="6724297" y="3315206"/>
                  <a:pt x="6700111" y="3276490"/>
                </a:cubicBezTo>
                <a:cubicBezTo>
                  <a:pt x="6724297" y="3291008"/>
                  <a:pt x="6748484" y="3252293"/>
                  <a:pt x="6762998" y="3242613"/>
                </a:cubicBezTo>
                <a:cubicBezTo>
                  <a:pt x="6748484" y="3232934"/>
                  <a:pt x="6748484" y="3232934"/>
                  <a:pt x="6748484" y="3232934"/>
                </a:cubicBezTo>
                <a:cubicBezTo>
                  <a:pt x="6792021" y="3218416"/>
                  <a:pt x="6792021" y="3218416"/>
                  <a:pt x="6792021" y="3218416"/>
                </a:cubicBezTo>
                <a:cubicBezTo>
                  <a:pt x="6782346" y="3179700"/>
                  <a:pt x="6821045" y="3223254"/>
                  <a:pt x="6825883" y="3194218"/>
                </a:cubicBezTo>
                <a:cubicBezTo>
                  <a:pt x="6821045" y="3179700"/>
                  <a:pt x="6811371" y="3170020"/>
                  <a:pt x="6796857" y="3174859"/>
                </a:cubicBezTo>
                <a:cubicBezTo>
                  <a:pt x="6859745" y="3126464"/>
                  <a:pt x="6859745" y="3126464"/>
                  <a:pt x="6859745" y="3126464"/>
                </a:cubicBezTo>
                <a:cubicBezTo>
                  <a:pt x="6850069" y="3116785"/>
                  <a:pt x="6850069" y="3116785"/>
                  <a:pt x="6850069" y="3116785"/>
                </a:cubicBezTo>
                <a:cubicBezTo>
                  <a:pt x="6888768" y="3116785"/>
                  <a:pt x="6927467" y="3082908"/>
                  <a:pt x="6961329" y="3049030"/>
                </a:cubicBezTo>
                <a:cubicBezTo>
                  <a:pt x="6961329" y="3024833"/>
                  <a:pt x="6995190" y="2986117"/>
                  <a:pt x="7029052" y="2976438"/>
                </a:cubicBezTo>
                <a:cubicBezTo>
                  <a:pt x="7077425" y="2928043"/>
                  <a:pt x="7149986" y="2894165"/>
                  <a:pt x="7203196" y="2850609"/>
                </a:cubicBezTo>
                <a:cubicBezTo>
                  <a:pt x="7174173" y="2874807"/>
                  <a:pt x="7159659" y="2928043"/>
                  <a:pt x="7120961" y="2918363"/>
                </a:cubicBezTo>
                <a:cubicBezTo>
                  <a:pt x="7111285" y="2952240"/>
                  <a:pt x="7038725" y="2957079"/>
                  <a:pt x="7082262" y="2995797"/>
                </a:cubicBezTo>
                <a:cubicBezTo>
                  <a:pt x="6956492" y="3102266"/>
                  <a:pt x="6864581" y="3218416"/>
                  <a:pt x="6743647" y="3315206"/>
                </a:cubicBezTo>
                <a:cubicBezTo>
                  <a:pt x="6743647" y="3324885"/>
                  <a:pt x="6738811" y="3329726"/>
                  <a:pt x="6738811" y="3334565"/>
                </a:cubicBezTo>
                <a:cubicBezTo>
                  <a:pt x="6719461" y="3334565"/>
                  <a:pt x="6719461" y="3382960"/>
                  <a:pt x="6680763" y="3368442"/>
                </a:cubicBezTo>
                <a:cubicBezTo>
                  <a:pt x="6646901" y="3397480"/>
                  <a:pt x="6608203" y="3411998"/>
                  <a:pt x="6617875" y="3455555"/>
                </a:cubicBezTo>
                <a:cubicBezTo>
                  <a:pt x="6704949" y="3489432"/>
                  <a:pt x="6782346" y="3411998"/>
                  <a:pt x="6830719" y="3353924"/>
                </a:cubicBezTo>
                <a:cubicBezTo>
                  <a:pt x="6995190" y="3223254"/>
                  <a:pt x="7135472" y="3082908"/>
                  <a:pt x="7280595" y="2928043"/>
                </a:cubicBezTo>
                <a:cubicBezTo>
                  <a:pt x="7266081" y="2899004"/>
                  <a:pt x="7266081" y="2899004"/>
                  <a:pt x="7266081" y="2899004"/>
                </a:cubicBezTo>
                <a:cubicBezTo>
                  <a:pt x="7270919" y="2889325"/>
                  <a:pt x="7280595" y="2889325"/>
                  <a:pt x="7290267" y="2889325"/>
                </a:cubicBezTo>
                <a:cubicBezTo>
                  <a:pt x="7290267" y="2899004"/>
                  <a:pt x="7275756" y="2908684"/>
                  <a:pt x="7290267" y="2918363"/>
                </a:cubicBezTo>
                <a:cubicBezTo>
                  <a:pt x="7367667" y="2836091"/>
                  <a:pt x="7367667" y="2836091"/>
                  <a:pt x="7367667" y="2836091"/>
                </a:cubicBezTo>
                <a:cubicBezTo>
                  <a:pt x="7367667" y="2836091"/>
                  <a:pt x="7362828" y="2831250"/>
                  <a:pt x="7362828" y="2831250"/>
                </a:cubicBezTo>
                <a:cubicBezTo>
                  <a:pt x="7454739" y="2778016"/>
                  <a:pt x="7493437" y="2657026"/>
                  <a:pt x="7585347" y="2603790"/>
                </a:cubicBezTo>
                <a:cubicBezTo>
                  <a:pt x="7401529" y="2816732"/>
                  <a:pt x="7401529" y="2816732"/>
                  <a:pt x="7401529" y="2816732"/>
                </a:cubicBezTo>
                <a:cubicBezTo>
                  <a:pt x="7357991" y="2840930"/>
                  <a:pt x="7343480" y="2908684"/>
                  <a:pt x="7290267" y="2932881"/>
                </a:cubicBezTo>
                <a:cubicBezTo>
                  <a:pt x="7256408" y="3005474"/>
                  <a:pt x="7174173" y="3034512"/>
                  <a:pt x="7140311" y="3107105"/>
                </a:cubicBezTo>
                <a:cubicBezTo>
                  <a:pt x="7125799" y="3136143"/>
                  <a:pt x="7077425" y="3116785"/>
                  <a:pt x="7082262" y="3160341"/>
                </a:cubicBezTo>
                <a:cubicBezTo>
                  <a:pt x="7019377" y="3160341"/>
                  <a:pt x="7038725" y="3232934"/>
                  <a:pt x="6980679" y="3242613"/>
                </a:cubicBezTo>
                <a:cubicBezTo>
                  <a:pt x="6912955" y="3353924"/>
                  <a:pt x="6811371" y="3363603"/>
                  <a:pt x="6733973" y="3470073"/>
                </a:cubicBezTo>
                <a:cubicBezTo>
                  <a:pt x="6651737" y="3499109"/>
                  <a:pt x="6603363" y="3571704"/>
                  <a:pt x="6525967" y="3615261"/>
                </a:cubicBezTo>
                <a:cubicBezTo>
                  <a:pt x="6506617" y="3634618"/>
                  <a:pt x="6496941" y="3605581"/>
                  <a:pt x="6482430" y="3634618"/>
                </a:cubicBezTo>
                <a:cubicBezTo>
                  <a:pt x="6409869" y="3683015"/>
                  <a:pt x="6342148" y="3712051"/>
                  <a:pt x="6269588" y="3750767"/>
                </a:cubicBezTo>
                <a:cubicBezTo>
                  <a:pt x="6071255" y="3862078"/>
                  <a:pt x="5863249" y="3963709"/>
                  <a:pt x="5640730" y="3987906"/>
                </a:cubicBezTo>
                <a:cubicBezTo>
                  <a:pt x="5616543" y="4007265"/>
                  <a:pt x="5568170" y="3992747"/>
                  <a:pt x="5553659" y="4021783"/>
                </a:cubicBezTo>
                <a:cubicBezTo>
                  <a:pt x="5519797" y="4016945"/>
                  <a:pt x="5519797" y="4016945"/>
                  <a:pt x="5519797" y="4016945"/>
                </a:cubicBezTo>
                <a:cubicBezTo>
                  <a:pt x="5456912" y="4041142"/>
                  <a:pt x="5418213" y="4065340"/>
                  <a:pt x="5350489" y="4060499"/>
                </a:cubicBezTo>
                <a:cubicBezTo>
                  <a:pt x="5350489" y="4065340"/>
                  <a:pt x="5355328" y="4070178"/>
                  <a:pt x="5355328" y="4070178"/>
                </a:cubicBezTo>
                <a:cubicBezTo>
                  <a:pt x="5268254" y="4075019"/>
                  <a:pt x="5190857" y="4089537"/>
                  <a:pt x="5118297" y="4118574"/>
                </a:cubicBezTo>
                <a:cubicBezTo>
                  <a:pt x="4953826" y="4104056"/>
                  <a:pt x="4861918" y="4166971"/>
                  <a:pt x="4687772" y="4166971"/>
                </a:cubicBezTo>
                <a:cubicBezTo>
                  <a:pt x="4678097" y="4157292"/>
                  <a:pt x="4678097" y="4157292"/>
                  <a:pt x="4678097" y="4157292"/>
                </a:cubicBezTo>
                <a:cubicBezTo>
                  <a:pt x="4634562" y="4157292"/>
                  <a:pt x="4581350" y="4152451"/>
                  <a:pt x="4562002" y="4191169"/>
                </a:cubicBezTo>
                <a:cubicBezTo>
                  <a:pt x="4571675" y="4229884"/>
                  <a:pt x="4532977" y="4200848"/>
                  <a:pt x="4523304" y="4225046"/>
                </a:cubicBezTo>
                <a:cubicBezTo>
                  <a:pt x="4402368" y="4220205"/>
                  <a:pt x="4402368" y="4220205"/>
                  <a:pt x="4402368" y="4220205"/>
                </a:cubicBezTo>
                <a:cubicBezTo>
                  <a:pt x="4242736" y="4263761"/>
                  <a:pt x="4078267" y="4229884"/>
                  <a:pt x="3928308" y="4210525"/>
                </a:cubicBezTo>
                <a:cubicBezTo>
                  <a:pt x="3836397" y="4229884"/>
                  <a:pt x="3749325" y="4162130"/>
                  <a:pt x="3662254" y="4200848"/>
                </a:cubicBezTo>
                <a:cubicBezTo>
                  <a:pt x="3599368" y="4157292"/>
                  <a:pt x="3541320" y="4200848"/>
                  <a:pt x="3488110" y="4157292"/>
                </a:cubicBezTo>
                <a:cubicBezTo>
                  <a:pt x="3430061" y="4152451"/>
                  <a:pt x="3367174" y="4152451"/>
                  <a:pt x="3313964" y="4133094"/>
                </a:cubicBezTo>
                <a:cubicBezTo>
                  <a:pt x="3328476" y="4123414"/>
                  <a:pt x="3328476" y="4123414"/>
                  <a:pt x="3328476" y="4123414"/>
                </a:cubicBezTo>
                <a:cubicBezTo>
                  <a:pt x="3318800" y="4108896"/>
                  <a:pt x="3294614" y="4094376"/>
                  <a:pt x="3280102" y="4108896"/>
                </a:cubicBezTo>
                <a:cubicBezTo>
                  <a:pt x="3246240" y="4041142"/>
                  <a:pt x="3188194" y="4128253"/>
                  <a:pt x="3159168" y="4060499"/>
                </a:cubicBezTo>
                <a:cubicBezTo>
                  <a:pt x="3149493" y="4070178"/>
                  <a:pt x="3139821" y="4089537"/>
                  <a:pt x="3144657" y="4094376"/>
                </a:cubicBezTo>
                <a:cubicBezTo>
                  <a:pt x="3125306" y="4089537"/>
                  <a:pt x="3125306" y="4089537"/>
                  <a:pt x="3125306" y="4089537"/>
                </a:cubicBezTo>
                <a:cubicBezTo>
                  <a:pt x="3125306" y="4084697"/>
                  <a:pt x="3125306" y="4075019"/>
                  <a:pt x="3130145" y="4070178"/>
                </a:cubicBezTo>
                <a:cubicBezTo>
                  <a:pt x="3120470" y="4060499"/>
                  <a:pt x="3120470" y="4060499"/>
                  <a:pt x="3120470" y="4060499"/>
                </a:cubicBezTo>
                <a:cubicBezTo>
                  <a:pt x="3043074" y="4045981"/>
                  <a:pt x="2970513" y="3973388"/>
                  <a:pt x="2902789" y="3992747"/>
                </a:cubicBezTo>
                <a:cubicBezTo>
                  <a:pt x="2859252" y="3987906"/>
                  <a:pt x="2835065" y="3920152"/>
                  <a:pt x="2806042" y="3949191"/>
                </a:cubicBezTo>
                <a:cubicBezTo>
                  <a:pt x="2752831" y="3900795"/>
                  <a:pt x="2670598" y="3866918"/>
                  <a:pt x="2602873" y="3823362"/>
                </a:cubicBezTo>
                <a:cubicBezTo>
                  <a:pt x="2515801" y="3789485"/>
                  <a:pt x="2448078" y="3760446"/>
                  <a:pt x="2375517" y="3702372"/>
                </a:cubicBezTo>
                <a:cubicBezTo>
                  <a:pt x="2331980" y="3716890"/>
                  <a:pt x="2307794" y="3658815"/>
                  <a:pt x="2283608" y="3634618"/>
                </a:cubicBezTo>
                <a:cubicBezTo>
                  <a:pt x="2196535" y="3620100"/>
                  <a:pt x="2177187" y="3532987"/>
                  <a:pt x="2094952" y="3518468"/>
                </a:cubicBezTo>
                <a:cubicBezTo>
                  <a:pt x="2075601" y="3470073"/>
                  <a:pt x="1993366" y="3479753"/>
                  <a:pt x="1993366" y="3426517"/>
                </a:cubicBezTo>
                <a:cubicBezTo>
                  <a:pt x="1988529" y="3426517"/>
                  <a:pt x="1983693" y="3431357"/>
                  <a:pt x="1978854" y="3431357"/>
                </a:cubicBezTo>
                <a:cubicBezTo>
                  <a:pt x="1959506" y="3431357"/>
                  <a:pt x="1940156" y="3407158"/>
                  <a:pt x="1949831" y="3392640"/>
                </a:cubicBezTo>
                <a:cubicBezTo>
                  <a:pt x="1698288" y="3208736"/>
                  <a:pt x="1490283" y="2932881"/>
                  <a:pt x="1296789" y="2690903"/>
                </a:cubicBezTo>
                <a:cubicBezTo>
                  <a:pt x="1204878" y="2594111"/>
                  <a:pt x="1156505" y="2473123"/>
                  <a:pt x="1059758" y="2390851"/>
                </a:cubicBezTo>
                <a:cubicBezTo>
                  <a:pt x="1069433" y="2303738"/>
                  <a:pt x="953336" y="2342455"/>
                  <a:pt x="943661" y="2265022"/>
                </a:cubicBezTo>
                <a:cubicBezTo>
                  <a:pt x="938824" y="2274702"/>
                  <a:pt x="938824" y="2274702"/>
                  <a:pt x="938824" y="2274702"/>
                </a:cubicBezTo>
                <a:cubicBezTo>
                  <a:pt x="938824" y="2255342"/>
                  <a:pt x="938824" y="2255342"/>
                  <a:pt x="938824" y="2255342"/>
                </a:cubicBezTo>
                <a:cubicBezTo>
                  <a:pt x="943661" y="2250502"/>
                  <a:pt x="933986" y="2240824"/>
                  <a:pt x="929149" y="2245663"/>
                </a:cubicBezTo>
                <a:cubicBezTo>
                  <a:pt x="914638" y="2235983"/>
                  <a:pt x="943661" y="2226304"/>
                  <a:pt x="929149" y="2211786"/>
                </a:cubicBezTo>
                <a:cubicBezTo>
                  <a:pt x="861425" y="2202107"/>
                  <a:pt x="866264" y="2139193"/>
                  <a:pt x="822727" y="2110155"/>
                </a:cubicBezTo>
                <a:cubicBezTo>
                  <a:pt x="793704" y="2008524"/>
                  <a:pt x="725980" y="1931092"/>
                  <a:pt x="687281" y="1834300"/>
                </a:cubicBezTo>
                <a:cubicBezTo>
                  <a:pt x="701793" y="1752027"/>
                  <a:pt x="614721" y="1727830"/>
                  <a:pt x="629233" y="1655235"/>
                </a:cubicBezTo>
                <a:cubicBezTo>
                  <a:pt x="619558" y="1602001"/>
                  <a:pt x="580860" y="1548765"/>
                  <a:pt x="595371" y="1500370"/>
                </a:cubicBezTo>
                <a:cubicBezTo>
                  <a:pt x="556673" y="1481011"/>
                  <a:pt x="580860" y="1422936"/>
                  <a:pt x="551836" y="1398739"/>
                </a:cubicBezTo>
                <a:cubicBezTo>
                  <a:pt x="585696" y="1360023"/>
                  <a:pt x="522811" y="1335826"/>
                  <a:pt x="542161" y="1297108"/>
                </a:cubicBezTo>
                <a:cubicBezTo>
                  <a:pt x="546998" y="1272910"/>
                  <a:pt x="585696" y="1243874"/>
                  <a:pt x="551836" y="1224515"/>
                </a:cubicBezTo>
                <a:cubicBezTo>
                  <a:pt x="532486" y="1224515"/>
                  <a:pt x="508299" y="1219674"/>
                  <a:pt x="493787" y="1229354"/>
                </a:cubicBezTo>
                <a:cubicBezTo>
                  <a:pt x="503463" y="1214836"/>
                  <a:pt x="503463" y="1200317"/>
                  <a:pt x="484113" y="1190638"/>
                </a:cubicBezTo>
                <a:cubicBezTo>
                  <a:pt x="445414" y="1176120"/>
                  <a:pt x="474437" y="1142243"/>
                  <a:pt x="464762" y="1103525"/>
                </a:cubicBezTo>
                <a:cubicBezTo>
                  <a:pt x="459926" y="1089007"/>
                  <a:pt x="435739" y="1069648"/>
                  <a:pt x="421227" y="1079327"/>
                </a:cubicBezTo>
                <a:cubicBezTo>
                  <a:pt x="459926" y="1064809"/>
                  <a:pt x="435739" y="1035771"/>
                  <a:pt x="459926" y="1006735"/>
                </a:cubicBezTo>
                <a:cubicBezTo>
                  <a:pt x="426064" y="992216"/>
                  <a:pt x="411552" y="938980"/>
                  <a:pt x="397040" y="905103"/>
                </a:cubicBezTo>
                <a:cubicBezTo>
                  <a:pt x="416389" y="900265"/>
                  <a:pt x="430903" y="938980"/>
                  <a:pt x="430903" y="958339"/>
                </a:cubicBezTo>
                <a:cubicBezTo>
                  <a:pt x="455089" y="943819"/>
                  <a:pt x="459926" y="929301"/>
                  <a:pt x="450251" y="909942"/>
                </a:cubicBezTo>
                <a:cubicBezTo>
                  <a:pt x="464762" y="924462"/>
                  <a:pt x="508299" y="914783"/>
                  <a:pt x="513136" y="924462"/>
                </a:cubicBezTo>
                <a:cubicBezTo>
                  <a:pt x="503463" y="948660"/>
                  <a:pt x="469601" y="924462"/>
                  <a:pt x="469601" y="953499"/>
                </a:cubicBezTo>
                <a:cubicBezTo>
                  <a:pt x="517974" y="938980"/>
                  <a:pt x="576023" y="953499"/>
                  <a:pt x="624397" y="943819"/>
                </a:cubicBezTo>
                <a:cubicBezTo>
                  <a:pt x="585696" y="914783"/>
                  <a:pt x="585696" y="842190"/>
                  <a:pt x="522811" y="847029"/>
                </a:cubicBezTo>
                <a:cubicBezTo>
                  <a:pt x="484113" y="847029"/>
                  <a:pt x="455089" y="861547"/>
                  <a:pt x="430903" y="880906"/>
                </a:cubicBezTo>
                <a:cubicBezTo>
                  <a:pt x="430903" y="847029"/>
                  <a:pt x="406716" y="832511"/>
                  <a:pt x="392202" y="798634"/>
                </a:cubicBezTo>
                <a:cubicBezTo>
                  <a:pt x="421227" y="740559"/>
                  <a:pt x="382529" y="697002"/>
                  <a:pt x="401877" y="634087"/>
                </a:cubicBezTo>
                <a:cubicBezTo>
                  <a:pt x="377690" y="571174"/>
                  <a:pt x="421227" y="513099"/>
                  <a:pt x="372854" y="450184"/>
                </a:cubicBezTo>
                <a:cubicBezTo>
                  <a:pt x="416389" y="392109"/>
                  <a:pt x="358342" y="363073"/>
                  <a:pt x="392202" y="290478"/>
                </a:cubicBezTo>
                <a:cubicBezTo>
                  <a:pt x="372854" y="222724"/>
                  <a:pt x="401877" y="154972"/>
                  <a:pt x="392202" y="77538"/>
                </a:cubicBezTo>
                <a:cubicBezTo>
                  <a:pt x="372854" y="38820"/>
                  <a:pt x="353504" y="105"/>
                  <a:pt x="300294" y="105"/>
                </a:cubicBezTo>
                <a:cubicBezTo>
                  <a:pt x="208383" y="38820"/>
                  <a:pt x="58426" y="-4734"/>
                  <a:pt x="19726" y="111415"/>
                </a:cubicBezTo>
                <a:cubicBezTo>
                  <a:pt x="23355" y="89637"/>
                  <a:pt x="2494" y="54248"/>
                  <a:pt x="0" y="23623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4605060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 hasCustomPrompt="1"/>
          </p:nvPr>
        </p:nvSpPr>
        <p:spPr>
          <a:xfrm>
            <a:off x="4043951" y="1387864"/>
            <a:ext cx="4076716" cy="4071770"/>
          </a:xfrm>
          <a:custGeom>
            <a:avLst/>
            <a:gdLst>
              <a:gd name="connsiteX0" fmla="*/ 3534954 w 4076716"/>
              <a:gd name="connsiteY0" fmla="*/ 2229592 h 4071770"/>
              <a:gd name="connsiteX1" fmla="*/ 3528782 w 4076716"/>
              <a:gd name="connsiteY1" fmla="*/ 2260430 h 4071770"/>
              <a:gd name="connsiteX2" fmla="*/ 3534954 w 4076716"/>
              <a:gd name="connsiteY2" fmla="*/ 2229592 h 4071770"/>
              <a:gd name="connsiteX3" fmla="*/ 2051501 w 4076716"/>
              <a:gd name="connsiteY3" fmla="*/ 46 h 4071770"/>
              <a:gd name="connsiteX4" fmla="*/ 2159568 w 4076716"/>
              <a:gd name="connsiteY4" fmla="*/ 14849 h 4071770"/>
              <a:gd name="connsiteX5" fmla="*/ 2089352 w 4076716"/>
              <a:gd name="connsiteY5" fmla="*/ 32392 h 4071770"/>
              <a:gd name="connsiteX6" fmla="*/ 2247338 w 4076716"/>
              <a:gd name="connsiteY6" fmla="*/ 49936 h 4071770"/>
              <a:gd name="connsiteX7" fmla="*/ 2335108 w 4076716"/>
              <a:gd name="connsiteY7" fmla="*/ 137654 h 4071770"/>
              <a:gd name="connsiteX8" fmla="*/ 2756405 w 4076716"/>
              <a:gd name="connsiteY8" fmla="*/ 242915 h 4071770"/>
              <a:gd name="connsiteX9" fmla="*/ 3353242 w 4076716"/>
              <a:gd name="connsiteY9" fmla="*/ 769224 h 4071770"/>
              <a:gd name="connsiteX10" fmla="*/ 3405904 w 4076716"/>
              <a:gd name="connsiteY10" fmla="*/ 786767 h 4071770"/>
              <a:gd name="connsiteX11" fmla="*/ 3581444 w 4076716"/>
              <a:gd name="connsiteY11" fmla="*/ 1365706 h 4071770"/>
              <a:gd name="connsiteX12" fmla="*/ 3528782 w 4076716"/>
              <a:gd name="connsiteY12" fmla="*/ 1734122 h 4071770"/>
              <a:gd name="connsiteX13" fmla="*/ 3493674 w 4076716"/>
              <a:gd name="connsiteY13" fmla="*/ 1663948 h 4071770"/>
              <a:gd name="connsiteX14" fmla="*/ 3318134 w 4076716"/>
              <a:gd name="connsiteY14" fmla="*/ 1014834 h 4071770"/>
              <a:gd name="connsiteX15" fmla="*/ 3265472 w 4076716"/>
              <a:gd name="connsiteY15" fmla="*/ 979747 h 4071770"/>
              <a:gd name="connsiteX16" fmla="*/ 3125039 w 4076716"/>
              <a:gd name="connsiteY16" fmla="*/ 821855 h 4071770"/>
              <a:gd name="connsiteX17" fmla="*/ 2914391 w 4076716"/>
              <a:gd name="connsiteY17" fmla="*/ 699049 h 4071770"/>
              <a:gd name="connsiteX18" fmla="*/ 2967053 w 4076716"/>
              <a:gd name="connsiteY18" fmla="*/ 628875 h 4071770"/>
              <a:gd name="connsiteX19" fmla="*/ 2791513 w 4076716"/>
              <a:gd name="connsiteY19" fmla="*/ 383264 h 4071770"/>
              <a:gd name="connsiteX20" fmla="*/ 2352662 w 4076716"/>
              <a:gd name="connsiteY20" fmla="*/ 242915 h 4071770"/>
              <a:gd name="connsiteX21" fmla="*/ 1948919 w 4076716"/>
              <a:gd name="connsiteY21" fmla="*/ 190285 h 4071770"/>
              <a:gd name="connsiteX22" fmla="*/ 1826041 w 4076716"/>
              <a:gd name="connsiteY22" fmla="*/ 225372 h 4071770"/>
              <a:gd name="connsiteX23" fmla="*/ 1474960 w 4076716"/>
              <a:gd name="connsiteY23" fmla="*/ 242915 h 4071770"/>
              <a:gd name="connsiteX24" fmla="*/ 1281866 w 4076716"/>
              <a:gd name="connsiteY24" fmla="*/ 365721 h 4071770"/>
              <a:gd name="connsiteX25" fmla="*/ 1194096 w 4076716"/>
              <a:gd name="connsiteY25" fmla="*/ 383264 h 4071770"/>
              <a:gd name="connsiteX26" fmla="*/ 948339 w 4076716"/>
              <a:gd name="connsiteY26" fmla="*/ 576244 h 4071770"/>
              <a:gd name="connsiteX27" fmla="*/ 948339 w 4076716"/>
              <a:gd name="connsiteY27" fmla="*/ 681506 h 4071770"/>
              <a:gd name="connsiteX28" fmla="*/ 930785 w 4076716"/>
              <a:gd name="connsiteY28" fmla="*/ 611331 h 4071770"/>
              <a:gd name="connsiteX29" fmla="*/ 825461 w 4076716"/>
              <a:gd name="connsiteY29" fmla="*/ 769224 h 4071770"/>
              <a:gd name="connsiteX30" fmla="*/ 720137 w 4076716"/>
              <a:gd name="connsiteY30" fmla="*/ 839398 h 4071770"/>
              <a:gd name="connsiteX31" fmla="*/ 685029 w 4076716"/>
              <a:gd name="connsiteY31" fmla="*/ 944660 h 4071770"/>
              <a:gd name="connsiteX32" fmla="*/ 474381 w 4076716"/>
              <a:gd name="connsiteY32" fmla="*/ 1172727 h 4071770"/>
              <a:gd name="connsiteX33" fmla="*/ 456827 w 4076716"/>
              <a:gd name="connsiteY33" fmla="*/ 1506055 h 4071770"/>
              <a:gd name="connsiteX34" fmla="*/ 597259 w 4076716"/>
              <a:gd name="connsiteY34" fmla="*/ 1435881 h 4071770"/>
              <a:gd name="connsiteX35" fmla="*/ 474381 w 4076716"/>
              <a:gd name="connsiteY35" fmla="*/ 1751666 h 4071770"/>
              <a:gd name="connsiteX36" fmla="*/ 509489 w 4076716"/>
              <a:gd name="connsiteY36" fmla="*/ 1786753 h 4071770"/>
              <a:gd name="connsiteX37" fmla="*/ 2001581 w 4076716"/>
              <a:gd name="connsiteY37" fmla="*/ 3207785 h 4071770"/>
              <a:gd name="connsiteX38" fmla="*/ 2931945 w 4076716"/>
              <a:gd name="connsiteY38" fmla="*/ 2927087 h 4071770"/>
              <a:gd name="connsiteX39" fmla="*/ 2879283 w 4076716"/>
              <a:gd name="connsiteY39" fmla="*/ 3014805 h 4071770"/>
              <a:gd name="connsiteX40" fmla="*/ 3247918 w 4076716"/>
              <a:gd name="connsiteY40" fmla="*/ 2628846 h 4071770"/>
              <a:gd name="connsiteX41" fmla="*/ 3353242 w 4076716"/>
              <a:gd name="connsiteY41" fmla="*/ 2541128 h 4071770"/>
              <a:gd name="connsiteX42" fmla="*/ 3195255 w 4076716"/>
              <a:gd name="connsiteY42" fmla="*/ 2821826 h 4071770"/>
              <a:gd name="connsiteX43" fmla="*/ 3283026 w 4076716"/>
              <a:gd name="connsiteY43" fmla="*/ 2786738 h 4071770"/>
              <a:gd name="connsiteX44" fmla="*/ 3528782 w 4076716"/>
              <a:gd name="connsiteY44" fmla="*/ 2260430 h 4071770"/>
              <a:gd name="connsiteX45" fmla="*/ 3335688 w 4076716"/>
              <a:gd name="connsiteY45" fmla="*/ 2734108 h 4071770"/>
              <a:gd name="connsiteX46" fmla="*/ 3651660 w 4076716"/>
              <a:gd name="connsiteY46" fmla="*/ 2014820 h 4071770"/>
              <a:gd name="connsiteX47" fmla="*/ 3581444 w 4076716"/>
              <a:gd name="connsiteY47" fmla="*/ 2453410 h 4071770"/>
              <a:gd name="connsiteX48" fmla="*/ 3792093 w 4076716"/>
              <a:gd name="connsiteY48" fmla="*/ 1839384 h 4071770"/>
              <a:gd name="connsiteX49" fmla="*/ 3792093 w 4076716"/>
              <a:gd name="connsiteY49" fmla="*/ 2102538 h 4071770"/>
              <a:gd name="connsiteX50" fmla="*/ 3879863 w 4076716"/>
              <a:gd name="connsiteY50" fmla="*/ 1734122 h 4071770"/>
              <a:gd name="connsiteX51" fmla="*/ 3809647 w 4076716"/>
              <a:gd name="connsiteY51" fmla="*/ 2453410 h 4071770"/>
              <a:gd name="connsiteX52" fmla="*/ 3862309 w 4076716"/>
              <a:gd name="connsiteY52" fmla="*/ 2418323 h 4071770"/>
              <a:gd name="connsiteX53" fmla="*/ 3844755 w 4076716"/>
              <a:gd name="connsiteY53" fmla="*/ 2593759 h 4071770"/>
              <a:gd name="connsiteX54" fmla="*/ 4072957 w 4076716"/>
              <a:gd name="connsiteY54" fmla="*/ 2032363 h 4071770"/>
              <a:gd name="connsiteX55" fmla="*/ 3774539 w 4076716"/>
              <a:gd name="connsiteY55" fmla="*/ 2821826 h 4071770"/>
              <a:gd name="connsiteX56" fmla="*/ 3844755 w 4076716"/>
              <a:gd name="connsiteY56" fmla="*/ 2786738 h 4071770"/>
              <a:gd name="connsiteX57" fmla="*/ 3704322 w 4076716"/>
              <a:gd name="connsiteY57" fmla="*/ 3084980 h 4071770"/>
              <a:gd name="connsiteX58" fmla="*/ 3125039 w 4076716"/>
              <a:gd name="connsiteY58" fmla="*/ 3541113 h 4071770"/>
              <a:gd name="connsiteX59" fmla="*/ 3563890 w 4076716"/>
              <a:gd name="connsiteY59" fmla="*/ 3383221 h 4071770"/>
              <a:gd name="connsiteX60" fmla="*/ 3265472 w 4076716"/>
              <a:gd name="connsiteY60" fmla="*/ 3541113 h 4071770"/>
              <a:gd name="connsiteX61" fmla="*/ 3300580 w 4076716"/>
              <a:gd name="connsiteY61" fmla="*/ 3488483 h 4071770"/>
              <a:gd name="connsiteX62" fmla="*/ 2756405 w 4076716"/>
              <a:gd name="connsiteY62" fmla="*/ 3699006 h 4071770"/>
              <a:gd name="connsiteX63" fmla="*/ 2879283 w 4076716"/>
              <a:gd name="connsiteY63" fmla="*/ 3716549 h 4071770"/>
              <a:gd name="connsiteX64" fmla="*/ 2598418 w 4076716"/>
              <a:gd name="connsiteY64" fmla="*/ 3786724 h 4071770"/>
              <a:gd name="connsiteX65" fmla="*/ 1685609 w 4076716"/>
              <a:gd name="connsiteY65" fmla="*/ 3874442 h 4071770"/>
              <a:gd name="connsiteX66" fmla="*/ 1878703 w 4076716"/>
              <a:gd name="connsiteY66" fmla="*/ 3944616 h 4071770"/>
              <a:gd name="connsiteX67" fmla="*/ 1755825 w 4076716"/>
              <a:gd name="connsiteY67" fmla="*/ 3962160 h 4071770"/>
              <a:gd name="connsiteX68" fmla="*/ 1826041 w 4076716"/>
              <a:gd name="connsiteY68" fmla="*/ 4067422 h 4071770"/>
              <a:gd name="connsiteX69" fmla="*/ 1299420 w 4076716"/>
              <a:gd name="connsiteY69" fmla="*/ 3891986 h 4071770"/>
              <a:gd name="connsiteX70" fmla="*/ 878123 w 4076716"/>
              <a:gd name="connsiteY70" fmla="*/ 3611288 h 4071770"/>
              <a:gd name="connsiteX71" fmla="*/ 772799 w 4076716"/>
              <a:gd name="connsiteY71" fmla="*/ 3488483 h 4071770"/>
              <a:gd name="connsiteX72" fmla="*/ 421719 w 4076716"/>
              <a:gd name="connsiteY72" fmla="*/ 3120067 h 4071770"/>
              <a:gd name="connsiteX73" fmla="*/ 298840 w 4076716"/>
              <a:gd name="connsiteY73" fmla="*/ 3102523 h 4071770"/>
              <a:gd name="connsiteX74" fmla="*/ 404164 w 4076716"/>
              <a:gd name="connsiteY74" fmla="*/ 3032349 h 4071770"/>
              <a:gd name="connsiteX75" fmla="*/ 422 w 4076716"/>
              <a:gd name="connsiteY75" fmla="*/ 2049907 h 4071770"/>
              <a:gd name="connsiteX76" fmla="*/ 53084 w 4076716"/>
              <a:gd name="connsiteY76" fmla="*/ 2014820 h 4071770"/>
              <a:gd name="connsiteX77" fmla="*/ 53084 w 4076716"/>
              <a:gd name="connsiteY77" fmla="*/ 1383250 h 4071770"/>
              <a:gd name="connsiteX78" fmla="*/ 88192 w 4076716"/>
              <a:gd name="connsiteY78" fmla="*/ 1506055 h 4071770"/>
              <a:gd name="connsiteX79" fmla="*/ 720137 w 4076716"/>
              <a:gd name="connsiteY79" fmla="*/ 313090 h 4071770"/>
              <a:gd name="connsiteX80" fmla="*/ 351502 w 4076716"/>
              <a:gd name="connsiteY80" fmla="*/ 1085009 h 4071770"/>
              <a:gd name="connsiteX81" fmla="*/ 491935 w 4076716"/>
              <a:gd name="connsiteY81" fmla="*/ 769224 h 4071770"/>
              <a:gd name="connsiteX82" fmla="*/ 614813 w 4076716"/>
              <a:gd name="connsiteY82" fmla="*/ 576244 h 4071770"/>
              <a:gd name="connsiteX83" fmla="*/ 737691 w 4076716"/>
              <a:gd name="connsiteY83" fmla="*/ 506070 h 4071770"/>
              <a:gd name="connsiteX84" fmla="*/ 1246758 w 4076716"/>
              <a:gd name="connsiteY84" fmla="*/ 120110 h 4071770"/>
              <a:gd name="connsiteX85" fmla="*/ 1966473 w 4076716"/>
              <a:gd name="connsiteY85" fmla="*/ 32392 h 4071770"/>
              <a:gd name="connsiteX86" fmla="*/ 1966473 w 4076716"/>
              <a:gd name="connsiteY86" fmla="*/ 14849 h 4071770"/>
              <a:gd name="connsiteX87" fmla="*/ 2051501 w 4076716"/>
              <a:gd name="connsiteY87" fmla="*/ 46 h 407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076716" h="4071770">
                <a:moveTo>
                  <a:pt x="3534954" y="2229592"/>
                </a:moveTo>
                <a:cubicBezTo>
                  <a:pt x="3546611" y="2233018"/>
                  <a:pt x="3561696" y="2260430"/>
                  <a:pt x="3528782" y="2260430"/>
                </a:cubicBezTo>
                <a:cubicBezTo>
                  <a:pt x="3522199" y="2234115"/>
                  <a:pt x="3527959" y="2227536"/>
                  <a:pt x="3534954" y="2229592"/>
                </a:cubicBezTo>
                <a:close/>
                <a:moveTo>
                  <a:pt x="2051501" y="46"/>
                </a:moveTo>
                <a:cubicBezTo>
                  <a:pt x="2084963" y="594"/>
                  <a:pt x="2122266" y="6077"/>
                  <a:pt x="2159568" y="14849"/>
                </a:cubicBezTo>
                <a:cubicBezTo>
                  <a:pt x="2155179" y="41164"/>
                  <a:pt x="2115682" y="32392"/>
                  <a:pt x="2089352" y="32392"/>
                </a:cubicBezTo>
                <a:cubicBezTo>
                  <a:pt x="2106905" y="71865"/>
                  <a:pt x="2199064" y="41164"/>
                  <a:pt x="2247338" y="49936"/>
                </a:cubicBezTo>
                <a:cubicBezTo>
                  <a:pt x="2234172" y="120110"/>
                  <a:pt x="2352662" y="63093"/>
                  <a:pt x="2335108" y="137654"/>
                </a:cubicBezTo>
                <a:cubicBezTo>
                  <a:pt x="2501871" y="146426"/>
                  <a:pt x="2594030" y="234144"/>
                  <a:pt x="2756405" y="242915"/>
                </a:cubicBezTo>
                <a:cubicBezTo>
                  <a:pt x="2940722" y="431509"/>
                  <a:pt x="3243529" y="506070"/>
                  <a:pt x="3353242" y="769224"/>
                </a:cubicBezTo>
                <a:cubicBezTo>
                  <a:pt x="3379573" y="760452"/>
                  <a:pt x="3397127" y="839398"/>
                  <a:pt x="3405904" y="786767"/>
                </a:cubicBezTo>
                <a:cubicBezTo>
                  <a:pt x="3458566" y="918344"/>
                  <a:pt x="3546336" y="1155183"/>
                  <a:pt x="3581444" y="1365706"/>
                </a:cubicBezTo>
                <a:cubicBezTo>
                  <a:pt x="3603387" y="1506055"/>
                  <a:pt x="3634106" y="1690263"/>
                  <a:pt x="3528782" y="1734122"/>
                </a:cubicBezTo>
                <a:cubicBezTo>
                  <a:pt x="3563890" y="1699035"/>
                  <a:pt x="3502451" y="1690263"/>
                  <a:pt x="3493674" y="1663948"/>
                </a:cubicBezTo>
                <a:cubicBezTo>
                  <a:pt x="3432235" y="1479740"/>
                  <a:pt x="3414681" y="1203428"/>
                  <a:pt x="3318134" y="1014834"/>
                </a:cubicBezTo>
                <a:cubicBezTo>
                  <a:pt x="3304968" y="988519"/>
                  <a:pt x="3278637" y="1001677"/>
                  <a:pt x="3265472" y="979747"/>
                </a:cubicBezTo>
                <a:cubicBezTo>
                  <a:pt x="3247918" y="957817"/>
                  <a:pt x="3168924" y="729751"/>
                  <a:pt x="3125039" y="821855"/>
                </a:cubicBezTo>
                <a:cubicBezTo>
                  <a:pt x="3089931" y="738522"/>
                  <a:pt x="2993384" y="593788"/>
                  <a:pt x="2914391" y="699049"/>
                </a:cubicBezTo>
                <a:cubicBezTo>
                  <a:pt x="2870506" y="734137"/>
                  <a:pt x="2958276" y="655190"/>
                  <a:pt x="2967053" y="628875"/>
                </a:cubicBezTo>
                <a:cubicBezTo>
                  <a:pt x="2923168" y="545543"/>
                  <a:pt x="2773959" y="475368"/>
                  <a:pt x="2791513" y="383264"/>
                </a:cubicBezTo>
                <a:cubicBezTo>
                  <a:pt x="2668634" y="313090"/>
                  <a:pt x="2501871" y="291160"/>
                  <a:pt x="2352662" y="242915"/>
                </a:cubicBezTo>
                <a:cubicBezTo>
                  <a:pt x="2260503" y="216600"/>
                  <a:pt x="2142014" y="177127"/>
                  <a:pt x="1948919" y="190285"/>
                </a:cubicBezTo>
                <a:cubicBezTo>
                  <a:pt x="1909423" y="194671"/>
                  <a:pt x="1865538" y="220986"/>
                  <a:pt x="1826041" y="225372"/>
                </a:cubicBezTo>
                <a:cubicBezTo>
                  <a:pt x="1689997" y="247301"/>
                  <a:pt x="1553954" y="220986"/>
                  <a:pt x="1474960" y="242915"/>
                </a:cubicBezTo>
                <a:cubicBezTo>
                  <a:pt x="1400356" y="269231"/>
                  <a:pt x="1343305" y="335019"/>
                  <a:pt x="1281866" y="365721"/>
                </a:cubicBezTo>
                <a:cubicBezTo>
                  <a:pt x="1255535" y="378878"/>
                  <a:pt x="1220427" y="370107"/>
                  <a:pt x="1194096" y="383264"/>
                </a:cubicBezTo>
                <a:cubicBezTo>
                  <a:pt x="1093160" y="435895"/>
                  <a:pt x="1031721" y="541157"/>
                  <a:pt x="948339" y="576244"/>
                </a:cubicBezTo>
                <a:cubicBezTo>
                  <a:pt x="948339" y="611331"/>
                  <a:pt x="948339" y="646418"/>
                  <a:pt x="948339" y="681506"/>
                </a:cubicBezTo>
                <a:cubicBezTo>
                  <a:pt x="926397" y="738522"/>
                  <a:pt x="926397" y="637647"/>
                  <a:pt x="930785" y="611331"/>
                </a:cubicBezTo>
                <a:cubicBezTo>
                  <a:pt x="856181" y="637647"/>
                  <a:pt x="856181" y="729751"/>
                  <a:pt x="825461" y="769224"/>
                </a:cubicBezTo>
                <a:cubicBezTo>
                  <a:pt x="799130" y="804311"/>
                  <a:pt x="742080" y="813083"/>
                  <a:pt x="720137" y="839398"/>
                </a:cubicBezTo>
                <a:cubicBezTo>
                  <a:pt x="693806" y="870099"/>
                  <a:pt x="706972" y="922730"/>
                  <a:pt x="685029" y="944660"/>
                </a:cubicBezTo>
                <a:cubicBezTo>
                  <a:pt x="627978" y="1014834"/>
                  <a:pt x="513877" y="1054307"/>
                  <a:pt x="474381" y="1172727"/>
                </a:cubicBezTo>
                <a:cubicBezTo>
                  <a:pt x="496323" y="1326233"/>
                  <a:pt x="426107" y="1387636"/>
                  <a:pt x="456827" y="1506055"/>
                </a:cubicBezTo>
                <a:cubicBezTo>
                  <a:pt x="487546" y="1536757"/>
                  <a:pt x="553374" y="1453424"/>
                  <a:pt x="597259" y="1435881"/>
                </a:cubicBezTo>
                <a:cubicBezTo>
                  <a:pt x="584093" y="1567458"/>
                  <a:pt x="491935" y="1624475"/>
                  <a:pt x="474381" y="1751666"/>
                </a:cubicBezTo>
                <a:cubicBezTo>
                  <a:pt x="478769" y="1773595"/>
                  <a:pt x="509489" y="1764823"/>
                  <a:pt x="509489" y="1786753"/>
                </a:cubicBezTo>
                <a:cubicBezTo>
                  <a:pt x="439273" y="2685863"/>
                  <a:pt x="1211650" y="3220943"/>
                  <a:pt x="2001581" y="3207785"/>
                </a:cubicBezTo>
                <a:cubicBezTo>
                  <a:pt x="2365827" y="3203399"/>
                  <a:pt x="2655469" y="3084980"/>
                  <a:pt x="2931945" y="2927087"/>
                </a:cubicBezTo>
                <a:cubicBezTo>
                  <a:pt x="2993384" y="2970946"/>
                  <a:pt x="2874894" y="2975332"/>
                  <a:pt x="2879283" y="3014805"/>
                </a:cubicBezTo>
                <a:cubicBezTo>
                  <a:pt x="3050435" y="2935859"/>
                  <a:pt x="3151370" y="2786738"/>
                  <a:pt x="3247918" y="2628846"/>
                </a:cubicBezTo>
                <a:cubicBezTo>
                  <a:pt x="3287414" y="2707792"/>
                  <a:pt x="3313745" y="2571829"/>
                  <a:pt x="3353242" y="2541128"/>
                </a:cubicBezTo>
                <a:cubicBezTo>
                  <a:pt x="3375184" y="2637618"/>
                  <a:pt x="3243529" y="2738493"/>
                  <a:pt x="3195255" y="2821826"/>
                </a:cubicBezTo>
                <a:cubicBezTo>
                  <a:pt x="3217198" y="2874456"/>
                  <a:pt x="3230364" y="2769195"/>
                  <a:pt x="3283026" y="2786738"/>
                </a:cubicBezTo>
                <a:cubicBezTo>
                  <a:pt x="3366407" y="2615688"/>
                  <a:pt x="3471731" y="2462182"/>
                  <a:pt x="3528782" y="2260430"/>
                </a:cubicBezTo>
                <a:cubicBezTo>
                  <a:pt x="3502451" y="2457796"/>
                  <a:pt x="3419069" y="2593759"/>
                  <a:pt x="3335688" y="2734108"/>
                </a:cubicBezTo>
                <a:cubicBezTo>
                  <a:pt x="3520005" y="2576215"/>
                  <a:pt x="3603387" y="2313061"/>
                  <a:pt x="3651660" y="2014820"/>
                </a:cubicBezTo>
                <a:cubicBezTo>
                  <a:pt x="3721876" y="2155169"/>
                  <a:pt x="3607775" y="2313061"/>
                  <a:pt x="3581444" y="2453410"/>
                </a:cubicBezTo>
                <a:cubicBezTo>
                  <a:pt x="3691157" y="2286746"/>
                  <a:pt x="3770150" y="2098152"/>
                  <a:pt x="3792093" y="1839384"/>
                </a:cubicBezTo>
                <a:cubicBezTo>
                  <a:pt x="3844755" y="1913944"/>
                  <a:pt x="3778927" y="2014820"/>
                  <a:pt x="3792093" y="2102538"/>
                </a:cubicBezTo>
                <a:cubicBezTo>
                  <a:pt x="3875474" y="2036749"/>
                  <a:pt x="3844755" y="1852541"/>
                  <a:pt x="3879863" y="1734122"/>
                </a:cubicBezTo>
                <a:cubicBezTo>
                  <a:pt x="3941302" y="1992890"/>
                  <a:pt x="3831589" y="2225343"/>
                  <a:pt x="3809647" y="2453410"/>
                </a:cubicBezTo>
                <a:cubicBezTo>
                  <a:pt x="3814035" y="2497269"/>
                  <a:pt x="3857920" y="2435866"/>
                  <a:pt x="3862309" y="2418323"/>
                </a:cubicBezTo>
                <a:cubicBezTo>
                  <a:pt x="3857920" y="2492883"/>
                  <a:pt x="3835978" y="2554286"/>
                  <a:pt x="3844755" y="2593759"/>
                </a:cubicBezTo>
                <a:cubicBezTo>
                  <a:pt x="3950079" y="2506041"/>
                  <a:pt x="4046626" y="2260430"/>
                  <a:pt x="4072957" y="2032363"/>
                </a:cubicBezTo>
                <a:cubicBezTo>
                  <a:pt x="4108065" y="2361306"/>
                  <a:pt x="3888640" y="2584987"/>
                  <a:pt x="3774539" y="2821826"/>
                </a:cubicBezTo>
                <a:cubicBezTo>
                  <a:pt x="3774539" y="2856913"/>
                  <a:pt x="3844755" y="2813054"/>
                  <a:pt x="3844755" y="2786738"/>
                </a:cubicBezTo>
                <a:cubicBezTo>
                  <a:pt x="3862309" y="2892000"/>
                  <a:pt x="3686768" y="2979718"/>
                  <a:pt x="3704322" y="3084980"/>
                </a:cubicBezTo>
                <a:cubicBezTo>
                  <a:pt x="3520005" y="3247258"/>
                  <a:pt x="3304968" y="3378835"/>
                  <a:pt x="3125039" y="3541113"/>
                </a:cubicBezTo>
                <a:cubicBezTo>
                  <a:pt x="3274249" y="3492869"/>
                  <a:pt x="3375184" y="3396379"/>
                  <a:pt x="3563890" y="3383221"/>
                </a:cubicBezTo>
                <a:cubicBezTo>
                  <a:pt x="3502451" y="3475325"/>
                  <a:pt x="3397127" y="3523570"/>
                  <a:pt x="3265472" y="3541113"/>
                </a:cubicBezTo>
                <a:cubicBezTo>
                  <a:pt x="3269860" y="3519184"/>
                  <a:pt x="3296191" y="3514798"/>
                  <a:pt x="3300580" y="3488483"/>
                </a:cubicBezTo>
                <a:cubicBezTo>
                  <a:pt x="3146982" y="3584972"/>
                  <a:pt x="2949499" y="3641989"/>
                  <a:pt x="2756405" y="3699006"/>
                </a:cubicBezTo>
                <a:cubicBezTo>
                  <a:pt x="2765182" y="3738479"/>
                  <a:pt x="2844175" y="3707778"/>
                  <a:pt x="2879283" y="3716549"/>
                </a:cubicBezTo>
                <a:cubicBezTo>
                  <a:pt x="2831009" y="3791110"/>
                  <a:pt x="2673023" y="3848127"/>
                  <a:pt x="2598418" y="3786724"/>
                </a:cubicBezTo>
                <a:cubicBezTo>
                  <a:pt x="2286834" y="3830583"/>
                  <a:pt x="2010358" y="3940230"/>
                  <a:pt x="1685609" y="3874442"/>
                </a:cubicBezTo>
                <a:cubicBezTo>
                  <a:pt x="1742659" y="3905143"/>
                  <a:pt x="1804098" y="3931459"/>
                  <a:pt x="1878703" y="3944616"/>
                </a:cubicBezTo>
                <a:cubicBezTo>
                  <a:pt x="1869926" y="3984089"/>
                  <a:pt x="1790933" y="3953388"/>
                  <a:pt x="1755825" y="3962160"/>
                </a:cubicBezTo>
                <a:cubicBezTo>
                  <a:pt x="1747048" y="4032334"/>
                  <a:pt x="1852372" y="3984089"/>
                  <a:pt x="1826041" y="4067422"/>
                </a:cubicBezTo>
                <a:cubicBezTo>
                  <a:pt x="1624170" y="4089351"/>
                  <a:pt x="1400356" y="4027949"/>
                  <a:pt x="1299420" y="3891986"/>
                </a:cubicBezTo>
                <a:cubicBezTo>
                  <a:pt x="1145822" y="3865670"/>
                  <a:pt x="1005390" y="3699006"/>
                  <a:pt x="878123" y="3611288"/>
                </a:cubicBezTo>
                <a:cubicBezTo>
                  <a:pt x="873735" y="3611288"/>
                  <a:pt x="680640" y="3475325"/>
                  <a:pt x="772799" y="3488483"/>
                </a:cubicBezTo>
                <a:cubicBezTo>
                  <a:pt x="676252" y="3348134"/>
                  <a:pt x="527043" y="3256030"/>
                  <a:pt x="421719" y="3120067"/>
                </a:cubicBezTo>
                <a:cubicBezTo>
                  <a:pt x="369056" y="3163926"/>
                  <a:pt x="351502" y="3141996"/>
                  <a:pt x="298840" y="3102523"/>
                </a:cubicBezTo>
                <a:cubicBezTo>
                  <a:pt x="325171" y="3071822"/>
                  <a:pt x="364668" y="3054278"/>
                  <a:pt x="404164" y="3032349"/>
                </a:cubicBezTo>
                <a:cubicBezTo>
                  <a:pt x="193516" y="2791124"/>
                  <a:pt x="39918" y="2409551"/>
                  <a:pt x="422" y="2049907"/>
                </a:cubicBezTo>
                <a:cubicBezTo>
                  <a:pt x="-3967" y="1984118"/>
                  <a:pt x="26753" y="2058679"/>
                  <a:pt x="53084" y="2014820"/>
                </a:cubicBezTo>
                <a:cubicBezTo>
                  <a:pt x="61861" y="1821840"/>
                  <a:pt x="4810" y="1554300"/>
                  <a:pt x="53084" y="1383250"/>
                </a:cubicBezTo>
                <a:cubicBezTo>
                  <a:pt x="101357" y="1387636"/>
                  <a:pt x="83804" y="1457810"/>
                  <a:pt x="88192" y="1506055"/>
                </a:cubicBezTo>
                <a:cubicBezTo>
                  <a:pt x="307617" y="1120096"/>
                  <a:pt x="408553" y="611331"/>
                  <a:pt x="720137" y="313090"/>
                </a:cubicBezTo>
                <a:cubicBezTo>
                  <a:pt x="645532" y="536771"/>
                  <a:pt x="360279" y="795539"/>
                  <a:pt x="351502" y="1085009"/>
                </a:cubicBezTo>
                <a:cubicBezTo>
                  <a:pt x="382222" y="966589"/>
                  <a:pt x="478769" y="909573"/>
                  <a:pt x="491935" y="769224"/>
                </a:cubicBezTo>
                <a:cubicBezTo>
                  <a:pt x="584093" y="738522"/>
                  <a:pt x="614813" y="659576"/>
                  <a:pt x="614813" y="576244"/>
                </a:cubicBezTo>
                <a:cubicBezTo>
                  <a:pt x="667475" y="563086"/>
                  <a:pt x="658698" y="492912"/>
                  <a:pt x="737691" y="506070"/>
                </a:cubicBezTo>
                <a:cubicBezTo>
                  <a:pt x="904454" y="405194"/>
                  <a:pt x="1027333" y="194671"/>
                  <a:pt x="1246758" y="120110"/>
                </a:cubicBezTo>
                <a:cubicBezTo>
                  <a:pt x="1453018" y="54322"/>
                  <a:pt x="1703163" y="80637"/>
                  <a:pt x="1966473" y="32392"/>
                </a:cubicBezTo>
                <a:cubicBezTo>
                  <a:pt x="1988416" y="32392"/>
                  <a:pt x="1975250" y="14849"/>
                  <a:pt x="1966473" y="14849"/>
                </a:cubicBezTo>
                <a:cubicBezTo>
                  <a:pt x="1988416" y="3884"/>
                  <a:pt x="2018038" y="-502"/>
                  <a:pt x="2051501" y="46"/>
                </a:cubicBezTo>
                <a:close/>
              </a:path>
            </a:pathLst>
          </a:custGeom>
          <a:pattFill prst="pct5">
            <a:fgClr>
              <a:schemeClr val="bg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39335551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1444351" y="2329338"/>
            <a:ext cx="2329760" cy="2331266"/>
          </a:xfrm>
          <a:custGeom>
            <a:avLst/>
            <a:gdLst>
              <a:gd name="connsiteX0" fmla="*/ 1177658 w 2329760"/>
              <a:gd name="connsiteY0" fmla="*/ 2247942 h 2331266"/>
              <a:gd name="connsiteX1" fmla="*/ 1174578 w 2329760"/>
              <a:gd name="connsiteY1" fmla="*/ 2249100 h 2331266"/>
              <a:gd name="connsiteX2" fmla="*/ 1172698 w 2329760"/>
              <a:gd name="connsiteY2" fmla="*/ 2248394 h 2331266"/>
              <a:gd name="connsiteX3" fmla="*/ 712503 w 2329760"/>
              <a:gd name="connsiteY3" fmla="*/ 2142811 h 2331266"/>
              <a:gd name="connsiteX4" fmla="*/ 713080 w 2329760"/>
              <a:gd name="connsiteY4" fmla="*/ 2143016 h 2331266"/>
              <a:gd name="connsiteX5" fmla="*/ 712503 w 2329760"/>
              <a:gd name="connsiteY5" fmla="*/ 2143016 h 2331266"/>
              <a:gd name="connsiteX6" fmla="*/ 694021 w 2329760"/>
              <a:gd name="connsiteY6" fmla="*/ 2133758 h 2331266"/>
              <a:gd name="connsiteX7" fmla="*/ 706342 w 2329760"/>
              <a:gd name="connsiteY7" fmla="*/ 2139930 h 2331266"/>
              <a:gd name="connsiteX8" fmla="*/ 712503 w 2329760"/>
              <a:gd name="connsiteY8" fmla="*/ 2136844 h 2331266"/>
              <a:gd name="connsiteX9" fmla="*/ 712503 w 2329760"/>
              <a:gd name="connsiteY9" fmla="*/ 2142811 h 2331266"/>
              <a:gd name="connsiteX10" fmla="*/ 704417 w 2329760"/>
              <a:gd name="connsiteY10" fmla="*/ 2139930 h 2331266"/>
              <a:gd name="connsiteX11" fmla="*/ 694021 w 2329760"/>
              <a:gd name="connsiteY11" fmla="*/ 2133758 h 2331266"/>
              <a:gd name="connsiteX12" fmla="*/ 1950861 w 2329760"/>
              <a:gd name="connsiteY12" fmla="*/ 1991800 h 2331266"/>
              <a:gd name="connsiteX13" fmla="*/ 1947395 w 2329760"/>
              <a:gd name="connsiteY13" fmla="*/ 1998742 h 2331266"/>
              <a:gd name="connsiteX14" fmla="*/ 1941619 w 2329760"/>
              <a:gd name="connsiteY14" fmla="*/ 2001057 h 2331266"/>
              <a:gd name="connsiteX15" fmla="*/ 1975505 w 2329760"/>
              <a:gd name="connsiteY15" fmla="*/ 1960939 h 2331266"/>
              <a:gd name="connsiteX16" fmla="*/ 1966262 w 2329760"/>
              <a:gd name="connsiteY16" fmla="*/ 1973283 h 2331266"/>
              <a:gd name="connsiteX17" fmla="*/ 1947779 w 2329760"/>
              <a:gd name="connsiteY17" fmla="*/ 1991800 h 2331266"/>
              <a:gd name="connsiteX18" fmla="*/ 1941619 w 2329760"/>
              <a:gd name="connsiteY18" fmla="*/ 2001057 h 2331266"/>
              <a:gd name="connsiteX19" fmla="*/ 1936613 w 2329760"/>
              <a:gd name="connsiteY19" fmla="*/ 2006072 h 2331266"/>
              <a:gd name="connsiteX20" fmla="*/ 1910814 w 2329760"/>
              <a:gd name="connsiteY20" fmla="*/ 2022661 h 2331266"/>
              <a:gd name="connsiteX21" fmla="*/ 1953941 w 2329760"/>
              <a:gd name="connsiteY21" fmla="*/ 1979455 h 2331266"/>
              <a:gd name="connsiteX22" fmla="*/ 1975505 w 2329760"/>
              <a:gd name="connsiteY22" fmla="*/ 1960939 h 2331266"/>
              <a:gd name="connsiteX23" fmla="*/ 2003229 w 2329760"/>
              <a:gd name="connsiteY23" fmla="*/ 1917734 h 2331266"/>
              <a:gd name="connsiteX24" fmla="*/ 1993987 w 2329760"/>
              <a:gd name="connsiteY24" fmla="*/ 1923906 h 2331266"/>
              <a:gd name="connsiteX25" fmla="*/ 1984746 w 2329760"/>
              <a:gd name="connsiteY25" fmla="*/ 1933164 h 2331266"/>
              <a:gd name="connsiteX26" fmla="*/ 1990906 w 2329760"/>
              <a:gd name="connsiteY26" fmla="*/ 1923906 h 2331266"/>
              <a:gd name="connsiteX27" fmla="*/ 2003229 w 2329760"/>
              <a:gd name="connsiteY27" fmla="*/ 1917734 h 2331266"/>
              <a:gd name="connsiteX28" fmla="*/ 2163414 w 2329760"/>
              <a:gd name="connsiteY28" fmla="*/ 1683193 h 2331266"/>
              <a:gd name="connsiteX29" fmla="*/ 2160333 w 2329760"/>
              <a:gd name="connsiteY29" fmla="*/ 1692452 h 2331266"/>
              <a:gd name="connsiteX30" fmla="*/ 2157253 w 2329760"/>
              <a:gd name="connsiteY30" fmla="*/ 1692452 h 2331266"/>
              <a:gd name="connsiteX31" fmla="*/ 2163414 w 2329760"/>
              <a:gd name="connsiteY31" fmla="*/ 1683193 h 2331266"/>
              <a:gd name="connsiteX32" fmla="*/ 179578 w 2329760"/>
              <a:gd name="connsiteY32" fmla="*/ 1667762 h 2331266"/>
              <a:gd name="connsiteX33" fmla="*/ 188820 w 2329760"/>
              <a:gd name="connsiteY33" fmla="*/ 1683193 h 2331266"/>
              <a:gd name="connsiteX34" fmla="*/ 188820 w 2329760"/>
              <a:gd name="connsiteY34" fmla="*/ 1692452 h 2331266"/>
              <a:gd name="connsiteX35" fmla="*/ 201142 w 2329760"/>
              <a:gd name="connsiteY35" fmla="*/ 1714054 h 2331266"/>
              <a:gd name="connsiteX36" fmla="*/ 200722 w 2329760"/>
              <a:gd name="connsiteY36" fmla="*/ 1713492 h 2331266"/>
              <a:gd name="connsiteX37" fmla="*/ 200372 w 2329760"/>
              <a:gd name="connsiteY37" fmla="*/ 1712510 h 2331266"/>
              <a:gd name="connsiteX38" fmla="*/ 191901 w 2329760"/>
              <a:gd name="connsiteY38" fmla="*/ 1701709 h 2331266"/>
              <a:gd name="connsiteX39" fmla="*/ 200722 w 2329760"/>
              <a:gd name="connsiteY39" fmla="*/ 1713492 h 2331266"/>
              <a:gd name="connsiteX40" fmla="*/ 200902 w 2329760"/>
              <a:gd name="connsiteY40" fmla="*/ 1713997 h 2331266"/>
              <a:gd name="connsiteX41" fmla="*/ 196136 w 2329760"/>
              <a:gd name="connsiteY41" fmla="*/ 1712896 h 2331266"/>
              <a:gd name="connsiteX42" fmla="*/ 188820 w 2329760"/>
              <a:gd name="connsiteY42" fmla="*/ 1704795 h 2331266"/>
              <a:gd name="connsiteX43" fmla="*/ 176498 w 2329760"/>
              <a:gd name="connsiteY43" fmla="*/ 1683193 h 2331266"/>
              <a:gd name="connsiteX44" fmla="*/ 185739 w 2329760"/>
              <a:gd name="connsiteY44" fmla="*/ 1692452 h 2331266"/>
              <a:gd name="connsiteX45" fmla="*/ 179578 w 2329760"/>
              <a:gd name="connsiteY45" fmla="*/ 1667762 h 2331266"/>
              <a:gd name="connsiteX46" fmla="*/ 2139694 w 2329760"/>
              <a:gd name="connsiteY46" fmla="*/ 1641222 h 2331266"/>
              <a:gd name="connsiteX47" fmla="*/ 2139155 w 2329760"/>
              <a:gd name="connsiteY47" fmla="*/ 1643074 h 2331266"/>
              <a:gd name="connsiteX48" fmla="*/ 2138770 w 2329760"/>
              <a:gd name="connsiteY48" fmla="*/ 1643074 h 2331266"/>
              <a:gd name="connsiteX49" fmla="*/ 261693 w 2329760"/>
              <a:gd name="connsiteY49" fmla="*/ 1622063 h 2331266"/>
              <a:gd name="connsiteX50" fmla="*/ 260773 w 2329760"/>
              <a:gd name="connsiteY50" fmla="*/ 1622293 h 2331266"/>
              <a:gd name="connsiteX51" fmla="*/ 262752 w 2329760"/>
              <a:gd name="connsiteY51" fmla="*/ 1627644 h 2331266"/>
              <a:gd name="connsiteX52" fmla="*/ 264080 w 2329760"/>
              <a:gd name="connsiteY52" fmla="*/ 1626694 h 2331266"/>
              <a:gd name="connsiteX53" fmla="*/ 173807 w 2329760"/>
              <a:gd name="connsiteY53" fmla="*/ 1420432 h 2331266"/>
              <a:gd name="connsiteX54" fmla="*/ 175997 w 2329760"/>
              <a:gd name="connsiteY54" fmla="*/ 1435229 h 2331266"/>
              <a:gd name="connsiteX55" fmla="*/ 177619 w 2329760"/>
              <a:gd name="connsiteY55" fmla="*/ 1432708 h 2331266"/>
              <a:gd name="connsiteX56" fmla="*/ 117969 w 2329760"/>
              <a:gd name="connsiteY56" fmla="*/ 1356069 h 2331266"/>
              <a:gd name="connsiteX57" fmla="*/ 124130 w 2329760"/>
              <a:gd name="connsiteY57" fmla="*/ 1393103 h 2331266"/>
              <a:gd name="connsiteX58" fmla="*/ 114887 w 2329760"/>
              <a:gd name="connsiteY58" fmla="*/ 1368414 h 2331266"/>
              <a:gd name="connsiteX59" fmla="*/ 117969 w 2329760"/>
              <a:gd name="connsiteY59" fmla="*/ 1393103 h 2331266"/>
              <a:gd name="connsiteX60" fmla="*/ 124130 w 2329760"/>
              <a:gd name="connsiteY60" fmla="*/ 1417791 h 2331266"/>
              <a:gd name="connsiteX61" fmla="*/ 130290 w 2329760"/>
              <a:gd name="connsiteY61" fmla="*/ 1442479 h 2331266"/>
              <a:gd name="connsiteX62" fmla="*/ 136451 w 2329760"/>
              <a:gd name="connsiteY62" fmla="*/ 1464083 h 2331266"/>
              <a:gd name="connsiteX63" fmla="*/ 130290 w 2329760"/>
              <a:gd name="connsiteY63" fmla="*/ 1457910 h 2331266"/>
              <a:gd name="connsiteX64" fmla="*/ 136451 w 2329760"/>
              <a:gd name="connsiteY64" fmla="*/ 1479513 h 2331266"/>
              <a:gd name="connsiteX65" fmla="*/ 148774 w 2329760"/>
              <a:gd name="connsiteY65" fmla="*/ 1494942 h 2331266"/>
              <a:gd name="connsiteX66" fmla="*/ 145693 w 2329760"/>
              <a:gd name="connsiteY66" fmla="*/ 1479513 h 2331266"/>
              <a:gd name="connsiteX67" fmla="*/ 151854 w 2329760"/>
              <a:gd name="connsiteY67" fmla="*/ 1488771 h 2331266"/>
              <a:gd name="connsiteX68" fmla="*/ 158015 w 2329760"/>
              <a:gd name="connsiteY68" fmla="*/ 1504201 h 2331266"/>
              <a:gd name="connsiteX69" fmla="*/ 179578 w 2329760"/>
              <a:gd name="connsiteY69" fmla="*/ 1553579 h 2331266"/>
              <a:gd name="connsiteX70" fmla="*/ 182659 w 2329760"/>
              <a:gd name="connsiteY70" fmla="*/ 1550493 h 2331266"/>
              <a:gd name="connsiteX71" fmla="*/ 204222 w 2329760"/>
              <a:gd name="connsiteY71" fmla="*/ 1581352 h 2331266"/>
              <a:gd name="connsiteX72" fmla="*/ 198061 w 2329760"/>
              <a:gd name="connsiteY72" fmla="*/ 1575181 h 2331266"/>
              <a:gd name="connsiteX73" fmla="*/ 210383 w 2329760"/>
              <a:gd name="connsiteY73" fmla="*/ 1593697 h 2331266"/>
              <a:gd name="connsiteX74" fmla="*/ 204222 w 2329760"/>
              <a:gd name="connsiteY74" fmla="*/ 1593697 h 2331266"/>
              <a:gd name="connsiteX75" fmla="*/ 216525 w 2329760"/>
              <a:gd name="connsiteY75" fmla="*/ 1603558 h 2331266"/>
              <a:gd name="connsiteX76" fmla="*/ 212433 w 2329760"/>
              <a:gd name="connsiteY76" fmla="*/ 1591283 h 2331266"/>
              <a:gd name="connsiteX77" fmla="*/ 218591 w 2329760"/>
              <a:gd name="connsiteY77" fmla="*/ 1597440 h 2331266"/>
              <a:gd name="connsiteX78" fmla="*/ 218287 w 2329760"/>
              <a:gd name="connsiteY78" fmla="*/ 1596528 h 2331266"/>
              <a:gd name="connsiteX79" fmla="*/ 213952 w 2329760"/>
              <a:gd name="connsiteY79" fmla="*/ 1588206 h 2331266"/>
              <a:gd name="connsiteX80" fmla="*/ 212433 w 2329760"/>
              <a:gd name="connsiteY80" fmla="*/ 1588206 h 2331266"/>
              <a:gd name="connsiteX81" fmla="*/ 204838 w 2329760"/>
              <a:gd name="connsiteY81" fmla="*/ 1573020 h 2331266"/>
              <a:gd name="connsiteX82" fmla="*/ 204222 w 2329760"/>
              <a:gd name="connsiteY82" fmla="*/ 1572095 h 2331266"/>
              <a:gd name="connsiteX83" fmla="*/ 204324 w 2329760"/>
              <a:gd name="connsiteY83" fmla="*/ 1571993 h 2331266"/>
              <a:gd name="connsiteX84" fmla="*/ 204222 w 2329760"/>
              <a:gd name="connsiteY84" fmla="*/ 1571789 h 2331266"/>
              <a:gd name="connsiteX85" fmla="*/ 204222 w 2329760"/>
              <a:gd name="connsiteY85" fmla="*/ 1572095 h 2331266"/>
              <a:gd name="connsiteX86" fmla="*/ 201142 w 2329760"/>
              <a:gd name="connsiteY86" fmla="*/ 1565922 h 2331266"/>
              <a:gd name="connsiteX87" fmla="*/ 198061 w 2329760"/>
              <a:gd name="connsiteY87" fmla="*/ 1559750 h 2331266"/>
              <a:gd name="connsiteX88" fmla="*/ 198155 w 2329760"/>
              <a:gd name="connsiteY88" fmla="*/ 1559657 h 2331266"/>
              <a:gd name="connsiteX89" fmla="*/ 193961 w 2329760"/>
              <a:gd name="connsiteY89" fmla="*/ 1551271 h 2331266"/>
              <a:gd name="connsiteX90" fmla="*/ 197040 w 2329760"/>
              <a:gd name="connsiteY90" fmla="*/ 1545116 h 2331266"/>
              <a:gd name="connsiteX91" fmla="*/ 184724 w 2329760"/>
              <a:gd name="connsiteY91" fmla="*/ 1514336 h 2331266"/>
              <a:gd name="connsiteX92" fmla="*/ 206275 w 2329760"/>
              <a:gd name="connsiteY92" fmla="*/ 1548193 h 2331266"/>
              <a:gd name="connsiteX93" fmla="*/ 218591 w 2329760"/>
              <a:gd name="connsiteY93" fmla="*/ 1566660 h 2331266"/>
              <a:gd name="connsiteX94" fmla="*/ 215512 w 2329760"/>
              <a:gd name="connsiteY94" fmla="*/ 1557427 h 2331266"/>
              <a:gd name="connsiteX95" fmla="*/ 203198 w 2329760"/>
              <a:gd name="connsiteY95" fmla="*/ 1538959 h 2331266"/>
              <a:gd name="connsiteX96" fmla="*/ 207925 w 2329760"/>
              <a:gd name="connsiteY96" fmla="*/ 1539550 h 2331266"/>
              <a:gd name="connsiteX97" fmla="*/ 207302 w 2329760"/>
              <a:gd name="connsiteY97" fmla="*/ 1538148 h 2331266"/>
              <a:gd name="connsiteX98" fmla="*/ 206533 w 2329760"/>
              <a:gd name="connsiteY98" fmla="*/ 1534290 h 2331266"/>
              <a:gd name="connsiteX99" fmla="*/ 208151 w 2329760"/>
              <a:gd name="connsiteY99" fmla="*/ 1534615 h 2331266"/>
              <a:gd name="connsiteX100" fmla="*/ 206275 w 2329760"/>
              <a:gd name="connsiteY100" fmla="*/ 1526647 h 2331266"/>
              <a:gd name="connsiteX101" fmla="*/ 208236 w 2329760"/>
              <a:gd name="connsiteY101" fmla="*/ 1528607 h 2331266"/>
              <a:gd name="connsiteX102" fmla="*/ 204222 w 2329760"/>
              <a:gd name="connsiteY102" fmla="*/ 1516546 h 2331266"/>
              <a:gd name="connsiteX103" fmla="*/ 206147 w 2329760"/>
              <a:gd name="connsiteY103" fmla="*/ 1521174 h 2331266"/>
              <a:gd name="connsiteX104" fmla="*/ 209354 w 2329760"/>
              <a:gd name="connsiteY104" fmla="*/ 1524678 h 2331266"/>
              <a:gd name="connsiteX105" fmla="*/ 209354 w 2329760"/>
              <a:gd name="connsiteY105" fmla="*/ 1524311 h 2331266"/>
              <a:gd name="connsiteX106" fmla="*/ 201644 w 2329760"/>
              <a:gd name="connsiteY106" fmla="*/ 1510107 h 2331266"/>
              <a:gd name="connsiteX107" fmla="*/ 199937 w 2329760"/>
              <a:gd name="connsiteY107" fmla="*/ 1504603 h 2331266"/>
              <a:gd name="connsiteX108" fmla="*/ 190882 w 2329760"/>
              <a:gd name="connsiteY108" fmla="*/ 1498947 h 2331266"/>
              <a:gd name="connsiteX109" fmla="*/ 190882 w 2329760"/>
              <a:gd name="connsiteY109" fmla="*/ 1492790 h 2331266"/>
              <a:gd name="connsiteX110" fmla="*/ 186263 w 2329760"/>
              <a:gd name="connsiteY110" fmla="*/ 1481056 h 2331266"/>
              <a:gd name="connsiteX111" fmla="*/ 181740 w 2329760"/>
              <a:gd name="connsiteY111" fmla="*/ 1475213 h 2331266"/>
              <a:gd name="connsiteX112" fmla="*/ 182659 w 2329760"/>
              <a:gd name="connsiteY112" fmla="*/ 1479513 h 2331266"/>
              <a:gd name="connsiteX113" fmla="*/ 179578 w 2329760"/>
              <a:gd name="connsiteY113" fmla="*/ 1473340 h 2331266"/>
              <a:gd name="connsiteX114" fmla="*/ 173418 w 2329760"/>
              <a:gd name="connsiteY114" fmla="*/ 1491857 h 2331266"/>
              <a:gd name="connsiteX115" fmla="*/ 170337 w 2329760"/>
              <a:gd name="connsiteY115" fmla="*/ 1479513 h 2331266"/>
              <a:gd name="connsiteX116" fmla="*/ 173418 w 2329760"/>
              <a:gd name="connsiteY116" fmla="*/ 1501115 h 2331266"/>
              <a:gd name="connsiteX117" fmla="*/ 161095 w 2329760"/>
              <a:gd name="connsiteY117" fmla="*/ 1470254 h 2331266"/>
              <a:gd name="connsiteX118" fmla="*/ 154934 w 2329760"/>
              <a:gd name="connsiteY118" fmla="*/ 1464083 h 2331266"/>
              <a:gd name="connsiteX119" fmla="*/ 164177 w 2329760"/>
              <a:gd name="connsiteY119" fmla="*/ 1491857 h 2331266"/>
              <a:gd name="connsiteX120" fmla="*/ 164177 w 2329760"/>
              <a:gd name="connsiteY120" fmla="*/ 1494942 h 2331266"/>
              <a:gd name="connsiteX121" fmla="*/ 158015 w 2329760"/>
              <a:gd name="connsiteY121" fmla="*/ 1488771 h 2331266"/>
              <a:gd name="connsiteX122" fmla="*/ 164177 w 2329760"/>
              <a:gd name="connsiteY122" fmla="*/ 1501115 h 2331266"/>
              <a:gd name="connsiteX123" fmla="*/ 167257 w 2329760"/>
              <a:gd name="connsiteY123" fmla="*/ 1513459 h 2331266"/>
              <a:gd name="connsiteX124" fmla="*/ 161095 w 2329760"/>
              <a:gd name="connsiteY124" fmla="*/ 1507287 h 2331266"/>
              <a:gd name="connsiteX125" fmla="*/ 161095 w 2329760"/>
              <a:gd name="connsiteY125" fmla="*/ 1501115 h 2331266"/>
              <a:gd name="connsiteX126" fmla="*/ 151854 w 2329760"/>
              <a:gd name="connsiteY126" fmla="*/ 1485685 h 2331266"/>
              <a:gd name="connsiteX127" fmla="*/ 145693 w 2329760"/>
              <a:gd name="connsiteY127" fmla="*/ 1464083 h 2331266"/>
              <a:gd name="connsiteX128" fmla="*/ 130290 w 2329760"/>
              <a:gd name="connsiteY128" fmla="*/ 1430136 h 2331266"/>
              <a:gd name="connsiteX129" fmla="*/ 136451 w 2329760"/>
              <a:gd name="connsiteY129" fmla="*/ 1436308 h 2331266"/>
              <a:gd name="connsiteX130" fmla="*/ 130290 w 2329760"/>
              <a:gd name="connsiteY130" fmla="*/ 1427050 h 2331266"/>
              <a:gd name="connsiteX131" fmla="*/ 121050 w 2329760"/>
              <a:gd name="connsiteY131" fmla="*/ 1393103 h 2331266"/>
              <a:gd name="connsiteX132" fmla="*/ 124130 w 2329760"/>
              <a:gd name="connsiteY132" fmla="*/ 1368414 h 2331266"/>
              <a:gd name="connsiteX133" fmla="*/ 117969 w 2329760"/>
              <a:gd name="connsiteY133" fmla="*/ 1356069 h 2331266"/>
              <a:gd name="connsiteX134" fmla="*/ 113528 w 2329760"/>
              <a:gd name="connsiteY134" fmla="*/ 1343896 h 2331266"/>
              <a:gd name="connsiteX135" fmla="*/ 110904 w 2329760"/>
              <a:gd name="connsiteY135" fmla="*/ 1344238 h 2331266"/>
              <a:gd name="connsiteX136" fmla="*/ 111807 w 2329760"/>
              <a:gd name="connsiteY136" fmla="*/ 1352984 h 2331266"/>
              <a:gd name="connsiteX137" fmla="*/ 116043 w 2329760"/>
              <a:gd name="connsiteY137" fmla="*/ 1352984 h 2331266"/>
              <a:gd name="connsiteX138" fmla="*/ 116840 w 2329760"/>
              <a:gd name="connsiteY138" fmla="*/ 1349154 h 2331266"/>
              <a:gd name="connsiteX139" fmla="*/ 117366 w 2329760"/>
              <a:gd name="connsiteY139" fmla="*/ 1342820 h 2331266"/>
              <a:gd name="connsiteX140" fmla="*/ 117377 w 2329760"/>
              <a:gd name="connsiteY140" fmla="*/ 1343127 h 2331266"/>
              <a:gd name="connsiteX141" fmla="*/ 117818 w 2329760"/>
              <a:gd name="connsiteY141" fmla="*/ 1344449 h 2331266"/>
              <a:gd name="connsiteX142" fmla="*/ 117969 w 2329760"/>
              <a:gd name="connsiteY142" fmla="*/ 1343726 h 2331266"/>
              <a:gd name="connsiteX143" fmla="*/ 126221 w 2329760"/>
              <a:gd name="connsiteY143" fmla="*/ 1292714 h 2331266"/>
              <a:gd name="connsiteX144" fmla="*/ 127147 w 2329760"/>
              <a:gd name="connsiteY144" fmla="*/ 1302911 h 2331266"/>
              <a:gd name="connsiteX145" fmla="*/ 127384 w 2329760"/>
              <a:gd name="connsiteY145" fmla="*/ 1301575 h 2331266"/>
              <a:gd name="connsiteX146" fmla="*/ 126228 w 2329760"/>
              <a:gd name="connsiteY146" fmla="*/ 1292725 h 2331266"/>
              <a:gd name="connsiteX147" fmla="*/ 117662 w 2329760"/>
              <a:gd name="connsiteY147" fmla="*/ 1262552 h 2331266"/>
              <a:gd name="connsiteX148" fmla="*/ 116733 w 2329760"/>
              <a:gd name="connsiteY148" fmla="*/ 1269067 h 2331266"/>
              <a:gd name="connsiteX149" fmla="*/ 120070 w 2329760"/>
              <a:gd name="connsiteY149" fmla="*/ 1280414 h 2331266"/>
              <a:gd name="connsiteX150" fmla="*/ 117377 w 2329760"/>
              <a:gd name="connsiteY150" fmla="*/ 1280414 h 2331266"/>
              <a:gd name="connsiteX151" fmla="*/ 117146 w 2329760"/>
              <a:gd name="connsiteY151" fmla="*/ 1285963 h 2331266"/>
              <a:gd name="connsiteX152" fmla="*/ 117969 w 2329760"/>
              <a:gd name="connsiteY152" fmla="*/ 1287405 h 2331266"/>
              <a:gd name="connsiteX153" fmla="*/ 121050 w 2329760"/>
              <a:gd name="connsiteY153" fmla="*/ 1297435 h 2331266"/>
              <a:gd name="connsiteX154" fmla="*/ 121050 w 2329760"/>
              <a:gd name="connsiteY154" fmla="*/ 1288177 h 2331266"/>
              <a:gd name="connsiteX155" fmla="*/ 121050 w 2329760"/>
              <a:gd name="connsiteY155" fmla="*/ 1280271 h 2331266"/>
              <a:gd name="connsiteX156" fmla="*/ 120070 w 2329760"/>
              <a:gd name="connsiteY156" fmla="*/ 1277336 h 2331266"/>
              <a:gd name="connsiteX157" fmla="*/ 120070 w 2329760"/>
              <a:gd name="connsiteY157" fmla="*/ 1271180 h 2331266"/>
              <a:gd name="connsiteX158" fmla="*/ 118532 w 2329760"/>
              <a:gd name="connsiteY158" fmla="*/ 1267332 h 2331266"/>
              <a:gd name="connsiteX159" fmla="*/ 116991 w 2329760"/>
              <a:gd name="connsiteY159" fmla="*/ 1258868 h 2331266"/>
              <a:gd name="connsiteX160" fmla="*/ 116946 w 2329760"/>
              <a:gd name="connsiteY160" fmla="*/ 1259378 h 2331266"/>
              <a:gd name="connsiteX161" fmla="*/ 117115 w 2329760"/>
              <a:gd name="connsiteY161" fmla="*/ 1259548 h 2331266"/>
              <a:gd name="connsiteX162" fmla="*/ 107756 w 2329760"/>
              <a:gd name="connsiteY162" fmla="*/ 1258868 h 2331266"/>
              <a:gd name="connsiteX163" fmla="*/ 105646 w 2329760"/>
              <a:gd name="connsiteY163" fmla="*/ 1260978 h 2331266"/>
              <a:gd name="connsiteX164" fmla="*/ 105646 w 2329760"/>
              <a:gd name="connsiteY164" fmla="*/ 1266147 h 2331266"/>
              <a:gd name="connsiteX165" fmla="*/ 105969 w 2329760"/>
              <a:gd name="connsiteY165" fmla="*/ 1267543 h 2331266"/>
              <a:gd name="connsiteX166" fmla="*/ 107187 w 2329760"/>
              <a:gd name="connsiteY166" fmla="*/ 1271203 h 2331266"/>
              <a:gd name="connsiteX167" fmla="*/ 108727 w 2329760"/>
              <a:gd name="connsiteY167" fmla="*/ 1266574 h 2331266"/>
              <a:gd name="connsiteX168" fmla="*/ 109882 w 2329760"/>
              <a:gd name="connsiteY168" fmla="*/ 1277762 h 2331266"/>
              <a:gd name="connsiteX169" fmla="*/ 109462 w 2329760"/>
              <a:gd name="connsiteY169" fmla="*/ 1282675 h 2331266"/>
              <a:gd name="connsiteX170" fmla="*/ 113912 w 2329760"/>
              <a:gd name="connsiteY170" fmla="*/ 1301959 h 2331266"/>
              <a:gd name="connsiteX171" fmla="*/ 113912 w 2329760"/>
              <a:gd name="connsiteY171" fmla="*/ 1298882 h 2331266"/>
              <a:gd name="connsiteX172" fmla="*/ 116105 w 2329760"/>
              <a:gd name="connsiteY172" fmla="*/ 1306917 h 2331266"/>
              <a:gd name="connsiteX173" fmla="*/ 116043 w 2329760"/>
              <a:gd name="connsiteY173" fmla="*/ 1306308 h 2331266"/>
              <a:gd name="connsiteX174" fmla="*/ 111807 w 2329760"/>
              <a:gd name="connsiteY174" fmla="*/ 1285090 h 2331266"/>
              <a:gd name="connsiteX175" fmla="*/ 113198 w 2329760"/>
              <a:gd name="connsiteY175" fmla="*/ 1267323 h 2331266"/>
              <a:gd name="connsiteX176" fmla="*/ 109680 w 2329760"/>
              <a:gd name="connsiteY176" fmla="*/ 1263485 h 2331266"/>
              <a:gd name="connsiteX177" fmla="*/ 107756 w 2329760"/>
              <a:gd name="connsiteY177" fmla="*/ 1258868 h 2331266"/>
              <a:gd name="connsiteX178" fmla="*/ 92159 w 2329760"/>
              <a:gd name="connsiteY178" fmla="*/ 1191009 h 2331266"/>
              <a:gd name="connsiteX179" fmla="*/ 90244 w 2329760"/>
              <a:gd name="connsiteY179" fmla="*/ 1198680 h 2331266"/>
              <a:gd name="connsiteX180" fmla="*/ 91574 w 2329760"/>
              <a:gd name="connsiteY180" fmla="*/ 1206669 h 2331266"/>
              <a:gd name="connsiteX181" fmla="*/ 92363 w 2329760"/>
              <a:gd name="connsiteY181" fmla="*/ 1191155 h 2331266"/>
              <a:gd name="connsiteX182" fmla="*/ 87163 w 2329760"/>
              <a:gd name="connsiteY182" fmla="*/ 1146217 h 2331266"/>
              <a:gd name="connsiteX183" fmla="*/ 86573 w 2329760"/>
              <a:gd name="connsiteY183" fmla="*/ 1148054 h 2331266"/>
              <a:gd name="connsiteX184" fmla="*/ 86682 w 2329760"/>
              <a:gd name="connsiteY184" fmla="*/ 1147423 h 2331266"/>
              <a:gd name="connsiteX185" fmla="*/ 87163 w 2329760"/>
              <a:gd name="connsiteY185" fmla="*/ 1146217 h 2331266"/>
              <a:gd name="connsiteX186" fmla="*/ 61246 w 2329760"/>
              <a:gd name="connsiteY186" fmla="*/ 1138769 h 2331266"/>
              <a:gd name="connsiteX187" fmla="*/ 61331 w 2329760"/>
              <a:gd name="connsiteY187" fmla="*/ 1142768 h 2331266"/>
              <a:gd name="connsiteX188" fmla="*/ 62519 w 2329760"/>
              <a:gd name="connsiteY188" fmla="*/ 1140045 h 2331266"/>
              <a:gd name="connsiteX189" fmla="*/ 92363 w 2329760"/>
              <a:gd name="connsiteY189" fmla="*/ 1132674 h 2331266"/>
              <a:gd name="connsiteX190" fmla="*/ 92363 w 2329760"/>
              <a:gd name="connsiteY190" fmla="*/ 1148064 h 2331266"/>
              <a:gd name="connsiteX191" fmla="*/ 92363 w 2329760"/>
              <a:gd name="connsiteY191" fmla="*/ 1132674 h 2331266"/>
              <a:gd name="connsiteX192" fmla="*/ 65019 w 2329760"/>
              <a:gd name="connsiteY192" fmla="*/ 1111969 h 2331266"/>
              <a:gd name="connsiteX193" fmla="*/ 64268 w 2329760"/>
              <a:gd name="connsiteY193" fmla="*/ 1113052 h 2331266"/>
              <a:gd name="connsiteX194" fmla="*/ 58496 w 2329760"/>
              <a:gd name="connsiteY194" fmla="*/ 1120363 h 2331266"/>
              <a:gd name="connsiteX195" fmla="*/ 60510 w 2329760"/>
              <a:gd name="connsiteY195" fmla="*/ 1132161 h 2331266"/>
              <a:gd name="connsiteX196" fmla="*/ 53493 w 2329760"/>
              <a:gd name="connsiteY196" fmla="*/ 1091891 h 2331266"/>
              <a:gd name="connsiteX197" fmla="*/ 55417 w 2329760"/>
              <a:gd name="connsiteY197" fmla="*/ 1092661 h 2331266"/>
              <a:gd name="connsiteX198" fmla="*/ 52338 w 2329760"/>
              <a:gd name="connsiteY198" fmla="*/ 1104972 h 2331266"/>
              <a:gd name="connsiteX199" fmla="*/ 49260 w 2329760"/>
              <a:gd name="connsiteY199" fmla="*/ 1095740 h 2331266"/>
              <a:gd name="connsiteX200" fmla="*/ 53493 w 2329760"/>
              <a:gd name="connsiteY200" fmla="*/ 1091891 h 2331266"/>
              <a:gd name="connsiteX201" fmla="*/ 77559 w 2329760"/>
              <a:gd name="connsiteY201" fmla="*/ 1054920 h 2331266"/>
              <a:gd name="connsiteX202" fmla="*/ 76968 w 2329760"/>
              <a:gd name="connsiteY202" fmla="*/ 1057649 h 2331266"/>
              <a:gd name="connsiteX203" fmla="*/ 73889 w 2329760"/>
              <a:gd name="connsiteY203" fmla="*/ 1064960 h 2331266"/>
              <a:gd name="connsiteX204" fmla="*/ 70811 w 2329760"/>
              <a:gd name="connsiteY204" fmla="*/ 1086505 h 2331266"/>
              <a:gd name="connsiteX205" fmla="*/ 73889 w 2329760"/>
              <a:gd name="connsiteY205" fmla="*/ 1074194 h 2331266"/>
              <a:gd name="connsiteX206" fmla="*/ 76680 w 2329760"/>
              <a:gd name="connsiteY206" fmla="*/ 1065473 h 2331266"/>
              <a:gd name="connsiteX207" fmla="*/ 98519 w 2329760"/>
              <a:gd name="connsiteY207" fmla="*/ 1043414 h 2331266"/>
              <a:gd name="connsiteX208" fmla="*/ 98519 w 2329760"/>
              <a:gd name="connsiteY208" fmla="*/ 1046493 h 2331266"/>
              <a:gd name="connsiteX209" fmla="*/ 98519 w 2329760"/>
              <a:gd name="connsiteY209" fmla="*/ 1064960 h 2331266"/>
              <a:gd name="connsiteX210" fmla="*/ 89284 w 2329760"/>
              <a:gd name="connsiteY210" fmla="*/ 1064960 h 2331266"/>
              <a:gd name="connsiteX211" fmla="*/ 92363 w 2329760"/>
              <a:gd name="connsiteY211" fmla="*/ 1111129 h 2331266"/>
              <a:gd name="connsiteX212" fmla="*/ 86205 w 2329760"/>
              <a:gd name="connsiteY212" fmla="*/ 1058805 h 2331266"/>
              <a:gd name="connsiteX213" fmla="*/ 83126 w 2329760"/>
              <a:gd name="connsiteY213" fmla="*/ 1061882 h 2331266"/>
              <a:gd name="connsiteX214" fmla="*/ 80047 w 2329760"/>
              <a:gd name="connsiteY214" fmla="*/ 1055726 h 2331266"/>
              <a:gd name="connsiteX215" fmla="*/ 80047 w 2329760"/>
              <a:gd name="connsiteY215" fmla="*/ 1055101 h 2331266"/>
              <a:gd name="connsiteX216" fmla="*/ 80040 w 2329760"/>
              <a:gd name="connsiteY216" fmla="*/ 1055131 h 2331266"/>
              <a:gd name="connsiteX217" fmla="*/ 79113 w 2329760"/>
              <a:gd name="connsiteY217" fmla="*/ 1062699 h 2331266"/>
              <a:gd name="connsiteX218" fmla="*/ 80047 w 2329760"/>
              <a:gd name="connsiteY218" fmla="*/ 1061882 h 2331266"/>
              <a:gd name="connsiteX219" fmla="*/ 78412 w 2329760"/>
              <a:gd name="connsiteY219" fmla="*/ 1068419 h 2331266"/>
              <a:gd name="connsiteX220" fmla="*/ 77743 w 2329760"/>
              <a:gd name="connsiteY220" fmla="*/ 1073884 h 2331266"/>
              <a:gd name="connsiteX221" fmla="*/ 78893 w 2329760"/>
              <a:gd name="connsiteY221" fmla="*/ 1073424 h 2331266"/>
              <a:gd name="connsiteX222" fmla="*/ 83126 w 2329760"/>
              <a:gd name="connsiteY222" fmla="*/ 1068037 h 2331266"/>
              <a:gd name="connsiteX223" fmla="*/ 76686 w 2329760"/>
              <a:gd name="connsiteY223" fmla="*/ 1085206 h 2331266"/>
              <a:gd name="connsiteX224" fmla="*/ 75700 w 2329760"/>
              <a:gd name="connsiteY224" fmla="*/ 1098951 h 2331266"/>
              <a:gd name="connsiteX225" fmla="*/ 76968 w 2329760"/>
              <a:gd name="connsiteY225" fmla="*/ 1104972 h 2331266"/>
              <a:gd name="connsiteX226" fmla="*/ 75372 w 2329760"/>
              <a:gd name="connsiteY226" fmla="*/ 1104393 h 2331266"/>
              <a:gd name="connsiteX227" fmla="*/ 74842 w 2329760"/>
              <a:gd name="connsiteY227" fmla="*/ 1121529 h 2331266"/>
              <a:gd name="connsiteX228" fmla="*/ 71762 w 2329760"/>
              <a:gd name="connsiteY228" fmla="*/ 1143131 h 2331266"/>
              <a:gd name="connsiteX229" fmla="*/ 68680 w 2329760"/>
              <a:gd name="connsiteY229" fmla="*/ 1146217 h 2331266"/>
              <a:gd name="connsiteX230" fmla="*/ 68680 w 2329760"/>
              <a:gd name="connsiteY230" fmla="*/ 1152390 h 2331266"/>
              <a:gd name="connsiteX231" fmla="*/ 71762 w 2329760"/>
              <a:gd name="connsiteY231" fmla="*/ 1195594 h 2331266"/>
              <a:gd name="connsiteX232" fmla="*/ 74842 w 2329760"/>
              <a:gd name="connsiteY232" fmla="*/ 1244972 h 2331266"/>
              <a:gd name="connsiteX233" fmla="*/ 81003 w 2329760"/>
              <a:gd name="connsiteY233" fmla="*/ 1192508 h 2331266"/>
              <a:gd name="connsiteX234" fmla="*/ 77922 w 2329760"/>
              <a:gd name="connsiteY234" fmla="*/ 1186337 h 2331266"/>
              <a:gd name="connsiteX235" fmla="*/ 81003 w 2329760"/>
              <a:gd name="connsiteY235" fmla="*/ 1177078 h 2331266"/>
              <a:gd name="connsiteX236" fmla="*/ 77922 w 2329760"/>
              <a:gd name="connsiteY236" fmla="*/ 1161648 h 2331266"/>
              <a:gd name="connsiteX237" fmla="*/ 81003 w 2329760"/>
              <a:gd name="connsiteY237" fmla="*/ 1170906 h 2331266"/>
              <a:gd name="connsiteX238" fmla="*/ 81003 w 2329760"/>
              <a:gd name="connsiteY238" fmla="*/ 1149304 h 2331266"/>
              <a:gd name="connsiteX239" fmla="*/ 85334 w 2329760"/>
              <a:gd name="connsiteY239" fmla="*/ 1151907 h 2331266"/>
              <a:gd name="connsiteX240" fmla="*/ 86573 w 2329760"/>
              <a:gd name="connsiteY240" fmla="*/ 1148054 h 2331266"/>
              <a:gd name="connsiteX241" fmla="*/ 85623 w 2329760"/>
              <a:gd name="connsiteY241" fmla="*/ 1153547 h 2331266"/>
              <a:gd name="connsiteX242" fmla="*/ 84083 w 2329760"/>
              <a:gd name="connsiteY242" fmla="*/ 1167821 h 2331266"/>
              <a:gd name="connsiteX243" fmla="*/ 84083 w 2329760"/>
              <a:gd name="connsiteY243" fmla="*/ 1183251 h 2331266"/>
              <a:gd name="connsiteX244" fmla="*/ 84083 w 2329760"/>
              <a:gd name="connsiteY244" fmla="*/ 1211025 h 2331266"/>
              <a:gd name="connsiteX245" fmla="*/ 87163 w 2329760"/>
              <a:gd name="connsiteY245" fmla="*/ 1211025 h 2331266"/>
              <a:gd name="connsiteX246" fmla="*/ 88897 w 2329760"/>
              <a:gd name="connsiteY246" fmla="*/ 1175004 h 2331266"/>
              <a:gd name="connsiteX247" fmla="*/ 89912 w 2329760"/>
              <a:gd name="connsiteY247" fmla="*/ 1174065 h 2331266"/>
              <a:gd name="connsiteX248" fmla="*/ 89284 w 2329760"/>
              <a:gd name="connsiteY248" fmla="*/ 1166532 h 2331266"/>
              <a:gd name="connsiteX249" fmla="*/ 95440 w 2329760"/>
              <a:gd name="connsiteY249" fmla="*/ 1160375 h 2331266"/>
              <a:gd name="connsiteX250" fmla="*/ 92363 w 2329760"/>
              <a:gd name="connsiteY250" fmla="*/ 1151141 h 2331266"/>
              <a:gd name="connsiteX251" fmla="*/ 92363 w 2329760"/>
              <a:gd name="connsiteY251" fmla="*/ 1148064 h 2331266"/>
              <a:gd name="connsiteX252" fmla="*/ 92363 w 2329760"/>
              <a:gd name="connsiteY252" fmla="*/ 1126518 h 2331266"/>
              <a:gd name="connsiteX253" fmla="*/ 95440 w 2329760"/>
              <a:gd name="connsiteY253" fmla="*/ 1135752 h 2331266"/>
              <a:gd name="connsiteX254" fmla="*/ 104677 w 2329760"/>
              <a:gd name="connsiteY254" fmla="*/ 1086505 h 2331266"/>
              <a:gd name="connsiteX255" fmla="*/ 101598 w 2329760"/>
              <a:gd name="connsiteY255" fmla="*/ 1071116 h 2331266"/>
              <a:gd name="connsiteX256" fmla="*/ 101598 w 2329760"/>
              <a:gd name="connsiteY256" fmla="*/ 1077271 h 2331266"/>
              <a:gd name="connsiteX257" fmla="*/ 101598 w 2329760"/>
              <a:gd name="connsiteY257" fmla="*/ 1043414 h 2331266"/>
              <a:gd name="connsiteX258" fmla="*/ 98519 w 2329760"/>
              <a:gd name="connsiteY258" fmla="*/ 1043414 h 2331266"/>
              <a:gd name="connsiteX259" fmla="*/ 2264366 w 2329760"/>
              <a:gd name="connsiteY259" fmla="*/ 998926 h 2331266"/>
              <a:gd name="connsiteX260" fmla="*/ 2265173 w 2329760"/>
              <a:gd name="connsiteY260" fmla="*/ 1014893 h 2331266"/>
              <a:gd name="connsiteX261" fmla="*/ 2265455 w 2329760"/>
              <a:gd name="connsiteY261" fmla="*/ 1001558 h 2331266"/>
              <a:gd name="connsiteX262" fmla="*/ 2274312 w 2329760"/>
              <a:gd name="connsiteY262" fmla="*/ 951795 h 2331266"/>
              <a:gd name="connsiteX263" fmla="*/ 2277392 w 2329760"/>
              <a:gd name="connsiteY263" fmla="*/ 967226 h 2331266"/>
              <a:gd name="connsiteX264" fmla="*/ 2277040 w 2329760"/>
              <a:gd name="connsiteY264" fmla="*/ 967447 h 2331266"/>
              <a:gd name="connsiteX265" fmla="*/ 2277008 w 2329760"/>
              <a:gd name="connsiteY265" fmla="*/ 966069 h 2331266"/>
              <a:gd name="connsiteX266" fmla="*/ 2274312 w 2329760"/>
              <a:gd name="connsiteY266" fmla="*/ 951795 h 2331266"/>
              <a:gd name="connsiteX267" fmla="*/ 2261095 w 2329760"/>
              <a:gd name="connsiteY267" fmla="*/ 816819 h 2331266"/>
              <a:gd name="connsiteX268" fmla="*/ 2263642 w 2329760"/>
              <a:gd name="connsiteY268" fmla="*/ 819112 h 2331266"/>
              <a:gd name="connsiteX269" fmla="*/ 2262872 w 2329760"/>
              <a:gd name="connsiteY269" fmla="*/ 824883 h 2331266"/>
              <a:gd name="connsiteX270" fmla="*/ 2256715 w 2329760"/>
              <a:gd name="connsiteY270" fmla="*/ 803337 h 2331266"/>
              <a:gd name="connsiteX271" fmla="*/ 2258680 w 2329760"/>
              <a:gd name="connsiteY271" fmla="*/ 805864 h 2331266"/>
              <a:gd name="connsiteX272" fmla="*/ 2261095 w 2329760"/>
              <a:gd name="connsiteY272" fmla="*/ 816819 h 2331266"/>
              <a:gd name="connsiteX273" fmla="*/ 2259794 w 2329760"/>
              <a:gd name="connsiteY273" fmla="*/ 815649 h 2331266"/>
              <a:gd name="connsiteX274" fmla="*/ 2256715 w 2329760"/>
              <a:gd name="connsiteY274" fmla="*/ 803337 h 2331266"/>
              <a:gd name="connsiteX275" fmla="*/ 83936 w 2329760"/>
              <a:gd name="connsiteY275" fmla="*/ 713753 h 2331266"/>
              <a:gd name="connsiteX276" fmla="*/ 80047 w 2329760"/>
              <a:gd name="connsiteY276" fmla="*/ 726388 h 2331266"/>
              <a:gd name="connsiteX277" fmla="*/ 80817 w 2329760"/>
              <a:gd name="connsiteY277" fmla="*/ 717540 h 2331266"/>
              <a:gd name="connsiteX278" fmla="*/ 2141657 w 2329760"/>
              <a:gd name="connsiteY278" fmla="*/ 544878 h 2331266"/>
              <a:gd name="connsiteX279" fmla="*/ 2145880 w 2329760"/>
              <a:gd name="connsiteY279" fmla="*/ 550948 h 2331266"/>
              <a:gd name="connsiteX280" fmla="*/ 2143957 w 2329760"/>
              <a:gd name="connsiteY280" fmla="*/ 548639 h 2331266"/>
              <a:gd name="connsiteX281" fmla="*/ 2139722 w 2329760"/>
              <a:gd name="connsiteY281" fmla="*/ 541714 h 2331266"/>
              <a:gd name="connsiteX282" fmla="*/ 2141657 w 2329760"/>
              <a:gd name="connsiteY282" fmla="*/ 544878 h 2331266"/>
              <a:gd name="connsiteX283" fmla="*/ 2140196 w 2329760"/>
              <a:gd name="connsiteY283" fmla="*/ 542778 h 2331266"/>
              <a:gd name="connsiteX284" fmla="*/ 2038489 w 2329760"/>
              <a:gd name="connsiteY284" fmla="*/ 428197 h 2331266"/>
              <a:gd name="connsiteX285" fmla="*/ 2063913 w 2329760"/>
              <a:gd name="connsiteY285" fmla="*/ 463956 h 2331266"/>
              <a:gd name="connsiteX286" fmla="*/ 2047361 w 2329760"/>
              <a:gd name="connsiteY286" fmla="*/ 437065 h 2331266"/>
              <a:gd name="connsiteX287" fmla="*/ 1960953 w 2329760"/>
              <a:gd name="connsiteY287" fmla="*/ 341445 h 2331266"/>
              <a:gd name="connsiteX288" fmla="*/ 1988227 w 2329760"/>
              <a:gd name="connsiteY288" fmla="*/ 370052 h 2331266"/>
              <a:gd name="connsiteX289" fmla="*/ 1973471 w 2329760"/>
              <a:gd name="connsiteY289" fmla="*/ 353961 h 2331266"/>
              <a:gd name="connsiteX290" fmla="*/ 1926735 w 2329760"/>
              <a:gd name="connsiteY290" fmla="*/ 305556 h 2331266"/>
              <a:gd name="connsiteX291" fmla="*/ 1941860 w 2329760"/>
              <a:gd name="connsiteY291" fmla="*/ 321419 h 2331266"/>
              <a:gd name="connsiteX292" fmla="*/ 1944224 w 2329760"/>
              <a:gd name="connsiteY292" fmla="*/ 322797 h 2331266"/>
              <a:gd name="connsiteX293" fmla="*/ 1948841 w 2329760"/>
              <a:gd name="connsiteY293" fmla="*/ 323182 h 2331266"/>
              <a:gd name="connsiteX294" fmla="*/ 1933448 w 2329760"/>
              <a:gd name="connsiteY294" fmla="*/ 307792 h 2331266"/>
              <a:gd name="connsiteX295" fmla="*/ 1782589 w 2329760"/>
              <a:gd name="connsiteY295" fmla="*/ 150818 h 2331266"/>
              <a:gd name="connsiteX296" fmla="*/ 1801061 w 2329760"/>
              <a:gd name="connsiteY296" fmla="*/ 166208 h 2331266"/>
              <a:gd name="connsiteX297" fmla="*/ 1785668 w 2329760"/>
              <a:gd name="connsiteY297" fmla="*/ 156974 h 2331266"/>
              <a:gd name="connsiteX298" fmla="*/ 1782589 w 2329760"/>
              <a:gd name="connsiteY298" fmla="*/ 150818 h 2331266"/>
              <a:gd name="connsiteX299" fmla="*/ 1761038 w 2329760"/>
              <a:gd name="connsiteY299" fmla="*/ 138507 h 2331266"/>
              <a:gd name="connsiteX300" fmla="*/ 1761381 w 2329760"/>
              <a:gd name="connsiteY300" fmla="*/ 138848 h 2331266"/>
              <a:gd name="connsiteX301" fmla="*/ 1760946 w 2329760"/>
              <a:gd name="connsiteY301" fmla="*/ 138554 h 2331266"/>
              <a:gd name="connsiteX302" fmla="*/ 1761664 w 2329760"/>
              <a:gd name="connsiteY302" fmla="*/ 135044 h 2331266"/>
              <a:gd name="connsiteX303" fmla="*/ 1766042 w 2329760"/>
              <a:gd name="connsiteY303" fmla="*/ 136198 h 2331266"/>
              <a:gd name="connsiteX304" fmla="*/ 1773354 w 2329760"/>
              <a:gd name="connsiteY304" fmla="*/ 138507 h 2331266"/>
              <a:gd name="connsiteX305" fmla="*/ 1794905 w 2329760"/>
              <a:gd name="connsiteY305" fmla="*/ 153896 h 2331266"/>
              <a:gd name="connsiteX306" fmla="*/ 1782589 w 2329760"/>
              <a:gd name="connsiteY306" fmla="*/ 150818 h 2331266"/>
              <a:gd name="connsiteX307" fmla="*/ 1766041 w 2329760"/>
              <a:gd name="connsiteY307" fmla="*/ 143508 h 2331266"/>
              <a:gd name="connsiteX308" fmla="*/ 1761381 w 2329760"/>
              <a:gd name="connsiteY308" fmla="*/ 138848 h 2331266"/>
              <a:gd name="connsiteX309" fmla="*/ 1762578 w 2329760"/>
              <a:gd name="connsiteY309" fmla="*/ 139661 h 2331266"/>
              <a:gd name="connsiteX310" fmla="*/ 1773354 w 2329760"/>
              <a:gd name="connsiteY310" fmla="*/ 144662 h 2331266"/>
              <a:gd name="connsiteX311" fmla="*/ 1761038 w 2329760"/>
              <a:gd name="connsiteY311" fmla="*/ 138507 h 2331266"/>
              <a:gd name="connsiteX312" fmla="*/ 1761664 w 2329760"/>
              <a:gd name="connsiteY312" fmla="*/ 135044 h 2331266"/>
              <a:gd name="connsiteX313" fmla="*/ 1751803 w 2329760"/>
              <a:gd name="connsiteY313" fmla="*/ 132350 h 2331266"/>
              <a:gd name="connsiteX314" fmla="*/ 1754496 w 2329760"/>
              <a:gd name="connsiteY314" fmla="*/ 133890 h 2331266"/>
              <a:gd name="connsiteX315" fmla="*/ 1754583 w 2329760"/>
              <a:gd name="connsiteY315" fmla="*/ 134237 h 2331266"/>
              <a:gd name="connsiteX316" fmla="*/ 652692 w 2329760"/>
              <a:gd name="connsiteY316" fmla="*/ 120039 h 2331266"/>
              <a:gd name="connsiteX317" fmla="*/ 652466 w 2329760"/>
              <a:gd name="connsiteY317" fmla="*/ 120234 h 2331266"/>
              <a:gd name="connsiteX318" fmla="*/ 643457 w 2329760"/>
              <a:gd name="connsiteY318" fmla="*/ 123118 h 2331266"/>
              <a:gd name="connsiteX319" fmla="*/ 652692 w 2329760"/>
              <a:gd name="connsiteY319" fmla="*/ 120039 h 2331266"/>
              <a:gd name="connsiteX320" fmla="*/ 1656361 w 2329760"/>
              <a:gd name="connsiteY320" fmla="*/ 92338 h 2331266"/>
              <a:gd name="connsiteX321" fmla="*/ 1663203 w 2329760"/>
              <a:gd name="connsiteY321" fmla="*/ 94048 h 2331266"/>
              <a:gd name="connsiteX322" fmla="*/ 1665598 w 2329760"/>
              <a:gd name="connsiteY322" fmla="*/ 95415 h 2331266"/>
              <a:gd name="connsiteX323" fmla="*/ 1656361 w 2329760"/>
              <a:gd name="connsiteY323" fmla="*/ 92338 h 2331266"/>
              <a:gd name="connsiteX324" fmla="*/ 1131171 w 2329760"/>
              <a:gd name="connsiteY324" fmla="*/ 8385 h 2331266"/>
              <a:gd name="connsiteX325" fmla="*/ 1129513 w 2329760"/>
              <a:gd name="connsiteY325" fmla="*/ 8849 h 2331266"/>
              <a:gd name="connsiteX326" fmla="*/ 1126161 w 2329760"/>
              <a:gd name="connsiteY326" fmla="*/ 8957 h 2331266"/>
              <a:gd name="connsiteX327" fmla="*/ 1139134 w 2329760"/>
              <a:gd name="connsiteY327" fmla="*/ 6155 h 2331266"/>
              <a:gd name="connsiteX328" fmla="*/ 1137209 w 2329760"/>
              <a:gd name="connsiteY328" fmla="*/ 7695 h 2331266"/>
              <a:gd name="connsiteX329" fmla="*/ 1131171 w 2329760"/>
              <a:gd name="connsiteY329" fmla="*/ 8385 h 2331266"/>
              <a:gd name="connsiteX330" fmla="*/ 1225337 w 2329760"/>
              <a:gd name="connsiteY330" fmla="*/ 0 h 2331266"/>
              <a:gd name="connsiteX331" fmla="*/ 1253046 w 2329760"/>
              <a:gd name="connsiteY331" fmla="*/ 0 h 2331266"/>
              <a:gd name="connsiteX332" fmla="*/ 1283834 w 2329760"/>
              <a:gd name="connsiteY332" fmla="*/ 0 h 2331266"/>
              <a:gd name="connsiteX333" fmla="*/ 1280755 w 2329760"/>
              <a:gd name="connsiteY333" fmla="*/ 6155 h 2331266"/>
              <a:gd name="connsiteX334" fmla="*/ 1262283 w 2329760"/>
              <a:gd name="connsiteY334" fmla="*/ 6155 h 2331266"/>
              <a:gd name="connsiteX335" fmla="*/ 1268440 w 2329760"/>
              <a:gd name="connsiteY335" fmla="*/ 12312 h 2331266"/>
              <a:gd name="connsiteX336" fmla="*/ 1289991 w 2329760"/>
              <a:gd name="connsiteY336" fmla="*/ 12312 h 2331266"/>
              <a:gd name="connsiteX337" fmla="*/ 1302307 w 2329760"/>
              <a:gd name="connsiteY337" fmla="*/ 12312 h 2331266"/>
              <a:gd name="connsiteX338" fmla="*/ 1305386 w 2329760"/>
              <a:gd name="connsiteY338" fmla="*/ 15389 h 2331266"/>
              <a:gd name="connsiteX339" fmla="*/ 1354644 w 2329760"/>
              <a:gd name="connsiteY339" fmla="*/ 18468 h 2331266"/>
              <a:gd name="connsiteX340" fmla="*/ 1370039 w 2329760"/>
              <a:gd name="connsiteY340" fmla="*/ 24623 h 2331266"/>
              <a:gd name="connsiteX341" fmla="*/ 1422377 w 2329760"/>
              <a:gd name="connsiteY341" fmla="*/ 30780 h 2331266"/>
              <a:gd name="connsiteX342" fmla="*/ 1456244 w 2329760"/>
              <a:gd name="connsiteY342" fmla="*/ 36935 h 2331266"/>
              <a:gd name="connsiteX343" fmla="*/ 1493188 w 2329760"/>
              <a:gd name="connsiteY343" fmla="*/ 43091 h 2331266"/>
              <a:gd name="connsiteX344" fmla="*/ 1511661 w 2329760"/>
              <a:gd name="connsiteY344" fmla="*/ 52326 h 2331266"/>
              <a:gd name="connsiteX345" fmla="*/ 1508582 w 2329760"/>
              <a:gd name="connsiteY345" fmla="*/ 46169 h 2331266"/>
              <a:gd name="connsiteX346" fmla="*/ 1523975 w 2329760"/>
              <a:gd name="connsiteY346" fmla="*/ 52326 h 2331266"/>
              <a:gd name="connsiteX347" fmla="*/ 1520896 w 2329760"/>
              <a:gd name="connsiteY347" fmla="*/ 55403 h 2331266"/>
              <a:gd name="connsiteX348" fmla="*/ 1536291 w 2329760"/>
              <a:gd name="connsiteY348" fmla="*/ 55403 h 2331266"/>
              <a:gd name="connsiteX349" fmla="*/ 1548605 w 2329760"/>
              <a:gd name="connsiteY349" fmla="*/ 64637 h 2331266"/>
              <a:gd name="connsiteX350" fmla="*/ 1585550 w 2329760"/>
              <a:gd name="connsiteY350" fmla="*/ 73870 h 2331266"/>
              <a:gd name="connsiteX351" fmla="*/ 1616338 w 2329760"/>
              <a:gd name="connsiteY351" fmla="*/ 86181 h 2331266"/>
              <a:gd name="connsiteX352" fmla="*/ 1628652 w 2329760"/>
              <a:gd name="connsiteY352" fmla="*/ 89260 h 2331266"/>
              <a:gd name="connsiteX353" fmla="*/ 1634810 w 2329760"/>
              <a:gd name="connsiteY353" fmla="*/ 95415 h 2331266"/>
              <a:gd name="connsiteX354" fmla="*/ 1671754 w 2329760"/>
              <a:gd name="connsiteY354" fmla="*/ 110805 h 2331266"/>
              <a:gd name="connsiteX355" fmla="*/ 1650203 w 2329760"/>
              <a:gd name="connsiteY355" fmla="*/ 101572 h 2331266"/>
              <a:gd name="connsiteX356" fmla="*/ 1671754 w 2329760"/>
              <a:gd name="connsiteY356" fmla="*/ 104650 h 2331266"/>
              <a:gd name="connsiteX357" fmla="*/ 1668675 w 2329760"/>
              <a:gd name="connsiteY357" fmla="*/ 107727 h 2331266"/>
              <a:gd name="connsiteX358" fmla="*/ 1699463 w 2329760"/>
              <a:gd name="connsiteY358" fmla="*/ 116961 h 2331266"/>
              <a:gd name="connsiteX359" fmla="*/ 1751803 w 2329760"/>
              <a:gd name="connsiteY359" fmla="*/ 147741 h 2331266"/>
              <a:gd name="connsiteX360" fmla="*/ 1748724 w 2329760"/>
              <a:gd name="connsiteY360" fmla="*/ 138507 h 2331266"/>
              <a:gd name="connsiteX361" fmla="*/ 1736408 w 2329760"/>
              <a:gd name="connsiteY361" fmla="*/ 138507 h 2331266"/>
              <a:gd name="connsiteX362" fmla="*/ 1724094 w 2329760"/>
              <a:gd name="connsiteY362" fmla="*/ 129273 h 2331266"/>
              <a:gd name="connsiteX363" fmla="*/ 1684070 w 2329760"/>
              <a:gd name="connsiteY363" fmla="*/ 107727 h 2331266"/>
              <a:gd name="connsiteX364" fmla="*/ 1687149 w 2329760"/>
              <a:gd name="connsiteY364" fmla="*/ 104650 h 2331266"/>
              <a:gd name="connsiteX365" fmla="*/ 1668675 w 2329760"/>
              <a:gd name="connsiteY365" fmla="*/ 95415 h 2331266"/>
              <a:gd name="connsiteX366" fmla="*/ 1663203 w 2329760"/>
              <a:gd name="connsiteY366" fmla="*/ 94048 h 2331266"/>
              <a:gd name="connsiteX367" fmla="*/ 1644047 w 2329760"/>
              <a:gd name="connsiteY367" fmla="*/ 83104 h 2331266"/>
              <a:gd name="connsiteX368" fmla="*/ 1656361 w 2329760"/>
              <a:gd name="connsiteY368" fmla="*/ 86181 h 2331266"/>
              <a:gd name="connsiteX369" fmla="*/ 1684070 w 2329760"/>
              <a:gd name="connsiteY369" fmla="*/ 95415 h 2331266"/>
              <a:gd name="connsiteX370" fmla="*/ 1693306 w 2329760"/>
              <a:gd name="connsiteY370" fmla="*/ 101572 h 2331266"/>
              <a:gd name="connsiteX371" fmla="*/ 1705621 w 2329760"/>
              <a:gd name="connsiteY371" fmla="*/ 104650 h 2331266"/>
              <a:gd name="connsiteX372" fmla="*/ 1724094 w 2329760"/>
              <a:gd name="connsiteY372" fmla="*/ 113884 h 2331266"/>
              <a:gd name="connsiteX373" fmla="*/ 1717936 w 2329760"/>
              <a:gd name="connsiteY373" fmla="*/ 113884 h 2331266"/>
              <a:gd name="connsiteX374" fmla="*/ 1724094 w 2329760"/>
              <a:gd name="connsiteY374" fmla="*/ 120039 h 2331266"/>
              <a:gd name="connsiteX375" fmla="*/ 1730251 w 2329760"/>
              <a:gd name="connsiteY375" fmla="*/ 123118 h 2331266"/>
              <a:gd name="connsiteX376" fmla="*/ 1730251 w 2329760"/>
              <a:gd name="connsiteY376" fmla="*/ 120039 h 2331266"/>
              <a:gd name="connsiteX377" fmla="*/ 1751803 w 2329760"/>
              <a:gd name="connsiteY377" fmla="*/ 135429 h 2331266"/>
              <a:gd name="connsiteX378" fmla="*/ 1754880 w 2329760"/>
              <a:gd name="connsiteY378" fmla="*/ 135429 h 2331266"/>
              <a:gd name="connsiteX379" fmla="*/ 1754583 w 2329760"/>
              <a:gd name="connsiteY379" fmla="*/ 134237 h 2331266"/>
              <a:gd name="connsiteX380" fmla="*/ 1760946 w 2329760"/>
              <a:gd name="connsiteY380" fmla="*/ 138554 h 2331266"/>
              <a:gd name="connsiteX381" fmla="*/ 1754880 w 2329760"/>
              <a:gd name="connsiteY381" fmla="*/ 141584 h 2331266"/>
              <a:gd name="connsiteX382" fmla="*/ 1770275 w 2329760"/>
              <a:gd name="connsiteY382" fmla="*/ 147741 h 2331266"/>
              <a:gd name="connsiteX383" fmla="*/ 1770275 w 2329760"/>
              <a:gd name="connsiteY383" fmla="*/ 153896 h 2331266"/>
              <a:gd name="connsiteX384" fmla="*/ 1776431 w 2329760"/>
              <a:gd name="connsiteY384" fmla="*/ 160053 h 2331266"/>
              <a:gd name="connsiteX385" fmla="*/ 1791826 w 2329760"/>
              <a:gd name="connsiteY385" fmla="*/ 163130 h 2331266"/>
              <a:gd name="connsiteX386" fmla="*/ 1785668 w 2329760"/>
              <a:gd name="connsiteY386" fmla="*/ 163130 h 2331266"/>
              <a:gd name="connsiteX387" fmla="*/ 1794905 w 2329760"/>
              <a:gd name="connsiteY387" fmla="*/ 169285 h 2331266"/>
              <a:gd name="connsiteX388" fmla="*/ 1822613 w 2329760"/>
              <a:gd name="connsiteY388" fmla="*/ 187753 h 2331266"/>
              <a:gd name="connsiteX389" fmla="*/ 1819534 w 2329760"/>
              <a:gd name="connsiteY389" fmla="*/ 178519 h 2331266"/>
              <a:gd name="connsiteX390" fmla="*/ 1807219 w 2329760"/>
              <a:gd name="connsiteY390" fmla="*/ 172364 h 2331266"/>
              <a:gd name="connsiteX391" fmla="*/ 1807219 w 2329760"/>
              <a:gd name="connsiteY391" fmla="*/ 166208 h 2331266"/>
              <a:gd name="connsiteX392" fmla="*/ 1816456 w 2329760"/>
              <a:gd name="connsiteY392" fmla="*/ 166208 h 2331266"/>
              <a:gd name="connsiteX393" fmla="*/ 1838007 w 2329760"/>
              <a:gd name="connsiteY393" fmla="*/ 181597 h 2331266"/>
              <a:gd name="connsiteX394" fmla="*/ 1853401 w 2329760"/>
              <a:gd name="connsiteY394" fmla="*/ 200065 h 2331266"/>
              <a:gd name="connsiteX395" fmla="*/ 1881108 w 2329760"/>
              <a:gd name="connsiteY395" fmla="*/ 215454 h 2331266"/>
              <a:gd name="connsiteX396" fmla="*/ 1902660 w 2329760"/>
              <a:gd name="connsiteY396" fmla="*/ 237000 h 2331266"/>
              <a:gd name="connsiteX397" fmla="*/ 1865715 w 2329760"/>
              <a:gd name="connsiteY397" fmla="*/ 212377 h 2331266"/>
              <a:gd name="connsiteX398" fmla="*/ 1838007 w 2329760"/>
              <a:gd name="connsiteY398" fmla="*/ 187753 h 2331266"/>
              <a:gd name="connsiteX399" fmla="*/ 1838007 w 2329760"/>
              <a:gd name="connsiteY399" fmla="*/ 196987 h 2331266"/>
              <a:gd name="connsiteX400" fmla="*/ 1847243 w 2329760"/>
              <a:gd name="connsiteY400" fmla="*/ 200065 h 2331266"/>
              <a:gd name="connsiteX401" fmla="*/ 1856480 w 2329760"/>
              <a:gd name="connsiteY401" fmla="*/ 206221 h 2331266"/>
              <a:gd name="connsiteX402" fmla="*/ 1853401 w 2329760"/>
              <a:gd name="connsiteY402" fmla="*/ 209299 h 2331266"/>
              <a:gd name="connsiteX403" fmla="*/ 1921133 w 2329760"/>
              <a:gd name="connsiteY403" fmla="*/ 255468 h 2331266"/>
              <a:gd name="connsiteX404" fmla="*/ 1924211 w 2329760"/>
              <a:gd name="connsiteY404" fmla="*/ 252390 h 2331266"/>
              <a:gd name="connsiteX405" fmla="*/ 1933448 w 2329760"/>
              <a:gd name="connsiteY405" fmla="*/ 258545 h 2331266"/>
              <a:gd name="connsiteX406" fmla="*/ 1927290 w 2329760"/>
              <a:gd name="connsiteY406" fmla="*/ 261623 h 2331266"/>
              <a:gd name="connsiteX407" fmla="*/ 1948841 w 2329760"/>
              <a:gd name="connsiteY407" fmla="*/ 280091 h 2331266"/>
              <a:gd name="connsiteX408" fmla="*/ 1951920 w 2329760"/>
              <a:gd name="connsiteY408" fmla="*/ 289325 h 2331266"/>
              <a:gd name="connsiteX409" fmla="*/ 1979629 w 2329760"/>
              <a:gd name="connsiteY409" fmla="*/ 310869 h 2331266"/>
              <a:gd name="connsiteX410" fmla="*/ 1985787 w 2329760"/>
              <a:gd name="connsiteY410" fmla="*/ 310869 h 2331266"/>
              <a:gd name="connsiteX411" fmla="*/ 1988864 w 2329760"/>
              <a:gd name="connsiteY411" fmla="*/ 320104 h 2331266"/>
              <a:gd name="connsiteX412" fmla="*/ 1991943 w 2329760"/>
              <a:gd name="connsiteY412" fmla="*/ 313948 h 2331266"/>
              <a:gd name="connsiteX413" fmla="*/ 2013494 w 2329760"/>
              <a:gd name="connsiteY413" fmla="*/ 338572 h 2331266"/>
              <a:gd name="connsiteX414" fmla="*/ 2007338 w 2329760"/>
              <a:gd name="connsiteY414" fmla="*/ 338572 h 2331266"/>
              <a:gd name="connsiteX415" fmla="*/ 2031967 w 2329760"/>
              <a:gd name="connsiteY415" fmla="*/ 360117 h 2331266"/>
              <a:gd name="connsiteX416" fmla="*/ 2028889 w 2329760"/>
              <a:gd name="connsiteY416" fmla="*/ 357038 h 2331266"/>
              <a:gd name="connsiteX417" fmla="*/ 2041203 w 2329760"/>
              <a:gd name="connsiteY417" fmla="*/ 366272 h 2331266"/>
              <a:gd name="connsiteX418" fmla="*/ 2038125 w 2329760"/>
              <a:gd name="connsiteY418" fmla="*/ 366272 h 2331266"/>
              <a:gd name="connsiteX419" fmla="*/ 2062755 w 2329760"/>
              <a:gd name="connsiteY419" fmla="*/ 400130 h 2331266"/>
              <a:gd name="connsiteX420" fmla="*/ 2096620 w 2329760"/>
              <a:gd name="connsiteY420" fmla="*/ 437065 h 2331266"/>
              <a:gd name="connsiteX421" fmla="*/ 2118171 w 2329760"/>
              <a:gd name="connsiteY421" fmla="*/ 473999 h 2331266"/>
              <a:gd name="connsiteX422" fmla="*/ 2136644 w 2329760"/>
              <a:gd name="connsiteY422" fmla="*/ 498623 h 2331266"/>
              <a:gd name="connsiteX423" fmla="*/ 2155117 w 2329760"/>
              <a:gd name="connsiteY423" fmla="*/ 526325 h 2331266"/>
              <a:gd name="connsiteX424" fmla="*/ 2121250 w 2329760"/>
              <a:gd name="connsiteY424" fmla="*/ 480156 h 2331266"/>
              <a:gd name="connsiteX425" fmla="*/ 2118171 w 2329760"/>
              <a:gd name="connsiteY425" fmla="*/ 477077 h 2331266"/>
              <a:gd name="connsiteX426" fmla="*/ 2139722 w 2329760"/>
              <a:gd name="connsiteY426" fmla="*/ 507857 h 2331266"/>
              <a:gd name="connsiteX427" fmla="*/ 2133566 w 2329760"/>
              <a:gd name="connsiteY427" fmla="*/ 507857 h 2331266"/>
              <a:gd name="connsiteX428" fmla="*/ 2145880 w 2329760"/>
              <a:gd name="connsiteY428" fmla="*/ 520168 h 2331266"/>
              <a:gd name="connsiteX429" fmla="*/ 2139722 w 2329760"/>
              <a:gd name="connsiteY429" fmla="*/ 517091 h 2331266"/>
              <a:gd name="connsiteX430" fmla="*/ 2167432 w 2329760"/>
              <a:gd name="connsiteY430" fmla="*/ 557103 h 2331266"/>
              <a:gd name="connsiteX431" fmla="*/ 2167432 w 2329760"/>
              <a:gd name="connsiteY431" fmla="*/ 547869 h 2331266"/>
              <a:gd name="connsiteX432" fmla="*/ 2170510 w 2329760"/>
              <a:gd name="connsiteY432" fmla="*/ 560181 h 2331266"/>
              <a:gd name="connsiteX433" fmla="*/ 2173589 w 2329760"/>
              <a:gd name="connsiteY433" fmla="*/ 560181 h 2331266"/>
              <a:gd name="connsiteX434" fmla="*/ 2188983 w 2329760"/>
              <a:gd name="connsiteY434" fmla="*/ 609429 h 2331266"/>
              <a:gd name="connsiteX435" fmla="*/ 2204376 w 2329760"/>
              <a:gd name="connsiteY435" fmla="*/ 643286 h 2331266"/>
              <a:gd name="connsiteX436" fmla="*/ 2210534 w 2329760"/>
              <a:gd name="connsiteY436" fmla="*/ 646363 h 2331266"/>
              <a:gd name="connsiteX437" fmla="*/ 2222848 w 2329760"/>
              <a:gd name="connsiteY437" fmla="*/ 677142 h 2331266"/>
              <a:gd name="connsiteX438" fmla="*/ 2222848 w 2329760"/>
              <a:gd name="connsiteY438" fmla="*/ 680221 h 2331266"/>
              <a:gd name="connsiteX439" fmla="*/ 2225927 w 2329760"/>
              <a:gd name="connsiteY439" fmla="*/ 689453 h 2331266"/>
              <a:gd name="connsiteX440" fmla="*/ 2235164 w 2329760"/>
              <a:gd name="connsiteY440" fmla="*/ 698687 h 2331266"/>
              <a:gd name="connsiteX441" fmla="*/ 2232085 w 2329760"/>
              <a:gd name="connsiteY441" fmla="*/ 707922 h 2331266"/>
              <a:gd name="connsiteX442" fmla="*/ 2241321 w 2329760"/>
              <a:gd name="connsiteY442" fmla="*/ 720233 h 2331266"/>
              <a:gd name="connsiteX443" fmla="*/ 2241321 w 2329760"/>
              <a:gd name="connsiteY443" fmla="*/ 729467 h 2331266"/>
              <a:gd name="connsiteX444" fmla="*/ 2250557 w 2329760"/>
              <a:gd name="connsiteY444" fmla="*/ 760246 h 2331266"/>
              <a:gd name="connsiteX445" fmla="*/ 2250557 w 2329760"/>
              <a:gd name="connsiteY445" fmla="*/ 754090 h 2331266"/>
              <a:gd name="connsiteX446" fmla="*/ 2253636 w 2329760"/>
              <a:gd name="connsiteY446" fmla="*/ 775636 h 2331266"/>
              <a:gd name="connsiteX447" fmla="*/ 2262872 w 2329760"/>
              <a:gd name="connsiteY447" fmla="*/ 812571 h 2331266"/>
              <a:gd name="connsiteX448" fmla="*/ 2259794 w 2329760"/>
              <a:gd name="connsiteY448" fmla="*/ 803337 h 2331266"/>
              <a:gd name="connsiteX449" fmla="*/ 2259409 w 2329760"/>
              <a:gd name="connsiteY449" fmla="*/ 806800 h 2331266"/>
              <a:gd name="connsiteX450" fmla="*/ 2258680 w 2329760"/>
              <a:gd name="connsiteY450" fmla="*/ 805864 h 2331266"/>
              <a:gd name="connsiteX451" fmla="*/ 2257869 w 2329760"/>
              <a:gd name="connsiteY451" fmla="*/ 802183 h 2331266"/>
              <a:gd name="connsiteX452" fmla="*/ 2250557 w 2329760"/>
              <a:gd name="connsiteY452" fmla="*/ 781791 h 2331266"/>
              <a:gd name="connsiteX453" fmla="*/ 2250557 w 2329760"/>
              <a:gd name="connsiteY453" fmla="*/ 769480 h 2331266"/>
              <a:gd name="connsiteX454" fmla="*/ 2247478 w 2329760"/>
              <a:gd name="connsiteY454" fmla="*/ 769480 h 2331266"/>
              <a:gd name="connsiteX455" fmla="*/ 2244399 w 2329760"/>
              <a:gd name="connsiteY455" fmla="*/ 763324 h 2331266"/>
              <a:gd name="connsiteX456" fmla="*/ 2241321 w 2329760"/>
              <a:gd name="connsiteY456" fmla="*/ 751013 h 2331266"/>
              <a:gd name="connsiteX457" fmla="*/ 2232085 w 2329760"/>
              <a:gd name="connsiteY457" fmla="*/ 720233 h 2331266"/>
              <a:gd name="connsiteX458" fmla="*/ 2229006 w 2329760"/>
              <a:gd name="connsiteY458" fmla="*/ 720233 h 2331266"/>
              <a:gd name="connsiteX459" fmla="*/ 2219771 w 2329760"/>
              <a:gd name="connsiteY459" fmla="*/ 686376 h 2331266"/>
              <a:gd name="connsiteX460" fmla="*/ 2210534 w 2329760"/>
              <a:gd name="connsiteY460" fmla="*/ 667909 h 2331266"/>
              <a:gd name="connsiteX461" fmla="*/ 2204376 w 2329760"/>
              <a:gd name="connsiteY461" fmla="*/ 655598 h 2331266"/>
              <a:gd name="connsiteX462" fmla="*/ 2188983 w 2329760"/>
              <a:gd name="connsiteY462" fmla="*/ 618661 h 2331266"/>
              <a:gd name="connsiteX463" fmla="*/ 2167432 w 2329760"/>
              <a:gd name="connsiteY463" fmla="*/ 581726 h 2331266"/>
              <a:gd name="connsiteX464" fmla="*/ 2161274 w 2329760"/>
              <a:gd name="connsiteY464" fmla="*/ 563260 h 2331266"/>
              <a:gd name="connsiteX465" fmla="*/ 2161274 w 2329760"/>
              <a:gd name="connsiteY465" fmla="*/ 557103 h 2331266"/>
              <a:gd name="connsiteX466" fmla="*/ 2158195 w 2329760"/>
              <a:gd name="connsiteY466" fmla="*/ 550948 h 2331266"/>
              <a:gd name="connsiteX467" fmla="*/ 2158195 w 2329760"/>
              <a:gd name="connsiteY467" fmla="*/ 554026 h 2331266"/>
              <a:gd name="connsiteX468" fmla="*/ 2133566 w 2329760"/>
              <a:gd name="connsiteY468" fmla="*/ 517091 h 2331266"/>
              <a:gd name="connsiteX469" fmla="*/ 2105857 w 2329760"/>
              <a:gd name="connsiteY469" fmla="*/ 477077 h 2331266"/>
              <a:gd name="connsiteX470" fmla="*/ 2127408 w 2329760"/>
              <a:gd name="connsiteY470" fmla="*/ 523246 h 2331266"/>
              <a:gd name="connsiteX471" fmla="*/ 2133566 w 2329760"/>
              <a:gd name="connsiteY471" fmla="*/ 526325 h 2331266"/>
              <a:gd name="connsiteX472" fmla="*/ 2133566 w 2329760"/>
              <a:gd name="connsiteY472" fmla="*/ 535558 h 2331266"/>
              <a:gd name="connsiteX473" fmla="*/ 2139722 w 2329760"/>
              <a:gd name="connsiteY473" fmla="*/ 542098 h 2331266"/>
              <a:gd name="connsiteX474" fmla="*/ 2140196 w 2329760"/>
              <a:gd name="connsiteY474" fmla="*/ 542778 h 2331266"/>
              <a:gd name="connsiteX475" fmla="*/ 2144341 w 2329760"/>
              <a:gd name="connsiteY475" fmla="*/ 552102 h 2331266"/>
              <a:gd name="connsiteX476" fmla="*/ 2148959 w 2329760"/>
              <a:gd name="connsiteY476" fmla="*/ 560181 h 2331266"/>
              <a:gd name="connsiteX477" fmla="*/ 2145880 w 2329760"/>
              <a:gd name="connsiteY477" fmla="*/ 566337 h 2331266"/>
              <a:gd name="connsiteX478" fmla="*/ 2139722 w 2329760"/>
              <a:gd name="connsiteY478" fmla="*/ 547869 h 2331266"/>
              <a:gd name="connsiteX479" fmla="*/ 2130487 w 2329760"/>
              <a:gd name="connsiteY479" fmla="*/ 532480 h 2331266"/>
              <a:gd name="connsiteX480" fmla="*/ 2115092 w 2329760"/>
              <a:gd name="connsiteY480" fmla="*/ 510934 h 2331266"/>
              <a:gd name="connsiteX481" fmla="*/ 2112015 w 2329760"/>
              <a:gd name="connsiteY481" fmla="*/ 510934 h 2331266"/>
              <a:gd name="connsiteX482" fmla="*/ 2127408 w 2329760"/>
              <a:gd name="connsiteY482" fmla="*/ 547869 h 2331266"/>
              <a:gd name="connsiteX483" fmla="*/ 2124329 w 2329760"/>
              <a:gd name="connsiteY483" fmla="*/ 544792 h 2331266"/>
              <a:gd name="connsiteX484" fmla="*/ 2115092 w 2329760"/>
              <a:gd name="connsiteY484" fmla="*/ 523246 h 2331266"/>
              <a:gd name="connsiteX485" fmla="*/ 2102778 w 2329760"/>
              <a:gd name="connsiteY485" fmla="*/ 510934 h 2331266"/>
              <a:gd name="connsiteX486" fmla="*/ 2087385 w 2329760"/>
              <a:gd name="connsiteY486" fmla="*/ 483233 h 2331266"/>
              <a:gd name="connsiteX487" fmla="*/ 2081227 w 2329760"/>
              <a:gd name="connsiteY487" fmla="*/ 461688 h 2331266"/>
              <a:gd name="connsiteX488" fmla="*/ 2075069 w 2329760"/>
              <a:gd name="connsiteY488" fmla="*/ 461688 h 2331266"/>
              <a:gd name="connsiteX489" fmla="*/ 2068913 w 2329760"/>
              <a:gd name="connsiteY489" fmla="*/ 452454 h 2331266"/>
              <a:gd name="connsiteX490" fmla="*/ 2075069 w 2329760"/>
              <a:gd name="connsiteY490" fmla="*/ 455533 h 2331266"/>
              <a:gd name="connsiteX491" fmla="*/ 2059676 w 2329760"/>
              <a:gd name="connsiteY491" fmla="*/ 443221 h 2331266"/>
              <a:gd name="connsiteX492" fmla="*/ 2050439 w 2329760"/>
              <a:gd name="connsiteY492" fmla="*/ 424753 h 2331266"/>
              <a:gd name="connsiteX493" fmla="*/ 2050439 w 2329760"/>
              <a:gd name="connsiteY493" fmla="*/ 437065 h 2331266"/>
              <a:gd name="connsiteX494" fmla="*/ 2053518 w 2329760"/>
              <a:gd name="connsiteY494" fmla="*/ 446299 h 2331266"/>
              <a:gd name="connsiteX495" fmla="*/ 2056597 w 2329760"/>
              <a:gd name="connsiteY495" fmla="*/ 443221 h 2331266"/>
              <a:gd name="connsiteX496" fmla="*/ 2096620 w 2329760"/>
              <a:gd name="connsiteY496" fmla="*/ 501702 h 2331266"/>
              <a:gd name="connsiteX497" fmla="*/ 2087385 w 2329760"/>
              <a:gd name="connsiteY497" fmla="*/ 495161 h 2331266"/>
              <a:gd name="connsiteX498" fmla="*/ 2083353 w 2329760"/>
              <a:gd name="connsiteY498" fmla="*/ 491297 h 2331266"/>
              <a:gd name="connsiteX499" fmla="*/ 2113258 w 2329760"/>
              <a:gd name="connsiteY499" fmla="*/ 533361 h 2331266"/>
              <a:gd name="connsiteX500" fmla="*/ 2184474 w 2329760"/>
              <a:gd name="connsiteY500" fmla="*/ 672475 h 2331266"/>
              <a:gd name="connsiteX501" fmla="*/ 2226028 w 2329760"/>
              <a:gd name="connsiteY501" fmla="*/ 806335 h 2331266"/>
              <a:gd name="connsiteX502" fmla="*/ 2228104 w 2329760"/>
              <a:gd name="connsiteY502" fmla="*/ 806750 h 2331266"/>
              <a:gd name="connsiteX503" fmla="*/ 2234265 w 2329760"/>
              <a:gd name="connsiteY503" fmla="*/ 822181 h 2331266"/>
              <a:gd name="connsiteX504" fmla="*/ 2237345 w 2329760"/>
              <a:gd name="connsiteY504" fmla="*/ 812922 h 2331266"/>
              <a:gd name="connsiteX505" fmla="*/ 2249668 w 2329760"/>
              <a:gd name="connsiteY505" fmla="*/ 822181 h 2331266"/>
              <a:gd name="connsiteX506" fmla="*/ 2243507 w 2329760"/>
              <a:gd name="connsiteY506" fmla="*/ 822181 h 2331266"/>
              <a:gd name="connsiteX507" fmla="*/ 2249668 w 2329760"/>
              <a:gd name="connsiteY507" fmla="*/ 834526 h 2331266"/>
              <a:gd name="connsiteX508" fmla="*/ 2246588 w 2329760"/>
              <a:gd name="connsiteY508" fmla="*/ 834526 h 2331266"/>
              <a:gd name="connsiteX509" fmla="*/ 2237345 w 2329760"/>
              <a:gd name="connsiteY509" fmla="*/ 822181 h 2331266"/>
              <a:gd name="connsiteX510" fmla="*/ 2236190 w 2329760"/>
              <a:gd name="connsiteY510" fmla="*/ 837226 h 2331266"/>
              <a:gd name="connsiteX511" fmla="*/ 2235685 w 2329760"/>
              <a:gd name="connsiteY511" fmla="*/ 837443 h 2331266"/>
              <a:gd name="connsiteX512" fmla="*/ 2246414 w 2329760"/>
              <a:gd name="connsiteY512" fmla="*/ 872010 h 2331266"/>
              <a:gd name="connsiteX513" fmla="*/ 2246588 w 2329760"/>
              <a:gd name="connsiteY513" fmla="*/ 871558 h 2331266"/>
              <a:gd name="connsiteX514" fmla="*/ 2246516 w 2329760"/>
              <a:gd name="connsiteY514" fmla="*/ 872339 h 2331266"/>
              <a:gd name="connsiteX515" fmla="*/ 2247170 w 2329760"/>
              <a:gd name="connsiteY515" fmla="*/ 874446 h 2331266"/>
              <a:gd name="connsiteX516" fmla="*/ 2248423 w 2329760"/>
              <a:gd name="connsiteY516" fmla="*/ 882654 h 2331266"/>
              <a:gd name="connsiteX517" fmla="*/ 2249668 w 2329760"/>
              <a:gd name="connsiteY517" fmla="*/ 883901 h 2331266"/>
              <a:gd name="connsiteX518" fmla="*/ 2255828 w 2329760"/>
              <a:gd name="connsiteY518" fmla="*/ 930193 h 2331266"/>
              <a:gd name="connsiteX519" fmla="*/ 2255670 w 2329760"/>
              <a:gd name="connsiteY519" fmla="*/ 930141 h 2331266"/>
              <a:gd name="connsiteX520" fmla="*/ 2259651 w 2329760"/>
              <a:gd name="connsiteY520" fmla="*/ 956228 h 2331266"/>
              <a:gd name="connsiteX521" fmla="*/ 2260064 w 2329760"/>
              <a:gd name="connsiteY521" fmla="*/ 956039 h 2331266"/>
              <a:gd name="connsiteX522" fmla="*/ 2261989 w 2329760"/>
              <a:gd name="connsiteY522" fmla="*/ 951795 h 2331266"/>
              <a:gd name="connsiteX523" fmla="*/ 2261605 w 2329760"/>
              <a:gd name="connsiteY523" fmla="*/ 957968 h 2331266"/>
              <a:gd name="connsiteX524" fmla="*/ 2260355 w 2329760"/>
              <a:gd name="connsiteY524" fmla="*/ 960831 h 2331266"/>
              <a:gd name="connsiteX525" fmla="*/ 2261109 w 2329760"/>
              <a:gd name="connsiteY525" fmla="*/ 965782 h 2331266"/>
              <a:gd name="connsiteX526" fmla="*/ 2265071 w 2329760"/>
              <a:gd name="connsiteY526" fmla="*/ 967226 h 2331266"/>
              <a:gd name="connsiteX527" fmla="*/ 2268151 w 2329760"/>
              <a:gd name="connsiteY527" fmla="*/ 951795 h 2331266"/>
              <a:gd name="connsiteX528" fmla="*/ 2271231 w 2329760"/>
              <a:gd name="connsiteY528" fmla="*/ 964140 h 2331266"/>
              <a:gd name="connsiteX529" fmla="*/ 2274312 w 2329760"/>
              <a:gd name="connsiteY529" fmla="*/ 969155 h 2331266"/>
              <a:gd name="connsiteX530" fmla="*/ 2277040 w 2329760"/>
              <a:gd name="connsiteY530" fmla="*/ 967447 h 2331266"/>
              <a:gd name="connsiteX531" fmla="*/ 2277392 w 2329760"/>
              <a:gd name="connsiteY531" fmla="*/ 982656 h 2331266"/>
              <a:gd name="connsiteX532" fmla="*/ 2277392 w 2329760"/>
              <a:gd name="connsiteY532" fmla="*/ 970311 h 2331266"/>
              <a:gd name="connsiteX533" fmla="*/ 2283553 w 2329760"/>
              <a:gd name="connsiteY533" fmla="*/ 973399 h 2331266"/>
              <a:gd name="connsiteX534" fmla="*/ 2280472 w 2329760"/>
              <a:gd name="connsiteY534" fmla="*/ 979570 h 2331266"/>
              <a:gd name="connsiteX535" fmla="*/ 2283553 w 2329760"/>
              <a:gd name="connsiteY535" fmla="*/ 991915 h 2331266"/>
              <a:gd name="connsiteX536" fmla="*/ 2280472 w 2329760"/>
              <a:gd name="connsiteY536" fmla="*/ 995001 h 2331266"/>
              <a:gd name="connsiteX537" fmla="*/ 2277392 w 2329760"/>
              <a:gd name="connsiteY537" fmla="*/ 1025862 h 2331266"/>
              <a:gd name="connsiteX538" fmla="*/ 2286633 w 2329760"/>
              <a:gd name="connsiteY538" fmla="*/ 1010431 h 2331266"/>
              <a:gd name="connsiteX539" fmla="*/ 2283553 w 2329760"/>
              <a:gd name="connsiteY539" fmla="*/ 1007345 h 2331266"/>
              <a:gd name="connsiteX540" fmla="*/ 2283553 w 2329760"/>
              <a:gd name="connsiteY540" fmla="*/ 995001 h 2331266"/>
              <a:gd name="connsiteX541" fmla="*/ 2286633 w 2329760"/>
              <a:gd name="connsiteY541" fmla="*/ 1007345 h 2331266"/>
              <a:gd name="connsiteX542" fmla="*/ 2292795 w 2329760"/>
              <a:gd name="connsiteY542" fmla="*/ 991915 h 2331266"/>
              <a:gd name="connsiteX543" fmla="*/ 2298956 w 2329760"/>
              <a:gd name="connsiteY543" fmla="*/ 991915 h 2331266"/>
              <a:gd name="connsiteX544" fmla="*/ 2298956 w 2329760"/>
              <a:gd name="connsiteY544" fmla="*/ 1007345 h 2331266"/>
              <a:gd name="connsiteX545" fmla="*/ 2292795 w 2329760"/>
              <a:gd name="connsiteY545" fmla="*/ 998087 h 2331266"/>
              <a:gd name="connsiteX546" fmla="*/ 2289715 w 2329760"/>
              <a:gd name="connsiteY546" fmla="*/ 1004258 h 2331266"/>
              <a:gd name="connsiteX547" fmla="*/ 2286633 w 2329760"/>
              <a:gd name="connsiteY547" fmla="*/ 1013517 h 2331266"/>
              <a:gd name="connsiteX548" fmla="*/ 2286633 w 2329760"/>
              <a:gd name="connsiteY548" fmla="*/ 1035119 h 2331266"/>
              <a:gd name="connsiteX549" fmla="*/ 2274312 w 2329760"/>
              <a:gd name="connsiteY549" fmla="*/ 1050550 h 2331266"/>
              <a:gd name="connsiteX550" fmla="*/ 2268151 w 2329760"/>
              <a:gd name="connsiteY550" fmla="*/ 1028948 h 2331266"/>
              <a:gd name="connsiteX551" fmla="*/ 2268151 w 2329760"/>
              <a:gd name="connsiteY551" fmla="*/ 1038205 h 2331266"/>
              <a:gd name="connsiteX552" fmla="*/ 2266303 w 2329760"/>
              <a:gd name="connsiteY552" fmla="*/ 1037280 h 2331266"/>
              <a:gd name="connsiteX553" fmla="*/ 2269030 w 2329760"/>
              <a:gd name="connsiteY553" fmla="*/ 1091290 h 2331266"/>
              <a:gd name="connsiteX554" fmla="*/ 2264867 w 2329760"/>
              <a:gd name="connsiteY554" fmla="*/ 1173746 h 2331266"/>
              <a:gd name="connsiteX555" fmla="*/ 2266610 w 2329760"/>
              <a:gd name="connsiteY555" fmla="*/ 1170906 h 2331266"/>
              <a:gd name="connsiteX556" fmla="*/ 2271231 w 2329760"/>
              <a:gd name="connsiteY556" fmla="*/ 1161648 h 2331266"/>
              <a:gd name="connsiteX557" fmla="*/ 2271231 w 2329760"/>
              <a:gd name="connsiteY557" fmla="*/ 1146217 h 2331266"/>
              <a:gd name="connsiteX558" fmla="*/ 2274312 w 2329760"/>
              <a:gd name="connsiteY558" fmla="*/ 1146217 h 2331266"/>
              <a:gd name="connsiteX559" fmla="*/ 2274312 w 2329760"/>
              <a:gd name="connsiteY559" fmla="*/ 1149304 h 2331266"/>
              <a:gd name="connsiteX560" fmla="*/ 2277392 w 2329760"/>
              <a:gd name="connsiteY560" fmla="*/ 1161648 h 2331266"/>
              <a:gd name="connsiteX561" fmla="*/ 2280472 w 2329760"/>
              <a:gd name="connsiteY561" fmla="*/ 1149304 h 2331266"/>
              <a:gd name="connsiteX562" fmla="*/ 2286633 w 2329760"/>
              <a:gd name="connsiteY562" fmla="*/ 1155476 h 2331266"/>
              <a:gd name="connsiteX563" fmla="*/ 2283553 w 2329760"/>
              <a:gd name="connsiteY563" fmla="*/ 1133874 h 2331266"/>
              <a:gd name="connsiteX564" fmla="*/ 2289715 w 2329760"/>
              <a:gd name="connsiteY564" fmla="*/ 1140045 h 2331266"/>
              <a:gd name="connsiteX565" fmla="*/ 2289715 w 2329760"/>
              <a:gd name="connsiteY565" fmla="*/ 1103013 h 2331266"/>
              <a:gd name="connsiteX566" fmla="*/ 2295875 w 2329760"/>
              <a:gd name="connsiteY566" fmla="*/ 1087582 h 2331266"/>
              <a:gd name="connsiteX567" fmla="*/ 2294720 w 2329760"/>
              <a:gd name="connsiteY567" fmla="*/ 1096841 h 2331266"/>
              <a:gd name="connsiteX568" fmla="*/ 2295685 w 2329760"/>
              <a:gd name="connsiteY568" fmla="*/ 1104580 h 2331266"/>
              <a:gd name="connsiteX569" fmla="*/ 2295659 w 2329760"/>
              <a:gd name="connsiteY569" fmla="*/ 1106099 h 2331266"/>
              <a:gd name="connsiteX570" fmla="*/ 2292795 w 2329760"/>
              <a:gd name="connsiteY570" fmla="*/ 1106099 h 2331266"/>
              <a:gd name="connsiteX571" fmla="*/ 2292795 w 2329760"/>
              <a:gd name="connsiteY571" fmla="*/ 1130788 h 2331266"/>
              <a:gd name="connsiteX572" fmla="*/ 2295490 w 2329760"/>
              <a:gd name="connsiteY572" fmla="*/ 1115743 h 2331266"/>
              <a:gd name="connsiteX573" fmla="*/ 2295659 w 2329760"/>
              <a:gd name="connsiteY573" fmla="*/ 1106099 h 2331266"/>
              <a:gd name="connsiteX574" fmla="*/ 2295875 w 2329760"/>
              <a:gd name="connsiteY574" fmla="*/ 1106099 h 2331266"/>
              <a:gd name="connsiteX575" fmla="*/ 2295685 w 2329760"/>
              <a:gd name="connsiteY575" fmla="*/ 1104580 h 2331266"/>
              <a:gd name="connsiteX576" fmla="*/ 2295875 w 2329760"/>
              <a:gd name="connsiteY576" fmla="*/ 1093754 h 2331266"/>
              <a:gd name="connsiteX577" fmla="*/ 2298956 w 2329760"/>
              <a:gd name="connsiteY577" fmla="*/ 1090668 h 2331266"/>
              <a:gd name="connsiteX578" fmla="*/ 2298956 w 2329760"/>
              <a:gd name="connsiteY578" fmla="*/ 1096841 h 2331266"/>
              <a:gd name="connsiteX579" fmla="*/ 2302036 w 2329760"/>
              <a:gd name="connsiteY579" fmla="*/ 1087582 h 2331266"/>
              <a:gd name="connsiteX580" fmla="*/ 2305116 w 2329760"/>
              <a:gd name="connsiteY580" fmla="*/ 1096841 h 2331266"/>
              <a:gd name="connsiteX581" fmla="*/ 2302036 w 2329760"/>
              <a:gd name="connsiteY581" fmla="*/ 1121529 h 2331266"/>
              <a:gd name="connsiteX582" fmla="*/ 2298956 w 2329760"/>
              <a:gd name="connsiteY582" fmla="*/ 1109184 h 2331266"/>
              <a:gd name="connsiteX583" fmla="*/ 2298956 w 2329760"/>
              <a:gd name="connsiteY583" fmla="*/ 1136960 h 2331266"/>
              <a:gd name="connsiteX584" fmla="*/ 2305116 w 2329760"/>
              <a:gd name="connsiteY584" fmla="*/ 1136960 h 2331266"/>
              <a:gd name="connsiteX585" fmla="*/ 2308197 w 2329760"/>
              <a:gd name="connsiteY585" fmla="*/ 1133874 h 2331266"/>
              <a:gd name="connsiteX586" fmla="*/ 2308197 w 2329760"/>
              <a:gd name="connsiteY586" fmla="*/ 1118443 h 2331266"/>
              <a:gd name="connsiteX587" fmla="*/ 2314359 w 2329760"/>
              <a:gd name="connsiteY587" fmla="*/ 1121529 h 2331266"/>
              <a:gd name="connsiteX588" fmla="*/ 2308197 w 2329760"/>
              <a:gd name="connsiteY588" fmla="*/ 1099927 h 2331266"/>
              <a:gd name="connsiteX589" fmla="*/ 2311277 w 2329760"/>
              <a:gd name="connsiteY589" fmla="*/ 1084496 h 2331266"/>
              <a:gd name="connsiteX590" fmla="*/ 2311277 w 2329760"/>
              <a:gd name="connsiteY590" fmla="*/ 1096841 h 2331266"/>
              <a:gd name="connsiteX591" fmla="*/ 2317439 w 2329760"/>
              <a:gd name="connsiteY591" fmla="*/ 1087582 h 2331266"/>
              <a:gd name="connsiteX592" fmla="*/ 2329760 w 2329760"/>
              <a:gd name="connsiteY592" fmla="*/ 1087582 h 2331266"/>
              <a:gd name="connsiteX593" fmla="*/ 2326680 w 2329760"/>
              <a:gd name="connsiteY593" fmla="*/ 1103013 h 2331266"/>
              <a:gd name="connsiteX594" fmla="*/ 2329760 w 2329760"/>
              <a:gd name="connsiteY594" fmla="*/ 1106099 h 2331266"/>
              <a:gd name="connsiteX595" fmla="*/ 2326680 w 2329760"/>
              <a:gd name="connsiteY595" fmla="*/ 1124615 h 2331266"/>
              <a:gd name="connsiteX596" fmla="*/ 2326680 w 2329760"/>
              <a:gd name="connsiteY596" fmla="*/ 1112272 h 2331266"/>
              <a:gd name="connsiteX597" fmla="*/ 2323599 w 2329760"/>
              <a:gd name="connsiteY597" fmla="*/ 1118443 h 2331266"/>
              <a:gd name="connsiteX598" fmla="*/ 2326680 w 2329760"/>
              <a:gd name="connsiteY598" fmla="*/ 1130788 h 2331266"/>
              <a:gd name="connsiteX599" fmla="*/ 2320519 w 2329760"/>
              <a:gd name="connsiteY599" fmla="*/ 1130788 h 2331266"/>
              <a:gd name="connsiteX600" fmla="*/ 2323599 w 2329760"/>
              <a:gd name="connsiteY600" fmla="*/ 1143131 h 2331266"/>
              <a:gd name="connsiteX601" fmla="*/ 2317439 w 2329760"/>
              <a:gd name="connsiteY601" fmla="*/ 1152390 h 2331266"/>
              <a:gd name="connsiteX602" fmla="*/ 2311277 w 2329760"/>
              <a:gd name="connsiteY602" fmla="*/ 1170906 h 2331266"/>
              <a:gd name="connsiteX603" fmla="*/ 2308197 w 2329760"/>
              <a:gd name="connsiteY603" fmla="*/ 1161648 h 2331266"/>
              <a:gd name="connsiteX604" fmla="*/ 2298956 w 2329760"/>
              <a:gd name="connsiteY604" fmla="*/ 1183251 h 2331266"/>
              <a:gd name="connsiteX605" fmla="*/ 2298956 w 2329760"/>
              <a:gd name="connsiteY605" fmla="*/ 1167821 h 2331266"/>
              <a:gd name="connsiteX606" fmla="*/ 2302036 w 2329760"/>
              <a:gd name="connsiteY606" fmla="*/ 1152390 h 2331266"/>
              <a:gd name="connsiteX607" fmla="*/ 2289715 w 2329760"/>
              <a:gd name="connsiteY607" fmla="*/ 1189423 h 2331266"/>
              <a:gd name="connsiteX608" fmla="*/ 2286633 w 2329760"/>
              <a:gd name="connsiteY608" fmla="*/ 1161648 h 2331266"/>
              <a:gd name="connsiteX609" fmla="*/ 2283553 w 2329760"/>
              <a:gd name="connsiteY609" fmla="*/ 1155476 h 2331266"/>
              <a:gd name="connsiteX610" fmla="*/ 2283553 w 2329760"/>
              <a:gd name="connsiteY610" fmla="*/ 1167821 h 2331266"/>
              <a:gd name="connsiteX611" fmla="*/ 2277392 w 2329760"/>
              <a:gd name="connsiteY611" fmla="*/ 1186337 h 2331266"/>
              <a:gd name="connsiteX612" fmla="*/ 2277392 w 2329760"/>
              <a:gd name="connsiteY612" fmla="*/ 1180164 h 2331266"/>
              <a:gd name="connsiteX613" fmla="*/ 2274312 w 2329760"/>
              <a:gd name="connsiteY613" fmla="*/ 1186337 h 2331266"/>
              <a:gd name="connsiteX614" fmla="*/ 2277392 w 2329760"/>
              <a:gd name="connsiteY614" fmla="*/ 1189423 h 2331266"/>
              <a:gd name="connsiteX615" fmla="*/ 2274312 w 2329760"/>
              <a:gd name="connsiteY615" fmla="*/ 1232627 h 2331266"/>
              <a:gd name="connsiteX616" fmla="*/ 2268151 w 2329760"/>
              <a:gd name="connsiteY616" fmla="*/ 1235714 h 2331266"/>
              <a:gd name="connsiteX617" fmla="*/ 2261989 w 2329760"/>
              <a:gd name="connsiteY617" fmla="*/ 1266574 h 2331266"/>
              <a:gd name="connsiteX618" fmla="*/ 2261989 w 2329760"/>
              <a:gd name="connsiteY618" fmla="*/ 1229541 h 2331266"/>
              <a:gd name="connsiteX619" fmla="*/ 2263144 w 2329760"/>
              <a:gd name="connsiteY619" fmla="*/ 1218740 h 2331266"/>
              <a:gd name="connsiteX620" fmla="*/ 2262185 w 2329760"/>
              <a:gd name="connsiteY620" fmla="*/ 1209759 h 2331266"/>
              <a:gd name="connsiteX621" fmla="*/ 2247170 w 2329760"/>
              <a:gd name="connsiteY621" fmla="*/ 1308137 h 2331266"/>
              <a:gd name="connsiteX622" fmla="*/ 2244245 w 2329760"/>
              <a:gd name="connsiteY622" fmla="*/ 1317557 h 2331266"/>
              <a:gd name="connsiteX623" fmla="*/ 2246588 w 2329760"/>
              <a:gd name="connsiteY623" fmla="*/ 1312865 h 2331266"/>
              <a:gd name="connsiteX624" fmla="*/ 2255828 w 2329760"/>
              <a:gd name="connsiteY624" fmla="*/ 1325210 h 2331266"/>
              <a:gd name="connsiteX625" fmla="*/ 2246588 w 2329760"/>
              <a:gd name="connsiteY625" fmla="*/ 1340640 h 2331266"/>
              <a:gd name="connsiteX626" fmla="*/ 2246588 w 2329760"/>
              <a:gd name="connsiteY626" fmla="*/ 1328296 h 2331266"/>
              <a:gd name="connsiteX627" fmla="*/ 2240426 w 2329760"/>
              <a:gd name="connsiteY627" fmla="*/ 1337553 h 2331266"/>
              <a:gd name="connsiteX628" fmla="*/ 2240426 w 2329760"/>
              <a:gd name="connsiteY628" fmla="*/ 1329863 h 2331266"/>
              <a:gd name="connsiteX629" fmla="*/ 2206977 w 2329760"/>
              <a:gd name="connsiteY629" fmla="*/ 1437619 h 2331266"/>
              <a:gd name="connsiteX630" fmla="*/ 2209621 w 2329760"/>
              <a:gd name="connsiteY630" fmla="*/ 1445567 h 2331266"/>
              <a:gd name="connsiteX631" fmla="*/ 2209621 w 2329760"/>
              <a:gd name="connsiteY631" fmla="*/ 1457910 h 2331266"/>
              <a:gd name="connsiteX632" fmla="*/ 2203460 w 2329760"/>
              <a:gd name="connsiteY632" fmla="*/ 1467169 h 2331266"/>
              <a:gd name="connsiteX633" fmla="*/ 2206541 w 2329760"/>
              <a:gd name="connsiteY633" fmla="*/ 1473340 h 2331266"/>
              <a:gd name="connsiteX634" fmla="*/ 2197300 w 2329760"/>
              <a:gd name="connsiteY634" fmla="*/ 1485685 h 2331266"/>
              <a:gd name="connsiteX635" fmla="*/ 2200380 w 2329760"/>
              <a:gd name="connsiteY635" fmla="*/ 1482599 h 2331266"/>
              <a:gd name="connsiteX636" fmla="*/ 2191138 w 2329760"/>
              <a:gd name="connsiteY636" fmla="*/ 1504201 h 2331266"/>
              <a:gd name="connsiteX637" fmla="*/ 2191138 w 2329760"/>
              <a:gd name="connsiteY637" fmla="*/ 1507287 h 2331266"/>
              <a:gd name="connsiteX638" fmla="*/ 2188057 w 2329760"/>
              <a:gd name="connsiteY638" fmla="*/ 1519632 h 2331266"/>
              <a:gd name="connsiteX639" fmla="*/ 2197300 w 2329760"/>
              <a:gd name="connsiteY639" fmla="*/ 1501115 h 2331266"/>
              <a:gd name="connsiteX640" fmla="*/ 2203460 w 2329760"/>
              <a:gd name="connsiteY640" fmla="*/ 1494942 h 2331266"/>
              <a:gd name="connsiteX641" fmla="*/ 2203460 w 2329760"/>
              <a:gd name="connsiteY641" fmla="*/ 1501115 h 2331266"/>
              <a:gd name="connsiteX642" fmla="*/ 2194219 w 2329760"/>
              <a:gd name="connsiteY642" fmla="*/ 1513459 h 2331266"/>
              <a:gd name="connsiteX643" fmla="*/ 2197300 w 2329760"/>
              <a:gd name="connsiteY643" fmla="*/ 1525803 h 2331266"/>
              <a:gd name="connsiteX644" fmla="*/ 2200380 w 2329760"/>
              <a:gd name="connsiteY644" fmla="*/ 1522718 h 2331266"/>
              <a:gd name="connsiteX645" fmla="*/ 2209621 w 2329760"/>
              <a:gd name="connsiteY645" fmla="*/ 1485685 h 2331266"/>
              <a:gd name="connsiteX646" fmla="*/ 2209621 w 2329760"/>
              <a:gd name="connsiteY646" fmla="*/ 1488771 h 2331266"/>
              <a:gd name="connsiteX647" fmla="*/ 2218863 w 2329760"/>
              <a:gd name="connsiteY647" fmla="*/ 1451738 h 2331266"/>
              <a:gd name="connsiteX648" fmla="*/ 2228104 w 2329760"/>
              <a:gd name="connsiteY648" fmla="*/ 1439393 h 2331266"/>
              <a:gd name="connsiteX649" fmla="*/ 2228490 w 2329760"/>
              <a:gd name="connsiteY649" fmla="*/ 1441323 h 2331266"/>
              <a:gd name="connsiteX650" fmla="*/ 2230218 w 2329760"/>
              <a:gd name="connsiteY650" fmla="*/ 1444044 h 2331266"/>
              <a:gd name="connsiteX651" fmla="*/ 2229343 w 2329760"/>
              <a:gd name="connsiteY651" fmla="*/ 1448249 h 2331266"/>
              <a:gd name="connsiteX652" fmla="*/ 2226949 w 2329760"/>
              <a:gd name="connsiteY652" fmla="*/ 1451738 h 2331266"/>
              <a:gd name="connsiteX653" fmla="*/ 2225024 w 2329760"/>
              <a:gd name="connsiteY653" fmla="*/ 1457910 h 2331266"/>
              <a:gd name="connsiteX654" fmla="*/ 2229260 w 2329760"/>
              <a:gd name="connsiteY654" fmla="*/ 1448652 h 2331266"/>
              <a:gd name="connsiteX655" fmla="*/ 2229343 w 2329760"/>
              <a:gd name="connsiteY655" fmla="*/ 1448249 h 2331266"/>
              <a:gd name="connsiteX656" fmla="*/ 2231185 w 2329760"/>
              <a:gd name="connsiteY656" fmla="*/ 1445567 h 2331266"/>
              <a:gd name="connsiteX657" fmla="*/ 2230218 w 2329760"/>
              <a:gd name="connsiteY657" fmla="*/ 1444044 h 2331266"/>
              <a:gd name="connsiteX658" fmla="*/ 2231185 w 2329760"/>
              <a:gd name="connsiteY658" fmla="*/ 1439393 h 2331266"/>
              <a:gd name="connsiteX659" fmla="*/ 2234265 w 2329760"/>
              <a:gd name="connsiteY659" fmla="*/ 1436308 h 2331266"/>
              <a:gd name="connsiteX660" fmla="*/ 2243507 w 2329760"/>
              <a:gd name="connsiteY660" fmla="*/ 1454824 h 2331266"/>
              <a:gd name="connsiteX661" fmla="*/ 2246588 w 2329760"/>
              <a:gd name="connsiteY661" fmla="*/ 1460996 h 2331266"/>
              <a:gd name="connsiteX662" fmla="*/ 2237345 w 2329760"/>
              <a:gd name="connsiteY662" fmla="*/ 1482599 h 2331266"/>
              <a:gd name="connsiteX663" fmla="*/ 2240426 w 2329760"/>
              <a:gd name="connsiteY663" fmla="*/ 1504201 h 2331266"/>
              <a:gd name="connsiteX664" fmla="*/ 2234265 w 2329760"/>
              <a:gd name="connsiteY664" fmla="*/ 1519632 h 2331266"/>
              <a:gd name="connsiteX665" fmla="*/ 2237345 w 2329760"/>
              <a:gd name="connsiteY665" fmla="*/ 1510373 h 2331266"/>
              <a:gd name="connsiteX666" fmla="*/ 2231185 w 2329760"/>
              <a:gd name="connsiteY666" fmla="*/ 1519632 h 2331266"/>
              <a:gd name="connsiteX667" fmla="*/ 2231185 w 2329760"/>
              <a:gd name="connsiteY667" fmla="*/ 1504201 h 2331266"/>
              <a:gd name="connsiteX668" fmla="*/ 2215782 w 2329760"/>
              <a:gd name="connsiteY668" fmla="*/ 1535062 h 2331266"/>
              <a:gd name="connsiteX669" fmla="*/ 2209621 w 2329760"/>
              <a:gd name="connsiteY669" fmla="*/ 1550493 h 2331266"/>
              <a:gd name="connsiteX670" fmla="*/ 2203460 w 2329760"/>
              <a:gd name="connsiteY670" fmla="*/ 1553579 h 2331266"/>
              <a:gd name="connsiteX671" fmla="*/ 2209621 w 2329760"/>
              <a:gd name="connsiteY671" fmla="*/ 1544320 h 2331266"/>
              <a:gd name="connsiteX672" fmla="*/ 2197300 w 2329760"/>
              <a:gd name="connsiteY672" fmla="*/ 1556664 h 2331266"/>
              <a:gd name="connsiteX673" fmla="*/ 2197300 w 2329760"/>
              <a:gd name="connsiteY673" fmla="*/ 1553579 h 2331266"/>
              <a:gd name="connsiteX674" fmla="*/ 2172656 w 2329760"/>
              <a:gd name="connsiteY674" fmla="*/ 1590611 h 2331266"/>
              <a:gd name="connsiteX675" fmla="*/ 2172656 w 2329760"/>
              <a:gd name="connsiteY675" fmla="*/ 1596783 h 2331266"/>
              <a:gd name="connsiteX676" fmla="*/ 2163414 w 2329760"/>
              <a:gd name="connsiteY676" fmla="*/ 1612213 h 2331266"/>
              <a:gd name="connsiteX677" fmla="*/ 2154173 w 2329760"/>
              <a:gd name="connsiteY677" fmla="*/ 1615299 h 2331266"/>
              <a:gd name="connsiteX678" fmla="*/ 2154173 w 2329760"/>
              <a:gd name="connsiteY678" fmla="*/ 1624558 h 2331266"/>
              <a:gd name="connsiteX679" fmla="*/ 2148012 w 2329760"/>
              <a:gd name="connsiteY679" fmla="*/ 1635359 h 2331266"/>
              <a:gd name="connsiteX680" fmla="*/ 2141850 w 2329760"/>
              <a:gd name="connsiteY680" fmla="*/ 1636903 h 2331266"/>
              <a:gd name="connsiteX681" fmla="*/ 2146471 w 2329760"/>
              <a:gd name="connsiteY681" fmla="*/ 1634588 h 2331266"/>
              <a:gd name="connsiteX682" fmla="*/ 2151092 w 2329760"/>
              <a:gd name="connsiteY682" fmla="*/ 1627644 h 2331266"/>
              <a:gd name="connsiteX683" fmla="*/ 2143776 w 2329760"/>
              <a:gd name="connsiteY683" fmla="*/ 1633044 h 2331266"/>
              <a:gd name="connsiteX684" fmla="*/ 2141850 w 2329760"/>
              <a:gd name="connsiteY684" fmla="*/ 1636903 h 2331266"/>
              <a:gd name="connsiteX685" fmla="*/ 2139694 w 2329760"/>
              <a:gd name="connsiteY685" fmla="*/ 1641222 h 2331266"/>
              <a:gd name="connsiteX686" fmla="*/ 2141850 w 2329760"/>
              <a:gd name="connsiteY686" fmla="*/ 1633815 h 2331266"/>
              <a:gd name="connsiteX687" fmla="*/ 2107965 w 2329760"/>
              <a:gd name="connsiteY687" fmla="*/ 1673935 h 2331266"/>
              <a:gd name="connsiteX688" fmla="*/ 2101804 w 2329760"/>
              <a:gd name="connsiteY688" fmla="*/ 1686279 h 2331266"/>
              <a:gd name="connsiteX689" fmla="*/ 2107965 w 2329760"/>
              <a:gd name="connsiteY689" fmla="*/ 1683193 h 2331266"/>
              <a:gd name="connsiteX690" fmla="*/ 2089482 w 2329760"/>
              <a:gd name="connsiteY690" fmla="*/ 1710968 h 2331266"/>
              <a:gd name="connsiteX691" fmla="*/ 2092562 w 2329760"/>
              <a:gd name="connsiteY691" fmla="*/ 1714054 h 2331266"/>
              <a:gd name="connsiteX692" fmla="*/ 2092562 w 2329760"/>
              <a:gd name="connsiteY692" fmla="*/ 1707882 h 2331266"/>
              <a:gd name="connsiteX693" fmla="*/ 2104885 w 2329760"/>
              <a:gd name="connsiteY693" fmla="*/ 1695537 h 2331266"/>
              <a:gd name="connsiteX694" fmla="*/ 2111045 w 2329760"/>
              <a:gd name="connsiteY694" fmla="*/ 1698623 h 2331266"/>
              <a:gd name="connsiteX695" fmla="*/ 2132609 w 2329760"/>
              <a:gd name="connsiteY695" fmla="*/ 1655419 h 2331266"/>
              <a:gd name="connsiteX696" fmla="*/ 2111045 w 2329760"/>
              <a:gd name="connsiteY696" fmla="*/ 1704795 h 2331266"/>
              <a:gd name="connsiteX697" fmla="*/ 2114126 w 2329760"/>
              <a:gd name="connsiteY697" fmla="*/ 1704795 h 2331266"/>
              <a:gd name="connsiteX698" fmla="*/ 2114126 w 2329760"/>
              <a:gd name="connsiteY698" fmla="*/ 1710968 h 2331266"/>
              <a:gd name="connsiteX699" fmla="*/ 2107965 w 2329760"/>
              <a:gd name="connsiteY699" fmla="*/ 1723311 h 2331266"/>
              <a:gd name="connsiteX700" fmla="*/ 2126448 w 2329760"/>
              <a:gd name="connsiteY700" fmla="*/ 1707882 h 2331266"/>
              <a:gd name="connsiteX701" fmla="*/ 2138770 w 2329760"/>
              <a:gd name="connsiteY701" fmla="*/ 1689366 h 2331266"/>
              <a:gd name="connsiteX702" fmla="*/ 2117206 w 2329760"/>
              <a:gd name="connsiteY702" fmla="*/ 1704795 h 2331266"/>
              <a:gd name="connsiteX703" fmla="*/ 2126448 w 2329760"/>
              <a:gd name="connsiteY703" fmla="*/ 1695537 h 2331266"/>
              <a:gd name="connsiteX704" fmla="*/ 2117206 w 2329760"/>
              <a:gd name="connsiteY704" fmla="*/ 1698623 h 2331266"/>
              <a:gd name="connsiteX705" fmla="*/ 2138770 w 2329760"/>
              <a:gd name="connsiteY705" fmla="*/ 1683193 h 2331266"/>
              <a:gd name="connsiteX706" fmla="*/ 2144932 w 2329760"/>
              <a:gd name="connsiteY706" fmla="*/ 1670848 h 2331266"/>
              <a:gd name="connsiteX707" fmla="*/ 2151092 w 2329760"/>
              <a:gd name="connsiteY707" fmla="*/ 1667762 h 2331266"/>
              <a:gd name="connsiteX708" fmla="*/ 2151092 w 2329760"/>
              <a:gd name="connsiteY708" fmla="*/ 1673935 h 2331266"/>
              <a:gd name="connsiteX709" fmla="*/ 2163414 w 2329760"/>
              <a:gd name="connsiteY709" fmla="*/ 1667762 h 2331266"/>
              <a:gd name="connsiteX710" fmla="*/ 2181897 w 2329760"/>
              <a:gd name="connsiteY710" fmla="*/ 1636903 h 2331266"/>
              <a:gd name="connsiteX711" fmla="*/ 2175736 w 2329760"/>
              <a:gd name="connsiteY711" fmla="*/ 1636903 h 2331266"/>
              <a:gd name="connsiteX712" fmla="*/ 2184977 w 2329760"/>
              <a:gd name="connsiteY712" fmla="*/ 1630730 h 2331266"/>
              <a:gd name="connsiteX713" fmla="*/ 2172656 w 2329760"/>
              <a:gd name="connsiteY713" fmla="*/ 1661591 h 2331266"/>
              <a:gd name="connsiteX714" fmla="*/ 2181897 w 2329760"/>
              <a:gd name="connsiteY714" fmla="*/ 1652332 h 2331266"/>
              <a:gd name="connsiteX715" fmla="*/ 2169576 w 2329760"/>
              <a:gd name="connsiteY715" fmla="*/ 1667762 h 2331266"/>
              <a:gd name="connsiteX716" fmla="*/ 2157253 w 2329760"/>
              <a:gd name="connsiteY716" fmla="*/ 1692452 h 2331266"/>
              <a:gd name="connsiteX717" fmla="*/ 2154173 w 2329760"/>
              <a:gd name="connsiteY717" fmla="*/ 1692452 h 2331266"/>
              <a:gd name="connsiteX718" fmla="*/ 2151092 w 2329760"/>
              <a:gd name="connsiteY718" fmla="*/ 1698623 h 2331266"/>
              <a:gd name="connsiteX719" fmla="*/ 2154173 w 2329760"/>
              <a:gd name="connsiteY719" fmla="*/ 1701709 h 2331266"/>
              <a:gd name="connsiteX720" fmla="*/ 2148012 w 2329760"/>
              <a:gd name="connsiteY720" fmla="*/ 1704795 h 2331266"/>
              <a:gd name="connsiteX721" fmla="*/ 2135689 w 2329760"/>
              <a:gd name="connsiteY721" fmla="*/ 1723311 h 2331266"/>
              <a:gd name="connsiteX722" fmla="*/ 2144932 w 2329760"/>
              <a:gd name="connsiteY722" fmla="*/ 1704795 h 2331266"/>
              <a:gd name="connsiteX723" fmla="*/ 2117206 w 2329760"/>
              <a:gd name="connsiteY723" fmla="*/ 1738742 h 2331266"/>
              <a:gd name="connsiteX724" fmla="*/ 2129529 w 2329760"/>
              <a:gd name="connsiteY724" fmla="*/ 1729484 h 2331266"/>
              <a:gd name="connsiteX725" fmla="*/ 2104885 w 2329760"/>
              <a:gd name="connsiteY725" fmla="*/ 1772688 h 2331266"/>
              <a:gd name="connsiteX726" fmla="*/ 2111045 w 2329760"/>
              <a:gd name="connsiteY726" fmla="*/ 1772688 h 2331266"/>
              <a:gd name="connsiteX727" fmla="*/ 2095644 w 2329760"/>
              <a:gd name="connsiteY727" fmla="*/ 1791205 h 2331266"/>
              <a:gd name="connsiteX728" fmla="*/ 2107965 w 2329760"/>
              <a:gd name="connsiteY728" fmla="*/ 1781947 h 2331266"/>
              <a:gd name="connsiteX729" fmla="*/ 2092562 w 2329760"/>
              <a:gd name="connsiteY729" fmla="*/ 1803549 h 2331266"/>
              <a:gd name="connsiteX730" fmla="*/ 2098724 w 2329760"/>
              <a:gd name="connsiteY730" fmla="*/ 1794292 h 2331266"/>
              <a:gd name="connsiteX731" fmla="*/ 2089482 w 2329760"/>
              <a:gd name="connsiteY731" fmla="*/ 1815894 h 2331266"/>
              <a:gd name="connsiteX732" fmla="*/ 2083321 w 2329760"/>
              <a:gd name="connsiteY732" fmla="*/ 1812808 h 2331266"/>
              <a:gd name="connsiteX733" fmla="*/ 2077161 w 2329760"/>
              <a:gd name="connsiteY733" fmla="*/ 1822066 h 2331266"/>
              <a:gd name="connsiteX734" fmla="*/ 2052517 w 2329760"/>
              <a:gd name="connsiteY734" fmla="*/ 1840582 h 2331266"/>
              <a:gd name="connsiteX735" fmla="*/ 2080241 w 2329760"/>
              <a:gd name="connsiteY735" fmla="*/ 1815894 h 2331266"/>
              <a:gd name="connsiteX736" fmla="*/ 2098724 w 2329760"/>
              <a:gd name="connsiteY736" fmla="*/ 1781947 h 2331266"/>
              <a:gd name="connsiteX737" fmla="*/ 2089482 w 2329760"/>
              <a:gd name="connsiteY737" fmla="*/ 1794292 h 2331266"/>
              <a:gd name="connsiteX738" fmla="*/ 2077161 w 2329760"/>
              <a:gd name="connsiteY738" fmla="*/ 1812808 h 2331266"/>
              <a:gd name="connsiteX739" fmla="*/ 2070999 w 2329760"/>
              <a:gd name="connsiteY739" fmla="*/ 1815894 h 2331266"/>
              <a:gd name="connsiteX740" fmla="*/ 2049436 w 2329760"/>
              <a:gd name="connsiteY740" fmla="*/ 1843668 h 2331266"/>
              <a:gd name="connsiteX741" fmla="*/ 2037114 w 2329760"/>
              <a:gd name="connsiteY741" fmla="*/ 1862184 h 2331266"/>
              <a:gd name="connsiteX742" fmla="*/ 2030953 w 2329760"/>
              <a:gd name="connsiteY742" fmla="*/ 1862184 h 2331266"/>
              <a:gd name="connsiteX743" fmla="*/ 2012470 w 2329760"/>
              <a:gd name="connsiteY743" fmla="*/ 1889959 h 2331266"/>
              <a:gd name="connsiteX744" fmla="*/ 2021711 w 2329760"/>
              <a:gd name="connsiteY744" fmla="*/ 1883788 h 2331266"/>
              <a:gd name="connsiteX745" fmla="*/ 2009390 w 2329760"/>
              <a:gd name="connsiteY745" fmla="*/ 1896131 h 2331266"/>
              <a:gd name="connsiteX746" fmla="*/ 2012470 w 2329760"/>
              <a:gd name="connsiteY746" fmla="*/ 1899218 h 2331266"/>
              <a:gd name="connsiteX747" fmla="*/ 1997067 w 2329760"/>
              <a:gd name="connsiteY747" fmla="*/ 1911561 h 2331266"/>
              <a:gd name="connsiteX748" fmla="*/ 1987826 w 2329760"/>
              <a:gd name="connsiteY748" fmla="*/ 1939337 h 2331266"/>
              <a:gd name="connsiteX749" fmla="*/ 1993987 w 2329760"/>
              <a:gd name="connsiteY749" fmla="*/ 1923906 h 2331266"/>
              <a:gd name="connsiteX750" fmla="*/ 1993987 w 2329760"/>
              <a:gd name="connsiteY750" fmla="*/ 1926992 h 2331266"/>
              <a:gd name="connsiteX751" fmla="*/ 2006309 w 2329760"/>
              <a:gd name="connsiteY751" fmla="*/ 1914647 h 2331266"/>
              <a:gd name="connsiteX752" fmla="*/ 2018631 w 2329760"/>
              <a:gd name="connsiteY752" fmla="*/ 1899218 h 2331266"/>
              <a:gd name="connsiteX753" fmla="*/ 2040194 w 2329760"/>
              <a:gd name="connsiteY753" fmla="*/ 1880700 h 2331266"/>
              <a:gd name="connsiteX754" fmla="*/ 2030953 w 2329760"/>
              <a:gd name="connsiteY754" fmla="*/ 1883788 h 2331266"/>
              <a:gd name="connsiteX755" fmla="*/ 2058677 w 2329760"/>
              <a:gd name="connsiteY755" fmla="*/ 1856012 h 2331266"/>
              <a:gd name="connsiteX756" fmla="*/ 2070999 w 2329760"/>
              <a:gd name="connsiteY756" fmla="*/ 1852927 h 2331266"/>
              <a:gd name="connsiteX757" fmla="*/ 2089482 w 2329760"/>
              <a:gd name="connsiteY757" fmla="*/ 1834410 h 2331266"/>
              <a:gd name="connsiteX758" fmla="*/ 2107965 w 2329760"/>
              <a:gd name="connsiteY758" fmla="*/ 1809721 h 2331266"/>
              <a:gd name="connsiteX759" fmla="*/ 2123368 w 2329760"/>
              <a:gd name="connsiteY759" fmla="*/ 1791205 h 2331266"/>
              <a:gd name="connsiteX760" fmla="*/ 2120288 w 2329760"/>
              <a:gd name="connsiteY760" fmla="*/ 1803549 h 2331266"/>
              <a:gd name="connsiteX761" fmla="*/ 2135689 w 2329760"/>
              <a:gd name="connsiteY761" fmla="*/ 1772688 h 2331266"/>
              <a:gd name="connsiteX762" fmla="*/ 2141850 w 2329760"/>
              <a:gd name="connsiteY762" fmla="*/ 1772688 h 2331266"/>
              <a:gd name="connsiteX763" fmla="*/ 2126448 w 2329760"/>
              <a:gd name="connsiteY763" fmla="*/ 1797378 h 2331266"/>
              <a:gd name="connsiteX764" fmla="*/ 2135689 w 2329760"/>
              <a:gd name="connsiteY764" fmla="*/ 1791205 h 2331266"/>
              <a:gd name="connsiteX765" fmla="*/ 2135689 w 2329760"/>
              <a:gd name="connsiteY765" fmla="*/ 1781947 h 2331266"/>
              <a:gd name="connsiteX766" fmla="*/ 2148012 w 2329760"/>
              <a:gd name="connsiteY766" fmla="*/ 1763431 h 2331266"/>
              <a:gd name="connsiteX767" fmla="*/ 2160333 w 2329760"/>
              <a:gd name="connsiteY767" fmla="*/ 1760345 h 2331266"/>
              <a:gd name="connsiteX768" fmla="*/ 2154173 w 2329760"/>
              <a:gd name="connsiteY768" fmla="*/ 1778861 h 2331266"/>
              <a:gd name="connsiteX769" fmla="*/ 2160333 w 2329760"/>
              <a:gd name="connsiteY769" fmla="*/ 1781947 h 2331266"/>
              <a:gd name="connsiteX770" fmla="*/ 2151092 w 2329760"/>
              <a:gd name="connsiteY770" fmla="*/ 1791205 h 2331266"/>
              <a:gd name="connsiteX771" fmla="*/ 2151092 w 2329760"/>
              <a:gd name="connsiteY771" fmla="*/ 1806635 h 2331266"/>
              <a:gd name="connsiteX772" fmla="*/ 2148012 w 2329760"/>
              <a:gd name="connsiteY772" fmla="*/ 1800464 h 2331266"/>
              <a:gd name="connsiteX773" fmla="*/ 2104885 w 2329760"/>
              <a:gd name="connsiteY773" fmla="*/ 1859098 h 2331266"/>
              <a:gd name="connsiteX774" fmla="*/ 2061758 w 2329760"/>
              <a:gd name="connsiteY774" fmla="*/ 1902304 h 2331266"/>
              <a:gd name="connsiteX775" fmla="*/ 2046355 w 2329760"/>
              <a:gd name="connsiteY775" fmla="*/ 1920820 h 2331266"/>
              <a:gd name="connsiteX776" fmla="*/ 2040194 w 2329760"/>
              <a:gd name="connsiteY776" fmla="*/ 1923906 h 2331266"/>
              <a:gd name="connsiteX777" fmla="*/ 2046355 w 2329760"/>
              <a:gd name="connsiteY777" fmla="*/ 1917734 h 2331266"/>
              <a:gd name="connsiteX778" fmla="*/ 2006309 w 2329760"/>
              <a:gd name="connsiteY778" fmla="*/ 1954767 h 2331266"/>
              <a:gd name="connsiteX779" fmla="*/ 2015550 w 2329760"/>
              <a:gd name="connsiteY779" fmla="*/ 1951681 h 2331266"/>
              <a:gd name="connsiteX780" fmla="*/ 2006309 w 2329760"/>
              <a:gd name="connsiteY780" fmla="*/ 1960939 h 2331266"/>
              <a:gd name="connsiteX781" fmla="*/ 2003229 w 2329760"/>
              <a:gd name="connsiteY781" fmla="*/ 1957853 h 2331266"/>
              <a:gd name="connsiteX782" fmla="*/ 1981665 w 2329760"/>
              <a:gd name="connsiteY782" fmla="*/ 1979455 h 2331266"/>
              <a:gd name="connsiteX783" fmla="*/ 1978585 w 2329760"/>
              <a:gd name="connsiteY783" fmla="*/ 1976369 h 2331266"/>
              <a:gd name="connsiteX784" fmla="*/ 1990906 w 2329760"/>
              <a:gd name="connsiteY784" fmla="*/ 1960939 h 2331266"/>
              <a:gd name="connsiteX785" fmla="*/ 1972423 w 2329760"/>
              <a:gd name="connsiteY785" fmla="*/ 1976369 h 2331266"/>
              <a:gd name="connsiteX786" fmla="*/ 1966262 w 2329760"/>
              <a:gd name="connsiteY786" fmla="*/ 1973283 h 2331266"/>
              <a:gd name="connsiteX787" fmla="*/ 1993987 w 2329760"/>
              <a:gd name="connsiteY787" fmla="*/ 1945508 h 2331266"/>
              <a:gd name="connsiteX788" fmla="*/ 1963182 w 2329760"/>
              <a:gd name="connsiteY788" fmla="*/ 1964024 h 2331266"/>
              <a:gd name="connsiteX789" fmla="*/ 1953941 w 2329760"/>
              <a:gd name="connsiteY789" fmla="*/ 1976369 h 2331266"/>
              <a:gd name="connsiteX790" fmla="*/ 1950861 w 2329760"/>
              <a:gd name="connsiteY790" fmla="*/ 1973283 h 2331266"/>
              <a:gd name="connsiteX791" fmla="*/ 1938538 w 2329760"/>
              <a:gd name="connsiteY791" fmla="*/ 1988714 h 2331266"/>
              <a:gd name="connsiteX792" fmla="*/ 1932378 w 2329760"/>
              <a:gd name="connsiteY792" fmla="*/ 1985627 h 2331266"/>
              <a:gd name="connsiteX793" fmla="*/ 1929297 w 2329760"/>
              <a:gd name="connsiteY793" fmla="*/ 1994885 h 2331266"/>
              <a:gd name="connsiteX794" fmla="*/ 1886170 w 2329760"/>
              <a:gd name="connsiteY794" fmla="*/ 2028832 h 2331266"/>
              <a:gd name="connsiteX795" fmla="*/ 1889250 w 2329760"/>
              <a:gd name="connsiteY795" fmla="*/ 2031918 h 2331266"/>
              <a:gd name="connsiteX796" fmla="*/ 1898491 w 2329760"/>
              <a:gd name="connsiteY796" fmla="*/ 2022661 h 2331266"/>
              <a:gd name="connsiteX797" fmla="*/ 1907734 w 2329760"/>
              <a:gd name="connsiteY797" fmla="*/ 2016488 h 2331266"/>
              <a:gd name="connsiteX798" fmla="*/ 1898491 w 2329760"/>
              <a:gd name="connsiteY798" fmla="*/ 2025746 h 2331266"/>
              <a:gd name="connsiteX799" fmla="*/ 1901572 w 2329760"/>
              <a:gd name="connsiteY799" fmla="*/ 2028832 h 2331266"/>
              <a:gd name="connsiteX800" fmla="*/ 1886170 w 2329760"/>
              <a:gd name="connsiteY800" fmla="*/ 2044263 h 2331266"/>
              <a:gd name="connsiteX801" fmla="*/ 1886170 w 2329760"/>
              <a:gd name="connsiteY801" fmla="*/ 2041177 h 2331266"/>
              <a:gd name="connsiteX802" fmla="*/ 1880010 w 2329760"/>
              <a:gd name="connsiteY802" fmla="*/ 2047349 h 2331266"/>
              <a:gd name="connsiteX803" fmla="*/ 1892331 w 2329760"/>
              <a:gd name="connsiteY803" fmla="*/ 2047349 h 2331266"/>
              <a:gd name="connsiteX804" fmla="*/ 1880010 w 2329760"/>
              <a:gd name="connsiteY804" fmla="*/ 2056606 h 2331266"/>
              <a:gd name="connsiteX805" fmla="*/ 1864607 w 2329760"/>
              <a:gd name="connsiteY805" fmla="*/ 2084381 h 2331266"/>
              <a:gd name="connsiteX806" fmla="*/ 1830722 w 2329760"/>
              <a:gd name="connsiteY806" fmla="*/ 2112156 h 2331266"/>
              <a:gd name="connsiteX807" fmla="*/ 1790675 w 2329760"/>
              <a:gd name="connsiteY807" fmla="*/ 2155361 h 2331266"/>
              <a:gd name="connsiteX808" fmla="*/ 1772192 w 2329760"/>
              <a:gd name="connsiteY808" fmla="*/ 2170791 h 2331266"/>
              <a:gd name="connsiteX809" fmla="*/ 1762951 w 2329760"/>
              <a:gd name="connsiteY809" fmla="*/ 2173877 h 2331266"/>
              <a:gd name="connsiteX810" fmla="*/ 1766031 w 2329760"/>
              <a:gd name="connsiteY810" fmla="*/ 2176963 h 2331266"/>
              <a:gd name="connsiteX811" fmla="*/ 1759870 w 2329760"/>
              <a:gd name="connsiteY811" fmla="*/ 2180050 h 2331266"/>
              <a:gd name="connsiteX812" fmla="*/ 1753708 w 2329760"/>
              <a:gd name="connsiteY812" fmla="*/ 2189307 h 2331266"/>
              <a:gd name="connsiteX813" fmla="*/ 1716743 w 2329760"/>
              <a:gd name="connsiteY813" fmla="*/ 2210909 h 2331266"/>
              <a:gd name="connsiteX814" fmla="*/ 1682857 w 2329760"/>
              <a:gd name="connsiteY814" fmla="*/ 2229426 h 2331266"/>
              <a:gd name="connsiteX815" fmla="*/ 1673616 w 2329760"/>
              <a:gd name="connsiteY815" fmla="*/ 2232513 h 2331266"/>
              <a:gd name="connsiteX816" fmla="*/ 1608925 w 2329760"/>
              <a:gd name="connsiteY816" fmla="*/ 2263373 h 2331266"/>
              <a:gd name="connsiteX817" fmla="*/ 1578121 w 2329760"/>
              <a:gd name="connsiteY817" fmla="*/ 2272631 h 2331266"/>
              <a:gd name="connsiteX818" fmla="*/ 1562718 w 2329760"/>
              <a:gd name="connsiteY818" fmla="*/ 2278803 h 2331266"/>
              <a:gd name="connsiteX819" fmla="*/ 1544236 w 2329760"/>
              <a:gd name="connsiteY819" fmla="*/ 2288062 h 2331266"/>
              <a:gd name="connsiteX820" fmla="*/ 1513430 w 2329760"/>
              <a:gd name="connsiteY820" fmla="*/ 2294234 h 2331266"/>
              <a:gd name="connsiteX821" fmla="*/ 1510350 w 2329760"/>
              <a:gd name="connsiteY821" fmla="*/ 2294234 h 2331266"/>
              <a:gd name="connsiteX822" fmla="*/ 1470304 w 2329760"/>
              <a:gd name="connsiteY822" fmla="*/ 2303492 h 2331266"/>
              <a:gd name="connsiteX823" fmla="*/ 1427177 w 2329760"/>
              <a:gd name="connsiteY823" fmla="*/ 2312750 h 2331266"/>
              <a:gd name="connsiteX824" fmla="*/ 1427177 w 2329760"/>
              <a:gd name="connsiteY824" fmla="*/ 2309664 h 2331266"/>
              <a:gd name="connsiteX825" fmla="*/ 1393291 w 2329760"/>
              <a:gd name="connsiteY825" fmla="*/ 2322009 h 2331266"/>
              <a:gd name="connsiteX826" fmla="*/ 1371729 w 2329760"/>
              <a:gd name="connsiteY826" fmla="*/ 2325094 h 2331266"/>
              <a:gd name="connsiteX827" fmla="*/ 1365567 w 2329760"/>
              <a:gd name="connsiteY827" fmla="*/ 2318921 h 2331266"/>
              <a:gd name="connsiteX828" fmla="*/ 1353245 w 2329760"/>
              <a:gd name="connsiteY828" fmla="*/ 2325094 h 2331266"/>
              <a:gd name="connsiteX829" fmla="*/ 1313199 w 2329760"/>
              <a:gd name="connsiteY829" fmla="*/ 2325094 h 2331266"/>
              <a:gd name="connsiteX830" fmla="*/ 1266991 w 2329760"/>
              <a:gd name="connsiteY830" fmla="*/ 2331266 h 2331266"/>
              <a:gd name="connsiteX831" fmla="*/ 1223864 w 2329760"/>
              <a:gd name="connsiteY831" fmla="*/ 2325094 h 2331266"/>
              <a:gd name="connsiteX832" fmla="*/ 1226946 w 2329760"/>
              <a:gd name="connsiteY832" fmla="*/ 2318921 h 2331266"/>
              <a:gd name="connsiteX833" fmla="*/ 1208462 w 2329760"/>
              <a:gd name="connsiteY833" fmla="*/ 2318921 h 2331266"/>
              <a:gd name="connsiteX834" fmla="*/ 1183819 w 2329760"/>
              <a:gd name="connsiteY834" fmla="*/ 2322009 h 2331266"/>
              <a:gd name="connsiteX835" fmla="*/ 1140691 w 2329760"/>
              <a:gd name="connsiteY835" fmla="*/ 2322009 h 2331266"/>
              <a:gd name="connsiteX836" fmla="*/ 1211543 w 2329760"/>
              <a:gd name="connsiteY836" fmla="*/ 2315836 h 2331266"/>
              <a:gd name="connsiteX837" fmla="*/ 1273153 w 2329760"/>
              <a:gd name="connsiteY837" fmla="*/ 2309664 h 2331266"/>
              <a:gd name="connsiteX838" fmla="*/ 1454901 w 2329760"/>
              <a:gd name="connsiteY838" fmla="*/ 2263373 h 2331266"/>
              <a:gd name="connsiteX839" fmla="*/ 1612007 w 2329760"/>
              <a:gd name="connsiteY839" fmla="*/ 2198566 h 2331266"/>
              <a:gd name="connsiteX840" fmla="*/ 1596604 w 2329760"/>
              <a:gd name="connsiteY840" fmla="*/ 2198566 h 2331266"/>
              <a:gd name="connsiteX841" fmla="*/ 1676696 w 2329760"/>
              <a:gd name="connsiteY841" fmla="*/ 2158446 h 2331266"/>
              <a:gd name="connsiteX842" fmla="*/ 1667455 w 2329760"/>
              <a:gd name="connsiteY842" fmla="*/ 2158446 h 2331266"/>
              <a:gd name="connsiteX843" fmla="*/ 1639731 w 2329760"/>
              <a:gd name="connsiteY843" fmla="*/ 2173877 h 2331266"/>
              <a:gd name="connsiteX844" fmla="*/ 1596604 w 2329760"/>
              <a:gd name="connsiteY844" fmla="*/ 2192393 h 2331266"/>
              <a:gd name="connsiteX845" fmla="*/ 1553477 w 2329760"/>
              <a:gd name="connsiteY845" fmla="*/ 2204738 h 2331266"/>
              <a:gd name="connsiteX846" fmla="*/ 1553477 w 2329760"/>
              <a:gd name="connsiteY846" fmla="*/ 2210909 h 2331266"/>
              <a:gd name="connsiteX847" fmla="*/ 1538074 w 2329760"/>
              <a:gd name="connsiteY847" fmla="*/ 2210909 h 2331266"/>
              <a:gd name="connsiteX848" fmla="*/ 1522672 w 2329760"/>
              <a:gd name="connsiteY848" fmla="*/ 2220168 h 2331266"/>
              <a:gd name="connsiteX849" fmla="*/ 1482626 w 2329760"/>
              <a:gd name="connsiteY849" fmla="*/ 2229426 h 2331266"/>
              <a:gd name="connsiteX850" fmla="*/ 1485706 w 2329760"/>
              <a:gd name="connsiteY850" fmla="*/ 2226340 h 2331266"/>
              <a:gd name="connsiteX851" fmla="*/ 1467224 w 2329760"/>
              <a:gd name="connsiteY851" fmla="*/ 2235599 h 2331266"/>
              <a:gd name="connsiteX852" fmla="*/ 1461062 w 2329760"/>
              <a:gd name="connsiteY852" fmla="*/ 2229426 h 2331266"/>
              <a:gd name="connsiteX853" fmla="*/ 1427177 w 2329760"/>
              <a:gd name="connsiteY853" fmla="*/ 2238685 h 2331266"/>
              <a:gd name="connsiteX854" fmla="*/ 1393291 w 2329760"/>
              <a:gd name="connsiteY854" fmla="*/ 2247942 h 2331266"/>
              <a:gd name="connsiteX855" fmla="*/ 1387130 w 2329760"/>
              <a:gd name="connsiteY855" fmla="*/ 2241770 h 2331266"/>
              <a:gd name="connsiteX856" fmla="*/ 1371729 w 2329760"/>
              <a:gd name="connsiteY856" fmla="*/ 2244856 h 2331266"/>
              <a:gd name="connsiteX857" fmla="*/ 1371729 w 2329760"/>
              <a:gd name="connsiteY857" fmla="*/ 2247942 h 2331266"/>
              <a:gd name="connsiteX858" fmla="*/ 1356326 w 2329760"/>
              <a:gd name="connsiteY858" fmla="*/ 2251029 h 2331266"/>
              <a:gd name="connsiteX859" fmla="*/ 1353245 w 2329760"/>
              <a:gd name="connsiteY859" fmla="*/ 2247942 h 2331266"/>
              <a:gd name="connsiteX860" fmla="*/ 1322441 w 2329760"/>
              <a:gd name="connsiteY860" fmla="*/ 2257201 h 2331266"/>
              <a:gd name="connsiteX861" fmla="*/ 1294715 w 2329760"/>
              <a:gd name="connsiteY861" fmla="*/ 2257201 h 2331266"/>
              <a:gd name="connsiteX862" fmla="*/ 1313199 w 2329760"/>
              <a:gd name="connsiteY862" fmla="*/ 2251029 h 2331266"/>
              <a:gd name="connsiteX863" fmla="*/ 1300877 w 2329760"/>
              <a:gd name="connsiteY863" fmla="*/ 2251029 h 2331266"/>
              <a:gd name="connsiteX864" fmla="*/ 1313199 w 2329760"/>
              <a:gd name="connsiteY864" fmla="*/ 2247942 h 2331266"/>
              <a:gd name="connsiteX865" fmla="*/ 1328602 w 2329760"/>
              <a:gd name="connsiteY865" fmla="*/ 2241770 h 2331266"/>
              <a:gd name="connsiteX866" fmla="*/ 1307038 w 2329760"/>
              <a:gd name="connsiteY866" fmla="*/ 2241770 h 2331266"/>
              <a:gd name="connsiteX867" fmla="*/ 1291635 w 2329760"/>
              <a:gd name="connsiteY867" fmla="*/ 2247942 h 2331266"/>
              <a:gd name="connsiteX868" fmla="*/ 1294715 w 2329760"/>
              <a:gd name="connsiteY868" fmla="*/ 2251029 h 2331266"/>
              <a:gd name="connsiteX869" fmla="*/ 1270071 w 2329760"/>
              <a:gd name="connsiteY869" fmla="*/ 2247942 h 2331266"/>
              <a:gd name="connsiteX870" fmla="*/ 1282394 w 2329760"/>
              <a:gd name="connsiteY870" fmla="*/ 2244856 h 2331266"/>
              <a:gd name="connsiteX871" fmla="*/ 1276233 w 2329760"/>
              <a:gd name="connsiteY871" fmla="*/ 2241770 h 2331266"/>
              <a:gd name="connsiteX872" fmla="*/ 1254670 w 2329760"/>
              <a:gd name="connsiteY872" fmla="*/ 2244856 h 2331266"/>
              <a:gd name="connsiteX873" fmla="*/ 1245428 w 2329760"/>
              <a:gd name="connsiteY873" fmla="*/ 2241770 h 2331266"/>
              <a:gd name="connsiteX874" fmla="*/ 1263911 w 2329760"/>
              <a:gd name="connsiteY874" fmla="*/ 2238685 h 2331266"/>
              <a:gd name="connsiteX875" fmla="*/ 1220784 w 2329760"/>
              <a:gd name="connsiteY875" fmla="*/ 2241770 h 2331266"/>
              <a:gd name="connsiteX876" fmla="*/ 1217917 w 2329760"/>
              <a:gd name="connsiteY876" fmla="*/ 2239257 h 2331266"/>
              <a:gd name="connsiteX877" fmla="*/ 1223864 w 2329760"/>
              <a:gd name="connsiteY877" fmla="*/ 2238685 h 2331266"/>
              <a:gd name="connsiteX878" fmla="*/ 1217703 w 2329760"/>
              <a:gd name="connsiteY878" fmla="*/ 2239070 h 2331266"/>
              <a:gd name="connsiteX879" fmla="*/ 1217917 w 2329760"/>
              <a:gd name="connsiteY879" fmla="*/ 2239257 h 2331266"/>
              <a:gd name="connsiteX880" fmla="*/ 1203841 w 2329760"/>
              <a:gd name="connsiteY880" fmla="*/ 2240614 h 2331266"/>
              <a:gd name="connsiteX881" fmla="*/ 1193059 w 2329760"/>
              <a:gd name="connsiteY881" fmla="*/ 2244856 h 2331266"/>
              <a:gd name="connsiteX882" fmla="*/ 1171496 w 2329760"/>
              <a:gd name="connsiteY882" fmla="*/ 2247942 h 2331266"/>
              <a:gd name="connsiteX883" fmla="*/ 1172698 w 2329760"/>
              <a:gd name="connsiteY883" fmla="*/ 2248394 h 2331266"/>
              <a:gd name="connsiteX884" fmla="*/ 1169187 w 2329760"/>
              <a:gd name="connsiteY884" fmla="*/ 2248715 h 2331266"/>
              <a:gd name="connsiteX885" fmla="*/ 1156094 w 2329760"/>
              <a:gd name="connsiteY885" fmla="*/ 2244856 h 2331266"/>
              <a:gd name="connsiteX886" fmla="*/ 1153014 w 2329760"/>
              <a:gd name="connsiteY886" fmla="*/ 2247942 h 2331266"/>
              <a:gd name="connsiteX887" fmla="*/ 1149932 w 2329760"/>
              <a:gd name="connsiteY887" fmla="*/ 2244856 h 2331266"/>
              <a:gd name="connsiteX888" fmla="*/ 1134531 w 2329760"/>
              <a:gd name="connsiteY888" fmla="*/ 2241770 h 2331266"/>
              <a:gd name="connsiteX889" fmla="*/ 1128370 w 2329760"/>
              <a:gd name="connsiteY889" fmla="*/ 2247942 h 2331266"/>
              <a:gd name="connsiteX890" fmla="*/ 1094484 w 2329760"/>
              <a:gd name="connsiteY890" fmla="*/ 2244856 h 2331266"/>
              <a:gd name="connsiteX891" fmla="*/ 1116047 w 2329760"/>
              <a:gd name="connsiteY891" fmla="*/ 2244856 h 2331266"/>
              <a:gd name="connsiteX892" fmla="*/ 1109887 w 2329760"/>
              <a:gd name="connsiteY892" fmla="*/ 2241770 h 2331266"/>
              <a:gd name="connsiteX893" fmla="*/ 1122208 w 2329760"/>
              <a:gd name="connsiteY893" fmla="*/ 2244856 h 2331266"/>
              <a:gd name="connsiteX894" fmla="*/ 1128370 w 2329760"/>
              <a:gd name="connsiteY894" fmla="*/ 2238685 h 2331266"/>
              <a:gd name="connsiteX895" fmla="*/ 965104 w 2329760"/>
              <a:gd name="connsiteY895" fmla="*/ 2229426 h 2331266"/>
              <a:gd name="connsiteX896" fmla="*/ 918896 w 2329760"/>
              <a:gd name="connsiteY896" fmla="*/ 2220168 h 2331266"/>
              <a:gd name="connsiteX897" fmla="*/ 909654 w 2329760"/>
              <a:gd name="connsiteY897" fmla="*/ 2213995 h 2331266"/>
              <a:gd name="connsiteX898" fmla="*/ 891172 w 2329760"/>
              <a:gd name="connsiteY898" fmla="*/ 2210909 h 2331266"/>
              <a:gd name="connsiteX899" fmla="*/ 897333 w 2329760"/>
              <a:gd name="connsiteY899" fmla="*/ 2210909 h 2331266"/>
              <a:gd name="connsiteX900" fmla="*/ 875769 w 2329760"/>
              <a:gd name="connsiteY900" fmla="*/ 2207824 h 2331266"/>
              <a:gd name="connsiteX901" fmla="*/ 881930 w 2329760"/>
              <a:gd name="connsiteY901" fmla="*/ 2204738 h 2331266"/>
              <a:gd name="connsiteX902" fmla="*/ 854206 w 2329760"/>
              <a:gd name="connsiteY902" fmla="*/ 2201652 h 2331266"/>
              <a:gd name="connsiteX903" fmla="*/ 835722 w 2329760"/>
              <a:gd name="connsiteY903" fmla="*/ 2186221 h 2331266"/>
              <a:gd name="connsiteX904" fmla="*/ 823401 w 2329760"/>
              <a:gd name="connsiteY904" fmla="*/ 2186221 h 2331266"/>
              <a:gd name="connsiteX905" fmla="*/ 801838 w 2329760"/>
              <a:gd name="connsiteY905" fmla="*/ 2176963 h 2331266"/>
              <a:gd name="connsiteX906" fmla="*/ 755630 w 2329760"/>
              <a:gd name="connsiteY906" fmla="*/ 2158446 h 2331266"/>
              <a:gd name="connsiteX907" fmla="*/ 721745 w 2329760"/>
              <a:gd name="connsiteY907" fmla="*/ 2146103 h 2331266"/>
              <a:gd name="connsiteX908" fmla="*/ 713080 w 2329760"/>
              <a:gd name="connsiteY908" fmla="*/ 2143016 h 2331266"/>
              <a:gd name="connsiteX909" fmla="*/ 721745 w 2329760"/>
              <a:gd name="connsiteY909" fmla="*/ 2143016 h 2331266"/>
              <a:gd name="connsiteX910" fmla="*/ 734066 w 2329760"/>
              <a:gd name="connsiteY910" fmla="*/ 2149189 h 2331266"/>
              <a:gd name="connsiteX911" fmla="*/ 740227 w 2329760"/>
              <a:gd name="connsiteY911" fmla="*/ 2149189 h 2331266"/>
              <a:gd name="connsiteX912" fmla="*/ 724826 w 2329760"/>
              <a:gd name="connsiteY912" fmla="*/ 2139930 h 2331266"/>
              <a:gd name="connsiteX913" fmla="*/ 706342 w 2329760"/>
              <a:gd name="connsiteY913" fmla="*/ 2133758 h 2331266"/>
              <a:gd name="connsiteX914" fmla="*/ 687859 w 2329760"/>
              <a:gd name="connsiteY914" fmla="*/ 2127587 h 2331266"/>
              <a:gd name="connsiteX915" fmla="*/ 703262 w 2329760"/>
              <a:gd name="connsiteY915" fmla="*/ 2130673 h 2331266"/>
              <a:gd name="connsiteX916" fmla="*/ 703262 w 2329760"/>
              <a:gd name="connsiteY916" fmla="*/ 2127587 h 2331266"/>
              <a:gd name="connsiteX917" fmla="*/ 690939 w 2329760"/>
              <a:gd name="connsiteY917" fmla="*/ 2124500 h 2331266"/>
              <a:gd name="connsiteX918" fmla="*/ 672457 w 2329760"/>
              <a:gd name="connsiteY918" fmla="*/ 2115242 h 2331266"/>
              <a:gd name="connsiteX919" fmla="*/ 700182 w 2329760"/>
              <a:gd name="connsiteY919" fmla="*/ 2124500 h 2331266"/>
              <a:gd name="connsiteX920" fmla="*/ 694021 w 2329760"/>
              <a:gd name="connsiteY920" fmla="*/ 2115242 h 2331266"/>
              <a:gd name="connsiteX921" fmla="*/ 672457 w 2329760"/>
              <a:gd name="connsiteY921" fmla="*/ 2112156 h 2331266"/>
              <a:gd name="connsiteX922" fmla="*/ 644732 w 2329760"/>
              <a:gd name="connsiteY922" fmla="*/ 2096726 h 2331266"/>
              <a:gd name="connsiteX923" fmla="*/ 583123 w 2329760"/>
              <a:gd name="connsiteY923" fmla="*/ 2068951 h 2331266"/>
              <a:gd name="connsiteX924" fmla="*/ 598526 w 2329760"/>
              <a:gd name="connsiteY924" fmla="*/ 2078210 h 2331266"/>
              <a:gd name="connsiteX925" fmla="*/ 586203 w 2329760"/>
              <a:gd name="connsiteY925" fmla="*/ 2075124 h 2331266"/>
              <a:gd name="connsiteX926" fmla="*/ 592364 w 2329760"/>
              <a:gd name="connsiteY926" fmla="*/ 2081295 h 2331266"/>
              <a:gd name="connsiteX927" fmla="*/ 604686 w 2329760"/>
              <a:gd name="connsiteY927" fmla="*/ 2084381 h 2331266"/>
              <a:gd name="connsiteX928" fmla="*/ 607767 w 2329760"/>
              <a:gd name="connsiteY928" fmla="*/ 2090553 h 2331266"/>
              <a:gd name="connsiteX929" fmla="*/ 595444 w 2329760"/>
              <a:gd name="connsiteY929" fmla="*/ 2084381 h 2331266"/>
              <a:gd name="connsiteX930" fmla="*/ 604686 w 2329760"/>
              <a:gd name="connsiteY930" fmla="*/ 2093640 h 2331266"/>
              <a:gd name="connsiteX931" fmla="*/ 583123 w 2329760"/>
              <a:gd name="connsiteY931" fmla="*/ 2078210 h 2331266"/>
              <a:gd name="connsiteX932" fmla="*/ 573882 w 2329760"/>
              <a:gd name="connsiteY932" fmla="*/ 2075124 h 2331266"/>
              <a:gd name="connsiteX933" fmla="*/ 555399 w 2329760"/>
              <a:gd name="connsiteY933" fmla="*/ 2065865 h 2331266"/>
              <a:gd name="connsiteX934" fmla="*/ 561559 w 2329760"/>
              <a:gd name="connsiteY934" fmla="*/ 2062779 h 2331266"/>
              <a:gd name="connsiteX935" fmla="*/ 580042 w 2329760"/>
              <a:gd name="connsiteY935" fmla="*/ 2068951 h 2331266"/>
              <a:gd name="connsiteX936" fmla="*/ 576962 w 2329760"/>
              <a:gd name="connsiteY936" fmla="*/ 2062779 h 2331266"/>
              <a:gd name="connsiteX937" fmla="*/ 555399 w 2329760"/>
              <a:gd name="connsiteY937" fmla="*/ 2053520 h 2331266"/>
              <a:gd name="connsiteX938" fmla="*/ 543076 w 2329760"/>
              <a:gd name="connsiteY938" fmla="*/ 2047349 h 2331266"/>
              <a:gd name="connsiteX939" fmla="*/ 546156 w 2329760"/>
              <a:gd name="connsiteY939" fmla="*/ 2041177 h 2331266"/>
              <a:gd name="connsiteX940" fmla="*/ 499949 w 2329760"/>
              <a:gd name="connsiteY940" fmla="*/ 2016488 h 2331266"/>
              <a:gd name="connsiteX941" fmla="*/ 490708 w 2329760"/>
              <a:gd name="connsiteY941" fmla="*/ 2004143 h 2331266"/>
              <a:gd name="connsiteX942" fmla="*/ 444500 w 2329760"/>
              <a:gd name="connsiteY942" fmla="*/ 1973283 h 2331266"/>
              <a:gd name="connsiteX943" fmla="*/ 419856 w 2329760"/>
              <a:gd name="connsiteY943" fmla="*/ 1951681 h 2331266"/>
              <a:gd name="connsiteX944" fmla="*/ 389052 w 2329760"/>
              <a:gd name="connsiteY944" fmla="*/ 1926992 h 2331266"/>
              <a:gd name="connsiteX945" fmla="*/ 379811 w 2329760"/>
              <a:gd name="connsiteY945" fmla="*/ 1911561 h 2331266"/>
              <a:gd name="connsiteX946" fmla="*/ 376729 w 2329760"/>
              <a:gd name="connsiteY946" fmla="*/ 1917734 h 2331266"/>
              <a:gd name="connsiteX947" fmla="*/ 367488 w 2329760"/>
              <a:gd name="connsiteY947" fmla="*/ 1905390 h 2331266"/>
              <a:gd name="connsiteX948" fmla="*/ 370569 w 2329760"/>
              <a:gd name="connsiteY948" fmla="*/ 1905390 h 2331266"/>
              <a:gd name="connsiteX949" fmla="*/ 352085 w 2329760"/>
              <a:gd name="connsiteY949" fmla="*/ 1883788 h 2331266"/>
              <a:gd name="connsiteX950" fmla="*/ 324361 w 2329760"/>
              <a:gd name="connsiteY950" fmla="*/ 1859098 h 2331266"/>
              <a:gd name="connsiteX951" fmla="*/ 299717 w 2329760"/>
              <a:gd name="connsiteY951" fmla="*/ 1831325 h 2331266"/>
              <a:gd name="connsiteX952" fmla="*/ 290476 w 2329760"/>
              <a:gd name="connsiteY952" fmla="*/ 1822066 h 2331266"/>
              <a:gd name="connsiteX953" fmla="*/ 290476 w 2329760"/>
              <a:gd name="connsiteY953" fmla="*/ 1812808 h 2331266"/>
              <a:gd name="connsiteX954" fmla="*/ 265832 w 2329760"/>
              <a:gd name="connsiteY954" fmla="*/ 1781947 h 2331266"/>
              <a:gd name="connsiteX955" fmla="*/ 278154 w 2329760"/>
              <a:gd name="connsiteY955" fmla="*/ 1800464 h 2331266"/>
              <a:gd name="connsiteX956" fmla="*/ 262752 w 2329760"/>
              <a:gd name="connsiteY956" fmla="*/ 1788119 h 2331266"/>
              <a:gd name="connsiteX957" fmla="*/ 265832 w 2329760"/>
              <a:gd name="connsiteY957" fmla="*/ 1785033 h 2331266"/>
              <a:gd name="connsiteX958" fmla="*/ 244269 w 2329760"/>
              <a:gd name="connsiteY958" fmla="*/ 1760345 h 2331266"/>
              <a:gd name="connsiteX959" fmla="*/ 228866 w 2329760"/>
              <a:gd name="connsiteY959" fmla="*/ 1735656 h 2331266"/>
              <a:gd name="connsiteX960" fmla="*/ 210383 w 2329760"/>
              <a:gd name="connsiteY960" fmla="*/ 1710968 h 2331266"/>
              <a:gd name="connsiteX961" fmla="*/ 210383 w 2329760"/>
              <a:gd name="connsiteY961" fmla="*/ 1717139 h 2331266"/>
              <a:gd name="connsiteX962" fmla="*/ 219625 w 2329760"/>
              <a:gd name="connsiteY962" fmla="*/ 1726398 h 2331266"/>
              <a:gd name="connsiteX963" fmla="*/ 228866 w 2329760"/>
              <a:gd name="connsiteY963" fmla="*/ 1741829 h 2331266"/>
              <a:gd name="connsiteX964" fmla="*/ 253510 w 2329760"/>
              <a:gd name="connsiteY964" fmla="*/ 1778861 h 2331266"/>
              <a:gd name="connsiteX965" fmla="*/ 250429 w 2329760"/>
              <a:gd name="connsiteY965" fmla="*/ 1778861 h 2331266"/>
              <a:gd name="connsiteX966" fmla="*/ 259672 w 2329760"/>
              <a:gd name="connsiteY966" fmla="*/ 1797378 h 2331266"/>
              <a:gd name="connsiteX967" fmla="*/ 268913 w 2329760"/>
              <a:gd name="connsiteY967" fmla="*/ 1803549 h 2331266"/>
              <a:gd name="connsiteX968" fmla="*/ 262752 w 2329760"/>
              <a:gd name="connsiteY968" fmla="*/ 1800464 h 2331266"/>
              <a:gd name="connsiteX969" fmla="*/ 278154 w 2329760"/>
              <a:gd name="connsiteY969" fmla="*/ 1818980 h 2331266"/>
              <a:gd name="connsiteX970" fmla="*/ 265832 w 2329760"/>
              <a:gd name="connsiteY970" fmla="*/ 1812808 h 2331266"/>
              <a:gd name="connsiteX971" fmla="*/ 247349 w 2329760"/>
              <a:gd name="connsiteY971" fmla="*/ 1788119 h 2331266"/>
              <a:gd name="connsiteX972" fmla="*/ 241189 w 2329760"/>
              <a:gd name="connsiteY972" fmla="*/ 1778861 h 2331266"/>
              <a:gd name="connsiteX973" fmla="*/ 231946 w 2329760"/>
              <a:gd name="connsiteY973" fmla="*/ 1769603 h 2331266"/>
              <a:gd name="connsiteX974" fmla="*/ 219625 w 2329760"/>
              <a:gd name="connsiteY974" fmla="*/ 1751086 h 2331266"/>
              <a:gd name="connsiteX975" fmla="*/ 225786 w 2329760"/>
              <a:gd name="connsiteY975" fmla="*/ 1757258 h 2331266"/>
              <a:gd name="connsiteX976" fmla="*/ 225786 w 2329760"/>
              <a:gd name="connsiteY976" fmla="*/ 1748000 h 2331266"/>
              <a:gd name="connsiteX977" fmla="*/ 219625 w 2329760"/>
              <a:gd name="connsiteY977" fmla="*/ 1741829 h 2331266"/>
              <a:gd name="connsiteX978" fmla="*/ 219625 w 2329760"/>
              <a:gd name="connsiteY978" fmla="*/ 1744915 h 2331266"/>
              <a:gd name="connsiteX979" fmla="*/ 207302 w 2329760"/>
              <a:gd name="connsiteY979" fmla="*/ 1720225 h 2331266"/>
              <a:gd name="connsiteX980" fmla="*/ 204222 w 2329760"/>
              <a:gd name="connsiteY980" fmla="*/ 1717139 h 2331266"/>
              <a:gd name="connsiteX981" fmla="*/ 204222 w 2329760"/>
              <a:gd name="connsiteY981" fmla="*/ 1723311 h 2331266"/>
              <a:gd name="connsiteX982" fmla="*/ 200902 w 2329760"/>
              <a:gd name="connsiteY982" fmla="*/ 1713997 h 2331266"/>
              <a:gd name="connsiteX983" fmla="*/ 201142 w 2329760"/>
              <a:gd name="connsiteY983" fmla="*/ 1714054 h 2331266"/>
              <a:gd name="connsiteX984" fmla="*/ 207302 w 2329760"/>
              <a:gd name="connsiteY984" fmla="*/ 1714054 h 2331266"/>
              <a:gd name="connsiteX985" fmla="*/ 198061 w 2329760"/>
              <a:gd name="connsiteY985" fmla="*/ 1698623 h 2331266"/>
              <a:gd name="connsiteX986" fmla="*/ 201142 w 2329760"/>
              <a:gd name="connsiteY986" fmla="*/ 1695537 h 2331266"/>
              <a:gd name="connsiteX987" fmla="*/ 198061 w 2329760"/>
              <a:gd name="connsiteY987" fmla="*/ 1686279 h 2331266"/>
              <a:gd name="connsiteX988" fmla="*/ 185739 w 2329760"/>
              <a:gd name="connsiteY988" fmla="*/ 1677021 h 2331266"/>
              <a:gd name="connsiteX989" fmla="*/ 191901 w 2329760"/>
              <a:gd name="connsiteY989" fmla="*/ 1680107 h 2331266"/>
              <a:gd name="connsiteX990" fmla="*/ 185739 w 2329760"/>
              <a:gd name="connsiteY990" fmla="*/ 1667762 h 2331266"/>
              <a:gd name="connsiteX991" fmla="*/ 170337 w 2329760"/>
              <a:gd name="connsiteY991" fmla="*/ 1639988 h 2331266"/>
              <a:gd name="connsiteX992" fmla="*/ 167257 w 2329760"/>
              <a:gd name="connsiteY992" fmla="*/ 1649246 h 2331266"/>
              <a:gd name="connsiteX993" fmla="*/ 176498 w 2329760"/>
              <a:gd name="connsiteY993" fmla="*/ 1661591 h 2331266"/>
              <a:gd name="connsiteX994" fmla="*/ 173418 w 2329760"/>
              <a:gd name="connsiteY994" fmla="*/ 1664676 h 2331266"/>
              <a:gd name="connsiteX995" fmla="*/ 167257 w 2329760"/>
              <a:gd name="connsiteY995" fmla="*/ 1661591 h 2331266"/>
              <a:gd name="connsiteX996" fmla="*/ 158015 w 2329760"/>
              <a:gd name="connsiteY996" fmla="*/ 1636903 h 2331266"/>
              <a:gd name="connsiteX997" fmla="*/ 148774 w 2329760"/>
              <a:gd name="connsiteY997" fmla="*/ 1612213 h 2331266"/>
              <a:gd name="connsiteX998" fmla="*/ 127210 w 2329760"/>
              <a:gd name="connsiteY998" fmla="*/ 1556664 h 2331266"/>
              <a:gd name="connsiteX999" fmla="*/ 145693 w 2329760"/>
              <a:gd name="connsiteY999" fmla="*/ 1596783 h 2331266"/>
              <a:gd name="connsiteX1000" fmla="*/ 148836 w 2329760"/>
              <a:gd name="connsiteY1000" fmla="*/ 1606042 h 2331266"/>
              <a:gd name="connsiteX1001" fmla="*/ 148774 w 2329760"/>
              <a:gd name="connsiteY1001" fmla="*/ 1606042 h 2331266"/>
              <a:gd name="connsiteX1002" fmla="*/ 148966 w 2329760"/>
              <a:gd name="connsiteY1002" fmla="*/ 1606429 h 2331266"/>
              <a:gd name="connsiteX1003" fmla="*/ 152239 w 2329760"/>
              <a:gd name="connsiteY1003" fmla="*/ 1616072 h 2331266"/>
              <a:gd name="connsiteX1004" fmla="*/ 161095 w 2329760"/>
              <a:gd name="connsiteY1004" fmla="*/ 1630730 h 2331266"/>
              <a:gd name="connsiteX1005" fmla="*/ 161095 w 2329760"/>
              <a:gd name="connsiteY1005" fmla="*/ 1621472 h 2331266"/>
              <a:gd name="connsiteX1006" fmla="*/ 154934 w 2329760"/>
              <a:gd name="connsiteY1006" fmla="*/ 1618385 h 2331266"/>
              <a:gd name="connsiteX1007" fmla="*/ 154165 w 2329760"/>
              <a:gd name="connsiteY1007" fmla="*/ 1616843 h 2331266"/>
              <a:gd name="connsiteX1008" fmla="*/ 148966 w 2329760"/>
              <a:gd name="connsiteY1008" fmla="*/ 1606429 h 2331266"/>
              <a:gd name="connsiteX1009" fmla="*/ 148836 w 2329760"/>
              <a:gd name="connsiteY1009" fmla="*/ 1606042 h 2331266"/>
              <a:gd name="connsiteX1010" fmla="*/ 154934 w 2329760"/>
              <a:gd name="connsiteY1010" fmla="*/ 1606042 h 2331266"/>
              <a:gd name="connsiteX1011" fmla="*/ 136451 w 2329760"/>
              <a:gd name="connsiteY1011" fmla="*/ 1572095 h 2331266"/>
              <a:gd name="connsiteX1012" fmla="*/ 127210 w 2329760"/>
              <a:gd name="connsiteY1012" fmla="*/ 1553579 h 2331266"/>
              <a:gd name="connsiteX1013" fmla="*/ 121050 w 2329760"/>
              <a:gd name="connsiteY1013" fmla="*/ 1531976 h 2331266"/>
              <a:gd name="connsiteX1014" fmla="*/ 114887 w 2329760"/>
              <a:gd name="connsiteY1014" fmla="*/ 1531976 h 2331266"/>
              <a:gd name="connsiteX1015" fmla="*/ 111807 w 2329760"/>
              <a:gd name="connsiteY1015" fmla="*/ 1522718 h 2331266"/>
              <a:gd name="connsiteX1016" fmla="*/ 117969 w 2329760"/>
              <a:gd name="connsiteY1016" fmla="*/ 1522718 h 2331266"/>
              <a:gd name="connsiteX1017" fmla="*/ 105646 w 2329760"/>
              <a:gd name="connsiteY1017" fmla="*/ 1494942 h 2331266"/>
              <a:gd name="connsiteX1018" fmla="*/ 108727 w 2329760"/>
              <a:gd name="connsiteY1018" fmla="*/ 1485685 h 2331266"/>
              <a:gd name="connsiteX1019" fmla="*/ 99486 w 2329760"/>
              <a:gd name="connsiteY1019" fmla="*/ 1454824 h 2331266"/>
              <a:gd name="connsiteX1020" fmla="*/ 93324 w 2329760"/>
              <a:gd name="connsiteY1020" fmla="*/ 1451738 h 2331266"/>
              <a:gd name="connsiteX1021" fmla="*/ 93324 w 2329760"/>
              <a:gd name="connsiteY1021" fmla="*/ 1439393 h 2331266"/>
              <a:gd name="connsiteX1022" fmla="*/ 90244 w 2329760"/>
              <a:gd name="connsiteY1022" fmla="*/ 1442479 h 2331266"/>
              <a:gd name="connsiteX1023" fmla="*/ 81003 w 2329760"/>
              <a:gd name="connsiteY1023" fmla="*/ 1411620 h 2331266"/>
              <a:gd name="connsiteX1024" fmla="*/ 87163 w 2329760"/>
              <a:gd name="connsiteY1024" fmla="*/ 1414706 h 2331266"/>
              <a:gd name="connsiteX1025" fmla="*/ 77922 w 2329760"/>
              <a:gd name="connsiteY1025" fmla="*/ 1380759 h 2331266"/>
              <a:gd name="connsiteX1026" fmla="*/ 77922 w 2329760"/>
              <a:gd name="connsiteY1026" fmla="*/ 1386930 h 2331266"/>
              <a:gd name="connsiteX1027" fmla="*/ 74842 w 2329760"/>
              <a:gd name="connsiteY1027" fmla="*/ 1374587 h 2331266"/>
              <a:gd name="connsiteX1028" fmla="*/ 74842 w 2329760"/>
              <a:gd name="connsiteY1028" fmla="*/ 1356069 h 2331266"/>
              <a:gd name="connsiteX1029" fmla="*/ 71762 w 2329760"/>
              <a:gd name="connsiteY1029" fmla="*/ 1331381 h 2331266"/>
              <a:gd name="connsiteX1030" fmla="*/ 68680 w 2329760"/>
              <a:gd name="connsiteY1030" fmla="*/ 1306694 h 2331266"/>
              <a:gd name="connsiteX1031" fmla="*/ 62519 w 2329760"/>
              <a:gd name="connsiteY1031" fmla="*/ 1282004 h 2331266"/>
              <a:gd name="connsiteX1032" fmla="*/ 62519 w 2329760"/>
              <a:gd name="connsiteY1032" fmla="*/ 1241886 h 2331266"/>
              <a:gd name="connsiteX1033" fmla="*/ 59439 w 2329760"/>
              <a:gd name="connsiteY1033" fmla="*/ 1177078 h 2331266"/>
              <a:gd name="connsiteX1034" fmla="*/ 62519 w 2329760"/>
              <a:gd name="connsiteY1034" fmla="*/ 1201767 h 2331266"/>
              <a:gd name="connsiteX1035" fmla="*/ 62519 w 2329760"/>
              <a:gd name="connsiteY1035" fmla="*/ 1232627 h 2331266"/>
              <a:gd name="connsiteX1036" fmla="*/ 65600 w 2329760"/>
              <a:gd name="connsiteY1036" fmla="*/ 1238800 h 2331266"/>
              <a:gd name="connsiteX1037" fmla="*/ 62519 w 2329760"/>
              <a:gd name="connsiteY1037" fmla="*/ 1198680 h 2331266"/>
              <a:gd name="connsiteX1038" fmla="*/ 68680 w 2329760"/>
              <a:gd name="connsiteY1038" fmla="*/ 1204853 h 2331266"/>
              <a:gd name="connsiteX1039" fmla="*/ 62519 w 2329760"/>
              <a:gd name="connsiteY1039" fmla="*/ 1183251 h 2331266"/>
              <a:gd name="connsiteX1040" fmla="*/ 65600 w 2329760"/>
              <a:gd name="connsiteY1040" fmla="*/ 1192508 h 2331266"/>
              <a:gd name="connsiteX1041" fmla="*/ 65600 w 2329760"/>
              <a:gd name="connsiteY1041" fmla="*/ 1143131 h 2331266"/>
              <a:gd name="connsiteX1042" fmla="*/ 62519 w 2329760"/>
              <a:gd name="connsiteY1042" fmla="*/ 1146604 h 2331266"/>
              <a:gd name="connsiteX1043" fmla="*/ 61455 w 2329760"/>
              <a:gd name="connsiteY1043" fmla="*/ 1148603 h 2331266"/>
              <a:gd name="connsiteX1044" fmla="*/ 61575 w 2329760"/>
              <a:gd name="connsiteY1044" fmla="*/ 1154220 h 2331266"/>
              <a:gd name="connsiteX1045" fmla="*/ 64654 w 2329760"/>
              <a:gd name="connsiteY1045" fmla="*/ 1151141 h 2331266"/>
              <a:gd name="connsiteX1046" fmla="*/ 61575 w 2329760"/>
              <a:gd name="connsiteY1046" fmla="*/ 1163453 h 2331266"/>
              <a:gd name="connsiteX1047" fmla="*/ 59531 w 2329760"/>
              <a:gd name="connsiteY1047" fmla="*/ 1152217 h 2331266"/>
              <a:gd name="connsiteX1048" fmla="*/ 59439 w 2329760"/>
              <a:gd name="connsiteY1048" fmla="*/ 1152390 h 2331266"/>
              <a:gd name="connsiteX1049" fmla="*/ 59471 w 2329760"/>
              <a:gd name="connsiteY1049" fmla="*/ 1151885 h 2331266"/>
              <a:gd name="connsiteX1050" fmla="*/ 55417 w 2329760"/>
              <a:gd name="connsiteY1050" fmla="*/ 1129597 h 2331266"/>
              <a:gd name="connsiteX1051" fmla="*/ 52338 w 2329760"/>
              <a:gd name="connsiteY1051" fmla="*/ 1141908 h 2331266"/>
              <a:gd name="connsiteX1052" fmla="*/ 55417 w 2329760"/>
              <a:gd name="connsiteY1052" fmla="*/ 1123440 h 2331266"/>
              <a:gd name="connsiteX1053" fmla="*/ 55417 w 2329760"/>
              <a:gd name="connsiteY1053" fmla="*/ 1092661 h 2331266"/>
              <a:gd name="connsiteX1054" fmla="*/ 55417 w 2329760"/>
              <a:gd name="connsiteY1054" fmla="*/ 1086505 h 2331266"/>
              <a:gd name="connsiteX1055" fmla="*/ 52338 w 2329760"/>
              <a:gd name="connsiteY1055" fmla="*/ 1086505 h 2331266"/>
              <a:gd name="connsiteX1056" fmla="*/ 55417 w 2329760"/>
              <a:gd name="connsiteY1056" fmla="*/ 1080349 h 2331266"/>
              <a:gd name="connsiteX1057" fmla="*/ 55417 w 2329760"/>
              <a:gd name="connsiteY1057" fmla="*/ 1077271 h 2331266"/>
              <a:gd name="connsiteX1058" fmla="*/ 64654 w 2329760"/>
              <a:gd name="connsiteY1058" fmla="*/ 1031102 h 2331266"/>
              <a:gd name="connsiteX1059" fmla="*/ 58496 w 2329760"/>
              <a:gd name="connsiteY1059" fmla="*/ 1046493 h 2331266"/>
              <a:gd name="connsiteX1060" fmla="*/ 55417 w 2329760"/>
              <a:gd name="connsiteY1060" fmla="*/ 997245 h 2331266"/>
              <a:gd name="connsiteX1061" fmla="*/ 52338 w 2329760"/>
              <a:gd name="connsiteY1061" fmla="*/ 1000324 h 2331266"/>
              <a:gd name="connsiteX1062" fmla="*/ 55417 w 2329760"/>
              <a:gd name="connsiteY1062" fmla="*/ 975701 h 2331266"/>
              <a:gd name="connsiteX1063" fmla="*/ 49260 w 2329760"/>
              <a:gd name="connsiteY1063" fmla="*/ 991090 h 2331266"/>
              <a:gd name="connsiteX1064" fmla="*/ 51954 w 2329760"/>
              <a:gd name="connsiteY1064" fmla="*/ 974931 h 2331266"/>
              <a:gd name="connsiteX1065" fmla="*/ 52060 w 2329760"/>
              <a:gd name="connsiteY1065" fmla="*/ 971748 h 2331266"/>
              <a:gd name="connsiteX1066" fmla="*/ 52338 w 2329760"/>
              <a:gd name="connsiteY1066" fmla="*/ 972622 h 2331266"/>
              <a:gd name="connsiteX1067" fmla="*/ 52074 w 2329760"/>
              <a:gd name="connsiteY1067" fmla="*/ 971305 h 2331266"/>
              <a:gd name="connsiteX1068" fmla="*/ 52338 w 2329760"/>
              <a:gd name="connsiteY1068" fmla="*/ 963388 h 2331266"/>
              <a:gd name="connsiteX1069" fmla="*/ 51184 w 2329760"/>
              <a:gd name="connsiteY1069" fmla="*/ 966851 h 2331266"/>
              <a:gd name="connsiteX1070" fmla="*/ 52074 w 2329760"/>
              <a:gd name="connsiteY1070" fmla="*/ 971305 h 2331266"/>
              <a:gd name="connsiteX1071" fmla="*/ 52060 w 2329760"/>
              <a:gd name="connsiteY1071" fmla="*/ 971748 h 2331266"/>
              <a:gd name="connsiteX1072" fmla="*/ 49644 w 2329760"/>
              <a:gd name="connsiteY1072" fmla="*/ 964158 h 2331266"/>
              <a:gd name="connsiteX1073" fmla="*/ 49260 w 2329760"/>
              <a:gd name="connsiteY1073" fmla="*/ 951076 h 2331266"/>
              <a:gd name="connsiteX1074" fmla="*/ 55417 w 2329760"/>
              <a:gd name="connsiteY1074" fmla="*/ 951076 h 2331266"/>
              <a:gd name="connsiteX1075" fmla="*/ 55417 w 2329760"/>
              <a:gd name="connsiteY1075" fmla="*/ 938765 h 2331266"/>
              <a:gd name="connsiteX1076" fmla="*/ 67733 w 2329760"/>
              <a:gd name="connsiteY1076" fmla="*/ 911064 h 2331266"/>
              <a:gd name="connsiteX1077" fmla="*/ 58496 w 2329760"/>
              <a:gd name="connsiteY1077" fmla="*/ 947999 h 2331266"/>
              <a:gd name="connsiteX1078" fmla="*/ 58496 w 2329760"/>
              <a:gd name="connsiteY1078" fmla="*/ 988013 h 2331266"/>
              <a:gd name="connsiteX1079" fmla="*/ 61575 w 2329760"/>
              <a:gd name="connsiteY1079" fmla="*/ 947999 h 2331266"/>
              <a:gd name="connsiteX1080" fmla="*/ 64654 w 2329760"/>
              <a:gd name="connsiteY1080" fmla="*/ 938765 h 2331266"/>
              <a:gd name="connsiteX1081" fmla="*/ 70811 w 2329760"/>
              <a:gd name="connsiteY1081" fmla="*/ 883363 h 2331266"/>
              <a:gd name="connsiteX1082" fmla="*/ 73889 w 2329760"/>
              <a:gd name="connsiteY1082" fmla="*/ 880284 h 2331266"/>
              <a:gd name="connsiteX1083" fmla="*/ 76968 w 2329760"/>
              <a:gd name="connsiteY1083" fmla="*/ 849506 h 2331266"/>
              <a:gd name="connsiteX1084" fmla="*/ 73889 w 2329760"/>
              <a:gd name="connsiteY1084" fmla="*/ 855661 h 2331266"/>
              <a:gd name="connsiteX1085" fmla="*/ 76968 w 2329760"/>
              <a:gd name="connsiteY1085" fmla="*/ 840272 h 2331266"/>
              <a:gd name="connsiteX1086" fmla="*/ 73889 w 2329760"/>
              <a:gd name="connsiteY1086" fmla="*/ 840272 h 2331266"/>
              <a:gd name="connsiteX1087" fmla="*/ 80047 w 2329760"/>
              <a:gd name="connsiteY1087" fmla="*/ 818726 h 2331266"/>
              <a:gd name="connsiteX1088" fmla="*/ 76968 w 2329760"/>
              <a:gd name="connsiteY1088" fmla="*/ 791025 h 2331266"/>
              <a:gd name="connsiteX1089" fmla="*/ 76968 w 2329760"/>
              <a:gd name="connsiteY1089" fmla="*/ 806414 h 2331266"/>
              <a:gd name="connsiteX1090" fmla="*/ 80047 w 2329760"/>
              <a:gd name="connsiteY1090" fmla="*/ 794103 h 2331266"/>
              <a:gd name="connsiteX1091" fmla="*/ 80047 w 2329760"/>
              <a:gd name="connsiteY1091" fmla="*/ 806414 h 2331266"/>
              <a:gd name="connsiteX1092" fmla="*/ 73889 w 2329760"/>
              <a:gd name="connsiteY1092" fmla="*/ 818726 h 2331266"/>
              <a:gd name="connsiteX1093" fmla="*/ 73889 w 2329760"/>
              <a:gd name="connsiteY1093" fmla="*/ 806414 h 2331266"/>
              <a:gd name="connsiteX1094" fmla="*/ 73889 w 2329760"/>
              <a:gd name="connsiteY1094" fmla="*/ 803337 h 2331266"/>
              <a:gd name="connsiteX1095" fmla="*/ 70811 w 2329760"/>
              <a:gd name="connsiteY1095" fmla="*/ 824883 h 2331266"/>
              <a:gd name="connsiteX1096" fmla="*/ 67733 w 2329760"/>
              <a:gd name="connsiteY1096" fmla="*/ 843349 h 2331266"/>
              <a:gd name="connsiteX1097" fmla="*/ 58496 w 2329760"/>
              <a:gd name="connsiteY1097" fmla="*/ 871051 h 2331266"/>
              <a:gd name="connsiteX1098" fmla="*/ 64654 w 2329760"/>
              <a:gd name="connsiteY1098" fmla="*/ 861817 h 2331266"/>
              <a:gd name="connsiteX1099" fmla="*/ 55417 w 2329760"/>
              <a:gd name="connsiteY1099" fmla="*/ 898752 h 2331266"/>
              <a:gd name="connsiteX1100" fmla="*/ 40024 w 2329760"/>
              <a:gd name="connsiteY1100" fmla="*/ 932610 h 2331266"/>
              <a:gd name="connsiteX1101" fmla="*/ 36945 w 2329760"/>
              <a:gd name="connsiteY1101" fmla="*/ 951076 h 2331266"/>
              <a:gd name="connsiteX1102" fmla="*/ 33866 w 2329760"/>
              <a:gd name="connsiteY1102" fmla="*/ 966467 h 2331266"/>
              <a:gd name="connsiteX1103" fmla="*/ 30787 w 2329760"/>
              <a:gd name="connsiteY1103" fmla="*/ 991090 h 2331266"/>
              <a:gd name="connsiteX1104" fmla="*/ 27709 w 2329760"/>
              <a:gd name="connsiteY1104" fmla="*/ 978778 h 2331266"/>
              <a:gd name="connsiteX1105" fmla="*/ 30787 w 2329760"/>
              <a:gd name="connsiteY1105" fmla="*/ 1015713 h 2331266"/>
              <a:gd name="connsiteX1106" fmla="*/ 24630 w 2329760"/>
              <a:gd name="connsiteY1106" fmla="*/ 1015713 h 2331266"/>
              <a:gd name="connsiteX1107" fmla="*/ 24630 w 2329760"/>
              <a:gd name="connsiteY1107" fmla="*/ 988013 h 2331266"/>
              <a:gd name="connsiteX1108" fmla="*/ 18472 w 2329760"/>
              <a:gd name="connsiteY1108" fmla="*/ 997245 h 2331266"/>
              <a:gd name="connsiteX1109" fmla="*/ 24630 w 2329760"/>
              <a:gd name="connsiteY1109" fmla="*/ 1003402 h 2331266"/>
              <a:gd name="connsiteX1110" fmla="*/ 24630 w 2329760"/>
              <a:gd name="connsiteY1110" fmla="*/ 1015713 h 2331266"/>
              <a:gd name="connsiteX1111" fmla="*/ 24630 w 2329760"/>
              <a:gd name="connsiteY1111" fmla="*/ 1024947 h 2331266"/>
              <a:gd name="connsiteX1112" fmla="*/ 15393 w 2329760"/>
              <a:gd name="connsiteY1112" fmla="*/ 1037259 h 2331266"/>
              <a:gd name="connsiteX1113" fmla="*/ 12314 w 2329760"/>
              <a:gd name="connsiteY1113" fmla="*/ 1015713 h 2331266"/>
              <a:gd name="connsiteX1114" fmla="*/ 6158 w 2329760"/>
              <a:gd name="connsiteY1114" fmla="*/ 1018791 h 2331266"/>
              <a:gd name="connsiteX1115" fmla="*/ 9235 w 2329760"/>
              <a:gd name="connsiteY1115" fmla="*/ 1003402 h 2331266"/>
              <a:gd name="connsiteX1116" fmla="*/ 0 w 2329760"/>
              <a:gd name="connsiteY1116" fmla="*/ 991090 h 2331266"/>
              <a:gd name="connsiteX1117" fmla="*/ 3079 w 2329760"/>
              <a:gd name="connsiteY1117" fmla="*/ 994168 h 2331266"/>
              <a:gd name="connsiteX1118" fmla="*/ 12314 w 2329760"/>
              <a:gd name="connsiteY1118" fmla="*/ 920298 h 2331266"/>
              <a:gd name="connsiteX1119" fmla="*/ 21551 w 2329760"/>
              <a:gd name="connsiteY1119" fmla="*/ 889518 h 2331266"/>
              <a:gd name="connsiteX1120" fmla="*/ 30787 w 2329760"/>
              <a:gd name="connsiteY1120" fmla="*/ 861817 h 2331266"/>
              <a:gd name="connsiteX1121" fmla="*/ 30787 w 2329760"/>
              <a:gd name="connsiteY1121" fmla="*/ 837194 h 2331266"/>
              <a:gd name="connsiteX1122" fmla="*/ 36945 w 2329760"/>
              <a:gd name="connsiteY1122" fmla="*/ 831038 h 2331266"/>
              <a:gd name="connsiteX1123" fmla="*/ 33866 w 2329760"/>
              <a:gd name="connsiteY1123" fmla="*/ 840272 h 2331266"/>
              <a:gd name="connsiteX1124" fmla="*/ 52338 w 2329760"/>
              <a:gd name="connsiteY1124" fmla="*/ 787948 h 2331266"/>
              <a:gd name="connsiteX1125" fmla="*/ 46181 w 2329760"/>
              <a:gd name="connsiteY1125" fmla="*/ 794103 h 2331266"/>
              <a:gd name="connsiteX1126" fmla="*/ 49260 w 2329760"/>
              <a:gd name="connsiteY1126" fmla="*/ 781791 h 2331266"/>
              <a:gd name="connsiteX1127" fmla="*/ 52338 w 2329760"/>
              <a:gd name="connsiteY1127" fmla="*/ 784869 h 2331266"/>
              <a:gd name="connsiteX1128" fmla="*/ 61575 w 2329760"/>
              <a:gd name="connsiteY1128" fmla="*/ 754090 h 2331266"/>
              <a:gd name="connsiteX1129" fmla="*/ 64654 w 2329760"/>
              <a:gd name="connsiteY1129" fmla="*/ 754090 h 2331266"/>
              <a:gd name="connsiteX1130" fmla="*/ 58496 w 2329760"/>
              <a:gd name="connsiteY1130" fmla="*/ 772557 h 2331266"/>
              <a:gd name="connsiteX1131" fmla="*/ 70811 w 2329760"/>
              <a:gd name="connsiteY1131" fmla="*/ 747934 h 2331266"/>
              <a:gd name="connsiteX1132" fmla="*/ 73889 w 2329760"/>
              <a:gd name="connsiteY1132" fmla="*/ 751013 h 2331266"/>
              <a:gd name="connsiteX1133" fmla="*/ 83126 w 2329760"/>
              <a:gd name="connsiteY1133" fmla="*/ 723311 h 2331266"/>
              <a:gd name="connsiteX1134" fmla="*/ 86205 w 2329760"/>
              <a:gd name="connsiteY1134" fmla="*/ 710999 h 2331266"/>
              <a:gd name="connsiteX1135" fmla="*/ 83936 w 2329760"/>
              <a:gd name="connsiteY1135" fmla="*/ 713753 h 2331266"/>
              <a:gd name="connsiteX1136" fmla="*/ 86205 w 2329760"/>
              <a:gd name="connsiteY1136" fmla="*/ 706382 h 2331266"/>
              <a:gd name="connsiteX1137" fmla="*/ 101598 w 2329760"/>
              <a:gd name="connsiteY1137" fmla="*/ 677142 h 2331266"/>
              <a:gd name="connsiteX1138" fmla="*/ 86205 w 2329760"/>
              <a:gd name="connsiteY1138" fmla="*/ 735622 h 2331266"/>
              <a:gd name="connsiteX1139" fmla="*/ 76968 w 2329760"/>
              <a:gd name="connsiteY1139" fmla="*/ 766402 h 2331266"/>
              <a:gd name="connsiteX1140" fmla="*/ 76968 w 2329760"/>
              <a:gd name="connsiteY1140" fmla="*/ 751013 h 2331266"/>
              <a:gd name="connsiteX1141" fmla="*/ 64654 w 2329760"/>
              <a:gd name="connsiteY1141" fmla="*/ 787948 h 2331266"/>
              <a:gd name="connsiteX1142" fmla="*/ 73889 w 2329760"/>
              <a:gd name="connsiteY1142" fmla="*/ 772557 h 2331266"/>
              <a:gd name="connsiteX1143" fmla="*/ 83126 w 2329760"/>
              <a:gd name="connsiteY1143" fmla="*/ 757168 h 2331266"/>
              <a:gd name="connsiteX1144" fmla="*/ 86205 w 2329760"/>
              <a:gd name="connsiteY1144" fmla="*/ 741779 h 2331266"/>
              <a:gd name="connsiteX1145" fmla="*/ 89284 w 2329760"/>
              <a:gd name="connsiteY1145" fmla="*/ 741779 h 2331266"/>
              <a:gd name="connsiteX1146" fmla="*/ 92363 w 2329760"/>
              <a:gd name="connsiteY1146" fmla="*/ 720233 h 2331266"/>
              <a:gd name="connsiteX1147" fmla="*/ 98519 w 2329760"/>
              <a:gd name="connsiteY1147" fmla="*/ 723311 h 2331266"/>
              <a:gd name="connsiteX1148" fmla="*/ 98519 w 2329760"/>
              <a:gd name="connsiteY1148" fmla="*/ 710999 h 2331266"/>
              <a:gd name="connsiteX1149" fmla="*/ 116991 w 2329760"/>
              <a:gd name="connsiteY1149" fmla="*/ 661753 h 2331266"/>
              <a:gd name="connsiteX1150" fmla="*/ 116991 w 2329760"/>
              <a:gd name="connsiteY1150" fmla="*/ 658675 h 2331266"/>
              <a:gd name="connsiteX1151" fmla="*/ 107756 w 2329760"/>
              <a:gd name="connsiteY1151" fmla="*/ 683298 h 2331266"/>
              <a:gd name="connsiteX1152" fmla="*/ 107756 w 2329760"/>
              <a:gd name="connsiteY1152" fmla="*/ 667909 h 2331266"/>
              <a:gd name="connsiteX1153" fmla="*/ 110835 w 2329760"/>
              <a:gd name="connsiteY1153" fmla="*/ 646363 h 2331266"/>
              <a:gd name="connsiteX1154" fmla="*/ 113912 w 2329760"/>
              <a:gd name="connsiteY1154" fmla="*/ 649441 h 2331266"/>
              <a:gd name="connsiteX1155" fmla="*/ 116991 w 2329760"/>
              <a:gd name="connsiteY1155" fmla="*/ 640207 h 2331266"/>
              <a:gd name="connsiteX1156" fmla="*/ 104677 w 2329760"/>
              <a:gd name="connsiteY1156" fmla="*/ 646363 h 2331266"/>
              <a:gd name="connsiteX1157" fmla="*/ 110835 w 2329760"/>
              <a:gd name="connsiteY1157" fmla="*/ 634052 h 2331266"/>
              <a:gd name="connsiteX1158" fmla="*/ 129307 w 2329760"/>
              <a:gd name="connsiteY1158" fmla="*/ 557103 h 2331266"/>
              <a:gd name="connsiteX1159" fmla="*/ 135465 w 2329760"/>
              <a:gd name="connsiteY1159" fmla="*/ 529402 h 2331266"/>
              <a:gd name="connsiteX1160" fmla="*/ 141622 w 2329760"/>
              <a:gd name="connsiteY1160" fmla="*/ 501702 h 2331266"/>
              <a:gd name="connsiteX1161" fmla="*/ 150858 w 2329760"/>
              <a:gd name="connsiteY1161" fmla="*/ 480156 h 2331266"/>
              <a:gd name="connsiteX1162" fmla="*/ 157016 w 2329760"/>
              <a:gd name="connsiteY1162" fmla="*/ 470922 h 2331266"/>
              <a:gd name="connsiteX1163" fmla="*/ 153937 w 2329760"/>
              <a:gd name="connsiteY1163" fmla="*/ 467844 h 2331266"/>
              <a:gd name="connsiteX1164" fmla="*/ 160095 w 2329760"/>
              <a:gd name="connsiteY1164" fmla="*/ 464765 h 2331266"/>
              <a:gd name="connsiteX1165" fmla="*/ 160095 w 2329760"/>
              <a:gd name="connsiteY1165" fmla="*/ 452454 h 2331266"/>
              <a:gd name="connsiteX1166" fmla="*/ 181646 w 2329760"/>
              <a:gd name="connsiteY1166" fmla="*/ 415519 h 2331266"/>
              <a:gd name="connsiteX1167" fmla="*/ 200119 w 2329760"/>
              <a:gd name="connsiteY1167" fmla="*/ 381662 h 2331266"/>
              <a:gd name="connsiteX1168" fmla="*/ 209354 w 2329760"/>
              <a:gd name="connsiteY1168" fmla="*/ 375506 h 2331266"/>
              <a:gd name="connsiteX1169" fmla="*/ 252456 w 2329760"/>
              <a:gd name="connsiteY1169" fmla="*/ 317026 h 2331266"/>
              <a:gd name="connsiteX1170" fmla="*/ 274008 w 2329760"/>
              <a:gd name="connsiteY1170" fmla="*/ 292403 h 2331266"/>
              <a:gd name="connsiteX1171" fmla="*/ 298638 w 2329760"/>
              <a:gd name="connsiteY1171" fmla="*/ 264702 h 2331266"/>
              <a:gd name="connsiteX1172" fmla="*/ 323268 w 2329760"/>
              <a:gd name="connsiteY1172" fmla="*/ 240077 h 2331266"/>
              <a:gd name="connsiteX1173" fmla="*/ 326347 w 2329760"/>
              <a:gd name="connsiteY1173" fmla="*/ 240077 h 2331266"/>
              <a:gd name="connsiteX1174" fmla="*/ 357133 w 2329760"/>
              <a:gd name="connsiteY1174" fmla="*/ 212377 h 2331266"/>
              <a:gd name="connsiteX1175" fmla="*/ 391000 w 2329760"/>
              <a:gd name="connsiteY1175" fmla="*/ 184676 h 2331266"/>
              <a:gd name="connsiteX1176" fmla="*/ 394079 w 2329760"/>
              <a:gd name="connsiteY1176" fmla="*/ 184676 h 2331266"/>
              <a:gd name="connsiteX1177" fmla="*/ 418708 w 2329760"/>
              <a:gd name="connsiteY1177" fmla="*/ 160053 h 2331266"/>
              <a:gd name="connsiteX1178" fmla="*/ 437182 w 2329760"/>
              <a:gd name="connsiteY1178" fmla="*/ 147741 h 2331266"/>
              <a:gd name="connsiteX1179" fmla="*/ 443338 w 2329760"/>
              <a:gd name="connsiteY1179" fmla="*/ 147741 h 2331266"/>
              <a:gd name="connsiteX1180" fmla="*/ 452575 w 2329760"/>
              <a:gd name="connsiteY1180" fmla="*/ 138507 h 2331266"/>
              <a:gd name="connsiteX1181" fmla="*/ 529543 w 2329760"/>
              <a:gd name="connsiteY1181" fmla="*/ 92338 h 2331266"/>
              <a:gd name="connsiteX1182" fmla="*/ 569566 w 2329760"/>
              <a:gd name="connsiteY1182" fmla="*/ 76949 h 2331266"/>
              <a:gd name="connsiteX1183" fmla="*/ 569566 w 2329760"/>
              <a:gd name="connsiteY1183" fmla="*/ 83104 h 2331266"/>
              <a:gd name="connsiteX1184" fmla="*/ 588039 w 2329760"/>
              <a:gd name="connsiteY1184" fmla="*/ 73870 h 2331266"/>
              <a:gd name="connsiteX1185" fmla="*/ 606512 w 2329760"/>
              <a:gd name="connsiteY1185" fmla="*/ 61558 h 2331266"/>
              <a:gd name="connsiteX1186" fmla="*/ 643457 w 2329760"/>
              <a:gd name="connsiteY1186" fmla="*/ 43091 h 2331266"/>
              <a:gd name="connsiteX1187" fmla="*/ 584961 w 2329760"/>
              <a:gd name="connsiteY1187" fmla="*/ 76949 h 2331266"/>
              <a:gd name="connsiteX1188" fmla="*/ 532622 w 2329760"/>
              <a:gd name="connsiteY1188" fmla="*/ 113884 h 2331266"/>
              <a:gd name="connsiteX1189" fmla="*/ 391000 w 2329760"/>
              <a:gd name="connsiteY1189" fmla="*/ 243156 h 2331266"/>
              <a:gd name="connsiteX1190" fmla="*/ 280165 w 2329760"/>
              <a:gd name="connsiteY1190" fmla="*/ 372429 h 2331266"/>
              <a:gd name="connsiteX1191" fmla="*/ 295559 w 2329760"/>
              <a:gd name="connsiteY1191" fmla="*/ 366272 h 2331266"/>
              <a:gd name="connsiteX1192" fmla="*/ 267851 w 2329760"/>
              <a:gd name="connsiteY1192" fmla="*/ 403207 h 2331266"/>
              <a:gd name="connsiteX1193" fmla="*/ 243221 w 2329760"/>
              <a:gd name="connsiteY1193" fmla="*/ 440142 h 2331266"/>
              <a:gd name="connsiteX1194" fmla="*/ 249377 w 2329760"/>
              <a:gd name="connsiteY1194" fmla="*/ 433987 h 2331266"/>
              <a:gd name="connsiteX1195" fmla="*/ 267851 w 2329760"/>
              <a:gd name="connsiteY1195" fmla="*/ 406286 h 2331266"/>
              <a:gd name="connsiteX1196" fmla="*/ 295559 w 2329760"/>
              <a:gd name="connsiteY1196" fmla="*/ 372429 h 2331266"/>
              <a:gd name="connsiteX1197" fmla="*/ 329426 w 2329760"/>
              <a:gd name="connsiteY1197" fmla="*/ 341649 h 2331266"/>
              <a:gd name="connsiteX1198" fmla="*/ 329426 w 2329760"/>
              <a:gd name="connsiteY1198" fmla="*/ 335494 h 2331266"/>
              <a:gd name="connsiteX1199" fmla="*/ 350977 w 2329760"/>
              <a:gd name="connsiteY1199" fmla="*/ 310869 h 2331266"/>
              <a:gd name="connsiteX1200" fmla="*/ 381764 w 2329760"/>
              <a:gd name="connsiteY1200" fmla="*/ 283169 h 2331266"/>
              <a:gd name="connsiteX1201" fmla="*/ 378685 w 2329760"/>
              <a:gd name="connsiteY1201" fmla="*/ 289325 h 2331266"/>
              <a:gd name="connsiteX1202" fmla="*/ 394079 w 2329760"/>
              <a:gd name="connsiteY1202" fmla="*/ 273935 h 2331266"/>
              <a:gd name="connsiteX1203" fmla="*/ 400236 w 2329760"/>
              <a:gd name="connsiteY1203" fmla="*/ 273935 h 2331266"/>
              <a:gd name="connsiteX1204" fmla="*/ 424866 w 2329760"/>
              <a:gd name="connsiteY1204" fmla="*/ 249311 h 2331266"/>
              <a:gd name="connsiteX1205" fmla="*/ 452575 w 2329760"/>
              <a:gd name="connsiteY1205" fmla="*/ 224688 h 2331266"/>
              <a:gd name="connsiteX1206" fmla="*/ 458733 w 2329760"/>
              <a:gd name="connsiteY1206" fmla="*/ 227766 h 2331266"/>
              <a:gd name="connsiteX1207" fmla="*/ 474126 w 2329760"/>
              <a:gd name="connsiteY1207" fmla="*/ 218533 h 2331266"/>
              <a:gd name="connsiteX1208" fmla="*/ 474126 w 2329760"/>
              <a:gd name="connsiteY1208" fmla="*/ 212377 h 2331266"/>
              <a:gd name="connsiteX1209" fmla="*/ 483362 w 2329760"/>
              <a:gd name="connsiteY1209" fmla="*/ 206221 h 2331266"/>
              <a:gd name="connsiteX1210" fmla="*/ 489520 w 2329760"/>
              <a:gd name="connsiteY1210" fmla="*/ 206221 h 2331266"/>
              <a:gd name="connsiteX1211" fmla="*/ 511071 w 2329760"/>
              <a:gd name="connsiteY1211" fmla="*/ 181597 h 2331266"/>
              <a:gd name="connsiteX1212" fmla="*/ 538780 w 2329760"/>
              <a:gd name="connsiteY1212" fmla="*/ 169285 h 2331266"/>
              <a:gd name="connsiteX1213" fmla="*/ 520307 w 2329760"/>
              <a:gd name="connsiteY1213" fmla="*/ 184676 h 2331266"/>
              <a:gd name="connsiteX1214" fmla="*/ 535701 w 2329760"/>
              <a:gd name="connsiteY1214" fmla="*/ 178519 h 2331266"/>
              <a:gd name="connsiteX1215" fmla="*/ 514150 w 2329760"/>
              <a:gd name="connsiteY1215" fmla="*/ 200065 h 2331266"/>
              <a:gd name="connsiteX1216" fmla="*/ 532622 w 2329760"/>
              <a:gd name="connsiteY1216" fmla="*/ 190831 h 2331266"/>
              <a:gd name="connsiteX1217" fmla="*/ 544936 w 2329760"/>
              <a:gd name="connsiteY1217" fmla="*/ 175442 h 2331266"/>
              <a:gd name="connsiteX1218" fmla="*/ 538780 w 2329760"/>
              <a:gd name="connsiteY1218" fmla="*/ 175442 h 2331266"/>
              <a:gd name="connsiteX1219" fmla="*/ 563410 w 2329760"/>
              <a:gd name="connsiteY1219" fmla="*/ 169285 h 2331266"/>
              <a:gd name="connsiteX1220" fmla="*/ 554173 w 2329760"/>
              <a:gd name="connsiteY1220" fmla="*/ 175442 h 2331266"/>
              <a:gd name="connsiteX1221" fmla="*/ 560331 w 2329760"/>
              <a:gd name="connsiteY1221" fmla="*/ 175442 h 2331266"/>
              <a:gd name="connsiteX1222" fmla="*/ 578803 w 2329760"/>
              <a:gd name="connsiteY1222" fmla="*/ 160053 h 2331266"/>
              <a:gd name="connsiteX1223" fmla="*/ 588039 w 2329760"/>
              <a:gd name="connsiteY1223" fmla="*/ 160053 h 2331266"/>
              <a:gd name="connsiteX1224" fmla="*/ 572645 w 2329760"/>
              <a:gd name="connsiteY1224" fmla="*/ 172364 h 2331266"/>
              <a:gd name="connsiteX1225" fmla="*/ 609590 w 2329760"/>
              <a:gd name="connsiteY1225" fmla="*/ 147741 h 2331266"/>
              <a:gd name="connsiteX1226" fmla="*/ 609590 w 2329760"/>
              <a:gd name="connsiteY1226" fmla="*/ 153896 h 2331266"/>
              <a:gd name="connsiteX1227" fmla="*/ 624985 w 2329760"/>
              <a:gd name="connsiteY1227" fmla="*/ 144662 h 2331266"/>
              <a:gd name="connsiteX1228" fmla="*/ 631141 w 2329760"/>
              <a:gd name="connsiteY1228" fmla="*/ 132350 h 2331266"/>
              <a:gd name="connsiteX1229" fmla="*/ 644226 w 2329760"/>
              <a:gd name="connsiteY1229" fmla="*/ 127349 h 2331266"/>
              <a:gd name="connsiteX1230" fmla="*/ 652466 w 2329760"/>
              <a:gd name="connsiteY1230" fmla="*/ 120234 h 2331266"/>
              <a:gd name="connsiteX1231" fmla="*/ 653078 w 2329760"/>
              <a:gd name="connsiteY1231" fmla="*/ 120039 h 2331266"/>
              <a:gd name="connsiteX1232" fmla="*/ 665008 w 2329760"/>
              <a:gd name="connsiteY1232" fmla="*/ 116961 h 2331266"/>
              <a:gd name="connsiteX1233" fmla="*/ 668087 w 2329760"/>
              <a:gd name="connsiteY1233" fmla="*/ 113884 h 2331266"/>
              <a:gd name="connsiteX1234" fmla="*/ 671164 w 2329760"/>
              <a:gd name="connsiteY1234" fmla="*/ 113884 h 2331266"/>
              <a:gd name="connsiteX1235" fmla="*/ 686559 w 2329760"/>
              <a:gd name="connsiteY1235" fmla="*/ 110805 h 2331266"/>
              <a:gd name="connsiteX1236" fmla="*/ 689638 w 2329760"/>
              <a:gd name="connsiteY1236" fmla="*/ 101572 h 2331266"/>
              <a:gd name="connsiteX1237" fmla="*/ 720425 w 2329760"/>
              <a:gd name="connsiteY1237" fmla="*/ 86181 h 2331266"/>
              <a:gd name="connsiteX1238" fmla="*/ 701952 w 2329760"/>
              <a:gd name="connsiteY1238" fmla="*/ 98493 h 2331266"/>
              <a:gd name="connsiteX1239" fmla="*/ 708110 w 2329760"/>
              <a:gd name="connsiteY1239" fmla="*/ 98493 h 2331266"/>
              <a:gd name="connsiteX1240" fmla="*/ 698873 w 2329760"/>
              <a:gd name="connsiteY1240" fmla="*/ 101572 h 2331266"/>
              <a:gd name="connsiteX1241" fmla="*/ 692716 w 2329760"/>
              <a:gd name="connsiteY1241" fmla="*/ 107727 h 2331266"/>
              <a:gd name="connsiteX1242" fmla="*/ 726583 w 2329760"/>
              <a:gd name="connsiteY1242" fmla="*/ 92338 h 2331266"/>
              <a:gd name="connsiteX1243" fmla="*/ 766606 w 2329760"/>
              <a:gd name="connsiteY1243" fmla="*/ 73870 h 2331266"/>
              <a:gd name="connsiteX1244" fmla="*/ 809708 w 2329760"/>
              <a:gd name="connsiteY1244" fmla="*/ 58481 h 2331266"/>
              <a:gd name="connsiteX1245" fmla="*/ 828181 w 2329760"/>
              <a:gd name="connsiteY1245" fmla="*/ 52326 h 2331266"/>
              <a:gd name="connsiteX1246" fmla="*/ 846653 w 2329760"/>
              <a:gd name="connsiteY1246" fmla="*/ 43091 h 2331266"/>
              <a:gd name="connsiteX1247" fmla="*/ 892834 w 2329760"/>
              <a:gd name="connsiteY1247" fmla="*/ 30780 h 2331266"/>
              <a:gd name="connsiteX1248" fmla="*/ 902071 w 2329760"/>
              <a:gd name="connsiteY1248" fmla="*/ 30780 h 2331266"/>
              <a:gd name="connsiteX1249" fmla="*/ 917464 w 2329760"/>
              <a:gd name="connsiteY1249" fmla="*/ 24623 h 2331266"/>
              <a:gd name="connsiteX1250" fmla="*/ 914385 w 2329760"/>
              <a:gd name="connsiteY1250" fmla="*/ 27701 h 2331266"/>
              <a:gd name="connsiteX1251" fmla="*/ 932858 w 2329760"/>
              <a:gd name="connsiteY1251" fmla="*/ 21546 h 2331266"/>
              <a:gd name="connsiteX1252" fmla="*/ 929779 w 2329760"/>
              <a:gd name="connsiteY1252" fmla="*/ 24623 h 2331266"/>
              <a:gd name="connsiteX1253" fmla="*/ 957488 w 2329760"/>
              <a:gd name="connsiteY1253" fmla="*/ 15389 h 2331266"/>
              <a:gd name="connsiteX1254" fmla="*/ 979039 w 2329760"/>
              <a:gd name="connsiteY1254" fmla="*/ 21546 h 2331266"/>
              <a:gd name="connsiteX1255" fmla="*/ 991353 w 2329760"/>
              <a:gd name="connsiteY1255" fmla="*/ 15389 h 2331266"/>
              <a:gd name="connsiteX1256" fmla="*/ 1015983 w 2329760"/>
              <a:gd name="connsiteY1256" fmla="*/ 12312 h 2331266"/>
              <a:gd name="connsiteX1257" fmla="*/ 1037535 w 2329760"/>
              <a:gd name="connsiteY1257" fmla="*/ 15389 h 2331266"/>
              <a:gd name="connsiteX1258" fmla="*/ 1062165 w 2329760"/>
              <a:gd name="connsiteY1258" fmla="*/ 12312 h 2331266"/>
              <a:gd name="connsiteX1259" fmla="*/ 1099109 w 2329760"/>
              <a:gd name="connsiteY1259" fmla="*/ 3078 h 2331266"/>
              <a:gd name="connsiteX1260" fmla="*/ 1129897 w 2329760"/>
              <a:gd name="connsiteY1260" fmla="*/ 3078 h 2331266"/>
              <a:gd name="connsiteX1261" fmla="*/ 1117583 w 2329760"/>
              <a:gd name="connsiteY1261" fmla="*/ 6155 h 2331266"/>
              <a:gd name="connsiteX1262" fmla="*/ 1111425 w 2329760"/>
              <a:gd name="connsiteY1262" fmla="*/ 9234 h 2331266"/>
              <a:gd name="connsiteX1263" fmla="*/ 1108346 w 2329760"/>
              <a:gd name="connsiteY1263" fmla="*/ 6155 h 2331266"/>
              <a:gd name="connsiteX1264" fmla="*/ 1086795 w 2329760"/>
              <a:gd name="connsiteY1264" fmla="*/ 9234 h 2331266"/>
              <a:gd name="connsiteX1265" fmla="*/ 1083716 w 2329760"/>
              <a:gd name="connsiteY1265" fmla="*/ 12312 h 2331266"/>
              <a:gd name="connsiteX1266" fmla="*/ 1102188 w 2329760"/>
              <a:gd name="connsiteY1266" fmla="*/ 12312 h 2331266"/>
              <a:gd name="connsiteX1267" fmla="*/ 1117583 w 2329760"/>
              <a:gd name="connsiteY1267" fmla="*/ 9234 h 2331266"/>
              <a:gd name="connsiteX1268" fmla="*/ 1126161 w 2329760"/>
              <a:gd name="connsiteY1268" fmla="*/ 8957 h 2331266"/>
              <a:gd name="connsiteX1269" fmla="*/ 1123739 w 2329760"/>
              <a:gd name="connsiteY1269" fmla="*/ 9234 h 2331266"/>
              <a:gd name="connsiteX1270" fmla="*/ 1126818 w 2329760"/>
              <a:gd name="connsiteY1270" fmla="*/ 12312 h 2331266"/>
              <a:gd name="connsiteX1271" fmla="*/ 1139134 w 2329760"/>
              <a:gd name="connsiteY1271" fmla="*/ 9234 h 2331266"/>
              <a:gd name="connsiteX1272" fmla="*/ 1157606 w 2329760"/>
              <a:gd name="connsiteY1272" fmla="*/ 9234 h 2331266"/>
              <a:gd name="connsiteX1273" fmla="*/ 1129897 w 2329760"/>
              <a:gd name="connsiteY1273" fmla="*/ 15389 h 2331266"/>
              <a:gd name="connsiteX1274" fmla="*/ 1138028 w 2329760"/>
              <a:gd name="connsiteY1274" fmla="*/ 18099 h 2331266"/>
              <a:gd name="connsiteX1275" fmla="*/ 1139884 w 2329760"/>
              <a:gd name="connsiteY1275" fmla="*/ 18006 h 2331266"/>
              <a:gd name="connsiteX1276" fmla="*/ 1144137 w 2329760"/>
              <a:gd name="connsiteY1276" fmla="*/ 15389 h 2331266"/>
              <a:gd name="connsiteX1277" fmla="*/ 1160684 w 2329760"/>
              <a:gd name="connsiteY1277" fmla="*/ 12312 h 2331266"/>
              <a:gd name="connsiteX1278" fmla="*/ 1191472 w 2329760"/>
              <a:gd name="connsiteY1278" fmla="*/ 15389 h 2331266"/>
              <a:gd name="connsiteX1279" fmla="*/ 1206865 w 2329760"/>
              <a:gd name="connsiteY1279" fmla="*/ 12312 h 2331266"/>
              <a:gd name="connsiteX1280" fmla="*/ 1225337 w 2329760"/>
              <a:gd name="connsiteY1280" fmla="*/ 12312 h 2331266"/>
              <a:gd name="connsiteX1281" fmla="*/ 1256125 w 2329760"/>
              <a:gd name="connsiteY1281" fmla="*/ 9234 h 2331266"/>
              <a:gd name="connsiteX1282" fmla="*/ 1240732 w 2329760"/>
              <a:gd name="connsiteY1282" fmla="*/ 9234 h 2331266"/>
              <a:gd name="connsiteX1283" fmla="*/ 1253046 w 2329760"/>
              <a:gd name="connsiteY1283" fmla="*/ 6155 h 2331266"/>
              <a:gd name="connsiteX1284" fmla="*/ 1243811 w 2329760"/>
              <a:gd name="connsiteY1284" fmla="*/ 3078 h 2331266"/>
              <a:gd name="connsiteX1285" fmla="*/ 1234574 w 2329760"/>
              <a:gd name="connsiteY1285" fmla="*/ 6155 h 2331266"/>
              <a:gd name="connsiteX1286" fmla="*/ 1228416 w 2329760"/>
              <a:gd name="connsiteY1286" fmla="*/ 3078 h 2331266"/>
              <a:gd name="connsiteX1287" fmla="*/ 1240732 w 2329760"/>
              <a:gd name="connsiteY1287" fmla="*/ 3078 h 2331266"/>
              <a:gd name="connsiteX1288" fmla="*/ 1225337 w 2329760"/>
              <a:gd name="connsiteY1288" fmla="*/ 0 h 233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</a:cxnLst>
            <a:rect l="l" t="t" r="r" b="b"/>
            <a:pathLst>
              <a:path w="2329760" h="2331266">
                <a:moveTo>
                  <a:pt x="1177658" y="2247942"/>
                </a:moveTo>
                <a:cubicBezTo>
                  <a:pt x="1179197" y="2247942"/>
                  <a:pt x="1176887" y="2248715"/>
                  <a:pt x="1174578" y="2249100"/>
                </a:cubicBezTo>
                <a:lnTo>
                  <a:pt x="1172698" y="2248394"/>
                </a:lnTo>
                <a:close/>
                <a:moveTo>
                  <a:pt x="712503" y="2142811"/>
                </a:moveTo>
                <a:lnTo>
                  <a:pt x="713080" y="2143016"/>
                </a:lnTo>
                <a:lnTo>
                  <a:pt x="712503" y="2143016"/>
                </a:lnTo>
                <a:close/>
                <a:moveTo>
                  <a:pt x="694021" y="2133758"/>
                </a:moveTo>
                <a:cubicBezTo>
                  <a:pt x="700182" y="2130673"/>
                  <a:pt x="703262" y="2136844"/>
                  <a:pt x="706342" y="2139930"/>
                </a:cubicBezTo>
                <a:cubicBezTo>
                  <a:pt x="712503" y="2139930"/>
                  <a:pt x="700182" y="2133758"/>
                  <a:pt x="712503" y="2136844"/>
                </a:cubicBezTo>
                <a:lnTo>
                  <a:pt x="712503" y="2142811"/>
                </a:lnTo>
                <a:lnTo>
                  <a:pt x="704417" y="2139930"/>
                </a:lnTo>
                <a:cubicBezTo>
                  <a:pt x="699412" y="2137617"/>
                  <a:pt x="695560" y="2135302"/>
                  <a:pt x="694021" y="2133758"/>
                </a:cubicBezTo>
                <a:close/>
                <a:moveTo>
                  <a:pt x="1950861" y="1991800"/>
                </a:moveTo>
                <a:cubicBezTo>
                  <a:pt x="1952400" y="1993342"/>
                  <a:pt x="1950090" y="1996429"/>
                  <a:pt x="1947395" y="1998742"/>
                </a:cubicBezTo>
                <a:lnTo>
                  <a:pt x="1941619" y="2001057"/>
                </a:lnTo>
                <a:close/>
                <a:moveTo>
                  <a:pt x="1975505" y="1960939"/>
                </a:moveTo>
                <a:cubicBezTo>
                  <a:pt x="1975505" y="1960939"/>
                  <a:pt x="1969343" y="1967110"/>
                  <a:pt x="1966262" y="1973283"/>
                </a:cubicBezTo>
                <a:cubicBezTo>
                  <a:pt x="1953941" y="1985627"/>
                  <a:pt x="1957022" y="1988714"/>
                  <a:pt x="1947779" y="1991800"/>
                </a:cubicBezTo>
                <a:cubicBezTo>
                  <a:pt x="1941619" y="1997971"/>
                  <a:pt x="1941619" y="1997971"/>
                  <a:pt x="1941619" y="2001057"/>
                </a:cubicBezTo>
                <a:lnTo>
                  <a:pt x="1936613" y="2006072"/>
                </a:lnTo>
                <a:cubicBezTo>
                  <a:pt x="1928526" y="2010316"/>
                  <a:pt x="1918516" y="2014945"/>
                  <a:pt x="1910814" y="2022661"/>
                </a:cubicBezTo>
                <a:cubicBezTo>
                  <a:pt x="1913894" y="2010316"/>
                  <a:pt x="1938538" y="2001057"/>
                  <a:pt x="1953941" y="1979455"/>
                </a:cubicBezTo>
                <a:cubicBezTo>
                  <a:pt x="1966262" y="1976369"/>
                  <a:pt x="1963182" y="1967110"/>
                  <a:pt x="1975505" y="1960939"/>
                </a:cubicBezTo>
                <a:close/>
                <a:moveTo>
                  <a:pt x="2003229" y="1917734"/>
                </a:moveTo>
                <a:cubicBezTo>
                  <a:pt x="2003229" y="1917734"/>
                  <a:pt x="1997067" y="1920820"/>
                  <a:pt x="1993987" y="1923906"/>
                </a:cubicBezTo>
                <a:cubicBezTo>
                  <a:pt x="1990906" y="1923906"/>
                  <a:pt x="1987826" y="1930078"/>
                  <a:pt x="1984746" y="1933164"/>
                </a:cubicBezTo>
                <a:cubicBezTo>
                  <a:pt x="1984746" y="1930078"/>
                  <a:pt x="1990906" y="1926992"/>
                  <a:pt x="1990906" y="1923906"/>
                </a:cubicBezTo>
                <a:cubicBezTo>
                  <a:pt x="1993987" y="1923906"/>
                  <a:pt x="1997067" y="1920820"/>
                  <a:pt x="2003229" y="1917734"/>
                </a:cubicBezTo>
                <a:close/>
                <a:moveTo>
                  <a:pt x="2163414" y="1683193"/>
                </a:moveTo>
                <a:cubicBezTo>
                  <a:pt x="2163414" y="1686279"/>
                  <a:pt x="2160333" y="1692452"/>
                  <a:pt x="2160333" y="1692452"/>
                </a:cubicBezTo>
                <a:lnTo>
                  <a:pt x="2157253" y="1692452"/>
                </a:lnTo>
                <a:cubicBezTo>
                  <a:pt x="2160333" y="1692452"/>
                  <a:pt x="2160333" y="1689366"/>
                  <a:pt x="2163414" y="1683193"/>
                </a:cubicBezTo>
                <a:close/>
                <a:moveTo>
                  <a:pt x="179578" y="1667762"/>
                </a:moveTo>
                <a:cubicBezTo>
                  <a:pt x="179578" y="1670848"/>
                  <a:pt x="185739" y="1686279"/>
                  <a:pt x="188820" y="1683193"/>
                </a:cubicBezTo>
                <a:cubicBezTo>
                  <a:pt x="188820" y="1689366"/>
                  <a:pt x="188820" y="1689366"/>
                  <a:pt x="188820" y="1692452"/>
                </a:cubicBezTo>
                <a:cubicBezTo>
                  <a:pt x="191901" y="1701709"/>
                  <a:pt x="207302" y="1714054"/>
                  <a:pt x="201142" y="1714054"/>
                </a:cubicBezTo>
                <a:lnTo>
                  <a:pt x="200722" y="1713492"/>
                </a:lnTo>
                <a:lnTo>
                  <a:pt x="200372" y="1712510"/>
                </a:lnTo>
                <a:cubicBezTo>
                  <a:pt x="198831" y="1708653"/>
                  <a:pt x="196521" y="1704796"/>
                  <a:pt x="191901" y="1701709"/>
                </a:cubicBezTo>
                <a:lnTo>
                  <a:pt x="200722" y="1713492"/>
                </a:lnTo>
                <a:lnTo>
                  <a:pt x="200902" y="1713997"/>
                </a:lnTo>
                <a:lnTo>
                  <a:pt x="196136" y="1712896"/>
                </a:lnTo>
                <a:cubicBezTo>
                  <a:pt x="193440" y="1709424"/>
                  <a:pt x="190360" y="1704795"/>
                  <a:pt x="188820" y="1704795"/>
                </a:cubicBezTo>
                <a:cubicBezTo>
                  <a:pt x="191901" y="1698623"/>
                  <a:pt x="182659" y="1692452"/>
                  <a:pt x="176498" y="1683193"/>
                </a:cubicBezTo>
                <a:cubicBezTo>
                  <a:pt x="182659" y="1683193"/>
                  <a:pt x="185739" y="1692452"/>
                  <a:pt x="185739" y="1692452"/>
                </a:cubicBezTo>
                <a:cubicBezTo>
                  <a:pt x="182659" y="1686279"/>
                  <a:pt x="176498" y="1673935"/>
                  <a:pt x="179578" y="1667762"/>
                </a:cubicBezTo>
                <a:close/>
                <a:moveTo>
                  <a:pt x="2139694" y="1641222"/>
                </a:moveTo>
                <a:lnTo>
                  <a:pt x="2139155" y="1643074"/>
                </a:lnTo>
                <a:cubicBezTo>
                  <a:pt x="2139541" y="1643845"/>
                  <a:pt x="2140310" y="1643074"/>
                  <a:pt x="2138770" y="1643074"/>
                </a:cubicBezTo>
                <a:close/>
                <a:moveTo>
                  <a:pt x="261693" y="1622063"/>
                </a:moveTo>
                <a:lnTo>
                  <a:pt x="260773" y="1622293"/>
                </a:lnTo>
                <a:lnTo>
                  <a:pt x="262752" y="1627644"/>
                </a:lnTo>
                <a:lnTo>
                  <a:pt x="264080" y="1626694"/>
                </a:lnTo>
                <a:close/>
                <a:moveTo>
                  <a:pt x="173807" y="1420432"/>
                </a:moveTo>
                <a:lnTo>
                  <a:pt x="175997" y="1435229"/>
                </a:lnTo>
                <a:lnTo>
                  <a:pt x="177619" y="1432708"/>
                </a:lnTo>
                <a:close/>
                <a:moveTo>
                  <a:pt x="117969" y="1356069"/>
                </a:moveTo>
                <a:cubicBezTo>
                  <a:pt x="121050" y="1371500"/>
                  <a:pt x="124130" y="1383845"/>
                  <a:pt x="124130" y="1393103"/>
                </a:cubicBezTo>
                <a:cubicBezTo>
                  <a:pt x="117969" y="1390016"/>
                  <a:pt x="121050" y="1374587"/>
                  <a:pt x="114887" y="1368414"/>
                </a:cubicBezTo>
                <a:cubicBezTo>
                  <a:pt x="114887" y="1374587"/>
                  <a:pt x="117969" y="1383845"/>
                  <a:pt x="117969" y="1393103"/>
                </a:cubicBezTo>
                <a:cubicBezTo>
                  <a:pt x="121050" y="1399275"/>
                  <a:pt x="124130" y="1408533"/>
                  <a:pt x="124130" y="1417791"/>
                </a:cubicBezTo>
                <a:cubicBezTo>
                  <a:pt x="127210" y="1427050"/>
                  <a:pt x="130290" y="1433222"/>
                  <a:pt x="130290" y="1442479"/>
                </a:cubicBezTo>
                <a:cubicBezTo>
                  <a:pt x="133371" y="1451738"/>
                  <a:pt x="136451" y="1457910"/>
                  <a:pt x="136451" y="1464083"/>
                </a:cubicBezTo>
                <a:cubicBezTo>
                  <a:pt x="133371" y="1467169"/>
                  <a:pt x="133371" y="1454824"/>
                  <a:pt x="130290" y="1457910"/>
                </a:cubicBezTo>
                <a:cubicBezTo>
                  <a:pt x="130290" y="1460996"/>
                  <a:pt x="136451" y="1476426"/>
                  <a:pt x="136451" y="1479513"/>
                </a:cubicBezTo>
                <a:cubicBezTo>
                  <a:pt x="139533" y="1482599"/>
                  <a:pt x="142613" y="1488771"/>
                  <a:pt x="148774" y="1494942"/>
                </a:cubicBezTo>
                <a:cubicBezTo>
                  <a:pt x="145693" y="1488771"/>
                  <a:pt x="148774" y="1485685"/>
                  <a:pt x="145693" y="1479513"/>
                </a:cubicBezTo>
                <a:cubicBezTo>
                  <a:pt x="148774" y="1479513"/>
                  <a:pt x="148774" y="1485685"/>
                  <a:pt x="151854" y="1488771"/>
                </a:cubicBezTo>
                <a:cubicBezTo>
                  <a:pt x="151854" y="1494942"/>
                  <a:pt x="154934" y="1501115"/>
                  <a:pt x="158015" y="1504201"/>
                </a:cubicBezTo>
                <a:cubicBezTo>
                  <a:pt x="154934" y="1516546"/>
                  <a:pt x="170337" y="1535062"/>
                  <a:pt x="179578" y="1553579"/>
                </a:cubicBezTo>
                <a:cubicBezTo>
                  <a:pt x="179578" y="1553579"/>
                  <a:pt x="179578" y="1550493"/>
                  <a:pt x="182659" y="1550493"/>
                </a:cubicBezTo>
                <a:cubicBezTo>
                  <a:pt x="188820" y="1562836"/>
                  <a:pt x="198061" y="1572095"/>
                  <a:pt x="204222" y="1581352"/>
                </a:cubicBezTo>
                <a:cubicBezTo>
                  <a:pt x="207302" y="1584440"/>
                  <a:pt x="201142" y="1578266"/>
                  <a:pt x="198061" y="1575181"/>
                </a:cubicBezTo>
                <a:cubicBezTo>
                  <a:pt x="198061" y="1581352"/>
                  <a:pt x="207302" y="1587525"/>
                  <a:pt x="210383" y="1593697"/>
                </a:cubicBezTo>
                <a:cubicBezTo>
                  <a:pt x="207302" y="1593697"/>
                  <a:pt x="204222" y="1587525"/>
                  <a:pt x="204222" y="1593697"/>
                </a:cubicBezTo>
                <a:lnTo>
                  <a:pt x="216525" y="1603558"/>
                </a:lnTo>
                <a:lnTo>
                  <a:pt x="212433" y="1591283"/>
                </a:lnTo>
                <a:cubicBezTo>
                  <a:pt x="215512" y="1591283"/>
                  <a:pt x="215512" y="1594362"/>
                  <a:pt x="218591" y="1597440"/>
                </a:cubicBezTo>
                <a:lnTo>
                  <a:pt x="218287" y="1596528"/>
                </a:lnTo>
                <a:lnTo>
                  <a:pt x="213952" y="1588206"/>
                </a:lnTo>
                <a:lnTo>
                  <a:pt x="212433" y="1588206"/>
                </a:lnTo>
                <a:lnTo>
                  <a:pt x="204838" y="1573020"/>
                </a:lnTo>
                <a:lnTo>
                  <a:pt x="204222" y="1572095"/>
                </a:lnTo>
                <a:lnTo>
                  <a:pt x="204324" y="1571993"/>
                </a:lnTo>
                <a:lnTo>
                  <a:pt x="204222" y="1571789"/>
                </a:lnTo>
                <a:lnTo>
                  <a:pt x="204222" y="1572095"/>
                </a:lnTo>
                <a:cubicBezTo>
                  <a:pt x="201142" y="1572095"/>
                  <a:pt x="201142" y="1569009"/>
                  <a:pt x="201142" y="1565922"/>
                </a:cubicBezTo>
                <a:cubicBezTo>
                  <a:pt x="201142" y="1562836"/>
                  <a:pt x="198061" y="1559750"/>
                  <a:pt x="198061" y="1559750"/>
                </a:cubicBezTo>
                <a:lnTo>
                  <a:pt x="198155" y="1559657"/>
                </a:lnTo>
                <a:lnTo>
                  <a:pt x="193961" y="1551271"/>
                </a:lnTo>
                <a:cubicBezTo>
                  <a:pt x="197040" y="1554348"/>
                  <a:pt x="197040" y="1548193"/>
                  <a:pt x="197040" y="1545116"/>
                </a:cubicBezTo>
                <a:cubicBezTo>
                  <a:pt x="190882" y="1529725"/>
                  <a:pt x="178568" y="1523570"/>
                  <a:pt x="184724" y="1514336"/>
                </a:cubicBezTo>
                <a:cubicBezTo>
                  <a:pt x="190882" y="1520491"/>
                  <a:pt x="203198" y="1557427"/>
                  <a:pt x="206275" y="1548193"/>
                </a:cubicBezTo>
                <a:cubicBezTo>
                  <a:pt x="206275" y="1551271"/>
                  <a:pt x="212433" y="1566660"/>
                  <a:pt x="218591" y="1566660"/>
                </a:cubicBezTo>
                <a:cubicBezTo>
                  <a:pt x="218591" y="1563582"/>
                  <a:pt x="212433" y="1557427"/>
                  <a:pt x="215512" y="1557427"/>
                </a:cubicBezTo>
                <a:cubicBezTo>
                  <a:pt x="212433" y="1548193"/>
                  <a:pt x="209354" y="1548193"/>
                  <a:pt x="203198" y="1538959"/>
                </a:cubicBezTo>
                <a:lnTo>
                  <a:pt x="207925" y="1539550"/>
                </a:lnTo>
                <a:lnTo>
                  <a:pt x="207302" y="1538148"/>
                </a:lnTo>
                <a:cubicBezTo>
                  <a:pt x="205763" y="1535062"/>
                  <a:pt x="205763" y="1534291"/>
                  <a:pt x="206533" y="1534290"/>
                </a:cubicBezTo>
                <a:lnTo>
                  <a:pt x="208151" y="1534615"/>
                </a:lnTo>
                <a:lnTo>
                  <a:pt x="206275" y="1526647"/>
                </a:lnTo>
                <a:lnTo>
                  <a:pt x="208236" y="1528607"/>
                </a:lnTo>
                <a:lnTo>
                  <a:pt x="204222" y="1516546"/>
                </a:lnTo>
                <a:cubicBezTo>
                  <a:pt x="204222" y="1519632"/>
                  <a:pt x="204992" y="1520403"/>
                  <a:pt x="206147" y="1521174"/>
                </a:cubicBezTo>
                <a:lnTo>
                  <a:pt x="209354" y="1524678"/>
                </a:lnTo>
                <a:lnTo>
                  <a:pt x="209354" y="1524311"/>
                </a:lnTo>
                <a:lnTo>
                  <a:pt x="201644" y="1510107"/>
                </a:lnTo>
                <a:lnTo>
                  <a:pt x="199937" y="1504603"/>
                </a:lnTo>
                <a:lnTo>
                  <a:pt x="190882" y="1498947"/>
                </a:lnTo>
                <a:cubicBezTo>
                  <a:pt x="187803" y="1492790"/>
                  <a:pt x="193961" y="1495868"/>
                  <a:pt x="190882" y="1492790"/>
                </a:cubicBezTo>
                <a:cubicBezTo>
                  <a:pt x="189342" y="1487405"/>
                  <a:pt x="187803" y="1483749"/>
                  <a:pt x="186263" y="1481056"/>
                </a:cubicBezTo>
                <a:lnTo>
                  <a:pt x="181740" y="1475213"/>
                </a:lnTo>
                <a:lnTo>
                  <a:pt x="182659" y="1479513"/>
                </a:lnTo>
                <a:cubicBezTo>
                  <a:pt x="182659" y="1476426"/>
                  <a:pt x="179578" y="1479513"/>
                  <a:pt x="179578" y="1473340"/>
                </a:cubicBezTo>
                <a:cubicBezTo>
                  <a:pt x="179578" y="1482599"/>
                  <a:pt x="179578" y="1488771"/>
                  <a:pt x="173418" y="1491857"/>
                </a:cubicBezTo>
                <a:cubicBezTo>
                  <a:pt x="170337" y="1482599"/>
                  <a:pt x="176498" y="1485685"/>
                  <a:pt x="170337" y="1479513"/>
                </a:cubicBezTo>
                <a:cubicBezTo>
                  <a:pt x="173418" y="1488771"/>
                  <a:pt x="167257" y="1488771"/>
                  <a:pt x="173418" y="1501115"/>
                </a:cubicBezTo>
                <a:cubicBezTo>
                  <a:pt x="170337" y="1498030"/>
                  <a:pt x="161095" y="1482599"/>
                  <a:pt x="161095" y="1470254"/>
                </a:cubicBezTo>
                <a:cubicBezTo>
                  <a:pt x="158015" y="1467169"/>
                  <a:pt x="154934" y="1473340"/>
                  <a:pt x="154934" y="1464083"/>
                </a:cubicBezTo>
                <a:cubicBezTo>
                  <a:pt x="151854" y="1473340"/>
                  <a:pt x="161095" y="1482599"/>
                  <a:pt x="164177" y="1491857"/>
                </a:cubicBezTo>
                <a:lnTo>
                  <a:pt x="164177" y="1494942"/>
                </a:lnTo>
                <a:cubicBezTo>
                  <a:pt x="161095" y="1494942"/>
                  <a:pt x="161095" y="1485685"/>
                  <a:pt x="158015" y="1488771"/>
                </a:cubicBezTo>
                <a:cubicBezTo>
                  <a:pt x="158015" y="1491857"/>
                  <a:pt x="164177" y="1501115"/>
                  <a:pt x="164177" y="1501115"/>
                </a:cubicBezTo>
                <a:cubicBezTo>
                  <a:pt x="167257" y="1507287"/>
                  <a:pt x="164177" y="1507287"/>
                  <a:pt x="167257" y="1513459"/>
                </a:cubicBezTo>
                <a:cubicBezTo>
                  <a:pt x="164177" y="1513459"/>
                  <a:pt x="161095" y="1507287"/>
                  <a:pt x="161095" y="1507287"/>
                </a:cubicBezTo>
                <a:cubicBezTo>
                  <a:pt x="158015" y="1504201"/>
                  <a:pt x="161095" y="1501115"/>
                  <a:pt x="161095" y="1501115"/>
                </a:cubicBezTo>
                <a:cubicBezTo>
                  <a:pt x="158015" y="1498030"/>
                  <a:pt x="154934" y="1491857"/>
                  <a:pt x="151854" y="1485685"/>
                </a:cubicBezTo>
                <a:cubicBezTo>
                  <a:pt x="148774" y="1479513"/>
                  <a:pt x="148774" y="1473340"/>
                  <a:pt x="145693" y="1464083"/>
                </a:cubicBezTo>
                <a:cubicBezTo>
                  <a:pt x="139533" y="1451738"/>
                  <a:pt x="136451" y="1436308"/>
                  <a:pt x="130290" y="1430136"/>
                </a:cubicBezTo>
                <a:cubicBezTo>
                  <a:pt x="133371" y="1433222"/>
                  <a:pt x="133371" y="1436308"/>
                  <a:pt x="136451" y="1436308"/>
                </a:cubicBezTo>
                <a:cubicBezTo>
                  <a:pt x="133371" y="1427050"/>
                  <a:pt x="133371" y="1430136"/>
                  <a:pt x="130290" y="1427050"/>
                </a:cubicBezTo>
                <a:cubicBezTo>
                  <a:pt x="130290" y="1417791"/>
                  <a:pt x="127210" y="1402361"/>
                  <a:pt x="121050" y="1393103"/>
                </a:cubicBezTo>
                <a:cubicBezTo>
                  <a:pt x="130290" y="1402361"/>
                  <a:pt x="121050" y="1371500"/>
                  <a:pt x="124130" y="1368414"/>
                </a:cubicBezTo>
                <a:cubicBezTo>
                  <a:pt x="124130" y="1359157"/>
                  <a:pt x="121050" y="1356069"/>
                  <a:pt x="117969" y="1356069"/>
                </a:cubicBezTo>
                <a:close/>
                <a:moveTo>
                  <a:pt x="113528" y="1343896"/>
                </a:moveTo>
                <a:lnTo>
                  <a:pt x="110904" y="1344238"/>
                </a:lnTo>
                <a:lnTo>
                  <a:pt x="111807" y="1352984"/>
                </a:lnTo>
                <a:cubicBezTo>
                  <a:pt x="113348" y="1356071"/>
                  <a:pt x="114887" y="1355298"/>
                  <a:pt x="116043" y="1352984"/>
                </a:cubicBezTo>
                <a:lnTo>
                  <a:pt x="116840" y="1349154"/>
                </a:lnTo>
                <a:close/>
                <a:moveTo>
                  <a:pt x="117366" y="1342820"/>
                </a:moveTo>
                <a:lnTo>
                  <a:pt x="117377" y="1343127"/>
                </a:lnTo>
                <a:lnTo>
                  <a:pt x="117818" y="1344449"/>
                </a:lnTo>
                <a:lnTo>
                  <a:pt x="117969" y="1343726"/>
                </a:lnTo>
                <a:close/>
                <a:moveTo>
                  <a:pt x="126221" y="1292714"/>
                </a:moveTo>
                <a:lnTo>
                  <a:pt x="127147" y="1302911"/>
                </a:lnTo>
                <a:lnTo>
                  <a:pt x="127384" y="1301575"/>
                </a:lnTo>
                <a:cubicBezTo>
                  <a:pt x="127768" y="1299652"/>
                  <a:pt x="127768" y="1297342"/>
                  <a:pt x="126228" y="1292725"/>
                </a:cubicBezTo>
                <a:close/>
                <a:moveTo>
                  <a:pt x="117662" y="1262552"/>
                </a:moveTo>
                <a:lnTo>
                  <a:pt x="116733" y="1269067"/>
                </a:lnTo>
                <a:lnTo>
                  <a:pt x="120070" y="1280414"/>
                </a:lnTo>
                <a:cubicBezTo>
                  <a:pt x="118532" y="1277336"/>
                  <a:pt x="117763" y="1278106"/>
                  <a:pt x="117377" y="1280414"/>
                </a:cubicBezTo>
                <a:lnTo>
                  <a:pt x="117146" y="1285963"/>
                </a:lnTo>
                <a:lnTo>
                  <a:pt x="117969" y="1287405"/>
                </a:lnTo>
                <a:cubicBezTo>
                  <a:pt x="118739" y="1290492"/>
                  <a:pt x="119509" y="1294349"/>
                  <a:pt x="121050" y="1297435"/>
                </a:cubicBezTo>
                <a:cubicBezTo>
                  <a:pt x="122589" y="1295892"/>
                  <a:pt x="121819" y="1292034"/>
                  <a:pt x="121050" y="1288177"/>
                </a:cubicBezTo>
                <a:lnTo>
                  <a:pt x="121050" y="1280271"/>
                </a:lnTo>
                <a:lnTo>
                  <a:pt x="120070" y="1277336"/>
                </a:lnTo>
                <a:lnTo>
                  <a:pt x="120070" y="1271180"/>
                </a:lnTo>
                <a:cubicBezTo>
                  <a:pt x="120070" y="1269642"/>
                  <a:pt x="119301" y="1268872"/>
                  <a:pt x="118532" y="1267332"/>
                </a:cubicBezTo>
                <a:close/>
                <a:moveTo>
                  <a:pt x="116991" y="1258868"/>
                </a:moveTo>
                <a:lnTo>
                  <a:pt x="116946" y="1259378"/>
                </a:lnTo>
                <a:lnTo>
                  <a:pt x="117115" y="1259548"/>
                </a:lnTo>
                <a:close/>
                <a:moveTo>
                  <a:pt x="107756" y="1258868"/>
                </a:moveTo>
                <a:lnTo>
                  <a:pt x="105646" y="1260978"/>
                </a:lnTo>
                <a:lnTo>
                  <a:pt x="105646" y="1266147"/>
                </a:lnTo>
                <a:lnTo>
                  <a:pt x="105969" y="1267543"/>
                </a:lnTo>
                <a:lnTo>
                  <a:pt x="107187" y="1271203"/>
                </a:lnTo>
                <a:cubicBezTo>
                  <a:pt x="107957" y="1271974"/>
                  <a:pt x="108727" y="1271203"/>
                  <a:pt x="108727" y="1266574"/>
                </a:cubicBezTo>
                <a:cubicBezTo>
                  <a:pt x="110268" y="1271203"/>
                  <a:pt x="110268" y="1274289"/>
                  <a:pt x="109882" y="1277762"/>
                </a:cubicBezTo>
                <a:lnTo>
                  <a:pt x="109462" y="1282675"/>
                </a:lnTo>
                <a:lnTo>
                  <a:pt x="113912" y="1301959"/>
                </a:lnTo>
                <a:cubicBezTo>
                  <a:pt x="113912" y="1298882"/>
                  <a:pt x="113912" y="1298882"/>
                  <a:pt x="113912" y="1298882"/>
                </a:cubicBezTo>
                <a:lnTo>
                  <a:pt x="116105" y="1306917"/>
                </a:lnTo>
                <a:lnTo>
                  <a:pt x="116043" y="1306308"/>
                </a:lnTo>
                <a:cubicBezTo>
                  <a:pt x="114887" y="1298978"/>
                  <a:pt x="113348" y="1291263"/>
                  <a:pt x="111807" y="1285090"/>
                </a:cubicBezTo>
                <a:lnTo>
                  <a:pt x="113198" y="1267323"/>
                </a:lnTo>
                <a:lnTo>
                  <a:pt x="109680" y="1263485"/>
                </a:lnTo>
                <a:cubicBezTo>
                  <a:pt x="109296" y="1261947"/>
                  <a:pt x="109296" y="1260408"/>
                  <a:pt x="107756" y="1258868"/>
                </a:cubicBezTo>
                <a:close/>
                <a:moveTo>
                  <a:pt x="92159" y="1191009"/>
                </a:moveTo>
                <a:lnTo>
                  <a:pt x="90244" y="1198680"/>
                </a:lnTo>
                <a:lnTo>
                  <a:pt x="91574" y="1206669"/>
                </a:lnTo>
                <a:lnTo>
                  <a:pt x="92363" y="1191155"/>
                </a:lnTo>
                <a:close/>
                <a:moveTo>
                  <a:pt x="87163" y="1146217"/>
                </a:moveTo>
                <a:lnTo>
                  <a:pt x="86573" y="1148054"/>
                </a:lnTo>
                <a:lnTo>
                  <a:pt x="86682" y="1147423"/>
                </a:lnTo>
                <a:cubicBezTo>
                  <a:pt x="86971" y="1146024"/>
                  <a:pt x="87163" y="1145446"/>
                  <a:pt x="87163" y="1146217"/>
                </a:cubicBezTo>
                <a:close/>
                <a:moveTo>
                  <a:pt x="61246" y="1138769"/>
                </a:moveTo>
                <a:lnTo>
                  <a:pt x="61331" y="1142768"/>
                </a:lnTo>
                <a:lnTo>
                  <a:pt x="62519" y="1140045"/>
                </a:lnTo>
                <a:close/>
                <a:moveTo>
                  <a:pt x="92363" y="1132674"/>
                </a:moveTo>
                <a:lnTo>
                  <a:pt x="92363" y="1148064"/>
                </a:lnTo>
                <a:cubicBezTo>
                  <a:pt x="89284" y="1135752"/>
                  <a:pt x="95440" y="1138830"/>
                  <a:pt x="92363" y="1132674"/>
                </a:cubicBezTo>
                <a:close/>
                <a:moveTo>
                  <a:pt x="65019" y="1111969"/>
                </a:moveTo>
                <a:lnTo>
                  <a:pt x="64268" y="1113052"/>
                </a:lnTo>
                <a:cubicBezTo>
                  <a:pt x="62344" y="1114206"/>
                  <a:pt x="60035" y="1115746"/>
                  <a:pt x="58496" y="1120363"/>
                </a:cubicBezTo>
                <a:lnTo>
                  <a:pt x="60510" y="1132161"/>
                </a:lnTo>
                <a:close/>
                <a:moveTo>
                  <a:pt x="53493" y="1091891"/>
                </a:moveTo>
                <a:cubicBezTo>
                  <a:pt x="54647" y="1091122"/>
                  <a:pt x="55417" y="1091122"/>
                  <a:pt x="55417" y="1092661"/>
                </a:cubicBezTo>
                <a:cubicBezTo>
                  <a:pt x="52338" y="1095740"/>
                  <a:pt x="52338" y="1095740"/>
                  <a:pt x="52338" y="1104972"/>
                </a:cubicBezTo>
                <a:cubicBezTo>
                  <a:pt x="52338" y="1104972"/>
                  <a:pt x="52338" y="1095740"/>
                  <a:pt x="49260" y="1095740"/>
                </a:cubicBezTo>
                <a:cubicBezTo>
                  <a:pt x="50799" y="1094200"/>
                  <a:pt x="52338" y="1092661"/>
                  <a:pt x="53493" y="1091891"/>
                </a:cubicBezTo>
                <a:close/>
                <a:moveTo>
                  <a:pt x="77559" y="1054920"/>
                </a:moveTo>
                <a:lnTo>
                  <a:pt x="76968" y="1057649"/>
                </a:lnTo>
                <a:cubicBezTo>
                  <a:pt x="76198" y="1062652"/>
                  <a:pt x="75429" y="1066499"/>
                  <a:pt x="73889" y="1064960"/>
                </a:cubicBezTo>
                <a:cubicBezTo>
                  <a:pt x="73889" y="1077271"/>
                  <a:pt x="70811" y="1077271"/>
                  <a:pt x="70811" y="1086505"/>
                </a:cubicBezTo>
                <a:cubicBezTo>
                  <a:pt x="73889" y="1089583"/>
                  <a:pt x="73889" y="1083428"/>
                  <a:pt x="73889" y="1074194"/>
                </a:cubicBezTo>
                <a:lnTo>
                  <a:pt x="76680" y="1065473"/>
                </a:lnTo>
                <a:close/>
                <a:moveTo>
                  <a:pt x="98519" y="1043414"/>
                </a:moveTo>
                <a:cubicBezTo>
                  <a:pt x="95440" y="1049571"/>
                  <a:pt x="98519" y="1046493"/>
                  <a:pt x="98519" y="1046493"/>
                </a:cubicBezTo>
                <a:cubicBezTo>
                  <a:pt x="101598" y="1055726"/>
                  <a:pt x="95440" y="1058805"/>
                  <a:pt x="98519" y="1064960"/>
                </a:cubicBezTo>
                <a:cubicBezTo>
                  <a:pt x="98519" y="1061882"/>
                  <a:pt x="89284" y="1061882"/>
                  <a:pt x="89284" y="1064960"/>
                </a:cubicBezTo>
                <a:cubicBezTo>
                  <a:pt x="86205" y="1074194"/>
                  <a:pt x="92363" y="1101895"/>
                  <a:pt x="92363" y="1111129"/>
                </a:cubicBezTo>
                <a:cubicBezTo>
                  <a:pt x="89284" y="1098817"/>
                  <a:pt x="86205" y="1077271"/>
                  <a:pt x="86205" y="1058805"/>
                </a:cubicBezTo>
                <a:cubicBezTo>
                  <a:pt x="86205" y="1055726"/>
                  <a:pt x="83126" y="1061882"/>
                  <a:pt x="83126" y="1061882"/>
                </a:cubicBezTo>
                <a:cubicBezTo>
                  <a:pt x="83126" y="1061882"/>
                  <a:pt x="83126" y="1046493"/>
                  <a:pt x="80047" y="1055726"/>
                </a:cubicBezTo>
                <a:lnTo>
                  <a:pt x="80047" y="1055101"/>
                </a:lnTo>
                <a:lnTo>
                  <a:pt x="80040" y="1055131"/>
                </a:lnTo>
                <a:lnTo>
                  <a:pt x="79113" y="1062699"/>
                </a:lnTo>
                <a:lnTo>
                  <a:pt x="80047" y="1061882"/>
                </a:lnTo>
                <a:lnTo>
                  <a:pt x="78412" y="1068419"/>
                </a:lnTo>
                <a:lnTo>
                  <a:pt x="77743" y="1073884"/>
                </a:lnTo>
                <a:lnTo>
                  <a:pt x="78893" y="1073424"/>
                </a:lnTo>
                <a:cubicBezTo>
                  <a:pt x="80047" y="1071116"/>
                  <a:pt x="81586" y="1068037"/>
                  <a:pt x="83126" y="1068037"/>
                </a:cubicBezTo>
                <a:lnTo>
                  <a:pt x="76686" y="1085206"/>
                </a:lnTo>
                <a:lnTo>
                  <a:pt x="75700" y="1098951"/>
                </a:lnTo>
                <a:lnTo>
                  <a:pt x="76968" y="1104972"/>
                </a:lnTo>
                <a:lnTo>
                  <a:pt x="75372" y="1104393"/>
                </a:lnTo>
                <a:lnTo>
                  <a:pt x="74842" y="1121529"/>
                </a:lnTo>
                <a:cubicBezTo>
                  <a:pt x="74842" y="1130788"/>
                  <a:pt x="71762" y="1133874"/>
                  <a:pt x="71762" y="1143131"/>
                </a:cubicBezTo>
                <a:cubicBezTo>
                  <a:pt x="71762" y="1143131"/>
                  <a:pt x="71762" y="1146217"/>
                  <a:pt x="68680" y="1146217"/>
                </a:cubicBezTo>
                <a:cubicBezTo>
                  <a:pt x="68680" y="1149304"/>
                  <a:pt x="68680" y="1149304"/>
                  <a:pt x="68680" y="1152390"/>
                </a:cubicBezTo>
                <a:cubicBezTo>
                  <a:pt x="71762" y="1164735"/>
                  <a:pt x="71762" y="1180164"/>
                  <a:pt x="71762" y="1195594"/>
                </a:cubicBezTo>
                <a:cubicBezTo>
                  <a:pt x="71762" y="1211025"/>
                  <a:pt x="71762" y="1229541"/>
                  <a:pt x="74842" y="1244972"/>
                </a:cubicBezTo>
                <a:cubicBezTo>
                  <a:pt x="77922" y="1229541"/>
                  <a:pt x="71762" y="1198680"/>
                  <a:pt x="81003" y="1192508"/>
                </a:cubicBezTo>
                <a:cubicBezTo>
                  <a:pt x="81003" y="1186337"/>
                  <a:pt x="77922" y="1189423"/>
                  <a:pt x="77922" y="1186337"/>
                </a:cubicBezTo>
                <a:cubicBezTo>
                  <a:pt x="77922" y="1183251"/>
                  <a:pt x="81003" y="1183251"/>
                  <a:pt x="81003" y="1177078"/>
                </a:cubicBezTo>
                <a:cubicBezTo>
                  <a:pt x="77922" y="1170906"/>
                  <a:pt x="81003" y="1170906"/>
                  <a:pt x="77922" y="1161648"/>
                </a:cubicBezTo>
                <a:cubicBezTo>
                  <a:pt x="81003" y="1152390"/>
                  <a:pt x="81003" y="1170906"/>
                  <a:pt x="81003" y="1170906"/>
                </a:cubicBezTo>
                <a:cubicBezTo>
                  <a:pt x="84083" y="1164735"/>
                  <a:pt x="77922" y="1152390"/>
                  <a:pt x="81003" y="1149304"/>
                </a:cubicBezTo>
                <a:cubicBezTo>
                  <a:pt x="83313" y="1149304"/>
                  <a:pt x="83890" y="1154512"/>
                  <a:pt x="85334" y="1151907"/>
                </a:cubicBezTo>
                <a:lnTo>
                  <a:pt x="86573" y="1148054"/>
                </a:lnTo>
                <a:lnTo>
                  <a:pt x="85623" y="1153547"/>
                </a:lnTo>
                <a:cubicBezTo>
                  <a:pt x="84853" y="1158562"/>
                  <a:pt x="84083" y="1164734"/>
                  <a:pt x="84083" y="1167821"/>
                </a:cubicBezTo>
                <a:cubicBezTo>
                  <a:pt x="87163" y="1167821"/>
                  <a:pt x="84083" y="1173992"/>
                  <a:pt x="84083" y="1183251"/>
                </a:cubicBezTo>
                <a:cubicBezTo>
                  <a:pt x="81003" y="1189423"/>
                  <a:pt x="81003" y="1201767"/>
                  <a:pt x="84083" y="1211025"/>
                </a:cubicBezTo>
                <a:cubicBezTo>
                  <a:pt x="84083" y="1204853"/>
                  <a:pt x="87163" y="1198680"/>
                  <a:pt x="87163" y="1211025"/>
                </a:cubicBezTo>
                <a:cubicBezTo>
                  <a:pt x="89474" y="1206395"/>
                  <a:pt x="86586" y="1184408"/>
                  <a:pt x="88897" y="1175004"/>
                </a:cubicBezTo>
                <a:lnTo>
                  <a:pt x="89912" y="1174065"/>
                </a:lnTo>
                <a:lnTo>
                  <a:pt x="89284" y="1166532"/>
                </a:lnTo>
                <a:cubicBezTo>
                  <a:pt x="92363" y="1166532"/>
                  <a:pt x="92363" y="1160375"/>
                  <a:pt x="95440" y="1160375"/>
                </a:cubicBezTo>
                <a:cubicBezTo>
                  <a:pt x="95440" y="1151141"/>
                  <a:pt x="95440" y="1148064"/>
                  <a:pt x="92363" y="1151141"/>
                </a:cubicBezTo>
                <a:lnTo>
                  <a:pt x="92363" y="1148064"/>
                </a:lnTo>
                <a:cubicBezTo>
                  <a:pt x="95440" y="1148064"/>
                  <a:pt x="95440" y="1132674"/>
                  <a:pt x="92363" y="1126518"/>
                </a:cubicBezTo>
                <a:cubicBezTo>
                  <a:pt x="92363" y="1129597"/>
                  <a:pt x="95440" y="1123440"/>
                  <a:pt x="95440" y="1135752"/>
                </a:cubicBezTo>
                <a:cubicBezTo>
                  <a:pt x="101598" y="1120363"/>
                  <a:pt x="95440" y="1092661"/>
                  <a:pt x="104677" y="1086505"/>
                </a:cubicBezTo>
                <a:cubicBezTo>
                  <a:pt x="101598" y="1080349"/>
                  <a:pt x="104677" y="1077271"/>
                  <a:pt x="101598" y="1071116"/>
                </a:cubicBezTo>
                <a:cubicBezTo>
                  <a:pt x="101598" y="1071116"/>
                  <a:pt x="101598" y="1074194"/>
                  <a:pt x="101598" y="1077271"/>
                </a:cubicBezTo>
                <a:cubicBezTo>
                  <a:pt x="98519" y="1071116"/>
                  <a:pt x="101598" y="1055726"/>
                  <a:pt x="101598" y="1043414"/>
                </a:cubicBezTo>
                <a:cubicBezTo>
                  <a:pt x="101598" y="1043414"/>
                  <a:pt x="101598" y="1043414"/>
                  <a:pt x="98519" y="1043414"/>
                </a:cubicBezTo>
                <a:close/>
                <a:moveTo>
                  <a:pt x="2264366" y="998926"/>
                </a:moveTo>
                <a:lnTo>
                  <a:pt x="2265173" y="1014893"/>
                </a:lnTo>
                <a:lnTo>
                  <a:pt x="2265455" y="1001558"/>
                </a:lnTo>
                <a:close/>
                <a:moveTo>
                  <a:pt x="2274312" y="951795"/>
                </a:moveTo>
                <a:cubicBezTo>
                  <a:pt x="2274312" y="957968"/>
                  <a:pt x="2274312" y="961054"/>
                  <a:pt x="2277392" y="967226"/>
                </a:cubicBezTo>
                <a:lnTo>
                  <a:pt x="2277040" y="967447"/>
                </a:lnTo>
                <a:lnTo>
                  <a:pt x="2277008" y="966069"/>
                </a:lnTo>
                <a:cubicBezTo>
                  <a:pt x="2277392" y="961054"/>
                  <a:pt x="2277392" y="956424"/>
                  <a:pt x="2274312" y="951795"/>
                </a:cubicBezTo>
                <a:close/>
                <a:moveTo>
                  <a:pt x="2261095" y="816819"/>
                </a:moveTo>
                <a:lnTo>
                  <a:pt x="2263642" y="819112"/>
                </a:lnTo>
                <a:cubicBezTo>
                  <a:pt x="2264411" y="821035"/>
                  <a:pt x="2264411" y="823344"/>
                  <a:pt x="2262872" y="824883"/>
                </a:cubicBezTo>
                <a:close/>
                <a:moveTo>
                  <a:pt x="2256715" y="803337"/>
                </a:moveTo>
                <a:lnTo>
                  <a:pt x="2258680" y="805864"/>
                </a:lnTo>
                <a:lnTo>
                  <a:pt x="2261095" y="816819"/>
                </a:lnTo>
                <a:lnTo>
                  <a:pt x="2259794" y="815649"/>
                </a:lnTo>
                <a:cubicBezTo>
                  <a:pt x="2259794" y="812571"/>
                  <a:pt x="2256715" y="806414"/>
                  <a:pt x="2256715" y="803337"/>
                </a:cubicBezTo>
                <a:close/>
                <a:moveTo>
                  <a:pt x="83936" y="713753"/>
                </a:moveTo>
                <a:lnTo>
                  <a:pt x="80047" y="726388"/>
                </a:lnTo>
                <a:cubicBezTo>
                  <a:pt x="78507" y="724850"/>
                  <a:pt x="79277" y="721003"/>
                  <a:pt x="80817" y="717540"/>
                </a:cubicBezTo>
                <a:close/>
                <a:moveTo>
                  <a:pt x="2141657" y="544878"/>
                </a:moveTo>
                <a:lnTo>
                  <a:pt x="2145880" y="550948"/>
                </a:lnTo>
                <a:cubicBezTo>
                  <a:pt x="2147420" y="554026"/>
                  <a:pt x="2145880" y="551718"/>
                  <a:pt x="2143957" y="548639"/>
                </a:cubicBezTo>
                <a:close/>
                <a:moveTo>
                  <a:pt x="2139722" y="541714"/>
                </a:moveTo>
                <a:lnTo>
                  <a:pt x="2141657" y="544878"/>
                </a:lnTo>
                <a:lnTo>
                  <a:pt x="2140196" y="542778"/>
                </a:lnTo>
                <a:close/>
                <a:moveTo>
                  <a:pt x="2038489" y="428197"/>
                </a:moveTo>
                <a:lnTo>
                  <a:pt x="2063913" y="463956"/>
                </a:lnTo>
                <a:lnTo>
                  <a:pt x="2047361" y="437065"/>
                </a:lnTo>
                <a:close/>
                <a:moveTo>
                  <a:pt x="1960953" y="341445"/>
                </a:moveTo>
                <a:lnTo>
                  <a:pt x="1988227" y="370052"/>
                </a:lnTo>
                <a:lnTo>
                  <a:pt x="1973471" y="353961"/>
                </a:lnTo>
                <a:close/>
                <a:moveTo>
                  <a:pt x="1926735" y="305556"/>
                </a:moveTo>
                <a:lnTo>
                  <a:pt x="1941860" y="321419"/>
                </a:lnTo>
                <a:lnTo>
                  <a:pt x="1944224" y="322797"/>
                </a:lnTo>
                <a:cubicBezTo>
                  <a:pt x="1946532" y="324721"/>
                  <a:pt x="1948841" y="326260"/>
                  <a:pt x="1948841" y="323182"/>
                </a:cubicBezTo>
                <a:cubicBezTo>
                  <a:pt x="1945762" y="320104"/>
                  <a:pt x="1933448" y="310869"/>
                  <a:pt x="1933448" y="307792"/>
                </a:cubicBezTo>
                <a:close/>
                <a:moveTo>
                  <a:pt x="1782589" y="150818"/>
                </a:moveTo>
                <a:cubicBezTo>
                  <a:pt x="1788747" y="153896"/>
                  <a:pt x="1801061" y="160053"/>
                  <a:pt x="1801061" y="166208"/>
                </a:cubicBezTo>
                <a:cubicBezTo>
                  <a:pt x="1797983" y="163130"/>
                  <a:pt x="1788747" y="153896"/>
                  <a:pt x="1785668" y="156974"/>
                </a:cubicBezTo>
                <a:cubicBezTo>
                  <a:pt x="1782589" y="153896"/>
                  <a:pt x="1782589" y="153896"/>
                  <a:pt x="1782589" y="150818"/>
                </a:cubicBezTo>
                <a:close/>
                <a:moveTo>
                  <a:pt x="1761038" y="138507"/>
                </a:moveTo>
                <a:lnTo>
                  <a:pt x="1761381" y="138848"/>
                </a:lnTo>
                <a:lnTo>
                  <a:pt x="1760946" y="138554"/>
                </a:lnTo>
                <a:close/>
                <a:moveTo>
                  <a:pt x="1761664" y="135044"/>
                </a:moveTo>
                <a:cubicBezTo>
                  <a:pt x="1762674" y="134852"/>
                  <a:pt x="1764310" y="135429"/>
                  <a:pt x="1766042" y="136198"/>
                </a:cubicBezTo>
                <a:cubicBezTo>
                  <a:pt x="1769505" y="137737"/>
                  <a:pt x="1773354" y="140046"/>
                  <a:pt x="1773354" y="138507"/>
                </a:cubicBezTo>
                <a:cubicBezTo>
                  <a:pt x="1776431" y="144662"/>
                  <a:pt x="1785668" y="147741"/>
                  <a:pt x="1794905" y="153896"/>
                </a:cubicBezTo>
                <a:cubicBezTo>
                  <a:pt x="1791826" y="153896"/>
                  <a:pt x="1785668" y="147741"/>
                  <a:pt x="1782589" y="150818"/>
                </a:cubicBezTo>
                <a:cubicBezTo>
                  <a:pt x="1777972" y="147741"/>
                  <a:pt x="1771045" y="145432"/>
                  <a:pt x="1766041" y="143508"/>
                </a:cubicBezTo>
                <a:lnTo>
                  <a:pt x="1761381" y="138848"/>
                </a:lnTo>
                <a:lnTo>
                  <a:pt x="1762578" y="139661"/>
                </a:lnTo>
                <a:cubicBezTo>
                  <a:pt x="1765656" y="142354"/>
                  <a:pt x="1768735" y="144662"/>
                  <a:pt x="1773354" y="144662"/>
                </a:cubicBezTo>
                <a:cubicBezTo>
                  <a:pt x="1773354" y="141584"/>
                  <a:pt x="1767196" y="141584"/>
                  <a:pt x="1761038" y="138507"/>
                </a:cubicBezTo>
                <a:cubicBezTo>
                  <a:pt x="1760268" y="136198"/>
                  <a:pt x="1760653" y="135237"/>
                  <a:pt x="1761664" y="135044"/>
                </a:cubicBezTo>
                <a:close/>
                <a:moveTo>
                  <a:pt x="1751803" y="132350"/>
                </a:moveTo>
                <a:cubicBezTo>
                  <a:pt x="1750263" y="132350"/>
                  <a:pt x="1752572" y="133120"/>
                  <a:pt x="1754496" y="133890"/>
                </a:cubicBezTo>
                <a:lnTo>
                  <a:pt x="1754583" y="134237"/>
                </a:lnTo>
                <a:close/>
                <a:moveTo>
                  <a:pt x="652692" y="120039"/>
                </a:moveTo>
                <a:lnTo>
                  <a:pt x="652466" y="120234"/>
                </a:lnTo>
                <a:lnTo>
                  <a:pt x="643457" y="123118"/>
                </a:lnTo>
                <a:cubicBezTo>
                  <a:pt x="643457" y="126195"/>
                  <a:pt x="652692" y="116961"/>
                  <a:pt x="652692" y="120039"/>
                </a:cubicBezTo>
                <a:close/>
                <a:moveTo>
                  <a:pt x="1656361" y="92338"/>
                </a:moveTo>
                <a:lnTo>
                  <a:pt x="1663203" y="94048"/>
                </a:lnTo>
                <a:lnTo>
                  <a:pt x="1665598" y="95415"/>
                </a:lnTo>
                <a:cubicBezTo>
                  <a:pt x="1662519" y="92338"/>
                  <a:pt x="1659440" y="92338"/>
                  <a:pt x="1656361" y="92338"/>
                </a:cubicBezTo>
                <a:close/>
                <a:moveTo>
                  <a:pt x="1131171" y="8385"/>
                </a:moveTo>
                <a:lnTo>
                  <a:pt x="1129513" y="8849"/>
                </a:lnTo>
                <a:lnTo>
                  <a:pt x="1126161" y="8957"/>
                </a:lnTo>
                <a:close/>
                <a:moveTo>
                  <a:pt x="1139134" y="6155"/>
                </a:moveTo>
                <a:cubicBezTo>
                  <a:pt x="1143752" y="6155"/>
                  <a:pt x="1141443" y="6925"/>
                  <a:pt x="1137209" y="7695"/>
                </a:cubicBezTo>
                <a:lnTo>
                  <a:pt x="1131171" y="8385"/>
                </a:lnTo>
                <a:close/>
                <a:moveTo>
                  <a:pt x="1225337" y="0"/>
                </a:moveTo>
                <a:cubicBezTo>
                  <a:pt x="1240732" y="0"/>
                  <a:pt x="1246889" y="0"/>
                  <a:pt x="1253046" y="0"/>
                </a:cubicBezTo>
                <a:cubicBezTo>
                  <a:pt x="1259204" y="0"/>
                  <a:pt x="1268440" y="0"/>
                  <a:pt x="1283834" y="0"/>
                </a:cubicBezTo>
                <a:cubicBezTo>
                  <a:pt x="1280755" y="3078"/>
                  <a:pt x="1274598" y="3078"/>
                  <a:pt x="1280755" y="6155"/>
                </a:cubicBezTo>
                <a:cubicBezTo>
                  <a:pt x="1271519" y="6155"/>
                  <a:pt x="1268440" y="6155"/>
                  <a:pt x="1262283" y="6155"/>
                </a:cubicBezTo>
                <a:cubicBezTo>
                  <a:pt x="1265362" y="12312"/>
                  <a:pt x="1265362" y="9234"/>
                  <a:pt x="1268440" y="12312"/>
                </a:cubicBezTo>
                <a:cubicBezTo>
                  <a:pt x="1271519" y="9234"/>
                  <a:pt x="1289991" y="15389"/>
                  <a:pt x="1289991" y="12312"/>
                </a:cubicBezTo>
                <a:cubicBezTo>
                  <a:pt x="1296149" y="12312"/>
                  <a:pt x="1296149" y="12312"/>
                  <a:pt x="1302307" y="12312"/>
                </a:cubicBezTo>
                <a:cubicBezTo>
                  <a:pt x="1299228" y="15389"/>
                  <a:pt x="1317700" y="15389"/>
                  <a:pt x="1305386" y="15389"/>
                </a:cubicBezTo>
                <a:cubicBezTo>
                  <a:pt x="1314621" y="15389"/>
                  <a:pt x="1336172" y="15389"/>
                  <a:pt x="1354644" y="18468"/>
                </a:cubicBezTo>
                <a:cubicBezTo>
                  <a:pt x="1339251" y="21546"/>
                  <a:pt x="1351566" y="21546"/>
                  <a:pt x="1370039" y="24623"/>
                </a:cubicBezTo>
                <a:cubicBezTo>
                  <a:pt x="1391590" y="27701"/>
                  <a:pt x="1416219" y="30780"/>
                  <a:pt x="1422377" y="30780"/>
                </a:cubicBezTo>
                <a:cubicBezTo>
                  <a:pt x="1431614" y="30780"/>
                  <a:pt x="1443928" y="33857"/>
                  <a:pt x="1456244" y="36935"/>
                </a:cubicBezTo>
                <a:cubicBezTo>
                  <a:pt x="1471637" y="40014"/>
                  <a:pt x="1483952" y="40014"/>
                  <a:pt x="1493188" y="43091"/>
                </a:cubicBezTo>
                <a:cubicBezTo>
                  <a:pt x="1496267" y="46169"/>
                  <a:pt x="1505503" y="49247"/>
                  <a:pt x="1511661" y="52326"/>
                </a:cubicBezTo>
                <a:cubicBezTo>
                  <a:pt x="1517819" y="52326"/>
                  <a:pt x="1499345" y="46169"/>
                  <a:pt x="1508582" y="46169"/>
                </a:cubicBezTo>
                <a:cubicBezTo>
                  <a:pt x="1511661" y="49247"/>
                  <a:pt x="1511661" y="52326"/>
                  <a:pt x="1523975" y="52326"/>
                </a:cubicBezTo>
                <a:cubicBezTo>
                  <a:pt x="1520896" y="52326"/>
                  <a:pt x="1520896" y="52326"/>
                  <a:pt x="1520896" y="55403"/>
                </a:cubicBezTo>
                <a:cubicBezTo>
                  <a:pt x="1523975" y="55403"/>
                  <a:pt x="1530133" y="55403"/>
                  <a:pt x="1536291" y="55403"/>
                </a:cubicBezTo>
                <a:cubicBezTo>
                  <a:pt x="1539370" y="58481"/>
                  <a:pt x="1545526" y="61558"/>
                  <a:pt x="1548605" y="64637"/>
                </a:cubicBezTo>
                <a:cubicBezTo>
                  <a:pt x="1560921" y="64637"/>
                  <a:pt x="1573235" y="70792"/>
                  <a:pt x="1585550" y="73870"/>
                </a:cubicBezTo>
                <a:cubicBezTo>
                  <a:pt x="1594786" y="76949"/>
                  <a:pt x="1607101" y="83104"/>
                  <a:pt x="1616338" y="86181"/>
                </a:cubicBezTo>
                <a:cubicBezTo>
                  <a:pt x="1613259" y="86181"/>
                  <a:pt x="1628652" y="95415"/>
                  <a:pt x="1628652" y="89260"/>
                </a:cubicBezTo>
                <a:cubicBezTo>
                  <a:pt x="1634810" y="92338"/>
                  <a:pt x="1637889" y="92338"/>
                  <a:pt x="1634810" y="95415"/>
                </a:cubicBezTo>
                <a:cubicBezTo>
                  <a:pt x="1650203" y="101572"/>
                  <a:pt x="1656361" y="104650"/>
                  <a:pt x="1671754" y="110805"/>
                </a:cubicBezTo>
                <a:cubicBezTo>
                  <a:pt x="1671754" y="107727"/>
                  <a:pt x="1656361" y="101572"/>
                  <a:pt x="1650203" y="101572"/>
                </a:cubicBezTo>
                <a:cubicBezTo>
                  <a:pt x="1644047" y="95415"/>
                  <a:pt x="1668675" y="107727"/>
                  <a:pt x="1671754" y="104650"/>
                </a:cubicBezTo>
                <a:cubicBezTo>
                  <a:pt x="1671754" y="104650"/>
                  <a:pt x="1671754" y="104650"/>
                  <a:pt x="1668675" y="107727"/>
                </a:cubicBezTo>
                <a:cubicBezTo>
                  <a:pt x="1680991" y="110805"/>
                  <a:pt x="1684070" y="113884"/>
                  <a:pt x="1699463" y="116961"/>
                </a:cubicBezTo>
                <a:cubicBezTo>
                  <a:pt x="1717936" y="132350"/>
                  <a:pt x="1730251" y="141584"/>
                  <a:pt x="1751803" y="147741"/>
                </a:cubicBezTo>
                <a:cubicBezTo>
                  <a:pt x="1754880" y="144662"/>
                  <a:pt x="1748724" y="141584"/>
                  <a:pt x="1748724" y="138507"/>
                </a:cubicBezTo>
                <a:cubicBezTo>
                  <a:pt x="1742566" y="138507"/>
                  <a:pt x="1748724" y="144662"/>
                  <a:pt x="1736408" y="138507"/>
                </a:cubicBezTo>
                <a:cubicBezTo>
                  <a:pt x="1748724" y="138507"/>
                  <a:pt x="1724094" y="123118"/>
                  <a:pt x="1724094" y="129273"/>
                </a:cubicBezTo>
                <a:cubicBezTo>
                  <a:pt x="1717936" y="120039"/>
                  <a:pt x="1696384" y="110805"/>
                  <a:pt x="1684070" y="107727"/>
                </a:cubicBezTo>
                <a:cubicBezTo>
                  <a:pt x="1680991" y="104650"/>
                  <a:pt x="1684070" y="107727"/>
                  <a:pt x="1687149" y="104650"/>
                </a:cubicBezTo>
                <a:cubicBezTo>
                  <a:pt x="1684070" y="101572"/>
                  <a:pt x="1665598" y="101572"/>
                  <a:pt x="1668675" y="95415"/>
                </a:cubicBezTo>
                <a:lnTo>
                  <a:pt x="1663203" y="94048"/>
                </a:lnTo>
                <a:lnTo>
                  <a:pt x="1644047" y="83104"/>
                </a:lnTo>
                <a:cubicBezTo>
                  <a:pt x="1647126" y="83104"/>
                  <a:pt x="1653282" y="86181"/>
                  <a:pt x="1656361" y="86181"/>
                </a:cubicBezTo>
                <a:cubicBezTo>
                  <a:pt x="1665598" y="92338"/>
                  <a:pt x="1680991" y="95415"/>
                  <a:pt x="1684070" y="95415"/>
                </a:cubicBezTo>
                <a:cubicBezTo>
                  <a:pt x="1690227" y="98493"/>
                  <a:pt x="1690227" y="101572"/>
                  <a:pt x="1693306" y="101572"/>
                </a:cubicBezTo>
                <a:cubicBezTo>
                  <a:pt x="1702542" y="107727"/>
                  <a:pt x="1702542" y="104650"/>
                  <a:pt x="1705621" y="104650"/>
                </a:cubicBezTo>
                <a:cubicBezTo>
                  <a:pt x="1711778" y="110805"/>
                  <a:pt x="1714857" y="110805"/>
                  <a:pt x="1724094" y="113884"/>
                </a:cubicBezTo>
                <a:cubicBezTo>
                  <a:pt x="1727172" y="116961"/>
                  <a:pt x="1717936" y="110805"/>
                  <a:pt x="1717936" y="113884"/>
                </a:cubicBezTo>
                <a:cubicBezTo>
                  <a:pt x="1717936" y="116961"/>
                  <a:pt x="1721015" y="120039"/>
                  <a:pt x="1724094" y="120039"/>
                </a:cubicBezTo>
                <a:cubicBezTo>
                  <a:pt x="1724094" y="123118"/>
                  <a:pt x="1727172" y="123118"/>
                  <a:pt x="1730251" y="123118"/>
                </a:cubicBezTo>
                <a:cubicBezTo>
                  <a:pt x="1733329" y="123118"/>
                  <a:pt x="1721015" y="116961"/>
                  <a:pt x="1730251" y="120039"/>
                </a:cubicBezTo>
                <a:cubicBezTo>
                  <a:pt x="1736408" y="126195"/>
                  <a:pt x="1739487" y="129273"/>
                  <a:pt x="1751803" y="135429"/>
                </a:cubicBezTo>
                <a:cubicBezTo>
                  <a:pt x="1751803" y="135429"/>
                  <a:pt x="1754880" y="135429"/>
                  <a:pt x="1754880" y="135429"/>
                </a:cubicBezTo>
                <a:lnTo>
                  <a:pt x="1754583" y="134237"/>
                </a:lnTo>
                <a:lnTo>
                  <a:pt x="1760946" y="138554"/>
                </a:lnTo>
                <a:lnTo>
                  <a:pt x="1754880" y="141584"/>
                </a:lnTo>
                <a:cubicBezTo>
                  <a:pt x="1754880" y="141584"/>
                  <a:pt x="1770275" y="150818"/>
                  <a:pt x="1770275" y="147741"/>
                </a:cubicBezTo>
                <a:cubicBezTo>
                  <a:pt x="1776431" y="153896"/>
                  <a:pt x="1764117" y="147741"/>
                  <a:pt x="1770275" y="153896"/>
                </a:cubicBezTo>
                <a:cubicBezTo>
                  <a:pt x="1773354" y="153896"/>
                  <a:pt x="1773354" y="156974"/>
                  <a:pt x="1776431" y="160053"/>
                </a:cubicBezTo>
                <a:cubicBezTo>
                  <a:pt x="1791826" y="166208"/>
                  <a:pt x="1776431" y="153896"/>
                  <a:pt x="1791826" y="163130"/>
                </a:cubicBezTo>
                <a:cubicBezTo>
                  <a:pt x="1788747" y="163130"/>
                  <a:pt x="1785668" y="163130"/>
                  <a:pt x="1785668" y="163130"/>
                </a:cubicBezTo>
                <a:cubicBezTo>
                  <a:pt x="1788747" y="166208"/>
                  <a:pt x="1791826" y="169285"/>
                  <a:pt x="1794905" y="169285"/>
                </a:cubicBezTo>
                <a:cubicBezTo>
                  <a:pt x="1801061" y="169285"/>
                  <a:pt x="1813377" y="181597"/>
                  <a:pt x="1822613" y="187753"/>
                </a:cubicBezTo>
                <a:cubicBezTo>
                  <a:pt x="1828771" y="184676"/>
                  <a:pt x="1816456" y="178519"/>
                  <a:pt x="1819534" y="178519"/>
                </a:cubicBezTo>
                <a:cubicBezTo>
                  <a:pt x="1813377" y="172364"/>
                  <a:pt x="1816456" y="178519"/>
                  <a:pt x="1807219" y="172364"/>
                </a:cubicBezTo>
                <a:cubicBezTo>
                  <a:pt x="1810298" y="169285"/>
                  <a:pt x="1804140" y="166208"/>
                  <a:pt x="1807219" y="166208"/>
                </a:cubicBezTo>
                <a:cubicBezTo>
                  <a:pt x="1810298" y="166208"/>
                  <a:pt x="1816456" y="169285"/>
                  <a:pt x="1816456" y="166208"/>
                </a:cubicBezTo>
                <a:cubicBezTo>
                  <a:pt x="1822613" y="172364"/>
                  <a:pt x="1831849" y="178519"/>
                  <a:pt x="1838007" y="181597"/>
                </a:cubicBezTo>
                <a:cubicBezTo>
                  <a:pt x="1844164" y="187753"/>
                  <a:pt x="1847243" y="193908"/>
                  <a:pt x="1853401" y="200065"/>
                </a:cubicBezTo>
                <a:cubicBezTo>
                  <a:pt x="1859557" y="200065"/>
                  <a:pt x="1868794" y="206221"/>
                  <a:pt x="1881108" y="215454"/>
                </a:cubicBezTo>
                <a:cubicBezTo>
                  <a:pt x="1890345" y="221611"/>
                  <a:pt x="1899582" y="230845"/>
                  <a:pt x="1902660" y="237000"/>
                </a:cubicBezTo>
                <a:cubicBezTo>
                  <a:pt x="1899582" y="230845"/>
                  <a:pt x="1871873" y="209299"/>
                  <a:pt x="1865715" y="212377"/>
                </a:cubicBezTo>
                <a:cubicBezTo>
                  <a:pt x="1853401" y="203142"/>
                  <a:pt x="1847243" y="193908"/>
                  <a:pt x="1838007" y="187753"/>
                </a:cubicBezTo>
                <a:cubicBezTo>
                  <a:pt x="1834928" y="193908"/>
                  <a:pt x="1844164" y="196987"/>
                  <a:pt x="1838007" y="196987"/>
                </a:cubicBezTo>
                <a:cubicBezTo>
                  <a:pt x="1844164" y="200065"/>
                  <a:pt x="1847243" y="203142"/>
                  <a:pt x="1847243" y="200065"/>
                </a:cubicBezTo>
                <a:cubicBezTo>
                  <a:pt x="1847243" y="200065"/>
                  <a:pt x="1847243" y="200065"/>
                  <a:pt x="1856480" y="206221"/>
                </a:cubicBezTo>
                <a:cubicBezTo>
                  <a:pt x="1856480" y="206221"/>
                  <a:pt x="1853401" y="206221"/>
                  <a:pt x="1853401" y="209299"/>
                </a:cubicBezTo>
                <a:cubicBezTo>
                  <a:pt x="1871873" y="212377"/>
                  <a:pt x="1899582" y="237000"/>
                  <a:pt x="1921133" y="255468"/>
                </a:cubicBezTo>
                <a:cubicBezTo>
                  <a:pt x="1927290" y="261623"/>
                  <a:pt x="1924211" y="255468"/>
                  <a:pt x="1924211" y="252390"/>
                </a:cubicBezTo>
                <a:cubicBezTo>
                  <a:pt x="1927290" y="255468"/>
                  <a:pt x="1930369" y="255468"/>
                  <a:pt x="1933448" y="258545"/>
                </a:cubicBezTo>
                <a:cubicBezTo>
                  <a:pt x="1924211" y="255468"/>
                  <a:pt x="1933448" y="261623"/>
                  <a:pt x="1927290" y="261623"/>
                </a:cubicBezTo>
                <a:cubicBezTo>
                  <a:pt x="1936526" y="264702"/>
                  <a:pt x="1939605" y="267780"/>
                  <a:pt x="1948841" y="280091"/>
                </a:cubicBezTo>
                <a:cubicBezTo>
                  <a:pt x="1942684" y="277014"/>
                  <a:pt x="1954999" y="286246"/>
                  <a:pt x="1951920" y="289325"/>
                </a:cubicBezTo>
                <a:cubicBezTo>
                  <a:pt x="1964236" y="298558"/>
                  <a:pt x="1967313" y="298558"/>
                  <a:pt x="1979629" y="310869"/>
                </a:cubicBezTo>
                <a:cubicBezTo>
                  <a:pt x="1985787" y="317026"/>
                  <a:pt x="1979629" y="307792"/>
                  <a:pt x="1985787" y="310869"/>
                </a:cubicBezTo>
                <a:cubicBezTo>
                  <a:pt x="1985787" y="313948"/>
                  <a:pt x="1991943" y="317026"/>
                  <a:pt x="1988864" y="320104"/>
                </a:cubicBezTo>
                <a:cubicBezTo>
                  <a:pt x="1998101" y="323182"/>
                  <a:pt x="1991943" y="317026"/>
                  <a:pt x="1991943" y="313948"/>
                </a:cubicBezTo>
                <a:cubicBezTo>
                  <a:pt x="2004259" y="323182"/>
                  <a:pt x="2001180" y="329338"/>
                  <a:pt x="2013494" y="338572"/>
                </a:cubicBezTo>
                <a:cubicBezTo>
                  <a:pt x="2013494" y="338572"/>
                  <a:pt x="2010415" y="338572"/>
                  <a:pt x="2007338" y="338572"/>
                </a:cubicBezTo>
                <a:cubicBezTo>
                  <a:pt x="2016573" y="344727"/>
                  <a:pt x="2019652" y="347806"/>
                  <a:pt x="2031967" y="360117"/>
                </a:cubicBezTo>
                <a:cubicBezTo>
                  <a:pt x="2031967" y="360117"/>
                  <a:pt x="2031967" y="360117"/>
                  <a:pt x="2028889" y="357038"/>
                </a:cubicBezTo>
                <a:cubicBezTo>
                  <a:pt x="2031967" y="357038"/>
                  <a:pt x="2035046" y="360117"/>
                  <a:pt x="2041203" y="366272"/>
                </a:cubicBezTo>
                <a:cubicBezTo>
                  <a:pt x="2041203" y="366272"/>
                  <a:pt x="2038125" y="366272"/>
                  <a:pt x="2038125" y="366272"/>
                </a:cubicBezTo>
                <a:cubicBezTo>
                  <a:pt x="2044282" y="375506"/>
                  <a:pt x="2053518" y="387818"/>
                  <a:pt x="2062755" y="400130"/>
                </a:cubicBezTo>
                <a:cubicBezTo>
                  <a:pt x="2075069" y="415519"/>
                  <a:pt x="2087385" y="427831"/>
                  <a:pt x="2096620" y="437065"/>
                </a:cubicBezTo>
                <a:cubicBezTo>
                  <a:pt x="2096620" y="446299"/>
                  <a:pt x="2121250" y="470922"/>
                  <a:pt x="2118171" y="473999"/>
                </a:cubicBezTo>
                <a:cubicBezTo>
                  <a:pt x="2127408" y="480156"/>
                  <a:pt x="2130487" y="489390"/>
                  <a:pt x="2136644" y="498623"/>
                </a:cubicBezTo>
                <a:cubicBezTo>
                  <a:pt x="2142801" y="507857"/>
                  <a:pt x="2148959" y="517091"/>
                  <a:pt x="2155117" y="526325"/>
                </a:cubicBezTo>
                <a:cubicBezTo>
                  <a:pt x="2145880" y="520168"/>
                  <a:pt x="2133566" y="492468"/>
                  <a:pt x="2121250" y="480156"/>
                </a:cubicBezTo>
                <a:cubicBezTo>
                  <a:pt x="2118171" y="477077"/>
                  <a:pt x="2118171" y="477077"/>
                  <a:pt x="2118171" y="477077"/>
                </a:cubicBezTo>
                <a:cubicBezTo>
                  <a:pt x="2121250" y="486311"/>
                  <a:pt x="2130487" y="495545"/>
                  <a:pt x="2139722" y="507857"/>
                </a:cubicBezTo>
                <a:cubicBezTo>
                  <a:pt x="2136644" y="507857"/>
                  <a:pt x="2136644" y="507857"/>
                  <a:pt x="2133566" y="507857"/>
                </a:cubicBezTo>
                <a:cubicBezTo>
                  <a:pt x="2139722" y="514013"/>
                  <a:pt x="2142801" y="517091"/>
                  <a:pt x="2145880" y="520168"/>
                </a:cubicBezTo>
                <a:cubicBezTo>
                  <a:pt x="2148959" y="526325"/>
                  <a:pt x="2142801" y="523246"/>
                  <a:pt x="2139722" y="517091"/>
                </a:cubicBezTo>
                <a:cubicBezTo>
                  <a:pt x="2145880" y="529402"/>
                  <a:pt x="2158195" y="547869"/>
                  <a:pt x="2167432" y="557103"/>
                </a:cubicBezTo>
                <a:cubicBezTo>
                  <a:pt x="2170510" y="557103"/>
                  <a:pt x="2164353" y="547869"/>
                  <a:pt x="2167432" y="547869"/>
                </a:cubicBezTo>
                <a:cubicBezTo>
                  <a:pt x="2173589" y="550948"/>
                  <a:pt x="2167432" y="554026"/>
                  <a:pt x="2170510" y="560181"/>
                </a:cubicBezTo>
                <a:cubicBezTo>
                  <a:pt x="2173589" y="563260"/>
                  <a:pt x="2173589" y="560181"/>
                  <a:pt x="2173589" y="560181"/>
                </a:cubicBezTo>
                <a:cubicBezTo>
                  <a:pt x="2176668" y="572494"/>
                  <a:pt x="2195141" y="606350"/>
                  <a:pt x="2188983" y="609429"/>
                </a:cubicBezTo>
                <a:cubicBezTo>
                  <a:pt x="2198220" y="621740"/>
                  <a:pt x="2201297" y="634052"/>
                  <a:pt x="2204376" y="643286"/>
                </a:cubicBezTo>
                <a:cubicBezTo>
                  <a:pt x="2207455" y="646363"/>
                  <a:pt x="2207455" y="646363"/>
                  <a:pt x="2210534" y="646363"/>
                </a:cubicBezTo>
                <a:cubicBezTo>
                  <a:pt x="2213613" y="658675"/>
                  <a:pt x="2219771" y="661753"/>
                  <a:pt x="2222848" y="677142"/>
                </a:cubicBezTo>
                <a:cubicBezTo>
                  <a:pt x="2219771" y="674064"/>
                  <a:pt x="2222848" y="677142"/>
                  <a:pt x="2222848" y="680221"/>
                </a:cubicBezTo>
                <a:cubicBezTo>
                  <a:pt x="2225927" y="689453"/>
                  <a:pt x="2229006" y="680221"/>
                  <a:pt x="2225927" y="689453"/>
                </a:cubicBezTo>
                <a:cubicBezTo>
                  <a:pt x="2232085" y="695610"/>
                  <a:pt x="2229006" y="686376"/>
                  <a:pt x="2235164" y="698687"/>
                </a:cubicBezTo>
                <a:cubicBezTo>
                  <a:pt x="2225927" y="692532"/>
                  <a:pt x="2238243" y="710999"/>
                  <a:pt x="2232085" y="707922"/>
                </a:cubicBezTo>
                <a:cubicBezTo>
                  <a:pt x="2238243" y="714077"/>
                  <a:pt x="2238243" y="717156"/>
                  <a:pt x="2241321" y="720233"/>
                </a:cubicBezTo>
                <a:cubicBezTo>
                  <a:pt x="2244399" y="729467"/>
                  <a:pt x="2244399" y="735622"/>
                  <a:pt x="2241321" y="729467"/>
                </a:cubicBezTo>
                <a:cubicBezTo>
                  <a:pt x="2238243" y="735622"/>
                  <a:pt x="2247478" y="747934"/>
                  <a:pt x="2250557" y="760246"/>
                </a:cubicBezTo>
                <a:cubicBezTo>
                  <a:pt x="2250557" y="757168"/>
                  <a:pt x="2250557" y="754090"/>
                  <a:pt x="2250557" y="754090"/>
                </a:cubicBezTo>
                <a:cubicBezTo>
                  <a:pt x="2256715" y="766402"/>
                  <a:pt x="2250557" y="763324"/>
                  <a:pt x="2253636" y="775636"/>
                </a:cubicBezTo>
                <a:cubicBezTo>
                  <a:pt x="2256715" y="784869"/>
                  <a:pt x="2269030" y="809493"/>
                  <a:pt x="2262872" y="812571"/>
                </a:cubicBezTo>
                <a:cubicBezTo>
                  <a:pt x="2262872" y="806414"/>
                  <a:pt x="2262872" y="806414"/>
                  <a:pt x="2259794" y="803337"/>
                </a:cubicBezTo>
                <a:cubicBezTo>
                  <a:pt x="2259794" y="803337"/>
                  <a:pt x="2259794" y="805646"/>
                  <a:pt x="2259409" y="806800"/>
                </a:cubicBezTo>
                <a:lnTo>
                  <a:pt x="2258680" y="805864"/>
                </a:lnTo>
                <a:lnTo>
                  <a:pt x="2257869" y="802183"/>
                </a:lnTo>
                <a:cubicBezTo>
                  <a:pt x="2256715" y="794103"/>
                  <a:pt x="2255176" y="786408"/>
                  <a:pt x="2250557" y="781791"/>
                </a:cubicBezTo>
                <a:cubicBezTo>
                  <a:pt x="2250557" y="778714"/>
                  <a:pt x="2250557" y="775636"/>
                  <a:pt x="2250557" y="769480"/>
                </a:cubicBezTo>
                <a:cubicBezTo>
                  <a:pt x="2247478" y="766402"/>
                  <a:pt x="2247478" y="772557"/>
                  <a:pt x="2247478" y="769480"/>
                </a:cubicBezTo>
                <a:cubicBezTo>
                  <a:pt x="2247478" y="769480"/>
                  <a:pt x="2244399" y="769480"/>
                  <a:pt x="2244399" y="763324"/>
                </a:cubicBezTo>
                <a:cubicBezTo>
                  <a:pt x="2244399" y="760246"/>
                  <a:pt x="2241321" y="757168"/>
                  <a:pt x="2241321" y="751013"/>
                </a:cubicBezTo>
                <a:cubicBezTo>
                  <a:pt x="2238243" y="738701"/>
                  <a:pt x="2235164" y="726388"/>
                  <a:pt x="2232085" y="720233"/>
                </a:cubicBezTo>
                <a:cubicBezTo>
                  <a:pt x="2232085" y="717156"/>
                  <a:pt x="2229006" y="720233"/>
                  <a:pt x="2229006" y="720233"/>
                </a:cubicBezTo>
                <a:cubicBezTo>
                  <a:pt x="2229006" y="714077"/>
                  <a:pt x="2225927" y="701765"/>
                  <a:pt x="2219771" y="686376"/>
                </a:cubicBezTo>
                <a:cubicBezTo>
                  <a:pt x="2216692" y="680221"/>
                  <a:pt x="2213613" y="674064"/>
                  <a:pt x="2210534" y="667909"/>
                </a:cubicBezTo>
                <a:cubicBezTo>
                  <a:pt x="2210534" y="664830"/>
                  <a:pt x="2207455" y="658675"/>
                  <a:pt x="2204376" y="655598"/>
                </a:cubicBezTo>
                <a:cubicBezTo>
                  <a:pt x="2204376" y="649441"/>
                  <a:pt x="2198220" y="634052"/>
                  <a:pt x="2188983" y="618661"/>
                </a:cubicBezTo>
                <a:cubicBezTo>
                  <a:pt x="2182825" y="603272"/>
                  <a:pt x="2173589" y="587883"/>
                  <a:pt x="2167432" y="581726"/>
                </a:cubicBezTo>
                <a:cubicBezTo>
                  <a:pt x="2164353" y="572494"/>
                  <a:pt x="2167432" y="569415"/>
                  <a:pt x="2161274" y="563260"/>
                </a:cubicBezTo>
                <a:cubicBezTo>
                  <a:pt x="2161274" y="560181"/>
                  <a:pt x="2161274" y="557103"/>
                  <a:pt x="2161274" y="557103"/>
                </a:cubicBezTo>
                <a:cubicBezTo>
                  <a:pt x="2161274" y="557103"/>
                  <a:pt x="2161274" y="557103"/>
                  <a:pt x="2158195" y="550948"/>
                </a:cubicBezTo>
                <a:cubicBezTo>
                  <a:pt x="2158195" y="547869"/>
                  <a:pt x="2155117" y="550948"/>
                  <a:pt x="2158195" y="554026"/>
                </a:cubicBezTo>
                <a:cubicBezTo>
                  <a:pt x="2148959" y="541714"/>
                  <a:pt x="2142801" y="529402"/>
                  <a:pt x="2133566" y="517091"/>
                </a:cubicBezTo>
                <a:cubicBezTo>
                  <a:pt x="2124329" y="501702"/>
                  <a:pt x="2115092" y="489390"/>
                  <a:pt x="2105857" y="477077"/>
                </a:cubicBezTo>
                <a:cubicBezTo>
                  <a:pt x="2108936" y="489390"/>
                  <a:pt x="2133566" y="514013"/>
                  <a:pt x="2127408" y="523246"/>
                </a:cubicBezTo>
                <a:cubicBezTo>
                  <a:pt x="2130487" y="529402"/>
                  <a:pt x="2130487" y="523246"/>
                  <a:pt x="2133566" y="526325"/>
                </a:cubicBezTo>
                <a:cubicBezTo>
                  <a:pt x="2136644" y="529402"/>
                  <a:pt x="2133566" y="532480"/>
                  <a:pt x="2133566" y="535558"/>
                </a:cubicBezTo>
                <a:cubicBezTo>
                  <a:pt x="2136644" y="538636"/>
                  <a:pt x="2138183" y="540175"/>
                  <a:pt x="2139722" y="542098"/>
                </a:cubicBezTo>
                <a:lnTo>
                  <a:pt x="2140196" y="542778"/>
                </a:lnTo>
                <a:lnTo>
                  <a:pt x="2144341" y="552102"/>
                </a:lnTo>
                <a:cubicBezTo>
                  <a:pt x="2146650" y="555565"/>
                  <a:pt x="2148959" y="558643"/>
                  <a:pt x="2148959" y="560181"/>
                </a:cubicBezTo>
                <a:cubicBezTo>
                  <a:pt x="2145880" y="563260"/>
                  <a:pt x="2142801" y="554026"/>
                  <a:pt x="2145880" y="566337"/>
                </a:cubicBezTo>
                <a:cubicBezTo>
                  <a:pt x="2145880" y="569415"/>
                  <a:pt x="2142801" y="550948"/>
                  <a:pt x="2139722" y="547869"/>
                </a:cubicBezTo>
                <a:cubicBezTo>
                  <a:pt x="2136644" y="547869"/>
                  <a:pt x="2133566" y="541714"/>
                  <a:pt x="2130487" y="532480"/>
                </a:cubicBezTo>
                <a:cubicBezTo>
                  <a:pt x="2127408" y="526325"/>
                  <a:pt x="2124329" y="517091"/>
                  <a:pt x="2115092" y="510934"/>
                </a:cubicBezTo>
                <a:cubicBezTo>
                  <a:pt x="2118171" y="517091"/>
                  <a:pt x="2121250" y="523246"/>
                  <a:pt x="2112015" y="510934"/>
                </a:cubicBezTo>
                <a:cubicBezTo>
                  <a:pt x="2112015" y="520168"/>
                  <a:pt x="2136644" y="544792"/>
                  <a:pt x="2127408" y="547869"/>
                </a:cubicBezTo>
                <a:cubicBezTo>
                  <a:pt x="2127408" y="544792"/>
                  <a:pt x="2127408" y="544792"/>
                  <a:pt x="2124329" y="544792"/>
                </a:cubicBezTo>
                <a:cubicBezTo>
                  <a:pt x="2127408" y="541714"/>
                  <a:pt x="2112015" y="526325"/>
                  <a:pt x="2115092" y="523246"/>
                </a:cubicBezTo>
                <a:cubicBezTo>
                  <a:pt x="2108936" y="520168"/>
                  <a:pt x="2108936" y="510934"/>
                  <a:pt x="2102778" y="510934"/>
                </a:cubicBezTo>
                <a:cubicBezTo>
                  <a:pt x="2099699" y="501702"/>
                  <a:pt x="2093541" y="489390"/>
                  <a:pt x="2087385" y="483233"/>
                </a:cubicBezTo>
                <a:cubicBezTo>
                  <a:pt x="2078148" y="473999"/>
                  <a:pt x="2078148" y="467844"/>
                  <a:pt x="2081227" y="461688"/>
                </a:cubicBezTo>
                <a:cubicBezTo>
                  <a:pt x="2078148" y="458610"/>
                  <a:pt x="2075069" y="458610"/>
                  <a:pt x="2075069" y="461688"/>
                </a:cubicBezTo>
                <a:cubicBezTo>
                  <a:pt x="2071990" y="458610"/>
                  <a:pt x="2071990" y="455533"/>
                  <a:pt x="2068913" y="452454"/>
                </a:cubicBezTo>
                <a:cubicBezTo>
                  <a:pt x="2071990" y="452454"/>
                  <a:pt x="2071990" y="455533"/>
                  <a:pt x="2075069" y="455533"/>
                </a:cubicBezTo>
                <a:cubicBezTo>
                  <a:pt x="2071990" y="449376"/>
                  <a:pt x="2062755" y="446299"/>
                  <a:pt x="2059676" y="443221"/>
                </a:cubicBezTo>
                <a:cubicBezTo>
                  <a:pt x="2053518" y="433987"/>
                  <a:pt x="2059676" y="433987"/>
                  <a:pt x="2050439" y="424753"/>
                </a:cubicBezTo>
                <a:cubicBezTo>
                  <a:pt x="2050439" y="433987"/>
                  <a:pt x="2059676" y="440142"/>
                  <a:pt x="2050439" y="437065"/>
                </a:cubicBezTo>
                <a:cubicBezTo>
                  <a:pt x="2050439" y="440142"/>
                  <a:pt x="2050439" y="443221"/>
                  <a:pt x="2053518" y="446299"/>
                </a:cubicBezTo>
                <a:cubicBezTo>
                  <a:pt x="2059676" y="449376"/>
                  <a:pt x="2053518" y="440142"/>
                  <a:pt x="2056597" y="443221"/>
                </a:cubicBezTo>
                <a:cubicBezTo>
                  <a:pt x="2068913" y="461688"/>
                  <a:pt x="2078148" y="486311"/>
                  <a:pt x="2096620" y="501702"/>
                </a:cubicBezTo>
                <a:cubicBezTo>
                  <a:pt x="2095081" y="503240"/>
                  <a:pt x="2091232" y="499392"/>
                  <a:pt x="2087385" y="495161"/>
                </a:cubicBezTo>
                <a:lnTo>
                  <a:pt x="2083353" y="491297"/>
                </a:lnTo>
                <a:lnTo>
                  <a:pt x="2113258" y="533361"/>
                </a:lnTo>
                <a:cubicBezTo>
                  <a:pt x="2140217" y="577729"/>
                  <a:pt x="2164057" y="624202"/>
                  <a:pt x="2184474" y="672475"/>
                </a:cubicBezTo>
                <a:lnTo>
                  <a:pt x="2226028" y="806335"/>
                </a:lnTo>
                <a:lnTo>
                  <a:pt x="2228104" y="806750"/>
                </a:lnTo>
                <a:cubicBezTo>
                  <a:pt x="2231185" y="812922"/>
                  <a:pt x="2234265" y="816009"/>
                  <a:pt x="2234265" y="822181"/>
                </a:cubicBezTo>
                <a:cubicBezTo>
                  <a:pt x="2237345" y="822181"/>
                  <a:pt x="2237345" y="819095"/>
                  <a:pt x="2237345" y="812922"/>
                </a:cubicBezTo>
                <a:cubicBezTo>
                  <a:pt x="2240426" y="819095"/>
                  <a:pt x="2243507" y="809836"/>
                  <a:pt x="2249668" y="822181"/>
                </a:cubicBezTo>
                <a:cubicBezTo>
                  <a:pt x="2249668" y="828353"/>
                  <a:pt x="2246588" y="822181"/>
                  <a:pt x="2243507" y="822181"/>
                </a:cubicBezTo>
                <a:cubicBezTo>
                  <a:pt x="2246588" y="831438"/>
                  <a:pt x="2249668" y="834526"/>
                  <a:pt x="2249668" y="834526"/>
                </a:cubicBezTo>
                <a:cubicBezTo>
                  <a:pt x="2249668" y="840697"/>
                  <a:pt x="2246588" y="837611"/>
                  <a:pt x="2246588" y="834526"/>
                </a:cubicBezTo>
                <a:cubicBezTo>
                  <a:pt x="2243507" y="831438"/>
                  <a:pt x="2240426" y="825267"/>
                  <a:pt x="2237345" y="822181"/>
                </a:cubicBezTo>
                <a:cubicBezTo>
                  <a:pt x="2238886" y="828353"/>
                  <a:pt x="2238116" y="833753"/>
                  <a:pt x="2236190" y="837226"/>
                </a:cubicBezTo>
                <a:lnTo>
                  <a:pt x="2235685" y="837443"/>
                </a:lnTo>
                <a:lnTo>
                  <a:pt x="2246414" y="872010"/>
                </a:lnTo>
                <a:lnTo>
                  <a:pt x="2246588" y="871558"/>
                </a:lnTo>
                <a:lnTo>
                  <a:pt x="2246516" y="872339"/>
                </a:lnTo>
                <a:lnTo>
                  <a:pt x="2247170" y="874446"/>
                </a:lnTo>
                <a:lnTo>
                  <a:pt x="2248423" y="882654"/>
                </a:lnTo>
                <a:lnTo>
                  <a:pt x="2249668" y="883901"/>
                </a:lnTo>
                <a:cubicBezTo>
                  <a:pt x="2255828" y="902419"/>
                  <a:pt x="2249668" y="917848"/>
                  <a:pt x="2255828" y="930193"/>
                </a:cubicBezTo>
                <a:lnTo>
                  <a:pt x="2255670" y="930141"/>
                </a:lnTo>
                <a:lnTo>
                  <a:pt x="2259651" y="956228"/>
                </a:lnTo>
                <a:lnTo>
                  <a:pt x="2260064" y="956039"/>
                </a:lnTo>
                <a:cubicBezTo>
                  <a:pt x="2261219" y="955653"/>
                  <a:pt x="2261989" y="954882"/>
                  <a:pt x="2261989" y="951795"/>
                </a:cubicBezTo>
                <a:cubicBezTo>
                  <a:pt x="2263530" y="954882"/>
                  <a:pt x="2262760" y="956424"/>
                  <a:pt x="2261605" y="957968"/>
                </a:cubicBezTo>
                <a:lnTo>
                  <a:pt x="2260355" y="960831"/>
                </a:lnTo>
                <a:lnTo>
                  <a:pt x="2261109" y="965782"/>
                </a:lnTo>
                <a:lnTo>
                  <a:pt x="2265071" y="967226"/>
                </a:lnTo>
                <a:cubicBezTo>
                  <a:pt x="2265071" y="961054"/>
                  <a:pt x="2265071" y="957968"/>
                  <a:pt x="2268151" y="951795"/>
                </a:cubicBezTo>
                <a:cubicBezTo>
                  <a:pt x="2268151" y="957968"/>
                  <a:pt x="2274312" y="957968"/>
                  <a:pt x="2271231" y="964140"/>
                </a:cubicBezTo>
                <a:cubicBezTo>
                  <a:pt x="2272771" y="968769"/>
                  <a:pt x="2273542" y="969540"/>
                  <a:pt x="2274312" y="969155"/>
                </a:cubicBezTo>
                <a:lnTo>
                  <a:pt x="2277040" y="967447"/>
                </a:lnTo>
                <a:lnTo>
                  <a:pt x="2277392" y="982656"/>
                </a:lnTo>
                <a:cubicBezTo>
                  <a:pt x="2280472" y="982656"/>
                  <a:pt x="2280472" y="979570"/>
                  <a:pt x="2277392" y="970311"/>
                </a:cubicBezTo>
                <a:cubicBezTo>
                  <a:pt x="2280472" y="976484"/>
                  <a:pt x="2280472" y="967226"/>
                  <a:pt x="2283553" y="973399"/>
                </a:cubicBezTo>
                <a:cubicBezTo>
                  <a:pt x="2283553" y="976484"/>
                  <a:pt x="2280472" y="970311"/>
                  <a:pt x="2280472" y="979570"/>
                </a:cubicBezTo>
                <a:cubicBezTo>
                  <a:pt x="2280472" y="988828"/>
                  <a:pt x="2283553" y="982656"/>
                  <a:pt x="2283553" y="991915"/>
                </a:cubicBezTo>
                <a:cubicBezTo>
                  <a:pt x="2283553" y="991915"/>
                  <a:pt x="2283553" y="998087"/>
                  <a:pt x="2280472" y="995001"/>
                </a:cubicBezTo>
                <a:cubicBezTo>
                  <a:pt x="2283553" y="1010431"/>
                  <a:pt x="2277392" y="1010431"/>
                  <a:pt x="2277392" y="1025862"/>
                </a:cubicBezTo>
                <a:cubicBezTo>
                  <a:pt x="2283553" y="1022774"/>
                  <a:pt x="2283553" y="1016603"/>
                  <a:pt x="2286633" y="1010431"/>
                </a:cubicBezTo>
                <a:cubicBezTo>
                  <a:pt x="2286633" y="1004258"/>
                  <a:pt x="2283553" y="1007345"/>
                  <a:pt x="2283553" y="1007345"/>
                </a:cubicBezTo>
                <a:cubicBezTo>
                  <a:pt x="2283553" y="1004258"/>
                  <a:pt x="2283553" y="1001172"/>
                  <a:pt x="2283553" y="995001"/>
                </a:cubicBezTo>
                <a:cubicBezTo>
                  <a:pt x="2286633" y="998087"/>
                  <a:pt x="2283553" y="1007345"/>
                  <a:pt x="2286633" y="1007345"/>
                </a:cubicBezTo>
                <a:cubicBezTo>
                  <a:pt x="2286633" y="1001172"/>
                  <a:pt x="2292795" y="1001172"/>
                  <a:pt x="2292795" y="991915"/>
                </a:cubicBezTo>
                <a:cubicBezTo>
                  <a:pt x="2295875" y="995001"/>
                  <a:pt x="2295875" y="995001"/>
                  <a:pt x="2298956" y="991915"/>
                </a:cubicBezTo>
                <a:cubicBezTo>
                  <a:pt x="2298956" y="995001"/>
                  <a:pt x="2298956" y="1004258"/>
                  <a:pt x="2298956" y="1007345"/>
                </a:cubicBezTo>
                <a:cubicBezTo>
                  <a:pt x="2295875" y="1010431"/>
                  <a:pt x="2295875" y="998087"/>
                  <a:pt x="2292795" y="998087"/>
                </a:cubicBezTo>
                <a:cubicBezTo>
                  <a:pt x="2292795" y="1004258"/>
                  <a:pt x="2292795" y="1010431"/>
                  <a:pt x="2289715" y="1004258"/>
                </a:cubicBezTo>
                <a:cubicBezTo>
                  <a:pt x="2289715" y="1007345"/>
                  <a:pt x="2289715" y="1022774"/>
                  <a:pt x="2286633" y="1013517"/>
                </a:cubicBezTo>
                <a:cubicBezTo>
                  <a:pt x="2286633" y="1022774"/>
                  <a:pt x="2286633" y="1028948"/>
                  <a:pt x="2286633" y="1035119"/>
                </a:cubicBezTo>
                <a:cubicBezTo>
                  <a:pt x="2283553" y="1035119"/>
                  <a:pt x="2277392" y="1035119"/>
                  <a:pt x="2274312" y="1050550"/>
                </a:cubicBezTo>
                <a:cubicBezTo>
                  <a:pt x="2274312" y="1038205"/>
                  <a:pt x="2271231" y="1028948"/>
                  <a:pt x="2268151" y="1028948"/>
                </a:cubicBezTo>
                <a:cubicBezTo>
                  <a:pt x="2268151" y="1032033"/>
                  <a:pt x="2268151" y="1035119"/>
                  <a:pt x="2268151" y="1038205"/>
                </a:cubicBezTo>
                <a:lnTo>
                  <a:pt x="2266303" y="1037280"/>
                </a:lnTo>
                <a:lnTo>
                  <a:pt x="2269030" y="1091290"/>
                </a:lnTo>
                <a:lnTo>
                  <a:pt x="2264867" y="1173746"/>
                </a:lnTo>
                <a:lnTo>
                  <a:pt x="2266610" y="1170906"/>
                </a:lnTo>
                <a:cubicBezTo>
                  <a:pt x="2268151" y="1167048"/>
                  <a:pt x="2269691" y="1161648"/>
                  <a:pt x="2271231" y="1161648"/>
                </a:cubicBezTo>
                <a:cubicBezTo>
                  <a:pt x="2271231" y="1155476"/>
                  <a:pt x="2271231" y="1152390"/>
                  <a:pt x="2271231" y="1146217"/>
                </a:cubicBezTo>
                <a:cubicBezTo>
                  <a:pt x="2271231" y="1140045"/>
                  <a:pt x="2271231" y="1143131"/>
                  <a:pt x="2274312" y="1146217"/>
                </a:cubicBezTo>
                <a:lnTo>
                  <a:pt x="2274312" y="1149304"/>
                </a:lnTo>
                <a:cubicBezTo>
                  <a:pt x="2277392" y="1152390"/>
                  <a:pt x="2277392" y="1155476"/>
                  <a:pt x="2277392" y="1161648"/>
                </a:cubicBezTo>
                <a:cubicBezTo>
                  <a:pt x="2277392" y="1155476"/>
                  <a:pt x="2280472" y="1155476"/>
                  <a:pt x="2280472" y="1149304"/>
                </a:cubicBezTo>
                <a:cubicBezTo>
                  <a:pt x="2283553" y="1146217"/>
                  <a:pt x="2286633" y="1149304"/>
                  <a:pt x="2286633" y="1155476"/>
                </a:cubicBezTo>
                <a:cubicBezTo>
                  <a:pt x="2289715" y="1140045"/>
                  <a:pt x="2283553" y="1146217"/>
                  <a:pt x="2283553" y="1133874"/>
                </a:cubicBezTo>
                <a:cubicBezTo>
                  <a:pt x="2283553" y="1133874"/>
                  <a:pt x="2289715" y="1124615"/>
                  <a:pt x="2289715" y="1140045"/>
                </a:cubicBezTo>
                <a:cubicBezTo>
                  <a:pt x="2289715" y="1127701"/>
                  <a:pt x="2292795" y="1112272"/>
                  <a:pt x="2289715" y="1103013"/>
                </a:cubicBezTo>
                <a:cubicBezTo>
                  <a:pt x="2292795" y="1103013"/>
                  <a:pt x="2292795" y="1096841"/>
                  <a:pt x="2295875" y="1087582"/>
                </a:cubicBezTo>
                <a:cubicBezTo>
                  <a:pt x="2295875" y="1092212"/>
                  <a:pt x="2295104" y="1094526"/>
                  <a:pt x="2294720" y="1096841"/>
                </a:cubicBezTo>
                <a:lnTo>
                  <a:pt x="2295685" y="1104580"/>
                </a:lnTo>
                <a:lnTo>
                  <a:pt x="2295659" y="1106099"/>
                </a:lnTo>
                <a:lnTo>
                  <a:pt x="2292795" y="1106099"/>
                </a:lnTo>
                <a:cubicBezTo>
                  <a:pt x="2292795" y="1121529"/>
                  <a:pt x="2295875" y="1118443"/>
                  <a:pt x="2292795" y="1130788"/>
                </a:cubicBezTo>
                <a:cubicBezTo>
                  <a:pt x="2294334" y="1127702"/>
                  <a:pt x="2295104" y="1122300"/>
                  <a:pt x="2295490" y="1115743"/>
                </a:cubicBezTo>
                <a:lnTo>
                  <a:pt x="2295659" y="1106099"/>
                </a:lnTo>
                <a:lnTo>
                  <a:pt x="2295875" y="1106099"/>
                </a:lnTo>
                <a:lnTo>
                  <a:pt x="2295685" y="1104580"/>
                </a:lnTo>
                <a:lnTo>
                  <a:pt x="2295875" y="1093754"/>
                </a:lnTo>
                <a:cubicBezTo>
                  <a:pt x="2295875" y="1090668"/>
                  <a:pt x="2295875" y="1090668"/>
                  <a:pt x="2298956" y="1090668"/>
                </a:cubicBezTo>
                <a:cubicBezTo>
                  <a:pt x="2298956" y="1093754"/>
                  <a:pt x="2298956" y="1093754"/>
                  <a:pt x="2298956" y="1096841"/>
                </a:cubicBezTo>
                <a:cubicBezTo>
                  <a:pt x="2302036" y="1096841"/>
                  <a:pt x="2302036" y="1090668"/>
                  <a:pt x="2302036" y="1087582"/>
                </a:cubicBezTo>
                <a:cubicBezTo>
                  <a:pt x="2305116" y="1090668"/>
                  <a:pt x="2305116" y="1093754"/>
                  <a:pt x="2305116" y="1096841"/>
                </a:cubicBezTo>
                <a:cubicBezTo>
                  <a:pt x="2302036" y="1106099"/>
                  <a:pt x="2305116" y="1112272"/>
                  <a:pt x="2302036" y="1121529"/>
                </a:cubicBezTo>
                <a:cubicBezTo>
                  <a:pt x="2298956" y="1121529"/>
                  <a:pt x="2302036" y="1109184"/>
                  <a:pt x="2298956" y="1109184"/>
                </a:cubicBezTo>
                <a:cubicBezTo>
                  <a:pt x="2298956" y="1115357"/>
                  <a:pt x="2302036" y="1127701"/>
                  <a:pt x="2298956" y="1136960"/>
                </a:cubicBezTo>
                <a:cubicBezTo>
                  <a:pt x="2298956" y="1136960"/>
                  <a:pt x="2298956" y="1136960"/>
                  <a:pt x="2305116" y="1136960"/>
                </a:cubicBezTo>
                <a:cubicBezTo>
                  <a:pt x="2305116" y="1133874"/>
                  <a:pt x="2308197" y="1121529"/>
                  <a:pt x="2308197" y="1133874"/>
                </a:cubicBezTo>
                <a:cubicBezTo>
                  <a:pt x="2311277" y="1127701"/>
                  <a:pt x="2308197" y="1127701"/>
                  <a:pt x="2308197" y="1118443"/>
                </a:cubicBezTo>
                <a:cubicBezTo>
                  <a:pt x="2311277" y="1115357"/>
                  <a:pt x="2311277" y="1118443"/>
                  <a:pt x="2314359" y="1121529"/>
                </a:cubicBezTo>
                <a:cubicBezTo>
                  <a:pt x="2317439" y="1112272"/>
                  <a:pt x="2311277" y="1093754"/>
                  <a:pt x="2308197" y="1099927"/>
                </a:cubicBezTo>
                <a:cubicBezTo>
                  <a:pt x="2311277" y="1090668"/>
                  <a:pt x="2308197" y="1093754"/>
                  <a:pt x="2311277" y="1084496"/>
                </a:cubicBezTo>
                <a:cubicBezTo>
                  <a:pt x="2314359" y="1081411"/>
                  <a:pt x="2311277" y="1093754"/>
                  <a:pt x="2311277" y="1096841"/>
                </a:cubicBezTo>
                <a:cubicBezTo>
                  <a:pt x="2314359" y="1093754"/>
                  <a:pt x="2317439" y="1096841"/>
                  <a:pt x="2317439" y="1087582"/>
                </a:cubicBezTo>
                <a:cubicBezTo>
                  <a:pt x="2320519" y="1096841"/>
                  <a:pt x="2326680" y="1096841"/>
                  <a:pt x="2329760" y="1087582"/>
                </a:cubicBezTo>
                <a:cubicBezTo>
                  <a:pt x="2329760" y="1093754"/>
                  <a:pt x="2326680" y="1096841"/>
                  <a:pt x="2326680" y="1103013"/>
                </a:cubicBezTo>
                <a:cubicBezTo>
                  <a:pt x="2326680" y="1115357"/>
                  <a:pt x="2329760" y="1106099"/>
                  <a:pt x="2329760" y="1106099"/>
                </a:cubicBezTo>
                <a:cubicBezTo>
                  <a:pt x="2329760" y="1115357"/>
                  <a:pt x="2329760" y="1118443"/>
                  <a:pt x="2326680" y="1124615"/>
                </a:cubicBezTo>
                <a:cubicBezTo>
                  <a:pt x="2323599" y="1127701"/>
                  <a:pt x="2326680" y="1112272"/>
                  <a:pt x="2326680" y="1112272"/>
                </a:cubicBezTo>
                <a:cubicBezTo>
                  <a:pt x="2323599" y="1112272"/>
                  <a:pt x="2323599" y="1115357"/>
                  <a:pt x="2323599" y="1118443"/>
                </a:cubicBezTo>
                <a:cubicBezTo>
                  <a:pt x="2323599" y="1124615"/>
                  <a:pt x="2326680" y="1124615"/>
                  <a:pt x="2326680" y="1130788"/>
                </a:cubicBezTo>
                <a:cubicBezTo>
                  <a:pt x="2326680" y="1136960"/>
                  <a:pt x="2323599" y="1127701"/>
                  <a:pt x="2320519" y="1130788"/>
                </a:cubicBezTo>
                <a:cubicBezTo>
                  <a:pt x="2320519" y="1140045"/>
                  <a:pt x="2323599" y="1136960"/>
                  <a:pt x="2323599" y="1143131"/>
                </a:cubicBezTo>
                <a:cubicBezTo>
                  <a:pt x="2320519" y="1143131"/>
                  <a:pt x="2317439" y="1146217"/>
                  <a:pt x="2317439" y="1152390"/>
                </a:cubicBezTo>
                <a:cubicBezTo>
                  <a:pt x="2314359" y="1155476"/>
                  <a:pt x="2311277" y="1164735"/>
                  <a:pt x="2311277" y="1170906"/>
                </a:cubicBezTo>
                <a:cubicBezTo>
                  <a:pt x="2308197" y="1170906"/>
                  <a:pt x="2311277" y="1158562"/>
                  <a:pt x="2308197" y="1161648"/>
                </a:cubicBezTo>
                <a:cubicBezTo>
                  <a:pt x="2302036" y="1164735"/>
                  <a:pt x="2302036" y="1173992"/>
                  <a:pt x="2298956" y="1183251"/>
                </a:cubicBezTo>
                <a:cubicBezTo>
                  <a:pt x="2295875" y="1183251"/>
                  <a:pt x="2302036" y="1170906"/>
                  <a:pt x="2298956" y="1167821"/>
                </a:cubicBezTo>
                <a:cubicBezTo>
                  <a:pt x="2298956" y="1167821"/>
                  <a:pt x="2302036" y="1164735"/>
                  <a:pt x="2302036" y="1152390"/>
                </a:cubicBezTo>
                <a:cubicBezTo>
                  <a:pt x="2298956" y="1167821"/>
                  <a:pt x="2292795" y="1177078"/>
                  <a:pt x="2289715" y="1189423"/>
                </a:cubicBezTo>
                <a:cubicBezTo>
                  <a:pt x="2283553" y="1186337"/>
                  <a:pt x="2283553" y="1173992"/>
                  <a:pt x="2286633" y="1161648"/>
                </a:cubicBezTo>
                <a:cubicBezTo>
                  <a:pt x="2286633" y="1158562"/>
                  <a:pt x="2283553" y="1158562"/>
                  <a:pt x="2283553" y="1155476"/>
                </a:cubicBezTo>
                <a:cubicBezTo>
                  <a:pt x="2280472" y="1155476"/>
                  <a:pt x="2283553" y="1170906"/>
                  <a:pt x="2283553" y="1167821"/>
                </a:cubicBezTo>
                <a:cubicBezTo>
                  <a:pt x="2280472" y="1170906"/>
                  <a:pt x="2277392" y="1180164"/>
                  <a:pt x="2277392" y="1186337"/>
                </a:cubicBezTo>
                <a:cubicBezTo>
                  <a:pt x="2277392" y="1186337"/>
                  <a:pt x="2277392" y="1183251"/>
                  <a:pt x="2277392" y="1180164"/>
                </a:cubicBezTo>
                <a:cubicBezTo>
                  <a:pt x="2274312" y="1180164"/>
                  <a:pt x="2274312" y="1183251"/>
                  <a:pt x="2274312" y="1186337"/>
                </a:cubicBezTo>
                <a:cubicBezTo>
                  <a:pt x="2274312" y="1195594"/>
                  <a:pt x="2277392" y="1183251"/>
                  <a:pt x="2277392" y="1189423"/>
                </a:cubicBezTo>
                <a:cubicBezTo>
                  <a:pt x="2274312" y="1201767"/>
                  <a:pt x="2274312" y="1214111"/>
                  <a:pt x="2274312" y="1232627"/>
                </a:cubicBezTo>
                <a:cubicBezTo>
                  <a:pt x="2271231" y="1226455"/>
                  <a:pt x="2268151" y="1229541"/>
                  <a:pt x="2268151" y="1235714"/>
                </a:cubicBezTo>
                <a:cubicBezTo>
                  <a:pt x="2265071" y="1251143"/>
                  <a:pt x="2271231" y="1263488"/>
                  <a:pt x="2261989" y="1266574"/>
                </a:cubicBezTo>
                <a:cubicBezTo>
                  <a:pt x="2261989" y="1260402"/>
                  <a:pt x="2268151" y="1220284"/>
                  <a:pt x="2261989" y="1229541"/>
                </a:cubicBezTo>
                <a:cubicBezTo>
                  <a:pt x="2261989" y="1227999"/>
                  <a:pt x="2262760" y="1223369"/>
                  <a:pt x="2263144" y="1218740"/>
                </a:cubicBezTo>
                <a:lnTo>
                  <a:pt x="2262185" y="1209759"/>
                </a:lnTo>
                <a:lnTo>
                  <a:pt x="2247170" y="1308137"/>
                </a:lnTo>
                <a:lnTo>
                  <a:pt x="2244245" y="1317557"/>
                </a:lnTo>
                <a:lnTo>
                  <a:pt x="2246588" y="1312865"/>
                </a:lnTo>
                <a:cubicBezTo>
                  <a:pt x="2249668" y="1322124"/>
                  <a:pt x="2252748" y="1328296"/>
                  <a:pt x="2255828" y="1325210"/>
                </a:cubicBezTo>
                <a:cubicBezTo>
                  <a:pt x="2255828" y="1337553"/>
                  <a:pt x="2249668" y="1325210"/>
                  <a:pt x="2246588" y="1340640"/>
                </a:cubicBezTo>
                <a:cubicBezTo>
                  <a:pt x="2243507" y="1337553"/>
                  <a:pt x="2246588" y="1334467"/>
                  <a:pt x="2246588" y="1328296"/>
                </a:cubicBezTo>
                <a:cubicBezTo>
                  <a:pt x="2243507" y="1328296"/>
                  <a:pt x="2243507" y="1331381"/>
                  <a:pt x="2240426" y="1337553"/>
                </a:cubicBezTo>
                <a:lnTo>
                  <a:pt x="2240426" y="1329863"/>
                </a:lnTo>
                <a:lnTo>
                  <a:pt x="2206977" y="1437619"/>
                </a:lnTo>
                <a:lnTo>
                  <a:pt x="2209621" y="1445567"/>
                </a:lnTo>
                <a:cubicBezTo>
                  <a:pt x="2209621" y="1451738"/>
                  <a:pt x="2203460" y="1457910"/>
                  <a:pt x="2209621" y="1457910"/>
                </a:cubicBezTo>
                <a:cubicBezTo>
                  <a:pt x="2206541" y="1464083"/>
                  <a:pt x="2203460" y="1476426"/>
                  <a:pt x="2203460" y="1467169"/>
                </a:cubicBezTo>
                <a:cubicBezTo>
                  <a:pt x="2200380" y="1476426"/>
                  <a:pt x="2206541" y="1470254"/>
                  <a:pt x="2206541" y="1473340"/>
                </a:cubicBezTo>
                <a:cubicBezTo>
                  <a:pt x="2203460" y="1479513"/>
                  <a:pt x="2200380" y="1479513"/>
                  <a:pt x="2197300" y="1485685"/>
                </a:cubicBezTo>
                <a:cubicBezTo>
                  <a:pt x="2194219" y="1491857"/>
                  <a:pt x="2197300" y="1485685"/>
                  <a:pt x="2200380" y="1482599"/>
                </a:cubicBezTo>
                <a:cubicBezTo>
                  <a:pt x="2197300" y="1488771"/>
                  <a:pt x="2197300" y="1491857"/>
                  <a:pt x="2191138" y="1504201"/>
                </a:cubicBezTo>
                <a:cubicBezTo>
                  <a:pt x="2197300" y="1494942"/>
                  <a:pt x="2194219" y="1504201"/>
                  <a:pt x="2191138" y="1507287"/>
                </a:cubicBezTo>
                <a:cubicBezTo>
                  <a:pt x="2191138" y="1510373"/>
                  <a:pt x="2191138" y="1513459"/>
                  <a:pt x="2188057" y="1519632"/>
                </a:cubicBezTo>
                <a:cubicBezTo>
                  <a:pt x="2191138" y="1516546"/>
                  <a:pt x="2191138" y="1510373"/>
                  <a:pt x="2197300" y="1501115"/>
                </a:cubicBezTo>
                <a:cubicBezTo>
                  <a:pt x="2197300" y="1507287"/>
                  <a:pt x="2200380" y="1498030"/>
                  <a:pt x="2203460" y="1494942"/>
                </a:cubicBezTo>
                <a:cubicBezTo>
                  <a:pt x="2203460" y="1494942"/>
                  <a:pt x="2200380" y="1501115"/>
                  <a:pt x="2203460" y="1501115"/>
                </a:cubicBezTo>
                <a:cubicBezTo>
                  <a:pt x="2197300" y="1507287"/>
                  <a:pt x="2200380" y="1507287"/>
                  <a:pt x="2194219" y="1513459"/>
                </a:cubicBezTo>
                <a:cubicBezTo>
                  <a:pt x="2197300" y="1516546"/>
                  <a:pt x="2194219" y="1519632"/>
                  <a:pt x="2197300" y="1525803"/>
                </a:cubicBezTo>
                <a:cubicBezTo>
                  <a:pt x="2197300" y="1525803"/>
                  <a:pt x="2197300" y="1522718"/>
                  <a:pt x="2200380" y="1522718"/>
                </a:cubicBezTo>
                <a:cubicBezTo>
                  <a:pt x="2200380" y="1510373"/>
                  <a:pt x="2206541" y="1498030"/>
                  <a:pt x="2209621" y="1485685"/>
                </a:cubicBezTo>
                <a:cubicBezTo>
                  <a:pt x="2209621" y="1485685"/>
                  <a:pt x="2209621" y="1488771"/>
                  <a:pt x="2209621" y="1488771"/>
                </a:cubicBezTo>
                <a:cubicBezTo>
                  <a:pt x="2215782" y="1473340"/>
                  <a:pt x="2215782" y="1467169"/>
                  <a:pt x="2218863" y="1451738"/>
                </a:cubicBezTo>
                <a:cubicBezTo>
                  <a:pt x="2221944" y="1454824"/>
                  <a:pt x="2225024" y="1445567"/>
                  <a:pt x="2228104" y="1439393"/>
                </a:cubicBezTo>
                <a:cubicBezTo>
                  <a:pt x="2229645" y="1437851"/>
                  <a:pt x="2228874" y="1439393"/>
                  <a:pt x="2228490" y="1441323"/>
                </a:cubicBezTo>
                <a:lnTo>
                  <a:pt x="2230218" y="1444044"/>
                </a:lnTo>
                <a:lnTo>
                  <a:pt x="2229343" y="1448249"/>
                </a:lnTo>
                <a:lnTo>
                  <a:pt x="2226949" y="1451738"/>
                </a:lnTo>
                <a:cubicBezTo>
                  <a:pt x="2225794" y="1453281"/>
                  <a:pt x="2225024" y="1454824"/>
                  <a:pt x="2225024" y="1457910"/>
                </a:cubicBezTo>
                <a:cubicBezTo>
                  <a:pt x="2226563" y="1456368"/>
                  <a:pt x="2228104" y="1452509"/>
                  <a:pt x="2229260" y="1448652"/>
                </a:cubicBezTo>
                <a:lnTo>
                  <a:pt x="2229343" y="1448249"/>
                </a:lnTo>
                <a:lnTo>
                  <a:pt x="2231185" y="1445567"/>
                </a:lnTo>
                <a:lnTo>
                  <a:pt x="2230218" y="1444044"/>
                </a:lnTo>
                <a:lnTo>
                  <a:pt x="2231185" y="1439393"/>
                </a:lnTo>
                <a:cubicBezTo>
                  <a:pt x="2231185" y="1439393"/>
                  <a:pt x="2234265" y="1439393"/>
                  <a:pt x="2234265" y="1436308"/>
                </a:cubicBezTo>
                <a:cubicBezTo>
                  <a:pt x="2231185" y="1448652"/>
                  <a:pt x="2234265" y="1454824"/>
                  <a:pt x="2243507" y="1454824"/>
                </a:cubicBezTo>
                <a:cubicBezTo>
                  <a:pt x="2240426" y="1460996"/>
                  <a:pt x="2240426" y="1467169"/>
                  <a:pt x="2246588" y="1460996"/>
                </a:cubicBezTo>
                <a:cubicBezTo>
                  <a:pt x="2243507" y="1473340"/>
                  <a:pt x="2243507" y="1476426"/>
                  <a:pt x="2237345" y="1482599"/>
                </a:cubicBezTo>
                <a:cubicBezTo>
                  <a:pt x="2240426" y="1485685"/>
                  <a:pt x="2228104" y="1510373"/>
                  <a:pt x="2240426" y="1504201"/>
                </a:cubicBezTo>
                <a:cubicBezTo>
                  <a:pt x="2240426" y="1507287"/>
                  <a:pt x="2237345" y="1513459"/>
                  <a:pt x="2234265" y="1519632"/>
                </a:cubicBezTo>
                <a:cubicBezTo>
                  <a:pt x="2234265" y="1519632"/>
                  <a:pt x="2234265" y="1513459"/>
                  <a:pt x="2237345" y="1510373"/>
                </a:cubicBezTo>
                <a:cubicBezTo>
                  <a:pt x="2234265" y="1510373"/>
                  <a:pt x="2231185" y="1513459"/>
                  <a:pt x="2231185" y="1519632"/>
                </a:cubicBezTo>
                <a:cubicBezTo>
                  <a:pt x="2228104" y="1516546"/>
                  <a:pt x="2234265" y="1504201"/>
                  <a:pt x="2231185" y="1504201"/>
                </a:cubicBezTo>
                <a:cubicBezTo>
                  <a:pt x="2225024" y="1510373"/>
                  <a:pt x="2215782" y="1531976"/>
                  <a:pt x="2215782" y="1535062"/>
                </a:cubicBezTo>
                <a:cubicBezTo>
                  <a:pt x="2212701" y="1538148"/>
                  <a:pt x="2209621" y="1541234"/>
                  <a:pt x="2209621" y="1550493"/>
                </a:cubicBezTo>
                <a:cubicBezTo>
                  <a:pt x="2206541" y="1547406"/>
                  <a:pt x="2206541" y="1550493"/>
                  <a:pt x="2203460" y="1553579"/>
                </a:cubicBezTo>
                <a:cubicBezTo>
                  <a:pt x="2203460" y="1547406"/>
                  <a:pt x="2206541" y="1550493"/>
                  <a:pt x="2209621" y="1544320"/>
                </a:cubicBezTo>
                <a:cubicBezTo>
                  <a:pt x="2209621" y="1541234"/>
                  <a:pt x="2200380" y="1547406"/>
                  <a:pt x="2197300" y="1556664"/>
                </a:cubicBezTo>
                <a:cubicBezTo>
                  <a:pt x="2197300" y="1556664"/>
                  <a:pt x="2197300" y="1553579"/>
                  <a:pt x="2197300" y="1553579"/>
                </a:cubicBezTo>
                <a:cubicBezTo>
                  <a:pt x="2191138" y="1569009"/>
                  <a:pt x="2181897" y="1575181"/>
                  <a:pt x="2172656" y="1590611"/>
                </a:cubicBezTo>
                <a:cubicBezTo>
                  <a:pt x="2169576" y="1599869"/>
                  <a:pt x="2178816" y="1584440"/>
                  <a:pt x="2172656" y="1596783"/>
                </a:cubicBezTo>
                <a:cubicBezTo>
                  <a:pt x="2169576" y="1602956"/>
                  <a:pt x="2169576" y="1593697"/>
                  <a:pt x="2163414" y="1612213"/>
                </a:cubicBezTo>
                <a:cubicBezTo>
                  <a:pt x="2160333" y="1609127"/>
                  <a:pt x="2157253" y="1615299"/>
                  <a:pt x="2154173" y="1615299"/>
                </a:cubicBezTo>
                <a:cubicBezTo>
                  <a:pt x="2151092" y="1621472"/>
                  <a:pt x="2148012" y="1627644"/>
                  <a:pt x="2154173" y="1624558"/>
                </a:cubicBezTo>
                <a:cubicBezTo>
                  <a:pt x="2152632" y="1629187"/>
                  <a:pt x="2150323" y="1633044"/>
                  <a:pt x="2148012" y="1635359"/>
                </a:cubicBezTo>
                <a:lnTo>
                  <a:pt x="2141850" y="1636903"/>
                </a:lnTo>
                <a:lnTo>
                  <a:pt x="2146471" y="1634588"/>
                </a:lnTo>
                <a:cubicBezTo>
                  <a:pt x="2148012" y="1633817"/>
                  <a:pt x="2149551" y="1632273"/>
                  <a:pt x="2151092" y="1627644"/>
                </a:cubicBezTo>
                <a:cubicBezTo>
                  <a:pt x="2149551" y="1626102"/>
                  <a:pt x="2146471" y="1629187"/>
                  <a:pt x="2143776" y="1633044"/>
                </a:cubicBezTo>
                <a:lnTo>
                  <a:pt x="2141850" y="1636903"/>
                </a:lnTo>
                <a:lnTo>
                  <a:pt x="2139694" y="1641222"/>
                </a:lnTo>
                <a:lnTo>
                  <a:pt x="2141850" y="1633815"/>
                </a:lnTo>
                <a:cubicBezTo>
                  <a:pt x="2129529" y="1643074"/>
                  <a:pt x="2120288" y="1670848"/>
                  <a:pt x="2107965" y="1673935"/>
                </a:cubicBezTo>
                <a:cubicBezTo>
                  <a:pt x="2107965" y="1680107"/>
                  <a:pt x="2104885" y="1680107"/>
                  <a:pt x="2101804" y="1686279"/>
                </a:cubicBezTo>
                <a:cubicBezTo>
                  <a:pt x="2104885" y="1686279"/>
                  <a:pt x="2104885" y="1686279"/>
                  <a:pt x="2107965" y="1683193"/>
                </a:cubicBezTo>
                <a:cubicBezTo>
                  <a:pt x="2104885" y="1689366"/>
                  <a:pt x="2095644" y="1698623"/>
                  <a:pt x="2089482" y="1710968"/>
                </a:cubicBezTo>
                <a:cubicBezTo>
                  <a:pt x="2089482" y="1710968"/>
                  <a:pt x="2089482" y="1710968"/>
                  <a:pt x="2092562" y="1714054"/>
                </a:cubicBezTo>
                <a:cubicBezTo>
                  <a:pt x="2095644" y="1707882"/>
                  <a:pt x="2095644" y="1707882"/>
                  <a:pt x="2092562" y="1707882"/>
                </a:cubicBezTo>
                <a:cubicBezTo>
                  <a:pt x="2095644" y="1701709"/>
                  <a:pt x="2104885" y="1701709"/>
                  <a:pt x="2104885" y="1695537"/>
                </a:cubicBezTo>
                <a:cubicBezTo>
                  <a:pt x="2104885" y="1695537"/>
                  <a:pt x="2107965" y="1701709"/>
                  <a:pt x="2111045" y="1698623"/>
                </a:cubicBezTo>
                <a:cubicBezTo>
                  <a:pt x="2117206" y="1692452"/>
                  <a:pt x="2126448" y="1664676"/>
                  <a:pt x="2132609" y="1655419"/>
                </a:cubicBezTo>
                <a:cubicBezTo>
                  <a:pt x="2129529" y="1667762"/>
                  <a:pt x="2120288" y="1689366"/>
                  <a:pt x="2111045" y="1704795"/>
                </a:cubicBezTo>
                <a:cubicBezTo>
                  <a:pt x="2107965" y="1707882"/>
                  <a:pt x="2114126" y="1704795"/>
                  <a:pt x="2114126" y="1704795"/>
                </a:cubicBezTo>
                <a:cubicBezTo>
                  <a:pt x="2117206" y="1704795"/>
                  <a:pt x="2107965" y="1717139"/>
                  <a:pt x="2114126" y="1710968"/>
                </a:cubicBezTo>
                <a:cubicBezTo>
                  <a:pt x="2117206" y="1714054"/>
                  <a:pt x="2111045" y="1717139"/>
                  <a:pt x="2107965" y="1723311"/>
                </a:cubicBezTo>
                <a:cubicBezTo>
                  <a:pt x="2114126" y="1717139"/>
                  <a:pt x="2123368" y="1704795"/>
                  <a:pt x="2126448" y="1707882"/>
                </a:cubicBezTo>
                <a:cubicBezTo>
                  <a:pt x="2129529" y="1698623"/>
                  <a:pt x="2132609" y="1695537"/>
                  <a:pt x="2138770" y="1689366"/>
                </a:cubicBezTo>
                <a:cubicBezTo>
                  <a:pt x="2138770" y="1683193"/>
                  <a:pt x="2120288" y="1710968"/>
                  <a:pt x="2117206" y="1704795"/>
                </a:cubicBezTo>
                <a:cubicBezTo>
                  <a:pt x="2120288" y="1698623"/>
                  <a:pt x="2123368" y="1701709"/>
                  <a:pt x="2126448" y="1695537"/>
                </a:cubicBezTo>
                <a:cubicBezTo>
                  <a:pt x="2129529" y="1689366"/>
                  <a:pt x="2120288" y="1698623"/>
                  <a:pt x="2117206" y="1698623"/>
                </a:cubicBezTo>
                <a:cubicBezTo>
                  <a:pt x="2126448" y="1689366"/>
                  <a:pt x="2132609" y="1686279"/>
                  <a:pt x="2138770" y="1683193"/>
                </a:cubicBezTo>
                <a:cubicBezTo>
                  <a:pt x="2138770" y="1677021"/>
                  <a:pt x="2141850" y="1680107"/>
                  <a:pt x="2144932" y="1670848"/>
                </a:cubicBezTo>
                <a:cubicBezTo>
                  <a:pt x="2141850" y="1677021"/>
                  <a:pt x="2144932" y="1677021"/>
                  <a:pt x="2151092" y="1667762"/>
                </a:cubicBezTo>
                <a:cubicBezTo>
                  <a:pt x="2148012" y="1673935"/>
                  <a:pt x="2154173" y="1670848"/>
                  <a:pt x="2151092" y="1673935"/>
                </a:cubicBezTo>
                <a:cubicBezTo>
                  <a:pt x="2154173" y="1667762"/>
                  <a:pt x="2160333" y="1673935"/>
                  <a:pt x="2163414" y="1667762"/>
                </a:cubicBezTo>
                <a:cubicBezTo>
                  <a:pt x="2166494" y="1655419"/>
                  <a:pt x="2172656" y="1649246"/>
                  <a:pt x="2181897" y="1636903"/>
                </a:cubicBezTo>
                <a:cubicBezTo>
                  <a:pt x="2181897" y="1630730"/>
                  <a:pt x="2178816" y="1639988"/>
                  <a:pt x="2175736" y="1636903"/>
                </a:cubicBezTo>
                <a:cubicBezTo>
                  <a:pt x="2178816" y="1633815"/>
                  <a:pt x="2181897" y="1627644"/>
                  <a:pt x="2184977" y="1630730"/>
                </a:cubicBezTo>
                <a:cubicBezTo>
                  <a:pt x="2181897" y="1639988"/>
                  <a:pt x="2178816" y="1652332"/>
                  <a:pt x="2172656" y="1661591"/>
                </a:cubicBezTo>
                <a:cubicBezTo>
                  <a:pt x="2175736" y="1661591"/>
                  <a:pt x="2178816" y="1658505"/>
                  <a:pt x="2181897" y="1652332"/>
                </a:cubicBezTo>
                <a:cubicBezTo>
                  <a:pt x="2181897" y="1658505"/>
                  <a:pt x="2172656" y="1667762"/>
                  <a:pt x="2169576" y="1667762"/>
                </a:cubicBezTo>
                <a:cubicBezTo>
                  <a:pt x="2166494" y="1677021"/>
                  <a:pt x="2160333" y="1683193"/>
                  <a:pt x="2157253" y="1692452"/>
                </a:cubicBezTo>
                <a:lnTo>
                  <a:pt x="2154173" y="1692452"/>
                </a:lnTo>
                <a:cubicBezTo>
                  <a:pt x="2154173" y="1692452"/>
                  <a:pt x="2154173" y="1692452"/>
                  <a:pt x="2151092" y="1698623"/>
                </a:cubicBezTo>
                <a:cubicBezTo>
                  <a:pt x="2148012" y="1704795"/>
                  <a:pt x="2157253" y="1692452"/>
                  <a:pt x="2154173" y="1701709"/>
                </a:cubicBezTo>
                <a:cubicBezTo>
                  <a:pt x="2154173" y="1701709"/>
                  <a:pt x="2151092" y="1701709"/>
                  <a:pt x="2148012" y="1704795"/>
                </a:cubicBezTo>
                <a:cubicBezTo>
                  <a:pt x="2144932" y="1710968"/>
                  <a:pt x="2144932" y="1720225"/>
                  <a:pt x="2135689" y="1723311"/>
                </a:cubicBezTo>
                <a:cubicBezTo>
                  <a:pt x="2138770" y="1717139"/>
                  <a:pt x="2144932" y="1710968"/>
                  <a:pt x="2144932" y="1704795"/>
                </a:cubicBezTo>
                <a:cubicBezTo>
                  <a:pt x="2138770" y="1717139"/>
                  <a:pt x="2123368" y="1729484"/>
                  <a:pt x="2117206" y="1738742"/>
                </a:cubicBezTo>
                <a:cubicBezTo>
                  <a:pt x="2120288" y="1738742"/>
                  <a:pt x="2123368" y="1732570"/>
                  <a:pt x="2129529" y="1729484"/>
                </a:cubicBezTo>
                <a:cubicBezTo>
                  <a:pt x="2129529" y="1738742"/>
                  <a:pt x="2114126" y="1757258"/>
                  <a:pt x="2104885" y="1772688"/>
                </a:cubicBezTo>
                <a:cubicBezTo>
                  <a:pt x="2107965" y="1772688"/>
                  <a:pt x="2107965" y="1772688"/>
                  <a:pt x="2111045" y="1772688"/>
                </a:cubicBezTo>
                <a:cubicBezTo>
                  <a:pt x="2104885" y="1781947"/>
                  <a:pt x="2104885" y="1781947"/>
                  <a:pt x="2095644" y="1791205"/>
                </a:cubicBezTo>
                <a:cubicBezTo>
                  <a:pt x="2098724" y="1791205"/>
                  <a:pt x="2104885" y="1781947"/>
                  <a:pt x="2107965" y="1781947"/>
                </a:cubicBezTo>
                <a:cubicBezTo>
                  <a:pt x="2104885" y="1788119"/>
                  <a:pt x="2089482" y="1800464"/>
                  <a:pt x="2092562" y="1803549"/>
                </a:cubicBezTo>
                <a:cubicBezTo>
                  <a:pt x="2095644" y="1803549"/>
                  <a:pt x="2095644" y="1800464"/>
                  <a:pt x="2098724" y="1794292"/>
                </a:cubicBezTo>
                <a:cubicBezTo>
                  <a:pt x="2095644" y="1803549"/>
                  <a:pt x="2095644" y="1806635"/>
                  <a:pt x="2089482" y="1815894"/>
                </a:cubicBezTo>
                <a:cubicBezTo>
                  <a:pt x="2092562" y="1803549"/>
                  <a:pt x="2089482" y="1809721"/>
                  <a:pt x="2083321" y="1812808"/>
                </a:cubicBezTo>
                <a:cubicBezTo>
                  <a:pt x="2077161" y="1818980"/>
                  <a:pt x="2083321" y="1815894"/>
                  <a:pt x="2077161" y="1822066"/>
                </a:cubicBezTo>
                <a:cubicBezTo>
                  <a:pt x="2070999" y="1828237"/>
                  <a:pt x="2058677" y="1840582"/>
                  <a:pt x="2052517" y="1840582"/>
                </a:cubicBezTo>
                <a:cubicBezTo>
                  <a:pt x="2061758" y="1834410"/>
                  <a:pt x="2070999" y="1825151"/>
                  <a:pt x="2080241" y="1815894"/>
                </a:cubicBezTo>
                <a:cubicBezTo>
                  <a:pt x="2086402" y="1803549"/>
                  <a:pt x="2095644" y="1791205"/>
                  <a:pt x="2098724" y="1781947"/>
                </a:cubicBezTo>
                <a:cubicBezTo>
                  <a:pt x="2098724" y="1785033"/>
                  <a:pt x="2095644" y="1788119"/>
                  <a:pt x="2089482" y="1794292"/>
                </a:cubicBezTo>
                <a:cubicBezTo>
                  <a:pt x="2086402" y="1800464"/>
                  <a:pt x="2080241" y="1806635"/>
                  <a:pt x="2077161" y="1812808"/>
                </a:cubicBezTo>
                <a:cubicBezTo>
                  <a:pt x="2077161" y="1809721"/>
                  <a:pt x="2070999" y="1818980"/>
                  <a:pt x="2070999" y="1815894"/>
                </a:cubicBezTo>
                <a:cubicBezTo>
                  <a:pt x="2061758" y="1828237"/>
                  <a:pt x="2055597" y="1834410"/>
                  <a:pt x="2049436" y="1843668"/>
                </a:cubicBezTo>
                <a:cubicBezTo>
                  <a:pt x="2043274" y="1849841"/>
                  <a:pt x="2040194" y="1856012"/>
                  <a:pt x="2037114" y="1862184"/>
                </a:cubicBezTo>
                <a:cubicBezTo>
                  <a:pt x="2034033" y="1865271"/>
                  <a:pt x="2034033" y="1862184"/>
                  <a:pt x="2030953" y="1862184"/>
                </a:cubicBezTo>
                <a:cubicBezTo>
                  <a:pt x="2024793" y="1874529"/>
                  <a:pt x="2015550" y="1877615"/>
                  <a:pt x="2012470" y="1889959"/>
                </a:cubicBezTo>
                <a:cubicBezTo>
                  <a:pt x="2012470" y="1893045"/>
                  <a:pt x="2021711" y="1880700"/>
                  <a:pt x="2021711" y="1883788"/>
                </a:cubicBezTo>
                <a:cubicBezTo>
                  <a:pt x="2018631" y="1889959"/>
                  <a:pt x="2015550" y="1889959"/>
                  <a:pt x="2009390" y="1896131"/>
                </a:cubicBezTo>
                <a:cubicBezTo>
                  <a:pt x="2006309" y="1902304"/>
                  <a:pt x="2015550" y="1896131"/>
                  <a:pt x="2012470" y="1899218"/>
                </a:cubicBezTo>
                <a:cubicBezTo>
                  <a:pt x="2006309" y="1908476"/>
                  <a:pt x="2003229" y="1908476"/>
                  <a:pt x="1997067" y="1911561"/>
                </a:cubicBezTo>
                <a:cubicBezTo>
                  <a:pt x="1975505" y="1936251"/>
                  <a:pt x="1972423" y="1945508"/>
                  <a:pt x="1987826" y="1939337"/>
                </a:cubicBezTo>
                <a:cubicBezTo>
                  <a:pt x="1993987" y="1933164"/>
                  <a:pt x="1993987" y="1930078"/>
                  <a:pt x="1993987" y="1923906"/>
                </a:cubicBezTo>
                <a:cubicBezTo>
                  <a:pt x="1997067" y="1923906"/>
                  <a:pt x="1997067" y="1926992"/>
                  <a:pt x="1993987" y="1926992"/>
                </a:cubicBezTo>
                <a:cubicBezTo>
                  <a:pt x="2000149" y="1926992"/>
                  <a:pt x="2009390" y="1917734"/>
                  <a:pt x="2006309" y="1914647"/>
                </a:cubicBezTo>
                <a:cubicBezTo>
                  <a:pt x="2012470" y="1914647"/>
                  <a:pt x="2021711" y="1899218"/>
                  <a:pt x="2018631" y="1899218"/>
                </a:cubicBezTo>
                <a:cubicBezTo>
                  <a:pt x="2027873" y="1899218"/>
                  <a:pt x="2034033" y="1889959"/>
                  <a:pt x="2040194" y="1880700"/>
                </a:cubicBezTo>
                <a:cubicBezTo>
                  <a:pt x="2037114" y="1880700"/>
                  <a:pt x="2034033" y="1886873"/>
                  <a:pt x="2030953" y="1883788"/>
                </a:cubicBezTo>
                <a:cubicBezTo>
                  <a:pt x="2040194" y="1871443"/>
                  <a:pt x="2049436" y="1865271"/>
                  <a:pt x="2058677" y="1856012"/>
                </a:cubicBezTo>
                <a:cubicBezTo>
                  <a:pt x="2061758" y="1859098"/>
                  <a:pt x="2064838" y="1859098"/>
                  <a:pt x="2070999" y="1852927"/>
                </a:cubicBezTo>
                <a:cubicBezTo>
                  <a:pt x="2074080" y="1849841"/>
                  <a:pt x="2080241" y="1843668"/>
                  <a:pt x="2089482" y="1834410"/>
                </a:cubicBezTo>
                <a:cubicBezTo>
                  <a:pt x="2095644" y="1828237"/>
                  <a:pt x="2101804" y="1818980"/>
                  <a:pt x="2107965" y="1809721"/>
                </a:cubicBezTo>
                <a:cubicBezTo>
                  <a:pt x="2114126" y="1803549"/>
                  <a:pt x="2120288" y="1794292"/>
                  <a:pt x="2123368" y="1791205"/>
                </a:cubicBezTo>
                <a:cubicBezTo>
                  <a:pt x="2123368" y="1794292"/>
                  <a:pt x="2120288" y="1800464"/>
                  <a:pt x="2120288" y="1803549"/>
                </a:cubicBezTo>
                <a:cubicBezTo>
                  <a:pt x="2123368" y="1791205"/>
                  <a:pt x="2129529" y="1785033"/>
                  <a:pt x="2135689" y="1772688"/>
                </a:cubicBezTo>
                <a:cubicBezTo>
                  <a:pt x="2135689" y="1772688"/>
                  <a:pt x="2135689" y="1772688"/>
                  <a:pt x="2141850" y="1772688"/>
                </a:cubicBezTo>
                <a:cubicBezTo>
                  <a:pt x="2132609" y="1778861"/>
                  <a:pt x="2126448" y="1794292"/>
                  <a:pt x="2126448" y="1797378"/>
                </a:cubicBezTo>
                <a:cubicBezTo>
                  <a:pt x="2135689" y="1788119"/>
                  <a:pt x="2135689" y="1785033"/>
                  <a:pt x="2135689" y="1791205"/>
                </a:cubicBezTo>
                <a:cubicBezTo>
                  <a:pt x="2144932" y="1781947"/>
                  <a:pt x="2138770" y="1785033"/>
                  <a:pt x="2135689" y="1781947"/>
                </a:cubicBezTo>
                <a:cubicBezTo>
                  <a:pt x="2141850" y="1775774"/>
                  <a:pt x="2144932" y="1772688"/>
                  <a:pt x="2148012" y="1763431"/>
                </a:cubicBezTo>
                <a:cubicBezTo>
                  <a:pt x="2154173" y="1757258"/>
                  <a:pt x="2154173" y="1766517"/>
                  <a:pt x="2160333" y="1760345"/>
                </a:cubicBezTo>
                <a:cubicBezTo>
                  <a:pt x="2163414" y="1763431"/>
                  <a:pt x="2160333" y="1769603"/>
                  <a:pt x="2154173" y="1778861"/>
                </a:cubicBezTo>
                <a:cubicBezTo>
                  <a:pt x="2154173" y="1778861"/>
                  <a:pt x="2154173" y="1778861"/>
                  <a:pt x="2160333" y="1781947"/>
                </a:cubicBezTo>
                <a:cubicBezTo>
                  <a:pt x="2154173" y="1788119"/>
                  <a:pt x="2154173" y="1788119"/>
                  <a:pt x="2151092" y="1791205"/>
                </a:cubicBezTo>
                <a:cubicBezTo>
                  <a:pt x="2160333" y="1785033"/>
                  <a:pt x="2157253" y="1797378"/>
                  <a:pt x="2151092" y="1806635"/>
                </a:cubicBezTo>
                <a:cubicBezTo>
                  <a:pt x="2144932" y="1809721"/>
                  <a:pt x="2151092" y="1803549"/>
                  <a:pt x="2148012" y="1800464"/>
                </a:cubicBezTo>
                <a:cubicBezTo>
                  <a:pt x="2135689" y="1825151"/>
                  <a:pt x="2120288" y="1843668"/>
                  <a:pt x="2104885" y="1859098"/>
                </a:cubicBezTo>
                <a:cubicBezTo>
                  <a:pt x="2089482" y="1877615"/>
                  <a:pt x="2074080" y="1889959"/>
                  <a:pt x="2061758" y="1902304"/>
                </a:cubicBezTo>
                <a:cubicBezTo>
                  <a:pt x="2058677" y="1908476"/>
                  <a:pt x="2055597" y="1911561"/>
                  <a:pt x="2046355" y="1920820"/>
                </a:cubicBezTo>
                <a:cubicBezTo>
                  <a:pt x="2046355" y="1920820"/>
                  <a:pt x="2043274" y="1920820"/>
                  <a:pt x="2040194" y="1923906"/>
                </a:cubicBezTo>
                <a:cubicBezTo>
                  <a:pt x="2040194" y="1923906"/>
                  <a:pt x="2043274" y="1920820"/>
                  <a:pt x="2046355" y="1917734"/>
                </a:cubicBezTo>
                <a:cubicBezTo>
                  <a:pt x="2030953" y="1923906"/>
                  <a:pt x="2027873" y="1933164"/>
                  <a:pt x="2006309" y="1954767"/>
                </a:cubicBezTo>
                <a:cubicBezTo>
                  <a:pt x="2006309" y="1957853"/>
                  <a:pt x="2015550" y="1945508"/>
                  <a:pt x="2015550" y="1951681"/>
                </a:cubicBezTo>
                <a:cubicBezTo>
                  <a:pt x="2009390" y="1954767"/>
                  <a:pt x="2009390" y="1954767"/>
                  <a:pt x="2006309" y="1960939"/>
                </a:cubicBezTo>
                <a:cubicBezTo>
                  <a:pt x="2003229" y="1960939"/>
                  <a:pt x="2006309" y="1957853"/>
                  <a:pt x="2003229" y="1957853"/>
                </a:cubicBezTo>
                <a:cubicBezTo>
                  <a:pt x="1997067" y="1967110"/>
                  <a:pt x="1987826" y="1967110"/>
                  <a:pt x="1981665" y="1979455"/>
                </a:cubicBezTo>
                <a:cubicBezTo>
                  <a:pt x="1972423" y="1985627"/>
                  <a:pt x="1984746" y="1970198"/>
                  <a:pt x="1978585" y="1976369"/>
                </a:cubicBezTo>
                <a:cubicBezTo>
                  <a:pt x="1978585" y="1973283"/>
                  <a:pt x="1987826" y="1967110"/>
                  <a:pt x="1990906" y="1960939"/>
                </a:cubicBezTo>
                <a:cubicBezTo>
                  <a:pt x="1987826" y="1957853"/>
                  <a:pt x="1978585" y="1973283"/>
                  <a:pt x="1972423" y="1976369"/>
                </a:cubicBezTo>
                <a:cubicBezTo>
                  <a:pt x="1981665" y="1967110"/>
                  <a:pt x="1963182" y="1982541"/>
                  <a:pt x="1966262" y="1973283"/>
                </a:cubicBezTo>
                <a:cubicBezTo>
                  <a:pt x="1975505" y="1970198"/>
                  <a:pt x="1981665" y="1954767"/>
                  <a:pt x="1993987" y="1945508"/>
                </a:cubicBezTo>
                <a:cubicBezTo>
                  <a:pt x="1984746" y="1951681"/>
                  <a:pt x="1972423" y="1957853"/>
                  <a:pt x="1963182" y="1964024"/>
                </a:cubicBezTo>
                <a:cubicBezTo>
                  <a:pt x="1957022" y="1970198"/>
                  <a:pt x="1960102" y="1970198"/>
                  <a:pt x="1953941" y="1976369"/>
                </a:cubicBezTo>
                <a:cubicBezTo>
                  <a:pt x="1953941" y="1976369"/>
                  <a:pt x="1953941" y="1976369"/>
                  <a:pt x="1950861" y="1973283"/>
                </a:cubicBezTo>
                <a:cubicBezTo>
                  <a:pt x="1944699" y="1979455"/>
                  <a:pt x="1947779" y="1982541"/>
                  <a:pt x="1938538" y="1988714"/>
                </a:cubicBezTo>
                <a:cubicBezTo>
                  <a:pt x="1944699" y="1979455"/>
                  <a:pt x="1935458" y="1988714"/>
                  <a:pt x="1932378" y="1985627"/>
                </a:cubicBezTo>
                <a:cubicBezTo>
                  <a:pt x="1920055" y="1994885"/>
                  <a:pt x="1929297" y="1991800"/>
                  <a:pt x="1929297" y="1994885"/>
                </a:cubicBezTo>
                <a:cubicBezTo>
                  <a:pt x="1913894" y="2010316"/>
                  <a:pt x="1901572" y="2016488"/>
                  <a:pt x="1886170" y="2028832"/>
                </a:cubicBezTo>
                <a:cubicBezTo>
                  <a:pt x="1883090" y="2031918"/>
                  <a:pt x="1886170" y="2031918"/>
                  <a:pt x="1889250" y="2031918"/>
                </a:cubicBezTo>
                <a:cubicBezTo>
                  <a:pt x="1889250" y="2028832"/>
                  <a:pt x="1895411" y="2025746"/>
                  <a:pt x="1898491" y="2022661"/>
                </a:cubicBezTo>
                <a:cubicBezTo>
                  <a:pt x="1901572" y="2019573"/>
                  <a:pt x="1904653" y="2016488"/>
                  <a:pt x="1907734" y="2016488"/>
                </a:cubicBezTo>
                <a:cubicBezTo>
                  <a:pt x="1907734" y="2016488"/>
                  <a:pt x="1901572" y="2022661"/>
                  <a:pt x="1898491" y="2025746"/>
                </a:cubicBezTo>
                <a:cubicBezTo>
                  <a:pt x="1895411" y="2028832"/>
                  <a:pt x="1892331" y="2031918"/>
                  <a:pt x="1901572" y="2028832"/>
                </a:cubicBezTo>
                <a:cubicBezTo>
                  <a:pt x="1895411" y="2035004"/>
                  <a:pt x="1892331" y="2035004"/>
                  <a:pt x="1886170" y="2044263"/>
                </a:cubicBezTo>
                <a:cubicBezTo>
                  <a:pt x="1886170" y="2044263"/>
                  <a:pt x="1886170" y="2041177"/>
                  <a:pt x="1886170" y="2041177"/>
                </a:cubicBezTo>
                <a:cubicBezTo>
                  <a:pt x="1883090" y="2044263"/>
                  <a:pt x="1883090" y="2044263"/>
                  <a:pt x="1880010" y="2047349"/>
                </a:cubicBezTo>
                <a:cubicBezTo>
                  <a:pt x="1883090" y="2050434"/>
                  <a:pt x="1886170" y="2050434"/>
                  <a:pt x="1892331" y="2047349"/>
                </a:cubicBezTo>
                <a:cubicBezTo>
                  <a:pt x="1889250" y="2047349"/>
                  <a:pt x="1886170" y="2056606"/>
                  <a:pt x="1880010" y="2056606"/>
                </a:cubicBezTo>
                <a:cubicBezTo>
                  <a:pt x="1876928" y="2065865"/>
                  <a:pt x="1870767" y="2072037"/>
                  <a:pt x="1864607" y="2084381"/>
                </a:cubicBezTo>
                <a:cubicBezTo>
                  <a:pt x="1855366" y="2090553"/>
                  <a:pt x="1846123" y="2102897"/>
                  <a:pt x="1830722" y="2112156"/>
                </a:cubicBezTo>
                <a:cubicBezTo>
                  <a:pt x="1824560" y="2124500"/>
                  <a:pt x="1796836" y="2143016"/>
                  <a:pt x="1790675" y="2155361"/>
                </a:cubicBezTo>
                <a:cubicBezTo>
                  <a:pt x="1781434" y="2161532"/>
                  <a:pt x="1769111" y="2167705"/>
                  <a:pt x="1772192" y="2170791"/>
                </a:cubicBezTo>
                <a:cubicBezTo>
                  <a:pt x="1769111" y="2173877"/>
                  <a:pt x="1766031" y="2173877"/>
                  <a:pt x="1762951" y="2173877"/>
                </a:cubicBezTo>
                <a:cubicBezTo>
                  <a:pt x="1753708" y="2180050"/>
                  <a:pt x="1772192" y="2170791"/>
                  <a:pt x="1766031" y="2176963"/>
                </a:cubicBezTo>
                <a:cubicBezTo>
                  <a:pt x="1753708" y="2183136"/>
                  <a:pt x="1766031" y="2173877"/>
                  <a:pt x="1759870" y="2180050"/>
                </a:cubicBezTo>
                <a:cubicBezTo>
                  <a:pt x="1756789" y="2183136"/>
                  <a:pt x="1753708" y="2186221"/>
                  <a:pt x="1753708" y="2189307"/>
                </a:cubicBezTo>
                <a:cubicBezTo>
                  <a:pt x="1744467" y="2195479"/>
                  <a:pt x="1732145" y="2201652"/>
                  <a:pt x="1716743" y="2210909"/>
                </a:cubicBezTo>
                <a:cubicBezTo>
                  <a:pt x="1704421" y="2217082"/>
                  <a:pt x="1692099" y="2223254"/>
                  <a:pt x="1682857" y="2229426"/>
                </a:cubicBezTo>
                <a:cubicBezTo>
                  <a:pt x="1679777" y="2232513"/>
                  <a:pt x="1676696" y="2232513"/>
                  <a:pt x="1673616" y="2232513"/>
                </a:cubicBezTo>
                <a:cubicBezTo>
                  <a:pt x="1652052" y="2244856"/>
                  <a:pt x="1630489" y="2254115"/>
                  <a:pt x="1608925" y="2263373"/>
                </a:cubicBezTo>
                <a:cubicBezTo>
                  <a:pt x="1599684" y="2266458"/>
                  <a:pt x="1590443" y="2269546"/>
                  <a:pt x="1578121" y="2272631"/>
                </a:cubicBezTo>
                <a:cubicBezTo>
                  <a:pt x="1571960" y="2275717"/>
                  <a:pt x="1568880" y="2278803"/>
                  <a:pt x="1562718" y="2278803"/>
                </a:cubicBezTo>
                <a:cubicBezTo>
                  <a:pt x="1556557" y="2281889"/>
                  <a:pt x="1550397" y="2284976"/>
                  <a:pt x="1544236" y="2288062"/>
                </a:cubicBezTo>
                <a:cubicBezTo>
                  <a:pt x="1538074" y="2284976"/>
                  <a:pt x="1531913" y="2291148"/>
                  <a:pt x="1513430" y="2294234"/>
                </a:cubicBezTo>
                <a:cubicBezTo>
                  <a:pt x="1513430" y="2294234"/>
                  <a:pt x="1510350" y="2294234"/>
                  <a:pt x="1510350" y="2294234"/>
                </a:cubicBezTo>
                <a:cubicBezTo>
                  <a:pt x="1494948" y="2300405"/>
                  <a:pt x="1482626" y="2300405"/>
                  <a:pt x="1470304" y="2303492"/>
                </a:cubicBezTo>
                <a:cubicBezTo>
                  <a:pt x="1457982" y="2306578"/>
                  <a:pt x="1442580" y="2309664"/>
                  <a:pt x="1427177" y="2312750"/>
                </a:cubicBezTo>
                <a:cubicBezTo>
                  <a:pt x="1427177" y="2312750"/>
                  <a:pt x="1427177" y="2312750"/>
                  <a:pt x="1427177" y="2309664"/>
                </a:cubicBezTo>
                <a:cubicBezTo>
                  <a:pt x="1411774" y="2318921"/>
                  <a:pt x="1408694" y="2312750"/>
                  <a:pt x="1393291" y="2322009"/>
                </a:cubicBezTo>
                <a:cubicBezTo>
                  <a:pt x="1390211" y="2318921"/>
                  <a:pt x="1380970" y="2322009"/>
                  <a:pt x="1371729" y="2325094"/>
                </a:cubicBezTo>
                <a:cubicBezTo>
                  <a:pt x="1371729" y="2322009"/>
                  <a:pt x="1365567" y="2322009"/>
                  <a:pt x="1365567" y="2318921"/>
                </a:cubicBezTo>
                <a:cubicBezTo>
                  <a:pt x="1359406" y="2322009"/>
                  <a:pt x="1362486" y="2325094"/>
                  <a:pt x="1353245" y="2325094"/>
                </a:cubicBezTo>
                <a:cubicBezTo>
                  <a:pt x="1344003" y="2325094"/>
                  <a:pt x="1328602" y="2325094"/>
                  <a:pt x="1313199" y="2325094"/>
                </a:cubicBezTo>
                <a:cubicBezTo>
                  <a:pt x="1297797" y="2325094"/>
                  <a:pt x="1282394" y="2328180"/>
                  <a:pt x="1266991" y="2331266"/>
                </a:cubicBezTo>
                <a:cubicBezTo>
                  <a:pt x="1257750" y="2328180"/>
                  <a:pt x="1242347" y="2325094"/>
                  <a:pt x="1223864" y="2325094"/>
                </a:cubicBezTo>
                <a:cubicBezTo>
                  <a:pt x="1226946" y="2325094"/>
                  <a:pt x="1226946" y="2322009"/>
                  <a:pt x="1226946" y="2318921"/>
                </a:cubicBezTo>
                <a:cubicBezTo>
                  <a:pt x="1220784" y="2318921"/>
                  <a:pt x="1214623" y="2318921"/>
                  <a:pt x="1208462" y="2318921"/>
                </a:cubicBezTo>
                <a:cubicBezTo>
                  <a:pt x="1199220" y="2318921"/>
                  <a:pt x="1193059" y="2318921"/>
                  <a:pt x="1183819" y="2322009"/>
                </a:cubicBezTo>
                <a:cubicBezTo>
                  <a:pt x="1168416" y="2322009"/>
                  <a:pt x="1153014" y="2325094"/>
                  <a:pt x="1140691" y="2322009"/>
                </a:cubicBezTo>
                <a:cubicBezTo>
                  <a:pt x="1162255" y="2322009"/>
                  <a:pt x="1186899" y="2318921"/>
                  <a:pt x="1211543" y="2315836"/>
                </a:cubicBezTo>
                <a:cubicBezTo>
                  <a:pt x="1233106" y="2312750"/>
                  <a:pt x="1254670" y="2312750"/>
                  <a:pt x="1273153" y="2309664"/>
                </a:cubicBezTo>
                <a:cubicBezTo>
                  <a:pt x="1328602" y="2291148"/>
                  <a:pt x="1396373" y="2281889"/>
                  <a:pt x="1454901" y="2263373"/>
                </a:cubicBezTo>
                <a:cubicBezTo>
                  <a:pt x="1510350" y="2254115"/>
                  <a:pt x="1559638" y="2229426"/>
                  <a:pt x="1612007" y="2198566"/>
                </a:cubicBezTo>
                <a:cubicBezTo>
                  <a:pt x="1612007" y="2195479"/>
                  <a:pt x="1596604" y="2204738"/>
                  <a:pt x="1596604" y="2198566"/>
                </a:cubicBezTo>
                <a:cubicBezTo>
                  <a:pt x="1627409" y="2183136"/>
                  <a:pt x="1645892" y="2176963"/>
                  <a:pt x="1676696" y="2158446"/>
                </a:cubicBezTo>
                <a:cubicBezTo>
                  <a:pt x="1673616" y="2158446"/>
                  <a:pt x="1670536" y="2158446"/>
                  <a:pt x="1667455" y="2158446"/>
                </a:cubicBezTo>
                <a:cubicBezTo>
                  <a:pt x="1664375" y="2167705"/>
                  <a:pt x="1636651" y="2170791"/>
                  <a:pt x="1639731" y="2173877"/>
                </a:cubicBezTo>
                <a:cubicBezTo>
                  <a:pt x="1624328" y="2180050"/>
                  <a:pt x="1612007" y="2186221"/>
                  <a:pt x="1596604" y="2192393"/>
                </a:cubicBezTo>
                <a:cubicBezTo>
                  <a:pt x="1584281" y="2198566"/>
                  <a:pt x="1568880" y="2201652"/>
                  <a:pt x="1553477" y="2204738"/>
                </a:cubicBezTo>
                <a:cubicBezTo>
                  <a:pt x="1550397" y="2204738"/>
                  <a:pt x="1559638" y="2207824"/>
                  <a:pt x="1553477" y="2210909"/>
                </a:cubicBezTo>
                <a:cubicBezTo>
                  <a:pt x="1550397" y="2207824"/>
                  <a:pt x="1547316" y="2207824"/>
                  <a:pt x="1538074" y="2210909"/>
                </a:cubicBezTo>
                <a:cubicBezTo>
                  <a:pt x="1531913" y="2213995"/>
                  <a:pt x="1525753" y="2217082"/>
                  <a:pt x="1522672" y="2220168"/>
                </a:cubicBezTo>
                <a:cubicBezTo>
                  <a:pt x="1531913" y="2210909"/>
                  <a:pt x="1494948" y="2226340"/>
                  <a:pt x="1482626" y="2229426"/>
                </a:cubicBezTo>
                <a:cubicBezTo>
                  <a:pt x="1482626" y="2229426"/>
                  <a:pt x="1485706" y="2226340"/>
                  <a:pt x="1485706" y="2226340"/>
                </a:cubicBezTo>
                <a:cubicBezTo>
                  <a:pt x="1479545" y="2226340"/>
                  <a:pt x="1470304" y="2229426"/>
                  <a:pt x="1467224" y="2235599"/>
                </a:cubicBezTo>
                <a:cubicBezTo>
                  <a:pt x="1461062" y="2235599"/>
                  <a:pt x="1464142" y="2232513"/>
                  <a:pt x="1461062" y="2229426"/>
                </a:cubicBezTo>
                <a:cubicBezTo>
                  <a:pt x="1451821" y="2235599"/>
                  <a:pt x="1439498" y="2235599"/>
                  <a:pt x="1427177" y="2238685"/>
                </a:cubicBezTo>
                <a:cubicBezTo>
                  <a:pt x="1417936" y="2241770"/>
                  <a:pt x="1405614" y="2241770"/>
                  <a:pt x="1393291" y="2247942"/>
                </a:cubicBezTo>
                <a:cubicBezTo>
                  <a:pt x="1393291" y="2244856"/>
                  <a:pt x="1387130" y="2244856"/>
                  <a:pt x="1387130" y="2241770"/>
                </a:cubicBezTo>
                <a:cubicBezTo>
                  <a:pt x="1380970" y="2244856"/>
                  <a:pt x="1374809" y="2247942"/>
                  <a:pt x="1371729" y="2244856"/>
                </a:cubicBezTo>
                <a:cubicBezTo>
                  <a:pt x="1368647" y="2244856"/>
                  <a:pt x="1365567" y="2251029"/>
                  <a:pt x="1371729" y="2247942"/>
                </a:cubicBezTo>
                <a:cubicBezTo>
                  <a:pt x="1368647" y="2251029"/>
                  <a:pt x="1365567" y="2247942"/>
                  <a:pt x="1356326" y="2251029"/>
                </a:cubicBezTo>
                <a:cubicBezTo>
                  <a:pt x="1353245" y="2251029"/>
                  <a:pt x="1359406" y="2247942"/>
                  <a:pt x="1353245" y="2247942"/>
                </a:cubicBezTo>
                <a:cubicBezTo>
                  <a:pt x="1344003" y="2254115"/>
                  <a:pt x="1325521" y="2254115"/>
                  <a:pt x="1322441" y="2257201"/>
                </a:cubicBezTo>
                <a:cubicBezTo>
                  <a:pt x="1316279" y="2251029"/>
                  <a:pt x="1307038" y="2257201"/>
                  <a:pt x="1294715" y="2257201"/>
                </a:cubicBezTo>
                <a:cubicBezTo>
                  <a:pt x="1294715" y="2254115"/>
                  <a:pt x="1307038" y="2254115"/>
                  <a:pt x="1313199" y="2251029"/>
                </a:cubicBezTo>
                <a:cubicBezTo>
                  <a:pt x="1316279" y="2247942"/>
                  <a:pt x="1307038" y="2247942"/>
                  <a:pt x="1300877" y="2251029"/>
                </a:cubicBezTo>
                <a:cubicBezTo>
                  <a:pt x="1300877" y="2247942"/>
                  <a:pt x="1307038" y="2247942"/>
                  <a:pt x="1313199" y="2247942"/>
                </a:cubicBezTo>
                <a:cubicBezTo>
                  <a:pt x="1316279" y="2247942"/>
                  <a:pt x="1322441" y="2244856"/>
                  <a:pt x="1328602" y="2241770"/>
                </a:cubicBezTo>
                <a:cubicBezTo>
                  <a:pt x="1322441" y="2241770"/>
                  <a:pt x="1307038" y="2247942"/>
                  <a:pt x="1307038" y="2241770"/>
                </a:cubicBezTo>
                <a:cubicBezTo>
                  <a:pt x="1300877" y="2244856"/>
                  <a:pt x="1300877" y="2247942"/>
                  <a:pt x="1291635" y="2247942"/>
                </a:cubicBezTo>
                <a:cubicBezTo>
                  <a:pt x="1282394" y="2251029"/>
                  <a:pt x="1297797" y="2247942"/>
                  <a:pt x="1294715" y="2251029"/>
                </a:cubicBezTo>
                <a:cubicBezTo>
                  <a:pt x="1285474" y="2251029"/>
                  <a:pt x="1279314" y="2251029"/>
                  <a:pt x="1270071" y="2247942"/>
                </a:cubicBezTo>
                <a:cubicBezTo>
                  <a:pt x="1276233" y="2247942"/>
                  <a:pt x="1279314" y="2244856"/>
                  <a:pt x="1282394" y="2244856"/>
                </a:cubicBezTo>
                <a:cubicBezTo>
                  <a:pt x="1282394" y="2241770"/>
                  <a:pt x="1279314" y="2241770"/>
                  <a:pt x="1276233" y="2241770"/>
                </a:cubicBezTo>
                <a:cubicBezTo>
                  <a:pt x="1266991" y="2244856"/>
                  <a:pt x="1266991" y="2241770"/>
                  <a:pt x="1254670" y="2244856"/>
                </a:cubicBezTo>
                <a:cubicBezTo>
                  <a:pt x="1260831" y="2241770"/>
                  <a:pt x="1257750" y="2238685"/>
                  <a:pt x="1245428" y="2241770"/>
                </a:cubicBezTo>
                <a:cubicBezTo>
                  <a:pt x="1236187" y="2241770"/>
                  <a:pt x="1257750" y="2241770"/>
                  <a:pt x="1263911" y="2238685"/>
                </a:cubicBezTo>
                <a:cubicBezTo>
                  <a:pt x="1248509" y="2238685"/>
                  <a:pt x="1236187" y="2241770"/>
                  <a:pt x="1220784" y="2241770"/>
                </a:cubicBezTo>
                <a:lnTo>
                  <a:pt x="1217917" y="2239257"/>
                </a:lnTo>
                <a:lnTo>
                  <a:pt x="1223864" y="2238685"/>
                </a:lnTo>
                <a:cubicBezTo>
                  <a:pt x="1217703" y="2238685"/>
                  <a:pt x="1216934" y="2238685"/>
                  <a:pt x="1217703" y="2239070"/>
                </a:cubicBezTo>
                <a:lnTo>
                  <a:pt x="1217917" y="2239257"/>
                </a:lnTo>
                <a:lnTo>
                  <a:pt x="1203841" y="2240614"/>
                </a:lnTo>
                <a:cubicBezTo>
                  <a:pt x="1198450" y="2241770"/>
                  <a:pt x="1194600" y="2243314"/>
                  <a:pt x="1193059" y="2244856"/>
                </a:cubicBezTo>
                <a:cubicBezTo>
                  <a:pt x="1186899" y="2247942"/>
                  <a:pt x="1171496" y="2244856"/>
                  <a:pt x="1171496" y="2247942"/>
                </a:cubicBezTo>
                <a:lnTo>
                  <a:pt x="1172698" y="2248394"/>
                </a:lnTo>
                <a:lnTo>
                  <a:pt x="1169187" y="2248715"/>
                </a:lnTo>
                <a:cubicBezTo>
                  <a:pt x="1166105" y="2247171"/>
                  <a:pt x="1162255" y="2244856"/>
                  <a:pt x="1156094" y="2244856"/>
                </a:cubicBezTo>
                <a:cubicBezTo>
                  <a:pt x="1153014" y="2244856"/>
                  <a:pt x="1146852" y="2247942"/>
                  <a:pt x="1153014" y="2247942"/>
                </a:cubicBezTo>
                <a:cubicBezTo>
                  <a:pt x="1149932" y="2251029"/>
                  <a:pt x="1143772" y="2244856"/>
                  <a:pt x="1149932" y="2244856"/>
                </a:cubicBezTo>
                <a:cubicBezTo>
                  <a:pt x="1143772" y="2241770"/>
                  <a:pt x="1131450" y="2247942"/>
                  <a:pt x="1134531" y="2241770"/>
                </a:cubicBezTo>
                <a:cubicBezTo>
                  <a:pt x="1128370" y="2241770"/>
                  <a:pt x="1128370" y="2244856"/>
                  <a:pt x="1128370" y="2247942"/>
                </a:cubicBezTo>
                <a:cubicBezTo>
                  <a:pt x="1122208" y="2247942"/>
                  <a:pt x="1103726" y="2247942"/>
                  <a:pt x="1094484" y="2244856"/>
                </a:cubicBezTo>
                <a:cubicBezTo>
                  <a:pt x="1100645" y="2244856"/>
                  <a:pt x="1109887" y="2247942"/>
                  <a:pt x="1116047" y="2244856"/>
                </a:cubicBezTo>
                <a:cubicBezTo>
                  <a:pt x="1116047" y="2244856"/>
                  <a:pt x="1116047" y="2241770"/>
                  <a:pt x="1109887" y="2241770"/>
                </a:cubicBezTo>
                <a:cubicBezTo>
                  <a:pt x="1116047" y="2238685"/>
                  <a:pt x="1122208" y="2241770"/>
                  <a:pt x="1122208" y="2244856"/>
                </a:cubicBezTo>
                <a:cubicBezTo>
                  <a:pt x="1128370" y="2244856"/>
                  <a:pt x="1128370" y="2241770"/>
                  <a:pt x="1128370" y="2238685"/>
                </a:cubicBezTo>
                <a:cubicBezTo>
                  <a:pt x="1082163" y="2241770"/>
                  <a:pt x="1014392" y="2229426"/>
                  <a:pt x="965104" y="2229426"/>
                </a:cubicBezTo>
                <a:cubicBezTo>
                  <a:pt x="971264" y="2223254"/>
                  <a:pt x="925057" y="2217082"/>
                  <a:pt x="918896" y="2220168"/>
                </a:cubicBezTo>
                <a:cubicBezTo>
                  <a:pt x="915816" y="2217082"/>
                  <a:pt x="915816" y="2213995"/>
                  <a:pt x="909654" y="2213995"/>
                </a:cubicBezTo>
                <a:cubicBezTo>
                  <a:pt x="903493" y="2217082"/>
                  <a:pt x="900413" y="2210909"/>
                  <a:pt x="891172" y="2210909"/>
                </a:cubicBezTo>
                <a:cubicBezTo>
                  <a:pt x="881930" y="2207824"/>
                  <a:pt x="903493" y="2213995"/>
                  <a:pt x="897333" y="2210909"/>
                </a:cubicBezTo>
                <a:cubicBezTo>
                  <a:pt x="891172" y="2204738"/>
                  <a:pt x="885010" y="2210909"/>
                  <a:pt x="875769" y="2207824"/>
                </a:cubicBezTo>
                <a:cubicBezTo>
                  <a:pt x="878849" y="2204738"/>
                  <a:pt x="881930" y="2207824"/>
                  <a:pt x="881930" y="2204738"/>
                </a:cubicBezTo>
                <a:cubicBezTo>
                  <a:pt x="875769" y="2201652"/>
                  <a:pt x="854206" y="2195479"/>
                  <a:pt x="854206" y="2201652"/>
                </a:cubicBezTo>
                <a:cubicBezTo>
                  <a:pt x="848045" y="2195479"/>
                  <a:pt x="851125" y="2192393"/>
                  <a:pt x="835722" y="2186221"/>
                </a:cubicBezTo>
                <a:cubicBezTo>
                  <a:pt x="829562" y="2186221"/>
                  <a:pt x="832642" y="2189307"/>
                  <a:pt x="823401" y="2186221"/>
                </a:cubicBezTo>
                <a:cubicBezTo>
                  <a:pt x="820321" y="2183136"/>
                  <a:pt x="807998" y="2180050"/>
                  <a:pt x="801838" y="2176963"/>
                </a:cubicBezTo>
                <a:cubicBezTo>
                  <a:pt x="798757" y="2167705"/>
                  <a:pt x="764871" y="2164619"/>
                  <a:pt x="755630" y="2158446"/>
                </a:cubicBezTo>
                <a:cubicBezTo>
                  <a:pt x="749469" y="2158446"/>
                  <a:pt x="734066" y="2152275"/>
                  <a:pt x="721745" y="2146103"/>
                </a:cubicBezTo>
                <a:lnTo>
                  <a:pt x="713080" y="2143016"/>
                </a:lnTo>
                <a:lnTo>
                  <a:pt x="721745" y="2143016"/>
                </a:lnTo>
                <a:cubicBezTo>
                  <a:pt x="724826" y="2146103"/>
                  <a:pt x="730986" y="2149189"/>
                  <a:pt x="734066" y="2149189"/>
                </a:cubicBezTo>
                <a:cubicBezTo>
                  <a:pt x="737147" y="2149189"/>
                  <a:pt x="740227" y="2149189"/>
                  <a:pt x="740227" y="2149189"/>
                </a:cubicBezTo>
                <a:cubicBezTo>
                  <a:pt x="740227" y="2146103"/>
                  <a:pt x="730986" y="2143016"/>
                  <a:pt x="724826" y="2139930"/>
                </a:cubicBezTo>
                <a:cubicBezTo>
                  <a:pt x="715583" y="2136844"/>
                  <a:pt x="709423" y="2133758"/>
                  <a:pt x="706342" y="2133758"/>
                </a:cubicBezTo>
                <a:cubicBezTo>
                  <a:pt x="703262" y="2133758"/>
                  <a:pt x="690939" y="2127587"/>
                  <a:pt x="687859" y="2127587"/>
                </a:cubicBezTo>
                <a:cubicBezTo>
                  <a:pt x="678618" y="2121414"/>
                  <a:pt x="697101" y="2127587"/>
                  <a:pt x="703262" y="2130673"/>
                </a:cubicBezTo>
                <a:cubicBezTo>
                  <a:pt x="703262" y="2130673"/>
                  <a:pt x="703262" y="2130673"/>
                  <a:pt x="703262" y="2127587"/>
                </a:cubicBezTo>
                <a:cubicBezTo>
                  <a:pt x="697101" y="2124500"/>
                  <a:pt x="697101" y="2127587"/>
                  <a:pt x="690939" y="2124500"/>
                </a:cubicBezTo>
                <a:cubicBezTo>
                  <a:pt x="700182" y="2124500"/>
                  <a:pt x="684779" y="2118328"/>
                  <a:pt x="672457" y="2115242"/>
                </a:cubicBezTo>
                <a:cubicBezTo>
                  <a:pt x="675538" y="2112156"/>
                  <a:pt x="690939" y="2121414"/>
                  <a:pt x="700182" y="2124500"/>
                </a:cubicBezTo>
                <a:cubicBezTo>
                  <a:pt x="697101" y="2118328"/>
                  <a:pt x="697101" y="2121414"/>
                  <a:pt x="694021" y="2115242"/>
                </a:cubicBezTo>
                <a:cubicBezTo>
                  <a:pt x="694021" y="2118328"/>
                  <a:pt x="681698" y="2115242"/>
                  <a:pt x="672457" y="2112156"/>
                </a:cubicBezTo>
                <a:cubicBezTo>
                  <a:pt x="660135" y="2105983"/>
                  <a:pt x="647814" y="2099812"/>
                  <a:pt x="644732" y="2096726"/>
                </a:cubicBezTo>
                <a:cubicBezTo>
                  <a:pt x="626250" y="2093640"/>
                  <a:pt x="598526" y="2072037"/>
                  <a:pt x="583123" y="2068951"/>
                </a:cubicBezTo>
                <a:cubicBezTo>
                  <a:pt x="586203" y="2075124"/>
                  <a:pt x="592364" y="2075124"/>
                  <a:pt x="598526" y="2078210"/>
                </a:cubicBezTo>
                <a:cubicBezTo>
                  <a:pt x="598526" y="2081295"/>
                  <a:pt x="592364" y="2075124"/>
                  <a:pt x="586203" y="2075124"/>
                </a:cubicBezTo>
                <a:cubicBezTo>
                  <a:pt x="583123" y="2075124"/>
                  <a:pt x="589283" y="2078210"/>
                  <a:pt x="592364" y="2081295"/>
                </a:cubicBezTo>
                <a:cubicBezTo>
                  <a:pt x="595444" y="2078210"/>
                  <a:pt x="601606" y="2087467"/>
                  <a:pt x="604686" y="2084381"/>
                </a:cubicBezTo>
                <a:cubicBezTo>
                  <a:pt x="607767" y="2084381"/>
                  <a:pt x="607767" y="2087467"/>
                  <a:pt x="607767" y="2090553"/>
                </a:cubicBezTo>
                <a:cubicBezTo>
                  <a:pt x="607767" y="2090553"/>
                  <a:pt x="607767" y="2090553"/>
                  <a:pt x="595444" y="2084381"/>
                </a:cubicBezTo>
                <a:cubicBezTo>
                  <a:pt x="595444" y="2087467"/>
                  <a:pt x="607767" y="2090553"/>
                  <a:pt x="604686" y="2093640"/>
                </a:cubicBezTo>
                <a:cubicBezTo>
                  <a:pt x="592364" y="2084381"/>
                  <a:pt x="589283" y="2081295"/>
                  <a:pt x="583123" y="2078210"/>
                </a:cubicBezTo>
                <a:cubicBezTo>
                  <a:pt x="580042" y="2078210"/>
                  <a:pt x="576962" y="2075124"/>
                  <a:pt x="573882" y="2075124"/>
                </a:cubicBezTo>
                <a:cubicBezTo>
                  <a:pt x="567720" y="2072037"/>
                  <a:pt x="564639" y="2068951"/>
                  <a:pt x="555399" y="2065865"/>
                </a:cubicBezTo>
                <a:cubicBezTo>
                  <a:pt x="558479" y="2065865"/>
                  <a:pt x="564639" y="2068951"/>
                  <a:pt x="561559" y="2062779"/>
                </a:cubicBezTo>
                <a:cubicBezTo>
                  <a:pt x="570800" y="2065865"/>
                  <a:pt x="570800" y="2068951"/>
                  <a:pt x="580042" y="2068951"/>
                </a:cubicBezTo>
                <a:cubicBezTo>
                  <a:pt x="576962" y="2065865"/>
                  <a:pt x="576962" y="2065865"/>
                  <a:pt x="576962" y="2062779"/>
                </a:cubicBezTo>
                <a:cubicBezTo>
                  <a:pt x="570800" y="2062779"/>
                  <a:pt x="558479" y="2050434"/>
                  <a:pt x="555399" y="2053520"/>
                </a:cubicBezTo>
                <a:cubicBezTo>
                  <a:pt x="552318" y="2050434"/>
                  <a:pt x="549238" y="2047349"/>
                  <a:pt x="543076" y="2047349"/>
                </a:cubicBezTo>
                <a:cubicBezTo>
                  <a:pt x="549238" y="2044263"/>
                  <a:pt x="533835" y="2035004"/>
                  <a:pt x="546156" y="2041177"/>
                </a:cubicBezTo>
                <a:cubicBezTo>
                  <a:pt x="533835" y="2038090"/>
                  <a:pt x="515352" y="2025746"/>
                  <a:pt x="499949" y="2016488"/>
                </a:cubicBezTo>
                <a:cubicBezTo>
                  <a:pt x="515352" y="2022661"/>
                  <a:pt x="506111" y="2013402"/>
                  <a:pt x="490708" y="2004143"/>
                </a:cubicBezTo>
                <a:cubicBezTo>
                  <a:pt x="472225" y="1991800"/>
                  <a:pt x="453743" y="1976369"/>
                  <a:pt x="444500" y="1973283"/>
                </a:cubicBezTo>
                <a:cubicBezTo>
                  <a:pt x="441420" y="1967110"/>
                  <a:pt x="429099" y="1960939"/>
                  <a:pt x="419856" y="1951681"/>
                </a:cubicBezTo>
                <a:cubicBezTo>
                  <a:pt x="407535" y="1942422"/>
                  <a:pt x="398293" y="1933164"/>
                  <a:pt x="389052" y="1926992"/>
                </a:cubicBezTo>
                <a:cubicBezTo>
                  <a:pt x="389052" y="1923906"/>
                  <a:pt x="382891" y="1917734"/>
                  <a:pt x="379811" y="1911561"/>
                </a:cubicBezTo>
                <a:cubicBezTo>
                  <a:pt x="373649" y="1908476"/>
                  <a:pt x="385972" y="1923906"/>
                  <a:pt x="376729" y="1917734"/>
                </a:cubicBezTo>
                <a:cubicBezTo>
                  <a:pt x="376729" y="1914647"/>
                  <a:pt x="376729" y="1911561"/>
                  <a:pt x="367488" y="1905390"/>
                </a:cubicBezTo>
                <a:cubicBezTo>
                  <a:pt x="370569" y="1905390"/>
                  <a:pt x="370569" y="1905390"/>
                  <a:pt x="370569" y="1905390"/>
                </a:cubicBezTo>
                <a:cubicBezTo>
                  <a:pt x="364408" y="1902304"/>
                  <a:pt x="352085" y="1889959"/>
                  <a:pt x="352085" y="1883788"/>
                </a:cubicBezTo>
                <a:cubicBezTo>
                  <a:pt x="342844" y="1877615"/>
                  <a:pt x="333604" y="1868357"/>
                  <a:pt x="324361" y="1859098"/>
                </a:cubicBezTo>
                <a:cubicBezTo>
                  <a:pt x="315120" y="1846755"/>
                  <a:pt x="308960" y="1837496"/>
                  <a:pt x="299717" y="1831325"/>
                </a:cubicBezTo>
                <a:cubicBezTo>
                  <a:pt x="305878" y="1831325"/>
                  <a:pt x="293557" y="1815894"/>
                  <a:pt x="290476" y="1822066"/>
                </a:cubicBezTo>
                <a:cubicBezTo>
                  <a:pt x="290476" y="1815894"/>
                  <a:pt x="287396" y="1812808"/>
                  <a:pt x="290476" y="1812808"/>
                </a:cubicBezTo>
                <a:cubicBezTo>
                  <a:pt x="281234" y="1803549"/>
                  <a:pt x="275073" y="1794292"/>
                  <a:pt x="265832" y="1781947"/>
                </a:cubicBezTo>
                <a:cubicBezTo>
                  <a:pt x="265832" y="1785033"/>
                  <a:pt x="275073" y="1797378"/>
                  <a:pt x="278154" y="1800464"/>
                </a:cubicBezTo>
                <a:cubicBezTo>
                  <a:pt x="281234" y="1809721"/>
                  <a:pt x="265832" y="1788119"/>
                  <a:pt x="262752" y="1788119"/>
                </a:cubicBezTo>
                <a:cubicBezTo>
                  <a:pt x="262752" y="1788119"/>
                  <a:pt x="262752" y="1788119"/>
                  <a:pt x="265832" y="1785033"/>
                </a:cubicBezTo>
                <a:cubicBezTo>
                  <a:pt x="256590" y="1778861"/>
                  <a:pt x="253510" y="1772688"/>
                  <a:pt x="244269" y="1760345"/>
                </a:cubicBezTo>
                <a:cubicBezTo>
                  <a:pt x="238108" y="1751086"/>
                  <a:pt x="235028" y="1741829"/>
                  <a:pt x="228866" y="1735656"/>
                </a:cubicBezTo>
                <a:cubicBezTo>
                  <a:pt x="225786" y="1726398"/>
                  <a:pt x="219625" y="1717139"/>
                  <a:pt x="210383" y="1710968"/>
                </a:cubicBezTo>
                <a:cubicBezTo>
                  <a:pt x="210383" y="1710968"/>
                  <a:pt x="213464" y="1717139"/>
                  <a:pt x="210383" y="1717139"/>
                </a:cubicBezTo>
                <a:cubicBezTo>
                  <a:pt x="216545" y="1723311"/>
                  <a:pt x="213464" y="1714054"/>
                  <a:pt x="219625" y="1726398"/>
                </a:cubicBezTo>
                <a:cubicBezTo>
                  <a:pt x="210383" y="1720225"/>
                  <a:pt x="225786" y="1748000"/>
                  <a:pt x="228866" y="1741829"/>
                </a:cubicBezTo>
                <a:cubicBezTo>
                  <a:pt x="228866" y="1751086"/>
                  <a:pt x="244269" y="1769603"/>
                  <a:pt x="253510" y="1778861"/>
                </a:cubicBezTo>
                <a:cubicBezTo>
                  <a:pt x="253510" y="1781947"/>
                  <a:pt x="250429" y="1778861"/>
                  <a:pt x="250429" y="1778861"/>
                </a:cubicBezTo>
                <a:cubicBezTo>
                  <a:pt x="250429" y="1781947"/>
                  <a:pt x="265832" y="1794292"/>
                  <a:pt x="259672" y="1797378"/>
                </a:cubicBezTo>
                <a:cubicBezTo>
                  <a:pt x="262752" y="1800464"/>
                  <a:pt x="265832" y="1800464"/>
                  <a:pt x="268913" y="1803549"/>
                </a:cubicBezTo>
                <a:cubicBezTo>
                  <a:pt x="268913" y="1803549"/>
                  <a:pt x="265832" y="1800464"/>
                  <a:pt x="262752" y="1800464"/>
                </a:cubicBezTo>
                <a:cubicBezTo>
                  <a:pt x="265832" y="1806635"/>
                  <a:pt x="268913" y="1809721"/>
                  <a:pt x="278154" y="1818980"/>
                </a:cubicBezTo>
                <a:cubicBezTo>
                  <a:pt x="271993" y="1815894"/>
                  <a:pt x="268913" y="1812808"/>
                  <a:pt x="265832" y="1812808"/>
                </a:cubicBezTo>
                <a:cubicBezTo>
                  <a:pt x="259672" y="1800464"/>
                  <a:pt x="250429" y="1791205"/>
                  <a:pt x="247349" y="1788119"/>
                </a:cubicBezTo>
                <a:cubicBezTo>
                  <a:pt x="244269" y="1785033"/>
                  <a:pt x="244269" y="1781947"/>
                  <a:pt x="241189" y="1778861"/>
                </a:cubicBezTo>
                <a:cubicBezTo>
                  <a:pt x="238108" y="1769603"/>
                  <a:pt x="235028" y="1772688"/>
                  <a:pt x="231946" y="1769603"/>
                </a:cubicBezTo>
                <a:cubicBezTo>
                  <a:pt x="228866" y="1763431"/>
                  <a:pt x="225786" y="1760345"/>
                  <a:pt x="219625" y="1751086"/>
                </a:cubicBezTo>
                <a:cubicBezTo>
                  <a:pt x="219625" y="1748000"/>
                  <a:pt x="225786" y="1757258"/>
                  <a:pt x="225786" y="1757258"/>
                </a:cubicBezTo>
                <a:cubicBezTo>
                  <a:pt x="228866" y="1754172"/>
                  <a:pt x="225786" y="1751086"/>
                  <a:pt x="225786" y="1748000"/>
                </a:cubicBezTo>
                <a:cubicBezTo>
                  <a:pt x="222705" y="1744915"/>
                  <a:pt x="222705" y="1744915"/>
                  <a:pt x="219625" y="1741829"/>
                </a:cubicBezTo>
                <a:lnTo>
                  <a:pt x="219625" y="1744915"/>
                </a:lnTo>
                <a:cubicBezTo>
                  <a:pt x="216545" y="1735656"/>
                  <a:pt x="216545" y="1732570"/>
                  <a:pt x="207302" y="1720225"/>
                </a:cubicBezTo>
                <a:cubicBezTo>
                  <a:pt x="207302" y="1720225"/>
                  <a:pt x="207302" y="1720225"/>
                  <a:pt x="204222" y="1717139"/>
                </a:cubicBezTo>
                <a:cubicBezTo>
                  <a:pt x="201142" y="1717139"/>
                  <a:pt x="207302" y="1723311"/>
                  <a:pt x="204222" y="1723311"/>
                </a:cubicBezTo>
                <a:lnTo>
                  <a:pt x="200902" y="1713997"/>
                </a:lnTo>
                <a:lnTo>
                  <a:pt x="201142" y="1714054"/>
                </a:lnTo>
                <a:cubicBezTo>
                  <a:pt x="204222" y="1717139"/>
                  <a:pt x="207302" y="1717139"/>
                  <a:pt x="207302" y="1714054"/>
                </a:cubicBezTo>
                <a:cubicBezTo>
                  <a:pt x="207302" y="1714054"/>
                  <a:pt x="198061" y="1698623"/>
                  <a:pt x="198061" y="1698623"/>
                </a:cubicBezTo>
                <a:cubicBezTo>
                  <a:pt x="194981" y="1695537"/>
                  <a:pt x="204222" y="1704795"/>
                  <a:pt x="201142" y="1695537"/>
                </a:cubicBezTo>
                <a:cubicBezTo>
                  <a:pt x="198061" y="1692452"/>
                  <a:pt x="198061" y="1692452"/>
                  <a:pt x="198061" y="1686279"/>
                </a:cubicBezTo>
                <a:cubicBezTo>
                  <a:pt x="188820" y="1673935"/>
                  <a:pt x="194981" y="1689366"/>
                  <a:pt x="185739" y="1677021"/>
                </a:cubicBezTo>
                <a:cubicBezTo>
                  <a:pt x="188820" y="1680107"/>
                  <a:pt x="191901" y="1677021"/>
                  <a:pt x="191901" y="1680107"/>
                </a:cubicBezTo>
                <a:cubicBezTo>
                  <a:pt x="191901" y="1677021"/>
                  <a:pt x="188820" y="1670848"/>
                  <a:pt x="185739" y="1667762"/>
                </a:cubicBezTo>
                <a:cubicBezTo>
                  <a:pt x="179578" y="1667762"/>
                  <a:pt x="173418" y="1649246"/>
                  <a:pt x="170337" y="1639988"/>
                </a:cubicBezTo>
                <a:cubicBezTo>
                  <a:pt x="164177" y="1639988"/>
                  <a:pt x="173418" y="1649246"/>
                  <a:pt x="167257" y="1649246"/>
                </a:cubicBezTo>
                <a:cubicBezTo>
                  <a:pt x="173418" y="1658505"/>
                  <a:pt x="173418" y="1652332"/>
                  <a:pt x="176498" y="1661591"/>
                </a:cubicBezTo>
                <a:cubicBezTo>
                  <a:pt x="173418" y="1661591"/>
                  <a:pt x="176498" y="1664676"/>
                  <a:pt x="173418" y="1664676"/>
                </a:cubicBezTo>
                <a:cubicBezTo>
                  <a:pt x="170337" y="1664676"/>
                  <a:pt x="167257" y="1658505"/>
                  <a:pt x="167257" y="1661591"/>
                </a:cubicBezTo>
                <a:cubicBezTo>
                  <a:pt x="161095" y="1652332"/>
                  <a:pt x="158015" y="1643074"/>
                  <a:pt x="158015" y="1636903"/>
                </a:cubicBezTo>
                <a:cubicBezTo>
                  <a:pt x="154934" y="1627644"/>
                  <a:pt x="151854" y="1621472"/>
                  <a:pt x="148774" y="1612213"/>
                </a:cubicBezTo>
                <a:cubicBezTo>
                  <a:pt x="142613" y="1606042"/>
                  <a:pt x="127210" y="1569009"/>
                  <a:pt x="127210" y="1556664"/>
                </a:cubicBezTo>
                <a:cubicBezTo>
                  <a:pt x="127210" y="1562836"/>
                  <a:pt x="139533" y="1593697"/>
                  <a:pt x="145693" y="1596783"/>
                </a:cubicBezTo>
                <a:lnTo>
                  <a:pt x="148836" y="1606042"/>
                </a:lnTo>
                <a:lnTo>
                  <a:pt x="148774" y="1606042"/>
                </a:lnTo>
                <a:lnTo>
                  <a:pt x="148966" y="1606429"/>
                </a:lnTo>
                <a:lnTo>
                  <a:pt x="152239" y="1616072"/>
                </a:lnTo>
                <a:cubicBezTo>
                  <a:pt x="154165" y="1621472"/>
                  <a:pt x="156475" y="1626102"/>
                  <a:pt x="161095" y="1630730"/>
                </a:cubicBezTo>
                <a:cubicBezTo>
                  <a:pt x="164177" y="1627644"/>
                  <a:pt x="154934" y="1618385"/>
                  <a:pt x="161095" y="1621472"/>
                </a:cubicBezTo>
                <a:cubicBezTo>
                  <a:pt x="158015" y="1615299"/>
                  <a:pt x="158015" y="1615299"/>
                  <a:pt x="154934" y="1618385"/>
                </a:cubicBezTo>
                <a:cubicBezTo>
                  <a:pt x="154934" y="1618385"/>
                  <a:pt x="154934" y="1618385"/>
                  <a:pt x="154165" y="1616843"/>
                </a:cubicBezTo>
                <a:lnTo>
                  <a:pt x="148966" y="1606429"/>
                </a:lnTo>
                <a:lnTo>
                  <a:pt x="148836" y="1606042"/>
                </a:lnTo>
                <a:lnTo>
                  <a:pt x="154934" y="1606042"/>
                </a:lnTo>
                <a:cubicBezTo>
                  <a:pt x="148774" y="1599869"/>
                  <a:pt x="142613" y="1587525"/>
                  <a:pt x="136451" y="1572095"/>
                </a:cubicBezTo>
                <a:cubicBezTo>
                  <a:pt x="133371" y="1565922"/>
                  <a:pt x="130290" y="1559750"/>
                  <a:pt x="127210" y="1553579"/>
                </a:cubicBezTo>
                <a:cubicBezTo>
                  <a:pt x="127210" y="1544320"/>
                  <a:pt x="124130" y="1538148"/>
                  <a:pt x="121050" y="1531976"/>
                </a:cubicBezTo>
                <a:cubicBezTo>
                  <a:pt x="117969" y="1522718"/>
                  <a:pt x="117969" y="1528889"/>
                  <a:pt x="114887" y="1531976"/>
                </a:cubicBezTo>
                <a:cubicBezTo>
                  <a:pt x="114887" y="1525803"/>
                  <a:pt x="111807" y="1525803"/>
                  <a:pt x="111807" y="1522718"/>
                </a:cubicBezTo>
                <a:cubicBezTo>
                  <a:pt x="114887" y="1528889"/>
                  <a:pt x="114887" y="1519632"/>
                  <a:pt x="117969" y="1522718"/>
                </a:cubicBezTo>
                <a:cubicBezTo>
                  <a:pt x="111807" y="1516546"/>
                  <a:pt x="111807" y="1510373"/>
                  <a:pt x="105646" y="1494942"/>
                </a:cubicBezTo>
                <a:cubicBezTo>
                  <a:pt x="111807" y="1501115"/>
                  <a:pt x="105646" y="1485685"/>
                  <a:pt x="108727" y="1485685"/>
                </a:cubicBezTo>
                <a:cubicBezTo>
                  <a:pt x="102566" y="1470254"/>
                  <a:pt x="102566" y="1470254"/>
                  <a:pt x="99486" y="1454824"/>
                </a:cubicBezTo>
                <a:cubicBezTo>
                  <a:pt x="93324" y="1445567"/>
                  <a:pt x="96406" y="1454824"/>
                  <a:pt x="93324" y="1451738"/>
                </a:cubicBezTo>
                <a:cubicBezTo>
                  <a:pt x="93324" y="1448652"/>
                  <a:pt x="90244" y="1439393"/>
                  <a:pt x="93324" y="1439393"/>
                </a:cubicBezTo>
                <a:cubicBezTo>
                  <a:pt x="90244" y="1433222"/>
                  <a:pt x="90244" y="1439393"/>
                  <a:pt x="90244" y="1442479"/>
                </a:cubicBezTo>
                <a:cubicBezTo>
                  <a:pt x="84083" y="1427050"/>
                  <a:pt x="87163" y="1427050"/>
                  <a:pt x="81003" y="1411620"/>
                </a:cubicBezTo>
                <a:cubicBezTo>
                  <a:pt x="84083" y="1411620"/>
                  <a:pt x="84083" y="1414706"/>
                  <a:pt x="87163" y="1414706"/>
                </a:cubicBezTo>
                <a:cubicBezTo>
                  <a:pt x="84083" y="1405447"/>
                  <a:pt x="84083" y="1399275"/>
                  <a:pt x="77922" y="1380759"/>
                </a:cubicBezTo>
                <a:cubicBezTo>
                  <a:pt x="77922" y="1380759"/>
                  <a:pt x="77922" y="1383845"/>
                  <a:pt x="77922" y="1386930"/>
                </a:cubicBezTo>
                <a:cubicBezTo>
                  <a:pt x="77922" y="1383845"/>
                  <a:pt x="74842" y="1380759"/>
                  <a:pt x="74842" y="1374587"/>
                </a:cubicBezTo>
                <a:cubicBezTo>
                  <a:pt x="74842" y="1371500"/>
                  <a:pt x="74842" y="1362242"/>
                  <a:pt x="74842" y="1356069"/>
                </a:cubicBezTo>
                <a:cubicBezTo>
                  <a:pt x="74842" y="1349898"/>
                  <a:pt x="71762" y="1340640"/>
                  <a:pt x="71762" y="1331381"/>
                </a:cubicBezTo>
                <a:cubicBezTo>
                  <a:pt x="71762" y="1322124"/>
                  <a:pt x="68680" y="1312865"/>
                  <a:pt x="68680" y="1306694"/>
                </a:cubicBezTo>
                <a:cubicBezTo>
                  <a:pt x="65600" y="1297435"/>
                  <a:pt x="65600" y="1288177"/>
                  <a:pt x="62519" y="1282004"/>
                </a:cubicBezTo>
                <a:cubicBezTo>
                  <a:pt x="68680" y="1275833"/>
                  <a:pt x="56359" y="1241886"/>
                  <a:pt x="62519" y="1241886"/>
                </a:cubicBezTo>
                <a:cubicBezTo>
                  <a:pt x="56359" y="1220284"/>
                  <a:pt x="59439" y="1195594"/>
                  <a:pt x="59439" y="1177078"/>
                </a:cubicBezTo>
                <a:cubicBezTo>
                  <a:pt x="62519" y="1183251"/>
                  <a:pt x="62519" y="1192508"/>
                  <a:pt x="62519" y="1201767"/>
                </a:cubicBezTo>
                <a:cubicBezTo>
                  <a:pt x="62519" y="1214111"/>
                  <a:pt x="62519" y="1223369"/>
                  <a:pt x="62519" y="1232627"/>
                </a:cubicBezTo>
                <a:cubicBezTo>
                  <a:pt x="62519" y="1235714"/>
                  <a:pt x="65600" y="1238800"/>
                  <a:pt x="65600" y="1238800"/>
                </a:cubicBezTo>
                <a:cubicBezTo>
                  <a:pt x="65600" y="1226455"/>
                  <a:pt x="62519" y="1214111"/>
                  <a:pt x="62519" y="1198680"/>
                </a:cubicBezTo>
                <a:cubicBezTo>
                  <a:pt x="62519" y="1201767"/>
                  <a:pt x="65600" y="1201767"/>
                  <a:pt x="68680" y="1204853"/>
                </a:cubicBezTo>
                <a:cubicBezTo>
                  <a:pt x="65600" y="1195594"/>
                  <a:pt x="65600" y="1189423"/>
                  <a:pt x="62519" y="1183251"/>
                </a:cubicBezTo>
                <a:cubicBezTo>
                  <a:pt x="62519" y="1180164"/>
                  <a:pt x="68680" y="1186337"/>
                  <a:pt x="65600" y="1192508"/>
                </a:cubicBezTo>
                <a:cubicBezTo>
                  <a:pt x="68680" y="1180164"/>
                  <a:pt x="65600" y="1155476"/>
                  <a:pt x="65600" y="1143131"/>
                </a:cubicBezTo>
                <a:cubicBezTo>
                  <a:pt x="64060" y="1141589"/>
                  <a:pt x="63289" y="1143904"/>
                  <a:pt x="62519" y="1146604"/>
                </a:cubicBezTo>
                <a:lnTo>
                  <a:pt x="61455" y="1148603"/>
                </a:lnTo>
                <a:lnTo>
                  <a:pt x="61575" y="1154220"/>
                </a:lnTo>
                <a:cubicBezTo>
                  <a:pt x="64654" y="1160375"/>
                  <a:pt x="61575" y="1151141"/>
                  <a:pt x="64654" y="1151141"/>
                </a:cubicBezTo>
                <a:cubicBezTo>
                  <a:pt x="64654" y="1157298"/>
                  <a:pt x="64654" y="1163453"/>
                  <a:pt x="61575" y="1163453"/>
                </a:cubicBezTo>
                <a:lnTo>
                  <a:pt x="59531" y="1152217"/>
                </a:lnTo>
                <a:lnTo>
                  <a:pt x="59439" y="1152390"/>
                </a:lnTo>
                <a:lnTo>
                  <a:pt x="59471" y="1151885"/>
                </a:lnTo>
                <a:lnTo>
                  <a:pt x="55417" y="1129597"/>
                </a:lnTo>
                <a:cubicBezTo>
                  <a:pt x="52338" y="1129597"/>
                  <a:pt x="52338" y="1135752"/>
                  <a:pt x="52338" y="1141908"/>
                </a:cubicBezTo>
                <a:cubicBezTo>
                  <a:pt x="49260" y="1135752"/>
                  <a:pt x="52338" y="1123440"/>
                  <a:pt x="55417" y="1123440"/>
                </a:cubicBezTo>
                <a:cubicBezTo>
                  <a:pt x="52338" y="1111129"/>
                  <a:pt x="55417" y="1104972"/>
                  <a:pt x="55417" y="1092661"/>
                </a:cubicBezTo>
                <a:cubicBezTo>
                  <a:pt x="55417" y="1092661"/>
                  <a:pt x="55417" y="1092661"/>
                  <a:pt x="55417" y="1086505"/>
                </a:cubicBezTo>
                <a:cubicBezTo>
                  <a:pt x="55417" y="1077271"/>
                  <a:pt x="52338" y="1095740"/>
                  <a:pt x="52338" y="1086505"/>
                </a:cubicBezTo>
                <a:cubicBezTo>
                  <a:pt x="49260" y="1083428"/>
                  <a:pt x="55417" y="1083428"/>
                  <a:pt x="55417" y="1080349"/>
                </a:cubicBezTo>
                <a:lnTo>
                  <a:pt x="55417" y="1077271"/>
                </a:lnTo>
                <a:cubicBezTo>
                  <a:pt x="55417" y="1061882"/>
                  <a:pt x="64654" y="1043414"/>
                  <a:pt x="64654" y="1031102"/>
                </a:cubicBezTo>
                <a:cubicBezTo>
                  <a:pt x="61575" y="1034180"/>
                  <a:pt x="61575" y="1043414"/>
                  <a:pt x="58496" y="1046493"/>
                </a:cubicBezTo>
                <a:cubicBezTo>
                  <a:pt x="55417" y="1040337"/>
                  <a:pt x="58496" y="1015713"/>
                  <a:pt x="55417" y="997245"/>
                </a:cubicBezTo>
                <a:cubicBezTo>
                  <a:pt x="55417" y="1000324"/>
                  <a:pt x="55417" y="1000324"/>
                  <a:pt x="52338" y="1000324"/>
                </a:cubicBezTo>
                <a:cubicBezTo>
                  <a:pt x="52338" y="988013"/>
                  <a:pt x="52338" y="988013"/>
                  <a:pt x="55417" y="975701"/>
                </a:cubicBezTo>
                <a:cubicBezTo>
                  <a:pt x="52338" y="978778"/>
                  <a:pt x="52338" y="988013"/>
                  <a:pt x="49260" y="991090"/>
                </a:cubicBezTo>
                <a:cubicBezTo>
                  <a:pt x="49260" y="986473"/>
                  <a:pt x="50800" y="980318"/>
                  <a:pt x="51954" y="974931"/>
                </a:cubicBezTo>
                <a:lnTo>
                  <a:pt x="52060" y="971748"/>
                </a:lnTo>
                <a:lnTo>
                  <a:pt x="52338" y="972622"/>
                </a:lnTo>
                <a:lnTo>
                  <a:pt x="52074" y="971305"/>
                </a:lnTo>
                <a:lnTo>
                  <a:pt x="52338" y="963388"/>
                </a:lnTo>
                <a:cubicBezTo>
                  <a:pt x="50799" y="963388"/>
                  <a:pt x="50799" y="964927"/>
                  <a:pt x="51184" y="966851"/>
                </a:cubicBezTo>
                <a:lnTo>
                  <a:pt x="52074" y="971305"/>
                </a:lnTo>
                <a:lnTo>
                  <a:pt x="52060" y="971748"/>
                </a:lnTo>
                <a:lnTo>
                  <a:pt x="49644" y="964158"/>
                </a:lnTo>
                <a:cubicBezTo>
                  <a:pt x="49260" y="961080"/>
                  <a:pt x="49260" y="957233"/>
                  <a:pt x="49260" y="951076"/>
                </a:cubicBezTo>
                <a:cubicBezTo>
                  <a:pt x="49260" y="963388"/>
                  <a:pt x="52338" y="957233"/>
                  <a:pt x="55417" y="951076"/>
                </a:cubicBezTo>
                <a:cubicBezTo>
                  <a:pt x="58496" y="941844"/>
                  <a:pt x="55417" y="944921"/>
                  <a:pt x="55417" y="938765"/>
                </a:cubicBezTo>
                <a:cubicBezTo>
                  <a:pt x="61575" y="932610"/>
                  <a:pt x="61575" y="917220"/>
                  <a:pt x="67733" y="911064"/>
                </a:cubicBezTo>
                <a:cubicBezTo>
                  <a:pt x="61575" y="920298"/>
                  <a:pt x="58496" y="932610"/>
                  <a:pt x="58496" y="947999"/>
                </a:cubicBezTo>
                <a:cubicBezTo>
                  <a:pt x="55417" y="960310"/>
                  <a:pt x="55417" y="975701"/>
                  <a:pt x="58496" y="988013"/>
                </a:cubicBezTo>
                <a:cubicBezTo>
                  <a:pt x="58496" y="978778"/>
                  <a:pt x="61575" y="963388"/>
                  <a:pt x="61575" y="947999"/>
                </a:cubicBezTo>
                <a:cubicBezTo>
                  <a:pt x="61575" y="947999"/>
                  <a:pt x="61575" y="938765"/>
                  <a:pt x="64654" y="938765"/>
                </a:cubicBezTo>
                <a:cubicBezTo>
                  <a:pt x="67733" y="914141"/>
                  <a:pt x="70811" y="898752"/>
                  <a:pt x="70811" y="883363"/>
                </a:cubicBezTo>
                <a:cubicBezTo>
                  <a:pt x="73889" y="880284"/>
                  <a:pt x="73889" y="880284"/>
                  <a:pt x="73889" y="880284"/>
                </a:cubicBezTo>
                <a:cubicBezTo>
                  <a:pt x="73889" y="867973"/>
                  <a:pt x="80047" y="858740"/>
                  <a:pt x="76968" y="849506"/>
                </a:cubicBezTo>
                <a:cubicBezTo>
                  <a:pt x="76968" y="843349"/>
                  <a:pt x="76968" y="861817"/>
                  <a:pt x="73889" y="855661"/>
                </a:cubicBezTo>
                <a:cubicBezTo>
                  <a:pt x="70811" y="849506"/>
                  <a:pt x="76968" y="849506"/>
                  <a:pt x="76968" y="840272"/>
                </a:cubicBezTo>
                <a:cubicBezTo>
                  <a:pt x="76968" y="831038"/>
                  <a:pt x="73889" y="843349"/>
                  <a:pt x="73889" y="840272"/>
                </a:cubicBezTo>
                <a:cubicBezTo>
                  <a:pt x="73889" y="827960"/>
                  <a:pt x="76968" y="824883"/>
                  <a:pt x="80047" y="818726"/>
                </a:cubicBezTo>
                <a:cubicBezTo>
                  <a:pt x="86205" y="787948"/>
                  <a:pt x="86205" y="775636"/>
                  <a:pt x="76968" y="791025"/>
                </a:cubicBezTo>
                <a:cubicBezTo>
                  <a:pt x="73889" y="800259"/>
                  <a:pt x="76968" y="803337"/>
                  <a:pt x="76968" y="806414"/>
                </a:cubicBezTo>
                <a:cubicBezTo>
                  <a:pt x="80047" y="806414"/>
                  <a:pt x="76968" y="800259"/>
                  <a:pt x="80047" y="794103"/>
                </a:cubicBezTo>
                <a:cubicBezTo>
                  <a:pt x="80047" y="797180"/>
                  <a:pt x="80047" y="803337"/>
                  <a:pt x="80047" y="806414"/>
                </a:cubicBezTo>
                <a:cubicBezTo>
                  <a:pt x="76968" y="809493"/>
                  <a:pt x="76968" y="809493"/>
                  <a:pt x="73889" y="818726"/>
                </a:cubicBezTo>
                <a:cubicBezTo>
                  <a:pt x="73889" y="818726"/>
                  <a:pt x="73889" y="812571"/>
                  <a:pt x="73889" y="806414"/>
                </a:cubicBezTo>
                <a:cubicBezTo>
                  <a:pt x="73889" y="806414"/>
                  <a:pt x="73889" y="806414"/>
                  <a:pt x="73889" y="803337"/>
                </a:cubicBezTo>
                <a:cubicBezTo>
                  <a:pt x="70811" y="809493"/>
                  <a:pt x="67733" y="821805"/>
                  <a:pt x="70811" y="824883"/>
                </a:cubicBezTo>
                <a:cubicBezTo>
                  <a:pt x="67733" y="824883"/>
                  <a:pt x="64654" y="843349"/>
                  <a:pt x="67733" y="843349"/>
                </a:cubicBezTo>
                <a:cubicBezTo>
                  <a:pt x="61575" y="846428"/>
                  <a:pt x="58496" y="858740"/>
                  <a:pt x="58496" y="871051"/>
                </a:cubicBezTo>
                <a:cubicBezTo>
                  <a:pt x="61575" y="867973"/>
                  <a:pt x="61575" y="858740"/>
                  <a:pt x="64654" y="861817"/>
                </a:cubicBezTo>
                <a:cubicBezTo>
                  <a:pt x="61575" y="877207"/>
                  <a:pt x="58496" y="889518"/>
                  <a:pt x="55417" y="898752"/>
                </a:cubicBezTo>
                <a:cubicBezTo>
                  <a:pt x="49260" y="895675"/>
                  <a:pt x="43103" y="914141"/>
                  <a:pt x="40024" y="932610"/>
                </a:cubicBezTo>
                <a:cubicBezTo>
                  <a:pt x="40024" y="938765"/>
                  <a:pt x="36945" y="944921"/>
                  <a:pt x="36945" y="951076"/>
                </a:cubicBezTo>
                <a:cubicBezTo>
                  <a:pt x="36945" y="954155"/>
                  <a:pt x="36945" y="960310"/>
                  <a:pt x="33866" y="966467"/>
                </a:cubicBezTo>
                <a:cubicBezTo>
                  <a:pt x="33866" y="975701"/>
                  <a:pt x="33866" y="984934"/>
                  <a:pt x="30787" y="991090"/>
                </a:cubicBezTo>
                <a:cubicBezTo>
                  <a:pt x="30787" y="988013"/>
                  <a:pt x="30787" y="981856"/>
                  <a:pt x="27709" y="978778"/>
                </a:cubicBezTo>
                <a:cubicBezTo>
                  <a:pt x="30787" y="991090"/>
                  <a:pt x="30787" y="997245"/>
                  <a:pt x="30787" y="1015713"/>
                </a:cubicBezTo>
                <a:cubicBezTo>
                  <a:pt x="30787" y="1015713"/>
                  <a:pt x="30787" y="1015713"/>
                  <a:pt x="24630" y="1015713"/>
                </a:cubicBezTo>
                <a:cubicBezTo>
                  <a:pt x="30787" y="1003402"/>
                  <a:pt x="27709" y="988013"/>
                  <a:pt x="24630" y="988013"/>
                </a:cubicBezTo>
                <a:cubicBezTo>
                  <a:pt x="21551" y="997245"/>
                  <a:pt x="24630" y="1003402"/>
                  <a:pt x="18472" y="997245"/>
                </a:cubicBezTo>
                <a:cubicBezTo>
                  <a:pt x="18472" y="1009557"/>
                  <a:pt x="21551" y="1003402"/>
                  <a:pt x="24630" y="1003402"/>
                </a:cubicBezTo>
                <a:lnTo>
                  <a:pt x="24630" y="1015713"/>
                </a:lnTo>
                <a:lnTo>
                  <a:pt x="24630" y="1024947"/>
                </a:lnTo>
                <a:cubicBezTo>
                  <a:pt x="24630" y="1034180"/>
                  <a:pt x="18472" y="1031102"/>
                  <a:pt x="15393" y="1037259"/>
                </a:cubicBezTo>
                <a:cubicBezTo>
                  <a:pt x="12314" y="1034180"/>
                  <a:pt x="12314" y="1028025"/>
                  <a:pt x="12314" y="1015713"/>
                </a:cubicBezTo>
                <a:cubicBezTo>
                  <a:pt x="12314" y="1015713"/>
                  <a:pt x="12314" y="1015713"/>
                  <a:pt x="6158" y="1018791"/>
                </a:cubicBezTo>
                <a:cubicBezTo>
                  <a:pt x="6158" y="1009557"/>
                  <a:pt x="9235" y="1009557"/>
                  <a:pt x="9235" y="1003402"/>
                </a:cubicBezTo>
                <a:cubicBezTo>
                  <a:pt x="3079" y="1015713"/>
                  <a:pt x="0" y="1003402"/>
                  <a:pt x="0" y="991090"/>
                </a:cubicBezTo>
                <a:cubicBezTo>
                  <a:pt x="3079" y="988013"/>
                  <a:pt x="3079" y="994168"/>
                  <a:pt x="3079" y="994168"/>
                </a:cubicBezTo>
                <a:cubicBezTo>
                  <a:pt x="6158" y="969544"/>
                  <a:pt x="9235" y="944921"/>
                  <a:pt x="12314" y="920298"/>
                </a:cubicBezTo>
                <a:cubicBezTo>
                  <a:pt x="15393" y="911064"/>
                  <a:pt x="18472" y="898752"/>
                  <a:pt x="21551" y="889518"/>
                </a:cubicBezTo>
                <a:cubicBezTo>
                  <a:pt x="24630" y="880284"/>
                  <a:pt x="27709" y="871051"/>
                  <a:pt x="30787" y="861817"/>
                </a:cubicBezTo>
                <a:cubicBezTo>
                  <a:pt x="30787" y="855661"/>
                  <a:pt x="27709" y="849506"/>
                  <a:pt x="30787" y="837194"/>
                </a:cubicBezTo>
                <a:cubicBezTo>
                  <a:pt x="33866" y="837194"/>
                  <a:pt x="33866" y="834117"/>
                  <a:pt x="36945" y="831038"/>
                </a:cubicBezTo>
                <a:cubicBezTo>
                  <a:pt x="36945" y="831038"/>
                  <a:pt x="36945" y="837194"/>
                  <a:pt x="33866" y="840272"/>
                </a:cubicBezTo>
                <a:cubicBezTo>
                  <a:pt x="43103" y="824883"/>
                  <a:pt x="46181" y="818726"/>
                  <a:pt x="52338" y="787948"/>
                </a:cubicBezTo>
                <a:cubicBezTo>
                  <a:pt x="49260" y="784869"/>
                  <a:pt x="49260" y="797180"/>
                  <a:pt x="46181" y="794103"/>
                </a:cubicBezTo>
                <a:cubicBezTo>
                  <a:pt x="49260" y="787948"/>
                  <a:pt x="49260" y="791025"/>
                  <a:pt x="49260" y="781791"/>
                </a:cubicBezTo>
                <a:cubicBezTo>
                  <a:pt x="52338" y="781791"/>
                  <a:pt x="49260" y="784869"/>
                  <a:pt x="52338" y="784869"/>
                </a:cubicBezTo>
                <a:cubicBezTo>
                  <a:pt x="52338" y="769480"/>
                  <a:pt x="61575" y="766402"/>
                  <a:pt x="61575" y="754090"/>
                </a:cubicBezTo>
                <a:cubicBezTo>
                  <a:pt x="64654" y="744856"/>
                  <a:pt x="61575" y="763324"/>
                  <a:pt x="64654" y="754090"/>
                </a:cubicBezTo>
                <a:cubicBezTo>
                  <a:pt x="67733" y="757168"/>
                  <a:pt x="61575" y="766402"/>
                  <a:pt x="58496" y="772557"/>
                </a:cubicBezTo>
                <a:cubicBezTo>
                  <a:pt x="64654" y="772557"/>
                  <a:pt x="64654" y="754090"/>
                  <a:pt x="70811" y="747934"/>
                </a:cubicBezTo>
                <a:cubicBezTo>
                  <a:pt x="67733" y="763324"/>
                  <a:pt x="73889" y="741779"/>
                  <a:pt x="73889" y="751013"/>
                </a:cubicBezTo>
                <a:cubicBezTo>
                  <a:pt x="80047" y="732545"/>
                  <a:pt x="76968" y="732545"/>
                  <a:pt x="83126" y="723311"/>
                </a:cubicBezTo>
                <a:cubicBezTo>
                  <a:pt x="86205" y="717156"/>
                  <a:pt x="86205" y="714077"/>
                  <a:pt x="86205" y="710999"/>
                </a:cubicBezTo>
                <a:lnTo>
                  <a:pt x="83936" y="713753"/>
                </a:lnTo>
                <a:lnTo>
                  <a:pt x="86205" y="706382"/>
                </a:lnTo>
                <a:cubicBezTo>
                  <a:pt x="90823" y="697918"/>
                  <a:pt x="96980" y="687915"/>
                  <a:pt x="101598" y="677142"/>
                </a:cubicBezTo>
                <a:cubicBezTo>
                  <a:pt x="104677" y="692532"/>
                  <a:pt x="86205" y="714077"/>
                  <a:pt x="86205" y="735622"/>
                </a:cubicBezTo>
                <a:cubicBezTo>
                  <a:pt x="76968" y="747934"/>
                  <a:pt x="83126" y="754090"/>
                  <a:pt x="76968" y="766402"/>
                </a:cubicBezTo>
                <a:cubicBezTo>
                  <a:pt x="73889" y="763324"/>
                  <a:pt x="76968" y="757168"/>
                  <a:pt x="76968" y="751013"/>
                </a:cubicBezTo>
                <a:cubicBezTo>
                  <a:pt x="70811" y="757168"/>
                  <a:pt x="70811" y="772557"/>
                  <a:pt x="64654" y="787948"/>
                </a:cubicBezTo>
                <a:cubicBezTo>
                  <a:pt x="67733" y="781791"/>
                  <a:pt x="70811" y="778714"/>
                  <a:pt x="73889" y="772557"/>
                </a:cubicBezTo>
                <a:cubicBezTo>
                  <a:pt x="76968" y="766402"/>
                  <a:pt x="80047" y="760246"/>
                  <a:pt x="83126" y="757168"/>
                </a:cubicBezTo>
                <a:cubicBezTo>
                  <a:pt x="86205" y="747934"/>
                  <a:pt x="83126" y="751013"/>
                  <a:pt x="86205" y="741779"/>
                </a:cubicBezTo>
                <a:cubicBezTo>
                  <a:pt x="86205" y="741779"/>
                  <a:pt x="86205" y="741779"/>
                  <a:pt x="89284" y="741779"/>
                </a:cubicBezTo>
                <a:cubicBezTo>
                  <a:pt x="92363" y="732545"/>
                  <a:pt x="89284" y="732545"/>
                  <a:pt x="92363" y="720233"/>
                </a:cubicBezTo>
                <a:cubicBezTo>
                  <a:pt x="92363" y="732545"/>
                  <a:pt x="95440" y="720233"/>
                  <a:pt x="98519" y="723311"/>
                </a:cubicBezTo>
                <a:cubicBezTo>
                  <a:pt x="104677" y="707922"/>
                  <a:pt x="98519" y="717156"/>
                  <a:pt x="98519" y="710999"/>
                </a:cubicBezTo>
                <a:cubicBezTo>
                  <a:pt x="104677" y="689453"/>
                  <a:pt x="113912" y="677142"/>
                  <a:pt x="116991" y="661753"/>
                </a:cubicBezTo>
                <a:cubicBezTo>
                  <a:pt x="120070" y="658675"/>
                  <a:pt x="116991" y="658675"/>
                  <a:pt x="116991" y="658675"/>
                </a:cubicBezTo>
                <a:cubicBezTo>
                  <a:pt x="113912" y="664830"/>
                  <a:pt x="110835" y="680221"/>
                  <a:pt x="107756" y="683298"/>
                </a:cubicBezTo>
                <a:cubicBezTo>
                  <a:pt x="107756" y="680221"/>
                  <a:pt x="113912" y="652519"/>
                  <a:pt x="107756" y="667909"/>
                </a:cubicBezTo>
                <a:cubicBezTo>
                  <a:pt x="107756" y="658675"/>
                  <a:pt x="110835" y="655598"/>
                  <a:pt x="110835" y="646363"/>
                </a:cubicBezTo>
                <a:cubicBezTo>
                  <a:pt x="113912" y="646363"/>
                  <a:pt x="110835" y="649441"/>
                  <a:pt x="113912" y="649441"/>
                </a:cubicBezTo>
                <a:cubicBezTo>
                  <a:pt x="113912" y="643286"/>
                  <a:pt x="113912" y="643286"/>
                  <a:pt x="116991" y="640207"/>
                </a:cubicBezTo>
                <a:cubicBezTo>
                  <a:pt x="110835" y="640207"/>
                  <a:pt x="110835" y="643286"/>
                  <a:pt x="104677" y="646363"/>
                </a:cubicBezTo>
                <a:cubicBezTo>
                  <a:pt x="107756" y="643286"/>
                  <a:pt x="107756" y="637129"/>
                  <a:pt x="110835" y="634052"/>
                </a:cubicBezTo>
                <a:cubicBezTo>
                  <a:pt x="110835" y="615584"/>
                  <a:pt x="110835" y="594038"/>
                  <a:pt x="129307" y="557103"/>
                </a:cubicBezTo>
                <a:cubicBezTo>
                  <a:pt x="129307" y="550948"/>
                  <a:pt x="132386" y="538636"/>
                  <a:pt x="135465" y="529402"/>
                </a:cubicBezTo>
                <a:cubicBezTo>
                  <a:pt x="138544" y="517091"/>
                  <a:pt x="141622" y="507857"/>
                  <a:pt x="141622" y="501702"/>
                </a:cubicBezTo>
                <a:cubicBezTo>
                  <a:pt x="147779" y="492468"/>
                  <a:pt x="157016" y="480156"/>
                  <a:pt x="150858" y="480156"/>
                </a:cubicBezTo>
                <a:cubicBezTo>
                  <a:pt x="153937" y="473999"/>
                  <a:pt x="157016" y="470922"/>
                  <a:pt x="157016" y="470922"/>
                </a:cubicBezTo>
                <a:cubicBezTo>
                  <a:pt x="163173" y="461688"/>
                  <a:pt x="150858" y="477077"/>
                  <a:pt x="153937" y="467844"/>
                </a:cubicBezTo>
                <a:cubicBezTo>
                  <a:pt x="160095" y="458610"/>
                  <a:pt x="153937" y="470922"/>
                  <a:pt x="160095" y="464765"/>
                </a:cubicBezTo>
                <a:cubicBezTo>
                  <a:pt x="160095" y="461688"/>
                  <a:pt x="160095" y="455533"/>
                  <a:pt x="160095" y="452454"/>
                </a:cubicBezTo>
                <a:cubicBezTo>
                  <a:pt x="166252" y="443221"/>
                  <a:pt x="172410" y="430909"/>
                  <a:pt x="181646" y="415519"/>
                </a:cubicBezTo>
                <a:cubicBezTo>
                  <a:pt x="187803" y="403207"/>
                  <a:pt x="197040" y="390896"/>
                  <a:pt x="200119" y="381662"/>
                </a:cubicBezTo>
                <a:cubicBezTo>
                  <a:pt x="203198" y="378584"/>
                  <a:pt x="206275" y="375506"/>
                  <a:pt x="209354" y="375506"/>
                </a:cubicBezTo>
                <a:cubicBezTo>
                  <a:pt x="221670" y="353961"/>
                  <a:pt x="237063" y="335494"/>
                  <a:pt x="252456" y="317026"/>
                </a:cubicBezTo>
                <a:cubicBezTo>
                  <a:pt x="258614" y="307792"/>
                  <a:pt x="267851" y="298558"/>
                  <a:pt x="274008" y="292403"/>
                </a:cubicBezTo>
                <a:cubicBezTo>
                  <a:pt x="283244" y="283169"/>
                  <a:pt x="289401" y="273935"/>
                  <a:pt x="298638" y="264702"/>
                </a:cubicBezTo>
                <a:cubicBezTo>
                  <a:pt x="307875" y="261623"/>
                  <a:pt x="310952" y="252390"/>
                  <a:pt x="323268" y="240077"/>
                </a:cubicBezTo>
                <a:cubicBezTo>
                  <a:pt x="323268" y="243156"/>
                  <a:pt x="326347" y="240077"/>
                  <a:pt x="326347" y="240077"/>
                </a:cubicBezTo>
                <a:cubicBezTo>
                  <a:pt x="335582" y="227766"/>
                  <a:pt x="347898" y="221611"/>
                  <a:pt x="357133" y="212377"/>
                </a:cubicBezTo>
                <a:cubicBezTo>
                  <a:pt x="369449" y="203142"/>
                  <a:pt x="378685" y="193908"/>
                  <a:pt x="391000" y="184676"/>
                </a:cubicBezTo>
                <a:cubicBezTo>
                  <a:pt x="391000" y="184676"/>
                  <a:pt x="391000" y="184676"/>
                  <a:pt x="394079" y="184676"/>
                </a:cubicBezTo>
                <a:cubicBezTo>
                  <a:pt x="403315" y="172364"/>
                  <a:pt x="406394" y="175442"/>
                  <a:pt x="418708" y="160053"/>
                </a:cubicBezTo>
                <a:cubicBezTo>
                  <a:pt x="421787" y="160053"/>
                  <a:pt x="431024" y="153896"/>
                  <a:pt x="437182" y="147741"/>
                </a:cubicBezTo>
                <a:cubicBezTo>
                  <a:pt x="437182" y="150818"/>
                  <a:pt x="443338" y="147741"/>
                  <a:pt x="443338" y="147741"/>
                </a:cubicBezTo>
                <a:cubicBezTo>
                  <a:pt x="449496" y="141584"/>
                  <a:pt x="446417" y="144662"/>
                  <a:pt x="452575" y="138507"/>
                </a:cubicBezTo>
                <a:cubicBezTo>
                  <a:pt x="471047" y="129273"/>
                  <a:pt x="501834" y="110805"/>
                  <a:pt x="529543" y="92338"/>
                </a:cubicBezTo>
                <a:cubicBezTo>
                  <a:pt x="538780" y="89260"/>
                  <a:pt x="554173" y="83104"/>
                  <a:pt x="569566" y="76949"/>
                </a:cubicBezTo>
                <a:cubicBezTo>
                  <a:pt x="566487" y="80026"/>
                  <a:pt x="569566" y="80026"/>
                  <a:pt x="569566" y="83104"/>
                </a:cubicBezTo>
                <a:cubicBezTo>
                  <a:pt x="572645" y="83104"/>
                  <a:pt x="578803" y="80026"/>
                  <a:pt x="588039" y="73870"/>
                </a:cubicBezTo>
                <a:cubicBezTo>
                  <a:pt x="594196" y="70792"/>
                  <a:pt x="600354" y="67715"/>
                  <a:pt x="606512" y="61558"/>
                </a:cubicBezTo>
                <a:cubicBezTo>
                  <a:pt x="621906" y="52326"/>
                  <a:pt x="634220" y="43091"/>
                  <a:pt x="643457" y="43091"/>
                </a:cubicBezTo>
                <a:cubicBezTo>
                  <a:pt x="624985" y="52326"/>
                  <a:pt x="603433" y="64637"/>
                  <a:pt x="584961" y="76949"/>
                </a:cubicBezTo>
                <a:cubicBezTo>
                  <a:pt x="566487" y="92338"/>
                  <a:pt x="548015" y="104650"/>
                  <a:pt x="532622" y="113884"/>
                </a:cubicBezTo>
                <a:cubicBezTo>
                  <a:pt x="489520" y="156974"/>
                  <a:pt x="434103" y="193908"/>
                  <a:pt x="391000" y="243156"/>
                </a:cubicBezTo>
                <a:cubicBezTo>
                  <a:pt x="344819" y="277014"/>
                  <a:pt x="310952" y="320104"/>
                  <a:pt x="280165" y="372429"/>
                </a:cubicBezTo>
                <a:cubicBezTo>
                  <a:pt x="283244" y="375506"/>
                  <a:pt x="292480" y="363195"/>
                  <a:pt x="295559" y="366272"/>
                </a:cubicBezTo>
                <a:cubicBezTo>
                  <a:pt x="283244" y="381662"/>
                  <a:pt x="274008" y="390896"/>
                  <a:pt x="267851" y="403207"/>
                </a:cubicBezTo>
                <a:cubicBezTo>
                  <a:pt x="258614" y="412441"/>
                  <a:pt x="252456" y="424753"/>
                  <a:pt x="243221" y="440142"/>
                </a:cubicBezTo>
                <a:cubicBezTo>
                  <a:pt x="246300" y="440142"/>
                  <a:pt x="246300" y="440142"/>
                  <a:pt x="249377" y="433987"/>
                </a:cubicBezTo>
                <a:cubicBezTo>
                  <a:pt x="249377" y="427831"/>
                  <a:pt x="270929" y="409364"/>
                  <a:pt x="267851" y="406286"/>
                </a:cubicBezTo>
                <a:cubicBezTo>
                  <a:pt x="277087" y="397052"/>
                  <a:pt x="286323" y="384741"/>
                  <a:pt x="295559" y="372429"/>
                </a:cubicBezTo>
                <a:cubicBezTo>
                  <a:pt x="304796" y="360117"/>
                  <a:pt x="317110" y="350883"/>
                  <a:pt x="329426" y="341649"/>
                </a:cubicBezTo>
                <a:cubicBezTo>
                  <a:pt x="329426" y="338572"/>
                  <a:pt x="323268" y="341649"/>
                  <a:pt x="329426" y="335494"/>
                </a:cubicBezTo>
                <a:cubicBezTo>
                  <a:pt x="332503" y="338572"/>
                  <a:pt x="344819" y="317026"/>
                  <a:pt x="350977" y="310869"/>
                </a:cubicBezTo>
                <a:cubicBezTo>
                  <a:pt x="344819" y="323182"/>
                  <a:pt x="372528" y="292403"/>
                  <a:pt x="381764" y="283169"/>
                </a:cubicBezTo>
                <a:cubicBezTo>
                  <a:pt x="381764" y="286246"/>
                  <a:pt x="378685" y="289325"/>
                  <a:pt x="378685" y="289325"/>
                </a:cubicBezTo>
                <a:cubicBezTo>
                  <a:pt x="384842" y="283169"/>
                  <a:pt x="391000" y="277014"/>
                  <a:pt x="394079" y="273935"/>
                </a:cubicBezTo>
                <a:cubicBezTo>
                  <a:pt x="397157" y="267780"/>
                  <a:pt x="397157" y="273935"/>
                  <a:pt x="400236" y="273935"/>
                </a:cubicBezTo>
                <a:cubicBezTo>
                  <a:pt x="406394" y="264702"/>
                  <a:pt x="415630" y="255468"/>
                  <a:pt x="424866" y="249311"/>
                </a:cubicBezTo>
                <a:cubicBezTo>
                  <a:pt x="434103" y="243156"/>
                  <a:pt x="443338" y="237000"/>
                  <a:pt x="452575" y="224688"/>
                </a:cubicBezTo>
                <a:cubicBezTo>
                  <a:pt x="452575" y="227766"/>
                  <a:pt x="458733" y="224688"/>
                  <a:pt x="458733" y="227766"/>
                </a:cubicBezTo>
                <a:cubicBezTo>
                  <a:pt x="464889" y="221611"/>
                  <a:pt x="471047" y="215454"/>
                  <a:pt x="474126" y="218533"/>
                </a:cubicBezTo>
                <a:cubicBezTo>
                  <a:pt x="474126" y="215454"/>
                  <a:pt x="477205" y="209299"/>
                  <a:pt x="474126" y="212377"/>
                </a:cubicBezTo>
                <a:cubicBezTo>
                  <a:pt x="471047" y="209299"/>
                  <a:pt x="477205" y="212377"/>
                  <a:pt x="483362" y="206221"/>
                </a:cubicBezTo>
                <a:cubicBezTo>
                  <a:pt x="489520" y="203142"/>
                  <a:pt x="483362" y="209299"/>
                  <a:pt x="489520" y="206221"/>
                </a:cubicBezTo>
                <a:cubicBezTo>
                  <a:pt x="495677" y="196987"/>
                  <a:pt x="511071" y="187753"/>
                  <a:pt x="511071" y="181597"/>
                </a:cubicBezTo>
                <a:cubicBezTo>
                  <a:pt x="517229" y="184676"/>
                  <a:pt x="526464" y="178519"/>
                  <a:pt x="538780" y="169285"/>
                </a:cubicBezTo>
                <a:cubicBezTo>
                  <a:pt x="538780" y="172364"/>
                  <a:pt x="526464" y="181597"/>
                  <a:pt x="520307" y="184676"/>
                </a:cubicBezTo>
                <a:cubicBezTo>
                  <a:pt x="520307" y="187753"/>
                  <a:pt x="529543" y="184676"/>
                  <a:pt x="535701" y="178519"/>
                </a:cubicBezTo>
                <a:cubicBezTo>
                  <a:pt x="532622" y="187753"/>
                  <a:pt x="520307" y="187753"/>
                  <a:pt x="514150" y="200065"/>
                </a:cubicBezTo>
                <a:cubicBezTo>
                  <a:pt x="520307" y="196987"/>
                  <a:pt x="529543" y="184676"/>
                  <a:pt x="532622" y="190831"/>
                </a:cubicBezTo>
                <a:cubicBezTo>
                  <a:pt x="538780" y="184676"/>
                  <a:pt x="535701" y="181597"/>
                  <a:pt x="544936" y="175442"/>
                </a:cubicBezTo>
                <a:cubicBezTo>
                  <a:pt x="551094" y="172364"/>
                  <a:pt x="538780" y="178519"/>
                  <a:pt x="538780" y="175442"/>
                </a:cubicBezTo>
                <a:cubicBezTo>
                  <a:pt x="551094" y="172364"/>
                  <a:pt x="554173" y="169285"/>
                  <a:pt x="563410" y="169285"/>
                </a:cubicBezTo>
                <a:cubicBezTo>
                  <a:pt x="557252" y="172364"/>
                  <a:pt x="554173" y="175442"/>
                  <a:pt x="554173" y="175442"/>
                </a:cubicBezTo>
                <a:cubicBezTo>
                  <a:pt x="557252" y="178519"/>
                  <a:pt x="557252" y="175442"/>
                  <a:pt x="560331" y="175442"/>
                </a:cubicBezTo>
                <a:cubicBezTo>
                  <a:pt x="566487" y="166208"/>
                  <a:pt x="569566" y="169285"/>
                  <a:pt x="578803" y="160053"/>
                </a:cubicBezTo>
                <a:cubicBezTo>
                  <a:pt x="572645" y="166208"/>
                  <a:pt x="575724" y="169285"/>
                  <a:pt x="588039" y="160053"/>
                </a:cubicBezTo>
                <a:cubicBezTo>
                  <a:pt x="594196" y="156974"/>
                  <a:pt x="578803" y="169285"/>
                  <a:pt x="572645" y="172364"/>
                </a:cubicBezTo>
                <a:cubicBezTo>
                  <a:pt x="588039" y="166208"/>
                  <a:pt x="597275" y="156974"/>
                  <a:pt x="609590" y="147741"/>
                </a:cubicBezTo>
                <a:cubicBezTo>
                  <a:pt x="612669" y="150818"/>
                  <a:pt x="618827" y="147741"/>
                  <a:pt x="609590" y="153896"/>
                </a:cubicBezTo>
                <a:cubicBezTo>
                  <a:pt x="615748" y="150818"/>
                  <a:pt x="621906" y="147741"/>
                  <a:pt x="624985" y="144662"/>
                </a:cubicBezTo>
                <a:cubicBezTo>
                  <a:pt x="628063" y="138507"/>
                  <a:pt x="631141" y="135429"/>
                  <a:pt x="631141" y="132350"/>
                </a:cubicBezTo>
                <a:cubicBezTo>
                  <a:pt x="634220" y="130812"/>
                  <a:pt x="639608" y="129273"/>
                  <a:pt x="644226" y="127349"/>
                </a:cubicBezTo>
                <a:lnTo>
                  <a:pt x="652466" y="120234"/>
                </a:lnTo>
                <a:lnTo>
                  <a:pt x="653078" y="120039"/>
                </a:lnTo>
                <a:cubicBezTo>
                  <a:pt x="656541" y="120039"/>
                  <a:pt x="660390" y="120039"/>
                  <a:pt x="665008" y="116961"/>
                </a:cubicBezTo>
                <a:cubicBezTo>
                  <a:pt x="668087" y="116961"/>
                  <a:pt x="671164" y="110805"/>
                  <a:pt x="668087" y="113884"/>
                </a:cubicBezTo>
                <a:cubicBezTo>
                  <a:pt x="668087" y="110805"/>
                  <a:pt x="677322" y="110805"/>
                  <a:pt x="671164" y="113884"/>
                </a:cubicBezTo>
                <a:cubicBezTo>
                  <a:pt x="677322" y="113884"/>
                  <a:pt x="686559" y="101572"/>
                  <a:pt x="686559" y="110805"/>
                </a:cubicBezTo>
                <a:cubicBezTo>
                  <a:pt x="692716" y="104650"/>
                  <a:pt x="689638" y="101572"/>
                  <a:pt x="689638" y="101572"/>
                </a:cubicBezTo>
                <a:cubicBezTo>
                  <a:pt x="695795" y="98493"/>
                  <a:pt x="714267" y="92338"/>
                  <a:pt x="720425" y="86181"/>
                </a:cubicBezTo>
                <a:cubicBezTo>
                  <a:pt x="717346" y="92338"/>
                  <a:pt x="708110" y="92338"/>
                  <a:pt x="701952" y="98493"/>
                </a:cubicBezTo>
                <a:cubicBezTo>
                  <a:pt x="701952" y="98493"/>
                  <a:pt x="705031" y="98493"/>
                  <a:pt x="708110" y="98493"/>
                </a:cubicBezTo>
                <a:cubicBezTo>
                  <a:pt x="705031" y="104650"/>
                  <a:pt x="698873" y="101572"/>
                  <a:pt x="698873" y="101572"/>
                </a:cubicBezTo>
                <a:cubicBezTo>
                  <a:pt x="692716" y="104650"/>
                  <a:pt x="692716" y="107727"/>
                  <a:pt x="692716" y="107727"/>
                </a:cubicBezTo>
                <a:cubicBezTo>
                  <a:pt x="705031" y="104650"/>
                  <a:pt x="714267" y="98493"/>
                  <a:pt x="726583" y="92338"/>
                </a:cubicBezTo>
                <a:cubicBezTo>
                  <a:pt x="741976" y="86181"/>
                  <a:pt x="754292" y="80026"/>
                  <a:pt x="766606" y="73870"/>
                </a:cubicBezTo>
                <a:cubicBezTo>
                  <a:pt x="781999" y="70792"/>
                  <a:pt x="794315" y="64637"/>
                  <a:pt x="809708" y="58481"/>
                </a:cubicBezTo>
                <a:cubicBezTo>
                  <a:pt x="815866" y="55403"/>
                  <a:pt x="822023" y="55403"/>
                  <a:pt x="828181" y="52326"/>
                </a:cubicBezTo>
                <a:cubicBezTo>
                  <a:pt x="834338" y="49247"/>
                  <a:pt x="840496" y="46169"/>
                  <a:pt x="846653" y="43091"/>
                </a:cubicBezTo>
                <a:cubicBezTo>
                  <a:pt x="840496" y="52326"/>
                  <a:pt x="886676" y="33857"/>
                  <a:pt x="892834" y="30780"/>
                </a:cubicBezTo>
                <a:cubicBezTo>
                  <a:pt x="895913" y="30780"/>
                  <a:pt x="895913" y="33857"/>
                  <a:pt x="902071" y="30780"/>
                </a:cubicBezTo>
                <a:cubicBezTo>
                  <a:pt x="905149" y="24623"/>
                  <a:pt x="911306" y="30780"/>
                  <a:pt x="917464" y="24623"/>
                </a:cubicBezTo>
                <a:cubicBezTo>
                  <a:pt x="926700" y="24623"/>
                  <a:pt x="908227" y="27701"/>
                  <a:pt x="914385" y="27701"/>
                </a:cubicBezTo>
                <a:cubicBezTo>
                  <a:pt x="923622" y="30780"/>
                  <a:pt x="923622" y="21546"/>
                  <a:pt x="932858" y="21546"/>
                </a:cubicBezTo>
                <a:cubicBezTo>
                  <a:pt x="932858" y="24623"/>
                  <a:pt x="929779" y="24623"/>
                  <a:pt x="929779" y="24623"/>
                </a:cubicBezTo>
                <a:cubicBezTo>
                  <a:pt x="939015" y="24623"/>
                  <a:pt x="960567" y="21546"/>
                  <a:pt x="957488" y="15389"/>
                </a:cubicBezTo>
                <a:cubicBezTo>
                  <a:pt x="966725" y="18468"/>
                  <a:pt x="963646" y="24623"/>
                  <a:pt x="979039" y="21546"/>
                </a:cubicBezTo>
                <a:cubicBezTo>
                  <a:pt x="988276" y="18468"/>
                  <a:pt x="982118" y="18468"/>
                  <a:pt x="991353" y="15389"/>
                </a:cubicBezTo>
                <a:cubicBezTo>
                  <a:pt x="994432" y="18468"/>
                  <a:pt x="1009827" y="15389"/>
                  <a:pt x="1015983" y="12312"/>
                </a:cubicBezTo>
                <a:cubicBezTo>
                  <a:pt x="1019062" y="18468"/>
                  <a:pt x="1028299" y="15389"/>
                  <a:pt x="1037535" y="15389"/>
                </a:cubicBezTo>
                <a:cubicBezTo>
                  <a:pt x="1046771" y="12312"/>
                  <a:pt x="1059086" y="9234"/>
                  <a:pt x="1062165" y="12312"/>
                </a:cubicBezTo>
                <a:cubicBezTo>
                  <a:pt x="1071402" y="9234"/>
                  <a:pt x="1086795" y="6155"/>
                  <a:pt x="1099109" y="3078"/>
                </a:cubicBezTo>
                <a:cubicBezTo>
                  <a:pt x="1114504" y="3078"/>
                  <a:pt x="1126818" y="3078"/>
                  <a:pt x="1129897" y="3078"/>
                </a:cubicBezTo>
                <a:cubicBezTo>
                  <a:pt x="1126818" y="6155"/>
                  <a:pt x="1120660" y="6155"/>
                  <a:pt x="1117583" y="6155"/>
                </a:cubicBezTo>
                <a:cubicBezTo>
                  <a:pt x="1111425" y="6155"/>
                  <a:pt x="1123739" y="9234"/>
                  <a:pt x="1111425" y="9234"/>
                </a:cubicBezTo>
                <a:cubicBezTo>
                  <a:pt x="1114504" y="6155"/>
                  <a:pt x="1114504" y="6155"/>
                  <a:pt x="1108346" y="6155"/>
                </a:cubicBezTo>
                <a:cubicBezTo>
                  <a:pt x="1108346" y="9234"/>
                  <a:pt x="1096032" y="6155"/>
                  <a:pt x="1086795" y="9234"/>
                </a:cubicBezTo>
                <a:cubicBezTo>
                  <a:pt x="1083716" y="9234"/>
                  <a:pt x="1083716" y="9234"/>
                  <a:pt x="1083716" y="12312"/>
                </a:cubicBezTo>
                <a:cubicBezTo>
                  <a:pt x="1083716" y="12312"/>
                  <a:pt x="1092953" y="12312"/>
                  <a:pt x="1102188" y="12312"/>
                </a:cubicBezTo>
                <a:cubicBezTo>
                  <a:pt x="1108346" y="12312"/>
                  <a:pt x="1117583" y="9234"/>
                  <a:pt x="1117583" y="9234"/>
                </a:cubicBezTo>
                <a:lnTo>
                  <a:pt x="1126161" y="8957"/>
                </a:lnTo>
                <a:lnTo>
                  <a:pt x="1123739" y="9234"/>
                </a:lnTo>
                <a:cubicBezTo>
                  <a:pt x="1123739" y="9234"/>
                  <a:pt x="1123739" y="9234"/>
                  <a:pt x="1126818" y="12312"/>
                </a:cubicBezTo>
                <a:cubicBezTo>
                  <a:pt x="1132976" y="12312"/>
                  <a:pt x="1129897" y="9234"/>
                  <a:pt x="1139134" y="9234"/>
                </a:cubicBezTo>
                <a:cubicBezTo>
                  <a:pt x="1126818" y="15389"/>
                  <a:pt x="1145291" y="12312"/>
                  <a:pt x="1157606" y="9234"/>
                </a:cubicBezTo>
                <a:cubicBezTo>
                  <a:pt x="1157606" y="12312"/>
                  <a:pt x="1136055" y="12312"/>
                  <a:pt x="1129897" y="15389"/>
                </a:cubicBezTo>
                <a:lnTo>
                  <a:pt x="1138028" y="18099"/>
                </a:lnTo>
                <a:lnTo>
                  <a:pt x="1139884" y="18006"/>
                </a:lnTo>
                <a:lnTo>
                  <a:pt x="1144137" y="15389"/>
                </a:lnTo>
                <a:cubicBezTo>
                  <a:pt x="1148369" y="14620"/>
                  <a:pt x="1154527" y="13851"/>
                  <a:pt x="1160684" y="12312"/>
                </a:cubicBezTo>
                <a:cubicBezTo>
                  <a:pt x="1173000" y="12312"/>
                  <a:pt x="1188393" y="12312"/>
                  <a:pt x="1191472" y="15389"/>
                </a:cubicBezTo>
                <a:cubicBezTo>
                  <a:pt x="1194551" y="12312"/>
                  <a:pt x="1200709" y="12312"/>
                  <a:pt x="1206865" y="12312"/>
                </a:cubicBezTo>
                <a:cubicBezTo>
                  <a:pt x="1213023" y="12312"/>
                  <a:pt x="1219181" y="12312"/>
                  <a:pt x="1225337" y="12312"/>
                </a:cubicBezTo>
                <a:cubicBezTo>
                  <a:pt x="1237653" y="12312"/>
                  <a:pt x="1249968" y="12312"/>
                  <a:pt x="1256125" y="9234"/>
                </a:cubicBezTo>
                <a:cubicBezTo>
                  <a:pt x="1253046" y="6155"/>
                  <a:pt x="1246889" y="9234"/>
                  <a:pt x="1240732" y="9234"/>
                </a:cubicBezTo>
                <a:cubicBezTo>
                  <a:pt x="1237653" y="6155"/>
                  <a:pt x="1246889" y="6155"/>
                  <a:pt x="1253046" y="6155"/>
                </a:cubicBezTo>
                <a:cubicBezTo>
                  <a:pt x="1253046" y="3078"/>
                  <a:pt x="1246889" y="3078"/>
                  <a:pt x="1243811" y="3078"/>
                </a:cubicBezTo>
                <a:cubicBezTo>
                  <a:pt x="1240732" y="6155"/>
                  <a:pt x="1231495" y="3078"/>
                  <a:pt x="1234574" y="6155"/>
                </a:cubicBezTo>
                <a:cubicBezTo>
                  <a:pt x="1228416" y="6155"/>
                  <a:pt x="1228416" y="6155"/>
                  <a:pt x="1228416" y="3078"/>
                </a:cubicBezTo>
                <a:cubicBezTo>
                  <a:pt x="1231495" y="3078"/>
                  <a:pt x="1234574" y="3078"/>
                  <a:pt x="1240732" y="3078"/>
                </a:cubicBezTo>
                <a:cubicBezTo>
                  <a:pt x="1240732" y="0"/>
                  <a:pt x="1225337" y="3078"/>
                  <a:pt x="1225337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4922423" y="2407032"/>
            <a:ext cx="2362895" cy="2331266"/>
          </a:xfrm>
          <a:custGeom>
            <a:avLst/>
            <a:gdLst>
              <a:gd name="connsiteX0" fmla="*/ 625669 w 2362895"/>
              <a:gd name="connsiteY0" fmla="*/ 2071561 h 2331266"/>
              <a:gd name="connsiteX1" fmla="*/ 636131 w 2362895"/>
              <a:gd name="connsiteY1" fmla="*/ 2075618 h 2331266"/>
              <a:gd name="connsiteX2" fmla="*/ 625669 w 2362895"/>
              <a:gd name="connsiteY2" fmla="*/ 2071561 h 2331266"/>
              <a:gd name="connsiteX3" fmla="*/ 71956 w 2362895"/>
              <a:gd name="connsiteY3" fmla="*/ 1341391 h 2331266"/>
              <a:gd name="connsiteX4" fmla="*/ 73731 w 2362895"/>
              <a:gd name="connsiteY4" fmla="*/ 1342152 h 2331266"/>
              <a:gd name="connsiteX5" fmla="*/ 71702 w 2362895"/>
              <a:gd name="connsiteY5" fmla="*/ 1348239 h 2331266"/>
              <a:gd name="connsiteX6" fmla="*/ 71956 w 2362895"/>
              <a:gd name="connsiteY6" fmla="*/ 1341391 h 2331266"/>
              <a:gd name="connsiteX7" fmla="*/ 165872 w 2362895"/>
              <a:gd name="connsiteY7" fmla="*/ 1175266 h 2331266"/>
              <a:gd name="connsiteX8" fmla="*/ 165861 w 2362895"/>
              <a:gd name="connsiteY8" fmla="*/ 1177203 h 2331266"/>
              <a:gd name="connsiteX9" fmla="*/ 165337 w 2362895"/>
              <a:gd name="connsiteY9" fmla="*/ 1177675 h 2331266"/>
              <a:gd name="connsiteX10" fmla="*/ 165872 w 2362895"/>
              <a:gd name="connsiteY10" fmla="*/ 1175266 h 2331266"/>
              <a:gd name="connsiteX11" fmla="*/ 4239 w 2362895"/>
              <a:gd name="connsiteY11" fmla="*/ 1168677 h 2331266"/>
              <a:gd name="connsiteX12" fmla="*/ 6370 w 2362895"/>
              <a:gd name="connsiteY12" fmla="*/ 1185416 h 2331266"/>
              <a:gd name="connsiteX13" fmla="*/ 4239 w 2362895"/>
              <a:gd name="connsiteY13" fmla="*/ 1168677 h 2331266"/>
              <a:gd name="connsiteX14" fmla="*/ 71533 w 2362895"/>
              <a:gd name="connsiteY14" fmla="*/ 1062156 h 2331266"/>
              <a:gd name="connsiteX15" fmla="*/ 71533 w 2362895"/>
              <a:gd name="connsiteY15" fmla="*/ 1080417 h 2331266"/>
              <a:gd name="connsiteX16" fmla="*/ 71533 w 2362895"/>
              <a:gd name="connsiteY16" fmla="*/ 1062156 h 2331266"/>
              <a:gd name="connsiteX17" fmla="*/ 78042 w 2362895"/>
              <a:gd name="connsiteY17" fmla="*/ 1030961 h 2331266"/>
              <a:gd name="connsiteX18" fmla="*/ 79818 w 2362895"/>
              <a:gd name="connsiteY18" fmla="*/ 1031722 h 2331266"/>
              <a:gd name="connsiteX19" fmla="*/ 77789 w 2362895"/>
              <a:gd name="connsiteY19" fmla="*/ 1037809 h 2331266"/>
              <a:gd name="connsiteX20" fmla="*/ 78042 w 2362895"/>
              <a:gd name="connsiteY20" fmla="*/ 1030961 h 2331266"/>
              <a:gd name="connsiteX21" fmla="*/ 87934 w 2362895"/>
              <a:gd name="connsiteY21" fmla="*/ 1027736 h 2331266"/>
              <a:gd name="connsiteX22" fmla="*/ 87934 w 2362895"/>
              <a:gd name="connsiteY22" fmla="*/ 1057156 h 2331266"/>
              <a:gd name="connsiteX23" fmla="*/ 87934 w 2362895"/>
              <a:gd name="connsiteY23" fmla="*/ 1027736 h 2331266"/>
              <a:gd name="connsiteX24" fmla="*/ 2071915 w 2362895"/>
              <a:gd name="connsiteY24" fmla="*/ 329706 h 2331266"/>
              <a:gd name="connsiteX25" fmla="*/ 2074095 w 2362895"/>
              <a:gd name="connsiteY25" fmla="*/ 338237 h 2331266"/>
              <a:gd name="connsiteX26" fmla="*/ 2089069 w 2362895"/>
              <a:gd name="connsiteY26" fmla="*/ 361785 h 2331266"/>
              <a:gd name="connsiteX27" fmla="*/ 2071956 w 2362895"/>
              <a:gd name="connsiteY27" fmla="*/ 355363 h 2331266"/>
              <a:gd name="connsiteX28" fmla="*/ 2065638 w 2362895"/>
              <a:gd name="connsiteY28" fmla="*/ 334591 h 2331266"/>
              <a:gd name="connsiteX29" fmla="*/ 2071877 w 2362895"/>
              <a:gd name="connsiteY29" fmla="*/ 329557 h 2331266"/>
              <a:gd name="connsiteX30" fmla="*/ 2071956 w 2362895"/>
              <a:gd name="connsiteY30" fmla="*/ 329674 h 2331266"/>
              <a:gd name="connsiteX31" fmla="*/ 2071915 w 2362895"/>
              <a:gd name="connsiteY31" fmla="*/ 329706 h 2331266"/>
              <a:gd name="connsiteX32" fmla="*/ 1359582 w 2362895"/>
              <a:gd name="connsiteY32" fmla="*/ 0 h 2331266"/>
              <a:gd name="connsiteX33" fmla="*/ 1449430 w 2362895"/>
              <a:gd name="connsiteY33" fmla="*/ 10703 h 2331266"/>
              <a:gd name="connsiteX34" fmla="*/ 1443013 w 2362895"/>
              <a:gd name="connsiteY34" fmla="*/ 4281 h 2331266"/>
              <a:gd name="connsiteX35" fmla="*/ 1479379 w 2362895"/>
              <a:gd name="connsiteY35" fmla="*/ 0 h 2331266"/>
              <a:gd name="connsiteX36" fmla="*/ 1522165 w 2362895"/>
              <a:gd name="connsiteY36" fmla="*/ 29970 h 2331266"/>
              <a:gd name="connsiteX37" fmla="*/ 1543558 w 2362895"/>
              <a:gd name="connsiteY37" fmla="*/ 34251 h 2331266"/>
              <a:gd name="connsiteX38" fmla="*/ 1633407 w 2362895"/>
              <a:gd name="connsiteY38" fmla="*/ 92052 h 2331266"/>
              <a:gd name="connsiteX39" fmla="*/ 1622711 w 2362895"/>
              <a:gd name="connsiteY39" fmla="*/ 98474 h 2331266"/>
              <a:gd name="connsiteX40" fmla="*/ 1637418 w 2362895"/>
              <a:gd name="connsiteY40" fmla="*/ 107572 h 2331266"/>
              <a:gd name="connsiteX41" fmla="*/ 1650053 w 2362895"/>
              <a:gd name="connsiteY41" fmla="*/ 107056 h 2331266"/>
              <a:gd name="connsiteX42" fmla="*/ 1650236 w 2362895"/>
              <a:gd name="connsiteY42" fmla="*/ 107505 h 2331266"/>
              <a:gd name="connsiteX43" fmla="*/ 1647579 w 2362895"/>
              <a:gd name="connsiteY43" fmla="*/ 111853 h 2331266"/>
              <a:gd name="connsiteX44" fmla="*/ 1652660 w 2362895"/>
              <a:gd name="connsiteY44" fmla="*/ 113459 h 2331266"/>
              <a:gd name="connsiteX45" fmla="*/ 1650236 w 2362895"/>
              <a:gd name="connsiteY45" fmla="*/ 107505 h 2331266"/>
              <a:gd name="connsiteX46" fmla="*/ 1650521 w 2362895"/>
              <a:gd name="connsiteY46" fmla="*/ 107037 h 2331266"/>
              <a:gd name="connsiteX47" fmla="*/ 1650053 w 2362895"/>
              <a:gd name="connsiteY47" fmla="*/ 107056 h 2331266"/>
              <a:gd name="connsiteX48" fmla="*/ 1646777 w 2362895"/>
              <a:gd name="connsiteY48" fmla="*/ 99010 h 2331266"/>
              <a:gd name="connsiteX49" fmla="*/ 1637686 w 2362895"/>
              <a:gd name="connsiteY49" fmla="*/ 87771 h 2331266"/>
              <a:gd name="connsiteX50" fmla="*/ 1663357 w 2362895"/>
              <a:gd name="connsiteY50" fmla="*/ 94192 h 2331266"/>
              <a:gd name="connsiteX51" fmla="*/ 1830219 w 2362895"/>
              <a:gd name="connsiteY51" fmla="*/ 184104 h 2331266"/>
              <a:gd name="connsiteX52" fmla="*/ 1881561 w 2362895"/>
              <a:gd name="connsiteY52" fmla="*/ 205511 h 2331266"/>
              <a:gd name="connsiteX53" fmla="*/ 1890118 w 2362895"/>
              <a:gd name="connsiteY53" fmla="*/ 235481 h 2331266"/>
              <a:gd name="connsiteX54" fmla="*/ 1911511 w 2362895"/>
              <a:gd name="connsiteY54" fmla="*/ 231200 h 2331266"/>
              <a:gd name="connsiteX55" fmla="*/ 1907232 w 2362895"/>
              <a:gd name="connsiteY55" fmla="*/ 248326 h 2331266"/>
              <a:gd name="connsiteX56" fmla="*/ 1924347 w 2362895"/>
              <a:gd name="connsiteY56" fmla="*/ 261170 h 2331266"/>
              <a:gd name="connsiteX57" fmla="*/ 1935043 w 2362895"/>
              <a:gd name="connsiteY57" fmla="*/ 252607 h 2331266"/>
              <a:gd name="connsiteX58" fmla="*/ 1924347 w 2362895"/>
              <a:gd name="connsiteY58" fmla="*/ 241903 h 2331266"/>
              <a:gd name="connsiteX59" fmla="*/ 1920068 w 2362895"/>
              <a:gd name="connsiteY59" fmla="*/ 235481 h 2331266"/>
              <a:gd name="connsiteX60" fmla="*/ 1952157 w 2362895"/>
              <a:gd name="connsiteY60" fmla="*/ 252607 h 2331266"/>
              <a:gd name="connsiteX61" fmla="*/ 1958575 w 2362895"/>
              <a:gd name="connsiteY61" fmla="*/ 265452 h 2331266"/>
              <a:gd name="connsiteX62" fmla="*/ 1988524 w 2362895"/>
              <a:gd name="connsiteY62" fmla="*/ 259030 h 2331266"/>
              <a:gd name="connsiteX63" fmla="*/ 1947878 w 2362895"/>
              <a:gd name="connsiteY63" fmla="*/ 237622 h 2331266"/>
              <a:gd name="connsiteX64" fmla="*/ 1937182 w 2362895"/>
              <a:gd name="connsiteY64" fmla="*/ 231200 h 2331266"/>
              <a:gd name="connsiteX65" fmla="*/ 1941461 w 2362895"/>
              <a:gd name="connsiteY65" fmla="*/ 244045 h 2331266"/>
              <a:gd name="connsiteX66" fmla="*/ 1864447 w 2362895"/>
              <a:gd name="connsiteY66" fmla="*/ 164837 h 2331266"/>
              <a:gd name="connsiteX67" fmla="*/ 1806687 w 2362895"/>
              <a:gd name="connsiteY67" fmla="*/ 137007 h 2331266"/>
              <a:gd name="connsiteX68" fmla="*/ 1806687 w 2362895"/>
              <a:gd name="connsiteY68" fmla="*/ 151992 h 2331266"/>
              <a:gd name="connsiteX69" fmla="*/ 1851612 w 2362895"/>
              <a:gd name="connsiteY69" fmla="*/ 184104 h 2331266"/>
              <a:gd name="connsiteX70" fmla="*/ 1828079 w 2362895"/>
              <a:gd name="connsiteY70" fmla="*/ 177682 h 2331266"/>
              <a:gd name="connsiteX71" fmla="*/ 1800270 w 2362895"/>
              <a:gd name="connsiteY71" fmla="*/ 145570 h 2331266"/>
              <a:gd name="connsiteX72" fmla="*/ 1774599 w 2362895"/>
              <a:gd name="connsiteY72" fmla="*/ 134867 h 2331266"/>
              <a:gd name="connsiteX73" fmla="*/ 1793851 w 2362895"/>
              <a:gd name="connsiteY73" fmla="*/ 137007 h 2331266"/>
              <a:gd name="connsiteX74" fmla="*/ 1763902 w 2362895"/>
              <a:gd name="connsiteY74" fmla="*/ 122022 h 2331266"/>
              <a:gd name="connsiteX75" fmla="*/ 1768180 w 2362895"/>
              <a:gd name="connsiteY75" fmla="*/ 134867 h 2331266"/>
              <a:gd name="connsiteX76" fmla="*/ 1744648 w 2362895"/>
              <a:gd name="connsiteY76" fmla="*/ 113459 h 2331266"/>
              <a:gd name="connsiteX77" fmla="*/ 1798130 w 2362895"/>
              <a:gd name="connsiteY77" fmla="*/ 113459 h 2331266"/>
              <a:gd name="connsiteX78" fmla="*/ 1751066 w 2362895"/>
              <a:gd name="connsiteY78" fmla="*/ 104896 h 2331266"/>
              <a:gd name="connsiteX79" fmla="*/ 1763902 w 2362895"/>
              <a:gd name="connsiteY79" fmla="*/ 98474 h 2331266"/>
              <a:gd name="connsiteX80" fmla="*/ 1751066 w 2362895"/>
              <a:gd name="connsiteY80" fmla="*/ 87771 h 2331266"/>
              <a:gd name="connsiteX81" fmla="*/ 1804548 w 2362895"/>
              <a:gd name="connsiteY81" fmla="*/ 107037 h 2331266"/>
              <a:gd name="connsiteX82" fmla="*/ 1810965 w 2362895"/>
              <a:gd name="connsiteY82" fmla="*/ 98474 h 2331266"/>
              <a:gd name="connsiteX83" fmla="*/ 1817384 w 2362895"/>
              <a:gd name="connsiteY83" fmla="*/ 124162 h 2331266"/>
              <a:gd name="connsiteX84" fmla="*/ 1870865 w 2362895"/>
              <a:gd name="connsiteY84" fmla="*/ 137007 h 2331266"/>
              <a:gd name="connsiteX85" fmla="*/ 1930764 w 2362895"/>
              <a:gd name="connsiteY85" fmla="*/ 177682 h 2331266"/>
              <a:gd name="connsiteX86" fmla="*/ 1941461 w 2362895"/>
              <a:gd name="connsiteY86" fmla="*/ 190525 h 2331266"/>
              <a:gd name="connsiteX87" fmla="*/ 1924347 w 2362895"/>
              <a:gd name="connsiteY87" fmla="*/ 184104 h 2331266"/>
              <a:gd name="connsiteX88" fmla="*/ 1997081 w 2362895"/>
              <a:gd name="connsiteY88" fmla="*/ 244045 h 2331266"/>
              <a:gd name="connsiteX89" fmla="*/ 2020614 w 2362895"/>
              <a:gd name="connsiteY89" fmla="*/ 271874 h 2331266"/>
              <a:gd name="connsiteX90" fmla="*/ 2035588 w 2362895"/>
              <a:gd name="connsiteY90" fmla="*/ 299703 h 2331266"/>
              <a:gd name="connsiteX91" fmla="*/ 2001360 w 2362895"/>
              <a:gd name="connsiteY91" fmla="*/ 252607 h 2331266"/>
              <a:gd name="connsiteX92" fmla="*/ 2012057 w 2362895"/>
              <a:gd name="connsiteY92" fmla="*/ 241903 h 2331266"/>
              <a:gd name="connsiteX93" fmla="*/ 1977828 w 2362895"/>
              <a:gd name="connsiteY93" fmla="*/ 207652 h 2331266"/>
              <a:gd name="connsiteX94" fmla="*/ 2063265 w 2362895"/>
              <a:gd name="connsiteY94" fmla="*/ 295857 h 2331266"/>
              <a:gd name="connsiteX95" fmla="*/ 2071877 w 2362895"/>
              <a:gd name="connsiteY95" fmla="*/ 329557 h 2331266"/>
              <a:gd name="connsiteX96" fmla="*/ 2064200 w 2362895"/>
              <a:gd name="connsiteY96" fmla="*/ 318167 h 2331266"/>
              <a:gd name="connsiteX97" fmla="*/ 2061260 w 2362895"/>
              <a:gd name="connsiteY97" fmla="*/ 301844 h 2331266"/>
              <a:gd name="connsiteX98" fmla="*/ 2042006 w 2362895"/>
              <a:gd name="connsiteY98" fmla="*/ 299703 h 2331266"/>
              <a:gd name="connsiteX99" fmla="*/ 2050563 w 2362895"/>
              <a:gd name="connsiteY99" fmla="*/ 318970 h 2331266"/>
              <a:gd name="connsiteX100" fmla="*/ 2042006 w 2362895"/>
              <a:gd name="connsiteY100" fmla="*/ 329674 h 2331266"/>
              <a:gd name="connsiteX101" fmla="*/ 2054842 w 2362895"/>
              <a:gd name="connsiteY101" fmla="*/ 336096 h 2331266"/>
              <a:gd name="connsiteX102" fmla="*/ 2059120 w 2362895"/>
              <a:gd name="connsiteY102" fmla="*/ 325393 h 2331266"/>
              <a:gd name="connsiteX103" fmla="*/ 2037728 w 2362895"/>
              <a:gd name="connsiteY103" fmla="*/ 338237 h 2331266"/>
              <a:gd name="connsiteX104" fmla="*/ 2078374 w 2362895"/>
              <a:gd name="connsiteY104" fmla="*/ 374629 h 2331266"/>
              <a:gd name="connsiteX105" fmla="*/ 2074095 w 2362895"/>
              <a:gd name="connsiteY105" fmla="*/ 359644 h 2331266"/>
              <a:gd name="connsiteX106" fmla="*/ 2082652 w 2362895"/>
              <a:gd name="connsiteY106" fmla="*/ 355363 h 2331266"/>
              <a:gd name="connsiteX107" fmla="*/ 2121159 w 2362895"/>
              <a:gd name="connsiteY107" fmla="*/ 396037 h 2331266"/>
              <a:gd name="connsiteX108" fmla="*/ 2125437 w 2362895"/>
              <a:gd name="connsiteY108" fmla="*/ 385333 h 2331266"/>
              <a:gd name="connsiteX109" fmla="*/ 2172501 w 2362895"/>
              <a:gd name="connsiteY109" fmla="*/ 468822 h 2331266"/>
              <a:gd name="connsiteX110" fmla="*/ 2178919 w 2362895"/>
              <a:gd name="connsiteY110" fmla="*/ 485948 h 2331266"/>
              <a:gd name="connsiteX111" fmla="*/ 2196033 w 2362895"/>
              <a:gd name="connsiteY111" fmla="*/ 485948 h 2331266"/>
              <a:gd name="connsiteX112" fmla="*/ 2196033 w 2362895"/>
              <a:gd name="connsiteY112" fmla="*/ 503074 h 2331266"/>
              <a:gd name="connsiteX113" fmla="*/ 2213147 w 2362895"/>
              <a:gd name="connsiteY113" fmla="*/ 505215 h 2331266"/>
              <a:gd name="connsiteX114" fmla="*/ 2208868 w 2362895"/>
              <a:gd name="connsiteY114" fmla="*/ 522340 h 2331266"/>
              <a:gd name="connsiteX115" fmla="*/ 2268767 w 2362895"/>
              <a:gd name="connsiteY115" fmla="*/ 667911 h 2331266"/>
              <a:gd name="connsiteX116" fmla="*/ 2234539 w 2362895"/>
              <a:gd name="connsiteY116" fmla="*/ 605829 h 2331266"/>
              <a:gd name="connsiteX117" fmla="*/ 2243096 w 2362895"/>
              <a:gd name="connsiteY117" fmla="*/ 592985 h 2331266"/>
              <a:gd name="connsiteX118" fmla="*/ 2228122 w 2362895"/>
              <a:gd name="connsiteY118" fmla="*/ 582281 h 2331266"/>
              <a:gd name="connsiteX119" fmla="*/ 2215287 w 2362895"/>
              <a:gd name="connsiteY119" fmla="*/ 558733 h 2331266"/>
              <a:gd name="connsiteX120" fmla="*/ 2219565 w 2362895"/>
              <a:gd name="connsiteY120" fmla="*/ 605829 h 2331266"/>
              <a:gd name="connsiteX121" fmla="*/ 2232401 w 2362895"/>
              <a:gd name="connsiteY121" fmla="*/ 603689 h 2331266"/>
              <a:gd name="connsiteX122" fmla="*/ 2238818 w 2362895"/>
              <a:gd name="connsiteY122" fmla="*/ 650785 h 2331266"/>
              <a:gd name="connsiteX123" fmla="*/ 2268767 w 2362895"/>
              <a:gd name="connsiteY123" fmla="*/ 757822 h 2331266"/>
              <a:gd name="connsiteX124" fmla="*/ 2266628 w 2362895"/>
              <a:gd name="connsiteY124" fmla="*/ 757822 h 2331266"/>
              <a:gd name="connsiteX125" fmla="*/ 2285882 w 2362895"/>
              <a:gd name="connsiteY125" fmla="*/ 777088 h 2331266"/>
              <a:gd name="connsiteX126" fmla="*/ 2285882 w 2362895"/>
              <a:gd name="connsiteY126" fmla="*/ 783511 h 2331266"/>
              <a:gd name="connsiteX127" fmla="*/ 2292299 w 2362895"/>
              <a:gd name="connsiteY127" fmla="*/ 783511 h 2331266"/>
              <a:gd name="connsiteX128" fmla="*/ 2292299 w 2362895"/>
              <a:gd name="connsiteY128" fmla="*/ 787792 h 2331266"/>
              <a:gd name="connsiteX129" fmla="*/ 2285882 w 2362895"/>
              <a:gd name="connsiteY129" fmla="*/ 804918 h 2331266"/>
              <a:gd name="connsiteX130" fmla="*/ 2296578 w 2362895"/>
              <a:gd name="connsiteY130" fmla="*/ 819903 h 2331266"/>
              <a:gd name="connsiteX131" fmla="*/ 2258071 w 2362895"/>
              <a:gd name="connsiteY131" fmla="*/ 764244 h 2331266"/>
              <a:gd name="connsiteX132" fmla="*/ 2245236 w 2362895"/>
              <a:gd name="connsiteY132" fmla="*/ 721429 h 2331266"/>
              <a:gd name="connsiteX133" fmla="*/ 2238818 w 2362895"/>
              <a:gd name="connsiteY133" fmla="*/ 687177 h 2331266"/>
              <a:gd name="connsiteX134" fmla="*/ 2234539 w 2362895"/>
              <a:gd name="connsiteY134" fmla="*/ 667911 h 2331266"/>
              <a:gd name="connsiteX135" fmla="*/ 2219565 w 2362895"/>
              <a:gd name="connsiteY135" fmla="*/ 650785 h 2331266"/>
              <a:gd name="connsiteX136" fmla="*/ 2215287 w 2362895"/>
              <a:gd name="connsiteY136" fmla="*/ 629378 h 2331266"/>
              <a:gd name="connsiteX137" fmla="*/ 2196033 w 2362895"/>
              <a:gd name="connsiteY137" fmla="*/ 590844 h 2331266"/>
              <a:gd name="connsiteX138" fmla="*/ 2198172 w 2362895"/>
              <a:gd name="connsiteY138" fmla="*/ 575859 h 2331266"/>
              <a:gd name="connsiteX139" fmla="*/ 2170362 w 2362895"/>
              <a:gd name="connsiteY139" fmla="*/ 530903 h 2331266"/>
              <a:gd name="connsiteX140" fmla="*/ 2161805 w 2362895"/>
              <a:gd name="connsiteY140" fmla="*/ 543748 h 2331266"/>
              <a:gd name="connsiteX141" fmla="*/ 2181058 w 2362895"/>
              <a:gd name="connsiteY141" fmla="*/ 590844 h 2331266"/>
              <a:gd name="connsiteX142" fmla="*/ 2174640 w 2362895"/>
              <a:gd name="connsiteY142" fmla="*/ 586563 h 2331266"/>
              <a:gd name="connsiteX143" fmla="*/ 2189615 w 2362895"/>
              <a:gd name="connsiteY143" fmla="*/ 597266 h 2331266"/>
              <a:gd name="connsiteX144" fmla="*/ 2228122 w 2362895"/>
              <a:gd name="connsiteY144" fmla="*/ 687177 h 2331266"/>
              <a:gd name="connsiteX145" fmla="*/ 2230261 w 2362895"/>
              <a:gd name="connsiteY145" fmla="*/ 721429 h 2331266"/>
              <a:gd name="connsiteX146" fmla="*/ 2243096 w 2362895"/>
              <a:gd name="connsiteY146" fmla="*/ 736415 h 2331266"/>
              <a:gd name="connsiteX147" fmla="*/ 2232401 w 2362895"/>
              <a:gd name="connsiteY147" fmla="*/ 729992 h 2331266"/>
              <a:gd name="connsiteX148" fmla="*/ 2234539 w 2362895"/>
              <a:gd name="connsiteY148" fmla="*/ 766385 h 2331266"/>
              <a:gd name="connsiteX149" fmla="*/ 2258071 w 2362895"/>
              <a:gd name="connsiteY149" fmla="*/ 800637 h 2331266"/>
              <a:gd name="connsiteX150" fmla="*/ 2266628 w 2362895"/>
              <a:gd name="connsiteY150" fmla="*/ 787792 h 2331266"/>
              <a:gd name="connsiteX151" fmla="*/ 2279464 w 2362895"/>
              <a:gd name="connsiteY151" fmla="*/ 817763 h 2331266"/>
              <a:gd name="connsiteX152" fmla="*/ 2273046 w 2362895"/>
              <a:gd name="connsiteY152" fmla="*/ 828466 h 2331266"/>
              <a:gd name="connsiteX153" fmla="*/ 2298718 w 2362895"/>
              <a:gd name="connsiteY153" fmla="*/ 871281 h 2331266"/>
              <a:gd name="connsiteX154" fmla="*/ 2296578 w 2362895"/>
              <a:gd name="connsiteY154" fmla="*/ 852015 h 2331266"/>
              <a:gd name="connsiteX155" fmla="*/ 2311553 w 2362895"/>
              <a:gd name="connsiteY155" fmla="*/ 860578 h 2331266"/>
              <a:gd name="connsiteX156" fmla="*/ 2326527 w 2362895"/>
              <a:gd name="connsiteY156" fmla="*/ 890548 h 2331266"/>
              <a:gd name="connsiteX157" fmla="*/ 2298718 w 2362895"/>
              <a:gd name="connsiteY157" fmla="*/ 877703 h 2331266"/>
              <a:gd name="connsiteX158" fmla="*/ 2315832 w 2362895"/>
              <a:gd name="connsiteY158" fmla="*/ 905533 h 2331266"/>
              <a:gd name="connsiteX159" fmla="*/ 2296578 w 2362895"/>
              <a:gd name="connsiteY159" fmla="*/ 935504 h 2331266"/>
              <a:gd name="connsiteX160" fmla="*/ 2302996 w 2362895"/>
              <a:gd name="connsiteY160" fmla="*/ 965474 h 2331266"/>
              <a:gd name="connsiteX161" fmla="*/ 2322249 w 2362895"/>
              <a:gd name="connsiteY161" fmla="*/ 980459 h 2331266"/>
              <a:gd name="connsiteX162" fmla="*/ 2320110 w 2362895"/>
              <a:gd name="connsiteY162" fmla="*/ 954770 h 2331266"/>
              <a:gd name="connsiteX163" fmla="*/ 2345781 w 2362895"/>
              <a:gd name="connsiteY163" fmla="*/ 980459 h 2331266"/>
              <a:gd name="connsiteX164" fmla="*/ 2352199 w 2362895"/>
              <a:gd name="connsiteY164" fmla="*/ 1018992 h 2331266"/>
              <a:gd name="connsiteX165" fmla="*/ 2362895 w 2362895"/>
              <a:gd name="connsiteY165" fmla="*/ 1038259 h 2331266"/>
              <a:gd name="connsiteX166" fmla="*/ 2352199 w 2362895"/>
              <a:gd name="connsiteY166" fmla="*/ 1145296 h 2331266"/>
              <a:gd name="connsiteX167" fmla="*/ 2339363 w 2362895"/>
              <a:gd name="connsiteY167" fmla="*/ 1145296 h 2331266"/>
              <a:gd name="connsiteX168" fmla="*/ 2339363 w 2362895"/>
              <a:gd name="connsiteY168" fmla="*/ 1179548 h 2331266"/>
              <a:gd name="connsiteX169" fmla="*/ 2356478 w 2362895"/>
              <a:gd name="connsiteY169" fmla="*/ 1179548 h 2331266"/>
              <a:gd name="connsiteX170" fmla="*/ 2362895 w 2362895"/>
              <a:gd name="connsiteY170" fmla="*/ 1220223 h 2331266"/>
              <a:gd name="connsiteX171" fmla="*/ 2352199 w 2362895"/>
              <a:gd name="connsiteY171" fmla="*/ 1265178 h 2331266"/>
              <a:gd name="connsiteX172" fmla="*/ 2345781 w 2362895"/>
              <a:gd name="connsiteY172" fmla="*/ 1228785 h 2331266"/>
              <a:gd name="connsiteX173" fmla="*/ 2335084 w 2362895"/>
              <a:gd name="connsiteY173" fmla="*/ 1235208 h 2331266"/>
              <a:gd name="connsiteX174" fmla="*/ 2328667 w 2362895"/>
              <a:gd name="connsiteY174" fmla="*/ 1250193 h 2331266"/>
              <a:gd name="connsiteX175" fmla="*/ 2311553 w 2362895"/>
              <a:gd name="connsiteY175" fmla="*/ 1333682 h 2331266"/>
              <a:gd name="connsiteX176" fmla="*/ 2298718 w 2362895"/>
              <a:gd name="connsiteY176" fmla="*/ 1365792 h 2331266"/>
              <a:gd name="connsiteX177" fmla="*/ 2288021 w 2362895"/>
              <a:gd name="connsiteY177" fmla="*/ 1370074 h 2331266"/>
              <a:gd name="connsiteX178" fmla="*/ 2296578 w 2362895"/>
              <a:gd name="connsiteY178" fmla="*/ 1387200 h 2331266"/>
              <a:gd name="connsiteX179" fmla="*/ 2311553 w 2362895"/>
              <a:gd name="connsiteY179" fmla="*/ 1376497 h 2331266"/>
              <a:gd name="connsiteX180" fmla="*/ 2275185 w 2362895"/>
              <a:gd name="connsiteY180" fmla="*/ 1430015 h 2331266"/>
              <a:gd name="connsiteX181" fmla="*/ 2249515 w 2362895"/>
              <a:gd name="connsiteY181" fmla="*/ 1470689 h 2331266"/>
              <a:gd name="connsiteX182" fmla="*/ 2221704 w 2362895"/>
              <a:gd name="connsiteY182" fmla="*/ 1564881 h 2331266"/>
              <a:gd name="connsiteX183" fmla="*/ 2204590 w 2362895"/>
              <a:gd name="connsiteY183" fmla="*/ 1588429 h 2331266"/>
              <a:gd name="connsiteX184" fmla="*/ 2198172 w 2362895"/>
              <a:gd name="connsiteY184" fmla="*/ 1577726 h 2331266"/>
              <a:gd name="connsiteX185" fmla="*/ 2198172 w 2362895"/>
              <a:gd name="connsiteY185" fmla="*/ 1601274 h 2331266"/>
              <a:gd name="connsiteX186" fmla="*/ 2196033 w 2362895"/>
              <a:gd name="connsiteY186" fmla="*/ 1590570 h 2331266"/>
              <a:gd name="connsiteX187" fmla="*/ 2159665 w 2362895"/>
              <a:gd name="connsiteY187" fmla="*/ 1678340 h 2331266"/>
              <a:gd name="connsiteX188" fmla="*/ 2191754 w 2362895"/>
              <a:gd name="connsiteY188" fmla="*/ 1633385 h 2331266"/>
              <a:gd name="connsiteX189" fmla="*/ 2178919 w 2362895"/>
              <a:gd name="connsiteY189" fmla="*/ 1674059 h 2331266"/>
              <a:gd name="connsiteX190" fmla="*/ 2204590 w 2362895"/>
              <a:gd name="connsiteY190" fmla="*/ 1641948 h 2331266"/>
              <a:gd name="connsiteX191" fmla="*/ 2221704 w 2362895"/>
              <a:gd name="connsiteY191" fmla="*/ 1618400 h 2331266"/>
              <a:gd name="connsiteX192" fmla="*/ 2213147 w 2362895"/>
              <a:gd name="connsiteY192" fmla="*/ 1637667 h 2331266"/>
              <a:gd name="connsiteX193" fmla="*/ 2221704 w 2362895"/>
              <a:gd name="connsiteY193" fmla="*/ 1633385 h 2331266"/>
              <a:gd name="connsiteX194" fmla="*/ 2215287 w 2362895"/>
              <a:gd name="connsiteY194" fmla="*/ 1654792 h 2331266"/>
              <a:gd name="connsiteX195" fmla="*/ 2198172 w 2362895"/>
              <a:gd name="connsiteY195" fmla="*/ 1648370 h 2331266"/>
              <a:gd name="connsiteX196" fmla="*/ 2189615 w 2362895"/>
              <a:gd name="connsiteY196" fmla="*/ 1701888 h 2331266"/>
              <a:gd name="connsiteX197" fmla="*/ 2219565 w 2362895"/>
              <a:gd name="connsiteY197" fmla="*/ 1701888 h 2331266"/>
              <a:gd name="connsiteX198" fmla="*/ 2181058 w 2362895"/>
              <a:gd name="connsiteY198" fmla="*/ 1727578 h 2331266"/>
              <a:gd name="connsiteX199" fmla="*/ 2181058 w 2362895"/>
              <a:gd name="connsiteY199" fmla="*/ 1710452 h 2331266"/>
              <a:gd name="connsiteX200" fmla="*/ 2166083 w 2362895"/>
              <a:gd name="connsiteY200" fmla="*/ 1768251 h 2331266"/>
              <a:gd name="connsiteX201" fmla="*/ 2131855 w 2362895"/>
              <a:gd name="connsiteY201" fmla="*/ 1798222 h 2331266"/>
              <a:gd name="connsiteX202" fmla="*/ 2136134 w 2362895"/>
              <a:gd name="connsiteY202" fmla="*/ 1785378 h 2331266"/>
              <a:gd name="connsiteX203" fmla="*/ 2121159 w 2362895"/>
              <a:gd name="connsiteY203" fmla="*/ 1802504 h 2331266"/>
              <a:gd name="connsiteX204" fmla="*/ 2114740 w 2362895"/>
              <a:gd name="connsiteY204" fmla="*/ 1778956 h 2331266"/>
              <a:gd name="connsiteX205" fmla="*/ 2091209 w 2362895"/>
              <a:gd name="connsiteY205" fmla="*/ 1845319 h 2331266"/>
              <a:gd name="connsiteX206" fmla="*/ 2119019 w 2362895"/>
              <a:gd name="connsiteY206" fmla="*/ 1817489 h 2331266"/>
              <a:gd name="connsiteX207" fmla="*/ 2104045 w 2362895"/>
              <a:gd name="connsiteY207" fmla="*/ 1862444 h 2331266"/>
              <a:gd name="connsiteX208" fmla="*/ 2071956 w 2362895"/>
              <a:gd name="connsiteY208" fmla="*/ 1892415 h 2331266"/>
              <a:gd name="connsiteX209" fmla="*/ 2065538 w 2362895"/>
              <a:gd name="connsiteY209" fmla="*/ 1885992 h 2331266"/>
              <a:gd name="connsiteX210" fmla="*/ 2024892 w 2362895"/>
              <a:gd name="connsiteY210" fmla="*/ 1933089 h 2331266"/>
              <a:gd name="connsiteX211" fmla="*/ 2020614 w 2362895"/>
              <a:gd name="connsiteY211" fmla="*/ 1945933 h 2331266"/>
              <a:gd name="connsiteX212" fmla="*/ 1971410 w 2362895"/>
              <a:gd name="connsiteY212" fmla="*/ 1978045 h 2331266"/>
              <a:gd name="connsiteX213" fmla="*/ 1982107 w 2362895"/>
              <a:gd name="connsiteY213" fmla="*/ 1941652 h 2331266"/>
              <a:gd name="connsiteX214" fmla="*/ 1958575 w 2362895"/>
              <a:gd name="connsiteY214" fmla="*/ 1969481 h 2331266"/>
              <a:gd name="connsiteX215" fmla="*/ 1937182 w 2362895"/>
              <a:gd name="connsiteY215" fmla="*/ 1978045 h 2331266"/>
              <a:gd name="connsiteX216" fmla="*/ 1900815 w 2362895"/>
              <a:gd name="connsiteY216" fmla="*/ 2023000 h 2331266"/>
              <a:gd name="connsiteX217" fmla="*/ 1781016 w 2362895"/>
              <a:gd name="connsiteY217" fmla="*/ 2095785 h 2331266"/>
              <a:gd name="connsiteX218" fmla="*/ 1787434 w 2362895"/>
              <a:gd name="connsiteY218" fmla="*/ 2078659 h 2331266"/>
              <a:gd name="connsiteX219" fmla="*/ 1753205 w 2362895"/>
              <a:gd name="connsiteY219" fmla="*/ 2125755 h 2331266"/>
              <a:gd name="connsiteX220" fmla="*/ 1652660 w 2362895"/>
              <a:gd name="connsiteY220" fmla="*/ 2172852 h 2331266"/>
              <a:gd name="connsiteX221" fmla="*/ 1637686 w 2362895"/>
              <a:gd name="connsiteY221" fmla="*/ 2185696 h 2331266"/>
              <a:gd name="connsiteX222" fmla="*/ 1603457 w 2362895"/>
              <a:gd name="connsiteY222" fmla="*/ 2189977 h 2331266"/>
              <a:gd name="connsiteX223" fmla="*/ 1629129 w 2362895"/>
              <a:gd name="connsiteY223" fmla="*/ 2172852 h 2331266"/>
              <a:gd name="connsiteX224" fmla="*/ 1552115 w 2362895"/>
              <a:gd name="connsiteY224" fmla="*/ 2224230 h 2331266"/>
              <a:gd name="connsiteX225" fmla="*/ 1567090 w 2362895"/>
              <a:gd name="connsiteY225" fmla="*/ 2226370 h 2331266"/>
              <a:gd name="connsiteX226" fmla="*/ 1569229 w 2362895"/>
              <a:gd name="connsiteY226" fmla="*/ 2219948 h 2331266"/>
              <a:gd name="connsiteX227" fmla="*/ 1622711 w 2362895"/>
              <a:gd name="connsiteY227" fmla="*/ 2207103 h 2331266"/>
              <a:gd name="connsiteX228" fmla="*/ 1515747 w 2362895"/>
              <a:gd name="connsiteY228" fmla="*/ 2271325 h 2331266"/>
              <a:gd name="connsiteX229" fmla="*/ 1526444 w 2362895"/>
              <a:gd name="connsiteY229" fmla="*/ 2279888 h 2331266"/>
              <a:gd name="connsiteX230" fmla="*/ 1545697 w 2362895"/>
              <a:gd name="connsiteY230" fmla="*/ 2279888 h 2331266"/>
              <a:gd name="connsiteX231" fmla="*/ 1545697 w 2362895"/>
              <a:gd name="connsiteY231" fmla="*/ 2290593 h 2331266"/>
              <a:gd name="connsiteX232" fmla="*/ 1562812 w 2362895"/>
              <a:gd name="connsiteY232" fmla="*/ 2290593 h 2331266"/>
              <a:gd name="connsiteX233" fmla="*/ 1526444 w 2362895"/>
              <a:gd name="connsiteY233" fmla="*/ 2307718 h 2331266"/>
              <a:gd name="connsiteX234" fmla="*/ 1496494 w 2362895"/>
              <a:gd name="connsiteY234" fmla="*/ 2292733 h 2331266"/>
              <a:gd name="connsiteX235" fmla="*/ 1423759 w 2362895"/>
              <a:gd name="connsiteY235" fmla="*/ 2331266 h 2331266"/>
              <a:gd name="connsiteX236" fmla="*/ 1430177 w 2362895"/>
              <a:gd name="connsiteY236" fmla="*/ 2303436 h 2331266"/>
              <a:gd name="connsiteX237" fmla="*/ 1492216 w 2362895"/>
              <a:gd name="connsiteY237" fmla="*/ 2277748 h 2331266"/>
              <a:gd name="connsiteX238" fmla="*/ 1308239 w 2362895"/>
              <a:gd name="connsiteY238" fmla="*/ 2297015 h 2331266"/>
              <a:gd name="connsiteX239" fmla="*/ 1430177 w 2362895"/>
              <a:gd name="connsiteY239" fmla="*/ 2262763 h 2331266"/>
              <a:gd name="connsiteX240" fmla="*/ 1295403 w 2362895"/>
              <a:gd name="connsiteY240" fmla="*/ 2286311 h 2331266"/>
              <a:gd name="connsiteX241" fmla="*/ 1288986 w 2362895"/>
              <a:gd name="connsiteY241" fmla="*/ 2303436 h 2331266"/>
              <a:gd name="connsiteX242" fmla="*/ 1265454 w 2362895"/>
              <a:gd name="connsiteY242" fmla="*/ 2286311 h 2331266"/>
              <a:gd name="connsiteX243" fmla="*/ 1130680 w 2362895"/>
              <a:gd name="connsiteY243" fmla="*/ 2284170 h 2331266"/>
              <a:gd name="connsiteX244" fmla="*/ 1087895 w 2362895"/>
              <a:gd name="connsiteY244" fmla="*/ 2290593 h 2331266"/>
              <a:gd name="connsiteX245" fmla="*/ 1145655 w 2362895"/>
              <a:gd name="connsiteY245" fmla="*/ 2307718 h 2331266"/>
              <a:gd name="connsiteX246" fmla="*/ 980931 w 2362895"/>
              <a:gd name="connsiteY246" fmla="*/ 2273466 h 2331266"/>
              <a:gd name="connsiteX247" fmla="*/ 993768 w 2362895"/>
              <a:gd name="connsiteY247" fmla="*/ 2284170 h 2331266"/>
              <a:gd name="connsiteX248" fmla="*/ 968096 w 2362895"/>
              <a:gd name="connsiteY248" fmla="*/ 2260622 h 2331266"/>
              <a:gd name="connsiteX249" fmla="*/ 1081477 w 2362895"/>
              <a:gd name="connsiteY249" fmla="*/ 2284170 h 2331266"/>
              <a:gd name="connsiteX250" fmla="*/ 950982 w 2362895"/>
              <a:gd name="connsiteY250" fmla="*/ 2243496 h 2331266"/>
              <a:gd name="connsiteX251" fmla="*/ 839740 w 2362895"/>
              <a:gd name="connsiteY251" fmla="*/ 2213525 h 2331266"/>
              <a:gd name="connsiteX252" fmla="*/ 978792 w 2362895"/>
              <a:gd name="connsiteY252" fmla="*/ 2237073 h 2331266"/>
              <a:gd name="connsiteX253" fmla="*/ 1023717 w 2362895"/>
              <a:gd name="connsiteY253" fmla="*/ 2247777 h 2331266"/>
              <a:gd name="connsiteX254" fmla="*/ 1027996 w 2362895"/>
              <a:gd name="connsiteY254" fmla="*/ 2237073 h 2331266"/>
              <a:gd name="connsiteX255" fmla="*/ 749891 w 2362895"/>
              <a:gd name="connsiteY255" fmla="*/ 2119333 h 2331266"/>
              <a:gd name="connsiteX256" fmla="*/ 649346 w 2362895"/>
              <a:gd name="connsiteY256" fmla="*/ 2076518 h 2331266"/>
              <a:gd name="connsiteX257" fmla="*/ 593725 w 2362895"/>
              <a:gd name="connsiteY257" fmla="*/ 2035844 h 2331266"/>
              <a:gd name="connsiteX258" fmla="*/ 589446 w 2362895"/>
              <a:gd name="connsiteY258" fmla="*/ 2025141 h 2331266"/>
              <a:gd name="connsiteX259" fmla="*/ 583029 w 2362895"/>
              <a:gd name="connsiteY259" fmla="*/ 2025141 h 2331266"/>
              <a:gd name="connsiteX260" fmla="*/ 583029 w 2362895"/>
              <a:gd name="connsiteY260" fmla="*/ 2042266 h 2331266"/>
              <a:gd name="connsiteX261" fmla="*/ 600143 w 2362895"/>
              <a:gd name="connsiteY261" fmla="*/ 2065814 h 2331266"/>
              <a:gd name="connsiteX262" fmla="*/ 640789 w 2362895"/>
              <a:gd name="connsiteY262" fmla="*/ 2106489 h 2331266"/>
              <a:gd name="connsiteX263" fmla="*/ 570194 w 2362895"/>
              <a:gd name="connsiteY263" fmla="*/ 2065814 h 2331266"/>
              <a:gd name="connsiteX264" fmla="*/ 606560 w 2362895"/>
              <a:gd name="connsiteY264" fmla="*/ 2093644 h 2331266"/>
              <a:gd name="connsiteX265" fmla="*/ 619396 w 2362895"/>
              <a:gd name="connsiteY265" fmla="*/ 2119333 h 2331266"/>
              <a:gd name="connsiteX266" fmla="*/ 548800 w 2362895"/>
              <a:gd name="connsiteY266" fmla="*/ 2065814 h 2331266"/>
              <a:gd name="connsiteX267" fmla="*/ 458952 w 2362895"/>
              <a:gd name="connsiteY267" fmla="*/ 1995170 h 2331266"/>
              <a:gd name="connsiteX268" fmla="*/ 465369 w 2362895"/>
              <a:gd name="connsiteY268" fmla="*/ 1988748 h 2331266"/>
              <a:gd name="connsiteX269" fmla="*/ 441838 w 2362895"/>
              <a:gd name="connsiteY269" fmla="*/ 1978045 h 2331266"/>
              <a:gd name="connsiteX270" fmla="*/ 456812 w 2362895"/>
              <a:gd name="connsiteY270" fmla="*/ 1975903 h 2331266"/>
              <a:gd name="connsiteX271" fmla="*/ 257860 w 2362895"/>
              <a:gd name="connsiteY271" fmla="*/ 1727578 h 2331266"/>
              <a:gd name="connsiteX272" fmla="*/ 245025 w 2362895"/>
              <a:gd name="connsiteY272" fmla="*/ 1734000 h 2331266"/>
              <a:gd name="connsiteX273" fmla="*/ 255722 w 2362895"/>
              <a:gd name="connsiteY273" fmla="*/ 1721155 h 2331266"/>
              <a:gd name="connsiteX274" fmla="*/ 232189 w 2362895"/>
              <a:gd name="connsiteY274" fmla="*/ 1691185 h 2331266"/>
              <a:gd name="connsiteX275" fmla="*/ 234329 w 2362895"/>
              <a:gd name="connsiteY275" fmla="*/ 1661215 h 2331266"/>
              <a:gd name="connsiteX276" fmla="*/ 208658 w 2362895"/>
              <a:gd name="connsiteY276" fmla="*/ 1609837 h 2331266"/>
              <a:gd name="connsiteX277" fmla="*/ 195822 w 2362895"/>
              <a:gd name="connsiteY277" fmla="*/ 1577726 h 2331266"/>
              <a:gd name="connsiteX278" fmla="*/ 202240 w 2362895"/>
              <a:gd name="connsiteY278" fmla="*/ 1573444 h 2331266"/>
              <a:gd name="connsiteX279" fmla="*/ 185126 w 2362895"/>
              <a:gd name="connsiteY279" fmla="*/ 1543474 h 2331266"/>
              <a:gd name="connsiteX280" fmla="*/ 195822 w 2362895"/>
              <a:gd name="connsiteY280" fmla="*/ 1543474 h 2331266"/>
              <a:gd name="connsiteX281" fmla="*/ 178708 w 2362895"/>
              <a:gd name="connsiteY281" fmla="*/ 1423593 h 2331266"/>
              <a:gd name="connsiteX282" fmla="*/ 185126 w 2362895"/>
              <a:gd name="connsiteY282" fmla="*/ 1425733 h 2331266"/>
              <a:gd name="connsiteX283" fmla="*/ 180847 w 2362895"/>
              <a:gd name="connsiteY283" fmla="*/ 1412888 h 2331266"/>
              <a:gd name="connsiteX284" fmla="*/ 202240 w 2362895"/>
              <a:gd name="connsiteY284" fmla="*/ 1425733 h 2331266"/>
              <a:gd name="connsiteX285" fmla="*/ 191543 w 2362895"/>
              <a:gd name="connsiteY285" fmla="*/ 1412888 h 2331266"/>
              <a:gd name="connsiteX286" fmla="*/ 185126 w 2362895"/>
              <a:gd name="connsiteY286" fmla="*/ 1352948 h 2331266"/>
              <a:gd name="connsiteX287" fmla="*/ 174429 w 2362895"/>
              <a:gd name="connsiteY287" fmla="*/ 1357230 h 2331266"/>
              <a:gd name="connsiteX288" fmla="*/ 165337 w 2362895"/>
              <a:gd name="connsiteY288" fmla="*/ 1266248 h 2331266"/>
              <a:gd name="connsiteX289" fmla="*/ 165861 w 2362895"/>
              <a:gd name="connsiteY289" fmla="*/ 1177203 h 2331266"/>
              <a:gd name="connsiteX290" fmla="*/ 168012 w 2362895"/>
              <a:gd name="connsiteY290" fmla="*/ 1175266 h 2331266"/>
              <a:gd name="connsiteX291" fmla="*/ 165872 w 2362895"/>
              <a:gd name="connsiteY291" fmla="*/ 1134593 h 2331266"/>
              <a:gd name="connsiteX292" fmla="*/ 172290 w 2362895"/>
              <a:gd name="connsiteY292" fmla="*/ 1104622 h 2331266"/>
              <a:gd name="connsiteX293" fmla="*/ 172290 w 2362895"/>
              <a:gd name="connsiteY293" fmla="*/ 1044682 h 2331266"/>
              <a:gd name="connsiteX294" fmla="*/ 178708 w 2362895"/>
              <a:gd name="connsiteY294" fmla="*/ 1008289 h 2331266"/>
              <a:gd name="connsiteX295" fmla="*/ 178708 w 2362895"/>
              <a:gd name="connsiteY295" fmla="*/ 948348 h 2331266"/>
              <a:gd name="connsiteX296" fmla="*/ 202240 w 2362895"/>
              <a:gd name="connsiteY296" fmla="*/ 873422 h 2331266"/>
              <a:gd name="connsiteX297" fmla="*/ 210797 w 2362895"/>
              <a:gd name="connsiteY297" fmla="*/ 871281 h 2331266"/>
              <a:gd name="connsiteX298" fmla="*/ 204380 w 2362895"/>
              <a:gd name="connsiteY298" fmla="*/ 841311 h 2331266"/>
              <a:gd name="connsiteX299" fmla="*/ 208658 w 2362895"/>
              <a:gd name="connsiteY299" fmla="*/ 830607 h 2331266"/>
              <a:gd name="connsiteX300" fmla="*/ 208658 w 2362895"/>
              <a:gd name="connsiteY300" fmla="*/ 854155 h 2331266"/>
              <a:gd name="connsiteX301" fmla="*/ 215075 w 2362895"/>
              <a:gd name="connsiteY301" fmla="*/ 860578 h 2331266"/>
              <a:gd name="connsiteX302" fmla="*/ 215075 w 2362895"/>
              <a:gd name="connsiteY302" fmla="*/ 807059 h 2331266"/>
              <a:gd name="connsiteX303" fmla="*/ 227911 w 2362895"/>
              <a:gd name="connsiteY303" fmla="*/ 794215 h 2331266"/>
              <a:gd name="connsiteX304" fmla="*/ 225772 w 2362895"/>
              <a:gd name="connsiteY304" fmla="*/ 774948 h 2331266"/>
              <a:gd name="connsiteX305" fmla="*/ 215075 w 2362895"/>
              <a:gd name="connsiteY305" fmla="*/ 800637 h 2331266"/>
              <a:gd name="connsiteX306" fmla="*/ 238608 w 2362895"/>
              <a:gd name="connsiteY306" fmla="*/ 717148 h 2331266"/>
              <a:gd name="connsiteX307" fmla="*/ 242886 w 2362895"/>
              <a:gd name="connsiteY307" fmla="*/ 723570 h 2331266"/>
              <a:gd name="connsiteX308" fmla="*/ 292089 w 2362895"/>
              <a:gd name="connsiteY308" fmla="*/ 644363 h 2331266"/>
              <a:gd name="connsiteX309" fmla="*/ 287811 w 2362895"/>
              <a:gd name="connsiteY309" fmla="*/ 629378 h 2331266"/>
              <a:gd name="connsiteX310" fmla="*/ 334874 w 2362895"/>
              <a:gd name="connsiteY310" fmla="*/ 580141 h 2331266"/>
              <a:gd name="connsiteX311" fmla="*/ 334874 w 2362895"/>
              <a:gd name="connsiteY311" fmla="*/ 590844 h 2331266"/>
              <a:gd name="connsiteX312" fmla="*/ 409748 w 2362895"/>
              <a:gd name="connsiteY312" fmla="*/ 496652 h 2331266"/>
              <a:gd name="connsiteX313" fmla="*/ 411888 w 2362895"/>
              <a:gd name="connsiteY313" fmla="*/ 505215 h 2331266"/>
              <a:gd name="connsiteX314" fmla="*/ 433281 w 2362895"/>
              <a:gd name="connsiteY314" fmla="*/ 483807 h 2331266"/>
              <a:gd name="connsiteX315" fmla="*/ 418305 w 2362895"/>
              <a:gd name="connsiteY315" fmla="*/ 479525 h 2331266"/>
              <a:gd name="connsiteX316" fmla="*/ 448255 w 2362895"/>
              <a:gd name="connsiteY316" fmla="*/ 432429 h 2331266"/>
              <a:gd name="connsiteX317" fmla="*/ 463230 w 2362895"/>
              <a:gd name="connsiteY317" fmla="*/ 438852 h 2331266"/>
              <a:gd name="connsiteX318" fmla="*/ 456812 w 2362895"/>
              <a:gd name="connsiteY318" fmla="*/ 426007 h 2331266"/>
              <a:gd name="connsiteX319" fmla="*/ 480344 w 2362895"/>
              <a:gd name="connsiteY319" fmla="*/ 408881 h 2331266"/>
              <a:gd name="connsiteX320" fmla="*/ 486762 w 2362895"/>
              <a:gd name="connsiteY320" fmla="*/ 419585 h 2331266"/>
              <a:gd name="connsiteX321" fmla="*/ 493180 w 2362895"/>
              <a:gd name="connsiteY321" fmla="*/ 391756 h 2331266"/>
              <a:gd name="connsiteX322" fmla="*/ 480344 w 2362895"/>
              <a:gd name="connsiteY322" fmla="*/ 385333 h 2331266"/>
              <a:gd name="connsiteX323" fmla="*/ 516712 w 2362895"/>
              <a:gd name="connsiteY323" fmla="*/ 368207 h 2331266"/>
              <a:gd name="connsiteX324" fmla="*/ 540243 w 2362895"/>
              <a:gd name="connsiteY324" fmla="*/ 344659 h 2331266"/>
              <a:gd name="connsiteX325" fmla="*/ 557358 w 2362895"/>
              <a:gd name="connsiteY325" fmla="*/ 338237 h 2331266"/>
              <a:gd name="connsiteX326" fmla="*/ 553079 w 2362895"/>
              <a:gd name="connsiteY326" fmla="*/ 318970 h 2331266"/>
              <a:gd name="connsiteX327" fmla="*/ 499598 w 2362895"/>
              <a:gd name="connsiteY327" fmla="*/ 338237 h 2331266"/>
              <a:gd name="connsiteX328" fmla="*/ 495319 w 2362895"/>
              <a:gd name="connsiteY328" fmla="*/ 353222 h 2331266"/>
              <a:gd name="connsiteX329" fmla="*/ 418305 w 2362895"/>
              <a:gd name="connsiteY329" fmla="*/ 413162 h 2331266"/>
              <a:gd name="connsiteX330" fmla="*/ 411888 w 2362895"/>
              <a:gd name="connsiteY330" fmla="*/ 402459 h 2331266"/>
              <a:gd name="connsiteX331" fmla="*/ 458952 w 2362895"/>
              <a:gd name="connsiteY331" fmla="*/ 348941 h 2331266"/>
              <a:gd name="connsiteX332" fmla="*/ 441838 w 2362895"/>
              <a:gd name="connsiteY332" fmla="*/ 361785 h 2331266"/>
              <a:gd name="connsiteX333" fmla="*/ 463230 w 2362895"/>
              <a:gd name="connsiteY333" fmla="*/ 331814 h 2331266"/>
              <a:gd name="connsiteX334" fmla="*/ 469647 w 2362895"/>
              <a:gd name="connsiteY334" fmla="*/ 321111 h 2331266"/>
              <a:gd name="connsiteX335" fmla="*/ 482483 w 2362895"/>
              <a:gd name="connsiteY335" fmla="*/ 331814 h 2331266"/>
              <a:gd name="connsiteX336" fmla="*/ 512433 w 2362895"/>
              <a:gd name="connsiteY336" fmla="*/ 306126 h 2331266"/>
              <a:gd name="connsiteX337" fmla="*/ 512433 w 2362895"/>
              <a:gd name="connsiteY337" fmla="*/ 321111 h 2331266"/>
              <a:gd name="connsiteX338" fmla="*/ 499598 w 2362895"/>
              <a:gd name="connsiteY338" fmla="*/ 329674 h 2331266"/>
              <a:gd name="connsiteX339" fmla="*/ 565915 w 2362895"/>
              <a:gd name="connsiteY339" fmla="*/ 289000 h 2331266"/>
              <a:gd name="connsiteX340" fmla="*/ 546661 w 2362895"/>
              <a:gd name="connsiteY340" fmla="*/ 284718 h 2331266"/>
              <a:gd name="connsiteX341" fmla="*/ 533826 w 2362895"/>
              <a:gd name="connsiteY341" fmla="*/ 282578 h 2331266"/>
              <a:gd name="connsiteX342" fmla="*/ 516712 w 2362895"/>
              <a:gd name="connsiteY342" fmla="*/ 308266 h 2331266"/>
              <a:gd name="connsiteX343" fmla="*/ 529547 w 2362895"/>
              <a:gd name="connsiteY343" fmla="*/ 284718 h 2331266"/>
              <a:gd name="connsiteX344" fmla="*/ 510294 w 2362895"/>
              <a:gd name="connsiteY344" fmla="*/ 291141 h 2331266"/>
              <a:gd name="connsiteX345" fmla="*/ 570194 w 2362895"/>
              <a:gd name="connsiteY345" fmla="*/ 248326 h 2331266"/>
              <a:gd name="connsiteX346" fmla="*/ 612979 w 2362895"/>
              <a:gd name="connsiteY346" fmla="*/ 222637 h 2331266"/>
              <a:gd name="connsiteX347" fmla="*/ 625814 w 2362895"/>
              <a:gd name="connsiteY347" fmla="*/ 224778 h 2331266"/>
              <a:gd name="connsiteX348" fmla="*/ 606560 w 2362895"/>
              <a:gd name="connsiteY348" fmla="*/ 241903 h 2331266"/>
              <a:gd name="connsiteX349" fmla="*/ 743473 w 2362895"/>
              <a:gd name="connsiteY349" fmla="*/ 199089 h 2331266"/>
              <a:gd name="connsiteX350" fmla="*/ 713524 w 2362895"/>
              <a:gd name="connsiteY350" fmla="*/ 211933 h 2331266"/>
              <a:gd name="connsiteX351" fmla="*/ 709245 w 2362895"/>
              <a:gd name="connsiteY351" fmla="*/ 224778 h 2331266"/>
              <a:gd name="connsiteX352" fmla="*/ 606560 w 2362895"/>
              <a:gd name="connsiteY352" fmla="*/ 261170 h 2331266"/>
              <a:gd name="connsiteX353" fmla="*/ 606560 w 2362895"/>
              <a:gd name="connsiteY353" fmla="*/ 284718 h 2331266"/>
              <a:gd name="connsiteX354" fmla="*/ 593725 w 2362895"/>
              <a:gd name="connsiteY354" fmla="*/ 291141 h 2331266"/>
              <a:gd name="connsiteX355" fmla="*/ 593725 w 2362895"/>
              <a:gd name="connsiteY355" fmla="*/ 278296 h 2331266"/>
              <a:gd name="connsiteX356" fmla="*/ 583029 w 2362895"/>
              <a:gd name="connsiteY356" fmla="*/ 282578 h 2331266"/>
              <a:gd name="connsiteX357" fmla="*/ 576611 w 2362895"/>
              <a:gd name="connsiteY357" fmla="*/ 308266 h 2331266"/>
              <a:gd name="connsiteX358" fmla="*/ 595865 w 2362895"/>
              <a:gd name="connsiteY358" fmla="*/ 306126 h 2331266"/>
              <a:gd name="connsiteX359" fmla="*/ 583029 w 2362895"/>
              <a:gd name="connsiteY359" fmla="*/ 321111 h 2331266"/>
              <a:gd name="connsiteX360" fmla="*/ 619396 w 2362895"/>
              <a:gd name="connsiteY360" fmla="*/ 306126 h 2331266"/>
              <a:gd name="connsiteX361" fmla="*/ 600143 w 2362895"/>
              <a:gd name="connsiteY361" fmla="*/ 299703 h 2331266"/>
              <a:gd name="connsiteX362" fmla="*/ 623674 w 2362895"/>
              <a:gd name="connsiteY362" fmla="*/ 284718 h 2331266"/>
              <a:gd name="connsiteX363" fmla="*/ 617257 w 2362895"/>
              <a:gd name="connsiteY363" fmla="*/ 299703 h 2331266"/>
              <a:gd name="connsiteX364" fmla="*/ 642928 w 2362895"/>
              <a:gd name="connsiteY364" fmla="*/ 276155 h 2331266"/>
              <a:gd name="connsiteX365" fmla="*/ 719942 w 2362895"/>
              <a:gd name="connsiteY365" fmla="*/ 237622 h 2331266"/>
              <a:gd name="connsiteX366" fmla="*/ 719942 w 2362895"/>
              <a:gd name="connsiteY366" fmla="*/ 231200 h 2331266"/>
              <a:gd name="connsiteX367" fmla="*/ 762727 w 2362895"/>
              <a:gd name="connsiteY367" fmla="*/ 205511 h 2331266"/>
              <a:gd name="connsiteX368" fmla="*/ 743473 w 2362895"/>
              <a:gd name="connsiteY368" fmla="*/ 222637 h 2331266"/>
              <a:gd name="connsiteX369" fmla="*/ 767005 w 2362895"/>
              <a:gd name="connsiteY369" fmla="*/ 201230 h 2331266"/>
              <a:gd name="connsiteX370" fmla="*/ 796955 w 2362895"/>
              <a:gd name="connsiteY370" fmla="*/ 214074 h 2331266"/>
              <a:gd name="connsiteX371" fmla="*/ 779841 w 2362895"/>
              <a:gd name="connsiteY371" fmla="*/ 244045 h 2331266"/>
              <a:gd name="connsiteX372" fmla="*/ 786259 w 2362895"/>
              <a:gd name="connsiteY372" fmla="*/ 252607 h 2331266"/>
              <a:gd name="connsiteX373" fmla="*/ 816209 w 2362895"/>
              <a:gd name="connsiteY373" fmla="*/ 241903 h 2331266"/>
              <a:gd name="connsiteX374" fmla="*/ 824766 w 2362895"/>
              <a:gd name="connsiteY374" fmla="*/ 237622 h 2331266"/>
              <a:gd name="connsiteX375" fmla="*/ 854715 w 2362895"/>
              <a:gd name="connsiteY375" fmla="*/ 218355 h 2331266"/>
              <a:gd name="connsiteX376" fmla="*/ 869690 w 2362895"/>
              <a:gd name="connsiteY376" fmla="*/ 224778 h 2331266"/>
              <a:gd name="connsiteX377" fmla="*/ 873969 w 2362895"/>
              <a:gd name="connsiteY377" fmla="*/ 207652 h 2331266"/>
              <a:gd name="connsiteX378" fmla="*/ 866044 w 2362895"/>
              <a:gd name="connsiteY378" fmla="*/ 202365 h 2331266"/>
              <a:gd name="connsiteX379" fmla="*/ 867551 w 2362895"/>
              <a:gd name="connsiteY379" fmla="*/ 201230 h 2331266"/>
              <a:gd name="connsiteX380" fmla="*/ 864952 w 2362895"/>
              <a:gd name="connsiteY380" fmla="*/ 201636 h 2331266"/>
              <a:gd name="connsiteX381" fmla="*/ 854715 w 2362895"/>
              <a:gd name="connsiteY381" fmla="*/ 194807 h 2331266"/>
              <a:gd name="connsiteX382" fmla="*/ 850437 w 2362895"/>
              <a:gd name="connsiteY382" fmla="*/ 205511 h 2331266"/>
              <a:gd name="connsiteX383" fmla="*/ 858994 w 2362895"/>
              <a:gd name="connsiteY383" fmla="*/ 202568 h 2331266"/>
              <a:gd name="connsiteX384" fmla="*/ 864952 w 2362895"/>
              <a:gd name="connsiteY384" fmla="*/ 201636 h 2331266"/>
              <a:gd name="connsiteX385" fmla="*/ 866044 w 2362895"/>
              <a:gd name="connsiteY385" fmla="*/ 202365 h 2331266"/>
              <a:gd name="connsiteX386" fmla="*/ 846960 w 2362895"/>
              <a:gd name="connsiteY386" fmla="*/ 216750 h 2331266"/>
              <a:gd name="connsiteX387" fmla="*/ 824766 w 2362895"/>
              <a:gd name="connsiteY387" fmla="*/ 222637 h 2331266"/>
              <a:gd name="connsiteX388" fmla="*/ 844019 w 2362895"/>
              <a:gd name="connsiteY388" fmla="*/ 207652 h 2331266"/>
              <a:gd name="connsiteX389" fmla="*/ 809790 w 2362895"/>
              <a:gd name="connsiteY389" fmla="*/ 214074 h 2331266"/>
              <a:gd name="connsiteX390" fmla="*/ 844019 w 2362895"/>
              <a:gd name="connsiteY390" fmla="*/ 190525 h 2331266"/>
              <a:gd name="connsiteX391" fmla="*/ 826904 w 2362895"/>
              <a:gd name="connsiteY391" fmla="*/ 190525 h 2331266"/>
              <a:gd name="connsiteX392" fmla="*/ 854715 w 2362895"/>
              <a:gd name="connsiteY392" fmla="*/ 184104 h 2331266"/>
              <a:gd name="connsiteX393" fmla="*/ 848298 w 2362895"/>
              <a:gd name="connsiteY393" fmla="*/ 175540 h 2331266"/>
              <a:gd name="connsiteX394" fmla="*/ 880386 w 2362895"/>
              <a:gd name="connsiteY394" fmla="*/ 169119 h 2331266"/>
              <a:gd name="connsiteX395" fmla="*/ 863272 w 2362895"/>
              <a:gd name="connsiteY395" fmla="*/ 177682 h 2331266"/>
              <a:gd name="connsiteX396" fmla="*/ 886804 w 2362895"/>
              <a:gd name="connsiteY396" fmla="*/ 169119 h 2331266"/>
              <a:gd name="connsiteX397" fmla="*/ 908197 w 2362895"/>
              <a:gd name="connsiteY397" fmla="*/ 171259 h 2331266"/>
              <a:gd name="connsiteX398" fmla="*/ 886804 w 2362895"/>
              <a:gd name="connsiteY398" fmla="*/ 184104 h 2331266"/>
              <a:gd name="connsiteX399" fmla="*/ 886804 w 2362895"/>
              <a:gd name="connsiteY399" fmla="*/ 199089 h 2331266"/>
              <a:gd name="connsiteX400" fmla="*/ 910336 w 2362895"/>
              <a:gd name="connsiteY400" fmla="*/ 188385 h 2331266"/>
              <a:gd name="connsiteX401" fmla="*/ 886804 w 2362895"/>
              <a:gd name="connsiteY401" fmla="*/ 218355 h 2331266"/>
              <a:gd name="connsiteX402" fmla="*/ 944565 w 2362895"/>
              <a:gd name="connsiteY402" fmla="*/ 214074 h 2331266"/>
              <a:gd name="connsiteX403" fmla="*/ 908197 w 2362895"/>
              <a:gd name="connsiteY403" fmla="*/ 235481 h 2331266"/>
              <a:gd name="connsiteX404" fmla="*/ 957400 w 2362895"/>
              <a:gd name="connsiteY404" fmla="*/ 211933 h 2331266"/>
              <a:gd name="connsiteX405" fmla="*/ 944565 w 2362895"/>
              <a:gd name="connsiteY405" fmla="*/ 201230 h 2331266"/>
              <a:gd name="connsiteX406" fmla="*/ 931729 w 2362895"/>
              <a:gd name="connsiteY406" fmla="*/ 205511 h 2331266"/>
              <a:gd name="connsiteX407" fmla="*/ 1000185 w 2362895"/>
              <a:gd name="connsiteY407" fmla="*/ 184104 h 2331266"/>
              <a:gd name="connsiteX408" fmla="*/ 980931 w 2362895"/>
              <a:gd name="connsiteY408" fmla="*/ 177682 h 2331266"/>
              <a:gd name="connsiteX409" fmla="*/ 1004463 w 2362895"/>
              <a:gd name="connsiteY409" fmla="*/ 158415 h 2331266"/>
              <a:gd name="connsiteX410" fmla="*/ 1015160 w 2362895"/>
              <a:gd name="connsiteY410" fmla="*/ 151992 h 2331266"/>
              <a:gd name="connsiteX411" fmla="*/ 1008742 w 2362895"/>
              <a:gd name="connsiteY411" fmla="*/ 164837 h 2331266"/>
              <a:gd name="connsiteX412" fmla="*/ 1032274 w 2362895"/>
              <a:gd name="connsiteY412" fmla="*/ 169119 h 2331266"/>
              <a:gd name="connsiteX413" fmla="*/ 1038691 w 2362895"/>
              <a:gd name="connsiteY413" fmla="*/ 177682 h 2331266"/>
              <a:gd name="connsiteX414" fmla="*/ 1032274 w 2362895"/>
              <a:gd name="connsiteY414" fmla="*/ 181963 h 2331266"/>
              <a:gd name="connsiteX415" fmla="*/ 1051527 w 2362895"/>
              <a:gd name="connsiteY415" fmla="*/ 171259 h 2331266"/>
              <a:gd name="connsiteX416" fmla="*/ 1047248 w 2362895"/>
              <a:gd name="connsiteY416" fmla="*/ 151992 h 2331266"/>
              <a:gd name="connsiteX417" fmla="*/ 1051527 w 2362895"/>
              <a:gd name="connsiteY417" fmla="*/ 158415 h 2331266"/>
              <a:gd name="connsiteX418" fmla="*/ 1087895 w 2362895"/>
              <a:gd name="connsiteY418" fmla="*/ 137007 h 2331266"/>
              <a:gd name="connsiteX419" fmla="*/ 1128541 w 2362895"/>
              <a:gd name="connsiteY419" fmla="*/ 145570 h 2331266"/>
              <a:gd name="connsiteX420" fmla="*/ 1085756 w 2362895"/>
              <a:gd name="connsiteY420" fmla="*/ 151992 h 2331266"/>
              <a:gd name="connsiteX421" fmla="*/ 1081477 w 2362895"/>
              <a:gd name="connsiteY421" fmla="*/ 169119 h 2331266"/>
              <a:gd name="connsiteX422" fmla="*/ 1111427 w 2362895"/>
              <a:gd name="connsiteY422" fmla="*/ 160555 h 2331266"/>
              <a:gd name="connsiteX423" fmla="*/ 1130680 w 2362895"/>
              <a:gd name="connsiteY423" fmla="*/ 141289 h 2331266"/>
              <a:gd name="connsiteX424" fmla="*/ 1169187 w 2362895"/>
              <a:gd name="connsiteY424" fmla="*/ 145570 h 2331266"/>
              <a:gd name="connsiteX425" fmla="*/ 1145655 w 2362895"/>
              <a:gd name="connsiteY425" fmla="*/ 151992 h 2331266"/>
              <a:gd name="connsiteX426" fmla="*/ 1152073 w 2362895"/>
              <a:gd name="connsiteY426" fmla="*/ 160555 h 2331266"/>
              <a:gd name="connsiteX427" fmla="*/ 1171326 w 2362895"/>
              <a:gd name="connsiteY427" fmla="*/ 151992 h 2331266"/>
              <a:gd name="connsiteX428" fmla="*/ 1182023 w 2362895"/>
              <a:gd name="connsiteY428" fmla="*/ 145570 h 2331266"/>
              <a:gd name="connsiteX429" fmla="*/ 1254757 w 2362895"/>
              <a:gd name="connsiteY429" fmla="*/ 147711 h 2331266"/>
              <a:gd name="connsiteX430" fmla="*/ 1241921 w 2362895"/>
              <a:gd name="connsiteY430" fmla="*/ 128444 h 2331266"/>
              <a:gd name="connsiteX431" fmla="*/ 1229086 w 2362895"/>
              <a:gd name="connsiteY431" fmla="*/ 130585 h 2331266"/>
              <a:gd name="connsiteX432" fmla="*/ 1235504 w 2362895"/>
              <a:gd name="connsiteY432" fmla="*/ 117741 h 2331266"/>
              <a:gd name="connsiteX433" fmla="*/ 1355303 w 2362895"/>
              <a:gd name="connsiteY433" fmla="*/ 124162 h 2331266"/>
              <a:gd name="connsiteX434" fmla="*/ 1361720 w 2362895"/>
              <a:gd name="connsiteY434" fmla="*/ 111319 h 2331266"/>
              <a:gd name="connsiteX435" fmla="*/ 1336049 w 2362895"/>
              <a:gd name="connsiteY435" fmla="*/ 100614 h 2331266"/>
              <a:gd name="connsiteX436" fmla="*/ 1361720 w 2362895"/>
              <a:gd name="connsiteY436" fmla="*/ 94192 h 2331266"/>
              <a:gd name="connsiteX437" fmla="*/ 1338188 w 2362895"/>
              <a:gd name="connsiteY437" fmla="*/ 87771 h 2331266"/>
              <a:gd name="connsiteX438" fmla="*/ 1368139 w 2362895"/>
              <a:gd name="connsiteY438" fmla="*/ 70644 h 2331266"/>
              <a:gd name="connsiteX439" fmla="*/ 1355303 w 2362895"/>
              <a:gd name="connsiteY439" fmla="*/ 64222 h 2331266"/>
              <a:gd name="connsiteX440" fmla="*/ 1346746 w 2362895"/>
              <a:gd name="connsiteY440" fmla="*/ 81348 h 2331266"/>
              <a:gd name="connsiteX441" fmla="*/ 1246200 w 2362895"/>
              <a:gd name="connsiteY441" fmla="*/ 74926 h 2331266"/>
              <a:gd name="connsiteX442" fmla="*/ 1346746 w 2362895"/>
              <a:gd name="connsiteY442" fmla="*/ 59941 h 2331266"/>
              <a:gd name="connsiteX443" fmla="*/ 1323214 w 2362895"/>
              <a:gd name="connsiteY443" fmla="*/ 47096 h 2331266"/>
              <a:gd name="connsiteX444" fmla="*/ 1385253 w 2362895"/>
              <a:gd name="connsiteY444" fmla="*/ 38533 h 2331266"/>
              <a:gd name="connsiteX445" fmla="*/ 1453708 w 2362895"/>
              <a:gd name="connsiteY445" fmla="*/ 53518 h 2331266"/>
              <a:gd name="connsiteX446" fmla="*/ 1460127 w 2362895"/>
              <a:gd name="connsiteY446" fmla="*/ 59941 h 2331266"/>
              <a:gd name="connsiteX447" fmla="*/ 1515747 w 2362895"/>
              <a:gd name="connsiteY447" fmla="*/ 59941 h 2331266"/>
              <a:gd name="connsiteX448" fmla="*/ 1460127 w 2362895"/>
              <a:gd name="connsiteY448" fmla="*/ 40674 h 2331266"/>
              <a:gd name="connsiteX449" fmla="*/ 1406645 w 2362895"/>
              <a:gd name="connsiteY449" fmla="*/ 40674 h 2331266"/>
              <a:gd name="connsiteX450" fmla="*/ 1413063 w 2362895"/>
              <a:gd name="connsiteY450" fmla="*/ 38533 h 2331266"/>
              <a:gd name="connsiteX451" fmla="*/ 1395948 w 2362895"/>
              <a:gd name="connsiteY451" fmla="*/ 40674 h 2331266"/>
              <a:gd name="connsiteX452" fmla="*/ 1376696 w 2362895"/>
              <a:gd name="connsiteY452" fmla="*/ 27829 h 2331266"/>
              <a:gd name="connsiteX453" fmla="*/ 1402367 w 2362895"/>
              <a:gd name="connsiteY453" fmla="*/ 23548 h 2331266"/>
              <a:gd name="connsiteX454" fmla="*/ 1353163 w 2362895"/>
              <a:gd name="connsiteY454" fmla="*/ 6422 h 2331266"/>
              <a:gd name="connsiteX455" fmla="*/ 1359582 w 2362895"/>
              <a:gd name="connsiteY455" fmla="*/ 0 h 233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2362895" h="2331266">
                <a:moveTo>
                  <a:pt x="625669" y="2071561"/>
                </a:moveTo>
                <a:cubicBezTo>
                  <a:pt x="629854" y="2069531"/>
                  <a:pt x="636131" y="2073590"/>
                  <a:pt x="636131" y="2075618"/>
                </a:cubicBezTo>
                <a:cubicBezTo>
                  <a:pt x="640316" y="2081705"/>
                  <a:pt x="623577" y="2073590"/>
                  <a:pt x="625669" y="2071561"/>
                </a:cubicBezTo>
                <a:close/>
                <a:moveTo>
                  <a:pt x="71956" y="1341391"/>
                </a:moveTo>
                <a:cubicBezTo>
                  <a:pt x="72717" y="1339616"/>
                  <a:pt x="73731" y="1339109"/>
                  <a:pt x="73731" y="1342152"/>
                </a:cubicBezTo>
                <a:cubicBezTo>
                  <a:pt x="75760" y="1346211"/>
                  <a:pt x="71702" y="1354326"/>
                  <a:pt x="71702" y="1348239"/>
                </a:cubicBezTo>
                <a:cubicBezTo>
                  <a:pt x="70687" y="1346210"/>
                  <a:pt x="71194" y="1343167"/>
                  <a:pt x="71956" y="1341391"/>
                </a:cubicBezTo>
                <a:close/>
                <a:moveTo>
                  <a:pt x="165872" y="1175266"/>
                </a:moveTo>
                <a:lnTo>
                  <a:pt x="165861" y="1177203"/>
                </a:lnTo>
                <a:lnTo>
                  <a:pt x="165337" y="1177675"/>
                </a:lnTo>
                <a:cubicBezTo>
                  <a:pt x="164803" y="1177943"/>
                  <a:pt x="164803" y="1177408"/>
                  <a:pt x="165872" y="1175266"/>
                </a:cubicBezTo>
                <a:close/>
                <a:moveTo>
                  <a:pt x="4239" y="1168677"/>
                </a:moveTo>
                <a:cubicBezTo>
                  <a:pt x="-22" y="1177047"/>
                  <a:pt x="14892" y="1183324"/>
                  <a:pt x="6370" y="1185416"/>
                </a:cubicBezTo>
                <a:cubicBezTo>
                  <a:pt x="6370" y="1181231"/>
                  <a:pt x="-6412" y="1172862"/>
                  <a:pt x="4239" y="1168677"/>
                </a:cubicBezTo>
                <a:close/>
                <a:moveTo>
                  <a:pt x="71533" y="1062156"/>
                </a:moveTo>
                <a:cubicBezTo>
                  <a:pt x="69335" y="1068243"/>
                  <a:pt x="80326" y="1078387"/>
                  <a:pt x="71533" y="1080417"/>
                </a:cubicBezTo>
                <a:cubicBezTo>
                  <a:pt x="71533" y="1076358"/>
                  <a:pt x="60543" y="1066214"/>
                  <a:pt x="71533" y="1062156"/>
                </a:cubicBezTo>
                <a:close/>
                <a:moveTo>
                  <a:pt x="78042" y="1030961"/>
                </a:moveTo>
                <a:cubicBezTo>
                  <a:pt x="78803" y="1029186"/>
                  <a:pt x="79818" y="1028678"/>
                  <a:pt x="79818" y="1031722"/>
                </a:cubicBezTo>
                <a:cubicBezTo>
                  <a:pt x="81847" y="1035779"/>
                  <a:pt x="79818" y="1043896"/>
                  <a:pt x="77789" y="1037809"/>
                </a:cubicBezTo>
                <a:cubicBezTo>
                  <a:pt x="76774" y="1035779"/>
                  <a:pt x="77281" y="1032736"/>
                  <a:pt x="78042" y="1030961"/>
                </a:cubicBezTo>
                <a:close/>
                <a:moveTo>
                  <a:pt x="87934" y="1027736"/>
                </a:moveTo>
                <a:cubicBezTo>
                  <a:pt x="101630" y="1025635"/>
                  <a:pt x="94782" y="1069765"/>
                  <a:pt x="87934" y="1057156"/>
                </a:cubicBezTo>
                <a:cubicBezTo>
                  <a:pt x="92499" y="1057156"/>
                  <a:pt x="83369" y="1038243"/>
                  <a:pt x="87934" y="1027736"/>
                </a:cubicBezTo>
                <a:close/>
                <a:moveTo>
                  <a:pt x="2071915" y="329706"/>
                </a:moveTo>
                <a:lnTo>
                  <a:pt x="2074095" y="338237"/>
                </a:lnTo>
                <a:cubicBezTo>
                  <a:pt x="2084791" y="338237"/>
                  <a:pt x="2093348" y="357504"/>
                  <a:pt x="2089069" y="361785"/>
                </a:cubicBezTo>
                <a:cubicBezTo>
                  <a:pt x="2082652" y="353222"/>
                  <a:pt x="2076234" y="340378"/>
                  <a:pt x="2071956" y="355363"/>
                </a:cubicBezTo>
                <a:cubicBezTo>
                  <a:pt x="2071956" y="345730"/>
                  <a:pt x="2063532" y="339709"/>
                  <a:pt x="2065638" y="334591"/>
                </a:cubicBezTo>
                <a:close/>
                <a:moveTo>
                  <a:pt x="2071877" y="329557"/>
                </a:moveTo>
                <a:lnTo>
                  <a:pt x="2071956" y="329674"/>
                </a:lnTo>
                <a:lnTo>
                  <a:pt x="2071915" y="329706"/>
                </a:lnTo>
                <a:close/>
                <a:moveTo>
                  <a:pt x="1359582" y="0"/>
                </a:moveTo>
                <a:cubicBezTo>
                  <a:pt x="1383113" y="0"/>
                  <a:pt x="1425899" y="10703"/>
                  <a:pt x="1449430" y="10703"/>
                </a:cubicBezTo>
                <a:cubicBezTo>
                  <a:pt x="1449430" y="6422"/>
                  <a:pt x="1443013" y="8563"/>
                  <a:pt x="1443013" y="4281"/>
                </a:cubicBezTo>
                <a:cubicBezTo>
                  <a:pt x="1455848" y="2141"/>
                  <a:pt x="1472962" y="6422"/>
                  <a:pt x="1479379" y="0"/>
                </a:cubicBezTo>
                <a:cubicBezTo>
                  <a:pt x="1492216" y="12844"/>
                  <a:pt x="1511469" y="19266"/>
                  <a:pt x="1522165" y="29970"/>
                </a:cubicBezTo>
                <a:cubicBezTo>
                  <a:pt x="1530722" y="29970"/>
                  <a:pt x="1532861" y="36393"/>
                  <a:pt x="1543558" y="34251"/>
                </a:cubicBezTo>
                <a:cubicBezTo>
                  <a:pt x="1567090" y="57800"/>
                  <a:pt x="1612014" y="64222"/>
                  <a:pt x="1633407" y="92052"/>
                </a:cubicBezTo>
                <a:cubicBezTo>
                  <a:pt x="1633407" y="102756"/>
                  <a:pt x="1624849" y="89911"/>
                  <a:pt x="1622711" y="98474"/>
                </a:cubicBezTo>
                <a:cubicBezTo>
                  <a:pt x="1626989" y="103826"/>
                  <a:pt x="1632337" y="106502"/>
                  <a:pt x="1637418" y="107572"/>
                </a:cubicBezTo>
                <a:lnTo>
                  <a:pt x="1650053" y="107056"/>
                </a:lnTo>
                <a:lnTo>
                  <a:pt x="1650236" y="107505"/>
                </a:lnTo>
                <a:lnTo>
                  <a:pt x="1647579" y="111853"/>
                </a:lnTo>
                <a:cubicBezTo>
                  <a:pt x="1647846" y="113459"/>
                  <a:pt x="1649451" y="114530"/>
                  <a:pt x="1652660" y="113459"/>
                </a:cubicBezTo>
                <a:lnTo>
                  <a:pt x="1650236" y="107505"/>
                </a:lnTo>
                <a:lnTo>
                  <a:pt x="1650521" y="107037"/>
                </a:lnTo>
                <a:lnTo>
                  <a:pt x="1650053" y="107056"/>
                </a:lnTo>
                <a:lnTo>
                  <a:pt x="1646777" y="99010"/>
                </a:lnTo>
                <a:cubicBezTo>
                  <a:pt x="1643033" y="95799"/>
                  <a:pt x="1638755" y="93122"/>
                  <a:pt x="1637686" y="87771"/>
                </a:cubicBezTo>
                <a:cubicBezTo>
                  <a:pt x="1650521" y="83489"/>
                  <a:pt x="1663357" y="85629"/>
                  <a:pt x="1663357" y="94192"/>
                </a:cubicBezTo>
                <a:cubicBezTo>
                  <a:pt x="1731813" y="113459"/>
                  <a:pt x="1783156" y="147711"/>
                  <a:pt x="1830219" y="184104"/>
                </a:cubicBezTo>
                <a:cubicBezTo>
                  <a:pt x="1851612" y="188385"/>
                  <a:pt x="1868725" y="194807"/>
                  <a:pt x="1881561" y="205511"/>
                </a:cubicBezTo>
                <a:cubicBezTo>
                  <a:pt x="1885839" y="220496"/>
                  <a:pt x="1883701" y="224778"/>
                  <a:pt x="1890118" y="235481"/>
                </a:cubicBezTo>
                <a:cubicBezTo>
                  <a:pt x="1900815" y="235481"/>
                  <a:pt x="1902953" y="226918"/>
                  <a:pt x="1911511" y="231200"/>
                </a:cubicBezTo>
                <a:cubicBezTo>
                  <a:pt x="1911511" y="239763"/>
                  <a:pt x="1905093" y="239763"/>
                  <a:pt x="1907232" y="248326"/>
                </a:cubicBezTo>
                <a:cubicBezTo>
                  <a:pt x="1920068" y="246185"/>
                  <a:pt x="1915790" y="261170"/>
                  <a:pt x="1924347" y="261170"/>
                </a:cubicBezTo>
                <a:cubicBezTo>
                  <a:pt x="1924347" y="254748"/>
                  <a:pt x="1935043" y="259030"/>
                  <a:pt x="1935043" y="252607"/>
                </a:cubicBezTo>
                <a:cubicBezTo>
                  <a:pt x="1924347" y="248326"/>
                  <a:pt x="1902953" y="231200"/>
                  <a:pt x="1924347" y="241903"/>
                </a:cubicBezTo>
                <a:cubicBezTo>
                  <a:pt x="1924347" y="237622"/>
                  <a:pt x="1922207" y="237622"/>
                  <a:pt x="1920068" y="235481"/>
                </a:cubicBezTo>
                <a:cubicBezTo>
                  <a:pt x="1935043" y="246185"/>
                  <a:pt x="1941461" y="241903"/>
                  <a:pt x="1952157" y="252607"/>
                </a:cubicBezTo>
                <a:cubicBezTo>
                  <a:pt x="1941461" y="239763"/>
                  <a:pt x="1943600" y="267593"/>
                  <a:pt x="1958575" y="265452"/>
                </a:cubicBezTo>
                <a:cubicBezTo>
                  <a:pt x="1960714" y="241903"/>
                  <a:pt x="1984246" y="269733"/>
                  <a:pt x="1988524" y="259030"/>
                </a:cubicBezTo>
                <a:cubicBezTo>
                  <a:pt x="1979967" y="246185"/>
                  <a:pt x="1956435" y="250466"/>
                  <a:pt x="1947878" y="237622"/>
                </a:cubicBezTo>
                <a:cubicBezTo>
                  <a:pt x="1964992" y="239763"/>
                  <a:pt x="1941461" y="218355"/>
                  <a:pt x="1937182" y="231200"/>
                </a:cubicBezTo>
                <a:cubicBezTo>
                  <a:pt x="1937182" y="235481"/>
                  <a:pt x="1950018" y="244045"/>
                  <a:pt x="1941461" y="244045"/>
                </a:cubicBezTo>
                <a:cubicBezTo>
                  <a:pt x="1913650" y="220496"/>
                  <a:pt x="1866587" y="203370"/>
                  <a:pt x="1864447" y="164837"/>
                </a:cubicBezTo>
                <a:cubicBezTo>
                  <a:pt x="1843055" y="158415"/>
                  <a:pt x="1834498" y="139148"/>
                  <a:pt x="1806687" y="137007"/>
                </a:cubicBezTo>
                <a:cubicBezTo>
                  <a:pt x="1806687" y="151992"/>
                  <a:pt x="1806687" y="151992"/>
                  <a:pt x="1806687" y="151992"/>
                </a:cubicBezTo>
                <a:cubicBezTo>
                  <a:pt x="1828079" y="154134"/>
                  <a:pt x="1847333" y="175540"/>
                  <a:pt x="1851612" y="184104"/>
                </a:cubicBezTo>
                <a:cubicBezTo>
                  <a:pt x="1843055" y="169119"/>
                  <a:pt x="1836636" y="184104"/>
                  <a:pt x="1828079" y="177682"/>
                </a:cubicBezTo>
                <a:cubicBezTo>
                  <a:pt x="1840915" y="173400"/>
                  <a:pt x="1791713" y="156274"/>
                  <a:pt x="1800270" y="145570"/>
                </a:cubicBezTo>
                <a:cubicBezTo>
                  <a:pt x="1798130" y="147711"/>
                  <a:pt x="1774599" y="143429"/>
                  <a:pt x="1774599" y="134867"/>
                </a:cubicBezTo>
                <a:cubicBezTo>
                  <a:pt x="1783156" y="132726"/>
                  <a:pt x="1789573" y="147711"/>
                  <a:pt x="1793851" y="137007"/>
                </a:cubicBezTo>
                <a:cubicBezTo>
                  <a:pt x="1781016" y="134867"/>
                  <a:pt x="1776737" y="124162"/>
                  <a:pt x="1763902" y="122022"/>
                </a:cubicBezTo>
                <a:cubicBezTo>
                  <a:pt x="1763902" y="126304"/>
                  <a:pt x="1776737" y="130585"/>
                  <a:pt x="1768180" y="134867"/>
                </a:cubicBezTo>
                <a:cubicBezTo>
                  <a:pt x="1761762" y="128444"/>
                  <a:pt x="1736091" y="124162"/>
                  <a:pt x="1744648" y="113459"/>
                </a:cubicBezTo>
                <a:cubicBezTo>
                  <a:pt x="1753205" y="117741"/>
                  <a:pt x="1781016" y="126304"/>
                  <a:pt x="1798130" y="113459"/>
                </a:cubicBezTo>
                <a:cubicBezTo>
                  <a:pt x="1787434" y="109177"/>
                  <a:pt x="1761762" y="104896"/>
                  <a:pt x="1751066" y="104896"/>
                </a:cubicBezTo>
                <a:cubicBezTo>
                  <a:pt x="1746788" y="87771"/>
                  <a:pt x="1766041" y="107037"/>
                  <a:pt x="1763902" y="98474"/>
                </a:cubicBezTo>
                <a:cubicBezTo>
                  <a:pt x="1763902" y="89911"/>
                  <a:pt x="1748927" y="96333"/>
                  <a:pt x="1751066" y="87771"/>
                </a:cubicBezTo>
                <a:cubicBezTo>
                  <a:pt x="1776737" y="89911"/>
                  <a:pt x="1789573" y="89911"/>
                  <a:pt x="1804548" y="107037"/>
                </a:cubicBezTo>
                <a:cubicBezTo>
                  <a:pt x="1806687" y="104896"/>
                  <a:pt x="1806687" y="100614"/>
                  <a:pt x="1810965" y="98474"/>
                </a:cubicBezTo>
                <a:cubicBezTo>
                  <a:pt x="1795991" y="117741"/>
                  <a:pt x="1845194" y="119881"/>
                  <a:pt x="1817384" y="124162"/>
                </a:cubicBezTo>
                <a:cubicBezTo>
                  <a:pt x="1832358" y="134867"/>
                  <a:pt x="1858030" y="143429"/>
                  <a:pt x="1870865" y="137007"/>
                </a:cubicBezTo>
                <a:cubicBezTo>
                  <a:pt x="1887979" y="154134"/>
                  <a:pt x="1896536" y="177682"/>
                  <a:pt x="1930764" y="177682"/>
                </a:cubicBezTo>
                <a:cubicBezTo>
                  <a:pt x="1930764" y="186244"/>
                  <a:pt x="1943600" y="179822"/>
                  <a:pt x="1941461" y="190525"/>
                </a:cubicBezTo>
                <a:cubicBezTo>
                  <a:pt x="1930764" y="194807"/>
                  <a:pt x="1937182" y="179822"/>
                  <a:pt x="1924347" y="184104"/>
                </a:cubicBezTo>
                <a:cubicBezTo>
                  <a:pt x="1945739" y="207652"/>
                  <a:pt x="1971410" y="226918"/>
                  <a:pt x="1997081" y="244045"/>
                </a:cubicBezTo>
                <a:cubicBezTo>
                  <a:pt x="1982107" y="254748"/>
                  <a:pt x="2012057" y="267593"/>
                  <a:pt x="2020614" y="271874"/>
                </a:cubicBezTo>
                <a:cubicBezTo>
                  <a:pt x="2027031" y="280437"/>
                  <a:pt x="2024892" y="295422"/>
                  <a:pt x="2035588" y="299703"/>
                </a:cubicBezTo>
                <a:cubicBezTo>
                  <a:pt x="2035588" y="274015"/>
                  <a:pt x="2027031" y="250466"/>
                  <a:pt x="2001360" y="252607"/>
                </a:cubicBezTo>
                <a:cubicBezTo>
                  <a:pt x="1997081" y="239763"/>
                  <a:pt x="2012057" y="250466"/>
                  <a:pt x="2012057" y="241903"/>
                </a:cubicBezTo>
                <a:cubicBezTo>
                  <a:pt x="1997081" y="233340"/>
                  <a:pt x="1986386" y="222637"/>
                  <a:pt x="1977828" y="207652"/>
                </a:cubicBezTo>
                <a:cubicBezTo>
                  <a:pt x="2009917" y="234946"/>
                  <a:pt x="2045616" y="258628"/>
                  <a:pt x="2063265" y="295857"/>
                </a:cubicBezTo>
                <a:lnTo>
                  <a:pt x="2071877" y="329557"/>
                </a:lnTo>
                <a:lnTo>
                  <a:pt x="2064200" y="318167"/>
                </a:lnTo>
                <a:cubicBezTo>
                  <a:pt x="2061794" y="314154"/>
                  <a:pt x="2060190" y="309337"/>
                  <a:pt x="2061260" y="301844"/>
                </a:cubicBezTo>
                <a:cubicBezTo>
                  <a:pt x="2054842" y="301844"/>
                  <a:pt x="2044145" y="295422"/>
                  <a:pt x="2042006" y="299703"/>
                </a:cubicBezTo>
                <a:cubicBezTo>
                  <a:pt x="2044145" y="308266"/>
                  <a:pt x="2046285" y="308266"/>
                  <a:pt x="2050563" y="318970"/>
                </a:cubicBezTo>
                <a:cubicBezTo>
                  <a:pt x="2052702" y="327533"/>
                  <a:pt x="2035588" y="316829"/>
                  <a:pt x="2042006" y="329674"/>
                </a:cubicBezTo>
                <a:cubicBezTo>
                  <a:pt x="2042006" y="333956"/>
                  <a:pt x="2046285" y="336096"/>
                  <a:pt x="2054842" y="336096"/>
                </a:cubicBezTo>
                <a:cubicBezTo>
                  <a:pt x="2056981" y="327533"/>
                  <a:pt x="2046285" y="325393"/>
                  <a:pt x="2059120" y="325393"/>
                </a:cubicBezTo>
                <a:cubicBezTo>
                  <a:pt x="2074095" y="340378"/>
                  <a:pt x="2039866" y="338237"/>
                  <a:pt x="2037728" y="338237"/>
                </a:cubicBezTo>
                <a:cubicBezTo>
                  <a:pt x="2054842" y="348941"/>
                  <a:pt x="2061260" y="366066"/>
                  <a:pt x="2078374" y="374629"/>
                </a:cubicBezTo>
                <a:cubicBezTo>
                  <a:pt x="2078374" y="370348"/>
                  <a:pt x="2065538" y="361785"/>
                  <a:pt x="2074095" y="359644"/>
                </a:cubicBezTo>
                <a:cubicBezTo>
                  <a:pt x="2076234" y="363926"/>
                  <a:pt x="2078374" y="357504"/>
                  <a:pt x="2082652" y="355363"/>
                </a:cubicBezTo>
                <a:cubicBezTo>
                  <a:pt x="2089069" y="374629"/>
                  <a:pt x="2106183" y="383192"/>
                  <a:pt x="2121159" y="396037"/>
                </a:cubicBezTo>
                <a:cubicBezTo>
                  <a:pt x="2119019" y="391756"/>
                  <a:pt x="2119019" y="387474"/>
                  <a:pt x="2125437" y="385333"/>
                </a:cubicBezTo>
                <a:cubicBezTo>
                  <a:pt x="2151108" y="402459"/>
                  <a:pt x="2166083" y="432429"/>
                  <a:pt x="2172501" y="468822"/>
                </a:cubicBezTo>
                <a:cubicBezTo>
                  <a:pt x="2181058" y="473103"/>
                  <a:pt x="2189615" y="485948"/>
                  <a:pt x="2178919" y="485948"/>
                </a:cubicBezTo>
                <a:cubicBezTo>
                  <a:pt x="2185336" y="492370"/>
                  <a:pt x="2189615" y="494511"/>
                  <a:pt x="2196033" y="485948"/>
                </a:cubicBezTo>
                <a:cubicBezTo>
                  <a:pt x="2202450" y="492370"/>
                  <a:pt x="2193893" y="492370"/>
                  <a:pt x="2196033" y="503074"/>
                </a:cubicBezTo>
                <a:cubicBezTo>
                  <a:pt x="2204590" y="503074"/>
                  <a:pt x="2202450" y="515918"/>
                  <a:pt x="2213147" y="505215"/>
                </a:cubicBezTo>
                <a:cubicBezTo>
                  <a:pt x="2213147" y="513778"/>
                  <a:pt x="2211008" y="518059"/>
                  <a:pt x="2208868" y="522340"/>
                </a:cubicBezTo>
                <a:cubicBezTo>
                  <a:pt x="2238818" y="565155"/>
                  <a:pt x="2255932" y="627237"/>
                  <a:pt x="2268767" y="667911"/>
                </a:cubicBezTo>
                <a:cubicBezTo>
                  <a:pt x="2258071" y="646504"/>
                  <a:pt x="2234539" y="629378"/>
                  <a:pt x="2234539" y="605829"/>
                </a:cubicBezTo>
                <a:cubicBezTo>
                  <a:pt x="2234539" y="605829"/>
                  <a:pt x="2243096" y="595126"/>
                  <a:pt x="2243096" y="592985"/>
                </a:cubicBezTo>
                <a:cubicBezTo>
                  <a:pt x="2240958" y="588703"/>
                  <a:pt x="2232401" y="586563"/>
                  <a:pt x="2228122" y="582281"/>
                </a:cubicBezTo>
                <a:cubicBezTo>
                  <a:pt x="2223844" y="573718"/>
                  <a:pt x="2228122" y="560874"/>
                  <a:pt x="2215287" y="558733"/>
                </a:cubicBezTo>
                <a:cubicBezTo>
                  <a:pt x="2213147" y="584422"/>
                  <a:pt x="2223844" y="584422"/>
                  <a:pt x="2219565" y="605829"/>
                </a:cubicBezTo>
                <a:cubicBezTo>
                  <a:pt x="2225982" y="603689"/>
                  <a:pt x="2225982" y="597266"/>
                  <a:pt x="2232401" y="603689"/>
                </a:cubicBezTo>
                <a:cubicBezTo>
                  <a:pt x="2223844" y="622956"/>
                  <a:pt x="2255932" y="644363"/>
                  <a:pt x="2238818" y="650785"/>
                </a:cubicBezTo>
                <a:cubicBezTo>
                  <a:pt x="2249515" y="687177"/>
                  <a:pt x="2273046" y="715007"/>
                  <a:pt x="2268767" y="757822"/>
                </a:cubicBezTo>
                <a:cubicBezTo>
                  <a:pt x="2268767" y="755682"/>
                  <a:pt x="2266628" y="753540"/>
                  <a:pt x="2266628" y="757822"/>
                </a:cubicBezTo>
                <a:cubicBezTo>
                  <a:pt x="2270907" y="768525"/>
                  <a:pt x="2281604" y="768525"/>
                  <a:pt x="2285882" y="777088"/>
                </a:cubicBezTo>
                <a:cubicBezTo>
                  <a:pt x="2285882" y="779230"/>
                  <a:pt x="2281604" y="779230"/>
                  <a:pt x="2285882" y="783511"/>
                </a:cubicBezTo>
                <a:cubicBezTo>
                  <a:pt x="2285882" y="783511"/>
                  <a:pt x="2290161" y="779230"/>
                  <a:pt x="2292299" y="783511"/>
                </a:cubicBezTo>
                <a:cubicBezTo>
                  <a:pt x="2290161" y="781370"/>
                  <a:pt x="2281604" y="798496"/>
                  <a:pt x="2292299" y="787792"/>
                </a:cubicBezTo>
                <a:cubicBezTo>
                  <a:pt x="2294439" y="798496"/>
                  <a:pt x="2283742" y="794215"/>
                  <a:pt x="2285882" y="804918"/>
                </a:cubicBezTo>
                <a:cubicBezTo>
                  <a:pt x="2294439" y="802778"/>
                  <a:pt x="2305135" y="815622"/>
                  <a:pt x="2296578" y="819903"/>
                </a:cubicBezTo>
                <a:cubicBezTo>
                  <a:pt x="2279464" y="807059"/>
                  <a:pt x="2270907" y="783511"/>
                  <a:pt x="2258071" y="764244"/>
                </a:cubicBezTo>
                <a:cubicBezTo>
                  <a:pt x="2262350" y="744977"/>
                  <a:pt x="2260210" y="727852"/>
                  <a:pt x="2245236" y="721429"/>
                </a:cubicBezTo>
                <a:cubicBezTo>
                  <a:pt x="2249515" y="700022"/>
                  <a:pt x="2243096" y="700022"/>
                  <a:pt x="2238818" y="687177"/>
                </a:cubicBezTo>
                <a:cubicBezTo>
                  <a:pt x="2236679" y="680755"/>
                  <a:pt x="2236679" y="670052"/>
                  <a:pt x="2234539" y="667911"/>
                </a:cubicBezTo>
                <a:cubicBezTo>
                  <a:pt x="2232401" y="659348"/>
                  <a:pt x="2221704" y="657207"/>
                  <a:pt x="2219565" y="650785"/>
                </a:cubicBezTo>
                <a:cubicBezTo>
                  <a:pt x="2215287" y="644363"/>
                  <a:pt x="2217425" y="635799"/>
                  <a:pt x="2215287" y="629378"/>
                </a:cubicBezTo>
                <a:cubicBezTo>
                  <a:pt x="2208868" y="614393"/>
                  <a:pt x="2196033" y="601548"/>
                  <a:pt x="2196033" y="590844"/>
                </a:cubicBezTo>
                <a:cubicBezTo>
                  <a:pt x="2193893" y="584422"/>
                  <a:pt x="2198172" y="578000"/>
                  <a:pt x="2198172" y="575859"/>
                </a:cubicBezTo>
                <a:cubicBezTo>
                  <a:pt x="2191754" y="558733"/>
                  <a:pt x="2181058" y="543748"/>
                  <a:pt x="2170362" y="530903"/>
                </a:cubicBezTo>
                <a:cubicBezTo>
                  <a:pt x="2170362" y="535185"/>
                  <a:pt x="2161805" y="537326"/>
                  <a:pt x="2161805" y="543748"/>
                </a:cubicBezTo>
                <a:cubicBezTo>
                  <a:pt x="2161805" y="560874"/>
                  <a:pt x="2187476" y="573718"/>
                  <a:pt x="2181058" y="590844"/>
                </a:cubicBezTo>
                <a:cubicBezTo>
                  <a:pt x="2181058" y="586563"/>
                  <a:pt x="2176779" y="582281"/>
                  <a:pt x="2174640" y="586563"/>
                </a:cubicBezTo>
                <a:cubicBezTo>
                  <a:pt x="2178919" y="590844"/>
                  <a:pt x="2181058" y="595126"/>
                  <a:pt x="2189615" y="597266"/>
                </a:cubicBezTo>
                <a:cubicBezTo>
                  <a:pt x="2193893" y="637941"/>
                  <a:pt x="2206730" y="657207"/>
                  <a:pt x="2228122" y="687177"/>
                </a:cubicBezTo>
                <a:cubicBezTo>
                  <a:pt x="2217425" y="695740"/>
                  <a:pt x="2238818" y="712867"/>
                  <a:pt x="2230261" y="721429"/>
                </a:cubicBezTo>
                <a:cubicBezTo>
                  <a:pt x="2236679" y="717148"/>
                  <a:pt x="2253793" y="729992"/>
                  <a:pt x="2243096" y="736415"/>
                </a:cubicBezTo>
                <a:cubicBezTo>
                  <a:pt x="2245236" y="729992"/>
                  <a:pt x="2230261" y="723570"/>
                  <a:pt x="2232401" y="729992"/>
                </a:cubicBezTo>
                <a:cubicBezTo>
                  <a:pt x="2240958" y="742837"/>
                  <a:pt x="2245236" y="755682"/>
                  <a:pt x="2234539" y="766385"/>
                </a:cubicBezTo>
                <a:cubicBezTo>
                  <a:pt x="2245236" y="774948"/>
                  <a:pt x="2249515" y="789933"/>
                  <a:pt x="2258071" y="800637"/>
                </a:cubicBezTo>
                <a:cubicBezTo>
                  <a:pt x="2260210" y="794215"/>
                  <a:pt x="2260210" y="789933"/>
                  <a:pt x="2266628" y="787792"/>
                </a:cubicBezTo>
                <a:cubicBezTo>
                  <a:pt x="2268767" y="800637"/>
                  <a:pt x="2273046" y="809200"/>
                  <a:pt x="2279464" y="817763"/>
                </a:cubicBezTo>
                <a:cubicBezTo>
                  <a:pt x="2275185" y="819903"/>
                  <a:pt x="2273046" y="822045"/>
                  <a:pt x="2273046" y="828466"/>
                </a:cubicBezTo>
                <a:cubicBezTo>
                  <a:pt x="2290161" y="832748"/>
                  <a:pt x="2283742" y="862718"/>
                  <a:pt x="2298718" y="871281"/>
                </a:cubicBezTo>
                <a:cubicBezTo>
                  <a:pt x="2300856" y="862718"/>
                  <a:pt x="2285882" y="856296"/>
                  <a:pt x="2296578" y="852015"/>
                </a:cubicBezTo>
                <a:cubicBezTo>
                  <a:pt x="2296578" y="860578"/>
                  <a:pt x="2305135" y="867000"/>
                  <a:pt x="2311553" y="860578"/>
                </a:cubicBezTo>
                <a:cubicBezTo>
                  <a:pt x="2313692" y="875563"/>
                  <a:pt x="2324389" y="877703"/>
                  <a:pt x="2326527" y="890548"/>
                </a:cubicBezTo>
                <a:cubicBezTo>
                  <a:pt x="2317970" y="888407"/>
                  <a:pt x="2305135" y="871281"/>
                  <a:pt x="2298718" y="877703"/>
                </a:cubicBezTo>
                <a:cubicBezTo>
                  <a:pt x="2305135" y="886266"/>
                  <a:pt x="2313692" y="892689"/>
                  <a:pt x="2315832" y="905533"/>
                </a:cubicBezTo>
                <a:cubicBezTo>
                  <a:pt x="2309413" y="918377"/>
                  <a:pt x="2298718" y="918377"/>
                  <a:pt x="2296578" y="935504"/>
                </a:cubicBezTo>
                <a:cubicBezTo>
                  <a:pt x="2294439" y="937644"/>
                  <a:pt x="2300856" y="959052"/>
                  <a:pt x="2302996" y="965474"/>
                </a:cubicBezTo>
                <a:cubicBezTo>
                  <a:pt x="2305135" y="971896"/>
                  <a:pt x="2315832" y="980459"/>
                  <a:pt x="2322249" y="980459"/>
                </a:cubicBezTo>
                <a:cubicBezTo>
                  <a:pt x="2320110" y="976177"/>
                  <a:pt x="2313692" y="956911"/>
                  <a:pt x="2320110" y="954770"/>
                </a:cubicBezTo>
                <a:cubicBezTo>
                  <a:pt x="2326527" y="967614"/>
                  <a:pt x="2335084" y="980459"/>
                  <a:pt x="2345781" y="980459"/>
                </a:cubicBezTo>
                <a:cubicBezTo>
                  <a:pt x="2335084" y="982600"/>
                  <a:pt x="2350060" y="1001867"/>
                  <a:pt x="2352199" y="1018992"/>
                </a:cubicBezTo>
                <a:cubicBezTo>
                  <a:pt x="2354338" y="1031837"/>
                  <a:pt x="2352199" y="1038259"/>
                  <a:pt x="2362895" y="1038259"/>
                </a:cubicBezTo>
                <a:cubicBezTo>
                  <a:pt x="2347921" y="1068230"/>
                  <a:pt x="2343642" y="1104622"/>
                  <a:pt x="2352199" y="1145296"/>
                </a:cubicBezTo>
                <a:cubicBezTo>
                  <a:pt x="2345781" y="1149578"/>
                  <a:pt x="2341503" y="1134593"/>
                  <a:pt x="2339363" y="1145296"/>
                </a:cubicBezTo>
                <a:cubicBezTo>
                  <a:pt x="2347921" y="1153860"/>
                  <a:pt x="2335084" y="1164563"/>
                  <a:pt x="2339363" y="1179548"/>
                </a:cubicBezTo>
                <a:cubicBezTo>
                  <a:pt x="2350060" y="1177408"/>
                  <a:pt x="2350060" y="1185970"/>
                  <a:pt x="2356478" y="1179548"/>
                </a:cubicBezTo>
                <a:cubicBezTo>
                  <a:pt x="2354338" y="1194533"/>
                  <a:pt x="2347921" y="1224504"/>
                  <a:pt x="2362895" y="1220223"/>
                </a:cubicBezTo>
                <a:cubicBezTo>
                  <a:pt x="2362895" y="1239489"/>
                  <a:pt x="2362895" y="1256614"/>
                  <a:pt x="2352199" y="1265178"/>
                </a:cubicBezTo>
                <a:cubicBezTo>
                  <a:pt x="2352199" y="1252333"/>
                  <a:pt x="2356478" y="1233066"/>
                  <a:pt x="2345781" y="1228785"/>
                </a:cubicBezTo>
                <a:cubicBezTo>
                  <a:pt x="2345781" y="1235208"/>
                  <a:pt x="2337224" y="1230926"/>
                  <a:pt x="2335084" y="1235208"/>
                </a:cubicBezTo>
                <a:cubicBezTo>
                  <a:pt x="2341503" y="1245911"/>
                  <a:pt x="2337224" y="1263037"/>
                  <a:pt x="2328667" y="1250193"/>
                </a:cubicBezTo>
                <a:cubicBezTo>
                  <a:pt x="2328667" y="1280163"/>
                  <a:pt x="2313692" y="1314415"/>
                  <a:pt x="2311553" y="1333682"/>
                </a:cubicBezTo>
                <a:cubicBezTo>
                  <a:pt x="2292299" y="1333682"/>
                  <a:pt x="2298718" y="1350807"/>
                  <a:pt x="2298718" y="1365792"/>
                </a:cubicBezTo>
                <a:cubicBezTo>
                  <a:pt x="2294439" y="1367933"/>
                  <a:pt x="2290161" y="1365792"/>
                  <a:pt x="2288021" y="1370074"/>
                </a:cubicBezTo>
                <a:cubicBezTo>
                  <a:pt x="2288021" y="1378637"/>
                  <a:pt x="2288021" y="1385059"/>
                  <a:pt x="2296578" y="1387200"/>
                </a:cubicBezTo>
                <a:cubicBezTo>
                  <a:pt x="2298718" y="1382918"/>
                  <a:pt x="2307275" y="1367933"/>
                  <a:pt x="2311553" y="1376497"/>
                </a:cubicBezTo>
                <a:cubicBezTo>
                  <a:pt x="2300856" y="1395763"/>
                  <a:pt x="2270907" y="1395763"/>
                  <a:pt x="2275185" y="1430015"/>
                </a:cubicBezTo>
                <a:cubicBezTo>
                  <a:pt x="2264489" y="1438578"/>
                  <a:pt x="2262350" y="1485674"/>
                  <a:pt x="2249515" y="1470689"/>
                </a:cubicBezTo>
                <a:cubicBezTo>
                  <a:pt x="2249515" y="1504941"/>
                  <a:pt x="2223844" y="1524207"/>
                  <a:pt x="2221704" y="1564881"/>
                </a:cubicBezTo>
                <a:cubicBezTo>
                  <a:pt x="2206730" y="1562741"/>
                  <a:pt x="2215287" y="1582007"/>
                  <a:pt x="2204590" y="1588429"/>
                </a:cubicBezTo>
                <a:cubicBezTo>
                  <a:pt x="2204590" y="1582007"/>
                  <a:pt x="2202450" y="1579867"/>
                  <a:pt x="2198172" y="1577726"/>
                </a:cubicBezTo>
                <a:cubicBezTo>
                  <a:pt x="2202450" y="1584148"/>
                  <a:pt x="2208868" y="1594852"/>
                  <a:pt x="2198172" y="1601274"/>
                </a:cubicBezTo>
                <a:cubicBezTo>
                  <a:pt x="2198172" y="1596992"/>
                  <a:pt x="2200311" y="1590570"/>
                  <a:pt x="2196033" y="1590570"/>
                </a:cubicBezTo>
                <a:cubicBezTo>
                  <a:pt x="2198172" y="1631244"/>
                  <a:pt x="2151108" y="1641948"/>
                  <a:pt x="2159665" y="1678340"/>
                </a:cubicBezTo>
                <a:cubicBezTo>
                  <a:pt x="2176779" y="1671918"/>
                  <a:pt x="2178919" y="1633385"/>
                  <a:pt x="2191754" y="1633385"/>
                </a:cubicBezTo>
                <a:cubicBezTo>
                  <a:pt x="2191754" y="1648370"/>
                  <a:pt x="2170362" y="1661215"/>
                  <a:pt x="2178919" y="1674059"/>
                </a:cubicBezTo>
                <a:cubicBezTo>
                  <a:pt x="2185336" y="1661215"/>
                  <a:pt x="2196033" y="1639807"/>
                  <a:pt x="2204590" y="1641948"/>
                </a:cubicBezTo>
                <a:cubicBezTo>
                  <a:pt x="2211008" y="1635525"/>
                  <a:pt x="2213147" y="1607696"/>
                  <a:pt x="2221704" y="1618400"/>
                </a:cubicBezTo>
                <a:cubicBezTo>
                  <a:pt x="2217425" y="1622682"/>
                  <a:pt x="2219565" y="1633385"/>
                  <a:pt x="2213147" y="1637667"/>
                </a:cubicBezTo>
                <a:cubicBezTo>
                  <a:pt x="2217425" y="1637667"/>
                  <a:pt x="2217425" y="1633385"/>
                  <a:pt x="2221704" y="1633385"/>
                </a:cubicBezTo>
                <a:cubicBezTo>
                  <a:pt x="2223844" y="1644089"/>
                  <a:pt x="2221704" y="1650511"/>
                  <a:pt x="2215287" y="1654792"/>
                </a:cubicBezTo>
                <a:cubicBezTo>
                  <a:pt x="2215287" y="1639807"/>
                  <a:pt x="2204590" y="1656933"/>
                  <a:pt x="2198172" y="1648370"/>
                </a:cubicBezTo>
                <a:cubicBezTo>
                  <a:pt x="2193893" y="1671918"/>
                  <a:pt x="2193893" y="1680482"/>
                  <a:pt x="2189615" y="1701888"/>
                </a:cubicBezTo>
                <a:cubicBezTo>
                  <a:pt x="2200311" y="1693326"/>
                  <a:pt x="2208868" y="1689045"/>
                  <a:pt x="2219565" y="1701888"/>
                </a:cubicBezTo>
                <a:cubicBezTo>
                  <a:pt x="2204590" y="1695467"/>
                  <a:pt x="2198172" y="1712593"/>
                  <a:pt x="2181058" y="1727578"/>
                </a:cubicBezTo>
                <a:cubicBezTo>
                  <a:pt x="2181058" y="1719015"/>
                  <a:pt x="2196033" y="1714733"/>
                  <a:pt x="2181058" y="1710452"/>
                </a:cubicBezTo>
                <a:cubicBezTo>
                  <a:pt x="2178919" y="1734000"/>
                  <a:pt x="2159665" y="1746844"/>
                  <a:pt x="2166083" y="1768251"/>
                </a:cubicBezTo>
                <a:cubicBezTo>
                  <a:pt x="2148969" y="1772533"/>
                  <a:pt x="2146830" y="1791800"/>
                  <a:pt x="2131855" y="1798222"/>
                </a:cubicBezTo>
                <a:cubicBezTo>
                  <a:pt x="2127576" y="1789659"/>
                  <a:pt x="2144691" y="1787518"/>
                  <a:pt x="2136134" y="1785378"/>
                </a:cubicBezTo>
                <a:cubicBezTo>
                  <a:pt x="2131855" y="1791800"/>
                  <a:pt x="2125437" y="1796081"/>
                  <a:pt x="2121159" y="1802504"/>
                </a:cubicBezTo>
                <a:cubicBezTo>
                  <a:pt x="2110462" y="1796081"/>
                  <a:pt x="2123297" y="1785378"/>
                  <a:pt x="2114740" y="1778956"/>
                </a:cubicBezTo>
                <a:cubicBezTo>
                  <a:pt x="2110462" y="1796081"/>
                  <a:pt x="2095488" y="1830333"/>
                  <a:pt x="2091209" y="1845319"/>
                </a:cubicBezTo>
                <a:cubicBezTo>
                  <a:pt x="2097626" y="1834614"/>
                  <a:pt x="2104045" y="1821771"/>
                  <a:pt x="2119019" y="1817489"/>
                </a:cubicBezTo>
                <a:cubicBezTo>
                  <a:pt x="2112602" y="1832474"/>
                  <a:pt x="2097626" y="1841037"/>
                  <a:pt x="2104045" y="1862444"/>
                </a:cubicBezTo>
                <a:cubicBezTo>
                  <a:pt x="2095488" y="1873148"/>
                  <a:pt x="2086931" y="1885992"/>
                  <a:pt x="2071956" y="1892415"/>
                </a:cubicBezTo>
                <a:cubicBezTo>
                  <a:pt x="2067677" y="1892415"/>
                  <a:pt x="2067677" y="1885992"/>
                  <a:pt x="2065538" y="1885992"/>
                </a:cubicBezTo>
                <a:cubicBezTo>
                  <a:pt x="2048423" y="1911682"/>
                  <a:pt x="2048423" y="1918104"/>
                  <a:pt x="2024892" y="1933089"/>
                </a:cubicBezTo>
                <a:cubicBezTo>
                  <a:pt x="2042006" y="1933089"/>
                  <a:pt x="2016335" y="1935230"/>
                  <a:pt x="2020614" y="1945933"/>
                </a:cubicBezTo>
                <a:cubicBezTo>
                  <a:pt x="1994943" y="1937370"/>
                  <a:pt x="1988524" y="1969481"/>
                  <a:pt x="1971410" y="1978045"/>
                </a:cubicBezTo>
                <a:cubicBezTo>
                  <a:pt x="1969271" y="1963059"/>
                  <a:pt x="1984246" y="1945933"/>
                  <a:pt x="1982107" y="1941652"/>
                </a:cubicBezTo>
                <a:cubicBezTo>
                  <a:pt x="1979967" y="1956637"/>
                  <a:pt x="1958575" y="1954496"/>
                  <a:pt x="1958575" y="1969481"/>
                </a:cubicBezTo>
                <a:cubicBezTo>
                  <a:pt x="1937182" y="1967340"/>
                  <a:pt x="1943600" y="1971622"/>
                  <a:pt x="1937182" y="1978045"/>
                </a:cubicBezTo>
                <a:cubicBezTo>
                  <a:pt x="1928625" y="1993030"/>
                  <a:pt x="1898675" y="1997311"/>
                  <a:pt x="1900815" y="2023000"/>
                </a:cubicBezTo>
                <a:cubicBezTo>
                  <a:pt x="1868725" y="2055111"/>
                  <a:pt x="1817384" y="2076518"/>
                  <a:pt x="1781016" y="2095785"/>
                </a:cubicBezTo>
                <a:cubicBezTo>
                  <a:pt x="1776737" y="2087222"/>
                  <a:pt x="1795991" y="2082941"/>
                  <a:pt x="1787434" y="2078659"/>
                </a:cubicBezTo>
                <a:cubicBezTo>
                  <a:pt x="1776737" y="2093644"/>
                  <a:pt x="1738231" y="2108629"/>
                  <a:pt x="1753205" y="2125755"/>
                </a:cubicBezTo>
                <a:cubicBezTo>
                  <a:pt x="1723256" y="2145022"/>
                  <a:pt x="1708281" y="2177133"/>
                  <a:pt x="1652660" y="2172852"/>
                </a:cubicBezTo>
                <a:cubicBezTo>
                  <a:pt x="1648381" y="2177133"/>
                  <a:pt x="1641964" y="2183555"/>
                  <a:pt x="1637686" y="2185696"/>
                </a:cubicBezTo>
                <a:cubicBezTo>
                  <a:pt x="1635546" y="2170710"/>
                  <a:pt x="1612014" y="2202822"/>
                  <a:pt x="1603457" y="2189977"/>
                </a:cubicBezTo>
                <a:cubicBezTo>
                  <a:pt x="1612014" y="2183555"/>
                  <a:pt x="1624849" y="2183555"/>
                  <a:pt x="1629129" y="2172852"/>
                </a:cubicBezTo>
                <a:cubicBezTo>
                  <a:pt x="1597040" y="2183555"/>
                  <a:pt x="1575647" y="2204962"/>
                  <a:pt x="1552115" y="2224230"/>
                </a:cubicBezTo>
                <a:cubicBezTo>
                  <a:pt x="1558533" y="2222088"/>
                  <a:pt x="1560672" y="2226370"/>
                  <a:pt x="1567090" y="2226370"/>
                </a:cubicBezTo>
                <a:cubicBezTo>
                  <a:pt x="1564950" y="2222088"/>
                  <a:pt x="1560672" y="2219948"/>
                  <a:pt x="1569229" y="2219948"/>
                </a:cubicBezTo>
                <a:cubicBezTo>
                  <a:pt x="1584204" y="2226370"/>
                  <a:pt x="1605597" y="2196400"/>
                  <a:pt x="1622711" y="2207103"/>
                </a:cubicBezTo>
                <a:cubicBezTo>
                  <a:pt x="1603457" y="2243496"/>
                  <a:pt x="1552115" y="2247777"/>
                  <a:pt x="1515747" y="2271325"/>
                </a:cubicBezTo>
                <a:cubicBezTo>
                  <a:pt x="1524304" y="2269185"/>
                  <a:pt x="1520026" y="2279888"/>
                  <a:pt x="1526444" y="2279888"/>
                </a:cubicBezTo>
                <a:cubicBezTo>
                  <a:pt x="1545697" y="2279888"/>
                  <a:pt x="1545697" y="2279888"/>
                  <a:pt x="1545697" y="2279888"/>
                </a:cubicBezTo>
                <a:cubicBezTo>
                  <a:pt x="1547836" y="2286311"/>
                  <a:pt x="1541418" y="2288451"/>
                  <a:pt x="1545697" y="2290593"/>
                </a:cubicBezTo>
                <a:cubicBezTo>
                  <a:pt x="1549975" y="2282029"/>
                  <a:pt x="1556393" y="2284170"/>
                  <a:pt x="1562812" y="2290593"/>
                </a:cubicBezTo>
                <a:cubicBezTo>
                  <a:pt x="1547836" y="2299155"/>
                  <a:pt x="1545697" y="2301296"/>
                  <a:pt x="1526444" y="2307718"/>
                </a:cubicBezTo>
                <a:cubicBezTo>
                  <a:pt x="1520026" y="2299155"/>
                  <a:pt x="1507190" y="2297015"/>
                  <a:pt x="1496494" y="2292733"/>
                </a:cubicBezTo>
                <a:cubicBezTo>
                  <a:pt x="1475101" y="2316281"/>
                  <a:pt x="1455848" y="2322703"/>
                  <a:pt x="1423759" y="2331266"/>
                </a:cubicBezTo>
                <a:cubicBezTo>
                  <a:pt x="1425899" y="2316281"/>
                  <a:pt x="1434456" y="2322703"/>
                  <a:pt x="1430177" y="2303436"/>
                </a:cubicBezTo>
                <a:cubicBezTo>
                  <a:pt x="1445151" y="2292733"/>
                  <a:pt x="1498633" y="2301296"/>
                  <a:pt x="1492216" y="2277748"/>
                </a:cubicBezTo>
                <a:cubicBezTo>
                  <a:pt x="1438734" y="2301296"/>
                  <a:pt x="1374556" y="2294873"/>
                  <a:pt x="1308239" y="2297015"/>
                </a:cubicBezTo>
                <a:cubicBezTo>
                  <a:pt x="1342467" y="2279888"/>
                  <a:pt x="1400227" y="2286311"/>
                  <a:pt x="1430177" y="2262763"/>
                </a:cubicBezTo>
                <a:cubicBezTo>
                  <a:pt x="1376696" y="2269185"/>
                  <a:pt x="1342467" y="2279888"/>
                  <a:pt x="1295403" y="2286311"/>
                </a:cubicBezTo>
                <a:cubicBezTo>
                  <a:pt x="1297543" y="2297015"/>
                  <a:pt x="1293264" y="2299155"/>
                  <a:pt x="1288986" y="2303436"/>
                </a:cubicBezTo>
                <a:cubicBezTo>
                  <a:pt x="1276150" y="2303436"/>
                  <a:pt x="1278289" y="2288451"/>
                  <a:pt x="1265454" y="2286311"/>
                </a:cubicBezTo>
                <a:cubicBezTo>
                  <a:pt x="1222669" y="2294873"/>
                  <a:pt x="1164909" y="2262763"/>
                  <a:pt x="1130680" y="2284170"/>
                </a:cubicBezTo>
                <a:cubicBezTo>
                  <a:pt x="1117844" y="2279888"/>
                  <a:pt x="1100730" y="2282029"/>
                  <a:pt x="1087895" y="2290593"/>
                </a:cubicBezTo>
                <a:cubicBezTo>
                  <a:pt x="1098591" y="2303436"/>
                  <a:pt x="1132819" y="2294873"/>
                  <a:pt x="1145655" y="2307718"/>
                </a:cubicBezTo>
                <a:cubicBezTo>
                  <a:pt x="1087895" y="2314140"/>
                  <a:pt x="1034413" y="2273466"/>
                  <a:pt x="980931" y="2273466"/>
                </a:cubicBezTo>
                <a:cubicBezTo>
                  <a:pt x="989489" y="2273466"/>
                  <a:pt x="1000185" y="2279888"/>
                  <a:pt x="993768" y="2284170"/>
                </a:cubicBezTo>
                <a:cubicBezTo>
                  <a:pt x="974514" y="2275607"/>
                  <a:pt x="970235" y="2275607"/>
                  <a:pt x="968096" y="2260622"/>
                </a:cubicBezTo>
                <a:cubicBezTo>
                  <a:pt x="1006603" y="2264903"/>
                  <a:pt x="1042970" y="2290593"/>
                  <a:pt x="1081477" y="2284170"/>
                </a:cubicBezTo>
                <a:cubicBezTo>
                  <a:pt x="1040831" y="2277748"/>
                  <a:pt x="989489" y="2260622"/>
                  <a:pt x="950982" y="2243496"/>
                </a:cubicBezTo>
                <a:cubicBezTo>
                  <a:pt x="912475" y="2256340"/>
                  <a:pt x="867551" y="2232792"/>
                  <a:pt x="839740" y="2213525"/>
                </a:cubicBezTo>
                <a:cubicBezTo>
                  <a:pt x="886804" y="2217807"/>
                  <a:pt x="927451" y="2245637"/>
                  <a:pt x="978792" y="2237073"/>
                </a:cubicBezTo>
                <a:cubicBezTo>
                  <a:pt x="985210" y="2247777"/>
                  <a:pt x="1008742" y="2243496"/>
                  <a:pt x="1023717" y="2247777"/>
                </a:cubicBezTo>
                <a:cubicBezTo>
                  <a:pt x="1017299" y="2239215"/>
                  <a:pt x="1025856" y="2243496"/>
                  <a:pt x="1027996" y="2237073"/>
                </a:cubicBezTo>
                <a:cubicBezTo>
                  <a:pt x="923172" y="2215667"/>
                  <a:pt x="822626" y="2157867"/>
                  <a:pt x="749891" y="2119333"/>
                </a:cubicBezTo>
                <a:cubicBezTo>
                  <a:pt x="717802" y="2102207"/>
                  <a:pt x="677156" y="2091504"/>
                  <a:pt x="649346" y="2076518"/>
                </a:cubicBezTo>
                <a:cubicBezTo>
                  <a:pt x="630093" y="2063674"/>
                  <a:pt x="617257" y="2037985"/>
                  <a:pt x="593725" y="2035844"/>
                </a:cubicBezTo>
                <a:cubicBezTo>
                  <a:pt x="591586" y="2031563"/>
                  <a:pt x="593725" y="2027281"/>
                  <a:pt x="589446" y="2025141"/>
                </a:cubicBezTo>
                <a:cubicBezTo>
                  <a:pt x="589446" y="2029421"/>
                  <a:pt x="585168" y="2027281"/>
                  <a:pt x="583029" y="2025141"/>
                </a:cubicBezTo>
                <a:cubicBezTo>
                  <a:pt x="583029" y="2033703"/>
                  <a:pt x="589446" y="2035844"/>
                  <a:pt x="583029" y="2042266"/>
                </a:cubicBezTo>
                <a:cubicBezTo>
                  <a:pt x="595865" y="2044407"/>
                  <a:pt x="591586" y="2057251"/>
                  <a:pt x="600143" y="2065814"/>
                </a:cubicBezTo>
                <a:cubicBezTo>
                  <a:pt x="612979" y="2080799"/>
                  <a:pt x="642928" y="2087222"/>
                  <a:pt x="640789" y="2106489"/>
                </a:cubicBezTo>
                <a:cubicBezTo>
                  <a:pt x="612979" y="2097926"/>
                  <a:pt x="593725" y="2063674"/>
                  <a:pt x="570194" y="2065814"/>
                </a:cubicBezTo>
                <a:cubicBezTo>
                  <a:pt x="576611" y="2078659"/>
                  <a:pt x="591586" y="2085081"/>
                  <a:pt x="606560" y="2093644"/>
                </a:cubicBezTo>
                <a:cubicBezTo>
                  <a:pt x="591586" y="2110770"/>
                  <a:pt x="632232" y="2106489"/>
                  <a:pt x="619396" y="2119333"/>
                </a:cubicBezTo>
                <a:cubicBezTo>
                  <a:pt x="600143" y="2097926"/>
                  <a:pt x="570194" y="2085081"/>
                  <a:pt x="548800" y="2065814"/>
                </a:cubicBezTo>
                <a:cubicBezTo>
                  <a:pt x="523129" y="2042266"/>
                  <a:pt x="486762" y="2010155"/>
                  <a:pt x="458952" y="1995170"/>
                </a:cubicBezTo>
                <a:cubicBezTo>
                  <a:pt x="463230" y="1995170"/>
                  <a:pt x="465369" y="1993030"/>
                  <a:pt x="465369" y="1988748"/>
                </a:cubicBezTo>
                <a:cubicBezTo>
                  <a:pt x="458952" y="1984466"/>
                  <a:pt x="448255" y="1984466"/>
                  <a:pt x="441838" y="1978045"/>
                </a:cubicBezTo>
                <a:cubicBezTo>
                  <a:pt x="448255" y="1978045"/>
                  <a:pt x="454673" y="1980185"/>
                  <a:pt x="456812" y="1975903"/>
                </a:cubicBezTo>
                <a:cubicBezTo>
                  <a:pt x="373381" y="1909540"/>
                  <a:pt x="313482" y="1821771"/>
                  <a:pt x="257860" y="1727578"/>
                </a:cubicBezTo>
                <a:cubicBezTo>
                  <a:pt x="257860" y="1740422"/>
                  <a:pt x="253582" y="1736141"/>
                  <a:pt x="245025" y="1734000"/>
                </a:cubicBezTo>
                <a:cubicBezTo>
                  <a:pt x="245025" y="1721155"/>
                  <a:pt x="251443" y="1723296"/>
                  <a:pt x="255722" y="1721155"/>
                </a:cubicBezTo>
                <a:cubicBezTo>
                  <a:pt x="255722" y="1701888"/>
                  <a:pt x="236468" y="1708311"/>
                  <a:pt x="232189" y="1691185"/>
                </a:cubicBezTo>
                <a:cubicBezTo>
                  <a:pt x="230051" y="1682622"/>
                  <a:pt x="236468" y="1674059"/>
                  <a:pt x="234329" y="1661215"/>
                </a:cubicBezTo>
                <a:cubicBezTo>
                  <a:pt x="232189" y="1633385"/>
                  <a:pt x="227911" y="1601274"/>
                  <a:pt x="208658" y="1609837"/>
                </a:cubicBezTo>
                <a:cubicBezTo>
                  <a:pt x="208658" y="1592711"/>
                  <a:pt x="197961" y="1588429"/>
                  <a:pt x="195822" y="1577726"/>
                </a:cubicBezTo>
                <a:cubicBezTo>
                  <a:pt x="195822" y="1579867"/>
                  <a:pt x="202240" y="1575585"/>
                  <a:pt x="202240" y="1573444"/>
                </a:cubicBezTo>
                <a:cubicBezTo>
                  <a:pt x="204380" y="1562741"/>
                  <a:pt x="180847" y="1558459"/>
                  <a:pt x="185126" y="1543474"/>
                </a:cubicBezTo>
                <a:cubicBezTo>
                  <a:pt x="191543" y="1543474"/>
                  <a:pt x="193683" y="1549896"/>
                  <a:pt x="195822" y="1543474"/>
                </a:cubicBezTo>
                <a:cubicBezTo>
                  <a:pt x="189404" y="1509222"/>
                  <a:pt x="163733" y="1455703"/>
                  <a:pt x="178708" y="1423593"/>
                </a:cubicBezTo>
                <a:cubicBezTo>
                  <a:pt x="176569" y="1425733"/>
                  <a:pt x="182986" y="1427875"/>
                  <a:pt x="185126" y="1425733"/>
                </a:cubicBezTo>
                <a:cubicBezTo>
                  <a:pt x="185126" y="1421452"/>
                  <a:pt x="172290" y="1417170"/>
                  <a:pt x="180847" y="1412888"/>
                </a:cubicBezTo>
                <a:cubicBezTo>
                  <a:pt x="189404" y="1415030"/>
                  <a:pt x="193683" y="1423593"/>
                  <a:pt x="202240" y="1425733"/>
                </a:cubicBezTo>
                <a:cubicBezTo>
                  <a:pt x="202240" y="1417170"/>
                  <a:pt x="202240" y="1410748"/>
                  <a:pt x="191543" y="1412888"/>
                </a:cubicBezTo>
                <a:cubicBezTo>
                  <a:pt x="189404" y="1389340"/>
                  <a:pt x="191543" y="1376497"/>
                  <a:pt x="185126" y="1352948"/>
                </a:cubicBezTo>
                <a:cubicBezTo>
                  <a:pt x="180847" y="1352948"/>
                  <a:pt x="180847" y="1357230"/>
                  <a:pt x="174429" y="1357230"/>
                </a:cubicBezTo>
                <a:cubicBezTo>
                  <a:pt x="171221" y="1328330"/>
                  <a:pt x="167477" y="1297289"/>
                  <a:pt x="165337" y="1266248"/>
                </a:cubicBezTo>
                <a:lnTo>
                  <a:pt x="165861" y="1177203"/>
                </a:lnTo>
                <a:lnTo>
                  <a:pt x="168012" y="1175266"/>
                </a:lnTo>
                <a:cubicBezTo>
                  <a:pt x="174429" y="1166703"/>
                  <a:pt x="163733" y="1149578"/>
                  <a:pt x="165872" y="1134593"/>
                </a:cubicBezTo>
                <a:cubicBezTo>
                  <a:pt x="165872" y="1128170"/>
                  <a:pt x="170151" y="1117467"/>
                  <a:pt x="172290" y="1104622"/>
                </a:cubicBezTo>
                <a:cubicBezTo>
                  <a:pt x="172290" y="1087496"/>
                  <a:pt x="170151" y="1066088"/>
                  <a:pt x="172290" y="1044682"/>
                </a:cubicBezTo>
                <a:cubicBezTo>
                  <a:pt x="172290" y="1029696"/>
                  <a:pt x="176569" y="1016852"/>
                  <a:pt x="178708" y="1008289"/>
                </a:cubicBezTo>
                <a:cubicBezTo>
                  <a:pt x="182986" y="986881"/>
                  <a:pt x="189404" y="946207"/>
                  <a:pt x="178708" y="948348"/>
                </a:cubicBezTo>
                <a:cubicBezTo>
                  <a:pt x="185126" y="924799"/>
                  <a:pt x="210797" y="903392"/>
                  <a:pt x="202240" y="873422"/>
                </a:cubicBezTo>
                <a:cubicBezTo>
                  <a:pt x="206518" y="873422"/>
                  <a:pt x="210797" y="875563"/>
                  <a:pt x="210797" y="871281"/>
                </a:cubicBezTo>
                <a:cubicBezTo>
                  <a:pt x="212937" y="856296"/>
                  <a:pt x="200101" y="858436"/>
                  <a:pt x="204380" y="841311"/>
                </a:cubicBezTo>
                <a:cubicBezTo>
                  <a:pt x="208658" y="841311"/>
                  <a:pt x="208658" y="834888"/>
                  <a:pt x="208658" y="830607"/>
                </a:cubicBezTo>
                <a:cubicBezTo>
                  <a:pt x="217215" y="824185"/>
                  <a:pt x="206518" y="845593"/>
                  <a:pt x="208658" y="854155"/>
                </a:cubicBezTo>
                <a:cubicBezTo>
                  <a:pt x="212937" y="854155"/>
                  <a:pt x="210797" y="860578"/>
                  <a:pt x="215075" y="860578"/>
                </a:cubicBezTo>
                <a:cubicBezTo>
                  <a:pt x="206518" y="843451"/>
                  <a:pt x="227911" y="822045"/>
                  <a:pt x="215075" y="807059"/>
                </a:cubicBezTo>
                <a:cubicBezTo>
                  <a:pt x="217215" y="800637"/>
                  <a:pt x="225772" y="800637"/>
                  <a:pt x="227911" y="794215"/>
                </a:cubicBezTo>
                <a:cubicBezTo>
                  <a:pt x="225772" y="787792"/>
                  <a:pt x="232189" y="774948"/>
                  <a:pt x="225772" y="774948"/>
                </a:cubicBezTo>
                <a:cubicBezTo>
                  <a:pt x="225772" y="785652"/>
                  <a:pt x="219354" y="792073"/>
                  <a:pt x="215075" y="800637"/>
                </a:cubicBezTo>
                <a:cubicBezTo>
                  <a:pt x="217215" y="766385"/>
                  <a:pt x="221494" y="742837"/>
                  <a:pt x="238608" y="717148"/>
                </a:cubicBezTo>
                <a:cubicBezTo>
                  <a:pt x="238608" y="719289"/>
                  <a:pt x="238608" y="723570"/>
                  <a:pt x="242886" y="723570"/>
                </a:cubicBezTo>
                <a:cubicBezTo>
                  <a:pt x="257860" y="697881"/>
                  <a:pt x="249303" y="644363"/>
                  <a:pt x="292089" y="644363"/>
                </a:cubicBezTo>
                <a:cubicBezTo>
                  <a:pt x="292089" y="637941"/>
                  <a:pt x="287811" y="635799"/>
                  <a:pt x="287811" y="629378"/>
                </a:cubicBezTo>
                <a:cubicBezTo>
                  <a:pt x="315621" y="625096"/>
                  <a:pt x="315621" y="590844"/>
                  <a:pt x="334874" y="580141"/>
                </a:cubicBezTo>
                <a:cubicBezTo>
                  <a:pt x="337013" y="586563"/>
                  <a:pt x="330596" y="588703"/>
                  <a:pt x="334874" y="590844"/>
                </a:cubicBezTo>
                <a:cubicBezTo>
                  <a:pt x="362685" y="560874"/>
                  <a:pt x="377659" y="520200"/>
                  <a:pt x="409748" y="496652"/>
                </a:cubicBezTo>
                <a:cubicBezTo>
                  <a:pt x="420445" y="494511"/>
                  <a:pt x="401191" y="505215"/>
                  <a:pt x="411888" y="505215"/>
                </a:cubicBezTo>
                <a:cubicBezTo>
                  <a:pt x="418305" y="498792"/>
                  <a:pt x="426862" y="492370"/>
                  <a:pt x="433281" y="483807"/>
                </a:cubicBezTo>
                <a:cubicBezTo>
                  <a:pt x="426862" y="481667"/>
                  <a:pt x="420445" y="483807"/>
                  <a:pt x="418305" y="479525"/>
                </a:cubicBezTo>
                <a:cubicBezTo>
                  <a:pt x="424724" y="460259"/>
                  <a:pt x="450395" y="440992"/>
                  <a:pt x="448255" y="432429"/>
                </a:cubicBezTo>
                <a:cubicBezTo>
                  <a:pt x="458952" y="428148"/>
                  <a:pt x="456812" y="438852"/>
                  <a:pt x="463230" y="438852"/>
                </a:cubicBezTo>
                <a:cubicBezTo>
                  <a:pt x="465369" y="430289"/>
                  <a:pt x="456812" y="432429"/>
                  <a:pt x="456812" y="426007"/>
                </a:cubicBezTo>
                <a:cubicBezTo>
                  <a:pt x="469647" y="426007"/>
                  <a:pt x="469647" y="413162"/>
                  <a:pt x="480344" y="408881"/>
                </a:cubicBezTo>
                <a:cubicBezTo>
                  <a:pt x="480344" y="415304"/>
                  <a:pt x="478204" y="421726"/>
                  <a:pt x="486762" y="419585"/>
                </a:cubicBezTo>
                <a:cubicBezTo>
                  <a:pt x="488901" y="404600"/>
                  <a:pt x="486762" y="404600"/>
                  <a:pt x="493180" y="391756"/>
                </a:cubicBezTo>
                <a:cubicBezTo>
                  <a:pt x="484623" y="393896"/>
                  <a:pt x="480344" y="398177"/>
                  <a:pt x="480344" y="385333"/>
                </a:cubicBezTo>
                <a:cubicBezTo>
                  <a:pt x="488901" y="378911"/>
                  <a:pt x="516712" y="355363"/>
                  <a:pt x="516712" y="368207"/>
                </a:cubicBezTo>
                <a:cubicBezTo>
                  <a:pt x="525269" y="359644"/>
                  <a:pt x="540243" y="353222"/>
                  <a:pt x="540243" y="344659"/>
                </a:cubicBezTo>
                <a:cubicBezTo>
                  <a:pt x="542383" y="353222"/>
                  <a:pt x="555218" y="344659"/>
                  <a:pt x="557358" y="338237"/>
                </a:cubicBezTo>
                <a:cubicBezTo>
                  <a:pt x="542383" y="346799"/>
                  <a:pt x="563775" y="323251"/>
                  <a:pt x="553079" y="318970"/>
                </a:cubicBezTo>
                <a:cubicBezTo>
                  <a:pt x="535964" y="323251"/>
                  <a:pt x="514572" y="342518"/>
                  <a:pt x="499598" y="338237"/>
                </a:cubicBezTo>
                <a:cubicBezTo>
                  <a:pt x="497458" y="342518"/>
                  <a:pt x="495319" y="344659"/>
                  <a:pt x="495319" y="353222"/>
                </a:cubicBezTo>
                <a:cubicBezTo>
                  <a:pt x="465369" y="359644"/>
                  <a:pt x="452533" y="408881"/>
                  <a:pt x="418305" y="413162"/>
                </a:cubicBezTo>
                <a:cubicBezTo>
                  <a:pt x="433281" y="400319"/>
                  <a:pt x="418305" y="406741"/>
                  <a:pt x="411888" y="402459"/>
                </a:cubicBezTo>
                <a:cubicBezTo>
                  <a:pt x="426862" y="385333"/>
                  <a:pt x="458952" y="376771"/>
                  <a:pt x="458952" y="348941"/>
                </a:cubicBezTo>
                <a:cubicBezTo>
                  <a:pt x="452533" y="351081"/>
                  <a:pt x="450395" y="359644"/>
                  <a:pt x="441838" y="361785"/>
                </a:cubicBezTo>
                <a:cubicBezTo>
                  <a:pt x="437559" y="340378"/>
                  <a:pt x="456812" y="342518"/>
                  <a:pt x="463230" y="331814"/>
                </a:cubicBezTo>
                <a:cubicBezTo>
                  <a:pt x="452533" y="327533"/>
                  <a:pt x="467509" y="314689"/>
                  <a:pt x="469647" y="321111"/>
                </a:cubicBezTo>
                <a:cubicBezTo>
                  <a:pt x="456812" y="329674"/>
                  <a:pt x="469647" y="331814"/>
                  <a:pt x="482483" y="331814"/>
                </a:cubicBezTo>
                <a:cubicBezTo>
                  <a:pt x="488901" y="321111"/>
                  <a:pt x="497458" y="308266"/>
                  <a:pt x="512433" y="306126"/>
                </a:cubicBezTo>
                <a:cubicBezTo>
                  <a:pt x="510294" y="310408"/>
                  <a:pt x="523129" y="318970"/>
                  <a:pt x="512433" y="321111"/>
                </a:cubicBezTo>
                <a:cubicBezTo>
                  <a:pt x="514572" y="316829"/>
                  <a:pt x="495319" y="321111"/>
                  <a:pt x="499598" y="329674"/>
                </a:cubicBezTo>
                <a:cubicBezTo>
                  <a:pt x="520990" y="321111"/>
                  <a:pt x="550940" y="310408"/>
                  <a:pt x="565915" y="289000"/>
                </a:cubicBezTo>
                <a:cubicBezTo>
                  <a:pt x="555218" y="299703"/>
                  <a:pt x="531686" y="303985"/>
                  <a:pt x="546661" y="284718"/>
                </a:cubicBezTo>
                <a:cubicBezTo>
                  <a:pt x="542383" y="284718"/>
                  <a:pt x="540243" y="280437"/>
                  <a:pt x="533826" y="282578"/>
                </a:cubicBezTo>
                <a:cubicBezTo>
                  <a:pt x="529547" y="297563"/>
                  <a:pt x="533826" y="318970"/>
                  <a:pt x="516712" y="308266"/>
                </a:cubicBezTo>
                <a:cubicBezTo>
                  <a:pt x="523129" y="303985"/>
                  <a:pt x="525269" y="293281"/>
                  <a:pt x="529547" y="284718"/>
                </a:cubicBezTo>
                <a:cubicBezTo>
                  <a:pt x="523129" y="286859"/>
                  <a:pt x="514572" y="301844"/>
                  <a:pt x="510294" y="291141"/>
                </a:cubicBezTo>
                <a:cubicBezTo>
                  <a:pt x="529547" y="276155"/>
                  <a:pt x="559497" y="271874"/>
                  <a:pt x="570194" y="248326"/>
                </a:cubicBezTo>
                <a:cubicBezTo>
                  <a:pt x="587308" y="244045"/>
                  <a:pt x="610839" y="231200"/>
                  <a:pt x="612979" y="222637"/>
                </a:cubicBezTo>
                <a:cubicBezTo>
                  <a:pt x="615117" y="233340"/>
                  <a:pt x="625814" y="214074"/>
                  <a:pt x="625814" y="224778"/>
                </a:cubicBezTo>
                <a:cubicBezTo>
                  <a:pt x="617257" y="229059"/>
                  <a:pt x="606560" y="231200"/>
                  <a:pt x="606560" y="241903"/>
                </a:cubicBezTo>
                <a:cubicBezTo>
                  <a:pt x="645068" y="216215"/>
                  <a:pt x="704967" y="201230"/>
                  <a:pt x="743473" y="199089"/>
                </a:cubicBezTo>
                <a:cubicBezTo>
                  <a:pt x="737056" y="207652"/>
                  <a:pt x="730638" y="214074"/>
                  <a:pt x="713524" y="211933"/>
                </a:cubicBezTo>
                <a:cubicBezTo>
                  <a:pt x="709245" y="220496"/>
                  <a:pt x="715663" y="222637"/>
                  <a:pt x="709245" y="224778"/>
                </a:cubicBezTo>
                <a:cubicBezTo>
                  <a:pt x="672878" y="218355"/>
                  <a:pt x="640789" y="263311"/>
                  <a:pt x="606560" y="261170"/>
                </a:cubicBezTo>
                <a:cubicBezTo>
                  <a:pt x="608700" y="271874"/>
                  <a:pt x="593725" y="278296"/>
                  <a:pt x="606560" y="284718"/>
                </a:cubicBezTo>
                <a:cubicBezTo>
                  <a:pt x="600143" y="284718"/>
                  <a:pt x="602282" y="295422"/>
                  <a:pt x="593725" y="291141"/>
                </a:cubicBezTo>
                <a:cubicBezTo>
                  <a:pt x="589446" y="284718"/>
                  <a:pt x="602282" y="280437"/>
                  <a:pt x="593725" y="278296"/>
                </a:cubicBezTo>
                <a:cubicBezTo>
                  <a:pt x="593725" y="291141"/>
                  <a:pt x="589446" y="280437"/>
                  <a:pt x="583029" y="282578"/>
                </a:cubicBezTo>
                <a:cubicBezTo>
                  <a:pt x="580889" y="295422"/>
                  <a:pt x="583029" y="295422"/>
                  <a:pt x="576611" y="308266"/>
                </a:cubicBezTo>
                <a:cubicBezTo>
                  <a:pt x="585168" y="310408"/>
                  <a:pt x="589446" y="293281"/>
                  <a:pt x="595865" y="306126"/>
                </a:cubicBezTo>
                <a:cubicBezTo>
                  <a:pt x="589446" y="308266"/>
                  <a:pt x="580889" y="308266"/>
                  <a:pt x="583029" y="321111"/>
                </a:cubicBezTo>
                <a:cubicBezTo>
                  <a:pt x="602282" y="316829"/>
                  <a:pt x="606560" y="306126"/>
                  <a:pt x="619396" y="306126"/>
                </a:cubicBezTo>
                <a:cubicBezTo>
                  <a:pt x="610839" y="295422"/>
                  <a:pt x="604422" y="303985"/>
                  <a:pt x="600143" y="299703"/>
                </a:cubicBezTo>
                <a:cubicBezTo>
                  <a:pt x="606560" y="293281"/>
                  <a:pt x="617257" y="291141"/>
                  <a:pt x="623674" y="284718"/>
                </a:cubicBezTo>
                <a:cubicBezTo>
                  <a:pt x="627953" y="295422"/>
                  <a:pt x="612979" y="286859"/>
                  <a:pt x="617257" y="299703"/>
                </a:cubicBezTo>
                <a:cubicBezTo>
                  <a:pt x="632232" y="297563"/>
                  <a:pt x="636511" y="284718"/>
                  <a:pt x="642928" y="276155"/>
                </a:cubicBezTo>
                <a:cubicBezTo>
                  <a:pt x="670739" y="269733"/>
                  <a:pt x="694270" y="254748"/>
                  <a:pt x="719942" y="237622"/>
                </a:cubicBezTo>
                <a:cubicBezTo>
                  <a:pt x="717802" y="237622"/>
                  <a:pt x="715663" y="233340"/>
                  <a:pt x="719942" y="231200"/>
                </a:cubicBezTo>
                <a:cubicBezTo>
                  <a:pt x="730638" y="248326"/>
                  <a:pt x="781981" y="218355"/>
                  <a:pt x="762727" y="205511"/>
                </a:cubicBezTo>
                <a:cubicBezTo>
                  <a:pt x="764866" y="216215"/>
                  <a:pt x="752030" y="231200"/>
                  <a:pt x="743473" y="222637"/>
                </a:cubicBezTo>
                <a:cubicBezTo>
                  <a:pt x="754170" y="216215"/>
                  <a:pt x="756309" y="205511"/>
                  <a:pt x="767005" y="201230"/>
                </a:cubicBezTo>
                <a:cubicBezTo>
                  <a:pt x="771284" y="211933"/>
                  <a:pt x="781981" y="222637"/>
                  <a:pt x="796955" y="214074"/>
                </a:cubicBezTo>
                <a:cubicBezTo>
                  <a:pt x="809790" y="235481"/>
                  <a:pt x="786259" y="235481"/>
                  <a:pt x="779841" y="244045"/>
                </a:cubicBezTo>
                <a:cubicBezTo>
                  <a:pt x="796955" y="235481"/>
                  <a:pt x="781981" y="248326"/>
                  <a:pt x="786259" y="252607"/>
                </a:cubicBezTo>
                <a:cubicBezTo>
                  <a:pt x="796955" y="244045"/>
                  <a:pt x="807652" y="231200"/>
                  <a:pt x="816209" y="241903"/>
                </a:cubicBezTo>
                <a:cubicBezTo>
                  <a:pt x="816209" y="229059"/>
                  <a:pt x="837601" y="229059"/>
                  <a:pt x="824766" y="237622"/>
                </a:cubicBezTo>
                <a:cubicBezTo>
                  <a:pt x="837601" y="235481"/>
                  <a:pt x="846158" y="229059"/>
                  <a:pt x="854715" y="218355"/>
                </a:cubicBezTo>
                <a:cubicBezTo>
                  <a:pt x="863272" y="216215"/>
                  <a:pt x="861133" y="226918"/>
                  <a:pt x="869690" y="224778"/>
                </a:cubicBezTo>
                <a:cubicBezTo>
                  <a:pt x="863272" y="216215"/>
                  <a:pt x="876108" y="218355"/>
                  <a:pt x="873969" y="207652"/>
                </a:cubicBezTo>
                <a:lnTo>
                  <a:pt x="866044" y="202365"/>
                </a:lnTo>
                <a:lnTo>
                  <a:pt x="867551" y="201230"/>
                </a:lnTo>
                <a:lnTo>
                  <a:pt x="864952" y="201636"/>
                </a:lnTo>
                <a:lnTo>
                  <a:pt x="854715" y="194807"/>
                </a:lnTo>
                <a:cubicBezTo>
                  <a:pt x="854715" y="199089"/>
                  <a:pt x="850437" y="199089"/>
                  <a:pt x="850437" y="205511"/>
                </a:cubicBezTo>
                <a:cubicBezTo>
                  <a:pt x="854715" y="205511"/>
                  <a:pt x="856855" y="203905"/>
                  <a:pt x="858994" y="202568"/>
                </a:cubicBezTo>
                <a:lnTo>
                  <a:pt x="864952" y="201636"/>
                </a:lnTo>
                <a:lnTo>
                  <a:pt x="866044" y="202365"/>
                </a:lnTo>
                <a:lnTo>
                  <a:pt x="846960" y="216750"/>
                </a:lnTo>
                <a:cubicBezTo>
                  <a:pt x="839206" y="219961"/>
                  <a:pt x="831183" y="221566"/>
                  <a:pt x="824766" y="222637"/>
                </a:cubicBezTo>
                <a:cubicBezTo>
                  <a:pt x="833323" y="220496"/>
                  <a:pt x="839740" y="214074"/>
                  <a:pt x="844019" y="207652"/>
                </a:cubicBezTo>
                <a:cubicBezTo>
                  <a:pt x="833323" y="199089"/>
                  <a:pt x="822626" y="214074"/>
                  <a:pt x="809790" y="214074"/>
                </a:cubicBezTo>
                <a:cubicBezTo>
                  <a:pt x="809790" y="194807"/>
                  <a:pt x="844019" y="209792"/>
                  <a:pt x="844019" y="190525"/>
                </a:cubicBezTo>
                <a:cubicBezTo>
                  <a:pt x="837601" y="190525"/>
                  <a:pt x="829044" y="201230"/>
                  <a:pt x="826904" y="190525"/>
                </a:cubicBezTo>
                <a:cubicBezTo>
                  <a:pt x="833323" y="186244"/>
                  <a:pt x="841880" y="184104"/>
                  <a:pt x="854715" y="184104"/>
                </a:cubicBezTo>
                <a:cubicBezTo>
                  <a:pt x="852576" y="179822"/>
                  <a:pt x="848298" y="179822"/>
                  <a:pt x="848298" y="175540"/>
                </a:cubicBezTo>
                <a:cubicBezTo>
                  <a:pt x="865412" y="175540"/>
                  <a:pt x="865412" y="160555"/>
                  <a:pt x="880386" y="169119"/>
                </a:cubicBezTo>
                <a:cubicBezTo>
                  <a:pt x="876108" y="173400"/>
                  <a:pt x="867551" y="173400"/>
                  <a:pt x="863272" y="177682"/>
                </a:cubicBezTo>
                <a:cubicBezTo>
                  <a:pt x="876108" y="179822"/>
                  <a:pt x="880386" y="171259"/>
                  <a:pt x="886804" y="169119"/>
                </a:cubicBezTo>
                <a:cubicBezTo>
                  <a:pt x="888943" y="179822"/>
                  <a:pt x="899640" y="173400"/>
                  <a:pt x="908197" y="171259"/>
                </a:cubicBezTo>
                <a:cubicBezTo>
                  <a:pt x="906057" y="188385"/>
                  <a:pt x="901779" y="181963"/>
                  <a:pt x="886804" y="184104"/>
                </a:cubicBezTo>
                <a:cubicBezTo>
                  <a:pt x="897500" y="190525"/>
                  <a:pt x="878247" y="194807"/>
                  <a:pt x="886804" y="199089"/>
                </a:cubicBezTo>
                <a:cubicBezTo>
                  <a:pt x="897500" y="190525"/>
                  <a:pt x="903918" y="190525"/>
                  <a:pt x="910336" y="188385"/>
                </a:cubicBezTo>
                <a:cubicBezTo>
                  <a:pt x="908197" y="201230"/>
                  <a:pt x="876108" y="201230"/>
                  <a:pt x="886804" y="218355"/>
                </a:cubicBezTo>
                <a:cubicBezTo>
                  <a:pt x="901779" y="205511"/>
                  <a:pt x="929589" y="224778"/>
                  <a:pt x="944565" y="214074"/>
                </a:cubicBezTo>
                <a:cubicBezTo>
                  <a:pt x="940286" y="235481"/>
                  <a:pt x="910336" y="211933"/>
                  <a:pt x="908197" y="235481"/>
                </a:cubicBezTo>
                <a:cubicBezTo>
                  <a:pt x="921032" y="231200"/>
                  <a:pt x="950982" y="231200"/>
                  <a:pt x="957400" y="211933"/>
                </a:cubicBezTo>
                <a:cubicBezTo>
                  <a:pt x="948843" y="220496"/>
                  <a:pt x="950982" y="205511"/>
                  <a:pt x="944565" y="201230"/>
                </a:cubicBezTo>
                <a:cubicBezTo>
                  <a:pt x="948843" y="216215"/>
                  <a:pt x="929589" y="214074"/>
                  <a:pt x="931729" y="205511"/>
                </a:cubicBezTo>
                <a:cubicBezTo>
                  <a:pt x="950982" y="192667"/>
                  <a:pt x="985210" y="192667"/>
                  <a:pt x="1000185" y="184104"/>
                </a:cubicBezTo>
                <a:cubicBezTo>
                  <a:pt x="1000185" y="169119"/>
                  <a:pt x="985210" y="188385"/>
                  <a:pt x="980931" y="177682"/>
                </a:cubicBezTo>
                <a:cubicBezTo>
                  <a:pt x="991628" y="169119"/>
                  <a:pt x="1000185" y="162696"/>
                  <a:pt x="1004463" y="158415"/>
                </a:cubicBezTo>
                <a:cubicBezTo>
                  <a:pt x="1004463" y="158415"/>
                  <a:pt x="1004463" y="139148"/>
                  <a:pt x="1015160" y="151992"/>
                </a:cubicBezTo>
                <a:cubicBezTo>
                  <a:pt x="1004463" y="147711"/>
                  <a:pt x="1008742" y="158415"/>
                  <a:pt x="1008742" y="164837"/>
                </a:cubicBezTo>
                <a:cubicBezTo>
                  <a:pt x="1015160" y="166977"/>
                  <a:pt x="1030134" y="160555"/>
                  <a:pt x="1032274" y="169119"/>
                </a:cubicBezTo>
                <a:cubicBezTo>
                  <a:pt x="1019439" y="173400"/>
                  <a:pt x="1038691" y="173400"/>
                  <a:pt x="1038691" y="177682"/>
                </a:cubicBezTo>
                <a:cubicBezTo>
                  <a:pt x="1034413" y="179822"/>
                  <a:pt x="1032274" y="177682"/>
                  <a:pt x="1032274" y="181963"/>
                </a:cubicBezTo>
                <a:cubicBezTo>
                  <a:pt x="1040831" y="179822"/>
                  <a:pt x="1047248" y="177682"/>
                  <a:pt x="1051527" y="171259"/>
                </a:cubicBezTo>
                <a:cubicBezTo>
                  <a:pt x="1055805" y="160555"/>
                  <a:pt x="1036553" y="156274"/>
                  <a:pt x="1047248" y="151992"/>
                </a:cubicBezTo>
                <a:cubicBezTo>
                  <a:pt x="1049388" y="154134"/>
                  <a:pt x="1047248" y="158415"/>
                  <a:pt x="1051527" y="158415"/>
                </a:cubicBezTo>
                <a:cubicBezTo>
                  <a:pt x="1053667" y="137007"/>
                  <a:pt x="1100730" y="154134"/>
                  <a:pt x="1087895" y="137007"/>
                </a:cubicBezTo>
                <a:cubicBezTo>
                  <a:pt x="1102870" y="134867"/>
                  <a:pt x="1115705" y="145570"/>
                  <a:pt x="1128541" y="145570"/>
                </a:cubicBezTo>
                <a:cubicBezTo>
                  <a:pt x="1111427" y="149852"/>
                  <a:pt x="1098591" y="147711"/>
                  <a:pt x="1085756" y="151992"/>
                </a:cubicBezTo>
                <a:cubicBezTo>
                  <a:pt x="1096452" y="158415"/>
                  <a:pt x="1072920" y="164837"/>
                  <a:pt x="1081477" y="169119"/>
                </a:cubicBezTo>
                <a:cubicBezTo>
                  <a:pt x="1092173" y="162696"/>
                  <a:pt x="1100730" y="156274"/>
                  <a:pt x="1111427" y="160555"/>
                </a:cubicBezTo>
                <a:cubicBezTo>
                  <a:pt x="1105009" y="141289"/>
                  <a:pt x="1139238" y="162696"/>
                  <a:pt x="1130680" y="141289"/>
                </a:cubicBezTo>
                <a:cubicBezTo>
                  <a:pt x="1152073" y="147711"/>
                  <a:pt x="1152073" y="139148"/>
                  <a:pt x="1169187" y="145570"/>
                </a:cubicBezTo>
                <a:cubicBezTo>
                  <a:pt x="1158490" y="147711"/>
                  <a:pt x="1147795" y="149852"/>
                  <a:pt x="1145655" y="151992"/>
                </a:cubicBezTo>
                <a:cubicBezTo>
                  <a:pt x="1145655" y="156274"/>
                  <a:pt x="1147795" y="160555"/>
                  <a:pt x="1152073" y="160555"/>
                </a:cubicBezTo>
                <a:cubicBezTo>
                  <a:pt x="1149933" y="149852"/>
                  <a:pt x="1164909" y="156274"/>
                  <a:pt x="1171326" y="151992"/>
                </a:cubicBezTo>
                <a:cubicBezTo>
                  <a:pt x="1175604" y="149852"/>
                  <a:pt x="1177744" y="130585"/>
                  <a:pt x="1182023" y="145570"/>
                </a:cubicBezTo>
                <a:cubicBezTo>
                  <a:pt x="1194858" y="145570"/>
                  <a:pt x="1248340" y="139148"/>
                  <a:pt x="1254757" y="147711"/>
                </a:cubicBezTo>
                <a:cubicBezTo>
                  <a:pt x="1259035" y="134867"/>
                  <a:pt x="1246200" y="134867"/>
                  <a:pt x="1241921" y="128444"/>
                </a:cubicBezTo>
                <a:cubicBezTo>
                  <a:pt x="1241921" y="130585"/>
                  <a:pt x="1229086" y="139148"/>
                  <a:pt x="1229086" y="130585"/>
                </a:cubicBezTo>
                <a:cubicBezTo>
                  <a:pt x="1244061" y="132726"/>
                  <a:pt x="1226947" y="122022"/>
                  <a:pt x="1235504" y="117741"/>
                </a:cubicBezTo>
                <a:cubicBezTo>
                  <a:pt x="1280429" y="117741"/>
                  <a:pt x="1316796" y="100614"/>
                  <a:pt x="1355303" y="124162"/>
                </a:cubicBezTo>
                <a:cubicBezTo>
                  <a:pt x="1351025" y="113459"/>
                  <a:pt x="1361720" y="115600"/>
                  <a:pt x="1361720" y="111319"/>
                </a:cubicBezTo>
                <a:cubicBezTo>
                  <a:pt x="1348885" y="107037"/>
                  <a:pt x="1342467" y="115600"/>
                  <a:pt x="1336049" y="100614"/>
                </a:cubicBezTo>
                <a:cubicBezTo>
                  <a:pt x="1346746" y="102756"/>
                  <a:pt x="1355303" y="109177"/>
                  <a:pt x="1361720" y="94192"/>
                </a:cubicBezTo>
                <a:cubicBezTo>
                  <a:pt x="1351025" y="96333"/>
                  <a:pt x="1342467" y="100614"/>
                  <a:pt x="1338188" y="87771"/>
                </a:cubicBezTo>
                <a:cubicBezTo>
                  <a:pt x="1346746" y="79207"/>
                  <a:pt x="1357442" y="74926"/>
                  <a:pt x="1368139" y="70644"/>
                </a:cubicBezTo>
                <a:cubicBezTo>
                  <a:pt x="1365999" y="66363"/>
                  <a:pt x="1361720" y="64222"/>
                  <a:pt x="1355303" y="64222"/>
                </a:cubicBezTo>
                <a:cubicBezTo>
                  <a:pt x="1344606" y="68504"/>
                  <a:pt x="1348885" y="74926"/>
                  <a:pt x="1346746" y="81348"/>
                </a:cubicBezTo>
                <a:cubicBezTo>
                  <a:pt x="1303960" y="77066"/>
                  <a:pt x="1284707" y="85629"/>
                  <a:pt x="1246200" y="74926"/>
                </a:cubicBezTo>
                <a:cubicBezTo>
                  <a:pt x="1276150" y="66363"/>
                  <a:pt x="1321074" y="87771"/>
                  <a:pt x="1346746" y="59941"/>
                </a:cubicBezTo>
                <a:cubicBezTo>
                  <a:pt x="1333910" y="62081"/>
                  <a:pt x="1327492" y="55659"/>
                  <a:pt x="1323214" y="47096"/>
                </a:cubicBezTo>
                <a:cubicBezTo>
                  <a:pt x="1346746" y="47096"/>
                  <a:pt x="1372417" y="49237"/>
                  <a:pt x="1385253" y="38533"/>
                </a:cubicBezTo>
                <a:cubicBezTo>
                  <a:pt x="1400227" y="59941"/>
                  <a:pt x="1423759" y="59941"/>
                  <a:pt x="1453708" y="53518"/>
                </a:cubicBezTo>
                <a:cubicBezTo>
                  <a:pt x="1457987" y="53518"/>
                  <a:pt x="1455848" y="59941"/>
                  <a:pt x="1460127" y="59941"/>
                </a:cubicBezTo>
                <a:cubicBezTo>
                  <a:pt x="1477241" y="47096"/>
                  <a:pt x="1498633" y="74926"/>
                  <a:pt x="1515747" y="59941"/>
                </a:cubicBezTo>
                <a:cubicBezTo>
                  <a:pt x="1494355" y="57800"/>
                  <a:pt x="1475101" y="51378"/>
                  <a:pt x="1460127" y="40674"/>
                </a:cubicBezTo>
                <a:cubicBezTo>
                  <a:pt x="1449430" y="44956"/>
                  <a:pt x="1417342" y="47096"/>
                  <a:pt x="1406645" y="40674"/>
                </a:cubicBezTo>
                <a:cubicBezTo>
                  <a:pt x="1408784" y="40674"/>
                  <a:pt x="1413063" y="40674"/>
                  <a:pt x="1413063" y="38533"/>
                </a:cubicBezTo>
                <a:cubicBezTo>
                  <a:pt x="1400227" y="36393"/>
                  <a:pt x="1402367" y="32111"/>
                  <a:pt x="1395948" y="40674"/>
                </a:cubicBezTo>
                <a:cubicBezTo>
                  <a:pt x="1391670" y="34251"/>
                  <a:pt x="1378834" y="34251"/>
                  <a:pt x="1376696" y="27829"/>
                </a:cubicBezTo>
                <a:cubicBezTo>
                  <a:pt x="1383113" y="25689"/>
                  <a:pt x="1400227" y="32111"/>
                  <a:pt x="1402367" y="23548"/>
                </a:cubicBezTo>
                <a:cubicBezTo>
                  <a:pt x="1380974" y="23548"/>
                  <a:pt x="1361720" y="19266"/>
                  <a:pt x="1353163" y="6422"/>
                </a:cubicBezTo>
                <a:cubicBezTo>
                  <a:pt x="1357442" y="6422"/>
                  <a:pt x="1359582" y="6422"/>
                  <a:pt x="1359582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8241552" y="2241174"/>
            <a:ext cx="2486212" cy="2548766"/>
          </a:xfrm>
          <a:custGeom>
            <a:avLst/>
            <a:gdLst>
              <a:gd name="connsiteX0" fmla="*/ 1376239 w 2486212"/>
              <a:gd name="connsiteY0" fmla="*/ 2461431 h 2548766"/>
              <a:gd name="connsiteX1" fmla="*/ 1389744 w 2486212"/>
              <a:gd name="connsiteY1" fmla="*/ 2465655 h 2548766"/>
              <a:gd name="connsiteX2" fmla="*/ 1355981 w 2486212"/>
              <a:gd name="connsiteY2" fmla="*/ 2461679 h 2548766"/>
              <a:gd name="connsiteX3" fmla="*/ 1376239 w 2486212"/>
              <a:gd name="connsiteY3" fmla="*/ 2461431 h 2548766"/>
              <a:gd name="connsiteX4" fmla="*/ 2011934 w 2486212"/>
              <a:gd name="connsiteY4" fmla="*/ 2336289 h 2548766"/>
              <a:gd name="connsiteX5" fmla="*/ 1978171 w 2486212"/>
              <a:gd name="connsiteY5" fmla="*/ 2356525 h 2548766"/>
              <a:gd name="connsiteX6" fmla="*/ 2011934 w 2486212"/>
              <a:gd name="connsiteY6" fmla="*/ 2336289 h 2548766"/>
              <a:gd name="connsiteX7" fmla="*/ 608389 w 2486212"/>
              <a:gd name="connsiteY7" fmla="*/ 2201704 h 2548766"/>
              <a:gd name="connsiteX8" fmla="*/ 624145 w 2486212"/>
              <a:gd name="connsiteY8" fmla="*/ 2216319 h 2548766"/>
              <a:gd name="connsiteX9" fmla="*/ 608389 w 2486212"/>
              <a:gd name="connsiteY9" fmla="*/ 2201704 h 2548766"/>
              <a:gd name="connsiteX10" fmla="*/ 2220938 w 2486212"/>
              <a:gd name="connsiteY10" fmla="*/ 2019742 h 2548766"/>
              <a:gd name="connsiteX11" fmla="*/ 2196822 w 2486212"/>
              <a:gd name="connsiteY11" fmla="*/ 2042267 h 2548766"/>
              <a:gd name="connsiteX12" fmla="*/ 2220938 w 2486212"/>
              <a:gd name="connsiteY12" fmla="*/ 2019742 h 2548766"/>
              <a:gd name="connsiteX13" fmla="*/ 506098 w 2486212"/>
              <a:gd name="connsiteY13" fmla="*/ 2005287 h 2548766"/>
              <a:gd name="connsiteX14" fmla="*/ 521572 w 2486212"/>
              <a:gd name="connsiteY14" fmla="*/ 2021476 h 2548766"/>
              <a:gd name="connsiteX15" fmla="*/ 506098 w 2486212"/>
              <a:gd name="connsiteY15" fmla="*/ 2005287 h 2548766"/>
              <a:gd name="connsiteX16" fmla="*/ 497777 w 2486212"/>
              <a:gd name="connsiteY16" fmla="*/ 2005287 h 2548766"/>
              <a:gd name="connsiteX17" fmla="*/ 513533 w 2486212"/>
              <a:gd name="connsiteY17" fmla="*/ 2026969 h 2548766"/>
              <a:gd name="connsiteX18" fmla="*/ 497777 w 2486212"/>
              <a:gd name="connsiteY18" fmla="*/ 2005287 h 2548766"/>
              <a:gd name="connsiteX19" fmla="*/ 128484 w 2486212"/>
              <a:gd name="connsiteY19" fmla="*/ 1966261 h 2548766"/>
              <a:gd name="connsiteX20" fmla="*/ 119440 w 2486212"/>
              <a:gd name="connsiteY20" fmla="*/ 2050095 h 2548766"/>
              <a:gd name="connsiteX21" fmla="*/ 128484 w 2486212"/>
              <a:gd name="connsiteY21" fmla="*/ 1966261 h 2548766"/>
              <a:gd name="connsiteX22" fmla="*/ 454851 w 2486212"/>
              <a:gd name="connsiteY22" fmla="*/ 1924344 h 2548766"/>
              <a:gd name="connsiteX23" fmla="*/ 481379 w 2486212"/>
              <a:gd name="connsiteY23" fmla="*/ 1950361 h 2548766"/>
              <a:gd name="connsiteX24" fmla="*/ 454851 w 2486212"/>
              <a:gd name="connsiteY24" fmla="*/ 1924344 h 2548766"/>
              <a:gd name="connsiteX25" fmla="*/ 255011 w 2486212"/>
              <a:gd name="connsiteY25" fmla="*/ 1920007 h 2548766"/>
              <a:gd name="connsiteX26" fmla="*/ 268517 w 2486212"/>
              <a:gd name="connsiteY26" fmla="*/ 1956143 h 2548766"/>
              <a:gd name="connsiteX27" fmla="*/ 248259 w 2486212"/>
              <a:gd name="connsiteY27" fmla="*/ 1924022 h 2548766"/>
              <a:gd name="connsiteX28" fmla="*/ 255011 w 2486212"/>
              <a:gd name="connsiteY28" fmla="*/ 1920007 h 2548766"/>
              <a:gd name="connsiteX29" fmla="*/ 2396500 w 2486212"/>
              <a:gd name="connsiteY29" fmla="*/ 1915671 h 2548766"/>
              <a:gd name="connsiteX30" fmla="*/ 2378494 w 2486212"/>
              <a:gd name="connsiteY30" fmla="*/ 1976379 h 2548766"/>
              <a:gd name="connsiteX31" fmla="*/ 2396500 w 2486212"/>
              <a:gd name="connsiteY31" fmla="*/ 1915671 h 2548766"/>
              <a:gd name="connsiteX32" fmla="*/ 404208 w 2486212"/>
              <a:gd name="connsiteY32" fmla="*/ 1893267 h 2548766"/>
              <a:gd name="connsiteX33" fmla="*/ 416266 w 2486212"/>
              <a:gd name="connsiteY33" fmla="*/ 1904108 h 2548766"/>
              <a:gd name="connsiteX34" fmla="*/ 404208 w 2486212"/>
              <a:gd name="connsiteY34" fmla="*/ 1893267 h 2548766"/>
              <a:gd name="connsiteX35" fmla="*/ 216909 w 2486212"/>
              <a:gd name="connsiteY35" fmla="*/ 1860745 h 2548766"/>
              <a:gd name="connsiteX36" fmla="*/ 230575 w 2486212"/>
              <a:gd name="connsiteY36" fmla="*/ 1888209 h 2548766"/>
              <a:gd name="connsiteX37" fmla="*/ 216909 w 2486212"/>
              <a:gd name="connsiteY37" fmla="*/ 1860745 h 2548766"/>
              <a:gd name="connsiteX38" fmla="*/ 2335086 w 2486212"/>
              <a:gd name="connsiteY38" fmla="*/ 1850627 h 2548766"/>
              <a:gd name="connsiteX39" fmla="*/ 2324124 w 2486212"/>
              <a:gd name="connsiteY39" fmla="*/ 1935907 h 2548766"/>
              <a:gd name="connsiteX40" fmla="*/ 2335086 w 2486212"/>
              <a:gd name="connsiteY40" fmla="*/ 1850627 h 2548766"/>
              <a:gd name="connsiteX41" fmla="*/ 2312376 w 2486212"/>
              <a:gd name="connsiteY41" fmla="*/ 1849182 h 2548766"/>
              <a:gd name="connsiteX42" fmla="*/ 2319008 w 2486212"/>
              <a:gd name="connsiteY42" fmla="*/ 1849182 h 2548766"/>
              <a:gd name="connsiteX43" fmla="*/ 2301323 w 2486212"/>
              <a:gd name="connsiteY43" fmla="*/ 1880981 h 2548766"/>
              <a:gd name="connsiteX44" fmla="*/ 2312376 w 2486212"/>
              <a:gd name="connsiteY44" fmla="*/ 1849182 h 2548766"/>
              <a:gd name="connsiteX45" fmla="*/ 160799 w 2486212"/>
              <a:gd name="connsiteY45" fmla="*/ 1834728 h 2548766"/>
              <a:gd name="connsiteX46" fmla="*/ 167551 w 2486212"/>
              <a:gd name="connsiteY46" fmla="*/ 1854964 h 2548766"/>
              <a:gd name="connsiteX47" fmla="*/ 151796 w 2486212"/>
              <a:gd name="connsiteY47" fmla="*/ 1836752 h 2548766"/>
              <a:gd name="connsiteX48" fmla="*/ 160799 w 2486212"/>
              <a:gd name="connsiteY48" fmla="*/ 1834728 h 2548766"/>
              <a:gd name="connsiteX49" fmla="*/ 2357915 w 2486212"/>
              <a:gd name="connsiteY49" fmla="*/ 1755804 h 2548766"/>
              <a:gd name="connsiteX50" fmla="*/ 2382674 w 2486212"/>
              <a:gd name="connsiteY50" fmla="*/ 1761864 h 2548766"/>
              <a:gd name="connsiteX51" fmla="*/ 2339908 w 2486212"/>
              <a:gd name="connsiteY51" fmla="*/ 1911335 h 2548766"/>
              <a:gd name="connsiteX52" fmla="*/ 2344410 w 2486212"/>
              <a:gd name="connsiteY52" fmla="*/ 1816401 h 2548766"/>
              <a:gd name="connsiteX53" fmla="*/ 2328654 w 2486212"/>
              <a:gd name="connsiteY53" fmla="*/ 1818421 h 2548766"/>
              <a:gd name="connsiteX54" fmla="*/ 2319651 w 2486212"/>
              <a:gd name="connsiteY54" fmla="*/ 1788123 h 2548766"/>
              <a:gd name="connsiteX55" fmla="*/ 2344410 w 2486212"/>
              <a:gd name="connsiteY55" fmla="*/ 1792163 h 2548766"/>
              <a:gd name="connsiteX56" fmla="*/ 2357915 w 2486212"/>
              <a:gd name="connsiteY56" fmla="*/ 1755804 h 2548766"/>
              <a:gd name="connsiteX57" fmla="*/ 2476030 w 2486212"/>
              <a:gd name="connsiteY57" fmla="*/ 1724876 h 2548766"/>
              <a:gd name="connsiteX58" fmla="*/ 2469063 w 2486212"/>
              <a:gd name="connsiteY58" fmla="*/ 1748002 h 2548766"/>
              <a:gd name="connsiteX59" fmla="*/ 2462096 w 2486212"/>
              <a:gd name="connsiteY59" fmla="*/ 1726978 h 2548766"/>
              <a:gd name="connsiteX60" fmla="*/ 2476030 w 2486212"/>
              <a:gd name="connsiteY60" fmla="*/ 1724876 h 2548766"/>
              <a:gd name="connsiteX61" fmla="*/ 2441196 w 2486212"/>
              <a:gd name="connsiteY61" fmla="*/ 1723430 h 2548766"/>
              <a:gd name="connsiteX62" fmla="*/ 2421064 w 2486212"/>
              <a:gd name="connsiteY62" fmla="*/ 1798187 h 2548766"/>
              <a:gd name="connsiteX63" fmla="*/ 2398696 w 2486212"/>
              <a:gd name="connsiteY63" fmla="*/ 1911335 h 2548766"/>
              <a:gd name="connsiteX64" fmla="*/ 2394223 w 2486212"/>
              <a:gd name="connsiteY64" fmla="*/ 1733533 h 2548766"/>
              <a:gd name="connsiteX65" fmla="*/ 2441196 w 2486212"/>
              <a:gd name="connsiteY65" fmla="*/ 1723430 h 2548766"/>
              <a:gd name="connsiteX66" fmla="*/ 2367039 w 2486212"/>
              <a:gd name="connsiteY66" fmla="*/ 1693076 h 2548766"/>
              <a:gd name="connsiteX67" fmla="*/ 2373671 w 2486212"/>
              <a:gd name="connsiteY67" fmla="*/ 1693076 h 2548766"/>
              <a:gd name="connsiteX68" fmla="*/ 2344933 w 2486212"/>
              <a:gd name="connsiteY68" fmla="*/ 1759566 h 2548766"/>
              <a:gd name="connsiteX69" fmla="*/ 2367039 w 2486212"/>
              <a:gd name="connsiteY69" fmla="*/ 1693076 h 2548766"/>
              <a:gd name="connsiteX70" fmla="*/ 2469063 w 2486212"/>
              <a:gd name="connsiteY70" fmla="*/ 1682958 h 2548766"/>
              <a:gd name="connsiteX71" fmla="*/ 2486212 w 2486212"/>
              <a:gd name="connsiteY71" fmla="*/ 1688872 h 2548766"/>
              <a:gd name="connsiteX72" fmla="*/ 2477638 w 2486212"/>
              <a:gd name="connsiteY72" fmla="*/ 1704640 h 2548766"/>
              <a:gd name="connsiteX73" fmla="*/ 2469063 w 2486212"/>
              <a:gd name="connsiteY73" fmla="*/ 1682958 h 2548766"/>
              <a:gd name="connsiteX74" fmla="*/ 2407726 w 2486212"/>
              <a:gd name="connsiteY74" fmla="*/ 1591897 h 2548766"/>
              <a:gd name="connsiteX75" fmla="*/ 2394133 w 2486212"/>
              <a:gd name="connsiteY75" fmla="*/ 1618056 h 2548766"/>
              <a:gd name="connsiteX76" fmla="*/ 2462096 w 2486212"/>
              <a:gd name="connsiteY76" fmla="*/ 1662326 h 2548766"/>
              <a:gd name="connsiteX77" fmla="*/ 2419053 w 2486212"/>
              <a:gd name="connsiteY77" fmla="*/ 1662326 h 2548766"/>
              <a:gd name="connsiteX78" fmla="*/ 2387336 w 2486212"/>
              <a:gd name="connsiteY78" fmla="*/ 1694522 h 2548766"/>
              <a:gd name="connsiteX79" fmla="*/ 2391867 w 2486212"/>
              <a:gd name="connsiteY79" fmla="*/ 1656289 h 2548766"/>
              <a:gd name="connsiteX80" fmla="*/ 2389602 w 2486212"/>
              <a:gd name="connsiteY80" fmla="*/ 1595921 h 2548766"/>
              <a:gd name="connsiteX81" fmla="*/ 2407726 w 2486212"/>
              <a:gd name="connsiteY81" fmla="*/ 1591897 h 2548766"/>
              <a:gd name="connsiteX82" fmla="*/ 181337 w 2486212"/>
              <a:gd name="connsiteY82" fmla="*/ 1469035 h 2548766"/>
              <a:gd name="connsiteX83" fmla="*/ 196812 w 2486212"/>
              <a:gd name="connsiteY83" fmla="*/ 1473261 h 2548766"/>
              <a:gd name="connsiteX84" fmla="*/ 194601 w 2486212"/>
              <a:gd name="connsiteY84" fmla="*/ 1492274 h 2548766"/>
              <a:gd name="connsiteX85" fmla="*/ 181337 w 2486212"/>
              <a:gd name="connsiteY85" fmla="*/ 1494386 h 2548766"/>
              <a:gd name="connsiteX86" fmla="*/ 181337 w 2486212"/>
              <a:gd name="connsiteY86" fmla="*/ 1469035 h 2548766"/>
              <a:gd name="connsiteX87" fmla="*/ 2420832 w 2486212"/>
              <a:gd name="connsiteY87" fmla="*/ 1383756 h 2548766"/>
              <a:gd name="connsiteX88" fmla="*/ 2414401 w 2486212"/>
              <a:gd name="connsiteY88" fmla="*/ 1403992 h 2548766"/>
              <a:gd name="connsiteX89" fmla="*/ 2420832 w 2486212"/>
              <a:gd name="connsiteY89" fmla="*/ 1383756 h 2548766"/>
              <a:gd name="connsiteX90" fmla="*/ 2398591 w 2486212"/>
              <a:gd name="connsiteY90" fmla="*/ 1297031 h 2548766"/>
              <a:gd name="connsiteX91" fmla="*/ 2407701 w 2486212"/>
              <a:gd name="connsiteY91" fmla="*/ 1301033 h 2548766"/>
              <a:gd name="connsiteX92" fmla="*/ 2398591 w 2486212"/>
              <a:gd name="connsiteY92" fmla="*/ 1349066 h 2548766"/>
              <a:gd name="connsiteX93" fmla="*/ 2398591 w 2486212"/>
              <a:gd name="connsiteY93" fmla="*/ 1297031 h 2548766"/>
              <a:gd name="connsiteX94" fmla="*/ 2402932 w 2486212"/>
              <a:gd name="connsiteY94" fmla="*/ 1190069 h 2548766"/>
              <a:gd name="connsiteX95" fmla="*/ 2396180 w 2486212"/>
              <a:gd name="connsiteY95" fmla="*/ 1288358 h 2548766"/>
              <a:gd name="connsiteX96" fmla="*/ 2402932 w 2486212"/>
              <a:gd name="connsiteY96" fmla="*/ 1190069 h 2548766"/>
              <a:gd name="connsiteX97" fmla="*/ 2398592 w 2486212"/>
              <a:gd name="connsiteY97" fmla="*/ 1161161 h 2548766"/>
              <a:gd name="connsiteX98" fmla="*/ 2407434 w 2486212"/>
              <a:gd name="connsiteY98" fmla="*/ 1161161 h 2548766"/>
              <a:gd name="connsiteX99" fmla="*/ 2407434 w 2486212"/>
              <a:gd name="connsiteY99" fmla="*/ 1187179 h 2548766"/>
              <a:gd name="connsiteX100" fmla="*/ 2398592 w 2486212"/>
              <a:gd name="connsiteY100" fmla="*/ 1161161 h 2548766"/>
              <a:gd name="connsiteX101" fmla="*/ 2351392 w 2486212"/>
              <a:gd name="connsiteY101" fmla="*/ 1071545 h 2548766"/>
              <a:gd name="connsiteX102" fmla="*/ 2360578 w 2486212"/>
              <a:gd name="connsiteY102" fmla="*/ 1093804 h 2548766"/>
              <a:gd name="connsiteX103" fmla="*/ 2372063 w 2486212"/>
              <a:gd name="connsiteY103" fmla="*/ 1095828 h 2548766"/>
              <a:gd name="connsiteX104" fmla="*/ 2355986 w 2486212"/>
              <a:gd name="connsiteY104" fmla="*/ 1112017 h 2548766"/>
              <a:gd name="connsiteX105" fmla="*/ 2351392 w 2486212"/>
              <a:gd name="connsiteY105" fmla="*/ 1071545 h 2548766"/>
              <a:gd name="connsiteX106" fmla="*/ 2389864 w 2486212"/>
              <a:gd name="connsiteY106" fmla="*/ 1045527 h 2548766"/>
              <a:gd name="connsiteX107" fmla="*/ 2413865 w 2486212"/>
              <a:gd name="connsiteY107" fmla="*/ 1059692 h 2548766"/>
              <a:gd name="connsiteX108" fmla="*/ 2402956 w 2486212"/>
              <a:gd name="connsiteY108" fmla="*/ 1073857 h 2548766"/>
              <a:gd name="connsiteX109" fmla="*/ 2405137 w 2486212"/>
              <a:gd name="connsiteY109" fmla="*/ 1126471 h 2548766"/>
              <a:gd name="connsiteX110" fmla="*/ 2389864 w 2486212"/>
              <a:gd name="connsiteY110" fmla="*/ 1045527 h 2548766"/>
              <a:gd name="connsiteX111" fmla="*/ 2398109 w 2486212"/>
              <a:gd name="connsiteY111" fmla="*/ 937120 h 2548766"/>
              <a:gd name="connsiteX112" fmla="*/ 2398109 w 2486212"/>
              <a:gd name="connsiteY112" fmla="*/ 968287 h 2548766"/>
              <a:gd name="connsiteX113" fmla="*/ 2380102 w 2486212"/>
              <a:gd name="connsiteY113" fmla="*/ 962054 h 2548766"/>
              <a:gd name="connsiteX114" fmla="*/ 2398109 w 2486212"/>
              <a:gd name="connsiteY114" fmla="*/ 937120 h 2548766"/>
              <a:gd name="connsiteX115" fmla="*/ 2283316 w 2486212"/>
              <a:gd name="connsiteY115" fmla="*/ 890866 h 2548766"/>
              <a:gd name="connsiteX116" fmla="*/ 2295106 w 2486212"/>
              <a:gd name="connsiteY116" fmla="*/ 935675 h 2548766"/>
              <a:gd name="connsiteX117" fmla="*/ 2283316 w 2486212"/>
              <a:gd name="connsiteY117" fmla="*/ 890866 h 2548766"/>
              <a:gd name="connsiteX118" fmla="*/ 2276768 w 2486212"/>
              <a:gd name="connsiteY118" fmla="*/ 854731 h 2548766"/>
              <a:gd name="connsiteX119" fmla="*/ 2288461 w 2486212"/>
              <a:gd name="connsiteY119" fmla="*/ 888356 h 2548766"/>
              <a:gd name="connsiteX120" fmla="*/ 2276768 w 2486212"/>
              <a:gd name="connsiteY120" fmla="*/ 854731 h 2548766"/>
              <a:gd name="connsiteX121" fmla="*/ 2364363 w 2486212"/>
              <a:gd name="connsiteY121" fmla="*/ 821486 h 2548766"/>
              <a:gd name="connsiteX122" fmla="*/ 2373502 w 2486212"/>
              <a:gd name="connsiteY122" fmla="*/ 835783 h 2548766"/>
              <a:gd name="connsiteX123" fmla="*/ 2371218 w 2486212"/>
              <a:gd name="connsiteY123" fmla="*/ 852123 h 2548766"/>
              <a:gd name="connsiteX124" fmla="*/ 2375787 w 2486212"/>
              <a:gd name="connsiteY124" fmla="*/ 915439 h 2548766"/>
              <a:gd name="connsiteX125" fmla="*/ 2350656 w 2486212"/>
              <a:gd name="connsiteY125" fmla="*/ 860293 h 2548766"/>
              <a:gd name="connsiteX126" fmla="*/ 2364363 w 2486212"/>
              <a:gd name="connsiteY126" fmla="*/ 821486 h 2548766"/>
              <a:gd name="connsiteX127" fmla="*/ 2278493 w 2486212"/>
              <a:gd name="connsiteY127" fmla="*/ 808478 h 2548766"/>
              <a:gd name="connsiteX128" fmla="*/ 2285246 w 2486212"/>
              <a:gd name="connsiteY128" fmla="*/ 835941 h 2548766"/>
              <a:gd name="connsiteX129" fmla="*/ 2278493 w 2486212"/>
              <a:gd name="connsiteY129" fmla="*/ 808478 h 2548766"/>
              <a:gd name="connsiteX130" fmla="*/ 2374130 w 2486212"/>
              <a:gd name="connsiteY130" fmla="*/ 801250 h 2548766"/>
              <a:gd name="connsiteX131" fmla="*/ 2383318 w 2486212"/>
              <a:gd name="connsiteY131" fmla="*/ 801250 h 2548766"/>
              <a:gd name="connsiteX132" fmla="*/ 2383318 w 2486212"/>
              <a:gd name="connsiteY132" fmla="*/ 820172 h 2548766"/>
              <a:gd name="connsiteX133" fmla="*/ 2374130 w 2486212"/>
              <a:gd name="connsiteY133" fmla="*/ 801250 h 2548766"/>
              <a:gd name="connsiteX134" fmla="*/ 2238162 w 2486212"/>
              <a:gd name="connsiteY134" fmla="*/ 728979 h 2548766"/>
              <a:gd name="connsiteX135" fmla="*/ 2277208 w 2486212"/>
              <a:gd name="connsiteY135" fmla="*/ 804141 h 2548766"/>
              <a:gd name="connsiteX136" fmla="*/ 2245053 w 2486212"/>
              <a:gd name="connsiteY136" fmla="*/ 781796 h 2548766"/>
              <a:gd name="connsiteX137" fmla="*/ 2247350 w 2486212"/>
              <a:gd name="connsiteY137" fmla="*/ 753356 h 2548766"/>
              <a:gd name="connsiteX138" fmla="*/ 2238162 w 2486212"/>
              <a:gd name="connsiteY138" fmla="*/ 728979 h 2548766"/>
              <a:gd name="connsiteX139" fmla="*/ 2393857 w 2486212"/>
              <a:gd name="connsiteY139" fmla="*/ 724643 h 2548766"/>
              <a:gd name="connsiteX140" fmla="*/ 2425118 w 2486212"/>
              <a:gd name="connsiteY140" fmla="*/ 789688 h 2548766"/>
              <a:gd name="connsiteX141" fmla="*/ 2393857 w 2486212"/>
              <a:gd name="connsiteY141" fmla="*/ 724643 h 2548766"/>
              <a:gd name="connsiteX142" fmla="*/ 2213702 w 2486212"/>
              <a:gd name="connsiteY142" fmla="*/ 715971 h 2548766"/>
              <a:gd name="connsiteX143" fmla="*/ 2218526 w 2486212"/>
              <a:gd name="connsiteY143" fmla="*/ 730425 h 2548766"/>
              <a:gd name="connsiteX144" fmla="*/ 2204056 w 2486212"/>
              <a:gd name="connsiteY144" fmla="*/ 730425 h 2548766"/>
              <a:gd name="connsiteX145" fmla="*/ 2201644 w 2486212"/>
              <a:gd name="connsiteY145" fmla="*/ 724230 h 2548766"/>
              <a:gd name="connsiteX146" fmla="*/ 2213702 w 2486212"/>
              <a:gd name="connsiteY146" fmla="*/ 715971 h 2548766"/>
              <a:gd name="connsiteX147" fmla="*/ 2356549 w 2486212"/>
              <a:gd name="connsiteY147" fmla="*/ 701620 h 2548766"/>
              <a:gd name="connsiteX148" fmla="*/ 2360488 w 2486212"/>
              <a:gd name="connsiteY148" fmla="*/ 704200 h 2548766"/>
              <a:gd name="connsiteX149" fmla="*/ 2367240 w 2486212"/>
              <a:gd name="connsiteY149" fmla="*/ 743433 h 2548766"/>
              <a:gd name="connsiteX150" fmla="*/ 2355986 w 2486212"/>
              <a:gd name="connsiteY150" fmla="*/ 743433 h 2548766"/>
              <a:gd name="connsiteX151" fmla="*/ 2349234 w 2486212"/>
              <a:gd name="connsiteY151" fmla="*/ 702136 h 2548766"/>
              <a:gd name="connsiteX152" fmla="*/ 2356549 w 2486212"/>
              <a:gd name="connsiteY152" fmla="*/ 701620 h 2548766"/>
              <a:gd name="connsiteX153" fmla="*/ 2256307 w 2486212"/>
              <a:gd name="connsiteY153" fmla="*/ 623283 h 2548766"/>
              <a:gd name="connsiteX154" fmla="*/ 2267562 w 2486212"/>
              <a:gd name="connsiteY154" fmla="*/ 624909 h 2548766"/>
              <a:gd name="connsiteX155" fmla="*/ 2265310 w 2486212"/>
              <a:gd name="connsiteY155" fmla="*/ 633582 h 2548766"/>
              <a:gd name="connsiteX156" fmla="*/ 2245053 w 2486212"/>
              <a:gd name="connsiteY156" fmla="*/ 624909 h 2548766"/>
              <a:gd name="connsiteX157" fmla="*/ 2256307 w 2486212"/>
              <a:gd name="connsiteY157" fmla="*/ 623283 h 2548766"/>
              <a:gd name="connsiteX158" fmla="*/ 399385 w 2486212"/>
              <a:gd name="connsiteY158" fmla="*/ 604673 h 2548766"/>
              <a:gd name="connsiteX159" fmla="*/ 382235 w 2486212"/>
              <a:gd name="connsiteY159" fmla="*/ 629246 h 2548766"/>
              <a:gd name="connsiteX160" fmla="*/ 399385 w 2486212"/>
              <a:gd name="connsiteY160" fmla="*/ 604673 h 2548766"/>
              <a:gd name="connsiteX161" fmla="*/ 2388661 w 2486212"/>
              <a:gd name="connsiteY161" fmla="*/ 530116 h 2548766"/>
              <a:gd name="connsiteX162" fmla="*/ 2396180 w 2486212"/>
              <a:gd name="connsiteY162" fmla="*/ 531824 h 2548766"/>
              <a:gd name="connsiteX163" fmla="*/ 2366672 w 2486212"/>
              <a:gd name="connsiteY163" fmla="*/ 558130 h 2548766"/>
              <a:gd name="connsiteX164" fmla="*/ 2364403 w 2486212"/>
              <a:gd name="connsiteY164" fmla="*/ 531824 h 2548766"/>
              <a:gd name="connsiteX165" fmla="*/ 2388661 w 2486212"/>
              <a:gd name="connsiteY165" fmla="*/ 530116 h 2548766"/>
              <a:gd name="connsiteX166" fmla="*/ 2055342 w 2486212"/>
              <a:gd name="connsiteY166" fmla="*/ 420437 h 2548766"/>
              <a:gd name="connsiteX167" fmla="*/ 2087496 w 2486212"/>
              <a:gd name="connsiteY167" fmla="*/ 438450 h 2548766"/>
              <a:gd name="connsiteX168" fmla="*/ 2069122 w 2486212"/>
              <a:gd name="connsiteY168" fmla="*/ 438450 h 2548766"/>
              <a:gd name="connsiteX169" fmla="*/ 2073716 w 2486212"/>
              <a:gd name="connsiteY169" fmla="*/ 432446 h 2548766"/>
              <a:gd name="connsiteX170" fmla="*/ 2055342 w 2486212"/>
              <a:gd name="connsiteY170" fmla="*/ 420437 h 2548766"/>
              <a:gd name="connsiteX171" fmla="*/ 2015148 w 2486212"/>
              <a:gd name="connsiteY171" fmla="*/ 387860 h 2548766"/>
              <a:gd name="connsiteX172" fmla="*/ 2040872 w 2486212"/>
              <a:gd name="connsiteY172" fmla="*/ 387860 h 2548766"/>
              <a:gd name="connsiteX173" fmla="*/ 2038728 w 2486212"/>
              <a:gd name="connsiteY173" fmla="*/ 406071 h 2548766"/>
              <a:gd name="connsiteX174" fmla="*/ 2015148 w 2486212"/>
              <a:gd name="connsiteY174" fmla="*/ 387860 h 2548766"/>
              <a:gd name="connsiteX175" fmla="*/ 2045694 w 2486212"/>
              <a:gd name="connsiteY175" fmla="*/ 374851 h 2548766"/>
              <a:gd name="connsiteX176" fmla="*/ 2070454 w 2486212"/>
              <a:gd name="connsiteY176" fmla="*/ 380973 h 2548766"/>
              <a:gd name="connsiteX177" fmla="*/ 2068202 w 2486212"/>
              <a:gd name="connsiteY177" fmla="*/ 409541 h 2548766"/>
              <a:gd name="connsiteX178" fmla="*/ 2045694 w 2486212"/>
              <a:gd name="connsiteY178" fmla="*/ 374851 h 2548766"/>
              <a:gd name="connsiteX179" fmla="*/ 561277 w 2486212"/>
              <a:gd name="connsiteY179" fmla="*/ 357506 h 2548766"/>
              <a:gd name="connsiteX180" fmla="*/ 568197 w 2486212"/>
              <a:gd name="connsiteY180" fmla="*/ 357506 h 2548766"/>
              <a:gd name="connsiteX181" fmla="*/ 515141 w 2486212"/>
              <a:gd name="connsiteY181" fmla="*/ 409541 h 2548766"/>
              <a:gd name="connsiteX182" fmla="*/ 549743 w 2486212"/>
              <a:gd name="connsiteY182" fmla="*/ 379521 h 2548766"/>
              <a:gd name="connsiteX183" fmla="*/ 542823 w 2486212"/>
              <a:gd name="connsiteY183" fmla="*/ 375519 h 2548766"/>
              <a:gd name="connsiteX184" fmla="*/ 561277 w 2486212"/>
              <a:gd name="connsiteY184" fmla="*/ 357506 h 2548766"/>
              <a:gd name="connsiteX185" fmla="*/ 2011809 w 2486212"/>
              <a:gd name="connsiteY185" fmla="*/ 332934 h 2548766"/>
              <a:gd name="connsiteX186" fmla="*/ 2037657 w 2486212"/>
              <a:gd name="connsiteY186" fmla="*/ 336981 h 2548766"/>
              <a:gd name="connsiteX187" fmla="*/ 2037657 w 2486212"/>
              <a:gd name="connsiteY187" fmla="*/ 361264 h 2548766"/>
              <a:gd name="connsiteX188" fmla="*/ 2007110 w 2486212"/>
              <a:gd name="connsiteY188" fmla="*/ 347099 h 2548766"/>
              <a:gd name="connsiteX189" fmla="*/ 2011809 w 2486212"/>
              <a:gd name="connsiteY189" fmla="*/ 332934 h 2548766"/>
              <a:gd name="connsiteX190" fmla="*/ 718786 w 2486212"/>
              <a:gd name="connsiteY190" fmla="*/ 302399 h 2548766"/>
              <a:gd name="connsiteX191" fmla="*/ 720930 w 2486212"/>
              <a:gd name="connsiteY191" fmla="*/ 325255 h 2548766"/>
              <a:gd name="connsiteX192" fmla="*/ 718786 w 2486212"/>
              <a:gd name="connsiteY192" fmla="*/ 302399 h 2548766"/>
              <a:gd name="connsiteX193" fmla="*/ 583190 w 2486212"/>
              <a:gd name="connsiteY193" fmla="*/ 263553 h 2548766"/>
              <a:gd name="connsiteX194" fmla="*/ 603566 w 2486212"/>
              <a:gd name="connsiteY194" fmla="*/ 306341 h 2548766"/>
              <a:gd name="connsiteX195" fmla="*/ 587718 w 2486212"/>
              <a:gd name="connsiteY195" fmla="*/ 310416 h 2548766"/>
              <a:gd name="connsiteX196" fmla="*/ 485841 w 2486212"/>
              <a:gd name="connsiteY196" fmla="*/ 371542 h 2548766"/>
              <a:gd name="connsiteX197" fmla="*/ 463201 w 2486212"/>
              <a:gd name="connsiteY197" fmla="*/ 387842 h 2548766"/>
              <a:gd name="connsiteX198" fmla="*/ 483576 w 2486212"/>
              <a:gd name="connsiteY198" fmla="*/ 363392 h 2548766"/>
              <a:gd name="connsiteX199" fmla="*/ 381700 w 2486212"/>
              <a:gd name="connsiteY199" fmla="*/ 432668 h 2548766"/>
              <a:gd name="connsiteX200" fmla="*/ 469993 w 2486212"/>
              <a:gd name="connsiteY200" fmla="*/ 349130 h 2548766"/>
              <a:gd name="connsiteX201" fmla="*/ 463201 w 2486212"/>
              <a:gd name="connsiteY201" fmla="*/ 338942 h 2548766"/>
              <a:gd name="connsiteX202" fmla="*/ 499425 w 2486212"/>
              <a:gd name="connsiteY202" fmla="*/ 292078 h 2548766"/>
              <a:gd name="connsiteX203" fmla="*/ 533384 w 2486212"/>
              <a:gd name="connsiteY203" fmla="*/ 322641 h 2548766"/>
              <a:gd name="connsiteX204" fmla="*/ 528856 w 2486212"/>
              <a:gd name="connsiteY204" fmla="*/ 296154 h 2548766"/>
              <a:gd name="connsiteX205" fmla="*/ 583190 w 2486212"/>
              <a:gd name="connsiteY205" fmla="*/ 263553 h 2548766"/>
              <a:gd name="connsiteX206" fmla="*/ 1076237 w 2486212"/>
              <a:gd name="connsiteY206" fmla="*/ 257772 h 2548766"/>
              <a:gd name="connsiteX207" fmla="*/ 960481 w 2486212"/>
              <a:gd name="connsiteY207" fmla="*/ 324261 h 2548766"/>
              <a:gd name="connsiteX208" fmla="*/ 1017223 w 2486212"/>
              <a:gd name="connsiteY208" fmla="*/ 287994 h 2548766"/>
              <a:gd name="connsiteX209" fmla="*/ 1076237 w 2486212"/>
              <a:gd name="connsiteY209" fmla="*/ 257772 h 2548766"/>
              <a:gd name="connsiteX210" fmla="*/ 560158 w 2486212"/>
              <a:gd name="connsiteY210" fmla="*/ 243317 h 2548766"/>
              <a:gd name="connsiteX211" fmla="*/ 518357 w 2486212"/>
              <a:gd name="connsiteY211" fmla="*/ 293908 h 2548766"/>
              <a:gd name="connsiteX212" fmla="*/ 560158 w 2486212"/>
              <a:gd name="connsiteY212" fmla="*/ 243317 h 2548766"/>
              <a:gd name="connsiteX213" fmla="*/ 1906359 w 2486212"/>
              <a:gd name="connsiteY213" fmla="*/ 233068 h 2548766"/>
              <a:gd name="connsiteX214" fmla="*/ 1921364 w 2486212"/>
              <a:gd name="connsiteY214" fmla="*/ 237273 h 2548766"/>
              <a:gd name="connsiteX215" fmla="*/ 1912790 w 2486212"/>
              <a:gd name="connsiteY215" fmla="*/ 251990 h 2548766"/>
              <a:gd name="connsiteX216" fmla="*/ 1906359 w 2486212"/>
              <a:gd name="connsiteY216" fmla="*/ 233068 h 2548766"/>
              <a:gd name="connsiteX217" fmla="*/ 483924 w 2486212"/>
              <a:gd name="connsiteY217" fmla="*/ 184633 h 2548766"/>
              <a:gd name="connsiteX218" fmla="*/ 527199 w 2486212"/>
              <a:gd name="connsiteY218" fmla="*/ 194751 h 2548766"/>
              <a:gd name="connsiteX219" fmla="*/ 511255 w 2486212"/>
              <a:gd name="connsiteY219" fmla="*/ 221058 h 2548766"/>
              <a:gd name="connsiteX220" fmla="*/ 549975 w 2486212"/>
              <a:gd name="connsiteY220" fmla="*/ 200822 h 2548766"/>
              <a:gd name="connsiteX221" fmla="*/ 563640 w 2486212"/>
              <a:gd name="connsiteY221" fmla="*/ 221058 h 2548766"/>
              <a:gd name="connsiteX222" fmla="*/ 499867 w 2486212"/>
              <a:gd name="connsiteY222" fmla="*/ 239270 h 2548766"/>
              <a:gd name="connsiteX223" fmla="*/ 486201 w 2486212"/>
              <a:gd name="connsiteY223" fmla="*/ 251412 h 2548766"/>
              <a:gd name="connsiteX224" fmla="*/ 465703 w 2486212"/>
              <a:gd name="connsiteY224" fmla="*/ 239270 h 2548766"/>
              <a:gd name="connsiteX225" fmla="*/ 474813 w 2486212"/>
              <a:gd name="connsiteY225" fmla="*/ 223081 h 2548766"/>
              <a:gd name="connsiteX226" fmla="*/ 458870 w 2486212"/>
              <a:gd name="connsiteY226" fmla="*/ 202846 h 2548766"/>
              <a:gd name="connsiteX227" fmla="*/ 483924 w 2486212"/>
              <a:gd name="connsiteY227" fmla="*/ 184633 h 2548766"/>
              <a:gd name="connsiteX228" fmla="*/ 429959 w 2486212"/>
              <a:gd name="connsiteY228" fmla="*/ 153738 h 2548766"/>
              <a:gd name="connsiteX229" fmla="*/ 436277 w 2486212"/>
              <a:gd name="connsiteY229" fmla="*/ 156014 h 2548766"/>
              <a:gd name="connsiteX230" fmla="*/ 443132 w 2486212"/>
              <a:gd name="connsiteY230" fmla="*/ 188391 h 2548766"/>
              <a:gd name="connsiteX231" fmla="*/ 422570 w 2486212"/>
              <a:gd name="connsiteY231" fmla="*/ 174226 h 2548766"/>
              <a:gd name="connsiteX232" fmla="*/ 429959 w 2486212"/>
              <a:gd name="connsiteY232" fmla="*/ 153738 h 2548766"/>
              <a:gd name="connsiteX233" fmla="*/ 1559538 w 2486212"/>
              <a:gd name="connsiteY233" fmla="*/ 141746 h 2548766"/>
              <a:gd name="connsiteX234" fmla="*/ 1566887 w 2486212"/>
              <a:gd name="connsiteY234" fmla="*/ 143964 h 2548766"/>
              <a:gd name="connsiteX235" fmla="*/ 1579888 w 2486212"/>
              <a:gd name="connsiteY235" fmla="*/ 152588 h 2548766"/>
              <a:gd name="connsiteX236" fmla="*/ 1611543 w 2486212"/>
              <a:gd name="connsiteY236" fmla="*/ 148530 h 2548766"/>
              <a:gd name="connsiteX237" fmla="*/ 1613804 w 2486212"/>
              <a:gd name="connsiteY237" fmla="*/ 160703 h 2548766"/>
              <a:gd name="connsiteX238" fmla="*/ 1640937 w 2486212"/>
              <a:gd name="connsiteY238" fmla="*/ 152588 h 2548766"/>
              <a:gd name="connsiteX239" fmla="*/ 1740423 w 2486212"/>
              <a:gd name="connsiteY239" fmla="*/ 162732 h 2548766"/>
              <a:gd name="connsiteX240" fmla="*/ 1724595 w 2486212"/>
              <a:gd name="connsiteY240" fmla="*/ 164761 h 2548766"/>
              <a:gd name="connsiteX241" fmla="*/ 1787904 w 2486212"/>
              <a:gd name="connsiteY241" fmla="*/ 187079 h 2548766"/>
              <a:gd name="connsiteX242" fmla="*/ 1781121 w 2486212"/>
              <a:gd name="connsiteY242" fmla="*/ 170848 h 2548766"/>
              <a:gd name="connsiteX243" fmla="*/ 1799210 w 2486212"/>
              <a:gd name="connsiteY243" fmla="*/ 178964 h 2548766"/>
              <a:gd name="connsiteX244" fmla="*/ 1826343 w 2486212"/>
              <a:gd name="connsiteY244" fmla="*/ 174906 h 2548766"/>
              <a:gd name="connsiteX245" fmla="*/ 1790166 w 2486212"/>
              <a:gd name="connsiteY245" fmla="*/ 156646 h 2548766"/>
              <a:gd name="connsiteX246" fmla="*/ 1846692 w 2486212"/>
              <a:gd name="connsiteY246" fmla="*/ 178964 h 2548766"/>
              <a:gd name="connsiteX247" fmla="*/ 1830865 w 2486212"/>
              <a:gd name="connsiteY247" fmla="*/ 178964 h 2548766"/>
              <a:gd name="connsiteX248" fmla="*/ 1869302 w 2486212"/>
              <a:gd name="connsiteY248" fmla="*/ 209398 h 2548766"/>
              <a:gd name="connsiteX249" fmla="*/ 1855737 w 2486212"/>
              <a:gd name="connsiteY249" fmla="*/ 213456 h 2548766"/>
              <a:gd name="connsiteX250" fmla="*/ 1903218 w 2486212"/>
              <a:gd name="connsiteY250" fmla="*/ 231717 h 2548766"/>
              <a:gd name="connsiteX251" fmla="*/ 1826343 w 2486212"/>
              <a:gd name="connsiteY251" fmla="*/ 221572 h 2548766"/>
              <a:gd name="connsiteX252" fmla="*/ 1878347 w 2486212"/>
              <a:gd name="connsiteY252" fmla="*/ 239832 h 2548766"/>
              <a:gd name="connsiteX253" fmla="*/ 1930351 w 2486212"/>
              <a:gd name="connsiteY253" fmla="*/ 276353 h 2548766"/>
              <a:gd name="connsiteX254" fmla="*/ 1912263 w 2486212"/>
              <a:gd name="connsiteY254" fmla="*/ 264179 h 2548766"/>
              <a:gd name="connsiteX255" fmla="*/ 1957484 w 2486212"/>
              <a:gd name="connsiteY255" fmla="*/ 274324 h 2548766"/>
              <a:gd name="connsiteX256" fmla="*/ 1968789 w 2486212"/>
              <a:gd name="connsiteY256" fmla="*/ 300700 h 2548766"/>
              <a:gd name="connsiteX257" fmla="*/ 1957484 w 2486212"/>
              <a:gd name="connsiteY257" fmla="*/ 300700 h 2548766"/>
              <a:gd name="connsiteX258" fmla="*/ 2004966 w 2486212"/>
              <a:gd name="connsiteY258" fmla="*/ 329106 h 2548766"/>
              <a:gd name="connsiteX259" fmla="*/ 1980094 w 2486212"/>
              <a:gd name="connsiteY259" fmla="*/ 329106 h 2548766"/>
              <a:gd name="connsiteX260" fmla="*/ 2020793 w 2486212"/>
              <a:gd name="connsiteY260" fmla="*/ 424465 h 2548766"/>
              <a:gd name="connsiteX261" fmla="*/ 2133845 w 2486212"/>
              <a:gd name="connsiteY261" fmla="*/ 485333 h 2548766"/>
              <a:gd name="connsiteX262" fmla="*/ 2145150 w 2486212"/>
              <a:gd name="connsiteY262" fmla="*/ 487363 h 2548766"/>
              <a:gd name="connsiteX263" fmla="*/ 2149674 w 2486212"/>
              <a:gd name="connsiteY263" fmla="*/ 495478 h 2548766"/>
              <a:gd name="connsiteX264" fmla="*/ 2122540 w 2486212"/>
              <a:gd name="connsiteY264" fmla="*/ 503594 h 2548766"/>
              <a:gd name="connsiteX265" fmla="*/ 2183589 w 2486212"/>
              <a:gd name="connsiteY265" fmla="*/ 558376 h 2548766"/>
              <a:gd name="connsiteX266" fmla="*/ 2174544 w 2486212"/>
              <a:gd name="connsiteY266" fmla="*/ 540116 h 2548766"/>
              <a:gd name="connsiteX267" fmla="*/ 2199416 w 2486212"/>
              <a:gd name="connsiteY267" fmla="*/ 588810 h 2548766"/>
              <a:gd name="connsiteX268" fmla="*/ 2231070 w 2486212"/>
              <a:gd name="connsiteY268" fmla="*/ 645620 h 2548766"/>
              <a:gd name="connsiteX269" fmla="*/ 2201678 w 2486212"/>
              <a:gd name="connsiteY269" fmla="*/ 605042 h 2548766"/>
              <a:gd name="connsiteX270" fmla="*/ 2158717 w 2486212"/>
              <a:gd name="connsiteY270" fmla="*/ 558376 h 2548766"/>
              <a:gd name="connsiteX271" fmla="*/ 2183589 w 2486212"/>
              <a:gd name="connsiteY271" fmla="*/ 582723 h 2548766"/>
              <a:gd name="connsiteX272" fmla="*/ 2127063 w 2486212"/>
              <a:gd name="connsiteY272" fmla="*/ 531999 h 2548766"/>
              <a:gd name="connsiteX273" fmla="*/ 2138368 w 2486212"/>
              <a:gd name="connsiteY273" fmla="*/ 576636 h 2548766"/>
              <a:gd name="connsiteX274" fmla="*/ 2111235 w 2486212"/>
              <a:gd name="connsiteY274" fmla="*/ 540116 h 2548766"/>
              <a:gd name="connsiteX275" fmla="*/ 2104452 w 2486212"/>
              <a:gd name="connsiteY275" fmla="*/ 546202 h 2548766"/>
              <a:gd name="connsiteX276" fmla="*/ 2093146 w 2486212"/>
              <a:gd name="connsiteY276" fmla="*/ 536057 h 2548766"/>
              <a:gd name="connsiteX277" fmla="*/ 2095408 w 2486212"/>
              <a:gd name="connsiteY277" fmla="*/ 560404 h 2548766"/>
              <a:gd name="connsiteX278" fmla="*/ 2056970 w 2486212"/>
              <a:gd name="connsiteY278" fmla="*/ 509681 h 2548766"/>
              <a:gd name="connsiteX279" fmla="*/ 1984616 w 2486212"/>
              <a:gd name="connsiteY279" fmla="*/ 458958 h 2548766"/>
              <a:gd name="connsiteX280" fmla="*/ 2043404 w 2486212"/>
              <a:gd name="connsiteY280" fmla="*/ 540116 h 2548766"/>
              <a:gd name="connsiteX281" fmla="*/ 2016271 w 2486212"/>
              <a:gd name="connsiteY281" fmla="*/ 544173 h 2548766"/>
              <a:gd name="connsiteX282" fmla="*/ 2020793 w 2486212"/>
              <a:gd name="connsiteY282" fmla="*/ 523884 h 2548766"/>
              <a:gd name="connsiteX283" fmla="*/ 1991399 w 2486212"/>
              <a:gd name="connsiteY283" fmla="*/ 511710 h 2548766"/>
              <a:gd name="connsiteX284" fmla="*/ 2004966 w 2486212"/>
              <a:gd name="connsiteY284" fmla="*/ 525913 h 2548766"/>
              <a:gd name="connsiteX285" fmla="*/ 1991399 w 2486212"/>
              <a:gd name="connsiteY285" fmla="*/ 531999 h 2548766"/>
              <a:gd name="connsiteX286" fmla="*/ 2035207 w 2486212"/>
              <a:gd name="connsiteY286" fmla="*/ 576383 h 2548766"/>
              <a:gd name="connsiteX287" fmla="*/ 2063007 w 2486212"/>
              <a:gd name="connsiteY287" fmla="*/ 600752 h 2548766"/>
              <a:gd name="connsiteX288" fmla="*/ 2063435 w 2486212"/>
              <a:gd name="connsiteY288" fmla="*/ 602981 h 2548766"/>
              <a:gd name="connsiteX289" fmla="*/ 2084102 w 2486212"/>
              <a:gd name="connsiteY289" fmla="*/ 619244 h 2548766"/>
              <a:gd name="connsiteX290" fmla="*/ 2063007 w 2486212"/>
              <a:gd name="connsiteY290" fmla="*/ 600752 h 2548766"/>
              <a:gd name="connsiteX291" fmla="*/ 2061492 w 2486212"/>
              <a:gd name="connsiteY291" fmla="*/ 592867 h 2548766"/>
              <a:gd name="connsiteX292" fmla="*/ 2084102 w 2486212"/>
              <a:gd name="connsiteY292" fmla="*/ 605042 h 2548766"/>
              <a:gd name="connsiteX293" fmla="*/ 2106713 w 2486212"/>
              <a:gd name="connsiteY293" fmla="*/ 607070 h 2548766"/>
              <a:gd name="connsiteX294" fmla="*/ 2127063 w 2486212"/>
              <a:gd name="connsiteY294" fmla="*/ 647649 h 2548766"/>
              <a:gd name="connsiteX295" fmla="*/ 2020793 w 2486212"/>
              <a:gd name="connsiteY295" fmla="*/ 596925 h 2548766"/>
              <a:gd name="connsiteX296" fmla="*/ 2149674 w 2486212"/>
              <a:gd name="connsiteY296" fmla="*/ 700401 h 2548766"/>
              <a:gd name="connsiteX297" fmla="*/ 2174544 w 2486212"/>
              <a:gd name="connsiteY297" fmla="*/ 694315 h 2548766"/>
              <a:gd name="connsiteX298" fmla="*/ 2199416 w 2486212"/>
              <a:gd name="connsiteY298" fmla="*/ 736922 h 2548766"/>
              <a:gd name="connsiteX299" fmla="*/ 2192633 w 2486212"/>
              <a:gd name="connsiteY299" fmla="*/ 757212 h 2548766"/>
              <a:gd name="connsiteX300" fmla="*/ 2233332 w 2486212"/>
              <a:gd name="connsiteY300" fmla="*/ 836340 h 2548766"/>
              <a:gd name="connsiteX301" fmla="*/ 2292119 w 2486212"/>
              <a:gd name="connsiteY301" fmla="*/ 962134 h 2548766"/>
              <a:gd name="connsiteX302" fmla="*/ 2296641 w 2486212"/>
              <a:gd name="connsiteY302" fmla="*/ 937787 h 2548766"/>
              <a:gd name="connsiteX303" fmla="*/ 2310208 w 2486212"/>
              <a:gd name="connsiteY303" fmla="*/ 964164 h 2548766"/>
              <a:gd name="connsiteX304" fmla="*/ 2319252 w 2486212"/>
              <a:gd name="connsiteY304" fmla="*/ 943874 h 2548766"/>
              <a:gd name="connsiteX305" fmla="*/ 2285336 w 2486212"/>
              <a:gd name="connsiteY305" fmla="*/ 840398 h 2548766"/>
              <a:gd name="connsiteX306" fmla="*/ 2312468 w 2486212"/>
              <a:gd name="connsiteY306" fmla="*/ 909382 h 2548766"/>
              <a:gd name="connsiteX307" fmla="*/ 2335079 w 2486212"/>
              <a:gd name="connsiteY307" fmla="*/ 921556 h 2548766"/>
              <a:gd name="connsiteX308" fmla="*/ 2326035 w 2486212"/>
              <a:gd name="connsiteY308" fmla="*/ 931701 h 2548766"/>
              <a:gd name="connsiteX309" fmla="*/ 2341862 w 2486212"/>
              <a:gd name="connsiteY309" fmla="*/ 939816 h 2548766"/>
              <a:gd name="connsiteX310" fmla="*/ 2350907 w 2486212"/>
              <a:gd name="connsiteY310" fmla="*/ 1029090 h 2548766"/>
              <a:gd name="connsiteX311" fmla="*/ 2330557 w 2486212"/>
              <a:gd name="connsiteY311" fmla="*/ 1031118 h 2548766"/>
              <a:gd name="connsiteX312" fmla="*/ 2332818 w 2486212"/>
              <a:gd name="connsiteY312" fmla="*/ 1091986 h 2548766"/>
              <a:gd name="connsiteX313" fmla="*/ 2316991 w 2486212"/>
              <a:gd name="connsiteY313" fmla="*/ 1059523 h 2548766"/>
              <a:gd name="connsiteX314" fmla="*/ 2314730 w 2486212"/>
              <a:gd name="connsiteY314" fmla="*/ 990540 h 2548766"/>
              <a:gd name="connsiteX315" fmla="*/ 2314730 w 2486212"/>
              <a:gd name="connsiteY315" fmla="*/ 1016916 h 2548766"/>
              <a:gd name="connsiteX316" fmla="*/ 2294380 w 2486212"/>
              <a:gd name="connsiteY316" fmla="*/ 976337 h 2548766"/>
              <a:gd name="connsiteX317" fmla="*/ 2316991 w 2486212"/>
              <a:gd name="connsiteY317" fmla="*/ 1059523 h 2548766"/>
              <a:gd name="connsiteX318" fmla="*/ 2328296 w 2486212"/>
              <a:gd name="connsiteY318" fmla="*/ 1075755 h 2548766"/>
              <a:gd name="connsiteX319" fmla="*/ 2332818 w 2486212"/>
              <a:gd name="connsiteY319" fmla="*/ 1112276 h 2548766"/>
              <a:gd name="connsiteX320" fmla="*/ 2341862 w 2486212"/>
              <a:gd name="connsiteY320" fmla="*/ 1096045 h 2548766"/>
              <a:gd name="connsiteX321" fmla="*/ 2359951 w 2486212"/>
              <a:gd name="connsiteY321" fmla="*/ 1236042 h 2548766"/>
              <a:gd name="connsiteX322" fmla="*/ 2371256 w 2486212"/>
              <a:gd name="connsiteY322" fmla="*/ 1191405 h 2548766"/>
              <a:gd name="connsiteX323" fmla="*/ 2373517 w 2486212"/>
              <a:gd name="connsiteY323" fmla="*/ 1229955 h 2548766"/>
              <a:gd name="connsiteX324" fmla="*/ 2357690 w 2486212"/>
              <a:gd name="connsiteY324" fmla="*/ 1240100 h 2548766"/>
              <a:gd name="connsiteX325" fmla="*/ 2359951 w 2486212"/>
              <a:gd name="connsiteY325" fmla="*/ 1258361 h 2548766"/>
              <a:gd name="connsiteX326" fmla="*/ 2373517 w 2486212"/>
              <a:gd name="connsiteY326" fmla="*/ 1252273 h 2548766"/>
              <a:gd name="connsiteX327" fmla="*/ 2378039 w 2486212"/>
              <a:gd name="connsiteY327" fmla="*/ 1432849 h 2548766"/>
              <a:gd name="connsiteX328" fmla="*/ 2362212 w 2486212"/>
              <a:gd name="connsiteY328" fmla="*/ 1479515 h 2548766"/>
              <a:gd name="connsiteX329" fmla="*/ 2364472 w 2486212"/>
              <a:gd name="connsiteY329" fmla="*/ 1536325 h 2548766"/>
              <a:gd name="connsiteX330" fmla="*/ 2350907 w 2486212"/>
              <a:gd name="connsiteY330" fmla="*/ 1540383 h 2548766"/>
              <a:gd name="connsiteX331" fmla="*/ 2307946 w 2486212"/>
              <a:gd name="connsiteY331" fmla="*/ 1739220 h 2548766"/>
              <a:gd name="connsiteX332" fmla="*/ 2287598 w 2486212"/>
              <a:gd name="connsiteY332" fmla="*/ 1749364 h 2548766"/>
              <a:gd name="connsiteX333" fmla="*/ 2301163 w 2486212"/>
              <a:gd name="connsiteY333" fmla="*/ 1759508 h 2548766"/>
              <a:gd name="connsiteX334" fmla="*/ 2276292 w 2486212"/>
              <a:gd name="connsiteY334" fmla="*/ 1775740 h 2548766"/>
              <a:gd name="connsiteX335" fmla="*/ 2269509 w 2486212"/>
              <a:gd name="connsiteY335" fmla="*/ 1824434 h 2548766"/>
              <a:gd name="connsiteX336" fmla="*/ 2339602 w 2486212"/>
              <a:gd name="connsiteY336" fmla="*/ 1664149 h 2548766"/>
              <a:gd name="connsiteX337" fmla="*/ 2362212 w 2486212"/>
              <a:gd name="connsiteY337" fmla="*/ 1609367 h 2548766"/>
              <a:gd name="connsiteX338" fmla="*/ 2362212 w 2486212"/>
              <a:gd name="connsiteY338" fmla="*/ 1593136 h 2548766"/>
              <a:gd name="connsiteX339" fmla="*/ 2387083 w 2486212"/>
              <a:gd name="connsiteY339" fmla="*/ 1376039 h 2548766"/>
              <a:gd name="connsiteX340" fmla="*/ 2398389 w 2486212"/>
              <a:gd name="connsiteY340" fmla="*/ 1359807 h 2548766"/>
              <a:gd name="connsiteX341" fmla="*/ 2122540 w 2486212"/>
              <a:gd name="connsiteY341" fmla="*/ 2063849 h 2548766"/>
              <a:gd name="connsiteX342" fmla="*/ 2217505 w 2486212"/>
              <a:gd name="connsiteY342" fmla="*/ 1956316 h 2548766"/>
              <a:gd name="connsiteX343" fmla="*/ 2222026 w 2486212"/>
              <a:gd name="connsiteY343" fmla="*/ 1962403 h 2548766"/>
              <a:gd name="connsiteX344" fmla="*/ 2249159 w 2486212"/>
              <a:gd name="connsiteY344" fmla="*/ 1936026 h 2548766"/>
              <a:gd name="connsiteX345" fmla="*/ 2280814 w 2486212"/>
              <a:gd name="connsiteY345" fmla="*/ 1883274 h 2548766"/>
              <a:gd name="connsiteX346" fmla="*/ 2255942 w 2486212"/>
              <a:gd name="connsiteY346" fmla="*/ 1905592 h 2548766"/>
              <a:gd name="connsiteX347" fmla="*/ 2294380 w 2486212"/>
              <a:gd name="connsiteY347" fmla="*/ 1854869 h 2548766"/>
              <a:gd name="connsiteX348" fmla="*/ 2088624 w 2486212"/>
              <a:gd name="connsiteY348" fmla="*/ 2163268 h 2548766"/>
              <a:gd name="connsiteX349" fmla="*/ 2201678 w 2486212"/>
              <a:gd name="connsiteY349" fmla="*/ 2055734 h 2548766"/>
              <a:gd name="connsiteX350" fmla="*/ 2158717 w 2486212"/>
              <a:gd name="connsiteY350" fmla="*/ 2126747 h 2548766"/>
              <a:gd name="connsiteX351" fmla="*/ 2296641 w 2486212"/>
              <a:gd name="connsiteY351" fmla="*/ 1978634 h 2548766"/>
              <a:gd name="connsiteX352" fmla="*/ 2246898 w 2486212"/>
              <a:gd name="connsiteY352" fmla="*/ 2082110 h 2548766"/>
              <a:gd name="connsiteX353" fmla="*/ 2264987 w 2486212"/>
              <a:gd name="connsiteY353" fmla="*/ 2078052 h 2548766"/>
              <a:gd name="connsiteX354" fmla="*/ 2228810 w 2486212"/>
              <a:gd name="connsiteY354" fmla="*/ 2126747 h 2548766"/>
              <a:gd name="connsiteX355" fmla="*/ 2212983 w 2486212"/>
              <a:gd name="connsiteY355" fmla="*/ 2124718 h 2548766"/>
              <a:gd name="connsiteX356" fmla="*/ 2212983 w 2486212"/>
              <a:gd name="connsiteY356" fmla="*/ 2147036 h 2548766"/>
              <a:gd name="connsiteX357" fmla="*/ 1903218 w 2486212"/>
              <a:gd name="connsiteY357" fmla="*/ 2392538 h 2548766"/>
              <a:gd name="connsiteX358" fmla="*/ 1916785 w 2486212"/>
              <a:gd name="connsiteY358" fmla="*/ 2398624 h 2548766"/>
              <a:gd name="connsiteX359" fmla="*/ 1898696 w 2486212"/>
              <a:gd name="connsiteY359" fmla="*/ 2406741 h 2548766"/>
              <a:gd name="connsiteX360" fmla="*/ 1896435 w 2486212"/>
              <a:gd name="connsiteY360" fmla="*/ 2394567 h 2548766"/>
              <a:gd name="connsiteX361" fmla="*/ 1815038 w 2486212"/>
              <a:gd name="connsiteY361" fmla="*/ 2439204 h 2548766"/>
              <a:gd name="connsiteX362" fmla="*/ 1833125 w 2486212"/>
              <a:gd name="connsiteY362" fmla="*/ 2437174 h 2548766"/>
              <a:gd name="connsiteX363" fmla="*/ 1801471 w 2486212"/>
              <a:gd name="connsiteY363" fmla="*/ 2453406 h 2548766"/>
              <a:gd name="connsiteX364" fmla="*/ 1799210 w 2486212"/>
              <a:gd name="connsiteY364" fmla="*/ 2441232 h 2548766"/>
              <a:gd name="connsiteX365" fmla="*/ 1769816 w 2486212"/>
              <a:gd name="connsiteY365" fmla="*/ 2465580 h 2548766"/>
              <a:gd name="connsiteX366" fmla="*/ 1681636 w 2486212"/>
              <a:gd name="connsiteY366" fmla="*/ 2487898 h 2548766"/>
              <a:gd name="connsiteX367" fmla="*/ 1686158 w 2486212"/>
              <a:gd name="connsiteY367" fmla="*/ 2483840 h 2548766"/>
              <a:gd name="connsiteX368" fmla="*/ 1299518 w 2486212"/>
              <a:gd name="connsiteY368" fmla="*/ 2548766 h 2548766"/>
              <a:gd name="connsiteX369" fmla="*/ 1279169 w 2486212"/>
              <a:gd name="connsiteY369" fmla="*/ 2536593 h 2548766"/>
              <a:gd name="connsiteX370" fmla="*/ 1252035 w 2486212"/>
              <a:gd name="connsiteY370" fmla="*/ 2546738 h 2548766"/>
              <a:gd name="connsiteX371" fmla="*/ 1236208 w 2486212"/>
              <a:gd name="connsiteY371" fmla="*/ 2536593 h 2548766"/>
              <a:gd name="connsiteX372" fmla="*/ 813391 w 2486212"/>
              <a:gd name="connsiteY372" fmla="*/ 2441232 h 2548766"/>
              <a:gd name="connsiteX373" fmla="*/ 786259 w 2486212"/>
              <a:gd name="connsiteY373" fmla="*/ 2447319 h 2548766"/>
              <a:gd name="connsiteX374" fmla="*/ 643813 w 2486212"/>
              <a:gd name="connsiteY374" fmla="*/ 2349930 h 2548766"/>
              <a:gd name="connsiteX375" fmla="*/ 363442 w 2486212"/>
              <a:gd name="connsiteY375" fmla="*/ 2116602 h 2548766"/>
              <a:gd name="connsiteX376" fmla="*/ 304656 w 2486212"/>
              <a:gd name="connsiteY376" fmla="*/ 2055734 h 2548766"/>
              <a:gd name="connsiteX377" fmla="*/ 263956 w 2486212"/>
              <a:gd name="connsiteY377" fmla="*/ 1998924 h 2548766"/>
              <a:gd name="connsiteX378" fmla="*/ 189342 w 2486212"/>
              <a:gd name="connsiteY378" fmla="*/ 1887332 h 2548766"/>
              <a:gd name="connsiteX379" fmla="*/ 311438 w 2486212"/>
              <a:gd name="connsiteY379" fmla="*/ 1994866 h 2548766"/>
              <a:gd name="connsiteX380" fmla="*/ 526238 w 2486212"/>
              <a:gd name="connsiteY380" fmla="*/ 2222107 h 2548766"/>
              <a:gd name="connsiteX381" fmla="*/ 404141 w 2486212"/>
              <a:gd name="connsiteY381" fmla="*/ 2092255 h 2548766"/>
              <a:gd name="connsiteX382" fmla="*/ 354398 w 2486212"/>
              <a:gd name="connsiteY382" fmla="*/ 2051676 h 2548766"/>
              <a:gd name="connsiteX383" fmla="*/ 1674 w 2486212"/>
              <a:gd name="connsiteY383" fmla="*/ 1181260 h 2548766"/>
              <a:gd name="connsiteX384" fmla="*/ 46895 w 2486212"/>
              <a:gd name="connsiteY384" fmla="*/ 734893 h 2548766"/>
              <a:gd name="connsiteX385" fmla="*/ 62723 w 2486212"/>
              <a:gd name="connsiteY385" fmla="*/ 720691 h 2548766"/>
              <a:gd name="connsiteX386" fmla="*/ 87594 w 2486212"/>
              <a:gd name="connsiteY386" fmla="*/ 651707 h 2548766"/>
              <a:gd name="connsiteX387" fmla="*/ 44635 w 2486212"/>
              <a:gd name="connsiteY387" fmla="*/ 1305026 h 2548766"/>
              <a:gd name="connsiteX388" fmla="*/ 130555 w 2486212"/>
              <a:gd name="connsiteY388" fmla="*/ 1601251 h 2548766"/>
              <a:gd name="connsiteX389" fmla="*/ 657379 w 2486212"/>
              <a:gd name="connsiteY389" fmla="*/ 2250512 h 2548766"/>
              <a:gd name="connsiteX390" fmla="*/ 684512 w 2486212"/>
              <a:gd name="connsiteY390" fmla="*/ 2248483 h 2548766"/>
              <a:gd name="connsiteX391" fmla="*/ 684512 w 2486212"/>
              <a:gd name="connsiteY391" fmla="*/ 2264715 h 2548766"/>
              <a:gd name="connsiteX392" fmla="*/ 1193248 w 2486212"/>
              <a:gd name="connsiteY392" fmla="*/ 2425001 h 2548766"/>
              <a:gd name="connsiteX393" fmla="*/ 1197771 w 2486212"/>
              <a:gd name="connsiteY393" fmla="*/ 2441232 h 2548766"/>
              <a:gd name="connsiteX394" fmla="*/ 1019148 w 2486212"/>
              <a:gd name="connsiteY394" fmla="*/ 2410799 h 2548766"/>
              <a:gd name="connsiteX395" fmla="*/ 910616 w 2486212"/>
              <a:gd name="connsiteY395" fmla="*/ 2366161 h 2548766"/>
              <a:gd name="connsiteX396" fmla="*/ 817914 w 2486212"/>
              <a:gd name="connsiteY396" fmla="*/ 2341814 h 2548766"/>
              <a:gd name="connsiteX397" fmla="*/ 1001059 w 2486212"/>
              <a:gd name="connsiteY397" fmla="*/ 2425001 h 2548766"/>
              <a:gd name="connsiteX398" fmla="*/ 992014 w 2486212"/>
              <a:gd name="connsiteY398" fmla="*/ 2427030 h 2548766"/>
              <a:gd name="connsiteX399" fmla="*/ 1181943 w 2486212"/>
              <a:gd name="connsiteY399" fmla="*/ 2459493 h 2548766"/>
              <a:gd name="connsiteX400" fmla="*/ 1019148 w 2486212"/>
              <a:gd name="connsiteY400" fmla="*/ 2422972 h 2548766"/>
              <a:gd name="connsiteX401" fmla="*/ 1263340 w 2486212"/>
              <a:gd name="connsiteY401" fmla="*/ 2461522 h 2548766"/>
              <a:gd name="connsiteX402" fmla="*/ 1297256 w 2486212"/>
              <a:gd name="connsiteY402" fmla="*/ 2467609 h 2548766"/>
              <a:gd name="connsiteX403" fmla="*/ 1220381 w 2486212"/>
              <a:gd name="connsiteY403" fmla="*/ 2467609 h 2548766"/>
              <a:gd name="connsiteX404" fmla="*/ 1552755 w 2486212"/>
              <a:gd name="connsiteY404" fmla="*/ 2447319 h 2548766"/>
              <a:gd name="connsiteX405" fmla="*/ 1432920 w 2486212"/>
              <a:gd name="connsiteY405" fmla="*/ 2453406 h 2548766"/>
              <a:gd name="connsiteX406" fmla="*/ 1471357 w 2486212"/>
              <a:gd name="connsiteY406" fmla="*/ 2449348 h 2548766"/>
              <a:gd name="connsiteX407" fmla="*/ 1462314 w 2486212"/>
              <a:gd name="connsiteY407" fmla="*/ 2445290 h 2548766"/>
              <a:gd name="connsiteX408" fmla="*/ 1534667 w 2486212"/>
              <a:gd name="connsiteY408" fmla="*/ 2445290 h 2548766"/>
              <a:gd name="connsiteX409" fmla="*/ 1532406 w 2486212"/>
              <a:gd name="connsiteY409" fmla="*/ 2435145 h 2548766"/>
              <a:gd name="connsiteX410" fmla="*/ 1674852 w 2486212"/>
              <a:gd name="connsiteY410" fmla="*/ 2406741 h 2548766"/>
              <a:gd name="connsiteX411" fmla="*/ 1726856 w 2486212"/>
              <a:gd name="connsiteY411" fmla="*/ 2402682 h 2548766"/>
              <a:gd name="connsiteX412" fmla="*/ 1790166 w 2486212"/>
              <a:gd name="connsiteY412" fmla="*/ 2370219 h 2548766"/>
              <a:gd name="connsiteX413" fmla="*/ 1711029 w 2486212"/>
              <a:gd name="connsiteY413" fmla="*/ 2388480 h 2548766"/>
              <a:gd name="connsiteX414" fmla="*/ 1835387 w 2486212"/>
              <a:gd name="connsiteY414" fmla="*/ 2345873 h 2548766"/>
              <a:gd name="connsiteX415" fmla="*/ 1835387 w 2486212"/>
              <a:gd name="connsiteY415" fmla="*/ 2333698 h 2548766"/>
              <a:gd name="connsiteX416" fmla="*/ 1878347 w 2486212"/>
              <a:gd name="connsiteY416" fmla="*/ 2311380 h 2548766"/>
              <a:gd name="connsiteX417" fmla="*/ 1898696 w 2486212"/>
              <a:gd name="connsiteY417" fmla="*/ 2317467 h 2548766"/>
              <a:gd name="connsiteX418" fmla="*/ 2063752 w 2486212"/>
              <a:gd name="connsiteY418" fmla="*/ 2169354 h 2548766"/>
              <a:gd name="connsiteX419" fmla="*/ 1889652 w 2486212"/>
              <a:gd name="connsiteY419" fmla="*/ 2289062 h 2548766"/>
              <a:gd name="connsiteX420" fmla="*/ 1894174 w 2486212"/>
              <a:gd name="connsiteY420" fmla="*/ 2299207 h 2548766"/>
              <a:gd name="connsiteX421" fmla="*/ 1717812 w 2486212"/>
              <a:gd name="connsiteY421" fmla="*/ 2374277 h 2548766"/>
              <a:gd name="connsiteX422" fmla="*/ 1717812 w 2486212"/>
              <a:gd name="connsiteY422" fmla="*/ 2382393 h 2548766"/>
              <a:gd name="connsiteX423" fmla="*/ 1202293 w 2486212"/>
              <a:gd name="connsiteY423" fmla="*/ 2427030 h 2548766"/>
              <a:gd name="connsiteX424" fmla="*/ 1229425 w 2486212"/>
              <a:gd name="connsiteY424" fmla="*/ 2425001 h 2548766"/>
              <a:gd name="connsiteX425" fmla="*/ 1240730 w 2486212"/>
              <a:gd name="connsiteY425" fmla="*/ 2435145 h 2548766"/>
              <a:gd name="connsiteX426" fmla="*/ 1426136 w 2486212"/>
              <a:gd name="connsiteY426" fmla="*/ 2425001 h 2548766"/>
              <a:gd name="connsiteX427" fmla="*/ 1910001 w 2486212"/>
              <a:gd name="connsiteY427" fmla="*/ 2262685 h 2548766"/>
              <a:gd name="connsiteX428" fmla="*/ 1387699 w 2486212"/>
              <a:gd name="connsiteY428" fmla="*/ 2382393 h 2548766"/>
              <a:gd name="connsiteX429" fmla="*/ 1150288 w 2486212"/>
              <a:gd name="connsiteY429" fmla="*/ 2345873 h 2548766"/>
              <a:gd name="connsiteX430" fmla="*/ 1080196 w 2486212"/>
              <a:gd name="connsiteY430" fmla="*/ 2335728 h 2548766"/>
              <a:gd name="connsiteX431" fmla="*/ 1037236 w 2486212"/>
              <a:gd name="connsiteY431" fmla="*/ 2317467 h 2548766"/>
              <a:gd name="connsiteX432" fmla="*/ 756865 w 2486212"/>
              <a:gd name="connsiteY432" fmla="*/ 2169354 h 2548766"/>
              <a:gd name="connsiteX433" fmla="*/ 752343 w 2486212"/>
              <a:gd name="connsiteY433" fmla="*/ 2193701 h 2548766"/>
              <a:gd name="connsiteX434" fmla="*/ 729733 w 2486212"/>
              <a:gd name="connsiteY434" fmla="*/ 2149065 h 2548766"/>
              <a:gd name="connsiteX435" fmla="*/ 720688 w 2486212"/>
              <a:gd name="connsiteY435" fmla="*/ 2165296 h 2548766"/>
              <a:gd name="connsiteX436" fmla="*/ 741038 w 2486212"/>
              <a:gd name="connsiteY436" fmla="*/ 2197759 h 2548766"/>
              <a:gd name="connsiteX437" fmla="*/ 693556 w 2486212"/>
              <a:gd name="connsiteY437" fmla="*/ 2173413 h 2548766"/>
              <a:gd name="connsiteX438" fmla="*/ 682251 w 2486212"/>
              <a:gd name="connsiteY438" fmla="*/ 2112544 h 2548766"/>
              <a:gd name="connsiteX439" fmla="*/ 675467 w 2486212"/>
              <a:gd name="connsiteY439" fmla="*/ 2120660 h 2548766"/>
              <a:gd name="connsiteX440" fmla="*/ 655118 w 2486212"/>
              <a:gd name="connsiteY440" fmla="*/ 2096312 h 2548766"/>
              <a:gd name="connsiteX441" fmla="*/ 652857 w 2486212"/>
              <a:gd name="connsiteY441" fmla="*/ 2112544 h 2548766"/>
              <a:gd name="connsiteX442" fmla="*/ 621203 w 2486212"/>
              <a:gd name="connsiteY442" fmla="*/ 2053705 h 2548766"/>
              <a:gd name="connsiteX443" fmla="*/ 566937 w 2486212"/>
              <a:gd name="connsiteY443" fmla="*/ 1994866 h 2548766"/>
              <a:gd name="connsiteX444" fmla="*/ 544326 w 2486212"/>
              <a:gd name="connsiteY444" fmla="*/ 1980663 h 2548766"/>
              <a:gd name="connsiteX445" fmla="*/ 530760 w 2486212"/>
              <a:gd name="connsiteY445" fmla="*/ 1982692 h 2548766"/>
              <a:gd name="connsiteX446" fmla="*/ 422230 w 2486212"/>
              <a:gd name="connsiteY446" fmla="*/ 1907622 h 2548766"/>
              <a:gd name="connsiteX447" fmla="*/ 419969 w 2486212"/>
              <a:gd name="connsiteY447" fmla="*/ 1895447 h 2548766"/>
              <a:gd name="connsiteX448" fmla="*/ 374747 w 2486212"/>
              <a:gd name="connsiteY448" fmla="*/ 1832551 h 2548766"/>
              <a:gd name="connsiteX449" fmla="*/ 347615 w 2486212"/>
              <a:gd name="connsiteY449" fmla="*/ 1796029 h 2548766"/>
              <a:gd name="connsiteX450" fmla="*/ 261695 w 2486212"/>
              <a:gd name="connsiteY450" fmla="*/ 1680380 h 2548766"/>
              <a:gd name="connsiteX451" fmla="*/ 268478 w 2486212"/>
              <a:gd name="connsiteY451" fmla="*/ 1674294 h 2548766"/>
              <a:gd name="connsiteX452" fmla="*/ 252651 w 2486212"/>
              <a:gd name="connsiteY452" fmla="*/ 1662119 h 2548766"/>
              <a:gd name="connsiteX453" fmla="*/ 263956 w 2486212"/>
              <a:gd name="connsiteY453" fmla="*/ 1656032 h 2548766"/>
              <a:gd name="connsiteX454" fmla="*/ 243606 w 2486212"/>
              <a:gd name="connsiteY454" fmla="*/ 1647917 h 2548766"/>
              <a:gd name="connsiteX455" fmla="*/ 193864 w 2486212"/>
              <a:gd name="connsiteY455" fmla="*/ 1430821 h 2548766"/>
              <a:gd name="connsiteX456" fmla="*/ 182559 w 2486212"/>
              <a:gd name="connsiteY456" fmla="*/ 1449081 h 2548766"/>
              <a:gd name="connsiteX457" fmla="*/ 171253 w 2486212"/>
              <a:gd name="connsiteY457" fmla="*/ 1418646 h 2548766"/>
              <a:gd name="connsiteX458" fmla="*/ 164470 w 2486212"/>
              <a:gd name="connsiteY458" fmla="*/ 1434878 h 2548766"/>
              <a:gd name="connsiteX459" fmla="*/ 159948 w 2486212"/>
              <a:gd name="connsiteY459" fmla="*/ 1408502 h 2548766"/>
              <a:gd name="connsiteX460" fmla="*/ 180297 w 2486212"/>
              <a:gd name="connsiteY460" fmla="*/ 1404444 h 2548766"/>
              <a:gd name="connsiteX461" fmla="*/ 178037 w 2486212"/>
              <a:gd name="connsiteY461" fmla="*/ 1339518 h 2548766"/>
              <a:gd name="connsiteX462" fmla="*/ 162209 w 2486212"/>
              <a:gd name="connsiteY462" fmla="*/ 1404444 h 2548766"/>
              <a:gd name="connsiteX463" fmla="*/ 164470 w 2486212"/>
              <a:gd name="connsiteY463" fmla="*/ 1039235 h 2548766"/>
              <a:gd name="connsiteX464" fmla="*/ 189342 w 2486212"/>
              <a:gd name="connsiteY464" fmla="*/ 980395 h 2548766"/>
              <a:gd name="connsiteX465" fmla="*/ 180297 w 2486212"/>
              <a:gd name="connsiteY465" fmla="*/ 958077 h 2548766"/>
              <a:gd name="connsiteX466" fmla="*/ 189342 w 2486212"/>
              <a:gd name="connsiteY466" fmla="*/ 947932 h 2548766"/>
              <a:gd name="connsiteX467" fmla="*/ 259434 w 2486212"/>
              <a:gd name="connsiteY467" fmla="*/ 696343 h 2548766"/>
              <a:gd name="connsiteX468" fmla="*/ 304656 w 2486212"/>
              <a:gd name="connsiteY468" fmla="*/ 710546 h 2548766"/>
              <a:gd name="connsiteX469" fmla="*/ 347615 w 2486212"/>
              <a:gd name="connsiteY469" fmla="*/ 663880 h 2548766"/>
              <a:gd name="connsiteX470" fmla="*/ 343093 w 2486212"/>
              <a:gd name="connsiteY470" fmla="*/ 680112 h 2548766"/>
              <a:gd name="connsiteX471" fmla="*/ 370225 w 2486212"/>
              <a:gd name="connsiteY471" fmla="*/ 651707 h 2548766"/>
              <a:gd name="connsiteX472" fmla="*/ 370225 w 2486212"/>
              <a:gd name="connsiteY472" fmla="*/ 667938 h 2548766"/>
              <a:gd name="connsiteX473" fmla="*/ 483279 w 2486212"/>
              <a:gd name="connsiteY473" fmla="*/ 568521 h 2548766"/>
              <a:gd name="connsiteX474" fmla="*/ 469712 w 2486212"/>
              <a:gd name="connsiteY474" fmla="*/ 562434 h 2548766"/>
              <a:gd name="connsiteX475" fmla="*/ 496844 w 2486212"/>
              <a:gd name="connsiteY475" fmla="*/ 523884 h 2548766"/>
              <a:gd name="connsiteX476" fmla="*/ 485539 w 2486212"/>
              <a:gd name="connsiteY476" fmla="*/ 515768 h 2548766"/>
              <a:gd name="connsiteX477" fmla="*/ 562415 w 2486212"/>
              <a:gd name="connsiteY477" fmla="*/ 410262 h 2548766"/>
              <a:gd name="connsiteX478" fmla="*/ 501366 w 2486212"/>
              <a:gd name="connsiteY478" fmla="*/ 456928 h 2548766"/>
              <a:gd name="connsiteX479" fmla="*/ 501366 w 2486212"/>
              <a:gd name="connsiteY479" fmla="*/ 471131 h 2548766"/>
              <a:gd name="connsiteX480" fmla="*/ 467450 w 2486212"/>
              <a:gd name="connsiteY480" fmla="*/ 511710 h 2548766"/>
              <a:gd name="connsiteX481" fmla="*/ 390575 w 2486212"/>
              <a:gd name="connsiteY481" fmla="*/ 596925 h 2548766"/>
              <a:gd name="connsiteX482" fmla="*/ 476495 w 2486212"/>
              <a:gd name="connsiteY482" fmla="*/ 473160 h 2548766"/>
              <a:gd name="connsiteX483" fmla="*/ 494584 w 2486212"/>
              <a:gd name="connsiteY483" fmla="*/ 456928 h 2548766"/>
              <a:gd name="connsiteX484" fmla="*/ 469712 w 2486212"/>
              <a:gd name="connsiteY484" fmla="*/ 471131 h 2548766"/>
              <a:gd name="connsiteX485" fmla="*/ 347615 w 2486212"/>
              <a:gd name="connsiteY485" fmla="*/ 657793 h 2548766"/>
              <a:gd name="connsiteX486" fmla="*/ 386053 w 2486212"/>
              <a:gd name="connsiteY486" fmla="*/ 586781 h 2548766"/>
              <a:gd name="connsiteX487" fmla="*/ 419969 w 2486212"/>
              <a:gd name="connsiteY487" fmla="*/ 519826 h 2548766"/>
              <a:gd name="connsiteX488" fmla="*/ 526238 w 2486212"/>
              <a:gd name="connsiteY488" fmla="*/ 418379 h 2548766"/>
              <a:gd name="connsiteX489" fmla="*/ 618941 w 2486212"/>
              <a:gd name="connsiteY489" fmla="*/ 349395 h 2548766"/>
              <a:gd name="connsiteX490" fmla="*/ 630246 w 2486212"/>
              <a:gd name="connsiteY490" fmla="*/ 231717 h 2548766"/>
              <a:gd name="connsiteX491" fmla="*/ 639291 w 2486212"/>
              <a:gd name="connsiteY491" fmla="*/ 286498 h 2548766"/>
              <a:gd name="connsiteX492" fmla="*/ 652857 w 2486212"/>
              <a:gd name="connsiteY492" fmla="*/ 286498 h 2548766"/>
              <a:gd name="connsiteX493" fmla="*/ 698078 w 2486212"/>
              <a:gd name="connsiteY493" fmla="*/ 373742 h 2548766"/>
              <a:gd name="connsiteX494" fmla="*/ 779476 w 2486212"/>
              <a:gd name="connsiteY494" fmla="*/ 345337 h 2548766"/>
              <a:gd name="connsiteX495" fmla="*/ 813391 w 2486212"/>
              <a:gd name="connsiteY495" fmla="*/ 353453 h 2548766"/>
              <a:gd name="connsiteX496" fmla="*/ 815653 w 2486212"/>
              <a:gd name="connsiteY496" fmla="*/ 371713 h 2548766"/>
              <a:gd name="connsiteX497" fmla="*/ 865396 w 2486212"/>
              <a:gd name="connsiteY497" fmla="*/ 359539 h 2548766"/>
              <a:gd name="connsiteX498" fmla="*/ 734255 w 2486212"/>
              <a:gd name="connsiteY498" fmla="*/ 479247 h 2548766"/>
              <a:gd name="connsiteX499" fmla="*/ 770432 w 2486212"/>
              <a:gd name="connsiteY499" fmla="*/ 503594 h 2548766"/>
              <a:gd name="connsiteX500" fmla="*/ 797564 w 2486212"/>
              <a:gd name="connsiteY500" fmla="*/ 481276 h 2548766"/>
              <a:gd name="connsiteX501" fmla="*/ 788520 w 2486212"/>
              <a:gd name="connsiteY501" fmla="*/ 477218 h 2548766"/>
              <a:gd name="connsiteX502" fmla="*/ 799826 w 2486212"/>
              <a:gd name="connsiteY502" fmla="*/ 471131 h 2548766"/>
              <a:gd name="connsiteX503" fmla="*/ 826958 w 2486212"/>
              <a:gd name="connsiteY503" fmla="*/ 475189 h 2548766"/>
              <a:gd name="connsiteX504" fmla="*/ 847307 w 2486212"/>
              <a:gd name="connsiteY504" fmla="*/ 432582 h 2548766"/>
              <a:gd name="connsiteX505" fmla="*/ 971665 w 2486212"/>
              <a:gd name="connsiteY505" fmla="*/ 357511 h 2548766"/>
              <a:gd name="connsiteX506" fmla="*/ 1003320 w 2486212"/>
              <a:gd name="connsiteY506" fmla="*/ 325048 h 2548766"/>
              <a:gd name="connsiteX507" fmla="*/ 987492 w 2486212"/>
              <a:gd name="connsiteY507" fmla="*/ 337221 h 2548766"/>
              <a:gd name="connsiteX508" fmla="*/ 1016886 w 2486212"/>
              <a:gd name="connsiteY508" fmla="*/ 308816 h 2548766"/>
              <a:gd name="connsiteX509" fmla="*/ 1075674 w 2486212"/>
              <a:gd name="connsiteY509" fmla="*/ 290555 h 2548766"/>
              <a:gd name="connsiteX510" fmla="*/ 1048541 w 2486212"/>
              <a:gd name="connsiteY510" fmla="*/ 292585 h 2548766"/>
              <a:gd name="connsiteX511" fmla="*/ 1111851 w 2486212"/>
              <a:gd name="connsiteY511" fmla="*/ 258092 h 2548766"/>
              <a:gd name="connsiteX512" fmla="*/ 1328911 w 2486212"/>
              <a:gd name="connsiteY512" fmla="*/ 170848 h 2548766"/>
              <a:gd name="connsiteX513" fmla="*/ 1326650 w 2486212"/>
              <a:gd name="connsiteY513" fmla="*/ 160703 h 2548766"/>
              <a:gd name="connsiteX514" fmla="*/ 1358305 w 2486212"/>
              <a:gd name="connsiteY514" fmla="*/ 158674 h 2548766"/>
              <a:gd name="connsiteX515" fmla="*/ 1360566 w 2486212"/>
              <a:gd name="connsiteY515" fmla="*/ 162732 h 2548766"/>
              <a:gd name="connsiteX516" fmla="*/ 1521101 w 2486212"/>
              <a:gd name="connsiteY516" fmla="*/ 156646 h 2548766"/>
              <a:gd name="connsiteX517" fmla="*/ 1518840 w 2486212"/>
              <a:gd name="connsiteY517" fmla="*/ 144471 h 2548766"/>
              <a:gd name="connsiteX518" fmla="*/ 1561800 w 2486212"/>
              <a:gd name="connsiteY518" fmla="*/ 152588 h 2548766"/>
              <a:gd name="connsiteX519" fmla="*/ 1550495 w 2486212"/>
              <a:gd name="connsiteY519" fmla="*/ 144471 h 2548766"/>
              <a:gd name="connsiteX520" fmla="*/ 1559538 w 2486212"/>
              <a:gd name="connsiteY520" fmla="*/ 141746 h 2548766"/>
              <a:gd name="connsiteX521" fmla="*/ 1661449 w 2486212"/>
              <a:gd name="connsiteY521" fmla="*/ 138404 h 2548766"/>
              <a:gd name="connsiteX522" fmla="*/ 1713217 w 2486212"/>
              <a:gd name="connsiteY522" fmla="*/ 138404 h 2548766"/>
              <a:gd name="connsiteX523" fmla="*/ 1773989 w 2486212"/>
              <a:gd name="connsiteY523" fmla="*/ 160929 h 2548766"/>
              <a:gd name="connsiteX524" fmla="*/ 1661449 w 2486212"/>
              <a:gd name="connsiteY524" fmla="*/ 138404 h 2548766"/>
              <a:gd name="connsiteX525" fmla="*/ 1544388 w 2486212"/>
              <a:gd name="connsiteY525" fmla="*/ 117359 h 2548766"/>
              <a:gd name="connsiteX526" fmla="*/ 1584793 w 2486212"/>
              <a:gd name="connsiteY526" fmla="*/ 123554 h 2548766"/>
              <a:gd name="connsiteX527" fmla="*/ 1656626 w 2486212"/>
              <a:gd name="connsiteY527" fmla="*/ 133878 h 2548766"/>
              <a:gd name="connsiteX528" fmla="*/ 1571325 w 2486212"/>
              <a:gd name="connsiteY528" fmla="*/ 133878 h 2548766"/>
              <a:gd name="connsiteX529" fmla="*/ 1537654 w 2486212"/>
              <a:gd name="connsiteY529" fmla="*/ 123554 h 2548766"/>
              <a:gd name="connsiteX530" fmla="*/ 1544388 w 2486212"/>
              <a:gd name="connsiteY530" fmla="*/ 117359 h 2548766"/>
              <a:gd name="connsiteX531" fmla="*/ 495245 w 2486212"/>
              <a:gd name="connsiteY531" fmla="*/ 101666 h 2548766"/>
              <a:gd name="connsiteX532" fmla="*/ 515141 w 2486212"/>
              <a:gd name="connsiteY532" fmla="*/ 121992 h 2548766"/>
              <a:gd name="connsiteX533" fmla="*/ 479771 w 2486212"/>
              <a:gd name="connsiteY533" fmla="*/ 164677 h 2548766"/>
              <a:gd name="connsiteX534" fmla="*/ 495245 w 2486212"/>
              <a:gd name="connsiteY534" fmla="*/ 101666 h 2548766"/>
              <a:gd name="connsiteX535" fmla="*/ 1069706 w 2486212"/>
              <a:gd name="connsiteY535" fmla="*/ 97371 h 2548766"/>
              <a:gd name="connsiteX536" fmla="*/ 1076238 w 2486212"/>
              <a:gd name="connsiteY536" fmla="*/ 99739 h 2548766"/>
              <a:gd name="connsiteX537" fmla="*/ 1055337 w 2486212"/>
              <a:gd name="connsiteY537" fmla="*/ 114073 h 2548766"/>
              <a:gd name="connsiteX538" fmla="*/ 1069706 w 2486212"/>
              <a:gd name="connsiteY538" fmla="*/ 97371 h 2548766"/>
              <a:gd name="connsiteX539" fmla="*/ 459601 w 2486212"/>
              <a:gd name="connsiteY539" fmla="*/ 71601 h 2548766"/>
              <a:gd name="connsiteX540" fmla="*/ 477725 w 2486212"/>
              <a:gd name="connsiteY540" fmla="*/ 116121 h 2548766"/>
              <a:gd name="connsiteX541" fmla="*/ 448274 w 2486212"/>
              <a:gd name="connsiteY541" fmla="*/ 103980 h 2548766"/>
              <a:gd name="connsiteX542" fmla="*/ 459601 w 2486212"/>
              <a:gd name="connsiteY542" fmla="*/ 71601 h 2548766"/>
              <a:gd name="connsiteX543" fmla="*/ 1053267 w 2486212"/>
              <a:gd name="connsiteY543" fmla="*/ 69537 h 2548766"/>
              <a:gd name="connsiteX544" fmla="*/ 1071414 w 2486212"/>
              <a:gd name="connsiteY544" fmla="*/ 76634 h 2548766"/>
              <a:gd name="connsiteX545" fmla="*/ 1028483 w 2486212"/>
              <a:gd name="connsiteY545" fmla="*/ 103112 h 2548766"/>
              <a:gd name="connsiteX546" fmla="*/ 987812 w 2486212"/>
              <a:gd name="connsiteY546" fmla="*/ 80707 h 2548766"/>
              <a:gd name="connsiteX547" fmla="*/ 1053267 w 2486212"/>
              <a:gd name="connsiteY547" fmla="*/ 69537 h 2548766"/>
              <a:gd name="connsiteX548" fmla="*/ 516106 w 2486212"/>
              <a:gd name="connsiteY548" fmla="*/ 65531 h 2548766"/>
              <a:gd name="connsiteX549" fmla="*/ 527360 w 2486212"/>
              <a:gd name="connsiteY549" fmla="*/ 98776 h 2548766"/>
              <a:gd name="connsiteX550" fmla="*/ 495849 w 2486212"/>
              <a:gd name="connsiteY550" fmla="*/ 77265 h 2548766"/>
              <a:gd name="connsiteX551" fmla="*/ 516106 w 2486212"/>
              <a:gd name="connsiteY551" fmla="*/ 65531 h 2548766"/>
              <a:gd name="connsiteX552" fmla="*/ 1247085 w 2486212"/>
              <a:gd name="connsiteY552" fmla="*/ 689 h 2548766"/>
              <a:gd name="connsiteX553" fmla="*/ 1265949 w 2486212"/>
              <a:gd name="connsiteY553" fmla="*/ 7831 h 2548766"/>
              <a:gd name="connsiteX554" fmla="*/ 1187170 w 2486212"/>
              <a:gd name="connsiteY554" fmla="*/ 127684 h 2548766"/>
              <a:gd name="connsiteX555" fmla="*/ 1119646 w 2486212"/>
              <a:gd name="connsiteY555" fmla="*/ 91118 h 2548766"/>
              <a:gd name="connsiteX556" fmla="*/ 1128649 w 2486212"/>
              <a:gd name="connsiteY556" fmla="*/ 66741 h 2548766"/>
              <a:gd name="connsiteX557" fmla="*/ 1155659 w 2486212"/>
              <a:gd name="connsiteY557" fmla="*/ 62678 h 2548766"/>
              <a:gd name="connsiteX558" fmla="*/ 1247085 w 2486212"/>
              <a:gd name="connsiteY558" fmla="*/ 689 h 2548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</a:cxnLst>
            <a:rect l="l" t="t" r="r" b="b"/>
            <a:pathLst>
              <a:path w="2486212" h="2548766">
                <a:moveTo>
                  <a:pt x="1376239" y="2461431"/>
                </a:moveTo>
                <a:cubicBezTo>
                  <a:pt x="1382991" y="2461182"/>
                  <a:pt x="1388618" y="2461679"/>
                  <a:pt x="1389744" y="2465655"/>
                </a:cubicBezTo>
                <a:cubicBezTo>
                  <a:pt x="1378489" y="2465655"/>
                  <a:pt x="1358231" y="2473604"/>
                  <a:pt x="1355981" y="2461679"/>
                </a:cubicBezTo>
                <a:cubicBezTo>
                  <a:pt x="1361608" y="2462673"/>
                  <a:pt x="1369486" y="2461679"/>
                  <a:pt x="1376239" y="2461431"/>
                </a:cubicBezTo>
                <a:close/>
                <a:moveTo>
                  <a:pt x="2011934" y="2336289"/>
                </a:moveTo>
                <a:cubicBezTo>
                  <a:pt x="2002930" y="2344383"/>
                  <a:pt x="1993926" y="2354501"/>
                  <a:pt x="1978171" y="2356525"/>
                </a:cubicBezTo>
                <a:cubicBezTo>
                  <a:pt x="1978171" y="2340336"/>
                  <a:pt x="1993926" y="2336289"/>
                  <a:pt x="2011934" y="2336289"/>
                </a:cubicBezTo>
                <a:close/>
                <a:moveTo>
                  <a:pt x="608389" y="2201704"/>
                </a:moveTo>
                <a:cubicBezTo>
                  <a:pt x="621894" y="2197528"/>
                  <a:pt x="630898" y="2207968"/>
                  <a:pt x="624145" y="2216319"/>
                </a:cubicBezTo>
                <a:cubicBezTo>
                  <a:pt x="615141" y="2214231"/>
                  <a:pt x="608389" y="2210056"/>
                  <a:pt x="608389" y="2201704"/>
                </a:cubicBezTo>
                <a:close/>
                <a:moveTo>
                  <a:pt x="2220938" y="2019742"/>
                </a:moveTo>
                <a:cubicBezTo>
                  <a:pt x="2220938" y="2025885"/>
                  <a:pt x="2213703" y="2044314"/>
                  <a:pt x="2196822" y="2042267"/>
                </a:cubicBezTo>
                <a:cubicBezTo>
                  <a:pt x="2204056" y="2036123"/>
                  <a:pt x="2206468" y="2021789"/>
                  <a:pt x="2220938" y="2019742"/>
                </a:cubicBezTo>
                <a:close/>
                <a:moveTo>
                  <a:pt x="506098" y="2005287"/>
                </a:moveTo>
                <a:cubicBezTo>
                  <a:pt x="512729" y="2007312"/>
                  <a:pt x="519361" y="2011359"/>
                  <a:pt x="521572" y="2021476"/>
                </a:cubicBezTo>
                <a:cubicBezTo>
                  <a:pt x="514940" y="2025523"/>
                  <a:pt x="503887" y="2015406"/>
                  <a:pt x="506098" y="2005287"/>
                </a:cubicBezTo>
                <a:close/>
                <a:moveTo>
                  <a:pt x="497777" y="2005287"/>
                </a:moveTo>
                <a:cubicBezTo>
                  <a:pt x="502279" y="2013172"/>
                  <a:pt x="509032" y="2019085"/>
                  <a:pt x="513533" y="2026969"/>
                </a:cubicBezTo>
                <a:cubicBezTo>
                  <a:pt x="502279" y="2026969"/>
                  <a:pt x="491025" y="2013172"/>
                  <a:pt x="497777" y="2005287"/>
                </a:cubicBezTo>
                <a:close/>
                <a:moveTo>
                  <a:pt x="128484" y="1966261"/>
                </a:moveTo>
                <a:cubicBezTo>
                  <a:pt x="162396" y="1976485"/>
                  <a:pt x="164657" y="2050095"/>
                  <a:pt x="119440" y="2050095"/>
                </a:cubicBezTo>
                <a:cubicBezTo>
                  <a:pt x="92309" y="2033737"/>
                  <a:pt x="101353" y="1978530"/>
                  <a:pt x="128484" y="1966261"/>
                </a:cubicBezTo>
                <a:close/>
                <a:moveTo>
                  <a:pt x="454851" y="1924344"/>
                </a:moveTo>
                <a:cubicBezTo>
                  <a:pt x="461482" y="1936352"/>
                  <a:pt x="476957" y="1938354"/>
                  <a:pt x="481379" y="1950361"/>
                </a:cubicBezTo>
                <a:cubicBezTo>
                  <a:pt x="465904" y="1950361"/>
                  <a:pt x="446009" y="1932350"/>
                  <a:pt x="454851" y="1924344"/>
                </a:cubicBezTo>
                <a:close/>
                <a:moveTo>
                  <a:pt x="255011" y="1920007"/>
                </a:moveTo>
                <a:cubicBezTo>
                  <a:pt x="259513" y="1928038"/>
                  <a:pt x="282022" y="1944098"/>
                  <a:pt x="268517" y="1956143"/>
                </a:cubicBezTo>
                <a:cubicBezTo>
                  <a:pt x="268517" y="1940083"/>
                  <a:pt x="250509" y="1940083"/>
                  <a:pt x="248259" y="1924022"/>
                </a:cubicBezTo>
                <a:cubicBezTo>
                  <a:pt x="250509" y="1922015"/>
                  <a:pt x="252761" y="1920007"/>
                  <a:pt x="255011" y="1920007"/>
                </a:cubicBezTo>
                <a:close/>
                <a:moveTo>
                  <a:pt x="2396500" y="1915671"/>
                </a:moveTo>
                <a:cubicBezTo>
                  <a:pt x="2391999" y="1935907"/>
                  <a:pt x="2401002" y="1970309"/>
                  <a:pt x="2378494" y="1976379"/>
                </a:cubicBezTo>
                <a:cubicBezTo>
                  <a:pt x="2382996" y="1954120"/>
                  <a:pt x="2382996" y="1927813"/>
                  <a:pt x="2396500" y="1915671"/>
                </a:cubicBezTo>
                <a:close/>
                <a:moveTo>
                  <a:pt x="404208" y="1893267"/>
                </a:moveTo>
                <a:cubicBezTo>
                  <a:pt x="413854" y="1891099"/>
                  <a:pt x="423501" y="1899772"/>
                  <a:pt x="416266" y="1904108"/>
                </a:cubicBezTo>
                <a:cubicBezTo>
                  <a:pt x="413854" y="1899772"/>
                  <a:pt x="406619" y="1899772"/>
                  <a:pt x="404208" y="1893267"/>
                </a:cubicBezTo>
                <a:close/>
                <a:moveTo>
                  <a:pt x="216909" y="1860745"/>
                </a:moveTo>
                <a:cubicBezTo>
                  <a:pt x="221464" y="1871308"/>
                  <a:pt x="228297" y="1877646"/>
                  <a:pt x="230575" y="1888209"/>
                </a:cubicBezTo>
                <a:cubicBezTo>
                  <a:pt x="221464" y="1886096"/>
                  <a:pt x="203243" y="1867083"/>
                  <a:pt x="216909" y="1860745"/>
                </a:cubicBezTo>
                <a:close/>
                <a:moveTo>
                  <a:pt x="2335086" y="1850627"/>
                </a:moveTo>
                <a:cubicBezTo>
                  <a:pt x="2328508" y="1877023"/>
                  <a:pt x="2328508" y="1909511"/>
                  <a:pt x="2324124" y="1935907"/>
                </a:cubicBezTo>
                <a:cubicBezTo>
                  <a:pt x="2321932" y="1911541"/>
                  <a:pt x="2310970" y="1858749"/>
                  <a:pt x="2335086" y="1850627"/>
                </a:cubicBezTo>
                <a:close/>
                <a:moveTo>
                  <a:pt x="2312376" y="1849182"/>
                </a:moveTo>
                <a:lnTo>
                  <a:pt x="2319008" y="1849182"/>
                </a:lnTo>
                <a:cubicBezTo>
                  <a:pt x="2314587" y="1861107"/>
                  <a:pt x="2316798" y="1878994"/>
                  <a:pt x="2301323" y="1880981"/>
                </a:cubicBezTo>
                <a:cubicBezTo>
                  <a:pt x="2305745" y="1871044"/>
                  <a:pt x="2307954" y="1859119"/>
                  <a:pt x="2312376" y="1849182"/>
                </a:cubicBezTo>
                <a:close/>
                <a:moveTo>
                  <a:pt x="160799" y="1834728"/>
                </a:moveTo>
                <a:cubicBezTo>
                  <a:pt x="160799" y="1842822"/>
                  <a:pt x="174304" y="1848893"/>
                  <a:pt x="167551" y="1854964"/>
                </a:cubicBezTo>
                <a:cubicBezTo>
                  <a:pt x="160799" y="1850916"/>
                  <a:pt x="156297" y="1844846"/>
                  <a:pt x="151796" y="1836752"/>
                </a:cubicBezTo>
                <a:cubicBezTo>
                  <a:pt x="156297" y="1836752"/>
                  <a:pt x="156297" y="1834728"/>
                  <a:pt x="160799" y="1834728"/>
                </a:cubicBezTo>
                <a:close/>
                <a:moveTo>
                  <a:pt x="2357915" y="1755804"/>
                </a:moveTo>
                <a:cubicBezTo>
                  <a:pt x="2371420" y="1753784"/>
                  <a:pt x="2371420" y="1761864"/>
                  <a:pt x="2382674" y="1761864"/>
                </a:cubicBezTo>
                <a:cubicBezTo>
                  <a:pt x="2378172" y="1820441"/>
                  <a:pt x="2384925" y="1889116"/>
                  <a:pt x="2339908" y="1911335"/>
                </a:cubicBezTo>
                <a:cubicBezTo>
                  <a:pt x="2337657" y="1876998"/>
                  <a:pt x="2346660" y="1852759"/>
                  <a:pt x="2344410" y="1816401"/>
                </a:cubicBezTo>
                <a:cubicBezTo>
                  <a:pt x="2335407" y="1814381"/>
                  <a:pt x="2333156" y="1828520"/>
                  <a:pt x="2328654" y="1818421"/>
                </a:cubicBezTo>
                <a:cubicBezTo>
                  <a:pt x="2335407" y="1808321"/>
                  <a:pt x="2317400" y="1800241"/>
                  <a:pt x="2319651" y="1788123"/>
                </a:cubicBezTo>
                <a:cubicBezTo>
                  <a:pt x="2328654" y="1782062"/>
                  <a:pt x="2335407" y="1792163"/>
                  <a:pt x="2344410" y="1792163"/>
                </a:cubicBezTo>
                <a:cubicBezTo>
                  <a:pt x="2344410" y="1778022"/>
                  <a:pt x="2353414" y="1769944"/>
                  <a:pt x="2357915" y="1755804"/>
                </a:cubicBezTo>
                <a:close/>
                <a:moveTo>
                  <a:pt x="2476030" y="1724876"/>
                </a:moveTo>
                <a:cubicBezTo>
                  <a:pt x="2482996" y="1733286"/>
                  <a:pt x="2478352" y="1745900"/>
                  <a:pt x="2469063" y="1748002"/>
                </a:cubicBezTo>
                <a:cubicBezTo>
                  <a:pt x="2469063" y="1737491"/>
                  <a:pt x="2462096" y="1737491"/>
                  <a:pt x="2462096" y="1726978"/>
                </a:cubicBezTo>
                <a:cubicBezTo>
                  <a:pt x="2466740" y="1724876"/>
                  <a:pt x="2469063" y="1724876"/>
                  <a:pt x="2476030" y="1724876"/>
                </a:cubicBezTo>
                <a:close/>
                <a:moveTo>
                  <a:pt x="2441196" y="1723430"/>
                </a:moveTo>
                <a:cubicBezTo>
                  <a:pt x="2441196" y="1753738"/>
                  <a:pt x="2389748" y="1771921"/>
                  <a:pt x="2421064" y="1798187"/>
                </a:cubicBezTo>
                <a:cubicBezTo>
                  <a:pt x="2405406" y="1830516"/>
                  <a:pt x="2409881" y="1876987"/>
                  <a:pt x="2398696" y="1911335"/>
                </a:cubicBezTo>
                <a:cubicBezTo>
                  <a:pt x="2389748" y="1854761"/>
                  <a:pt x="2391986" y="1796167"/>
                  <a:pt x="2394223" y="1733533"/>
                </a:cubicBezTo>
                <a:cubicBezTo>
                  <a:pt x="2409881" y="1729492"/>
                  <a:pt x="2425538" y="1727470"/>
                  <a:pt x="2441196" y="1723430"/>
                </a:cubicBezTo>
                <a:close/>
                <a:moveTo>
                  <a:pt x="2367039" y="1693076"/>
                </a:moveTo>
                <a:cubicBezTo>
                  <a:pt x="2373671" y="1693076"/>
                  <a:pt x="2373671" y="1693076"/>
                  <a:pt x="2373671" y="1693076"/>
                </a:cubicBezTo>
                <a:cubicBezTo>
                  <a:pt x="2367039" y="1717255"/>
                  <a:pt x="2355986" y="1737403"/>
                  <a:pt x="2344933" y="1759566"/>
                </a:cubicBezTo>
                <a:cubicBezTo>
                  <a:pt x="2338301" y="1733373"/>
                  <a:pt x="2347144" y="1701136"/>
                  <a:pt x="2367039" y="1693076"/>
                </a:cubicBezTo>
                <a:close/>
                <a:moveTo>
                  <a:pt x="2469063" y="1682958"/>
                </a:moveTo>
                <a:cubicBezTo>
                  <a:pt x="2475494" y="1682958"/>
                  <a:pt x="2479781" y="1686900"/>
                  <a:pt x="2486212" y="1688872"/>
                </a:cubicBezTo>
                <a:cubicBezTo>
                  <a:pt x="2486212" y="1696756"/>
                  <a:pt x="2484069" y="1702668"/>
                  <a:pt x="2477638" y="1704640"/>
                </a:cubicBezTo>
                <a:cubicBezTo>
                  <a:pt x="2471207" y="1700698"/>
                  <a:pt x="2466919" y="1694784"/>
                  <a:pt x="2469063" y="1682958"/>
                </a:cubicBezTo>
                <a:close/>
                <a:moveTo>
                  <a:pt x="2407726" y="1591897"/>
                </a:moveTo>
                <a:cubicBezTo>
                  <a:pt x="2412257" y="1607995"/>
                  <a:pt x="2396398" y="1605983"/>
                  <a:pt x="2394133" y="1618056"/>
                </a:cubicBezTo>
                <a:cubicBezTo>
                  <a:pt x="2423583" y="1626105"/>
                  <a:pt x="2434911" y="1652265"/>
                  <a:pt x="2462096" y="1662326"/>
                </a:cubicBezTo>
                <a:cubicBezTo>
                  <a:pt x="2455299" y="1690498"/>
                  <a:pt x="2421318" y="1660314"/>
                  <a:pt x="2419053" y="1662326"/>
                </a:cubicBezTo>
                <a:cubicBezTo>
                  <a:pt x="2400929" y="1666350"/>
                  <a:pt x="2409991" y="1694522"/>
                  <a:pt x="2387336" y="1694522"/>
                </a:cubicBezTo>
                <a:cubicBezTo>
                  <a:pt x="2385071" y="1680437"/>
                  <a:pt x="2394133" y="1674400"/>
                  <a:pt x="2391867" y="1656289"/>
                </a:cubicBezTo>
                <a:cubicBezTo>
                  <a:pt x="2362417" y="1658301"/>
                  <a:pt x="2385071" y="1614032"/>
                  <a:pt x="2389602" y="1595921"/>
                </a:cubicBezTo>
                <a:cubicBezTo>
                  <a:pt x="2398664" y="1601959"/>
                  <a:pt x="2398664" y="1593909"/>
                  <a:pt x="2407726" y="1591897"/>
                </a:cubicBezTo>
                <a:close/>
                <a:moveTo>
                  <a:pt x="181337" y="1469035"/>
                </a:moveTo>
                <a:cubicBezTo>
                  <a:pt x="190179" y="1469035"/>
                  <a:pt x="190179" y="1473261"/>
                  <a:pt x="196812" y="1473261"/>
                </a:cubicBezTo>
                <a:cubicBezTo>
                  <a:pt x="194601" y="1481711"/>
                  <a:pt x="192390" y="1481711"/>
                  <a:pt x="194601" y="1492274"/>
                </a:cubicBezTo>
                <a:cubicBezTo>
                  <a:pt x="187969" y="1496499"/>
                  <a:pt x="190179" y="1496499"/>
                  <a:pt x="181337" y="1494386"/>
                </a:cubicBezTo>
                <a:cubicBezTo>
                  <a:pt x="179126" y="1483824"/>
                  <a:pt x="187969" y="1477486"/>
                  <a:pt x="181337" y="1469035"/>
                </a:cubicBezTo>
                <a:close/>
                <a:moveTo>
                  <a:pt x="2420832" y="1383756"/>
                </a:moveTo>
                <a:cubicBezTo>
                  <a:pt x="2425118" y="1389827"/>
                  <a:pt x="2422976" y="1401969"/>
                  <a:pt x="2414401" y="1403992"/>
                </a:cubicBezTo>
                <a:cubicBezTo>
                  <a:pt x="2412257" y="1397922"/>
                  <a:pt x="2412257" y="1387803"/>
                  <a:pt x="2420832" y="1383756"/>
                </a:cubicBezTo>
                <a:close/>
                <a:moveTo>
                  <a:pt x="2398591" y="1297031"/>
                </a:moveTo>
                <a:cubicBezTo>
                  <a:pt x="2400868" y="1301033"/>
                  <a:pt x="2403146" y="1301033"/>
                  <a:pt x="2407701" y="1301033"/>
                </a:cubicBezTo>
                <a:cubicBezTo>
                  <a:pt x="2405424" y="1317044"/>
                  <a:pt x="2412257" y="1341061"/>
                  <a:pt x="2398591" y="1349066"/>
                </a:cubicBezTo>
                <a:cubicBezTo>
                  <a:pt x="2384925" y="1337058"/>
                  <a:pt x="2396313" y="1313042"/>
                  <a:pt x="2398591" y="1297031"/>
                </a:cubicBezTo>
                <a:close/>
                <a:moveTo>
                  <a:pt x="2402932" y="1190069"/>
                </a:moveTo>
                <a:cubicBezTo>
                  <a:pt x="2407434" y="1218152"/>
                  <a:pt x="2418688" y="1268300"/>
                  <a:pt x="2396180" y="1288358"/>
                </a:cubicBezTo>
                <a:cubicBezTo>
                  <a:pt x="2400681" y="1252252"/>
                  <a:pt x="2384925" y="1214140"/>
                  <a:pt x="2402932" y="1190069"/>
                </a:cubicBezTo>
                <a:close/>
                <a:moveTo>
                  <a:pt x="2398592" y="1161161"/>
                </a:moveTo>
                <a:cubicBezTo>
                  <a:pt x="2407434" y="1161161"/>
                  <a:pt x="2407434" y="1161161"/>
                  <a:pt x="2407434" y="1161161"/>
                </a:cubicBezTo>
                <a:cubicBezTo>
                  <a:pt x="2407434" y="1187179"/>
                  <a:pt x="2407434" y="1187179"/>
                  <a:pt x="2407434" y="1187179"/>
                </a:cubicBezTo>
                <a:cubicBezTo>
                  <a:pt x="2389748" y="1187179"/>
                  <a:pt x="2389748" y="1167165"/>
                  <a:pt x="2398592" y="1161161"/>
                </a:cubicBezTo>
                <a:close/>
                <a:moveTo>
                  <a:pt x="2351392" y="1071545"/>
                </a:moveTo>
                <a:cubicBezTo>
                  <a:pt x="2355986" y="1077615"/>
                  <a:pt x="2351392" y="1091781"/>
                  <a:pt x="2360578" y="1093804"/>
                </a:cubicBezTo>
                <a:cubicBezTo>
                  <a:pt x="2367469" y="1093804"/>
                  <a:pt x="2369766" y="1089757"/>
                  <a:pt x="2372063" y="1095828"/>
                </a:cubicBezTo>
                <a:cubicBezTo>
                  <a:pt x="2355986" y="1093804"/>
                  <a:pt x="2365172" y="1112017"/>
                  <a:pt x="2355986" y="1112017"/>
                </a:cubicBezTo>
                <a:cubicBezTo>
                  <a:pt x="2351392" y="1103922"/>
                  <a:pt x="2339908" y="1079639"/>
                  <a:pt x="2351392" y="1071545"/>
                </a:cubicBezTo>
                <a:close/>
                <a:moveTo>
                  <a:pt x="2389864" y="1045527"/>
                </a:moveTo>
                <a:cubicBezTo>
                  <a:pt x="2389864" y="1055645"/>
                  <a:pt x="2407320" y="1053622"/>
                  <a:pt x="2413865" y="1059692"/>
                </a:cubicBezTo>
                <a:cubicBezTo>
                  <a:pt x="2413865" y="1065763"/>
                  <a:pt x="2400773" y="1063739"/>
                  <a:pt x="2402956" y="1073857"/>
                </a:cubicBezTo>
                <a:cubicBezTo>
                  <a:pt x="2398592" y="1094093"/>
                  <a:pt x="2409501" y="1114329"/>
                  <a:pt x="2405137" y="1126471"/>
                </a:cubicBezTo>
                <a:cubicBezTo>
                  <a:pt x="2387682" y="1112305"/>
                  <a:pt x="2383318" y="1073857"/>
                  <a:pt x="2389864" y="1045527"/>
                </a:cubicBezTo>
                <a:close/>
                <a:moveTo>
                  <a:pt x="2398109" y="937120"/>
                </a:moveTo>
                <a:cubicBezTo>
                  <a:pt x="2402610" y="949587"/>
                  <a:pt x="2398109" y="953742"/>
                  <a:pt x="2398109" y="968287"/>
                </a:cubicBezTo>
                <a:cubicBezTo>
                  <a:pt x="2386854" y="970365"/>
                  <a:pt x="2384604" y="966210"/>
                  <a:pt x="2380102" y="962054"/>
                </a:cubicBezTo>
                <a:cubicBezTo>
                  <a:pt x="2380102" y="947509"/>
                  <a:pt x="2384604" y="939198"/>
                  <a:pt x="2398109" y="937120"/>
                </a:cubicBezTo>
                <a:close/>
                <a:moveTo>
                  <a:pt x="2283316" y="890866"/>
                </a:moveTo>
                <a:cubicBezTo>
                  <a:pt x="2290390" y="901050"/>
                  <a:pt x="2304538" y="927528"/>
                  <a:pt x="2295106" y="935675"/>
                </a:cubicBezTo>
                <a:cubicBezTo>
                  <a:pt x="2285674" y="925491"/>
                  <a:pt x="2269169" y="903086"/>
                  <a:pt x="2283316" y="890866"/>
                </a:cubicBezTo>
                <a:close/>
                <a:moveTo>
                  <a:pt x="2276768" y="854731"/>
                </a:moveTo>
                <a:cubicBezTo>
                  <a:pt x="2286123" y="862643"/>
                  <a:pt x="2286123" y="876489"/>
                  <a:pt x="2288461" y="888356"/>
                </a:cubicBezTo>
                <a:cubicBezTo>
                  <a:pt x="2269753" y="892312"/>
                  <a:pt x="2262738" y="856709"/>
                  <a:pt x="2276768" y="854731"/>
                </a:cubicBezTo>
                <a:close/>
                <a:moveTo>
                  <a:pt x="2364363" y="821486"/>
                </a:moveTo>
                <a:cubicBezTo>
                  <a:pt x="2362078" y="827613"/>
                  <a:pt x="2371218" y="831698"/>
                  <a:pt x="2373502" y="835783"/>
                </a:cubicBezTo>
                <a:cubicBezTo>
                  <a:pt x="2373502" y="839868"/>
                  <a:pt x="2371218" y="848038"/>
                  <a:pt x="2371218" y="852123"/>
                </a:cubicBezTo>
                <a:cubicBezTo>
                  <a:pt x="2371218" y="872547"/>
                  <a:pt x="2384926" y="897057"/>
                  <a:pt x="2375787" y="915439"/>
                </a:cubicBezTo>
                <a:cubicBezTo>
                  <a:pt x="2362078" y="901142"/>
                  <a:pt x="2371218" y="868463"/>
                  <a:pt x="2350656" y="860293"/>
                </a:cubicBezTo>
                <a:cubicBezTo>
                  <a:pt x="2352940" y="841911"/>
                  <a:pt x="2341517" y="823528"/>
                  <a:pt x="2364363" y="821486"/>
                </a:cubicBezTo>
                <a:close/>
                <a:moveTo>
                  <a:pt x="2278493" y="808478"/>
                </a:moveTo>
                <a:cubicBezTo>
                  <a:pt x="2287497" y="812401"/>
                  <a:pt x="2296500" y="830056"/>
                  <a:pt x="2285246" y="835941"/>
                </a:cubicBezTo>
                <a:cubicBezTo>
                  <a:pt x="2282996" y="828095"/>
                  <a:pt x="2262738" y="816325"/>
                  <a:pt x="2278493" y="808478"/>
                </a:cubicBezTo>
                <a:close/>
                <a:moveTo>
                  <a:pt x="2374130" y="801250"/>
                </a:moveTo>
                <a:cubicBezTo>
                  <a:pt x="2383318" y="801250"/>
                  <a:pt x="2383318" y="801250"/>
                  <a:pt x="2383318" y="801250"/>
                </a:cubicBezTo>
                <a:cubicBezTo>
                  <a:pt x="2383318" y="820172"/>
                  <a:pt x="2383318" y="820172"/>
                  <a:pt x="2383318" y="820172"/>
                </a:cubicBezTo>
                <a:cubicBezTo>
                  <a:pt x="2367240" y="824377"/>
                  <a:pt x="2367240" y="807557"/>
                  <a:pt x="2374130" y="801250"/>
                </a:cubicBezTo>
                <a:close/>
                <a:moveTo>
                  <a:pt x="2238162" y="728979"/>
                </a:moveTo>
                <a:cubicBezTo>
                  <a:pt x="2268020" y="737105"/>
                  <a:pt x="2274911" y="777733"/>
                  <a:pt x="2277208" y="804141"/>
                </a:cubicBezTo>
                <a:cubicBezTo>
                  <a:pt x="2263428" y="798047"/>
                  <a:pt x="2265723" y="779764"/>
                  <a:pt x="2245053" y="781796"/>
                </a:cubicBezTo>
                <a:cubicBezTo>
                  <a:pt x="2245053" y="773670"/>
                  <a:pt x="2247350" y="765544"/>
                  <a:pt x="2247350" y="753356"/>
                </a:cubicBezTo>
                <a:cubicBezTo>
                  <a:pt x="2245053" y="743199"/>
                  <a:pt x="2228976" y="731011"/>
                  <a:pt x="2238162" y="728979"/>
                </a:cubicBezTo>
                <a:close/>
                <a:moveTo>
                  <a:pt x="2393857" y="724643"/>
                </a:moveTo>
                <a:cubicBezTo>
                  <a:pt x="2398324" y="751067"/>
                  <a:pt x="2418420" y="765296"/>
                  <a:pt x="2425118" y="789688"/>
                </a:cubicBezTo>
                <a:cubicBezTo>
                  <a:pt x="2393857" y="787655"/>
                  <a:pt x="2384925" y="747003"/>
                  <a:pt x="2393857" y="724643"/>
                </a:cubicBezTo>
                <a:close/>
                <a:moveTo>
                  <a:pt x="2213702" y="715971"/>
                </a:moveTo>
                <a:cubicBezTo>
                  <a:pt x="2211290" y="722165"/>
                  <a:pt x="2220937" y="720100"/>
                  <a:pt x="2218526" y="730425"/>
                </a:cubicBezTo>
                <a:cubicBezTo>
                  <a:pt x="2204056" y="730425"/>
                  <a:pt x="2204056" y="730425"/>
                  <a:pt x="2204056" y="730425"/>
                </a:cubicBezTo>
                <a:cubicBezTo>
                  <a:pt x="2204056" y="728360"/>
                  <a:pt x="2204056" y="724230"/>
                  <a:pt x="2201644" y="724230"/>
                </a:cubicBezTo>
                <a:cubicBezTo>
                  <a:pt x="2201644" y="718036"/>
                  <a:pt x="2206467" y="715971"/>
                  <a:pt x="2213702" y="715971"/>
                </a:cubicBezTo>
                <a:close/>
                <a:moveTo>
                  <a:pt x="2356549" y="701620"/>
                </a:moveTo>
                <a:cubicBezTo>
                  <a:pt x="2358799" y="701620"/>
                  <a:pt x="2360488" y="702136"/>
                  <a:pt x="2360488" y="704200"/>
                </a:cubicBezTo>
                <a:cubicBezTo>
                  <a:pt x="2349234" y="718654"/>
                  <a:pt x="2378495" y="726914"/>
                  <a:pt x="2367240" y="743433"/>
                </a:cubicBezTo>
                <a:cubicBezTo>
                  <a:pt x="2360488" y="741368"/>
                  <a:pt x="2362739" y="741368"/>
                  <a:pt x="2355986" y="743433"/>
                </a:cubicBezTo>
                <a:cubicBezTo>
                  <a:pt x="2358237" y="722784"/>
                  <a:pt x="2344732" y="714525"/>
                  <a:pt x="2349234" y="702136"/>
                </a:cubicBezTo>
                <a:cubicBezTo>
                  <a:pt x="2351484" y="702136"/>
                  <a:pt x="2354298" y="701620"/>
                  <a:pt x="2356549" y="701620"/>
                </a:cubicBezTo>
                <a:close/>
                <a:moveTo>
                  <a:pt x="2256307" y="623283"/>
                </a:moveTo>
                <a:cubicBezTo>
                  <a:pt x="2260808" y="622741"/>
                  <a:pt x="2265310" y="622741"/>
                  <a:pt x="2267562" y="624909"/>
                </a:cubicBezTo>
                <a:cubicBezTo>
                  <a:pt x="2267562" y="629246"/>
                  <a:pt x="2267562" y="631413"/>
                  <a:pt x="2265310" y="633582"/>
                </a:cubicBezTo>
                <a:cubicBezTo>
                  <a:pt x="2254056" y="633582"/>
                  <a:pt x="2249555" y="631413"/>
                  <a:pt x="2245053" y="624909"/>
                </a:cubicBezTo>
                <a:cubicBezTo>
                  <a:pt x="2247304" y="624909"/>
                  <a:pt x="2251805" y="623825"/>
                  <a:pt x="2256307" y="623283"/>
                </a:cubicBezTo>
                <a:close/>
                <a:moveTo>
                  <a:pt x="399385" y="604673"/>
                </a:moveTo>
                <a:cubicBezTo>
                  <a:pt x="392954" y="610816"/>
                  <a:pt x="395097" y="627198"/>
                  <a:pt x="382235" y="629246"/>
                </a:cubicBezTo>
                <a:cubicBezTo>
                  <a:pt x="380092" y="612864"/>
                  <a:pt x="388666" y="608768"/>
                  <a:pt x="399385" y="604673"/>
                </a:cubicBezTo>
                <a:close/>
                <a:moveTo>
                  <a:pt x="2388661" y="530116"/>
                </a:moveTo>
                <a:cubicBezTo>
                  <a:pt x="2391357" y="529547"/>
                  <a:pt x="2393910" y="529800"/>
                  <a:pt x="2396180" y="531824"/>
                </a:cubicBezTo>
                <a:cubicBezTo>
                  <a:pt x="2382561" y="535871"/>
                  <a:pt x="2384831" y="564201"/>
                  <a:pt x="2366672" y="558130"/>
                </a:cubicBezTo>
                <a:cubicBezTo>
                  <a:pt x="2378021" y="550035"/>
                  <a:pt x="2357594" y="537894"/>
                  <a:pt x="2364403" y="531824"/>
                </a:cubicBezTo>
                <a:cubicBezTo>
                  <a:pt x="2371212" y="540930"/>
                  <a:pt x="2380575" y="531824"/>
                  <a:pt x="2388661" y="530116"/>
                </a:cubicBezTo>
                <a:close/>
                <a:moveTo>
                  <a:pt x="2055342" y="420437"/>
                </a:moveTo>
                <a:cubicBezTo>
                  <a:pt x="2071419" y="412432"/>
                  <a:pt x="2087496" y="422439"/>
                  <a:pt x="2087496" y="438450"/>
                </a:cubicBezTo>
                <a:lnTo>
                  <a:pt x="2069122" y="438450"/>
                </a:lnTo>
                <a:cubicBezTo>
                  <a:pt x="2066825" y="434447"/>
                  <a:pt x="2071419" y="434447"/>
                  <a:pt x="2073716" y="432446"/>
                </a:cubicBezTo>
                <a:cubicBezTo>
                  <a:pt x="2064528" y="430445"/>
                  <a:pt x="2055342" y="430445"/>
                  <a:pt x="2055342" y="420437"/>
                </a:cubicBezTo>
                <a:close/>
                <a:moveTo>
                  <a:pt x="2015148" y="387860"/>
                </a:moveTo>
                <a:cubicBezTo>
                  <a:pt x="2040872" y="387860"/>
                  <a:pt x="2040872" y="387860"/>
                  <a:pt x="2040872" y="387860"/>
                </a:cubicBezTo>
                <a:cubicBezTo>
                  <a:pt x="2040872" y="395954"/>
                  <a:pt x="2038728" y="400001"/>
                  <a:pt x="2038728" y="406071"/>
                </a:cubicBezTo>
                <a:cubicBezTo>
                  <a:pt x="2021579" y="408095"/>
                  <a:pt x="2021579" y="395954"/>
                  <a:pt x="2015148" y="387860"/>
                </a:cubicBezTo>
                <a:close/>
                <a:moveTo>
                  <a:pt x="2045694" y="374851"/>
                </a:moveTo>
                <a:cubicBezTo>
                  <a:pt x="2047946" y="380973"/>
                  <a:pt x="2059199" y="383014"/>
                  <a:pt x="2070454" y="380973"/>
                </a:cubicBezTo>
                <a:cubicBezTo>
                  <a:pt x="2065952" y="393216"/>
                  <a:pt x="2079457" y="407501"/>
                  <a:pt x="2068202" y="409541"/>
                </a:cubicBezTo>
                <a:cubicBezTo>
                  <a:pt x="2065952" y="395257"/>
                  <a:pt x="2034441" y="385054"/>
                  <a:pt x="2045694" y="374851"/>
                </a:cubicBezTo>
                <a:close/>
                <a:moveTo>
                  <a:pt x="561277" y="357506"/>
                </a:moveTo>
                <a:cubicBezTo>
                  <a:pt x="568197" y="357506"/>
                  <a:pt x="568197" y="357506"/>
                  <a:pt x="568197" y="357506"/>
                </a:cubicBezTo>
                <a:cubicBezTo>
                  <a:pt x="568197" y="389528"/>
                  <a:pt x="542823" y="399534"/>
                  <a:pt x="515141" y="409541"/>
                </a:cubicBezTo>
                <a:cubicBezTo>
                  <a:pt x="522061" y="395531"/>
                  <a:pt x="547436" y="397533"/>
                  <a:pt x="549743" y="379521"/>
                </a:cubicBezTo>
                <a:cubicBezTo>
                  <a:pt x="545129" y="379521"/>
                  <a:pt x="542823" y="377520"/>
                  <a:pt x="542823" y="375519"/>
                </a:cubicBezTo>
                <a:cubicBezTo>
                  <a:pt x="558970" y="377520"/>
                  <a:pt x="554356" y="361509"/>
                  <a:pt x="561277" y="357506"/>
                </a:cubicBezTo>
                <a:close/>
                <a:moveTo>
                  <a:pt x="2011809" y="332934"/>
                </a:moveTo>
                <a:cubicBezTo>
                  <a:pt x="2014159" y="345075"/>
                  <a:pt x="2025908" y="336981"/>
                  <a:pt x="2037657" y="336981"/>
                </a:cubicBezTo>
                <a:cubicBezTo>
                  <a:pt x="2025908" y="347099"/>
                  <a:pt x="2032957" y="347099"/>
                  <a:pt x="2037657" y="361264"/>
                </a:cubicBezTo>
                <a:cubicBezTo>
                  <a:pt x="2028258" y="363288"/>
                  <a:pt x="2016509" y="349122"/>
                  <a:pt x="2007110" y="347099"/>
                </a:cubicBezTo>
                <a:cubicBezTo>
                  <a:pt x="2007110" y="341028"/>
                  <a:pt x="2007110" y="334957"/>
                  <a:pt x="2011809" y="332934"/>
                </a:cubicBezTo>
                <a:close/>
                <a:moveTo>
                  <a:pt x="718786" y="302399"/>
                </a:moveTo>
                <a:cubicBezTo>
                  <a:pt x="716642" y="310710"/>
                  <a:pt x="714499" y="319021"/>
                  <a:pt x="720930" y="325255"/>
                </a:cubicBezTo>
                <a:cubicBezTo>
                  <a:pt x="701637" y="331489"/>
                  <a:pt x="701637" y="298243"/>
                  <a:pt x="718786" y="302399"/>
                </a:cubicBezTo>
                <a:close/>
                <a:moveTo>
                  <a:pt x="583190" y="263553"/>
                </a:moveTo>
                <a:cubicBezTo>
                  <a:pt x="589982" y="277816"/>
                  <a:pt x="599038" y="290041"/>
                  <a:pt x="603566" y="306341"/>
                </a:cubicBezTo>
                <a:cubicBezTo>
                  <a:pt x="601301" y="310416"/>
                  <a:pt x="587718" y="306341"/>
                  <a:pt x="587718" y="310416"/>
                </a:cubicBezTo>
                <a:cubicBezTo>
                  <a:pt x="576398" y="351167"/>
                  <a:pt x="528856" y="359317"/>
                  <a:pt x="485841" y="371542"/>
                </a:cubicBezTo>
                <a:cubicBezTo>
                  <a:pt x="488104" y="383767"/>
                  <a:pt x="479048" y="387842"/>
                  <a:pt x="463201" y="387842"/>
                </a:cubicBezTo>
                <a:cubicBezTo>
                  <a:pt x="463201" y="373579"/>
                  <a:pt x="488104" y="379692"/>
                  <a:pt x="483576" y="363392"/>
                </a:cubicBezTo>
                <a:cubicBezTo>
                  <a:pt x="438298" y="377655"/>
                  <a:pt x="415659" y="408217"/>
                  <a:pt x="381700" y="432668"/>
                </a:cubicBezTo>
                <a:cubicBezTo>
                  <a:pt x="397547" y="391918"/>
                  <a:pt x="442826" y="379692"/>
                  <a:pt x="469993" y="349130"/>
                </a:cubicBezTo>
                <a:cubicBezTo>
                  <a:pt x="472257" y="343016"/>
                  <a:pt x="460937" y="347092"/>
                  <a:pt x="463201" y="338942"/>
                </a:cubicBezTo>
                <a:cubicBezTo>
                  <a:pt x="474521" y="322641"/>
                  <a:pt x="501688" y="320604"/>
                  <a:pt x="499425" y="292078"/>
                </a:cubicBezTo>
                <a:cubicBezTo>
                  <a:pt x="524328" y="290041"/>
                  <a:pt x="513008" y="320604"/>
                  <a:pt x="533384" y="322641"/>
                </a:cubicBezTo>
                <a:cubicBezTo>
                  <a:pt x="535647" y="310416"/>
                  <a:pt x="531119" y="306341"/>
                  <a:pt x="528856" y="296154"/>
                </a:cubicBezTo>
                <a:cubicBezTo>
                  <a:pt x="560551" y="296154"/>
                  <a:pt x="556023" y="265591"/>
                  <a:pt x="583190" y="263553"/>
                </a:cubicBezTo>
                <a:close/>
                <a:moveTo>
                  <a:pt x="1076237" y="257772"/>
                </a:moveTo>
                <a:cubicBezTo>
                  <a:pt x="1039921" y="279935"/>
                  <a:pt x="1003605" y="316201"/>
                  <a:pt x="960481" y="324261"/>
                </a:cubicBezTo>
                <a:cubicBezTo>
                  <a:pt x="976368" y="310157"/>
                  <a:pt x="996796" y="300083"/>
                  <a:pt x="1017223" y="287994"/>
                </a:cubicBezTo>
                <a:cubicBezTo>
                  <a:pt x="1035382" y="275905"/>
                  <a:pt x="1055809" y="259787"/>
                  <a:pt x="1076237" y="257772"/>
                </a:cubicBezTo>
                <a:close/>
                <a:moveTo>
                  <a:pt x="560158" y="243317"/>
                </a:moveTo>
                <a:cubicBezTo>
                  <a:pt x="553558" y="267600"/>
                  <a:pt x="535957" y="279742"/>
                  <a:pt x="518357" y="293908"/>
                </a:cubicBezTo>
                <a:cubicBezTo>
                  <a:pt x="524957" y="269624"/>
                  <a:pt x="542557" y="255459"/>
                  <a:pt x="560158" y="243317"/>
                </a:cubicBezTo>
                <a:close/>
                <a:moveTo>
                  <a:pt x="1906359" y="233068"/>
                </a:moveTo>
                <a:cubicBezTo>
                  <a:pt x="1917077" y="228863"/>
                  <a:pt x="1912790" y="241477"/>
                  <a:pt x="1921364" y="237273"/>
                </a:cubicBezTo>
                <a:cubicBezTo>
                  <a:pt x="1923508" y="247785"/>
                  <a:pt x="1919220" y="249888"/>
                  <a:pt x="1912790" y="251990"/>
                </a:cubicBezTo>
                <a:cubicBezTo>
                  <a:pt x="1908502" y="245683"/>
                  <a:pt x="1904216" y="241477"/>
                  <a:pt x="1906359" y="233068"/>
                </a:cubicBezTo>
                <a:close/>
                <a:moveTo>
                  <a:pt x="483924" y="184633"/>
                </a:moveTo>
                <a:cubicBezTo>
                  <a:pt x="486201" y="198798"/>
                  <a:pt x="515811" y="188680"/>
                  <a:pt x="527199" y="194751"/>
                </a:cubicBezTo>
                <a:cubicBezTo>
                  <a:pt x="527199" y="208917"/>
                  <a:pt x="511255" y="208917"/>
                  <a:pt x="511255" y="221058"/>
                </a:cubicBezTo>
                <a:cubicBezTo>
                  <a:pt x="531753" y="229153"/>
                  <a:pt x="534031" y="202846"/>
                  <a:pt x="549975" y="200822"/>
                </a:cubicBezTo>
                <a:cubicBezTo>
                  <a:pt x="545419" y="214987"/>
                  <a:pt x="568196" y="206893"/>
                  <a:pt x="563640" y="221058"/>
                </a:cubicBezTo>
                <a:cubicBezTo>
                  <a:pt x="547697" y="231176"/>
                  <a:pt x="518088" y="231176"/>
                  <a:pt x="499867" y="239270"/>
                </a:cubicBezTo>
                <a:cubicBezTo>
                  <a:pt x="495312" y="243317"/>
                  <a:pt x="495312" y="253436"/>
                  <a:pt x="486201" y="251412"/>
                </a:cubicBezTo>
                <a:cubicBezTo>
                  <a:pt x="477091" y="249389"/>
                  <a:pt x="474813" y="243317"/>
                  <a:pt x="465703" y="239270"/>
                </a:cubicBezTo>
                <a:cubicBezTo>
                  <a:pt x="470259" y="237247"/>
                  <a:pt x="472536" y="229153"/>
                  <a:pt x="474813" y="223081"/>
                </a:cubicBezTo>
                <a:cubicBezTo>
                  <a:pt x="470259" y="214987"/>
                  <a:pt x="461148" y="210940"/>
                  <a:pt x="458870" y="202846"/>
                </a:cubicBezTo>
                <a:cubicBezTo>
                  <a:pt x="474813" y="204870"/>
                  <a:pt x="467981" y="182610"/>
                  <a:pt x="483924" y="184633"/>
                </a:cubicBezTo>
                <a:close/>
                <a:moveTo>
                  <a:pt x="429959" y="153738"/>
                </a:moveTo>
                <a:cubicBezTo>
                  <a:pt x="431851" y="153358"/>
                  <a:pt x="433993" y="153990"/>
                  <a:pt x="436277" y="156014"/>
                </a:cubicBezTo>
                <a:cubicBezTo>
                  <a:pt x="431708" y="164108"/>
                  <a:pt x="463694" y="180297"/>
                  <a:pt x="443132" y="188391"/>
                </a:cubicBezTo>
                <a:cubicBezTo>
                  <a:pt x="438562" y="182320"/>
                  <a:pt x="433993" y="176250"/>
                  <a:pt x="422570" y="174226"/>
                </a:cubicBezTo>
                <a:cubicBezTo>
                  <a:pt x="420856" y="165120"/>
                  <a:pt x="424283" y="154876"/>
                  <a:pt x="429959" y="153738"/>
                </a:cubicBezTo>
                <a:close/>
                <a:moveTo>
                  <a:pt x="1559538" y="141746"/>
                </a:moveTo>
                <a:cubicBezTo>
                  <a:pt x="1562224" y="141809"/>
                  <a:pt x="1564626" y="142697"/>
                  <a:pt x="1566887" y="143964"/>
                </a:cubicBezTo>
                <a:cubicBezTo>
                  <a:pt x="1571409" y="146501"/>
                  <a:pt x="1575366" y="150559"/>
                  <a:pt x="1579888" y="152588"/>
                </a:cubicBezTo>
                <a:cubicBezTo>
                  <a:pt x="1586671" y="144471"/>
                  <a:pt x="1597976" y="152588"/>
                  <a:pt x="1611543" y="148530"/>
                </a:cubicBezTo>
                <a:cubicBezTo>
                  <a:pt x="1613804" y="152588"/>
                  <a:pt x="1609281" y="160703"/>
                  <a:pt x="1613804" y="160703"/>
                </a:cubicBezTo>
                <a:cubicBezTo>
                  <a:pt x="1625110" y="158674"/>
                  <a:pt x="1631892" y="154616"/>
                  <a:pt x="1640937" y="152588"/>
                </a:cubicBezTo>
                <a:cubicBezTo>
                  <a:pt x="1656764" y="172877"/>
                  <a:pt x="1715551" y="142443"/>
                  <a:pt x="1740423" y="162732"/>
                </a:cubicBezTo>
                <a:cubicBezTo>
                  <a:pt x="1735900" y="164761"/>
                  <a:pt x="1724595" y="160703"/>
                  <a:pt x="1724595" y="164761"/>
                </a:cubicBezTo>
                <a:cubicBezTo>
                  <a:pt x="1753989" y="164761"/>
                  <a:pt x="1756250" y="189109"/>
                  <a:pt x="1787904" y="187079"/>
                </a:cubicBezTo>
                <a:cubicBezTo>
                  <a:pt x="1790166" y="176934"/>
                  <a:pt x="1778861" y="178964"/>
                  <a:pt x="1781121" y="170848"/>
                </a:cubicBezTo>
                <a:cubicBezTo>
                  <a:pt x="1792427" y="168819"/>
                  <a:pt x="1794688" y="174906"/>
                  <a:pt x="1799210" y="178964"/>
                </a:cubicBezTo>
                <a:cubicBezTo>
                  <a:pt x="1803732" y="174906"/>
                  <a:pt x="1821820" y="180993"/>
                  <a:pt x="1826343" y="174906"/>
                </a:cubicBezTo>
                <a:cubicBezTo>
                  <a:pt x="1812776" y="170848"/>
                  <a:pt x="1790166" y="164761"/>
                  <a:pt x="1790166" y="156646"/>
                </a:cubicBezTo>
                <a:cubicBezTo>
                  <a:pt x="1812776" y="160703"/>
                  <a:pt x="1835387" y="162732"/>
                  <a:pt x="1846692" y="178964"/>
                </a:cubicBezTo>
                <a:cubicBezTo>
                  <a:pt x="1837648" y="183022"/>
                  <a:pt x="1833125" y="172877"/>
                  <a:pt x="1830865" y="178964"/>
                </a:cubicBezTo>
                <a:cubicBezTo>
                  <a:pt x="1837648" y="193166"/>
                  <a:pt x="1862519" y="195195"/>
                  <a:pt x="1869302" y="209398"/>
                </a:cubicBezTo>
                <a:cubicBezTo>
                  <a:pt x="1864780" y="211427"/>
                  <a:pt x="1855737" y="207369"/>
                  <a:pt x="1855737" y="213456"/>
                </a:cubicBezTo>
                <a:cubicBezTo>
                  <a:pt x="1873824" y="217514"/>
                  <a:pt x="1900958" y="213456"/>
                  <a:pt x="1903218" y="231717"/>
                </a:cubicBezTo>
                <a:cubicBezTo>
                  <a:pt x="1880608" y="227659"/>
                  <a:pt x="1853475" y="215485"/>
                  <a:pt x="1826343" y="221572"/>
                </a:cubicBezTo>
                <a:cubicBezTo>
                  <a:pt x="1844432" y="229687"/>
                  <a:pt x="1862519" y="231717"/>
                  <a:pt x="1878347" y="239832"/>
                </a:cubicBezTo>
                <a:cubicBezTo>
                  <a:pt x="1896435" y="252005"/>
                  <a:pt x="1907741" y="276353"/>
                  <a:pt x="1930351" y="276353"/>
                </a:cubicBezTo>
                <a:cubicBezTo>
                  <a:pt x="1928090" y="268237"/>
                  <a:pt x="1912263" y="274324"/>
                  <a:pt x="1912263" y="264179"/>
                </a:cubicBezTo>
                <a:cubicBezTo>
                  <a:pt x="1928090" y="266208"/>
                  <a:pt x="1941657" y="270266"/>
                  <a:pt x="1957484" y="274324"/>
                </a:cubicBezTo>
                <a:cubicBezTo>
                  <a:pt x="1955222" y="284468"/>
                  <a:pt x="1966528" y="288527"/>
                  <a:pt x="1968789" y="300700"/>
                </a:cubicBezTo>
                <a:cubicBezTo>
                  <a:pt x="1964267" y="302729"/>
                  <a:pt x="1959744" y="292585"/>
                  <a:pt x="1957484" y="300700"/>
                </a:cubicBezTo>
                <a:cubicBezTo>
                  <a:pt x="1959744" y="320990"/>
                  <a:pt x="2002705" y="306787"/>
                  <a:pt x="2004966" y="329106"/>
                </a:cubicBezTo>
                <a:cubicBezTo>
                  <a:pt x="1995921" y="337221"/>
                  <a:pt x="1986878" y="320990"/>
                  <a:pt x="1980094" y="329106"/>
                </a:cubicBezTo>
                <a:cubicBezTo>
                  <a:pt x="1980094" y="365626"/>
                  <a:pt x="1993661" y="402147"/>
                  <a:pt x="2020793" y="424465"/>
                </a:cubicBezTo>
                <a:cubicBezTo>
                  <a:pt x="2041142" y="444755"/>
                  <a:pt x="2102191" y="479247"/>
                  <a:pt x="2133845" y="485333"/>
                </a:cubicBezTo>
                <a:cubicBezTo>
                  <a:pt x="2138368" y="485333"/>
                  <a:pt x="2145150" y="477218"/>
                  <a:pt x="2145150" y="487363"/>
                </a:cubicBezTo>
                <a:cubicBezTo>
                  <a:pt x="2147412" y="489391"/>
                  <a:pt x="2149674" y="491421"/>
                  <a:pt x="2149674" y="495478"/>
                </a:cubicBezTo>
                <a:cubicBezTo>
                  <a:pt x="2131585" y="495478"/>
                  <a:pt x="2127063" y="487363"/>
                  <a:pt x="2122540" y="503594"/>
                </a:cubicBezTo>
                <a:cubicBezTo>
                  <a:pt x="2138368" y="523884"/>
                  <a:pt x="2165500" y="546202"/>
                  <a:pt x="2183589" y="558376"/>
                </a:cubicBezTo>
                <a:cubicBezTo>
                  <a:pt x="2183589" y="550259"/>
                  <a:pt x="2170022" y="548231"/>
                  <a:pt x="2174544" y="540116"/>
                </a:cubicBezTo>
                <a:cubicBezTo>
                  <a:pt x="2192633" y="546202"/>
                  <a:pt x="2210722" y="570549"/>
                  <a:pt x="2199416" y="588810"/>
                </a:cubicBezTo>
                <a:cubicBezTo>
                  <a:pt x="2224288" y="594897"/>
                  <a:pt x="2226548" y="619244"/>
                  <a:pt x="2231070" y="645620"/>
                </a:cubicBezTo>
                <a:cubicBezTo>
                  <a:pt x="2208460" y="643591"/>
                  <a:pt x="2203938" y="625330"/>
                  <a:pt x="2201678" y="605042"/>
                </a:cubicBezTo>
                <a:cubicBezTo>
                  <a:pt x="2179066" y="598954"/>
                  <a:pt x="2158717" y="576636"/>
                  <a:pt x="2158717" y="558376"/>
                </a:cubicBezTo>
                <a:cubicBezTo>
                  <a:pt x="2167761" y="566491"/>
                  <a:pt x="2170022" y="578665"/>
                  <a:pt x="2183589" y="582723"/>
                </a:cubicBezTo>
                <a:cubicBezTo>
                  <a:pt x="2167761" y="566491"/>
                  <a:pt x="2151934" y="534028"/>
                  <a:pt x="2127063" y="531999"/>
                </a:cubicBezTo>
                <a:cubicBezTo>
                  <a:pt x="2133845" y="544173"/>
                  <a:pt x="2151934" y="562434"/>
                  <a:pt x="2138368" y="576636"/>
                </a:cubicBezTo>
                <a:cubicBezTo>
                  <a:pt x="2129324" y="560404"/>
                  <a:pt x="2124802" y="548231"/>
                  <a:pt x="2111235" y="540116"/>
                </a:cubicBezTo>
                <a:cubicBezTo>
                  <a:pt x="2108974" y="540116"/>
                  <a:pt x="2106713" y="546202"/>
                  <a:pt x="2104452" y="546202"/>
                </a:cubicBezTo>
                <a:cubicBezTo>
                  <a:pt x="2099930" y="546202"/>
                  <a:pt x="2097669" y="529971"/>
                  <a:pt x="2093146" y="536057"/>
                </a:cubicBezTo>
                <a:cubicBezTo>
                  <a:pt x="2093146" y="544173"/>
                  <a:pt x="2108974" y="554318"/>
                  <a:pt x="2095408" y="560404"/>
                </a:cubicBezTo>
                <a:cubicBezTo>
                  <a:pt x="2088624" y="538086"/>
                  <a:pt x="2047926" y="531999"/>
                  <a:pt x="2056970" y="509681"/>
                </a:cubicBezTo>
                <a:cubicBezTo>
                  <a:pt x="2018532" y="505623"/>
                  <a:pt x="2027576" y="458958"/>
                  <a:pt x="1984616" y="458958"/>
                </a:cubicBezTo>
                <a:cubicBezTo>
                  <a:pt x="1998183" y="491421"/>
                  <a:pt x="2034360" y="503594"/>
                  <a:pt x="2043404" y="540116"/>
                </a:cubicBezTo>
                <a:cubicBezTo>
                  <a:pt x="2038882" y="546202"/>
                  <a:pt x="2025315" y="542144"/>
                  <a:pt x="2016271" y="544173"/>
                </a:cubicBezTo>
                <a:cubicBezTo>
                  <a:pt x="2018532" y="538086"/>
                  <a:pt x="2020793" y="531999"/>
                  <a:pt x="2020793" y="523884"/>
                </a:cubicBezTo>
                <a:cubicBezTo>
                  <a:pt x="2014010" y="517796"/>
                  <a:pt x="2000443" y="507653"/>
                  <a:pt x="1991399" y="511710"/>
                </a:cubicBezTo>
                <a:cubicBezTo>
                  <a:pt x="1991399" y="519826"/>
                  <a:pt x="2007226" y="513739"/>
                  <a:pt x="2004966" y="525913"/>
                </a:cubicBezTo>
                <a:cubicBezTo>
                  <a:pt x="2004966" y="534028"/>
                  <a:pt x="1989138" y="525913"/>
                  <a:pt x="1991399" y="531999"/>
                </a:cubicBezTo>
                <a:cubicBezTo>
                  <a:pt x="2008357" y="544173"/>
                  <a:pt x="2021358" y="560405"/>
                  <a:pt x="2035207" y="576383"/>
                </a:cubicBezTo>
                <a:lnTo>
                  <a:pt x="2063007" y="600752"/>
                </a:lnTo>
                <a:lnTo>
                  <a:pt x="2063435" y="602981"/>
                </a:lnTo>
                <a:cubicBezTo>
                  <a:pt x="2068417" y="610114"/>
                  <a:pt x="2080711" y="610114"/>
                  <a:pt x="2084102" y="619244"/>
                </a:cubicBezTo>
                <a:lnTo>
                  <a:pt x="2063007" y="600752"/>
                </a:lnTo>
                <a:lnTo>
                  <a:pt x="2061492" y="592867"/>
                </a:lnTo>
                <a:cubicBezTo>
                  <a:pt x="2070536" y="596925"/>
                  <a:pt x="2072797" y="605042"/>
                  <a:pt x="2084102" y="605042"/>
                </a:cubicBezTo>
                <a:cubicBezTo>
                  <a:pt x="2090886" y="605042"/>
                  <a:pt x="2102191" y="603012"/>
                  <a:pt x="2106713" y="607070"/>
                </a:cubicBezTo>
                <a:cubicBezTo>
                  <a:pt x="2093146" y="623302"/>
                  <a:pt x="2124802" y="631417"/>
                  <a:pt x="2127063" y="647649"/>
                </a:cubicBezTo>
                <a:cubicBezTo>
                  <a:pt x="2072797" y="665910"/>
                  <a:pt x="2070536" y="588810"/>
                  <a:pt x="2020793" y="596925"/>
                </a:cubicBezTo>
                <a:cubicBezTo>
                  <a:pt x="2061492" y="631417"/>
                  <a:pt x="2108974" y="661852"/>
                  <a:pt x="2149674" y="700401"/>
                </a:cubicBezTo>
                <a:cubicBezTo>
                  <a:pt x="2156456" y="694315"/>
                  <a:pt x="2165500" y="690256"/>
                  <a:pt x="2174544" y="694315"/>
                </a:cubicBezTo>
                <a:cubicBezTo>
                  <a:pt x="2167761" y="710546"/>
                  <a:pt x="2188111" y="722720"/>
                  <a:pt x="2199416" y="736922"/>
                </a:cubicBezTo>
                <a:cubicBezTo>
                  <a:pt x="2199416" y="747067"/>
                  <a:pt x="2197155" y="751124"/>
                  <a:pt x="2192633" y="757212"/>
                </a:cubicBezTo>
                <a:cubicBezTo>
                  <a:pt x="2224288" y="767356"/>
                  <a:pt x="2224288" y="805907"/>
                  <a:pt x="2233332" y="836340"/>
                </a:cubicBezTo>
                <a:cubicBezTo>
                  <a:pt x="2278553" y="854601"/>
                  <a:pt x="2264987" y="925614"/>
                  <a:pt x="2292119" y="962134"/>
                </a:cubicBezTo>
                <a:cubicBezTo>
                  <a:pt x="2289858" y="954019"/>
                  <a:pt x="2283074" y="937787"/>
                  <a:pt x="2296641" y="937787"/>
                </a:cubicBezTo>
                <a:cubicBezTo>
                  <a:pt x="2310208" y="937787"/>
                  <a:pt x="2303424" y="958077"/>
                  <a:pt x="2310208" y="964164"/>
                </a:cubicBezTo>
                <a:cubicBezTo>
                  <a:pt x="2305686" y="949961"/>
                  <a:pt x="2319252" y="954019"/>
                  <a:pt x="2319252" y="943874"/>
                </a:cubicBezTo>
                <a:cubicBezTo>
                  <a:pt x="2305686" y="913440"/>
                  <a:pt x="2296641" y="876919"/>
                  <a:pt x="2285336" y="840398"/>
                </a:cubicBezTo>
                <a:cubicBezTo>
                  <a:pt x="2305686" y="852572"/>
                  <a:pt x="2319252" y="883006"/>
                  <a:pt x="2312468" y="909382"/>
                </a:cubicBezTo>
                <a:cubicBezTo>
                  <a:pt x="2321513" y="903296"/>
                  <a:pt x="2335079" y="913440"/>
                  <a:pt x="2335079" y="921556"/>
                </a:cubicBezTo>
                <a:cubicBezTo>
                  <a:pt x="2335079" y="927643"/>
                  <a:pt x="2326035" y="925614"/>
                  <a:pt x="2326035" y="931701"/>
                </a:cubicBezTo>
                <a:cubicBezTo>
                  <a:pt x="2335079" y="929671"/>
                  <a:pt x="2337340" y="935759"/>
                  <a:pt x="2341862" y="939816"/>
                </a:cubicBezTo>
                <a:cubicBezTo>
                  <a:pt x="2330557" y="974309"/>
                  <a:pt x="2357690" y="990540"/>
                  <a:pt x="2350907" y="1029090"/>
                </a:cubicBezTo>
                <a:cubicBezTo>
                  <a:pt x="2346384" y="1029090"/>
                  <a:pt x="2332818" y="1025032"/>
                  <a:pt x="2330557" y="1031118"/>
                </a:cubicBezTo>
                <a:cubicBezTo>
                  <a:pt x="2337340" y="1045321"/>
                  <a:pt x="2348646" y="1077784"/>
                  <a:pt x="2332818" y="1091986"/>
                </a:cubicBezTo>
                <a:cubicBezTo>
                  <a:pt x="2328296" y="1081843"/>
                  <a:pt x="2335079" y="1051408"/>
                  <a:pt x="2316991" y="1059523"/>
                </a:cubicBezTo>
                <a:cubicBezTo>
                  <a:pt x="2321513" y="1039235"/>
                  <a:pt x="2328296" y="1006772"/>
                  <a:pt x="2314730" y="990540"/>
                </a:cubicBezTo>
                <a:cubicBezTo>
                  <a:pt x="2305686" y="998655"/>
                  <a:pt x="2326035" y="1008800"/>
                  <a:pt x="2314730" y="1016916"/>
                </a:cubicBezTo>
                <a:cubicBezTo>
                  <a:pt x="2296641" y="1012858"/>
                  <a:pt x="2314730" y="978366"/>
                  <a:pt x="2294380" y="976337"/>
                </a:cubicBezTo>
                <a:cubicBezTo>
                  <a:pt x="2305686" y="1000685"/>
                  <a:pt x="2292119" y="1045321"/>
                  <a:pt x="2316991" y="1059523"/>
                </a:cubicBezTo>
                <a:cubicBezTo>
                  <a:pt x="2316991" y="1067640"/>
                  <a:pt x="2330557" y="1063582"/>
                  <a:pt x="2328296" y="1075755"/>
                </a:cubicBezTo>
                <a:cubicBezTo>
                  <a:pt x="2326035" y="1085900"/>
                  <a:pt x="2321513" y="1108218"/>
                  <a:pt x="2332818" y="1112276"/>
                </a:cubicBezTo>
                <a:cubicBezTo>
                  <a:pt x="2341862" y="1108218"/>
                  <a:pt x="2326035" y="1096045"/>
                  <a:pt x="2341862" y="1096045"/>
                </a:cubicBezTo>
                <a:cubicBezTo>
                  <a:pt x="2355429" y="1136624"/>
                  <a:pt x="2350907" y="1193435"/>
                  <a:pt x="2359951" y="1236042"/>
                </a:cubicBezTo>
                <a:cubicBezTo>
                  <a:pt x="2359951" y="1217781"/>
                  <a:pt x="2357690" y="1197492"/>
                  <a:pt x="2371256" y="1191405"/>
                </a:cubicBezTo>
                <a:cubicBezTo>
                  <a:pt x="2368996" y="1205608"/>
                  <a:pt x="2375778" y="1213723"/>
                  <a:pt x="2373517" y="1229955"/>
                </a:cubicBezTo>
                <a:cubicBezTo>
                  <a:pt x="2371256" y="1236042"/>
                  <a:pt x="2359951" y="1236042"/>
                  <a:pt x="2357690" y="1240100"/>
                </a:cubicBezTo>
                <a:cubicBezTo>
                  <a:pt x="2362212" y="1242129"/>
                  <a:pt x="2357690" y="1252273"/>
                  <a:pt x="2359951" y="1258361"/>
                </a:cubicBezTo>
                <a:cubicBezTo>
                  <a:pt x="2364472" y="1256331"/>
                  <a:pt x="2364472" y="1250244"/>
                  <a:pt x="2373517" y="1252273"/>
                </a:cubicBezTo>
                <a:cubicBezTo>
                  <a:pt x="2373517" y="1307055"/>
                  <a:pt x="2382561" y="1369952"/>
                  <a:pt x="2378039" y="1432849"/>
                </a:cubicBezTo>
                <a:cubicBezTo>
                  <a:pt x="2375778" y="1455168"/>
                  <a:pt x="2375778" y="1471399"/>
                  <a:pt x="2362212" y="1479515"/>
                </a:cubicBezTo>
                <a:cubicBezTo>
                  <a:pt x="2382561" y="1489659"/>
                  <a:pt x="2341862" y="1520094"/>
                  <a:pt x="2364472" y="1536325"/>
                </a:cubicBezTo>
                <a:cubicBezTo>
                  <a:pt x="2357690" y="1536325"/>
                  <a:pt x="2353167" y="1536325"/>
                  <a:pt x="2350907" y="1540383"/>
                </a:cubicBezTo>
                <a:cubicBezTo>
                  <a:pt x="2355429" y="1625599"/>
                  <a:pt x="2323774" y="1674294"/>
                  <a:pt x="2307946" y="1739220"/>
                </a:cubicBezTo>
                <a:cubicBezTo>
                  <a:pt x="2303424" y="1741248"/>
                  <a:pt x="2287598" y="1737190"/>
                  <a:pt x="2287598" y="1749364"/>
                </a:cubicBezTo>
                <a:cubicBezTo>
                  <a:pt x="2289858" y="1755451"/>
                  <a:pt x="2303424" y="1749364"/>
                  <a:pt x="2301163" y="1759508"/>
                </a:cubicBezTo>
                <a:cubicBezTo>
                  <a:pt x="2287598" y="1759508"/>
                  <a:pt x="2280814" y="1767625"/>
                  <a:pt x="2276292" y="1775740"/>
                </a:cubicBezTo>
                <a:cubicBezTo>
                  <a:pt x="2294380" y="1789943"/>
                  <a:pt x="2269509" y="1814290"/>
                  <a:pt x="2269509" y="1824434"/>
                </a:cubicBezTo>
                <a:cubicBezTo>
                  <a:pt x="2303424" y="1781827"/>
                  <a:pt x="2319252" y="1718930"/>
                  <a:pt x="2339602" y="1664149"/>
                </a:cubicBezTo>
                <a:cubicBezTo>
                  <a:pt x="2344124" y="1645888"/>
                  <a:pt x="2357690" y="1627628"/>
                  <a:pt x="2362212" y="1609367"/>
                </a:cubicBezTo>
                <a:cubicBezTo>
                  <a:pt x="2364472" y="1605309"/>
                  <a:pt x="2362212" y="1599223"/>
                  <a:pt x="2362212" y="1593136"/>
                </a:cubicBezTo>
                <a:cubicBezTo>
                  <a:pt x="2368996" y="1522122"/>
                  <a:pt x="2396128" y="1451109"/>
                  <a:pt x="2387083" y="1376039"/>
                </a:cubicBezTo>
                <a:cubicBezTo>
                  <a:pt x="2400650" y="1374010"/>
                  <a:pt x="2384822" y="1359807"/>
                  <a:pt x="2398389" y="1359807"/>
                </a:cubicBezTo>
                <a:cubicBezTo>
                  <a:pt x="2407433" y="1672264"/>
                  <a:pt x="2267248" y="1887332"/>
                  <a:pt x="2122540" y="2063849"/>
                </a:cubicBezTo>
                <a:cubicBezTo>
                  <a:pt x="2156456" y="2031387"/>
                  <a:pt x="2192633" y="1998924"/>
                  <a:pt x="2217505" y="1956316"/>
                </a:cubicBezTo>
                <a:cubicBezTo>
                  <a:pt x="2224288" y="1950229"/>
                  <a:pt x="2219765" y="1962403"/>
                  <a:pt x="2222026" y="1962403"/>
                </a:cubicBezTo>
                <a:cubicBezTo>
                  <a:pt x="2228810" y="1960373"/>
                  <a:pt x="2242376" y="1944142"/>
                  <a:pt x="2249159" y="1936026"/>
                </a:cubicBezTo>
                <a:cubicBezTo>
                  <a:pt x="2262726" y="1919795"/>
                  <a:pt x="2271769" y="1897477"/>
                  <a:pt x="2280814" y="1883274"/>
                </a:cubicBezTo>
                <a:cubicBezTo>
                  <a:pt x="2269509" y="1887332"/>
                  <a:pt x="2271769" y="1913708"/>
                  <a:pt x="2255942" y="1905592"/>
                </a:cubicBezTo>
                <a:cubicBezTo>
                  <a:pt x="2271769" y="1889361"/>
                  <a:pt x="2271769" y="1865014"/>
                  <a:pt x="2294380" y="1854869"/>
                </a:cubicBezTo>
                <a:cubicBezTo>
                  <a:pt x="2274031" y="2002981"/>
                  <a:pt x="2145150" y="2049647"/>
                  <a:pt x="2088624" y="2163268"/>
                </a:cubicBezTo>
                <a:cubicBezTo>
                  <a:pt x="2133845" y="2134863"/>
                  <a:pt x="2151934" y="2080081"/>
                  <a:pt x="2201678" y="2055734"/>
                </a:cubicBezTo>
                <a:cubicBezTo>
                  <a:pt x="2194894" y="2086168"/>
                  <a:pt x="2174544" y="2104428"/>
                  <a:pt x="2158717" y="2126747"/>
                </a:cubicBezTo>
                <a:cubicBezTo>
                  <a:pt x="2215243" y="2086168"/>
                  <a:pt x="2235593" y="2015155"/>
                  <a:pt x="2296641" y="1978634"/>
                </a:cubicBezTo>
                <a:cubicBezTo>
                  <a:pt x="2280814" y="2015155"/>
                  <a:pt x="2269509" y="2053705"/>
                  <a:pt x="2246898" y="2082110"/>
                </a:cubicBezTo>
                <a:cubicBezTo>
                  <a:pt x="2253682" y="2082110"/>
                  <a:pt x="2258204" y="2071965"/>
                  <a:pt x="2264987" y="2078052"/>
                </a:cubicBezTo>
                <a:cubicBezTo>
                  <a:pt x="2251420" y="2094284"/>
                  <a:pt x="2237854" y="2108486"/>
                  <a:pt x="2228810" y="2126747"/>
                </a:cubicBezTo>
                <a:cubicBezTo>
                  <a:pt x="2222026" y="2128775"/>
                  <a:pt x="2215243" y="2118631"/>
                  <a:pt x="2212983" y="2124718"/>
                </a:cubicBezTo>
                <a:cubicBezTo>
                  <a:pt x="2206200" y="2130805"/>
                  <a:pt x="2215243" y="2136891"/>
                  <a:pt x="2212983" y="2147036"/>
                </a:cubicBezTo>
                <a:cubicBezTo>
                  <a:pt x="2120280" y="2238339"/>
                  <a:pt x="2018532" y="2321525"/>
                  <a:pt x="1903218" y="2392538"/>
                </a:cubicBezTo>
                <a:cubicBezTo>
                  <a:pt x="1912263" y="2392538"/>
                  <a:pt x="1919046" y="2392538"/>
                  <a:pt x="1916785" y="2398624"/>
                </a:cubicBezTo>
                <a:cubicBezTo>
                  <a:pt x="1907741" y="2398624"/>
                  <a:pt x="1907741" y="2406741"/>
                  <a:pt x="1898696" y="2406741"/>
                </a:cubicBezTo>
                <a:cubicBezTo>
                  <a:pt x="1891913" y="2404711"/>
                  <a:pt x="1903218" y="2396596"/>
                  <a:pt x="1896435" y="2394567"/>
                </a:cubicBezTo>
                <a:cubicBezTo>
                  <a:pt x="1871564" y="2410799"/>
                  <a:pt x="1839909" y="2422972"/>
                  <a:pt x="1815038" y="2439204"/>
                </a:cubicBezTo>
                <a:cubicBezTo>
                  <a:pt x="1821820" y="2441232"/>
                  <a:pt x="1824082" y="2435145"/>
                  <a:pt x="1833125" y="2437174"/>
                </a:cubicBezTo>
                <a:cubicBezTo>
                  <a:pt x="1826343" y="2447319"/>
                  <a:pt x="1812776" y="2449348"/>
                  <a:pt x="1801471" y="2453406"/>
                </a:cubicBezTo>
                <a:cubicBezTo>
                  <a:pt x="1799210" y="2451377"/>
                  <a:pt x="1803732" y="2441232"/>
                  <a:pt x="1799210" y="2441232"/>
                </a:cubicBezTo>
                <a:cubicBezTo>
                  <a:pt x="1787904" y="2449348"/>
                  <a:pt x="1769816" y="2449348"/>
                  <a:pt x="1769816" y="2465580"/>
                </a:cubicBezTo>
                <a:cubicBezTo>
                  <a:pt x="1731378" y="2453406"/>
                  <a:pt x="1711029" y="2506158"/>
                  <a:pt x="1681636" y="2487898"/>
                </a:cubicBezTo>
                <a:cubicBezTo>
                  <a:pt x="1683896" y="2487898"/>
                  <a:pt x="1690679" y="2485869"/>
                  <a:pt x="1686158" y="2483840"/>
                </a:cubicBezTo>
                <a:cubicBezTo>
                  <a:pt x="1566322" y="2514274"/>
                  <a:pt x="1446486" y="2542679"/>
                  <a:pt x="1299518" y="2548766"/>
                </a:cubicBezTo>
                <a:cubicBezTo>
                  <a:pt x="1292734" y="2544708"/>
                  <a:pt x="1288212" y="2538621"/>
                  <a:pt x="1279169" y="2536593"/>
                </a:cubicBezTo>
                <a:cubicBezTo>
                  <a:pt x="1274646" y="2542679"/>
                  <a:pt x="1261080" y="2542679"/>
                  <a:pt x="1252035" y="2546738"/>
                </a:cubicBezTo>
                <a:cubicBezTo>
                  <a:pt x="1245252" y="2544708"/>
                  <a:pt x="1245252" y="2538621"/>
                  <a:pt x="1236208" y="2536593"/>
                </a:cubicBezTo>
                <a:cubicBezTo>
                  <a:pt x="1057585" y="2538621"/>
                  <a:pt x="933228" y="2491956"/>
                  <a:pt x="813391" y="2441232"/>
                </a:cubicBezTo>
                <a:cubicBezTo>
                  <a:pt x="802086" y="2441232"/>
                  <a:pt x="799826" y="2447319"/>
                  <a:pt x="786259" y="2447319"/>
                </a:cubicBezTo>
                <a:cubicBezTo>
                  <a:pt x="765910" y="2390509"/>
                  <a:pt x="664162" y="2406741"/>
                  <a:pt x="643813" y="2349930"/>
                </a:cubicBezTo>
                <a:cubicBezTo>
                  <a:pt x="519455" y="2299207"/>
                  <a:pt x="433535" y="2213991"/>
                  <a:pt x="363442" y="2116602"/>
                </a:cubicBezTo>
                <a:cubicBezTo>
                  <a:pt x="331788" y="2106457"/>
                  <a:pt x="320483" y="2082110"/>
                  <a:pt x="304656" y="2055734"/>
                </a:cubicBezTo>
                <a:cubicBezTo>
                  <a:pt x="291089" y="2035444"/>
                  <a:pt x="277522" y="2017184"/>
                  <a:pt x="263956" y="1998924"/>
                </a:cubicBezTo>
                <a:cubicBezTo>
                  <a:pt x="234563" y="1960373"/>
                  <a:pt x="198386" y="1925882"/>
                  <a:pt x="189342" y="1887332"/>
                </a:cubicBezTo>
                <a:cubicBezTo>
                  <a:pt x="223258" y="1929940"/>
                  <a:pt x="252651" y="1976605"/>
                  <a:pt x="311438" y="1994866"/>
                </a:cubicBezTo>
                <a:cubicBezTo>
                  <a:pt x="361182" y="2088197"/>
                  <a:pt x="444840" y="2165296"/>
                  <a:pt x="526238" y="2222107"/>
                </a:cubicBezTo>
                <a:cubicBezTo>
                  <a:pt x="487800" y="2177470"/>
                  <a:pt x="433535" y="2147036"/>
                  <a:pt x="404141" y="2092255"/>
                </a:cubicBezTo>
                <a:cubicBezTo>
                  <a:pt x="379270" y="2086168"/>
                  <a:pt x="379270" y="2057762"/>
                  <a:pt x="354398" y="2051676"/>
                </a:cubicBezTo>
                <a:cubicBezTo>
                  <a:pt x="187080" y="1816319"/>
                  <a:pt x="22024" y="1548499"/>
                  <a:pt x="1674" y="1181260"/>
                </a:cubicBezTo>
                <a:cubicBezTo>
                  <a:pt x="-7369" y="1020974"/>
                  <a:pt x="22024" y="878948"/>
                  <a:pt x="46895" y="734893"/>
                </a:cubicBezTo>
                <a:cubicBezTo>
                  <a:pt x="53678" y="730836"/>
                  <a:pt x="60462" y="728806"/>
                  <a:pt x="62723" y="720691"/>
                </a:cubicBezTo>
                <a:cubicBezTo>
                  <a:pt x="55940" y="692286"/>
                  <a:pt x="74028" y="669967"/>
                  <a:pt x="87594" y="651707"/>
                </a:cubicBezTo>
                <a:cubicBezTo>
                  <a:pt x="44635" y="850543"/>
                  <a:pt x="19763" y="1085900"/>
                  <a:pt x="44635" y="1305026"/>
                </a:cubicBezTo>
                <a:cubicBezTo>
                  <a:pt x="53678" y="1406473"/>
                  <a:pt x="89856" y="1503862"/>
                  <a:pt x="130555" y="1601251"/>
                </a:cubicBezTo>
                <a:cubicBezTo>
                  <a:pt x="241346" y="1862984"/>
                  <a:pt x="433535" y="2118631"/>
                  <a:pt x="657379" y="2250512"/>
                </a:cubicBezTo>
                <a:cubicBezTo>
                  <a:pt x="664162" y="2246454"/>
                  <a:pt x="675467" y="2244425"/>
                  <a:pt x="684512" y="2248483"/>
                </a:cubicBezTo>
                <a:cubicBezTo>
                  <a:pt x="689034" y="2252541"/>
                  <a:pt x="682251" y="2256599"/>
                  <a:pt x="684512" y="2264715"/>
                </a:cubicBezTo>
                <a:cubicBezTo>
                  <a:pt x="845046" y="2325583"/>
                  <a:pt x="985232" y="2404711"/>
                  <a:pt x="1193248" y="2425001"/>
                </a:cubicBezTo>
                <a:cubicBezTo>
                  <a:pt x="1188726" y="2435145"/>
                  <a:pt x="1204554" y="2435145"/>
                  <a:pt x="1197771" y="2441232"/>
                </a:cubicBezTo>
                <a:cubicBezTo>
                  <a:pt x="1136722" y="2433117"/>
                  <a:pt x="1089240" y="2412827"/>
                  <a:pt x="1019148" y="2410799"/>
                </a:cubicBezTo>
                <a:cubicBezTo>
                  <a:pt x="992014" y="2386451"/>
                  <a:pt x="951315" y="2380364"/>
                  <a:pt x="910616" y="2366161"/>
                </a:cubicBezTo>
                <a:cubicBezTo>
                  <a:pt x="881224" y="2356016"/>
                  <a:pt x="851830" y="2341814"/>
                  <a:pt x="817914" y="2341814"/>
                </a:cubicBezTo>
                <a:cubicBezTo>
                  <a:pt x="865396" y="2382393"/>
                  <a:pt x="953577" y="2384422"/>
                  <a:pt x="1001059" y="2425001"/>
                </a:cubicBezTo>
                <a:cubicBezTo>
                  <a:pt x="996537" y="2425001"/>
                  <a:pt x="992014" y="2425001"/>
                  <a:pt x="992014" y="2427030"/>
                </a:cubicBezTo>
                <a:cubicBezTo>
                  <a:pt x="1053063" y="2439204"/>
                  <a:pt x="1109589" y="2465580"/>
                  <a:pt x="1181943" y="2459493"/>
                </a:cubicBezTo>
                <a:cubicBezTo>
                  <a:pt x="1123156" y="2451377"/>
                  <a:pt x="1062107" y="2443262"/>
                  <a:pt x="1019148" y="2422972"/>
                </a:cubicBezTo>
                <a:cubicBezTo>
                  <a:pt x="1093762" y="2439204"/>
                  <a:pt x="1184204" y="2451377"/>
                  <a:pt x="1263340" y="2461522"/>
                </a:cubicBezTo>
                <a:cubicBezTo>
                  <a:pt x="1274646" y="2461522"/>
                  <a:pt x="1288212" y="2461522"/>
                  <a:pt x="1297256" y="2467609"/>
                </a:cubicBezTo>
                <a:cubicBezTo>
                  <a:pt x="1276907" y="2463550"/>
                  <a:pt x="1240730" y="2463550"/>
                  <a:pt x="1220381" y="2467609"/>
                </a:cubicBezTo>
                <a:cubicBezTo>
                  <a:pt x="1333433" y="2477753"/>
                  <a:pt x="1466836" y="2473695"/>
                  <a:pt x="1552755" y="2447319"/>
                </a:cubicBezTo>
                <a:cubicBezTo>
                  <a:pt x="1512056" y="2445290"/>
                  <a:pt x="1464574" y="2477753"/>
                  <a:pt x="1432920" y="2453406"/>
                </a:cubicBezTo>
                <a:cubicBezTo>
                  <a:pt x="1444225" y="2451377"/>
                  <a:pt x="1466836" y="2459493"/>
                  <a:pt x="1471357" y="2449348"/>
                </a:cubicBezTo>
                <a:cubicBezTo>
                  <a:pt x="1466836" y="2449348"/>
                  <a:pt x="1457792" y="2451377"/>
                  <a:pt x="1462314" y="2445290"/>
                </a:cubicBezTo>
                <a:cubicBezTo>
                  <a:pt x="1487184" y="2443262"/>
                  <a:pt x="1512056" y="2449348"/>
                  <a:pt x="1534667" y="2445290"/>
                </a:cubicBezTo>
                <a:cubicBezTo>
                  <a:pt x="1534667" y="2441232"/>
                  <a:pt x="1530145" y="2439204"/>
                  <a:pt x="1532406" y="2435145"/>
                </a:cubicBezTo>
                <a:cubicBezTo>
                  <a:pt x="1579888" y="2431087"/>
                  <a:pt x="1634153" y="2416885"/>
                  <a:pt x="1674852" y="2406741"/>
                </a:cubicBezTo>
                <a:cubicBezTo>
                  <a:pt x="1692941" y="2402682"/>
                  <a:pt x="1726856" y="2392538"/>
                  <a:pt x="1726856" y="2402682"/>
                </a:cubicBezTo>
                <a:cubicBezTo>
                  <a:pt x="1747206" y="2390509"/>
                  <a:pt x="1776599" y="2386451"/>
                  <a:pt x="1790166" y="2370219"/>
                </a:cubicBezTo>
                <a:cubicBezTo>
                  <a:pt x="1769816" y="2378336"/>
                  <a:pt x="1740423" y="2402682"/>
                  <a:pt x="1711029" y="2388480"/>
                </a:cubicBezTo>
                <a:cubicBezTo>
                  <a:pt x="1767556" y="2386451"/>
                  <a:pt x="1787904" y="2353988"/>
                  <a:pt x="1835387" y="2345873"/>
                </a:cubicBezTo>
                <a:cubicBezTo>
                  <a:pt x="1835387" y="2333698"/>
                  <a:pt x="1835387" y="2333698"/>
                  <a:pt x="1835387" y="2333698"/>
                </a:cubicBezTo>
                <a:cubicBezTo>
                  <a:pt x="1862519" y="2337756"/>
                  <a:pt x="1871564" y="2325583"/>
                  <a:pt x="1878347" y="2311380"/>
                </a:cubicBezTo>
                <a:cubicBezTo>
                  <a:pt x="1887391" y="2309351"/>
                  <a:pt x="1889652" y="2317467"/>
                  <a:pt x="1898696" y="2317467"/>
                </a:cubicBezTo>
                <a:cubicBezTo>
                  <a:pt x="1946178" y="2260657"/>
                  <a:pt x="2032098" y="2240367"/>
                  <a:pt x="2063752" y="2169354"/>
                </a:cubicBezTo>
                <a:cubicBezTo>
                  <a:pt x="2000443" y="2203846"/>
                  <a:pt x="1966528" y="2264715"/>
                  <a:pt x="1889652" y="2289062"/>
                </a:cubicBezTo>
                <a:cubicBezTo>
                  <a:pt x="1889652" y="2293120"/>
                  <a:pt x="1896435" y="2293120"/>
                  <a:pt x="1894174" y="2299207"/>
                </a:cubicBezTo>
                <a:cubicBezTo>
                  <a:pt x="1835387" y="2325583"/>
                  <a:pt x="1781121" y="2353988"/>
                  <a:pt x="1717812" y="2374277"/>
                </a:cubicBezTo>
                <a:cubicBezTo>
                  <a:pt x="1717812" y="2382393"/>
                  <a:pt x="1717812" y="2382393"/>
                  <a:pt x="1717812" y="2382393"/>
                </a:cubicBezTo>
                <a:cubicBezTo>
                  <a:pt x="1573105" y="2412827"/>
                  <a:pt x="1374132" y="2479782"/>
                  <a:pt x="1202293" y="2427030"/>
                </a:cubicBezTo>
                <a:cubicBezTo>
                  <a:pt x="1209076" y="2425001"/>
                  <a:pt x="1222642" y="2422972"/>
                  <a:pt x="1229425" y="2425001"/>
                </a:cubicBezTo>
                <a:cubicBezTo>
                  <a:pt x="1236208" y="2429059"/>
                  <a:pt x="1231686" y="2435145"/>
                  <a:pt x="1240730" y="2435145"/>
                </a:cubicBezTo>
                <a:cubicBezTo>
                  <a:pt x="1304040" y="2429059"/>
                  <a:pt x="1367349" y="2429059"/>
                  <a:pt x="1426136" y="2425001"/>
                </a:cubicBezTo>
                <a:cubicBezTo>
                  <a:pt x="1629631" y="2414856"/>
                  <a:pt x="1783382" y="2345873"/>
                  <a:pt x="1910001" y="2262685"/>
                </a:cubicBezTo>
                <a:cubicBezTo>
                  <a:pt x="1765294" y="2327612"/>
                  <a:pt x="1604760" y="2394567"/>
                  <a:pt x="1387699" y="2382393"/>
                </a:cubicBezTo>
                <a:cubicBezTo>
                  <a:pt x="1306301" y="2378336"/>
                  <a:pt x="1220381" y="2358046"/>
                  <a:pt x="1150288" y="2345873"/>
                </a:cubicBezTo>
                <a:cubicBezTo>
                  <a:pt x="1125416" y="2339785"/>
                  <a:pt x="1098284" y="2341814"/>
                  <a:pt x="1080196" y="2335728"/>
                </a:cubicBezTo>
                <a:cubicBezTo>
                  <a:pt x="1066629" y="2331670"/>
                  <a:pt x="1050802" y="2323553"/>
                  <a:pt x="1037236" y="2317467"/>
                </a:cubicBezTo>
                <a:cubicBezTo>
                  <a:pt x="935488" y="2274859"/>
                  <a:pt x="840525" y="2222107"/>
                  <a:pt x="756865" y="2169354"/>
                </a:cubicBezTo>
                <a:cubicBezTo>
                  <a:pt x="754605" y="2177470"/>
                  <a:pt x="763648" y="2193701"/>
                  <a:pt x="752343" y="2193701"/>
                </a:cubicBezTo>
                <a:cubicBezTo>
                  <a:pt x="752343" y="2171383"/>
                  <a:pt x="750082" y="2153123"/>
                  <a:pt x="729733" y="2149065"/>
                </a:cubicBezTo>
                <a:cubicBezTo>
                  <a:pt x="729733" y="2157181"/>
                  <a:pt x="718428" y="2155151"/>
                  <a:pt x="720688" y="2165296"/>
                </a:cubicBezTo>
                <a:cubicBezTo>
                  <a:pt x="722950" y="2177470"/>
                  <a:pt x="750082" y="2183557"/>
                  <a:pt x="741038" y="2197759"/>
                </a:cubicBezTo>
                <a:cubicBezTo>
                  <a:pt x="729733" y="2185586"/>
                  <a:pt x="722950" y="2169354"/>
                  <a:pt x="693556" y="2173413"/>
                </a:cubicBezTo>
                <a:cubicBezTo>
                  <a:pt x="689034" y="2153123"/>
                  <a:pt x="691295" y="2128775"/>
                  <a:pt x="682251" y="2112544"/>
                </a:cubicBezTo>
                <a:cubicBezTo>
                  <a:pt x="679990" y="2116602"/>
                  <a:pt x="682251" y="2120660"/>
                  <a:pt x="675467" y="2120660"/>
                </a:cubicBezTo>
                <a:cubicBezTo>
                  <a:pt x="670945" y="2110515"/>
                  <a:pt x="673207" y="2096312"/>
                  <a:pt x="655118" y="2096312"/>
                </a:cubicBezTo>
                <a:cubicBezTo>
                  <a:pt x="646073" y="2102400"/>
                  <a:pt x="666423" y="2110515"/>
                  <a:pt x="652857" y="2112544"/>
                </a:cubicBezTo>
                <a:cubicBezTo>
                  <a:pt x="621203" y="2112544"/>
                  <a:pt x="632508" y="2073994"/>
                  <a:pt x="621203" y="2053705"/>
                </a:cubicBezTo>
                <a:cubicBezTo>
                  <a:pt x="594069" y="2041531"/>
                  <a:pt x="580504" y="2019213"/>
                  <a:pt x="566937" y="1994866"/>
                </a:cubicBezTo>
                <a:cubicBezTo>
                  <a:pt x="553370" y="2005011"/>
                  <a:pt x="555632" y="1982692"/>
                  <a:pt x="544326" y="1980663"/>
                </a:cubicBezTo>
                <a:cubicBezTo>
                  <a:pt x="537543" y="1980663"/>
                  <a:pt x="537543" y="1984721"/>
                  <a:pt x="530760" y="1982692"/>
                </a:cubicBezTo>
                <a:cubicBezTo>
                  <a:pt x="528499" y="1927910"/>
                  <a:pt x="465190" y="1927910"/>
                  <a:pt x="422230" y="1907622"/>
                </a:cubicBezTo>
                <a:cubicBezTo>
                  <a:pt x="417708" y="1903563"/>
                  <a:pt x="424491" y="1899505"/>
                  <a:pt x="419969" y="1895447"/>
                </a:cubicBezTo>
                <a:cubicBezTo>
                  <a:pt x="397359" y="1881245"/>
                  <a:pt x="381531" y="1862984"/>
                  <a:pt x="374747" y="1832551"/>
                </a:cubicBezTo>
                <a:cubicBezTo>
                  <a:pt x="354398" y="1832551"/>
                  <a:pt x="340832" y="1814290"/>
                  <a:pt x="347615" y="1796029"/>
                </a:cubicBezTo>
                <a:cubicBezTo>
                  <a:pt x="300133" y="1773711"/>
                  <a:pt x="286567" y="1722988"/>
                  <a:pt x="261695" y="1680380"/>
                </a:cubicBezTo>
                <a:cubicBezTo>
                  <a:pt x="261695" y="1676322"/>
                  <a:pt x="266217" y="1676322"/>
                  <a:pt x="268478" y="1674294"/>
                </a:cubicBezTo>
                <a:cubicBezTo>
                  <a:pt x="261695" y="1670235"/>
                  <a:pt x="250390" y="1670235"/>
                  <a:pt x="252651" y="1662119"/>
                </a:cubicBezTo>
                <a:cubicBezTo>
                  <a:pt x="254912" y="1654004"/>
                  <a:pt x="266217" y="1666177"/>
                  <a:pt x="263956" y="1656032"/>
                </a:cubicBezTo>
                <a:cubicBezTo>
                  <a:pt x="261695" y="1649946"/>
                  <a:pt x="248128" y="1651974"/>
                  <a:pt x="243606" y="1647917"/>
                </a:cubicBezTo>
                <a:cubicBezTo>
                  <a:pt x="211952" y="1582991"/>
                  <a:pt x="227779" y="1491689"/>
                  <a:pt x="193864" y="1430821"/>
                </a:cubicBezTo>
                <a:cubicBezTo>
                  <a:pt x="196124" y="1438936"/>
                  <a:pt x="193864" y="1451109"/>
                  <a:pt x="182559" y="1449081"/>
                </a:cubicBezTo>
                <a:cubicBezTo>
                  <a:pt x="178037" y="1440965"/>
                  <a:pt x="184819" y="1420676"/>
                  <a:pt x="171253" y="1418646"/>
                </a:cubicBezTo>
                <a:cubicBezTo>
                  <a:pt x="173514" y="1424733"/>
                  <a:pt x="180297" y="1434878"/>
                  <a:pt x="164470" y="1434878"/>
                </a:cubicBezTo>
                <a:cubicBezTo>
                  <a:pt x="162209" y="1426763"/>
                  <a:pt x="157687" y="1412560"/>
                  <a:pt x="159948" y="1408502"/>
                </a:cubicBezTo>
                <a:cubicBezTo>
                  <a:pt x="166731" y="1408502"/>
                  <a:pt x="180297" y="1410531"/>
                  <a:pt x="180297" y="1404444"/>
                </a:cubicBezTo>
                <a:cubicBezTo>
                  <a:pt x="164470" y="1388213"/>
                  <a:pt x="187080" y="1357778"/>
                  <a:pt x="178037" y="1339518"/>
                </a:cubicBezTo>
                <a:cubicBezTo>
                  <a:pt x="168992" y="1357778"/>
                  <a:pt x="175775" y="1390241"/>
                  <a:pt x="162209" y="1404444"/>
                </a:cubicBezTo>
                <a:cubicBezTo>
                  <a:pt x="196124" y="1284736"/>
                  <a:pt x="123771" y="1146769"/>
                  <a:pt x="164470" y="1039235"/>
                </a:cubicBezTo>
                <a:cubicBezTo>
                  <a:pt x="171253" y="1020974"/>
                  <a:pt x="189342" y="1006772"/>
                  <a:pt x="189342" y="980395"/>
                </a:cubicBezTo>
                <a:cubicBezTo>
                  <a:pt x="187080" y="972279"/>
                  <a:pt x="178037" y="970250"/>
                  <a:pt x="180297" y="958077"/>
                </a:cubicBezTo>
                <a:cubicBezTo>
                  <a:pt x="178037" y="949961"/>
                  <a:pt x="189342" y="954019"/>
                  <a:pt x="189342" y="947932"/>
                </a:cubicBezTo>
                <a:cubicBezTo>
                  <a:pt x="184819" y="848514"/>
                  <a:pt x="227779" y="771414"/>
                  <a:pt x="259434" y="696343"/>
                </a:cubicBezTo>
                <a:cubicBezTo>
                  <a:pt x="279784" y="698373"/>
                  <a:pt x="288827" y="706488"/>
                  <a:pt x="304656" y="710546"/>
                </a:cubicBezTo>
                <a:cubicBezTo>
                  <a:pt x="329526" y="706488"/>
                  <a:pt x="320483" y="667938"/>
                  <a:pt x="347615" y="663880"/>
                </a:cubicBezTo>
                <a:cubicBezTo>
                  <a:pt x="356660" y="669967"/>
                  <a:pt x="334049" y="676054"/>
                  <a:pt x="343093" y="680112"/>
                </a:cubicBezTo>
                <a:cubicBezTo>
                  <a:pt x="365703" y="682141"/>
                  <a:pt x="349876" y="651707"/>
                  <a:pt x="370225" y="651707"/>
                </a:cubicBezTo>
                <a:cubicBezTo>
                  <a:pt x="379270" y="657793"/>
                  <a:pt x="363442" y="663880"/>
                  <a:pt x="370225" y="667938"/>
                </a:cubicBezTo>
                <a:cubicBezTo>
                  <a:pt x="404141" y="633447"/>
                  <a:pt x="447101" y="605042"/>
                  <a:pt x="483279" y="568521"/>
                </a:cubicBezTo>
                <a:cubicBezTo>
                  <a:pt x="476495" y="572579"/>
                  <a:pt x="471973" y="570549"/>
                  <a:pt x="469712" y="562434"/>
                </a:cubicBezTo>
                <a:cubicBezTo>
                  <a:pt x="494584" y="564462"/>
                  <a:pt x="487800" y="536057"/>
                  <a:pt x="496844" y="523884"/>
                </a:cubicBezTo>
                <a:cubicBezTo>
                  <a:pt x="494584" y="521855"/>
                  <a:pt x="485539" y="521855"/>
                  <a:pt x="485539" y="515768"/>
                </a:cubicBezTo>
                <a:cubicBezTo>
                  <a:pt x="521716" y="489391"/>
                  <a:pt x="539805" y="448813"/>
                  <a:pt x="562415" y="410262"/>
                </a:cubicBezTo>
                <a:cubicBezTo>
                  <a:pt x="542065" y="424465"/>
                  <a:pt x="523978" y="442726"/>
                  <a:pt x="501366" y="456928"/>
                </a:cubicBezTo>
                <a:cubicBezTo>
                  <a:pt x="501366" y="471131"/>
                  <a:pt x="501366" y="471131"/>
                  <a:pt x="501366" y="471131"/>
                </a:cubicBezTo>
                <a:cubicBezTo>
                  <a:pt x="483279" y="477218"/>
                  <a:pt x="474234" y="493450"/>
                  <a:pt x="467450" y="511710"/>
                </a:cubicBezTo>
                <a:cubicBezTo>
                  <a:pt x="424491" y="525913"/>
                  <a:pt x="433535" y="582723"/>
                  <a:pt x="390575" y="596925"/>
                </a:cubicBezTo>
                <a:cubicBezTo>
                  <a:pt x="417708" y="554318"/>
                  <a:pt x="447101" y="513739"/>
                  <a:pt x="476495" y="473160"/>
                </a:cubicBezTo>
                <a:cubicBezTo>
                  <a:pt x="481017" y="465045"/>
                  <a:pt x="501366" y="467073"/>
                  <a:pt x="494584" y="456928"/>
                </a:cubicBezTo>
                <a:cubicBezTo>
                  <a:pt x="485539" y="454900"/>
                  <a:pt x="476495" y="465045"/>
                  <a:pt x="469712" y="471131"/>
                </a:cubicBezTo>
                <a:cubicBezTo>
                  <a:pt x="417708" y="521855"/>
                  <a:pt x="395097" y="605042"/>
                  <a:pt x="347615" y="657793"/>
                </a:cubicBezTo>
                <a:cubicBezTo>
                  <a:pt x="345354" y="623302"/>
                  <a:pt x="372487" y="605042"/>
                  <a:pt x="386053" y="586781"/>
                </a:cubicBezTo>
                <a:cubicBezTo>
                  <a:pt x="401881" y="566491"/>
                  <a:pt x="408664" y="540116"/>
                  <a:pt x="419969" y="519826"/>
                </a:cubicBezTo>
                <a:cubicBezTo>
                  <a:pt x="444840" y="473160"/>
                  <a:pt x="476495" y="440697"/>
                  <a:pt x="526238" y="418379"/>
                </a:cubicBezTo>
                <a:cubicBezTo>
                  <a:pt x="560154" y="402147"/>
                  <a:pt x="605374" y="383887"/>
                  <a:pt x="618941" y="349395"/>
                </a:cubicBezTo>
                <a:cubicBezTo>
                  <a:pt x="632508" y="308816"/>
                  <a:pt x="596331" y="254035"/>
                  <a:pt x="630246" y="231717"/>
                </a:cubicBezTo>
                <a:cubicBezTo>
                  <a:pt x="627986" y="247948"/>
                  <a:pt x="625724" y="278382"/>
                  <a:pt x="639291" y="286498"/>
                </a:cubicBezTo>
                <a:cubicBezTo>
                  <a:pt x="646073" y="288527"/>
                  <a:pt x="652857" y="274324"/>
                  <a:pt x="652857" y="286498"/>
                </a:cubicBezTo>
                <a:cubicBezTo>
                  <a:pt x="650596" y="331134"/>
                  <a:pt x="675467" y="349395"/>
                  <a:pt x="698078" y="373742"/>
                </a:cubicBezTo>
                <a:cubicBezTo>
                  <a:pt x="709383" y="351424"/>
                  <a:pt x="745560" y="349395"/>
                  <a:pt x="779476" y="345337"/>
                </a:cubicBezTo>
                <a:cubicBezTo>
                  <a:pt x="781737" y="357511"/>
                  <a:pt x="804348" y="349395"/>
                  <a:pt x="813391" y="353453"/>
                </a:cubicBezTo>
                <a:cubicBezTo>
                  <a:pt x="820175" y="357511"/>
                  <a:pt x="806609" y="367656"/>
                  <a:pt x="815653" y="371713"/>
                </a:cubicBezTo>
                <a:cubicBezTo>
                  <a:pt x="826958" y="361569"/>
                  <a:pt x="849568" y="363597"/>
                  <a:pt x="865396" y="359539"/>
                </a:cubicBezTo>
                <a:cubicBezTo>
                  <a:pt x="849568" y="424465"/>
                  <a:pt x="750082" y="414321"/>
                  <a:pt x="734255" y="479247"/>
                </a:cubicBezTo>
                <a:cubicBezTo>
                  <a:pt x="754605" y="471131"/>
                  <a:pt x="754605" y="499536"/>
                  <a:pt x="770432" y="503594"/>
                </a:cubicBezTo>
                <a:cubicBezTo>
                  <a:pt x="777215" y="493450"/>
                  <a:pt x="788520" y="489391"/>
                  <a:pt x="797564" y="481276"/>
                </a:cubicBezTo>
                <a:cubicBezTo>
                  <a:pt x="793042" y="481276"/>
                  <a:pt x="790781" y="479247"/>
                  <a:pt x="788520" y="477218"/>
                </a:cubicBezTo>
                <a:cubicBezTo>
                  <a:pt x="795304" y="477218"/>
                  <a:pt x="802086" y="477218"/>
                  <a:pt x="799826" y="471131"/>
                </a:cubicBezTo>
                <a:cubicBezTo>
                  <a:pt x="806609" y="467073"/>
                  <a:pt x="813391" y="477218"/>
                  <a:pt x="826958" y="475189"/>
                </a:cubicBezTo>
                <a:cubicBezTo>
                  <a:pt x="831480" y="458958"/>
                  <a:pt x="860874" y="450842"/>
                  <a:pt x="847307" y="432582"/>
                </a:cubicBezTo>
                <a:cubicBezTo>
                  <a:pt x="894789" y="414321"/>
                  <a:pt x="933228" y="381858"/>
                  <a:pt x="971665" y="357511"/>
                </a:cubicBezTo>
                <a:cubicBezTo>
                  <a:pt x="982971" y="349395"/>
                  <a:pt x="1003320" y="341279"/>
                  <a:pt x="1003320" y="325048"/>
                </a:cubicBezTo>
                <a:cubicBezTo>
                  <a:pt x="992014" y="325048"/>
                  <a:pt x="1001059" y="341279"/>
                  <a:pt x="987492" y="337221"/>
                </a:cubicBezTo>
                <a:cubicBezTo>
                  <a:pt x="985232" y="327076"/>
                  <a:pt x="1005581" y="316931"/>
                  <a:pt x="1016886" y="308816"/>
                </a:cubicBezTo>
                <a:cubicBezTo>
                  <a:pt x="1044018" y="314903"/>
                  <a:pt x="1059847" y="300700"/>
                  <a:pt x="1075674" y="290555"/>
                </a:cubicBezTo>
                <a:cubicBezTo>
                  <a:pt x="1068890" y="292585"/>
                  <a:pt x="1057585" y="292585"/>
                  <a:pt x="1048541" y="292585"/>
                </a:cubicBezTo>
                <a:cubicBezTo>
                  <a:pt x="1064368" y="276353"/>
                  <a:pt x="1089240" y="268237"/>
                  <a:pt x="1111851" y="258092"/>
                </a:cubicBezTo>
                <a:cubicBezTo>
                  <a:pt x="1179682" y="223600"/>
                  <a:pt x="1249775" y="191137"/>
                  <a:pt x="1328911" y="170848"/>
                </a:cubicBezTo>
                <a:cubicBezTo>
                  <a:pt x="1331173" y="164761"/>
                  <a:pt x="1326650" y="164761"/>
                  <a:pt x="1326650" y="160703"/>
                </a:cubicBezTo>
                <a:cubicBezTo>
                  <a:pt x="1337955" y="160703"/>
                  <a:pt x="1344738" y="156646"/>
                  <a:pt x="1358305" y="158674"/>
                </a:cubicBezTo>
                <a:cubicBezTo>
                  <a:pt x="1358305" y="164761"/>
                  <a:pt x="1353783" y="166790"/>
                  <a:pt x="1360566" y="162732"/>
                </a:cubicBezTo>
                <a:cubicBezTo>
                  <a:pt x="1408048" y="154616"/>
                  <a:pt x="1466836" y="150559"/>
                  <a:pt x="1521101" y="156646"/>
                </a:cubicBezTo>
                <a:cubicBezTo>
                  <a:pt x="1523362" y="150559"/>
                  <a:pt x="1516578" y="150559"/>
                  <a:pt x="1518840" y="144471"/>
                </a:cubicBezTo>
                <a:cubicBezTo>
                  <a:pt x="1530145" y="150559"/>
                  <a:pt x="1541450" y="154616"/>
                  <a:pt x="1561800" y="152588"/>
                </a:cubicBezTo>
                <a:cubicBezTo>
                  <a:pt x="1559539" y="148530"/>
                  <a:pt x="1548233" y="152588"/>
                  <a:pt x="1550495" y="144471"/>
                </a:cubicBezTo>
                <a:cubicBezTo>
                  <a:pt x="1553886" y="142443"/>
                  <a:pt x="1556854" y="141682"/>
                  <a:pt x="1559538" y="141746"/>
                </a:cubicBezTo>
                <a:close/>
                <a:moveTo>
                  <a:pt x="1661449" y="138404"/>
                </a:moveTo>
                <a:cubicBezTo>
                  <a:pt x="1677204" y="138404"/>
                  <a:pt x="1697462" y="136356"/>
                  <a:pt x="1713217" y="138404"/>
                </a:cubicBezTo>
                <a:cubicBezTo>
                  <a:pt x="1735725" y="142499"/>
                  <a:pt x="1762735" y="148642"/>
                  <a:pt x="1773989" y="160929"/>
                </a:cubicBezTo>
                <a:cubicBezTo>
                  <a:pt x="1735725" y="154786"/>
                  <a:pt x="1695210" y="148642"/>
                  <a:pt x="1661449" y="138404"/>
                </a:cubicBezTo>
                <a:close/>
                <a:moveTo>
                  <a:pt x="1544388" y="117359"/>
                </a:moveTo>
                <a:cubicBezTo>
                  <a:pt x="1553367" y="123554"/>
                  <a:pt x="1578060" y="115294"/>
                  <a:pt x="1584793" y="123554"/>
                </a:cubicBezTo>
                <a:cubicBezTo>
                  <a:pt x="1604996" y="113229"/>
                  <a:pt x="1643158" y="121489"/>
                  <a:pt x="1656626" y="133878"/>
                </a:cubicBezTo>
                <a:cubicBezTo>
                  <a:pt x="1631933" y="142138"/>
                  <a:pt x="1596018" y="138008"/>
                  <a:pt x="1571325" y="133878"/>
                </a:cubicBezTo>
                <a:cubicBezTo>
                  <a:pt x="1562346" y="131814"/>
                  <a:pt x="1544388" y="129749"/>
                  <a:pt x="1537654" y="123554"/>
                </a:cubicBezTo>
                <a:cubicBezTo>
                  <a:pt x="1537654" y="119424"/>
                  <a:pt x="1539899" y="117359"/>
                  <a:pt x="1544388" y="117359"/>
                </a:cubicBezTo>
                <a:close/>
                <a:moveTo>
                  <a:pt x="495245" y="101666"/>
                </a:moveTo>
                <a:cubicBezTo>
                  <a:pt x="508509" y="101666"/>
                  <a:pt x="512931" y="111829"/>
                  <a:pt x="515141" y="121992"/>
                </a:cubicBezTo>
                <a:cubicBezTo>
                  <a:pt x="497456" y="128091"/>
                  <a:pt x="499667" y="166710"/>
                  <a:pt x="479771" y="164677"/>
                </a:cubicBezTo>
                <a:cubicBezTo>
                  <a:pt x="479771" y="138254"/>
                  <a:pt x="495245" y="128091"/>
                  <a:pt x="495245" y="101666"/>
                </a:cubicBezTo>
                <a:close/>
                <a:moveTo>
                  <a:pt x="1069706" y="97371"/>
                </a:moveTo>
                <a:cubicBezTo>
                  <a:pt x="1071738" y="97052"/>
                  <a:pt x="1073916" y="97692"/>
                  <a:pt x="1076238" y="99739"/>
                </a:cubicBezTo>
                <a:cubicBezTo>
                  <a:pt x="1071593" y="105883"/>
                  <a:pt x="1062304" y="116121"/>
                  <a:pt x="1055337" y="114073"/>
                </a:cubicBezTo>
                <a:cubicBezTo>
                  <a:pt x="1058820" y="107930"/>
                  <a:pt x="1063610" y="98332"/>
                  <a:pt x="1069706" y="97371"/>
                </a:cubicBezTo>
                <a:close/>
                <a:moveTo>
                  <a:pt x="459601" y="71601"/>
                </a:moveTo>
                <a:cubicBezTo>
                  <a:pt x="489052" y="65531"/>
                  <a:pt x="495849" y="103980"/>
                  <a:pt x="477725" y="116121"/>
                </a:cubicBezTo>
                <a:cubicBezTo>
                  <a:pt x="470928" y="110050"/>
                  <a:pt x="457336" y="108027"/>
                  <a:pt x="448274" y="103980"/>
                </a:cubicBezTo>
                <a:cubicBezTo>
                  <a:pt x="446009" y="87791"/>
                  <a:pt x="450540" y="77672"/>
                  <a:pt x="459601" y="71601"/>
                </a:cubicBezTo>
                <a:close/>
                <a:moveTo>
                  <a:pt x="1053267" y="69537"/>
                </a:moveTo>
                <a:cubicBezTo>
                  <a:pt x="1059693" y="70014"/>
                  <a:pt x="1065765" y="72051"/>
                  <a:pt x="1071414" y="76634"/>
                </a:cubicBezTo>
                <a:cubicBezTo>
                  <a:pt x="1053338" y="82744"/>
                  <a:pt x="1051078" y="101075"/>
                  <a:pt x="1028483" y="103112"/>
                </a:cubicBezTo>
                <a:cubicBezTo>
                  <a:pt x="1019445" y="90891"/>
                  <a:pt x="990072" y="99038"/>
                  <a:pt x="987812" y="80707"/>
                </a:cubicBezTo>
                <a:cubicBezTo>
                  <a:pt x="1011537" y="80707"/>
                  <a:pt x="1033990" y="68105"/>
                  <a:pt x="1053267" y="69537"/>
                </a:cubicBezTo>
                <a:close/>
                <a:moveTo>
                  <a:pt x="516106" y="65531"/>
                </a:moveTo>
                <a:cubicBezTo>
                  <a:pt x="520608" y="75309"/>
                  <a:pt x="529611" y="83131"/>
                  <a:pt x="527360" y="98776"/>
                </a:cubicBezTo>
                <a:cubicBezTo>
                  <a:pt x="509354" y="96820"/>
                  <a:pt x="498099" y="90954"/>
                  <a:pt x="495849" y="77265"/>
                </a:cubicBezTo>
                <a:cubicBezTo>
                  <a:pt x="502601" y="73353"/>
                  <a:pt x="504852" y="65531"/>
                  <a:pt x="516106" y="65531"/>
                </a:cubicBezTo>
                <a:close/>
                <a:moveTo>
                  <a:pt x="1247085" y="689"/>
                </a:moveTo>
                <a:cubicBezTo>
                  <a:pt x="1252937" y="1737"/>
                  <a:pt x="1259196" y="4022"/>
                  <a:pt x="1265949" y="7831"/>
                </a:cubicBezTo>
                <a:cubicBezTo>
                  <a:pt x="1227685" y="36270"/>
                  <a:pt x="1207428" y="80961"/>
                  <a:pt x="1187170" y="127684"/>
                </a:cubicBezTo>
                <a:cubicBezTo>
                  <a:pt x="1155659" y="123621"/>
                  <a:pt x="1139903" y="105338"/>
                  <a:pt x="1119646" y="91118"/>
                </a:cubicBezTo>
                <a:cubicBezTo>
                  <a:pt x="1121896" y="82992"/>
                  <a:pt x="1130900" y="80961"/>
                  <a:pt x="1128649" y="66741"/>
                </a:cubicBezTo>
                <a:cubicBezTo>
                  <a:pt x="1137652" y="66741"/>
                  <a:pt x="1146656" y="62678"/>
                  <a:pt x="1155659" y="62678"/>
                </a:cubicBezTo>
                <a:cubicBezTo>
                  <a:pt x="1185200" y="46682"/>
                  <a:pt x="1206127" y="-6643"/>
                  <a:pt x="1247085" y="689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998710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6511635" y="1144385"/>
            <a:ext cx="3258589" cy="4308764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99850440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-952125" y="875607"/>
            <a:ext cx="7981599" cy="5187143"/>
          </a:xfrm>
          <a:custGeom>
            <a:avLst/>
            <a:gdLst>
              <a:gd name="connsiteX0" fmla="*/ 2699470 w 5462730"/>
              <a:gd name="connsiteY0" fmla="*/ 3246544 h 3550161"/>
              <a:gd name="connsiteX1" fmla="*/ 2699749 w 5462730"/>
              <a:gd name="connsiteY1" fmla="*/ 3246823 h 3550161"/>
              <a:gd name="connsiteX2" fmla="*/ 2692778 w 5462730"/>
              <a:gd name="connsiteY2" fmla="*/ 3253241 h 3550161"/>
              <a:gd name="connsiteX3" fmla="*/ 2897500 w 5462730"/>
              <a:gd name="connsiteY3" fmla="*/ 3151977 h 3550161"/>
              <a:gd name="connsiteX4" fmla="*/ 2897610 w 5462730"/>
              <a:gd name="connsiteY4" fmla="*/ 3152044 h 3550161"/>
              <a:gd name="connsiteX5" fmla="*/ 2893527 w 5462730"/>
              <a:gd name="connsiteY5" fmla="*/ 3157245 h 3550161"/>
              <a:gd name="connsiteX6" fmla="*/ 2897500 w 5462730"/>
              <a:gd name="connsiteY6" fmla="*/ 3151977 h 3550161"/>
              <a:gd name="connsiteX7" fmla="*/ 3113442 w 5462730"/>
              <a:gd name="connsiteY7" fmla="*/ 2005046 h 3550161"/>
              <a:gd name="connsiteX8" fmla="*/ 3064710 w 5462730"/>
              <a:gd name="connsiteY8" fmla="*/ 2032723 h 3550161"/>
              <a:gd name="connsiteX9" fmla="*/ 3091573 w 5462730"/>
              <a:gd name="connsiteY9" fmla="*/ 2052587 h 3550161"/>
              <a:gd name="connsiteX10" fmla="*/ 3011415 w 5462730"/>
              <a:gd name="connsiteY10" fmla="*/ 2101623 h 3550161"/>
              <a:gd name="connsiteX11" fmla="*/ 2972715 w 5462730"/>
              <a:gd name="connsiteY11" fmla="*/ 2076189 h 3550161"/>
              <a:gd name="connsiteX12" fmla="*/ 2948111 w 5462730"/>
              <a:gd name="connsiteY12" fmla="*/ 2129672 h 3550161"/>
              <a:gd name="connsiteX13" fmla="*/ 2890163 w 5462730"/>
              <a:gd name="connsiteY13" fmla="*/ 2170639 h 3550161"/>
              <a:gd name="connsiteX14" fmla="*/ 2906910 w 5462730"/>
              <a:gd name="connsiteY14" fmla="*/ 2166023 h 3550161"/>
              <a:gd name="connsiteX15" fmla="*/ 2918063 w 5462730"/>
              <a:gd name="connsiteY15" fmla="*/ 2154861 h 3550161"/>
              <a:gd name="connsiteX16" fmla="*/ 2998362 w 5462730"/>
              <a:gd name="connsiteY16" fmla="*/ 2134768 h 3550161"/>
              <a:gd name="connsiteX17" fmla="*/ 3097621 w 5462730"/>
              <a:gd name="connsiteY17" fmla="*/ 2092630 h 3550161"/>
              <a:gd name="connsiteX18" fmla="*/ 3135595 w 5462730"/>
              <a:gd name="connsiteY18" fmla="*/ 2078778 h 3550161"/>
              <a:gd name="connsiteX19" fmla="*/ 3126011 w 5462730"/>
              <a:gd name="connsiteY19" fmla="*/ 2046199 h 3550161"/>
              <a:gd name="connsiteX20" fmla="*/ 3113442 w 5462730"/>
              <a:gd name="connsiteY20" fmla="*/ 2005046 h 3550161"/>
              <a:gd name="connsiteX21" fmla="*/ 3252342 w 5462730"/>
              <a:gd name="connsiteY21" fmla="*/ 1999490 h 3550161"/>
              <a:gd name="connsiteX22" fmla="*/ 3198736 w 5462730"/>
              <a:gd name="connsiteY22" fmla="*/ 2053225 h 3550161"/>
              <a:gd name="connsiteX23" fmla="*/ 3200652 w 5462730"/>
              <a:gd name="connsiteY23" fmla="*/ 2018356 h 3550161"/>
              <a:gd name="connsiteX24" fmla="*/ 3252342 w 5462730"/>
              <a:gd name="connsiteY24" fmla="*/ 1999490 h 3550161"/>
              <a:gd name="connsiteX25" fmla="*/ 976553 w 5462730"/>
              <a:gd name="connsiteY25" fmla="*/ 1976933 h 3550161"/>
              <a:gd name="connsiteX26" fmla="*/ 896479 w 5462730"/>
              <a:gd name="connsiteY26" fmla="*/ 2015003 h 3550161"/>
              <a:gd name="connsiteX27" fmla="*/ 935074 w 5462730"/>
              <a:gd name="connsiteY27" fmla="*/ 1985277 h 3550161"/>
              <a:gd name="connsiteX28" fmla="*/ 976553 w 5462730"/>
              <a:gd name="connsiteY28" fmla="*/ 1976933 h 3550161"/>
              <a:gd name="connsiteX29" fmla="*/ 3313716 w 5462730"/>
              <a:gd name="connsiteY29" fmla="*/ 1976591 h 3550161"/>
              <a:gd name="connsiteX30" fmla="*/ 3252182 w 5462730"/>
              <a:gd name="connsiteY30" fmla="*/ 1999050 h 3550161"/>
              <a:gd name="connsiteX31" fmla="*/ 3281144 w 5462730"/>
              <a:gd name="connsiteY31" fmla="*/ 1982874 h 3550161"/>
              <a:gd name="connsiteX32" fmla="*/ 3313716 w 5462730"/>
              <a:gd name="connsiteY32" fmla="*/ 1976591 h 3550161"/>
              <a:gd name="connsiteX33" fmla="*/ 200992 w 5462730"/>
              <a:gd name="connsiteY33" fmla="*/ 1908756 h 3550161"/>
              <a:gd name="connsiteX34" fmla="*/ 226432 w 5462730"/>
              <a:gd name="connsiteY34" fmla="*/ 1922793 h 3550161"/>
              <a:gd name="connsiteX35" fmla="*/ 215247 w 5462730"/>
              <a:gd name="connsiteY35" fmla="*/ 1934583 h 3550161"/>
              <a:gd name="connsiteX36" fmla="*/ 194329 w 5462730"/>
              <a:gd name="connsiteY36" fmla="*/ 1918050 h 3550161"/>
              <a:gd name="connsiteX37" fmla="*/ 200992 w 5462730"/>
              <a:gd name="connsiteY37" fmla="*/ 1908756 h 3550161"/>
              <a:gd name="connsiteX38" fmla="*/ 3452633 w 5462730"/>
              <a:gd name="connsiteY38" fmla="*/ 1888906 h 3550161"/>
              <a:gd name="connsiteX39" fmla="*/ 3475485 w 5462730"/>
              <a:gd name="connsiteY39" fmla="*/ 1894416 h 3550161"/>
              <a:gd name="connsiteX40" fmla="*/ 3432745 w 5462730"/>
              <a:gd name="connsiteY40" fmla="*/ 1930160 h 3550161"/>
              <a:gd name="connsiteX41" fmla="*/ 3440564 w 5462730"/>
              <a:gd name="connsiteY41" fmla="*/ 1890793 h 3550161"/>
              <a:gd name="connsiteX42" fmla="*/ 3452633 w 5462730"/>
              <a:gd name="connsiteY42" fmla="*/ 1888906 h 3550161"/>
              <a:gd name="connsiteX43" fmla="*/ 3504604 w 5462730"/>
              <a:gd name="connsiteY43" fmla="*/ 1833267 h 3550161"/>
              <a:gd name="connsiteX44" fmla="*/ 3501912 w 5462730"/>
              <a:gd name="connsiteY44" fmla="*/ 1833591 h 3550161"/>
              <a:gd name="connsiteX45" fmla="*/ 3356409 w 5462730"/>
              <a:gd name="connsiteY45" fmla="*/ 1891641 h 3550161"/>
              <a:gd name="connsiteX46" fmla="*/ 3295840 w 5462730"/>
              <a:gd name="connsiteY46" fmla="*/ 1913748 h 3550161"/>
              <a:gd name="connsiteX47" fmla="*/ 3133480 w 5462730"/>
              <a:gd name="connsiteY47" fmla="*/ 1992787 h 3550161"/>
              <a:gd name="connsiteX48" fmla="*/ 3159653 w 5462730"/>
              <a:gd name="connsiteY48" fmla="*/ 2037629 h 3550161"/>
              <a:gd name="connsiteX49" fmla="*/ 3161240 w 5462730"/>
              <a:gd name="connsiteY49" fmla="*/ 2065483 h 3550161"/>
              <a:gd name="connsiteX50" fmla="*/ 3145281 w 5462730"/>
              <a:gd name="connsiteY50" fmla="*/ 2075245 h 3550161"/>
              <a:gd name="connsiteX51" fmla="*/ 3190188 w 5462730"/>
              <a:gd name="connsiteY51" fmla="*/ 2058864 h 3550161"/>
              <a:gd name="connsiteX52" fmla="*/ 3179036 w 5462730"/>
              <a:gd name="connsiteY52" fmla="*/ 2070026 h 3550161"/>
              <a:gd name="connsiteX53" fmla="*/ 3281641 w 5462730"/>
              <a:gd name="connsiteY53" fmla="*/ 2049934 h 3550161"/>
              <a:gd name="connsiteX54" fmla="*/ 3266027 w 5462730"/>
              <a:gd name="connsiteY54" fmla="*/ 2047702 h 3550161"/>
              <a:gd name="connsiteX55" fmla="*/ 3283871 w 5462730"/>
              <a:gd name="connsiteY55" fmla="*/ 2032074 h 3550161"/>
              <a:gd name="connsiteX56" fmla="*/ 3297254 w 5462730"/>
              <a:gd name="connsiteY56" fmla="*/ 2043237 h 3550161"/>
              <a:gd name="connsiteX57" fmla="*/ 3326251 w 5462730"/>
              <a:gd name="connsiteY57" fmla="*/ 2023144 h 3550161"/>
              <a:gd name="connsiteX58" fmla="*/ 3237030 w 5462730"/>
              <a:gd name="connsiteY58" fmla="*/ 2081189 h 3550161"/>
              <a:gd name="connsiteX59" fmla="*/ 3290563 w 5462730"/>
              <a:gd name="connsiteY59" fmla="*/ 2061096 h 3550161"/>
              <a:gd name="connsiteX60" fmla="*/ 3301715 w 5462730"/>
              <a:gd name="connsiteY60" fmla="*/ 2063329 h 3550161"/>
              <a:gd name="connsiteX61" fmla="*/ 3266027 w 5462730"/>
              <a:gd name="connsiteY61" fmla="*/ 2090119 h 3550161"/>
              <a:gd name="connsiteX62" fmla="*/ 3355248 w 5462730"/>
              <a:gd name="connsiteY62" fmla="*/ 2058864 h 3550161"/>
              <a:gd name="connsiteX63" fmla="*/ 3457853 w 5462730"/>
              <a:gd name="connsiteY63" fmla="*/ 1998587 h 3550161"/>
              <a:gd name="connsiteX64" fmla="*/ 3475697 w 5462730"/>
              <a:gd name="connsiteY64" fmla="*/ 1976262 h 3550161"/>
              <a:gd name="connsiteX65" fmla="*/ 3498003 w 5462730"/>
              <a:gd name="connsiteY65" fmla="*/ 1978495 h 3550161"/>
              <a:gd name="connsiteX66" fmla="*/ 3500233 w 5462730"/>
              <a:gd name="connsiteY66" fmla="*/ 1960635 h 3550161"/>
              <a:gd name="connsiteX67" fmla="*/ 3489081 w 5462730"/>
              <a:gd name="connsiteY67" fmla="*/ 1953937 h 3550161"/>
              <a:gd name="connsiteX68" fmla="*/ 3440009 w 5462730"/>
              <a:gd name="connsiteY68" fmla="*/ 1971797 h 3550161"/>
              <a:gd name="connsiteX69" fmla="*/ 3462314 w 5462730"/>
              <a:gd name="connsiteY69" fmla="*/ 1958402 h 3550161"/>
              <a:gd name="connsiteX70" fmla="*/ 3491311 w 5462730"/>
              <a:gd name="connsiteY70" fmla="*/ 1936078 h 3550161"/>
              <a:gd name="connsiteX71" fmla="*/ 3475697 w 5462730"/>
              <a:gd name="connsiteY71" fmla="*/ 1933845 h 3550161"/>
              <a:gd name="connsiteX72" fmla="*/ 3495772 w 5462730"/>
              <a:gd name="connsiteY72" fmla="*/ 1915985 h 3550161"/>
              <a:gd name="connsiteX73" fmla="*/ 3473467 w 5462730"/>
              <a:gd name="connsiteY73" fmla="*/ 1911520 h 3550161"/>
              <a:gd name="connsiteX74" fmla="*/ 3506925 w 5462730"/>
              <a:gd name="connsiteY74" fmla="*/ 1882498 h 3550161"/>
              <a:gd name="connsiteX75" fmla="*/ 3480158 w 5462730"/>
              <a:gd name="connsiteY75" fmla="*/ 1886963 h 3550161"/>
              <a:gd name="connsiteX76" fmla="*/ 3480158 w 5462730"/>
              <a:gd name="connsiteY76" fmla="*/ 1871336 h 3550161"/>
              <a:gd name="connsiteX77" fmla="*/ 3518078 w 5462730"/>
              <a:gd name="connsiteY77" fmla="*/ 1853476 h 3550161"/>
              <a:gd name="connsiteX78" fmla="*/ 3502464 w 5462730"/>
              <a:gd name="connsiteY78" fmla="*/ 1846778 h 3550161"/>
              <a:gd name="connsiteX79" fmla="*/ 3522539 w 5462730"/>
              <a:gd name="connsiteY79" fmla="*/ 1837848 h 3550161"/>
              <a:gd name="connsiteX80" fmla="*/ 3500233 w 5462730"/>
              <a:gd name="connsiteY80" fmla="*/ 1835616 h 3550161"/>
              <a:gd name="connsiteX81" fmla="*/ 103926 w 5462730"/>
              <a:gd name="connsiteY81" fmla="*/ 1819125 h 3550161"/>
              <a:gd name="connsiteX82" fmla="*/ 123206 w 5462730"/>
              <a:gd name="connsiteY82" fmla="*/ 1819715 h 3550161"/>
              <a:gd name="connsiteX83" fmla="*/ 115896 w 5462730"/>
              <a:gd name="connsiteY83" fmla="*/ 1829366 h 3550161"/>
              <a:gd name="connsiteX84" fmla="*/ 103835 w 5462730"/>
              <a:gd name="connsiteY84" fmla="*/ 1830406 h 3550161"/>
              <a:gd name="connsiteX85" fmla="*/ 103926 w 5462730"/>
              <a:gd name="connsiteY85" fmla="*/ 1819125 h 3550161"/>
              <a:gd name="connsiteX86" fmla="*/ 69164 w 5462730"/>
              <a:gd name="connsiteY86" fmla="*/ 1706541 h 3550161"/>
              <a:gd name="connsiteX87" fmla="*/ 39672 w 5462730"/>
              <a:gd name="connsiteY87" fmla="*/ 1740869 h 3550161"/>
              <a:gd name="connsiteX88" fmla="*/ 0 w 5462730"/>
              <a:gd name="connsiteY88" fmla="*/ 1756748 h 3550161"/>
              <a:gd name="connsiteX89" fmla="*/ 30594 w 5462730"/>
              <a:gd name="connsiteY89" fmla="*/ 1720307 h 3550161"/>
              <a:gd name="connsiteX90" fmla="*/ 69164 w 5462730"/>
              <a:gd name="connsiteY90" fmla="*/ 1706541 h 3550161"/>
              <a:gd name="connsiteX91" fmla="*/ 79462 w 5462730"/>
              <a:gd name="connsiteY91" fmla="*/ 1664150 h 3550161"/>
              <a:gd name="connsiteX92" fmla="*/ 54025 w 5462730"/>
              <a:gd name="connsiteY92" fmla="*/ 1672574 h 3550161"/>
              <a:gd name="connsiteX93" fmla="*/ 44802 w 5462730"/>
              <a:gd name="connsiteY93" fmla="*/ 1677664 h 3550161"/>
              <a:gd name="connsiteX94" fmla="*/ 44663 w 5462730"/>
              <a:gd name="connsiteY94" fmla="*/ 1666510 h 3550161"/>
              <a:gd name="connsiteX95" fmla="*/ 79462 w 5462730"/>
              <a:gd name="connsiteY95" fmla="*/ 1664150 h 3550161"/>
              <a:gd name="connsiteX96" fmla="*/ 713591 w 5462730"/>
              <a:gd name="connsiteY96" fmla="*/ 1213062 h 3550161"/>
              <a:gd name="connsiteX97" fmla="*/ 725021 w 5462730"/>
              <a:gd name="connsiteY97" fmla="*/ 1223601 h 3550161"/>
              <a:gd name="connsiteX98" fmla="*/ 699194 w 5462730"/>
              <a:gd name="connsiteY98" fmla="*/ 1237856 h 3550161"/>
              <a:gd name="connsiteX99" fmla="*/ 696818 w 5462730"/>
              <a:gd name="connsiteY99" fmla="*/ 1233551 h 3550161"/>
              <a:gd name="connsiteX100" fmla="*/ 713591 w 5462730"/>
              <a:gd name="connsiteY100" fmla="*/ 1213062 h 3550161"/>
              <a:gd name="connsiteX101" fmla="*/ 2814436 w 5462730"/>
              <a:gd name="connsiteY101" fmla="*/ 1188753 h 3550161"/>
              <a:gd name="connsiteX102" fmla="*/ 2853641 w 5462730"/>
              <a:gd name="connsiteY102" fmla="*/ 1211224 h 3550161"/>
              <a:gd name="connsiteX103" fmla="*/ 2791691 w 5462730"/>
              <a:gd name="connsiteY103" fmla="*/ 1221081 h 3550161"/>
              <a:gd name="connsiteX104" fmla="*/ 2814436 w 5462730"/>
              <a:gd name="connsiteY104" fmla="*/ 1188753 h 3550161"/>
              <a:gd name="connsiteX105" fmla="*/ 837213 w 5462730"/>
              <a:gd name="connsiteY105" fmla="*/ 1165431 h 3550161"/>
              <a:gd name="connsiteX106" fmla="*/ 868080 w 5462730"/>
              <a:gd name="connsiteY106" fmla="*/ 1169915 h 3550161"/>
              <a:gd name="connsiteX107" fmla="*/ 798166 w 5462730"/>
              <a:gd name="connsiteY107" fmla="*/ 1195867 h 3550161"/>
              <a:gd name="connsiteX108" fmla="*/ 819641 w 5462730"/>
              <a:gd name="connsiteY108" fmla="*/ 1166640 h 3550161"/>
              <a:gd name="connsiteX109" fmla="*/ 837213 w 5462730"/>
              <a:gd name="connsiteY109" fmla="*/ 1165431 h 3550161"/>
              <a:gd name="connsiteX110" fmla="*/ 3045644 w 5462730"/>
              <a:gd name="connsiteY110" fmla="*/ 1108858 h 3550161"/>
              <a:gd name="connsiteX111" fmla="*/ 2981075 w 5462730"/>
              <a:gd name="connsiteY111" fmla="*/ 1144496 h 3550161"/>
              <a:gd name="connsiteX112" fmla="*/ 3010495 w 5462730"/>
              <a:gd name="connsiteY112" fmla="*/ 1121487 h 3550161"/>
              <a:gd name="connsiteX113" fmla="*/ 3045644 w 5462730"/>
              <a:gd name="connsiteY113" fmla="*/ 1108858 h 3550161"/>
              <a:gd name="connsiteX114" fmla="*/ 5112771 w 5462730"/>
              <a:gd name="connsiteY114" fmla="*/ 1088127 h 3550161"/>
              <a:gd name="connsiteX115" fmla="*/ 5040563 w 5462730"/>
              <a:gd name="connsiteY115" fmla="*/ 1119553 h 3550161"/>
              <a:gd name="connsiteX116" fmla="*/ 5070346 w 5462730"/>
              <a:gd name="connsiteY116" fmla="*/ 1096638 h 3550161"/>
              <a:gd name="connsiteX117" fmla="*/ 5112771 w 5462730"/>
              <a:gd name="connsiteY117" fmla="*/ 1088127 h 3550161"/>
              <a:gd name="connsiteX118" fmla="*/ 3100138 w 5462730"/>
              <a:gd name="connsiteY118" fmla="*/ 1079382 h 3550161"/>
              <a:gd name="connsiteX119" fmla="*/ 3131160 w 5462730"/>
              <a:gd name="connsiteY119" fmla="*/ 1103538 h 3550161"/>
              <a:gd name="connsiteX120" fmla="*/ 3045899 w 5462730"/>
              <a:gd name="connsiteY120" fmla="*/ 1109319 h 3550161"/>
              <a:gd name="connsiteX121" fmla="*/ 3100138 w 5462730"/>
              <a:gd name="connsiteY121" fmla="*/ 1079382 h 3550161"/>
              <a:gd name="connsiteX122" fmla="*/ 5447300 w 5462730"/>
              <a:gd name="connsiteY122" fmla="*/ 560318 h 3550161"/>
              <a:gd name="connsiteX123" fmla="*/ 5457413 w 5462730"/>
              <a:gd name="connsiteY123" fmla="*/ 561276 h 3550161"/>
              <a:gd name="connsiteX124" fmla="*/ 5456284 w 5462730"/>
              <a:gd name="connsiteY124" fmla="*/ 584931 h 3550161"/>
              <a:gd name="connsiteX125" fmla="*/ 5441863 w 5462730"/>
              <a:gd name="connsiteY125" fmla="*/ 585545 h 3550161"/>
              <a:gd name="connsiteX126" fmla="*/ 5447300 w 5462730"/>
              <a:gd name="connsiteY126" fmla="*/ 560318 h 3550161"/>
              <a:gd name="connsiteX127" fmla="*/ 4601932 w 5462730"/>
              <a:gd name="connsiteY127" fmla="*/ 539982 h 3550161"/>
              <a:gd name="connsiteX128" fmla="*/ 4621466 w 5462730"/>
              <a:gd name="connsiteY128" fmla="*/ 544456 h 3550161"/>
              <a:gd name="connsiteX129" fmla="*/ 4563301 w 5462730"/>
              <a:gd name="connsiteY129" fmla="*/ 576146 h 3550161"/>
              <a:gd name="connsiteX130" fmla="*/ 4589364 w 5462730"/>
              <a:gd name="connsiteY130" fmla="*/ 541792 h 3550161"/>
              <a:gd name="connsiteX131" fmla="*/ 4601932 w 5462730"/>
              <a:gd name="connsiteY131" fmla="*/ 539982 h 3550161"/>
              <a:gd name="connsiteX132" fmla="*/ 4682318 w 5462730"/>
              <a:gd name="connsiteY132" fmla="*/ 497839 h 3550161"/>
              <a:gd name="connsiteX133" fmla="*/ 4705825 w 5462730"/>
              <a:gd name="connsiteY133" fmla="*/ 498556 h 3550161"/>
              <a:gd name="connsiteX134" fmla="*/ 4707323 w 5462730"/>
              <a:gd name="connsiteY134" fmla="*/ 502659 h 3550161"/>
              <a:gd name="connsiteX135" fmla="*/ 4682709 w 5462730"/>
              <a:gd name="connsiteY135" fmla="*/ 511643 h 3550161"/>
              <a:gd name="connsiteX136" fmla="*/ 4682318 w 5462730"/>
              <a:gd name="connsiteY136" fmla="*/ 497839 h 3550161"/>
              <a:gd name="connsiteX137" fmla="*/ 5443887 w 5462730"/>
              <a:gd name="connsiteY137" fmla="*/ 443019 h 3550161"/>
              <a:gd name="connsiteX138" fmla="*/ 5451496 w 5462730"/>
              <a:gd name="connsiteY138" fmla="*/ 449539 h 3550161"/>
              <a:gd name="connsiteX139" fmla="*/ 5443764 w 5462730"/>
              <a:gd name="connsiteY139" fmla="*/ 457011 h 3550161"/>
              <a:gd name="connsiteX140" fmla="*/ 5433036 w 5462730"/>
              <a:gd name="connsiteY140" fmla="*/ 456277 h 3550161"/>
              <a:gd name="connsiteX141" fmla="*/ 5443887 w 5462730"/>
              <a:gd name="connsiteY141" fmla="*/ 443019 h 3550161"/>
              <a:gd name="connsiteX142" fmla="*/ 5388650 w 5462730"/>
              <a:gd name="connsiteY142" fmla="*/ 353773 h 3550161"/>
              <a:gd name="connsiteX143" fmla="*/ 5379760 w 5462730"/>
              <a:gd name="connsiteY143" fmla="*/ 396577 h 3550161"/>
              <a:gd name="connsiteX144" fmla="*/ 5296869 w 5462730"/>
              <a:gd name="connsiteY144" fmla="*/ 451554 h 3550161"/>
              <a:gd name="connsiteX145" fmla="*/ 5158638 w 5462730"/>
              <a:gd name="connsiteY145" fmla="*/ 556402 h 3550161"/>
              <a:gd name="connsiteX146" fmla="*/ 5238107 w 5462730"/>
              <a:gd name="connsiteY146" fmla="*/ 532340 h 3550161"/>
              <a:gd name="connsiteX147" fmla="*/ 5320307 w 5462730"/>
              <a:gd name="connsiteY147" fmla="*/ 502339 h 3550161"/>
              <a:gd name="connsiteX148" fmla="*/ 5393856 w 5462730"/>
              <a:gd name="connsiteY148" fmla="*/ 475494 h 3550161"/>
              <a:gd name="connsiteX149" fmla="*/ 5294110 w 5462730"/>
              <a:gd name="connsiteY149" fmla="*/ 551459 h 3550161"/>
              <a:gd name="connsiteX150" fmla="*/ 5341012 w 5462730"/>
              <a:gd name="connsiteY150" fmla="*/ 559067 h 3550161"/>
              <a:gd name="connsiteX151" fmla="*/ 5314815 w 5462730"/>
              <a:gd name="connsiteY151" fmla="*/ 608187 h 3550161"/>
              <a:gd name="connsiteX152" fmla="*/ 5386082 w 5462730"/>
              <a:gd name="connsiteY152" fmla="*/ 601955 h 3550161"/>
              <a:gd name="connsiteX153" fmla="*/ 5379474 w 5462730"/>
              <a:gd name="connsiteY153" fmla="*/ 624147 h 3550161"/>
              <a:gd name="connsiteX154" fmla="*/ 5413846 w 5462730"/>
              <a:gd name="connsiteY154" fmla="*/ 651161 h 3550161"/>
              <a:gd name="connsiteX155" fmla="*/ 5358055 w 5462730"/>
              <a:gd name="connsiteY155" fmla="*/ 686360 h 3550161"/>
              <a:gd name="connsiteX156" fmla="*/ 5170642 w 5462730"/>
              <a:gd name="connsiteY156" fmla="*/ 804212 h 3550161"/>
              <a:gd name="connsiteX157" fmla="*/ 5144445 w 5462730"/>
              <a:gd name="connsiteY157" fmla="*/ 853332 h 3550161"/>
              <a:gd name="connsiteX158" fmla="*/ 5278563 w 5462730"/>
              <a:gd name="connsiteY158" fmla="*/ 804381 h 3550161"/>
              <a:gd name="connsiteX159" fmla="*/ 5412682 w 5462730"/>
              <a:gd name="connsiteY159" fmla="*/ 755430 h 3550161"/>
              <a:gd name="connsiteX160" fmla="*/ 5421785 w 5462730"/>
              <a:gd name="connsiteY160" fmla="*/ 766941 h 3550161"/>
              <a:gd name="connsiteX161" fmla="*/ 5322492 w 5462730"/>
              <a:gd name="connsiteY161" fmla="*/ 857577 h 3550161"/>
              <a:gd name="connsiteX162" fmla="*/ 5214094 w 5462730"/>
              <a:gd name="connsiteY162" fmla="*/ 936700 h 3550161"/>
              <a:gd name="connsiteX163" fmla="*/ 5221607 w 5462730"/>
              <a:gd name="connsiteY163" fmla="*/ 943847 h 3550161"/>
              <a:gd name="connsiteX164" fmla="*/ 5326581 w 5462730"/>
              <a:gd name="connsiteY164" fmla="*/ 895644 h 3550161"/>
              <a:gd name="connsiteX165" fmla="*/ 5329767 w 5462730"/>
              <a:gd name="connsiteY165" fmla="*/ 904371 h 3550161"/>
              <a:gd name="connsiteX166" fmla="*/ 5235489 w 5462730"/>
              <a:gd name="connsiteY166" fmla="*/ 968450 h 3550161"/>
              <a:gd name="connsiteX167" fmla="*/ 5225004 w 5462730"/>
              <a:gd name="connsiteY167" fmla="*/ 1006890 h 3550161"/>
              <a:gd name="connsiteX168" fmla="*/ 5163294 w 5462730"/>
              <a:gd name="connsiteY168" fmla="*/ 1039303 h 3550161"/>
              <a:gd name="connsiteX169" fmla="*/ 5099088 w 5462730"/>
              <a:gd name="connsiteY169" fmla="*/ 1038014 h 3550161"/>
              <a:gd name="connsiteX170" fmla="*/ 4866367 w 5462730"/>
              <a:gd name="connsiteY170" fmla="*/ 1152623 h 3550161"/>
              <a:gd name="connsiteX171" fmla="*/ 4859305 w 5462730"/>
              <a:gd name="connsiteY171" fmla="*/ 1160144 h 3550161"/>
              <a:gd name="connsiteX172" fmla="*/ 4874780 w 5462730"/>
              <a:gd name="connsiteY172" fmla="*/ 1189112 h 3550161"/>
              <a:gd name="connsiteX173" fmla="*/ 4919637 w 5462730"/>
              <a:gd name="connsiteY173" fmla="*/ 1177684 h 3550161"/>
              <a:gd name="connsiteX174" fmla="*/ 4922822 w 5462730"/>
              <a:gd name="connsiteY174" fmla="*/ 1186411 h 3550161"/>
              <a:gd name="connsiteX175" fmla="*/ 4711282 w 5462730"/>
              <a:gd name="connsiteY175" fmla="*/ 1278456 h 3550161"/>
              <a:gd name="connsiteX176" fmla="*/ 4678264 w 5462730"/>
              <a:gd name="connsiteY176" fmla="*/ 1295451 h 3550161"/>
              <a:gd name="connsiteX177" fmla="*/ 4652755 w 5462730"/>
              <a:gd name="connsiteY177" fmla="*/ 1319597 h 3550161"/>
              <a:gd name="connsiteX178" fmla="*/ 4601742 w 5462730"/>
              <a:gd name="connsiteY178" fmla="*/ 1367885 h 3550161"/>
              <a:gd name="connsiteX179" fmla="*/ 4548924 w 5462730"/>
              <a:gd name="connsiteY179" fmla="*/ 1357493 h 3550161"/>
              <a:gd name="connsiteX180" fmla="*/ 4512030 w 5462730"/>
              <a:gd name="connsiteY180" fmla="*/ 1390739 h 3550161"/>
              <a:gd name="connsiteX181" fmla="*/ 4429139 w 5462730"/>
              <a:gd name="connsiteY181" fmla="*/ 1445716 h 3550161"/>
              <a:gd name="connsiteX182" fmla="*/ 4383379 w 5462730"/>
              <a:gd name="connsiteY182" fmla="*/ 1427805 h 3550161"/>
              <a:gd name="connsiteX183" fmla="*/ 4349220 w 5462730"/>
              <a:gd name="connsiteY183" fmla="*/ 1455106 h 3550161"/>
              <a:gd name="connsiteX184" fmla="*/ 4259721 w 5462730"/>
              <a:gd name="connsiteY184" fmla="*/ 1532277 h 3550161"/>
              <a:gd name="connsiteX185" fmla="*/ 4190950 w 5462730"/>
              <a:gd name="connsiteY185" fmla="*/ 1572213 h 3550161"/>
              <a:gd name="connsiteX186" fmla="*/ 4160903 w 5462730"/>
              <a:gd name="connsiteY186" fmla="*/ 1543618 h 3550161"/>
              <a:gd name="connsiteX187" fmla="*/ 4142218 w 5462730"/>
              <a:gd name="connsiteY187" fmla="*/ 1599889 h 3550161"/>
              <a:gd name="connsiteX188" fmla="*/ 4102829 w 5462730"/>
              <a:gd name="connsiteY188" fmla="*/ 1599430 h 3550161"/>
              <a:gd name="connsiteX189" fmla="*/ 4072997 w 5462730"/>
              <a:gd name="connsiteY189" fmla="*/ 1625154 h 3550161"/>
              <a:gd name="connsiteX190" fmla="*/ 3932958 w 5462730"/>
              <a:gd name="connsiteY190" fmla="*/ 1671320 h 3550161"/>
              <a:gd name="connsiteX191" fmla="*/ 3870797 w 5462730"/>
              <a:gd name="connsiteY191" fmla="*/ 1689064 h 3550161"/>
              <a:gd name="connsiteX192" fmla="*/ 3771291 w 5462730"/>
              <a:gd name="connsiteY192" fmla="*/ 1725382 h 3550161"/>
              <a:gd name="connsiteX193" fmla="*/ 3763481 w 5462730"/>
              <a:gd name="connsiteY193" fmla="*/ 1745310 h 3550161"/>
              <a:gd name="connsiteX194" fmla="*/ 3770128 w 5462730"/>
              <a:gd name="connsiteY194" fmla="*/ 1744084 h 3550161"/>
              <a:gd name="connsiteX195" fmla="*/ 3812509 w 5462730"/>
              <a:gd name="connsiteY195" fmla="*/ 1728457 h 3550161"/>
              <a:gd name="connsiteX196" fmla="*/ 3861581 w 5462730"/>
              <a:gd name="connsiteY196" fmla="*/ 1726224 h 3550161"/>
              <a:gd name="connsiteX197" fmla="*/ 3879425 w 5462730"/>
              <a:gd name="connsiteY197" fmla="*/ 1710597 h 3550161"/>
              <a:gd name="connsiteX198" fmla="*/ 3935188 w 5462730"/>
              <a:gd name="connsiteY198" fmla="*/ 1686040 h 3550161"/>
              <a:gd name="connsiteX199" fmla="*/ 3953033 w 5462730"/>
              <a:gd name="connsiteY199" fmla="*/ 1686040 h 3550161"/>
              <a:gd name="connsiteX200" fmla="*/ 3984260 w 5462730"/>
              <a:gd name="connsiteY200" fmla="*/ 1668180 h 3550161"/>
              <a:gd name="connsiteX201" fmla="*/ 4037793 w 5462730"/>
              <a:gd name="connsiteY201" fmla="*/ 1661482 h 3550161"/>
              <a:gd name="connsiteX202" fmla="*/ 4120323 w 5462730"/>
              <a:gd name="connsiteY202" fmla="*/ 1632460 h 3550161"/>
              <a:gd name="connsiteX203" fmla="*/ 4095787 w 5462730"/>
              <a:gd name="connsiteY203" fmla="*/ 1661482 h 3550161"/>
              <a:gd name="connsiteX204" fmla="*/ 4013257 w 5462730"/>
              <a:gd name="connsiteY204" fmla="*/ 1703900 h 3550161"/>
              <a:gd name="connsiteX205" fmla="*/ 4071251 w 5462730"/>
              <a:gd name="connsiteY205" fmla="*/ 1686040 h 3550161"/>
              <a:gd name="connsiteX206" fmla="*/ 4008796 w 5462730"/>
              <a:gd name="connsiteY206" fmla="*/ 1730689 h 3550161"/>
              <a:gd name="connsiteX207" fmla="*/ 3984260 w 5462730"/>
              <a:gd name="connsiteY207" fmla="*/ 1739619 h 3550161"/>
              <a:gd name="connsiteX208" fmla="*/ 4033332 w 5462730"/>
              <a:gd name="connsiteY208" fmla="*/ 1723992 h 3550161"/>
              <a:gd name="connsiteX209" fmla="*/ 3999874 w 5462730"/>
              <a:gd name="connsiteY209" fmla="*/ 1744084 h 3550161"/>
              <a:gd name="connsiteX210" fmla="*/ 4064559 w 5462730"/>
              <a:gd name="connsiteY210" fmla="*/ 1730689 h 3550161"/>
              <a:gd name="connsiteX211" fmla="*/ 4062329 w 5462730"/>
              <a:gd name="connsiteY211" fmla="*/ 1741852 h 3550161"/>
              <a:gd name="connsiteX212" fmla="*/ 4077943 w 5462730"/>
              <a:gd name="connsiteY212" fmla="*/ 1728457 h 3550161"/>
              <a:gd name="connsiteX213" fmla="*/ 4127015 w 5462730"/>
              <a:gd name="connsiteY213" fmla="*/ 1717294 h 3550161"/>
              <a:gd name="connsiteX214" fmla="*/ 4002104 w 5462730"/>
              <a:gd name="connsiteY214" fmla="*/ 1788734 h 3550161"/>
              <a:gd name="connsiteX215" fmla="*/ 4095787 w 5462730"/>
              <a:gd name="connsiteY215" fmla="*/ 1753014 h 3550161"/>
              <a:gd name="connsiteX216" fmla="*/ 4133706 w 5462730"/>
              <a:gd name="connsiteY216" fmla="*/ 1728457 h 3550161"/>
              <a:gd name="connsiteX217" fmla="*/ 4120323 w 5462730"/>
              <a:gd name="connsiteY217" fmla="*/ 1739619 h 3550161"/>
              <a:gd name="connsiteX218" fmla="*/ 4131476 w 5462730"/>
              <a:gd name="connsiteY218" fmla="*/ 1748549 h 3550161"/>
              <a:gd name="connsiteX219" fmla="*/ 4202853 w 5462730"/>
              <a:gd name="connsiteY219" fmla="*/ 1712829 h 3550161"/>
              <a:gd name="connsiteX220" fmla="*/ 4162703 w 5462730"/>
              <a:gd name="connsiteY220" fmla="*/ 1735154 h 3550161"/>
              <a:gd name="connsiteX221" fmla="*/ 4178317 w 5462730"/>
              <a:gd name="connsiteY221" fmla="*/ 1746317 h 3550161"/>
              <a:gd name="connsiteX222" fmla="*/ 4089095 w 5462730"/>
              <a:gd name="connsiteY222" fmla="*/ 1795431 h 3550161"/>
              <a:gd name="connsiteX223" fmla="*/ 4151550 w 5462730"/>
              <a:gd name="connsiteY223" fmla="*/ 1768641 h 3550161"/>
              <a:gd name="connsiteX224" fmla="*/ 4133706 w 5462730"/>
              <a:gd name="connsiteY224" fmla="*/ 1786501 h 3550161"/>
              <a:gd name="connsiteX225" fmla="*/ 4205083 w 5462730"/>
              <a:gd name="connsiteY225" fmla="*/ 1759712 h 3550161"/>
              <a:gd name="connsiteX226" fmla="*/ 4216236 w 5462730"/>
              <a:gd name="connsiteY226" fmla="*/ 1761944 h 3550161"/>
              <a:gd name="connsiteX227" fmla="*/ 4180547 w 5462730"/>
              <a:gd name="connsiteY227" fmla="*/ 1802129 h 3550161"/>
              <a:gd name="connsiteX228" fmla="*/ 4236311 w 5462730"/>
              <a:gd name="connsiteY228" fmla="*/ 1759712 h 3550161"/>
              <a:gd name="connsiteX229" fmla="*/ 4218467 w 5462730"/>
              <a:gd name="connsiteY229" fmla="*/ 1790966 h 3550161"/>
              <a:gd name="connsiteX230" fmla="*/ 4325532 w 5462730"/>
              <a:gd name="connsiteY230" fmla="*/ 1826686 h 3550161"/>
              <a:gd name="connsiteX231" fmla="*/ 4365682 w 5462730"/>
              <a:gd name="connsiteY231" fmla="*/ 1869103 h 3550161"/>
              <a:gd name="connsiteX232" fmla="*/ 4448212 w 5462730"/>
              <a:gd name="connsiteY232" fmla="*/ 1828918 h 3550161"/>
              <a:gd name="connsiteX233" fmla="*/ 4622194 w 5462730"/>
              <a:gd name="connsiteY233" fmla="*/ 1782036 h 3550161"/>
              <a:gd name="connsiteX234" fmla="*/ 4693571 w 5462730"/>
              <a:gd name="connsiteY234" fmla="*/ 1842313 h 3550161"/>
              <a:gd name="connsiteX235" fmla="*/ 4727029 w 5462730"/>
              <a:gd name="connsiteY235" fmla="*/ 1886963 h 3550161"/>
              <a:gd name="connsiteX236" fmla="*/ 4715877 w 5462730"/>
              <a:gd name="connsiteY236" fmla="*/ 2014214 h 3550161"/>
              <a:gd name="connsiteX237" fmla="*/ 4669035 w 5462730"/>
              <a:gd name="connsiteY237" fmla="*/ 2058864 h 3550161"/>
              <a:gd name="connsiteX238" fmla="*/ 4782793 w 5462730"/>
              <a:gd name="connsiteY238" fmla="*/ 2023144 h 3550161"/>
              <a:gd name="connsiteX239" fmla="*/ 4762718 w 5462730"/>
              <a:gd name="connsiteY239" fmla="*/ 2020912 h 3550161"/>
              <a:gd name="connsiteX240" fmla="*/ 4990233 w 5462730"/>
              <a:gd name="connsiteY240" fmla="*/ 1980727 h 3550161"/>
              <a:gd name="connsiteX241" fmla="*/ 5028152 w 5462730"/>
              <a:gd name="connsiteY241" fmla="*/ 2016447 h 3550161"/>
              <a:gd name="connsiteX242" fmla="*/ 5016999 w 5462730"/>
              <a:gd name="connsiteY242" fmla="*/ 2052167 h 3550161"/>
              <a:gd name="connsiteX243" fmla="*/ 5001386 w 5462730"/>
              <a:gd name="connsiteY243" fmla="*/ 2063329 h 3550161"/>
              <a:gd name="connsiteX244" fmla="*/ 5045996 w 5462730"/>
              <a:gd name="connsiteY244" fmla="*/ 2043237 h 3550161"/>
              <a:gd name="connsiteX245" fmla="*/ 5043766 w 5462730"/>
              <a:gd name="connsiteY245" fmla="*/ 2076724 h 3550161"/>
              <a:gd name="connsiteX246" fmla="*/ 5063841 w 5462730"/>
              <a:gd name="connsiteY246" fmla="*/ 2085654 h 3550161"/>
              <a:gd name="connsiteX247" fmla="*/ 5099529 w 5462730"/>
              <a:gd name="connsiteY247" fmla="*/ 2070026 h 3550161"/>
              <a:gd name="connsiteX248" fmla="*/ 5106221 w 5462730"/>
              <a:gd name="connsiteY248" fmla="*/ 2103514 h 3550161"/>
              <a:gd name="connsiteX249" fmla="*/ 5099529 w 5462730"/>
              <a:gd name="connsiteY249" fmla="*/ 2128071 h 3550161"/>
              <a:gd name="connsiteX250" fmla="*/ 5124065 w 5462730"/>
              <a:gd name="connsiteY250" fmla="*/ 2116908 h 3550161"/>
              <a:gd name="connsiteX251" fmla="*/ 5092838 w 5462730"/>
              <a:gd name="connsiteY251" fmla="*/ 2201743 h 3550161"/>
              <a:gd name="connsiteX252" fmla="*/ 4972389 w 5462730"/>
              <a:gd name="connsiteY252" fmla="*/ 2282112 h 3550161"/>
              <a:gd name="connsiteX253" fmla="*/ 4820712 w 5462730"/>
              <a:gd name="connsiteY253" fmla="*/ 2369179 h 3550161"/>
              <a:gd name="connsiteX254" fmla="*/ 4577583 w 5462730"/>
              <a:gd name="connsiteY254" fmla="*/ 2445083 h 3550161"/>
              <a:gd name="connsiteX255" fmla="*/ 3874964 w 5462730"/>
              <a:gd name="connsiteY255" fmla="*/ 2744236 h 3550161"/>
              <a:gd name="connsiteX256" fmla="*/ 3560458 w 5462730"/>
              <a:gd name="connsiteY256" fmla="*/ 2927299 h 3550161"/>
              <a:gd name="connsiteX257" fmla="*/ 3332943 w 5462730"/>
              <a:gd name="connsiteY257" fmla="*/ 3034458 h 3550161"/>
              <a:gd name="connsiteX258" fmla="*/ 3002823 w 5462730"/>
              <a:gd name="connsiteY258" fmla="*/ 3170639 h 3550161"/>
              <a:gd name="connsiteX259" fmla="*/ 3109889 w 5462730"/>
              <a:gd name="connsiteY259" fmla="*/ 3117060 h 3550161"/>
              <a:gd name="connsiteX260" fmla="*/ 3103197 w 5462730"/>
              <a:gd name="connsiteY260" fmla="*/ 3108130 h 3550161"/>
              <a:gd name="connsiteX261" fmla="*/ 3194650 w 5462730"/>
              <a:gd name="connsiteY261" fmla="*/ 3063480 h 3550161"/>
              <a:gd name="connsiteX262" fmla="*/ 3185727 w 5462730"/>
              <a:gd name="connsiteY262" fmla="*/ 3054550 h 3550161"/>
              <a:gd name="connsiteX263" fmla="*/ 3183497 w 5462730"/>
              <a:gd name="connsiteY263" fmla="*/ 3056783 h 3550161"/>
              <a:gd name="connsiteX264" fmla="*/ 3114350 w 5462730"/>
              <a:gd name="connsiteY264" fmla="*/ 3092503 h 3550161"/>
              <a:gd name="connsiteX265" fmla="*/ 3161191 w 5462730"/>
              <a:gd name="connsiteY265" fmla="*/ 3065713 h 3550161"/>
              <a:gd name="connsiteX266" fmla="*/ 3163422 w 5462730"/>
              <a:gd name="connsiteY266" fmla="*/ 3063480 h 3550161"/>
              <a:gd name="connsiteX267" fmla="*/ 3203572 w 5462730"/>
              <a:gd name="connsiteY267" fmla="*/ 3038923 h 3550161"/>
              <a:gd name="connsiteX268" fmla="*/ 3194650 w 5462730"/>
              <a:gd name="connsiteY268" fmla="*/ 3032226 h 3550161"/>
              <a:gd name="connsiteX269" fmla="*/ 3060817 w 5462730"/>
              <a:gd name="connsiteY269" fmla="*/ 3083573 h 3550161"/>
              <a:gd name="connsiteX270" fmla="*/ 3054126 w 5462730"/>
              <a:gd name="connsiteY270" fmla="*/ 3079108 h 3550161"/>
              <a:gd name="connsiteX271" fmla="*/ 3049665 w 5462730"/>
              <a:gd name="connsiteY271" fmla="*/ 3085805 h 3550161"/>
              <a:gd name="connsiteX272" fmla="*/ 3036281 w 5462730"/>
              <a:gd name="connsiteY272" fmla="*/ 3083573 h 3550161"/>
              <a:gd name="connsiteX273" fmla="*/ 3031820 w 5462730"/>
              <a:gd name="connsiteY273" fmla="*/ 3085805 h 3550161"/>
              <a:gd name="connsiteX274" fmla="*/ 3027359 w 5462730"/>
              <a:gd name="connsiteY274" fmla="*/ 3088038 h 3550161"/>
              <a:gd name="connsiteX275" fmla="*/ 3027359 w 5462730"/>
              <a:gd name="connsiteY275" fmla="*/ 3099200 h 3550161"/>
              <a:gd name="connsiteX276" fmla="*/ 3107659 w 5462730"/>
              <a:gd name="connsiteY276" fmla="*/ 3076875 h 3550161"/>
              <a:gd name="connsiteX277" fmla="*/ 3096506 w 5462730"/>
              <a:gd name="connsiteY277" fmla="*/ 3092503 h 3550161"/>
              <a:gd name="connsiteX278" fmla="*/ 3013976 w 5462730"/>
              <a:gd name="connsiteY278" fmla="*/ 3125990 h 3550161"/>
              <a:gd name="connsiteX279" fmla="*/ 2947060 w 5462730"/>
              <a:gd name="connsiteY279" fmla="*/ 3155012 h 3550161"/>
              <a:gd name="connsiteX280" fmla="*/ 2980518 w 5462730"/>
              <a:gd name="connsiteY280" fmla="*/ 3132687 h 3550161"/>
              <a:gd name="connsiteX281" fmla="*/ 2976057 w 5462730"/>
              <a:gd name="connsiteY281" fmla="*/ 3134920 h 3550161"/>
              <a:gd name="connsiteX282" fmla="*/ 3002823 w 5462730"/>
              <a:gd name="connsiteY282" fmla="*/ 3108130 h 3550161"/>
              <a:gd name="connsiteX283" fmla="*/ 2922524 w 5462730"/>
              <a:gd name="connsiteY283" fmla="*/ 3132687 h 3550161"/>
              <a:gd name="connsiteX284" fmla="*/ 2964904 w 5462730"/>
              <a:gd name="connsiteY284" fmla="*/ 3134920 h 3550161"/>
              <a:gd name="connsiteX285" fmla="*/ 2906910 w 5462730"/>
              <a:gd name="connsiteY285" fmla="*/ 3161710 h 3550161"/>
              <a:gd name="connsiteX286" fmla="*/ 2900218 w 5462730"/>
              <a:gd name="connsiteY286" fmla="*/ 3153617 h 3550161"/>
              <a:gd name="connsiteX287" fmla="*/ 2897610 w 5462730"/>
              <a:gd name="connsiteY287" fmla="*/ 3152044 h 3550161"/>
              <a:gd name="connsiteX288" fmla="*/ 2902728 w 5462730"/>
              <a:gd name="connsiteY288" fmla="*/ 3145524 h 3550161"/>
              <a:gd name="connsiteX289" fmla="*/ 2920293 w 5462730"/>
              <a:gd name="connsiteY289" fmla="*/ 3137152 h 3550161"/>
              <a:gd name="connsiteX290" fmla="*/ 2784231 w 5462730"/>
              <a:gd name="connsiteY290" fmla="*/ 3184034 h 3550161"/>
              <a:gd name="connsiteX291" fmla="*/ 2886835 w 5462730"/>
              <a:gd name="connsiteY291" fmla="*/ 3155012 h 3550161"/>
              <a:gd name="connsiteX292" fmla="*/ 2833302 w 5462730"/>
              <a:gd name="connsiteY292" fmla="*/ 3192964 h 3550161"/>
              <a:gd name="connsiteX293" fmla="*/ 2828841 w 5462730"/>
              <a:gd name="connsiteY293" fmla="*/ 3179569 h 3550161"/>
              <a:gd name="connsiteX294" fmla="*/ 2773078 w 5462730"/>
              <a:gd name="connsiteY294" fmla="*/ 3215289 h 3550161"/>
              <a:gd name="connsiteX295" fmla="*/ 2748542 w 5462730"/>
              <a:gd name="connsiteY295" fmla="*/ 3204127 h 3550161"/>
              <a:gd name="connsiteX296" fmla="*/ 2726237 w 5462730"/>
              <a:gd name="connsiteY296" fmla="*/ 3219754 h 3550161"/>
              <a:gd name="connsiteX297" fmla="*/ 2695009 w 5462730"/>
              <a:gd name="connsiteY297" fmla="*/ 3242079 h 3550161"/>
              <a:gd name="connsiteX298" fmla="*/ 2699470 w 5462730"/>
              <a:gd name="connsiteY298" fmla="*/ 3246544 h 3550161"/>
              <a:gd name="connsiteX299" fmla="*/ 2679395 w 5462730"/>
              <a:gd name="connsiteY299" fmla="*/ 3251567 h 3550161"/>
              <a:gd name="connsiteX300" fmla="*/ 2659320 w 5462730"/>
              <a:gd name="connsiteY300" fmla="*/ 3259939 h 3550161"/>
              <a:gd name="connsiteX301" fmla="*/ 2643707 w 5462730"/>
              <a:gd name="connsiteY301" fmla="*/ 3248776 h 3550161"/>
              <a:gd name="connsiteX302" fmla="*/ 2670473 w 5462730"/>
              <a:gd name="connsiteY302" fmla="*/ 3237614 h 3550161"/>
              <a:gd name="connsiteX303" fmla="*/ 2706162 w 5462730"/>
              <a:gd name="connsiteY303" fmla="*/ 3215289 h 3550161"/>
              <a:gd name="connsiteX304" fmla="*/ 2692778 w 5462730"/>
              <a:gd name="connsiteY304" fmla="*/ 3217522 h 3550161"/>
              <a:gd name="connsiteX305" fmla="*/ 2677165 w 5462730"/>
              <a:gd name="connsiteY305" fmla="*/ 3226451 h 3550161"/>
              <a:gd name="connsiteX306" fmla="*/ 2677165 w 5462730"/>
              <a:gd name="connsiteY306" fmla="*/ 3228684 h 3550161"/>
              <a:gd name="connsiteX307" fmla="*/ 2672704 w 5462730"/>
              <a:gd name="connsiteY307" fmla="*/ 3228684 h 3550161"/>
              <a:gd name="connsiteX308" fmla="*/ 2581251 w 5462730"/>
              <a:gd name="connsiteY308" fmla="*/ 3273334 h 3550161"/>
              <a:gd name="connsiteX309" fmla="*/ 2641476 w 5462730"/>
              <a:gd name="connsiteY309" fmla="*/ 3253241 h 3550161"/>
              <a:gd name="connsiteX310" fmla="*/ 2641476 w 5462730"/>
              <a:gd name="connsiteY310" fmla="*/ 3268869 h 3550161"/>
              <a:gd name="connsiteX311" fmla="*/ 2574560 w 5462730"/>
              <a:gd name="connsiteY311" fmla="*/ 3286728 h 3550161"/>
              <a:gd name="connsiteX312" fmla="*/ 2514335 w 5462730"/>
              <a:gd name="connsiteY312" fmla="*/ 3313518 h 3550161"/>
              <a:gd name="connsiteX313" fmla="*/ 2496491 w 5462730"/>
              <a:gd name="connsiteY313" fmla="*/ 3322448 h 3550161"/>
              <a:gd name="connsiteX314" fmla="*/ 2407269 w 5462730"/>
              <a:gd name="connsiteY314" fmla="*/ 3367098 h 3550161"/>
              <a:gd name="connsiteX315" fmla="*/ 2398347 w 5462730"/>
              <a:gd name="connsiteY315" fmla="*/ 3382725 h 3550161"/>
              <a:gd name="connsiteX316" fmla="*/ 2391656 w 5462730"/>
              <a:gd name="connsiteY316" fmla="*/ 3376028 h 3550161"/>
              <a:gd name="connsiteX317" fmla="*/ 2329201 w 5462730"/>
              <a:gd name="connsiteY317" fmla="*/ 3402817 h 3550161"/>
              <a:gd name="connsiteX318" fmla="*/ 2322509 w 5462730"/>
              <a:gd name="connsiteY318" fmla="*/ 3411747 h 3550161"/>
              <a:gd name="connsiteX319" fmla="*/ 2266746 w 5462730"/>
              <a:gd name="connsiteY319" fmla="*/ 3427375 h 3550161"/>
              <a:gd name="connsiteX320" fmla="*/ 2246671 w 5462730"/>
              <a:gd name="connsiteY320" fmla="*/ 3438537 h 3550161"/>
              <a:gd name="connsiteX321" fmla="*/ 2260054 w 5462730"/>
              <a:gd name="connsiteY321" fmla="*/ 3429607 h 3550161"/>
              <a:gd name="connsiteX322" fmla="*/ 2177524 w 5462730"/>
              <a:gd name="connsiteY322" fmla="*/ 3454165 h 3550161"/>
              <a:gd name="connsiteX323" fmla="*/ 2101686 w 5462730"/>
              <a:gd name="connsiteY323" fmla="*/ 3487652 h 3550161"/>
              <a:gd name="connsiteX324" fmla="*/ 2086072 w 5462730"/>
              <a:gd name="connsiteY324" fmla="*/ 3485419 h 3550161"/>
              <a:gd name="connsiteX325" fmla="*/ 2043692 w 5462730"/>
              <a:gd name="connsiteY325" fmla="*/ 3512209 h 3550161"/>
              <a:gd name="connsiteX326" fmla="*/ 1932165 w 5462730"/>
              <a:gd name="connsiteY326" fmla="*/ 3550161 h 3550161"/>
              <a:gd name="connsiteX327" fmla="*/ 2123991 w 5462730"/>
              <a:gd name="connsiteY327" fmla="*/ 3443002 h 3550161"/>
              <a:gd name="connsiteX328" fmla="*/ 2045922 w 5462730"/>
              <a:gd name="connsiteY328" fmla="*/ 3467559 h 3550161"/>
              <a:gd name="connsiteX329" fmla="*/ 2106147 w 5462730"/>
              <a:gd name="connsiteY329" fmla="*/ 3425142 h 3550161"/>
              <a:gd name="connsiteX330" fmla="*/ 2148527 w 5462730"/>
              <a:gd name="connsiteY330" fmla="*/ 3407282 h 3550161"/>
              <a:gd name="connsiteX331" fmla="*/ 2119530 w 5462730"/>
              <a:gd name="connsiteY331" fmla="*/ 3398352 h 3550161"/>
              <a:gd name="connsiteX332" fmla="*/ 2099455 w 5462730"/>
              <a:gd name="connsiteY332" fmla="*/ 3413980 h 3550161"/>
              <a:gd name="connsiteX333" fmla="*/ 2106147 w 5462730"/>
              <a:gd name="connsiteY333" fmla="*/ 3407282 h 3550161"/>
              <a:gd name="connsiteX334" fmla="*/ 1994620 w 5462730"/>
              <a:gd name="connsiteY334" fmla="*/ 3463094 h 3550161"/>
              <a:gd name="connsiteX335" fmla="*/ 1883093 w 5462730"/>
              <a:gd name="connsiteY335" fmla="*/ 3509977 h 3550161"/>
              <a:gd name="connsiteX336" fmla="*/ 1932165 w 5462730"/>
              <a:gd name="connsiteY336" fmla="*/ 3465327 h 3550161"/>
              <a:gd name="connsiteX337" fmla="*/ 2094994 w 5462730"/>
              <a:gd name="connsiteY337" fmla="*/ 3391655 h 3550161"/>
              <a:gd name="connsiteX338" fmla="*/ 2083841 w 5462730"/>
              <a:gd name="connsiteY338" fmla="*/ 3380493 h 3550161"/>
              <a:gd name="connsiteX339" fmla="*/ 2016925 w 5462730"/>
              <a:gd name="connsiteY339" fmla="*/ 3413980 h 3550161"/>
              <a:gd name="connsiteX340" fmla="*/ 1976776 w 5462730"/>
              <a:gd name="connsiteY340" fmla="*/ 3422910 h 3550161"/>
              <a:gd name="connsiteX341" fmla="*/ 2041461 w 5462730"/>
              <a:gd name="connsiteY341" fmla="*/ 3384958 h 3550161"/>
              <a:gd name="connsiteX342" fmla="*/ 2092764 w 5462730"/>
              <a:gd name="connsiteY342" fmla="*/ 3369330 h 3550161"/>
              <a:gd name="connsiteX343" fmla="*/ 2077150 w 5462730"/>
              <a:gd name="connsiteY343" fmla="*/ 3373795 h 3550161"/>
              <a:gd name="connsiteX344" fmla="*/ 2070458 w 5462730"/>
              <a:gd name="connsiteY344" fmla="*/ 3362633 h 3550161"/>
              <a:gd name="connsiteX345" fmla="*/ 2170832 w 5462730"/>
              <a:gd name="connsiteY345" fmla="*/ 3293426 h 3550161"/>
              <a:gd name="connsiteX346" fmla="*/ 2008003 w 5462730"/>
              <a:gd name="connsiteY346" fmla="*/ 3371563 h 3550161"/>
              <a:gd name="connsiteX347" fmla="*/ 2083005 w 5462730"/>
              <a:gd name="connsiteY347" fmla="*/ 3325797 h 3550161"/>
              <a:gd name="connsiteX348" fmla="*/ 2157442 w 5462730"/>
              <a:gd name="connsiteY348" fmla="*/ 3281367 h 3550161"/>
              <a:gd name="connsiteX349" fmla="*/ 2160077 w 5462730"/>
              <a:gd name="connsiteY349" fmla="*/ 3280451 h 3550161"/>
              <a:gd name="connsiteX350" fmla="*/ 2164733 w 5462730"/>
              <a:gd name="connsiteY350" fmla="*/ 3285368 h 3550161"/>
              <a:gd name="connsiteX351" fmla="*/ 2181985 w 5462730"/>
              <a:gd name="connsiteY351" fmla="*/ 3280031 h 3550161"/>
              <a:gd name="connsiteX352" fmla="*/ 2170832 w 5462730"/>
              <a:gd name="connsiteY352" fmla="*/ 3291193 h 3550161"/>
              <a:gd name="connsiteX353" fmla="*/ 2197599 w 5462730"/>
              <a:gd name="connsiteY353" fmla="*/ 3277799 h 3550161"/>
              <a:gd name="connsiteX354" fmla="*/ 2199829 w 5462730"/>
              <a:gd name="connsiteY354" fmla="*/ 3266636 h 3550161"/>
              <a:gd name="connsiteX355" fmla="*/ 2160077 w 5462730"/>
              <a:gd name="connsiteY355" fmla="*/ 3280451 h 3550161"/>
              <a:gd name="connsiteX356" fmla="*/ 2159680 w 5462730"/>
              <a:gd name="connsiteY356" fmla="*/ 3280031 h 3550161"/>
              <a:gd name="connsiteX357" fmla="*/ 2157442 w 5462730"/>
              <a:gd name="connsiteY357" fmla="*/ 3281367 h 3550161"/>
              <a:gd name="connsiteX358" fmla="*/ 2099455 w 5462730"/>
              <a:gd name="connsiteY358" fmla="*/ 3301519 h 3550161"/>
              <a:gd name="connsiteX359" fmla="*/ 2019156 w 5462730"/>
              <a:gd name="connsiteY359" fmla="*/ 3338076 h 3550161"/>
              <a:gd name="connsiteX360" fmla="*/ 2030308 w 5462730"/>
              <a:gd name="connsiteY360" fmla="*/ 3326913 h 3550161"/>
              <a:gd name="connsiteX361" fmla="*/ 2003542 w 5462730"/>
              <a:gd name="connsiteY361" fmla="*/ 3329146 h 3550161"/>
              <a:gd name="connsiteX362" fmla="*/ 1996850 w 5462730"/>
              <a:gd name="connsiteY362" fmla="*/ 3344773 h 3550161"/>
              <a:gd name="connsiteX363" fmla="*/ 1963392 w 5462730"/>
              <a:gd name="connsiteY363" fmla="*/ 3349238 h 3550161"/>
              <a:gd name="connsiteX364" fmla="*/ 1992389 w 5462730"/>
              <a:gd name="connsiteY364" fmla="*/ 3317983 h 3550161"/>
              <a:gd name="connsiteX365" fmla="*/ 2003542 w 5462730"/>
              <a:gd name="connsiteY365" fmla="*/ 3326913 h 3550161"/>
              <a:gd name="connsiteX366" fmla="*/ 2050383 w 5462730"/>
              <a:gd name="connsiteY366" fmla="*/ 3304588 h 3550161"/>
              <a:gd name="connsiteX367" fmla="*/ 2037000 w 5462730"/>
              <a:gd name="connsiteY367" fmla="*/ 3297891 h 3550161"/>
              <a:gd name="connsiteX368" fmla="*/ 2184216 w 5462730"/>
              <a:gd name="connsiteY368" fmla="*/ 3228684 h 3550161"/>
              <a:gd name="connsiteX369" fmla="*/ 2168602 w 5462730"/>
              <a:gd name="connsiteY369" fmla="*/ 3226451 h 3550161"/>
              <a:gd name="connsiteX370" fmla="*/ 2206521 w 5462730"/>
              <a:gd name="connsiteY370" fmla="*/ 3215289 h 3550161"/>
              <a:gd name="connsiteX371" fmla="*/ 2206521 w 5462730"/>
              <a:gd name="connsiteY371" fmla="*/ 3204127 h 3550161"/>
              <a:gd name="connsiteX372" fmla="*/ 2297973 w 5462730"/>
              <a:gd name="connsiteY372" fmla="*/ 3157245 h 3550161"/>
              <a:gd name="connsiteX373" fmla="*/ 2295743 w 5462730"/>
              <a:gd name="connsiteY373" fmla="*/ 3175104 h 3550161"/>
              <a:gd name="connsiteX374" fmla="*/ 2347045 w 5462730"/>
              <a:gd name="connsiteY374" fmla="*/ 3157245 h 3550161"/>
              <a:gd name="connsiteX375" fmla="*/ 2324740 w 5462730"/>
              <a:gd name="connsiteY375" fmla="*/ 3159477 h 3550161"/>
              <a:gd name="connsiteX376" fmla="*/ 2344814 w 5462730"/>
              <a:gd name="connsiteY376" fmla="*/ 3130455 h 3550161"/>
              <a:gd name="connsiteX377" fmla="*/ 2367120 w 5462730"/>
              <a:gd name="connsiteY377" fmla="*/ 3134920 h 3550161"/>
              <a:gd name="connsiteX378" fmla="*/ 2420653 w 5462730"/>
              <a:gd name="connsiteY378" fmla="*/ 3101433 h 3550161"/>
              <a:gd name="connsiteX379" fmla="*/ 2418422 w 5462730"/>
              <a:gd name="connsiteY379" fmla="*/ 3099200 h 3550161"/>
              <a:gd name="connsiteX380" fmla="*/ 2384964 w 5462730"/>
              <a:gd name="connsiteY380" fmla="*/ 3112595 h 3550161"/>
              <a:gd name="connsiteX381" fmla="*/ 2413961 w 5462730"/>
              <a:gd name="connsiteY381" fmla="*/ 3088038 h 3550161"/>
              <a:gd name="connsiteX382" fmla="*/ 2418422 w 5462730"/>
              <a:gd name="connsiteY382" fmla="*/ 3092503 h 3550161"/>
              <a:gd name="connsiteX383" fmla="*/ 2431805 w 5462730"/>
              <a:gd name="connsiteY383" fmla="*/ 3085805 h 3550161"/>
              <a:gd name="connsiteX384" fmla="*/ 2447419 w 5462730"/>
              <a:gd name="connsiteY384" fmla="*/ 3076875 h 3550161"/>
              <a:gd name="connsiteX385" fmla="*/ 2449650 w 5462730"/>
              <a:gd name="connsiteY385" fmla="*/ 3079108 h 3550161"/>
              <a:gd name="connsiteX386" fmla="*/ 2451880 w 5462730"/>
              <a:gd name="connsiteY386" fmla="*/ 3076875 h 3550161"/>
              <a:gd name="connsiteX387" fmla="*/ 2451880 w 5462730"/>
              <a:gd name="connsiteY387" fmla="*/ 3088038 h 3550161"/>
              <a:gd name="connsiteX388" fmla="*/ 2467494 w 5462730"/>
              <a:gd name="connsiteY388" fmla="*/ 3081340 h 3550161"/>
              <a:gd name="connsiteX389" fmla="*/ 2478647 w 5462730"/>
              <a:gd name="connsiteY389" fmla="*/ 3074643 h 3550161"/>
              <a:gd name="connsiteX390" fmla="*/ 2458572 w 5462730"/>
              <a:gd name="connsiteY390" fmla="*/ 3074643 h 3550161"/>
              <a:gd name="connsiteX391" fmla="*/ 2583482 w 5462730"/>
              <a:gd name="connsiteY391" fmla="*/ 3009901 h 3550161"/>
              <a:gd name="connsiteX392" fmla="*/ 2599096 w 5462730"/>
              <a:gd name="connsiteY392" fmla="*/ 3014366 h 3550161"/>
              <a:gd name="connsiteX393" fmla="*/ 2619171 w 5462730"/>
              <a:gd name="connsiteY393" fmla="*/ 2989809 h 3550161"/>
              <a:gd name="connsiteX394" fmla="*/ 2494260 w 5462730"/>
              <a:gd name="connsiteY394" fmla="*/ 3036691 h 3550161"/>
              <a:gd name="connsiteX395" fmla="*/ 2561177 w 5462730"/>
              <a:gd name="connsiteY395" fmla="*/ 2983111 h 3550161"/>
              <a:gd name="connsiteX396" fmla="*/ 2527719 w 5462730"/>
              <a:gd name="connsiteY396" fmla="*/ 3007668 h 3550161"/>
              <a:gd name="connsiteX397" fmla="*/ 2416192 w 5462730"/>
              <a:gd name="connsiteY397" fmla="*/ 3061248 h 3550161"/>
              <a:gd name="connsiteX398" fmla="*/ 2454111 w 5462730"/>
              <a:gd name="connsiteY398" fmla="*/ 3050085 h 3550161"/>
              <a:gd name="connsiteX399" fmla="*/ 2416192 w 5462730"/>
              <a:gd name="connsiteY399" fmla="*/ 3085805 h 3550161"/>
              <a:gd name="connsiteX400" fmla="*/ 2407269 w 5462730"/>
              <a:gd name="connsiteY400" fmla="*/ 3081340 h 3550161"/>
              <a:gd name="connsiteX401" fmla="*/ 2425114 w 5462730"/>
              <a:gd name="connsiteY401" fmla="*/ 3070178 h 3550161"/>
              <a:gd name="connsiteX402" fmla="*/ 2398347 w 5462730"/>
              <a:gd name="connsiteY402" fmla="*/ 3074643 h 3550161"/>
              <a:gd name="connsiteX403" fmla="*/ 2413961 w 5462730"/>
              <a:gd name="connsiteY403" fmla="*/ 3065713 h 3550161"/>
              <a:gd name="connsiteX404" fmla="*/ 2409500 w 5462730"/>
              <a:gd name="connsiteY404" fmla="*/ 3063480 h 3550161"/>
              <a:gd name="connsiteX405" fmla="*/ 2391656 w 5462730"/>
              <a:gd name="connsiteY405" fmla="*/ 3072410 h 3550161"/>
              <a:gd name="connsiteX406" fmla="*/ 2391656 w 5462730"/>
              <a:gd name="connsiteY406" fmla="*/ 3079108 h 3550161"/>
              <a:gd name="connsiteX407" fmla="*/ 2369350 w 5462730"/>
              <a:gd name="connsiteY407" fmla="*/ 3081340 h 3550161"/>
              <a:gd name="connsiteX408" fmla="*/ 2338123 w 5462730"/>
              <a:gd name="connsiteY408" fmla="*/ 3092503 h 3550161"/>
              <a:gd name="connsiteX409" fmla="*/ 2239979 w 5462730"/>
              <a:gd name="connsiteY409" fmla="*/ 3132687 h 3550161"/>
              <a:gd name="connsiteX410" fmla="*/ 2242210 w 5462730"/>
              <a:gd name="connsiteY410" fmla="*/ 3134920 h 3550161"/>
              <a:gd name="connsiteX411" fmla="*/ 2235518 w 5462730"/>
              <a:gd name="connsiteY411" fmla="*/ 3134920 h 3550161"/>
              <a:gd name="connsiteX412" fmla="*/ 2219904 w 5462730"/>
              <a:gd name="connsiteY412" fmla="*/ 3141617 h 3550161"/>
              <a:gd name="connsiteX413" fmla="*/ 2217674 w 5462730"/>
              <a:gd name="connsiteY413" fmla="*/ 3141617 h 3550161"/>
              <a:gd name="connsiteX414" fmla="*/ 2260054 w 5462730"/>
              <a:gd name="connsiteY414" fmla="*/ 3134920 h 3550161"/>
              <a:gd name="connsiteX415" fmla="*/ 2262284 w 5462730"/>
              <a:gd name="connsiteY415" fmla="*/ 3146082 h 3550161"/>
              <a:gd name="connsiteX416" fmla="*/ 2280129 w 5462730"/>
              <a:gd name="connsiteY416" fmla="*/ 3139385 h 3550161"/>
              <a:gd name="connsiteX417" fmla="*/ 2266746 w 5462730"/>
              <a:gd name="connsiteY417" fmla="*/ 3134920 h 3550161"/>
              <a:gd name="connsiteX418" fmla="*/ 2282359 w 5462730"/>
              <a:gd name="connsiteY418" fmla="*/ 3125990 h 3550161"/>
              <a:gd name="connsiteX419" fmla="*/ 2297973 w 5462730"/>
              <a:gd name="connsiteY419" fmla="*/ 3132687 h 3550161"/>
              <a:gd name="connsiteX420" fmla="*/ 2260054 w 5462730"/>
              <a:gd name="connsiteY420" fmla="*/ 3157245 h 3550161"/>
              <a:gd name="connsiteX421" fmla="*/ 2219904 w 5462730"/>
              <a:gd name="connsiteY421" fmla="*/ 3163942 h 3550161"/>
              <a:gd name="connsiteX422" fmla="*/ 2217674 w 5462730"/>
              <a:gd name="connsiteY422" fmla="*/ 3152780 h 3550161"/>
              <a:gd name="connsiteX423" fmla="*/ 2177524 w 5462730"/>
              <a:gd name="connsiteY423" fmla="*/ 3177337 h 3550161"/>
              <a:gd name="connsiteX424" fmla="*/ 2184216 w 5462730"/>
              <a:gd name="connsiteY424" fmla="*/ 3161710 h 3550161"/>
              <a:gd name="connsiteX425" fmla="*/ 2123991 w 5462730"/>
              <a:gd name="connsiteY425" fmla="*/ 3197429 h 3550161"/>
              <a:gd name="connsiteX426" fmla="*/ 2166371 w 5462730"/>
              <a:gd name="connsiteY426" fmla="*/ 3166174 h 3550161"/>
              <a:gd name="connsiteX427" fmla="*/ 2152988 w 5462730"/>
              <a:gd name="connsiteY427" fmla="*/ 3163942 h 3550161"/>
              <a:gd name="connsiteX428" fmla="*/ 2150758 w 5462730"/>
              <a:gd name="connsiteY428" fmla="*/ 3159477 h 3550161"/>
              <a:gd name="connsiteX429" fmla="*/ 2224365 w 5462730"/>
              <a:gd name="connsiteY429" fmla="*/ 3110362 h 3550161"/>
              <a:gd name="connsiteX430" fmla="*/ 2246671 w 5462730"/>
              <a:gd name="connsiteY430" fmla="*/ 3119292 h 3550161"/>
              <a:gd name="connsiteX431" fmla="*/ 2306895 w 5462730"/>
              <a:gd name="connsiteY431" fmla="*/ 3079108 h 3550161"/>
              <a:gd name="connsiteX432" fmla="*/ 2275668 w 5462730"/>
              <a:gd name="connsiteY432" fmla="*/ 3085805 h 3550161"/>
              <a:gd name="connsiteX433" fmla="*/ 2271207 w 5462730"/>
              <a:gd name="connsiteY433" fmla="*/ 3074643 h 3550161"/>
              <a:gd name="connsiteX434" fmla="*/ 2228826 w 5462730"/>
              <a:gd name="connsiteY434" fmla="*/ 3101433 h 3550161"/>
              <a:gd name="connsiteX435" fmla="*/ 2268976 w 5462730"/>
              <a:gd name="connsiteY435" fmla="*/ 3074643 h 3550161"/>
              <a:gd name="connsiteX436" fmla="*/ 2251132 w 5462730"/>
              <a:gd name="connsiteY436" fmla="*/ 3079108 h 3550161"/>
              <a:gd name="connsiteX437" fmla="*/ 2273437 w 5462730"/>
              <a:gd name="connsiteY437" fmla="*/ 3065713 h 3550161"/>
              <a:gd name="connsiteX438" fmla="*/ 2248901 w 5462730"/>
              <a:gd name="connsiteY438" fmla="*/ 3056783 h 3550161"/>
              <a:gd name="connsiteX439" fmla="*/ 2260054 w 5462730"/>
              <a:gd name="connsiteY439" fmla="*/ 3052318 h 3550161"/>
              <a:gd name="connsiteX440" fmla="*/ 2215443 w 5462730"/>
              <a:gd name="connsiteY440" fmla="*/ 3063480 h 3550161"/>
              <a:gd name="connsiteX441" fmla="*/ 2219904 w 5462730"/>
              <a:gd name="connsiteY441" fmla="*/ 3056783 h 3550161"/>
              <a:gd name="connsiteX442" fmla="*/ 2148527 w 5462730"/>
              <a:gd name="connsiteY442" fmla="*/ 3072410 h 3550161"/>
              <a:gd name="connsiteX443" fmla="*/ 2159680 w 5462730"/>
              <a:gd name="connsiteY443" fmla="*/ 3072410 h 3550161"/>
              <a:gd name="connsiteX444" fmla="*/ 2148527 w 5462730"/>
              <a:gd name="connsiteY444" fmla="*/ 3083573 h 3550161"/>
              <a:gd name="connsiteX445" fmla="*/ 2161910 w 5462730"/>
              <a:gd name="connsiteY445" fmla="*/ 3081340 h 3550161"/>
              <a:gd name="connsiteX446" fmla="*/ 2144066 w 5462730"/>
              <a:gd name="connsiteY446" fmla="*/ 3112595 h 3550161"/>
              <a:gd name="connsiteX447" fmla="*/ 2166371 w 5462730"/>
              <a:gd name="connsiteY447" fmla="*/ 3105898 h 3550161"/>
              <a:gd name="connsiteX448" fmla="*/ 2132913 w 5462730"/>
              <a:gd name="connsiteY448" fmla="*/ 3128222 h 3550161"/>
              <a:gd name="connsiteX449" fmla="*/ 2119530 w 5462730"/>
              <a:gd name="connsiteY449" fmla="*/ 3134920 h 3550161"/>
              <a:gd name="connsiteX450" fmla="*/ 2099455 w 5462730"/>
              <a:gd name="connsiteY450" fmla="*/ 3150547 h 3550161"/>
              <a:gd name="connsiteX451" fmla="*/ 2090533 w 5462730"/>
              <a:gd name="connsiteY451" fmla="*/ 3168407 h 3550161"/>
              <a:gd name="connsiteX452" fmla="*/ 2057075 w 5462730"/>
              <a:gd name="connsiteY452" fmla="*/ 3181802 h 3550161"/>
              <a:gd name="connsiteX453" fmla="*/ 1956701 w 5462730"/>
              <a:gd name="connsiteY453" fmla="*/ 3219754 h 3550161"/>
              <a:gd name="connsiteX454" fmla="*/ 2025847 w 5462730"/>
              <a:gd name="connsiteY454" fmla="*/ 3172872 h 3550161"/>
              <a:gd name="connsiteX455" fmla="*/ 2059306 w 5462730"/>
              <a:gd name="connsiteY455" fmla="*/ 3161710 h 3550161"/>
              <a:gd name="connsiteX456" fmla="*/ 2077150 w 5462730"/>
              <a:gd name="connsiteY456" fmla="*/ 3117060 h 3550161"/>
              <a:gd name="connsiteX457" fmla="*/ 2008003 w 5462730"/>
              <a:gd name="connsiteY457" fmla="*/ 3148315 h 3550161"/>
              <a:gd name="connsiteX458" fmla="*/ 1963392 w 5462730"/>
              <a:gd name="connsiteY458" fmla="*/ 3152780 h 3550161"/>
              <a:gd name="connsiteX459" fmla="*/ 1981237 w 5462730"/>
              <a:gd name="connsiteY459" fmla="*/ 3137152 h 3550161"/>
              <a:gd name="connsiteX460" fmla="*/ 2003542 w 5462730"/>
              <a:gd name="connsiteY460" fmla="*/ 3096968 h 3550161"/>
              <a:gd name="connsiteX461" fmla="*/ 1950009 w 5462730"/>
              <a:gd name="connsiteY461" fmla="*/ 3112595 h 3550161"/>
              <a:gd name="connsiteX462" fmla="*/ 1994620 w 5462730"/>
              <a:gd name="connsiteY462" fmla="*/ 3074643 h 3550161"/>
              <a:gd name="connsiteX463" fmla="*/ 2037000 w 5462730"/>
              <a:gd name="connsiteY463" fmla="*/ 3050085 h 3550161"/>
              <a:gd name="connsiteX464" fmla="*/ 2030308 w 5462730"/>
              <a:gd name="connsiteY464" fmla="*/ 3059015 h 3550161"/>
              <a:gd name="connsiteX465" fmla="*/ 2101686 w 5462730"/>
              <a:gd name="connsiteY465" fmla="*/ 3027761 h 3550161"/>
              <a:gd name="connsiteX466" fmla="*/ 2079380 w 5462730"/>
              <a:gd name="connsiteY466" fmla="*/ 3021063 h 3550161"/>
              <a:gd name="connsiteX467" fmla="*/ 2050383 w 5462730"/>
              <a:gd name="connsiteY467" fmla="*/ 3027761 h 3550161"/>
              <a:gd name="connsiteX468" fmla="*/ 2028078 w 5462730"/>
              <a:gd name="connsiteY468" fmla="*/ 3045621 h 3550161"/>
              <a:gd name="connsiteX469" fmla="*/ 1994620 w 5462730"/>
              <a:gd name="connsiteY469" fmla="*/ 3050085 h 3550161"/>
              <a:gd name="connsiteX470" fmla="*/ 1992389 w 5462730"/>
              <a:gd name="connsiteY470" fmla="*/ 3043388 h 3550161"/>
              <a:gd name="connsiteX471" fmla="*/ 1996850 w 5462730"/>
              <a:gd name="connsiteY471" fmla="*/ 3034458 h 3550161"/>
              <a:gd name="connsiteX472" fmla="*/ 1999081 w 5462730"/>
              <a:gd name="connsiteY472" fmla="*/ 3029993 h 3550161"/>
              <a:gd name="connsiteX473" fmla="*/ 1936626 w 5462730"/>
              <a:gd name="connsiteY473" fmla="*/ 3059015 h 3550161"/>
              <a:gd name="connsiteX474" fmla="*/ 1965623 w 5462730"/>
              <a:gd name="connsiteY474" fmla="*/ 3043388 h 3550161"/>
              <a:gd name="connsiteX475" fmla="*/ 1927704 w 5462730"/>
              <a:gd name="connsiteY475" fmla="*/ 3038923 h 3550161"/>
              <a:gd name="connsiteX476" fmla="*/ 1945548 w 5462730"/>
              <a:gd name="connsiteY476" fmla="*/ 3021063 h 3550161"/>
              <a:gd name="connsiteX477" fmla="*/ 1958931 w 5462730"/>
              <a:gd name="connsiteY477" fmla="*/ 3009901 h 3550161"/>
              <a:gd name="connsiteX478" fmla="*/ 1867479 w 5462730"/>
              <a:gd name="connsiteY478" fmla="*/ 3018831 h 3550161"/>
              <a:gd name="connsiteX479" fmla="*/ 1896476 w 5462730"/>
              <a:gd name="connsiteY479" fmla="*/ 2998738 h 3550161"/>
              <a:gd name="connsiteX480" fmla="*/ 1867479 w 5462730"/>
              <a:gd name="connsiteY480" fmla="*/ 2994273 h 3550161"/>
              <a:gd name="connsiteX481" fmla="*/ 1874171 w 5462730"/>
              <a:gd name="connsiteY481" fmla="*/ 2987576 h 3550161"/>
              <a:gd name="connsiteX482" fmla="*/ 1865249 w 5462730"/>
              <a:gd name="connsiteY482" fmla="*/ 2983111 h 3550161"/>
              <a:gd name="connsiteX483" fmla="*/ 1874171 w 5462730"/>
              <a:gd name="connsiteY483" fmla="*/ 2969716 h 3550161"/>
              <a:gd name="connsiteX484" fmla="*/ 1892015 w 5462730"/>
              <a:gd name="connsiteY484" fmla="*/ 2945159 h 3550161"/>
              <a:gd name="connsiteX485" fmla="*/ 1825099 w 5462730"/>
              <a:gd name="connsiteY485" fmla="*/ 2951856 h 3550161"/>
              <a:gd name="connsiteX486" fmla="*/ 1860788 w 5462730"/>
              <a:gd name="connsiteY486" fmla="*/ 2929532 h 3550161"/>
              <a:gd name="connsiteX487" fmla="*/ 1827330 w 5462730"/>
              <a:gd name="connsiteY487" fmla="*/ 2925067 h 3550161"/>
              <a:gd name="connsiteX488" fmla="*/ 1854096 w 5462730"/>
              <a:gd name="connsiteY488" fmla="*/ 2913904 h 3550161"/>
              <a:gd name="connsiteX489" fmla="*/ 1867479 w 5462730"/>
              <a:gd name="connsiteY489" fmla="*/ 2898277 h 3550161"/>
              <a:gd name="connsiteX490" fmla="*/ 1836252 w 5462730"/>
              <a:gd name="connsiteY490" fmla="*/ 2904974 h 3550161"/>
              <a:gd name="connsiteX491" fmla="*/ 1876401 w 5462730"/>
              <a:gd name="connsiteY491" fmla="*/ 2882649 h 3550161"/>
              <a:gd name="connsiteX492" fmla="*/ 1822868 w 5462730"/>
              <a:gd name="connsiteY492" fmla="*/ 2900509 h 3550161"/>
              <a:gd name="connsiteX493" fmla="*/ 1776027 w 5462730"/>
              <a:gd name="connsiteY493" fmla="*/ 2916137 h 3550161"/>
              <a:gd name="connsiteX494" fmla="*/ 1789410 w 5462730"/>
              <a:gd name="connsiteY494" fmla="*/ 2907207 h 3550161"/>
              <a:gd name="connsiteX495" fmla="*/ 1867479 w 5462730"/>
              <a:gd name="connsiteY495" fmla="*/ 2869255 h 3550161"/>
              <a:gd name="connsiteX496" fmla="*/ 1867479 w 5462730"/>
              <a:gd name="connsiteY496" fmla="*/ 2864790 h 3550161"/>
              <a:gd name="connsiteX497" fmla="*/ 1974545 w 5462730"/>
              <a:gd name="connsiteY497" fmla="*/ 2808978 h 3550161"/>
              <a:gd name="connsiteX498" fmla="*/ 1871940 w 5462730"/>
              <a:gd name="connsiteY498" fmla="*/ 2835767 h 3550161"/>
              <a:gd name="connsiteX499" fmla="*/ 2019156 w 5462730"/>
              <a:gd name="connsiteY499" fmla="*/ 2764328 h 3550161"/>
              <a:gd name="connsiteX500" fmla="*/ 2005773 w 5462730"/>
              <a:gd name="connsiteY500" fmla="*/ 2766560 h 3550161"/>
              <a:gd name="connsiteX501" fmla="*/ 2057075 w 5462730"/>
              <a:gd name="connsiteY501" fmla="*/ 2742003 h 3550161"/>
              <a:gd name="connsiteX502" fmla="*/ 2016925 w 5462730"/>
              <a:gd name="connsiteY502" fmla="*/ 2742003 h 3550161"/>
              <a:gd name="connsiteX503" fmla="*/ 2123991 w 5462730"/>
              <a:gd name="connsiteY503" fmla="*/ 2688424 h 3550161"/>
              <a:gd name="connsiteX504" fmla="*/ 2168602 w 5462730"/>
              <a:gd name="connsiteY504" fmla="*/ 2657169 h 3550161"/>
              <a:gd name="connsiteX505" fmla="*/ 2164141 w 5462730"/>
              <a:gd name="connsiteY505" fmla="*/ 2652704 h 3550161"/>
              <a:gd name="connsiteX506" fmla="*/ 2190907 w 5462730"/>
              <a:gd name="connsiteY506" fmla="*/ 2628147 h 3550161"/>
              <a:gd name="connsiteX507" fmla="*/ 2025847 w 5462730"/>
              <a:gd name="connsiteY507" fmla="*/ 2681726 h 3550161"/>
              <a:gd name="connsiteX508" fmla="*/ 2039231 w 5462730"/>
              <a:gd name="connsiteY508" fmla="*/ 2670564 h 3550161"/>
              <a:gd name="connsiteX509" fmla="*/ 2008003 w 5462730"/>
              <a:gd name="connsiteY509" fmla="*/ 2675029 h 3550161"/>
              <a:gd name="connsiteX510" fmla="*/ 2063767 w 5462730"/>
              <a:gd name="connsiteY510" fmla="*/ 2637077 h 3550161"/>
              <a:gd name="connsiteX511" fmla="*/ 2065997 w 5462730"/>
              <a:gd name="connsiteY511" fmla="*/ 2623682 h 3550161"/>
              <a:gd name="connsiteX512" fmla="*/ 2215443 w 5462730"/>
              <a:gd name="connsiteY512" fmla="*/ 2552242 h 3550161"/>
              <a:gd name="connsiteX513" fmla="*/ 2215443 w 5462730"/>
              <a:gd name="connsiteY513" fmla="*/ 2543312 h 3550161"/>
              <a:gd name="connsiteX514" fmla="*/ 2144066 w 5462730"/>
              <a:gd name="connsiteY514" fmla="*/ 2570102 h 3550161"/>
              <a:gd name="connsiteX515" fmla="*/ 2030308 w 5462730"/>
              <a:gd name="connsiteY515" fmla="*/ 2608054 h 3550161"/>
              <a:gd name="connsiteX516" fmla="*/ 2115069 w 5462730"/>
              <a:gd name="connsiteY516" fmla="*/ 2567870 h 3550161"/>
              <a:gd name="connsiteX517" fmla="*/ 2202060 w 5462730"/>
              <a:gd name="connsiteY517" fmla="*/ 2516523 h 3550161"/>
              <a:gd name="connsiteX518" fmla="*/ 2208752 w 5462730"/>
              <a:gd name="connsiteY518" fmla="*/ 2498663 h 3550161"/>
              <a:gd name="connsiteX519" fmla="*/ 2139605 w 5462730"/>
              <a:gd name="connsiteY519" fmla="*/ 2525452 h 3550161"/>
              <a:gd name="connsiteX520" fmla="*/ 2121761 w 5462730"/>
              <a:gd name="connsiteY520" fmla="*/ 2541080 h 3550161"/>
              <a:gd name="connsiteX521" fmla="*/ 1985698 w 5462730"/>
              <a:gd name="connsiteY521" fmla="*/ 2587962 h 3550161"/>
              <a:gd name="connsiteX522" fmla="*/ 2074919 w 5462730"/>
              <a:gd name="connsiteY522" fmla="*/ 2538847 h 3550161"/>
              <a:gd name="connsiteX523" fmla="*/ 2092764 w 5462730"/>
              <a:gd name="connsiteY523" fmla="*/ 2541080 h 3550161"/>
              <a:gd name="connsiteX524" fmla="*/ 2097225 w 5462730"/>
              <a:gd name="connsiteY524" fmla="*/ 2532150 h 3550161"/>
              <a:gd name="connsiteX525" fmla="*/ 2360428 w 5462730"/>
              <a:gd name="connsiteY525" fmla="*/ 2420526 h 3550161"/>
              <a:gd name="connsiteX526" fmla="*/ 2275668 w 5462730"/>
              <a:gd name="connsiteY526" fmla="*/ 2469640 h 3550161"/>
              <a:gd name="connsiteX527" fmla="*/ 2324740 w 5462730"/>
              <a:gd name="connsiteY527" fmla="*/ 2467408 h 3550161"/>
              <a:gd name="connsiteX528" fmla="*/ 2373811 w 5462730"/>
              <a:gd name="connsiteY528" fmla="*/ 2427223 h 3550161"/>
              <a:gd name="connsiteX529" fmla="*/ 2369350 w 5462730"/>
              <a:gd name="connsiteY529" fmla="*/ 2422758 h 3550161"/>
              <a:gd name="connsiteX530" fmla="*/ 2373811 w 5462730"/>
              <a:gd name="connsiteY530" fmla="*/ 2418293 h 3550161"/>
              <a:gd name="connsiteX531" fmla="*/ 2400578 w 5462730"/>
              <a:gd name="connsiteY531" fmla="*/ 2404899 h 3550161"/>
              <a:gd name="connsiteX532" fmla="*/ 2398347 w 5462730"/>
              <a:gd name="connsiteY532" fmla="*/ 2400434 h 3550161"/>
              <a:gd name="connsiteX533" fmla="*/ 2581251 w 5462730"/>
              <a:gd name="connsiteY533" fmla="*/ 2306669 h 3550161"/>
              <a:gd name="connsiteX534" fmla="*/ 2726516 w 5462730"/>
              <a:gd name="connsiteY534" fmla="*/ 2237462 h 3550161"/>
              <a:gd name="connsiteX535" fmla="*/ 2793398 w 5462730"/>
              <a:gd name="connsiteY535" fmla="*/ 2207652 h 3550161"/>
              <a:gd name="connsiteX536" fmla="*/ 2772349 w 5462730"/>
              <a:gd name="connsiteY536" fmla="*/ 2205567 h 3550161"/>
              <a:gd name="connsiteX537" fmla="*/ 2743179 w 5462730"/>
              <a:gd name="connsiteY537" fmla="*/ 2199525 h 3550161"/>
              <a:gd name="connsiteX538" fmla="*/ 2758440 w 5462730"/>
              <a:gd name="connsiteY538" fmla="*/ 2174176 h 3550161"/>
              <a:gd name="connsiteX539" fmla="*/ 2662808 w 5462730"/>
              <a:gd name="connsiteY539" fmla="*/ 2194244 h 3550161"/>
              <a:gd name="connsiteX540" fmla="*/ 2671009 w 5462730"/>
              <a:gd name="connsiteY540" fmla="*/ 2176417 h 3550161"/>
              <a:gd name="connsiteX541" fmla="*/ 2557167 w 5462730"/>
              <a:gd name="connsiteY541" fmla="*/ 2173462 h 3550161"/>
              <a:gd name="connsiteX542" fmla="*/ 2517327 w 5462730"/>
              <a:gd name="connsiteY542" fmla="*/ 2158334 h 3550161"/>
              <a:gd name="connsiteX543" fmla="*/ 2515972 w 5462730"/>
              <a:gd name="connsiteY543" fmla="*/ 2114323 h 3550161"/>
              <a:gd name="connsiteX544" fmla="*/ 2472946 w 5462730"/>
              <a:gd name="connsiteY544" fmla="*/ 2090468 h 3550161"/>
              <a:gd name="connsiteX545" fmla="*/ 2453383 w 5462730"/>
              <a:gd name="connsiteY545" fmla="*/ 2023436 h 3550161"/>
              <a:gd name="connsiteX546" fmla="*/ 2332292 w 5462730"/>
              <a:gd name="connsiteY546" fmla="*/ 1879725 h 3550161"/>
              <a:gd name="connsiteX547" fmla="*/ 2300203 w 5462730"/>
              <a:gd name="connsiteY547" fmla="*/ 1832098 h 3550161"/>
              <a:gd name="connsiteX548" fmla="*/ 2252185 w 5462730"/>
              <a:gd name="connsiteY548" fmla="*/ 1740834 h 3550161"/>
              <a:gd name="connsiteX549" fmla="*/ 2313017 w 5462730"/>
              <a:gd name="connsiteY549" fmla="*/ 1585119 h 3550161"/>
              <a:gd name="connsiteX550" fmla="*/ 2474922 w 5462730"/>
              <a:gd name="connsiteY550" fmla="*/ 1491411 h 3550161"/>
              <a:gd name="connsiteX551" fmla="*/ 2673033 w 5462730"/>
              <a:gd name="connsiteY551" fmla="*/ 1389434 h 3550161"/>
              <a:gd name="connsiteX552" fmla="*/ 2862943 w 5462730"/>
              <a:gd name="connsiteY552" fmla="*/ 1305286 h 3550161"/>
              <a:gd name="connsiteX553" fmla="*/ 2918046 w 5462730"/>
              <a:gd name="connsiteY553" fmla="*/ 1295064 h 3550161"/>
              <a:gd name="connsiteX554" fmla="*/ 2921919 w 5462730"/>
              <a:gd name="connsiteY554" fmla="*/ 1278815 h 3550161"/>
              <a:gd name="connsiteX555" fmla="*/ 2978163 w 5462730"/>
              <a:gd name="connsiteY555" fmla="*/ 1258287 h 3550161"/>
              <a:gd name="connsiteX556" fmla="*/ 3025301 w 5462730"/>
              <a:gd name="connsiteY556" fmla="*/ 1226249 h 3550161"/>
              <a:gd name="connsiteX557" fmla="*/ 3168524 w 5462730"/>
              <a:gd name="connsiteY557" fmla="*/ 1188808 h 3550161"/>
              <a:gd name="connsiteX558" fmla="*/ 3212929 w 5462730"/>
              <a:gd name="connsiteY558" fmla="*/ 1162711 h 3550161"/>
              <a:gd name="connsiteX559" fmla="*/ 3233419 w 5462730"/>
              <a:gd name="connsiteY559" fmla="*/ 1165122 h 3550161"/>
              <a:gd name="connsiteX560" fmla="*/ 3359574 w 5462730"/>
              <a:gd name="connsiteY560" fmla="*/ 1094354 h 3550161"/>
              <a:gd name="connsiteX561" fmla="*/ 3533771 w 5462730"/>
              <a:gd name="connsiteY561" fmla="*/ 1020885 h 3550161"/>
              <a:gd name="connsiteX562" fmla="*/ 3564056 w 5462730"/>
              <a:gd name="connsiteY562" fmla="*/ 1009832 h 3550161"/>
              <a:gd name="connsiteX563" fmla="*/ 3648539 w 5462730"/>
              <a:gd name="connsiteY563" fmla="*/ 959217 h 3550161"/>
              <a:gd name="connsiteX564" fmla="*/ 3720043 w 5462730"/>
              <a:gd name="connsiteY564" fmla="*/ 913339 h 3550161"/>
              <a:gd name="connsiteX565" fmla="*/ 3823424 w 5462730"/>
              <a:gd name="connsiteY565" fmla="*/ 860771 h 3550161"/>
              <a:gd name="connsiteX566" fmla="*/ 3841872 w 5462730"/>
              <a:gd name="connsiteY566" fmla="*/ 844148 h 3550161"/>
              <a:gd name="connsiteX567" fmla="*/ 3875794 w 5462730"/>
              <a:gd name="connsiteY567" fmla="*/ 856493 h 3550161"/>
              <a:gd name="connsiteX568" fmla="*/ 3922931 w 5462730"/>
              <a:gd name="connsiteY568" fmla="*/ 824452 h 3550161"/>
              <a:gd name="connsiteX569" fmla="*/ 4108967 w 5462730"/>
              <a:gd name="connsiteY569" fmla="*/ 756552 h 3550161"/>
              <a:gd name="connsiteX570" fmla="*/ 4129006 w 5462730"/>
              <a:gd name="connsiteY570" fmla="*/ 744295 h 3550161"/>
              <a:gd name="connsiteX571" fmla="*/ 4369238 w 5462730"/>
              <a:gd name="connsiteY571" fmla="*/ 636834 h 3550161"/>
              <a:gd name="connsiteX572" fmla="*/ 4398127 w 5462730"/>
              <a:gd name="connsiteY572" fmla="*/ 615240 h 3550161"/>
              <a:gd name="connsiteX573" fmla="*/ 4500623 w 5462730"/>
              <a:gd name="connsiteY573" fmla="*/ 593824 h 3550161"/>
              <a:gd name="connsiteX574" fmla="*/ 4497199 w 5462730"/>
              <a:gd name="connsiteY574" fmla="*/ 624743 h 3550161"/>
              <a:gd name="connsiteX575" fmla="*/ 4648173 w 5462730"/>
              <a:gd name="connsiteY575" fmla="*/ 554807 h 3550161"/>
              <a:gd name="connsiteX576" fmla="*/ 4680050 w 5462730"/>
              <a:gd name="connsiteY576" fmla="*/ 548116 h 3550161"/>
              <a:gd name="connsiteX577" fmla="*/ 4745849 w 5462730"/>
              <a:gd name="connsiteY577" fmla="*/ 553770 h 3550161"/>
              <a:gd name="connsiteX578" fmla="*/ 4700755 w 5462730"/>
              <a:gd name="connsiteY578" fmla="*/ 604844 h 3550161"/>
              <a:gd name="connsiteX579" fmla="*/ 4696427 w 5462730"/>
              <a:gd name="connsiteY579" fmla="*/ 606423 h 3550161"/>
              <a:gd name="connsiteX580" fmla="*/ 4641778 w 5462730"/>
              <a:gd name="connsiteY580" fmla="*/ 631313 h 3550161"/>
              <a:gd name="connsiteX581" fmla="*/ 4696427 w 5462730"/>
              <a:gd name="connsiteY581" fmla="*/ 606423 h 3550161"/>
              <a:gd name="connsiteX582" fmla="*/ 4715088 w 5462730"/>
              <a:gd name="connsiteY582" fmla="*/ 644115 h 3550161"/>
              <a:gd name="connsiteX583" fmla="*/ 4767006 w 5462730"/>
              <a:gd name="connsiteY583" fmla="*/ 625166 h 3550161"/>
              <a:gd name="connsiteX584" fmla="*/ 4833494 w 5462730"/>
              <a:gd name="connsiteY584" fmla="*/ 605845 h 3550161"/>
              <a:gd name="connsiteX585" fmla="*/ 4894753 w 5462730"/>
              <a:gd name="connsiteY585" fmla="*/ 558761 h 3550161"/>
              <a:gd name="connsiteX586" fmla="*/ 4961480 w 5462730"/>
              <a:gd name="connsiteY586" fmla="*/ 499793 h 3550161"/>
              <a:gd name="connsiteX587" fmla="*/ 5017485 w 5462730"/>
              <a:gd name="connsiteY587" fmla="*/ 518912 h 3550161"/>
              <a:gd name="connsiteX588" fmla="*/ 5248162 w 5462730"/>
              <a:gd name="connsiteY588" fmla="*/ 385269 h 3550161"/>
              <a:gd name="connsiteX589" fmla="*/ 5278446 w 5462730"/>
              <a:gd name="connsiteY589" fmla="*/ 374216 h 3550161"/>
              <a:gd name="connsiteX590" fmla="*/ 5281631 w 5462730"/>
              <a:gd name="connsiteY590" fmla="*/ 382943 h 3550161"/>
              <a:gd name="connsiteX591" fmla="*/ 5186903 w 5462730"/>
              <a:gd name="connsiteY591" fmla="*/ 432351 h 3550161"/>
              <a:gd name="connsiteX592" fmla="*/ 5103322 w 5462730"/>
              <a:gd name="connsiteY592" fmla="*/ 512306 h 3550161"/>
              <a:gd name="connsiteX593" fmla="*/ 5153646 w 5462730"/>
              <a:gd name="connsiteY593" fmla="*/ 488995 h 3550161"/>
              <a:gd name="connsiteX594" fmla="*/ 5274786 w 5462730"/>
              <a:gd name="connsiteY594" fmla="*/ 444780 h 3550161"/>
              <a:gd name="connsiteX595" fmla="*/ 5320332 w 5462730"/>
              <a:gd name="connsiteY595" fmla="*/ 408377 h 3550161"/>
              <a:gd name="connsiteX596" fmla="*/ 5355632 w 5462730"/>
              <a:gd name="connsiteY596" fmla="*/ 370768 h 3550161"/>
              <a:gd name="connsiteX597" fmla="*/ 5388650 w 5462730"/>
              <a:gd name="connsiteY597" fmla="*/ 353773 h 3550161"/>
              <a:gd name="connsiteX598" fmla="*/ 5439026 w 5462730"/>
              <a:gd name="connsiteY598" fmla="*/ 331513 h 3550161"/>
              <a:gd name="connsiteX599" fmla="*/ 5462730 w 5462730"/>
              <a:gd name="connsiteY599" fmla="*/ 337024 h 3550161"/>
              <a:gd name="connsiteX600" fmla="*/ 5428952 w 5462730"/>
              <a:gd name="connsiteY600" fmla="*/ 354334 h 3550161"/>
              <a:gd name="connsiteX601" fmla="*/ 5388756 w 5462730"/>
              <a:gd name="connsiteY601" fmla="*/ 354063 h 3550161"/>
              <a:gd name="connsiteX602" fmla="*/ 5420476 w 5462730"/>
              <a:gd name="connsiteY602" fmla="*/ 336260 h 3550161"/>
              <a:gd name="connsiteX603" fmla="*/ 5439026 w 5462730"/>
              <a:gd name="connsiteY603" fmla="*/ 331513 h 3550161"/>
              <a:gd name="connsiteX604" fmla="*/ 5376236 w 5462730"/>
              <a:gd name="connsiteY604" fmla="*/ 314301 h 3550161"/>
              <a:gd name="connsiteX605" fmla="*/ 5383626 w 5462730"/>
              <a:gd name="connsiteY605" fmla="*/ 320901 h 3550161"/>
              <a:gd name="connsiteX606" fmla="*/ 5374836 w 5462730"/>
              <a:gd name="connsiteY606" fmla="*/ 324109 h 3550161"/>
              <a:gd name="connsiteX607" fmla="*/ 5354356 w 5462730"/>
              <a:gd name="connsiteY607" fmla="*/ 336234 h 3550161"/>
              <a:gd name="connsiteX608" fmla="*/ 5376236 w 5462730"/>
              <a:gd name="connsiteY608" fmla="*/ 314301 h 3550161"/>
              <a:gd name="connsiteX609" fmla="*/ 3439521 w 5462730"/>
              <a:gd name="connsiteY609" fmla="*/ 5 h 3550161"/>
              <a:gd name="connsiteX610" fmla="*/ 3565830 w 5462730"/>
              <a:gd name="connsiteY610" fmla="*/ 68896 h 3550161"/>
              <a:gd name="connsiteX611" fmla="*/ 3607811 w 5462730"/>
              <a:gd name="connsiteY611" fmla="*/ 177148 h 3550161"/>
              <a:gd name="connsiteX612" fmla="*/ 3624520 w 5462730"/>
              <a:gd name="connsiteY612" fmla="*/ 239610 h 3550161"/>
              <a:gd name="connsiteX613" fmla="*/ 3656998 w 5462730"/>
              <a:gd name="connsiteY613" fmla="*/ 448682 h 3550161"/>
              <a:gd name="connsiteX614" fmla="*/ 3699445 w 5462730"/>
              <a:gd name="connsiteY614" fmla="*/ 514857 h 3550161"/>
              <a:gd name="connsiteX615" fmla="*/ 3687885 w 5462730"/>
              <a:gd name="connsiteY615" fmla="*/ 569027 h 3550161"/>
              <a:gd name="connsiteX616" fmla="*/ 3724250 w 5462730"/>
              <a:gd name="connsiteY616" fmla="*/ 602720 h 3550161"/>
              <a:gd name="connsiteX617" fmla="*/ 3707635 w 5462730"/>
              <a:gd name="connsiteY617" fmla="*/ 647732 h 3550161"/>
              <a:gd name="connsiteX618" fmla="*/ 3625966 w 5462730"/>
              <a:gd name="connsiteY618" fmla="*/ 746572 h 3550161"/>
              <a:gd name="connsiteX619" fmla="*/ 3647167 w 5462730"/>
              <a:gd name="connsiteY619" fmla="*/ 752790 h 3550161"/>
              <a:gd name="connsiteX620" fmla="*/ 3559416 w 5462730"/>
              <a:gd name="connsiteY620" fmla="*/ 819146 h 3550161"/>
              <a:gd name="connsiteX621" fmla="*/ 3592222 w 5462730"/>
              <a:gd name="connsiteY621" fmla="*/ 824934 h 3550161"/>
              <a:gd name="connsiteX622" fmla="*/ 3557449 w 5462730"/>
              <a:gd name="connsiteY622" fmla="*/ 879968 h 3550161"/>
              <a:gd name="connsiteX623" fmla="*/ 3381384 w 5462730"/>
              <a:gd name="connsiteY623" fmla="*/ 947276 h 3550161"/>
              <a:gd name="connsiteX624" fmla="*/ 3317781 w 5462730"/>
              <a:gd name="connsiteY624" fmla="*/ 928620 h 3550161"/>
              <a:gd name="connsiteX625" fmla="*/ 3310760 w 5462730"/>
              <a:gd name="connsiteY625" fmla="*/ 980284 h 3550161"/>
              <a:gd name="connsiteX626" fmla="*/ 3209857 w 5462730"/>
              <a:gd name="connsiteY626" fmla="*/ 1012082 h 3550161"/>
              <a:gd name="connsiteX627" fmla="*/ 3212854 w 5462730"/>
              <a:gd name="connsiteY627" fmla="*/ 974586 h 3550161"/>
              <a:gd name="connsiteX628" fmla="*/ 3153322 w 5462730"/>
              <a:gd name="connsiteY628" fmla="*/ 995497 h 3550161"/>
              <a:gd name="connsiteX629" fmla="*/ 3200823 w 5462730"/>
              <a:gd name="connsiteY629" fmla="*/ 1070830 h 3550161"/>
              <a:gd name="connsiteX630" fmla="*/ 3146816 w 5462730"/>
              <a:gd name="connsiteY630" fmla="*/ 1058824 h 3550161"/>
              <a:gd name="connsiteX631" fmla="*/ 3128097 w 5462730"/>
              <a:gd name="connsiteY631" fmla="*/ 1003445 h 3550161"/>
              <a:gd name="connsiteX632" fmla="*/ 2940938 w 5462730"/>
              <a:gd name="connsiteY632" fmla="*/ 1082851 h 3550161"/>
              <a:gd name="connsiteX633" fmla="*/ 2877382 w 5462730"/>
              <a:gd name="connsiteY633" fmla="*/ 1117930 h 3550161"/>
              <a:gd name="connsiteX634" fmla="*/ 2720507 w 5462730"/>
              <a:gd name="connsiteY634" fmla="*/ 1198543 h 3550161"/>
              <a:gd name="connsiteX635" fmla="*/ 2685219 w 5462730"/>
              <a:gd name="connsiteY635" fmla="*/ 1241915 h 3550161"/>
              <a:gd name="connsiteX636" fmla="*/ 2625687 w 5462730"/>
              <a:gd name="connsiteY636" fmla="*/ 1262826 h 3550161"/>
              <a:gd name="connsiteX637" fmla="*/ 2607013 w 5462730"/>
              <a:gd name="connsiteY637" fmla="*/ 1261186 h 3550161"/>
              <a:gd name="connsiteX638" fmla="*/ 2507656 w 5462730"/>
              <a:gd name="connsiteY638" fmla="*/ 1327972 h 3550161"/>
              <a:gd name="connsiteX639" fmla="*/ 2429450 w 5462730"/>
              <a:gd name="connsiteY639" fmla="*/ 1347243 h 3550161"/>
              <a:gd name="connsiteX640" fmla="*/ 2325038 w 5462730"/>
              <a:gd name="connsiteY640" fmla="*/ 1404872 h 3550161"/>
              <a:gd name="connsiteX641" fmla="*/ 2264009 w 5462730"/>
              <a:gd name="connsiteY641" fmla="*/ 1444529 h 3550161"/>
              <a:gd name="connsiteX642" fmla="*/ 2121265 w 5462730"/>
              <a:gd name="connsiteY642" fmla="*/ 1529290 h 3550161"/>
              <a:gd name="connsiteX643" fmla="*/ 2077365 w 5462730"/>
              <a:gd name="connsiteY643" fmla="*/ 1535598 h 3550161"/>
              <a:gd name="connsiteX644" fmla="*/ 2048631 w 5462730"/>
              <a:gd name="connsiteY644" fmla="*/ 1569380 h 3550161"/>
              <a:gd name="connsiteX645" fmla="*/ 1987038 w 5462730"/>
              <a:gd name="connsiteY645" fmla="*/ 1543636 h 3550161"/>
              <a:gd name="connsiteX646" fmla="*/ 1989099 w 5462730"/>
              <a:gd name="connsiteY646" fmla="*/ 1590291 h 3550161"/>
              <a:gd name="connsiteX647" fmla="*/ 1904341 w 5462730"/>
              <a:gd name="connsiteY647" fmla="*/ 1619150 h 3550161"/>
              <a:gd name="connsiteX648" fmla="*/ 1772642 w 5462730"/>
              <a:gd name="connsiteY648" fmla="*/ 1638076 h 3550161"/>
              <a:gd name="connsiteX649" fmla="*/ 1724205 w 5462730"/>
              <a:gd name="connsiteY649" fmla="*/ 1646890 h 3550161"/>
              <a:gd name="connsiteX650" fmla="*/ 1705576 w 5462730"/>
              <a:gd name="connsiteY650" fmla="*/ 1698987 h 3550161"/>
              <a:gd name="connsiteX651" fmla="*/ 1597607 w 5462730"/>
              <a:gd name="connsiteY651" fmla="*/ 1728712 h 3550161"/>
              <a:gd name="connsiteX652" fmla="*/ 1542101 w 5462730"/>
              <a:gd name="connsiteY652" fmla="*/ 1735454 h 3550161"/>
              <a:gd name="connsiteX653" fmla="*/ 1511869 w 5462730"/>
              <a:gd name="connsiteY653" fmla="*/ 1787982 h 3550161"/>
              <a:gd name="connsiteX654" fmla="*/ 1433150 w 5462730"/>
              <a:gd name="connsiteY654" fmla="*/ 1795589 h 3550161"/>
              <a:gd name="connsiteX655" fmla="*/ 1393788 w 5462730"/>
              <a:gd name="connsiteY655" fmla="*/ 1799392 h 3550161"/>
              <a:gd name="connsiteX656" fmla="*/ 1354944 w 5462730"/>
              <a:gd name="connsiteY656" fmla="*/ 1814859 h 3550161"/>
              <a:gd name="connsiteX657" fmla="*/ 1120377 w 5462730"/>
              <a:gd name="connsiteY657" fmla="*/ 1926404 h 3550161"/>
              <a:gd name="connsiteX658" fmla="*/ 1115323 w 5462730"/>
              <a:gd name="connsiteY658" fmla="*/ 1917246 h 3550161"/>
              <a:gd name="connsiteX659" fmla="*/ 1158194 w 5462730"/>
              <a:gd name="connsiteY659" fmla="*/ 1887612 h 3550161"/>
              <a:gd name="connsiteX660" fmla="*/ 1145042 w 5462730"/>
              <a:gd name="connsiteY660" fmla="*/ 1853054 h 3550161"/>
              <a:gd name="connsiteX661" fmla="*/ 1133435 w 5462730"/>
              <a:gd name="connsiteY661" fmla="*/ 1853488 h 3550161"/>
              <a:gd name="connsiteX662" fmla="*/ 864048 w 5462730"/>
              <a:gd name="connsiteY662" fmla="*/ 1966332 h 3550161"/>
              <a:gd name="connsiteX663" fmla="*/ 817667 w 5462730"/>
              <a:gd name="connsiteY663" fmla="*/ 2021798 h 3550161"/>
              <a:gd name="connsiteX664" fmla="*/ 744518 w 5462730"/>
              <a:gd name="connsiteY664" fmla="*/ 2050225 h 3550161"/>
              <a:gd name="connsiteX665" fmla="*/ 704128 w 5462730"/>
              <a:gd name="connsiteY665" fmla="*/ 2030703 h 3550161"/>
              <a:gd name="connsiteX666" fmla="*/ 580012 w 5462730"/>
              <a:gd name="connsiteY666" fmla="*/ 2063366 h 3550161"/>
              <a:gd name="connsiteX667" fmla="*/ 574958 w 5462730"/>
              <a:gd name="connsiteY667" fmla="*/ 2054209 h 3550161"/>
              <a:gd name="connsiteX668" fmla="*/ 693504 w 5462730"/>
              <a:gd name="connsiteY668" fmla="*/ 2000725 h 3550161"/>
              <a:gd name="connsiteX669" fmla="*/ 692991 w 5462730"/>
              <a:gd name="connsiteY669" fmla="*/ 1989061 h 3550161"/>
              <a:gd name="connsiteX670" fmla="*/ 545662 w 5462730"/>
              <a:gd name="connsiteY670" fmla="*/ 2022589 h 3550161"/>
              <a:gd name="connsiteX671" fmla="*/ 395289 w 5462730"/>
              <a:gd name="connsiteY671" fmla="*/ 2039875 h 3550161"/>
              <a:gd name="connsiteX672" fmla="*/ 392247 w 5462730"/>
              <a:gd name="connsiteY672" fmla="*/ 2023634 h 3550161"/>
              <a:gd name="connsiteX673" fmla="*/ 532978 w 5462730"/>
              <a:gd name="connsiteY673" fmla="*/ 1945959 h 3550161"/>
              <a:gd name="connsiteX674" fmla="*/ 673709 w 5462730"/>
              <a:gd name="connsiteY674" fmla="*/ 1868284 h 3550161"/>
              <a:gd name="connsiteX675" fmla="*/ 612633 w 5462730"/>
              <a:gd name="connsiteY675" fmla="*/ 1854205 h 3550161"/>
              <a:gd name="connsiteX676" fmla="*/ 373996 w 5462730"/>
              <a:gd name="connsiteY676" fmla="*/ 1926182 h 3550161"/>
              <a:gd name="connsiteX677" fmla="*/ 302858 w 5462730"/>
              <a:gd name="connsiteY677" fmla="*/ 1947524 h 3550161"/>
              <a:gd name="connsiteX678" fmla="*/ 305338 w 5462730"/>
              <a:gd name="connsiteY678" fmla="*/ 1898366 h 3550161"/>
              <a:gd name="connsiteX679" fmla="*/ 281610 w 5462730"/>
              <a:gd name="connsiteY679" fmla="*/ 1887568 h 3550161"/>
              <a:gd name="connsiteX680" fmla="*/ 339598 w 5462730"/>
              <a:gd name="connsiteY680" fmla="*/ 1831667 h 3550161"/>
              <a:gd name="connsiteX681" fmla="*/ 278522 w 5462730"/>
              <a:gd name="connsiteY681" fmla="*/ 1817588 h 3550161"/>
              <a:gd name="connsiteX682" fmla="*/ 306744 w 5462730"/>
              <a:gd name="connsiteY682" fmla="*/ 1772142 h 3550161"/>
              <a:gd name="connsiteX683" fmla="*/ 168493 w 5462730"/>
              <a:gd name="connsiteY683" fmla="*/ 1800659 h 3550161"/>
              <a:gd name="connsiteX684" fmla="*/ 245668 w 5462730"/>
              <a:gd name="connsiteY684" fmla="*/ 1758063 h 3550161"/>
              <a:gd name="connsiteX685" fmla="*/ 331921 w 5462730"/>
              <a:gd name="connsiteY685" fmla="*/ 1710456 h 3550161"/>
              <a:gd name="connsiteX686" fmla="*/ 411111 w 5462730"/>
              <a:gd name="connsiteY686" fmla="*/ 1660776 h 3550161"/>
              <a:gd name="connsiteX687" fmla="*/ 219880 w 5462730"/>
              <a:gd name="connsiteY687" fmla="*/ 1700613 h 3550161"/>
              <a:gd name="connsiteX688" fmla="*/ 111911 w 5462730"/>
              <a:gd name="connsiteY688" fmla="*/ 1730338 h 3550161"/>
              <a:gd name="connsiteX689" fmla="*/ 68996 w 5462730"/>
              <a:gd name="connsiteY689" fmla="*/ 1706236 h 3550161"/>
              <a:gd name="connsiteX690" fmla="*/ 107840 w 5462730"/>
              <a:gd name="connsiteY690" fmla="*/ 1690769 h 3550161"/>
              <a:gd name="connsiteX691" fmla="*/ 165873 w 5462730"/>
              <a:gd name="connsiteY691" fmla="*/ 1688607 h 3550161"/>
              <a:gd name="connsiteX692" fmla="*/ 230458 w 5462730"/>
              <a:gd name="connsiteY692" fmla="*/ 1676855 h 3550161"/>
              <a:gd name="connsiteX693" fmla="*/ 357571 w 5462730"/>
              <a:gd name="connsiteY693" fmla="*/ 1606695 h 3550161"/>
              <a:gd name="connsiteX694" fmla="*/ 414574 w 5462730"/>
              <a:gd name="connsiteY694" fmla="*/ 1581206 h 3550161"/>
              <a:gd name="connsiteX695" fmla="*/ 284887 w 5462730"/>
              <a:gd name="connsiteY695" fmla="*/ 1593049 h 3550161"/>
              <a:gd name="connsiteX696" fmla="*/ 172895 w 5462730"/>
              <a:gd name="connsiteY696" fmla="*/ 1636943 h 3550161"/>
              <a:gd name="connsiteX697" fmla="*/ 167840 w 5462730"/>
              <a:gd name="connsiteY697" fmla="*/ 1627785 h 3550161"/>
              <a:gd name="connsiteX698" fmla="*/ 199618 w 5462730"/>
              <a:gd name="connsiteY698" fmla="*/ 1610245 h 3550161"/>
              <a:gd name="connsiteX699" fmla="*/ 483652 w 5462730"/>
              <a:gd name="connsiteY699" fmla="*/ 1513212 h 3550161"/>
              <a:gd name="connsiteX700" fmla="*/ 508832 w 5462730"/>
              <a:gd name="connsiteY700" fmla="*/ 1451525 h 3550161"/>
              <a:gd name="connsiteX701" fmla="*/ 608236 w 5462730"/>
              <a:gd name="connsiteY701" fmla="*/ 1438474 h 3550161"/>
              <a:gd name="connsiteX702" fmla="*/ 693509 w 5462730"/>
              <a:gd name="connsiteY702" fmla="*/ 1421278 h 3550161"/>
              <a:gd name="connsiteX703" fmla="*/ 759076 w 5462730"/>
              <a:gd name="connsiteY703" fmla="*/ 1379114 h 3550161"/>
              <a:gd name="connsiteX704" fmla="*/ 813553 w 5462730"/>
              <a:gd name="connsiteY704" fmla="*/ 1349045 h 3550161"/>
              <a:gd name="connsiteX705" fmla="*/ 795350 w 5462730"/>
              <a:gd name="connsiteY705" fmla="*/ 1305331 h 3550161"/>
              <a:gd name="connsiteX706" fmla="*/ 856891 w 5462730"/>
              <a:gd name="connsiteY706" fmla="*/ 1277336 h 3550161"/>
              <a:gd name="connsiteX707" fmla="*/ 795350 w 5462730"/>
              <a:gd name="connsiteY707" fmla="*/ 1305331 h 3550161"/>
              <a:gd name="connsiteX708" fmla="*/ 790809 w 5462730"/>
              <a:gd name="connsiteY708" fmla="*/ 1307837 h 3550161"/>
              <a:gd name="connsiteX709" fmla="*/ 714101 w 5462730"/>
              <a:gd name="connsiteY709" fmla="*/ 1308359 h 3550161"/>
              <a:gd name="connsiteX710" fmla="*/ 757955 w 5462730"/>
              <a:gd name="connsiteY710" fmla="*/ 1248312 h 3550161"/>
              <a:gd name="connsiteX711" fmla="*/ 787206 w 5462730"/>
              <a:gd name="connsiteY711" fmla="*/ 1226195 h 3550161"/>
              <a:gd name="connsiteX712" fmla="*/ 958218 w 5462730"/>
              <a:gd name="connsiteY712" fmla="*/ 1149726 h 3550161"/>
              <a:gd name="connsiteX713" fmla="*/ 929435 w 5462730"/>
              <a:gd name="connsiteY713" fmla="*/ 1129771 h 3550161"/>
              <a:gd name="connsiteX714" fmla="*/ 1023406 w 5462730"/>
              <a:gd name="connsiteY714" fmla="*/ 1058584 h 3550161"/>
              <a:gd name="connsiteX715" fmla="*/ 1063100 w 5462730"/>
              <a:gd name="connsiteY715" fmla="*/ 1050023 h 3550161"/>
              <a:gd name="connsiteX716" fmla="*/ 1331971 w 5462730"/>
              <a:gd name="connsiteY716" fmla="*/ 925517 h 3550161"/>
              <a:gd name="connsiteX717" fmla="*/ 1357195 w 5462730"/>
              <a:gd name="connsiteY717" fmla="*/ 917567 h 3550161"/>
              <a:gd name="connsiteX718" fmla="*/ 1552404 w 5462730"/>
              <a:gd name="connsiteY718" fmla="*/ 809823 h 3550161"/>
              <a:gd name="connsiteX719" fmla="*/ 1614462 w 5462730"/>
              <a:gd name="connsiteY719" fmla="*/ 793493 h 3550161"/>
              <a:gd name="connsiteX720" fmla="*/ 1629064 w 5462730"/>
              <a:gd name="connsiteY720" fmla="*/ 755564 h 3550161"/>
              <a:gd name="connsiteX721" fmla="*/ 1656818 w 5462730"/>
              <a:gd name="connsiteY721" fmla="*/ 752193 h 3550161"/>
              <a:gd name="connsiteX722" fmla="*/ 1777893 w 5462730"/>
              <a:gd name="connsiteY722" fmla="*/ 703289 h 3550161"/>
              <a:gd name="connsiteX723" fmla="*/ 1869716 w 5462730"/>
              <a:gd name="connsiteY723" fmla="*/ 676503 h 3550161"/>
              <a:gd name="connsiteX724" fmla="*/ 1975158 w 5462730"/>
              <a:gd name="connsiteY724" fmla="*/ 642199 h 3550161"/>
              <a:gd name="connsiteX725" fmla="*/ 2006936 w 5462730"/>
              <a:gd name="connsiteY725" fmla="*/ 624660 h 3550161"/>
              <a:gd name="connsiteX726" fmla="*/ 2198119 w 5462730"/>
              <a:gd name="connsiteY726" fmla="*/ 531085 h 3550161"/>
              <a:gd name="connsiteX727" fmla="*/ 2351485 w 5462730"/>
              <a:gd name="connsiteY727" fmla="*/ 476303 h 3550161"/>
              <a:gd name="connsiteX728" fmla="*/ 2364589 w 5462730"/>
              <a:gd name="connsiteY728" fmla="*/ 457123 h 3550161"/>
              <a:gd name="connsiteX729" fmla="*/ 2419580 w 5462730"/>
              <a:gd name="connsiteY729" fmla="*/ 438719 h 3550161"/>
              <a:gd name="connsiteX730" fmla="*/ 2557271 w 5462730"/>
              <a:gd name="connsiteY730" fmla="*/ 344802 h 3550161"/>
              <a:gd name="connsiteX731" fmla="*/ 2619328 w 5462730"/>
              <a:gd name="connsiteY731" fmla="*/ 328470 h 3550161"/>
              <a:gd name="connsiteX732" fmla="*/ 2678344 w 5462730"/>
              <a:gd name="connsiteY732" fmla="*/ 295896 h 3550161"/>
              <a:gd name="connsiteX733" fmla="*/ 2695005 w 5462730"/>
              <a:gd name="connsiteY733" fmla="*/ 304623 h 3550161"/>
              <a:gd name="connsiteX734" fmla="*/ 2744428 w 5462730"/>
              <a:gd name="connsiteY734" fmla="*/ 265397 h 3550161"/>
              <a:gd name="connsiteX735" fmla="*/ 2956296 w 5462730"/>
              <a:gd name="connsiteY735" fmla="*/ 166378 h 3550161"/>
              <a:gd name="connsiteX736" fmla="*/ 3189365 w 5462730"/>
              <a:gd name="connsiteY736" fmla="*/ 73579 h 3550161"/>
              <a:gd name="connsiteX737" fmla="*/ 3388643 w 5462730"/>
              <a:gd name="connsiteY737" fmla="*/ 5406 h 3550161"/>
              <a:gd name="connsiteX738" fmla="*/ 3439521 w 5462730"/>
              <a:gd name="connsiteY738" fmla="*/ 5 h 3550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</a:cxnLst>
            <a:rect l="l" t="t" r="r" b="b"/>
            <a:pathLst>
              <a:path w="5462730" h="3550161">
                <a:moveTo>
                  <a:pt x="2699470" y="3246544"/>
                </a:moveTo>
                <a:lnTo>
                  <a:pt x="2699749" y="3246823"/>
                </a:lnTo>
                <a:cubicBezTo>
                  <a:pt x="2699470" y="3248776"/>
                  <a:pt x="2697240" y="3251009"/>
                  <a:pt x="2692778" y="3253241"/>
                </a:cubicBezTo>
                <a:close/>
                <a:moveTo>
                  <a:pt x="2897500" y="3151977"/>
                </a:moveTo>
                <a:lnTo>
                  <a:pt x="2897610" y="3152044"/>
                </a:lnTo>
                <a:lnTo>
                  <a:pt x="2893527" y="3157245"/>
                </a:lnTo>
                <a:cubicBezTo>
                  <a:pt x="2895200" y="3153896"/>
                  <a:pt x="2896455" y="3152361"/>
                  <a:pt x="2897500" y="3151977"/>
                </a:cubicBezTo>
                <a:close/>
                <a:moveTo>
                  <a:pt x="3113442" y="2005046"/>
                </a:moveTo>
                <a:cubicBezTo>
                  <a:pt x="3093401" y="2017305"/>
                  <a:pt x="3080424" y="2022041"/>
                  <a:pt x="3064710" y="2032723"/>
                </a:cubicBezTo>
                <a:cubicBezTo>
                  <a:pt x="3078141" y="2042654"/>
                  <a:pt x="3084060" y="2045440"/>
                  <a:pt x="3091573" y="2052587"/>
                </a:cubicBezTo>
                <a:cubicBezTo>
                  <a:pt x="3064473" y="2072368"/>
                  <a:pt x="3035779" y="2087785"/>
                  <a:pt x="3011415" y="2101623"/>
                </a:cubicBezTo>
                <a:cubicBezTo>
                  <a:pt x="2997983" y="2091690"/>
                  <a:pt x="2986147" y="2086120"/>
                  <a:pt x="2972715" y="2076189"/>
                </a:cubicBezTo>
                <a:cubicBezTo>
                  <a:pt x="2961781" y="2099960"/>
                  <a:pt x="2963825" y="2118993"/>
                  <a:pt x="2948111" y="2129672"/>
                </a:cubicBezTo>
                <a:lnTo>
                  <a:pt x="2890163" y="2170639"/>
                </a:lnTo>
                <a:lnTo>
                  <a:pt x="2906910" y="2166023"/>
                </a:lnTo>
                <a:cubicBezTo>
                  <a:pt x="2911371" y="2163791"/>
                  <a:pt x="2915832" y="2157093"/>
                  <a:pt x="2918063" y="2154861"/>
                </a:cubicBezTo>
                <a:cubicBezTo>
                  <a:pt x="2942599" y="2139233"/>
                  <a:pt x="2980518" y="2132536"/>
                  <a:pt x="2998362" y="2134768"/>
                </a:cubicBezTo>
                <a:cubicBezTo>
                  <a:pt x="3032936" y="2115792"/>
                  <a:pt x="3065836" y="2103514"/>
                  <a:pt x="3097621" y="2092630"/>
                </a:cubicBezTo>
                <a:lnTo>
                  <a:pt x="3135595" y="2078778"/>
                </a:lnTo>
                <a:lnTo>
                  <a:pt x="3126011" y="2046199"/>
                </a:lnTo>
                <a:cubicBezTo>
                  <a:pt x="3122713" y="2033804"/>
                  <a:pt x="3119016" y="2020319"/>
                  <a:pt x="3113442" y="2005046"/>
                </a:cubicBezTo>
                <a:close/>
                <a:moveTo>
                  <a:pt x="3252342" y="1999490"/>
                </a:moveTo>
                <a:cubicBezTo>
                  <a:pt x="3244545" y="2031623"/>
                  <a:pt x="3216373" y="2061430"/>
                  <a:pt x="3198736" y="2053225"/>
                </a:cubicBezTo>
                <a:cubicBezTo>
                  <a:pt x="3199898" y="2043038"/>
                  <a:pt x="3199490" y="2028543"/>
                  <a:pt x="3200652" y="2018356"/>
                </a:cubicBezTo>
                <a:cubicBezTo>
                  <a:pt x="3222190" y="2010495"/>
                  <a:pt x="3235113" y="2005778"/>
                  <a:pt x="3252342" y="1999490"/>
                </a:cubicBezTo>
                <a:close/>
                <a:moveTo>
                  <a:pt x="976553" y="1976933"/>
                </a:moveTo>
                <a:cubicBezTo>
                  <a:pt x="962792" y="2027414"/>
                  <a:pt x="930974" y="2002090"/>
                  <a:pt x="896479" y="2015003"/>
                </a:cubicBezTo>
                <a:cubicBezTo>
                  <a:pt x="908543" y="1999156"/>
                  <a:pt x="921568" y="1990436"/>
                  <a:pt x="935074" y="1985277"/>
                </a:cubicBezTo>
                <a:cubicBezTo>
                  <a:pt x="948580" y="1980120"/>
                  <a:pt x="962566" y="1978527"/>
                  <a:pt x="976553" y="1976933"/>
                </a:cubicBezTo>
                <a:close/>
                <a:moveTo>
                  <a:pt x="3313716" y="1976591"/>
                </a:moveTo>
                <a:cubicBezTo>
                  <a:pt x="3299759" y="2006588"/>
                  <a:pt x="3275762" y="1995425"/>
                  <a:pt x="3252182" y="1999050"/>
                </a:cubicBezTo>
                <a:cubicBezTo>
                  <a:pt x="3262367" y="1992842"/>
                  <a:pt x="3271455" y="1987034"/>
                  <a:pt x="3281144" y="1982874"/>
                </a:cubicBezTo>
                <a:cubicBezTo>
                  <a:pt x="3290832" y="1978717"/>
                  <a:pt x="3301123" y="1976206"/>
                  <a:pt x="3313716" y="1976591"/>
                </a:cubicBezTo>
                <a:close/>
                <a:moveTo>
                  <a:pt x="200992" y="1908756"/>
                </a:moveTo>
                <a:cubicBezTo>
                  <a:pt x="207889" y="1910566"/>
                  <a:pt x="217159" y="1916680"/>
                  <a:pt x="226432" y="1922793"/>
                </a:cubicBezTo>
                <a:cubicBezTo>
                  <a:pt x="221911" y="1925289"/>
                  <a:pt x="217392" y="1927783"/>
                  <a:pt x="215247" y="1934583"/>
                </a:cubicBezTo>
                <a:cubicBezTo>
                  <a:pt x="210496" y="1925975"/>
                  <a:pt x="201223" y="1919859"/>
                  <a:pt x="194329" y="1918050"/>
                </a:cubicBezTo>
                <a:cubicBezTo>
                  <a:pt x="196471" y="1911251"/>
                  <a:pt x="196471" y="1911251"/>
                  <a:pt x="200992" y="1908756"/>
                </a:cubicBezTo>
                <a:close/>
                <a:moveTo>
                  <a:pt x="3452633" y="1888906"/>
                </a:moveTo>
                <a:cubicBezTo>
                  <a:pt x="3458231" y="1889696"/>
                  <a:pt x="3465626" y="1891719"/>
                  <a:pt x="3475485" y="1894416"/>
                </a:cubicBezTo>
                <a:cubicBezTo>
                  <a:pt x="3463680" y="1903761"/>
                  <a:pt x="3451877" y="1913105"/>
                  <a:pt x="3432745" y="1930160"/>
                </a:cubicBezTo>
                <a:cubicBezTo>
                  <a:pt x="3434396" y="1906894"/>
                  <a:pt x="3435222" y="1895262"/>
                  <a:pt x="3440564" y="1890793"/>
                </a:cubicBezTo>
                <a:cubicBezTo>
                  <a:pt x="3443235" y="1888559"/>
                  <a:pt x="3447036" y="1888116"/>
                  <a:pt x="3452633" y="1888906"/>
                </a:cubicBezTo>
                <a:close/>
                <a:moveTo>
                  <a:pt x="3504604" y="1833267"/>
                </a:moveTo>
                <a:lnTo>
                  <a:pt x="3501912" y="1833591"/>
                </a:lnTo>
                <a:cubicBezTo>
                  <a:pt x="3454322" y="1850961"/>
                  <a:pt x="3403999" y="1874272"/>
                  <a:pt x="3356409" y="1891641"/>
                </a:cubicBezTo>
                <a:cubicBezTo>
                  <a:pt x="3334776" y="1899537"/>
                  <a:pt x="3317471" y="1905853"/>
                  <a:pt x="3295840" y="1913748"/>
                </a:cubicBezTo>
                <a:cubicBezTo>
                  <a:pt x="3239597" y="1934276"/>
                  <a:pt x="3184946" y="1959169"/>
                  <a:pt x="3133480" y="1992787"/>
                </a:cubicBezTo>
                <a:cubicBezTo>
                  <a:pt x="3144179" y="2008662"/>
                  <a:pt x="3150549" y="2026116"/>
                  <a:pt x="3159653" y="2037629"/>
                </a:cubicBezTo>
                <a:cubicBezTo>
                  <a:pt x="3164431" y="2050720"/>
                  <a:pt x="3165055" y="2059145"/>
                  <a:pt x="3161240" y="2065483"/>
                </a:cubicBezTo>
                <a:lnTo>
                  <a:pt x="3145281" y="2075245"/>
                </a:lnTo>
                <a:lnTo>
                  <a:pt x="3190188" y="2058864"/>
                </a:lnTo>
                <a:cubicBezTo>
                  <a:pt x="3196880" y="2065561"/>
                  <a:pt x="3185727" y="2067794"/>
                  <a:pt x="3179036" y="2070026"/>
                </a:cubicBezTo>
                <a:cubicBezTo>
                  <a:pt x="3201341" y="2094584"/>
                  <a:pt x="3248182" y="2054399"/>
                  <a:pt x="3281641" y="2049934"/>
                </a:cubicBezTo>
                <a:cubicBezTo>
                  <a:pt x="3274949" y="2038772"/>
                  <a:pt x="3268257" y="2061096"/>
                  <a:pt x="3266027" y="2047702"/>
                </a:cubicBezTo>
                <a:cubicBezTo>
                  <a:pt x="3279410" y="2045469"/>
                  <a:pt x="3270488" y="2034307"/>
                  <a:pt x="3283871" y="2032074"/>
                </a:cubicBezTo>
                <a:cubicBezTo>
                  <a:pt x="3286102" y="2038772"/>
                  <a:pt x="3288332" y="2041004"/>
                  <a:pt x="3297254" y="2043237"/>
                </a:cubicBezTo>
                <a:cubicBezTo>
                  <a:pt x="3312868" y="2036539"/>
                  <a:pt x="3308407" y="2023144"/>
                  <a:pt x="3326251" y="2023144"/>
                </a:cubicBezTo>
                <a:cubicBezTo>
                  <a:pt x="3312868" y="2052167"/>
                  <a:pt x="3268257" y="2056631"/>
                  <a:pt x="3237030" y="2081189"/>
                </a:cubicBezTo>
                <a:cubicBezTo>
                  <a:pt x="3252644" y="2096816"/>
                  <a:pt x="3268257" y="2065561"/>
                  <a:pt x="3290563" y="2061096"/>
                </a:cubicBezTo>
                <a:cubicBezTo>
                  <a:pt x="3281641" y="2072259"/>
                  <a:pt x="3290563" y="2067794"/>
                  <a:pt x="3301715" y="2063329"/>
                </a:cubicBezTo>
                <a:cubicBezTo>
                  <a:pt x="3297254" y="2074491"/>
                  <a:pt x="3272718" y="2078956"/>
                  <a:pt x="3266027" y="2090119"/>
                </a:cubicBezTo>
                <a:cubicBezTo>
                  <a:pt x="3290563" y="2092351"/>
                  <a:pt x="3324021" y="2072259"/>
                  <a:pt x="3355248" y="2058864"/>
                </a:cubicBezTo>
                <a:cubicBezTo>
                  <a:pt x="3399859" y="2038772"/>
                  <a:pt x="3451161" y="2023144"/>
                  <a:pt x="3457853" y="1998587"/>
                </a:cubicBezTo>
                <a:cubicBezTo>
                  <a:pt x="3457853" y="1989657"/>
                  <a:pt x="3486850" y="1991890"/>
                  <a:pt x="3475697" y="1976262"/>
                </a:cubicBezTo>
                <a:cubicBezTo>
                  <a:pt x="3484620" y="1974030"/>
                  <a:pt x="3491311" y="1980727"/>
                  <a:pt x="3498003" y="1978495"/>
                </a:cubicBezTo>
                <a:cubicBezTo>
                  <a:pt x="3511386" y="1967332"/>
                  <a:pt x="3480158" y="1965100"/>
                  <a:pt x="3500233" y="1960635"/>
                </a:cubicBezTo>
                <a:cubicBezTo>
                  <a:pt x="3495772" y="1947240"/>
                  <a:pt x="3491311" y="1967332"/>
                  <a:pt x="3489081" y="1953937"/>
                </a:cubicBezTo>
                <a:cubicBezTo>
                  <a:pt x="3469006" y="1958402"/>
                  <a:pt x="3437778" y="1985192"/>
                  <a:pt x="3440009" y="1971797"/>
                </a:cubicBezTo>
                <a:cubicBezTo>
                  <a:pt x="3426626" y="1960635"/>
                  <a:pt x="3455623" y="1962867"/>
                  <a:pt x="3462314" y="1958402"/>
                </a:cubicBezTo>
                <a:cubicBezTo>
                  <a:pt x="3473467" y="1951705"/>
                  <a:pt x="3480158" y="1940542"/>
                  <a:pt x="3491311" y="1936078"/>
                </a:cubicBezTo>
                <a:cubicBezTo>
                  <a:pt x="3486850" y="1931613"/>
                  <a:pt x="3482389" y="1931613"/>
                  <a:pt x="3475697" y="1933845"/>
                </a:cubicBezTo>
                <a:cubicBezTo>
                  <a:pt x="3482389" y="1927148"/>
                  <a:pt x="3482389" y="1920450"/>
                  <a:pt x="3495772" y="1915985"/>
                </a:cubicBezTo>
                <a:cubicBezTo>
                  <a:pt x="3491311" y="1909288"/>
                  <a:pt x="3469006" y="1920450"/>
                  <a:pt x="3473467" y="1911520"/>
                </a:cubicBezTo>
                <a:cubicBezTo>
                  <a:pt x="3464545" y="1902590"/>
                  <a:pt x="3493542" y="1889195"/>
                  <a:pt x="3506925" y="1882498"/>
                </a:cubicBezTo>
                <a:cubicBezTo>
                  <a:pt x="3502464" y="1873568"/>
                  <a:pt x="3489081" y="1884730"/>
                  <a:pt x="3480158" y="1886963"/>
                </a:cubicBezTo>
                <a:cubicBezTo>
                  <a:pt x="3482389" y="1882498"/>
                  <a:pt x="3502464" y="1864638"/>
                  <a:pt x="3480158" y="1871336"/>
                </a:cubicBezTo>
                <a:cubicBezTo>
                  <a:pt x="3489081" y="1860173"/>
                  <a:pt x="3509155" y="1866871"/>
                  <a:pt x="3518078" y="1853476"/>
                </a:cubicBezTo>
                <a:cubicBezTo>
                  <a:pt x="3518078" y="1837848"/>
                  <a:pt x="3502464" y="1860173"/>
                  <a:pt x="3502464" y="1846778"/>
                </a:cubicBezTo>
                <a:cubicBezTo>
                  <a:pt x="3506925" y="1849011"/>
                  <a:pt x="3520308" y="1842313"/>
                  <a:pt x="3522539" y="1837848"/>
                </a:cubicBezTo>
                <a:cubicBezTo>
                  <a:pt x="3518078" y="1828918"/>
                  <a:pt x="3506925" y="1840081"/>
                  <a:pt x="3500233" y="1835616"/>
                </a:cubicBezTo>
                <a:close/>
                <a:moveTo>
                  <a:pt x="103926" y="1819125"/>
                </a:moveTo>
                <a:cubicBezTo>
                  <a:pt x="111144" y="1820758"/>
                  <a:pt x="115988" y="1818084"/>
                  <a:pt x="123206" y="1819715"/>
                </a:cubicBezTo>
                <a:cubicBezTo>
                  <a:pt x="120740" y="1826693"/>
                  <a:pt x="115896" y="1829366"/>
                  <a:pt x="115896" y="1829366"/>
                </a:cubicBezTo>
                <a:cubicBezTo>
                  <a:pt x="111053" y="1832039"/>
                  <a:pt x="108677" y="1827734"/>
                  <a:pt x="103835" y="1830406"/>
                </a:cubicBezTo>
                <a:cubicBezTo>
                  <a:pt x="101460" y="1826103"/>
                  <a:pt x="106302" y="1823430"/>
                  <a:pt x="103926" y="1819125"/>
                </a:cubicBezTo>
                <a:close/>
                <a:moveTo>
                  <a:pt x="69164" y="1706541"/>
                </a:moveTo>
                <a:cubicBezTo>
                  <a:pt x="57786" y="1718836"/>
                  <a:pt x="51049" y="1728572"/>
                  <a:pt x="39672" y="1740869"/>
                </a:cubicBezTo>
                <a:cubicBezTo>
                  <a:pt x="30390" y="1745992"/>
                  <a:pt x="21109" y="1751114"/>
                  <a:pt x="0" y="1756748"/>
                </a:cubicBezTo>
                <a:cubicBezTo>
                  <a:pt x="6286" y="1735229"/>
                  <a:pt x="17776" y="1725878"/>
                  <a:pt x="30594" y="1720307"/>
                </a:cubicBezTo>
                <a:cubicBezTo>
                  <a:pt x="43413" y="1714737"/>
                  <a:pt x="57562" y="1712945"/>
                  <a:pt x="69164" y="1706541"/>
                </a:cubicBezTo>
                <a:close/>
                <a:moveTo>
                  <a:pt x="79462" y="1664150"/>
                </a:moveTo>
                <a:cubicBezTo>
                  <a:pt x="63249" y="1667482"/>
                  <a:pt x="58637" y="1670028"/>
                  <a:pt x="54025" y="1672574"/>
                </a:cubicBezTo>
                <a:cubicBezTo>
                  <a:pt x="49414" y="1675118"/>
                  <a:pt x="44802" y="1677664"/>
                  <a:pt x="44802" y="1677664"/>
                </a:cubicBezTo>
                <a:cubicBezTo>
                  <a:pt x="42427" y="1673361"/>
                  <a:pt x="44663" y="1666510"/>
                  <a:pt x="44663" y="1666510"/>
                </a:cubicBezTo>
                <a:cubicBezTo>
                  <a:pt x="51649" y="1668270"/>
                  <a:pt x="60874" y="1663179"/>
                  <a:pt x="79462" y="1664150"/>
                </a:cubicBezTo>
                <a:close/>
                <a:moveTo>
                  <a:pt x="713591" y="1213062"/>
                </a:moveTo>
                <a:cubicBezTo>
                  <a:pt x="720270" y="1214992"/>
                  <a:pt x="722645" y="1219295"/>
                  <a:pt x="725021" y="1223601"/>
                </a:cubicBezTo>
                <a:cubicBezTo>
                  <a:pt x="716413" y="1228352"/>
                  <a:pt x="707805" y="1233103"/>
                  <a:pt x="699194" y="1237856"/>
                </a:cubicBezTo>
                <a:cubicBezTo>
                  <a:pt x="696818" y="1233551"/>
                  <a:pt x="696818" y="1233551"/>
                  <a:pt x="696818" y="1233551"/>
                </a:cubicBezTo>
                <a:cubicBezTo>
                  <a:pt x="703053" y="1224495"/>
                  <a:pt x="711662" y="1219744"/>
                  <a:pt x="713591" y="1213062"/>
                </a:cubicBezTo>
                <a:close/>
                <a:moveTo>
                  <a:pt x="2814436" y="1188753"/>
                </a:moveTo>
                <a:cubicBezTo>
                  <a:pt x="2822181" y="1187522"/>
                  <a:pt x="2832667" y="1195422"/>
                  <a:pt x="2853641" y="1211224"/>
                </a:cubicBezTo>
                <a:cubicBezTo>
                  <a:pt x="2825015" y="1214856"/>
                  <a:pt x="2808354" y="1217968"/>
                  <a:pt x="2791691" y="1221081"/>
                </a:cubicBezTo>
                <a:cubicBezTo>
                  <a:pt x="2801692" y="1200351"/>
                  <a:pt x="2806692" y="1189984"/>
                  <a:pt x="2814436" y="1188753"/>
                </a:cubicBezTo>
                <a:close/>
                <a:moveTo>
                  <a:pt x="837213" y="1165431"/>
                </a:moveTo>
                <a:cubicBezTo>
                  <a:pt x="844922" y="1166112"/>
                  <a:pt x="854847" y="1167742"/>
                  <a:pt x="868080" y="1169915"/>
                </a:cubicBezTo>
                <a:cubicBezTo>
                  <a:pt x="846961" y="1175254"/>
                  <a:pt x="828511" y="1185437"/>
                  <a:pt x="798166" y="1195867"/>
                </a:cubicBezTo>
                <a:cubicBezTo>
                  <a:pt x="806658" y="1178545"/>
                  <a:pt x="810902" y="1169882"/>
                  <a:pt x="819641" y="1166640"/>
                </a:cubicBezTo>
                <a:cubicBezTo>
                  <a:pt x="824011" y="1165018"/>
                  <a:pt x="829504" y="1164750"/>
                  <a:pt x="837213" y="1165431"/>
                </a:cubicBezTo>
                <a:close/>
                <a:moveTo>
                  <a:pt x="3045644" y="1108858"/>
                </a:moveTo>
                <a:cubicBezTo>
                  <a:pt x="3025130" y="1126197"/>
                  <a:pt x="3016864" y="1154827"/>
                  <a:pt x="2981075" y="1144496"/>
                </a:cubicBezTo>
                <a:cubicBezTo>
                  <a:pt x="2990060" y="1133519"/>
                  <a:pt x="2999802" y="1126638"/>
                  <a:pt x="3010495" y="1121487"/>
                </a:cubicBezTo>
                <a:cubicBezTo>
                  <a:pt x="3021192" y="1116336"/>
                  <a:pt x="3032842" y="1112915"/>
                  <a:pt x="3045644" y="1108858"/>
                </a:cubicBezTo>
                <a:close/>
                <a:moveTo>
                  <a:pt x="5112771" y="1088127"/>
                </a:moveTo>
                <a:cubicBezTo>
                  <a:pt x="5083999" y="1103699"/>
                  <a:pt x="5082401" y="1139783"/>
                  <a:pt x="5040563" y="1119553"/>
                </a:cubicBezTo>
                <a:cubicBezTo>
                  <a:pt x="5049788" y="1111114"/>
                  <a:pt x="5059014" y="1102676"/>
                  <a:pt x="5070346" y="1096638"/>
                </a:cubicBezTo>
                <a:cubicBezTo>
                  <a:pt x="5081681" y="1090601"/>
                  <a:pt x="5095119" y="1086964"/>
                  <a:pt x="5112771" y="1088127"/>
                </a:cubicBezTo>
                <a:close/>
                <a:moveTo>
                  <a:pt x="3100138" y="1079382"/>
                </a:moveTo>
                <a:cubicBezTo>
                  <a:pt x="3109646" y="1085928"/>
                  <a:pt x="3121652" y="1096993"/>
                  <a:pt x="3131160" y="1103538"/>
                </a:cubicBezTo>
                <a:cubicBezTo>
                  <a:pt x="3125085" y="1124580"/>
                  <a:pt x="3078946" y="1126459"/>
                  <a:pt x="3045899" y="1109319"/>
                </a:cubicBezTo>
                <a:cubicBezTo>
                  <a:pt x="3063978" y="1099341"/>
                  <a:pt x="3077538" y="1091856"/>
                  <a:pt x="3100138" y="1079382"/>
                </a:cubicBezTo>
                <a:close/>
                <a:moveTo>
                  <a:pt x="5447300" y="560318"/>
                </a:moveTo>
                <a:cubicBezTo>
                  <a:pt x="5451609" y="558745"/>
                  <a:pt x="5451609" y="558745"/>
                  <a:pt x="5457413" y="561276"/>
                </a:cubicBezTo>
                <a:cubicBezTo>
                  <a:pt x="5454603" y="566949"/>
                  <a:pt x="5453290" y="576727"/>
                  <a:pt x="5456284" y="584931"/>
                </a:cubicBezTo>
                <a:cubicBezTo>
                  <a:pt x="5450478" y="582401"/>
                  <a:pt x="5446172" y="583973"/>
                  <a:pt x="5441863" y="585545"/>
                </a:cubicBezTo>
                <a:cubicBezTo>
                  <a:pt x="5443177" y="575769"/>
                  <a:pt x="5444489" y="565993"/>
                  <a:pt x="5447300" y="560318"/>
                </a:cubicBezTo>
                <a:close/>
                <a:moveTo>
                  <a:pt x="4601932" y="539982"/>
                </a:moveTo>
                <a:cubicBezTo>
                  <a:pt x="4606980" y="540591"/>
                  <a:pt x="4613189" y="542248"/>
                  <a:pt x="4621466" y="544456"/>
                </a:cubicBezTo>
                <a:cubicBezTo>
                  <a:pt x="4596779" y="558698"/>
                  <a:pt x="4579197" y="565115"/>
                  <a:pt x="4563301" y="576146"/>
                </a:cubicBezTo>
                <a:cubicBezTo>
                  <a:pt x="4575828" y="555884"/>
                  <a:pt x="4582092" y="545753"/>
                  <a:pt x="4589364" y="541792"/>
                </a:cubicBezTo>
                <a:cubicBezTo>
                  <a:pt x="4592998" y="539811"/>
                  <a:pt x="4596885" y="539373"/>
                  <a:pt x="4601932" y="539982"/>
                </a:cubicBezTo>
                <a:close/>
                <a:moveTo>
                  <a:pt x="4682318" y="497839"/>
                </a:moveTo>
                <a:cubicBezTo>
                  <a:pt x="4687919" y="500444"/>
                  <a:pt x="4696123" y="497450"/>
                  <a:pt x="4705825" y="498556"/>
                </a:cubicBezTo>
                <a:cubicBezTo>
                  <a:pt x="4705825" y="498556"/>
                  <a:pt x="4705825" y="498556"/>
                  <a:pt x="4707323" y="502659"/>
                </a:cubicBezTo>
                <a:cubicBezTo>
                  <a:pt x="4699117" y="505654"/>
                  <a:pt x="4690913" y="508648"/>
                  <a:pt x="4682709" y="511643"/>
                </a:cubicBezTo>
                <a:cubicBezTo>
                  <a:pt x="4681211" y="507540"/>
                  <a:pt x="4679715" y="503439"/>
                  <a:pt x="4682318" y="497839"/>
                </a:cubicBezTo>
                <a:close/>
                <a:moveTo>
                  <a:pt x="5443887" y="443019"/>
                </a:moveTo>
                <a:cubicBezTo>
                  <a:pt x="5445385" y="447122"/>
                  <a:pt x="5449999" y="445438"/>
                  <a:pt x="5451496" y="449539"/>
                </a:cubicBezTo>
                <a:cubicBezTo>
                  <a:pt x="5446882" y="451223"/>
                  <a:pt x="5448379" y="455326"/>
                  <a:pt x="5443764" y="457011"/>
                </a:cubicBezTo>
                <a:cubicBezTo>
                  <a:pt x="5443764" y="457011"/>
                  <a:pt x="5439148" y="458696"/>
                  <a:pt x="5433036" y="456277"/>
                </a:cubicBezTo>
                <a:cubicBezTo>
                  <a:pt x="5436154" y="450492"/>
                  <a:pt x="5440770" y="448807"/>
                  <a:pt x="5443887" y="443019"/>
                </a:cubicBezTo>
                <a:close/>
                <a:moveTo>
                  <a:pt x="5388650" y="353773"/>
                </a:moveTo>
                <a:cubicBezTo>
                  <a:pt x="5393428" y="366863"/>
                  <a:pt x="5399798" y="384317"/>
                  <a:pt x="5379760" y="396577"/>
                </a:cubicBezTo>
                <a:cubicBezTo>
                  <a:pt x="5352661" y="416357"/>
                  <a:pt x="5327154" y="440501"/>
                  <a:pt x="5296869" y="451554"/>
                </a:cubicBezTo>
                <a:cubicBezTo>
                  <a:pt x="5234708" y="469298"/>
                  <a:pt x="5204185" y="519998"/>
                  <a:pt x="5158638" y="556402"/>
                </a:cubicBezTo>
                <a:cubicBezTo>
                  <a:pt x="5195293" y="562803"/>
                  <a:pt x="5213741" y="546180"/>
                  <a:pt x="5238107" y="532340"/>
                </a:cubicBezTo>
                <a:cubicBezTo>
                  <a:pt x="5264063" y="522867"/>
                  <a:pt x="5294348" y="511813"/>
                  <a:pt x="5320307" y="502339"/>
                </a:cubicBezTo>
                <a:cubicBezTo>
                  <a:pt x="5346266" y="492864"/>
                  <a:pt x="5367897" y="484969"/>
                  <a:pt x="5393856" y="475494"/>
                </a:cubicBezTo>
                <a:cubicBezTo>
                  <a:pt x="5383823" y="528605"/>
                  <a:pt x="5317574" y="508282"/>
                  <a:pt x="5294110" y="551459"/>
                </a:cubicBezTo>
                <a:cubicBezTo>
                  <a:pt x="5310275" y="555449"/>
                  <a:pt x="5326439" y="559439"/>
                  <a:pt x="5341012" y="559067"/>
                </a:cubicBezTo>
                <a:cubicBezTo>
                  <a:pt x="5332810" y="576894"/>
                  <a:pt x="5327344" y="588779"/>
                  <a:pt x="5314815" y="608187"/>
                </a:cubicBezTo>
                <a:cubicBezTo>
                  <a:pt x="5343959" y="607440"/>
                  <a:pt x="5367184" y="603907"/>
                  <a:pt x="5386082" y="601955"/>
                </a:cubicBezTo>
                <a:cubicBezTo>
                  <a:pt x="5384940" y="612262"/>
                  <a:pt x="5382206" y="618204"/>
                  <a:pt x="5379474" y="624147"/>
                </a:cubicBezTo>
                <a:cubicBezTo>
                  <a:pt x="5386985" y="631296"/>
                  <a:pt x="5398824" y="636864"/>
                  <a:pt x="5413846" y="651161"/>
                </a:cubicBezTo>
                <a:cubicBezTo>
                  <a:pt x="5389482" y="665000"/>
                  <a:pt x="5373767" y="675679"/>
                  <a:pt x="5358055" y="686360"/>
                </a:cubicBezTo>
                <a:cubicBezTo>
                  <a:pt x="5304308" y="740590"/>
                  <a:pt x="5245783" y="781730"/>
                  <a:pt x="5170642" y="804212"/>
                </a:cubicBezTo>
                <a:cubicBezTo>
                  <a:pt x="5147416" y="807743"/>
                  <a:pt x="5128971" y="824365"/>
                  <a:pt x="5144445" y="853332"/>
                </a:cubicBezTo>
                <a:cubicBezTo>
                  <a:pt x="5187709" y="837542"/>
                  <a:pt x="5235299" y="820172"/>
                  <a:pt x="5278563" y="804381"/>
                </a:cubicBezTo>
                <a:cubicBezTo>
                  <a:pt x="5321828" y="788591"/>
                  <a:pt x="5369417" y="771221"/>
                  <a:pt x="5412682" y="755430"/>
                </a:cubicBezTo>
                <a:cubicBezTo>
                  <a:pt x="5418600" y="758214"/>
                  <a:pt x="5420193" y="762579"/>
                  <a:pt x="5421785" y="766941"/>
                </a:cubicBezTo>
                <a:cubicBezTo>
                  <a:pt x="5387627" y="794244"/>
                  <a:pt x="5355059" y="825911"/>
                  <a:pt x="5322492" y="857577"/>
                </a:cubicBezTo>
                <a:cubicBezTo>
                  <a:pt x="5288333" y="884878"/>
                  <a:pt x="5248254" y="909396"/>
                  <a:pt x="5214094" y="936700"/>
                </a:cubicBezTo>
                <a:cubicBezTo>
                  <a:pt x="5215687" y="941062"/>
                  <a:pt x="5215687" y="941062"/>
                  <a:pt x="5221607" y="943847"/>
                </a:cubicBezTo>
                <a:cubicBezTo>
                  <a:pt x="5254625" y="926850"/>
                  <a:pt x="5293563" y="912639"/>
                  <a:pt x="5326581" y="895644"/>
                </a:cubicBezTo>
                <a:cubicBezTo>
                  <a:pt x="5328174" y="900006"/>
                  <a:pt x="5329767" y="904371"/>
                  <a:pt x="5329767" y="904371"/>
                </a:cubicBezTo>
                <a:cubicBezTo>
                  <a:pt x="5303119" y="938820"/>
                  <a:pt x="5256670" y="945884"/>
                  <a:pt x="5235489" y="968450"/>
                </a:cubicBezTo>
                <a:cubicBezTo>
                  <a:pt x="5233206" y="989063"/>
                  <a:pt x="5232066" y="999369"/>
                  <a:pt x="5225004" y="1006890"/>
                </a:cubicBezTo>
                <a:cubicBezTo>
                  <a:pt x="5209292" y="1017571"/>
                  <a:pt x="5189253" y="1029829"/>
                  <a:pt x="5163294" y="1039303"/>
                </a:cubicBezTo>
                <a:cubicBezTo>
                  <a:pt x="5146680" y="1020644"/>
                  <a:pt x="5123454" y="1024175"/>
                  <a:pt x="5099088" y="1038014"/>
                </a:cubicBezTo>
                <a:cubicBezTo>
                  <a:pt x="5020073" y="1076743"/>
                  <a:pt x="4945384" y="1113893"/>
                  <a:pt x="4866367" y="1152623"/>
                </a:cubicBezTo>
                <a:cubicBezTo>
                  <a:pt x="4866367" y="1152623"/>
                  <a:pt x="4863631" y="1158565"/>
                  <a:pt x="4859305" y="1160144"/>
                </a:cubicBezTo>
                <a:cubicBezTo>
                  <a:pt x="4862491" y="1168872"/>
                  <a:pt x="4867269" y="1181963"/>
                  <a:pt x="4874780" y="1189112"/>
                </a:cubicBezTo>
                <a:cubicBezTo>
                  <a:pt x="4892087" y="1182795"/>
                  <a:pt x="4906657" y="1182421"/>
                  <a:pt x="4919637" y="1177684"/>
                </a:cubicBezTo>
                <a:cubicBezTo>
                  <a:pt x="4921230" y="1182048"/>
                  <a:pt x="4922822" y="1186411"/>
                  <a:pt x="4922822" y="1186411"/>
                </a:cubicBezTo>
                <a:cubicBezTo>
                  <a:pt x="4847681" y="1208892"/>
                  <a:pt x="4788016" y="1260339"/>
                  <a:pt x="4711282" y="1278456"/>
                </a:cubicBezTo>
                <a:cubicBezTo>
                  <a:pt x="4702628" y="1281614"/>
                  <a:pt x="4691241" y="1290714"/>
                  <a:pt x="4678264" y="1295451"/>
                </a:cubicBezTo>
                <a:cubicBezTo>
                  <a:pt x="4671203" y="1302974"/>
                  <a:pt x="4661409" y="1316438"/>
                  <a:pt x="4652755" y="1319597"/>
                </a:cubicBezTo>
                <a:cubicBezTo>
                  <a:pt x="4619285" y="1321923"/>
                  <a:pt x="4606758" y="1341329"/>
                  <a:pt x="4601742" y="1367885"/>
                </a:cubicBezTo>
                <a:cubicBezTo>
                  <a:pt x="4579658" y="1361109"/>
                  <a:pt x="4565087" y="1361484"/>
                  <a:pt x="4548924" y="1357493"/>
                </a:cubicBezTo>
                <a:cubicBezTo>
                  <a:pt x="4534802" y="1372538"/>
                  <a:pt x="4525010" y="1386001"/>
                  <a:pt x="4512030" y="1390739"/>
                </a:cubicBezTo>
                <a:cubicBezTo>
                  <a:pt x="4469907" y="1396223"/>
                  <a:pt x="4448725" y="1418788"/>
                  <a:pt x="4429139" y="1445716"/>
                </a:cubicBezTo>
                <a:cubicBezTo>
                  <a:pt x="4411382" y="1437363"/>
                  <a:pt x="4395218" y="1433373"/>
                  <a:pt x="4383379" y="1427805"/>
                </a:cubicBezTo>
                <a:cubicBezTo>
                  <a:pt x="4362888" y="1425394"/>
                  <a:pt x="4362199" y="1450368"/>
                  <a:pt x="4349220" y="1455106"/>
                </a:cubicBezTo>
                <a:cubicBezTo>
                  <a:pt x="4311875" y="1473682"/>
                  <a:pt x="4280450" y="1495042"/>
                  <a:pt x="4259721" y="1532277"/>
                </a:cubicBezTo>
                <a:cubicBezTo>
                  <a:pt x="4251520" y="1550106"/>
                  <a:pt x="4215316" y="1558374"/>
                  <a:pt x="4190950" y="1572213"/>
                </a:cubicBezTo>
                <a:cubicBezTo>
                  <a:pt x="4181844" y="1560701"/>
                  <a:pt x="4172740" y="1549188"/>
                  <a:pt x="4160903" y="1543618"/>
                </a:cubicBezTo>
                <a:cubicBezTo>
                  <a:pt x="4154294" y="1565810"/>
                  <a:pt x="4146093" y="1583639"/>
                  <a:pt x="4142218" y="1599889"/>
                </a:cubicBezTo>
                <a:cubicBezTo>
                  <a:pt x="4123320" y="1601841"/>
                  <a:pt x="4111483" y="1596271"/>
                  <a:pt x="4102829" y="1599430"/>
                </a:cubicBezTo>
                <a:cubicBezTo>
                  <a:pt x="4091443" y="1608532"/>
                  <a:pt x="4085976" y="1620416"/>
                  <a:pt x="4072997" y="1625154"/>
                </a:cubicBezTo>
                <a:cubicBezTo>
                  <a:pt x="4045898" y="1644935"/>
                  <a:pt x="3983735" y="1662677"/>
                  <a:pt x="3932958" y="1671320"/>
                </a:cubicBezTo>
                <a:cubicBezTo>
                  <a:pt x="3909735" y="1674852"/>
                  <a:pt x="3880591" y="1675600"/>
                  <a:pt x="3870797" y="1689064"/>
                </a:cubicBezTo>
                <a:cubicBezTo>
                  <a:pt x="3844149" y="1723514"/>
                  <a:pt x="3812272" y="1730204"/>
                  <a:pt x="3771291" y="1725382"/>
                </a:cubicBezTo>
                <a:lnTo>
                  <a:pt x="3763481" y="1745310"/>
                </a:lnTo>
                <a:lnTo>
                  <a:pt x="3770128" y="1744084"/>
                </a:lnTo>
                <a:cubicBezTo>
                  <a:pt x="3785742" y="1739619"/>
                  <a:pt x="3796895" y="1730689"/>
                  <a:pt x="3812509" y="1728457"/>
                </a:cubicBezTo>
                <a:cubicBezTo>
                  <a:pt x="3825892" y="1728457"/>
                  <a:pt x="3841506" y="1735154"/>
                  <a:pt x="3861581" y="1726224"/>
                </a:cubicBezTo>
                <a:cubicBezTo>
                  <a:pt x="3868272" y="1723992"/>
                  <a:pt x="3872733" y="1715062"/>
                  <a:pt x="3879425" y="1710597"/>
                </a:cubicBezTo>
                <a:cubicBezTo>
                  <a:pt x="3895039" y="1701667"/>
                  <a:pt x="3919574" y="1692737"/>
                  <a:pt x="3935188" y="1686040"/>
                </a:cubicBezTo>
                <a:cubicBezTo>
                  <a:pt x="3941880" y="1683807"/>
                  <a:pt x="3946341" y="1688272"/>
                  <a:pt x="3953033" y="1686040"/>
                </a:cubicBezTo>
                <a:cubicBezTo>
                  <a:pt x="3964185" y="1683807"/>
                  <a:pt x="3975338" y="1672645"/>
                  <a:pt x="3984260" y="1668180"/>
                </a:cubicBezTo>
                <a:cubicBezTo>
                  <a:pt x="4002104" y="1663715"/>
                  <a:pt x="4022179" y="1665947"/>
                  <a:pt x="4037793" y="1661482"/>
                </a:cubicBezTo>
                <a:cubicBezTo>
                  <a:pt x="4066790" y="1652552"/>
                  <a:pt x="4091326" y="1636925"/>
                  <a:pt x="4120323" y="1632460"/>
                </a:cubicBezTo>
                <a:cubicBezTo>
                  <a:pt x="4111401" y="1641390"/>
                  <a:pt x="4091326" y="1645855"/>
                  <a:pt x="4095787" y="1661482"/>
                </a:cubicBezTo>
                <a:cubicBezTo>
                  <a:pt x="4062329" y="1672645"/>
                  <a:pt x="4040024" y="1688272"/>
                  <a:pt x="4013257" y="1703900"/>
                </a:cubicBezTo>
                <a:cubicBezTo>
                  <a:pt x="4031101" y="1701667"/>
                  <a:pt x="4051176" y="1694970"/>
                  <a:pt x="4071251" y="1686040"/>
                </a:cubicBezTo>
                <a:cubicBezTo>
                  <a:pt x="4053407" y="1706132"/>
                  <a:pt x="4019949" y="1715062"/>
                  <a:pt x="4008796" y="1730689"/>
                </a:cubicBezTo>
                <a:cubicBezTo>
                  <a:pt x="3997643" y="1732922"/>
                  <a:pt x="3986491" y="1726224"/>
                  <a:pt x="3984260" y="1739619"/>
                </a:cubicBezTo>
                <a:cubicBezTo>
                  <a:pt x="3997643" y="1744084"/>
                  <a:pt x="4017718" y="1728457"/>
                  <a:pt x="4033332" y="1723992"/>
                </a:cubicBezTo>
                <a:cubicBezTo>
                  <a:pt x="4024410" y="1744084"/>
                  <a:pt x="4015488" y="1730689"/>
                  <a:pt x="3999874" y="1744084"/>
                </a:cubicBezTo>
                <a:cubicBezTo>
                  <a:pt x="4013257" y="1757479"/>
                  <a:pt x="4044485" y="1730689"/>
                  <a:pt x="4064559" y="1730689"/>
                </a:cubicBezTo>
                <a:cubicBezTo>
                  <a:pt x="4064559" y="1735154"/>
                  <a:pt x="4062329" y="1737387"/>
                  <a:pt x="4062329" y="1741852"/>
                </a:cubicBezTo>
                <a:cubicBezTo>
                  <a:pt x="4071251" y="1739619"/>
                  <a:pt x="4080173" y="1735154"/>
                  <a:pt x="4077943" y="1728457"/>
                </a:cubicBezTo>
                <a:cubicBezTo>
                  <a:pt x="4089095" y="1744084"/>
                  <a:pt x="4109170" y="1699435"/>
                  <a:pt x="4127015" y="1717294"/>
                </a:cubicBezTo>
                <a:cubicBezTo>
                  <a:pt x="4069021" y="1746317"/>
                  <a:pt x="4037793" y="1759712"/>
                  <a:pt x="4002104" y="1788734"/>
                </a:cubicBezTo>
                <a:cubicBezTo>
                  <a:pt x="4017718" y="1793199"/>
                  <a:pt x="4062329" y="1770874"/>
                  <a:pt x="4095787" y="1753014"/>
                </a:cubicBezTo>
                <a:cubicBezTo>
                  <a:pt x="4106940" y="1746317"/>
                  <a:pt x="4120323" y="1723992"/>
                  <a:pt x="4133706" y="1728457"/>
                </a:cubicBezTo>
                <a:cubicBezTo>
                  <a:pt x="4131476" y="1728457"/>
                  <a:pt x="4124784" y="1737387"/>
                  <a:pt x="4120323" y="1739619"/>
                </a:cubicBezTo>
                <a:cubicBezTo>
                  <a:pt x="4127015" y="1741852"/>
                  <a:pt x="4138167" y="1735154"/>
                  <a:pt x="4131476" y="1748549"/>
                </a:cubicBezTo>
                <a:cubicBezTo>
                  <a:pt x="4160473" y="1739619"/>
                  <a:pt x="4176086" y="1715062"/>
                  <a:pt x="4202853" y="1712829"/>
                </a:cubicBezTo>
                <a:cubicBezTo>
                  <a:pt x="4193931" y="1723992"/>
                  <a:pt x="4176086" y="1735154"/>
                  <a:pt x="4162703" y="1735154"/>
                </a:cubicBezTo>
                <a:cubicBezTo>
                  <a:pt x="4156011" y="1748549"/>
                  <a:pt x="4176086" y="1730689"/>
                  <a:pt x="4178317" y="1746317"/>
                </a:cubicBezTo>
                <a:cubicBezTo>
                  <a:pt x="4153781" y="1764176"/>
                  <a:pt x="4122553" y="1773106"/>
                  <a:pt x="4089095" y="1795431"/>
                </a:cubicBezTo>
                <a:cubicBezTo>
                  <a:pt x="4111401" y="1795431"/>
                  <a:pt x="4129245" y="1775339"/>
                  <a:pt x="4151550" y="1768641"/>
                </a:cubicBezTo>
                <a:cubicBezTo>
                  <a:pt x="4156011" y="1777571"/>
                  <a:pt x="4144859" y="1782036"/>
                  <a:pt x="4133706" y="1786501"/>
                </a:cubicBezTo>
                <a:cubicBezTo>
                  <a:pt x="4164934" y="1779804"/>
                  <a:pt x="4185008" y="1775339"/>
                  <a:pt x="4205083" y="1759712"/>
                </a:cubicBezTo>
                <a:cubicBezTo>
                  <a:pt x="4205083" y="1766409"/>
                  <a:pt x="4211775" y="1761944"/>
                  <a:pt x="4216236" y="1761944"/>
                </a:cubicBezTo>
                <a:cubicBezTo>
                  <a:pt x="4220697" y="1782036"/>
                  <a:pt x="4196161" y="1788734"/>
                  <a:pt x="4180547" y="1802129"/>
                </a:cubicBezTo>
                <a:cubicBezTo>
                  <a:pt x="4216236" y="1804361"/>
                  <a:pt x="4214005" y="1775339"/>
                  <a:pt x="4236311" y="1759712"/>
                </a:cubicBezTo>
                <a:cubicBezTo>
                  <a:pt x="4249694" y="1777571"/>
                  <a:pt x="4227389" y="1782036"/>
                  <a:pt x="4218467" y="1790966"/>
                </a:cubicBezTo>
                <a:cubicBezTo>
                  <a:pt x="4258616" y="1786501"/>
                  <a:pt x="4296535" y="1784269"/>
                  <a:pt x="4325532" y="1826686"/>
                </a:cubicBezTo>
                <a:cubicBezTo>
                  <a:pt x="4336685" y="1842313"/>
                  <a:pt x="4356760" y="1857941"/>
                  <a:pt x="4365682" y="1869103"/>
                </a:cubicBezTo>
                <a:cubicBezTo>
                  <a:pt x="4392449" y="1853476"/>
                  <a:pt x="4416984" y="1837848"/>
                  <a:pt x="4448212" y="1828918"/>
                </a:cubicBezTo>
                <a:cubicBezTo>
                  <a:pt x="4499514" y="1813291"/>
                  <a:pt x="4568661" y="1793199"/>
                  <a:pt x="4622194" y="1782036"/>
                </a:cubicBezTo>
                <a:cubicBezTo>
                  <a:pt x="4644499" y="1799896"/>
                  <a:pt x="4669035" y="1822221"/>
                  <a:pt x="4693571" y="1842313"/>
                </a:cubicBezTo>
                <a:cubicBezTo>
                  <a:pt x="4706954" y="1855708"/>
                  <a:pt x="4720338" y="1866871"/>
                  <a:pt x="4727029" y="1886963"/>
                </a:cubicBezTo>
                <a:cubicBezTo>
                  <a:pt x="4738182" y="1922683"/>
                  <a:pt x="4731490" y="1987425"/>
                  <a:pt x="4715877" y="2014214"/>
                </a:cubicBezTo>
                <a:cubicBezTo>
                  <a:pt x="4704724" y="2032074"/>
                  <a:pt x="4689110" y="2045469"/>
                  <a:pt x="4669035" y="2058864"/>
                </a:cubicBezTo>
                <a:cubicBezTo>
                  <a:pt x="4706954" y="2047702"/>
                  <a:pt x="4744874" y="2036539"/>
                  <a:pt x="4782793" y="2023144"/>
                </a:cubicBezTo>
                <a:cubicBezTo>
                  <a:pt x="4778332" y="2016447"/>
                  <a:pt x="4769410" y="2023144"/>
                  <a:pt x="4762718" y="2020912"/>
                </a:cubicBezTo>
                <a:cubicBezTo>
                  <a:pt x="4831865" y="2000819"/>
                  <a:pt x="4936700" y="1945007"/>
                  <a:pt x="4990233" y="1980727"/>
                </a:cubicBezTo>
                <a:cubicBezTo>
                  <a:pt x="4992463" y="2000819"/>
                  <a:pt x="5012538" y="2009749"/>
                  <a:pt x="5028152" y="2016447"/>
                </a:cubicBezTo>
                <a:cubicBezTo>
                  <a:pt x="5030383" y="2032074"/>
                  <a:pt x="5001386" y="2041004"/>
                  <a:pt x="5016999" y="2052167"/>
                </a:cubicBezTo>
                <a:cubicBezTo>
                  <a:pt x="5010308" y="2054399"/>
                  <a:pt x="5003616" y="2058864"/>
                  <a:pt x="5001386" y="2063329"/>
                </a:cubicBezTo>
                <a:cubicBezTo>
                  <a:pt x="5019230" y="2078956"/>
                  <a:pt x="5039305" y="2045469"/>
                  <a:pt x="5045996" y="2043237"/>
                </a:cubicBezTo>
                <a:cubicBezTo>
                  <a:pt x="5061610" y="2052167"/>
                  <a:pt x="5043766" y="2067794"/>
                  <a:pt x="5043766" y="2076724"/>
                </a:cubicBezTo>
                <a:cubicBezTo>
                  <a:pt x="5050457" y="2081189"/>
                  <a:pt x="5061610" y="2070026"/>
                  <a:pt x="5063841" y="2085654"/>
                </a:cubicBezTo>
                <a:cubicBezTo>
                  <a:pt x="5072763" y="2072259"/>
                  <a:pt x="5088377" y="2083421"/>
                  <a:pt x="5099529" y="2070026"/>
                </a:cubicBezTo>
                <a:cubicBezTo>
                  <a:pt x="5108451" y="2076724"/>
                  <a:pt x="5101760" y="2092351"/>
                  <a:pt x="5106221" y="2103514"/>
                </a:cubicBezTo>
                <a:cubicBezTo>
                  <a:pt x="5095068" y="2103514"/>
                  <a:pt x="5097299" y="2110211"/>
                  <a:pt x="5099529" y="2128071"/>
                </a:cubicBezTo>
                <a:cubicBezTo>
                  <a:pt x="5108451" y="2134768"/>
                  <a:pt x="5112912" y="2116908"/>
                  <a:pt x="5124065" y="2116908"/>
                </a:cubicBezTo>
                <a:cubicBezTo>
                  <a:pt x="5112912" y="2145931"/>
                  <a:pt x="5115143" y="2174953"/>
                  <a:pt x="5092838" y="2201743"/>
                </a:cubicBezTo>
                <a:cubicBezTo>
                  <a:pt x="5066071" y="2232997"/>
                  <a:pt x="5019230" y="2253090"/>
                  <a:pt x="4972389" y="2282112"/>
                </a:cubicBezTo>
                <a:cubicBezTo>
                  <a:pt x="4932239" y="2306669"/>
                  <a:pt x="4872014" y="2349086"/>
                  <a:pt x="4820712" y="2369179"/>
                </a:cubicBezTo>
                <a:cubicBezTo>
                  <a:pt x="4738182" y="2398201"/>
                  <a:pt x="4660113" y="2413828"/>
                  <a:pt x="4577583" y="2445083"/>
                </a:cubicBezTo>
                <a:cubicBezTo>
                  <a:pt x="4341146" y="2532150"/>
                  <a:pt x="4109170" y="2630379"/>
                  <a:pt x="3874964" y="2744236"/>
                </a:cubicBezTo>
                <a:cubicBezTo>
                  <a:pt x="3765667" y="2797815"/>
                  <a:pt x="3667524" y="2871487"/>
                  <a:pt x="3560458" y="2927299"/>
                </a:cubicBezTo>
                <a:cubicBezTo>
                  <a:pt x="3489081" y="2963019"/>
                  <a:pt x="3408781" y="3005436"/>
                  <a:pt x="3332943" y="3034458"/>
                </a:cubicBezTo>
                <a:cubicBezTo>
                  <a:pt x="3228108" y="3076875"/>
                  <a:pt x="3103197" y="3132687"/>
                  <a:pt x="3002823" y="3170639"/>
                </a:cubicBezTo>
                <a:cubicBezTo>
                  <a:pt x="3005054" y="3143850"/>
                  <a:pt x="3076431" y="3132687"/>
                  <a:pt x="3109889" y="3117060"/>
                </a:cubicBezTo>
                <a:cubicBezTo>
                  <a:pt x="3118811" y="3108130"/>
                  <a:pt x="3100967" y="3119292"/>
                  <a:pt x="3103197" y="3108130"/>
                </a:cubicBezTo>
                <a:cubicBezTo>
                  <a:pt x="3129964" y="3090270"/>
                  <a:pt x="3161191" y="3076875"/>
                  <a:pt x="3194650" y="3063480"/>
                </a:cubicBezTo>
                <a:cubicBezTo>
                  <a:pt x="3192419" y="3061248"/>
                  <a:pt x="3187958" y="3059015"/>
                  <a:pt x="3185727" y="3054550"/>
                </a:cubicBezTo>
                <a:cubicBezTo>
                  <a:pt x="3185727" y="3054550"/>
                  <a:pt x="3185727" y="3056783"/>
                  <a:pt x="3183497" y="3056783"/>
                </a:cubicBezTo>
                <a:cubicBezTo>
                  <a:pt x="3167883" y="3070178"/>
                  <a:pt x="3145578" y="3085805"/>
                  <a:pt x="3114350" y="3092503"/>
                </a:cubicBezTo>
                <a:cubicBezTo>
                  <a:pt x="3112120" y="3072410"/>
                  <a:pt x="3145578" y="3056783"/>
                  <a:pt x="3161191" y="3065713"/>
                </a:cubicBezTo>
                <a:cubicBezTo>
                  <a:pt x="3163422" y="3065713"/>
                  <a:pt x="3163422" y="3063480"/>
                  <a:pt x="3163422" y="3063480"/>
                </a:cubicBezTo>
                <a:cubicBezTo>
                  <a:pt x="3170114" y="3050085"/>
                  <a:pt x="3185727" y="3045621"/>
                  <a:pt x="3203572" y="3038923"/>
                </a:cubicBezTo>
                <a:cubicBezTo>
                  <a:pt x="3196880" y="3038923"/>
                  <a:pt x="3190188" y="3041156"/>
                  <a:pt x="3194650" y="3032226"/>
                </a:cubicBezTo>
                <a:cubicBezTo>
                  <a:pt x="3150039" y="3038923"/>
                  <a:pt x="3098736" y="3072410"/>
                  <a:pt x="3060817" y="3083573"/>
                </a:cubicBezTo>
                <a:cubicBezTo>
                  <a:pt x="3058587" y="3083573"/>
                  <a:pt x="3056356" y="3079108"/>
                  <a:pt x="3054126" y="3079108"/>
                </a:cubicBezTo>
                <a:cubicBezTo>
                  <a:pt x="3051895" y="3079108"/>
                  <a:pt x="3054126" y="3083573"/>
                  <a:pt x="3049665" y="3085805"/>
                </a:cubicBezTo>
                <a:cubicBezTo>
                  <a:pt x="3042973" y="3085805"/>
                  <a:pt x="3042973" y="3081340"/>
                  <a:pt x="3036281" y="3083573"/>
                </a:cubicBezTo>
                <a:cubicBezTo>
                  <a:pt x="3036281" y="3083573"/>
                  <a:pt x="3031820" y="3101433"/>
                  <a:pt x="3031820" y="3085805"/>
                </a:cubicBezTo>
                <a:cubicBezTo>
                  <a:pt x="3029590" y="3085805"/>
                  <a:pt x="3029590" y="3088038"/>
                  <a:pt x="3027359" y="3088038"/>
                </a:cubicBezTo>
                <a:cubicBezTo>
                  <a:pt x="3022898" y="3090270"/>
                  <a:pt x="3027359" y="3094735"/>
                  <a:pt x="3027359" y="3099200"/>
                </a:cubicBezTo>
                <a:cubicBezTo>
                  <a:pt x="3058587" y="3103665"/>
                  <a:pt x="3078662" y="3088038"/>
                  <a:pt x="3107659" y="3076875"/>
                </a:cubicBezTo>
                <a:cubicBezTo>
                  <a:pt x="3098736" y="3088038"/>
                  <a:pt x="3089814" y="3083573"/>
                  <a:pt x="3096506" y="3092503"/>
                </a:cubicBezTo>
                <a:cubicBezTo>
                  <a:pt x="3078662" y="3101433"/>
                  <a:pt x="3045203" y="3114827"/>
                  <a:pt x="3013976" y="3125990"/>
                </a:cubicBezTo>
                <a:cubicBezTo>
                  <a:pt x="2998362" y="3139385"/>
                  <a:pt x="2967135" y="3148315"/>
                  <a:pt x="2947060" y="3155012"/>
                </a:cubicBezTo>
                <a:cubicBezTo>
                  <a:pt x="2949290" y="3150547"/>
                  <a:pt x="2964904" y="3141617"/>
                  <a:pt x="2980518" y="3132687"/>
                </a:cubicBezTo>
                <a:cubicBezTo>
                  <a:pt x="2980518" y="3134920"/>
                  <a:pt x="2978287" y="3134920"/>
                  <a:pt x="2976057" y="3134920"/>
                </a:cubicBezTo>
                <a:cubicBezTo>
                  <a:pt x="2973826" y="3121525"/>
                  <a:pt x="3002823" y="3121525"/>
                  <a:pt x="3002823" y="3108130"/>
                </a:cubicBezTo>
                <a:cubicBezTo>
                  <a:pt x="2967135" y="3110362"/>
                  <a:pt x="2949290" y="3123757"/>
                  <a:pt x="2922524" y="3132687"/>
                </a:cubicBezTo>
                <a:cubicBezTo>
                  <a:pt x="2935907" y="3134920"/>
                  <a:pt x="2964904" y="3121525"/>
                  <a:pt x="2964904" y="3134920"/>
                </a:cubicBezTo>
                <a:cubicBezTo>
                  <a:pt x="2947060" y="3146082"/>
                  <a:pt x="2929215" y="3166174"/>
                  <a:pt x="2906910" y="3161710"/>
                </a:cubicBezTo>
                <a:cubicBezTo>
                  <a:pt x="2903564" y="3160594"/>
                  <a:pt x="2901891" y="3156128"/>
                  <a:pt x="2900218" y="3153617"/>
                </a:cubicBezTo>
                <a:lnTo>
                  <a:pt x="2897610" y="3152044"/>
                </a:lnTo>
                <a:lnTo>
                  <a:pt x="2902728" y="3145524"/>
                </a:lnTo>
                <a:cubicBezTo>
                  <a:pt x="2908583" y="3142733"/>
                  <a:pt x="2915832" y="3140501"/>
                  <a:pt x="2920293" y="3137152"/>
                </a:cubicBezTo>
                <a:cubicBezTo>
                  <a:pt x="2900218" y="3128222"/>
                  <a:pt x="2842224" y="3166174"/>
                  <a:pt x="2784231" y="3184034"/>
                </a:cubicBezTo>
                <a:cubicBezTo>
                  <a:pt x="2815458" y="3195197"/>
                  <a:pt x="2853377" y="3150547"/>
                  <a:pt x="2886835" y="3155012"/>
                </a:cubicBezTo>
                <a:cubicBezTo>
                  <a:pt x="2871221" y="3168407"/>
                  <a:pt x="2864530" y="3192964"/>
                  <a:pt x="2833302" y="3192964"/>
                </a:cubicBezTo>
                <a:cubicBezTo>
                  <a:pt x="2831072" y="3184034"/>
                  <a:pt x="2837763" y="3184034"/>
                  <a:pt x="2828841" y="3179569"/>
                </a:cubicBezTo>
                <a:cubicBezTo>
                  <a:pt x="2802075" y="3188499"/>
                  <a:pt x="2793153" y="3213057"/>
                  <a:pt x="2773078" y="3215289"/>
                </a:cubicBezTo>
                <a:cubicBezTo>
                  <a:pt x="2768617" y="3206359"/>
                  <a:pt x="2759695" y="3204127"/>
                  <a:pt x="2748542" y="3204127"/>
                </a:cubicBezTo>
                <a:cubicBezTo>
                  <a:pt x="2741850" y="3208592"/>
                  <a:pt x="2735159" y="3215289"/>
                  <a:pt x="2726237" y="3219754"/>
                </a:cubicBezTo>
                <a:cubicBezTo>
                  <a:pt x="2717314" y="3230916"/>
                  <a:pt x="2703931" y="3228684"/>
                  <a:pt x="2695009" y="3242079"/>
                </a:cubicBezTo>
                <a:lnTo>
                  <a:pt x="2699470" y="3246544"/>
                </a:lnTo>
                <a:lnTo>
                  <a:pt x="2679395" y="3251567"/>
                </a:lnTo>
                <a:cubicBezTo>
                  <a:pt x="2672146" y="3254916"/>
                  <a:pt x="2664897" y="3258822"/>
                  <a:pt x="2659320" y="3259939"/>
                </a:cubicBezTo>
                <a:cubicBezTo>
                  <a:pt x="2654859" y="3253241"/>
                  <a:pt x="2645937" y="3257706"/>
                  <a:pt x="2643707" y="3248776"/>
                </a:cubicBezTo>
                <a:cubicBezTo>
                  <a:pt x="2652629" y="3244311"/>
                  <a:pt x="2661551" y="3242079"/>
                  <a:pt x="2670473" y="3237614"/>
                </a:cubicBezTo>
                <a:cubicBezTo>
                  <a:pt x="2681626" y="3228684"/>
                  <a:pt x="2697240" y="3230916"/>
                  <a:pt x="2706162" y="3215289"/>
                </a:cubicBezTo>
                <a:cubicBezTo>
                  <a:pt x="2703931" y="3217522"/>
                  <a:pt x="2697240" y="3217522"/>
                  <a:pt x="2692778" y="3217522"/>
                </a:cubicBezTo>
                <a:cubicBezTo>
                  <a:pt x="2686087" y="3221987"/>
                  <a:pt x="2681626" y="3224219"/>
                  <a:pt x="2677165" y="3226451"/>
                </a:cubicBezTo>
                <a:cubicBezTo>
                  <a:pt x="2677165" y="3226451"/>
                  <a:pt x="2677165" y="3228684"/>
                  <a:pt x="2677165" y="3228684"/>
                </a:cubicBezTo>
                <a:cubicBezTo>
                  <a:pt x="2674934" y="3228684"/>
                  <a:pt x="2674934" y="3228684"/>
                  <a:pt x="2672704" y="3228684"/>
                </a:cubicBezTo>
                <a:cubicBezTo>
                  <a:pt x="2643707" y="3242079"/>
                  <a:pt x="2608018" y="3255474"/>
                  <a:pt x="2581251" y="3273334"/>
                </a:cubicBezTo>
                <a:cubicBezTo>
                  <a:pt x="2599096" y="3275566"/>
                  <a:pt x="2625862" y="3251009"/>
                  <a:pt x="2641476" y="3253241"/>
                </a:cubicBezTo>
                <a:cubicBezTo>
                  <a:pt x="2641476" y="3259939"/>
                  <a:pt x="2632554" y="3259939"/>
                  <a:pt x="2641476" y="3268869"/>
                </a:cubicBezTo>
                <a:cubicBezTo>
                  <a:pt x="2623632" y="3259939"/>
                  <a:pt x="2596865" y="3304588"/>
                  <a:pt x="2574560" y="3286728"/>
                </a:cubicBezTo>
                <a:cubicBezTo>
                  <a:pt x="2567868" y="3300123"/>
                  <a:pt x="2527719" y="3326913"/>
                  <a:pt x="2514335" y="3313518"/>
                </a:cubicBezTo>
                <a:cubicBezTo>
                  <a:pt x="2503183" y="3315751"/>
                  <a:pt x="2509874" y="3333611"/>
                  <a:pt x="2496491" y="3322448"/>
                </a:cubicBezTo>
                <a:cubicBezTo>
                  <a:pt x="2480877" y="3349238"/>
                  <a:pt x="2434036" y="3355935"/>
                  <a:pt x="2407269" y="3367098"/>
                </a:cubicBezTo>
                <a:cubicBezTo>
                  <a:pt x="2398347" y="3369330"/>
                  <a:pt x="2402808" y="3378260"/>
                  <a:pt x="2398347" y="3382725"/>
                </a:cubicBezTo>
                <a:cubicBezTo>
                  <a:pt x="2391656" y="3384958"/>
                  <a:pt x="2391656" y="3380493"/>
                  <a:pt x="2391656" y="3376028"/>
                </a:cubicBezTo>
                <a:cubicBezTo>
                  <a:pt x="2378272" y="3387190"/>
                  <a:pt x="2351506" y="3389423"/>
                  <a:pt x="2329201" y="3402817"/>
                </a:cubicBezTo>
                <a:cubicBezTo>
                  <a:pt x="2326970" y="3405050"/>
                  <a:pt x="2324740" y="3411747"/>
                  <a:pt x="2322509" y="3411747"/>
                </a:cubicBezTo>
                <a:cubicBezTo>
                  <a:pt x="2304665" y="3420677"/>
                  <a:pt x="2282359" y="3418445"/>
                  <a:pt x="2266746" y="3427375"/>
                </a:cubicBezTo>
                <a:cubicBezTo>
                  <a:pt x="2257823" y="3429607"/>
                  <a:pt x="2255593" y="3440770"/>
                  <a:pt x="2246671" y="3438537"/>
                </a:cubicBezTo>
                <a:cubicBezTo>
                  <a:pt x="2242210" y="3431840"/>
                  <a:pt x="2255593" y="3431840"/>
                  <a:pt x="2260054" y="3429607"/>
                </a:cubicBezTo>
                <a:cubicBezTo>
                  <a:pt x="2233287" y="3427375"/>
                  <a:pt x="2206521" y="3445235"/>
                  <a:pt x="2177524" y="3454165"/>
                </a:cubicBezTo>
                <a:cubicBezTo>
                  <a:pt x="2152988" y="3460862"/>
                  <a:pt x="2126222" y="3483187"/>
                  <a:pt x="2101686" y="3487652"/>
                </a:cubicBezTo>
                <a:cubicBezTo>
                  <a:pt x="2094994" y="3487652"/>
                  <a:pt x="2090533" y="3485419"/>
                  <a:pt x="2086072" y="3485419"/>
                </a:cubicBezTo>
                <a:cubicBezTo>
                  <a:pt x="2070458" y="3492117"/>
                  <a:pt x="2059306" y="3505512"/>
                  <a:pt x="2043692" y="3512209"/>
                </a:cubicBezTo>
                <a:cubicBezTo>
                  <a:pt x="2005773" y="3527836"/>
                  <a:pt x="1967853" y="3536766"/>
                  <a:pt x="1932165" y="3550161"/>
                </a:cubicBezTo>
                <a:cubicBezTo>
                  <a:pt x="1987928" y="3496582"/>
                  <a:pt x="2050383" y="3476489"/>
                  <a:pt x="2123991" y="3443002"/>
                </a:cubicBezTo>
                <a:cubicBezTo>
                  <a:pt x="2103916" y="3438537"/>
                  <a:pt x="2061536" y="3460862"/>
                  <a:pt x="2045922" y="3467559"/>
                </a:cubicBezTo>
                <a:cubicBezTo>
                  <a:pt x="2039231" y="3456397"/>
                  <a:pt x="2083841" y="3436305"/>
                  <a:pt x="2106147" y="3425142"/>
                </a:cubicBezTo>
                <a:cubicBezTo>
                  <a:pt x="2117300" y="3418445"/>
                  <a:pt x="2135144" y="3413980"/>
                  <a:pt x="2148527" y="3407282"/>
                </a:cubicBezTo>
                <a:cubicBezTo>
                  <a:pt x="2141835" y="3396120"/>
                  <a:pt x="2123991" y="3413980"/>
                  <a:pt x="2119530" y="3398352"/>
                </a:cubicBezTo>
                <a:cubicBezTo>
                  <a:pt x="2110608" y="3402817"/>
                  <a:pt x="2108377" y="3409515"/>
                  <a:pt x="2099455" y="3413980"/>
                </a:cubicBezTo>
                <a:cubicBezTo>
                  <a:pt x="2099455" y="3409515"/>
                  <a:pt x="2103916" y="3409515"/>
                  <a:pt x="2106147" y="3407282"/>
                </a:cubicBezTo>
                <a:cubicBezTo>
                  <a:pt x="2061536" y="3425142"/>
                  <a:pt x="2019156" y="3431840"/>
                  <a:pt x="1994620" y="3463094"/>
                </a:cubicBezTo>
                <a:cubicBezTo>
                  <a:pt x="1950009" y="3465327"/>
                  <a:pt x="1938856" y="3489884"/>
                  <a:pt x="1883093" y="3509977"/>
                </a:cubicBezTo>
                <a:cubicBezTo>
                  <a:pt x="1885324" y="3485419"/>
                  <a:pt x="1932165" y="3489884"/>
                  <a:pt x="1932165" y="3465327"/>
                </a:cubicBezTo>
                <a:cubicBezTo>
                  <a:pt x="1981237" y="3440770"/>
                  <a:pt x="2032539" y="3416212"/>
                  <a:pt x="2094994" y="3391655"/>
                </a:cubicBezTo>
                <a:cubicBezTo>
                  <a:pt x="2092764" y="3382725"/>
                  <a:pt x="2086072" y="3387190"/>
                  <a:pt x="2083841" y="3380493"/>
                </a:cubicBezTo>
                <a:cubicBezTo>
                  <a:pt x="2074919" y="3396120"/>
                  <a:pt x="2041461" y="3405050"/>
                  <a:pt x="2016925" y="3413980"/>
                </a:cubicBezTo>
                <a:cubicBezTo>
                  <a:pt x="2003542" y="3418445"/>
                  <a:pt x="1987928" y="3440770"/>
                  <a:pt x="1976776" y="3422910"/>
                </a:cubicBezTo>
                <a:cubicBezTo>
                  <a:pt x="2001312" y="3411747"/>
                  <a:pt x="2023617" y="3398352"/>
                  <a:pt x="2041461" y="3384958"/>
                </a:cubicBezTo>
                <a:cubicBezTo>
                  <a:pt x="2063767" y="3391655"/>
                  <a:pt x="2072689" y="3378260"/>
                  <a:pt x="2092764" y="3369330"/>
                </a:cubicBezTo>
                <a:cubicBezTo>
                  <a:pt x="2090533" y="3364865"/>
                  <a:pt x="2074919" y="3367098"/>
                  <a:pt x="2077150" y="3373795"/>
                </a:cubicBezTo>
                <a:cubicBezTo>
                  <a:pt x="2065997" y="3373795"/>
                  <a:pt x="2094994" y="3355935"/>
                  <a:pt x="2070458" y="3362633"/>
                </a:cubicBezTo>
                <a:cubicBezTo>
                  <a:pt x="2099455" y="3340308"/>
                  <a:pt x="2146296" y="3322448"/>
                  <a:pt x="2170832" y="3293426"/>
                </a:cubicBezTo>
                <a:cubicBezTo>
                  <a:pt x="2115069" y="3313518"/>
                  <a:pt x="2065997" y="3347005"/>
                  <a:pt x="2008003" y="3371563"/>
                </a:cubicBezTo>
                <a:cubicBezTo>
                  <a:pt x="2029193" y="3353703"/>
                  <a:pt x="2055960" y="3339750"/>
                  <a:pt x="2083005" y="3325797"/>
                </a:cubicBezTo>
                <a:lnTo>
                  <a:pt x="2157442" y="3281367"/>
                </a:lnTo>
                <a:lnTo>
                  <a:pt x="2160077" y="3280451"/>
                </a:lnTo>
                <a:lnTo>
                  <a:pt x="2164733" y="3285368"/>
                </a:lnTo>
                <a:cubicBezTo>
                  <a:pt x="2169857" y="3285473"/>
                  <a:pt x="2175293" y="3273334"/>
                  <a:pt x="2181985" y="3280031"/>
                </a:cubicBezTo>
                <a:cubicBezTo>
                  <a:pt x="2181985" y="3284496"/>
                  <a:pt x="2179755" y="3288961"/>
                  <a:pt x="2170832" y="3291193"/>
                </a:cubicBezTo>
                <a:cubicBezTo>
                  <a:pt x="2181985" y="3295658"/>
                  <a:pt x="2186446" y="3280031"/>
                  <a:pt x="2197599" y="3277799"/>
                </a:cubicBezTo>
                <a:cubicBezTo>
                  <a:pt x="2206521" y="3275566"/>
                  <a:pt x="2186446" y="3271101"/>
                  <a:pt x="2199829" y="3266636"/>
                </a:cubicBezTo>
                <a:lnTo>
                  <a:pt x="2160077" y="3280451"/>
                </a:lnTo>
                <a:lnTo>
                  <a:pt x="2159680" y="3280031"/>
                </a:lnTo>
                <a:lnTo>
                  <a:pt x="2157442" y="3281367"/>
                </a:lnTo>
                <a:lnTo>
                  <a:pt x="2099455" y="3301519"/>
                </a:lnTo>
                <a:cubicBezTo>
                  <a:pt x="2071016" y="3314635"/>
                  <a:pt x="2045922" y="3328030"/>
                  <a:pt x="2019156" y="3338076"/>
                </a:cubicBezTo>
                <a:cubicBezTo>
                  <a:pt x="2019156" y="3333611"/>
                  <a:pt x="2023617" y="3329146"/>
                  <a:pt x="2030308" y="3326913"/>
                </a:cubicBezTo>
                <a:cubicBezTo>
                  <a:pt x="2021386" y="3320216"/>
                  <a:pt x="2014695" y="3338076"/>
                  <a:pt x="2003542" y="3329146"/>
                </a:cubicBezTo>
                <a:cubicBezTo>
                  <a:pt x="1999081" y="3333611"/>
                  <a:pt x="2010234" y="3344773"/>
                  <a:pt x="1996850" y="3344773"/>
                </a:cubicBezTo>
                <a:cubicBezTo>
                  <a:pt x="2003542" y="3324681"/>
                  <a:pt x="1976776" y="3349238"/>
                  <a:pt x="1963392" y="3349238"/>
                </a:cubicBezTo>
                <a:cubicBezTo>
                  <a:pt x="1961162" y="3329146"/>
                  <a:pt x="1985698" y="3333611"/>
                  <a:pt x="1992389" y="3317983"/>
                </a:cubicBezTo>
                <a:cubicBezTo>
                  <a:pt x="1992389" y="3329146"/>
                  <a:pt x="2003542" y="3315751"/>
                  <a:pt x="2003542" y="3326913"/>
                </a:cubicBezTo>
                <a:cubicBezTo>
                  <a:pt x="2023617" y="3311286"/>
                  <a:pt x="2021386" y="3311286"/>
                  <a:pt x="2050383" y="3304588"/>
                </a:cubicBezTo>
                <a:cubicBezTo>
                  <a:pt x="2048153" y="3295658"/>
                  <a:pt x="2041461" y="3300123"/>
                  <a:pt x="2037000" y="3297891"/>
                </a:cubicBezTo>
                <a:cubicBezTo>
                  <a:pt x="2088303" y="3268869"/>
                  <a:pt x="2130683" y="3257706"/>
                  <a:pt x="2184216" y="3228684"/>
                </a:cubicBezTo>
                <a:cubicBezTo>
                  <a:pt x="2177524" y="3215289"/>
                  <a:pt x="2175293" y="3233149"/>
                  <a:pt x="2168602" y="3226451"/>
                </a:cubicBezTo>
                <a:cubicBezTo>
                  <a:pt x="2179755" y="3219754"/>
                  <a:pt x="2195368" y="3208592"/>
                  <a:pt x="2206521" y="3215289"/>
                </a:cubicBezTo>
                <a:cubicBezTo>
                  <a:pt x="2213213" y="3210824"/>
                  <a:pt x="2199829" y="3210824"/>
                  <a:pt x="2206521" y="3204127"/>
                </a:cubicBezTo>
                <a:cubicBezTo>
                  <a:pt x="2237749" y="3197429"/>
                  <a:pt x="2271207" y="3172872"/>
                  <a:pt x="2297973" y="3157245"/>
                </a:cubicBezTo>
                <a:cubicBezTo>
                  <a:pt x="2291281" y="3166174"/>
                  <a:pt x="2306895" y="3170639"/>
                  <a:pt x="2295743" y="3175104"/>
                </a:cubicBezTo>
                <a:cubicBezTo>
                  <a:pt x="2309126" y="3184034"/>
                  <a:pt x="2338123" y="3166174"/>
                  <a:pt x="2347045" y="3157245"/>
                </a:cubicBezTo>
                <a:cubicBezTo>
                  <a:pt x="2335892" y="3146082"/>
                  <a:pt x="2331431" y="3163942"/>
                  <a:pt x="2324740" y="3159477"/>
                </a:cubicBezTo>
                <a:cubicBezTo>
                  <a:pt x="2306895" y="3150547"/>
                  <a:pt x="2353737" y="3146082"/>
                  <a:pt x="2344814" y="3130455"/>
                </a:cubicBezTo>
                <a:cubicBezTo>
                  <a:pt x="2351506" y="3134920"/>
                  <a:pt x="2371581" y="3121525"/>
                  <a:pt x="2367120" y="3134920"/>
                </a:cubicBezTo>
                <a:cubicBezTo>
                  <a:pt x="2380503" y="3119292"/>
                  <a:pt x="2409500" y="3110362"/>
                  <a:pt x="2420653" y="3101433"/>
                </a:cubicBezTo>
                <a:cubicBezTo>
                  <a:pt x="2418422" y="3101433"/>
                  <a:pt x="2418422" y="3099200"/>
                  <a:pt x="2418422" y="3099200"/>
                </a:cubicBezTo>
                <a:cubicBezTo>
                  <a:pt x="2409500" y="3105898"/>
                  <a:pt x="2393886" y="3108130"/>
                  <a:pt x="2384964" y="3112595"/>
                </a:cubicBezTo>
                <a:cubicBezTo>
                  <a:pt x="2396117" y="3105898"/>
                  <a:pt x="2398347" y="3092503"/>
                  <a:pt x="2413961" y="3088038"/>
                </a:cubicBezTo>
                <a:cubicBezTo>
                  <a:pt x="2416192" y="3088038"/>
                  <a:pt x="2416192" y="3090270"/>
                  <a:pt x="2418422" y="3092503"/>
                </a:cubicBezTo>
                <a:cubicBezTo>
                  <a:pt x="2422883" y="3090270"/>
                  <a:pt x="2427344" y="3088038"/>
                  <a:pt x="2431805" y="3085805"/>
                </a:cubicBezTo>
                <a:cubicBezTo>
                  <a:pt x="2436266" y="3081340"/>
                  <a:pt x="2440728" y="3079108"/>
                  <a:pt x="2447419" y="3076875"/>
                </a:cubicBezTo>
                <a:cubicBezTo>
                  <a:pt x="2447419" y="3076875"/>
                  <a:pt x="2447419" y="3076875"/>
                  <a:pt x="2449650" y="3079108"/>
                </a:cubicBezTo>
                <a:cubicBezTo>
                  <a:pt x="2449650" y="3079108"/>
                  <a:pt x="2451880" y="3076875"/>
                  <a:pt x="2451880" y="3076875"/>
                </a:cubicBezTo>
                <a:cubicBezTo>
                  <a:pt x="2454111" y="3081340"/>
                  <a:pt x="2451880" y="3083573"/>
                  <a:pt x="2451880" y="3088038"/>
                </a:cubicBezTo>
                <a:cubicBezTo>
                  <a:pt x="2458572" y="3085805"/>
                  <a:pt x="2463033" y="3083573"/>
                  <a:pt x="2467494" y="3081340"/>
                </a:cubicBezTo>
                <a:cubicBezTo>
                  <a:pt x="2467494" y="3076875"/>
                  <a:pt x="2474186" y="3076875"/>
                  <a:pt x="2478647" y="3074643"/>
                </a:cubicBezTo>
                <a:cubicBezTo>
                  <a:pt x="2471955" y="3070178"/>
                  <a:pt x="2465263" y="3072410"/>
                  <a:pt x="2458572" y="3074643"/>
                </a:cubicBezTo>
                <a:cubicBezTo>
                  <a:pt x="2494260" y="3056783"/>
                  <a:pt x="2545563" y="3036691"/>
                  <a:pt x="2583482" y="3009901"/>
                </a:cubicBezTo>
                <a:cubicBezTo>
                  <a:pt x="2590174" y="3003203"/>
                  <a:pt x="2592404" y="3016598"/>
                  <a:pt x="2599096" y="3014366"/>
                </a:cubicBezTo>
                <a:cubicBezTo>
                  <a:pt x="2596865" y="3005436"/>
                  <a:pt x="2608018" y="2996506"/>
                  <a:pt x="2619171" y="2989809"/>
                </a:cubicBezTo>
                <a:cubicBezTo>
                  <a:pt x="2576790" y="3007668"/>
                  <a:pt x="2534410" y="3025528"/>
                  <a:pt x="2494260" y="3036691"/>
                </a:cubicBezTo>
                <a:cubicBezTo>
                  <a:pt x="2505413" y="3014366"/>
                  <a:pt x="2563407" y="3009901"/>
                  <a:pt x="2561177" y="2983111"/>
                </a:cubicBezTo>
                <a:cubicBezTo>
                  <a:pt x="2545563" y="2983111"/>
                  <a:pt x="2529949" y="2992041"/>
                  <a:pt x="2527719" y="3007668"/>
                </a:cubicBezTo>
                <a:cubicBezTo>
                  <a:pt x="2487569" y="3018831"/>
                  <a:pt x="2454111" y="3041156"/>
                  <a:pt x="2416192" y="3061248"/>
                </a:cubicBezTo>
                <a:cubicBezTo>
                  <a:pt x="2427344" y="3063480"/>
                  <a:pt x="2440728" y="3061248"/>
                  <a:pt x="2454111" y="3050085"/>
                </a:cubicBezTo>
                <a:cubicBezTo>
                  <a:pt x="2442958" y="3063480"/>
                  <a:pt x="2431805" y="3074643"/>
                  <a:pt x="2416192" y="3085805"/>
                </a:cubicBezTo>
                <a:cubicBezTo>
                  <a:pt x="2418422" y="3079108"/>
                  <a:pt x="2416192" y="3076875"/>
                  <a:pt x="2407269" y="3081340"/>
                </a:cubicBezTo>
                <a:cubicBezTo>
                  <a:pt x="2405039" y="3074643"/>
                  <a:pt x="2420653" y="3074643"/>
                  <a:pt x="2425114" y="3070178"/>
                </a:cubicBezTo>
                <a:cubicBezTo>
                  <a:pt x="2411731" y="3065713"/>
                  <a:pt x="2407269" y="3076875"/>
                  <a:pt x="2398347" y="3074643"/>
                </a:cubicBezTo>
                <a:cubicBezTo>
                  <a:pt x="2398347" y="3063480"/>
                  <a:pt x="2413961" y="3072410"/>
                  <a:pt x="2413961" y="3065713"/>
                </a:cubicBezTo>
                <a:cubicBezTo>
                  <a:pt x="2413961" y="3063480"/>
                  <a:pt x="2411731" y="3063480"/>
                  <a:pt x="2409500" y="3063480"/>
                </a:cubicBezTo>
                <a:cubicBezTo>
                  <a:pt x="2402808" y="3067945"/>
                  <a:pt x="2398347" y="3070178"/>
                  <a:pt x="2391656" y="3072410"/>
                </a:cubicBezTo>
                <a:cubicBezTo>
                  <a:pt x="2391656" y="3074643"/>
                  <a:pt x="2391656" y="3076875"/>
                  <a:pt x="2391656" y="3079108"/>
                </a:cubicBezTo>
                <a:cubicBezTo>
                  <a:pt x="2384964" y="3076875"/>
                  <a:pt x="2376042" y="3081340"/>
                  <a:pt x="2369350" y="3081340"/>
                </a:cubicBezTo>
                <a:cubicBezTo>
                  <a:pt x="2360428" y="3085805"/>
                  <a:pt x="2349276" y="3090270"/>
                  <a:pt x="2338123" y="3092503"/>
                </a:cubicBezTo>
                <a:cubicBezTo>
                  <a:pt x="2309126" y="3101433"/>
                  <a:pt x="2273437" y="3117060"/>
                  <a:pt x="2239979" y="3132687"/>
                </a:cubicBezTo>
                <a:cubicBezTo>
                  <a:pt x="2239979" y="3134920"/>
                  <a:pt x="2239979" y="3134920"/>
                  <a:pt x="2242210" y="3134920"/>
                </a:cubicBezTo>
                <a:cubicBezTo>
                  <a:pt x="2244440" y="3143850"/>
                  <a:pt x="2235518" y="3139385"/>
                  <a:pt x="2235518" y="3134920"/>
                </a:cubicBezTo>
                <a:cubicBezTo>
                  <a:pt x="2231057" y="3137152"/>
                  <a:pt x="2224365" y="3139385"/>
                  <a:pt x="2219904" y="3141617"/>
                </a:cubicBezTo>
                <a:cubicBezTo>
                  <a:pt x="2219904" y="3141617"/>
                  <a:pt x="2219904" y="3141617"/>
                  <a:pt x="2217674" y="3141617"/>
                </a:cubicBezTo>
                <a:cubicBezTo>
                  <a:pt x="2233287" y="3150547"/>
                  <a:pt x="2248901" y="3143850"/>
                  <a:pt x="2260054" y="3134920"/>
                </a:cubicBezTo>
                <a:cubicBezTo>
                  <a:pt x="2264515" y="3139385"/>
                  <a:pt x="2260054" y="3141617"/>
                  <a:pt x="2262284" y="3146082"/>
                </a:cubicBezTo>
                <a:cubicBezTo>
                  <a:pt x="2264515" y="3150547"/>
                  <a:pt x="2275668" y="3141617"/>
                  <a:pt x="2280129" y="3139385"/>
                </a:cubicBezTo>
                <a:cubicBezTo>
                  <a:pt x="2286820" y="3137152"/>
                  <a:pt x="2273437" y="3130455"/>
                  <a:pt x="2266746" y="3134920"/>
                </a:cubicBezTo>
                <a:cubicBezTo>
                  <a:pt x="2264515" y="3128222"/>
                  <a:pt x="2277898" y="3128222"/>
                  <a:pt x="2282359" y="3125990"/>
                </a:cubicBezTo>
                <a:cubicBezTo>
                  <a:pt x="2277898" y="3137152"/>
                  <a:pt x="2289051" y="3137152"/>
                  <a:pt x="2297973" y="3132687"/>
                </a:cubicBezTo>
                <a:cubicBezTo>
                  <a:pt x="2291281" y="3141617"/>
                  <a:pt x="2268976" y="3148315"/>
                  <a:pt x="2260054" y="3157245"/>
                </a:cubicBezTo>
                <a:cubicBezTo>
                  <a:pt x="2248901" y="3141617"/>
                  <a:pt x="2231057" y="3157245"/>
                  <a:pt x="2219904" y="3163942"/>
                </a:cubicBezTo>
                <a:cubicBezTo>
                  <a:pt x="2219904" y="3159477"/>
                  <a:pt x="2219904" y="3157245"/>
                  <a:pt x="2217674" y="3152780"/>
                </a:cubicBezTo>
                <a:cubicBezTo>
                  <a:pt x="2210982" y="3163942"/>
                  <a:pt x="2193138" y="3170639"/>
                  <a:pt x="2177524" y="3177337"/>
                </a:cubicBezTo>
                <a:cubicBezTo>
                  <a:pt x="2168602" y="3168407"/>
                  <a:pt x="2188677" y="3170639"/>
                  <a:pt x="2184216" y="3161710"/>
                </a:cubicBezTo>
                <a:cubicBezTo>
                  <a:pt x="2166371" y="3175104"/>
                  <a:pt x="2144066" y="3184034"/>
                  <a:pt x="2123991" y="3197429"/>
                </a:cubicBezTo>
                <a:cubicBezTo>
                  <a:pt x="2132913" y="3184034"/>
                  <a:pt x="2148527" y="3175104"/>
                  <a:pt x="2166371" y="3166174"/>
                </a:cubicBezTo>
                <a:cubicBezTo>
                  <a:pt x="2161910" y="3166174"/>
                  <a:pt x="2155219" y="3168407"/>
                  <a:pt x="2152988" y="3163942"/>
                </a:cubicBezTo>
                <a:cubicBezTo>
                  <a:pt x="2155219" y="3161710"/>
                  <a:pt x="2152988" y="3159477"/>
                  <a:pt x="2150758" y="3159477"/>
                </a:cubicBezTo>
                <a:cubicBezTo>
                  <a:pt x="2173063" y="3139385"/>
                  <a:pt x="2217674" y="3137152"/>
                  <a:pt x="2224365" y="3110362"/>
                </a:cubicBezTo>
                <a:cubicBezTo>
                  <a:pt x="2239979" y="3105898"/>
                  <a:pt x="2233287" y="3119292"/>
                  <a:pt x="2246671" y="3119292"/>
                </a:cubicBezTo>
                <a:cubicBezTo>
                  <a:pt x="2264515" y="3101433"/>
                  <a:pt x="2284590" y="3088038"/>
                  <a:pt x="2306895" y="3079108"/>
                </a:cubicBezTo>
                <a:cubicBezTo>
                  <a:pt x="2300204" y="3067945"/>
                  <a:pt x="2284590" y="3083573"/>
                  <a:pt x="2275668" y="3085805"/>
                </a:cubicBezTo>
                <a:cubicBezTo>
                  <a:pt x="2275668" y="3079108"/>
                  <a:pt x="2273437" y="3076875"/>
                  <a:pt x="2271207" y="3074643"/>
                </a:cubicBezTo>
                <a:cubicBezTo>
                  <a:pt x="2264515" y="3088038"/>
                  <a:pt x="2246671" y="3094735"/>
                  <a:pt x="2228826" y="3101433"/>
                </a:cubicBezTo>
                <a:cubicBezTo>
                  <a:pt x="2233287" y="3083573"/>
                  <a:pt x="2253362" y="3083573"/>
                  <a:pt x="2268976" y="3074643"/>
                </a:cubicBezTo>
                <a:cubicBezTo>
                  <a:pt x="2264515" y="3072410"/>
                  <a:pt x="2257823" y="3074643"/>
                  <a:pt x="2251132" y="3079108"/>
                </a:cubicBezTo>
                <a:cubicBezTo>
                  <a:pt x="2248901" y="3063480"/>
                  <a:pt x="2262284" y="3072410"/>
                  <a:pt x="2273437" y="3065713"/>
                </a:cubicBezTo>
                <a:cubicBezTo>
                  <a:pt x="2268976" y="3052318"/>
                  <a:pt x="2253362" y="3067945"/>
                  <a:pt x="2248901" y="3056783"/>
                </a:cubicBezTo>
                <a:cubicBezTo>
                  <a:pt x="2255593" y="3059015"/>
                  <a:pt x="2251132" y="3056783"/>
                  <a:pt x="2260054" y="3052318"/>
                </a:cubicBezTo>
                <a:cubicBezTo>
                  <a:pt x="2248901" y="3050085"/>
                  <a:pt x="2226596" y="3052318"/>
                  <a:pt x="2215443" y="3063480"/>
                </a:cubicBezTo>
                <a:cubicBezTo>
                  <a:pt x="2215443" y="3061248"/>
                  <a:pt x="2215443" y="3059015"/>
                  <a:pt x="2219904" y="3056783"/>
                </a:cubicBezTo>
                <a:cubicBezTo>
                  <a:pt x="2197599" y="3054550"/>
                  <a:pt x="2173063" y="3054550"/>
                  <a:pt x="2148527" y="3072410"/>
                </a:cubicBezTo>
                <a:cubicBezTo>
                  <a:pt x="2152988" y="3079108"/>
                  <a:pt x="2150758" y="3065713"/>
                  <a:pt x="2159680" y="3072410"/>
                </a:cubicBezTo>
                <a:cubicBezTo>
                  <a:pt x="2159680" y="3076875"/>
                  <a:pt x="2157449" y="3081340"/>
                  <a:pt x="2148527" y="3083573"/>
                </a:cubicBezTo>
                <a:cubicBezTo>
                  <a:pt x="2152988" y="3085805"/>
                  <a:pt x="2157449" y="3081340"/>
                  <a:pt x="2161910" y="3081340"/>
                </a:cubicBezTo>
                <a:cubicBezTo>
                  <a:pt x="2157449" y="3090270"/>
                  <a:pt x="2144066" y="3099200"/>
                  <a:pt x="2144066" y="3112595"/>
                </a:cubicBezTo>
                <a:cubicBezTo>
                  <a:pt x="2148527" y="3114827"/>
                  <a:pt x="2157449" y="3108130"/>
                  <a:pt x="2166371" y="3105898"/>
                </a:cubicBezTo>
                <a:cubicBezTo>
                  <a:pt x="2155219" y="3114827"/>
                  <a:pt x="2144066" y="3121525"/>
                  <a:pt x="2132913" y="3128222"/>
                </a:cubicBezTo>
                <a:cubicBezTo>
                  <a:pt x="2132913" y="3130455"/>
                  <a:pt x="2126222" y="3132687"/>
                  <a:pt x="2119530" y="3134920"/>
                </a:cubicBezTo>
                <a:cubicBezTo>
                  <a:pt x="2112838" y="3139385"/>
                  <a:pt x="2106147" y="3143850"/>
                  <a:pt x="2099455" y="3150547"/>
                </a:cubicBezTo>
                <a:cubicBezTo>
                  <a:pt x="2094994" y="3155012"/>
                  <a:pt x="2094994" y="3163942"/>
                  <a:pt x="2090533" y="3168407"/>
                </a:cubicBezTo>
                <a:cubicBezTo>
                  <a:pt x="2079380" y="3175104"/>
                  <a:pt x="2068228" y="3175104"/>
                  <a:pt x="2057075" y="3181802"/>
                </a:cubicBezTo>
                <a:cubicBezTo>
                  <a:pt x="2025847" y="3170639"/>
                  <a:pt x="1994620" y="3204127"/>
                  <a:pt x="1956701" y="3219754"/>
                </a:cubicBezTo>
                <a:cubicBezTo>
                  <a:pt x="1970084" y="3199662"/>
                  <a:pt x="2010234" y="3190732"/>
                  <a:pt x="2025847" y="3172872"/>
                </a:cubicBezTo>
                <a:cubicBezTo>
                  <a:pt x="2037000" y="3179569"/>
                  <a:pt x="2037000" y="3166174"/>
                  <a:pt x="2059306" y="3161710"/>
                </a:cubicBezTo>
                <a:cubicBezTo>
                  <a:pt x="2057075" y="3143850"/>
                  <a:pt x="2061536" y="3132687"/>
                  <a:pt x="2077150" y="3117060"/>
                </a:cubicBezTo>
                <a:cubicBezTo>
                  <a:pt x="2045922" y="3121525"/>
                  <a:pt x="2039231" y="3137152"/>
                  <a:pt x="2008003" y="3148315"/>
                </a:cubicBezTo>
                <a:cubicBezTo>
                  <a:pt x="2001312" y="3143850"/>
                  <a:pt x="1987928" y="3137152"/>
                  <a:pt x="1963392" y="3152780"/>
                </a:cubicBezTo>
                <a:cubicBezTo>
                  <a:pt x="1961162" y="3143850"/>
                  <a:pt x="1974545" y="3141617"/>
                  <a:pt x="1981237" y="3137152"/>
                </a:cubicBezTo>
                <a:cubicBezTo>
                  <a:pt x="1979006" y="3121525"/>
                  <a:pt x="1974545" y="3108130"/>
                  <a:pt x="2003542" y="3096968"/>
                </a:cubicBezTo>
                <a:cubicBezTo>
                  <a:pt x="1985698" y="3090270"/>
                  <a:pt x="1967853" y="3103665"/>
                  <a:pt x="1950009" y="3112595"/>
                </a:cubicBezTo>
                <a:cubicBezTo>
                  <a:pt x="1947779" y="3092503"/>
                  <a:pt x="1976776" y="3085805"/>
                  <a:pt x="1994620" y="3074643"/>
                </a:cubicBezTo>
                <a:cubicBezTo>
                  <a:pt x="2003542" y="3067945"/>
                  <a:pt x="2014695" y="3054550"/>
                  <a:pt x="2037000" y="3050085"/>
                </a:cubicBezTo>
                <a:cubicBezTo>
                  <a:pt x="2037000" y="3054550"/>
                  <a:pt x="2034770" y="3056783"/>
                  <a:pt x="2030308" y="3059015"/>
                </a:cubicBezTo>
                <a:cubicBezTo>
                  <a:pt x="2052614" y="3059015"/>
                  <a:pt x="2070458" y="3038923"/>
                  <a:pt x="2101686" y="3027761"/>
                </a:cubicBezTo>
                <a:cubicBezTo>
                  <a:pt x="2094994" y="3023296"/>
                  <a:pt x="2088303" y="3021063"/>
                  <a:pt x="2079380" y="3021063"/>
                </a:cubicBezTo>
                <a:cubicBezTo>
                  <a:pt x="2070458" y="3023296"/>
                  <a:pt x="2059306" y="3025528"/>
                  <a:pt x="2050383" y="3027761"/>
                </a:cubicBezTo>
                <a:cubicBezTo>
                  <a:pt x="2041461" y="3032226"/>
                  <a:pt x="2034770" y="3038923"/>
                  <a:pt x="2028078" y="3045621"/>
                </a:cubicBezTo>
                <a:cubicBezTo>
                  <a:pt x="2014695" y="3041156"/>
                  <a:pt x="2003542" y="3052318"/>
                  <a:pt x="1994620" y="3050085"/>
                </a:cubicBezTo>
                <a:cubicBezTo>
                  <a:pt x="1996850" y="3047853"/>
                  <a:pt x="1994620" y="3036691"/>
                  <a:pt x="1992389" y="3043388"/>
                </a:cubicBezTo>
                <a:cubicBezTo>
                  <a:pt x="1992389" y="3041156"/>
                  <a:pt x="1994620" y="3036691"/>
                  <a:pt x="1996850" y="3034458"/>
                </a:cubicBezTo>
                <a:cubicBezTo>
                  <a:pt x="1999081" y="3032226"/>
                  <a:pt x="1999081" y="3029993"/>
                  <a:pt x="1999081" y="3029993"/>
                </a:cubicBezTo>
                <a:cubicBezTo>
                  <a:pt x="1983467" y="3041156"/>
                  <a:pt x="1961162" y="3056783"/>
                  <a:pt x="1936626" y="3059015"/>
                </a:cubicBezTo>
                <a:cubicBezTo>
                  <a:pt x="1938856" y="3050085"/>
                  <a:pt x="1958931" y="3050085"/>
                  <a:pt x="1965623" y="3043388"/>
                </a:cubicBezTo>
                <a:cubicBezTo>
                  <a:pt x="1954470" y="3041156"/>
                  <a:pt x="1929934" y="3043388"/>
                  <a:pt x="1927704" y="3038923"/>
                </a:cubicBezTo>
                <a:cubicBezTo>
                  <a:pt x="1925473" y="3027761"/>
                  <a:pt x="1934395" y="3025528"/>
                  <a:pt x="1945548" y="3021063"/>
                </a:cubicBezTo>
                <a:cubicBezTo>
                  <a:pt x="1950009" y="3016598"/>
                  <a:pt x="1954470" y="3012133"/>
                  <a:pt x="1958931" y="3009901"/>
                </a:cubicBezTo>
                <a:cubicBezTo>
                  <a:pt x="1927704" y="3012133"/>
                  <a:pt x="1894246" y="3023296"/>
                  <a:pt x="1867479" y="3018831"/>
                </a:cubicBezTo>
                <a:cubicBezTo>
                  <a:pt x="1867479" y="3007668"/>
                  <a:pt x="1885324" y="3005436"/>
                  <a:pt x="1896476" y="2998738"/>
                </a:cubicBezTo>
                <a:cubicBezTo>
                  <a:pt x="1889785" y="2989809"/>
                  <a:pt x="1876401" y="2998738"/>
                  <a:pt x="1867479" y="2994273"/>
                </a:cubicBezTo>
                <a:cubicBezTo>
                  <a:pt x="1863018" y="2989809"/>
                  <a:pt x="1874171" y="2989809"/>
                  <a:pt x="1874171" y="2987576"/>
                </a:cubicBezTo>
                <a:cubicBezTo>
                  <a:pt x="1876401" y="2980879"/>
                  <a:pt x="1867479" y="2980879"/>
                  <a:pt x="1865249" y="2983111"/>
                </a:cubicBezTo>
                <a:cubicBezTo>
                  <a:pt x="1867479" y="2980879"/>
                  <a:pt x="1871940" y="2976414"/>
                  <a:pt x="1874171" y="2969716"/>
                </a:cubicBezTo>
                <a:cubicBezTo>
                  <a:pt x="1878632" y="2958554"/>
                  <a:pt x="1874171" y="2951856"/>
                  <a:pt x="1892015" y="2945159"/>
                </a:cubicBezTo>
                <a:cubicBezTo>
                  <a:pt x="1876401" y="2940694"/>
                  <a:pt x="1854096" y="2945159"/>
                  <a:pt x="1825099" y="2951856"/>
                </a:cubicBezTo>
                <a:cubicBezTo>
                  <a:pt x="1811716" y="2954089"/>
                  <a:pt x="1851865" y="2936229"/>
                  <a:pt x="1860788" y="2929532"/>
                </a:cubicBezTo>
                <a:cubicBezTo>
                  <a:pt x="1854096" y="2916137"/>
                  <a:pt x="1834021" y="2940694"/>
                  <a:pt x="1827330" y="2925067"/>
                </a:cubicBezTo>
                <a:cubicBezTo>
                  <a:pt x="1836252" y="2922834"/>
                  <a:pt x="1845174" y="2918369"/>
                  <a:pt x="1854096" y="2913904"/>
                </a:cubicBezTo>
                <a:cubicBezTo>
                  <a:pt x="1834021" y="2911672"/>
                  <a:pt x="1863018" y="2904974"/>
                  <a:pt x="1867479" y="2898277"/>
                </a:cubicBezTo>
                <a:cubicBezTo>
                  <a:pt x="1860788" y="2893812"/>
                  <a:pt x="1847404" y="2898277"/>
                  <a:pt x="1836252" y="2904974"/>
                </a:cubicBezTo>
                <a:cubicBezTo>
                  <a:pt x="1829560" y="2900509"/>
                  <a:pt x="1865249" y="2889347"/>
                  <a:pt x="1876401" y="2882649"/>
                </a:cubicBezTo>
                <a:cubicBezTo>
                  <a:pt x="1865249" y="2875952"/>
                  <a:pt x="1842943" y="2891579"/>
                  <a:pt x="1822868" y="2900509"/>
                </a:cubicBezTo>
                <a:cubicBezTo>
                  <a:pt x="1805024" y="2907207"/>
                  <a:pt x="1782719" y="2920602"/>
                  <a:pt x="1776027" y="2916137"/>
                </a:cubicBezTo>
                <a:cubicBezTo>
                  <a:pt x="1780488" y="2911672"/>
                  <a:pt x="1793871" y="2913904"/>
                  <a:pt x="1789410" y="2907207"/>
                </a:cubicBezTo>
                <a:cubicBezTo>
                  <a:pt x="1811716" y="2900509"/>
                  <a:pt x="1838482" y="2880417"/>
                  <a:pt x="1867479" y="2869255"/>
                </a:cubicBezTo>
                <a:cubicBezTo>
                  <a:pt x="1871940" y="2869255"/>
                  <a:pt x="1871940" y="2864790"/>
                  <a:pt x="1867479" y="2864790"/>
                </a:cubicBezTo>
                <a:cubicBezTo>
                  <a:pt x="1892015" y="2851395"/>
                  <a:pt x="1954470" y="2826837"/>
                  <a:pt x="1974545" y="2808978"/>
                </a:cubicBezTo>
                <a:cubicBezTo>
                  <a:pt x="1947779" y="2811210"/>
                  <a:pt x="1912090" y="2822372"/>
                  <a:pt x="1871940" y="2835767"/>
                </a:cubicBezTo>
                <a:cubicBezTo>
                  <a:pt x="1896476" y="2802280"/>
                  <a:pt x="1974545" y="2795583"/>
                  <a:pt x="2019156" y="2764328"/>
                </a:cubicBezTo>
                <a:cubicBezTo>
                  <a:pt x="2016925" y="2762095"/>
                  <a:pt x="2010234" y="2766560"/>
                  <a:pt x="2005773" y="2766560"/>
                </a:cubicBezTo>
                <a:cubicBezTo>
                  <a:pt x="2014695" y="2755398"/>
                  <a:pt x="2041461" y="2750933"/>
                  <a:pt x="2057075" y="2742003"/>
                </a:cubicBezTo>
                <a:cubicBezTo>
                  <a:pt x="2043692" y="2742003"/>
                  <a:pt x="2030308" y="2739771"/>
                  <a:pt x="2016925" y="2742003"/>
                </a:cubicBezTo>
                <a:cubicBezTo>
                  <a:pt x="2059306" y="2726376"/>
                  <a:pt x="2079380" y="2672796"/>
                  <a:pt x="2123991" y="2688424"/>
                </a:cubicBezTo>
                <a:cubicBezTo>
                  <a:pt x="2132913" y="2675029"/>
                  <a:pt x="2157449" y="2670564"/>
                  <a:pt x="2168602" y="2657169"/>
                </a:cubicBezTo>
                <a:cubicBezTo>
                  <a:pt x="2170832" y="2652704"/>
                  <a:pt x="2168602" y="2650471"/>
                  <a:pt x="2164141" y="2652704"/>
                </a:cubicBezTo>
                <a:cubicBezTo>
                  <a:pt x="2168602" y="2643774"/>
                  <a:pt x="2181985" y="2637077"/>
                  <a:pt x="2190907" y="2628147"/>
                </a:cubicBezTo>
                <a:cubicBezTo>
                  <a:pt x="2132913" y="2630379"/>
                  <a:pt x="2072689" y="2666099"/>
                  <a:pt x="2025847" y="2681726"/>
                </a:cubicBezTo>
                <a:cubicBezTo>
                  <a:pt x="2023617" y="2675029"/>
                  <a:pt x="2037000" y="2675029"/>
                  <a:pt x="2039231" y="2670564"/>
                </a:cubicBezTo>
                <a:cubicBezTo>
                  <a:pt x="2032539" y="2666099"/>
                  <a:pt x="2021386" y="2666099"/>
                  <a:pt x="2008003" y="2675029"/>
                </a:cubicBezTo>
                <a:cubicBezTo>
                  <a:pt x="2025847" y="2659401"/>
                  <a:pt x="2037000" y="2650471"/>
                  <a:pt x="2063767" y="2637077"/>
                </a:cubicBezTo>
                <a:cubicBezTo>
                  <a:pt x="2068228" y="2632612"/>
                  <a:pt x="2061536" y="2625914"/>
                  <a:pt x="2065997" y="2623682"/>
                </a:cubicBezTo>
                <a:cubicBezTo>
                  <a:pt x="2110608" y="2601357"/>
                  <a:pt x="2173063" y="2572335"/>
                  <a:pt x="2215443" y="2552242"/>
                </a:cubicBezTo>
                <a:cubicBezTo>
                  <a:pt x="2215443" y="2545545"/>
                  <a:pt x="2202060" y="2547777"/>
                  <a:pt x="2215443" y="2543312"/>
                </a:cubicBezTo>
                <a:cubicBezTo>
                  <a:pt x="2186446" y="2538847"/>
                  <a:pt x="2164141" y="2561172"/>
                  <a:pt x="2144066" y="2570102"/>
                </a:cubicBezTo>
                <a:cubicBezTo>
                  <a:pt x="2108377" y="2583497"/>
                  <a:pt x="2077150" y="2592427"/>
                  <a:pt x="2030308" y="2608054"/>
                </a:cubicBezTo>
                <a:cubicBezTo>
                  <a:pt x="2070458" y="2585729"/>
                  <a:pt x="2079380" y="2572335"/>
                  <a:pt x="2115069" y="2567870"/>
                </a:cubicBezTo>
                <a:cubicBezTo>
                  <a:pt x="2137374" y="2550010"/>
                  <a:pt x="2173063" y="2532150"/>
                  <a:pt x="2202060" y="2516523"/>
                </a:cubicBezTo>
                <a:cubicBezTo>
                  <a:pt x="2213213" y="2507593"/>
                  <a:pt x="2193138" y="2503128"/>
                  <a:pt x="2208752" y="2498663"/>
                </a:cubicBezTo>
                <a:cubicBezTo>
                  <a:pt x="2184216" y="2505360"/>
                  <a:pt x="2161910" y="2514290"/>
                  <a:pt x="2139605" y="2525452"/>
                </a:cubicBezTo>
                <a:cubicBezTo>
                  <a:pt x="2132913" y="2529917"/>
                  <a:pt x="2128452" y="2536615"/>
                  <a:pt x="2121761" y="2541080"/>
                </a:cubicBezTo>
                <a:cubicBezTo>
                  <a:pt x="2081611" y="2556707"/>
                  <a:pt x="2034770" y="2556707"/>
                  <a:pt x="1985698" y="2587962"/>
                </a:cubicBezTo>
                <a:cubicBezTo>
                  <a:pt x="2001312" y="2558940"/>
                  <a:pt x="2041461" y="2567870"/>
                  <a:pt x="2074919" y="2538847"/>
                </a:cubicBezTo>
                <a:cubicBezTo>
                  <a:pt x="2081611" y="2538847"/>
                  <a:pt x="2086072" y="2543312"/>
                  <a:pt x="2092764" y="2541080"/>
                </a:cubicBezTo>
                <a:cubicBezTo>
                  <a:pt x="2097225" y="2538847"/>
                  <a:pt x="2092764" y="2534382"/>
                  <a:pt x="2097225" y="2532150"/>
                </a:cubicBezTo>
                <a:cubicBezTo>
                  <a:pt x="2199829" y="2491965"/>
                  <a:pt x="2262284" y="2454013"/>
                  <a:pt x="2360428" y="2420526"/>
                </a:cubicBezTo>
                <a:cubicBezTo>
                  <a:pt x="2362659" y="2456246"/>
                  <a:pt x="2304665" y="2440618"/>
                  <a:pt x="2275668" y="2469640"/>
                </a:cubicBezTo>
                <a:cubicBezTo>
                  <a:pt x="2291281" y="2467408"/>
                  <a:pt x="2306895" y="2467408"/>
                  <a:pt x="2324740" y="2467408"/>
                </a:cubicBezTo>
                <a:cubicBezTo>
                  <a:pt x="2338123" y="2451781"/>
                  <a:pt x="2367120" y="2440618"/>
                  <a:pt x="2373811" y="2427223"/>
                </a:cubicBezTo>
                <a:cubicBezTo>
                  <a:pt x="2373811" y="2424991"/>
                  <a:pt x="2371581" y="2422758"/>
                  <a:pt x="2369350" y="2422758"/>
                </a:cubicBezTo>
                <a:cubicBezTo>
                  <a:pt x="2364889" y="2420526"/>
                  <a:pt x="2391656" y="2416061"/>
                  <a:pt x="2373811" y="2418293"/>
                </a:cubicBezTo>
                <a:cubicBezTo>
                  <a:pt x="2371581" y="2404899"/>
                  <a:pt x="2391656" y="2407131"/>
                  <a:pt x="2400578" y="2404899"/>
                </a:cubicBezTo>
                <a:cubicBezTo>
                  <a:pt x="2402808" y="2402666"/>
                  <a:pt x="2400578" y="2398201"/>
                  <a:pt x="2398347" y="2400434"/>
                </a:cubicBezTo>
                <a:cubicBezTo>
                  <a:pt x="2451880" y="2366946"/>
                  <a:pt x="2516566" y="2337924"/>
                  <a:pt x="2581251" y="2306669"/>
                </a:cubicBezTo>
                <a:cubicBezTo>
                  <a:pt x="2629208" y="2283228"/>
                  <a:pt x="2678280" y="2259787"/>
                  <a:pt x="2726516" y="2237462"/>
                </a:cubicBezTo>
                <a:lnTo>
                  <a:pt x="2793398" y="2207652"/>
                </a:lnTo>
                <a:lnTo>
                  <a:pt x="2772349" y="2205567"/>
                </a:lnTo>
                <a:cubicBezTo>
                  <a:pt x="2762986" y="2203422"/>
                  <a:pt x="2753424" y="2200731"/>
                  <a:pt x="2743179" y="2199525"/>
                </a:cubicBezTo>
                <a:cubicBezTo>
                  <a:pt x="2748646" y="2187640"/>
                  <a:pt x="2757299" y="2184482"/>
                  <a:pt x="2758440" y="2174176"/>
                </a:cubicBezTo>
                <a:cubicBezTo>
                  <a:pt x="2722927" y="2157468"/>
                  <a:pt x="2697870" y="2196283"/>
                  <a:pt x="2662808" y="2194244"/>
                </a:cubicBezTo>
                <a:cubicBezTo>
                  <a:pt x="2669869" y="2186723"/>
                  <a:pt x="2668276" y="2182359"/>
                  <a:pt x="2671009" y="2176417"/>
                </a:cubicBezTo>
                <a:cubicBezTo>
                  <a:pt x="2631620" y="2175958"/>
                  <a:pt x="2598150" y="2178284"/>
                  <a:pt x="2557167" y="2173462"/>
                </a:cubicBezTo>
                <a:cubicBezTo>
                  <a:pt x="2546924" y="2172257"/>
                  <a:pt x="2526433" y="2169846"/>
                  <a:pt x="2517327" y="2158334"/>
                </a:cubicBezTo>
                <a:cubicBezTo>
                  <a:pt x="2514142" y="2149607"/>
                  <a:pt x="2516425" y="2128994"/>
                  <a:pt x="2515972" y="2114323"/>
                </a:cubicBezTo>
                <a:cubicBezTo>
                  <a:pt x="2504135" y="2108754"/>
                  <a:pt x="2490704" y="2098822"/>
                  <a:pt x="2472946" y="2090468"/>
                </a:cubicBezTo>
                <a:cubicBezTo>
                  <a:pt x="2483881" y="2066697"/>
                  <a:pt x="2467266" y="2048038"/>
                  <a:pt x="2453383" y="2023436"/>
                </a:cubicBezTo>
                <a:cubicBezTo>
                  <a:pt x="2419700" y="1971444"/>
                  <a:pt x="2381689" y="1921035"/>
                  <a:pt x="2332292" y="1879725"/>
                </a:cubicBezTo>
                <a:cubicBezTo>
                  <a:pt x="2318863" y="1869791"/>
                  <a:pt x="2317958" y="1840452"/>
                  <a:pt x="2300203" y="1832098"/>
                </a:cubicBezTo>
                <a:cubicBezTo>
                  <a:pt x="2261503" y="1806664"/>
                  <a:pt x="2259006" y="1772960"/>
                  <a:pt x="2252185" y="1740834"/>
                </a:cubicBezTo>
                <a:cubicBezTo>
                  <a:pt x="2232621" y="1673802"/>
                  <a:pt x="2263144" y="1623102"/>
                  <a:pt x="2313017" y="1585119"/>
                </a:cubicBezTo>
                <a:cubicBezTo>
                  <a:pt x="2362888" y="1547138"/>
                  <a:pt x="2417538" y="1522245"/>
                  <a:pt x="2474922" y="1491411"/>
                </a:cubicBezTo>
                <a:cubicBezTo>
                  <a:pt x="2540960" y="1457418"/>
                  <a:pt x="2606996" y="1423427"/>
                  <a:pt x="2673033" y="1389434"/>
                </a:cubicBezTo>
                <a:cubicBezTo>
                  <a:pt x="2736336" y="1361386"/>
                  <a:pt x="2793269" y="1315880"/>
                  <a:pt x="2862943" y="1305286"/>
                </a:cubicBezTo>
                <a:cubicBezTo>
                  <a:pt x="2881840" y="1303333"/>
                  <a:pt x="2894820" y="1298596"/>
                  <a:pt x="2918046" y="1295064"/>
                </a:cubicBezTo>
                <a:cubicBezTo>
                  <a:pt x="2920779" y="1289121"/>
                  <a:pt x="2921919" y="1278815"/>
                  <a:pt x="2921919" y="1278815"/>
                </a:cubicBezTo>
                <a:cubicBezTo>
                  <a:pt x="2947878" y="1269340"/>
                  <a:pt x="2962450" y="1268968"/>
                  <a:pt x="2978163" y="1258287"/>
                </a:cubicBezTo>
                <a:cubicBezTo>
                  <a:pt x="2995468" y="1251971"/>
                  <a:pt x="3007996" y="1232565"/>
                  <a:pt x="3025301" y="1226249"/>
                </a:cubicBezTo>
                <a:cubicBezTo>
                  <a:pt x="3072893" y="1208878"/>
                  <a:pt x="3119342" y="1201815"/>
                  <a:pt x="3168524" y="1188808"/>
                </a:cubicBezTo>
                <a:cubicBezTo>
                  <a:pt x="3172398" y="1172560"/>
                  <a:pt x="3186518" y="1157517"/>
                  <a:pt x="3212929" y="1162711"/>
                </a:cubicBezTo>
                <a:cubicBezTo>
                  <a:pt x="3218848" y="1165497"/>
                  <a:pt x="3229094" y="1166701"/>
                  <a:pt x="3233419" y="1165122"/>
                </a:cubicBezTo>
                <a:cubicBezTo>
                  <a:pt x="3263704" y="1154069"/>
                  <a:pt x="3334067" y="1118497"/>
                  <a:pt x="3359574" y="1094354"/>
                </a:cubicBezTo>
                <a:cubicBezTo>
                  <a:pt x="3407854" y="1052007"/>
                  <a:pt x="3466831" y="1025537"/>
                  <a:pt x="3533771" y="1020885"/>
                </a:cubicBezTo>
                <a:cubicBezTo>
                  <a:pt x="3544015" y="1022090"/>
                  <a:pt x="3555402" y="1012990"/>
                  <a:pt x="3564056" y="1009832"/>
                </a:cubicBezTo>
                <a:cubicBezTo>
                  <a:pt x="3592747" y="994414"/>
                  <a:pt x="3617114" y="980576"/>
                  <a:pt x="3648539" y="959217"/>
                </a:cubicBezTo>
                <a:cubicBezTo>
                  <a:pt x="3653555" y="932661"/>
                  <a:pt x="3676328" y="914459"/>
                  <a:pt x="3720043" y="913339"/>
                </a:cubicBezTo>
                <a:cubicBezTo>
                  <a:pt x="3763759" y="912217"/>
                  <a:pt x="3798369" y="899585"/>
                  <a:pt x="3823424" y="860771"/>
                </a:cubicBezTo>
                <a:cubicBezTo>
                  <a:pt x="3826159" y="854829"/>
                  <a:pt x="3834811" y="851671"/>
                  <a:pt x="3841872" y="844148"/>
                </a:cubicBezTo>
                <a:cubicBezTo>
                  <a:pt x="3853709" y="849718"/>
                  <a:pt x="3865547" y="855286"/>
                  <a:pt x="3875794" y="856493"/>
                </a:cubicBezTo>
                <a:cubicBezTo>
                  <a:pt x="3891506" y="845812"/>
                  <a:pt x="3904034" y="826406"/>
                  <a:pt x="3922931" y="824452"/>
                </a:cubicBezTo>
                <a:cubicBezTo>
                  <a:pt x="3986686" y="811073"/>
                  <a:pt x="4051581" y="787387"/>
                  <a:pt x="4108967" y="756552"/>
                </a:cubicBezTo>
                <a:cubicBezTo>
                  <a:pt x="4116027" y="749032"/>
                  <a:pt x="4124680" y="745873"/>
                  <a:pt x="4129006" y="744295"/>
                </a:cubicBezTo>
                <a:cubicBezTo>
                  <a:pt x="4211206" y="714293"/>
                  <a:pt x="4283853" y="658108"/>
                  <a:pt x="4369238" y="636834"/>
                </a:cubicBezTo>
                <a:cubicBezTo>
                  <a:pt x="4378064" y="627430"/>
                  <a:pt x="4387785" y="620482"/>
                  <a:pt x="4398127" y="615240"/>
                </a:cubicBezTo>
                <a:cubicBezTo>
                  <a:pt x="4429158" y="599511"/>
                  <a:pt x="4465787" y="599122"/>
                  <a:pt x="4500623" y="593824"/>
                </a:cubicBezTo>
                <a:cubicBezTo>
                  <a:pt x="4499482" y="604130"/>
                  <a:pt x="4502668" y="612858"/>
                  <a:pt x="4497199" y="624743"/>
                </a:cubicBezTo>
                <a:cubicBezTo>
                  <a:pt x="4551851" y="599853"/>
                  <a:pt x="4597847" y="578118"/>
                  <a:pt x="4648173" y="554807"/>
                </a:cubicBezTo>
                <a:cubicBezTo>
                  <a:pt x="4656825" y="551649"/>
                  <a:pt x="4669804" y="546912"/>
                  <a:pt x="4680050" y="548116"/>
                </a:cubicBezTo>
                <a:cubicBezTo>
                  <a:pt x="4704866" y="548948"/>
                  <a:pt x="4725359" y="551358"/>
                  <a:pt x="4745849" y="553770"/>
                </a:cubicBezTo>
                <a:cubicBezTo>
                  <a:pt x="4730137" y="564450"/>
                  <a:pt x="4698257" y="571140"/>
                  <a:pt x="4700755" y="604844"/>
                </a:cubicBezTo>
                <a:cubicBezTo>
                  <a:pt x="4700755" y="604844"/>
                  <a:pt x="4700755" y="604844"/>
                  <a:pt x="4696427" y="606423"/>
                </a:cubicBezTo>
                <a:cubicBezTo>
                  <a:pt x="4661364" y="604385"/>
                  <a:pt x="4657038" y="605964"/>
                  <a:pt x="4641778" y="631313"/>
                </a:cubicBezTo>
                <a:cubicBezTo>
                  <a:pt x="4674105" y="639294"/>
                  <a:pt x="4683899" y="625829"/>
                  <a:pt x="4696427" y="606423"/>
                </a:cubicBezTo>
                <a:cubicBezTo>
                  <a:pt x="4703940" y="613571"/>
                  <a:pt x="4708718" y="626661"/>
                  <a:pt x="4715088" y="644115"/>
                </a:cubicBezTo>
                <a:cubicBezTo>
                  <a:pt x="4732393" y="637799"/>
                  <a:pt x="4749699" y="631483"/>
                  <a:pt x="4767006" y="625166"/>
                </a:cubicBezTo>
                <a:cubicBezTo>
                  <a:pt x="4788637" y="617271"/>
                  <a:pt x="4814596" y="607797"/>
                  <a:pt x="4833494" y="605845"/>
                </a:cubicBezTo>
                <a:cubicBezTo>
                  <a:pt x="4865371" y="599154"/>
                  <a:pt x="4885410" y="586897"/>
                  <a:pt x="4894753" y="558761"/>
                </a:cubicBezTo>
                <a:cubicBezTo>
                  <a:pt x="4904096" y="530628"/>
                  <a:pt x="4923684" y="503699"/>
                  <a:pt x="4961480" y="499793"/>
                </a:cubicBezTo>
                <a:cubicBezTo>
                  <a:pt x="4978547" y="533124"/>
                  <a:pt x="4990386" y="538692"/>
                  <a:pt x="5017485" y="518912"/>
                </a:cubicBezTo>
                <a:cubicBezTo>
                  <a:pt x="5094907" y="475818"/>
                  <a:pt x="5172332" y="432726"/>
                  <a:pt x="5248162" y="385269"/>
                </a:cubicBezTo>
                <a:cubicBezTo>
                  <a:pt x="5256815" y="382111"/>
                  <a:pt x="5269795" y="377373"/>
                  <a:pt x="5278446" y="374216"/>
                </a:cubicBezTo>
                <a:cubicBezTo>
                  <a:pt x="5280038" y="378578"/>
                  <a:pt x="5280038" y="378578"/>
                  <a:pt x="5281631" y="382943"/>
                </a:cubicBezTo>
                <a:cubicBezTo>
                  <a:pt x="5248613" y="399938"/>
                  <a:pt x="5219922" y="415356"/>
                  <a:pt x="5186903" y="432351"/>
                </a:cubicBezTo>
                <a:cubicBezTo>
                  <a:pt x="5155476" y="453711"/>
                  <a:pt x="5116540" y="467922"/>
                  <a:pt x="5103322" y="512306"/>
                </a:cubicBezTo>
                <a:cubicBezTo>
                  <a:pt x="5120628" y="505990"/>
                  <a:pt x="5136341" y="495311"/>
                  <a:pt x="5153646" y="488995"/>
                </a:cubicBezTo>
                <a:cubicBezTo>
                  <a:pt x="5189399" y="466056"/>
                  <a:pt x="5223559" y="438752"/>
                  <a:pt x="5274786" y="444780"/>
                </a:cubicBezTo>
                <a:cubicBezTo>
                  <a:pt x="5289356" y="444406"/>
                  <a:pt x="5316456" y="424626"/>
                  <a:pt x="5320332" y="408377"/>
                </a:cubicBezTo>
                <a:cubicBezTo>
                  <a:pt x="5328533" y="390548"/>
                  <a:pt x="5339920" y="381448"/>
                  <a:pt x="5355632" y="370768"/>
                </a:cubicBezTo>
                <a:cubicBezTo>
                  <a:pt x="5368611" y="366030"/>
                  <a:pt x="5375671" y="358510"/>
                  <a:pt x="5388650" y="353773"/>
                </a:cubicBezTo>
                <a:close/>
                <a:moveTo>
                  <a:pt x="5439026" y="331513"/>
                </a:moveTo>
                <a:cubicBezTo>
                  <a:pt x="5445928" y="331328"/>
                  <a:pt x="5453689" y="332853"/>
                  <a:pt x="5462730" y="337024"/>
                </a:cubicBezTo>
                <a:cubicBezTo>
                  <a:pt x="5446643" y="347877"/>
                  <a:pt x="5437798" y="351105"/>
                  <a:pt x="5428952" y="354334"/>
                </a:cubicBezTo>
                <a:cubicBezTo>
                  <a:pt x="5414080" y="354781"/>
                  <a:pt x="5403628" y="353614"/>
                  <a:pt x="5388756" y="354063"/>
                </a:cubicBezTo>
                <a:cubicBezTo>
                  <a:pt x="5399813" y="350028"/>
                  <a:pt x="5409268" y="341596"/>
                  <a:pt x="5420476" y="336260"/>
                </a:cubicBezTo>
                <a:cubicBezTo>
                  <a:pt x="5426080" y="333592"/>
                  <a:pt x="5432123" y="331697"/>
                  <a:pt x="5439026" y="331513"/>
                </a:cubicBezTo>
                <a:close/>
                <a:moveTo>
                  <a:pt x="5376236" y="314301"/>
                </a:moveTo>
                <a:cubicBezTo>
                  <a:pt x="5376236" y="314301"/>
                  <a:pt x="5382129" y="316800"/>
                  <a:pt x="5383626" y="320901"/>
                </a:cubicBezTo>
                <a:cubicBezTo>
                  <a:pt x="5383626" y="320901"/>
                  <a:pt x="5379230" y="322505"/>
                  <a:pt x="5374836" y="324109"/>
                </a:cubicBezTo>
                <a:cubicBezTo>
                  <a:pt x="5370441" y="325713"/>
                  <a:pt x="5366045" y="327318"/>
                  <a:pt x="5354356" y="336234"/>
                </a:cubicBezTo>
                <a:cubicBezTo>
                  <a:pt x="5364548" y="323217"/>
                  <a:pt x="5373340" y="320008"/>
                  <a:pt x="5376236" y="314301"/>
                </a:cubicBezTo>
                <a:close/>
                <a:moveTo>
                  <a:pt x="3439521" y="5"/>
                </a:moveTo>
                <a:cubicBezTo>
                  <a:pt x="3489128" y="347"/>
                  <a:pt x="3533995" y="19265"/>
                  <a:pt x="3565830" y="68896"/>
                </a:cubicBezTo>
                <a:cubicBezTo>
                  <a:pt x="3588062" y="98442"/>
                  <a:pt x="3614832" y="125484"/>
                  <a:pt x="3607811" y="177148"/>
                </a:cubicBezTo>
                <a:cubicBezTo>
                  <a:pt x="3601774" y="198400"/>
                  <a:pt x="3626016" y="220862"/>
                  <a:pt x="3624520" y="239610"/>
                </a:cubicBezTo>
                <a:cubicBezTo>
                  <a:pt x="3623068" y="312094"/>
                  <a:pt x="3637761" y="381641"/>
                  <a:pt x="3656998" y="448682"/>
                </a:cubicBezTo>
                <a:cubicBezTo>
                  <a:pt x="3667620" y="478661"/>
                  <a:pt x="3671178" y="506564"/>
                  <a:pt x="3699445" y="514857"/>
                </a:cubicBezTo>
                <a:cubicBezTo>
                  <a:pt x="3693408" y="536112"/>
                  <a:pt x="3691908" y="554859"/>
                  <a:pt x="3687885" y="569027"/>
                </a:cubicBezTo>
                <a:cubicBezTo>
                  <a:pt x="3700006" y="580259"/>
                  <a:pt x="3719195" y="593562"/>
                  <a:pt x="3724250" y="602720"/>
                </a:cubicBezTo>
                <a:cubicBezTo>
                  <a:pt x="3727291" y="618963"/>
                  <a:pt x="3714187" y="638143"/>
                  <a:pt x="3707635" y="647732"/>
                </a:cubicBezTo>
                <a:cubicBezTo>
                  <a:pt x="3681425" y="686093"/>
                  <a:pt x="3654701" y="712790"/>
                  <a:pt x="3625966" y="746572"/>
                </a:cubicBezTo>
                <a:cubicBezTo>
                  <a:pt x="3633032" y="748645"/>
                  <a:pt x="3635560" y="753224"/>
                  <a:pt x="3647167" y="752790"/>
                </a:cubicBezTo>
                <a:cubicBezTo>
                  <a:pt x="3622971" y="784067"/>
                  <a:pt x="3571489" y="776641"/>
                  <a:pt x="3559416" y="819146"/>
                </a:cubicBezTo>
                <a:cubicBezTo>
                  <a:pt x="3569009" y="825799"/>
                  <a:pt x="3578089" y="820787"/>
                  <a:pt x="3592222" y="824934"/>
                </a:cubicBezTo>
                <a:cubicBezTo>
                  <a:pt x="3579118" y="844114"/>
                  <a:pt x="3573079" y="865366"/>
                  <a:pt x="3557449" y="879968"/>
                </a:cubicBezTo>
                <a:cubicBezTo>
                  <a:pt x="3505500" y="914613"/>
                  <a:pt x="3443957" y="942609"/>
                  <a:pt x="3381384" y="947276"/>
                </a:cubicBezTo>
                <a:cubicBezTo>
                  <a:pt x="3360696" y="952722"/>
                  <a:pt x="3346049" y="936912"/>
                  <a:pt x="3317781" y="928620"/>
                </a:cubicBezTo>
                <a:cubicBezTo>
                  <a:pt x="3316282" y="947367"/>
                  <a:pt x="3312258" y="961535"/>
                  <a:pt x="3310760" y="980284"/>
                </a:cubicBezTo>
                <a:cubicBezTo>
                  <a:pt x="3280996" y="990737"/>
                  <a:pt x="3246689" y="1003700"/>
                  <a:pt x="3209857" y="1012082"/>
                </a:cubicBezTo>
                <a:cubicBezTo>
                  <a:pt x="3209344" y="1000418"/>
                  <a:pt x="3211355" y="993333"/>
                  <a:pt x="3212854" y="974586"/>
                </a:cubicBezTo>
                <a:cubicBezTo>
                  <a:pt x="3192166" y="980030"/>
                  <a:pt x="3178549" y="987546"/>
                  <a:pt x="3153322" y="995497"/>
                </a:cubicBezTo>
                <a:cubicBezTo>
                  <a:pt x="3171012" y="1027547"/>
                  <a:pt x="3188188" y="1047937"/>
                  <a:pt x="3200823" y="1070830"/>
                </a:cubicBezTo>
                <a:cubicBezTo>
                  <a:pt x="3173587" y="1085863"/>
                  <a:pt x="3161980" y="1086297"/>
                  <a:pt x="3146816" y="1058824"/>
                </a:cubicBezTo>
                <a:cubicBezTo>
                  <a:pt x="3143773" y="1042581"/>
                  <a:pt x="3133665" y="1024266"/>
                  <a:pt x="3128097" y="1003445"/>
                </a:cubicBezTo>
                <a:cubicBezTo>
                  <a:pt x="3061499" y="1022283"/>
                  <a:pt x="2999955" y="1050277"/>
                  <a:pt x="2940938" y="1082851"/>
                </a:cubicBezTo>
                <a:cubicBezTo>
                  <a:pt x="2918240" y="1095379"/>
                  <a:pt x="2900082" y="1105401"/>
                  <a:pt x="2877382" y="1117930"/>
                </a:cubicBezTo>
                <a:cubicBezTo>
                  <a:pt x="2827446" y="1145492"/>
                  <a:pt x="2770444" y="1170981"/>
                  <a:pt x="2720507" y="1198543"/>
                </a:cubicBezTo>
                <a:cubicBezTo>
                  <a:pt x="2702347" y="1208567"/>
                  <a:pt x="2693782" y="1225242"/>
                  <a:pt x="2685219" y="1241915"/>
                </a:cubicBezTo>
                <a:cubicBezTo>
                  <a:pt x="2665561" y="1270685"/>
                  <a:pt x="2665561" y="1270685"/>
                  <a:pt x="2625687" y="1262826"/>
                </a:cubicBezTo>
                <a:cubicBezTo>
                  <a:pt x="2623159" y="1258246"/>
                  <a:pt x="2611554" y="1258679"/>
                  <a:pt x="2607013" y="1261186"/>
                </a:cubicBezTo>
                <a:cubicBezTo>
                  <a:pt x="2568168" y="1276650"/>
                  <a:pt x="2529325" y="1292118"/>
                  <a:pt x="2507656" y="1327972"/>
                </a:cubicBezTo>
                <a:cubicBezTo>
                  <a:pt x="2487998" y="1356742"/>
                  <a:pt x="2462772" y="1364693"/>
                  <a:pt x="2429450" y="1347243"/>
                </a:cubicBezTo>
                <a:cubicBezTo>
                  <a:pt x="2403242" y="1385603"/>
                  <a:pt x="2373991" y="1407720"/>
                  <a:pt x="2325038" y="1404872"/>
                </a:cubicBezTo>
                <a:cubicBezTo>
                  <a:pt x="2306364" y="1403231"/>
                  <a:pt x="2284180" y="1427423"/>
                  <a:pt x="2264009" y="1444529"/>
                </a:cubicBezTo>
                <a:cubicBezTo>
                  <a:pt x="2219125" y="1481249"/>
                  <a:pt x="2158097" y="1520908"/>
                  <a:pt x="2121265" y="1529290"/>
                </a:cubicBezTo>
                <a:cubicBezTo>
                  <a:pt x="2107645" y="1536807"/>
                  <a:pt x="2093512" y="1532660"/>
                  <a:pt x="2077365" y="1535598"/>
                </a:cubicBezTo>
                <a:cubicBezTo>
                  <a:pt x="2068285" y="1540609"/>
                  <a:pt x="2064261" y="1554778"/>
                  <a:pt x="2048631" y="1569380"/>
                </a:cubicBezTo>
                <a:cubicBezTo>
                  <a:pt x="2031968" y="1560654"/>
                  <a:pt x="2010767" y="1554434"/>
                  <a:pt x="1987038" y="1543636"/>
                </a:cubicBezTo>
                <a:cubicBezTo>
                  <a:pt x="1983015" y="1557804"/>
                  <a:pt x="1986058" y="1574047"/>
                  <a:pt x="1989099" y="1590291"/>
                </a:cubicBezTo>
                <a:cubicBezTo>
                  <a:pt x="1959332" y="1600745"/>
                  <a:pt x="1925543" y="1625370"/>
                  <a:pt x="1904341" y="1619150"/>
                </a:cubicBezTo>
                <a:cubicBezTo>
                  <a:pt x="1857400" y="1609216"/>
                  <a:pt x="1816029" y="1620104"/>
                  <a:pt x="1772642" y="1638076"/>
                </a:cubicBezTo>
                <a:cubicBezTo>
                  <a:pt x="1759023" y="1645593"/>
                  <a:pt x="1737309" y="1627710"/>
                  <a:pt x="1724205" y="1646890"/>
                </a:cubicBezTo>
                <a:cubicBezTo>
                  <a:pt x="1720179" y="1661060"/>
                  <a:pt x="1711614" y="1677734"/>
                  <a:pt x="1705576" y="1698987"/>
                </a:cubicBezTo>
                <a:cubicBezTo>
                  <a:pt x="1668230" y="1695705"/>
                  <a:pt x="1633411" y="1697004"/>
                  <a:pt x="1597607" y="1728712"/>
                </a:cubicBezTo>
                <a:cubicBezTo>
                  <a:pt x="1583987" y="1736230"/>
                  <a:pt x="1565316" y="1734588"/>
                  <a:pt x="1542101" y="1735454"/>
                </a:cubicBezTo>
                <a:cubicBezTo>
                  <a:pt x="1533538" y="1752127"/>
                  <a:pt x="1522445" y="1764222"/>
                  <a:pt x="1511869" y="1787982"/>
                </a:cubicBezTo>
                <a:cubicBezTo>
                  <a:pt x="1485613" y="1772604"/>
                  <a:pt x="1459873" y="1768891"/>
                  <a:pt x="1433150" y="1795589"/>
                </a:cubicBezTo>
                <a:cubicBezTo>
                  <a:pt x="1424069" y="1800600"/>
                  <a:pt x="1405396" y="1798960"/>
                  <a:pt x="1393788" y="1799392"/>
                </a:cubicBezTo>
                <a:cubicBezTo>
                  <a:pt x="1380170" y="1806908"/>
                  <a:pt x="1364024" y="1809847"/>
                  <a:pt x="1354944" y="1814859"/>
                </a:cubicBezTo>
                <a:cubicBezTo>
                  <a:pt x="1282823" y="1866613"/>
                  <a:pt x="1195026" y="1879230"/>
                  <a:pt x="1120377" y="1926404"/>
                </a:cubicBezTo>
                <a:cubicBezTo>
                  <a:pt x="1120377" y="1926404"/>
                  <a:pt x="1117851" y="1921826"/>
                  <a:pt x="1115323" y="1917246"/>
                </a:cubicBezTo>
                <a:cubicBezTo>
                  <a:pt x="1128942" y="1909729"/>
                  <a:pt x="1140033" y="1897635"/>
                  <a:pt x="1158194" y="1887612"/>
                </a:cubicBezTo>
                <a:cubicBezTo>
                  <a:pt x="1157678" y="1875949"/>
                  <a:pt x="1150096" y="1862211"/>
                  <a:pt x="1145042" y="1853054"/>
                </a:cubicBezTo>
                <a:cubicBezTo>
                  <a:pt x="1140502" y="1855559"/>
                  <a:pt x="1133435" y="1853488"/>
                  <a:pt x="1133435" y="1853488"/>
                </a:cubicBezTo>
                <a:cubicBezTo>
                  <a:pt x="1042125" y="1891938"/>
                  <a:pt x="955356" y="1927882"/>
                  <a:pt x="864048" y="1966332"/>
                </a:cubicBezTo>
                <a:cubicBezTo>
                  <a:pt x="834282" y="1976786"/>
                  <a:pt x="814110" y="1993895"/>
                  <a:pt x="817667" y="2021798"/>
                </a:cubicBezTo>
                <a:cubicBezTo>
                  <a:pt x="790428" y="2036832"/>
                  <a:pt x="765204" y="2044782"/>
                  <a:pt x="744518" y="2050225"/>
                </a:cubicBezTo>
                <a:cubicBezTo>
                  <a:pt x="732911" y="2050659"/>
                  <a:pt x="723317" y="2044007"/>
                  <a:pt x="704128" y="2030703"/>
                </a:cubicBezTo>
                <a:cubicBezTo>
                  <a:pt x="669307" y="2032000"/>
                  <a:pt x="628964" y="2066214"/>
                  <a:pt x="580012" y="2063366"/>
                </a:cubicBezTo>
                <a:cubicBezTo>
                  <a:pt x="580012" y="2063366"/>
                  <a:pt x="577484" y="2058787"/>
                  <a:pt x="574958" y="2054209"/>
                </a:cubicBezTo>
                <a:cubicBezTo>
                  <a:pt x="613801" y="2038742"/>
                  <a:pt x="654659" y="2016191"/>
                  <a:pt x="693504" y="2000725"/>
                </a:cubicBezTo>
                <a:cubicBezTo>
                  <a:pt x="695518" y="1993639"/>
                  <a:pt x="695518" y="1993639"/>
                  <a:pt x="692991" y="1989061"/>
                </a:cubicBezTo>
                <a:cubicBezTo>
                  <a:pt x="644550" y="1997875"/>
                  <a:pt x="594099" y="2013775"/>
                  <a:pt x="545662" y="2022589"/>
                </a:cubicBezTo>
                <a:cubicBezTo>
                  <a:pt x="494695" y="2026826"/>
                  <a:pt x="443728" y="2031062"/>
                  <a:pt x="395289" y="2039875"/>
                </a:cubicBezTo>
                <a:cubicBezTo>
                  <a:pt x="392763" y="2035297"/>
                  <a:pt x="390235" y="2030717"/>
                  <a:pt x="392247" y="2023634"/>
                </a:cubicBezTo>
                <a:cubicBezTo>
                  <a:pt x="437645" y="1998577"/>
                  <a:pt x="487581" y="1971015"/>
                  <a:pt x="532978" y="1945959"/>
                </a:cubicBezTo>
                <a:cubicBezTo>
                  <a:pt x="578376" y="1920902"/>
                  <a:pt x="628312" y="1893340"/>
                  <a:pt x="673709" y="1868284"/>
                </a:cubicBezTo>
                <a:cubicBezTo>
                  <a:pt x="660557" y="1833726"/>
                  <a:pt x="632805" y="1837096"/>
                  <a:pt x="612633" y="1854205"/>
                </a:cubicBezTo>
                <a:cubicBezTo>
                  <a:pt x="537985" y="1901379"/>
                  <a:pt x="459781" y="1920648"/>
                  <a:pt x="373996" y="1926182"/>
                </a:cubicBezTo>
                <a:cubicBezTo>
                  <a:pt x="353310" y="1931625"/>
                  <a:pt x="332623" y="1937070"/>
                  <a:pt x="302858" y="1947524"/>
                </a:cubicBezTo>
                <a:cubicBezTo>
                  <a:pt x="301828" y="1924198"/>
                  <a:pt x="305853" y="1910029"/>
                  <a:pt x="305338" y="1898366"/>
                </a:cubicBezTo>
                <a:cubicBezTo>
                  <a:pt x="298271" y="1896291"/>
                  <a:pt x="291206" y="1894219"/>
                  <a:pt x="281610" y="1887568"/>
                </a:cubicBezTo>
                <a:cubicBezTo>
                  <a:pt x="297241" y="1872966"/>
                  <a:pt x="317414" y="1855859"/>
                  <a:pt x="339598" y="1831667"/>
                </a:cubicBezTo>
                <a:cubicBezTo>
                  <a:pt x="313855" y="1827953"/>
                  <a:pt x="299723" y="1823806"/>
                  <a:pt x="278522" y="1817588"/>
                </a:cubicBezTo>
                <a:cubicBezTo>
                  <a:pt x="289614" y="1805491"/>
                  <a:pt x="298179" y="1788817"/>
                  <a:pt x="306744" y="1772142"/>
                </a:cubicBezTo>
                <a:cubicBezTo>
                  <a:pt x="252735" y="1760138"/>
                  <a:pt x="221004" y="1831413"/>
                  <a:pt x="168493" y="1800659"/>
                </a:cubicBezTo>
                <a:cubicBezTo>
                  <a:pt x="195731" y="1785625"/>
                  <a:pt x="218429" y="1773097"/>
                  <a:pt x="245668" y="1758063"/>
                </a:cubicBezTo>
                <a:cubicBezTo>
                  <a:pt x="272907" y="1743029"/>
                  <a:pt x="304684" y="1725490"/>
                  <a:pt x="331921" y="1710456"/>
                </a:cubicBezTo>
                <a:cubicBezTo>
                  <a:pt x="361688" y="1700002"/>
                  <a:pt x="389442" y="1696631"/>
                  <a:pt x="411111" y="1660776"/>
                </a:cubicBezTo>
                <a:cubicBezTo>
                  <a:pt x="346524" y="1672529"/>
                  <a:pt x="280909" y="1660956"/>
                  <a:pt x="219880" y="1700613"/>
                </a:cubicBezTo>
                <a:cubicBezTo>
                  <a:pt x="188102" y="1718152"/>
                  <a:pt x="148744" y="1721956"/>
                  <a:pt x="111911" y="1730338"/>
                </a:cubicBezTo>
                <a:cubicBezTo>
                  <a:pt x="86686" y="1738286"/>
                  <a:pt x="76577" y="1719971"/>
                  <a:pt x="68996" y="1706236"/>
                </a:cubicBezTo>
                <a:cubicBezTo>
                  <a:pt x="82615" y="1698719"/>
                  <a:pt x="94220" y="1698286"/>
                  <a:pt x="107840" y="1690769"/>
                </a:cubicBezTo>
                <a:cubicBezTo>
                  <a:pt x="128526" y="1685326"/>
                  <a:pt x="144672" y="1682387"/>
                  <a:pt x="165873" y="1688607"/>
                </a:cubicBezTo>
                <a:cubicBezTo>
                  <a:pt x="182535" y="1697331"/>
                  <a:pt x="219367" y="1688949"/>
                  <a:pt x="230458" y="1676855"/>
                </a:cubicBezTo>
                <a:cubicBezTo>
                  <a:pt x="263218" y="1628903"/>
                  <a:pt x="311659" y="1620089"/>
                  <a:pt x="357571" y="1606695"/>
                </a:cubicBezTo>
                <a:cubicBezTo>
                  <a:pt x="375730" y="1596673"/>
                  <a:pt x="396415" y="1591228"/>
                  <a:pt x="414574" y="1581206"/>
                </a:cubicBezTo>
                <a:cubicBezTo>
                  <a:pt x="367117" y="1559610"/>
                  <a:pt x="326261" y="1582160"/>
                  <a:pt x="284887" y="1593049"/>
                </a:cubicBezTo>
                <a:cubicBezTo>
                  <a:pt x="246044" y="1608516"/>
                  <a:pt x="211738" y="1621475"/>
                  <a:pt x="172895" y="1636943"/>
                </a:cubicBezTo>
                <a:cubicBezTo>
                  <a:pt x="170367" y="1632363"/>
                  <a:pt x="170367" y="1632363"/>
                  <a:pt x="167840" y="1627785"/>
                </a:cubicBezTo>
                <a:cubicBezTo>
                  <a:pt x="176918" y="1622774"/>
                  <a:pt x="190538" y="1615257"/>
                  <a:pt x="199618" y="1610245"/>
                </a:cubicBezTo>
                <a:cubicBezTo>
                  <a:pt x="295980" y="1580954"/>
                  <a:pt x="389817" y="1547081"/>
                  <a:pt x="483652" y="1513212"/>
                </a:cubicBezTo>
                <a:cubicBezTo>
                  <a:pt x="520485" y="1504830"/>
                  <a:pt x="524510" y="1490660"/>
                  <a:pt x="508832" y="1451525"/>
                </a:cubicBezTo>
                <a:cubicBezTo>
                  <a:pt x="540094" y="1422322"/>
                  <a:pt x="577442" y="1425603"/>
                  <a:pt x="608236" y="1438474"/>
                </a:cubicBezTo>
                <a:cubicBezTo>
                  <a:pt x="639033" y="1451345"/>
                  <a:pt x="664258" y="1443395"/>
                  <a:pt x="693509" y="1421278"/>
                </a:cubicBezTo>
                <a:cubicBezTo>
                  <a:pt x="709139" y="1406676"/>
                  <a:pt x="736378" y="1391641"/>
                  <a:pt x="759076" y="1379114"/>
                </a:cubicBezTo>
                <a:cubicBezTo>
                  <a:pt x="777236" y="1369090"/>
                  <a:pt x="795395" y="1359068"/>
                  <a:pt x="813553" y="1349045"/>
                </a:cubicBezTo>
                <a:cubicBezTo>
                  <a:pt x="803445" y="1330730"/>
                  <a:pt x="795863" y="1316995"/>
                  <a:pt x="795350" y="1305331"/>
                </a:cubicBezTo>
                <a:cubicBezTo>
                  <a:pt x="821090" y="1309044"/>
                  <a:pt x="839764" y="1310684"/>
                  <a:pt x="856891" y="1277336"/>
                </a:cubicBezTo>
                <a:cubicBezTo>
                  <a:pt x="824085" y="1271549"/>
                  <a:pt x="819546" y="1274054"/>
                  <a:pt x="795350" y="1305331"/>
                </a:cubicBezTo>
                <a:cubicBezTo>
                  <a:pt x="790809" y="1307837"/>
                  <a:pt x="790809" y="1307837"/>
                  <a:pt x="790809" y="1307837"/>
                </a:cubicBezTo>
                <a:cubicBezTo>
                  <a:pt x="764040" y="1280796"/>
                  <a:pt x="734788" y="1302916"/>
                  <a:pt x="714101" y="1308359"/>
                </a:cubicBezTo>
                <a:cubicBezTo>
                  <a:pt x="727205" y="1289179"/>
                  <a:pt x="740312" y="1269998"/>
                  <a:pt x="757955" y="1248312"/>
                </a:cubicBezTo>
                <a:cubicBezTo>
                  <a:pt x="764508" y="1238723"/>
                  <a:pt x="778128" y="1231206"/>
                  <a:pt x="787206" y="1226195"/>
                </a:cubicBezTo>
                <a:cubicBezTo>
                  <a:pt x="844210" y="1200704"/>
                  <a:pt x="896674" y="1177722"/>
                  <a:pt x="958218" y="1149726"/>
                </a:cubicBezTo>
                <a:cubicBezTo>
                  <a:pt x="944083" y="1145580"/>
                  <a:pt x="939029" y="1136423"/>
                  <a:pt x="929435" y="1129771"/>
                </a:cubicBezTo>
                <a:cubicBezTo>
                  <a:pt x="959692" y="1104111"/>
                  <a:pt x="987106" y="1073300"/>
                  <a:pt x="1023406" y="1058584"/>
                </a:cubicBezTo>
                <a:cubicBezTo>
                  <a:pt x="1035503" y="1053679"/>
                  <a:pt x="1048591" y="1050563"/>
                  <a:pt x="1063100" y="1050023"/>
                </a:cubicBezTo>
                <a:cubicBezTo>
                  <a:pt x="1144299" y="993259"/>
                  <a:pt x="1245718" y="973123"/>
                  <a:pt x="1331971" y="925517"/>
                </a:cubicBezTo>
                <a:cubicBezTo>
                  <a:pt x="1336510" y="923011"/>
                  <a:pt x="1345591" y="917999"/>
                  <a:pt x="1357195" y="917567"/>
                </a:cubicBezTo>
                <a:cubicBezTo>
                  <a:pt x="1425808" y="891644"/>
                  <a:pt x="1493903" y="854060"/>
                  <a:pt x="1552404" y="809823"/>
                </a:cubicBezTo>
                <a:cubicBezTo>
                  <a:pt x="1568036" y="795223"/>
                  <a:pt x="1593775" y="798936"/>
                  <a:pt x="1614462" y="793493"/>
                </a:cubicBezTo>
                <a:cubicBezTo>
                  <a:pt x="1621014" y="783901"/>
                  <a:pt x="1625040" y="769732"/>
                  <a:pt x="1629064" y="755564"/>
                </a:cubicBezTo>
                <a:cubicBezTo>
                  <a:pt x="1640672" y="755132"/>
                  <a:pt x="1649750" y="750121"/>
                  <a:pt x="1656818" y="752193"/>
                </a:cubicBezTo>
                <a:cubicBezTo>
                  <a:pt x="1708298" y="759620"/>
                  <a:pt x="1744615" y="739576"/>
                  <a:pt x="1777893" y="703289"/>
                </a:cubicBezTo>
                <a:cubicBezTo>
                  <a:pt x="1811167" y="667001"/>
                  <a:pt x="1843460" y="661125"/>
                  <a:pt x="1869716" y="676503"/>
                </a:cubicBezTo>
                <a:cubicBezTo>
                  <a:pt x="1911087" y="665615"/>
                  <a:pt x="1940853" y="655159"/>
                  <a:pt x="1975158" y="642199"/>
                </a:cubicBezTo>
                <a:cubicBezTo>
                  <a:pt x="1984238" y="637187"/>
                  <a:pt x="2000385" y="634248"/>
                  <a:pt x="2006936" y="624660"/>
                </a:cubicBezTo>
                <a:cubicBezTo>
                  <a:pt x="2060383" y="571265"/>
                  <a:pt x="2126465" y="540764"/>
                  <a:pt x="2198119" y="531085"/>
                </a:cubicBezTo>
                <a:cubicBezTo>
                  <a:pt x="2237478" y="527281"/>
                  <a:pt x="2319707" y="493842"/>
                  <a:pt x="2351485" y="476303"/>
                </a:cubicBezTo>
                <a:cubicBezTo>
                  <a:pt x="2356024" y="473798"/>
                  <a:pt x="2362578" y="464208"/>
                  <a:pt x="2364589" y="457123"/>
                </a:cubicBezTo>
                <a:cubicBezTo>
                  <a:pt x="2379708" y="430859"/>
                  <a:pt x="2402921" y="429994"/>
                  <a:pt x="2419580" y="438719"/>
                </a:cubicBezTo>
                <a:cubicBezTo>
                  <a:pt x="2466990" y="406579"/>
                  <a:pt x="2507333" y="372365"/>
                  <a:pt x="2557271" y="344802"/>
                </a:cubicBezTo>
                <a:cubicBezTo>
                  <a:pt x="2575430" y="334779"/>
                  <a:pt x="2601169" y="338492"/>
                  <a:pt x="2619328" y="328470"/>
                </a:cubicBezTo>
                <a:cubicBezTo>
                  <a:pt x="2640014" y="323027"/>
                  <a:pt x="2651105" y="310930"/>
                  <a:pt x="2678344" y="295896"/>
                </a:cubicBezTo>
                <a:cubicBezTo>
                  <a:pt x="2678344" y="295896"/>
                  <a:pt x="2687938" y="302548"/>
                  <a:pt x="2695005" y="304623"/>
                </a:cubicBezTo>
                <a:cubicBezTo>
                  <a:pt x="2715177" y="287514"/>
                  <a:pt x="2728796" y="279997"/>
                  <a:pt x="2744428" y="265397"/>
                </a:cubicBezTo>
                <a:cubicBezTo>
                  <a:pt x="2804941" y="214075"/>
                  <a:pt x="2885674" y="199384"/>
                  <a:pt x="2956296" y="166378"/>
                </a:cubicBezTo>
                <a:cubicBezTo>
                  <a:pt x="3033986" y="135444"/>
                  <a:pt x="3111674" y="104512"/>
                  <a:pt x="3189365" y="73579"/>
                </a:cubicBezTo>
                <a:cubicBezTo>
                  <a:pt x="3257975" y="47658"/>
                  <a:pt x="3319519" y="19664"/>
                  <a:pt x="3388643" y="5406"/>
                </a:cubicBezTo>
                <a:cubicBezTo>
                  <a:pt x="3405924" y="1842"/>
                  <a:pt x="3422986" y="-109"/>
                  <a:pt x="3439521" y="5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7317981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63800" y="2410689"/>
            <a:ext cx="10552840" cy="5636000"/>
          </a:xfrm>
          <a:custGeom>
            <a:avLst/>
            <a:gdLst>
              <a:gd name="connsiteX0" fmla="*/ 971839 w 6307067"/>
              <a:gd name="connsiteY0" fmla="*/ 1720270 h 3368442"/>
              <a:gd name="connsiteX1" fmla="*/ 971825 w 6307067"/>
              <a:gd name="connsiteY1" fmla="*/ 1724976 h 3368442"/>
              <a:gd name="connsiteX2" fmla="*/ 952411 w 6307067"/>
              <a:gd name="connsiteY2" fmla="*/ 1751910 h 3368442"/>
              <a:gd name="connsiteX3" fmla="*/ 935433 w 6307067"/>
              <a:gd name="connsiteY3" fmla="*/ 1757334 h 3368442"/>
              <a:gd name="connsiteX4" fmla="*/ 912564 w 6307067"/>
              <a:gd name="connsiteY4" fmla="*/ 1788882 h 3368442"/>
              <a:gd name="connsiteX5" fmla="*/ 948663 w 6307067"/>
              <a:gd name="connsiteY5" fmla="*/ 1774176 h 3368442"/>
              <a:gd name="connsiteX6" fmla="*/ 923300 w 6307067"/>
              <a:gd name="connsiteY6" fmla="*/ 1815029 h 3368442"/>
              <a:gd name="connsiteX7" fmla="*/ 950364 w 6307067"/>
              <a:gd name="connsiteY7" fmla="*/ 1796794 h 3368442"/>
              <a:gd name="connsiteX8" fmla="*/ 954745 w 6307067"/>
              <a:gd name="connsiteY8" fmla="*/ 1830103 h 3368442"/>
              <a:gd name="connsiteX9" fmla="*/ 1000099 w 6307067"/>
              <a:gd name="connsiteY9" fmla="*/ 1805689 h 3368442"/>
              <a:gd name="connsiteX10" fmla="*/ 993337 w 6307067"/>
              <a:gd name="connsiteY10" fmla="*/ 1806093 h 3368442"/>
              <a:gd name="connsiteX11" fmla="*/ 1068337 w 6307067"/>
              <a:gd name="connsiteY11" fmla="*/ 1733107 h 3368442"/>
              <a:gd name="connsiteX12" fmla="*/ 1065567 w 6307067"/>
              <a:gd name="connsiteY12" fmla="*/ 1743446 h 3368442"/>
              <a:gd name="connsiteX13" fmla="*/ 1085038 w 6307067"/>
              <a:gd name="connsiteY13" fmla="*/ 1728717 h 3368442"/>
              <a:gd name="connsiteX14" fmla="*/ 1078446 w 6307067"/>
              <a:gd name="connsiteY14" fmla="*/ 1765734 h 3368442"/>
              <a:gd name="connsiteX15" fmla="*/ 1041149 w 6307067"/>
              <a:gd name="connsiteY15" fmla="*/ 1805607 h 3368442"/>
              <a:gd name="connsiteX16" fmla="*/ 1057386 w 6307067"/>
              <a:gd name="connsiteY16" fmla="*/ 1782254 h 3368442"/>
              <a:gd name="connsiteX17" fmla="*/ 1023210 w 6307067"/>
              <a:gd name="connsiteY17" fmla="*/ 1806340 h 3368442"/>
              <a:gd name="connsiteX18" fmla="*/ 1037971 w 6307067"/>
              <a:gd name="connsiteY18" fmla="*/ 1809187 h 3368442"/>
              <a:gd name="connsiteX19" fmla="*/ 967647 w 6307067"/>
              <a:gd name="connsiteY19" fmla="*/ 1897831 h 3368442"/>
              <a:gd name="connsiteX20" fmla="*/ 1031323 w 6307067"/>
              <a:gd name="connsiteY20" fmla="*/ 1834000 h 3368442"/>
              <a:gd name="connsiteX21" fmla="*/ 1018670 w 6307067"/>
              <a:gd name="connsiteY21" fmla="*/ 1860530 h 3368442"/>
              <a:gd name="connsiteX22" fmla="*/ 1059201 w 6307067"/>
              <a:gd name="connsiteY22" fmla="*/ 1829281 h 3368442"/>
              <a:gd name="connsiteX23" fmla="*/ 1049318 w 6307067"/>
              <a:gd name="connsiteY23" fmla="*/ 1845472 h 3368442"/>
              <a:gd name="connsiteX24" fmla="*/ 1032319 w 6307067"/>
              <a:gd name="connsiteY24" fmla="*/ 1863910 h 3368442"/>
              <a:gd name="connsiteX25" fmla="*/ 1024763 w 6307067"/>
              <a:gd name="connsiteY25" fmla="*/ 1877399 h 3368442"/>
              <a:gd name="connsiteX26" fmla="*/ 1024673 w 6307067"/>
              <a:gd name="connsiteY26" fmla="*/ 1877375 h 3368442"/>
              <a:gd name="connsiteX27" fmla="*/ 1023549 w 6307067"/>
              <a:gd name="connsiteY27" fmla="*/ 1879567 h 3368442"/>
              <a:gd name="connsiteX28" fmla="*/ 1024763 w 6307067"/>
              <a:gd name="connsiteY28" fmla="*/ 1877399 h 3368442"/>
              <a:gd name="connsiteX29" fmla="*/ 1032061 w 6307067"/>
              <a:gd name="connsiteY29" fmla="*/ 1879355 h 3368442"/>
              <a:gd name="connsiteX30" fmla="*/ 1036999 w 6307067"/>
              <a:gd name="connsiteY30" fmla="*/ 1883171 h 3368442"/>
              <a:gd name="connsiteX31" fmla="*/ 1093546 w 6307067"/>
              <a:gd name="connsiteY31" fmla="*/ 1841809 h 3368442"/>
              <a:gd name="connsiteX32" fmla="*/ 1050692 w 6307067"/>
              <a:gd name="connsiteY32" fmla="*/ 1918975 h 3368442"/>
              <a:gd name="connsiteX33" fmla="*/ 1078106 w 6307067"/>
              <a:gd name="connsiteY33" fmla="*/ 1895293 h 3368442"/>
              <a:gd name="connsiteX34" fmla="*/ 1085829 w 6307067"/>
              <a:gd name="connsiteY34" fmla="*/ 1899579 h 3368442"/>
              <a:gd name="connsiteX35" fmla="*/ 1103026 w 6307067"/>
              <a:gd name="connsiteY35" fmla="*/ 1880916 h 3368442"/>
              <a:gd name="connsiteX36" fmla="*/ 1111377 w 6307067"/>
              <a:gd name="connsiteY36" fmla="*/ 1878722 h 3368442"/>
              <a:gd name="connsiteX37" fmla="*/ 1065046 w 6307067"/>
              <a:gd name="connsiteY37" fmla="*/ 1915065 h 3368442"/>
              <a:gd name="connsiteX38" fmla="*/ 1059376 w 6307067"/>
              <a:gd name="connsiteY38" fmla="*/ 1927950 h 3368442"/>
              <a:gd name="connsiteX39" fmla="*/ 1130848 w 6307067"/>
              <a:gd name="connsiteY39" fmla="*/ 1863993 h 3368442"/>
              <a:gd name="connsiteX40" fmla="*/ 1140159 w 6307067"/>
              <a:gd name="connsiteY40" fmla="*/ 1866488 h 3368442"/>
              <a:gd name="connsiteX41" fmla="*/ 1132199 w 6307067"/>
              <a:gd name="connsiteY41" fmla="*/ 1892058 h 3368442"/>
              <a:gd name="connsiteX42" fmla="*/ 1067732 w 6307067"/>
              <a:gd name="connsiteY42" fmla="*/ 1987812 h 3368442"/>
              <a:gd name="connsiteX43" fmla="*/ 1064498 w 6307067"/>
              <a:gd name="connsiteY43" fmla="*/ 1979189 h 3368442"/>
              <a:gd name="connsiteX44" fmla="*/ 1063406 w 6307067"/>
              <a:gd name="connsiteY44" fmla="*/ 1966706 h 3368442"/>
              <a:gd name="connsiteX45" fmla="*/ 1020677 w 6307067"/>
              <a:gd name="connsiteY45" fmla="*/ 1989609 h 3368442"/>
              <a:gd name="connsiteX46" fmla="*/ 1023797 w 6307067"/>
              <a:gd name="connsiteY46" fmla="*/ 1973824 h 3368442"/>
              <a:gd name="connsiteX47" fmla="*/ 1007447 w 6307067"/>
              <a:gd name="connsiteY47" fmla="*/ 1972767 h 3368442"/>
              <a:gd name="connsiteX48" fmla="*/ 1035082 w 6307067"/>
              <a:gd name="connsiteY48" fmla="*/ 1935847 h 3368442"/>
              <a:gd name="connsiteX49" fmla="*/ 872909 w 6307067"/>
              <a:gd name="connsiteY49" fmla="*/ 2110692 h 3368442"/>
              <a:gd name="connsiteX50" fmla="*/ 914825 w 6307067"/>
              <a:gd name="connsiteY50" fmla="*/ 2074275 h 3368442"/>
              <a:gd name="connsiteX51" fmla="*/ 907068 w 6307067"/>
              <a:gd name="connsiteY51" fmla="*/ 2103224 h 3368442"/>
              <a:gd name="connsiteX52" fmla="*/ 953342 w 6307067"/>
              <a:gd name="connsiteY52" fmla="*/ 2054675 h 3368442"/>
              <a:gd name="connsiteX53" fmla="*/ 931673 w 6307067"/>
              <a:gd name="connsiteY53" fmla="*/ 2061058 h 3368442"/>
              <a:gd name="connsiteX54" fmla="*/ 1009443 w 6307067"/>
              <a:gd name="connsiteY54" fmla="*/ 1977734 h 3368442"/>
              <a:gd name="connsiteX55" fmla="*/ 966549 w 6307067"/>
              <a:gd name="connsiteY55" fmla="*/ 2026079 h 3368442"/>
              <a:gd name="connsiteX56" fmla="*/ 1000244 w 6307067"/>
              <a:gd name="connsiteY56" fmla="*/ 1999648 h 3368442"/>
              <a:gd name="connsiteX57" fmla="*/ 991396 w 6307067"/>
              <a:gd name="connsiteY57" fmla="*/ 2016115 h 3368442"/>
              <a:gd name="connsiteX58" fmla="*/ 947858 w 6307067"/>
              <a:gd name="connsiteY58" fmla="*/ 2087558 h 3368442"/>
              <a:gd name="connsiteX59" fmla="*/ 945585 w 6307067"/>
              <a:gd name="connsiteY59" fmla="*/ 2083625 h 3368442"/>
              <a:gd name="connsiteX60" fmla="*/ 942000 w 6307067"/>
              <a:gd name="connsiteY60" fmla="*/ 2080448 h 3368442"/>
              <a:gd name="connsiteX61" fmla="*/ 934928 w 6307067"/>
              <a:gd name="connsiteY61" fmla="*/ 2115120 h 3368442"/>
              <a:gd name="connsiteX62" fmla="*/ 879105 w 6307067"/>
              <a:gd name="connsiteY62" fmla="*/ 2191029 h 3368442"/>
              <a:gd name="connsiteX63" fmla="*/ 916865 w 6307067"/>
              <a:gd name="connsiteY63" fmla="*/ 2170119 h 3368442"/>
              <a:gd name="connsiteX64" fmla="*/ 895788 w 6307067"/>
              <a:gd name="connsiteY64" fmla="*/ 2203256 h 3368442"/>
              <a:gd name="connsiteX65" fmla="*/ 953794 w 6307067"/>
              <a:gd name="connsiteY65" fmla="*/ 2152311 h 3368442"/>
              <a:gd name="connsiteX66" fmla="*/ 952889 w 6307067"/>
              <a:gd name="connsiteY66" fmla="*/ 2159826 h 3368442"/>
              <a:gd name="connsiteX67" fmla="*/ 1017878 w 6307067"/>
              <a:gd name="connsiteY67" fmla="*/ 2095239 h 3368442"/>
              <a:gd name="connsiteX68" fmla="*/ 1019653 w 6307067"/>
              <a:gd name="connsiteY68" fmla="*/ 2113444 h 3368442"/>
              <a:gd name="connsiteX69" fmla="*/ 1063156 w 6307067"/>
              <a:gd name="connsiteY69" fmla="*/ 2075236 h 3368442"/>
              <a:gd name="connsiteX70" fmla="*/ 1028172 w 6307067"/>
              <a:gd name="connsiteY70" fmla="*/ 2147862 h 3368442"/>
              <a:gd name="connsiteX71" fmla="*/ 1024939 w 6307067"/>
              <a:gd name="connsiteY71" fmla="*/ 2139239 h 3368442"/>
              <a:gd name="connsiteX72" fmla="*/ 986110 w 6307067"/>
              <a:gd name="connsiteY72" fmla="*/ 2193105 h 3368442"/>
              <a:gd name="connsiteX73" fmla="*/ 993703 w 6307067"/>
              <a:gd name="connsiteY73" fmla="*/ 2189599 h 3368442"/>
              <a:gd name="connsiteX74" fmla="*/ 975583 w 6307067"/>
              <a:gd name="connsiteY74" fmla="*/ 2232394 h 3368442"/>
              <a:gd name="connsiteX75" fmla="*/ 1014689 w 6307067"/>
              <a:gd name="connsiteY75" fmla="*/ 2177493 h 3368442"/>
              <a:gd name="connsiteX76" fmla="*/ 1017368 w 6307067"/>
              <a:gd name="connsiteY76" fmla="*/ 2188184 h 3368442"/>
              <a:gd name="connsiteX77" fmla="*/ 1101013 w 6307067"/>
              <a:gd name="connsiteY77" fmla="*/ 2095353 h 3368442"/>
              <a:gd name="connsiteX78" fmla="*/ 1091832 w 6307067"/>
              <a:gd name="connsiteY78" fmla="*/ 2100649 h 3368442"/>
              <a:gd name="connsiteX79" fmla="*/ 1141301 w 6307067"/>
              <a:gd name="connsiteY79" fmla="*/ 2031904 h 3368442"/>
              <a:gd name="connsiteX80" fmla="*/ 1126539 w 6307067"/>
              <a:gd name="connsiteY80" fmla="*/ 2029056 h 3368442"/>
              <a:gd name="connsiteX81" fmla="*/ 1148227 w 6307067"/>
              <a:gd name="connsiteY81" fmla="*/ 2006056 h 3368442"/>
              <a:gd name="connsiteX82" fmla="*/ 1097367 w 6307067"/>
              <a:gd name="connsiteY82" fmla="*/ 2017915 h 3368442"/>
              <a:gd name="connsiteX83" fmla="*/ 1090107 w 6307067"/>
              <a:gd name="connsiteY83" fmla="*/ 2032591 h 3368442"/>
              <a:gd name="connsiteX84" fmla="*/ 1115362 w 6307067"/>
              <a:gd name="connsiteY84" fmla="*/ 2029386 h 3368442"/>
              <a:gd name="connsiteX85" fmla="*/ 1072853 w 6307067"/>
              <a:gd name="connsiteY85" fmla="*/ 2039049 h 3368442"/>
              <a:gd name="connsiteX86" fmla="*/ 1041984 w 6307067"/>
              <a:gd name="connsiteY86" fmla="*/ 2067346 h 3368442"/>
              <a:gd name="connsiteX87" fmla="*/ 1064446 w 6307067"/>
              <a:gd name="connsiteY87" fmla="*/ 2029040 h 3368442"/>
              <a:gd name="connsiteX88" fmla="*/ 1052365 w 6307067"/>
              <a:gd name="connsiteY88" fmla="*/ 2036884 h 3368442"/>
              <a:gd name="connsiteX89" fmla="*/ 1133053 w 6307067"/>
              <a:gd name="connsiteY89" fmla="*/ 1934395 h 3368442"/>
              <a:gd name="connsiteX90" fmla="*/ 1129932 w 6307067"/>
              <a:gd name="connsiteY90" fmla="*/ 1950181 h 3368442"/>
              <a:gd name="connsiteX91" fmla="*/ 1131023 w 6307067"/>
              <a:gd name="connsiteY91" fmla="*/ 1962662 h 3368442"/>
              <a:gd name="connsiteX92" fmla="*/ 1213966 w 6307067"/>
              <a:gd name="connsiteY92" fmla="*/ 1880724 h 3368442"/>
              <a:gd name="connsiteX93" fmla="*/ 1216239 w 6307067"/>
              <a:gd name="connsiteY93" fmla="*/ 1884657 h 3368442"/>
              <a:gd name="connsiteX94" fmla="*/ 1207261 w 6307067"/>
              <a:gd name="connsiteY94" fmla="*/ 1893332 h 3368442"/>
              <a:gd name="connsiteX95" fmla="*/ 1204417 w 6307067"/>
              <a:gd name="connsiteY95" fmla="*/ 1908084 h 3368442"/>
              <a:gd name="connsiteX96" fmla="*/ 1196418 w 6307067"/>
              <a:gd name="connsiteY96" fmla="*/ 1904833 h 3368442"/>
              <a:gd name="connsiteX97" fmla="*/ 1204474 w 6307067"/>
              <a:gd name="connsiteY97" fmla="*/ 1920289 h 3368442"/>
              <a:gd name="connsiteX98" fmla="*/ 1155096 w 6307067"/>
              <a:gd name="connsiteY98" fmla="*/ 1968004 h 3368442"/>
              <a:gd name="connsiteX99" fmla="*/ 1255701 w 6307067"/>
              <a:gd name="connsiteY99" fmla="*/ 1886366 h 3368442"/>
              <a:gd name="connsiteX100" fmla="*/ 1191934 w 6307067"/>
              <a:gd name="connsiteY100" fmla="*/ 1971227 h 3368442"/>
              <a:gd name="connsiteX101" fmla="*/ 1197605 w 6307067"/>
              <a:gd name="connsiteY101" fmla="*/ 1958340 h 3368442"/>
              <a:gd name="connsiteX102" fmla="*/ 1172407 w 6307067"/>
              <a:gd name="connsiteY102" fmla="*/ 1973751 h 3368442"/>
              <a:gd name="connsiteX103" fmla="*/ 1147543 w 6307067"/>
              <a:gd name="connsiteY103" fmla="*/ 2000333 h 3368442"/>
              <a:gd name="connsiteX104" fmla="*/ 1159069 w 6307067"/>
              <a:gd name="connsiteY104" fmla="*/ 1994556 h 3368442"/>
              <a:gd name="connsiteX105" fmla="*/ 1152365 w 6307067"/>
              <a:gd name="connsiteY105" fmla="*/ 2007165 h 3368442"/>
              <a:gd name="connsiteX106" fmla="*/ 1194484 w 6307067"/>
              <a:gd name="connsiteY106" fmla="*/ 1974126 h 3368442"/>
              <a:gd name="connsiteX107" fmla="*/ 1185065 w 6307067"/>
              <a:gd name="connsiteY107" fmla="*/ 2009278 h 3368442"/>
              <a:gd name="connsiteX108" fmla="*/ 1278299 w 6307067"/>
              <a:gd name="connsiteY108" fmla="*/ 1917908 h 3368442"/>
              <a:gd name="connsiteX109" fmla="*/ 1265222 w 6307067"/>
              <a:gd name="connsiteY109" fmla="*/ 1954296 h 3368442"/>
              <a:gd name="connsiteX110" fmla="*/ 1311682 w 6307067"/>
              <a:gd name="connsiteY110" fmla="*/ 1925744 h 3368442"/>
              <a:gd name="connsiteX111" fmla="*/ 1225601 w 6307067"/>
              <a:gd name="connsiteY111" fmla="*/ 2040086 h 3368442"/>
              <a:gd name="connsiteX112" fmla="*/ 1249895 w 6307067"/>
              <a:gd name="connsiteY112" fmla="*/ 2032190 h 3368442"/>
              <a:gd name="connsiteX113" fmla="*/ 1238994 w 6307067"/>
              <a:gd name="connsiteY113" fmla="*/ 2031486 h 3368442"/>
              <a:gd name="connsiteX114" fmla="*/ 1259149 w 6307067"/>
              <a:gd name="connsiteY114" fmla="*/ 2022480 h 3368442"/>
              <a:gd name="connsiteX115" fmla="*/ 1253920 w 6307067"/>
              <a:gd name="connsiteY115" fmla="*/ 2008890 h 3368442"/>
              <a:gd name="connsiteX116" fmla="*/ 1279247 w 6307067"/>
              <a:gd name="connsiteY116" fmla="*/ 2001271 h 3368442"/>
              <a:gd name="connsiteX117" fmla="*/ 1322752 w 6307067"/>
              <a:gd name="connsiteY117" fmla="*/ 1963063 h 3368442"/>
              <a:gd name="connsiteX118" fmla="*/ 1331713 w 6307067"/>
              <a:gd name="connsiteY118" fmla="*/ 1971004 h 3368442"/>
              <a:gd name="connsiteX119" fmla="*/ 1346989 w 6307067"/>
              <a:gd name="connsiteY119" fmla="*/ 1942962 h 3368442"/>
              <a:gd name="connsiteX120" fmla="*/ 1332453 w 6307067"/>
              <a:gd name="connsiteY120" fmla="*/ 1988932 h 3368442"/>
              <a:gd name="connsiteX121" fmla="*/ 1355509 w 6307067"/>
              <a:gd name="connsiteY121" fmla="*/ 1977380 h 3368442"/>
              <a:gd name="connsiteX122" fmla="*/ 1377603 w 6307067"/>
              <a:gd name="connsiteY122" fmla="*/ 1961138 h 3368442"/>
              <a:gd name="connsiteX123" fmla="*/ 1358743 w 6307067"/>
              <a:gd name="connsiteY123" fmla="*/ 1986003 h 3368442"/>
              <a:gd name="connsiteX124" fmla="*/ 1412242 w 6307067"/>
              <a:gd name="connsiteY124" fmla="*/ 1956014 h 3368442"/>
              <a:gd name="connsiteX125" fmla="*/ 1326364 w 6307067"/>
              <a:gd name="connsiteY125" fmla="*/ 2073734 h 3368442"/>
              <a:gd name="connsiteX126" fmla="*/ 1354648 w 6307067"/>
              <a:gd name="connsiteY126" fmla="*/ 2075772 h 3368442"/>
              <a:gd name="connsiteX127" fmla="*/ 1336580 w 6307067"/>
              <a:gd name="connsiteY127" fmla="*/ 2068715 h 3368442"/>
              <a:gd name="connsiteX128" fmla="*/ 1357142 w 6307067"/>
              <a:gd name="connsiteY128" fmla="*/ 2066467 h 3368442"/>
              <a:gd name="connsiteX129" fmla="*/ 1357882 w 6307067"/>
              <a:gd name="connsiteY129" fmla="*/ 2084396 h 3368442"/>
              <a:gd name="connsiteX130" fmla="*/ 1395863 w 6307067"/>
              <a:gd name="connsiteY130" fmla="*/ 2050247 h 3368442"/>
              <a:gd name="connsiteX131" fmla="*/ 1380587 w 6307067"/>
              <a:gd name="connsiteY131" fmla="*/ 2078290 h 3368442"/>
              <a:gd name="connsiteX132" fmla="*/ 1386998 w 6307067"/>
              <a:gd name="connsiteY132" fmla="*/ 2083332 h 3368442"/>
              <a:gd name="connsiteX133" fmla="*/ 1363038 w 6307067"/>
              <a:gd name="connsiteY133" fmla="*/ 2102399 h 3368442"/>
              <a:gd name="connsiteX134" fmla="*/ 1371445 w 6307067"/>
              <a:gd name="connsiteY134" fmla="*/ 2112408 h 3368442"/>
              <a:gd name="connsiteX135" fmla="*/ 1341871 w 6307067"/>
              <a:gd name="connsiteY135" fmla="*/ 2156566 h 3368442"/>
              <a:gd name="connsiteX136" fmla="*/ 1349187 w 6307067"/>
              <a:gd name="connsiteY136" fmla="*/ 2154093 h 3368442"/>
              <a:gd name="connsiteX137" fmla="*/ 1333985 w 6307067"/>
              <a:gd name="connsiteY137" fmla="*/ 2177723 h 3368442"/>
              <a:gd name="connsiteX138" fmla="*/ 1353789 w 6307067"/>
              <a:gd name="connsiteY138" fmla="*/ 2174164 h 3368442"/>
              <a:gd name="connsiteX139" fmla="*/ 1302324 w 6307067"/>
              <a:gd name="connsiteY139" fmla="*/ 2237943 h 3368442"/>
              <a:gd name="connsiteX140" fmla="*/ 1293918 w 6307067"/>
              <a:gd name="connsiteY140" fmla="*/ 2227934 h 3368442"/>
              <a:gd name="connsiteX141" fmla="*/ 1293234 w 6307067"/>
              <a:gd name="connsiteY141" fmla="*/ 2222209 h 3368442"/>
              <a:gd name="connsiteX142" fmla="*/ 1251131 w 6307067"/>
              <a:gd name="connsiteY142" fmla="*/ 2238632 h 3368442"/>
              <a:gd name="connsiteX143" fmla="*/ 1272745 w 6307067"/>
              <a:gd name="connsiteY143" fmla="*/ 2220044 h 3368442"/>
              <a:gd name="connsiteX144" fmla="*/ 1276606 w 6307067"/>
              <a:gd name="connsiteY144" fmla="*/ 2222187 h 3368442"/>
              <a:gd name="connsiteX145" fmla="*/ 1214094 w 6307067"/>
              <a:gd name="connsiteY145" fmla="*/ 2294087 h 3368442"/>
              <a:gd name="connsiteX146" fmla="*/ 1198779 w 6307067"/>
              <a:gd name="connsiteY146" fmla="*/ 2293307 h 3368442"/>
              <a:gd name="connsiteX147" fmla="*/ 1177850 w 6307067"/>
              <a:gd name="connsiteY147" fmla="*/ 2317618 h 3368442"/>
              <a:gd name="connsiteX148" fmla="*/ 1180620 w 6307067"/>
              <a:gd name="connsiteY148" fmla="*/ 2307280 h 3368442"/>
              <a:gd name="connsiteX149" fmla="*/ 1157548 w 6307067"/>
              <a:gd name="connsiteY149" fmla="*/ 2335449 h 3368442"/>
              <a:gd name="connsiteX150" fmla="*/ 1160781 w 6307067"/>
              <a:gd name="connsiteY150" fmla="*/ 2344072 h 3368442"/>
              <a:gd name="connsiteX151" fmla="*/ 1177351 w 6307067"/>
              <a:gd name="connsiteY151" fmla="*/ 2331891 h 3368442"/>
              <a:gd name="connsiteX152" fmla="*/ 1190893 w 6307067"/>
              <a:gd name="connsiteY152" fmla="*/ 2314465 h 3368442"/>
              <a:gd name="connsiteX153" fmla="*/ 1219601 w 6307067"/>
              <a:gd name="connsiteY153" fmla="*/ 2306643 h 3368442"/>
              <a:gd name="connsiteX154" fmla="*/ 1203844 w 6307067"/>
              <a:gd name="connsiteY154" fmla="*/ 2332340 h 3368442"/>
              <a:gd name="connsiteX155" fmla="*/ 1160934 w 6307067"/>
              <a:gd name="connsiteY155" fmla="*/ 2397303 h 3368442"/>
              <a:gd name="connsiteX156" fmla="*/ 1122269 w 6307067"/>
              <a:gd name="connsiteY156" fmla="*/ 2425727 h 3368442"/>
              <a:gd name="connsiteX157" fmla="*/ 1133666 w 6307067"/>
              <a:gd name="connsiteY157" fmla="*/ 2412159 h 3368442"/>
              <a:gd name="connsiteX158" fmla="*/ 1149293 w 6307067"/>
              <a:gd name="connsiteY158" fmla="*/ 2378670 h 3368442"/>
              <a:gd name="connsiteX159" fmla="*/ 1081517 w 6307067"/>
              <a:gd name="connsiteY159" fmla="*/ 2470213 h 3368442"/>
              <a:gd name="connsiteX160" fmla="*/ 1129715 w 6307067"/>
              <a:gd name="connsiteY160" fmla="*/ 2431047 h 3368442"/>
              <a:gd name="connsiteX161" fmla="*/ 1116231 w 6307067"/>
              <a:gd name="connsiteY161" fmla="*/ 2460677 h 3368442"/>
              <a:gd name="connsiteX162" fmla="*/ 1151034 w 6307067"/>
              <a:gd name="connsiteY162" fmla="*/ 2430110 h 3368442"/>
              <a:gd name="connsiteX163" fmla="*/ 1130772 w 6307067"/>
              <a:gd name="connsiteY163" fmla="*/ 2476762 h 3368442"/>
              <a:gd name="connsiteX164" fmla="*/ 1200101 w 6307067"/>
              <a:gd name="connsiteY164" fmla="*/ 2416662 h 3368442"/>
              <a:gd name="connsiteX165" fmla="*/ 1200785 w 6307067"/>
              <a:gd name="connsiteY165" fmla="*/ 2422386 h 3368442"/>
              <a:gd name="connsiteX166" fmla="*/ 1213144 w 6307067"/>
              <a:gd name="connsiteY166" fmla="*/ 2413509 h 3368442"/>
              <a:gd name="connsiteX167" fmla="*/ 1203832 w 6307067"/>
              <a:gd name="connsiteY167" fmla="*/ 2411014 h 3368442"/>
              <a:gd name="connsiteX168" fmla="*/ 1226905 w 6307067"/>
              <a:gd name="connsiteY168" fmla="*/ 2382845 h 3368442"/>
              <a:gd name="connsiteX169" fmla="*/ 1226001 w 6307067"/>
              <a:gd name="connsiteY169" fmla="*/ 2390359 h 3368442"/>
              <a:gd name="connsiteX170" fmla="*/ 1303143 w 6307067"/>
              <a:gd name="connsiteY170" fmla="*/ 2313515 h 3368442"/>
              <a:gd name="connsiteX171" fmla="*/ 1292244 w 6307067"/>
              <a:gd name="connsiteY171" fmla="*/ 2312810 h 3368442"/>
              <a:gd name="connsiteX172" fmla="*/ 1299780 w 6307067"/>
              <a:gd name="connsiteY172" fmla="*/ 2297100 h 3368442"/>
              <a:gd name="connsiteX173" fmla="*/ 1241734 w 6307067"/>
              <a:gd name="connsiteY173" fmla="*/ 2319222 h 3368442"/>
              <a:gd name="connsiteX174" fmla="*/ 1327358 w 6307067"/>
              <a:gd name="connsiteY174" fmla="*/ 2247976 h 3368442"/>
              <a:gd name="connsiteX175" fmla="*/ 1318380 w 6307067"/>
              <a:gd name="connsiteY175" fmla="*/ 2256651 h 3368442"/>
              <a:gd name="connsiteX176" fmla="*/ 1329687 w 6307067"/>
              <a:gd name="connsiteY176" fmla="*/ 2264113 h 3368442"/>
              <a:gd name="connsiteX177" fmla="*/ 1391888 w 6307067"/>
              <a:gd name="connsiteY177" fmla="*/ 2226481 h 3368442"/>
              <a:gd name="connsiteX178" fmla="*/ 1378828 w 6307067"/>
              <a:gd name="connsiteY178" fmla="*/ 2246253 h 3368442"/>
              <a:gd name="connsiteX179" fmla="*/ 1438496 w 6307067"/>
              <a:gd name="connsiteY179" fmla="*/ 2189105 h 3368442"/>
              <a:gd name="connsiteX180" fmla="*/ 1438706 w 6307067"/>
              <a:gd name="connsiteY180" fmla="*/ 2194007 h 3368442"/>
              <a:gd name="connsiteX181" fmla="*/ 1435246 w 6307067"/>
              <a:gd name="connsiteY181" fmla="*/ 2197099 h 3368442"/>
              <a:gd name="connsiteX182" fmla="*/ 1438707 w 6307067"/>
              <a:gd name="connsiteY182" fmla="*/ 2194009 h 3368442"/>
              <a:gd name="connsiteX183" fmla="*/ 1438706 w 6307067"/>
              <a:gd name="connsiteY183" fmla="*/ 2194007 h 3368442"/>
              <a:gd name="connsiteX184" fmla="*/ 1461849 w 6307067"/>
              <a:gd name="connsiteY184" fmla="*/ 2173338 h 3368442"/>
              <a:gd name="connsiteX185" fmla="*/ 1496005 w 6307067"/>
              <a:gd name="connsiteY185" fmla="*/ 2152432 h 3368442"/>
              <a:gd name="connsiteX186" fmla="*/ 1402958 w 6307067"/>
              <a:gd name="connsiteY186" fmla="*/ 2263800 h 3368442"/>
              <a:gd name="connsiteX187" fmla="*/ 1409092 w 6307067"/>
              <a:gd name="connsiteY187" fmla="*/ 2269876 h 3368442"/>
              <a:gd name="connsiteX188" fmla="*/ 1347077 w 6307067"/>
              <a:gd name="connsiteY188" fmla="*/ 2327503 h 3368442"/>
              <a:gd name="connsiteX189" fmla="*/ 1335086 w 6307067"/>
              <a:gd name="connsiteY189" fmla="*/ 2314316 h 3368442"/>
              <a:gd name="connsiteX190" fmla="*/ 1326866 w 6307067"/>
              <a:gd name="connsiteY190" fmla="*/ 2324304 h 3368442"/>
              <a:gd name="connsiteX191" fmla="*/ 1324186 w 6307067"/>
              <a:gd name="connsiteY191" fmla="*/ 2313612 h 3368442"/>
              <a:gd name="connsiteX192" fmla="*/ 1170991 w 6307067"/>
              <a:gd name="connsiteY192" fmla="*/ 2479782 h 3368442"/>
              <a:gd name="connsiteX193" fmla="*/ 1268844 w 6307067"/>
              <a:gd name="connsiteY193" fmla="*/ 2391865 h 3368442"/>
              <a:gd name="connsiteX194" fmla="*/ 1273332 w 6307067"/>
              <a:gd name="connsiteY194" fmla="*/ 2387527 h 3368442"/>
              <a:gd name="connsiteX195" fmla="*/ 1274016 w 6307067"/>
              <a:gd name="connsiteY195" fmla="*/ 2393251 h 3368442"/>
              <a:gd name="connsiteX196" fmla="*/ 1253771 w 6307067"/>
              <a:gd name="connsiteY196" fmla="*/ 2423287 h 3368442"/>
              <a:gd name="connsiteX197" fmla="*/ 1266260 w 6307067"/>
              <a:gd name="connsiteY197" fmla="*/ 2422200 h 3368442"/>
              <a:gd name="connsiteX198" fmla="*/ 1207942 w 6307067"/>
              <a:gd name="connsiteY198" fmla="*/ 2507413 h 3368442"/>
              <a:gd name="connsiteX199" fmla="*/ 1143547 w 6307067"/>
              <a:gd name="connsiteY199" fmla="*/ 2598754 h 3368442"/>
              <a:gd name="connsiteX200" fmla="*/ 1170685 w 6307067"/>
              <a:gd name="connsiteY200" fmla="*/ 2576106 h 3368442"/>
              <a:gd name="connsiteX201" fmla="*/ 1142773 w 6307067"/>
              <a:gd name="connsiteY201" fmla="*/ 2614061 h 3368442"/>
              <a:gd name="connsiteX202" fmla="*/ 1145820 w 6307067"/>
              <a:gd name="connsiteY202" fmla="*/ 2602688 h 3368442"/>
              <a:gd name="connsiteX203" fmla="*/ 1043796 w 6307067"/>
              <a:gd name="connsiteY203" fmla="*/ 2722730 h 3368442"/>
              <a:gd name="connsiteX204" fmla="*/ 1020373 w 6307067"/>
              <a:gd name="connsiteY204" fmla="*/ 2756346 h 3368442"/>
              <a:gd name="connsiteX205" fmla="*/ 970016 w 6307067"/>
              <a:gd name="connsiteY205" fmla="*/ 2815989 h 3368442"/>
              <a:gd name="connsiteX206" fmla="*/ 870654 w 6307067"/>
              <a:gd name="connsiteY206" fmla="*/ 2963339 h 3368442"/>
              <a:gd name="connsiteX207" fmla="*/ 918959 w 6307067"/>
              <a:gd name="connsiteY207" fmla="*/ 2886526 h 3368442"/>
              <a:gd name="connsiteX208" fmla="*/ 935066 w 6307067"/>
              <a:gd name="connsiteY208" fmla="*/ 2855381 h 3368442"/>
              <a:gd name="connsiteX209" fmla="*/ 896678 w 6307067"/>
              <a:gd name="connsiteY209" fmla="*/ 2882771 h 3368442"/>
              <a:gd name="connsiteX210" fmla="*/ 916426 w 6307067"/>
              <a:gd name="connsiteY210" fmla="*/ 2867008 h 3368442"/>
              <a:gd name="connsiteX211" fmla="*/ 890510 w 6307067"/>
              <a:gd name="connsiteY211" fmla="*/ 2909930 h 3368442"/>
              <a:gd name="connsiteX212" fmla="*/ 859551 w 6307067"/>
              <a:gd name="connsiteY212" fmla="*/ 2959256 h 3368442"/>
              <a:gd name="connsiteX213" fmla="*/ 846197 w 6307067"/>
              <a:gd name="connsiteY213" fmla="*/ 2996679 h 3368442"/>
              <a:gd name="connsiteX214" fmla="*/ 804151 w 6307067"/>
              <a:gd name="connsiteY214" fmla="*/ 3025304 h 3368442"/>
              <a:gd name="connsiteX215" fmla="*/ 809731 w 6307067"/>
              <a:gd name="connsiteY215" fmla="*/ 3033449 h 3368442"/>
              <a:gd name="connsiteX216" fmla="*/ 769241 w 6307067"/>
              <a:gd name="connsiteY216" fmla="*/ 3093519 h 3368442"/>
              <a:gd name="connsiteX217" fmla="*/ 747405 w 6307067"/>
              <a:gd name="connsiteY217" fmla="*/ 3125344 h 3368442"/>
              <a:gd name="connsiteX218" fmla="*/ 741645 w 6307067"/>
              <a:gd name="connsiteY218" fmla="*/ 3159260 h 3368442"/>
              <a:gd name="connsiteX219" fmla="*/ 719941 w 6307067"/>
              <a:gd name="connsiteY219" fmla="*/ 3198878 h 3368442"/>
              <a:gd name="connsiteX220" fmla="*/ 695539 w 6307067"/>
              <a:gd name="connsiteY220" fmla="*/ 3244422 h 3368442"/>
              <a:gd name="connsiteX221" fmla="*/ 683164 w 6307067"/>
              <a:gd name="connsiteY221" fmla="*/ 3269916 h 3368442"/>
              <a:gd name="connsiteX222" fmla="*/ 670511 w 6307067"/>
              <a:gd name="connsiteY222" fmla="*/ 3296445 h 3368442"/>
              <a:gd name="connsiteX223" fmla="*/ 659650 w 6307067"/>
              <a:gd name="connsiteY223" fmla="*/ 3324562 h 3368442"/>
              <a:gd name="connsiteX224" fmla="*/ 656676 w 6307067"/>
              <a:gd name="connsiteY224" fmla="*/ 3331523 h 3368442"/>
              <a:gd name="connsiteX225" fmla="*/ 653703 w 6307067"/>
              <a:gd name="connsiteY225" fmla="*/ 3338482 h 3368442"/>
              <a:gd name="connsiteX226" fmla="*/ 647201 w 6307067"/>
              <a:gd name="connsiteY226" fmla="*/ 3354470 h 3368442"/>
              <a:gd name="connsiteX227" fmla="*/ 648733 w 6307067"/>
              <a:gd name="connsiteY227" fmla="*/ 3340475 h 3368442"/>
              <a:gd name="connsiteX228" fmla="*/ 653499 w 6307067"/>
              <a:gd name="connsiteY228" fmla="*/ 3335104 h 3368442"/>
              <a:gd name="connsiteX229" fmla="*/ 654681 w 6307067"/>
              <a:gd name="connsiteY229" fmla="*/ 3326555 h 3368442"/>
              <a:gd name="connsiteX230" fmla="*/ 629041 w 6307067"/>
              <a:gd name="connsiteY230" fmla="*/ 3368442 h 3368442"/>
              <a:gd name="connsiteX231" fmla="*/ 615739 w 6307067"/>
              <a:gd name="connsiteY231" fmla="*/ 3356013 h 3368442"/>
              <a:gd name="connsiteX232" fmla="*/ 595934 w 6307067"/>
              <a:gd name="connsiteY232" fmla="*/ 3359571 h 3368442"/>
              <a:gd name="connsiteX233" fmla="*/ 582909 w 6307067"/>
              <a:gd name="connsiteY233" fmla="*/ 3346108 h 3368442"/>
              <a:gd name="connsiteX234" fmla="*/ 569606 w 6307067"/>
              <a:gd name="connsiteY234" fmla="*/ 3333678 h 3368442"/>
              <a:gd name="connsiteX235" fmla="*/ 549411 w 6307067"/>
              <a:gd name="connsiteY235" fmla="*/ 3313862 h 3368442"/>
              <a:gd name="connsiteX236" fmla="*/ 566277 w 6307067"/>
              <a:gd name="connsiteY236" fmla="*/ 3284029 h 3368442"/>
              <a:gd name="connsiteX237" fmla="*/ 568492 w 6307067"/>
              <a:gd name="connsiteY237" fmla="*/ 3275758 h 3368442"/>
              <a:gd name="connsiteX238" fmla="*/ 569120 w 6307067"/>
              <a:gd name="connsiteY238" fmla="*/ 3269277 h 3368442"/>
              <a:gd name="connsiteX239" fmla="*/ 559198 w 6307067"/>
              <a:gd name="connsiteY239" fmla="*/ 3256646 h 3368442"/>
              <a:gd name="connsiteX240" fmla="*/ 544714 w 6307067"/>
              <a:gd name="connsiteY240" fmla="*/ 3252765 h 3368442"/>
              <a:gd name="connsiteX241" fmla="*/ 537398 w 6307067"/>
              <a:gd name="connsiteY241" fmla="*/ 3255237 h 3368442"/>
              <a:gd name="connsiteX242" fmla="*/ 534775 w 6307067"/>
              <a:gd name="connsiteY242" fmla="*/ 3256750 h 3368442"/>
              <a:gd name="connsiteX243" fmla="*/ 531874 w 6307067"/>
              <a:gd name="connsiteY243" fmla="*/ 3259297 h 3368442"/>
              <a:gd name="connsiteX244" fmla="*/ 520736 w 6307067"/>
              <a:gd name="connsiteY244" fmla="*/ 3288448 h 3368442"/>
              <a:gd name="connsiteX245" fmla="*/ 495612 w 6307067"/>
              <a:gd name="connsiteY245" fmla="*/ 3299447 h 3368442"/>
              <a:gd name="connsiteX246" fmla="*/ 464835 w 6307067"/>
              <a:gd name="connsiteY246" fmla="*/ 3306714 h 3368442"/>
              <a:gd name="connsiteX247" fmla="*/ 454302 w 6307067"/>
              <a:gd name="connsiteY247" fmla="*/ 3283945 h 3368442"/>
              <a:gd name="connsiteX248" fmla="*/ 398914 w 6307067"/>
              <a:gd name="connsiteY248" fmla="*/ 3271320 h 3368442"/>
              <a:gd name="connsiteX249" fmla="*/ 397879 w 6307067"/>
              <a:gd name="connsiteY249" fmla="*/ 3271042 h 3368442"/>
              <a:gd name="connsiteX250" fmla="*/ 370386 w 6307067"/>
              <a:gd name="connsiteY250" fmla="*/ 3237081 h 3368442"/>
              <a:gd name="connsiteX251" fmla="*/ 375854 w 6307067"/>
              <a:gd name="connsiteY251" fmla="*/ 3220816 h 3368442"/>
              <a:gd name="connsiteX252" fmla="*/ 352261 w 6307067"/>
              <a:gd name="connsiteY252" fmla="*/ 3217819 h 3368442"/>
              <a:gd name="connsiteX253" fmla="*/ 321313 w 6307067"/>
              <a:gd name="connsiteY253" fmla="*/ 3188472 h 3368442"/>
              <a:gd name="connsiteX254" fmla="*/ 320647 w 6307067"/>
              <a:gd name="connsiteY254" fmla="*/ 3166132 h 3368442"/>
              <a:gd name="connsiteX255" fmla="*/ 290366 w 6307067"/>
              <a:gd name="connsiteY255" fmla="*/ 3159126 h 3368442"/>
              <a:gd name="connsiteX256" fmla="*/ 244894 w 6307067"/>
              <a:gd name="connsiteY256" fmla="*/ 3097077 h 3368442"/>
              <a:gd name="connsiteX257" fmla="*/ 245432 w 6307067"/>
              <a:gd name="connsiteY257" fmla="*/ 3111626 h 3368442"/>
              <a:gd name="connsiteX258" fmla="*/ 238743 w 6307067"/>
              <a:gd name="connsiteY258" fmla="*/ 3107618 h 3368442"/>
              <a:gd name="connsiteX259" fmla="*/ 229155 w 6307067"/>
              <a:gd name="connsiteY259" fmla="*/ 3106156 h 3368442"/>
              <a:gd name="connsiteX260" fmla="*/ 228324 w 6307067"/>
              <a:gd name="connsiteY260" fmla="*/ 3109258 h 3368442"/>
              <a:gd name="connsiteX261" fmla="*/ 227493 w 6307067"/>
              <a:gd name="connsiteY261" fmla="*/ 3112359 h 3368442"/>
              <a:gd name="connsiteX262" fmla="*/ 215282 w 6307067"/>
              <a:gd name="connsiteY262" fmla="*/ 3112412 h 3368442"/>
              <a:gd name="connsiteX263" fmla="*/ 233684 w 6307067"/>
              <a:gd name="connsiteY263" fmla="*/ 3130640 h 3368442"/>
              <a:gd name="connsiteX264" fmla="*/ 264224 w 6307067"/>
              <a:gd name="connsiteY264" fmla="*/ 3153229 h 3368442"/>
              <a:gd name="connsiteX265" fmla="*/ 230783 w 6307067"/>
              <a:gd name="connsiteY265" fmla="*/ 3133187 h 3368442"/>
              <a:gd name="connsiteX266" fmla="*/ 205009 w 6307067"/>
              <a:gd name="connsiteY266" fmla="*/ 3105227 h 3368442"/>
              <a:gd name="connsiteX267" fmla="*/ 214468 w 6307067"/>
              <a:gd name="connsiteY267" fmla="*/ 3098896 h 3368442"/>
              <a:gd name="connsiteX268" fmla="*/ 199503 w 6307067"/>
              <a:gd name="connsiteY268" fmla="*/ 3092670 h 3368442"/>
              <a:gd name="connsiteX269" fmla="*/ 183023 w 6307067"/>
              <a:gd name="connsiteY269" fmla="*/ 3083822 h 3368442"/>
              <a:gd name="connsiteX270" fmla="*/ 151374 w 6307067"/>
              <a:gd name="connsiteY270" fmla="*/ 3065368 h 3368442"/>
              <a:gd name="connsiteX271" fmla="*/ 147382 w 6307067"/>
              <a:gd name="connsiteY271" fmla="*/ 3055435 h 3368442"/>
              <a:gd name="connsiteX272" fmla="*/ 118081 w 6307067"/>
              <a:gd name="connsiteY272" fmla="*/ 3036502 h 3368442"/>
              <a:gd name="connsiteX273" fmla="*/ 90293 w 6307067"/>
              <a:gd name="connsiteY273" fmla="*/ 3020191 h 3368442"/>
              <a:gd name="connsiteX274" fmla="*/ 80094 w 6307067"/>
              <a:gd name="connsiteY274" fmla="*/ 3008593 h 3368442"/>
              <a:gd name="connsiteX275" fmla="*/ 71207 w 6307067"/>
              <a:gd name="connsiteY275" fmla="*/ 2996239 h 3368442"/>
              <a:gd name="connsiteX276" fmla="*/ 55224 w 6307067"/>
              <a:gd name="connsiteY276" fmla="*/ 2973118 h 3368442"/>
              <a:gd name="connsiteX277" fmla="*/ 40944 w 6307067"/>
              <a:gd name="connsiteY277" fmla="*/ 2972617 h 3368442"/>
              <a:gd name="connsiteX278" fmla="*/ 0 w 6307067"/>
              <a:gd name="connsiteY278" fmla="*/ 2935051 h 3368442"/>
              <a:gd name="connsiteX279" fmla="*/ 1589 w 6307067"/>
              <a:gd name="connsiteY279" fmla="*/ 2933260 h 3368442"/>
              <a:gd name="connsiteX280" fmla="*/ 1866 w 6307067"/>
              <a:gd name="connsiteY280" fmla="*/ 2932226 h 3368442"/>
              <a:gd name="connsiteX281" fmla="*/ 2420 w 6307067"/>
              <a:gd name="connsiteY281" fmla="*/ 2930159 h 3368442"/>
              <a:gd name="connsiteX282" fmla="*/ 6152 w 6307067"/>
              <a:gd name="connsiteY282" fmla="*/ 2924509 h 3368442"/>
              <a:gd name="connsiteX283" fmla="*/ 7593 w 6307067"/>
              <a:gd name="connsiteY283" fmla="*/ 2931545 h 3368442"/>
              <a:gd name="connsiteX284" fmla="*/ 26657 w 6307067"/>
              <a:gd name="connsiteY284" fmla="*/ 2910058 h 3368442"/>
              <a:gd name="connsiteX285" fmla="*/ 28523 w 6307067"/>
              <a:gd name="connsiteY285" fmla="*/ 2907234 h 3368442"/>
              <a:gd name="connsiteX286" fmla="*/ 30666 w 6307067"/>
              <a:gd name="connsiteY286" fmla="*/ 2903375 h 3368442"/>
              <a:gd name="connsiteX287" fmla="*/ 36743 w 6307067"/>
              <a:gd name="connsiteY287" fmla="*/ 2897247 h 3368442"/>
              <a:gd name="connsiteX288" fmla="*/ 57583 w 6307067"/>
              <a:gd name="connsiteY288" fmla="*/ 2893966 h 3368442"/>
              <a:gd name="connsiteX289" fmla="*/ 48254 w 6307067"/>
              <a:gd name="connsiteY289" fmla="*/ 2908088 h 3368442"/>
              <a:gd name="connsiteX290" fmla="*/ 41272 w 6307067"/>
              <a:gd name="connsiteY290" fmla="*/ 2921731 h 3368442"/>
              <a:gd name="connsiteX291" fmla="*/ 159884 w 6307067"/>
              <a:gd name="connsiteY291" fmla="*/ 2772889 h 3368442"/>
              <a:gd name="connsiteX292" fmla="*/ 174035 w 6307067"/>
              <a:gd name="connsiteY292" fmla="*/ 2765600 h 3368442"/>
              <a:gd name="connsiteX293" fmla="*/ 174810 w 6307067"/>
              <a:gd name="connsiteY293" fmla="*/ 2750294 h 3368442"/>
              <a:gd name="connsiteX294" fmla="*/ 194908 w 6307067"/>
              <a:gd name="connsiteY294" fmla="*/ 2729085 h 3368442"/>
              <a:gd name="connsiteX295" fmla="*/ 185173 w 6307067"/>
              <a:gd name="connsiteY295" fmla="*/ 2736449 h 3368442"/>
              <a:gd name="connsiteX296" fmla="*/ 221378 w 6307067"/>
              <a:gd name="connsiteY296" fmla="*/ 2684096 h 3368442"/>
              <a:gd name="connsiteX297" fmla="*/ 213509 w 6307067"/>
              <a:gd name="connsiteY297" fmla="*/ 2688635 h 3368442"/>
              <a:gd name="connsiteX298" fmla="*/ 217387 w 6307067"/>
              <a:gd name="connsiteY298" fmla="*/ 2674161 h 3368442"/>
              <a:gd name="connsiteX299" fmla="*/ 219106 w 6307067"/>
              <a:gd name="connsiteY299" fmla="*/ 2680162 h 3368442"/>
              <a:gd name="connsiteX300" fmla="*/ 229803 w 6307067"/>
              <a:gd name="connsiteY300" fmla="*/ 2677488 h 3368442"/>
              <a:gd name="connsiteX301" fmla="*/ 225370 w 6307067"/>
              <a:gd name="connsiteY301" fmla="*/ 2694030 h 3368442"/>
              <a:gd name="connsiteX302" fmla="*/ 298318 w 6307067"/>
              <a:gd name="connsiteY302" fmla="*/ 2603872 h 3368442"/>
              <a:gd name="connsiteX303" fmla="*/ 239555 w 6307067"/>
              <a:gd name="connsiteY303" fmla="*/ 2653506 h 3368442"/>
              <a:gd name="connsiteX304" fmla="*/ 321164 w 6307067"/>
              <a:gd name="connsiteY304" fmla="*/ 2526886 h 3368442"/>
              <a:gd name="connsiteX305" fmla="*/ 336627 w 6307067"/>
              <a:gd name="connsiteY305" fmla="*/ 2518839 h 3368442"/>
              <a:gd name="connsiteX306" fmla="*/ 351293 w 6307067"/>
              <a:gd name="connsiteY306" fmla="*/ 2480661 h 3368442"/>
              <a:gd name="connsiteX307" fmla="*/ 342886 w 6307067"/>
              <a:gd name="connsiteY307" fmla="*/ 2470651 h 3368442"/>
              <a:gd name="connsiteX308" fmla="*/ 379165 w 6307067"/>
              <a:gd name="connsiteY308" fmla="*/ 2413885 h 3368442"/>
              <a:gd name="connsiteX309" fmla="*/ 350105 w 6307067"/>
              <a:gd name="connsiteY309" fmla="*/ 2427153 h 3368442"/>
              <a:gd name="connsiteX310" fmla="*/ 400095 w 6307067"/>
              <a:gd name="connsiteY310" fmla="*/ 2389574 h 3368442"/>
              <a:gd name="connsiteX311" fmla="*/ 417531 w 6307067"/>
              <a:gd name="connsiteY311" fmla="*/ 2341056 h 3368442"/>
              <a:gd name="connsiteX312" fmla="*/ 468514 w 6307067"/>
              <a:gd name="connsiteY312" fmla="*/ 2274933 h 3368442"/>
              <a:gd name="connsiteX313" fmla="*/ 672892 w 6307067"/>
              <a:gd name="connsiteY313" fmla="*/ 1983962 h 3368442"/>
              <a:gd name="connsiteX314" fmla="*/ 676900 w 6307067"/>
              <a:gd name="connsiteY314" fmla="*/ 1977279 h 3368442"/>
              <a:gd name="connsiteX315" fmla="*/ 681666 w 6307067"/>
              <a:gd name="connsiteY315" fmla="*/ 1971907 h 3368442"/>
              <a:gd name="connsiteX316" fmla="*/ 660590 w 6307067"/>
              <a:gd name="connsiteY316" fmla="*/ 2005044 h 3368442"/>
              <a:gd name="connsiteX317" fmla="*/ 629427 w 6307067"/>
              <a:gd name="connsiteY317" fmla="*/ 2050992 h 3368442"/>
              <a:gd name="connsiteX318" fmla="*/ 665045 w 6307067"/>
              <a:gd name="connsiteY318" fmla="*/ 2033941 h 3368442"/>
              <a:gd name="connsiteX319" fmla="*/ 636155 w 6307067"/>
              <a:gd name="connsiteY319" fmla="*/ 2083821 h 3368442"/>
              <a:gd name="connsiteX320" fmla="*/ 687269 w 6307067"/>
              <a:gd name="connsiteY320" fmla="*/ 2025490 h 3368442"/>
              <a:gd name="connsiteX321" fmla="*/ 675815 w 6307067"/>
              <a:gd name="connsiteY321" fmla="*/ 2026854 h 3368442"/>
              <a:gd name="connsiteX322" fmla="*/ 688858 w 6307067"/>
              <a:gd name="connsiteY322" fmla="*/ 2023700 h 3368442"/>
              <a:gd name="connsiteX323" fmla="*/ 952354 w 6307067"/>
              <a:gd name="connsiteY323" fmla="*/ 1739706 h 3368442"/>
              <a:gd name="connsiteX324" fmla="*/ 965064 w 6307067"/>
              <a:gd name="connsiteY324" fmla="*/ 1725381 h 3368442"/>
              <a:gd name="connsiteX325" fmla="*/ 971839 w 6307067"/>
              <a:gd name="connsiteY325" fmla="*/ 1720270 h 3368442"/>
              <a:gd name="connsiteX326" fmla="*/ 3508724 w 6307067"/>
              <a:gd name="connsiteY326" fmla="*/ 1105110 h 3368442"/>
              <a:gd name="connsiteX327" fmla="*/ 3508813 w 6307067"/>
              <a:gd name="connsiteY327" fmla="*/ 1105139 h 3368442"/>
              <a:gd name="connsiteX328" fmla="*/ 3498117 w 6307067"/>
              <a:gd name="connsiteY328" fmla="*/ 1107944 h 3368442"/>
              <a:gd name="connsiteX329" fmla="*/ 3508724 w 6307067"/>
              <a:gd name="connsiteY329" fmla="*/ 1105110 h 3368442"/>
              <a:gd name="connsiteX330" fmla="*/ 4752391 w 6307067"/>
              <a:gd name="connsiteY330" fmla="*/ 0 h 3368442"/>
              <a:gd name="connsiteX331" fmla="*/ 4877035 w 6307067"/>
              <a:gd name="connsiteY331" fmla="*/ 23421 h 3368442"/>
              <a:gd name="connsiteX332" fmla="*/ 5002715 w 6307067"/>
              <a:gd name="connsiteY332" fmla="*/ 47118 h 3368442"/>
              <a:gd name="connsiteX333" fmla="*/ 4859495 w 6307067"/>
              <a:gd name="connsiteY333" fmla="*/ 30916 h 3368442"/>
              <a:gd name="connsiteX334" fmla="*/ 4869219 w 6307067"/>
              <a:gd name="connsiteY334" fmla="*/ 40173 h 3368442"/>
              <a:gd name="connsiteX335" fmla="*/ 4750899 w 6307067"/>
              <a:gd name="connsiteY335" fmla="*/ 42838 h 3368442"/>
              <a:gd name="connsiteX336" fmla="*/ 4895839 w 6307067"/>
              <a:gd name="connsiteY336" fmla="*/ 65045 h 3368442"/>
              <a:gd name="connsiteX337" fmla="*/ 4988947 w 6307067"/>
              <a:gd name="connsiteY337" fmla="*/ 77798 h 3368442"/>
              <a:gd name="connsiteX338" fmla="*/ 5087785 w 6307067"/>
              <a:gd name="connsiteY338" fmla="*/ 89869 h 3368442"/>
              <a:gd name="connsiteX339" fmla="*/ 5046656 w 6307067"/>
              <a:gd name="connsiteY339" fmla="*/ 77740 h 3368442"/>
              <a:gd name="connsiteX340" fmla="*/ 5136455 w 6307067"/>
              <a:gd name="connsiteY340" fmla="*/ 86280 h 3368442"/>
              <a:gd name="connsiteX341" fmla="*/ 5227159 w 6307067"/>
              <a:gd name="connsiteY341" fmla="*/ 87302 h 3368442"/>
              <a:gd name="connsiteX342" fmla="*/ 5316459 w 6307067"/>
              <a:gd name="connsiteY342" fmla="*/ 110122 h 3368442"/>
              <a:gd name="connsiteX343" fmla="*/ 5396110 w 6307067"/>
              <a:gd name="connsiteY343" fmla="*/ 119269 h 3368442"/>
              <a:gd name="connsiteX344" fmla="*/ 5411728 w 6307067"/>
              <a:gd name="connsiteY344" fmla="*/ 102390 h 3368442"/>
              <a:gd name="connsiteX345" fmla="*/ 5543839 w 6307067"/>
              <a:gd name="connsiteY345" fmla="*/ 114507 h 3368442"/>
              <a:gd name="connsiteX346" fmla="*/ 5489251 w 6307067"/>
              <a:gd name="connsiteY346" fmla="*/ 98772 h 3368442"/>
              <a:gd name="connsiteX347" fmla="*/ 5418713 w 6307067"/>
              <a:gd name="connsiteY347" fmla="*/ 88741 h 3368442"/>
              <a:gd name="connsiteX348" fmla="*/ 5492651 w 6307067"/>
              <a:gd name="connsiteY348" fmla="*/ 81945 h 3368442"/>
              <a:gd name="connsiteX349" fmla="*/ 5583559 w 6307067"/>
              <a:gd name="connsiteY349" fmla="*/ 86348 h 3368442"/>
              <a:gd name="connsiteX350" fmla="*/ 5567126 w 6307067"/>
              <a:gd name="connsiteY350" fmla="*/ 89706 h 3368442"/>
              <a:gd name="connsiteX351" fmla="*/ 5691419 w 6307067"/>
              <a:gd name="connsiteY351" fmla="*/ 118575 h 3368442"/>
              <a:gd name="connsiteX352" fmla="*/ 5805581 w 6307067"/>
              <a:gd name="connsiteY352" fmla="*/ 131427 h 3368442"/>
              <a:gd name="connsiteX353" fmla="*/ 5791994 w 6307067"/>
              <a:gd name="connsiteY353" fmla="*/ 120025 h 3368442"/>
              <a:gd name="connsiteX354" fmla="*/ 5842105 w 6307067"/>
              <a:gd name="connsiteY354" fmla="*/ 123475 h 3368442"/>
              <a:gd name="connsiteX355" fmla="*/ 5826913 w 6307067"/>
              <a:gd name="connsiteY355" fmla="*/ 130490 h 3368442"/>
              <a:gd name="connsiteX356" fmla="*/ 5910760 w 6307067"/>
              <a:gd name="connsiteY356" fmla="*/ 152957 h 3368442"/>
              <a:gd name="connsiteX357" fmla="*/ 5987493 w 6307067"/>
              <a:gd name="connsiteY357" fmla="*/ 181277 h 3368442"/>
              <a:gd name="connsiteX358" fmla="*/ 6006606 w 6307067"/>
              <a:gd name="connsiteY358" fmla="*/ 188617 h 3368442"/>
              <a:gd name="connsiteX359" fmla="*/ 6024685 w 6307067"/>
              <a:gd name="connsiteY359" fmla="*/ 195678 h 3368442"/>
              <a:gd name="connsiteX360" fmla="*/ 6060361 w 6307067"/>
              <a:gd name="connsiteY360" fmla="*/ 207455 h 3368442"/>
              <a:gd name="connsiteX361" fmla="*/ 6097350 w 6307067"/>
              <a:gd name="connsiteY361" fmla="*/ 218475 h 3368442"/>
              <a:gd name="connsiteX362" fmla="*/ 6102803 w 6307067"/>
              <a:gd name="connsiteY362" fmla="*/ 218828 h 3368442"/>
              <a:gd name="connsiteX363" fmla="*/ 6106944 w 6307067"/>
              <a:gd name="connsiteY363" fmla="*/ 219937 h 3368442"/>
              <a:gd name="connsiteX364" fmla="*/ 6115225 w 6307067"/>
              <a:gd name="connsiteY364" fmla="*/ 222156 h 3368442"/>
              <a:gd name="connsiteX365" fmla="*/ 6132342 w 6307067"/>
              <a:gd name="connsiteY365" fmla="*/ 224524 h 3368442"/>
              <a:gd name="connsiteX366" fmla="*/ 6194492 w 6307067"/>
              <a:gd name="connsiteY366" fmla="*/ 270003 h 3368442"/>
              <a:gd name="connsiteX367" fmla="*/ 6182828 w 6307067"/>
              <a:gd name="connsiteY367" fmla="*/ 267986 h 3368442"/>
              <a:gd name="connsiteX368" fmla="*/ 6206569 w 6307067"/>
              <a:gd name="connsiteY368" fmla="*/ 340866 h 3368442"/>
              <a:gd name="connsiteX369" fmla="*/ 6225045 w 6307067"/>
              <a:gd name="connsiteY369" fmla="*/ 433400 h 3368442"/>
              <a:gd name="connsiteX370" fmla="*/ 6249708 w 6307067"/>
              <a:gd name="connsiteY370" fmla="*/ 482136 h 3368442"/>
              <a:gd name="connsiteX371" fmla="*/ 6227977 w 6307067"/>
              <a:gd name="connsiteY371" fmla="*/ 538397 h 3368442"/>
              <a:gd name="connsiteX372" fmla="*/ 6252526 w 6307067"/>
              <a:gd name="connsiteY372" fmla="*/ 562714 h 3368442"/>
              <a:gd name="connsiteX373" fmla="*/ 6253437 w 6307067"/>
              <a:gd name="connsiteY373" fmla="*/ 617281 h 3368442"/>
              <a:gd name="connsiteX374" fmla="*/ 6278339 w 6307067"/>
              <a:gd name="connsiteY374" fmla="*/ 636148 h 3368442"/>
              <a:gd name="connsiteX375" fmla="*/ 6250706 w 6307067"/>
              <a:gd name="connsiteY375" fmla="*/ 656460 h 3368442"/>
              <a:gd name="connsiteX376" fmla="*/ 6270692 w 6307067"/>
              <a:gd name="connsiteY376" fmla="*/ 689531 h 3368442"/>
              <a:gd name="connsiteX377" fmla="*/ 6293432 w 6307067"/>
              <a:gd name="connsiteY377" fmla="*/ 728884 h 3368442"/>
              <a:gd name="connsiteX378" fmla="*/ 6303886 w 6307067"/>
              <a:gd name="connsiteY378" fmla="*/ 834789 h 3368442"/>
              <a:gd name="connsiteX379" fmla="*/ 6276668 w 6307067"/>
              <a:gd name="connsiteY379" fmla="*/ 923948 h 3368442"/>
              <a:gd name="connsiteX380" fmla="*/ 6299295 w 6307067"/>
              <a:gd name="connsiteY380" fmla="*/ 938880 h 3368442"/>
              <a:gd name="connsiteX381" fmla="*/ 6278167 w 6307067"/>
              <a:gd name="connsiteY381" fmla="*/ 943196 h 3368442"/>
              <a:gd name="connsiteX382" fmla="*/ 6262420 w 6307067"/>
              <a:gd name="connsiteY382" fmla="*/ 952280 h 3368442"/>
              <a:gd name="connsiteX383" fmla="*/ 6242163 w 6307067"/>
              <a:gd name="connsiteY383" fmla="*/ 982329 h 3368442"/>
              <a:gd name="connsiteX384" fmla="*/ 6240214 w 6307067"/>
              <a:gd name="connsiteY384" fmla="*/ 1068281 h 3368442"/>
              <a:gd name="connsiteX385" fmla="*/ 6183523 w 6307067"/>
              <a:gd name="connsiteY385" fmla="*/ 1085241 h 3368442"/>
              <a:gd name="connsiteX386" fmla="*/ 6128145 w 6307067"/>
              <a:gd name="connsiteY386" fmla="*/ 1101444 h 3368442"/>
              <a:gd name="connsiteX387" fmla="*/ 6137999 w 6307067"/>
              <a:gd name="connsiteY387" fmla="*/ 1118497 h 3368442"/>
              <a:gd name="connsiteX388" fmla="*/ 6099494 w 6307067"/>
              <a:gd name="connsiteY388" fmla="*/ 1104854 h 3368442"/>
              <a:gd name="connsiteX389" fmla="*/ 6078034 w 6307067"/>
              <a:gd name="connsiteY389" fmla="*/ 1097995 h 3368442"/>
              <a:gd name="connsiteX390" fmla="*/ 6059434 w 6307067"/>
              <a:gd name="connsiteY390" fmla="*/ 1093011 h 3368442"/>
              <a:gd name="connsiteX391" fmla="*/ 6063828 w 6307067"/>
              <a:gd name="connsiteY391" fmla="*/ 1118210 h 3368442"/>
              <a:gd name="connsiteX392" fmla="*/ 6036649 w 6307067"/>
              <a:gd name="connsiteY392" fmla="*/ 1207222 h 3368442"/>
              <a:gd name="connsiteX393" fmla="*/ 6058520 w 6307067"/>
              <a:gd name="connsiteY393" fmla="*/ 1220831 h 3368442"/>
              <a:gd name="connsiteX394" fmla="*/ 6038155 w 6307067"/>
              <a:gd name="connsiteY394" fmla="*/ 1226442 h 3368442"/>
              <a:gd name="connsiteX395" fmla="*/ 6023448 w 6307067"/>
              <a:gd name="connsiteY395" fmla="*/ 1235784 h 3368442"/>
              <a:gd name="connsiteX396" fmla="*/ 6003208 w 6307067"/>
              <a:gd name="connsiteY396" fmla="*/ 1265779 h 3368442"/>
              <a:gd name="connsiteX397" fmla="*/ 6000256 w 6307067"/>
              <a:gd name="connsiteY397" fmla="*/ 1351322 h 3368442"/>
              <a:gd name="connsiteX398" fmla="*/ 5947167 w 6307067"/>
              <a:gd name="connsiteY398" fmla="*/ 1371409 h 3368442"/>
              <a:gd name="connsiteX399" fmla="*/ 5894909 w 6307067"/>
              <a:gd name="connsiteY399" fmla="*/ 1388398 h 3368442"/>
              <a:gd name="connsiteX400" fmla="*/ 5905045 w 6307067"/>
              <a:gd name="connsiteY400" fmla="*/ 1404396 h 3368442"/>
              <a:gd name="connsiteX401" fmla="*/ 5868057 w 6307067"/>
              <a:gd name="connsiteY401" fmla="*/ 1393379 h 3368442"/>
              <a:gd name="connsiteX402" fmla="*/ 5848389 w 6307067"/>
              <a:gd name="connsiteY402" fmla="*/ 1388109 h 3368442"/>
              <a:gd name="connsiteX403" fmla="*/ 5828721 w 6307067"/>
              <a:gd name="connsiteY403" fmla="*/ 1382839 h 3368442"/>
              <a:gd name="connsiteX404" fmla="*/ 5744323 w 6307067"/>
              <a:gd name="connsiteY404" fmla="*/ 1362437 h 3368442"/>
              <a:gd name="connsiteX405" fmla="*/ 5660959 w 6307067"/>
              <a:gd name="connsiteY405" fmla="*/ 1342314 h 3368442"/>
              <a:gd name="connsiteX406" fmla="*/ 5641015 w 6307067"/>
              <a:gd name="connsiteY406" fmla="*/ 1338077 h 3368442"/>
              <a:gd name="connsiteX407" fmla="*/ 5622382 w 6307067"/>
              <a:gd name="connsiteY407" fmla="*/ 1333084 h 3368442"/>
              <a:gd name="connsiteX408" fmla="*/ 5586911 w 6307067"/>
              <a:gd name="connsiteY408" fmla="*/ 1324687 h 3368442"/>
              <a:gd name="connsiteX409" fmla="*/ 5587475 w 6307067"/>
              <a:gd name="connsiteY409" fmla="*/ 1306022 h 3368442"/>
              <a:gd name="connsiteX410" fmla="*/ 5532059 w 6307067"/>
              <a:gd name="connsiteY410" fmla="*/ 1293387 h 3368442"/>
              <a:gd name="connsiteX411" fmla="*/ 5477126 w 6307067"/>
              <a:gd name="connsiteY411" fmla="*/ 1283094 h 3368442"/>
              <a:gd name="connsiteX412" fmla="*/ 5422950 w 6307067"/>
              <a:gd name="connsiteY412" fmla="*/ 1274113 h 3368442"/>
              <a:gd name="connsiteX413" fmla="*/ 5369257 w 6307067"/>
              <a:gd name="connsiteY413" fmla="*/ 1267473 h 3368442"/>
              <a:gd name="connsiteX414" fmla="*/ 5316322 w 6307067"/>
              <a:gd name="connsiteY414" fmla="*/ 1262144 h 3368442"/>
              <a:gd name="connsiteX415" fmla="*/ 5263109 w 6307067"/>
              <a:gd name="connsiteY415" fmla="*/ 1257847 h 3368442"/>
              <a:gd name="connsiteX416" fmla="*/ 5159238 w 6307067"/>
              <a:gd name="connsiteY416" fmla="*/ 1252152 h 3368442"/>
              <a:gd name="connsiteX417" fmla="*/ 4756655 w 6307067"/>
              <a:gd name="connsiteY417" fmla="*/ 1235041 h 3368442"/>
              <a:gd name="connsiteX418" fmla="*/ 4650507 w 6307067"/>
              <a:gd name="connsiteY418" fmla="*/ 1225415 h 3368442"/>
              <a:gd name="connsiteX419" fmla="*/ 4176346 w 6307067"/>
              <a:gd name="connsiteY419" fmla="*/ 1214582 h 3368442"/>
              <a:gd name="connsiteX420" fmla="*/ 4058105 w 6307067"/>
              <a:gd name="connsiteY420" fmla="*/ 1229388 h 3368442"/>
              <a:gd name="connsiteX421" fmla="*/ 4052592 w 6307067"/>
              <a:gd name="connsiteY421" fmla="*/ 1216842 h 3368442"/>
              <a:gd name="connsiteX422" fmla="*/ 4008757 w 6307067"/>
              <a:gd name="connsiteY422" fmla="*/ 1227233 h 3368442"/>
              <a:gd name="connsiteX423" fmla="*/ 4047283 w 6307067"/>
              <a:gd name="connsiteY423" fmla="*/ 1207671 h 3368442"/>
              <a:gd name="connsiteX424" fmla="*/ 3995168 w 6307067"/>
              <a:gd name="connsiteY424" fmla="*/ 1215844 h 3368442"/>
              <a:gd name="connsiteX425" fmla="*/ 4019888 w 6307067"/>
              <a:gd name="connsiteY425" fmla="*/ 1198117 h 3368442"/>
              <a:gd name="connsiteX426" fmla="*/ 3905306 w 6307067"/>
              <a:gd name="connsiteY426" fmla="*/ 1211688 h 3368442"/>
              <a:gd name="connsiteX427" fmla="*/ 3894340 w 6307067"/>
              <a:gd name="connsiteY427" fmla="*/ 1198788 h 3368442"/>
              <a:gd name="connsiteX428" fmla="*/ 3824136 w 6307067"/>
              <a:gd name="connsiteY428" fmla="*/ 1216503 h 3368442"/>
              <a:gd name="connsiteX429" fmla="*/ 3977253 w 6307067"/>
              <a:gd name="connsiteY429" fmla="*/ 1166770 h 3368442"/>
              <a:gd name="connsiteX430" fmla="*/ 3821881 w 6307067"/>
              <a:gd name="connsiteY430" fmla="*/ 1179373 h 3368442"/>
              <a:gd name="connsiteX431" fmla="*/ 3962976 w 6307067"/>
              <a:gd name="connsiteY431" fmla="*/ 1149662 h 3368442"/>
              <a:gd name="connsiteX432" fmla="*/ 3946967 w 6307067"/>
              <a:gd name="connsiteY432" fmla="*/ 1143159 h 3368442"/>
              <a:gd name="connsiteX433" fmla="*/ 4046155 w 6307067"/>
              <a:gd name="connsiteY433" fmla="*/ 1133211 h 3368442"/>
              <a:gd name="connsiteX434" fmla="*/ 4052961 w 6307067"/>
              <a:gd name="connsiteY434" fmla="*/ 1124173 h 3368442"/>
              <a:gd name="connsiteX435" fmla="*/ 3973273 w 6307067"/>
              <a:gd name="connsiteY435" fmla="*/ 1129786 h 3368442"/>
              <a:gd name="connsiteX436" fmla="*/ 3736239 w 6307067"/>
              <a:gd name="connsiteY436" fmla="*/ 1155137 h 3368442"/>
              <a:gd name="connsiteX437" fmla="*/ 3619076 w 6307067"/>
              <a:gd name="connsiteY437" fmla="*/ 1182433 h 3368442"/>
              <a:gd name="connsiteX438" fmla="*/ 3611492 w 6307067"/>
              <a:gd name="connsiteY438" fmla="*/ 1169328 h 3368442"/>
              <a:gd name="connsiteX439" fmla="*/ 3569372 w 6307067"/>
              <a:gd name="connsiteY439" fmla="*/ 1185726 h 3368442"/>
              <a:gd name="connsiteX440" fmla="*/ 3605630 w 6307067"/>
              <a:gd name="connsiteY440" fmla="*/ 1162220 h 3368442"/>
              <a:gd name="connsiteX441" fmla="*/ 3554469 w 6307067"/>
              <a:gd name="connsiteY441" fmla="*/ 1175088 h 3368442"/>
              <a:gd name="connsiteX442" fmla="*/ 3577677 w 6307067"/>
              <a:gd name="connsiteY442" fmla="*/ 1154730 h 3368442"/>
              <a:gd name="connsiteX443" fmla="*/ 3463138 w 6307067"/>
              <a:gd name="connsiteY443" fmla="*/ 1180514 h 3368442"/>
              <a:gd name="connsiteX444" fmla="*/ 3451617 w 6307067"/>
              <a:gd name="connsiteY444" fmla="*/ 1169676 h 3368442"/>
              <a:gd name="connsiteX445" fmla="*/ 3382569 w 6307067"/>
              <a:gd name="connsiteY445" fmla="*/ 1195469 h 3368442"/>
              <a:gd name="connsiteX446" fmla="*/ 3531583 w 6307067"/>
              <a:gd name="connsiteY446" fmla="*/ 1127984 h 3368442"/>
              <a:gd name="connsiteX447" fmla="*/ 3376934 w 6307067"/>
              <a:gd name="connsiteY447" fmla="*/ 1158524 h 3368442"/>
              <a:gd name="connsiteX448" fmla="*/ 3515440 w 6307067"/>
              <a:gd name="connsiteY448" fmla="*/ 1113692 h 3368442"/>
              <a:gd name="connsiteX449" fmla="*/ 3513019 w 6307067"/>
              <a:gd name="connsiteY449" fmla="*/ 1106487 h 3368442"/>
              <a:gd name="connsiteX450" fmla="*/ 3508813 w 6307067"/>
              <a:gd name="connsiteY450" fmla="*/ 1105139 h 3368442"/>
              <a:gd name="connsiteX451" fmla="*/ 3548242 w 6307067"/>
              <a:gd name="connsiteY451" fmla="*/ 1094798 h 3368442"/>
              <a:gd name="connsiteX452" fmla="*/ 3596707 w 6307067"/>
              <a:gd name="connsiteY452" fmla="*/ 1087852 h 3368442"/>
              <a:gd name="connsiteX453" fmla="*/ 3623995 w 6307067"/>
              <a:gd name="connsiteY453" fmla="*/ 1056407 h 3368442"/>
              <a:gd name="connsiteX454" fmla="*/ 3723681 w 6307067"/>
              <a:gd name="connsiteY454" fmla="*/ 1048790 h 3368442"/>
              <a:gd name="connsiteX455" fmla="*/ 3659483 w 6307067"/>
              <a:gd name="connsiteY455" fmla="*/ 1048198 h 3368442"/>
              <a:gd name="connsiteX456" fmla="*/ 3668944 w 6307067"/>
              <a:gd name="connsiteY456" fmla="*/ 1041875 h 3368442"/>
              <a:gd name="connsiteX457" fmla="*/ 3501944 w 6307067"/>
              <a:gd name="connsiteY457" fmla="*/ 1064675 h 3368442"/>
              <a:gd name="connsiteX458" fmla="*/ 3456514 w 6307067"/>
              <a:gd name="connsiteY458" fmla="*/ 1076864 h 3368442"/>
              <a:gd name="connsiteX459" fmla="*/ 3465217 w 6307067"/>
              <a:gd name="connsiteY459" fmla="*/ 1069230 h 3368442"/>
              <a:gd name="connsiteX460" fmla="*/ 3541716 w 6307067"/>
              <a:gd name="connsiteY460" fmla="*/ 1048756 h 3368442"/>
              <a:gd name="connsiteX461" fmla="*/ 3424431 w 6307067"/>
              <a:gd name="connsiteY461" fmla="*/ 1051657 h 3368442"/>
              <a:gd name="connsiteX462" fmla="*/ 3392122 w 6307067"/>
              <a:gd name="connsiteY462" fmla="*/ 1056288 h 3368442"/>
              <a:gd name="connsiteX463" fmla="*/ 3480985 w 6307067"/>
              <a:gd name="connsiteY463" fmla="*/ 1026946 h 3368442"/>
              <a:gd name="connsiteX464" fmla="*/ 3435975 w 6307067"/>
              <a:gd name="connsiteY464" fmla="*/ 1029282 h 3368442"/>
              <a:gd name="connsiteX465" fmla="*/ 3188671 w 6307067"/>
              <a:gd name="connsiteY465" fmla="*/ 1082610 h 3368442"/>
              <a:gd name="connsiteX466" fmla="*/ 3163404 w 6307067"/>
              <a:gd name="connsiteY466" fmla="*/ 1085806 h 3368442"/>
              <a:gd name="connsiteX467" fmla="*/ 3337120 w 6307067"/>
              <a:gd name="connsiteY467" fmla="*/ 1033799 h 3368442"/>
              <a:gd name="connsiteX468" fmla="*/ 3288933 w 6307067"/>
              <a:gd name="connsiteY468" fmla="*/ 1039712 h 3368442"/>
              <a:gd name="connsiteX469" fmla="*/ 3292123 w 6307067"/>
              <a:gd name="connsiteY469" fmla="*/ 1019527 h 3368442"/>
              <a:gd name="connsiteX470" fmla="*/ 3358267 w 6307067"/>
              <a:gd name="connsiteY470" fmla="*/ 988527 h 3368442"/>
              <a:gd name="connsiteX471" fmla="*/ 3379552 w 6307067"/>
              <a:gd name="connsiteY471" fmla="*/ 982552 h 3368442"/>
              <a:gd name="connsiteX472" fmla="*/ 3379404 w 6307067"/>
              <a:gd name="connsiteY472" fmla="*/ 978352 h 3368442"/>
              <a:gd name="connsiteX473" fmla="*/ 3380002 w 6307067"/>
              <a:gd name="connsiteY473" fmla="*/ 973532 h 3368442"/>
              <a:gd name="connsiteX474" fmla="*/ 3393367 w 6307067"/>
              <a:gd name="connsiteY474" fmla="*/ 968549 h 3368442"/>
              <a:gd name="connsiteX475" fmla="*/ 3366787 w 6307067"/>
              <a:gd name="connsiteY475" fmla="*/ 968439 h 3368442"/>
              <a:gd name="connsiteX476" fmla="*/ 3183962 w 6307067"/>
              <a:gd name="connsiteY476" fmla="*/ 1004942 h 3368442"/>
              <a:gd name="connsiteX477" fmla="*/ 3145634 w 6307067"/>
              <a:gd name="connsiteY477" fmla="*/ 1027892 h 3368442"/>
              <a:gd name="connsiteX478" fmla="*/ 3163040 w 6307067"/>
              <a:gd name="connsiteY478" fmla="*/ 1012623 h 3368442"/>
              <a:gd name="connsiteX479" fmla="*/ 3123279 w 6307067"/>
              <a:gd name="connsiteY479" fmla="*/ 1011935 h 3368442"/>
              <a:gd name="connsiteX480" fmla="*/ 3178448 w 6307067"/>
              <a:gd name="connsiteY480" fmla="*/ 992390 h 3368442"/>
              <a:gd name="connsiteX481" fmla="*/ 3190811 w 6307067"/>
              <a:gd name="connsiteY481" fmla="*/ 983522 h 3368442"/>
              <a:gd name="connsiteX482" fmla="*/ 3152290 w 6307067"/>
              <a:gd name="connsiteY482" fmla="*/ 986488 h 3368442"/>
              <a:gd name="connsiteX483" fmla="*/ 3170936 w 6307067"/>
              <a:gd name="connsiteY483" fmla="*/ 974875 h 3368442"/>
              <a:gd name="connsiteX484" fmla="*/ 3059092 w 6307067"/>
              <a:gd name="connsiteY484" fmla="*/ 994736 h 3368442"/>
              <a:gd name="connsiteX485" fmla="*/ 3046875 w 6307067"/>
              <a:gd name="connsiteY485" fmla="*/ 994785 h 3368442"/>
              <a:gd name="connsiteX486" fmla="*/ 3139264 w 6307067"/>
              <a:gd name="connsiteY486" fmla="*/ 956422 h 3368442"/>
              <a:gd name="connsiteX487" fmla="*/ 2917360 w 6307067"/>
              <a:gd name="connsiteY487" fmla="*/ 1014342 h 3368442"/>
              <a:gd name="connsiteX488" fmla="*/ 2912460 w 6307067"/>
              <a:gd name="connsiteY488" fmla="*/ 1011921 h 3368442"/>
              <a:gd name="connsiteX489" fmla="*/ 2911846 w 6307067"/>
              <a:gd name="connsiteY489" fmla="*/ 1001791 h 3368442"/>
              <a:gd name="connsiteX490" fmla="*/ 3157861 w 6307067"/>
              <a:gd name="connsiteY490" fmla="*/ 916004 h 3368442"/>
              <a:gd name="connsiteX491" fmla="*/ 3108085 w 6307067"/>
              <a:gd name="connsiteY491" fmla="*/ 923706 h 3368442"/>
              <a:gd name="connsiteX492" fmla="*/ 3214209 w 6307067"/>
              <a:gd name="connsiteY492" fmla="*/ 887916 h 3368442"/>
              <a:gd name="connsiteX493" fmla="*/ 3290854 w 6307067"/>
              <a:gd name="connsiteY493" fmla="*/ 858621 h 3368442"/>
              <a:gd name="connsiteX494" fmla="*/ 3153731 w 6307067"/>
              <a:gd name="connsiteY494" fmla="*/ 898287 h 3368442"/>
              <a:gd name="connsiteX495" fmla="*/ 2864861 w 6307067"/>
              <a:gd name="connsiteY495" fmla="*/ 965947 h 3368442"/>
              <a:gd name="connsiteX496" fmla="*/ 2864247 w 6307067"/>
              <a:gd name="connsiteY496" fmla="*/ 955816 h 3368442"/>
              <a:gd name="connsiteX497" fmla="*/ 2818612 w 6307067"/>
              <a:gd name="connsiteY497" fmla="*/ 964628 h 3368442"/>
              <a:gd name="connsiteX498" fmla="*/ 3100258 w 6307067"/>
              <a:gd name="connsiteY498" fmla="*/ 861812 h 3368442"/>
              <a:gd name="connsiteX499" fmla="*/ 3097213 w 6307067"/>
              <a:gd name="connsiteY499" fmla="*/ 873176 h 3368442"/>
              <a:gd name="connsiteX500" fmla="*/ 3133193 w 6307067"/>
              <a:gd name="connsiteY500" fmla="*/ 850704 h 3368442"/>
              <a:gd name="connsiteX501" fmla="*/ 3119169 w 6307067"/>
              <a:gd name="connsiteY501" fmla="*/ 865772 h 3368442"/>
              <a:gd name="connsiteX502" fmla="*/ 3179454 w 6307067"/>
              <a:gd name="connsiteY502" fmla="*/ 835417 h 3368442"/>
              <a:gd name="connsiteX503" fmla="*/ 3308931 w 6307067"/>
              <a:gd name="connsiteY503" fmla="*/ 770449 h 3368442"/>
              <a:gd name="connsiteX504" fmla="*/ 3359333 w 6307067"/>
              <a:gd name="connsiteY504" fmla="*/ 756270 h 3368442"/>
              <a:gd name="connsiteX505" fmla="*/ 3346826 w 6307067"/>
              <a:gd name="connsiteY505" fmla="*/ 773958 h 3368442"/>
              <a:gd name="connsiteX506" fmla="*/ 3356144 w 6307067"/>
              <a:gd name="connsiteY506" fmla="*/ 776455 h 3368442"/>
              <a:gd name="connsiteX507" fmla="*/ 3546713 w 6307067"/>
              <a:gd name="connsiteY507" fmla="*/ 711247 h 3368442"/>
              <a:gd name="connsiteX508" fmla="*/ 3390210 w 6307067"/>
              <a:gd name="connsiteY508" fmla="*/ 728001 h 3368442"/>
              <a:gd name="connsiteX509" fmla="*/ 3414309 w 6307067"/>
              <a:gd name="connsiteY509" fmla="*/ 716740 h 3368442"/>
              <a:gd name="connsiteX510" fmla="*/ 3286588 w 6307067"/>
              <a:gd name="connsiteY510" fmla="*/ 737885 h 3368442"/>
              <a:gd name="connsiteX511" fmla="*/ 3264631 w 6307067"/>
              <a:gd name="connsiteY511" fmla="*/ 745290 h 3368442"/>
              <a:gd name="connsiteX512" fmla="*/ 3263668 w 6307067"/>
              <a:gd name="connsiteY512" fmla="*/ 740602 h 3368442"/>
              <a:gd name="connsiteX513" fmla="*/ 3299986 w 6307067"/>
              <a:gd name="connsiteY513" fmla="*/ 729294 h 3368442"/>
              <a:gd name="connsiteX514" fmla="*/ 3352121 w 6307067"/>
              <a:gd name="connsiteY514" fmla="*/ 704507 h 3368442"/>
              <a:gd name="connsiteX515" fmla="*/ 3366061 w 6307067"/>
              <a:gd name="connsiteY515" fmla="*/ 710457 h 3368442"/>
              <a:gd name="connsiteX516" fmla="*/ 3421230 w 6307067"/>
              <a:gd name="connsiteY516" fmla="*/ 690911 h 3368442"/>
              <a:gd name="connsiteX517" fmla="*/ 3365242 w 6307067"/>
              <a:gd name="connsiteY517" fmla="*/ 696949 h 3368442"/>
              <a:gd name="connsiteX518" fmla="*/ 3382299 w 6307067"/>
              <a:gd name="connsiteY518" fmla="*/ 687124 h 3368442"/>
              <a:gd name="connsiteX519" fmla="*/ 3360005 w 6307067"/>
              <a:gd name="connsiteY519" fmla="*/ 683365 h 3368442"/>
              <a:gd name="connsiteX520" fmla="*/ 3410479 w 6307067"/>
              <a:gd name="connsiteY520" fmla="*/ 664776 h 3368442"/>
              <a:gd name="connsiteX521" fmla="*/ 3298974 w 6307067"/>
              <a:gd name="connsiteY521" fmla="*/ 695803 h 3368442"/>
              <a:gd name="connsiteX522" fmla="*/ 3352686 w 6307067"/>
              <a:gd name="connsiteY522" fmla="*/ 685833 h 3368442"/>
              <a:gd name="connsiteX523" fmla="*/ 3245177 w 6307067"/>
              <a:gd name="connsiteY523" fmla="*/ 726789 h 3368442"/>
              <a:gd name="connsiteX524" fmla="*/ 3270938 w 6307067"/>
              <a:gd name="connsiteY524" fmla="*/ 709330 h 3368442"/>
              <a:gd name="connsiteX525" fmla="*/ 3243323 w 6307067"/>
              <a:gd name="connsiteY525" fmla="*/ 713004 h 3368442"/>
              <a:gd name="connsiteX526" fmla="*/ 3364506 w 6307067"/>
              <a:gd name="connsiteY526" fmla="*/ 662424 h 3368442"/>
              <a:gd name="connsiteX527" fmla="*/ 3260187 w 6307067"/>
              <a:gd name="connsiteY527" fmla="*/ 683195 h 3368442"/>
              <a:gd name="connsiteX528" fmla="*/ 3295265 w 6307067"/>
              <a:gd name="connsiteY528" fmla="*/ 668233 h 3368442"/>
              <a:gd name="connsiteX529" fmla="*/ 3284984 w 6307067"/>
              <a:gd name="connsiteY529" fmla="*/ 661048 h 3368442"/>
              <a:gd name="connsiteX530" fmla="*/ 3428943 w 6307067"/>
              <a:gd name="connsiteY530" fmla="*/ 616571 h 3368442"/>
              <a:gd name="connsiteX531" fmla="*/ 3419003 w 6307067"/>
              <a:gd name="connsiteY531" fmla="*/ 615456 h 3368442"/>
              <a:gd name="connsiteX532" fmla="*/ 3410940 w 6307067"/>
              <a:gd name="connsiteY532" fmla="*/ 617273 h 3368442"/>
              <a:gd name="connsiteX533" fmla="*/ 3392001 w 6307067"/>
              <a:gd name="connsiteY533" fmla="*/ 617498 h 3368442"/>
              <a:gd name="connsiteX534" fmla="*/ 3404362 w 6307067"/>
              <a:gd name="connsiteY534" fmla="*/ 613815 h 3368442"/>
              <a:gd name="connsiteX535" fmla="*/ 3398848 w 6307067"/>
              <a:gd name="connsiteY535" fmla="*/ 613196 h 3368442"/>
              <a:gd name="connsiteX536" fmla="*/ 3307506 w 6307067"/>
              <a:gd name="connsiteY536" fmla="*/ 634970 h 3368442"/>
              <a:gd name="connsiteX537" fmla="*/ 3317245 w 6307067"/>
              <a:gd name="connsiteY537" fmla="*/ 627614 h 3368442"/>
              <a:gd name="connsiteX538" fmla="*/ 3165701 w 6307067"/>
              <a:gd name="connsiteY538" fmla="*/ 658984 h 3368442"/>
              <a:gd name="connsiteX539" fmla="*/ 3230475 w 6307067"/>
              <a:gd name="connsiteY539" fmla="*/ 624296 h 3368442"/>
              <a:gd name="connsiteX540" fmla="*/ 3189884 w 6307067"/>
              <a:gd name="connsiteY540" fmla="*/ 626708 h 3368442"/>
              <a:gd name="connsiteX541" fmla="*/ 3392118 w 6307067"/>
              <a:gd name="connsiteY541" fmla="*/ 563517 h 3368442"/>
              <a:gd name="connsiteX542" fmla="*/ 3284344 w 6307067"/>
              <a:gd name="connsiteY542" fmla="*/ 588899 h 3368442"/>
              <a:gd name="connsiteX543" fmla="*/ 3264818 w 6307067"/>
              <a:gd name="connsiteY543" fmla="*/ 574808 h 3368442"/>
              <a:gd name="connsiteX544" fmla="*/ 2981101 w 6307067"/>
              <a:gd name="connsiteY544" fmla="*/ 677070 h 3368442"/>
              <a:gd name="connsiteX545" fmla="*/ 3006103 w 6307067"/>
              <a:gd name="connsiteY545" fmla="*/ 658300 h 3368442"/>
              <a:gd name="connsiteX546" fmla="*/ 3326343 w 6307067"/>
              <a:gd name="connsiteY546" fmla="*/ 548108 h 3368442"/>
              <a:gd name="connsiteX547" fmla="*/ 3267658 w 6307067"/>
              <a:gd name="connsiteY547" fmla="*/ 560066 h 3368442"/>
              <a:gd name="connsiteX548" fmla="*/ 3311368 w 6307067"/>
              <a:gd name="connsiteY548" fmla="*/ 541880 h 3368442"/>
              <a:gd name="connsiteX549" fmla="*/ 3121652 w 6307067"/>
              <a:gd name="connsiteY549" fmla="*/ 570775 h 3368442"/>
              <a:gd name="connsiteX550" fmla="*/ 3121037 w 6307067"/>
              <a:gd name="connsiteY550" fmla="*/ 560644 h 3368442"/>
              <a:gd name="connsiteX551" fmla="*/ 3263215 w 6307067"/>
              <a:gd name="connsiteY551" fmla="*/ 497972 h 3368442"/>
              <a:gd name="connsiteX552" fmla="*/ 3206877 w 6307067"/>
              <a:gd name="connsiteY552" fmla="*/ 509453 h 3368442"/>
              <a:gd name="connsiteX553" fmla="*/ 3228629 w 6307067"/>
              <a:gd name="connsiteY553" fmla="*/ 498671 h 3368442"/>
              <a:gd name="connsiteX554" fmla="*/ 3432380 w 6307067"/>
              <a:gd name="connsiteY554" fmla="*/ 438101 h 3368442"/>
              <a:gd name="connsiteX555" fmla="*/ 3402972 w 6307067"/>
              <a:gd name="connsiteY555" fmla="*/ 440188 h 3368442"/>
              <a:gd name="connsiteX556" fmla="*/ 3560474 w 6307067"/>
              <a:gd name="connsiteY556" fmla="*/ 378300 h 3368442"/>
              <a:gd name="connsiteX557" fmla="*/ 3525529 w 6307067"/>
              <a:gd name="connsiteY557" fmla="*/ 401049 h 3368442"/>
              <a:gd name="connsiteX558" fmla="*/ 3758638 w 6307067"/>
              <a:gd name="connsiteY558" fmla="*/ 309590 h 3368442"/>
              <a:gd name="connsiteX559" fmla="*/ 3855362 w 6307067"/>
              <a:gd name="connsiteY559" fmla="*/ 292320 h 3368442"/>
              <a:gd name="connsiteX560" fmla="*/ 3863019 w 6307067"/>
              <a:gd name="connsiteY560" fmla="*/ 301016 h 3368442"/>
              <a:gd name="connsiteX561" fmla="*/ 3942874 w 6307067"/>
              <a:gd name="connsiteY561" fmla="*/ 281995 h 3368442"/>
              <a:gd name="connsiteX562" fmla="*/ 3989794 w 6307067"/>
              <a:gd name="connsiteY562" fmla="*/ 279037 h 3368442"/>
              <a:gd name="connsiteX563" fmla="*/ 3977007 w 6307067"/>
              <a:gd name="connsiteY563" fmla="*/ 276367 h 3368442"/>
              <a:gd name="connsiteX564" fmla="*/ 3875496 w 6307067"/>
              <a:gd name="connsiteY564" fmla="*/ 287207 h 3368442"/>
              <a:gd name="connsiteX565" fmla="*/ 3887308 w 6307067"/>
              <a:gd name="connsiteY565" fmla="*/ 280394 h 3368442"/>
              <a:gd name="connsiteX566" fmla="*/ 3722039 w 6307067"/>
              <a:gd name="connsiteY566" fmla="*/ 292651 h 3368442"/>
              <a:gd name="connsiteX567" fmla="*/ 3796824 w 6307067"/>
              <a:gd name="connsiteY567" fmla="*/ 266127 h 3368442"/>
              <a:gd name="connsiteX568" fmla="*/ 3751888 w 6307067"/>
              <a:gd name="connsiteY568" fmla="*/ 264065 h 3368442"/>
              <a:gd name="connsiteX569" fmla="*/ 3976065 w 6307067"/>
              <a:gd name="connsiteY569" fmla="*/ 226572 h 3368442"/>
              <a:gd name="connsiteX570" fmla="*/ 3857598 w 6307067"/>
              <a:gd name="connsiteY570" fmla="*/ 238065 h 3368442"/>
              <a:gd name="connsiteX571" fmla="*/ 3839667 w 6307067"/>
              <a:gd name="connsiteY571" fmla="*/ 222175 h 3368442"/>
              <a:gd name="connsiteX572" fmla="*/ 3524272 w 6307067"/>
              <a:gd name="connsiteY572" fmla="*/ 289549 h 3368442"/>
              <a:gd name="connsiteX573" fmla="*/ 3554178 w 6307067"/>
              <a:gd name="connsiteY573" fmla="*/ 273171 h 3368442"/>
              <a:gd name="connsiteX574" fmla="*/ 3908095 w 6307067"/>
              <a:gd name="connsiteY574" fmla="*/ 202816 h 3368442"/>
              <a:gd name="connsiteX575" fmla="*/ 3843824 w 6307067"/>
              <a:gd name="connsiteY575" fmla="*/ 206659 h 3368442"/>
              <a:gd name="connsiteX576" fmla="*/ 3892364 w 6307067"/>
              <a:gd name="connsiteY576" fmla="*/ 195275 h 3368442"/>
              <a:gd name="connsiteX577" fmla="*/ 3687962 w 6307067"/>
              <a:gd name="connsiteY577" fmla="*/ 200372 h 3368442"/>
              <a:gd name="connsiteX578" fmla="*/ 3688386 w 6307067"/>
              <a:gd name="connsiteY578" fmla="*/ 190508 h 3368442"/>
              <a:gd name="connsiteX579" fmla="*/ 3846924 w 6307067"/>
              <a:gd name="connsiteY579" fmla="*/ 145405 h 3368442"/>
              <a:gd name="connsiteX580" fmla="*/ 3786793 w 6307067"/>
              <a:gd name="connsiteY580" fmla="*/ 150357 h 3368442"/>
              <a:gd name="connsiteX581" fmla="*/ 3810342 w 6307067"/>
              <a:gd name="connsiteY581" fmla="*/ 141147 h 3368442"/>
              <a:gd name="connsiteX582" fmla="*/ 4034999 w 6307067"/>
              <a:gd name="connsiteY582" fmla="*/ 106000 h 3368442"/>
              <a:gd name="connsiteX583" fmla="*/ 4003040 w 6307067"/>
              <a:gd name="connsiteY583" fmla="*/ 105197 h 3368442"/>
              <a:gd name="connsiteX584" fmla="*/ 4178416 w 6307067"/>
              <a:gd name="connsiteY584" fmla="*/ 63498 h 3368442"/>
              <a:gd name="connsiteX585" fmla="*/ 4138085 w 6307067"/>
              <a:gd name="connsiteY585" fmla="*/ 81516 h 3368442"/>
              <a:gd name="connsiteX586" fmla="*/ 4397491 w 6307067"/>
              <a:gd name="connsiteY586" fmla="*/ 20204 h 3368442"/>
              <a:gd name="connsiteX587" fmla="*/ 4502834 w 6307067"/>
              <a:gd name="connsiteY587" fmla="*/ 16280 h 3368442"/>
              <a:gd name="connsiteX588" fmla="*/ 4509175 w 6307067"/>
              <a:gd name="connsiteY588" fmla="*/ 25739 h 3368442"/>
              <a:gd name="connsiteX589" fmla="*/ 4685203 w 6307067"/>
              <a:gd name="connsiteY589" fmla="*/ 23017 h 3368442"/>
              <a:gd name="connsiteX590" fmla="*/ 4855076 w 6307067"/>
              <a:gd name="connsiteY590" fmla="*/ 30841 h 3368442"/>
              <a:gd name="connsiteX591" fmla="*/ 4732911 w 6307067"/>
              <a:gd name="connsiteY591" fmla="*/ 14736 h 3368442"/>
              <a:gd name="connsiteX592" fmla="*/ 4752391 w 6307067"/>
              <a:gd name="connsiteY592" fmla="*/ 0 h 336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</a:cxnLst>
            <a:rect l="l" t="t" r="r" b="b"/>
            <a:pathLst>
              <a:path w="6307067" h="3368442">
                <a:moveTo>
                  <a:pt x="971839" y="1720270"/>
                </a:moveTo>
                <a:cubicBezTo>
                  <a:pt x="974314" y="1719826"/>
                  <a:pt x="975658" y="1721017"/>
                  <a:pt x="971825" y="1724976"/>
                </a:cubicBezTo>
                <a:cubicBezTo>
                  <a:pt x="966986" y="1734761"/>
                  <a:pt x="948696" y="1740941"/>
                  <a:pt x="952411" y="1751910"/>
                </a:cubicBezTo>
                <a:cubicBezTo>
                  <a:pt x="944411" y="1748658"/>
                  <a:pt x="943913" y="1762930"/>
                  <a:pt x="935433" y="1757334"/>
                </a:cubicBezTo>
                <a:cubicBezTo>
                  <a:pt x="938797" y="1773749"/>
                  <a:pt x="910993" y="1774055"/>
                  <a:pt x="912564" y="1788882"/>
                </a:cubicBezTo>
                <a:cubicBezTo>
                  <a:pt x="933533" y="1793393"/>
                  <a:pt x="935269" y="1782776"/>
                  <a:pt x="948663" y="1774176"/>
                </a:cubicBezTo>
                <a:cubicBezTo>
                  <a:pt x="951749" y="1791625"/>
                  <a:pt x="932832" y="1804286"/>
                  <a:pt x="923300" y="1815029"/>
                </a:cubicBezTo>
                <a:cubicBezTo>
                  <a:pt x="935309" y="1811598"/>
                  <a:pt x="947594" y="1807133"/>
                  <a:pt x="950364" y="1796794"/>
                </a:cubicBezTo>
                <a:cubicBezTo>
                  <a:pt x="958217" y="1808871"/>
                  <a:pt x="948962" y="1818581"/>
                  <a:pt x="954745" y="1830103"/>
                </a:cubicBezTo>
                <a:cubicBezTo>
                  <a:pt x="973923" y="1833026"/>
                  <a:pt x="984156" y="1811389"/>
                  <a:pt x="1000099" y="1805689"/>
                </a:cubicBezTo>
                <a:cubicBezTo>
                  <a:pt x="998583" y="1803066"/>
                  <a:pt x="993614" y="1805059"/>
                  <a:pt x="993337" y="1806093"/>
                </a:cubicBezTo>
                <a:cubicBezTo>
                  <a:pt x="980125" y="1772633"/>
                  <a:pt x="1063204" y="1760542"/>
                  <a:pt x="1068337" y="1733107"/>
                </a:cubicBezTo>
                <a:cubicBezTo>
                  <a:pt x="1072679" y="1737594"/>
                  <a:pt x="1067709" y="1739588"/>
                  <a:pt x="1065567" y="1743446"/>
                </a:cubicBezTo>
                <a:cubicBezTo>
                  <a:pt x="1076744" y="1743116"/>
                  <a:pt x="1073030" y="1732148"/>
                  <a:pt x="1085038" y="1728717"/>
                </a:cubicBezTo>
                <a:cubicBezTo>
                  <a:pt x="1091302" y="1742584"/>
                  <a:pt x="1063905" y="1749649"/>
                  <a:pt x="1078446" y="1765734"/>
                </a:cubicBezTo>
                <a:cubicBezTo>
                  <a:pt x="1065182" y="1782127"/>
                  <a:pt x="1056758" y="1788735"/>
                  <a:pt x="1041149" y="1805607"/>
                </a:cubicBezTo>
                <a:cubicBezTo>
                  <a:pt x="1031837" y="1803112"/>
                  <a:pt x="1053377" y="1788937"/>
                  <a:pt x="1057386" y="1782254"/>
                </a:cubicBezTo>
                <a:cubicBezTo>
                  <a:pt x="1043659" y="1779684"/>
                  <a:pt x="1036880" y="1796706"/>
                  <a:pt x="1023210" y="1806340"/>
                </a:cubicBezTo>
                <a:cubicBezTo>
                  <a:pt x="1030379" y="1812693"/>
                  <a:pt x="1028049" y="1796555"/>
                  <a:pt x="1037971" y="1809187"/>
                </a:cubicBezTo>
                <a:cubicBezTo>
                  <a:pt x="1002964" y="1836375"/>
                  <a:pt x="995411" y="1868703"/>
                  <a:pt x="967647" y="1897831"/>
                </a:cubicBezTo>
                <a:cubicBezTo>
                  <a:pt x="992290" y="1884489"/>
                  <a:pt x="1009432" y="1853622"/>
                  <a:pt x="1031323" y="1834000"/>
                </a:cubicBezTo>
                <a:cubicBezTo>
                  <a:pt x="1032210" y="1843104"/>
                  <a:pt x="1026613" y="1851577"/>
                  <a:pt x="1018670" y="1860530"/>
                </a:cubicBezTo>
                <a:cubicBezTo>
                  <a:pt x="1041986" y="1864560"/>
                  <a:pt x="1043054" y="1831603"/>
                  <a:pt x="1059201" y="1829281"/>
                </a:cubicBezTo>
                <a:cubicBezTo>
                  <a:pt x="1077360" y="1815310"/>
                  <a:pt x="1058850" y="1834728"/>
                  <a:pt x="1049318" y="1845472"/>
                </a:cubicBezTo>
                <a:cubicBezTo>
                  <a:pt x="1043758" y="1851738"/>
                  <a:pt x="1037352" y="1858056"/>
                  <a:pt x="1032319" y="1863910"/>
                </a:cubicBezTo>
                <a:lnTo>
                  <a:pt x="1024763" y="1877399"/>
                </a:lnTo>
                <a:lnTo>
                  <a:pt x="1024673" y="1877375"/>
                </a:lnTo>
                <a:cubicBezTo>
                  <a:pt x="1022857" y="1877234"/>
                  <a:pt x="1022084" y="1877789"/>
                  <a:pt x="1023549" y="1879567"/>
                </a:cubicBezTo>
                <a:lnTo>
                  <a:pt x="1024763" y="1877399"/>
                </a:lnTo>
                <a:lnTo>
                  <a:pt x="1032061" y="1879355"/>
                </a:lnTo>
                <a:cubicBezTo>
                  <a:pt x="1037484" y="1881362"/>
                  <a:pt x="1042310" y="1884040"/>
                  <a:pt x="1036999" y="1883171"/>
                </a:cubicBezTo>
                <a:cubicBezTo>
                  <a:pt x="1063972" y="1885965"/>
                  <a:pt x="1068829" y="1859564"/>
                  <a:pt x="1093546" y="1841809"/>
                </a:cubicBezTo>
                <a:cubicBezTo>
                  <a:pt x="1098832" y="1867603"/>
                  <a:pt x="1061406" y="1899684"/>
                  <a:pt x="1050692" y="1918975"/>
                </a:cubicBezTo>
                <a:cubicBezTo>
                  <a:pt x="1062904" y="1918922"/>
                  <a:pt x="1068648" y="1901624"/>
                  <a:pt x="1078106" y="1895293"/>
                </a:cubicBezTo>
                <a:cubicBezTo>
                  <a:pt x="1081561" y="1890678"/>
                  <a:pt x="1082521" y="1895368"/>
                  <a:pt x="1085829" y="1899579"/>
                </a:cubicBezTo>
                <a:cubicBezTo>
                  <a:pt x="1092461" y="1891383"/>
                  <a:pt x="1096672" y="1888079"/>
                  <a:pt x="1103026" y="1880916"/>
                </a:cubicBezTo>
                <a:cubicBezTo>
                  <a:pt x="1106000" y="1873957"/>
                  <a:pt x="1121186" y="1866945"/>
                  <a:pt x="1111377" y="1878722"/>
                </a:cubicBezTo>
                <a:cubicBezTo>
                  <a:pt x="1104117" y="1893399"/>
                  <a:pt x="1087955" y="1912338"/>
                  <a:pt x="1065046" y="1915065"/>
                </a:cubicBezTo>
                <a:cubicBezTo>
                  <a:pt x="1061592" y="1919680"/>
                  <a:pt x="1066692" y="1925478"/>
                  <a:pt x="1059376" y="1927950"/>
                </a:cubicBezTo>
                <a:cubicBezTo>
                  <a:pt x="1083392" y="1921089"/>
                  <a:pt x="1114537" y="1891758"/>
                  <a:pt x="1130848" y="1863993"/>
                </a:cubicBezTo>
                <a:cubicBezTo>
                  <a:pt x="1134913" y="1869515"/>
                  <a:pt x="1137536" y="1868001"/>
                  <a:pt x="1140159" y="1866488"/>
                </a:cubicBezTo>
                <a:cubicBezTo>
                  <a:pt x="1157527" y="1884439"/>
                  <a:pt x="1136485" y="1884341"/>
                  <a:pt x="1132199" y="1892058"/>
                </a:cubicBezTo>
                <a:cubicBezTo>
                  <a:pt x="1115538" y="1925269"/>
                  <a:pt x="1108742" y="1958909"/>
                  <a:pt x="1067732" y="1987812"/>
                </a:cubicBezTo>
                <a:cubicBezTo>
                  <a:pt x="1061524" y="1986149"/>
                  <a:pt x="1085630" y="1958256"/>
                  <a:pt x="1064498" y="1979189"/>
                </a:cubicBezTo>
                <a:cubicBezTo>
                  <a:pt x="1052913" y="1972760"/>
                  <a:pt x="1061264" y="1970565"/>
                  <a:pt x="1063406" y="1966706"/>
                </a:cubicBezTo>
                <a:cubicBezTo>
                  <a:pt x="1041883" y="1964264"/>
                  <a:pt x="1037581" y="1988598"/>
                  <a:pt x="1020677" y="1989609"/>
                </a:cubicBezTo>
                <a:cubicBezTo>
                  <a:pt x="1007300" y="1981593"/>
                  <a:pt x="1022412" y="1978993"/>
                  <a:pt x="1023797" y="1973824"/>
                </a:cubicBezTo>
                <a:cubicBezTo>
                  <a:pt x="1017590" y="1972160"/>
                  <a:pt x="1014135" y="1976775"/>
                  <a:pt x="1007447" y="1972767"/>
                </a:cubicBezTo>
                <a:cubicBezTo>
                  <a:pt x="1008352" y="1965253"/>
                  <a:pt x="1023204" y="1947070"/>
                  <a:pt x="1035082" y="1935847"/>
                </a:cubicBezTo>
                <a:cubicBezTo>
                  <a:pt x="969280" y="1986919"/>
                  <a:pt x="922101" y="2042981"/>
                  <a:pt x="872909" y="2110692"/>
                </a:cubicBezTo>
                <a:cubicBezTo>
                  <a:pt x="889406" y="2102923"/>
                  <a:pt x="900600" y="2085977"/>
                  <a:pt x="914825" y="2074275"/>
                </a:cubicBezTo>
                <a:cubicBezTo>
                  <a:pt x="916674" y="2088067"/>
                  <a:pt x="907565" y="2088951"/>
                  <a:pt x="907068" y="2103224"/>
                </a:cubicBezTo>
                <a:cubicBezTo>
                  <a:pt x="928331" y="2090083"/>
                  <a:pt x="939451" y="2077548"/>
                  <a:pt x="953342" y="2054675"/>
                </a:cubicBezTo>
                <a:cubicBezTo>
                  <a:pt x="940520" y="2044592"/>
                  <a:pt x="940225" y="2062242"/>
                  <a:pt x="931673" y="2061058"/>
                </a:cubicBezTo>
                <a:cubicBezTo>
                  <a:pt x="943845" y="2032184"/>
                  <a:pt x="976725" y="1992238"/>
                  <a:pt x="1009443" y="1977734"/>
                </a:cubicBezTo>
                <a:cubicBezTo>
                  <a:pt x="992595" y="1990949"/>
                  <a:pt x="984301" y="2005349"/>
                  <a:pt x="966549" y="2026079"/>
                </a:cubicBezTo>
                <a:cubicBezTo>
                  <a:pt x="983804" y="2019621"/>
                  <a:pt x="986574" y="2009282"/>
                  <a:pt x="1000244" y="1999648"/>
                </a:cubicBezTo>
                <a:cubicBezTo>
                  <a:pt x="1004179" y="1997378"/>
                  <a:pt x="996146" y="2027361"/>
                  <a:pt x="991396" y="2016115"/>
                </a:cubicBezTo>
                <a:cubicBezTo>
                  <a:pt x="981921" y="2039063"/>
                  <a:pt x="969325" y="2077797"/>
                  <a:pt x="947858" y="2087558"/>
                </a:cubicBezTo>
                <a:cubicBezTo>
                  <a:pt x="947858" y="2087558"/>
                  <a:pt x="946066" y="2085969"/>
                  <a:pt x="945585" y="2083625"/>
                </a:cubicBezTo>
                <a:cubicBezTo>
                  <a:pt x="943793" y="2082037"/>
                  <a:pt x="942000" y="2080448"/>
                  <a:pt x="942000" y="2080448"/>
                </a:cubicBezTo>
                <a:cubicBezTo>
                  <a:pt x="937161" y="2090233"/>
                  <a:pt x="939768" y="2105336"/>
                  <a:pt x="934928" y="2115120"/>
                </a:cubicBezTo>
                <a:cubicBezTo>
                  <a:pt x="920963" y="2142406"/>
                  <a:pt x="902104" y="2167272"/>
                  <a:pt x="879105" y="2191029"/>
                </a:cubicBezTo>
                <a:cubicBezTo>
                  <a:pt x="900204" y="2203331"/>
                  <a:pt x="895489" y="2158852"/>
                  <a:pt x="916865" y="2170119"/>
                </a:cubicBezTo>
                <a:cubicBezTo>
                  <a:pt x="909550" y="2172591"/>
                  <a:pt x="901459" y="2190370"/>
                  <a:pt x="895788" y="2203256"/>
                </a:cubicBezTo>
                <a:cubicBezTo>
                  <a:pt x="924367" y="2187644"/>
                  <a:pt x="927284" y="2168479"/>
                  <a:pt x="953794" y="2152311"/>
                </a:cubicBezTo>
                <a:cubicBezTo>
                  <a:pt x="953794" y="2152311"/>
                  <a:pt x="957028" y="2160935"/>
                  <a:pt x="952889" y="2159826"/>
                </a:cubicBezTo>
                <a:cubicBezTo>
                  <a:pt x="981932" y="2163175"/>
                  <a:pt x="988264" y="2110574"/>
                  <a:pt x="1017878" y="2095239"/>
                </a:cubicBezTo>
                <a:cubicBezTo>
                  <a:pt x="1021111" y="2103862"/>
                  <a:pt x="1030977" y="2104289"/>
                  <a:pt x="1019653" y="2113444"/>
                </a:cubicBezTo>
                <a:cubicBezTo>
                  <a:pt x="1044776" y="2102447"/>
                  <a:pt x="1039475" y="2093269"/>
                  <a:pt x="1063156" y="2075236"/>
                </a:cubicBezTo>
                <a:cubicBezTo>
                  <a:pt x="1064988" y="2105645"/>
                  <a:pt x="1031034" y="2116494"/>
                  <a:pt x="1028172" y="2147862"/>
                </a:cubicBezTo>
                <a:cubicBezTo>
                  <a:pt x="1026657" y="2145240"/>
                  <a:pt x="1024108" y="2142341"/>
                  <a:pt x="1024939" y="2139239"/>
                </a:cubicBezTo>
                <a:cubicBezTo>
                  <a:pt x="1007463" y="2158935"/>
                  <a:pt x="1009719" y="2179486"/>
                  <a:pt x="986110" y="2193105"/>
                </a:cubicBezTo>
                <a:cubicBezTo>
                  <a:pt x="989971" y="2195249"/>
                  <a:pt x="991079" y="2191113"/>
                  <a:pt x="993703" y="2189599"/>
                </a:cubicBezTo>
                <a:cubicBezTo>
                  <a:pt x="994997" y="2205460"/>
                  <a:pt x="967803" y="2215903"/>
                  <a:pt x="975583" y="2232394"/>
                </a:cubicBezTo>
                <a:cubicBezTo>
                  <a:pt x="987534" y="2216758"/>
                  <a:pt x="1006801" y="2198650"/>
                  <a:pt x="1014689" y="2177493"/>
                </a:cubicBezTo>
                <a:cubicBezTo>
                  <a:pt x="1022411" y="2181778"/>
                  <a:pt x="1019234" y="2185359"/>
                  <a:pt x="1017368" y="2188184"/>
                </a:cubicBezTo>
                <a:cubicBezTo>
                  <a:pt x="1047960" y="2160921"/>
                  <a:pt x="1079382" y="2130557"/>
                  <a:pt x="1101013" y="2095353"/>
                </a:cubicBezTo>
                <a:cubicBezTo>
                  <a:pt x="1096117" y="2092932"/>
                  <a:pt x="1094732" y="2098102"/>
                  <a:pt x="1091832" y="2100649"/>
                </a:cubicBezTo>
                <a:cubicBezTo>
                  <a:pt x="1100826" y="2075356"/>
                  <a:pt x="1134726" y="2052304"/>
                  <a:pt x="1141301" y="2031904"/>
                </a:cubicBezTo>
                <a:cubicBezTo>
                  <a:pt x="1133375" y="2024239"/>
                  <a:pt x="1131712" y="2030442"/>
                  <a:pt x="1126539" y="2029056"/>
                </a:cubicBezTo>
                <a:cubicBezTo>
                  <a:pt x="1124340" y="2020710"/>
                  <a:pt x="1144145" y="2017152"/>
                  <a:pt x="1148227" y="2006056"/>
                </a:cubicBezTo>
                <a:cubicBezTo>
                  <a:pt x="1128772" y="2004168"/>
                  <a:pt x="1124046" y="2038361"/>
                  <a:pt x="1097367" y="2017915"/>
                </a:cubicBezTo>
                <a:cubicBezTo>
                  <a:pt x="1100397" y="2023159"/>
                  <a:pt x="1093562" y="2027976"/>
                  <a:pt x="1090107" y="2032591"/>
                </a:cubicBezTo>
                <a:cubicBezTo>
                  <a:pt x="1101211" y="2036675"/>
                  <a:pt x="1102817" y="2018267"/>
                  <a:pt x="1115362" y="2029386"/>
                </a:cubicBezTo>
                <a:cubicBezTo>
                  <a:pt x="1108731" y="2037581"/>
                  <a:pt x="1096372" y="2046460"/>
                  <a:pt x="1072853" y="2039049"/>
                </a:cubicBezTo>
                <a:cubicBezTo>
                  <a:pt x="1078009" y="2057052"/>
                  <a:pt x="1053992" y="2063915"/>
                  <a:pt x="1041984" y="2067346"/>
                </a:cubicBezTo>
                <a:cubicBezTo>
                  <a:pt x="1037106" y="2048309"/>
                  <a:pt x="1075809" y="2048707"/>
                  <a:pt x="1064446" y="2029040"/>
                </a:cubicBezTo>
                <a:cubicBezTo>
                  <a:pt x="1054858" y="2027579"/>
                  <a:pt x="1054027" y="2030681"/>
                  <a:pt x="1052365" y="2036884"/>
                </a:cubicBezTo>
                <a:cubicBezTo>
                  <a:pt x="1056757" y="1991520"/>
                  <a:pt x="1100392" y="1961103"/>
                  <a:pt x="1133053" y="1934395"/>
                </a:cubicBezTo>
                <a:cubicBezTo>
                  <a:pt x="1148572" y="1938553"/>
                  <a:pt x="1133386" y="1945566"/>
                  <a:pt x="1129932" y="1950181"/>
                </a:cubicBezTo>
                <a:cubicBezTo>
                  <a:pt x="1144490" y="1949649"/>
                  <a:pt x="1136066" y="1956257"/>
                  <a:pt x="1131023" y="1962662"/>
                </a:cubicBezTo>
                <a:cubicBezTo>
                  <a:pt x="1161818" y="1938778"/>
                  <a:pt x="1178813" y="1916737"/>
                  <a:pt x="1213966" y="1880724"/>
                </a:cubicBezTo>
                <a:cubicBezTo>
                  <a:pt x="1218252" y="1873007"/>
                  <a:pt x="1222243" y="1882942"/>
                  <a:pt x="1216239" y="1884657"/>
                </a:cubicBezTo>
                <a:cubicBezTo>
                  <a:pt x="1213339" y="1887204"/>
                  <a:pt x="1210161" y="1890785"/>
                  <a:pt x="1207261" y="1893332"/>
                </a:cubicBezTo>
                <a:cubicBezTo>
                  <a:pt x="1202772" y="1897671"/>
                  <a:pt x="1215114" y="1905409"/>
                  <a:pt x="1204417" y="1908084"/>
                </a:cubicBezTo>
                <a:cubicBezTo>
                  <a:pt x="1200963" y="1912700"/>
                  <a:pt x="1200002" y="1908010"/>
                  <a:pt x="1196418" y="1904833"/>
                </a:cubicBezTo>
                <a:cubicBezTo>
                  <a:pt x="1195236" y="1913381"/>
                  <a:pt x="1205655" y="1911740"/>
                  <a:pt x="1204474" y="1920289"/>
                </a:cubicBezTo>
                <a:cubicBezTo>
                  <a:pt x="1189622" y="1938472"/>
                  <a:pt x="1169745" y="1946443"/>
                  <a:pt x="1155096" y="1968004"/>
                </a:cubicBezTo>
                <a:cubicBezTo>
                  <a:pt x="1189548" y="1942885"/>
                  <a:pt x="1221728" y="1913831"/>
                  <a:pt x="1255701" y="1886366"/>
                </a:cubicBezTo>
                <a:cubicBezTo>
                  <a:pt x="1241052" y="1907928"/>
                  <a:pt x="1212513" y="1952362"/>
                  <a:pt x="1191934" y="1971227"/>
                </a:cubicBezTo>
                <a:cubicBezTo>
                  <a:pt x="1181791" y="1971833"/>
                  <a:pt x="1195462" y="1962199"/>
                  <a:pt x="1197605" y="1958340"/>
                </a:cubicBezTo>
                <a:cubicBezTo>
                  <a:pt x="1184709" y="1952669"/>
                  <a:pt x="1179796" y="1966867"/>
                  <a:pt x="1172407" y="1973751"/>
                </a:cubicBezTo>
                <a:cubicBezTo>
                  <a:pt x="1193506" y="1986053"/>
                  <a:pt x="1157352" y="1988555"/>
                  <a:pt x="1147543" y="2000333"/>
                </a:cubicBezTo>
                <a:cubicBezTo>
                  <a:pt x="1154989" y="2005652"/>
                  <a:pt x="1154378" y="1995515"/>
                  <a:pt x="1159069" y="1994556"/>
                </a:cubicBezTo>
                <a:cubicBezTo>
                  <a:pt x="1168178" y="1993672"/>
                  <a:pt x="1155542" y="2003584"/>
                  <a:pt x="1152365" y="2007165"/>
                </a:cubicBezTo>
                <a:cubicBezTo>
                  <a:pt x="1173684" y="2006229"/>
                  <a:pt x="1176324" y="1988098"/>
                  <a:pt x="1194484" y="1974126"/>
                </a:cubicBezTo>
                <a:cubicBezTo>
                  <a:pt x="1192268" y="1982397"/>
                  <a:pt x="1194874" y="1997500"/>
                  <a:pt x="1185065" y="2009278"/>
                </a:cubicBezTo>
                <a:cubicBezTo>
                  <a:pt x="1221587" y="1984713"/>
                  <a:pt x="1238949" y="1940608"/>
                  <a:pt x="1278299" y="1917908"/>
                </a:cubicBezTo>
                <a:cubicBezTo>
                  <a:pt x="1293319" y="1936338"/>
                  <a:pt x="1268619" y="1937477"/>
                  <a:pt x="1265222" y="1954296"/>
                </a:cubicBezTo>
                <a:cubicBezTo>
                  <a:pt x="1288333" y="1954948"/>
                  <a:pt x="1299951" y="1928141"/>
                  <a:pt x="1311682" y="1925744"/>
                </a:cubicBezTo>
                <a:cubicBezTo>
                  <a:pt x="1288389" y="1967152"/>
                  <a:pt x="1252201" y="2002889"/>
                  <a:pt x="1225601" y="2040086"/>
                </a:cubicBezTo>
                <a:cubicBezTo>
                  <a:pt x="1243189" y="2044799"/>
                  <a:pt x="1236925" y="2030931"/>
                  <a:pt x="1249895" y="2032190"/>
                </a:cubicBezTo>
                <a:cubicBezTo>
                  <a:pt x="1243760" y="2026114"/>
                  <a:pt x="1241895" y="2028938"/>
                  <a:pt x="1238994" y="2031486"/>
                </a:cubicBezTo>
                <a:cubicBezTo>
                  <a:pt x="1231141" y="2019408"/>
                  <a:pt x="1254864" y="2030197"/>
                  <a:pt x="1259149" y="2022480"/>
                </a:cubicBezTo>
                <a:cubicBezTo>
                  <a:pt x="1259427" y="2021447"/>
                  <a:pt x="1253643" y="2009924"/>
                  <a:pt x="1253920" y="2008890"/>
                </a:cubicBezTo>
                <a:cubicBezTo>
                  <a:pt x="1260274" y="2001727"/>
                  <a:pt x="1296926" y="1984953"/>
                  <a:pt x="1279247" y="2001271"/>
                </a:cubicBezTo>
                <a:cubicBezTo>
                  <a:pt x="1298441" y="1987575"/>
                  <a:pt x="1304112" y="1974690"/>
                  <a:pt x="1322752" y="1963063"/>
                </a:cubicBezTo>
                <a:cubicBezTo>
                  <a:pt x="1326410" y="1961826"/>
                  <a:pt x="1326059" y="1967273"/>
                  <a:pt x="1331713" y="1971004"/>
                </a:cubicBezTo>
                <a:cubicBezTo>
                  <a:pt x="1335240" y="1961976"/>
                  <a:pt x="1352219" y="1956552"/>
                  <a:pt x="1346989" y="1942962"/>
                </a:cubicBezTo>
                <a:cubicBezTo>
                  <a:pt x="1366556" y="1969259"/>
                  <a:pt x="1322678" y="1967475"/>
                  <a:pt x="1332453" y="1988932"/>
                </a:cubicBezTo>
                <a:cubicBezTo>
                  <a:pt x="1346033" y="2000328"/>
                  <a:pt x="1347158" y="1979576"/>
                  <a:pt x="1355509" y="1977380"/>
                </a:cubicBezTo>
                <a:cubicBezTo>
                  <a:pt x="1332063" y="1965558"/>
                  <a:pt x="1374759" y="1975890"/>
                  <a:pt x="1377603" y="1961138"/>
                </a:cubicBezTo>
                <a:cubicBezTo>
                  <a:pt x="1378491" y="1970240"/>
                  <a:pt x="1366335" y="1982497"/>
                  <a:pt x="1358743" y="1986003"/>
                </a:cubicBezTo>
                <a:cubicBezTo>
                  <a:pt x="1383777" y="1996036"/>
                  <a:pt x="1387209" y="1945982"/>
                  <a:pt x="1412242" y="1956014"/>
                </a:cubicBezTo>
                <a:cubicBezTo>
                  <a:pt x="1381983" y="1994447"/>
                  <a:pt x="1357380" y="2036612"/>
                  <a:pt x="1326364" y="2073734"/>
                </a:cubicBezTo>
                <a:cubicBezTo>
                  <a:pt x="1339667" y="2086164"/>
                  <a:pt x="1348775" y="2085279"/>
                  <a:pt x="1354648" y="2075772"/>
                </a:cubicBezTo>
                <a:cubicBezTo>
                  <a:pt x="1347203" y="2070453"/>
                  <a:pt x="1346022" y="2079001"/>
                  <a:pt x="1336580" y="2068715"/>
                </a:cubicBezTo>
                <a:cubicBezTo>
                  <a:pt x="1345615" y="2072244"/>
                  <a:pt x="1350658" y="2065837"/>
                  <a:pt x="1357142" y="2066467"/>
                </a:cubicBezTo>
                <a:cubicBezTo>
                  <a:pt x="1349752" y="2073352"/>
                  <a:pt x="1371830" y="2073727"/>
                  <a:pt x="1357882" y="2084396"/>
                </a:cubicBezTo>
                <a:cubicBezTo>
                  <a:pt x="1376098" y="2082627"/>
                  <a:pt x="1381639" y="2061950"/>
                  <a:pt x="1395863" y="2050247"/>
                </a:cubicBezTo>
                <a:cubicBezTo>
                  <a:pt x="1397915" y="2067420"/>
                  <a:pt x="1383007" y="2073397"/>
                  <a:pt x="1380587" y="2078290"/>
                </a:cubicBezTo>
                <a:cubicBezTo>
                  <a:pt x="1379756" y="2081392"/>
                  <a:pt x="1386444" y="2085400"/>
                  <a:pt x="1386998" y="2083332"/>
                </a:cubicBezTo>
                <a:cubicBezTo>
                  <a:pt x="1382362" y="2096496"/>
                  <a:pt x="1380717" y="2086082"/>
                  <a:pt x="1363038" y="2102399"/>
                </a:cubicBezTo>
                <a:cubicBezTo>
                  <a:pt x="1361653" y="2107569"/>
                  <a:pt x="1370003" y="2105373"/>
                  <a:pt x="1371445" y="2112408"/>
                </a:cubicBezTo>
                <a:cubicBezTo>
                  <a:pt x="1354597" y="2125624"/>
                  <a:pt x="1355615" y="2142518"/>
                  <a:pt x="1341871" y="2156566"/>
                </a:cubicBezTo>
                <a:cubicBezTo>
                  <a:pt x="1345732" y="2158708"/>
                  <a:pt x="1347598" y="2155884"/>
                  <a:pt x="1349187" y="2154093"/>
                </a:cubicBezTo>
                <a:cubicBezTo>
                  <a:pt x="1345659" y="2163121"/>
                  <a:pt x="1343720" y="2170358"/>
                  <a:pt x="1333985" y="2177723"/>
                </a:cubicBezTo>
                <a:cubicBezTo>
                  <a:pt x="1343980" y="2185941"/>
                  <a:pt x="1345789" y="2170913"/>
                  <a:pt x="1353789" y="2174164"/>
                </a:cubicBezTo>
                <a:cubicBezTo>
                  <a:pt x="1344516" y="2200491"/>
                  <a:pt x="1319596" y="2214868"/>
                  <a:pt x="1302324" y="2237943"/>
                </a:cubicBezTo>
                <a:cubicBezTo>
                  <a:pt x="1296671" y="2234211"/>
                  <a:pt x="1297502" y="2231110"/>
                  <a:pt x="1293918" y="2227934"/>
                </a:cubicBezTo>
                <a:cubicBezTo>
                  <a:pt x="1278308" y="2244805"/>
                  <a:pt x="1278252" y="2232601"/>
                  <a:pt x="1293234" y="2222209"/>
                </a:cubicBezTo>
                <a:cubicBezTo>
                  <a:pt x="1266351" y="2198384"/>
                  <a:pt x="1259278" y="2233057"/>
                  <a:pt x="1251131" y="2238632"/>
                </a:cubicBezTo>
                <a:cubicBezTo>
                  <a:pt x="1261754" y="2240369"/>
                  <a:pt x="1264875" y="2224584"/>
                  <a:pt x="1272745" y="2220044"/>
                </a:cubicBezTo>
                <a:cubicBezTo>
                  <a:pt x="1278195" y="2220396"/>
                  <a:pt x="1282260" y="2225918"/>
                  <a:pt x="1276606" y="2222187"/>
                </a:cubicBezTo>
                <a:cubicBezTo>
                  <a:pt x="1257469" y="2248086"/>
                  <a:pt x="1241508" y="2270405"/>
                  <a:pt x="1214094" y="2294087"/>
                </a:cubicBezTo>
                <a:cubicBezTo>
                  <a:pt x="1210640" y="2298702"/>
                  <a:pt x="1203471" y="2292348"/>
                  <a:pt x="1198779" y="2293307"/>
                </a:cubicBezTo>
                <a:cubicBezTo>
                  <a:pt x="1189450" y="2307429"/>
                  <a:pt x="1190412" y="2312119"/>
                  <a:pt x="1177850" y="2317618"/>
                </a:cubicBezTo>
                <a:cubicBezTo>
                  <a:pt x="1157694" y="2326624"/>
                  <a:pt x="1182412" y="2308868"/>
                  <a:pt x="1180620" y="2307280"/>
                </a:cubicBezTo>
                <a:cubicBezTo>
                  <a:pt x="1173451" y="2300926"/>
                  <a:pt x="1162387" y="2325664"/>
                  <a:pt x="1157548" y="2335449"/>
                </a:cubicBezTo>
                <a:cubicBezTo>
                  <a:pt x="1166379" y="2335599"/>
                  <a:pt x="1167894" y="2338221"/>
                  <a:pt x="1160781" y="2344072"/>
                </a:cubicBezTo>
                <a:cubicBezTo>
                  <a:pt x="1170850" y="2347878"/>
                  <a:pt x="1171070" y="2334639"/>
                  <a:pt x="1177351" y="2331891"/>
                </a:cubicBezTo>
                <a:cubicBezTo>
                  <a:pt x="1186849" y="2354381"/>
                  <a:pt x="1193091" y="2322810"/>
                  <a:pt x="1190893" y="2314465"/>
                </a:cubicBezTo>
                <a:cubicBezTo>
                  <a:pt x="1204065" y="2319102"/>
                  <a:pt x="1209458" y="2307250"/>
                  <a:pt x="1219601" y="2306643"/>
                </a:cubicBezTo>
                <a:cubicBezTo>
                  <a:pt x="1241215" y="2288056"/>
                  <a:pt x="1213376" y="2321597"/>
                  <a:pt x="1203844" y="2332340"/>
                </a:cubicBezTo>
                <a:cubicBezTo>
                  <a:pt x="1184226" y="2355895"/>
                  <a:pt x="1163648" y="2374759"/>
                  <a:pt x="1160934" y="2397303"/>
                </a:cubicBezTo>
                <a:cubicBezTo>
                  <a:pt x="1148112" y="2387218"/>
                  <a:pt x="1120109" y="2446202"/>
                  <a:pt x="1122269" y="2425727"/>
                </a:cubicBezTo>
                <a:cubicBezTo>
                  <a:pt x="1125723" y="2421112"/>
                  <a:pt x="1129177" y="2416497"/>
                  <a:pt x="1133666" y="2412159"/>
                </a:cubicBezTo>
                <a:cubicBezTo>
                  <a:pt x="1135679" y="2400508"/>
                  <a:pt x="1145211" y="2389766"/>
                  <a:pt x="1149293" y="2378670"/>
                </a:cubicBezTo>
                <a:cubicBezTo>
                  <a:pt x="1106580" y="2384955"/>
                  <a:pt x="1103555" y="2441767"/>
                  <a:pt x="1081517" y="2470213"/>
                </a:cubicBezTo>
                <a:cubicBezTo>
                  <a:pt x="1100084" y="2462999"/>
                  <a:pt x="1108875" y="2434327"/>
                  <a:pt x="1129715" y="2431047"/>
                </a:cubicBezTo>
                <a:cubicBezTo>
                  <a:pt x="1137771" y="2446502"/>
                  <a:pt x="1113828" y="2448952"/>
                  <a:pt x="1116231" y="2460677"/>
                </a:cubicBezTo>
                <a:cubicBezTo>
                  <a:pt x="1129828" y="2455455"/>
                  <a:pt x="1138676" y="2438987"/>
                  <a:pt x="1151034" y="2430110"/>
                </a:cubicBezTo>
                <a:cubicBezTo>
                  <a:pt x="1164319" y="2459156"/>
                  <a:pt x="1130862" y="2455732"/>
                  <a:pt x="1130772" y="2476762"/>
                </a:cubicBezTo>
                <a:cubicBezTo>
                  <a:pt x="1166095" y="2477362"/>
                  <a:pt x="1174773" y="2424282"/>
                  <a:pt x="1200101" y="2416662"/>
                </a:cubicBezTo>
                <a:cubicBezTo>
                  <a:pt x="1202928" y="2418528"/>
                  <a:pt x="1201339" y="2420319"/>
                  <a:pt x="1200785" y="2422386"/>
                </a:cubicBezTo>
                <a:cubicBezTo>
                  <a:pt x="1208508" y="2426672"/>
                  <a:pt x="1208174" y="2415502"/>
                  <a:pt x="1213144" y="2413509"/>
                </a:cubicBezTo>
                <a:cubicBezTo>
                  <a:pt x="1208045" y="2407710"/>
                  <a:pt x="1206456" y="2409501"/>
                  <a:pt x="1203832" y="2411014"/>
                </a:cubicBezTo>
                <a:cubicBezTo>
                  <a:pt x="1207157" y="2398607"/>
                  <a:pt x="1224135" y="2393183"/>
                  <a:pt x="1226905" y="2382845"/>
                </a:cubicBezTo>
                <a:cubicBezTo>
                  <a:pt x="1230489" y="2386021"/>
                  <a:pt x="1227589" y="2388568"/>
                  <a:pt x="1226001" y="2390359"/>
                </a:cubicBezTo>
                <a:cubicBezTo>
                  <a:pt x="1258090" y="2382335"/>
                  <a:pt x="1266769" y="2329255"/>
                  <a:pt x="1303143" y="2313515"/>
                </a:cubicBezTo>
                <a:cubicBezTo>
                  <a:pt x="1296253" y="2306128"/>
                  <a:pt x="1295144" y="2310263"/>
                  <a:pt x="1292244" y="2312810"/>
                </a:cubicBezTo>
                <a:cubicBezTo>
                  <a:pt x="1290599" y="2302396"/>
                  <a:pt x="1294053" y="2297781"/>
                  <a:pt x="1299780" y="2297100"/>
                </a:cubicBezTo>
                <a:cubicBezTo>
                  <a:pt x="1277777" y="2292312"/>
                  <a:pt x="1274215" y="2334574"/>
                  <a:pt x="1241734" y="2319222"/>
                </a:cubicBezTo>
                <a:cubicBezTo>
                  <a:pt x="1282599" y="2299145"/>
                  <a:pt x="1281265" y="2254462"/>
                  <a:pt x="1327358" y="2247976"/>
                </a:cubicBezTo>
                <a:cubicBezTo>
                  <a:pt x="1332734" y="2252740"/>
                  <a:pt x="1317973" y="2249892"/>
                  <a:pt x="1318380" y="2256651"/>
                </a:cubicBezTo>
                <a:cubicBezTo>
                  <a:pt x="1326103" y="2260936"/>
                  <a:pt x="1324661" y="2253901"/>
                  <a:pt x="1329687" y="2264113"/>
                </a:cubicBezTo>
                <a:cubicBezTo>
                  <a:pt x="1355773" y="2257805"/>
                  <a:pt x="1366486" y="2238514"/>
                  <a:pt x="1391888" y="2226481"/>
                </a:cubicBezTo>
                <a:cubicBezTo>
                  <a:pt x="1400165" y="2228699"/>
                  <a:pt x="1381525" y="2240326"/>
                  <a:pt x="1378828" y="2246253"/>
                </a:cubicBezTo>
                <a:cubicBezTo>
                  <a:pt x="1400922" y="2230011"/>
                  <a:pt x="1431367" y="2211574"/>
                  <a:pt x="1438496" y="2189105"/>
                </a:cubicBezTo>
                <a:lnTo>
                  <a:pt x="1438706" y="2194007"/>
                </a:lnTo>
                <a:lnTo>
                  <a:pt x="1435246" y="2197099"/>
                </a:lnTo>
                <a:cubicBezTo>
                  <a:pt x="1436040" y="2196204"/>
                  <a:pt x="1437678" y="2195258"/>
                  <a:pt x="1438707" y="2194009"/>
                </a:cubicBezTo>
                <a:lnTo>
                  <a:pt x="1438706" y="2194007"/>
                </a:lnTo>
                <a:lnTo>
                  <a:pt x="1461849" y="2173338"/>
                </a:lnTo>
                <a:cubicBezTo>
                  <a:pt x="1471688" y="2165586"/>
                  <a:pt x="1482786" y="2158310"/>
                  <a:pt x="1496005" y="2152432"/>
                </a:cubicBezTo>
                <a:cubicBezTo>
                  <a:pt x="1471399" y="2194597"/>
                  <a:pt x="1451064" y="2245662"/>
                  <a:pt x="1402958" y="2263800"/>
                </a:cubicBezTo>
                <a:cubicBezTo>
                  <a:pt x="1402127" y="2266901"/>
                  <a:pt x="1407503" y="2271666"/>
                  <a:pt x="1409092" y="2269876"/>
                </a:cubicBezTo>
                <a:cubicBezTo>
                  <a:pt x="1405197" y="2300967"/>
                  <a:pt x="1371168" y="2316228"/>
                  <a:pt x="1347077" y="2327503"/>
                </a:cubicBezTo>
                <a:cubicBezTo>
                  <a:pt x="1339631" y="2322184"/>
                  <a:pt x="1339428" y="2318805"/>
                  <a:pt x="1335086" y="2314316"/>
                </a:cubicBezTo>
                <a:cubicBezTo>
                  <a:pt x="1331909" y="2317898"/>
                  <a:pt x="1330043" y="2320722"/>
                  <a:pt x="1326866" y="2324304"/>
                </a:cubicBezTo>
                <a:cubicBezTo>
                  <a:pt x="1319420" y="2318984"/>
                  <a:pt x="1322320" y="2316437"/>
                  <a:pt x="1324186" y="2313612"/>
                </a:cubicBezTo>
                <a:cubicBezTo>
                  <a:pt x="1258605" y="2351446"/>
                  <a:pt x="1218447" y="2422686"/>
                  <a:pt x="1170991" y="2479782"/>
                </a:cubicBezTo>
                <a:cubicBezTo>
                  <a:pt x="1208067" y="2453149"/>
                  <a:pt x="1223156" y="2405110"/>
                  <a:pt x="1268844" y="2391865"/>
                </a:cubicBezTo>
                <a:cubicBezTo>
                  <a:pt x="1270431" y="2390075"/>
                  <a:pt x="1271744" y="2389318"/>
                  <a:pt x="1273332" y="2387527"/>
                </a:cubicBezTo>
                <a:cubicBezTo>
                  <a:pt x="1278652" y="2380088"/>
                  <a:pt x="1278985" y="2391259"/>
                  <a:pt x="1274016" y="2393251"/>
                </a:cubicBezTo>
                <a:cubicBezTo>
                  <a:pt x="1267107" y="2402481"/>
                  <a:pt x="1253714" y="2411082"/>
                  <a:pt x="1253771" y="2423287"/>
                </a:cubicBezTo>
                <a:cubicBezTo>
                  <a:pt x="1260458" y="2427294"/>
                  <a:pt x="1260329" y="2419503"/>
                  <a:pt x="1266260" y="2422200"/>
                </a:cubicBezTo>
                <a:cubicBezTo>
                  <a:pt x="1260091" y="2449358"/>
                  <a:pt x="1207756" y="2487417"/>
                  <a:pt x="1207942" y="2507413"/>
                </a:cubicBezTo>
                <a:cubicBezTo>
                  <a:pt x="1185774" y="2528068"/>
                  <a:pt x="1162278" y="2566097"/>
                  <a:pt x="1143547" y="2598754"/>
                </a:cubicBezTo>
                <a:cubicBezTo>
                  <a:pt x="1155279" y="2596357"/>
                  <a:pt x="1163222" y="2587404"/>
                  <a:pt x="1170685" y="2576106"/>
                </a:cubicBezTo>
                <a:cubicBezTo>
                  <a:pt x="1176469" y="2587629"/>
                  <a:pt x="1157405" y="2609116"/>
                  <a:pt x="1142773" y="2614061"/>
                </a:cubicBezTo>
                <a:cubicBezTo>
                  <a:pt x="1135327" y="2608741"/>
                  <a:pt x="1145747" y="2607100"/>
                  <a:pt x="1145820" y="2602688"/>
                </a:cubicBezTo>
                <a:cubicBezTo>
                  <a:pt x="1098602" y="2629928"/>
                  <a:pt x="1078470" y="2684372"/>
                  <a:pt x="1043796" y="2722730"/>
                </a:cubicBezTo>
                <a:cubicBezTo>
                  <a:pt x="1071046" y="2724491"/>
                  <a:pt x="1026728" y="2749184"/>
                  <a:pt x="1020373" y="2756346"/>
                </a:cubicBezTo>
                <a:cubicBezTo>
                  <a:pt x="999240" y="2777278"/>
                  <a:pt x="992647" y="2814297"/>
                  <a:pt x="970016" y="2815989"/>
                </a:cubicBezTo>
                <a:cubicBezTo>
                  <a:pt x="941607" y="2868215"/>
                  <a:pt x="905752" y="2915122"/>
                  <a:pt x="870654" y="2963339"/>
                </a:cubicBezTo>
                <a:cubicBezTo>
                  <a:pt x="866126" y="2938856"/>
                  <a:pt x="902371" y="2915324"/>
                  <a:pt x="918959" y="2886526"/>
                </a:cubicBezTo>
                <a:cubicBezTo>
                  <a:pt x="924833" y="2877018"/>
                  <a:pt x="930227" y="2865166"/>
                  <a:pt x="935066" y="2855381"/>
                </a:cubicBezTo>
                <a:cubicBezTo>
                  <a:pt x="910032" y="2845350"/>
                  <a:pt x="904972" y="2868372"/>
                  <a:pt x="896678" y="2882771"/>
                </a:cubicBezTo>
                <a:cubicBezTo>
                  <a:pt x="906063" y="2880853"/>
                  <a:pt x="910626" y="2872104"/>
                  <a:pt x="916426" y="2867008"/>
                </a:cubicBezTo>
                <a:cubicBezTo>
                  <a:pt x="911513" y="2881206"/>
                  <a:pt x="902185" y="2895328"/>
                  <a:pt x="890510" y="2909930"/>
                </a:cubicBezTo>
                <a:cubicBezTo>
                  <a:pt x="879870" y="2924809"/>
                  <a:pt x="867918" y="2940444"/>
                  <a:pt x="859551" y="2959256"/>
                </a:cubicBezTo>
                <a:cubicBezTo>
                  <a:pt x="869122" y="2977335"/>
                  <a:pt x="860625" y="2988356"/>
                  <a:pt x="846197" y="2996679"/>
                </a:cubicBezTo>
                <a:cubicBezTo>
                  <a:pt x="832526" y="3006313"/>
                  <a:pt x="813960" y="3013528"/>
                  <a:pt x="804151" y="3025304"/>
                </a:cubicBezTo>
                <a:cubicBezTo>
                  <a:pt x="802008" y="3029163"/>
                  <a:pt x="810285" y="3031381"/>
                  <a:pt x="809731" y="3033449"/>
                </a:cubicBezTo>
                <a:cubicBezTo>
                  <a:pt x="804468" y="3053092"/>
                  <a:pt x="785957" y="3072511"/>
                  <a:pt x="769241" y="3093519"/>
                </a:cubicBezTo>
                <a:cubicBezTo>
                  <a:pt x="761020" y="3103506"/>
                  <a:pt x="752522" y="3114527"/>
                  <a:pt x="747405" y="3125344"/>
                </a:cubicBezTo>
                <a:cubicBezTo>
                  <a:pt x="742290" y="3136163"/>
                  <a:pt x="739243" y="3147535"/>
                  <a:pt x="741645" y="3159260"/>
                </a:cubicBezTo>
                <a:cubicBezTo>
                  <a:pt x="735216" y="3170835"/>
                  <a:pt x="728234" y="3184478"/>
                  <a:pt x="719941" y="3198878"/>
                </a:cubicBezTo>
                <a:cubicBezTo>
                  <a:pt x="712682" y="3213555"/>
                  <a:pt x="704110" y="3228988"/>
                  <a:pt x="695539" y="3244422"/>
                </a:cubicBezTo>
                <a:cubicBezTo>
                  <a:pt x="691254" y="3252138"/>
                  <a:pt x="687726" y="3261166"/>
                  <a:pt x="683164" y="3269916"/>
                </a:cubicBezTo>
                <a:cubicBezTo>
                  <a:pt x="679636" y="3278944"/>
                  <a:pt x="675073" y="3287695"/>
                  <a:pt x="670511" y="3296445"/>
                </a:cubicBezTo>
                <a:cubicBezTo>
                  <a:pt x="666983" y="3305473"/>
                  <a:pt x="663455" y="3314500"/>
                  <a:pt x="659650" y="3324562"/>
                </a:cubicBezTo>
                <a:cubicBezTo>
                  <a:pt x="658061" y="3326353"/>
                  <a:pt x="657508" y="3328421"/>
                  <a:pt x="656676" y="3331523"/>
                </a:cubicBezTo>
                <a:cubicBezTo>
                  <a:pt x="656123" y="3333590"/>
                  <a:pt x="654257" y="3336415"/>
                  <a:pt x="653703" y="3338482"/>
                </a:cubicBezTo>
                <a:cubicBezTo>
                  <a:pt x="651006" y="3344408"/>
                  <a:pt x="649621" y="3349578"/>
                  <a:pt x="647201" y="3354470"/>
                </a:cubicBezTo>
                <a:cubicBezTo>
                  <a:pt x="644448" y="3348191"/>
                  <a:pt x="646590" y="3344334"/>
                  <a:pt x="648733" y="3340475"/>
                </a:cubicBezTo>
                <a:cubicBezTo>
                  <a:pt x="650322" y="3338684"/>
                  <a:pt x="651911" y="3336894"/>
                  <a:pt x="653499" y="3335104"/>
                </a:cubicBezTo>
                <a:cubicBezTo>
                  <a:pt x="654330" y="3332002"/>
                  <a:pt x="654884" y="3329934"/>
                  <a:pt x="654681" y="3326555"/>
                </a:cubicBezTo>
                <a:cubicBezTo>
                  <a:pt x="637980" y="3330946"/>
                  <a:pt x="643543" y="3355706"/>
                  <a:pt x="629041" y="3368442"/>
                </a:cubicBezTo>
                <a:cubicBezTo>
                  <a:pt x="626085" y="3358785"/>
                  <a:pt x="621189" y="3356365"/>
                  <a:pt x="615739" y="3356013"/>
                </a:cubicBezTo>
                <a:cubicBezTo>
                  <a:pt x="608977" y="3356418"/>
                  <a:pt x="602973" y="3358133"/>
                  <a:pt x="595934" y="3359571"/>
                </a:cubicBezTo>
                <a:cubicBezTo>
                  <a:pt x="591870" y="3354050"/>
                  <a:pt x="587251" y="3350596"/>
                  <a:pt x="582909" y="3346108"/>
                </a:cubicBezTo>
                <a:cubicBezTo>
                  <a:pt x="578567" y="3341620"/>
                  <a:pt x="573948" y="3338166"/>
                  <a:pt x="569606" y="3333678"/>
                </a:cubicBezTo>
                <a:cubicBezTo>
                  <a:pt x="561680" y="3326014"/>
                  <a:pt x="553476" y="3319384"/>
                  <a:pt x="549411" y="3313862"/>
                </a:cubicBezTo>
                <a:cubicBezTo>
                  <a:pt x="551905" y="3304557"/>
                  <a:pt x="561437" y="3293813"/>
                  <a:pt x="566277" y="3284029"/>
                </a:cubicBezTo>
                <a:cubicBezTo>
                  <a:pt x="567107" y="3280928"/>
                  <a:pt x="568973" y="3278103"/>
                  <a:pt x="568492" y="3275758"/>
                </a:cubicBezTo>
                <a:cubicBezTo>
                  <a:pt x="569047" y="3273690"/>
                  <a:pt x="569601" y="3271623"/>
                  <a:pt x="569120" y="3269277"/>
                </a:cubicBezTo>
                <a:cubicBezTo>
                  <a:pt x="568159" y="3264588"/>
                  <a:pt x="565886" y="3260654"/>
                  <a:pt x="559198" y="3256646"/>
                </a:cubicBezTo>
                <a:cubicBezTo>
                  <a:pt x="554579" y="3253192"/>
                  <a:pt x="549129" y="3252839"/>
                  <a:pt x="544714" y="3252765"/>
                </a:cubicBezTo>
                <a:cubicBezTo>
                  <a:pt x="542367" y="3253244"/>
                  <a:pt x="540021" y="3253724"/>
                  <a:pt x="537398" y="3255237"/>
                </a:cubicBezTo>
                <a:cubicBezTo>
                  <a:pt x="537398" y="3255237"/>
                  <a:pt x="536086" y="3255994"/>
                  <a:pt x="534775" y="3256750"/>
                </a:cubicBezTo>
                <a:cubicBezTo>
                  <a:pt x="533463" y="3257507"/>
                  <a:pt x="532151" y="3258263"/>
                  <a:pt x="531874" y="3259297"/>
                </a:cubicBezTo>
                <a:cubicBezTo>
                  <a:pt x="523450" y="3265905"/>
                  <a:pt x="518334" y="3276723"/>
                  <a:pt x="520736" y="3288448"/>
                </a:cubicBezTo>
                <a:cubicBezTo>
                  <a:pt x="508802" y="3287467"/>
                  <a:pt x="503001" y="3292561"/>
                  <a:pt x="495612" y="3299447"/>
                </a:cubicBezTo>
                <a:cubicBezTo>
                  <a:pt x="488500" y="3305298"/>
                  <a:pt x="480353" y="3310872"/>
                  <a:pt x="464835" y="3306714"/>
                </a:cubicBezTo>
                <a:cubicBezTo>
                  <a:pt x="453527" y="3299251"/>
                  <a:pt x="460159" y="3291055"/>
                  <a:pt x="454302" y="3283945"/>
                </a:cubicBezTo>
                <a:cubicBezTo>
                  <a:pt x="436640" y="3283645"/>
                  <a:pt x="414286" y="3284304"/>
                  <a:pt x="398914" y="3271320"/>
                </a:cubicBezTo>
                <a:cubicBezTo>
                  <a:pt x="398914" y="3271320"/>
                  <a:pt x="397879" y="3271042"/>
                  <a:pt x="397879" y="3271042"/>
                </a:cubicBezTo>
                <a:cubicBezTo>
                  <a:pt x="389066" y="3254276"/>
                  <a:pt x="393001" y="3252006"/>
                  <a:pt x="370386" y="3237081"/>
                </a:cubicBezTo>
                <a:cubicBezTo>
                  <a:pt x="374118" y="3231432"/>
                  <a:pt x="369018" y="3225633"/>
                  <a:pt x="375854" y="3220816"/>
                </a:cubicBezTo>
                <a:cubicBezTo>
                  <a:pt x="362551" y="3208386"/>
                  <a:pt x="360538" y="3220037"/>
                  <a:pt x="352261" y="3217819"/>
                </a:cubicBezTo>
                <a:cubicBezTo>
                  <a:pt x="336612" y="3205869"/>
                  <a:pt x="339659" y="3194496"/>
                  <a:pt x="321313" y="3188472"/>
                </a:cubicBezTo>
                <a:cubicBezTo>
                  <a:pt x="318837" y="3181160"/>
                  <a:pt x="327261" y="3174552"/>
                  <a:pt x="320647" y="3166132"/>
                </a:cubicBezTo>
                <a:cubicBezTo>
                  <a:pt x="307751" y="3160460"/>
                  <a:pt x="302708" y="3166866"/>
                  <a:pt x="290366" y="3159126"/>
                </a:cubicBezTo>
                <a:cubicBezTo>
                  <a:pt x="268380" y="3137721"/>
                  <a:pt x="256258" y="3116743"/>
                  <a:pt x="244894" y="3097077"/>
                </a:cubicBezTo>
                <a:cubicBezTo>
                  <a:pt x="226476" y="3095465"/>
                  <a:pt x="248332" y="3109079"/>
                  <a:pt x="245432" y="3111626"/>
                </a:cubicBezTo>
                <a:cubicBezTo>
                  <a:pt x="241146" y="3119343"/>
                  <a:pt x="243363" y="3111071"/>
                  <a:pt x="238743" y="3107618"/>
                </a:cubicBezTo>
                <a:cubicBezTo>
                  <a:pt x="233847" y="3105198"/>
                  <a:pt x="230467" y="3105400"/>
                  <a:pt x="229155" y="3106156"/>
                </a:cubicBezTo>
                <a:cubicBezTo>
                  <a:pt x="228878" y="3107190"/>
                  <a:pt x="228601" y="3108224"/>
                  <a:pt x="228324" y="3109258"/>
                </a:cubicBezTo>
                <a:cubicBezTo>
                  <a:pt x="228047" y="3110292"/>
                  <a:pt x="227770" y="3111326"/>
                  <a:pt x="227493" y="3112359"/>
                </a:cubicBezTo>
                <a:cubicBezTo>
                  <a:pt x="227419" y="3116772"/>
                  <a:pt x="226311" y="3120908"/>
                  <a:pt x="215282" y="3112412"/>
                </a:cubicBezTo>
                <a:cubicBezTo>
                  <a:pt x="218793" y="3120001"/>
                  <a:pt x="225203" y="3125044"/>
                  <a:pt x="233684" y="3130640"/>
                </a:cubicBezTo>
                <a:cubicBezTo>
                  <a:pt x="241887" y="3137271"/>
                  <a:pt x="252436" y="3143422"/>
                  <a:pt x="264224" y="3153229"/>
                </a:cubicBezTo>
                <a:cubicBezTo>
                  <a:pt x="253601" y="3151491"/>
                  <a:pt x="241536" y="3142717"/>
                  <a:pt x="230783" y="3133187"/>
                </a:cubicBezTo>
                <a:cubicBezTo>
                  <a:pt x="218996" y="3123381"/>
                  <a:pt x="209555" y="3113094"/>
                  <a:pt x="205009" y="3105227"/>
                </a:cubicBezTo>
                <a:cubicBezTo>
                  <a:pt x="207910" y="3102679"/>
                  <a:pt x="213840" y="3105377"/>
                  <a:pt x="214468" y="3098896"/>
                </a:cubicBezTo>
                <a:cubicBezTo>
                  <a:pt x="210329" y="3097787"/>
                  <a:pt x="205434" y="3095367"/>
                  <a:pt x="199503" y="3092670"/>
                </a:cubicBezTo>
                <a:cubicBezTo>
                  <a:pt x="194607" y="3090251"/>
                  <a:pt x="188953" y="3086519"/>
                  <a:pt x="183023" y="3083822"/>
                </a:cubicBezTo>
                <a:cubicBezTo>
                  <a:pt x="171715" y="3076360"/>
                  <a:pt x="160131" y="3069932"/>
                  <a:pt x="151374" y="3065368"/>
                </a:cubicBezTo>
                <a:cubicBezTo>
                  <a:pt x="147032" y="3060881"/>
                  <a:pt x="148897" y="3058056"/>
                  <a:pt x="147382" y="3055435"/>
                </a:cubicBezTo>
                <a:cubicBezTo>
                  <a:pt x="139105" y="3053217"/>
                  <a:pt x="128076" y="3044721"/>
                  <a:pt x="118081" y="3036502"/>
                </a:cubicBezTo>
                <a:cubicBezTo>
                  <a:pt x="106773" y="3029040"/>
                  <a:pt x="96501" y="3021855"/>
                  <a:pt x="90293" y="3020191"/>
                </a:cubicBezTo>
                <a:cubicBezTo>
                  <a:pt x="86986" y="3015980"/>
                  <a:pt x="83401" y="3012804"/>
                  <a:pt x="80094" y="3008593"/>
                </a:cubicBezTo>
                <a:cubicBezTo>
                  <a:pt x="77821" y="3004660"/>
                  <a:pt x="74514" y="3000449"/>
                  <a:pt x="71207" y="2996239"/>
                </a:cubicBezTo>
                <a:cubicBezTo>
                  <a:pt x="65349" y="2989129"/>
                  <a:pt x="59770" y="2980985"/>
                  <a:pt x="55224" y="2973118"/>
                </a:cubicBezTo>
                <a:cubicBezTo>
                  <a:pt x="45710" y="2967244"/>
                  <a:pt x="48666" y="2976902"/>
                  <a:pt x="40944" y="2972617"/>
                </a:cubicBezTo>
                <a:cubicBezTo>
                  <a:pt x="20399" y="2958246"/>
                  <a:pt x="14338" y="2947757"/>
                  <a:pt x="0" y="2935051"/>
                </a:cubicBezTo>
                <a:cubicBezTo>
                  <a:pt x="278" y="2934017"/>
                  <a:pt x="278" y="2934017"/>
                  <a:pt x="1589" y="2933260"/>
                </a:cubicBezTo>
                <a:cubicBezTo>
                  <a:pt x="1866" y="2932226"/>
                  <a:pt x="1866" y="2932226"/>
                  <a:pt x="1866" y="2932226"/>
                </a:cubicBezTo>
                <a:cubicBezTo>
                  <a:pt x="2143" y="2931193"/>
                  <a:pt x="2143" y="2931193"/>
                  <a:pt x="2420" y="2930159"/>
                </a:cubicBezTo>
                <a:cubicBezTo>
                  <a:pt x="4009" y="2928368"/>
                  <a:pt x="4286" y="2927334"/>
                  <a:pt x="6152" y="2924509"/>
                </a:cubicBezTo>
                <a:cubicBezTo>
                  <a:pt x="9736" y="2927687"/>
                  <a:pt x="7113" y="2929200"/>
                  <a:pt x="7593" y="2931545"/>
                </a:cubicBezTo>
                <a:cubicBezTo>
                  <a:pt x="18771" y="2931215"/>
                  <a:pt x="21818" y="2919843"/>
                  <a:pt x="26657" y="2910058"/>
                </a:cubicBezTo>
                <a:cubicBezTo>
                  <a:pt x="26934" y="2909024"/>
                  <a:pt x="28246" y="2908267"/>
                  <a:pt x="28523" y="2907234"/>
                </a:cubicBezTo>
                <a:cubicBezTo>
                  <a:pt x="30111" y="2905443"/>
                  <a:pt x="30389" y="2904409"/>
                  <a:pt x="30666" y="2903375"/>
                </a:cubicBezTo>
                <a:cubicBezTo>
                  <a:pt x="32531" y="2900551"/>
                  <a:pt x="35155" y="2899037"/>
                  <a:pt x="36743" y="2897247"/>
                </a:cubicBezTo>
                <a:cubicBezTo>
                  <a:pt x="41990" y="2894220"/>
                  <a:pt x="47994" y="2892504"/>
                  <a:pt x="57583" y="2893966"/>
                </a:cubicBezTo>
                <a:cubicBezTo>
                  <a:pt x="52336" y="2896993"/>
                  <a:pt x="49639" y="2902918"/>
                  <a:pt x="48254" y="2908088"/>
                </a:cubicBezTo>
                <a:cubicBezTo>
                  <a:pt x="46592" y="2914291"/>
                  <a:pt x="44930" y="2920495"/>
                  <a:pt x="41272" y="2921731"/>
                </a:cubicBezTo>
                <a:cubicBezTo>
                  <a:pt x="101182" y="2896784"/>
                  <a:pt x="129128" y="2825595"/>
                  <a:pt x="159884" y="2772889"/>
                </a:cubicBezTo>
                <a:cubicBezTo>
                  <a:pt x="164560" y="2788548"/>
                  <a:pt x="168992" y="2772006"/>
                  <a:pt x="174035" y="2765600"/>
                </a:cubicBezTo>
                <a:cubicBezTo>
                  <a:pt x="162655" y="2762550"/>
                  <a:pt x="166386" y="2756902"/>
                  <a:pt x="174810" y="2750294"/>
                </a:cubicBezTo>
                <a:cubicBezTo>
                  <a:pt x="182199" y="2743409"/>
                  <a:pt x="193246" y="2735288"/>
                  <a:pt x="194908" y="2729085"/>
                </a:cubicBezTo>
                <a:cubicBezTo>
                  <a:pt x="187463" y="2723765"/>
                  <a:pt x="188831" y="2735213"/>
                  <a:pt x="185173" y="2736449"/>
                </a:cubicBezTo>
                <a:cubicBezTo>
                  <a:pt x="178428" y="2720236"/>
                  <a:pt x="211496" y="2700285"/>
                  <a:pt x="221378" y="2684096"/>
                </a:cubicBezTo>
                <a:cubicBezTo>
                  <a:pt x="216482" y="2681676"/>
                  <a:pt x="216409" y="2686089"/>
                  <a:pt x="213509" y="2688635"/>
                </a:cubicBezTo>
                <a:cubicBezTo>
                  <a:pt x="206063" y="2683317"/>
                  <a:pt x="217314" y="2678574"/>
                  <a:pt x="217387" y="2674161"/>
                </a:cubicBezTo>
                <a:cubicBezTo>
                  <a:pt x="221249" y="2676304"/>
                  <a:pt x="218625" y="2677817"/>
                  <a:pt x="219106" y="2680162"/>
                </a:cubicBezTo>
                <a:cubicBezTo>
                  <a:pt x="224002" y="2682582"/>
                  <a:pt x="223872" y="2674791"/>
                  <a:pt x="229803" y="2677488"/>
                </a:cubicBezTo>
                <a:cubicBezTo>
                  <a:pt x="249844" y="2644074"/>
                  <a:pt x="237322" y="2678394"/>
                  <a:pt x="225370" y="2694030"/>
                </a:cubicBezTo>
                <a:cubicBezTo>
                  <a:pt x="267602" y="2685400"/>
                  <a:pt x="276760" y="2634664"/>
                  <a:pt x="298318" y="2603872"/>
                </a:cubicBezTo>
                <a:cubicBezTo>
                  <a:pt x="270016" y="2618451"/>
                  <a:pt x="268467" y="2649064"/>
                  <a:pt x="239555" y="2653506"/>
                </a:cubicBezTo>
                <a:cubicBezTo>
                  <a:pt x="266505" y="2610862"/>
                  <a:pt x="293456" y="2568218"/>
                  <a:pt x="321164" y="2526886"/>
                </a:cubicBezTo>
                <a:cubicBezTo>
                  <a:pt x="322753" y="2525095"/>
                  <a:pt x="334484" y="2522697"/>
                  <a:pt x="336627" y="2518839"/>
                </a:cubicBezTo>
                <a:cubicBezTo>
                  <a:pt x="341467" y="2509054"/>
                  <a:pt x="335904" y="2484294"/>
                  <a:pt x="351293" y="2480661"/>
                </a:cubicBezTo>
                <a:cubicBezTo>
                  <a:pt x="352401" y="2476525"/>
                  <a:pt x="341020" y="2473476"/>
                  <a:pt x="342886" y="2470651"/>
                </a:cubicBezTo>
                <a:cubicBezTo>
                  <a:pt x="368768" y="2460964"/>
                  <a:pt x="361893" y="2436960"/>
                  <a:pt x="379165" y="2413885"/>
                </a:cubicBezTo>
                <a:cubicBezTo>
                  <a:pt x="364680" y="2410004"/>
                  <a:pt x="366863" y="2434967"/>
                  <a:pt x="350105" y="2427153"/>
                </a:cubicBezTo>
                <a:cubicBezTo>
                  <a:pt x="373641" y="2417946"/>
                  <a:pt x="369260" y="2384636"/>
                  <a:pt x="400095" y="2389574"/>
                </a:cubicBezTo>
                <a:cubicBezTo>
                  <a:pt x="382247" y="2369277"/>
                  <a:pt x="412267" y="2360700"/>
                  <a:pt x="417531" y="2341056"/>
                </a:cubicBezTo>
                <a:cubicBezTo>
                  <a:pt x="420578" y="2329683"/>
                  <a:pt x="451446" y="2301386"/>
                  <a:pt x="468514" y="2274933"/>
                </a:cubicBezTo>
                <a:cubicBezTo>
                  <a:pt x="534091" y="2175043"/>
                  <a:pt x="596286" y="2075356"/>
                  <a:pt x="672892" y="1983962"/>
                </a:cubicBezTo>
                <a:cubicBezTo>
                  <a:pt x="674481" y="1982172"/>
                  <a:pt x="675312" y="1979070"/>
                  <a:pt x="676900" y="1977279"/>
                </a:cubicBezTo>
                <a:cubicBezTo>
                  <a:pt x="679524" y="1975766"/>
                  <a:pt x="679801" y="1974732"/>
                  <a:pt x="681666" y="1971907"/>
                </a:cubicBezTo>
                <a:cubicBezTo>
                  <a:pt x="685104" y="1983910"/>
                  <a:pt x="665983" y="1993192"/>
                  <a:pt x="660590" y="2005044"/>
                </a:cubicBezTo>
                <a:cubicBezTo>
                  <a:pt x="658577" y="2016694"/>
                  <a:pt x="642690" y="2034600"/>
                  <a:pt x="629427" y="2050992"/>
                </a:cubicBezTo>
                <a:cubicBezTo>
                  <a:pt x="648253" y="2059361"/>
                  <a:pt x="650486" y="2034473"/>
                  <a:pt x="665045" y="2033941"/>
                </a:cubicBezTo>
                <a:cubicBezTo>
                  <a:pt x="671790" y="2050153"/>
                  <a:pt x="648660" y="2066119"/>
                  <a:pt x="636155" y="2083821"/>
                </a:cubicBezTo>
                <a:cubicBezTo>
                  <a:pt x="660448" y="2075926"/>
                  <a:pt x="663235" y="2048970"/>
                  <a:pt x="687269" y="2025490"/>
                </a:cubicBezTo>
                <a:cubicBezTo>
                  <a:pt x="682854" y="2025415"/>
                  <a:pt x="679473" y="2025617"/>
                  <a:pt x="675815" y="2026854"/>
                </a:cubicBezTo>
                <a:cubicBezTo>
                  <a:pt x="667408" y="2016845"/>
                  <a:pt x="683204" y="2019968"/>
                  <a:pt x="688858" y="2023700"/>
                </a:cubicBezTo>
                <a:cubicBezTo>
                  <a:pt x="773887" y="1925698"/>
                  <a:pt x="851195" y="1823411"/>
                  <a:pt x="952354" y="1739706"/>
                </a:cubicBezTo>
                <a:cubicBezTo>
                  <a:pt x="955808" y="1735091"/>
                  <a:pt x="960298" y="1730753"/>
                  <a:pt x="965064" y="1725381"/>
                </a:cubicBezTo>
                <a:cubicBezTo>
                  <a:pt x="965756" y="1722796"/>
                  <a:pt x="969363" y="1720715"/>
                  <a:pt x="971839" y="1720270"/>
                </a:cubicBezTo>
                <a:close/>
                <a:moveTo>
                  <a:pt x="3508724" y="1105110"/>
                </a:moveTo>
                <a:lnTo>
                  <a:pt x="3508813" y="1105139"/>
                </a:lnTo>
                <a:lnTo>
                  <a:pt x="3498117" y="1107944"/>
                </a:lnTo>
                <a:cubicBezTo>
                  <a:pt x="3501500" y="1107742"/>
                  <a:pt x="3505436" y="1105475"/>
                  <a:pt x="3508724" y="1105110"/>
                </a:cubicBezTo>
                <a:close/>
                <a:moveTo>
                  <a:pt x="4752391" y="0"/>
                </a:moveTo>
                <a:cubicBezTo>
                  <a:pt x="4788198" y="19573"/>
                  <a:pt x="4837276" y="22745"/>
                  <a:pt x="4877035" y="23421"/>
                </a:cubicBezTo>
                <a:cubicBezTo>
                  <a:pt x="4917073" y="23062"/>
                  <a:pt x="4966908" y="27547"/>
                  <a:pt x="5002715" y="47118"/>
                </a:cubicBezTo>
                <a:cubicBezTo>
                  <a:pt x="4956410" y="33603"/>
                  <a:pt x="4906778" y="32499"/>
                  <a:pt x="4859495" y="30916"/>
                </a:cubicBezTo>
                <a:cubicBezTo>
                  <a:pt x="4858313" y="39468"/>
                  <a:pt x="4863766" y="39821"/>
                  <a:pt x="4869219" y="40173"/>
                </a:cubicBezTo>
                <a:cubicBezTo>
                  <a:pt x="4833655" y="52817"/>
                  <a:pt x="4789567" y="31026"/>
                  <a:pt x="4750899" y="42838"/>
                </a:cubicBezTo>
                <a:cubicBezTo>
                  <a:pt x="4802584" y="61121"/>
                  <a:pt x="4841031" y="62554"/>
                  <a:pt x="4895839" y="65045"/>
                </a:cubicBezTo>
                <a:cubicBezTo>
                  <a:pt x="4926967" y="68951"/>
                  <a:pt x="4957818" y="73891"/>
                  <a:pt x="4988947" y="77798"/>
                </a:cubicBezTo>
                <a:cubicBezTo>
                  <a:pt x="5020075" y="81704"/>
                  <a:pt x="5052239" y="85888"/>
                  <a:pt x="5087785" y="89869"/>
                </a:cubicBezTo>
                <a:cubicBezTo>
                  <a:pt x="5076749" y="81368"/>
                  <a:pt x="5063014" y="78797"/>
                  <a:pt x="5046656" y="77740"/>
                </a:cubicBezTo>
                <a:cubicBezTo>
                  <a:pt x="5068540" y="74734"/>
                  <a:pt x="5102220" y="81542"/>
                  <a:pt x="5136455" y="86280"/>
                </a:cubicBezTo>
                <a:cubicBezTo>
                  <a:pt x="5170411" y="92052"/>
                  <a:pt x="5204645" y="96791"/>
                  <a:pt x="5227159" y="87302"/>
                </a:cubicBezTo>
                <a:cubicBezTo>
                  <a:pt x="5246402" y="102437"/>
                  <a:pt x="5281671" y="107453"/>
                  <a:pt x="5316459" y="110122"/>
                </a:cubicBezTo>
                <a:cubicBezTo>
                  <a:pt x="5350212" y="112515"/>
                  <a:pt x="5383484" y="112561"/>
                  <a:pt x="5396110" y="119269"/>
                </a:cubicBezTo>
                <a:cubicBezTo>
                  <a:pt x="5401156" y="112861"/>
                  <a:pt x="5414890" y="115432"/>
                  <a:pt x="5411728" y="102390"/>
                </a:cubicBezTo>
                <a:cubicBezTo>
                  <a:pt x="5453892" y="114797"/>
                  <a:pt x="5500271" y="123898"/>
                  <a:pt x="5543839" y="114507"/>
                </a:cubicBezTo>
                <a:cubicBezTo>
                  <a:pt x="5531970" y="109110"/>
                  <a:pt x="5512580" y="102805"/>
                  <a:pt x="5489251" y="98772"/>
                </a:cubicBezTo>
                <a:cubicBezTo>
                  <a:pt x="5467236" y="93982"/>
                  <a:pt x="5441561" y="90428"/>
                  <a:pt x="5418713" y="88741"/>
                </a:cubicBezTo>
                <a:cubicBezTo>
                  <a:pt x="5438879" y="79732"/>
                  <a:pt x="5464351" y="79905"/>
                  <a:pt x="5492651" y="81945"/>
                </a:cubicBezTo>
                <a:cubicBezTo>
                  <a:pt x="5521229" y="82950"/>
                  <a:pt x="5553392" y="87133"/>
                  <a:pt x="5583559" y="86348"/>
                </a:cubicBezTo>
                <a:cubicBezTo>
                  <a:pt x="5582931" y="92832"/>
                  <a:pt x="5573892" y="89301"/>
                  <a:pt x="5567126" y="89706"/>
                </a:cubicBezTo>
                <a:cubicBezTo>
                  <a:pt x="5608052" y="98454"/>
                  <a:pt x="5649458" y="109549"/>
                  <a:pt x="5691419" y="118575"/>
                </a:cubicBezTo>
                <a:cubicBezTo>
                  <a:pt x="5732345" y="127323"/>
                  <a:pt x="5771755" y="133449"/>
                  <a:pt x="5805581" y="131427"/>
                </a:cubicBezTo>
                <a:cubicBezTo>
                  <a:pt x="5805802" y="118182"/>
                  <a:pt x="5790591" y="141822"/>
                  <a:pt x="5791994" y="120025"/>
                </a:cubicBezTo>
                <a:cubicBezTo>
                  <a:pt x="5814491" y="127161"/>
                  <a:pt x="5822438" y="118205"/>
                  <a:pt x="5842105" y="123475"/>
                </a:cubicBezTo>
                <a:cubicBezTo>
                  <a:pt x="5842994" y="132582"/>
                  <a:pt x="5828575" y="124284"/>
                  <a:pt x="5826913" y="130490"/>
                </a:cubicBezTo>
                <a:cubicBezTo>
                  <a:pt x="5856451" y="136188"/>
                  <a:pt x="5884124" y="144712"/>
                  <a:pt x="5910760" y="152957"/>
                </a:cubicBezTo>
                <a:cubicBezTo>
                  <a:pt x="5937120" y="162238"/>
                  <a:pt x="5962168" y="172275"/>
                  <a:pt x="5987493" y="181277"/>
                </a:cubicBezTo>
                <a:cubicBezTo>
                  <a:pt x="5994461" y="184254"/>
                  <a:pt x="5998603" y="185363"/>
                  <a:pt x="6006606" y="188617"/>
                </a:cubicBezTo>
                <a:cubicBezTo>
                  <a:pt x="6012540" y="191316"/>
                  <a:pt x="6018752" y="192980"/>
                  <a:pt x="6024685" y="195678"/>
                </a:cubicBezTo>
                <a:cubicBezTo>
                  <a:pt x="6036830" y="200041"/>
                  <a:pt x="6048975" y="204404"/>
                  <a:pt x="6060361" y="207455"/>
                </a:cubicBezTo>
                <a:cubicBezTo>
                  <a:pt x="6072506" y="211818"/>
                  <a:pt x="6084928" y="215147"/>
                  <a:pt x="6097350" y="218475"/>
                </a:cubicBezTo>
                <a:cubicBezTo>
                  <a:pt x="6099421" y="219030"/>
                  <a:pt x="6100733" y="218273"/>
                  <a:pt x="6102803" y="218828"/>
                </a:cubicBezTo>
                <a:cubicBezTo>
                  <a:pt x="6103838" y="219105"/>
                  <a:pt x="6104873" y="219382"/>
                  <a:pt x="6106944" y="219937"/>
                </a:cubicBezTo>
                <a:cubicBezTo>
                  <a:pt x="6109014" y="220492"/>
                  <a:pt x="6112119" y="221324"/>
                  <a:pt x="6115225" y="222156"/>
                </a:cubicBezTo>
                <a:cubicBezTo>
                  <a:pt x="6120678" y="222508"/>
                  <a:pt x="6126889" y="224172"/>
                  <a:pt x="6132342" y="224524"/>
                </a:cubicBezTo>
                <a:cubicBezTo>
                  <a:pt x="6149646" y="246899"/>
                  <a:pt x="6179462" y="251563"/>
                  <a:pt x="6194492" y="270003"/>
                </a:cubicBezTo>
                <a:cubicBezTo>
                  <a:pt x="6185102" y="271921"/>
                  <a:pt x="6198412" y="284357"/>
                  <a:pt x="6182828" y="267986"/>
                </a:cubicBezTo>
                <a:cubicBezTo>
                  <a:pt x="6180667" y="288471"/>
                  <a:pt x="6192999" y="312840"/>
                  <a:pt x="6206569" y="340866"/>
                </a:cubicBezTo>
                <a:cubicBezTo>
                  <a:pt x="6218828" y="369649"/>
                  <a:pt x="6231567" y="400779"/>
                  <a:pt x="6225045" y="433400"/>
                </a:cubicBezTo>
                <a:cubicBezTo>
                  <a:pt x="6241184" y="447702"/>
                  <a:pt x="6235787" y="459559"/>
                  <a:pt x="6249708" y="482136"/>
                </a:cubicBezTo>
                <a:cubicBezTo>
                  <a:pt x="6223275" y="477271"/>
                  <a:pt x="6248069" y="533803"/>
                  <a:pt x="6227977" y="538397"/>
                </a:cubicBezTo>
                <a:cubicBezTo>
                  <a:pt x="6233764" y="549925"/>
                  <a:pt x="6252063" y="543742"/>
                  <a:pt x="6252526" y="562714"/>
                </a:cubicBezTo>
                <a:cubicBezTo>
                  <a:pt x="6244172" y="564910"/>
                  <a:pt x="6256708" y="592658"/>
                  <a:pt x="6253437" y="617281"/>
                </a:cubicBezTo>
                <a:cubicBezTo>
                  <a:pt x="6258467" y="627498"/>
                  <a:pt x="6266952" y="633097"/>
                  <a:pt x="6278339" y="636148"/>
                </a:cubicBezTo>
                <a:cubicBezTo>
                  <a:pt x="6279080" y="654085"/>
                  <a:pt x="6259411" y="648815"/>
                  <a:pt x="6250706" y="656460"/>
                </a:cubicBezTo>
                <a:cubicBezTo>
                  <a:pt x="6264848" y="665793"/>
                  <a:pt x="6268288" y="677801"/>
                  <a:pt x="6270692" y="689531"/>
                </a:cubicBezTo>
                <a:cubicBezTo>
                  <a:pt x="6273854" y="702574"/>
                  <a:pt x="6277016" y="715616"/>
                  <a:pt x="6293432" y="728884"/>
                </a:cubicBezTo>
                <a:cubicBezTo>
                  <a:pt x="6286283" y="767988"/>
                  <a:pt x="6297155" y="801943"/>
                  <a:pt x="6303886" y="834789"/>
                </a:cubicBezTo>
                <a:cubicBezTo>
                  <a:pt x="6309860" y="866323"/>
                  <a:pt x="6310658" y="896470"/>
                  <a:pt x="6276668" y="923948"/>
                </a:cubicBezTo>
                <a:cubicBezTo>
                  <a:pt x="6278591" y="933332"/>
                  <a:pt x="6295782" y="931286"/>
                  <a:pt x="6299295" y="938880"/>
                </a:cubicBezTo>
                <a:cubicBezTo>
                  <a:pt x="6291494" y="939006"/>
                  <a:pt x="6284452" y="940445"/>
                  <a:pt x="6278167" y="943196"/>
                </a:cubicBezTo>
                <a:cubicBezTo>
                  <a:pt x="6272160" y="944913"/>
                  <a:pt x="6266911" y="947940"/>
                  <a:pt x="6262420" y="952280"/>
                </a:cubicBezTo>
                <a:cubicBezTo>
                  <a:pt x="6252679" y="959648"/>
                  <a:pt x="6246525" y="970194"/>
                  <a:pt x="6242163" y="982329"/>
                </a:cubicBezTo>
                <a:cubicBezTo>
                  <a:pt x="6232406" y="1006322"/>
                  <a:pt x="6232650" y="1038538"/>
                  <a:pt x="6240214" y="1068281"/>
                </a:cubicBezTo>
                <a:cubicBezTo>
                  <a:pt x="6206330" y="1058093"/>
                  <a:pt x="6194926" y="1071666"/>
                  <a:pt x="6183523" y="1085241"/>
                </a:cubicBezTo>
                <a:cubicBezTo>
                  <a:pt x="6171842" y="1099849"/>
                  <a:pt x="6160715" y="1112389"/>
                  <a:pt x="6128145" y="1101444"/>
                </a:cubicBezTo>
                <a:cubicBezTo>
                  <a:pt x="6116481" y="1099428"/>
                  <a:pt x="6134412" y="1115319"/>
                  <a:pt x="6137999" y="1118497"/>
                </a:cubicBezTo>
                <a:cubicBezTo>
                  <a:pt x="6126889" y="1114411"/>
                  <a:pt x="6113709" y="1109772"/>
                  <a:pt x="6099494" y="1104854"/>
                </a:cubicBezTo>
                <a:cubicBezTo>
                  <a:pt x="6092248" y="1102913"/>
                  <a:pt x="6085002" y="1100971"/>
                  <a:pt x="6078034" y="1097995"/>
                </a:cubicBezTo>
                <a:lnTo>
                  <a:pt x="6059434" y="1093011"/>
                </a:lnTo>
                <a:lnTo>
                  <a:pt x="6063828" y="1118210"/>
                </a:lnTo>
                <a:cubicBezTo>
                  <a:pt x="6068779" y="1149421"/>
                  <a:pt x="6068830" y="1178212"/>
                  <a:pt x="6036649" y="1207222"/>
                </a:cubicBezTo>
                <a:cubicBezTo>
                  <a:pt x="6038575" y="1216593"/>
                  <a:pt x="6054727" y="1214281"/>
                  <a:pt x="6058520" y="1220831"/>
                </a:cubicBezTo>
                <a:cubicBezTo>
                  <a:pt x="6050444" y="1221987"/>
                  <a:pt x="6044438" y="1223698"/>
                  <a:pt x="6038155" y="1226442"/>
                </a:cubicBezTo>
                <a:cubicBezTo>
                  <a:pt x="6032149" y="1228154"/>
                  <a:pt x="6027938" y="1231452"/>
                  <a:pt x="6023448" y="1235784"/>
                </a:cubicBezTo>
                <a:cubicBezTo>
                  <a:pt x="6014748" y="1243414"/>
                  <a:pt x="6007563" y="1253664"/>
                  <a:pt x="6003208" y="1265779"/>
                </a:cubicBezTo>
                <a:cubicBezTo>
                  <a:pt x="5994220" y="1291042"/>
                  <a:pt x="5993718" y="1321899"/>
                  <a:pt x="6000256" y="1351322"/>
                </a:cubicBezTo>
                <a:cubicBezTo>
                  <a:pt x="5969479" y="1341968"/>
                  <a:pt x="5958840" y="1356827"/>
                  <a:pt x="5947167" y="1371409"/>
                </a:cubicBezTo>
                <a:cubicBezTo>
                  <a:pt x="5936806" y="1385235"/>
                  <a:pt x="5925409" y="1398785"/>
                  <a:pt x="5894909" y="1388398"/>
                </a:cubicBezTo>
                <a:cubicBezTo>
                  <a:pt x="5884004" y="1387690"/>
                  <a:pt x="5900146" y="1401977"/>
                  <a:pt x="5905045" y="1404396"/>
                </a:cubicBezTo>
                <a:cubicBezTo>
                  <a:pt x="5893659" y="1401345"/>
                  <a:pt x="5881238" y="1398016"/>
                  <a:pt x="5868057" y="1393379"/>
                </a:cubicBezTo>
                <a:cubicBezTo>
                  <a:pt x="5861846" y="1391715"/>
                  <a:pt x="5855635" y="1390050"/>
                  <a:pt x="5848389" y="1388109"/>
                </a:cubicBezTo>
                <a:cubicBezTo>
                  <a:pt x="5842179" y="1386445"/>
                  <a:pt x="5835967" y="1384780"/>
                  <a:pt x="5828721" y="1382839"/>
                </a:cubicBezTo>
                <a:cubicBezTo>
                  <a:pt x="5801808" y="1375628"/>
                  <a:pt x="5773584" y="1369171"/>
                  <a:pt x="5744323" y="1362437"/>
                </a:cubicBezTo>
                <a:cubicBezTo>
                  <a:pt x="5716098" y="1355981"/>
                  <a:pt x="5687873" y="1349525"/>
                  <a:pt x="5660959" y="1342314"/>
                </a:cubicBezTo>
                <a:cubicBezTo>
                  <a:pt x="5654472" y="1341682"/>
                  <a:pt x="5647226" y="1339741"/>
                  <a:pt x="5641015" y="1338077"/>
                </a:cubicBezTo>
                <a:cubicBezTo>
                  <a:pt x="5634804" y="1336412"/>
                  <a:pt x="5628593" y="1334748"/>
                  <a:pt x="5622382" y="1333084"/>
                </a:cubicBezTo>
                <a:cubicBezTo>
                  <a:pt x="5609683" y="1330788"/>
                  <a:pt x="5598298" y="1327738"/>
                  <a:pt x="5586911" y="1324687"/>
                </a:cubicBezTo>
                <a:cubicBezTo>
                  <a:pt x="5579809" y="1313929"/>
                  <a:pt x="5587536" y="1318213"/>
                  <a:pt x="5587475" y="1306022"/>
                </a:cubicBezTo>
                <a:cubicBezTo>
                  <a:pt x="5568842" y="1301029"/>
                  <a:pt x="5549933" y="1297069"/>
                  <a:pt x="5532059" y="1293387"/>
                </a:cubicBezTo>
                <a:cubicBezTo>
                  <a:pt x="5513150" y="1289426"/>
                  <a:pt x="5495277" y="1285744"/>
                  <a:pt x="5477126" y="1283094"/>
                </a:cubicBezTo>
                <a:cubicBezTo>
                  <a:pt x="5459251" y="1279412"/>
                  <a:pt x="5441101" y="1276762"/>
                  <a:pt x="5422950" y="1274113"/>
                </a:cubicBezTo>
                <a:cubicBezTo>
                  <a:pt x="5404800" y="1271462"/>
                  <a:pt x="5386372" y="1269845"/>
                  <a:pt x="5369257" y="1267473"/>
                </a:cubicBezTo>
                <a:cubicBezTo>
                  <a:pt x="5350829" y="1265856"/>
                  <a:pt x="5333714" y="1263483"/>
                  <a:pt x="5316322" y="1262144"/>
                </a:cubicBezTo>
                <a:cubicBezTo>
                  <a:pt x="5297894" y="1260527"/>
                  <a:pt x="5280502" y="1259187"/>
                  <a:pt x="5263109" y="1257847"/>
                </a:cubicBezTo>
                <a:cubicBezTo>
                  <a:pt x="5228325" y="1255168"/>
                  <a:pt x="5193264" y="1253522"/>
                  <a:pt x="5159238" y="1252152"/>
                </a:cubicBezTo>
                <a:cubicBezTo>
                  <a:pt x="5024446" y="1245919"/>
                  <a:pt x="4890617" y="1244372"/>
                  <a:pt x="4756655" y="1235041"/>
                </a:cubicBezTo>
                <a:cubicBezTo>
                  <a:pt x="4720835" y="1232085"/>
                  <a:pt x="4686327" y="1228372"/>
                  <a:pt x="4650507" y="1225415"/>
                </a:cubicBezTo>
                <a:cubicBezTo>
                  <a:pt x="4492666" y="1214113"/>
                  <a:pt x="4334885" y="1215003"/>
                  <a:pt x="4176346" y="1214582"/>
                </a:cubicBezTo>
                <a:cubicBezTo>
                  <a:pt x="4145148" y="1215078"/>
                  <a:pt x="4089446" y="1220075"/>
                  <a:pt x="4058105" y="1229388"/>
                </a:cubicBezTo>
                <a:cubicBezTo>
                  <a:pt x="4054723" y="1229588"/>
                  <a:pt x="4053555" y="1221527"/>
                  <a:pt x="4052592" y="1216842"/>
                </a:cubicBezTo>
                <a:cubicBezTo>
                  <a:pt x="4044372" y="1226815"/>
                  <a:pt x="4023116" y="1223332"/>
                  <a:pt x="4008757" y="1227233"/>
                </a:cubicBezTo>
                <a:cubicBezTo>
                  <a:pt x="4004965" y="1220683"/>
                  <a:pt x="4041134" y="1218198"/>
                  <a:pt x="4047283" y="1207671"/>
                </a:cubicBezTo>
                <a:cubicBezTo>
                  <a:pt x="4035968" y="1200212"/>
                  <a:pt x="4019600" y="1215749"/>
                  <a:pt x="3995168" y="1215844"/>
                </a:cubicBezTo>
                <a:cubicBezTo>
                  <a:pt x="4000005" y="1206071"/>
                  <a:pt x="4010705" y="1203404"/>
                  <a:pt x="4019888" y="1198117"/>
                </a:cubicBezTo>
                <a:cubicBezTo>
                  <a:pt x="3976966" y="1184402"/>
                  <a:pt x="3957554" y="1211300"/>
                  <a:pt x="3905306" y="1211688"/>
                </a:cubicBezTo>
                <a:cubicBezTo>
                  <a:pt x="3897712" y="1215188"/>
                  <a:pt x="3896820" y="1206095"/>
                  <a:pt x="3894340" y="1198788"/>
                </a:cubicBezTo>
                <a:cubicBezTo>
                  <a:pt x="3869558" y="1204324"/>
                  <a:pt x="3852504" y="1214143"/>
                  <a:pt x="3824136" y="1216503"/>
                </a:cubicBezTo>
                <a:cubicBezTo>
                  <a:pt x="3857843" y="1173514"/>
                  <a:pt x="3927208" y="1175497"/>
                  <a:pt x="3977253" y="1166770"/>
                </a:cubicBezTo>
                <a:cubicBezTo>
                  <a:pt x="3924594" y="1160408"/>
                  <a:pt x="3873166" y="1174299"/>
                  <a:pt x="3821881" y="1179373"/>
                </a:cubicBezTo>
                <a:cubicBezTo>
                  <a:pt x="3863859" y="1155203"/>
                  <a:pt x="3914385" y="1148818"/>
                  <a:pt x="3962976" y="1149662"/>
                </a:cubicBezTo>
                <a:cubicBezTo>
                  <a:pt x="3963191" y="1136438"/>
                  <a:pt x="3953455" y="1143790"/>
                  <a:pt x="3946967" y="1143159"/>
                </a:cubicBezTo>
                <a:cubicBezTo>
                  <a:pt x="3967884" y="1135481"/>
                  <a:pt x="4028762" y="1131870"/>
                  <a:pt x="4046155" y="1133211"/>
                </a:cubicBezTo>
                <a:lnTo>
                  <a:pt x="4052961" y="1124173"/>
                </a:lnTo>
                <a:lnTo>
                  <a:pt x="3973273" y="1129786"/>
                </a:lnTo>
                <a:cubicBezTo>
                  <a:pt x="3894125" y="1137369"/>
                  <a:pt x="3815147" y="1146383"/>
                  <a:pt x="3736239" y="1155137"/>
                </a:cubicBezTo>
                <a:cubicBezTo>
                  <a:pt x="3697442" y="1159138"/>
                  <a:pt x="3655189" y="1167748"/>
                  <a:pt x="3619076" y="1182433"/>
                </a:cubicBezTo>
                <a:cubicBezTo>
                  <a:pt x="3615694" y="1182635"/>
                  <a:pt x="3614526" y="1174570"/>
                  <a:pt x="3611492" y="1169328"/>
                </a:cubicBezTo>
                <a:cubicBezTo>
                  <a:pt x="3605064" y="1180894"/>
                  <a:pt x="3582975" y="1180511"/>
                  <a:pt x="3569372" y="1185726"/>
                </a:cubicBezTo>
                <a:cubicBezTo>
                  <a:pt x="3565579" y="1179173"/>
                  <a:pt x="3600513" y="1173031"/>
                  <a:pt x="3605630" y="1162220"/>
                </a:cubicBezTo>
                <a:cubicBezTo>
                  <a:pt x="3594037" y="1155792"/>
                  <a:pt x="3579459" y="1172926"/>
                  <a:pt x="3554469" y="1175088"/>
                </a:cubicBezTo>
                <a:cubicBezTo>
                  <a:pt x="3557995" y="1166067"/>
                  <a:pt x="3569251" y="1161331"/>
                  <a:pt x="3577677" y="1154730"/>
                </a:cubicBezTo>
                <a:cubicBezTo>
                  <a:pt x="3532330" y="1145902"/>
                  <a:pt x="3515742" y="1174678"/>
                  <a:pt x="3463138" y="1180514"/>
                </a:cubicBezTo>
                <a:cubicBezTo>
                  <a:pt x="3457612" y="1184570"/>
                  <a:pt x="3455409" y="1176229"/>
                  <a:pt x="3451617" y="1169676"/>
                </a:cubicBezTo>
                <a:cubicBezTo>
                  <a:pt x="3427313" y="1177560"/>
                  <a:pt x="3410737" y="1189728"/>
                  <a:pt x="3382569" y="1195469"/>
                </a:cubicBezTo>
                <a:cubicBezTo>
                  <a:pt x="3412975" y="1148248"/>
                  <a:pt x="3482217" y="1142440"/>
                  <a:pt x="3531583" y="1127984"/>
                </a:cubicBezTo>
                <a:cubicBezTo>
                  <a:pt x="3478569" y="1127067"/>
                  <a:pt x="3427540" y="1147722"/>
                  <a:pt x="3376934" y="1158524"/>
                </a:cubicBezTo>
                <a:cubicBezTo>
                  <a:pt x="3416922" y="1129374"/>
                  <a:pt x="3465736" y="1116984"/>
                  <a:pt x="3515440" y="1113692"/>
                </a:cubicBezTo>
                <a:cubicBezTo>
                  <a:pt x="3515045" y="1109988"/>
                  <a:pt x="3514188" y="1107751"/>
                  <a:pt x="3513019" y="1106487"/>
                </a:cubicBezTo>
                <a:lnTo>
                  <a:pt x="3508813" y="1105139"/>
                </a:lnTo>
                <a:lnTo>
                  <a:pt x="3548242" y="1094798"/>
                </a:lnTo>
                <a:cubicBezTo>
                  <a:pt x="3568126" y="1090991"/>
                  <a:pt x="3587732" y="1088215"/>
                  <a:pt x="3596707" y="1087852"/>
                </a:cubicBezTo>
                <a:cubicBezTo>
                  <a:pt x="3600306" y="1074421"/>
                  <a:pt x="3614811" y="1061697"/>
                  <a:pt x="3623995" y="1056407"/>
                </a:cubicBezTo>
                <a:cubicBezTo>
                  <a:pt x="3643244" y="1071531"/>
                  <a:pt x="3688819" y="1050522"/>
                  <a:pt x="3723681" y="1048790"/>
                </a:cubicBezTo>
                <a:cubicBezTo>
                  <a:pt x="3707261" y="1035531"/>
                  <a:pt x="3682402" y="1045481"/>
                  <a:pt x="3659483" y="1048198"/>
                </a:cubicBezTo>
                <a:cubicBezTo>
                  <a:pt x="3657966" y="1045577"/>
                  <a:pt x="3666116" y="1040010"/>
                  <a:pt x="3668944" y="1041875"/>
                </a:cubicBezTo>
                <a:cubicBezTo>
                  <a:pt x="3617325" y="1019185"/>
                  <a:pt x="3554682" y="1066626"/>
                  <a:pt x="3501944" y="1064675"/>
                </a:cubicBezTo>
                <a:cubicBezTo>
                  <a:pt x="3484200" y="1068779"/>
                  <a:pt x="3474533" y="1071726"/>
                  <a:pt x="3456514" y="1076864"/>
                </a:cubicBezTo>
                <a:cubicBezTo>
                  <a:pt x="3431174" y="1084470"/>
                  <a:pt x="3450651" y="1069756"/>
                  <a:pt x="3465217" y="1069230"/>
                </a:cubicBezTo>
                <a:cubicBezTo>
                  <a:pt x="3495528" y="1059634"/>
                  <a:pt x="3519482" y="1057194"/>
                  <a:pt x="3541716" y="1048756"/>
                </a:cubicBezTo>
                <a:cubicBezTo>
                  <a:pt x="3513825" y="1053463"/>
                  <a:pt x="3457499" y="1048337"/>
                  <a:pt x="3424431" y="1051657"/>
                </a:cubicBezTo>
                <a:cubicBezTo>
                  <a:pt x="3421049" y="1051858"/>
                  <a:pt x="3371610" y="1070724"/>
                  <a:pt x="3392122" y="1056288"/>
                </a:cubicBezTo>
                <a:cubicBezTo>
                  <a:pt x="3415812" y="1038274"/>
                  <a:pt x="3455706" y="1046749"/>
                  <a:pt x="3480985" y="1026946"/>
                </a:cubicBezTo>
                <a:cubicBezTo>
                  <a:pt x="3467731" y="1026716"/>
                  <a:pt x="3443787" y="1012550"/>
                  <a:pt x="3435975" y="1029282"/>
                </a:cubicBezTo>
                <a:cubicBezTo>
                  <a:pt x="3353154" y="1007090"/>
                  <a:pt x="3268891" y="1073099"/>
                  <a:pt x="3188671" y="1082610"/>
                </a:cubicBezTo>
                <a:cubicBezTo>
                  <a:pt x="3181906" y="1083012"/>
                  <a:pt x="3155940" y="1097094"/>
                  <a:pt x="3163404" y="1085806"/>
                </a:cubicBezTo>
                <a:cubicBezTo>
                  <a:pt x="3221883" y="1070469"/>
                  <a:pt x="3279881" y="1052789"/>
                  <a:pt x="3337120" y="1033799"/>
                </a:cubicBezTo>
                <a:cubicBezTo>
                  <a:pt x="3323180" y="1027849"/>
                  <a:pt x="3306195" y="1033264"/>
                  <a:pt x="3288933" y="1039712"/>
                </a:cubicBezTo>
                <a:cubicBezTo>
                  <a:pt x="3283901" y="1029505"/>
                  <a:pt x="3320014" y="1014820"/>
                  <a:pt x="3292123" y="1019527"/>
                </a:cubicBezTo>
                <a:cubicBezTo>
                  <a:pt x="3312357" y="1006124"/>
                  <a:pt x="3334937" y="996395"/>
                  <a:pt x="3358267" y="988527"/>
                </a:cubicBezTo>
                <a:lnTo>
                  <a:pt x="3379552" y="982552"/>
                </a:lnTo>
                <a:lnTo>
                  <a:pt x="3379404" y="978352"/>
                </a:lnTo>
                <a:cubicBezTo>
                  <a:pt x="3378067" y="976610"/>
                  <a:pt x="3376860" y="974904"/>
                  <a:pt x="3380002" y="973532"/>
                </a:cubicBezTo>
                <a:lnTo>
                  <a:pt x="3393367" y="968549"/>
                </a:lnTo>
                <a:lnTo>
                  <a:pt x="3366787" y="968439"/>
                </a:lnTo>
                <a:cubicBezTo>
                  <a:pt x="3305402" y="976438"/>
                  <a:pt x="3245779" y="1004065"/>
                  <a:pt x="3183962" y="1004942"/>
                </a:cubicBezTo>
                <a:cubicBezTo>
                  <a:pt x="3169806" y="1012222"/>
                  <a:pt x="3153855" y="1017914"/>
                  <a:pt x="3145634" y="1027892"/>
                </a:cubicBezTo>
                <a:cubicBezTo>
                  <a:pt x="3128311" y="1022143"/>
                  <a:pt x="3154686" y="1014814"/>
                  <a:pt x="3163040" y="1012623"/>
                </a:cubicBezTo>
                <a:cubicBezTo>
                  <a:pt x="3139783" y="1004177"/>
                  <a:pt x="3145441" y="1007908"/>
                  <a:pt x="3123279" y="1011935"/>
                </a:cubicBezTo>
                <a:cubicBezTo>
                  <a:pt x="3122809" y="992984"/>
                  <a:pt x="3158695" y="1008136"/>
                  <a:pt x="3178448" y="992390"/>
                </a:cubicBezTo>
                <a:cubicBezTo>
                  <a:pt x="3149233" y="1014461"/>
                  <a:pt x="3189210" y="1001918"/>
                  <a:pt x="3190811" y="983522"/>
                </a:cubicBezTo>
                <a:cubicBezTo>
                  <a:pt x="3185358" y="983168"/>
                  <a:pt x="3167686" y="982862"/>
                  <a:pt x="3152290" y="986488"/>
                </a:cubicBezTo>
                <a:cubicBezTo>
                  <a:pt x="3148015" y="977592"/>
                  <a:pt x="3166169" y="980241"/>
                  <a:pt x="3170936" y="974875"/>
                </a:cubicBezTo>
                <a:cubicBezTo>
                  <a:pt x="3138566" y="967308"/>
                  <a:pt x="3082976" y="996707"/>
                  <a:pt x="3059092" y="994736"/>
                </a:cubicBezTo>
                <a:cubicBezTo>
                  <a:pt x="3053291" y="999826"/>
                  <a:pt x="3030371" y="1002543"/>
                  <a:pt x="3046875" y="994785"/>
                </a:cubicBezTo>
                <a:cubicBezTo>
                  <a:pt x="3075668" y="982568"/>
                  <a:pt x="3135243" y="979706"/>
                  <a:pt x="3139264" y="956422"/>
                </a:cubicBezTo>
                <a:cubicBezTo>
                  <a:pt x="3062570" y="956911"/>
                  <a:pt x="2985722" y="982828"/>
                  <a:pt x="2917360" y="1014342"/>
                </a:cubicBezTo>
                <a:cubicBezTo>
                  <a:pt x="2900025" y="1025200"/>
                  <a:pt x="2887398" y="1018494"/>
                  <a:pt x="2912460" y="1011921"/>
                </a:cubicBezTo>
                <a:cubicBezTo>
                  <a:pt x="2916950" y="1007587"/>
                  <a:pt x="2905285" y="1005570"/>
                  <a:pt x="2911846" y="1001791"/>
                </a:cubicBezTo>
                <a:cubicBezTo>
                  <a:pt x="2985119" y="956090"/>
                  <a:pt x="3076594" y="941844"/>
                  <a:pt x="3157861" y="916004"/>
                </a:cubicBezTo>
                <a:cubicBezTo>
                  <a:pt x="3144751" y="906954"/>
                  <a:pt x="3121471" y="931722"/>
                  <a:pt x="3108085" y="923706"/>
                </a:cubicBezTo>
                <a:cubicBezTo>
                  <a:pt x="3117064" y="915038"/>
                  <a:pt x="3179347" y="889648"/>
                  <a:pt x="3214209" y="887916"/>
                </a:cubicBezTo>
                <a:cubicBezTo>
                  <a:pt x="3191228" y="878436"/>
                  <a:pt x="3279033" y="882030"/>
                  <a:pt x="3290854" y="858621"/>
                </a:cubicBezTo>
                <a:cubicBezTo>
                  <a:pt x="3243219" y="862469"/>
                  <a:pt x="3193720" y="869137"/>
                  <a:pt x="3153731" y="898287"/>
                </a:cubicBezTo>
                <a:cubicBezTo>
                  <a:pt x="3051433" y="890808"/>
                  <a:pt x="2955251" y="922619"/>
                  <a:pt x="2864861" y="965947"/>
                </a:cubicBezTo>
                <a:cubicBezTo>
                  <a:pt x="2863621" y="962293"/>
                  <a:pt x="2866522" y="959748"/>
                  <a:pt x="2864247" y="955816"/>
                </a:cubicBezTo>
                <a:cubicBezTo>
                  <a:pt x="2846708" y="963297"/>
                  <a:pt x="2782908" y="986067"/>
                  <a:pt x="2818612" y="964628"/>
                </a:cubicBezTo>
                <a:cubicBezTo>
                  <a:pt x="2905969" y="916057"/>
                  <a:pt x="3008146" y="899142"/>
                  <a:pt x="3100258" y="861812"/>
                </a:cubicBezTo>
                <a:cubicBezTo>
                  <a:pt x="3102256" y="866776"/>
                  <a:pt x="3095491" y="867178"/>
                  <a:pt x="3097213" y="873176"/>
                </a:cubicBezTo>
                <a:cubicBezTo>
                  <a:pt x="3118821" y="871215"/>
                  <a:pt x="3117243" y="856397"/>
                  <a:pt x="3133193" y="850704"/>
                </a:cubicBezTo>
                <a:cubicBezTo>
                  <a:pt x="3144858" y="852723"/>
                  <a:pt x="3121589" y="860883"/>
                  <a:pt x="3119169" y="865772"/>
                </a:cubicBezTo>
                <a:cubicBezTo>
                  <a:pt x="3147880" y="874572"/>
                  <a:pt x="3165503" y="846073"/>
                  <a:pt x="3179454" y="835417"/>
                </a:cubicBezTo>
                <a:cubicBezTo>
                  <a:pt x="3217228" y="814532"/>
                  <a:pt x="3296678" y="820318"/>
                  <a:pt x="3308931" y="770449"/>
                </a:cubicBezTo>
                <a:cubicBezTo>
                  <a:pt x="3334524" y="795023"/>
                  <a:pt x="3329997" y="753946"/>
                  <a:pt x="3359333" y="756270"/>
                </a:cubicBezTo>
                <a:cubicBezTo>
                  <a:pt x="3366918" y="769376"/>
                  <a:pt x="3343865" y="764306"/>
                  <a:pt x="3346826" y="773958"/>
                </a:cubicBezTo>
                <a:cubicBezTo>
                  <a:pt x="3351305" y="786231"/>
                  <a:pt x="3363126" y="762822"/>
                  <a:pt x="3356144" y="776455"/>
                </a:cubicBezTo>
                <a:cubicBezTo>
                  <a:pt x="3410433" y="731205"/>
                  <a:pt x="3487392" y="746289"/>
                  <a:pt x="3546713" y="711247"/>
                </a:cubicBezTo>
                <a:cubicBezTo>
                  <a:pt x="3493975" y="709296"/>
                  <a:pt x="3443020" y="725541"/>
                  <a:pt x="3390210" y="728001"/>
                </a:cubicBezTo>
                <a:cubicBezTo>
                  <a:pt x="3387248" y="718348"/>
                  <a:pt x="3407472" y="721553"/>
                  <a:pt x="3414309" y="716740"/>
                </a:cubicBezTo>
                <a:cubicBezTo>
                  <a:pt x="3373657" y="706955"/>
                  <a:pt x="3324218" y="725822"/>
                  <a:pt x="3286588" y="737885"/>
                </a:cubicBezTo>
                <a:cubicBezTo>
                  <a:pt x="3279269" y="740353"/>
                  <a:pt x="3271950" y="742822"/>
                  <a:pt x="3264631" y="745290"/>
                </a:cubicBezTo>
                <a:cubicBezTo>
                  <a:pt x="3256000" y="748514"/>
                  <a:pt x="3256626" y="742037"/>
                  <a:pt x="3263668" y="740602"/>
                </a:cubicBezTo>
                <a:cubicBezTo>
                  <a:pt x="3275682" y="737178"/>
                  <a:pt x="3287695" y="733752"/>
                  <a:pt x="3299986" y="729294"/>
                </a:cubicBezTo>
                <a:cubicBezTo>
                  <a:pt x="3307931" y="720349"/>
                  <a:pt x="3337339" y="718263"/>
                  <a:pt x="3352121" y="704507"/>
                </a:cubicBezTo>
                <a:cubicBezTo>
                  <a:pt x="3358958" y="699694"/>
                  <a:pt x="3360054" y="712169"/>
                  <a:pt x="3366061" y="710457"/>
                </a:cubicBezTo>
                <a:cubicBezTo>
                  <a:pt x="3380771" y="701110"/>
                  <a:pt x="3399826" y="696250"/>
                  <a:pt x="3421230" y="690911"/>
                </a:cubicBezTo>
                <a:cubicBezTo>
                  <a:pt x="3407361" y="680551"/>
                  <a:pt x="3384297" y="692089"/>
                  <a:pt x="3365242" y="696949"/>
                </a:cubicBezTo>
                <a:cubicBezTo>
                  <a:pt x="3356694" y="679156"/>
                  <a:pt x="3373319" y="695791"/>
                  <a:pt x="3382299" y="687124"/>
                </a:cubicBezTo>
                <a:cubicBezTo>
                  <a:pt x="3379963" y="670996"/>
                  <a:pt x="3367805" y="683240"/>
                  <a:pt x="3360005" y="683365"/>
                </a:cubicBezTo>
                <a:cubicBezTo>
                  <a:pt x="3372235" y="666710"/>
                  <a:pt x="3396528" y="675434"/>
                  <a:pt x="3410479" y="664776"/>
                </a:cubicBezTo>
                <a:cubicBezTo>
                  <a:pt x="3373210" y="654790"/>
                  <a:pt x="3332462" y="682629"/>
                  <a:pt x="3298974" y="695803"/>
                </a:cubicBezTo>
                <a:cubicBezTo>
                  <a:pt x="3317609" y="700796"/>
                  <a:pt x="3349304" y="686034"/>
                  <a:pt x="3352686" y="685833"/>
                </a:cubicBezTo>
                <a:cubicBezTo>
                  <a:pt x="3337965" y="711787"/>
                  <a:pt x="3277149" y="710995"/>
                  <a:pt x="3245177" y="726789"/>
                </a:cubicBezTo>
                <a:cubicBezTo>
                  <a:pt x="3244840" y="715626"/>
                  <a:pt x="3257889" y="712478"/>
                  <a:pt x="3270938" y="709330"/>
                </a:cubicBezTo>
                <a:cubicBezTo>
                  <a:pt x="3265629" y="700156"/>
                  <a:pt x="3252159" y="713157"/>
                  <a:pt x="3243323" y="713004"/>
                </a:cubicBezTo>
                <a:cubicBezTo>
                  <a:pt x="3272201" y="679771"/>
                  <a:pt x="3325011" y="677310"/>
                  <a:pt x="3364506" y="662424"/>
                </a:cubicBezTo>
                <a:cubicBezTo>
                  <a:pt x="3320400" y="657250"/>
                  <a:pt x="3294146" y="688973"/>
                  <a:pt x="3260187" y="683195"/>
                </a:cubicBezTo>
                <a:cubicBezTo>
                  <a:pt x="3248655" y="688964"/>
                  <a:pt x="3278905" y="667171"/>
                  <a:pt x="3295265" y="668233"/>
                </a:cubicBezTo>
                <a:cubicBezTo>
                  <a:pt x="3294097" y="660168"/>
                  <a:pt x="3289402" y="661125"/>
                  <a:pt x="3284984" y="661048"/>
                </a:cubicBezTo>
                <a:cubicBezTo>
                  <a:pt x="3327525" y="634797"/>
                  <a:pt x="3381647" y="631582"/>
                  <a:pt x="3428943" y="616571"/>
                </a:cubicBezTo>
                <a:lnTo>
                  <a:pt x="3419003" y="615456"/>
                </a:lnTo>
                <a:lnTo>
                  <a:pt x="3410940" y="617273"/>
                </a:lnTo>
                <a:cubicBezTo>
                  <a:pt x="3395816" y="624029"/>
                  <a:pt x="3385089" y="621363"/>
                  <a:pt x="3392001" y="617498"/>
                </a:cubicBezTo>
                <a:lnTo>
                  <a:pt x="3404362" y="613815"/>
                </a:lnTo>
                <a:lnTo>
                  <a:pt x="3398848" y="613196"/>
                </a:lnTo>
                <a:cubicBezTo>
                  <a:pt x="3367552" y="614309"/>
                  <a:pt x="3333760" y="627056"/>
                  <a:pt x="3307506" y="634970"/>
                </a:cubicBezTo>
                <a:cubicBezTo>
                  <a:pt x="3258621" y="651769"/>
                  <a:pt x="3280999" y="634512"/>
                  <a:pt x="3317245" y="627614"/>
                </a:cubicBezTo>
                <a:cubicBezTo>
                  <a:pt x="3264362" y="634483"/>
                  <a:pt x="3216861" y="646118"/>
                  <a:pt x="3165701" y="658984"/>
                </a:cubicBezTo>
                <a:cubicBezTo>
                  <a:pt x="3167373" y="636179"/>
                  <a:pt x="3199611" y="635958"/>
                  <a:pt x="3230475" y="624296"/>
                </a:cubicBezTo>
                <a:cubicBezTo>
                  <a:pt x="3220196" y="617112"/>
                  <a:pt x="3204522" y="621771"/>
                  <a:pt x="3189884" y="626708"/>
                </a:cubicBezTo>
                <a:cubicBezTo>
                  <a:pt x="3253070" y="593807"/>
                  <a:pt x="3326176" y="590142"/>
                  <a:pt x="3392118" y="563517"/>
                </a:cubicBezTo>
                <a:cubicBezTo>
                  <a:pt x="3350901" y="572406"/>
                  <a:pt x="3308106" y="566476"/>
                  <a:pt x="3284344" y="588899"/>
                </a:cubicBezTo>
                <a:cubicBezTo>
                  <a:pt x="3271379" y="571030"/>
                  <a:pt x="3265421" y="601546"/>
                  <a:pt x="3264818" y="574808"/>
                </a:cubicBezTo>
                <a:cubicBezTo>
                  <a:pt x="3176293" y="615315"/>
                  <a:pt x="3081472" y="675173"/>
                  <a:pt x="2981101" y="677070"/>
                </a:cubicBezTo>
                <a:cubicBezTo>
                  <a:pt x="2960251" y="680342"/>
                  <a:pt x="3004791" y="659056"/>
                  <a:pt x="3006103" y="658300"/>
                </a:cubicBezTo>
                <a:cubicBezTo>
                  <a:pt x="3111060" y="614445"/>
                  <a:pt x="3216702" y="576312"/>
                  <a:pt x="3326343" y="548108"/>
                </a:cubicBezTo>
                <a:cubicBezTo>
                  <a:pt x="3310609" y="540570"/>
                  <a:pt x="3286161" y="557273"/>
                  <a:pt x="3267658" y="560066"/>
                </a:cubicBezTo>
                <a:cubicBezTo>
                  <a:pt x="3257378" y="552883"/>
                  <a:pt x="3299835" y="547649"/>
                  <a:pt x="3311368" y="541880"/>
                </a:cubicBezTo>
                <a:cubicBezTo>
                  <a:pt x="3247241" y="536879"/>
                  <a:pt x="3183996" y="557582"/>
                  <a:pt x="3121652" y="570775"/>
                </a:cubicBezTo>
                <a:cubicBezTo>
                  <a:pt x="3117860" y="564222"/>
                  <a:pt x="3140851" y="557095"/>
                  <a:pt x="3121037" y="560644"/>
                </a:cubicBezTo>
                <a:cubicBezTo>
                  <a:pt x="3162133" y="527362"/>
                  <a:pt x="3215569" y="518426"/>
                  <a:pt x="3263215" y="497972"/>
                </a:cubicBezTo>
                <a:cubicBezTo>
                  <a:pt x="3248516" y="490711"/>
                  <a:pt x="3225103" y="507692"/>
                  <a:pt x="3206877" y="509453"/>
                </a:cubicBezTo>
                <a:cubicBezTo>
                  <a:pt x="3171390" y="517661"/>
                  <a:pt x="3213787" y="500230"/>
                  <a:pt x="3228629" y="498671"/>
                </a:cubicBezTo>
                <a:cubicBezTo>
                  <a:pt x="3296776" y="480389"/>
                  <a:pt x="3363200" y="456107"/>
                  <a:pt x="3432380" y="438101"/>
                </a:cubicBezTo>
                <a:cubicBezTo>
                  <a:pt x="3426037" y="428651"/>
                  <a:pt x="3411808" y="440341"/>
                  <a:pt x="3402972" y="440188"/>
                </a:cubicBezTo>
                <a:cubicBezTo>
                  <a:pt x="3456828" y="421398"/>
                  <a:pt x="3502896" y="386126"/>
                  <a:pt x="3560474" y="378300"/>
                </a:cubicBezTo>
                <a:cubicBezTo>
                  <a:pt x="3566397" y="397604"/>
                  <a:pt x="3540443" y="395080"/>
                  <a:pt x="3525529" y="401049"/>
                </a:cubicBezTo>
                <a:cubicBezTo>
                  <a:pt x="3601812" y="393806"/>
                  <a:pt x="3710754" y="376489"/>
                  <a:pt x="3758638" y="309590"/>
                </a:cubicBezTo>
                <a:cubicBezTo>
                  <a:pt x="3797713" y="304557"/>
                  <a:pt x="3814698" y="299142"/>
                  <a:pt x="3855362" y="292320"/>
                </a:cubicBezTo>
                <a:cubicBezTo>
                  <a:pt x="3865787" y="290684"/>
                  <a:pt x="3861297" y="295018"/>
                  <a:pt x="3863019" y="301016"/>
                </a:cubicBezTo>
                <a:cubicBezTo>
                  <a:pt x="3888911" y="291344"/>
                  <a:pt x="3915716" y="285515"/>
                  <a:pt x="3942874" y="281995"/>
                </a:cubicBezTo>
                <a:lnTo>
                  <a:pt x="3989794" y="279037"/>
                </a:lnTo>
                <a:lnTo>
                  <a:pt x="3977007" y="276367"/>
                </a:lnTo>
                <a:cubicBezTo>
                  <a:pt x="3943564" y="273849"/>
                  <a:pt x="3905995" y="282075"/>
                  <a:pt x="3875496" y="287207"/>
                </a:cubicBezTo>
                <a:cubicBezTo>
                  <a:pt x="3821781" y="297204"/>
                  <a:pt x="3847750" y="283098"/>
                  <a:pt x="3887308" y="280394"/>
                </a:cubicBezTo>
                <a:cubicBezTo>
                  <a:pt x="3830634" y="280730"/>
                  <a:pt x="3778027" y="286589"/>
                  <a:pt x="3722039" y="292651"/>
                </a:cubicBezTo>
                <a:cubicBezTo>
                  <a:pt x="3727859" y="270930"/>
                  <a:pt x="3761334" y="274356"/>
                  <a:pt x="3796824" y="266127"/>
                </a:cubicBezTo>
                <a:cubicBezTo>
                  <a:pt x="3785787" y="257626"/>
                  <a:pt x="3769355" y="260984"/>
                  <a:pt x="3751888" y="264065"/>
                </a:cubicBezTo>
                <a:cubicBezTo>
                  <a:pt x="3822534" y="236430"/>
                  <a:pt x="3902738" y="243509"/>
                  <a:pt x="3976065" y="226572"/>
                </a:cubicBezTo>
                <a:cubicBezTo>
                  <a:pt x="3939687" y="225693"/>
                  <a:pt x="3891165" y="220452"/>
                  <a:pt x="3857598" y="238065"/>
                </a:cubicBezTo>
                <a:cubicBezTo>
                  <a:pt x="3846987" y="219702"/>
                  <a:pt x="3836121" y="247832"/>
                  <a:pt x="3839667" y="222175"/>
                </a:cubicBezTo>
                <a:cubicBezTo>
                  <a:pt x="3738855" y="250594"/>
                  <a:pt x="3631465" y="299424"/>
                  <a:pt x="3524272" y="289549"/>
                </a:cubicBezTo>
                <a:cubicBezTo>
                  <a:pt x="3501906" y="290207"/>
                  <a:pt x="3551831" y="273651"/>
                  <a:pt x="3554178" y="273171"/>
                </a:cubicBezTo>
                <a:cubicBezTo>
                  <a:pt x="3670109" y="242152"/>
                  <a:pt x="3788316" y="215067"/>
                  <a:pt x="3908095" y="202816"/>
                </a:cubicBezTo>
                <a:cubicBezTo>
                  <a:pt x="3891605" y="193963"/>
                  <a:pt x="3863843" y="206480"/>
                  <a:pt x="3843824" y="206659"/>
                </a:cubicBezTo>
                <a:cubicBezTo>
                  <a:pt x="3833823" y="198436"/>
                  <a:pt x="3879313" y="198430"/>
                  <a:pt x="3892364" y="195275"/>
                </a:cubicBezTo>
                <a:cubicBezTo>
                  <a:pt x="3823619" y="186832"/>
                  <a:pt x="3757204" y="194535"/>
                  <a:pt x="3687962" y="200372"/>
                </a:cubicBezTo>
                <a:cubicBezTo>
                  <a:pt x="3685484" y="193056"/>
                  <a:pt x="3709994" y="188538"/>
                  <a:pt x="3688386" y="190508"/>
                </a:cubicBezTo>
                <a:cubicBezTo>
                  <a:pt x="3736184" y="161188"/>
                  <a:pt x="3794170" y="160095"/>
                  <a:pt x="3846924" y="145405"/>
                </a:cubicBezTo>
                <a:cubicBezTo>
                  <a:pt x="3832781" y="136073"/>
                  <a:pt x="3805778" y="149901"/>
                  <a:pt x="3786793" y="150357"/>
                </a:cubicBezTo>
                <a:cubicBezTo>
                  <a:pt x="3747994" y="154374"/>
                  <a:pt x="3794741" y="141401"/>
                  <a:pt x="3810342" y="141147"/>
                </a:cubicBezTo>
                <a:cubicBezTo>
                  <a:pt x="3885869" y="132559"/>
                  <a:pt x="3959195" y="115622"/>
                  <a:pt x="4034999" y="106000"/>
                </a:cubicBezTo>
                <a:cubicBezTo>
                  <a:pt x="4029970" y="95784"/>
                  <a:pt x="4012633" y="106659"/>
                  <a:pt x="4003040" y="105197"/>
                </a:cubicBezTo>
                <a:cubicBezTo>
                  <a:pt x="4061449" y="94240"/>
                  <a:pt x="4116845" y="61412"/>
                  <a:pt x="4178416" y="63498"/>
                </a:cubicBezTo>
                <a:cubicBezTo>
                  <a:pt x="4183021" y="83578"/>
                  <a:pt x="4155553" y="78436"/>
                  <a:pt x="4138085" y="81516"/>
                </a:cubicBezTo>
                <a:cubicBezTo>
                  <a:pt x="4219399" y="84457"/>
                  <a:pt x="4336129" y="83584"/>
                  <a:pt x="4397491" y="20204"/>
                </a:cubicBezTo>
                <a:cubicBezTo>
                  <a:pt x="4439321" y="21434"/>
                  <a:pt x="4459137" y="17874"/>
                  <a:pt x="4502834" y="16280"/>
                </a:cubicBezTo>
                <a:cubicBezTo>
                  <a:pt x="4514017" y="15950"/>
                  <a:pt x="4509526" y="20290"/>
                  <a:pt x="4509175" y="25739"/>
                </a:cubicBezTo>
                <a:cubicBezTo>
                  <a:pt x="4566827" y="13471"/>
                  <a:pt x="4626810" y="17348"/>
                  <a:pt x="4685203" y="23017"/>
                </a:cubicBezTo>
                <a:cubicBezTo>
                  <a:pt x="4741249" y="29165"/>
                  <a:pt x="4798330" y="35590"/>
                  <a:pt x="4855076" y="30841"/>
                </a:cubicBezTo>
                <a:cubicBezTo>
                  <a:pt x="4814429" y="21058"/>
                  <a:pt x="4773356" y="21138"/>
                  <a:pt x="4732911" y="14736"/>
                </a:cubicBezTo>
                <a:cubicBezTo>
                  <a:pt x="4736164" y="6738"/>
                  <a:pt x="4752726" y="11176"/>
                  <a:pt x="4752391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5716586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6213185" y="896735"/>
            <a:ext cx="4848515" cy="5059566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 hasCustomPrompt="1"/>
          </p:nvPr>
        </p:nvSpPr>
        <p:spPr>
          <a:xfrm>
            <a:off x="1228435" y="896735"/>
            <a:ext cx="4848515" cy="5059566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361548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19130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4837470" y="0"/>
            <a:ext cx="7354529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4013860" y="0"/>
            <a:ext cx="8178139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064143" y="1812081"/>
            <a:ext cx="8127857" cy="3473232"/>
          </a:xfrm>
          <a:custGeom>
            <a:avLst/>
            <a:gdLst>
              <a:gd name="connsiteX0" fmla="*/ 7803928 w 8127857"/>
              <a:gd name="connsiteY0" fmla="*/ 1083 h 3473232"/>
              <a:gd name="connsiteX1" fmla="*/ 7892066 w 8127857"/>
              <a:gd name="connsiteY1" fmla="*/ 30639 h 3473232"/>
              <a:gd name="connsiteX2" fmla="*/ 7947079 w 8127857"/>
              <a:gd name="connsiteY2" fmla="*/ 371679 h 3473232"/>
              <a:gd name="connsiteX3" fmla="*/ 7954938 w 8127857"/>
              <a:gd name="connsiteY3" fmla="*/ 792031 h 3473232"/>
              <a:gd name="connsiteX4" fmla="*/ 8119977 w 8127857"/>
              <a:gd name="connsiteY4" fmla="*/ 482715 h 3473232"/>
              <a:gd name="connsiteX5" fmla="*/ 8127857 w 8127857"/>
              <a:gd name="connsiteY5" fmla="*/ 430109 h 3473232"/>
              <a:gd name="connsiteX6" fmla="*/ 8127857 w 8127857"/>
              <a:gd name="connsiteY6" fmla="*/ 2772810 h 3473232"/>
              <a:gd name="connsiteX7" fmla="*/ 8111734 w 8127857"/>
              <a:gd name="connsiteY7" fmla="*/ 2793303 h 3473232"/>
              <a:gd name="connsiteX8" fmla="*/ 7954938 w 8127857"/>
              <a:gd name="connsiteY8" fmla="*/ 2806547 h 3473232"/>
              <a:gd name="connsiteX9" fmla="*/ 7907784 w 8127857"/>
              <a:gd name="connsiteY9" fmla="*/ 3020688 h 3473232"/>
              <a:gd name="connsiteX10" fmla="*/ 7884207 w 8127857"/>
              <a:gd name="connsiteY10" fmla="*/ 3020688 h 3473232"/>
              <a:gd name="connsiteX11" fmla="*/ 7782039 w 8127857"/>
              <a:gd name="connsiteY11" fmla="*/ 3084138 h 3473232"/>
              <a:gd name="connsiteX12" fmla="*/ 7538409 w 8127857"/>
              <a:gd name="connsiteY12" fmla="*/ 3115862 h 3473232"/>
              <a:gd name="connsiteX13" fmla="*/ 7483397 w 8127857"/>
              <a:gd name="connsiteY13" fmla="*/ 3353797 h 3473232"/>
              <a:gd name="connsiteX14" fmla="*/ 7318357 w 8127857"/>
              <a:gd name="connsiteY14" fmla="*/ 3472765 h 3473232"/>
              <a:gd name="connsiteX15" fmla="*/ 7216189 w 8127857"/>
              <a:gd name="connsiteY15" fmla="*/ 3337935 h 3473232"/>
              <a:gd name="connsiteX16" fmla="*/ 7200471 w 8127857"/>
              <a:gd name="connsiteY16" fmla="*/ 3211036 h 3473232"/>
              <a:gd name="connsiteX17" fmla="*/ 6972560 w 8127857"/>
              <a:gd name="connsiteY17" fmla="*/ 3084138 h 3473232"/>
              <a:gd name="connsiteX18" fmla="*/ 6917547 w 8127857"/>
              <a:gd name="connsiteY18" fmla="*/ 2996895 h 3473232"/>
              <a:gd name="connsiteX19" fmla="*/ 6893969 w 8127857"/>
              <a:gd name="connsiteY19" fmla="*/ 3068275 h 3473232"/>
              <a:gd name="connsiteX20" fmla="*/ 6642481 w 8127857"/>
              <a:gd name="connsiteY20" fmla="*/ 2973101 h 3473232"/>
              <a:gd name="connsiteX21" fmla="*/ 6556031 w 8127857"/>
              <a:gd name="connsiteY21" fmla="*/ 3195174 h 3473232"/>
              <a:gd name="connsiteX22" fmla="*/ 6438146 w 8127857"/>
              <a:gd name="connsiteY22" fmla="*/ 3250692 h 3473232"/>
              <a:gd name="connsiteX23" fmla="*/ 6304543 w 8127857"/>
              <a:gd name="connsiteY23" fmla="*/ 2901721 h 3473232"/>
              <a:gd name="connsiteX24" fmla="*/ 6155221 w 8127857"/>
              <a:gd name="connsiteY24" fmla="*/ 2711373 h 3473232"/>
              <a:gd name="connsiteX25" fmla="*/ 6053054 w 8127857"/>
              <a:gd name="connsiteY25" fmla="*/ 2774822 h 3473232"/>
              <a:gd name="connsiteX26" fmla="*/ 5919451 w 8127857"/>
              <a:gd name="connsiteY26" fmla="*/ 2576543 h 3473232"/>
              <a:gd name="connsiteX27" fmla="*/ 5856578 w 8127857"/>
              <a:gd name="connsiteY27" fmla="*/ 2084811 h 3473232"/>
              <a:gd name="connsiteX28" fmla="*/ 5770129 w 8127857"/>
              <a:gd name="connsiteY28" fmla="*/ 2275159 h 3473232"/>
              <a:gd name="connsiteX29" fmla="*/ 5644385 w 8127857"/>
              <a:gd name="connsiteY29" fmla="*/ 2322746 h 3473232"/>
              <a:gd name="connsiteX30" fmla="*/ 5581513 w 8127857"/>
              <a:gd name="connsiteY30" fmla="*/ 2291021 h 3473232"/>
              <a:gd name="connsiteX31" fmla="*/ 5463627 w 8127857"/>
              <a:gd name="connsiteY31" fmla="*/ 1973774 h 3473232"/>
              <a:gd name="connsiteX32" fmla="*/ 5416473 w 8127857"/>
              <a:gd name="connsiteY32" fmla="*/ 1704115 h 3473232"/>
              <a:gd name="connsiteX33" fmla="*/ 5416473 w 8127857"/>
              <a:gd name="connsiteY33" fmla="*/ 1640665 h 3473232"/>
              <a:gd name="connsiteX34" fmla="*/ 5385037 w 8127857"/>
              <a:gd name="connsiteY34" fmla="*/ 1593078 h 3473232"/>
              <a:gd name="connsiteX35" fmla="*/ 5337883 w 8127857"/>
              <a:gd name="connsiteY35" fmla="*/ 1252038 h 3473232"/>
              <a:gd name="connsiteX36" fmla="*/ 5267151 w 8127857"/>
              <a:gd name="connsiteY36" fmla="*/ 934792 h 3473232"/>
              <a:gd name="connsiteX37" fmla="*/ 5196420 w 8127857"/>
              <a:gd name="connsiteY37" fmla="*/ 712719 h 3473232"/>
              <a:gd name="connsiteX38" fmla="*/ 5157125 w 8127857"/>
              <a:gd name="connsiteY38" fmla="*/ 1902394 h 3473232"/>
              <a:gd name="connsiteX39" fmla="*/ 5133548 w 8127857"/>
              <a:gd name="connsiteY39" fmla="*/ 1957912 h 3473232"/>
              <a:gd name="connsiteX40" fmla="*/ 5070675 w 8127857"/>
              <a:gd name="connsiteY40" fmla="*/ 2243434 h 3473232"/>
              <a:gd name="connsiteX41" fmla="*/ 5039239 w 8127857"/>
              <a:gd name="connsiteY41" fmla="*/ 2267228 h 3473232"/>
              <a:gd name="connsiteX42" fmla="*/ 5023521 w 8127857"/>
              <a:gd name="connsiteY42" fmla="*/ 2338608 h 3473232"/>
              <a:gd name="connsiteX43" fmla="*/ 4724879 w 8127857"/>
              <a:gd name="connsiteY43" fmla="*/ 2275159 h 3473232"/>
              <a:gd name="connsiteX44" fmla="*/ 4701301 w 8127857"/>
              <a:gd name="connsiteY44" fmla="*/ 2275159 h 3473232"/>
              <a:gd name="connsiteX45" fmla="*/ 4544121 w 8127857"/>
              <a:gd name="connsiteY45" fmla="*/ 1735839 h 3473232"/>
              <a:gd name="connsiteX46" fmla="*/ 4520544 w 8127857"/>
              <a:gd name="connsiteY46" fmla="*/ 1735839 h 3473232"/>
              <a:gd name="connsiteX47" fmla="*/ 4449813 w 8127857"/>
              <a:gd name="connsiteY47" fmla="*/ 1513767 h 3473232"/>
              <a:gd name="connsiteX48" fmla="*/ 4331927 w 8127857"/>
              <a:gd name="connsiteY48" fmla="*/ 1386868 h 3473232"/>
              <a:gd name="connsiteX49" fmla="*/ 4308350 w 8127857"/>
              <a:gd name="connsiteY49" fmla="*/ 1466180 h 3473232"/>
              <a:gd name="connsiteX50" fmla="*/ 4159029 w 8127857"/>
              <a:gd name="connsiteY50" fmla="*/ 1838945 h 3473232"/>
              <a:gd name="connsiteX51" fmla="*/ 4096157 w 8127857"/>
              <a:gd name="connsiteY51" fmla="*/ 1965843 h 3473232"/>
              <a:gd name="connsiteX52" fmla="*/ 3828950 w 8127857"/>
              <a:gd name="connsiteY52" fmla="*/ 2219641 h 3473232"/>
              <a:gd name="connsiteX53" fmla="*/ 3679628 w 8127857"/>
              <a:gd name="connsiteY53" fmla="*/ 2243434 h 3473232"/>
              <a:gd name="connsiteX54" fmla="*/ 3663910 w 8127857"/>
              <a:gd name="connsiteY54" fmla="*/ 2211709 h 3473232"/>
              <a:gd name="connsiteX55" fmla="*/ 3640333 w 8127857"/>
              <a:gd name="connsiteY55" fmla="*/ 2235503 h 3473232"/>
              <a:gd name="connsiteX56" fmla="*/ 3420280 w 8127857"/>
              <a:gd name="connsiteY56" fmla="*/ 2203778 h 3473232"/>
              <a:gd name="connsiteX57" fmla="*/ 3302395 w 8127857"/>
              <a:gd name="connsiteY57" fmla="*/ 2140329 h 3473232"/>
              <a:gd name="connsiteX58" fmla="*/ 3286677 w 8127857"/>
              <a:gd name="connsiteY58" fmla="*/ 2148260 h 3473232"/>
              <a:gd name="connsiteX59" fmla="*/ 3239523 w 8127857"/>
              <a:gd name="connsiteY59" fmla="*/ 2092742 h 3473232"/>
              <a:gd name="connsiteX60" fmla="*/ 3011611 w 8127857"/>
              <a:gd name="connsiteY60" fmla="*/ 2013430 h 3473232"/>
              <a:gd name="connsiteX61" fmla="*/ 2602942 w 8127857"/>
              <a:gd name="connsiteY61" fmla="*/ 1838945 h 3473232"/>
              <a:gd name="connsiteX62" fmla="*/ 2563647 w 8127857"/>
              <a:gd name="connsiteY62" fmla="*/ 1878600 h 3473232"/>
              <a:gd name="connsiteX63" fmla="*/ 2414325 w 8127857"/>
              <a:gd name="connsiteY63" fmla="*/ 1751702 h 3473232"/>
              <a:gd name="connsiteX64" fmla="*/ 2288581 w 8127857"/>
              <a:gd name="connsiteY64" fmla="*/ 2124467 h 3473232"/>
              <a:gd name="connsiteX65" fmla="*/ 1927066 w 8127857"/>
              <a:gd name="connsiteY65" fmla="*/ 2211709 h 3473232"/>
              <a:gd name="connsiteX66" fmla="*/ 1534114 w 8127857"/>
              <a:gd name="connsiteY66" fmla="*/ 2283090 h 3473232"/>
              <a:gd name="connsiteX67" fmla="*/ 1400511 w 8127857"/>
              <a:gd name="connsiteY67" fmla="*/ 2354470 h 3473232"/>
              <a:gd name="connsiteX68" fmla="*/ 1227612 w 8127857"/>
              <a:gd name="connsiteY68" fmla="*/ 2402057 h 3473232"/>
              <a:gd name="connsiteX69" fmla="*/ 1101868 w 8127857"/>
              <a:gd name="connsiteY69" fmla="*/ 2386195 h 3473232"/>
              <a:gd name="connsiteX70" fmla="*/ 795366 w 8127857"/>
              <a:gd name="connsiteY70" fmla="*/ 2362402 h 3473232"/>
              <a:gd name="connsiteX71" fmla="*/ 520300 w 8127857"/>
              <a:gd name="connsiteY71" fmla="*/ 2164122 h 3473232"/>
              <a:gd name="connsiteX72" fmla="*/ 363119 w 8127857"/>
              <a:gd name="connsiteY72" fmla="*/ 2037224 h 3473232"/>
              <a:gd name="connsiteX73" fmla="*/ 355260 w 8127857"/>
              <a:gd name="connsiteY73" fmla="*/ 1926187 h 3473232"/>
              <a:gd name="connsiteX74" fmla="*/ 355260 w 8127857"/>
              <a:gd name="connsiteY74" fmla="*/ 2021361 h 3473232"/>
              <a:gd name="connsiteX75" fmla="*/ 103771 w 8127857"/>
              <a:gd name="connsiteY75" fmla="*/ 1831013 h 3473232"/>
              <a:gd name="connsiteX76" fmla="*/ 119490 w 8127857"/>
              <a:gd name="connsiteY76" fmla="*/ 1727908 h 3473232"/>
              <a:gd name="connsiteX77" fmla="*/ 95913 w 8127857"/>
              <a:gd name="connsiteY77" fmla="*/ 1767564 h 3473232"/>
              <a:gd name="connsiteX78" fmla="*/ 95913 w 8127857"/>
              <a:gd name="connsiteY78" fmla="*/ 1831013 h 3473232"/>
              <a:gd name="connsiteX79" fmla="*/ 17322 w 8127857"/>
              <a:gd name="connsiteY79" fmla="*/ 1775495 h 3473232"/>
              <a:gd name="connsiteX80" fmla="*/ 1604 w 8127857"/>
              <a:gd name="connsiteY80" fmla="*/ 1664459 h 3473232"/>
              <a:gd name="connsiteX81" fmla="*/ 496723 w 8127857"/>
              <a:gd name="connsiteY81" fmla="*/ 1791358 h 3473232"/>
              <a:gd name="connsiteX82" fmla="*/ 504582 w 8127857"/>
              <a:gd name="connsiteY82" fmla="*/ 1823082 h 3473232"/>
              <a:gd name="connsiteX83" fmla="*/ 504582 w 8127857"/>
              <a:gd name="connsiteY83" fmla="*/ 1791358 h 3473232"/>
              <a:gd name="connsiteX84" fmla="*/ 1007560 w 8127857"/>
              <a:gd name="connsiteY84" fmla="*/ 2005499 h 3473232"/>
              <a:gd name="connsiteX85" fmla="*/ 1486960 w 8127857"/>
              <a:gd name="connsiteY85" fmla="*/ 1926187 h 3473232"/>
              <a:gd name="connsiteX86" fmla="*/ 1793462 w 8127857"/>
              <a:gd name="connsiteY86" fmla="*/ 1823082 h 3473232"/>
              <a:gd name="connsiteX87" fmla="*/ 2147118 w 8127857"/>
              <a:gd name="connsiteY87" fmla="*/ 1751702 h 3473232"/>
              <a:gd name="connsiteX88" fmla="*/ 2249286 w 8127857"/>
              <a:gd name="connsiteY88" fmla="*/ 1394799 h 3473232"/>
              <a:gd name="connsiteX89" fmla="*/ 2414325 w 8127857"/>
              <a:gd name="connsiteY89" fmla="*/ 1323419 h 3473232"/>
              <a:gd name="connsiteX90" fmla="*/ 2571506 w 8127857"/>
              <a:gd name="connsiteY90" fmla="*/ 1394799 h 3473232"/>
              <a:gd name="connsiteX91" fmla="*/ 2807276 w 8127857"/>
              <a:gd name="connsiteY91" fmla="*/ 1513767 h 3473232"/>
              <a:gd name="connsiteX92" fmla="*/ 3074483 w 8127857"/>
              <a:gd name="connsiteY92" fmla="*/ 1545492 h 3473232"/>
              <a:gd name="connsiteX93" fmla="*/ 3263100 w 8127857"/>
              <a:gd name="connsiteY93" fmla="*/ 1632734 h 3473232"/>
              <a:gd name="connsiteX94" fmla="*/ 3365267 w 8127857"/>
              <a:gd name="connsiteY94" fmla="*/ 1735839 h 3473232"/>
              <a:gd name="connsiteX95" fmla="*/ 3616756 w 8127857"/>
              <a:gd name="connsiteY95" fmla="*/ 1616872 h 3473232"/>
              <a:gd name="connsiteX96" fmla="*/ 3789655 w 8127857"/>
              <a:gd name="connsiteY96" fmla="*/ 1838945 h 3473232"/>
              <a:gd name="connsiteX97" fmla="*/ 3844668 w 8127857"/>
              <a:gd name="connsiteY97" fmla="*/ 1791358 h 3473232"/>
              <a:gd name="connsiteX98" fmla="*/ 4009707 w 8127857"/>
              <a:gd name="connsiteY98" fmla="*/ 1521698 h 3473232"/>
              <a:gd name="connsiteX99" fmla="*/ 4088298 w 8127857"/>
              <a:gd name="connsiteY99" fmla="*/ 1331350 h 3473232"/>
              <a:gd name="connsiteX100" fmla="*/ 4135452 w 8127857"/>
              <a:gd name="connsiteY100" fmla="*/ 1196520 h 3473232"/>
              <a:gd name="connsiteX101" fmla="*/ 4151170 w 8127857"/>
              <a:gd name="connsiteY101" fmla="*/ 1196520 h 3473232"/>
              <a:gd name="connsiteX102" fmla="*/ 4221901 w 8127857"/>
              <a:gd name="connsiteY102" fmla="*/ 1077553 h 3473232"/>
              <a:gd name="connsiteX103" fmla="*/ 4284773 w 8127857"/>
              <a:gd name="connsiteY103" fmla="*/ 1014103 h 3473232"/>
              <a:gd name="connsiteX104" fmla="*/ 4441953 w 8127857"/>
              <a:gd name="connsiteY104" fmla="*/ 1014103 h 3473232"/>
              <a:gd name="connsiteX105" fmla="*/ 4536262 w 8127857"/>
              <a:gd name="connsiteY105" fmla="*/ 1101346 h 3473232"/>
              <a:gd name="connsiteX106" fmla="*/ 4559839 w 8127857"/>
              <a:gd name="connsiteY106" fmla="*/ 1172727 h 3473232"/>
              <a:gd name="connsiteX107" fmla="*/ 4709161 w 8127857"/>
              <a:gd name="connsiteY107" fmla="*/ 1482042 h 3473232"/>
              <a:gd name="connsiteX108" fmla="*/ 4897777 w 8127857"/>
              <a:gd name="connsiteY108" fmla="*/ 1902394 h 3473232"/>
              <a:gd name="connsiteX109" fmla="*/ 4913495 w 8127857"/>
              <a:gd name="connsiteY109" fmla="*/ 1823082 h 3473232"/>
              <a:gd name="connsiteX110" fmla="*/ 4929213 w 8127857"/>
              <a:gd name="connsiteY110" fmla="*/ 1386868 h 3473232"/>
              <a:gd name="connsiteX111" fmla="*/ 4944931 w 8127857"/>
              <a:gd name="connsiteY111" fmla="*/ 482715 h 3473232"/>
              <a:gd name="connsiteX112" fmla="*/ 4976367 w 8127857"/>
              <a:gd name="connsiteY112" fmla="*/ 466853 h 3473232"/>
              <a:gd name="connsiteX113" fmla="*/ 4968509 w 8127857"/>
              <a:gd name="connsiteY113" fmla="*/ 244780 h 3473232"/>
              <a:gd name="connsiteX114" fmla="*/ 5015663 w 8127857"/>
              <a:gd name="connsiteY114" fmla="*/ 109950 h 3473232"/>
              <a:gd name="connsiteX115" fmla="*/ 5102111 w 8127857"/>
              <a:gd name="connsiteY115" fmla="*/ 54432 h 3473232"/>
              <a:gd name="connsiteX116" fmla="*/ 5196420 w 8127857"/>
              <a:gd name="connsiteY116" fmla="*/ 78226 h 3473232"/>
              <a:gd name="connsiteX117" fmla="*/ 5337883 w 8127857"/>
              <a:gd name="connsiteY117" fmla="*/ 411334 h 3473232"/>
              <a:gd name="connsiteX118" fmla="*/ 5353601 w 8127857"/>
              <a:gd name="connsiteY118" fmla="*/ 411334 h 3473232"/>
              <a:gd name="connsiteX119" fmla="*/ 5440050 w 8127857"/>
              <a:gd name="connsiteY119" fmla="*/ 665132 h 3473232"/>
              <a:gd name="connsiteX120" fmla="*/ 5487204 w 8127857"/>
              <a:gd name="connsiteY120" fmla="*/ 879273 h 3473232"/>
              <a:gd name="connsiteX121" fmla="*/ 5628667 w 8127857"/>
              <a:gd name="connsiteY121" fmla="*/ 1442386 h 3473232"/>
              <a:gd name="connsiteX122" fmla="*/ 5620807 w 8127857"/>
              <a:gd name="connsiteY122" fmla="*/ 712719 h 3473232"/>
              <a:gd name="connsiteX123" fmla="*/ 5730834 w 8127857"/>
              <a:gd name="connsiteY123" fmla="*/ 538233 h 3473232"/>
              <a:gd name="connsiteX124" fmla="*/ 5833001 w 8127857"/>
              <a:gd name="connsiteY124" fmla="*/ 538233 h 3473232"/>
              <a:gd name="connsiteX125" fmla="*/ 5888015 w 8127857"/>
              <a:gd name="connsiteY125" fmla="*/ 641338 h 3473232"/>
              <a:gd name="connsiteX126" fmla="*/ 5935169 w 8127857"/>
              <a:gd name="connsiteY126" fmla="*/ 855480 h 3473232"/>
              <a:gd name="connsiteX127" fmla="*/ 5943027 w 8127857"/>
              <a:gd name="connsiteY127" fmla="*/ 665132 h 3473232"/>
              <a:gd name="connsiteX128" fmla="*/ 6045195 w 8127857"/>
              <a:gd name="connsiteY128" fmla="*/ 514440 h 3473232"/>
              <a:gd name="connsiteX129" fmla="*/ 6155221 w 8127857"/>
              <a:gd name="connsiteY129" fmla="*/ 530302 h 3473232"/>
              <a:gd name="connsiteX130" fmla="*/ 6210235 w 8127857"/>
              <a:gd name="connsiteY130" fmla="*/ 577889 h 3473232"/>
              <a:gd name="connsiteX131" fmla="*/ 6312401 w 8127857"/>
              <a:gd name="connsiteY131" fmla="*/ 609614 h 3473232"/>
              <a:gd name="connsiteX132" fmla="*/ 6351697 w 8127857"/>
              <a:gd name="connsiteY132" fmla="*/ 760306 h 3473232"/>
              <a:gd name="connsiteX133" fmla="*/ 6524595 w 8127857"/>
              <a:gd name="connsiteY133" fmla="*/ 609614 h 3473232"/>
              <a:gd name="connsiteX134" fmla="*/ 6666058 w 8127857"/>
              <a:gd name="connsiteY134" fmla="*/ 1148933 h 3473232"/>
              <a:gd name="connsiteX135" fmla="*/ 6658199 w 8127857"/>
              <a:gd name="connsiteY135" fmla="*/ 1299625 h 3473232"/>
              <a:gd name="connsiteX136" fmla="*/ 6673917 w 8127857"/>
              <a:gd name="connsiteY136" fmla="*/ 1252038 h 3473232"/>
              <a:gd name="connsiteX137" fmla="*/ 6697494 w 8127857"/>
              <a:gd name="connsiteY137" fmla="*/ 1402730 h 3473232"/>
              <a:gd name="connsiteX138" fmla="*/ 6721071 w 8127857"/>
              <a:gd name="connsiteY138" fmla="*/ 1196520 h 3473232"/>
              <a:gd name="connsiteX139" fmla="*/ 6815379 w 8127857"/>
              <a:gd name="connsiteY139" fmla="*/ 1077553 h 3473232"/>
              <a:gd name="connsiteX140" fmla="*/ 6893969 w 8127857"/>
              <a:gd name="connsiteY140" fmla="*/ 1109277 h 3473232"/>
              <a:gd name="connsiteX141" fmla="*/ 7082586 w 8127857"/>
              <a:gd name="connsiteY141" fmla="*/ 982379 h 3473232"/>
              <a:gd name="connsiteX142" fmla="*/ 7129741 w 8127857"/>
              <a:gd name="connsiteY142" fmla="*/ 879273 h 3473232"/>
              <a:gd name="connsiteX143" fmla="*/ 7341934 w 8127857"/>
              <a:gd name="connsiteY143" fmla="*/ 895136 h 3473232"/>
              <a:gd name="connsiteX144" fmla="*/ 7444101 w 8127857"/>
              <a:gd name="connsiteY144" fmla="*/ 601683 h 3473232"/>
              <a:gd name="connsiteX145" fmla="*/ 7538409 w 8127857"/>
              <a:gd name="connsiteY145" fmla="*/ 601683 h 3473232"/>
              <a:gd name="connsiteX146" fmla="*/ 7585564 w 8127857"/>
              <a:gd name="connsiteY146" fmla="*/ 482715 h 3473232"/>
              <a:gd name="connsiteX147" fmla="*/ 7679872 w 8127857"/>
              <a:gd name="connsiteY147" fmla="*/ 474784 h 3473232"/>
              <a:gd name="connsiteX148" fmla="*/ 7687731 w 8127857"/>
              <a:gd name="connsiteY148" fmla="*/ 157537 h 3473232"/>
              <a:gd name="connsiteX149" fmla="*/ 7803928 w 8127857"/>
              <a:gd name="connsiteY149" fmla="*/ 1083 h 347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8127857" h="3473232">
                <a:moveTo>
                  <a:pt x="7803928" y="1083"/>
                </a:moveTo>
                <a:cubicBezTo>
                  <a:pt x="7836070" y="-3565"/>
                  <a:pt x="7868489" y="6845"/>
                  <a:pt x="7892066" y="30639"/>
                </a:cubicBezTo>
                <a:cubicBezTo>
                  <a:pt x="7931361" y="109950"/>
                  <a:pt x="7931361" y="260642"/>
                  <a:pt x="7947079" y="371679"/>
                </a:cubicBezTo>
                <a:cubicBezTo>
                  <a:pt x="7954938" y="490646"/>
                  <a:pt x="7947079" y="688925"/>
                  <a:pt x="7954938" y="792031"/>
                </a:cubicBezTo>
                <a:cubicBezTo>
                  <a:pt x="7962797" y="609614"/>
                  <a:pt x="8025669" y="482715"/>
                  <a:pt x="8119977" y="482715"/>
                </a:cubicBezTo>
                <a:lnTo>
                  <a:pt x="8127857" y="430109"/>
                </a:lnTo>
                <a:lnTo>
                  <a:pt x="8127857" y="2772810"/>
                </a:lnTo>
                <a:lnTo>
                  <a:pt x="8111734" y="2793303"/>
                </a:lnTo>
                <a:cubicBezTo>
                  <a:pt x="8064841" y="2838767"/>
                  <a:pt x="7999145" y="2841246"/>
                  <a:pt x="7954938" y="2806547"/>
                </a:cubicBezTo>
                <a:cubicBezTo>
                  <a:pt x="7954938" y="2885859"/>
                  <a:pt x="7947079" y="2981033"/>
                  <a:pt x="7907784" y="3020688"/>
                </a:cubicBezTo>
                <a:cubicBezTo>
                  <a:pt x="7899925" y="3028620"/>
                  <a:pt x="7892066" y="3012757"/>
                  <a:pt x="7884207" y="3020688"/>
                </a:cubicBezTo>
                <a:cubicBezTo>
                  <a:pt x="7837053" y="3044482"/>
                  <a:pt x="7821335" y="3155518"/>
                  <a:pt x="7782039" y="3084138"/>
                </a:cubicBezTo>
                <a:cubicBezTo>
                  <a:pt x="7727027" y="3171381"/>
                  <a:pt x="7593423" y="3258623"/>
                  <a:pt x="7538409" y="3115862"/>
                </a:cubicBezTo>
                <a:cubicBezTo>
                  <a:pt x="7522691" y="3211036"/>
                  <a:pt x="7499115" y="3266555"/>
                  <a:pt x="7483397" y="3353797"/>
                </a:cubicBezTo>
                <a:cubicBezTo>
                  <a:pt x="7428383" y="3385522"/>
                  <a:pt x="7381229" y="3480696"/>
                  <a:pt x="7318357" y="3472765"/>
                </a:cubicBezTo>
                <a:cubicBezTo>
                  <a:pt x="7286921" y="3433109"/>
                  <a:pt x="7247625" y="3401384"/>
                  <a:pt x="7216189" y="3337935"/>
                </a:cubicBezTo>
                <a:cubicBezTo>
                  <a:pt x="7224049" y="3274486"/>
                  <a:pt x="7216189" y="3234830"/>
                  <a:pt x="7200471" y="3211036"/>
                </a:cubicBezTo>
                <a:cubicBezTo>
                  <a:pt x="7114023" y="3266555"/>
                  <a:pt x="6996137" y="3322073"/>
                  <a:pt x="6972560" y="3084138"/>
                </a:cubicBezTo>
                <a:cubicBezTo>
                  <a:pt x="6933265" y="3100000"/>
                  <a:pt x="6948983" y="2988964"/>
                  <a:pt x="6917547" y="2996895"/>
                </a:cubicBezTo>
                <a:cubicBezTo>
                  <a:pt x="6901829" y="3004826"/>
                  <a:pt x="6909687" y="3060344"/>
                  <a:pt x="6893969" y="3068275"/>
                </a:cubicBezTo>
                <a:cubicBezTo>
                  <a:pt x="6807521" y="3155518"/>
                  <a:pt x="6697494" y="3147587"/>
                  <a:pt x="6642481" y="2973101"/>
                </a:cubicBezTo>
                <a:cubicBezTo>
                  <a:pt x="6618903" y="3044482"/>
                  <a:pt x="6595327" y="3139656"/>
                  <a:pt x="6556031" y="3195174"/>
                </a:cubicBezTo>
                <a:cubicBezTo>
                  <a:pt x="6524595" y="3195174"/>
                  <a:pt x="6461723" y="3211036"/>
                  <a:pt x="6438146" y="3250692"/>
                </a:cubicBezTo>
                <a:cubicBezTo>
                  <a:pt x="6351697" y="3226899"/>
                  <a:pt x="6328119" y="3060344"/>
                  <a:pt x="6304543" y="2901721"/>
                </a:cubicBezTo>
                <a:cubicBezTo>
                  <a:pt x="6241671" y="2909652"/>
                  <a:pt x="6194517" y="2798616"/>
                  <a:pt x="6155221" y="2711373"/>
                </a:cubicBezTo>
                <a:cubicBezTo>
                  <a:pt x="6123785" y="2766891"/>
                  <a:pt x="6084490" y="2727235"/>
                  <a:pt x="6053054" y="2774822"/>
                </a:cubicBezTo>
                <a:cubicBezTo>
                  <a:pt x="6005899" y="2719304"/>
                  <a:pt x="5950887" y="2671717"/>
                  <a:pt x="5919451" y="2576543"/>
                </a:cubicBezTo>
                <a:cubicBezTo>
                  <a:pt x="5903733" y="2386195"/>
                  <a:pt x="5888015" y="2259296"/>
                  <a:pt x="5856578" y="2084811"/>
                </a:cubicBezTo>
                <a:cubicBezTo>
                  <a:pt x="5825142" y="2124467"/>
                  <a:pt x="5809424" y="2243434"/>
                  <a:pt x="5770129" y="2275159"/>
                </a:cubicBezTo>
                <a:cubicBezTo>
                  <a:pt x="5738693" y="2298952"/>
                  <a:pt x="5675821" y="2322746"/>
                  <a:pt x="5644385" y="2322746"/>
                </a:cubicBezTo>
                <a:cubicBezTo>
                  <a:pt x="5620807" y="2314815"/>
                  <a:pt x="5605089" y="2275159"/>
                  <a:pt x="5581513" y="2291021"/>
                </a:cubicBezTo>
                <a:cubicBezTo>
                  <a:pt x="5534358" y="2195847"/>
                  <a:pt x="5502922" y="2076880"/>
                  <a:pt x="5463627" y="1973774"/>
                </a:cubicBezTo>
                <a:cubicBezTo>
                  <a:pt x="5455768" y="1862738"/>
                  <a:pt x="5432191" y="1783426"/>
                  <a:pt x="5416473" y="1704115"/>
                </a:cubicBezTo>
                <a:cubicBezTo>
                  <a:pt x="5408613" y="1672390"/>
                  <a:pt x="5416473" y="1664459"/>
                  <a:pt x="5416473" y="1640665"/>
                </a:cubicBezTo>
                <a:cubicBezTo>
                  <a:pt x="5408613" y="1624803"/>
                  <a:pt x="5400755" y="1593078"/>
                  <a:pt x="5385037" y="1593078"/>
                </a:cubicBezTo>
                <a:cubicBezTo>
                  <a:pt x="5377177" y="1466180"/>
                  <a:pt x="5330023" y="1378937"/>
                  <a:pt x="5337883" y="1252038"/>
                </a:cubicBezTo>
                <a:cubicBezTo>
                  <a:pt x="5298587" y="1172727"/>
                  <a:pt x="5275011" y="1069622"/>
                  <a:pt x="5267151" y="934792"/>
                </a:cubicBezTo>
                <a:cubicBezTo>
                  <a:pt x="5227856" y="895136"/>
                  <a:pt x="5227856" y="768237"/>
                  <a:pt x="5196420" y="712719"/>
                </a:cubicBezTo>
                <a:cubicBezTo>
                  <a:pt x="5180702" y="1133071"/>
                  <a:pt x="5172843" y="1466180"/>
                  <a:pt x="5157125" y="1902394"/>
                </a:cubicBezTo>
                <a:cubicBezTo>
                  <a:pt x="5149266" y="1926187"/>
                  <a:pt x="5141407" y="1942050"/>
                  <a:pt x="5133548" y="1957912"/>
                </a:cubicBezTo>
                <a:cubicBezTo>
                  <a:pt x="5133548" y="2108604"/>
                  <a:pt x="5094253" y="2140329"/>
                  <a:pt x="5070675" y="2243434"/>
                </a:cubicBezTo>
                <a:cubicBezTo>
                  <a:pt x="5054957" y="2243434"/>
                  <a:pt x="5054957" y="2267228"/>
                  <a:pt x="5039239" y="2267228"/>
                </a:cubicBezTo>
                <a:cubicBezTo>
                  <a:pt x="5023521" y="2291021"/>
                  <a:pt x="5023521" y="2314815"/>
                  <a:pt x="5023521" y="2338608"/>
                </a:cubicBezTo>
                <a:cubicBezTo>
                  <a:pt x="4929213" y="2409989"/>
                  <a:pt x="4787751" y="2481369"/>
                  <a:pt x="4724879" y="2275159"/>
                </a:cubicBezTo>
                <a:cubicBezTo>
                  <a:pt x="4717019" y="2291021"/>
                  <a:pt x="4717019" y="2267228"/>
                  <a:pt x="4701301" y="2275159"/>
                </a:cubicBezTo>
                <a:cubicBezTo>
                  <a:pt x="4646288" y="2108604"/>
                  <a:pt x="4599134" y="1918256"/>
                  <a:pt x="4544121" y="1735839"/>
                </a:cubicBezTo>
                <a:cubicBezTo>
                  <a:pt x="4544121" y="1735839"/>
                  <a:pt x="4544121" y="1735839"/>
                  <a:pt x="4520544" y="1735839"/>
                </a:cubicBezTo>
                <a:cubicBezTo>
                  <a:pt x="4504826" y="1632734"/>
                  <a:pt x="4457671" y="1616872"/>
                  <a:pt x="4449813" y="1513767"/>
                </a:cubicBezTo>
                <a:cubicBezTo>
                  <a:pt x="4394799" y="1489973"/>
                  <a:pt x="4386941" y="1394799"/>
                  <a:pt x="4331927" y="1386868"/>
                </a:cubicBezTo>
                <a:cubicBezTo>
                  <a:pt x="4324068" y="1402730"/>
                  <a:pt x="4308350" y="1418593"/>
                  <a:pt x="4308350" y="1466180"/>
                </a:cubicBezTo>
                <a:cubicBezTo>
                  <a:pt x="4245478" y="1569285"/>
                  <a:pt x="4198324" y="1704115"/>
                  <a:pt x="4159029" y="1838945"/>
                </a:cubicBezTo>
                <a:cubicBezTo>
                  <a:pt x="4135452" y="1878600"/>
                  <a:pt x="4104016" y="1894463"/>
                  <a:pt x="4096157" y="1965843"/>
                </a:cubicBezTo>
                <a:cubicBezTo>
                  <a:pt x="4017566" y="2092742"/>
                  <a:pt x="3931117" y="2195847"/>
                  <a:pt x="3828950" y="2219641"/>
                </a:cubicBezTo>
                <a:cubicBezTo>
                  <a:pt x="3789655" y="2275159"/>
                  <a:pt x="3726782" y="2219641"/>
                  <a:pt x="3679628" y="2243434"/>
                </a:cubicBezTo>
                <a:cubicBezTo>
                  <a:pt x="3671769" y="2251365"/>
                  <a:pt x="3679628" y="2203778"/>
                  <a:pt x="3663910" y="2211709"/>
                </a:cubicBezTo>
                <a:cubicBezTo>
                  <a:pt x="3663910" y="2251365"/>
                  <a:pt x="3648192" y="2227572"/>
                  <a:pt x="3640333" y="2235503"/>
                </a:cubicBezTo>
                <a:cubicBezTo>
                  <a:pt x="3577461" y="2108604"/>
                  <a:pt x="3483153" y="2187916"/>
                  <a:pt x="3420280" y="2203778"/>
                </a:cubicBezTo>
                <a:cubicBezTo>
                  <a:pt x="3365267" y="2219641"/>
                  <a:pt x="3349549" y="2156191"/>
                  <a:pt x="3302395" y="2140329"/>
                </a:cubicBezTo>
                <a:cubicBezTo>
                  <a:pt x="3302395" y="2140329"/>
                  <a:pt x="3294536" y="2156191"/>
                  <a:pt x="3286677" y="2148260"/>
                </a:cubicBezTo>
                <a:cubicBezTo>
                  <a:pt x="3270959" y="2140329"/>
                  <a:pt x="3263100" y="2100673"/>
                  <a:pt x="3239523" y="2092742"/>
                </a:cubicBezTo>
                <a:cubicBezTo>
                  <a:pt x="3153073" y="2061017"/>
                  <a:pt x="3090201" y="1965843"/>
                  <a:pt x="3011611" y="2013430"/>
                </a:cubicBezTo>
                <a:cubicBezTo>
                  <a:pt x="2909444" y="1854807"/>
                  <a:pt x="2728686" y="1902394"/>
                  <a:pt x="2602942" y="1838945"/>
                </a:cubicBezTo>
                <a:cubicBezTo>
                  <a:pt x="2587224" y="1838945"/>
                  <a:pt x="2587224" y="1886532"/>
                  <a:pt x="2563647" y="1878600"/>
                </a:cubicBezTo>
                <a:cubicBezTo>
                  <a:pt x="2524351" y="1831013"/>
                  <a:pt x="2469338" y="1783426"/>
                  <a:pt x="2414325" y="1751702"/>
                </a:cubicBezTo>
                <a:cubicBezTo>
                  <a:pt x="2390748" y="1918256"/>
                  <a:pt x="2335735" y="2005499"/>
                  <a:pt x="2288581" y="2124467"/>
                </a:cubicBezTo>
                <a:cubicBezTo>
                  <a:pt x="2170695" y="2203778"/>
                  <a:pt x="2044951" y="2219641"/>
                  <a:pt x="1927066" y="2211709"/>
                </a:cubicBezTo>
                <a:cubicBezTo>
                  <a:pt x="1793462" y="2203778"/>
                  <a:pt x="1667718" y="2291021"/>
                  <a:pt x="1534114" y="2283090"/>
                </a:cubicBezTo>
                <a:cubicBezTo>
                  <a:pt x="1494819" y="2322746"/>
                  <a:pt x="1447665" y="2346539"/>
                  <a:pt x="1400511" y="2354470"/>
                </a:cubicBezTo>
                <a:cubicBezTo>
                  <a:pt x="1337639" y="2370333"/>
                  <a:pt x="1282625" y="2394126"/>
                  <a:pt x="1227612" y="2402057"/>
                </a:cubicBezTo>
                <a:cubicBezTo>
                  <a:pt x="1188317" y="2402057"/>
                  <a:pt x="1149022" y="2378264"/>
                  <a:pt x="1101868" y="2386195"/>
                </a:cubicBezTo>
                <a:cubicBezTo>
                  <a:pt x="999701" y="2409989"/>
                  <a:pt x="881815" y="2465507"/>
                  <a:pt x="795366" y="2362402"/>
                </a:cubicBezTo>
                <a:cubicBezTo>
                  <a:pt x="693199" y="2322746"/>
                  <a:pt x="598890" y="2259296"/>
                  <a:pt x="520300" y="2164122"/>
                </a:cubicBezTo>
                <a:cubicBezTo>
                  <a:pt x="473146" y="2195847"/>
                  <a:pt x="410274" y="2045155"/>
                  <a:pt x="363119" y="2037224"/>
                </a:cubicBezTo>
                <a:cubicBezTo>
                  <a:pt x="355260" y="2005499"/>
                  <a:pt x="370978" y="1942050"/>
                  <a:pt x="355260" y="1926187"/>
                </a:cubicBezTo>
                <a:cubicBezTo>
                  <a:pt x="355260" y="1926187"/>
                  <a:pt x="355260" y="1926187"/>
                  <a:pt x="355260" y="2021361"/>
                </a:cubicBezTo>
                <a:cubicBezTo>
                  <a:pt x="268811" y="1981706"/>
                  <a:pt x="174503" y="1926187"/>
                  <a:pt x="103771" y="1831013"/>
                </a:cubicBezTo>
                <a:cubicBezTo>
                  <a:pt x="95913" y="1759633"/>
                  <a:pt x="143067" y="1791358"/>
                  <a:pt x="119490" y="1727908"/>
                </a:cubicBezTo>
                <a:cubicBezTo>
                  <a:pt x="111631" y="1727908"/>
                  <a:pt x="103771" y="1759633"/>
                  <a:pt x="95913" y="1767564"/>
                </a:cubicBezTo>
                <a:cubicBezTo>
                  <a:pt x="95913" y="1775495"/>
                  <a:pt x="111631" y="1831013"/>
                  <a:pt x="95913" y="1831013"/>
                </a:cubicBezTo>
                <a:cubicBezTo>
                  <a:pt x="72336" y="1846876"/>
                  <a:pt x="64476" y="1743771"/>
                  <a:pt x="17322" y="1775495"/>
                </a:cubicBezTo>
                <a:cubicBezTo>
                  <a:pt x="17322" y="1735839"/>
                  <a:pt x="-6255" y="1719977"/>
                  <a:pt x="1604" y="1664459"/>
                </a:cubicBezTo>
                <a:cubicBezTo>
                  <a:pt x="135208" y="1640665"/>
                  <a:pt x="363119" y="1680321"/>
                  <a:pt x="496723" y="1791358"/>
                </a:cubicBezTo>
                <a:cubicBezTo>
                  <a:pt x="504582" y="1799289"/>
                  <a:pt x="481005" y="1831013"/>
                  <a:pt x="504582" y="1823082"/>
                </a:cubicBezTo>
                <a:cubicBezTo>
                  <a:pt x="512441" y="1823082"/>
                  <a:pt x="496723" y="1807220"/>
                  <a:pt x="504582" y="1791358"/>
                </a:cubicBezTo>
                <a:cubicBezTo>
                  <a:pt x="669621" y="1894463"/>
                  <a:pt x="818943" y="2021361"/>
                  <a:pt x="1007560" y="2005499"/>
                </a:cubicBezTo>
                <a:cubicBezTo>
                  <a:pt x="1172599" y="1989637"/>
                  <a:pt x="1329780" y="1973774"/>
                  <a:pt x="1486960" y="1926187"/>
                </a:cubicBezTo>
                <a:cubicBezTo>
                  <a:pt x="1589127" y="1894463"/>
                  <a:pt x="1699154" y="1831013"/>
                  <a:pt x="1793462" y="1823082"/>
                </a:cubicBezTo>
                <a:cubicBezTo>
                  <a:pt x="1911347" y="1807220"/>
                  <a:pt x="2060669" y="1854807"/>
                  <a:pt x="2147118" y="1751702"/>
                </a:cubicBezTo>
                <a:cubicBezTo>
                  <a:pt x="2186413" y="1648597"/>
                  <a:pt x="2194272" y="1466180"/>
                  <a:pt x="2249286" y="1394799"/>
                </a:cubicBezTo>
                <a:cubicBezTo>
                  <a:pt x="2288581" y="1347212"/>
                  <a:pt x="2359312" y="1323419"/>
                  <a:pt x="2414325" y="1323419"/>
                </a:cubicBezTo>
                <a:cubicBezTo>
                  <a:pt x="2477197" y="1323419"/>
                  <a:pt x="2524351" y="1386868"/>
                  <a:pt x="2571506" y="1394799"/>
                </a:cubicBezTo>
                <a:cubicBezTo>
                  <a:pt x="2665814" y="1418593"/>
                  <a:pt x="2728686" y="1482042"/>
                  <a:pt x="2807276" y="1513767"/>
                </a:cubicBezTo>
                <a:cubicBezTo>
                  <a:pt x="2901585" y="1553423"/>
                  <a:pt x="2988034" y="1537560"/>
                  <a:pt x="3074483" y="1545492"/>
                </a:cubicBezTo>
                <a:cubicBezTo>
                  <a:pt x="3153073" y="1553423"/>
                  <a:pt x="3192369" y="1624803"/>
                  <a:pt x="3263100" y="1632734"/>
                </a:cubicBezTo>
                <a:cubicBezTo>
                  <a:pt x="3286677" y="1688252"/>
                  <a:pt x="3325972" y="1704115"/>
                  <a:pt x="3365267" y="1735839"/>
                </a:cubicBezTo>
                <a:cubicBezTo>
                  <a:pt x="3404562" y="1545492"/>
                  <a:pt x="3530307" y="1553423"/>
                  <a:pt x="3616756" y="1616872"/>
                </a:cubicBezTo>
                <a:cubicBezTo>
                  <a:pt x="3616756" y="1823082"/>
                  <a:pt x="3703205" y="1831013"/>
                  <a:pt x="3789655" y="1838945"/>
                </a:cubicBezTo>
                <a:cubicBezTo>
                  <a:pt x="3805373" y="1823082"/>
                  <a:pt x="3821091" y="1783426"/>
                  <a:pt x="3844668" y="1791358"/>
                </a:cubicBezTo>
                <a:cubicBezTo>
                  <a:pt x="3907540" y="1712046"/>
                  <a:pt x="3954694" y="1608941"/>
                  <a:pt x="4009707" y="1521698"/>
                </a:cubicBezTo>
                <a:cubicBezTo>
                  <a:pt x="4025425" y="1426524"/>
                  <a:pt x="4064720" y="1386868"/>
                  <a:pt x="4088298" y="1331350"/>
                </a:cubicBezTo>
                <a:cubicBezTo>
                  <a:pt x="4104016" y="1291694"/>
                  <a:pt x="4111875" y="1228245"/>
                  <a:pt x="4135452" y="1196520"/>
                </a:cubicBezTo>
                <a:cubicBezTo>
                  <a:pt x="4135452" y="1188589"/>
                  <a:pt x="4151170" y="1196520"/>
                  <a:pt x="4151170" y="1196520"/>
                </a:cubicBezTo>
                <a:cubicBezTo>
                  <a:pt x="4174747" y="1164795"/>
                  <a:pt x="4190465" y="1109277"/>
                  <a:pt x="4221901" y="1077553"/>
                </a:cubicBezTo>
                <a:cubicBezTo>
                  <a:pt x="4245478" y="1053759"/>
                  <a:pt x="4276914" y="1053759"/>
                  <a:pt x="4284773" y="1014103"/>
                </a:cubicBezTo>
                <a:cubicBezTo>
                  <a:pt x="4331927" y="1022034"/>
                  <a:pt x="4386941" y="1006172"/>
                  <a:pt x="4441953" y="1014103"/>
                </a:cubicBezTo>
                <a:cubicBezTo>
                  <a:pt x="4473389" y="1045828"/>
                  <a:pt x="4496967" y="1101346"/>
                  <a:pt x="4536262" y="1101346"/>
                </a:cubicBezTo>
                <a:cubicBezTo>
                  <a:pt x="4544121" y="1133071"/>
                  <a:pt x="4559839" y="1141002"/>
                  <a:pt x="4559839" y="1172727"/>
                </a:cubicBezTo>
                <a:cubicBezTo>
                  <a:pt x="4630570" y="1244107"/>
                  <a:pt x="4677725" y="1347212"/>
                  <a:pt x="4709161" y="1482042"/>
                </a:cubicBezTo>
                <a:cubicBezTo>
                  <a:pt x="4795609" y="1577216"/>
                  <a:pt x="4803469" y="1838945"/>
                  <a:pt x="4897777" y="1902394"/>
                </a:cubicBezTo>
                <a:cubicBezTo>
                  <a:pt x="4897777" y="1854807"/>
                  <a:pt x="4905636" y="1846876"/>
                  <a:pt x="4913495" y="1823082"/>
                </a:cubicBezTo>
                <a:cubicBezTo>
                  <a:pt x="4905636" y="1680321"/>
                  <a:pt x="4921354" y="1529629"/>
                  <a:pt x="4929213" y="1386868"/>
                </a:cubicBezTo>
                <a:cubicBezTo>
                  <a:pt x="4937072" y="1109277"/>
                  <a:pt x="4937072" y="815824"/>
                  <a:pt x="4944931" y="482715"/>
                </a:cubicBezTo>
                <a:cubicBezTo>
                  <a:pt x="4952790" y="450990"/>
                  <a:pt x="4968509" y="498577"/>
                  <a:pt x="4976367" y="466853"/>
                </a:cubicBezTo>
                <a:cubicBezTo>
                  <a:pt x="4937072" y="403403"/>
                  <a:pt x="4968509" y="339954"/>
                  <a:pt x="4968509" y="244780"/>
                </a:cubicBezTo>
                <a:cubicBezTo>
                  <a:pt x="4968509" y="244780"/>
                  <a:pt x="4968509" y="244780"/>
                  <a:pt x="5015663" y="109950"/>
                </a:cubicBezTo>
                <a:cubicBezTo>
                  <a:pt x="5054957" y="133744"/>
                  <a:pt x="5070675" y="62363"/>
                  <a:pt x="5102111" y="54432"/>
                </a:cubicBezTo>
                <a:cubicBezTo>
                  <a:pt x="5133548" y="54432"/>
                  <a:pt x="5157125" y="109950"/>
                  <a:pt x="5196420" y="78226"/>
                </a:cubicBezTo>
                <a:cubicBezTo>
                  <a:pt x="5259292" y="157537"/>
                  <a:pt x="5314305" y="236849"/>
                  <a:pt x="5337883" y="411334"/>
                </a:cubicBezTo>
                <a:cubicBezTo>
                  <a:pt x="5345741" y="395472"/>
                  <a:pt x="5345741" y="395472"/>
                  <a:pt x="5353601" y="411334"/>
                </a:cubicBezTo>
                <a:cubicBezTo>
                  <a:pt x="5377177" y="506509"/>
                  <a:pt x="5416473" y="562027"/>
                  <a:pt x="5440050" y="665132"/>
                </a:cubicBezTo>
                <a:cubicBezTo>
                  <a:pt x="5447909" y="744444"/>
                  <a:pt x="5479345" y="784099"/>
                  <a:pt x="5487204" y="879273"/>
                </a:cubicBezTo>
                <a:cubicBezTo>
                  <a:pt x="5550076" y="1022034"/>
                  <a:pt x="5557935" y="1315488"/>
                  <a:pt x="5628667" y="1442386"/>
                </a:cubicBezTo>
                <a:cubicBezTo>
                  <a:pt x="5628667" y="1204451"/>
                  <a:pt x="5612949" y="942723"/>
                  <a:pt x="5620807" y="712719"/>
                </a:cubicBezTo>
                <a:cubicBezTo>
                  <a:pt x="5660103" y="657201"/>
                  <a:pt x="5675821" y="554096"/>
                  <a:pt x="5730834" y="538233"/>
                </a:cubicBezTo>
                <a:cubicBezTo>
                  <a:pt x="5762270" y="522371"/>
                  <a:pt x="5793706" y="562027"/>
                  <a:pt x="5833001" y="538233"/>
                </a:cubicBezTo>
                <a:cubicBezTo>
                  <a:pt x="5848719" y="577889"/>
                  <a:pt x="5872296" y="601683"/>
                  <a:pt x="5888015" y="641338"/>
                </a:cubicBezTo>
                <a:cubicBezTo>
                  <a:pt x="5895873" y="728581"/>
                  <a:pt x="5919451" y="792031"/>
                  <a:pt x="5935169" y="855480"/>
                </a:cubicBezTo>
                <a:cubicBezTo>
                  <a:pt x="5950887" y="815824"/>
                  <a:pt x="5943027" y="728581"/>
                  <a:pt x="5943027" y="665132"/>
                </a:cubicBezTo>
                <a:cubicBezTo>
                  <a:pt x="5966605" y="585820"/>
                  <a:pt x="6005899" y="554096"/>
                  <a:pt x="6045195" y="514440"/>
                </a:cubicBezTo>
                <a:cubicBezTo>
                  <a:pt x="6084490" y="538233"/>
                  <a:pt x="6115926" y="514440"/>
                  <a:pt x="6155221" y="530302"/>
                </a:cubicBezTo>
                <a:cubicBezTo>
                  <a:pt x="6170939" y="538233"/>
                  <a:pt x="6194517" y="577889"/>
                  <a:pt x="6210235" y="577889"/>
                </a:cubicBezTo>
                <a:cubicBezTo>
                  <a:pt x="6249529" y="585820"/>
                  <a:pt x="6288825" y="546164"/>
                  <a:pt x="6312401" y="609614"/>
                </a:cubicBezTo>
                <a:cubicBezTo>
                  <a:pt x="6320261" y="680994"/>
                  <a:pt x="6343838" y="712719"/>
                  <a:pt x="6351697" y="760306"/>
                </a:cubicBezTo>
                <a:cubicBezTo>
                  <a:pt x="6375274" y="593752"/>
                  <a:pt x="6477441" y="696857"/>
                  <a:pt x="6524595" y="609614"/>
                </a:cubicBezTo>
                <a:cubicBezTo>
                  <a:pt x="6618903" y="704788"/>
                  <a:pt x="6611045" y="974447"/>
                  <a:pt x="6666058" y="1148933"/>
                </a:cubicBezTo>
                <a:cubicBezTo>
                  <a:pt x="6666058" y="1212382"/>
                  <a:pt x="6650340" y="1267901"/>
                  <a:pt x="6658199" y="1299625"/>
                </a:cubicBezTo>
                <a:cubicBezTo>
                  <a:pt x="6666058" y="1299625"/>
                  <a:pt x="6650340" y="1236176"/>
                  <a:pt x="6673917" y="1252038"/>
                </a:cubicBezTo>
                <a:cubicBezTo>
                  <a:pt x="6681776" y="1299625"/>
                  <a:pt x="6673917" y="1386868"/>
                  <a:pt x="6697494" y="1402730"/>
                </a:cubicBezTo>
                <a:cubicBezTo>
                  <a:pt x="6697494" y="1323419"/>
                  <a:pt x="6728930" y="1267901"/>
                  <a:pt x="6721071" y="1196520"/>
                </a:cubicBezTo>
                <a:cubicBezTo>
                  <a:pt x="6744648" y="1141002"/>
                  <a:pt x="6791802" y="1125140"/>
                  <a:pt x="6815379" y="1077553"/>
                </a:cubicBezTo>
                <a:cubicBezTo>
                  <a:pt x="6831097" y="1109277"/>
                  <a:pt x="6870393" y="1101346"/>
                  <a:pt x="6893969" y="1109277"/>
                </a:cubicBezTo>
                <a:cubicBezTo>
                  <a:pt x="6941123" y="990310"/>
                  <a:pt x="7003996" y="950654"/>
                  <a:pt x="7082586" y="982379"/>
                </a:cubicBezTo>
                <a:cubicBezTo>
                  <a:pt x="7106163" y="958585"/>
                  <a:pt x="7114023" y="910998"/>
                  <a:pt x="7129741" y="879273"/>
                </a:cubicBezTo>
                <a:cubicBezTo>
                  <a:pt x="7200471" y="839618"/>
                  <a:pt x="7286921" y="792031"/>
                  <a:pt x="7341934" y="895136"/>
                </a:cubicBezTo>
                <a:cubicBezTo>
                  <a:pt x="7357652" y="744444"/>
                  <a:pt x="7373370" y="633407"/>
                  <a:pt x="7444101" y="601683"/>
                </a:cubicBezTo>
                <a:cubicBezTo>
                  <a:pt x="7467679" y="593752"/>
                  <a:pt x="7506973" y="625476"/>
                  <a:pt x="7538409" y="601683"/>
                </a:cubicBezTo>
                <a:cubicBezTo>
                  <a:pt x="7554127" y="585820"/>
                  <a:pt x="7569846" y="514440"/>
                  <a:pt x="7585564" y="482715"/>
                </a:cubicBezTo>
                <a:cubicBezTo>
                  <a:pt x="7624859" y="498577"/>
                  <a:pt x="7648436" y="450990"/>
                  <a:pt x="7679872" y="474784"/>
                </a:cubicBezTo>
                <a:cubicBezTo>
                  <a:pt x="7703449" y="355816"/>
                  <a:pt x="7679872" y="244780"/>
                  <a:pt x="7687731" y="157537"/>
                </a:cubicBezTo>
                <a:cubicBezTo>
                  <a:pt x="7697555" y="58398"/>
                  <a:pt x="7750357" y="8828"/>
                  <a:pt x="7803928" y="1083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2712674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1" hasCustomPrompt="1"/>
          </p:nvPr>
        </p:nvSpPr>
        <p:spPr>
          <a:xfrm>
            <a:off x="3929801" y="1093958"/>
            <a:ext cx="4192224" cy="576404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362225131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578646" y="-1"/>
            <a:ext cx="9613354" cy="6858001"/>
          </a:xfrm>
          <a:custGeom>
            <a:avLst/>
            <a:gdLst>
              <a:gd name="connsiteX0" fmla="*/ 4007306 w 9613354"/>
              <a:gd name="connsiteY0" fmla="*/ 6504236 h 6858001"/>
              <a:gd name="connsiteX1" fmla="*/ 4007369 w 9613354"/>
              <a:gd name="connsiteY1" fmla="*/ 6519493 h 6858001"/>
              <a:gd name="connsiteX2" fmla="*/ 3913231 w 9613354"/>
              <a:gd name="connsiteY2" fmla="*/ 6538849 h 6858001"/>
              <a:gd name="connsiteX3" fmla="*/ 3913168 w 9613354"/>
              <a:gd name="connsiteY3" fmla="*/ 6523589 h 6858001"/>
              <a:gd name="connsiteX4" fmla="*/ 4007306 w 9613354"/>
              <a:gd name="connsiteY4" fmla="*/ 6504236 h 6858001"/>
              <a:gd name="connsiteX5" fmla="*/ 1221454 w 9613354"/>
              <a:gd name="connsiteY5" fmla="*/ 6244146 h 6858001"/>
              <a:gd name="connsiteX6" fmla="*/ 1484796 w 9613354"/>
              <a:gd name="connsiteY6" fmla="*/ 6430935 h 6858001"/>
              <a:gd name="connsiteX7" fmla="*/ 1221454 w 9613354"/>
              <a:gd name="connsiteY7" fmla="*/ 6244146 h 6858001"/>
              <a:gd name="connsiteX8" fmla="*/ 1379242 w 9613354"/>
              <a:gd name="connsiteY8" fmla="*/ 6230023 h 6858001"/>
              <a:gd name="connsiteX9" fmla="*/ 1602298 w 9613354"/>
              <a:gd name="connsiteY9" fmla="*/ 6368601 h 6858001"/>
              <a:gd name="connsiteX10" fmla="*/ 1571474 w 9613354"/>
              <a:gd name="connsiteY10" fmla="*/ 6369842 h 6858001"/>
              <a:gd name="connsiteX11" fmla="*/ 1388627 w 9613354"/>
              <a:gd name="connsiteY11" fmla="*/ 6247714 h 6858001"/>
              <a:gd name="connsiteX12" fmla="*/ 1376229 w 9613354"/>
              <a:gd name="connsiteY12" fmla="*/ 6239177 h 6858001"/>
              <a:gd name="connsiteX13" fmla="*/ 1379242 w 9613354"/>
              <a:gd name="connsiteY13" fmla="*/ 6230023 h 6858001"/>
              <a:gd name="connsiteX14" fmla="*/ 5004452 w 9613354"/>
              <a:gd name="connsiteY14" fmla="*/ 6126652 h 6858001"/>
              <a:gd name="connsiteX15" fmla="*/ 5006669 w 9613354"/>
              <a:gd name="connsiteY15" fmla="*/ 6130830 h 6858001"/>
              <a:gd name="connsiteX16" fmla="*/ 4949634 w 9613354"/>
              <a:gd name="connsiteY16" fmla="*/ 6161086 h 6858001"/>
              <a:gd name="connsiteX17" fmla="*/ 4947418 w 9613354"/>
              <a:gd name="connsiteY17" fmla="*/ 6156908 h 6858001"/>
              <a:gd name="connsiteX18" fmla="*/ 5004452 w 9613354"/>
              <a:gd name="connsiteY18" fmla="*/ 6126652 h 6858001"/>
              <a:gd name="connsiteX19" fmla="*/ 796385 w 9613354"/>
              <a:gd name="connsiteY19" fmla="*/ 6057520 h 6858001"/>
              <a:gd name="connsiteX20" fmla="*/ 1035155 w 9613354"/>
              <a:gd name="connsiteY20" fmla="*/ 6262694 h 6858001"/>
              <a:gd name="connsiteX21" fmla="*/ 796385 w 9613354"/>
              <a:gd name="connsiteY21" fmla="*/ 6057520 h 6858001"/>
              <a:gd name="connsiteX22" fmla="*/ 5503141 w 9613354"/>
              <a:gd name="connsiteY22" fmla="*/ 5890394 h 6858001"/>
              <a:gd name="connsiteX23" fmla="*/ 5427996 w 9613354"/>
              <a:gd name="connsiteY23" fmla="*/ 5945550 h 6858001"/>
              <a:gd name="connsiteX24" fmla="*/ 5418500 w 9613354"/>
              <a:gd name="connsiteY24" fmla="*/ 5927648 h 6858001"/>
              <a:gd name="connsiteX25" fmla="*/ 5453723 w 9613354"/>
              <a:gd name="connsiteY25" fmla="*/ 5901316 h 6858001"/>
              <a:gd name="connsiteX26" fmla="*/ 5503141 w 9613354"/>
              <a:gd name="connsiteY26" fmla="*/ 5890394 h 6858001"/>
              <a:gd name="connsiteX27" fmla="*/ 535902 w 9613354"/>
              <a:gd name="connsiteY27" fmla="*/ 5799638 h 6858001"/>
              <a:gd name="connsiteX28" fmla="*/ 701463 w 9613354"/>
              <a:gd name="connsiteY28" fmla="*/ 5963366 h 6858001"/>
              <a:gd name="connsiteX29" fmla="*/ 535902 w 9613354"/>
              <a:gd name="connsiteY29" fmla="*/ 5799638 h 6858001"/>
              <a:gd name="connsiteX30" fmla="*/ 5460277 w 9613354"/>
              <a:gd name="connsiteY30" fmla="*/ 5777798 h 6858001"/>
              <a:gd name="connsiteX31" fmla="*/ 5393492 w 9613354"/>
              <a:gd name="connsiteY31" fmla="*/ 5904982 h 6858001"/>
              <a:gd name="connsiteX32" fmla="*/ 5307377 w 9613354"/>
              <a:gd name="connsiteY32" fmla="*/ 5965954 h 6858001"/>
              <a:gd name="connsiteX33" fmla="*/ 5245746 w 9613354"/>
              <a:gd name="connsiteY33" fmla="*/ 5998648 h 6858001"/>
              <a:gd name="connsiteX34" fmla="*/ 5239417 w 9613354"/>
              <a:gd name="connsiteY34" fmla="*/ 5986717 h 6858001"/>
              <a:gd name="connsiteX35" fmla="*/ 5334525 w 9613354"/>
              <a:gd name="connsiteY35" fmla="*/ 5898030 h 6858001"/>
              <a:gd name="connsiteX36" fmla="*/ 5374163 w 9613354"/>
              <a:gd name="connsiteY36" fmla="*/ 5838773 h 6858001"/>
              <a:gd name="connsiteX37" fmla="*/ 5398649 w 9613354"/>
              <a:gd name="connsiteY37" fmla="*/ 5810491 h 6858001"/>
              <a:gd name="connsiteX38" fmla="*/ 5460277 w 9613354"/>
              <a:gd name="connsiteY38" fmla="*/ 5777798 h 6858001"/>
              <a:gd name="connsiteX39" fmla="*/ 3329006 w 9613354"/>
              <a:gd name="connsiteY39" fmla="*/ 5735602 h 6858001"/>
              <a:gd name="connsiteX40" fmla="*/ 3377943 w 9613354"/>
              <a:gd name="connsiteY40" fmla="*/ 5740421 h 6858001"/>
              <a:gd name="connsiteX41" fmla="*/ 3430738 w 9613354"/>
              <a:gd name="connsiteY41" fmla="*/ 5781657 h 6858001"/>
              <a:gd name="connsiteX42" fmla="*/ 3250584 w 9613354"/>
              <a:gd name="connsiteY42" fmla="*/ 5777205 h 6858001"/>
              <a:gd name="connsiteX43" fmla="*/ 3283951 w 9613354"/>
              <a:gd name="connsiteY43" fmla="*/ 5750849 h 6858001"/>
              <a:gd name="connsiteX44" fmla="*/ 3329006 w 9613354"/>
              <a:gd name="connsiteY44" fmla="*/ 5735602 h 6858001"/>
              <a:gd name="connsiteX45" fmla="*/ 2051723 w 9613354"/>
              <a:gd name="connsiteY45" fmla="*/ 5713666 h 6858001"/>
              <a:gd name="connsiteX46" fmla="*/ 2165345 w 9613354"/>
              <a:gd name="connsiteY46" fmla="*/ 5780891 h 6858001"/>
              <a:gd name="connsiteX47" fmla="*/ 2005810 w 9613354"/>
              <a:gd name="connsiteY47" fmla="*/ 5715660 h 6858001"/>
              <a:gd name="connsiteX48" fmla="*/ 2051723 w 9613354"/>
              <a:gd name="connsiteY48" fmla="*/ 5713666 h 6858001"/>
              <a:gd name="connsiteX49" fmla="*/ 5541569 w 9613354"/>
              <a:gd name="connsiteY49" fmla="*/ 5659742 h 6858001"/>
              <a:gd name="connsiteX50" fmla="*/ 5557016 w 9613354"/>
              <a:gd name="connsiteY50" fmla="*/ 5674028 h 6858001"/>
              <a:gd name="connsiteX51" fmla="*/ 5507943 w 9613354"/>
              <a:gd name="connsiteY51" fmla="*/ 5715047 h 6858001"/>
              <a:gd name="connsiteX52" fmla="*/ 5495596 w 9613354"/>
              <a:gd name="connsiteY52" fmla="*/ 5706611 h 6858001"/>
              <a:gd name="connsiteX53" fmla="*/ 5541569 w 9613354"/>
              <a:gd name="connsiteY53" fmla="*/ 5659742 h 6858001"/>
              <a:gd name="connsiteX54" fmla="*/ 9613354 w 9613354"/>
              <a:gd name="connsiteY54" fmla="*/ 5634180 h 6858001"/>
              <a:gd name="connsiteX55" fmla="*/ 9613354 w 9613354"/>
              <a:gd name="connsiteY55" fmla="*/ 5691571 h 6858001"/>
              <a:gd name="connsiteX56" fmla="*/ 9595588 w 9613354"/>
              <a:gd name="connsiteY56" fmla="*/ 5720995 h 6858001"/>
              <a:gd name="connsiteX57" fmla="*/ 9428282 w 9613354"/>
              <a:gd name="connsiteY57" fmla="*/ 5829772 h 6858001"/>
              <a:gd name="connsiteX58" fmla="*/ 9391377 w 9613354"/>
              <a:gd name="connsiteY58" fmla="*/ 5849349 h 6858001"/>
              <a:gd name="connsiteX59" fmla="*/ 9203793 w 9613354"/>
              <a:gd name="connsiteY59" fmla="*/ 5956351 h 6858001"/>
              <a:gd name="connsiteX60" fmla="*/ 9024933 w 9613354"/>
              <a:gd name="connsiteY60" fmla="*/ 5916358 h 6858001"/>
              <a:gd name="connsiteX61" fmla="*/ 9200214 w 9613354"/>
              <a:gd name="connsiteY61" fmla="*/ 5815879 h 6858001"/>
              <a:gd name="connsiteX62" fmla="*/ 9304730 w 9613354"/>
              <a:gd name="connsiteY62" fmla="*/ 5745448 h 6858001"/>
              <a:gd name="connsiteX63" fmla="*/ 9375494 w 9613354"/>
              <a:gd name="connsiteY63" fmla="*/ 5715404 h 6858001"/>
              <a:gd name="connsiteX64" fmla="*/ 9603243 w 9613354"/>
              <a:gd name="connsiteY64" fmla="*/ 5639544 h 6858001"/>
              <a:gd name="connsiteX65" fmla="*/ 5617199 w 9613354"/>
              <a:gd name="connsiteY65" fmla="*/ 5448350 h 6858001"/>
              <a:gd name="connsiteX66" fmla="*/ 5613387 w 9613354"/>
              <a:gd name="connsiteY66" fmla="*/ 5471780 h 6858001"/>
              <a:gd name="connsiteX67" fmla="*/ 5566073 w 9613354"/>
              <a:gd name="connsiteY67" fmla="*/ 5489746 h 6858001"/>
              <a:gd name="connsiteX68" fmla="*/ 5560164 w 9613354"/>
              <a:gd name="connsiteY68" fmla="*/ 5478606 h 6858001"/>
              <a:gd name="connsiteX69" fmla="*/ 5617199 w 9613354"/>
              <a:gd name="connsiteY69" fmla="*/ 5448350 h 6858001"/>
              <a:gd name="connsiteX70" fmla="*/ 3909231 w 9613354"/>
              <a:gd name="connsiteY70" fmla="*/ 5420282 h 6858001"/>
              <a:gd name="connsiteX71" fmla="*/ 3924872 w 9613354"/>
              <a:gd name="connsiteY71" fmla="*/ 5449765 h 6858001"/>
              <a:gd name="connsiteX72" fmla="*/ 3735710 w 9613354"/>
              <a:gd name="connsiteY72" fmla="*/ 5504778 h 6858001"/>
              <a:gd name="connsiteX73" fmla="*/ 3802307 w 9613354"/>
              <a:gd name="connsiteY73" fmla="*/ 5439223 h 6858001"/>
              <a:gd name="connsiteX74" fmla="*/ 3909231 w 9613354"/>
              <a:gd name="connsiteY74" fmla="*/ 5420282 h 6858001"/>
              <a:gd name="connsiteX75" fmla="*/ 4802906 w 9613354"/>
              <a:gd name="connsiteY75" fmla="*/ 5414676 h 6858001"/>
              <a:gd name="connsiteX76" fmla="*/ 4843463 w 9613354"/>
              <a:gd name="connsiteY76" fmla="*/ 5431074 h 6858001"/>
              <a:gd name="connsiteX77" fmla="*/ 4831158 w 9613354"/>
              <a:gd name="connsiteY77" fmla="*/ 5467931 h 6858001"/>
              <a:gd name="connsiteX78" fmla="*/ 4772206 w 9613354"/>
              <a:gd name="connsiteY78" fmla="*/ 5521952 h 6858001"/>
              <a:gd name="connsiteX79" fmla="*/ 4706854 w 9613354"/>
              <a:gd name="connsiteY79" fmla="*/ 5533873 h 6858001"/>
              <a:gd name="connsiteX80" fmla="*/ 4728385 w 9613354"/>
              <a:gd name="connsiteY80" fmla="*/ 5469374 h 6858001"/>
              <a:gd name="connsiteX81" fmla="*/ 4802906 w 9613354"/>
              <a:gd name="connsiteY81" fmla="*/ 5414676 h 6858001"/>
              <a:gd name="connsiteX82" fmla="*/ 5855734 w 9613354"/>
              <a:gd name="connsiteY82" fmla="*/ 5391682 h 6858001"/>
              <a:gd name="connsiteX83" fmla="*/ 5883182 w 9613354"/>
              <a:gd name="connsiteY83" fmla="*/ 5398683 h 6858001"/>
              <a:gd name="connsiteX84" fmla="*/ 5837322 w 9613354"/>
              <a:gd name="connsiteY84" fmla="*/ 5445759 h 6858001"/>
              <a:gd name="connsiteX85" fmla="*/ 5776036 w 9613354"/>
              <a:gd name="connsiteY85" fmla="*/ 5493435 h 6858001"/>
              <a:gd name="connsiteX86" fmla="*/ 5727037 w 9613354"/>
              <a:gd name="connsiteY86" fmla="*/ 5534594 h 6858001"/>
              <a:gd name="connsiteX87" fmla="*/ 5711476 w 9613354"/>
              <a:gd name="connsiteY87" fmla="*/ 5520101 h 6858001"/>
              <a:gd name="connsiteX88" fmla="*/ 5772625 w 9613354"/>
              <a:gd name="connsiteY88" fmla="*/ 5457332 h 6858001"/>
              <a:gd name="connsiteX89" fmla="*/ 5797059 w 9613354"/>
              <a:gd name="connsiteY89" fmla="*/ 5429206 h 6858001"/>
              <a:gd name="connsiteX90" fmla="*/ 5833008 w 9613354"/>
              <a:gd name="connsiteY90" fmla="*/ 5394970 h 6858001"/>
              <a:gd name="connsiteX91" fmla="*/ 5855734 w 9613354"/>
              <a:gd name="connsiteY91" fmla="*/ 5391682 h 6858001"/>
              <a:gd name="connsiteX92" fmla="*/ 5447913 w 9613354"/>
              <a:gd name="connsiteY92" fmla="*/ 5341192 h 6858001"/>
              <a:gd name="connsiteX93" fmla="*/ 5355559 w 9613354"/>
              <a:gd name="connsiteY93" fmla="*/ 5442634 h 6858001"/>
              <a:gd name="connsiteX94" fmla="*/ 5352458 w 9613354"/>
              <a:gd name="connsiteY94" fmla="*/ 5436788 h 6858001"/>
              <a:gd name="connsiteX95" fmla="*/ 5396781 w 9613354"/>
              <a:gd name="connsiteY95" fmla="*/ 5360822 h 6858001"/>
              <a:gd name="connsiteX96" fmla="*/ 5384575 w 9613354"/>
              <a:gd name="connsiteY96" fmla="*/ 5352311 h 6858001"/>
              <a:gd name="connsiteX97" fmla="*/ 5447913 w 9613354"/>
              <a:gd name="connsiteY97" fmla="*/ 5341192 h 6858001"/>
              <a:gd name="connsiteX98" fmla="*/ 154381 w 9613354"/>
              <a:gd name="connsiteY98" fmla="*/ 5317878 h 6858001"/>
              <a:gd name="connsiteX99" fmla="*/ 163924 w 9613354"/>
              <a:gd name="connsiteY99" fmla="*/ 5319359 h 6858001"/>
              <a:gd name="connsiteX100" fmla="*/ 361011 w 9613354"/>
              <a:gd name="connsiteY100" fmla="*/ 5558817 h 6858001"/>
              <a:gd name="connsiteX101" fmla="*/ 354936 w 9613354"/>
              <a:gd name="connsiteY101" fmla="*/ 5562039 h 6858001"/>
              <a:gd name="connsiteX102" fmla="*/ 339692 w 9613354"/>
              <a:gd name="connsiteY102" fmla="*/ 5562648 h 6858001"/>
              <a:gd name="connsiteX103" fmla="*/ 447580 w 9613354"/>
              <a:gd name="connsiteY103" fmla="*/ 5707333 h 6858001"/>
              <a:gd name="connsiteX104" fmla="*/ 435432 w 9613354"/>
              <a:gd name="connsiteY104" fmla="*/ 5713777 h 6858001"/>
              <a:gd name="connsiteX105" fmla="*/ 386247 w 9613354"/>
              <a:gd name="connsiteY105" fmla="*/ 5665087 h 6858001"/>
              <a:gd name="connsiteX106" fmla="*/ 266091 w 9613354"/>
              <a:gd name="connsiteY106" fmla="*/ 5511951 h 6858001"/>
              <a:gd name="connsiteX107" fmla="*/ 179757 w 9613354"/>
              <a:gd name="connsiteY107" fmla="*/ 5393224 h 6858001"/>
              <a:gd name="connsiteX108" fmla="*/ 142605 w 9613354"/>
              <a:gd name="connsiteY108" fmla="*/ 5323191 h 6858001"/>
              <a:gd name="connsiteX109" fmla="*/ 154381 w 9613354"/>
              <a:gd name="connsiteY109" fmla="*/ 5317878 h 6858001"/>
              <a:gd name="connsiteX110" fmla="*/ 4510143 w 9613354"/>
              <a:gd name="connsiteY110" fmla="*/ 5266914 h 6858001"/>
              <a:gd name="connsiteX111" fmla="*/ 4528521 w 9613354"/>
              <a:gd name="connsiteY111" fmla="*/ 5271884 h 6858001"/>
              <a:gd name="connsiteX112" fmla="*/ 4525376 w 9613354"/>
              <a:gd name="connsiteY112" fmla="*/ 5295629 h 6858001"/>
              <a:gd name="connsiteX113" fmla="*/ 4476190 w 9613354"/>
              <a:gd name="connsiteY113" fmla="*/ 5336442 h 6858001"/>
              <a:gd name="connsiteX114" fmla="*/ 4442482 w 9613354"/>
              <a:gd name="connsiteY114" fmla="*/ 5332246 h 6858001"/>
              <a:gd name="connsiteX115" fmla="*/ 4454863 w 9613354"/>
              <a:gd name="connsiteY115" fmla="*/ 5296239 h 6858001"/>
              <a:gd name="connsiteX116" fmla="*/ 4510143 w 9613354"/>
              <a:gd name="connsiteY116" fmla="*/ 5266914 h 6858001"/>
              <a:gd name="connsiteX117" fmla="*/ 5334955 w 9613354"/>
              <a:gd name="connsiteY117" fmla="*/ 5244829 h 6858001"/>
              <a:gd name="connsiteX118" fmla="*/ 5275606 w 9613354"/>
              <a:gd name="connsiteY118" fmla="*/ 5313113 h 6858001"/>
              <a:gd name="connsiteX119" fmla="*/ 5334955 w 9613354"/>
              <a:gd name="connsiteY119" fmla="*/ 5244829 h 6858001"/>
              <a:gd name="connsiteX120" fmla="*/ 1035444 w 9613354"/>
              <a:gd name="connsiteY120" fmla="*/ 5149275 h 6858001"/>
              <a:gd name="connsiteX121" fmla="*/ 1312902 w 9613354"/>
              <a:gd name="connsiteY121" fmla="*/ 5403507 h 6858001"/>
              <a:gd name="connsiteX122" fmla="*/ 1035444 w 9613354"/>
              <a:gd name="connsiteY122" fmla="*/ 5149275 h 6858001"/>
              <a:gd name="connsiteX123" fmla="*/ 5064551 w 9613354"/>
              <a:gd name="connsiteY123" fmla="*/ 5093901 h 6858001"/>
              <a:gd name="connsiteX124" fmla="*/ 5080130 w 9613354"/>
              <a:gd name="connsiteY124" fmla="*/ 5123268 h 6858001"/>
              <a:gd name="connsiteX125" fmla="*/ 5089479 w 9613354"/>
              <a:gd name="connsiteY125" fmla="*/ 5140891 h 6858001"/>
              <a:gd name="connsiteX126" fmla="*/ 5114646 w 9613354"/>
              <a:gd name="connsiteY126" fmla="*/ 5217859 h 6858001"/>
              <a:gd name="connsiteX127" fmla="*/ 5169401 w 9613354"/>
              <a:gd name="connsiteY127" fmla="*/ 5158705 h 6858001"/>
              <a:gd name="connsiteX128" fmla="*/ 5264785 w 9613354"/>
              <a:gd name="connsiteY128" fmla="*/ 5190899 h 6858001"/>
              <a:gd name="connsiteX129" fmla="*/ 5277249 w 9613354"/>
              <a:gd name="connsiteY129" fmla="*/ 5214394 h 6858001"/>
              <a:gd name="connsiteX130" fmla="*/ 5240584 w 9613354"/>
              <a:gd name="connsiteY130" fmla="*/ 5233844 h 6858001"/>
              <a:gd name="connsiteX131" fmla="*/ 5212902 w 9613354"/>
              <a:gd name="connsiteY131" fmla="*/ 5225947 h 6858001"/>
              <a:gd name="connsiteX132" fmla="*/ 5157786 w 9613354"/>
              <a:gd name="connsiteY132" fmla="*/ 5240135 h 6858001"/>
              <a:gd name="connsiteX133" fmla="*/ 5139453 w 9613354"/>
              <a:gd name="connsiteY133" fmla="*/ 5249861 h 6858001"/>
              <a:gd name="connsiteX134" fmla="*/ 5105903 w 9613354"/>
              <a:gd name="connsiteY134" fmla="*/ 5275183 h 6858001"/>
              <a:gd name="connsiteX135" fmla="*/ 5084092 w 9613354"/>
              <a:gd name="connsiteY135" fmla="*/ 5234068 h 6858001"/>
              <a:gd name="connsiteX136" fmla="*/ 5059164 w 9613354"/>
              <a:gd name="connsiteY136" fmla="*/ 5187077 h 6858001"/>
              <a:gd name="connsiteX137" fmla="*/ 5064551 w 9613354"/>
              <a:gd name="connsiteY137" fmla="*/ 5093901 h 6858001"/>
              <a:gd name="connsiteX138" fmla="*/ 5516313 w 9613354"/>
              <a:gd name="connsiteY138" fmla="*/ 5052281 h 6858001"/>
              <a:gd name="connsiteX139" fmla="*/ 5530412 w 9613354"/>
              <a:gd name="connsiteY139" fmla="*/ 5119732 h 6858001"/>
              <a:gd name="connsiteX140" fmla="*/ 5516313 w 9613354"/>
              <a:gd name="connsiteY140" fmla="*/ 5052281 h 6858001"/>
              <a:gd name="connsiteX141" fmla="*/ 5800818 w 9613354"/>
              <a:gd name="connsiteY141" fmla="*/ 5019103 h 6858001"/>
              <a:gd name="connsiteX142" fmla="*/ 5822556 w 9613354"/>
              <a:gd name="connsiteY142" fmla="*/ 5030053 h 6858001"/>
              <a:gd name="connsiteX143" fmla="*/ 5766585 w 9613354"/>
              <a:gd name="connsiteY143" fmla="*/ 5104704 h 6858001"/>
              <a:gd name="connsiteX144" fmla="*/ 5800818 w 9613354"/>
              <a:gd name="connsiteY144" fmla="*/ 5019103 h 6858001"/>
              <a:gd name="connsiteX145" fmla="*/ 5946615 w 9613354"/>
              <a:gd name="connsiteY145" fmla="*/ 4967184 h 6858001"/>
              <a:gd name="connsiteX146" fmla="*/ 5907860 w 9613354"/>
              <a:gd name="connsiteY146" fmla="*/ 5031899 h 6858001"/>
              <a:gd name="connsiteX147" fmla="*/ 5906217 w 9613354"/>
              <a:gd name="connsiteY147" fmla="*/ 4988614 h 6858001"/>
              <a:gd name="connsiteX148" fmla="*/ 5946615 w 9613354"/>
              <a:gd name="connsiteY148" fmla="*/ 4967184 h 6858001"/>
              <a:gd name="connsiteX149" fmla="*/ 5049613 w 9613354"/>
              <a:gd name="connsiteY149" fmla="*/ 4905908 h 6858001"/>
              <a:gd name="connsiteX150" fmla="*/ 5090868 w 9613354"/>
              <a:gd name="connsiteY150" fmla="*/ 4922475 h 6858001"/>
              <a:gd name="connsiteX151" fmla="*/ 5041263 w 9613354"/>
              <a:gd name="connsiteY151" fmla="*/ 5036677 h 6858001"/>
              <a:gd name="connsiteX152" fmla="*/ 5035120 w 9613354"/>
              <a:gd name="connsiteY152" fmla="*/ 5039936 h 6858001"/>
              <a:gd name="connsiteX153" fmla="*/ 5026492 w 9613354"/>
              <a:gd name="connsiteY153" fmla="*/ 4934653 h 6858001"/>
              <a:gd name="connsiteX154" fmla="*/ 5049613 w 9613354"/>
              <a:gd name="connsiteY154" fmla="*/ 4905908 h 6858001"/>
              <a:gd name="connsiteX155" fmla="*/ 4462509 w 9613354"/>
              <a:gd name="connsiteY155" fmla="*/ 4887578 h 6858001"/>
              <a:gd name="connsiteX156" fmla="*/ 4473051 w 9613354"/>
              <a:gd name="connsiteY156" fmla="*/ 4926613 h 6858001"/>
              <a:gd name="connsiteX157" fmla="*/ 4400937 w 9613354"/>
              <a:gd name="connsiteY157" fmla="*/ 5017761 h 6858001"/>
              <a:gd name="connsiteX158" fmla="*/ 4388404 w 9613354"/>
              <a:gd name="connsiteY158" fmla="*/ 5024410 h 6858001"/>
              <a:gd name="connsiteX159" fmla="*/ 4319495 w 9613354"/>
              <a:gd name="connsiteY159" fmla="*/ 5015629 h 6858001"/>
              <a:gd name="connsiteX160" fmla="*/ 4328935 w 9613354"/>
              <a:gd name="connsiteY160" fmla="*/ 4957729 h 6858001"/>
              <a:gd name="connsiteX161" fmla="*/ 4379875 w 9613354"/>
              <a:gd name="connsiteY161" fmla="*/ 4909928 h 6858001"/>
              <a:gd name="connsiteX162" fmla="*/ 4444887 w 9613354"/>
              <a:gd name="connsiteY162" fmla="*/ 4888662 h 6858001"/>
              <a:gd name="connsiteX163" fmla="*/ 4462509 w 9613354"/>
              <a:gd name="connsiteY163" fmla="*/ 4887578 h 6858001"/>
              <a:gd name="connsiteX164" fmla="*/ 12284 w 9613354"/>
              <a:gd name="connsiteY164" fmla="*/ 4857101 h 6858001"/>
              <a:gd name="connsiteX165" fmla="*/ 251975 w 9613354"/>
              <a:gd name="connsiteY165" fmla="*/ 5190240 h 6858001"/>
              <a:gd name="connsiteX166" fmla="*/ 245831 w 9613354"/>
              <a:gd name="connsiteY166" fmla="*/ 5193499 h 6858001"/>
              <a:gd name="connsiteX167" fmla="*/ 0 w 9613354"/>
              <a:gd name="connsiteY167" fmla="*/ 4863618 h 6858001"/>
              <a:gd name="connsiteX168" fmla="*/ 12284 w 9613354"/>
              <a:gd name="connsiteY168" fmla="*/ 4857101 h 6858001"/>
              <a:gd name="connsiteX169" fmla="*/ 6090323 w 9613354"/>
              <a:gd name="connsiteY169" fmla="*/ 4803590 h 6858001"/>
              <a:gd name="connsiteX170" fmla="*/ 6081468 w 9613354"/>
              <a:gd name="connsiteY170" fmla="*/ 4861810 h 6858001"/>
              <a:gd name="connsiteX171" fmla="*/ 6026158 w 9613354"/>
              <a:gd name="connsiteY171" fmla="*/ 4952320 h 6858001"/>
              <a:gd name="connsiteX172" fmla="*/ 6014007 w 9613354"/>
              <a:gd name="connsiteY172" fmla="*/ 4989348 h 6858001"/>
              <a:gd name="connsiteX173" fmla="*/ 6066793 w 9613354"/>
              <a:gd name="connsiteY173" fmla="*/ 4968993 h 6858001"/>
              <a:gd name="connsiteX174" fmla="*/ 6002116 w 9613354"/>
              <a:gd name="connsiteY174" fmla="*/ 5056826 h 6858001"/>
              <a:gd name="connsiteX175" fmla="*/ 6004767 w 9613354"/>
              <a:gd name="connsiteY175" fmla="*/ 5001897 h 6858001"/>
              <a:gd name="connsiteX176" fmla="*/ 5970589 w 9613354"/>
              <a:gd name="connsiteY176" fmla="*/ 5012381 h 6858001"/>
              <a:gd name="connsiteX177" fmla="*/ 6028298 w 9613354"/>
              <a:gd name="connsiteY177" fmla="*/ 4836494 h 6858001"/>
              <a:gd name="connsiteX178" fmla="*/ 6090323 w 9613354"/>
              <a:gd name="connsiteY178" fmla="*/ 4803590 h 6858001"/>
              <a:gd name="connsiteX179" fmla="*/ 6173751 w 9613354"/>
              <a:gd name="connsiteY179" fmla="*/ 4759508 h 6858001"/>
              <a:gd name="connsiteX180" fmla="*/ 6107320 w 9613354"/>
              <a:gd name="connsiteY180" fmla="*/ 4888621 h 6858001"/>
              <a:gd name="connsiteX181" fmla="*/ 6173751 w 9613354"/>
              <a:gd name="connsiteY181" fmla="*/ 4759508 h 6858001"/>
              <a:gd name="connsiteX182" fmla="*/ 5017191 w 9613354"/>
              <a:gd name="connsiteY182" fmla="*/ 4730605 h 6858001"/>
              <a:gd name="connsiteX183" fmla="*/ 4975982 w 9613354"/>
              <a:gd name="connsiteY183" fmla="*/ 4790695 h 6858001"/>
              <a:gd name="connsiteX184" fmla="*/ 5017191 w 9613354"/>
              <a:gd name="connsiteY184" fmla="*/ 4730605 h 6858001"/>
              <a:gd name="connsiteX185" fmla="*/ 6309798 w 9613354"/>
              <a:gd name="connsiteY185" fmla="*/ 4517879 h 6858001"/>
              <a:gd name="connsiteX186" fmla="*/ 6260541 w 9613354"/>
              <a:gd name="connsiteY186" fmla="*/ 4678886 h 6858001"/>
              <a:gd name="connsiteX187" fmla="*/ 6223404 w 9613354"/>
              <a:gd name="connsiteY187" fmla="*/ 4668614 h 6858001"/>
              <a:gd name="connsiteX188" fmla="*/ 6275786 w 9613354"/>
              <a:gd name="connsiteY188" fmla="*/ 4528430 h 6858001"/>
              <a:gd name="connsiteX189" fmla="*/ 6309798 w 9613354"/>
              <a:gd name="connsiteY189" fmla="*/ 4517879 h 6858001"/>
              <a:gd name="connsiteX190" fmla="*/ 5115298 w 9613354"/>
              <a:gd name="connsiteY190" fmla="*/ 4456825 h 6858001"/>
              <a:gd name="connsiteX191" fmla="*/ 5153029 w 9613354"/>
              <a:gd name="connsiteY191" fmla="*/ 4467396 h 6858001"/>
              <a:gd name="connsiteX192" fmla="*/ 5128022 w 9613354"/>
              <a:gd name="connsiteY192" fmla="*/ 4495951 h 6858001"/>
              <a:gd name="connsiteX193" fmla="*/ 5109157 w 9613354"/>
              <a:gd name="connsiteY193" fmla="*/ 4490669 h 6858001"/>
              <a:gd name="connsiteX194" fmla="*/ 5115298 w 9613354"/>
              <a:gd name="connsiteY194" fmla="*/ 4456825 h 6858001"/>
              <a:gd name="connsiteX195" fmla="*/ 9419152 w 9613354"/>
              <a:gd name="connsiteY195" fmla="*/ 4402222 h 6858001"/>
              <a:gd name="connsiteX196" fmla="*/ 9334821 w 9613354"/>
              <a:gd name="connsiteY196" fmla="*/ 4476398 h 6858001"/>
              <a:gd name="connsiteX197" fmla="*/ 9419152 w 9613354"/>
              <a:gd name="connsiteY197" fmla="*/ 4402222 h 6858001"/>
              <a:gd name="connsiteX198" fmla="*/ 6132485 w 9613354"/>
              <a:gd name="connsiteY198" fmla="*/ 4382866 h 6858001"/>
              <a:gd name="connsiteX199" fmla="*/ 6145015 w 9613354"/>
              <a:gd name="connsiteY199" fmla="*/ 4406487 h 6858001"/>
              <a:gd name="connsiteX200" fmla="*/ 6178981 w 9613354"/>
              <a:gd name="connsiteY200" fmla="*/ 4411169 h 6858001"/>
              <a:gd name="connsiteX201" fmla="*/ 6185125 w 9613354"/>
              <a:gd name="connsiteY201" fmla="*/ 4407910 h 6858001"/>
              <a:gd name="connsiteX202" fmla="*/ 6221977 w 9613354"/>
              <a:gd name="connsiteY202" fmla="*/ 4388360 h 6858001"/>
              <a:gd name="connsiteX203" fmla="*/ 6231744 w 9613354"/>
              <a:gd name="connsiteY203" fmla="*/ 4451283 h 6858001"/>
              <a:gd name="connsiteX204" fmla="*/ 6103498 w 9613354"/>
              <a:gd name="connsiteY204" fmla="*/ 4610120 h 6858001"/>
              <a:gd name="connsiteX205" fmla="*/ 6078930 w 9613354"/>
              <a:gd name="connsiteY205" fmla="*/ 4623153 h 6858001"/>
              <a:gd name="connsiteX206" fmla="*/ 6078683 w 9613354"/>
              <a:gd name="connsiteY206" fmla="*/ 4593015 h 6858001"/>
              <a:gd name="connsiteX207" fmla="*/ 6090106 w 9613354"/>
              <a:gd name="connsiteY207" fmla="*/ 4481016 h 6858001"/>
              <a:gd name="connsiteX208" fmla="*/ 6132485 w 9613354"/>
              <a:gd name="connsiteY208" fmla="*/ 4382866 h 6858001"/>
              <a:gd name="connsiteX209" fmla="*/ 6505471 w 9613354"/>
              <a:gd name="connsiteY209" fmla="*/ 4340214 h 6858001"/>
              <a:gd name="connsiteX210" fmla="*/ 6498509 w 9613354"/>
              <a:gd name="connsiteY210" fmla="*/ 4402783 h 6858001"/>
              <a:gd name="connsiteX211" fmla="*/ 6486148 w 9613354"/>
              <a:gd name="connsiteY211" fmla="*/ 4394621 h 6858001"/>
              <a:gd name="connsiteX212" fmla="*/ 6505471 w 9613354"/>
              <a:gd name="connsiteY212" fmla="*/ 4340214 h 6858001"/>
              <a:gd name="connsiteX213" fmla="*/ 5599864 w 9613354"/>
              <a:gd name="connsiteY213" fmla="*/ 4237236 h 6858001"/>
              <a:gd name="connsiteX214" fmla="*/ 5622119 w 9613354"/>
              <a:gd name="connsiteY214" fmla="*/ 4249515 h 6858001"/>
              <a:gd name="connsiteX215" fmla="*/ 5613663 w 9613354"/>
              <a:gd name="connsiteY215" fmla="*/ 4278087 h 6858001"/>
              <a:gd name="connsiteX216" fmla="*/ 5594731 w 9613354"/>
              <a:gd name="connsiteY216" fmla="*/ 4272072 h 6858001"/>
              <a:gd name="connsiteX217" fmla="*/ 5599864 w 9613354"/>
              <a:gd name="connsiteY217" fmla="*/ 4237236 h 6858001"/>
              <a:gd name="connsiteX218" fmla="*/ 5847899 w 9613354"/>
              <a:gd name="connsiteY218" fmla="*/ 4234110 h 6858001"/>
              <a:gd name="connsiteX219" fmla="*/ 5860621 w 9613354"/>
              <a:gd name="connsiteY219" fmla="*/ 4243419 h 6858001"/>
              <a:gd name="connsiteX220" fmla="*/ 5794947 w 9613354"/>
              <a:gd name="connsiteY220" fmla="*/ 4310372 h 6858001"/>
              <a:gd name="connsiteX221" fmla="*/ 5791623 w 9613354"/>
              <a:gd name="connsiteY221" fmla="*/ 4304107 h 6858001"/>
              <a:gd name="connsiteX222" fmla="*/ 5847899 w 9613354"/>
              <a:gd name="connsiteY222" fmla="*/ 4234110 h 6858001"/>
              <a:gd name="connsiteX223" fmla="*/ 6319459 w 9613354"/>
              <a:gd name="connsiteY223" fmla="*/ 4090997 h 6858001"/>
              <a:gd name="connsiteX224" fmla="*/ 6313463 w 9613354"/>
              <a:gd name="connsiteY224" fmla="*/ 4231084 h 6858001"/>
              <a:gd name="connsiteX225" fmla="*/ 6291541 w 9613354"/>
              <a:gd name="connsiteY225" fmla="*/ 4250320 h 6858001"/>
              <a:gd name="connsiteX226" fmla="*/ 6278946 w 9613354"/>
              <a:gd name="connsiteY226" fmla="*/ 4226577 h 6858001"/>
              <a:gd name="connsiteX227" fmla="*/ 6319459 w 9613354"/>
              <a:gd name="connsiteY227" fmla="*/ 4090997 h 6858001"/>
              <a:gd name="connsiteX228" fmla="*/ 5889026 w 9613354"/>
              <a:gd name="connsiteY228" fmla="*/ 4057076 h 6858001"/>
              <a:gd name="connsiteX229" fmla="*/ 5871299 w 9613354"/>
              <a:gd name="connsiteY229" fmla="*/ 4168173 h 6858001"/>
              <a:gd name="connsiteX230" fmla="*/ 5889026 w 9613354"/>
              <a:gd name="connsiteY230" fmla="*/ 4057076 h 6858001"/>
              <a:gd name="connsiteX231" fmla="*/ 6316556 w 9613354"/>
              <a:gd name="connsiteY231" fmla="*/ 3942290 h 6858001"/>
              <a:gd name="connsiteX232" fmla="*/ 6365943 w 9613354"/>
              <a:gd name="connsiteY232" fmla="*/ 3967702 h 6858001"/>
              <a:gd name="connsiteX233" fmla="*/ 6378606 w 9613354"/>
              <a:gd name="connsiteY233" fmla="*/ 3991571 h 6858001"/>
              <a:gd name="connsiteX234" fmla="*/ 6419445 w 9613354"/>
              <a:gd name="connsiteY234" fmla="*/ 4023428 h 6858001"/>
              <a:gd name="connsiteX235" fmla="*/ 6401073 w 9613354"/>
              <a:gd name="connsiteY235" fmla="*/ 4079050 h 6858001"/>
              <a:gd name="connsiteX236" fmla="*/ 6379538 w 9613354"/>
              <a:gd name="connsiteY236" fmla="*/ 4128703 h 6858001"/>
              <a:gd name="connsiteX237" fmla="*/ 6369524 w 9613354"/>
              <a:gd name="connsiteY237" fmla="*/ 4034618 h 6858001"/>
              <a:gd name="connsiteX238" fmla="*/ 6322771 w 9613354"/>
              <a:gd name="connsiteY238" fmla="*/ 4051773 h 6858001"/>
              <a:gd name="connsiteX239" fmla="*/ 6272746 w 9613354"/>
              <a:gd name="connsiteY239" fmla="*/ 4047728 h 6858001"/>
              <a:gd name="connsiteX240" fmla="*/ 6210167 w 9613354"/>
              <a:gd name="connsiteY240" fmla="*/ 4035049 h 6858001"/>
              <a:gd name="connsiteX241" fmla="*/ 6191174 w 9613354"/>
              <a:gd name="connsiteY241" fmla="*/ 3999246 h 6858001"/>
              <a:gd name="connsiteX242" fmla="*/ 6195687 w 9613354"/>
              <a:gd name="connsiteY242" fmla="*/ 3973916 h 6858001"/>
              <a:gd name="connsiteX243" fmla="*/ 6219040 w 9613354"/>
              <a:gd name="connsiteY243" fmla="*/ 3961527 h 6858001"/>
              <a:gd name="connsiteX244" fmla="*/ 6297033 w 9613354"/>
              <a:gd name="connsiteY244" fmla="*/ 3943089 h 6858001"/>
              <a:gd name="connsiteX245" fmla="*/ 6316556 w 9613354"/>
              <a:gd name="connsiteY245" fmla="*/ 3942290 h 6858001"/>
              <a:gd name="connsiteX246" fmla="*/ 6404722 w 9613354"/>
              <a:gd name="connsiteY246" fmla="*/ 3687165 h 6858001"/>
              <a:gd name="connsiteX247" fmla="*/ 6424220 w 9613354"/>
              <a:gd name="connsiteY247" fmla="*/ 3781729 h 6858001"/>
              <a:gd name="connsiteX248" fmla="*/ 6394086 w 9613354"/>
              <a:gd name="connsiteY248" fmla="*/ 3782728 h 6858001"/>
              <a:gd name="connsiteX249" fmla="*/ 6404722 w 9613354"/>
              <a:gd name="connsiteY249" fmla="*/ 3687165 h 6858001"/>
              <a:gd name="connsiteX250" fmla="*/ 6543161 w 9613354"/>
              <a:gd name="connsiteY250" fmla="*/ 3431748 h 6858001"/>
              <a:gd name="connsiteX251" fmla="*/ 6562023 w 9613354"/>
              <a:gd name="connsiteY251" fmla="*/ 3526650 h 6858001"/>
              <a:gd name="connsiteX252" fmla="*/ 6534415 w 9613354"/>
              <a:gd name="connsiteY252" fmla="*/ 3548787 h 6858001"/>
              <a:gd name="connsiteX253" fmla="*/ 6522007 w 9613354"/>
              <a:gd name="connsiteY253" fmla="*/ 3525397 h 6858001"/>
              <a:gd name="connsiteX254" fmla="*/ 6543161 w 9613354"/>
              <a:gd name="connsiteY254" fmla="*/ 3431748 h 6858001"/>
              <a:gd name="connsiteX255" fmla="*/ 9141441 w 9613354"/>
              <a:gd name="connsiteY255" fmla="*/ 3370042 h 6858001"/>
              <a:gd name="connsiteX256" fmla="*/ 9107425 w 9613354"/>
              <a:gd name="connsiteY256" fmla="*/ 3422497 h 6858001"/>
              <a:gd name="connsiteX257" fmla="*/ 9141441 w 9613354"/>
              <a:gd name="connsiteY257" fmla="*/ 3370042 h 6858001"/>
              <a:gd name="connsiteX258" fmla="*/ 6311284 w 9613354"/>
              <a:gd name="connsiteY258" fmla="*/ 3180100 h 6858001"/>
              <a:gd name="connsiteX259" fmla="*/ 6327005 w 9613354"/>
              <a:gd name="connsiteY259" fmla="*/ 3193841 h 6858001"/>
              <a:gd name="connsiteX260" fmla="*/ 6327614 w 9613354"/>
              <a:gd name="connsiteY260" fmla="*/ 3274470 h 6858001"/>
              <a:gd name="connsiteX261" fmla="*/ 6320544 w 9613354"/>
              <a:gd name="connsiteY261" fmla="*/ 3292937 h 6858001"/>
              <a:gd name="connsiteX262" fmla="*/ 6288615 w 9613354"/>
              <a:gd name="connsiteY262" fmla="*/ 3280439 h 6858001"/>
              <a:gd name="connsiteX263" fmla="*/ 6294588 w 9613354"/>
              <a:gd name="connsiteY263" fmla="*/ 3196317 h 6858001"/>
              <a:gd name="connsiteX264" fmla="*/ 6311284 w 9613354"/>
              <a:gd name="connsiteY264" fmla="*/ 3180100 h 6858001"/>
              <a:gd name="connsiteX265" fmla="*/ 5916600 w 9613354"/>
              <a:gd name="connsiteY265" fmla="*/ 3111159 h 6858001"/>
              <a:gd name="connsiteX266" fmla="*/ 6018168 w 9613354"/>
              <a:gd name="connsiteY266" fmla="*/ 3198763 h 6858001"/>
              <a:gd name="connsiteX267" fmla="*/ 6018216 w 9613354"/>
              <a:gd name="connsiteY267" fmla="*/ 3228525 h 6858001"/>
              <a:gd name="connsiteX268" fmla="*/ 5990540 w 9613354"/>
              <a:gd name="connsiteY268" fmla="*/ 3220867 h 6858001"/>
              <a:gd name="connsiteX269" fmla="*/ 5928979 w 9613354"/>
              <a:gd name="connsiteY269" fmla="*/ 3164166 h 6858001"/>
              <a:gd name="connsiteX270" fmla="*/ 5916600 w 9613354"/>
              <a:gd name="connsiteY270" fmla="*/ 3111159 h 6858001"/>
              <a:gd name="connsiteX271" fmla="*/ 6438445 w 9613354"/>
              <a:gd name="connsiteY271" fmla="*/ 3096588 h 6858001"/>
              <a:gd name="connsiteX272" fmla="*/ 6441252 w 9613354"/>
              <a:gd name="connsiteY272" fmla="*/ 3132154 h 6858001"/>
              <a:gd name="connsiteX273" fmla="*/ 6418855 w 9613354"/>
              <a:gd name="connsiteY273" fmla="*/ 3195909 h 6858001"/>
              <a:gd name="connsiteX274" fmla="*/ 6390584 w 9613354"/>
              <a:gd name="connsiteY274" fmla="*/ 3218317 h 6858001"/>
              <a:gd name="connsiteX275" fmla="*/ 6375245 w 9613354"/>
              <a:gd name="connsiteY275" fmla="*/ 3189402 h 6858001"/>
              <a:gd name="connsiteX276" fmla="*/ 6403776 w 9613354"/>
              <a:gd name="connsiteY276" fmla="*/ 3137211 h 6858001"/>
              <a:gd name="connsiteX277" fmla="*/ 6438445 w 9613354"/>
              <a:gd name="connsiteY277" fmla="*/ 3096588 h 6858001"/>
              <a:gd name="connsiteX278" fmla="*/ 9457967 w 9613354"/>
              <a:gd name="connsiteY278" fmla="*/ 2997742 h 6858001"/>
              <a:gd name="connsiteX279" fmla="*/ 9498220 w 9613354"/>
              <a:gd name="connsiteY279" fmla="*/ 3044129 h 6858001"/>
              <a:gd name="connsiteX280" fmla="*/ 9478072 w 9613354"/>
              <a:gd name="connsiteY280" fmla="*/ 3197822 h 6858001"/>
              <a:gd name="connsiteX281" fmla="*/ 9410544 w 9613354"/>
              <a:gd name="connsiteY281" fmla="*/ 3188487 h 6858001"/>
              <a:gd name="connsiteX282" fmla="*/ 9403163 w 9613354"/>
              <a:gd name="connsiteY282" fmla="*/ 3041869 h 6858001"/>
              <a:gd name="connsiteX283" fmla="*/ 9423603 w 9613354"/>
              <a:gd name="connsiteY283" fmla="*/ 3012210 h 6858001"/>
              <a:gd name="connsiteX284" fmla="*/ 9457967 w 9613354"/>
              <a:gd name="connsiteY284" fmla="*/ 2997742 h 6858001"/>
              <a:gd name="connsiteX285" fmla="*/ 6147606 w 9613354"/>
              <a:gd name="connsiteY285" fmla="*/ 2940444 h 6858001"/>
              <a:gd name="connsiteX286" fmla="*/ 6161701 w 9613354"/>
              <a:gd name="connsiteY286" fmla="*/ 2981139 h 6858001"/>
              <a:gd name="connsiteX287" fmla="*/ 6150000 w 9613354"/>
              <a:gd name="connsiteY287" fmla="*/ 2987346 h 6858001"/>
              <a:gd name="connsiteX288" fmla="*/ 6135908 w 9613354"/>
              <a:gd name="connsiteY288" fmla="*/ 2946650 h 6858001"/>
              <a:gd name="connsiteX289" fmla="*/ 6147606 w 9613354"/>
              <a:gd name="connsiteY289" fmla="*/ 2940444 h 6858001"/>
              <a:gd name="connsiteX290" fmla="*/ 5868378 w 9613354"/>
              <a:gd name="connsiteY290" fmla="*/ 2933355 h 6858001"/>
              <a:gd name="connsiteX291" fmla="*/ 5889331 w 9613354"/>
              <a:gd name="connsiteY291" fmla="*/ 3002525 h 6858001"/>
              <a:gd name="connsiteX292" fmla="*/ 5868378 w 9613354"/>
              <a:gd name="connsiteY292" fmla="*/ 2933355 h 6858001"/>
              <a:gd name="connsiteX293" fmla="*/ 5325741 w 9613354"/>
              <a:gd name="connsiteY293" fmla="*/ 2669939 h 6858001"/>
              <a:gd name="connsiteX294" fmla="*/ 5346936 w 9613354"/>
              <a:gd name="connsiteY294" fmla="*/ 2681635 h 6858001"/>
              <a:gd name="connsiteX295" fmla="*/ 5333035 w 9613354"/>
              <a:gd name="connsiteY295" fmla="*/ 2711946 h 6858001"/>
              <a:gd name="connsiteX296" fmla="*/ 5318168 w 9613354"/>
              <a:gd name="connsiteY296" fmla="*/ 2712186 h 6858001"/>
              <a:gd name="connsiteX297" fmla="*/ 5325741 w 9613354"/>
              <a:gd name="connsiteY297" fmla="*/ 2669939 h 6858001"/>
              <a:gd name="connsiteX298" fmla="*/ 6410706 w 9613354"/>
              <a:gd name="connsiteY298" fmla="*/ 2238886 h 6858001"/>
              <a:gd name="connsiteX299" fmla="*/ 6457238 w 9613354"/>
              <a:gd name="connsiteY299" fmla="*/ 2326601 h 6858001"/>
              <a:gd name="connsiteX300" fmla="*/ 6444075 w 9613354"/>
              <a:gd name="connsiteY300" fmla="*/ 2333584 h 6858001"/>
              <a:gd name="connsiteX301" fmla="*/ 6397543 w 9613354"/>
              <a:gd name="connsiteY301" fmla="*/ 2245869 h 6858001"/>
              <a:gd name="connsiteX302" fmla="*/ 6410706 w 9613354"/>
              <a:gd name="connsiteY302" fmla="*/ 2238886 h 6858001"/>
              <a:gd name="connsiteX303" fmla="*/ 9159909 w 9613354"/>
              <a:gd name="connsiteY303" fmla="*/ 2231868 h 6858001"/>
              <a:gd name="connsiteX304" fmla="*/ 9166547 w 9613354"/>
              <a:gd name="connsiteY304" fmla="*/ 2234946 h 6858001"/>
              <a:gd name="connsiteX305" fmla="*/ 9185280 w 9613354"/>
              <a:gd name="connsiteY305" fmla="*/ 2270260 h 6858001"/>
              <a:gd name="connsiteX306" fmla="*/ 9200863 w 9613354"/>
              <a:gd name="connsiteY306" fmla="*/ 2405289 h 6858001"/>
              <a:gd name="connsiteX307" fmla="*/ 9203968 w 9613354"/>
              <a:gd name="connsiteY307" fmla="*/ 2471516 h 6858001"/>
              <a:gd name="connsiteX308" fmla="*/ 9203961 w 9613354"/>
              <a:gd name="connsiteY308" fmla="*/ 2501688 h 6858001"/>
              <a:gd name="connsiteX309" fmla="*/ 9203928 w 9613354"/>
              <a:gd name="connsiteY309" fmla="*/ 2622374 h 6858001"/>
              <a:gd name="connsiteX310" fmla="*/ 9169538 w 9613354"/>
              <a:gd name="connsiteY310" fmla="*/ 2723577 h 6858001"/>
              <a:gd name="connsiteX311" fmla="*/ 9147692 w 9613354"/>
              <a:gd name="connsiteY311" fmla="*/ 2652207 h 6858001"/>
              <a:gd name="connsiteX312" fmla="*/ 9144659 w 9613354"/>
              <a:gd name="connsiteY312" fmla="*/ 2314435 h 6858001"/>
              <a:gd name="connsiteX313" fmla="*/ 9150927 w 9613354"/>
              <a:gd name="connsiteY313" fmla="*/ 2235690 h 6858001"/>
              <a:gd name="connsiteX314" fmla="*/ 9159909 w 9613354"/>
              <a:gd name="connsiteY314" fmla="*/ 2231868 h 6858001"/>
              <a:gd name="connsiteX315" fmla="*/ 6240084 w 9613354"/>
              <a:gd name="connsiteY315" fmla="*/ 2200946 h 6858001"/>
              <a:gd name="connsiteX316" fmla="*/ 6258590 w 9613354"/>
              <a:gd name="connsiteY316" fmla="*/ 2221159 h 6858001"/>
              <a:gd name="connsiteX317" fmla="*/ 6364115 w 9613354"/>
              <a:gd name="connsiteY317" fmla="*/ 2405404 h 6858001"/>
              <a:gd name="connsiteX318" fmla="*/ 6463564 w 9613354"/>
              <a:gd name="connsiteY318" fmla="*/ 2592873 h 6858001"/>
              <a:gd name="connsiteX319" fmla="*/ 6463705 w 9613354"/>
              <a:gd name="connsiteY319" fmla="*/ 2607811 h 6858001"/>
              <a:gd name="connsiteX320" fmla="*/ 6451981 w 9613354"/>
              <a:gd name="connsiteY320" fmla="*/ 2659074 h 6858001"/>
              <a:gd name="connsiteX321" fmla="*/ 6406066 w 9613354"/>
              <a:gd name="connsiteY321" fmla="*/ 2645893 h 6858001"/>
              <a:gd name="connsiteX322" fmla="*/ 6395898 w 9613354"/>
              <a:gd name="connsiteY322" fmla="*/ 2538682 h 6858001"/>
              <a:gd name="connsiteX323" fmla="*/ 6386575 w 9613354"/>
              <a:gd name="connsiteY323" fmla="*/ 2521107 h 6858001"/>
              <a:gd name="connsiteX324" fmla="*/ 6305631 w 9613354"/>
              <a:gd name="connsiteY324" fmla="*/ 2353851 h 6858001"/>
              <a:gd name="connsiteX325" fmla="*/ 6240367 w 9613354"/>
              <a:gd name="connsiteY325" fmla="*/ 2230825 h 6858001"/>
              <a:gd name="connsiteX326" fmla="*/ 6234010 w 9613354"/>
              <a:gd name="connsiteY326" fmla="*/ 2204168 h 6858001"/>
              <a:gd name="connsiteX327" fmla="*/ 6240084 w 9613354"/>
              <a:gd name="connsiteY327" fmla="*/ 2200946 h 6858001"/>
              <a:gd name="connsiteX328" fmla="*/ 5710707 w 9613354"/>
              <a:gd name="connsiteY328" fmla="*/ 2021482 h 6858001"/>
              <a:gd name="connsiteX329" fmla="*/ 5750324 w 9613354"/>
              <a:gd name="connsiteY329" fmla="*/ 2032579 h 6858001"/>
              <a:gd name="connsiteX330" fmla="*/ 5743875 w 9613354"/>
              <a:gd name="connsiteY330" fmla="*/ 2068113 h 6858001"/>
              <a:gd name="connsiteX331" fmla="*/ 5710838 w 9613354"/>
              <a:gd name="connsiteY331" fmla="*/ 2053526 h 6858001"/>
              <a:gd name="connsiteX332" fmla="*/ 5710707 w 9613354"/>
              <a:gd name="connsiteY332" fmla="*/ 2021482 h 6858001"/>
              <a:gd name="connsiteX333" fmla="*/ 6084549 w 9613354"/>
              <a:gd name="connsiteY333" fmla="*/ 1951617 h 6858001"/>
              <a:gd name="connsiteX334" fmla="*/ 6191125 w 9613354"/>
              <a:gd name="connsiteY334" fmla="*/ 2109169 h 6858001"/>
              <a:gd name="connsiteX335" fmla="*/ 6084549 w 9613354"/>
              <a:gd name="connsiteY335" fmla="*/ 1951617 h 6858001"/>
              <a:gd name="connsiteX336" fmla="*/ 6005931 w 9613354"/>
              <a:gd name="connsiteY336" fmla="*/ 1822051 h 6858001"/>
              <a:gd name="connsiteX337" fmla="*/ 6061944 w 9613354"/>
              <a:gd name="connsiteY337" fmla="*/ 1899381 h 6858001"/>
              <a:gd name="connsiteX338" fmla="*/ 6050246 w 9613354"/>
              <a:gd name="connsiteY338" fmla="*/ 1905587 h 6858001"/>
              <a:gd name="connsiteX339" fmla="*/ 6000081 w 9613354"/>
              <a:gd name="connsiteY339" fmla="*/ 1825155 h 6858001"/>
              <a:gd name="connsiteX340" fmla="*/ 6005931 w 9613354"/>
              <a:gd name="connsiteY340" fmla="*/ 1822051 h 6858001"/>
              <a:gd name="connsiteX341" fmla="*/ 9439287 w 9613354"/>
              <a:gd name="connsiteY341" fmla="*/ 1767855 h 6858001"/>
              <a:gd name="connsiteX342" fmla="*/ 9445609 w 9613354"/>
              <a:gd name="connsiteY342" fmla="*/ 1770941 h 6858001"/>
              <a:gd name="connsiteX343" fmla="*/ 9466936 w 9613354"/>
              <a:gd name="connsiteY343" fmla="*/ 1811143 h 6858001"/>
              <a:gd name="connsiteX344" fmla="*/ 9449386 w 9613354"/>
              <a:gd name="connsiteY344" fmla="*/ 1820453 h 6858001"/>
              <a:gd name="connsiteX345" fmla="*/ 9430863 w 9613354"/>
              <a:gd name="connsiteY345" fmla="*/ 1771404 h 6858001"/>
              <a:gd name="connsiteX346" fmla="*/ 9439287 w 9613354"/>
              <a:gd name="connsiteY346" fmla="*/ 1767855 h 6858001"/>
              <a:gd name="connsiteX347" fmla="*/ 6367684 w 9613354"/>
              <a:gd name="connsiteY347" fmla="*/ 1744490 h 6858001"/>
              <a:gd name="connsiteX348" fmla="*/ 6379471 w 9613354"/>
              <a:gd name="connsiteY348" fmla="*/ 1811222 h 6858001"/>
              <a:gd name="connsiteX349" fmla="*/ 6367187 w 9613354"/>
              <a:gd name="connsiteY349" fmla="*/ 1817739 h 6858001"/>
              <a:gd name="connsiteX350" fmla="*/ 6352378 w 9613354"/>
              <a:gd name="connsiteY350" fmla="*/ 1745310 h 6858001"/>
              <a:gd name="connsiteX351" fmla="*/ 6367684 w 9613354"/>
              <a:gd name="connsiteY351" fmla="*/ 1744490 h 6858001"/>
              <a:gd name="connsiteX352" fmla="*/ 5230240 w 9613354"/>
              <a:gd name="connsiteY352" fmla="*/ 1730436 h 6858001"/>
              <a:gd name="connsiteX353" fmla="*/ 5321667 w 9613354"/>
              <a:gd name="connsiteY353" fmla="*/ 1748633 h 6858001"/>
              <a:gd name="connsiteX354" fmla="*/ 5340319 w 9613354"/>
              <a:gd name="connsiteY354" fmla="*/ 1768381 h 6858001"/>
              <a:gd name="connsiteX355" fmla="*/ 5311727 w 9613354"/>
              <a:gd name="connsiteY355" fmla="*/ 1776138 h 6858001"/>
              <a:gd name="connsiteX356" fmla="*/ 5230240 w 9613354"/>
              <a:gd name="connsiteY356" fmla="*/ 1730436 h 6858001"/>
              <a:gd name="connsiteX357" fmla="*/ 8713015 w 9613354"/>
              <a:gd name="connsiteY357" fmla="*/ 1608665 h 6858001"/>
              <a:gd name="connsiteX358" fmla="*/ 8713552 w 9613354"/>
              <a:gd name="connsiteY358" fmla="*/ 1670230 h 6858001"/>
              <a:gd name="connsiteX359" fmla="*/ 8691548 w 9613354"/>
              <a:gd name="connsiteY359" fmla="*/ 1674173 h 6858001"/>
              <a:gd name="connsiteX360" fmla="*/ 8697282 w 9613354"/>
              <a:gd name="connsiteY360" fmla="*/ 1609281 h 6858001"/>
              <a:gd name="connsiteX361" fmla="*/ 8713015 w 9613354"/>
              <a:gd name="connsiteY361" fmla="*/ 1608665 h 6858001"/>
              <a:gd name="connsiteX362" fmla="*/ 8720701 w 9613354"/>
              <a:gd name="connsiteY362" fmla="*/ 1351592 h 6858001"/>
              <a:gd name="connsiteX363" fmla="*/ 8729449 w 9613354"/>
              <a:gd name="connsiteY363" fmla="*/ 1353509 h 6858001"/>
              <a:gd name="connsiteX364" fmla="*/ 8721172 w 9613354"/>
              <a:gd name="connsiteY364" fmla="*/ 1425336 h 6858001"/>
              <a:gd name="connsiteX365" fmla="*/ 8706005 w 9613354"/>
              <a:gd name="connsiteY365" fmla="*/ 1425890 h 6858001"/>
              <a:gd name="connsiteX366" fmla="*/ 8714280 w 9613354"/>
              <a:gd name="connsiteY366" fmla="*/ 1354061 h 6858001"/>
              <a:gd name="connsiteX367" fmla="*/ 8720701 w 9613354"/>
              <a:gd name="connsiteY367" fmla="*/ 1351592 h 6858001"/>
              <a:gd name="connsiteX368" fmla="*/ 8600730 w 9613354"/>
              <a:gd name="connsiteY368" fmla="*/ 1068484 h 6858001"/>
              <a:gd name="connsiteX369" fmla="*/ 8635498 w 9613354"/>
              <a:gd name="connsiteY369" fmla="*/ 1176414 h 6858001"/>
              <a:gd name="connsiteX370" fmla="*/ 8614872 w 9613354"/>
              <a:gd name="connsiteY370" fmla="*/ 1179921 h 6858001"/>
              <a:gd name="connsiteX371" fmla="*/ 8580104 w 9613354"/>
              <a:gd name="connsiteY371" fmla="*/ 1071992 h 6858001"/>
              <a:gd name="connsiteX372" fmla="*/ 8600730 w 9613354"/>
              <a:gd name="connsiteY372" fmla="*/ 1068484 h 6858001"/>
              <a:gd name="connsiteX373" fmla="*/ 8624164 w 9613354"/>
              <a:gd name="connsiteY373" fmla="*/ 890108 h 6858001"/>
              <a:gd name="connsiteX374" fmla="*/ 8608189 w 9613354"/>
              <a:gd name="connsiteY374" fmla="*/ 980102 h 6858001"/>
              <a:gd name="connsiteX375" fmla="*/ 8589543 w 9613354"/>
              <a:gd name="connsiteY375" fmla="*/ 989993 h 6858001"/>
              <a:gd name="connsiteX376" fmla="*/ 8577272 w 9613354"/>
              <a:gd name="connsiteY376" fmla="*/ 966861 h 6858001"/>
              <a:gd name="connsiteX377" fmla="*/ 8608666 w 9613354"/>
              <a:gd name="connsiteY377" fmla="*/ 890919 h 6858001"/>
              <a:gd name="connsiteX378" fmla="*/ 8624164 w 9613354"/>
              <a:gd name="connsiteY378" fmla="*/ 890108 h 6858001"/>
              <a:gd name="connsiteX379" fmla="*/ 6102009 w 9613354"/>
              <a:gd name="connsiteY379" fmla="*/ 780921 h 6858001"/>
              <a:gd name="connsiteX380" fmla="*/ 6328259 w 9613354"/>
              <a:gd name="connsiteY380" fmla="*/ 953864 h 6858001"/>
              <a:gd name="connsiteX381" fmla="*/ 6368687 w 9613354"/>
              <a:gd name="connsiteY381" fmla="*/ 1030072 h 6858001"/>
              <a:gd name="connsiteX382" fmla="*/ 6341013 w 9613354"/>
              <a:gd name="connsiteY382" fmla="*/ 1082311 h 6858001"/>
              <a:gd name="connsiteX383" fmla="*/ 6291528 w 9613354"/>
              <a:gd name="connsiteY383" fmla="*/ 1078516 h 6858001"/>
              <a:gd name="connsiteX384" fmla="*/ 6155191 w 9613354"/>
              <a:gd name="connsiteY384" fmla="*/ 985577 h 6858001"/>
              <a:gd name="connsiteX385" fmla="*/ 6127203 w 9613354"/>
              <a:gd name="connsiteY385" fmla="*/ 932819 h 6858001"/>
              <a:gd name="connsiteX386" fmla="*/ 6096151 w 9613354"/>
              <a:gd name="connsiteY386" fmla="*/ 889196 h 6858001"/>
              <a:gd name="connsiteX387" fmla="*/ 6071273 w 9613354"/>
              <a:gd name="connsiteY387" fmla="*/ 842300 h 6858001"/>
              <a:gd name="connsiteX388" fmla="*/ 6102009 w 9613354"/>
              <a:gd name="connsiteY388" fmla="*/ 780921 h 6858001"/>
              <a:gd name="connsiteX389" fmla="*/ 4218088 w 9613354"/>
              <a:gd name="connsiteY389" fmla="*/ 634940 h 6858001"/>
              <a:gd name="connsiteX390" fmla="*/ 4289700 w 9613354"/>
              <a:gd name="connsiteY390" fmla="*/ 656896 h 6858001"/>
              <a:gd name="connsiteX391" fmla="*/ 4290056 w 9613354"/>
              <a:gd name="connsiteY391" fmla="*/ 671693 h 6858001"/>
              <a:gd name="connsiteX392" fmla="*/ 4218442 w 9613354"/>
              <a:gd name="connsiteY392" fmla="*/ 649739 h 6858001"/>
              <a:gd name="connsiteX393" fmla="*/ 4218088 w 9613354"/>
              <a:gd name="connsiteY393" fmla="*/ 634940 h 6858001"/>
              <a:gd name="connsiteX394" fmla="*/ 5621235 w 9613354"/>
              <a:gd name="connsiteY394" fmla="*/ 591729 h 6858001"/>
              <a:gd name="connsiteX395" fmla="*/ 5713764 w 9613354"/>
              <a:gd name="connsiteY395" fmla="*/ 638983 h 6858001"/>
              <a:gd name="connsiteX396" fmla="*/ 5621235 w 9613354"/>
              <a:gd name="connsiteY396" fmla="*/ 591729 h 6858001"/>
              <a:gd name="connsiteX397" fmla="*/ 7416225 w 9613354"/>
              <a:gd name="connsiteY397" fmla="*/ 410230 h 6858001"/>
              <a:gd name="connsiteX398" fmla="*/ 7444296 w 9613354"/>
              <a:gd name="connsiteY398" fmla="*/ 433119 h 6858001"/>
              <a:gd name="connsiteX399" fmla="*/ 7550447 w 9613354"/>
              <a:gd name="connsiteY399" fmla="*/ 558153 h 6858001"/>
              <a:gd name="connsiteX400" fmla="*/ 7644128 w 9613354"/>
              <a:gd name="connsiteY400" fmla="*/ 674691 h 6858001"/>
              <a:gd name="connsiteX401" fmla="*/ 7416225 w 9613354"/>
              <a:gd name="connsiteY401" fmla="*/ 410230 h 6858001"/>
              <a:gd name="connsiteX402" fmla="*/ 3671541 w 9613354"/>
              <a:gd name="connsiteY402" fmla="*/ 371218 h 6858001"/>
              <a:gd name="connsiteX403" fmla="*/ 3436179 w 9613354"/>
              <a:gd name="connsiteY403" fmla="*/ 457417 h 6858001"/>
              <a:gd name="connsiteX404" fmla="*/ 3477386 w 9613354"/>
              <a:gd name="connsiteY404" fmla="*/ 427466 h 6858001"/>
              <a:gd name="connsiteX405" fmla="*/ 3671541 w 9613354"/>
              <a:gd name="connsiteY405" fmla="*/ 371218 h 6858001"/>
              <a:gd name="connsiteX406" fmla="*/ 4817239 w 9613354"/>
              <a:gd name="connsiteY406" fmla="*/ 331146 h 6858001"/>
              <a:gd name="connsiteX407" fmla="*/ 4866239 w 9613354"/>
              <a:gd name="connsiteY407" fmla="*/ 366035 h 6858001"/>
              <a:gd name="connsiteX408" fmla="*/ 4793562 w 9613354"/>
              <a:gd name="connsiteY408" fmla="*/ 335009 h 6858001"/>
              <a:gd name="connsiteX409" fmla="*/ 4817239 w 9613354"/>
              <a:gd name="connsiteY409" fmla="*/ 331146 h 6858001"/>
              <a:gd name="connsiteX410" fmla="*/ 5225560 w 9613354"/>
              <a:gd name="connsiteY410" fmla="*/ 196828 h 6858001"/>
              <a:gd name="connsiteX411" fmla="*/ 5374600 w 9613354"/>
              <a:gd name="connsiteY411" fmla="*/ 223437 h 6858001"/>
              <a:gd name="connsiteX412" fmla="*/ 5495965 w 9613354"/>
              <a:gd name="connsiteY412" fmla="*/ 317565 h 6858001"/>
              <a:gd name="connsiteX413" fmla="*/ 5483689 w 9613354"/>
              <a:gd name="connsiteY413" fmla="*/ 354269 h 6858001"/>
              <a:gd name="connsiteX414" fmla="*/ 5443346 w 9613354"/>
              <a:gd name="connsiteY414" fmla="*/ 353028 h 6858001"/>
              <a:gd name="connsiteX415" fmla="*/ 5272489 w 9613354"/>
              <a:gd name="connsiteY415" fmla="*/ 300252 h 6858001"/>
              <a:gd name="connsiteX416" fmla="*/ 5225560 w 9613354"/>
              <a:gd name="connsiteY416" fmla="*/ 196828 h 6858001"/>
              <a:gd name="connsiteX417" fmla="*/ 5651689 w 9613354"/>
              <a:gd name="connsiteY417" fmla="*/ 195566 h 6858001"/>
              <a:gd name="connsiteX418" fmla="*/ 5812618 w 9613354"/>
              <a:gd name="connsiteY418" fmla="*/ 306048 h 6858001"/>
              <a:gd name="connsiteX419" fmla="*/ 5803452 w 9613354"/>
              <a:gd name="connsiteY419" fmla="*/ 318443 h 6858001"/>
              <a:gd name="connsiteX420" fmla="*/ 5642523 w 9613354"/>
              <a:gd name="connsiteY420" fmla="*/ 207961 h 6858001"/>
              <a:gd name="connsiteX421" fmla="*/ 5651689 w 9613354"/>
              <a:gd name="connsiteY421" fmla="*/ 195566 h 6858001"/>
              <a:gd name="connsiteX422" fmla="*/ 4759582 w 9613354"/>
              <a:gd name="connsiteY422" fmla="*/ 112001 h 6858001"/>
              <a:gd name="connsiteX423" fmla="*/ 4911531 w 9613354"/>
              <a:gd name="connsiteY423" fmla="*/ 154678 h 6858001"/>
              <a:gd name="connsiteX424" fmla="*/ 4704711 w 9613354"/>
              <a:gd name="connsiteY424" fmla="*/ 114531 h 6858001"/>
              <a:gd name="connsiteX425" fmla="*/ 4759582 w 9613354"/>
              <a:gd name="connsiteY425" fmla="*/ 112001 h 6858001"/>
              <a:gd name="connsiteX426" fmla="*/ 3605480 w 9613354"/>
              <a:gd name="connsiteY426" fmla="*/ 108918 h 6858001"/>
              <a:gd name="connsiteX427" fmla="*/ 3229997 w 9613354"/>
              <a:gd name="connsiteY427" fmla="*/ 217118 h 6858001"/>
              <a:gd name="connsiteX428" fmla="*/ 3605480 w 9613354"/>
              <a:gd name="connsiteY428" fmla="*/ 108918 h 6858001"/>
              <a:gd name="connsiteX429" fmla="*/ 4416945 w 9613354"/>
              <a:gd name="connsiteY429" fmla="*/ 70158 h 6858001"/>
              <a:gd name="connsiteX430" fmla="*/ 4416990 w 9613354"/>
              <a:gd name="connsiteY430" fmla="*/ 85191 h 6858001"/>
              <a:gd name="connsiteX431" fmla="*/ 4193928 w 9613354"/>
              <a:gd name="connsiteY431" fmla="*/ 98110 h 6858001"/>
              <a:gd name="connsiteX432" fmla="*/ 4026643 w 9613354"/>
              <a:gd name="connsiteY432" fmla="*/ 111560 h 6858001"/>
              <a:gd name="connsiteX433" fmla="*/ 3515621 w 9613354"/>
              <a:gd name="connsiteY433" fmla="*/ 194415 h 6858001"/>
              <a:gd name="connsiteX434" fmla="*/ 3308188 w 9613354"/>
              <a:gd name="connsiteY434" fmla="*/ 251749 h 6858001"/>
              <a:gd name="connsiteX435" fmla="*/ 3274088 w 9613354"/>
              <a:gd name="connsiteY435" fmla="*/ 247249 h 6858001"/>
              <a:gd name="connsiteX436" fmla="*/ 4416945 w 9613354"/>
              <a:gd name="connsiteY436" fmla="*/ 70158 h 6858001"/>
              <a:gd name="connsiteX437" fmla="*/ 5932859 w 9613354"/>
              <a:gd name="connsiteY437" fmla="*/ 46409 h 6858001"/>
              <a:gd name="connsiteX438" fmla="*/ 6115332 w 9613354"/>
              <a:gd name="connsiteY438" fmla="*/ 145462 h 6858001"/>
              <a:gd name="connsiteX439" fmla="*/ 6105777 w 9613354"/>
              <a:gd name="connsiteY439" fmla="*/ 158063 h 6858001"/>
              <a:gd name="connsiteX440" fmla="*/ 5923303 w 9613354"/>
              <a:gd name="connsiteY440" fmla="*/ 59010 h 6858001"/>
              <a:gd name="connsiteX441" fmla="*/ 5932859 w 9613354"/>
              <a:gd name="connsiteY441" fmla="*/ 46409 h 6858001"/>
              <a:gd name="connsiteX442" fmla="*/ 7130614 w 9613354"/>
              <a:gd name="connsiteY442" fmla="*/ 0 h 6858001"/>
              <a:gd name="connsiteX443" fmla="*/ 7250200 w 9613354"/>
              <a:gd name="connsiteY443" fmla="*/ 0 h 6858001"/>
              <a:gd name="connsiteX444" fmla="*/ 7266768 w 9613354"/>
              <a:gd name="connsiteY444" fmla="*/ 31234 h 6858001"/>
              <a:gd name="connsiteX445" fmla="*/ 7288095 w 9613354"/>
              <a:gd name="connsiteY445" fmla="*/ 71434 h 6858001"/>
              <a:gd name="connsiteX446" fmla="*/ 7266450 w 9613354"/>
              <a:gd name="connsiteY446" fmla="*/ 60439 h 6858001"/>
              <a:gd name="connsiteX447" fmla="*/ 7238600 w 9613354"/>
              <a:gd name="connsiteY447" fmla="*/ 37746 h 6858001"/>
              <a:gd name="connsiteX448" fmla="*/ 7192243 w 9613354"/>
              <a:gd name="connsiteY448" fmla="*/ 24874 h 6858001"/>
              <a:gd name="connsiteX449" fmla="*/ 7173804 w 9613354"/>
              <a:gd name="connsiteY449" fmla="*/ 64628 h 6858001"/>
              <a:gd name="connsiteX450" fmla="*/ 7161429 w 9613354"/>
              <a:gd name="connsiteY450" fmla="*/ 56207 h 6858001"/>
              <a:gd name="connsiteX451" fmla="*/ 7136652 w 9613354"/>
              <a:gd name="connsiteY451" fmla="*/ 5540 h 6858001"/>
              <a:gd name="connsiteX452" fmla="*/ 5816718 w 9613354"/>
              <a:gd name="connsiteY452" fmla="*/ 0 h 6858001"/>
              <a:gd name="connsiteX453" fmla="*/ 5891312 w 9613354"/>
              <a:gd name="connsiteY453" fmla="*/ 0 h 6858001"/>
              <a:gd name="connsiteX454" fmla="*/ 5985163 w 9613354"/>
              <a:gd name="connsiteY454" fmla="*/ 37849 h 6858001"/>
              <a:gd name="connsiteX455" fmla="*/ 5982157 w 9613354"/>
              <a:gd name="connsiteY455" fmla="*/ 47016 h 6858001"/>
              <a:gd name="connsiteX456" fmla="*/ 5976014 w 9613354"/>
              <a:gd name="connsiteY456" fmla="*/ 50275 h 6858001"/>
              <a:gd name="connsiteX457" fmla="*/ 5846142 w 9613354"/>
              <a:gd name="connsiteY457" fmla="*/ 13171 h 6858001"/>
              <a:gd name="connsiteX458" fmla="*/ 5704286 w 9613354"/>
              <a:gd name="connsiteY458" fmla="*/ 0 h 6858001"/>
              <a:gd name="connsiteX459" fmla="*/ 5769126 w 9613354"/>
              <a:gd name="connsiteY459" fmla="*/ 0 h 6858001"/>
              <a:gd name="connsiteX460" fmla="*/ 5906279 w 9613354"/>
              <a:gd name="connsiteY460" fmla="*/ 66384 h 6858001"/>
              <a:gd name="connsiteX461" fmla="*/ 6193289 w 9613354"/>
              <a:gd name="connsiteY461" fmla="*/ 220291 h 6858001"/>
              <a:gd name="connsiteX462" fmla="*/ 6180680 w 9613354"/>
              <a:gd name="connsiteY462" fmla="*/ 151850 h 6858001"/>
              <a:gd name="connsiteX463" fmla="*/ 6075379 w 9613354"/>
              <a:gd name="connsiteY463" fmla="*/ 72471 h 6858001"/>
              <a:gd name="connsiteX464" fmla="*/ 6081545 w 9613354"/>
              <a:gd name="connsiteY464" fmla="*/ 69200 h 6858001"/>
              <a:gd name="connsiteX465" fmla="*/ 6134024 w 9613354"/>
              <a:gd name="connsiteY465" fmla="*/ 63902 h 6858001"/>
              <a:gd name="connsiteX466" fmla="*/ 6099864 w 9613354"/>
              <a:gd name="connsiteY466" fmla="*/ 14401 h 6858001"/>
              <a:gd name="connsiteX467" fmla="*/ 6102920 w 9613354"/>
              <a:gd name="connsiteY467" fmla="*/ 5269 h 6858001"/>
              <a:gd name="connsiteX468" fmla="*/ 6192610 w 9613354"/>
              <a:gd name="connsiteY468" fmla="*/ 40334 h 6858001"/>
              <a:gd name="connsiteX469" fmla="*/ 6201829 w 9613354"/>
              <a:gd name="connsiteY469" fmla="*/ 27932 h 6858001"/>
              <a:gd name="connsiteX470" fmla="*/ 6168489 w 9613354"/>
              <a:gd name="connsiteY470" fmla="*/ 0 h 6858001"/>
              <a:gd name="connsiteX471" fmla="*/ 6234782 w 9613354"/>
              <a:gd name="connsiteY471" fmla="*/ 0 h 6858001"/>
              <a:gd name="connsiteX472" fmla="*/ 6358692 w 9613354"/>
              <a:gd name="connsiteY472" fmla="*/ 64928 h 6858001"/>
              <a:gd name="connsiteX473" fmla="*/ 6489446 w 9613354"/>
              <a:gd name="connsiteY473" fmla="*/ 138317 h 6858001"/>
              <a:gd name="connsiteX474" fmla="*/ 6591578 w 9613354"/>
              <a:gd name="connsiteY474" fmla="*/ 196836 h 6858001"/>
              <a:gd name="connsiteX475" fmla="*/ 6625565 w 9613354"/>
              <a:gd name="connsiteY475" fmla="*/ 201345 h 6858001"/>
              <a:gd name="connsiteX476" fmla="*/ 6628618 w 9613354"/>
              <a:gd name="connsiteY476" fmla="*/ 192214 h 6858001"/>
              <a:gd name="connsiteX477" fmla="*/ 6585186 w 9613354"/>
              <a:gd name="connsiteY477" fmla="*/ 140120 h 6858001"/>
              <a:gd name="connsiteX478" fmla="*/ 6749128 w 9613354"/>
              <a:gd name="connsiteY478" fmla="*/ 210930 h 6858001"/>
              <a:gd name="connsiteX479" fmla="*/ 6730352 w 9613354"/>
              <a:gd name="connsiteY479" fmla="*/ 145757 h 6858001"/>
              <a:gd name="connsiteX480" fmla="*/ 6612668 w 9613354"/>
              <a:gd name="connsiteY480" fmla="*/ 57923 h 6858001"/>
              <a:gd name="connsiteX481" fmla="*/ 6606334 w 9613354"/>
              <a:gd name="connsiteY481" fmla="*/ 16202 h 6858001"/>
              <a:gd name="connsiteX482" fmla="*/ 6602807 w 9613354"/>
              <a:gd name="connsiteY482" fmla="*/ 2110 h 6858001"/>
              <a:gd name="connsiteX483" fmla="*/ 6602138 w 9613354"/>
              <a:gd name="connsiteY483" fmla="*/ 0 h 6858001"/>
              <a:gd name="connsiteX484" fmla="*/ 6843405 w 9613354"/>
              <a:gd name="connsiteY484" fmla="*/ 0 h 6858001"/>
              <a:gd name="connsiteX485" fmla="*/ 6872010 w 9613354"/>
              <a:gd name="connsiteY485" fmla="*/ 40555 h 6858001"/>
              <a:gd name="connsiteX486" fmla="*/ 6980645 w 9613354"/>
              <a:gd name="connsiteY486" fmla="*/ 185785 h 6858001"/>
              <a:gd name="connsiteX487" fmla="*/ 7005585 w 9613354"/>
              <a:gd name="connsiteY487" fmla="*/ 247685 h 6858001"/>
              <a:gd name="connsiteX488" fmla="*/ 7052129 w 9613354"/>
              <a:gd name="connsiteY488" fmla="*/ 305642 h 6858001"/>
              <a:gd name="connsiteX489" fmla="*/ 7173035 w 9613354"/>
              <a:gd name="connsiteY489" fmla="*/ 429332 h 6858001"/>
              <a:gd name="connsiteX490" fmla="*/ 7197747 w 9613354"/>
              <a:gd name="connsiteY490" fmla="*/ 431249 h 6858001"/>
              <a:gd name="connsiteX491" fmla="*/ 7222345 w 9613354"/>
              <a:gd name="connsiteY491" fmla="*/ 403174 h 6858001"/>
              <a:gd name="connsiteX492" fmla="*/ 7206626 w 9613354"/>
              <a:gd name="connsiteY492" fmla="*/ 328867 h 6858001"/>
              <a:gd name="connsiteX493" fmla="*/ 7330869 w 9613354"/>
              <a:gd name="connsiteY493" fmla="*/ 518408 h 6858001"/>
              <a:gd name="connsiteX494" fmla="*/ 7346025 w 9613354"/>
              <a:gd name="connsiteY494" fmla="*/ 442750 h 6858001"/>
              <a:gd name="connsiteX495" fmla="*/ 7240610 w 9613354"/>
              <a:gd name="connsiteY495" fmla="*/ 333377 h 6858001"/>
              <a:gd name="connsiteX496" fmla="*/ 7206454 w 9613354"/>
              <a:gd name="connsiteY496" fmla="*/ 283879 h 6858001"/>
              <a:gd name="connsiteX497" fmla="*/ 7215673 w 9613354"/>
              <a:gd name="connsiteY497" fmla="*/ 271476 h 6858001"/>
              <a:gd name="connsiteX498" fmla="*/ 7249715 w 9613354"/>
              <a:gd name="connsiteY498" fmla="*/ 290982 h 6858001"/>
              <a:gd name="connsiteX499" fmla="*/ 7367625 w 9613354"/>
              <a:gd name="connsiteY499" fmla="*/ 438803 h 6858001"/>
              <a:gd name="connsiteX500" fmla="*/ 7538243 w 9613354"/>
              <a:gd name="connsiteY500" fmla="*/ 641308 h 6858001"/>
              <a:gd name="connsiteX501" fmla="*/ 7594171 w 9613354"/>
              <a:gd name="connsiteY501" fmla="*/ 731849 h 6858001"/>
              <a:gd name="connsiteX502" fmla="*/ 7671876 w 9613354"/>
              <a:gd name="connsiteY502" fmla="*/ 863434 h 6858001"/>
              <a:gd name="connsiteX503" fmla="*/ 7699924 w 9613354"/>
              <a:gd name="connsiteY503" fmla="*/ 931199 h 6858001"/>
              <a:gd name="connsiteX504" fmla="*/ 7771408 w 9613354"/>
              <a:gd name="connsiteY504" fmla="*/ 1051057 h 6858001"/>
              <a:gd name="connsiteX505" fmla="*/ 7824168 w 9613354"/>
              <a:gd name="connsiteY505" fmla="*/ 1120741 h 6858001"/>
              <a:gd name="connsiteX506" fmla="*/ 7864376 w 9613354"/>
              <a:gd name="connsiteY506" fmla="*/ 1136975 h 6858001"/>
              <a:gd name="connsiteX507" fmla="*/ 7882983 w 9613354"/>
              <a:gd name="connsiteY507" fmla="*/ 1157158 h 6858001"/>
              <a:gd name="connsiteX508" fmla="*/ 7935973 w 9613354"/>
              <a:gd name="connsiteY508" fmla="*/ 1286826 h 6858001"/>
              <a:gd name="connsiteX509" fmla="*/ 7985739 w 9613354"/>
              <a:gd name="connsiteY509" fmla="*/ 1380637 h 6858001"/>
              <a:gd name="connsiteX510" fmla="*/ 8019840 w 9613354"/>
              <a:gd name="connsiteY510" fmla="*/ 1415142 h 6858001"/>
              <a:gd name="connsiteX511" fmla="*/ 8032166 w 9613354"/>
              <a:gd name="connsiteY511" fmla="*/ 1408603 h 6858001"/>
              <a:gd name="connsiteX512" fmla="*/ 7997670 w 9613354"/>
              <a:gd name="connsiteY512" fmla="*/ 1269124 h 6858001"/>
              <a:gd name="connsiteX513" fmla="*/ 7885639 w 9613354"/>
              <a:gd name="connsiteY513" fmla="*/ 1043051 h 6858001"/>
              <a:gd name="connsiteX514" fmla="*/ 7832762 w 9613354"/>
              <a:gd name="connsiteY514" fmla="*/ 943376 h 6858001"/>
              <a:gd name="connsiteX515" fmla="*/ 7674417 w 9613354"/>
              <a:gd name="connsiteY515" fmla="*/ 719333 h 6858001"/>
              <a:gd name="connsiteX516" fmla="*/ 7789046 w 9613354"/>
              <a:gd name="connsiteY516" fmla="*/ 816303 h 6858001"/>
              <a:gd name="connsiteX517" fmla="*/ 7723561 w 9613354"/>
              <a:gd name="connsiteY517" fmla="*/ 648186 h 6858001"/>
              <a:gd name="connsiteX518" fmla="*/ 7735889 w 9613354"/>
              <a:gd name="connsiteY518" fmla="*/ 641646 h 6858001"/>
              <a:gd name="connsiteX519" fmla="*/ 7760713 w 9613354"/>
              <a:gd name="connsiteY519" fmla="*/ 673554 h 6858001"/>
              <a:gd name="connsiteX520" fmla="*/ 7844751 w 9613354"/>
              <a:gd name="connsiteY520" fmla="*/ 846859 h 6858001"/>
              <a:gd name="connsiteX521" fmla="*/ 7934894 w 9613354"/>
              <a:gd name="connsiteY521" fmla="*/ 1001895 h 6858001"/>
              <a:gd name="connsiteX522" fmla="*/ 7897001 w 9613354"/>
              <a:gd name="connsiteY522" fmla="*/ 781573 h 6858001"/>
              <a:gd name="connsiteX523" fmla="*/ 7959379 w 9613354"/>
              <a:gd name="connsiteY523" fmla="*/ 943825 h 6858001"/>
              <a:gd name="connsiteX524" fmla="*/ 8025605 w 9613354"/>
              <a:gd name="connsiteY524" fmla="*/ 1306896 h 6858001"/>
              <a:gd name="connsiteX525" fmla="*/ 8034936 w 9613354"/>
              <a:gd name="connsiteY525" fmla="*/ 1324485 h 6858001"/>
              <a:gd name="connsiteX526" fmla="*/ 8087360 w 9613354"/>
              <a:gd name="connsiteY526" fmla="*/ 1304190 h 6858001"/>
              <a:gd name="connsiteX527" fmla="*/ 8084249 w 9613354"/>
              <a:gd name="connsiteY527" fmla="*/ 1298325 h 6858001"/>
              <a:gd name="connsiteX528" fmla="*/ 8080910 w 9613354"/>
              <a:gd name="connsiteY528" fmla="*/ 1232478 h 6858001"/>
              <a:gd name="connsiteX529" fmla="*/ 8182590 w 9613354"/>
              <a:gd name="connsiteY529" fmla="*/ 1171026 h 6858001"/>
              <a:gd name="connsiteX530" fmla="*/ 8210240 w 9613354"/>
              <a:gd name="connsiteY530" fmla="*/ 1133816 h 6858001"/>
              <a:gd name="connsiteX531" fmla="*/ 8200287 w 9613354"/>
              <a:gd name="connsiteY531" fmla="*/ 951268 h 6858001"/>
              <a:gd name="connsiteX532" fmla="*/ 8200229 w 9613354"/>
              <a:gd name="connsiteY532" fmla="*/ 936272 h 6858001"/>
              <a:gd name="connsiteX533" fmla="*/ 8119417 w 9613354"/>
              <a:gd name="connsiteY533" fmla="*/ 798824 h 6858001"/>
              <a:gd name="connsiteX534" fmla="*/ 7908309 w 9613354"/>
              <a:gd name="connsiteY534" fmla="*/ 505099 h 6858001"/>
              <a:gd name="connsiteX535" fmla="*/ 7814826 w 9613354"/>
              <a:gd name="connsiteY535" fmla="*/ 284213 h 6858001"/>
              <a:gd name="connsiteX536" fmla="*/ 7858146 w 9613354"/>
              <a:gd name="connsiteY536" fmla="*/ 306313 h 6858001"/>
              <a:gd name="connsiteX537" fmla="*/ 8069195 w 9613354"/>
              <a:gd name="connsiteY537" fmla="*/ 585041 h 6858001"/>
              <a:gd name="connsiteX538" fmla="*/ 8187390 w 9613354"/>
              <a:gd name="connsiteY538" fmla="*/ 807845 h 6858001"/>
              <a:gd name="connsiteX539" fmla="*/ 8321135 w 9613354"/>
              <a:gd name="connsiteY539" fmla="*/ 1059961 h 6858001"/>
              <a:gd name="connsiteX540" fmla="*/ 8352297 w 9613354"/>
              <a:gd name="connsiteY540" fmla="*/ 1133590 h 6858001"/>
              <a:gd name="connsiteX541" fmla="*/ 8439559 w 9613354"/>
              <a:gd name="connsiteY541" fmla="*/ 1342750 h 6858001"/>
              <a:gd name="connsiteX542" fmla="*/ 8483045 w 9613354"/>
              <a:gd name="connsiteY542" fmla="*/ 1409838 h 6858001"/>
              <a:gd name="connsiteX543" fmla="*/ 8523310 w 9613354"/>
              <a:gd name="connsiteY543" fmla="*/ 1441073 h 6858001"/>
              <a:gd name="connsiteX544" fmla="*/ 8522347 w 9613354"/>
              <a:gd name="connsiteY544" fmla="*/ 1186133 h 6858001"/>
              <a:gd name="connsiteX545" fmla="*/ 8556447 w 9613354"/>
              <a:gd name="connsiteY545" fmla="*/ 1220636 h 6858001"/>
              <a:gd name="connsiteX546" fmla="*/ 8553676 w 9613354"/>
              <a:gd name="connsiteY546" fmla="*/ 1304751 h 6858001"/>
              <a:gd name="connsiteX547" fmla="*/ 8553790 w 9613354"/>
              <a:gd name="connsiteY547" fmla="*/ 1334743 h 6858001"/>
              <a:gd name="connsiteX548" fmla="*/ 8545026 w 9613354"/>
              <a:gd name="connsiteY548" fmla="*/ 1467118 h 6858001"/>
              <a:gd name="connsiteX549" fmla="*/ 8551758 w 9613354"/>
              <a:gd name="connsiteY549" fmla="*/ 1613811 h 6858001"/>
              <a:gd name="connsiteX550" fmla="*/ 8595587 w 9613354"/>
              <a:gd name="connsiteY550" fmla="*/ 1770877 h 6858001"/>
              <a:gd name="connsiteX551" fmla="*/ 8613965 w 9613354"/>
              <a:gd name="connsiteY551" fmla="*/ 1731074 h 6858001"/>
              <a:gd name="connsiteX552" fmla="*/ 8635796 w 9613354"/>
              <a:gd name="connsiteY552" fmla="*/ 1787115 h 6858001"/>
              <a:gd name="connsiteX553" fmla="*/ 8639471 w 9613354"/>
              <a:gd name="connsiteY553" fmla="*/ 1942941 h 6858001"/>
              <a:gd name="connsiteX554" fmla="*/ 8696311 w 9613354"/>
              <a:gd name="connsiteY554" fmla="*/ 2273426 h 6858001"/>
              <a:gd name="connsiteX555" fmla="*/ 8708807 w 9613354"/>
              <a:gd name="connsiteY555" fmla="*/ 2311874 h 6858001"/>
              <a:gd name="connsiteX556" fmla="*/ 8737256 w 9613354"/>
              <a:gd name="connsiteY556" fmla="*/ 2484614 h 6858001"/>
              <a:gd name="connsiteX557" fmla="*/ 8747210 w 9613354"/>
              <a:gd name="connsiteY557" fmla="*/ 2667163 h 6858001"/>
              <a:gd name="connsiteX558" fmla="*/ 8750944 w 9613354"/>
              <a:gd name="connsiteY558" fmla="*/ 2837987 h 6858001"/>
              <a:gd name="connsiteX559" fmla="*/ 8773059 w 9613354"/>
              <a:gd name="connsiteY559" fmla="*/ 2969008 h 6858001"/>
              <a:gd name="connsiteX560" fmla="*/ 8804106 w 9613354"/>
              <a:gd name="connsiteY560" fmla="*/ 3012645 h 6858001"/>
              <a:gd name="connsiteX561" fmla="*/ 8865689 w 9613354"/>
              <a:gd name="connsiteY561" fmla="*/ 2964949 h 6858001"/>
              <a:gd name="connsiteX562" fmla="*/ 8920028 w 9613354"/>
              <a:gd name="connsiteY562" fmla="*/ 2635592 h 6858001"/>
              <a:gd name="connsiteX563" fmla="*/ 8916465 w 9613354"/>
              <a:gd name="connsiteY563" fmla="*/ 2509756 h 6858001"/>
              <a:gd name="connsiteX564" fmla="*/ 8918953 w 9613354"/>
              <a:gd name="connsiteY564" fmla="*/ 2350661 h 6858001"/>
              <a:gd name="connsiteX565" fmla="*/ 8961703 w 9613354"/>
              <a:gd name="connsiteY565" fmla="*/ 2222796 h 6858001"/>
              <a:gd name="connsiteX566" fmla="*/ 9008016 w 9613354"/>
              <a:gd name="connsiteY566" fmla="*/ 2220766 h 6858001"/>
              <a:gd name="connsiteX567" fmla="*/ 9073278 w 9613354"/>
              <a:gd name="connsiteY567" fmla="*/ 2328897 h 6858001"/>
              <a:gd name="connsiteX568" fmla="*/ 9062595 w 9613354"/>
              <a:gd name="connsiteY568" fmla="*/ 2770333 h 6858001"/>
              <a:gd name="connsiteX569" fmla="*/ 9029176 w 9613354"/>
              <a:gd name="connsiteY569" fmla="*/ 2915786 h 6858001"/>
              <a:gd name="connsiteX570" fmla="*/ 8995472 w 9613354"/>
              <a:gd name="connsiteY570" fmla="*/ 2986258 h 6858001"/>
              <a:gd name="connsiteX571" fmla="*/ 8863941 w 9613354"/>
              <a:gd name="connsiteY571" fmla="*/ 3318996 h 6858001"/>
              <a:gd name="connsiteX572" fmla="*/ 8824868 w 9613354"/>
              <a:gd name="connsiteY572" fmla="*/ 3602689 h 6858001"/>
              <a:gd name="connsiteX573" fmla="*/ 8881080 w 9613354"/>
              <a:gd name="connsiteY573" fmla="*/ 3768213 h 6858001"/>
              <a:gd name="connsiteX574" fmla="*/ 8893863 w 9613354"/>
              <a:gd name="connsiteY574" fmla="*/ 3881643 h 6858001"/>
              <a:gd name="connsiteX575" fmla="*/ 8931188 w 9613354"/>
              <a:gd name="connsiteY575" fmla="*/ 3952002 h 6858001"/>
              <a:gd name="connsiteX576" fmla="*/ 8974110 w 9613354"/>
              <a:gd name="connsiteY576" fmla="*/ 3869126 h 6858001"/>
              <a:gd name="connsiteX577" fmla="*/ 8983382 w 9613354"/>
              <a:gd name="connsiteY577" fmla="*/ 3871719 h 6858001"/>
              <a:gd name="connsiteX578" fmla="*/ 8968286 w 9613354"/>
              <a:gd name="connsiteY578" fmla="*/ 3962373 h 6858001"/>
              <a:gd name="connsiteX579" fmla="*/ 8999390 w 9613354"/>
              <a:gd name="connsiteY579" fmla="*/ 4021006 h 6858001"/>
              <a:gd name="connsiteX580" fmla="*/ 9048758 w 9613354"/>
              <a:gd name="connsiteY580" fmla="*/ 4009843 h 6858001"/>
              <a:gd name="connsiteX581" fmla="*/ 9088625 w 9613354"/>
              <a:gd name="connsiteY581" fmla="*/ 3936103 h 6858001"/>
              <a:gd name="connsiteX582" fmla="*/ 9202006 w 9613354"/>
              <a:gd name="connsiteY582" fmla="*/ 3703150 h 6858001"/>
              <a:gd name="connsiteX583" fmla="*/ 9334334 w 9613354"/>
              <a:gd name="connsiteY583" fmla="*/ 3580359 h 6858001"/>
              <a:gd name="connsiteX584" fmla="*/ 9365154 w 9613354"/>
              <a:gd name="connsiteY584" fmla="*/ 3564010 h 6858001"/>
              <a:gd name="connsiteX585" fmla="*/ 9371713 w 9613354"/>
              <a:gd name="connsiteY585" fmla="*/ 3665714 h 6858001"/>
              <a:gd name="connsiteX586" fmla="*/ 9421026 w 9613354"/>
              <a:gd name="connsiteY586" fmla="*/ 3639554 h 6858001"/>
              <a:gd name="connsiteX587" fmla="*/ 9549619 w 9613354"/>
              <a:gd name="connsiteY587" fmla="*/ 3345943 h 6858001"/>
              <a:gd name="connsiteX588" fmla="*/ 9613354 w 9613354"/>
              <a:gd name="connsiteY588" fmla="*/ 3156950 h 6858001"/>
              <a:gd name="connsiteX589" fmla="*/ 9613354 w 9613354"/>
              <a:gd name="connsiteY589" fmla="*/ 3378481 h 6858001"/>
              <a:gd name="connsiteX590" fmla="*/ 9603519 w 9613354"/>
              <a:gd name="connsiteY590" fmla="*/ 3410324 h 6858001"/>
              <a:gd name="connsiteX591" fmla="*/ 9519593 w 9613354"/>
              <a:gd name="connsiteY591" fmla="*/ 3572239 h 6858001"/>
              <a:gd name="connsiteX592" fmla="*/ 9421593 w 9613354"/>
              <a:gd name="connsiteY592" fmla="*/ 3789521 h 6858001"/>
              <a:gd name="connsiteX593" fmla="*/ 9292604 w 9613354"/>
              <a:gd name="connsiteY593" fmla="*/ 3978158 h 6858001"/>
              <a:gd name="connsiteX594" fmla="*/ 9191722 w 9613354"/>
              <a:gd name="connsiteY594" fmla="*/ 4249557 h 6858001"/>
              <a:gd name="connsiteX595" fmla="*/ 9250306 w 9613354"/>
              <a:gd name="connsiteY595" fmla="*/ 4225994 h 6858001"/>
              <a:gd name="connsiteX596" fmla="*/ 9318395 w 9613354"/>
              <a:gd name="connsiteY596" fmla="*/ 4265007 h 6858001"/>
              <a:gd name="connsiteX597" fmla="*/ 9278867 w 9613354"/>
              <a:gd name="connsiteY597" fmla="*/ 4428725 h 6858001"/>
              <a:gd name="connsiteX598" fmla="*/ 9183638 w 9613354"/>
              <a:gd name="connsiteY598" fmla="*/ 4561889 h 6858001"/>
              <a:gd name="connsiteX599" fmla="*/ 9119341 w 9613354"/>
              <a:gd name="connsiteY599" fmla="*/ 4708696 h 6858001"/>
              <a:gd name="connsiteX600" fmla="*/ 9128731 w 9613354"/>
              <a:gd name="connsiteY600" fmla="*/ 4741283 h 6858001"/>
              <a:gd name="connsiteX601" fmla="*/ 9162660 w 9613354"/>
              <a:gd name="connsiteY601" fmla="*/ 4730796 h 6858001"/>
              <a:gd name="connsiteX602" fmla="*/ 9460962 w 9613354"/>
              <a:gd name="connsiteY602" fmla="*/ 4399748 h 6858001"/>
              <a:gd name="connsiteX603" fmla="*/ 9541637 w 9613354"/>
              <a:gd name="connsiteY603" fmla="*/ 4296843 h 6858001"/>
              <a:gd name="connsiteX604" fmla="*/ 9613354 w 9613354"/>
              <a:gd name="connsiteY604" fmla="*/ 4208262 h 6858001"/>
              <a:gd name="connsiteX605" fmla="*/ 9613354 w 9613354"/>
              <a:gd name="connsiteY605" fmla="*/ 4549068 h 6858001"/>
              <a:gd name="connsiteX606" fmla="*/ 9597475 w 9613354"/>
              <a:gd name="connsiteY606" fmla="*/ 4567750 h 6858001"/>
              <a:gd name="connsiteX607" fmla="*/ 9496141 w 9613354"/>
              <a:gd name="connsiteY607" fmla="*/ 4719179 h 6858001"/>
              <a:gd name="connsiteX608" fmla="*/ 9296746 w 9613354"/>
              <a:gd name="connsiteY608" fmla="*/ 5072894 h 6858001"/>
              <a:gd name="connsiteX609" fmla="*/ 9201744 w 9613354"/>
              <a:gd name="connsiteY609" fmla="*/ 5266041 h 6858001"/>
              <a:gd name="connsiteX610" fmla="*/ 9109568 w 9613354"/>
              <a:gd name="connsiteY610" fmla="*/ 5390072 h 6858001"/>
              <a:gd name="connsiteX611" fmla="*/ 8962143 w 9613354"/>
              <a:gd name="connsiteY611" fmla="*/ 5603517 h 6858001"/>
              <a:gd name="connsiteX612" fmla="*/ 8780958 w 9613354"/>
              <a:gd name="connsiteY612" fmla="*/ 5872439 h 6858001"/>
              <a:gd name="connsiteX613" fmla="*/ 8611761 w 9613354"/>
              <a:gd name="connsiteY613" fmla="*/ 6044841 h 6858001"/>
              <a:gd name="connsiteX614" fmla="*/ 8251537 w 9613354"/>
              <a:gd name="connsiteY614" fmla="*/ 6333608 h 6858001"/>
              <a:gd name="connsiteX615" fmla="*/ 8057399 w 9613354"/>
              <a:gd name="connsiteY615" fmla="*/ 6444110 h 6858001"/>
              <a:gd name="connsiteX616" fmla="*/ 7995702 w 9613354"/>
              <a:gd name="connsiteY616" fmla="*/ 6461813 h 6858001"/>
              <a:gd name="connsiteX617" fmla="*/ 7989481 w 9613354"/>
              <a:gd name="connsiteY617" fmla="*/ 6450086 h 6858001"/>
              <a:gd name="connsiteX618" fmla="*/ 8026353 w 9613354"/>
              <a:gd name="connsiteY618" fmla="*/ 6400473 h 6858001"/>
              <a:gd name="connsiteX619" fmla="*/ 8208047 w 9613354"/>
              <a:gd name="connsiteY619" fmla="*/ 6266522 h 6858001"/>
              <a:gd name="connsiteX620" fmla="*/ 8663671 w 9613354"/>
              <a:gd name="connsiteY620" fmla="*/ 5889578 h 6858001"/>
              <a:gd name="connsiteX621" fmla="*/ 8989285 w 9613354"/>
              <a:gd name="connsiteY621" fmla="*/ 5431343 h 6858001"/>
              <a:gd name="connsiteX622" fmla="*/ 9053807 w 9613354"/>
              <a:gd name="connsiteY622" fmla="*/ 5344520 h 6858001"/>
              <a:gd name="connsiteX623" fmla="*/ 9234880 w 9613354"/>
              <a:gd name="connsiteY623" fmla="*/ 5045607 h 6858001"/>
              <a:gd name="connsiteX624" fmla="*/ 9154692 w 9613354"/>
              <a:gd name="connsiteY624" fmla="*/ 5073119 h 6858001"/>
              <a:gd name="connsiteX625" fmla="*/ 9074617 w 9613354"/>
              <a:gd name="connsiteY625" fmla="*/ 5130624 h 6858001"/>
              <a:gd name="connsiteX626" fmla="*/ 9019028 w 9613354"/>
              <a:gd name="connsiteY626" fmla="*/ 5130060 h 6858001"/>
              <a:gd name="connsiteX627" fmla="*/ 8941835 w 9613354"/>
              <a:gd name="connsiteY627" fmla="*/ 5133445 h 6858001"/>
              <a:gd name="connsiteX628" fmla="*/ 8794183 w 9613354"/>
              <a:gd name="connsiteY628" fmla="*/ 5286903 h 6858001"/>
              <a:gd name="connsiteX629" fmla="*/ 8677408 w 9613354"/>
              <a:gd name="connsiteY629" fmla="*/ 5439011 h 6858001"/>
              <a:gd name="connsiteX630" fmla="*/ 8631434 w 9613354"/>
              <a:gd name="connsiteY630" fmla="*/ 5531019 h 6858001"/>
              <a:gd name="connsiteX631" fmla="*/ 8542425 w 9613354"/>
              <a:gd name="connsiteY631" fmla="*/ 5675909 h 6858001"/>
              <a:gd name="connsiteX632" fmla="*/ 8434980 w 9613354"/>
              <a:gd name="connsiteY632" fmla="*/ 5845605 h 6858001"/>
              <a:gd name="connsiteX633" fmla="*/ 8336753 w 9613354"/>
              <a:gd name="connsiteY633" fmla="*/ 6002898 h 6858001"/>
              <a:gd name="connsiteX634" fmla="*/ 8259961 w 9613354"/>
              <a:gd name="connsiteY634" fmla="*/ 6111257 h 6858001"/>
              <a:gd name="connsiteX635" fmla="*/ 7995249 w 9613354"/>
              <a:gd name="connsiteY635" fmla="*/ 6341840 h 6858001"/>
              <a:gd name="connsiteX636" fmla="*/ 7884238 w 9613354"/>
              <a:gd name="connsiteY636" fmla="*/ 6385703 h 6858001"/>
              <a:gd name="connsiteX637" fmla="*/ 7570047 w 9613354"/>
              <a:gd name="connsiteY637" fmla="*/ 6597458 h 6858001"/>
              <a:gd name="connsiteX638" fmla="*/ 7622583 w 9613354"/>
              <a:gd name="connsiteY638" fmla="*/ 6607154 h 6858001"/>
              <a:gd name="connsiteX639" fmla="*/ 7804787 w 9613354"/>
              <a:gd name="connsiteY639" fmla="*/ 6608168 h 6858001"/>
              <a:gd name="connsiteX640" fmla="*/ 7931406 w 9613354"/>
              <a:gd name="connsiteY640" fmla="*/ 6608620 h 6858001"/>
              <a:gd name="connsiteX641" fmla="*/ 7993159 w 9613354"/>
              <a:gd name="connsiteY641" fmla="*/ 6605911 h 6858001"/>
              <a:gd name="connsiteX642" fmla="*/ 7968561 w 9613354"/>
              <a:gd name="connsiteY642" fmla="*/ 6633987 h 6858001"/>
              <a:gd name="connsiteX643" fmla="*/ 7780700 w 9613354"/>
              <a:gd name="connsiteY643" fmla="*/ 6771214 h 6858001"/>
              <a:gd name="connsiteX644" fmla="*/ 7685072 w 9613354"/>
              <a:gd name="connsiteY644" fmla="*/ 6799401 h 6858001"/>
              <a:gd name="connsiteX645" fmla="*/ 7549294 w 9613354"/>
              <a:gd name="connsiteY645" fmla="*/ 6826350 h 6858001"/>
              <a:gd name="connsiteX646" fmla="*/ 7462887 w 9613354"/>
              <a:gd name="connsiteY646" fmla="*/ 6842138 h 6858001"/>
              <a:gd name="connsiteX647" fmla="*/ 7370199 w 9613354"/>
              <a:gd name="connsiteY647" fmla="*/ 6831201 h 6858001"/>
              <a:gd name="connsiteX648" fmla="*/ 7292950 w 9613354"/>
              <a:gd name="connsiteY648" fmla="*/ 6819588 h 6858001"/>
              <a:gd name="connsiteX649" fmla="*/ 7277514 w 9613354"/>
              <a:gd name="connsiteY649" fmla="*/ 6820262 h 6858001"/>
              <a:gd name="connsiteX650" fmla="*/ 7119967 w 9613354"/>
              <a:gd name="connsiteY650" fmla="*/ 6845494 h 6858001"/>
              <a:gd name="connsiteX651" fmla="*/ 7022333 w 9613354"/>
              <a:gd name="connsiteY651" fmla="*/ 6858001 h 6858001"/>
              <a:gd name="connsiteX652" fmla="*/ 2367473 w 9613354"/>
              <a:gd name="connsiteY652" fmla="*/ 6858001 h 6858001"/>
              <a:gd name="connsiteX653" fmla="*/ 2317956 w 9613354"/>
              <a:gd name="connsiteY653" fmla="*/ 6836643 h 6858001"/>
              <a:gd name="connsiteX654" fmla="*/ 1922097 w 9613354"/>
              <a:gd name="connsiteY654" fmla="*/ 6686007 h 6858001"/>
              <a:gd name="connsiteX655" fmla="*/ 1690012 w 9613354"/>
              <a:gd name="connsiteY655" fmla="*/ 6561189 h 6858001"/>
              <a:gd name="connsiteX656" fmla="*/ 1615704 w 9613354"/>
              <a:gd name="connsiteY656" fmla="*/ 6510448 h 6858001"/>
              <a:gd name="connsiteX657" fmla="*/ 1609426 w 9613354"/>
              <a:gd name="connsiteY657" fmla="*/ 6483726 h 6858001"/>
              <a:gd name="connsiteX658" fmla="*/ 1627917 w 9613354"/>
              <a:gd name="connsiteY658" fmla="*/ 6473916 h 6858001"/>
              <a:gd name="connsiteX659" fmla="*/ 1692838 w 9613354"/>
              <a:gd name="connsiteY659" fmla="*/ 6492072 h 6858001"/>
              <a:gd name="connsiteX660" fmla="*/ 1773255 w 9613354"/>
              <a:gd name="connsiteY660" fmla="*/ 6524542 h 6858001"/>
              <a:gd name="connsiteX661" fmla="*/ 1782473 w 9613354"/>
              <a:gd name="connsiteY661" fmla="*/ 6512140 h 6858001"/>
              <a:gd name="connsiteX662" fmla="*/ 1741980 w 9613354"/>
              <a:gd name="connsiteY662" fmla="*/ 6420922 h 6858001"/>
              <a:gd name="connsiteX663" fmla="*/ 1810010 w 9613354"/>
              <a:gd name="connsiteY663" fmla="*/ 6444937 h 6858001"/>
              <a:gd name="connsiteX664" fmla="*/ 2261460 w 9613354"/>
              <a:gd name="connsiteY664" fmla="*/ 6596139 h 6858001"/>
              <a:gd name="connsiteX665" fmla="*/ 2474825 w 9613354"/>
              <a:gd name="connsiteY665" fmla="*/ 6670781 h 6858001"/>
              <a:gd name="connsiteX666" fmla="*/ 2709511 w 9613354"/>
              <a:gd name="connsiteY666" fmla="*/ 6666496 h 6858001"/>
              <a:gd name="connsiteX667" fmla="*/ 2854678 w 9613354"/>
              <a:gd name="connsiteY667" fmla="*/ 6672132 h 6858001"/>
              <a:gd name="connsiteX668" fmla="*/ 3009174 w 9613354"/>
              <a:gd name="connsiteY668" fmla="*/ 6695357 h 6858001"/>
              <a:gd name="connsiteX669" fmla="*/ 3138959 w 9613354"/>
              <a:gd name="connsiteY669" fmla="*/ 6716669 h 6858001"/>
              <a:gd name="connsiteX670" fmla="*/ 3200767 w 9613354"/>
              <a:gd name="connsiteY670" fmla="*/ 6728957 h 6858001"/>
              <a:gd name="connsiteX671" fmla="*/ 3290400 w 9613354"/>
              <a:gd name="connsiteY671" fmla="*/ 6749029 h 6858001"/>
              <a:gd name="connsiteX672" fmla="*/ 3349100 w 9613354"/>
              <a:gd name="connsiteY672" fmla="*/ 6755455 h 6858001"/>
              <a:gd name="connsiteX673" fmla="*/ 3475549 w 9613354"/>
              <a:gd name="connsiteY673" fmla="*/ 6710914 h 6858001"/>
              <a:gd name="connsiteX674" fmla="*/ 3518752 w 9613354"/>
              <a:gd name="connsiteY674" fmla="*/ 6703022 h 6858001"/>
              <a:gd name="connsiteX675" fmla="*/ 3512531 w 9613354"/>
              <a:gd name="connsiteY675" fmla="*/ 6691296 h 6858001"/>
              <a:gd name="connsiteX676" fmla="*/ 3540072 w 9613354"/>
              <a:gd name="connsiteY676" fmla="*/ 6624093 h 6858001"/>
              <a:gd name="connsiteX677" fmla="*/ 3703671 w 9613354"/>
              <a:gd name="connsiteY677" fmla="*/ 6604924 h 6858001"/>
              <a:gd name="connsiteX678" fmla="*/ 3851778 w 9613354"/>
              <a:gd name="connsiteY678" fmla="*/ 6571436 h 6858001"/>
              <a:gd name="connsiteX679" fmla="*/ 3907311 w 9613354"/>
              <a:gd name="connsiteY679" fmla="*/ 6557002 h 6858001"/>
              <a:gd name="connsiteX680" fmla="*/ 4123447 w 9613354"/>
              <a:gd name="connsiteY680" fmla="*/ 6547528 h 6858001"/>
              <a:gd name="connsiteX681" fmla="*/ 4151212 w 9613354"/>
              <a:gd name="connsiteY681" fmla="*/ 6540315 h 6858001"/>
              <a:gd name="connsiteX682" fmla="*/ 4367010 w 9613354"/>
              <a:gd name="connsiteY682" fmla="*/ 6440863 h 6858001"/>
              <a:gd name="connsiteX683" fmla="*/ 4434814 w 9613354"/>
              <a:gd name="connsiteY683" fmla="*/ 6404894 h 6858001"/>
              <a:gd name="connsiteX684" fmla="*/ 4619847 w 9613354"/>
              <a:gd name="connsiteY684" fmla="*/ 6336790 h 6858001"/>
              <a:gd name="connsiteX685" fmla="*/ 4786331 w 9613354"/>
              <a:gd name="connsiteY685" fmla="*/ 6263498 h 6858001"/>
              <a:gd name="connsiteX686" fmla="*/ 4835529 w 9613354"/>
              <a:gd name="connsiteY686" fmla="*/ 6207347 h 6858001"/>
              <a:gd name="connsiteX687" fmla="*/ 4906388 w 9613354"/>
              <a:gd name="connsiteY687" fmla="*/ 6162241 h 6858001"/>
              <a:gd name="connsiteX688" fmla="*/ 4906501 w 9613354"/>
              <a:gd name="connsiteY688" fmla="*/ 6192235 h 6858001"/>
              <a:gd name="connsiteX689" fmla="*/ 4937547 w 9613354"/>
              <a:gd name="connsiteY689" fmla="*/ 6235872 h 6858001"/>
              <a:gd name="connsiteX690" fmla="*/ 5107257 w 9613354"/>
              <a:gd name="connsiteY690" fmla="*/ 6198435 h 6858001"/>
              <a:gd name="connsiteX691" fmla="*/ 5252082 w 9613354"/>
              <a:gd name="connsiteY691" fmla="*/ 6114095 h 6858001"/>
              <a:gd name="connsiteX692" fmla="*/ 5276681 w 9613354"/>
              <a:gd name="connsiteY692" fmla="*/ 6086019 h 6858001"/>
              <a:gd name="connsiteX693" fmla="*/ 5233477 w 9613354"/>
              <a:gd name="connsiteY693" fmla="*/ 6093912 h 6858001"/>
              <a:gd name="connsiteX694" fmla="*/ 5227256 w 9613354"/>
              <a:gd name="connsiteY694" fmla="*/ 6082185 h 6858001"/>
              <a:gd name="connsiteX695" fmla="*/ 5288896 w 9613354"/>
              <a:gd name="connsiteY695" fmla="*/ 6049486 h 6858001"/>
              <a:gd name="connsiteX696" fmla="*/ 5307503 w 9613354"/>
              <a:gd name="connsiteY696" fmla="*/ 6069669 h 6858001"/>
              <a:gd name="connsiteX697" fmla="*/ 5424560 w 9613354"/>
              <a:gd name="connsiteY697" fmla="*/ 5992545 h 6858001"/>
              <a:gd name="connsiteX698" fmla="*/ 5550837 w 9613354"/>
              <a:gd name="connsiteY698" fmla="*/ 5903014 h 6858001"/>
              <a:gd name="connsiteX699" fmla="*/ 5563166 w 9613354"/>
              <a:gd name="connsiteY699" fmla="*/ 5896474 h 6858001"/>
              <a:gd name="connsiteX700" fmla="*/ 5618526 w 9613354"/>
              <a:gd name="connsiteY700" fmla="*/ 5837053 h 6858001"/>
              <a:gd name="connsiteX701" fmla="*/ 5488915 w 9613354"/>
              <a:gd name="connsiteY701" fmla="*/ 5860733 h 6858001"/>
              <a:gd name="connsiteX702" fmla="*/ 5593644 w 9613354"/>
              <a:gd name="connsiteY702" fmla="*/ 5790149 h 6858001"/>
              <a:gd name="connsiteX703" fmla="*/ 5590649 w 9613354"/>
              <a:gd name="connsiteY703" fmla="*/ 5814276 h 6858001"/>
              <a:gd name="connsiteX704" fmla="*/ 5646067 w 9613354"/>
              <a:gd name="connsiteY704" fmla="*/ 5769850 h 6858001"/>
              <a:gd name="connsiteX705" fmla="*/ 5729139 w 9613354"/>
              <a:gd name="connsiteY705" fmla="*/ 5688217 h 6858001"/>
              <a:gd name="connsiteX706" fmla="*/ 5756903 w 9613354"/>
              <a:gd name="connsiteY706" fmla="*/ 5681000 h 6858001"/>
              <a:gd name="connsiteX707" fmla="*/ 5812437 w 9613354"/>
              <a:gd name="connsiteY707" fmla="*/ 5666566 h 6858001"/>
              <a:gd name="connsiteX708" fmla="*/ 5932437 w 9613354"/>
              <a:gd name="connsiteY708" fmla="*/ 5550316 h 6858001"/>
              <a:gd name="connsiteX709" fmla="*/ 5944652 w 9613354"/>
              <a:gd name="connsiteY709" fmla="*/ 5513783 h 6858001"/>
              <a:gd name="connsiteX710" fmla="*/ 5975358 w 9613354"/>
              <a:gd name="connsiteY710" fmla="*/ 5467440 h 6858001"/>
              <a:gd name="connsiteX711" fmla="*/ 5790380 w 9613354"/>
              <a:gd name="connsiteY711" fmla="*/ 5550542 h 6858001"/>
              <a:gd name="connsiteX712" fmla="*/ 5833358 w 9613354"/>
              <a:gd name="connsiteY712" fmla="*/ 5482666 h 6858001"/>
              <a:gd name="connsiteX713" fmla="*/ 5907270 w 9613354"/>
              <a:gd name="connsiteY713" fmla="*/ 5428429 h 6858001"/>
              <a:gd name="connsiteX714" fmla="*/ 5981182 w 9613354"/>
              <a:gd name="connsiteY714" fmla="*/ 5374193 h 6858001"/>
              <a:gd name="connsiteX715" fmla="*/ 6048644 w 9613354"/>
              <a:gd name="connsiteY715" fmla="*/ 5248245 h 6858001"/>
              <a:gd name="connsiteX716" fmla="*/ 5931529 w 9613354"/>
              <a:gd name="connsiteY716" fmla="*/ 5310374 h 6858001"/>
              <a:gd name="connsiteX717" fmla="*/ 5977332 w 9613354"/>
              <a:gd name="connsiteY717" fmla="*/ 5173377 h 6858001"/>
              <a:gd name="connsiteX718" fmla="*/ 5986608 w 9613354"/>
              <a:gd name="connsiteY718" fmla="*/ 5175971 h 6858001"/>
              <a:gd name="connsiteX719" fmla="*/ 5989773 w 9613354"/>
              <a:gd name="connsiteY719" fmla="*/ 5196830 h 6858001"/>
              <a:gd name="connsiteX720" fmla="*/ 6020593 w 9613354"/>
              <a:gd name="connsiteY720" fmla="*/ 5180481 h 6858001"/>
              <a:gd name="connsiteX721" fmla="*/ 6054693 w 9613354"/>
              <a:gd name="connsiteY721" fmla="*/ 5214983 h 6858001"/>
              <a:gd name="connsiteX722" fmla="*/ 6073073 w 9613354"/>
              <a:gd name="connsiteY722" fmla="*/ 5175183 h 6858001"/>
              <a:gd name="connsiteX723" fmla="*/ 6118934 w 9613354"/>
              <a:gd name="connsiteY723" fmla="*/ 5053182 h 6858001"/>
              <a:gd name="connsiteX724" fmla="*/ 6186567 w 9613354"/>
              <a:gd name="connsiteY724" fmla="*/ 4972223 h 6858001"/>
              <a:gd name="connsiteX725" fmla="*/ 6198953 w 9613354"/>
              <a:gd name="connsiteY725" fmla="*/ 4980679 h 6858001"/>
              <a:gd name="connsiteX726" fmla="*/ 6192957 w 9613354"/>
              <a:gd name="connsiteY726" fmla="*/ 5028937 h 6858001"/>
              <a:gd name="connsiteX727" fmla="*/ 6202234 w 9613354"/>
              <a:gd name="connsiteY727" fmla="*/ 5031530 h 6858001"/>
              <a:gd name="connsiteX728" fmla="*/ 6312674 w 9613354"/>
              <a:gd name="connsiteY728" fmla="*/ 4837706 h 6858001"/>
              <a:gd name="connsiteX729" fmla="*/ 6297008 w 9613354"/>
              <a:gd name="connsiteY729" fmla="*/ 4778395 h 6858001"/>
              <a:gd name="connsiteX730" fmla="*/ 6299948 w 9613354"/>
              <a:gd name="connsiteY730" fmla="*/ 4739271 h 6858001"/>
              <a:gd name="connsiteX731" fmla="*/ 6346151 w 9613354"/>
              <a:gd name="connsiteY731" fmla="*/ 4707248 h 6858001"/>
              <a:gd name="connsiteX732" fmla="*/ 6395462 w 9613354"/>
              <a:gd name="connsiteY732" fmla="*/ 4681090 h 6858001"/>
              <a:gd name="connsiteX733" fmla="*/ 6404679 w 9613354"/>
              <a:gd name="connsiteY733" fmla="*/ 4668685 h 6858001"/>
              <a:gd name="connsiteX734" fmla="*/ 6410958 w 9613354"/>
              <a:gd name="connsiteY734" fmla="*/ 4695408 h 6858001"/>
              <a:gd name="connsiteX735" fmla="*/ 6441664 w 9613354"/>
              <a:gd name="connsiteY735" fmla="*/ 4649065 h 6858001"/>
              <a:gd name="connsiteX736" fmla="*/ 6481359 w 9613354"/>
              <a:gd name="connsiteY736" fmla="*/ 4530335 h 6858001"/>
              <a:gd name="connsiteX737" fmla="*/ 6536722 w 9613354"/>
              <a:gd name="connsiteY737" fmla="*/ 4470912 h 6858001"/>
              <a:gd name="connsiteX738" fmla="*/ 6567429 w 9613354"/>
              <a:gd name="connsiteY738" fmla="*/ 4424570 h 6858001"/>
              <a:gd name="connsiteX739" fmla="*/ 6607295 w 9613354"/>
              <a:gd name="connsiteY739" fmla="*/ 4350829 h 6858001"/>
              <a:gd name="connsiteX740" fmla="*/ 6613347 w 9613354"/>
              <a:gd name="connsiteY740" fmla="*/ 4317565 h 6858001"/>
              <a:gd name="connsiteX741" fmla="*/ 6615949 w 9613354"/>
              <a:gd name="connsiteY741" fmla="*/ 4188463 h 6858001"/>
              <a:gd name="connsiteX742" fmla="*/ 6612328 w 9613354"/>
              <a:gd name="connsiteY742" fmla="*/ 4047631 h 6858001"/>
              <a:gd name="connsiteX743" fmla="*/ 6609100 w 9613354"/>
              <a:gd name="connsiteY743" fmla="*/ 4011775 h 6858001"/>
              <a:gd name="connsiteX744" fmla="*/ 6600112 w 9613354"/>
              <a:gd name="connsiteY744" fmla="*/ 4084165 h 6858001"/>
              <a:gd name="connsiteX745" fmla="*/ 6597115 w 9613354"/>
              <a:gd name="connsiteY745" fmla="*/ 4108294 h 6858001"/>
              <a:gd name="connsiteX746" fmla="*/ 6551140 w 9613354"/>
              <a:gd name="connsiteY746" fmla="*/ 4200301 h 6858001"/>
              <a:gd name="connsiteX747" fmla="*/ 6526711 w 9613354"/>
              <a:gd name="connsiteY747" fmla="*/ 4273368 h 6858001"/>
              <a:gd name="connsiteX748" fmla="*/ 6514327 w 9613354"/>
              <a:gd name="connsiteY748" fmla="*/ 4264910 h 6858001"/>
              <a:gd name="connsiteX749" fmla="*/ 6517266 w 9613354"/>
              <a:gd name="connsiteY749" fmla="*/ 4225786 h 6858001"/>
              <a:gd name="connsiteX750" fmla="*/ 6513704 w 9613354"/>
              <a:gd name="connsiteY750" fmla="*/ 4099950 h 6858001"/>
              <a:gd name="connsiteX751" fmla="*/ 6507312 w 9613354"/>
              <a:gd name="connsiteY751" fmla="*/ 4043234 h 6858001"/>
              <a:gd name="connsiteX752" fmla="*/ 6470100 w 9613354"/>
              <a:gd name="connsiteY752" fmla="*/ 4002868 h 6858001"/>
              <a:gd name="connsiteX753" fmla="*/ 6491137 w 9613354"/>
              <a:gd name="connsiteY753" fmla="*/ 3848959 h 6858001"/>
              <a:gd name="connsiteX754" fmla="*/ 6583878 w 9613354"/>
              <a:gd name="connsiteY754" fmla="*/ 3874891 h 6858001"/>
              <a:gd name="connsiteX755" fmla="*/ 6599488 w 9613354"/>
              <a:gd name="connsiteY755" fmla="*/ 3919202 h 6858001"/>
              <a:gd name="connsiteX756" fmla="*/ 6629853 w 9613354"/>
              <a:gd name="connsiteY756" fmla="*/ 3782884 h 6858001"/>
              <a:gd name="connsiteX757" fmla="*/ 6598975 w 9613354"/>
              <a:gd name="connsiteY757" fmla="*/ 3784237 h 6858001"/>
              <a:gd name="connsiteX758" fmla="*/ 6583197 w 9613354"/>
              <a:gd name="connsiteY758" fmla="*/ 3694935 h 6858001"/>
              <a:gd name="connsiteX759" fmla="*/ 6484518 w 9613354"/>
              <a:gd name="connsiteY759" fmla="*/ 3732257 h 6858001"/>
              <a:gd name="connsiteX760" fmla="*/ 6447306 w 9613354"/>
              <a:gd name="connsiteY760" fmla="*/ 3691890 h 6858001"/>
              <a:gd name="connsiteX761" fmla="*/ 6496561 w 9613354"/>
              <a:gd name="connsiteY761" fmla="*/ 3650734 h 6858001"/>
              <a:gd name="connsiteX762" fmla="*/ 6592018 w 9613354"/>
              <a:gd name="connsiteY762" fmla="*/ 3577557 h 6858001"/>
              <a:gd name="connsiteX763" fmla="*/ 6598067 w 9613354"/>
              <a:gd name="connsiteY763" fmla="*/ 3544295 h 6858001"/>
              <a:gd name="connsiteX764" fmla="*/ 6588339 w 9613354"/>
              <a:gd name="connsiteY764" fmla="*/ 3421730 h 6858001"/>
              <a:gd name="connsiteX765" fmla="*/ 6572845 w 9613354"/>
              <a:gd name="connsiteY765" fmla="*/ 3407411 h 6858001"/>
              <a:gd name="connsiteX766" fmla="*/ 6544908 w 9613354"/>
              <a:gd name="connsiteY766" fmla="*/ 3369640 h 6858001"/>
              <a:gd name="connsiteX767" fmla="*/ 6513748 w 9613354"/>
              <a:gd name="connsiteY767" fmla="*/ 3296009 h 6858001"/>
              <a:gd name="connsiteX768" fmla="*/ 6506732 w 9613354"/>
              <a:gd name="connsiteY768" fmla="*/ 3074334 h 6858001"/>
              <a:gd name="connsiteX769" fmla="*/ 6518891 w 9613354"/>
              <a:gd name="connsiteY769" fmla="*/ 3022807 h 6858001"/>
              <a:gd name="connsiteX770" fmla="*/ 6556043 w 9613354"/>
              <a:gd name="connsiteY770" fmla="*/ 3048175 h 6858001"/>
              <a:gd name="connsiteX771" fmla="*/ 6565262 w 9613354"/>
              <a:gd name="connsiteY771" fmla="*/ 3035772 h 6858001"/>
              <a:gd name="connsiteX772" fmla="*/ 6486820 w 9613354"/>
              <a:gd name="connsiteY772" fmla="*/ 2709236 h 6858001"/>
              <a:gd name="connsiteX773" fmla="*/ 6533194 w 9613354"/>
              <a:gd name="connsiteY773" fmla="*/ 2722199 h 6858001"/>
              <a:gd name="connsiteX774" fmla="*/ 6504804 w 9613354"/>
              <a:gd name="connsiteY774" fmla="*/ 2564458 h 6858001"/>
              <a:gd name="connsiteX775" fmla="*/ 6467308 w 9613354"/>
              <a:gd name="connsiteY775" fmla="*/ 2449109 h 6858001"/>
              <a:gd name="connsiteX776" fmla="*/ 6479637 w 9613354"/>
              <a:gd name="connsiteY776" fmla="*/ 2442569 h 6858001"/>
              <a:gd name="connsiteX777" fmla="*/ 6519901 w 9613354"/>
              <a:gd name="connsiteY777" fmla="*/ 2473804 h 6858001"/>
              <a:gd name="connsiteX778" fmla="*/ 6516735 w 9613354"/>
              <a:gd name="connsiteY778" fmla="*/ 2452942 h 6858001"/>
              <a:gd name="connsiteX779" fmla="*/ 6526009 w 9613354"/>
              <a:gd name="connsiteY779" fmla="*/ 2455537 h 6858001"/>
              <a:gd name="connsiteX780" fmla="*/ 6597660 w 9613354"/>
              <a:gd name="connsiteY780" fmla="*/ 2620383 h 6858001"/>
              <a:gd name="connsiteX781" fmla="*/ 6638321 w 9613354"/>
              <a:gd name="connsiteY781" fmla="*/ 2756592 h 6858001"/>
              <a:gd name="connsiteX782" fmla="*/ 6660038 w 9613354"/>
              <a:gd name="connsiteY782" fmla="*/ 2782636 h 6858001"/>
              <a:gd name="connsiteX783" fmla="*/ 6600486 w 9613354"/>
              <a:gd name="connsiteY783" fmla="*/ 2551265 h 6858001"/>
              <a:gd name="connsiteX784" fmla="*/ 6572325 w 9613354"/>
              <a:gd name="connsiteY784" fmla="*/ 2453506 h 6858001"/>
              <a:gd name="connsiteX785" fmla="*/ 6562936 w 9613354"/>
              <a:gd name="connsiteY785" fmla="*/ 2420921 h 6858001"/>
              <a:gd name="connsiteX786" fmla="*/ 6556375 w 9613354"/>
              <a:gd name="connsiteY786" fmla="*/ 2319215 h 6858001"/>
              <a:gd name="connsiteX787" fmla="*/ 6553207 w 9613354"/>
              <a:gd name="connsiteY787" fmla="*/ 2298357 h 6858001"/>
              <a:gd name="connsiteX788" fmla="*/ 6615189 w 9613354"/>
              <a:gd name="connsiteY788" fmla="*/ 2355636 h 6858001"/>
              <a:gd name="connsiteX789" fmla="*/ 6627517 w 9613354"/>
              <a:gd name="connsiteY789" fmla="*/ 2349097 h 6858001"/>
              <a:gd name="connsiteX790" fmla="*/ 6608570 w 9613354"/>
              <a:gd name="connsiteY790" fmla="*/ 2238934 h 6858001"/>
              <a:gd name="connsiteX791" fmla="*/ 6614733 w 9613354"/>
              <a:gd name="connsiteY791" fmla="*/ 2235665 h 6858001"/>
              <a:gd name="connsiteX792" fmla="*/ 6642726 w 9613354"/>
              <a:gd name="connsiteY792" fmla="*/ 2288433 h 6858001"/>
              <a:gd name="connsiteX793" fmla="*/ 6648891 w 9613354"/>
              <a:gd name="connsiteY793" fmla="*/ 2285163 h 6858001"/>
              <a:gd name="connsiteX794" fmla="*/ 6620898 w 9613354"/>
              <a:gd name="connsiteY794" fmla="*/ 2232394 h 6858001"/>
              <a:gd name="connsiteX795" fmla="*/ 6577579 w 9613354"/>
              <a:gd name="connsiteY795" fmla="*/ 2210294 h 6858001"/>
              <a:gd name="connsiteX796" fmla="*/ 6509604 w 9613354"/>
              <a:gd name="connsiteY796" fmla="*/ 2201277 h 6858001"/>
              <a:gd name="connsiteX797" fmla="*/ 6450507 w 9613354"/>
              <a:gd name="connsiteY797" fmla="*/ 2089875 h 6858001"/>
              <a:gd name="connsiteX798" fmla="*/ 6475222 w 9613354"/>
              <a:gd name="connsiteY798" fmla="*/ 2091791 h 6858001"/>
              <a:gd name="connsiteX799" fmla="*/ 6465890 w 9613354"/>
              <a:gd name="connsiteY799" fmla="*/ 2074200 h 6858001"/>
              <a:gd name="connsiteX800" fmla="*/ 6453165 w 9613354"/>
              <a:gd name="connsiteY800" fmla="*/ 1975767 h 6858001"/>
              <a:gd name="connsiteX801" fmla="*/ 6443721 w 9613354"/>
              <a:gd name="connsiteY801" fmla="*/ 1928185 h 6858001"/>
              <a:gd name="connsiteX802" fmla="*/ 6474653 w 9613354"/>
              <a:gd name="connsiteY802" fmla="*/ 1941826 h 6858001"/>
              <a:gd name="connsiteX803" fmla="*/ 6468320 w 9613354"/>
              <a:gd name="connsiteY803" fmla="*/ 1900109 h 6858001"/>
              <a:gd name="connsiteX804" fmla="*/ 6539574 w 9613354"/>
              <a:gd name="connsiteY804" fmla="*/ 1959981 h 6858001"/>
              <a:gd name="connsiteX805" fmla="*/ 6545737 w 9613354"/>
              <a:gd name="connsiteY805" fmla="*/ 1956712 h 6858001"/>
              <a:gd name="connsiteX806" fmla="*/ 6483529 w 9613354"/>
              <a:gd name="connsiteY806" fmla="*/ 1839445 h 6858001"/>
              <a:gd name="connsiteX807" fmla="*/ 6489694 w 9613354"/>
              <a:gd name="connsiteY807" fmla="*/ 1836175 h 6858001"/>
              <a:gd name="connsiteX808" fmla="*/ 6554841 w 9613354"/>
              <a:gd name="connsiteY808" fmla="*/ 1914314 h 6858001"/>
              <a:gd name="connsiteX809" fmla="*/ 6489240 w 9613354"/>
              <a:gd name="connsiteY809" fmla="*/ 1716205 h 6858001"/>
              <a:gd name="connsiteX810" fmla="*/ 6560723 w 9613354"/>
              <a:gd name="connsiteY810" fmla="*/ 1836063 h 6858001"/>
              <a:gd name="connsiteX811" fmla="*/ 6641592 w 9613354"/>
              <a:gd name="connsiteY811" fmla="*/ 1988507 h 6858001"/>
              <a:gd name="connsiteX812" fmla="*/ 6669414 w 9613354"/>
              <a:gd name="connsiteY812" fmla="*/ 1996286 h 6858001"/>
              <a:gd name="connsiteX813" fmla="*/ 6672412 w 9613354"/>
              <a:gd name="connsiteY813" fmla="*/ 1972157 h 6858001"/>
              <a:gd name="connsiteX814" fmla="*/ 6650582 w 9613354"/>
              <a:gd name="connsiteY814" fmla="*/ 1916120 h 6858001"/>
              <a:gd name="connsiteX815" fmla="*/ 6690848 w 9613354"/>
              <a:gd name="connsiteY815" fmla="*/ 1947350 h 6858001"/>
              <a:gd name="connsiteX816" fmla="*/ 6700062 w 9613354"/>
              <a:gd name="connsiteY816" fmla="*/ 1934948 h 6858001"/>
              <a:gd name="connsiteX817" fmla="*/ 6575707 w 9613354"/>
              <a:gd name="connsiteY817" fmla="*/ 1715416 h 6858001"/>
              <a:gd name="connsiteX818" fmla="*/ 6591429 w 9613354"/>
              <a:gd name="connsiteY818" fmla="*/ 1789720 h 6858001"/>
              <a:gd name="connsiteX819" fmla="*/ 6631864 w 9613354"/>
              <a:gd name="connsiteY819" fmla="*/ 1865942 h 6858001"/>
              <a:gd name="connsiteX820" fmla="*/ 6625698 w 9613354"/>
              <a:gd name="connsiteY820" fmla="*/ 1869213 h 6858001"/>
              <a:gd name="connsiteX821" fmla="*/ 6557329 w 9613354"/>
              <a:gd name="connsiteY821" fmla="*/ 1755218 h 6858001"/>
              <a:gd name="connsiteX822" fmla="*/ 6547771 w 9613354"/>
              <a:gd name="connsiteY822" fmla="*/ 1677643 h 6858001"/>
              <a:gd name="connsiteX823" fmla="*/ 6504226 w 9613354"/>
              <a:gd name="connsiteY823" fmla="*/ 1595557 h 6858001"/>
              <a:gd name="connsiteX824" fmla="*/ 6460848 w 9613354"/>
              <a:gd name="connsiteY824" fmla="*/ 1558461 h 6858001"/>
              <a:gd name="connsiteX825" fmla="*/ 6413854 w 9613354"/>
              <a:gd name="connsiteY825" fmla="*/ 1380535 h 6858001"/>
              <a:gd name="connsiteX826" fmla="*/ 6352044 w 9613354"/>
              <a:gd name="connsiteY826" fmla="*/ 1368245 h 6858001"/>
              <a:gd name="connsiteX827" fmla="*/ 6252796 w 9613354"/>
              <a:gd name="connsiteY827" fmla="*/ 1255604 h 6858001"/>
              <a:gd name="connsiteX828" fmla="*/ 6212530 w 9613354"/>
              <a:gd name="connsiteY828" fmla="*/ 1224373 h 6858001"/>
              <a:gd name="connsiteX829" fmla="*/ 6020313 w 9613354"/>
              <a:gd name="connsiteY829" fmla="*/ 1025811 h 6858001"/>
              <a:gd name="connsiteX830" fmla="*/ 6013921 w 9613354"/>
              <a:gd name="connsiteY830" fmla="*/ 969095 h 6858001"/>
              <a:gd name="connsiteX831" fmla="*/ 6078784 w 9613354"/>
              <a:gd name="connsiteY831" fmla="*/ 972254 h 6858001"/>
              <a:gd name="connsiteX832" fmla="*/ 6243181 w 9613354"/>
              <a:gd name="connsiteY832" fmla="*/ 1163032 h 6858001"/>
              <a:gd name="connsiteX833" fmla="*/ 6392137 w 9613354"/>
              <a:gd name="connsiteY833" fmla="*/ 1354491 h 6858001"/>
              <a:gd name="connsiteX834" fmla="*/ 6391968 w 9613354"/>
              <a:gd name="connsiteY834" fmla="*/ 1309500 h 6858001"/>
              <a:gd name="connsiteX835" fmla="*/ 6354699 w 9613354"/>
              <a:gd name="connsiteY835" fmla="*/ 1254138 h 6858001"/>
              <a:gd name="connsiteX836" fmla="*/ 6407236 w 9613354"/>
              <a:gd name="connsiteY836" fmla="*/ 1263833 h 6858001"/>
              <a:gd name="connsiteX837" fmla="*/ 6385405 w 9613354"/>
              <a:gd name="connsiteY837" fmla="*/ 1207795 h 6858001"/>
              <a:gd name="connsiteX838" fmla="*/ 6425615 w 9613354"/>
              <a:gd name="connsiteY838" fmla="*/ 1224033 h 6858001"/>
              <a:gd name="connsiteX839" fmla="*/ 6465709 w 9613354"/>
              <a:gd name="connsiteY839" fmla="*/ 1210275 h 6858001"/>
              <a:gd name="connsiteX840" fmla="*/ 6446819 w 9613354"/>
              <a:gd name="connsiteY840" fmla="*/ 1115112 h 6858001"/>
              <a:gd name="connsiteX841" fmla="*/ 6456094 w 9613354"/>
              <a:gd name="connsiteY841" fmla="*/ 1117703 h 6858001"/>
              <a:gd name="connsiteX842" fmla="*/ 6477583 w 9613354"/>
              <a:gd name="connsiteY842" fmla="*/ 1083765 h 6858001"/>
              <a:gd name="connsiteX843" fmla="*/ 6505236 w 9613354"/>
              <a:gd name="connsiteY843" fmla="*/ 1046554 h 6858001"/>
              <a:gd name="connsiteX844" fmla="*/ 6569986 w 9613354"/>
              <a:gd name="connsiteY844" fmla="*/ 1019720 h 6858001"/>
              <a:gd name="connsiteX845" fmla="*/ 6538995 w 9613354"/>
              <a:gd name="connsiteY845" fmla="*/ 991080 h 6858001"/>
              <a:gd name="connsiteX846" fmla="*/ 6368662 w 9613354"/>
              <a:gd name="connsiteY846" fmla="*/ 863557 h 6858001"/>
              <a:gd name="connsiteX847" fmla="*/ 6325288 w 9613354"/>
              <a:gd name="connsiteY847" fmla="*/ 826460 h 6858001"/>
              <a:gd name="connsiteX848" fmla="*/ 6272469 w 9613354"/>
              <a:gd name="connsiteY848" fmla="*/ 741781 h 6858001"/>
              <a:gd name="connsiteX849" fmla="*/ 6538824 w 9613354"/>
              <a:gd name="connsiteY849" fmla="*/ 946091 h 6858001"/>
              <a:gd name="connsiteX850" fmla="*/ 6551152 w 9613354"/>
              <a:gd name="connsiteY850" fmla="*/ 939550 h 6858001"/>
              <a:gd name="connsiteX851" fmla="*/ 6492226 w 9613354"/>
              <a:gd name="connsiteY851" fmla="*/ 873138 h 6858001"/>
              <a:gd name="connsiteX852" fmla="*/ 6423854 w 9613354"/>
              <a:gd name="connsiteY852" fmla="*/ 759145 h 6858001"/>
              <a:gd name="connsiteX853" fmla="*/ 6420689 w 9613354"/>
              <a:gd name="connsiteY853" fmla="*/ 738286 h 6858001"/>
              <a:gd name="connsiteX854" fmla="*/ 6423514 w 9613354"/>
              <a:gd name="connsiteY854" fmla="*/ 669165 h 6858001"/>
              <a:gd name="connsiteX855" fmla="*/ 6432561 w 9613354"/>
              <a:gd name="connsiteY855" fmla="*/ 611774 h 6858001"/>
              <a:gd name="connsiteX856" fmla="*/ 6373464 w 9613354"/>
              <a:gd name="connsiteY856" fmla="*/ 500372 h 6858001"/>
              <a:gd name="connsiteX857" fmla="*/ 6413560 w 9613354"/>
              <a:gd name="connsiteY857" fmla="*/ 486617 h 6858001"/>
              <a:gd name="connsiteX858" fmla="*/ 6450825 w 9613354"/>
              <a:gd name="connsiteY858" fmla="*/ 541978 h 6858001"/>
              <a:gd name="connsiteX859" fmla="*/ 6494087 w 9613354"/>
              <a:gd name="connsiteY859" fmla="*/ 549082 h 6858001"/>
              <a:gd name="connsiteX860" fmla="*/ 6500139 w 9613354"/>
              <a:gd name="connsiteY860" fmla="*/ 515818 h 6858001"/>
              <a:gd name="connsiteX861" fmla="*/ 6459817 w 9613354"/>
              <a:gd name="connsiteY861" fmla="*/ 469589 h 6858001"/>
              <a:gd name="connsiteX862" fmla="*/ 6351407 w 9613354"/>
              <a:gd name="connsiteY862" fmla="*/ 384348 h 6858001"/>
              <a:gd name="connsiteX863" fmla="*/ 6320362 w 9613354"/>
              <a:gd name="connsiteY863" fmla="*/ 340713 h 6858001"/>
              <a:gd name="connsiteX864" fmla="*/ 6150086 w 9613354"/>
              <a:gd name="connsiteY864" fmla="*/ 228184 h 6858001"/>
              <a:gd name="connsiteX865" fmla="*/ 6017021 w 9613354"/>
              <a:gd name="connsiteY865" fmla="*/ 156020 h 6858001"/>
              <a:gd name="connsiteX866" fmla="*/ 5989197 w 9613354"/>
              <a:gd name="connsiteY866" fmla="*/ 148243 h 6858001"/>
              <a:gd name="connsiteX867" fmla="*/ 6004748 w 9613354"/>
              <a:gd name="connsiteY867" fmla="*/ 177558 h 6858001"/>
              <a:gd name="connsiteX868" fmla="*/ 6023411 w 9613354"/>
              <a:gd name="connsiteY868" fmla="*/ 212738 h 6858001"/>
              <a:gd name="connsiteX869" fmla="*/ 5983318 w 9613354"/>
              <a:gd name="connsiteY869" fmla="*/ 226494 h 6858001"/>
              <a:gd name="connsiteX870" fmla="*/ 5844202 w 9613354"/>
              <a:gd name="connsiteY870" fmla="*/ 187596 h 6858001"/>
              <a:gd name="connsiteX871" fmla="*/ 5794665 w 9613354"/>
              <a:gd name="connsiteY871" fmla="*/ 153768 h 6858001"/>
              <a:gd name="connsiteX872" fmla="*/ 5754230 w 9613354"/>
              <a:gd name="connsiteY872" fmla="*/ 77546 h 6858001"/>
              <a:gd name="connsiteX873" fmla="*/ 5723486 w 9613354"/>
              <a:gd name="connsiteY873" fmla="*/ 12149 h 6858001"/>
              <a:gd name="connsiteX874" fmla="*/ 4676439 w 9613354"/>
              <a:gd name="connsiteY874" fmla="*/ 0 h 6858001"/>
              <a:gd name="connsiteX875" fmla="*/ 5375417 w 9613354"/>
              <a:gd name="connsiteY875" fmla="*/ 0 h 6858001"/>
              <a:gd name="connsiteX876" fmla="*/ 5430446 w 9613354"/>
              <a:gd name="connsiteY876" fmla="*/ 35372 h 6858001"/>
              <a:gd name="connsiteX877" fmla="*/ 5526519 w 9613354"/>
              <a:gd name="connsiteY877" fmla="*/ 127050 h 6858001"/>
              <a:gd name="connsiteX878" fmla="*/ 5433921 w 9613354"/>
              <a:gd name="connsiteY878" fmla="*/ 161156 h 6858001"/>
              <a:gd name="connsiteX879" fmla="*/ 5208317 w 9613354"/>
              <a:gd name="connsiteY879" fmla="*/ 153208 h 6858001"/>
              <a:gd name="connsiteX880" fmla="*/ 5004290 w 9613354"/>
              <a:gd name="connsiteY880" fmla="*/ 126310 h 6858001"/>
              <a:gd name="connsiteX881" fmla="*/ 4945512 w 9613354"/>
              <a:gd name="connsiteY881" fmla="*/ 104936 h 6858001"/>
              <a:gd name="connsiteX882" fmla="*/ 4713465 w 9613354"/>
              <a:gd name="connsiteY882" fmla="*/ 10317 h 6858001"/>
              <a:gd name="connsiteX883" fmla="*/ 4680990 w 9613354"/>
              <a:gd name="connsiteY883" fmla="*/ 1268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</a:cxnLst>
            <a:rect l="l" t="t" r="r" b="b"/>
            <a:pathLst>
              <a:path w="9613354" h="6858001">
                <a:moveTo>
                  <a:pt x="4007306" y="6504236"/>
                </a:moveTo>
                <a:cubicBezTo>
                  <a:pt x="4004204" y="6513528"/>
                  <a:pt x="4007369" y="6519493"/>
                  <a:pt x="4007369" y="6519493"/>
                </a:cubicBezTo>
                <a:cubicBezTo>
                  <a:pt x="3979197" y="6542084"/>
                  <a:pt x="3944631" y="6537485"/>
                  <a:pt x="3913231" y="6538849"/>
                </a:cubicBezTo>
                <a:cubicBezTo>
                  <a:pt x="3910066" y="6532882"/>
                  <a:pt x="3916333" y="6529557"/>
                  <a:pt x="3913168" y="6523589"/>
                </a:cubicBezTo>
                <a:cubicBezTo>
                  <a:pt x="3941402" y="6516258"/>
                  <a:pt x="3972801" y="6514894"/>
                  <a:pt x="4007306" y="6504236"/>
                </a:cubicBezTo>
                <a:close/>
                <a:moveTo>
                  <a:pt x="1221454" y="6244146"/>
                </a:moveTo>
                <a:cubicBezTo>
                  <a:pt x="1273612" y="6239255"/>
                  <a:pt x="1475003" y="6382982"/>
                  <a:pt x="1484796" y="6430935"/>
                </a:cubicBezTo>
                <a:cubicBezTo>
                  <a:pt x="1417107" y="6421287"/>
                  <a:pt x="1252888" y="6303400"/>
                  <a:pt x="1221454" y="6244146"/>
                </a:cubicBezTo>
                <a:close/>
                <a:moveTo>
                  <a:pt x="1379242" y="6230023"/>
                </a:moveTo>
                <a:cubicBezTo>
                  <a:pt x="1422350" y="6222265"/>
                  <a:pt x="1564873" y="6312893"/>
                  <a:pt x="1602298" y="6368601"/>
                </a:cubicBezTo>
                <a:cubicBezTo>
                  <a:pt x="1593027" y="6365964"/>
                  <a:pt x="1580743" y="6372481"/>
                  <a:pt x="1571474" y="6369842"/>
                </a:cubicBezTo>
                <a:cubicBezTo>
                  <a:pt x="1500325" y="6339580"/>
                  <a:pt x="1435320" y="6306061"/>
                  <a:pt x="1388627" y="6247714"/>
                </a:cubicBezTo>
                <a:cubicBezTo>
                  <a:pt x="1379357" y="6245073"/>
                  <a:pt x="1376229" y="6239177"/>
                  <a:pt x="1376229" y="6239177"/>
                </a:cubicBezTo>
                <a:cubicBezTo>
                  <a:pt x="1373101" y="6233280"/>
                  <a:pt x="1379242" y="6230023"/>
                  <a:pt x="1379242" y="6230023"/>
                </a:cubicBezTo>
                <a:close/>
                <a:moveTo>
                  <a:pt x="5004452" y="6126652"/>
                </a:moveTo>
                <a:cubicBezTo>
                  <a:pt x="5004452" y="6126652"/>
                  <a:pt x="5006669" y="6130830"/>
                  <a:pt x="5006669" y="6130830"/>
                </a:cubicBezTo>
                <a:cubicBezTo>
                  <a:pt x="4987655" y="6140916"/>
                  <a:pt x="4968645" y="6151001"/>
                  <a:pt x="4949634" y="6161086"/>
                </a:cubicBezTo>
                <a:cubicBezTo>
                  <a:pt x="4949634" y="6161086"/>
                  <a:pt x="4947418" y="6156908"/>
                  <a:pt x="4947418" y="6156908"/>
                </a:cubicBezTo>
                <a:cubicBezTo>
                  <a:pt x="4966428" y="6146823"/>
                  <a:pt x="4985439" y="6136738"/>
                  <a:pt x="5004452" y="6126652"/>
                </a:cubicBezTo>
                <a:close/>
                <a:moveTo>
                  <a:pt x="796385" y="6057520"/>
                </a:moveTo>
                <a:cubicBezTo>
                  <a:pt x="846896" y="6060893"/>
                  <a:pt x="1025974" y="6214774"/>
                  <a:pt x="1035155" y="6262694"/>
                </a:cubicBezTo>
                <a:cubicBezTo>
                  <a:pt x="937531" y="6216439"/>
                  <a:pt x="852677" y="6148326"/>
                  <a:pt x="796385" y="6057520"/>
                </a:cubicBezTo>
                <a:close/>
                <a:moveTo>
                  <a:pt x="5503141" y="5890394"/>
                </a:moveTo>
                <a:cubicBezTo>
                  <a:pt x="5487568" y="5921591"/>
                  <a:pt x="5453129" y="5947507"/>
                  <a:pt x="5427996" y="5945550"/>
                </a:cubicBezTo>
                <a:cubicBezTo>
                  <a:pt x="5418563" y="5942908"/>
                  <a:pt x="5412231" y="5930974"/>
                  <a:pt x="5418500" y="5927648"/>
                </a:cubicBezTo>
                <a:cubicBezTo>
                  <a:pt x="5421602" y="5918356"/>
                  <a:pt x="5436480" y="5908552"/>
                  <a:pt x="5453723" y="5901316"/>
                </a:cubicBezTo>
                <a:cubicBezTo>
                  <a:pt x="5470966" y="5894081"/>
                  <a:pt x="5490577" y="5889412"/>
                  <a:pt x="5503141" y="5890394"/>
                </a:cubicBezTo>
                <a:close/>
                <a:moveTo>
                  <a:pt x="535902" y="5799638"/>
                </a:moveTo>
                <a:cubicBezTo>
                  <a:pt x="600304" y="5846861"/>
                  <a:pt x="664708" y="5894080"/>
                  <a:pt x="701463" y="5963366"/>
                </a:cubicBezTo>
                <a:cubicBezTo>
                  <a:pt x="630919" y="5919405"/>
                  <a:pt x="572657" y="5868924"/>
                  <a:pt x="535902" y="5799638"/>
                </a:cubicBezTo>
                <a:close/>
                <a:moveTo>
                  <a:pt x="5460277" y="5777798"/>
                </a:moveTo>
                <a:cubicBezTo>
                  <a:pt x="5482772" y="5849973"/>
                  <a:pt x="5442797" y="5878826"/>
                  <a:pt x="5393492" y="5904982"/>
                </a:cubicBezTo>
                <a:cubicBezTo>
                  <a:pt x="5362678" y="5921328"/>
                  <a:pt x="5335026" y="5943640"/>
                  <a:pt x="5307377" y="5965954"/>
                </a:cubicBezTo>
                <a:cubicBezTo>
                  <a:pt x="5288889" y="5975762"/>
                  <a:pt x="5264235" y="5988840"/>
                  <a:pt x="5245746" y="5998648"/>
                </a:cubicBezTo>
                <a:cubicBezTo>
                  <a:pt x="5242581" y="5992681"/>
                  <a:pt x="5239417" y="5986717"/>
                  <a:pt x="5239417" y="5986717"/>
                </a:cubicBezTo>
                <a:cubicBezTo>
                  <a:pt x="5257571" y="5946499"/>
                  <a:pt x="5291383" y="5920917"/>
                  <a:pt x="5334525" y="5898030"/>
                </a:cubicBezTo>
                <a:cubicBezTo>
                  <a:pt x="5359176" y="5884953"/>
                  <a:pt x="5374499" y="5869178"/>
                  <a:pt x="5374163" y="5838773"/>
                </a:cubicBezTo>
                <a:cubicBezTo>
                  <a:pt x="5377161" y="5829536"/>
                  <a:pt x="5386321" y="5817031"/>
                  <a:pt x="5398649" y="5810491"/>
                </a:cubicBezTo>
                <a:cubicBezTo>
                  <a:pt x="5423300" y="5797413"/>
                  <a:pt x="5441789" y="5787606"/>
                  <a:pt x="5460277" y="5777798"/>
                </a:cubicBezTo>
                <a:close/>
                <a:moveTo>
                  <a:pt x="3329006" y="5735602"/>
                </a:moveTo>
                <a:cubicBezTo>
                  <a:pt x="3344255" y="5735207"/>
                  <a:pt x="3362690" y="5740815"/>
                  <a:pt x="3377943" y="5740421"/>
                </a:cubicBezTo>
                <a:cubicBezTo>
                  <a:pt x="3408442" y="5739629"/>
                  <a:pt x="3424030" y="5754441"/>
                  <a:pt x="3430738" y="5781657"/>
                </a:cubicBezTo>
                <a:cubicBezTo>
                  <a:pt x="3379629" y="5816463"/>
                  <a:pt x="3288130" y="5818841"/>
                  <a:pt x="3250584" y="5777205"/>
                </a:cubicBezTo>
                <a:cubicBezTo>
                  <a:pt x="3261057" y="5767802"/>
                  <a:pt x="3271528" y="5758400"/>
                  <a:pt x="3283951" y="5750849"/>
                </a:cubicBezTo>
                <a:cubicBezTo>
                  <a:pt x="3296370" y="5743300"/>
                  <a:pt x="3310740" y="5737599"/>
                  <a:pt x="3329006" y="5735602"/>
                </a:cubicBezTo>
                <a:close/>
                <a:moveTo>
                  <a:pt x="2051723" y="5713666"/>
                </a:moveTo>
                <a:cubicBezTo>
                  <a:pt x="2100659" y="5719670"/>
                  <a:pt x="2153629" y="5747768"/>
                  <a:pt x="2165345" y="5780891"/>
                </a:cubicBezTo>
                <a:cubicBezTo>
                  <a:pt x="2128785" y="5800285"/>
                  <a:pt x="2021431" y="5759826"/>
                  <a:pt x="2005810" y="5715660"/>
                </a:cubicBezTo>
                <a:cubicBezTo>
                  <a:pt x="2019548" y="5712119"/>
                  <a:pt x="2035411" y="5711665"/>
                  <a:pt x="2051723" y="5713666"/>
                </a:cubicBezTo>
                <a:close/>
                <a:moveTo>
                  <a:pt x="5541569" y="5659742"/>
                </a:moveTo>
                <a:cubicBezTo>
                  <a:pt x="5544672" y="5665591"/>
                  <a:pt x="5547773" y="5671437"/>
                  <a:pt x="5557016" y="5674028"/>
                </a:cubicBezTo>
                <a:cubicBezTo>
                  <a:pt x="5541694" y="5689651"/>
                  <a:pt x="5523267" y="5699427"/>
                  <a:pt x="5507943" y="5715047"/>
                </a:cubicBezTo>
                <a:cubicBezTo>
                  <a:pt x="5498698" y="5712460"/>
                  <a:pt x="5498698" y="5712460"/>
                  <a:pt x="5495596" y="5706611"/>
                </a:cubicBezTo>
                <a:cubicBezTo>
                  <a:pt x="5510921" y="5690987"/>
                  <a:pt x="5526244" y="5675367"/>
                  <a:pt x="5541569" y="5659742"/>
                </a:cubicBezTo>
                <a:close/>
                <a:moveTo>
                  <a:pt x="9613354" y="5634180"/>
                </a:moveTo>
                <a:lnTo>
                  <a:pt x="9613354" y="5691571"/>
                </a:lnTo>
                <a:lnTo>
                  <a:pt x="9595588" y="5720995"/>
                </a:lnTo>
                <a:cubicBezTo>
                  <a:pt x="9556351" y="5775881"/>
                  <a:pt x="9504501" y="5817436"/>
                  <a:pt x="9428282" y="5829772"/>
                </a:cubicBezTo>
                <a:cubicBezTo>
                  <a:pt x="9412878" y="5830448"/>
                  <a:pt x="9403677" y="5842824"/>
                  <a:pt x="9391377" y="5849349"/>
                </a:cubicBezTo>
                <a:cubicBezTo>
                  <a:pt x="9323713" y="5885244"/>
                  <a:pt x="9265302" y="5923721"/>
                  <a:pt x="9203793" y="5956351"/>
                </a:cubicBezTo>
                <a:cubicBezTo>
                  <a:pt x="9126877" y="5989663"/>
                  <a:pt x="9080613" y="5976738"/>
                  <a:pt x="9024933" y="5916358"/>
                </a:cubicBezTo>
                <a:cubicBezTo>
                  <a:pt x="9083342" y="5877878"/>
                  <a:pt x="9144854" y="5845247"/>
                  <a:pt x="9200214" y="5815879"/>
                </a:cubicBezTo>
                <a:cubicBezTo>
                  <a:pt x="9234018" y="5790455"/>
                  <a:pt x="9267823" y="5765027"/>
                  <a:pt x="9304730" y="5745448"/>
                </a:cubicBezTo>
                <a:cubicBezTo>
                  <a:pt x="9329334" y="5732396"/>
                  <a:pt x="9353939" y="5719344"/>
                  <a:pt x="9375494" y="5715404"/>
                </a:cubicBezTo>
                <a:cubicBezTo>
                  <a:pt x="9455566" y="5702899"/>
                  <a:pt x="9535635" y="5690396"/>
                  <a:pt x="9603243" y="5639544"/>
                </a:cubicBezTo>
                <a:close/>
                <a:moveTo>
                  <a:pt x="5617199" y="5448350"/>
                </a:moveTo>
                <a:cubicBezTo>
                  <a:pt x="5610434" y="5466213"/>
                  <a:pt x="5613387" y="5471780"/>
                  <a:pt x="5613387" y="5471780"/>
                </a:cubicBezTo>
                <a:cubicBezTo>
                  <a:pt x="5600714" y="5478503"/>
                  <a:pt x="5578747" y="5483023"/>
                  <a:pt x="5566073" y="5489746"/>
                </a:cubicBezTo>
                <a:cubicBezTo>
                  <a:pt x="5563118" y="5484176"/>
                  <a:pt x="5560164" y="5478606"/>
                  <a:pt x="5560164" y="5478606"/>
                </a:cubicBezTo>
                <a:cubicBezTo>
                  <a:pt x="5579177" y="5468519"/>
                  <a:pt x="5591851" y="5461796"/>
                  <a:pt x="5617199" y="5448350"/>
                </a:cubicBezTo>
                <a:close/>
                <a:moveTo>
                  <a:pt x="3909231" y="5420282"/>
                </a:moveTo>
                <a:cubicBezTo>
                  <a:pt x="3930616" y="5416493"/>
                  <a:pt x="3936873" y="5428288"/>
                  <a:pt x="3924872" y="5449765"/>
                </a:cubicBezTo>
                <a:cubicBezTo>
                  <a:pt x="3888870" y="5514201"/>
                  <a:pt x="3800375" y="5538479"/>
                  <a:pt x="3735710" y="5504778"/>
                </a:cubicBezTo>
                <a:cubicBezTo>
                  <a:pt x="3747538" y="5468277"/>
                  <a:pt x="3768752" y="5449468"/>
                  <a:pt x="3802307" y="5439223"/>
                </a:cubicBezTo>
                <a:cubicBezTo>
                  <a:pt x="3835861" y="5428978"/>
                  <a:pt x="3872546" y="5424632"/>
                  <a:pt x="3909231" y="5420282"/>
                </a:cubicBezTo>
                <a:close/>
                <a:moveTo>
                  <a:pt x="4802906" y="5414676"/>
                </a:moveTo>
                <a:cubicBezTo>
                  <a:pt x="4809121" y="5411379"/>
                  <a:pt x="4830969" y="5422537"/>
                  <a:pt x="4843463" y="5431074"/>
                </a:cubicBezTo>
                <a:cubicBezTo>
                  <a:pt x="4846602" y="5436991"/>
                  <a:pt x="4840449" y="5455420"/>
                  <a:pt x="4831158" y="5467931"/>
                </a:cubicBezTo>
                <a:cubicBezTo>
                  <a:pt x="4815650" y="5483740"/>
                  <a:pt x="4793928" y="5502846"/>
                  <a:pt x="4772206" y="5521952"/>
                </a:cubicBezTo>
                <a:cubicBezTo>
                  <a:pt x="4750424" y="5525925"/>
                  <a:pt x="4728639" y="5529899"/>
                  <a:pt x="4706854" y="5533873"/>
                </a:cubicBezTo>
                <a:cubicBezTo>
                  <a:pt x="4716083" y="5506230"/>
                  <a:pt x="4712881" y="5485181"/>
                  <a:pt x="4728385" y="5469374"/>
                </a:cubicBezTo>
                <a:cubicBezTo>
                  <a:pt x="4746969" y="5444351"/>
                  <a:pt x="4771830" y="5431162"/>
                  <a:pt x="4802906" y="5414676"/>
                </a:cubicBezTo>
                <a:close/>
                <a:moveTo>
                  <a:pt x="5855734" y="5391682"/>
                </a:moveTo>
                <a:cubicBezTo>
                  <a:pt x="5864031" y="5392257"/>
                  <a:pt x="5873116" y="5394546"/>
                  <a:pt x="5883182" y="5398683"/>
                </a:cubicBezTo>
                <a:cubicBezTo>
                  <a:pt x="5880315" y="5422952"/>
                  <a:pt x="5858886" y="5441902"/>
                  <a:pt x="5837322" y="5445759"/>
                </a:cubicBezTo>
                <a:cubicBezTo>
                  <a:pt x="5809615" y="5452875"/>
                  <a:pt x="5797466" y="5474485"/>
                  <a:pt x="5776036" y="5493435"/>
                </a:cubicBezTo>
                <a:cubicBezTo>
                  <a:pt x="5760751" y="5509127"/>
                  <a:pt x="5742323" y="5518902"/>
                  <a:pt x="5727037" y="5534594"/>
                </a:cubicBezTo>
                <a:cubicBezTo>
                  <a:pt x="5723898" y="5528677"/>
                  <a:pt x="5714615" y="5526018"/>
                  <a:pt x="5711476" y="5520101"/>
                </a:cubicBezTo>
                <a:cubicBezTo>
                  <a:pt x="5732906" y="5501151"/>
                  <a:pt x="5751196" y="5476283"/>
                  <a:pt x="5772625" y="5457332"/>
                </a:cubicBezTo>
                <a:cubicBezTo>
                  <a:pt x="5781770" y="5444899"/>
                  <a:pt x="5794054" y="5438382"/>
                  <a:pt x="5797059" y="5429206"/>
                </a:cubicBezTo>
                <a:cubicBezTo>
                  <a:pt x="5807705" y="5412186"/>
                  <a:pt x="5819171" y="5400416"/>
                  <a:pt x="5833008" y="5394970"/>
                </a:cubicBezTo>
                <a:cubicBezTo>
                  <a:pt x="5839925" y="5392248"/>
                  <a:pt x="5847436" y="5391108"/>
                  <a:pt x="5855734" y="5391682"/>
                </a:cubicBezTo>
                <a:close/>
                <a:moveTo>
                  <a:pt x="5447913" y="5341192"/>
                </a:moveTo>
                <a:cubicBezTo>
                  <a:pt x="5439608" y="5398047"/>
                  <a:pt x="5385375" y="5411831"/>
                  <a:pt x="5355559" y="5442634"/>
                </a:cubicBezTo>
                <a:cubicBezTo>
                  <a:pt x="5355559" y="5442634"/>
                  <a:pt x="5352458" y="5436788"/>
                  <a:pt x="5352458" y="5436788"/>
                </a:cubicBezTo>
                <a:cubicBezTo>
                  <a:pt x="5361161" y="5409690"/>
                  <a:pt x="5378972" y="5385255"/>
                  <a:pt x="5396781" y="5360822"/>
                </a:cubicBezTo>
                <a:cubicBezTo>
                  <a:pt x="5393680" y="5354975"/>
                  <a:pt x="5387677" y="5358160"/>
                  <a:pt x="5384575" y="5352311"/>
                </a:cubicBezTo>
                <a:cubicBezTo>
                  <a:pt x="5405688" y="5348605"/>
                  <a:pt x="5426800" y="5344897"/>
                  <a:pt x="5447913" y="5341192"/>
                </a:cubicBezTo>
                <a:close/>
                <a:moveTo>
                  <a:pt x="154381" y="5317878"/>
                </a:moveTo>
                <a:cubicBezTo>
                  <a:pt x="158565" y="5316594"/>
                  <a:pt x="162376" y="5316442"/>
                  <a:pt x="163924" y="5319359"/>
                </a:cubicBezTo>
                <a:cubicBezTo>
                  <a:pt x="240736" y="5390791"/>
                  <a:pt x="317550" y="5462218"/>
                  <a:pt x="361011" y="5558817"/>
                </a:cubicBezTo>
                <a:cubicBezTo>
                  <a:pt x="361011" y="5558817"/>
                  <a:pt x="354936" y="5562039"/>
                  <a:pt x="354936" y="5562039"/>
                </a:cubicBezTo>
                <a:cubicBezTo>
                  <a:pt x="354936" y="5562039"/>
                  <a:pt x="345766" y="5559426"/>
                  <a:pt x="339692" y="5562648"/>
                </a:cubicBezTo>
                <a:cubicBezTo>
                  <a:pt x="379704" y="5608727"/>
                  <a:pt x="413643" y="5658032"/>
                  <a:pt x="447580" y="5707333"/>
                </a:cubicBezTo>
                <a:cubicBezTo>
                  <a:pt x="447580" y="5707333"/>
                  <a:pt x="441506" y="5710555"/>
                  <a:pt x="435432" y="5713777"/>
                </a:cubicBezTo>
                <a:cubicBezTo>
                  <a:pt x="420070" y="5699493"/>
                  <a:pt x="404707" y="5685206"/>
                  <a:pt x="386247" y="5665087"/>
                </a:cubicBezTo>
                <a:cubicBezTo>
                  <a:pt x="346234" y="5619005"/>
                  <a:pt x="297051" y="5570312"/>
                  <a:pt x="266091" y="5511951"/>
                </a:cubicBezTo>
                <a:cubicBezTo>
                  <a:pt x="241323" y="5465262"/>
                  <a:pt x="213577" y="5427632"/>
                  <a:pt x="179757" y="5393224"/>
                </a:cubicBezTo>
                <a:cubicBezTo>
                  <a:pt x="167373" y="5369879"/>
                  <a:pt x="154989" y="5346536"/>
                  <a:pt x="142605" y="5323191"/>
                </a:cubicBezTo>
                <a:cubicBezTo>
                  <a:pt x="145642" y="5321580"/>
                  <a:pt x="150198" y="5319163"/>
                  <a:pt x="154381" y="5317878"/>
                </a:cubicBezTo>
                <a:close/>
                <a:moveTo>
                  <a:pt x="4510143" y="5266914"/>
                </a:moveTo>
                <a:cubicBezTo>
                  <a:pt x="4516284" y="5263656"/>
                  <a:pt x="4528521" y="5271884"/>
                  <a:pt x="4528521" y="5271884"/>
                </a:cubicBezTo>
                <a:cubicBezTo>
                  <a:pt x="4531568" y="5277628"/>
                  <a:pt x="4528471" y="5286630"/>
                  <a:pt x="4525376" y="5295629"/>
                </a:cubicBezTo>
                <a:cubicBezTo>
                  <a:pt x="4513092" y="5302146"/>
                  <a:pt x="4497711" y="5317665"/>
                  <a:pt x="4476190" y="5336442"/>
                </a:cubicBezTo>
                <a:cubicBezTo>
                  <a:pt x="4467000" y="5333957"/>
                  <a:pt x="4457813" y="5331471"/>
                  <a:pt x="4442482" y="5332246"/>
                </a:cubicBezTo>
                <a:cubicBezTo>
                  <a:pt x="4445576" y="5323245"/>
                  <a:pt x="4448720" y="5299498"/>
                  <a:pt x="4454863" y="5296239"/>
                </a:cubicBezTo>
                <a:cubicBezTo>
                  <a:pt x="4470241" y="5280721"/>
                  <a:pt x="4491716" y="5276689"/>
                  <a:pt x="4510143" y="5266914"/>
                </a:cubicBezTo>
                <a:close/>
                <a:moveTo>
                  <a:pt x="5334955" y="5244829"/>
                </a:moveTo>
                <a:cubicBezTo>
                  <a:pt x="5334589" y="5289179"/>
                  <a:pt x="5322037" y="5310558"/>
                  <a:pt x="5275606" y="5313113"/>
                </a:cubicBezTo>
                <a:cubicBezTo>
                  <a:pt x="5294373" y="5288437"/>
                  <a:pt x="5316187" y="5269505"/>
                  <a:pt x="5334955" y="5244829"/>
                </a:cubicBezTo>
                <a:close/>
                <a:moveTo>
                  <a:pt x="1035444" y="5149275"/>
                </a:moveTo>
                <a:cubicBezTo>
                  <a:pt x="1088124" y="5144053"/>
                  <a:pt x="1275188" y="5317481"/>
                  <a:pt x="1312902" y="5403507"/>
                </a:cubicBezTo>
                <a:cubicBezTo>
                  <a:pt x="1257085" y="5402821"/>
                  <a:pt x="1041982" y="5206400"/>
                  <a:pt x="1035444" y="5149275"/>
                </a:cubicBezTo>
                <a:close/>
                <a:moveTo>
                  <a:pt x="5064551" y="5093901"/>
                </a:moveTo>
                <a:cubicBezTo>
                  <a:pt x="5070783" y="5105648"/>
                  <a:pt x="5077015" y="5117396"/>
                  <a:pt x="5080130" y="5123268"/>
                </a:cubicBezTo>
                <a:cubicBezTo>
                  <a:pt x="5083247" y="5129144"/>
                  <a:pt x="5080249" y="5138259"/>
                  <a:pt x="5089479" y="5140891"/>
                </a:cubicBezTo>
                <a:cubicBezTo>
                  <a:pt x="5117401" y="5178766"/>
                  <a:pt x="5117401" y="5178766"/>
                  <a:pt x="5114646" y="5217859"/>
                </a:cubicBezTo>
                <a:cubicBezTo>
                  <a:pt x="5154548" y="5219271"/>
                  <a:pt x="5151192" y="5183419"/>
                  <a:pt x="5169401" y="5158705"/>
                </a:cubicBezTo>
                <a:cubicBezTo>
                  <a:pt x="5197082" y="5166599"/>
                  <a:pt x="5233990" y="5177128"/>
                  <a:pt x="5264785" y="5190899"/>
                </a:cubicBezTo>
                <a:cubicBezTo>
                  <a:pt x="5274010" y="5193530"/>
                  <a:pt x="5274132" y="5208519"/>
                  <a:pt x="5277249" y="5214394"/>
                </a:cubicBezTo>
                <a:cubicBezTo>
                  <a:pt x="5265028" y="5220877"/>
                  <a:pt x="5255920" y="5233234"/>
                  <a:pt x="5240584" y="5233844"/>
                </a:cubicBezTo>
                <a:cubicBezTo>
                  <a:pt x="5234474" y="5237085"/>
                  <a:pt x="5222132" y="5228580"/>
                  <a:pt x="5212902" y="5225947"/>
                </a:cubicBezTo>
                <a:cubicBezTo>
                  <a:pt x="5191334" y="5214810"/>
                  <a:pt x="5169888" y="5218662"/>
                  <a:pt x="5157786" y="5240135"/>
                </a:cubicBezTo>
                <a:cubicBezTo>
                  <a:pt x="5151676" y="5243377"/>
                  <a:pt x="5145566" y="5246618"/>
                  <a:pt x="5139453" y="5249861"/>
                </a:cubicBezTo>
                <a:cubicBezTo>
                  <a:pt x="5130347" y="5262216"/>
                  <a:pt x="5112016" y="5271940"/>
                  <a:pt x="5105903" y="5275183"/>
                </a:cubicBezTo>
                <a:cubicBezTo>
                  <a:pt x="5093561" y="5266677"/>
                  <a:pt x="5090324" y="5245815"/>
                  <a:pt x="5084092" y="5234068"/>
                </a:cubicBezTo>
                <a:cubicBezTo>
                  <a:pt x="5074745" y="5216447"/>
                  <a:pt x="5068513" y="5204700"/>
                  <a:pt x="5059164" y="5187077"/>
                </a:cubicBezTo>
                <a:cubicBezTo>
                  <a:pt x="5043585" y="5157709"/>
                  <a:pt x="5049455" y="5124488"/>
                  <a:pt x="5064551" y="5093901"/>
                </a:cubicBezTo>
                <a:close/>
                <a:moveTo>
                  <a:pt x="5516313" y="5052281"/>
                </a:moveTo>
                <a:cubicBezTo>
                  <a:pt x="5540002" y="5069687"/>
                  <a:pt x="5543668" y="5090223"/>
                  <a:pt x="5530412" y="5119732"/>
                </a:cubicBezTo>
                <a:cubicBezTo>
                  <a:pt x="5512361" y="5099336"/>
                  <a:pt x="5494312" y="5078938"/>
                  <a:pt x="5516313" y="5052281"/>
                </a:cubicBezTo>
                <a:close/>
                <a:moveTo>
                  <a:pt x="5800818" y="5019103"/>
                </a:moveTo>
                <a:cubicBezTo>
                  <a:pt x="5807034" y="5015806"/>
                  <a:pt x="5819453" y="5024204"/>
                  <a:pt x="5822556" y="5030053"/>
                </a:cubicBezTo>
                <a:cubicBezTo>
                  <a:pt x="5834964" y="5053443"/>
                  <a:pt x="5800762" y="5094064"/>
                  <a:pt x="5766585" y="5104704"/>
                </a:cubicBezTo>
                <a:cubicBezTo>
                  <a:pt x="5766607" y="5074719"/>
                  <a:pt x="5782173" y="5028995"/>
                  <a:pt x="5800818" y="5019103"/>
                </a:cubicBezTo>
                <a:close/>
                <a:moveTo>
                  <a:pt x="5946615" y="4967184"/>
                </a:moveTo>
                <a:cubicBezTo>
                  <a:pt x="5933698" y="4988756"/>
                  <a:pt x="5917735" y="5004585"/>
                  <a:pt x="5907860" y="5031899"/>
                </a:cubicBezTo>
                <a:cubicBezTo>
                  <a:pt x="5901891" y="5012990"/>
                  <a:pt x="5900550" y="4998981"/>
                  <a:pt x="5906217" y="4988614"/>
                </a:cubicBezTo>
                <a:cubicBezTo>
                  <a:pt x="5911884" y="4978249"/>
                  <a:pt x="5924558" y="4971525"/>
                  <a:pt x="5946615" y="4967184"/>
                </a:cubicBezTo>
                <a:close/>
                <a:moveTo>
                  <a:pt x="5049613" y="4905908"/>
                </a:moveTo>
                <a:cubicBezTo>
                  <a:pt x="5059574" y="4904285"/>
                  <a:pt x="5072561" y="4910214"/>
                  <a:pt x="5090868" y="4922475"/>
                </a:cubicBezTo>
                <a:cubicBezTo>
                  <a:pt x="5044763" y="4954256"/>
                  <a:pt x="5041496" y="4992609"/>
                  <a:pt x="5041263" y="5036677"/>
                </a:cubicBezTo>
                <a:cubicBezTo>
                  <a:pt x="5035120" y="5039936"/>
                  <a:pt x="5035120" y="5039936"/>
                  <a:pt x="5035120" y="5039936"/>
                </a:cubicBezTo>
                <a:cubicBezTo>
                  <a:pt x="5023071" y="5002384"/>
                  <a:pt x="5014051" y="4970548"/>
                  <a:pt x="5026492" y="4934653"/>
                </a:cubicBezTo>
                <a:cubicBezTo>
                  <a:pt x="5032714" y="4916703"/>
                  <a:pt x="5039651" y="4907531"/>
                  <a:pt x="5049613" y="4905908"/>
                </a:cubicBezTo>
                <a:close/>
                <a:moveTo>
                  <a:pt x="4462509" y="4887578"/>
                </a:moveTo>
                <a:cubicBezTo>
                  <a:pt x="4476603" y="4890726"/>
                  <a:pt x="4480115" y="4905863"/>
                  <a:pt x="4473051" y="4926613"/>
                </a:cubicBezTo>
                <a:cubicBezTo>
                  <a:pt x="4460496" y="4963499"/>
                  <a:pt x="4438541" y="4997813"/>
                  <a:pt x="4400937" y="5017761"/>
                </a:cubicBezTo>
                <a:cubicBezTo>
                  <a:pt x="4394668" y="5021086"/>
                  <a:pt x="4388404" y="5024410"/>
                  <a:pt x="4388404" y="5024410"/>
                </a:cubicBezTo>
                <a:cubicBezTo>
                  <a:pt x="4363344" y="5022593"/>
                  <a:pt x="4335148" y="5029995"/>
                  <a:pt x="4319495" y="5015629"/>
                </a:cubicBezTo>
                <a:cubicBezTo>
                  <a:pt x="4316367" y="5009732"/>
                  <a:pt x="4322655" y="4976171"/>
                  <a:pt x="4328935" y="4957729"/>
                </a:cubicBezTo>
                <a:cubicBezTo>
                  <a:pt x="4341481" y="4935959"/>
                  <a:pt x="4359504" y="4920734"/>
                  <a:pt x="4379875" y="4909928"/>
                </a:cubicBezTo>
                <a:cubicBezTo>
                  <a:pt x="4400242" y="4899123"/>
                  <a:pt x="4422957" y="4892737"/>
                  <a:pt x="4444887" y="4888662"/>
                </a:cubicBezTo>
                <a:cubicBezTo>
                  <a:pt x="4451937" y="4886811"/>
                  <a:pt x="4457811" y="4886529"/>
                  <a:pt x="4462509" y="4887578"/>
                </a:cubicBezTo>
                <a:close/>
                <a:moveTo>
                  <a:pt x="12284" y="4857101"/>
                </a:moveTo>
                <a:cubicBezTo>
                  <a:pt x="93185" y="4965099"/>
                  <a:pt x="177214" y="5078985"/>
                  <a:pt x="251975" y="5190240"/>
                </a:cubicBezTo>
                <a:cubicBezTo>
                  <a:pt x="251975" y="5190240"/>
                  <a:pt x="245831" y="5193499"/>
                  <a:pt x="245831" y="5193499"/>
                </a:cubicBezTo>
                <a:cubicBezTo>
                  <a:pt x="164930" y="5085502"/>
                  <a:pt x="80901" y="4971615"/>
                  <a:pt x="0" y="4863618"/>
                </a:cubicBezTo>
                <a:cubicBezTo>
                  <a:pt x="6140" y="4860360"/>
                  <a:pt x="6140" y="4860360"/>
                  <a:pt x="12284" y="4857101"/>
                </a:cubicBezTo>
                <a:close/>
                <a:moveTo>
                  <a:pt x="6090323" y="4803590"/>
                </a:moveTo>
                <a:cubicBezTo>
                  <a:pt x="6084249" y="4822105"/>
                  <a:pt x="6087543" y="4843294"/>
                  <a:pt x="6081468" y="4861810"/>
                </a:cubicBezTo>
                <a:cubicBezTo>
                  <a:pt x="6066156" y="4892872"/>
                  <a:pt x="6041470" y="4921258"/>
                  <a:pt x="6026158" y="4952320"/>
                </a:cubicBezTo>
                <a:cubicBezTo>
                  <a:pt x="6023119" y="4961579"/>
                  <a:pt x="6020084" y="4970836"/>
                  <a:pt x="6014007" y="4989348"/>
                </a:cubicBezTo>
                <a:cubicBezTo>
                  <a:pt x="6032614" y="4979477"/>
                  <a:pt x="6051225" y="4969605"/>
                  <a:pt x="6066793" y="4968993"/>
                </a:cubicBezTo>
                <a:cubicBezTo>
                  <a:pt x="6067052" y="4999441"/>
                  <a:pt x="6039330" y="5037084"/>
                  <a:pt x="6002116" y="5056826"/>
                </a:cubicBezTo>
                <a:cubicBezTo>
                  <a:pt x="5998822" y="5035637"/>
                  <a:pt x="6004897" y="5017121"/>
                  <a:pt x="6004767" y="5001897"/>
                </a:cubicBezTo>
                <a:cubicBezTo>
                  <a:pt x="5992361" y="5008478"/>
                  <a:pt x="5986160" y="5011768"/>
                  <a:pt x="5970589" y="5012381"/>
                </a:cubicBezTo>
                <a:cubicBezTo>
                  <a:pt x="5985648" y="4950870"/>
                  <a:pt x="5981970" y="4884009"/>
                  <a:pt x="6028298" y="4836494"/>
                </a:cubicBezTo>
                <a:cubicBezTo>
                  <a:pt x="6043739" y="4820655"/>
                  <a:pt x="6071716" y="4813461"/>
                  <a:pt x="6090323" y="4803590"/>
                </a:cubicBezTo>
                <a:close/>
                <a:moveTo>
                  <a:pt x="6173751" y="4759508"/>
                </a:moveTo>
                <a:cubicBezTo>
                  <a:pt x="6152783" y="4809747"/>
                  <a:pt x="6144199" y="4853413"/>
                  <a:pt x="6107320" y="4888621"/>
                </a:cubicBezTo>
                <a:cubicBezTo>
                  <a:pt x="6094084" y="4848708"/>
                  <a:pt x="6127158" y="4776403"/>
                  <a:pt x="6173751" y="4759508"/>
                </a:cubicBezTo>
                <a:close/>
                <a:moveTo>
                  <a:pt x="5017191" y="4730605"/>
                </a:moveTo>
                <a:cubicBezTo>
                  <a:pt x="5026680" y="4763801"/>
                  <a:pt x="5017172" y="4776491"/>
                  <a:pt x="4975982" y="4790695"/>
                </a:cubicBezTo>
                <a:cubicBezTo>
                  <a:pt x="4972830" y="4754138"/>
                  <a:pt x="4976004" y="4744808"/>
                  <a:pt x="5017191" y="4730605"/>
                </a:cubicBezTo>
                <a:close/>
                <a:moveTo>
                  <a:pt x="6309798" y="4517879"/>
                </a:moveTo>
                <a:cubicBezTo>
                  <a:pt x="6328432" y="4567939"/>
                  <a:pt x="6297634" y="4659208"/>
                  <a:pt x="6260541" y="4678886"/>
                </a:cubicBezTo>
                <a:cubicBezTo>
                  <a:pt x="6241995" y="4688724"/>
                  <a:pt x="6226529" y="4689437"/>
                  <a:pt x="6223404" y="4668614"/>
                </a:cubicBezTo>
                <a:cubicBezTo>
                  <a:pt x="6217134" y="4611994"/>
                  <a:pt x="6241819" y="4568927"/>
                  <a:pt x="6275786" y="4528430"/>
                </a:cubicBezTo>
                <a:cubicBezTo>
                  <a:pt x="6278865" y="4519302"/>
                  <a:pt x="6297434" y="4524438"/>
                  <a:pt x="6309798" y="4517879"/>
                </a:cubicBezTo>
                <a:close/>
                <a:moveTo>
                  <a:pt x="5115298" y="4456825"/>
                </a:moveTo>
                <a:cubicBezTo>
                  <a:pt x="5121566" y="4453500"/>
                  <a:pt x="5134165" y="4462109"/>
                  <a:pt x="5153029" y="4467396"/>
                </a:cubicBezTo>
                <a:cubicBezTo>
                  <a:pt x="5143660" y="4480009"/>
                  <a:pt x="5140558" y="4489301"/>
                  <a:pt x="5128022" y="4495951"/>
                </a:cubicBezTo>
                <a:cubicBezTo>
                  <a:pt x="5131187" y="4501918"/>
                  <a:pt x="5109157" y="4490669"/>
                  <a:pt x="5109157" y="4490669"/>
                </a:cubicBezTo>
                <a:cubicBezTo>
                  <a:pt x="5109093" y="4475409"/>
                  <a:pt x="5112196" y="4466117"/>
                  <a:pt x="5115298" y="4456825"/>
                </a:cubicBezTo>
                <a:close/>
                <a:moveTo>
                  <a:pt x="9419152" y="4402222"/>
                </a:moveTo>
                <a:cubicBezTo>
                  <a:pt x="9416289" y="4440536"/>
                  <a:pt x="9368090" y="4480826"/>
                  <a:pt x="9334821" y="4476398"/>
                </a:cubicBezTo>
                <a:cubicBezTo>
                  <a:pt x="9346763" y="4440623"/>
                  <a:pt x="9367847" y="4422078"/>
                  <a:pt x="9419152" y="4402222"/>
                </a:cubicBezTo>
                <a:close/>
                <a:moveTo>
                  <a:pt x="6132485" y="4382866"/>
                </a:moveTo>
                <a:cubicBezTo>
                  <a:pt x="6138750" y="4394677"/>
                  <a:pt x="6141882" y="4400581"/>
                  <a:pt x="6145015" y="4406487"/>
                </a:cubicBezTo>
                <a:cubicBezTo>
                  <a:pt x="6154413" y="4424202"/>
                  <a:pt x="6163689" y="4426847"/>
                  <a:pt x="6178981" y="4411169"/>
                </a:cubicBezTo>
                <a:cubicBezTo>
                  <a:pt x="6178981" y="4411169"/>
                  <a:pt x="6181993" y="4402006"/>
                  <a:pt x="6185125" y="4407910"/>
                </a:cubicBezTo>
                <a:cubicBezTo>
                  <a:pt x="6197409" y="4401394"/>
                  <a:pt x="6212580" y="4370645"/>
                  <a:pt x="6221977" y="4388360"/>
                </a:cubicBezTo>
                <a:cubicBezTo>
                  <a:pt x="6237515" y="4402818"/>
                  <a:pt x="6237762" y="4432956"/>
                  <a:pt x="6231744" y="4451283"/>
                </a:cubicBezTo>
                <a:cubicBezTo>
                  <a:pt x="6201402" y="4512779"/>
                  <a:pt x="6158653" y="4565727"/>
                  <a:pt x="6103498" y="4610120"/>
                </a:cubicBezTo>
                <a:cubicBezTo>
                  <a:pt x="6100490" y="4619282"/>
                  <a:pt x="6085073" y="4619894"/>
                  <a:pt x="6078930" y="4623153"/>
                </a:cubicBezTo>
                <a:cubicBezTo>
                  <a:pt x="6075797" y="4617247"/>
                  <a:pt x="6075675" y="4602177"/>
                  <a:pt x="6078683" y="4593015"/>
                </a:cubicBezTo>
                <a:cubicBezTo>
                  <a:pt x="6081448" y="4553714"/>
                  <a:pt x="6096618" y="4522966"/>
                  <a:pt x="6090106" y="4481016"/>
                </a:cubicBezTo>
                <a:cubicBezTo>
                  <a:pt x="6080583" y="4448233"/>
                  <a:pt x="6101898" y="4414226"/>
                  <a:pt x="6132485" y="4382866"/>
                </a:cubicBezTo>
                <a:close/>
                <a:moveTo>
                  <a:pt x="6505471" y="4340214"/>
                </a:moveTo>
                <a:cubicBezTo>
                  <a:pt x="6526974" y="4365607"/>
                  <a:pt x="6514266" y="4387065"/>
                  <a:pt x="6498509" y="4402783"/>
                </a:cubicBezTo>
                <a:cubicBezTo>
                  <a:pt x="6495462" y="4397040"/>
                  <a:pt x="6489195" y="4400365"/>
                  <a:pt x="6486148" y="4394621"/>
                </a:cubicBezTo>
                <a:cubicBezTo>
                  <a:pt x="6492591" y="4376486"/>
                  <a:pt x="6499033" y="4358349"/>
                  <a:pt x="6505471" y="4340214"/>
                </a:cubicBezTo>
                <a:close/>
                <a:moveTo>
                  <a:pt x="5599864" y="4237236"/>
                </a:moveTo>
                <a:cubicBezTo>
                  <a:pt x="5609331" y="4240241"/>
                  <a:pt x="5622119" y="4249515"/>
                  <a:pt x="5622119" y="4249515"/>
                </a:cubicBezTo>
                <a:cubicBezTo>
                  <a:pt x="5619302" y="4259038"/>
                  <a:pt x="5616483" y="4268564"/>
                  <a:pt x="5613663" y="4278087"/>
                </a:cubicBezTo>
                <a:cubicBezTo>
                  <a:pt x="5613663" y="4278087"/>
                  <a:pt x="5594731" y="4272072"/>
                  <a:pt x="5594731" y="4272072"/>
                </a:cubicBezTo>
                <a:cubicBezTo>
                  <a:pt x="5597551" y="4262549"/>
                  <a:pt x="5600369" y="4253026"/>
                  <a:pt x="5599864" y="4237236"/>
                </a:cubicBezTo>
                <a:close/>
                <a:moveTo>
                  <a:pt x="5847899" y="4234110"/>
                </a:moveTo>
                <a:cubicBezTo>
                  <a:pt x="5851223" y="4240374"/>
                  <a:pt x="5857297" y="4237152"/>
                  <a:pt x="5860621" y="4243419"/>
                </a:cubicBezTo>
                <a:cubicBezTo>
                  <a:pt x="5839647" y="4262573"/>
                  <a:pt x="5821998" y="4287994"/>
                  <a:pt x="5794947" y="4310372"/>
                </a:cubicBezTo>
                <a:cubicBezTo>
                  <a:pt x="5794947" y="4310372"/>
                  <a:pt x="5791623" y="4304107"/>
                  <a:pt x="5791623" y="4304107"/>
                </a:cubicBezTo>
                <a:cubicBezTo>
                  <a:pt x="5809276" y="4278685"/>
                  <a:pt x="5830250" y="4259531"/>
                  <a:pt x="5847899" y="4234110"/>
                </a:cubicBezTo>
                <a:close/>
                <a:moveTo>
                  <a:pt x="6319459" y="4090997"/>
                </a:moveTo>
                <a:cubicBezTo>
                  <a:pt x="6341530" y="4147743"/>
                  <a:pt x="6347889" y="4190003"/>
                  <a:pt x="6313463" y="4231084"/>
                </a:cubicBezTo>
                <a:cubicBezTo>
                  <a:pt x="6310344" y="4240345"/>
                  <a:pt x="6297809" y="4246995"/>
                  <a:pt x="6291541" y="4250320"/>
                </a:cubicBezTo>
                <a:cubicBezTo>
                  <a:pt x="6288392" y="4244384"/>
                  <a:pt x="6282095" y="4232513"/>
                  <a:pt x="6278946" y="4226577"/>
                </a:cubicBezTo>
                <a:cubicBezTo>
                  <a:pt x="6250608" y="4173158"/>
                  <a:pt x="6297599" y="4140624"/>
                  <a:pt x="6319459" y="4090997"/>
                </a:cubicBezTo>
                <a:close/>
                <a:moveTo>
                  <a:pt x="5889026" y="4057076"/>
                </a:moveTo>
                <a:cubicBezTo>
                  <a:pt x="5910045" y="4082246"/>
                  <a:pt x="5901212" y="4152305"/>
                  <a:pt x="5871299" y="4168173"/>
                </a:cubicBezTo>
                <a:cubicBezTo>
                  <a:pt x="5856233" y="4125320"/>
                  <a:pt x="5877124" y="4092445"/>
                  <a:pt x="5889026" y="4057076"/>
                </a:cubicBezTo>
                <a:close/>
                <a:moveTo>
                  <a:pt x="6316556" y="3942290"/>
                </a:moveTo>
                <a:cubicBezTo>
                  <a:pt x="6334741" y="3945547"/>
                  <a:pt x="6349482" y="3959232"/>
                  <a:pt x="6365943" y="3967702"/>
                </a:cubicBezTo>
                <a:cubicBezTo>
                  <a:pt x="6372275" y="3979636"/>
                  <a:pt x="6375440" y="3985603"/>
                  <a:pt x="6378606" y="3991571"/>
                </a:cubicBezTo>
                <a:cubicBezTo>
                  <a:pt x="6409844" y="3990289"/>
                  <a:pt x="6419235" y="3992954"/>
                  <a:pt x="6419445" y="4023428"/>
                </a:cubicBezTo>
                <a:cubicBezTo>
                  <a:pt x="6413319" y="4041968"/>
                  <a:pt x="6407197" y="4060508"/>
                  <a:pt x="6401073" y="4079050"/>
                </a:cubicBezTo>
                <a:cubicBezTo>
                  <a:pt x="6391786" y="4091624"/>
                  <a:pt x="6391889" y="4106858"/>
                  <a:pt x="6379538" y="4128703"/>
                </a:cubicBezTo>
                <a:cubicBezTo>
                  <a:pt x="6357486" y="4102173"/>
                  <a:pt x="6351050" y="4075001"/>
                  <a:pt x="6369524" y="4034618"/>
                </a:cubicBezTo>
                <a:cubicBezTo>
                  <a:pt x="6350844" y="4044527"/>
                  <a:pt x="6338389" y="4051134"/>
                  <a:pt x="6322771" y="4051773"/>
                </a:cubicBezTo>
                <a:cubicBezTo>
                  <a:pt x="6307150" y="4052414"/>
                  <a:pt x="6291531" y="4053052"/>
                  <a:pt x="6272746" y="4047728"/>
                </a:cubicBezTo>
                <a:cubicBezTo>
                  <a:pt x="6257128" y="4048366"/>
                  <a:pt x="6235176" y="4037072"/>
                  <a:pt x="6210167" y="4035049"/>
                </a:cubicBezTo>
                <a:cubicBezTo>
                  <a:pt x="6191381" y="4029723"/>
                  <a:pt x="6185050" y="4017788"/>
                  <a:pt x="6191174" y="3999246"/>
                </a:cubicBezTo>
                <a:cubicBezTo>
                  <a:pt x="6191122" y="3991631"/>
                  <a:pt x="6191835" y="3981694"/>
                  <a:pt x="6195687" y="3973916"/>
                </a:cubicBezTo>
                <a:cubicBezTo>
                  <a:pt x="6199542" y="3966136"/>
                  <a:pt x="6206533" y="3960515"/>
                  <a:pt x="6219040" y="3961527"/>
                </a:cubicBezTo>
                <a:cubicBezTo>
                  <a:pt x="6250279" y="3960248"/>
                  <a:pt x="6268961" y="3950338"/>
                  <a:pt x="6297033" y="3943089"/>
                </a:cubicBezTo>
                <a:cubicBezTo>
                  <a:pt x="6304051" y="3941278"/>
                  <a:pt x="6310495" y="3941205"/>
                  <a:pt x="6316556" y="3942290"/>
                </a:cubicBezTo>
                <a:close/>
                <a:moveTo>
                  <a:pt x="6404722" y="3687165"/>
                </a:moveTo>
                <a:cubicBezTo>
                  <a:pt x="6425993" y="3698362"/>
                  <a:pt x="6439067" y="3766358"/>
                  <a:pt x="6424220" y="3781729"/>
                </a:cubicBezTo>
                <a:cubicBezTo>
                  <a:pt x="6421340" y="3790748"/>
                  <a:pt x="6397187" y="3788574"/>
                  <a:pt x="6394086" y="3782728"/>
                </a:cubicBezTo>
                <a:cubicBezTo>
                  <a:pt x="6375693" y="3762509"/>
                  <a:pt x="6381013" y="3714728"/>
                  <a:pt x="6404722" y="3687165"/>
                </a:cubicBezTo>
                <a:close/>
                <a:moveTo>
                  <a:pt x="6543161" y="3431748"/>
                </a:moveTo>
                <a:cubicBezTo>
                  <a:pt x="6558672" y="3460988"/>
                  <a:pt x="6574182" y="3490224"/>
                  <a:pt x="6562023" y="3526650"/>
                </a:cubicBezTo>
                <a:cubicBezTo>
                  <a:pt x="6552840" y="3539013"/>
                  <a:pt x="6546700" y="3542270"/>
                  <a:pt x="6534415" y="3548787"/>
                </a:cubicBezTo>
                <a:cubicBezTo>
                  <a:pt x="6531314" y="3542940"/>
                  <a:pt x="6522068" y="3540351"/>
                  <a:pt x="6522007" y="3525397"/>
                </a:cubicBezTo>
                <a:cubicBezTo>
                  <a:pt x="6500292" y="3484462"/>
                  <a:pt x="6506309" y="3451298"/>
                  <a:pt x="6543161" y="3431748"/>
                </a:cubicBezTo>
                <a:close/>
                <a:moveTo>
                  <a:pt x="9141441" y="3370042"/>
                </a:moveTo>
                <a:cubicBezTo>
                  <a:pt x="9146469" y="3408666"/>
                  <a:pt x="9143287" y="3417235"/>
                  <a:pt x="9107425" y="3422497"/>
                </a:cubicBezTo>
                <a:cubicBezTo>
                  <a:pt x="9122675" y="3407525"/>
                  <a:pt x="9129043" y="3390385"/>
                  <a:pt x="9141441" y="3370042"/>
                </a:cubicBezTo>
                <a:close/>
                <a:moveTo>
                  <a:pt x="6311284" y="3180100"/>
                </a:moveTo>
                <a:cubicBezTo>
                  <a:pt x="6320911" y="3182353"/>
                  <a:pt x="6323958" y="3188097"/>
                  <a:pt x="6327005" y="3193841"/>
                </a:cubicBezTo>
                <a:cubicBezTo>
                  <a:pt x="6332611" y="3220303"/>
                  <a:pt x="6331634" y="3250258"/>
                  <a:pt x="6327614" y="3274470"/>
                </a:cubicBezTo>
                <a:cubicBezTo>
                  <a:pt x="6330660" y="3280211"/>
                  <a:pt x="6320544" y="3292937"/>
                  <a:pt x="6320544" y="3292937"/>
                </a:cubicBezTo>
                <a:cubicBezTo>
                  <a:pt x="6310917" y="3290684"/>
                  <a:pt x="6301292" y="3288434"/>
                  <a:pt x="6288615" y="3280439"/>
                </a:cubicBezTo>
                <a:cubicBezTo>
                  <a:pt x="6289591" y="3250484"/>
                  <a:pt x="6290564" y="3220528"/>
                  <a:pt x="6294588" y="3196317"/>
                </a:cubicBezTo>
                <a:cubicBezTo>
                  <a:pt x="6298121" y="3187083"/>
                  <a:pt x="6304704" y="3183591"/>
                  <a:pt x="6311284" y="3180100"/>
                </a:cubicBezTo>
                <a:close/>
                <a:moveTo>
                  <a:pt x="5916600" y="3111159"/>
                </a:moveTo>
                <a:cubicBezTo>
                  <a:pt x="5971949" y="3126476"/>
                  <a:pt x="6002729" y="3154826"/>
                  <a:pt x="6018168" y="3198763"/>
                </a:cubicBezTo>
                <a:cubicBezTo>
                  <a:pt x="6021251" y="3204574"/>
                  <a:pt x="6021273" y="3219455"/>
                  <a:pt x="6018216" y="3228525"/>
                </a:cubicBezTo>
                <a:cubicBezTo>
                  <a:pt x="6008989" y="3225971"/>
                  <a:pt x="5993623" y="3226679"/>
                  <a:pt x="5990540" y="3220867"/>
                </a:cubicBezTo>
                <a:cubicBezTo>
                  <a:pt x="5965924" y="3204138"/>
                  <a:pt x="5947452" y="3184150"/>
                  <a:pt x="5928979" y="3164166"/>
                </a:cubicBezTo>
                <a:cubicBezTo>
                  <a:pt x="5922812" y="3152542"/>
                  <a:pt x="5919708" y="3131850"/>
                  <a:pt x="5916600" y="3111159"/>
                </a:cubicBezTo>
                <a:close/>
                <a:moveTo>
                  <a:pt x="6438445" y="3096588"/>
                </a:moveTo>
                <a:cubicBezTo>
                  <a:pt x="6438312" y="3111479"/>
                  <a:pt x="6444448" y="3123045"/>
                  <a:pt x="6441252" y="3132154"/>
                </a:cubicBezTo>
                <a:cubicBezTo>
                  <a:pt x="6437920" y="3156154"/>
                  <a:pt x="6425253" y="3177695"/>
                  <a:pt x="6418855" y="3195909"/>
                </a:cubicBezTo>
                <a:cubicBezTo>
                  <a:pt x="6415655" y="3205018"/>
                  <a:pt x="6400052" y="3205884"/>
                  <a:pt x="6390584" y="3218317"/>
                </a:cubicBezTo>
                <a:cubicBezTo>
                  <a:pt x="6384448" y="3206751"/>
                  <a:pt x="6378313" y="3195185"/>
                  <a:pt x="6375245" y="3189402"/>
                </a:cubicBezTo>
                <a:cubicBezTo>
                  <a:pt x="6381645" y="3171186"/>
                  <a:pt x="6394311" y="3149642"/>
                  <a:pt x="6403776" y="3137211"/>
                </a:cubicBezTo>
                <a:cubicBezTo>
                  <a:pt x="6413244" y="3124777"/>
                  <a:pt x="6422712" y="3112344"/>
                  <a:pt x="6438445" y="3096588"/>
                </a:cubicBezTo>
                <a:close/>
                <a:moveTo>
                  <a:pt x="9457967" y="2997742"/>
                </a:moveTo>
                <a:cubicBezTo>
                  <a:pt x="9488615" y="2996538"/>
                  <a:pt x="9494978" y="3023270"/>
                  <a:pt x="9498220" y="3044129"/>
                </a:cubicBezTo>
                <a:cubicBezTo>
                  <a:pt x="9517044" y="3094358"/>
                  <a:pt x="9514439" y="3148426"/>
                  <a:pt x="9478072" y="3197822"/>
                </a:cubicBezTo>
                <a:cubicBezTo>
                  <a:pt x="9453783" y="3225761"/>
                  <a:pt x="9429239" y="3223727"/>
                  <a:pt x="9410544" y="3188487"/>
                </a:cubicBezTo>
                <a:cubicBezTo>
                  <a:pt x="9394838" y="3144133"/>
                  <a:pt x="9385233" y="3096542"/>
                  <a:pt x="9403163" y="3041869"/>
                </a:cubicBezTo>
                <a:cubicBezTo>
                  <a:pt x="9409203" y="3031140"/>
                  <a:pt x="9415243" y="3020407"/>
                  <a:pt x="9423603" y="3012210"/>
                </a:cubicBezTo>
                <a:cubicBezTo>
                  <a:pt x="9431964" y="3004012"/>
                  <a:pt x="9442645" y="2998345"/>
                  <a:pt x="9457967" y="2997742"/>
                </a:cubicBezTo>
                <a:close/>
                <a:moveTo>
                  <a:pt x="6147606" y="2940444"/>
                </a:moveTo>
                <a:cubicBezTo>
                  <a:pt x="6154254" y="2952976"/>
                  <a:pt x="6160901" y="2965505"/>
                  <a:pt x="6161701" y="2981139"/>
                </a:cubicBezTo>
                <a:cubicBezTo>
                  <a:pt x="6155851" y="2984243"/>
                  <a:pt x="6155851" y="2984243"/>
                  <a:pt x="6150000" y="2987346"/>
                </a:cubicBezTo>
                <a:cubicBezTo>
                  <a:pt x="6143352" y="2974815"/>
                  <a:pt x="6142556" y="2959182"/>
                  <a:pt x="6135908" y="2946650"/>
                </a:cubicBezTo>
                <a:cubicBezTo>
                  <a:pt x="6135908" y="2946650"/>
                  <a:pt x="6147606" y="2940444"/>
                  <a:pt x="6147606" y="2940444"/>
                </a:cubicBezTo>
                <a:close/>
                <a:moveTo>
                  <a:pt x="5868378" y="2933355"/>
                </a:moveTo>
                <a:cubicBezTo>
                  <a:pt x="5874323" y="2959395"/>
                  <a:pt x="5883389" y="2976484"/>
                  <a:pt x="5889331" y="3002525"/>
                </a:cubicBezTo>
                <a:cubicBezTo>
                  <a:pt x="5855796" y="2983822"/>
                  <a:pt x="5843710" y="2961040"/>
                  <a:pt x="5868378" y="2933355"/>
                </a:cubicBezTo>
                <a:close/>
                <a:moveTo>
                  <a:pt x="5325741" y="2669939"/>
                </a:moveTo>
                <a:cubicBezTo>
                  <a:pt x="5334757" y="2672803"/>
                  <a:pt x="5337923" y="2678770"/>
                  <a:pt x="5346936" y="2681635"/>
                </a:cubicBezTo>
                <a:cubicBezTo>
                  <a:pt x="5344254" y="2690705"/>
                  <a:pt x="5341568" y="2699773"/>
                  <a:pt x="5333035" y="2711946"/>
                </a:cubicBezTo>
                <a:cubicBezTo>
                  <a:pt x="5336200" y="2717913"/>
                  <a:pt x="5324019" y="2709082"/>
                  <a:pt x="5318168" y="2712186"/>
                </a:cubicBezTo>
                <a:cubicBezTo>
                  <a:pt x="5317689" y="2697150"/>
                  <a:pt x="5326222" y="2684977"/>
                  <a:pt x="5325741" y="2669939"/>
                </a:cubicBezTo>
                <a:close/>
                <a:moveTo>
                  <a:pt x="6410706" y="2238886"/>
                </a:moveTo>
                <a:cubicBezTo>
                  <a:pt x="6426217" y="2268126"/>
                  <a:pt x="6441727" y="2297362"/>
                  <a:pt x="6457238" y="2326601"/>
                </a:cubicBezTo>
                <a:cubicBezTo>
                  <a:pt x="6450657" y="2330092"/>
                  <a:pt x="6450657" y="2330092"/>
                  <a:pt x="6444075" y="2333584"/>
                </a:cubicBezTo>
                <a:cubicBezTo>
                  <a:pt x="6428564" y="2304345"/>
                  <a:pt x="6413054" y="2275109"/>
                  <a:pt x="6397543" y="2245869"/>
                </a:cubicBezTo>
                <a:cubicBezTo>
                  <a:pt x="6404126" y="2242377"/>
                  <a:pt x="6404126" y="2242377"/>
                  <a:pt x="6410706" y="2238886"/>
                </a:cubicBezTo>
                <a:close/>
                <a:moveTo>
                  <a:pt x="9159909" y="2231868"/>
                </a:moveTo>
                <a:cubicBezTo>
                  <a:pt x="9162643" y="2231361"/>
                  <a:pt x="9164985" y="2232003"/>
                  <a:pt x="9166547" y="2234946"/>
                </a:cubicBezTo>
                <a:cubicBezTo>
                  <a:pt x="9172791" y="2246717"/>
                  <a:pt x="9185284" y="2255174"/>
                  <a:pt x="9185280" y="2270260"/>
                </a:cubicBezTo>
                <a:cubicBezTo>
                  <a:pt x="9194638" y="2318087"/>
                  <a:pt x="9194627" y="2363345"/>
                  <a:pt x="9200863" y="2405289"/>
                </a:cubicBezTo>
                <a:cubicBezTo>
                  <a:pt x="9203980" y="2426258"/>
                  <a:pt x="9200849" y="2450544"/>
                  <a:pt x="9203968" y="2471516"/>
                </a:cubicBezTo>
                <a:cubicBezTo>
                  <a:pt x="9203964" y="2486602"/>
                  <a:pt x="9210209" y="2498374"/>
                  <a:pt x="9203961" y="2501688"/>
                </a:cubicBezTo>
                <a:cubicBezTo>
                  <a:pt x="9178959" y="2545119"/>
                  <a:pt x="9191443" y="2583746"/>
                  <a:pt x="9203928" y="2622374"/>
                </a:cubicBezTo>
                <a:cubicBezTo>
                  <a:pt x="9207041" y="2658430"/>
                  <a:pt x="9207033" y="2688601"/>
                  <a:pt x="9169538" y="2723577"/>
                </a:cubicBezTo>
                <a:cubicBezTo>
                  <a:pt x="9157049" y="2700034"/>
                  <a:pt x="9141439" y="2670608"/>
                  <a:pt x="9147692" y="2652207"/>
                </a:cubicBezTo>
                <a:cubicBezTo>
                  <a:pt x="9166466" y="2536663"/>
                  <a:pt x="9154002" y="2422606"/>
                  <a:pt x="9144659" y="2314435"/>
                </a:cubicBezTo>
                <a:cubicBezTo>
                  <a:pt x="9144667" y="2284263"/>
                  <a:pt x="9147797" y="2259976"/>
                  <a:pt x="9150927" y="2235690"/>
                </a:cubicBezTo>
                <a:cubicBezTo>
                  <a:pt x="9154052" y="2234033"/>
                  <a:pt x="9157176" y="2232375"/>
                  <a:pt x="9159909" y="2231868"/>
                </a:cubicBezTo>
                <a:close/>
                <a:moveTo>
                  <a:pt x="6240084" y="2200946"/>
                </a:moveTo>
                <a:cubicBezTo>
                  <a:pt x="6249267" y="2203583"/>
                  <a:pt x="6255482" y="2215299"/>
                  <a:pt x="6258590" y="2221159"/>
                </a:cubicBezTo>
                <a:cubicBezTo>
                  <a:pt x="6298850" y="2282376"/>
                  <a:pt x="6329929" y="2340962"/>
                  <a:pt x="6364115" y="2405404"/>
                </a:cubicBezTo>
                <a:cubicBezTo>
                  <a:pt x="6398299" y="2469844"/>
                  <a:pt x="6429379" y="2528430"/>
                  <a:pt x="6463564" y="2592873"/>
                </a:cubicBezTo>
                <a:cubicBezTo>
                  <a:pt x="6466671" y="2598729"/>
                  <a:pt x="6469780" y="2604589"/>
                  <a:pt x="6463705" y="2607811"/>
                </a:cubicBezTo>
                <a:cubicBezTo>
                  <a:pt x="6463846" y="2622750"/>
                  <a:pt x="6461021" y="2646770"/>
                  <a:pt x="6451981" y="2659074"/>
                </a:cubicBezTo>
                <a:cubicBezTo>
                  <a:pt x="6436865" y="2674598"/>
                  <a:pt x="6418357" y="2654389"/>
                  <a:pt x="6406066" y="2645893"/>
                </a:cubicBezTo>
                <a:cubicBezTo>
                  <a:pt x="6372163" y="2611330"/>
                  <a:pt x="6365807" y="2584676"/>
                  <a:pt x="6395898" y="2538682"/>
                </a:cubicBezTo>
                <a:cubicBezTo>
                  <a:pt x="6392790" y="2532824"/>
                  <a:pt x="6389683" y="2526966"/>
                  <a:pt x="6386575" y="2521107"/>
                </a:cubicBezTo>
                <a:cubicBezTo>
                  <a:pt x="6364679" y="2465161"/>
                  <a:pt x="6333600" y="2406575"/>
                  <a:pt x="6305631" y="2353851"/>
                </a:cubicBezTo>
                <a:cubicBezTo>
                  <a:pt x="6283875" y="2312841"/>
                  <a:pt x="6262121" y="2271833"/>
                  <a:pt x="6240367" y="2230825"/>
                </a:cubicBezTo>
                <a:cubicBezTo>
                  <a:pt x="6240225" y="2215885"/>
                  <a:pt x="6237118" y="2210027"/>
                  <a:pt x="6234010" y="2204168"/>
                </a:cubicBezTo>
                <a:cubicBezTo>
                  <a:pt x="6240084" y="2200946"/>
                  <a:pt x="6240084" y="2200946"/>
                  <a:pt x="6240084" y="2200946"/>
                </a:cubicBezTo>
                <a:close/>
                <a:moveTo>
                  <a:pt x="5710707" y="2021482"/>
                </a:moveTo>
                <a:cubicBezTo>
                  <a:pt x="5720610" y="2024256"/>
                  <a:pt x="5730518" y="2027031"/>
                  <a:pt x="5750324" y="2032579"/>
                </a:cubicBezTo>
                <a:cubicBezTo>
                  <a:pt x="5743812" y="2052092"/>
                  <a:pt x="5740552" y="2061849"/>
                  <a:pt x="5743875" y="2068113"/>
                </a:cubicBezTo>
                <a:cubicBezTo>
                  <a:pt x="5733972" y="2065339"/>
                  <a:pt x="5714161" y="2059791"/>
                  <a:pt x="5710838" y="2053526"/>
                </a:cubicBezTo>
                <a:cubicBezTo>
                  <a:pt x="5707515" y="2047261"/>
                  <a:pt x="5707450" y="2031237"/>
                  <a:pt x="5710707" y="2021482"/>
                </a:cubicBezTo>
                <a:close/>
                <a:moveTo>
                  <a:pt x="6084549" y="1951617"/>
                </a:moveTo>
                <a:cubicBezTo>
                  <a:pt x="6139785" y="1983484"/>
                  <a:pt x="6208377" y="2069434"/>
                  <a:pt x="6191125" y="2109169"/>
                </a:cubicBezTo>
                <a:cubicBezTo>
                  <a:pt x="6151369" y="2092030"/>
                  <a:pt x="6085591" y="1996940"/>
                  <a:pt x="6084549" y="1951617"/>
                </a:cubicBezTo>
                <a:close/>
                <a:moveTo>
                  <a:pt x="6005931" y="1822051"/>
                </a:moveTo>
                <a:cubicBezTo>
                  <a:pt x="6024444" y="1842816"/>
                  <a:pt x="6040270" y="1872650"/>
                  <a:pt x="6061944" y="1899381"/>
                </a:cubicBezTo>
                <a:cubicBezTo>
                  <a:pt x="6056097" y="1902483"/>
                  <a:pt x="6050246" y="1905587"/>
                  <a:pt x="6050246" y="1905587"/>
                </a:cubicBezTo>
                <a:cubicBezTo>
                  <a:pt x="6028569" y="1878857"/>
                  <a:pt x="6015907" y="1854988"/>
                  <a:pt x="6000081" y="1825155"/>
                </a:cubicBezTo>
                <a:cubicBezTo>
                  <a:pt x="6000081" y="1825155"/>
                  <a:pt x="6005931" y="1822051"/>
                  <a:pt x="6005931" y="1822051"/>
                </a:cubicBezTo>
                <a:close/>
                <a:moveTo>
                  <a:pt x="9439287" y="1767855"/>
                </a:moveTo>
                <a:cubicBezTo>
                  <a:pt x="9441862" y="1767409"/>
                  <a:pt x="9444086" y="1768069"/>
                  <a:pt x="9445609" y="1770941"/>
                </a:cubicBezTo>
                <a:cubicBezTo>
                  <a:pt x="9451703" y="1782428"/>
                  <a:pt x="9460842" y="1799657"/>
                  <a:pt x="9466936" y="1811143"/>
                </a:cubicBezTo>
                <a:cubicBezTo>
                  <a:pt x="9461088" y="1814246"/>
                  <a:pt x="9455237" y="1817349"/>
                  <a:pt x="9449386" y="1820453"/>
                </a:cubicBezTo>
                <a:cubicBezTo>
                  <a:pt x="9440247" y="1803225"/>
                  <a:pt x="9440004" y="1788634"/>
                  <a:pt x="9430863" y="1771404"/>
                </a:cubicBezTo>
                <a:cubicBezTo>
                  <a:pt x="9433788" y="1769852"/>
                  <a:pt x="9436713" y="1768300"/>
                  <a:pt x="9439287" y="1767855"/>
                </a:cubicBezTo>
                <a:close/>
                <a:moveTo>
                  <a:pt x="6367684" y="1744490"/>
                </a:moveTo>
                <a:cubicBezTo>
                  <a:pt x="6370608" y="1764833"/>
                  <a:pt x="6376551" y="1790877"/>
                  <a:pt x="6379471" y="1811222"/>
                </a:cubicBezTo>
                <a:cubicBezTo>
                  <a:pt x="6373331" y="1814480"/>
                  <a:pt x="6367187" y="1817739"/>
                  <a:pt x="6367187" y="1817739"/>
                </a:cubicBezTo>
                <a:cubicBezTo>
                  <a:pt x="6361245" y="1791697"/>
                  <a:pt x="6358320" y="1771352"/>
                  <a:pt x="6352378" y="1745310"/>
                </a:cubicBezTo>
                <a:cubicBezTo>
                  <a:pt x="6361544" y="1747747"/>
                  <a:pt x="6367684" y="1744490"/>
                  <a:pt x="6367684" y="1744490"/>
                </a:cubicBezTo>
                <a:close/>
                <a:moveTo>
                  <a:pt x="5230240" y="1730436"/>
                </a:moveTo>
                <a:cubicBezTo>
                  <a:pt x="5264971" y="1734243"/>
                  <a:pt x="5293319" y="1741440"/>
                  <a:pt x="5321667" y="1748633"/>
                </a:cubicBezTo>
                <a:cubicBezTo>
                  <a:pt x="5331115" y="1751032"/>
                  <a:pt x="5330870" y="1765983"/>
                  <a:pt x="5340319" y="1768381"/>
                </a:cubicBezTo>
                <a:cubicBezTo>
                  <a:pt x="5327557" y="1775151"/>
                  <a:pt x="5321176" y="1778536"/>
                  <a:pt x="5311727" y="1776138"/>
                </a:cubicBezTo>
                <a:cubicBezTo>
                  <a:pt x="5286693" y="1759776"/>
                  <a:pt x="5248649" y="1765137"/>
                  <a:pt x="5230240" y="1730436"/>
                </a:cubicBezTo>
                <a:close/>
                <a:moveTo>
                  <a:pt x="8713015" y="1608665"/>
                </a:moveTo>
                <a:cubicBezTo>
                  <a:pt x="8716350" y="1630092"/>
                  <a:pt x="8710219" y="1648807"/>
                  <a:pt x="8713552" y="1670230"/>
                </a:cubicBezTo>
                <a:cubicBezTo>
                  <a:pt x="8704083" y="1667523"/>
                  <a:pt x="8697815" y="1670848"/>
                  <a:pt x="8691548" y="1674173"/>
                </a:cubicBezTo>
                <a:cubicBezTo>
                  <a:pt x="8694482" y="1649424"/>
                  <a:pt x="8697415" y="1624672"/>
                  <a:pt x="8697282" y="1609281"/>
                </a:cubicBezTo>
                <a:cubicBezTo>
                  <a:pt x="8703547" y="1605957"/>
                  <a:pt x="8706748" y="1611990"/>
                  <a:pt x="8713015" y="1608665"/>
                </a:cubicBezTo>
                <a:close/>
                <a:moveTo>
                  <a:pt x="8720701" y="1351592"/>
                </a:moveTo>
                <a:cubicBezTo>
                  <a:pt x="8722597" y="1351523"/>
                  <a:pt x="8724881" y="1352185"/>
                  <a:pt x="8729449" y="1353509"/>
                </a:cubicBezTo>
                <a:cubicBezTo>
                  <a:pt x="8726688" y="1377451"/>
                  <a:pt x="8723933" y="1401394"/>
                  <a:pt x="8721172" y="1425336"/>
                </a:cubicBezTo>
                <a:cubicBezTo>
                  <a:pt x="8721172" y="1425336"/>
                  <a:pt x="8712038" y="1422690"/>
                  <a:pt x="8706005" y="1425890"/>
                </a:cubicBezTo>
                <a:cubicBezTo>
                  <a:pt x="8708764" y="1401946"/>
                  <a:pt x="8711524" y="1378004"/>
                  <a:pt x="8714280" y="1354061"/>
                </a:cubicBezTo>
                <a:cubicBezTo>
                  <a:pt x="8717296" y="1352461"/>
                  <a:pt x="8718805" y="1351660"/>
                  <a:pt x="8720701" y="1351592"/>
                </a:cubicBezTo>
                <a:close/>
                <a:moveTo>
                  <a:pt x="8600730" y="1068484"/>
                </a:moveTo>
                <a:cubicBezTo>
                  <a:pt x="8610269" y="1100591"/>
                  <a:pt x="8622885" y="1138504"/>
                  <a:pt x="8635498" y="1176414"/>
                </a:cubicBezTo>
                <a:cubicBezTo>
                  <a:pt x="8629651" y="1179515"/>
                  <a:pt x="8620723" y="1176818"/>
                  <a:pt x="8614872" y="1179921"/>
                </a:cubicBezTo>
                <a:cubicBezTo>
                  <a:pt x="8605336" y="1147813"/>
                  <a:pt x="8592721" y="1109900"/>
                  <a:pt x="8580104" y="1071992"/>
                </a:cubicBezTo>
                <a:cubicBezTo>
                  <a:pt x="8585954" y="1068888"/>
                  <a:pt x="8594883" y="1071586"/>
                  <a:pt x="8600730" y="1068484"/>
                </a:cubicBezTo>
                <a:close/>
                <a:moveTo>
                  <a:pt x="8624164" y="890108"/>
                </a:moveTo>
                <a:cubicBezTo>
                  <a:pt x="8617791" y="923134"/>
                  <a:pt x="8617631" y="952861"/>
                  <a:pt x="8608189" y="980102"/>
                </a:cubicBezTo>
                <a:cubicBezTo>
                  <a:pt x="8611257" y="985885"/>
                  <a:pt x="8589543" y="989993"/>
                  <a:pt x="8589543" y="989993"/>
                </a:cubicBezTo>
                <a:cubicBezTo>
                  <a:pt x="8577193" y="981724"/>
                  <a:pt x="8571057" y="970157"/>
                  <a:pt x="8577272" y="966861"/>
                </a:cubicBezTo>
                <a:cubicBezTo>
                  <a:pt x="8586714" y="939620"/>
                  <a:pt x="8599223" y="918160"/>
                  <a:pt x="8608666" y="890919"/>
                </a:cubicBezTo>
                <a:cubicBezTo>
                  <a:pt x="8614881" y="887622"/>
                  <a:pt x="8617949" y="893406"/>
                  <a:pt x="8624164" y="890108"/>
                </a:cubicBezTo>
                <a:close/>
                <a:moveTo>
                  <a:pt x="6102009" y="780921"/>
                </a:moveTo>
                <a:cubicBezTo>
                  <a:pt x="6204135" y="809376"/>
                  <a:pt x="6272371" y="878344"/>
                  <a:pt x="6328259" y="953864"/>
                </a:cubicBezTo>
                <a:cubicBezTo>
                  <a:pt x="6346872" y="974036"/>
                  <a:pt x="6353137" y="1000759"/>
                  <a:pt x="6368687" y="1030072"/>
                </a:cubicBezTo>
                <a:cubicBezTo>
                  <a:pt x="6371842" y="1050933"/>
                  <a:pt x="6365711" y="1069209"/>
                  <a:pt x="6341013" y="1082311"/>
                </a:cubicBezTo>
                <a:cubicBezTo>
                  <a:pt x="6325556" y="1082999"/>
                  <a:pt x="6303922" y="1086964"/>
                  <a:pt x="6291528" y="1078516"/>
                </a:cubicBezTo>
                <a:cubicBezTo>
                  <a:pt x="6245061" y="1050581"/>
                  <a:pt x="6201659" y="1013512"/>
                  <a:pt x="6155191" y="985577"/>
                </a:cubicBezTo>
                <a:cubicBezTo>
                  <a:pt x="6139688" y="971266"/>
                  <a:pt x="6136532" y="950405"/>
                  <a:pt x="6127203" y="932819"/>
                </a:cubicBezTo>
                <a:cubicBezTo>
                  <a:pt x="6111699" y="918506"/>
                  <a:pt x="6105480" y="906782"/>
                  <a:pt x="6096151" y="889196"/>
                </a:cubicBezTo>
                <a:cubicBezTo>
                  <a:pt x="6086821" y="871609"/>
                  <a:pt x="6074425" y="863162"/>
                  <a:pt x="6071273" y="842300"/>
                </a:cubicBezTo>
                <a:cubicBezTo>
                  <a:pt x="6055723" y="812987"/>
                  <a:pt x="6077311" y="794023"/>
                  <a:pt x="6102009" y="780921"/>
                </a:cubicBezTo>
                <a:close/>
                <a:moveTo>
                  <a:pt x="4218088" y="634940"/>
                </a:moveTo>
                <a:cubicBezTo>
                  <a:pt x="4247692" y="634222"/>
                  <a:pt x="4271444" y="636608"/>
                  <a:pt x="4289700" y="656896"/>
                </a:cubicBezTo>
                <a:cubicBezTo>
                  <a:pt x="4286955" y="665847"/>
                  <a:pt x="4286955" y="665847"/>
                  <a:pt x="4290056" y="671693"/>
                </a:cubicBezTo>
                <a:cubicBezTo>
                  <a:pt x="4263202" y="663461"/>
                  <a:pt x="4236346" y="655227"/>
                  <a:pt x="4218442" y="649739"/>
                </a:cubicBezTo>
                <a:cubicBezTo>
                  <a:pt x="4215340" y="643893"/>
                  <a:pt x="4221191" y="640789"/>
                  <a:pt x="4218088" y="634940"/>
                </a:cubicBezTo>
                <a:close/>
                <a:moveTo>
                  <a:pt x="5621235" y="591729"/>
                </a:moveTo>
                <a:cubicBezTo>
                  <a:pt x="5666409" y="597406"/>
                  <a:pt x="5695357" y="604285"/>
                  <a:pt x="5713764" y="638983"/>
                </a:cubicBezTo>
                <a:cubicBezTo>
                  <a:pt x="5681306" y="641381"/>
                  <a:pt x="5646223" y="622939"/>
                  <a:pt x="5621235" y="591729"/>
                </a:cubicBezTo>
                <a:close/>
                <a:moveTo>
                  <a:pt x="7416225" y="410230"/>
                </a:moveTo>
                <a:cubicBezTo>
                  <a:pt x="7428697" y="418725"/>
                  <a:pt x="7438040" y="421327"/>
                  <a:pt x="7444296" y="433119"/>
                </a:cubicBezTo>
                <a:cubicBezTo>
                  <a:pt x="7469320" y="480292"/>
                  <a:pt x="7506777" y="520872"/>
                  <a:pt x="7550447" y="558153"/>
                </a:cubicBezTo>
                <a:cubicBezTo>
                  <a:pt x="7590990" y="589538"/>
                  <a:pt x="7616015" y="636712"/>
                  <a:pt x="7644128" y="674691"/>
                </a:cubicBezTo>
                <a:cubicBezTo>
                  <a:pt x="7588026" y="644005"/>
                  <a:pt x="7435035" y="460702"/>
                  <a:pt x="7416225" y="410230"/>
                </a:cubicBezTo>
                <a:close/>
                <a:moveTo>
                  <a:pt x="3671541" y="371218"/>
                </a:moveTo>
                <a:cubicBezTo>
                  <a:pt x="3601623" y="416039"/>
                  <a:pt x="3518903" y="436729"/>
                  <a:pt x="3436179" y="457417"/>
                </a:cubicBezTo>
                <a:cubicBezTo>
                  <a:pt x="3442921" y="448045"/>
                  <a:pt x="3457913" y="437675"/>
                  <a:pt x="3477386" y="427466"/>
                </a:cubicBezTo>
                <a:cubicBezTo>
                  <a:pt x="3535802" y="396837"/>
                  <a:pt x="3634522" y="367663"/>
                  <a:pt x="3671541" y="371218"/>
                </a:cubicBezTo>
                <a:close/>
                <a:moveTo>
                  <a:pt x="4817239" y="331146"/>
                </a:moveTo>
                <a:cubicBezTo>
                  <a:pt x="4838786" y="331313"/>
                  <a:pt x="4854237" y="343411"/>
                  <a:pt x="4866239" y="366035"/>
                </a:cubicBezTo>
                <a:cubicBezTo>
                  <a:pt x="4831702" y="376626"/>
                  <a:pt x="4809565" y="365176"/>
                  <a:pt x="4793562" y="335009"/>
                </a:cubicBezTo>
                <a:cubicBezTo>
                  <a:pt x="4802197" y="332361"/>
                  <a:pt x="4810056" y="331091"/>
                  <a:pt x="4817239" y="331146"/>
                </a:cubicBezTo>
                <a:close/>
                <a:moveTo>
                  <a:pt x="5225560" y="196828"/>
                </a:moveTo>
                <a:cubicBezTo>
                  <a:pt x="5275224" y="200674"/>
                  <a:pt x="5331078" y="201235"/>
                  <a:pt x="5374600" y="223437"/>
                </a:cubicBezTo>
                <a:cubicBezTo>
                  <a:pt x="5418125" y="245637"/>
                  <a:pt x="5455512" y="286187"/>
                  <a:pt x="5495965" y="317565"/>
                </a:cubicBezTo>
                <a:cubicBezTo>
                  <a:pt x="5511532" y="331950"/>
                  <a:pt x="5502271" y="344411"/>
                  <a:pt x="5483689" y="354269"/>
                </a:cubicBezTo>
                <a:cubicBezTo>
                  <a:pt x="5474370" y="351663"/>
                  <a:pt x="5455791" y="361520"/>
                  <a:pt x="5443346" y="353028"/>
                </a:cubicBezTo>
                <a:cubicBezTo>
                  <a:pt x="5387435" y="337398"/>
                  <a:pt x="5325331" y="325055"/>
                  <a:pt x="5272489" y="300252"/>
                </a:cubicBezTo>
                <a:cubicBezTo>
                  <a:pt x="5244479" y="277371"/>
                  <a:pt x="5200954" y="255171"/>
                  <a:pt x="5225560" y="196828"/>
                </a:cubicBezTo>
                <a:close/>
                <a:moveTo>
                  <a:pt x="5651689" y="195566"/>
                </a:moveTo>
                <a:cubicBezTo>
                  <a:pt x="5704323" y="235438"/>
                  <a:pt x="5759984" y="266176"/>
                  <a:pt x="5812618" y="306048"/>
                </a:cubicBezTo>
                <a:cubicBezTo>
                  <a:pt x="5806477" y="309306"/>
                  <a:pt x="5809595" y="315184"/>
                  <a:pt x="5803452" y="318443"/>
                </a:cubicBezTo>
                <a:cubicBezTo>
                  <a:pt x="5750818" y="278571"/>
                  <a:pt x="5701302" y="244576"/>
                  <a:pt x="5642523" y="207961"/>
                </a:cubicBezTo>
                <a:cubicBezTo>
                  <a:pt x="5648667" y="204701"/>
                  <a:pt x="5648667" y="204701"/>
                  <a:pt x="5651689" y="195566"/>
                </a:cubicBezTo>
                <a:close/>
                <a:moveTo>
                  <a:pt x="4759582" y="112001"/>
                </a:moveTo>
                <a:cubicBezTo>
                  <a:pt x="4812952" y="114246"/>
                  <a:pt x="4862268" y="130234"/>
                  <a:pt x="4911531" y="154678"/>
                </a:cubicBezTo>
                <a:cubicBezTo>
                  <a:pt x="4836177" y="164680"/>
                  <a:pt x="4776876" y="113716"/>
                  <a:pt x="4704711" y="114531"/>
                </a:cubicBezTo>
                <a:cubicBezTo>
                  <a:pt x="4723551" y="112030"/>
                  <a:pt x="4741791" y="111252"/>
                  <a:pt x="4759582" y="112001"/>
                </a:cubicBezTo>
                <a:close/>
                <a:moveTo>
                  <a:pt x="3605480" y="108918"/>
                </a:moveTo>
                <a:cubicBezTo>
                  <a:pt x="3476226" y="147155"/>
                  <a:pt x="3353110" y="182137"/>
                  <a:pt x="3229997" y="217118"/>
                </a:cubicBezTo>
                <a:cubicBezTo>
                  <a:pt x="3349836" y="161126"/>
                  <a:pt x="3476088" y="132063"/>
                  <a:pt x="3605480" y="108918"/>
                </a:cubicBezTo>
                <a:close/>
                <a:moveTo>
                  <a:pt x="4416945" y="70158"/>
                </a:moveTo>
                <a:cubicBezTo>
                  <a:pt x="4420061" y="76033"/>
                  <a:pt x="4420061" y="76033"/>
                  <a:pt x="4416990" y="85191"/>
                </a:cubicBezTo>
                <a:cubicBezTo>
                  <a:pt x="4339537" y="88633"/>
                  <a:pt x="4268267" y="88791"/>
                  <a:pt x="4193928" y="98110"/>
                </a:cubicBezTo>
                <a:cubicBezTo>
                  <a:pt x="4131964" y="100863"/>
                  <a:pt x="4079302" y="106211"/>
                  <a:pt x="4026643" y="111560"/>
                </a:cubicBezTo>
                <a:cubicBezTo>
                  <a:pt x="3856238" y="119134"/>
                  <a:pt x="3682765" y="135865"/>
                  <a:pt x="3515621" y="194415"/>
                </a:cubicBezTo>
                <a:cubicBezTo>
                  <a:pt x="3447515" y="215484"/>
                  <a:pt x="3376292" y="230677"/>
                  <a:pt x="3308188" y="251749"/>
                </a:cubicBezTo>
                <a:cubicBezTo>
                  <a:pt x="3298887" y="249155"/>
                  <a:pt x="3286511" y="255720"/>
                  <a:pt x="3274088" y="247249"/>
                </a:cubicBezTo>
                <a:cubicBezTo>
                  <a:pt x="3645548" y="125490"/>
                  <a:pt x="4026501" y="66458"/>
                  <a:pt x="4416945" y="70158"/>
                </a:cubicBezTo>
                <a:close/>
                <a:moveTo>
                  <a:pt x="5932859" y="46409"/>
                </a:moveTo>
                <a:cubicBezTo>
                  <a:pt x="5995830" y="73265"/>
                  <a:pt x="6065136" y="96761"/>
                  <a:pt x="6115332" y="145462"/>
                </a:cubicBezTo>
                <a:cubicBezTo>
                  <a:pt x="6108996" y="148823"/>
                  <a:pt x="6112114" y="154701"/>
                  <a:pt x="6105777" y="158063"/>
                </a:cubicBezTo>
                <a:cubicBezTo>
                  <a:pt x="6046026" y="121966"/>
                  <a:pt x="5989394" y="91746"/>
                  <a:pt x="5923303" y="59010"/>
                </a:cubicBezTo>
                <a:cubicBezTo>
                  <a:pt x="5926522" y="49770"/>
                  <a:pt x="5932859" y="46409"/>
                  <a:pt x="5932859" y="46409"/>
                </a:cubicBezTo>
                <a:close/>
                <a:moveTo>
                  <a:pt x="7130614" y="0"/>
                </a:moveTo>
                <a:lnTo>
                  <a:pt x="7250200" y="0"/>
                </a:lnTo>
                <a:lnTo>
                  <a:pt x="7266768" y="31234"/>
                </a:lnTo>
                <a:cubicBezTo>
                  <a:pt x="7274902" y="42842"/>
                  <a:pt x="7283424" y="55180"/>
                  <a:pt x="7288095" y="71434"/>
                </a:cubicBezTo>
                <a:cubicBezTo>
                  <a:pt x="7278823" y="68862"/>
                  <a:pt x="7275720" y="63013"/>
                  <a:pt x="7266450" y="60439"/>
                </a:cubicBezTo>
                <a:cubicBezTo>
                  <a:pt x="7257176" y="57864"/>
                  <a:pt x="7250972" y="46169"/>
                  <a:pt x="7238600" y="37746"/>
                </a:cubicBezTo>
                <a:cubicBezTo>
                  <a:pt x="7226227" y="29323"/>
                  <a:pt x="7207684" y="24174"/>
                  <a:pt x="7192243" y="24874"/>
                </a:cubicBezTo>
                <a:cubicBezTo>
                  <a:pt x="7182969" y="22299"/>
                  <a:pt x="7176870" y="55507"/>
                  <a:pt x="7173804" y="64628"/>
                </a:cubicBezTo>
                <a:cubicBezTo>
                  <a:pt x="7167633" y="67902"/>
                  <a:pt x="7164530" y="62053"/>
                  <a:pt x="7161429" y="56207"/>
                </a:cubicBezTo>
                <a:cubicBezTo>
                  <a:pt x="7156750" y="36209"/>
                  <a:pt x="7148026" y="19762"/>
                  <a:pt x="7136652" y="5540"/>
                </a:cubicBezTo>
                <a:close/>
                <a:moveTo>
                  <a:pt x="5816718" y="0"/>
                </a:moveTo>
                <a:lnTo>
                  <a:pt x="5891312" y="0"/>
                </a:lnTo>
                <a:lnTo>
                  <a:pt x="5985163" y="37849"/>
                </a:lnTo>
                <a:cubicBezTo>
                  <a:pt x="5985163" y="37849"/>
                  <a:pt x="5988298" y="43758"/>
                  <a:pt x="5982157" y="47016"/>
                </a:cubicBezTo>
                <a:cubicBezTo>
                  <a:pt x="5982157" y="47016"/>
                  <a:pt x="5976014" y="50275"/>
                  <a:pt x="5976014" y="50275"/>
                </a:cubicBezTo>
                <a:cubicBezTo>
                  <a:pt x="5929632" y="37021"/>
                  <a:pt x="5883249" y="23772"/>
                  <a:pt x="5846142" y="13171"/>
                </a:cubicBezTo>
                <a:close/>
                <a:moveTo>
                  <a:pt x="5704286" y="0"/>
                </a:moveTo>
                <a:lnTo>
                  <a:pt x="5769126" y="0"/>
                </a:lnTo>
                <a:lnTo>
                  <a:pt x="5906279" y="66384"/>
                </a:lnTo>
                <a:cubicBezTo>
                  <a:pt x="6003745" y="116108"/>
                  <a:pt x="6098906" y="168933"/>
                  <a:pt x="6193289" y="220291"/>
                </a:cubicBezTo>
                <a:cubicBezTo>
                  <a:pt x="6208615" y="189623"/>
                  <a:pt x="6199283" y="172032"/>
                  <a:pt x="6180680" y="151850"/>
                </a:cubicBezTo>
                <a:cubicBezTo>
                  <a:pt x="6143523" y="126481"/>
                  <a:pt x="6112535" y="97840"/>
                  <a:pt x="6075379" y="72471"/>
                </a:cubicBezTo>
                <a:cubicBezTo>
                  <a:pt x="6081545" y="69200"/>
                  <a:pt x="6081545" y="69200"/>
                  <a:pt x="6081545" y="69200"/>
                </a:cubicBezTo>
                <a:cubicBezTo>
                  <a:pt x="6096984" y="68524"/>
                  <a:pt x="6112419" y="67848"/>
                  <a:pt x="6134024" y="63902"/>
                </a:cubicBezTo>
                <a:cubicBezTo>
                  <a:pt x="6121583" y="40448"/>
                  <a:pt x="6109196" y="31993"/>
                  <a:pt x="6099864" y="14401"/>
                </a:cubicBezTo>
                <a:cubicBezTo>
                  <a:pt x="6099864" y="14401"/>
                  <a:pt x="6106030" y="11131"/>
                  <a:pt x="6102920" y="5269"/>
                </a:cubicBezTo>
                <a:cubicBezTo>
                  <a:pt x="6133853" y="18913"/>
                  <a:pt x="6161675" y="26692"/>
                  <a:pt x="6192610" y="40334"/>
                </a:cubicBezTo>
                <a:cubicBezTo>
                  <a:pt x="6198773" y="37065"/>
                  <a:pt x="6195664" y="31203"/>
                  <a:pt x="6201829" y="27932"/>
                </a:cubicBezTo>
                <a:lnTo>
                  <a:pt x="6168489" y="0"/>
                </a:lnTo>
                <a:lnTo>
                  <a:pt x="6234782" y="0"/>
                </a:lnTo>
                <a:lnTo>
                  <a:pt x="6358692" y="64928"/>
                </a:lnTo>
                <a:cubicBezTo>
                  <a:pt x="6403558" y="88085"/>
                  <a:pt x="6447654" y="111651"/>
                  <a:pt x="6489446" y="138317"/>
                </a:cubicBezTo>
                <a:cubicBezTo>
                  <a:pt x="6523488" y="157823"/>
                  <a:pt x="6554479" y="186463"/>
                  <a:pt x="6591578" y="196836"/>
                </a:cubicBezTo>
                <a:cubicBezTo>
                  <a:pt x="6600850" y="199429"/>
                  <a:pt x="6616290" y="198754"/>
                  <a:pt x="6625565" y="201345"/>
                </a:cubicBezTo>
                <a:cubicBezTo>
                  <a:pt x="6625565" y="201345"/>
                  <a:pt x="6628618" y="192214"/>
                  <a:pt x="6628618" y="192214"/>
                </a:cubicBezTo>
                <a:cubicBezTo>
                  <a:pt x="6613123" y="177892"/>
                  <a:pt x="6603792" y="160303"/>
                  <a:pt x="6585186" y="140120"/>
                </a:cubicBezTo>
                <a:cubicBezTo>
                  <a:pt x="6656213" y="140006"/>
                  <a:pt x="6681210" y="216906"/>
                  <a:pt x="6749128" y="210930"/>
                </a:cubicBezTo>
                <a:cubicBezTo>
                  <a:pt x="6758287" y="183529"/>
                  <a:pt x="6745847" y="160079"/>
                  <a:pt x="6730352" y="145757"/>
                </a:cubicBezTo>
                <a:cubicBezTo>
                  <a:pt x="6690088" y="114524"/>
                  <a:pt x="6652932" y="89155"/>
                  <a:pt x="6612668" y="57923"/>
                </a:cubicBezTo>
                <a:cubicBezTo>
                  <a:pt x="6600285" y="49465"/>
                  <a:pt x="6587898" y="41009"/>
                  <a:pt x="6606334" y="16202"/>
                </a:cubicBezTo>
                <a:cubicBezTo>
                  <a:pt x="6604779" y="13271"/>
                  <a:pt x="6603987" y="8057"/>
                  <a:pt x="6602807" y="2110"/>
                </a:cubicBezTo>
                <a:lnTo>
                  <a:pt x="6602138" y="0"/>
                </a:lnTo>
                <a:lnTo>
                  <a:pt x="6843405" y="0"/>
                </a:lnTo>
                <a:lnTo>
                  <a:pt x="6872010" y="40555"/>
                </a:lnTo>
                <a:cubicBezTo>
                  <a:pt x="6900003" y="93324"/>
                  <a:pt x="6946489" y="136286"/>
                  <a:pt x="6980645" y="185785"/>
                </a:cubicBezTo>
                <a:cubicBezTo>
                  <a:pt x="6989975" y="203373"/>
                  <a:pt x="6996254" y="230096"/>
                  <a:pt x="7005585" y="247685"/>
                </a:cubicBezTo>
                <a:cubicBezTo>
                  <a:pt x="7018026" y="271138"/>
                  <a:pt x="7036631" y="291322"/>
                  <a:pt x="7052129" y="305642"/>
                </a:cubicBezTo>
                <a:cubicBezTo>
                  <a:pt x="7089339" y="346007"/>
                  <a:pt x="7135823" y="388966"/>
                  <a:pt x="7173035" y="429332"/>
                </a:cubicBezTo>
                <a:cubicBezTo>
                  <a:pt x="7182308" y="431927"/>
                  <a:pt x="7194694" y="440381"/>
                  <a:pt x="7197747" y="431249"/>
                </a:cubicBezTo>
                <a:cubicBezTo>
                  <a:pt x="7210075" y="424709"/>
                  <a:pt x="7219294" y="412307"/>
                  <a:pt x="7222345" y="403174"/>
                </a:cubicBezTo>
                <a:cubicBezTo>
                  <a:pt x="7216069" y="376449"/>
                  <a:pt x="7203628" y="352996"/>
                  <a:pt x="7206626" y="328867"/>
                </a:cubicBezTo>
                <a:cubicBezTo>
                  <a:pt x="7247002" y="390093"/>
                  <a:pt x="7290493" y="457182"/>
                  <a:pt x="7330869" y="518408"/>
                </a:cubicBezTo>
                <a:cubicBezTo>
                  <a:pt x="7386345" y="488979"/>
                  <a:pt x="7386345" y="488979"/>
                  <a:pt x="7346025" y="442750"/>
                </a:cubicBezTo>
                <a:cubicBezTo>
                  <a:pt x="7311922" y="408246"/>
                  <a:pt x="7274712" y="367882"/>
                  <a:pt x="7240610" y="333377"/>
                </a:cubicBezTo>
                <a:cubicBezTo>
                  <a:pt x="7231280" y="315789"/>
                  <a:pt x="7221949" y="298200"/>
                  <a:pt x="7206454" y="283879"/>
                </a:cubicBezTo>
                <a:cubicBezTo>
                  <a:pt x="7212617" y="280609"/>
                  <a:pt x="7209507" y="274747"/>
                  <a:pt x="7215673" y="271476"/>
                </a:cubicBezTo>
                <a:cubicBezTo>
                  <a:pt x="7228056" y="279934"/>
                  <a:pt x="7237332" y="282525"/>
                  <a:pt x="7249715" y="290982"/>
                </a:cubicBezTo>
                <a:cubicBezTo>
                  <a:pt x="7290037" y="337210"/>
                  <a:pt x="7327304" y="392575"/>
                  <a:pt x="7367625" y="438803"/>
                </a:cubicBezTo>
                <a:cubicBezTo>
                  <a:pt x="7420388" y="508485"/>
                  <a:pt x="7479314" y="574897"/>
                  <a:pt x="7538243" y="641308"/>
                </a:cubicBezTo>
                <a:cubicBezTo>
                  <a:pt x="7559957" y="667354"/>
                  <a:pt x="7578620" y="702534"/>
                  <a:pt x="7594171" y="731849"/>
                </a:cubicBezTo>
                <a:cubicBezTo>
                  <a:pt x="7612891" y="782026"/>
                  <a:pt x="7634664" y="823067"/>
                  <a:pt x="7671876" y="863434"/>
                </a:cubicBezTo>
                <a:cubicBezTo>
                  <a:pt x="7690480" y="883618"/>
                  <a:pt x="7693648" y="904476"/>
                  <a:pt x="7699924" y="931199"/>
                </a:cubicBezTo>
                <a:cubicBezTo>
                  <a:pt x="7712423" y="969649"/>
                  <a:pt x="7743470" y="1013286"/>
                  <a:pt x="7771408" y="1051057"/>
                </a:cubicBezTo>
                <a:cubicBezTo>
                  <a:pt x="7783849" y="1074511"/>
                  <a:pt x="7805563" y="1100557"/>
                  <a:pt x="7824168" y="1120741"/>
                </a:cubicBezTo>
                <a:cubicBezTo>
                  <a:pt x="7836554" y="1129197"/>
                  <a:pt x="7839719" y="1150056"/>
                  <a:pt x="7864376" y="1136975"/>
                </a:cubicBezTo>
                <a:cubicBezTo>
                  <a:pt x="7864376" y="1136975"/>
                  <a:pt x="7876762" y="1145432"/>
                  <a:pt x="7882983" y="1157158"/>
                </a:cubicBezTo>
                <a:cubicBezTo>
                  <a:pt x="7898590" y="1201471"/>
                  <a:pt x="7914201" y="1245785"/>
                  <a:pt x="7935973" y="1286826"/>
                </a:cubicBezTo>
                <a:cubicBezTo>
                  <a:pt x="7951525" y="1316142"/>
                  <a:pt x="7970187" y="1351322"/>
                  <a:pt x="7985739" y="1380637"/>
                </a:cubicBezTo>
                <a:cubicBezTo>
                  <a:pt x="7991960" y="1392364"/>
                  <a:pt x="8007454" y="1406686"/>
                  <a:pt x="8019840" y="1415142"/>
                </a:cubicBezTo>
                <a:cubicBezTo>
                  <a:pt x="8019840" y="1415142"/>
                  <a:pt x="8026003" y="1411872"/>
                  <a:pt x="8032166" y="1408603"/>
                </a:cubicBezTo>
                <a:cubicBezTo>
                  <a:pt x="8016558" y="1364288"/>
                  <a:pt x="8007114" y="1316706"/>
                  <a:pt x="7997670" y="1269124"/>
                </a:cubicBezTo>
                <a:cubicBezTo>
                  <a:pt x="7975726" y="1183093"/>
                  <a:pt x="7944564" y="1109463"/>
                  <a:pt x="7885639" y="1043051"/>
                </a:cubicBezTo>
                <a:cubicBezTo>
                  <a:pt x="7863924" y="1017005"/>
                  <a:pt x="7857590" y="975285"/>
                  <a:pt x="7832762" y="943376"/>
                </a:cubicBezTo>
                <a:cubicBezTo>
                  <a:pt x="7786164" y="870424"/>
                  <a:pt x="7730292" y="794880"/>
                  <a:pt x="7674417" y="719333"/>
                </a:cubicBezTo>
                <a:cubicBezTo>
                  <a:pt x="7730065" y="734893"/>
                  <a:pt x="7742620" y="788340"/>
                  <a:pt x="7789046" y="816303"/>
                </a:cubicBezTo>
                <a:cubicBezTo>
                  <a:pt x="7798038" y="743914"/>
                  <a:pt x="7739225" y="707495"/>
                  <a:pt x="7723561" y="648186"/>
                </a:cubicBezTo>
                <a:cubicBezTo>
                  <a:pt x="7723561" y="648186"/>
                  <a:pt x="7729723" y="644917"/>
                  <a:pt x="7735889" y="641646"/>
                </a:cubicBezTo>
                <a:cubicBezTo>
                  <a:pt x="7742108" y="653370"/>
                  <a:pt x="7754492" y="661827"/>
                  <a:pt x="7760713" y="673554"/>
                </a:cubicBezTo>
                <a:cubicBezTo>
                  <a:pt x="7791817" y="732187"/>
                  <a:pt x="7813647" y="788225"/>
                  <a:pt x="7844751" y="846859"/>
                </a:cubicBezTo>
                <a:cubicBezTo>
                  <a:pt x="7866579" y="902898"/>
                  <a:pt x="7900738" y="952396"/>
                  <a:pt x="7934894" y="1001895"/>
                </a:cubicBezTo>
                <a:cubicBezTo>
                  <a:pt x="7950049" y="926237"/>
                  <a:pt x="7891123" y="859824"/>
                  <a:pt x="7897001" y="781573"/>
                </a:cubicBezTo>
                <a:cubicBezTo>
                  <a:pt x="7924995" y="834343"/>
                  <a:pt x="7949877" y="881248"/>
                  <a:pt x="7959379" y="943825"/>
                </a:cubicBezTo>
                <a:cubicBezTo>
                  <a:pt x="7981436" y="1059850"/>
                  <a:pt x="8000438" y="1185010"/>
                  <a:pt x="8025605" y="1306896"/>
                </a:cubicBezTo>
                <a:cubicBezTo>
                  <a:pt x="8028715" y="1312759"/>
                  <a:pt x="8028715" y="1312759"/>
                  <a:pt x="8034936" y="1324485"/>
                </a:cubicBezTo>
                <a:cubicBezTo>
                  <a:pt x="8053427" y="1314676"/>
                  <a:pt x="8068866" y="1314000"/>
                  <a:pt x="8087360" y="1304190"/>
                </a:cubicBezTo>
                <a:cubicBezTo>
                  <a:pt x="8087360" y="1304190"/>
                  <a:pt x="8084249" y="1298325"/>
                  <a:pt x="8084249" y="1298325"/>
                </a:cubicBezTo>
                <a:cubicBezTo>
                  <a:pt x="8087244" y="1274198"/>
                  <a:pt x="8071693" y="1244882"/>
                  <a:pt x="8080910" y="1232478"/>
                </a:cubicBezTo>
                <a:cubicBezTo>
                  <a:pt x="8105509" y="1204402"/>
                  <a:pt x="8142494" y="1184782"/>
                  <a:pt x="8182590" y="1171026"/>
                </a:cubicBezTo>
                <a:cubicBezTo>
                  <a:pt x="8201081" y="1161217"/>
                  <a:pt x="8210299" y="1148812"/>
                  <a:pt x="8210240" y="1133816"/>
                </a:cubicBezTo>
                <a:cubicBezTo>
                  <a:pt x="8210015" y="1073833"/>
                  <a:pt x="8200513" y="1011254"/>
                  <a:pt x="8200287" y="951268"/>
                </a:cubicBezTo>
                <a:cubicBezTo>
                  <a:pt x="8203338" y="942133"/>
                  <a:pt x="8200229" y="936272"/>
                  <a:pt x="8200229" y="936272"/>
                </a:cubicBezTo>
                <a:cubicBezTo>
                  <a:pt x="8175345" y="889365"/>
                  <a:pt x="8144299" y="845727"/>
                  <a:pt x="8119417" y="798824"/>
                </a:cubicBezTo>
                <a:cubicBezTo>
                  <a:pt x="8075757" y="686744"/>
                  <a:pt x="7988952" y="597556"/>
                  <a:pt x="7908309" y="505099"/>
                </a:cubicBezTo>
                <a:cubicBezTo>
                  <a:pt x="7858656" y="441280"/>
                  <a:pt x="7830605" y="373515"/>
                  <a:pt x="7814826" y="284213"/>
                </a:cubicBezTo>
                <a:cubicBezTo>
                  <a:pt x="7833376" y="289400"/>
                  <a:pt x="7845762" y="297856"/>
                  <a:pt x="7858146" y="306313"/>
                </a:cubicBezTo>
                <a:cubicBezTo>
                  <a:pt x="7935679" y="392908"/>
                  <a:pt x="8025538" y="472964"/>
                  <a:pt x="8069195" y="585041"/>
                </a:cubicBezTo>
                <a:cubicBezTo>
                  <a:pt x="8097305" y="667802"/>
                  <a:pt x="8150065" y="737485"/>
                  <a:pt x="8187390" y="807845"/>
                </a:cubicBezTo>
                <a:cubicBezTo>
                  <a:pt x="8230935" y="889929"/>
                  <a:pt x="8277590" y="977877"/>
                  <a:pt x="8321135" y="1059961"/>
                </a:cubicBezTo>
                <a:cubicBezTo>
                  <a:pt x="8333576" y="1083415"/>
                  <a:pt x="8346018" y="1106868"/>
                  <a:pt x="8352297" y="1133590"/>
                </a:cubicBezTo>
                <a:cubicBezTo>
                  <a:pt x="8389622" y="1203950"/>
                  <a:pt x="8411507" y="1274986"/>
                  <a:pt x="8439559" y="1342750"/>
                </a:cubicBezTo>
                <a:cubicBezTo>
                  <a:pt x="8452000" y="1366203"/>
                  <a:pt x="8470603" y="1386385"/>
                  <a:pt x="8483045" y="1409838"/>
                </a:cubicBezTo>
                <a:cubicBezTo>
                  <a:pt x="8495432" y="1418294"/>
                  <a:pt x="8504764" y="1435885"/>
                  <a:pt x="8523310" y="1441073"/>
                </a:cubicBezTo>
                <a:cubicBezTo>
                  <a:pt x="8519917" y="1360224"/>
                  <a:pt x="8522685" y="1276110"/>
                  <a:pt x="8522347" y="1186133"/>
                </a:cubicBezTo>
                <a:cubicBezTo>
                  <a:pt x="8537840" y="1200452"/>
                  <a:pt x="8559501" y="1211504"/>
                  <a:pt x="8556447" y="1220636"/>
                </a:cubicBezTo>
                <a:cubicBezTo>
                  <a:pt x="8562723" y="1247359"/>
                  <a:pt x="8556674" y="1280622"/>
                  <a:pt x="8553676" y="1304751"/>
                </a:cubicBezTo>
                <a:cubicBezTo>
                  <a:pt x="8553734" y="1319746"/>
                  <a:pt x="8550680" y="1328882"/>
                  <a:pt x="8553790" y="1334743"/>
                </a:cubicBezTo>
                <a:cubicBezTo>
                  <a:pt x="8553961" y="1379733"/>
                  <a:pt x="8554132" y="1424722"/>
                  <a:pt x="8545026" y="1467118"/>
                </a:cubicBezTo>
                <a:cubicBezTo>
                  <a:pt x="8539032" y="1515377"/>
                  <a:pt x="8542314" y="1566229"/>
                  <a:pt x="8551758" y="1613811"/>
                </a:cubicBezTo>
                <a:cubicBezTo>
                  <a:pt x="8570478" y="1663987"/>
                  <a:pt x="8579923" y="1711569"/>
                  <a:pt x="8595587" y="1770877"/>
                </a:cubicBezTo>
                <a:cubicBezTo>
                  <a:pt x="8607857" y="1749341"/>
                  <a:pt x="8610913" y="1740209"/>
                  <a:pt x="8613965" y="1731074"/>
                </a:cubicBezTo>
                <a:cubicBezTo>
                  <a:pt x="8644897" y="1744719"/>
                  <a:pt x="8648066" y="1765579"/>
                  <a:pt x="8635796" y="1787115"/>
                </a:cubicBezTo>
                <a:cubicBezTo>
                  <a:pt x="8617472" y="1841913"/>
                  <a:pt x="8636190" y="1892090"/>
                  <a:pt x="8639471" y="1942941"/>
                </a:cubicBezTo>
                <a:cubicBezTo>
                  <a:pt x="8664582" y="2049834"/>
                  <a:pt x="8677364" y="2163263"/>
                  <a:pt x="8696311" y="2273426"/>
                </a:cubicBezTo>
                <a:cubicBezTo>
                  <a:pt x="8702531" y="2285150"/>
                  <a:pt x="8708752" y="2296877"/>
                  <a:pt x="8708807" y="2311874"/>
                </a:cubicBezTo>
                <a:cubicBezTo>
                  <a:pt x="8721362" y="2365321"/>
                  <a:pt x="8730864" y="2427899"/>
                  <a:pt x="8737256" y="2484614"/>
                </a:cubicBezTo>
                <a:cubicBezTo>
                  <a:pt x="8740593" y="2550463"/>
                  <a:pt x="8740820" y="2610450"/>
                  <a:pt x="8747210" y="2667163"/>
                </a:cubicBezTo>
                <a:cubicBezTo>
                  <a:pt x="8747436" y="2727149"/>
                  <a:pt x="8753829" y="2783865"/>
                  <a:pt x="8750944" y="2837987"/>
                </a:cubicBezTo>
                <a:cubicBezTo>
                  <a:pt x="8757278" y="2879707"/>
                  <a:pt x="8763616" y="2921425"/>
                  <a:pt x="8773059" y="2969008"/>
                </a:cubicBezTo>
                <a:cubicBezTo>
                  <a:pt x="8779280" y="2980734"/>
                  <a:pt x="8804106" y="3012645"/>
                  <a:pt x="8804106" y="3012645"/>
                </a:cubicBezTo>
                <a:cubicBezTo>
                  <a:pt x="8828762" y="2999565"/>
                  <a:pt x="8859581" y="2983216"/>
                  <a:pt x="8865689" y="2964949"/>
                </a:cubicBezTo>
                <a:cubicBezTo>
                  <a:pt x="8914718" y="2863806"/>
                  <a:pt x="8942085" y="2751616"/>
                  <a:pt x="8920028" y="2635592"/>
                </a:cubicBezTo>
                <a:cubicBezTo>
                  <a:pt x="8913694" y="2593872"/>
                  <a:pt x="8916636" y="2554745"/>
                  <a:pt x="8916465" y="2509756"/>
                </a:cubicBezTo>
                <a:cubicBezTo>
                  <a:pt x="8913184" y="2458905"/>
                  <a:pt x="8919178" y="2410646"/>
                  <a:pt x="8918953" y="2350661"/>
                </a:cubicBezTo>
                <a:cubicBezTo>
                  <a:pt x="8915671" y="2299807"/>
                  <a:pt x="8934048" y="2260005"/>
                  <a:pt x="8961703" y="2222796"/>
                </a:cubicBezTo>
                <a:cubicBezTo>
                  <a:pt x="8980136" y="2197991"/>
                  <a:pt x="8995634" y="2212311"/>
                  <a:pt x="9008016" y="2220766"/>
                </a:cubicBezTo>
                <a:cubicBezTo>
                  <a:pt x="9045172" y="2246135"/>
                  <a:pt x="9066944" y="2287177"/>
                  <a:pt x="9073278" y="2328897"/>
                </a:cubicBezTo>
                <a:cubicBezTo>
                  <a:pt x="9101611" y="2471646"/>
                  <a:pt x="9111453" y="2624203"/>
                  <a:pt x="9062595" y="2770333"/>
                </a:cubicBezTo>
                <a:cubicBezTo>
                  <a:pt x="9050438" y="2821862"/>
                  <a:pt x="9044443" y="2870122"/>
                  <a:pt x="9029176" y="2915786"/>
                </a:cubicBezTo>
                <a:cubicBezTo>
                  <a:pt x="9020015" y="2943184"/>
                  <a:pt x="9007745" y="2964720"/>
                  <a:pt x="8995472" y="2986258"/>
                </a:cubicBezTo>
                <a:cubicBezTo>
                  <a:pt x="8934117" y="3093939"/>
                  <a:pt x="8891308" y="3206806"/>
                  <a:pt x="8863941" y="3318996"/>
                </a:cubicBezTo>
                <a:cubicBezTo>
                  <a:pt x="8836514" y="3416194"/>
                  <a:pt x="8821418" y="3506847"/>
                  <a:pt x="8824868" y="3602689"/>
                </a:cubicBezTo>
                <a:cubicBezTo>
                  <a:pt x="8834370" y="3665268"/>
                  <a:pt x="8840762" y="3721983"/>
                  <a:pt x="8881080" y="3768213"/>
                </a:cubicBezTo>
                <a:cubicBezTo>
                  <a:pt x="8905907" y="3800120"/>
                  <a:pt x="8902969" y="3839247"/>
                  <a:pt x="8893863" y="3881643"/>
                </a:cubicBezTo>
                <a:cubicBezTo>
                  <a:pt x="8884703" y="3909040"/>
                  <a:pt x="8903307" y="3929224"/>
                  <a:pt x="8931188" y="3952002"/>
                </a:cubicBezTo>
                <a:cubicBezTo>
                  <a:pt x="8946513" y="3921331"/>
                  <a:pt x="8958784" y="3899795"/>
                  <a:pt x="8974110" y="3869126"/>
                </a:cubicBezTo>
                <a:cubicBezTo>
                  <a:pt x="8974110" y="3869126"/>
                  <a:pt x="8974110" y="3869126"/>
                  <a:pt x="8983382" y="3871719"/>
                </a:cubicBezTo>
                <a:cubicBezTo>
                  <a:pt x="8974223" y="3899120"/>
                  <a:pt x="8974337" y="3929113"/>
                  <a:pt x="8968286" y="3962373"/>
                </a:cubicBezTo>
                <a:cubicBezTo>
                  <a:pt x="8965289" y="3986504"/>
                  <a:pt x="8974619" y="4004093"/>
                  <a:pt x="8999390" y="4021006"/>
                </a:cubicBezTo>
                <a:cubicBezTo>
                  <a:pt x="9014883" y="4035325"/>
                  <a:pt x="9036485" y="4031380"/>
                  <a:pt x="9048758" y="4009843"/>
                </a:cubicBezTo>
                <a:cubicBezTo>
                  <a:pt x="9067191" y="3985038"/>
                  <a:pt x="9076355" y="3957639"/>
                  <a:pt x="9088625" y="3936103"/>
                </a:cubicBezTo>
                <a:cubicBezTo>
                  <a:pt x="9125380" y="3856498"/>
                  <a:pt x="9162139" y="3776890"/>
                  <a:pt x="9202006" y="3703150"/>
                </a:cubicBezTo>
                <a:cubicBezTo>
                  <a:pt x="9229602" y="3650945"/>
                  <a:pt x="9263362" y="3595471"/>
                  <a:pt x="9334334" y="3580359"/>
                </a:cubicBezTo>
                <a:cubicBezTo>
                  <a:pt x="9343606" y="3582953"/>
                  <a:pt x="9352825" y="3570550"/>
                  <a:pt x="9365154" y="3564010"/>
                </a:cubicBezTo>
                <a:cubicBezTo>
                  <a:pt x="9396144" y="3592650"/>
                  <a:pt x="9377767" y="3632452"/>
                  <a:pt x="9371713" y="3665714"/>
                </a:cubicBezTo>
                <a:cubicBezTo>
                  <a:pt x="9402649" y="3679356"/>
                  <a:pt x="9414919" y="3657820"/>
                  <a:pt x="9421026" y="3639554"/>
                </a:cubicBezTo>
                <a:cubicBezTo>
                  <a:pt x="9463891" y="3541685"/>
                  <a:pt x="9512919" y="3440542"/>
                  <a:pt x="9549619" y="3345943"/>
                </a:cubicBezTo>
                <a:lnTo>
                  <a:pt x="9613354" y="3156950"/>
                </a:lnTo>
                <a:lnTo>
                  <a:pt x="9613354" y="3378481"/>
                </a:lnTo>
                <a:lnTo>
                  <a:pt x="9603519" y="3410324"/>
                </a:lnTo>
                <a:cubicBezTo>
                  <a:pt x="9581727" y="3466024"/>
                  <a:pt x="9554908" y="3519695"/>
                  <a:pt x="9519593" y="3572239"/>
                </a:cubicBezTo>
                <a:cubicBezTo>
                  <a:pt x="9476615" y="3640118"/>
                  <a:pt x="9452186" y="3713185"/>
                  <a:pt x="9421593" y="3789521"/>
                </a:cubicBezTo>
                <a:cubicBezTo>
                  <a:pt x="9387892" y="3859990"/>
                  <a:pt x="9360350" y="3927193"/>
                  <a:pt x="9292604" y="3978158"/>
                </a:cubicBezTo>
                <a:cubicBezTo>
                  <a:pt x="9227911" y="4019992"/>
                  <a:pt x="9172944" y="4184388"/>
                  <a:pt x="9191722" y="4249557"/>
                </a:cubicBezTo>
                <a:cubicBezTo>
                  <a:pt x="9210213" y="4239748"/>
                  <a:pt x="9231815" y="4235803"/>
                  <a:pt x="9250306" y="4225994"/>
                </a:cubicBezTo>
                <a:cubicBezTo>
                  <a:pt x="9290400" y="4212236"/>
                  <a:pt x="9312061" y="4223287"/>
                  <a:pt x="9318395" y="4265007"/>
                </a:cubicBezTo>
                <a:cubicBezTo>
                  <a:pt x="9334060" y="4324316"/>
                  <a:pt x="9315740" y="4379114"/>
                  <a:pt x="9278867" y="4428725"/>
                </a:cubicBezTo>
                <a:cubicBezTo>
                  <a:pt x="9248161" y="4475068"/>
                  <a:pt x="9214345" y="4515549"/>
                  <a:pt x="9183638" y="4561889"/>
                </a:cubicBezTo>
                <a:cubicBezTo>
                  <a:pt x="9159094" y="4604962"/>
                  <a:pt x="9140774" y="4659761"/>
                  <a:pt x="9119341" y="4708696"/>
                </a:cubicBezTo>
                <a:cubicBezTo>
                  <a:pt x="9116289" y="4717830"/>
                  <a:pt x="9122510" y="4729556"/>
                  <a:pt x="9128731" y="4741283"/>
                </a:cubicBezTo>
                <a:cubicBezTo>
                  <a:pt x="9134894" y="4738014"/>
                  <a:pt x="9150332" y="4737336"/>
                  <a:pt x="9162660" y="4730796"/>
                </a:cubicBezTo>
                <a:cubicBezTo>
                  <a:pt x="9279662" y="4638674"/>
                  <a:pt x="9365674" y="4517915"/>
                  <a:pt x="9460962" y="4399748"/>
                </a:cubicBezTo>
                <a:cubicBezTo>
                  <a:pt x="9487088" y="4367104"/>
                  <a:pt x="9513977" y="4332178"/>
                  <a:pt x="9541637" y="4296843"/>
                </a:cubicBezTo>
                <a:lnTo>
                  <a:pt x="9613354" y="4208262"/>
                </a:lnTo>
                <a:lnTo>
                  <a:pt x="9613354" y="4549068"/>
                </a:lnTo>
                <a:lnTo>
                  <a:pt x="9597475" y="4567750"/>
                </a:lnTo>
                <a:cubicBezTo>
                  <a:pt x="9560606" y="4617362"/>
                  <a:pt x="9523737" y="4666974"/>
                  <a:pt x="9496141" y="4719179"/>
                </a:cubicBezTo>
                <a:cubicBezTo>
                  <a:pt x="9425564" y="4839263"/>
                  <a:pt x="9348772" y="4947623"/>
                  <a:pt x="9296746" y="5072894"/>
                </a:cubicBezTo>
                <a:cubicBezTo>
                  <a:pt x="9269207" y="5140095"/>
                  <a:pt x="9238557" y="5201435"/>
                  <a:pt x="9201744" y="5266041"/>
                </a:cubicBezTo>
                <a:cubicBezTo>
                  <a:pt x="9177201" y="5309114"/>
                  <a:pt x="9143385" y="5349595"/>
                  <a:pt x="9109568" y="5390072"/>
                </a:cubicBezTo>
                <a:cubicBezTo>
                  <a:pt x="9060426" y="5461222"/>
                  <a:pt x="9011284" y="5532371"/>
                  <a:pt x="8962143" y="5603517"/>
                </a:cubicBezTo>
                <a:cubicBezTo>
                  <a:pt x="8897621" y="5690340"/>
                  <a:pt x="8845481" y="5785618"/>
                  <a:pt x="8780958" y="5872439"/>
                </a:cubicBezTo>
                <a:cubicBezTo>
                  <a:pt x="8728705" y="5937724"/>
                  <a:pt x="8673344" y="5997145"/>
                  <a:pt x="8611761" y="6044841"/>
                </a:cubicBezTo>
                <a:cubicBezTo>
                  <a:pt x="8491703" y="6146096"/>
                  <a:pt x="8374701" y="6238217"/>
                  <a:pt x="8251537" y="6333608"/>
                </a:cubicBezTo>
                <a:cubicBezTo>
                  <a:pt x="8186843" y="6375442"/>
                  <a:pt x="8125204" y="6408141"/>
                  <a:pt x="8057399" y="6444110"/>
                </a:cubicBezTo>
                <a:cubicBezTo>
                  <a:pt x="8038908" y="6453919"/>
                  <a:pt x="8014194" y="6452004"/>
                  <a:pt x="7995702" y="6461813"/>
                </a:cubicBezTo>
                <a:cubicBezTo>
                  <a:pt x="7992591" y="6455948"/>
                  <a:pt x="7989481" y="6450086"/>
                  <a:pt x="7989481" y="6450086"/>
                </a:cubicBezTo>
                <a:cubicBezTo>
                  <a:pt x="8001752" y="6428551"/>
                  <a:pt x="8007859" y="6410284"/>
                  <a:pt x="8026353" y="6400473"/>
                </a:cubicBezTo>
                <a:cubicBezTo>
                  <a:pt x="8087934" y="6352779"/>
                  <a:pt x="8143355" y="6308351"/>
                  <a:pt x="8208047" y="6266522"/>
                </a:cubicBezTo>
                <a:cubicBezTo>
                  <a:pt x="8371307" y="6157372"/>
                  <a:pt x="8528349" y="6036498"/>
                  <a:pt x="8663671" y="5889578"/>
                </a:cubicBezTo>
                <a:cubicBezTo>
                  <a:pt x="8789779" y="5755061"/>
                  <a:pt x="8884895" y="5591905"/>
                  <a:pt x="8989285" y="5431343"/>
                </a:cubicBezTo>
                <a:cubicBezTo>
                  <a:pt x="9004610" y="5400672"/>
                  <a:pt x="9029208" y="5372595"/>
                  <a:pt x="9053807" y="5344520"/>
                </a:cubicBezTo>
                <a:cubicBezTo>
                  <a:pt x="9124551" y="5269425"/>
                  <a:pt x="9204343" y="5136940"/>
                  <a:pt x="9234880" y="5045607"/>
                </a:cubicBezTo>
                <a:cubicBezTo>
                  <a:pt x="9207059" y="5037827"/>
                  <a:pt x="9179291" y="5045043"/>
                  <a:pt x="9154692" y="5073119"/>
                </a:cubicBezTo>
                <a:cubicBezTo>
                  <a:pt x="9133145" y="5092061"/>
                  <a:pt x="9105437" y="5114275"/>
                  <a:pt x="9074617" y="5130624"/>
                </a:cubicBezTo>
                <a:cubicBezTo>
                  <a:pt x="9065399" y="5143027"/>
                  <a:pt x="9031412" y="5138518"/>
                  <a:pt x="9019028" y="5130060"/>
                </a:cubicBezTo>
                <a:cubicBezTo>
                  <a:pt x="8994258" y="5113147"/>
                  <a:pt x="8969543" y="5111231"/>
                  <a:pt x="8941835" y="5133445"/>
                </a:cubicBezTo>
                <a:cubicBezTo>
                  <a:pt x="8889526" y="5183733"/>
                  <a:pt x="8837219" y="5234023"/>
                  <a:pt x="8794183" y="5286903"/>
                </a:cubicBezTo>
                <a:cubicBezTo>
                  <a:pt x="8748039" y="5333924"/>
                  <a:pt x="8714277" y="5389399"/>
                  <a:pt x="8677408" y="5439011"/>
                </a:cubicBezTo>
                <a:cubicBezTo>
                  <a:pt x="8662082" y="5469680"/>
                  <a:pt x="8646757" y="5500351"/>
                  <a:pt x="8631434" y="5531019"/>
                </a:cubicBezTo>
                <a:cubicBezTo>
                  <a:pt x="8603837" y="5583223"/>
                  <a:pt x="8573131" y="5629566"/>
                  <a:pt x="8542425" y="5675909"/>
                </a:cubicBezTo>
                <a:cubicBezTo>
                  <a:pt x="8508663" y="5731384"/>
                  <a:pt x="8468739" y="5790131"/>
                  <a:pt x="8434980" y="5845605"/>
                </a:cubicBezTo>
                <a:cubicBezTo>
                  <a:pt x="8401221" y="5901079"/>
                  <a:pt x="8373626" y="5953287"/>
                  <a:pt x="8336753" y="6002898"/>
                </a:cubicBezTo>
                <a:cubicBezTo>
                  <a:pt x="8312210" y="6045971"/>
                  <a:pt x="8290722" y="6079911"/>
                  <a:pt x="8259961" y="6111257"/>
                </a:cubicBezTo>
                <a:cubicBezTo>
                  <a:pt x="8179998" y="6198753"/>
                  <a:pt x="8103147" y="6292117"/>
                  <a:pt x="7995249" y="6341840"/>
                </a:cubicBezTo>
                <a:cubicBezTo>
                  <a:pt x="7955154" y="6355598"/>
                  <a:pt x="7921279" y="6381080"/>
                  <a:pt x="7884238" y="6385703"/>
                </a:cubicBezTo>
                <a:cubicBezTo>
                  <a:pt x="7757735" y="6415246"/>
                  <a:pt x="7659226" y="6497557"/>
                  <a:pt x="7570047" y="6597458"/>
                </a:cubicBezTo>
                <a:cubicBezTo>
                  <a:pt x="7588596" y="6602645"/>
                  <a:pt x="7607145" y="6607832"/>
                  <a:pt x="7622583" y="6607154"/>
                </a:cubicBezTo>
                <a:cubicBezTo>
                  <a:pt x="7687446" y="6610312"/>
                  <a:pt x="7743036" y="6610876"/>
                  <a:pt x="7804787" y="6608168"/>
                </a:cubicBezTo>
                <a:cubicBezTo>
                  <a:pt x="7848051" y="6615271"/>
                  <a:pt x="7885147" y="6625646"/>
                  <a:pt x="7931406" y="6608620"/>
                </a:cubicBezTo>
                <a:cubicBezTo>
                  <a:pt x="7943734" y="6602080"/>
                  <a:pt x="7968447" y="6603994"/>
                  <a:pt x="7993159" y="6605911"/>
                </a:cubicBezTo>
                <a:cubicBezTo>
                  <a:pt x="7983942" y="6618316"/>
                  <a:pt x="7980889" y="6627447"/>
                  <a:pt x="7968561" y="6633987"/>
                </a:cubicBezTo>
                <a:cubicBezTo>
                  <a:pt x="7906977" y="6681683"/>
                  <a:pt x="7845393" y="6729380"/>
                  <a:pt x="7780700" y="6771214"/>
                </a:cubicBezTo>
                <a:cubicBezTo>
                  <a:pt x="7752990" y="6793425"/>
                  <a:pt x="7712840" y="6792185"/>
                  <a:pt x="7685072" y="6799401"/>
                </a:cubicBezTo>
                <a:cubicBezTo>
                  <a:pt x="7635703" y="6810564"/>
                  <a:pt x="7592500" y="6818456"/>
                  <a:pt x="7549294" y="6826350"/>
                </a:cubicBezTo>
                <a:cubicBezTo>
                  <a:pt x="7521528" y="6833567"/>
                  <a:pt x="7493764" y="6840784"/>
                  <a:pt x="7462887" y="6842138"/>
                </a:cubicBezTo>
                <a:cubicBezTo>
                  <a:pt x="7435119" y="6849353"/>
                  <a:pt x="7404244" y="6850706"/>
                  <a:pt x="7370199" y="6831201"/>
                </a:cubicBezTo>
                <a:cubicBezTo>
                  <a:pt x="7348540" y="6820152"/>
                  <a:pt x="7320775" y="6827366"/>
                  <a:pt x="7292950" y="6819588"/>
                </a:cubicBezTo>
                <a:cubicBezTo>
                  <a:pt x="7292950" y="6819588"/>
                  <a:pt x="7286787" y="6822857"/>
                  <a:pt x="7277514" y="6820262"/>
                </a:cubicBezTo>
                <a:cubicBezTo>
                  <a:pt x="7225827" y="6830777"/>
                  <a:pt x="7173164" y="6838522"/>
                  <a:pt x="7119967" y="6845494"/>
                </a:cubicBezTo>
                <a:lnTo>
                  <a:pt x="7022333" y="6858001"/>
                </a:lnTo>
                <a:lnTo>
                  <a:pt x="2367473" y="6858001"/>
                </a:lnTo>
                <a:lnTo>
                  <a:pt x="2317956" y="6836643"/>
                </a:lnTo>
                <a:cubicBezTo>
                  <a:pt x="2188000" y="6770346"/>
                  <a:pt x="2061214" y="6724906"/>
                  <a:pt x="1922097" y="6686007"/>
                </a:cubicBezTo>
                <a:cubicBezTo>
                  <a:pt x="1841683" y="6653532"/>
                  <a:pt x="1767373" y="6602795"/>
                  <a:pt x="1690012" y="6561189"/>
                </a:cubicBezTo>
                <a:cubicBezTo>
                  <a:pt x="1665242" y="6544276"/>
                  <a:pt x="1640475" y="6527362"/>
                  <a:pt x="1615704" y="6510448"/>
                </a:cubicBezTo>
                <a:cubicBezTo>
                  <a:pt x="1609484" y="6498722"/>
                  <a:pt x="1612537" y="6489591"/>
                  <a:pt x="1609426" y="6483726"/>
                </a:cubicBezTo>
                <a:cubicBezTo>
                  <a:pt x="1615591" y="6480455"/>
                  <a:pt x="1627917" y="6473916"/>
                  <a:pt x="1627917" y="6473916"/>
                </a:cubicBezTo>
                <a:cubicBezTo>
                  <a:pt x="1652632" y="6475832"/>
                  <a:pt x="1674292" y="6486884"/>
                  <a:pt x="1692838" y="6492072"/>
                </a:cubicBezTo>
                <a:cubicBezTo>
                  <a:pt x="1720663" y="6499849"/>
                  <a:pt x="1745433" y="6516763"/>
                  <a:pt x="1773255" y="6524542"/>
                </a:cubicBezTo>
                <a:cubicBezTo>
                  <a:pt x="1779417" y="6521273"/>
                  <a:pt x="1782473" y="6512140"/>
                  <a:pt x="1782473" y="6512140"/>
                </a:cubicBezTo>
                <a:cubicBezTo>
                  <a:pt x="1770031" y="6488687"/>
                  <a:pt x="1760643" y="6456102"/>
                  <a:pt x="1741980" y="6420922"/>
                </a:cubicBezTo>
                <a:cubicBezTo>
                  <a:pt x="1763639" y="6431971"/>
                  <a:pt x="1785299" y="6443022"/>
                  <a:pt x="1810010" y="6444937"/>
                </a:cubicBezTo>
                <a:cubicBezTo>
                  <a:pt x="1961455" y="6477296"/>
                  <a:pt x="2116067" y="6530516"/>
                  <a:pt x="2261460" y="6596139"/>
                </a:cubicBezTo>
                <a:cubicBezTo>
                  <a:pt x="2329490" y="6620154"/>
                  <a:pt x="2403742" y="6655897"/>
                  <a:pt x="2474825" y="6670781"/>
                </a:cubicBezTo>
                <a:cubicBezTo>
                  <a:pt x="2552074" y="6682393"/>
                  <a:pt x="2632320" y="6669877"/>
                  <a:pt x="2709511" y="6666496"/>
                </a:cubicBezTo>
                <a:cubicBezTo>
                  <a:pt x="2761990" y="6661195"/>
                  <a:pt x="2808305" y="6659164"/>
                  <a:pt x="2854678" y="6672132"/>
                </a:cubicBezTo>
                <a:cubicBezTo>
                  <a:pt x="2904158" y="6690960"/>
                  <a:pt x="2956638" y="6685662"/>
                  <a:pt x="3009174" y="6695357"/>
                </a:cubicBezTo>
                <a:cubicBezTo>
                  <a:pt x="3052435" y="6702461"/>
                  <a:pt x="3095697" y="6709565"/>
                  <a:pt x="3138959" y="6716669"/>
                </a:cubicBezTo>
                <a:cubicBezTo>
                  <a:pt x="3157507" y="6721856"/>
                  <a:pt x="3179108" y="6717908"/>
                  <a:pt x="3200767" y="6728957"/>
                </a:cubicBezTo>
                <a:cubicBezTo>
                  <a:pt x="3234756" y="6733468"/>
                  <a:pt x="3262577" y="6741247"/>
                  <a:pt x="3290400" y="6749029"/>
                </a:cubicBezTo>
                <a:cubicBezTo>
                  <a:pt x="3308950" y="6754216"/>
                  <a:pt x="3330608" y="6765264"/>
                  <a:pt x="3349100" y="6755455"/>
                </a:cubicBezTo>
                <a:cubicBezTo>
                  <a:pt x="3392306" y="6747562"/>
                  <a:pt x="3429291" y="6727941"/>
                  <a:pt x="3475549" y="6710914"/>
                </a:cubicBezTo>
                <a:cubicBezTo>
                  <a:pt x="3490985" y="6710240"/>
                  <a:pt x="3503314" y="6703700"/>
                  <a:pt x="3518752" y="6703022"/>
                </a:cubicBezTo>
                <a:cubicBezTo>
                  <a:pt x="3515642" y="6697160"/>
                  <a:pt x="3515642" y="6697160"/>
                  <a:pt x="3512531" y="6691296"/>
                </a:cubicBezTo>
                <a:cubicBezTo>
                  <a:pt x="3475320" y="6650931"/>
                  <a:pt x="3481428" y="6632665"/>
                  <a:pt x="3540072" y="6624093"/>
                </a:cubicBezTo>
                <a:cubicBezTo>
                  <a:pt x="3595604" y="6609661"/>
                  <a:pt x="3651193" y="6610225"/>
                  <a:pt x="3703671" y="6604924"/>
                </a:cubicBezTo>
                <a:cubicBezTo>
                  <a:pt x="3753098" y="6608757"/>
                  <a:pt x="3805576" y="6603456"/>
                  <a:pt x="3851778" y="6571436"/>
                </a:cubicBezTo>
                <a:cubicBezTo>
                  <a:pt x="3870268" y="6561627"/>
                  <a:pt x="3885706" y="6560948"/>
                  <a:pt x="3907311" y="6557002"/>
                </a:cubicBezTo>
                <a:cubicBezTo>
                  <a:pt x="3978339" y="6556888"/>
                  <a:pt x="4055531" y="6553507"/>
                  <a:pt x="4123447" y="6547528"/>
                </a:cubicBezTo>
                <a:cubicBezTo>
                  <a:pt x="4138887" y="6546853"/>
                  <a:pt x="4145050" y="6543584"/>
                  <a:pt x="4151212" y="6540315"/>
                </a:cubicBezTo>
                <a:cubicBezTo>
                  <a:pt x="4228292" y="6506936"/>
                  <a:pt x="4299206" y="6476833"/>
                  <a:pt x="4367010" y="6440863"/>
                </a:cubicBezTo>
                <a:cubicBezTo>
                  <a:pt x="4394777" y="6433645"/>
                  <a:pt x="4413212" y="6408838"/>
                  <a:pt x="4434814" y="6404894"/>
                </a:cubicBezTo>
                <a:cubicBezTo>
                  <a:pt x="4493400" y="6381326"/>
                  <a:pt x="4558151" y="6354492"/>
                  <a:pt x="4619847" y="6336790"/>
                </a:cubicBezTo>
                <a:cubicBezTo>
                  <a:pt x="4678434" y="6313222"/>
                  <a:pt x="4737021" y="6289657"/>
                  <a:pt x="4786331" y="6263498"/>
                </a:cubicBezTo>
                <a:cubicBezTo>
                  <a:pt x="4810988" y="6250418"/>
                  <a:pt x="4823258" y="6228882"/>
                  <a:pt x="4835529" y="6207347"/>
                </a:cubicBezTo>
                <a:cubicBezTo>
                  <a:pt x="4850853" y="6176675"/>
                  <a:pt x="4872456" y="6172730"/>
                  <a:pt x="4906388" y="6162241"/>
                </a:cubicBezTo>
                <a:cubicBezTo>
                  <a:pt x="4906443" y="6177239"/>
                  <a:pt x="4909554" y="6183104"/>
                  <a:pt x="4906501" y="6192235"/>
                </a:cubicBezTo>
                <a:cubicBezTo>
                  <a:pt x="4891175" y="6222904"/>
                  <a:pt x="4900507" y="6240495"/>
                  <a:pt x="4937547" y="6235872"/>
                </a:cubicBezTo>
                <a:cubicBezTo>
                  <a:pt x="4996191" y="6227301"/>
                  <a:pt x="5051723" y="6212868"/>
                  <a:pt x="5107257" y="6198435"/>
                </a:cubicBezTo>
                <a:cubicBezTo>
                  <a:pt x="5165898" y="6189865"/>
                  <a:pt x="5205881" y="6146116"/>
                  <a:pt x="5252082" y="6114095"/>
                </a:cubicBezTo>
                <a:cubicBezTo>
                  <a:pt x="5258247" y="6110825"/>
                  <a:pt x="5267465" y="6098420"/>
                  <a:pt x="5276681" y="6086019"/>
                </a:cubicBezTo>
                <a:cubicBezTo>
                  <a:pt x="5255078" y="6089964"/>
                  <a:pt x="5248915" y="6093233"/>
                  <a:pt x="5233477" y="6093912"/>
                </a:cubicBezTo>
                <a:cubicBezTo>
                  <a:pt x="5230366" y="6088047"/>
                  <a:pt x="5230366" y="6088047"/>
                  <a:pt x="5227256" y="6082185"/>
                </a:cubicBezTo>
                <a:cubicBezTo>
                  <a:pt x="5245748" y="6072375"/>
                  <a:pt x="5270404" y="6059295"/>
                  <a:pt x="5288896" y="6049486"/>
                </a:cubicBezTo>
                <a:cubicBezTo>
                  <a:pt x="5288896" y="6049486"/>
                  <a:pt x="5295117" y="6061213"/>
                  <a:pt x="5307503" y="6069669"/>
                </a:cubicBezTo>
                <a:cubicBezTo>
                  <a:pt x="5347595" y="6055912"/>
                  <a:pt x="5387633" y="6027160"/>
                  <a:pt x="5424560" y="5992545"/>
                </a:cubicBezTo>
                <a:cubicBezTo>
                  <a:pt x="5461487" y="5957928"/>
                  <a:pt x="5495303" y="5917448"/>
                  <a:pt x="5550837" y="5903014"/>
                </a:cubicBezTo>
                <a:cubicBezTo>
                  <a:pt x="5560111" y="5905609"/>
                  <a:pt x="5563166" y="5896474"/>
                  <a:pt x="5563166" y="5896474"/>
                </a:cubicBezTo>
                <a:cubicBezTo>
                  <a:pt x="5584710" y="5877533"/>
                  <a:pt x="5596983" y="5855996"/>
                  <a:pt x="5618526" y="5837053"/>
                </a:cubicBezTo>
                <a:cubicBezTo>
                  <a:pt x="5575378" y="5859942"/>
                  <a:pt x="5535341" y="5888696"/>
                  <a:pt x="5488915" y="5860733"/>
                </a:cubicBezTo>
                <a:cubicBezTo>
                  <a:pt x="5519676" y="5829388"/>
                  <a:pt x="5541164" y="5795447"/>
                  <a:pt x="5593644" y="5790149"/>
                </a:cubicBezTo>
                <a:cubicBezTo>
                  <a:pt x="5593644" y="5790149"/>
                  <a:pt x="5590590" y="5799280"/>
                  <a:pt x="5590649" y="5814276"/>
                </a:cubicBezTo>
                <a:cubicBezTo>
                  <a:pt x="5612193" y="5795335"/>
                  <a:pt x="5630687" y="5785525"/>
                  <a:pt x="5646067" y="5769850"/>
                </a:cubicBezTo>
                <a:cubicBezTo>
                  <a:pt x="5670665" y="5741774"/>
                  <a:pt x="5698375" y="5719563"/>
                  <a:pt x="5729139" y="5688217"/>
                </a:cubicBezTo>
                <a:cubicBezTo>
                  <a:pt x="5735302" y="5684947"/>
                  <a:pt x="5750740" y="5684269"/>
                  <a:pt x="5756903" y="5681000"/>
                </a:cubicBezTo>
                <a:cubicBezTo>
                  <a:pt x="5778508" y="5677054"/>
                  <a:pt x="5793946" y="5676375"/>
                  <a:pt x="5812437" y="5666566"/>
                </a:cubicBezTo>
                <a:cubicBezTo>
                  <a:pt x="5849364" y="5631950"/>
                  <a:pt x="5889344" y="5588203"/>
                  <a:pt x="5932437" y="5550316"/>
                </a:cubicBezTo>
                <a:cubicBezTo>
                  <a:pt x="5941655" y="5537914"/>
                  <a:pt x="5944707" y="5528780"/>
                  <a:pt x="5944652" y="5513783"/>
                </a:cubicBezTo>
                <a:cubicBezTo>
                  <a:pt x="5944594" y="5498787"/>
                  <a:pt x="5959975" y="5483115"/>
                  <a:pt x="5975358" y="5467440"/>
                </a:cubicBezTo>
                <a:cubicBezTo>
                  <a:pt x="5910606" y="5494278"/>
                  <a:pt x="5852019" y="5517843"/>
                  <a:pt x="5790380" y="5550542"/>
                </a:cubicBezTo>
                <a:cubicBezTo>
                  <a:pt x="5774771" y="5506231"/>
                  <a:pt x="5811814" y="5501606"/>
                  <a:pt x="5833358" y="5482666"/>
                </a:cubicBezTo>
                <a:cubicBezTo>
                  <a:pt x="5854904" y="5463721"/>
                  <a:pt x="5879561" y="5450641"/>
                  <a:pt x="5907270" y="5428429"/>
                </a:cubicBezTo>
                <a:cubicBezTo>
                  <a:pt x="5928816" y="5409485"/>
                  <a:pt x="5947249" y="5384680"/>
                  <a:pt x="5981182" y="5374193"/>
                </a:cubicBezTo>
                <a:cubicBezTo>
                  <a:pt x="6039765" y="5350627"/>
                  <a:pt x="6055092" y="5319958"/>
                  <a:pt x="6048644" y="5248245"/>
                </a:cubicBezTo>
                <a:cubicBezTo>
                  <a:pt x="6011659" y="5267866"/>
                  <a:pt x="5980839" y="5284215"/>
                  <a:pt x="5931529" y="5310374"/>
                </a:cubicBezTo>
                <a:cubicBezTo>
                  <a:pt x="5949850" y="5255578"/>
                  <a:pt x="5958954" y="5213180"/>
                  <a:pt x="5977332" y="5173377"/>
                </a:cubicBezTo>
                <a:cubicBezTo>
                  <a:pt x="5977332" y="5173377"/>
                  <a:pt x="5983497" y="5170106"/>
                  <a:pt x="5986608" y="5175971"/>
                </a:cubicBezTo>
                <a:cubicBezTo>
                  <a:pt x="5989718" y="5181833"/>
                  <a:pt x="5986664" y="5190968"/>
                  <a:pt x="5989773" y="5196830"/>
                </a:cubicBezTo>
                <a:cubicBezTo>
                  <a:pt x="6002102" y="5190290"/>
                  <a:pt x="6014430" y="5183750"/>
                  <a:pt x="6020593" y="5180481"/>
                </a:cubicBezTo>
                <a:cubicBezTo>
                  <a:pt x="6032979" y="5188937"/>
                  <a:pt x="6039200" y="5200663"/>
                  <a:pt x="6054693" y="5214983"/>
                </a:cubicBezTo>
                <a:cubicBezTo>
                  <a:pt x="6060802" y="5196719"/>
                  <a:pt x="6073131" y="5190179"/>
                  <a:pt x="6073073" y="5175183"/>
                </a:cubicBezTo>
                <a:cubicBezTo>
                  <a:pt x="6091453" y="5135379"/>
                  <a:pt x="6100554" y="5092982"/>
                  <a:pt x="6118934" y="5053182"/>
                </a:cubicBezTo>
                <a:cubicBezTo>
                  <a:pt x="6134258" y="5022510"/>
                  <a:pt x="6161968" y="5000299"/>
                  <a:pt x="6186567" y="4972223"/>
                </a:cubicBezTo>
                <a:cubicBezTo>
                  <a:pt x="6189676" y="4978085"/>
                  <a:pt x="6195842" y="4974814"/>
                  <a:pt x="6198953" y="4980679"/>
                </a:cubicBezTo>
                <a:cubicBezTo>
                  <a:pt x="6199008" y="4995677"/>
                  <a:pt x="6192904" y="5013942"/>
                  <a:pt x="6192957" y="5028937"/>
                </a:cubicBezTo>
                <a:cubicBezTo>
                  <a:pt x="6196068" y="5034801"/>
                  <a:pt x="6202234" y="5031530"/>
                  <a:pt x="6202234" y="5031530"/>
                </a:cubicBezTo>
                <a:cubicBezTo>
                  <a:pt x="6239045" y="4966922"/>
                  <a:pt x="6288245" y="4910769"/>
                  <a:pt x="6312674" y="4837706"/>
                </a:cubicBezTo>
                <a:cubicBezTo>
                  <a:pt x="6309508" y="4816845"/>
                  <a:pt x="6327941" y="4792039"/>
                  <a:pt x="6297008" y="4778395"/>
                </a:cubicBezTo>
                <a:cubicBezTo>
                  <a:pt x="6290845" y="4781664"/>
                  <a:pt x="6296896" y="4748404"/>
                  <a:pt x="6299948" y="4739271"/>
                </a:cubicBezTo>
                <a:cubicBezTo>
                  <a:pt x="6315332" y="4723598"/>
                  <a:pt x="6343040" y="4701384"/>
                  <a:pt x="6346151" y="4707248"/>
                </a:cubicBezTo>
                <a:cubicBezTo>
                  <a:pt x="6383249" y="4717622"/>
                  <a:pt x="6386244" y="4693492"/>
                  <a:pt x="6395462" y="4681090"/>
                </a:cubicBezTo>
                <a:cubicBezTo>
                  <a:pt x="6398517" y="4671954"/>
                  <a:pt x="6398517" y="4671954"/>
                  <a:pt x="6404679" y="4668685"/>
                </a:cubicBezTo>
                <a:cubicBezTo>
                  <a:pt x="6407790" y="4674550"/>
                  <a:pt x="6404737" y="4683681"/>
                  <a:pt x="6410958" y="4695408"/>
                </a:cubicBezTo>
                <a:cubicBezTo>
                  <a:pt x="6423228" y="4673872"/>
                  <a:pt x="6432447" y="4661469"/>
                  <a:pt x="6441664" y="4649065"/>
                </a:cubicBezTo>
                <a:cubicBezTo>
                  <a:pt x="6460042" y="4609262"/>
                  <a:pt x="6472259" y="4572732"/>
                  <a:pt x="6481359" y="4530335"/>
                </a:cubicBezTo>
                <a:cubicBezTo>
                  <a:pt x="6493632" y="4508798"/>
                  <a:pt x="6505903" y="4487262"/>
                  <a:pt x="6536722" y="4470912"/>
                </a:cubicBezTo>
                <a:cubicBezTo>
                  <a:pt x="6549051" y="4464372"/>
                  <a:pt x="6561321" y="4442836"/>
                  <a:pt x="6567429" y="4424570"/>
                </a:cubicBezTo>
                <a:cubicBezTo>
                  <a:pt x="6585866" y="4399765"/>
                  <a:pt x="6595025" y="4372365"/>
                  <a:pt x="6607295" y="4350829"/>
                </a:cubicBezTo>
                <a:cubicBezTo>
                  <a:pt x="6610351" y="4341696"/>
                  <a:pt x="6616459" y="4323430"/>
                  <a:pt x="6613347" y="4317565"/>
                </a:cubicBezTo>
                <a:cubicBezTo>
                  <a:pt x="6597738" y="4273253"/>
                  <a:pt x="6603732" y="4224993"/>
                  <a:pt x="6615949" y="4188463"/>
                </a:cubicBezTo>
                <a:cubicBezTo>
                  <a:pt x="6634269" y="4133664"/>
                  <a:pt x="6627934" y="4091944"/>
                  <a:pt x="6612328" y="4047631"/>
                </a:cubicBezTo>
                <a:cubicBezTo>
                  <a:pt x="6612270" y="4032635"/>
                  <a:pt x="6606049" y="4020909"/>
                  <a:pt x="6609100" y="4011775"/>
                </a:cubicBezTo>
                <a:cubicBezTo>
                  <a:pt x="6584502" y="4039851"/>
                  <a:pt x="6584560" y="4054847"/>
                  <a:pt x="6600112" y="4084165"/>
                </a:cubicBezTo>
                <a:cubicBezTo>
                  <a:pt x="6603222" y="4090027"/>
                  <a:pt x="6603278" y="4105024"/>
                  <a:pt x="6597115" y="4108294"/>
                </a:cubicBezTo>
                <a:cubicBezTo>
                  <a:pt x="6584900" y="4144827"/>
                  <a:pt x="6566464" y="4169634"/>
                  <a:pt x="6551140" y="4200301"/>
                </a:cubicBezTo>
                <a:cubicBezTo>
                  <a:pt x="6541978" y="4227703"/>
                  <a:pt x="6535872" y="4245966"/>
                  <a:pt x="6526711" y="4273368"/>
                </a:cubicBezTo>
                <a:cubicBezTo>
                  <a:pt x="6523599" y="4267503"/>
                  <a:pt x="6517437" y="4270772"/>
                  <a:pt x="6514327" y="4264910"/>
                </a:cubicBezTo>
                <a:cubicBezTo>
                  <a:pt x="6514269" y="4249915"/>
                  <a:pt x="6514214" y="4234917"/>
                  <a:pt x="6517266" y="4225786"/>
                </a:cubicBezTo>
                <a:cubicBezTo>
                  <a:pt x="6541810" y="4182712"/>
                  <a:pt x="6529310" y="4144263"/>
                  <a:pt x="6513704" y="4099950"/>
                </a:cubicBezTo>
                <a:cubicBezTo>
                  <a:pt x="6513645" y="4084954"/>
                  <a:pt x="6510477" y="4064094"/>
                  <a:pt x="6507312" y="4043234"/>
                </a:cubicBezTo>
                <a:cubicBezTo>
                  <a:pt x="6470271" y="4047857"/>
                  <a:pt x="6467103" y="4026999"/>
                  <a:pt x="6470100" y="4002868"/>
                </a:cubicBezTo>
                <a:cubicBezTo>
                  <a:pt x="6476095" y="3954611"/>
                  <a:pt x="6482087" y="3906352"/>
                  <a:pt x="6491137" y="3848959"/>
                </a:cubicBezTo>
                <a:cubicBezTo>
                  <a:pt x="6516019" y="3895863"/>
                  <a:pt x="6546893" y="3894511"/>
                  <a:pt x="6583878" y="3874891"/>
                </a:cubicBezTo>
                <a:cubicBezTo>
                  <a:pt x="6593210" y="3892482"/>
                  <a:pt x="6599430" y="3904206"/>
                  <a:pt x="6599488" y="3919202"/>
                </a:cubicBezTo>
                <a:cubicBezTo>
                  <a:pt x="6630196" y="3872862"/>
                  <a:pt x="6639296" y="3830466"/>
                  <a:pt x="6629853" y="3782884"/>
                </a:cubicBezTo>
                <a:cubicBezTo>
                  <a:pt x="6620580" y="3780291"/>
                  <a:pt x="6608252" y="3786831"/>
                  <a:pt x="6598975" y="3784237"/>
                </a:cubicBezTo>
                <a:cubicBezTo>
                  <a:pt x="6595752" y="3748382"/>
                  <a:pt x="6589476" y="3721658"/>
                  <a:pt x="6583197" y="3694935"/>
                </a:cubicBezTo>
                <a:cubicBezTo>
                  <a:pt x="6549268" y="3705422"/>
                  <a:pt x="6515337" y="3715908"/>
                  <a:pt x="6484518" y="3732257"/>
                </a:cubicBezTo>
                <a:cubicBezTo>
                  <a:pt x="6462914" y="3736206"/>
                  <a:pt x="6435036" y="3713426"/>
                  <a:pt x="6447306" y="3691890"/>
                </a:cubicBezTo>
                <a:cubicBezTo>
                  <a:pt x="6453413" y="3673623"/>
                  <a:pt x="6462574" y="3646226"/>
                  <a:pt x="6496561" y="3650734"/>
                </a:cubicBezTo>
                <a:cubicBezTo>
                  <a:pt x="6545985" y="3654569"/>
                  <a:pt x="6576749" y="3623222"/>
                  <a:pt x="6592018" y="3577557"/>
                </a:cubicBezTo>
                <a:cubicBezTo>
                  <a:pt x="6591960" y="3562562"/>
                  <a:pt x="6595016" y="3553429"/>
                  <a:pt x="6598067" y="3544295"/>
                </a:cubicBezTo>
                <a:cubicBezTo>
                  <a:pt x="6628774" y="3497952"/>
                  <a:pt x="6607001" y="3456910"/>
                  <a:pt x="6588339" y="3421730"/>
                </a:cubicBezTo>
                <a:cubicBezTo>
                  <a:pt x="6585229" y="3415868"/>
                  <a:pt x="6575955" y="3413273"/>
                  <a:pt x="6572845" y="3407411"/>
                </a:cubicBezTo>
                <a:cubicBezTo>
                  <a:pt x="6541968" y="3408764"/>
                  <a:pt x="6548075" y="3390498"/>
                  <a:pt x="6544908" y="3369640"/>
                </a:cubicBezTo>
                <a:cubicBezTo>
                  <a:pt x="6532466" y="3346187"/>
                  <a:pt x="6526190" y="3319463"/>
                  <a:pt x="6513748" y="3296009"/>
                </a:cubicBezTo>
                <a:cubicBezTo>
                  <a:pt x="6488753" y="3219112"/>
                  <a:pt x="6469977" y="3153939"/>
                  <a:pt x="6506732" y="3074334"/>
                </a:cubicBezTo>
                <a:cubicBezTo>
                  <a:pt x="6515951" y="3061931"/>
                  <a:pt x="6515893" y="3046935"/>
                  <a:pt x="6518891" y="3022807"/>
                </a:cubicBezTo>
                <a:cubicBezTo>
                  <a:pt x="6531276" y="3031260"/>
                  <a:pt x="6543660" y="3039717"/>
                  <a:pt x="6556043" y="3048175"/>
                </a:cubicBezTo>
                <a:cubicBezTo>
                  <a:pt x="6559099" y="3039042"/>
                  <a:pt x="6559099" y="3039042"/>
                  <a:pt x="6565262" y="3035772"/>
                </a:cubicBezTo>
                <a:cubicBezTo>
                  <a:pt x="6546315" y="2925610"/>
                  <a:pt x="6521206" y="2818720"/>
                  <a:pt x="6486820" y="2709236"/>
                </a:cubicBezTo>
                <a:cubicBezTo>
                  <a:pt x="6505370" y="2714422"/>
                  <a:pt x="6514647" y="2717016"/>
                  <a:pt x="6533194" y="2722199"/>
                </a:cubicBezTo>
                <a:cubicBezTo>
                  <a:pt x="6539132" y="2658946"/>
                  <a:pt x="6535851" y="2608095"/>
                  <a:pt x="6504804" y="2564458"/>
                </a:cubicBezTo>
                <a:cubicBezTo>
                  <a:pt x="6486142" y="2529278"/>
                  <a:pt x="6479805" y="2487560"/>
                  <a:pt x="6467308" y="2449109"/>
                </a:cubicBezTo>
                <a:cubicBezTo>
                  <a:pt x="6473471" y="2445840"/>
                  <a:pt x="6473471" y="2445840"/>
                  <a:pt x="6479637" y="2442569"/>
                </a:cubicBezTo>
                <a:cubicBezTo>
                  <a:pt x="6492020" y="2451026"/>
                  <a:pt x="6504407" y="2459482"/>
                  <a:pt x="6519901" y="2473804"/>
                </a:cubicBezTo>
                <a:cubicBezTo>
                  <a:pt x="6516790" y="2467940"/>
                  <a:pt x="6519846" y="2458807"/>
                  <a:pt x="6516735" y="2452942"/>
                </a:cubicBezTo>
                <a:cubicBezTo>
                  <a:pt x="6519846" y="2458807"/>
                  <a:pt x="6526009" y="2455537"/>
                  <a:pt x="6526009" y="2455537"/>
                </a:cubicBezTo>
                <a:cubicBezTo>
                  <a:pt x="6566330" y="2501766"/>
                  <a:pt x="6588158" y="2557805"/>
                  <a:pt x="6597660" y="2620383"/>
                </a:cubicBezTo>
                <a:cubicBezTo>
                  <a:pt x="6603994" y="2662103"/>
                  <a:pt x="6622715" y="2712279"/>
                  <a:pt x="6638321" y="2756592"/>
                </a:cubicBezTo>
                <a:cubicBezTo>
                  <a:pt x="6641431" y="2762453"/>
                  <a:pt x="6647652" y="2774180"/>
                  <a:pt x="6660038" y="2782636"/>
                </a:cubicBezTo>
                <a:cubicBezTo>
                  <a:pt x="6665862" y="2689390"/>
                  <a:pt x="6628537" y="2619030"/>
                  <a:pt x="6600486" y="2551265"/>
                </a:cubicBezTo>
                <a:cubicBezTo>
                  <a:pt x="6591100" y="2518679"/>
                  <a:pt x="6581710" y="2486092"/>
                  <a:pt x="6572325" y="2453506"/>
                </a:cubicBezTo>
                <a:cubicBezTo>
                  <a:pt x="6572266" y="2438510"/>
                  <a:pt x="6566045" y="2426783"/>
                  <a:pt x="6562936" y="2420921"/>
                </a:cubicBezTo>
                <a:cubicBezTo>
                  <a:pt x="6544273" y="2385741"/>
                  <a:pt x="6537994" y="2359018"/>
                  <a:pt x="6556375" y="2319215"/>
                </a:cubicBezTo>
                <a:cubicBezTo>
                  <a:pt x="6556375" y="2319215"/>
                  <a:pt x="6559428" y="2310084"/>
                  <a:pt x="6553207" y="2298357"/>
                </a:cubicBezTo>
                <a:cubicBezTo>
                  <a:pt x="6581087" y="2321132"/>
                  <a:pt x="6599692" y="2341316"/>
                  <a:pt x="6615189" y="2355636"/>
                </a:cubicBezTo>
                <a:cubicBezTo>
                  <a:pt x="6621352" y="2352367"/>
                  <a:pt x="6621352" y="2352367"/>
                  <a:pt x="6627517" y="2349097"/>
                </a:cubicBezTo>
                <a:cubicBezTo>
                  <a:pt x="6618127" y="2316509"/>
                  <a:pt x="6614905" y="2280654"/>
                  <a:pt x="6608570" y="2238934"/>
                </a:cubicBezTo>
                <a:cubicBezTo>
                  <a:pt x="6608570" y="2238934"/>
                  <a:pt x="6608570" y="2238934"/>
                  <a:pt x="6614733" y="2235665"/>
                </a:cubicBezTo>
                <a:cubicBezTo>
                  <a:pt x="6624065" y="2253256"/>
                  <a:pt x="6633395" y="2270845"/>
                  <a:pt x="6642726" y="2288433"/>
                </a:cubicBezTo>
                <a:cubicBezTo>
                  <a:pt x="6642726" y="2288433"/>
                  <a:pt x="6648891" y="2285163"/>
                  <a:pt x="6648891" y="2285163"/>
                </a:cubicBezTo>
                <a:cubicBezTo>
                  <a:pt x="6639561" y="2267574"/>
                  <a:pt x="6636393" y="2246716"/>
                  <a:pt x="6620898" y="2232394"/>
                </a:cubicBezTo>
                <a:cubicBezTo>
                  <a:pt x="6608512" y="2223938"/>
                  <a:pt x="6589963" y="2218751"/>
                  <a:pt x="6577579" y="2210294"/>
                </a:cubicBezTo>
                <a:cubicBezTo>
                  <a:pt x="6555920" y="2199246"/>
                  <a:pt x="6540427" y="2184926"/>
                  <a:pt x="6509604" y="2201277"/>
                </a:cubicBezTo>
                <a:cubicBezTo>
                  <a:pt x="6490942" y="2166097"/>
                  <a:pt x="6472280" y="2130917"/>
                  <a:pt x="6450507" y="2089875"/>
                </a:cubicBezTo>
                <a:cubicBezTo>
                  <a:pt x="6459783" y="2092466"/>
                  <a:pt x="6469057" y="2095062"/>
                  <a:pt x="6475222" y="2091791"/>
                </a:cubicBezTo>
                <a:cubicBezTo>
                  <a:pt x="6472111" y="2085927"/>
                  <a:pt x="6469001" y="2080064"/>
                  <a:pt x="6465890" y="2074200"/>
                </a:cubicBezTo>
                <a:cubicBezTo>
                  <a:pt x="6456502" y="2041615"/>
                  <a:pt x="6440950" y="2012300"/>
                  <a:pt x="6453165" y="1975767"/>
                </a:cubicBezTo>
                <a:cubicBezTo>
                  <a:pt x="6453107" y="1960770"/>
                  <a:pt x="6443777" y="1943182"/>
                  <a:pt x="6443721" y="1928185"/>
                </a:cubicBezTo>
                <a:cubicBezTo>
                  <a:pt x="6452994" y="1930777"/>
                  <a:pt x="6462270" y="1933371"/>
                  <a:pt x="6474653" y="1941826"/>
                </a:cubicBezTo>
                <a:cubicBezTo>
                  <a:pt x="6474596" y="1926833"/>
                  <a:pt x="6468375" y="1915106"/>
                  <a:pt x="6468320" y="1900109"/>
                </a:cubicBezTo>
                <a:cubicBezTo>
                  <a:pt x="6496199" y="1922884"/>
                  <a:pt x="6514804" y="1943068"/>
                  <a:pt x="6539574" y="1959981"/>
                </a:cubicBezTo>
                <a:cubicBezTo>
                  <a:pt x="6539574" y="1959981"/>
                  <a:pt x="6545737" y="1956712"/>
                  <a:pt x="6545737" y="1956712"/>
                </a:cubicBezTo>
                <a:cubicBezTo>
                  <a:pt x="6523963" y="1915667"/>
                  <a:pt x="6505302" y="1880490"/>
                  <a:pt x="6483529" y="1839445"/>
                </a:cubicBezTo>
                <a:cubicBezTo>
                  <a:pt x="6483529" y="1839445"/>
                  <a:pt x="6489694" y="1836175"/>
                  <a:pt x="6489694" y="1836175"/>
                </a:cubicBezTo>
                <a:cubicBezTo>
                  <a:pt x="6511410" y="1862223"/>
                  <a:pt x="6530017" y="1882406"/>
                  <a:pt x="6554841" y="1914314"/>
                </a:cubicBezTo>
                <a:cubicBezTo>
                  <a:pt x="6557612" y="1830198"/>
                  <a:pt x="6508015" y="1781379"/>
                  <a:pt x="6489240" y="1716205"/>
                </a:cubicBezTo>
                <a:cubicBezTo>
                  <a:pt x="6526396" y="1741574"/>
                  <a:pt x="6542003" y="1785887"/>
                  <a:pt x="6560723" y="1836063"/>
                </a:cubicBezTo>
                <a:cubicBezTo>
                  <a:pt x="6585605" y="1882967"/>
                  <a:pt x="6613600" y="1935738"/>
                  <a:pt x="6641592" y="1988507"/>
                </a:cubicBezTo>
                <a:cubicBezTo>
                  <a:pt x="6644702" y="1994369"/>
                  <a:pt x="6660142" y="1993693"/>
                  <a:pt x="6669414" y="1996286"/>
                </a:cubicBezTo>
                <a:cubicBezTo>
                  <a:pt x="6672468" y="1987154"/>
                  <a:pt x="6675522" y="1978019"/>
                  <a:pt x="6672412" y="1972157"/>
                </a:cubicBezTo>
                <a:cubicBezTo>
                  <a:pt x="6669243" y="1951297"/>
                  <a:pt x="6659912" y="1933708"/>
                  <a:pt x="6650582" y="1916120"/>
                </a:cubicBezTo>
                <a:cubicBezTo>
                  <a:pt x="6666078" y="1930437"/>
                  <a:pt x="6678461" y="1938895"/>
                  <a:pt x="6690848" y="1947350"/>
                </a:cubicBezTo>
                <a:cubicBezTo>
                  <a:pt x="6697011" y="1944081"/>
                  <a:pt x="6697011" y="1944081"/>
                  <a:pt x="6700062" y="1934948"/>
                </a:cubicBezTo>
                <a:cubicBezTo>
                  <a:pt x="6687396" y="1851510"/>
                  <a:pt x="6665452" y="1765479"/>
                  <a:pt x="6575707" y="1715416"/>
                </a:cubicBezTo>
                <a:cubicBezTo>
                  <a:pt x="6563436" y="1736952"/>
                  <a:pt x="6563436" y="1736952"/>
                  <a:pt x="6591429" y="1789720"/>
                </a:cubicBezTo>
                <a:cubicBezTo>
                  <a:pt x="6603871" y="1813174"/>
                  <a:pt x="6616313" y="1836627"/>
                  <a:pt x="6631864" y="1865942"/>
                </a:cubicBezTo>
                <a:cubicBezTo>
                  <a:pt x="6631864" y="1865942"/>
                  <a:pt x="6625698" y="1869213"/>
                  <a:pt x="6625698" y="1869213"/>
                </a:cubicBezTo>
                <a:cubicBezTo>
                  <a:pt x="6597764" y="1831440"/>
                  <a:pt x="6579101" y="1796260"/>
                  <a:pt x="6557329" y="1755218"/>
                </a:cubicBezTo>
                <a:cubicBezTo>
                  <a:pt x="6544887" y="1731765"/>
                  <a:pt x="6517006" y="1708987"/>
                  <a:pt x="6547771" y="1677643"/>
                </a:cubicBezTo>
                <a:cubicBezTo>
                  <a:pt x="6535330" y="1654190"/>
                  <a:pt x="6519777" y="1624872"/>
                  <a:pt x="6504226" y="1595557"/>
                </a:cubicBezTo>
                <a:cubicBezTo>
                  <a:pt x="6491839" y="1587101"/>
                  <a:pt x="6476346" y="1572781"/>
                  <a:pt x="6460848" y="1558461"/>
                </a:cubicBezTo>
                <a:cubicBezTo>
                  <a:pt x="6494666" y="1517983"/>
                  <a:pt x="6466504" y="1420224"/>
                  <a:pt x="6413854" y="1380535"/>
                </a:cubicBezTo>
                <a:cubicBezTo>
                  <a:pt x="6379979" y="1406017"/>
                  <a:pt x="6367537" y="1382564"/>
                  <a:pt x="6352044" y="1368245"/>
                </a:cubicBezTo>
                <a:cubicBezTo>
                  <a:pt x="6317943" y="1333743"/>
                  <a:pt x="6280732" y="1293377"/>
                  <a:pt x="6252796" y="1255604"/>
                </a:cubicBezTo>
                <a:cubicBezTo>
                  <a:pt x="6237300" y="1241286"/>
                  <a:pt x="6224917" y="1232829"/>
                  <a:pt x="6212530" y="1224373"/>
                </a:cubicBezTo>
                <a:cubicBezTo>
                  <a:pt x="6135113" y="1167769"/>
                  <a:pt x="6070022" y="1104628"/>
                  <a:pt x="6020313" y="1025811"/>
                </a:cubicBezTo>
                <a:cubicBezTo>
                  <a:pt x="6004817" y="1011492"/>
                  <a:pt x="5986212" y="991309"/>
                  <a:pt x="6013921" y="969095"/>
                </a:cubicBezTo>
                <a:cubicBezTo>
                  <a:pt x="6035468" y="950153"/>
                  <a:pt x="6057127" y="961201"/>
                  <a:pt x="6078784" y="972254"/>
                </a:cubicBezTo>
                <a:cubicBezTo>
                  <a:pt x="6153093" y="1022991"/>
                  <a:pt x="6202747" y="1086811"/>
                  <a:pt x="6243181" y="1163032"/>
                </a:cubicBezTo>
                <a:cubicBezTo>
                  <a:pt x="6280505" y="1233390"/>
                  <a:pt x="6327102" y="1306342"/>
                  <a:pt x="6392137" y="1354491"/>
                </a:cubicBezTo>
                <a:cubicBezTo>
                  <a:pt x="6422960" y="1338140"/>
                  <a:pt x="6407462" y="1323819"/>
                  <a:pt x="6391968" y="1309500"/>
                </a:cubicBezTo>
                <a:cubicBezTo>
                  <a:pt x="6376471" y="1295179"/>
                  <a:pt x="6367141" y="1277591"/>
                  <a:pt x="6354699" y="1254138"/>
                </a:cubicBezTo>
                <a:cubicBezTo>
                  <a:pt x="6373248" y="1259324"/>
                  <a:pt x="6382525" y="1261918"/>
                  <a:pt x="6407236" y="1263833"/>
                </a:cubicBezTo>
                <a:cubicBezTo>
                  <a:pt x="6397905" y="1246244"/>
                  <a:pt x="6394737" y="1225386"/>
                  <a:pt x="6385405" y="1207795"/>
                </a:cubicBezTo>
                <a:cubicBezTo>
                  <a:pt x="6403954" y="1212982"/>
                  <a:pt x="6410175" y="1224708"/>
                  <a:pt x="6425615" y="1224033"/>
                </a:cubicBezTo>
                <a:cubicBezTo>
                  <a:pt x="6434890" y="1226624"/>
                  <a:pt x="6447216" y="1220085"/>
                  <a:pt x="6465709" y="1210275"/>
                </a:cubicBezTo>
                <a:cubicBezTo>
                  <a:pt x="6434718" y="1181635"/>
                  <a:pt x="6431495" y="1145779"/>
                  <a:pt x="6446819" y="1115112"/>
                </a:cubicBezTo>
                <a:cubicBezTo>
                  <a:pt x="6446819" y="1115112"/>
                  <a:pt x="6446819" y="1115112"/>
                  <a:pt x="6456094" y="1117703"/>
                </a:cubicBezTo>
                <a:cubicBezTo>
                  <a:pt x="6459147" y="1108572"/>
                  <a:pt x="6474530" y="1092897"/>
                  <a:pt x="6477583" y="1083765"/>
                </a:cubicBezTo>
                <a:cubicBezTo>
                  <a:pt x="6483690" y="1065499"/>
                  <a:pt x="6483632" y="1050503"/>
                  <a:pt x="6505236" y="1046554"/>
                </a:cubicBezTo>
                <a:cubicBezTo>
                  <a:pt x="6526838" y="1042609"/>
                  <a:pt x="6545330" y="1032800"/>
                  <a:pt x="6569986" y="1019720"/>
                </a:cubicBezTo>
                <a:cubicBezTo>
                  <a:pt x="6557600" y="1011264"/>
                  <a:pt x="6551379" y="999537"/>
                  <a:pt x="6538995" y="991080"/>
                </a:cubicBezTo>
                <a:cubicBezTo>
                  <a:pt x="6483234" y="945527"/>
                  <a:pt x="6430587" y="905837"/>
                  <a:pt x="6368662" y="863557"/>
                </a:cubicBezTo>
                <a:cubicBezTo>
                  <a:pt x="6353167" y="849235"/>
                  <a:pt x="6337674" y="834916"/>
                  <a:pt x="6325288" y="826460"/>
                </a:cubicBezTo>
                <a:cubicBezTo>
                  <a:pt x="6303574" y="800414"/>
                  <a:pt x="6288021" y="771096"/>
                  <a:pt x="6272469" y="741781"/>
                </a:cubicBezTo>
                <a:cubicBezTo>
                  <a:pt x="6365383" y="812702"/>
                  <a:pt x="6449020" y="881032"/>
                  <a:pt x="6538824" y="946091"/>
                </a:cubicBezTo>
                <a:cubicBezTo>
                  <a:pt x="6544990" y="942820"/>
                  <a:pt x="6544990" y="942820"/>
                  <a:pt x="6551152" y="939550"/>
                </a:cubicBezTo>
                <a:cubicBezTo>
                  <a:pt x="6532548" y="919367"/>
                  <a:pt x="6516997" y="890051"/>
                  <a:pt x="6492226" y="873138"/>
                </a:cubicBezTo>
                <a:cubicBezTo>
                  <a:pt x="6455073" y="847768"/>
                  <a:pt x="6445626" y="800187"/>
                  <a:pt x="6423854" y="759145"/>
                </a:cubicBezTo>
                <a:cubicBezTo>
                  <a:pt x="6420743" y="753280"/>
                  <a:pt x="6414523" y="741556"/>
                  <a:pt x="6420689" y="738286"/>
                </a:cubicBezTo>
                <a:cubicBezTo>
                  <a:pt x="6463837" y="715396"/>
                  <a:pt x="6435956" y="692619"/>
                  <a:pt x="6423514" y="669165"/>
                </a:cubicBezTo>
                <a:cubicBezTo>
                  <a:pt x="6398690" y="637257"/>
                  <a:pt x="6398690" y="637257"/>
                  <a:pt x="6432561" y="611774"/>
                </a:cubicBezTo>
                <a:cubicBezTo>
                  <a:pt x="6410789" y="570732"/>
                  <a:pt x="6392126" y="535552"/>
                  <a:pt x="6373464" y="500372"/>
                </a:cubicBezTo>
                <a:cubicBezTo>
                  <a:pt x="6382625" y="472974"/>
                  <a:pt x="6394953" y="466434"/>
                  <a:pt x="6413560" y="486617"/>
                </a:cubicBezTo>
                <a:cubicBezTo>
                  <a:pt x="6422891" y="504205"/>
                  <a:pt x="6441495" y="524389"/>
                  <a:pt x="6450825" y="541978"/>
                </a:cubicBezTo>
                <a:cubicBezTo>
                  <a:pt x="6463267" y="565431"/>
                  <a:pt x="6484872" y="561485"/>
                  <a:pt x="6494087" y="549082"/>
                </a:cubicBezTo>
                <a:cubicBezTo>
                  <a:pt x="6500252" y="545811"/>
                  <a:pt x="6503250" y="521683"/>
                  <a:pt x="6500139" y="515818"/>
                </a:cubicBezTo>
                <a:cubicBezTo>
                  <a:pt x="6490808" y="498229"/>
                  <a:pt x="6481478" y="480640"/>
                  <a:pt x="6459817" y="469589"/>
                </a:cubicBezTo>
                <a:cubicBezTo>
                  <a:pt x="6425717" y="435087"/>
                  <a:pt x="6388563" y="409717"/>
                  <a:pt x="6351407" y="384348"/>
                </a:cubicBezTo>
                <a:cubicBezTo>
                  <a:pt x="6335913" y="370028"/>
                  <a:pt x="6332746" y="349170"/>
                  <a:pt x="6320362" y="340713"/>
                </a:cubicBezTo>
                <a:cubicBezTo>
                  <a:pt x="6261549" y="304294"/>
                  <a:pt x="6208898" y="264603"/>
                  <a:pt x="6150086" y="228184"/>
                </a:cubicBezTo>
                <a:cubicBezTo>
                  <a:pt x="6106767" y="206084"/>
                  <a:pt x="6060337" y="178122"/>
                  <a:pt x="6017021" y="156020"/>
                </a:cubicBezTo>
                <a:cubicBezTo>
                  <a:pt x="6007746" y="153429"/>
                  <a:pt x="5998473" y="150837"/>
                  <a:pt x="5989197" y="148243"/>
                </a:cubicBezTo>
                <a:cubicBezTo>
                  <a:pt x="5995418" y="159969"/>
                  <a:pt x="6001638" y="171696"/>
                  <a:pt x="6004748" y="177558"/>
                </a:cubicBezTo>
                <a:cubicBezTo>
                  <a:pt x="6010969" y="189285"/>
                  <a:pt x="6017190" y="201011"/>
                  <a:pt x="6023411" y="212738"/>
                </a:cubicBezTo>
                <a:cubicBezTo>
                  <a:pt x="6011085" y="219277"/>
                  <a:pt x="5992591" y="229088"/>
                  <a:pt x="5983318" y="226494"/>
                </a:cubicBezTo>
                <a:cubicBezTo>
                  <a:pt x="5940057" y="219391"/>
                  <a:pt x="5893686" y="206425"/>
                  <a:pt x="5844202" y="187596"/>
                </a:cubicBezTo>
                <a:cubicBezTo>
                  <a:pt x="5825653" y="182409"/>
                  <a:pt x="5816321" y="164818"/>
                  <a:pt x="5794665" y="153768"/>
                </a:cubicBezTo>
                <a:cubicBezTo>
                  <a:pt x="5769894" y="136855"/>
                  <a:pt x="5757453" y="113401"/>
                  <a:pt x="5754230" y="77546"/>
                </a:cubicBezTo>
                <a:cubicBezTo>
                  <a:pt x="5752589" y="52120"/>
                  <a:pt x="5740925" y="30133"/>
                  <a:pt x="5723486" y="12149"/>
                </a:cubicBezTo>
                <a:close/>
                <a:moveTo>
                  <a:pt x="4676439" y="0"/>
                </a:moveTo>
                <a:lnTo>
                  <a:pt x="5375417" y="0"/>
                </a:lnTo>
                <a:lnTo>
                  <a:pt x="5430446" y="35372"/>
                </a:lnTo>
                <a:cubicBezTo>
                  <a:pt x="5461434" y="63980"/>
                  <a:pt x="5495531" y="98443"/>
                  <a:pt x="5526519" y="127050"/>
                </a:cubicBezTo>
                <a:cubicBezTo>
                  <a:pt x="5498822" y="164265"/>
                  <a:pt x="5467925" y="165642"/>
                  <a:pt x="5433921" y="161156"/>
                </a:cubicBezTo>
                <a:cubicBezTo>
                  <a:pt x="5359740" y="155465"/>
                  <a:pt x="5285560" y="149770"/>
                  <a:pt x="5208317" y="153208"/>
                </a:cubicBezTo>
                <a:cubicBezTo>
                  <a:pt x="5140354" y="159233"/>
                  <a:pt x="5072346" y="150266"/>
                  <a:pt x="5004290" y="126310"/>
                </a:cubicBezTo>
                <a:cubicBezTo>
                  <a:pt x="4985731" y="121138"/>
                  <a:pt x="4964068" y="110109"/>
                  <a:pt x="4945512" y="104936"/>
                </a:cubicBezTo>
                <a:cubicBezTo>
                  <a:pt x="4865070" y="72537"/>
                  <a:pt x="4793906" y="42720"/>
                  <a:pt x="4713465" y="10317"/>
                </a:cubicBezTo>
                <a:cubicBezTo>
                  <a:pt x="4704185" y="7731"/>
                  <a:pt x="4692587" y="4500"/>
                  <a:pt x="4680990" y="1268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66251881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1314448" y="2925551"/>
            <a:ext cx="9563103" cy="2661915"/>
          </a:xfrm>
          <a:custGeom>
            <a:avLst/>
            <a:gdLst>
              <a:gd name="connsiteX0" fmla="*/ 752488 w 9563103"/>
              <a:gd name="connsiteY0" fmla="*/ 2450583 h 2661915"/>
              <a:gd name="connsiteX1" fmla="*/ 790936 w 9563103"/>
              <a:gd name="connsiteY1" fmla="*/ 2462324 h 2661915"/>
              <a:gd name="connsiteX2" fmla="*/ 801921 w 9563103"/>
              <a:gd name="connsiteY2" fmla="*/ 2479935 h 2661915"/>
              <a:gd name="connsiteX3" fmla="*/ 692069 w 9563103"/>
              <a:gd name="connsiteY3" fmla="*/ 2468194 h 2661915"/>
              <a:gd name="connsiteX4" fmla="*/ 752488 w 9563103"/>
              <a:gd name="connsiteY4" fmla="*/ 2450583 h 2661915"/>
              <a:gd name="connsiteX5" fmla="*/ 7094273 w 9563103"/>
              <a:gd name="connsiteY5" fmla="*/ 2171568 h 2661915"/>
              <a:gd name="connsiteX6" fmla="*/ 7096455 w 9563103"/>
              <a:gd name="connsiteY6" fmla="*/ 2174677 h 2661915"/>
              <a:gd name="connsiteX7" fmla="*/ 7095081 w 9563103"/>
              <a:gd name="connsiteY7" fmla="*/ 2176878 h 2661915"/>
              <a:gd name="connsiteX8" fmla="*/ 2100972 w 9563103"/>
              <a:gd name="connsiteY8" fmla="*/ 1061721 h 2661915"/>
              <a:gd name="connsiteX9" fmla="*/ 2106050 w 9563103"/>
              <a:gd name="connsiteY9" fmla="*/ 1062637 h 2661915"/>
              <a:gd name="connsiteX10" fmla="*/ 2103670 w 9563103"/>
              <a:gd name="connsiteY10" fmla="*/ 1065181 h 2661915"/>
              <a:gd name="connsiteX11" fmla="*/ 2116029 w 9563103"/>
              <a:gd name="connsiteY11" fmla="*/ 1051973 h 2661915"/>
              <a:gd name="connsiteX12" fmla="*/ 2120148 w 9563103"/>
              <a:gd name="connsiteY12" fmla="*/ 1065181 h 2661915"/>
              <a:gd name="connsiteX13" fmla="*/ 2106050 w 9563103"/>
              <a:gd name="connsiteY13" fmla="*/ 1062637 h 2661915"/>
              <a:gd name="connsiteX14" fmla="*/ 1845518 w 9563103"/>
              <a:gd name="connsiteY14" fmla="*/ 947775 h 2661915"/>
              <a:gd name="connsiteX15" fmla="*/ 1848264 w 9563103"/>
              <a:gd name="connsiteY15" fmla="*/ 951444 h 2661915"/>
              <a:gd name="connsiteX16" fmla="*/ 1848628 w 9563103"/>
              <a:gd name="connsiteY16" fmla="*/ 952515 h 2661915"/>
              <a:gd name="connsiteX17" fmla="*/ 1492892 w 9563103"/>
              <a:gd name="connsiteY17" fmla="*/ 800439 h 2661915"/>
              <a:gd name="connsiteX18" fmla="*/ 1493990 w 9563103"/>
              <a:gd name="connsiteY18" fmla="*/ 801016 h 2661915"/>
              <a:gd name="connsiteX19" fmla="*/ 1492927 w 9563103"/>
              <a:gd name="connsiteY19" fmla="*/ 801016 h 2661915"/>
              <a:gd name="connsiteX20" fmla="*/ 1461035 w 9563103"/>
              <a:gd name="connsiteY20" fmla="*/ 783405 h 2661915"/>
              <a:gd name="connsiteX21" fmla="*/ 1477513 w 9563103"/>
              <a:gd name="connsiteY21" fmla="*/ 801016 h 2661915"/>
              <a:gd name="connsiteX22" fmla="*/ 1492927 w 9563103"/>
              <a:gd name="connsiteY22" fmla="*/ 801016 h 2661915"/>
              <a:gd name="connsiteX23" fmla="*/ 1493990 w 9563103"/>
              <a:gd name="connsiteY23" fmla="*/ 818627 h 2661915"/>
              <a:gd name="connsiteX24" fmla="*/ 1461035 w 9563103"/>
              <a:gd name="connsiteY24" fmla="*/ 812757 h 2661915"/>
              <a:gd name="connsiteX25" fmla="*/ 1461035 w 9563103"/>
              <a:gd name="connsiteY25" fmla="*/ 783405 h 2661915"/>
              <a:gd name="connsiteX26" fmla="*/ 3717926 w 9563103"/>
              <a:gd name="connsiteY26" fmla="*/ 695323 h 2661915"/>
              <a:gd name="connsiteX27" fmla="*/ 3718498 w 9563103"/>
              <a:gd name="connsiteY27" fmla="*/ 695350 h 2661915"/>
              <a:gd name="connsiteX28" fmla="*/ 3718309 w 9563103"/>
              <a:gd name="connsiteY28" fmla="*/ 695754 h 2661915"/>
              <a:gd name="connsiteX29" fmla="*/ 2542576 w 9563103"/>
              <a:gd name="connsiteY29" fmla="*/ 665352 h 2661915"/>
              <a:gd name="connsiteX30" fmla="*/ 2543079 w 9563103"/>
              <a:gd name="connsiteY30" fmla="*/ 665998 h 2661915"/>
              <a:gd name="connsiteX31" fmla="*/ 2542810 w 9563103"/>
              <a:gd name="connsiteY31" fmla="*/ 666148 h 2661915"/>
              <a:gd name="connsiteX32" fmla="*/ 2537587 w 9563103"/>
              <a:gd name="connsiteY32" fmla="*/ 648387 h 2661915"/>
              <a:gd name="connsiteX33" fmla="*/ 2542576 w 9563103"/>
              <a:gd name="connsiteY33" fmla="*/ 665352 h 2661915"/>
              <a:gd name="connsiteX34" fmla="*/ 2536213 w 9563103"/>
              <a:gd name="connsiteY34" fmla="*/ 657192 h 2661915"/>
              <a:gd name="connsiteX35" fmla="*/ 2537587 w 9563103"/>
              <a:gd name="connsiteY35" fmla="*/ 648387 h 2661915"/>
              <a:gd name="connsiteX36" fmla="*/ 3745961 w 9563103"/>
              <a:gd name="connsiteY36" fmla="*/ 619035 h 2661915"/>
              <a:gd name="connsiteX37" fmla="*/ 3767932 w 9563103"/>
              <a:gd name="connsiteY37" fmla="*/ 654257 h 2661915"/>
              <a:gd name="connsiteX38" fmla="*/ 3707513 w 9563103"/>
              <a:gd name="connsiteY38" fmla="*/ 683609 h 2661915"/>
              <a:gd name="connsiteX39" fmla="*/ 3717926 w 9563103"/>
              <a:gd name="connsiteY39" fmla="*/ 695323 h 2661915"/>
              <a:gd name="connsiteX40" fmla="*/ 3702707 w 9563103"/>
              <a:gd name="connsiteY40" fmla="*/ 694616 h 2661915"/>
              <a:gd name="connsiteX41" fmla="*/ 3691035 w 9563103"/>
              <a:gd name="connsiteY41" fmla="*/ 689479 h 2661915"/>
              <a:gd name="connsiteX42" fmla="*/ 3680050 w 9563103"/>
              <a:gd name="connsiteY42" fmla="*/ 665998 h 2661915"/>
              <a:gd name="connsiteX43" fmla="*/ 3740469 w 9563103"/>
              <a:gd name="connsiteY43" fmla="*/ 665998 h 2661915"/>
              <a:gd name="connsiteX44" fmla="*/ 3745961 w 9563103"/>
              <a:gd name="connsiteY44" fmla="*/ 619035 h 2661915"/>
              <a:gd name="connsiteX45" fmla="*/ 8524319 w 9563103"/>
              <a:gd name="connsiteY45" fmla="*/ 597 h 2661915"/>
              <a:gd name="connsiteX46" fmla="*/ 8530026 w 9563103"/>
              <a:gd name="connsiteY46" fmla="*/ 8519 h 2661915"/>
              <a:gd name="connsiteX47" fmla="*/ 8524534 w 9563103"/>
              <a:gd name="connsiteY47" fmla="*/ 43742 h 2661915"/>
              <a:gd name="connsiteX48" fmla="*/ 8502563 w 9563103"/>
              <a:gd name="connsiteY48" fmla="*/ 55482 h 2661915"/>
              <a:gd name="connsiteX49" fmla="*/ 8513548 w 9563103"/>
              <a:gd name="connsiteY49" fmla="*/ 78963 h 2661915"/>
              <a:gd name="connsiteX50" fmla="*/ 8530026 w 9563103"/>
              <a:gd name="connsiteY50" fmla="*/ 49612 h 2661915"/>
              <a:gd name="connsiteX51" fmla="*/ 8562982 w 9563103"/>
              <a:gd name="connsiteY51" fmla="*/ 61352 h 2661915"/>
              <a:gd name="connsiteX52" fmla="*/ 8502563 w 9563103"/>
              <a:gd name="connsiteY52" fmla="*/ 143537 h 2661915"/>
              <a:gd name="connsiteX53" fmla="*/ 8584952 w 9563103"/>
              <a:gd name="connsiteY53" fmla="*/ 131796 h 2661915"/>
              <a:gd name="connsiteX54" fmla="*/ 8606923 w 9563103"/>
              <a:gd name="connsiteY54" fmla="*/ 108315 h 2661915"/>
              <a:gd name="connsiteX55" fmla="*/ 8601430 w 9563103"/>
              <a:gd name="connsiteY55" fmla="*/ 84834 h 2661915"/>
              <a:gd name="connsiteX56" fmla="*/ 8727760 w 9563103"/>
              <a:gd name="connsiteY56" fmla="*/ 67223 h 2661915"/>
              <a:gd name="connsiteX57" fmla="*/ 8727760 w 9563103"/>
              <a:gd name="connsiteY57" fmla="*/ 43742 h 2661915"/>
              <a:gd name="connsiteX58" fmla="*/ 8755223 w 9563103"/>
              <a:gd name="connsiteY58" fmla="*/ 43742 h 2661915"/>
              <a:gd name="connsiteX59" fmla="*/ 8744238 w 9563103"/>
              <a:gd name="connsiteY59" fmla="*/ 78963 h 2661915"/>
              <a:gd name="connsiteX60" fmla="*/ 8799164 w 9563103"/>
              <a:gd name="connsiteY60" fmla="*/ 67223 h 2661915"/>
              <a:gd name="connsiteX61" fmla="*/ 8810150 w 9563103"/>
              <a:gd name="connsiteY61" fmla="*/ 96574 h 2661915"/>
              <a:gd name="connsiteX62" fmla="*/ 8815642 w 9563103"/>
              <a:gd name="connsiteY62" fmla="*/ 73093 h 2661915"/>
              <a:gd name="connsiteX63" fmla="*/ 8832120 w 9563103"/>
              <a:gd name="connsiteY63" fmla="*/ 102445 h 2661915"/>
              <a:gd name="connsiteX64" fmla="*/ 8848598 w 9563103"/>
              <a:gd name="connsiteY64" fmla="*/ 73093 h 2661915"/>
              <a:gd name="connsiteX65" fmla="*/ 8859583 w 9563103"/>
              <a:gd name="connsiteY65" fmla="*/ 131796 h 2661915"/>
              <a:gd name="connsiteX66" fmla="*/ 8898031 w 9563103"/>
              <a:gd name="connsiteY66" fmla="*/ 120056 h 2661915"/>
              <a:gd name="connsiteX67" fmla="*/ 8892539 w 9563103"/>
              <a:gd name="connsiteY67" fmla="*/ 125926 h 2661915"/>
              <a:gd name="connsiteX68" fmla="*/ 8892539 w 9563103"/>
              <a:gd name="connsiteY68" fmla="*/ 131796 h 2661915"/>
              <a:gd name="connsiteX69" fmla="*/ 8892539 w 9563103"/>
              <a:gd name="connsiteY69" fmla="*/ 137387 h 2661915"/>
              <a:gd name="connsiteX70" fmla="*/ 8892307 w 9563103"/>
              <a:gd name="connsiteY70" fmla="*/ 137452 h 2661915"/>
              <a:gd name="connsiteX71" fmla="*/ 8883699 w 9563103"/>
              <a:gd name="connsiteY71" fmla="*/ 129503 h 2661915"/>
              <a:gd name="connsiteX72" fmla="*/ 8870568 w 9563103"/>
              <a:gd name="connsiteY72" fmla="*/ 143537 h 2661915"/>
              <a:gd name="connsiteX73" fmla="*/ 8892307 w 9563103"/>
              <a:gd name="connsiteY73" fmla="*/ 137452 h 2661915"/>
              <a:gd name="connsiteX74" fmla="*/ 8892539 w 9563103"/>
              <a:gd name="connsiteY74" fmla="*/ 137667 h 2661915"/>
              <a:gd name="connsiteX75" fmla="*/ 8892539 w 9563103"/>
              <a:gd name="connsiteY75" fmla="*/ 137387 h 2661915"/>
              <a:gd name="connsiteX76" fmla="*/ 8899405 w 9563103"/>
              <a:gd name="connsiteY76" fmla="*/ 135466 h 2661915"/>
              <a:gd name="connsiteX77" fmla="*/ 8920002 w 9563103"/>
              <a:gd name="connsiteY77" fmla="*/ 114185 h 2661915"/>
              <a:gd name="connsiteX78" fmla="*/ 8941972 w 9563103"/>
              <a:gd name="connsiteY78" fmla="*/ 137667 h 2661915"/>
              <a:gd name="connsiteX79" fmla="*/ 8952957 w 9563103"/>
              <a:gd name="connsiteY79" fmla="*/ 125926 h 2661915"/>
              <a:gd name="connsiteX80" fmla="*/ 8958450 w 9563103"/>
              <a:gd name="connsiteY80" fmla="*/ 184630 h 2661915"/>
              <a:gd name="connsiteX81" fmla="*/ 8925494 w 9563103"/>
              <a:gd name="connsiteY81" fmla="*/ 202241 h 2661915"/>
              <a:gd name="connsiteX82" fmla="*/ 8936480 w 9563103"/>
              <a:gd name="connsiteY82" fmla="*/ 237463 h 2661915"/>
              <a:gd name="connsiteX83" fmla="*/ 8985913 w 9563103"/>
              <a:gd name="connsiteY83" fmla="*/ 190500 h 2661915"/>
              <a:gd name="connsiteX84" fmla="*/ 9002391 w 9563103"/>
              <a:gd name="connsiteY84" fmla="*/ 149408 h 2661915"/>
              <a:gd name="connsiteX85" fmla="*/ 8985913 w 9563103"/>
              <a:gd name="connsiteY85" fmla="*/ 178759 h 2661915"/>
              <a:gd name="connsiteX86" fmla="*/ 9007884 w 9563103"/>
              <a:gd name="connsiteY86" fmla="*/ 202241 h 2661915"/>
              <a:gd name="connsiteX87" fmla="*/ 9013376 w 9563103"/>
              <a:gd name="connsiteY87" fmla="*/ 172889 h 2661915"/>
              <a:gd name="connsiteX88" fmla="*/ 9024361 w 9563103"/>
              <a:gd name="connsiteY88" fmla="*/ 190500 h 2661915"/>
              <a:gd name="connsiteX89" fmla="*/ 9035347 w 9563103"/>
              <a:gd name="connsiteY89" fmla="*/ 149408 h 2661915"/>
              <a:gd name="connsiteX90" fmla="*/ 9051824 w 9563103"/>
              <a:gd name="connsiteY90" fmla="*/ 184630 h 2661915"/>
              <a:gd name="connsiteX91" fmla="*/ 9062810 w 9563103"/>
              <a:gd name="connsiteY91" fmla="*/ 131796 h 2661915"/>
              <a:gd name="connsiteX92" fmla="*/ 9062810 w 9563103"/>
              <a:gd name="connsiteY92" fmla="*/ 161148 h 2661915"/>
              <a:gd name="connsiteX93" fmla="*/ 9079288 w 9563103"/>
              <a:gd name="connsiteY93" fmla="*/ 178759 h 2661915"/>
              <a:gd name="connsiteX94" fmla="*/ 9117736 w 9563103"/>
              <a:gd name="connsiteY94" fmla="*/ 125926 h 2661915"/>
              <a:gd name="connsiteX95" fmla="*/ 9117736 w 9563103"/>
              <a:gd name="connsiteY95" fmla="*/ 90704 h 2661915"/>
              <a:gd name="connsiteX96" fmla="*/ 9128721 w 9563103"/>
              <a:gd name="connsiteY96" fmla="*/ 73093 h 2661915"/>
              <a:gd name="connsiteX97" fmla="*/ 9156184 w 9563103"/>
              <a:gd name="connsiteY97" fmla="*/ 84834 h 2661915"/>
              <a:gd name="connsiteX98" fmla="*/ 9106751 w 9563103"/>
              <a:gd name="connsiteY98" fmla="*/ 143537 h 2661915"/>
              <a:gd name="connsiteX99" fmla="*/ 9112243 w 9563103"/>
              <a:gd name="connsiteY99" fmla="*/ 155278 h 2661915"/>
              <a:gd name="connsiteX100" fmla="*/ 9233081 w 9563103"/>
              <a:gd name="connsiteY100" fmla="*/ 73093 h 2661915"/>
              <a:gd name="connsiteX101" fmla="*/ 9249558 w 9563103"/>
              <a:gd name="connsiteY101" fmla="*/ 90704 h 2661915"/>
              <a:gd name="connsiteX102" fmla="*/ 9200125 w 9563103"/>
              <a:gd name="connsiteY102" fmla="*/ 184630 h 2661915"/>
              <a:gd name="connsiteX103" fmla="*/ 9205618 w 9563103"/>
              <a:gd name="connsiteY103" fmla="*/ 190500 h 2661915"/>
              <a:gd name="connsiteX104" fmla="*/ 9298992 w 9563103"/>
              <a:gd name="connsiteY104" fmla="*/ 131796 h 2661915"/>
              <a:gd name="connsiteX105" fmla="*/ 9386874 w 9563103"/>
              <a:gd name="connsiteY105" fmla="*/ 108315 h 2661915"/>
              <a:gd name="connsiteX106" fmla="*/ 9397859 w 9563103"/>
              <a:gd name="connsiteY106" fmla="*/ 90704 h 2661915"/>
              <a:gd name="connsiteX107" fmla="*/ 9397859 w 9563103"/>
              <a:gd name="connsiteY107" fmla="*/ 125926 h 2661915"/>
              <a:gd name="connsiteX108" fmla="*/ 9425322 w 9563103"/>
              <a:gd name="connsiteY108" fmla="*/ 143537 h 2661915"/>
              <a:gd name="connsiteX109" fmla="*/ 9430815 w 9563103"/>
              <a:gd name="connsiteY109" fmla="*/ 120056 h 2661915"/>
              <a:gd name="connsiteX110" fmla="*/ 9419829 w 9563103"/>
              <a:gd name="connsiteY110" fmla="*/ 125926 h 2661915"/>
              <a:gd name="connsiteX111" fmla="*/ 9447293 w 9563103"/>
              <a:gd name="connsiteY111" fmla="*/ 78963 h 2661915"/>
              <a:gd name="connsiteX112" fmla="*/ 9529682 w 9563103"/>
              <a:gd name="connsiteY112" fmla="*/ 143537 h 2661915"/>
              <a:gd name="connsiteX113" fmla="*/ 9562637 w 9563103"/>
              <a:gd name="connsiteY113" fmla="*/ 196370 h 2661915"/>
              <a:gd name="connsiteX114" fmla="*/ 9480248 w 9563103"/>
              <a:gd name="connsiteY114" fmla="*/ 348999 h 2661915"/>
              <a:gd name="connsiteX115" fmla="*/ 9485741 w 9563103"/>
              <a:gd name="connsiteY115" fmla="*/ 313777 h 2661915"/>
              <a:gd name="connsiteX116" fmla="*/ 9441800 w 9563103"/>
              <a:gd name="connsiteY116" fmla="*/ 337259 h 2661915"/>
              <a:gd name="connsiteX117" fmla="*/ 9337440 w 9563103"/>
              <a:gd name="connsiteY117" fmla="*/ 431184 h 2661915"/>
              <a:gd name="connsiteX118" fmla="*/ 9233081 w 9563103"/>
              <a:gd name="connsiteY118" fmla="*/ 466406 h 2661915"/>
              <a:gd name="connsiteX119" fmla="*/ 9260544 w 9563103"/>
              <a:gd name="connsiteY119" fmla="*/ 472277 h 2661915"/>
              <a:gd name="connsiteX120" fmla="*/ 9200125 w 9563103"/>
              <a:gd name="connsiteY120" fmla="*/ 507499 h 2661915"/>
              <a:gd name="connsiteX121" fmla="*/ 9139706 w 9563103"/>
              <a:gd name="connsiteY121" fmla="*/ 542721 h 2661915"/>
              <a:gd name="connsiteX122" fmla="*/ 9128721 w 9563103"/>
              <a:gd name="connsiteY122" fmla="*/ 519239 h 2661915"/>
              <a:gd name="connsiteX123" fmla="*/ 9084780 w 9563103"/>
              <a:gd name="connsiteY123" fmla="*/ 548591 h 2661915"/>
              <a:gd name="connsiteX124" fmla="*/ 9101258 w 9563103"/>
              <a:gd name="connsiteY124" fmla="*/ 536850 h 2661915"/>
              <a:gd name="connsiteX125" fmla="*/ 9073795 w 9563103"/>
              <a:gd name="connsiteY125" fmla="*/ 560332 h 2661915"/>
              <a:gd name="connsiteX126" fmla="*/ 8963943 w 9563103"/>
              <a:gd name="connsiteY126" fmla="*/ 577943 h 2661915"/>
              <a:gd name="connsiteX127" fmla="*/ 8903524 w 9563103"/>
              <a:gd name="connsiteY127" fmla="*/ 665998 h 2661915"/>
              <a:gd name="connsiteX128" fmla="*/ 8920002 w 9563103"/>
              <a:gd name="connsiteY128" fmla="*/ 718831 h 2661915"/>
              <a:gd name="connsiteX129" fmla="*/ 8936480 w 9563103"/>
              <a:gd name="connsiteY129" fmla="*/ 701220 h 2661915"/>
              <a:gd name="connsiteX130" fmla="*/ 8930987 w 9563103"/>
              <a:gd name="connsiteY130" fmla="*/ 665998 h 2661915"/>
              <a:gd name="connsiteX131" fmla="*/ 8991406 w 9563103"/>
              <a:gd name="connsiteY131" fmla="*/ 654257 h 2661915"/>
              <a:gd name="connsiteX132" fmla="*/ 9002391 w 9563103"/>
              <a:gd name="connsiteY132" fmla="*/ 677739 h 2661915"/>
              <a:gd name="connsiteX133" fmla="*/ 9024361 w 9563103"/>
              <a:gd name="connsiteY133" fmla="*/ 654257 h 2661915"/>
              <a:gd name="connsiteX134" fmla="*/ 9018869 w 9563103"/>
              <a:gd name="connsiteY134" fmla="*/ 642517 h 2661915"/>
              <a:gd name="connsiteX135" fmla="*/ 9035347 w 9563103"/>
              <a:gd name="connsiteY135" fmla="*/ 654257 h 2661915"/>
              <a:gd name="connsiteX136" fmla="*/ 9007884 w 9563103"/>
              <a:gd name="connsiteY136" fmla="*/ 718831 h 2661915"/>
              <a:gd name="connsiteX137" fmla="*/ 9068302 w 9563103"/>
              <a:gd name="connsiteY137" fmla="*/ 683609 h 2661915"/>
              <a:gd name="connsiteX138" fmla="*/ 9073795 w 9563103"/>
              <a:gd name="connsiteY138" fmla="*/ 712961 h 2661915"/>
              <a:gd name="connsiteX139" fmla="*/ 9123228 w 9563103"/>
              <a:gd name="connsiteY139" fmla="*/ 712961 h 2661915"/>
              <a:gd name="connsiteX140" fmla="*/ 9117736 w 9563103"/>
              <a:gd name="connsiteY140" fmla="*/ 742312 h 2661915"/>
              <a:gd name="connsiteX141" fmla="*/ 9156184 w 9563103"/>
              <a:gd name="connsiteY141" fmla="*/ 754053 h 2661915"/>
              <a:gd name="connsiteX142" fmla="*/ 9161677 w 9563103"/>
              <a:gd name="connsiteY142" fmla="*/ 736442 h 2661915"/>
              <a:gd name="connsiteX143" fmla="*/ 9211110 w 9563103"/>
              <a:gd name="connsiteY143" fmla="*/ 748183 h 2661915"/>
              <a:gd name="connsiteX144" fmla="*/ 9266036 w 9563103"/>
              <a:gd name="connsiteY144" fmla="*/ 783405 h 2661915"/>
              <a:gd name="connsiteX145" fmla="*/ 9057317 w 9563103"/>
              <a:gd name="connsiteY145" fmla="*/ 900812 h 2661915"/>
              <a:gd name="connsiteX146" fmla="*/ 8991406 w 9563103"/>
              <a:gd name="connsiteY146" fmla="*/ 936034 h 2661915"/>
              <a:gd name="connsiteX147" fmla="*/ 8930987 w 9563103"/>
              <a:gd name="connsiteY147" fmla="*/ 977126 h 2661915"/>
              <a:gd name="connsiteX148" fmla="*/ 8980420 w 9563103"/>
              <a:gd name="connsiteY148" fmla="*/ 936034 h 2661915"/>
              <a:gd name="connsiteX149" fmla="*/ 8898031 w 9563103"/>
              <a:gd name="connsiteY149" fmla="*/ 994737 h 2661915"/>
              <a:gd name="connsiteX150" fmla="*/ 8870568 w 9563103"/>
              <a:gd name="connsiteY150" fmla="*/ 1024089 h 2661915"/>
              <a:gd name="connsiteX151" fmla="*/ 8892539 w 9563103"/>
              <a:gd name="connsiteY151" fmla="*/ 971256 h 2661915"/>
              <a:gd name="connsiteX152" fmla="*/ 8848598 w 9563103"/>
              <a:gd name="connsiteY152" fmla="*/ 1047570 h 2661915"/>
              <a:gd name="connsiteX153" fmla="*/ 8837613 w 9563103"/>
              <a:gd name="connsiteY153" fmla="*/ 1029959 h 2661915"/>
              <a:gd name="connsiteX154" fmla="*/ 8804657 w 9563103"/>
              <a:gd name="connsiteY154" fmla="*/ 1029959 h 2661915"/>
              <a:gd name="connsiteX155" fmla="*/ 8793672 w 9563103"/>
              <a:gd name="connsiteY155" fmla="*/ 1035830 h 2661915"/>
              <a:gd name="connsiteX156" fmla="*/ 8788179 w 9563103"/>
              <a:gd name="connsiteY156" fmla="*/ 1082793 h 2661915"/>
              <a:gd name="connsiteX157" fmla="*/ 8799164 w 9563103"/>
              <a:gd name="connsiteY157" fmla="*/ 1082793 h 2661915"/>
              <a:gd name="connsiteX158" fmla="*/ 8810150 w 9563103"/>
              <a:gd name="connsiteY158" fmla="*/ 1053441 h 2661915"/>
              <a:gd name="connsiteX159" fmla="*/ 8832120 w 9563103"/>
              <a:gd name="connsiteY159" fmla="*/ 1047570 h 2661915"/>
              <a:gd name="connsiteX160" fmla="*/ 8804657 w 9563103"/>
              <a:gd name="connsiteY160" fmla="*/ 1082793 h 2661915"/>
              <a:gd name="connsiteX161" fmla="*/ 8826627 w 9563103"/>
              <a:gd name="connsiteY161" fmla="*/ 1100404 h 2661915"/>
              <a:gd name="connsiteX162" fmla="*/ 8821135 w 9563103"/>
              <a:gd name="connsiteY162" fmla="*/ 1147366 h 2661915"/>
              <a:gd name="connsiteX163" fmla="*/ 8881553 w 9563103"/>
              <a:gd name="connsiteY163" fmla="*/ 1088663 h 2661915"/>
              <a:gd name="connsiteX164" fmla="*/ 8903524 w 9563103"/>
              <a:gd name="connsiteY164" fmla="*/ 1071052 h 2661915"/>
              <a:gd name="connsiteX165" fmla="*/ 8898031 w 9563103"/>
              <a:gd name="connsiteY165" fmla="*/ 1047570 h 2661915"/>
              <a:gd name="connsiteX166" fmla="*/ 8925494 w 9563103"/>
              <a:gd name="connsiteY166" fmla="*/ 1059311 h 2661915"/>
              <a:gd name="connsiteX167" fmla="*/ 9167169 w 9563103"/>
              <a:gd name="connsiteY167" fmla="*/ 947775 h 2661915"/>
              <a:gd name="connsiteX168" fmla="*/ 9123228 w 9563103"/>
              <a:gd name="connsiteY168" fmla="*/ 1018219 h 2661915"/>
              <a:gd name="connsiteX169" fmla="*/ 9183647 w 9563103"/>
              <a:gd name="connsiteY169" fmla="*/ 1000608 h 2661915"/>
              <a:gd name="connsiteX170" fmla="*/ 9205618 w 9563103"/>
              <a:gd name="connsiteY170" fmla="*/ 1018219 h 2661915"/>
              <a:gd name="connsiteX171" fmla="*/ 9249558 w 9563103"/>
              <a:gd name="connsiteY171" fmla="*/ 994737 h 2661915"/>
              <a:gd name="connsiteX172" fmla="*/ 9277022 w 9563103"/>
              <a:gd name="connsiteY172" fmla="*/ 1000608 h 2661915"/>
              <a:gd name="connsiteX173" fmla="*/ 9255051 w 9563103"/>
              <a:gd name="connsiteY173" fmla="*/ 1024089 h 2661915"/>
              <a:gd name="connsiteX174" fmla="*/ 9277022 w 9563103"/>
              <a:gd name="connsiteY174" fmla="*/ 1047570 h 2661915"/>
              <a:gd name="connsiteX175" fmla="*/ 9178155 w 9563103"/>
              <a:gd name="connsiteY175" fmla="*/ 1176718 h 2661915"/>
              <a:gd name="connsiteX176" fmla="*/ 9073795 w 9563103"/>
              <a:gd name="connsiteY176" fmla="*/ 1258903 h 2661915"/>
              <a:gd name="connsiteX177" fmla="*/ 8936480 w 9563103"/>
              <a:gd name="connsiteY177" fmla="*/ 1352828 h 2661915"/>
              <a:gd name="connsiteX178" fmla="*/ 8821135 w 9563103"/>
              <a:gd name="connsiteY178" fmla="*/ 1429143 h 2661915"/>
              <a:gd name="connsiteX179" fmla="*/ 8821135 w 9563103"/>
              <a:gd name="connsiteY179" fmla="*/ 1411532 h 2661915"/>
              <a:gd name="connsiteX180" fmla="*/ 8782686 w 9563103"/>
              <a:gd name="connsiteY180" fmla="*/ 1452624 h 2661915"/>
              <a:gd name="connsiteX181" fmla="*/ 8760716 w 9563103"/>
              <a:gd name="connsiteY181" fmla="*/ 1429143 h 2661915"/>
              <a:gd name="connsiteX182" fmla="*/ 8634386 w 9563103"/>
              <a:gd name="connsiteY182" fmla="*/ 1570031 h 2661915"/>
              <a:gd name="connsiteX183" fmla="*/ 8595938 w 9563103"/>
              <a:gd name="connsiteY183" fmla="*/ 1611124 h 2661915"/>
              <a:gd name="connsiteX184" fmla="*/ 8442145 w 9563103"/>
              <a:gd name="connsiteY184" fmla="*/ 1611124 h 2661915"/>
              <a:gd name="connsiteX185" fmla="*/ 8458622 w 9563103"/>
              <a:gd name="connsiteY185" fmla="*/ 1611124 h 2661915"/>
              <a:gd name="connsiteX186" fmla="*/ 8442145 w 9563103"/>
              <a:gd name="connsiteY186" fmla="*/ 1658086 h 2661915"/>
              <a:gd name="connsiteX187" fmla="*/ 8414681 w 9563103"/>
              <a:gd name="connsiteY187" fmla="*/ 1675697 h 2661915"/>
              <a:gd name="connsiteX188" fmla="*/ 8387218 w 9563103"/>
              <a:gd name="connsiteY188" fmla="*/ 1658086 h 2661915"/>
              <a:gd name="connsiteX189" fmla="*/ 8376233 w 9563103"/>
              <a:gd name="connsiteY189" fmla="*/ 1705049 h 2661915"/>
              <a:gd name="connsiteX190" fmla="*/ 8183991 w 9563103"/>
              <a:gd name="connsiteY190" fmla="*/ 1728531 h 2661915"/>
              <a:gd name="connsiteX191" fmla="*/ 8134558 w 9563103"/>
              <a:gd name="connsiteY191" fmla="*/ 1752012 h 2661915"/>
              <a:gd name="connsiteX192" fmla="*/ 8101603 w 9563103"/>
              <a:gd name="connsiteY192" fmla="*/ 1840067 h 2661915"/>
              <a:gd name="connsiteX193" fmla="*/ 7865420 w 9563103"/>
              <a:gd name="connsiteY193" fmla="*/ 1892900 h 2661915"/>
              <a:gd name="connsiteX194" fmla="*/ 7777539 w 9563103"/>
              <a:gd name="connsiteY194" fmla="*/ 1945733 h 2661915"/>
              <a:gd name="connsiteX195" fmla="*/ 7640223 w 9563103"/>
              <a:gd name="connsiteY195" fmla="*/ 2004437 h 2661915"/>
              <a:gd name="connsiteX196" fmla="*/ 7546849 w 9563103"/>
              <a:gd name="connsiteY196" fmla="*/ 2074881 h 2661915"/>
              <a:gd name="connsiteX197" fmla="*/ 7530371 w 9563103"/>
              <a:gd name="connsiteY197" fmla="*/ 2051400 h 2661915"/>
              <a:gd name="connsiteX198" fmla="*/ 7475445 w 9563103"/>
              <a:gd name="connsiteY198" fmla="*/ 2104233 h 2661915"/>
              <a:gd name="connsiteX199" fmla="*/ 7486430 w 9563103"/>
              <a:gd name="connsiteY199" fmla="*/ 2080751 h 2661915"/>
              <a:gd name="connsiteX200" fmla="*/ 7360100 w 9563103"/>
              <a:gd name="connsiteY200" fmla="*/ 2121844 h 2661915"/>
              <a:gd name="connsiteX201" fmla="*/ 7415026 w 9563103"/>
              <a:gd name="connsiteY201" fmla="*/ 2115973 h 2661915"/>
              <a:gd name="connsiteX202" fmla="*/ 7464459 w 9563103"/>
              <a:gd name="connsiteY202" fmla="*/ 2063140 h 2661915"/>
              <a:gd name="connsiteX203" fmla="*/ 7447981 w 9563103"/>
              <a:gd name="connsiteY203" fmla="*/ 2051400 h 2661915"/>
              <a:gd name="connsiteX204" fmla="*/ 7486430 w 9563103"/>
              <a:gd name="connsiteY204" fmla="*/ 2022048 h 2661915"/>
              <a:gd name="connsiteX205" fmla="*/ 7426011 w 9563103"/>
              <a:gd name="connsiteY205" fmla="*/ 2069011 h 2661915"/>
              <a:gd name="connsiteX206" fmla="*/ 7266725 w 9563103"/>
              <a:gd name="connsiteY206" fmla="*/ 2086622 h 2661915"/>
              <a:gd name="connsiteX207" fmla="*/ 7250247 w 9563103"/>
              <a:gd name="connsiteY207" fmla="*/ 2121844 h 2661915"/>
              <a:gd name="connsiteX208" fmla="*/ 7228277 w 9563103"/>
              <a:gd name="connsiteY208" fmla="*/ 2110103 h 2661915"/>
              <a:gd name="connsiteX209" fmla="*/ 7233770 w 9563103"/>
              <a:gd name="connsiteY209" fmla="*/ 2092492 h 2661915"/>
              <a:gd name="connsiteX210" fmla="*/ 7173351 w 9563103"/>
              <a:gd name="connsiteY210" fmla="*/ 2127714 h 2661915"/>
              <a:gd name="connsiteX211" fmla="*/ 7184337 w 9563103"/>
              <a:gd name="connsiteY211" fmla="*/ 2145325 h 2661915"/>
              <a:gd name="connsiteX212" fmla="*/ 7151381 w 9563103"/>
              <a:gd name="connsiteY212" fmla="*/ 2145325 h 2661915"/>
              <a:gd name="connsiteX213" fmla="*/ 7140395 w 9563103"/>
              <a:gd name="connsiteY213" fmla="*/ 2115973 h 2661915"/>
              <a:gd name="connsiteX214" fmla="*/ 7085469 w 9563103"/>
              <a:gd name="connsiteY214" fmla="*/ 2157066 h 2661915"/>
              <a:gd name="connsiteX215" fmla="*/ 7093365 w 9563103"/>
              <a:gd name="connsiteY215" fmla="*/ 2165596 h 2661915"/>
              <a:gd name="connsiteX216" fmla="*/ 7094273 w 9563103"/>
              <a:gd name="connsiteY216" fmla="*/ 2171568 h 2661915"/>
              <a:gd name="connsiteX217" fmla="*/ 7088216 w 9563103"/>
              <a:gd name="connsiteY217" fmla="*/ 2162936 h 2661915"/>
              <a:gd name="connsiteX218" fmla="*/ 7079977 w 9563103"/>
              <a:gd name="connsiteY218" fmla="*/ 2151195 h 2661915"/>
              <a:gd name="connsiteX219" fmla="*/ 6970125 w 9563103"/>
              <a:gd name="connsiteY219" fmla="*/ 2209899 h 2661915"/>
              <a:gd name="connsiteX220" fmla="*/ 6986603 w 9563103"/>
              <a:gd name="connsiteY220" fmla="*/ 2180547 h 2661915"/>
              <a:gd name="connsiteX221" fmla="*/ 6937169 w 9563103"/>
              <a:gd name="connsiteY221" fmla="*/ 2209899 h 2661915"/>
              <a:gd name="connsiteX222" fmla="*/ 6937169 w 9563103"/>
              <a:gd name="connsiteY222" fmla="*/ 2192288 h 2661915"/>
              <a:gd name="connsiteX223" fmla="*/ 6909706 w 9563103"/>
              <a:gd name="connsiteY223" fmla="*/ 2204028 h 2661915"/>
              <a:gd name="connsiteX224" fmla="*/ 6915199 w 9563103"/>
              <a:gd name="connsiteY224" fmla="*/ 2221640 h 2661915"/>
              <a:gd name="connsiteX225" fmla="*/ 6887736 w 9563103"/>
              <a:gd name="connsiteY225" fmla="*/ 2233380 h 2661915"/>
              <a:gd name="connsiteX226" fmla="*/ 6882243 w 9563103"/>
              <a:gd name="connsiteY226" fmla="*/ 2209899 h 2661915"/>
              <a:gd name="connsiteX227" fmla="*/ 6783376 w 9563103"/>
              <a:gd name="connsiteY227" fmla="*/ 2239251 h 2661915"/>
              <a:gd name="connsiteX228" fmla="*/ 6755913 w 9563103"/>
              <a:gd name="connsiteY228" fmla="*/ 2245121 h 2661915"/>
              <a:gd name="connsiteX229" fmla="*/ 6744928 w 9563103"/>
              <a:gd name="connsiteY229" fmla="*/ 2221640 h 2661915"/>
              <a:gd name="connsiteX230" fmla="*/ 6684509 w 9563103"/>
              <a:gd name="connsiteY230" fmla="*/ 2227510 h 2661915"/>
              <a:gd name="connsiteX231" fmla="*/ 6673524 w 9563103"/>
              <a:gd name="connsiteY231" fmla="*/ 2245121 h 2661915"/>
              <a:gd name="connsiteX232" fmla="*/ 6332982 w 9563103"/>
              <a:gd name="connsiteY232" fmla="*/ 2262732 h 2661915"/>
              <a:gd name="connsiteX233" fmla="*/ 6261578 w 9563103"/>
              <a:gd name="connsiteY233" fmla="*/ 2280343 h 2661915"/>
              <a:gd name="connsiteX234" fmla="*/ 6250593 w 9563103"/>
              <a:gd name="connsiteY234" fmla="*/ 2297954 h 2661915"/>
              <a:gd name="connsiteX235" fmla="*/ 6195666 w 9563103"/>
              <a:gd name="connsiteY235" fmla="*/ 2303824 h 2661915"/>
              <a:gd name="connsiteX236" fmla="*/ 6173696 w 9563103"/>
              <a:gd name="connsiteY236" fmla="*/ 2315565 h 2661915"/>
              <a:gd name="connsiteX237" fmla="*/ 5970469 w 9563103"/>
              <a:gd name="connsiteY237" fmla="*/ 2333176 h 2661915"/>
              <a:gd name="connsiteX238" fmla="*/ 5964977 w 9563103"/>
              <a:gd name="connsiteY238" fmla="*/ 2350787 h 2661915"/>
              <a:gd name="connsiteX239" fmla="*/ 5234459 w 9563103"/>
              <a:gd name="connsiteY239" fmla="*/ 2462324 h 2661915"/>
              <a:gd name="connsiteX240" fmla="*/ 4503942 w 9563103"/>
              <a:gd name="connsiteY240" fmla="*/ 2550379 h 2661915"/>
              <a:gd name="connsiteX241" fmla="*/ 4481971 w 9563103"/>
              <a:gd name="connsiteY241" fmla="*/ 2562120 h 2661915"/>
              <a:gd name="connsiteX242" fmla="*/ 4492957 w 9563103"/>
              <a:gd name="connsiteY242" fmla="*/ 2550379 h 2661915"/>
              <a:gd name="connsiteX243" fmla="*/ 4465494 w 9563103"/>
              <a:gd name="connsiteY243" fmla="*/ 2567990 h 2661915"/>
              <a:gd name="connsiteX244" fmla="*/ 4454508 w 9563103"/>
              <a:gd name="connsiteY244" fmla="*/ 2550379 h 2661915"/>
              <a:gd name="connsiteX245" fmla="*/ 4273252 w 9563103"/>
              <a:gd name="connsiteY245" fmla="*/ 2585601 h 2661915"/>
              <a:gd name="connsiteX246" fmla="*/ 4267760 w 9563103"/>
              <a:gd name="connsiteY246" fmla="*/ 2573860 h 2661915"/>
              <a:gd name="connsiteX247" fmla="*/ 4256774 w 9563103"/>
              <a:gd name="connsiteY247" fmla="*/ 2591471 h 2661915"/>
              <a:gd name="connsiteX248" fmla="*/ 3883277 w 9563103"/>
              <a:gd name="connsiteY248" fmla="*/ 2614953 h 2661915"/>
              <a:gd name="connsiteX249" fmla="*/ 3713006 w 9563103"/>
              <a:gd name="connsiteY249" fmla="*/ 2620823 h 2661915"/>
              <a:gd name="connsiteX250" fmla="*/ 3652587 w 9563103"/>
              <a:gd name="connsiteY250" fmla="*/ 2638434 h 2661915"/>
              <a:gd name="connsiteX251" fmla="*/ 3548227 w 9563103"/>
              <a:gd name="connsiteY251" fmla="*/ 2626693 h 2661915"/>
              <a:gd name="connsiteX252" fmla="*/ 3312045 w 9563103"/>
              <a:gd name="connsiteY252" fmla="*/ 2656045 h 2661915"/>
              <a:gd name="connsiteX253" fmla="*/ 3301060 w 9563103"/>
              <a:gd name="connsiteY253" fmla="*/ 2638434 h 2661915"/>
              <a:gd name="connsiteX254" fmla="*/ 3114311 w 9563103"/>
              <a:gd name="connsiteY254" fmla="*/ 2661915 h 2661915"/>
              <a:gd name="connsiteX255" fmla="*/ 3053892 w 9563103"/>
              <a:gd name="connsiteY255" fmla="*/ 2638434 h 2661915"/>
              <a:gd name="connsiteX256" fmla="*/ 3042907 w 9563103"/>
              <a:gd name="connsiteY256" fmla="*/ 2656045 h 2661915"/>
              <a:gd name="connsiteX257" fmla="*/ 2976996 w 9563103"/>
              <a:gd name="connsiteY257" fmla="*/ 2650175 h 2661915"/>
              <a:gd name="connsiteX258" fmla="*/ 2839680 w 9563103"/>
              <a:gd name="connsiteY258" fmla="*/ 2656045 h 2661915"/>
              <a:gd name="connsiteX259" fmla="*/ 2521109 w 9563103"/>
              <a:gd name="connsiteY259" fmla="*/ 2638434 h 2661915"/>
              <a:gd name="connsiteX260" fmla="*/ 2515616 w 9563103"/>
              <a:gd name="connsiteY260" fmla="*/ 2656045 h 2661915"/>
              <a:gd name="connsiteX261" fmla="*/ 2328868 w 9563103"/>
              <a:gd name="connsiteY261" fmla="*/ 2644304 h 2661915"/>
              <a:gd name="connsiteX262" fmla="*/ 2312390 w 9563103"/>
              <a:gd name="connsiteY262" fmla="*/ 2614953 h 2661915"/>
              <a:gd name="connsiteX263" fmla="*/ 2246478 w 9563103"/>
              <a:gd name="connsiteY263" fmla="*/ 2614953 h 2661915"/>
              <a:gd name="connsiteX264" fmla="*/ 2246478 w 9563103"/>
              <a:gd name="connsiteY264" fmla="*/ 2632564 h 2661915"/>
              <a:gd name="connsiteX265" fmla="*/ 2202537 w 9563103"/>
              <a:gd name="connsiteY265" fmla="*/ 2614953 h 2661915"/>
              <a:gd name="connsiteX266" fmla="*/ 2026774 w 9563103"/>
              <a:gd name="connsiteY266" fmla="*/ 2603212 h 2661915"/>
              <a:gd name="connsiteX267" fmla="*/ 2026774 w 9563103"/>
              <a:gd name="connsiteY267" fmla="*/ 2626693 h 2661915"/>
              <a:gd name="connsiteX268" fmla="*/ 1818054 w 9563103"/>
              <a:gd name="connsiteY268" fmla="*/ 2603212 h 2661915"/>
              <a:gd name="connsiteX269" fmla="*/ 1801577 w 9563103"/>
              <a:gd name="connsiteY269" fmla="*/ 2573860 h 2661915"/>
              <a:gd name="connsiteX270" fmla="*/ 1763128 w 9563103"/>
              <a:gd name="connsiteY270" fmla="*/ 2603212 h 2661915"/>
              <a:gd name="connsiteX271" fmla="*/ 1708202 w 9563103"/>
              <a:gd name="connsiteY271" fmla="*/ 2573860 h 2661915"/>
              <a:gd name="connsiteX272" fmla="*/ 1587365 w 9563103"/>
              <a:gd name="connsiteY272" fmla="*/ 2573860 h 2661915"/>
              <a:gd name="connsiteX273" fmla="*/ 1504976 w 9563103"/>
              <a:gd name="connsiteY273" fmla="*/ 2550379 h 2661915"/>
              <a:gd name="connsiteX274" fmla="*/ 1499483 w 9563103"/>
              <a:gd name="connsiteY274" fmla="*/ 2579731 h 2661915"/>
              <a:gd name="connsiteX275" fmla="*/ 1461035 w 9563103"/>
              <a:gd name="connsiteY275" fmla="*/ 2573860 h 2661915"/>
              <a:gd name="connsiteX276" fmla="*/ 1367660 w 9563103"/>
              <a:gd name="connsiteY276" fmla="*/ 2556249 h 2661915"/>
              <a:gd name="connsiteX277" fmla="*/ 1362168 w 9563103"/>
              <a:gd name="connsiteY277" fmla="*/ 2515157 h 2661915"/>
              <a:gd name="connsiteX278" fmla="*/ 1263301 w 9563103"/>
              <a:gd name="connsiteY278" fmla="*/ 2550379 h 2661915"/>
              <a:gd name="connsiteX279" fmla="*/ 1285271 w 9563103"/>
              <a:gd name="connsiteY279" fmla="*/ 2526897 h 2661915"/>
              <a:gd name="connsiteX280" fmla="*/ 1274286 w 9563103"/>
              <a:gd name="connsiteY280" fmla="*/ 2491675 h 2661915"/>
              <a:gd name="connsiteX281" fmla="*/ 1224852 w 9563103"/>
              <a:gd name="connsiteY281" fmla="*/ 2503416 h 2661915"/>
              <a:gd name="connsiteX282" fmla="*/ 1246823 w 9563103"/>
              <a:gd name="connsiteY282" fmla="*/ 2491675 h 2661915"/>
              <a:gd name="connsiteX283" fmla="*/ 1186404 w 9563103"/>
              <a:gd name="connsiteY283" fmla="*/ 2503416 h 2661915"/>
              <a:gd name="connsiteX284" fmla="*/ 1175419 w 9563103"/>
              <a:gd name="connsiteY284" fmla="*/ 2474064 h 2661915"/>
              <a:gd name="connsiteX285" fmla="*/ 1136971 w 9563103"/>
              <a:gd name="connsiteY285" fmla="*/ 2503416 h 2661915"/>
              <a:gd name="connsiteX286" fmla="*/ 1065567 w 9563103"/>
              <a:gd name="connsiteY286" fmla="*/ 2497546 h 2661915"/>
              <a:gd name="connsiteX287" fmla="*/ 1065567 w 9563103"/>
              <a:gd name="connsiteY287" fmla="*/ 2526897 h 2661915"/>
              <a:gd name="connsiteX288" fmla="*/ 1049089 w 9563103"/>
              <a:gd name="connsiteY288" fmla="*/ 2491675 h 2661915"/>
              <a:gd name="connsiteX289" fmla="*/ 1027118 w 9563103"/>
              <a:gd name="connsiteY289" fmla="*/ 2515157 h 2661915"/>
              <a:gd name="connsiteX290" fmla="*/ 1038104 w 9563103"/>
              <a:gd name="connsiteY290" fmla="*/ 2491675 h 2661915"/>
              <a:gd name="connsiteX291" fmla="*/ 911774 w 9563103"/>
              <a:gd name="connsiteY291" fmla="*/ 2485805 h 2661915"/>
              <a:gd name="connsiteX292" fmla="*/ 928251 w 9563103"/>
              <a:gd name="connsiteY292" fmla="*/ 2474064 h 2661915"/>
              <a:gd name="connsiteX293" fmla="*/ 845862 w 9563103"/>
              <a:gd name="connsiteY293" fmla="*/ 2479935 h 2661915"/>
              <a:gd name="connsiteX294" fmla="*/ 834877 w 9563103"/>
              <a:gd name="connsiteY294" fmla="*/ 2474064 h 2661915"/>
              <a:gd name="connsiteX295" fmla="*/ 834877 w 9563103"/>
              <a:gd name="connsiteY295" fmla="*/ 2450583 h 2661915"/>
              <a:gd name="connsiteX296" fmla="*/ 812906 w 9563103"/>
              <a:gd name="connsiteY296" fmla="*/ 2468194 h 2661915"/>
              <a:gd name="connsiteX297" fmla="*/ 829384 w 9563103"/>
              <a:gd name="connsiteY297" fmla="*/ 2479935 h 2661915"/>
              <a:gd name="connsiteX298" fmla="*/ 790936 w 9563103"/>
              <a:gd name="connsiteY298" fmla="*/ 2462324 h 2661915"/>
              <a:gd name="connsiteX299" fmla="*/ 763473 w 9563103"/>
              <a:gd name="connsiteY299" fmla="*/ 2450583 h 2661915"/>
              <a:gd name="connsiteX300" fmla="*/ 774458 w 9563103"/>
              <a:gd name="connsiteY300" fmla="*/ 2427102 h 2661915"/>
              <a:gd name="connsiteX301" fmla="*/ 697562 w 9563103"/>
              <a:gd name="connsiteY301" fmla="*/ 2438842 h 2661915"/>
              <a:gd name="connsiteX302" fmla="*/ 697562 w 9563103"/>
              <a:gd name="connsiteY302" fmla="*/ 2415361 h 2661915"/>
              <a:gd name="connsiteX303" fmla="*/ 675591 w 9563103"/>
              <a:gd name="connsiteY303" fmla="*/ 2415361 h 2661915"/>
              <a:gd name="connsiteX304" fmla="*/ 675591 w 9563103"/>
              <a:gd name="connsiteY304" fmla="*/ 2438842 h 2661915"/>
              <a:gd name="connsiteX305" fmla="*/ 642635 w 9563103"/>
              <a:gd name="connsiteY305" fmla="*/ 2427102 h 2661915"/>
              <a:gd name="connsiteX306" fmla="*/ 637143 w 9563103"/>
              <a:gd name="connsiteY306" fmla="*/ 2444713 h 2661915"/>
              <a:gd name="connsiteX307" fmla="*/ 598694 w 9563103"/>
              <a:gd name="connsiteY307" fmla="*/ 2421231 h 2661915"/>
              <a:gd name="connsiteX308" fmla="*/ 609680 w 9563103"/>
              <a:gd name="connsiteY308" fmla="*/ 2386009 h 2661915"/>
              <a:gd name="connsiteX309" fmla="*/ 571231 w 9563103"/>
              <a:gd name="connsiteY309" fmla="*/ 2403620 h 2661915"/>
              <a:gd name="connsiteX310" fmla="*/ 543768 w 9563103"/>
              <a:gd name="connsiteY310" fmla="*/ 2421231 h 2661915"/>
              <a:gd name="connsiteX311" fmla="*/ 554754 w 9563103"/>
              <a:gd name="connsiteY311" fmla="*/ 2374268 h 2661915"/>
              <a:gd name="connsiteX312" fmla="*/ 538276 w 9563103"/>
              <a:gd name="connsiteY312" fmla="*/ 2397750 h 2661915"/>
              <a:gd name="connsiteX313" fmla="*/ 466872 w 9563103"/>
              <a:gd name="connsiteY313" fmla="*/ 2356657 h 2661915"/>
              <a:gd name="connsiteX314" fmla="*/ 472364 w 9563103"/>
              <a:gd name="connsiteY314" fmla="*/ 2374268 h 2661915"/>
              <a:gd name="connsiteX315" fmla="*/ 450394 w 9563103"/>
              <a:gd name="connsiteY315" fmla="*/ 2374268 h 2661915"/>
              <a:gd name="connsiteX316" fmla="*/ 433916 w 9563103"/>
              <a:gd name="connsiteY316" fmla="*/ 2350787 h 2661915"/>
              <a:gd name="connsiteX317" fmla="*/ 439409 w 9563103"/>
              <a:gd name="connsiteY317" fmla="*/ 2315565 h 2661915"/>
              <a:gd name="connsiteX318" fmla="*/ 483350 w 9563103"/>
              <a:gd name="connsiteY318" fmla="*/ 2315565 h 2661915"/>
              <a:gd name="connsiteX319" fmla="*/ 521798 w 9563103"/>
              <a:gd name="connsiteY319" fmla="*/ 2350787 h 2661915"/>
              <a:gd name="connsiteX320" fmla="*/ 543768 w 9563103"/>
              <a:gd name="connsiteY320" fmla="*/ 2327306 h 2661915"/>
              <a:gd name="connsiteX321" fmla="*/ 532783 w 9563103"/>
              <a:gd name="connsiteY321" fmla="*/ 2350787 h 2661915"/>
              <a:gd name="connsiteX322" fmla="*/ 549261 w 9563103"/>
              <a:gd name="connsiteY322" fmla="*/ 2362528 h 2661915"/>
              <a:gd name="connsiteX323" fmla="*/ 560246 w 9563103"/>
              <a:gd name="connsiteY323" fmla="*/ 2309695 h 2661915"/>
              <a:gd name="connsiteX324" fmla="*/ 565739 w 9563103"/>
              <a:gd name="connsiteY324" fmla="*/ 2362528 h 2661915"/>
              <a:gd name="connsiteX325" fmla="*/ 609680 w 9563103"/>
              <a:gd name="connsiteY325" fmla="*/ 2356657 h 2661915"/>
              <a:gd name="connsiteX326" fmla="*/ 604187 w 9563103"/>
              <a:gd name="connsiteY326" fmla="*/ 2315565 h 2661915"/>
              <a:gd name="connsiteX327" fmla="*/ 615172 w 9563103"/>
              <a:gd name="connsiteY327" fmla="*/ 2362528 h 2661915"/>
              <a:gd name="connsiteX328" fmla="*/ 708547 w 9563103"/>
              <a:gd name="connsiteY328" fmla="*/ 2350787 h 2661915"/>
              <a:gd name="connsiteX329" fmla="*/ 708547 w 9563103"/>
              <a:gd name="connsiteY329" fmla="*/ 2339046 h 2661915"/>
              <a:gd name="connsiteX330" fmla="*/ 692069 w 9563103"/>
              <a:gd name="connsiteY330" fmla="*/ 2327306 h 2661915"/>
              <a:gd name="connsiteX331" fmla="*/ 725025 w 9563103"/>
              <a:gd name="connsiteY331" fmla="*/ 2350787 h 2661915"/>
              <a:gd name="connsiteX332" fmla="*/ 741503 w 9563103"/>
              <a:gd name="connsiteY332" fmla="*/ 2333176 h 2661915"/>
              <a:gd name="connsiteX333" fmla="*/ 752488 w 9563103"/>
              <a:gd name="connsiteY333" fmla="*/ 2368398 h 2661915"/>
              <a:gd name="connsiteX334" fmla="*/ 851355 w 9563103"/>
              <a:gd name="connsiteY334" fmla="*/ 2333176 h 2661915"/>
              <a:gd name="connsiteX335" fmla="*/ 856847 w 9563103"/>
              <a:gd name="connsiteY335" fmla="*/ 2362528 h 2661915"/>
              <a:gd name="connsiteX336" fmla="*/ 917266 w 9563103"/>
              <a:gd name="connsiteY336" fmla="*/ 2356657 h 2661915"/>
              <a:gd name="connsiteX337" fmla="*/ 911774 w 9563103"/>
              <a:gd name="connsiteY337" fmla="*/ 2386009 h 2661915"/>
              <a:gd name="connsiteX338" fmla="*/ 939237 w 9563103"/>
              <a:gd name="connsiteY338" fmla="*/ 2368398 h 2661915"/>
              <a:gd name="connsiteX339" fmla="*/ 928251 w 9563103"/>
              <a:gd name="connsiteY339" fmla="*/ 2344917 h 2661915"/>
              <a:gd name="connsiteX340" fmla="*/ 950222 w 9563103"/>
              <a:gd name="connsiteY340" fmla="*/ 2356657 h 2661915"/>
              <a:gd name="connsiteX341" fmla="*/ 950222 w 9563103"/>
              <a:gd name="connsiteY341" fmla="*/ 2391880 h 2661915"/>
              <a:gd name="connsiteX342" fmla="*/ 1027118 w 9563103"/>
              <a:gd name="connsiteY342" fmla="*/ 2374268 h 2661915"/>
              <a:gd name="connsiteX343" fmla="*/ 1038104 w 9563103"/>
              <a:gd name="connsiteY343" fmla="*/ 2391880 h 2661915"/>
              <a:gd name="connsiteX344" fmla="*/ 1054581 w 9563103"/>
              <a:gd name="connsiteY344" fmla="*/ 2374268 h 2661915"/>
              <a:gd name="connsiteX345" fmla="*/ 1049089 w 9563103"/>
              <a:gd name="connsiteY345" fmla="*/ 2362528 h 2661915"/>
              <a:gd name="connsiteX346" fmla="*/ 1104015 w 9563103"/>
              <a:gd name="connsiteY346" fmla="*/ 2391880 h 2661915"/>
              <a:gd name="connsiteX347" fmla="*/ 1104015 w 9563103"/>
              <a:gd name="connsiteY347" fmla="*/ 2374268 h 2661915"/>
              <a:gd name="connsiteX348" fmla="*/ 1087537 w 9563103"/>
              <a:gd name="connsiteY348" fmla="*/ 2356657 h 2661915"/>
              <a:gd name="connsiteX349" fmla="*/ 1208375 w 9563103"/>
              <a:gd name="connsiteY349" fmla="*/ 2350787 h 2661915"/>
              <a:gd name="connsiteX350" fmla="*/ 1208375 w 9563103"/>
              <a:gd name="connsiteY350" fmla="*/ 2368398 h 2661915"/>
              <a:gd name="connsiteX351" fmla="*/ 1285271 w 9563103"/>
              <a:gd name="connsiteY351" fmla="*/ 2386009 h 2661915"/>
              <a:gd name="connsiteX352" fmla="*/ 1367660 w 9563103"/>
              <a:gd name="connsiteY352" fmla="*/ 2374268 h 2661915"/>
              <a:gd name="connsiteX353" fmla="*/ 1417094 w 9563103"/>
              <a:gd name="connsiteY353" fmla="*/ 2403620 h 2661915"/>
              <a:gd name="connsiteX354" fmla="*/ 1455542 w 9563103"/>
              <a:gd name="connsiteY354" fmla="*/ 2391880 h 2661915"/>
              <a:gd name="connsiteX355" fmla="*/ 1515961 w 9563103"/>
              <a:gd name="connsiteY355" fmla="*/ 2380139 h 2661915"/>
              <a:gd name="connsiteX356" fmla="*/ 1521453 w 9563103"/>
              <a:gd name="connsiteY356" fmla="*/ 2409491 h 2661915"/>
              <a:gd name="connsiteX357" fmla="*/ 1548917 w 9563103"/>
              <a:gd name="connsiteY357" fmla="*/ 2415361 h 2661915"/>
              <a:gd name="connsiteX358" fmla="*/ 1565394 w 9563103"/>
              <a:gd name="connsiteY358" fmla="*/ 2391880 h 2661915"/>
              <a:gd name="connsiteX359" fmla="*/ 1548917 w 9563103"/>
              <a:gd name="connsiteY359" fmla="*/ 2421231 h 2661915"/>
              <a:gd name="connsiteX360" fmla="*/ 1592857 w 9563103"/>
              <a:gd name="connsiteY360" fmla="*/ 2397750 h 2661915"/>
              <a:gd name="connsiteX361" fmla="*/ 1603843 w 9563103"/>
              <a:gd name="connsiteY361" fmla="*/ 2427102 h 2661915"/>
              <a:gd name="connsiteX362" fmla="*/ 1647784 w 9563103"/>
              <a:gd name="connsiteY362" fmla="*/ 2386009 h 2661915"/>
              <a:gd name="connsiteX363" fmla="*/ 1642291 w 9563103"/>
              <a:gd name="connsiteY363" fmla="*/ 2362528 h 2661915"/>
              <a:gd name="connsiteX364" fmla="*/ 1653276 w 9563103"/>
              <a:gd name="connsiteY364" fmla="*/ 2368398 h 2661915"/>
              <a:gd name="connsiteX365" fmla="*/ 1642291 w 9563103"/>
              <a:gd name="connsiteY365" fmla="*/ 2339046 h 2661915"/>
              <a:gd name="connsiteX366" fmla="*/ 1697217 w 9563103"/>
              <a:gd name="connsiteY366" fmla="*/ 2362528 h 2661915"/>
              <a:gd name="connsiteX367" fmla="*/ 1686232 w 9563103"/>
              <a:gd name="connsiteY367" fmla="*/ 2386009 h 2661915"/>
              <a:gd name="connsiteX368" fmla="*/ 1658769 w 9563103"/>
              <a:gd name="connsiteY368" fmla="*/ 2397750 h 2661915"/>
              <a:gd name="connsiteX369" fmla="*/ 1686232 w 9563103"/>
              <a:gd name="connsiteY369" fmla="*/ 2415361 h 2661915"/>
              <a:gd name="connsiteX370" fmla="*/ 1719188 w 9563103"/>
              <a:gd name="connsiteY370" fmla="*/ 2397750 h 2661915"/>
              <a:gd name="connsiteX371" fmla="*/ 1702710 w 9563103"/>
              <a:gd name="connsiteY371" fmla="*/ 2391880 h 2661915"/>
              <a:gd name="connsiteX372" fmla="*/ 1697217 w 9563103"/>
              <a:gd name="connsiteY372" fmla="*/ 2362528 h 2661915"/>
              <a:gd name="connsiteX373" fmla="*/ 1724680 w 9563103"/>
              <a:gd name="connsiteY373" fmla="*/ 2356657 h 2661915"/>
              <a:gd name="connsiteX374" fmla="*/ 1719188 w 9563103"/>
              <a:gd name="connsiteY374" fmla="*/ 2380139 h 2661915"/>
              <a:gd name="connsiteX375" fmla="*/ 1730173 w 9563103"/>
              <a:gd name="connsiteY375" fmla="*/ 2380139 h 2661915"/>
              <a:gd name="connsiteX376" fmla="*/ 1741158 w 9563103"/>
              <a:gd name="connsiteY376" fmla="*/ 2350787 h 2661915"/>
              <a:gd name="connsiteX377" fmla="*/ 1829040 w 9563103"/>
              <a:gd name="connsiteY377" fmla="*/ 2397750 h 2661915"/>
              <a:gd name="connsiteX378" fmla="*/ 1851010 w 9563103"/>
              <a:gd name="connsiteY378" fmla="*/ 2380139 h 2661915"/>
              <a:gd name="connsiteX379" fmla="*/ 1829040 w 9563103"/>
              <a:gd name="connsiteY379" fmla="*/ 2362528 h 2661915"/>
              <a:gd name="connsiteX380" fmla="*/ 1883966 w 9563103"/>
              <a:gd name="connsiteY380" fmla="*/ 2397750 h 2661915"/>
              <a:gd name="connsiteX381" fmla="*/ 1894951 w 9563103"/>
              <a:gd name="connsiteY381" fmla="*/ 2397750 h 2661915"/>
              <a:gd name="connsiteX382" fmla="*/ 1905936 w 9563103"/>
              <a:gd name="connsiteY382" fmla="*/ 2368398 h 2661915"/>
              <a:gd name="connsiteX383" fmla="*/ 2059729 w 9563103"/>
              <a:gd name="connsiteY383" fmla="*/ 2368398 h 2661915"/>
              <a:gd name="connsiteX384" fmla="*/ 2224508 w 9563103"/>
              <a:gd name="connsiteY384" fmla="*/ 2391880 h 2661915"/>
              <a:gd name="connsiteX385" fmla="*/ 2219015 w 9563103"/>
              <a:gd name="connsiteY385" fmla="*/ 2374268 h 2661915"/>
              <a:gd name="connsiteX386" fmla="*/ 2372808 w 9563103"/>
              <a:gd name="connsiteY386" fmla="*/ 2403620 h 2661915"/>
              <a:gd name="connsiteX387" fmla="*/ 2378301 w 9563103"/>
              <a:gd name="connsiteY387" fmla="*/ 2380139 h 2661915"/>
              <a:gd name="connsiteX388" fmla="*/ 2482661 w 9563103"/>
              <a:gd name="connsiteY388" fmla="*/ 2397750 h 2661915"/>
              <a:gd name="connsiteX389" fmla="*/ 2482661 w 9563103"/>
              <a:gd name="connsiteY389" fmla="*/ 2380139 h 2661915"/>
              <a:gd name="connsiteX390" fmla="*/ 2532094 w 9563103"/>
              <a:gd name="connsiteY390" fmla="*/ 2386009 h 2661915"/>
              <a:gd name="connsiteX391" fmla="*/ 2647439 w 9563103"/>
              <a:gd name="connsiteY391" fmla="*/ 2409491 h 2661915"/>
              <a:gd name="connsiteX392" fmla="*/ 2669409 w 9563103"/>
              <a:gd name="connsiteY392" fmla="*/ 2415361 h 2661915"/>
              <a:gd name="connsiteX393" fmla="*/ 2647439 w 9563103"/>
              <a:gd name="connsiteY393" fmla="*/ 2432972 h 2661915"/>
              <a:gd name="connsiteX394" fmla="*/ 2663917 w 9563103"/>
              <a:gd name="connsiteY394" fmla="*/ 2468194 h 2661915"/>
              <a:gd name="connsiteX395" fmla="*/ 2680394 w 9563103"/>
              <a:gd name="connsiteY395" fmla="*/ 2403620 h 2661915"/>
              <a:gd name="connsiteX396" fmla="*/ 2768277 w 9563103"/>
              <a:gd name="connsiteY396" fmla="*/ 2397750 h 2661915"/>
              <a:gd name="connsiteX397" fmla="*/ 2773769 w 9563103"/>
              <a:gd name="connsiteY397" fmla="*/ 2421231 h 2661915"/>
              <a:gd name="connsiteX398" fmla="*/ 2998966 w 9563103"/>
              <a:gd name="connsiteY398" fmla="*/ 2397750 h 2661915"/>
              <a:gd name="connsiteX399" fmla="*/ 3026429 w 9563103"/>
              <a:gd name="connsiteY399" fmla="*/ 2421231 h 2661915"/>
              <a:gd name="connsiteX400" fmla="*/ 3031922 w 9563103"/>
              <a:gd name="connsiteY400" fmla="*/ 2403620 h 2661915"/>
              <a:gd name="connsiteX401" fmla="*/ 3372464 w 9563103"/>
              <a:gd name="connsiteY401" fmla="*/ 2403620 h 2661915"/>
              <a:gd name="connsiteX402" fmla="*/ 3427390 w 9563103"/>
              <a:gd name="connsiteY402" fmla="*/ 2409491 h 2661915"/>
              <a:gd name="connsiteX403" fmla="*/ 3482316 w 9563103"/>
              <a:gd name="connsiteY403" fmla="*/ 2403620 h 2661915"/>
              <a:gd name="connsiteX404" fmla="*/ 3608646 w 9563103"/>
              <a:gd name="connsiteY404" fmla="*/ 2374268 h 2661915"/>
              <a:gd name="connsiteX405" fmla="*/ 3614139 w 9563103"/>
              <a:gd name="connsiteY405" fmla="*/ 2397750 h 2661915"/>
              <a:gd name="connsiteX406" fmla="*/ 3685542 w 9563103"/>
              <a:gd name="connsiteY406" fmla="*/ 2374268 h 2661915"/>
              <a:gd name="connsiteX407" fmla="*/ 3696528 w 9563103"/>
              <a:gd name="connsiteY407" fmla="*/ 2397750 h 2661915"/>
              <a:gd name="connsiteX408" fmla="*/ 3707513 w 9563103"/>
              <a:gd name="connsiteY408" fmla="*/ 2374268 h 2661915"/>
              <a:gd name="connsiteX409" fmla="*/ 3729483 w 9563103"/>
              <a:gd name="connsiteY409" fmla="*/ 2391880 h 2661915"/>
              <a:gd name="connsiteX410" fmla="*/ 3789902 w 9563103"/>
              <a:gd name="connsiteY410" fmla="*/ 2368398 h 2661915"/>
              <a:gd name="connsiteX411" fmla="*/ 3789902 w 9563103"/>
              <a:gd name="connsiteY411" fmla="*/ 2386009 h 2661915"/>
              <a:gd name="connsiteX412" fmla="*/ 3839336 w 9563103"/>
              <a:gd name="connsiteY412" fmla="*/ 2368398 h 2661915"/>
              <a:gd name="connsiteX413" fmla="*/ 3850321 w 9563103"/>
              <a:gd name="connsiteY413" fmla="*/ 2391880 h 2661915"/>
              <a:gd name="connsiteX414" fmla="*/ 3855813 w 9563103"/>
              <a:gd name="connsiteY414" fmla="*/ 2362528 h 2661915"/>
              <a:gd name="connsiteX415" fmla="*/ 3932710 w 9563103"/>
              <a:gd name="connsiteY415" fmla="*/ 2362528 h 2661915"/>
              <a:gd name="connsiteX416" fmla="*/ 3993129 w 9563103"/>
              <a:gd name="connsiteY416" fmla="*/ 2350787 h 2661915"/>
              <a:gd name="connsiteX417" fmla="*/ 4048055 w 9563103"/>
              <a:gd name="connsiteY417" fmla="*/ 2350787 h 2661915"/>
              <a:gd name="connsiteX418" fmla="*/ 4245789 w 9563103"/>
              <a:gd name="connsiteY418" fmla="*/ 2350787 h 2661915"/>
              <a:gd name="connsiteX419" fmla="*/ 4234804 w 9563103"/>
              <a:gd name="connsiteY419" fmla="*/ 2333176 h 2661915"/>
              <a:gd name="connsiteX420" fmla="*/ 4251282 w 9563103"/>
              <a:gd name="connsiteY420" fmla="*/ 2350787 h 2661915"/>
              <a:gd name="connsiteX421" fmla="*/ 4410567 w 9563103"/>
              <a:gd name="connsiteY421" fmla="*/ 2315565 h 2661915"/>
              <a:gd name="connsiteX422" fmla="*/ 4416060 w 9563103"/>
              <a:gd name="connsiteY422" fmla="*/ 2333176 h 2661915"/>
              <a:gd name="connsiteX423" fmla="*/ 4520420 w 9563103"/>
              <a:gd name="connsiteY423" fmla="*/ 2321435 h 2661915"/>
              <a:gd name="connsiteX424" fmla="*/ 4646750 w 9563103"/>
              <a:gd name="connsiteY424" fmla="*/ 2321435 h 2661915"/>
              <a:gd name="connsiteX425" fmla="*/ 4652242 w 9563103"/>
              <a:gd name="connsiteY425" fmla="*/ 2286213 h 2661915"/>
              <a:gd name="connsiteX426" fmla="*/ 4690691 w 9563103"/>
              <a:gd name="connsiteY426" fmla="*/ 2286213 h 2661915"/>
              <a:gd name="connsiteX427" fmla="*/ 4679705 w 9563103"/>
              <a:gd name="connsiteY427" fmla="*/ 2297954 h 2661915"/>
              <a:gd name="connsiteX428" fmla="*/ 4701676 w 9563103"/>
              <a:gd name="connsiteY428" fmla="*/ 2274473 h 2661915"/>
              <a:gd name="connsiteX429" fmla="*/ 4932366 w 9563103"/>
              <a:gd name="connsiteY429" fmla="*/ 2268602 h 2661915"/>
              <a:gd name="connsiteX430" fmla="*/ 4932366 w 9563103"/>
              <a:gd name="connsiteY430" fmla="*/ 2239251 h 2661915"/>
              <a:gd name="connsiteX431" fmla="*/ 1861995 w 9563103"/>
              <a:gd name="connsiteY431" fmla="*/ 2297954 h 2661915"/>
              <a:gd name="connsiteX432" fmla="*/ 1741158 w 9563103"/>
              <a:gd name="connsiteY432" fmla="*/ 2280343 h 2661915"/>
              <a:gd name="connsiteX433" fmla="*/ 1675247 w 9563103"/>
              <a:gd name="connsiteY433" fmla="*/ 2297954 h 2661915"/>
              <a:gd name="connsiteX434" fmla="*/ 1658769 w 9563103"/>
              <a:gd name="connsiteY434" fmla="*/ 2280343 h 2661915"/>
              <a:gd name="connsiteX435" fmla="*/ 1614828 w 9563103"/>
              <a:gd name="connsiteY435" fmla="*/ 2274473 h 2661915"/>
              <a:gd name="connsiteX436" fmla="*/ 1554409 w 9563103"/>
              <a:gd name="connsiteY436" fmla="*/ 2274473 h 2661915"/>
              <a:gd name="connsiteX437" fmla="*/ 1581872 w 9563103"/>
              <a:gd name="connsiteY437" fmla="*/ 2268602 h 2661915"/>
              <a:gd name="connsiteX438" fmla="*/ 1483005 w 9563103"/>
              <a:gd name="connsiteY438" fmla="*/ 2250991 h 2661915"/>
              <a:gd name="connsiteX439" fmla="*/ 1367660 w 9563103"/>
              <a:gd name="connsiteY439" fmla="*/ 2268602 h 2661915"/>
              <a:gd name="connsiteX440" fmla="*/ 1351183 w 9563103"/>
              <a:gd name="connsiteY440" fmla="*/ 2250991 h 2661915"/>
              <a:gd name="connsiteX441" fmla="*/ 1312734 w 9563103"/>
              <a:gd name="connsiteY441" fmla="*/ 2239251 h 2661915"/>
              <a:gd name="connsiteX442" fmla="*/ 1224852 w 9563103"/>
              <a:gd name="connsiteY442" fmla="*/ 2245121 h 2661915"/>
              <a:gd name="connsiteX443" fmla="*/ 1235838 w 9563103"/>
              <a:gd name="connsiteY443" fmla="*/ 2209899 h 2661915"/>
              <a:gd name="connsiteX444" fmla="*/ 1224852 w 9563103"/>
              <a:gd name="connsiteY444" fmla="*/ 2239251 h 2661915"/>
              <a:gd name="connsiteX445" fmla="*/ 1125985 w 9563103"/>
              <a:gd name="connsiteY445" fmla="*/ 2239251 h 2661915"/>
              <a:gd name="connsiteX446" fmla="*/ 1104015 w 9563103"/>
              <a:gd name="connsiteY446" fmla="*/ 2245121 h 2661915"/>
              <a:gd name="connsiteX447" fmla="*/ 1098522 w 9563103"/>
              <a:gd name="connsiteY447" fmla="*/ 2221640 h 2661915"/>
              <a:gd name="connsiteX448" fmla="*/ 1054581 w 9563103"/>
              <a:gd name="connsiteY448" fmla="*/ 2239251 h 2661915"/>
              <a:gd name="connsiteX449" fmla="*/ 1021626 w 9563103"/>
              <a:gd name="connsiteY449" fmla="*/ 2227510 h 2661915"/>
              <a:gd name="connsiteX450" fmla="*/ 889803 w 9563103"/>
              <a:gd name="connsiteY450" fmla="*/ 2180547 h 2661915"/>
              <a:gd name="connsiteX451" fmla="*/ 774458 w 9563103"/>
              <a:gd name="connsiteY451" fmla="*/ 2192288 h 2661915"/>
              <a:gd name="connsiteX452" fmla="*/ 752488 w 9563103"/>
              <a:gd name="connsiteY452" fmla="*/ 2174677 h 2661915"/>
              <a:gd name="connsiteX453" fmla="*/ 840369 w 9563103"/>
              <a:gd name="connsiteY453" fmla="*/ 2157066 h 2661915"/>
              <a:gd name="connsiteX454" fmla="*/ 840369 w 9563103"/>
              <a:gd name="connsiteY454" fmla="*/ 2127714 h 2661915"/>
              <a:gd name="connsiteX455" fmla="*/ 812906 w 9563103"/>
              <a:gd name="connsiteY455" fmla="*/ 2139455 h 2661915"/>
              <a:gd name="connsiteX456" fmla="*/ 807414 w 9563103"/>
              <a:gd name="connsiteY456" fmla="*/ 2098362 h 2661915"/>
              <a:gd name="connsiteX457" fmla="*/ 785443 w 9563103"/>
              <a:gd name="connsiteY457" fmla="*/ 2133584 h 2661915"/>
              <a:gd name="connsiteX458" fmla="*/ 746995 w 9563103"/>
              <a:gd name="connsiteY458" fmla="*/ 2127714 h 2661915"/>
              <a:gd name="connsiteX459" fmla="*/ 741503 w 9563103"/>
              <a:gd name="connsiteY459" fmla="*/ 2168806 h 2661915"/>
              <a:gd name="connsiteX460" fmla="*/ 697562 w 9563103"/>
              <a:gd name="connsiteY460" fmla="*/ 2174677 h 2661915"/>
              <a:gd name="connsiteX461" fmla="*/ 692069 w 9563103"/>
              <a:gd name="connsiteY461" fmla="*/ 2145325 h 2661915"/>
              <a:gd name="connsiteX462" fmla="*/ 626158 w 9563103"/>
              <a:gd name="connsiteY462" fmla="*/ 2133584 h 2661915"/>
              <a:gd name="connsiteX463" fmla="*/ 675591 w 9563103"/>
              <a:gd name="connsiteY463" fmla="*/ 2127714 h 2661915"/>
              <a:gd name="connsiteX464" fmla="*/ 659113 w 9563103"/>
              <a:gd name="connsiteY464" fmla="*/ 2086622 h 2661915"/>
              <a:gd name="connsiteX465" fmla="*/ 637143 w 9563103"/>
              <a:gd name="connsiteY465" fmla="*/ 2110103 h 2661915"/>
              <a:gd name="connsiteX466" fmla="*/ 560246 w 9563103"/>
              <a:gd name="connsiteY466" fmla="*/ 2080751 h 2661915"/>
              <a:gd name="connsiteX467" fmla="*/ 554754 w 9563103"/>
              <a:gd name="connsiteY467" fmla="*/ 2057270 h 2661915"/>
              <a:gd name="connsiteX468" fmla="*/ 543768 w 9563103"/>
              <a:gd name="connsiteY468" fmla="*/ 2057270 h 2661915"/>
              <a:gd name="connsiteX469" fmla="*/ 549261 w 9563103"/>
              <a:gd name="connsiteY469" fmla="*/ 2110103 h 2661915"/>
              <a:gd name="connsiteX470" fmla="*/ 521798 w 9563103"/>
              <a:gd name="connsiteY470" fmla="*/ 2104233 h 2661915"/>
              <a:gd name="connsiteX471" fmla="*/ 538276 w 9563103"/>
              <a:gd name="connsiteY471" fmla="*/ 2133584 h 2661915"/>
              <a:gd name="connsiteX472" fmla="*/ 505320 w 9563103"/>
              <a:gd name="connsiteY472" fmla="*/ 2115973 h 2661915"/>
              <a:gd name="connsiteX473" fmla="*/ 521798 w 9563103"/>
              <a:gd name="connsiteY473" fmla="*/ 2080751 h 2661915"/>
              <a:gd name="connsiteX474" fmla="*/ 488842 w 9563103"/>
              <a:gd name="connsiteY474" fmla="*/ 2074881 h 2661915"/>
              <a:gd name="connsiteX475" fmla="*/ 488842 w 9563103"/>
              <a:gd name="connsiteY475" fmla="*/ 2039659 h 2661915"/>
              <a:gd name="connsiteX476" fmla="*/ 510813 w 9563103"/>
              <a:gd name="connsiteY476" fmla="*/ 2004437 h 2661915"/>
              <a:gd name="connsiteX477" fmla="*/ 488842 w 9563103"/>
              <a:gd name="connsiteY477" fmla="*/ 2022048 h 2661915"/>
              <a:gd name="connsiteX478" fmla="*/ 483350 w 9563103"/>
              <a:gd name="connsiteY478" fmla="*/ 1986826 h 2661915"/>
              <a:gd name="connsiteX479" fmla="*/ 466872 w 9563103"/>
              <a:gd name="connsiteY479" fmla="*/ 2022048 h 2661915"/>
              <a:gd name="connsiteX480" fmla="*/ 477857 w 9563103"/>
              <a:gd name="connsiteY480" fmla="*/ 2039659 h 2661915"/>
              <a:gd name="connsiteX481" fmla="*/ 488842 w 9563103"/>
              <a:gd name="connsiteY481" fmla="*/ 2033789 h 2661915"/>
              <a:gd name="connsiteX482" fmla="*/ 477857 w 9563103"/>
              <a:gd name="connsiteY482" fmla="*/ 2057270 h 2661915"/>
              <a:gd name="connsiteX483" fmla="*/ 461379 w 9563103"/>
              <a:gd name="connsiteY483" fmla="*/ 2022048 h 2661915"/>
              <a:gd name="connsiteX484" fmla="*/ 444902 w 9563103"/>
              <a:gd name="connsiteY484" fmla="*/ 2033789 h 2661915"/>
              <a:gd name="connsiteX485" fmla="*/ 455887 w 9563103"/>
              <a:gd name="connsiteY485" fmla="*/ 2051400 h 2661915"/>
              <a:gd name="connsiteX486" fmla="*/ 395468 w 9563103"/>
              <a:gd name="connsiteY486" fmla="*/ 2033789 h 2661915"/>
              <a:gd name="connsiteX487" fmla="*/ 455887 w 9563103"/>
              <a:gd name="connsiteY487" fmla="*/ 1998566 h 2661915"/>
              <a:gd name="connsiteX488" fmla="*/ 450394 w 9563103"/>
              <a:gd name="connsiteY488" fmla="*/ 1986826 h 2661915"/>
              <a:gd name="connsiteX489" fmla="*/ 373498 w 9563103"/>
              <a:gd name="connsiteY489" fmla="*/ 2010307 h 2661915"/>
              <a:gd name="connsiteX490" fmla="*/ 373498 w 9563103"/>
              <a:gd name="connsiteY490" fmla="*/ 1986826 h 2661915"/>
              <a:gd name="connsiteX491" fmla="*/ 362512 w 9563103"/>
              <a:gd name="connsiteY491" fmla="*/ 1986826 h 2661915"/>
              <a:gd name="connsiteX492" fmla="*/ 362512 w 9563103"/>
              <a:gd name="connsiteY492" fmla="*/ 2010307 h 2661915"/>
              <a:gd name="connsiteX493" fmla="*/ 329557 w 9563103"/>
              <a:gd name="connsiteY493" fmla="*/ 1992696 h 2661915"/>
              <a:gd name="connsiteX494" fmla="*/ 263645 w 9563103"/>
              <a:gd name="connsiteY494" fmla="*/ 2016177 h 2661915"/>
              <a:gd name="connsiteX495" fmla="*/ 318571 w 9563103"/>
              <a:gd name="connsiteY495" fmla="*/ 1975085 h 2661915"/>
              <a:gd name="connsiteX496" fmla="*/ 252660 w 9563103"/>
              <a:gd name="connsiteY496" fmla="*/ 1975085 h 2661915"/>
              <a:gd name="connsiteX497" fmla="*/ 252660 w 9563103"/>
              <a:gd name="connsiteY497" fmla="*/ 2022048 h 2661915"/>
              <a:gd name="connsiteX498" fmla="*/ 236182 w 9563103"/>
              <a:gd name="connsiteY498" fmla="*/ 2016177 h 2661915"/>
              <a:gd name="connsiteX499" fmla="*/ 247167 w 9563103"/>
              <a:gd name="connsiteY499" fmla="*/ 1969215 h 2661915"/>
              <a:gd name="connsiteX500" fmla="*/ 214212 w 9563103"/>
              <a:gd name="connsiteY500" fmla="*/ 1957474 h 2661915"/>
              <a:gd name="connsiteX501" fmla="*/ 126330 w 9563103"/>
              <a:gd name="connsiteY501" fmla="*/ 1975085 h 2661915"/>
              <a:gd name="connsiteX502" fmla="*/ 159286 w 9563103"/>
              <a:gd name="connsiteY502" fmla="*/ 1928122 h 2661915"/>
              <a:gd name="connsiteX503" fmla="*/ 93374 w 9563103"/>
              <a:gd name="connsiteY503" fmla="*/ 1904641 h 2661915"/>
              <a:gd name="connsiteX504" fmla="*/ 38448 w 9563103"/>
              <a:gd name="connsiteY504" fmla="*/ 1916382 h 2661915"/>
              <a:gd name="connsiteX505" fmla="*/ 27463 w 9563103"/>
              <a:gd name="connsiteY505" fmla="*/ 1945733 h 2661915"/>
              <a:gd name="connsiteX506" fmla="*/ 10985 w 9563103"/>
              <a:gd name="connsiteY506" fmla="*/ 1939863 h 2661915"/>
              <a:gd name="connsiteX507" fmla="*/ 10985 w 9563103"/>
              <a:gd name="connsiteY507" fmla="*/ 1963344 h 2661915"/>
              <a:gd name="connsiteX508" fmla="*/ 27463 w 9563103"/>
              <a:gd name="connsiteY508" fmla="*/ 1916382 h 2661915"/>
              <a:gd name="connsiteX509" fmla="*/ 16478 w 9563103"/>
              <a:gd name="connsiteY509" fmla="*/ 1892900 h 2661915"/>
              <a:gd name="connsiteX510" fmla="*/ 0 w 9563103"/>
              <a:gd name="connsiteY510" fmla="*/ 1892900 h 2661915"/>
              <a:gd name="connsiteX511" fmla="*/ 32956 w 9563103"/>
              <a:gd name="connsiteY511" fmla="*/ 1875289 h 2661915"/>
              <a:gd name="connsiteX512" fmla="*/ 32956 w 9563103"/>
              <a:gd name="connsiteY512" fmla="*/ 1863548 h 2661915"/>
              <a:gd name="connsiteX513" fmla="*/ 5492 w 9563103"/>
              <a:gd name="connsiteY513" fmla="*/ 1851808 h 2661915"/>
              <a:gd name="connsiteX514" fmla="*/ 71404 w 9563103"/>
              <a:gd name="connsiteY514" fmla="*/ 1851808 h 2661915"/>
              <a:gd name="connsiteX515" fmla="*/ 65911 w 9563103"/>
              <a:gd name="connsiteY515" fmla="*/ 1822456 h 2661915"/>
              <a:gd name="connsiteX516" fmla="*/ 87882 w 9563103"/>
              <a:gd name="connsiteY516" fmla="*/ 1840067 h 2661915"/>
              <a:gd name="connsiteX517" fmla="*/ 82389 w 9563103"/>
              <a:gd name="connsiteY517" fmla="*/ 1857678 h 2661915"/>
              <a:gd name="connsiteX518" fmla="*/ 115345 w 9563103"/>
              <a:gd name="connsiteY518" fmla="*/ 1828326 h 2661915"/>
              <a:gd name="connsiteX519" fmla="*/ 137315 w 9563103"/>
              <a:gd name="connsiteY519" fmla="*/ 1851808 h 2661915"/>
              <a:gd name="connsiteX520" fmla="*/ 104360 w 9563103"/>
              <a:gd name="connsiteY520" fmla="*/ 1857678 h 2661915"/>
              <a:gd name="connsiteX521" fmla="*/ 148300 w 9563103"/>
              <a:gd name="connsiteY521" fmla="*/ 1904641 h 2661915"/>
              <a:gd name="connsiteX522" fmla="*/ 159286 w 9563103"/>
              <a:gd name="connsiteY522" fmla="*/ 1892900 h 2661915"/>
              <a:gd name="connsiteX523" fmla="*/ 148300 w 9563103"/>
              <a:gd name="connsiteY523" fmla="*/ 1875289 h 2661915"/>
              <a:gd name="connsiteX524" fmla="*/ 148300 w 9563103"/>
              <a:gd name="connsiteY524" fmla="*/ 1851808 h 2661915"/>
              <a:gd name="connsiteX525" fmla="*/ 181256 w 9563103"/>
              <a:gd name="connsiteY525" fmla="*/ 1834197 h 2661915"/>
              <a:gd name="connsiteX526" fmla="*/ 164778 w 9563103"/>
              <a:gd name="connsiteY526" fmla="*/ 1810715 h 2661915"/>
              <a:gd name="connsiteX527" fmla="*/ 219704 w 9563103"/>
              <a:gd name="connsiteY527" fmla="*/ 1828326 h 2661915"/>
              <a:gd name="connsiteX528" fmla="*/ 197734 w 9563103"/>
              <a:gd name="connsiteY528" fmla="*/ 1845937 h 2661915"/>
              <a:gd name="connsiteX529" fmla="*/ 263645 w 9563103"/>
              <a:gd name="connsiteY529" fmla="*/ 1863548 h 2661915"/>
              <a:gd name="connsiteX530" fmla="*/ 258153 w 9563103"/>
              <a:gd name="connsiteY530" fmla="*/ 1840067 h 2661915"/>
              <a:gd name="connsiteX531" fmla="*/ 291108 w 9563103"/>
              <a:gd name="connsiteY531" fmla="*/ 1822456 h 2661915"/>
              <a:gd name="connsiteX532" fmla="*/ 378990 w 9563103"/>
              <a:gd name="connsiteY532" fmla="*/ 1828326 h 2661915"/>
              <a:gd name="connsiteX533" fmla="*/ 362512 w 9563103"/>
              <a:gd name="connsiteY533" fmla="*/ 1851808 h 2661915"/>
              <a:gd name="connsiteX534" fmla="*/ 400961 w 9563103"/>
              <a:gd name="connsiteY534" fmla="*/ 1845937 h 2661915"/>
              <a:gd name="connsiteX535" fmla="*/ 400961 w 9563103"/>
              <a:gd name="connsiteY535" fmla="*/ 1875289 h 2661915"/>
              <a:gd name="connsiteX536" fmla="*/ 411946 w 9563103"/>
              <a:gd name="connsiteY536" fmla="*/ 1857678 h 2661915"/>
              <a:gd name="connsiteX537" fmla="*/ 472364 w 9563103"/>
              <a:gd name="connsiteY537" fmla="*/ 1828326 h 2661915"/>
              <a:gd name="connsiteX538" fmla="*/ 521798 w 9563103"/>
              <a:gd name="connsiteY538" fmla="*/ 1810715 h 2661915"/>
              <a:gd name="connsiteX539" fmla="*/ 505320 w 9563103"/>
              <a:gd name="connsiteY539" fmla="*/ 1810715 h 2661915"/>
              <a:gd name="connsiteX540" fmla="*/ 505320 w 9563103"/>
              <a:gd name="connsiteY540" fmla="*/ 1787234 h 2661915"/>
              <a:gd name="connsiteX541" fmla="*/ 538276 w 9563103"/>
              <a:gd name="connsiteY541" fmla="*/ 1816586 h 2661915"/>
              <a:gd name="connsiteX542" fmla="*/ 510813 w 9563103"/>
              <a:gd name="connsiteY542" fmla="*/ 1845937 h 2661915"/>
              <a:gd name="connsiteX543" fmla="*/ 582217 w 9563103"/>
              <a:gd name="connsiteY543" fmla="*/ 1840067 h 2661915"/>
              <a:gd name="connsiteX544" fmla="*/ 604187 w 9563103"/>
              <a:gd name="connsiteY544" fmla="*/ 1863548 h 2661915"/>
              <a:gd name="connsiteX545" fmla="*/ 642635 w 9563103"/>
              <a:gd name="connsiteY545" fmla="*/ 1863548 h 2661915"/>
              <a:gd name="connsiteX546" fmla="*/ 664606 w 9563103"/>
              <a:gd name="connsiteY546" fmla="*/ 1828326 h 2661915"/>
              <a:gd name="connsiteX547" fmla="*/ 664606 w 9563103"/>
              <a:gd name="connsiteY547" fmla="*/ 1869419 h 2661915"/>
              <a:gd name="connsiteX548" fmla="*/ 708547 w 9563103"/>
              <a:gd name="connsiteY548" fmla="*/ 1863548 h 2661915"/>
              <a:gd name="connsiteX549" fmla="*/ 708547 w 9563103"/>
              <a:gd name="connsiteY549" fmla="*/ 1840067 h 2661915"/>
              <a:gd name="connsiteX550" fmla="*/ 736010 w 9563103"/>
              <a:gd name="connsiteY550" fmla="*/ 1863548 h 2661915"/>
              <a:gd name="connsiteX551" fmla="*/ 807414 w 9563103"/>
              <a:gd name="connsiteY551" fmla="*/ 1851808 h 2661915"/>
              <a:gd name="connsiteX552" fmla="*/ 823892 w 9563103"/>
              <a:gd name="connsiteY552" fmla="*/ 1834197 h 2661915"/>
              <a:gd name="connsiteX553" fmla="*/ 818399 w 9563103"/>
              <a:gd name="connsiteY553" fmla="*/ 1863548 h 2661915"/>
              <a:gd name="connsiteX554" fmla="*/ 884310 w 9563103"/>
              <a:gd name="connsiteY554" fmla="*/ 1845937 h 2661915"/>
              <a:gd name="connsiteX555" fmla="*/ 862340 w 9563103"/>
              <a:gd name="connsiteY555" fmla="*/ 1828326 h 2661915"/>
              <a:gd name="connsiteX556" fmla="*/ 911774 w 9563103"/>
              <a:gd name="connsiteY556" fmla="*/ 1834197 h 2661915"/>
              <a:gd name="connsiteX557" fmla="*/ 895296 w 9563103"/>
              <a:gd name="connsiteY557" fmla="*/ 1845937 h 2661915"/>
              <a:gd name="connsiteX558" fmla="*/ 939237 w 9563103"/>
              <a:gd name="connsiteY558" fmla="*/ 1834197 h 2661915"/>
              <a:gd name="connsiteX559" fmla="*/ 922759 w 9563103"/>
              <a:gd name="connsiteY559" fmla="*/ 1816586 h 2661915"/>
              <a:gd name="connsiteX560" fmla="*/ 944729 w 9563103"/>
              <a:gd name="connsiteY560" fmla="*/ 1834197 h 2661915"/>
              <a:gd name="connsiteX561" fmla="*/ 972192 w 9563103"/>
              <a:gd name="connsiteY561" fmla="*/ 1810715 h 2661915"/>
              <a:gd name="connsiteX562" fmla="*/ 944729 w 9563103"/>
              <a:gd name="connsiteY562" fmla="*/ 1781364 h 2661915"/>
              <a:gd name="connsiteX563" fmla="*/ 928251 w 9563103"/>
              <a:gd name="connsiteY563" fmla="*/ 1804845 h 2661915"/>
              <a:gd name="connsiteX564" fmla="*/ 829384 w 9563103"/>
              <a:gd name="connsiteY564" fmla="*/ 1769623 h 2661915"/>
              <a:gd name="connsiteX565" fmla="*/ 774458 w 9563103"/>
              <a:gd name="connsiteY565" fmla="*/ 1775493 h 2661915"/>
              <a:gd name="connsiteX566" fmla="*/ 675591 w 9563103"/>
              <a:gd name="connsiteY566" fmla="*/ 1763753 h 2661915"/>
              <a:gd name="connsiteX567" fmla="*/ 670099 w 9563103"/>
              <a:gd name="connsiteY567" fmla="*/ 1728531 h 2661915"/>
              <a:gd name="connsiteX568" fmla="*/ 648128 w 9563103"/>
              <a:gd name="connsiteY568" fmla="*/ 1728531 h 2661915"/>
              <a:gd name="connsiteX569" fmla="*/ 637143 w 9563103"/>
              <a:gd name="connsiteY569" fmla="*/ 1681568 h 2661915"/>
              <a:gd name="connsiteX570" fmla="*/ 615172 w 9563103"/>
              <a:gd name="connsiteY570" fmla="*/ 1722660 h 2661915"/>
              <a:gd name="connsiteX571" fmla="*/ 587709 w 9563103"/>
              <a:gd name="connsiteY571" fmla="*/ 1693308 h 2661915"/>
              <a:gd name="connsiteX572" fmla="*/ 565739 w 9563103"/>
              <a:gd name="connsiteY572" fmla="*/ 1710920 h 2661915"/>
              <a:gd name="connsiteX573" fmla="*/ 582217 w 9563103"/>
              <a:gd name="connsiteY573" fmla="*/ 1669827 h 2661915"/>
              <a:gd name="connsiteX574" fmla="*/ 554754 w 9563103"/>
              <a:gd name="connsiteY574" fmla="*/ 1658086 h 2661915"/>
              <a:gd name="connsiteX575" fmla="*/ 532783 w 9563103"/>
              <a:gd name="connsiteY575" fmla="*/ 1669827 h 2661915"/>
              <a:gd name="connsiteX576" fmla="*/ 521798 w 9563103"/>
              <a:gd name="connsiteY576" fmla="*/ 1710920 h 2661915"/>
              <a:gd name="connsiteX577" fmla="*/ 521798 w 9563103"/>
              <a:gd name="connsiteY577" fmla="*/ 1681568 h 2661915"/>
              <a:gd name="connsiteX578" fmla="*/ 466872 w 9563103"/>
              <a:gd name="connsiteY578" fmla="*/ 1675697 h 2661915"/>
              <a:gd name="connsiteX579" fmla="*/ 483350 w 9563103"/>
              <a:gd name="connsiteY579" fmla="*/ 1634605 h 2661915"/>
              <a:gd name="connsiteX580" fmla="*/ 499827 w 9563103"/>
              <a:gd name="connsiteY580" fmla="*/ 1616994 h 2661915"/>
              <a:gd name="connsiteX581" fmla="*/ 532783 w 9563103"/>
              <a:gd name="connsiteY581" fmla="*/ 1616994 h 2661915"/>
              <a:gd name="connsiteX582" fmla="*/ 521798 w 9563103"/>
              <a:gd name="connsiteY582" fmla="*/ 1640475 h 2661915"/>
              <a:gd name="connsiteX583" fmla="*/ 554754 w 9563103"/>
              <a:gd name="connsiteY583" fmla="*/ 1628735 h 2661915"/>
              <a:gd name="connsiteX584" fmla="*/ 615172 w 9563103"/>
              <a:gd name="connsiteY584" fmla="*/ 1669827 h 2661915"/>
              <a:gd name="connsiteX585" fmla="*/ 620665 w 9563103"/>
              <a:gd name="connsiteY585" fmla="*/ 1646346 h 2661915"/>
              <a:gd name="connsiteX586" fmla="*/ 631650 w 9563103"/>
              <a:gd name="connsiteY586" fmla="*/ 1646346 h 2661915"/>
              <a:gd name="connsiteX587" fmla="*/ 637143 w 9563103"/>
              <a:gd name="connsiteY587" fmla="*/ 1675697 h 2661915"/>
              <a:gd name="connsiteX588" fmla="*/ 653621 w 9563103"/>
              <a:gd name="connsiteY588" fmla="*/ 1652216 h 2661915"/>
              <a:gd name="connsiteX589" fmla="*/ 670099 w 9563103"/>
              <a:gd name="connsiteY589" fmla="*/ 1681568 h 2661915"/>
              <a:gd name="connsiteX590" fmla="*/ 714039 w 9563103"/>
              <a:gd name="connsiteY590" fmla="*/ 1687438 h 2661915"/>
              <a:gd name="connsiteX591" fmla="*/ 725025 w 9563103"/>
              <a:gd name="connsiteY591" fmla="*/ 1663957 h 2661915"/>
              <a:gd name="connsiteX592" fmla="*/ 736010 w 9563103"/>
              <a:gd name="connsiteY592" fmla="*/ 1652216 h 2661915"/>
              <a:gd name="connsiteX593" fmla="*/ 763473 w 9563103"/>
              <a:gd name="connsiteY593" fmla="*/ 1669827 h 2661915"/>
              <a:gd name="connsiteX594" fmla="*/ 851355 w 9563103"/>
              <a:gd name="connsiteY594" fmla="*/ 1681568 h 2661915"/>
              <a:gd name="connsiteX595" fmla="*/ 867833 w 9563103"/>
              <a:gd name="connsiteY595" fmla="*/ 1628735 h 2661915"/>
              <a:gd name="connsiteX596" fmla="*/ 851355 w 9563103"/>
              <a:gd name="connsiteY596" fmla="*/ 1652216 h 2661915"/>
              <a:gd name="connsiteX597" fmla="*/ 845862 w 9563103"/>
              <a:gd name="connsiteY597" fmla="*/ 1622864 h 2661915"/>
              <a:gd name="connsiteX598" fmla="*/ 708547 w 9563103"/>
              <a:gd name="connsiteY598" fmla="*/ 1593513 h 2661915"/>
              <a:gd name="connsiteX599" fmla="*/ 736010 w 9563103"/>
              <a:gd name="connsiteY599" fmla="*/ 1575902 h 2661915"/>
              <a:gd name="connsiteX600" fmla="*/ 730517 w 9563103"/>
              <a:gd name="connsiteY600" fmla="*/ 1546550 h 2661915"/>
              <a:gd name="connsiteX601" fmla="*/ 736010 w 9563103"/>
              <a:gd name="connsiteY601" fmla="*/ 1564161 h 2661915"/>
              <a:gd name="connsiteX602" fmla="*/ 774458 w 9563103"/>
              <a:gd name="connsiteY602" fmla="*/ 1534809 h 2661915"/>
              <a:gd name="connsiteX603" fmla="*/ 757980 w 9563103"/>
              <a:gd name="connsiteY603" fmla="*/ 1575902 h 2661915"/>
              <a:gd name="connsiteX604" fmla="*/ 746995 w 9563103"/>
              <a:gd name="connsiteY604" fmla="*/ 1558291 h 2661915"/>
              <a:gd name="connsiteX605" fmla="*/ 746995 w 9563103"/>
              <a:gd name="connsiteY605" fmla="*/ 1599383 h 2661915"/>
              <a:gd name="connsiteX606" fmla="*/ 774458 w 9563103"/>
              <a:gd name="connsiteY606" fmla="*/ 1581772 h 2661915"/>
              <a:gd name="connsiteX607" fmla="*/ 790936 w 9563103"/>
              <a:gd name="connsiteY607" fmla="*/ 1546550 h 2661915"/>
              <a:gd name="connsiteX608" fmla="*/ 906281 w 9563103"/>
              <a:gd name="connsiteY608" fmla="*/ 1558291 h 2661915"/>
              <a:gd name="connsiteX609" fmla="*/ 906281 w 9563103"/>
              <a:gd name="connsiteY609" fmla="*/ 1528939 h 2661915"/>
              <a:gd name="connsiteX610" fmla="*/ 950222 w 9563103"/>
              <a:gd name="connsiteY610" fmla="*/ 1564161 h 2661915"/>
              <a:gd name="connsiteX611" fmla="*/ 928251 w 9563103"/>
              <a:gd name="connsiteY611" fmla="*/ 1581772 h 2661915"/>
              <a:gd name="connsiteX612" fmla="*/ 928251 w 9563103"/>
              <a:gd name="connsiteY612" fmla="*/ 1564161 h 2661915"/>
              <a:gd name="connsiteX613" fmla="*/ 906281 w 9563103"/>
              <a:gd name="connsiteY613" fmla="*/ 1593513 h 2661915"/>
              <a:gd name="connsiteX614" fmla="*/ 961207 w 9563103"/>
              <a:gd name="connsiteY614" fmla="*/ 1558291 h 2661915"/>
              <a:gd name="connsiteX615" fmla="*/ 994163 w 9563103"/>
              <a:gd name="connsiteY615" fmla="*/ 1558291 h 2661915"/>
              <a:gd name="connsiteX616" fmla="*/ 977685 w 9563103"/>
              <a:gd name="connsiteY616" fmla="*/ 1599383 h 2661915"/>
              <a:gd name="connsiteX617" fmla="*/ 1010641 w 9563103"/>
              <a:gd name="connsiteY617" fmla="*/ 1587642 h 2661915"/>
              <a:gd name="connsiteX618" fmla="*/ 1054581 w 9563103"/>
              <a:gd name="connsiteY618" fmla="*/ 1546550 h 2661915"/>
              <a:gd name="connsiteX619" fmla="*/ 1054581 w 9563103"/>
              <a:gd name="connsiteY619" fmla="*/ 1564161 h 2661915"/>
              <a:gd name="connsiteX620" fmla="*/ 1076552 w 9563103"/>
              <a:gd name="connsiteY620" fmla="*/ 1558291 h 2661915"/>
              <a:gd name="connsiteX621" fmla="*/ 1098522 w 9563103"/>
              <a:gd name="connsiteY621" fmla="*/ 1581772 h 2661915"/>
              <a:gd name="connsiteX622" fmla="*/ 1125985 w 9563103"/>
              <a:gd name="connsiteY622" fmla="*/ 1546550 h 2661915"/>
              <a:gd name="connsiteX623" fmla="*/ 1136971 w 9563103"/>
              <a:gd name="connsiteY623" fmla="*/ 1570031 h 2661915"/>
              <a:gd name="connsiteX624" fmla="*/ 1164434 w 9563103"/>
              <a:gd name="connsiteY624" fmla="*/ 1552420 h 2661915"/>
              <a:gd name="connsiteX625" fmla="*/ 1158941 w 9563103"/>
              <a:gd name="connsiteY625" fmla="*/ 1575902 h 2661915"/>
              <a:gd name="connsiteX626" fmla="*/ 1169926 w 9563103"/>
              <a:gd name="connsiteY626" fmla="*/ 1552420 h 2661915"/>
              <a:gd name="connsiteX627" fmla="*/ 1186404 w 9563103"/>
              <a:gd name="connsiteY627" fmla="*/ 1564161 h 2661915"/>
              <a:gd name="connsiteX628" fmla="*/ 1169926 w 9563103"/>
              <a:gd name="connsiteY628" fmla="*/ 1587642 h 2661915"/>
              <a:gd name="connsiteX629" fmla="*/ 1197389 w 9563103"/>
              <a:gd name="connsiteY629" fmla="*/ 1552420 h 2661915"/>
              <a:gd name="connsiteX630" fmla="*/ 1230345 w 9563103"/>
              <a:gd name="connsiteY630" fmla="*/ 1564161 h 2661915"/>
              <a:gd name="connsiteX631" fmla="*/ 1241330 w 9563103"/>
              <a:gd name="connsiteY631" fmla="*/ 1587642 h 2661915"/>
              <a:gd name="connsiteX632" fmla="*/ 1334705 w 9563103"/>
              <a:gd name="connsiteY632" fmla="*/ 1570031 h 2661915"/>
              <a:gd name="connsiteX633" fmla="*/ 1345690 w 9563103"/>
              <a:gd name="connsiteY633" fmla="*/ 1599383 h 2661915"/>
              <a:gd name="connsiteX634" fmla="*/ 1389631 w 9563103"/>
              <a:gd name="connsiteY634" fmla="*/ 1593513 h 2661915"/>
              <a:gd name="connsiteX635" fmla="*/ 1417094 w 9563103"/>
              <a:gd name="connsiteY635" fmla="*/ 1575902 h 2661915"/>
              <a:gd name="connsiteX636" fmla="*/ 1422586 w 9563103"/>
              <a:gd name="connsiteY636" fmla="*/ 1593513 h 2661915"/>
              <a:gd name="connsiteX637" fmla="*/ 1477512 w 9563103"/>
              <a:gd name="connsiteY637" fmla="*/ 1587642 h 2661915"/>
              <a:gd name="connsiteX638" fmla="*/ 1521453 w 9563103"/>
              <a:gd name="connsiteY638" fmla="*/ 1534809 h 2661915"/>
              <a:gd name="connsiteX639" fmla="*/ 1592857 w 9563103"/>
              <a:gd name="connsiteY639" fmla="*/ 1575902 h 2661915"/>
              <a:gd name="connsiteX640" fmla="*/ 1620321 w 9563103"/>
              <a:gd name="connsiteY640" fmla="*/ 1570031 h 2661915"/>
              <a:gd name="connsiteX641" fmla="*/ 1603843 w 9563103"/>
              <a:gd name="connsiteY641" fmla="*/ 1587642 h 2661915"/>
              <a:gd name="connsiteX642" fmla="*/ 1647784 w 9563103"/>
              <a:gd name="connsiteY642" fmla="*/ 1564161 h 2661915"/>
              <a:gd name="connsiteX643" fmla="*/ 1620321 w 9563103"/>
              <a:gd name="connsiteY643" fmla="*/ 1558291 h 2661915"/>
              <a:gd name="connsiteX644" fmla="*/ 1686232 w 9563103"/>
              <a:gd name="connsiteY644" fmla="*/ 1581772 h 2661915"/>
              <a:gd name="connsiteX645" fmla="*/ 1691724 w 9563103"/>
              <a:gd name="connsiteY645" fmla="*/ 1552420 h 2661915"/>
              <a:gd name="connsiteX646" fmla="*/ 1719188 w 9563103"/>
              <a:gd name="connsiteY646" fmla="*/ 1558291 h 2661915"/>
              <a:gd name="connsiteX647" fmla="*/ 1702710 w 9563103"/>
              <a:gd name="connsiteY647" fmla="*/ 1523068 h 2661915"/>
              <a:gd name="connsiteX648" fmla="*/ 1664261 w 9563103"/>
              <a:gd name="connsiteY648" fmla="*/ 1517198 h 2661915"/>
              <a:gd name="connsiteX649" fmla="*/ 1697217 w 9563103"/>
              <a:gd name="connsiteY649" fmla="*/ 1511328 h 2661915"/>
              <a:gd name="connsiteX650" fmla="*/ 1730173 w 9563103"/>
              <a:gd name="connsiteY650" fmla="*/ 1552420 h 2661915"/>
              <a:gd name="connsiteX651" fmla="*/ 1741158 w 9563103"/>
              <a:gd name="connsiteY651" fmla="*/ 1511328 h 2661915"/>
              <a:gd name="connsiteX652" fmla="*/ 1746650 w 9563103"/>
              <a:gd name="connsiteY652" fmla="*/ 1523068 h 2661915"/>
              <a:gd name="connsiteX653" fmla="*/ 1752143 w 9563103"/>
              <a:gd name="connsiteY653" fmla="*/ 1523068 h 2661915"/>
              <a:gd name="connsiteX654" fmla="*/ 1741158 w 9563103"/>
              <a:gd name="connsiteY654" fmla="*/ 1564161 h 2661915"/>
              <a:gd name="connsiteX655" fmla="*/ 1746650 w 9563103"/>
              <a:gd name="connsiteY655" fmla="*/ 1593513 h 2661915"/>
              <a:gd name="connsiteX656" fmla="*/ 1774114 w 9563103"/>
              <a:gd name="connsiteY656" fmla="*/ 1564161 h 2661915"/>
              <a:gd name="connsiteX657" fmla="*/ 1834532 w 9563103"/>
              <a:gd name="connsiteY657" fmla="*/ 1540679 h 2661915"/>
              <a:gd name="connsiteX658" fmla="*/ 1834532 w 9563103"/>
              <a:gd name="connsiteY658" fmla="*/ 1599383 h 2661915"/>
              <a:gd name="connsiteX659" fmla="*/ 1851010 w 9563103"/>
              <a:gd name="connsiteY659" fmla="*/ 1552420 h 2661915"/>
              <a:gd name="connsiteX660" fmla="*/ 1889458 w 9563103"/>
              <a:gd name="connsiteY660" fmla="*/ 1546550 h 2661915"/>
              <a:gd name="connsiteX661" fmla="*/ 1894951 w 9563103"/>
              <a:gd name="connsiteY661" fmla="*/ 1593513 h 2661915"/>
              <a:gd name="connsiteX662" fmla="*/ 1916922 w 9563103"/>
              <a:gd name="connsiteY662" fmla="*/ 1564161 h 2661915"/>
              <a:gd name="connsiteX663" fmla="*/ 1949877 w 9563103"/>
              <a:gd name="connsiteY663" fmla="*/ 1593513 h 2661915"/>
              <a:gd name="connsiteX664" fmla="*/ 1955370 w 9563103"/>
              <a:gd name="connsiteY664" fmla="*/ 1575902 h 2661915"/>
              <a:gd name="connsiteX665" fmla="*/ 2015789 w 9563103"/>
              <a:gd name="connsiteY665" fmla="*/ 1558291 h 2661915"/>
              <a:gd name="connsiteX666" fmla="*/ 2043252 w 9563103"/>
              <a:gd name="connsiteY666" fmla="*/ 1558291 h 2661915"/>
              <a:gd name="connsiteX667" fmla="*/ 2098178 w 9563103"/>
              <a:gd name="connsiteY667" fmla="*/ 1570031 h 2661915"/>
              <a:gd name="connsiteX668" fmla="*/ 2109163 w 9563103"/>
              <a:gd name="connsiteY668" fmla="*/ 1564161 h 2661915"/>
              <a:gd name="connsiteX669" fmla="*/ 2103670 w 9563103"/>
              <a:gd name="connsiteY669" fmla="*/ 1540679 h 2661915"/>
              <a:gd name="connsiteX670" fmla="*/ 2131134 w 9563103"/>
              <a:gd name="connsiteY670" fmla="*/ 1534809 h 2661915"/>
              <a:gd name="connsiteX671" fmla="*/ 2114655 w 9563103"/>
              <a:gd name="connsiteY671" fmla="*/ 1564161 h 2661915"/>
              <a:gd name="connsiteX672" fmla="*/ 2186060 w 9563103"/>
              <a:gd name="connsiteY672" fmla="*/ 1587642 h 2661915"/>
              <a:gd name="connsiteX673" fmla="*/ 2197045 w 9563103"/>
              <a:gd name="connsiteY673" fmla="*/ 1552420 h 2661915"/>
              <a:gd name="connsiteX674" fmla="*/ 2164089 w 9563103"/>
              <a:gd name="connsiteY674" fmla="*/ 1570031 h 2661915"/>
              <a:gd name="connsiteX675" fmla="*/ 2169582 w 9563103"/>
              <a:gd name="connsiteY675" fmla="*/ 1511328 h 2661915"/>
              <a:gd name="connsiteX676" fmla="*/ 2208030 w 9563103"/>
              <a:gd name="connsiteY676" fmla="*/ 1540679 h 2661915"/>
              <a:gd name="connsiteX677" fmla="*/ 2208030 w 9563103"/>
              <a:gd name="connsiteY677" fmla="*/ 1587642 h 2661915"/>
              <a:gd name="connsiteX678" fmla="*/ 2224508 w 9563103"/>
              <a:gd name="connsiteY678" fmla="*/ 1564161 h 2661915"/>
              <a:gd name="connsiteX679" fmla="*/ 2219015 w 9563103"/>
              <a:gd name="connsiteY679" fmla="*/ 1587642 h 2661915"/>
              <a:gd name="connsiteX680" fmla="*/ 2262956 w 9563103"/>
              <a:gd name="connsiteY680" fmla="*/ 1575902 h 2661915"/>
              <a:gd name="connsiteX681" fmla="*/ 2334360 w 9563103"/>
              <a:gd name="connsiteY681" fmla="*/ 1593513 h 2661915"/>
              <a:gd name="connsiteX682" fmla="*/ 2334360 w 9563103"/>
              <a:gd name="connsiteY682" fmla="*/ 1570031 h 2661915"/>
              <a:gd name="connsiteX683" fmla="*/ 2356331 w 9563103"/>
              <a:gd name="connsiteY683" fmla="*/ 1564161 h 2661915"/>
              <a:gd name="connsiteX684" fmla="*/ 2405764 w 9563103"/>
              <a:gd name="connsiteY684" fmla="*/ 1570031 h 2661915"/>
              <a:gd name="connsiteX685" fmla="*/ 2416749 w 9563103"/>
              <a:gd name="connsiteY685" fmla="*/ 1593513 h 2661915"/>
              <a:gd name="connsiteX686" fmla="*/ 2389286 w 9563103"/>
              <a:gd name="connsiteY686" fmla="*/ 1611124 h 2661915"/>
              <a:gd name="connsiteX687" fmla="*/ 2444212 w 9563103"/>
              <a:gd name="connsiteY687" fmla="*/ 1622864 h 2661915"/>
              <a:gd name="connsiteX688" fmla="*/ 2416749 w 9563103"/>
              <a:gd name="connsiteY688" fmla="*/ 1605253 h 2661915"/>
              <a:gd name="connsiteX689" fmla="*/ 2504631 w 9563103"/>
              <a:gd name="connsiteY689" fmla="*/ 1581772 h 2661915"/>
              <a:gd name="connsiteX690" fmla="*/ 2493646 w 9563103"/>
              <a:gd name="connsiteY690" fmla="*/ 1558291 h 2661915"/>
              <a:gd name="connsiteX691" fmla="*/ 2510124 w 9563103"/>
              <a:gd name="connsiteY691" fmla="*/ 1534809 h 2661915"/>
              <a:gd name="connsiteX692" fmla="*/ 2521109 w 9563103"/>
              <a:gd name="connsiteY692" fmla="*/ 1581772 h 2661915"/>
              <a:gd name="connsiteX693" fmla="*/ 2559557 w 9563103"/>
              <a:gd name="connsiteY693" fmla="*/ 1581772 h 2661915"/>
              <a:gd name="connsiteX694" fmla="*/ 2532094 w 9563103"/>
              <a:gd name="connsiteY694" fmla="*/ 1552420 h 2661915"/>
              <a:gd name="connsiteX695" fmla="*/ 2565050 w 9563103"/>
              <a:gd name="connsiteY695" fmla="*/ 1534809 h 2661915"/>
              <a:gd name="connsiteX696" fmla="*/ 2581528 w 9563103"/>
              <a:gd name="connsiteY696" fmla="*/ 1605253 h 2661915"/>
              <a:gd name="connsiteX697" fmla="*/ 2636454 w 9563103"/>
              <a:gd name="connsiteY697" fmla="*/ 1546550 h 2661915"/>
              <a:gd name="connsiteX698" fmla="*/ 2592513 w 9563103"/>
              <a:gd name="connsiteY698" fmla="*/ 1564161 h 2661915"/>
              <a:gd name="connsiteX699" fmla="*/ 2603498 w 9563103"/>
              <a:gd name="connsiteY699" fmla="*/ 1534809 h 2661915"/>
              <a:gd name="connsiteX700" fmla="*/ 2680394 w 9563103"/>
              <a:gd name="connsiteY700" fmla="*/ 1540679 h 2661915"/>
              <a:gd name="connsiteX701" fmla="*/ 2669409 w 9563103"/>
              <a:gd name="connsiteY701" fmla="*/ 1540679 h 2661915"/>
              <a:gd name="connsiteX702" fmla="*/ 2674902 w 9563103"/>
              <a:gd name="connsiteY702" fmla="*/ 1570031 h 2661915"/>
              <a:gd name="connsiteX703" fmla="*/ 2663917 w 9563103"/>
              <a:gd name="connsiteY703" fmla="*/ 1552420 h 2661915"/>
              <a:gd name="connsiteX704" fmla="*/ 2663917 w 9563103"/>
              <a:gd name="connsiteY704" fmla="*/ 1581772 h 2661915"/>
              <a:gd name="connsiteX705" fmla="*/ 2630961 w 9563103"/>
              <a:gd name="connsiteY705" fmla="*/ 1605253 h 2661915"/>
              <a:gd name="connsiteX706" fmla="*/ 2663917 w 9563103"/>
              <a:gd name="connsiteY706" fmla="*/ 1616994 h 2661915"/>
              <a:gd name="connsiteX707" fmla="*/ 2685887 w 9563103"/>
              <a:gd name="connsiteY707" fmla="*/ 1593513 h 2661915"/>
              <a:gd name="connsiteX708" fmla="*/ 2680394 w 9563103"/>
              <a:gd name="connsiteY708" fmla="*/ 1622864 h 2661915"/>
              <a:gd name="connsiteX709" fmla="*/ 2702365 w 9563103"/>
              <a:gd name="connsiteY709" fmla="*/ 1599383 h 2661915"/>
              <a:gd name="connsiteX710" fmla="*/ 2680394 w 9563103"/>
              <a:gd name="connsiteY710" fmla="*/ 1570031 h 2661915"/>
              <a:gd name="connsiteX711" fmla="*/ 2713350 w 9563103"/>
              <a:gd name="connsiteY711" fmla="*/ 1575902 h 2661915"/>
              <a:gd name="connsiteX712" fmla="*/ 2718843 w 9563103"/>
              <a:gd name="connsiteY712" fmla="*/ 1552420 h 2661915"/>
              <a:gd name="connsiteX713" fmla="*/ 2691380 w 9563103"/>
              <a:gd name="connsiteY713" fmla="*/ 1552420 h 2661915"/>
              <a:gd name="connsiteX714" fmla="*/ 2713350 w 9563103"/>
              <a:gd name="connsiteY714" fmla="*/ 1528939 h 2661915"/>
              <a:gd name="connsiteX715" fmla="*/ 2669409 w 9563103"/>
              <a:gd name="connsiteY715" fmla="*/ 1523068 h 2661915"/>
              <a:gd name="connsiteX716" fmla="*/ 2674902 w 9563103"/>
              <a:gd name="connsiteY716" fmla="*/ 1505457 h 2661915"/>
              <a:gd name="connsiteX717" fmla="*/ 2658424 w 9563103"/>
              <a:gd name="connsiteY717" fmla="*/ 1523068 h 2661915"/>
              <a:gd name="connsiteX718" fmla="*/ 2614483 w 9563103"/>
              <a:gd name="connsiteY718" fmla="*/ 1523068 h 2661915"/>
              <a:gd name="connsiteX719" fmla="*/ 2603498 w 9563103"/>
              <a:gd name="connsiteY719" fmla="*/ 1523068 h 2661915"/>
              <a:gd name="connsiteX720" fmla="*/ 2598006 w 9563103"/>
              <a:gd name="connsiteY720" fmla="*/ 1505457 h 2661915"/>
              <a:gd name="connsiteX721" fmla="*/ 2581528 w 9563103"/>
              <a:gd name="connsiteY721" fmla="*/ 1523068 h 2661915"/>
              <a:gd name="connsiteX722" fmla="*/ 2537587 w 9563103"/>
              <a:gd name="connsiteY722" fmla="*/ 1517198 h 2661915"/>
              <a:gd name="connsiteX723" fmla="*/ 2526601 w 9563103"/>
              <a:gd name="connsiteY723" fmla="*/ 1493717 h 2661915"/>
              <a:gd name="connsiteX724" fmla="*/ 2455197 w 9563103"/>
              <a:gd name="connsiteY724" fmla="*/ 1511328 h 2661915"/>
              <a:gd name="connsiteX725" fmla="*/ 2427735 w 9563103"/>
              <a:gd name="connsiteY725" fmla="*/ 1517198 h 2661915"/>
              <a:gd name="connsiteX726" fmla="*/ 2411256 w 9563103"/>
              <a:gd name="connsiteY726" fmla="*/ 1481976 h 2661915"/>
              <a:gd name="connsiteX727" fmla="*/ 2345345 w 9563103"/>
              <a:gd name="connsiteY727" fmla="*/ 1476106 h 2661915"/>
              <a:gd name="connsiteX728" fmla="*/ 2345345 w 9563103"/>
              <a:gd name="connsiteY728" fmla="*/ 1499587 h 2661915"/>
              <a:gd name="connsiteX729" fmla="*/ 2306897 w 9563103"/>
              <a:gd name="connsiteY729" fmla="*/ 1493717 h 2661915"/>
              <a:gd name="connsiteX730" fmla="*/ 2312390 w 9563103"/>
              <a:gd name="connsiteY730" fmla="*/ 1464365 h 2661915"/>
              <a:gd name="connsiteX731" fmla="*/ 2208030 w 9563103"/>
              <a:gd name="connsiteY731" fmla="*/ 1481976 h 2661915"/>
              <a:gd name="connsiteX732" fmla="*/ 2208030 w 9563103"/>
              <a:gd name="connsiteY732" fmla="*/ 1511328 h 2661915"/>
              <a:gd name="connsiteX733" fmla="*/ 2175074 w 9563103"/>
              <a:gd name="connsiteY733" fmla="*/ 1505457 h 2661915"/>
              <a:gd name="connsiteX734" fmla="*/ 2186060 w 9563103"/>
              <a:gd name="connsiteY734" fmla="*/ 1470235 h 2661915"/>
              <a:gd name="connsiteX735" fmla="*/ 2010296 w 9563103"/>
              <a:gd name="connsiteY735" fmla="*/ 1452624 h 2661915"/>
              <a:gd name="connsiteX736" fmla="*/ 2032266 w 9563103"/>
              <a:gd name="connsiteY736" fmla="*/ 1446754 h 2661915"/>
              <a:gd name="connsiteX737" fmla="*/ 2021281 w 9563103"/>
              <a:gd name="connsiteY737" fmla="*/ 1423273 h 2661915"/>
              <a:gd name="connsiteX738" fmla="*/ 1988326 w 9563103"/>
              <a:gd name="connsiteY738" fmla="*/ 1417402 h 2661915"/>
              <a:gd name="connsiteX739" fmla="*/ 1971848 w 9563103"/>
              <a:gd name="connsiteY739" fmla="*/ 1446754 h 2661915"/>
              <a:gd name="connsiteX740" fmla="*/ 1949877 w 9563103"/>
              <a:gd name="connsiteY740" fmla="*/ 1417402 h 2661915"/>
              <a:gd name="connsiteX741" fmla="*/ 1944385 w 9563103"/>
              <a:gd name="connsiteY741" fmla="*/ 1440884 h 2661915"/>
              <a:gd name="connsiteX742" fmla="*/ 1905936 w 9563103"/>
              <a:gd name="connsiteY742" fmla="*/ 1435013 h 2661915"/>
              <a:gd name="connsiteX743" fmla="*/ 1933399 w 9563103"/>
              <a:gd name="connsiteY743" fmla="*/ 1429143 h 2661915"/>
              <a:gd name="connsiteX744" fmla="*/ 1911429 w 9563103"/>
              <a:gd name="connsiteY744" fmla="*/ 1382180 h 2661915"/>
              <a:gd name="connsiteX745" fmla="*/ 1905936 w 9563103"/>
              <a:gd name="connsiteY745" fmla="*/ 1411532 h 2661915"/>
              <a:gd name="connsiteX746" fmla="*/ 1829040 w 9563103"/>
              <a:gd name="connsiteY746" fmla="*/ 1399791 h 2661915"/>
              <a:gd name="connsiteX747" fmla="*/ 1807069 w 9563103"/>
              <a:gd name="connsiteY747" fmla="*/ 1440884 h 2661915"/>
              <a:gd name="connsiteX748" fmla="*/ 1801577 w 9563103"/>
              <a:gd name="connsiteY748" fmla="*/ 1399791 h 2661915"/>
              <a:gd name="connsiteX749" fmla="*/ 1763128 w 9563103"/>
              <a:gd name="connsiteY749" fmla="*/ 1440884 h 2661915"/>
              <a:gd name="connsiteX750" fmla="*/ 1774114 w 9563103"/>
              <a:gd name="connsiteY750" fmla="*/ 1452624 h 2661915"/>
              <a:gd name="connsiteX751" fmla="*/ 1757636 w 9563103"/>
              <a:gd name="connsiteY751" fmla="*/ 1476106 h 2661915"/>
              <a:gd name="connsiteX752" fmla="*/ 1730173 w 9563103"/>
              <a:gd name="connsiteY752" fmla="*/ 1464365 h 2661915"/>
              <a:gd name="connsiteX753" fmla="*/ 1746650 w 9563103"/>
              <a:gd name="connsiteY753" fmla="*/ 1458495 h 2661915"/>
              <a:gd name="connsiteX754" fmla="*/ 1752143 w 9563103"/>
              <a:gd name="connsiteY754" fmla="*/ 1440884 h 2661915"/>
              <a:gd name="connsiteX755" fmla="*/ 1719188 w 9563103"/>
              <a:gd name="connsiteY755" fmla="*/ 1411532 h 2661915"/>
              <a:gd name="connsiteX756" fmla="*/ 1735665 w 9563103"/>
              <a:gd name="connsiteY756" fmla="*/ 1399791 h 2661915"/>
              <a:gd name="connsiteX757" fmla="*/ 1669754 w 9563103"/>
              <a:gd name="connsiteY757" fmla="*/ 1423273 h 2661915"/>
              <a:gd name="connsiteX758" fmla="*/ 1675247 w 9563103"/>
              <a:gd name="connsiteY758" fmla="*/ 1382180 h 2661915"/>
              <a:gd name="connsiteX759" fmla="*/ 1631306 w 9563103"/>
              <a:gd name="connsiteY759" fmla="*/ 1417402 h 2661915"/>
              <a:gd name="connsiteX760" fmla="*/ 1642291 w 9563103"/>
              <a:gd name="connsiteY760" fmla="*/ 1405662 h 2661915"/>
              <a:gd name="connsiteX761" fmla="*/ 1598350 w 9563103"/>
              <a:gd name="connsiteY761" fmla="*/ 1411532 h 2661915"/>
              <a:gd name="connsiteX762" fmla="*/ 1587365 w 9563103"/>
              <a:gd name="connsiteY762" fmla="*/ 1382180 h 2661915"/>
              <a:gd name="connsiteX763" fmla="*/ 1565394 w 9563103"/>
              <a:gd name="connsiteY763" fmla="*/ 1411532 h 2661915"/>
              <a:gd name="connsiteX764" fmla="*/ 1554409 w 9563103"/>
              <a:gd name="connsiteY764" fmla="*/ 1393921 h 2661915"/>
              <a:gd name="connsiteX765" fmla="*/ 1548917 w 9563103"/>
              <a:gd name="connsiteY765" fmla="*/ 1376310 h 2661915"/>
              <a:gd name="connsiteX766" fmla="*/ 1466527 w 9563103"/>
              <a:gd name="connsiteY766" fmla="*/ 1399791 h 2661915"/>
              <a:gd name="connsiteX767" fmla="*/ 1472020 w 9563103"/>
              <a:gd name="connsiteY767" fmla="*/ 1352828 h 2661915"/>
              <a:gd name="connsiteX768" fmla="*/ 1433572 w 9563103"/>
              <a:gd name="connsiteY768" fmla="*/ 1364569 h 2661915"/>
              <a:gd name="connsiteX769" fmla="*/ 1455542 w 9563103"/>
              <a:gd name="connsiteY769" fmla="*/ 1382180 h 2661915"/>
              <a:gd name="connsiteX770" fmla="*/ 1417094 w 9563103"/>
              <a:gd name="connsiteY770" fmla="*/ 1352828 h 2661915"/>
              <a:gd name="connsiteX771" fmla="*/ 1422586 w 9563103"/>
              <a:gd name="connsiteY771" fmla="*/ 1388050 h 2661915"/>
              <a:gd name="connsiteX772" fmla="*/ 1323719 w 9563103"/>
              <a:gd name="connsiteY772" fmla="*/ 1399791 h 2661915"/>
              <a:gd name="connsiteX773" fmla="*/ 1340197 w 9563103"/>
              <a:gd name="connsiteY773" fmla="*/ 1393921 h 2661915"/>
              <a:gd name="connsiteX774" fmla="*/ 1329212 w 9563103"/>
              <a:gd name="connsiteY774" fmla="*/ 1358699 h 2661915"/>
              <a:gd name="connsiteX775" fmla="*/ 1219360 w 9563103"/>
              <a:gd name="connsiteY775" fmla="*/ 1364569 h 2661915"/>
              <a:gd name="connsiteX776" fmla="*/ 1219360 w 9563103"/>
              <a:gd name="connsiteY776" fmla="*/ 1335217 h 2661915"/>
              <a:gd name="connsiteX777" fmla="*/ 1186404 w 9563103"/>
              <a:gd name="connsiteY777" fmla="*/ 1370439 h 2661915"/>
              <a:gd name="connsiteX778" fmla="*/ 1186404 w 9563103"/>
              <a:gd name="connsiteY778" fmla="*/ 1352828 h 2661915"/>
              <a:gd name="connsiteX779" fmla="*/ 1104015 w 9563103"/>
              <a:gd name="connsiteY779" fmla="*/ 1364569 h 2661915"/>
              <a:gd name="connsiteX780" fmla="*/ 1104015 w 9563103"/>
              <a:gd name="connsiteY780" fmla="*/ 1346958 h 2661915"/>
              <a:gd name="connsiteX781" fmla="*/ 1032611 w 9563103"/>
              <a:gd name="connsiteY781" fmla="*/ 1329347 h 2661915"/>
              <a:gd name="connsiteX782" fmla="*/ 1038104 w 9563103"/>
              <a:gd name="connsiteY782" fmla="*/ 1299995 h 2661915"/>
              <a:gd name="connsiteX783" fmla="*/ 1010641 w 9563103"/>
              <a:gd name="connsiteY783" fmla="*/ 1299995 h 2661915"/>
              <a:gd name="connsiteX784" fmla="*/ 999655 w 9563103"/>
              <a:gd name="connsiteY784" fmla="*/ 1329347 h 2661915"/>
              <a:gd name="connsiteX785" fmla="*/ 983178 w 9563103"/>
              <a:gd name="connsiteY785" fmla="*/ 1317606 h 2661915"/>
              <a:gd name="connsiteX786" fmla="*/ 983178 w 9563103"/>
              <a:gd name="connsiteY786" fmla="*/ 1341088 h 2661915"/>
              <a:gd name="connsiteX787" fmla="*/ 950222 w 9563103"/>
              <a:gd name="connsiteY787" fmla="*/ 1323477 h 2661915"/>
              <a:gd name="connsiteX788" fmla="*/ 955714 w 9563103"/>
              <a:gd name="connsiteY788" fmla="*/ 1346958 h 2661915"/>
              <a:gd name="connsiteX789" fmla="*/ 895296 w 9563103"/>
              <a:gd name="connsiteY789" fmla="*/ 1282384 h 2661915"/>
              <a:gd name="connsiteX790" fmla="*/ 845862 w 9563103"/>
              <a:gd name="connsiteY790" fmla="*/ 1288255 h 2661915"/>
              <a:gd name="connsiteX791" fmla="*/ 851355 w 9563103"/>
              <a:gd name="connsiteY791" fmla="*/ 1270644 h 2661915"/>
              <a:gd name="connsiteX792" fmla="*/ 818399 w 9563103"/>
              <a:gd name="connsiteY792" fmla="*/ 1253033 h 2661915"/>
              <a:gd name="connsiteX793" fmla="*/ 818399 w 9563103"/>
              <a:gd name="connsiteY793" fmla="*/ 1311736 h 2661915"/>
              <a:gd name="connsiteX794" fmla="*/ 774458 w 9563103"/>
              <a:gd name="connsiteY794" fmla="*/ 1305866 h 2661915"/>
              <a:gd name="connsiteX795" fmla="*/ 494335 w 9563103"/>
              <a:gd name="connsiteY795" fmla="*/ 1247162 h 2661915"/>
              <a:gd name="connsiteX796" fmla="*/ 521798 w 9563103"/>
              <a:gd name="connsiteY796" fmla="*/ 1241292 h 2661915"/>
              <a:gd name="connsiteX797" fmla="*/ 527291 w 9563103"/>
              <a:gd name="connsiteY797" fmla="*/ 1211940 h 2661915"/>
              <a:gd name="connsiteX798" fmla="*/ 516305 w 9563103"/>
              <a:gd name="connsiteY798" fmla="*/ 1211940 h 2661915"/>
              <a:gd name="connsiteX799" fmla="*/ 505320 w 9563103"/>
              <a:gd name="connsiteY799" fmla="*/ 1235422 h 2661915"/>
              <a:gd name="connsiteX800" fmla="*/ 499827 w 9563103"/>
              <a:gd name="connsiteY800" fmla="*/ 1206070 h 2661915"/>
              <a:gd name="connsiteX801" fmla="*/ 477857 w 9563103"/>
              <a:gd name="connsiteY801" fmla="*/ 1200199 h 2661915"/>
              <a:gd name="connsiteX802" fmla="*/ 472364 w 9563103"/>
              <a:gd name="connsiteY802" fmla="*/ 1223681 h 2661915"/>
              <a:gd name="connsiteX803" fmla="*/ 494335 w 9563103"/>
              <a:gd name="connsiteY803" fmla="*/ 1276514 h 2661915"/>
              <a:gd name="connsiteX804" fmla="*/ 472364 w 9563103"/>
              <a:gd name="connsiteY804" fmla="*/ 1270644 h 2661915"/>
              <a:gd name="connsiteX805" fmla="*/ 477857 w 9563103"/>
              <a:gd name="connsiteY805" fmla="*/ 1241292 h 2661915"/>
              <a:gd name="connsiteX806" fmla="*/ 406453 w 9563103"/>
              <a:gd name="connsiteY806" fmla="*/ 1235422 h 2661915"/>
              <a:gd name="connsiteX807" fmla="*/ 395468 w 9563103"/>
              <a:gd name="connsiteY807" fmla="*/ 1235422 h 2661915"/>
              <a:gd name="connsiteX808" fmla="*/ 373498 w 9563103"/>
              <a:gd name="connsiteY808" fmla="*/ 1211940 h 2661915"/>
              <a:gd name="connsiteX809" fmla="*/ 406453 w 9563103"/>
              <a:gd name="connsiteY809" fmla="*/ 1194329 h 2661915"/>
              <a:gd name="connsiteX810" fmla="*/ 346034 w 9563103"/>
              <a:gd name="connsiteY810" fmla="*/ 1182588 h 2661915"/>
              <a:gd name="connsiteX811" fmla="*/ 318571 w 9563103"/>
              <a:gd name="connsiteY811" fmla="*/ 1159107 h 2661915"/>
              <a:gd name="connsiteX812" fmla="*/ 335049 w 9563103"/>
              <a:gd name="connsiteY812" fmla="*/ 1112144 h 2661915"/>
              <a:gd name="connsiteX813" fmla="*/ 296601 w 9563103"/>
              <a:gd name="connsiteY813" fmla="*/ 1123885 h 2661915"/>
              <a:gd name="connsiteX814" fmla="*/ 285616 w 9563103"/>
              <a:gd name="connsiteY814" fmla="*/ 1159107 h 2661915"/>
              <a:gd name="connsiteX815" fmla="*/ 258153 w 9563103"/>
              <a:gd name="connsiteY815" fmla="*/ 1123885 h 2661915"/>
              <a:gd name="connsiteX816" fmla="*/ 269138 w 9563103"/>
              <a:gd name="connsiteY816" fmla="*/ 1082793 h 2661915"/>
              <a:gd name="connsiteX817" fmla="*/ 296601 w 9563103"/>
              <a:gd name="connsiteY817" fmla="*/ 1071052 h 2661915"/>
              <a:gd name="connsiteX818" fmla="*/ 384483 w 9563103"/>
              <a:gd name="connsiteY818" fmla="*/ 1100404 h 2661915"/>
              <a:gd name="connsiteX819" fmla="*/ 439409 w 9563103"/>
              <a:gd name="connsiteY819" fmla="*/ 1094533 h 2661915"/>
              <a:gd name="connsiteX820" fmla="*/ 439409 w 9563103"/>
              <a:gd name="connsiteY820" fmla="*/ 1076922 h 2661915"/>
              <a:gd name="connsiteX821" fmla="*/ 461379 w 9563103"/>
              <a:gd name="connsiteY821" fmla="*/ 1094533 h 2661915"/>
              <a:gd name="connsiteX822" fmla="*/ 461379 w 9563103"/>
              <a:gd name="connsiteY822" fmla="*/ 1129755 h 2661915"/>
              <a:gd name="connsiteX823" fmla="*/ 472364 w 9563103"/>
              <a:gd name="connsiteY823" fmla="*/ 1129755 h 2661915"/>
              <a:gd name="connsiteX824" fmla="*/ 483350 w 9563103"/>
              <a:gd name="connsiteY824" fmla="*/ 1076922 h 2661915"/>
              <a:gd name="connsiteX825" fmla="*/ 510813 w 9563103"/>
              <a:gd name="connsiteY825" fmla="*/ 1071052 h 2661915"/>
              <a:gd name="connsiteX826" fmla="*/ 516305 w 9563103"/>
              <a:gd name="connsiteY826" fmla="*/ 1088663 h 2661915"/>
              <a:gd name="connsiteX827" fmla="*/ 543768 w 9563103"/>
              <a:gd name="connsiteY827" fmla="*/ 1071052 h 2661915"/>
              <a:gd name="connsiteX828" fmla="*/ 505320 w 9563103"/>
              <a:gd name="connsiteY828" fmla="*/ 1094533 h 2661915"/>
              <a:gd name="connsiteX829" fmla="*/ 505320 w 9563103"/>
              <a:gd name="connsiteY829" fmla="*/ 1129755 h 2661915"/>
              <a:gd name="connsiteX830" fmla="*/ 549261 w 9563103"/>
              <a:gd name="connsiteY830" fmla="*/ 1112144 h 2661915"/>
              <a:gd name="connsiteX831" fmla="*/ 571231 w 9563103"/>
              <a:gd name="connsiteY831" fmla="*/ 1118015 h 2661915"/>
              <a:gd name="connsiteX832" fmla="*/ 582217 w 9563103"/>
              <a:gd name="connsiteY832" fmla="*/ 1141496 h 2661915"/>
              <a:gd name="connsiteX833" fmla="*/ 604187 w 9563103"/>
              <a:gd name="connsiteY833" fmla="*/ 1123885 h 2661915"/>
              <a:gd name="connsiteX834" fmla="*/ 620665 w 9563103"/>
              <a:gd name="connsiteY834" fmla="*/ 1147366 h 2661915"/>
              <a:gd name="connsiteX835" fmla="*/ 626158 w 9563103"/>
              <a:gd name="connsiteY835" fmla="*/ 1100404 h 2661915"/>
              <a:gd name="connsiteX836" fmla="*/ 648128 w 9563103"/>
              <a:gd name="connsiteY836" fmla="*/ 1147366 h 2661915"/>
              <a:gd name="connsiteX837" fmla="*/ 675591 w 9563103"/>
              <a:gd name="connsiteY837" fmla="*/ 1118015 h 2661915"/>
              <a:gd name="connsiteX838" fmla="*/ 642635 w 9563103"/>
              <a:gd name="connsiteY838" fmla="*/ 1100404 h 2661915"/>
              <a:gd name="connsiteX839" fmla="*/ 697562 w 9563103"/>
              <a:gd name="connsiteY839" fmla="*/ 1112144 h 2661915"/>
              <a:gd name="connsiteX840" fmla="*/ 757980 w 9563103"/>
              <a:gd name="connsiteY840" fmla="*/ 1094533 h 2661915"/>
              <a:gd name="connsiteX841" fmla="*/ 703054 w 9563103"/>
              <a:gd name="connsiteY841" fmla="*/ 1024089 h 2661915"/>
              <a:gd name="connsiteX842" fmla="*/ 686576 w 9563103"/>
              <a:gd name="connsiteY842" fmla="*/ 1029959 h 2661915"/>
              <a:gd name="connsiteX843" fmla="*/ 692069 w 9563103"/>
              <a:gd name="connsiteY843" fmla="*/ 1053441 h 2661915"/>
              <a:gd name="connsiteX844" fmla="*/ 653621 w 9563103"/>
              <a:gd name="connsiteY844" fmla="*/ 1082793 h 2661915"/>
              <a:gd name="connsiteX845" fmla="*/ 664606 w 9563103"/>
              <a:gd name="connsiteY845" fmla="*/ 1047570 h 2661915"/>
              <a:gd name="connsiteX846" fmla="*/ 648128 w 9563103"/>
              <a:gd name="connsiteY846" fmla="*/ 1041700 h 2661915"/>
              <a:gd name="connsiteX847" fmla="*/ 637143 w 9563103"/>
              <a:gd name="connsiteY847" fmla="*/ 1059311 h 2661915"/>
              <a:gd name="connsiteX848" fmla="*/ 609680 w 9563103"/>
              <a:gd name="connsiteY848" fmla="*/ 1035830 h 2661915"/>
              <a:gd name="connsiteX849" fmla="*/ 637143 w 9563103"/>
              <a:gd name="connsiteY849" fmla="*/ 1012348 h 2661915"/>
              <a:gd name="connsiteX850" fmla="*/ 615172 w 9563103"/>
              <a:gd name="connsiteY850" fmla="*/ 1006478 h 2661915"/>
              <a:gd name="connsiteX851" fmla="*/ 598694 w 9563103"/>
              <a:gd name="connsiteY851" fmla="*/ 1029959 h 2661915"/>
              <a:gd name="connsiteX852" fmla="*/ 604187 w 9563103"/>
              <a:gd name="connsiteY852" fmla="*/ 1053441 h 2661915"/>
              <a:gd name="connsiteX853" fmla="*/ 549261 w 9563103"/>
              <a:gd name="connsiteY853" fmla="*/ 1035830 h 2661915"/>
              <a:gd name="connsiteX854" fmla="*/ 433916 w 9563103"/>
              <a:gd name="connsiteY854" fmla="*/ 1053441 h 2661915"/>
              <a:gd name="connsiteX855" fmla="*/ 450394 w 9563103"/>
              <a:gd name="connsiteY855" fmla="*/ 1012348 h 2661915"/>
              <a:gd name="connsiteX856" fmla="*/ 505320 w 9563103"/>
              <a:gd name="connsiteY856" fmla="*/ 1024089 h 2661915"/>
              <a:gd name="connsiteX857" fmla="*/ 538276 w 9563103"/>
              <a:gd name="connsiteY857" fmla="*/ 1041700 h 2661915"/>
              <a:gd name="connsiteX858" fmla="*/ 521798 w 9563103"/>
              <a:gd name="connsiteY858" fmla="*/ 1006478 h 2661915"/>
              <a:gd name="connsiteX859" fmla="*/ 488842 w 9563103"/>
              <a:gd name="connsiteY859" fmla="*/ 1024089 h 2661915"/>
              <a:gd name="connsiteX860" fmla="*/ 439409 w 9563103"/>
              <a:gd name="connsiteY860" fmla="*/ 994737 h 2661915"/>
              <a:gd name="connsiteX861" fmla="*/ 450394 w 9563103"/>
              <a:gd name="connsiteY861" fmla="*/ 971256 h 2661915"/>
              <a:gd name="connsiteX862" fmla="*/ 433916 w 9563103"/>
              <a:gd name="connsiteY862" fmla="*/ 953645 h 2661915"/>
              <a:gd name="connsiteX863" fmla="*/ 417438 w 9563103"/>
              <a:gd name="connsiteY863" fmla="*/ 977126 h 2661915"/>
              <a:gd name="connsiteX864" fmla="*/ 422931 w 9563103"/>
              <a:gd name="connsiteY864" fmla="*/ 994737 h 2661915"/>
              <a:gd name="connsiteX865" fmla="*/ 378990 w 9563103"/>
              <a:gd name="connsiteY865" fmla="*/ 971256 h 2661915"/>
              <a:gd name="connsiteX866" fmla="*/ 389975 w 9563103"/>
              <a:gd name="connsiteY866" fmla="*/ 947775 h 2661915"/>
              <a:gd name="connsiteX867" fmla="*/ 362512 w 9563103"/>
              <a:gd name="connsiteY867" fmla="*/ 977126 h 2661915"/>
              <a:gd name="connsiteX868" fmla="*/ 318571 w 9563103"/>
              <a:gd name="connsiteY868" fmla="*/ 924293 h 2661915"/>
              <a:gd name="connsiteX869" fmla="*/ 280123 w 9563103"/>
              <a:gd name="connsiteY869" fmla="*/ 900812 h 2661915"/>
              <a:gd name="connsiteX870" fmla="*/ 285616 w 9563103"/>
              <a:gd name="connsiteY870" fmla="*/ 877330 h 2661915"/>
              <a:gd name="connsiteX871" fmla="*/ 263645 w 9563103"/>
              <a:gd name="connsiteY871" fmla="*/ 877330 h 2661915"/>
              <a:gd name="connsiteX872" fmla="*/ 252660 w 9563103"/>
              <a:gd name="connsiteY872" fmla="*/ 847979 h 2661915"/>
              <a:gd name="connsiteX873" fmla="*/ 230690 w 9563103"/>
              <a:gd name="connsiteY873" fmla="*/ 842108 h 2661915"/>
              <a:gd name="connsiteX874" fmla="*/ 247167 w 9563103"/>
              <a:gd name="connsiteY874" fmla="*/ 865590 h 2661915"/>
              <a:gd name="connsiteX875" fmla="*/ 230690 w 9563103"/>
              <a:gd name="connsiteY875" fmla="*/ 889071 h 2661915"/>
              <a:gd name="connsiteX876" fmla="*/ 214212 w 9563103"/>
              <a:gd name="connsiteY876" fmla="*/ 889071 h 2661915"/>
              <a:gd name="connsiteX877" fmla="*/ 203226 w 9563103"/>
              <a:gd name="connsiteY877" fmla="*/ 847979 h 2661915"/>
              <a:gd name="connsiteX878" fmla="*/ 230690 w 9563103"/>
              <a:gd name="connsiteY878" fmla="*/ 853849 h 2661915"/>
              <a:gd name="connsiteX879" fmla="*/ 208719 w 9563103"/>
              <a:gd name="connsiteY879" fmla="*/ 806886 h 2661915"/>
              <a:gd name="connsiteX880" fmla="*/ 170271 w 9563103"/>
              <a:gd name="connsiteY880" fmla="*/ 801016 h 2661915"/>
              <a:gd name="connsiteX881" fmla="*/ 192241 w 9563103"/>
              <a:gd name="connsiteY881" fmla="*/ 777535 h 2661915"/>
              <a:gd name="connsiteX882" fmla="*/ 225197 w 9563103"/>
              <a:gd name="connsiteY882" fmla="*/ 795146 h 2661915"/>
              <a:gd name="connsiteX883" fmla="*/ 230690 w 9563103"/>
              <a:gd name="connsiteY883" fmla="*/ 777535 h 2661915"/>
              <a:gd name="connsiteX884" fmla="*/ 280123 w 9563103"/>
              <a:gd name="connsiteY884" fmla="*/ 765794 h 2661915"/>
              <a:gd name="connsiteX885" fmla="*/ 291108 w 9563103"/>
              <a:gd name="connsiteY885" fmla="*/ 795146 h 2661915"/>
              <a:gd name="connsiteX886" fmla="*/ 329557 w 9563103"/>
              <a:gd name="connsiteY886" fmla="*/ 801016 h 2661915"/>
              <a:gd name="connsiteX887" fmla="*/ 307586 w 9563103"/>
              <a:gd name="connsiteY887" fmla="*/ 795146 h 2661915"/>
              <a:gd name="connsiteX888" fmla="*/ 296601 w 9563103"/>
              <a:gd name="connsiteY888" fmla="*/ 842108 h 2661915"/>
              <a:gd name="connsiteX889" fmla="*/ 313079 w 9563103"/>
              <a:gd name="connsiteY889" fmla="*/ 818627 h 2661915"/>
              <a:gd name="connsiteX890" fmla="*/ 340542 w 9563103"/>
              <a:gd name="connsiteY890" fmla="*/ 824497 h 2661915"/>
              <a:gd name="connsiteX891" fmla="*/ 346034 w 9563103"/>
              <a:gd name="connsiteY891" fmla="*/ 853849 h 2661915"/>
              <a:gd name="connsiteX892" fmla="*/ 378990 w 9563103"/>
              <a:gd name="connsiteY892" fmla="*/ 824497 h 2661915"/>
              <a:gd name="connsiteX893" fmla="*/ 384483 w 9563103"/>
              <a:gd name="connsiteY893" fmla="*/ 783405 h 2661915"/>
              <a:gd name="connsiteX894" fmla="*/ 439409 w 9563103"/>
              <a:gd name="connsiteY894" fmla="*/ 801016 h 2661915"/>
              <a:gd name="connsiteX895" fmla="*/ 422931 w 9563103"/>
              <a:gd name="connsiteY895" fmla="*/ 818627 h 2661915"/>
              <a:gd name="connsiteX896" fmla="*/ 461379 w 9563103"/>
              <a:gd name="connsiteY896" fmla="*/ 818627 h 2661915"/>
              <a:gd name="connsiteX897" fmla="*/ 505320 w 9563103"/>
              <a:gd name="connsiteY897" fmla="*/ 836238 h 2661915"/>
              <a:gd name="connsiteX898" fmla="*/ 516305 w 9563103"/>
              <a:gd name="connsiteY898" fmla="*/ 883201 h 2661915"/>
              <a:gd name="connsiteX899" fmla="*/ 538276 w 9563103"/>
              <a:gd name="connsiteY899" fmla="*/ 847979 h 2661915"/>
              <a:gd name="connsiteX900" fmla="*/ 560246 w 9563103"/>
              <a:gd name="connsiteY900" fmla="*/ 859719 h 2661915"/>
              <a:gd name="connsiteX901" fmla="*/ 554754 w 9563103"/>
              <a:gd name="connsiteY901" fmla="*/ 883201 h 2661915"/>
              <a:gd name="connsiteX902" fmla="*/ 571231 w 9563103"/>
              <a:gd name="connsiteY902" fmla="*/ 865590 h 2661915"/>
              <a:gd name="connsiteX903" fmla="*/ 576724 w 9563103"/>
              <a:gd name="connsiteY903" fmla="*/ 906682 h 2661915"/>
              <a:gd name="connsiteX904" fmla="*/ 615172 w 9563103"/>
              <a:gd name="connsiteY904" fmla="*/ 889071 h 2661915"/>
              <a:gd name="connsiteX905" fmla="*/ 582217 w 9563103"/>
              <a:gd name="connsiteY905" fmla="*/ 865590 h 2661915"/>
              <a:gd name="connsiteX906" fmla="*/ 642635 w 9563103"/>
              <a:gd name="connsiteY906" fmla="*/ 871460 h 2661915"/>
              <a:gd name="connsiteX907" fmla="*/ 565739 w 9563103"/>
              <a:gd name="connsiteY907" fmla="*/ 836238 h 2661915"/>
              <a:gd name="connsiteX908" fmla="*/ 571231 w 9563103"/>
              <a:gd name="connsiteY908" fmla="*/ 859719 h 2661915"/>
              <a:gd name="connsiteX909" fmla="*/ 554754 w 9563103"/>
              <a:gd name="connsiteY909" fmla="*/ 830368 h 2661915"/>
              <a:gd name="connsiteX910" fmla="*/ 560246 w 9563103"/>
              <a:gd name="connsiteY910" fmla="*/ 801016 h 2661915"/>
              <a:gd name="connsiteX911" fmla="*/ 637143 w 9563103"/>
              <a:gd name="connsiteY911" fmla="*/ 812757 h 2661915"/>
              <a:gd name="connsiteX912" fmla="*/ 653621 w 9563103"/>
              <a:gd name="connsiteY912" fmla="*/ 818627 h 2661915"/>
              <a:gd name="connsiteX913" fmla="*/ 653621 w 9563103"/>
              <a:gd name="connsiteY913" fmla="*/ 853849 h 2661915"/>
              <a:gd name="connsiteX914" fmla="*/ 675591 w 9563103"/>
              <a:gd name="connsiteY914" fmla="*/ 859719 h 2661915"/>
              <a:gd name="connsiteX915" fmla="*/ 664606 w 9563103"/>
              <a:gd name="connsiteY915" fmla="*/ 830368 h 2661915"/>
              <a:gd name="connsiteX916" fmla="*/ 681084 w 9563103"/>
              <a:gd name="connsiteY916" fmla="*/ 836238 h 2661915"/>
              <a:gd name="connsiteX917" fmla="*/ 703054 w 9563103"/>
              <a:gd name="connsiteY917" fmla="*/ 806886 h 2661915"/>
              <a:gd name="connsiteX918" fmla="*/ 697562 w 9563103"/>
              <a:gd name="connsiteY918" fmla="*/ 771664 h 2661915"/>
              <a:gd name="connsiteX919" fmla="*/ 719532 w 9563103"/>
              <a:gd name="connsiteY919" fmla="*/ 748183 h 2661915"/>
              <a:gd name="connsiteX920" fmla="*/ 719532 w 9563103"/>
              <a:gd name="connsiteY920" fmla="*/ 795146 h 2661915"/>
              <a:gd name="connsiteX921" fmla="*/ 757980 w 9563103"/>
              <a:gd name="connsiteY921" fmla="*/ 795146 h 2661915"/>
              <a:gd name="connsiteX922" fmla="*/ 752488 w 9563103"/>
              <a:gd name="connsiteY922" fmla="*/ 818627 h 2661915"/>
              <a:gd name="connsiteX923" fmla="*/ 768965 w 9563103"/>
              <a:gd name="connsiteY923" fmla="*/ 847979 h 2661915"/>
              <a:gd name="connsiteX924" fmla="*/ 796429 w 9563103"/>
              <a:gd name="connsiteY924" fmla="*/ 859719 h 2661915"/>
              <a:gd name="connsiteX925" fmla="*/ 818399 w 9563103"/>
              <a:gd name="connsiteY925" fmla="*/ 818627 h 2661915"/>
              <a:gd name="connsiteX926" fmla="*/ 829384 w 9563103"/>
              <a:gd name="connsiteY926" fmla="*/ 865590 h 2661915"/>
              <a:gd name="connsiteX927" fmla="*/ 867833 w 9563103"/>
              <a:gd name="connsiteY927" fmla="*/ 836238 h 2661915"/>
              <a:gd name="connsiteX928" fmla="*/ 884310 w 9563103"/>
              <a:gd name="connsiteY928" fmla="*/ 859719 h 2661915"/>
              <a:gd name="connsiteX929" fmla="*/ 829384 w 9563103"/>
              <a:gd name="connsiteY929" fmla="*/ 789275 h 2661915"/>
              <a:gd name="connsiteX930" fmla="*/ 873325 w 9563103"/>
              <a:gd name="connsiteY930" fmla="*/ 812757 h 2661915"/>
              <a:gd name="connsiteX931" fmla="*/ 884310 w 9563103"/>
              <a:gd name="connsiteY931" fmla="*/ 712961 h 2661915"/>
              <a:gd name="connsiteX932" fmla="*/ 961207 w 9563103"/>
              <a:gd name="connsiteY932" fmla="*/ 712961 h 2661915"/>
              <a:gd name="connsiteX933" fmla="*/ 933744 w 9563103"/>
              <a:gd name="connsiteY933" fmla="*/ 748183 h 2661915"/>
              <a:gd name="connsiteX934" fmla="*/ 1016133 w 9563103"/>
              <a:gd name="connsiteY934" fmla="*/ 771664 h 2661915"/>
              <a:gd name="connsiteX935" fmla="*/ 1093030 w 9563103"/>
              <a:gd name="connsiteY935" fmla="*/ 818627 h 2661915"/>
              <a:gd name="connsiteX936" fmla="*/ 1109507 w 9563103"/>
              <a:gd name="connsiteY936" fmla="*/ 812757 h 2661915"/>
              <a:gd name="connsiteX937" fmla="*/ 1125985 w 9563103"/>
              <a:gd name="connsiteY937" fmla="*/ 836238 h 2661915"/>
              <a:gd name="connsiteX938" fmla="*/ 1224852 w 9563103"/>
              <a:gd name="connsiteY938" fmla="*/ 865590 h 2661915"/>
              <a:gd name="connsiteX939" fmla="*/ 1219360 w 9563103"/>
              <a:gd name="connsiteY939" fmla="*/ 847979 h 2661915"/>
              <a:gd name="connsiteX940" fmla="*/ 1235838 w 9563103"/>
              <a:gd name="connsiteY940" fmla="*/ 847979 h 2661915"/>
              <a:gd name="connsiteX941" fmla="*/ 1235838 w 9563103"/>
              <a:gd name="connsiteY941" fmla="*/ 865590 h 2661915"/>
              <a:gd name="connsiteX942" fmla="*/ 1290764 w 9563103"/>
              <a:gd name="connsiteY942" fmla="*/ 877330 h 2661915"/>
              <a:gd name="connsiteX943" fmla="*/ 1268793 w 9563103"/>
              <a:gd name="connsiteY943" fmla="*/ 900812 h 2661915"/>
              <a:gd name="connsiteX944" fmla="*/ 1307242 w 9563103"/>
              <a:gd name="connsiteY944" fmla="*/ 912553 h 2661915"/>
              <a:gd name="connsiteX945" fmla="*/ 1312734 w 9563103"/>
              <a:gd name="connsiteY945" fmla="*/ 859719 h 2661915"/>
              <a:gd name="connsiteX946" fmla="*/ 1362168 w 9563103"/>
              <a:gd name="connsiteY946" fmla="*/ 918423 h 2661915"/>
              <a:gd name="connsiteX947" fmla="*/ 1345690 w 9563103"/>
              <a:gd name="connsiteY947" fmla="*/ 900812 h 2661915"/>
              <a:gd name="connsiteX948" fmla="*/ 1411601 w 9563103"/>
              <a:gd name="connsiteY948" fmla="*/ 877330 h 2661915"/>
              <a:gd name="connsiteX949" fmla="*/ 1483005 w 9563103"/>
              <a:gd name="connsiteY949" fmla="*/ 912553 h 2661915"/>
              <a:gd name="connsiteX950" fmla="*/ 1504976 w 9563103"/>
              <a:gd name="connsiteY950" fmla="*/ 894941 h 2661915"/>
              <a:gd name="connsiteX951" fmla="*/ 1499483 w 9563103"/>
              <a:gd name="connsiteY951" fmla="*/ 877330 h 2661915"/>
              <a:gd name="connsiteX952" fmla="*/ 1559902 w 9563103"/>
              <a:gd name="connsiteY952" fmla="*/ 883201 h 2661915"/>
              <a:gd name="connsiteX953" fmla="*/ 1521453 w 9563103"/>
              <a:gd name="connsiteY953" fmla="*/ 906682 h 2661915"/>
              <a:gd name="connsiteX954" fmla="*/ 1592857 w 9563103"/>
              <a:gd name="connsiteY954" fmla="*/ 941904 h 2661915"/>
              <a:gd name="connsiteX955" fmla="*/ 1669754 w 9563103"/>
              <a:gd name="connsiteY955" fmla="*/ 930164 h 2661915"/>
              <a:gd name="connsiteX956" fmla="*/ 1697217 w 9563103"/>
              <a:gd name="connsiteY956" fmla="*/ 965386 h 2661915"/>
              <a:gd name="connsiteX957" fmla="*/ 1686232 w 9563103"/>
              <a:gd name="connsiteY957" fmla="*/ 1000608 h 2661915"/>
              <a:gd name="connsiteX958" fmla="*/ 1702710 w 9563103"/>
              <a:gd name="connsiteY958" fmla="*/ 1000608 h 2661915"/>
              <a:gd name="connsiteX959" fmla="*/ 1713695 w 9563103"/>
              <a:gd name="connsiteY959" fmla="*/ 971256 h 2661915"/>
              <a:gd name="connsiteX960" fmla="*/ 1713695 w 9563103"/>
              <a:gd name="connsiteY960" fmla="*/ 1012348 h 2661915"/>
              <a:gd name="connsiteX961" fmla="*/ 1741158 w 9563103"/>
              <a:gd name="connsiteY961" fmla="*/ 994737 h 2661915"/>
              <a:gd name="connsiteX962" fmla="*/ 1741158 w 9563103"/>
              <a:gd name="connsiteY962" fmla="*/ 1024089 h 2661915"/>
              <a:gd name="connsiteX963" fmla="*/ 1757636 w 9563103"/>
              <a:gd name="connsiteY963" fmla="*/ 988867 h 2661915"/>
              <a:gd name="connsiteX964" fmla="*/ 1774114 w 9563103"/>
              <a:gd name="connsiteY964" fmla="*/ 1000608 h 2661915"/>
              <a:gd name="connsiteX965" fmla="*/ 1768621 w 9563103"/>
              <a:gd name="connsiteY965" fmla="*/ 1024089 h 2661915"/>
              <a:gd name="connsiteX966" fmla="*/ 1801577 w 9563103"/>
              <a:gd name="connsiteY966" fmla="*/ 988867 h 2661915"/>
              <a:gd name="connsiteX967" fmla="*/ 1779606 w 9563103"/>
              <a:gd name="connsiteY967" fmla="*/ 953645 h 2661915"/>
              <a:gd name="connsiteX968" fmla="*/ 1851010 w 9563103"/>
              <a:gd name="connsiteY968" fmla="*/ 959515 h 2661915"/>
              <a:gd name="connsiteX969" fmla="*/ 1848628 w 9563103"/>
              <a:gd name="connsiteY969" fmla="*/ 952515 h 2661915"/>
              <a:gd name="connsiteX970" fmla="*/ 1854186 w 9563103"/>
              <a:gd name="connsiteY970" fmla="*/ 960983 h 2661915"/>
              <a:gd name="connsiteX971" fmla="*/ 1856503 w 9563103"/>
              <a:gd name="connsiteY971" fmla="*/ 1000608 h 2661915"/>
              <a:gd name="connsiteX972" fmla="*/ 1889458 w 9563103"/>
              <a:gd name="connsiteY972" fmla="*/ 1006478 h 2661915"/>
              <a:gd name="connsiteX973" fmla="*/ 1872981 w 9563103"/>
              <a:gd name="connsiteY973" fmla="*/ 959515 h 2661915"/>
              <a:gd name="connsiteX974" fmla="*/ 1894951 w 9563103"/>
              <a:gd name="connsiteY974" fmla="*/ 994737 h 2661915"/>
              <a:gd name="connsiteX975" fmla="*/ 1911429 w 9563103"/>
              <a:gd name="connsiteY975" fmla="*/ 965386 h 2661915"/>
              <a:gd name="connsiteX976" fmla="*/ 1966355 w 9563103"/>
              <a:gd name="connsiteY976" fmla="*/ 982997 h 2661915"/>
              <a:gd name="connsiteX977" fmla="*/ 1955370 w 9563103"/>
              <a:gd name="connsiteY977" fmla="*/ 982997 h 2661915"/>
              <a:gd name="connsiteX978" fmla="*/ 1960862 w 9563103"/>
              <a:gd name="connsiteY978" fmla="*/ 1006478 h 2661915"/>
              <a:gd name="connsiteX979" fmla="*/ 2021281 w 9563103"/>
              <a:gd name="connsiteY979" fmla="*/ 982997 h 2661915"/>
              <a:gd name="connsiteX980" fmla="*/ 2032266 w 9563103"/>
              <a:gd name="connsiteY980" fmla="*/ 1012348 h 2661915"/>
              <a:gd name="connsiteX981" fmla="*/ 2054237 w 9563103"/>
              <a:gd name="connsiteY981" fmla="*/ 1000608 h 2661915"/>
              <a:gd name="connsiteX982" fmla="*/ 2065222 w 9563103"/>
              <a:gd name="connsiteY982" fmla="*/ 1035830 h 2661915"/>
              <a:gd name="connsiteX983" fmla="*/ 2092685 w 9563103"/>
              <a:gd name="connsiteY983" fmla="*/ 1029959 h 2661915"/>
              <a:gd name="connsiteX984" fmla="*/ 2089939 w 9563103"/>
              <a:gd name="connsiteY984" fmla="*/ 1047570 h 2661915"/>
              <a:gd name="connsiteX985" fmla="*/ 2100972 w 9563103"/>
              <a:gd name="connsiteY985" fmla="*/ 1061721 h 2661915"/>
              <a:gd name="connsiteX986" fmla="*/ 2067282 w 9563103"/>
              <a:gd name="connsiteY986" fmla="*/ 1055642 h 2661915"/>
              <a:gd name="connsiteX987" fmla="*/ 2010296 w 9563103"/>
              <a:gd name="connsiteY987" fmla="*/ 1041700 h 2661915"/>
              <a:gd name="connsiteX988" fmla="*/ 2004803 w 9563103"/>
              <a:gd name="connsiteY988" fmla="*/ 1076922 h 2661915"/>
              <a:gd name="connsiteX989" fmla="*/ 2131134 w 9563103"/>
              <a:gd name="connsiteY989" fmla="*/ 1059311 h 2661915"/>
              <a:gd name="connsiteX990" fmla="*/ 2142119 w 9563103"/>
              <a:gd name="connsiteY990" fmla="*/ 1088663 h 2661915"/>
              <a:gd name="connsiteX991" fmla="*/ 2180567 w 9563103"/>
              <a:gd name="connsiteY991" fmla="*/ 1076922 h 2661915"/>
              <a:gd name="connsiteX992" fmla="*/ 2191552 w 9563103"/>
              <a:gd name="connsiteY992" fmla="*/ 1047570 h 2661915"/>
              <a:gd name="connsiteX993" fmla="*/ 2158596 w 9563103"/>
              <a:gd name="connsiteY993" fmla="*/ 1047570 h 2661915"/>
              <a:gd name="connsiteX994" fmla="*/ 2169582 w 9563103"/>
              <a:gd name="connsiteY994" fmla="*/ 1071052 h 2661915"/>
              <a:gd name="connsiteX995" fmla="*/ 2142119 w 9563103"/>
              <a:gd name="connsiteY995" fmla="*/ 1059311 h 2661915"/>
              <a:gd name="connsiteX996" fmla="*/ 2147611 w 9563103"/>
              <a:gd name="connsiteY996" fmla="*/ 1000608 h 2661915"/>
              <a:gd name="connsiteX997" fmla="*/ 2158596 w 9563103"/>
              <a:gd name="connsiteY997" fmla="*/ 1029959 h 2661915"/>
              <a:gd name="connsiteX998" fmla="*/ 2202537 w 9563103"/>
              <a:gd name="connsiteY998" fmla="*/ 1006478 h 2661915"/>
              <a:gd name="connsiteX999" fmla="*/ 2219015 w 9563103"/>
              <a:gd name="connsiteY999" fmla="*/ 1006478 h 2661915"/>
              <a:gd name="connsiteX1000" fmla="*/ 2235493 w 9563103"/>
              <a:gd name="connsiteY1000" fmla="*/ 1029959 h 2661915"/>
              <a:gd name="connsiteX1001" fmla="*/ 2235493 w 9563103"/>
              <a:gd name="connsiteY1001" fmla="*/ 1006478 h 2661915"/>
              <a:gd name="connsiteX1002" fmla="*/ 2279434 w 9563103"/>
              <a:gd name="connsiteY1002" fmla="*/ 1018219 h 2661915"/>
              <a:gd name="connsiteX1003" fmla="*/ 2284927 w 9563103"/>
              <a:gd name="connsiteY1003" fmla="*/ 1000608 h 2661915"/>
              <a:gd name="connsiteX1004" fmla="*/ 2246478 w 9563103"/>
              <a:gd name="connsiteY1004" fmla="*/ 982997 h 2661915"/>
              <a:gd name="connsiteX1005" fmla="*/ 2290419 w 9563103"/>
              <a:gd name="connsiteY1005" fmla="*/ 971256 h 2661915"/>
              <a:gd name="connsiteX1006" fmla="*/ 2290419 w 9563103"/>
              <a:gd name="connsiteY1006" fmla="*/ 1000608 h 2661915"/>
              <a:gd name="connsiteX1007" fmla="*/ 2301404 w 9563103"/>
              <a:gd name="connsiteY1007" fmla="*/ 988867 h 2661915"/>
              <a:gd name="connsiteX1008" fmla="*/ 2301404 w 9563103"/>
              <a:gd name="connsiteY1008" fmla="*/ 953645 h 2661915"/>
              <a:gd name="connsiteX1009" fmla="*/ 2262956 w 9563103"/>
              <a:gd name="connsiteY1009" fmla="*/ 965386 h 2661915"/>
              <a:gd name="connsiteX1010" fmla="*/ 2246478 w 9563103"/>
              <a:gd name="connsiteY1010" fmla="*/ 936034 h 2661915"/>
              <a:gd name="connsiteX1011" fmla="*/ 2186060 w 9563103"/>
              <a:gd name="connsiteY1011" fmla="*/ 953645 h 2661915"/>
              <a:gd name="connsiteX1012" fmla="*/ 2191552 w 9563103"/>
              <a:gd name="connsiteY1012" fmla="*/ 924293 h 2661915"/>
              <a:gd name="connsiteX1013" fmla="*/ 2164089 w 9563103"/>
              <a:gd name="connsiteY1013" fmla="*/ 947775 h 2661915"/>
              <a:gd name="connsiteX1014" fmla="*/ 2175074 w 9563103"/>
              <a:gd name="connsiteY1014" fmla="*/ 906682 h 2661915"/>
              <a:gd name="connsiteX1015" fmla="*/ 2153104 w 9563103"/>
              <a:gd name="connsiteY1015" fmla="*/ 953645 h 2661915"/>
              <a:gd name="connsiteX1016" fmla="*/ 2153104 w 9563103"/>
              <a:gd name="connsiteY1016" fmla="*/ 906682 h 2661915"/>
              <a:gd name="connsiteX1017" fmla="*/ 2136626 w 9563103"/>
              <a:gd name="connsiteY1017" fmla="*/ 947775 h 2661915"/>
              <a:gd name="connsiteX1018" fmla="*/ 2103670 w 9563103"/>
              <a:gd name="connsiteY1018" fmla="*/ 947775 h 2661915"/>
              <a:gd name="connsiteX1019" fmla="*/ 2092685 w 9563103"/>
              <a:gd name="connsiteY1019" fmla="*/ 947775 h 2661915"/>
              <a:gd name="connsiteX1020" fmla="*/ 2076207 w 9563103"/>
              <a:gd name="connsiteY1020" fmla="*/ 912553 h 2661915"/>
              <a:gd name="connsiteX1021" fmla="*/ 2070715 w 9563103"/>
              <a:gd name="connsiteY1021" fmla="*/ 947775 h 2661915"/>
              <a:gd name="connsiteX1022" fmla="*/ 2037759 w 9563103"/>
              <a:gd name="connsiteY1022" fmla="*/ 936034 h 2661915"/>
              <a:gd name="connsiteX1023" fmla="*/ 2065222 w 9563103"/>
              <a:gd name="connsiteY1023" fmla="*/ 941904 h 2661915"/>
              <a:gd name="connsiteX1024" fmla="*/ 2004803 w 9563103"/>
              <a:gd name="connsiteY1024" fmla="*/ 889071 h 2661915"/>
              <a:gd name="connsiteX1025" fmla="*/ 1966355 w 9563103"/>
              <a:gd name="connsiteY1025" fmla="*/ 894941 h 2661915"/>
              <a:gd name="connsiteX1026" fmla="*/ 1999311 w 9563103"/>
              <a:gd name="connsiteY1026" fmla="*/ 900812 h 2661915"/>
              <a:gd name="connsiteX1027" fmla="*/ 2010296 w 9563103"/>
              <a:gd name="connsiteY1027" fmla="*/ 918423 h 2661915"/>
              <a:gd name="connsiteX1028" fmla="*/ 1999311 w 9563103"/>
              <a:gd name="connsiteY1028" fmla="*/ 936034 h 2661915"/>
              <a:gd name="connsiteX1029" fmla="*/ 1955370 w 9563103"/>
              <a:gd name="connsiteY1029" fmla="*/ 912553 h 2661915"/>
              <a:gd name="connsiteX1030" fmla="*/ 1955370 w 9563103"/>
              <a:gd name="connsiteY1030" fmla="*/ 871460 h 2661915"/>
              <a:gd name="connsiteX1031" fmla="*/ 1905936 w 9563103"/>
              <a:gd name="connsiteY1031" fmla="*/ 865590 h 2661915"/>
              <a:gd name="connsiteX1032" fmla="*/ 1883966 w 9563103"/>
              <a:gd name="connsiteY1032" fmla="*/ 912553 h 2661915"/>
              <a:gd name="connsiteX1033" fmla="*/ 1878473 w 9563103"/>
              <a:gd name="connsiteY1033" fmla="*/ 918423 h 2661915"/>
              <a:gd name="connsiteX1034" fmla="*/ 1867488 w 9563103"/>
              <a:gd name="connsiteY1034" fmla="*/ 865590 h 2661915"/>
              <a:gd name="connsiteX1035" fmla="*/ 1851010 w 9563103"/>
              <a:gd name="connsiteY1035" fmla="*/ 906682 h 2661915"/>
              <a:gd name="connsiteX1036" fmla="*/ 1812562 w 9563103"/>
              <a:gd name="connsiteY1036" fmla="*/ 883201 h 2661915"/>
              <a:gd name="connsiteX1037" fmla="*/ 1790591 w 9563103"/>
              <a:gd name="connsiteY1037" fmla="*/ 865590 h 2661915"/>
              <a:gd name="connsiteX1038" fmla="*/ 1807069 w 9563103"/>
              <a:gd name="connsiteY1038" fmla="*/ 859719 h 2661915"/>
              <a:gd name="connsiteX1039" fmla="*/ 1774114 w 9563103"/>
              <a:gd name="connsiteY1039" fmla="*/ 847979 h 2661915"/>
              <a:gd name="connsiteX1040" fmla="*/ 1779606 w 9563103"/>
              <a:gd name="connsiteY1040" fmla="*/ 836238 h 2661915"/>
              <a:gd name="connsiteX1041" fmla="*/ 1785099 w 9563103"/>
              <a:gd name="connsiteY1041" fmla="*/ 824497 h 2661915"/>
              <a:gd name="connsiteX1042" fmla="*/ 1801577 w 9563103"/>
              <a:gd name="connsiteY1042" fmla="*/ 836238 h 2661915"/>
              <a:gd name="connsiteX1043" fmla="*/ 1807069 w 9563103"/>
              <a:gd name="connsiteY1043" fmla="*/ 818627 h 2661915"/>
              <a:gd name="connsiteX1044" fmla="*/ 1763128 w 9563103"/>
              <a:gd name="connsiteY1044" fmla="*/ 836238 h 2661915"/>
              <a:gd name="connsiteX1045" fmla="*/ 1702710 w 9563103"/>
              <a:gd name="connsiteY1045" fmla="*/ 830368 h 2661915"/>
              <a:gd name="connsiteX1046" fmla="*/ 1702710 w 9563103"/>
              <a:gd name="connsiteY1046" fmla="*/ 877330 h 2661915"/>
              <a:gd name="connsiteX1047" fmla="*/ 1675247 w 9563103"/>
              <a:gd name="connsiteY1047" fmla="*/ 859719 h 2661915"/>
              <a:gd name="connsiteX1048" fmla="*/ 1691724 w 9563103"/>
              <a:gd name="connsiteY1048" fmla="*/ 812757 h 2661915"/>
              <a:gd name="connsiteX1049" fmla="*/ 1620321 w 9563103"/>
              <a:gd name="connsiteY1049" fmla="*/ 824497 h 2661915"/>
              <a:gd name="connsiteX1050" fmla="*/ 1537931 w 9563103"/>
              <a:gd name="connsiteY1050" fmla="*/ 777535 h 2661915"/>
              <a:gd name="connsiteX1051" fmla="*/ 1548917 w 9563103"/>
              <a:gd name="connsiteY1051" fmla="*/ 759923 h 2661915"/>
              <a:gd name="connsiteX1052" fmla="*/ 1532439 w 9563103"/>
              <a:gd name="connsiteY1052" fmla="*/ 730572 h 2661915"/>
              <a:gd name="connsiteX1053" fmla="*/ 1532439 w 9563103"/>
              <a:gd name="connsiteY1053" fmla="*/ 765794 h 2661915"/>
              <a:gd name="connsiteX1054" fmla="*/ 1483005 w 9563103"/>
              <a:gd name="connsiteY1054" fmla="*/ 777535 h 2661915"/>
              <a:gd name="connsiteX1055" fmla="*/ 1492617 w 9563103"/>
              <a:gd name="connsiteY1055" fmla="*/ 795879 h 2661915"/>
              <a:gd name="connsiteX1056" fmla="*/ 1492892 w 9563103"/>
              <a:gd name="connsiteY1056" fmla="*/ 800439 h 2661915"/>
              <a:gd name="connsiteX1057" fmla="*/ 1483692 w 9563103"/>
              <a:gd name="connsiteY1057" fmla="*/ 795604 h 2661915"/>
              <a:gd name="connsiteX1058" fmla="*/ 1477512 w 9563103"/>
              <a:gd name="connsiteY1058" fmla="*/ 771664 h 2661915"/>
              <a:gd name="connsiteX1059" fmla="*/ 1422586 w 9563103"/>
              <a:gd name="connsiteY1059" fmla="*/ 759923 h 2661915"/>
              <a:gd name="connsiteX1060" fmla="*/ 1411601 w 9563103"/>
              <a:gd name="connsiteY1060" fmla="*/ 718831 h 2661915"/>
              <a:gd name="connsiteX1061" fmla="*/ 1433572 w 9563103"/>
              <a:gd name="connsiteY1061" fmla="*/ 718831 h 2661915"/>
              <a:gd name="connsiteX1062" fmla="*/ 1395123 w 9563103"/>
              <a:gd name="connsiteY1062" fmla="*/ 707090 h 2661915"/>
              <a:gd name="connsiteX1063" fmla="*/ 1395123 w 9563103"/>
              <a:gd name="connsiteY1063" fmla="*/ 736442 h 2661915"/>
              <a:gd name="connsiteX1064" fmla="*/ 1422586 w 9563103"/>
              <a:gd name="connsiteY1064" fmla="*/ 736442 h 2661915"/>
              <a:gd name="connsiteX1065" fmla="*/ 1400616 w 9563103"/>
              <a:gd name="connsiteY1065" fmla="*/ 759923 h 2661915"/>
              <a:gd name="connsiteX1066" fmla="*/ 1312734 w 9563103"/>
              <a:gd name="connsiteY1066" fmla="*/ 754053 h 2661915"/>
              <a:gd name="connsiteX1067" fmla="*/ 1301749 w 9563103"/>
              <a:gd name="connsiteY1067" fmla="*/ 718831 h 2661915"/>
              <a:gd name="connsiteX1068" fmla="*/ 1290764 w 9563103"/>
              <a:gd name="connsiteY1068" fmla="*/ 724701 h 2661915"/>
              <a:gd name="connsiteX1069" fmla="*/ 1279779 w 9563103"/>
              <a:gd name="connsiteY1069" fmla="*/ 742312 h 2661915"/>
              <a:gd name="connsiteX1070" fmla="*/ 1202882 w 9563103"/>
              <a:gd name="connsiteY1070" fmla="*/ 736442 h 2661915"/>
              <a:gd name="connsiteX1071" fmla="*/ 1202882 w 9563103"/>
              <a:gd name="connsiteY1071" fmla="*/ 707090 h 2661915"/>
              <a:gd name="connsiteX1072" fmla="*/ 1186404 w 9563103"/>
              <a:gd name="connsiteY1072" fmla="*/ 689479 h 2661915"/>
              <a:gd name="connsiteX1073" fmla="*/ 1164434 w 9563103"/>
              <a:gd name="connsiteY1073" fmla="*/ 689479 h 2661915"/>
              <a:gd name="connsiteX1074" fmla="*/ 1158941 w 9563103"/>
              <a:gd name="connsiteY1074" fmla="*/ 707090 h 2661915"/>
              <a:gd name="connsiteX1075" fmla="*/ 1136971 w 9563103"/>
              <a:gd name="connsiteY1075" fmla="*/ 683609 h 2661915"/>
              <a:gd name="connsiteX1076" fmla="*/ 1136971 w 9563103"/>
              <a:gd name="connsiteY1076" fmla="*/ 660128 h 2661915"/>
              <a:gd name="connsiteX1077" fmla="*/ 1120493 w 9563103"/>
              <a:gd name="connsiteY1077" fmla="*/ 671868 h 2661915"/>
              <a:gd name="connsiteX1078" fmla="*/ 1136971 w 9563103"/>
              <a:gd name="connsiteY1078" fmla="*/ 683609 h 2661915"/>
              <a:gd name="connsiteX1079" fmla="*/ 1109507 w 9563103"/>
              <a:gd name="connsiteY1079" fmla="*/ 701220 h 2661915"/>
              <a:gd name="connsiteX1080" fmla="*/ 1082045 w 9563103"/>
              <a:gd name="connsiteY1080" fmla="*/ 660128 h 2661915"/>
              <a:gd name="connsiteX1081" fmla="*/ 988670 w 9563103"/>
              <a:gd name="connsiteY1081" fmla="*/ 636646 h 2661915"/>
              <a:gd name="connsiteX1082" fmla="*/ 977685 w 9563103"/>
              <a:gd name="connsiteY1082" fmla="*/ 630776 h 2661915"/>
              <a:gd name="connsiteX1083" fmla="*/ 911774 w 9563103"/>
              <a:gd name="connsiteY1083" fmla="*/ 613165 h 2661915"/>
              <a:gd name="connsiteX1084" fmla="*/ 862340 w 9563103"/>
              <a:gd name="connsiteY1084" fmla="*/ 583813 h 2661915"/>
              <a:gd name="connsiteX1085" fmla="*/ 873325 w 9563103"/>
              <a:gd name="connsiteY1085" fmla="*/ 577943 h 2661915"/>
              <a:gd name="connsiteX1086" fmla="*/ 851355 w 9563103"/>
              <a:gd name="connsiteY1086" fmla="*/ 577943 h 2661915"/>
              <a:gd name="connsiteX1087" fmla="*/ 851355 w 9563103"/>
              <a:gd name="connsiteY1087" fmla="*/ 595554 h 2661915"/>
              <a:gd name="connsiteX1088" fmla="*/ 812906 w 9563103"/>
              <a:gd name="connsiteY1088" fmla="*/ 601424 h 2661915"/>
              <a:gd name="connsiteX1089" fmla="*/ 867833 w 9563103"/>
              <a:gd name="connsiteY1089" fmla="*/ 560332 h 2661915"/>
              <a:gd name="connsiteX1090" fmla="*/ 911774 w 9563103"/>
              <a:gd name="connsiteY1090" fmla="*/ 542721 h 2661915"/>
              <a:gd name="connsiteX1091" fmla="*/ 933744 w 9563103"/>
              <a:gd name="connsiteY1091" fmla="*/ 572072 h 2661915"/>
              <a:gd name="connsiteX1092" fmla="*/ 922759 w 9563103"/>
              <a:gd name="connsiteY1092" fmla="*/ 589683 h 2661915"/>
              <a:gd name="connsiteX1093" fmla="*/ 994163 w 9563103"/>
              <a:gd name="connsiteY1093" fmla="*/ 560332 h 2661915"/>
              <a:gd name="connsiteX1094" fmla="*/ 1005148 w 9563103"/>
              <a:gd name="connsiteY1094" fmla="*/ 601424 h 2661915"/>
              <a:gd name="connsiteX1095" fmla="*/ 1054581 w 9563103"/>
              <a:gd name="connsiteY1095" fmla="*/ 607294 h 2661915"/>
              <a:gd name="connsiteX1096" fmla="*/ 1027118 w 9563103"/>
              <a:gd name="connsiteY1096" fmla="*/ 624906 h 2661915"/>
              <a:gd name="connsiteX1097" fmla="*/ 994163 w 9563103"/>
              <a:gd name="connsiteY1097" fmla="*/ 624906 h 2661915"/>
              <a:gd name="connsiteX1098" fmla="*/ 1049089 w 9563103"/>
              <a:gd name="connsiteY1098" fmla="*/ 648387 h 2661915"/>
              <a:gd name="connsiteX1099" fmla="*/ 1060074 w 9563103"/>
              <a:gd name="connsiteY1099" fmla="*/ 630776 h 2661915"/>
              <a:gd name="connsiteX1100" fmla="*/ 1049089 w 9563103"/>
              <a:gd name="connsiteY1100" fmla="*/ 613165 h 2661915"/>
              <a:gd name="connsiteX1101" fmla="*/ 1065567 w 9563103"/>
              <a:gd name="connsiteY1101" fmla="*/ 595554 h 2661915"/>
              <a:gd name="connsiteX1102" fmla="*/ 1115000 w 9563103"/>
              <a:gd name="connsiteY1102" fmla="*/ 583813 h 2661915"/>
              <a:gd name="connsiteX1103" fmla="*/ 1104015 w 9563103"/>
              <a:gd name="connsiteY1103" fmla="*/ 607294 h 2661915"/>
              <a:gd name="connsiteX1104" fmla="*/ 1158941 w 9563103"/>
              <a:gd name="connsiteY1104" fmla="*/ 607294 h 2661915"/>
              <a:gd name="connsiteX1105" fmla="*/ 1169926 w 9563103"/>
              <a:gd name="connsiteY1105" fmla="*/ 636646 h 2661915"/>
              <a:gd name="connsiteX1106" fmla="*/ 1197389 w 9563103"/>
              <a:gd name="connsiteY1106" fmla="*/ 613165 h 2661915"/>
              <a:gd name="connsiteX1107" fmla="*/ 1180911 w 9563103"/>
              <a:gd name="connsiteY1107" fmla="*/ 665998 h 2661915"/>
              <a:gd name="connsiteX1108" fmla="*/ 1202882 w 9563103"/>
              <a:gd name="connsiteY1108" fmla="*/ 671868 h 2661915"/>
              <a:gd name="connsiteX1109" fmla="*/ 1224852 w 9563103"/>
              <a:gd name="connsiteY1109" fmla="*/ 654257 h 2661915"/>
              <a:gd name="connsiteX1110" fmla="*/ 1235838 w 9563103"/>
              <a:gd name="connsiteY1110" fmla="*/ 624906 h 2661915"/>
              <a:gd name="connsiteX1111" fmla="*/ 1235838 w 9563103"/>
              <a:gd name="connsiteY1111" fmla="*/ 619035 h 2661915"/>
              <a:gd name="connsiteX1112" fmla="*/ 1241330 w 9563103"/>
              <a:gd name="connsiteY1112" fmla="*/ 654257 h 2661915"/>
              <a:gd name="connsiteX1113" fmla="*/ 1285271 w 9563103"/>
              <a:gd name="connsiteY1113" fmla="*/ 630776 h 2661915"/>
              <a:gd name="connsiteX1114" fmla="*/ 1279779 w 9563103"/>
              <a:gd name="connsiteY1114" fmla="*/ 654257 h 2661915"/>
              <a:gd name="connsiteX1115" fmla="*/ 1323719 w 9563103"/>
              <a:gd name="connsiteY1115" fmla="*/ 613165 h 2661915"/>
              <a:gd name="connsiteX1116" fmla="*/ 1323719 w 9563103"/>
              <a:gd name="connsiteY1116" fmla="*/ 648387 h 2661915"/>
              <a:gd name="connsiteX1117" fmla="*/ 1301749 w 9563103"/>
              <a:gd name="connsiteY1117" fmla="*/ 683609 h 2661915"/>
              <a:gd name="connsiteX1118" fmla="*/ 1351183 w 9563103"/>
              <a:gd name="connsiteY1118" fmla="*/ 642517 h 2661915"/>
              <a:gd name="connsiteX1119" fmla="*/ 1362168 w 9563103"/>
              <a:gd name="connsiteY1119" fmla="*/ 665998 h 2661915"/>
              <a:gd name="connsiteX1120" fmla="*/ 1378646 w 9563103"/>
              <a:gd name="connsiteY1120" fmla="*/ 642517 h 2661915"/>
              <a:gd name="connsiteX1121" fmla="*/ 1356675 w 9563103"/>
              <a:gd name="connsiteY1121" fmla="*/ 624906 h 2661915"/>
              <a:gd name="connsiteX1122" fmla="*/ 1395123 w 9563103"/>
              <a:gd name="connsiteY1122" fmla="*/ 624906 h 2661915"/>
              <a:gd name="connsiteX1123" fmla="*/ 1290764 w 9563103"/>
              <a:gd name="connsiteY1123" fmla="*/ 601424 h 2661915"/>
              <a:gd name="connsiteX1124" fmla="*/ 1389631 w 9563103"/>
              <a:gd name="connsiteY1124" fmla="*/ 589683 h 2661915"/>
              <a:gd name="connsiteX1125" fmla="*/ 1417094 w 9563103"/>
              <a:gd name="connsiteY1125" fmla="*/ 583813 h 2661915"/>
              <a:gd name="connsiteX1126" fmla="*/ 1411601 w 9563103"/>
              <a:gd name="connsiteY1126" fmla="*/ 601424 h 2661915"/>
              <a:gd name="connsiteX1127" fmla="*/ 1466527 w 9563103"/>
              <a:gd name="connsiteY1127" fmla="*/ 630776 h 2661915"/>
              <a:gd name="connsiteX1128" fmla="*/ 1461035 w 9563103"/>
              <a:gd name="connsiteY1128" fmla="*/ 648387 h 2661915"/>
              <a:gd name="connsiteX1129" fmla="*/ 1488498 w 9563103"/>
              <a:gd name="connsiteY1129" fmla="*/ 642517 h 2661915"/>
              <a:gd name="connsiteX1130" fmla="*/ 1466527 w 9563103"/>
              <a:gd name="connsiteY1130" fmla="*/ 630776 h 2661915"/>
              <a:gd name="connsiteX1131" fmla="*/ 1510468 w 9563103"/>
              <a:gd name="connsiteY1131" fmla="*/ 577943 h 2661915"/>
              <a:gd name="connsiteX1132" fmla="*/ 1548917 w 9563103"/>
              <a:gd name="connsiteY1132" fmla="*/ 589683 h 2661915"/>
              <a:gd name="connsiteX1133" fmla="*/ 1636798 w 9563103"/>
              <a:gd name="connsiteY1133" fmla="*/ 589683 h 2661915"/>
              <a:gd name="connsiteX1134" fmla="*/ 1631306 w 9563103"/>
              <a:gd name="connsiteY1134" fmla="*/ 607294 h 2661915"/>
              <a:gd name="connsiteX1135" fmla="*/ 1642291 w 9563103"/>
              <a:gd name="connsiteY1135" fmla="*/ 613165 h 2661915"/>
              <a:gd name="connsiteX1136" fmla="*/ 1664261 w 9563103"/>
              <a:gd name="connsiteY1136" fmla="*/ 595554 h 2661915"/>
              <a:gd name="connsiteX1137" fmla="*/ 1664261 w 9563103"/>
              <a:gd name="connsiteY1137" fmla="*/ 613165 h 2661915"/>
              <a:gd name="connsiteX1138" fmla="*/ 1680739 w 9563103"/>
              <a:gd name="connsiteY1138" fmla="*/ 595554 h 2661915"/>
              <a:gd name="connsiteX1139" fmla="*/ 1680739 w 9563103"/>
              <a:gd name="connsiteY1139" fmla="*/ 619035 h 2661915"/>
              <a:gd name="connsiteX1140" fmla="*/ 1691724 w 9563103"/>
              <a:gd name="connsiteY1140" fmla="*/ 595554 h 2661915"/>
              <a:gd name="connsiteX1141" fmla="*/ 1752143 w 9563103"/>
              <a:gd name="connsiteY1141" fmla="*/ 595554 h 2661915"/>
              <a:gd name="connsiteX1142" fmla="*/ 1752143 w 9563103"/>
              <a:gd name="connsiteY1142" fmla="*/ 636646 h 2661915"/>
              <a:gd name="connsiteX1143" fmla="*/ 1834532 w 9563103"/>
              <a:gd name="connsiteY1143" fmla="*/ 642517 h 2661915"/>
              <a:gd name="connsiteX1144" fmla="*/ 1834532 w 9563103"/>
              <a:gd name="connsiteY1144" fmla="*/ 648387 h 2661915"/>
              <a:gd name="connsiteX1145" fmla="*/ 1812562 w 9563103"/>
              <a:gd name="connsiteY1145" fmla="*/ 707090 h 2661915"/>
              <a:gd name="connsiteX1146" fmla="*/ 1834532 w 9563103"/>
              <a:gd name="connsiteY1146" fmla="*/ 689479 h 2661915"/>
              <a:gd name="connsiteX1147" fmla="*/ 1840025 w 9563103"/>
              <a:gd name="connsiteY1147" fmla="*/ 648387 h 2661915"/>
              <a:gd name="connsiteX1148" fmla="*/ 1845518 w 9563103"/>
              <a:gd name="connsiteY1148" fmla="*/ 695350 h 2661915"/>
              <a:gd name="connsiteX1149" fmla="*/ 1867488 w 9563103"/>
              <a:gd name="connsiteY1149" fmla="*/ 701220 h 2661915"/>
              <a:gd name="connsiteX1150" fmla="*/ 1960862 w 9563103"/>
              <a:gd name="connsiteY1150" fmla="*/ 642517 h 2661915"/>
              <a:gd name="connsiteX1151" fmla="*/ 1949877 w 9563103"/>
              <a:gd name="connsiteY1151" fmla="*/ 677739 h 2661915"/>
              <a:gd name="connsiteX1152" fmla="*/ 1977340 w 9563103"/>
              <a:gd name="connsiteY1152" fmla="*/ 654257 h 2661915"/>
              <a:gd name="connsiteX1153" fmla="*/ 2004803 w 9563103"/>
              <a:gd name="connsiteY1153" fmla="*/ 642517 h 2661915"/>
              <a:gd name="connsiteX1154" fmla="*/ 1993818 w 9563103"/>
              <a:gd name="connsiteY1154" fmla="*/ 683609 h 2661915"/>
              <a:gd name="connsiteX1155" fmla="*/ 2004803 w 9563103"/>
              <a:gd name="connsiteY1155" fmla="*/ 689479 h 2661915"/>
              <a:gd name="connsiteX1156" fmla="*/ 2015789 w 9563103"/>
              <a:gd name="connsiteY1156" fmla="*/ 654257 h 2661915"/>
              <a:gd name="connsiteX1157" fmla="*/ 2032266 w 9563103"/>
              <a:gd name="connsiteY1157" fmla="*/ 642517 h 2661915"/>
              <a:gd name="connsiteX1158" fmla="*/ 2180567 w 9563103"/>
              <a:gd name="connsiteY1158" fmla="*/ 695350 h 2661915"/>
              <a:gd name="connsiteX1159" fmla="*/ 2208030 w 9563103"/>
              <a:gd name="connsiteY1159" fmla="*/ 665998 h 2661915"/>
              <a:gd name="connsiteX1160" fmla="*/ 2246478 w 9563103"/>
              <a:gd name="connsiteY1160" fmla="*/ 660128 h 2661915"/>
              <a:gd name="connsiteX1161" fmla="*/ 2284927 w 9563103"/>
              <a:gd name="connsiteY1161" fmla="*/ 654257 h 2661915"/>
              <a:gd name="connsiteX1162" fmla="*/ 2279434 w 9563103"/>
              <a:gd name="connsiteY1162" fmla="*/ 689479 h 2661915"/>
              <a:gd name="connsiteX1163" fmla="*/ 2306897 w 9563103"/>
              <a:gd name="connsiteY1163" fmla="*/ 707090 h 2661915"/>
              <a:gd name="connsiteX1164" fmla="*/ 2328868 w 9563103"/>
              <a:gd name="connsiteY1164" fmla="*/ 695350 h 2661915"/>
              <a:gd name="connsiteX1165" fmla="*/ 2323375 w 9563103"/>
              <a:gd name="connsiteY1165" fmla="*/ 718831 h 2661915"/>
              <a:gd name="connsiteX1166" fmla="*/ 2504631 w 9563103"/>
              <a:gd name="connsiteY1166" fmla="*/ 689479 h 2661915"/>
              <a:gd name="connsiteX1167" fmla="*/ 2455197 w 9563103"/>
              <a:gd name="connsiteY1167" fmla="*/ 677739 h 2661915"/>
              <a:gd name="connsiteX1168" fmla="*/ 2460690 w 9563103"/>
              <a:gd name="connsiteY1168" fmla="*/ 671868 h 2661915"/>
              <a:gd name="connsiteX1169" fmla="*/ 2444212 w 9563103"/>
              <a:gd name="connsiteY1169" fmla="*/ 683609 h 2661915"/>
              <a:gd name="connsiteX1170" fmla="*/ 2438720 w 9563103"/>
              <a:gd name="connsiteY1170" fmla="*/ 630776 h 2661915"/>
              <a:gd name="connsiteX1171" fmla="*/ 2499138 w 9563103"/>
              <a:gd name="connsiteY1171" fmla="*/ 642517 h 2661915"/>
              <a:gd name="connsiteX1172" fmla="*/ 2526601 w 9563103"/>
              <a:gd name="connsiteY1172" fmla="*/ 648387 h 2661915"/>
              <a:gd name="connsiteX1173" fmla="*/ 2515616 w 9563103"/>
              <a:gd name="connsiteY1173" fmla="*/ 665998 h 2661915"/>
              <a:gd name="connsiteX1174" fmla="*/ 2527288 w 9563103"/>
              <a:gd name="connsiteY1174" fmla="*/ 674803 h 2661915"/>
              <a:gd name="connsiteX1175" fmla="*/ 2542810 w 9563103"/>
              <a:gd name="connsiteY1175" fmla="*/ 666148 h 2661915"/>
              <a:gd name="connsiteX1176" fmla="*/ 2545139 w 9563103"/>
              <a:gd name="connsiteY1176" fmla="*/ 674070 h 2661915"/>
              <a:gd name="connsiteX1177" fmla="*/ 2532094 w 9563103"/>
              <a:gd name="connsiteY1177" fmla="*/ 695350 h 2661915"/>
              <a:gd name="connsiteX1178" fmla="*/ 2510124 w 9563103"/>
              <a:gd name="connsiteY1178" fmla="*/ 695350 h 2661915"/>
              <a:gd name="connsiteX1179" fmla="*/ 2515616 w 9563103"/>
              <a:gd name="connsiteY1179" fmla="*/ 742312 h 2661915"/>
              <a:gd name="connsiteX1180" fmla="*/ 2537587 w 9563103"/>
              <a:gd name="connsiteY1180" fmla="*/ 736442 h 2661915"/>
              <a:gd name="connsiteX1181" fmla="*/ 2603498 w 9563103"/>
              <a:gd name="connsiteY1181" fmla="*/ 654257 h 2661915"/>
              <a:gd name="connsiteX1182" fmla="*/ 2614483 w 9563103"/>
              <a:gd name="connsiteY1182" fmla="*/ 671868 h 2661915"/>
              <a:gd name="connsiteX1183" fmla="*/ 2663917 w 9563103"/>
              <a:gd name="connsiteY1183" fmla="*/ 671868 h 2661915"/>
              <a:gd name="connsiteX1184" fmla="*/ 2658424 w 9563103"/>
              <a:gd name="connsiteY1184" fmla="*/ 695350 h 2661915"/>
              <a:gd name="connsiteX1185" fmla="*/ 2685887 w 9563103"/>
              <a:gd name="connsiteY1185" fmla="*/ 665998 h 2661915"/>
              <a:gd name="connsiteX1186" fmla="*/ 2707858 w 9563103"/>
              <a:gd name="connsiteY1186" fmla="*/ 671868 h 2661915"/>
              <a:gd name="connsiteX1187" fmla="*/ 2724336 w 9563103"/>
              <a:gd name="connsiteY1187" fmla="*/ 707090 h 2661915"/>
              <a:gd name="connsiteX1188" fmla="*/ 2735321 w 9563103"/>
              <a:gd name="connsiteY1188" fmla="*/ 689479 h 2661915"/>
              <a:gd name="connsiteX1189" fmla="*/ 2724336 w 9563103"/>
              <a:gd name="connsiteY1189" fmla="*/ 671868 h 2661915"/>
              <a:gd name="connsiteX1190" fmla="*/ 2751798 w 9563103"/>
              <a:gd name="connsiteY1190" fmla="*/ 660128 h 2661915"/>
              <a:gd name="connsiteX1191" fmla="*/ 2757291 w 9563103"/>
              <a:gd name="connsiteY1191" fmla="*/ 689479 h 2661915"/>
              <a:gd name="connsiteX1192" fmla="*/ 2779262 w 9563103"/>
              <a:gd name="connsiteY1192" fmla="*/ 683609 h 2661915"/>
              <a:gd name="connsiteX1193" fmla="*/ 2779262 w 9563103"/>
              <a:gd name="connsiteY1193" fmla="*/ 648387 h 2661915"/>
              <a:gd name="connsiteX1194" fmla="*/ 2746306 w 9563103"/>
              <a:gd name="connsiteY1194" fmla="*/ 648387 h 2661915"/>
              <a:gd name="connsiteX1195" fmla="*/ 2751798 w 9563103"/>
              <a:gd name="connsiteY1195" fmla="*/ 619035 h 2661915"/>
              <a:gd name="connsiteX1196" fmla="*/ 2779262 w 9563103"/>
              <a:gd name="connsiteY1196" fmla="*/ 619035 h 2661915"/>
              <a:gd name="connsiteX1197" fmla="*/ 2757291 w 9563103"/>
              <a:gd name="connsiteY1197" fmla="*/ 589683 h 2661915"/>
              <a:gd name="connsiteX1198" fmla="*/ 2801232 w 9563103"/>
              <a:gd name="connsiteY1198" fmla="*/ 636646 h 2661915"/>
              <a:gd name="connsiteX1199" fmla="*/ 2845173 w 9563103"/>
              <a:gd name="connsiteY1199" fmla="*/ 665998 h 2661915"/>
              <a:gd name="connsiteX1200" fmla="*/ 2839680 w 9563103"/>
              <a:gd name="connsiteY1200" fmla="*/ 707090 h 2661915"/>
              <a:gd name="connsiteX1201" fmla="*/ 2878129 w 9563103"/>
              <a:gd name="connsiteY1201" fmla="*/ 707090 h 2661915"/>
              <a:gd name="connsiteX1202" fmla="*/ 2894606 w 9563103"/>
              <a:gd name="connsiteY1202" fmla="*/ 683609 h 2661915"/>
              <a:gd name="connsiteX1203" fmla="*/ 2894606 w 9563103"/>
              <a:gd name="connsiteY1203" fmla="*/ 718831 h 2661915"/>
              <a:gd name="connsiteX1204" fmla="*/ 2911084 w 9563103"/>
              <a:gd name="connsiteY1204" fmla="*/ 707090 h 2661915"/>
              <a:gd name="connsiteX1205" fmla="*/ 2911084 w 9563103"/>
              <a:gd name="connsiteY1205" fmla="*/ 677739 h 2661915"/>
              <a:gd name="connsiteX1206" fmla="*/ 2894606 w 9563103"/>
              <a:gd name="connsiteY1206" fmla="*/ 660128 h 2661915"/>
              <a:gd name="connsiteX1207" fmla="*/ 2922069 w 9563103"/>
              <a:gd name="connsiteY1207" fmla="*/ 660128 h 2661915"/>
              <a:gd name="connsiteX1208" fmla="*/ 2911084 w 9563103"/>
              <a:gd name="connsiteY1208" fmla="*/ 642517 h 2661915"/>
              <a:gd name="connsiteX1209" fmla="*/ 2916577 w 9563103"/>
              <a:gd name="connsiteY1209" fmla="*/ 630776 h 2661915"/>
              <a:gd name="connsiteX1210" fmla="*/ 2927562 w 9563103"/>
              <a:gd name="connsiteY1210" fmla="*/ 665998 h 2661915"/>
              <a:gd name="connsiteX1211" fmla="*/ 2955025 w 9563103"/>
              <a:gd name="connsiteY1211" fmla="*/ 665998 h 2661915"/>
              <a:gd name="connsiteX1212" fmla="*/ 2976996 w 9563103"/>
              <a:gd name="connsiteY1212" fmla="*/ 707090 h 2661915"/>
              <a:gd name="connsiteX1213" fmla="*/ 2987981 w 9563103"/>
              <a:gd name="connsiteY1213" fmla="*/ 660128 h 2661915"/>
              <a:gd name="connsiteX1214" fmla="*/ 2993473 w 9563103"/>
              <a:gd name="connsiteY1214" fmla="*/ 707090 h 2661915"/>
              <a:gd name="connsiteX1215" fmla="*/ 3059385 w 9563103"/>
              <a:gd name="connsiteY1215" fmla="*/ 689479 h 2661915"/>
              <a:gd name="connsiteX1216" fmla="*/ 3086848 w 9563103"/>
              <a:gd name="connsiteY1216" fmla="*/ 695350 h 2661915"/>
              <a:gd name="connsiteX1217" fmla="*/ 3108818 w 9563103"/>
              <a:gd name="connsiteY1217" fmla="*/ 730572 h 2661915"/>
              <a:gd name="connsiteX1218" fmla="*/ 3136281 w 9563103"/>
              <a:gd name="connsiteY1218" fmla="*/ 671868 h 2661915"/>
              <a:gd name="connsiteX1219" fmla="*/ 3158252 w 9563103"/>
              <a:gd name="connsiteY1219" fmla="*/ 701220 h 2661915"/>
              <a:gd name="connsiteX1220" fmla="*/ 3141774 w 9563103"/>
              <a:gd name="connsiteY1220" fmla="*/ 724701 h 2661915"/>
              <a:gd name="connsiteX1221" fmla="*/ 3191207 w 9563103"/>
              <a:gd name="connsiteY1221" fmla="*/ 707090 h 2661915"/>
              <a:gd name="connsiteX1222" fmla="*/ 3169237 w 9563103"/>
              <a:gd name="connsiteY1222" fmla="*/ 695350 h 2661915"/>
              <a:gd name="connsiteX1223" fmla="*/ 3251626 w 9563103"/>
              <a:gd name="connsiteY1223" fmla="*/ 683609 h 2661915"/>
              <a:gd name="connsiteX1224" fmla="*/ 3323030 w 9563103"/>
              <a:gd name="connsiteY1224" fmla="*/ 701220 h 2661915"/>
              <a:gd name="connsiteX1225" fmla="*/ 3339508 w 9563103"/>
              <a:gd name="connsiteY1225" fmla="*/ 718831 h 2661915"/>
              <a:gd name="connsiteX1226" fmla="*/ 3334015 w 9563103"/>
              <a:gd name="connsiteY1226" fmla="*/ 695350 h 2661915"/>
              <a:gd name="connsiteX1227" fmla="*/ 3350493 w 9563103"/>
              <a:gd name="connsiteY1227" fmla="*/ 665998 h 2661915"/>
              <a:gd name="connsiteX1228" fmla="*/ 3394434 w 9563103"/>
              <a:gd name="connsiteY1228" fmla="*/ 689479 h 2661915"/>
              <a:gd name="connsiteX1229" fmla="*/ 3383449 w 9563103"/>
              <a:gd name="connsiteY1229" fmla="*/ 707090 h 2661915"/>
              <a:gd name="connsiteX1230" fmla="*/ 3410912 w 9563103"/>
              <a:gd name="connsiteY1230" fmla="*/ 707090 h 2661915"/>
              <a:gd name="connsiteX1231" fmla="*/ 3432882 w 9563103"/>
              <a:gd name="connsiteY1231" fmla="*/ 683609 h 2661915"/>
              <a:gd name="connsiteX1232" fmla="*/ 3438375 w 9563103"/>
              <a:gd name="connsiteY1232" fmla="*/ 712961 h 2661915"/>
              <a:gd name="connsiteX1233" fmla="*/ 3449360 w 9563103"/>
              <a:gd name="connsiteY1233" fmla="*/ 707090 h 2661915"/>
              <a:gd name="connsiteX1234" fmla="*/ 3421897 w 9563103"/>
              <a:gd name="connsiteY1234" fmla="*/ 754053 h 2661915"/>
              <a:gd name="connsiteX1235" fmla="*/ 3476823 w 9563103"/>
              <a:gd name="connsiteY1235" fmla="*/ 730572 h 2661915"/>
              <a:gd name="connsiteX1236" fmla="*/ 3482316 w 9563103"/>
              <a:gd name="connsiteY1236" fmla="*/ 754053 h 2661915"/>
              <a:gd name="connsiteX1237" fmla="*/ 3509779 w 9563103"/>
              <a:gd name="connsiteY1237" fmla="*/ 730572 h 2661915"/>
              <a:gd name="connsiteX1238" fmla="*/ 3487808 w 9563103"/>
              <a:gd name="connsiteY1238" fmla="*/ 724701 h 2661915"/>
              <a:gd name="connsiteX1239" fmla="*/ 3542735 w 9563103"/>
              <a:gd name="connsiteY1239" fmla="*/ 683609 h 2661915"/>
              <a:gd name="connsiteX1240" fmla="*/ 3542735 w 9563103"/>
              <a:gd name="connsiteY1240" fmla="*/ 724701 h 2661915"/>
              <a:gd name="connsiteX1241" fmla="*/ 3520764 w 9563103"/>
              <a:gd name="connsiteY1241" fmla="*/ 754053 h 2661915"/>
              <a:gd name="connsiteX1242" fmla="*/ 3564705 w 9563103"/>
              <a:gd name="connsiteY1242" fmla="*/ 736442 h 2661915"/>
              <a:gd name="connsiteX1243" fmla="*/ 3548227 w 9563103"/>
              <a:gd name="connsiteY1243" fmla="*/ 707090 h 2661915"/>
              <a:gd name="connsiteX1244" fmla="*/ 3581183 w 9563103"/>
              <a:gd name="connsiteY1244" fmla="*/ 683609 h 2661915"/>
              <a:gd name="connsiteX1245" fmla="*/ 3592168 w 9563103"/>
              <a:gd name="connsiteY1245" fmla="*/ 718831 h 2661915"/>
              <a:gd name="connsiteX1246" fmla="*/ 3674557 w 9563103"/>
              <a:gd name="connsiteY1246" fmla="*/ 683609 h 2661915"/>
              <a:gd name="connsiteX1247" fmla="*/ 3674557 w 9563103"/>
              <a:gd name="connsiteY1247" fmla="*/ 724701 h 2661915"/>
              <a:gd name="connsiteX1248" fmla="*/ 3696528 w 9563103"/>
              <a:gd name="connsiteY1248" fmla="*/ 707090 h 2661915"/>
              <a:gd name="connsiteX1249" fmla="*/ 3696528 w 9563103"/>
              <a:gd name="connsiteY1249" fmla="*/ 724701 h 2661915"/>
              <a:gd name="connsiteX1250" fmla="*/ 3709573 w 9563103"/>
              <a:gd name="connsiteY1250" fmla="*/ 714428 h 2661915"/>
              <a:gd name="connsiteX1251" fmla="*/ 3718309 w 9563103"/>
              <a:gd name="connsiteY1251" fmla="*/ 695754 h 2661915"/>
              <a:gd name="connsiteX1252" fmla="*/ 3720558 w 9563103"/>
              <a:gd name="connsiteY1252" fmla="*/ 698285 h 2661915"/>
              <a:gd name="connsiteX1253" fmla="*/ 3729483 w 9563103"/>
              <a:gd name="connsiteY1253" fmla="*/ 712961 h 2661915"/>
              <a:gd name="connsiteX1254" fmla="*/ 3723991 w 9563103"/>
              <a:gd name="connsiteY1254" fmla="*/ 759923 h 2661915"/>
              <a:gd name="connsiteX1255" fmla="*/ 3702020 w 9563103"/>
              <a:gd name="connsiteY1255" fmla="*/ 771664 h 2661915"/>
              <a:gd name="connsiteX1256" fmla="*/ 3729483 w 9563103"/>
              <a:gd name="connsiteY1256" fmla="*/ 742312 h 2661915"/>
              <a:gd name="connsiteX1257" fmla="*/ 3756946 w 9563103"/>
              <a:gd name="connsiteY1257" fmla="*/ 736442 h 2661915"/>
              <a:gd name="connsiteX1258" fmla="*/ 3740469 w 9563103"/>
              <a:gd name="connsiteY1258" fmla="*/ 730572 h 2661915"/>
              <a:gd name="connsiteX1259" fmla="*/ 3729483 w 9563103"/>
              <a:gd name="connsiteY1259" fmla="*/ 712961 h 2661915"/>
              <a:gd name="connsiteX1260" fmla="*/ 3861306 w 9563103"/>
              <a:gd name="connsiteY1260" fmla="*/ 665998 h 2661915"/>
              <a:gd name="connsiteX1261" fmla="*/ 3850321 w 9563103"/>
              <a:gd name="connsiteY1261" fmla="*/ 665998 h 2661915"/>
              <a:gd name="connsiteX1262" fmla="*/ 3866799 w 9563103"/>
              <a:gd name="connsiteY1262" fmla="*/ 654257 h 2661915"/>
              <a:gd name="connsiteX1263" fmla="*/ 3822858 w 9563103"/>
              <a:gd name="connsiteY1263" fmla="*/ 689479 h 2661915"/>
              <a:gd name="connsiteX1264" fmla="*/ 3784410 w 9563103"/>
              <a:gd name="connsiteY1264" fmla="*/ 671868 h 2661915"/>
              <a:gd name="connsiteX1265" fmla="*/ 3806380 w 9563103"/>
              <a:gd name="connsiteY1265" fmla="*/ 671868 h 2661915"/>
              <a:gd name="connsiteX1266" fmla="*/ 3800887 w 9563103"/>
              <a:gd name="connsiteY1266" fmla="*/ 636646 h 2661915"/>
              <a:gd name="connsiteX1267" fmla="*/ 3828350 w 9563103"/>
              <a:gd name="connsiteY1267" fmla="*/ 624906 h 2661915"/>
              <a:gd name="connsiteX1268" fmla="*/ 3817365 w 9563103"/>
              <a:gd name="connsiteY1268" fmla="*/ 671868 h 2661915"/>
              <a:gd name="connsiteX1269" fmla="*/ 3844828 w 9563103"/>
              <a:gd name="connsiteY1269" fmla="*/ 607294 h 2661915"/>
              <a:gd name="connsiteX1270" fmla="*/ 3822858 w 9563103"/>
              <a:gd name="connsiteY1270" fmla="*/ 589683 h 2661915"/>
              <a:gd name="connsiteX1271" fmla="*/ 3839336 w 9563103"/>
              <a:gd name="connsiteY1271" fmla="*/ 583813 h 2661915"/>
              <a:gd name="connsiteX1272" fmla="*/ 3872291 w 9563103"/>
              <a:gd name="connsiteY1272" fmla="*/ 642517 h 2661915"/>
              <a:gd name="connsiteX1273" fmla="*/ 3943695 w 9563103"/>
              <a:gd name="connsiteY1273" fmla="*/ 613165 h 2661915"/>
              <a:gd name="connsiteX1274" fmla="*/ 3943695 w 9563103"/>
              <a:gd name="connsiteY1274" fmla="*/ 595554 h 2661915"/>
              <a:gd name="connsiteX1275" fmla="*/ 3954680 w 9563103"/>
              <a:gd name="connsiteY1275" fmla="*/ 595554 h 2661915"/>
              <a:gd name="connsiteX1276" fmla="*/ 3954680 w 9563103"/>
              <a:gd name="connsiteY1276" fmla="*/ 636646 h 2661915"/>
              <a:gd name="connsiteX1277" fmla="*/ 3910740 w 9563103"/>
              <a:gd name="connsiteY1277" fmla="*/ 636646 h 2661915"/>
              <a:gd name="connsiteX1278" fmla="*/ 3910740 w 9563103"/>
              <a:gd name="connsiteY1278" fmla="*/ 665998 h 2661915"/>
              <a:gd name="connsiteX1279" fmla="*/ 3976651 w 9563103"/>
              <a:gd name="connsiteY1279" fmla="*/ 636646 h 2661915"/>
              <a:gd name="connsiteX1280" fmla="*/ 3965666 w 9563103"/>
              <a:gd name="connsiteY1280" fmla="*/ 613165 h 2661915"/>
              <a:gd name="connsiteX1281" fmla="*/ 4020592 w 9563103"/>
              <a:gd name="connsiteY1281" fmla="*/ 589683 h 2661915"/>
              <a:gd name="connsiteX1282" fmla="*/ 4048055 w 9563103"/>
              <a:gd name="connsiteY1282" fmla="*/ 601424 h 2661915"/>
              <a:gd name="connsiteX1283" fmla="*/ 4059040 w 9563103"/>
              <a:gd name="connsiteY1283" fmla="*/ 624906 h 2661915"/>
              <a:gd name="connsiteX1284" fmla="*/ 4042562 w 9563103"/>
              <a:gd name="connsiteY1284" fmla="*/ 636646 h 2661915"/>
              <a:gd name="connsiteX1285" fmla="*/ 4037070 w 9563103"/>
              <a:gd name="connsiteY1285" fmla="*/ 660128 h 2661915"/>
              <a:gd name="connsiteX1286" fmla="*/ 4064533 w 9563103"/>
              <a:gd name="connsiteY1286" fmla="*/ 660128 h 2661915"/>
              <a:gd name="connsiteX1287" fmla="*/ 4064533 w 9563103"/>
              <a:gd name="connsiteY1287" fmla="*/ 607294 h 2661915"/>
              <a:gd name="connsiteX1288" fmla="*/ 4102981 w 9563103"/>
              <a:gd name="connsiteY1288" fmla="*/ 619035 h 2661915"/>
              <a:gd name="connsiteX1289" fmla="*/ 4113966 w 9563103"/>
              <a:gd name="connsiteY1289" fmla="*/ 630776 h 2661915"/>
              <a:gd name="connsiteX1290" fmla="*/ 4097488 w 9563103"/>
              <a:gd name="connsiteY1290" fmla="*/ 683609 h 2661915"/>
              <a:gd name="connsiteX1291" fmla="*/ 3993129 w 9563103"/>
              <a:gd name="connsiteY1291" fmla="*/ 695350 h 2661915"/>
              <a:gd name="connsiteX1292" fmla="*/ 4026084 w 9563103"/>
              <a:gd name="connsiteY1292" fmla="*/ 712961 h 2661915"/>
              <a:gd name="connsiteX1293" fmla="*/ 4042562 w 9563103"/>
              <a:gd name="connsiteY1293" fmla="*/ 683609 h 2661915"/>
              <a:gd name="connsiteX1294" fmla="*/ 4053548 w 9563103"/>
              <a:gd name="connsiteY1294" fmla="*/ 712961 h 2661915"/>
              <a:gd name="connsiteX1295" fmla="*/ 4070025 w 9563103"/>
              <a:gd name="connsiteY1295" fmla="*/ 689479 h 2661915"/>
              <a:gd name="connsiteX1296" fmla="*/ 4070025 w 9563103"/>
              <a:gd name="connsiteY1296" fmla="*/ 742312 h 2661915"/>
              <a:gd name="connsiteX1297" fmla="*/ 4113966 w 9563103"/>
              <a:gd name="connsiteY1297" fmla="*/ 742312 h 2661915"/>
              <a:gd name="connsiteX1298" fmla="*/ 4108474 w 9563103"/>
              <a:gd name="connsiteY1298" fmla="*/ 712961 h 2661915"/>
              <a:gd name="connsiteX1299" fmla="*/ 4086503 w 9563103"/>
              <a:gd name="connsiteY1299" fmla="*/ 730572 h 2661915"/>
              <a:gd name="connsiteX1300" fmla="*/ 4086503 w 9563103"/>
              <a:gd name="connsiteY1300" fmla="*/ 695350 h 2661915"/>
              <a:gd name="connsiteX1301" fmla="*/ 4086503 w 9563103"/>
              <a:gd name="connsiteY1301" fmla="*/ 712961 h 2661915"/>
              <a:gd name="connsiteX1302" fmla="*/ 4097488 w 9563103"/>
              <a:gd name="connsiteY1302" fmla="*/ 689479 h 2661915"/>
              <a:gd name="connsiteX1303" fmla="*/ 4135937 w 9563103"/>
              <a:gd name="connsiteY1303" fmla="*/ 689479 h 2661915"/>
              <a:gd name="connsiteX1304" fmla="*/ 4102981 w 9563103"/>
              <a:gd name="connsiteY1304" fmla="*/ 677739 h 2661915"/>
              <a:gd name="connsiteX1305" fmla="*/ 4124951 w 9563103"/>
              <a:gd name="connsiteY1305" fmla="*/ 654257 h 2661915"/>
              <a:gd name="connsiteX1306" fmla="*/ 4185370 w 9563103"/>
              <a:gd name="connsiteY1306" fmla="*/ 648387 h 2661915"/>
              <a:gd name="connsiteX1307" fmla="*/ 4207341 w 9563103"/>
              <a:gd name="connsiteY1307" fmla="*/ 677739 h 2661915"/>
              <a:gd name="connsiteX1308" fmla="*/ 4207341 w 9563103"/>
              <a:gd name="connsiteY1308" fmla="*/ 654257 h 2661915"/>
              <a:gd name="connsiteX1309" fmla="*/ 4223819 w 9563103"/>
              <a:gd name="connsiteY1309" fmla="*/ 636646 h 2661915"/>
              <a:gd name="connsiteX1310" fmla="*/ 4251282 w 9563103"/>
              <a:gd name="connsiteY1310" fmla="*/ 654257 h 2661915"/>
              <a:gd name="connsiteX1311" fmla="*/ 4220386 w 9563103"/>
              <a:gd name="connsiteY1311" fmla="*/ 690947 h 2661915"/>
              <a:gd name="connsiteX1312" fmla="*/ 4213535 w 9563103"/>
              <a:gd name="connsiteY1312" fmla="*/ 707761 h 2661915"/>
              <a:gd name="connsiteX1313" fmla="*/ 4212833 w 9563103"/>
              <a:gd name="connsiteY1313" fmla="*/ 707090 h 2661915"/>
              <a:gd name="connsiteX1314" fmla="*/ 4212913 w 9563103"/>
              <a:gd name="connsiteY1314" fmla="*/ 709288 h 2661915"/>
              <a:gd name="connsiteX1315" fmla="*/ 4201848 w 9563103"/>
              <a:gd name="connsiteY1315" fmla="*/ 736442 h 2661915"/>
              <a:gd name="connsiteX1316" fmla="*/ 4213520 w 9563103"/>
              <a:gd name="connsiteY1316" fmla="*/ 726169 h 2661915"/>
              <a:gd name="connsiteX1317" fmla="*/ 4212913 w 9563103"/>
              <a:gd name="connsiteY1317" fmla="*/ 709288 h 2661915"/>
              <a:gd name="connsiteX1318" fmla="*/ 4213535 w 9563103"/>
              <a:gd name="connsiteY1318" fmla="*/ 707761 h 2661915"/>
              <a:gd name="connsiteX1319" fmla="*/ 4223475 w 9563103"/>
              <a:gd name="connsiteY1319" fmla="*/ 717272 h 2661915"/>
              <a:gd name="connsiteX1320" fmla="*/ 4251282 w 9563103"/>
              <a:gd name="connsiteY1320" fmla="*/ 724701 h 2661915"/>
              <a:gd name="connsiteX1321" fmla="*/ 4256774 w 9563103"/>
              <a:gd name="connsiteY1321" fmla="*/ 754053 h 2661915"/>
              <a:gd name="connsiteX1322" fmla="*/ 4289730 w 9563103"/>
              <a:gd name="connsiteY1322" fmla="*/ 754053 h 2661915"/>
              <a:gd name="connsiteX1323" fmla="*/ 4295223 w 9563103"/>
              <a:gd name="connsiteY1323" fmla="*/ 730572 h 2661915"/>
              <a:gd name="connsiteX1324" fmla="*/ 4278745 w 9563103"/>
              <a:gd name="connsiteY1324" fmla="*/ 724701 h 2661915"/>
              <a:gd name="connsiteX1325" fmla="*/ 4295223 w 9563103"/>
              <a:gd name="connsiteY1325" fmla="*/ 701220 h 2661915"/>
              <a:gd name="connsiteX1326" fmla="*/ 4273252 w 9563103"/>
              <a:gd name="connsiteY1326" fmla="*/ 689479 h 2661915"/>
              <a:gd name="connsiteX1327" fmla="*/ 4311700 w 9563103"/>
              <a:gd name="connsiteY1327" fmla="*/ 660128 h 2661915"/>
              <a:gd name="connsiteX1328" fmla="*/ 4317193 w 9563103"/>
              <a:gd name="connsiteY1328" fmla="*/ 683609 h 2661915"/>
              <a:gd name="connsiteX1329" fmla="*/ 4361134 w 9563103"/>
              <a:gd name="connsiteY1329" fmla="*/ 660128 h 2661915"/>
              <a:gd name="connsiteX1330" fmla="*/ 4410567 w 9563103"/>
              <a:gd name="connsiteY1330" fmla="*/ 648387 h 2661915"/>
              <a:gd name="connsiteX1331" fmla="*/ 4427045 w 9563103"/>
              <a:gd name="connsiteY1331" fmla="*/ 642517 h 2661915"/>
              <a:gd name="connsiteX1332" fmla="*/ 4438030 w 9563103"/>
              <a:gd name="connsiteY1332" fmla="*/ 671868 h 2661915"/>
              <a:gd name="connsiteX1333" fmla="*/ 4487464 w 9563103"/>
              <a:gd name="connsiteY1333" fmla="*/ 654257 h 2661915"/>
              <a:gd name="connsiteX1334" fmla="*/ 4492957 w 9563103"/>
              <a:gd name="connsiteY1334" fmla="*/ 683609 h 2661915"/>
              <a:gd name="connsiteX1335" fmla="*/ 4509434 w 9563103"/>
              <a:gd name="connsiteY1335" fmla="*/ 665998 h 2661915"/>
              <a:gd name="connsiteX1336" fmla="*/ 4509434 w 9563103"/>
              <a:gd name="connsiteY1336" fmla="*/ 689479 h 2661915"/>
              <a:gd name="connsiteX1337" fmla="*/ 4531405 w 9563103"/>
              <a:gd name="connsiteY1337" fmla="*/ 689479 h 2661915"/>
              <a:gd name="connsiteX1338" fmla="*/ 4525912 w 9563103"/>
              <a:gd name="connsiteY1338" fmla="*/ 665998 h 2661915"/>
              <a:gd name="connsiteX1339" fmla="*/ 4586331 w 9563103"/>
              <a:gd name="connsiteY1339" fmla="*/ 654257 h 2661915"/>
              <a:gd name="connsiteX1340" fmla="*/ 4586331 w 9563103"/>
              <a:gd name="connsiteY1340" fmla="*/ 677739 h 2661915"/>
              <a:gd name="connsiteX1341" fmla="*/ 4613794 w 9563103"/>
              <a:gd name="connsiteY1341" fmla="*/ 683609 h 2661915"/>
              <a:gd name="connsiteX1342" fmla="*/ 4674213 w 9563103"/>
              <a:gd name="connsiteY1342" fmla="*/ 683609 h 2661915"/>
              <a:gd name="connsiteX1343" fmla="*/ 4701676 w 9563103"/>
              <a:gd name="connsiteY1343" fmla="*/ 677739 h 2661915"/>
              <a:gd name="connsiteX1344" fmla="*/ 4718154 w 9563103"/>
              <a:gd name="connsiteY1344" fmla="*/ 642517 h 2661915"/>
              <a:gd name="connsiteX1345" fmla="*/ 4734632 w 9563103"/>
              <a:gd name="connsiteY1345" fmla="*/ 660128 h 2661915"/>
              <a:gd name="connsiteX1346" fmla="*/ 4712661 w 9563103"/>
              <a:gd name="connsiteY1346" fmla="*/ 677739 h 2661915"/>
              <a:gd name="connsiteX1347" fmla="*/ 4707168 w 9563103"/>
              <a:gd name="connsiteY1347" fmla="*/ 736442 h 2661915"/>
              <a:gd name="connsiteX1348" fmla="*/ 4740124 w 9563103"/>
              <a:gd name="connsiteY1348" fmla="*/ 718831 h 2661915"/>
              <a:gd name="connsiteX1349" fmla="*/ 4789558 w 9563103"/>
              <a:gd name="connsiteY1349" fmla="*/ 707090 h 2661915"/>
              <a:gd name="connsiteX1350" fmla="*/ 4800543 w 9563103"/>
              <a:gd name="connsiteY1350" fmla="*/ 730572 h 2661915"/>
              <a:gd name="connsiteX1351" fmla="*/ 4806036 w 9563103"/>
              <a:gd name="connsiteY1351" fmla="*/ 718831 h 2661915"/>
              <a:gd name="connsiteX1352" fmla="*/ 4915888 w 9563103"/>
              <a:gd name="connsiteY1352" fmla="*/ 730572 h 2661915"/>
              <a:gd name="connsiteX1353" fmla="*/ 4888425 w 9563103"/>
              <a:gd name="connsiteY1353" fmla="*/ 689479 h 2661915"/>
              <a:gd name="connsiteX1354" fmla="*/ 4871947 w 9563103"/>
              <a:gd name="connsiteY1354" fmla="*/ 701220 h 2661915"/>
              <a:gd name="connsiteX1355" fmla="*/ 4877439 w 9563103"/>
              <a:gd name="connsiteY1355" fmla="*/ 707090 h 2661915"/>
              <a:gd name="connsiteX1356" fmla="*/ 4806036 w 9563103"/>
              <a:gd name="connsiteY1356" fmla="*/ 701220 h 2661915"/>
              <a:gd name="connsiteX1357" fmla="*/ 4811528 w 9563103"/>
              <a:gd name="connsiteY1357" fmla="*/ 677739 h 2661915"/>
              <a:gd name="connsiteX1358" fmla="*/ 4838991 w 9563103"/>
              <a:gd name="connsiteY1358" fmla="*/ 683609 h 2661915"/>
              <a:gd name="connsiteX1359" fmla="*/ 4893917 w 9563103"/>
              <a:gd name="connsiteY1359" fmla="*/ 660128 h 2661915"/>
              <a:gd name="connsiteX1360" fmla="*/ 4888425 w 9563103"/>
              <a:gd name="connsiteY1360" fmla="*/ 683609 h 2661915"/>
              <a:gd name="connsiteX1361" fmla="*/ 4915888 w 9563103"/>
              <a:gd name="connsiteY1361" fmla="*/ 677739 h 2661915"/>
              <a:gd name="connsiteX1362" fmla="*/ 4904903 w 9563103"/>
              <a:gd name="connsiteY1362" fmla="*/ 660128 h 2661915"/>
              <a:gd name="connsiteX1363" fmla="*/ 4992784 w 9563103"/>
              <a:gd name="connsiteY1363" fmla="*/ 648387 h 2661915"/>
              <a:gd name="connsiteX1364" fmla="*/ 5003770 w 9563103"/>
              <a:gd name="connsiteY1364" fmla="*/ 677739 h 2661915"/>
              <a:gd name="connsiteX1365" fmla="*/ 5014755 w 9563103"/>
              <a:gd name="connsiteY1365" fmla="*/ 660128 h 2661915"/>
              <a:gd name="connsiteX1366" fmla="*/ 5020247 w 9563103"/>
              <a:gd name="connsiteY1366" fmla="*/ 683609 h 2661915"/>
              <a:gd name="connsiteX1367" fmla="*/ 5036725 w 9563103"/>
              <a:gd name="connsiteY1367" fmla="*/ 671868 h 2661915"/>
              <a:gd name="connsiteX1368" fmla="*/ 5031233 w 9563103"/>
              <a:gd name="connsiteY1368" fmla="*/ 654257 h 2661915"/>
              <a:gd name="connsiteX1369" fmla="*/ 5058696 w 9563103"/>
              <a:gd name="connsiteY1369" fmla="*/ 660128 h 2661915"/>
              <a:gd name="connsiteX1370" fmla="*/ 5058696 w 9563103"/>
              <a:gd name="connsiteY1370" fmla="*/ 683609 h 2661915"/>
              <a:gd name="connsiteX1371" fmla="*/ 5075174 w 9563103"/>
              <a:gd name="connsiteY1371" fmla="*/ 665998 h 2661915"/>
              <a:gd name="connsiteX1372" fmla="*/ 5069681 w 9563103"/>
              <a:gd name="connsiteY1372" fmla="*/ 642517 h 2661915"/>
              <a:gd name="connsiteX1373" fmla="*/ 5124607 w 9563103"/>
              <a:gd name="connsiteY1373" fmla="*/ 642517 h 2661915"/>
              <a:gd name="connsiteX1374" fmla="*/ 5119114 w 9563103"/>
              <a:gd name="connsiteY1374" fmla="*/ 671868 h 2661915"/>
              <a:gd name="connsiteX1375" fmla="*/ 5261922 w 9563103"/>
              <a:gd name="connsiteY1375" fmla="*/ 695350 h 2661915"/>
              <a:gd name="connsiteX1376" fmla="*/ 5261922 w 9563103"/>
              <a:gd name="connsiteY1376" fmla="*/ 671868 h 2661915"/>
              <a:gd name="connsiteX1377" fmla="*/ 5272908 w 9563103"/>
              <a:gd name="connsiteY1377" fmla="*/ 695350 h 2661915"/>
              <a:gd name="connsiteX1378" fmla="*/ 5278400 w 9563103"/>
              <a:gd name="connsiteY1378" fmla="*/ 671868 h 2661915"/>
              <a:gd name="connsiteX1379" fmla="*/ 5294878 w 9563103"/>
              <a:gd name="connsiteY1379" fmla="*/ 701220 h 2661915"/>
              <a:gd name="connsiteX1380" fmla="*/ 5333326 w 9563103"/>
              <a:gd name="connsiteY1380" fmla="*/ 689479 h 2661915"/>
              <a:gd name="connsiteX1381" fmla="*/ 5327834 w 9563103"/>
              <a:gd name="connsiteY1381" fmla="*/ 665998 h 2661915"/>
              <a:gd name="connsiteX1382" fmla="*/ 5338819 w 9563103"/>
              <a:gd name="connsiteY1382" fmla="*/ 654257 h 2661915"/>
              <a:gd name="connsiteX1383" fmla="*/ 5393745 w 9563103"/>
              <a:gd name="connsiteY1383" fmla="*/ 660128 h 2661915"/>
              <a:gd name="connsiteX1384" fmla="*/ 5360789 w 9563103"/>
              <a:gd name="connsiteY1384" fmla="*/ 677739 h 2661915"/>
              <a:gd name="connsiteX1385" fmla="*/ 5366282 w 9563103"/>
              <a:gd name="connsiteY1385" fmla="*/ 695350 h 2661915"/>
              <a:gd name="connsiteX1386" fmla="*/ 5432193 w 9563103"/>
              <a:gd name="connsiteY1386" fmla="*/ 695350 h 2661915"/>
              <a:gd name="connsiteX1387" fmla="*/ 5393745 w 9563103"/>
              <a:gd name="connsiteY1387" fmla="*/ 677739 h 2661915"/>
              <a:gd name="connsiteX1388" fmla="*/ 5393745 w 9563103"/>
              <a:gd name="connsiteY1388" fmla="*/ 654257 h 2661915"/>
              <a:gd name="connsiteX1389" fmla="*/ 5426701 w 9563103"/>
              <a:gd name="connsiteY1389" fmla="*/ 654257 h 2661915"/>
              <a:gd name="connsiteX1390" fmla="*/ 5454164 w 9563103"/>
              <a:gd name="connsiteY1390" fmla="*/ 683609 h 2661915"/>
              <a:gd name="connsiteX1391" fmla="*/ 5443179 w 9563103"/>
              <a:gd name="connsiteY1391" fmla="*/ 648387 h 2661915"/>
              <a:gd name="connsiteX1392" fmla="*/ 5470642 w 9563103"/>
              <a:gd name="connsiteY1392" fmla="*/ 671868 h 2661915"/>
              <a:gd name="connsiteX1393" fmla="*/ 5492612 w 9563103"/>
              <a:gd name="connsiteY1393" fmla="*/ 671868 h 2661915"/>
              <a:gd name="connsiteX1394" fmla="*/ 5564016 w 9563103"/>
              <a:gd name="connsiteY1394" fmla="*/ 654257 h 2661915"/>
              <a:gd name="connsiteX1395" fmla="*/ 5585986 w 9563103"/>
              <a:gd name="connsiteY1395" fmla="*/ 624906 h 2661915"/>
              <a:gd name="connsiteX1396" fmla="*/ 5602464 w 9563103"/>
              <a:gd name="connsiteY1396" fmla="*/ 660128 h 2661915"/>
              <a:gd name="connsiteX1397" fmla="*/ 5668376 w 9563103"/>
              <a:gd name="connsiteY1397" fmla="*/ 607294 h 2661915"/>
              <a:gd name="connsiteX1398" fmla="*/ 5695839 w 9563103"/>
              <a:gd name="connsiteY1398" fmla="*/ 601424 h 2661915"/>
              <a:gd name="connsiteX1399" fmla="*/ 5767243 w 9563103"/>
              <a:gd name="connsiteY1399" fmla="*/ 595554 h 2661915"/>
              <a:gd name="connsiteX1400" fmla="*/ 5750765 w 9563103"/>
              <a:gd name="connsiteY1400" fmla="*/ 630776 h 2661915"/>
              <a:gd name="connsiteX1401" fmla="*/ 5778228 w 9563103"/>
              <a:gd name="connsiteY1401" fmla="*/ 654257 h 2661915"/>
              <a:gd name="connsiteX1402" fmla="*/ 5789213 w 9563103"/>
              <a:gd name="connsiteY1402" fmla="*/ 642517 h 2661915"/>
              <a:gd name="connsiteX1403" fmla="*/ 5794706 w 9563103"/>
              <a:gd name="connsiteY1403" fmla="*/ 607294 h 2661915"/>
              <a:gd name="connsiteX1404" fmla="*/ 5794706 w 9563103"/>
              <a:gd name="connsiteY1404" fmla="*/ 642517 h 2661915"/>
              <a:gd name="connsiteX1405" fmla="*/ 5822169 w 9563103"/>
              <a:gd name="connsiteY1405" fmla="*/ 689479 h 2661915"/>
              <a:gd name="connsiteX1406" fmla="*/ 5833154 w 9563103"/>
              <a:gd name="connsiteY1406" fmla="*/ 630776 h 2661915"/>
              <a:gd name="connsiteX1407" fmla="*/ 5871602 w 9563103"/>
              <a:gd name="connsiteY1407" fmla="*/ 665998 h 2661915"/>
              <a:gd name="connsiteX1408" fmla="*/ 5849632 w 9563103"/>
              <a:gd name="connsiteY1408" fmla="*/ 607294 h 2661915"/>
              <a:gd name="connsiteX1409" fmla="*/ 5904558 w 9563103"/>
              <a:gd name="connsiteY1409" fmla="*/ 624906 h 2661915"/>
              <a:gd name="connsiteX1410" fmla="*/ 5844139 w 9563103"/>
              <a:gd name="connsiteY1410" fmla="*/ 572072 h 2661915"/>
              <a:gd name="connsiteX1411" fmla="*/ 5888080 w 9563103"/>
              <a:gd name="connsiteY1411" fmla="*/ 583813 h 2661915"/>
              <a:gd name="connsiteX1412" fmla="*/ 5877095 w 9563103"/>
              <a:gd name="connsiteY1412" fmla="*/ 589683 h 2661915"/>
              <a:gd name="connsiteX1413" fmla="*/ 5915543 w 9563103"/>
              <a:gd name="connsiteY1413" fmla="*/ 619035 h 2661915"/>
              <a:gd name="connsiteX1414" fmla="*/ 5921036 w 9563103"/>
              <a:gd name="connsiteY1414" fmla="*/ 660128 h 2661915"/>
              <a:gd name="connsiteX1415" fmla="*/ 5943006 w 9563103"/>
              <a:gd name="connsiteY1415" fmla="*/ 654257 h 2661915"/>
              <a:gd name="connsiteX1416" fmla="*/ 5932021 w 9563103"/>
              <a:gd name="connsiteY1416" fmla="*/ 636646 h 2661915"/>
              <a:gd name="connsiteX1417" fmla="*/ 5964977 w 9563103"/>
              <a:gd name="connsiteY1417" fmla="*/ 619035 h 2661915"/>
              <a:gd name="connsiteX1418" fmla="*/ 6003425 w 9563103"/>
              <a:gd name="connsiteY1418" fmla="*/ 613165 h 2661915"/>
              <a:gd name="connsiteX1419" fmla="*/ 6019903 w 9563103"/>
              <a:gd name="connsiteY1419" fmla="*/ 636646 h 2661915"/>
              <a:gd name="connsiteX1420" fmla="*/ 6041873 w 9563103"/>
              <a:gd name="connsiteY1420" fmla="*/ 613165 h 2661915"/>
              <a:gd name="connsiteX1421" fmla="*/ 6063844 w 9563103"/>
              <a:gd name="connsiteY1421" fmla="*/ 654257 h 2661915"/>
              <a:gd name="connsiteX1422" fmla="*/ 6107785 w 9563103"/>
              <a:gd name="connsiteY1422" fmla="*/ 630776 h 2661915"/>
              <a:gd name="connsiteX1423" fmla="*/ 6080322 w 9563103"/>
              <a:gd name="connsiteY1423" fmla="*/ 660128 h 2661915"/>
              <a:gd name="connsiteX1424" fmla="*/ 6102292 w 9563103"/>
              <a:gd name="connsiteY1424" fmla="*/ 671868 h 2661915"/>
              <a:gd name="connsiteX1425" fmla="*/ 6140740 w 9563103"/>
              <a:gd name="connsiteY1425" fmla="*/ 624906 h 2661915"/>
              <a:gd name="connsiteX1426" fmla="*/ 6228622 w 9563103"/>
              <a:gd name="connsiteY1426" fmla="*/ 624906 h 2661915"/>
              <a:gd name="connsiteX1427" fmla="*/ 6239607 w 9563103"/>
              <a:gd name="connsiteY1427" fmla="*/ 607294 h 2661915"/>
              <a:gd name="connsiteX1428" fmla="*/ 6261578 w 9563103"/>
              <a:gd name="connsiteY1428" fmla="*/ 642517 h 2661915"/>
              <a:gd name="connsiteX1429" fmla="*/ 6261578 w 9563103"/>
              <a:gd name="connsiteY1429" fmla="*/ 613165 h 2661915"/>
              <a:gd name="connsiteX1430" fmla="*/ 6311011 w 9563103"/>
              <a:gd name="connsiteY1430" fmla="*/ 589683 h 2661915"/>
              <a:gd name="connsiteX1431" fmla="*/ 6311011 w 9563103"/>
              <a:gd name="connsiteY1431" fmla="*/ 619035 h 2661915"/>
              <a:gd name="connsiteX1432" fmla="*/ 6354952 w 9563103"/>
              <a:gd name="connsiteY1432" fmla="*/ 595554 h 2661915"/>
              <a:gd name="connsiteX1433" fmla="*/ 6393400 w 9563103"/>
              <a:gd name="connsiteY1433" fmla="*/ 589683 h 2661915"/>
              <a:gd name="connsiteX1434" fmla="*/ 6409878 w 9563103"/>
              <a:gd name="connsiteY1434" fmla="*/ 624906 h 2661915"/>
              <a:gd name="connsiteX1435" fmla="*/ 6437341 w 9563103"/>
              <a:gd name="connsiteY1435" fmla="*/ 613165 h 2661915"/>
              <a:gd name="connsiteX1436" fmla="*/ 6442834 w 9563103"/>
              <a:gd name="connsiteY1436" fmla="*/ 577943 h 2661915"/>
              <a:gd name="connsiteX1437" fmla="*/ 6448327 w 9563103"/>
              <a:gd name="connsiteY1437" fmla="*/ 636646 h 2661915"/>
              <a:gd name="connsiteX1438" fmla="*/ 6464804 w 9563103"/>
              <a:gd name="connsiteY1438" fmla="*/ 630776 h 2661915"/>
              <a:gd name="connsiteX1439" fmla="*/ 6464804 w 9563103"/>
              <a:gd name="connsiteY1439" fmla="*/ 601424 h 2661915"/>
              <a:gd name="connsiteX1440" fmla="*/ 6481282 w 9563103"/>
              <a:gd name="connsiteY1440" fmla="*/ 630776 h 2661915"/>
              <a:gd name="connsiteX1441" fmla="*/ 6475790 w 9563103"/>
              <a:gd name="connsiteY1441" fmla="*/ 583813 h 2661915"/>
              <a:gd name="connsiteX1442" fmla="*/ 6492267 w 9563103"/>
              <a:gd name="connsiteY1442" fmla="*/ 577943 h 2661915"/>
              <a:gd name="connsiteX1443" fmla="*/ 6503253 w 9563103"/>
              <a:gd name="connsiteY1443" fmla="*/ 589683 h 2661915"/>
              <a:gd name="connsiteX1444" fmla="*/ 6492267 w 9563103"/>
              <a:gd name="connsiteY1444" fmla="*/ 607294 h 2661915"/>
              <a:gd name="connsiteX1445" fmla="*/ 6525223 w 9563103"/>
              <a:gd name="connsiteY1445" fmla="*/ 607294 h 2661915"/>
              <a:gd name="connsiteX1446" fmla="*/ 6503253 w 9563103"/>
              <a:gd name="connsiteY1446" fmla="*/ 589683 h 2661915"/>
              <a:gd name="connsiteX1447" fmla="*/ 6536208 w 9563103"/>
              <a:gd name="connsiteY1447" fmla="*/ 548591 h 2661915"/>
              <a:gd name="connsiteX1448" fmla="*/ 6547194 w 9563103"/>
              <a:gd name="connsiteY1448" fmla="*/ 583813 h 2661915"/>
              <a:gd name="connsiteX1449" fmla="*/ 6541701 w 9563103"/>
              <a:gd name="connsiteY1449" fmla="*/ 619035 h 2661915"/>
              <a:gd name="connsiteX1450" fmla="*/ 6580149 w 9563103"/>
              <a:gd name="connsiteY1450" fmla="*/ 601424 h 2661915"/>
              <a:gd name="connsiteX1451" fmla="*/ 6552686 w 9563103"/>
              <a:gd name="connsiteY1451" fmla="*/ 583813 h 2661915"/>
              <a:gd name="connsiteX1452" fmla="*/ 6607612 w 9563103"/>
              <a:gd name="connsiteY1452" fmla="*/ 548591 h 2661915"/>
              <a:gd name="connsiteX1453" fmla="*/ 6640568 w 9563103"/>
              <a:gd name="connsiteY1453" fmla="*/ 572072 h 2661915"/>
              <a:gd name="connsiteX1454" fmla="*/ 6673524 w 9563103"/>
              <a:gd name="connsiteY1454" fmla="*/ 542721 h 2661915"/>
              <a:gd name="connsiteX1455" fmla="*/ 6706479 w 9563103"/>
              <a:gd name="connsiteY1455" fmla="*/ 554461 h 2661915"/>
              <a:gd name="connsiteX1456" fmla="*/ 6684509 w 9563103"/>
              <a:gd name="connsiteY1456" fmla="*/ 572072 h 2661915"/>
              <a:gd name="connsiteX1457" fmla="*/ 6673524 w 9563103"/>
              <a:gd name="connsiteY1457" fmla="*/ 607294 h 2661915"/>
              <a:gd name="connsiteX1458" fmla="*/ 6695494 w 9563103"/>
              <a:gd name="connsiteY1458" fmla="*/ 619035 h 2661915"/>
              <a:gd name="connsiteX1459" fmla="*/ 6750420 w 9563103"/>
              <a:gd name="connsiteY1459" fmla="*/ 554461 h 2661915"/>
              <a:gd name="connsiteX1460" fmla="*/ 6744928 w 9563103"/>
              <a:gd name="connsiteY1460" fmla="*/ 595554 h 2661915"/>
              <a:gd name="connsiteX1461" fmla="*/ 6728450 w 9563103"/>
              <a:gd name="connsiteY1461" fmla="*/ 619035 h 2661915"/>
              <a:gd name="connsiteX1462" fmla="*/ 6777883 w 9563103"/>
              <a:gd name="connsiteY1462" fmla="*/ 624906 h 2661915"/>
              <a:gd name="connsiteX1463" fmla="*/ 6821824 w 9563103"/>
              <a:gd name="connsiteY1463" fmla="*/ 613165 h 2661915"/>
              <a:gd name="connsiteX1464" fmla="*/ 6865765 w 9563103"/>
              <a:gd name="connsiteY1464" fmla="*/ 572072 h 2661915"/>
              <a:gd name="connsiteX1465" fmla="*/ 6849287 w 9563103"/>
              <a:gd name="connsiteY1465" fmla="*/ 613165 h 2661915"/>
              <a:gd name="connsiteX1466" fmla="*/ 6926184 w 9563103"/>
              <a:gd name="connsiteY1466" fmla="*/ 572072 h 2661915"/>
              <a:gd name="connsiteX1467" fmla="*/ 6909706 w 9563103"/>
              <a:gd name="connsiteY1467" fmla="*/ 572072 h 2661915"/>
              <a:gd name="connsiteX1468" fmla="*/ 6926184 w 9563103"/>
              <a:gd name="connsiteY1468" fmla="*/ 548591 h 2661915"/>
              <a:gd name="connsiteX1469" fmla="*/ 6959139 w 9563103"/>
              <a:gd name="connsiteY1469" fmla="*/ 572072 h 2661915"/>
              <a:gd name="connsiteX1470" fmla="*/ 6992095 w 9563103"/>
              <a:gd name="connsiteY1470" fmla="*/ 530980 h 2661915"/>
              <a:gd name="connsiteX1471" fmla="*/ 7014066 w 9563103"/>
              <a:gd name="connsiteY1471" fmla="*/ 554461 h 2661915"/>
              <a:gd name="connsiteX1472" fmla="*/ 7008573 w 9563103"/>
              <a:gd name="connsiteY1472" fmla="*/ 501628 h 2661915"/>
              <a:gd name="connsiteX1473" fmla="*/ 7068992 w 9563103"/>
              <a:gd name="connsiteY1473" fmla="*/ 542721 h 2661915"/>
              <a:gd name="connsiteX1474" fmla="*/ 7063499 w 9563103"/>
              <a:gd name="connsiteY1474" fmla="*/ 519239 h 2661915"/>
              <a:gd name="connsiteX1475" fmla="*/ 7079977 w 9563103"/>
              <a:gd name="connsiteY1475" fmla="*/ 548591 h 2661915"/>
              <a:gd name="connsiteX1476" fmla="*/ 7112933 w 9563103"/>
              <a:gd name="connsiteY1476" fmla="*/ 536850 h 2661915"/>
              <a:gd name="connsiteX1477" fmla="*/ 7118425 w 9563103"/>
              <a:gd name="connsiteY1477" fmla="*/ 507499 h 2661915"/>
              <a:gd name="connsiteX1478" fmla="*/ 7129410 w 9563103"/>
              <a:gd name="connsiteY1478" fmla="*/ 536850 h 2661915"/>
              <a:gd name="connsiteX1479" fmla="*/ 7173351 w 9563103"/>
              <a:gd name="connsiteY1479" fmla="*/ 525110 h 2661915"/>
              <a:gd name="connsiteX1480" fmla="*/ 7173351 w 9563103"/>
              <a:gd name="connsiteY1480" fmla="*/ 489888 h 2661915"/>
              <a:gd name="connsiteX1481" fmla="*/ 7200814 w 9563103"/>
              <a:gd name="connsiteY1481" fmla="*/ 484017 h 2661915"/>
              <a:gd name="connsiteX1482" fmla="*/ 7195321 w 9563103"/>
              <a:gd name="connsiteY1482" fmla="*/ 513369 h 2661915"/>
              <a:gd name="connsiteX1483" fmla="*/ 7343622 w 9563103"/>
              <a:gd name="connsiteY1483" fmla="*/ 484017 h 2661915"/>
              <a:gd name="connsiteX1484" fmla="*/ 7343622 w 9563103"/>
              <a:gd name="connsiteY1484" fmla="*/ 466406 h 2661915"/>
              <a:gd name="connsiteX1485" fmla="*/ 7365593 w 9563103"/>
              <a:gd name="connsiteY1485" fmla="*/ 472277 h 2661915"/>
              <a:gd name="connsiteX1486" fmla="*/ 7371085 w 9563103"/>
              <a:gd name="connsiteY1486" fmla="*/ 495758 h 2661915"/>
              <a:gd name="connsiteX1487" fmla="*/ 7409533 w 9563103"/>
              <a:gd name="connsiteY1487" fmla="*/ 478147 h 2661915"/>
              <a:gd name="connsiteX1488" fmla="*/ 7420519 w 9563103"/>
              <a:gd name="connsiteY1488" fmla="*/ 495758 h 2661915"/>
              <a:gd name="connsiteX1489" fmla="*/ 7475445 w 9563103"/>
              <a:gd name="connsiteY1489" fmla="*/ 478147 h 2661915"/>
              <a:gd name="connsiteX1490" fmla="*/ 7469952 w 9563103"/>
              <a:gd name="connsiteY1490" fmla="*/ 466406 h 2661915"/>
              <a:gd name="connsiteX1491" fmla="*/ 7442489 w 9563103"/>
              <a:gd name="connsiteY1491" fmla="*/ 460536 h 2661915"/>
              <a:gd name="connsiteX1492" fmla="*/ 7475445 w 9563103"/>
              <a:gd name="connsiteY1492" fmla="*/ 419443 h 2661915"/>
              <a:gd name="connsiteX1493" fmla="*/ 7469952 w 9563103"/>
              <a:gd name="connsiteY1493" fmla="*/ 454665 h 2661915"/>
              <a:gd name="connsiteX1494" fmla="*/ 7618253 w 9563103"/>
              <a:gd name="connsiteY1494" fmla="*/ 390092 h 2661915"/>
              <a:gd name="connsiteX1495" fmla="*/ 7634731 w 9563103"/>
              <a:gd name="connsiteY1495" fmla="*/ 372481 h 2661915"/>
              <a:gd name="connsiteX1496" fmla="*/ 7607267 w 9563103"/>
              <a:gd name="connsiteY1496" fmla="*/ 431184 h 2661915"/>
              <a:gd name="connsiteX1497" fmla="*/ 7695149 w 9563103"/>
              <a:gd name="connsiteY1497" fmla="*/ 390092 h 2661915"/>
              <a:gd name="connsiteX1498" fmla="*/ 7695149 w 9563103"/>
              <a:gd name="connsiteY1498" fmla="*/ 395962 h 2661915"/>
              <a:gd name="connsiteX1499" fmla="*/ 7667686 w 9563103"/>
              <a:gd name="connsiteY1499" fmla="*/ 448795 h 2661915"/>
              <a:gd name="connsiteX1500" fmla="*/ 7722613 w 9563103"/>
              <a:gd name="connsiteY1500" fmla="*/ 401832 h 2661915"/>
              <a:gd name="connsiteX1501" fmla="*/ 7728105 w 9563103"/>
              <a:gd name="connsiteY1501" fmla="*/ 419443 h 2661915"/>
              <a:gd name="connsiteX1502" fmla="*/ 7843450 w 9563103"/>
              <a:gd name="connsiteY1502" fmla="*/ 302036 h 2661915"/>
              <a:gd name="connsiteX1503" fmla="*/ 7848943 w 9563103"/>
              <a:gd name="connsiteY1503" fmla="*/ 348999 h 2661915"/>
              <a:gd name="connsiteX1504" fmla="*/ 7837957 w 9563103"/>
              <a:gd name="connsiteY1504" fmla="*/ 331388 h 2661915"/>
              <a:gd name="connsiteX1505" fmla="*/ 7832465 w 9563103"/>
              <a:gd name="connsiteY1505" fmla="*/ 348999 h 2661915"/>
              <a:gd name="connsiteX1506" fmla="*/ 7865420 w 9563103"/>
              <a:gd name="connsiteY1506" fmla="*/ 348999 h 2661915"/>
              <a:gd name="connsiteX1507" fmla="*/ 7865420 w 9563103"/>
              <a:gd name="connsiteY1507" fmla="*/ 325518 h 2661915"/>
              <a:gd name="connsiteX1508" fmla="*/ 7887391 w 9563103"/>
              <a:gd name="connsiteY1508" fmla="*/ 343129 h 2661915"/>
              <a:gd name="connsiteX1509" fmla="*/ 7892883 w 9563103"/>
              <a:gd name="connsiteY1509" fmla="*/ 325518 h 2661915"/>
              <a:gd name="connsiteX1510" fmla="*/ 7876405 w 9563103"/>
              <a:gd name="connsiteY1510" fmla="*/ 307907 h 2661915"/>
              <a:gd name="connsiteX1511" fmla="*/ 7848943 w 9563103"/>
              <a:gd name="connsiteY1511" fmla="*/ 313777 h 2661915"/>
              <a:gd name="connsiteX1512" fmla="*/ 7837957 w 9563103"/>
              <a:gd name="connsiteY1512" fmla="*/ 290296 h 2661915"/>
              <a:gd name="connsiteX1513" fmla="*/ 7859927 w 9563103"/>
              <a:gd name="connsiteY1513" fmla="*/ 307907 h 2661915"/>
              <a:gd name="connsiteX1514" fmla="*/ 7914853 w 9563103"/>
              <a:gd name="connsiteY1514" fmla="*/ 272685 h 2661915"/>
              <a:gd name="connsiteX1515" fmla="*/ 7903869 w 9563103"/>
              <a:gd name="connsiteY1515" fmla="*/ 348999 h 2661915"/>
              <a:gd name="connsiteX1516" fmla="*/ 7953302 w 9563103"/>
              <a:gd name="connsiteY1516" fmla="*/ 313777 h 2661915"/>
              <a:gd name="connsiteX1517" fmla="*/ 7991751 w 9563103"/>
              <a:gd name="connsiteY1517" fmla="*/ 325518 h 2661915"/>
              <a:gd name="connsiteX1518" fmla="*/ 8024706 w 9563103"/>
              <a:gd name="connsiteY1518" fmla="*/ 296166 h 2661915"/>
              <a:gd name="connsiteX1519" fmla="*/ 8013721 w 9563103"/>
              <a:gd name="connsiteY1519" fmla="*/ 325518 h 2661915"/>
              <a:gd name="connsiteX1520" fmla="*/ 8035691 w 9563103"/>
              <a:gd name="connsiteY1520" fmla="*/ 302036 h 2661915"/>
              <a:gd name="connsiteX1521" fmla="*/ 8035691 w 9563103"/>
              <a:gd name="connsiteY1521" fmla="*/ 284425 h 2661915"/>
              <a:gd name="connsiteX1522" fmla="*/ 8074139 w 9563103"/>
              <a:gd name="connsiteY1522" fmla="*/ 249203 h 2661915"/>
              <a:gd name="connsiteX1523" fmla="*/ 8140051 w 9563103"/>
              <a:gd name="connsiteY1523" fmla="*/ 260944 h 2661915"/>
              <a:gd name="connsiteX1524" fmla="*/ 8162021 w 9563103"/>
              <a:gd name="connsiteY1524" fmla="*/ 231593 h 2661915"/>
              <a:gd name="connsiteX1525" fmla="*/ 8151036 w 9563103"/>
              <a:gd name="connsiteY1525" fmla="*/ 313777 h 2661915"/>
              <a:gd name="connsiteX1526" fmla="*/ 8244411 w 9563103"/>
              <a:gd name="connsiteY1526" fmla="*/ 243333 h 2661915"/>
              <a:gd name="connsiteX1527" fmla="*/ 8337785 w 9563103"/>
              <a:gd name="connsiteY1527" fmla="*/ 184630 h 2661915"/>
              <a:gd name="connsiteX1528" fmla="*/ 8227933 w 9563103"/>
              <a:gd name="connsiteY1528" fmla="*/ 213981 h 2661915"/>
              <a:gd name="connsiteX1529" fmla="*/ 8216947 w 9563103"/>
              <a:gd name="connsiteY1529" fmla="*/ 243333 h 2661915"/>
              <a:gd name="connsiteX1530" fmla="*/ 8216947 w 9563103"/>
              <a:gd name="connsiteY1530" fmla="*/ 219852 h 2661915"/>
              <a:gd name="connsiteX1531" fmla="*/ 8167514 w 9563103"/>
              <a:gd name="connsiteY1531" fmla="*/ 290296 h 2661915"/>
              <a:gd name="connsiteX1532" fmla="*/ 8222440 w 9563103"/>
              <a:gd name="connsiteY1532" fmla="*/ 184630 h 2661915"/>
              <a:gd name="connsiteX1533" fmla="*/ 8222440 w 9563103"/>
              <a:gd name="connsiteY1533" fmla="*/ 219852 h 2661915"/>
              <a:gd name="connsiteX1534" fmla="*/ 8266381 w 9563103"/>
              <a:gd name="connsiteY1534" fmla="*/ 143537 h 2661915"/>
              <a:gd name="connsiteX1535" fmla="*/ 8321307 w 9563103"/>
              <a:gd name="connsiteY1535" fmla="*/ 161148 h 2661915"/>
              <a:gd name="connsiteX1536" fmla="*/ 8354263 w 9563103"/>
              <a:gd name="connsiteY1536" fmla="*/ 84834 h 2661915"/>
              <a:gd name="connsiteX1537" fmla="*/ 8365248 w 9563103"/>
              <a:gd name="connsiteY1537" fmla="*/ 125926 h 2661915"/>
              <a:gd name="connsiteX1538" fmla="*/ 8381726 w 9563103"/>
              <a:gd name="connsiteY1538" fmla="*/ 149408 h 2661915"/>
              <a:gd name="connsiteX1539" fmla="*/ 8403696 w 9563103"/>
              <a:gd name="connsiteY1539" fmla="*/ 102445 h 2661915"/>
              <a:gd name="connsiteX1540" fmla="*/ 8436652 w 9563103"/>
              <a:gd name="connsiteY1540" fmla="*/ 102445 h 2661915"/>
              <a:gd name="connsiteX1541" fmla="*/ 8414681 w 9563103"/>
              <a:gd name="connsiteY1541" fmla="*/ 96574 h 2661915"/>
              <a:gd name="connsiteX1542" fmla="*/ 8425667 w 9563103"/>
              <a:gd name="connsiteY1542" fmla="*/ 55482 h 2661915"/>
              <a:gd name="connsiteX1543" fmla="*/ 8453130 w 9563103"/>
              <a:gd name="connsiteY1543" fmla="*/ 67223 h 2661915"/>
              <a:gd name="connsiteX1544" fmla="*/ 8458622 w 9563103"/>
              <a:gd name="connsiteY1544" fmla="*/ 102445 h 2661915"/>
              <a:gd name="connsiteX1545" fmla="*/ 8491578 w 9563103"/>
              <a:gd name="connsiteY1545" fmla="*/ 20260 h 2661915"/>
              <a:gd name="connsiteX1546" fmla="*/ 8524319 w 9563103"/>
              <a:gd name="connsiteY1546" fmla="*/ 597 h 266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</a:cxnLst>
            <a:rect l="l" t="t" r="r" b="b"/>
            <a:pathLst>
              <a:path w="9563103" h="2661915">
                <a:moveTo>
                  <a:pt x="752488" y="2450583"/>
                </a:moveTo>
                <a:cubicBezTo>
                  <a:pt x="763473" y="2474064"/>
                  <a:pt x="779951" y="2474064"/>
                  <a:pt x="790936" y="2462324"/>
                </a:cubicBezTo>
                <a:cubicBezTo>
                  <a:pt x="790936" y="2474064"/>
                  <a:pt x="807414" y="2462324"/>
                  <a:pt x="801921" y="2479935"/>
                </a:cubicBezTo>
                <a:cubicBezTo>
                  <a:pt x="768965" y="2474064"/>
                  <a:pt x="730517" y="2479935"/>
                  <a:pt x="692069" y="2468194"/>
                </a:cubicBezTo>
                <a:cubicBezTo>
                  <a:pt x="708547" y="2444713"/>
                  <a:pt x="746995" y="2491675"/>
                  <a:pt x="752488" y="2450583"/>
                </a:cubicBezTo>
                <a:close/>
                <a:moveTo>
                  <a:pt x="7094273" y="2171568"/>
                </a:moveTo>
                <a:lnTo>
                  <a:pt x="7096455" y="2174677"/>
                </a:lnTo>
                <a:cubicBezTo>
                  <a:pt x="7093708" y="2186418"/>
                  <a:pt x="7095081" y="2183482"/>
                  <a:pt x="7095081" y="2176878"/>
                </a:cubicBezTo>
                <a:close/>
                <a:moveTo>
                  <a:pt x="2100972" y="1061721"/>
                </a:moveTo>
                <a:lnTo>
                  <a:pt x="2106050" y="1062637"/>
                </a:lnTo>
                <a:lnTo>
                  <a:pt x="2103670" y="1065181"/>
                </a:lnTo>
                <a:close/>
                <a:moveTo>
                  <a:pt x="2116029" y="1051973"/>
                </a:moveTo>
                <a:cubicBezTo>
                  <a:pt x="2120148" y="1051973"/>
                  <a:pt x="2122895" y="1056376"/>
                  <a:pt x="2120148" y="1065181"/>
                </a:cubicBezTo>
                <a:lnTo>
                  <a:pt x="2106050" y="1062637"/>
                </a:lnTo>
                <a:close/>
                <a:moveTo>
                  <a:pt x="1845518" y="947775"/>
                </a:moveTo>
                <a:cubicBezTo>
                  <a:pt x="1845518" y="947775"/>
                  <a:pt x="1846891" y="949242"/>
                  <a:pt x="1848264" y="951444"/>
                </a:cubicBezTo>
                <a:lnTo>
                  <a:pt x="1848628" y="952515"/>
                </a:lnTo>
                <a:close/>
                <a:moveTo>
                  <a:pt x="1492892" y="800439"/>
                </a:moveTo>
                <a:lnTo>
                  <a:pt x="1493990" y="801016"/>
                </a:lnTo>
                <a:lnTo>
                  <a:pt x="1492927" y="801016"/>
                </a:lnTo>
                <a:close/>
                <a:moveTo>
                  <a:pt x="1461035" y="783405"/>
                </a:moveTo>
                <a:cubicBezTo>
                  <a:pt x="1466527" y="792210"/>
                  <a:pt x="1472020" y="798081"/>
                  <a:pt x="1477513" y="801016"/>
                </a:cubicBezTo>
                <a:lnTo>
                  <a:pt x="1492927" y="801016"/>
                </a:lnTo>
                <a:lnTo>
                  <a:pt x="1493990" y="818627"/>
                </a:lnTo>
                <a:cubicBezTo>
                  <a:pt x="1483005" y="818627"/>
                  <a:pt x="1472020" y="806886"/>
                  <a:pt x="1461035" y="812757"/>
                </a:cubicBezTo>
                <a:cubicBezTo>
                  <a:pt x="1466527" y="801016"/>
                  <a:pt x="1455542" y="789275"/>
                  <a:pt x="1461035" y="783405"/>
                </a:cubicBezTo>
                <a:close/>
                <a:moveTo>
                  <a:pt x="3717926" y="695323"/>
                </a:moveTo>
                <a:lnTo>
                  <a:pt x="3718498" y="695350"/>
                </a:lnTo>
                <a:lnTo>
                  <a:pt x="3718309" y="695754"/>
                </a:lnTo>
                <a:close/>
                <a:moveTo>
                  <a:pt x="2542576" y="665352"/>
                </a:moveTo>
                <a:lnTo>
                  <a:pt x="2543079" y="665998"/>
                </a:lnTo>
                <a:lnTo>
                  <a:pt x="2542810" y="666148"/>
                </a:lnTo>
                <a:close/>
                <a:moveTo>
                  <a:pt x="2537587" y="648387"/>
                </a:moveTo>
                <a:lnTo>
                  <a:pt x="2542576" y="665352"/>
                </a:lnTo>
                <a:lnTo>
                  <a:pt x="2536213" y="657192"/>
                </a:lnTo>
                <a:cubicBezTo>
                  <a:pt x="2534840" y="654257"/>
                  <a:pt x="2534840" y="651322"/>
                  <a:pt x="2537587" y="648387"/>
                </a:cubicBezTo>
                <a:close/>
                <a:moveTo>
                  <a:pt x="3745961" y="619035"/>
                </a:moveTo>
                <a:cubicBezTo>
                  <a:pt x="3767932" y="630776"/>
                  <a:pt x="3751454" y="630776"/>
                  <a:pt x="3767932" y="654257"/>
                </a:cubicBezTo>
                <a:cubicBezTo>
                  <a:pt x="3740469" y="689479"/>
                  <a:pt x="3729483" y="671868"/>
                  <a:pt x="3707513" y="683609"/>
                </a:cubicBezTo>
                <a:lnTo>
                  <a:pt x="3717926" y="695323"/>
                </a:lnTo>
                <a:lnTo>
                  <a:pt x="3702707" y="694616"/>
                </a:lnTo>
                <a:cubicBezTo>
                  <a:pt x="3697901" y="693882"/>
                  <a:pt x="3693782" y="692415"/>
                  <a:pt x="3691035" y="689479"/>
                </a:cubicBezTo>
                <a:cubicBezTo>
                  <a:pt x="3691035" y="683609"/>
                  <a:pt x="3691035" y="671868"/>
                  <a:pt x="3680050" y="665998"/>
                </a:cubicBezTo>
                <a:cubicBezTo>
                  <a:pt x="3702020" y="654257"/>
                  <a:pt x="3723991" y="665998"/>
                  <a:pt x="3740469" y="665998"/>
                </a:cubicBezTo>
                <a:cubicBezTo>
                  <a:pt x="3762439" y="648387"/>
                  <a:pt x="3745961" y="630776"/>
                  <a:pt x="3745961" y="619035"/>
                </a:cubicBezTo>
                <a:close/>
                <a:moveTo>
                  <a:pt x="8524319" y="597"/>
                </a:moveTo>
                <a:cubicBezTo>
                  <a:pt x="8526078" y="1640"/>
                  <a:pt x="8527966" y="4116"/>
                  <a:pt x="8530026" y="8519"/>
                </a:cubicBezTo>
                <a:cubicBezTo>
                  <a:pt x="8530026" y="32001"/>
                  <a:pt x="8519041" y="26130"/>
                  <a:pt x="8524534" y="43742"/>
                </a:cubicBezTo>
                <a:cubicBezTo>
                  <a:pt x="8519041" y="32001"/>
                  <a:pt x="8508056" y="55482"/>
                  <a:pt x="8502563" y="55482"/>
                </a:cubicBezTo>
                <a:cubicBezTo>
                  <a:pt x="8508056" y="61352"/>
                  <a:pt x="8502563" y="67223"/>
                  <a:pt x="8513548" y="78963"/>
                </a:cubicBezTo>
                <a:cubicBezTo>
                  <a:pt x="8513548" y="78963"/>
                  <a:pt x="8513548" y="78963"/>
                  <a:pt x="8530026" y="49612"/>
                </a:cubicBezTo>
                <a:cubicBezTo>
                  <a:pt x="8535519" y="78963"/>
                  <a:pt x="8546504" y="49612"/>
                  <a:pt x="8562982" y="61352"/>
                </a:cubicBezTo>
                <a:cubicBezTo>
                  <a:pt x="8541012" y="90704"/>
                  <a:pt x="8508056" y="73093"/>
                  <a:pt x="8502563" y="143537"/>
                </a:cubicBezTo>
                <a:cubicBezTo>
                  <a:pt x="8530026" y="155278"/>
                  <a:pt x="8568475" y="55482"/>
                  <a:pt x="8584952" y="131796"/>
                </a:cubicBezTo>
                <a:cubicBezTo>
                  <a:pt x="8595938" y="131796"/>
                  <a:pt x="8601430" y="120056"/>
                  <a:pt x="8606923" y="108315"/>
                </a:cubicBezTo>
                <a:cubicBezTo>
                  <a:pt x="8601430" y="102445"/>
                  <a:pt x="8595938" y="96574"/>
                  <a:pt x="8601430" y="84834"/>
                </a:cubicBezTo>
                <a:cubicBezTo>
                  <a:pt x="8645371" y="96574"/>
                  <a:pt x="8683819" y="49612"/>
                  <a:pt x="8727760" y="67223"/>
                </a:cubicBezTo>
                <a:cubicBezTo>
                  <a:pt x="8722268" y="55482"/>
                  <a:pt x="8727760" y="49612"/>
                  <a:pt x="8727760" y="43742"/>
                </a:cubicBezTo>
                <a:cubicBezTo>
                  <a:pt x="8738746" y="61352"/>
                  <a:pt x="8744238" y="32001"/>
                  <a:pt x="8755223" y="43742"/>
                </a:cubicBezTo>
                <a:cubicBezTo>
                  <a:pt x="8749731" y="67223"/>
                  <a:pt x="8733253" y="55482"/>
                  <a:pt x="8744238" y="78963"/>
                </a:cubicBezTo>
                <a:cubicBezTo>
                  <a:pt x="8760716" y="78963"/>
                  <a:pt x="8777194" y="78963"/>
                  <a:pt x="8799164" y="67223"/>
                </a:cubicBezTo>
                <a:cubicBezTo>
                  <a:pt x="8810150" y="73093"/>
                  <a:pt x="8799164" y="84834"/>
                  <a:pt x="8810150" y="96574"/>
                </a:cubicBezTo>
                <a:cubicBezTo>
                  <a:pt x="8815642" y="84834"/>
                  <a:pt x="8810150" y="78963"/>
                  <a:pt x="8815642" y="73093"/>
                </a:cubicBezTo>
                <a:cubicBezTo>
                  <a:pt x="8826627" y="78963"/>
                  <a:pt x="8821135" y="90704"/>
                  <a:pt x="8832120" y="102445"/>
                </a:cubicBezTo>
                <a:cubicBezTo>
                  <a:pt x="8843105" y="84834"/>
                  <a:pt x="8848598" y="96574"/>
                  <a:pt x="8848598" y="73093"/>
                </a:cubicBezTo>
                <a:cubicBezTo>
                  <a:pt x="8859583" y="90704"/>
                  <a:pt x="8854090" y="108315"/>
                  <a:pt x="8859583" y="131796"/>
                </a:cubicBezTo>
                <a:cubicBezTo>
                  <a:pt x="8870568" y="120056"/>
                  <a:pt x="8881553" y="102445"/>
                  <a:pt x="8898031" y="120056"/>
                </a:cubicBezTo>
                <a:cubicBezTo>
                  <a:pt x="8892539" y="120056"/>
                  <a:pt x="8892539" y="125926"/>
                  <a:pt x="8892539" y="125926"/>
                </a:cubicBezTo>
                <a:cubicBezTo>
                  <a:pt x="8892539" y="128861"/>
                  <a:pt x="8892539" y="130329"/>
                  <a:pt x="8892539" y="131796"/>
                </a:cubicBezTo>
                <a:lnTo>
                  <a:pt x="8892539" y="137387"/>
                </a:lnTo>
                <a:lnTo>
                  <a:pt x="8892307" y="137452"/>
                </a:lnTo>
                <a:lnTo>
                  <a:pt x="8883699" y="129503"/>
                </a:lnTo>
                <a:cubicBezTo>
                  <a:pt x="8874688" y="125926"/>
                  <a:pt x="8866449" y="134732"/>
                  <a:pt x="8870568" y="143537"/>
                </a:cubicBezTo>
                <a:lnTo>
                  <a:pt x="8892307" y="137452"/>
                </a:lnTo>
                <a:lnTo>
                  <a:pt x="8892539" y="137667"/>
                </a:lnTo>
                <a:lnTo>
                  <a:pt x="8892539" y="137387"/>
                </a:lnTo>
                <a:lnTo>
                  <a:pt x="8899405" y="135466"/>
                </a:lnTo>
                <a:cubicBezTo>
                  <a:pt x="8907644" y="131797"/>
                  <a:pt x="8914510" y="125926"/>
                  <a:pt x="8920002" y="114185"/>
                </a:cubicBezTo>
                <a:cubicBezTo>
                  <a:pt x="8925494" y="137667"/>
                  <a:pt x="8936480" y="120056"/>
                  <a:pt x="8941972" y="137667"/>
                </a:cubicBezTo>
                <a:cubicBezTo>
                  <a:pt x="8941972" y="125926"/>
                  <a:pt x="8947465" y="114185"/>
                  <a:pt x="8952957" y="125926"/>
                </a:cubicBezTo>
                <a:cubicBezTo>
                  <a:pt x="8947465" y="143537"/>
                  <a:pt x="8947465" y="161148"/>
                  <a:pt x="8958450" y="184630"/>
                </a:cubicBezTo>
                <a:cubicBezTo>
                  <a:pt x="8947465" y="190500"/>
                  <a:pt x="8936480" y="196370"/>
                  <a:pt x="8925494" y="202241"/>
                </a:cubicBezTo>
                <a:cubicBezTo>
                  <a:pt x="8936480" y="213981"/>
                  <a:pt x="8920002" y="225722"/>
                  <a:pt x="8936480" y="237463"/>
                </a:cubicBezTo>
                <a:cubicBezTo>
                  <a:pt x="8947465" y="202241"/>
                  <a:pt x="8963943" y="196370"/>
                  <a:pt x="8985913" y="190500"/>
                </a:cubicBezTo>
                <a:cubicBezTo>
                  <a:pt x="8980420" y="172889"/>
                  <a:pt x="8985913" y="137667"/>
                  <a:pt x="9002391" y="149408"/>
                </a:cubicBezTo>
                <a:cubicBezTo>
                  <a:pt x="8996898" y="161148"/>
                  <a:pt x="8991406" y="161148"/>
                  <a:pt x="8985913" y="178759"/>
                </a:cubicBezTo>
                <a:cubicBezTo>
                  <a:pt x="8991406" y="190500"/>
                  <a:pt x="9002391" y="202241"/>
                  <a:pt x="9007884" y="202241"/>
                </a:cubicBezTo>
                <a:cubicBezTo>
                  <a:pt x="9007884" y="196370"/>
                  <a:pt x="9002391" y="167019"/>
                  <a:pt x="9013376" y="172889"/>
                </a:cubicBezTo>
                <a:cubicBezTo>
                  <a:pt x="9013376" y="178759"/>
                  <a:pt x="9013376" y="202241"/>
                  <a:pt x="9024361" y="190500"/>
                </a:cubicBezTo>
                <a:cubicBezTo>
                  <a:pt x="9029854" y="178759"/>
                  <a:pt x="9018869" y="167019"/>
                  <a:pt x="9035347" y="149408"/>
                </a:cubicBezTo>
                <a:cubicBezTo>
                  <a:pt x="9040839" y="161148"/>
                  <a:pt x="9046332" y="190500"/>
                  <a:pt x="9051824" y="184630"/>
                </a:cubicBezTo>
                <a:cubicBezTo>
                  <a:pt x="9046332" y="167019"/>
                  <a:pt x="9051824" y="131796"/>
                  <a:pt x="9062810" y="131796"/>
                </a:cubicBezTo>
                <a:cubicBezTo>
                  <a:pt x="9073795" y="149408"/>
                  <a:pt x="9057317" y="155278"/>
                  <a:pt x="9062810" y="161148"/>
                </a:cubicBezTo>
                <a:cubicBezTo>
                  <a:pt x="9073795" y="149408"/>
                  <a:pt x="9073795" y="190500"/>
                  <a:pt x="9079288" y="178759"/>
                </a:cubicBezTo>
                <a:cubicBezTo>
                  <a:pt x="9068302" y="137667"/>
                  <a:pt x="9101258" y="120056"/>
                  <a:pt x="9117736" y="125926"/>
                </a:cubicBezTo>
                <a:cubicBezTo>
                  <a:pt x="9123228" y="114185"/>
                  <a:pt x="9117736" y="102445"/>
                  <a:pt x="9117736" y="90704"/>
                </a:cubicBezTo>
                <a:cubicBezTo>
                  <a:pt x="9128721" y="102445"/>
                  <a:pt x="9134214" y="96574"/>
                  <a:pt x="9128721" y="73093"/>
                </a:cubicBezTo>
                <a:cubicBezTo>
                  <a:pt x="9139706" y="84834"/>
                  <a:pt x="9145199" y="67223"/>
                  <a:pt x="9156184" y="84834"/>
                </a:cubicBezTo>
                <a:cubicBezTo>
                  <a:pt x="9145199" y="108315"/>
                  <a:pt x="9123228" y="131796"/>
                  <a:pt x="9106751" y="143537"/>
                </a:cubicBezTo>
                <a:cubicBezTo>
                  <a:pt x="9112243" y="143537"/>
                  <a:pt x="9106751" y="149408"/>
                  <a:pt x="9112243" y="155278"/>
                </a:cubicBezTo>
                <a:cubicBezTo>
                  <a:pt x="9156184" y="114185"/>
                  <a:pt x="9189140" y="131796"/>
                  <a:pt x="9233081" y="73093"/>
                </a:cubicBezTo>
                <a:cubicBezTo>
                  <a:pt x="9238573" y="90704"/>
                  <a:pt x="9244066" y="78963"/>
                  <a:pt x="9249558" y="90704"/>
                </a:cubicBezTo>
                <a:cubicBezTo>
                  <a:pt x="9238573" y="125926"/>
                  <a:pt x="9205618" y="131796"/>
                  <a:pt x="9200125" y="184630"/>
                </a:cubicBezTo>
                <a:cubicBezTo>
                  <a:pt x="9200125" y="184630"/>
                  <a:pt x="9200125" y="190500"/>
                  <a:pt x="9205618" y="190500"/>
                </a:cubicBezTo>
                <a:cubicBezTo>
                  <a:pt x="9233081" y="155278"/>
                  <a:pt x="9260544" y="90704"/>
                  <a:pt x="9298992" y="131796"/>
                </a:cubicBezTo>
                <a:cubicBezTo>
                  <a:pt x="9326455" y="108315"/>
                  <a:pt x="9364903" y="73093"/>
                  <a:pt x="9386874" y="108315"/>
                </a:cubicBezTo>
                <a:cubicBezTo>
                  <a:pt x="9381381" y="96574"/>
                  <a:pt x="9392366" y="90704"/>
                  <a:pt x="9397859" y="90704"/>
                </a:cubicBezTo>
                <a:cubicBezTo>
                  <a:pt x="9392366" y="102445"/>
                  <a:pt x="9386874" y="114185"/>
                  <a:pt x="9397859" y="125926"/>
                </a:cubicBezTo>
                <a:cubicBezTo>
                  <a:pt x="9403352" y="120056"/>
                  <a:pt x="9414337" y="125926"/>
                  <a:pt x="9425322" y="143537"/>
                </a:cubicBezTo>
                <a:cubicBezTo>
                  <a:pt x="9430815" y="131796"/>
                  <a:pt x="9436307" y="137667"/>
                  <a:pt x="9430815" y="120056"/>
                </a:cubicBezTo>
                <a:cubicBezTo>
                  <a:pt x="9425322" y="125926"/>
                  <a:pt x="9425322" y="131796"/>
                  <a:pt x="9419829" y="125926"/>
                </a:cubicBezTo>
                <a:cubicBezTo>
                  <a:pt x="9419829" y="96574"/>
                  <a:pt x="9441800" y="108315"/>
                  <a:pt x="9447293" y="78963"/>
                </a:cubicBezTo>
                <a:cubicBezTo>
                  <a:pt x="9463770" y="137667"/>
                  <a:pt x="9502219" y="125926"/>
                  <a:pt x="9529682" y="143537"/>
                </a:cubicBezTo>
                <a:cubicBezTo>
                  <a:pt x="9529682" y="167019"/>
                  <a:pt x="9546160" y="184630"/>
                  <a:pt x="9562637" y="196370"/>
                </a:cubicBezTo>
                <a:cubicBezTo>
                  <a:pt x="9568130" y="260944"/>
                  <a:pt x="9524189" y="313777"/>
                  <a:pt x="9480248" y="348999"/>
                </a:cubicBezTo>
                <a:cubicBezTo>
                  <a:pt x="9474756" y="325518"/>
                  <a:pt x="9491233" y="331388"/>
                  <a:pt x="9485741" y="313777"/>
                </a:cubicBezTo>
                <a:cubicBezTo>
                  <a:pt x="9469263" y="302036"/>
                  <a:pt x="9463770" y="343129"/>
                  <a:pt x="9441800" y="337259"/>
                </a:cubicBezTo>
                <a:cubicBezTo>
                  <a:pt x="9441800" y="419443"/>
                  <a:pt x="9353918" y="390092"/>
                  <a:pt x="9337440" y="431184"/>
                </a:cubicBezTo>
                <a:cubicBezTo>
                  <a:pt x="9293499" y="407703"/>
                  <a:pt x="9249558" y="442925"/>
                  <a:pt x="9233081" y="466406"/>
                </a:cubicBezTo>
                <a:cubicBezTo>
                  <a:pt x="9238573" y="472277"/>
                  <a:pt x="9260544" y="442925"/>
                  <a:pt x="9260544" y="472277"/>
                </a:cubicBezTo>
                <a:cubicBezTo>
                  <a:pt x="9238573" y="489888"/>
                  <a:pt x="9216603" y="478147"/>
                  <a:pt x="9200125" y="507499"/>
                </a:cubicBezTo>
                <a:cubicBezTo>
                  <a:pt x="9178155" y="507499"/>
                  <a:pt x="9139706" y="507499"/>
                  <a:pt x="9139706" y="542721"/>
                </a:cubicBezTo>
                <a:cubicBezTo>
                  <a:pt x="9123228" y="542721"/>
                  <a:pt x="9139706" y="530980"/>
                  <a:pt x="9128721" y="519239"/>
                </a:cubicBezTo>
                <a:cubicBezTo>
                  <a:pt x="9112243" y="525110"/>
                  <a:pt x="9101258" y="566202"/>
                  <a:pt x="9084780" y="548591"/>
                </a:cubicBezTo>
                <a:cubicBezTo>
                  <a:pt x="9084780" y="536850"/>
                  <a:pt x="9106751" y="554461"/>
                  <a:pt x="9101258" y="536850"/>
                </a:cubicBezTo>
                <a:cubicBezTo>
                  <a:pt x="9090273" y="530980"/>
                  <a:pt x="9057317" y="525110"/>
                  <a:pt x="9073795" y="560332"/>
                </a:cubicBezTo>
                <a:cubicBezTo>
                  <a:pt x="9035347" y="548591"/>
                  <a:pt x="8996898" y="566202"/>
                  <a:pt x="8963943" y="577943"/>
                </a:cubicBezTo>
                <a:cubicBezTo>
                  <a:pt x="8958450" y="619035"/>
                  <a:pt x="8925494" y="660128"/>
                  <a:pt x="8903524" y="665998"/>
                </a:cubicBezTo>
                <a:cubicBezTo>
                  <a:pt x="8909017" y="683609"/>
                  <a:pt x="8909017" y="701220"/>
                  <a:pt x="8920002" y="718831"/>
                </a:cubicBezTo>
                <a:cubicBezTo>
                  <a:pt x="8925494" y="718831"/>
                  <a:pt x="8930987" y="712961"/>
                  <a:pt x="8936480" y="701220"/>
                </a:cubicBezTo>
                <a:cubicBezTo>
                  <a:pt x="8925494" y="689479"/>
                  <a:pt x="8925494" y="677739"/>
                  <a:pt x="8930987" y="665998"/>
                </a:cubicBezTo>
                <a:cubicBezTo>
                  <a:pt x="8952957" y="665998"/>
                  <a:pt x="8974928" y="671868"/>
                  <a:pt x="8991406" y="654257"/>
                </a:cubicBezTo>
                <a:cubicBezTo>
                  <a:pt x="8996898" y="660128"/>
                  <a:pt x="8996898" y="665998"/>
                  <a:pt x="9002391" y="677739"/>
                </a:cubicBezTo>
                <a:cubicBezTo>
                  <a:pt x="9007884" y="648387"/>
                  <a:pt x="9013376" y="665998"/>
                  <a:pt x="9024361" y="654257"/>
                </a:cubicBezTo>
                <a:cubicBezTo>
                  <a:pt x="9024361" y="648387"/>
                  <a:pt x="9018869" y="648387"/>
                  <a:pt x="9018869" y="642517"/>
                </a:cubicBezTo>
                <a:cubicBezTo>
                  <a:pt x="9029854" y="648387"/>
                  <a:pt x="9035347" y="654257"/>
                  <a:pt x="9035347" y="654257"/>
                </a:cubicBezTo>
                <a:cubicBezTo>
                  <a:pt x="9029854" y="671868"/>
                  <a:pt x="8996898" y="689479"/>
                  <a:pt x="9007884" y="718831"/>
                </a:cubicBezTo>
                <a:cubicBezTo>
                  <a:pt x="9035347" y="707090"/>
                  <a:pt x="9046332" y="671868"/>
                  <a:pt x="9068302" y="683609"/>
                </a:cubicBezTo>
                <a:cubicBezTo>
                  <a:pt x="9079288" y="689479"/>
                  <a:pt x="9062810" y="701220"/>
                  <a:pt x="9073795" y="712961"/>
                </a:cubicBezTo>
                <a:cubicBezTo>
                  <a:pt x="9090273" y="718831"/>
                  <a:pt x="9106751" y="695350"/>
                  <a:pt x="9123228" y="712961"/>
                </a:cubicBezTo>
                <a:cubicBezTo>
                  <a:pt x="9117736" y="724701"/>
                  <a:pt x="9112243" y="736442"/>
                  <a:pt x="9117736" y="742312"/>
                </a:cubicBezTo>
                <a:cubicBezTo>
                  <a:pt x="9128721" y="759923"/>
                  <a:pt x="9139706" y="724701"/>
                  <a:pt x="9156184" y="754053"/>
                </a:cubicBezTo>
                <a:cubicBezTo>
                  <a:pt x="9161677" y="748183"/>
                  <a:pt x="9156184" y="742312"/>
                  <a:pt x="9161677" y="736442"/>
                </a:cubicBezTo>
                <a:cubicBezTo>
                  <a:pt x="9178155" y="759923"/>
                  <a:pt x="9194632" y="759923"/>
                  <a:pt x="9211110" y="748183"/>
                </a:cubicBezTo>
                <a:cubicBezTo>
                  <a:pt x="9233081" y="777535"/>
                  <a:pt x="9244066" y="759923"/>
                  <a:pt x="9266036" y="783405"/>
                </a:cubicBezTo>
                <a:cubicBezTo>
                  <a:pt x="9200125" y="842108"/>
                  <a:pt x="9123228" y="830368"/>
                  <a:pt x="9057317" y="900812"/>
                </a:cubicBezTo>
                <a:cubicBezTo>
                  <a:pt x="9035347" y="889071"/>
                  <a:pt x="9013376" y="912553"/>
                  <a:pt x="8991406" y="936034"/>
                </a:cubicBezTo>
                <a:cubicBezTo>
                  <a:pt x="8969435" y="912553"/>
                  <a:pt x="8936480" y="930164"/>
                  <a:pt x="8930987" y="977126"/>
                </a:cubicBezTo>
                <a:cubicBezTo>
                  <a:pt x="8947465" y="965386"/>
                  <a:pt x="8963943" y="924293"/>
                  <a:pt x="8980420" y="936034"/>
                </a:cubicBezTo>
                <a:cubicBezTo>
                  <a:pt x="8952957" y="965386"/>
                  <a:pt x="8925494" y="1006478"/>
                  <a:pt x="8898031" y="994737"/>
                </a:cubicBezTo>
                <a:cubicBezTo>
                  <a:pt x="8903524" y="1012348"/>
                  <a:pt x="8881553" y="1024089"/>
                  <a:pt x="8870568" y="1024089"/>
                </a:cubicBezTo>
                <a:cubicBezTo>
                  <a:pt x="8876061" y="1006478"/>
                  <a:pt x="8898031" y="988867"/>
                  <a:pt x="8892539" y="971256"/>
                </a:cubicBezTo>
                <a:cubicBezTo>
                  <a:pt x="8870568" y="982997"/>
                  <a:pt x="8870568" y="1035830"/>
                  <a:pt x="8848598" y="1047570"/>
                </a:cubicBezTo>
                <a:cubicBezTo>
                  <a:pt x="8837613" y="1041700"/>
                  <a:pt x="8843105" y="1035830"/>
                  <a:pt x="8837613" y="1029959"/>
                </a:cubicBezTo>
                <a:cubicBezTo>
                  <a:pt x="8826627" y="1035830"/>
                  <a:pt x="8799164" y="1059311"/>
                  <a:pt x="8804657" y="1029959"/>
                </a:cubicBezTo>
                <a:cubicBezTo>
                  <a:pt x="8804657" y="1035830"/>
                  <a:pt x="8799164" y="1029959"/>
                  <a:pt x="8793672" y="1035830"/>
                </a:cubicBezTo>
                <a:cubicBezTo>
                  <a:pt x="8799164" y="1047570"/>
                  <a:pt x="8788179" y="1065181"/>
                  <a:pt x="8788179" y="1082793"/>
                </a:cubicBezTo>
                <a:cubicBezTo>
                  <a:pt x="8793672" y="1082793"/>
                  <a:pt x="8793672" y="1082793"/>
                  <a:pt x="8799164" y="1082793"/>
                </a:cubicBezTo>
                <a:cubicBezTo>
                  <a:pt x="8804657" y="1071052"/>
                  <a:pt x="8799164" y="1059311"/>
                  <a:pt x="8810150" y="1053441"/>
                </a:cubicBezTo>
                <a:cubicBezTo>
                  <a:pt x="8821135" y="1076922"/>
                  <a:pt x="8821135" y="1029959"/>
                  <a:pt x="8832120" y="1047570"/>
                </a:cubicBezTo>
                <a:cubicBezTo>
                  <a:pt x="8821135" y="1076922"/>
                  <a:pt x="8821135" y="1059311"/>
                  <a:pt x="8804657" y="1082793"/>
                </a:cubicBezTo>
                <a:cubicBezTo>
                  <a:pt x="8804657" y="1094533"/>
                  <a:pt x="8821135" y="1106274"/>
                  <a:pt x="8826627" y="1100404"/>
                </a:cubicBezTo>
                <a:cubicBezTo>
                  <a:pt x="8821135" y="1118015"/>
                  <a:pt x="8810150" y="1135626"/>
                  <a:pt x="8821135" y="1147366"/>
                </a:cubicBezTo>
                <a:cubicBezTo>
                  <a:pt x="8832120" y="1118015"/>
                  <a:pt x="8859583" y="1047570"/>
                  <a:pt x="8881553" y="1088663"/>
                </a:cubicBezTo>
                <a:cubicBezTo>
                  <a:pt x="8887046" y="1082793"/>
                  <a:pt x="8898031" y="1071052"/>
                  <a:pt x="8903524" y="1071052"/>
                </a:cubicBezTo>
                <a:cubicBezTo>
                  <a:pt x="8903524" y="1065181"/>
                  <a:pt x="8898031" y="1053441"/>
                  <a:pt x="8898031" y="1047570"/>
                </a:cubicBezTo>
                <a:cubicBezTo>
                  <a:pt x="8909017" y="1059311"/>
                  <a:pt x="8920002" y="1065181"/>
                  <a:pt x="8925494" y="1059311"/>
                </a:cubicBezTo>
                <a:cubicBezTo>
                  <a:pt x="9002391" y="988867"/>
                  <a:pt x="9101258" y="971256"/>
                  <a:pt x="9167169" y="947775"/>
                </a:cubicBezTo>
                <a:cubicBezTo>
                  <a:pt x="9150691" y="988867"/>
                  <a:pt x="9139706" y="988867"/>
                  <a:pt x="9123228" y="1018219"/>
                </a:cubicBezTo>
                <a:cubicBezTo>
                  <a:pt x="9145199" y="1012348"/>
                  <a:pt x="9161677" y="1006478"/>
                  <a:pt x="9183647" y="1000608"/>
                </a:cubicBezTo>
                <a:cubicBezTo>
                  <a:pt x="9189140" y="1000608"/>
                  <a:pt x="9200125" y="1029959"/>
                  <a:pt x="9205618" y="1018219"/>
                </a:cubicBezTo>
                <a:cubicBezTo>
                  <a:pt x="9205618" y="982997"/>
                  <a:pt x="9238573" y="1029959"/>
                  <a:pt x="9249558" y="994737"/>
                </a:cubicBezTo>
                <a:cubicBezTo>
                  <a:pt x="9260544" y="1012348"/>
                  <a:pt x="9266036" y="994737"/>
                  <a:pt x="9277022" y="1000608"/>
                </a:cubicBezTo>
                <a:cubicBezTo>
                  <a:pt x="9271529" y="1018219"/>
                  <a:pt x="9266036" y="1006478"/>
                  <a:pt x="9255051" y="1024089"/>
                </a:cubicBezTo>
                <a:cubicBezTo>
                  <a:pt x="9266036" y="1035830"/>
                  <a:pt x="9266036" y="1047570"/>
                  <a:pt x="9277022" y="1047570"/>
                </a:cubicBezTo>
                <a:cubicBezTo>
                  <a:pt x="9249558" y="1100404"/>
                  <a:pt x="9216603" y="1135626"/>
                  <a:pt x="9178155" y="1176718"/>
                </a:cubicBezTo>
                <a:cubicBezTo>
                  <a:pt x="9156184" y="1200199"/>
                  <a:pt x="9101258" y="1264773"/>
                  <a:pt x="9073795" y="1258903"/>
                </a:cubicBezTo>
                <a:cubicBezTo>
                  <a:pt x="9040839" y="1317606"/>
                  <a:pt x="8980420" y="1341088"/>
                  <a:pt x="8936480" y="1352828"/>
                </a:cubicBezTo>
                <a:cubicBezTo>
                  <a:pt x="8903524" y="1399791"/>
                  <a:pt x="8865076" y="1411532"/>
                  <a:pt x="8821135" y="1429143"/>
                </a:cubicBezTo>
                <a:cubicBezTo>
                  <a:pt x="8821135" y="1423273"/>
                  <a:pt x="8821135" y="1417402"/>
                  <a:pt x="8821135" y="1411532"/>
                </a:cubicBezTo>
                <a:cubicBezTo>
                  <a:pt x="8810150" y="1429143"/>
                  <a:pt x="8777194" y="1423273"/>
                  <a:pt x="8782686" y="1452624"/>
                </a:cubicBezTo>
                <a:cubicBezTo>
                  <a:pt x="8782686" y="1452624"/>
                  <a:pt x="8782686" y="1452624"/>
                  <a:pt x="8760716" y="1429143"/>
                </a:cubicBezTo>
                <a:cubicBezTo>
                  <a:pt x="8716775" y="1458495"/>
                  <a:pt x="8667342" y="1499587"/>
                  <a:pt x="8634386" y="1570031"/>
                </a:cubicBezTo>
                <a:cubicBezTo>
                  <a:pt x="8617908" y="1570031"/>
                  <a:pt x="8601430" y="1575902"/>
                  <a:pt x="8595938" y="1611124"/>
                </a:cubicBezTo>
                <a:cubicBezTo>
                  <a:pt x="8541012" y="1570031"/>
                  <a:pt x="8475100" y="1575902"/>
                  <a:pt x="8442145" y="1611124"/>
                </a:cubicBezTo>
                <a:cubicBezTo>
                  <a:pt x="8447637" y="1622864"/>
                  <a:pt x="8453130" y="1599383"/>
                  <a:pt x="8458622" y="1611124"/>
                </a:cubicBezTo>
                <a:cubicBezTo>
                  <a:pt x="8453130" y="1634605"/>
                  <a:pt x="8447637" y="1634605"/>
                  <a:pt x="8442145" y="1658086"/>
                </a:cubicBezTo>
                <a:cubicBezTo>
                  <a:pt x="8431159" y="1658086"/>
                  <a:pt x="8425667" y="1652216"/>
                  <a:pt x="8414681" y="1675697"/>
                </a:cubicBezTo>
                <a:cubicBezTo>
                  <a:pt x="8403696" y="1658086"/>
                  <a:pt x="8392711" y="1652216"/>
                  <a:pt x="8387218" y="1658086"/>
                </a:cubicBezTo>
                <a:cubicBezTo>
                  <a:pt x="8392711" y="1669827"/>
                  <a:pt x="8381726" y="1687438"/>
                  <a:pt x="8376233" y="1705049"/>
                </a:cubicBezTo>
                <a:cubicBezTo>
                  <a:pt x="8310322" y="1663957"/>
                  <a:pt x="8244411" y="1675697"/>
                  <a:pt x="8183991" y="1728531"/>
                </a:cubicBezTo>
                <a:cubicBezTo>
                  <a:pt x="8167514" y="1699179"/>
                  <a:pt x="8151036" y="1752012"/>
                  <a:pt x="8134558" y="1752012"/>
                </a:cubicBezTo>
                <a:cubicBezTo>
                  <a:pt x="8145543" y="1804845"/>
                  <a:pt x="8079632" y="1781364"/>
                  <a:pt x="8101603" y="1840067"/>
                </a:cubicBezTo>
                <a:cubicBezTo>
                  <a:pt x="8019213" y="1781364"/>
                  <a:pt x="7925839" y="1904641"/>
                  <a:pt x="7865420" y="1892900"/>
                </a:cubicBezTo>
                <a:cubicBezTo>
                  <a:pt x="7848943" y="1922252"/>
                  <a:pt x="7805001" y="1951604"/>
                  <a:pt x="7777539" y="1945733"/>
                </a:cubicBezTo>
                <a:cubicBezTo>
                  <a:pt x="7733597" y="1998566"/>
                  <a:pt x="7689657" y="1998566"/>
                  <a:pt x="7640223" y="2004437"/>
                </a:cubicBezTo>
                <a:cubicBezTo>
                  <a:pt x="7601775" y="2039659"/>
                  <a:pt x="7579805" y="2045529"/>
                  <a:pt x="7546849" y="2074881"/>
                </a:cubicBezTo>
                <a:cubicBezTo>
                  <a:pt x="7541356" y="2069011"/>
                  <a:pt x="7541356" y="2039659"/>
                  <a:pt x="7530371" y="2051400"/>
                </a:cubicBezTo>
                <a:cubicBezTo>
                  <a:pt x="7535863" y="2092492"/>
                  <a:pt x="7497415" y="2098362"/>
                  <a:pt x="7475445" y="2104233"/>
                </a:cubicBezTo>
                <a:cubicBezTo>
                  <a:pt x="7480937" y="2098362"/>
                  <a:pt x="7486430" y="2086622"/>
                  <a:pt x="7486430" y="2080751"/>
                </a:cubicBezTo>
                <a:cubicBezTo>
                  <a:pt x="7453475" y="2127714"/>
                  <a:pt x="7398548" y="2145325"/>
                  <a:pt x="7360100" y="2121844"/>
                </a:cubicBezTo>
                <a:cubicBezTo>
                  <a:pt x="7371085" y="2115973"/>
                  <a:pt x="7415026" y="2063140"/>
                  <a:pt x="7415026" y="2115973"/>
                </a:cubicBezTo>
                <a:cubicBezTo>
                  <a:pt x="7431504" y="2104233"/>
                  <a:pt x="7447981" y="2074881"/>
                  <a:pt x="7464459" y="2063140"/>
                </a:cubicBezTo>
                <a:cubicBezTo>
                  <a:pt x="7458967" y="2051400"/>
                  <a:pt x="7453475" y="2057270"/>
                  <a:pt x="7447981" y="2051400"/>
                </a:cubicBezTo>
                <a:cubicBezTo>
                  <a:pt x="7458967" y="2027918"/>
                  <a:pt x="7486430" y="2051400"/>
                  <a:pt x="7486430" y="2022048"/>
                </a:cubicBezTo>
                <a:cubicBezTo>
                  <a:pt x="7464459" y="2027918"/>
                  <a:pt x="7431504" y="2022048"/>
                  <a:pt x="7426011" y="2069011"/>
                </a:cubicBezTo>
                <a:cubicBezTo>
                  <a:pt x="7376577" y="2016177"/>
                  <a:pt x="7321651" y="2121844"/>
                  <a:pt x="7266725" y="2086622"/>
                </a:cubicBezTo>
                <a:cubicBezTo>
                  <a:pt x="7255741" y="2110103"/>
                  <a:pt x="7239263" y="2098362"/>
                  <a:pt x="7250247" y="2121844"/>
                </a:cubicBezTo>
                <a:cubicBezTo>
                  <a:pt x="7239263" y="2104233"/>
                  <a:pt x="7233770" y="2115973"/>
                  <a:pt x="7228277" y="2110103"/>
                </a:cubicBezTo>
                <a:cubicBezTo>
                  <a:pt x="7233770" y="2104233"/>
                  <a:pt x="7239263" y="2098362"/>
                  <a:pt x="7233770" y="2092492"/>
                </a:cubicBezTo>
                <a:cubicBezTo>
                  <a:pt x="7211799" y="2121844"/>
                  <a:pt x="7189829" y="2104233"/>
                  <a:pt x="7173351" y="2127714"/>
                </a:cubicBezTo>
                <a:cubicBezTo>
                  <a:pt x="7178843" y="2133584"/>
                  <a:pt x="7195321" y="2127714"/>
                  <a:pt x="7184337" y="2145325"/>
                </a:cubicBezTo>
                <a:cubicBezTo>
                  <a:pt x="7162366" y="2115973"/>
                  <a:pt x="7162366" y="2151195"/>
                  <a:pt x="7151381" y="2145325"/>
                </a:cubicBezTo>
                <a:cubicBezTo>
                  <a:pt x="7167859" y="2127714"/>
                  <a:pt x="7145888" y="2139455"/>
                  <a:pt x="7140395" y="2115973"/>
                </a:cubicBezTo>
                <a:cubicBezTo>
                  <a:pt x="7118425" y="2133584"/>
                  <a:pt x="7101947" y="2133584"/>
                  <a:pt x="7085469" y="2157066"/>
                </a:cubicBezTo>
                <a:cubicBezTo>
                  <a:pt x="7089588" y="2158533"/>
                  <a:pt x="7091992" y="2161835"/>
                  <a:pt x="7093365" y="2165596"/>
                </a:cubicBezTo>
                <a:lnTo>
                  <a:pt x="7094273" y="2171568"/>
                </a:lnTo>
                <a:lnTo>
                  <a:pt x="7088216" y="2162936"/>
                </a:lnTo>
                <a:cubicBezTo>
                  <a:pt x="7085469" y="2158533"/>
                  <a:pt x="7082723" y="2154131"/>
                  <a:pt x="7079977" y="2151195"/>
                </a:cubicBezTo>
                <a:cubicBezTo>
                  <a:pt x="7041529" y="2168806"/>
                  <a:pt x="7003080" y="2186417"/>
                  <a:pt x="6970125" y="2209899"/>
                </a:cubicBezTo>
                <a:cubicBezTo>
                  <a:pt x="6975617" y="2192288"/>
                  <a:pt x="6997588" y="2204028"/>
                  <a:pt x="6986603" y="2180547"/>
                </a:cubicBezTo>
                <a:cubicBezTo>
                  <a:pt x="6970125" y="2180547"/>
                  <a:pt x="6948154" y="2198158"/>
                  <a:pt x="6937169" y="2209899"/>
                </a:cubicBezTo>
                <a:cubicBezTo>
                  <a:pt x="6942662" y="2204028"/>
                  <a:pt x="6942662" y="2198158"/>
                  <a:pt x="6937169" y="2192288"/>
                </a:cubicBezTo>
                <a:cubicBezTo>
                  <a:pt x="6931676" y="2209899"/>
                  <a:pt x="6920691" y="2198158"/>
                  <a:pt x="6909706" y="2204028"/>
                </a:cubicBezTo>
                <a:cubicBezTo>
                  <a:pt x="6915199" y="2209899"/>
                  <a:pt x="6920691" y="2215769"/>
                  <a:pt x="6915199" y="2221640"/>
                </a:cubicBezTo>
                <a:cubicBezTo>
                  <a:pt x="6898721" y="2198158"/>
                  <a:pt x="6898721" y="2239251"/>
                  <a:pt x="6887736" y="2233380"/>
                </a:cubicBezTo>
                <a:cubicBezTo>
                  <a:pt x="6893228" y="2227510"/>
                  <a:pt x="6887736" y="2215769"/>
                  <a:pt x="6882243" y="2209899"/>
                </a:cubicBezTo>
                <a:cubicBezTo>
                  <a:pt x="6843795" y="2209899"/>
                  <a:pt x="6810839" y="2204028"/>
                  <a:pt x="6783376" y="2239251"/>
                </a:cubicBezTo>
                <a:cubicBezTo>
                  <a:pt x="6772391" y="2227510"/>
                  <a:pt x="6761405" y="2209899"/>
                  <a:pt x="6755913" y="2245121"/>
                </a:cubicBezTo>
                <a:cubicBezTo>
                  <a:pt x="6744928" y="2233380"/>
                  <a:pt x="6750420" y="2227510"/>
                  <a:pt x="6744928" y="2221640"/>
                </a:cubicBezTo>
                <a:cubicBezTo>
                  <a:pt x="6733942" y="2239251"/>
                  <a:pt x="6700987" y="2250991"/>
                  <a:pt x="6684509" y="2227510"/>
                </a:cubicBezTo>
                <a:cubicBezTo>
                  <a:pt x="6679016" y="2233380"/>
                  <a:pt x="6673524" y="2239251"/>
                  <a:pt x="6673524" y="2245121"/>
                </a:cubicBezTo>
                <a:cubicBezTo>
                  <a:pt x="6558179" y="2209899"/>
                  <a:pt x="6448327" y="2280343"/>
                  <a:pt x="6332982" y="2262732"/>
                </a:cubicBezTo>
                <a:cubicBezTo>
                  <a:pt x="6311011" y="2286213"/>
                  <a:pt x="6289041" y="2280343"/>
                  <a:pt x="6261578" y="2280343"/>
                </a:cubicBezTo>
                <a:cubicBezTo>
                  <a:pt x="6261578" y="2286213"/>
                  <a:pt x="6256085" y="2292084"/>
                  <a:pt x="6250593" y="2297954"/>
                </a:cubicBezTo>
                <a:cubicBezTo>
                  <a:pt x="6234115" y="2280343"/>
                  <a:pt x="6206652" y="2292084"/>
                  <a:pt x="6195666" y="2303824"/>
                </a:cubicBezTo>
                <a:cubicBezTo>
                  <a:pt x="6195666" y="2274473"/>
                  <a:pt x="6184681" y="2309695"/>
                  <a:pt x="6173696" y="2315565"/>
                </a:cubicBezTo>
                <a:cubicBezTo>
                  <a:pt x="6107785" y="2292084"/>
                  <a:pt x="6041873" y="2344917"/>
                  <a:pt x="5970469" y="2333176"/>
                </a:cubicBezTo>
                <a:cubicBezTo>
                  <a:pt x="5970469" y="2339046"/>
                  <a:pt x="5964977" y="2344917"/>
                  <a:pt x="5964977" y="2350787"/>
                </a:cubicBezTo>
                <a:cubicBezTo>
                  <a:pt x="5717809" y="2380139"/>
                  <a:pt x="5476134" y="2427102"/>
                  <a:pt x="5234459" y="2462324"/>
                </a:cubicBezTo>
                <a:cubicBezTo>
                  <a:pt x="4992784" y="2503416"/>
                  <a:pt x="4751109" y="2538638"/>
                  <a:pt x="4503942" y="2550379"/>
                </a:cubicBezTo>
                <a:cubicBezTo>
                  <a:pt x="4503942" y="2567990"/>
                  <a:pt x="4492957" y="2567990"/>
                  <a:pt x="4481971" y="2562120"/>
                </a:cubicBezTo>
                <a:cubicBezTo>
                  <a:pt x="4487464" y="2556249"/>
                  <a:pt x="4492957" y="2562120"/>
                  <a:pt x="4492957" y="2550379"/>
                </a:cubicBezTo>
                <a:cubicBezTo>
                  <a:pt x="4470986" y="2532768"/>
                  <a:pt x="4481971" y="2567990"/>
                  <a:pt x="4465494" y="2567990"/>
                </a:cubicBezTo>
                <a:cubicBezTo>
                  <a:pt x="4465494" y="2567990"/>
                  <a:pt x="4465494" y="2567990"/>
                  <a:pt x="4454508" y="2550379"/>
                </a:cubicBezTo>
                <a:cubicBezTo>
                  <a:pt x="4388597" y="2567990"/>
                  <a:pt x="4339163" y="2567990"/>
                  <a:pt x="4273252" y="2585601"/>
                </a:cubicBezTo>
                <a:cubicBezTo>
                  <a:pt x="4273252" y="2579731"/>
                  <a:pt x="4273252" y="2567990"/>
                  <a:pt x="4267760" y="2573860"/>
                </a:cubicBezTo>
                <a:cubicBezTo>
                  <a:pt x="4267760" y="2573860"/>
                  <a:pt x="4267760" y="2573860"/>
                  <a:pt x="4256774" y="2591471"/>
                </a:cubicBezTo>
                <a:cubicBezTo>
                  <a:pt x="4130444" y="2585601"/>
                  <a:pt x="4009607" y="2620823"/>
                  <a:pt x="3883277" y="2614953"/>
                </a:cubicBezTo>
                <a:cubicBezTo>
                  <a:pt x="3822858" y="2626693"/>
                  <a:pt x="3767932" y="2638434"/>
                  <a:pt x="3713006" y="2620823"/>
                </a:cubicBezTo>
                <a:cubicBezTo>
                  <a:pt x="3691035" y="2644304"/>
                  <a:pt x="3669065" y="2609082"/>
                  <a:pt x="3652587" y="2638434"/>
                </a:cubicBezTo>
                <a:cubicBezTo>
                  <a:pt x="3614139" y="2609082"/>
                  <a:pt x="3581183" y="2656045"/>
                  <a:pt x="3548227" y="2626693"/>
                </a:cubicBezTo>
                <a:cubicBezTo>
                  <a:pt x="3471331" y="2661915"/>
                  <a:pt x="3388941" y="2626693"/>
                  <a:pt x="3312045" y="2656045"/>
                </a:cubicBezTo>
                <a:cubicBezTo>
                  <a:pt x="3312045" y="2656045"/>
                  <a:pt x="3312045" y="2656045"/>
                  <a:pt x="3301060" y="2638434"/>
                </a:cubicBezTo>
                <a:cubicBezTo>
                  <a:pt x="3240641" y="2667786"/>
                  <a:pt x="3163744" y="2626693"/>
                  <a:pt x="3114311" y="2661915"/>
                </a:cubicBezTo>
                <a:cubicBezTo>
                  <a:pt x="3092340" y="2626693"/>
                  <a:pt x="3064877" y="2673656"/>
                  <a:pt x="3053892" y="2638434"/>
                </a:cubicBezTo>
                <a:cubicBezTo>
                  <a:pt x="3053892" y="2638434"/>
                  <a:pt x="3053892" y="2638434"/>
                  <a:pt x="3042907" y="2656045"/>
                </a:cubicBezTo>
                <a:cubicBezTo>
                  <a:pt x="3020936" y="2632564"/>
                  <a:pt x="3004459" y="2650175"/>
                  <a:pt x="2976996" y="2650175"/>
                </a:cubicBezTo>
                <a:cubicBezTo>
                  <a:pt x="2933055" y="2650175"/>
                  <a:pt x="2856158" y="2626693"/>
                  <a:pt x="2839680" y="2656045"/>
                </a:cubicBezTo>
                <a:cubicBezTo>
                  <a:pt x="2735321" y="2644304"/>
                  <a:pt x="2625469" y="2661915"/>
                  <a:pt x="2521109" y="2638434"/>
                </a:cubicBezTo>
                <a:cubicBezTo>
                  <a:pt x="2515616" y="2644304"/>
                  <a:pt x="2515616" y="2650175"/>
                  <a:pt x="2515616" y="2656045"/>
                </a:cubicBezTo>
                <a:cubicBezTo>
                  <a:pt x="2455197" y="2638434"/>
                  <a:pt x="2389286" y="2620823"/>
                  <a:pt x="2328868" y="2644304"/>
                </a:cubicBezTo>
                <a:cubicBezTo>
                  <a:pt x="2323375" y="2638434"/>
                  <a:pt x="2317882" y="2626693"/>
                  <a:pt x="2312390" y="2614953"/>
                </a:cubicBezTo>
                <a:cubicBezTo>
                  <a:pt x="2284927" y="2638434"/>
                  <a:pt x="2262956" y="2626693"/>
                  <a:pt x="2246478" y="2614953"/>
                </a:cubicBezTo>
                <a:cubicBezTo>
                  <a:pt x="2240986" y="2620823"/>
                  <a:pt x="2246478" y="2626693"/>
                  <a:pt x="2246478" y="2632564"/>
                </a:cubicBezTo>
                <a:cubicBezTo>
                  <a:pt x="2230000" y="2638434"/>
                  <a:pt x="2213523" y="2603212"/>
                  <a:pt x="2202537" y="2614953"/>
                </a:cubicBezTo>
                <a:cubicBezTo>
                  <a:pt x="2142119" y="2632564"/>
                  <a:pt x="2087193" y="2620823"/>
                  <a:pt x="2026774" y="2603212"/>
                </a:cubicBezTo>
                <a:cubicBezTo>
                  <a:pt x="2037759" y="2603212"/>
                  <a:pt x="2032266" y="2614953"/>
                  <a:pt x="2026774" y="2626693"/>
                </a:cubicBezTo>
                <a:cubicBezTo>
                  <a:pt x="1955370" y="2597342"/>
                  <a:pt x="1883966" y="2603212"/>
                  <a:pt x="1818054" y="2603212"/>
                </a:cubicBezTo>
                <a:cubicBezTo>
                  <a:pt x="1807069" y="2591471"/>
                  <a:pt x="1812562" y="2585601"/>
                  <a:pt x="1801577" y="2573860"/>
                </a:cubicBezTo>
                <a:cubicBezTo>
                  <a:pt x="1790591" y="2603212"/>
                  <a:pt x="1779606" y="2579731"/>
                  <a:pt x="1763128" y="2603212"/>
                </a:cubicBezTo>
                <a:cubicBezTo>
                  <a:pt x="1746650" y="2567990"/>
                  <a:pt x="1724680" y="2597342"/>
                  <a:pt x="1708202" y="2573860"/>
                </a:cubicBezTo>
                <a:cubicBezTo>
                  <a:pt x="1680739" y="2597342"/>
                  <a:pt x="1625813" y="2567990"/>
                  <a:pt x="1587365" y="2573860"/>
                </a:cubicBezTo>
                <a:cubicBezTo>
                  <a:pt x="1581872" y="2532768"/>
                  <a:pt x="1526946" y="2579731"/>
                  <a:pt x="1504976" y="2550379"/>
                </a:cubicBezTo>
                <a:cubicBezTo>
                  <a:pt x="1493990" y="2556249"/>
                  <a:pt x="1504976" y="2567990"/>
                  <a:pt x="1499483" y="2579731"/>
                </a:cubicBezTo>
                <a:cubicBezTo>
                  <a:pt x="1488498" y="2573860"/>
                  <a:pt x="1477512" y="2544509"/>
                  <a:pt x="1461035" y="2573860"/>
                </a:cubicBezTo>
                <a:cubicBezTo>
                  <a:pt x="1428079" y="2550379"/>
                  <a:pt x="1395123" y="2556249"/>
                  <a:pt x="1367660" y="2556249"/>
                </a:cubicBezTo>
                <a:cubicBezTo>
                  <a:pt x="1351183" y="2538638"/>
                  <a:pt x="1378646" y="2526897"/>
                  <a:pt x="1362168" y="2515157"/>
                </a:cubicBezTo>
                <a:cubicBezTo>
                  <a:pt x="1329212" y="2538638"/>
                  <a:pt x="1301749" y="2550379"/>
                  <a:pt x="1263301" y="2550379"/>
                </a:cubicBezTo>
                <a:cubicBezTo>
                  <a:pt x="1263301" y="2526897"/>
                  <a:pt x="1279779" y="2538638"/>
                  <a:pt x="1285271" y="2526897"/>
                </a:cubicBezTo>
                <a:cubicBezTo>
                  <a:pt x="1274286" y="2515157"/>
                  <a:pt x="1285271" y="2503416"/>
                  <a:pt x="1274286" y="2491675"/>
                </a:cubicBezTo>
                <a:cubicBezTo>
                  <a:pt x="1257808" y="2509286"/>
                  <a:pt x="1235838" y="2526897"/>
                  <a:pt x="1224852" y="2503416"/>
                </a:cubicBezTo>
                <a:cubicBezTo>
                  <a:pt x="1230345" y="2503416"/>
                  <a:pt x="1252315" y="2509286"/>
                  <a:pt x="1246823" y="2491675"/>
                </a:cubicBezTo>
                <a:cubicBezTo>
                  <a:pt x="1224852" y="2491675"/>
                  <a:pt x="1208375" y="2485805"/>
                  <a:pt x="1186404" y="2503416"/>
                </a:cubicBezTo>
                <a:cubicBezTo>
                  <a:pt x="1180911" y="2497546"/>
                  <a:pt x="1186404" y="2485805"/>
                  <a:pt x="1175419" y="2474064"/>
                </a:cubicBezTo>
                <a:cubicBezTo>
                  <a:pt x="1158941" y="2485805"/>
                  <a:pt x="1147956" y="2468194"/>
                  <a:pt x="1136971" y="2503416"/>
                </a:cubicBezTo>
                <a:cubicBezTo>
                  <a:pt x="1115000" y="2468194"/>
                  <a:pt x="1087537" y="2497546"/>
                  <a:pt x="1065567" y="2497546"/>
                </a:cubicBezTo>
                <a:cubicBezTo>
                  <a:pt x="1054581" y="2509286"/>
                  <a:pt x="1082045" y="2521027"/>
                  <a:pt x="1065567" y="2526897"/>
                </a:cubicBezTo>
                <a:cubicBezTo>
                  <a:pt x="1049089" y="2521027"/>
                  <a:pt x="1065567" y="2485805"/>
                  <a:pt x="1049089" y="2491675"/>
                </a:cubicBezTo>
                <a:cubicBezTo>
                  <a:pt x="1049089" y="2503416"/>
                  <a:pt x="1038104" y="2538638"/>
                  <a:pt x="1027118" y="2515157"/>
                </a:cubicBezTo>
                <a:cubicBezTo>
                  <a:pt x="1032611" y="2509286"/>
                  <a:pt x="1038104" y="2497546"/>
                  <a:pt x="1038104" y="2491675"/>
                </a:cubicBezTo>
                <a:cubicBezTo>
                  <a:pt x="994163" y="2474064"/>
                  <a:pt x="955714" y="2479935"/>
                  <a:pt x="911774" y="2485805"/>
                </a:cubicBezTo>
                <a:cubicBezTo>
                  <a:pt x="917266" y="2462324"/>
                  <a:pt x="933744" y="2497546"/>
                  <a:pt x="928251" y="2474064"/>
                </a:cubicBezTo>
                <a:cubicBezTo>
                  <a:pt x="906281" y="2468194"/>
                  <a:pt x="851355" y="2444713"/>
                  <a:pt x="845862" y="2479935"/>
                </a:cubicBezTo>
                <a:cubicBezTo>
                  <a:pt x="840369" y="2468194"/>
                  <a:pt x="834877" y="2474064"/>
                  <a:pt x="834877" y="2474064"/>
                </a:cubicBezTo>
                <a:cubicBezTo>
                  <a:pt x="834877" y="2462324"/>
                  <a:pt x="845862" y="2456453"/>
                  <a:pt x="834877" y="2450583"/>
                </a:cubicBezTo>
                <a:cubicBezTo>
                  <a:pt x="829384" y="2474064"/>
                  <a:pt x="818399" y="2444713"/>
                  <a:pt x="812906" y="2468194"/>
                </a:cubicBezTo>
                <a:cubicBezTo>
                  <a:pt x="818399" y="2474064"/>
                  <a:pt x="823892" y="2474064"/>
                  <a:pt x="829384" y="2479935"/>
                </a:cubicBezTo>
                <a:cubicBezTo>
                  <a:pt x="812906" y="2503416"/>
                  <a:pt x="807414" y="2438842"/>
                  <a:pt x="790936" y="2462324"/>
                </a:cubicBezTo>
                <a:cubicBezTo>
                  <a:pt x="779951" y="2438842"/>
                  <a:pt x="768965" y="2462324"/>
                  <a:pt x="763473" y="2450583"/>
                </a:cubicBezTo>
                <a:cubicBezTo>
                  <a:pt x="763473" y="2432972"/>
                  <a:pt x="779951" y="2444713"/>
                  <a:pt x="774458" y="2427102"/>
                </a:cubicBezTo>
                <a:cubicBezTo>
                  <a:pt x="746995" y="2421231"/>
                  <a:pt x="719532" y="2415361"/>
                  <a:pt x="697562" y="2438842"/>
                </a:cubicBezTo>
                <a:cubicBezTo>
                  <a:pt x="697562" y="2427102"/>
                  <a:pt x="697562" y="2421231"/>
                  <a:pt x="697562" y="2415361"/>
                </a:cubicBezTo>
                <a:cubicBezTo>
                  <a:pt x="692069" y="2421231"/>
                  <a:pt x="681084" y="2409491"/>
                  <a:pt x="675591" y="2415361"/>
                </a:cubicBezTo>
                <a:cubicBezTo>
                  <a:pt x="675591" y="2427102"/>
                  <a:pt x="675591" y="2432972"/>
                  <a:pt x="675591" y="2438842"/>
                </a:cubicBezTo>
                <a:cubicBezTo>
                  <a:pt x="664606" y="2427102"/>
                  <a:pt x="653621" y="2427102"/>
                  <a:pt x="642635" y="2427102"/>
                </a:cubicBezTo>
                <a:cubicBezTo>
                  <a:pt x="642635" y="2432972"/>
                  <a:pt x="642635" y="2456453"/>
                  <a:pt x="637143" y="2444713"/>
                </a:cubicBezTo>
                <a:cubicBezTo>
                  <a:pt x="642635" y="2403620"/>
                  <a:pt x="609680" y="2438842"/>
                  <a:pt x="598694" y="2421231"/>
                </a:cubicBezTo>
                <a:cubicBezTo>
                  <a:pt x="598694" y="2409491"/>
                  <a:pt x="615172" y="2397750"/>
                  <a:pt x="609680" y="2386009"/>
                </a:cubicBezTo>
                <a:cubicBezTo>
                  <a:pt x="598694" y="2415361"/>
                  <a:pt x="582217" y="2391880"/>
                  <a:pt x="571231" y="2403620"/>
                </a:cubicBezTo>
                <a:cubicBezTo>
                  <a:pt x="582217" y="2421231"/>
                  <a:pt x="554754" y="2427102"/>
                  <a:pt x="543768" y="2421231"/>
                </a:cubicBezTo>
                <a:cubicBezTo>
                  <a:pt x="554754" y="2409491"/>
                  <a:pt x="565739" y="2397750"/>
                  <a:pt x="554754" y="2374268"/>
                </a:cubicBezTo>
                <a:cubicBezTo>
                  <a:pt x="549261" y="2380139"/>
                  <a:pt x="543768" y="2403620"/>
                  <a:pt x="538276" y="2397750"/>
                </a:cubicBezTo>
                <a:cubicBezTo>
                  <a:pt x="549261" y="2350787"/>
                  <a:pt x="488842" y="2356657"/>
                  <a:pt x="466872" y="2356657"/>
                </a:cubicBezTo>
                <a:cubicBezTo>
                  <a:pt x="472364" y="2362528"/>
                  <a:pt x="477857" y="2368398"/>
                  <a:pt x="472364" y="2374268"/>
                </a:cubicBezTo>
                <a:cubicBezTo>
                  <a:pt x="455887" y="2350787"/>
                  <a:pt x="461379" y="2374268"/>
                  <a:pt x="450394" y="2374268"/>
                </a:cubicBezTo>
                <a:cubicBezTo>
                  <a:pt x="450394" y="2374268"/>
                  <a:pt x="450394" y="2374268"/>
                  <a:pt x="433916" y="2350787"/>
                </a:cubicBezTo>
                <a:cubicBezTo>
                  <a:pt x="450394" y="2339046"/>
                  <a:pt x="439409" y="2327306"/>
                  <a:pt x="439409" y="2315565"/>
                </a:cubicBezTo>
                <a:cubicBezTo>
                  <a:pt x="461379" y="2327306"/>
                  <a:pt x="466872" y="2333176"/>
                  <a:pt x="483350" y="2315565"/>
                </a:cubicBezTo>
                <a:cubicBezTo>
                  <a:pt x="499827" y="2350787"/>
                  <a:pt x="499827" y="2321435"/>
                  <a:pt x="521798" y="2350787"/>
                </a:cubicBezTo>
                <a:cubicBezTo>
                  <a:pt x="516305" y="2339046"/>
                  <a:pt x="532783" y="2321435"/>
                  <a:pt x="543768" y="2327306"/>
                </a:cubicBezTo>
                <a:cubicBezTo>
                  <a:pt x="538276" y="2339046"/>
                  <a:pt x="527291" y="2344917"/>
                  <a:pt x="532783" y="2350787"/>
                </a:cubicBezTo>
                <a:cubicBezTo>
                  <a:pt x="538276" y="2344917"/>
                  <a:pt x="538276" y="2380139"/>
                  <a:pt x="549261" y="2362528"/>
                </a:cubicBezTo>
                <a:cubicBezTo>
                  <a:pt x="554754" y="2344917"/>
                  <a:pt x="549261" y="2327306"/>
                  <a:pt x="560246" y="2309695"/>
                </a:cubicBezTo>
                <a:cubicBezTo>
                  <a:pt x="571231" y="2327306"/>
                  <a:pt x="543768" y="2344917"/>
                  <a:pt x="565739" y="2362528"/>
                </a:cubicBezTo>
                <a:cubicBezTo>
                  <a:pt x="582217" y="2333176"/>
                  <a:pt x="598694" y="2391880"/>
                  <a:pt x="609680" y="2356657"/>
                </a:cubicBezTo>
                <a:cubicBezTo>
                  <a:pt x="604187" y="2339046"/>
                  <a:pt x="593202" y="2327306"/>
                  <a:pt x="604187" y="2315565"/>
                </a:cubicBezTo>
                <a:cubicBezTo>
                  <a:pt x="615172" y="2339046"/>
                  <a:pt x="615172" y="2333176"/>
                  <a:pt x="615172" y="2362528"/>
                </a:cubicBezTo>
                <a:cubicBezTo>
                  <a:pt x="642635" y="2321435"/>
                  <a:pt x="675591" y="2350787"/>
                  <a:pt x="708547" y="2350787"/>
                </a:cubicBezTo>
                <a:cubicBezTo>
                  <a:pt x="703054" y="2350787"/>
                  <a:pt x="703054" y="2344917"/>
                  <a:pt x="708547" y="2339046"/>
                </a:cubicBezTo>
                <a:cubicBezTo>
                  <a:pt x="703054" y="2327306"/>
                  <a:pt x="697562" y="2344917"/>
                  <a:pt x="692069" y="2327306"/>
                </a:cubicBezTo>
                <a:cubicBezTo>
                  <a:pt x="708547" y="2309695"/>
                  <a:pt x="714039" y="2356657"/>
                  <a:pt x="725025" y="2350787"/>
                </a:cubicBezTo>
                <a:cubicBezTo>
                  <a:pt x="725025" y="2339046"/>
                  <a:pt x="725025" y="2327306"/>
                  <a:pt x="741503" y="2333176"/>
                </a:cubicBezTo>
                <a:cubicBezTo>
                  <a:pt x="719532" y="2350787"/>
                  <a:pt x="746995" y="2344917"/>
                  <a:pt x="752488" y="2368398"/>
                </a:cubicBezTo>
                <a:cubicBezTo>
                  <a:pt x="774458" y="2344917"/>
                  <a:pt x="840369" y="2380139"/>
                  <a:pt x="851355" y="2333176"/>
                </a:cubicBezTo>
                <a:cubicBezTo>
                  <a:pt x="862340" y="2344917"/>
                  <a:pt x="851355" y="2350787"/>
                  <a:pt x="856847" y="2362528"/>
                </a:cubicBezTo>
                <a:cubicBezTo>
                  <a:pt x="878818" y="2356657"/>
                  <a:pt x="900788" y="2374268"/>
                  <a:pt x="917266" y="2356657"/>
                </a:cubicBezTo>
                <a:cubicBezTo>
                  <a:pt x="911774" y="2368398"/>
                  <a:pt x="906281" y="2374268"/>
                  <a:pt x="911774" y="2386009"/>
                </a:cubicBezTo>
                <a:cubicBezTo>
                  <a:pt x="922759" y="2380139"/>
                  <a:pt x="928251" y="2386009"/>
                  <a:pt x="939237" y="2368398"/>
                </a:cubicBezTo>
                <a:cubicBezTo>
                  <a:pt x="933744" y="2362528"/>
                  <a:pt x="922759" y="2350787"/>
                  <a:pt x="928251" y="2344917"/>
                </a:cubicBezTo>
                <a:cubicBezTo>
                  <a:pt x="933744" y="2356657"/>
                  <a:pt x="944729" y="2339046"/>
                  <a:pt x="950222" y="2356657"/>
                </a:cubicBezTo>
                <a:cubicBezTo>
                  <a:pt x="939237" y="2368398"/>
                  <a:pt x="939237" y="2380139"/>
                  <a:pt x="950222" y="2391880"/>
                </a:cubicBezTo>
                <a:cubicBezTo>
                  <a:pt x="977685" y="2356657"/>
                  <a:pt x="1010641" y="2427102"/>
                  <a:pt x="1027118" y="2374268"/>
                </a:cubicBezTo>
                <a:cubicBezTo>
                  <a:pt x="1032611" y="2374268"/>
                  <a:pt x="1038104" y="2380139"/>
                  <a:pt x="1038104" y="2391880"/>
                </a:cubicBezTo>
                <a:cubicBezTo>
                  <a:pt x="1043596" y="2368398"/>
                  <a:pt x="1060074" y="2391880"/>
                  <a:pt x="1054581" y="2374268"/>
                </a:cubicBezTo>
                <a:cubicBezTo>
                  <a:pt x="1049089" y="2368398"/>
                  <a:pt x="1043596" y="2374268"/>
                  <a:pt x="1049089" y="2362528"/>
                </a:cubicBezTo>
                <a:cubicBezTo>
                  <a:pt x="1065567" y="2362528"/>
                  <a:pt x="1082045" y="2386009"/>
                  <a:pt x="1104015" y="2391880"/>
                </a:cubicBezTo>
                <a:cubicBezTo>
                  <a:pt x="1098522" y="2386009"/>
                  <a:pt x="1104015" y="2380139"/>
                  <a:pt x="1104015" y="2374268"/>
                </a:cubicBezTo>
                <a:cubicBezTo>
                  <a:pt x="1098522" y="2362528"/>
                  <a:pt x="1093030" y="2368398"/>
                  <a:pt x="1087537" y="2356657"/>
                </a:cubicBezTo>
                <a:cubicBezTo>
                  <a:pt x="1125985" y="2333176"/>
                  <a:pt x="1169926" y="2391880"/>
                  <a:pt x="1208375" y="2350787"/>
                </a:cubicBezTo>
                <a:cubicBezTo>
                  <a:pt x="1224852" y="2368398"/>
                  <a:pt x="1197389" y="2356657"/>
                  <a:pt x="1208375" y="2368398"/>
                </a:cubicBezTo>
                <a:cubicBezTo>
                  <a:pt x="1235838" y="2386009"/>
                  <a:pt x="1257808" y="2374268"/>
                  <a:pt x="1285271" y="2386009"/>
                </a:cubicBezTo>
                <a:cubicBezTo>
                  <a:pt x="1307242" y="2344917"/>
                  <a:pt x="1351183" y="2427102"/>
                  <a:pt x="1367660" y="2374268"/>
                </a:cubicBezTo>
                <a:cubicBezTo>
                  <a:pt x="1373153" y="2409491"/>
                  <a:pt x="1395123" y="2362528"/>
                  <a:pt x="1417094" y="2403620"/>
                </a:cubicBezTo>
                <a:cubicBezTo>
                  <a:pt x="1428079" y="2374268"/>
                  <a:pt x="1439064" y="2391880"/>
                  <a:pt x="1455542" y="2391880"/>
                </a:cubicBezTo>
                <a:cubicBezTo>
                  <a:pt x="1455542" y="2427102"/>
                  <a:pt x="1499483" y="2415361"/>
                  <a:pt x="1515961" y="2380139"/>
                </a:cubicBezTo>
                <a:cubicBezTo>
                  <a:pt x="1526946" y="2391880"/>
                  <a:pt x="1515961" y="2397750"/>
                  <a:pt x="1521453" y="2409491"/>
                </a:cubicBezTo>
                <a:cubicBezTo>
                  <a:pt x="1532439" y="2397750"/>
                  <a:pt x="1537931" y="2427102"/>
                  <a:pt x="1548917" y="2415361"/>
                </a:cubicBezTo>
                <a:cubicBezTo>
                  <a:pt x="1543424" y="2403620"/>
                  <a:pt x="1554409" y="2380139"/>
                  <a:pt x="1565394" y="2391880"/>
                </a:cubicBezTo>
                <a:cubicBezTo>
                  <a:pt x="1559902" y="2403620"/>
                  <a:pt x="1543424" y="2409491"/>
                  <a:pt x="1548917" y="2421231"/>
                </a:cubicBezTo>
                <a:cubicBezTo>
                  <a:pt x="1565394" y="2432972"/>
                  <a:pt x="1576380" y="2397750"/>
                  <a:pt x="1592857" y="2397750"/>
                </a:cubicBezTo>
                <a:cubicBezTo>
                  <a:pt x="1587365" y="2415361"/>
                  <a:pt x="1592857" y="2415361"/>
                  <a:pt x="1603843" y="2427102"/>
                </a:cubicBezTo>
                <a:cubicBezTo>
                  <a:pt x="1620321" y="2397750"/>
                  <a:pt x="1631306" y="2409491"/>
                  <a:pt x="1647784" y="2386009"/>
                </a:cubicBezTo>
                <a:cubicBezTo>
                  <a:pt x="1642291" y="2380139"/>
                  <a:pt x="1636798" y="2380139"/>
                  <a:pt x="1642291" y="2362528"/>
                </a:cubicBezTo>
                <a:cubicBezTo>
                  <a:pt x="1642291" y="2368398"/>
                  <a:pt x="1647784" y="2374268"/>
                  <a:pt x="1653276" y="2368398"/>
                </a:cubicBezTo>
                <a:cubicBezTo>
                  <a:pt x="1653276" y="2362528"/>
                  <a:pt x="1642291" y="2350787"/>
                  <a:pt x="1642291" y="2339046"/>
                </a:cubicBezTo>
                <a:cubicBezTo>
                  <a:pt x="1675247" y="2368398"/>
                  <a:pt x="1669754" y="2327306"/>
                  <a:pt x="1697217" y="2362528"/>
                </a:cubicBezTo>
                <a:cubicBezTo>
                  <a:pt x="1691724" y="2374268"/>
                  <a:pt x="1664261" y="2350787"/>
                  <a:pt x="1686232" y="2386009"/>
                </a:cubicBezTo>
                <a:cubicBezTo>
                  <a:pt x="1675247" y="2403620"/>
                  <a:pt x="1653276" y="2374268"/>
                  <a:pt x="1658769" y="2397750"/>
                </a:cubicBezTo>
                <a:cubicBezTo>
                  <a:pt x="1669754" y="2403620"/>
                  <a:pt x="1675247" y="2391880"/>
                  <a:pt x="1686232" y="2415361"/>
                </a:cubicBezTo>
                <a:cubicBezTo>
                  <a:pt x="1697217" y="2391880"/>
                  <a:pt x="1708202" y="2421231"/>
                  <a:pt x="1719188" y="2397750"/>
                </a:cubicBezTo>
                <a:cubicBezTo>
                  <a:pt x="1713695" y="2386009"/>
                  <a:pt x="1708202" y="2397750"/>
                  <a:pt x="1702710" y="2391880"/>
                </a:cubicBezTo>
                <a:cubicBezTo>
                  <a:pt x="1708202" y="2380139"/>
                  <a:pt x="1697217" y="2368398"/>
                  <a:pt x="1697217" y="2362528"/>
                </a:cubicBezTo>
                <a:cubicBezTo>
                  <a:pt x="1708202" y="2344917"/>
                  <a:pt x="1719188" y="2344917"/>
                  <a:pt x="1724680" y="2356657"/>
                </a:cubicBezTo>
                <a:cubicBezTo>
                  <a:pt x="1724680" y="2362528"/>
                  <a:pt x="1713695" y="2374268"/>
                  <a:pt x="1719188" y="2380139"/>
                </a:cubicBezTo>
                <a:cubicBezTo>
                  <a:pt x="1724680" y="2374268"/>
                  <a:pt x="1724680" y="2386009"/>
                  <a:pt x="1730173" y="2380139"/>
                </a:cubicBezTo>
                <a:cubicBezTo>
                  <a:pt x="1741158" y="2368398"/>
                  <a:pt x="1730173" y="2356657"/>
                  <a:pt x="1741158" y="2350787"/>
                </a:cubicBezTo>
                <a:cubicBezTo>
                  <a:pt x="1768621" y="2374268"/>
                  <a:pt x="1807069" y="2339046"/>
                  <a:pt x="1829040" y="2397750"/>
                </a:cubicBezTo>
                <a:cubicBezTo>
                  <a:pt x="1834532" y="2391880"/>
                  <a:pt x="1856503" y="2397750"/>
                  <a:pt x="1851010" y="2380139"/>
                </a:cubicBezTo>
                <a:cubicBezTo>
                  <a:pt x="1845518" y="2362528"/>
                  <a:pt x="1823547" y="2386009"/>
                  <a:pt x="1829040" y="2362528"/>
                </a:cubicBezTo>
                <a:cubicBezTo>
                  <a:pt x="1845518" y="2374268"/>
                  <a:pt x="1894951" y="2344917"/>
                  <a:pt x="1883966" y="2397750"/>
                </a:cubicBezTo>
                <a:cubicBezTo>
                  <a:pt x="1889458" y="2403620"/>
                  <a:pt x="1894951" y="2403620"/>
                  <a:pt x="1894951" y="2397750"/>
                </a:cubicBezTo>
                <a:cubicBezTo>
                  <a:pt x="1911429" y="2386009"/>
                  <a:pt x="1894951" y="2374268"/>
                  <a:pt x="1905936" y="2368398"/>
                </a:cubicBezTo>
                <a:cubicBezTo>
                  <a:pt x="1955370" y="2368398"/>
                  <a:pt x="2021281" y="2391880"/>
                  <a:pt x="2059729" y="2368398"/>
                </a:cubicBezTo>
                <a:cubicBezTo>
                  <a:pt x="2114655" y="2397750"/>
                  <a:pt x="2169582" y="2380139"/>
                  <a:pt x="2224508" y="2391880"/>
                </a:cubicBezTo>
                <a:cubicBezTo>
                  <a:pt x="2219015" y="2386009"/>
                  <a:pt x="2219015" y="2380139"/>
                  <a:pt x="2219015" y="2374268"/>
                </a:cubicBezTo>
                <a:cubicBezTo>
                  <a:pt x="2257464" y="2421231"/>
                  <a:pt x="2323375" y="2386009"/>
                  <a:pt x="2372808" y="2403620"/>
                </a:cubicBezTo>
                <a:cubicBezTo>
                  <a:pt x="2378301" y="2397750"/>
                  <a:pt x="2372808" y="2386009"/>
                  <a:pt x="2378301" y="2380139"/>
                </a:cubicBezTo>
                <a:cubicBezTo>
                  <a:pt x="2411256" y="2397750"/>
                  <a:pt x="2444212" y="2386009"/>
                  <a:pt x="2482661" y="2397750"/>
                </a:cubicBezTo>
                <a:cubicBezTo>
                  <a:pt x="2477168" y="2391880"/>
                  <a:pt x="2477168" y="2386009"/>
                  <a:pt x="2482661" y="2380139"/>
                </a:cubicBezTo>
                <a:cubicBezTo>
                  <a:pt x="2499138" y="2409491"/>
                  <a:pt x="2526601" y="2421231"/>
                  <a:pt x="2532094" y="2386009"/>
                </a:cubicBezTo>
                <a:cubicBezTo>
                  <a:pt x="2570542" y="2427102"/>
                  <a:pt x="2608991" y="2374268"/>
                  <a:pt x="2647439" y="2409491"/>
                </a:cubicBezTo>
                <a:cubicBezTo>
                  <a:pt x="2647439" y="2386009"/>
                  <a:pt x="2674902" y="2397750"/>
                  <a:pt x="2669409" y="2415361"/>
                </a:cubicBezTo>
                <a:cubicBezTo>
                  <a:pt x="2658424" y="2397750"/>
                  <a:pt x="2641946" y="2415361"/>
                  <a:pt x="2647439" y="2432972"/>
                </a:cubicBezTo>
                <a:cubicBezTo>
                  <a:pt x="2663917" y="2438842"/>
                  <a:pt x="2658424" y="2450583"/>
                  <a:pt x="2663917" y="2468194"/>
                </a:cubicBezTo>
                <a:cubicBezTo>
                  <a:pt x="2691380" y="2456453"/>
                  <a:pt x="2685887" y="2415361"/>
                  <a:pt x="2680394" y="2403620"/>
                </a:cubicBezTo>
                <a:cubicBezTo>
                  <a:pt x="2707858" y="2415361"/>
                  <a:pt x="2740813" y="2403620"/>
                  <a:pt x="2768277" y="2397750"/>
                </a:cubicBezTo>
                <a:cubicBezTo>
                  <a:pt x="2773769" y="2403620"/>
                  <a:pt x="2768277" y="2409491"/>
                  <a:pt x="2773769" y="2421231"/>
                </a:cubicBezTo>
                <a:cubicBezTo>
                  <a:pt x="2850666" y="2374268"/>
                  <a:pt x="2938547" y="2427102"/>
                  <a:pt x="2998966" y="2397750"/>
                </a:cubicBezTo>
                <a:cubicBezTo>
                  <a:pt x="3015444" y="2409491"/>
                  <a:pt x="3020936" y="2403620"/>
                  <a:pt x="3026429" y="2421231"/>
                </a:cubicBezTo>
                <a:cubicBezTo>
                  <a:pt x="3031922" y="2415361"/>
                  <a:pt x="3026429" y="2409491"/>
                  <a:pt x="3031922" y="2403620"/>
                </a:cubicBezTo>
                <a:cubicBezTo>
                  <a:pt x="3152759" y="2415361"/>
                  <a:pt x="3257119" y="2386009"/>
                  <a:pt x="3372464" y="2403620"/>
                </a:cubicBezTo>
                <a:cubicBezTo>
                  <a:pt x="3377956" y="2380139"/>
                  <a:pt x="3410912" y="2391880"/>
                  <a:pt x="3427390" y="2409491"/>
                </a:cubicBezTo>
                <a:cubicBezTo>
                  <a:pt x="3443868" y="2380139"/>
                  <a:pt x="3460345" y="2409491"/>
                  <a:pt x="3482316" y="2403620"/>
                </a:cubicBezTo>
                <a:cubicBezTo>
                  <a:pt x="3487808" y="2380139"/>
                  <a:pt x="3575690" y="2386009"/>
                  <a:pt x="3608646" y="2374268"/>
                </a:cubicBezTo>
                <a:cubicBezTo>
                  <a:pt x="3603153" y="2386009"/>
                  <a:pt x="3608646" y="2391880"/>
                  <a:pt x="3614139" y="2397750"/>
                </a:cubicBezTo>
                <a:cubicBezTo>
                  <a:pt x="3641602" y="2362528"/>
                  <a:pt x="3669065" y="2409491"/>
                  <a:pt x="3685542" y="2374268"/>
                </a:cubicBezTo>
                <a:cubicBezTo>
                  <a:pt x="3691035" y="2380139"/>
                  <a:pt x="3691035" y="2391880"/>
                  <a:pt x="3696528" y="2397750"/>
                </a:cubicBezTo>
                <a:cubicBezTo>
                  <a:pt x="3702020" y="2397750"/>
                  <a:pt x="3707513" y="2386009"/>
                  <a:pt x="3707513" y="2374268"/>
                </a:cubicBezTo>
                <a:cubicBezTo>
                  <a:pt x="3723991" y="2391880"/>
                  <a:pt x="3723991" y="2356657"/>
                  <a:pt x="3729483" y="2391880"/>
                </a:cubicBezTo>
                <a:cubicBezTo>
                  <a:pt x="3745961" y="2380139"/>
                  <a:pt x="3767932" y="2397750"/>
                  <a:pt x="3789902" y="2368398"/>
                </a:cubicBezTo>
                <a:cubicBezTo>
                  <a:pt x="3789902" y="2374268"/>
                  <a:pt x="3784410" y="2380139"/>
                  <a:pt x="3789902" y="2386009"/>
                </a:cubicBezTo>
                <a:cubicBezTo>
                  <a:pt x="3806380" y="2374268"/>
                  <a:pt x="3822858" y="2397750"/>
                  <a:pt x="3839336" y="2368398"/>
                </a:cubicBezTo>
                <a:cubicBezTo>
                  <a:pt x="3833843" y="2374268"/>
                  <a:pt x="3850321" y="2397750"/>
                  <a:pt x="3850321" y="2391880"/>
                </a:cubicBezTo>
                <a:cubicBezTo>
                  <a:pt x="3866799" y="2380139"/>
                  <a:pt x="3844828" y="2368398"/>
                  <a:pt x="3855813" y="2362528"/>
                </a:cubicBezTo>
                <a:cubicBezTo>
                  <a:pt x="3883277" y="2386009"/>
                  <a:pt x="3905247" y="2386009"/>
                  <a:pt x="3932710" y="2362528"/>
                </a:cubicBezTo>
                <a:cubicBezTo>
                  <a:pt x="3943695" y="2386009"/>
                  <a:pt x="3960173" y="2356657"/>
                  <a:pt x="3993129" y="2350787"/>
                </a:cubicBezTo>
                <a:cubicBezTo>
                  <a:pt x="4009607" y="2350787"/>
                  <a:pt x="4042562" y="2380139"/>
                  <a:pt x="4048055" y="2350787"/>
                </a:cubicBezTo>
                <a:cubicBezTo>
                  <a:pt x="4119459" y="2386009"/>
                  <a:pt x="4174385" y="2321435"/>
                  <a:pt x="4245789" y="2350787"/>
                </a:cubicBezTo>
                <a:cubicBezTo>
                  <a:pt x="4240296" y="2344917"/>
                  <a:pt x="4234804" y="2339046"/>
                  <a:pt x="4234804" y="2333176"/>
                </a:cubicBezTo>
                <a:cubicBezTo>
                  <a:pt x="4245789" y="2333176"/>
                  <a:pt x="4240296" y="2339046"/>
                  <a:pt x="4251282" y="2350787"/>
                </a:cubicBezTo>
                <a:cubicBezTo>
                  <a:pt x="4284237" y="2315565"/>
                  <a:pt x="4361134" y="2344917"/>
                  <a:pt x="4410567" y="2315565"/>
                </a:cubicBezTo>
                <a:cubicBezTo>
                  <a:pt x="4410567" y="2321435"/>
                  <a:pt x="4410567" y="2327306"/>
                  <a:pt x="4416060" y="2333176"/>
                </a:cubicBezTo>
                <a:cubicBezTo>
                  <a:pt x="4449016" y="2303824"/>
                  <a:pt x="4487464" y="2315565"/>
                  <a:pt x="4520420" y="2321435"/>
                </a:cubicBezTo>
                <a:cubicBezTo>
                  <a:pt x="4558868" y="2297954"/>
                  <a:pt x="4613794" y="2280343"/>
                  <a:pt x="4646750" y="2321435"/>
                </a:cubicBezTo>
                <a:cubicBezTo>
                  <a:pt x="4657735" y="2309695"/>
                  <a:pt x="4641257" y="2297954"/>
                  <a:pt x="4652242" y="2286213"/>
                </a:cubicBezTo>
                <a:cubicBezTo>
                  <a:pt x="4663228" y="2309695"/>
                  <a:pt x="4674213" y="2274473"/>
                  <a:pt x="4690691" y="2286213"/>
                </a:cubicBezTo>
                <a:cubicBezTo>
                  <a:pt x="4685198" y="2297954"/>
                  <a:pt x="4674213" y="2292084"/>
                  <a:pt x="4679705" y="2297954"/>
                </a:cubicBezTo>
                <a:cubicBezTo>
                  <a:pt x="4690691" y="2292084"/>
                  <a:pt x="4696183" y="2297954"/>
                  <a:pt x="4701676" y="2274473"/>
                </a:cubicBezTo>
                <a:cubicBezTo>
                  <a:pt x="4778572" y="2303824"/>
                  <a:pt x="4855469" y="2239251"/>
                  <a:pt x="4932366" y="2268602"/>
                </a:cubicBezTo>
                <a:cubicBezTo>
                  <a:pt x="4937858" y="2256862"/>
                  <a:pt x="4943351" y="2245121"/>
                  <a:pt x="4932366" y="2239251"/>
                </a:cubicBezTo>
                <a:cubicBezTo>
                  <a:pt x="3910740" y="2333176"/>
                  <a:pt x="2883621" y="2421231"/>
                  <a:pt x="1861995" y="2297954"/>
                </a:cubicBezTo>
                <a:cubicBezTo>
                  <a:pt x="1818054" y="2292084"/>
                  <a:pt x="1768621" y="2297954"/>
                  <a:pt x="1741158" y="2280343"/>
                </a:cubicBezTo>
                <a:cubicBezTo>
                  <a:pt x="1719188" y="2297954"/>
                  <a:pt x="1697217" y="2280343"/>
                  <a:pt x="1675247" y="2297954"/>
                </a:cubicBezTo>
                <a:cubicBezTo>
                  <a:pt x="1669754" y="2297954"/>
                  <a:pt x="1664261" y="2268602"/>
                  <a:pt x="1658769" y="2280343"/>
                </a:cubicBezTo>
                <a:cubicBezTo>
                  <a:pt x="1658769" y="2309695"/>
                  <a:pt x="1620321" y="2280343"/>
                  <a:pt x="1614828" y="2274473"/>
                </a:cubicBezTo>
                <a:cubicBezTo>
                  <a:pt x="1587365" y="2262732"/>
                  <a:pt x="1559902" y="2297954"/>
                  <a:pt x="1554409" y="2274473"/>
                </a:cubicBezTo>
                <a:cubicBezTo>
                  <a:pt x="1559902" y="2274473"/>
                  <a:pt x="1570887" y="2262732"/>
                  <a:pt x="1581872" y="2268602"/>
                </a:cubicBezTo>
                <a:cubicBezTo>
                  <a:pt x="1559902" y="2215769"/>
                  <a:pt x="1510468" y="2303824"/>
                  <a:pt x="1483005" y="2250991"/>
                </a:cubicBezTo>
                <a:cubicBezTo>
                  <a:pt x="1450049" y="2292084"/>
                  <a:pt x="1384138" y="2221640"/>
                  <a:pt x="1367660" y="2268602"/>
                </a:cubicBezTo>
                <a:cubicBezTo>
                  <a:pt x="1362168" y="2256862"/>
                  <a:pt x="1356675" y="2268602"/>
                  <a:pt x="1351183" y="2250991"/>
                </a:cubicBezTo>
                <a:cubicBezTo>
                  <a:pt x="1345690" y="2274473"/>
                  <a:pt x="1312734" y="2274473"/>
                  <a:pt x="1312734" y="2239251"/>
                </a:cubicBezTo>
                <a:cubicBezTo>
                  <a:pt x="1285271" y="2239251"/>
                  <a:pt x="1257808" y="2268602"/>
                  <a:pt x="1224852" y="2245121"/>
                </a:cubicBezTo>
                <a:cubicBezTo>
                  <a:pt x="1224852" y="2233380"/>
                  <a:pt x="1241330" y="2221640"/>
                  <a:pt x="1235838" y="2209899"/>
                </a:cubicBezTo>
                <a:cubicBezTo>
                  <a:pt x="1230345" y="2215769"/>
                  <a:pt x="1213867" y="2227510"/>
                  <a:pt x="1224852" y="2239251"/>
                </a:cubicBezTo>
                <a:cubicBezTo>
                  <a:pt x="1191897" y="2256862"/>
                  <a:pt x="1158941" y="2215769"/>
                  <a:pt x="1125985" y="2239251"/>
                </a:cubicBezTo>
                <a:cubicBezTo>
                  <a:pt x="1125985" y="2221640"/>
                  <a:pt x="1104015" y="2221640"/>
                  <a:pt x="1104015" y="2245121"/>
                </a:cubicBezTo>
                <a:cubicBezTo>
                  <a:pt x="1098522" y="2239251"/>
                  <a:pt x="1098522" y="2227510"/>
                  <a:pt x="1098522" y="2221640"/>
                </a:cubicBezTo>
                <a:cubicBezTo>
                  <a:pt x="1082045" y="2233380"/>
                  <a:pt x="1065567" y="2204028"/>
                  <a:pt x="1054581" y="2239251"/>
                </a:cubicBezTo>
                <a:cubicBezTo>
                  <a:pt x="1043596" y="2233380"/>
                  <a:pt x="1032611" y="2233380"/>
                  <a:pt x="1021626" y="2227510"/>
                </a:cubicBezTo>
                <a:cubicBezTo>
                  <a:pt x="999655" y="2180547"/>
                  <a:pt x="933744" y="2227510"/>
                  <a:pt x="889803" y="2180547"/>
                </a:cubicBezTo>
                <a:cubicBezTo>
                  <a:pt x="851355" y="2221640"/>
                  <a:pt x="812906" y="2139455"/>
                  <a:pt x="774458" y="2192288"/>
                </a:cubicBezTo>
                <a:cubicBezTo>
                  <a:pt x="768965" y="2168806"/>
                  <a:pt x="757980" y="2192288"/>
                  <a:pt x="752488" y="2174677"/>
                </a:cubicBezTo>
                <a:cubicBezTo>
                  <a:pt x="774458" y="2151195"/>
                  <a:pt x="807414" y="2168806"/>
                  <a:pt x="840369" y="2157066"/>
                </a:cubicBezTo>
                <a:cubicBezTo>
                  <a:pt x="840369" y="2151195"/>
                  <a:pt x="840369" y="2139455"/>
                  <a:pt x="840369" y="2127714"/>
                </a:cubicBezTo>
                <a:cubicBezTo>
                  <a:pt x="829384" y="2121844"/>
                  <a:pt x="823892" y="2121844"/>
                  <a:pt x="812906" y="2139455"/>
                </a:cubicBezTo>
                <a:cubicBezTo>
                  <a:pt x="796429" y="2127714"/>
                  <a:pt x="829384" y="2115973"/>
                  <a:pt x="807414" y="2098362"/>
                </a:cubicBezTo>
                <a:cubicBezTo>
                  <a:pt x="812906" y="2121844"/>
                  <a:pt x="774458" y="2098362"/>
                  <a:pt x="785443" y="2133584"/>
                </a:cubicBezTo>
                <a:cubicBezTo>
                  <a:pt x="768965" y="2115973"/>
                  <a:pt x="757980" y="2145325"/>
                  <a:pt x="746995" y="2127714"/>
                </a:cubicBezTo>
                <a:cubicBezTo>
                  <a:pt x="757980" y="2151195"/>
                  <a:pt x="746995" y="2145325"/>
                  <a:pt x="741503" y="2168806"/>
                </a:cubicBezTo>
                <a:cubicBezTo>
                  <a:pt x="725025" y="2145325"/>
                  <a:pt x="708547" y="2162936"/>
                  <a:pt x="697562" y="2174677"/>
                </a:cubicBezTo>
                <a:cubicBezTo>
                  <a:pt x="686576" y="2162936"/>
                  <a:pt x="697562" y="2157066"/>
                  <a:pt x="692069" y="2145325"/>
                </a:cubicBezTo>
                <a:cubicBezTo>
                  <a:pt x="670099" y="2157066"/>
                  <a:pt x="637143" y="2151195"/>
                  <a:pt x="626158" y="2133584"/>
                </a:cubicBezTo>
                <a:cubicBezTo>
                  <a:pt x="642635" y="2139455"/>
                  <a:pt x="659113" y="2121844"/>
                  <a:pt x="675591" y="2127714"/>
                </a:cubicBezTo>
                <a:cubicBezTo>
                  <a:pt x="664606" y="2115973"/>
                  <a:pt x="675591" y="2098362"/>
                  <a:pt x="659113" y="2086622"/>
                </a:cubicBezTo>
                <a:cubicBezTo>
                  <a:pt x="659113" y="2104233"/>
                  <a:pt x="648128" y="2098362"/>
                  <a:pt x="637143" y="2110103"/>
                </a:cubicBezTo>
                <a:cubicBezTo>
                  <a:pt x="642635" y="2074881"/>
                  <a:pt x="571231" y="2051400"/>
                  <a:pt x="560246" y="2080751"/>
                </a:cubicBezTo>
                <a:cubicBezTo>
                  <a:pt x="549261" y="2074881"/>
                  <a:pt x="565739" y="2063140"/>
                  <a:pt x="554754" y="2057270"/>
                </a:cubicBezTo>
                <a:cubicBezTo>
                  <a:pt x="549261" y="2057270"/>
                  <a:pt x="549261" y="2057270"/>
                  <a:pt x="543768" y="2057270"/>
                </a:cubicBezTo>
                <a:cubicBezTo>
                  <a:pt x="543768" y="2080751"/>
                  <a:pt x="532783" y="2092492"/>
                  <a:pt x="549261" y="2110103"/>
                </a:cubicBezTo>
                <a:cubicBezTo>
                  <a:pt x="538276" y="2104233"/>
                  <a:pt x="532783" y="2104233"/>
                  <a:pt x="521798" y="2104233"/>
                </a:cubicBezTo>
                <a:cubicBezTo>
                  <a:pt x="527291" y="2127714"/>
                  <a:pt x="543768" y="2115973"/>
                  <a:pt x="538276" y="2133584"/>
                </a:cubicBezTo>
                <a:cubicBezTo>
                  <a:pt x="527291" y="2110103"/>
                  <a:pt x="516305" y="2145325"/>
                  <a:pt x="505320" y="2115973"/>
                </a:cubicBezTo>
                <a:cubicBezTo>
                  <a:pt x="510813" y="2098362"/>
                  <a:pt x="521798" y="2104233"/>
                  <a:pt x="521798" y="2080751"/>
                </a:cubicBezTo>
                <a:cubicBezTo>
                  <a:pt x="510813" y="2069011"/>
                  <a:pt x="499827" y="2086622"/>
                  <a:pt x="488842" y="2074881"/>
                </a:cubicBezTo>
                <a:cubicBezTo>
                  <a:pt x="499827" y="2063140"/>
                  <a:pt x="483350" y="2051400"/>
                  <a:pt x="488842" y="2039659"/>
                </a:cubicBezTo>
                <a:cubicBezTo>
                  <a:pt x="499827" y="2039659"/>
                  <a:pt x="521798" y="2022048"/>
                  <a:pt x="510813" y="2004437"/>
                </a:cubicBezTo>
                <a:cubicBezTo>
                  <a:pt x="505320" y="1998566"/>
                  <a:pt x="494335" y="2033789"/>
                  <a:pt x="488842" y="2022048"/>
                </a:cubicBezTo>
                <a:cubicBezTo>
                  <a:pt x="499827" y="2004437"/>
                  <a:pt x="466872" y="1998566"/>
                  <a:pt x="483350" y="1986826"/>
                </a:cubicBezTo>
                <a:cubicBezTo>
                  <a:pt x="466872" y="1980955"/>
                  <a:pt x="444902" y="1992696"/>
                  <a:pt x="466872" y="2022048"/>
                </a:cubicBezTo>
                <a:cubicBezTo>
                  <a:pt x="472364" y="1992696"/>
                  <a:pt x="472364" y="2027918"/>
                  <a:pt x="477857" y="2039659"/>
                </a:cubicBezTo>
                <a:cubicBezTo>
                  <a:pt x="483350" y="2033789"/>
                  <a:pt x="483350" y="2027918"/>
                  <a:pt x="488842" y="2033789"/>
                </a:cubicBezTo>
                <a:cubicBezTo>
                  <a:pt x="483350" y="2039659"/>
                  <a:pt x="483350" y="2051400"/>
                  <a:pt x="477857" y="2057270"/>
                </a:cubicBezTo>
                <a:cubicBezTo>
                  <a:pt x="466872" y="2057270"/>
                  <a:pt x="472364" y="2033789"/>
                  <a:pt x="461379" y="2022048"/>
                </a:cubicBezTo>
                <a:cubicBezTo>
                  <a:pt x="455887" y="2022048"/>
                  <a:pt x="450394" y="2022048"/>
                  <a:pt x="444902" y="2033789"/>
                </a:cubicBezTo>
                <a:cubicBezTo>
                  <a:pt x="450394" y="2045529"/>
                  <a:pt x="461379" y="2033789"/>
                  <a:pt x="455887" y="2051400"/>
                </a:cubicBezTo>
                <a:cubicBezTo>
                  <a:pt x="433916" y="2039659"/>
                  <a:pt x="417438" y="2057270"/>
                  <a:pt x="395468" y="2033789"/>
                </a:cubicBezTo>
                <a:cubicBezTo>
                  <a:pt x="417438" y="2027918"/>
                  <a:pt x="428424" y="2010307"/>
                  <a:pt x="455887" y="1998566"/>
                </a:cubicBezTo>
                <a:cubicBezTo>
                  <a:pt x="450394" y="1998566"/>
                  <a:pt x="450394" y="1992696"/>
                  <a:pt x="450394" y="1986826"/>
                </a:cubicBezTo>
                <a:cubicBezTo>
                  <a:pt x="422931" y="1992696"/>
                  <a:pt x="400961" y="2010307"/>
                  <a:pt x="373498" y="2010307"/>
                </a:cubicBezTo>
                <a:cubicBezTo>
                  <a:pt x="368005" y="1998566"/>
                  <a:pt x="373498" y="1992696"/>
                  <a:pt x="373498" y="1986826"/>
                </a:cubicBezTo>
                <a:cubicBezTo>
                  <a:pt x="368005" y="1986826"/>
                  <a:pt x="368005" y="1986826"/>
                  <a:pt x="362512" y="1986826"/>
                </a:cubicBezTo>
                <a:cubicBezTo>
                  <a:pt x="357020" y="1992696"/>
                  <a:pt x="362512" y="2004437"/>
                  <a:pt x="362512" y="2010307"/>
                </a:cubicBezTo>
                <a:cubicBezTo>
                  <a:pt x="351527" y="2010307"/>
                  <a:pt x="329557" y="2016177"/>
                  <a:pt x="329557" y="1992696"/>
                </a:cubicBezTo>
                <a:cubicBezTo>
                  <a:pt x="307586" y="1998566"/>
                  <a:pt x="274630" y="2051400"/>
                  <a:pt x="263645" y="2016177"/>
                </a:cubicBezTo>
                <a:cubicBezTo>
                  <a:pt x="269138" y="2010307"/>
                  <a:pt x="291108" y="1992696"/>
                  <a:pt x="318571" y="1975085"/>
                </a:cubicBezTo>
                <a:cubicBezTo>
                  <a:pt x="296601" y="1969215"/>
                  <a:pt x="274630" y="2004437"/>
                  <a:pt x="252660" y="1975085"/>
                </a:cubicBezTo>
                <a:cubicBezTo>
                  <a:pt x="269138" y="1992696"/>
                  <a:pt x="247167" y="2010307"/>
                  <a:pt x="252660" y="2022048"/>
                </a:cubicBezTo>
                <a:cubicBezTo>
                  <a:pt x="247167" y="2016177"/>
                  <a:pt x="241675" y="2033789"/>
                  <a:pt x="236182" y="2016177"/>
                </a:cubicBezTo>
                <a:cubicBezTo>
                  <a:pt x="252660" y="2010307"/>
                  <a:pt x="252660" y="1986826"/>
                  <a:pt x="247167" y="1969215"/>
                </a:cubicBezTo>
                <a:cubicBezTo>
                  <a:pt x="230690" y="1992696"/>
                  <a:pt x="225197" y="1975085"/>
                  <a:pt x="214212" y="1957474"/>
                </a:cubicBezTo>
                <a:cubicBezTo>
                  <a:pt x="181256" y="1992696"/>
                  <a:pt x="159286" y="1957474"/>
                  <a:pt x="126330" y="1975085"/>
                </a:cubicBezTo>
                <a:cubicBezTo>
                  <a:pt x="126330" y="1939863"/>
                  <a:pt x="159286" y="1963344"/>
                  <a:pt x="159286" y="1928122"/>
                </a:cubicBezTo>
                <a:cubicBezTo>
                  <a:pt x="137315" y="1916382"/>
                  <a:pt x="115345" y="1957474"/>
                  <a:pt x="93374" y="1904641"/>
                </a:cubicBezTo>
                <a:cubicBezTo>
                  <a:pt x="76896" y="1922252"/>
                  <a:pt x="60419" y="1916382"/>
                  <a:pt x="38448" y="1916382"/>
                </a:cubicBezTo>
                <a:cubicBezTo>
                  <a:pt x="32956" y="1928122"/>
                  <a:pt x="38448" y="1933993"/>
                  <a:pt x="27463" y="1945733"/>
                </a:cubicBezTo>
                <a:cubicBezTo>
                  <a:pt x="21970" y="1939863"/>
                  <a:pt x="16478" y="1933993"/>
                  <a:pt x="10985" y="1939863"/>
                </a:cubicBezTo>
                <a:cubicBezTo>
                  <a:pt x="21970" y="1951604"/>
                  <a:pt x="16478" y="1963344"/>
                  <a:pt x="10985" y="1963344"/>
                </a:cubicBezTo>
                <a:cubicBezTo>
                  <a:pt x="-5493" y="1939863"/>
                  <a:pt x="16478" y="1933993"/>
                  <a:pt x="27463" y="1916382"/>
                </a:cubicBezTo>
                <a:cubicBezTo>
                  <a:pt x="5492" y="1916382"/>
                  <a:pt x="32956" y="1904641"/>
                  <a:pt x="16478" y="1892900"/>
                </a:cubicBezTo>
                <a:cubicBezTo>
                  <a:pt x="10985" y="1910511"/>
                  <a:pt x="0" y="1922252"/>
                  <a:pt x="0" y="1892900"/>
                </a:cubicBezTo>
                <a:cubicBezTo>
                  <a:pt x="16478" y="1887030"/>
                  <a:pt x="16478" y="1869419"/>
                  <a:pt x="32956" y="1875289"/>
                </a:cubicBezTo>
                <a:cubicBezTo>
                  <a:pt x="32956" y="1875289"/>
                  <a:pt x="32956" y="1869419"/>
                  <a:pt x="32956" y="1863548"/>
                </a:cubicBezTo>
                <a:cubicBezTo>
                  <a:pt x="21970" y="1851808"/>
                  <a:pt x="5492" y="1875289"/>
                  <a:pt x="5492" y="1851808"/>
                </a:cubicBezTo>
                <a:cubicBezTo>
                  <a:pt x="27463" y="1840067"/>
                  <a:pt x="49433" y="1863548"/>
                  <a:pt x="71404" y="1851808"/>
                </a:cubicBezTo>
                <a:cubicBezTo>
                  <a:pt x="71404" y="1840067"/>
                  <a:pt x="60419" y="1828326"/>
                  <a:pt x="65911" y="1822456"/>
                </a:cubicBezTo>
                <a:cubicBezTo>
                  <a:pt x="71404" y="1840067"/>
                  <a:pt x="76896" y="1816586"/>
                  <a:pt x="87882" y="1840067"/>
                </a:cubicBezTo>
                <a:cubicBezTo>
                  <a:pt x="82389" y="1845937"/>
                  <a:pt x="76896" y="1851808"/>
                  <a:pt x="82389" y="1857678"/>
                </a:cubicBezTo>
                <a:cubicBezTo>
                  <a:pt x="93374" y="1863548"/>
                  <a:pt x="120837" y="1845937"/>
                  <a:pt x="115345" y="1828326"/>
                </a:cubicBezTo>
                <a:cubicBezTo>
                  <a:pt x="120837" y="1845937"/>
                  <a:pt x="131822" y="1834197"/>
                  <a:pt x="137315" y="1851808"/>
                </a:cubicBezTo>
                <a:cubicBezTo>
                  <a:pt x="126330" y="1875289"/>
                  <a:pt x="115345" y="1840067"/>
                  <a:pt x="104360" y="1857678"/>
                </a:cubicBezTo>
                <a:cubicBezTo>
                  <a:pt x="126330" y="1875289"/>
                  <a:pt x="131822" y="1869419"/>
                  <a:pt x="148300" y="1904641"/>
                </a:cubicBezTo>
                <a:cubicBezTo>
                  <a:pt x="148300" y="1898771"/>
                  <a:pt x="153793" y="1898771"/>
                  <a:pt x="159286" y="1892900"/>
                </a:cubicBezTo>
                <a:cubicBezTo>
                  <a:pt x="159286" y="1875289"/>
                  <a:pt x="153793" y="1887030"/>
                  <a:pt x="148300" y="1875289"/>
                </a:cubicBezTo>
                <a:cubicBezTo>
                  <a:pt x="153793" y="1869419"/>
                  <a:pt x="153793" y="1857678"/>
                  <a:pt x="148300" y="1851808"/>
                </a:cubicBezTo>
                <a:cubicBezTo>
                  <a:pt x="159286" y="1834197"/>
                  <a:pt x="170271" y="1851808"/>
                  <a:pt x="181256" y="1834197"/>
                </a:cubicBezTo>
                <a:cubicBezTo>
                  <a:pt x="175763" y="1810715"/>
                  <a:pt x="148300" y="1834197"/>
                  <a:pt x="164778" y="1810715"/>
                </a:cubicBezTo>
                <a:cubicBezTo>
                  <a:pt x="181256" y="1810715"/>
                  <a:pt x="214212" y="1816586"/>
                  <a:pt x="219704" y="1828326"/>
                </a:cubicBezTo>
                <a:cubicBezTo>
                  <a:pt x="208719" y="1822456"/>
                  <a:pt x="203226" y="1834197"/>
                  <a:pt x="197734" y="1845937"/>
                </a:cubicBezTo>
                <a:cubicBezTo>
                  <a:pt x="219704" y="1869419"/>
                  <a:pt x="252660" y="1840067"/>
                  <a:pt x="263645" y="1863548"/>
                </a:cubicBezTo>
                <a:cubicBezTo>
                  <a:pt x="269138" y="1857678"/>
                  <a:pt x="269138" y="1851808"/>
                  <a:pt x="258153" y="1840067"/>
                </a:cubicBezTo>
                <a:cubicBezTo>
                  <a:pt x="269138" y="1822456"/>
                  <a:pt x="280123" y="1822456"/>
                  <a:pt x="291108" y="1822456"/>
                </a:cubicBezTo>
                <a:cubicBezTo>
                  <a:pt x="313079" y="1857678"/>
                  <a:pt x="346034" y="1840067"/>
                  <a:pt x="378990" y="1828326"/>
                </a:cubicBezTo>
                <a:cubicBezTo>
                  <a:pt x="373498" y="1840067"/>
                  <a:pt x="357020" y="1834197"/>
                  <a:pt x="362512" y="1851808"/>
                </a:cubicBezTo>
                <a:cubicBezTo>
                  <a:pt x="378990" y="1875289"/>
                  <a:pt x="389975" y="1834197"/>
                  <a:pt x="400961" y="1845937"/>
                </a:cubicBezTo>
                <a:cubicBezTo>
                  <a:pt x="400961" y="1851808"/>
                  <a:pt x="389975" y="1863548"/>
                  <a:pt x="400961" y="1875289"/>
                </a:cubicBezTo>
                <a:cubicBezTo>
                  <a:pt x="406453" y="1869419"/>
                  <a:pt x="406453" y="1863548"/>
                  <a:pt x="411946" y="1857678"/>
                </a:cubicBezTo>
                <a:cubicBezTo>
                  <a:pt x="433916" y="1887030"/>
                  <a:pt x="450394" y="1828326"/>
                  <a:pt x="472364" y="1828326"/>
                </a:cubicBezTo>
                <a:cubicBezTo>
                  <a:pt x="488842" y="1863548"/>
                  <a:pt x="521798" y="1840067"/>
                  <a:pt x="521798" y="1810715"/>
                </a:cubicBezTo>
                <a:cubicBezTo>
                  <a:pt x="516305" y="1810715"/>
                  <a:pt x="499827" y="1834197"/>
                  <a:pt x="505320" y="1810715"/>
                </a:cubicBezTo>
                <a:cubicBezTo>
                  <a:pt x="516305" y="1822456"/>
                  <a:pt x="494335" y="1793104"/>
                  <a:pt x="505320" y="1787234"/>
                </a:cubicBezTo>
                <a:cubicBezTo>
                  <a:pt x="516305" y="1798975"/>
                  <a:pt x="527291" y="1804845"/>
                  <a:pt x="538276" y="1816586"/>
                </a:cubicBezTo>
                <a:cubicBezTo>
                  <a:pt x="521798" y="1840067"/>
                  <a:pt x="527291" y="1840067"/>
                  <a:pt x="510813" y="1845937"/>
                </a:cubicBezTo>
                <a:cubicBezTo>
                  <a:pt x="538276" y="1869419"/>
                  <a:pt x="571231" y="1863548"/>
                  <a:pt x="582217" y="1840067"/>
                </a:cubicBezTo>
                <a:cubicBezTo>
                  <a:pt x="576724" y="1851808"/>
                  <a:pt x="598694" y="1863548"/>
                  <a:pt x="604187" y="1863548"/>
                </a:cubicBezTo>
                <a:cubicBezTo>
                  <a:pt x="604187" y="1828326"/>
                  <a:pt x="631650" y="1869419"/>
                  <a:pt x="642635" y="1863548"/>
                </a:cubicBezTo>
                <a:cubicBezTo>
                  <a:pt x="642635" y="1851808"/>
                  <a:pt x="653621" y="1822456"/>
                  <a:pt x="664606" y="1828326"/>
                </a:cubicBezTo>
                <a:cubicBezTo>
                  <a:pt x="664606" y="1840067"/>
                  <a:pt x="659113" y="1857678"/>
                  <a:pt x="664606" y="1869419"/>
                </a:cubicBezTo>
                <a:cubicBezTo>
                  <a:pt x="686576" y="1845937"/>
                  <a:pt x="686576" y="1898771"/>
                  <a:pt x="708547" y="1863548"/>
                </a:cubicBezTo>
                <a:cubicBezTo>
                  <a:pt x="697562" y="1863548"/>
                  <a:pt x="703054" y="1851808"/>
                  <a:pt x="708547" y="1840067"/>
                </a:cubicBezTo>
                <a:cubicBezTo>
                  <a:pt x="719532" y="1845937"/>
                  <a:pt x="752488" y="1840067"/>
                  <a:pt x="736010" y="1863548"/>
                </a:cubicBezTo>
                <a:cubicBezTo>
                  <a:pt x="752488" y="1845937"/>
                  <a:pt x="779951" y="1834197"/>
                  <a:pt x="807414" y="1851808"/>
                </a:cubicBezTo>
                <a:cubicBezTo>
                  <a:pt x="812906" y="1845937"/>
                  <a:pt x="818399" y="1840067"/>
                  <a:pt x="823892" y="1834197"/>
                </a:cubicBezTo>
                <a:cubicBezTo>
                  <a:pt x="840369" y="1845937"/>
                  <a:pt x="807414" y="1851808"/>
                  <a:pt x="818399" y="1863548"/>
                </a:cubicBezTo>
                <a:cubicBezTo>
                  <a:pt x="845862" y="1857678"/>
                  <a:pt x="856847" y="1834197"/>
                  <a:pt x="884310" y="1845937"/>
                </a:cubicBezTo>
                <a:cubicBezTo>
                  <a:pt x="873325" y="1828326"/>
                  <a:pt x="867833" y="1845937"/>
                  <a:pt x="862340" y="1828326"/>
                </a:cubicBezTo>
                <a:cubicBezTo>
                  <a:pt x="878818" y="1834197"/>
                  <a:pt x="906281" y="1810715"/>
                  <a:pt x="911774" y="1834197"/>
                </a:cubicBezTo>
                <a:cubicBezTo>
                  <a:pt x="906281" y="1828326"/>
                  <a:pt x="889803" y="1834197"/>
                  <a:pt x="895296" y="1845937"/>
                </a:cubicBezTo>
                <a:cubicBezTo>
                  <a:pt x="906281" y="1845937"/>
                  <a:pt x="922759" y="1857678"/>
                  <a:pt x="939237" y="1834197"/>
                </a:cubicBezTo>
                <a:cubicBezTo>
                  <a:pt x="928251" y="1828326"/>
                  <a:pt x="917266" y="1834197"/>
                  <a:pt x="922759" y="1816586"/>
                </a:cubicBezTo>
                <a:cubicBezTo>
                  <a:pt x="933744" y="1822456"/>
                  <a:pt x="950222" y="1810715"/>
                  <a:pt x="944729" y="1834197"/>
                </a:cubicBezTo>
                <a:cubicBezTo>
                  <a:pt x="944729" y="1804845"/>
                  <a:pt x="955714" y="1822456"/>
                  <a:pt x="972192" y="1810715"/>
                </a:cubicBezTo>
                <a:cubicBezTo>
                  <a:pt x="961207" y="1804845"/>
                  <a:pt x="955714" y="1804845"/>
                  <a:pt x="944729" y="1781364"/>
                </a:cubicBezTo>
                <a:cubicBezTo>
                  <a:pt x="939237" y="1798975"/>
                  <a:pt x="933744" y="1787234"/>
                  <a:pt x="928251" y="1804845"/>
                </a:cubicBezTo>
                <a:cubicBezTo>
                  <a:pt x="906281" y="1740271"/>
                  <a:pt x="856847" y="1816586"/>
                  <a:pt x="829384" y="1769623"/>
                </a:cubicBezTo>
                <a:cubicBezTo>
                  <a:pt x="807414" y="1787234"/>
                  <a:pt x="790936" y="1746142"/>
                  <a:pt x="774458" y="1775493"/>
                </a:cubicBezTo>
                <a:cubicBezTo>
                  <a:pt x="741503" y="1763753"/>
                  <a:pt x="708547" y="1757882"/>
                  <a:pt x="675591" y="1763753"/>
                </a:cubicBezTo>
                <a:cubicBezTo>
                  <a:pt x="675591" y="1752012"/>
                  <a:pt x="670099" y="1740271"/>
                  <a:pt x="670099" y="1728531"/>
                </a:cubicBezTo>
                <a:cubicBezTo>
                  <a:pt x="664606" y="1734401"/>
                  <a:pt x="653621" y="1716790"/>
                  <a:pt x="648128" y="1728531"/>
                </a:cubicBezTo>
                <a:cubicBezTo>
                  <a:pt x="637143" y="1716790"/>
                  <a:pt x="637143" y="1699179"/>
                  <a:pt x="637143" y="1681568"/>
                </a:cubicBezTo>
                <a:cubicBezTo>
                  <a:pt x="626158" y="1693308"/>
                  <a:pt x="615172" y="1705049"/>
                  <a:pt x="615172" y="1722660"/>
                </a:cubicBezTo>
                <a:cubicBezTo>
                  <a:pt x="598694" y="1716790"/>
                  <a:pt x="587709" y="1699179"/>
                  <a:pt x="587709" y="1693308"/>
                </a:cubicBezTo>
                <a:cubicBezTo>
                  <a:pt x="582217" y="1705049"/>
                  <a:pt x="582217" y="1710920"/>
                  <a:pt x="565739" y="1710920"/>
                </a:cubicBezTo>
                <a:cubicBezTo>
                  <a:pt x="571231" y="1687438"/>
                  <a:pt x="593202" y="1687438"/>
                  <a:pt x="582217" y="1669827"/>
                </a:cubicBezTo>
                <a:cubicBezTo>
                  <a:pt x="571231" y="1675697"/>
                  <a:pt x="554754" y="1687438"/>
                  <a:pt x="554754" y="1658086"/>
                </a:cubicBezTo>
                <a:cubicBezTo>
                  <a:pt x="543768" y="1669827"/>
                  <a:pt x="538276" y="1663957"/>
                  <a:pt x="532783" y="1669827"/>
                </a:cubicBezTo>
                <a:cubicBezTo>
                  <a:pt x="538276" y="1687438"/>
                  <a:pt x="532783" y="1699179"/>
                  <a:pt x="521798" y="1710920"/>
                </a:cubicBezTo>
                <a:cubicBezTo>
                  <a:pt x="510813" y="1699179"/>
                  <a:pt x="532783" y="1699179"/>
                  <a:pt x="521798" y="1681568"/>
                </a:cubicBezTo>
                <a:cubicBezTo>
                  <a:pt x="499827" y="1699179"/>
                  <a:pt x="488842" y="1669827"/>
                  <a:pt x="466872" y="1675697"/>
                </a:cubicBezTo>
                <a:cubicBezTo>
                  <a:pt x="483350" y="1652216"/>
                  <a:pt x="488842" y="1658086"/>
                  <a:pt x="483350" y="1634605"/>
                </a:cubicBezTo>
                <a:cubicBezTo>
                  <a:pt x="488842" y="1646346"/>
                  <a:pt x="494335" y="1616994"/>
                  <a:pt x="499827" y="1616994"/>
                </a:cubicBezTo>
                <a:cubicBezTo>
                  <a:pt x="510813" y="1622864"/>
                  <a:pt x="521798" y="1622864"/>
                  <a:pt x="532783" y="1616994"/>
                </a:cubicBezTo>
                <a:cubicBezTo>
                  <a:pt x="532783" y="1634605"/>
                  <a:pt x="510813" y="1622864"/>
                  <a:pt x="521798" y="1640475"/>
                </a:cubicBezTo>
                <a:cubicBezTo>
                  <a:pt x="532783" y="1616994"/>
                  <a:pt x="549261" y="1669827"/>
                  <a:pt x="554754" y="1628735"/>
                </a:cubicBezTo>
                <a:cubicBezTo>
                  <a:pt x="576724" y="1652216"/>
                  <a:pt x="587709" y="1658086"/>
                  <a:pt x="615172" y="1669827"/>
                </a:cubicBezTo>
                <a:cubicBezTo>
                  <a:pt x="620665" y="1658086"/>
                  <a:pt x="620665" y="1652216"/>
                  <a:pt x="620665" y="1646346"/>
                </a:cubicBezTo>
                <a:cubicBezTo>
                  <a:pt x="626158" y="1652216"/>
                  <a:pt x="631650" y="1658086"/>
                  <a:pt x="631650" y="1646346"/>
                </a:cubicBezTo>
                <a:cubicBezTo>
                  <a:pt x="648128" y="1658086"/>
                  <a:pt x="626158" y="1663957"/>
                  <a:pt x="637143" y="1675697"/>
                </a:cubicBezTo>
                <a:cubicBezTo>
                  <a:pt x="648128" y="1687438"/>
                  <a:pt x="659113" y="1669827"/>
                  <a:pt x="653621" y="1652216"/>
                </a:cubicBezTo>
                <a:cubicBezTo>
                  <a:pt x="664606" y="1658086"/>
                  <a:pt x="659113" y="1669827"/>
                  <a:pt x="670099" y="1681568"/>
                </a:cubicBezTo>
                <a:cubicBezTo>
                  <a:pt x="686576" y="1681568"/>
                  <a:pt x="692069" y="1652216"/>
                  <a:pt x="714039" y="1687438"/>
                </a:cubicBezTo>
                <a:cubicBezTo>
                  <a:pt x="725025" y="1681568"/>
                  <a:pt x="714039" y="1669827"/>
                  <a:pt x="725025" y="1663957"/>
                </a:cubicBezTo>
                <a:cubicBezTo>
                  <a:pt x="741503" y="1669827"/>
                  <a:pt x="741503" y="1675697"/>
                  <a:pt x="736010" y="1652216"/>
                </a:cubicBezTo>
                <a:cubicBezTo>
                  <a:pt x="741503" y="1646346"/>
                  <a:pt x="752488" y="1669827"/>
                  <a:pt x="763473" y="1669827"/>
                </a:cubicBezTo>
                <a:cubicBezTo>
                  <a:pt x="796429" y="1640475"/>
                  <a:pt x="823892" y="1681568"/>
                  <a:pt x="851355" y="1681568"/>
                </a:cubicBezTo>
                <a:cubicBezTo>
                  <a:pt x="862340" y="1663957"/>
                  <a:pt x="878818" y="1646346"/>
                  <a:pt x="867833" y="1628735"/>
                </a:cubicBezTo>
                <a:cubicBezTo>
                  <a:pt x="862340" y="1640475"/>
                  <a:pt x="862340" y="1652216"/>
                  <a:pt x="851355" y="1652216"/>
                </a:cubicBezTo>
                <a:cubicBezTo>
                  <a:pt x="840369" y="1640475"/>
                  <a:pt x="862340" y="1634605"/>
                  <a:pt x="845862" y="1622864"/>
                </a:cubicBezTo>
                <a:cubicBezTo>
                  <a:pt x="801921" y="1616994"/>
                  <a:pt x="752488" y="1616994"/>
                  <a:pt x="708547" y="1593513"/>
                </a:cubicBezTo>
                <a:cubicBezTo>
                  <a:pt x="714039" y="1570031"/>
                  <a:pt x="725025" y="1587642"/>
                  <a:pt x="736010" y="1575902"/>
                </a:cubicBezTo>
                <a:cubicBezTo>
                  <a:pt x="736010" y="1558291"/>
                  <a:pt x="719532" y="1558291"/>
                  <a:pt x="730517" y="1546550"/>
                </a:cubicBezTo>
                <a:cubicBezTo>
                  <a:pt x="736010" y="1552420"/>
                  <a:pt x="736010" y="1558291"/>
                  <a:pt x="736010" y="1564161"/>
                </a:cubicBezTo>
                <a:cubicBezTo>
                  <a:pt x="752488" y="1552420"/>
                  <a:pt x="757980" y="1534809"/>
                  <a:pt x="774458" y="1534809"/>
                </a:cubicBezTo>
                <a:cubicBezTo>
                  <a:pt x="752488" y="1546550"/>
                  <a:pt x="768965" y="1558291"/>
                  <a:pt x="757980" y="1575902"/>
                </a:cubicBezTo>
                <a:cubicBezTo>
                  <a:pt x="757980" y="1570031"/>
                  <a:pt x="752488" y="1552420"/>
                  <a:pt x="746995" y="1558291"/>
                </a:cubicBezTo>
                <a:cubicBezTo>
                  <a:pt x="746995" y="1570031"/>
                  <a:pt x="736010" y="1581772"/>
                  <a:pt x="746995" y="1599383"/>
                </a:cubicBezTo>
                <a:cubicBezTo>
                  <a:pt x="746995" y="1558291"/>
                  <a:pt x="757980" y="1599383"/>
                  <a:pt x="774458" y="1581772"/>
                </a:cubicBezTo>
                <a:cubicBezTo>
                  <a:pt x="763473" y="1564161"/>
                  <a:pt x="785443" y="1552420"/>
                  <a:pt x="790936" y="1546550"/>
                </a:cubicBezTo>
                <a:cubicBezTo>
                  <a:pt x="818399" y="1558291"/>
                  <a:pt x="889803" y="1523068"/>
                  <a:pt x="906281" y="1558291"/>
                </a:cubicBezTo>
                <a:cubicBezTo>
                  <a:pt x="911774" y="1546550"/>
                  <a:pt x="895296" y="1534809"/>
                  <a:pt x="906281" y="1528939"/>
                </a:cubicBezTo>
                <a:cubicBezTo>
                  <a:pt x="928251" y="1564161"/>
                  <a:pt x="933744" y="1558291"/>
                  <a:pt x="950222" y="1564161"/>
                </a:cubicBezTo>
                <a:cubicBezTo>
                  <a:pt x="939237" y="1570031"/>
                  <a:pt x="939237" y="1593513"/>
                  <a:pt x="928251" y="1581772"/>
                </a:cubicBezTo>
                <a:cubicBezTo>
                  <a:pt x="928251" y="1575902"/>
                  <a:pt x="933744" y="1570031"/>
                  <a:pt x="928251" y="1564161"/>
                </a:cubicBezTo>
                <a:cubicBezTo>
                  <a:pt x="922759" y="1570031"/>
                  <a:pt x="906281" y="1575902"/>
                  <a:pt x="906281" y="1593513"/>
                </a:cubicBezTo>
                <a:cubicBezTo>
                  <a:pt x="917266" y="1587642"/>
                  <a:pt x="961207" y="1616994"/>
                  <a:pt x="961207" y="1558291"/>
                </a:cubicBezTo>
                <a:cubicBezTo>
                  <a:pt x="972192" y="1564161"/>
                  <a:pt x="983178" y="1552420"/>
                  <a:pt x="994163" y="1558291"/>
                </a:cubicBezTo>
                <a:cubicBezTo>
                  <a:pt x="988670" y="1581772"/>
                  <a:pt x="972192" y="1575902"/>
                  <a:pt x="977685" y="1599383"/>
                </a:cubicBezTo>
                <a:cubicBezTo>
                  <a:pt x="988670" y="1611124"/>
                  <a:pt x="999655" y="1570031"/>
                  <a:pt x="1010641" y="1587642"/>
                </a:cubicBezTo>
                <a:cubicBezTo>
                  <a:pt x="1005148" y="1540679"/>
                  <a:pt x="1054581" y="1575902"/>
                  <a:pt x="1054581" y="1546550"/>
                </a:cubicBezTo>
                <a:cubicBezTo>
                  <a:pt x="1060074" y="1564161"/>
                  <a:pt x="1054581" y="1558291"/>
                  <a:pt x="1054581" y="1564161"/>
                </a:cubicBezTo>
                <a:cubicBezTo>
                  <a:pt x="1065567" y="1575902"/>
                  <a:pt x="1076552" y="1575902"/>
                  <a:pt x="1076552" y="1558291"/>
                </a:cubicBezTo>
                <a:cubicBezTo>
                  <a:pt x="1093030" y="1581772"/>
                  <a:pt x="1093030" y="1552420"/>
                  <a:pt x="1098522" y="1581772"/>
                </a:cubicBezTo>
                <a:cubicBezTo>
                  <a:pt x="1115000" y="1575902"/>
                  <a:pt x="1125985" y="1570031"/>
                  <a:pt x="1125985" y="1546550"/>
                </a:cubicBezTo>
                <a:cubicBezTo>
                  <a:pt x="1136971" y="1540679"/>
                  <a:pt x="1125985" y="1575902"/>
                  <a:pt x="1136971" y="1570031"/>
                </a:cubicBezTo>
                <a:cubicBezTo>
                  <a:pt x="1136971" y="1552420"/>
                  <a:pt x="1142463" y="1540679"/>
                  <a:pt x="1164434" y="1552420"/>
                </a:cubicBezTo>
                <a:cubicBezTo>
                  <a:pt x="1169926" y="1558291"/>
                  <a:pt x="1158941" y="1564161"/>
                  <a:pt x="1158941" y="1575902"/>
                </a:cubicBezTo>
                <a:cubicBezTo>
                  <a:pt x="1175419" y="1575902"/>
                  <a:pt x="1164434" y="1564161"/>
                  <a:pt x="1169926" y="1552420"/>
                </a:cubicBezTo>
                <a:cubicBezTo>
                  <a:pt x="1175419" y="1558291"/>
                  <a:pt x="1180911" y="1558291"/>
                  <a:pt x="1186404" y="1564161"/>
                </a:cubicBezTo>
                <a:cubicBezTo>
                  <a:pt x="1186404" y="1587642"/>
                  <a:pt x="1164434" y="1564161"/>
                  <a:pt x="1169926" y="1587642"/>
                </a:cubicBezTo>
                <a:cubicBezTo>
                  <a:pt x="1186404" y="1599383"/>
                  <a:pt x="1208375" y="1581772"/>
                  <a:pt x="1197389" y="1552420"/>
                </a:cubicBezTo>
                <a:cubicBezTo>
                  <a:pt x="1208375" y="1575902"/>
                  <a:pt x="1230345" y="1599383"/>
                  <a:pt x="1230345" y="1564161"/>
                </a:cubicBezTo>
                <a:cubicBezTo>
                  <a:pt x="1241330" y="1564161"/>
                  <a:pt x="1235838" y="1575902"/>
                  <a:pt x="1241330" y="1587642"/>
                </a:cubicBezTo>
                <a:cubicBezTo>
                  <a:pt x="1279779" y="1570031"/>
                  <a:pt x="1296256" y="1593513"/>
                  <a:pt x="1334705" y="1570031"/>
                </a:cubicBezTo>
                <a:cubicBezTo>
                  <a:pt x="1351183" y="1581772"/>
                  <a:pt x="1340197" y="1593513"/>
                  <a:pt x="1345690" y="1599383"/>
                </a:cubicBezTo>
                <a:cubicBezTo>
                  <a:pt x="1367660" y="1593513"/>
                  <a:pt x="1378646" y="1558291"/>
                  <a:pt x="1389631" y="1593513"/>
                </a:cubicBezTo>
                <a:cubicBezTo>
                  <a:pt x="1400616" y="1575902"/>
                  <a:pt x="1411601" y="1587642"/>
                  <a:pt x="1417094" y="1575902"/>
                </a:cubicBezTo>
                <a:cubicBezTo>
                  <a:pt x="1417094" y="1581772"/>
                  <a:pt x="1417094" y="1587642"/>
                  <a:pt x="1422586" y="1593513"/>
                </a:cubicBezTo>
                <a:cubicBezTo>
                  <a:pt x="1433572" y="1581772"/>
                  <a:pt x="1477512" y="1546550"/>
                  <a:pt x="1477512" y="1587642"/>
                </a:cubicBezTo>
                <a:cubicBezTo>
                  <a:pt x="1493990" y="1564161"/>
                  <a:pt x="1515961" y="1552420"/>
                  <a:pt x="1521453" y="1534809"/>
                </a:cubicBezTo>
                <a:cubicBezTo>
                  <a:pt x="1543424" y="1581772"/>
                  <a:pt x="1609335" y="1528939"/>
                  <a:pt x="1592857" y="1575902"/>
                </a:cubicBezTo>
                <a:cubicBezTo>
                  <a:pt x="1603843" y="1587642"/>
                  <a:pt x="1603843" y="1546550"/>
                  <a:pt x="1620321" y="1570031"/>
                </a:cubicBezTo>
                <a:cubicBezTo>
                  <a:pt x="1625813" y="1587642"/>
                  <a:pt x="1598350" y="1564161"/>
                  <a:pt x="1603843" y="1587642"/>
                </a:cubicBezTo>
                <a:cubicBezTo>
                  <a:pt x="1620321" y="1599383"/>
                  <a:pt x="1647784" y="1605253"/>
                  <a:pt x="1647784" y="1564161"/>
                </a:cubicBezTo>
                <a:cubicBezTo>
                  <a:pt x="1636798" y="1570031"/>
                  <a:pt x="1614828" y="1570031"/>
                  <a:pt x="1620321" y="1558291"/>
                </a:cubicBezTo>
                <a:cubicBezTo>
                  <a:pt x="1642291" y="1564161"/>
                  <a:pt x="1669754" y="1558291"/>
                  <a:pt x="1686232" y="1581772"/>
                </a:cubicBezTo>
                <a:cubicBezTo>
                  <a:pt x="1697217" y="1570031"/>
                  <a:pt x="1675247" y="1564161"/>
                  <a:pt x="1691724" y="1552420"/>
                </a:cubicBezTo>
                <a:cubicBezTo>
                  <a:pt x="1708202" y="1575902"/>
                  <a:pt x="1702710" y="1552420"/>
                  <a:pt x="1719188" y="1558291"/>
                </a:cubicBezTo>
                <a:cubicBezTo>
                  <a:pt x="1708202" y="1546550"/>
                  <a:pt x="1702710" y="1534809"/>
                  <a:pt x="1702710" y="1523068"/>
                </a:cubicBezTo>
                <a:cubicBezTo>
                  <a:pt x="1691724" y="1534809"/>
                  <a:pt x="1680739" y="1540679"/>
                  <a:pt x="1664261" y="1517198"/>
                </a:cubicBezTo>
                <a:cubicBezTo>
                  <a:pt x="1675247" y="1505457"/>
                  <a:pt x="1686232" y="1528939"/>
                  <a:pt x="1697217" y="1511328"/>
                </a:cubicBezTo>
                <a:cubicBezTo>
                  <a:pt x="1713695" y="1523068"/>
                  <a:pt x="1713695" y="1564161"/>
                  <a:pt x="1730173" y="1552420"/>
                </a:cubicBezTo>
                <a:cubicBezTo>
                  <a:pt x="1741158" y="1534809"/>
                  <a:pt x="1730173" y="1523068"/>
                  <a:pt x="1741158" y="1511328"/>
                </a:cubicBezTo>
                <a:cubicBezTo>
                  <a:pt x="1741158" y="1517198"/>
                  <a:pt x="1746650" y="1517198"/>
                  <a:pt x="1746650" y="1523068"/>
                </a:cubicBezTo>
                <a:cubicBezTo>
                  <a:pt x="1746650" y="1517198"/>
                  <a:pt x="1752143" y="1517198"/>
                  <a:pt x="1752143" y="1523068"/>
                </a:cubicBezTo>
                <a:cubicBezTo>
                  <a:pt x="1741158" y="1534809"/>
                  <a:pt x="1735665" y="1552420"/>
                  <a:pt x="1741158" y="1564161"/>
                </a:cubicBezTo>
                <a:cubicBezTo>
                  <a:pt x="1757636" y="1558291"/>
                  <a:pt x="1746650" y="1575902"/>
                  <a:pt x="1746650" y="1593513"/>
                </a:cubicBezTo>
                <a:cubicBezTo>
                  <a:pt x="1763128" y="1599383"/>
                  <a:pt x="1757636" y="1575902"/>
                  <a:pt x="1774114" y="1564161"/>
                </a:cubicBezTo>
                <a:cubicBezTo>
                  <a:pt x="1796084" y="1587642"/>
                  <a:pt x="1834532" y="1587642"/>
                  <a:pt x="1834532" y="1540679"/>
                </a:cubicBezTo>
                <a:cubicBezTo>
                  <a:pt x="1845518" y="1564161"/>
                  <a:pt x="1823547" y="1581772"/>
                  <a:pt x="1834532" y="1599383"/>
                </a:cubicBezTo>
                <a:cubicBezTo>
                  <a:pt x="1834532" y="1581772"/>
                  <a:pt x="1851010" y="1570031"/>
                  <a:pt x="1851010" y="1552420"/>
                </a:cubicBezTo>
                <a:cubicBezTo>
                  <a:pt x="1861995" y="1564161"/>
                  <a:pt x="1878473" y="1570031"/>
                  <a:pt x="1889458" y="1546550"/>
                </a:cubicBezTo>
                <a:cubicBezTo>
                  <a:pt x="1900444" y="1564161"/>
                  <a:pt x="1878473" y="1581772"/>
                  <a:pt x="1894951" y="1593513"/>
                </a:cubicBezTo>
                <a:cubicBezTo>
                  <a:pt x="1905936" y="1581772"/>
                  <a:pt x="1911429" y="1575902"/>
                  <a:pt x="1916922" y="1564161"/>
                </a:cubicBezTo>
                <a:cubicBezTo>
                  <a:pt x="1916922" y="1593513"/>
                  <a:pt x="1933399" y="1581772"/>
                  <a:pt x="1949877" y="1593513"/>
                </a:cubicBezTo>
                <a:cubicBezTo>
                  <a:pt x="1955370" y="1587642"/>
                  <a:pt x="1949877" y="1581772"/>
                  <a:pt x="1955370" y="1575902"/>
                </a:cubicBezTo>
                <a:cubicBezTo>
                  <a:pt x="1977340" y="1593513"/>
                  <a:pt x="2004803" y="1593513"/>
                  <a:pt x="2015789" y="1558291"/>
                </a:cubicBezTo>
                <a:cubicBezTo>
                  <a:pt x="2015789" y="1581772"/>
                  <a:pt x="2043252" y="1575902"/>
                  <a:pt x="2043252" y="1558291"/>
                </a:cubicBezTo>
                <a:cubicBezTo>
                  <a:pt x="2065222" y="1599383"/>
                  <a:pt x="2081700" y="1552420"/>
                  <a:pt x="2098178" y="1570031"/>
                </a:cubicBezTo>
                <a:cubicBezTo>
                  <a:pt x="2098178" y="1552420"/>
                  <a:pt x="2098178" y="1570031"/>
                  <a:pt x="2109163" y="1564161"/>
                </a:cubicBezTo>
                <a:cubicBezTo>
                  <a:pt x="2103670" y="1558291"/>
                  <a:pt x="2103670" y="1552420"/>
                  <a:pt x="2103670" y="1540679"/>
                </a:cubicBezTo>
                <a:cubicBezTo>
                  <a:pt x="2114655" y="1534809"/>
                  <a:pt x="2120148" y="1523068"/>
                  <a:pt x="2131134" y="1534809"/>
                </a:cubicBezTo>
                <a:cubicBezTo>
                  <a:pt x="2125641" y="1546550"/>
                  <a:pt x="2103670" y="1534809"/>
                  <a:pt x="2114655" y="1564161"/>
                </a:cubicBezTo>
                <a:cubicBezTo>
                  <a:pt x="2136626" y="1552420"/>
                  <a:pt x="2164089" y="1593513"/>
                  <a:pt x="2186060" y="1587642"/>
                </a:cubicBezTo>
                <a:cubicBezTo>
                  <a:pt x="2197045" y="1581772"/>
                  <a:pt x="2202537" y="1570031"/>
                  <a:pt x="2197045" y="1552420"/>
                </a:cubicBezTo>
                <a:cubicBezTo>
                  <a:pt x="2175074" y="1528939"/>
                  <a:pt x="2186060" y="1581772"/>
                  <a:pt x="2164089" y="1570031"/>
                </a:cubicBezTo>
                <a:cubicBezTo>
                  <a:pt x="2180567" y="1552420"/>
                  <a:pt x="2169582" y="1528939"/>
                  <a:pt x="2169582" y="1511328"/>
                </a:cubicBezTo>
                <a:cubicBezTo>
                  <a:pt x="2175074" y="1540679"/>
                  <a:pt x="2191552" y="1534809"/>
                  <a:pt x="2208030" y="1540679"/>
                </a:cubicBezTo>
                <a:cubicBezTo>
                  <a:pt x="2202537" y="1558291"/>
                  <a:pt x="2197045" y="1570031"/>
                  <a:pt x="2208030" y="1587642"/>
                </a:cubicBezTo>
                <a:cubicBezTo>
                  <a:pt x="2213523" y="1581772"/>
                  <a:pt x="2213523" y="1552420"/>
                  <a:pt x="2224508" y="1564161"/>
                </a:cubicBezTo>
                <a:cubicBezTo>
                  <a:pt x="2219015" y="1570031"/>
                  <a:pt x="2219015" y="1581772"/>
                  <a:pt x="2219015" y="1587642"/>
                </a:cubicBezTo>
                <a:cubicBezTo>
                  <a:pt x="2235493" y="1581772"/>
                  <a:pt x="2246478" y="1575902"/>
                  <a:pt x="2262956" y="1575902"/>
                </a:cubicBezTo>
                <a:cubicBezTo>
                  <a:pt x="2273941" y="1611124"/>
                  <a:pt x="2312390" y="1575902"/>
                  <a:pt x="2334360" y="1593513"/>
                </a:cubicBezTo>
                <a:cubicBezTo>
                  <a:pt x="2328868" y="1587642"/>
                  <a:pt x="2334360" y="1581772"/>
                  <a:pt x="2334360" y="1570031"/>
                </a:cubicBezTo>
                <a:cubicBezTo>
                  <a:pt x="2345345" y="1575902"/>
                  <a:pt x="2350838" y="1587642"/>
                  <a:pt x="2356331" y="1564161"/>
                </a:cubicBezTo>
                <a:cubicBezTo>
                  <a:pt x="2372808" y="1611124"/>
                  <a:pt x="2389286" y="1570031"/>
                  <a:pt x="2405764" y="1570031"/>
                </a:cubicBezTo>
                <a:cubicBezTo>
                  <a:pt x="2400272" y="1587642"/>
                  <a:pt x="2416749" y="1575902"/>
                  <a:pt x="2416749" y="1593513"/>
                </a:cubicBezTo>
                <a:cubicBezTo>
                  <a:pt x="2405764" y="1611124"/>
                  <a:pt x="2400272" y="1611124"/>
                  <a:pt x="2389286" y="1611124"/>
                </a:cubicBezTo>
                <a:cubicBezTo>
                  <a:pt x="2400272" y="1646346"/>
                  <a:pt x="2427735" y="1634605"/>
                  <a:pt x="2444212" y="1622864"/>
                </a:cubicBezTo>
                <a:cubicBezTo>
                  <a:pt x="2438720" y="1611124"/>
                  <a:pt x="2427735" y="1628735"/>
                  <a:pt x="2416749" y="1605253"/>
                </a:cubicBezTo>
                <a:cubicBezTo>
                  <a:pt x="2444212" y="1593513"/>
                  <a:pt x="2477168" y="1599383"/>
                  <a:pt x="2504631" y="1581772"/>
                </a:cubicBezTo>
                <a:cubicBezTo>
                  <a:pt x="2504631" y="1570031"/>
                  <a:pt x="2499138" y="1564161"/>
                  <a:pt x="2493646" y="1558291"/>
                </a:cubicBezTo>
                <a:cubicBezTo>
                  <a:pt x="2493646" y="1558291"/>
                  <a:pt x="2493646" y="1558291"/>
                  <a:pt x="2510124" y="1534809"/>
                </a:cubicBezTo>
                <a:cubicBezTo>
                  <a:pt x="2521109" y="1552420"/>
                  <a:pt x="2510124" y="1564161"/>
                  <a:pt x="2521109" y="1581772"/>
                </a:cubicBezTo>
                <a:cubicBezTo>
                  <a:pt x="2543079" y="1599383"/>
                  <a:pt x="2543079" y="1552420"/>
                  <a:pt x="2559557" y="1581772"/>
                </a:cubicBezTo>
                <a:cubicBezTo>
                  <a:pt x="2570542" y="1558291"/>
                  <a:pt x="2543079" y="1546550"/>
                  <a:pt x="2532094" y="1552420"/>
                </a:cubicBezTo>
                <a:cubicBezTo>
                  <a:pt x="2543079" y="1523068"/>
                  <a:pt x="2559557" y="1564161"/>
                  <a:pt x="2565050" y="1534809"/>
                </a:cubicBezTo>
                <a:cubicBezTo>
                  <a:pt x="2576035" y="1558291"/>
                  <a:pt x="2554065" y="1581772"/>
                  <a:pt x="2581528" y="1605253"/>
                </a:cubicBezTo>
                <a:cubicBezTo>
                  <a:pt x="2592513" y="1587642"/>
                  <a:pt x="2641946" y="1605253"/>
                  <a:pt x="2636454" y="1546550"/>
                </a:cubicBezTo>
                <a:cubicBezTo>
                  <a:pt x="2619976" y="1558291"/>
                  <a:pt x="2608991" y="1558291"/>
                  <a:pt x="2592513" y="1564161"/>
                </a:cubicBezTo>
                <a:cubicBezTo>
                  <a:pt x="2592513" y="1540679"/>
                  <a:pt x="2614483" y="1564161"/>
                  <a:pt x="2603498" y="1534809"/>
                </a:cubicBezTo>
                <a:cubicBezTo>
                  <a:pt x="2630961" y="1552420"/>
                  <a:pt x="2669409" y="1523068"/>
                  <a:pt x="2680394" y="1540679"/>
                </a:cubicBezTo>
                <a:cubicBezTo>
                  <a:pt x="2674902" y="1534809"/>
                  <a:pt x="2674902" y="1540679"/>
                  <a:pt x="2669409" y="1540679"/>
                </a:cubicBezTo>
                <a:cubicBezTo>
                  <a:pt x="2674902" y="1558291"/>
                  <a:pt x="2691380" y="1546550"/>
                  <a:pt x="2674902" y="1570031"/>
                </a:cubicBezTo>
                <a:cubicBezTo>
                  <a:pt x="2663917" y="1581772"/>
                  <a:pt x="2674902" y="1540679"/>
                  <a:pt x="2663917" y="1552420"/>
                </a:cubicBezTo>
                <a:cubicBezTo>
                  <a:pt x="2647439" y="1575902"/>
                  <a:pt x="2669409" y="1564161"/>
                  <a:pt x="2663917" y="1581772"/>
                </a:cubicBezTo>
                <a:cubicBezTo>
                  <a:pt x="2647439" y="1575902"/>
                  <a:pt x="2658424" y="1611124"/>
                  <a:pt x="2630961" y="1605253"/>
                </a:cubicBezTo>
                <a:cubicBezTo>
                  <a:pt x="2641946" y="1622864"/>
                  <a:pt x="2652932" y="1616994"/>
                  <a:pt x="2663917" y="1616994"/>
                </a:cubicBezTo>
                <a:cubicBezTo>
                  <a:pt x="2669409" y="1605253"/>
                  <a:pt x="2674902" y="1575902"/>
                  <a:pt x="2685887" y="1593513"/>
                </a:cubicBezTo>
                <a:cubicBezTo>
                  <a:pt x="2685887" y="1605253"/>
                  <a:pt x="2674902" y="1611124"/>
                  <a:pt x="2680394" y="1622864"/>
                </a:cubicBezTo>
                <a:cubicBezTo>
                  <a:pt x="2691380" y="1616994"/>
                  <a:pt x="2702365" y="1616994"/>
                  <a:pt x="2702365" y="1599383"/>
                </a:cubicBezTo>
                <a:cubicBezTo>
                  <a:pt x="2685887" y="1605253"/>
                  <a:pt x="2691380" y="1564161"/>
                  <a:pt x="2680394" y="1570031"/>
                </a:cubicBezTo>
                <a:cubicBezTo>
                  <a:pt x="2691380" y="1546550"/>
                  <a:pt x="2702365" y="1575902"/>
                  <a:pt x="2713350" y="1575902"/>
                </a:cubicBezTo>
                <a:cubicBezTo>
                  <a:pt x="2713350" y="1570031"/>
                  <a:pt x="2724336" y="1564161"/>
                  <a:pt x="2718843" y="1552420"/>
                </a:cubicBezTo>
                <a:cubicBezTo>
                  <a:pt x="2713350" y="1564161"/>
                  <a:pt x="2702365" y="1552420"/>
                  <a:pt x="2691380" y="1552420"/>
                </a:cubicBezTo>
                <a:cubicBezTo>
                  <a:pt x="2696873" y="1523068"/>
                  <a:pt x="2702365" y="1546550"/>
                  <a:pt x="2713350" y="1528939"/>
                </a:cubicBezTo>
                <a:cubicBezTo>
                  <a:pt x="2696873" y="1517198"/>
                  <a:pt x="2685887" y="1528939"/>
                  <a:pt x="2669409" y="1523068"/>
                </a:cubicBezTo>
                <a:cubicBezTo>
                  <a:pt x="2669409" y="1517198"/>
                  <a:pt x="2674902" y="1511328"/>
                  <a:pt x="2674902" y="1505457"/>
                </a:cubicBezTo>
                <a:cubicBezTo>
                  <a:pt x="2663917" y="1505457"/>
                  <a:pt x="2652932" y="1505457"/>
                  <a:pt x="2658424" y="1523068"/>
                </a:cubicBezTo>
                <a:cubicBezTo>
                  <a:pt x="2641946" y="1517198"/>
                  <a:pt x="2625469" y="1511328"/>
                  <a:pt x="2614483" y="1523068"/>
                </a:cubicBezTo>
                <a:cubicBezTo>
                  <a:pt x="2625469" y="1511328"/>
                  <a:pt x="2608991" y="1511328"/>
                  <a:pt x="2603498" y="1523068"/>
                </a:cubicBezTo>
                <a:cubicBezTo>
                  <a:pt x="2598006" y="1517198"/>
                  <a:pt x="2598006" y="1511328"/>
                  <a:pt x="2598006" y="1505457"/>
                </a:cubicBezTo>
                <a:cubicBezTo>
                  <a:pt x="2592513" y="1505457"/>
                  <a:pt x="2587020" y="1511328"/>
                  <a:pt x="2581528" y="1523068"/>
                </a:cubicBezTo>
                <a:cubicBezTo>
                  <a:pt x="2565050" y="1493717"/>
                  <a:pt x="2548572" y="1511328"/>
                  <a:pt x="2537587" y="1517198"/>
                </a:cubicBezTo>
                <a:cubicBezTo>
                  <a:pt x="2537587" y="1511328"/>
                  <a:pt x="2526601" y="1499587"/>
                  <a:pt x="2526601" y="1493717"/>
                </a:cubicBezTo>
                <a:cubicBezTo>
                  <a:pt x="2504631" y="1523068"/>
                  <a:pt x="2466183" y="1464365"/>
                  <a:pt x="2455197" y="1511328"/>
                </a:cubicBezTo>
                <a:cubicBezTo>
                  <a:pt x="2444212" y="1487846"/>
                  <a:pt x="2433227" y="1511328"/>
                  <a:pt x="2427735" y="1517198"/>
                </a:cubicBezTo>
                <a:cubicBezTo>
                  <a:pt x="2416749" y="1505457"/>
                  <a:pt x="2416749" y="1493717"/>
                  <a:pt x="2411256" y="1481976"/>
                </a:cubicBezTo>
                <a:cubicBezTo>
                  <a:pt x="2400272" y="1523068"/>
                  <a:pt x="2367316" y="1470235"/>
                  <a:pt x="2345345" y="1476106"/>
                </a:cubicBezTo>
                <a:cubicBezTo>
                  <a:pt x="2345345" y="1487846"/>
                  <a:pt x="2345345" y="1493717"/>
                  <a:pt x="2345345" y="1499587"/>
                </a:cubicBezTo>
                <a:cubicBezTo>
                  <a:pt x="2328868" y="1493717"/>
                  <a:pt x="2323375" y="1499587"/>
                  <a:pt x="2306897" y="1493717"/>
                </a:cubicBezTo>
                <a:cubicBezTo>
                  <a:pt x="2301404" y="1481976"/>
                  <a:pt x="2323375" y="1481976"/>
                  <a:pt x="2312390" y="1464365"/>
                </a:cubicBezTo>
                <a:cubicBezTo>
                  <a:pt x="2284927" y="1523068"/>
                  <a:pt x="2235493" y="1481976"/>
                  <a:pt x="2208030" y="1481976"/>
                </a:cubicBezTo>
                <a:cubicBezTo>
                  <a:pt x="2213523" y="1493717"/>
                  <a:pt x="2213523" y="1499587"/>
                  <a:pt x="2208030" y="1511328"/>
                </a:cubicBezTo>
                <a:cubicBezTo>
                  <a:pt x="2197045" y="1499587"/>
                  <a:pt x="2186060" y="1511328"/>
                  <a:pt x="2175074" y="1505457"/>
                </a:cubicBezTo>
                <a:cubicBezTo>
                  <a:pt x="2180567" y="1493717"/>
                  <a:pt x="2186060" y="1481976"/>
                  <a:pt x="2186060" y="1470235"/>
                </a:cubicBezTo>
                <a:cubicBezTo>
                  <a:pt x="2131134" y="1458495"/>
                  <a:pt x="2059729" y="1499587"/>
                  <a:pt x="2010296" y="1452624"/>
                </a:cubicBezTo>
                <a:cubicBezTo>
                  <a:pt x="2021281" y="1458495"/>
                  <a:pt x="2026774" y="1458495"/>
                  <a:pt x="2032266" y="1446754"/>
                </a:cubicBezTo>
                <a:cubicBezTo>
                  <a:pt x="2021281" y="1440884"/>
                  <a:pt x="2032266" y="1429143"/>
                  <a:pt x="2021281" y="1423273"/>
                </a:cubicBezTo>
                <a:cubicBezTo>
                  <a:pt x="2004803" y="1458495"/>
                  <a:pt x="1999311" y="1411532"/>
                  <a:pt x="1988326" y="1417402"/>
                </a:cubicBezTo>
                <a:cubicBezTo>
                  <a:pt x="1977340" y="1423273"/>
                  <a:pt x="1982833" y="1435013"/>
                  <a:pt x="1971848" y="1446754"/>
                </a:cubicBezTo>
                <a:cubicBezTo>
                  <a:pt x="1966355" y="1423273"/>
                  <a:pt x="1960862" y="1429143"/>
                  <a:pt x="1949877" y="1417402"/>
                </a:cubicBezTo>
                <a:cubicBezTo>
                  <a:pt x="1944385" y="1429143"/>
                  <a:pt x="1944385" y="1435013"/>
                  <a:pt x="1944385" y="1440884"/>
                </a:cubicBezTo>
                <a:cubicBezTo>
                  <a:pt x="1933399" y="1435013"/>
                  <a:pt x="1905936" y="1458495"/>
                  <a:pt x="1905936" y="1435013"/>
                </a:cubicBezTo>
                <a:cubicBezTo>
                  <a:pt x="1916922" y="1435013"/>
                  <a:pt x="1922414" y="1446754"/>
                  <a:pt x="1933399" y="1429143"/>
                </a:cubicBezTo>
                <a:cubicBezTo>
                  <a:pt x="1905936" y="1423273"/>
                  <a:pt x="1922414" y="1405662"/>
                  <a:pt x="1911429" y="1382180"/>
                </a:cubicBezTo>
                <a:cubicBezTo>
                  <a:pt x="1900444" y="1393921"/>
                  <a:pt x="1905936" y="1399791"/>
                  <a:pt x="1905936" y="1411532"/>
                </a:cubicBezTo>
                <a:cubicBezTo>
                  <a:pt x="1883966" y="1423273"/>
                  <a:pt x="1856503" y="1411532"/>
                  <a:pt x="1829040" y="1399791"/>
                </a:cubicBezTo>
                <a:cubicBezTo>
                  <a:pt x="1829040" y="1423273"/>
                  <a:pt x="1812562" y="1423273"/>
                  <a:pt x="1807069" y="1440884"/>
                </a:cubicBezTo>
                <a:cubicBezTo>
                  <a:pt x="1796084" y="1429143"/>
                  <a:pt x="1812562" y="1411532"/>
                  <a:pt x="1801577" y="1399791"/>
                </a:cubicBezTo>
                <a:cubicBezTo>
                  <a:pt x="1790591" y="1429143"/>
                  <a:pt x="1774114" y="1429143"/>
                  <a:pt x="1763128" y="1440884"/>
                </a:cubicBezTo>
                <a:cubicBezTo>
                  <a:pt x="1768621" y="1446754"/>
                  <a:pt x="1774114" y="1440884"/>
                  <a:pt x="1774114" y="1452624"/>
                </a:cubicBezTo>
                <a:cubicBezTo>
                  <a:pt x="1763128" y="1440884"/>
                  <a:pt x="1752143" y="1464365"/>
                  <a:pt x="1757636" y="1476106"/>
                </a:cubicBezTo>
                <a:cubicBezTo>
                  <a:pt x="1746650" y="1464365"/>
                  <a:pt x="1741158" y="1481976"/>
                  <a:pt x="1730173" y="1464365"/>
                </a:cubicBezTo>
                <a:cubicBezTo>
                  <a:pt x="1735665" y="1446754"/>
                  <a:pt x="1741158" y="1464365"/>
                  <a:pt x="1746650" y="1458495"/>
                </a:cubicBezTo>
                <a:cubicBezTo>
                  <a:pt x="1735665" y="1446754"/>
                  <a:pt x="1746650" y="1440884"/>
                  <a:pt x="1752143" y="1440884"/>
                </a:cubicBezTo>
                <a:cubicBezTo>
                  <a:pt x="1735665" y="1435013"/>
                  <a:pt x="1724680" y="1429143"/>
                  <a:pt x="1719188" y="1411532"/>
                </a:cubicBezTo>
                <a:cubicBezTo>
                  <a:pt x="1724680" y="1429143"/>
                  <a:pt x="1741158" y="1405662"/>
                  <a:pt x="1735665" y="1399791"/>
                </a:cubicBezTo>
                <a:cubicBezTo>
                  <a:pt x="1713695" y="1382180"/>
                  <a:pt x="1691724" y="1423273"/>
                  <a:pt x="1669754" y="1423273"/>
                </a:cubicBezTo>
                <a:cubicBezTo>
                  <a:pt x="1675247" y="1411532"/>
                  <a:pt x="1691724" y="1399791"/>
                  <a:pt x="1675247" y="1382180"/>
                </a:cubicBezTo>
                <a:cubicBezTo>
                  <a:pt x="1669754" y="1411532"/>
                  <a:pt x="1642291" y="1446754"/>
                  <a:pt x="1631306" y="1417402"/>
                </a:cubicBezTo>
                <a:cubicBezTo>
                  <a:pt x="1631306" y="1423273"/>
                  <a:pt x="1647784" y="1417402"/>
                  <a:pt x="1642291" y="1405662"/>
                </a:cubicBezTo>
                <a:cubicBezTo>
                  <a:pt x="1625813" y="1405662"/>
                  <a:pt x="1614828" y="1399791"/>
                  <a:pt x="1598350" y="1411532"/>
                </a:cubicBezTo>
                <a:cubicBezTo>
                  <a:pt x="1587365" y="1399791"/>
                  <a:pt x="1587365" y="1393921"/>
                  <a:pt x="1587365" y="1382180"/>
                </a:cubicBezTo>
                <a:cubicBezTo>
                  <a:pt x="1570887" y="1393921"/>
                  <a:pt x="1576380" y="1393921"/>
                  <a:pt x="1565394" y="1411532"/>
                </a:cubicBezTo>
                <a:cubicBezTo>
                  <a:pt x="1559902" y="1399791"/>
                  <a:pt x="1554409" y="1405662"/>
                  <a:pt x="1554409" y="1393921"/>
                </a:cubicBezTo>
                <a:cubicBezTo>
                  <a:pt x="1548917" y="1388050"/>
                  <a:pt x="1554409" y="1382180"/>
                  <a:pt x="1548917" y="1376310"/>
                </a:cubicBezTo>
                <a:cubicBezTo>
                  <a:pt x="1515961" y="1358699"/>
                  <a:pt x="1493990" y="1393921"/>
                  <a:pt x="1466527" y="1399791"/>
                </a:cubicBezTo>
                <a:cubicBezTo>
                  <a:pt x="1466527" y="1382180"/>
                  <a:pt x="1472020" y="1370439"/>
                  <a:pt x="1472020" y="1352828"/>
                </a:cubicBezTo>
                <a:cubicBezTo>
                  <a:pt x="1455542" y="1358699"/>
                  <a:pt x="1444557" y="1346958"/>
                  <a:pt x="1433572" y="1364569"/>
                </a:cubicBezTo>
                <a:cubicBezTo>
                  <a:pt x="1444557" y="1376310"/>
                  <a:pt x="1466527" y="1352828"/>
                  <a:pt x="1455542" y="1382180"/>
                </a:cubicBezTo>
                <a:cubicBezTo>
                  <a:pt x="1444557" y="1388050"/>
                  <a:pt x="1433572" y="1370439"/>
                  <a:pt x="1417094" y="1352828"/>
                </a:cubicBezTo>
                <a:cubicBezTo>
                  <a:pt x="1395123" y="1376310"/>
                  <a:pt x="1428079" y="1370439"/>
                  <a:pt x="1422586" y="1388050"/>
                </a:cubicBezTo>
                <a:cubicBezTo>
                  <a:pt x="1384138" y="1364569"/>
                  <a:pt x="1351183" y="1393921"/>
                  <a:pt x="1323719" y="1399791"/>
                </a:cubicBezTo>
                <a:cubicBezTo>
                  <a:pt x="1329212" y="1382180"/>
                  <a:pt x="1334705" y="1399791"/>
                  <a:pt x="1340197" y="1393921"/>
                </a:cubicBezTo>
                <a:cubicBezTo>
                  <a:pt x="1329212" y="1382180"/>
                  <a:pt x="1340197" y="1370439"/>
                  <a:pt x="1329212" y="1358699"/>
                </a:cubicBezTo>
                <a:cubicBezTo>
                  <a:pt x="1296256" y="1405662"/>
                  <a:pt x="1257808" y="1352828"/>
                  <a:pt x="1219360" y="1364569"/>
                </a:cubicBezTo>
                <a:cubicBezTo>
                  <a:pt x="1230345" y="1358699"/>
                  <a:pt x="1230345" y="1346958"/>
                  <a:pt x="1219360" y="1335217"/>
                </a:cubicBezTo>
                <a:cubicBezTo>
                  <a:pt x="1208375" y="1358699"/>
                  <a:pt x="1197389" y="1370439"/>
                  <a:pt x="1186404" y="1370439"/>
                </a:cubicBezTo>
                <a:cubicBezTo>
                  <a:pt x="1191897" y="1364569"/>
                  <a:pt x="1186404" y="1358699"/>
                  <a:pt x="1186404" y="1352828"/>
                </a:cubicBezTo>
                <a:cubicBezTo>
                  <a:pt x="1158941" y="1370439"/>
                  <a:pt x="1131478" y="1341088"/>
                  <a:pt x="1104015" y="1364569"/>
                </a:cubicBezTo>
                <a:cubicBezTo>
                  <a:pt x="1109507" y="1358699"/>
                  <a:pt x="1109507" y="1352828"/>
                  <a:pt x="1104015" y="1346958"/>
                </a:cubicBezTo>
                <a:cubicBezTo>
                  <a:pt x="1060074" y="1358699"/>
                  <a:pt x="1065567" y="1341088"/>
                  <a:pt x="1032611" y="1329347"/>
                </a:cubicBezTo>
                <a:cubicBezTo>
                  <a:pt x="1038104" y="1317606"/>
                  <a:pt x="1038104" y="1311736"/>
                  <a:pt x="1038104" y="1299995"/>
                </a:cubicBezTo>
                <a:cubicBezTo>
                  <a:pt x="1021626" y="1323477"/>
                  <a:pt x="1027118" y="1288255"/>
                  <a:pt x="1010641" y="1299995"/>
                </a:cubicBezTo>
                <a:cubicBezTo>
                  <a:pt x="1005148" y="1311736"/>
                  <a:pt x="999655" y="1317606"/>
                  <a:pt x="999655" y="1329347"/>
                </a:cubicBezTo>
                <a:cubicBezTo>
                  <a:pt x="994163" y="1317606"/>
                  <a:pt x="988670" y="1317606"/>
                  <a:pt x="983178" y="1317606"/>
                </a:cubicBezTo>
                <a:cubicBezTo>
                  <a:pt x="977685" y="1323477"/>
                  <a:pt x="988670" y="1335217"/>
                  <a:pt x="983178" y="1341088"/>
                </a:cubicBezTo>
                <a:cubicBezTo>
                  <a:pt x="961207" y="1329347"/>
                  <a:pt x="972192" y="1323477"/>
                  <a:pt x="950222" y="1323477"/>
                </a:cubicBezTo>
                <a:cubicBezTo>
                  <a:pt x="955714" y="1329347"/>
                  <a:pt x="966700" y="1341088"/>
                  <a:pt x="955714" y="1346958"/>
                </a:cubicBezTo>
                <a:cubicBezTo>
                  <a:pt x="928251" y="1311736"/>
                  <a:pt x="873325" y="1335217"/>
                  <a:pt x="895296" y="1282384"/>
                </a:cubicBezTo>
                <a:cubicBezTo>
                  <a:pt x="878818" y="1270644"/>
                  <a:pt x="862340" y="1294125"/>
                  <a:pt x="845862" y="1288255"/>
                </a:cubicBezTo>
                <a:cubicBezTo>
                  <a:pt x="851355" y="1282384"/>
                  <a:pt x="856847" y="1276514"/>
                  <a:pt x="851355" y="1270644"/>
                </a:cubicBezTo>
                <a:cubicBezTo>
                  <a:pt x="834877" y="1282384"/>
                  <a:pt x="834877" y="1241292"/>
                  <a:pt x="818399" y="1253033"/>
                </a:cubicBezTo>
                <a:cubicBezTo>
                  <a:pt x="812906" y="1270644"/>
                  <a:pt x="823892" y="1294125"/>
                  <a:pt x="818399" y="1311736"/>
                </a:cubicBezTo>
                <a:cubicBezTo>
                  <a:pt x="812906" y="1288255"/>
                  <a:pt x="779951" y="1264773"/>
                  <a:pt x="774458" y="1305866"/>
                </a:cubicBezTo>
                <a:cubicBezTo>
                  <a:pt x="681084" y="1270644"/>
                  <a:pt x="587709" y="1270644"/>
                  <a:pt x="494335" y="1247162"/>
                </a:cubicBezTo>
                <a:cubicBezTo>
                  <a:pt x="499827" y="1223681"/>
                  <a:pt x="510813" y="1253033"/>
                  <a:pt x="521798" y="1241292"/>
                </a:cubicBezTo>
                <a:cubicBezTo>
                  <a:pt x="521798" y="1223681"/>
                  <a:pt x="532783" y="1235422"/>
                  <a:pt x="527291" y="1211940"/>
                </a:cubicBezTo>
                <a:cubicBezTo>
                  <a:pt x="521798" y="1217810"/>
                  <a:pt x="516305" y="1206070"/>
                  <a:pt x="516305" y="1211940"/>
                </a:cubicBezTo>
                <a:cubicBezTo>
                  <a:pt x="510813" y="1217810"/>
                  <a:pt x="510813" y="1229551"/>
                  <a:pt x="505320" y="1235422"/>
                </a:cubicBezTo>
                <a:cubicBezTo>
                  <a:pt x="494335" y="1223681"/>
                  <a:pt x="499827" y="1217810"/>
                  <a:pt x="499827" y="1206070"/>
                </a:cubicBezTo>
                <a:cubicBezTo>
                  <a:pt x="494335" y="1206070"/>
                  <a:pt x="483350" y="1200199"/>
                  <a:pt x="477857" y="1200199"/>
                </a:cubicBezTo>
                <a:cubicBezTo>
                  <a:pt x="477857" y="1211940"/>
                  <a:pt x="472364" y="1217810"/>
                  <a:pt x="472364" y="1223681"/>
                </a:cubicBezTo>
                <a:cubicBezTo>
                  <a:pt x="488842" y="1241292"/>
                  <a:pt x="488842" y="1258903"/>
                  <a:pt x="494335" y="1276514"/>
                </a:cubicBezTo>
                <a:cubicBezTo>
                  <a:pt x="488842" y="1270644"/>
                  <a:pt x="483350" y="1282384"/>
                  <a:pt x="472364" y="1270644"/>
                </a:cubicBezTo>
                <a:cubicBezTo>
                  <a:pt x="477857" y="1258903"/>
                  <a:pt x="488842" y="1247162"/>
                  <a:pt x="477857" y="1241292"/>
                </a:cubicBezTo>
                <a:cubicBezTo>
                  <a:pt x="455887" y="1253033"/>
                  <a:pt x="433916" y="1200199"/>
                  <a:pt x="406453" y="1235422"/>
                </a:cubicBezTo>
                <a:cubicBezTo>
                  <a:pt x="400961" y="1211940"/>
                  <a:pt x="400961" y="1211940"/>
                  <a:pt x="395468" y="1235422"/>
                </a:cubicBezTo>
                <a:cubicBezTo>
                  <a:pt x="389975" y="1211940"/>
                  <a:pt x="378990" y="1217810"/>
                  <a:pt x="373498" y="1211940"/>
                </a:cubicBezTo>
                <a:cubicBezTo>
                  <a:pt x="384483" y="1200199"/>
                  <a:pt x="395468" y="1211940"/>
                  <a:pt x="406453" y="1194329"/>
                </a:cubicBezTo>
                <a:cubicBezTo>
                  <a:pt x="389975" y="1159107"/>
                  <a:pt x="368005" y="1194329"/>
                  <a:pt x="346034" y="1182588"/>
                </a:cubicBezTo>
                <a:cubicBezTo>
                  <a:pt x="351527" y="1159107"/>
                  <a:pt x="329557" y="1170848"/>
                  <a:pt x="318571" y="1159107"/>
                </a:cubicBezTo>
                <a:cubicBezTo>
                  <a:pt x="324064" y="1141496"/>
                  <a:pt x="340542" y="1129755"/>
                  <a:pt x="335049" y="1112144"/>
                </a:cubicBezTo>
                <a:cubicBezTo>
                  <a:pt x="324064" y="1135626"/>
                  <a:pt x="307586" y="1118015"/>
                  <a:pt x="296601" y="1123885"/>
                </a:cubicBezTo>
                <a:cubicBezTo>
                  <a:pt x="285616" y="1141496"/>
                  <a:pt x="291108" y="1135626"/>
                  <a:pt x="285616" y="1159107"/>
                </a:cubicBezTo>
                <a:cubicBezTo>
                  <a:pt x="274630" y="1135626"/>
                  <a:pt x="274630" y="1141496"/>
                  <a:pt x="258153" y="1123885"/>
                </a:cubicBezTo>
                <a:cubicBezTo>
                  <a:pt x="269138" y="1106274"/>
                  <a:pt x="263645" y="1100404"/>
                  <a:pt x="269138" y="1082793"/>
                </a:cubicBezTo>
                <a:cubicBezTo>
                  <a:pt x="280123" y="1076922"/>
                  <a:pt x="285616" y="1094533"/>
                  <a:pt x="296601" y="1071052"/>
                </a:cubicBezTo>
                <a:cubicBezTo>
                  <a:pt x="324064" y="1106274"/>
                  <a:pt x="351527" y="1082793"/>
                  <a:pt x="384483" y="1100404"/>
                </a:cubicBezTo>
                <a:cubicBezTo>
                  <a:pt x="400961" y="1059311"/>
                  <a:pt x="417438" y="1106274"/>
                  <a:pt x="439409" y="1094533"/>
                </a:cubicBezTo>
                <a:cubicBezTo>
                  <a:pt x="433916" y="1088663"/>
                  <a:pt x="428424" y="1082793"/>
                  <a:pt x="439409" y="1076922"/>
                </a:cubicBezTo>
                <a:cubicBezTo>
                  <a:pt x="444902" y="1094533"/>
                  <a:pt x="450394" y="1071052"/>
                  <a:pt x="461379" y="1094533"/>
                </a:cubicBezTo>
                <a:cubicBezTo>
                  <a:pt x="461379" y="1106274"/>
                  <a:pt x="450394" y="1118015"/>
                  <a:pt x="461379" y="1129755"/>
                </a:cubicBezTo>
                <a:cubicBezTo>
                  <a:pt x="466872" y="1129755"/>
                  <a:pt x="466872" y="1129755"/>
                  <a:pt x="472364" y="1129755"/>
                </a:cubicBezTo>
                <a:cubicBezTo>
                  <a:pt x="488842" y="1112144"/>
                  <a:pt x="466872" y="1094533"/>
                  <a:pt x="483350" y="1076922"/>
                </a:cubicBezTo>
                <a:cubicBezTo>
                  <a:pt x="494335" y="1094533"/>
                  <a:pt x="499827" y="1094533"/>
                  <a:pt x="510813" y="1071052"/>
                </a:cubicBezTo>
                <a:cubicBezTo>
                  <a:pt x="516305" y="1076922"/>
                  <a:pt x="516305" y="1082793"/>
                  <a:pt x="516305" y="1088663"/>
                </a:cubicBezTo>
                <a:cubicBezTo>
                  <a:pt x="527291" y="1088663"/>
                  <a:pt x="532783" y="1071052"/>
                  <a:pt x="543768" y="1071052"/>
                </a:cubicBezTo>
                <a:cubicBezTo>
                  <a:pt x="543768" y="1112144"/>
                  <a:pt x="516305" y="1088663"/>
                  <a:pt x="505320" y="1094533"/>
                </a:cubicBezTo>
                <a:cubicBezTo>
                  <a:pt x="510813" y="1106274"/>
                  <a:pt x="494335" y="1118015"/>
                  <a:pt x="505320" y="1129755"/>
                </a:cubicBezTo>
                <a:cubicBezTo>
                  <a:pt x="521798" y="1112144"/>
                  <a:pt x="532783" y="1123885"/>
                  <a:pt x="549261" y="1112144"/>
                </a:cubicBezTo>
                <a:cubicBezTo>
                  <a:pt x="560246" y="1118015"/>
                  <a:pt x="554754" y="1141496"/>
                  <a:pt x="571231" y="1118015"/>
                </a:cubicBezTo>
                <a:cubicBezTo>
                  <a:pt x="576724" y="1123885"/>
                  <a:pt x="571231" y="1135626"/>
                  <a:pt x="582217" y="1141496"/>
                </a:cubicBezTo>
                <a:cubicBezTo>
                  <a:pt x="587709" y="1129755"/>
                  <a:pt x="598694" y="1129755"/>
                  <a:pt x="604187" y="1123885"/>
                </a:cubicBezTo>
                <a:cubicBezTo>
                  <a:pt x="609680" y="1129755"/>
                  <a:pt x="609680" y="1159107"/>
                  <a:pt x="620665" y="1147366"/>
                </a:cubicBezTo>
                <a:cubicBezTo>
                  <a:pt x="615172" y="1135626"/>
                  <a:pt x="609680" y="1118015"/>
                  <a:pt x="626158" y="1100404"/>
                </a:cubicBezTo>
                <a:cubicBezTo>
                  <a:pt x="631650" y="1141496"/>
                  <a:pt x="642635" y="1106274"/>
                  <a:pt x="648128" y="1147366"/>
                </a:cubicBezTo>
                <a:cubicBezTo>
                  <a:pt x="659113" y="1118015"/>
                  <a:pt x="659113" y="1129755"/>
                  <a:pt x="675591" y="1118015"/>
                </a:cubicBezTo>
                <a:cubicBezTo>
                  <a:pt x="664606" y="1106274"/>
                  <a:pt x="642635" y="1123885"/>
                  <a:pt x="642635" y="1100404"/>
                </a:cubicBezTo>
                <a:cubicBezTo>
                  <a:pt x="659113" y="1094533"/>
                  <a:pt x="681084" y="1112144"/>
                  <a:pt x="697562" y="1112144"/>
                </a:cubicBezTo>
                <a:cubicBezTo>
                  <a:pt x="697562" y="1076922"/>
                  <a:pt x="741503" y="1106274"/>
                  <a:pt x="757980" y="1094533"/>
                </a:cubicBezTo>
                <a:cubicBezTo>
                  <a:pt x="741503" y="1076922"/>
                  <a:pt x="692069" y="1059311"/>
                  <a:pt x="703054" y="1024089"/>
                </a:cubicBezTo>
                <a:cubicBezTo>
                  <a:pt x="697562" y="1018219"/>
                  <a:pt x="692069" y="1024089"/>
                  <a:pt x="686576" y="1029959"/>
                </a:cubicBezTo>
                <a:cubicBezTo>
                  <a:pt x="692069" y="1035830"/>
                  <a:pt x="692069" y="1047570"/>
                  <a:pt x="692069" y="1053441"/>
                </a:cubicBezTo>
                <a:cubicBezTo>
                  <a:pt x="664606" y="1035830"/>
                  <a:pt x="675591" y="1088663"/>
                  <a:pt x="653621" y="1082793"/>
                </a:cubicBezTo>
                <a:cubicBezTo>
                  <a:pt x="664606" y="1071052"/>
                  <a:pt x="670099" y="1059311"/>
                  <a:pt x="664606" y="1047570"/>
                </a:cubicBezTo>
                <a:cubicBezTo>
                  <a:pt x="659113" y="1047570"/>
                  <a:pt x="653621" y="1041700"/>
                  <a:pt x="648128" y="1041700"/>
                </a:cubicBezTo>
                <a:cubicBezTo>
                  <a:pt x="648128" y="1041700"/>
                  <a:pt x="648128" y="1041700"/>
                  <a:pt x="637143" y="1059311"/>
                </a:cubicBezTo>
                <a:cubicBezTo>
                  <a:pt x="626158" y="1047570"/>
                  <a:pt x="620665" y="1047570"/>
                  <a:pt x="609680" y="1035830"/>
                </a:cubicBezTo>
                <a:cubicBezTo>
                  <a:pt x="615172" y="1012348"/>
                  <a:pt x="626158" y="1029959"/>
                  <a:pt x="637143" y="1012348"/>
                </a:cubicBezTo>
                <a:cubicBezTo>
                  <a:pt x="631650" y="1006478"/>
                  <a:pt x="626158" y="1000608"/>
                  <a:pt x="615172" y="1006478"/>
                </a:cubicBezTo>
                <a:cubicBezTo>
                  <a:pt x="609680" y="1012348"/>
                  <a:pt x="604187" y="1024089"/>
                  <a:pt x="598694" y="1029959"/>
                </a:cubicBezTo>
                <a:cubicBezTo>
                  <a:pt x="609680" y="1035830"/>
                  <a:pt x="609680" y="1041700"/>
                  <a:pt x="604187" y="1053441"/>
                </a:cubicBezTo>
                <a:cubicBezTo>
                  <a:pt x="587709" y="1035830"/>
                  <a:pt x="565739" y="1041700"/>
                  <a:pt x="549261" y="1035830"/>
                </a:cubicBezTo>
                <a:cubicBezTo>
                  <a:pt x="521798" y="1118015"/>
                  <a:pt x="461379" y="1006478"/>
                  <a:pt x="433916" y="1053441"/>
                </a:cubicBezTo>
                <a:cubicBezTo>
                  <a:pt x="444902" y="1035830"/>
                  <a:pt x="444902" y="1024089"/>
                  <a:pt x="450394" y="1012348"/>
                </a:cubicBezTo>
                <a:cubicBezTo>
                  <a:pt x="466872" y="1029959"/>
                  <a:pt x="494335" y="1065181"/>
                  <a:pt x="505320" y="1024089"/>
                </a:cubicBezTo>
                <a:cubicBezTo>
                  <a:pt x="516305" y="1047570"/>
                  <a:pt x="527291" y="1041700"/>
                  <a:pt x="538276" y="1041700"/>
                </a:cubicBezTo>
                <a:cubicBezTo>
                  <a:pt x="538276" y="1018219"/>
                  <a:pt x="521798" y="1035830"/>
                  <a:pt x="521798" y="1006478"/>
                </a:cubicBezTo>
                <a:cubicBezTo>
                  <a:pt x="510813" y="1047570"/>
                  <a:pt x="494335" y="977126"/>
                  <a:pt x="488842" y="1024089"/>
                </a:cubicBezTo>
                <a:cubicBezTo>
                  <a:pt x="472364" y="988867"/>
                  <a:pt x="455887" y="1012348"/>
                  <a:pt x="439409" y="994737"/>
                </a:cubicBezTo>
                <a:cubicBezTo>
                  <a:pt x="444902" y="982997"/>
                  <a:pt x="455887" y="988867"/>
                  <a:pt x="450394" y="971256"/>
                </a:cubicBezTo>
                <a:cubicBezTo>
                  <a:pt x="439409" y="982997"/>
                  <a:pt x="433916" y="959515"/>
                  <a:pt x="433916" y="953645"/>
                </a:cubicBezTo>
                <a:cubicBezTo>
                  <a:pt x="433916" y="977126"/>
                  <a:pt x="422931" y="953645"/>
                  <a:pt x="417438" y="977126"/>
                </a:cubicBezTo>
                <a:cubicBezTo>
                  <a:pt x="422931" y="977126"/>
                  <a:pt x="422931" y="982997"/>
                  <a:pt x="422931" y="994737"/>
                </a:cubicBezTo>
                <a:cubicBezTo>
                  <a:pt x="406453" y="982997"/>
                  <a:pt x="395468" y="1000608"/>
                  <a:pt x="378990" y="971256"/>
                </a:cubicBezTo>
                <a:cubicBezTo>
                  <a:pt x="384483" y="965386"/>
                  <a:pt x="395468" y="953645"/>
                  <a:pt x="389975" y="947775"/>
                </a:cubicBezTo>
                <a:cubicBezTo>
                  <a:pt x="373498" y="947775"/>
                  <a:pt x="373498" y="965386"/>
                  <a:pt x="362512" y="977126"/>
                </a:cubicBezTo>
                <a:cubicBezTo>
                  <a:pt x="351527" y="936034"/>
                  <a:pt x="335049" y="965386"/>
                  <a:pt x="318571" y="924293"/>
                </a:cubicBezTo>
                <a:cubicBezTo>
                  <a:pt x="307586" y="936034"/>
                  <a:pt x="285616" y="900812"/>
                  <a:pt x="280123" y="900812"/>
                </a:cubicBezTo>
                <a:cubicBezTo>
                  <a:pt x="285616" y="912553"/>
                  <a:pt x="291108" y="883201"/>
                  <a:pt x="285616" y="877330"/>
                </a:cubicBezTo>
                <a:cubicBezTo>
                  <a:pt x="274630" y="883201"/>
                  <a:pt x="258153" y="847979"/>
                  <a:pt x="263645" y="877330"/>
                </a:cubicBezTo>
                <a:cubicBezTo>
                  <a:pt x="247167" y="871460"/>
                  <a:pt x="258153" y="865590"/>
                  <a:pt x="252660" y="847979"/>
                </a:cubicBezTo>
                <a:cubicBezTo>
                  <a:pt x="247167" y="859719"/>
                  <a:pt x="236182" y="830368"/>
                  <a:pt x="230690" y="842108"/>
                </a:cubicBezTo>
                <a:cubicBezTo>
                  <a:pt x="230690" y="865590"/>
                  <a:pt x="236182" y="853849"/>
                  <a:pt x="247167" y="865590"/>
                </a:cubicBezTo>
                <a:cubicBezTo>
                  <a:pt x="247167" y="883201"/>
                  <a:pt x="241675" y="871460"/>
                  <a:pt x="230690" y="889071"/>
                </a:cubicBezTo>
                <a:cubicBezTo>
                  <a:pt x="225197" y="871460"/>
                  <a:pt x="219704" y="871460"/>
                  <a:pt x="214212" y="889071"/>
                </a:cubicBezTo>
                <a:cubicBezTo>
                  <a:pt x="214212" y="865590"/>
                  <a:pt x="192241" y="871460"/>
                  <a:pt x="203226" y="847979"/>
                </a:cubicBezTo>
                <a:cubicBezTo>
                  <a:pt x="208719" y="853849"/>
                  <a:pt x="214212" y="883201"/>
                  <a:pt x="230690" y="853849"/>
                </a:cubicBezTo>
                <a:cubicBezTo>
                  <a:pt x="208719" y="842108"/>
                  <a:pt x="219704" y="830368"/>
                  <a:pt x="208719" y="806886"/>
                </a:cubicBezTo>
                <a:cubicBezTo>
                  <a:pt x="197734" y="836238"/>
                  <a:pt x="186749" y="789275"/>
                  <a:pt x="170271" y="801016"/>
                </a:cubicBezTo>
                <a:cubicBezTo>
                  <a:pt x="175763" y="783405"/>
                  <a:pt x="186749" y="795146"/>
                  <a:pt x="192241" y="777535"/>
                </a:cubicBezTo>
                <a:cubicBezTo>
                  <a:pt x="203226" y="801016"/>
                  <a:pt x="214212" y="795146"/>
                  <a:pt x="225197" y="795146"/>
                </a:cubicBezTo>
                <a:cubicBezTo>
                  <a:pt x="225197" y="789275"/>
                  <a:pt x="225197" y="777535"/>
                  <a:pt x="230690" y="777535"/>
                </a:cubicBezTo>
                <a:cubicBezTo>
                  <a:pt x="236182" y="801016"/>
                  <a:pt x="263645" y="783405"/>
                  <a:pt x="280123" y="765794"/>
                </a:cubicBezTo>
                <a:cubicBezTo>
                  <a:pt x="285616" y="777535"/>
                  <a:pt x="280123" y="783405"/>
                  <a:pt x="291108" y="795146"/>
                </a:cubicBezTo>
                <a:cubicBezTo>
                  <a:pt x="302093" y="783405"/>
                  <a:pt x="329557" y="777535"/>
                  <a:pt x="329557" y="801016"/>
                </a:cubicBezTo>
                <a:cubicBezTo>
                  <a:pt x="324064" y="824497"/>
                  <a:pt x="318571" y="783405"/>
                  <a:pt x="307586" y="795146"/>
                </a:cubicBezTo>
                <a:cubicBezTo>
                  <a:pt x="313079" y="812757"/>
                  <a:pt x="285616" y="824497"/>
                  <a:pt x="296601" y="842108"/>
                </a:cubicBezTo>
                <a:cubicBezTo>
                  <a:pt x="307586" y="842108"/>
                  <a:pt x="302093" y="830368"/>
                  <a:pt x="313079" y="818627"/>
                </a:cubicBezTo>
                <a:cubicBezTo>
                  <a:pt x="324064" y="836238"/>
                  <a:pt x="329557" y="818627"/>
                  <a:pt x="340542" y="824497"/>
                </a:cubicBezTo>
                <a:cubicBezTo>
                  <a:pt x="351527" y="836238"/>
                  <a:pt x="335049" y="842108"/>
                  <a:pt x="346034" y="853849"/>
                </a:cubicBezTo>
                <a:cubicBezTo>
                  <a:pt x="346034" y="830368"/>
                  <a:pt x="368005" y="818627"/>
                  <a:pt x="378990" y="824497"/>
                </a:cubicBezTo>
                <a:cubicBezTo>
                  <a:pt x="378990" y="801016"/>
                  <a:pt x="378990" y="801016"/>
                  <a:pt x="384483" y="783405"/>
                </a:cubicBezTo>
                <a:cubicBezTo>
                  <a:pt x="400961" y="801016"/>
                  <a:pt x="417438" y="777535"/>
                  <a:pt x="439409" y="801016"/>
                </a:cubicBezTo>
                <a:cubicBezTo>
                  <a:pt x="433916" y="812757"/>
                  <a:pt x="417438" y="801016"/>
                  <a:pt x="422931" y="818627"/>
                </a:cubicBezTo>
                <a:cubicBezTo>
                  <a:pt x="444902" y="806886"/>
                  <a:pt x="444902" y="836238"/>
                  <a:pt x="461379" y="818627"/>
                </a:cubicBezTo>
                <a:cubicBezTo>
                  <a:pt x="461379" y="836238"/>
                  <a:pt x="494335" y="853849"/>
                  <a:pt x="505320" y="836238"/>
                </a:cubicBezTo>
                <a:cubicBezTo>
                  <a:pt x="516305" y="853849"/>
                  <a:pt x="499827" y="871460"/>
                  <a:pt x="516305" y="883201"/>
                </a:cubicBezTo>
                <a:cubicBezTo>
                  <a:pt x="516305" y="859719"/>
                  <a:pt x="538276" y="877330"/>
                  <a:pt x="538276" y="847979"/>
                </a:cubicBezTo>
                <a:cubicBezTo>
                  <a:pt x="543768" y="865590"/>
                  <a:pt x="554754" y="847979"/>
                  <a:pt x="560246" y="859719"/>
                </a:cubicBezTo>
                <a:cubicBezTo>
                  <a:pt x="554754" y="865590"/>
                  <a:pt x="549261" y="871460"/>
                  <a:pt x="554754" y="883201"/>
                </a:cubicBezTo>
                <a:cubicBezTo>
                  <a:pt x="560246" y="871460"/>
                  <a:pt x="565739" y="877330"/>
                  <a:pt x="571231" y="865590"/>
                </a:cubicBezTo>
                <a:cubicBezTo>
                  <a:pt x="582217" y="883201"/>
                  <a:pt x="571231" y="894941"/>
                  <a:pt x="576724" y="906682"/>
                </a:cubicBezTo>
                <a:cubicBezTo>
                  <a:pt x="587709" y="871460"/>
                  <a:pt x="598694" y="900812"/>
                  <a:pt x="615172" y="889071"/>
                </a:cubicBezTo>
                <a:cubicBezTo>
                  <a:pt x="604187" y="877330"/>
                  <a:pt x="593202" y="871460"/>
                  <a:pt x="582217" y="865590"/>
                </a:cubicBezTo>
                <a:cubicBezTo>
                  <a:pt x="598694" y="847979"/>
                  <a:pt x="620665" y="889071"/>
                  <a:pt x="642635" y="871460"/>
                </a:cubicBezTo>
                <a:cubicBezTo>
                  <a:pt x="615172" y="859719"/>
                  <a:pt x="593202" y="830368"/>
                  <a:pt x="565739" y="836238"/>
                </a:cubicBezTo>
                <a:cubicBezTo>
                  <a:pt x="571231" y="842108"/>
                  <a:pt x="576724" y="853849"/>
                  <a:pt x="571231" y="859719"/>
                </a:cubicBezTo>
                <a:cubicBezTo>
                  <a:pt x="560246" y="842108"/>
                  <a:pt x="565739" y="842108"/>
                  <a:pt x="554754" y="830368"/>
                </a:cubicBezTo>
                <a:cubicBezTo>
                  <a:pt x="554754" y="818627"/>
                  <a:pt x="560246" y="806886"/>
                  <a:pt x="560246" y="801016"/>
                </a:cubicBezTo>
                <a:cubicBezTo>
                  <a:pt x="587709" y="830368"/>
                  <a:pt x="620665" y="847979"/>
                  <a:pt x="637143" y="812757"/>
                </a:cubicBezTo>
                <a:cubicBezTo>
                  <a:pt x="631650" y="830368"/>
                  <a:pt x="648128" y="842108"/>
                  <a:pt x="653621" y="818627"/>
                </a:cubicBezTo>
                <a:cubicBezTo>
                  <a:pt x="664606" y="830368"/>
                  <a:pt x="648128" y="842108"/>
                  <a:pt x="653621" y="853849"/>
                </a:cubicBezTo>
                <a:cubicBezTo>
                  <a:pt x="659113" y="847979"/>
                  <a:pt x="670099" y="859719"/>
                  <a:pt x="675591" y="859719"/>
                </a:cubicBezTo>
                <a:cubicBezTo>
                  <a:pt x="670099" y="847979"/>
                  <a:pt x="648128" y="847979"/>
                  <a:pt x="664606" y="830368"/>
                </a:cubicBezTo>
                <a:cubicBezTo>
                  <a:pt x="670099" y="812757"/>
                  <a:pt x="675591" y="853849"/>
                  <a:pt x="681084" y="836238"/>
                </a:cubicBezTo>
                <a:cubicBezTo>
                  <a:pt x="686576" y="812757"/>
                  <a:pt x="686576" y="818627"/>
                  <a:pt x="703054" y="806886"/>
                </a:cubicBezTo>
                <a:cubicBezTo>
                  <a:pt x="692069" y="795146"/>
                  <a:pt x="697562" y="783405"/>
                  <a:pt x="697562" y="771664"/>
                </a:cubicBezTo>
                <a:cubicBezTo>
                  <a:pt x="714039" y="795146"/>
                  <a:pt x="714039" y="759923"/>
                  <a:pt x="719532" y="748183"/>
                </a:cubicBezTo>
                <a:cubicBezTo>
                  <a:pt x="730517" y="765794"/>
                  <a:pt x="708547" y="783405"/>
                  <a:pt x="719532" y="795146"/>
                </a:cubicBezTo>
                <a:cubicBezTo>
                  <a:pt x="736010" y="783405"/>
                  <a:pt x="746995" y="789275"/>
                  <a:pt x="757980" y="795146"/>
                </a:cubicBezTo>
                <a:cubicBezTo>
                  <a:pt x="752488" y="806886"/>
                  <a:pt x="746995" y="801016"/>
                  <a:pt x="752488" y="818627"/>
                </a:cubicBezTo>
                <a:cubicBezTo>
                  <a:pt x="763473" y="818627"/>
                  <a:pt x="757980" y="830368"/>
                  <a:pt x="768965" y="847979"/>
                </a:cubicBezTo>
                <a:cubicBezTo>
                  <a:pt x="768965" y="818627"/>
                  <a:pt x="785443" y="842108"/>
                  <a:pt x="796429" y="859719"/>
                </a:cubicBezTo>
                <a:cubicBezTo>
                  <a:pt x="807414" y="847979"/>
                  <a:pt x="818399" y="842108"/>
                  <a:pt x="818399" y="818627"/>
                </a:cubicBezTo>
                <a:cubicBezTo>
                  <a:pt x="834877" y="836238"/>
                  <a:pt x="829384" y="847979"/>
                  <a:pt x="829384" y="865590"/>
                </a:cubicBezTo>
                <a:cubicBezTo>
                  <a:pt x="840369" y="842108"/>
                  <a:pt x="862340" y="865590"/>
                  <a:pt x="867833" y="836238"/>
                </a:cubicBezTo>
                <a:cubicBezTo>
                  <a:pt x="873325" y="842108"/>
                  <a:pt x="878818" y="865590"/>
                  <a:pt x="884310" y="859719"/>
                </a:cubicBezTo>
                <a:cubicBezTo>
                  <a:pt x="884310" y="806886"/>
                  <a:pt x="829384" y="830368"/>
                  <a:pt x="829384" y="789275"/>
                </a:cubicBezTo>
                <a:cubicBezTo>
                  <a:pt x="845862" y="795146"/>
                  <a:pt x="862340" y="812757"/>
                  <a:pt x="873325" y="812757"/>
                </a:cubicBezTo>
                <a:cubicBezTo>
                  <a:pt x="867833" y="771664"/>
                  <a:pt x="889803" y="754053"/>
                  <a:pt x="884310" y="712961"/>
                </a:cubicBezTo>
                <a:cubicBezTo>
                  <a:pt x="900788" y="742312"/>
                  <a:pt x="933744" y="712961"/>
                  <a:pt x="961207" y="712961"/>
                </a:cubicBezTo>
                <a:cubicBezTo>
                  <a:pt x="950222" y="724701"/>
                  <a:pt x="950222" y="730572"/>
                  <a:pt x="933744" y="748183"/>
                </a:cubicBezTo>
                <a:cubicBezTo>
                  <a:pt x="961207" y="777535"/>
                  <a:pt x="988670" y="795146"/>
                  <a:pt x="1016133" y="771664"/>
                </a:cubicBezTo>
                <a:cubicBezTo>
                  <a:pt x="1038104" y="818627"/>
                  <a:pt x="1065567" y="771664"/>
                  <a:pt x="1093030" y="818627"/>
                </a:cubicBezTo>
                <a:cubicBezTo>
                  <a:pt x="1098522" y="806886"/>
                  <a:pt x="1104015" y="818627"/>
                  <a:pt x="1109507" y="812757"/>
                </a:cubicBezTo>
                <a:cubicBezTo>
                  <a:pt x="1109507" y="812757"/>
                  <a:pt x="1109507" y="812757"/>
                  <a:pt x="1125985" y="836238"/>
                </a:cubicBezTo>
                <a:cubicBezTo>
                  <a:pt x="1158941" y="812757"/>
                  <a:pt x="1197389" y="865590"/>
                  <a:pt x="1224852" y="865590"/>
                </a:cubicBezTo>
                <a:cubicBezTo>
                  <a:pt x="1219360" y="859719"/>
                  <a:pt x="1213867" y="853849"/>
                  <a:pt x="1219360" y="847979"/>
                </a:cubicBezTo>
                <a:cubicBezTo>
                  <a:pt x="1224852" y="847979"/>
                  <a:pt x="1235838" y="824497"/>
                  <a:pt x="1235838" y="847979"/>
                </a:cubicBezTo>
                <a:cubicBezTo>
                  <a:pt x="1230345" y="836238"/>
                  <a:pt x="1230345" y="859719"/>
                  <a:pt x="1235838" y="865590"/>
                </a:cubicBezTo>
                <a:cubicBezTo>
                  <a:pt x="1241330" y="859719"/>
                  <a:pt x="1290764" y="889071"/>
                  <a:pt x="1290764" y="877330"/>
                </a:cubicBezTo>
                <a:cubicBezTo>
                  <a:pt x="1285271" y="889071"/>
                  <a:pt x="1263301" y="889071"/>
                  <a:pt x="1268793" y="900812"/>
                </a:cubicBezTo>
                <a:cubicBezTo>
                  <a:pt x="1279779" y="912553"/>
                  <a:pt x="1296256" y="906682"/>
                  <a:pt x="1307242" y="912553"/>
                </a:cubicBezTo>
                <a:cubicBezTo>
                  <a:pt x="1312734" y="894941"/>
                  <a:pt x="1307242" y="877330"/>
                  <a:pt x="1312734" y="859719"/>
                </a:cubicBezTo>
                <a:cubicBezTo>
                  <a:pt x="1318227" y="894941"/>
                  <a:pt x="1329212" y="947775"/>
                  <a:pt x="1362168" y="918423"/>
                </a:cubicBezTo>
                <a:cubicBezTo>
                  <a:pt x="1351183" y="906682"/>
                  <a:pt x="1356675" y="900812"/>
                  <a:pt x="1345690" y="900812"/>
                </a:cubicBezTo>
                <a:cubicBezTo>
                  <a:pt x="1367660" y="871460"/>
                  <a:pt x="1384138" y="894941"/>
                  <a:pt x="1411601" y="877330"/>
                </a:cubicBezTo>
                <a:cubicBezTo>
                  <a:pt x="1428079" y="912553"/>
                  <a:pt x="1455542" y="865590"/>
                  <a:pt x="1483005" y="912553"/>
                </a:cubicBezTo>
                <a:cubicBezTo>
                  <a:pt x="1488498" y="894941"/>
                  <a:pt x="1499483" y="918423"/>
                  <a:pt x="1504976" y="894941"/>
                </a:cubicBezTo>
                <a:cubicBezTo>
                  <a:pt x="1499483" y="889071"/>
                  <a:pt x="1493990" y="883201"/>
                  <a:pt x="1499483" y="877330"/>
                </a:cubicBezTo>
                <a:cubicBezTo>
                  <a:pt x="1515961" y="906682"/>
                  <a:pt x="1537931" y="859719"/>
                  <a:pt x="1559902" y="883201"/>
                </a:cubicBezTo>
                <a:cubicBezTo>
                  <a:pt x="1548917" y="906682"/>
                  <a:pt x="1521453" y="883201"/>
                  <a:pt x="1521453" y="906682"/>
                </a:cubicBezTo>
                <a:cubicBezTo>
                  <a:pt x="1543424" y="918423"/>
                  <a:pt x="1609335" y="906682"/>
                  <a:pt x="1592857" y="941904"/>
                </a:cubicBezTo>
                <a:cubicBezTo>
                  <a:pt x="1614828" y="936034"/>
                  <a:pt x="1642291" y="912553"/>
                  <a:pt x="1669754" y="930164"/>
                </a:cubicBezTo>
                <a:cubicBezTo>
                  <a:pt x="1686232" y="953645"/>
                  <a:pt x="1686232" y="965386"/>
                  <a:pt x="1697217" y="965386"/>
                </a:cubicBezTo>
                <a:cubicBezTo>
                  <a:pt x="1702710" y="988867"/>
                  <a:pt x="1686232" y="988867"/>
                  <a:pt x="1686232" y="1000608"/>
                </a:cubicBezTo>
                <a:cubicBezTo>
                  <a:pt x="1691724" y="1006478"/>
                  <a:pt x="1697217" y="1006478"/>
                  <a:pt x="1702710" y="1000608"/>
                </a:cubicBezTo>
                <a:cubicBezTo>
                  <a:pt x="1708202" y="988867"/>
                  <a:pt x="1702710" y="982997"/>
                  <a:pt x="1713695" y="971256"/>
                </a:cubicBezTo>
                <a:cubicBezTo>
                  <a:pt x="1730173" y="982997"/>
                  <a:pt x="1708202" y="1000608"/>
                  <a:pt x="1713695" y="1012348"/>
                </a:cubicBezTo>
                <a:cubicBezTo>
                  <a:pt x="1730173" y="1029959"/>
                  <a:pt x="1724680" y="977126"/>
                  <a:pt x="1741158" y="994737"/>
                </a:cubicBezTo>
                <a:cubicBezTo>
                  <a:pt x="1735665" y="1000608"/>
                  <a:pt x="1735665" y="1012348"/>
                  <a:pt x="1741158" y="1024089"/>
                </a:cubicBezTo>
                <a:cubicBezTo>
                  <a:pt x="1757636" y="1012348"/>
                  <a:pt x="1752143" y="1006478"/>
                  <a:pt x="1757636" y="988867"/>
                </a:cubicBezTo>
                <a:cubicBezTo>
                  <a:pt x="1763128" y="1012348"/>
                  <a:pt x="1768621" y="977126"/>
                  <a:pt x="1774114" y="1000608"/>
                </a:cubicBezTo>
                <a:cubicBezTo>
                  <a:pt x="1779606" y="1018219"/>
                  <a:pt x="1763128" y="1006478"/>
                  <a:pt x="1768621" y="1024089"/>
                </a:cubicBezTo>
                <a:cubicBezTo>
                  <a:pt x="1779606" y="1041700"/>
                  <a:pt x="1790591" y="1000608"/>
                  <a:pt x="1801577" y="988867"/>
                </a:cubicBezTo>
                <a:cubicBezTo>
                  <a:pt x="1790591" y="994737"/>
                  <a:pt x="1768621" y="971256"/>
                  <a:pt x="1779606" y="953645"/>
                </a:cubicBezTo>
                <a:cubicBezTo>
                  <a:pt x="1801577" y="959515"/>
                  <a:pt x="1829040" y="977126"/>
                  <a:pt x="1851010" y="959515"/>
                </a:cubicBezTo>
                <a:lnTo>
                  <a:pt x="1848628" y="952515"/>
                </a:lnTo>
                <a:lnTo>
                  <a:pt x="1854186" y="960983"/>
                </a:lnTo>
                <a:cubicBezTo>
                  <a:pt x="1856503" y="974191"/>
                  <a:pt x="1844144" y="987400"/>
                  <a:pt x="1856503" y="1000608"/>
                </a:cubicBezTo>
                <a:cubicBezTo>
                  <a:pt x="1867488" y="971256"/>
                  <a:pt x="1878473" y="1024089"/>
                  <a:pt x="1889458" y="1006478"/>
                </a:cubicBezTo>
                <a:cubicBezTo>
                  <a:pt x="1883966" y="988867"/>
                  <a:pt x="1861995" y="988867"/>
                  <a:pt x="1872981" y="959515"/>
                </a:cubicBezTo>
                <a:cubicBezTo>
                  <a:pt x="1883966" y="971256"/>
                  <a:pt x="1889458" y="982997"/>
                  <a:pt x="1894951" y="994737"/>
                </a:cubicBezTo>
                <a:cubicBezTo>
                  <a:pt x="1894951" y="994737"/>
                  <a:pt x="1894951" y="994737"/>
                  <a:pt x="1911429" y="965386"/>
                </a:cubicBezTo>
                <a:cubicBezTo>
                  <a:pt x="1933399" y="982997"/>
                  <a:pt x="1949877" y="965386"/>
                  <a:pt x="1966355" y="982997"/>
                </a:cubicBezTo>
                <a:cubicBezTo>
                  <a:pt x="1960862" y="1006478"/>
                  <a:pt x="1966355" y="971256"/>
                  <a:pt x="1955370" y="982997"/>
                </a:cubicBezTo>
                <a:cubicBezTo>
                  <a:pt x="1955370" y="994737"/>
                  <a:pt x="1960862" y="1000608"/>
                  <a:pt x="1960862" y="1006478"/>
                </a:cubicBezTo>
                <a:cubicBezTo>
                  <a:pt x="1971848" y="988867"/>
                  <a:pt x="1999311" y="971256"/>
                  <a:pt x="2021281" y="982997"/>
                </a:cubicBezTo>
                <a:cubicBezTo>
                  <a:pt x="2032266" y="994737"/>
                  <a:pt x="2015789" y="1000608"/>
                  <a:pt x="2032266" y="1012348"/>
                </a:cubicBezTo>
                <a:cubicBezTo>
                  <a:pt x="2043252" y="1018219"/>
                  <a:pt x="2048744" y="1029959"/>
                  <a:pt x="2054237" y="1000608"/>
                </a:cubicBezTo>
                <a:cubicBezTo>
                  <a:pt x="2070715" y="1012348"/>
                  <a:pt x="2059729" y="1024089"/>
                  <a:pt x="2065222" y="1035830"/>
                </a:cubicBezTo>
                <a:cubicBezTo>
                  <a:pt x="2076207" y="1035830"/>
                  <a:pt x="2081700" y="1035830"/>
                  <a:pt x="2092685" y="1029959"/>
                </a:cubicBezTo>
                <a:cubicBezTo>
                  <a:pt x="2087192" y="1038765"/>
                  <a:pt x="2087192" y="1043168"/>
                  <a:pt x="2089939" y="1047570"/>
                </a:cubicBezTo>
                <a:lnTo>
                  <a:pt x="2100972" y="1061721"/>
                </a:lnTo>
                <a:lnTo>
                  <a:pt x="2067282" y="1055642"/>
                </a:lnTo>
                <a:cubicBezTo>
                  <a:pt x="2048744" y="1050506"/>
                  <a:pt x="2029520" y="1044635"/>
                  <a:pt x="2010296" y="1041700"/>
                </a:cubicBezTo>
                <a:cubicBezTo>
                  <a:pt x="2015789" y="1053441"/>
                  <a:pt x="2004803" y="1065181"/>
                  <a:pt x="2004803" y="1076922"/>
                </a:cubicBezTo>
                <a:cubicBezTo>
                  <a:pt x="2043252" y="1076922"/>
                  <a:pt x="2114655" y="1123885"/>
                  <a:pt x="2131134" y="1059311"/>
                </a:cubicBezTo>
                <a:cubicBezTo>
                  <a:pt x="2147611" y="1059311"/>
                  <a:pt x="2131134" y="1071052"/>
                  <a:pt x="2142119" y="1088663"/>
                </a:cubicBezTo>
                <a:cubicBezTo>
                  <a:pt x="2153104" y="1071052"/>
                  <a:pt x="2169582" y="1082793"/>
                  <a:pt x="2180567" y="1076922"/>
                </a:cubicBezTo>
                <a:cubicBezTo>
                  <a:pt x="2180567" y="1059311"/>
                  <a:pt x="2191552" y="1065181"/>
                  <a:pt x="2191552" y="1047570"/>
                </a:cubicBezTo>
                <a:cubicBezTo>
                  <a:pt x="2180567" y="1047570"/>
                  <a:pt x="2169582" y="1035830"/>
                  <a:pt x="2158596" y="1047570"/>
                </a:cubicBezTo>
                <a:cubicBezTo>
                  <a:pt x="2164089" y="1053441"/>
                  <a:pt x="2169582" y="1059311"/>
                  <a:pt x="2169582" y="1071052"/>
                </a:cubicBezTo>
                <a:cubicBezTo>
                  <a:pt x="2158596" y="1053441"/>
                  <a:pt x="2153104" y="1071052"/>
                  <a:pt x="2142119" y="1059311"/>
                </a:cubicBezTo>
                <a:cubicBezTo>
                  <a:pt x="2153104" y="1041700"/>
                  <a:pt x="2136626" y="1018219"/>
                  <a:pt x="2147611" y="1000608"/>
                </a:cubicBezTo>
                <a:cubicBezTo>
                  <a:pt x="2164089" y="1000608"/>
                  <a:pt x="2147611" y="1018219"/>
                  <a:pt x="2158596" y="1029959"/>
                </a:cubicBezTo>
                <a:cubicBezTo>
                  <a:pt x="2175074" y="994737"/>
                  <a:pt x="2202537" y="1065181"/>
                  <a:pt x="2202537" y="1006478"/>
                </a:cubicBezTo>
                <a:cubicBezTo>
                  <a:pt x="2208030" y="1012348"/>
                  <a:pt x="2213523" y="1012348"/>
                  <a:pt x="2219015" y="1006478"/>
                </a:cubicBezTo>
                <a:cubicBezTo>
                  <a:pt x="2230000" y="1012348"/>
                  <a:pt x="2224508" y="1035830"/>
                  <a:pt x="2235493" y="1029959"/>
                </a:cubicBezTo>
                <a:cubicBezTo>
                  <a:pt x="2240986" y="1024089"/>
                  <a:pt x="2235493" y="1012348"/>
                  <a:pt x="2235493" y="1006478"/>
                </a:cubicBezTo>
                <a:cubicBezTo>
                  <a:pt x="2251971" y="1012348"/>
                  <a:pt x="2262956" y="1012348"/>
                  <a:pt x="2279434" y="1018219"/>
                </a:cubicBezTo>
                <a:cubicBezTo>
                  <a:pt x="2268449" y="1000608"/>
                  <a:pt x="2295912" y="1012348"/>
                  <a:pt x="2284927" y="1000608"/>
                </a:cubicBezTo>
                <a:cubicBezTo>
                  <a:pt x="2268449" y="1012348"/>
                  <a:pt x="2257464" y="994737"/>
                  <a:pt x="2246478" y="982997"/>
                </a:cubicBezTo>
                <a:cubicBezTo>
                  <a:pt x="2268449" y="994737"/>
                  <a:pt x="2268449" y="977126"/>
                  <a:pt x="2290419" y="971256"/>
                </a:cubicBezTo>
                <a:cubicBezTo>
                  <a:pt x="2290419" y="982997"/>
                  <a:pt x="2279434" y="988867"/>
                  <a:pt x="2290419" y="1000608"/>
                </a:cubicBezTo>
                <a:cubicBezTo>
                  <a:pt x="2295912" y="994737"/>
                  <a:pt x="2295912" y="1000608"/>
                  <a:pt x="2301404" y="988867"/>
                </a:cubicBezTo>
                <a:cubicBezTo>
                  <a:pt x="2301404" y="977126"/>
                  <a:pt x="2306897" y="965386"/>
                  <a:pt x="2301404" y="953645"/>
                </a:cubicBezTo>
                <a:cubicBezTo>
                  <a:pt x="2290419" y="965386"/>
                  <a:pt x="2273941" y="947775"/>
                  <a:pt x="2262956" y="965386"/>
                </a:cubicBezTo>
                <a:cubicBezTo>
                  <a:pt x="2251971" y="953645"/>
                  <a:pt x="2251971" y="947775"/>
                  <a:pt x="2246478" y="936034"/>
                </a:cubicBezTo>
                <a:cubicBezTo>
                  <a:pt x="2219015" y="947775"/>
                  <a:pt x="2213523" y="982997"/>
                  <a:pt x="2186060" y="953645"/>
                </a:cubicBezTo>
                <a:cubicBezTo>
                  <a:pt x="2180567" y="936034"/>
                  <a:pt x="2208030" y="941904"/>
                  <a:pt x="2191552" y="924293"/>
                </a:cubicBezTo>
                <a:cubicBezTo>
                  <a:pt x="2180567" y="947775"/>
                  <a:pt x="2180567" y="947775"/>
                  <a:pt x="2164089" y="947775"/>
                </a:cubicBezTo>
                <a:cubicBezTo>
                  <a:pt x="2158596" y="930164"/>
                  <a:pt x="2191552" y="930164"/>
                  <a:pt x="2175074" y="906682"/>
                </a:cubicBezTo>
                <a:cubicBezTo>
                  <a:pt x="2169582" y="930164"/>
                  <a:pt x="2158596" y="924293"/>
                  <a:pt x="2153104" y="953645"/>
                </a:cubicBezTo>
                <a:cubicBezTo>
                  <a:pt x="2131134" y="930164"/>
                  <a:pt x="2169582" y="936034"/>
                  <a:pt x="2153104" y="906682"/>
                </a:cubicBezTo>
                <a:cubicBezTo>
                  <a:pt x="2136626" y="936034"/>
                  <a:pt x="2125641" y="912553"/>
                  <a:pt x="2136626" y="947775"/>
                </a:cubicBezTo>
                <a:cubicBezTo>
                  <a:pt x="2120148" y="918423"/>
                  <a:pt x="2103670" y="918423"/>
                  <a:pt x="2103670" y="947775"/>
                </a:cubicBezTo>
                <a:cubicBezTo>
                  <a:pt x="2098178" y="941904"/>
                  <a:pt x="2098178" y="936034"/>
                  <a:pt x="2092685" y="947775"/>
                </a:cubicBezTo>
                <a:cubicBezTo>
                  <a:pt x="2087193" y="936034"/>
                  <a:pt x="2092685" y="906682"/>
                  <a:pt x="2076207" y="912553"/>
                </a:cubicBezTo>
                <a:cubicBezTo>
                  <a:pt x="2070715" y="924293"/>
                  <a:pt x="2076207" y="936034"/>
                  <a:pt x="2070715" y="947775"/>
                </a:cubicBezTo>
                <a:cubicBezTo>
                  <a:pt x="2059729" y="947775"/>
                  <a:pt x="2037759" y="959515"/>
                  <a:pt x="2037759" y="936034"/>
                </a:cubicBezTo>
                <a:cubicBezTo>
                  <a:pt x="2048744" y="947775"/>
                  <a:pt x="2054237" y="936034"/>
                  <a:pt x="2065222" y="941904"/>
                </a:cubicBezTo>
                <a:cubicBezTo>
                  <a:pt x="2037759" y="912553"/>
                  <a:pt x="2004803" y="941904"/>
                  <a:pt x="2004803" y="889071"/>
                </a:cubicBezTo>
                <a:cubicBezTo>
                  <a:pt x="1993818" y="906682"/>
                  <a:pt x="1977340" y="877330"/>
                  <a:pt x="1966355" y="894941"/>
                </a:cubicBezTo>
                <a:cubicBezTo>
                  <a:pt x="1977340" y="894941"/>
                  <a:pt x="1988326" y="930164"/>
                  <a:pt x="1999311" y="900812"/>
                </a:cubicBezTo>
                <a:cubicBezTo>
                  <a:pt x="1999311" y="900812"/>
                  <a:pt x="1999311" y="900812"/>
                  <a:pt x="2010296" y="918423"/>
                </a:cubicBezTo>
                <a:cubicBezTo>
                  <a:pt x="2004803" y="924293"/>
                  <a:pt x="2004803" y="930164"/>
                  <a:pt x="1999311" y="936034"/>
                </a:cubicBezTo>
                <a:cubicBezTo>
                  <a:pt x="1988326" y="924293"/>
                  <a:pt x="1971848" y="924293"/>
                  <a:pt x="1955370" y="912553"/>
                </a:cubicBezTo>
                <a:cubicBezTo>
                  <a:pt x="1955370" y="894941"/>
                  <a:pt x="1966355" y="883201"/>
                  <a:pt x="1955370" y="871460"/>
                </a:cubicBezTo>
                <a:cubicBezTo>
                  <a:pt x="1938892" y="894941"/>
                  <a:pt x="1911429" y="871460"/>
                  <a:pt x="1905936" y="865590"/>
                </a:cubicBezTo>
                <a:cubicBezTo>
                  <a:pt x="1900444" y="889071"/>
                  <a:pt x="1878473" y="889071"/>
                  <a:pt x="1883966" y="912553"/>
                </a:cubicBezTo>
                <a:cubicBezTo>
                  <a:pt x="1883966" y="912553"/>
                  <a:pt x="1878473" y="912553"/>
                  <a:pt x="1878473" y="918423"/>
                </a:cubicBezTo>
                <a:cubicBezTo>
                  <a:pt x="1872981" y="889071"/>
                  <a:pt x="1861995" y="889071"/>
                  <a:pt x="1867488" y="865590"/>
                </a:cubicBezTo>
                <a:cubicBezTo>
                  <a:pt x="1856503" y="865590"/>
                  <a:pt x="1851010" y="894941"/>
                  <a:pt x="1851010" y="906682"/>
                </a:cubicBezTo>
                <a:cubicBezTo>
                  <a:pt x="1834532" y="889071"/>
                  <a:pt x="1796084" y="924293"/>
                  <a:pt x="1812562" y="883201"/>
                </a:cubicBezTo>
                <a:cubicBezTo>
                  <a:pt x="1807069" y="877330"/>
                  <a:pt x="1785099" y="889071"/>
                  <a:pt x="1790591" y="865590"/>
                </a:cubicBezTo>
                <a:cubicBezTo>
                  <a:pt x="1796084" y="859719"/>
                  <a:pt x="1801577" y="871460"/>
                  <a:pt x="1807069" y="859719"/>
                </a:cubicBezTo>
                <a:cubicBezTo>
                  <a:pt x="1796084" y="830368"/>
                  <a:pt x="1785099" y="859719"/>
                  <a:pt x="1774114" y="847979"/>
                </a:cubicBezTo>
                <a:cubicBezTo>
                  <a:pt x="1774114" y="847979"/>
                  <a:pt x="1774114" y="847979"/>
                  <a:pt x="1779606" y="836238"/>
                </a:cubicBezTo>
                <a:cubicBezTo>
                  <a:pt x="1779606" y="830368"/>
                  <a:pt x="1779606" y="824497"/>
                  <a:pt x="1785099" y="824497"/>
                </a:cubicBezTo>
                <a:cubicBezTo>
                  <a:pt x="1790591" y="830368"/>
                  <a:pt x="1796084" y="842108"/>
                  <a:pt x="1801577" y="836238"/>
                </a:cubicBezTo>
                <a:cubicBezTo>
                  <a:pt x="1801577" y="830368"/>
                  <a:pt x="1807069" y="824497"/>
                  <a:pt x="1807069" y="818627"/>
                </a:cubicBezTo>
                <a:cubicBezTo>
                  <a:pt x="1790591" y="812757"/>
                  <a:pt x="1768621" y="801016"/>
                  <a:pt x="1763128" y="836238"/>
                </a:cubicBezTo>
                <a:cubicBezTo>
                  <a:pt x="1741158" y="824497"/>
                  <a:pt x="1719188" y="818627"/>
                  <a:pt x="1702710" y="830368"/>
                </a:cubicBezTo>
                <a:cubicBezTo>
                  <a:pt x="1708202" y="847979"/>
                  <a:pt x="1708202" y="859719"/>
                  <a:pt x="1702710" y="877330"/>
                </a:cubicBezTo>
                <a:cubicBezTo>
                  <a:pt x="1697217" y="830368"/>
                  <a:pt x="1691724" y="883201"/>
                  <a:pt x="1675247" y="859719"/>
                </a:cubicBezTo>
                <a:cubicBezTo>
                  <a:pt x="1675247" y="836238"/>
                  <a:pt x="1697217" y="842108"/>
                  <a:pt x="1691724" y="812757"/>
                </a:cubicBezTo>
                <a:cubicBezTo>
                  <a:pt x="1664261" y="812757"/>
                  <a:pt x="1642291" y="795146"/>
                  <a:pt x="1620321" y="824497"/>
                </a:cubicBezTo>
                <a:cubicBezTo>
                  <a:pt x="1598350" y="789275"/>
                  <a:pt x="1559902" y="806886"/>
                  <a:pt x="1537931" y="777535"/>
                </a:cubicBezTo>
                <a:cubicBezTo>
                  <a:pt x="1543424" y="765794"/>
                  <a:pt x="1548917" y="771664"/>
                  <a:pt x="1548917" y="759923"/>
                </a:cubicBezTo>
                <a:cubicBezTo>
                  <a:pt x="1532439" y="754053"/>
                  <a:pt x="1548917" y="718831"/>
                  <a:pt x="1532439" y="730572"/>
                </a:cubicBezTo>
                <a:cubicBezTo>
                  <a:pt x="1526946" y="742312"/>
                  <a:pt x="1537931" y="754053"/>
                  <a:pt x="1532439" y="765794"/>
                </a:cubicBezTo>
                <a:cubicBezTo>
                  <a:pt x="1515961" y="789275"/>
                  <a:pt x="1499483" y="771664"/>
                  <a:pt x="1483005" y="777535"/>
                </a:cubicBezTo>
                <a:cubicBezTo>
                  <a:pt x="1485752" y="783405"/>
                  <a:pt x="1489871" y="789275"/>
                  <a:pt x="1492617" y="795879"/>
                </a:cubicBezTo>
                <a:lnTo>
                  <a:pt x="1492892" y="800439"/>
                </a:lnTo>
                <a:lnTo>
                  <a:pt x="1483692" y="795604"/>
                </a:lnTo>
                <a:cubicBezTo>
                  <a:pt x="1475453" y="792577"/>
                  <a:pt x="1473393" y="793678"/>
                  <a:pt x="1477512" y="771664"/>
                </a:cubicBezTo>
                <a:cubicBezTo>
                  <a:pt x="1461035" y="771664"/>
                  <a:pt x="1439064" y="759923"/>
                  <a:pt x="1422586" y="759923"/>
                </a:cubicBezTo>
                <a:cubicBezTo>
                  <a:pt x="1433572" y="742312"/>
                  <a:pt x="1422586" y="718831"/>
                  <a:pt x="1411601" y="718831"/>
                </a:cubicBezTo>
                <a:cubicBezTo>
                  <a:pt x="1417094" y="695350"/>
                  <a:pt x="1428079" y="730572"/>
                  <a:pt x="1433572" y="718831"/>
                </a:cubicBezTo>
                <a:cubicBezTo>
                  <a:pt x="1428079" y="695350"/>
                  <a:pt x="1411601" y="677739"/>
                  <a:pt x="1395123" y="707090"/>
                </a:cubicBezTo>
                <a:cubicBezTo>
                  <a:pt x="1400616" y="730572"/>
                  <a:pt x="1406109" y="724701"/>
                  <a:pt x="1395123" y="736442"/>
                </a:cubicBezTo>
                <a:cubicBezTo>
                  <a:pt x="1411601" y="754053"/>
                  <a:pt x="1406109" y="712961"/>
                  <a:pt x="1422586" y="736442"/>
                </a:cubicBezTo>
                <a:cubicBezTo>
                  <a:pt x="1417094" y="748183"/>
                  <a:pt x="1411601" y="742312"/>
                  <a:pt x="1400616" y="759923"/>
                </a:cubicBezTo>
                <a:cubicBezTo>
                  <a:pt x="1373153" y="748183"/>
                  <a:pt x="1334705" y="724701"/>
                  <a:pt x="1312734" y="754053"/>
                </a:cubicBezTo>
                <a:cubicBezTo>
                  <a:pt x="1301749" y="742312"/>
                  <a:pt x="1312734" y="730572"/>
                  <a:pt x="1301749" y="718831"/>
                </a:cubicBezTo>
                <a:cubicBezTo>
                  <a:pt x="1296256" y="724701"/>
                  <a:pt x="1296256" y="718831"/>
                  <a:pt x="1290764" y="724701"/>
                </a:cubicBezTo>
                <a:cubicBezTo>
                  <a:pt x="1279779" y="724701"/>
                  <a:pt x="1290764" y="754053"/>
                  <a:pt x="1279779" y="742312"/>
                </a:cubicBezTo>
                <a:cubicBezTo>
                  <a:pt x="1268793" y="712961"/>
                  <a:pt x="1213867" y="701220"/>
                  <a:pt x="1202882" y="736442"/>
                </a:cubicBezTo>
                <a:cubicBezTo>
                  <a:pt x="1186404" y="724701"/>
                  <a:pt x="1213867" y="718831"/>
                  <a:pt x="1202882" y="707090"/>
                </a:cubicBezTo>
                <a:cubicBezTo>
                  <a:pt x="1197389" y="712961"/>
                  <a:pt x="1191897" y="701220"/>
                  <a:pt x="1186404" y="689479"/>
                </a:cubicBezTo>
                <a:cubicBezTo>
                  <a:pt x="1180911" y="712961"/>
                  <a:pt x="1175419" y="701220"/>
                  <a:pt x="1164434" y="689479"/>
                </a:cubicBezTo>
                <a:cubicBezTo>
                  <a:pt x="1164434" y="695350"/>
                  <a:pt x="1164434" y="701220"/>
                  <a:pt x="1158941" y="707090"/>
                </a:cubicBezTo>
                <a:cubicBezTo>
                  <a:pt x="1153448" y="689479"/>
                  <a:pt x="1142463" y="701220"/>
                  <a:pt x="1136971" y="683609"/>
                </a:cubicBezTo>
                <a:cubicBezTo>
                  <a:pt x="1142463" y="677739"/>
                  <a:pt x="1142463" y="671868"/>
                  <a:pt x="1136971" y="660128"/>
                </a:cubicBezTo>
                <a:cubicBezTo>
                  <a:pt x="1131478" y="665998"/>
                  <a:pt x="1125985" y="665998"/>
                  <a:pt x="1120493" y="671868"/>
                </a:cubicBezTo>
                <a:cubicBezTo>
                  <a:pt x="1125985" y="683609"/>
                  <a:pt x="1131478" y="677739"/>
                  <a:pt x="1136971" y="683609"/>
                </a:cubicBezTo>
                <a:cubicBezTo>
                  <a:pt x="1125985" y="689479"/>
                  <a:pt x="1115000" y="689479"/>
                  <a:pt x="1109507" y="701220"/>
                </a:cubicBezTo>
                <a:cubicBezTo>
                  <a:pt x="1115000" y="671868"/>
                  <a:pt x="1087537" y="695350"/>
                  <a:pt x="1082045" y="660128"/>
                </a:cubicBezTo>
                <a:cubicBezTo>
                  <a:pt x="1054581" y="677739"/>
                  <a:pt x="1021626" y="665998"/>
                  <a:pt x="988670" y="636646"/>
                </a:cubicBezTo>
                <a:cubicBezTo>
                  <a:pt x="977685" y="654257"/>
                  <a:pt x="983178" y="642517"/>
                  <a:pt x="977685" y="630776"/>
                </a:cubicBezTo>
                <a:cubicBezTo>
                  <a:pt x="955714" y="642517"/>
                  <a:pt x="922759" y="642517"/>
                  <a:pt x="911774" y="613165"/>
                </a:cubicBezTo>
                <a:cubicBezTo>
                  <a:pt x="895296" y="642517"/>
                  <a:pt x="867833" y="601424"/>
                  <a:pt x="862340" y="583813"/>
                </a:cubicBezTo>
                <a:cubicBezTo>
                  <a:pt x="867833" y="589683"/>
                  <a:pt x="884310" y="583813"/>
                  <a:pt x="873325" y="577943"/>
                </a:cubicBezTo>
                <a:cubicBezTo>
                  <a:pt x="867833" y="572072"/>
                  <a:pt x="856847" y="572072"/>
                  <a:pt x="851355" y="577943"/>
                </a:cubicBezTo>
                <a:cubicBezTo>
                  <a:pt x="856847" y="583813"/>
                  <a:pt x="856847" y="589683"/>
                  <a:pt x="851355" y="595554"/>
                </a:cubicBezTo>
                <a:cubicBezTo>
                  <a:pt x="840369" y="583813"/>
                  <a:pt x="823892" y="595554"/>
                  <a:pt x="812906" y="601424"/>
                </a:cubicBezTo>
                <a:cubicBezTo>
                  <a:pt x="845862" y="566202"/>
                  <a:pt x="840369" y="530980"/>
                  <a:pt x="867833" y="560332"/>
                </a:cubicBezTo>
                <a:cubicBezTo>
                  <a:pt x="884310" y="548591"/>
                  <a:pt x="895296" y="560332"/>
                  <a:pt x="911774" y="542721"/>
                </a:cubicBezTo>
                <a:cubicBezTo>
                  <a:pt x="922759" y="560332"/>
                  <a:pt x="917266" y="572072"/>
                  <a:pt x="933744" y="572072"/>
                </a:cubicBezTo>
                <a:cubicBezTo>
                  <a:pt x="928251" y="589683"/>
                  <a:pt x="911774" y="577943"/>
                  <a:pt x="922759" y="589683"/>
                </a:cubicBezTo>
                <a:cubicBezTo>
                  <a:pt x="950222" y="589683"/>
                  <a:pt x="983178" y="595554"/>
                  <a:pt x="994163" y="560332"/>
                </a:cubicBezTo>
                <a:cubicBezTo>
                  <a:pt x="1010641" y="577943"/>
                  <a:pt x="994163" y="589683"/>
                  <a:pt x="1005148" y="601424"/>
                </a:cubicBezTo>
                <a:cubicBezTo>
                  <a:pt x="1021626" y="572072"/>
                  <a:pt x="1043596" y="607294"/>
                  <a:pt x="1054581" y="607294"/>
                </a:cubicBezTo>
                <a:cubicBezTo>
                  <a:pt x="1043596" y="601424"/>
                  <a:pt x="1038104" y="613165"/>
                  <a:pt x="1027118" y="624906"/>
                </a:cubicBezTo>
                <a:cubicBezTo>
                  <a:pt x="1021626" y="601424"/>
                  <a:pt x="994163" y="601424"/>
                  <a:pt x="994163" y="624906"/>
                </a:cubicBezTo>
                <a:cubicBezTo>
                  <a:pt x="1016133" y="648387"/>
                  <a:pt x="1032611" y="630776"/>
                  <a:pt x="1049089" y="648387"/>
                </a:cubicBezTo>
                <a:cubicBezTo>
                  <a:pt x="1054581" y="642517"/>
                  <a:pt x="1054581" y="636646"/>
                  <a:pt x="1060074" y="630776"/>
                </a:cubicBezTo>
                <a:cubicBezTo>
                  <a:pt x="1054581" y="613165"/>
                  <a:pt x="1038104" y="624906"/>
                  <a:pt x="1049089" y="613165"/>
                </a:cubicBezTo>
                <a:cubicBezTo>
                  <a:pt x="1054581" y="624906"/>
                  <a:pt x="1060074" y="601424"/>
                  <a:pt x="1065567" y="595554"/>
                </a:cubicBezTo>
                <a:cubicBezTo>
                  <a:pt x="1087537" y="630776"/>
                  <a:pt x="1093030" y="566202"/>
                  <a:pt x="1115000" y="583813"/>
                </a:cubicBezTo>
                <a:cubicBezTo>
                  <a:pt x="1115000" y="601424"/>
                  <a:pt x="1093030" y="595554"/>
                  <a:pt x="1104015" y="607294"/>
                </a:cubicBezTo>
                <a:cubicBezTo>
                  <a:pt x="1120493" y="607294"/>
                  <a:pt x="1136971" y="613165"/>
                  <a:pt x="1158941" y="607294"/>
                </a:cubicBezTo>
                <a:cubicBezTo>
                  <a:pt x="1169926" y="619035"/>
                  <a:pt x="1158941" y="624906"/>
                  <a:pt x="1169926" y="636646"/>
                </a:cubicBezTo>
                <a:cubicBezTo>
                  <a:pt x="1175419" y="624906"/>
                  <a:pt x="1186404" y="619035"/>
                  <a:pt x="1197389" y="613165"/>
                </a:cubicBezTo>
                <a:cubicBezTo>
                  <a:pt x="1202882" y="630776"/>
                  <a:pt x="1180911" y="648387"/>
                  <a:pt x="1180911" y="665998"/>
                </a:cubicBezTo>
                <a:cubicBezTo>
                  <a:pt x="1186404" y="677739"/>
                  <a:pt x="1197389" y="665998"/>
                  <a:pt x="1202882" y="671868"/>
                </a:cubicBezTo>
                <a:cubicBezTo>
                  <a:pt x="1197389" y="642517"/>
                  <a:pt x="1219360" y="654257"/>
                  <a:pt x="1224852" y="654257"/>
                </a:cubicBezTo>
                <a:cubicBezTo>
                  <a:pt x="1219360" y="630776"/>
                  <a:pt x="1235838" y="642517"/>
                  <a:pt x="1235838" y="624906"/>
                </a:cubicBezTo>
                <a:cubicBezTo>
                  <a:pt x="1235838" y="624906"/>
                  <a:pt x="1230345" y="619035"/>
                  <a:pt x="1235838" y="619035"/>
                </a:cubicBezTo>
                <a:cubicBezTo>
                  <a:pt x="1252315" y="630776"/>
                  <a:pt x="1230345" y="642517"/>
                  <a:pt x="1241330" y="654257"/>
                </a:cubicBezTo>
                <a:cubicBezTo>
                  <a:pt x="1257808" y="665998"/>
                  <a:pt x="1268793" y="613165"/>
                  <a:pt x="1285271" y="630776"/>
                </a:cubicBezTo>
                <a:cubicBezTo>
                  <a:pt x="1274286" y="636646"/>
                  <a:pt x="1274286" y="648387"/>
                  <a:pt x="1279779" y="654257"/>
                </a:cubicBezTo>
                <a:cubicBezTo>
                  <a:pt x="1301749" y="677739"/>
                  <a:pt x="1318227" y="624906"/>
                  <a:pt x="1323719" y="613165"/>
                </a:cubicBezTo>
                <a:cubicBezTo>
                  <a:pt x="1318227" y="624906"/>
                  <a:pt x="1323719" y="636646"/>
                  <a:pt x="1323719" y="648387"/>
                </a:cubicBezTo>
                <a:cubicBezTo>
                  <a:pt x="1318227" y="660128"/>
                  <a:pt x="1296256" y="665998"/>
                  <a:pt x="1301749" y="683609"/>
                </a:cubicBezTo>
                <a:cubicBezTo>
                  <a:pt x="1329212" y="701220"/>
                  <a:pt x="1329212" y="654257"/>
                  <a:pt x="1351183" y="642517"/>
                </a:cubicBezTo>
                <a:cubicBezTo>
                  <a:pt x="1362168" y="654257"/>
                  <a:pt x="1356675" y="660128"/>
                  <a:pt x="1362168" y="665998"/>
                </a:cubicBezTo>
                <a:cubicBezTo>
                  <a:pt x="1367660" y="660128"/>
                  <a:pt x="1373153" y="648387"/>
                  <a:pt x="1378646" y="642517"/>
                </a:cubicBezTo>
                <a:cubicBezTo>
                  <a:pt x="1373153" y="630776"/>
                  <a:pt x="1356675" y="648387"/>
                  <a:pt x="1356675" y="624906"/>
                </a:cubicBezTo>
                <a:cubicBezTo>
                  <a:pt x="1373153" y="630776"/>
                  <a:pt x="1384138" y="636646"/>
                  <a:pt x="1395123" y="624906"/>
                </a:cubicBezTo>
                <a:cubicBezTo>
                  <a:pt x="1362168" y="613165"/>
                  <a:pt x="1323719" y="607294"/>
                  <a:pt x="1290764" y="601424"/>
                </a:cubicBezTo>
                <a:cubicBezTo>
                  <a:pt x="1318227" y="566202"/>
                  <a:pt x="1378646" y="642517"/>
                  <a:pt x="1389631" y="589683"/>
                </a:cubicBezTo>
                <a:cubicBezTo>
                  <a:pt x="1395123" y="577943"/>
                  <a:pt x="1406109" y="583813"/>
                  <a:pt x="1417094" y="583813"/>
                </a:cubicBezTo>
                <a:cubicBezTo>
                  <a:pt x="1411601" y="589683"/>
                  <a:pt x="1406109" y="595554"/>
                  <a:pt x="1411601" y="601424"/>
                </a:cubicBezTo>
                <a:cubicBezTo>
                  <a:pt x="1428079" y="607294"/>
                  <a:pt x="1450049" y="624906"/>
                  <a:pt x="1466527" y="630776"/>
                </a:cubicBezTo>
                <a:cubicBezTo>
                  <a:pt x="1466527" y="636646"/>
                  <a:pt x="1461035" y="642517"/>
                  <a:pt x="1461035" y="648387"/>
                </a:cubicBezTo>
                <a:cubicBezTo>
                  <a:pt x="1472020" y="636646"/>
                  <a:pt x="1477512" y="660128"/>
                  <a:pt x="1488498" y="642517"/>
                </a:cubicBezTo>
                <a:cubicBezTo>
                  <a:pt x="1483005" y="636646"/>
                  <a:pt x="1477512" y="642517"/>
                  <a:pt x="1466527" y="630776"/>
                </a:cubicBezTo>
                <a:cubicBezTo>
                  <a:pt x="1488498" y="607294"/>
                  <a:pt x="1499483" y="613165"/>
                  <a:pt x="1510468" y="577943"/>
                </a:cubicBezTo>
                <a:cubicBezTo>
                  <a:pt x="1526946" y="595554"/>
                  <a:pt x="1521453" y="560332"/>
                  <a:pt x="1548917" y="589683"/>
                </a:cubicBezTo>
                <a:cubicBezTo>
                  <a:pt x="1565394" y="554461"/>
                  <a:pt x="1609335" y="589683"/>
                  <a:pt x="1636798" y="589683"/>
                </a:cubicBezTo>
                <a:cubicBezTo>
                  <a:pt x="1636798" y="595554"/>
                  <a:pt x="1631306" y="601424"/>
                  <a:pt x="1631306" y="607294"/>
                </a:cubicBezTo>
                <a:cubicBezTo>
                  <a:pt x="1636798" y="607294"/>
                  <a:pt x="1636798" y="607294"/>
                  <a:pt x="1642291" y="613165"/>
                </a:cubicBezTo>
                <a:cubicBezTo>
                  <a:pt x="1642291" y="589683"/>
                  <a:pt x="1653276" y="577943"/>
                  <a:pt x="1664261" y="595554"/>
                </a:cubicBezTo>
                <a:cubicBezTo>
                  <a:pt x="1669754" y="601424"/>
                  <a:pt x="1664261" y="607294"/>
                  <a:pt x="1664261" y="613165"/>
                </a:cubicBezTo>
                <a:cubicBezTo>
                  <a:pt x="1675247" y="601424"/>
                  <a:pt x="1669754" y="595554"/>
                  <a:pt x="1680739" y="595554"/>
                </a:cubicBezTo>
                <a:cubicBezTo>
                  <a:pt x="1686232" y="601424"/>
                  <a:pt x="1680739" y="613165"/>
                  <a:pt x="1680739" y="619035"/>
                </a:cubicBezTo>
                <a:cubicBezTo>
                  <a:pt x="1686232" y="613165"/>
                  <a:pt x="1686232" y="601424"/>
                  <a:pt x="1691724" y="595554"/>
                </a:cubicBezTo>
                <a:cubicBezTo>
                  <a:pt x="1708202" y="595554"/>
                  <a:pt x="1741158" y="624906"/>
                  <a:pt x="1752143" y="595554"/>
                </a:cubicBezTo>
                <a:cubicBezTo>
                  <a:pt x="1763128" y="607294"/>
                  <a:pt x="1741158" y="619035"/>
                  <a:pt x="1752143" y="636646"/>
                </a:cubicBezTo>
                <a:cubicBezTo>
                  <a:pt x="1785099" y="583813"/>
                  <a:pt x="1812562" y="613165"/>
                  <a:pt x="1834532" y="642517"/>
                </a:cubicBezTo>
                <a:cubicBezTo>
                  <a:pt x="1829040" y="636646"/>
                  <a:pt x="1829040" y="642517"/>
                  <a:pt x="1834532" y="648387"/>
                </a:cubicBezTo>
                <a:cubicBezTo>
                  <a:pt x="1818054" y="648387"/>
                  <a:pt x="1801577" y="683609"/>
                  <a:pt x="1812562" y="707090"/>
                </a:cubicBezTo>
                <a:cubicBezTo>
                  <a:pt x="1823547" y="695350"/>
                  <a:pt x="1818054" y="683609"/>
                  <a:pt x="1834532" y="689479"/>
                </a:cubicBezTo>
                <a:cubicBezTo>
                  <a:pt x="1829040" y="677739"/>
                  <a:pt x="1829040" y="660128"/>
                  <a:pt x="1840025" y="648387"/>
                </a:cubicBezTo>
                <a:cubicBezTo>
                  <a:pt x="1851010" y="665998"/>
                  <a:pt x="1834532" y="677739"/>
                  <a:pt x="1845518" y="695350"/>
                </a:cubicBezTo>
                <a:cubicBezTo>
                  <a:pt x="1851010" y="695350"/>
                  <a:pt x="1851010" y="712961"/>
                  <a:pt x="1867488" y="701220"/>
                </a:cubicBezTo>
                <a:cubicBezTo>
                  <a:pt x="1889458" y="648387"/>
                  <a:pt x="1933399" y="665998"/>
                  <a:pt x="1960862" y="642517"/>
                </a:cubicBezTo>
                <a:cubicBezTo>
                  <a:pt x="1949877" y="654257"/>
                  <a:pt x="1944385" y="665998"/>
                  <a:pt x="1949877" y="677739"/>
                </a:cubicBezTo>
                <a:cubicBezTo>
                  <a:pt x="1966355" y="671868"/>
                  <a:pt x="1971848" y="689479"/>
                  <a:pt x="1977340" y="654257"/>
                </a:cubicBezTo>
                <a:cubicBezTo>
                  <a:pt x="1999311" y="683609"/>
                  <a:pt x="1982833" y="624906"/>
                  <a:pt x="2004803" y="642517"/>
                </a:cubicBezTo>
                <a:cubicBezTo>
                  <a:pt x="1993818" y="660128"/>
                  <a:pt x="1993818" y="671868"/>
                  <a:pt x="1993818" y="683609"/>
                </a:cubicBezTo>
                <a:cubicBezTo>
                  <a:pt x="1999311" y="689479"/>
                  <a:pt x="2004803" y="689479"/>
                  <a:pt x="2004803" y="689479"/>
                </a:cubicBezTo>
                <a:cubicBezTo>
                  <a:pt x="2004803" y="677739"/>
                  <a:pt x="2004803" y="665998"/>
                  <a:pt x="2015789" y="654257"/>
                </a:cubicBezTo>
                <a:cubicBezTo>
                  <a:pt x="2021281" y="683609"/>
                  <a:pt x="2032266" y="665998"/>
                  <a:pt x="2032266" y="642517"/>
                </a:cubicBezTo>
                <a:cubicBezTo>
                  <a:pt x="2087193" y="677739"/>
                  <a:pt x="2147611" y="630776"/>
                  <a:pt x="2180567" y="695350"/>
                </a:cubicBezTo>
                <a:cubicBezTo>
                  <a:pt x="2186060" y="671868"/>
                  <a:pt x="2197045" y="689479"/>
                  <a:pt x="2208030" y="665998"/>
                </a:cubicBezTo>
                <a:cubicBezTo>
                  <a:pt x="2224508" y="695350"/>
                  <a:pt x="2235493" y="683609"/>
                  <a:pt x="2246478" y="660128"/>
                </a:cubicBezTo>
                <a:cubicBezTo>
                  <a:pt x="2268449" y="665998"/>
                  <a:pt x="2273941" y="683609"/>
                  <a:pt x="2284927" y="654257"/>
                </a:cubicBezTo>
                <a:cubicBezTo>
                  <a:pt x="2301404" y="665998"/>
                  <a:pt x="2273941" y="677739"/>
                  <a:pt x="2279434" y="689479"/>
                </a:cubicBezTo>
                <a:cubicBezTo>
                  <a:pt x="2295912" y="701220"/>
                  <a:pt x="2301404" y="677739"/>
                  <a:pt x="2306897" y="707090"/>
                </a:cubicBezTo>
                <a:cubicBezTo>
                  <a:pt x="2312390" y="689479"/>
                  <a:pt x="2323375" y="689479"/>
                  <a:pt x="2328868" y="695350"/>
                </a:cubicBezTo>
                <a:cubicBezTo>
                  <a:pt x="2328868" y="701220"/>
                  <a:pt x="2323375" y="707090"/>
                  <a:pt x="2323375" y="718831"/>
                </a:cubicBezTo>
                <a:cubicBezTo>
                  <a:pt x="2383793" y="695350"/>
                  <a:pt x="2455197" y="724701"/>
                  <a:pt x="2504631" y="689479"/>
                </a:cubicBezTo>
                <a:cubicBezTo>
                  <a:pt x="2488153" y="683609"/>
                  <a:pt x="2460690" y="695350"/>
                  <a:pt x="2455197" y="677739"/>
                </a:cubicBezTo>
                <a:cubicBezTo>
                  <a:pt x="2455197" y="677739"/>
                  <a:pt x="2466183" y="677739"/>
                  <a:pt x="2460690" y="671868"/>
                </a:cubicBezTo>
                <a:cubicBezTo>
                  <a:pt x="2449705" y="665998"/>
                  <a:pt x="2438720" y="654257"/>
                  <a:pt x="2444212" y="683609"/>
                </a:cubicBezTo>
                <a:cubicBezTo>
                  <a:pt x="2422242" y="677739"/>
                  <a:pt x="2433227" y="648387"/>
                  <a:pt x="2438720" y="630776"/>
                </a:cubicBezTo>
                <a:cubicBezTo>
                  <a:pt x="2460690" y="654257"/>
                  <a:pt x="2499138" y="683609"/>
                  <a:pt x="2499138" y="642517"/>
                </a:cubicBezTo>
                <a:cubicBezTo>
                  <a:pt x="2510124" y="660128"/>
                  <a:pt x="2515616" y="630776"/>
                  <a:pt x="2526601" y="648387"/>
                </a:cubicBezTo>
                <a:cubicBezTo>
                  <a:pt x="2521109" y="665998"/>
                  <a:pt x="2504631" y="654257"/>
                  <a:pt x="2515616" y="665998"/>
                </a:cubicBezTo>
                <a:cubicBezTo>
                  <a:pt x="2518363" y="674803"/>
                  <a:pt x="2522482" y="676271"/>
                  <a:pt x="2527288" y="674803"/>
                </a:cubicBezTo>
                <a:lnTo>
                  <a:pt x="2542810" y="666148"/>
                </a:lnTo>
                <a:lnTo>
                  <a:pt x="2545139" y="674070"/>
                </a:lnTo>
                <a:cubicBezTo>
                  <a:pt x="2544452" y="682141"/>
                  <a:pt x="2540333" y="689479"/>
                  <a:pt x="2532094" y="695350"/>
                </a:cubicBezTo>
                <a:cubicBezTo>
                  <a:pt x="2521109" y="689479"/>
                  <a:pt x="2521109" y="677739"/>
                  <a:pt x="2510124" y="695350"/>
                </a:cubicBezTo>
                <a:cubicBezTo>
                  <a:pt x="2526601" y="712961"/>
                  <a:pt x="2504631" y="724701"/>
                  <a:pt x="2515616" y="742312"/>
                </a:cubicBezTo>
                <a:cubicBezTo>
                  <a:pt x="2521109" y="736442"/>
                  <a:pt x="2526601" y="742312"/>
                  <a:pt x="2537587" y="736442"/>
                </a:cubicBezTo>
                <a:cubicBezTo>
                  <a:pt x="2543079" y="683609"/>
                  <a:pt x="2576035" y="654257"/>
                  <a:pt x="2603498" y="654257"/>
                </a:cubicBezTo>
                <a:cubicBezTo>
                  <a:pt x="2592513" y="665998"/>
                  <a:pt x="2614483" y="671868"/>
                  <a:pt x="2614483" y="671868"/>
                </a:cubicBezTo>
                <a:cubicBezTo>
                  <a:pt x="2619976" y="642517"/>
                  <a:pt x="2647439" y="665998"/>
                  <a:pt x="2663917" y="671868"/>
                </a:cubicBezTo>
                <a:cubicBezTo>
                  <a:pt x="2658424" y="677739"/>
                  <a:pt x="2652932" y="683609"/>
                  <a:pt x="2658424" y="695350"/>
                </a:cubicBezTo>
                <a:cubicBezTo>
                  <a:pt x="2669409" y="707090"/>
                  <a:pt x="2674902" y="660128"/>
                  <a:pt x="2685887" y="665998"/>
                </a:cubicBezTo>
                <a:cubicBezTo>
                  <a:pt x="2680394" y="695350"/>
                  <a:pt x="2702365" y="671868"/>
                  <a:pt x="2707858" y="671868"/>
                </a:cubicBezTo>
                <a:cubicBezTo>
                  <a:pt x="2702365" y="683609"/>
                  <a:pt x="2718843" y="695350"/>
                  <a:pt x="2724336" y="707090"/>
                </a:cubicBezTo>
                <a:cubicBezTo>
                  <a:pt x="2729828" y="695350"/>
                  <a:pt x="2729828" y="701220"/>
                  <a:pt x="2735321" y="689479"/>
                </a:cubicBezTo>
                <a:cubicBezTo>
                  <a:pt x="2729828" y="695350"/>
                  <a:pt x="2718843" y="689479"/>
                  <a:pt x="2724336" y="671868"/>
                </a:cubicBezTo>
                <a:cubicBezTo>
                  <a:pt x="2740813" y="683609"/>
                  <a:pt x="2757291" y="689479"/>
                  <a:pt x="2751798" y="660128"/>
                </a:cubicBezTo>
                <a:cubicBezTo>
                  <a:pt x="2768277" y="665998"/>
                  <a:pt x="2746306" y="677739"/>
                  <a:pt x="2757291" y="689479"/>
                </a:cubicBezTo>
                <a:cubicBezTo>
                  <a:pt x="2773769" y="654257"/>
                  <a:pt x="2768277" y="683609"/>
                  <a:pt x="2779262" y="683609"/>
                </a:cubicBezTo>
                <a:cubicBezTo>
                  <a:pt x="2784754" y="671868"/>
                  <a:pt x="2784754" y="660128"/>
                  <a:pt x="2779262" y="648387"/>
                </a:cubicBezTo>
                <a:cubicBezTo>
                  <a:pt x="2779262" y="671868"/>
                  <a:pt x="2757291" y="648387"/>
                  <a:pt x="2746306" y="648387"/>
                </a:cubicBezTo>
                <a:cubicBezTo>
                  <a:pt x="2757291" y="642517"/>
                  <a:pt x="2746306" y="630776"/>
                  <a:pt x="2751798" y="619035"/>
                </a:cubicBezTo>
                <a:cubicBezTo>
                  <a:pt x="2762784" y="624906"/>
                  <a:pt x="2768277" y="630776"/>
                  <a:pt x="2779262" y="619035"/>
                </a:cubicBezTo>
                <a:cubicBezTo>
                  <a:pt x="2779262" y="601424"/>
                  <a:pt x="2768277" y="601424"/>
                  <a:pt x="2757291" y="589683"/>
                </a:cubicBezTo>
                <a:cubicBezTo>
                  <a:pt x="2784754" y="589683"/>
                  <a:pt x="2790247" y="607294"/>
                  <a:pt x="2801232" y="636646"/>
                </a:cubicBezTo>
                <a:cubicBezTo>
                  <a:pt x="2817710" y="619035"/>
                  <a:pt x="2834188" y="660128"/>
                  <a:pt x="2845173" y="665998"/>
                </a:cubicBezTo>
                <a:cubicBezTo>
                  <a:pt x="2845173" y="677739"/>
                  <a:pt x="2834188" y="695350"/>
                  <a:pt x="2839680" y="707090"/>
                </a:cubicBezTo>
                <a:cubicBezTo>
                  <a:pt x="2850666" y="701220"/>
                  <a:pt x="2867143" y="712961"/>
                  <a:pt x="2878129" y="707090"/>
                </a:cubicBezTo>
                <a:cubicBezTo>
                  <a:pt x="2883621" y="695350"/>
                  <a:pt x="2883621" y="671868"/>
                  <a:pt x="2894606" y="683609"/>
                </a:cubicBezTo>
                <a:cubicBezTo>
                  <a:pt x="2894606" y="701220"/>
                  <a:pt x="2878129" y="695350"/>
                  <a:pt x="2894606" y="718831"/>
                </a:cubicBezTo>
                <a:cubicBezTo>
                  <a:pt x="2900099" y="689479"/>
                  <a:pt x="2900099" y="707090"/>
                  <a:pt x="2911084" y="707090"/>
                </a:cubicBezTo>
                <a:cubicBezTo>
                  <a:pt x="2911084" y="695350"/>
                  <a:pt x="2911084" y="683609"/>
                  <a:pt x="2911084" y="677739"/>
                </a:cubicBezTo>
                <a:cubicBezTo>
                  <a:pt x="2911084" y="677739"/>
                  <a:pt x="2889114" y="671868"/>
                  <a:pt x="2894606" y="660128"/>
                </a:cubicBezTo>
                <a:cubicBezTo>
                  <a:pt x="2905592" y="660128"/>
                  <a:pt x="2911084" y="677739"/>
                  <a:pt x="2922069" y="660128"/>
                </a:cubicBezTo>
                <a:cubicBezTo>
                  <a:pt x="2916577" y="642517"/>
                  <a:pt x="2900099" y="654257"/>
                  <a:pt x="2911084" y="642517"/>
                </a:cubicBezTo>
                <a:cubicBezTo>
                  <a:pt x="2916577" y="648387"/>
                  <a:pt x="2916577" y="636646"/>
                  <a:pt x="2916577" y="630776"/>
                </a:cubicBezTo>
                <a:cubicBezTo>
                  <a:pt x="2927562" y="642517"/>
                  <a:pt x="2933055" y="654257"/>
                  <a:pt x="2927562" y="665998"/>
                </a:cubicBezTo>
                <a:cubicBezTo>
                  <a:pt x="2938547" y="660128"/>
                  <a:pt x="2944040" y="677739"/>
                  <a:pt x="2955025" y="665998"/>
                </a:cubicBezTo>
                <a:cubicBezTo>
                  <a:pt x="2966010" y="677739"/>
                  <a:pt x="2966010" y="718831"/>
                  <a:pt x="2976996" y="707090"/>
                </a:cubicBezTo>
                <a:cubicBezTo>
                  <a:pt x="2993473" y="689479"/>
                  <a:pt x="2971503" y="677739"/>
                  <a:pt x="2987981" y="660128"/>
                </a:cubicBezTo>
                <a:cubicBezTo>
                  <a:pt x="3004459" y="677739"/>
                  <a:pt x="2976996" y="689479"/>
                  <a:pt x="2993473" y="707090"/>
                </a:cubicBezTo>
                <a:cubicBezTo>
                  <a:pt x="3015444" y="707090"/>
                  <a:pt x="3037414" y="718831"/>
                  <a:pt x="3059385" y="689479"/>
                </a:cubicBezTo>
                <a:cubicBezTo>
                  <a:pt x="3059385" y="724701"/>
                  <a:pt x="3081355" y="695350"/>
                  <a:pt x="3086848" y="695350"/>
                </a:cubicBezTo>
                <a:cubicBezTo>
                  <a:pt x="3097833" y="707090"/>
                  <a:pt x="3097833" y="736442"/>
                  <a:pt x="3108818" y="730572"/>
                </a:cubicBezTo>
                <a:cubicBezTo>
                  <a:pt x="3119803" y="712961"/>
                  <a:pt x="3130789" y="683609"/>
                  <a:pt x="3136281" y="671868"/>
                </a:cubicBezTo>
                <a:cubicBezTo>
                  <a:pt x="3141774" y="683609"/>
                  <a:pt x="3147267" y="689479"/>
                  <a:pt x="3158252" y="701220"/>
                </a:cubicBezTo>
                <a:cubicBezTo>
                  <a:pt x="3163744" y="724701"/>
                  <a:pt x="3136281" y="701220"/>
                  <a:pt x="3141774" y="724701"/>
                </a:cubicBezTo>
                <a:cubicBezTo>
                  <a:pt x="3158252" y="724701"/>
                  <a:pt x="3185715" y="730572"/>
                  <a:pt x="3191207" y="707090"/>
                </a:cubicBezTo>
                <a:cubicBezTo>
                  <a:pt x="3180222" y="701220"/>
                  <a:pt x="3169237" y="712961"/>
                  <a:pt x="3169237" y="695350"/>
                </a:cubicBezTo>
                <a:cubicBezTo>
                  <a:pt x="3196700" y="671868"/>
                  <a:pt x="3235148" y="712961"/>
                  <a:pt x="3251626" y="683609"/>
                </a:cubicBezTo>
                <a:cubicBezTo>
                  <a:pt x="3284582" y="701220"/>
                  <a:pt x="3306552" y="736442"/>
                  <a:pt x="3323030" y="701220"/>
                </a:cubicBezTo>
                <a:cubicBezTo>
                  <a:pt x="3328523" y="712961"/>
                  <a:pt x="3328523" y="730572"/>
                  <a:pt x="3339508" y="718831"/>
                </a:cubicBezTo>
                <a:cubicBezTo>
                  <a:pt x="3339508" y="712961"/>
                  <a:pt x="3339508" y="701220"/>
                  <a:pt x="3334015" y="695350"/>
                </a:cubicBezTo>
                <a:cubicBezTo>
                  <a:pt x="3334015" y="695350"/>
                  <a:pt x="3334015" y="695350"/>
                  <a:pt x="3350493" y="665998"/>
                </a:cubicBezTo>
                <a:cubicBezTo>
                  <a:pt x="3355986" y="712961"/>
                  <a:pt x="3388941" y="654257"/>
                  <a:pt x="3394434" y="689479"/>
                </a:cubicBezTo>
                <a:cubicBezTo>
                  <a:pt x="3383449" y="677739"/>
                  <a:pt x="3377956" y="695350"/>
                  <a:pt x="3383449" y="707090"/>
                </a:cubicBezTo>
                <a:cubicBezTo>
                  <a:pt x="3388941" y="695350"/>
                  <a:pt x="3399927" y="724701"/>
                  <a:pt x="3410912" y="707090"/>
                </a:cubicBezTo>
                <a:cubicBezTo>
                  <a:pt x="3405419" y="683609"/>
                  <a:pt x="3421897" y="695350"/>
                  <a:pt x="3432882" y="683609"/>
                </a:cubicBezTo>
                <a:cubicBezTo>
                  <a:pt x="3443868" y="695350"/>
                  <a:pt x="3427390" y="701220"/>
                  <a:pt x="3438375" y="712961"/>
                </a:cubicBezTo>
                <a:cubicBezTo>
                  <a:pt x="3443868" y="707090"/>
                  <a:pt x="3443868" y="701220"/>
                  <a:pt x="3449360" y="707090"/>
                </a:cubicBezTo>
                <a:cubicBezTo>
                  <a:pt x="3449360" y="730572"/>
                  <a:pt x="3416405" y="718831"/>
                  <a:pt x="3421897" y="754053"/>
                </a:cubicBezTo>
                <a:cubicBezTo>
                  <a:pt x="3438375" y="730572"/>
                  <a:pt x="3471331" y="783405"/>
                  <a:pt x="3476823" y="730572"/>
                </a:cubicBezTo>
                <a:cubicBezTo>
                  <a:pt x="3482316" y="736442"/>
                  <a:pt x="3476823" y="748183"/>
                  <a:pt x="3482316" y="754053"/>
                </a:cubicBezTo>
                <a:cubicBezTo>
                  <a:pt x="3493301" y="736442"/>
                  <a:pt x="3509779" y="754053"/>
                  <a:pt x="3509779" y="730572"/>
                </a:cubicBezTo>
                <a:cubicBezTo>
                  <a:pt x="3504286" y="718831"/>
                  <a:pt x="3498794" y="748183"/>
                  <a:pt x="3487808" y="724701"/>
                </a:cubicBezTo>
                <a:cubicBezTo>
                  <a:pt x="3515272" y="707090"/>
                  <a:pt x="3531749" y="718831"/>
                  <a:pt x="3542735" y="683609"/>
                </a:cubicBezTo>
                <a:cubicBezTo>
                  <a:pt x="3548227" y="701220"/>
                  <a:pt x="3537242" y="712961"/>
                  <a:pt x="3542735" y="724701"/>
                </a:cubicBezTo>
                <a:cubicBezTo>
                  <a:pt x="3531749" y="701220"/>
                  <a:pt x="3515272" y="736442"/>
                  <a:pt x="3520764" y="754053"/>
                </a:cubicBezTo>
                <a:cubicBezTo>
                  <a:pt x="3537242" y="736442"/>
                  <a:pt x="3548227" y="748183"/>
                  <a:pt x="3564705" y="736442"/>
                </a:cubicBezTo>
                <a:cubicBezTo>
                  <a:pt x="3564705" y="724701"/>
                  <a:pt x="3559212" y="718831"/>
                  <a:pt x="3548227" y="707090"/>
                </a:cubicBezTo>
                <a:cubicBezTo>
                  <a:pt x="3559212" y="683609"/>
                  <a:pt x="3570198" y="695350"/>
                  <a:pt x="3581183" y="683609"/>
                </a:cubicBezTo>
                <a:cubicBezTo>
                  <a:pt x="3597661" y="695350"/>
                  <a:pt x="3586675" y="707090"/>
                  <a:pt x="3592168" y="718831"/>
                </a:cubicBezTo>
                <a:cubicBezTo>
                  <a:pt x="3614139" y="683609"/>
                  <a:pt x="3658079" y="718831"/>
                  <a:pt x="3674557" y="683609"/>
                </a:cubicBezTo>
                <a:cubicBezTo>
                  <a:pt x="3680050" y="695350"/>
                  <a:pt x="3674557" y="712961"/>
                  <a:pt x="3674557" y="724701"/>
                </a:cubicBezTo>
                <a:cubicBezTo>
                  <a:pt x="3696528" y="730572"/>
                  <a:pt x="3680050" y="695350"/>
                  <a:pt x="3696528" y="707090"/>
                </a:cubicBezTo>
                <a:cubicBezTo>
                  <a:pt x="3696528" y="712961"/>
                  <a:pt x="3691035" y="718831"/>
                  <a:pt x="3696528" y="724701"/>
                </a:cubicBezTo>
                <a:cubicBezTo>
                  <a:pt x="3699274" y="721766"/>
                  <a:pt x="3704767" y="718831"/>
                  <a:pt x="3709573" y="714428"/>
                </a:cubicBezTo>
                <a:lnTo>
                  <a:pt x="3718309" y="695754"/>
                </a:lnTo>
                <a:lnTo>
                  <a:pt x="3720558" y="698285"/>
                </a:lnTo>
                <a:cubicBezTo>
                  <a:pt x="3722618" y="702688"/>
                  <a:pt x="3723991" y="707090"/>
                  <a:pt x="3729483" y="712961"/>
                </a:cubicBezTo>
                <a:cubicBezTo>
                  <a:pt x="3729483" y="736442"/>
                  <a:pt x="3718498" y="736442"/>
                  <a:pt x="3723991" y="759923"/>
                </a:cubicBezTo>
                <a:cubicBezTo>
                  <a:pt x="3718498" y="754053"/>
                  <a:pt x="3696528" y="765794"/>
                  <a:pt x="3702020" y="771664"/>
                </a:cubicBezTo>
                <a:cubicBezTo>
                  <a:pt x="3713006" y="795146"/>
                  <a:pt x="3734976" y="765794"/>
                  <a:pt x="3729483" y="742312"/>
                </a:cubicBezTo>
                <a:cubicBezTo>
                  <a:pt x="3740469" y="765794"/>
                  <a:pt x="3762439" y="748183"/>
                  <a:pt x="3756946" y="736442"/>
                </a:cubicBezTo>
                <a:cubicBezTo>
                  <a:pt x="3751454" y="712961"/>
                  <a:pt x="3745961" y="742312"/>
                  <a:pt x="3740469" y="730572"/>
                </a:cubicBezTo>
                <a:cubicBezTo>
                  <a:pt x="3740469" y="724701"/>
                  <a:pt x="3734976" y="718831"/>
                  <a:pt x="3729483" y="712961"/>
                </a:cubicBezTo>
                <a:cubicBezTo>
                  <a:pt x="3778917" y="683609"/>
                  <a:pt x="3872291" y="759923"/>
                  <a:pt x="3861306" y="665998"/>
                </a:cubicBezTo>
                <a:cubicBezTo>
                  <a:pt x="3866799" y="683609"/>
                  <a:pt x="3844828" y="683609"/>
                  <a:pt x="3850321" y="665998"/>
                </a:cubicBezTo>
                <a:cubicBezTo>
                  <a:pt x="3855813" y="665998"/>
                  <a:pt x="3877784" y="665998"/>
                  <a:pt x="3866799" y="654257"/>
                </a:cubicBezTo>
                <a:cubicBezTo>
                  <a:pt x="3855813" y="654257"/>
                  <a:pt x="3839336" y="671868"/>
                  <a:pt x="3822858" y="689479"/>
                </a:cubicBezTo>
                <a:cubicBezTo>
                  <a:pt x="3811873" y="654257"/>
                  <a:pt x="3800887" y="695350"/>
                  <a:pt x="3784410" y="671868"/>
                </a:cubicBezTo>
                <a:cubicBezTo>
                  <a:pt x="3789902" y="654257"/>
                  <a:pt x="3800887" y="677739"/>
                  <a:pt x="3806380" y="671868"/>
                </a:cubicBezTo>
                <a:cubicBezTo>
                  <a:pt x="3806380" y="660128"/>
                  <a:pt x="3806380" y="648387"/>
                  <a:pt x="3800887" y="636646"/>
                </a:cubicBezTo>
                <a:cubicBezTo>
                  <a:pt x="3817365" y="624906"/>
                  <a:pt x="3811873" y="607294"/>
                  <a:pt x="3828350" y="624906"/>
                </a:cubicBezTo>
                <a:cubicBezTo>
                  <a:pt x="3828350" y="642517"/>
                  <a:pt x="3806380" y="642517"/>
                  <a:pt x="3817365" y="671868"/>
                </a:cubicBezTo>
                <a:cubicBezTo>
                  <a:pt x="3833843" y="642517"/>
                  <a:pt x="3850321" y="630776"/>
                  <a:pt x="3844828" y="607294"/>
                </a:cubicBezTo>
                <a:cubicBezTo>
                  <a:pt x="3839336" y="595554"/>
                  <a:pt x="3822858" y="613165"/>
                  <a:pt x="3822858" y="589683"/>
                </a:cubicBezTo>
                <a:cubicBezTo>
                  <a:pt x="3828350" y="595554"/>
                  <a:pt x="3833843" y="595554"/>
                  <a:pt x="3839336" y="583813"/>
                </a:cubicBezTo>
                <a:cubicBezTo>
                  <a:pt x="3850321" y="619035"/>
                  <a:pt x="3877784" y="595554"/>
                  <a:pt x="3872291" y="642517"/>
                </a:cubicBezTo>
                <a:cubicBezTo>
                  <a:pt x="3883277" y="613165"/>
                  <a:pt x="3927217" y="589683"/>
                  <a:pt x="3943695" y="613165"/>
                </a:cubicBezTo>
                <a:cubicBezTo>
                  <a:pt x="3943695" y="607294"/>
                  <a:pt x="3943695" y="601424"/>
                  <a:pt x="3943695" y="595554"/>
                </a:cubicBezTo>
                <a:cubicBezTo>
                  <a:pt x="3949188" y="601424"/>
                  <a:pt x="3949188" y="607294"/>
                  <a:pt x="3954680" y="595554"/>
                </a:cubicBezTo>
                <a:cubicBezTo>
                  <a:pt x="3960173" y="607294"/>
                  <a:pt x="3960173" y="624906"/>
                  <a:pt x="3954680" y="636646"/>
                </a:cubicBezTo>
                <a:cubicBezTo>
                  <a:pt x="3938203" y="624906"/>
                  <a:pt x="3921725" y="630776"/>
                  <a:pt x="3910740" y="636646"/>
                </a:cubicBezTo>
                <a:cubicBezTo>
                  <a:pt x="3910740" y="642517"/>
                  <a:pt x="3899754" y="654257"/>
                  <a:pt x="3910740" y="665998"/>
                </a:cubicBezTo>
                <a:cubicBezTo>
                  <a:pt x="3921725" y="636646"/>
                  <a:pt x="3954680" y="665998"/>
                  <a:pt x="3976651" y="636646"/>
                </a:cubicBezTo>
                <a:cubicBezTo>
                  <a:pt x="3965666" y="624906"/>
                  <a:pt x="3960173" y="630776"/>
                  <a:pt x="3965666" y="613165"/>
                </a:cubicBezTo>
                <a:cubicBezTo>
                  <a:pt x="3982144" y="601424"/>
                  <a:pt x="4020592" y="624906"/>
                  <a:pt x="4020592" y="589683"/>
                </a:cubicBezTo>
                <a:cubicBezTo>
                  <a:pt x="4026084" y="607294"/>
                  <a:pt x="4031577" y="636646"/>
                  <a:pt x="4048055" y="601424"/>
                </a:cubicBezTo>
                <a:cubicBezTo>
                  <a:pt x="4053548" y="613165"/>
                  <a:pt x="4053548" y="619035"/>
                  <a:pt x="4059040" y="624906"/>
                </a:cubicBezTo>
                <a:cubicBezTo>
                  <a:pt x="4053548" y="648387"/>
                  <a:pt x="4048055" y="613165"/>
                  <a:pt x="4042562" y="636646"/>
                </a:cubicBezTo>
                <a:cubicBezTo>
                  <a:pt x="4064533" y="660128"/>
                  <a:pt x="4031577" y="642517"/>
                  <a:pt x="4037070" y="660128"/>
                </a:cubicBezTo>
                <a:cubicBezTo>
                  <a:pt x="4048055" y="671868"/>
                  <a:pt x="4053548" y="660128"/>
                  <a:pt x="4064533" y="660128"/>
                </a:cubicBezTo>
                <a:cubicBezTo>
                  <a:pt x="4053548" y="630776"/>
                  <a:pt x="4075518" y="636646"/>
                  <a:pt x="4064533" y="607294"/>
                </a:cubicBezTo>
                <a:cubicBezTo>
                  <a:pt x="4070025" y="624906"/>
                  <a:pt x="4097488" y="648387"/>
                  <a:pt x="4102981" y="619035"/>
                </a:cubicBezTo>
                <a:cubicBezTo>
                  <a:pt x="4108474" y="624906"/>
                  <a:pt x="4108474" y="624906"/>
                  <a:pt x="4113966" y="630776"/>
                </a:cubicBezTo>
                <a:cubicBezTo>
                  <a:pt x="4124951" y="665998"/>
                  <a:pt x="4081011" y="648387"/>
                  <a:pt x="4097488" y="683609"/>
                </a:cubicBezTo>
                <a:cubicBezTo>
                  <a:pt x="4053548" y="660128"/>
                  <a:pt x="4026084" y="689479"/>
                  <a:pt x="3993129" y="695350"/>
                </a:cubicBezTo>
                <a:cubicBezTo>
                  <a:pt x="4004114" y="724701"/>
                  <a:pt x="4020592" y="677739"/>
                  <a:pt x="4026084" y="712961"/>
                </a:cubicBezTo>
                <a:cubicBezTo>
                  <a:pt x="4042562" y="707090"/>
                  <a:pt x="4042562" y="701220"/>
                  <a:pt x="4042562" y="683609"/>
                </a:cubicBezTo>
                <a:cubicBezTo>
                  <a:pt x="4064533" y="695350"/>
                  <a:pt x="4053548" y="683609"/>
                  <a:pt x="4053548" y="712961"/>
                </a:cubicBezTo>
                <a:cubicBezTo>
                  <a:pt x="4064533" y="701220"/>
                  <a:pt x="4075518" y="712961"/>
                  <a:pt x="4070025" y="689479"/>
                </a:cubicBezTo>
                <a:cubicBezTo>
                  <a:pt x="4091996" y="689479"/>
                  <a:pt x="4064533" y="724701"/>
                  <a:pt x="4070025" y="742312"/>
                </a:cubicBezTo>
                <a:cubicBezTo>
                  <a:pt x="4086503" y="730572"/>
                  <a:pt x="4097488" y="759923"/>
                  <a:pt x="4113966" y="742312"/>
                </a:cubicBezTo>
                <a:cubicBezTo>
                  <a:pt x="4108474" y="736442"/>
                  <a:pt x="4108474" y="724701"/>
                  <a:pt x="4108474" y="712961"/>
                </a:cubicBezTo>
                <a:cubicBezTo>
                  <a:pt x="4097488" y="736442"/>
                  <a:pt x="4091996" y="724701"/>
                  <a:pt x="4086503" y="730572"/>
                </a:cubicBezTo>
                <a:cubicBezTo>
                  <a:pt x="4075518" y="718831"/>
                  <a:pt x="4075518" y="689479"/>
                  <a:pt x="4086503" y="695350"/>
                </a:cubicBezTo>
                <a:cubicBezTo>
                  <a:pt x="4081011" y="701220"/>
                  <a:pt x="4081011" y="724701"/>
                  <a:pt x="4086503" y="712961"/>
                </a:cubicBezTo>
                <a:cubicBezTo>
                  <a:pt x="4097488" y="707090"/>
                  <a:pt x="4097488" y="695350"/>
                  <a:pt x="4097488" y="689479"/>
                </a:cubicBezTo>
                <a:cubicBezTo>
                  <a:pt x="4108474" y="689479"/>
                  <a:pt x="4135937" y="707090"/>
                  <a:pt x="4135937" y="689479"/>
                </a:cubicBezTo>
                <a:cubicBezTo>
                  <a:pt x="4124951" y="671868"/>
                  <a:pt x="4113966" y="695350"/>
                  <a:pt x="4102981" y="677739"/>
                </a:cubicBezTo>
                <a:cubicBezTo>
                  <a:pt x="4113966" y="654257"/>
                  <a:pt x="4124951" y="677739"/>
                  <a:pt x="4124951" y="654257"/>
                </a:cubicBezTo>
                <a:cubicBezTo>
                  <a:pt x="4135937" y="695350"/>
                  <a:pt x="4185370" y="689479"/>
                  <a:pt x="4185370" y="648387"/>
                </a:cubicBezTo>
                <a:cubicBezTo>
                  <a:pt x="4196356" y="665998"/>
                  <a:pt x="4190863" y="689479"/>
                  <a:pt x="4207341" y="677739"/>
                </a:cubicBezTo>
                <a:cubicBezTo>
                  <a:pt x="4207341" y="665998"/>
                  <a:pt x="4207341" y="660128"/>
                  <a:pt x="4207341" y="654257"/>
                </a:cubicBezTo>
                <a:cubicBezTo>
                  <a:pt x="4218326" y="665998"/>
                  <a:pt x="4218326" y="648387"/>
                  <a:pt x="4223819" y="636646"/>
                </a:cubicBezTo>
                <a:cubicBezTo>
                  <a:pt x="4234804" y="642517"/>
                  <a:pt x="4240296" y="654257"/>
                  <a:pt x="4251282" y="654257"/>
                </a:cubicBezTo>
                <a:cubicBezTo>
                  <a:pt x="4240297" y="665998"/>
                  <a:pt x="4229311" y="677739"/>
                  <a:pt x="4220386" y="690947"/>
                </a:cubicBezTo>
                <a:lnTo>
                  <a:pt x="4213535" y="707761"/>
                </a:lnTo>
                <a:lnTo>
                  <a:pt x="4212833" y="707090"/>
                </a:lnTo>
                <a:lnTo>
                  <a:pt x="4212913" y="709288"/>
                </a:lnTo>
                <a:lnTo>
                  <a:pt x="4201848" y="736442"/>
                </a:lnTo>
                <a:cubicBezTo>
                  <a:pt x="4210087" y="736442"/>
                  <a:pt x="4212834" y="732039"/>
                  <a:pt x="4213520" y="726169"/>
                </a:cubicBezTo>
                <a:lnTo>
                  <a:pt x="4212913" y="709288"/>
                </a:lnTo>
                <a:lnTo>
                  <a:pt x="4213535" y="707761"/>
                </a:lnTo>
                <a:lnTo>
                  <a:pt x="4223475" y="717272"/>
                </a:lnTo>
                <a:cubicBezTo>
                  <a:pt x="4232744" y="721399"/>
                  <a:pt x="4238923" y="711493"/>
                  <a:pt x="4251282" y="724701"/>
                </a:cubicBezTo>
                <a:cubicBezTo>
                  <a:pt x="4240296" y="730572"/>
                  <a:pt x="4251282" y="742312"/>
                  <a:pt x="4256774" y="754053"/>
                </a:cubicBezTo>
                <a:cubicBezTo>
                  <a:pt x="4267760" y="724701"/>
                  <a:pt x="4284237" y="759923"/>
                  <a:pt x="4289730" y="754053"/>
                </a:cubicBezTo>
                <a:cubicBezTo>
                  <a:pt x="4295223" y="748183"/>
                  <a:pt x="4300715" y="742312"/>
                  <a:pt x="4295223" y="730572"/>
                </a:cubicBezTo>
                <a:cubicBezTo>
                  <a:pt x="4295223" y="730572"/>
                  <a:pt x="4273252" y="742312"/>
                  <a:pt x="4278745" y="724701"/>
                </a:cubicBezTo>
                <a:cubicBezTo>
                  <a:pt x="4284237" y="724701"/>
                  <a:pt x="4300715" y="707090"/>
                  <a:pt x="4295223" y="701220"/>
                </a:cubicBezTo>
                <a:cubicBezTo>
                  <a:pt x="4289730" y="712961"/>
                  <a:pt x="4273252" y="707090"/>
                  <a:pt x="4273252" y="689479"/>
                </a:cubicBezTo>
                <a:cubicBezTo>
                  <a:pt x="4289730" y="660128"/>
                  <a:pt x="4306208" y="689479"/>
                  <a:pt x="4311700" y="660128"/>
                </a:cubicBezTo>
                <a:cubicBezTo>
                  <a:pt x="4322686" y="665998"/>
                  <a:pt x="4317193" y="671868"/>
                  <a:pt x="4317193" y="683609"/>
                </a:cubicBezTo>
                <a:cubicBezTo>
                  <a:pt x="4328178" y="677739"/>
                  <a:pt x="4355641" y="689479"/>
                  <a:pt x="4361134" y="660128"/>
                </a:cubicBezTo>
                <a:cubicBezTo>
                  <a:pt x="4383104" y="689479"/>
                  <a:pt x="4388597" y="654257"/>
                  <a:pt x="4410567" y="648387"/>
                </a:cubicBezTo>
                <a:cubicBezTo>
                  <a:pt x="4410567" y="648387"/>
                  <a:pt x="4427045" y="671868"/>
                  <a:pt x="4427045" y="642517"/>
                </a:cubicBezTo>
                <a:cubicBezTo>
                  <a:pt x="4438030" y="654257"/>
                  <a:pt x="4427045" y="665998"/>
                  <a:pt x="4438030" y="671868"/>
                </a:cubicBezTo>
                <a:cubicBezTo>
                  <a:pt x="4443523" y="642517"/>
                  <a:pt x="4470986" y="665998"/>
                  <a:pt x="4487464" y="654257"/>
                </a:cubicBezTo>
                <a:cubicBezTo>
                  <a:pt x="4481971" y="665998"/>
                  <a:pt x="4481971" y="671868"/>
                  <a:pt x="4492957" y="683609"/>
                </a:cubicBezTo>
                <a:cubicBezTo>
                  <a:pt x="4509434" y="695350"/>
                  <a:pt x="4498449" y="665998"/>
                  <a:pt x="4509434" y="665998"/>
                </a:cubicBezTo>
                <a:cubicBezTo>
                  <a:pt x="4503942" y="677739"/>
                  <a:pt x="4503942" y="683609"/>
                  <a:pt x="4509434" y="689479"/>
                </a:cubicBezTo>
                <a:cubicBezTo>
                  <a:pt x="4514927" y="665998"/>
                  <a:pt x="4520420" y="707090"/>
                  <a:pt x="4531405" y="689479"/>
                </a:cubicBezTo>
                <a:cubicBezTo>
                  <a:pt x="4536898" y="683609"/>
                  <a:pt x="4520420" y="671868"/>
                  <a:pt x="4525912" y="665998"/>
                </a:cubicBezTo>
                <a:cubicBezTo>
                  <a:pt x="4547883" y="671868"/>
                  <a:pt x="4569853" y="642517"/>
                  <a:pt x="4586331" y="654257"/>
                </a:cubicBezTo>
                <a:cubicBezTo>
                  <a:pt x="4580838" y="660128"/>
                  <a:pt x="4580838" y="671868"/>
                  <a:pt x="4586331" y="677739"/>
                </a:cubicBezTo>
                <a:cubicBezTo>
                  <a:pt x="4602809" y="660128"/>
                  <a:pt x="4613794" y="654257"/>
                  <a:pt x="4613794" y="683609"/>
                </a:cubicBezTo>
                <a:cubicBezTo>
                  <a:pt x="4635765" y="665998"/>
                  <a:pt x="4657735" y="648387"/>
                  <a:pt x="4674213" y="683609"/>
                </a:cubicBezTo>
                <a:cubicBezTo>
                  <a:pt x="4685198" y="665998"/>
                  <a:pt x="4696183" y="683609"/>
                  <a:pt x="4701676" y="677739"/>
                </a:cubicBezTo>
                <a:cubicBezTo>
                  <a:pt x="4707168" y="660128"/>
                  <a:pt x="4712661" y="665998"/>
                  <a:pt x="4718154" y="642517"/>
                </a:cubicBezTo>
                <a:cubicBezTo>
                  <a:pt x="4723646" y="660128"/>
                  <a:pt x="4723646" y="665998"/>
                  <a:pt x="4734632" y="660128"/>
                </a:cubicBezTo>
                <a:cubicBezTo>
                  <a:pt x="4734632" y="683609"/>
                  <a:pt x="4723646" y="671868"/>
                  <a:pt x="4712661" y="677739"/>
                </a:cubicBezTo>
                <a:cubicBezTo>
                  <a:pt x="4723646" y="701220"/>
                  <a:pt x="4712661" y="718831"/>
                  <a:pt x="4707168" y="736442"/>
                </a:cubicBezTo>
                <a:cubicBezTo>
                  <a:pt x="4718154" y="742312"/>
                  <a:pt x="4734632" y="742312"/>
                  <a:pt x="4740124" y="718831"/>
                </a:cubicBezTo>
                <a:cubicBezTo>
                  <a:pt x="4756602" y="724701"/>
                  <a:pt x="4773080" y="748183"/>
                  <a:pt x="4789558" y="707090"/>
                </a:cubicBezTo>
                <a:cubicBezTo>
                  <a:pt x="4806036" y="712961"/>
                  <a:pt x="4789558" y="742312"/>
                  <a:pt x="4800543" y="730572"/>
                </a:cubicBezTo>
                <a:cubicBezTo>
                  <a:pt x="4806036" y="724701"/>
                  <a:pt x="4800543" y="724701"/>
                  <a:pt x="4806036" y="718831"/>
                </a:cubicBezTo>
                <a:cubicBezTo>
                  <a:pt x="4833499" y="748183"/>
                  <a:pt x="4877439" y="707090"/>
                  <a:pt x="4915888" y="730572"/>
                </a:cubicBezTo>
                <a:cubicBezTo>
                  <a:pt x="4899410" y="707090"/>
                  <a:pt x="4899410" y="712961"/>
                  <a:pt x="4888425" y="689479"/>
                </a:cubicBezTo>
                <a:cubicBezTo>
                  <a:pt x="4882932" y="712961"/>
                  <a:pt x="4877439" y="677739"/>
                  <a:pt x="4871947" y="701220"/>
                </a:cubicBezTo>
                <a:cubicBezTo>
                  <a:pt x="4871947" y="707090"/>
                  <a:pt x="4877439" y="701220"/>
                  <a:pt x="4877439" y="707090"/>
                </a:cubicBezTo>
                <a:cubicBezTo>
                  <a:pt x="4844484" y="718831"/>
                  <a:pt x="4833499" y="695350"/>
                  <a:pt x="4806036" y="701220"/>
                </a:cubicBezTo>
                <a:cubicBezTo>
                  <a:pt x="4817021" y="695350"/>
                  <a:pt x="4828006" y="695350"/>
                  <a:pt x="4811528" y="677739"/>
                </a:cubicBezTo>
                <a:cubicBezTo>
                  <a:pt x="4822513" y="660128"/>
                  <a:pt x="4833499" y="665998"/>
                  <a:pt x="4838991" y="683609"/>
                </a:cubicBezTo>
                <a:cubicBezTo>
                  <a:pt x="4844484" y="677739"/>
                  <a:pt x="4877439" y="648387"/>
                  <a:pt x="4893917" y="660128"/>
                </a:cubicBezTo>
                <a:cubicBezTo>
                  <a:pt x="4888425" y="671868"/>
                  <a:pt x="4882932" y="677739"/>
                  <a:pt x="4888425" y="683609"/>
                </a:cubicBezTo>
                <a:cubicBezTo>
                  <a:pt x="4899410" y="695350"/>
                  <a:pt x="4904903" y="677739"/>
                  <a:pt x="4915888" y="677739"/>
                </a:cubicBezTo>
                <a:cubicBezTo>
                  <a:pt x="4915888" y="677739"/>
                  <a:pt x="4915888" y="677739"/>
                  <a:pt x="4904903" y="660128"/>
                </a:cubicBezTo>
                <a:cubicBezTo>
                  <a:pt x="4932366" y="665998"/>
                  <a:pt x="4965321" y="654257"/>
                  <a:pt x="4992784" y="648387"/>
                </a:cubicBezTo>
                <a:cubicBezTo>
                  <a:pt x="5003770" y="660128"/>
                  <a:pt x="4998277" y="665998"/>
                  <a:pt x="5003770" y="677739"/>
                </a:cubicBezTo>
                <a:cubicBezTo>
                  <a:pt x="5009262" y="671868"/>
                  <a:pt x="5014755" y="665998"/>
                  <a:pt x="5014755" y="660128"/>
                </a:cubicBezTo>
                <a:cubicBezTo>
                  <a:pt x="5025740" y="665998"/>
                  <a:pt x="5020247" y="671868"/>
                  <a:pt x="5020247" y="683609"/>
                </a:cubicBezTo>
                <a:cubicBezTo>
                  <a:pt x="5025740" y="671868"/>
                  <a:pt x="5031233" y="689479"/>
                  <a:pt x="5036725" y="671868"/>
                </a:cubicBezTo>
                <a:cubicBezTo>
                  <a:pt x="5036725" y="665998"/>
                  <a:pt x="5031233" y="660128"/>
                  <a:pt x="5031233" y="654257"/>
                </a:cubicBezTo>
                <a:cubicBezTo>
                  <a:pt x="5042218" y="660128"/>
                  <a:pt x="5047710" y="648387"/>
                  <a:pt x="5058696" y="660128"/>
                </a:cubicBezTo>
                <a:cubicBezTo>
                  <a:pt x="5053203" y="665998"/>
                  <a:pt x="5047710" y="671868"/>
                  <a:pt x="5058696" y="683609"/>
                </a:cubicBezTo>
                <a:cubicBezTo>
                  <a:pt x="5064188" y="671868"/>
                  <a:pt x="5069681" y="683609"/>
                  <a:pt x="5075174" y="665998"/>
                </a:cubicBezTo>
                <a:cubicBezTo>
                  <a:pt x="5069681" y="654257"/>
                  <a:pt x="5069681" y="648387"/>
                  <a:pt x="5069681" y="642517"/>
                </a:cubicBezTo>
                <a:cubicBezTo>
                  <a:pt x="5091651" y="677739"/>
                  <a:pt x="5102637" y="636646"/>
                  <a:pt x="5124607" y="642517"/>
                </a:cubicBezTo>
                <a:cubicBezTo>
                  <a:pt x="5124607" y="654257"/>
                  <a:pt x="5113622" y="665998"/>
                  <a:pt x="5119114" y="671868"/>
                </a:cubicBezTo>
                <a:cubicBezTo>
                  <a:pt x="5157563" y="701220"/>
                  <a:pt x="5212489" y="642517"/>
                  <a:pt x="5261922" y="695350"/>
                </a:cubicBezTo>
                <a:cubicBezTo>
                  <a:pt x="5261922" y="689479"/>
                  <a:pt x="5256430" y="683609"/>
                  <a:pt x="5261922" y="671868"/>
                </a:cubicBezTo>
                <a:cubicBezTo>
                  <a:pt x="5278400" y="671868"/>
                  <a:pt x="5261922" y="683609"/>
                  <a:pt x="5272908" y="695350"/>
                </a:cubicBezTo>
                <a:cubicBezTo>
                  <a:pt x="5289385" y="695350"/>
                  <a:pt x="5267415" y="683609"/>
                  <a:pt x="5278400" y="671868"/>
                </a:cubicBezTo>
                <a:cubicBezTo>
                  <a:pt x="5289385" y="683609"/>
                  <a:pt x="5283893" y="695350"/>
                  <a:pt x="5294878" y="701220"/>
                </a:cubicBezTo>
                <a:cubicBezTo>
                  <a:pt x="5305863" y="689479"/>
                  <a:pt x="5316848" y="707090"/>
                  <a:pt x="5333326" y="689479"/>
                </a:cubicBezTo>
                <a:cubicBezTo>
                  <a:pt x="5327834" y="683609"/>
                  <a:pt x="5327834" y="671868"/>
                  <a:pt x="5327834" y="665998"/>
                </a:cubicBezTo>
                <a:cubicBezTo>
                  <a:pt x="5333326" y="671868"/>
                  <a:pt x="5338819" y="660128"/>
                  <a:pt x="5338819" y="654257"/>
                </a:cubicBezTo>
                <a:cubicBezTo>
                  <a:pt x="5360789" y="683609"/>
                  <a:pt x="5377267" y="648387"/>
                  <a:pt x="5393745" y="660128"/>
                </a:cubicBezTo>
                <a:cubicBezTo>
                  <a:pt x="5393745" y="689479"/>
                  <a:pt x="5371775" y="671868"/>
                  <a:pt x="5360789" y="677739"/>
                </a:cubicBezTo>
                <a:cubicBezTo>
                  <a:pt x="5366282" y="683609"/>
                  <a:pt x="5360789" y="689479"/>
                  <a:pt x="5366282" y="695350"/>
                </a:cubicBezTo>
                <a:cubicBezTo>
                  <a:pt x="5388252" y="689479"/>
                  <a:pt x="5410223" y="695350"/>
                  <a:pt x="5432193" y="695350"/>
                </a:cubicBezTo>
                <a:cubicBezTo>
                  <a:pt x="5415715" y="677739"/>
                  <a:pt x="5404730" y="671868"/>
                  <a:pt x="5393745" y="677739"/>
                </a:cubicBezTo>
                <a:cubicBezTo>
                  <a:pt x="5399238" y="671868"/>
                  <a:pt x="5393745" y="665998"/>
                  <a:pt x="5393745" y="654257"/>
                </a:cubicBezTo>
                <a:cubicBezTo>
                  <a:pt x="5415715" y="683609"/>
                  <a:pt x="5410223" y="654257"/>
                  <a:pt x="5426701" y="654257"/>
                </a:cubicBezTo>
                <a:cubicBezTo>
                  <a:pt x="5432193" y="671868"/>
                  <a:pt x="5443179" y="689479"/>
                  <a:pt x="5454164" y="683609"/>
                </a:cubicBezTo>
                <a:cubicBezTo>
                  <a:pt x="5448671" y="660128"/>
                  <a:pt x="5443179" y="660128"/>
                  <a:pt x="5443179" y="648387"/>
                </a:cubicBezTo>
                <a:cubicBezTo>
                  <a:pt x="5454164" y="660128"/>
                  <a:pt x="5459656" y="648387"/>
                  <a:pt x="5470642" y="671868"/>
                </a:cubicBezTo>
                <a:cubicBezTo>
                  <a:pt x="5470642" y="654257"/>
                  <a:pt x="5492612" y="642517"/>
                  <a:pt x="5492612" y="671868"/>
                </a:cubicBezTo>
                <a:cubicBezTo>
                  <a:pt x="5514582" y="642517"/>
                  <a:pt x="5542046" y="654257"/>
                  <a:pt x="5564016" y="654257"/>
                </a:cubicBezTo>
                <a:cubicBezTo>
                  <a:pt x="5575001" y="648387"/>
                  <a:pt x="5575001" y="619035"/>
                  <a:pt x="5585986" y="624906"/>
                </a:cubicBezTo>
                <a:cubicBezTo>
                  <a:pt x="5580494" y="648387"/>
                  <a:pt x="5596972" y="630776"/>
                  <a:pt x="5602464" y="660128"/>
                </a:cubicBezTo>
                <a:cubicBezTo>
                  <a:pt x="5624435" y="613165"/>
                  <a:pt x="5657390" y="648387"/>
                  <a:pt x="5668376" y="607294"/>
                </a:cubicBezTo>
                <a:cubicBezTo>
                  <a:pt x="5679361" y="619035"/>
                  <a:pt x="5684853" y="601424"/>
                  <a:pt x="5695839" y="601424"/>
                </a:cubicBezTo>
                <a:cubicBezTo>
                  <a:pt x="5684853" y="654257"/>
                  <a:pt x="5756257" y="613165"/>
                  <a:pt x="5767243" y="595554"/>
                </a:cubicBezTo>
                <a:cubicBezTo>
                  <a:pt x="5778228" y="624906"/>
                  <a:pt x="5750765" y="613165"/>
                  <a:pt x="5750765" y="630776"/>
                </a:cubicBezTo>
                <a:cubicBezTo>
                  <a:pt x="5756257" y="636646"/>
                  <a:pt x="5767243" y="654257"/>
                  <a:pt x="5778228" y="654257"/>
                </a:cubicBezTo>
                <a:cubicBezTo>
                  <a:pt x="5767243" y="624906"/>
                  <a:pt x="5783720" y="642517"/>
                  <a:pt x="5789213" y="642517"/>
                </a:cubicBezTo>
                <a:cubicBezTo>
                  <a:pt x="5789213" y="619035"/>
                  <a:pt x="5789213" y="619035"/>
                  <a:pt x="5794706" y="607294"/>
                </a:cubicBezTo>
                <a:cubicBezTo>
                  <a:pt x="5805691" y="619035"/>
                  <a:pt x="5789213" y="630776"/>
                  <a:pt x="5794706" y="642517"/>
                </a:cubicBezTo>
                <a:cubicBezTo>
                  <a:pt x="5805691" y="660128"/>
                  <a:pt x="5822169" y="654257"/>
                  <a:pt x="5822169" y="689479"/>
                </a:cubicBezTo>
                <a:cubicBezTo>
                  <a:pt x="5827661" y="671868"/>
                  <a:pt x="5827661" y="648387"/>
                  <a:pt x="5833154" y="630776"/>
                </a:cubicBezTo>
                <a:cubicBezTo>
                  <a:pt x="5844139" y="654257"/>
                  <a:pt x="5860617" y="648387"/>
                  <a:pt x="5871602" y="665998"/>
                </a:cubicBezTo>
                <a:cubicBezTo>
                  <a:pt x="5871602" y="648387"/>
                  <a:pt x="5849632" y="624906"/>
                  <a:pt x="5849632" y="607294"/>
                </a:cubicBezTo>
                <a:cubicBezTo>
                  <a:pt x="5871602" y="595554"/>
                  <a:pt x="5877095" y="665998"/>
                  <a:pt x="5904558" y="624906"/>
                </a:cubicBezTo>
                <a:cubicBezTo>
                  <a:pt x="5871602" y="619035"/>
                  <a:pt x="5877095" y="583813"/>
                  <a:pt x="5844139" y="572072"/>
                </a:cubicBezTo>
                <a:cubicBezTo>
                  <a:pt x="5855124" y="572072"/>
                  <a:pt x="5882587" y="566202"/>
                  <a:pt x="5888080" y="583813"/>
                </a:cubicBezTo>
                <a:cubicBezTo>
                  <a:pt x="5882587" y="577943"/>
                  <a:pt x="5882587" y="583813"/>
                  <a:pt x="5877095" y="589683"/>
                </a:cubicBezTo>
                <a:cubicBezTo>
                  <a:pt x="5893573" y="613165"/>
                  <a:pt x="5904558" y="619035"/>
                  <a:pt x="5915543" y="619035"/>
                </a:cubicBezTo>
                <a:cubicBezTo>
                  <a:pt x="5915543" y="636646"/>
                  <a:pt x="5904558" y="636646"/>
                  <a:pt x="5921036" y="660128"/>
                </a:cubicBezTo>
                <a:cubicBezTo>
                  <a:pt x="5926528" y="654257"/>
                  <a:pt x="5932021" y="665998"/>
                  <a:pt x="5943006" y="654257"/>
                </a:cubicBezTo>
                <a:cubicBezTo>
                  <a:pt x="5937514" y="636646"/>
                  <a:pt x="5921036" y="648387"/>
                  <a:pt x="5932021" y="636646"/>
                </a:cubicBezTo>
                <a:cubicBezTo>
                  <a:pt x="5948499" y="642517"/>
                  <a:pt x="5959484" y="654257"/>
                  <a:pt x="5964977" y="619035"/>
                </a:cubicBezTo>
                <a:cubicBezTo>
                  <a:pt x="5981455" y="654257"/>
                  <a:pt x="6014410" y="642517"/>
                  <a:pt x="6003425" y="613165"/>
                </a:cubicBezTo>
                <a:cubicBezTo>
                  <a:pt x="6008918" y="619035"/>
                  <a:pt x="6014410" y="630776"/>
                  <a:pt x="6019903" y="636646"/>
                </a:cubicBezTo>
                <a:cubicBezTo>
                  <a:pt x="6019903" y="607294"/>
                  <a:pt x="6030888" y="624906"/>
                  <a:pt x="6041873" y="613165"/>
                </a:cubicBezTo>
                <a:cubicBezTo>
                  <a:pt x="6052858" y="636646"/>
                  <a:pt x="6047366" y="642517"/>
                  <a:pt x="6063844" y="654257"/>
                </a:cubicBezTo>
                <a:cubicBezTo>
                  <a:pt x="6074829" y="636646"/>
                  <a:pt x="6085814" y="613165"/>
                  <a:pt x="6107785" y="630776"/>
                </a:cubicBezTo>
                <a:cubicBezTo>
                  <a:pt x="6102292" y="642517"/>
                  <a:pt x="6080322" y="636646"/>
                  <a:pt x="6080322" y="660128"/>
                </a:cubicBezTo>
                <a:cubicBezTo>
                  <a:pt x="6091307" y="654257"/>
                  <a:pt x="6096799" y="671868"/>
                  <a:pt x="6102292" y="671868"/>
                </a:cubicBezTo>
                <a:cubicBezTo>
                  <a:pt x="6124262" y="654257"/>
                  <a:pt x="6129755" y="654257"/>
                  <a:pt x="6140740" y="624906"/>
                </a:cubicBezTo>
                <a:cubicBezTo>
                  <a:pt x="6168203" y="654257"/>
                  <a:pt x="6195666" y="572072"/>
                  <a:pt x="6228622" y="624906"/>
                </a:cubicBezTo>
                <a:cubicBezTo>
                  <a:pt x="6228622" y="613165"/>
                  <a:pt x="6234115" y="607294"/>
                  <a:pt x="6239607" y="607294"/>
                </a:cubicBezTo>
                <a:cubicBezTo>
                  <a:pt x="6256085" y="613165"/>
                  <a:pt x="6245100" y="648387"/>
                  <a:pt x="6261578" y="642517"/>
                </a:cubicBezTo>
                <a:cubicBezTo>
                  <a:pt x="6267070" y="630776"/>
                  <a:pt x="6250593" y="619035"/>
                  <a:pt x="6261578" y="613165"/>
                </a:cubicBezTo>
                <a:cubicBezTo>
                  <a:pt x="6283548" y="607294"/>
                  <a:pt x="6300026" y="619035"/>
                  <a:pt x="6311011" y="589683"/>
                </a:cubicBezTo>
                <a:cubicBezTo>
                  <a:pt x="6327489" y="601424"/>
                  <a:pt x="6300026" y="607294"/>
                  <a:pt x="6311011" y="619035"/>
                </a:cubicBezTo>
                <a:cubicBezTo>
                  <a:pt x="6327489" y="619035"/>
                  <a:pt x="6349460" y="630776"/>
                  <a:pt x="6354952" y="595554"/>
                </a:cubicBezTo>
                <a:cubicBezTo>
                  <a:pt x="6365937" y="601424"/>
                  <a:pt x="6382415" y="613165"/>
                  <a:pt x="6393400" y="589683"/>
                </a:cubicBezTo>
                <a:cubicBezTo>
                  <a:pt x="6398893" y="601424"/>
                  <a:pt x="6398893" y="613165"/>
                  <a:pt x="6409878" y="624906"/>
                </a:cubicBezTo>
                <a:cubicBezTo>
                  <a:pt x="6420863" y="595554"/>
                  <a:pt x="6431849" y="636646"/>
                  <a:pt x="6437341" y="613165"/>
                </a:cubicBezTo>
                <a:cubicBezTo>
                  <a:pt x="6437341" y="601424"/>
                  <a:pt x="6442834" y="589683"/>
                  <a:pt x="6442834" y="577943"/>
                </a:cubicBezTo>
                <a:cubicBezTo>
                  <a:pt x="6459312" y="595554"/>
                  <a:pt x="6431849" y="619035"/>
                  <a:pt x="6448327" y="636646"/>
                </a:cubicBezTo>
                <a:cubicBezTo>
                  <a:pt x="6453819" y="624906"/>
                  <a:pt x="6459312" y="636646"/>
                  <a:pt x="6464804" y="630776"/>
                </a:cubicBezTo>
                <a:cubicBezTo>
                  <a:pt x="6464804" y="619035"/>
                  <a:pt x="6459312" y="613165"/>
                  <a:pt x="6464804" y="601424"/>
                </a:cubicBezTo>
                <a:cubicBezTo>
                  <a:pt x="6475790" y="613165"/>
                  <a:pt x="6464804" y="630776"/>
                  <a:pt x="6481282" y="630776"/>
                </a:cubicBezTo>
                <a:cubicBezTo>
                  <a:pt x="6486775" y="613165"/>
                  <a:pt x="6481282" y="595554"/>
                  <a:pt x="6475790" y="583813"/>
                </a:cubicBezTo>
                <a:cubicBezTo>
                  <a:pt x="6492267" y="607294"/>
                  <a:pt x="6481282" y="560332"/>
                  <a:pt x="6492267" y="577943"/>
                </a:cubicBezTo>
                <a:cubicBezTo>
                  <a:pt x="6486775" y="583813"/>
                  <a:pt x="6497760" y="583813"/>
                  <a:pt x="6503253" y="589683"/>
                </a:cubicBezTo>
                <a:cubicBezTo>
                  <a:pt x="6497760" y="601424"/>
                  <a:pt x="6492267" y="595554"/>
                  <a:pt x="6492267" y="607294"/>
                </a:cubicBezTo>
                <a:cubicBezTo>
                  <a:pt x="6503253" y="624906"/>
                  <a:pt x="6514238" y="607294"/>
                  <a:pt x="6525223" y="607294"/>
                </a:cubicBezTo>
                <a:cubicBezTo>
                  <a:pt x="6514238" y="583813"/>
                  <a:pt x="6508745" y="613165"/>
                  <a:pt x="6503253" y="589683"/>
                </a:cubicBezTo>
                <a:cubicBezTo>
                  <a:pt x="6514238" y="560332"/>
                  <a:pt x="6536208" y="589683"/>
                  <a:pt x="6536208" y="548591"/>
                </a:cubicBezTo>
                <a:cubicBezTo>
                  <a:pt x="6536208" y="572072"/>
                  <a:pt x="6541701" y="572072"/>
                  <a:pt x="6547194" y="583813"/>
                </a:cubicBezTo>
                <a:cubicBezTo>
                  <a:pt x="6541701" y="589683"/>
                  <a:pt x="6536208" y="601424"/>
                  <a:pt x="6541701" y="619035"/>
                </a:cubicBezTo>
                <a:cubicBezTo>
                  <a:pt x="6552686" y="619035"/>
                  <a:pt x="6580149" y="636646"/>
                  <a:pt x="6580149" y="601424"/>
                </a:cubicBezTo>
                <a:cubicBezTo>
                  <a:pt x="6569164" y="619035"/>
                  <a:pt x="6552686" y="607294"/>
                  <a:pt x="6552686" y="583813"/>
                </a:cubicBezTo>
                <a:cubicBezTo>
                  <a:pt x="6569164" y="566202"/>
                  <a:pt x="6591134" y="577943"/>
                  <a:pt x="6607612" y="548591"/>
                </a:cubicBezTo>
                <a:cubicBezTo>
                  <a:pt x="6624090" y="572072"/>
                  <a:pt x="6640568" y="530980"/>
                  <a:pt x="6640568" y="572072"/>
                </a:cubicBezTo>
                <a:cubicBezTo>
                  <a:pt x="6657046" y="554461"/>
                  <a:pt x="6668031" y="560332"/>
                  <a:pt x="6673524" y="542721"/>
                </a:cubicBezTo>
                <a:cubicBezTo>
                  <a:pt x="6673524" y="572072"/>
                  <a:pt x="6700987" y="536850"/>
                  <a:pt x="6706479" y="554461"/>
                </a:cubicBezTo>
                <a:cubicBezTo>
                  <a:pt x="6700987" y="577943"/>
                  <a:pt x="6690001" y="554461"/>
                  <a:pt x="6684509" y="572072"/>
                </a:cubicBezTo>
                <a:cubicBezTo>
                  <a:pt x="6706479" y="601424"/>
                  <a:pt x="6662538" y="583813"/>
                  <a:pt x="6673524" y="607294"/>
                </a:cubicBezTo>
                <a:cubicBezTo>
                  <a:pt x="6684509" y="619035"/>
                  <a:pt x="6690001" y="607294"/>
                  <a:pt x="6695494" y="619035"/>
                </a:cubicBezTo>
                <a:cubicBezTo>
                  <a:pt x="6711972" y="583813"/>
                  <a:pt x="6733942" y="583813"/>
                  <a:pt x="6750420" y="554461"/>
                </a:cubicBezTo>
                <a:cubicBezTo>
                  <a:pt x="6755913" y="566202"/>
                  <a:pt x="6739435" y="577943"/>
                  <a:pt x="6744928" y="595554"/>
                </a:cubicBezTo>
                <a:cubicBezTo>
                  <a:pt x="6739435" y="607294"/>
                  <a:pt x="6722957" y="595554"/>
                  <a:pt x="6728450" y="619035"/>
                </a:cubicBezTo>
                <a:cubicBezTo>
                  <a:pt x="6744928" y="607294"/>
                  <a:pt x="6761405" y="595554"/>
                  <a:pt x="6777883" y="624906"/>
                </a:cubicBezTo>
                <a:cubicBezTo>
                  <a:pt x="6788868" y="613165"/>
                  <a:pt x="6805346" y="583813"/>
                  <a:pt x="6821824" y="613165"/>
                </a:cubicBezTo>
                <a:cubicBezTo>
                  <a:pt x="6838302" y="607294"/>
                  <a:pt x="6838302" y="542721"/>
                  <a:pt x="6865765" y="572072"/>
                </a:cubicBezTo>
                <a:cubicBezTo>
                  <a:pt x="6849287" y="577943"/>
                  <a:pt x="6854780" y="595554"/>
                  <a:pt x="6849287" y="613165"/>
                </a:cubicBezTo>
                <a:cubicBezTo>
                  <a:pt x="6876750" y="589683"/>
                  <a:pt x="6920691" y="607294"/>
                  <a:pt x="6926184" y="572072"/>
                </a:cubicBezTo>
                <a:cubicBezTo>
                  <a:pt x="6915199" y="548591"/>
                  <a:pt x="6926184" y="595554"/>
                  <a:pt x="6909706" y="572072"/>
                </a:cubicBezTo>
                <a:cubicBezTo>
                  <a:pt x="6915199" y="560332"/>
                  <a:pt x="6920691" y="554461"/>
                  <a:pt x="6926184" y="548591"/>
                </a:cubicBezTo>
                <a:cubicBezTo>
                  <a:pt x="6931676" y="572072"/>
                  <a:pt x="6948154" y="572072"/>
                  <a:pt x="6959139" y="572072"/>
                </a:cubicBezTo>
                <a:cubicBezTo>
                  <a:pt x="6964632" y="530980"/>
                  <a:pt x="6981110" y="548591"/>
                  <a:pt x="6992095" y="530980"/>
                </a:cubicBezTo>
                <a:cubicBezTo>
                  <a:pt x="7008573" y="542721"/>
                  <a:pt x="7003080" y="554461"/>
                  <a:pt x="7014066" y="554461"/>
                </a:cubicBezTo>
                <a:cubicBezTo>
                  <a:pt x="7030543" y="525110"/>
                  <a:pt x="6981110" y="519239"/>
                  <a:pt x="7008573" y="501628"/>
                </a:cubicBezTo>
                <a:cubicBezTo>
                  <a:pt x="7008573" y="530980"/>
                  <a:pt x="7052514" y="560332"/>
                  <a:pt x="7068992" y="542721"/>
                </a:cubicBezTo>
                <a:cubicBezTo>
                  <a:pt x="7063499" y="536850"/>
                  <a:pt x="7063499" y="530980"/>
                  <a:pt x="7063499" y="519239"/>
                </a:cubicBezTo>
                <a:cubicBezTo>
                  <a:pt x="7074484" y="530980"/>
                  <a:pt x="7068992" y="542721"/>
                  <a:pt x="7079977" y="548591"/>
                </a:cubicBezTo>
                <a:cubicBezTo>
                  <a:pt x="7101947" y="542721"/>
                  <a:pt x="7096455" y="513369"/>
                  <a:pt x="7112933" y="536850"/>
                </a:cubicBezTo>
                <a:cubicBezTo>
                  <a:pt x="7118425" y="530980"/>
                  <a:pt x="7112933" y="519239"/>
                  <a:pt x="7118425" y="507499"/>
                </a:cubicBezTo>
                <a:cubicBezTo>
                  <a:pt x="7129410" y="513369"/>
                  <a:pt x="7118425" y="525110"/>
                  <a:pt x="7129410" y="536850"/>
                </a:cubicBezTo>
                <a:cubicBezTo>
                  <a:pt x="7140395" y="513369"/>
                  <a:pt x="7156873" y="507499"/>
                  <a:pt x="7173351" y="525110"/>
                </a:cubicBezTo>
                <a:cubicBezTo>
                  <a:pt x="7184337" y="513369"/>
                  <a:pt x="7162366" y="501628"/>
                  <a:pt x="7173351" y="489888"/>
                </a:cubicBezTo>
                <a:cubicBezTo>
                  <a:pt x="7184337" y="489888"/>
                  <a:pt x="7195321" y="478147"/>
                  <a:pt x="7200814" y="484017"/>
                </a:cubicBezTo>
                <a:cubicBezTo>
                  <a:pt x="7195321" y="489888"/>
                  <a:pt x="7195321" y="501628"/>
                  <a:pt x="7195321" y="513369"/>
                </a:cubicBezTo>
                <a:cubicBezTo>
                  <a:pt x="7250247" y="495758"/>
                  <a:pt x="7288696" y="484017"/>
                  <a:pt x="7343622" y="484017"/>
                </a:cubicBezTo>
                <a:cubicBezTo>
                  <a:pt x="7338129" y="478147"/>
                  <a:pt x="7338129" y="472277"/>
                  <a:pt x="7343622" y="466406"/>
                </a:cubicBezTo>
                <a:cubicBezTo>
                  <a:pt x="7349115" y="484017"/>
                  <a:pt x="7354607" y="466406"/>
                  <a:pt x="7365593" y="472277"/>
                </a:cubicBezTo>
                <a:cubicBezTo>
                  <a:pt x="7360100" y="478147"/>
                  <a:pt x="7365593" y="484017"/>
                  <a:pt x="7371085" y="495758"/>
                </a:cubicBezTo>
                <a:cubicBezTo>
                  <a:pt x="7382071" y="484017"/>
                  <a:pt x="7398548" y="495758"/>
                  <a:pt x="7409533" y="478147"/>
                </a:cubicBezTo>
                <a:cubicBezTo>
                  <a:pt x="7415026" y="484017"/>
                  <a:pt x="7415026" y="489888"/>
                  <a:pt x="7420519" y="495758"/>
                </a:cubicBezTo>
                <a:cubicBezTo>
                  <a:pt x="7436997" y="466406"/>
                  <a:pt x="7453475" y="495758"/>
                  <a:pt x="7475445" y="478147"/>
                </a:cubicBezTo>
                <a:cubicBezTo>
                  <a:pt x="7469952" y="472277"/>
                  <a:pt x="7469952" y="472277"/>
                  <a:pt x="7469952" y="466406"/>
                </a:cubicBezTo>
                <a:cubicBezTo>
                  <a:pt x="7458967" y="472277"/>
                  <a:pt x="7453475" y="466406"/>
                  <a:pt x="7442489" y="460536"/>
                </a:cubicBezTo>
                <a:cubicBezTo>
                  <a:pt x="7453475" y="454665"/>
                  <a:pt x="7469952" y="442925"/>
                  <a:pt x="7475445" y="419443"/>
                </a:cubicBezTo>
                <a:cubicBezTo>
                  <a:pt x="7491923" y="431184"/>
                  <a:pt x="7458967" y="442925"/>
                  <a:pt x="7469952" y="454665"/>
                </a:cubicBezTo>
                <a:cubicBezTo>
                  <a:pt x="7508401" y="442925"/>
                  <a:pt x="7574312" y="366610"/>
                  <a:pt x="7618253" y="390092"/>
                </a:cubicBezTo>
                <a:cubicBezTo>
                  <a:pt x="7618253" y="366610"/>
                  <a:pt x="7623745" y="378351"/>
                  <a:pt x="7634731" y="372481"/>
                </a:cubicBezTo>
                <a:cubicBezTo>
                  <a:pt x="7640223" y="407703"/>
                  <a:pt x="7596282" y="401832"/>
                  <a:pt x="7607267" y="431184"/>
                </a:cubicBezTo>
                <a:cubicBezTo>
                  <a:pt x="7634731" y="431184"/>
                  <a:pt x="7667686" y="413573"/>
                  <a:pt x="7695149" y="390092"/>
                </a:cubicBezTo>
                <a:cubicBezTo>
                  <a:pt x="7711627" y="407703"/>
                  <a:pt x="7706135" y="419443"/>
                  <a:pt x="7695149" y="395962"/>
                </a:cubicBezTo>
                <a:cubicBezTo>
                  <a:pt x="7695149" y="407703"/>
                  <a:pt x="7667686" y="425314"/>
                  <a:pt x="7667686" y="448795"/>
                </a:cubicBezTo>
                <a:cubicBezTo>
                  <a:pt x="7689657" y="442925"/>
                  <a:pt x="7717119" y="413573"/>
                  <a:pt x="7722613" y="401832"/>
                </a:cubicBezTo>
                <a:cubicBezTo>
                  <a:pt x="7717119" y="407703"/>
                  <a:pt x="7722613" y="413573"/>
                  <a:pt x="7728105" y="419443"/>
                </a:cubicBezTo>
                <a:cubicBezTo>
                  <a:pt x="7766553" y="384221"/>
                  <a:pt x="7805001" y="378351"/>
                  <a:pt x="7843450" y="302036"/>
                </a:cubicBezTo>
                <a:cubicBezTo>
                  <a:pt x="7854435" y="319648"/>
                  <a:pt x="7848943" y="331388"/>
                  <a:pt x="7848943" y="348999"/>
                </a:cubicBezTo>
                <a:cubicBezTo>
                  <a:pt x="7843450" y="343129"/>
                  <a:pt x="7843450" y="325518"/>
                  <a:pt x="7837957" y="331388"/>
                </a:cubicBezTo>
                <a:cubicBezTo>
                  <a:pt x="7832465" y="337259"/>
                  <a:pt x="7826972" y="337259"/>
                  <a:pt x="7832465" y="348999"/>
                </a:cubicBezTo>
                <a:cubicBezTo>
                  <a:pt x="7843450" y="348999"/>
                  <a:pt x="7854435" y="360740"/>
                  <a:pt x="7865420" y="348999"/>
                </a:cubicBezTo>
                <a:cubicBezTo>
                  <a:pt x="7859927" y="343129"/>
                  <a:pt x="7865420" y="337259"/>
                  <a:pt x="7865420" y="325518"/>
                </a:cubicBezTo>
                <a:cubicBezTo>
                  <a:pt x="7870913" y="319648"/>
                  <a:pt x="7881898" y="354870"/>
                  <a:pt x="7887391" y="343129"/>
                </a:cubicBezTo>
                <a:cubicBezTo>
                  <a:pt x="7892883" y="337259"/>
                  <a:pt x="7898376" y="331388"/>
                  <a:pt x="7892883" y="325518"/>
                </a:cubicBezTo>
                <a:cubicBezTo>
                  <a:pt x="7876405" y="331388"/>
                  <a:pt x="7881898" y="331388"/>
                  <a:pt x="7876405" y="307907"/>
                </a:cubicBezTo>
                <a:cubicBezTo>
                  <a:pt x="7865420" y="319648"/>
                  <a:pt x="7859927" y="313777"/>
                  <a:pt x="7848943" y="313777"/>
                </a:cubicBezTo>
                <a:cubicBezTo>
                  <a:pt x="7859927" y="296166"/>
                  <a:pt x="7832465" y="307907"/>
                  <a:pt x="7837957" y="290296"/>
                </a:cubicBezTo>
                <a:cubicBezTo>
                  <a:pt x="7848943" y="284425"/>
                  <a:pt x="7843450" y="290296"/>
                  <a:pt x="7859927" y="307907"/>
                </a:cubicBezTo>
                <a:cubicBezTo>
                  <a:pt x="7887391" y="313777"/>
                  <a:pt x="7892883" y="272685"/>
                  <a:pt x="7914853" y="272685"/>
                </a:cubicBezTo>
                <a:cubicBezTo>
                  <a:pt x="7909361" y="296166"/>
                  <a:pt x="7892883" y="325518"/>
                  <a:pt x="7903869" y="348999"/>
                </a:cubicBezTo>
                <a:cubicBezTo>
                  <a:pt x="7920347" y="360740"/>
                  <a:pt x="7936824" y="313777"/>
                  <a:pt x="7953302" y="313777"/>
                </a:cubicBezTo>
                <a:cubicBezTo>
                  <a:pt x="7969780" y="343129"/>
                  <a:pt x="7980765" y="325518"/>
                  <a:pt x="7991751" y="325518"/>
                </a:cubicBezTo>
                <a:cubicBezTo>
                  <a:pt x="7986257" y="302036"/>
                  <a:pt x="8019213" y="272685"/>
                  <a:pt x="8024706" y="296166"/>
                </a:cubicBezTo>
                <a:cubicBezTo>
                  <a:pt x="8013721" y="296166"/>
                  <a:pt x="7997243" y="307907"/>
                  <a:pt x="8013721" y="325518"/>
                </a:cubicBezTo>
                <a:cubicBezTo>
                  <a:pt x="8019213" y="307907"/>
                  <a:pt x="8030199" y="313777"/>
                  <a:pt x="8035691" y="302036"/>
                </a:cubicBezTo>
                <a:cubicBezTo>
                  <a:pt x="8030199" y="296166"/>
                  <a:pt x="8041184" y="290296"/>
                  <a:pt x="8035691" y="284425"/>
                </a:cubicBezTo>
                <a:cubicBezTo>
                  <a:pt x="8057661" y="266814"/>
                  <a:pt x="8052169" y="272685"/>
                  <a:pt x="8074139" y="249203"/>
                </a:cubicBezTo>
                <a:cubicBezTo>
                  <a:pt x="8107095" y="290296"/>
                  <a:pt x="8107095" y="213981"/>
                  <a:pt x="8140051" y="260944"/>
                </a:cubicBezTo>
                <a:cubicBezTo>
                  <a:pt x="8145543" y="243333"/>
                  <a:pt x="8156529" y="249203"/>
                  <a:pt x="8162021" y="231593"/>
                </a:cubicBezTo>
                <a:cubicBezTo>
                  <a:pt x="8162021" y="266814"/>
                  <a:pt x="8156529" y="284425"/>
                  <a:pt x="8151036" y="313777"/>
                </a:cubicBezTo>
                <a:cubicBezTo>
                  <a:pt x="8183991" y="307907"/>
                  <a:pt x="8227933" y="307907"/>
                  <a:pt x="8244411" y="243333"/>
                </a:cubicBezTo>
                <a:cubicBezTo>
                  <a:pt x="8271873" y="249203"/>
                  <a:pt x="8321307" y="243333"/>
                  <a:pt x="8337785" y="184630"/>
                </a:cubicBezTo>
                <a:cubicBezTo>
                  <a:pt x="8299337" y="137667"/>
                  <a:pt x="8255395" y="249203"/>
                  <a:pt x="8227933" y="213981"/>
                </a:cubicBezTo>
                <a:cubicBezTo>
                  <a:pt x="8238918" y="225722"/>
                  <a:pt x="8227933" y="255074"/>
                  <a:pt x="8216947" y="243333"/>
                </a:cubicBezTo>
                <a:cubicBezTo>
                  <a:pt x="8222440" y="237463"/>
                  <a:pt x="8222440" y="231593"/>
                  <a:pt x="8216947" y="219852"/>
                </a:cubicBezTo>
                <a:cubicBezTo>
                  <a:pt x="8200469" y="237463"/>
                  <a:pt x="8194977" y="296166"/>
                  <a:pt x="8167514" y="290296"/>
                </a:cubicBezTo>
                <a:cubicBezTo>
                  <a:pt x="8173007" y="255074"/>
                  <a:pt x="8200469" y="190500"/>
                  <a:pt x="8222440" y="184630"/>
                </a:cubicBezTo>
                <a:cubicBezTo>
                  <a:pt x="8227933" y="196370"/>
                  <a:pt x="8205962" y="208111"/>
                  <a:pt x="8222440" y="219852"/>
                </a:cubicBezTo>
                <a:cubicBezTo>
                  <a:pt x="8238918" y="196370"/>
                  <a:pt x="8255395" y="184630"/>
                  <a:pt x="8266381" y="143537"/>
                </a:cubicBezTo>
                <a:cubicBezTo>
                  <a:pt x="8288351" y="155278"/>
                  <a:pt x="8304829" y="149408"/>
                  <a:pt x="8321307" y="161148"/>
                </a:cubicBezTo>
                <a:cubicBezTo>
                  <a:pt x="8337785" y="120056"/>
                  <a:pt x="8354263" y="131796"/>
                  <a:pt x="8354263" y="84834"/>
                </a:cubicBezTo>
                <a:cubicBezTo>
                  <a:pt x="8370741" y="96574"/>
                  <a:pt x="8348770" y="114185"/>
                  <a:pt x="8365248" y="125926"/>
                </a:cubicBezTo>
                <a:cubicBezTo>
                  <a:pt x="8387218" y="125926"/>
                  <a:pt x="8376233" y="120056"/>
                  <a:pt x="8381726" y="149408"/>
                </a:cubicBezTo>
                <a:cubicBezTo>
                  <a:pt x="8381726" y="149408"/>
                  <a:pt x="8381726" y="149408"/>
                  <a:pt x="8403696" y="102445"/>
                </a:cubicBezTo>
                <a:cubicBezTo>
                  <a:pt x="8414681" y="114185"/>
                  <a:pt x="8425667" y="114185"/>
                  <a:pt x="8436652" y="102445"/>
                </a:cubicBezTo>
                <a:cubicBezTo>
                  <a:pt x="8425667" y="84834"/>
                  <a:pt x="8420174" y="102445"/>
                  <a:pt x="8414681" y="96574"/>
                </a:cubicBezTo>
                <a:cubicBezTo>
                  <a:pt x="8425667" y="78963"/>
                  <a:pt x="8431159" y="67223"/>
                  <a:pt x="8425667" y="55482"/>
                </a:cubicBezTo>
                <a:cubicBezTo>
                  <a:pt x="8436652" y="61352"/>
                  <a:pt x="8442145" y="43742"/>
                  <a:pt x="8453130" y="67223"/>
                </a:cubicBezTo>
                <a:cubicBezTo>
                  <a:pt x="8453130" y="78963"/>
                  <a:pt x="8447637" y="90704"/>
                  <a:pt x="8458622" y="102445"/>
                </a:cubicBezTo>
                <a:cubicBezTo>
                  <a:pt x="8469608" y="73093"/>
                  <a:pt x="8480593" y="49612"/>
                  <a:pt x="8491578" y="20260"/>
                </a:cubicBezTo>
                <a:cubicBezTo>
                  <a:pt x="8505996" y="56216"/>
                  <a:pt x="8512003" y="-6707"/>
                  <a:pt x="8524319" y="597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902594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-1" y="1"/>
            <a:ext cx="4055171" cy="2872409"/>
          </a:xfrm>
          <a:custGeom>
            <a:avLst/>
            <a:gdLst>
              <a:gd name="connsiteX0" fmla="*/ 1782119 w 4055171"/>
              <a:gd name="connsiteY0" fmla="*/ 2040381 h 2872409"/>
              <a:gd name="connsiteX1" fmla="*/ 1775845 w 4055171"/>
              <a:gd name="connsiteY1" fmla="*/ 2148085 h 2872409"/>
              <a:gd name="connsiteX2" fmla="*/ 1775845 w 4055171"/>
              <a:gd name="connsiteY2" fmla="*/ 2174914 h 2872409"/>
              <a:gd name="connsiteX3" fmla="*/ 1775845 w 4055171"/>
              <a:gd name="connsiteY3" fmla="*/ 2107842 h 2872409"/>
              <a:gd name="connsiteX4" fmla="*/ 1786582 w 4055171"/>
              <a:gd name="connsiteY4" fmla="*/ 1992404 h 2872409"/>
              <a:gd name="connsiteX5" fmla="*/ 1782119 w 4055171"/>
              <a:gd name="connsiteY5" fmla="*/ 2040381 h 2872409"/>
              <a:gd name="connsiteX6" fmla="*/ 1783818 w 4055171"/>
              <a:gd name="connsiteY6" fmla="*/ 2011226 h 2872409"/>
              <a:gd name="connsiteX7" fmla="*/ 1908441 w 4055171"/>
              <a:gd name="connsiteY7" fmla="*/ 1932239 h 2872409"/>
              <a:gd name="connsiteX8" fmla="*/ 1884074 w 4055171"/>
              <a:gd name="connsiteY8" fmla="*/ 2107842 h 2872409"/>
              <a:gd name="connsiteX9" fmla="*/ 1884074 w 4055171"/>
              <a:gd name="connsiteY9" fmla="*/ 2054190 h 2872409"/>
              <a:gd name="connsiteX10" fmla="*/ 1931922 w 4055171"/>
              <a:gd name="connsiteY10" fmla="*/ 1814742 h 2872409"/>
              <a:gd name="connsiteX11" fmla="*/ 1908441 w 4055171"/>
              <a:gd name="connsiteY11" fmla="*/ 1932239 h 2872409"/>
              <a:gd name="connsiteX12" fmla="*/ 1909204 w 4055171"/>
              <a:gd name="connsiteY12" fmla="*/ 1926765 h 2872409"/>
              <a:gd name="connsiteX13" fmla="*/ 1934430 w 4055171"/>
              <a:gd name="connsiteY13" fmla="*/ 1802377 h 2872409"/>
              <a:gd name="connsiteX14" fmla="*/ 1931922 w 4055171"/>
              <a:gd name="connsiteY14" fmla="*/ 1814742 h 2872409"/>
              <a:gd name="connsiteX15" fmla="*/ 1934327 w 4055171"/>
              <a:gd name="connsiteY15" fmla="*/ 1802691 h 2872409"/>
              <a:gd name="connsiteX16" fmla="*/ 1945923 w 4055171"/>
              <a:gd name="connsiteY16" fmla="*/ 1745683 h 2872409"/>
              <a:gd name="connsiteX17" fmla="*/ 1945923 w 4055171"/>
              <a:gd name="connsiteY17" fmla="*/ 1766154 h 2872409"/>
              <a:gd name="connsiteX18" fmla="*/ 1934430 w 4055171"/>
              <a:gd name="connsiteY18" fmla="*/ 1802377 h 2872409"/>
              <a:gd name="connsiteX19" fmla="*/ 2193315 w 4055171"/>
              <a:gd name="connsiteY19" fmla="*/ 1732269 h 2872409"/>
              <a:gd name="connsiteX20" fmla="*/ 2193315 w 4055171"/>
              <a:gd name="connsiteY20" fmla="*/ 1745683 h 2872409"/>
              <a:gd name="connsiteX21" fmla="*/ 2193315 w 4055171"/>
              <a:gd name="connsiteY21" fmla="*/ 1772512 h 2872409"/>
              <a:gd name="connsiteX22" fmla="*/ 2177858 w 4055171"/>
              <a:gd name="connsiteY22" fmla="*/ 1799335 h 2872409"/>
              <a:gd name="connsiteX23" fmla="*/ 2177858 w 4055171"/>
              <a:gd name="connsiteY23" fmla="*/ 1785920 h 2872409"/>
              <a:gd name="connsiteX24" fmla="*/ 2177858 w 4055171"/>
              <a:gd name="connsiteY24" fmla="*/ 1772512 h 2872409"/>
              <a:gd name="connsiteX25" fmla="*/ 2177858 w 4055171"/>
              <a:gd name="connsiteY25" fmla="*/ 1759097 h 2872409"/>
              <a:gd name="connsiteX26" fmla="*/ 2177858 w 4055171"/>
              <a:gd name="connsiteY26" fmla="*/ 1745683 h 2872409"/>
              <a:gd name="connsiteX27" fmla="*/ 2193315 w 4055171"/>
              <a:gd name="connsiteY27" fmla="*/ 1732269 h 2872409"/>
              <a:gd name="connsiteX28" fmla="*/ 2193315 w 4055171"/>
              <a:gd name="connsiteY28" fmla="*/ 1718854 h 2872409"/>
              <a:gd name="connsiteX29" fmla="*/ 2208779 w 4055171"/>
              <a:gd name="connsiteY29" fmla="*/ 1718854 h 2872409"/>
              <a:gd name="connsiteX30" fmla="*/ 2208779 w 4055171"/>
              <a:gd name="connsiteY30" fmla="*/ 1732269 h 2872409"/>
              <a:gd name="connsiteX31" fmla="*/ 2193315 w 4055171"/>
              <a:gd name="connsiteY31" fmla="*/ 1732269 h 2872409"/>
              <a:gd name="connsiteX32" fmla="*/ 2193315 w 4055171"/>
              <a:gd name="connsiteY32" fmla="*/ 1718854 h 2872409"/>
              <a:gd name="connsiteX33" fmla="*/ 1990378 w 4055171"/>
              <a:gd name="connsiteY33" fmla="*/ 1656817 h 2872409"/>
              <a:gd name="connsiteX34" fmla="*/ 1992309 w 4055171"/>
              <a:gd name="connsiteY34" fmla="*/ 1678617 h 2872409"/>
              <a:gd name="connsiteX35" fmla="*/ 1945923 w 4055171"/>
              <a:gd name="connsiteY35" fmla="*/ 1785920 h 2872409"/>
              <a:gd name="connsiteX36" fmla="*/ 1945923 w 4055171"/>
              <a:gd name="connsiteY36" fmla="*/ 1766154 h 2872409"/>
              <a:gd name="connsiteX37" fmla="*/ 1959375 w 4055171"/>
              <a:gd name="connsiteY37" fmla="*/ 1723782 h 2872409"/>
              <a:gd name="connsiteX38" fmla="*/ 1967083 w 4055171"/>
              <a:gd name="connsiteY38" fmla="*/ 1699498 h 2872409"/>
              <a:gd name="connsiteX39" fmla="*/ 1978246 w 4055171"/>
              <a:gd name="connsiteY39" fmla="*/ 1664337 h 2872409"/>
              <a:gd name="connsiteX40" fmla="*/ 1995792 w 4055171"/>
              <a:gd name="connsiteY40" fmla="*/ 1609056 h 2872409"/>
              <a:gd name="connsiteX41" fmla="*/ 1978246 w 4055171"/>
              <a:gd name="connsiteY41" fmla="*/ 1664337 h 2872409"/>
              <a:gd name="connsiteX42" fmla="*/ 1976852 w 4055171"/>
              <a:gd name="connsiteY42" fmla="*/ 1665203 h 2872409"/>
              <a:gd name="connsiteX43" fmla="*/ 1868616 w 4055171"/>
              <a:gd name="connsiteY43" fmla="*/ 1598136 h 2872409"/>
              <a:gd name="connsiteX44" fmla="*/ 1804836 w 4055171"/>
              <a:gd name="connsiteY44" fmla="*/ 1868080 h 2872409"/>
              <a:gd name="connsiteX45" fmla="*/ 1786582 w 4055171"/>
              <a:gd name="connsiteY45" fmla="*/ 1992404 h 2872409"/>
              <a:gd name="connsiteX46" fmla="*/ 1788164 w 4055171"/>
              <a:gd name="connsiteY46" fmla="*/ 1975387 h 2872409"/>
              <a:gd name="connsiteX47" fmla="*/ 1868616 w 4055171"/>
              <a:gd name="connsiteY47" fmla="*/ 1598136 h 2872409"/>
              <a:gd name="connsiteX48" fmla="*/ 2003251 w 4055171"/>
              <a:gd name="connsiteY48" fmla="*/ 1585554 h 2872409"/>
              <a:gd name="connsiteX49" fmla="*/ 2000042 w 4055171"/>
              <a:gd name="connsiteY49" fmla="*/ 1596457 h 2872409"/>
              <a:gd name="connsiteX50" fmla="*/ 1995792 w 4055171"/>
              <a:gd name="connsiteY50" fmla="*/ 1609056 h 2872409"/>
              <a:gd name="connsiteX51" fmla="*/ 2029516 w 4055171"/>
              <a:gd name="connsiteY51" fmla="*/ 1503402 h 2872409"/>
              <a:gd name="connsiteX52" fmla="*/ 2027098 w 4055171"/>
              <a:gd name="connsiteY52" fmla="*/ 1514299 h 2872409"/>
              <a:gd name="connsiteX53" fmla="*/ 2007773 w 4055171"/>
              <a:gd name="connsiteY53" fmla="*/ 1571308 h 2872409"/>
              <a:gd name="connsiteX54" fmla="*/ 2003251 w 4055171"/>
              <a:gd name="connsiteY54" fmla="*/ 1585554 h 2872409"/>
              <a:gd name="connsiteX55" fmla="*/ 2023237 w 4055171"/>
              <a:gd name="connsiteY55" fmla="*/ 1517656 h 2872409"/>
              <a:gd name="connsiteX56" fmla="*/ 2029516 w 4055171"/>
              <a:gd name="connsiteY56" fmla="*/ 1503402 h 2872409"/>
              <a:gd name="connsiteX57" fmla="*/ 2657177 w 4055171"/>
              <a:gd name="connsiteY57" fmla="*/ 712846 h 2872409"/>
              <a:gd name="connsiteX58" fmla="*/ 2658488 w 4055171"/>
              <a:gd name="connsiteY58" fmla="*/ 715908 h 2872409"/>
              <a:gd name="connsiteX59" fmla="*/ 2657177 w 4055171"/>
              <a:gd name="connsiteY59" fmla="*/ 726260 h 2872409"/>
              <a:gd name="connsiteX60" fmla="*/ 2162394 w 4055171"/>
              <a:gd name="connsiteY60" fmla="*/ 578714 h 2872409"/>
              <a:gd name="connsiteX61" fmla="*/ 2162394 w 4055171"/>
              <a:gd name="connsiteY61" fmla="*/ 592128 h 2872409"/>
              <a:gd name="connsiteX62" fmla="*/ 2161109 w 4055171"/>
              <a:gd name="connsiteY62" fmla="*/ 592128 h 2872409"/>
              <a:gd name="connsiteX63" fmla="*/ 2131472 w 4055171"/>
              <a:gd name="connsiteY63" fmla="*/ 578714 h 2872409"/>
              <a:gd name="connsiteX64" fmla="*/ 2135333 w 4055171"/>
              <a:gd name="connsiteY64" fmla="*/ 593806 h 2872409"/>
              <a:gd name="connsiteX65" fmla="*/ 2120041 w 4055171"/>
              <a:gd name="connsiteY65" fmla="*/ 613708 h 2872409"/>
              <a:gd name="connsiteX66" fmla="*/ 2120906 w 4055171"/>
              <a:gd name="connsiteY66" fmla="*/ 609694 h 2872409"/>
              <a:gd name="connsiteX67" fmla="*/ 2126876 w 4055171"/>
              <a:gd name="connsiteY67" fmla="*/ 598414 h 2872409"/>
              <a:gd name="connsiteX68" fmla="*/ 2121806 w 4055171"/>
              <a:gd name="connsiteY68" fmla="*/ 605542 h 2872409"/>
              <a:gd name="connsiteX69" fmla="*/ 2120906 w 4055171"/>
              <a:gd name="connsiteY69" fmla="*/ 609694 h 2872409"/>
              <a:gd name="connsiteX70" fmla="*/ 2116008 w 4055171"/>
              <a:gd name="connsiteY70" fmla="*/ 618957 h 2872409"/>
              <a:gd name="connsiteX71" fmla="*/ 2131472 w 4055171"/>
              <a:gd name="connsiteY71" fmla="*/ 578714 h 2872409"/>
              <a:gd name="connsiteX72" fmla="*/ 2649757 w 4055171"/>
              <a:gd name="connsiteY72" fmla="*/ 484819 h 2872409"/>
              <a:gd name="connsiteX73" fmla="*/ 2657177 w 4055171"/>
              <a:gd name="connsiteY73" fmla="*/ 484819 h 2872409"/>
              <a:gd name="connsiteX74" fmla="*/ 2660316 w 4055171"/>
              <a:gd name="connsiteY74" fmla="*/ 491010 h 2872409"/>
              <a:gd name="connsiteX75" fmla="*/ 2540006 w 4055171"/>
              <a:gd name="connsiteY75" fmla="*/ 443533 h 2872409"/>
              <a:gd name="connsiteX76" fmla="*/ 2601132 w 4055171"/>
              <a:gd name="connsiteY76" fmla="*/ 456318 h 2872409"/>
              <a:gd name="connsiteX77" fmla="*/ 2649757 w 4055171"/>
              <a:gd name="connsiteY77" fmla="*/ 484819 h 2872409"/>
              <a:gd name="connsiteX78" fmla="*/ 2641720 w 4055171"/>
              <a:gd name="connsiteY78" fmla="*/ 484819 h 2872409"/>
              <a:gd name="connsiteX79" fmla="*/ 2595334 w 4055171"/>
              <a:gd name="connsiteY79" fmla="*/ 471404 h 2872409"/>
              <a:gd name="connsiteX80" fmla="*/ 2579870 w 4055171"/>
              <a:gd name="connsiteY80" fmla="*/ 471404 h 2872409"/>
              <a:gd name="connsiteX81" fmla="*/ 2548949 w 4055171"/>
              <a:gd name="connsiteY81" fmla="*/ 457996 h 2872409"/>
              <a:gd name="connsiteX82" fmla="*/ 2518020 w 4055171"/>
              <a:gd name="connsiteY82" fmla="*/ 457996 h 2872409"/>
              <a:gd name="connsiteX83" fmla="*/ 2456171 w 4055171"/>
              <a:gd name="connsiteY83" fmla="*/ 444581 h 2872409"/>
              <a:gd name="connsiteX84" fmla="*/ 2469702 w 4055171"/>
              <a:gd name="connsiteY84" fmla="*/ 444581 h 2872409"/>
              <a:gd name="connsiteX85" fmla="*/ 2471635 w 4055171"/>
              <a:gd name="connsiteY85" fmla="*/ 444581 h 2872409"/>
              <a:gd name="connsiteX86" fmla="*/ 2540006 w 4055171"/>
              <a:gd name="connsiteY86" fmla="*/ 443533 h 2872409"/>
              <a:gd name="connsiteX87" fmla="*/ 2836041 w 4055171"/>
              <a:gd name="connsiteY87" fmla="*/ 239570 h 2872409"/>
              <a:gd name="connsiteX88" fmla="*/ 2825572 w 4055171"/>
              <a:gd name="connsiteY88" fmla="*/ 254070 h 2872409"/>
              <a:gd name="connsiteX89" fmla="*/ 2827262 w 4055171"/>
              <a:gd name="connsiteY89" fmla="*/ 243377 h 2872409"/>
              <a:gd name="connsiteX90" fmla="*/ 2255165 w 4055171"/>
              <a:gd name="connsiteY90" fmla="*/ 203140 h 2872409"/>
              <a:gd name="connsiteX91" fmla="*/ 2269083 w 4055171"/>
              <a:gd name="connsiteY91" fmla="*/ 203140 h 2872409"/>
              <a:gd name="connsiteX92" fmla="*/ 2272559 w 4055171"/>
              <a:gd name="connsiteY92" fmla="*/ 206491 h 2872409"/>
              <a:gd name="connsiteX93" fmla="*/ 2255165 w 4055171"/>
              <a:gd name="connsiteY93" fmla="*/ 203140 h 2872409"/>
              <a:gd name="connsiteX94" fmla="*/ 3213817 w 4055171"/>
              <a:gd name="connsiteY94" fmla="*/ 162897 h 2872409"/>
              <a:gd name="connsiteX95" fmla="*/ 3220338 w 4055171"/>
              <a:gd name="connsiteY95" fmla="*/ 164993 h 2872409"/>
              <a:gd name="connsiteX96" fmla="*/ 3220208 w 4055171"/>
              <a:gd name="connsiteY96" fmla="*/ 165816 h 2872409"/>
              <a:gd name="connsiteX97" fmla="*/ 1853152 w 4055171"/>
              <a:gd name="connsiteY97" fmla="*/ 133838 h 2872409"/>
              <a:gd name="connsiteX98" fmla="*/ 1853152 w 4055171"/>
              <a:gd name="connsiteY98" fmla="*/ 136074 h 2872409"/>
              <a:gd name="connsiteX99" fmla="*/ 1837688 w 4055171"/>
              <a:gd name="connsiteY99" fmla="*/ 136074 h 2872409"/>
              <a:gd name="connsiteX100" fmla="*/ 1309691 w 4055171"/>
              <a:gd name="connsiteY100" fmla="*/ 0 h 2872409"/>
              <a:gd name="connsiteX101" fmla="*/ 1318197 w 4055171"/>
              <a:gd name="connsiteY101" fmla="*/ 0 h 2872409"/>
              <a:gd name="connsiteX102" fmla="*/ 1304249 w 4055171"/>
              <a:gd name="connsiteY102" fmla="*/ 8643 h 2872409"/>
              <a:gd name="connsiteX103" fmla="*/ 1250134 w 4055171"/>
              <a:gd name="connsiteY103" fmla="*/ 42179 h 2872409"/>
              <a:gd name="connsiteX104" fmla="*/ 1308357 w 4055171"/>
              <a:gd name="connsiteY104" fmla="*/ 17657 h 2872409"/>
              <a:gd name="connsiteX105" fmla="*/ 1342556 w 4055171"/>
              <a:gd name="connsiteY105" fmla="*/ 0 h 2872409"/>
              <a:gd name="connsiteX106" fmla="*/ 2161539 w 4055171"/>
              <a:gd name="connsiteY106" fmla="*/ 0 h 2872409"/>
              <a:gd name="connsiteX107" fmla="*/ 2162394 w 4055171"/>
              <a:gd name="connsiteY107" fmla="*/ 1936 h 2872409"/>
              <a:gd name="connsiteX108" fmla="*/ 2193315 w 4055171"/>
              <a:gd name="connsiteY108" fmla="*/ 55594 h 2872409"/>
              <a:gd name="connsiteX109" fmla="*/ 2193315 w 4055171"/>
              <a:gd name="connsiteY109" fmla="*/ 82416 h 2872409"/>
              <a:gd name="connsiteX110" fmla="*/ 2208779 w 4055171"/>
              <a:gd name="connsiteY110" fmla="*/ 136074 h 2872409"/>
              <a:gd name="connsiteX111" fmla="*/ 2255165 w 4055171"/>
              <a:gd name="connsiteY111" fmla="*/ 162897 h 2872409"/>
              <a:gd name="connsiteX112" fmla="*/ 2286093 w 4055171"/>
              <a:gd name="connsiteY112" fmla="*/ 189726 h 2872409"/>
              <a:gd name="connsiteX113" fmla="*/ 2317014 w 4055171"/>
              <a:gd name="connsiteY113" fmla="*/ 256792 h 2872409"/>
              <a:gd name="connsiteX114" fmla="*/ 2301550 w 4055171"/>
              <a:gd name="connsiteY114" fmla="*/ 229963 h 2872409"/>
              <a:gd name="connsiteX115" fmla="*/ 2270629 w 4055171"/>
              <a:gd name="connsiteY115" fmla="*/ 203140 h 2872409"/>
              <a:gd name="connsiteX116" fmla="*/ 2269083 w 4055171"/>
              <a:gd name="connsiteY116" fmla="*/ 203140 h 2872409"/>
              <a:gd name="connsiteX117" fmla="*/ 2255165 w 4055171"/>
              <a:gd name="connsiteY117" fmla="*/ 189726 h 2872409"/>
              <a:gd name="connsiteX118" fmla="*/ 2255165 w 4055171"/>
              <a:gd name="connsiteY118" fmla="*/ 203140 h 2872409"/>
              <a:gd name="connsiteX119" fmla="*/ 2247436 w 4055171"/>
              <a:gd name="connsiteY119" fmla="*/ 189726 h 2872409"/>
              <a:gd name="connsiteX120" fmla="*/ 2239707 w 4055171"/>
              <a:gd name="connsiteY120" fmla="*/ 176311 h 2872409"/>
              <a:gd name="connsiteX121" fmla="*/ 2224243 w 4055171"/>
              <a:gd name="connsiteY121" fmla="*/ 218227 h 2872409"/>
              <a:gd name="connsiteX122" fmla="*/ 2213698 w 4055171"/>
              <a:gd name="connsiteY122" fmla="*/ 253684 h 2872409"/>
              <a:gd name="connsiteX123" fmla="*/ 2212393 w 4055171"/>
              <a:gd name="connsiteY123" fmla="*/ 262040 h 2872409"/>
              <a:gd name="connsiteX124" fmla="*/ 2209693 w 4055171"/>
              <a:gd name="connsiteY124" fmla="*/ 267140 h 2872409"/>
              <a:gd name="connsiteX125" fmla="*/ 2208779 w 4055171"/>
              <a:gd name="connsiteY125" fmla="*/ 270206 h 2872409"/>
              <a:gd name="connsiteX126" fmla="*/ 2162394 w 4055171"/>
              <a:gd name="connsiteY126" fmla="*/ 444581 h 2872409"/>
              <a:gd name="connsiteX127" fmla="*/ 2131472 w 4055171"/>
              <a:gd name="connsiteY127" fmla="*/ 525062 h 2872409"/>
              <a:gd name="connsiteX128" fmla="*/ 2131472 w 4055171"/>
              <a:gd name="connsiteY128" fmla="*/ 511647 h 2872409"/>
              <a:gd name="connsiteX129" fmla="*/ 2085087 w 4055171"/>
              <a:gd name="connsiteY129" fmla="*/ 659194 h 2872409"/>
              <a:gd name="connsiteX130" fmla="*/ 2116008 w 4055171"/>
              <a:gd name="connsiteY130" fmla="*/ 618957 h 2872409"/>
              <a:gd name="connsiteX131" fmla="*/ 2120041 w 4055171"/>
              <a:gd name="connsiteY131" fmla="*/ 613708 h 2872409"/>
              <a:gd name="connsiteX132" fmla="*/ 2116008 w 4055171"/>
              <a:gd name="connsiteY132" fmla="*/ 632365 h 2872409"/>
              <a:gd name="connsiteX133" fmla="*/ 2146929 w 4055171"/>
              <a:gd name="connsiteY133" fmla="*/ 592128 h 2872409"/>
              <a:gd name="connsiteX134" fmla="*/ 2161109 w 4055171"/>
              <a:gd name="connsiteY134" fmla="*/ 592128 h 2872409"/>
              <a:gd name="connsiteX135" fmla="*/ 2160463 w 4055171"/>
              <a:gd name="connsiteY135" fmla="*/ 598835 h 2872409"/>
              <a:gd name="connsiteX136" fmla="*/ 2146929 w 4055171"/>
              <a:gd name="connsiteY136" fmla="*/ 618957 h 2872409"/>
              <a:gd name="connsiteX137" fmla="*/ 2177858 w 4055171"/>
              <a:gd name="connsiteY137" fmla="*/ 605542 h 2872409"/>
              <a:gd name="connsiteX138" fmla="*/ 2100544 w 4055171"/>
              <a:gd name="connsiteY138" fmla="*/ 766503 h 2872409"/>
              <a:gd name="connsiteX139" fmla="*/ 2023237 w 4055171"/>
              <a:gd name="connsiteY139" fmla="*/ 927464 h 2872409"/>
              <a:gd name="connsiteX140" fmla="*/ 1884074 w 4055171"/>
              <a:gd name="connsiteY140" fmla="*/ 1262800 h 2872409"/>
              <a:gd name="connsiteX141" fmla="*/ 1683068 w 4055171"/>
              <a:gd name="connsiteY141" fmla="*/ 2121256 h 2872409"/>
              <a:gd name="connsiteX142" fmla="*/ 1698532 w 4055171"/>
              <a:gd name="connsiteY142" fmla="*/ 2188322 h 2872409"/>
              <a:gd name="connsiteX143" fmla="*/ 1698532 w 4055171"/>
              <a:gd name="connsiteY143" fmla="*/ 2081019 h 2872409"/>
              <a:gd name="connsiteX144" fmla="*/ 1729460 w 4055171"/>
              <a:gd name="connsiteY144" fmla="*/ 1790955 h 2872409"/>
              <a:gd name="connsiteX145" fmla="*/ 1799821 w 4055171"/>
              <a:gd name="connsiteY145" fmla="*/ 1554400 h 2872409"/>
              <a:gd name="connsiteX146" fmla="*/ 1806767 w 4055171"/>
              <a:gd name="connsiteY146" fmla="*/ 1531070 h 2872409"/>
              <a:gd name="connsiteX147" fmla="*/ 1806767 w 4055171"/>
              <a:gd name="connsiteY147" fmla="*/ 1544479 h 2872409"/>
              <a:gd name="connsiteX148" fmla="*/ 2193315 w 4055171"/>
              <a:gd name="connsiteY148" fmla="*/ 659194 h 2872409"/>
              <a:gd name="connsiteX149" fmla="*/ 2007773 w 4055171"/>
              <a:gd name="connsiteY149" fmla="*/ 1075011 h 2872409"/>
              <a:gd name="connsiteX150" fmla="*/ 1992309 w 4055171"/>
              <a:gd name="connsiteY150" fmla="*/ 1088425 h 2872409"/>
              <a:gd name="connsiteX151" fmla="*/ 1961387 w 4055171"/>
              <a:gd name="connsiteY151" fmla="*/ 1155491 h 2872409"/>
              <a:gd name="connsiteX152" fmla="*/ 2023237 w 4055171"/>
              <a:gd name="connsiteY152" fmla="*/ 1075011 h 2872409"/>
              <a:gd name="connsiteX153" fmla="*/ 2162394 w 4055171"/>
              <a:gd name="connsiteY153" fmla="*/ 779918 h 2872409"/>
              <a:gd name="connsiteX154" fmla="*/ 2224243 w 4055171"/>
              <a:gd name="connsiteY154" fmla="*/ 618957 h 2872409"/>
              <a:gd name="connsiteX155" fmla="*/ 2255165 w 4055171"/>
              <a:gd name="connsiteY155" fmla="*/ 565299 h 2872409"/>
              <a:gd name="connsiteX156" fmla="*/ 2255165 w 4055171"/>
              <a:gd name="connsiteY156" fmla="*/ 605542 h 2872409"/>
              <a:gd name="connsiteX157" fmla="*/ 2162394 w 4055171"/>
              <a:gd name="connsiteY157" fmla="*/ 820155 h 2872409"/>
              <a:gd name="connsiteX158" fmla="*/ 1976852 w 4055171"/>
              <a:gd name="connsiteY158" fmla="*/ 1235972 h 2872409"/>
              <a:gd name="connsiteX159" fmla="*/ 1760381 w 4055171"/>
              <a:gd name="connsiteY159" fmla="*/ 2174914 h 2872409"/>
              <a:gd name="connsiteX160" fmla="*/ 1760381 w 4055171"/>
              <a:gd name="connsiteY160" fmla="*/ 2241980 h 2872409"/>
              <a:gd name="connsiteX161" fmla="*/ 1775845 w 4055171"/>
              <a:gd name="connsiteY161" fmla="*/ 2174914 h 2872409"/>
              <a:gd name="connsiteX162" fmla="*/ 1775845 w 4055171"/>
              <a:gd name="connsiteY162" fmla="*/ 2228566 h 2872409"/>
              <a:gd name="connsiteX163" fmla="*/ 1791303 w 4055171"/>
              <a:gd name="connsiteY163" fmla="*/ 2241980 h 2872409"/>
              <a:gd name="connsiteX164" fmla="*/ 1806767 w 4055171"/>
              <a:gd name="connsiteY164" fmla="*/ 2228566 h 2872409"/>
              <a:gd name="connsiteX165" fmla="*/ 1806767 w 4055171"/>
              <a:gd name="connsiteY165" fmla="*/ 2188322 h 2872409"/>
              <a:gd name="connsiteX166" fmla="*/ 1806767 w 4055171"/>
              <a:gd name="connsiteY166" fmla="*/ 2107842 h 2872409"/>
              <a:gd name="connsiteX167" fmla="*/ 1837688 w 4055171"/>
              <a:gd name="connsiteY167" fmla="*/ 1893229 h 2872409"/>
              <a:gd name="connsiteX168" fmla="*/ 1853152 w 4055171"/>
              <a:gd name="connsiteY168" fmla="*/ 1772512 h 2872409"/>
              <a:gd name="connsiteX169" fmla="*/ 1868616 w 4055171"/>
              <a:gd name="connsiteY169" fmla="*/ 1772512 h 2872409"/>
              <a:gd name="connsiteX170" fmla="*/ 1853152 w 4055171"/>
              <a:gd name="connsiteY170" fmla="*/ 1745683 h 2872409"/>
              <a:gd name="connsiteX171" fmla="*/ 1868616 w 4055171"/>
              <a:gd name="connsiteY171" fmla="*/ 1745683 h 2872409"/>
              <a:gd name="connsiteX172" fmla="*/ 1868616 w 4055171"/>
              <a:gd name="connsiteY172" fmla="*/ 1718854 h 2872409"/>
              <a:gd name="connsiteX173" fmla="*/ 1884074 w 4055171"/>
              <a:gd name="connsiteY173" fmla="*/ 1705440 h 2872409"/>
              <a:gd name="connsiteX174" fmla="*/ 1884074 w 4055171"/>
              <a:gd name="connsiteY174" fmla="*/ 1692031 h 2872409"/>
              <a:gd name="connsiteX175" fmla="*/ 1884074 w 4055171"/>
              <a:gd name="connsiteY175" fmla="*/ 1678617 h 2872409"/>
              <a:gd name="connsiteX176" fmla="*/ 1884074 w 4055171"/>
              <a:gd name="connsiteY176" fmla="*/ 1665203 h 2872409"/>
              <a:gd name="connsiteX177" fmla="*/ 1899538 w 4055171"/>
              <a:gd name="connsiteY177" fmla="*/ 1624959 h 2872409"/>
              <a:gd name="connsiteX178" fmla="*/ 1930466 w 4055171"/>
              <a:gd name="connsiteY178" fmla="*/ 1531070 h 2872409"/>
              <a:gd name="connsiteX179" fmla="*/ 1930466 w 4055171"/>
              <a:gd name="connsiteY179" fmla="*/ 1517656 h 2872409"/>
              <a:gd name="connsiteX180" fmla="*/ 1945923 w 4055171"/>
              <a:gd name="connsiteY180" fmla="*/ 1517656 h 2872409"/>
              <a:gd name="connsiteX181" fmla="*/ 1945923 w 4055171"/>
              <a:gd name="connsiteY181" fmla="*/ 1490827 h 2872409"/>
              <a:gd name="connsiteX182" fmla="*/ 1961387 w 4055171"/>
              <a:gd name="connsiteY182" fmla="*/ 1450584 h 2872409"/>
              <a:gd name="connsiteX183" fmla="*/ 1992309 w 4055171"/>
              <a:gd name="connsiteY183" fmla="*/ 1383518 h 2872409"/>
              <a:gd name="connsiteX184" fmla="*/ 1945923 w 4055171"/>
              <a:gd name="connsiteY184" fmla="*/ 1544479 h 2872409"/>
              <a:gd name="connsiteX185" fmla="*/ 1868616 w 4055171"/>
              <a:gd name="connsiteY185" fmla="*/ 1812749 h 2872409"/>
              <a:gd name="connsiteX186" fmla="*/ 1857769 w 4055171"/>
              <a:gd name="connsiteY186" fmla="*/ 1864479 h 2872409"/>
              <a:gd name="connsiteX187" fmla="*/ 1853152 w 4055171"/>
              <a:gd name="connsiteY187" fmla="*/ 1879815 h 2872409"/>
              <a:gd name="connsiteX188" fmla="*/ 1852733 w 4055171"/>
              <a:gd name="connsiteY188" fmla="*/ 1888509 h 2872409"/>
              <a:gd name="connsiteX189" fmla="*/ 1837688 w 4055171"/>
              <a:gd name="connsiteY189" fmla="*/ 1960295 h 2872409"/>
              <a:gd name="connsiteX190" fmla="*/ 1851222 w 4055171"/>
              <a:gd name="connsiteY190" fmla="*/ 1920058 h 2872409"/>
              <a:gd name="connsiteX191" fmla="*/ 1852733 w 4055171"/>
              <a:gd name="connsiteY191" fmla="*/ 1888509 h 2872409"/>
              <a:gd name="connsiteX192" fmla="*/ 1853152 w 4055171"/>
              <a:gd name="connsiteY192" fmla="*/ 1886522 h 2872409"/>
              <a:gd name="connsiteX193" fmla="*/ 1857769 w 4055171"/>
              <a:gd name="connsiteY193" fmla="*/ 1864479 h 2872409"/>
              <a:gd name="connsiteX194" fmla="*/ 1909204 w 4055171"/>
              <a:gd name="connsiteY194" fmla="*/ 1693704 h 2872409"/>
              <a:gd name="connsiteX195" fmla="*/ 1976852 w 4055171"/>
              <a:gd name="connsiteY195" fmla="*/ 1517656 h 2872409"/>
              <a:gd name="connsiteX196" fmla="*/ 1853152 w 4055171"/>
              <a:gd name="connsiteY196" fmla="*/ 2081019 h 2872409"/>
              <a:gd name="connsiteX197" fmla="*/ 1853152 w 4055171"/>
              <a:gd name="connsiteY197" fmla="*/ 2107842 h 2872409"/>
              <a:gd name="connsiteX198" fmla="*/ 1899538 w 4055171"/>
              <a:gd name="connsiteY198" fmla="*/ 1812749 h 2872409"/>
              <a:gd name="connsiteX199" fmla="*/ 2131472 w 4055171"/>
              <a:gd name="connsiteY199" fmla="*/ 1168905 h 2872409"/>
              <a:gd name="connsiteX200" fmla="*/ 1868616 w 4055171"/>
              <a:gd name="connsiteY200" fmla="*/ 2094433 h 2872409"/>
              <a:gd name="connsiteX201" fmla="*/ 1868616 w 4055171"/>
              <a:gd name="connsiteY201" fmla="*/ 2188322 h 2872409"/>
              <a:gd name="connsiteX202" fmla="*/ 1884074 w 4055171"/>
              <a:gd name="connsiteY202" fmla="*/ 2134671 h 2872409"/>
              <a:gd name="connsiteX203" fmla="*/ 1884074 w 4055171"/>
              <a:gd name="connsiteY203" fmla="*/ 2107842 h 2872409"/>
              <a:gd name="connsiteX204" fmla="*/ 1899538 w 4055171"/>
              <a:gd name="connsiteY204" fmla="*/ 2161500 h 2872409"/>
              <a:gd name="connsiteX205" fmla="*/ 1915002 w 4055171"/>
              <a:gd name="connsiteY205" fmla="*/ 2040776 h 2872409"/>
              <a:gd name="connsiteX206" fmla="*/ 2023237 w 4055171"/>
              <a:gd name="connsiteY206" fmla="*/ 1598136 h 2872409"/>
              <a:gd name="connsiteX207" fmla="*/ 1930466 w 4055171"/>
              <a:gd name="connsiteY207" fmla="*/ 2027362 h 2872409"/>
              <a:gd name="connsiteX208" fmla="*/ 1930466 w 4055171"/>
              <a:gd name="connsiteY208" fmla="*/ 2107842 h 2872409"/>
              <a:gd name="connsiteX209" fmla="*/ 2023237 w 4055171"/>
              <a:gd name="connsiteY209" fmla="*/ 1665203 h 2872409"/>
              <a:gd name="connsiteX210" fmla="*/ 2177858 w 4055171"/>
              <a:gd name="connsiteY210" fmla="*/ 1276215 h 2872409"/>
              <a:gd name="connsiteX211" fmla="*/ 2146933 w 4055171"/>
              <a:gd name="connsiteY211" fmla="*/ 1370107 h 2872409"/>
              <a:gd name="connsiteX212" fmla="*/ 2133679 w 4055171"/>
              <a:gd name="connsiteY212" fmla="*/ 1410347 h 2872409"/>
              <a:gd name="connsiteX213" fmla="*/ 2130263 w 4055171"/>
              <a:gd name="connsiteY213" fmla="*/ 1417891 h 2872409"/>
              <a:gd name="connsiteX214" fmla="*/ 2116008 w 4055171"/>
              <a:gd name="connsiteY214" fmla="*/ 1463998 h 2872409"/>
              <a:gd name="connsiteX215" fmla="*/ 2133679 w 4055171"/>
              <a:gd name="connsiteY215" fmla="*/ 1410347 h 2872409"/>
              <a:gd name="connsiteX216" fmla="*/ 2148865 w 4055171"/>
              <a:gd name="connsiteY216" fmla="*/ 1376813 h 2872409"/>
              <a:gd name="connsiteX217" fmla="*/ 2193315 w 4055171"/>
              <a:gd name="connsiteY217" fmla="*/ 1289623 h 2872409"/>
              <a:gd name="connsiteX218" fmla="*/ 2224243 w 4055171"/>
              <a:gd name="connsiteY218" fmla="*/ 1235972 h 2872409"/>
              <a:gd name="connsiteX219" fmla="*/ 2162394 w 4055171"/>
              <a:gd name="connsiteY219" fmla="*/ 1396932 h 2872409"/>
              <a:gd name="connsiteX220" fmla="*/ 1976852 w 4055171"/>
              <a:gd name="connsiteY220" fmla="*/ 2013953 h 2872409"/>
              <a:gd name="connsiteX221" fmla="*/ 1992309 w 4055171"/>
              <a:gd name="connsiteY221" fmla="*/ 2067605 h 2872409"/>
              <a:gd name="connsiteX222" fmla="*/ 1992309 w 4055171"/>
              <a:gd name="connsiteY222" fmla="*/ 2013953 h 2872409"/>
              <a:gd name="connsiteX223" fmla="*/ 2085087 w 4055171"/>
              <a:gd name="connsiteY223" fmla="*/ 1651788 h 2872409"/>
              <a:gd name="connsiteX224" fmla="*/ 2007773 w 4055171"/>
              <a:gd name="connsiteY224" fmla="*/ 2054190 h 2872409"/>
              <a:gd name="connsiteX225" fmla="*/ 2023237 w 4055171"/>
              <a:gd name="connsiteY225" fmla="*/ 2040776 h 2872409"/>
              <a:gd name="connsiteX226" fmla="*/ 2069623 w 4055171"/>
              <a:gd name="connsiteY226" fmla="*/ 1960295 h 2872409"/>
              <a:gd name="connsiteX227" fmla="*/ 2162394 w 4055171"/>
              <a:gd name="connsiteY227" fmla="*/ 1651788 h 2872409"/>
              <a:gd name="connsiteX228" fmla="*/ 2255165 w 4055171"/>
              <a:gd name="connsiteY228" fmla="*/ 1396932 h 2872409"/>
              <a:gd name="connsiteX229" fmla="*/ 2301550 w 4055171"/>
              <a:gd name="connsiteY229" fmla="*/ 1316452 h 2872409"/>
              <a:gd name="connsiteX230" fmla="*/ 2270629 w 4055171"/>
              <a:gd name="connsiteY230" fmla="*/ 1383518 h 2872409"/>
              <a:gd name="connsiteX231" fmla="*/ 2177858 w 4055171"/>
              <a:gd name="connsiteY231" fmla="*/ 1638374 h 2872409"/>
              <a:gd name="connsiteX232" fmla="*/ 2193315 w 4055171"/>
              <a:gd name="connsiteY232" fmla="*/ 1611551 h 2872409"/>
              <a:gd name="connsiteX233" fmla="*/ 2116008 w 4055171"/>
              <a:gd name="connsiteY233" fmla="*/ 1852992 h 2872409"/>
              <a:gd name="connsiteX234" fmla="*/ 2146929 w 4055171"/>
              <a:gd name="connsiteY234" fmla="*/ 1759097 h 2872409"/>
              <a:gd name="connsiteX235" fmla="*/ 2131472 w 4055171"/>
              <a:gd name="connsiteY235" fmla="*/ 1852992 h 2872409"/>
              <a:gd name="connsiteX236" fmla="*/ 2131472 w 4055171"/>
              <a:gd name="connsiteY236" fmla="*/ 1866401 h 2872409"/>
              <a:gd name="connsiteX237" fmla="*/ 2116008 w 4055171"/>
              <a:gd name="connsiteY237" fmla="*/ 1920058 h 2872409"/>
              <a:gd name="connsiteX238" fmla="*/ 2131472 w 4055171"/>
              <a:gd name="connsiteY238" fmla="*/ 1906644 h 2872409"/>
              <a:gd name="connsiteX239" fmla="*/ 2146929 w 4055171"/>
              <a:gd name="connsiteY239" fmla="*/ 1879815 h 2872409"/>
              <a:gd name="connsiteX240" fmla="*/ 2155682 w 4055171"/>
              <a:gd name="connsiteY240" fmla="*/ 1857043 h 2872409"/>
              <a:gd name="connsiteX241" fmla="*/ 2162394 w 4055171"/>
              <a:gd name="connsiteY241" fmla="*/ 1839578 h 2872409"/>
              <a:gd name="connsiteX242" fmla="*/ 2162394 w 4055171"/>
              <a:gd name="connsiteY242" fmla="*/ 1826163 h 2872409"/>
              <a:gd name="connsiteX243" fmla="*/ 2162394 w 4055171"/>
              <a:gd name="connsiteY243" fmla="*/ 1812749 h 2872409"/>
              <a:gd name="connsiteX244" fmla="*/ 2177858 w 4055171"/>
              <a:gd name="connsiteY244" fmla="*/ 1799335 h 2872409"/>
              <a:gd name="connsiteX245" fmla="*/ 2177858 w 4055171"/>
              <a:gd name="connsiteY245" fmla="*/ 1839578 h 2872409"/>
              <a:gd name="connsiteX246" fmla="*/ 2177858 w 4055171"/>
              <a:gd name="connsiteY246" fmla="*/ 1879815 h 2872409"/>
              <a:gd name="connsiteX247" fmla="*/ 2177858 w 4055171"/>
              <a:gd name="connsiteY247" fmla="*/ 1866401 h 2872409"/>
              <a:gd name="connsiteX248" fmla="*/ 2193315 w 4055171"/>
              <a:gd name="connsiteY248" fmla="*/ 1852992 h 2872409"/>
              <a:gd name="connsiteX249" fmla="*/ 2255165 w 4055171"/>
              <a:gd name="connsiteY249" fmla="*/ 1718854 h 2872409"/>
              <a:gd name="connsiteX250" fmla="*/ 2317014 w 4055171"/>
              <a:gd name="connsiteY250" fmla="*/ 1557893 h 2872409"/>
              <a:gd name="connsiteX251" fmla="*/ 2301550 w 4055171"/>
              <a:gd name="connsiteY251" fmla="*/ 1624959 h 2872409"/>
              <a:gd name="connsiteX252" fmla="*/ 2317014 w 4055171"/>
              <a:gd name="connsiteY252" fmla="*/ 1624959 h 2872409"/>
              <a:gd name="connsiteX253" fmla="*/ 2286093 w 4055171"/>
              <a:gd name="connsiteY253" fmla="*/ 1692031 h 2872409"/>
              <a:gd name="connsiteX254" fmla="*/ 2286093 w 4055171"/>
              <a:gd name="connsiteY254" fmla="*/ 1705440 h 2872409"/>
              <a:gd name="connsiteX255" fmla="*/ 2317014 w 4055171"/>
              <a:gd name="connsiteY255" fmla="*/ 1624959 h 2872409"/>
              <a:gd name="connsiteX256" fmla="*/ 2471635 w 4055171"/>
              <a:gd name="connsiteY256" fmla="*/ 1262800 h 2872409"/>
              <a:gd name="connsiteX257" fmla="*/ 2425661 w 4055171"/>
              <a:gd name="connsiteY257" fmla="*/ 1390427 h 2872409"/>
              <a:gd name="connsiteX258" fmla="*/ 2499224 w 4055171"/>
              <a:gd name="connsiteY258" fmla="*/ 1235556 h 2872409"/>
              <a:gd name="connsiteX259" fmla="*/ 2522561 w 4055171"/>
              <a:gd name="connsiteY259" fmla="*/ 1190023 h 2872409"/>
              <a:gd name="connsiteX260" fmla="*/ 2579870 w 4055171"/>
              <a:gd name="connsiteY260" fmla="*/ 1061596 h 2872409"/>
              <a:gd name="connsiteX261" fmla="*/ 2641720 w 4055171"/>
              <a:gd name="connsiteY261" fmla="*/ 914050 h 2872409"/>
              <a:gd name="connsiteX262" fmla="*/ 2641720 w 4055171"/>
              <a:gd name="connsiteY262" fmla="*/ 894557 h 2872409"/>
              <a:gd name="connsiteX263" fmla="*/ 2635543 w 4055171"/>
              <a:gd name="connsiteY263" fmla="*/ 901661 h 2872409"/>
              <a:gd name="connsiteX264" fmla="*/ 2641720 w 4055171"/>
              <a:gd name="connsiteY264" fmla="*/ 889231 h 2872409"/>
              <a:gd name="connsiteX265" fmla="*/ 2641720 w 4055171"/>
              <a:gd name="connsiteY265" fmla="*/ 806740 h 2872409"/>
              <a:gd name="connsiteX266" fmla="*/ 2663459 w 4055171"/>
              <a:gd name="connsiteY266" fmla="*/ 727517 h 2872409"/>
              <a:gd name="connsiteX267" fmla="*/ 2658488 w 4055171"/>
              <a:gd name="connsiteY267" fmla="*/ 715908 h 2872409"/>
              <a:gd name="connsiteX268" fmla="*/ 2662009 w 4055171"/>
              <a:gd name="connsiteY268" fmla="*/ 688116 h 2872409"/>
              <a:gd name="connsiteX269" fmla="*/ 2688105 w 4055171"/>
              <a:gd name="connsiteY269" fmla="*/ 578714 h 2872409"/>
              <a:gd name="connsiteX270" fmla="*/ 2678439 w 4055171"/>
              <a:gd name="connsiteY270" fmla="*/ 526740 h 2872409"/>
              <a:gd name="connsiteX271" fmla="*/ 2660316 w 4055171"/>
              <a:gd name="connsiteY271" fmla="*/ 491010 h 2872409"/>
              <a:gd name="connsiteX272" fmla="*/ 2672641 w 4055171"/>
              <a:gd name="connsiteY272" fmla="*/ 498233 h 2872409"/>
              <a:gd name="connsiteX273" fmla="*/ 2688105 w 4055171"/>
              <a:gd name="connsiteY273" fmla="*/ 525062 h 2872409"/>
              <a:gd name="connsiteX274" fmla="*/ 2703569 w 4055171"/>
              <a:gd name="connsiteY274" fmla="*/ 538476 h 2872409"/>
              <a:gd name="connsiteX275" fmla="*/ 2811797 w 4055171"/>
              <a:gd name="connsiteY275" fmla="*/ 323858 h 2872409"/>
              <a:gd name="connsiteX276" fmla="*/ 2842726 w 4055171"/>
              <a:gd name="connsiteY276" fmla="*/ 256792 h 2872409"/>
              <a:gd name="connsiteX277" fmla="*/ 2858190 w 4055171"/>
              <a:gd name="connsiteY277" fmla="*/ 229963 h 2872409"/>
              <a:gd name="connsiteX278" fmla="*/ 2836041 w 4055171"/>
              <a:gd name="connsiteY278" fmla="*/ 239570 h 2872409"/>
              <a:gd name="connsiteX279" fmla="*/ 2836927 w 4055171"/>
              <a:gd name="connsiteY279" fmla="*/ 238348 h 2872409"/>
              <a:gd name="connsiteX280" fmla="*/ 2858190 w 4055171"/>
              <a:gd name="connsiteY280" fmla="*/ 203140 h 2872409"/>
              <a:gd name="connsiteX281" fmla="*/ 2842726 w 4055171"/>
              <a:gd name="connsiteY281" fmla="*/ 216554 h 2872409"/>
              <a:gd name="connsiteX282" fmla="*/ 2920033 w 4055171"/>
              <a:gd name="connsiteY282" fmla="*/ 122660 h 2872409"/>
              <a:gd name="connsiteX283" fmla="*/ 2935497 w 4055171"/>
              <a:gd name="connsiteY283" fmla="*/ 109245 h 2872409"/>
              <a:gd name="connsiteX284" fmla="*/ 2950961 w 4055171"/>
              <a:gd name="connsiteY284" fmla="*/ 95831 h 2872409"/>
              <a:gd name="connsiteX285" fmla="*/ 2966418 w 4055171"/>
              <a:gd name="connsiteY285" fmla="*/ 95831 h 2872409"/>
              <a:gd name="connsiteX286" fmla="*/ 2997346 w 4055171"/>
              <a:gd name="connsiteY286" fmla="*/ 82416 h 2872409"/>
              <a:gd name="connsiteX287" fmla="*/ 2997346 w 4055171"/>
              <a:gd name="connsiteY287" fmla="*/ 69002 h 2872409"/>
              <a:gd name="connsiteX288" fmla="*/ 3028268 w 4055171"/>
              <a:gd name="connsiteY288" fmla="*/ 55594 h 2872409"/>
              <a:gd name="connsiteX289" fmla="*/ 3043732 w 4055171"/>
              <a:gd name="connsiteY289" fmla="*/ 69002 h 2872409"/>
              <a:gd name="connsiteX290" fmla="*/ 3074653 w 4055171"/>
              <a:gd name="connsiteY290" fmla="*/ 55594 h 2872409"/>
              <a:gd name="connsiteX291" fmla="*/ 3090117 w 4055171"/>
              <a:gd name="connsiteY291" fmla="*/ 82416 h 2872409"/>
              <a:gd name="connsiteX292" fmla="*/ 3105581 w 4055171"/>
              <a:gd name="connsiteY292" fmla="*/ 95831 h 2872409"/>
              <a:gd name="connsiteX293" fmla="*/ 3105581 w 4055171"/>
              <a:gd name="connsiteY293" fmla="*/ 109245 h 2872409"/>
              <a:gd name="connsiteX294" fmla="*/ 3136503 w 4055171"/>
              <a:gd name="connsiteY294" fmla="*/ 109245 h 2872409"/>
              <a:gd name="connsiteX295" fmla="*/ 3167431 w 4055171"/>
              <a:gd name="connsiteY295" fmla="*/ 122660 h 2872409"/>
              <a:gd name="connsiteX296" fmla="*/ 3182888 w 4055171"/>
              <a:gd name="connsiteY296" fmla="*/ 136074 h 2872409"/>
              <a:gd name="connsiteX297" fmla="*/ 3198352 w 4055171"/>
              <a:gd name="connsiteY297" fmla="*/ 149482 h 2872409"/>
              <a:gd name="connsiteX298" fmla="*/ 3213817 w 4055171"/>
              <a:gd name="connsiteY298" fmla="*/ 176311 h 2872409"/>
              <a:gd name="connsiteX299" fmla="*/ 3219613 w 4055171"/>
              <a:gd name="connsiteY299" fmla="*/ 169604 h 2872409"/>
              <a:gd name="connsiteX300" fmla="*/ 3220208 w 4055171"/>
              <a:gd name="connsiteY300" fmla="*/ 165816 h 2872409"/>
              <a:gd name="connsiteX301" fmla="*/ 3222994 w 4055171"/>
              <a:gd name="connsiteY301" fmla="*/ 167089 h 2872409"/>
              <a:gd name="connsiteX302" fmla="*/ 3244738 w 4055171"/>
              <a:gd name="connsiteY302" fmla="*/ 189726 h 2872409"/>
              <a:gd name="connsiteX303" fmla="*/ 3244738 w 4055171"/>
              <a:gd name="connsiteY303" fmla="*/ 176311 h 2872409"/>
              <a:gd name="connsiteX304" fmla="*/ 3275659 w 4055171"/>
              <a:gd name="connsiteY304" fmla="*/ 203140 h 2872409"/>
              <a:gd name="connsiteX305" fmla="*/ 3306588 w 4055171"/>
              <a:gd name="connsiteY305" fmla="*/ 229963 h 2872409"/>
              <a:gd name="connsiteX306" fmla="*/ 3322052 w 4055171"/>
              <a:gd name="connsiteY306" fmla="*/ 216554 h 2872409"/>
              <a:gd name="connsiteX307" fmla="*/ 3337509 w 4055171"/>
              <a:gd name="connsiteY307" fmla="*/ 243377 h 2872409"/>
              <a:gd name="connsiteX308" fmla="*/ 3368437 w 4055171"/>
              <a:gd name="connsiteY308" fmla="*/ 256792 h 2872409"/>
              <a:gd name="connsiteX309" fmla="*/ 3399359 w 4055171"/>
              <a:gd name="connsiteY309" fmla="*/ 283621 h 2872409"/>
              <a:gd name="connsiteX310" fmla="*/ 3414823 w 4055171"/>
              <a:gd name="connsiteY310" fmla="*/ 323858 h 2872409"/>
              <a:gd name="connsiteX311" fmla="*/ 3430280 w 4055171"/>
              <a:gd name="connsiteY311" fmla="*/ 323858 h 2872409"/>
              <a:gd name="connsiteX312" fmla="*/ 3430280 w 4055171"/>
              <a:gd name="connsiteY312" fmla="*/ 310443 h 2872409"/>
              <a:gd name="connsiteX313" fmla="*/ 3445744 w 4055171"/>
              <a:gd name="connsiteY313" fmla="*/ 323858 h 2872409"/>
              <a:gd name="connsiteX314" fmla="*/ 3445744 w 4055171"/>
              <a:gd name="connsiteY314" fmla="*/ 310443 h 2872409"/>
              <a:gd name="connsiteX315" fmla="*/ 3461208 w 4055171"/>
              <a:gd name="connsiteY315" fmla="*/ 310443 h 2872409"/>
              <a:gd name="connsiteX316" fmla="*/ 3476672 w 4055171"/>
              <a:gd name="connsiteY316" fmla="*/ 337272 h 2872409"/>
              <a:gd name="connsiteX317" fmla="*/ 3507594 w 4055171"/>
              <a:gd name="connsiteY317" fmla="*/ 350687 h 2872409"/>
              <a:gd name="connsiteX318" fmla="*/ 3538515 w 4055171"/>
              <a:gd name="connsiteY318" fmla="*/ 377515 h 2872409"/>
              <a:gd name="connsiteX319" fmla="*/ 3584901 w 4055171"/>
              <a:gd name="connsiteY319" fmla="*/ 404338 h 2872409"/>
              <a:gd name="connsiteX320" fmla="*/ 3615829 w 4055171"/>
              <a:gd name="connsiteY320" fmla="*/ 444581 h 2872409"/>
              <a:gd name="connsiteX321" fmla="*/ 3615829 w 4055171"/>
              <a:gd name="connsiteY321" fmla="*/ 431167 h 2872409"/>
              <a:gd name="connsiteX322" fmla="*/ 3631293 w 4055171"/>
              <a:gd name="connsiteY322" fmla="*/ 457996 h 2872409"/>
              <a:gd name="connsiteX323" fmla="*/ 3646750 w 4055171"/>
              <a:gd name="connsiteY323" fmla="*/ 444581 h 2872409"/>
              <a:gd name="connsiteX324" fmla="*/ 3653241 w 4055171"/>
              <a:gd name="connsiteY324" fmla="*/ 448401 h 2872409"/>
              <a:gd name="connsiteX325" fmla="*/ 3653528 w 4055171"/>
              <a:gd name="connsiteY325" fmla="*/ 448662 h 2872409"/>
              <a:gd name="connsiteX326" fmla="*/ 3654482 w 4055171"/>
              <a:gd name="connsiteY326" fmla="*/ 456317 h 2872409"/>
              <a:gd name="connsiteX327" fmla="*/ 3662214 w 4055171"/>
              <a:gd name="connsiteY327" fmla="*/ 457996 h 2872409"/>
              <a:gd name="connsiteX328" fmla="*/ 3656418 w 4055171"/>
              <a:gd name="connsiteY328" fmla="*/ 451289 h 2872409"/>
              <a:gd name="connsiteX329" fmla="*/ 3653528 w 4055171"/>
              <a:gd name="connsiteY329" fmla="*/ 448662 h 2872409"/>
              <a:gd name="connsiteX330" fmla="*/ 3653516 w 4055171"/>
              <a:gd name="connsiteY330" fmla="*/ 448563 h 2872409"/>
              <a:gd name="connsiteX331" fmla="*/ 3653241 w 4055171"/>
              <a:gd name="connsiteY331" fmla="*/ 448401 h 2872409"/>
              <a:gd name="connsiteX332" fmla="*/ 3651344 w 4055171"/>
              <a:gd name="connsiteY332" fmla="*/ 446677 h 2872409"/>
              <a:gd name="connsiteX333" fmla="*/ 3662214 w 4055171"/>
              <a:gd name="connsiteY333" fmla="*/ 444581 h 2872409"/>
              <a:gd name="connsiteX334" fmla="*/ 3693136 w 4055171"/>
              <a:gd name="connsiteY334" fmla="*/ 457996 h 2872409"/>
              <a:gd name="connsiteX335" fmla="*/ 3708600 w 4055171"/>
              <a:gd name="connsiteY335" fmla="*/ 471404 h 2872409"/>
              <a:gd name="connsiteX336" fmla="*/ 3739528 w 4055171"/>
              <a:gd name="connsiteY336" fmla="*/ 498233 h 2872409"/>
              <a:gd name="connsiteX337" fmla="*/ 3754985 w 4055171"/>
              <a:gd name="connsiteY337" fmla="*/ 525062 h 2872409"/>
              <a:gd name="connsiteX338" fmla="*/ 3785914 w 4055171"/>
              <a:gd name="connsiteY338" fmla="*/ 525062 h 2872409"/>
              <a:gd name="connsiteX339" fmla="*/ 3816835 w 4055171"/>
              <a:gd name="connsiteY339" fmla="*/ 551885 h 2872409"/>
              <a:gd name="connsiteX340" fmla="*/ 3832299 w 4055171"/>
              <a:gd name="connsiteY340" fmla="*/ 551885 h 2872409"/>
              <a:gd name="connsiteX341" fmla="*/ 3847756 w 4055171"/>
              <a:gd name="connsiteY341" fmla="*/ 565299 h 2872409"/>
              <a:gd name="connsiteX342" fmla="*/ 3863221 w 4055171"/>
              <a:gd name="connsiteY342" fmla="*/ 578714 h 2872409"/>
              <a:gd name="connsiteX343" fmla="*/ 3878685 w 4055171"/>
              <a:gd name="connsiteY343" fmla="*/ 578714 h 2872409"/>
              <a:gd name="connsiteX344" fmla="*/ 3878685 w 4055171"/>
              <a:gd name="connsiteY344" fmla="*/ 592128 h 2872409"/>
              <a:gd name="connsiteX345" fmla="*/ 3894149 w 4055171"/>
              <a:gd name="connsiteY345" fmla="*/ 618957 h 2872409"/>
              <a:gd name="connsiteX346" fmla="*/ 3894149 w 4055171"/>
              <a:gd name="connsiteY346" fmla="*/ 605542 h 2872409"/>
              <a:gd name="connsiteX347" fmla="*/ 3909606 w 4055171"/>
              <a:gd name="connsiteY347" fmla="*/ 605542 h 2872409"/>
              <a:gd name="connsiteX348" fmla="*/ 3909606 w 4055171"/>
              <a:gd name="connsiteY348" fmla="*/ 592128 h 2872409"/>
              <a:gd name="connsiteX349" fmla="*/ 3940534 w 4055171"/>
              <a:gd name="connsiteY349" fmla="*/ 605542 h 2872409"/>
              <a:gd name="connsiteX350" fmla="*/ 3955992 w 4055171"/>
              <a:gd name="connsiteY350" fmla="*/ 632365 h 2872409"/>
              <a:gd name="connsiteX351" fmla="*/ 4002377 w 4055171"/>
              <a:gd name="connsiteY351" fmla="*/ 632365 h 2872409"/>
              <a:gd name="connsiteX352" fmla="*/ 4017841 w 4055171"/>
              <a:gd name="connsiteY352" fmla="*/ 672608 h 2872409"/>
              <a:gd name="connsiteX353" fmla="*/ 4048769 w 4055171"/>
              <a:gd name="connsiteY353" fmla="*/ 699437 h 2872409"/>
              <a:gd name="connsiteX354" fmla="*/ 4033305 w 4055171"/>
              <a:gd name="connsiteY354" fmla="*/ 873812 h 2872409"/>
              <a:gd name="connsiteX355" fmla="*/ 3955992 w 4055171"/>
              <a:gd name="connsiteY355" fmla="*/ 1235972 h 2872409"/>
              <a:gd name="connsiteX356" fmla="*/ 4002377 w 4055171"/>
              <a:gd name="connsiteY356" fmla="*/ 967701 h 2872409"/>
              <a:gd name="connsiteX357" fmla="*/ 4017841 w 4055171"/>
              <a:gd name="connsiteY357" fmla="*/ 940879 h 2872409"/>
              <a:gd name="connsiteX358" fmla="*/ 4017841 w 4055171"/>
              <a:gd name="connsiteY358" fmla="*/ 820155 h 2872409"/>
              <a:gd name="connsiteX359" fmla="*/ 3986920 w 4055171"/>
              <a:gd name="connsiteY359" fmla="*/ 967701 h 2872409"/>
              <a:gd name="connsiteX360" fmla="*/ 3986920 w 4055171"/>
              <a:gd name="connsiteY360" fmla="*/ 954293 h 2872409"/>
              <a:gd name="connsiteX361" fmla="*/ 3971456 w 4055171"/>
              <a:gd name="connsiteY361" fmla="*/ 1007944 h 2872409"/>
              <a:gd name="connsiteX362" fmla="*/ 3971456 w 4055171"/>
              <a:gd name="connsiteY362" fmla="*/ 1048182 h 2872409"/>
              <a:gd name="connsiteX363" fmla="*/ 3940534 w 4055171"/>
              <a:gd name="connsiteY363" fmla="*/ 1128662 h 2872409"/>
              <a:gd name="connsiteX364" fmla="*/ 3894149 w 4055171"/>
              <a:gd name="connsiteY364" fmla="*/ 1276215 h 2872409"/>
              <a:gd name="connsiteX365" fmla="*/ 3754985 w 4055171"/>
              <a:gd name="connsiteY365" fmla="*/ 1557893 h 2872409"/>
              <a:gd name="connsiteX366" fmla="*/ 3724064 w 4055171"/>
              <a:gd name="connsiteY366" fmla="*/ 1611551 h 2872409"/>
              <a:gd name="connsiteX367" fmla="*/ 3693136 w 4055171"/>
              <a:gd name="connsiteY367" fmla="*/ 1678617 h 2872409"/>
              <a:gd name="connsiteX368" fmla="*/ 3693136 w 4055171"/>
              <a:gd name="connsiteY368" fmla="*/ 1705440 h 2872409"/>
              <a:gd name="connsiteX369" fmla="*/ 3708600 w 4055171"/>
              <a:gd name="connsiteY369" fmla="*/ 1759097 h 2872409"/>
              <a:gd name="connsiteX370" fmla="*/ 3693136 w 4055171"/>
              <a:gd name="connsiteY370" fmla="*/ 1745683 h 2872409"/>
              <a:gd name="connsiteX371" fmla="*/ 3724064 w 4055171"/>
              <a:gd name="connsiteY371" fmla="*/ 1772512 h 2872409"/>
              <a:gd name="connsiteX372" fmla="*/ 3677679 w 4055171"/>
              <a:gd name="connsiteY372" fmla="*/ 1759097 h 2872409"/>
              <a:gd name="connsiteX373" fmla="*/ 3693136 w 4055171"/>
              <a:gd name="connsiteY373" fmla="*/ 1785920 h 2872409"/>
              <a:gd name="connsiteX374" fmla="*/ 3662214 w 4055171"/>
              <a:gd name="connsiteY374" fmla="*/ 1799335 h 2872409"/>
              <a:gd name="connsiteX375" fmla="*/ 3677679 w 4055171"/>
              <a:gd name="connsiteY375" fmla="*/ 1812749 h 2872409"/>
              <a:gd name="connsiteX376" fmla="*/ 3677679 w 4055171"/>
              <a:gd name="connsiteY376" fmla="*/ 1826163 h 2872409"/>
              <a:gd name="connsiteX377" fmla="*/ 3615829 w 4055171"/>
              <a:gd name="connsiteY377" fmla="*/ 1826163 h 2872409"/>
              <a:gd name="connsiteX378" fmla="*/ 3631293 w 4055171"/>
              <a:gd name="connsiteY378" fmla="*/ 1839578 h 2872409"/>
              <a:gd name="connsiteX379" fmla="*/ 3615829 w 4055171"/>
              <a:gd name="connsiteY379" fmla="*/ 1839578 h 2872409"/>
              <a:gd name="connsiteX380" fmla="*/ 3569443 w 4055171"/>
              <a:gd name="connsiteY380" fmla="*/ 1920058 h 2872409"/>
              <a:gd name="connsiteX381" fmla="*/ 3414823 w 4055171"/>
              <a:gd name="connsiteY381" fmla="*/ 2134671 h 2872409"/>
              <a:gd name="connsiteX382" fmla="*/ 2966418 w 4055171"/>
              <a:gd name="connsiteY382" fmla="*/ 2698034 h 2872409"/>
              <a:gd name="connsiteX383" fmla="*/ 2827262 w 4055171"/>
              <a:gd name="connsiteY383" fmla="*/ 2805343 h 2872409"/>
              <a:gd name="connsiteX384" fmla="*/ 2595334 w 4055171"/>
              <a:gd name="connsiteY384" fmla="*/ 2872409 h 2872409"/>
              <a:gd name="connsiteX385" fmla="*/ 2487099 w 4055171"/>
              <a:gd name="connsiteY385" fmla="*/ 2845580 h 2872409"/>
              <a:gd name="connsiteX386" fmla="*/ 2440713 w 4055171"/>
              <a:gd name="connsiteY386" fmla="*/ 2818757 h 2872409"/>
              <a:gd name="connsiteX387" fmla="*/ 2394328 w 4055171"/>
              <a:gd name="connsiteY387" fmla="*/ 2778514 h 2872409"/>
              <a:gd name="connsiteX388" fmla="*/ 2332478 w 4055171"/>
              <a:gd name="connsiteY388" fmla="*/ 2751691 h 2872409"/>
              <a:gd name="connsiteX389" fmla="*/ 2270629 w 4055171"/>
              <a:gd name="connsiteY389" fmla="*/ 2724863 h 2872409"/>
              <a:gd name="connsiteX390" fmla="*/ 2177858 w 4055171"/>
              <a:gd name="connsiteY390" fmla="*/ 2684619 h 2872409"/>
              <a:gd name="connsiteX391" fmla="*/ 2146929 w 4055171"/>
              <a:gd name="connsiteY391" fmla="*/ 2657797 h 2872409"/>
              <a:gd name="connsiteX392" fmla="*/ 2100544 w 4055171"/>
              <a:gd name="connsiteY392" fmla="*/ 2657797 h 2872409"/>
              <a:gd name="connsiteX393" fmla="*/ 2054158 w 4055171"/>
              <a:gd name="connsiteY393" fmla="*/ 2630968 h 2872409"/>
              <a:gd name="connsiteX394" fmla="*/ 2007773 w 4055171"/>
              <a:gd name="connsiteY394" fmla="*/ 2590731 h 2872409"/>
              <a:gd name="connsiteX395" fmla="*/ 1961387 w 4055171"/>
              <a:gd name="connsiteY395" fmla="*/ 2590731 h 2872409"/>
              <a:gd name="connsiteX396" fmla="*/ 1945923 w 4055171"/>
              <a:gd name="connsiteY396" fmla="*/ 2577316 h 2872409"/>
              <a:gd name="connsiteX397" fmla="*/ 1853152 w 4055171"/>
              <a:gd name="connsiteY397" fmla="*/ 2563902 h 2872409"/>
              <a:gd name="connsiteX398" fmla="*/ 1683068 w 4055171"/>
              <a:gd name="connsiteY398" fmla="*/ 2510250 h 2872409"/>
              <a:gd name="connsiteX399" fmla="*/ 1636682 w 4055171"/>
              <a:gd name="connsiteY399" fmla="*/ 2510250 h 2872409"/>
              <a:gd name="connsiteX400" fmla="*/ 1636682 w 4055171"/>
              <a:gd name="connsiteY400" fmla="*/ 2496836 h 2872409"/>
              <a:gd name="connsiteX401" fmla="*/ 1512990 w 4055171"/>
              <a:gd name="connsiteY401" fmla="*/ 2483421 h 2872409"/>
              <a:gd name="connsiteX402" fmla="*/ 1497526 w 4055171"/>
              <a:gd name="connsiteY402" fmla="*/ 2456593 h 2872409"/>
              <a:gd name="connsiteX403" fmla="*/ 1435676 w 4055171"/>
              <a:gd name="connsiteY403" fmla="*/ 2389526 h 2872409"/>
              <a:gd name="connsiteX404" fmla="*/ 1389290 w 4055171"/>
              <a:gd name="connsiteY404" fmla="*/ 2349289 h 2872409"/>
              <a:gd name="connsiteX405" fmla="*/ 1327441 w 4055171"/>
              <a:gd name="connsiteY405" fmla="*/ 1946881 h 2872409"/>
              <a:gd name="connsiteX406" fmla="*/ 1369526 w 4055171"/>
              <a:gd name="connsiteY406" fmla="*/ 1675978 h 2872409"/>
              <a:gd name="connsiteX407" fmla="*/ 1380655 w 4055171"/>
              <a:gd name="connsiteY407" fmla="*/ 1604334 h 2872409"/>
              <a:gd name="connsiteX408" fmla="*/ 1400887 w 4055171"/>
              <a:gd name="connsiteY408" fmla="*/ 1474062 h 2872409"/>
              <a:gd name="connsiteX409" fmla="*/ 1543911 w 4055171"/>
              <a:gd name="connsiteY409" fmla="*/ 1061596 h 2872409"/>
              <a:gd name="connsiteX410" fmla="*/ 1590297 w 4055171"/>
              <a:gd name="connsiteY410" fmla="*/ 967701 h 2872409"/>
              <a:gd name="connsiteX411" fmla="*/ 1590297 w 4055171"/>
              <a:gd name="connsiteY411" fmla="*/ 954293 h 2872409"/>
              <a:gd name="connsiteX412" fmla="*/ 1605761 w 4055171"/>
              <a:gd name="connsiteY412" fmla="*/ 940879 h 2872409"/>
              <a:gd name="connsiteX413" fmla="*/ 1605761 w 4055171"/>
              <a:gd name="connsiteY413" fmla="*/ 927464 h 2872409"/>
              <a:gd name="connsiteX414" fmla="*/ 1621225 w 4055171"/>
              <a:gd name="connsiteY414" fmla="*/ 900635 h 2872409"/>
              <a:gd name="connsiteX415" fmla="*/ 1621225 w 4055171"/>
              <a:gd name="connsiteY415" fmla="*/ 887221 h 2872409"/>
              <a:gd name="connsiteX416" fmla="*/ 1636682 w 4055171"/>
              <a:gd name="connsiteY416" fmla="*/ 873812 h 2872409"/>
              <a:gd name="connsiteX417" fmla="*/ 1636682 w 4055171"/>
              <a:gd name="connsiteY417" fmla="*/ 860398 h 2872409"/>
              <a:gd name="connsiteX418" fmla="*/ 1636682 w 4055171"/>
              <a:gd name="connsiteY418" fmla="*/ 846984 h 2872409"/>
              <a:gd name="connsiteX419" fmla="*/ 1652146 w 4055171"/>
              <a:gd name="connsiteY419" fmla="*/ 846984 h 2872409"/>
              <a:gd name="connsiteX420" fmla="*/ 1667610 w 4055171"/>
              <a:gd name="connsiteY420" fmla="*/ 793332 h 2872409"/>
              <a:gd name="connsiteX421" fmla="*/ 1667610 w 4055171"/>
              <a:gd name="connsiteY421" fmla="*/ 806740 h 2872409"/>
              <a:gd name="connsiteX422" fmla="*/ 1683068 w 4055171"/>
              <a:gd name="connsiteY422" fmla="*/ 793332 h 2872409"/>
              <a:gd name="connsiteX423" fmla="*/ 1868616 w 4055171"/>
              <a:gd name="connsiteY423" fmla="*/ 404338 h 2872409"/>
              <a:gd name="connsiteX424" fmla="*/ 1915002 w 4055171"/>
              <a:gd name="connsiteY424" fmla="*/ 270206 h 2872409"/>
              <a:gd name="connsiteX425" fmla="*/ 1930466 w 4055171"/>
              <a:gd name="connsiteY425" fmla="*/ 203140 h 2872409"/>
              <a:gd name="connsiteX426" fmla="*/ 1930466 w 4055171"/>
              <a:gd name="connsiteY426" fmla="*/ 122660 h 2872409"/>
              <a:gd name="connsiteX427" fmla="*/ 1884074 w 4055171"/>
              <a:gd name="connsiteY427" fmla="*/ 129367 h 2872409"/>
              <a:gd name="connsiteX428" fmla="*/ 1853152 w 4055171"/>
              <a:gd name="connsiteY428" fmla="*/ 133838 h 2872409"/>
              <a:gd name="connsiteX429" fmla="*/ 1853152 w 4055171"/>
              <a:gd name="connsiteY429" fmla="*/ 122660 h 2872409"/>
              <a:gd name="connsiteX430" fmla="*/ 1791303 w 4055171"/>
              <a:gd name="connsiteY430" fmla="*/ 136074 h 2872409"/>
              <a:gd name="connsiteX431" fmla="*/ 1729453 w 4055171"/>
              <a:gd name="connsiteY431" fmla="*/ 149482 h 2872409"/>
              <a:gd name="connsiteX432" fmla="*/ 1837688 w 4055171"/>
              <a:gd name="connsiteY432" fmla="*/ 109245 h 2872409"/>
              <a:gd name="connsiteX433" fmla="*/ 1868616 w 4055171"/>
              <a:gd name="connsiteY433" fmla="*/ 95831 h 2872409"/>
              <a:gd name="connsiteX434" fmla="*/ 1837688 w 4055171"/>
              <a:gd name="connsiteY434" fmla="*/ 109245 h 2872409"/>
              <a:gd name="connsiteX435" fmla="*/ 1744917 w 4055171"/>
              <a:gd name="connsiteY435" fmla="*/ 122660 h 2872409"/>
              <a:gd name="connsiteX436" fmla="*/ 1683068 w 4055171"/>
              <a:gd name="connsiteY436" fmla="*/ 149482 h 2872409"/>
              <a:gd name="connsiteX437" fmla="*/ 1543911 w 4055171"/>
              <a:gd name="connsiteY437" fmla="*/ 203140 h 2872409"/>
              <a:gd name="connsiteX438" fmla="*/ 1018199 w 4055171"/>
              <a:gd name="connsiteY438" fmla="*/ 498233 h 2872409"/>
              <a:gd name="connsiteX439" fmla="*/ 956350 w 4055171"/>
              <a:gd name="connsiteY439" fmla="*/ 551885 h 2872409"/>
              <a:gd name="connsiteX440" fmla="*/ 848122 w 4055171"/>
              <a:gd name="connsiteY440" fmla="*/ 632365 h 2872409"/>
              <a:gd name="connsiteX441" fmla="*/ 523416 w 4055171"/>
              <a:gd name="connsiteY441" fmla="*/ 873812 h 2872409"/>
              <a:gd name="connsiteX442" fmla="*/ 99416 w 4055171"/>
              <a:gd name="connsiteY442" fmla="*/ 1179385 h 2872409"/>
              <a:gd name="connsiteX443" fmla="*/ 0 w 4055171"/>
              <a:gd name="connsiteY443" fmla="*/ 1244386 h 2872409"/>
              <a:gd name="connsiteX444" fmla="*/ 0 w 4055171"/>
              <a:gd name="connsiteY444" fmla="*/ 842685 h 2872409"/>
              <a:gd name="connsiteX445" fmla="*/ 41673 w 4055171"/>
              <a:gd name="connsiteY445" fmla="*/ 817852 h 2872409"/>
              <a:gd name="connsiteX446" fmla="*/ 90476 w 4055171"/>
              <a:gd name="connsiteY446" fmla="*/ 793332 h 2872409"/>
              <a:gd name="connsiteX447" fmla="*/ 152325 w 4055171"/>
              <a:gd name="connsiteY447" fmla="*/ 739674 h 2872409"/>
              <a:gd name="connsiteX448" fmla="*/ 863579 w 4055171"/>
              <a:gd name="connsiteY448" fmla="*/ 243377 h 2872409"/>
              <a:gd name="connsiteX449" fmla="*/ 1002742 w 4055171"/>
              <a:gd name="connsiteY449" fmla="*/ 162897 h 2872409"/>
              <a:gd name="connsiteX450" fmla="*/ 1174754 w 4055171"/>
              <a:gd name="connsiteY450" fmla="*/ 69004 h 2872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</a:cxnLst>
            <a:rect l="l" t="t" r="r" b="b"/>
            <a:pathLst>
              <a:path w="4055171" h="2872409">
                <a:moveTo>
                  <a:pt x="1782119" y="2040381"/>
                </a:moveTo>
                <a:lnTo>
                  <a:pt x="1775845" y="2148085"/>
                </a:lnTo>
                <a:lnTo>
                  <a:pt x="1775845" y="2174914"/>
                </a:lnTo>
                <a:cubicBezTo>
                  <a:pt x="1775845" y="2121256"/>
                  <a:pt x="1760381" y="2121256"/>
                  <a:pt x="1775845" y="2107842"/>
                </a:cubicBezTo>
                <a:close/>
                <a:moveTo>
                  <a:pt x="1786582" y="1992404"/>
                </a:moveTo>
                <a:lnTo>
                  <a:pt x="1782119" y="2040381"/>
                </a:lnTo>
                <a:lnTo>
                  <a:pt x="1783818" y="2011226"/>
                </a:lnTo>
                <a:close/>
                <a:moveTo>
                  <a:pt x="1908441" y="1932239"/>
                </a:moveTo>
                <a:lnTo>
                  <a:pt x="1884074" y="2107842"/>
                </a:lnTo>
                <a:lnTo>
                  <a:pt x="1884074" y="2054190"/>
                </a:lnTo>
                <a:close/>
                <a:moveTo>
                  <a:pt x="1931922" y="1814742"/>
                </a:moveTo>
                <a:lnTo>
                  <a:pt x="1908441" y="1932239"/>
                </a:lnTo>
                <a:lnTo>
                  <a:pt x="1909204" y="1926765"/>
                </a:lnTo>
                <a:close/>
                <a:moveTo>
                  <a:pt x="1934430" y="1802377"/>
                </a:moveTo>
                <a:lnTo>
                  <a:pt x="1931922" y="1814742"/>
                </a:lnTo>
                <a:lnTo>
                  <a:pt x="1934327" y="1802691"/>
                </a:lnTo>
                <a:close/>
                <a:moveTo>
                  <a:pt x="1945923" y="1745683"/>
                </a:moveTo>
                <a:lnTo>
                  <a:pt x="1945923" y="1766154"/>
                </a:lnTo>
                <a:lnTo>
                  <a:pt x="1934430" y="1802377"/>
                </a:lnTo>
                <a:close/>
                <a:moveTo>
                  <a:pt x="2193315" y="1732269"/>
                </a:moveTo>
                <a:cubicBezTo>
                  <a:pt x="2193315" y="1745683"/>
                  <a:pt x="2193315" y="1745683"/>
                  <a:pt x="2193315" y="1745683"/>
                </a:cubicBezTo>
                <a:cubicBezTo>
                  <a:pt x="2193315" y="1759097"/>
                  <a:pt x="2193315" y="1759097"/>
                  <a:pt x="2193315" y="1772512"/>
                </a:cubicBezTo>
                <a:cubicBezTo>
                  <a:pt x="2177858" y="1785920"/>
                  <a:pt x="2177858" y="1785920"/>
                  <a:pt x="2177858" y="1799335"/>
                </a:cubicBezTo>
                <a:cubicBezTo>
                  <a:pt x="2177858" y="1785920"/>
                  <a:pt x="2177858" y="1785920"/>
                  <a:pt x="2177858" y="1785920"/>
                </a:cubicBezTo>
                <a:cubicBezTo>
                  <a:pt x="2177858" y="1772512"/>
                  <a:pt x="2177858" y="1772512"/>
                  <a:pt x="2177858" y="1772512"/>
                </a:cubicBezTo>
                <a:cubicBezTo>
                  <a:pt x="2177858" y="1772512"/>
                  <a:pt x="2177858" y="1759097"/>
                  <a:pt x="2177858" y="1759097"/>
                </a:cubicBezTo>
                <a:cubicBezTo>
                  <a:pt x="2177858" y="1759097"/>
                  <a:pt x="2177858" y="1745683"/>
                  <a:pt x="2177858" y="1745683"/>
                </a:cubicBezTo>
                <a:cubicBezTo>
                  <a:pt x="2177858" y="1745683"/>
                  <a:pt x="2177858" y="1732269"/>
                  <a:pt x="2193315" y="1732269"/>
                </a:cubicBezTo>
                <a:close/>
                <a:moveTo>
                  <a:pt x="2193315" y="1718854"/>
                </a:moveTo>
                <a:cubicBezTo>
                  <a:pt x="2193315" y="1718854"/>
                  <a:pt x="2193315" y="1718854"/>
                  <a:pt x="2208779" y="1718854"/>
                </a:cubicBezTo>
                <a:cubicBezTo>
                  <a:pt x="2208779" y="1718854"/>
                  <a:pt x="2208779" y="1732269"/>
                  <a:pt x="2208779" y="1732269"/>
                </a:cubicBezTo>
                <a:cubicBezTo>
                  <a:pt x="2208779" y="1732269"/>
                  <a:pt x="2193315" y="1732269"/>
                  <a:pt x="2193315" y="1732269"/>
                </a:cubicBezTo>
                <a:cubicBezTo>
                  <a:pt x="2193315" y="1732269"/>
                  <a:pt x="2193315" y="1732269"/>
                  <a:pt x="2193315" y="1718854"/>
                </a:cubicBezTo>
                <a:close/>
                <a:moveTo>
                  <a:pt x="1990378" y="1656817"/>
                </a:moveTo>
                <a:cubicBezTo>
                  <a:pt x="1992309" y="1661846"/>
                  <a:pt x="1992309" y="1671910"/>
                  <a:pt x="1992309" y="1678617"/>
                </a:cubicBezTo>
                <a:cubicBezTo>
                  <a:pt x="1992309" y="1705440"/>
                  <a:pt x="1945923" y="1772512"/>
                  <a:pt x="1945923" y="1785920"/>
                </a:cubicBezTo>
                <a:lnTo>
                  <a:pt x="1945923" y="1766154"/>
                </a:lnTo>
                <a:lnTo>
                  <a:pt x="1959375" y="1723782"/>
                </a:lnTo>
                <a:lnTo>
                  <a:pt x="1967083" y="1699498"/>
                </a:lnTo>
                <a:lnTo>
                  <a:pt x="1978246" y="1664337"/>
                </a:lnTo>
                <a:close/>
                <a:moveTo>
                  <a:pt x="1995792" y="1609056"/>
                </a:moveTo>
                <a:lnTo>
                  <a:pt x="1978246" y="1664337"/>
                </a:lnTo>
                <a:lnTo>
                  <a:pt x="1976852" y="1665203"/>
                </a:lnTo>
                <a:close/>
                <a:moveTo>
                  <a:pt x="1868616" y="1598136"/>
                </a:moveTo>
                <a:cubicBezTo>
                  <a:pt x="1845424" y="1678617"/>
                  <a:pt x="1822231" y="1772510"/>
                  <a:pt x="1804836" y="1868080"/>
                </a:cubicBezTo>
                <a:lnTo>
                  <a:pt x="1786582" y="1992404"/>
                </a:lnTo>
                <a:lnTo>
                  <a:pt x="1788164" y="1975387"/>
                </a:lnTo>
                <a:cubicBezTo>
                  <a:pt x="1801934" y="1842093"/>
                  <a:pt x="1822229" y="1708796"/>
                  <a:pt x="1868616" y="1598136"/>
                </a:cubicBezTo>
                <a:close/>
                <a:moveTo>
                  <a:pt x="2003251" y="1585554"/>
                </a:moveTo>
                <a:lnTo>
                  <a:pt x="2000042" y="1596457"/>
                </a:lnTo>
                <a:lnTo>
                  <a:pt x="1995792" y="1609056"/>
                </a:lnTo>
                <a:close/>
                <a:moveTo>
                  <a:pt x="2029516" y="1503402"/>
                </a:moveTo>
                <a:cubicBezTo>
                  <a:pt x="2029999" y="1503401"/>
                  <a:pt x="2029032" y="1507592"/>
                  <a:pt x="2027098" y="1514299"/>
                </a:cubicBezTo>
                <a:cubicBezTo>
                  <a:pt x="2023237" y="1527714"/>
                  <a:pt x="2015508" y="1551186"/>
                  <a:pt x="2007773" y="1571308"/>
                </a:cubicBezTo>
                <a:lnTo>
                  <a:pt x="2003251" y="1585554"/>
                </a:lnTo>
                <a:lnTo>
                  <a:pt x="2023237" y="1517656"/>
                </a:lnTo>
                <a:cubicBezTo>
                  <a:pt x="2027101" y="1507595"/>
                  <a:pt x="2029034" y="1503402"/>
                  <a:pt x="2029516" y="1503402"/>
                </a:cubicBezTo>
                <a:close/>
                <a:moveTo>
                  <a:pt x="2657177" y="712846"/>
                </a:moveTo>
                <a:lnTo>
                  <a:pt x="2658488" y="715908"/>
                </a:lnTo>
                <a:lnTo>
                  <a:pt x="2657177" y="726260"/>
                </a:lnTo>
                <a:close/>
                <a:moveTo>
                  <a:pt x="2162394" y="578714"/>
                </a:moveTo>
                <a:cubicBezTo>
                  <a:pt x="2162394" y="578714"/>
                  <a:pt x="2162394" y="592128"/>
                  <a:pt x="2162394" y="592128"/>
                </a:cubicBezTo>
                <a:lnTo>
                  <a:pt x="2161109" y="592128"/>
                </a:lnTo>
                <a:close/>
                <a:moveTo>
                  <a:pt x="2131472" y="578714"/>
                </a:moveTo>
                <a:cubicBezTo>
                  <a:pt x="2139201" y="572006"/>
                  <a:pt x="2139201" y="582070"/>
                  <a:pt x="2135333" y="593806"/>
                </a:cubicBezTo>
                <a:lnTo>
                  <a:pt x="2120041" y="613708"/>
                </a:lnTo>
                <a:lnTo>
                  <a:pt x="2120906" y="609694"/>
                </a:lnTo>
                <a:lnTo>
                  <a:pt x="2126876" y="598414"/>
                </a:lnTo>
                <a:cubicBezTo>
                  <a:pt x="2127123" y="597157"/>
                  <a:pt x="2124705" y="600513"/>
                  <a:pt x="2121806" y="605542"/>
                </a:cubicBezTo>
                <a:lnTo>
                  <a:pt x="2120906" y="609694"/>
                </a:lnTo>
                <a:lnTo>
                  <a:pt x="2116008" y="618957"/>
                </a:lnTo>
                <a:cubicBezTo>
                  <a:pt x="2116008" y="605542"/>
                  <a:pt x="2131472" y="578714"/>
                  <a:pt x="2131472" y="578714"/>
                </a:cubicBezTo>
                <a:close/>
                <a:moveTo>
                  <a:pt x="2649757" y="484819"/>
                </a:moveTo>
                <a:lnTo>
                  <a:pt x="2657177" y="484819"/>
                </a:lnTo>
                <a:lnTo>
                  <a:pt x="2660316" y="491010"/>
                </a:lnTo>
                <a:close/>
                <a:moveTo>
                  <a:pt x="2540006" y="443533"/>
                </a:moveTo>
                <a:cubicBezTo>
                  <a:pt x="2561991" y="445839"/>
                  <a:pt x="2582769" y="450449"/>
                  <a:pt x="2601132" y="456318"/>
                </a:cubicBezTo>
                <a:lnTo>
                  <a:pt x="2649757" y="484819"/>
                </a:lnTo>
                <a:lnTo>
                  <a:pt x="2641720" y="484819"/>
                </a:lnTo>
                <a:cubicBezTo>
                  <a:pt x="2641720" y="471404"/>
                  <a:pt x="2595334" y="471404"/>
                  <a:pt x="2595334" y="471404"/>
                </a:cubicBezTo>
                <a:cubicBezTo>
                  <a:pt x="2564406" y="444581"/>
                  <a:pt x="2579870" y="471404"/>
                  <a:pt x="2579870" y="471404"/>
                </a:cubicBezTo>
                <a:cubicBezTo>
                  <a:pt x="2564406" y="471404"/>
                  <a:pt x="2564406" y="457996"/>
                  <a:pt x="2548949" y="457996"/>
                </a:cubicBezTo>
                <a:cubicBezTo>
                  <a:pt x="2548949" y="457996"/>
                  <a:pt x="2533484" y="457996"/>
                  <a:pt x="2518020" y="457996"/>
                </a:cubicBezTo>
                <a:cubicBezTo>
                  <a:pt x="2518020" y="444581"/>
                  <a:pt x="2456171" y="444581"/>
                  <a:pt x="2456171" y="444581"/>
                </a:cubicBezTo>
                <a:cubicBezTo>
                  <a:pt x="2456171" y="444581"/>
                  <a:pt x="2463903" y="444581"/>
                  <a:pt x="2469702" y="444581"/>
                </a:cubicBezTo>
                <a:lnTo>
                  <a:pt x="2471635" y="444581"/>
                </a:lnTo>
                <a:cubicBezTo>
                  <a:pt x="2494828" y="441228"/>
                  <a:pt x="2518020" y="441228"/>
                  <a:pt x="2540006" y="443533"/>
                </a:cubicBezTo>
                <a:close/>
                <a:moveTo>
                  <a:pt x="2836041" y="239570"/>
                </a:moveTo>
                <a:lnTo>
                  <a:pt x="2825572" y="254070"/>
                </a:lnTo>
                <a:cubicBezTo>
                  <a:pt x="2823394" y="255956"/>
                  <a:pt x="2823394" y="253441"/>
                  <a:pt x="2827262" y="243377"/>
                </a:cubicBezTo>
                <a:close/>
                <a:moveTo>
                  <a:pt x="2255165" y="203140"/>
                </a:moveTo>
                <a:lnTo>
                  <a:pt x="2269083" y="203140"/>
                </a:lnTo>
                <a:lnTo>
                  <a:pt x="2272559" y="206491"/>
                </a:lnTo>
                <a:cubicBezTo>
                  <a:pt x="2270629" y="206491"/>
                  <a:pt x="2262900" y="203140"/>
                  <a:pt x="2255165" y="203140"/>
                </a:cubicBezTo>
                <a:close/>
                <a:moveTo>
                  <a:pt x="3213817" y="162897"/>
                </a:moveTo>
                <a:cubicBezTo>
                  <a:pt x="3217681" y="162897"/>
                  <a:pt x="3219613" y="163735"/>
                  <a:pt x="3220338" y="164993"/>
                </a:cubicBezTo>
                <a:lnTo>
                  <a:pt x="3220208" y="165816"/>
                </a:lnTo>
                <a:close/>
                <a:moveTo>
                  <a:pt x="1853152" y="133838"/>
                </a:moveTo>
                <a:lnTo>
                  <a:pt x="1853152" y="136074"/>
                </a:lnTo>
                <a:cubicBezTo>
                  <a:pt x="1837688" y="136074"/>
                  <a:pt x="1837688" y="136074"/>
                  <a:pt x="1837688" y="136074"/>
                </a:cubicBezTo>
                <a:close/>
                <a:moveTo>
                  <a:pt x="1309691" y="0"/>
                </a:moveTo>
                <a:lnTo>
                  <a:pt x="1318197" y="0"/>
                </a:lnTo>
                <a:lnTo>
                  <a:pt x="1304249" y="8643"/>
                </a:lnTo>
                <a:cubicBezTo>
                  <a:pt x="1284921" y="18704"/>
                  <a:pt x="1265595" y="28765"/>
                  <a:pt x="1250134" y="42179"/>
                </a:cubicBezTo>
                <a:cubicBezTo>
                  <a:pt x="1269461" y="35472"/>
                  <a:pt x="1288788" y="27088"/>
                  <a:pt x="1308357" y="17657"/>
                </a:cubicBezTo>
                <a:lnTo>
                  <a:pt x="1342556" y="0"/>
                </a:lnTo>
                <a:lnTo>
                  <a:pt x="2161539" y="0"/>
                </a:lnTo>
                <a:lnTo>
                  <a:pt x="2162394" y="1936"/>
                </a:lnTo>
                <a:cubicBezTo>
                  <a:pt x="2193315" y="28765"/>
                  <a:pt x="2193315" y="28765"/>
                  <a:pt x="2193315" y="55594"/>
                </a:cubicBezTo>
                <a:cubicBezTo>
                  <a:pt x="2193315" y="69002"/>
                  <a:pt x="2193315" y="82416"/>
                  <a:pt x="2193315" y="82416"/>
                </a:cubicBezTo>
                <a:cubicBezTo>
                  <a:pt x="2208779" y="109245"/>
                  <a:pt x="2193315" y="136074"/>
                  <a:pt x="2208779" y="136074"/>
                </a:cubicBezTo>
                <a:cubicBezTo>
                  <a:pt x="2208779" y="149482"/>
                  <a:pt x="2239707" y="162897"/>
                  <a:pt x="2255165" y="162897"/>
                </a:cubicBezTo>
                <a:cubicBezTo>
                  <a:pt x="2255165" y="162897"/>
                  <a:pt x="2286093" y="176311"/>
                  <a:pt x="2286093" y="189726"/>
                </a:cubicBezTo>
                <a:cubicBezTo>
                  <a:pt x="2286093" y="189726"/>
                  <a:pt x="2317014" y="256792"/>
                  <a:pt x="2317014" y="256792"/>
                </a:cubicBezTo>
                <a:cubicBezTo>
                  <a:pt x="2301550" y="270206"/>
                  <a:pt x="2301550" y="229963"/>
                  <a:pt x="2301550" y="229963"/>
                </a:cubicBezTo>
                <a:cubicBezTo>
                  <a:pt x="2286093" y="229963"/>
                  <a:pt x="2286093" y="216554"/>
                  <a:pt x="2270629" y="203140"/>
                </a:cubicBezTo>
                <a:lnTo>
                  <a:pt x="2269083" y="203140"/>
                </a:lnTo>
                <a:lnTo>
                  <a:pt x="2255165" y="189726"/>
                </a:lnTo>
                <a:cubicBezTo>
                  <a:pt x="2255165" y="189726"/>
                  <a:pt x="2255165" y="203140"/>
                  <a:pt x="2255165" y="203140"/>
                </a:cubicBezTo>
                <a:lnTo>
                  <a:pt x="2247436" y="189726"/>
                </a:lnTo>
                <a:lnTo>
                  <a:pt x="2239707" y="176311"/>
                </a:lnTo>
                <a:cubicBezTo>
                  <a:pt x="2231972" y="183018"/>
                  <a:pt x="2228104" y="199783"/>
                  <a:pt x="2224243" y="218227"/>
                </a:cubicBezTo>
                <a:lnTo>
                  <a:pt x="2213698" y="253684"/>
                </a:lnTo>
                <a:lnTo>
                  <a:pt x="2212393" y="262040"/>
                </a:lnTo>
                <a:lnTo>
                  <a:pt x="2209693" y="267140"/>
                </a:lnTo>
                <a:lnTo>
                  <a:pt x="2208779" y="270206"/>
                </a:lnTo>
                <a:cubicBezTo>
                  <a:pt x="2208779" y="337272"/>
                  <a:pt x="2193315" y="390924"/>
                  <a:pt x="2162394" y="444581"/>
                </a:cubicBezTo>
                <a:cubicBezTo>
                  <a:pt x="2146929" y="471404"/>
                  <a:pt x="2131472" y="484819"/>
                  <a:pt x="2131472" y="525062"/>
                </a:cubicBezTo>
                <a:cubicBezTo>
                  <a:pt x="2131472" y="525062"/>
                  <a:pt x="2131472" y="525062"/>
                  <a:pt x="2131472" y="511647"/>
                </a:cubicBezTo>
                <a:cubicBezTo>
                  <a:pt x="2131472" y="565299"/>
                  <a:pt x="2100544" y="605542"/>
                  <a:pt x="2085087" y="659194"/>
                </a:cubicBezTo>
                <a:cubicBezTo>
                  <a:pt x="2100544" y="645780"/>
                  <a:pt x="2116008" y="618957"/>
                  <a:pt x="2116008" y="618957"/>
                </a:cubicBezTo>
                <a:lnTo>
                  <a:pt x="2120041" y="613708"/>
                </a:lnTo>
                <a:lnTo>
                  <a:pt x="2116008" y="632365"/>
                </a:lnTo>
                <a:cubicBezTo>
                  <a:pt x="2116008" y="632365"/>
                  <a:pt x="2131472" y="592128"/>
                  <a:pt x="2146929" y="592128"/>
                </a:cubicBezTo>
                <a:lnTo>
                  <a:pt x="2161109" y="592128"/>
                </a:lnTo>
                <a:lnTo>
                  <a:pt x="2160463" y="598835"/>
                </a:lnTo>
                <a:cubicBezTo>
                  <a:pt x="2154665" y="605542"/>
                  <a:pt x="2146929" y="612250"/>
                  <a:pt x="2146929" y="618957"/>
                </a:cubicBezTo>
                <a:cubicBezTo>
                  <a:pt x="2146929" y="618957"/>
                  <a:pt x="2177858" y="605542"/>
                  <a:pt x="2177858" y="605542"/>
                </a:cubicBezTo>
                <a:cubicBezTo>
                  <a:pt x="2177858" y="618957"/>
                  <a:pt x="2131472" y="726260"/>
                  <a:pt x="2100544" y="766503"/>
                </a:cubicBezTo>
                <a:cubicBezTo>
                  <a:pt x="2085087" y="833569"/>
                  <a:pt x="2054158" y="887221"/>
                  <a:pt x="2023237" y="927464"/>
                </a:cubicBezTo>
                <a:cubicBezTo>
                  <a:pt x="1976852" y="1034773"/>
                  <a:pt x="1945923" y="1128662"/>
                  <a:pt x="1884074" y="1262800"/>
                </a:cubicBezTo>
                <a:cubicBezTo>
                  <a:pt x="1775845" y="1517656"/>
                  <a:pt x="1683068" y="1799335"/>
                  <a:pt x="1683068" y="2121256"/>
                </a:cubicBezTo>
                <a:cubicBezTo>
                  <a:pt x="1683068" y="2148085"/>
                  <a:pt x="1683068" y="2228566"/>
                  <a:pt x="1698532" y="2188322"/>
                </a:cubicBezTo>
                <a:cubicBezTo>
                  <a:pt x="1698532" y="2161500"/>
                  <a:pt x="1683068" y="2094433"/>
                  <a:pt x="1698532" y="2081019"/>
                </a:cubicBezTo>
                <a:cubicBezTo>
                  <a:pt x="1698532" y="1987124"/>
                  <a:pt x="1710128" y="1886522"/>
                  <a:pt x="1729460" y="1790955"/>
                </a:cubicBezTo>
                <a:lnTo>
                  <a:pt x="1799821" y="1554400"/>
                </a:lnTo>
                <a:lnTo>
                  <a:pt x="1806767" y="1531070"/>
                </a:lnTo>
                <a:cubicBezTo>
                  <a:pt x="1806767" y="1531070"/>
                  <a:pt x="1806767" y="1531070"/>
                  <a:pt x="1806767" y="1544479"/>
                </a:cubicBezTo>
                <a:cubicBezTo>
                  <a:pt x="1915002" y="1222557"/>
                  <a:pt x="2054158" y="940879"/>
                  <a:pt x="2193315" y="659194"/>
                </a:cubicBezTo>
                <a:cubicBezTo>
                  <a:pt x="2146929" y="806740"/>
                  <a:pt x="2054158" y="927464"/>
                  <a:pt x="2007773" y="1075011"/>
                </a:cubicBezTo>
                <a:cubicBezTo>
                  <a:pt x="1992309" y="1075011"/>
                  <a:pt x="1992309" y="1075011"/>
                  <a:pt x="1992309" y="1088425"/>
                </a:cubicBezTo>
                <a:cubicBezTo>
                  <a:pt x="1976852" y="1115254"/>
                  <a:pt x="1976852" y="1128662"/>
                  <a:pt x="1961387" y="1155491"/>
                </a:cubicBezTo>
                <a:cubicBezTo>
                  <a:pt x="1992309" y="1155491"/>
                  <a:pt x="1992309" y="1115254"/>
                  <a:pt x="2023237" y="1075011"/>
                </a:cubicBezTo>
                <a:cubicBezTo>
                  <a:pt x="2054158" y="967701"/>
                  <a:pt x="2116008" y="887221"/>
                  <a:pt x="2162394" y="779918"/>
                </a:cubicBezTo>
                <a:cubicBezTo>
                  <a:pt x="2177858" y="726260"/>
                  <a:pt x="2208779" y="672608"/>
                  <a:pt x="2224243" y="618957"/>
                </a:cubicBezTo>
                <a:cubicBezTo>
                  <a:pt x="2239707" y="592128"/>
                  <a:pt x="2270629" y="565299"/>
                  <a:pt x="2255165" y="565299"/>
                </a:cubicBezTo>
                <a:cubicBezTo>
                  <a:pt x="2270629" y="565299"/>
                  <a:pt x="2255165" y="605542"/>
                  <a:pt x="2255165" y="605542"/>
                </a:cubicBezTo>
                <a:cubicBezTo>
                  <a:pt x="2224243" y="699437"/>
                  <a:pt x="2193315" y="739674"/>
                  <a:pt x="2162394" y="820155"/>
                </a:cubicBezTo>
                <a:cubicBezTo>
                  <a:pt x="2100544" y="954293"/>
                  <a:pt x="2038694" y="1088425"/>
                  <a:pt x="1976852" y="1235972"/>
                </a:cubicBezTo>
                <a:cubicBezTo>
                  <a:pt x="1853152" y="1517656"/>
                  <a:pt x="1760381" y="1812749"/>
                  <a:pt x="1760381" y="2174914"/>
                </a:cubicBezTo>
                <a:cubicBezTo>
                  <a:pt x="1760381" y="2188322"/>
                  <a:pt x="1760381" y="2241980"/>
                  <a:pt x="1760381" y="2241980"/>
                </a:cubicBezTo>
                <a:cubicBezTo>
                  <a:pt x="1775845" y="2241980"/>
                  <a:pt x="1775845" y="2201737"/>
                  <a:pt x="1775845" y="2174914"/>
                </a:cubicBezTo>
                <a:lnTo>
                  <a:pt x="1775845" y="2228566"/>
                </a:lnTo>
                <a:cubicBezTo>
                  <a:pt x="1775845" y="2228566"/>
                  <a:pt x="1791303" y="2241980"/>
                  <a:pt x="1791303" y="2241980"/>
                </a:cubicBezTo>
                <a:cubicBezTo>
                  <a:pt x="1806767" y="2255394"/>
                  <a:pt x="1806767" y="2228566"/>
                  <a:pt x="1806767" y="2228566"/>
                </a:cubicBezTo>
                <a:cubicBezTo>
                  <a:pt x="1806767" y="2201737"/>
                  <a:pt x="1806767" y="2188322"/>
                  <a:pt x="1806767" y="2188322"/>
                </a:cubicBezTo>
                <a:cubicBezTo>
                  <a:pt x="1806767" y="2188322"/>
                  <a:pt x="1806767" y="2134671"/>
                  <a:pt x="1806767" y="2107842"/>
                </a:cubicBezTo>
                <a:cubicBezTo>
                  <a:pt x="1806767" y="2027362"/>
                  <a:pt x="1822231" y="1960295"/>
                  <a:pt x="1837688" y="1893229"/>
                </a:cubicBezTo>
                <a:cubicBezTo>
                  <a:pt x="1853152" y="1839578"/>
                  <a:pt x="1853152" y="1772512"/>
                  <a:pt x="1853152" y="1772512"/>
                </a:cubicBezTo>
                <a:cubicBezTo>
                  <a:pt x="1853152" y="1772512"/>
                  <a:pt x="1868616" y="1772512"/>
                  <a:pt x="1868616" y="1772512"/>
                </a:cubicBezTo>
                <a:cubicBezTo>
                  <a:pt x="1868616" y="1759097"/>
                  <a:pt x="1853152" y="1772512"/>
                  <a:pt x="1853152" y="1745683"/>
                </a:cubicBezTo>
                <a:cubicBezTo>
                  <a:pt x="1853152" y="1759097"/>
                  <a:pt x="1868616" y="1772512"/>
                  <a:pt x="1868616" y="1745683"/>
                </a:cubicBezTo>
                <a:cubicBezTo>
                  <a:pt x="1884074" y="1732269"/>
                  <a:pt x="1868616" y="1732269"/>
                  <a:pt x="1868616" y="1718854"/>
                </a:cubicBezTo>
                <a:cubicBezTo>
                  <a:pt x="1884074" y="1718854"/>
                  <a:pt x="1884074" y="1705440"/>
                  <a:pt x="1884074" y="1705440"/>
                </a:cubicBezTo>
                <a:cubicBezTo>
                  <a:pt x="1884074" y="1705440"/>
                  <a:pt x="1884074" y="1692031"/>
                  <a:pt x="1884074" y="1692031"/>
                </a:cubicBezTo>
                <a:cubicBezTo>
                  <a:pt x="1884074" y="1692031"/>
                  <a:pt x="1884074" y="1678617"/>
                  <a:pt x="1884074" y="1678617"/>
                </a:cubicBezTo>
                <a:cubicBezTo>
                  <a:pt x="1899538" y="1678617"/>
                  <a:pt x="1884074" y="1665203"/>
                  <a:pt x="1884074" y="1665203"/>
                </a:cubicBezTo>
                <a:cubicBezTo>
                  <a:pt x="1899538" y="1651788"/>
                  <a:pt x="1899538" y="1638374"/>
                  <a:pt x="1899538" y="1624959"/>
                </a:cubicBezTo>
                <a:cubicBezTo>
                  <a:pt x="1915002" y="1598136"/>
                  <a:pt x="1930466" y="1571308"/>
                  <a:pt x="1930466" y="1531070"/>
                </a:cubicBezTo>
                <a:cubicBezTo>
                  <a:pt x="1945923" y="1531070"/>
                  <a:pt x="1945923" y="1531070"/>
                  <a:pt x="1930466" y="1517656"/>
                </a:cubicBezTo>
                <a:cubicBezTo>
                  <a:pt x="1945923" y="1517656"/>
                  <a:pt x="1945923" y="1517656"/>
                  <a:pt x="1945923" y="1517656"/>
                </a:cubicBezTo>
                <a:cubicBezTo>
                  <a:pt x="1945923" y="1504242"/>
                  <a:pt x="1945923" y="1504242"/>
                  <a:pt x="1945923" y="1490827"/>
                </a:cubicBezTo>
                <a:cubicBezTo>
                  <a:pt x="1961387" y="1477413"/>
                  <a:pt x="1961387" y="1463998"/>
                  <a:pt x="1961387" y="1450584"/>
                </a:cubicBezTo>
                <a:cubicBezTo>
                  <a:pt x="1976852" y="1423761"/>
                  <a:pt x="1976852" y="1410347"/>
                  <a:pt x="1992309" y="1383518"/>
                </a:cubicBezTo>
                <a:cubicBezTo>
                  <a:pt x="1992309" y="1450584"/>
                  <a:pt x="1961387" y="1490827"/>
                  <a:pt x="1945923" y="1544479"/>
                </a:cubicBezTo>
                <a:cubicBezTo>
                  <a:pt x="1930466" y="1624959"/>
                  <a:pt x="1899538" y="1718854"/>
                  <a:pt x="1868616" y="1812749"/>
                </a:cubicBezTo>
                <a:lnTo>
                  <a:pt x="1857769" y="1864479"/>
                </a:lnTo>
                <a:lnTo>
                  <a:pt x="1853152" y="1879815"/>
                </a:lnTo>
                <a:lnTo>
                  <a:pt x="1852733" y="1888509"/>
                </a:lnTo>
                <a:lnTo>
                  <a:pt x="1837688" y="1960295"/>
                </a:lnTo>
                <a:cubicBezTo>
                  <a:pt x="1845424" y="1960295"/>
                  <a:pt x="1849285" y="1940174"/>
                  <a:pt x="1851222" y="1920058"/>
                </a:cubicBezTo>
                <a:lnTo>
                  <a:pt x="1852733" y="1888509"/>
                </a:lnTo>
                <a:lnTo>
                  <a:pt x="1853152" y="1886522"/>
                </a:lnTo>
                <a:lnTo>
                  <a:pt x="1857769" y="1864479"/>
                </a:lnTo>
                <a:lnTo>
                  <a:pt x="1909204" y="1693704"/>
                </a:lnTo>
                <a:cubicBezTo>
                  <a:pt x="1930466" y="1628316"/>
                  <a:pt x="1953659" y="1564600"/>
                  <a:pt x="1976852" y="1517656"/>
                </a:cubicBezTo>
                <a:cubicBezTo>
                  <a:pt x="1899538" y="1692031"/>
                  <a:pt x="1853152" y="1879815"/>
                  <a:pt x="1853152" y="2081019"/>
                </a:cubicBezTo>
                <a:lnTo>
                  <a:pt x="1853152" y="2107842"/>
                </a:lnTo>
                <a:cubicBezTo>
                  <a:pt x="1868616" y="2000539"/>
                  <a:pt x="1884074" y="1893229"/>
                  <a:pt x="1899538" y="1812749"/>
                </a:cubicBezTo>
                <a:cubicBezTo>
                  <a:pt x="1945923" y="1584722"/>
                  <a:pt x="2054158" y="1356695"/>
                  <a:pt x="2131472" y="1168905"/>
                </a:cubicBezTo>
                <a:cubicBezTo>
                  <a:pt x="2023237" y="1463998"/>
                  <a:pt x="1899538" y="1745683"/>
                  <a:pt x="1868616" y="2094433"/>
                </a:cubicBezTo>
                <a:cubicBezTo>
                  <a:pt x="1868616" y="2121256"/>
                  <a:pt x="1884074" y="2174914"/>
                  <a:pt x="1868616" y="2188322"/>
                </a:cubicBezTo>
                <a:cubicBezTo>
                  <a:pt x="1884074" y="2174914"/>
                  <a:pt x="1884074" y="2161500"/>
                  <a:pt x="1884074" y="2134671"/>
                </a:cubicBezTo>
                <a:lnTo>
                  <a:pt x="1884074" y="2107842"/>
                </a:lnTo>
                <a:cubicBezTo>
                  <a:pt x="1884074" y="2121256"/>
                  <a:pt x="1884074" y="2201737"/>
                  <a:pt x="1899538" y="2161500"/>
                </a:cubicBezTo>
                <a:cubicBezTo>
                  <a:pt x="1915002" y="2107842"/>
                  <a:pt x="1915002" y="2081019"/>
                  <a:pt x="1915002" y="2040776"/>
                </a:cubicBezTo>
                <a:cubicBezTo>
                  <a:pt x="1930466" y="1866401"/>
                  <a:pt x="1976852" y="1732269"/>
                  <a:pt x="2023237" y="1598136"/>
                </a:cubicBezTo>
                <a:cubicBezTo>
                  <a:pt x="1992309" y="1732269"/>
                  <a:pt x="1945923" y="1879815"/>
                  <a:pt x="1930466" y="2027362"/>
                </a:cubicBezTo>
                <a:lnTo>
                  <a:pt x="1930466" y="2107842"/>
                </a:lnTo>
                <a:cubicBezTo>
                  <a:pt x="1961387" y="1946881"/>
                  <a:pt x="1976852" y="1812749"/>
                  <a:pt x="2023237" y="1665203"/>
                </a:cubicBezTo>
                <a:cubicBezTo>
                  <a:pt x="2069623" y="1531070"/>
                  <a:pt x="2131472" y="1383518"/>
                  <a:pt x="2177858" y="1276215"/>
                </a:cubicBezTo>
                <a:cubicBezTo>
                  <a:pt x="2170126" y="1309748"/>
                  <a:pt x="2158529" y="1339927"/>
                  <a:pt x="2146933" y="1370107"/>
                </a:cubicBezTo>
                <a:lnTo>
                  <a:pt x="2133679" y="1410347"/>
                </a:lnTo>
                <a:lnTo>
                  <a:pt x="2130263" y="1417891"/>
                </a:lnTo>
                <a:cubicBezTo>
                  <a:pt x="2124706" y="1432142"/>
                  <a:pt x="2119874" y="1447232"/>
                  <a:pt x="2116008" y="1463998"/>
                </a:cubicBezTo>
                <a:lnTo>
                  <a:pt x="2133679" y="1410347"/>
                </a:lnTo>
                <a:lnTo>
                  <a:pt x="2148865" y="1376813"/>
                </a:lnTo>
                <a:cubicBezTo>
                  <a:pt x="2162394" y="1349986"/>
                  <a:pt x="2177854" y="1323159"/>
                  <a:pt x="2193315" y="1289623"/>
                </a:cubicBezTo>
                <a:cubicBezTo>
                  <a:pt x="2193315" y="1276215"/>
                  <a:pt x="2239707" y="1195734"/>
                  <a:pt x="2224243" y="1235972"/>
                </a:cubicBezTo>
                <a:cubicBezTo>
                  <a:pt x="2208779" y="1303038"/>
                  <a:pt x="2177858" y="1343281"/>
                  <a:pt x="2162394" y="1396932"/>
                </a:cubicBezTo>
                <a:cubicBezTo>
                  <a:pt x="2085087" y="1584722"/>
                  <a:pt x="2007773" y="1799335"/>
                  <a:pt x="1976852" y="2013953"/>
                </a:cubicBezTo>
                <a:cubicBezTo>
                  <a:pt x="1976852" y="2040776"/>
                  <a:pt x="1976852" y="2121256"/>
                  <a:pt x="1992309" y="2067605"/>
                </a:cubicBezTo>
                <a:cubicBezTo>
                  <a:pt x="1992309" y="2054190"/>
                  <a:pt x="1992309" y="2027362"/>
                  <a:pt x="1992309" y="2013953"/>
                </a:cubicBezTo>
                <a:cubicBezTo>
                  <a:pt x="2023237" y="1879815"/>
                  <a:pt x="2054158" y="1772512"/>
                  <a:pt x="2085087" y="1651788"/>
                </a:cubicBezTo>
                <a:cubicBezTo>
                  <a:pt x="2054158" y="1785920"/>
                  <a:pt x="2007773" y="1906644"/>
                  <a:pt x="2007773" y="2054190"/>
                </a:cubicBezTo>
                <a:cubicBezTo>
                  <a:pt x="2023237" y="2054190"/>
                  <a:pt x="2023237" y="2040776"/>
                  <a:pt x="2023237" y="2040776"/>
                </a:cubicBezTo>
                <a:cubicBezTo>
                  <a:pt x="2054158" y="2013953"/>
                  <a:pt x="2054158" y="2013953"/>
                  <a:pt x="2069623" y="1960295"/>
                </a:cubicBezTo>
                <a:cubicBezTo>
                  <a:pt x="2100544" y="1852992"/>
                  <a:pt x="2116008" y="1745683"/>
                  <a:pt x="2162394" y="1651788"/>
                </a:cubicBezTo>
                <a:cubicBezTo>
                  <a:pt x="2193315" y="1557893"/>
                  <a:pt x="2224243" y="1477413"/>
                  <a:pt x="2255165" y="1396932"/>
                </a:cubicBezTo>
                <a:cubicBezTo>
                  <a:pt x="2255165" y="1383518"/>
                  <a:pt x="2286093" y="1316452"/>
                  <a:pt x="2301550" y="1316452"/>
                </a:cubicBezTo>
                <a:cubicBezTo>
                  <a:pt x="2301550" y="1316452"/>
                  <a:pt x="2270629" y="1396932"/>
                  <a:pt x="2270629" y="1383518"/>
                </a:cubicBezTo>
                <a:cubicBezTo>
                  <a:pt x="2239707" y="1477413"/>
                  <a:pt x="2208779" y="1544479"/>
                  <a:pt x="2177858" y="1638374"/>
                </a:cubicBezTo>
                <a:cubicBezTo>
                  <a:pt x="2193315" y="1624959"/>
                  <a:pt x="2177858" y="1611551"/>
                  <a:pt x="2193315" y="1611551"/>
                </a:cubicBezTo>
                <a:cubicBezTo>
                  <a:pt x="2177858" y="1692031"/>
                  <a:pt x="2131472" y="1759097"/>
                  <a:pt x="2116008" y="1852992"/>
                </a:cubicBezTo>
                <a:cubicBezTo>
                  <a:pt x="2131472" y="1826163"/>
                  <a:pt x="2131472" y="1785920"/>
                  <a:pt x="2146929" y="1759097"/>
                </a:cubicBezTo>
                <a:cubicBezTo>
                  <a:pt x="2162394" y="1785920"/>
                  <a:pt x="2146929" y="1812749"/>
                  <a:pt x="2131472" y="1852992"/>
                </a:cubicBezTo>
                <a:cubicBezTo>
                  <a:pt x="2131472" y="1866401"/>
                  <a:pt x="2131472" y="1866401"/>
                  <a:pt x="2131472" y="1866401"/>
                </a:cubicBezTo>
                <a:cubicBezTo>
                  <a:pt x="2131472" y="1866401"/>
                  <a:pt x="2116008" y="1906644"/>
                  <a:pt x="2116008" y="1920058"/>
                </a:cubicBezTo>
                <a:cubicBezTo>
                  <a:pt x="2116008" y="1933473"/>
                  <a:pt x="2131472" y="1920058"/>
                  <a:pt x="2131472" y="1906644"/>
                </a:cubicBezTo>
                <a:cubicBezTo>
                  <a:pt x="2131472" y="1893229"/>
                  <a:pt x="2131472" y="1879815"/>
                  <a:pt x="2146929" y="1879815"/>
                </a:cubicBezTo>
                <a:lnTo>
                  <a:pt x="2155682" y="1857043"/>
                </a:lnTo>
                <a:lnTo>
                  <a:pt x="2162394" y="1839578"/>
                </a:lnTo>
                <a:cubicBezTo>
                  <a:pt x="2162394" y="1839578"/>
                  <a:pt x="2162394" y="1839578"/>
                  <a:pt x="2162394" y="1826163"/>
                </a:cubicBezTo>
                <a:cubicBezTo>
                  <a:pt x="2177858" y="1812749"/>
                  <a:pt x="2162394" y="1826163"/>
                  <a:pt x="2162394" y="1812749"/>
                </a:cubicBezTo>
                <a:cubicBezTo>
                  <a:pt x="2177858" y="1812749"/>
                  <a:pt x="2177858" y="1799335"/>
                  <a:pt x="2177858" y="1799335"/>
                </a:cubicBezTo>
                <a:cubicBezTo>
                  <a:pt x="2177858" y="1812749"/>
                  <a:pt x="2177858" y="1826163"/>
                  <a:pt x="2177858" y="1839578"/>
                </a:cubicBezTo>
                <a:cubicBezTo>
                  <a:pt x="2162394" y="1839578"/>
                  <a:pt x="2162394" y="1906644"/>
                  <a:pt x="2177858" y="1879815"/>
                </a:cubicBezTo>
                <a:cubicBezTo>
                  <a:pt x="2177858" y="1866401"/>
                  <a:pt x="2177858" y="1866401"/>
                  <a:pt x="2177858" y="1866401"/>
                </a:cubicBezTo>
                <a:cubicBezTo>
                  <a:pt x="2177858" y="1866401"/>
                  <a:pt x="2177858" y="1866401"/>
                  <a:pt x="2193315" y="1852992"/>
                </a:cubicBezTo>
                <a:cubicBezTo>
                  <a:pt x="2224243" y="1826163"/>
                  <a:pt x="2224243" y="1772512"/>
                  <a:pt x="2255165" y="1718854"/>
                </a:cubicBezTo>
                <a:cubicBezTo>
                  <a:pt x="2270629" y="1651788"/>
                  <a:pt x="2301550" y="1584722"/>
                  <a:pt x="2317014" y="1557893"/>
                </a:cubicBezTo>
                <a:cubicBezTo>
                  <a:pt x="2317014" y="1584722"/>
                  <a:pt x="2301550" y="1611551"/>
                  <a:pt x="2301550" y="1624959"/>
                </a:cubicBezTo>
                <a:cubicBezTo>
                  <a:pt x="2301550" y="1624959"/>
                  <a:pt x="2317014" y="1611551"/>
                  <a:pt x="2317014" y="1624959"/>
                </a:cubicBezTo>
                <a:cubicBezTo>
                  <a:pt x="2301550" y="1638374"/>
                  <a:pt x="2286093" y="1665203"/>
                  <a:pt x="2286093" y="1692031"/>
                </a:cubicBezTo>
                <a:cubicBezTo>
                  <a:pt x="2270629" y="1718854"/>
                  <a:pt x="2270629" y="1732269"/>
                  <a:pt x="2286093" y="1705440"/>
                </a:cubicBezTo>
                <a:cubicBezTo>
                  <a:pt x="2301550" y="1678617"/>
                  <a:pt x="2317014" y="1651788"/>
                  <a:pt x="2317014" y="1624959"/>
                </a:cubicBezTo>
                <a:cubicBezTo>
                  <a:pt x="2363400" y="1504242"/>
                  <a:pt x="2409785" y="1370103"/>
                  <a:pt x="2471635" y="1262800"/>
                </a:cubicBezTo>
                <a:lnTo>
                  <a:pt x="2425661" y="1390427"/>
                </a:lnTo>
                <a:lnTo>
                  <a:pt x="2499224" y="1235556"/>
                </a:lnTo>
                <a:lnTo>
                  <a:pt x="2522561" y="1190023"/>
                </a:lnTo>
                <a:lnTo>
                  <a:pt x="2579870" y="1061596"/>
                </a:lnTo>
                <a:cubicBezTo>
                  <a:pt x="2595334" y="1021359"/>
                  <a:pt x="2626255" y="967701"/>
                  <a:pt x="2641720" y="914050"/>
                </a:cubicBezTo>
                <a:lnTo>
                  <a:pt x="2641720" y="894557"/>
                </a:lnTo>
                <a:lnTo>
                  <a:pt x="2635543" y="901661"/>
                </a:lnTo>
                <a:lnTo>
                  <a:pt x="2641720" y="889231"/>
                </a:lnTo>
                <a:lnTo>
                  <a:pt x="2641720" y="806740"/>
                </a:lnTo>
                <a:cubicBezTo>
                  <a:pt x="2653313" y="776562"/>
                  <a:pt x="2664909" y="746381"/>
                  <a:pt x="2663459" y="727517"/>
                </a:cubicBezTo>
                <a:lnTo>
                  <a:pt x="2658488" y="715908"/>
                </a:lnTo>
                <a:lnTo>
                  <a:pt x="2662009" y="688116"/>
                </a:lnTo>
                <a:cubicBezTo>
                  <a:pt x="2670708" y="651649"/>
                  <a:pt x="2688105" y="618952"/>
                  <a:pt x="2688105" y="578714"/>
                </a:cubicBezTo>
                <a:cubicBezTo>
                  <a:pt x="2688105" y="565299"/>
                  <a:pt x="2684237" y="545183"/>
                  <a:pt x="2678439" y="526740"/>
                </a:cubicBezTo>
                <a:lnTo>
                  <a:pt x="2660316" y="491010"/>
                </a:lnTo>
                <a:lnTo>
                  <a:pt x="2672641" y="498233"/>
                </a:lnTo>
                <a:cubicBezTo>
                  <a:pt x="2672641" y="498233"/>
                  <a:pt x="2688105" y="511647"/>
                  <a:pt x="2688105" y="525062"/>
                </a:cubicBezTo>
                <a:cubicBezTo>
                  <a:pt x="2703569" y="538476"/>
                  <a:pt x="2688105" y="565299"/>
                  <a:pt x="2703569" y="538476"/>
                </a:cubicBezTo>
                <a:cubicBezTo>
                  <a:pt x="2734491" y="457996"/>
                  <a:pt x="2780876" y="390924"/>
                  <a:pt x="2811797" y="323858"/>
                </a:cubicBezTo>
                <a:cubicBezTo>
                  <a:pt x="2827262" y="310443"/>
                  <a:pt x="2842726" y="283621"/>
                  <a:pt x="2842726" y="256792"/>
                </a:cubicBezTo>
                <a:cubicBezTo>
                  <a:pt x="2858190" y="256792"/>
                  <a:pt x="2858190" y="229963"/>
                  <a:pt x="2858190" y="229963"/>
                </a:cubicBezTo>
                <a:lnTo>
                  <a:pt x="2836041" y="239570"/>
                </a:lnTo>
                <a:lnTo>
                  <a:pt x="2836927" y="238348"/>
                </a:lnTo>
                <a:cubicBezTo>
                  <a:pt x="2846593" y="223256"/>
                  <a:pt x="2858190" y="203140"/>
                  <a:pt x="2858190" y="203140"/>
                </a:cubicBezTo>
                <a:cubicBezTo>
                  <a:pt x="2858190" y="189726"/>
                  <a:pt x="2842726" y="216554"/>
                  <a:pt x="2842726" y="216554"/>
                </a:cubicBezTo>
                <a:cubicBezTo>
                  <a:pt x="2842726" y="203140"/>
                  <a:pt x="2889111" y="149482"/>
                  <a:pt x="2920033" y="122660"/>
                </a:cubicBezTo>
                <a:cubicBezTo>
                  <a:pt x="2935497" y="122660"/>
                  <a:pt x="2950961" y="122660"/>
                  <a:pt x="2935497" y="109245"/>
                </a:cubicBezTo>
                <a:cubicBezTo>
                  <a:pt x="2920033" y="109245"/>
                  <a:pt x="2935497" y="109245"/>
                  <a:pt x="2950961" y="95831"/>
                </a:cubicBezTo>
                <a:cubicBezTo>
                  <a:pt x="2950961" y="95831"/>
                  <a:pt x="2966418" y="109245"/>
                  <a:pt x="2966418" y="95831"/>
                </a:cubicBezTo>
                <a:cubicBezTo>
                  <a:pt x="2966418" y="95831"/>
                  <a:pt x="2997346" y="82416"/>
                  <a:pt x="2997346" y="82416"/>
                </a:cubicBezTo>
                <a:cubicBezTo>
                  <a:pt x="2997346" y="82416"/>
                  <a:pt x="2981882" y="69002"/>
                  <a:pt x="2997346" y="69002"/>
                </a:cubicBezTo>
                <a:cubicBezTo>
                  <a:pt x="3012810" y="55594"/>
                  <a:pt x="3043732" y="69002"/>
                  <a:pt x="3028268" y="55594"/>
                </a:cubicBezTo>
                <a:cubicBezTo>
                  <a:pt x="3028268" y="28765"/>
                  <a:pt x="3043732" y="69002"/>
                  <a:pt x="3043732" y="69002"/>
                </a:cubicBezTo>
                <a:cubicBezTo>
                  <a:pt x="3043732" y="69002"/>
                  <a:pt x="3059196" y="55594"/>
                  <a:pt x="3074653" y="55594"/>
                </a:cubicBezTo>
                <a:cubicBezTo>
                  <a:pt x="3074653" y="69002"/>
                  <a:pt x="3074653" y="82416"/>
                  <a:pt x="3090117" y="82416"/>
                </a:cubicBezTo>
                <a:cubicBezTo>
                  <a:pt x="3090117" y="82416"/>
                  <a:pt x="3090117" y="82416"/>
                  <a:pt x="3105581" y="95831"/>
                </a:cubicBezTo>
                <a:cubicBezTo>
                  <a:pt x="3105581" y="95831"/>
                  <a:pt x="3105581" y="109245"/>
                  <a:pt x="3105581" y="109245"/>
                </a:cubicBezTo>
                <a:cubicBezTo>
                  <a:pt x="3121039" y="109245"/>
                  <a:pt x="3136503" y="109245"/>
                  <a:pt x="3136503" y="109245"/>
                </a:cubicBezTo>
                <a:cubicBezTo>
                  <a:pt x="3151967" y="109245"/>
                  <a:pt x="3151967" y="122660"/>
                  <a:pt x="3167431" y="122660"/>
                </a:cubicBezTo>
                <a:cubicBezTo>
                  <a:pt x="3167431" y="122660"/>
                  <a:pt x="3167431" y="136074"/>
                  <a:pt x="3182888" y="136074"/>
                </a:cubicBezTo>
                <a:cubicBezTo>
                  <a:pt x="3182888" y="149482"/>
                  <a:pt x="3198352" y="149482"/>
                  <a:pt x="3198352" y="149482"/>
                </a:cubicBezTo>
                <a:cubicBezTo>
                  <a:pt x="3213817" y="149482"/>
                  <a:pt x="3198352" y="162897"/>
                  <a:pt x="3213817" y="176311"/>
                </a:cubicBezTo>
                <a:cubicBezTo>
                  <a:pt x="3213817" y="176311"/>
                  <a:pt x="3217681" y="172958"/>
                  <a:pt x="3219613" y="169604"/>
                </a:cubicBezTo>
                <a:lnTo>
                  <a:pt x="3220208" y="165816"/>
                </a:lnTo>
                <a:lnTo>
                  <a:pt x="3222994" y="167089"/>
                </a:lnTo>
                <a:cubicBezTo>
                  <a:pt x="3230240" y="174634"/>
                  <a:pt x="3233140" y="189726"/>
                  <a:pt x="3244738" y="189726"/>
                </a:cubicBezTo>
                <a:cubicBezTo>
                  <a:pt x="3260202" y="189726"/>
                  <a:pt x="3213817" y="162897"/>
                  <a:pt x="3244738" y="176311"/>
                </a:cubicBezTo>
                <a:cubicBezTo>
                  <a:pt x="3244738" y="176311"/>
                  <a:pt x="3260202" y="189726"/>
                  <a:pt x="3275659" y="203140"/>
                </a:cubicBezTo>
                <a:cubicBezTo>
                  <a:pt x="3275659" y="203140"/>
                  <a:pt x="3291123" y="229963"/>
                  <a:pt x="3306588" y="229963"/>
                </a:cubicBezTo>
                <a:cubicBezTo>
                  <a:pt x="3306588" y="229963"/>
                  <a:pt x="3306588" y="216554"/>
                  <a:pt x="3322052" y="216554"/>
                </a:cubicBezTo>
                <a:cubicBezTo>
                  <a:pt x="3322052" y="229963"/>
                  <a:pt x="3322052" y="229963"/>
                  <a:pt x="3337509" y="243377"/>
                </a:cubicBezTo>
                <a:cubicBezTo>
                  <a:pt x="3337509" y="256792"/>
                  <a:pt x="3352973" y="243377"/>
                  <a:pt x="3368437" y="256792"/>
                </a:cubicBezTo>
                <a:cubicBezTo>
                  <a:pt x="3368437" y="256792"/>
                  <a:pt x="3414823" y="297035"/>
                  <a:pt x="3399359" y="283621"/>
                </a:cubicBezTo>
                <a:cubicBezTo>
                  <a:pt x="3414823" y="297035"/>
                  <a:pt x="3414823" y="310443"/>
                  <a:pt x="3414823" y="323858"/>
                </a:cubicBezTo>
                <a:cubicBezTo>
                  <a:pt x="3414823" y="364101"/>
                  <a:pt x="3414823" y="283621"/>
                  <a:pt x="3430280" y="323858"/>
                </a:cubicBezTo>
                <a:lnTo>
                  <a:pt x="3430280" y="310443"/>
                </a:lnTo>
                <a:cubicBezTo>
                  <a:pt x="3445744" y="310443"/>
                  <a:pt x="3445744" y="323858"/>
                  <a:pt x="3445744" y="323858"/>
                </a:cubicBezTo>
                <a:cubicBezTo>
                  <a:pt x="3461208" y="323858"/>
                  <a:pt x="3445744" y="323858"/>
                  <a:pt x="3445744" y="310443"/>
                </a:cubicBezTo>
                <a:cubicBezTo>
                  <a:pt x="3445744" y="323858"/>
                  <a:pt x="3461208" y="323858"/>
                  <a:pt x="3461208" y="310443"/>
                </a:cubicBezTo>
                <a:cubicBezTo>
                  <a:pt x="3461208" y="323858"/>
                  <a:pt x="3461208" y="337272"/>
                  <a:pt x="3476672" y="337272"/>
                </a:cubicBezTo>
                <a:cubicBezTo>
                  <a:pt x="3492130" y="350687"/>
                  <a:pt x="3507594" y="350687"/>
                  <a:pt x="3507594" y="350687"/>
                </a:cubicBezTo>
                <a:cubicBezTo>
                  <a:pt x="3523058" y="364101"/>
                  <a:pt x="3523058" y="377515"/>
                  <a:pt x="3538515" y="377515"/>
                </a:cubicBezTo>
                <a:cubicBezTo>
                  <a:pt x="3553979" y="404338"/>
                  <a:pt x="3569443" y="390924"/>
                  <a:pt x="3584901" y="404338"/>
                </a:cubicBezTo>
                <a:cubicBezTo>
                  <a:pt x="3600365" y="404338"/>
                  <a:pt x="3600365" y="457996"/>
                  <a:pt x="3615829" y="444581"/>
                </a:cubicBezTo>
                <a:cubicBezTo>
                  <a:pt x="3615829" y="431167"/>
                  <a:pt x="3600365" y="417753"/>
                  <a:pt x="3615829" y="431167"/>
                </a:cubicBezTo>
                <a:cubicBezTo>
                  <a:pt x="3631293" y="431167"/>
                  <a:pt x="3615829" y="444581"/>
                  <a:pt x="3631293" y="457996"/>
                </a:cubicBezTo>
                <a:cubicBezTo>
                  <a:pt x="3631293" y="457996"/>
                  <a:pt x="3646750" y="444581"/>
                  <a:pt x="3646750" y="444581"/>
                </a:cubicBezTo>
                <a:lnTo>
                  <a:pt x="3653241" y="448401"/>
                </a:lnTo>
                <a:lnTo>
                  <a:pt x="3653528" y="448662"/>
                </a:lnTo>
                <a:lnTo>
                  <a:pt x="3654482" y="456317"/>
                </a:lnTo>
                <a:cubicBezTo>
                  <a:pt x="3654482" y="461346"/>
                  <a:pt x="3654482" y="464700"/>
                  <a:pt x="3662214" y="457996"/>
                </a:cubicBezTo>
                <a:cubicBezTo>
                  <a:pt x="3669946" y="457996"/>
                  <a:pt x="3662216" y="454642"/>
                  <a:pt x="3656418" y="451289"/>
                </a:cubicBezTo>
                <a:lnTo>
                  <a:pt x="3653528" y="448662"/>
                </a:lnTo>
                <a:lnTo>
                  <a:pt x="3653516" y="448563"/>
                </a:lnTo>
                <a:lnTo>
                  <a:pt x="3653241" y="448401"/>
                </a:lnTo>
                <a:lnTo>
                  <a:pt x="3651344" y="446677"/>
                </a:lnTo>
                <a:cubicBezTo>
                  <a:pt x="3651585" y="445420"/>
                  <a:pt x="3654484" y="444581"/>
                  <a:pt x="3662214" y="444581"/>
                </a:cubicBezTo>
                <a:cubicBezTo>
                  <a:pt x="3677679" y="444581"/>
                  <a:pt x="3677679" y="444581"/>
                  <a:pt x="3693136" y="457996"/>
                </a:cubicBezTo>
                <a:cubicBezTo>
                  <a:pt x="3693136" y="457996"/>
                  <a:pt x="3708600" y="471404"/>
                  <a:pt x="3708600" y="471404"/>
                </a:cubicBezTo>
                <a:cubicBezTo>
                  <a:pt x="3724064" y="484819"/>
                  <a:pt x="3739528" y="498233"/>
                  <a:pt x="3739528" y="498233"/>
                </a:cubicBezTo>
                <a:cubicBezTo>
                  <a:pt x="3739528" y="498233"/>
                  <a:pt x="3739528" y="525062"/>
                  <a:pt x="3754985" y="525062"/>
                </a:cubicBezTo>
                <a:cubicBezTo>
                  <a:pt x="3754985" y="525062"/>
                  <a:pt x="3785914" y="525062"/>
                  <a:pt x="3785914" y="525062"/>
                </a:cubicBezTo>
                <a:cubicBezTo>
                  <a:pt x="3801371" y="525062"/>
                  <a:pt x="3801371" y="551885"/>
                  <a:pt x="3816835" y="551885"/>
                </a:cubicBezTo>
                <a:cubicBezTo>
                  <a:pt x="3832299" y="551885"/>
                  <a:pt x="3816835" y="551885"/>
                  <a:pt x="3832299" y="551885"/>
                </a:cubicBezTo>
                <a:cubicBezTo>
                  <a:pt x="3847756" y="551885"/>
                  <a:pt x="3847756" y="551885"/>
                  <a:pt x="3847756" y="565299"/>
                </a:cubicBezTo>
                <a:cubicBezTo>
                  <a:pt x="3847756" y="565299"/>
                  <a:pt x="3863221" y="578714"/>
                  <a:pt x="3863221" y="578714"/>
                </a:cubicBezTo>
                <a:cubicBezTo>
                  <a:pt x="3863221" y="578714"/>
                  <a:pt x="3878685" y="578714"/>
                  <a:pt x="3878685" y="578714"/>
                </a:cubicBezTo>
                <a:cubicBezTo>
                  <a:pt x="3878685" y="578714"/>
                  <a:pt x="3878685" y="592128"/>
                  <a:pt x="3878685" y="592128"/>
                </a:cubicBezTo>
                <a:cubicBezTo>
                  <a:pt x="3878685" y="605542"/>
                  <a:pt x="3878685" y="605542"/>
                  <a:pt x="3894149" y="618957"/>
                </a:cubicBezTo>
                <a:cubicBezTo>
                  <a:pt x="3894149" y="618957"/>
                  <a:pt x="3894149" y="605542"/>
                  <a:pt x="3894149" y="605542"/>
                </a:cubicBezTo>
                <a:cubicBezTo>
                  <a:pt x="3894149" y="605542"/>
                  <a:pt x="3909606" y="618957"/>
                  <a:pt x="3909606" y="605542"/>
                </a:cubicBezTo>
                <a:cubicBezTo>
                  <a:pt x="3925070" y="605542"/>
                  <a:pt x="3909606" y="605542"/>
                  <a:pt x="3909606" y="592128"/>
                </a:cubicBezTo>
                <a:cubicBezTo>
                  <a:pt x="3925070" y="592128"/>
                  <a:pt x="3940534" y="605542"/>
                  <a:pt x="3940534" y="605542"/>
                </a:cubicBezTo>
                <a:cubicBezTo>
                  <a:pt x="3955992" y="605542"/>
                  <a:pt x="3940534" y="618957"/>
                  <a:pt x="3955992" y="632365"/>
                </a:cubicBezTo>
                <a:cubicBezTo>
                  <a:pt x="3971456" y="632365"/>
                  <a:pt x="3986920" y="632365"/>
                  <a:pt x="4002377" y="632365"/>
                </a:cubicBezTo>
                <a:cubicBezTo>
                  <a:pt x="4017841" y="645780"/>
                  <a:pt x="4002377" y="659194"/>
                  <a:pt x="4017841" y="672608"/>
                </a:cubicBezTo>
                <a:cubicBezTo>
                  <a:pt x="4017841" y="686023"/>
                  <a:pt x="4033305" y="686023"/>
                  <a:pt x="4048769" y="699437"/>
                </a:cubicBezTo>
                <a:cubicBezTo>
                  <a:pt x="4064227" y="739674"/>
                  <a:pt x="4048769" y="833569"/>
                  <a:pt x="4033305" y="873812"/>
                </a:cubicBezTo>
                <a:cubicBezTo>
                  <a:pt x="4017841" y="981116"/>
                  <a:pt x="3986920" y="1142077"/>
                  <a:pt x="3955992" y="1235972"/>
                </a:cubicBezTo>
                <a:cubicBezTo>
                  <a:pt x="3971456" y="1142077"/>
                  <a:pt x="4002377" y="1048182"/>
                  <a:pt x="4002377" y="967701"/>
                </a:cubicBezTo>
                <a:cubicBezTo>
                  <a:pt x="4002377" y="940879"/>
                  <a:pt x="4017841" y="940879"/>
                  <a:pt x="4017841" y="940879"/>
                </a:cubicBezTo>
                <a:cubicBezTo>
                  <a:pt x="4017841" y="927464"/>
                  <a:pt x="4017841" y="846984"/>
                  <a:pt x="4017841" y="820155"/>
                </a:cubicBezTo>
                <a:cubicBezTo>
                  <a:pt x="4002377" y="873812"/>
                  <a:pt x="4017841" y="927464"/>
                  <a:pt x="3986920" y="967701"/>
                </a:cubicBezTo>
                <a:cubicBezTo>
                  <a:pt x="3986920" y="967701"/>
                  <a:pt x="3986920" y="954293"/>
                  <a:pt x="3986920" y="954293"/>
                </a:cubicBezTo>
                <a:cubicBezTo>
                  <a:pt x="3986920" y="954293"/>
                  <a:pt x="3971456" y="1007944"/>
                  <a:pt x="3971456" y="1007944"/>
                </a:cubicBezTo>
                <a:cubicBezTo>
                  <a:pt x="3971456" y="1007944"/>
                  <a:pt x="3971456" y="1034773"/>
                  <a:pt x="3971456" y="1048182"/>
                </a:cubicBezTo>
                <a:cubicBezTo>
                  <a:pt x="3955992" y="1088425"/>
                  <a:pt x="3940534" y="1115254"/>
                  <a:pt x="3940534" y="1128662"/>
                </a:cubicBezTo>
                <a:cubicBezTo>
                  <a:pt x="3925070" y="1182320"/>
                  <a:pt x="3909606" y="1235972"/>
                  <a:pt x="3894149" y="1276215"/>
                </a:cubicBezTo>
                <a:cubicBezTo>
                  <a:pt x="3847756" y="1356695"/>
                  <a:pt x="3801371" y="1477413"/>
                  <a:pt x="3754985" y="1557893"/>
                </a:cubicBezTo>
                <a:cubicBezTo>
                  <a:pt x="3754985" y="1571308"/>
                  <a:pt x="3739528" y="1598136"/>
                  <a:pt x="3724064" y="1611551"/>
                </a:cubicBezTo>
                <a:cubicBezTo>
                  <a:pt x="3708600" y="1638374"/>
                  <a:pt x="3693136" y="1665203"/>
                  <a:pt x="3693136" y="1678617"/>
                </a:cubicBezTo>
                <a:cubicBezTo>
                  <a:pt x="3693136" y="1692031"/>
                  <a:pt x="3693136" y="1705440"/>
                  <a:pt x="3693136" y="1705440"/>
                </a:cubicBezTo>
                <a:cubicBezTo>
                  <a:pt x="3693136" y="1718854"/>
                  <a:pt x="3724064" y="1745683"/>
                  <a:pt x="3708600" y="1759097"/>
                </a:cubicBezTo>
                <a:cubicBezTo>
                  <a:pt x="3708600" y="1759097"/>
                  <a:pt x="3693136" y="1759097"/>
                  <a:pt x="3693136" y="1745683"/>
                </a:cubicBezTo>
                <a:cubicBezTo>
                  <a:pt x="3693136" y="1759097"/>
                  <a:pt x="3708600" y="1772512"/>
                  <a:pt x="3724064" y="1772512"/>
                </a:cubicBezTo>
                <a:cubicBezTo>
                  <a:pt x="3708600" y="1772512"/>
                  <a:pt x="3677679" y="1759097"/>
                  <a:pt x="3677679" y="1759097"/>
                </a:cubicBezTo>
                <a:cubicBezTo>
                  <a:pt x="3662214" y="1772512"/>
                  <a:pt x="3693136" y="1785920"/>
                  <a:pt x="3693136" y="1785920"/>
                </a:cubicBezTo>
                <a:cubicBezTo>
                  <a:pt x="3693136" y="1799335"/>
                  <a:pt x="3677679" y="1772512"/>
                  <a:pt x="3662214" y="1799335"/>
                </a:cubicBezTo>
                <a:cubicBezTo>
                  <a:pt x="3662214" y="1812749"/>
                  <a:pt x="3677679" y="1799335"/>
                  <a:pt x="3677679" y="1812749"/>
                </a:cubicBezTo>
                <a:cubicBezTo>
                  <a:pt x="3662214" y="1826163"/>
                  <a:pt x="3646750" y="1826163"/>
                  <a:pt x="3677679" y="1826163"/>
                </a:cubicBezTo>
                <a:cubicBezTo>
                  <a:pt x="3739528" y="1839578"/>
                  <a:pt x="3615829" y="1826163"/>
                  <a:pt x="3615829" y="1826163"/>
                </a:cubicBezTo>
                <a:cubicBezTo>
                  <a:pt x="3600365" y="1826163"/>
                  <a:pt x="3631293" y="1839578"/>
                  <a:pt x="3631293" y="1839578"/>
                </a:cubicBezTo>
                <a:cubicBezTo>
                  <a:pt x="3631293" y="1852992"/>
                  <a:pt x="3615829" y="1839578"/>
                  <a:pt x="3615829" y="1839578"/>
                </a:cubicBezTo>
                <a:cubicBezTo>
                  <a:pt x="3584901" y="1839578"/>
                  <a:pt x="3584901" y="1893229"/>
                  <a:pt x="3569443" y="1920058"/>
                </a:cubicBezTo>
                <a:cubicBezTo>
                  <a:pt x="3507594" y="2000539"/>
                  <a:pt x="3461208" y="2067605"/>
                  <a:pt x="3414823" y="2134671"/>
                </a:cubicBezTo>
                <a:cubicBezTo>
                  <a:pt x="3275659" y="2362698"/>
                  <a:pt x="3151967" y="2523659"/>
                  <a:pt x="2966418" y="2698034"/>
                </a:cubicBezTo>
                <a:cubicBezTo>
                  <a:pt x="2920033" y="2738277"/>
                  <a:pt x="2873647" y="2765100"/>
                  <a:pt x="2827262" y="2805343"/>
                </a:cubicBezTo>
                <a:cubicBezTo>
                  <a:pt x="2765412" y="2845580"/>
                  <a:pt x="2688105" y="2872409"/>
                  <a:pt x="2595334" y="2872409"/>
                </a:cubicBezTo>
                <a:cubicBezTo>
                  <a:pt x="2548949" y="2872409"/>
                  <a:pt x="2518020" y="2858995"/>
                  <a:pt x="2487099" y="2845580"/>
                </a:cubicBezTo>
                <a:cubicBezTo>
                  <a:pt x="2471635" y="2832172"/>
                  <a:pt x="2456171" y="2832172"/>
                  <a:pt x="2440713" y="2818757"/>
                </a:cubicBezTo>
                <a:cubicBezTo>
                  <a:pt x="2425249" y="2805343"/>
                  <a:pt x="2409785" y="2791929"/>
                  <a:pt x="2394328" y="2778514"/>
                </a:cubicBezTo>
                <a:cubicBezTo>
                  <a:pt x="2378864" y="2765100"/>
                  <a:pt x="2347936" y="2765100"/>
                  <a:pt x="2332478" y="2751691"/>
                </a:cubicBezTo>
                <a:cubicBezTo>
                  <a:pt x="2317014" y="2751691"/>
                  <a:pt x="2286093" y="2738277"/>
                  <a:pt x="2270629" y="2724863"/>
                </a:cubicBezTo>
                <a:cubicBezTo>
                  <a:pt x="2239707" y="2711448"/>
                  <a:pt x="2193315" y="2698034"/>
                  <a:pt x="2177858" y="2684619"/>
                </a:cubicBezTo>
                <a:cubicBezTo>
                  <a:pt x="2162394" y="2684619"/>
                  <a:pt x="2162394" y="2671211"/>
                  <a:pt x="2146929" y="2657797"/>
                </a:cubicBezTo>
                <a:cubicBezTo>
                  <a:pt x="2131472" y="2657797"/>
                  <a:pt x="2116008" y="2657797"/>
                  <a:pt x="2100544" y="2657797"/>
                </a:cubicBezTo>
                <a:cubicBezTo>
                  <a:pt x="2085087" y="2644382"/>
                  <a:pt x="2069623" y="2644382"/>
                  <a:pt x="2054158" y="2630968"/>
                </a:cubicBezTo>
                <a:cubicBezTo>
                  <a:pt x="2038694" y="2617553"/>
                  <a:pt x="2023237" y="2604139"/>
                  <a:pt x="2007773" y="2590731"/>
                </a:cubicBezTo>
                <a:cubicBezTo>
                  <a:pt x="1992309" y="2590731"/>
                  <a:pt x="1976852" y="2590731"/>
                  <a:pt x="1961387" y="2590731"/>
                </a:cubicBezTo>
                <a:cubicBezTo>
                  <a:pt x="1961387" y="2577316"/>
                  <a:pt x="1945923" y="2577316"/>
                  <a:pt x="1945923" y="2577316"/>
                </a:cubicBezTo>
                <a:cubicBezTo>
                  <a:pt x="1930466" y="2563902"/>
                  <a:pt x="1899538" y="2563902"/>
                  <a:pt x="1853152" y="2563902"/>
                </a:cubicBezTo>
                <a:cubicBezTo>
                  <a:pt x="1806767" y="2550487"/>
                  <a:pt x="1744917" y="2523659"/>
                  <a:pt x="1683068" y="2510250"/>
                </a:cubicBezTo>
                <a:cubicBezTo>
                  <a:pt x="1667610" y="2496836"/>
                  <a:pt x="1652146" y="2510250"/>
                  <a:pt x="1636682" y="2510250"/>
                </a:cubicBezTo>
                <a:cubicBezTo>
                  <a:pt x="1636682" y="2510250"/>
                  <a:pt x="1636682" y="2496836"/>
                  <a:pt x="1636682" y="2496836"/>
                </a:cubicBezTo>
                <a:cubicBezTo>
                  <a:pt x="1590297" y="2496836"/>
                  <a:pt x="1543911" y="2496836"/>
                  <a:pt x="1512990" y="2483421"/>
                </a:cubicBezTo>
                <a:cubicBezTo>
                  <a:pt x="1512990" y="2483421"/>
                  <a:pt x="1497526" y="2470007"/>
                  <a:pt x="1497526" y="2456593"/>
                </a:cubicBezTo>
                <a:cubicBezTo>
                  <a:pt x="1466604" y="2443178"/>
                  <a:pt x="1451140" y="2429770"/>
                  <a:pt x="1435676" y="2389526"/>
                </a:cubicBezTo>
                <a:cubicBezTo>
                  <a:pt x="1420212" y="2376112"/>
                  <a:pt x="1404755" y="2362698"/>
                  <a:pt x="1389290" y="2349289"/>
                </a:cubicBezTo>
                <a:cubicBezTo>
                  <a:pt x="1327441" y="2241980"/>
                  <a:pt x="1311984" y="2094433"/>
                  <a:pt x="1327441" y="1946881"/>
                </a:cubicBezTo>
                <a:lnTo>
                  <a:pt x="1369526" y="1675978"/>
                </a:lnTo>
                <a:lnTo>
                  <a:pt x="1380655" y="1604334"/>
                </a:lnTo>
                <a:lnTo>
                  <a:pt x="1400887" y="1474062"/>
                </a:lnTo>
                <a:cubicBezTo>
                  <a:pt x="1439544" y="1329866"/>
                  <a:pt x="1489797" y="1195734"/>
                  <a:pt x="1543911" y="1061596"/>
                </a:cubicBezTo>
                <a:cubicBezTo>
                  <a:pt x="1559375" y="1034773"/>
                  <a:pt x="1590297" y="994530"/>
                  <a:pt x="1590297" y="967701"/>
                </a:cubicBezTo>
                <a:cubicBezTo>
                  <a:pt x="1590297" y="967701"/>
                  <a:pt x="1590297" y="954293"/>
                  <a:pt x="1590297" y="954293"/>
                </a:cubicBezTo>
                <a:cubicBezTo>
                  <a:pt x="1590297" y="940879"/>
                  <a:pt x="1605761" y="967701"/>
                  <a:pt x="1605761" y="940879"/>
                </a:cubicBezTo>
                <a:cubicBezTo>
                  <a:pt x="1605761" y="927464"/>
                  <a:pt x="1605761" y="940879"/>
                  <a:pt x="1605761" y="927464"/>
                </a:cubicBezTo>
                <a:cubicBezTo>
                  <a:pt x="1621225" y="914050"/>
                  <a:pt x="1605761" y="914050"/>
                  <a:pt x="1621225" y="900635"/>
                </a:cubicBezTo>
                <a:cubicBezTo>
                  <a:pt x="1636682" y="900635"/>
                  <a:pt x="1621225" y="887221"/>
                  <a:pt x="1621225" y="887221"/>
                </a:cubicBezTo>
                <a:cubicBezTo>
                  <a:pt x="1621225" y="873812"/>
                  <a:pt x="1636682" y="900635"/>
                  <a:pt x="1636682" y="873812"/>
                </a:cubicBezTo>
                <a:cubicBezTo>
                  <a:pt x="1621225" y="873812"/>
                  <a:pt x="1636682" y="860398"/>
                  <a:pt x="1636682" y="860398"/>
                </a:cubicBezTo>
                <a:cubicBezTo>
                  <a:pt x="1652146" y="860398"/>
                  <a:pt x="1652146" y="846984"/>
                  <a:pt x="1636682" y="846984"/>
                </a:cubicBezTo>
                <a:cubicBezTo>
                  <a:pt x="1652146" y="846984"/>
                  <a:pt x="1636682" y="846984"/>
                  <a:pt x="1652146" y="846984"/>
                </a:cubicBezTo>
                <a:cubicBezTo>
                  <a:pt x="1652146" y="820155"/>
                  <a:pt x="1667610" y="806740"/>
                  <a:pt x="1667610" y="793332"/>
                </a:cubicBezTo>
                <a:cubicBezTo>
                  <a:pt x="1667610" y="793332"/>
                  <a:pt x="1667610" y="793332"/>
                  <a:pt x="1667610" y="806740"/>
                </a:cubicBezTo>
                <a:cubicBezTo>
                  <a:pt x="1683068" y="806740"/>
                  <a:pt x="1667610" y="793332"/>
                  <a:pt x="1683068" y="793332"/>
                </a:cubicBezTo>
                <a:cubicBezTo>
                  <a:pt x="1729453" y="686023"/>
                  <a:pt x="1806767" y="525062"/>
                  <a:pt x="1868616" y="404338"/>
                </a:cubicBezTo>
                <a:cubicBezTo>
                  <a:pt x="1884074" y="364101"/>
                  <a:pt x="1915002" y="310443"/>
                  <a:pt x="1915002" y="270206"/>
                </a:cubicBezTo>
                <a:cubicBezTo>
                  <a:pt x="1930466" y="243377"/>
                  <a:pt x="1930466" y="229963"/>
                  <a:pt x="1930466" y="203140"/>
                </a:cubicBezTo>
                <a:cubicBezTo>
                  <a:pt x="1930466" y="189726"/>
                  <a:pt x="1945923" y="136074"/>
                  <a:pt x="1930466" y="122660"/>
                </a:cubicBezTo>
                <a:cubicBezTo>
                  <a:pt x="1930466" y="115952"/>
                  <a:pt x="1907273" y="122660"/>
                  <a:pt x="1884074" y="129367"/>
                </a:cubicBezTo>
                <a:lnTo>
                  <a:pt x="1853152" y="133838"/>
                </a:lnTo>
                <a:lnTo>
                  <a:pt x="1853152" y="122660"/>
                </a:lnTo>
                <a:cubicBezTo>
                  <a:pt x="1837688" y="122660"/>
                  <a:pt x="1822231" y="122660"/>
                  <a:pt x="1791303" y="136074"/>
                </a:cubicBezTo>
                <a:cubicBezTo>
                  <a:pt x="1775845" y="136074"/>
                  <a:pt x="1698532" y="162897"/>
                  <a:pt x="1729453" y="149482"/>
                </a:cubicBezTo>
                <a:cubicBezTo>
                  <a:pt x="1775845" y="136074"/>
                  <a:pt x="1822231" y="122660"/>
                  <a:pt x="1837688" y="109245"/>
                </a:cubicBezTo>
                <a:cubicBezTo>
                  <a:pt x="1884074" y="109245"/>
                  <a:pt x="1899538" y="95831"/>
                  <a:pt x="1868616" y="95831"/>
                </a:cubicBezTo>
                <a:cubicBezTo>
                  <a:pt x="1868616" y="95831"/>
                  <a:pt x="1853152" y="95831"/>
                  <a:pt x="1837688" y="109245"/>
                </a:cubicBezTo>
                <a:cubicBezTo>
                  <a:pt x="1806767" y="109245"/>
                  <a:pt x="1775845" y="109245"/>
                  <a:pt x="1744917" y="122660"/>
                </a:cubicBezTo>
                <a:cubicBezTo>
                  <a:pt x="1729453" y="136074"/>
                  <a:pt x="1698532" y="136074"/>
                  <a:pt x="1683068" y="149482"/>
                </a:cubicBezTo>
                <a:cubicBezTo>
                  <a:pt x="1636682" y="162897"/>
                  <a:pt x="1590297" y="176311"/>
                  <a:pt x="1543911" y="203140"/>
                </a:cubicBezTo>
                <a:cubicBezTo>
                  <a:pt x="1358369" y="283621"/>
                  <a:pt x="1188284" y="390924"/>
                  <a:pt x="1018199" y="498233"/>
                </a:cubicBezTo>
                <a:cubicBezTo>
                  <a:pt x="1002742" y="525062"/>
                  <a:pt x="987278" y="538476"/>
                  <a:pt x="956350" y="551885"/>
                </a:cubicBezTo>
                <a:cubicBezTo>
                  <a:pt x="925429" y="578714"/>
                  <a:pt x="879043" y="605542"/>
                  <a:pt x="848122" y="632365"/>
                </a:cubicBezTo>
                <a:cubicBezTo>
                  <a:pt x="739887" y="712846"/>
                  <a:pt x="631651" y="793332"/>
                  <a:pt x="523416" y="873812"/>
                </a:cubicBezTo>
                <a:cubicBezTo>
                  <a:pt x="384255" y="964351"/>
                  <a:pt x="245097" y="1077526"/>
                  <a:pt x="99416" y="1179385"/>
                </a:cubicBezTo>
                <a:lnTo>
                  <a:pt x="0" y="1244386"/>
                </a:lnTo>
                <a:lnTo>
                  <a:pt x="0" y="842685"/>
                </a:lnTo>
                <a:lnTo>
                  <a:pt x="41673" y="817852"/>
                </a:lnTo>
                <a:cubicBezTo>
                  <a:pt x="58585" y="808421"/>
                  <a:pt x="75013" y="800038"/>
                  <a:pt x="90476" y="793332"/>
                </a:cubicBezTo>
                <a:cubicBezTo>
                  <a:pt x="121404" y="779918"/>
                  <a:pt x="136861" y="753089"/>
                  <a:pt x="152325" y="739674"/>
                </a:cubicBezTo>
                <a:cubicBezTo>
                  <a:pt x="399717" y="578714"/>
                  <a:pt x="616187" y="404338"/>
                  <a:pt x="863579" y="243377"/>
                </a:cubicBezTo>
                <a:cubicBezTo>
                  <a:pt x="909964" y="216554"/>
                  <a:pt x="956350" y="189726"/>
                  <a:pt x="1002742" y="162897"/>
                </a:cubicBezTo>
                <a:cubicBezTo>
                  <a:pt x="1056856" y="129364"/>
                  <a:pt x="1114838" y="99184"/>
                  <a:pt x="1174754" y="69004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7994905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 hasCustomPrompt="1"/>
          </p:nvPr>
        </p:nvSpPr>
        <p:spPr>
          <a:xfrm>
            <a:off x="2175308" y="1407623"/>
            <a:ext cx="2390523" cy="3951315"/>
          </a:xfrm>
          <a:custGeom>
            <a:avLst/>
            <a:gdLst>
              <a:gd name="connsiteX0" fmla="*/ 1183721 w 2390523"/>
              <a:gd name="connsiteY0" fmla="*/ 1451457 h 3951315"/>
              <a:gd name="connsiteX1" fmla="*/ 1183721 w 2390523"/>
              <a:gd name="connsiteY1" fmla="*/ 1451462 h 3951315"/>
              <a:gd name="connsiteX2" fmla="*/ 1181447 w 2390523"/>
              <a:gd name="connsiteY2" fmla="*/ 1453653 h 3951315"/>
              <a:gd name="connsiteX3" fmla="*/ 1172970 w 2390523"/>
              <a:gd name="connsiteY3" fmla="*/ 1458001 h 3951315"/>
              <a:gd name="connsiteX4" fmla="*/ 1180003 w 2390523"/>
              <a:gd name="connsiteY4" fmla="*/ 1436599 h 3951315"/>
              <a:gd name="connsiteX5" fmla="*/ 1175482 w 2390523"/>
              <a:gd name="connsiteY5" fmla="*/ 1444624 h 3951315"/>
              <a:gd name="connsiteX6" fmla="*/ 1176895 w 2390523"/>
              <a:gd name="connsiteY6" fmla="*/ 1439358 h 3951315"/>
              <a:gd name="connsiteX7" fmla="*/ 1183017 w 2390523"/>
              <a:gd name="connsiteY7" fmla="*/ 1433924 h 3951315"/>
              <a:gd name="connsiteX8" fmla="*/ 1180003 w 2390523"/>
              <a:gd name="connsiteY8" fmla="*/ 1436599 h 3951315"/>
              <a:gd name="connsiteX9" fmla="*/ 1180191 w 2390523"/>
              <a:gd name="connsiteY9" fmla="*/ 1436264 h 3951315"/>
              <a:gd name="connsiteX10" fmla="*/ 1183017 w 2390523"/>
              <a:gd name="connsiteY10" fmla="*/ 1433924 h 3951315"/>
              <a:gd name="connsiteX11" fmla="*/ 1230740 w 2390523"/>
              <a:gd name="connsiteY11" fmla="*/ 0 h 3951315"/>
              <a:gd name="connsiteX12" fmla="*/ 1188041 w 2390523"/>
              <a:gd name="connsiteY12" fmla="*/ 29428 h 3951315"/>
              <a:gd name="connsiteX13" fmla="*/ 1280974 w 2390523"/>
              <a:gd name="connsiteY13" fmla="*/ 107009 h 3951315"/>
              <a:gd name="connsiteX14" fmla="*/ 1343767 w 2390523"/>
              <a:gd name="connsiteY14" fmla="*/ 104334 h 3951315"/>
              <a:gd name="connsiteX15" fmla="*/ 1278462 w 2390523"/>
              <a:gd name="connsiteY15" fmla="*/ 203318 h 3951315"/>
              <a:gd name="connsiteX16" fmla="*/ 1341255 w 2390523"/>
              <a:gd name="connsiteY16" fmla="*/ 176565 h 3951315"/>
              <a:gd name="connsiteX17" fmla="*/ 1341255 w 2390523"/>
              <a:gd name="connsiteY17" fmla="*/ 227395 h 3951315"/>
              <a:gd name="connsiteX18" fmla="*/ 1401536 w 2390523"/>
              <a:gd name="connsiteY18" fmla="*/ 197967 h 3951315"/>
              <a:gd name="connsiteX19" fmla="*/ 1336232 w 2390523"/>
              <a:gd name="connsiteY19" fmla="*/ 267523 h 3951315"/>
              <a:gd name="connsiteX20" fmla="*/ 1436700 w 2390523"/>
              <a:gd name="connsiteY20" fmla="*/ 254147 h 3951315"/>
              <a:gd name="connsiteX21" fmla="*/ 1429165 w 2390523"/>
              <a:gd name="connsiteY21" fmla="*/ 441413 h 3951315"/>
              <a:gd name="connsiteX22" fmla="*/ 1474376 w 2390523"/>
              <a:gd name="connsiteY22" fmla="*/ 414661 h 3951315"/>
              <a:gd name="connsiteX23" fmla="*/ 1404558 w 2390523"/>
              <a:gd name="connsiteY23" fmla="*/ 483882 h 3951315"/>
              <a:gd name="connsiteX24" fmla="*/ 1397918 w 2390523"/>
              <a:gd name="connsiteY24" fmla="*/ 493222 h 3951315"/>
              <a:gd name="connsiteX25" fmla="*/ 1422890 w 2390523"/>
              <a:gd name="connsiteY25" fmla="*/ 493222 h 3951315"/>
              <a:gd name="connsiteX26" fmla="*/ 1788340 w 2390523"/>
              <a:gd name="connsiteY26" fmla="*/ 240771 h 3951315"/>
              <a:gd name="connsiteX27" fmla="*/ 1798387 w 2390523"/>
              <a:gd name="connsiteY27" fmla="*/ 1813806 h 3951315"/>
              <a:gd name="connsiteX28" fmla="*/ 1799015 w 2390523"/>
              <a:gd name="connsiteY28" fmla="*/ 2245856 h 3951315"/>
              <a:gd name="connsiteX29" fmla="*/ 1797264 w 2390523"/>
              <a:gd name="connsiteY29" fmla="*/ 2486844 h 3951315"/>
              <a:gd name="connsiteX30" fmla="*/ 1796346 w 2390523"/>
              <a:gd name="connsiteY30" fmla="*/ 2464347 h 3951315"/>
              <a:gd name="connsiteX31" fmla="*/ 1793363 w 2390523"/>
              <a:gd name="connsiteY31" fmla="*/ 2445161 h 3951315"/>
              <a:gd name="connsiteX32" fmla="*/ 1794776 w 2390523"/>
              <a:gd name="connsiteY32" fmla="*/ 2591128 h 3951315"/>
              <a:gd name="connsiteX33" fmla="*/ 1796389 w 2390523"/>
              <a:gd name="connsiteY33" fmla="*/ 2607187 h 3951315"/>
              <a:gd name="connsiteX34" fmla="*/ 1796241 w 2390523"/>
              <a:gd name="connsiteY34" fmla="*/ 2627573 h 3951315"/>
              <a:gd name="connsiteX35" fmla="*/ 1791166 w 2390523"/>
              <a:gd name="connsiteY35" fmla="*/ 2628748 h 3951315"/>
              <a:gd name="connsiteX36" fmla="*/ 1785828 w 2390523"/>
              <a:gd name="connsiteY36" fmla="*/ 2640452 h 3951315"/>
              <a:gd name="connsiteX37" fmla="*/ 1785828 w 2390523"/>
              <a:gd name="connsiteY37" fmla="*/ 3111293 h 3951315"/>
              <a:gd name="connsiteX38" fmla="*/ 1785828 w 2390523"/>
              <a:gd name="connsiteY38" fmla="*/ 3175498 h 3951315"/>
              <a:gd name="connsiteX39" fmla="*/ 1785828 w 2390523"/>
              <a:gd name="connsiteY39" fmla="*/ 3210276 h 3951315"/>
              <a:gd name="connsiteX40" fmla="*/ 1783317 w 2390523"/>
              <a:gd name="connsiteY40" fmla="*/ 3223653 h 3951315"/>
              <a:gd name="connsiteX41" fmla="*/ 1783317 w 2390523"/>
              <a:gd name="connsiteY41" fmla="*/ 3226328 h 3951315"/>
              <a:gd name="connsiteX42" fmla="*/ 1780805 w 2390523"/>
              <a:gd name="connsiteY42" fmla="*/ 3245054 h 3951315"/>
              <a:gd name="connsiteX43" fmla="*/ 1778750 w 2390523"/>
              <a:gd name="connsiteY43" fmla="*/ 3269131 h 3951315"/>
              <a:gd name="connsiteX44" fmla="*/ 1775781 w 2390523"/>
              <a:gd name="connsiteY44" fmla="*/ 3269131 h 3951315"/>
              <a:gd name="connsiteX45" fmla="*/ 1778734 w 2390523"/>
              <a:gd name="connsiteY45" fmla="*/ 3269316 h 3951315"/>
              <a:gd name="connsiteX46" fmla="*/ 1778521 w 2390523"/>
              <a:gd name="connsiteY46" fmla="*/ 3271807 h 3951315"/>
              <a:gd name="connsiteX47" fmla="*/ 1774879 w 2390523"/>
              <a:gd name="connsiteY47" fmla="*/ 3271807 h 3951315"/>
              <a:gd name="connsiteX48" fmla="*/ 1763223 w 2390523"/>
              <a:gd name="connsiteY48" fmla="*/ 3271807 h 3951315"/>
              <a:gd name="connsiteX49" fmla="*/ 1755688 w 2390523"/>
              <a:gd name="connsiteY49" fmla="*/ 3271807 h 3951315"/>
              <a:gd name="connsiteX50" fmla="*/ 1778293 w 2390523"/>
              <a:gd name="connsiteY50" fmla="*/ 3274482 h 3951315"/>
              <a:gd name="connsiteX51" fmla="*/ 1778521 w 2390523"/>
              <a:gd name="connsiteY51" fmla="*/ 3271807 h 3951315"/>
              <a:gd name="connsiteX52" fmla="*/ 1790852 w 2390523"/>
              <a:gd name="connsiteY52" fmla="*/ 3271807 h 3951315"/>
              <a:gd name="connsiteX53" fmla="*/ 1818481 w 2390523"/>
              <a:gd name="connsiteY53" fmla="*/ 3271807 h 3951315"/>
              <a:gd name="connsiteX54" fmla="*/ 1800467 w 2390523"/>
              <a:gd name="connsiteY54" fmla="*/ 3270678 h 3951315"/>
              <a:gd name="connsiteX55" fmla="*/ 1778734 w 2390523"/>
              <a:gd name="connsiteY55" fmla="*/ 3269316 h 3951315"/>
              <a:gd name="connsiteX56" fmla="*/ 1778750 w 2390523"/>
              <a:gd name="connsiteY56" fmla="*/ 3269131 h 3951315"/>
              <a:gd name="connsiteX57" fmla="*/ 1783317 w 2390523"/>
              <a:gd name="connsiteY57" fmla="*/ 3269131 h 3951315"/>
              <a:gd name="connsiteX58" fmla="*/ 1798387 w 2390523"/>
              <a:gd name="connsiteY58" fmla="*/ 3269131 h 3951315"/>
              <a:gd name="connsiteX59" fmla="*/ 1798387 w 2390523"/>
              <a:gd name="connsiteY59" fmla="*/ 3266456 h 3951315"/>
              <a:gd name="connsiteX60" fmla="*/ 1795875 w 2390523"/>
              <a:gd name="connsiteY60" fmla="*/ 3266456 h 3951315"/>
              <a:gd name="connsiteX61" fmla="*/ 1780805 w 2390523"/>
              <a:gd name="connsiteY61" fmla="*/ 3263781 h 3951315"/>
              <a:gd name="connsiteX62" fmla="*/ 1785828 w 2390523"/>
              <a:gd name="connsiteY62" fmla="*/ 3237029 h 3951315"/>
              <a:gd name="connsiteX63" fmla="*/ 1785828 w 2390523"/>
              <a:gd name="connsiteY63" fmla="*/ 3229003 h 3951315"/>
              <a:gd name="connsiteX64" fmla="*/ 1785828 w 2390523"/>
              <a:gd name="connsiteY64" fmla="*/ 3226328 h 3951315"/>
              <a:gd name="connsiteX65" fmla="*/ 1788340 w 2390523"/>
              <a:gd name="connsiteY65" fmla="*/ 3223653 h 3951315"/>
              <a:gd name="connsiteX66" fmla="*/ 1788340 w 2390523"/>
              <a:gd name="connsiteY66" fmla="*/ 3218302 h 3951315"/>
              <a:gd name="connsiteX67" fmla="*/ 1790852 w 2390523"/>
              <a:gd name="connsiteY67" fmla="*/ 3079190 h 3951315"/>
              <a:gd name="connsiteX68" fmla="*/ 1795875 w 2390523"/>
              <a:gd name="connsiteY68" fmla="*/ 2677906 h 3951315"/>
              <a:gd name="connsiteX69" fmla="*/ 1796241 w 2390523"/>
              <a:gd name="connsiteY69" fmla="*/ 2627573 h 3951315"/>
              <a:gd name="connsiteX70" fmla="*/ 1798387 w 2390523"/>
              <a:gd name="connsiteY70" fmla="*/ 2627076 h 3951315"/>
              <a:gd name="connsiteX71" fmla="*/ 1796389 w 2390523"/>
              <a:gd name="connsiteY71" fmla="*/ 2607187 h 3951315"/>
              <a:gd name="connsiteX72" fmla="*/ 1797264 w 2390523"/>
              <a:gd name="connsiteY72" fmla="*/ 2486844 h 3951315"/>
              <a:gd name="connsiteX73" fmla="*/ 1798387 w 2390523"/>
              <a:gd name="connsiteY73" fmla="*/ 2514382 h 3951315"/>
              <a:gd name="connsiteX74" fmla="*/ 1803410 w 2390523"/>
              <a:gd name="connsiteY74" fmla="*/ 2613700 h 3951315"/>
              <a:gd name="connsiteX75" fmla="*/ 1803410 w 2390523"/>
              <a:gd name="connsiteY75" fmla="*/ 2405032 h 3951315"/>
              <a:gd name="connsiteX76" fmla="*/ 1815969 w 2390523"/>
              <a:gd name="connsiteY76" fmla="*/ 2514717 h 3951315"/>
              <a:gd name="connsiteX77" fmla="*/ 1818481 w 2390523"/>
              <a:gd name="connsiteY77" fmla="*/ 2057252 h 3951315"/>
              <a:gd name="connsiteX78" fmla="*/ 1828527 w 2390523"/>
              <a:gd name="connsiteY78" fmla="*/ 2030500 h 3951315"/>
              <a:gd name="connsiteX79" fmla="*/ 1826016 w 2390523"/>
              <a:gd name="connsiteY79" fmla="*/ 1738900 h 3951315"/>
              <a:gd name="connsiteX80" fmla="*/ 1843598 w 2390523"/>
              <a:gd name="connsiteY80" fmla="*/ 2375605 h 3951315"/>
              <a:gd name="connsiteX81" fmla="*/ 1853645 w 2390523"/>
              <a:gd name="connsiteY81" fmla="*/ 1765652 h 3951315"/>
              <a:gd name="connsiteX82" fmla="*/ 1856156 w 2390523"/>
              <a:gd name="connsiteY82" fmla="*/ 2335476 h 3951315"/>
              <a:gd name="connsiteX83" fmla="*/ 1863691 w 2390523"/>
              <a:gd name="connsiteY83" fmla="*/ 2279296 h 3951315"/>
              <a:gd name="connsiteX84" fmla="*/ 1861180 w 2390523"/>
              <a:gd name="connsiteY84" fmla="*/ 2667205 h 3951315"/>
              <a:gd name="connsiteX85" fmla="*/ 1878762 w 2390523"/>
              <a:gd name="connsiteY85" fmla="*/ 2806317 h 3951315"/>
              <a:gd name="connsiteX86" fmla="*/ 1868715 w 2390523"/>
              <a:gd name="connsiteY86" fmla="*/ 3180849 h 3951315"/>
              <a:gd name="connsiteX87" fmla="*/ 1878762 w 2390523"/>
              <a:gd name="connsiteY87" fmla="*/ 2945429 h 3951315"/>
              <a:gd name="connsiteX88" fmla="*/ 1881273 w 2390523"/>
              <a:gd name="connsiteY88" fmla="*/ 2988232 h 3951315"/>
              <a:gd name="connsiteX89" fmla="*/ 1896344 w 2390523"/>
              <a:gd name="connsiteY89" fmla="*/ 2348852 h 3951315"/>
              <a:gd name="connsiteX90" fmla="*/ 1896344 w 2390523"/>
              <a:gd name="connsiteY90" fmla="*/ 2169612 h 3951315"/>
              <a:gd name="connsiteX91" fmla="*/ 1898855 w 2390523"/>
              <a:gd name="connsiteY91" fmla="*/ 2209740 h 3951315"/>
              <a:gd name="connsiteX92" fmla="*/ 1898855 w 2390523"/>
              <a:gd name="connsiteY92" fmla="*/ 2514717 h 3951315"/>
              <a:gd name="connsiteX93" fmla="*/ 1921461 w 2390523"/>
              <a:gd name="connsiteY93" fmla="*/ 2086680 h 3951315"/>
              <a:gd name="connsiteX94" fmla="*/ 1923973 w 2390523"/>
              <a:gd name="connsiteY94" fmla="*/ 1960944 h 3951315"/>
              <a:gd name="connsiteX95" fmla="*/ 1926484 w 2390523"/>
              <a:gd name="connsiteY95" fmla="*/ 2322100 h 3951315"/>
              <a:gd name="connsiteX96" fmla="*/ 1934019 w 2390523"/>
              <a:gd name="connsiteY96" fmla="*/ 2153560 h 3951315"/>
              <a:gd name="connsiteX97" fmla="*/ 1951601 w 2390523"/>
              <a:gd name="connsiteY97" fmla="*/ 1198503 h 3951315"/>
              <a:gd name="connsiteX98" fmla="*/ 1956625 w 2390523"/>
              <a:gd name="connsiteY98" fmla="*/ 1099520 h 3951315"/>
              <a:gd name="connsiteX99" fmla="*/ 1951601 w 2390523"/>
              <a:gd name="connsiteY99" fmla="*/ 1795080 h 3951315"/>
              <a:gd name="connsiteX100" fmla="*/ 1959137 w 2390523"/>
              <a:gd name="connsiteY100" fmla="*/ 1613164 h 3951315"/>
              <a:gd name="connsiteX101" fmla="*/ 1974207 w 2390523"/>
              <a:gd name="connsiteY101" fmla="*/ 1655968 h 3951315"/>
              <a:gd name="connsiteX102" fmla="*/ 1979230 w 2390523"/>
              <a:gd name="connsiteY102" fmla="*/ 2209740 h 3951315"/>
              <a:gd name="connsiteX103" fmla="*/ 2009371 w 2390523"/>
              <a:gd name="connsiteY103" fmla="*/ 1294812 h 3951315"/>
              <a:gd name="connsiteX104" fmla="*/ 2001836 w 2390523"/>
              <a:gd name="connsiteY104" fmla="*/ 1128947 h 3951315"/>
              <a:gd name="connsiteX105" fmla="*/ 2009371 w 2390523"/>
              <a:gd name="connsiteY105" fmla="*/ 1211879 h 3951315"/>
              <a:gd name="connsiteX106" fmla="*/ 2019418 w 2390523"/>
              <a:gd name="connsiteY106" fmla="*/ 1072767 h 3951315"/>
              <a:gd name="connsiteX107" fmla="*/ 2019418 w 2390523"/>
              <a:gd name="connsiteY107" fmla="*/ 1294812 h 3951315"/>
              <a:gd name="connsiteX108" fmla="*/ 2021929 w 2390523"/>
              <a:gd name="connsiteY108" fmla="*/ 1350991 h 3951315"/>
              <a:gd name="connsiteX109" fmla="*/ 2029464 w 2390523"/>
              <a:gd name="connsiteY109" fmla="*/ 1211879 h 3951315"/>
              <a:gd name="connsiteX110" fmla="*/ 2031976 w 2390523"/>
              <a:gd name="connsiteY110" fmla="*/ 1294812 h 3951315"/>
              <a:gd name="connsiteX111" fmla="*/ 2047046 w 2390523"/>
              <a:gd name="connsiteY111" fmla="*/ 877476 h 3951315"/>
              <a:gd name="connsiteX112" fmla="*/ 2052070 w 2390523"/>
              <a:gd name="connsiteY112" fmla="*/ 837347 h 3951315"/>
              <a:gd name="connsiteX113" fmla="*/ 2054582 w 2390523"/>
              <a:gd name="connsiteY113" fmla="*/ 1211879 h 3951315"/>
              <a:gd name="connsiteX114" fmla="*/ 2069652 w 2390523"/>
              <a:gd name="connsiteY114" fmla="*/ 802569 h 3951315"/>
              <a:gd name="connsiteX115" fmla="*/ 2072164 w 2390523"/>
              <a:gd name="connsiteY115" fmla="*/ 580525 h 3951315"/>
              <a:gd name="connsiteX116" fmla="*/ 2072164 w 2390523"/>
              <a:gd name="connsiteY116" fmla="*/ 478866 h 3951315"/>
              <a:gd name="connsiteX117" fmla="*/ 2072164 w 2390523"/>
              <a:gd name="connsiteY117" fmla="*/ 385233 h 3951315"/>
              <a:gd name="connsiteX118" fmla="*/ 2074675 w 2390523"/>
              <a:gd name="connsiteY118" fmla="*/ 371857 h 3951315"/>
              <a:gd name="connsiteX119" fmla="*/ 2082210 w 2390523"/>
              <a:gd name="connsiteY119" fmla="*/ 382558 h 3951315"/>
              <a:gd name="connsiteX120" fmla="*/ 2084722 w 2390523"/>
              <a:gd name="connsiteY120" fmla="*/ 486892 h 3951315"/>
              <a:gd name="connsiteX121" fmla="*/ 2087234 w 2390523"/>
              <a:gd name="connsiteY121" fmla="*/ 537721 h 3951315"/>
              <a:gd name="connsiteX122" fmla="*/ 2087234 w 2390523"/>
              <a:gd name="connsiteY122" fmla="*/ 596576 h 3951315"/>
              <a:gd name="connsiteX123" fmla="*/ 2084722 w 2390523"/>
              <a:gd name="connsiteY123" fmla="*/ 823971 h 3951315"/>
              <a:gd name="connsiteX124" fmla="*/ 2079699 w 2390523"/>
              <a:gd name="connsiteY124" fmla="*/ 1337615 h 3951315"/>
              <a:gd name="connsiteX125" fmla="*/ 2087234 w 2390523"/>
              <a:gd name="connsiteY125" fmla="*/ 1155700 h 3951315"/>
              <a:gd name="connsiteX126" fmla="*/ 2087234 w 2390523"/>
              <a:gd name="connsiteY126" fmla="*/ 1573036 h 3951315"/>
              <a:gd name="connsiteX127" fmla="*/ 2089746 w 2390523"/>
              <a:gd name="connsiteY127" fmla="*/ 1878012 h 3951315"/>
              <a:gd name="connsiteX128" fmla="*/ 2092257 w 2390523"/>
              <a:gd name="connsiteY128" fmla="*/ 1350991 h 3951315"/>
              <a:gd name="connsiteX129" fmla="*/ 2122398 w 2390523"/>
              <a:gd name="connsiteY129" fmla="*/ 267523 h 3951315"/>
              <a:gd name="connsiteX130" fmla="*/ 2127421 w 2390523"/>
              <a:gd name="connsiteY130" fmla="*/ 278224 h 3951315"/>
              <a:gd name="connsiteX131" fmla="*/ 2129933 w 2390523"/>
              <a:gd name="connsiteY131" fmla="*/ 101659 h 3951315"/>
              <a:gd name="connsiteX132" fmla="*/ 2134956 w 2390523"/>
              <a:gd name="connsiteY132" fmla="*/ 93633 h 3951315"/>
              <a:gd name="connsiteX133" fmla="*/ 2134956 w 2390523"/>
              <a:gd name="connsiteY133" fmla="*/ 101659 h 3951315"/>
              <a:gd name="connsiteX134" fmla="*/ 2137468 w 2390523"/>
              <a:gd name="connsiteY134" fmla="*/ 334404 h 3951315"/>
              <a:gd name="connsiteX135" fmla="*/ 2137468 w 2390523"/>
              <a:gd name="connsiteY135" fmla="*/ 486892 h 3951315"/>
              <a:gd name="connsiteX136" fmla="*/ 2134956 w 2390523"/>
              <a:gd name="connsiteY136" fmla="*/ 647406 h 3951315"/>
              <a:gd name="connsiteX137" fmla="*/ 2132445 w 2390523"/>
              <a:gd name="connsiteY137" fmla="*/ 1225256 h 3951315"/>
              <a:gd name="connsiteX138" fmla="*/ 2124910 w 2390523"/>
              <a:gd name="connsiteY138" fmla="*/ 1198503 h 3951315"/>
              <a:gd name="connsiteX139" fmla="*/ 2132445 w 2390523"/>
              <a:gd name="connsiteY139" fmla="*/ 1350991 h 3951315"/>
              <a:gd name="connsiteX140" fmla="*/ 2124910 w 2390523"/>
              <a:gd name="connsiteY140" fmla="*/ 1281435 h 3951315"/>
              <a:gd name="connsiteX141" fmla="*/ 2132445 w 2390523"/>
              <a:gd name="connsiteY141" fmla="*/ 1530232 h 3951315"/>
              <a:gd name="connsiteX142" fmla="*/ 2150027 w 2390523"/>
              <a:gd name="connsiteY142" fmla="*/ 2057252 h 3951315"/>
              <a:gd name="connsiteX143" fmla="*/ 2150027 w 2390523"/>
              <a:gd name="connsiteY143" fmla="*/ 2252544 h 3951315"/>
              <a:gd name="connsiteX144" fmla="*/ 2139980 w 2390523"/>
              <a:gd name="connsiteY144" fmla="*/ 2182988 h 3951315"/>
              <a:gd name="connsiteX145" fmla="*/ 2134956 w 2390523"/>
              <a:gd name="connsiteY145" fmla="*/ 2209740 h 3951315"/>
              <a:gd name="connsiteX146" fmla="*/ 2145003 w 2390523"/>
              <a:gd name="connsiteY146" fmla="*/ 2945429 h 3951315"/>
              <a:gd name="connsiteX147" fmla="*/ 2162585 w 2390523"/>
              <a:gd name="connsiteY147" fmla="*/ 2391656 h 3951315"/>
              <a:gd name="connsiteX148" fmla="*/ 2167609 w 2390523"/>
              <a:gd name="connsiteY148" fmla="*/ 2487964 h 3951315"/>
              <a:gd name="connsiteX149" fmla="*/ 2177656 w 2390523"/>
              <a:gd name="connsiteY149" fmla="*/ 2030500 h 3951315"/>
              <a:gd name="connsiteX150" fmla="*/ 2177656 w 2390523"/>
              <a:gd name="connsiteY150" fmla="*/ 1947568 h 3951315"/>
              <a:gd name="connsiteX151" fmla="*/ 2180167 w 2390523"/>
              <a:gd name="connsiteY151" fmla="*/ 1947568 h 3951315"/>
              <a:gd name="connsiteX152" fmla="*/ 2180167 w 2390523"/>
              <a:gd name="connsiteY152" fmla="*/ 2086680 h 3951315"/>
              <a:gd name="connsiteX153" fmla="*/ 2187702 w 2390523"/>
              <a:gd name="connsiteY153" fmla="*/ 2292672 h 3951315"/>
              <a:gd name="connsiteX154" fmla="*/ 2180167 w 2390523"/>
              <a:gd name="connsiteY154" fmla="*/ 2335476 h 3951315"/>
              <a:gd name="connsiteX155" fmla="*/ 2185191 w 2390523"/>
              <a:gd name="connsiteY155" fmla="*/ 2544144 h 3951315"/>
              <a:gd name="connsiteX156" fmla="*/ 2192726 w 2390523"/>
              <a:gd name="connsiteY156" fmla="*/ 2348852 h 3951315"/>
              <a:gd name="connsiteX157" fmla="*/ 2195237 w 2390523"/>
              <a:gd name="connsiteY157" fmla="*/ 2418408 h 3951315"/>
              <a:gd name="connsiteX158" fmla="*/ 2202773 w 2390523"/>
              <a:gd name="connsiteY158" fmla="*/ 2348852 h 3951315"/>
              <a:gd name="connsiteX159" fmla="*/ 2205284 w 2390523"/>
              <a:gd name="connsiteY159" fmla="*/ 2544144 h 3951315"/>
              <a:gd name="connsiteX160" fmla="*/ 2205284 w 2390523"/>
              <a:gd name="connsiteY160" fmla="*/ 2126808 h 3951315"/>
              <a:gd name="connsiteX161" fmla="*/ 2202773 w 2390523"/>
              <a:gd name="connsiteY161" fmla="*/ 2322100 h 3951315"/>
              <a:gd name="connsiteX162" fmla="*/ 2195237 w 2390523"/>
              <a:gd name="connsiteY162" fmla="*/ 1904764 h 3951315"/>
              <a:gd name="connsiteX163" fmla="*/ 2202773 w 2390523"/>
              <a:gd name="connsiteY163" fmla="*/ 2017124 h 3951315"/>
              <a:gd name="connsiteX164" fmla="*/ 2205284 w 2390523"/>
              <a:gd name="connsiteY164" fmla="*/ 1918140 h 3951315"/>
              <a:gd name="connsiteX165" fmla="*/ 2215331 w 2390523"/>
              <a:gd name="connsiteY165" fmla="*/ 2391656 h 3951315"/>
              <a:gd name="connsiteX166" fmla="*/ 2222866 w 2390523"/>
              <a:gd name="connsiteY166" fmla="*/ 2017124 h 3951315"/>
              <a:gd name="connsiteX167" fmla="*/ 2227890 w 2390523"/>
              <a:gd name="connsiteY167" fmla="*/ 2153560 h 3951315"/>
              <a:gd name="connsiteX168" fmla="*/ 2232913 w 2390523"/>
              <a:gd name="connsiteY168" fmla="*/ 2126808 h 3951315"/>
              <a:gd name="connsiteX169" fmla="*/ 2237937 w 2390523"/>
              <a:gd name="connsiteY169" fmla="*/ 2667205 h 3951315"/>
              <a:gd name="connsiteX170" fmla="*/ 2247983 w 2390523"/>
              <a:gd name="connsiteY170" fmla="*/ 2239168 h 3951315"/>
              <a:gd name="connsiteX171" fmla="*/ 2250495 w 2390523"/>
              <a:gd name="connsiteY171" fmla="*/ 2279296 h 3951315"/>
              <a:gd name="connsiteX172" fmla="*/ 2263054 w 2390523"/>
              <a:gd name="connsiteY172" fmla="*/ 1738900 h 3951315"/>
              <a:gd name="connsiteX173" fmla="*/ 2273101 w 2390523"/>
              <a:gd name="connsiteY173" fmla="*/ 2001072 h 3951315"/>
              <a:gd name="connsiteX174" fmla="*/ 2280636 w 2390523"/>
              <a:gd name="connsiteY174" fmla="*/ 1864636 h 3951315"/>
              <a:gd name="connsiteX175" fmla="*/ 2283147 w 2390523"/>
              <a:gd name="connsiteY175" fmla="*/ 2613700 h 3951315"/>
              <a:gd name="connsiteX176" fmla="*/ 2288171 w 2390523"/>
              <a:gd name="connsiteY176" fmla="*/ 2223116 h 3951315"/>
              <a:gd name="connsiteX177" fmla="*/ 2300729 w 2390523"/>
              <a:gd name="connsiteY177" fmla="*/ 2182988 h 3951315"/>
              <a:gd name="connsiteX178" fmla="*/ 2293194 w 2390523"/>
              <a:gd name="connsiteY178" fmla="*/ 1115571 h 3951315"/>
              <a:gd name="connsiteX179" fmla="*/ 2300729 w 2390523"/>
              <a:gd name="connsiteY179" fmla="*/ 1225256 h 3951315"/>
              <a:gd name="connsiteX180" fmla="*/ 2308265 w 2390523"/>
              <a:gd name="connsiteY180" fmla="*/ 2418408 h 3951315"/>
              <a:gd name="connsiteX181" fmla="*/ 2310776 w 2390523"/>
              <a:gd name="connsiteY181" fmla="*/ 2209740 h 3951315"/>
              <a:gd name="connsiteX182" fmla="*/ 2315800 w 2390523"/>
              <a:gd name="connsiteY182" fmla="*/ 2375605 h 3951315"/>
              <a:gd name="connsiteX183" fmla="*/ 2335893 w 2390523"/>
              <a:gd name="connsiteY183" fmla="*/ 1725524 h 3951315"/>
              <a:gd name="connsiteX184" fmla="*/ 2343429 w 2390523"/>
              <a:gd name="connsiteY184" fmla="*/ 1738900 h 3951315"/>
              <a:gd name="connsiteX185" fmla="*/ 2358499 w 2390523"/>
              <a:gd name="connsiteY185" fmla="*/ 2279296 h 3951315"/>
              <a:gd name="connsiteX186" fmla="*/ 2361011 w 2390523"/>
              <a:gd name="connsiteY186" fmla="*/ 2086680 h 3951315"/>
              <a:gd name="connsiteX187" fmla="*/ 2363522 w 2390523"/>
              <a:gd name="connsiteY187" fmla="*/ 2169612 h 3951315"/>
              <a:gd name="connsiteX188" fmla="*/ 2368546 w 2390523"/>
              <a:gd name="connsiteY188" fmla="*/ 2902625 h 3951315"/>
              <a:gd name="connsiteX189" fmla="*/ 2371057 w 2390523"/>
              <a:gd name="connsiteY189" fmla="*/ 2806317 h 3951315"/>
              <a:gd name="connsiteX190" fmla="*/ 2383616 w 2390523"/>
              <a:gd name="connsiteY190" fmla="*/ 3089891 h 3951315"/>
              <a:gd name="connsiteX191" fmla="*/ 2386128 w 2390523"/>
              <a:gd name="connsiteY191" fmla="*/ 3164797 h 3951315"/>
              <a:gd name="connsiteX192" fmla="*/ 2388639 w 2390523"/>
              <a:gd name="connsiteY192" fmla="*/ 3202251 h 3951315"/>
              <a:gd name="connsiteX193" fmla="*/ 2388639 w 2390523"/>
              <a:gd name="connsiteY193" fmla="*/ 3220977 h 3951315"/>
              <a:gd name="connsiteX194" fmla="*/ 2388639 w 2390523"/>
              <a:gd name="connsiteY194" fmla="*/ 3247730 h 3951315"/>
              <a:gd name="connsiteX195" fmla="*/ 2388639 w 2390523"/>
              <a:gd name="connsiteY195" fmla="*/ 3501876 h 3951315"/>
              <a:gd name="connsiteX196" fmla="*/ 2378593 w 2390523"/>
              <a:gd name="connsiteY196" fmla="*/ 3269131 h 3951315"/>
              <a:gd name="connsiteX197" fmla="*/ 2376081 w 2390523"/>
              <a:gd name="connsiteY197" fmla="*/ 3913862 h 3951315"/>
              <a:gd name="connsiteX198" fmla="*/ 2167609 w 2390523"/>
              <a:gd name="connsiteY198" fmla="*/ 3916537 h 3951315"/>
              <a:gd name="connsiteX199" fmla="*/ 1944066 w 2390523"/>
              <a:gd name="connsiteY199" fmla="*/ 3924563 h 3951315"/>
              <a:gd name="connsiteX200" fmla="*/ 1818481 w 2390523"/>
              <a:gd name="connsiteY200" fmla="*/ 3929913 h 3951315"/>
              <a:gd name="connsiteX201" fmla="*/ 1768246 w 2390523"/>
              <a:gd name="connsiteY201" fmla="*/ 3935264 h 3951315"/>
              <a:gd name="connsiteX202" fmla="*/ 1743129 w 2390523"/>
              <a:gd name="connsiteY202" fmla="*/ 3937939 h 3951315"/>
              <a:gd name="connsiteX203" fmla="*/ 1710477 w 2390523"/>
              <a:gd name="connsiteY203" fmla="*/ 3940614 h 3951315"/>
              <a:gd name="connsiteX204" fmla="*/ 1615032 w 2390523"/>
              <a:gd name="connsiteY204" fmla="*/ 3951315 h 3951315"/>
              <a:gd name="connsiteX205" fmla="*/ 1459306 w 2390523"/>
              <a:gd name="connsiteY205" fmla="*/ 3948640 h 3951315"/>
              <a:gd name="connsiteX206" fmla="*/ 1356325 w 2390523"/>
              <a:gd name="connsiteY206" fmla="*/ 3948640 h 3951315"/>
              <a:gd name="connsiteX207" fmla="*/ 1137806 w 2390523"/>
              <a:gd name="connsiteY207" fmla="*/ 3948640 h 3951315"/>
              <a:gd name="connsiteX208" fmla="*/ 1137806 w 2390523"/>
              <a:gd name="connsiteY208" fmla="*/ 3838955 h 3951315"/>
              <a:gd name="connsiteX209" fmla="*/ 1145341 w 2390523"/>
              <a:gd name="connsiteY209" fmla="*/ 3809528 h 3951315"/>
              <a:gd name="connsiteX210" fmla="*/ 1140318 w 2390523"/>
              <a:gd name="connsiteY210" fmla="*/ 3352064 h 3951315"/>
              <a:gd name="connsiteX211" fmla="*/ 1140318 w 2390523"/>
              <a:gd name="connsiteY211" fmla="*/ 3229003 h 3951315"/>
              <a:gd name="connsiteX212" fmla="*/ 1142830 w 2390523"/>
              <a:gd name="connsiteY212" fmla="*/ 3156772 h 3951315"/>
              <a:gd name="connsiteX213" fmla="*/ 1145341 w 2390523"/>
              <a:gd name="connsiteY213" fmla="*/ 3012309 h 3951315"/>
              <a:gd name="connsiteX214" fmla="*/ 1147853 w 2390523"/>
              <a:gd name="connsiteY214" fmla="*/ 2482614 h 3951315"/>
              <a:gd name="connsiteX215" fmla="*/ 1137806 w 2390523"/>
              <a:gd name="connsiteY215" fmla="*/ 2857146 h 3951315"/>
              <a:gd name="connsiteX216" fmla="*/ 1127759 w 2390523"/>
              <a:gd name="connsiteY216" fmla="*/ 2787590 h 3951315"/>
              <a:gd name="connsiteX217" fmla="*/ 1155388 w 2390523"/>
              <a:gd name="connsiteY217" fmla="*/ 2025149 h 3951315"/>
              <a:gd name="connsiteX218" fmla="*/ 1147853 w 2390523"/>
              <a:gd name="connsiteY218" fmla="*/ 2469238 h 3951315"/>
              <a:gd name="connsiteX219" fmla="*/ 1155388 w 2390523"/>
              <a:gd name="connsiteY219" fmla="*/ 2439810 h 3951315"/>
              <a:gd name="connsiteX220" fmla="*/ 1157900 w 2390523"/>
              <a:gd name="connsiteY220" fmla="*/ 2814342 h 3951315"/>
              <a:gd name="connsiteX221" fmla="*/ 1172970 w 2390523"/>
              <a:gd name="connsiteY221" fmla="*/ 2370254 h 3951315"/>
              <a:gd name="connsiteX222" fmla="*/ 1183017 w 2390523"/>
              <a:gd name="connsiteY222" fmla="*/ 1773678 h 3951315"/>
              <a:gd name="connsiteX223" fmla="*/ 1175482 w 2390523"/>
              <a:gd name="connsiteY223" fmla="*/ 1899414 h 3951315"/>
              <a:gd name="connsiteX224" fmla="*/ 1175482 w 2390523"/>
              <a:gd name="connsiteY224" fmla="*/ 1771003 h 3951315"/>
              <a:gd name="connsiteX225" fmla="*/ 1175482 w 2390523"/>
              <a:gd name="connsiteY225" fmla="*/ 1736225 h 3951315"/>
              <a:gd name="connsiteX226" fmla="*/ 1175482 w 2390523"/>
              <a:gd name="connsiteY226" fmla="*/ 1717498 h 3951315"/>
              <a:gd name="connsiteX227" fmla="*/ 1175482 w 2390523"/>
              <a:gd name="connsiteY227" fmla="*/ 1712148 h 3951315"/>
              <a:gd name="connsiteX228" fmla="*/ 1177994 w 2390523"/>
              <a:gd name="connsiteY228" fmla="*/ 1709472 h 3951315"/>
              <a:gd name="connsiteX229" fmla="*/ 1177994 w 2390523"/>
              <a:gd name="connsiteY229" fmla="*/ 1704122 h 3951315"/>
              <a:gd name="connsiteX230" fmla="*/ 1177994 w 2390523"/>
              <a:gd name="connsiteY230" fmla="*/ 1677370 h 3951315"/>
              <a:gd name="connsiteX231" fmla="*/ 1172970 w 2390523"/>
              <a:gd name="connsiteY231" fmla="*/ 1575711 h 3951315"/>
              <a:gd name="connsiteX232" fmla="*/ 1183017 w 2390523"/>
              <a:gd name="connsiteY232" fmla="*/ 1500804 h 3951315"/>
              <a:gd name="connsiteX233" fmla="*/ 1183775 w 2390523"/>
              <a:gd name="connsiteY233" fmla="*/ 1468765 h 3951315"/>
              <a:gd name="connsiteX234" fmla="*/ 1190552 w 2390523"/>
              <a:gd name="connsiteY234" fmla="*/ 1463351 h 3951315"/>
              <a:gd name="connsiteX235" fmla="*/ 1198087 w 2390523"/>
              <a:gd name="connsiteY235" fmla="*/ 1458001 h 3951315"/>
              <a:gd name="connsiteX236" fmla="*/ 1195576 w 2390523"/>
              <a:gd name="connsiteY236" fmla="*/ 1458001 h 3951315"/>
              <a:gd name="connsiteX237" fmla="*/ 1183932 w 2390523"/>
              <a:gd name="connsiteY237" fmla="*/ 1462134 h 3951315"/>
              <a:gd name="connsiteX238" fmla="*/ 1183959 w 2390523"/>
              <a:gd name="connsiteY238" fmla="*/ 1461010 h 3951315"/>
              <a:gd name="connsiteX239" fmla="*/ 1183721 w 2390523"/>
              <a:gd name="connsiteY239" fmla="*/ 1451462 h 3951315"/>
              <a:gd name="connsiteX240" fmla="*/ 1183735 w 2390523"/>
              <a:gd name="connsiteY240" fmla="*/ 1451449 h 3951315"/>
              <a:gd name="connsiteX241" fmla="*/ 1190552 w 2390523"/>
              <a:gd name="connsiteY241" fmla="*/ 1447300 h 3951315"/>
              <a:gd name="connsiteX242" fmla="*/ 1188041 w 2390523"/>
              <a:gd name="connsiteY242" fmla="*/ 1447300 h 3951315"/>
              <a:gd name="connsiteX243" fmla="*/ 1183735 w 2390523"/>
              <a:gd name="connsiteY243" fmla="*/ 1451449 h 3951315"/>
              <a:gd name="connsiteX244" fmla="*/ 1183721 w 2390523"/>
              <a:gd name="connsiteY244" fmla="*/ 1451457 h 3951315"/>
              <a:gd name="connsiteX245" fmla="*/ 1183017 w 2390523"/>
              <a:gd name="connsiteY245" fmla="*/ 1423223 h 3951315"/>
              <a:gd name="connsiteX246" fmla="*/ 1183017 w 2390523"/>
              <a:gd name="connsiteY246" fmla="*/ 1420547 h 3951315"/>
              <a:gd name="connsiteX247" fmla="*/ 1179250 w 2390523"/>
              <a:gd name="connsiteY247" fmla="*/ 1430579 h 3951315"/>
              <a:gd name="connsiteX248" fmla="*/ 1176895 w 2390523"/>
              <a:gd name="connsiteY248" fmla="*/ 1439358 h 3951315"/>
              <a:gd name="connsiteX249" fmla="*/ 1167947 w 2390523"/>
              <a:gd name="connsiteY249" fmla="*/ 1447300 h 3951315"/>
              <a:gd name="connsiteX250" fmla="*/ 1132783 w 2390523"/>
              <a:gd name="connsiteY250" fmla="*/ 1471377 h 3951315"/>
              <a:gd name="connsiteX251" fmla="*/ 1017244 w 2390523"/>
              <a:gd name="connsiteY251" fmla="*/ 1556984 h 3951315"/>
              <a:gd name="connsiteX252" fmla="*/ 1110177 w 2390523"/>
              <a:gd name="connsiteY252" fmla="*/ 1498129 h 3951315"/>
              <a:gd name="connsiteX253" fmla="*/ 1172970 w 2390523"/>
              <a:gd name="connsiteY253" fmla="*/ 1458001 h 3951315"/>
              <a:gd name="connsiteX254" fmla="*/ 1181447 w 2390523"/>
              <a:gd name="connsiteY254" fmla="*/ 1463017 h 3951315"/>
              <a:gd name="connsiteX255" fmla="*/ 1183932 w 2390523"/>
              <a:gd name="connsiteY255" fmla="*/ 1462134 h 3951315"/>
              <a:gd name="connsiteX256" fmla="*/ 1183775 w 2390523"/>
              <a:gd name="connsiteY256" fmla="*/ 1468765 h 3951315"/>
              <a:gd name="connsiteX257" fmla="*/ 1181761 w 2390523"/>
              <a:gd name="connsiteY257" fmla="*/ 1470374 h 3951315"/>
              <a:gd name="connsiteX258" fmla="*/ 1180505 w 2390523"/>
              <a:gd name="connsiteY258" fmla="*/ 1471377 h 3951315"/>
              <a:gd name="connsiteX259" fmla="*/ 1132783 w 2390523"/>
              <a:gd name="connsiteY259" fmla="*/ 1503480 h 3951315"/>
              <a:gd name="connsiteX260" fmla="*/ 1034826 w 2390523"/>
              <a:gd name="connsiteY260" fmla="*/ 1570360 h 3951315"/>
              <a:gd name="connsiteX261" fmla="*/ 833889 w 2390523"/>
              <a:gd name="connsiteY261" fmla="*/ 1714823 h 3951315"/>
              <a:gd name="connsiteX262" fmla="*/ 909240 w 2390523"/>
              <a:gd name="connsiteY262" fmla="*/ 1658643 h 3951315"/>
              <a:gd name="connsiteX263" fmla="*/ 620393 w 2390523"/>
              <a:gd name="connsiteY263" fmla="*/ 1848584 h 3951315"/>
              <a:gd name="connsiteX264" fmla="*/ 502343 w 2390523"/>
              <a:gd name="connsiteY264" fmla="*/ 1637241 h 3951315"/>
              <a:gd name="connsiteX265" fmla="*/ 442062 w 2390523"/>
              <a:gd name="connsiteY265" fmla="*/ 1530232 h 3951315"/>
              <a:gd name="connsiteX266" fmla="*/ 336570 w 2390523"/>
              <a:gd name="connsiteY266" fmla="*/ 1345641 h 3951315"/>
              <a:gd name="connsiteX267" fmla="*/ 268753 w 2390523"/>
              <a:gd name="connsiteY267" fmla="*/ 1230606 h 3951315"/>
              <a:gd name="connsiteX268" fmla="*/ 256195 w 2390523"/>
              <a:gd name="connsiteY268" fmla="*/ 1209204 h 3951315"/>
              <a:gd name="connsiteX269" fmla="*/ 221031 w 2390523"/>
              <a:gd name="connsiteY269" fmla="*/ 1147674 h 3951315"/>
              <a:gd name="connsiteX270" fmla="*/ 185867 w 2390523"/>
              <a:gd name="connsiteY270" fmla="*/ 1088819 h 3951315"/>
              <a:gd name="connsiteX271" fmla="*/ 180843 w 2390523"/>
              <a:gd name="connsiteY271" fmla="*/ 1078118 h 3951315"/>
              <a:gd name="connsiteX272" fmla="*/ 150703 w 2390523"/>
              <a:gd name="connsiteY272" fmla="*/ 1029964 h 3951315"/>
              <a:gd name="connsiteX273" fmla="*/ 95445 w 2390523"/>
              <a:gd name="connsiteY273" fmla="*/ 939006 h 3951315"/>
              <a:gd name="connsiteX274" fmla="*/ 115539 w 2390523"/>
              <a:gd name="connsiteY274" fmla="*/ 973784 h 3951315"/>
              <a:gd name="connsiteX275" fmla="*/ 123074 w 2390523"/>
              <a:gd name="connsiteY275" fmla="*/ 1000536 h 3951315"/>
              <a:gd name="connsiteX276" fmla="*/ 0 w 2390523"/>
              <a:gd name="connsiteY276" fmla="*/ 794544 h 3951315"/>
              <a:gd name="connsiteX277" fmla="*/ 37676 w 2390523"/>
              <a:gd name="connsiteY277" fmla="*/ 767791 h 3951315"/>
              <a:gd name="connsiteX278" fmla="*/ 5023 w 2390523"/>
              <a:gd name="connsiteY278" fmla="*/ 794544 h 3951315"/>
              <a:gd name="connsiteX279" fmla="*/ 32652 w 2390523"/>
              <a:gd name="connsiteY279" fmla="*/ 837347 h 3951315"/>
              <a:gd name="connsiteX280" fmla="*/ 10047 w 2390523"/>
              <a:gd name="connsiteY280" fmla="*/ 797219 h 3951315"/>
              <a:gd name="connsiteX281" fmla="*/ 371734 w 2390523"/>
              <a:gd name="connsiteY281" fmla="*/ 548422 h 3951315"/>
              <a:gd name="connsiteX282" fmla="*/ 540018 w 2390523"/>
              <a:gd name="connsiteY282" fmla="*/ 436063 h 3951315"/>
              <a:gd name="connsiteX283" fmla="*/ 560112 w 2390523"/>
              <a:gd name="connsiteY283" fmla="*/ 422686 h 3951315"/>
              <a:gd name="connsiteX284" fmla="*/ 572671 w 2390523"/>
              <a:gd name="connsiteY284" fmla="*/ 414661 h 3951315"/>
              <a:gd name="connsiteX285" fmla="*/ 595276 w 2390523"/>
              <a:gd name="connsiteY285" fmla="*/ 398609 h 3951315"/>
              <a:gd name="connsiteX286" fmla="*/ 645510 w 2390523"/>
              <a:gd name="connsiteY286" fmla="*/ 366507 h 3951315"/>
              <a:gd name="connsiteX287" fmla="*/ 1042361 w 2390523"/>
              <a:gd name="connsiteY287" fmla="*/ 98984 h 3951315"/>
              <a:gd name="connsiteX288" fmla="*/ 1230740 w 2390523"/>
              <a:gd name="connsiteY288" fmla="*/ 0 h 395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</a:cxnLst>
            <a:rect l="l" t="t" r="r" b="b"/>
            <a:pathLst>
              <a:path w="2390523" h="3951315">
                <a:moveTo>
                  <a:pt x="1183721" y="1451457"/>
                </a:moveTo>
                <a:lnTo>
                  <a:pt x="1183721" y="1451462"/>
                </a:lnTo>
                <a:lnTo>
                  <a:pt x="1181447" y="1453653"/>
                </a:lnTo>
                <a:cubicBezTo>
                  <a:pt x="1178622" y="1455325"/>
                  <a:pt x="1175482" y="1456663"/>
                  <a:pt x="1172970" y="1458001"/>
                </a:cubicBezTo>
                <a:close/>
                <a:moveTo>
                  <a:pt x="1180003" y="1436599"/>
                </a:moveTo>
                <a:lnTo>
                  <a:pt x="1175482" y="1444624"/>
                </a:lnTo>
                <a:lnTo>
                  <a:pt x="1176895" y="1439358"/>
                </a:lnTo>
                <a:close/>
                <a:moveTo>
                  <a:pt x="1183017" y="1433924"/>
                </a:moveTo>
                <a:lnTo>
                  <a:pt x="1180003" y="1436599"/>
                </a:lnTo>
                <a:lnTo>
                  <a:pt x="1180191" y="1436264"/>
                </a:lnTo>
                <a:cubicBezTo>
                  <a:pt x="1181133" y="1434592"/>
                  <a:pt x="1181761" y="1433924"/>
                  <a:pt x="1183017" y="1433924"/>
                </a:cubicBezTo>
                <a:close/>
                <a:moveTo>
                  <a:pt x="1230740" y="0"/>
                </a:moveTo>
                <a:cubicBezTo>
                  <a:pt x="1195576" y="26752"/>
                  <a:pt x="1235763" y="8026"/>
                  <a:pt x="1188041" y="29428"/>
                </a:cubicBezTo>
                <a:cubicBezTo>
                  <a:pt x="1162923" y="85608"/>
                  <a:pt x="1333720" y="8026"/>
                  <a:pt x="1280974" y="107009"/>
                </a:cubicBezTo>
                <a:cubicBezTo>
                  <a:pt x="1323673" y="88283"/>
                  <a:pt x="1308603" y="109685"/>
                  <a:pt x="1343767" y="104334"/>
                </a:cubicBezTo>
                <a:cubicBezTo>
                  <a:pt x="1268415" y="155163"/>
                  <a:pt x="1331208" y="157839"/>
                  <a:pt x="1278462" y="203318"/>
                </a:cubicBezTo>
                <a:cubicBezTo>
                  <a:pt x="1291021" y="203318"/>
                  <a:pt x="1341255" y="160514"/>
                  <a:pt x="1341255" y="176565"/>
                </a:cubicBezTo>
                <a:cubicBezTo>
                  <a:pt x="1321161" y="195292"/>
                  <a:pt x="1348790" y="197967"/>
                  <a:pt x="1341255" y="227395"/>
                </a:cubicBezTo>
                <a:cubicBezTo>
                  <a:pt x="1353814" y="227395"/>
                  <a:pt x="1376419" y="214018"/>
                  <a:pt x="1401536" y="197967"/>
                </a:cubicBezTo>
                <a:cubicBezTo>
                  <a:pt x="1404048" y="211343"/>
                  <a:pt x="1356325" y="243446"/>
                  <a:pt x="1336232" y="267523"/>
                </a:cubicBezTo>
                <a:cubicBezTo>
                  <a:pt x="1404048" y="230070"/>
                  <a:pt x="1366372" y="286250"/>
                  <a:pt x="1436700" y="254147"/>
                </a:cubicBezTo>
                <a:cubicBezTo>
                  <a:pt x="1411583" y="345105"/>
                  <a:pt x="1547216" y="291600"/>
                  <a:pt x="1429165" y="441413"/>
                </a:cubicBezTo>
                <a:cubicBezTo>
                  <a:pt x="1434188" y="444088"/>
                  <a:pt x="1466841" y="417336"/>
                  <a:pt x="1474376" y="414661"/>
                </a:cubicBezTo>
                <a:cubicBezTo>
                  <a:pt x="1444863" y="439407"/>
                  <a:pt x="1421787" y="462648"/>
                  <a:pt x="1404558" y="483882"/>
                </a:cubicBezTo>
                <a:lnTo>
                  <a:pt x="1397918" y="493222"/>
                </a:lnTo>
                <a:lnTo>
                  <a:pt x="1422890" y="493222"/>
                </a:lnTo>
                <a:lnTo>
                  <a:pt x="1788340" y="240771"/>
                </a:lnTo>
                <a:cubicBezTo>
                  <a:pt x="1790852" y="767791"/>
                  <a:pt x="1793363" y="1292136"/>
                  <a:pt x="1798387" y="1813806"/>
                </a:cubicBezTo>
                <a:cubicBezTo>
                  <a:pt x="1798387" y="1958269"/>
                  <a:pt x="1799015" y="2102062"/>
                  <a:pt x="1799015" y="2245856"/>
                </a:cubicBezTo>
                <a:lnTo>
                  <a:pt x="1797264" y="2486844"/>
                </a:lnTo>
                <a:lnTo>
                  <a:pt x="1796346" y="2464347"/>
                </a:lnTo>
                <a:cubicBezTo>
                  <a:pt x="1795561" y="2451514"/>
                  <a:pt x="1794619" y="2443823"/>
                  <a:pt x="1793363" y="2445161"/>
                </a:cubicBezTo>
                <a:cubicBezTo>
                  <a:pt x="1795247" y="2489302"/>
                  <a:pt x="1792892" y="2548491"/>
                  <a:pt x="1794776" y="2591128"/>
                </a:cubicBezTo>
                <a:lnTo>
                  <a:pt x="1796389" y="2607187"/>
                </a:lnTo>
                <a:lnTo>
                  <a:pt x="1796241" y="2627573"/>
                </a:lnTo>
                <a:lnTo>
                  <a:pt x="1791166" y="2628748"/>
                </a:lnTo>
                <a:cubicBezTo>
                  <a:pt x="1788968" y="2629751"/>
                  <a:pt x="1787084" y="2632427"/>
                  <a:pt x="1785828" y="2640452"/>
                </a:cubicBezTo>
                <a:cubicBezTo>
                  <a:pt x="1790852" y="2768863"/>
                  <a:pt x="1788340" y="2988232"/>
                  <a:pt x="1785828" y="3111293"/>
                </a:cubicBezTo>
                <a:cubicBezTo>
                  <a:pt x="1785828" y="3132695"/>
                  <a:pt x="1785828" y="3154097"/>
                  <a:pt x="1785828" y="3175498"/>
                </a:cubicBezTo>
                <a:cubicBezTo>
                  <a:pt x="1785828" y="3175498"/>
                  <a:pt x="1785828" y="3175498"/>
                  <a:pt x="1785828" y="3210276"/>
                </a:cubicBezTo>
                <a:cubicBezTo>
                  <a:pt x="1785828" y="3210276"/>
                  <a:pt x="1785828" y="3210276"/>
                  <a:pt x="1783317" y="3223653"/>
                </a:cubicBezTo>
                <a:cubicBezTo>
                  <a:pt x="1783317" y="3223653"/>
                  <a:pt x="1783317" y="3223653"/>
                  <a:pt x="1783317" y="3226328"/>
                </a:cubicBezTo>
                <a:cubicBezTo>
                  <a:pt x="1783317" y="3231678"/>
                  <a:pt x="1783317" y="3239704"/>
                  <a:pt x="1780805" y="3245054"/>
                </a:cubicBezTo>
                <a:lnTo>
                  <a:pt x="1778750" y="3269131"/>
                </a:lnTo>
                <a:lnTo>
                  <a:pt x="1775781" y="3269131"/>
                </a:lnTo>
                <a:lnTo>
                  <a:pt x="1778734" y="3269316"/>
                </a:lnTo>
                <a:lnTo>
                  <a:pt x="1778521" y="3271807"/>
                </a:lnTo>
                <a:lnTo>
                  <a:pt x="1774879" y="3271807"/>
                </a:lnTo>
                <a:cubicBezTo>
                  <a:pt x="1763223" y="3271807"/>
                  <a:pt x="1763223" y="3271807"/>
                  <a:pt x="1763223" y="3271807"/>
                </a:cubicBezTo>
                <a:cubicBezTo>
                  <a:pt x="1755688" y="3271807"/>
                  <a:pt x="1755688" y="3271807"/>
                  <a:pt x="1755688" y="3271807"/>
                </a:cubicBezTo>
                <a:cubicBezTo>
                  <a:pt x="1763223" y="3274482"/>
                  <a:pt x="1770758" y="3274482"/>
                  <a:pt x="1778293" y="3274482"/>
                </a:cubicBezTo>
                <a:lnTo>
                  <a:pt x="1778521" y="3271807"/>
                </a:lnTo>
                <a:lnTo>
                  <a:pt x="1790852" y="3271807"/>
                </a:lnTo>
                <a:cubicBezTo>
                  <a:pt x="1790852" y="3271807"/>
                  <a:pt x="1790852" y="3271807"/>
                  <a:pt x="1818481" y="3271807"/>
                </a:cubicBezTo>
                <a:cubicBezTo>
                  <a:pt x="1818481" y="3271807"/>
                  <a:pt x="1818481" y="3271807"/>
                  <a:pt x="1800467" y="3270678"/>
                </a:cubicBezTo>
                <a:lnTo>
                  <a:pt x="1778734" y="3269316"/>
                </a:lnTo>
                <a:lnTo>
                  <a:pt x="1778750" y="3269131"/>
                </a:lnTo>
                <a:lnTo>
                  <a:pt x="1783317" y="3269131"/>
                </a:lnTo>
                <a:cubicBezTo>
                  <a:pt x="1783317" y="3269131"/>
                  <a:pt x="1783317" y="3269131"/>
                  <a:pt x="1798387" y="3269131"/>
                </a:cubicBezTo>
                <a:cubicBezTo>
                  <a:pt x="1798387" y="3269131"/>
                  <a:pt x="1798387" y="3269131"/>
                  <a:pt x="1798387" y="3266456"/>
                </a:cubicBezTo>
                <a:cubicBezTo>
                  <a:pt x="1798387" y="3266456"/>
                  <a:pt x="1798387" y="3266456"/>
                  <a:pt x="1795875" y="3266456"/>
                </a:cubicBezTo>
                <a:cubicBezTo>
                  <a:pt x="1795875" y="3266456"/>
                  <a:pt x="1795875" y="3266456"/>
                  <a:pt x="1780805" y="3263781"/>
                </a:cubicBezTo>
                <a:cubicBezTo>
                  <a:pt x="1783317" y="3255755"/>
                  <a:pt x="1783317" y="3245054"/>
                  <a:pt x="1785828" y="3237029"/>
                </a:cubicBezTo>
                <a:cubicBezTo>
                  <a:pt x="1785828" y="3237029"/>
                  <a:pt x="1785828" y="3237029"/>
                  <a:pt x="1785828" y="3229003"/>
                </a:cubicBezTo>
                <a:cubicBezTo>
                  <a:pt x="1785828" y="3229003"/>
                  <a:pt x="1785828" y="3229003"/>
                  <a:pt x="1785828" y="3226328"/>
                </a:cubicBezTo>
                <a:cubicBezTo>
                  <a:pt x="1785828" y="3226328"/>
                  <a:pt x="1785828" y="3226328"/>
                  <a:pt x="1788340" y="3223653"/>
                </a:cubicBezTo>
                <a:cubicBezTo>
                  <a:pt x="1788340" y="3223653"/>
                  <a:pt x="1788340" y="3223653"/>
                  <a:pt x="1788340" y="3218302"/>
                </a:cubicBezTo>
                <a:cubicBezTo>
                  <a:pt x="1788340" y="3172823"/>
                  <a:pt x="1788340" y="3124669"/>
                  <a:pt x="1790852" y="3079190"/>
                </a:cubicBezTo>
                <a:cubicBezTo>
                  <a:pt x="1790852" y="2942753"/>
                  <a:pt x="1795875" y="2811667"/>
                  <a:pt x="1795875" y="2677906"/>
                </a:cubicBezTo>
                <a:lnTo>
                  <a:pt x="1796241" y="2627573"/>
                </a:lnTo>
                <a:lnTo>
                  <a:pt x="1798387" y="2627076"/>
                </a:lnTo>
                <a:lnTo>
                  <a:pt x="1796389" y="2607187"/>
                </a:lnTo>
                <a:lnTo>
                  <a:pt x="1797264" y="2486844"/>
                </a:lnTo>
                <a:lnTo>
                  <a:pt x="1798387" y="2514382"/>
                </a:lnTo>
                <a:cubicBezTo>
                  <a:pt x="1799642" y="2552839"/>
                  <a:pt x="1800898" y="2596311"/>
                  <a:pt x="1803410" y="2613700"/>
                </a:cubicBezTo>
                <a:cubicBezTo>
                  <a:pt x="1810945" y="2576247"/>
                  <a:pt x="1800899" y="2501340"/>
                  <a:pt x="1803410" y="2405032"/>
                </a:cubicBezTo>
                <a:cubicBezTo>
                  <a:pt x="1810945" y="2431784"/>
                  <a:pt x="1810945" y="2477263"/>
                  <a:pt x="1815969" y="2514717"/>
                </a:cubicBezTo>
                <a:cubicBezTo>
                  <a:pt x="1828527" y="2359553"/>
                  <a:pt x="1810945" y="2260570"/>
                  <a:pt x="1818481" y="2057252"/>
                </a:cubicBezTo>
                <a:cubicBezTo>
                  <a:pt x="1815969" y="2027825"/>
                  <a:pt x="1823504" y="2030500"/>
                  <a:pt x="1828527" y="2030500"/>
                </a:cubicBezTo>
                <a:cubicBezTo>
                  <a:pt x="1828527" y="1928841"/>
                  <a:pt x="1823504" y="1848584"/>
                  <a:pt x="1826016" y="1738900"/>
                </a:cubicBezTo>
                <a:cubicBezTo>
                  <a:pt x="1851133" y="1872661"/>
                  <a:pt x="1841086" y="2148210"/>
                  <a:pt x="1843598" y="2375605"/>
                </a:cubicBezTo>
                <a:cubicBezTo>
                  <a:pt x="1853645" y="2204390"/>
                  <a:pt x="1848621" y="1963619"/>
                  <a:pt x="1853645" y="1765652"/>
                </a:cubicBezTo>
                <a:cubicBezTo>
                  <a:pt x="1866203" y="1968970"/>
                  <a:pt x="1863691" y="2180313"/>
                  <a:pt x="1856156" y="2335476"/>
                </a:cubicBezTo>
                <a:cubicBezTo>
                  <a:pt x="1868715" y="2348852"/>
                  <a:pt x="1863691" y="2303373"/>
                  <a:pt x="1863691" y="2279296"/>
                </a:cubicBezTo>
                <a:cubicBezTo>
                  <a:pt x="1868715" y="2364904"/>
                  <a:pt x="1863691" y="2602999"/>
                  <a:pt x="1861180" y="2667205"/>
                </a:cubicBezTo>
                <a:cubicBezTo>
                  <a:pt x="1868715" y="2699307"/>
                  <a:pt x="1876250" y="2763513"/>
                  <a:pt x="1878762" y="2806317"/>
                </a:cubicBezTo>
                <a:cubicBezTo>
                  <a:pt x="1863691" y="2857146"/>
                  <a:pt x="1871227" y="3052438"/>
                  <a:pt x="1868715" y="3180849"/>
                </a:cubicBezTo>
                <a:cubicBezTo>
                  <a:pt x="1878762" y="3135370"/>
                  <a:pt x="1876250" y="3033711"/>
                  <a:pt x="1878762" y="2945429"/>
                </a:cubicBezTo>
                <a:cubicBezTo>
                  <a:pt x="1881273" y="2940078"/>
                  <a:pt x="1883785" y="2980207"/>
                  <a:pt x="1881273" y="2988232"/>
                </a:cubicBezTo>
                <a:cubicBezTo>
                  <a:pt x="1903879" y="2891924"/>
                  <a:pt x="1881273" y="2498665"/>
                  <a:pt x="1896344" y="2348852"/>
                </a:cubicBezTo>
                <a:cubicBezTo>
                  <a:pt x="1896344" y="2169612"/>
                  <a:pt x="1896344" y="2169612"/>
                  <a:pt x="1896344" y="2169612"/>
                </a:cubicBezTo>
                <a:cubicBezTo>
                  <a:pt x="1896344" y="2065278"/>
                  <a:pt x="1901367" y="2153560"/>
                  <a:pt x="1898855" y="2209740"/>
                </a:cubicBezTo>
                <a:cubicBezTo>
                  <a:pt x="1901367" y="2332801"/>
                  <a:pt x="1896344" y="2423759"/>
                  <a:pt x="1898855" y="2514717"/>
                </a:cubicBezTo>
                <a:cubicBezTo>
                  <a:pt x="1901367" y="2405032"/>
                  <a:pt x="1916437" y="2207065"/>
                  <a:pt x="1921461" y="2086680"/>
                </a:cubicBezTo>
                <a:cubicBezTo>
                  <a:pt x="1921461" y="2070628"/>
                  <a:pt x="1918949" y="1869986"/>
                  <a:pt x="1923973" y="1960944"/>
                </a:cubicBezTo>
                <a:cubicBezTo>
                  <a:pt x="1931508" y="2070628"/>
                  <a:pt x="1918949" y="2204390"/>
                  <a:pt x="1926484" y="2322100"/>
                </a:cubicBezTo>
                <a:cubicBezTo>
                  <a:pt x="1928996" y="2273946"/>
                  <a:pt x="1944066" y="2207065"/>
                  <a:pt x="1934019" y="2153560"/>
                </a:cubicBezTo>
                <a:cubicBezTo>
                  <a:pt x="1966672" y="1934192"/>
                  <a:pt x="1936531" y="1482078"/>
                  <a:pt x="1951601" y="1198503"/>
                </a:cubicBezTo>
                <a:cubicBezTo>
                  <a:pt x="1954113" y="1171751"/>
                  <a:pt x="1949090" y="1059391"/>
                  <a:pt x="1956625" y="1099520"/>
                </a:cubicBezTo>
                <a:cubicBezTo>
                  <a:pt x="1951601" y="1321564"/>
                  <a:pt x="1951601" y="1556984"/>
                  <a:pt x="1951601" y="1795080"/>
                </a:cubicBezTo>
                <a:cubicBezTo>
                  <a:pt x="1959137" y="1754951"/>
                  <a:pt x="1959137" y="1685395"/>
                  <a:pt x="1959137" y="1613164"/>
                </a:cubicBezTo>
                <a:cubicBezTo>
                  <a:pt x="1966672" y="1613164"/>
                  <a:pt x="1969183" y="1760302"/>
                  <a:pt x="1974207" y="1655968"/>
                </a:cubicBezTo>
                <a:cubicBezTo>
                  <a:pt x="1981742" y="1776353"/>
                  <a:pt x="1981742" y="2011773"/>
                  <a:pt x="1979230" y="2209740"/>
                </a:cubicBezTo>
                <a:cubicBezTo>
                  <a:pt x="2004347" y="1998397"/>
                  <a:pt x="1994300" y="1428573"/>
                  <a:pt x="2009371" y="1294812"/>
                </a:cubicBezTo>
                <a:cubicBezTo>
                  <a:pt x="2006859" y="1235957"/>
                  <a:pt x="2006859" y="1171751"/>
                  <a:pt x="2001836" y="1128947"/>
                </a:cubicBezTo>
                <a:cubicBezTo>
                  <a:pt x="2009371" y="1075443"/>
                  <a:pt x="2009371" y="1179777"/>
                  <a:pt x="2009371" y="1211879"/>
                </a:cubicBezTo>
                <a:cubicBezTo>
                  <a:pt x="2019418" y="1142323"/>
                  <a:pt x="2016906" y="1155700"/>
                  <a:pt x="2019418" y="1072767"/>
                </a:cubicBezTo>
                <a:cubicBezTo>
                  <a:pt x="2031976" y="1102195"/>
                  <a:pt x="2011882" y="1203854"/>
                  <a:pt x="2019418" y="1294812"/>
                </a:cubicBezTo>
                <a:cubicBezTo>
                  <a:pt x="2009371" y="1161050"/>
                  <a:pt x="2009371" y="1318889"/>
                  <a:pt x="2021929" y="1350991"/>
                </a:cubicBezTo>
                <a:cubicBezTo>
                  <a:pt x="2024441" y="1332265"/>
                  <a:pt x="2029464" y="1270735"/>
                  <a:pt x="2029464" y="1211879"/>
                </a:cubicBezTo>
                <a:cubicBezTo>
                  <a:pt x="2037000" y="1214555"/>
                  <a:pt x="2031976" y="1270735"/>
                  <a:pt x="2031976" y="1294812"/>
                </a:cubicBezTo>
                <a:cubicBezTo>
                  <a:pt x="2047046" y="1195828"/>
                  <a:pt x="2039511" y="960408"/>
                  <a:pt x="2047046" y="877476"/>
                </a:cubicBezTo>
                <a:cubicBezTo>
                  <a:pt x="2044535" y="850723"/>
                  <a:pt x="2049558" y="770466"/>
                  <a:pt x="2052070" y="837347"/>
                </a:cubicBezTo>
                <a:cubicBezTo>
                  <a:pt x="2052070" y="957733"/>
                  <a:pt x="2039511" y="1163725"/>
                  <a:pt x="2054582" y="1211879"/>
                </a:cubicBezTo>
                <a:cubicBezTo>
                  <a:pt x="2062117" y="1091494"/>
                  <a:pt x="2067140" y="949707"/>
                  <a:pt x="2069652" y="802569"/>
                </a:cubicBezTo>
                <a:cubicBezTo>
                  <a:pt x="2072164" y="727663"/>
                  <a:pt x="2072164" y="652756"/>
                  <a:pt x="2072164" y="580525"/>
                </a:cubicBezTo>
                <a:cubicBezTo>
                  <a:pt x="2072164" y="545747"/>
                  <a:pt x="2072164" y="510969"/>
                  <a:pt x="2072164" y="478866"/>
                </a:cubicBezTo>
                <a:cubicBezTo>
                  <a:pt x="2072164" y="446764"/>
                  <a:pt x="2072164" y="414661"/>
                  <a:pt x="2072164" y="385233"/>
                </a:cubicBezTo>
                <a:cubicBezTo>
                  <a:pt x="2069652" y="321028"/>
                  <a:pt x="2077187" y="286250"/>
                  <a:pt x="2074675" y="371857"/>
                </a:cubicBezTo>
                <a:cubicBezTo>
                  <a:pt x="2077187" y="390584"/>
                  <a:pt x="2082210" y="358481"/>
                  <a:pt x="2082210" y="382558"/>
                </a:cubicBezTo>
                <a:cubicBezTo>
                  <a:pt x="2084722" y="417336"/>
                  <a:pt x="2084722" y="452114"/>
                  <a:pt x="2084722" y="486892"/>
                </a:cubicBezTo>
                <a:cubicBezTo>
                  <a:pt x="2084722" y="502943"/>
                  <a:pt x="2084722" y="521670"/>
                  <a:pt x="2087234" y="537721"/>
                </a:cubicBezTo>
                <a:cubicBezTo>
                  <a:pt x="2087234" y="556448"/>
                  <a:pt x="2087234" y="575175"/>
                  <a:pt x="2087234" y="596576"/>
                </a:cubicBezTo>
                <a:cubicBezTo>
                  <a:pt x="2087234" y="671483"/>
                  <a:pt x="2084722" y="746389"/>
                  <a:pt x="2084722" y="823971"/>
                </a:cubicBezTo>
                <a:cubicBezTo>
                  <a:pt x="2082210" y="976459"/>
                  <a:pt x="2079699" y="1142323"/>
                  <a:pt x="2079699" y="1337615"/>
                </a:cubicBezTo>
                <a:cubicBezTo>
                  <a:pt x="2089746" y="1305513"/>
                  <a:pt x="2077187" y="1187802"/>
                  <a:pt x="2087234" y="1155700"/>
                </a:cubicBezTo>
                <a:cubicBezTo>
                  <a:pt x="2089746" y="1201179"/>
                  <a:pt x="2092257" y="1449975"/>
                  <a:pt x="2087234" y="1573036"/>
                </a:cubicBezTo>
                <a:cubicBezTo>
                  <a:pt x="2097281" y="1506155"/>
                  <a:pt x="2074675" y="1803105"/>
                  <a:pt x="2089746" y="1878012"/>
                </a:cubicBezTo>
                <a:cubicBezTo>
                  <a:pt x="2094769" y="1741575"/>
                  <a:pt x="2104816" y="1532907"/>
                  <a:pt x="2092257" y="1350991"/>
                </a:cubicBezTo>
                <a:cubicBezTo>
                  <a:pt x="2117374" y="1094169"/>
                  <a:pt x="2129933" y="684859"/>
                  <a:pt x="2122398" y="267523"/>
                </a:cubicBezTo>
                <a:cubicBezTo>
                  <a:pt x="2124910" y="267523"/>
                  <a:pt x="2124910" y="280899"/>
                  <a:pt x="2127421" y="278224"/>
                </a:cubicBezTo>
                <a:cubicBezTo>
                  <a:pt x="2127421" y="240771"/>
                  <a:pt x="2129933" y="155163"/>
                  <a:pt x="2129933" y="101659"/>
                </a:cubicBezTo>
                <a:cubicBezTo>
                  <a:pt x="2087234" y="98984"/>
                  <a:pt x="2067140" y="96308"/>
                  <a:pt x="2134956" y="93633"/>
                </a:cubicBezTo>
                <a:cubicBezTo>
                  <a:pt x="2134956" y="96308"/>
                  <a:pt x="2134956" y="98984"/>
                  <a:pt x="2134956" y="101659"/>
                </a:cubicBezTo>
                <a:cubicBezTo>
                  <a:pt x="2137468" y="155163"/>
                  <a:pt x="2137468" y="238096"/>
                  <a:pt x="2137468" y="334404"/>
                </a:cubicBezTo>
                <a:cubicBezTo>
                  <a:pt x="2137468" y="382558"/>
                  <a:pt x="2137468" y="433387"/>
                  <a:pt x="2137468" y="486892"/>
                </a:cubicBezTo>
                <a:cubicBezTo>
                  <a:pt x="2134956" y="537721"/>
                  <a:pt x="2134956" y="591226"/>
                  <a:pt x="2134956" y="647406"/>
                </a:cubicBezTo>
                <a:cubicBezTo>
                  <a:pt x="2132445" y="861424"/>
                  <a:pt x="2129933" y="1083468"/>
                  <a:pt x="2132445" y="1225256"/>
                </a:cubicBezTo>
                <a:cubicBezTo>
                  <a:pt x="2127421" y="1222580"/>
                  <a:pt x="2129933" y="1198503"/>
                  <a:pt x="2124910" y="1198503"/>
                </a:cubicBezTo>
                <a:cubicBezTo>
                  <a:pt x="2119886" y="1273410"/>
                  <a:pt x="2132445" y="1289461"/>
                  <a:pt x="2132445" y="1350991"/>
                </a:cubicBezTo>
                <a:cubicBezTo>
                  <a:pt x="2127421" y="1385769"/>
                  <a:pt x="2127421" y="1294812"/>
                  <a:pt x="2124910" y="1281435"/>
                </a:cubicBezTo>
                <a:cubicBezTo>
                  <a:pt x="2109839" y="1364368"/>
                  <a:pt x="2127421" y="1466026"/>
                  <a:pt x="2132445" y="1530232"/>
                </a:cubicBezTo>
                <a:cubicBezTo>
                  <a:pt x="2142492" y="1685395"/>
                  <a:pt x="2114863" y="1979671"/>
                  <a:pt x="2150027" y="2057252"/>
                </a:cubicBezTo>
                <a:cubicBezTo>
                  <a:pt x="2124910" y="2113432"/>
                  <a:pt x="2157562" y="2153560"/>
                  <a:pt x="2150027" y="2252544"/>
                </a:cubicBezTo>
                <a:cubicBezTo>
                  <a:pt x="2137468" y="2257894"/>
                  <a:pt x="2147515" y="2188338"/>
                  <a:pt x="2139980" y="2182988"/>
                </a:cubicBezTo>
                <a:cubicBezTo>
                  <a:pt x="2129933" y="2180313"/>
                  <a:pt x="2145003" y="2252544"/>
                  <a:pt x="2134956" y="2209740"/>
                </a:cubicBezTo>
                <a:cubicBezTo>
                  <a:pt x="2160074" y="2429109"/>
                  <a:pt x="2129933" y="2675230"/>
                  <a:pt x="2145003" y="2945429"/>
                </a:cubicBezTo>
                <a:cubicBezTo>
                  <a:pt x="2157562" y="2800966"/>
                  <a:pt x="2152538" y="2570896"/>
                  <a:pt x="2162585" y="2391656"/>
                </a:cubicBezTo>
                <a:cubicBezTo>
                  <a:pt x="2172632" y="2397006"/>
                  <a:pt x="2165097" y="2458537"/>
                  <a:pt x="2167609" y="2487964"/>
                </a:cubicBezTo>
                <a:cubicBezTo>
                  <a:pt x="2182679" y="2383630"/>
                  <a:pt x="2175144" y="2188338"/>
                  <a:pt x="2177656" y="2030500"/>
                </a:cubicBezTo>
                <a:cubicBezTo>
                  <a:pt x="2177656" y="1947568"/>
                  <a:pt x="2177656" y="1947568"/>
                  <a:pt x="2177656" y="1947568"/>
                </a:cubicBezTo>
                <a:cubicBezTo>
                  <a:pt x="2177656" y="1912790"/>
                  <a:pt x="2182679" y="1923491"/>
                  <a:pt x="2180167" y="1947568"/>
                </a:cubicBezTo>
                <a:cubicBezTo>
                  <a:pt x="2180167" y="2086680"/>
                  <a:pt x="2180167" y="2086680"/>
                  <a:pt x="2180167" y="2086680"/>
                </a:cubicBezTo>
                <a:cubicBezTo>
                  <a:pt x="2185191" y="2126808"/>
                  <a:pt x="2180167" y="2225792"/>
                  <a:pt x="2187702" y="2292672"/>
                </a:cubicBezTo>
                <a:cubicBezTo>
                  <a:pt x="2190214" y="2324775"/>
                  <a:pt x="2182679" y="2314074"/>
                  <a:pt x="2180167" y="2335476"/>
                </a:cubicBezTo>
                <a:cubicBezTo>
                  <a:pt x="2185191" y="2394331"/>
                  <a:pt x="2185191" y="2466562"/>
                  <a:pt x="2185191" y="2544144"/>
                </a:cubicBezTo>
                <a:cubicBezTo>
                  <a:pt x="2195237" y="2509366"/>
                  <a:pt x="2190214" y="2421083"/>
                  <a:pt x="2192726" y="2348852"/>
                </a:cubicBezTo>
                <a:cubicBezTo>
                  <a:pt x="2205284" y="2343502"/>
                  <a:pt x="2190214" y="2378280"/>
                  <a:pt x="2195237" y="2418408"/>
                </a:cubicBezTo>
                <a:cubicBezTo>
                  <a:pt x="2207796" y="2431784"/>
                  <a:pt x="2200261" y="2375605"/>
                  <a:pt x="2202773" y="2348852"/>
                </a:cubicBezTo>
                <a:cubicBezTo>
                  <a:pt x="2212819" y="2410383"/>
                  <a:pt x="2200261" y="2479939"/>
                  <a:pt x="2205284" y="2544144"/>
                </a:cubicBezTo>
                <a:cubicBezTo>
                  <a:pt x="2220355" y="2429109"/>
                  <a:pt x="2207796" y="2255219"/>
                  <a:pt x="2205284" y="2126808"/>
                </a:cubicBezTo>
                <a:cubicBezTo>
                  <a:pt x="2197749" y="2182988"/>
                  <a:pt x="2202773" y="2308724"/>
                  <a:pt x="2202773" y="2322100"/>
                </a:cubicBezTo>
                <a:cubicBezTo>
                  <a:pt x="2185191" y="2236493"/>
                  <a:pt x="2200261" y="2035850"/>
                  <a:pt x="2195237" y="1904764"/>
                </a:cubicBezTo>
                <a:cubicBezTo>
                  <a:pt x="2202773" y="1918140"/>
                  <a:pt x="2202773" y="1968970"/>
                  <a:pt x="2202773" y="2017124"/>
                </a:cubicBezTo>
                <a:cubicBezTo>
                  <a:pt x="2210308" y="2009098"/>
                  <a:pt x="2202773" y="1947568"/>
                  <a:pt x="2205284" y="1918140"/>
                </a:cubicBezTo>
                <a:cubicBezTo>
                  <a:pt x="2222866" y="2033175"/>
                  <a:pt x="2210308" y="2209740"/>
                  <a:pt x="2215331" y="2391656"/>
                </a:cubicBezTo>
                <a:cubicBezTo>
                  <a:pt x="2230401" y="2249869"/>
                  <a:pt x="2212819" y="2121458"/>
                  <a:pt x="2222866" y="2017124"/>
                </a:cubicBezTo>
                <a:cubicBezTo>
                  <a:pt x="2222866" y="1971645"/>
                  <a:pt x="2230401" y="2100056"/>
                  <a:pt x="2227890" y="2153560"/>
                </a:cubicBezTo>
                <a:cubicBezTo>
                  <a:pt x="2232913" y="2158911"/>
                  <a:pt x="2232913" y="2142860"/>
                  <a:pt x="2232913" y="2126808"/>
                </a:cubicBezTo>
                <a:cubicBezTo>
                  <a:pt x="2245472" y="2252544"/>
                  <a:pt x="2232913" y="2482614"/>
                  <a:pt x="2237937" y="2667205"/>
                </a:cubicBezTo>
                <a:cubicBezTo>
                  <a:pt x="2253007" y="2576247"/>
                  <a:pt x="2245472" y="2388981"/>
                  <a:pt x="2247983" y="2239168"/>
                </a:cubicBezTo>
                <a:cubicBezTo>
                  <a:pt x="2245472" y="2054577"/>
                  <a:pt x="2255519" y="2150885"/>
                  <a:pt x="2250495" y="2279296"/>
                </a:cubicBezTo>
                <a:cubicBezTo>
                  <a:pt x="2260542" y="2100056"/>
                  <a:pt x="2258030" y="1915465"/>
                  <a:pt x="2263054" y="1738900"/>
                </a:cubicBezTo>
                <a:cubicBezTo>
                  <a:pt x="2278124" y="1779028"/>
                  <a:pt x="2270589" y="1883362"/>
                  <a:pt x="2273101" y="2001072"/>
                </a:cubicBezTo>
                <a:cubicBezTo>
                  <a:pt x="2280636" y="1976995"/>
                  <a:pt x="2280636" y="1920815"/>
                  <a:pt x="2280636" y="1864636"/>
                </a:cubicBezTo>
                <a:cubicBezTo>
                  <a:pt x="2290683" y="2051902"/>
                  <a:pt x="2275612" y="2375605"/>
                  <a:pt x="2283147" y="2613700"/>
                </a:cubicBezTo>
                <a:cubicBezTo>
                  <a:pt x="2285659" y="2466562"/>
                  <a:pt x="2298218" y="2332801"/>
                  <a:pt x="2288171" y="2223116"/>
                </a:cubicBezTo>
                <a:cubicBezTo>
                  <a:pt x="2303241" y="2207065"/>
                  <a:pt x="2280636" y="2148210"/>
                  <a:pt x="2300729" y="2182988"/>
                </a:cubicBezTo>
                <a:cubicBezTo>
                  <a:pt x="2293194" y="1853935"/>
                  <a:pt x="2270589" y="1401821"/>
                  <a:pt x="2293194" y="1115571"/>
                </a:cubicBezTo>
                <a:cubicBezTo>
                  <a:pt x="2295706" y="1043340"/>
                  <a:pt x="2300729" y="1219905"/>
                  <a:pt x="2300729" y="1225256"/>
                </a:cubicBezTo>
                <a:cubicBezTo>
                  <a:pt x="2305753" y="1551634"/>
                  <a:pt x="2310776" y="2030500"/>
                  <a:pt x="2308265" y="2418408"/>
                </a:cubicBezTo>
                <a:cubicBezTo>
                  <a:pt x="2315800" y="2375605"/>
                  <a:pt x="2308265" y="2273946"/>
                  <a:pt x="2310776" y="2209740"/>
                </a:cubicBezTo>
                <a:cubicBezTo>
                  <a:pt x="2318311" y="2188338"/>
                  <a:pt x="2313288" y="2330126"/>
                  <a:pt x="2315800" y="2375605"/>
                </a:cubicBezTo>
                <a:cubicBezTo>
                  <a:pt x="2333382" y="2191014"/>
                  <a:pt x="2328358" y="1968970"/>
                  <a:pt x="2335893" y="1725524"/>
                </a:cubicBezTo>
                <a:cubicBezTo>
                  <a:pt x="2340917" y="1725524"/>
                  <a:pt x="2340917" y="1808456"/>
                  <a:pt x="2343429" y="1738900"/>
                </a:cubicBezTo>
                <a:cubicBezTo>
                  <a:pt x="2358499" y="1912790"/>
                  <a:pt x="2350964" y="2057252"/>
                  <a:pt x="2358499" y="2279296"/>
                </a:cubicBezTo>
                <a:cubicBezTo>
                  <a:pt x="2366034" y="2241843"/>
                  <a:pt x="2358499" y="2145535"/>
                  <a:pt x="2361011" y="2086680"/>
                </a:cubicBezTo>
                <a:cubicBezTo>
                  <a:pt x="2363522" y="1958269"/>
                  <a:pt x="2366034" y="2118782"/>
                  <a:pt x="2363522" y="2169612"/>
                </a:cubicBezTo>
                <a:cubicBezTo>
                  <a:pt x="2363522" y="2367579"/>
                  <a:pt x="2368546" y="2544144"/>
                  <a:pt x="2368546" y="2902625"/>
                </a:cubicBezTo>
                <a:cubicBezTo>
                  <a:pt x="2376081" y="2897274"/>
                  <a:pt x="2368546" y="2835744"/>
                  <a:pt x="2371057" y="2806317"/>
                </a:cubicBezTo>
                <a:cubicBezTo>
                  <a:pt x="2371057" y="2897274"/>
                  <a:pt x="2378593" y="2990907"/>
                  <a:pt x="2383616" y="3089891"/>
                </a:cubicBezTo>
                <a:cubicBezTo>
                  <a:pt x="2383616" y="3113968"/>
                  <a:pt x="2386128" y="3138045"/>
                  <a:pt x="2386128" y="3164797"/>
                </a:cubicBezTo>
                <a:cubicBezTo>
                  <a:pt x="2386128" y="3175498"/>
                  <a:pt x="2386128" y="3188875"/>
                  <a:pt x="2388639" y="3202251"/>
                </a:cubicBezTo>
                <a:cubicBezTo>
                  <a:pt x="2388639" y="3220977"/>
                  <a:pt x="2388639" y="3220977"/>
                  <a:pt x="2388639" y="3220977"/>
                </a:cubicBezTo>
                <a:cubicBezTo>
                  <a:pt x="2388639" y="3247730"/>
                  <a:pt x="2388639" y="3247730"/>
                  <a:pt x="2388639" y="3247730"/>
                </a:cubicBezTo>
                <a:cubicBezTo>
                  <a:pt x="2391151" y="3333337"/>
                  <a:pt x="2391151" y="3418944"/>
                  <a:pt x="2388639" y="3501876"/>
                </a:cubicBezTo>
                <a:cubicBezTo>
                  <a:pt x="2373569" y="3493851"/>
                  <a:pt x="2378593" y="3360089"/>
                  <a:pt x="2378593" y="3269131"/>
                </a:cubicBezTo>
                <a:cubicBezTo>
                  <a:pt x="2376081" y="3456398"/>
                  <a:pt x="2373569" y="3683792"/>
                  <a:pt x="2376081" y="3913862"/>
                </a:cubicBezTo>
                <a:cubicBezTo>
                  <a:pt x="2305753" y="3913862"/>
                  <a:pt x="2235425" y="3913862"/>
                  <a:pt x="2167609" y="3916537"/>
                </a:cubicBezTo>
                <a:cubicBezTo>
                  <a:pt x="2089746" y="3919212"/>
                  <a:pt x="2014394" y="3921888"/>
                  <a:pt x="1944066" y="3924563"/>
                </a:cubicBezTo>
                <a:cubicBezTo>
                  <a:pt x="1901367" y="3924563"/>
                  <a:pt x="1858668" y="3927238"/>
                  <a:pt x="1818481" y="3929913"/>
                </a:cubicBezTo>
                <a:cubicBezTo>
                  <a:pt x="1800899" y="3929913"/>
                  <a:pt x="1783317" y="3932589"/>
                  <a:pt x="1768246" y="3935264"/>
                </a:cubicBezTo>
                <a:cubicBezTo>
                  <a:pt x="1760711" y="3935264"/>
                  <a:pt x="1750664" y="3937939"/>
                  <a:pt x="1743129" y="3937939"/>
                </a:cubicBezTo>
                <a:cubicBezTo>
                  <a:pt x="1735594" y="3940614"/>
                  <a:pt x="1733082" y="3940614"/>
                  <a:pt x="1710477" y="3940614"/>
                </a:cubicBezTo>
                <a:cubicBezTo>
                  <a:pt x="1677825" y="3943289"/>
                  <a:pt x="1645172" y="3945965"/>
                  <a:pt x="1615032" y="3951315"/>
                </a:cubicBezTo>
                <a:cubicBezTo>
                  <a:pt x="1557262" y="3948640"/>
                  <a:pt x="1507028" y="3948640"/>
                  <a:pt x="1459306" y="3948640"/>
                </a:cubicBezTo>
                <a:cubicBezTo>
                  <a:pt x="1424142" y="3948640"/>
                  <a:pt x="1391489" y="3948640"/>
                  <a:pt x="1356325" y="3948640"/>
                </a:cubicBezTo>
                <a:cubicBezTo>
                  <a:pt x="1288509" y="3948640"/>
                  <a:pt x="1220693" y="3948640"/>
                  <a:pt x="1137806" y="3948640"/>
                </a:cubicBezTo>
                <a:cubicBezTo>
                  <a:pt x="1137806" y="3924563"/>
                  <a:pt x="1137806" y="3884434"/>
                  <a:pt x="1137806" y="3838955"/>
                </a:cubicBezTo>
                <a:cubicBezTo>
                  <a:pt x="1137806" y="3777425"/>
                  <a:pt x="1140318" y="3806853"/>
                  <a:pt x="1145341" y="3809528"/>
                </a:cubicBezTo>
                <a:cubicBezTo>
                  <a:pt x="1140318" y="3670416"/>
                  <a:pt x="1140318" y="3512577"/>
                  <a:pt x="1140318" y="3352064"/>
                </a:cubicBezTo>
                <a:cubicBezTo>
                  <a:pt x="1140318" y="3311935"/>
                  <a:pt x="1140318" y="3271807"/>
                  <a:pt x="1140318" y="3229003"/>
                </a:cubicBezTo>
                <a:cubicBezTo>
                  <a:pt x="1140318" y="3204926"/>
                  <a:pt x="1142830" y="3180849"/>
                  <a:pt x="1142830" y="3156772"/>
                </a:cubicBezTo>
                <a:cubicBezTo>
                  <a:pt x="1142830" y="3108618"/>
                  <a:pt x="1142830" y="3060463"/>
                  <a:pt x="1145341" y="3012309"/>
                </a:cubicBezTo>
                <a:cubicBezTo>
                  <a:pt x="1147853" y="2822368"/>
                  <a:pt x="1152877" y="2632427"/>
                  <a:pt x="1147853" y="2482614"/>
                </a:cubicBezTo>
                <a:cubicBezTo>
                  <a:pt x="1140318" y="2619050"/>
                  <a:pt x="1145341" y="2718034"/>
                  <a:pt x="1137806" y="2857146"/>
                </a:cubicBezTo>
                <a:cubicBezTo>
                  <a:pt x="1132783" y="2843770"/>
                  <a:pt x="1135295" y="2792940"/>
                  <a:pt x="1127759" y="2787590"/>
                </a:cubicBezTo>
                <a:cubicBezTo>
                  <a:pt x="1155388" y="2602999"/>
                  <a:pt x="1130271" y="2217766"/>
                  <a:pt x="1155388" y="2025149"/>
                </a:cubicBezTo>
                <a:cubicBezTo>
                  <a:pt x="1147853" y="2158911"/>
                  <a:pt x="1147853" y="2247193"/>
                  <a:pt x="1147853" y="2469238"/>
                </a:cubicBezTo>
                <a:cubicBezTo>
                  <a:pt x="1155388" y="2474588"/>
                  <a:pt x="1155388" y="2458537"/>
                  <a:pt x="1155388" y="2439810"/>
                </a:cubicBezTo>
                <a:cubicBezTo>
                  <a:pt x="1165435" y="2557520"/>
                  <a:pt x="1150365" y="2685931"/>
                  <a:pt x="1157900" y="2814342"/>
                </a:cubicBezTo>
                <a:cubicBezTo>
                  <a:pt x="1180505" y="2685931"/>
                  <a:pt x="1170459" y="2520067"/>
                  <a:pt x="1172970" y="2370254"/>
                </a:cubicBezTo>
                <a:cubicBezTo>
                  <a:pt x="1177994" y="2174962"/>
                  <a:pt x="1180505" y="1995722"/>
                  <a:pt x="1183017" y="1773678"/>
                </a:cubicBezTo>
                <a:cubicBezTo>
                  <a:pt x="1177994" y="1803105"/>
                  <a:pt x="1175482" y="1848584"/>
                  <a:pt x="1175482" y="1899414"/>
                </a:cubicBezTo>
                <a:cubicBezTo>
                  <a:pt x="1175482" y="1864636"/>
                  <a:pt x="1175482" y="1819157"/>
                  <a:pt x="1175482" y="1771003"/>
                </a:cubicBezTo>
                <a:cubicBezTo>
                  <a:pt x="1175482" y="1760302"/>
                  <a:pt x="1175482" y="1746926"/>
                  <a:pt x="1175482" y="1736225"/>
                </a:cubicBezTo>
                <a:cubicBezTo>
                  <a:pt x="1175482" y="1728199"/>
                  <a:pt x="1175482" y="1722848"/>
                  <a:pt x="1175482" y="1717498"/>
                </a:cubicBezTo>
                <a:cubicBezTo>
                  <a:pt x="1175482" y="1712148"/>
                  <a:pt x="1175482" y="1712148"/>
                  <a:pt x="1175482" y="1712148"/>
                </a:cubicBezTo>
                <a:cubicBezTo>
                  <a:pt x="1177994" y="1709472"/>
                  <a:pt x="1177994" y="1709472"/>
                  <a:pt x="1177994" y="1709472"/>
                </a:cubicBezTo>
                <a:cubicBezTo>
                  <a:pt x="1177994" y="1704122"/>
                  <a:pt x="1177994" y="1704122"/>
                  <a:pt x="1177994" y="1704122"/>
                </a:cubicBezTo>
                <a:cubicBezTo>
                  <a:pt x="1177994" y="1696096"/>
                  <a:pt x="1177994" y="1685395"/>
                  <a:pt x="1177994" y="1677370"/>
                </a:cubicBezTo>
                <a:cubicBezTo>
                  <a:pt x="1180505" y="1637241"/>
                  <a:pt x="1183017" y="1594437"/>
                  <a:pt x="1172970" y="1575711"/>
                </a:cubicBezTo>
                <a:cubicBezTo>
                  <a:pt x="1180505" y="1556984"/>
                  <a:pt x="1183017" y="1530232"/>
                  <a:pt x="1183017" y="1500804"/>
                </a:cubicBezTo>
                <a:lnTo>
                  <a:pt x="1183775" y="1468765"/>
                </a:lnTo>
                <a:lnTo>
                  <a:pt x="1190552" y="1463351"/>
                </a:lnTo>
                <a:cubicBezTo>
                  <a:pt x="1190552" y="1463351"/>
                  <a:pt x="1190552" y="1463351"/>
                  <a:pt x="1198087" y="1458001"/>
                </a:cubicBezTo>
                <a:cubicBezTo>
                  <a:pt x="1198087" y="1458001"/>
                  <a:pt x="1198087" y="1458001"/>
                  <a:pt x="1195576" y="1458001"/>
                </a:cubicBezTo>
                <a:lnTo>
                  <a:pt x="1183932" y="1462134"/>
                </a:lnTo>
                <a:lnTo>
                  <a:pt x="1183959" y="1461010"/>
                </a:lnTo>
                <a:lnTo>
                  <a:pt x="1183721" y="1451462"/>
                </a:lnTo>
                <a:lnTo>
                  <a:pt x="1183735" y="1451449"/>
                </a:lnTo>
                <a:lnTo>
                  <a:pt x="1190552" y="1447300"/>
                </a:lnTo>
                <a:cubicBezTo>
                  <a:pt x="1188041" y="1447300"/>
                  <a:pt x="1188041" y="1447300"/>
                  <a:pt x="1188041" y="1447300"/>
                </a:cubicBezTo>
                <a:lnTo>
                  <a:pt x="1183735" y="1451449"/>
                </a:lnTo>
                <a:lnTo>
                  <a:pt x="1183721" y="1451457"/>
                </a:lnTo>
                <a:lnTo>
                  <a:pt x="1183017" y="1423223"/>
                </a:lnTo>
                <a:cubicBezTo>
                  <a:pt x="1180505" y="1425898"/>
                  <a:pt x="1180505" y="1425898"/>
                  <a:pt x="1183017" y="1420547"/>
                </a:cubicBezTo>
                <a:cubicBezTo>
                  <a:pt x="1180505" y="1425898"/>
                  <a:pt x="1179877" y="1427904"/>
                  <a:pt x="1179250" y="1430579"/>
                </a:cubicBezTo>
                <a:lnTo>
                  <a:pt x="1176895" y="1439358"/>
                </a:lnTo>
                <a:lnTo>
                  <a:pt x="1167947" y="1447300"/>
                </a:lnTo>
                <a:cubicBezTo>
                  <a:pt x="1155388" y="1455325"/>
                  <a:pt x="1145341" y="1463351"/>
                  <a:pt x="1132783" y="1471377"/>
                </a:cubicBezTo>
                <a:cubicBezTo>
                  <a:pt x="1087572" y="1503480"/>
                  <a:pt x="1049896" y="1532907"/>
                  <a:pt x="1017244" y="1556984"/>
                </a:cubicBezTo>
                <a:cubicBezTo>
                  <a:pt x="1039849" y="1543608"/>
                  <a:pt x="1072502" y="1522206"/>
                  <a:pt x="1110177" y="1498129"/>
                </a:cubicBezTo>
                <a:cubicBezTo>
                  <a:pt x="1130271" y="1484753"/>
                  <a:pt x="1150365" y="1471377"/>
                  <a:pt x="1172970" y="1458001"/>
                </a:cubicBezTo>
                <a:cubicBezTo>
                  <a:pt x="1174226" y="1462013"/>
                  <a:pt x="1177366" y="1463351"/>
                  <a:pt x="1181447" y="1463017"/>
                </a:cubicBezTo>
                <a:lnTo>
                  <a:pt x="1183932" y="1462134"/>
                </a:lnTo>
                <a:lnTo>
                  <a:pt x="1183775" y="1468765"/>
                </a:lnTo>
                <a:lnTo>
                  <a:pt x="1181761" y="1470374"/>
                </a:lnTo>
                <a:cubicBezTo>
                  <a:pt x="1180505" y="1471377"/>
                  <a:pt x="1180505" y="1471377"/>
                  <a:pt x="1180505" y="1471377"/>
                </a:cubicBezTo>
                <a:cubicBezTo>
                  <a:pt x="1165435" y="1482078"/>
                  <a:pt x="1147853" y="1492779"/>
                  <a:pt x="1132783" y="1503480"/>
                </a:cubicBezTo>
                <a:cubicBezTo>
                  <a:pt x="1100131" y="1524881"/>
                  <a:pt x="1067478" y="1548958"/>
                  <a:pt x="1034826" y="1570360"/>
                </a:cubicBezTo>
                <a:cubicBezTo>
                  <a:pt x="969521" y="1618514"/>
                  <a:pt x="901705" y="1663993"/>
                  <a:pt x="833889" y="1714823"/>
                </a:cubicBezTo>
                <a:cubicBezTo>
                  <a:pt x="841424" y="1704122"/>
                  <a:pt x="881612" y="1677370"/>
                  <a:pt x="909240" y="1658643"/>
                </a:cubicBezTo>
                <a:cubicBezTo>
                  <a:pt x="816307" y="1720173"/>
                  <a:pt x="718350" y="1784379"/>
                  <a:pt x="620393" y="1848584"/>
                </a:cubicBezTo>
                <a:cubicBezTo>
                  <a:pt x="580206" y="1779028"/>
                  <a:pt x="542530" y="1706797"/>
                  <a:pt x="502343" y="1637241"/>
                </a:cubicBezTo>
                <a:cubicBezTo>
                  <a:pt x="482249" y="1602463"/>
                  <a:pt x="462155" y="1565010"/>
                  <a:pt x="442062" y="1530232"/>
                </a:cubicBezTo>
                <a:cubicBezTo>
                  <a:pt x="406898" y="1468702"/>
                  <a:pt x="371734" y="1407171"/>
                  <a:pt x="336570" y="1345641"/>
                </a:cubicBezTo>
                <a:cubicBezTo>
                  <a:pt x="313964" y="1305513"/>
                  <a:pt x="291359" y="1268059"/>
                  <a:pt x="268753" y="1230606"/>
                </a:cubicBezTo>
                <a:cubicBezTo>
                  <a:pt x="256195" y="1209204"/>
                  <a:pt x="256195" y="1209204"/>
                  <a:pt x="256195" y="1209204"/>
                </a:cubicBezTo>
                <a:cubicBezTo>
                  <a:pt x="243636" y="1187802"/>
                  <a:pt x="231078" y="1166401"/>
                  <a:pt x="221031" y="1147674"/>
                </a:cubicBezTo>
                <a:cubicBezTo>
                  <a:pt x="208472" y="1128947"/>
                  <a:pt x="198425" y="1107545"/>
                  <a:pt x="185867" y="1088819"/>
                </a:cubicBezTo>
                <a:cubicBezTo>
                  <a:pt x="180843" y="1078118"/>
                  <a:pt x="180843" y="1078118"/>
                  <a:pt x="180843" y="1078118"/>
                </a:cubicBezTo>
                <a:cubicBezTo>
                  <a:pt x="170797" y="1062067"/>
                  <a:pt x="160750" y="1046015"/>
                  <a:pt x="150703" y="1029964"/>
                </a:cubicBezTo>
                <a:cubicBezTo>
                  <a:pt x="133121" y="1000536"/>
                  <a:pt x="113027" y="968433"/>
                  <a:pt x="95445" y="939006"/>
                </a:cubicBezTo>
                <a:cubicBezTo>
                  <a:pt x="87910" y="936331"/>
                  <a:pt x="102980" y="955057"/>
                  <a:pt x="115539" y="973784"/>
                </a:cubicBezTo>
                <a:cubicBezTo>
                  <a:pt x="128097" y="992511"/>
                  <a:pt x="138144" y="1008562"/>
                  <a:pt x="123074" y="1000536"/>
                </a:cubicBezTo>
                <a:cubicBezTo>
                  <a:pt x="75351" y="912254"/>
                  <a:pt x="42699" y="866775"/>
                  <a:pt x="0" y="794544"/>
                </a:cubicBezTo>
                <a:cubicBezTo>
                  <a:pt x="10047" y="786518"/>
                  <a:pt x="22605" y="775817"/>
                  <a:pt x="37676" y="767791"/>
                </a:cubicBezTo>
                <a:cubicBezTo>
                  <a:pt x="40187" y="770466"/>
                  <a:pt x="22605" y="781167"/>
                  <a:pt x="5023" y="794544"/>
                </a:cubicBezTo>
                <a:cubicBezTo>
                  <a:pt x="15070" y="813270"/>
                  <a:pt x="27629" y="829322"/>
                  <a:pt x="32652" y="837347"/>
                </a:cubicBezTo>
                <a:cubicBezTo>
                  <a:pt x="25117" y="821296"/>
                  <a:pt x="17582" y="807920"/>
                  <a:pt x="10047" y="797219"/>
                </a:cubicBezTo>
                <a:cubicBezTo>
                  <a:pt x="135633" y="708936"/>
                  <a:pt x="256195" y="626004"/>
                  <a:pt x="371734" y="548422"/>
                </a:cubicBezTo>
                <a:cubicBezTo>
                  <a:pt x="429503" y="510969"/>
                  <a:pt x="484761" y="470841"/>
                  <a:pt x="540018" y="436063"/>
                </a:cubicBezTo>
                <a:cubicBezTo>
                  <a:pt x="560112" y="422686"/>
                  <a:pt x="560112" y="422686"/>
                  <a:pt x="560112" y="422686"/>
                </a:cubicBezTo>
                <a:cubicBezTo>
                  <a:pt x="572671" y="414661"/>
                  <a:pt x="572671" y="414661"/>
                  <a:pt x="572671" y="414661"/>
                </a:cubicBezTo>
                <a:cubicBezTo>
                  <a:pt x="595276" y="398609"/>
                  <a:pt x="595276" y="398609"/>
                  <a:pt x="595276" y="398609"/>
                </a:cubicBezTo>
                <a:cubicBezTo>
                  <a:pt x="612858" y="387908"/>
                  <a:pt x="627928" y="377208"/>
                  <a:pt x="645510" y="366507"/>
                </a:cubicBezTo>
                <a:cubicBezTo>
                  <a:pt x="776120" y="283575"/>
                  <a:pt x="904217" y="200642"/>
                  <a:pt x="1042361" y="98984"/>
                </a:cubicBezTo>
                <a:cubicBezTo>
                  <a:pt x="1092595" y="82932"/>
                  <a:pt x="1175482" y="21402"/>
                  <a:pt x="1230740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42270224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325763" y="1553557"/>
            <a:ext cx="2660595" cy="3898137"/>
          </a:xfrm>
          <a:custGeom>
            <a:avLst/>
            <a:gdLst>
              <a:gd name="connsiteX0" fmla="*/ 2489742 w 2660595"/>
              <a:gd name="connsiteY0" fmla="*/ 1810929 h 3898137"/>
              <a:gd name="connsiteX1" fmla="*/ 2488380 w 2660595"/>
              <a:gd name="connsiteY1" fmla="*/ 1815671 h 3898137"/>
              <a:gd name="connsiteX2" fmla="*/ 2480893 w 2660595"/>
              <a:gd name="connsiteY2" fmla="*/ 1833057 h 3898137"/>
              <a:gd name="connsiteX3" fmla="*/ 2488380 w 2660595"/>
              <a:gd name="connsiteY3" fmla="*/ 1813187 h 3898137"/>
              <a:gd name="connsiteX4" fmla="*/ 978380 w 2660595"/>
              <a:gd name="connsiteY4" fmla="*/ 1068042 h 3898137"/>
              <a:gd name="connsiteX5" fmla="*/ 791190 w 2660595"/>
              <a:gd name="connsiteY5" fmla="*/ 1080461 h 3898137"/>
              <a:gd name="connsiteX6" fmla="*/ 910992 w 2660595"/>
              <a:gd name="connsiteY6" fmla="*/ 1075493 h 3898137"/>
              <a:gd name="connsiteX7" fmla="*/ 985868 w 2660595"/>
              <a:gd name="connsiteY7" fmla="*/ 1070525 h 3898137"/>
              <a:gd name="connsiteX8" fmla="*/ 1020810 w 2660595"/>
              <a:gd name="connsiteY8" fmla="*/ 1068042 h 3898137"/>
              <a:gd name="connsiteX9" fmla="*/ 1734618 w 2660595"/>
              <a:gd name="connsiteY9" fmla="*/ 1017756 h 3898137"/>
              <a:gd name="connsiteX10" fmla="*/ 1764579 w 2660595"/>
              <a:gd name="connsiteY10" fmla="*/ 1090396 h 3898137"/>
              <a:gd name="connsiteX11" fmla="*/ 1787041 w 2660595"/>
              <a:gd name="connsiteY11" fmla="*/ 1214587 h 3898137"/>
              <a:gd name="connsiteX12" fmla="*/ 1787041 w 2660595"/>
              <a:gd name="connsiteY12" fmla="*/ 1229490 h 3898137"/>
              <a:gd name="connsiteX13" fmla="*/ 1789537 w 2660595"/>
              <a:gd name="connsiteY13" fmla="*/ 1244393 h 3898137"/>
              <a:gd name="connsiteX14" fmla="*/ 1789537 w 2660595"/>
              <a:gd name="connsiteY14" fmla="*/ 1271715 h 3898137"/>
              <a:gd name="connsiteX15" fmla="*/ 1792033 w 2660595"/>
              <a:gd name="connsiteY15" fmla="*/ 1296553 h 3898137"/>
              <a:gd name="connsiteX16" fmla="*/ 1792033 w 2660595"/>
              <a:gd name="connsiteY16" fmla="*/ 1308972 h 3898137"/>
              <a:gd name="connsiteX17" fmla="*/ 1789537 w 2660595"/>
              <a:gd name="connsiteY17" fmla="*/ 1323875 h 3898137"/>
              <a:gd name="connsiteX18" fmla="*/ 1789537 w 2660595"/>
              <a:gd name="connsiteY18" fmla="*/ 1378519 h 3898137"/>
              <a:gd name="connsiteX19" fmla="*/ 1782049 w 2660595"/>
              <a:gd name="connsiteY19" fmla="*/ 1433163 h 3898137"/>
              <a:gd name="connsiteX20" fmla="*/ 1777058 w 2660595"/>
              <a:gd name="connsiteY20" fmla="*/ 1460485 h 3898137"/>
              <a:gd name="connsiteX21" fmla="*/ 1772066 w 2660595"/>
              <a:gd name="connsiteY21" fmla="*/ 1487807 h 3898137"/>
              <a:gd name="connsiteX22" fmla="*/ 1757091 w 2660595"/>
              <a:gd name="connsiteY22" fmla="*/ 1539967 h 3898137"/>
              <a:gd name="connsiteX23" fmla="*/ 1742116 w 2660595"/>
              <a:gd name="connsiteY23" fmla="*/ 1589643 h 3898137"/>
              <a:gd name="connsiteX24" fmla="*/ 1737124 w 2660595"/>
              <a:gd name="connsiteY24" fmla="*/ 1602062 h 3898137"/>
              <a:gd name="connsiteX25" fmla="*/ 1732132 w 2660595"/>
              <a:gd name="connsiteY25" fmla="*/ 1614481 h 3898137"/>
              <a:gd name="connsiteX26" fmla="*/ 1722149 w 2660595"/>
              <a:gd name="connsiteY26" fmla="*/ 1636836 h 3898137"/>
              <a:gd name="connsiteX27" fmla="*/ 1712165 w 2660595"/>
              <a:gd name="connsiteY27" fmla="*/ 1659190 h 3898137"/>
              <a:gd name="connsiteX28" fmla="*/ 1707173 w 2660595"/>
              <a:gd name="connsiteY28" fmla="*/ 1671609 h 3898137"/>
              <a:gd name="connsiteX29" fmla="*/ 1702182 w 2660595"/>
              <a:gd name="connsiteY29" fmla="*/ 1681544 h 3898137"/>
              <a:gd name="connsiteX30" fmla="*/ 1679719 w 2660595"/>
              <a:gd name="connsiteY30" fmla="*/ 1723769 h 3898137"/>
              <a:gd name="connsiteX31" fmla="*/ 1654760 w 2660595"/>
              <a:gd name="connsiteY31" fmla="*/ 1763510 h 3898137"/>
              <a:gd name="connsiteX32" fmla="*/ 1632297 w 2660595"/>
              <a:gd name="connsiteY32" fmla="*/ 1800768 h 3898137"/>
              <a:gd name="connsiteX33" fmla="*/ 1584876 w 2660595"/>
              <a:gd name="connsiteY33" fmla="*/ 1865347 h 3898137"/>
              <a:gd name="connsiteX34" fmla="*/ 1557421 w 2660595"/>
              <a:gd name="connsiteY34" fmla="*/ 1902604 h 3898137"/>
              <a:gd name="connsiteX35" fmla="*/ 1519983 w 2660595"/>
              <a:gd name="connsiteY35" fmla="*/ 1949797 h 3898137"/>
              <a:gd name="connsiteX36" fmla="*/ 1497521 w 2660595"/>
              <a:gd name="connsiteY36" fmla="*/ 1972151 h 3898137"/>
              <a:gd name="connsiteX37" fmla="*/ 1642281 w 2660595"/>
              <a:gd name="connsiteY37" fmla="*/ 1775929 h 3898137"/>
              <a:gd name="connsiteX38" fmla="*/ 1754595 w 2660595"/>
              <a:gd name="connsiteY38" fmla="*/ 1532515 h 3898137"/>
              <a:gd name="connsiteX39" fmla="*/ 1772066 w 2660595"/>
              <a:gd name="connsiteY39" fmla="*/ 1460485 h 3898137"/>
              <a:gd name="connsiteX40" fmla="*/ 1784545 w 2660595"/>
              <a:gd name="connsiteY40" fmla="*/ 1388454 h 3898137"/>
              <a:gd name="connsiteX41" fmla="*/ 1787041 w 2660595"/>
              <a:gd name="connsiteY41" fmla="*/ 1316423 h 3898137"/>
              <a:gd name="connsiteX42" fmla="*/ 1787041 w 2660595"/>
              <a:gd name="connsiteY42" fmla="*/ 1281650 h 3898137"/>
              <a:gd name="connsiteX43" fmla="*/ 1784545 w 2660595"/>
              <a:gd name="connsiteY43" fmla="*/ 1246876 h 3898137"/>
              <a:gd name="connsiteX44" fmla="*/ 1784545 w 2660595"/>
              <a:gd name="connsiteY44" fmla="*/ 1227006 h 3898137"/>
              <a:gd name="connsiteX45" fmla="*/ 1782049 w 2660595"/>
              <a:gd name="connsiteY45" fmla="*/ 1207135 h 3898137"/>
              <a:gd name="connsiteX46" fmla="*/ 1777058 w 2660595"/>
              <a:gd name="connsiteY46" fmla="*/ 1164910 h 3898137"/>
              <a:gd name="connsiteX47" fmla="*/ 1769570 w 2660595"/>
              <a:gd name="connsiteY47" fmla="*/ 1125169 h 3898137"/>
              <a:gd name="connsiteX48" fmla="*/ 1759587 w 2660595"/>
              <a:gd name="connsiteY48" fmla="*/ 1085428 h 3898137"/>
              <a:gd name="connsiteX49" fmla="*/ 1728340 w 2660595"/>
              <a:gd name="connsiteY49" fmla="*/ 1002536 h 3898137"/>
              <a:gd name="connsiteX50" fmla="*/ 1730260 w 2660595"/>
              <a:gd name="connsiteY50" fmla="*/ 1005946 h 3898137"/>
              <a:gd name="connsiteX51" fmla="*/ 1734618 w 2660595"/>
              <a:gd name="connsiteY51" fmla="*/ 1017756 h 3898137"/>
              <a:gd name="connsiteX52" fmla="*/ 1702324 w 2660595"/>
              <a:gd name="connsiteY52" fmla="*/ 956331 h 3898137"/>
              <a:gd name="connsiteX53" fmla="*/ 1718093 w 2660595"/>
              <a:gd name="connsiteY53" fmla="*/ 977693 h 3898137"/>
              <a:gd name="connsiteX54" fmla="*/ 1728340 w 2660595"/>
              <a:gd name="connsiteY54" fmla="*/ 1002536 h 3898137"/>
              <a:gd name="connsiteX55" fmla="*/ 1689703 w 2660595"/>
              <a:gd name="connsiteY55" fmla="*/ 933915 h 3898137"/>
              <a:gd name="connsiteX56" fmla="*/ 1702324 w 2660595"/>
              <a:gd name="connsiteY56" fmla="*/ 956331 h 3898137"/>
              <a:gd name="connsiteX57" fmla="*/ 1697793 w 2660595"/>
              <a:gd name="connsiteY57" fmla="*/ 950192 h 3898137"/>
              <a:gd name="connsiteX58" fmla="*/ 534087 w 2660595"/>
              <a:gd name="connsiteY58" fmla="*/ 679676 h 3898137"/>
              <a:gd name="connsiteX59" fmla="*/ 535088 w 2660595"/>
              <a:gd name="connsiteY59" fmla="*/ 694804 h 3898137"/>
              <a:gd name="connsiteX60" fmla="*/ 528138 w 2660595"/>
              <a:gd name="connsiteY60" fmla="*/ 695990 h 3898137"/>
              <a:gd name="connsiteX61" fmla="*/ 527926 w 2660595"/>
              <a:gd name="connsiteY61" fmla="*/ 695569 h 3898137"/>
              <a:gd name="connsiteX62" fmla="*/ 527368 w 2660595"/>
              <a:gd name="connsiteY62" fmla="*/ 680566 h 3898137"/>
              <a:gd name="connsiteX63" fmla="*/ 529124 w 2660595"/>
              <a:gd name="connsiteY63" fmla="*/ 680566 h 3898137"/>
              <a:gd name="connsiteX64" fmla="*/ 531620 w 2660595"/>
              <a:gd name="connsiteY64" fmla="*/ 680566 h 3898137"/>
              <a:gd name="connsiteX65" fmla="*/ 1048265 w 2660595"/>
              <a:gd name="connsiteY65" fmla="*/ 623438 h 3898137"/>
              <a:gd name="connsiteX66" fmla="*/ 1059305 w 2660595"/>
              <a:gd name="connsiteY66" fmla="*/ 623573 h 3898137"/>
              <a:gd name="connsiteX67" fmla="*/ 811157 w 2660595"/>
              <a:gd name="connsiteY67" fmla="*/ 650760 h 3898137"/>
              <a:gd name="connsiteX68" fmla="*/ 778711 w 2660595"/>
              <a:gd name="connsiteY68" fmla="*/ 653244 h 3898137"/>
              <a:gd name="connsiteX69" fmla="*/ 743769 w 2660595"/>
              <a:gd name="connsiteY69" fmla="*/ 660696 h 3898137"/>
              <a:gd name="connsiteX70" fmla="*/ 676380 w 2660595"/>
              <a:gd name="connsiteY70" fmla="*/ 670631 h 3898137"/>
              <a:gd name="connsiteX71" fmla="*/ 668893 w 2660595"/>
              <a:gd name="connsiteY71" fmla="*/ 673115 h 3898137"/>
              <a:gd name="connsiteX72" fmla="*/ 666397 w 2660595"/>
              <a:gd name="connsiteY72" fmla="*/ 673115 h 3898137"/>
              <a:gd name="connsiteX73" fmla="*/ 663901 w 2660595"/>
              <a:gd name="connsiteY73" fmla="*/ 673115 h 3898137"/>
              <a:gd name="connsiteX74" fmla="*/ 658909 w 2660595"/>
              <a:gd name="connsiteY74" fmla="*/ 673115 h 3898137"/>
              <a:gd name="connsiteX75" fmla="*/ 648926 w 2660595"/>
              <a:gd name="connsiteY75" fmla="*/ 675598 h 3898137"/>
              <a:gd name="connsiteX76" fmla="*/ 626463 w 2660595"/>
              <a:gd name="connsiteY76" fmla="*/ 678082 h 3898137"/>
              <a:gd name="connsiteX77" fmla="*/ 621471 w 2660595"/>
              <a:gd name="connsiteY77" fmla="*/ 678082 h 3898137"/>
              <a:gd name="connsiteX78" fmla="*/ 618975 w 2660595"/>
              <a:gd name="connsiteY78" fmla="*/ 680566 h 3898137"/>
              <a:gd name="connsiteX79" fmla="*/ 618975 w 2660595"/>
              <a:gd name="connsiteY79" fmla="*/ 681613 h 3898137"/>
              <a:gd name="connsiteX80" fmla="*/ 615397 w 2660595"/>
              <a:gd name="connsiteY80" fmla="*/ 682119 h 3898137"/>
              <a:gd name="connsiteX81" fmla="*/ 613984 w 2660595"/>
              <a:gd name="connsiteY81" fmla="*/ 658212 h 3898137"/>
              <a:gd name="connsiteX82" fmla="*/ 613760 w 2660595"/>
              <a:gd name="connsiteY82" fmla="*/ 654643 h 3898137"/>
              <a:gd name="connsiteX83" fmla="*/ 623343 w 2660595"/>
              <a:gd name="connsiteY83" fmla="*/ 654176 h 3898137"/>
              <a:gd name="connsiteX84" fmla="*/ 673885 w 2660595"/>
              <a:gd name="connsiteY84" fmla="*/ 650760 h 3898137"/>
              <a:gd name="connsiteX85" fmla="*/ 743769 w 2660595"/>
              <a:gd name="connsiteY85" fmla="*/ 643309 h 3898137"/>
              <a:gd name="connsiteX86" fmla="*/ 821141 w 2660595"/>
              <a:gd name="connsiteY86" fmla="*/ 638341 h 3898137"/>
              <a:gd name="connsiteX87" fmla="*/ 889730 w 2660595"/>
              <a:gd name="connsiteY87" fmla="*/ 632551 h 3898137"/>
              <a:gd name="connsiteX88" fmla="*/ 916296 w 2660595"/>
              <a:gd name="connsiteY88" fmla="*/ 630812 h 3898137"/>
              <a:gd name="connsiteX89" fmla="*/ 945934 w 2660595"/>
              <a:gd name="connsiteY89" fmla="*/ 628406 h 3898137"/>
              <a:gd name="connsiteX90" fmla="*/ 891025 w 2660595"/>
              <a:gd name="connsiteY90" fmla="*/ 632442 h 3898137"/>
              <a:gd name="connsiteX91" fmla="*/ 889730 w 2660595"/>
              <a:gd name="connsiteY91" fmla="*/ 632551 h 3898137"/>
              <a:gd name="connsiteX92" fmla="*/ 886657 w 2660595"/>
              <a:gd name="connsiteY92" fmla="*/ 632753 h 3898137"/>
              <a:gd name="connsiteX93" fmla="*/ 868562 w 2660595"/>
              <a:gd name="connsiteY93" fmla="*/ 625922 h 3898137"/>
              <a:gd name="connsiteX94" fmla="*/ 1048265 w 2660595"/>
              <a:gd name="connsiteY94" fmla="*/ 623438 h 3898137"/>
              <a:gd name="connsiteX95" fmla="*/ 1305339 w 2660595"/>
              <a:gd name="connsiteY95" fmla="*/ 618471 h 3898137"/>
              <a:gd name="connsiteX96" fmla="*/ 1315322 w 2660595"/>
              <a:gd name="connsiteY96" fmla="*/ 618471 h 3898137"/>
              <a:gd name="connsiteX97" fmla="*/ 1347769 w 2660595"/>
              <a:gd name="connsiteY97" fmla="*/ 620954 h 3898137"/>
              <a:gd name="connsiteX98" fmla="*/ 1434693 w 2660595"/>
              <a:gd name="connsiteY98" fmla="*/ 629605 h 3898137"/>
              <a:gd name="connsiteX99" fmla="*/ 1492529 w 2660595"/>
              <a:gd name="connsiteY99" fmla="*/ 645793 h 3898137"/>
              <a:gd name="connsiteX100" fmla="*/ 1634793 w 2660595"/>
              <a:gd name="connsiteY100" fmla="*/ 712856 h 3898137"/>
              <a:gd name="connsiteX101" fmla="*/ 1757091 w 2660595"/>
              <a:gd name="connsiteY101" fmla="*/ 819660 h 3898137"/>
              <a:gd name="connsiteX102" fmla="*/ 1851934 w 2660595"/>
              <a:gd name="connsiteY102" fmla="*/ 968689 h 3898137"/>
              <a:gd name="connsiteX103" fmla="*/ 1782049 w 2660595"/>
              <a:gd name="connsiteY103" fmla="*/ 861885 h 3898137"/>
              <a:gd name="connsiteX104" fmla="*/ 1674727 w 2660595"/>
              <a:gd name="connsiteY104" fmla="*/ 757564 h 3898137"/>
              <a:gd name="connsiteX105" fmla="*/ 1524975 w 2660595"/>
              <a:gd name="connsiteY105" fmla="*/ 673115 h 3898137"/>
              <a:gd name="connsiteX106" fmla="*/ 1482545 w 2660595"/>
              <a:gd name="connsiteY106" fmla="*/ 658212 h 3898137"/>
              <a:gd name="connsiteX107" fmla="*/ 1437620 w 2660595"/>
              <a:gd name="connsiteY107" fmla="*/ 645793 h 3898137"/>
              <a:gd name="connsiteX108" fmla="*/ 1392694 w 2660595"/>
              <a:gd name="connsiteY108" fmla="*/ 633374 h 3898137"/>
              <a:gd name="connsiteX109" fmla="*/ 1370232 w 2660595"/>
              <a:gd name="connsiteY109" fmla="*/ 628406 h 3898137"/>
              <a:gd name="connsiteX110" fmla="*/ 1357752 w 2660595"/>
              <a:gd name="connsiteY110" fmla="*/ 625922 h 3898137"/>
              <a:gd name="connsiteX111" fmla="*/ 1350265 w 2660595"/>
              <a:gd name="connsiteY111" fmla="*/ 625922 h 3898137"/>
              <a:gd name="connsiteX112" fmla="*/ 1345273 w 2660595"/>
              <a:gd name="connsiteY112" fmla="*/ 623438 h 3898137"/>
              <a:gd name="connsiteX113" fmla="*/ 1325306 w 2660595"/>
              <a:gd name="connsiteY113" fmla="*/ 620954 h 3898137"/>
              <a:gd name="connsiteX114" fmla="*/ 1305339 w 2660595"/>
              <a:gd name="connsiteY114" fmla="*/ 618471 h 3898137"/>
              <a:gd name="connsiteX115" fmla="*/ 1217984 w 2660595"/>
              <a:gd name="connsiteY115" fmla="*/ 618471 h 3898137"/>
              <a:gd name="connsiteX116" fmla="*/ 1231672 w 2660595"/>
              <a:gd name="connsiteY116" fmla="*/ 618471 h 3898137"/>
              <a:gd name="connsiteX117" fmla="*/ 1242942 w 2660595"/>
              <a:gd name="connsiteY117" fmla="*/ 618471 h 3898137"/>
              <a:gd name="connsiteX118" fmla="*/ 1275389 w 2660595"/>
              <a:gd name="connsiteY118" fmla="*/ 623438 h 3898137"/>
              <a:gd name="connsiteX119" fmla="*/ 1310331 w 2660595"/>
              <a:gd name="connsiteY119" fmla="*/ 625922 h 3898137"/>
              <a:gd name="connsiteX120" fmla="*/ 1347769 w 2660595"/>
              <a:gd name="connsiteY120" fmla="*/ 633374 h 3898137"/>
              <a:gd name="connsiteX121" fmla="*/ 1390199 w 2660595"/>
              <a:gd name="connsiteY121" fmla="*/ 640825 h 3898137"/>
              <a:gd name="connsiteX122" fmla="*/ 1557421 w 2660595"/>
              <a:gd name="connsiteY122" fmla="*/ 697953 h 3898137"/>
              <a:gd name="connsiteX123" fmla="*/ 1699686 w 2660595"/>
              <a:gd name="connsiteY123" fmla="*/ 797305 h 3898137"/>
              <a:gd name="connsiteX124" fmla="*/ 1799521 w 2660595"/>
              <a:gd name="connsiteY124" fmla="*/ 926464 h 3898137"/>
              <a:gd name="connsiteX125" fmla="*/ 1694694 w 2660595"/>
              <a:gd name="connsiteY125" fmla="*/ 799789 h 3898137"/>
              <a:gd name="connsiteX126" fmla="*/ 1557421 w 2660595"/>
              <a:gd name="connsiteY126" fmla="*/ 707888 h 3898137"/>
              <a:gd name="connsiteX127" fmla="*/ 1402678 w 2660595"/>
              <a:gd name="connsiteY127" fmla="*/ 655728 h 3898137"/>
              <a:gd name="connsiteX128" fmla="*/ 1325306 w 2660595"/>
              <a:gd name="connsiteY128" fmla="*/ 640825 h 3898137"/>
              <a:gd name="connsiteX129" fmla="*/ 1307835 w 2660595"/>
              <a:gd name="connsiteY129" fmla="*/ 638341 h 3898137"/>
              <a:gd name="connsiteX130" fmla="*/ 1292860 w 2660595"/>
              <a:gd name="connsiteY130" fmla="*/ 635857 h 3898137"/>
              <a:gd name="connsiteX131" fmla="*/ 1262909 w 2660595"/>
              <a:gd name="connsiteY131" fmla="*/ 633374 h 3898137"/>
              <a:gd name="connsiteX132" fmla="*/ 1149971 w 2660595"/>
              <a:gd name="connsiteY132" fmla="*/ 624680 h 3898137"/>
              <a:gd name="connsiteX133" fmla="*/ 1059305 w 2660595"/>
              <a:gd name="connsiteY133" fmla="*/ 623573 h 3898137"/>
              <a:gd name="connsiteX134" fmla="*/ 1083207 w 2660595"/>
              <a:gd name="connsiteY134" fmla="*/ 620954 h 3898137"/>
              <a:gd name="connsiteX135" fmla="*/ 1217984 w 2660595"/>
              <a:gd name="connsiteY135" fmla="*/ 618471 h 3898137"/>
              <a:gd name="connsiteX136" fmla="*/ 1060744 w 2660595"/>
              <a:gd name="connsiteY136" fmla="*/ 606051 h 3898137"/>
              <a:gd name="connsiteX137" fmla="*/ 1198017 w 2660595"/>
              <a:gd name="connsiteY137" fmla="*/ 608535 h 3898137"/>
              <a:gd name="connsiteX138" fmla="*/ 1232959 w 2660595"/>
              <a:gd name="connsiteY138" fmla="*/ 611019 h 3898137"/>
              <a:gd name="connsiteX139" fmla="*/ 1270397 w 2660595"/>
              <a:gd name="connsiteY139" fmla="*/ 613503 h 3898137"/>
              <a:gd name="connsiteX140" fmla="*/ 1305339 w 2660595"/>
              <a:gd name="connsiteY140" fmla="*/ 618471 h 3898137"/>
              <a:gd name="connsiteX141" fmla="*/ 1296564 w 2660595"/>
              <a:gd name="connsiteY141" fmla="*/ 618471 h 3898137"/>
              <a:gd name="connsiteX142" fmla="*/ 1282876 w 2660595"/>
              <a:gd name="connsiteY142" fmla="*/ 618471 h 3898137"/>
              <a:gd name="connsiteX143" fmla="*/ 1250430 w 2660595"/>
              <a:gd name="connsiteY143" fmla="*/ 618471 h 3898137"/>
              <a:gd name="connsiteX144" fmla="*/ 1242942 w 2660595"/>
              <a:gd name="connsiteY144" fmla="*/ 618471 h 3898137"/>
              <a:gd name="connsiteX145" fmla="*/ 1120645 w 2660595"/>
              <a:gd name="connsiteY145" fmla="*/ 611019 h 3898137"/>
              <a:gd name="connsiteX146" fmla="*/ 1008331 w 2660595"/>
              <a:gd name="connsiteY146" fmla="*/ 611019 h 3898137"/>
              <a:gd name="connsiteX147" fmla="*/ 808661 w 2660595"/>
              <a:gd name="connsiteY147" fmla="*/ 615987 h 3898137"/>
              <a:gd name="connsiteX148" fmla="*/ 1060744 w 2660595"/>
              <a:gd name="connsiteY148" fmla="*/ 606051 h 3898137"/>
              <a:gd name="connsiteX149" fmla="*/ 1510000 w 2660595"/>
              <a:gd name="connsiteY149" fmla="*/ 0 h 3898137"/>
              <a:gd name="connsiteX150" fmla="*/ 1762083 w 2660595"/>
              <a:gd name="connsiteY150" fmla="*/ 44709 h 3898137"/>
              <a:gd name="connsiteX151" fmla="*/ 1821983 w 2660595"/>
              <a:gd name="connsiteY151" fmla="*/ 59612 h 3898137"/>
              <a:gd name="connsiteX152" fmla="*/ 1886876 w 2660595"/>
              <a:gd name="connsiteY152" fmla="*/ 79482 h 3898137"/>
              <a:gd name="connsiteX153" fmla="*/ 1956760 w 2660595"/>
              <a:gd name="connsiteY153" fmla="*/ 106804 h 3898137"/>
              <a:gd name="connsiteX154" fmla="*/ 2034132 w 2660595"/>
              <a:gd name="connsiteY154" fmla="*/ 141578 h 3898137"/>
              <a:gd name="connsiteX155" fmla="*/ 2066579 w 2660595"/>
              <a:gd name="connsiteY155" fmla="*/ 161448 h 3898137"/>
              <a:gd name="connsiteX156" fmla="*/ 2051603 w 2660595"/>
              <a:gd name="connsiteY156" fmla="*/ 158964 h 3898137"/>
              <a:gd name="connsiteX157" fmla="*/ 2248777 w 2660595"/>
              <a:gd name="connsiteY157" fmla="*/ 288123 h 3898137"/>
              <a:gd name="connsiteX158" fmla="*/ 2418496 w 2660595"/>
              <a:gd name="connsiteY158" fmla="*/ 479377 h 3898137"/>
              <a:gd name="connsiteX159" fmla="*/ 2530810 w 2660595"/>
              <a:gd name="connsiteY159" fmla="*/ 707888 h 3898137"/>
              <a:gd name="connsiteX160" fmla="*/ 2588215 w 2660595"/>
              <a:gd name="connsiteY160" fmla="*/ 941367 h 3898137"/>
              <a:gd name="connsiteX161" fmla="*/ 2605686 w 2660595"/>
              <a:gd name="connsiteY161" fmla="*/ 1167394 h 3898137"/>
              <a:gd name="connsiteX162" fmla="*/ 2605686 w 2660595"/>
              <a:gd name="connsiteY162" fmla="*/ 1219554 h 3898137"/>
              <a:gd name="connsiteX163" fmla="*/ 2603190 w 2660595"/>
              <a:gd name="connsiteY163" fmla="*/ 1271715 h 3898137"/>
              <a:gd name="connsiteX164" fmla="*/ 2600694 w 2660595"/>
              <a:gd name="connsiteY164" fmla="*/ 1323875 h 3898137"/>
              <a:gd name="connsiteX165" fmla="*/ 2598198 w 2660595"/>
              <a:gd name="connsiteY165" fmla="*/ 1378519 h 3898137"/>
              <a:gd name="connsiteX166" fmla="*/ 2593207 w 2660595"/>
              <a:gd name="connsiteY166" fmla="*/ 1428195 h 3898137"/>
              <a:gd name="connsiteX167" fmla="*/ 2585719 w 2660595"/>
              <a:gd name="connsiteY167" fmla="*/ 1480355 h 3898137"/>
              <a:gd name="connsiteX168" fmla="*/ 2575735 w 2660595"/>
              <a:gd name="connsiteY168" fmla="*/ 1532515 h 3898137"/>
              <a:gd name="connsiteX169" fmla="*/ 2565752 w 2660595"/>
              <a:gd name="connsiteY169" fmla="*/ 1582192 h 3898137"/>
              <a:gd name="connsiteX170" fmla="*/ 2555769 w 2660595"/>
              <a:gd name="connsiteY170" fmla="*/ 1631868 h 3898137"/>
              <a:gd name="connsiteX171" fmla="*/ 2540793 w 2660595"/>
              <a:gd name="connsiteY171" fmla="*/ 1679061 h 3898137"/>
              <a:gd name="connsiteX172" fmla="*/ 2528314 w 2660595"/>
              <a:gd name="connsiteY172" fmla="*/ 1726253 h 3898137"/>
              <a:gd name="connsiteX173" fmla="*/ 2513339 w 2660595"/>
              <a:gd name="connsiteY173" fmla="*/ 1770962 h 3898137"/>
              <a:gd name="connsiteX174" fmla="*/ 2540793 w 2660595"/>
              <a:gd name="connsiteY174" fmla="*/ 1696447 h 3898137"/>
              <a:gd name="connsiteX175" fmla="*/ 2563256 w 2660595"/>
              <a:gd name="connsiteY175" fmla="*/ 1621933 h 3898137"/>
              <a:gd name="connsiteX176" fmla="*/ 2593207 w 2660595"/>
              <a:gd name="connsiteY176" fmla="*/ 1477871 h 3898137"/>
              <a:gd name="connsiteX177" fmla="*/ 2598198 w 2660595"/>
              <a:gd name="connsiteY177" fmla="*/ 1443098 h 3898137"/>
              <a:gd name="connsiteX178" fmla="*/ 2600694 w 2660595"/>
              <a:gd name="connsiteY178" fmla="*/ 1425711 h 3898137"/>
              <a:gd name="connsiteX179" fmla="*/ 2603190 w 2660595"/>
              <a:gd name="connsiteY179" fmla="*/ 1408325 h 3898137"/>
              <a:gd name="connsiteX180" fmla="*/ 2608182 w 2660595"/>
              <a:gd name="connsiteY180" fmla="*/ 1336294 h 3898137"/>
              <a:gd name="connsiteX181" fmla="*/ 2610678 w 2660595"/>
              <a:gd name="connsiteY181" fmla="*/ 1318907 h 3898137"/>
              <a:gd name="connsiteX182" fmla="*/ 2610678 w 2660595"/>
              <a:gd name="connsiteY182" fmla="*/ 1301520 h 3898137"/>
              <a:gd name="connsiteX183" fmla="*/ 2613173 w 2660595"/>
              <a:gd name="connsiteY183" fmla="*/ 1264263 h 3898137"/>
              <a:gd name="connsiteX184" fmla="*/ 2615669 w 2660595"/>
              <a:gd name="connsiteY184" fmla="*/ 1187265 h 3898137"/>
              <a:gd name="connsiteX185" fmla="*/ 2620661 w 2660595"/>
              <a:gd name="connsiteY185" fmla="*/ 1212103 h 3898137"/>
              <a:gd name="connsiteX186" fmla="*/ 2620661 w 2660595"/>
              <a:gd name="connsiteY186" fmla="*/ 1244393 h 3898137"/>
              <a:gd name="connsiteX187" fmla="*/ 2625653 w 2660595"/>
              <a:gd name="connsiteY187" fmla="*/ 1294069 h 3898137"/>
              <a:gd name="connsiteX188" fmla="*/ 2623157 w 2660595"/>
              <a:gd name="connsiteY188" fmla="*/ 1321391 h 3898137"/>
              <a:gd name="connsiteX189" fmla="*/ 2618165 w 2660595"/>
              <a:gd name="connsiteY189" fmla="*/ 1351197 h 3898137"/>
              <a:gd name="connsiteX190" fmla="*/ 2608182 w 2660595"/>
              <a:gd name="connsiteY190" fmla="*/ 1415776 h 3898137"/>
              <a:gd name="connsiteX191" fmla="*/ 2595703 w 2660595"/>
              <a:gd name="connsiteY191" fmla="*/ 1485323 h 3898137"/>
              <a:gd name="connsiteX192" fmla="*/ 2590711 w 2660595"/>
              <a:gd name="connsiteY192" fmla="*/ 1522580 h 3898137"/>
              <a:gd name="connsiteX193" fmla="*/ 2580727 w 2660595"/>
              <a:gd name="connsiteY193" fmla="*/ 1559837 h 3898137"/>
              <a:gd name="connsiteX194" fmla="*/ 2573240 w 2660595"/>
              <a:gd name="connsiteY194" fmla="*/ 1599578 h 3898137"/>
              <a:gd name="connsiteX195" fmla="*/ 2563256 w 2660595"/>
              <a:gd name="connsiteY195" fmla="*/ 1639320 h 3898137"/>
              <a:gd name="connsiteX196" fmla="*/ 2538297 w 2660595"/>
              <a:gd name="connsiteY196" fmla="*/ 1721286 h 3898137"/>
              <a:gd name="connsiteX197" fmla="*/ 2505851 w 2660595"/>
              <a:gd name="connsiteY197" fmla="*/ 1805735 h 3898137"/>
              <a:gd name="connsiteX198" fmla="*/ 2488380 w 2660595"/>
              <a:gd name="connsiteY198" fmla="*/ 1845476 h 3898137"/>
              <a:gd name="connsiteX199" fmla="*/ 2470909 w 2660595"/>
              <a:gd name="connsiteY199" fmla="*/ 1885217 h 3898137"/>
              <a:gd name="connsiteX200" fmla="*/ 2296198 w 2660595"/>
              <a:gd name="connsiteY200" fmla="*/ 2165889 h 3898137"/>
              <a:gd name="connsiteX201" fmla="*/ 2271240 w 2660595"/>
              <a:gd name="connsiteY201" fmla="*/ 2195695 h 3898137"/>
              <a:gd name="connsiteX202" fmla="*/ 2248777 w 2660595"/>
              <a:gd name="connsiteY202" fmla="*/ 2223017 h 3898137"/>
              <a:gd name="connsiteX203" fmla="*/ 2226314 w 2660595"/>
              <a:gd name="connsiteY203" fmla="*/ 2250339 h 3898137"/>
              <a:gd name="connsiteX204" fmla="*/ 2216331 w 2660595"/>
              <a:gd name="connsiteY204" fmla="*/ 2262758 h 3898137"/>
              <a:gd name="connsiteX205" fmla="*/ 2203851 w 2660595"/>
              <a:gd name="connsiteY205" fmla="*/ 2275177 h 3898137"/>
              <a:gd name="connsiteX206" fmla="*/ 2161421 w 2660595"/>
              <a:gd name="connsiteY206" fmla="*/ 2319885 h 3898137"/>
              <a:gd name="connsiteX207" fmla="*/ 2121487 w 2660595"/>
              <a:gd name="connsiteY207" fmla="*/ 2357143 h 3898137"/>
              <a:gd name="connsiteX208" fmla="*/ 2168909 w 2660595"/>
              <a:gd name="connsiteY208" fmla="*/ 2304982 h 3898137"/>
              <a:gd name="connsiteX209" fmla="*/ 2216331 w 2660595"/>
              <a:gd name="connsiteY209" fmla="*/ 2255306 h 3898137"/>
              <a:gd name="connsiteX210" fmla="*/ 2261256 w 2660595"/>
              <a:gd name="connsiteY210" fmla="*/ 2203146 h 3898137"/>
              <a:gd name="connsiteX211" fmla="*/ 2283719 w 2660595"/>
              <a:gd name="connsiteY211" fmla="*/ 2175824 h 3898137"/>
              <a:gd name="connsiteX212" fmla="*/ 2306182 w 2660595"/>
              <a:gd name="connsiteY212" fmla="*/ 2146018 h 3898137"/>
              <a:gd name="connsiteX213" fmla="*/ 2328645 w 2660595"/>
              <a:gd name="connsiteY213" fmla="*/ 2113729 h 3898137"/>
              <a:gd name="connsiteX214" fmla="*/ 2351107 w 2660595"/>
              <a:gd name="connsiteY214" fmla="*/ 2078955 h 3898137"/>
              <a:gd name="connsiteX215" fmla="*/ 2401025 w 2660595"/>
              <a:gd name="connsiteY215" fmla="*/ 2001957 h 3898137"/>
              <a:gd name="connsiteX216" fmla="*/ 2453438 w 2660595"/>
              <a:gd name="connsiteY216" fmla="*/ 1907572 h 3898137"/>
              <a:gd name="connsiteX217" fmla="*/ 2478397 w 2660595"/>
              <a:gd name="connsiteY217" fmla="*/ 1852928 h 3898137"/>
              <a:gd name="connsiteX218" fmla="*/ 2490876 w 2660595"/>
              <a:gd name="connsiteY218" fmla="*/ 1823122 h 3898137"/>
              <a:gd name="connsiteX219" fmla="*/ 2503355 w 2660595"/>
              <a:gd name="connsiteY219" fmla="*/ 1793316 h 3898137"/>
              <a:gd name="connsiteX220" fmla="*/ 2495868 w 2660595"/>
              <a:gd name="connsiteY220" fmla="*/ 1800768 h 3898137"/>
              <a:gd name="connsiteX221" fmla="*/ 2489742 w 2660595"/>
              <a:gd name="connsiteY221" fmla="*/ 1810929 h 3898137"/>
              <a:gd name="connsiteX222" fmla="*/ 2493372 w 2660595"/>
              <a:gd name="connsiteY222" fmla="*/ 1798284 h 3898137"/>
              <a:gd name="connsiteX223" fmla="*/ 2505851 w 2660595"/>
              <a:gd name="connsiteY223" fmla="*/ 1763510 h 3898137"/>
              <a:gd name="connsiteX224" fmla="*/ 2528314 w 2660595"/>
              <a:gd name="connsiteY224" fmla="*/ 1693964 h 3898137"/>
              <a:gd name="connsiteX225" fmla="*/ 2548281 w 2660595"/>
              <a:gd name="connsiteY225" fmla="*/ 1621933 h 3898137"/>
              <a:gd name="connsiteX226" fmla="*/ 2565752 w 2660595"/>
              <a:gd name="connsiteY226" fmla="*/ 1547418 h 3898137"/>
              <a:gd name="connsiteX227" fmla="*/ 2580727 w 2660595"/>
              <a:gd name="connsiteY227" fmla="*/ 1472904 h 3898137"/>
              <a:gd name="connsiteX228" fmla="*/ 2590711 w 2660595"/>
              <a:gd name="connsiteY228" fmla="*/ 1398389 h 3898137"/>
              <a:gd name="connsiteX229" fmla="*/ 2595703 w 2660595"/>
              <a:gd name="connsiteY229" fmla="*/ 1323875 h 3898137"/>
              <a:gd name="connsiteX230" fmla="*/ 2595703 w 2660595"/>
              <a:gd name="connsiteY230" fmla="*/ 1249360 h 3898137"/>
              <a:gd name="connsiteX231" fmla="*/ 2543289 w 2660595"/>
              <a:gd name="connsiteY231" fmla="*/ 1582192 h 3898137"/>
              <a:gd name="connsiteX232" fmla="*/ 2533306 w 2660595"/>
              <a:gd name="connsiteY232" fmla="*/ 1626900 h 3898137"/>
              <a:gd name="connsiteX233" fmla="*/ 2520827 w 2660595"/>
              <a:gd name="connsiteY233" fmla="*/ 1671609 h 3898137"/>
              <a:gd name="connsiteX234" fmla="*/ 2508347 w 2660595"/>
              <a:gd name="connsiteY234" fmla="*/ 1716318 h 3898137"/>
              <a:gd name="connsiteX235" fmla="*/ 2490876 w 2660595"/>
              <a:gd name="connsiteY235" fmla="*/ 1758543 h 3898137"/>
              <a:gd name="connsiteX236" fmla="*/ 2475901 w 2660595"/>
              <a:gd name="connsiteY236" fmla="*/ 1803251 h 3898137"/>
              <a:gd name="connsiteX237" fmla="*/ 2455934 w 2660595"/>
              <a:gd name="connsiteY237" fmla="*/ 1845476 h 3898137"/>
              <a:gd name="connsiteX238" fmla="*/ 2416000 w 2660595"/>
              <a:gd name="connsiteY238" fmla="*/ 1924959 h 3898137"/>
              <a:gd name="connsiteX239" fmla="*/ 2158925 w 2660595"/>
              <a:gd name="connsiteY239" fmla="*/ 2280144 h 3898137"/>
              <a:gd name="connsiteX240" fmla="*/ 2123983 w 2660595"/>
              <a:gd name="connsiteY240" fmla="*/ 2319885 h 3898137"/>
              <a:gd name="connsiteX241" fmla="*/ 2086545 w 2660595"/>
              <a:gd name="connsiteY241" fmla="*/ 2357143 h 3898137"/>
              <a:gd name="connsiteX242" fmla="*/ 2011669 w 2660595"/>
              <a:gd name="connsiteY242" fmla="*/ 2434141 h 3898137"/>
              <a:gd name="connsiteX243" fmla="*/ 1934297 w 2660595"/>
              <a:gd name="connsiteY243" fmla="*/ 2508655 h 3898137"/>
              <a:gd name="connsiteX244" fmla="*/ 1909339 w 2660595"/>
              <a:gd name="connsiteY244" fmla="*/ 2531010 h 3898137"/>
              <a:gd name="connsiteX245" fmla="*/ 1894364 w 2660595"/>
              <a:gd name="connsiteY245" fmla="*/ 2545913 h 3898137"/>
              <a:gd name="connsiteX246" fmla="*/ 1919322 w 2660595"/>
              <a:gd name="connsiteY246" fmla="*/ 2531010 h 3898137"/>
              <a:gd name="connsiteX247" fmla="*/ 1921818 w 2660595"/>
              <a:gd name="connsiteY247" fmla="*/ 2528526 h 3898137"/>
              <a:gd name="connsiteX248" fmla="*/ 1924314 w 2660595"/>
              <a:gd name="connsiteY248" fmla="*/ 2526042 h 3898137"/>
              <a:gd name="connsiteX249" fmla="*/ 1929306 w 2660595"/>
              <a:gd name="connsiteY249" fmla="*/ 2521075 h 3898137"/>
              <a:gd name="connsiteX250" fmla="*/ 1946777 w 2660595"/>
              <a:gd name="connsiteY250" fmla="*/ 2506172 h 3898137"/>
              <a:gd name="connsiteX251" fmla="*/ 1984215 w 2660595"/>
              <a:gd name="connsiteY251" fmla="*/ 2468914 h 3898137"/>
              <a:gd name="connsiteX252" fmla="*/ 1956760 w 2660595"/>
              <a:gd name="connsiteY252" fmla="*/ 2498720 h 3898137"/>
              <a:gd name="connsiteX253" fmla="*/ 1926810 w 2660595"/>
              <a:gd name="connsiteY253" fmla="*/ 2528526 h 3898137"/>
              <a:gd name="connsiteX254" fmla="*/ 1914331 w 2660595"/>
              <a:gd name="connsiteY254" fmla="*/ 2538461 h 3898137"/>
              <a:gd name="connsiteX255" fmla="*/ 1901851 w 2660595"/>
              <a:gd name="connsiteY255" fmla="*/ 2550880 h 3898137"/>
              <a:gd name="connsiteX256" fmla="*/ 1844446 w 2660595"/>
              <a:gd name="connsiteY256" fmla="*/ 2598073 h 3898137"/>
              <a:gd name="connsiteX257" fmla="*/ 1752099 w 2660595"/>
              <a:gd name="connsiteY257" fmla="*/ 2689974 h 3898137"/>
              <a:gd name="connsiteX258" fmla="*/ 1689703 w 2660595"/>
              <a:gd name="connsiteY258" fmla="*/ 2732199 h 3898137"/>
              <a:gd name="connsiteX259" fmla="*/ 1659752 w 2660595"/>
              <a:gd name="connsiteY259" fmla="*/ 2757037 h 3898137"/>
              <a:gd name="connsiteX260" fmla="*/ 1644777 w 2660595"/>
              <a:gd name="connsiteY260" fmla="*/ 2771940 h 3898137"/>
              <a:gd name="connsiteX261" fmla="*/ 1642281 w 2660595"/>
              <a:gd name="connsiteY261" fmla="*/ 2774424 h 3898137"/>
              <a:gd name="connsiteX262" fmla="*/ 1647273 w 2660595"/>
              <a:gd name="connsiteY262" fmla="*/ 2774424 h 3898137"/>
              <a:gd name="connsiteX263" fmla="*/ 1657256 w 2660595"/>
              <a:gd name="connsiteY263" fmla="*/ 2774424 h 3898137"/>
              <a:gd name="connsiteX264" fmla="*/ 1784545 w 2660595"/>
              <a:gd name="connsiteY264" fmla="*/ 2774424 h 3898137"/>
              <a:gd name="connsiteX265" fmla="*/ 1831967 w 2660595"/>
              <a:gd name="connsiteY265" fmla="*/ 2759521 h 3898137"/>
              <a:gd name="connsiteX266" fmla="*/ 1849438 w 2660595"/>
              <a:gd name="connsiteY266" fmla="*/ 2762005 h 3898137"/>
              <a:gd name="connsiteX267" fmla="*/ 1869405 w 2660595"/>
              <a:gd name="connsiteY267" fmla="*/ 2764489 h 3898137"/>
              <a:gd name="connsiteX268" fmla="*/ 1916826 w 2660595"/>
              <a:gd name="connsiteY268" fmla="*/ 2764489 h 3898137"/>
              <a:gd name="connsiteX269" fmla="*/ 1964248 w 2660595"/>
              <a:gd name="connsiteY269" fmla="*/ 2762005 h 3898137"/>
              <a:gd name="connsiteX270" fmla="*/ 1984215 w 2660595"/>
              <a:gd name="connsiteY270" fmla="*/ 2759521 h 3898137"/>
              <a:gd name="connsiteX271" fmla="*/ 1994198 w 2660595"/>
              <a:gd name="connsiteY271" fmla="*/ 2759521 h 3898137"/>
              <a:gd name="connsiteX272" fmla="*/ 1996694 w 2660595"/>
              <a:gd name="connsiteY272" fmla="*/ 2759521 h 3898137"/>
              <a:gd name="connsiteX273" fmla="*/ 2004182 w 2660595"/>
              <a:gd name="connsiteY273" fmla="*/ 2757037 h 3898137"/>
              <a:gd name="connsiteX274" fmla="*/ 1996694 w 2660595"/>
              <a:gd name="connsiteY274" fmla="*/ 2757037 h 3898137"/>
              <a:gd name="connsiteX275" fmla="*/ 1991703 w 2660595"/>
              <a:gd name="connsiteY275" fmla="*/ 2754553 h 3898137"/>
              <a:gd name="connsiteX276" fmla="*/ 1989207 w 2660595"/>
              <a:gd name="connsiteY276" fmla="*/ 2754553 h 3898137"/>
              <a:gd name="connsiteX277" fmla="*/ 1974231 w 2660595"/>
              <a:gd name="connsiteY277" fmla="*/ 2754553 h 3898137"/>
              <a:gd name="connsiteX278" fmla="*/ 1939289 w 2660595"/>
              <a:gd name="connsiteY278" fmla="*/ 2752070 h 3898137"/>
              <a:gd name="connsiteX279" fmla="*/ 1856926 w 2660595"/>
              <a:gd name="connsiteY279" fmla="*/ 2749586 h 3898137"/>
              <a:gd name="connsiteX280" fmla="*/ 1906843 w 2660595"/>
              <a:gd name="connsiteY280" fmla="*/ 2742134 h 3898137"/>
              <a:gd name="connsiteX281" fmla="*/ 1951769 w 2660595"/>
              <a:gd name="connsiteY281" fmla="*/ 2737167 h 3898137"/>
              <a:gd name="connsiteX282" fmla="*/ 1974231 w 2660595"/>
              <a:gd name="connsiteY282" fmla="*/ 2737167 h 3898137"/>
              <a:gd name="connsiteX283" fmla="*/ 1984215 w 2660595"/>
              <a:gd name="connsiteY283" fmla="*/ 2737167 h 3898137"/>
              <a:gd name="connsiteX284" fmla="*/ 1991703 w 2660595"/>
              <a:gd name="connsiteY284" fmla="*/ 2737167 h 3898137"/>
              <a:gd name="connsiteX285" fmla="*/ 1994198 w 2660595"/>
              <a:gd name="connsiteY285" fmla="*/ 2737167 h 3898137"/>
              <a:gd name="connsiteX286" fmla="*/ 2004182 w 2660595"/>
              <a:gd name="connsiteY286" fmla="*/ 2737167 h 3898137"/>
              <a:gd name="connsiteX287" fmla="*/ 2168909 w 2660595"/>
              <a:gd name="connsiteY287" fmla="*/ 2734683 h 3898137"/>
              <a:gd name="connsiteX288" fmla="*/ 2351107 w 2660595"/>
              <a:gd name="connsiteY288" fmla="*/ 2732199 h 3898137"/>
              <a:gd name="connsiteX289" fmla="*/ 2216331 w 2660595"/>
              <a:gd name="connsiteY289" fmla="*/ 2737167 h 3898137"/>
              <a:gd name="connsiteX290" fmla="*/ 2660595 w 2660595"/>
              <a:gd name="connsiteY290" fmla="*/ 2739650 h 3898137"/>
              <a:gd name="connsiteX291" fmla="*/ 2658099 w 2660595"/>
              <a:gd name="connsiteY291" fmla="*/ 3002935 h 3898137"/>
              <a:gd name="connsiteX292" fmla="*/ 2658099 w 2660595"/>
              <a:gd name="connsiteY292" fmla="*/ 3067514 h 3898137"/>
              <a:gd name="connsiteX293" fmla="*/ 2658099 w 2660595"/>
              <a:gd name="connsiteY293" fmla="*/ 3223995 h 3898137"/>
              <a:gd name="connsiteX294" fmla="*/ 2655603 w 2660595"/>
              <a:gd name="connsiteY294" fmla="*/ 3243865 h 3898137"/>
              <a:gd name="connsiteX295" fmla="*/ 2655603 w 2660595"/>
              <a:gd name="connsiteY295" fmla="*/ 3320864 h 3898137"/>
              <a:gd name="connsiteX296" fmla="*/ 2655603 w 2660595"/>
              <a:gd name="connsiteY296" fmla="*/ 3395378 h 3898137"/>
              <a:gd name="connsiteX297" fmla="*/ 2655603 w 2660595"/>
              <a:gd name="connsiteY297" fmla="*/ 3638792 h 3898137"/>
              <a:gd name="connsiteX298" fmla="*/ 2655603 w 2660595"/>
              <a:gd name="connsiteY298" fmla="*/ 3884690 h 3898137"/>
              <a:gd name="connsiteX299" fmla="*/ 2398529 w 2660595"/>
              <a:gd name="connsiteY299" fmla="*/ 3887174 h 3898137"/>
              <a:gd name="connsiteX300" fmla="*/ 2450942 w 2660595"/>
              <a:gd name="connsiteY300" fmla="*/ 3889658 h 3898137"/>
              <a:gd name="connsiteX301" fmla="*/ 2495868 w 2660595"/>
              <a:gd name="connsiteY301" fmla="*/ 3894625 h 3898137"/>
              <a:gd name="connsiteX302" fmla="*/ 2301190 w 2660595"/>
              <a:gd name="connsiteY302" fmla="*/ 3894625 h 3898137"/>
              <a:gd name="connsiteX303" fmla="*/ 2116496 w 2660595"/>
              <a:gd name="connsiteY303" fmla="*/ 3897109 h 3898137"/>
              <a:gd name="connsiteX304" fmla="*/ 2241289 w 2660595"/>
              <a:gd name="connsiteY304" fmla="*/ 3892142 h 3898137"/>
              <a:gd name="connsiteX305" fmla="*/ 2079058 w 2660595"/>
              <a:gd name="connsiteY305" fmla="*/ 3889658 h 3898137"/>
              <a:gd name="connsiteX306" fmla="*/ 1999190 w 2660595"/>
              <a:gd name="connsiteY306" fmla="*/ 3889658 h 3898137"/>
              <a:gd name="connsiteX307" fmla="*/ 1951769 w 2660595"/>
              <a:gd name="connsiteY307" fmla="*/ 3889658 h 3898137"/>
              <a:gd name="connsiteX308" fmla="*/ 1777058 w 2660595"/>
              <a:gd name="connsiteY308" fmla="*/ 3884690 h 3898137"/>
              <a:gd name="connsiteX309" fmla="*/ 1440116 w 2660595"/>
              <a:gd name="connsiteY309" fmla="*/ 3874755 h 3898137"/>
              <a:gd name="connsiteX310" fmla="*/ 761240 w 2660595"/>
              <a:gd name="connsiteY310" fmla="*/ 3862336 h 3898137"/>
              <a:gd name="connsiteX311" fmla="*/ 466727 w 2660595"/>
              <a:gd name="connsiteY311" fmla="*/ 3839982 h 3898137"/>
              <a:gd name="connsiteX312" fmla="*/ 541604 w 2660595"/>
              <a:gd name="connsiteY312" fmla="*/ 3839982 h 3898137"/>
              <a:gd name="connsiteX313" fmla="*/ 486694 w 2660595"/>
              <a:gd name="connsiteY313" fmla="*/ 3728210 h 3898137"/>
              <a:gd name="connsiteX314" fmla="*/ 411818 w 2660595"/>
              <a:gd name="connsiteY314" fmla="*/ 3695920 h 3898137"/>
              <a:gd name="connsiteX315" fmla="*/ 559075 w 2660595"/>
              <a:gd name="connsiteY315" fmla="*/ 3653695 h 3898137"/>
              <a:gd name="connsiteX316" fmla="*/ 466727 w 2660595"/>
              <a:gd name="connsiteY316" fmla="*/ 3641276 h 3898137"/>
              <a:gd name="connsiteX317" fmla="*/ 504166 w 2660595"/>
              <a:gd name="connsiteY317" fmla="*/ 3601535 h 3898137"/>
              <a:gd name="connsiteX318" fmla="*/ 411818 w 2660595"/>
              <a:gd name="connsiteY318" fmla="*/ 3591600 h 3898137"/>
              <a:gd name="connsiteX319" fmla="*/ 541604 w 2660595"/>
              <a:gd name="connsiteY319" fmla="*/ 3574213 h 3898137"/>
              <a:gd name="connsiteX320" fmla="*/ 411818 w 2660595"/>
              <a:gd name="connsiteY320" fmla="*/ 3529504 h 3898137"/>
              <a:gd name="connsiteX321" fmla="*/ 559075 w 2660595"/>
              <a:gd name="connsiteY321" fmla="*/ 3390411 h 3898137"/>
              <a:gd name="connsiteX322" fmla="*/ 486694 w 2660595"/>
              <a:gd name="connsiteY322" fmla="*/ 3382959 h 3898137"/>
              <a:gd name="connsiteX323" fmla="*/ 559635 w 2660595"/>
              <a:gd name="connsiteY323" fmla="*/ 3376648 h 3898137"/>
              <a:gd name="connsiteX324" fmla="*/ 590537 w 2660595"/>
              <a:gd name="connsiteY324" fmla="*/ 3371877 h 3898137"/>
              <a:gd name="connsiteX325" fmla="*/ 1043273 w 2660595"/>
              <a:gd name="connsiteY325" fmla="*/ 3370540 h 3898137"/>
              <a:gd name="connsiteX326" fmla="*/ 2029141 w 2660595"/>
              <a:gd name="connsiteY326" fmla="*/ 3368063 h 3898137"/>
              <a:gd name="connsiteX327" fmla="*/ 2029141 w 2660595"/>
              <a:gd name="connsiteY327" fmla="*/ 3372403 h 3898137"/>
              <a:gd name="connsiteX328" fmla="*/ 2029141 w 2660595"/>
              <a:gd name="connsiteY328" fmla="*/ 3374266 h 3898137"/>
              <a:gd name="connsiteX329" fmla="*/ 2029141 w 2660595"/>
              <a:gd name="connsiteY329" fmla="*/ 3377992 h 3898137"/>
              <a:gd name="connsiteX330" fmla="*/ 2029141 w 2660595"/>
              <a:gd name="connsiteY330" fmla="*/ 3380475 h 3898137"/>
              <a:gd name="connsiteX331" fmla="*/ 2031636 w 2660595"/>
              <a:gd name="connsiteY331" fmla="*/ 3368056 h 3898137"/>
              <a:gd name="connsiteX332" fmla="*/ 2029141 w 2660595"/>
              <a:gd name="connsiteY332" fmla="*/ 3368063 h 3898137"/>
              <a:gd name="connsiteX333" fmla="*/ 2029141 w 2660595"/>
              <a:gd name="connsiteY333" fmla="*/ 3360372 h 3898137"/>
              <a:gd name="connsiteX334" fmla="*/ 2029141 w 2660595"/>
              <a:gd name="connsiteY334" fmla="*/ 3359130 h 3898137"/>
              <a:gd name="connsiteX335" fmla="*/ 2029141 w 2660595"/>
              <a:gd name="connsiteY335" fmla="*/ 3350049 h 3898137"/>
              <a:gd name="connsiteX336" fmla="*/ 2029141 w 2660595"/>
              <a:gd name="connsiteY336" fmla="*/ 3347720 h 3898137"/>
              <a:gd name="connsiteX337" fmla="*/ 2029141 w 2660595"/>
              <a:gd name="connsiteY337" fmla="*/ 3345702 h 3898137"/>
              <a:gd name="connsiteX338" fmla="*/ 2029141 w 2660595"/>
              <a:gd name="connsiteY338" fmla="*/ 3333283 h 3898137"/>
              <a:gd name="connsiteX339" fmla="*/ 2029141 w 2660595"/>
              <a:gd name="connsiteY339" fmla="*/ 3322416 h 3898137"/>
              <a:gd name="connsiteX340" fmla="*/ 2029141 w 2660595"/>
              <a:gd name="connsiteY340" fmla="*/ 3308367 h 3898137"/>
              <a:gd name="connsiteX341" fmla="*/ 2029141 w 2660595"/>
              <a:gd name="connsiteY341" fmla="*/ 3296608 h 3898137"/>
              <a:gd name="connsiteX342" fmla="*/ 2029141 w 2660595"/>
              <a:gd name="connsiteY342" fmla="*/ 3296026 h 3898137"/>
              <a:gd name="connsiteX343" fmla="*/ 2029141 w 2660595"/>
              <a:gd name="connsiteY343" fmla="*/ 3290437 h 3898137"/>
              <a:gd name="connsiteX344" fmla="*/ 2029141 w 2660595"/>
              <a:gd name="connsiteY344" fmla="*/ 3289195 h 3898137"/>
              <a:gd name="connsiteX345" fmla="*/ 2029141 w 2660595"/>
              <a:gd name="connsiteY345" fmla="*/ 3281123 h 3898137"/>
              <a:gd name="connsiteX346" fmla="*/ 2029141 w 2660595"/>
              <a:gd name="connsiteY346" fmla="*/ 3277164 h 3898137"/>
              <a:gd name="connsiteX347" fmla="*/ 2029141 w 2660595"/>
              <a:gd name="connsiteY347" fmla="*/ 3261019 h 3898137"/>
              <a:gd name="connsiteX348" fmla="*/ 2029141 w 2660595"/>
              <a:gd name="connsiteY348" fmla="*/ 3251317 h 3898137"/>
              <a:gd name="connsiteX349" fmla="*/ 2029141 w 2660595"/>
              <a:gd name="connsiteY349" fmla="*/ 3250696 h 3898137"/>
              <a:gd name="connsiteX350" fmla="*/ 2029141 w 2660595"/>
              <a:gd name="connsiteY350" fmla="*/ 3250075 h 3898137"/>
              <a:gd name="connsiteX351" fmla="*/ 2029141 w 2660595"/>
              <a:gd name="connsiteY351" fmla="*/ 3246349 h 3898137"/>
              <a:gd name="connsiteX352" fmla="*/ 2026645 w 2660595"/>
              <a:gd name="connsiteY352" fmla="*/ 3251317 h 3898137"/>
              <a:gd name="connsiteX353" fmla="*/ 2014165 w 2660595"/>
              <a:gd name="connsiteY353" fmla="*/ 3238898 h 3898137"/>
              <a:gd name="connsiteX354" fmla="*/ 2011669 w 2660595"/>
              <a:gd name="connsiteY354" fmla="*/ 3241382 h 3898137"/>
              <a:gd name="connsiteX355" fmla="*/ 1996694 w 2660595"/>
              <a:gd name="connsiteY355" fmla="*/ 3238898 h 3898137"/>
              <a:gd name="connsiteX356" fmla="*/ 1994198 w 2660595"/>
              <a:gd name="connsiteY356" fmla="*/ 3238898 h 3898137"/>
              <a:gd name="connsiteX357" fmla="*/ 1976727 w 2660595"/>
              <a:gd name="connsiteY357" fmla="*/ 3238898 h 3898137"/>
              <a:gd name="connsiteX358" fmla="*/ 1889372 w 2660595"/>
              <a:gd name="connsiteY358" fmla="*/ 3238898 h 3898137"/>
              <a:gd name="connsiteX359" fmla="*/ 1714661 w 2660595"/>
              <a:gd name="connsiteY359" fmla="*/ 3236414 h 3898137"/>
              <a:gd name="connsiteX360" fmla="*/ 1090694 w 2660595"/>
              <a:gd name="connsiteY360" fmla="*/ 3228962 h 3898137"/>
              <a:gd name="connsiteX361" fmla="*/ 1128132 w 2660595"/>
              <a:gd name="connsiteY361" fmla="*/ 3238898 h 3898137"/>
              <a:gd name="connsiteX362" fmla="*/ 723802 w 2660595"/>
              <a:gd name="connsiteY362" fmla="*/ 3281123 h 3898137"/>
              <a:gd name="connsiteX363" fmla="*/ 619560 w 2660595"/>
              <a:gd name="connsiteY363" fmla="*/ 3367397 h 3898137"/>
              <a:gd name="connsiteX364" fmla="*/ 590537 w 2660595"/>
              <a:gd name="connsiteY364" fmla="*/ 3371877 h 3898137"/>
              <a:gd name="connsiteX365" fmla="*/ 202166 w 2660595"/>
              <a:gd name="connsiteY365" fmla="*/ 3373024 h 3898137"/>
              <a:gd name="connsiteX366" fmla="*/ 97339 w 2660595"/>
              <a:gd name="connsiteY366" fmla="*/ 3373024 h 3898137"/>
              <a:gd name="connsiteX367" fmla="*/ 89851 w 2660595"/>
              <a:gd name="connsiteY367" fmla="*/ 3373024 h 3898137"/>
              <a:gd name="connsiteX368" fmla="*/ 87356 w 2660595"/>
              <a:gd name="connsiteY368" fmla="*/ 3373024 h 3898137"/>
              <a:gd name="connsiteX369" fmla="*/ 89851 w 2660595"/>
              <a:gd name="connsiteY369" fmla="*/ 3370540 h 3898137"/>
              <a:gd name="connsiteX370" fmla="*/ 99835 w 2660595"/>
              <a:gd name="connsiteY370" fmla="*/ 3363089 h 3898137"/>
              <a:gd name="connsiteX371" fmla="*/ 117306 w 2660595"/>
              <a:gd name="connsiteY371" fmla="*/ 3345702 h 3898137"/>
              <a:gd name="connsiteX372" fmla="*/ 154744 w 2660595"/>
              <a:gd name="connsiteY372" fmla="*/ 3310928 h 3898137"/>
              <a:gd name="connsiteX373" fmla="*/ 309488 w 2660595"/>
              <a:gd name="connsiteY373" fmla="*/ 3171835 h 3898137"/>
              <a:gd name="connsiteX374" fmla="*/ 613984 w 2660595"/>
              <a:gd name="connsiteY374" fmla="*/ 2893647 h 3898137"/>
              <a:gd name="connsiteX375" fmla="*/ 1230463 w 2660595"/>
              <a:gd name="connsiteY375" fmla="*/ 2332304 h 3898137"/>
              <a:gd name="connsiteX376" fmla="*/ 1385207 w 2660595"/>
              <a:gd name="connsiteY376" fmla="*/ 2188243 h 3898137"/>
              <a:gd name="connsiteX377" fmla="*/ 1462579 w 2660595"/>
              <a:gd name="connsiteY377" fmla="*/ 2118696 h 3898137"/>
              <a:gd name="connsiteX378" fmla="*/ 1514992 w 2660595"/>
              <a:gd name="connsiteY378" fmla="*/ 2066536 h 3898137"/>
              <a:gd name="connsiteX379" fmla="*/ 1584876 w 2660595"/>
              <a:gd name="connsiteY379" fmla="*/ 1996989 h 3898137"/>
              <a:gd name="connsiteX380" fmla="*/ 1617322 w 2660595"/>
              <a:gd name="connsiteY380" fmla="*/ 1962216 h 3898137"/>
              <a:gd name="connsiteX381" fmla="*/ 1652264 w 2660595"/>
              <a:gd name="connsiteY381" fmla="*/ 1927442 h 3898137"/>
              <a:gd name="connsiteX382" fmla="*/ 1682215 w 2660595"/>
              <a:gd name="connsiteY382" fmla="*/ 1892669 h 3898137"/>
              <a:gd name="connsiteX383" fmla="*/ 1712165 w 2660595"/>
              <a:gd name="connsiteY383" fmla="*/ 1857895 h 3898137"/>
              <a:gd name="connsiteX384" fmla="*/ 1727141 w 2660595"/>
              <a:gd name="connsiteY384" fmla="*/ 1840509 h 3898137"/>
              <a:gd name="connsiteX385" fmla="*/ 1739620 w 2660595"/>
              <a:gd name="connsiteY385" fmla="*/ 1823122 h 3898137"/>
              <a:gd name="connsiteX386" fmla="*/ 1767074 w 2660595"/>
              <a:gd name="connsiteY386" fmla="*/ 1788349 h 3898137"/>
              <a:gd name="connsiteX387" fmla="*/ 1792033 w 2660595"/>
              <a:gd name="connsiteY387" fmla="*/ 1753575 h 3898137"/>
              <a:gd name="connsiteX388" fmla="*/ 1804512 w 2660595"/>
              <a:gd name="connsiteY388" fmla="*/ 1736188 h 3898137"/>
              <a:gd name="connsiteX389" fmla="*/ 1812000 w 2660595"/>
              <a:gd name="connsiteY389" fmla="*/ 1728737 h 3898137"/>
              <a:gd name="connsiteX390" fmla="*/ 1816992 w 2660595"/>
              <a:gd name="connsiteY390" fmla="*/ 1718802 h 3898137"/>
              <a:gd name="connsiteX391" fmla="*/ 1856926 w 2660595"/>
              <a:gd name="connsiteY391" fmla="*/ 1654222 h 3898137"/>
              <a:gd name="connsiteX392" fmla="*/ 1874397 w 2660595"/>
              <a:gd name="connsiteY392" fmla="*/ 1619449 h 3898137"/>
              <a:gd name="connsiteX393" fmla="*/ 1889372 w 2660595"/>
              <a:gd name="connsiteY393" fmla="*/ 1587159 h 3898137"/>
              <a:gd name="connsiteX394" fmla="*/ 1899355 w 2660595"/>
              <a:gd name="connsiteY394" fmla="*/ 1569773 h 3898137"/>
              <a:gd name="connsiteX395" fmla="*/ 1904347 w 2660595"/>
              <a:gd name="connsiteY395" fmla="*/ 1554870 h 3898137"/>
              <a:gd name="connsiteX396" fmla="*/ 1916826 w 2660595"/>
              <a:gd name="connsiteY396" fmla="*/ 1520096 h 3898137"/>
              <a:gd name="connsiteX397" fmla="*/ 1926810 w 2660595"/>
              <a:gd name="connsiteY397" fmla="*/ 1485323 h 3898137"/>
              <a:gd name="connsiteX398" fmla="*/ 1931802 w 2660595"/>
              <a:gd name="connsiteY398" fmla="*/ 1467936 h 3898137"/>
              <a:gd name="connsiteX399" fmla="*/ 1936793 w 2660595"/>
              <a:gd name="connsiteY399" fmla="*/ 1450549 h 3898137"/>
              <a:gd name="connsiteX400" fmla="*/ 1944281 w 2660595"/>
              <a:gd name="connsiteY400" fmla="*/ 1415776 h 3898137"/>
              <a:gd name="connsiteX401" fmla="*/ 1951769 w 2660595"/>
              <a:gd name="connsiteY401" fmla="*/ 1378519 h 3898137"/>
              <a:gd name="connsiteX402" fmla="*/ 1954264 w 2660595"/>
              <a:gd name="connsiteY402" fmla="*/ 1353681 h 3898137"/>
              <a:gd name="connsiteX403" fmla="*/ 1956760 w 2660595"/>
              <a:gd name="connsiteY403" fmla="*/ 1328842 h 3898137"/>
              <a:gd name="connsiteX404" fmla="*/ 1959256 w 2660595"/>
              <a:gd name="connsiteY404" fmla="*/ 1304004 h 3898137"/>
              <a:gd name="connsiteX405" fmla="*/ 1961752 w 2660595"/>
              <a:gd name="connsiteY405" fmla="*/ 1279166 h 3898137"/>
              <a:gd name="connsiteX406" fmla="*/ 1964248 w 2660595"/>
              <a:gd name="connsiteY406" fmla="*/ 1227006 h 3898137"/>
              <a:gd name="connsiteX407" fmla="*/ 1964248 w 2660595"/>
              <a:gd name="connsiteY407" fmla="*/ 1212103 h 3898137"/>
              <a:gd name="connsiteX408" fmla="*/ 1964248 w 2660595"/>
              <a:gd name="connsiteY408" fmla="*/ 1199684 h 3898137"/>
              <a:gd name="connsiteX409" fmla="*/ 1964248 w 2660595"/>
              <a:gd name="connsiteY409" fmla="*/ 1174846 h 3898137"/>
              <a:gd name="connsiteX410" fmla="*/ 1944281 w 2660595"/>
              <a:gd name="connsiteY410" fmla="*/ 986076 h 3898137"/>
              <a:gd name="connsiteX411" fmla="*/ 1919322 w 2660595"/>
              <a:gd name="connsiteY411" fmla="*/ 899142 h 3898137"/>
              <a:gd name="connsiteX412" fmla="*/ 1881884 w 2660595"/>
              <a:gd name="connsiteY412" fmla="*/ 829595 h 3898137"/>
              <a:gd name="connsiteX413" fmla="*/ 1834463 w 2660595"/>
              <a:gd name="connsiteY413" fmla="*/ 772467 h 3898137"/>
              <a:gd name="connsiteX414" fmla="*/ 1772066 w 2660595"/>
              <a:gd name="connsiteY414" fmla="*/ 725275 h 3898137"/>
              <a:gd name="connsiteX415" fmla="*/ 1732132 w 2660595"/>
              <a:gd name="connsiteY415" fmla="*/ 705404 h 3898137"/>
              <a:gd name="connsiteX416" fmla="*/ 1689703 w 2660595"/>
              <a:gd name="connsiteY416" fmla="*/ 685534 h 3898137"/>
              <a:gd name="connsiteX417" fmla="*/ 1639785 w 2660595"/>
              <a:gd name="connsiteY417" fmla="*/ 668147 h 3898137"/>
              <a:gd name="connsiteX418" fmla="*/ 1587372 w 2660595"/>
              <a:gd name="connsiteY418" fmla="*/ 653244 h 3898137"/>
              <a:gd name="connsiteX419" fmla="*/ 1472562 w 2660595"/>
              <a:gd name="connsiteY419" fmla="*/ 633374 h 3898137"/>
              <a:gd name="connsiteX420" fmla="*/ 1434693 w 2660595"/>
              <a:gd name="connsiteY420" fmla="*/ 629605 h 3898137"/>
              <a:gd name="connsiteX421" fmla="*/ 1412661 w 2660595"/>
              <a:gd name="connsiteY421" fmla="*/ 623438 h 3898137"/>
              <a:gd name="connsiteX422" fmla="*/ 1372727 w 2660595"/>
              <a:gd name="connsiteY422" fmla="*/ 615987 h 3898137"/>
              <a:gd name="connsiteX423" fmla="*/ 1352760 w 2660595"/>
              <a:gd name="connsiteY423" fmla="*/ 611019 h 3898137"/>
              <a:gd name="connsiteX424" fmla="*/ 1332794 w 2660595"/>
              <a:gd name="connsiteY424" fmla="*/ 608535 h 3898137"/>
              <a:gd name="connsiteX425" fmla="*/ 1327802 w 2660595"/>
              <a:gd name="connsiteY425" fmla="*/ 598600 h 3898137"/>
              <a:gd name="connsiteX426" fmla="*/ 1312827 w 2660595"/>
              <a:gd name="connsiteY426" fmla="*/ 593632 h 3898137"/>
              <a:gd name="connsiteX427" fmla="*/ 1285372 w 2660595"/>
              <a:gd name="connsiteY427" fmla="*/ 591149 h 3898137"/>
              <a:gd name="connsiteX428" fmla="*/ 1070727 w 2660595"/>
              <a:gd name="connsiteY428" fmla="*/ 578730 h 3898137"/>
              <a:gd name="connsiteX429" fmla="*/ 908496 w 2660595"/>
              <a:gd name="connsiteY429" fmla="*/ 586181 h 3898137"/>
              <a:gd name="connsiteX430" fmla="*/ 766232 w 2660595"/>
              <a:gd name="connsiteY430" fmla="*/ 598600 h 3898137"/>
              <a:gd name="connsiteX431" fmla="*/ 691356 w 2660595"/>
              <a:gd name="connsiteY431" fmla="*/ 603568 h 3898137"/>
              <a:gd name="connsiteX432" fmla="*/ 671389 w 2660595"/>
              <a:gd name="connsiteY432" fmla="*/ 603568 h 3898137"/>
              <a:gd name="connsiteX433" fmla="*/ 668893 w 2660595"/>
              <a:gd name="connsiteY433" fmla="*/ 603568 h 3898137"/>
              <a:gd name="connsiteX434" fmla="*/ 658909 w 2660595"/>
              <a:gd name="connsiteY434" fmla="*/ 601084 h 3898137"/>
              <a:gd name="connsiteX435" fmla="*/ 668893 w 2660595"/>
              <a:gd name="connsiteY435" fmla="*/ 598600 h 3898137"/>
              <a:gd name="connsiteX436" fmla="*/ 671389 w 2660595"/>
              <a:gd name="connsiteY436" fmla="*/ 598600 h 3898137"/>
              <a:gd name="connsiteX437" fmla="*/ 673885 w 2660595"/>
              <a:gd name="connsiteY437" fmla="*/ 596116 h 3898137"/>
              <a:gd name="connsiteX438" fmla="*/ 696347 w 2660595"/>
              <a:gd name="connsiteY438" fmla="*/ 593632 h 3898137"/>
              <a:gd name="connsiteX439" fmla="*/ 766232 w 2660595"/>
              <a:gd name="connsiteY439" fmla="*/ 581213 h 3898137"/>
              <a:gd name="connsiteX440" fmla="*/ 671389 w 2660595"/>
              <a:gd name="connsiteY440" fmla="*/ 588665 h 3898137"/>
              <a:gd name="connsiteX441" fmla="*/ 656413 w 2660595"/>
              <a:gd name="connsiteY441" fmla="*/ 593632 h 3898137"/>
              <a:gd name="connsiteX442" fmla="*/ 636446 w 2660595"/>
              <a:gd name="connsiteY442" fmla="*/ 593632 h 3898137"/>
              <a:gd name="connsiteX443" fmla="*/ 661405 w 2660595"/>
              <a:gd name="connsiteY443" fmla="*/ 586181 h 3898137"/>
              <a:gd name="connsiteX444" fmla="*/ 666397 w 2660595"/>
              <a:gd name="connsiteY444" fmla="*/ 583697 h 3898137"/>
              <a:gd name="connsiteX445" fmla="*/ 668893 w 2660595"/>
              <a:gd name="connsiteY445" fmla="*/ 583697 h 3898137"/>
              <a:gd name="connsiteX446" fmla="*/ 681372 w 2660595"/>
              <a:gd name="connsiteY446" fmla="*/ 581213 h 3898137"/>
              <a:gd name="connsiteX447" fmla="*/ 706331 w 2660595"/>
              <a:gd name="connsiteY447" fmla="*/ 576246 h 3898137"/>
              <a:gd name="connsiteX448" fmla="*/ 673885 w 2660595"/>
              <a:gd name="connsiteY448" fmla="*/ 578730 h 3898137"/>
              <a:gd name="connsiteX449" fmla="*/ 666397 w 2660595"/>
              <a:gd name="connsiteY449" fmla="*/ 581213 h 3898137"/>
              <a:gd name="connsiteX450" fmla="*/ 653918 w 2660595"/>
              <a:gd name="connsiteY450" fmla="*/ 581213 h 3898137"/>
              <a:gd name="connsiteX451" fmla="*/ 633951 w 2660595"/>
              <a:gd name="connsiteY451" fmla="*/ 586181 h 3898137"/>
              <a:gd name="connsiteX452" fmla="*/ 636446 w 2660595"/>
              <a:gd name="connsiteY452" fmla="*/ 576246 h 3898137"/>
              <a:gd name="connsiteX453" fmla="*/ 608992 w 2660595"/>
              <a:gd name="connsiteY453" fmla="*/ 583697 h 3898137"/>
              <a:gd name="connsiteX454" fmla="*/ 608992 w 2660595"/>
              <a:gd name="connsiteY454" fmla="*/ 588665 h 3898137"/>
              <a:gd name="connsiteX455" fmla="*/ 608992 w 2660595"/>
              <a:gd name="connsiteY455" fmla="*/ 596116 h 3898137"/>
              <a:gd name="connsiteX456" fmla="*/ 611488 w 2660595"/>
              <a:gd name="connsiteY456" fmla="*/ 618471 h 3898137"/>
              <a:gd name="connsiteX457" fmla="*/ 613760 w 2660595"/>
              <a:gd name="connsiteY457" fmla="*/ 654643 h 3898137"/>
              <a:gd name="connsiteX458" fmla="*/ 591521 w 2660595"/>
              <a:gd name="connsiteY458" fmla="*/ 655728 h 3898137"/>
              <a:gd name="connsiteX459" fmla="*/ 563443 w 2660595"/>
              <a:gd name="connsiteY459" fmla="*/ 669078 h 3898137"/>
              <a:gd name="connsiteX460" fmla="*/ 534087 w 2660595"/>
              <a:gd name="connsiteY460" fmla="*/ 679676 h 3898137"/>
              <a:gd name="connsiteX461" fmla="*/ 533180 w 2660595"/>
              <a:gd name="connsiteY461" fmla="*/ 665974 h 3898137"/>
              <a:gd name="connsiteX462" fmla="*/ 531620 w 2660595"/>
              <a:gd name="connsiteY462" fmla="*/ 615987 h 3898137"/>
              <a:gd name="connsiteX463" fmla="*/ 526628 w 2660595"/>
              <a:gd name="connsiteY463" fmla="*/ 660696 h 3898137"/>
              <a:gd name="connsiteX464" fmla="*/ 527368 w 2660595"/>
              <a:gd name="connsiteY464" fmla="*/ 680566 h 3898137"/>
              <a:gd name="connsiteX465" fmla="*/ 526628 w 2660595"/>
              <a:gd name="connsiteY465" fmla="*/ 680566 h 3898137"/>
              <a:gd name="connsiteX466" fmla="*/ 526628 w 2660595"/>
              <a:gd name="connsiteY466" fmla="*/ 683050 h 3898137"/>
              <a:gd name="connsiteX467" fmla="*/ 526628 w 2660595"/>
              <a:gd name="connsiteY467" fmla="*/ 685534 h 3898137"/>
              <a:gd name="connsiteX468" fmla="*/ 526628 w 2660595"/>
              <a:gd name="connsiteY468" fmla="*/ 692985 h 3898137"/>
              <a:gd name="connsiteX469" fmla="*/ 527926 w 2660595"/>
              <a:gd name="connsiteY469" fmla="*/ 695569 h 3898137"/>
              <a:gd name="connsiteX470" fmla="*/ 527943 w 2660595"/>
              <a:gd name="connsiteY470" fmla="*/ 696024 h 3898137"/>
              <a:gd name="connsiteX471" fmla="*/ 516645 w 2660595"/>
              <a:gd name="connsiteY471" fmla="*/ 697953 h 3898137"/>
              <a:gd name="connsiteX472" fmla="*/ 514149 w 2660595"/>
              <a:gd name="connsiteY472" fmla="*/ 700437 h 3898137"/>
              <a:gd name="connsiteX473" fmla="*/ 514149 w 2660595"/>
              <a:gd name="connsiteY473" fmla="*/ 705404 h 3898137"/>
              <a:gd name="connsiteX474" fmla="*/ 514149 w 2660595"/>
              <a:gd name="connsiteY474" fmla="*/ 712856 h 3898137"/>
              <a:gd name="connsiteX475" fmla="*/ 516645 w 2660595"/>
              <a:gd name="connsiteY475" fmla="*/ 725275 h 3898137"/>
              <a:gd name="connsiteX476" fmla="*/ 519141 w 2660595"/>
              <a:gd name="connsiteY476" fmla="*/ 732726 h 3898137"/>
              <a:gd name="connsiteX477" fmla="*/ 519141 w 2660595"/>
              <a:gd name="connsiteY477" fmla="*/ 730242 h 3898137"/>
              <a:gd name="connsiteX478" fmla="*/ 519141 w 2660595"/>
              <a:gd name="connsiteY478" fmla="*/ 725275 h 3898137"/>
              <a:gd name="connsiteX479" fmla="*/ 524132 w 2660595"/>
              <a:gd name="connsiteY479" fmla="*/ 705404 h 3898137"/>
              <a:gd name="connsiteX480" fmla="*/ 529124 w 2660595"/>
              <a:gd name="connsiteY480" fmla="*/ 727759 h 3898137"/>
              <a:gd name="connsiteX481" fmla="*/ 527943 w 2660595"/>
              <a:gd name="connsiteY481" fmla="*/ 696024 h 3898137"/>
              <a:gd name="connsiteX482" fmla="*/ 528138 w 2660595"/>
              <a:gd name="connsiteY482" fmla="*/ 695990 h 3898137"/>
              <a:gd name="connsiteX483" fmla="*/ 534116 w 2660595"/>
              <a:gd name="connsiteY483" fmla="*/ 707888 h 3898137"/>
              <a:gd name="connsiteX484" fmla="*/ 536612 w 2660595"/>
              <a:gd name="connsiteY484" fmla="*/ 722791 h 3898137"/>
              <a:gd name="connsiteX485" fmla="*/ 536612 w 2660595"/>
              <a:gd name="connsiteY485" fmla="*/ 717823 h 3898137"/>
              <a:gd name="connsiteX486" fmla="*/ 535088 w 2660595"/>
              <a:gd name="connsiteY486" fmla="*/ 694804 h 3898137"/>
              <a:gd name="connsiteX487" fmla="*/ 580290 w 2660595"/>
              <a:gd name="connsiteY487" fmla="*/ 687086 h 3898137"/>
              <a:gd name="connsiteX488" fmla="*/ 615397 w 2660595"/>
              <a:gd name="connsiteY488" fmla="*/ 682119 h 3898137"/>
              <a:gd name="connsiteX489" fmla="*/ 616480 w 2660595"/>
              <a:gd name="connsiteY489" fmla="*/ 700437 h 3898137"/>
              <a:gd name="connsiteX490" fmla="*/ 616480 w 2660595"/>
              <a:gd name="connsiteY490" fmla="*/ 692985 h 3898137"/>
              <a:gd name="connsiteX491" fmla="*/ 618975 w 2660595"/>
              <a:gd name="connsiteY491" fmla="*/ 683050 h 3898137"/>
              <a:gd name="connsiteX492" fmla="*/ 618975 w 2660595"/>
              <a:gd name="connsiteY492" fmla="*/ 681613 h 3898137"/>
              <a:gd name="connsiteX493" fmla="*/ 643934 w 2660595"/>
              <a:gd name="connsiteY493" fmla="*/ 678082 h 3898137"/>
              <a:gd name="connsiteX494" fmla="*/ 673885 w 2660595"/>
              <a:gd name="connsiteY494" fmla="*/ 675598 h 3898137"/>
              <a:gd name="connsiteX495" fmla="*/ 733785 w 2660595"/>
              <a:gd name="connsiteY495" fmla="*/ 670631 h 3898137"/>
              <a:gd name="connsiteX496" fmla="*/ 796182 w 2660595"/>
              <a:gd name="connsiteY496" fmla="*/ 665663 h 3898137"/>
              <a:gd name="connsiteX497" fmla="*/ 851091 w 2660595"/>
              <a:gd name="connsiteY497" fmla="*/ 665663 h 3898137"/>
              <a:gd name="connsiteX498" fmla="*/ 1105670 w 2660595"/>
              <a:gd name="connsiteY498" fmla="*/ 658212 h 3898137"/>
              <a:gd name="connsiteX499" fmla="*/ 1175554 w 2660595"/>
              <a:gd name="connsiteY499" fmla="*/ 660696 h 3898137"/>
              <a:gd name="connsiteX500" fmla="*/ 1165570 w 2660595"/>
              <a:gd name="connsiteY500" fmla="*/ 660696 h 3898137"/>
              <a:gd name="connsiteX501" fmla="*/ 1045769 w 2660595"/>
              <a:gd name="connsiteY501" fmla="*/ 660696 h 3898137"/>
              <a:gd name="connsiteX502" fmla="*/ 816149 w 2660595"/>
              <a:gd name="connsiteY502" fmla="*/ 670631 h 3898137"/>
              <a:gd name="connsiteX503" fmla="*/ 716314 w 2660595"/>
              <a:gd name="connsiteY503" fmla="*/ 678082 h 3898137"/>
              <a:gd name="connsiteX504" fmla="*/ 676380 w 2660595"/>
              <a:gd name="connsiteY504" fmla="*/ 683050 h 3898137"/>
              <a:gd name="connsiteX505" fmla="*/ 656413 w 2660595"/>
              <a:gd name="connsiteY505" fmla="*/ 685534 h 3898137"/>
              <a:gd name="connsiteX506" fmla="*/ 668893 w 2660595"/>
              <a:gd name="connsiteY506" fmla="*/ 685534 h 3898137"/>
              <a:gd name="connsiteX507" fmla="*/ 683868 w 2660595"/>
              <a:gd name="connsiteY507" fmla="*/ 685534 h 3898137"/>
              <a:gd name="connsiteX508" fmla="*/ 753752 w 2660595"/>
              <a:gd name="connsiteY508" fmla="*/ 680566 h 3898137"/>
              <a:gd name="connsiteX509" fmla="*/ 831124 w 2660595"/>
              <a:gd name="connsiteY509" fmla="*/ 675598 h 3898137"/>
              <a:gd name="connsiteX510" fmla="*/ 871058 w 2660595"/>
              <a:gd name="connsiteY510" fmla="*/ 675598 h 3898137"/>
              <a:gd name="connsiteX511" fmla="*/ 910992 w 2660595"/>
              <a:gd name="connsiteY511" fmla="*/ 675598 h 3898137"/>
              <a:gd name="connsiteX512" fmla="*/ 1078215 w 2660595"/>
              <a:gd name="connsiteY512" fmla="*/ 675598 h 3898137"/>
              <a:gd name="connsiteX513" fmla="*/ 1230463 w 2660595"/>
              <a:gd name="connsiteY513" fmla="*/ 688018 h 3898137"/>
              <a:gd name="connsiteX514" fmla="*/ 1290364 w 2660595"/>
              <a:gd name="connsiteY514" fmla="*/ 692985 h 3898137"/>
              <a:gd name="connsiteX515" fmla="*/ 1302843 w 2660595"/>
              <a:gd name="connsiteY515" fmla="*/ 695469 h 3898137"/>
              <a:gd name="connsiteX516" fmla="*/ 1315322 w 2660595"/>
              <a:gd name="connsiteY516" fmla="*/ 697953 h 3898137"/>
              <a:gd name="connsiteX517" fmla="*/ 1330298 w 2660595"/>
              <a:gd name="connsiteY517" fmla="*/ 700437 h 3898137"/>
              <a:gd name="connsiteX518" fmla="*/ 1337785 w 2660595"/>
              <a:gd name="connsiteY518" fmla="*/ 700437 h 3898137"/>
              <a:gd name="connsiteX519" fmla="*/ 1345273 w 2660595"/>
              <a:gd name="connsiteY519" fmla="*/ 702920 h 3898137"/>
              <a:gd name="connsiteX520" fmla="*/ 1377719 w 2660595"/>
              <a:gd name="connsiteY520" fmla="*/ 707888 h 3898137"/>
              <a:gd name="connsiteX521" fmla="*/ 1407669 w 2660595"/>
              <a:gd name="connsiteY521" fmla="*/ 715340 h 3898137"/>
              <a:gd name="connsiteX522" fmla="*/ 1490033 w 2660595"/>
              <a:gd name="connsiteY522" fmla="*/ 745145 h 3898137"/>
              <a:gd name="connsiteX523" fmla="*/ 1450099 w 2660595"/>
              <a:gd name="connsiteY523" fmla="*/ 732726 h 3898137"/>
              <a:gd name="connsiteX524" fmla="*/ 1410165 w 2660595"/>
              <a:gd name="connsiteY524" fmla="*/ 720307 h 3898137"/>
              <a:gd name="connsiteX525" fmla="*/ 1367736 w 2660595"/>
              <a:gd name="connsiteY525" fmla="*/ 712856 h 3898137"/>
              <a:gd name="connsiteX526" fmla="*/ 1347769 w 2660595"/>
              <a:gd name="connsiteY526" fmla="*/ 707888 h 3898137"/>
              <a:gd name="connsiteX527" fmla="*/ 1337785 w 2660595"/>
              <a:gd name="connsiteY527" fmla="*/ 705404 h 3898137"/>
              <a:gd name="connsiteX528" fmla="*/ 1327802 w 2660595"/>
              <a:gd name="connsiteY528" fmla="*/ 705404 h 3898137"/>
              <a:gd name="connsiteX529" fmla="*/ 1307835 w 2660595"/>
              <a:gd name="connsiteY529" fmla="*/ 702920 h 3898137"/>
              <a:gd name="connsiteX530" fmla="*/ 1300347 w 2660595"/>
              <a:gd name="connsiteY530" fmla="*/ 700437 h 3898137"/>
              <a:gd name="connsiteX531" fmla="*/ 1290364 w 2660595"/>
              <a:gd name="connsiteY531" fmla="*/ 700437 h 3898137"/>
              <a:gd name="connsiteX532" fmla="*/ 1150595 w 2660595"/>
              <a:gd name="connsiteY532" fmla="*/ 688018 h 3898137"/>
              <a:gd name="connsiteX533" fmla="*/ 891025 w 2660595"/>
              <a:gd name="connsiteY533" fmla="*/ 695469 h 3898137"/>
              <a:gd name="connsiteX534" fmla="*/ 1125637 w 2660595"/>
              <a:gd name="connsiteY534" fmla="*/ 695469 h 3898137"/>
              <a:gd name="connsiteX535" fmla="*/ 1262909 w 2660595"/>
              <a:gd name="connsiteY535" fmla="*/ 712856 h 3898137"/>
              <a:gd name="connsiteX536" fmla="*/ 1350265 w 2660595"/>
              <a:gd name="connsiteY536" fmla="*/ 730242 h 3898137"/>
              <a:gd name="connsiteX537" fmla="*/ 1455091 w 2660595"/>
              <a:gd name="connsiteY537" fmla="*/ 760048 h 3898137"/>
              <a:gd name="connsiteX538" fmla="*/ 1647273 w 2660595"/>
              <a:gd name="connsiteY538" fmla="*/ 881755 h 3898137"/>
              <a:gd name="connsiteX539" fmla="*/ 1697793 w 2660595"/>
              <a:gd name="connsiteY539" fmla="*/ 950192 h 3898137"/>
              <a:gd name="connsiteX540" fmla="*/ 1718405 w 2660595"/>
              <a:gd name="connsiteY540" fmla="*/ 991664 h 3898137"/>
              <a:gd name="connsiteX541" fmla="*/ 1747107 w 2660595"/>
              <a:gd name="connsiteY541" fmla="*/ 1068042 h 3898137"/>
              <a:gd name="connsiteX542" fmla="*/ 1767074 w 2660595"/>
              <a:gd name="connsiteY542" fmla="*/ 1157459 h 3898137"/>
              <a:gd name="connsiteX543" fmla="*/ 1774562 w 2660595"/>
              <a:gd name="connsiteY543" fmla="*/ 1204652 h 3898137"/>
              <a:gd name="connsiteX544" fmla="*/ 1777058 w 2660595"/>
              <a:gd name="connsiteY544" fmla="*/ 1229490 h 3898137"/>
              <a:gd name="connsiteX545" fmla="*/ 1777058 w 2660595"/>
              <a:gd name="connsiteY545" fmla="*/ 1241909 h 3898137"/>
              <a:gd name="connsiteX546" fmla="*/ 1779554 w 2660595"/>
              <a:gd name="connsiteY546" fmla="*/ 1251844 h 3898137"/>
              <a:gd name="connsiteX547" fmla="*/ 1774562 w 2660595"/>
              <a:gd name="connsiteY547" fmla="*/ 1241909 h 3898137"/>
              <a:gd name="connsiteX548" fmla="*/ 1769570 w 2660595"/>
              <a:gd name="connsiteY548" fmla="*/ 1214587 h 3898137"/>
              <a:gd name="connsiteX549" fmla="*/ 1757091 w 2660595"/>
              <a:gd name="connsiteY549" fmla="*/ 1145040 h 3898137"/>
              <a:gd name="connsiteX550" fmla="*/ 1747107 w 2660595"/>
              <a:gd name="connsiteY550" fmla="*/ 1110266 h 3898137"/>
              <a:gd name="connsiteX551" fmla="*/ 1757091 w 2660595"/>
              <a:gd name="connsiteY551" fmla="*/ 1179813 h 3898137"/>
              <a:gd name="connsiteX552" fmla="*/ 1737124 w 2660595"/>
              <a:gd name="connsiteY552" fmla="*/ 1090396 h 3898137"/>
              <a:gd name="connsiteX553" fmla="*/ 1694694 w 2660595"/>
              <a:gd name="connsiteY553" fmla="*/ 993527 h 3898137"/>
              <a:gd name="connsiteX554" fmla="*/ 1624810 w 2660595"/>
              <a:gd name="connsiteY554" fmla="*/ 899142 h 3898137"/>
              <a:gd name="connsiteX555" fmla="*/ 1519983 w 2660595"/>
              <a:gd name="connsiteY555" fmla="*/ 822144 h 3898137"/>
              <a:gd name="connsiteX556" fmla="*/ 1395190 w 2660595"/>
              <a:gd name="connsiteY556" fmla="*/ 774951 h 3898137"/>
              <a:gd name="connsiteX557" fmla="*/ 1362744 w 2660595"/>
              <a:gd name="connsiteY557" fmla="*/ 765016 h 3898137"/>
              <a:gd name="connsiteX558" fmla="*/ 1327802 w 2660595"/>
              <a:gd name="connsiteY558" fmla="*/ 760048 h 3898137"/>
              <a:gd name="connsiteX559" fmla="*/ 1297851 w 2660595"/>
              <a:gd name="connsiteY559" fmla="*/ 755081 h 3898137"/>
              <a:gd name="connsiteX560" fmla="*/ 1267901 w 2660595"/>
              <a:gd name="connsiteY560" fmla="*/ 750113 h 3898137"/>
              <a:gd name="connsiteX561" fmla="*/ 1048265 w 2660595"/>
              <a:gd name="connsiteY561" fmla="*/ 740178 h 3898137"/>
              <a:gd name="connsiteX562" fmla="*/ 1180546 w 2660595"/>
              <a:gd name="connsiteY562" fmla="*/ 750113 h 3898137"/>
              <a:gd name="connsiteX563" fmla="*/ 1265405 w 2660595"/>
              <a:gd name="connsiteY563" fmla="*/ 760048 h 3898137"/>
              <a:gd name="connsiteX564" fmla="*/ 1365240 w 2660595"/>
              <a:gd name="connsiteY564" fmla="*/ 779919 h 3898137"/>
              <a:gd name="connsiteX565" fmla="*/ 1572397 w 2660595"/>
              <a:gd name="connsiteY565" fmla="*/ 876788 h 3898137"/>
              <a:gd name="connsiteX566" fmla="*/ 1707173 w 2660595"/>
              <a:gd name="connsiteY566" fmla="*/ 1070525 h 3898137"/>
              <a:gd name="connsiteX567" fmla="*/ 1732132 w 2660595"/>
              <a:gd name="connsiteY567" fmla="*/ 1187265 h 3898137"/>
              <a:gd name="connsiteX568" fmla="*/ 1739620 w 2660595"/>
              <a:gd name="connsiteY568" fmla="*/ 1244393 h 3898137"/>
              <a:gd name="connsiteX569" fmla="*/ 1739620 w 2660595"/>
              <a:gd name="connsiteY569" fmla="*/ 1294069 h 3898137"/>
              <a:gd name="connsiteX570" fmla="*/ 1739620 w 2660595"/>
              <a:gd name="connsiteY570" fmla="*/ 1343745 h 3898137"/>
              <a:gd name="connsiteX571" fmla="*/ 1737124 w 2660595"/>
              <a:gd name="connsiteY571" fmla="*/ 1368583 h 3898137"/>
              <a:gd name="connsiteX572" fmla="*/ 1734628 w 2660595"/>
              <a:gd name="connsiteY572" fmla="*/ 1393422 h 3898137"/>
              <a:gd name="connsiteX573" fmla="*/ 1727141 w 2660595"/>
              <a:gd name="connsiteY573" fmla="*/ 1438130 h 3898137"/>
              <a:gd name="connsiteX574" fmla="*/ 1724645 w 2660595"/>
              <a:gd name="connsiteY574" fmla="*/ 1450549 h 3898137"/>
              <a:gd name="connsiteX575" fmla="*/ 1722149 w 2660595"/>
              <a:gd name="connsiteY575" fmla="*/ 1462969 h 3898137"/>
              <a:gd name="connsiteX576" fmla="*/ 1717157 w 2660595"/>
              <a:gd name="connsiteY576" fmla="*/ 1482839 h 3898137"/>
              <a:gd name="connsiteX577" fmla="*/ 1707173 w 2660595"/>
              <a:gd name="connsiteY577" fmla="*/ 1525064 h 3898137"/>
              <a:gd name="connsiteX578" fmla="*/ 1692198 w 2660595"/>
              <a:gd name="connsiteY578" fmla="*/ 1562321 h 3898137"/>
              <a:gd name="connsiteX579" fmla="*/ 1679719 w 2660595"/>
              <a:gd name="connsiteY579" fmla="*/ 1597095 h 3898137"/>
              <a:gd name="connsiteX580" fmla="*/ 1664744 w 2660595"/>
              <a:gd name="connsiteY580" fmla="*/ 1626900 h 3898137"/>
              <a:gd name="connsiteX581" fmla="*/ 1637289 w 2660595"/>
              <a:gd name="connsiteY581" fmla="*/ 1679061 h 3898137"/>
              <a:gd name="connsiteX582" fmla="*/ 1614826 w 2660595"/>
              <a:gd name="connsiteY582" fmla="*/ 1716318 h 3898137"/>
              <a:gd name="connsiteX583" fmla="*/ 1485041 w 2660595"/>
              <a:gd name="connsiteY583" fmla="*/ 1915023 h 3898137"/>
              <a:gd name="connsiteX584" fmla="*/ 1490033 w 2660595"/>
              <a:gd name="connsiteY584" fmla="*/ 1897637 h 3898137"/>
              <a:gd name="connsiteX585" fmla="*/ 1549934 w 2660595"/>
              <a:gd name="connsiteY585" fmla="*/ 1818154 h 3898137"/>
              <a:gd name="connsiteX586" fmla="*/ 1512496 w 2660595"/>
              <a:gd name="connsiteY586" fmla="*/ 1857895 h 3898137"/>
              <a:gd name="connsiteX587" fmla="*/ 1490033 w 2660595"/>
              <a:gd name="connsiteY587" fmla="*/ 1885217 h 3898137"/>
              <a:gd name="connsiteX588" fmla="*/ 1465074 w 2660595"/>
              <a:gd name="connsiteY588" fmla="*/ 1915023 h 3898137"/>
              <a:gd name="connsiteX589" fmla="*/ 1422645 w 2660595"/>
              <a:gd name="connsiteY589" fmla="*/ 1962216 h 3898137"/>
              <a:gd name="connsiteX590" fmla="*/ 1450099 w 2660595"/>
              <a:gd name="connsiteY590" fmla="*/ 1922475 h 3898137"/>
              <a:gd name="connsiteX591" fmla="*/ 1497521 w 2660595"/>
              <a:gd name="connsiteY591" fmla="*/ 1865347 h 3898137"/>
              <a:gd name="connsiteX592" fmla="*/ 1524975 w 2660595"/>
              <a:gd name="connsiteY592" fmla="*/ 1833057 h 3898137"/>
              <a:gd name="connsiteX593" fmla="*/ 1554926 w 2660595"/>
              <a:gd name="connsiteY593" fmla="*/ 1793316 h 3898137"/>
              <a:gd name="connsiteX594" fmla="*/ 1604843 w 2660595"/>
              <a:gd name="connsiteY594" fmla="*/ 1711350 h 3898137"/>
              <a:gd name="connsiteX595" fmla="*/ 1569901 w 2660595"/>
              <a:gd name="connsiteY595" fmla="*/ 1778413 h 3898137"/>
              <a:gd name="connsiteX596" fmla="*/ 1584876 w 2660595"/>
              <a:gd name="connsiteY596" fmla="*/ 1756059 h 3898137"/>
              <a:gd name="connsiteX597" fmla="*/ 1602347 w 2660595"/>
              <a:gd name="connsiteY597" fmla="*/ 1728737 h 3898137"/>
              <a:gd name="connsiteX598" fmla="*/ 1619818 w 2660595"/>
              <a:gd name="connsiteY598" fmla="*/ 1693964 h 3898137"/>
              <a:gd name="connsiteX599" fmla="*/ 1639785 w 2660595"/>
              <a:gd name="connsiteY599" fmla="*/ 1639320 h 3898137"/>
              <a:gd name="connsiteX600" fmla="*/ 1599851 w 2660595"/>
              <a:gd name="connsiteY600" fmla="*/ 1706383 h 3898137"/>
              <a:gd name="connsiteX601" fmla="*/ 1567405 w 2660595"/>
              <a:gd name="connsiteY601" fmla="*/ 1753575 h 3898137"/>
              <a:gd name="connsiteX602" fmla="*/ 1532463 w 2660595"/>
              <a:gd name="connsiteY602" fmla="*/ 1805735 h 3898137"/>
              <a:gd name="connsiteX603" fmla="*/ 1554926 w 2660595"/>
              <a:gd name="connsiteY603" fmla="*/ 1763510 h 3898137"/>
              <a:gd name="connsiteX604" fmla="*/ 1592364 w 2660595"/>
              <a:gd name="connsiteY604" fmla="*/ 1703899 h 3898137"/>
              <a:gd name="connsiteX605" fmla="*/ 1557421 w 2660595"/>
              <a:gd name="connsiteY605" fmla="*/ 1753575 h 3898137"/>
              <a:gd name="connsiteX606" fmla="*/ 1514992 w 2660595"/>
              <a:gd name="connsiteY606" fmla="*/ 1813187 h 3898137"/>
              <a:gd name="connsiteX607" fmla="*/ 1465074 w 2660595"/>
              <a:gd name="connsiteY607" fmla="*/ 1877766 h 3898137"/>
              <a:gd name="connsiteX608" fmla="*/ 1412661 w 2660595"/>
              <a:gd name="connsiteY608" fmla="*/ 1942345 h 3898137"/>
              <a:gd name="connsiteX609" fmla="*/ 1227967 w 2660595"/>
              <a:gd name="connsiteY609" fmla="*/ 2138567 h 3898137"/>
              <a:gd name="connsiteX610" fmla="*/ 1188033 w 2660595"/>
              <a:gd name="connsiteY610" fmla="*/ 2175824 h 3898137"/>
              <a:gd name="connsiteX611" fmla="*/ 1382711 w 2660595"/>
              <a:gd name="connsiteY611" fmla="*/ 1967183 h 3898137"/>
              <a:gd name="connsiteX612" fmla="*/ 1512496 w 2660595"/>
              <a:gd name="connsiteY612" fmla="*/ 1790832 h 3898137"/>
              <a:gd name="connsiteX613" fmla="*/ 1340281 w 2660595"/>
              <a:gd name="connsiteY613" fmla="*/ 1989538 h 3898137"/>
              <a:gd name="connsiteX614" fmla="*/ 1140612 w 2660595"/>
              <a:gd name="connsiteY614" fmla="*/ 2195695 h 3898137"/>
              <a:gd name="connsiteX615" fmla="*/ 736281 w 2660595"/>
              <a:gd name="connsiteY615" fmla="*/ 2605524 h 3898137"/>
              <a:gd name="connsiteX616" fmla="*/ 718810 w 2660595"/>
              <a:gd name="connsiteY616" fmla="*/ 2617943 h 3898137"/>
              <a:gd name="connsiteX617" fmla="*/ 728794 w 2660595"/>
              <a:gd name="connsiteY617" fmla="*/ 2598073 h 3898137"/>
              <a:gd name="connsiteX618" fmla="*/ 1150595 w 2660595"/>
              <a:gd name="connsiteY618" fmla="*/ 2165889 h 3898137"/>
              <a:gd name="connsiteX619" fmla="*/ 1370232 w 2660595"/>
              <a:gd name="connsiteY619" fmla="*/ 1932410 h 3898137"/>
              <a:gd name="connsiteX620" fmla="*/ 1425141 w 2660595"/>
              <a:gd name="connsiteY620" fmla="*/ 1865347 h 3898137"/>
              <a:gd name="connsiteX621" fmla="*/ 1480050 w 2660595"/>
              <a:gd name="connsiteY621" fmla="*/ 1795800 h 3898137"/>
              <a:gd name="connsiteX622" fmla="*/ 1505008 w 2660595"/>
              <a:gd name="connsiteY622" fmla="*/ 1756059 h 3898137"/>
              <a:gd name="connsiteX623" fmla="*/ 1519983 w 2660595"/>
              <a:gd name="connsiteY623" fmla="*/ 1736188 h 3898137"/>
              <a:gd name="connsiteX624" fmla="*/ 1532463 w 2660595"/>
              <a:gd name="connsiteY624" fmla="*/ 1716318 h 3898137"/>
              <a:gd name="connsiteX625" fmla="*/ 1557421 w 2660595"/>
              <a:gd name="connsiteY625" fmla="*/ 1676577 h 3898137"/>
              <a:gd name="connsiteX626" fmla="*/ 1579884 w 2660595"/>
              <a:gd name="connsiteY626" fmla="*/ 1631868 h 3898137"/>
              <a:gd name="connsiteX627" fmla="*/ 1554926 w 2660595"/>
              <a:gd name="connsiteY627" fmla="*/ 1674093 h 3898137"/>
              <a:gd name="connsiteX628" fmla="*/ 1517488 w 2660595"/>
              <a:gd name="connsiteY628" fmla="*/ 1736188 h 3898137"/>
              <a:gd name="connsiteX629" fmla="*/ 1475058 w 2660595"/>
              <a:gd name="connsiteY629" fmla="*/ 1795800 h 3898137"/>
              <a:gd name="connsiteX630" fmla="*/ 1442611 w 2660595"/>
              <a:gd name="connsiteY630" fmla="*/ 1833057 h 3898137"/>
              <a:gd name="connsiteX631" fmla="*/ 1492529 w 2660595"/>
              <a:gd name="connsiteY631" fmla="*/ 1758543 h 3898137"/>
              <a:gd name="connsiteX632" fmla="*/ 1512496 w 2660595"/>
              <a:gd name="connsiteY632" fmla="*/ 1731221 h 3898137"/>
              <a:gd name="connsiteX633" fmla="*/ 1529967 w 2660595"/>
              <a:gd name="connsiteY633" fmla="*/ 1698931 h 3898137"/>
              <a:gd name="connsiteX634" fmla="*/ 1549934 w 2660595"/>
              <a:gd name="connsiteY634" fmla="*/ 1664158 h 3898137"/>
              <a:gd name="connsiteX635" fmla="*/ 1569901 w 2660595"/>
              <a:gd name="connsiteY635" fmla="*/ 1629384 h 3898137"/>
              <a:gd name="connsiteX636" fmla="*/ 1579884 w 2660595"/>
              <a:gd name="connsiteY636" fmla="*/ 1609514 h 3898137"/>
              <a:gd name="connsiteX637" fmla="*/ 1587372 w 2660595"/>
              <a:gd name="connsiteY637" fmla="*/ 1589643 h 3898137"/>
              <a:gd name="connsiteX638" fmla="*/ 1604843 w 2660595"/>
              <a:gd name="connsiteY638" fmla="*/ 1549902 h 3898137"/>
              <a:gd name="connsiteX639" fmla="*/ 1632297 w 2660595"/>
              <a:gd name="connsiteY639" fmla="*/ 1465452 h 3898137"/>
              <a:gd name="connsiteX640" fmla="*/ 1637289 w 2660595"/>
              <a:gd name="connsiteY640" fmla="*/ 1445582 h 3898137"/>
              <a:gd name="connsiteX641" fmla="*/ 1639785 w 2660595"/>
              <a:gd name="connsiteY641" fmla="*/ 1435647 h 3898137"/>
              <a:gd name="connsiteX642" fmla="*/ 1642281 w 2660595"/>
              <a:gd name="connsiteY642" fmla="*/ 1425711 h 3898137"/>
              <a:gd name="connsiteX643" fmla="*/ 1647273 w 2660595"/>
              <a:gd name="connsiteY643" fmla="*/ 1385970 h 3898137"/>
              <a:gd name="connsiteX644" fmla="*/ 1652264 w 2660595"/>
              <a:gd name="connsiteY644" fmla="*/ 1348713 h 3898137"/>
              <a:gd name="connsiteX645" fmla="*/ 1654760 w 2660595"/>
              <a:gd name="connsiteY645" fmla="*/ 1313939 h 3898137"/>
              <a:gd name="connsiteX646" fmla="*/ 1649769 w 2660595"/>
              <a:gd name="connsiteY646" fmla="*/ 1304004 h 3898137"/>
              <a:gd name="connsiteX647" fmla="*/ 1649769 w 2660595"/>
              <a:gd name="connsiteY647" fmla="*/ 1279166 h 3898137"/>
              <a:gd name="connsiteX648" fmla="*/ 1649769 w 2660595"/>
              <a:gd name="connsiteY648" fmla="*/ 1251844 h 3898137"/>
              <a:gd name="connsiteX649" fmla="*/ 1642281 w 2660595"/>
              <a:gd name="connsiteY649" fmla="*/ 1177330 h 3898137"/>
              <a:gd name="connsiteX650" fmla="*/ 1587372 w 2660595"/>
              <a:gd name="connsiteY650" fmla="*/ 1020849 h 3898137"/>
              <a:gd name="connsiteX651" fmla="*/ 1539950 w 2660595"/>
              <a:gd name="connsiteY651" fmla="*/ 963721 h 3898137"/>
              <a:gd name="connsiteX652" fmla="*/ 1514992 w 2660595"/>
              <a:gd name="connsiteY652" fmla="*/ 946335 h 3898137"/>
              <a:gd name="connsiteX653" fmla="*/ 1495025 w 2660595"/>
              <a:gd name="connsiteY653" fmla="*/ 933915 h 3898137"/>
              <a:gd name="connsiteX654" fmla="*/ 1552430 w 2660595"/>
              <a:gd name="connsiteY654" fmla="*/ 986076 h 3898137"/>
              <a:gd name="connsiteX655" fmla="*/ 1597355 w 2660595"/>
              <a:gd name="connsiteY655" fmla="*/ 1055622 h 3898137"/>
              <a:gd name="connsiteX656" fmla="*/ 1639785 w 2660595"/>
              <a:gd name="connsiteY656" fmla="*/ 1234457 h 3898137"/>
              <a:gd name="connsiteX657" fmla="*/ 1639785 w 2660595"/>
              <a:gd name="connsiteY657" fmla="*/ 1328842 h 3898137"/>
              <a:gd name="connsiteX658" fmla="*/ 1637289 w 2660595"/>
              <a:gd name="connsiteY658" fmla="*/ 1378519 h 3898137"/>
              <a:gd name="connsiteX659" fmla="*/ 1632297 w 2660595"/>
              <a:gd name="connsiteY659" fmla="*/ 1425711 h 3898137"/>
              <a:gd name="connsiteX660" fmla="*/ 1577388 w 2660595"/>
              <a:gd name="connsiteY660" fmla="*/ 1609514 h 3898137"/>
              <a:gd name="connsiteX661" fmla="*/ 1405173 w 2660595"/>
              <a:gd name="connsiteY661" fmla="*/ 1845476 h 3898137"/>
              <a:gd name="connsiteX662" fmla="*/ 1168066 w 2660595"/>
              <a:gd name="connsiteY662" fmla="*/ 2098826 h 3898137"/>
              <a:gd name="connsiteX663" fmla="*/ 608992 w 2660595"/>
              <a:gd name="connsiteY663" fmla="*/ 2662652 h 3898137"/>
              <a:gd name="connsiteX664" fmla="*/ 618975 w 2660595"/>
              <a:gd name="connsiteY664" fmla="*/ 2645265 h 3898137"/>
              <a:gd name="connsiteX665" fmla="*/ 459240 w 2660595"/>
              <a:gd name="connsiteY665" fmla="*/ 2796778 h 3898137"/>
              <a:gd name="connsiteX666" fmla="*/ 950926 w 2660595"/>
              <a:gd name="connsiteY666" fmla="*/ 2300015 h 3898137"/>
              <a:gd name="connsiteX667" fmla="*/ 1242942 w 2660595"/>
              <a:gd name="connsiteY667" fmla="*/ 1999473 h 3898137"/>
              <a:gd name="connsiteX668" fmla="*/ 1460083 w 2660595"/>
              <a:gd name="connsiteY668" fmla="*/ 1733705 h 3898137"/>
              <a:gd name="connsiteX669" fmla="*/ 1445107 w 2660595"/>
              <a:gd name="connsiteY669" fmla="*/ 1765994 h 3898137"/>
              <a:gd name="connsiteX670" fmla="*/ 1480050 w 2660595"/>
              <a:gd name="connsiteY670" fmla="*/ 1716318 h 3898137"/>
              <a:gd name="connsiteX671" fmla="*/ 1502512 w 2660595"/>
              <a:gd name="connsiteY671" fmla="*/ 1676577 h 3898137"/>
              <a:gd name="connsiteX672" fmla="*/ 1542446 w 2660595"/>
              <a:gd name="connsiteY672" fmla="*/ 1592127 h 3898137"/>
              <a:gd name="connsiteX673" fmla="*/ 1547438 w 2660595"/>
              <a:gd name="connsiteY673" fmla="*/ 1584676 h 3898137"/>
              <a:gd name="connsiteX674" fmla="*/ 1544942 w 2660595"/>
              <a:gd name="connsiteY674" fmla="*/ 1597095 h 3898137"/>
              <a:gd name="connsiteX675" fmla="*/ 1537455 w 2660595"/>
              <a:gd name="connsiteY675" fmla="*/ 1611998 h 3898137"/>
              <a:gd name="connsiteX676" fmla="*/ 1517488 w 2660595"/>
              <a:gd name="connsiteY676" fmla="*/ 1649255 h 3898137"/>
              <a:gd name="connsiteX677" fmla="*/ 1505008 w 2660595"/>
              <a:gd name="connsiteY677" fmla="*/ 1674093 h 3898137"/>
              <a:gd name="connsiteX678" fmla="*/ 1549934 w 2660595"/>
              <a:gd name="connsiteY678" fmla="*/ 1602062 h 3898137"/>
              <a:gd name="connsiteX679" fmla="*/ 1567405 w 2660595"/>
              <a:gd name="connsiteY679" fmla="*/ 1562321 h 3898137"/>
              <a:gd name="connsiteX680" fmla="*/ 1577388 w 2660595"/>
              <a:gd name="connsiteY680" fmla="*/ 1539967 h 3898137"/>
              <a:gd name="connsiteX681" fmla="*/ 1582380 w 2660595"/>
              <a:gd name="connsiteY681" fmla="*/ 1520096 h 3898137"/>
              <a:gd name="connsiteX682" fmla="*/ 1592364 w 2660595"/>
              <a:gd name="connsiteY682" fmla="*/ 1477871 h 3898137"/>
              <a:gd name="connsiteX683" fmla="*/ 1599851 w 2660595"/>
              <a:gd name="connsiteY683" fmla="*/ 1438130 h 3898137"/>
              <a:gd name="connsiteX684" fmla="*/ 1602347 w 2660595"/>
              <a:gd name="connsiteY684" fmla="*/ 1400873 h 3898137"/>
              <a:gd name="connsiteX685" fmla="*/ 1607339 w 2660595"/>
              <a:gd name="connsiteY685" fmla="*/ 1368583 h 3898137"/>
              <a:gd name="connsiteX686" fmla="*/ 1607339 w 2660595"/>
              <a:gd name="connsiteY686" fmla="*/ 1328842 h 3898137"/>
              <a:gd name="connsiteX687" fmla="*/ 1607339 w 2660595"/>
              <a:gd name="connsiteY687" fmla="*/ 1286617 h 3898137"/>
              <a:gd name="connsiteX688" fmla="*/ 1597355 w 2660595"/>
              <a:gd name="connsiteY688" fmla="*/ 1192232 h 3898137"/>
              <a:gd name="connsiteX689" fmla="*/ 1572397 w 2660595"/>
              <a:gd name="connsiteY689" fmla="*/ 1095364 h 3898137"/>
              <a:gd name="connsiteX690" fmla="*/ 1522479 w 2660595"/>
              <a:gd name="connsiteY690" fmla="*/ 1010914 h 3898137"/>
              <a:gd name="connsiteX691" fmla="*/ 1447603 w 2660595"/>
              <a:gd name="connsiteY691" fmla="*/ 953786 h 3898137"/>
              <a:gd name="connsiteX692" fmla="*/ 1367736 w 2660595"/>
              <a:gd name="connsiteY692" fmla="*/ 923980 h 3898137"/>
              <a:gd name="connsiteX693" fmla="*/ 1297851 w 2660595"/>
              <a:gd name="connsiteY693" fmla="*/ 914045 h 3898137"/>
              <a:gd name="connsiteX694" fmla="*/ 1270397 w 2660595"/>
              <a:gd name="connsiteY694" fmla="*/ 914045 h 3898137"/>
              <a:gd name="connsiteX695" fmla="*/ 1247934 w 2660595"/>
              <a:gd name="connsiteY695" fmla="*/ 916529 h 3898137"/>
              <a:gd name="connsiteX696" fmla="*/ 1143108 w 2660595"/>
              <a:gd name="connsiteY696" fmla="*/ 904110 h 3898137"/>
              <a:gd name="connsiteX697" fmla="*/ 995851 w 2660595"/>
              <a:gd name="connsiteY697" fmla="*/ 909077 h 3898137"/>
              <a:gd name="connsiteX698" fmla="*/ 1085703 w 2660595"/>
              <a:gd name="connsiteY698" fmla="*/ 896658 h 3898137"/>
              <a:gd name="connsiteX699" fmla="*/ 1048265 w 2660595"/>
              <a:gd name="connsiteY699" fmla="*/ 894174 h 3898137"/>
              <a:gd name="connsiteX700" fmla="*/ 696347 w 2660595"/>
              <a:gd name="connsiteY700" fmla="*/ 926464 h 3898137"/>
              <a:gd name="connsiteX701" fmla="*/ 292017 w 2660595"/>
              <a:gd name="connsiteY701" fmla="*/ 976140 h 3898137"/>
              <a:gd name="connsiteX702" fmla="*/ 284529 w 2660595"/>
              <a:gd name="connsiteY702" fmla="*/ 976140 h 3898137"/>
              <a:gd name="connsiteX703" fmla="*/ 284529 w 2660595"/>
              <a:gd name="connsiteY703" fmla="*/ 973656 h 3898137"/>
              <a:gd name="connsiteX704" fmla="*/ 282033 w 2660595"/>
              <a:gd name="connsiteY704" fmla="*/ 968689 h 3898137"/>
              <a:gd name="connsiteX705" fmla="*/ 282033 w 2660595"/>
              <a:gd name="connsiteY705" fmla="*/ 953786 h 3898137"/>
              <a:gd name="connsiteX706" fmla="*/ 279537 w 2660595"/>
              <a:gd name="connsiteY706" fmla="*/ 923980 h 3898137"/>
              <a:gd name="connsiteX707" fmla="*/ 274546 w 2660595"/>
              <a:gd name="connsiteY707" fmla="*/ 861885 h 3898137"/>
              <a:gd name="connsiteX708" fmla="*/ 269554 w 2660595"/>
              <a:gd name="connsiteY708" fmla="*/ 797305 h 3898137"/>
              <a:gd name="connsiteX709" fmla="*/ 262066 w 2660595"/>
              <a:gd name="connsiteY709" fmla="*/ 735210 h 3898137"/>
              <a:gd name="connsiteX710" fmla="*/ 264562 w 2660595"/>
              <a:gd name="connsiteY710" fmla="*/ 792338 h 3898137"/>
              <a:gd name="connsiteX711" fmla="*/ 267058 w 2660595"/>
              <a:gd name="connsiteY711" fmla="*/ 856917 h 3898137"/>
              <a:gd name="connsiteX712" fmla="*/ 269554 w 2660595"/>
              <a:gd name="connsiteY712" fmla="*/ 923980 h 3898137"/>
              <a:gd name="connsiteX713" fmla="*/ 272050 w 2660595"/>
              <a:gd name="connsiteY713" fmla="*/ 961237 h 3898137"/>
              <a:gd name="connsiteX714" fmla="*/ 272050 w 2660595"/>
              <a:gd name="connsiteY714" fmla="*/ 981108 h 3898137"/>
              <a:gd name="connsiteX715" fmla="*/ 272050 w 2660595"/>
              <a:gd name="connsiteY715" fmla="*/ 988559 h 3898137"/>
              <a:gd name="connsiteX716" fmla="*/ 272050 w 2660595"/>
              <a:gd name="connsiteY716" fmla="*/ 991043 h 3898137"/>
              <a:gd name="connsiteX717" fmla="*/ 274546 w 2660595"/>
              <a:gd name="connsiteY717" fmla="*/ 991043 h 3898137"/>
              <a:gd name="connsiteX718" fmla="*/ 279537 w 2660595"/>
              <a:gd name="connsiteY718" fmla="*/ 991043 h 3898137"/>
              <a:gd name="connsiteX719" fmla="*/ 551587 w 2660595"/>
              <a:gd name="connsiteY719" fmla="*/ 953786 h 3898137"/>
              <a:gd name="connsiteX720" fmla="*/ 621471 w 2660595"/>
              <a:gd name="connsiteY720" fmla="*/ 946335 h 3898137"/>
              <a:gd name="connsiteX721" fmla="*/ 691356 w 2660595"/>
              <a:gd name="connsiteY721" fmla="*/ 941367 h 3898137"/>
              <a:gd name="connsiteX722" fmla="*/ 753752 w 2660595"/>
              <a:gd name="connsiteY722" fmla="*/ 936399 h 3898137"/>
              <a:gd name="connsiteX723" fmla="*/ 813653 w 2660595"/>
              <a:gd name="connsiteY723" fmla="*/ 933915 h 3898137"/>
              <a:gd name="connsiteX724" fmla="*/ 761240 w 2660595"/>
              <a:gd name="connsiteY724" fmla="*/ 941367 h 3898137"/>
              <a:gd name="connsiteX725" fmla="*/ 721306 w 2660595"/>
              <a:gd name="connsiteY725" fmla="*/ 946335 h 3898137"/>
              <a:gd name="connsiteX726" fmla="*/ 703835 w 2660595"/>
              <a:gd name="connsiteY726" fmla="*/ 946335 h 3898137"/>
              <a:gd name="connsiteX727" fmla="*/ 683868 w 2660595"/>
              <a:gd name="connsiteY727" fmla="*/ 948819 h 3898137"/>
              <a:gd name="connsiteX728" fmla="*/ 713818 w 2660595"/>
              <a:gd name="connsiteY728" fmla="*/ 948819 h 3898137"/>
              <a:gd name="connsiteX729" fmla="*/ 743769 w 2660595"/>
              <a:gd name="connsiteY729" fmla="*/ 948819 h 3898137"/>
              <a:gd name="connsiteX730" fmla="*/ 808661 w 2660595"/>
              <a:gd name="connsiteY730" fmla="*/ 946335 h 3898137"/>
              <a:gd name="connsiteX731" fmla="*/ 958413 w 2660595"/>
              <a:gd name="connsiteY731" fmla="*/ 938883 h 3898137"/>
              <a:gd name="connsiteX732" fmla="*/ 1040777 w 2660595"/>
              <a:gd name="connsiteY732" fmla="*/ 936399 h 3898137"/>
              <a:gd name="connsiteX733" fmla="*/ 1080711 w 2660595"/>
              <a:gd name="connsiteY733" fmla="*/ 936399 h 3898137"/>
              <a:gd name="connsiteX734" fmla="*/ 1123141 w 2660595"/>
              <a:gd name="connsiteY734" fmla="*/ 936399 h 3898137"/>
              <a:gd name="connsiteX735" fmla="*/ 1277884 w 2660595"/>
              <a:gd name="connsiteY735" fmla="*/ 948819 h 3898137"/>
              <a:gd name="connsiteX736" fmla="*/ 1290364 w 2660595"/>
              <a:gd name="connsiteY736" fmla="*/ 951302 h 3898137"/>
              <a:gd name="connsiteX737" fmla="*/ 1302843 w 2660595"/>
              <a:gd name="connsiteY737" fmla="*/ 953786 h 3898137"/>
              <a:gd name="connsiteX738" fmla="*/ 1325306 w 2660595"/>
              <a:gd name="connsiteY738" fmla="*/ 958754 h 3898137"/>
              <a:gd name="connsiteX739" fmla="*/ 1370232 w 2660595"/>
              <a:gd name="connsiteY739" fmla="*/ 971173 h 3898137"/>
              <a:gd name="connsiteX740" fmla="*/ 1367736 w 2660595"/>
              <a:gd name="connsiteY740" fmla="*/ 973656 h 3898137"/>
              <a:gd name="connsiteX741" fmla="*/ 1292860 w 2660595"/>
              <a:gd name="connsiteY741" fmla="*/ 953786 h 3898137"/>
              <a:gd name="connsiteX742" fmla="*/ 1208000 w 2660595"/>
              <a:gd name="connsiteY742" fmla="*/ 943851 h 3898137"/>
              <a:gd name="connsiteX743" fmla="*/ 1088199 w 2660595"/>
              <a:gd name="connsiteY743" fmla="*/ 941367 h 3898137"/>
              <a:gd name="connsiteX744" fmla="*/ 1013323 w 2660595"/>
              <a:gd name="connsiteY744" fmla="*/ 943851 h 3898137"/>
              <a:gd name="connsiteX745" fmla="*/ 943438 w 2660595"/>
              <a:gd name="connsiteY745" fmla="*/ 951302 h 3898137"/>
              <a:gd name="connsiteX746" fmla="*/ 888529 w 2660595"/>
              <a:gd name="connsiteY746" fmla="*/ 946335 h 3898137"/>
              <a:gd name="connsiteX747" fmla="*/ 828628 w 2660595"/>
              <a:gd name="connsiteY747" fmla="*/ 953786 h 3898137"/>
              <a:gd name="connsiteX748" fmla="*/ 761240 w 2660595"/>
              <a:gd name="connsiteY748" fmla="*/ 958754 h 3898137"/>
              <a:gd name="connsiteX749" fmla="*/ 686364 w 2660595"/>
              <a:gd name="connsiteY749" fmla="*/ 966205 h 3898137"/>
              <a:gd name="connsiteX750" fmla="*/ 601504 w 2660595"/>
              <a:gd name="connsiteY750" fmla="*/ 976140 h 3898137"/>
              <a:gd name="connsiteX751" fmla="*/ 653918 w 2660595"/>
              <a:gd name="connsiteY751" fmla="*/ 976140 h 3898137"/>
              <a:gd name="connsiteX752" fmla="*/ 688860 w 2660595"/>
              <a:gd name="connsiteY752" fmla="*/ 973656 h 3898137"/>
              <a:gd name="connsiteX753" fmla="*/ 726298 w 2660595"/>
              <a:gd name="connsiteY753" fmla="*/ 968689 h 3898137"/>
              <a:gd name="connsiteX754" fmla="*/ 871058 w 2660595"/>
              <a:gd name="connsiteY754" fmla="*/ 958754 h 3898137"/>
              <a:gd name="connsiteX755" fmla="*/ 781207 w 2660595"/>
              <a:gd name="connsiteY755" fmla="*/ 968689 h 3898137"/>
              <a:gd name="connsiteX756" fmla="*/ 871058 w 2660595"/>
              <a:gd name="connsiteY756" fmla="*/ 968689 h 3898137"/>
              <a:gd name="connsiteX757" fmla="*/ 746265 w 2660595"/>
              <a:gd name="connsiteY757" fmla="*/ 981108 h 3898137"/>
              <a:gd name="connsiteX758" fmla="*/ 713818 w 2660595"/>
              <a:gd name="connsiteY758" fmla="*/ 983592 h 3898137"/>
              <a:gd name="connsiteX759" fmla="*/ 693851 w 2660595"/>
              <a:gd name="connsiteY759" fmla="*/ 986076 h 3898137"/>
              <a:gd name="connsiteX760" fmla="*/ 673885 w 2660595"/>
              <a:gd name="connsiteY760" fmla="*/ 988559 h 3898137"/>
              <a:gd name="connsiteX761" fmla="*/ 599008 w 2660595"/>
              <a:gd name="connsiteY761" fmla="*/ 998495 h 3898137"/>
              <a:gd name="connsiteX762" fmla="*/ 671389 w 2660595"/>
              <a:gd name="connsiteY762" fmla="*/ 993527 h 3898137"/>
              <a:gd name="connsiteX763" fmla="*/ 743769 w 2660595"/>
              <a:gd name="connsiteY763" fmla="*/ 988559 h 3898137"/>
              <a:gd name="connsiteX764" fmla="*/ 881042 w 2660595"/>
              <a:gd name="connsiteY764" fmla="*/ 976140 h 3898137"/>
              <a:gd name="connsiteX765" fmla="*/ 1155587 w 2660595"/>
              <a:gd name="connsiteY765" fmla="*/ 966205 h 3898137"/>
              <a:gd name="connsiteX766" fmla="*/ 1088199 w 2660595"/>
              <a:gd name="connsiteY766" fmla="*/ 961237 h 3898137"/>
              <a:gd name="connsiteX767" fmla="*/ 1010827 w 2660595"/>
              <a:gd name="connsiteY767" fmla="*/ 961237 h 3898137"/>
              <a:gd name="connsiteX768" fmla="*/ 906000 w 2660595"/>
              <a:gd name="connsiteY768" fmla="*/ 966205 h 3898137"/>
              <a:gd name="connsiteX769" fmla="*/ 953422 w 2660595"/>
              <a:gd name="connsiteY769" fmla="*/ 958754 h 3898137"/>
              <a:gd name="connsiteX770" fmla="*/ 1013323 w 2660595"/>
              <a:gd name="connsiteY770" fmla="*/ 953786 h 3898137"/>
              <a:gd name="connsiteX771" fmla="*/ 1080711 w 2660595"/>
              <a:gd name="connsiteY771" fmla="*/ 951302 h 3898137"/>
              <a:gd name="connsiteX772" fmla="*/ 1153091 w 2660595"/>
              <a:gd name="connsiteY772" fmla="*/ 953786 h 3898137"/>
              <a:gd name="connsiteX773" fmla="*/ 1225471 w 2660595"/>
              <a:gd name="connsiteY773" fmla="*/ 958754 h 3898137"/>
              <a:gd name="connsiteX774" fmla="*/ 1260413 w 2660595"/>
              <a:gd name="connsiteY774" fmla="*/ 963721 h 3898137"/>
              <a:gd name="connsiteX775" fmla="*/ 1277884 w 2660595"/>
              <a:gd name="connsiteY775" fmla="*/ 966205 h 3898137"/>
              <a:gd name="connsiteX776" fmla="*/ 1292860 w 2660595"/>
              <a:gd name="connsiteY776" fmla="*/ 968689 h 3898137"/>
              <a:gd name="connsiteX777" fmla="*/ 1402678 w 2660595"/>
              <a:gd name="connsiteY777" fmla="*/ 1003462 h 3898137"/>
              <a:gd name="connsiteX778" fmla="*/ 1357752 w 2660595"/>
              <a:gd name="connsiteY778" fmla="*/ 993527 h 3898137"/>
              <a:gd name="connsiteX779" fmla="*/ 1290364 w 2660595"/>
              <a:gd name="connsiteY779" fmla="*/ 976140 h 3898137"/>
              <a:gd name="connsiteX780" fmla="*/ 1327802 w 2660595"/>
              <a:gd name="connsiteY780" fmla="*/ 988559 h 3898137"/>
              <a:gd name="connsiteX781" fmla="*/ 1385207 w 2660595"/>
              <a:gd name="connsiteY781" fmla="*/ 1005946 h 3898137"/>
              <a:gd name="connsiteX782" fmla="*/ 1287868 w 2660595"/>
              <a:gd name="connsiteY782" fmla="*/ 986076 h 3898137"/>
              <a:gd name="connsiteX783" fmla="*/ 1272893 w 2660595"/>
              <a:gd name="connsiteY783" fmla="*/ 986076 h 3898137"/>
              <a:gd name="connsiteX784" fmla="*/ 1257918 w 2660595"/>
              <a:gd name="connsiteY784" fmla="*/ 983592 h 3898137"/>
              <a:gd name="connsiteX785" fmla="*/ 1222975 w 2660595"/>
              <a:gd name="connsiteY785" fmla="*/ 978624 h 3898137"/>
              <a:gd name="connsiteX786" fmla="*/ 1150595 w 2660595"/>
              <a:gd name="connsiteY786" fmla="*/ 973656 h 3898137"/>
              <a:gd name="connsiteX787" fmla="*/ 818645 w 2660595"/>
              <a:gd name="connsiteY787" fmla="*/ 986076 h 3898137"/>
              <a:gd name="connsiteX788" fmla="*/ 1075719 w 2660595"/>
              <a:gd name="connsiteY788" fmla="*/ 978624 h 3898137"/>
              <a:gd name="connsiteX789" fmla="*/ 1188033 w 2660595"/>
              <a:gd name="connsiteY789" fmla="*/ 981108 h 3898137"/>
              <a:gd name="connsiteX790" fmla="*/ 1240446 w 2660595"/>
              <a:gd name="connsiteY790" fmla="*/ 986076 h 3898137"/>
              <a:gd name="connsiteX791" fmla="*/ 1285372 w 2660595"/>
              <a:gd name="connsiteY791" fmla="*/ 996011 h 3898137"/>
              <a:gd name="connsiteX792" fmla="*/ 1290364 w 2660595"/>
              <a:gd name="connsiteY792" fmla="*/ 998495 h 3898137"/>
              <a:gd name="connsiteX793" fmla="*/ 1275389 w 2660595"/>
              <a:gd name="connsiteY793" fmla="*/ 996011 h 3898137"/>
              <a:gd name="connsiteX794" fmla="*/ 1250430 w 2660595"/>
              <a:gd name="connsiteY794" fmla="*/ 993527 h 3898137"/>
              <a:gd name="connsiteX795" fmla="*/ 1120645 w 2660595"/>
              <a:gd name="connsiteY795" fmla="*/ 986076 h 3898137"/>
              <a:gd name="connsiteX796" fmla="*/ 1155587 w 2660595"/>
              <a:gd name="connsiteY796" fmla="*/ 993527 h 3898137"/>
              <a:gd name="connsiteX797" fmla="*/ 1090694 w 2660595"/>
              <a:gd name="connsiteY797" fmla="*/ 993527 h 3898137"/>
              <a:gd name="connsiteX798" fmla="*/ 1015818 w 2660595"/>
              <a:gd name="connsiteY798" fmla="*/ 996011 h 3898137"/>
              <a:gd name="connsiteX799" fmla="*/ 841108 w 2660595"/>
              <a:gd name="connsiteY799" fmla="*/ 1005946 h 3898137"/>
              <a:gd name="connsiteX800" fmla="*/ 746265 w 2660595"/>
              <a:gd name="connsiteY800" fmla="*/ 1013398 h 3898137"/>
              <a:gd name="connsiteX801" fmla="*/ 691356 w 2660595"/>
              <a:gd name="connsiteY801" fmla="*/ 1018365 h 3898137"/>
              <a:gd name="connsiteX802" fmla="*/ 628959 w 2660595"/>
              <a:gd name="connsiteY802" fmla="*/ 1025817 h 3898137"/>
              <a:gd name="connsiteX803" fmla="*/ 379372 w 2660595"/>
              <a:gd name="connsiteY803" fmla="*/ 1060590 h 3898137"/>
              <a:gd name="connsiteX804" fmla="*/ 524132 w 2660595"/>
              <a:gd name="connsiteY804" fmla="*/ 1048171 h 3898137"/>
              <a:gd name="connsiteX805" fmla="*/ 613984 w 2660595"/>
              <a:gd name="connsiteY805" fmla="*/ 1038236 h 3898137"/>
              <a:gd name="connsiteX806" fmla="*/ 711323 w 2660595"/>
              <a:gd name="connsiteY806" fmla="*/ 1028300 h 3898137"/>
              <a:gd name="connsiteX807" fmla="*/ 788694 w 2660595"/>
              <a:gd name="connsiteY807" fmla="*/ 1020849 h 3898137"/>
              <a:gd name="connsiteX808" fmla="*/ 866066 w 2660595"/>
              <a:gd name="connsiteY808" fmla="*/ 1013398 h 3898137"/>
              <a:gd name="connsiteX809" fmla="*/ 1015818 w 2660595"/>
              <a:gd name="connsiteY809" fmla="*/ 1005946 h 3898137"/>
              <a:gd name="connsiteX810" fmla="*/ 1085703 w 2660595"/>
              <a:gd name="connsiteY810" fmla="*/ 1005946 h 3898137"/>
              <a:gd name="connsiteX811" fmla="*/ 1125637 w 2660595"/>
              <a:gd name="connsiteY811" fmla="*/ 1005946 h 3898137"/>
              <a:gd name="connsiteX812" fmla="*/ 1135620 w 2660595"/>
              <a:gd name="connsiteY812" fmla="*/ 1008430 h 3898137"/>
              <a:gd name="connsiteX813" fmla="*/ 963405 w 2660595"/>
              <a:gd name="connsiteY813" fmla="*/ 1010914 h 3898137"/>
              <a:gd name="connsiteX814" fmla="*/ 1048265 w 2660595"/>
              <a:gd name="connsiteY814" fmla="*/ 1013398 h 3898137"/>
              <a:gd name="connsiteX815" fmla="*/ 1133124 w 2660595"/>
              <a:gd name="connsiteY815" fmla="*/ 1015881 h 3898137"/>
              <a:gd name="connsiteX816" fmla="*/ 1212992 w 2660595"/>
              <a:gd name="connsiteY816" fmla="*/ 1020849 h 3898137"/>
              <a:gd name="connsiteX817" fmla="*/ 1252926 w 2660595"/>
              <a:gd name="connsiteY817" fmla="*/ 1025817 h 3898137"/>
              <a:gd name="connsiteX818" fmla="*/ 1285372 w 2660595"/>
              <a:gd name="connsiteY818" fmla="*/ 1030784 h 3898137"/>
              <a:gd name="connsiteX819" fmla="*/ 1392694 w 2660595"/>
              <a:gd name="connsiteY819" fmla="*/ 1073009 h 3898137"/>
              <a:gd name="connsiteX820" fmla="*/ 1457587 w 2660595"/>
              <a:gd name="connsiteY820" fmla="*/ 1162427 h 3898137"/>
              <a:gd name="connsiteX821" fmla="*/ 1405173 w 2660595"/>
              <a:gd name="connsiteY821" fmla="*/ 1100331 h 3898137"/>
              <a:gd name="connsiteX822" fmla="*/ 1287868 w 2660595"/>
              <a:gd name="connsiteY822" fmla="*/ 1045687 h 3898137"/>
              <a:gd name="connsiteX823" fmla="*/ 1327802 w 2660595"/>
              <a:gd name="connsiteY823" fmla="*/ 1063074 h 3898137"/>
              <a:gd name="connsiteX824" fmla="*/ 1385207 w 2660595"/>
              <a:gd name="connsiteY824" fmla="*/ 1092880 h 3898137"/>
              <a:gd name="connsiteX825" fmla="*/ 1330298 w 2660595"/>
              <a:gd name="connsiteY825" fmla="*/ 1068042 h 3898137"/>
              <a:gd name="connsiteX826" fmla="*/ 1297851 w 2660595"/>
              <a:gd name="connsiteY826" fmla="*/ 1058106 h 3898137"/>
              <a:gd name="connsiteX827" fmla="*/ 1282876 w 2660595"/>
              <a:gd name="connsiteY827" fmla="*/ 1055622 h 3898137"/>
              <a:gd name="connsiteX828" fmla="*/ 1262909 w 2660595"/>
              <a:gd name="connsiteY828" fmla="*/ 1053139 h 3898137"/>
              <a:gd name="connsiteX829" fmla="*/ 1252926 w 2660595"/>
              <a:gd name="connsiteY829" fmla="*/ 1050655 h 3898137"/>
              <a:gd name="connsiteX830" fmla="*/ 1240446 w 2660595"/>
              <a:gd name="connsiteY830" fmla="*/ 1048171 h 3898137"/>
              <a:gd name="connsiteX831" fmla="*/ 1212992 w 2660595"/>
              <a:gd name="connsiteY831" fmla="*/ 1045687 h 3898137"/>
              <a:gd name="connsiteX832" fmla="*/ 1188033 w 2660595"/>
              <a:gd name="connsiteY832" fmla="*/ 1043203 h 3898137"/>
              <a:gd name="connsiteX833" fmla="*/ 1158083 w 2660595"/>
              <a:gd name="connsiteY833" fmla="*/ 1043203 h 3898137"/>
              <a:gd name="connsiteX834" fmla="*/ 1038281 w 2660595"/>
              <a:gd name="connsiteY834" fmla="*/ 1040720 h 3898137"/>
              <a:gd name="connsiteX835" fmla="*/ 783703 w 2660595"/>
              <a:gd name="connsiteY835" fmla="*/ 1053139 h 3898137"/>
              <a:gd name="connsiteX836" fmla="*/ 718810 w 2660595"/>
              <a:gd name="connsiteY836" fmla="*/ 1060590 h 3898137"/>
              <a:gd name="connsiteX837" fmla="*/ 628959 w 2660595"/>
              <a:gd name="connsiteY837" fmla="*/ 1070525 h 3898137"/>
              <a:gd name="connsiteX838" fmla="*/ 456744 w 2660595"/>
              <a:gd name="connsiteY838" fmla="*/ 1092880 h 3898137"/>
              <a:gd name="connsiteX839" fmla="*/ 559075 w 2660595"/>
              <a:gd name="connsiteY839" fmla="*/ 1080461 h 3898137"/>
              <a:gd name="connsiteX840" fmla="*/ 608992 w 2660595"/>
              <a:gd name="connsiteY840" fmla="*/ 1075493 h 3898137"/>
              <a:gd name="connsiteX841" fmla="*/ 658909 w 2660595"/>
              <a:gd name="connsiteY841" fmla="*/ 1070525 h 3898137"/>
              <a:gd name="connsiteX842" fmla="*/ 706331 w 2660595"/>
              <a:gd name="connsiteY842" fmla="*/ 1065558 h 3898137"/>
              <a:gd name="connsiteX843" fmla="*/ 743769 w 2660595"/>
              <a:gd name="connsiteY843" fmla="*/ 1063074 h 3898137"/>
              <a:gd name="connsiteX844" fmla="*/ 806165 w 2660595"/>
              <a:gd name="connsiteY844" fmla="*/ 1060590 h 3898137"/>
              <a:gd name="connsiteX845" fmla="*/ 1033289 w 2660595"/>
              <a:gd name="connsiteY845" fmla="*/ 1045687 h 3898137"/>
              <a:gd name="connsiteX846" fmla="*/ 1083207 w 2660595"/>
              <a:gd name="connsiteY846" fmla="*/ 1050655 h 3898137"/>
              <a:gd name="connsiteX847" fmla="*/ 1085703 w 2660595"/>
              <a:gd name="connsiteY847" fmla="*/ 1058106 h 3898137"/>
              <a:gd name="connsiteX848" fmla="*/ 1235455 w 2660595"/>
              <a:gd name="connsiteY848" fmla="*/ 1063074 h 3898137"/>
              <a:gd name="connsiteX849" fmla="*/ 1252926 w 2660595"/>
              <a:gd name="connsiteY849" fmla="*/ 1063074 h 3898137"/>
              <a:gd name="connsiteX850" fmla="*/ 1267901 w 2660595"/>
              <a:gd name="connsiteY850" fmla="*/ 1065558 h 3898137"/>
              <a:gd name="connsiteX851" fmla="*/ 1292860 w 2660595"/>
              <a:gd name="connsiteY851" fmla="*/ 1070525 h 3898137"/>
              <a:gd name="connsiteX852" fmla="*/ 1342777 w 2660595"/>
              <a:gd name="connsiteY852" fmla="*/ 1082944 h 3898137"/>
              <a:gd name="connsiteX853" fmla="*/ 1387703 w 2660595"/>
              <a:gd name="connsiteY853" fmla="*/ 1110266 h 3898137"/>
              <a:gd name="connsiteX854" fmla="*/ 1422645 w 2660595"/>
              <a:gd name="connsiteY854" fmla="*/ 1150008 h 3898137"/>
              <a:gd name="connsiteX855" fmla="*/ 1455091 w 2660595"/>
              <a:gd name="connsiteY855" fmla="*/ 1251844 h 3898137"/>
              <a:gd name="connsiteX856" fmla="*/ 1455091 w 2660595"/>
              <a:gd name="connsiteY856" fmla="*/ 1259296 h 3898137"/>
              <a:gd name="connsiteX857" fmla="*/ 1455091 w 2660595"/>
              <a:gd name="connsiteY857" fmla="*/ 1261779 h 3898137"/>
              <a:gd name="connsiteX858" fmla="*/ 1455091 w 2660595"/>
              <a:gd name="connsiteY858" fmla="*/ 1266747 h 3898137"/>
              <a:gd name="connsiteX859" fmla="*/ 1457587 w 2660595"/>
              <a:gd name="connsiteY859" fmla="*/ 1286617 h 3898137"/>
              <a:gd name="connsiteX860" fmla="*/ 1457587 w 2660595"/>
              <a:gd name="connsiteY860" fmla="*/ 1323875 h 3898137"/>
              <a:gd name="connsiteX861" fmla="*/ 1455091 w 2660595"/>
              <a:gd name="connsiteY861" fmla="*/ 1358648 h 3898137"/>
              <a:gd name="connsiteX862" fmla="*/ 1450099 w 2660595"/>
              <a:gd name="connsiteY862" fmla="*/ 1390938 h 3898137"/>
              <a:gd name="connsiteX863" fmla="*/ 1447603 w 2660595"/>
              <a:gd name="connsiteY863" fmla="*/ 1408325 h 3898137"/>
              <a:gd name="connsiteX864" fmla="*/ 1442611 w 2660595"/>
              <a:gd name="connsiteY864" fmla="*/ 1425711 h 3898137"/>
              <a:gd name="connsiteX865" fmla="*/ 1440116 w 2660595"/>
              <a:gd name="connsiteY865" fmla="*/ 1440614 h 3898137"/>
              <a:gd name="connsiteX866" fmla="*/ 1435124 w 2660595"/>
              <a:gd name="connsiteY866" fmla="*/ 1458001 h 3898137"/>
              <a:gd name="connsiteX867" fmla="*/ 1427636 w 2660595"/>
              <a:gd name="connsiteY867" fmla="*/ 1472904 h 3898137"/>
              <a:gd name="connsiteX868" fmla="*/ 1422645 w 2660595"/>
              <a:gd name="connsiteY868" fmla="*/ 1490291 h 3898137"/>
              <a:gd name="connsiteX869" fmla="*/ 1407669 w 2660595"/>
              <a:gd name="connsiteY869" fmla="*/ 1522580 h 3898137"/>
              <a:gd name="connsiteX870" fmla="*/ 1405173 w 2660595"/>
              <a:gd name="connsiteY870" fmla="*/ 1530032 h 3898137"/>
              <a:gd name="connsiteX871" fmla="*/ 1400182 w 2660595"/>
              <a:gd name="connsiteY871" fmla="*/ 1537483 h 3898137"/>
              <a:gd name="connsiteX872" fmla="*/ 1392694 w 2660595"/>
              <a:gd name="connsiteY872" fmla="*/ 1552386 h 3898137"/>
              <a:gd name="connsiteX873" fmla="*/ 1382711 w 2660595"/>
              <a:gd name="connsiteY873" fmla="*/ 1567289 h 3898137"/>
              <a:gd name="connsiteX874" fmla="*/ 1380215 w 2660595"/>
              <a:gd name="connsiteY874" fmla="*/ 1574740 h 3898137"/>
              <a:gd name="connsiteX875" fmla="*/ 1375223 w 2660595"/>
              <a:gd name="connsiteY875" fmla="*/ 1584676 h 3898137"/>
              <a:gd name="connsiteX876" fmla="*/ 1335289 w 2660595"/>
              <a:gd name="connsiteY876" fmla="*/ 1641803 h 3898137"/>
              <a:gd name="connsiteX877" fmla="*/ 1312827 w 2660595"/>
              <a:gd name="connsiteY877" fmla="*/ 1671609 h 3898137"/>
              <a:gd name="connsiteX878" fmla="*/ 1290364 w 2660595"/>
              <a:gd name="connsiteY878" fmla="*/ 1698931 h 3898137"/>
              <a:gd name="connsiteX879" fmla="*/ 1270397 w 2660595"/>
              <a:gd name="connsiteY879" fmla="*/ 1723769 h 3898137"/>
              <a:gd name="connsiteX880" fmla="*/ 1247934 w 2660595"/>
              <a:gd name="connsiteY880" fmla="*/ 1748607 h 3898137"/>
              <a:gd name="connsiteX881" fmla="*/ 1262909 w 2660595"/>
              <a:gd name="connsiteY881" fmla="*/ 1721286 h 3898137"/>
              <a:gd name="connsiteX882" fmla="*/ 1300347 w 2660595"/>
              <a:gd name="connsiteY882" fmla="*/ 1669125 h 3898137"/>
              <a:gd name="connsiteX883" fmla="*/ 1320314 w 2660595"/>
              <a:gd name="connsiteY883" fmla="*/ 1639320 h 3898137"/>
              <a:gd name="connsiteX884" fmla="*/ 1390199 w 2660595"/>
              <a:gd name="connsiteY884" fmla="*/ 1515129 h 3898137"/>
              <a:gd name="connsiteX885" fmla="*/ 1430132 w 2660595"/>
              <a:gd name="connsiteY885" fmla="*/ 1385970 h 3898137"/>
              <a:gd name="connsiteX886" fmla="*/ 1435124 w 2660595"/>
              <a:gd name="connsiteY886" fmla="*/ 1351197 h 3898137"/>
              <a:gd name="connsiteX887" fmla="*/ 1437620 w 2660595"/>
              <a:gd name="connsiteY887" fmla="*/ 1318907 h 3898137"/>
              <a:gd name="connsiteX888" fmla="*/ 1432628 w 2660595"/>
              <a:gd name="connsiteY888" fmla="*/ 1246876 h 3898137"/>
              <a:gd name="connsiteX889" fmla="*/ 1397686 w 2660595"/>
              <a:gd name="connsiteY889" fmla="*/ 1147524 h 3898137"/>
              <a:gd name="connsiteX890" fmla="*/ 1357752 w 2660595"/>
              <a:gd name="connsiteY890" fmla="*/ 1110266 h 3898137"/>
              <a:gd name="connsiteX891" fmla="*/ 1310331 w 2660595"/>
              <a:gd name="connsiteY891" fmla="*/ 1087912 h 3898137"/>
              <a:gd name="connsiteX892" fmla="*/ 1282876 w 2660595"/>
              <a:gd name="connsiteY892" fmla="*/ 1080461 h 3898137"/>
              <a:gd name="connsiteX893" fmla="*/ 1270397 w 2660595"/>
              <a:gd name="connsiteY893" fmla="*/ 1077977 h 3898137"/>
              <a:gd name="connsiteX894" fmla="*/ 1260413 w 2660595"/>
              <a:gd name="connsiteY894" fmla="*/ 1077977 h 3898137"/>
              <a:gd name="connsiteX895" fmla="*/ 1252926 w 2660595"/>
              <a:gd name="connsiteY895" fmla="*/ 1075493 h 3898137"/>
              <a:gd name="connsiteX896" fmla="*/ 1165570 w 2660595"/>
              <a:gd name="connsiteY896" fmla="*/ 1068042 h 3898137"/>
              <a:gd name="connsiteX897" fmla="*/ 1050761 w 2660595"/>
              <a:gd name="connsiteY897" fmla="*/ 1068042 h 3898137"/>
              <a:gd name="connsiteX898" fmla="*/ 980876 w 2660595"/>
              <a:gd name="connsiteY898" fmla="*/ 1075493 h 3898137"/>
              <a:gd name="connsiteX899" fmla="*/ 843604 w 2660595"/>
              <a:gd name="connsiteY899" fmla="*/ 1082944 h 3898137"/>
              <a:gd name="connsiteX900" fmla="*/ 1025802 w 2660595"/>
              <a:gd name="connsiteY900" fmla="*/ 1082944 h 3898137"/>
              <a:gd name="connsiteX901" fmla="*/ 1210496 w 2660595"/>
              <a:gd name="connsiteY901" fmla="*/ 1090396 h 3898137"/>
              <a:gd name="connsiteX902" fmla="*/ 1232959 w 2660595"/>
              <a:gd name="connsiteY902" fmla="*/ 1095364 h 3898137"/>
              <a:gd name="connsiteX903" fmla="*/ 1242942 w 2660595"/>
              <a:gd name="connsiteY903" fmla="*/ 1095364 h 3898137"/>
              <a:gd name="connsiteX904" fmla="*/ 1252926 w 2660595"/>
              <a:gd name="connsiteY904" fmla="*/ 1097847 h 3898137"/>
              <a:gd name="connsiteX905" fmla="*/ 1260413 w 2660595"/>
              <a:gd name="connsiteY905" fmla="*/ 1097847 h 3898137"/>
              <a:gd name="connsiteX906" fmla="*/ 1267901 w 2660595"/>
              <a:gd name="connsiteY906" fmla="*/ 1100331 h 3898137"/>
              <a:gd name="connsiteX907" fmla="*/ 1280380 w 2660595"/>
              <a:gd name="connsiteY907" fmla="*/ 1102815 h 3898137"/>
              <a:gd name="connsiteX908" fmla="*/ 1330298 w 2660595"/>
              <a:gd name="connsiteY908" fmla="*/ 1122686 h 3898137"/>
              <a:gd name="connsiteX909" fmla="*/ 1350265 w 2660595"/>
              <a:gd name="connsiteY909" fmla="*/ 1137588 h 3898137"/>
              <a:gd name="connsiteX910" fmla="*/ 1370232 w 2660595"/>
              <a:gd name="connsiteY910" fmla="*/ 1154975 h 3898137"/>
              <a:gd name="connsiteX911" fmla="*/ 1392694 w 2660595"/>
              <a:gd name="connsiteY911" fmla="*/ 1204652 h 3898137"/>
              <a:gd name="connsiteX912" fmla="*/ 1385207 w 2660595"/>
              <a:gd name="connsiteY912" fmla="*/ 1199684 h 3898137"/>
              <a:gd name="connsiteX913" fmla="*/ 1335289 w 2660595"/>
              <a:gd name="connsiteY913" fmla="*/ 1150008 h 3898137"/>
              <a:gd name="connsiteX914" fmla="*/ 1272893 w 2660595"/>
              <a:gd name="connsiteY914" fmla="*/ 1125169 h 3898137"/>
              <a:gd name="connsiteX915" fmla="*/ 1265405 w 2660595"/>
              <a:gd name="connsiteY915" fmla="*/ 1122686 h 3898137"/>
              <a:gd name="connsiteX916" fmla="*/ 1260413 w 2660595"/>
              <a:gd name="connsiteY916" fmla="*/ 1122686 h 3898137"/>
              <a:gd name="connsiteX917" fmla="*/ 1257918 w 2660595"/>
              <a:gd name="connsiteY917" fmla="*/ 1122686 h 3898137"/>
              <a:gd name="connsiteX918" fmla="*/ 1255422 w 2660595"/>
              <a:gd name="connsiteY918" fmla="*/ 1120202 h 3898137"/>
              <a:gd name="connsiteX919" fmla="*/ 1240446 w 2660595"/>
              <a:gd name="connsiteY919" fmla="*/ 1120202 h 3898137"/>
              <a:gd name="connsiteX920" fmla="*/ 1225471 w 2660595"/>
              <a:gd name="connsiteY920" fmla="*/ 1117718 h 3898137"/>
              <a:gd name="connsiteX921" fmla="*/ 1150595 w 2660595"/>
              <a:gd name="connsiteY921" fmla="*/ 1112750 h 3898137"/>
              <a:gd name="connsiteX922" fmla="*/ 1065736 w 2660595"/>
              <a:gd name="connsiteY922" fmla="*/ 1112750 h 3898137"/>
              <a:gd name="connsiteX923" fmla="*/ 1018314 w 2660595"/>
              <a:gd name="connsiteY923" fmla="*/ 1112750 h 3898137"/>
              <a:gd name="connsiteX924" fmla="*/ 968397 w 2660595"/>
              <a:gd name="connsiteY924" fmla="*/ 1115234 h 3898137"/>
              <a:gd name="connsiteX925" fmla="*/ 1013323 w 2660595"/>
              <a:gd name="connsiteY925" fmla="*/ 1117718 h 3898137"/>
              <a:gd name="connsiteX926" fmla="*/ 1075719 w 2660595"/>
              <a:gd name="connsiteY926" fmla="*/ 1117718 h 3898137"/>
              <a:gd name="connsiteX927" fmla="*/ 1195521 w 2660595"/>
              <a:gd name="connsiteY927" fmla="*/ 1120202 h 3898137"/>
              <a:gd name="connsiteX928" fmla="*/ 1230463 w 2660595"/>
              <a:gd name="connsiteY928" fmla="*/ 1125169 h 3898137"/>
              <a:gd name="connsiteX929" fmla="*/ 1242942 w 2660595"/>
              <a:gd name="connsiteY929" fmla="*/ 1127653 h 3898137"/>
              <a:gd name="connsiteX930" fmla="*/ 1237951 w 2660595"/>
              <a:gd name="connsiteY930" fmla="*/ 1127653 h 3898137"/>
              <a:gd name="connsiteX931" fmla="*/ 1220480 w 2660595"/>
              <a:gd name="connsiteY931" fmla="*/ 1127653 h 3898137"/>
              <a:gd name="connsiteX932" fmla="*/ 1100678 w 2660595"/>
              <a:gd name="connsiteY932" fmla="*/ 1120202 h 3898137"/>
              <a:gd name="connsiteX933" fmla="*/ 783703 w 2660595"/>
              <a:gd name="connsiteY933" fmla="*/ 1137588 h 3898137"/>
              <a:gd name="connsiteX934" fmla="*/ 738777 w 2660595"/>
              <a:gd name="connsiteY934" fmla="*/ 1140072 h 3898137"/>
              <a:gd name="connsiteX935" fmla="*/ 706331 w 2660595"/>
              <a:gd name="connsiteY935" fmla="*/ 1145040 h 3898137"/>
              <a:gd name="connsiteX936" fmla="*/ 666397 w 2660595"/>
              <a:gd name="connsiteY936" fmla="*/ 1150008 h 3898137"/>
              <a:gd name="connsiteX937" fmla="*/ 491686 w 2660595"/>
              <a:gd name="connsiteY937" fmla="*/ 1172362 h 3898137"/>
              <a:gd name="connsiteX938" fmla="*/ 396843 w 2660595"/>
              <a:gd name="connsiteY938" fmla="*/ 1187265 h 3898137"/>
              <a:gd name="connsiteX939" fmla="*/ 297008 w 2660595"/>
              <a:gd name="connsiteY939" fmla="*/ 1202168 h 3898137"/>
              <a:gd name="connsiteX940" fmla="*/ 77372 w 2660595"/>
              <a:gd name="connsiteY940" fmla="*/ 1239425 h 3898137"/>
              <a:gd name="connsiteX941" fmla="*/ 74876 w 2660595"/>
              <a:gd name="connsiteY941" fmla="*/ 1231974 h 3898137"/>
              <a:gd name="connsiteX942" fmla="*/ 74876 w 2660595"/>
              <a:gd name="connsiteY942" fmla="*/ 1229490 h 3898137"/>
              <a:gd name="connsiteX943" fmla="*/ 74876 w 2660595"/>
              <a:gd name="connsiteY943" fmla="*/ 1224522 h 3898137"/>
              <a:gd name="connsiteX944" fmla="*/ 72380 w 2660595"/>
              <a:gd name="connsiteY944" fmla="*/ 1214587 h 3898137"/>
              <a:gd name="connsiteX945" fmla="*/ 69885 w 2660595"/>
              <a:gd name="connsiteY945" fmla="*/ 1177330 h 3898137"/>
              <a:gd name="connsiteX946" fmla="*/ 64893 w 2660595"/>
              <a:gd name="connsiteY946" fmla="*/ 1085428 h 3898137"/>
              <a:gd name="connsiteX947" fmla="*/ 49918 w 2660595"/>
              <a:gd name="connsiteY947" fmla="*/ 856917 h 3898137"/>
              <a:gd name="connsiteX948" fmla="*/ 52413 w 2660595"/>
              <a:gd name="connsiteY948" fmla="*/ 976140 h 3898137"/>
              <a:gd name="connsiteX949" fmla="*/ 64893 w 2660595"/>
              <a:gd name="connsiteY949" fmla="*/ 1147524 h 3898137"/>
              <a:gd name="connsiteX950" fmla="*/ 49918 w 2660595"/>
              <a:gd name="connsiteY950" fmla="*/ 943851 h 3898137"/>
              <a:gd name="connsiteX951" fmla="*/ 34942 w 2660595"/>
              <a:gd name="connsiteY951" fmla="*/ 742661 h 3898137"/>
              <a:gd name="connsiteX952" fmla="*/ 19967 w 2660595"/>
              <a:gd name="connsiteY952" fmla="*/ 586181 h 3898137"/>
              <a:gd name="connsiteX953" fmla="*/ 12480 w 2660595"/>
              <a:gd name="connsiteY953" fmla="*/ 506699 h 3898137"/>
              <a:gd name="connsiteX954" fmla="*/ 9984 w 2660595"/>
              <a:gd name="connsiteY954" fmla="*/ 466958 h 3898137"/>
              <a:gd name="connsiteX955" fmla="*/ 9984 w 2660595"/>
              <a:gd name="connsiteY955" fmla="*/ 427217 h 3898137"/>
              <a:gd name="connsiteX956" fmla="*/ 2496 w 2660595"/>
              <a:gd name="connsiteY956" fmla="*/ 268252 h 3898137"/>
              <a:gd name="connsiteX957" fmla="*/ 0 w 2660595"/>
              <a:gd name="connsiteY957" fmla="*/ 228511 h 3898137"/>
              <a:gd name="connsiteX958" fmla="*/ 39934 w 2660595"/>
              <a:gd name="connsiteY958" fmla="*/ 216092 h 3898137"/>
              <a:gd name="connsiteX959" fmla="*/ 114810 w 2660595"/>
              <a:gd name="connsiteY959" fmla="*/ 191254 h 3898137"/>
              <a:gd name="connsiteX960" fmla="*/ 272050 w 2660595"/>
              <a:gd name="connsiteY960" fmla="*/ 146545 h 3898137"/>
              <a:gd name="connsiteX961" fmla="*/ 351918 w 2660595"/>
              <a:gd name="connsiteY961" fmla="*/ 124191 h 3898137"/>
              <a:gd name="connsiteX962" fmla="*/ 394347 w 2660595"/>
              <a:gd name="connsiteY962" fmla="*/ 114256 h 3898137"/>
              <a:gd name="connsiteX963" fmla="*/ 434281 w 2660595"/>
              <a:gd name="connsiteY963" fmla="*/ 106804 h 3898137"/>
              <a:gd name="connsiteX964" fmla="*/ 406827 w 2660595"/>
              <a:gd name="connsiteY964" fmla="*/ 121707 h 3898137"/>
              <a:gd name="connsiteX965" fmla="*/ 334447 w 2660595"/>
              <a:gd name="connsiteY965" fmla="*/ 141578 h 3898137"/>
              <a:gd name="connsiteX966" fmla="*/ 242099 w 2660595"/>
              <a:gd name="connsiteY966" fmla="*/ 166416 h 3898137"/>
              <a:gd name="connsiteX967" fmla="*/ 149752 w 2660595"/>
              <a:gd name="connsiteY967" fmla="*/ 191254 h 3898137"/>
              <a:gd name="connsiteX968" fmla="*/ 257075 w 2660595"/>
              <a:gd name="connsiteY968" fmla="*/ 163932 h 3898137"/>
              <a:gd name="connsiteX969" fmla="*/ 311984 w 2660595"/>
              <a:gd name="connsiteY969" fmla="*/ 149029 h 3898137"/>
              <a:gd name="connsiteX970" fmla="*/ 369389 w 2660595"/>
              <a:gd name="connsiteY970" fmla="*/ 134126 h 3898137"/>
              <a:gd name="connsiteX971" fmla="*/ 399339 w 2660595"/>
              <a:gd name="connsiteY971" fmla="*/ 129159 h 3898137"/>
              <a:gd name="connsiteX972" fmla="*/ 429289 w 2660595"/>
              <a:gd name="connsiteY972" fmla="*/ 121707 h 3898137"/>
              <a:gd name="connsiteX973" fmla="*/ 489190 w 2660595"/>
              <a:gd name="connsiteY973" fmla="*/ 109288 h 3898137"/>
              <a:gd name="connsiteX974" fmla="*/ 551587 w 2660595"/>
              <a:gd name="connsiteY974" fmla="*/ 96869 h 3898137"/>
              <a:gd name="connsiteX975" fmla="*/ 591521 w 2660595"/>
              <a:gd name="connsiteY975" fmla="*/ 89418 h 3898137"/>
              <a:gd name="connsiteX976" fmla="*/ 925967 w 2660595"/>
              <a:gd name="connsiteY976" fmla="*/ 37257 h 3898137"/>
              <a:gd name="connsiteX977" fmla="*/ 1245438 w 2660595"/>
              <a:gd name="connsiteY977" fmla="*/ 9935 h 3898137"/>
              <a:gd name="connsiteX978" fmla="*/ 1510000 w 2660595"/>
              <a:gd name="connsiteY978" fmla="*/ 0 h 389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</a:cxnLst>
            <a:rect l="l" t="t" r="r" b="b"/>
            <a:pathLst>
              <a:path w="2660595" h="3898137">
                <a:moveTo>
                  <a:pt x="2489742" y="1810929"/>
                </a:moveTo>
                <a:lnTo>
                  <a:pt x="2488380" y="1815671"/>
                </a:lnTo>
                <a:cubicBezTo>
                  <a:pt x="2485884" y="1820638"/>
                  <a:pt x="2483389" y="1825606"/>
                  <a:pt x="2480893" y="1833057"/>
                </a:cubicBezTo>
                <a:cubicBezTo>
                  <a:pt x="2483389" y="1825606"/>
                  <a:pt x="2485884" y="1820638"/>
                  <a:pt x="2488380" y="1813187"/>
                </a:cubicBezTo>
                <a:close/>
                <a:moveTo>
                  <a:pt x="978380" y="1068042"/>
                </a:moveTo>
                <a:cubicBezTo>
                  <a:pt x="915984" y="1070525"/>
                  <a:pt x="851091" y="1073009"/>
                  <a:pt x="791190" y="1080461"/>
                </a:cubicBezTo>
                <a:cubicBezTo>
                  <a:pt x="818645" y="1080461"/>
                  <a:pt x="863570" y="1077977"/>
                  <a:pt x="910992" y="1075493"/>
                </a:cubicBezTo>
                <a:cubicBezTo>
                  <a:pt x="935951" y="1073009"/>
                  <a:pt x="960909" y="1070525"/>
                  <a:pt x="985868" y="1070525"/>
                </a:cubicBezTo>
                <a:cubicBezTo>
                  <a:pt x="995851" y="1070525"/>
                  <a:pt x="1008331" y="1068042"/>
                  <a:pt x="1020810" y="1068042"/>
                </a:cubicBezTo>
                <a:close/>
                <a:moveTo>
                  <a:pt x="1734618" y="1017756"/>
                </a:moveTo>
                <a:lnTo>
                  <a:pt x="1764579" y="1090396"/>
                </a:lnTo>
                <a:cubicBezTo>
                  <a:pt x="1774562" y="1132621"/>
                  <a:pt x="1782049" y="1172362"/>
                  <a:pt x="1787041" y="1214587"/>
                </a:cubicBezTo>
                <a:cubicBezTo>
                  <a:pt x="1787041" y="1229490"/>
                  <a:pt x="1787041" y="1229490"/>
                  <a:pt x="1787041" y="1229490"/>
                </a:cubicBezTo>
                <a:cubicBezTo>
                  <a:pt x="1787041" y="1234457"/>
                  <a:pt x="1789537" y="1241909"/>
                  <a:pt x="1789537" y="1244393"/>
                </a:cubicBezTo>
                <a:cubicBezTo>
                  <a:pt x="1789537" y="1271715"/>
                  <a:pt x="1789537" y="1271715"/>
                  <a:pt x="1789537" y="1271715"/>
                </a:cubicBezTo>
                <a:cubicBezTo>
                  <a:pt x="1789537" y="1279166"/>
                  <a:pt x="1789537" y="1289101"/>
                  <a:pt x="1792033" y="1296553"/>
                </a:cubicBezTo>
                <a:cubicBezTo>
                  <a:pt x="1792033" y="1308972"/>
                  <a:pt x="1792033" y="1308972"/>
                  <a:pt x="1792033" y="1308972"/>
                </a:cubicBezTo>
                <a:cubicBezTo>
                  <a:pt x="1792033" y="1313939"/>
                  <a:pt x="1792033" y="1318907"/>
                  <a:pt x="1789537" y="1323875"/>
                </a:cubicBezTo>
                <a:cubicBezTo>
                  <a:pt x="1789537" y="1341261"/>
                  <a:pt x="1789537" y="1361132"/>
                  <a:pt x="1789537" y="1378519"/>
                </a:cubicBezTo>
                <a:cubicBezTo>
                  <a:pt x="1787041" y="1398389"/>
                  <a:pt x="1784545" y="1415776"/>
                  <a:pt x="1782049" y="1433163"/>
                </a:cubicBezTo>
                <a:cubicBezTo>
                  <a:pt x="1779554" y="1443098"/>
                  <a:pt x="1779554" y="1453033"/>
                  <a:pt x="1777058" y="1460485"/>
                </a:cubicBezTo>
                <a:cubicBezTo>
                  <a:pt x="1774562" y="1470420"/>
                  <a:pt x="1772066" y="1480355"/>
                  <a:pt x="1772066" y="1487807"/>
                </a:cubicBezTo>
                <a:cubicBezTo>
                  <a:pt x="1767074" y="1505193"/>
                  <a:pt x="1762083" y="1522580"/>
                  <a:pt x="1757091" y="1539967"/>
                </a:cubicBezTo>
                <a:cubicBezTo>
                  <a:pt x="1752099" y="1557354"/>
                  <a:pt x="1747107" y="1574740"/>
                  <a:pt x="1742116" y="1589643"/>
                </a:cubicBezTo>
                <a:cubicBezTo>
                  <a:pt x="1737124" y="1602062"/>
                  <a:pt x="1737124" y="1602062"/>
                  <a:pt x="1737124" y="1602062"/>
                </a:cubicBezTo>
                <a:cubicBezTo>
                  <a:pt x="1734628" y="1607030"/>
                  <a:pt x="1732132" y="1609514"/>
                  <a:pt x="1732132" y="1614481"/>
                </a:cubicBezTo>
                <a:cubicBezTo>
                  <a:pt x="1727141" y="1621933"/>
                  <a:pt x="1724645" y="1629384"/>
                  <a:pt x="1722149" y="1636836"/>
                </a:cubicBezTo>
                <a:cubicBezTo>
                  <a:pt x="1717157" y="1644287"/>
                  <a:pt x="1714661" y="1651739"/>
                  <a:pt x="1712165" y="1659190"/>
                </a:cubicBezTo>
                <a:cubicBezTo>
                  <a:pt x="1707173" y="1671609"/>
                  <a:pt x="1707173" y="1671609"/>
                  <a:pt x="1707173" y="1671609"/>
                </a:cubicBezTo>
                <a:cubicBezTo>
                  <a:pt x="1702182" y="1681544"/>
                  <a:pt x="1702182" y="1681544"/>
                  <a:pt x="1702182" y="1681544"/>
                </a:cubicBezTo>
                <a:cubicBezTo>
                  <a:pt x="1692198" y="1696447"/>
                  <a:pt x="1687207" y="1708866"/>
                  <a:pt x="1679719" y="1723769"/>
                </a:cubicBezTo>
                <a:cubicBezTo>
                  <a:pt x="1672231" y="1738672"/>
                  <a:pt x="1662248" y="1751091"/>
                  <a:pt x="1654760" y="1763510"/>
                </a:cubicBezTo>
                <a:cubicBezTo>
                  <a:pt x="1647273" y="1775929"/>
                  <a:pt x="1639785" y="1788349"/>
                  <a:pt x="1632297" y="1800768"/>
                </a:cubicBezTo>
                <a:cubicBezTo>
                  <a:pt x="1617322" y="1823122"/>
                  <a:pt x="1599851" y="1845476"/>
                  <a:pt x="1584876" y="1865347"/>
                </a:cubicBezTo>
                <a:cubicBezTo>
                  <a:pt x="1579884" y="1872798"/>
                  <a:pt x="1567405" y="1887701"/>
                  <a:pt x="1557421" y="1902604"/>
                </a:cubicBezTo>
                <a:cubicBezTo>
                  <a:pt x="1544942" y="1917507"/>
                  <a:pt x="1532463" y="1934894"/>
                  <a:pt x="1519983" y="1949797"/>
                </a:cubicBezTo>
                <a:cubicBezTo>
                  <a:pt x="1497521" y="1977119"/>
                  <a:pt x="1482545" y="1996989"/>
                  <a:pt x="1497521" y="1972151"/>
                </a:cubicBezTo>
                <a:cubicBezTo>
                  <a:pt x="1547438" y="1915023"/>
                  <a:pt x="1594859" y="1847960"/>
                  <a:pt x="1642281" y="1775929"/>
                </a:cubicBezTo>
                <a:cubicBezTo>
                  <a:pt x="1687207" y="1703899"/>
                  <a:pt x="1729636" y="1624417"/>
                  <a:pt x="1754595" y="1532515"/>
                </a:cubicBezTo>
                <a:cubicBezTo>
                  <a:pt x="1762083" y="1507677"/>
                  <a:pt x="1767074" y="1485323"/>
                  <a:pt x="1772066" y="1460485"/>
                </a:cubicBezTo>
                <a:cubicBezTo>
                  <a:pt x="1777058" y="1438130"/>
                  <a:pt x="1779554" y="1413292"/>
                  <a:pt x="1784545" y="1388454"/>
                </a:cubicBezTo>
                <a:cubicBezTo>
                  <a:pt x="1784545" y="1363616"/>
                  <a:pt x="1787041" y="1341261"/>
                  <a:pt x="1787041" y="1316423"/>
                </a:cubicBezTo>
                <a:cubicBezTo>
                  <a:pt x="1787041" y="1304004"/>
                  <a:pt x="1787041" y="1294069"/>
                  <a:pt x="1787041" y="1281650"/>
                </a:cubicBezTo>
                <a:cubicBezTo>
                  <a:pt x="1787041" y="1269231"/>
                  <a:pt x="1787041" y="1259296"/>
                  <a:pt x="1784545" y="1246876"/>
                </a:cubicBezTo>
                <a:cubicBezTo>
                  <a:pt x="1784545" y="1241909"/>
                  <a:pt x="1784545" y="1234457"/>
                  <a:pt x="1784545" y="1227006"/>
                </a:cubicBezTo>
                <a:cubicBezTo>
                  <a:pt x="1782049" y="1207135"/>
                  <a:pt x="1782049" y="1207135"/>
                  <a:pt x="1782049" y="1207135"/>
                </a:cubicBezTo>
                <a:cubicBezTo>
                  <a:pt x="1782049" y="1192232"/>
                  <a:pt x="1779554" y="1179813"/>
                  <a:pt x="1777058" y="1164910"/>
                </a:cubicBezTo>
                <a:cubicBezTo>
                  <a:pt x="1774562" y="1152491"/>
                  <a:pt x="1772066" y="1137588"/>
                  <a:pt x="1769570" y="1125169"/>
                </a:cubicBezTo>
                <a:cubicBezTo>
                  <a:pt x="1767074" y="1110266"/>
                  <a:pt x="1764579" y="1097847"/>
                  <a:pt x="1759587" y="1085428"/>
                </a:cubicBezTo>
                <a:close/>
                <a:moveTo>
                  <a:pt x="1728340" y="1002536"/>
                </a:moveTo>
                <a:lnTo>
                  <a:pt x="1730260" y="1005946"/>
                </a:lnTo>
                <a:lnTo>
                  <a:pt x="1734618" y="1017756"/>
                </a:lnTo>
                <a:close/>
                <a:moveTo>
                  <a:pt x="1702324" y="956331"/>
                </a:moveTo>
                <a:lnTo>
                  <a:pt x="1718093" y="977693"/>
                </a:lnTo>
                <a:lnTo>
                  <a:pt x="1728340" y="1002536"/>
                </a:lnTo>
                <a:close/>
                <a:moveTo>
                  <a:pt x="1689703" y="933915"/>
                </a:moveTo>
                <a:lnTo>
                  <a:pt x="1702324" y="956331"/>
                </a:lnTo>
                <a:lnTo>
                  <a:pt x="1697793" y="950192"/>
                </a:lnTo>
                <a:close/>
                <a:moveTo>
                  <a:pt x="534087" y="679676"/>
                </a:moveTo>
                <a:lnTo>
                  <a:pt x="535088" y="694804"/>
                </a:lnTo>
                <a:lnTo>
                  <a:pt x="528138" y="695990"/>
                </a:lnTo>
                <a:lnTo>
                  <a:pt x="527926" y="695569"/>
                </a:lnTo>
                <a:lnTo>
                  <a:pt x="527368" y="680566"/>
                </a:lnTo>
                <a:lnTo>
                  <a:pt x="529124" y="680566"/>
                </a:lnTo>
                <a:cubicBezTo>
                  <a:pt x="529124" y="680566"/>
                  <a:pt x="529124" y="680566"/>
                  <a:pt x="531620" y="680566"/>
                </a:cubicBezTo>
                <a:close/>
                <a:moveTo>
                  <a:pt x="1048265" y="623438"/>
                </a:moveTo>
                <a:lnTo>
                  <a:pt x="1059305" y="623573"/>
                </a:lnTo>
                <a:lnTo>
                  <a:pt x="811157" y="650760"/>
                </a:lnTo>
                <a:cubicBezTo>
                  <a:pt x="778711" y="653244"/>
                  <a:pt x="778711" y="653244"/>
                  <a:pt x="778711" y="653244"/>
                </a:cubicBezTo>
                <a:cubicBezTo>
                  <a:pt x="743769" y="660696"/>
                  <a:pt x="743769" y="660696"/>
                  <a:pt x="743769" y="660696"/>
                </a:cubicBezTo>
                <a:cubicBezTo>
                  <a:pt x="721306" y="663179"/>
                  <a:pt x="698843" y="668147"/>
                  <a:pt x="676380" y="670631"/>
                </a:cubicBezTo>
                <a:cubicBezTo>
                  <a:pt x="668893" y="673115"/>
                  <a:pt x="668893" y="673115"/>
                  <a:pt x="668893" y="673115"/>
                </a:cubicBezTo>
                <a:cubicBezTo>
                  <a:pt x="666397" y="673115"/>
                  <a:pt x="666397" y="673115"/>
                  <a:pt x="666397" y="673115"/>
                </a:cubicBezTo>
                <a:cubicBezTo>
                  <a:pt x="663901" y="673115"/>
                  <a:pt x="663901" y="673115"/>
                  <a:pt x="663901" y="673115"/>
                </a:cubicBezTo>
                <a:cubicBezTo>
                  <a:pt x="658909" y="673115"/>
                  <a:pt x="658909" y="673115"/>
                  <a:pt x="658909" y="673115"/>
                </a:cubicBezTo>
                <a:cubicBezTo>
                  <a:pt x="648926" y="675598"/>
                  <a:pt x="648926" y="675598"/>
                  <a:pt x="648926" y="675598"/>
                </a:cubicBezTo>
                <a:cubicBezTo>
                  <a:pt x="641438" y="675598"/>
                  <a:pt x="633951" y="678082"/>
                  <a:pt x="626463" y="678082"/>
                </a:cubicBezTo>
                <a:cubicBezTo>
                  <a:pt x="621471" y="678082"/>
                  <a:pt x="621471" y="678082"/>
                  <a:pt x="621471" y="678082"/>
                </a:cubicBezTo>
                <a:cubicBezTo>
                  <a:pt x="618975" y="680566"/>
                  <a:pt x="618975" y="680566"/>
                  <a:pt x="618975" y="680566"/>
                </a:cubicBezTo>
                <a:lnTo>
                  <a:pt x="618975" y="681613"/>
                </a:lnTo>
                <a:lnTo>
                  <a:pt x="615397" y="682119"/>
                </a:lnTo>
                <a:lnTo>
                  <a:pt x="613984" y="658212"/>
                </a:lnTo>
                <a:lnTo>
                  <a:pt x="613760" y="654643"/>
                </a:lnTo>
                <a:lnTo>
                  <a:pt x="623343" y="654176"/>
                </a:lnTo>
                <a:cubicBezTo>
                  <a:pt x="637694" y="653244"/>
                  <a:pt x="655166" y="652002"/>
                  <a:pt x="673885" y="650760"/>
                </a:cubicBezTo>
                <a:cubicBezTo>
                  <a:pt x="696347" y="648276"/>
                  <a:pt x="721306" y="645793"/>
                  <a:pt x="743769" y="643309"/>
                </a:cubicBezTo>
                <a:cubicBezTo>
                  <a:pt x="771223" y="640825"/>
                  <a:pt x="798678" y="638341"/>
                  <a:pt x="821141" y="638341"/>
                </a:cubicBezTo>
                <a:lnTo>
                  <a:pt x="889730" y="632551"/>
                </a:lnTo>
                <a:lnTo>
                  <a:pt x="916296" y="630812"/>
                </a:lnTo>
                <a:cubicBezTo>
                  <a:pt x="926747" y="629958"/>
                  <a:pt x="937199" y="629027"/>
                  <a:pt x="945934" y="628406"/>
                </a:cubicBezTo>
                <a:cubicBezTo>
                  <a:pt x="930959" y="629648"/>
                  <a:pt x="912240" y="630890"/>
                  <a:pt x="891025" y="632442"/>
                </a:cubicBezTo>
                <a:lnTo>
                  <a:pt x="889730" y="632551"/>
                </a:lnTo>
                <a:lnTo>
                  <a:pt x="886657" y="632753"/>
                </a:lnTo>
                <a:cubicBezTo>
                  <a:pt x="869186" y="633374"/>
                  <a:pt x="858579" y="632132"/>
                  <a:pt x="868562" y="625922"/>
                </a:cubicBezTo>
                <a:cubicBezTo>
                  <a:pt x="923471" y="623438"/>
                  <a:pt x="983372" y="623438"/>
                  <a:pt x="1048265" y="623438"/>
                </a:cubicBezTo>
                <a:close/>
                <a:moveTo>
                  <a:pt x="1305339" y="618471"/>
                </a:moveTo>
                <a:lnTo>
                  <a:pt x="1315322" y="618471"/>
                </a:lnTo>
                <a:cubicBezTo>
                  <a:pt x="1315322" y="618471"/>
                  <a:pt x="1315322" y="618471"/>
                  <a:pt x="1347769" y="620954"/>
                </a:cubicBezTo>
                <a:lnTo>
                  <a:pt x="1434693" y="629605"/>
                </a:lnTo>
                <a:lnTo>
                  <a:pt x="1492529" y="645793"/>
                </a:lnTo>
                <a:cubicBezTo>
                  <a:pt x="1542446" y="663179"/>
                  <a:pt x="1589868" y="685534"/>
                  <a:pt x="1634793" y="712856"/>
                </a:cubicBezTo>
                <a:cubicBezTo>
                  <a:pt x="1679719" y="742661"/>
                  <a:pt x="1722149" y="777435"/>
                  <a:pt x="1757091" y="819660"/>
                </a:cubicBezTo>
                <a:cubicBezTo>
                  <a:pt x="1794529" y="861885"/>
                  <a:pt x="1826975" y="911561"/>
                  <a:pt x="1851934" y="968689"/>
                </a:cubicBezTo>
                <a:cubicBezTo>
                  <a:pt x="1834463" y="936399"/>
                  <a:pt x="1812000" y="899142"/>
                  <a:pt x="1782049" y="861885"/>
                </a:cubicBezTo>
                <a:cubicBezTo>
                  <a:pt x="1752099" y="827111"/>
                  <a:pt x="1717157" y="789854"/>
                  <a:pt x="1674727" y="757564"/>
                </a:cubicBezTo>
                <a:cubicBezTo>
                  <a:pt x="1632297" y="725275"/>
                  <a:pt x="1582380" y="695469"/>
                  <a:pt x="1524975" y="673115"/>
                </a:cubicBezTo>
                <a:cubicBezTo>
                  <a:pt x="1512496" y="668147"/>
                  <a:pt x="1497521" y="663179"/>
                  <a:pt x="1482545" y="658212"/>
                </a:cubicBezTo>
                <a:cubicBezTo>
                  <a:pt x="1467570" y="653244"/>
                  <a:pt x="1452595" y="648276"/>
                  <a:pt x="1437620" y="645793"/>
                </a:cubicBezTo>
                <a:cubicBezTo>
                  <a:pt x="1422645" y="640825"/>
                  <a:pt x="1407669" y="635857"/>
                  <a:pt x="1392694" y="633374"/>
                </a:cubicBezTo>
                <a:cubicBezTo>
                  <a:pt x="1385207" y="630890"/>
                  <a:pt x="1377719" y="630890"/>
                  <a:pt x="1370232" y="628406"/>
                </a:cubicBezTo>
                <a:cubicBezTo>
                  <a:pt x="1357752" y="625922"/>
                  <a:pt x="1357752" y="625922"/>
                  <a:pt x="1357752" y="625922"/>
                </a:cubicBezTo>
                <a:cubicBezTo>
                  <a:pt x="1350265" y="625922"/>
                  <a:pt x="1350265" y="625922"/>
                  <a:pt x="1350265" y="625922"/>
                </a:cubicBezTo>
                <a:cubicBezTo>
                  <a:pt x="1345273" y="623438"/>
                  <a:pt x="1345273" y="623438"/>
                  <a:pt x="1345273" y="623438"/>
                </a:cubicBezTo>
                <a:cubicBezTo>
                  <a:pt x="1340281" y="623438"/>
                  <a:pt x="1332794" y="623438"/>
                  <a:pt x="1325306" y="620954"/>
                </a:cubicBezTo>
                <a:cubicBezTo>
                  <a:pt x="1320314" y="620954"/>
                  <a:pt x="1312827" y="618471"/>
                  <a:pt x="1305339" y="618471"/>
                </a:cubicBezTo>
                <a:close/>
                <a:moveTo>
                  <a:pt x="1217984" y="618471"/>
                </a:moveTo>
                <a:cubicBezTo>
                  <a:pt x="1217984" y="618471"/>
                  <a:pt x="1217984" y="618471"/>
                  <a:pt x="1231672" y="618471"/>
                </a:cubicBezTo>
                <a:lnTo>
                  <a:pt x="1242942" y="618471"/>
                </a:lnTo>
                <a:cubicBezTo>
                  <a:pt x="1255422" y="620954"/>
                  <a:pt x="1265405" y="620954"/>
                  <a:pt x="1275389" y="623438"/>
                </a:cubicBezTo>
                <a:cubicBezTo>
                  <a:pt x="1310331" y="625922"/>
                  <a:pt x="1310331" y="625922"/>
                  <a:pt x="1310331" y="625922"/>
                </a:cubicBezTo>
                <a:cubicBezTo>
                  <a:pt x="1347769" y="633374"/>
                  <a:pt x="1347769" y="633374"/>
                  <a:pt x="1347769" y="633374"/>
                </a:cubicBezTo>
                <a:cubicBezTo>
                  <a:pt x="1360248" y="635857"/>
                  <a:pt x="1375223" y="638341"/>
                  <a:pt x="1390199" y="640825"/>
                </a:cubicBezTo>
                <a:cubicBezTo>
                  <a:pt x="1450099" y="653244"/>
                  <a:pt x="1505008" y="673115"/>
                  <a:pt x="1557421" y="697953"/>
                </a:cubicBezTo>
                <a:cubicBezTo>
                  <a:pt x="1609835" y="725275"/>
                  <a:pt x="1659752" y="757564"/>
                  <a:pt x="1699686" y="797305"/>
                </a:cubicBezTo>
                <a:cubicBezTo>
                  <a:pt x="1739620" y="834563"/>
                  <a:pt x="1774562" y="879271"/>
                  <a:pt x="1799521" y="926464"/>
                </a:cubicBezTo>
                <a:cubicBezTo>
                  <a:pt x="1772066" y="879271"/>
                  <a:pt x="1737124" y="837047"/>
                  <a:pt x="1694694" y="799789"/>
                </a:cubicBezTo>
                <a:cubicBezTo>
                  <a:pt x="1654760" y="762532"/>
                  <a:pt x="1607339" y="732726"/>
                  <a:pt x="1557421" y="707888"/>
                </a:cubicBezTo>
                <a:cubicBezTo>
                  <a:pt x="1507504" y="685534"/>
                  <a:pt x="1455091" y="668147"/>
                  <a:pt x="1402678" y="655728"/>
                </a:cubicBezTo>
                <a:cubicBezTo>
                  <a:pt x="1375223" y="648276"/>
                  <a:pt x="1347769" y="643309"/>
                  <a:pt x="1325306" y="640825"/>
                </a:cubicBezTo>
                <a:cubicBezTo>
                  <a:pt x="1307835" y="638341"/>
                  <a:pt x="1307835" y="638341"/>
                  <a:pt x="1307835" y="638341"/>
                </a:cubicBezTo>
                <a:cubicBezTo>
                  <a:pt x="1292860" y="635857"/>
                  <a:pt x="1292860" y="635857"/>
                  <a:pt x="1292860" y="635857"/>
                </a:cubicBezTo>
                <a:cubicBezTo>
                  <a:pt x="1282876" y="635857"/>
                  <a:pt x="1272893" y="633374"/>
                  <a:pt x="1262909" y="633374"/>
                </a:cubicBezTo>
                <a:cubicBezTo>
                  <a:pt x="1222975" y="628406"/>
                  <a:pt x="1185537" y="625922"/>
                  <a:pt x="1149971" y="624680"/>
                </a:cubicBezTo>
                <a:lnTo>
                  <a:pt x="1059305" y="623573"/>
                </a:lnTo>
                <a:lnTo>
                  <a:pt x="1083207" y="620954"/>
                </a:lnTo>
                <a:cubicBezTo>
                  <a:pt x="1128132" y="620954"/>
                  <a:pt x="1173058" y="618471"/>
                  <a:pt x="1217984" y="618471"/>
                </a:cubicBezTo>
                <a:close/>
                <a:moveTo>
                  <a:pt x="1060744" y="606051"/>
                </a:moveTo>
                <a:cubicBezTo>
                  <a:pt x="1105670" y="606051"/>
                  <a:pt x="1150595" y="606051"/>
                  <a:pt x="1198017" y="608535"/>
                </a:cubicBezTo>
                <a:cubicBezTo>
                  <a:pt x="1210496" y="608535"/>
                  <a:pt x="1220480" y="611019"/>
                  <a:pt x="1232959" y="611019"/>
                </a:cubicBezTo>
                <a:cubicBezTo>
                  <a:pt x="1245438" y="611019"/>
                  <a:pt x="1257918" y="613503"/>
                  <a:pt x="1270397" y="613503"/>
                </a:cubicBezTo>
                <a:cubicBezTo>
                  <a:pt x="1280380" y="615987"/>
                  <a:pt x="1292860" y="615987"/>
                  <a:pt x="1305339" y="618471"/>
                </a:cubicBezTo>
                <a:lnTo>
                  <a:pt x="1296564" y="618471"/>
                </a:lnTo>
                <a:cubicBezTo>
                  <a:pt x="1282876" y="618471"/>
                  <a:pt x="1282876" y="618471"/>
                  <a:pt x="1282876" y="618471"/>
                </a:cubicBezTo>
                <a:cubicBezTo>
                  <a:pt x="1272893" y="618471"/>
                  <a:pt x="1260413" y="618471"/>
                  <a:pt x="1250430" y="618471"/>
                </a:cubicBezTo>
                <a:lnTo>
                  <a:pt x="1242942" y="618471"/>
                </a:lnTo>
                <a:cubicBezTo>
                  <a:pt x="1200513" y="615987"/>
                  <a:pt x="1160579" y="613503"/>
                  <a:pt x="1120645" y="611019"/>
                </a:cubicBezTo>
                <a:cubicBezTo>
                  <a:pt x="1080711" y="611019"/>
                  <a:pt x="1043273" y="611019"/>
                  <a:pt x="1008331" y="611019"/>
                </a:cubicBezTo>
                <a:cubicBezTo>
                  <a:pt x="935951" y="613503"/>
                  <a:pt x="868562" y="613503"/>
                  <a:pt x="808661" y="615987"/>
                </a:cubicBezTo>
                <a:cubicBezTo>
                  <a:pt x="888529" y="611019"/>
                  <a:pt x="973389" y="606051"/>
                  <a:pt x="1060744" y="606051"/>
                </a:cubicBezTo>
                <a:close/>
                <a:moveTo>
                  <a:pt x="1510000" y="0"/>
                </a:moveTo>
                <a:cubicBezTo>
                  <a:pt x="1609835" y="12419"/>
                  <a:pt x="1684711" y="24838"/>
                  <a:pt x="1762083" y="44709"/>
                </a:cubicBezTo>
                <a:cubicBezTo>
                  <a:pt x="1782049" y="49676"/>
                  <a:pt x="1802017" y="54644"/>
                  <a:pt x="1821983" y="59612"/>
                </a:cubicBezTo>
                <a:cubicBezTo>
                  <a:pt x="1841950" y="67063"/>
                  <a:pt x="1864413" y="74515"/>
                  <a:pt x="1886876" y="79482"/>
                </a:cubicBezTo>
                <a:cubicBezTo>
                  <a:pt x="1909339" y="89418"/>
                  <a:pt x="1931802" y="96869"/>
                  <a:pt x="1956760" y="106804"/>
                </a:cubicBezTo>
                <a:cubicBezTo>
                  <a:pt x="1979223" y="116740"/>
                  <a:pt x="2006678" y="129159"/>
                  <a:pt x="2034132" y="141578"/>
                </a:cubicBezTo>
                <a:cubicBezTo>
                  <a:pt x="2061587" y="156481"/>
                  <a:pt x="2069074" y="161448"/>
                  <a:pt x="2066579" y="161448"/>
                </a:cubicBezTo>
                <a:cubicBezTo>
                  <a:pt x="2064083" y="161448"/>
                  <a:pt x="2056595" y="158964"/>
                  <a:pt x="2051603" y="158964"/>
                </a:cubicBezTo>
                <a:cubicBezTo>
                  <a:pt x="2116496" y="191254"/>
                  <a:pt x="2183884" y="235963"/>
                  <a:pt x="2248777" y="288123"/>
                </a:cubicBezTo>
                <a:cubicBezTo>
                  <a:pt x="2311173" y="342767"/>
                  <a:pt x="2368579" y="407346"/>
                  <a:pt x="2418496" y="479377"/>
                </a:cubicBezTo>
                <a:cubicBezTo>
                  <a:pt x="2465917" y="548924"/>
                  <a:pt x="2503355" y="628406"/>
                  <a:pt x="2530810" y="707888"/>
                </a:cubicBezTo>
                <a:cubicBezTo>
                  <a:pt x="2560760" y="784886"/>
                  <a:pt x="2578231" y="864369"/>
                  <a:pt x="2588215" y="941367"/>
                </a:cubicBezTo>
                <a:cubicBezTo>
                  <a:pt x="2600694" y="1018365"/>
                  <a:pt x="2605686" y="1095364"/>
                  <a:pt x="2605686" y="1167394"/>
                </a:cubicBezTo>
                <a:cubicBezTo>
                  <a:pt x="2605686" y="1184781"/>
                  <a:pt x="2605686" y="1202168"/>
                  <a:pt x="2605686" y="1219554"/>
                </a:cubicBezTo>
                <a:cubicBezTo>
                  <a:pt x="2605686" y="1236941"/>
                  <a:pt x="2605686" y="1254328"/>
                  <a:pt x="2603190" y="1271715"/>
                </a:cubicBezTo>
                <a:cubicBezTo>
                  <a:pt x="2603190" y="1289101"/>
                  <a:pt x="2603190" y="1306488"/>
                  <a:pt x="2600694" y="1323875"/>
                </a:cubicBezTo>
                <a:cubicBezTo>
                  <a:pt x="2600694" y="1341261"/>
                  <a:pt x="2598198" y="1361132"/>
                  <a:pt x="2598198" y="1378519"/>
                </a:cubicBezTo>
                <a:cubicBezTo>
                  <a:pt x="2595703" y="1395905"/>
                  <a:pt x="2595703" y="1410808"/>
                  <a:pt x="2593207" y="1428195"/>
                </a:cubicBezTo>
                <a:cubicBezTo>
                  <a:pt x="2590711" y="1445582"/>
                  <a:pt x="2588215" y="1462969"/>
                  <a:pt x="2585719" y="1480355"/>
                </a:cubicBezTo>
                <a:cubicBezTo>
                  <a:pt x="2583223" y="1497742"/>
                  <a:pt x="2580727" y="1515129"/>
                  <a:pt x="2575735" y="1532515"/>
                </a:cubicBezTo>
                <a:cubicBezTo>
                  <a:pt x="2573240" y="1549902"/>
                  <a:pt x="2570744" y="1567289"/>
                  <a:pt x="2565752" y="1582192"/>
                </a:cubicBezTo>
                <a:cubicBezTo>
                  <a:pt x="2563256" y="1599578"/>
                  <a:pt x="2558265" y="1616965"/>
                  <a:pt x="2555769" y="1631868"/>
                </a:cubicBezTo>
                <a:cubicBezTo>
                  <a:pt x="2550777" y="1649255"/>
                  <a:pt x="2545785" y="1664158"/>
                  <a:pt x="2540793" y="1679061"/>
                </a:cubicBezTo>
                <a:cubicBezTo>
                  <a:pt x="2535801" y="1696447"/>
                  <a:pt x="2533306" y="1711350"/>
                  <a:pt x="2528314" y="1726253"/>
                </a:cubicBezTo>
                <a:cubicBezTo>
                  <a:pt x="2523322" y="1741156"/>
                  <a:pt x="2518331" y="1756059"/>
                  <a:pt x="2513339" y="1770962"/>
                </a:cubicBezTo>
                <a:cubicBezTo>
                  <a:pt x="2523322" y="1746124"/>
                  <a:pt x="2533306" y="1721286"/>
                  <a:pt x="2540793" y="1696447"/>
                </a:cubicBezTo>
                <a:cubicBezTo>
                  <a:pt x="2548281" y="1669125"/>
                  <a:pt x="2558265" y="1646771"/>
                  <a:pt x="2563256" y="1621933"/>
                </a:cubicBezTo>
                <a:cubicBezTo>
                  <a:pt x="2575735" y="1572256"/>
                  <a:pt x="2585719" y="1525064"/>
                  <a:pt x="2593207" y="1477871"/>
                </a:cubicBezTo>
                <a:cubicBezTo>
                  <a:pt x="2595703" y="1467936"/>
                  <a:pt x="2595703" y="1455517"/>
                  <a:pt x="2598198" y="1443098"/>
                </a:cubicBezTo>
                <a:cubicBezTo>
                  <a:pt x="2600694" y="1425711"/>
                  <a:pt x="2600694" y="1425711"/>
                  <a:pt x="2600694" y="1425711"/>
                </a:cubicBezTo>
                <a:cubicBezTo>
                  <a:pt x="2600694" y="1420744"/>
                  <a:pt x="2603190" y="1413292"/>
                  <a:pt x="2603190" y="1408325"/>
                </a:cubicBezTo>
                <a:cubicBezTo>
                  <a:pt x="2605686" y="1385970"/>
                  <a:pt x="2608182" y="1361132"/>
                  <a:pt x="2608182" y="1336294"/>
                </a:cubicBezTo>
                <a:cubicBezTo>
                  <a:pt x="2610678" y="1331326"/>
                  <a:pt x="2610678" y="1326359"/>
                  <a:pt x="2610678" y="1318907"/>
                </a:cubicBezTo>
                <a:cubicBezTo>
                  <a:pt x="2610678" y="1313939"/>
                  <a:pt x="2610678" y="1306488"/>
                  <a:pt x="2610678" y="1301520"/>
                </a:cubicBezTo>
                <a:cubicBezTo>
                  <a:pt x="2613173" y="1289101"/>
                  <a:pt x="2613173" y="1276682"/>
                  <a:pt x="2613173" y="1264263"/>
                </a:cubicBezTo>
                <a:cubicBezTo>
                  <a:pt x="2613173" y="1239425"/>
                  <a:pt x="2615669" y="1214587"/>
                  <a:pt x="2615669" y="1187265"/>
                </a:cubicBezTo>
                <a:cubicBezTo>
                  <a:pt x="2618165" y="1192232"/>
                  <a:pt x="2618165" y="1202168"/>
                  <a:pt x="2620661" y="1212103"/>
                </a:cubicBezTo>
                <a:cubicBezTo>
                  <a:pt x="2620661" y="1222038"/>
                  <a:pt x="2620661" y="1234457"/>
                  <a:pt x="2620661" y="1244393"/>
                </a:cubicBezTo>
                <a:cubicBezTo>
                  <a:pt x="2620661" y="1269231"/>
                  <a:pt x="2620661" y="1289101"/>
                  <a:pt x="2625653" y="1294069"/>
                </a:cubicBezTo>
                <a:cubicBezTo>
                  <a:pt x="2623157" y="1301520"/>
                  <a:pt x="2623157" y="1311456"/>
                  <a:pt x="2623157" y="1321391"/>
                </a:cubicBezTo>
                <a:cubicBezTo>
                  <a:pt x="2620661" y="1331326"/>
                  <a:pt x="2618165" y="1341261"/>
                  <a:pt x="2618165" y="1351197"/>
                </a:cubicBezTo>
                <a:cubicBezTo>
                  <a:pt x="2615669" y="1371067"/>
                  <a:pt x="2610678" y="1393422"/>
                  <a:pt x="2608182" y="1415776"/>
                </a:cubicBezTo>
                <a:cubicBezTo>
                  <a:pt x="2605686" y="1438130"/>
                  <a:pt x="2600694" y="1460485"/>
                  <a:pt x="2595703" y="1485323"/>
                </a:cubicBezTo>
                <a:cubicBezTo>
                  <a:pt x="2595703" y="1497742"/>
                  <a:pt x="2593207" y="1510161"/>
                  <a:pt x="2590711" y="1522580"/>
                </a:cubicBezTo>
                <a:cubicBezTo>
                  <a:pt x="2588215" y="1534999"/>
                  <a:pt x="2585719" y="1547418"/>
                  <a:pt x="2580727" y="1559837"/>
                </a:cubicBezTo>
                <a:cubicBezTo>
                  <a:pt x="2578231" y="1574740"/>
                  <a:pt x="2575735" y="1587159"/>
                  <a:pt x="2573240" y="1599578"/>
                </a:cubicBezTo>
                <a:cubicBezTo>
                  <a:pt x="2568248" y="1614481"/>
                  <a:pt x="2565752" y="1626900"/>
                  <a:pt x="2563256" y="1639320"/>
                </a:cubicBezTo>
                <a:cubicBezTo>
                  <a:pt x="2553273" y="1666642"/>
                  <a:pt x="2545785" y="1693964"/>
                  <a:pt x="2538297" y="1721286"/>
                </a:cubicBezTo>
                <a:cubicBezTo>
                  <a:pt x="2528314" y="1748607"/>
                  <a:pt x="2518331" y="1775929"/>
                  <a:pt x="2505851" y="1805735"/>
                </a:cubicBezTo>
                <a:cubicBezTo>
                  <a:pt x="2500859" y="1818154"/>
                  <a:pt x="2495868" y="1830573"/>
                  <a:pt x="2488380" y="1845476"/>
                </a:cubicBezTo>
                <a:cubicBezTo>
                  <a:pt x="2483389" y="1857895"/>
                  <a:pt x="2475901" y="1872798"/>
                  <a:pt x="2470909" y="1885217"/>
                </a:cubicBezTo>
                <a:cubicBezTo>
                  <a:pt x="2418496" y="1992022"/>
                  <a:pt x="2358595" y="2088890"/>
                  <a:pt x="2296198" y="2165889"/>
                </a:cubicBezTo>
                <a:cubicBezTo>
                  <a:pt x="2288711" y="2178308"/>
                  <a:pt x="2281223" y="2185759"/>
                  <a:pt x="2271240" y="2195695"/>
                </a:cubicBezTo>
                <a:cubicBezTo>
                  <a:pt x="2263752" y="2205630"/>
                  <a:pt x="2256265" y="2215565"/>
                  <a:pt x="2248777" y="2223017"/>
                </a:cubicBezTo>
                <a:cubicBezTo>
                  <a:pt x="2241289" y="2232952"/>
                  <a:pt x="2233801" y="2240403"/>
                  <a:pt x="2226314" y="2250339"/>
                </a:cubicBezTo>
                <a:cubicBezTo>
                  <a:pt x="2223818" y="2255306"/>
                  <a:pt x="2218827" y="2257790"/>
                  <a:pt x="2216331" y="2262758"/>
                </a:cubicBezTo>
                <a:cubicBezTo>
                  <a:pt x="2211339" y="2267725"/>
                  <a:pt x="2208843" y="2270209"/>
                  <a:pt x="2203851" y="2275177"/>
                </a:cubicBezTo>
                <a:cubicBezTo>
                  <a:pt x="2188876" y="2290080"/>
                  <a:pt x="2176397" y="2304982"/>
                  <a:pt x="2161421" y="2319885"/>
                </a:cubicBezTo>
                <a:cubicBezTo>
                  <a:pt x="2146446" y="2332304"/>
                  <a:pt x="2133967" y="2347207"/>
                  <a:pt x="2121487" y="2357143"/>
                </a:cubicBezTo>
                <a:cubicBezTo>
                  <a:pt x="2138959" y="2339756"/>
                  <a:pt x="2153934" y="2322369"/>
                  <a:pt x="2168909" y="2304982"/>
                </a:cubicBezTo>
                <a:cubicBezTo>
                  <a:pt x="2186380" y="2290080"/>
                  <a:pt x="2201355" y="2272693"/>
                  <a:pt x="2216331" y="2255306"/>
                </a:cubicBezTo>
                <a:cubicBezTo>
                  <a:pt x="2231306" y="2237919"/>
                  <a:pt x="2246281" y="2220533"/>
                  <a:pt x="2261256" y="2203146"/>
                </a:cubicBezTo>
                <a:cubicBezTo>
                  <a:pt x="2268744" y="2193211"/>
                  <a:pt x="2276231" y="2185759"/>
                  <a:pt x="2283719" y="2175824"/>
                </a:cubicBezTo>
                <a:cubicBezTo>
                  <a:pt x="2291207" y="2165889"/>
                  <a:pt x="2298694" y="2155953"/>
                  <a:pt x="2306182" y="2146018"/>
                </a:cubicBezTo>
                <a:cubicBezTo>
                  <a:pt x="2313669" y="2133599"/>
                  <a:pt x="2321157" y="2123664"/>
                  <a:pt x="2328645" y="2113729"/>
                </a:cubicBezTo>
                <a:cubicBezTo>
                  <a:pt x="2336132" y="2101309"/>
                  <a:pt x="2343620" y="2091374"/>
                  <a:pt x="2351107" y="2078955"/>
                </a:cubicBezTo>
                <a:cubicBezTo>
                  <a:pt x="2368579" y="2054117"/>
                  <a:pt x="2383554" y="2029279"/>
                  <a:pt x="2401025" y="2001957"/>
                </a:cubicBezTo>
                <a:cubicBezTo>
                  <a:pt x="2418496" y="1972151"/>
                  <a:pt x="2435967" y="1942345"/>
                  <a:pt x="2453438" y="1907572"/>
                </a:cubicBezTo>
                <a:cubicBezTo>
                  <a:pt x="2460925" y="1890185"/>
                  <a:pt x="2470909" y="1872798"/>
                  <a:pt x="2478397" y="1852928"/>
                </a:cubicBezTo>
                <a:cubicBezTo>
                  <a:pt x="2483389" y="1842993"/>
                  <a:pt x="2488380" y="1833057"/>
                  <a:pt x="2490876" y="1823122"/>
                </a:cubicBezTo>
                <a:cubicBezTo>
                  <a:pt x="2495868" y="1813187"/>
                  <a:pt x="2500859" y="1803251"/>
                  <a:pt x="2503355" y="1793316"/>
                </a:cubicBezTo>
                <a:cubicBezTo>
                  <a:pt x="2503355" y="1788349"/>
                  <a:pt x="2500859" y="1790832"/>
                  <a:pt x="2495868" y="1800768"/>
                </a:cubicBezTo>
                <a:lnTo>
                  <a:pt x="2489742" y="1810929"/>
                </a:lnTo>
                <a:lnTo>
                  <a:pt x="2493372" y="1798284"/>
                </a:lnTo>
                <a:cubicBezTo>
                  <a:pt x="2495868" y="1785865"/>
                  <a:pt x="2500859" y="1775929"/>
                  <a:pt x="2505851" y="1763510"/>
                </a:cubicBezTo>
                <a:cubicBezTo>
                  <a:pt x="2513339" y="1741156"/>
                  <a:pt x="2520827" y="1718802"/>
                  <a:pt x="2528314" y="1693964"/>
                </a:cubicBezTo>
                <a:cubicBezTo>
                  <a:pt x="2535801" y="1669125"/>
                  <a:pt x="2543289" y="1644287"/>
                  <a:pt x="2548281" y="1621933"/>
                </a:cubicBezTo>
                <a:cubicBezTo>
                  <a:pt x="2555769" y="1597095"/>
                  <a:pt x="2560760" y="1572256"/>
                  <a:pt x="2565752" y="1547418"/>
                </a:cubicBezTo>
                <a:cubicBezTo>
                  <a:pt x="2573240" y="1522580"/>
                  <a:pt x="2575735" y="1497742"/>
                  <a:pt x="2580727" y="1472904"/>
                </a:cubicBezTo>
                <a:cubicBezTo>
                  <a:pt x="2583223" y="1448066"/>
                  <a:pt x="2588215" y="1423227"/>
                  <a:pt x="2590711" y="1398389"/>
                </a:cubicBezTo>
                <a:cubicBezTo>
                  <a:pt x="2590711" y="1373551"/>
                  <a:pt x="2593207" y="1348713"/>
                  <a:pt x="2595703" y="1323875"/>
                </a:cubicBezTo>
                <a:cubicBezTo>
                  <a:pt x="2595703" y="1299037"/>
                  <a:pt x="2595703" y="1274198"/>
                  <a:pt x="2595703" y="1249360"/>
                </a:cubicBezTo>
                <a:cubicBezTo>
                  <a:pt x="2583223" y="1348713"/>
                  <a:pt x="2570744" y="1462969"/>
                  <a:pt x="2543289" y="1582192"/>
                </a:cubicBezTo>
                <a:cubicBezTo>
                  <a:pt x="2540793" y="1597095"/>
                  <a:pt x="2538297" y="1611998"/>
                  <a:pt x="2533306" y="1626900"/>
                </a:cubicBezTo>
                <a:cubicBezTo>
                  <a:pt x="2528314" y="1641803"/>
                  <a:pt x="2525818" y="1656706"/>
                  <a:pt x="2520827" y="1671609"/>
                </a:cubicBezTo>
                <a:cubicBezTo>
                  <a:pt x="2508347" y="1716318"/>
                  <a:pt x="2508347" y="1716318"/>
                  <a:pt x="2508347" y="1716318"/>
                </a:cubicBezTo>
                <a:cubicBezTo>
                  <a:pt x="2490876" y="1758543"/>
                  <a:pt x="2490876" y="1758543"/>
                  <a:pt x="2490876" y="1758543"/>
                </a:cubicBezTo>
                <a:cubicBezTo>
                  <a:pt x="2485884" y="1773446"/>
                  <a:pt x="2480893" y="1788349"/>
                  <a:pt x="2475901" y="1803251"/>
                </a:cubicBezTo>
                <a:cubicBezTo>
                  <a:pt x="2468413" y="1818154"/>
                  <a:pt x="2463421" y="1830573"/>
                  <a:pt x="2455934" y="1845476"/>
                </a:cubicBezTo>
                <a:cubicBezTo>
                  <a:pt x="2443455" y="1872798"/>
                  <a:pt x="2430975" y="1900120"/>
                  <a:pt x="2416000" y="1924959"/>
                </a:cubicBezTo>
                <a:cubicBezTo>
                  <a:pt x="2341124" y="2064052"/>
                  <a:pt x="2251273" y="2175824"/>
                  <a:pt x="2158925" y="2280144"/>
                </a:cubicBezTo>
                <a:cubicBezTo>
                  <a:pt x="2146446" y="2292563"/>
                  <a:pt x="2133967" y="2307466"/>
                  <a:pt x="2123983" y="2319885"/>
                </a:cubicBezTo>
                <a:cubicBezTo>
                  <a:pt x="2111504" y="2332304"/>
                  <a:pt x="2099025" y="2344724"/>
                  <a:pt x="2086545" y="2357143"/>
                </a:cubicBezTo>
                <a:cubicBezTo>
                  <a:pt x="2061587" y="2381981"/>
                  <a:pt x="2039124" y="2409303"/>
                  <a:pt x="2011669" y="2434141"/>
                </a:cubicBezTo>
                <a:cubicBezTo>
                  <a:pt x="1986711" y="2456495"/>
                  <a:pt x="1961752" y="2483817"/>
                  <a:pt x="1934297" y="2508655"/>
                </a:cubicBezTo>
                <a:cubicBezTo>
                  <a:pt x="1926810" y="2516107"/>
                  <a:pt x="1919322" y="2523558"/>
                  <a:pt x="1909339" y="2531010"/>
                </a:cubicBezTo>
                <a:cubicBezTo>
                  <a:pt x="1904347" y="2535977"/>
                  <a:pt x="1899355" y="2540945"/>
                  <a:pt x="1894364" y="2545913"/>
                </a:cubicBezTo>
                <a:cubicBezTo>
                  <a:pt x="1901851" y="2540945"/>
                  <a:pt x="1909339" y="2535977"/>
                  <a:pt x="1919322" y="2531010"/>
                </a:cubicBezTo>
                <a:cubicBezTo>
                  <a:pt x="1919322" y="2528526"/>
                  <a:pt x="1921818" y="2528526"/>
                  <a:pt x="1921818" y="2528526"/>
                </a:cubicBezTo>
                <a:cubicBezTo>
                  <a:pt x="1924314" y="2526042"/>
                  <a:pt x="1924314" y="2526042"/>
                  <a:pt x="1924314" y="2526042"/>
                </a:cubicBezTo>
                <a:cubicBezTo>
                  <a:pt x="1929306" y="2521075"/>
                  <a:pt x="1929306" y="2521075"/>
                  <a:pt x="1929306" y="2521075"/>
                </a:cubicBezTo>
                <a:cubicBezTo>
                  <a:pt x="1934297" y="2516107"/>
                  <a:pt x="1939289" y="2511139"/>
                  <a:pt x="1946777" y="2506172"/>
                </a:cubicBezTo>
                <a:cubicBezTo>
                  <a:pt x="1959256" y="2493753"/>
                  <a:pt x="1971735" y="2481334"/>
                  <a:pt x="1984215" y="2468914"/>
                </a:cubicBezTo>
                <a:cubicBezTo>
                  <a:pt x="1974231" y="2478850"/>
                  <a:pt x="1966744" y="2488785"/>
                  <a:pt x="1956760" y="2498720"/>
                </a:cubicBezTo>
                <a:cubicBezTo>
                  <a:pt x="1946777" y="2508655"/>
                  <a:pt x="1936793" y="2518591"/>
                  <a:pt x="1926810" y="2528526"/>
                </a:cubicBezTo>
                <a:cubicBezTo>
                  <a:pt x="1921818" y="2531010"/>
                  <a:pt x="1916826" y="2535977"/>
                  <a:pt x="1914331" y="2538461"/>
                </a:cubicBezTo>
                <a:cubicBezTo>
                  <a:pt x="1909339" y="2543429"/>
                  <a:pt x="1904347" y="2545913"/>
                  <a:pt x="1901851" y="2550880"/>
                </a:cubicBezTo>
                <a:cubicBezTo>
                  <a:pt x="1884380" y="2565783"/>
                  <a:pt x="1864413" y="2580686"/>
                  <a:pt x="1844446" y="2598073"/>
                </a:cubicBezTo>
                <a:cubicBezTo>
                  <a:pt x="1804512" y="2632846"/>
                  <a:pt x="1762083" y="2670104"/>
                  <a:pt x="1752099" y="2689974"/>
                </a:cubicBezTo>
                <a:cubicBezTo>
                  <a:pt x="1732132" y="2699909"/>
                  <a:pt x="1712165" y="2714812"/>
                  <a:pt x="1689703" y="2732199"/>
                </a:cubicBezTo>
                <a:cubicBezTo>
                  <a:pt x="1679719" y="2739650"/>
                  <a:pt x="1669735" y="2749586"/>
                  <a:pt x="1659752" y="2757037"/>
                </a:cubicBezTo>
                <a:cubicBezTo>
                  <a:pt x="1654760" y="2762005"/>
                  <a:pt x="1649769" y="2766972"/>
                  <a:pt x="1644777" y="2771940"/>
                </a:cubicBezTo>
                <a:cubicBezTo>
                  <a:pt x="1642281" y="2774424"/>
                  <a:pt x="1642281" y="2774424"/>
                  <a:pt x="1642281" y="2774424"/>
                </a:cubicBezTo>
                <a:cubicBezTo>
                  <a:pt x="1647273" y="2774424"/>
                  <a:pt x="1647273" y="2774424"/>
                  <a:pt x="1647273" y="2774424"/>
                </a:cubicBezTo>
                <a:cubicBezTo>
                  <a:pt x="1657256" y="2774424"/>
                  <a:pt x="1657256" y="2774424"/>
                  <a:pt x="1657256" y="2774424"/>
                </a:cubicBezTo>
                <a:cubicBezTo>
                  <a:pt x="1714661" y="2774424"/>
                  <a:pt x="1769570" y="2771940"/>
                  <a:pt x="1784545" y="2774424"/>
                </a:cubicBezTo>
                <a:cubicBezTo>
                  <a:pt x="1799521" y="2769456"/>
                  <a:pt x="1819488" y="2769456"/>
                  <a:pt x="1831967" y="2759521"/>
                </a:cubicBezTo>
                <a:cubicBezTo>
                  <a:pt x="1836959" y="2762005"/>
                  <a:pt x="1844446" y="2762005"/>
                  <a:pt x="1849438" y="2762005"/>
                </a:cubicBezTo>
                <a:cubicBezTo>
                  <a:pt x="1856926" y="2762005"/>
                  <a:pt x="1861917" y="2764489"/>
                  <a:pt x="1869405" y="2764489"/>
                </a:cubicBezTo>
                <a:cubicBezTo>
                  <a:pt x="1884380" y="2764489"/>
                  <a:pt x="1901851" y="2764489"/>
                  <a:pt x="1916826" y="2764489"/>
                </a:cubicBezTo>
                <a:cubicBezTo>
                  <a:pt x="1934297" y="2764489"/>
                  <a:pt x="1949273" y="2764489"/>
                  <a:pt x="1964248" y="2762005"/>
                </a:cubicBezTo>
                <a:cubicBezTo>
                  <a:pt x="1971735" y="2762005"/>
                  <a:pt x="1979223" y="2762005"/>
                  <a:pt x="1984215" y="2759521"/>
                </a:cubicBezTo>
                <a:cubicBezTo>
                  <a:pt x="1986711" y="2759521"/>
                  <a:pt x="1991703" y="2759521"/>
                  <a:pt x="1994198" y="2759521"/>
                </a:cubicBezTo>
                <a:cubicBezTo>
                  <a:pt x="1996694" y="2759521"/>
                  <a:pt x="1996694" y="2759521"/>
                  <a:pt x="1996694" y="2759521"/>
                </a:cubicBezTo>
                <a:cubicBezTo>
                  <a:pt x="1999190" y="2759521"/>
                  <a:pt x="2001686" y="2757037"/>
                  <a:pt x="2004182" y="2757037"/>
                </a:cubicBezTo>
                <a:lnTo>
                  <a:pt x="1996694" y="2757037"/>
                </a:lnTo>
                <a:cubicBezTo>
                  <a:pt x="1994198" y="2757037"/>
                  <a:pt x="1994198" y="2754553"/>
                  <a:pt x="1991703" y="2754553"/>
                </a:cubicBezTo>
                <a:cubicBezTo>
                  <a:pt x="1991703" y="2754553"/>
                  <a:pt x="1989207" y="2754553"/>
                  <a:pt x="1989207" y="2754553"/>
                </a:cubicBezTo>
                <a:cubicBezTo>
                  <a:pt x="1984215" y="2754553"/>
                  <a:pt x="1979223" y="2754553"/>
                  <a:pt x="1974231" y="2754553"/>
                </a:cubicBezTo>
                <a:cubicBezTo>
                  <a:pt x="1964248" y="2752070"/>
                  <a:pt x="1951769" y="2752070"/>
                  <a:pt x="1939289" y="2752070"/>
                </a:cubicBezTo>
                <a:cubicBezTo>
                  <a:pt x="1914331" y="2749586"/>
                  <a:pt x="1886876" y="2749586"/>
                  <a:pt x="1856926" y="2749586"/>
                </a:cubicBezTo>
                <a:cubicBezTo>
                  <a:pt x="1876893" y="2747102"/>
                  <a:pt x="1891868" y="2744618"/>
                  <a:pt x="1906843" y="2742134"/>
                </a:cubicBezTo>
                <a:cubicBezTo>
                  <a:pt x="1921818" y="2739650"/>
                  <a:pt x="1936793" y="2739650"/>
                  <a:pt x="1951769" y="2737167"/>
                </a:cubicBezTo>
                <a:cubicBezTo>
                  <a:pt x="1959256" y="2737167"/>
                  <a:pt x="1966744" y="2737167"/>
                  <a:pt x="1974231" y="2737167"/>
                </a:cubicBezTo>
                <a:cubicBezTo>
                  <a:pt x="1976727" y="2737167"/>
                  <a:pt x="1981719" y="2737167"/>
                  <a:pt x="1984215" y="2737167"/>
                </a:cubicBezTo>
                <a:cubicBezTo>
                  <a:pt x="1991703" y="2737167"/>
                  <a:pt x="1991703" y="2737167"/>
                  <a:pt x="1991703" y="2737167"/>
                </a:cubicBezTo>
                <a:cubicBezTo>
                  <a:pt x="1994198" y="2737167"/>
                  <a:pt x="1994198" y="2737167"/>
                  <a:pt x="1994198" y="2737167"/>
                </a:cubicBezTo>
                <a:cubicBezTo>
                  <a:pt x="2004182" y="2737167"/>
                  <a:pt x="2004182" y="2737167"/>
                  <a:pt x="2004182" y="2737167"/>
                </a:cubicBezTo>
                <a:cubicBezTo>
                  <a:pt x="2059091" y="2734683"/>
                  <a:pt x="2114000" y="2734683"/>
                  <a:pt x="2168909" y="2734683"/>
                </a:cubicBezTo>
                <a:cubicBezTo>
                  <a:pt x="2228810" y="2734683"/>
                  <a:pt x="2291207" y="2734683"/>
                  <a:pt x="2351107" y="2732199"/>
                </a:cubicBezTo>
                <a:cubicBezTo>
                  <a:pt x="2341124" y="2737167"/>
                  <a:pt x="2266248" y="2734683"/>
                  <a:pt x="2216331" y="2737167"/>
                </a:cubicBezTo>
                <a:cubicBezTo>
                  <a:pt x="2358595" y="2737167"/>
                  <a:pt x="2508347" y="2739650"/>
                  <a:pt x="2660595" y="2739650"/>
                </a:cubicBezTo>
                <a:cubicBezTo>
                  <a:pt x="2658099" y="2826584"/>
                  <a:pt x="2658099" y="2916002"/>
                  <a:pt x="2658099" y="3002935"/>
                </a:cubicBezTo>
                <a:cubicBezTo>
                  <a:pt x="2658099" y="3025289"/>
                  <a:pt x="2658099" y="3045160"/>
                  <a:pt x="2658099" y="3067514"/>
                </a:cubicBezTo>
                <a:cubicBezTo>
                  <a:pt x="2658099" y="3119675"/>
                  <a:pt x="2658099" y="3171835"/>
                  <a:pt x="2658099" y="3223995"/>
                </a:cubicBezTo>
                <a:cubicBezTo>
                  <a:pt x="2655603" y="3243865"/>
                  <a:pt x="2655603" y="3243865"/>
                  <a:pt x="2655603" y="3243865"/>
                </a:cubicBezTo>
                <a:cubicBezTo>
                  <a:pt x="2655603" y="3268704"/>
                  <a:pt x="2655603" y="3293542"/>
                  <a:pt x="2655603" y="3320864"/>
                </a:cubicBezTo>
                <a:cubicBezTo>
                  <a:pt x="2655603" y="3345702"/>
                  <a:pt x="2655603" y="3370540"/>
                  <a:pt x="2655603" y="3395378"/>
                </a:cubicBezTo>
                <a:cubicBezTo>
                  <a:pt x="2655603" y="3477344"/>
                  <a:pt x="2655603" y="3556826"/>
                  <a:pt x="2655603" y="3638792"/>
                </a:cubicBezTo>
                <a:cubicBezTo>
                  <a:pt x="2655603" y="3720758"/>
                  <a:pt x="2655603" y="3802724"/>
                  <a:pt x="2655603" y="3884690"/>
                </a:cubicBezTo>
                <a:cubicBezTo>
                  <a:pt x="2565752" y="3884690"/>
                  <a:pt x="2480893" y="3884690"/>
                  <a:pt x="2398529" y="3887174"/>
                </a:cubicBezTo>
                <a:cubicBezTo>
                  <a:pt x="2396033" y="3892142"/>
                  <a:pt x="2425983" y="3889658"/>
                  <a:pt x="2450942" y="3889658"/>
                </a:cubicBezTo>
                <a:cubicBezTo>
                  <a:pt x="2478397" y="3887174"/>
                  <a:pt x="2505851" y="3887174"/>
                  <a:pt x="2495868" y="3894625"/>
                </a:cubicBezTo>
                <a:cubicBezTo>
                  <a:pt x="2413504" y="3892142"/>
                  <a:pt x="2358595" y="3894625"/>
                  <a:pt x="2301190" y="3894625"/>
                </a:cubicBezTo>
                <a:cubicBezTo>
                  <a:pt x="2246281" y="3897109"/>
                  <a:pt x="2191372" y="3899593"/>
                  <a:pt x="2116496" y="3897109"/>
                </a:cubicBezTo>
                <a:cubicBezTo>
                  <a:pt x="2118992" y="3892142"/>
                  <a:pt x="2223818" y="3897109"/>
                  <a:pt x="2241289" y="3892142"/>
                </a:cubicBezTo>
                <a:cubicBezTo>
                  <a:pt x="2186380" y="3889658"/>
                  <a:pt x="2131471" y="3889658"/>
                  <a:pt x="2079058" y="3889658"/>
                </a:cubicBezTo>
                <a:cubicBezTo>
                  <a:pt x="2051603" y="3889658"/>
                  <a:pt x="2026645" y="3889658"/>
                  <a:pt x="1999190" y="3889658"/>
                </a:cubicBezTo>
                <a:cubicBezTo>
                  <a:pt x="1984215" y="3889658"/>
                  <a:pt x="1969240" y="3889658"/>
                  <a:pt x="1951769" y="3889658"/>
                </a:cubicBezTo>
                <a:cubicBezTo>
                  <a:pt x="1891868" y="3887174"/>
                  <a:pt x="1834463" y="3887174"/>
                  <a:pt x="1777058" y="3884690"/>
                </a:cubicBezTo>
                <a:cubicBezTo>
                  <a:pt x="1662248" y="3882206"/>
                  <a:pt x="1549934" y="3877239"/>
                  <a:pt x="1440116" y="3874755"/>
                </a:cubicBezTo>
                <a:cubicBezTo>
                  <a:pt x="1220480" y="3867304"/>
                  <a:pt x="1005835" y="3862336"/>
                  <a:pt x="761240" y="3862336"/>
                </a:cubicBezTo>
                <a:cubicBezTo>
                  <a:pt x="691356" y="3849917"/>
                  <a:pt x="546595" y="3849917"/>
                  <a:pt x="466727" y="3839982"/>
                </a:cubicBezTo>
                <a:cubicBezTo>
                  <a:pt x="531620" y="3835014"/>
                  <a:pt x="466727" y="3830046"/>
                  <a:pt x="541604" y="3839982"/>
                </a:cubicBezTo>
                <a:cubicBezTo>
                  <a:pt x="611488" y="3810176"/>
                  <a:pt x="354413" y="3775402"/>
                  <a:pt x="486694" y="3728210"/>
                </a:cubicBezTo>
                <a:cubicBezTo>
                  <a:pt x="421802" y="3718274"/>
                  <a:pt x="456744" y="3710823"/>
                  <a:pt x="411818" y="3695920"/>
                </a:cubicBezTo>
                <a:cubicBezTo>
                  <a:pt x="536612" y="3695920"/>
                  <a:pt x="466727" y="3658663"/>
                  <a:pt x="559075" y="3653695"/>
                </a:cubicBezTo>
                <a:cubicBezTo>
                  <a:pt x="546595" y="3646244"/>
                  <a:pt x="454248" y="3653695"/>
                  <a:pt x="466727" y="3641276"/>
                </a:cubicBezTo>
                <a:cubicBezTo>
                  <a:pt x="506661" y="3636309"/>
                  <a:pt x="474215" y="3618922"/>
                  <a:pt x="504166" y="3601535"/>
                </a:cubicBezTo>
                <a:cubicBezTo>
                  <a:pt x="491686" y="3594084"/>
                  <a:pt x="454248" y="3591600"/>
                  <a:pt x="411818" y="3591600"/>
                </a:cubicBezTo>
                <a:cubicBezTo>
                  <a:pt x="419306" y="3579181"/>
                  <a:pt x="499174" y="3579181"/>
                  <a:pt x="541604" y="3574213"/>
                </a:cubicBezTo>
                <a:cubicBezTo>
                  <a:pt x="431785" y="3564278"/>
                  <a:pt x="519141" y="3544407"/>
                  <a:pt x="411818" y="3529504"/>
                </a:cubicBezTo>
                <a:cubicBezTo>
                  <a:pt x="506661" y="3472377"/>
                  <a:pt x="309488" y="3437603"/>
                  <a:pt x="559075" y="3390411"/>
                </a:cubicBezTo>
                <a:cubicBezTo>
                  <a:pt x="556579" y="3382959"/>
                  <a:pt x="496678" y="3387927"/>
                  <a:pt x="486694" y="3382959"/>
                </a:cubicBezTo>
                <a:cubicBezTo>
                  <a:pt x="513213" y="3381407"/>
                  <a:pt x="537509" y="3379272"/>
                  <a:pt x="559635" y="3376648"/>
                </a:cubicBezTo>
                <a:lnTo>
                  <a:pt x="590537" y="3371877"/>
                </a:lnTo>
                <a:lnTo>
                  <a:pt x="1043273" y="3370540"/>
                </a:lnTo>
                <a:lnTo>
                  <a:pt x="2029141" y="3368063"/>
                </a:lnTo>
                <a:lnTo>
                  <a:pt x="2029141" y="3372403"/>
                </a:lnTo>
                <a:lnTo>
                  <a:pt x="2029141" y="3374266"/>
                </a:lnTo>
                <a:lnTo>
                  <a:pt x="2029141" y="3377992"/>
                </a:lnTo>
                <a:lnTo>
                  <a:pt x="2029141" y="3380475"/>
                </a:lnTo>
                <a:cubicBezTo>
                  <a:pt x="2031636" y="3368056"/>
                  <a:pt x="2031636" y="3368056"/>
                  <a:pt x="2031636" y="3368056"/>
                </a:cubicBezTo>
                <a:lnTo>
                  <a:pt x="2029141" y="3368063"/>
                </a:lnTo>
                <a:lnTo>
                  <a:pt x="2029141" y="3360372"/>
                </a:lnTo>
                <a:lnTo>
                  <a:pt x="2029141" y="3359130"/>
                </a:lnTo>
                <a:lnTo>
                  <a:pt x="2029141" y="3350049"/>
                </a:lnTo>
                <a:lnTo>
                  <a:pt x="2029141" y="3347720"/>
                </a:lnTo>
                <a:lnTo>
                  <a:pt x="2029141" y="3345702"/>
                </a:lnTo>
                <a:lnTo>
                  <a:pt x="2029141" y="3333283"/>
                </a:lnTo>
                <a:cubicBezTo>
                  <a:pt x="2029141" y="3333283"/>
                  <a:pt x="2029141" y="3333283"/>
                  <a:pt x="2029141" y="3322416"/>
                </a:cubicBezTo>
                <a:lnTo>
                  <a:pt x="2029141" y="3308367"/>
                </a:lnTo>
                <a:lnTo>
                  <a:pt x="2029141" y="3296608"/>
                </a:lnTo>
                <a:lnTo>
                  <a:pt x="2029141" y="3296026"/>
                </a:lnTo>
                <a:cubicBezTo>
                  <a:pt x="2029141" y="3296026"/>
                  <a:pt x="2029141" y="3296026"/>
                  <a:pt x="2029141" y="3290437"/>
                </a:cubicBezTo>
                <a:lnTo>
                  <a:pt x="2029141" y="3289195"/>
                </a:lnTo>
                <a:cubicBezTo>
                  <a:pt x="2029141" y="3281123"/>
                  <a:pt x="2029141" y="3281123"/>
                  <a:pt x="2029141" y="3281123"/>
                </a:cubicBezTo>
                <a:lnTo>
                  <a:pt x="2029141" y="3277164"/>
                </a:lnTo>
                <a:lnTo>
                  <a:pt x="2029141" y="3261019"/>
                </a:lnTo>
                <a:lnTo>
                  <a:pt x="2029141" y="3251317"/>
                </a:lnTo>
                <a:lnTo>
                  <a:pt x="2029141" y="3250696"/>
                </a:lnTo>
                <a:lnTo>
                  <a:pt x="2029141" y="3250075"/>
                </a:lnTo>
                <a:lnTo>
                  <a:pt x="2029141" y="3246349"/>
                </a:lnTo>
                <a:cubicBezTo>
                  <a:pt x="2029141" y="3246349"/>
                  <a:pt x="2029141" y="3246349"/>
                  <a:pt x="2026645" y="3251317"/>
                </a:cubicBezTo>
                <a:cubicBezTo>
                  <a:pt x="2016661" y="3243865"/>
                  <a:pt x="2019157" y="3243865"/>
                  <a:pt x="2014165" y="3238898"/>
                </a:cubicBezTo>
                <a:cubicBezTo>
                  <a:pt x="2014165" y="3241382"/>
                  <a:pt x="2011669" y="3241382"/>
                  <a:pt x="2011669" y="3241382"/>
                </a:cubicBezTo>
                <a:cubicBezTo>
                  <a:pt x="2006678" y="3241382"/>
                  <a:pt x="2001686" y="3241382"/>
                  <a:pt x="1996694" y="3238898"/>
                </a:cubicBezTo>
                <a:cubicBezTo>
                  <a:pt x="1996694" y="3238898"/>
                  <a:pt x="1996694" y="3238898"/>
                  <a:pt x="1994198" y="3238898"/>
                </a:cubicBezTo>
                <a:cubicBezTo>
                  <a:pt x="1994198" y="3238898"/>
                  <a:pt x="1994198" y="3238898"/>
                  <a:pt x="1976727" y="3238898"/>
                </a:cubicBezTo>
                <a:cubicBezTo>
                  <a:pt x="1946777" y="3238898"/>
                  <a:pt x="1919322" y="3238898"/>
                  <a:pt x="1889372" y="3238898"/>
                </a:cubicBezTo>
                <a:cubicBezTo>
                  <a:pt x="1831967" y="3236414"/>
                  <a:pt x="1774562" y="3236414"/>
                  <a:pt x="1714661" y="3236414"/>
                </a:cubicBezTo>
                <a:cubicBezTo>
                  <a:pt x="1485041" y="3233930"/>
                  <a:pt x="1260413" y="3233930"/>
                  <a:pt x="1090694" y="3228962"/>
                </a:cubicBezTo>
                <a:cubicBezTo>
                  <a:pt x="1108165" y="3228962"/>
                  <a:pt x="1173058" y="3238898"/>
                  <a:pt x="1128132" y="3238898"/>
                </a:cubicBezTo>
                <a:cubicBezTo>
                  <a:pt x="891025" y="3233930"/>
                  <a:pt x="955918" y="3286090"/>
                  <a:pt x="723802" y="3281123"/>
                </a:cubicBezTo>
                <a:cubicBezTo>
                  <a:pt x="757496" y="3310928"/>
                  <a:pt x="726610" y="3346323"/>
                  <a:pt x="619560" y="3367397"/>
                </a:cubicBezTo>
                <a:lnTo>
                  <a:pt x="590537" y="3371877"/>
                </a:lnTo>
                <a:lnTo>
                  <a:pt x="202166" y="3373024"/>
                </a:lnTo>
                <a:cubicBezTo>
                  <a:pt x="97339" y="3373024"/>
                  <a:pt x="97339" y="3373024"/>
                  <a:pt x="97339" y="3373024"/>
                </a:cubicBezTo>
                <a:cubicBezTo>
                  <a:pt x="89851" y="3373024"/>
                  <a:pt x="89851" y="3373024"/>
                  <a:pt x="89851" y="3373024"/>
                </a:cubicBezTo>
                <a:cubicBezTo>
                  <a:pt x="89851" y="3373024"/>
                  <a:pt x="87356" y="3373024"/>
                  <a:pt x="87356" y="3373024"/>
                </a:cubicBezTo>
                <a:cubicBezTo>
                  <a:pt x="89851" y="3370540"/>
                  <a:pt x="89851" y="3370540"/>
                  <a:pt x="89851" y="3370540"/>
                </a:cubicBezTo>
                <a:cubicBezTo>
                  <a:pt x="99835" y="3363089"/>
                  <a:pt x="99835" y="3363089"/>
                  <a:pt x="99835" y="3363089"/>
                </a:cubicBezTo>
                <a:cubicBezTo>
                  <a:pt x="117306" y="3345702"/>
                  <a:pt x="117306" y="3345702"/>
                  <a:pt x="117306" y="3345702"/>
                </a:cubicBezTo>
                <a:cubicBezTo>
                  <a:pt x="154744" y="3310928"/>
                  <a:pt x="154744" y="3310928"/>
                  <a:pt x="154744" y="3310928"/>
                </a:cubicBezTo>
                <a:cubicBezTo>
                  <a:pt x="309488" y="3171835"/>
                  <a:pt x="309488" y="3171835"/>
                  <a:pt x="309488" y="3171835"/>
                </a:cubicBezTo>
                <a:cubicBezTo>
                  <a:pt x="409323" y="3077450"/>
                  <a:pt x="511653" y="2985548"/>
                  <a:pt x="613984" y="2893647"/>
                </a:cubicBezTo>
                <a:cubicBezTo>
                  <a:pt x="818645" y="2704877"/>
                  <a:pt x="1025802" y="2518591"/>
                  <a:pt x="1230463" y="2332304"/>
                </a:cubicBezTo>
                <a:cubicBezTo>
                  <a:pt x="1385207" y="2188243"/>
                  <a:pt x="1385207" y="2188243"/>
                  <a:pt x="1385207" y="2188243"/>
                </a:cubicBezTo>
                <a:cubicBezTo>
                  <a:pt x="1410165" y="2165889"/>
                  <a:pt x="1437620" y="2141051"/>
                  <a:pt x="1462579" y="2118696"/>
                </a:cubicBezTo>
                <a:cubicBezTo>
                  <a:pt x="1514992" y="2066536"/>
                  <a:pt x="1514992" y="2066536"/>
                  <a:pt x="1514992" y="2066536"/>
                </a:cubicBezTo>
                <a:cubicBezTo>
                  <a:pt x="1584876" y="1996989"/>
                  <a:pt x="1584876" y="1996989"/>
                  <a:pt x="1584876" y="1996989"/>
                </a:cubicBezTo>
                <a:cubicBezTo>
                  <a:pt x="1597355" y="1984570"/>
                  <a:pt x="1607339" y="1972151"/>
                  <a:pt x="1617322" y="1962216"/>
                </a:cubicBezTo>
                <a:cubicBezTo>
                  <a:pt x="1652264" y="1927442"/>
                  <a:pt x="1652264" y="1927442"/>
                  <a:pt x="1652264" y="1927442"/>
                </a:cubicBezTo>
                <a:cubicBezTo>
                  <a:pt x="1662248" y="1915023"/>
                  <a:pt x="1672231" y="1902604"/>
                  <a:pt x="1682215" y="1892669"/>
                </a:cubicBezTo>
                <a:cubicBezTo>
                  <a:pt x="1712165" y="1857895"/>
                  <a:pt x="1712165" y="1857895"/>
                  <a:pt x="1712165" y="1857895"/>
                </a:cubicBezTo>
                <a:cubicBezTo>
                  <a:pt x="1717157" y="1850444"/>
                  <a:pt x="1722149" y="1845476"/>
                  <a:pt x="1727141" y="1840509"/>
                </a:cubicBezTo>
                <a:cubicBezTo>
                  <a:pt x="1739620" y="1823122"/>
                  <a:pt x="1739620" y="1823122"/>
                  <a:pt x="1739620" y="1823122"/>
                </a:cubicBezTo>
                <a:cubicBezTo>
                  <a:pt x="1767074" y="1788349"/>
                  <a:pt x="1767074" y="1788349"/>
                  <a:pt x="1767074" y="1788349"/>
                </a:cubicBezTo>
                <a:cubicBezTo>
                  <a:pt x="1792033" y="1753575"/>
                  <a:pt x="1792033" y="1753575"/>
                  <a:pt x="1792033" y="1753575"/>
                </a:cubicBezTo>
                <a:cubicBezTo>
                  <a:pt x="1804512" y="1736188"/>
                  <a:pt x="1804512" y="1736188"/>
                  <a:pt x="1804512" y="1736188"/>
                </a:cubicBezTo>
                <a:cubicBezTo>
                  <a:pt x="1807008" y="1733705"/>
                  <a:pt x="1809504" y="1731221"/>
                  <a:pt x="1812000" y="1728737"/>
                </a:cubicBezTo>
                <a:cubicBezTo>
                  <a:pt x="1816992" y="1718802"/>
                  <a:pt x="1816992" y="1718802"/>
                  <a:pt x="1816992" y="1718802"/>
                </a:cubicBezTo>
                <a:cubicBezTo>
                  <a:pt x="1829471" y="1696447"/>
                  <a:pt x="1846942" y="1674093"/>
                  <a:pt x="1856926" y="1654222"/>
                </a:cubicBezTo>
                <a:cubicBezTo>
                  <a:pt x="1861917" y="1641803"/>
                  <a:pt x="1869405" y="1631868"/>
                  <a:pt x="1874397" y="1619449"/>
                </a:cubicBezTo>
                <a:cubicBezTo>
                  <a:pt x="1879388" y="1609514"/>
                  <a:pt x="1884380" y="1597095"/>
                  <a:pt x="1889372" y="1587159"/>
                </a:cubicBezTo>
                <a:cubicBezTo>
                  <a:pt x="1891868" y="1582192"/>
                  <a:pt x="1896859" y="1577224"/>
                  <a:pt x="1899355" y="1569773"/>
                </a:cubicBezTo>
                <a:cubicBezTo>
                  <a:pt x="1904347" y="1554870"/>
                  <a:pt x="1904347" y="1554870"/>
                  <a:pt x="1904347" y="1554870"/>
                </a:cubicBezTo>
                <a:cubicBezTo>
                  <a:pt x="1916826" y="1520096"/>
                  <a:pt x="1916826" y="1520096"/>
                  <a:pt x="1916826" y="1520096"/>
                </a:cubicBezTo>
                <a:cubicBezTo>
                  <a:pt x="1921818" y="1510161"/>
                  <a:pt x="1924314" y="1497742"/>
                  <a:pt x="1926810" y="1485323"/>
                </a:cubicBezTo>
                <a:cubicBezTo>
                  <a:pt x="1931802" y="1467936"/>
                  <a:pt x="1931802" y="1467936"/>
                  <a:pt x="1931802" y="1467936"/>
                </a:cubicBezTo>
                <a:cubicBezTo>
                  <a:pt x="1936793" y="1450549"/>
                  <a:pt x="1936793" y="1450549"/>
                  <a:pt x="1936793" y="1450549"/>
                </a:cubicBezTo>
                <a:cubicBezTo>
                  <a:pt x="1939289" y="1438130"/>
                  <a:pt x="1941785" y="1428195"/>
                  <a:pt x="1944281" y="1415776"/>
                </a:cubicBezTo>
                <a:cubicBezTo>
                  <a:pt x="1946777" y="1403357"/>
                  <a:pt x="1949273" y="1390938"/>
                  <a:pt x="1951769" y="1378519"/>
                </a:cubicBezTo>
                <a:cubicBezTo>
                  <a:pt x="1954264" y="1353681"/>
                  <a:pt x="1954264" y="1353681"/>
                  <a:pt x="1954264" y="1353681"/>
                </a:cubicBezTo>
                <a:cubicBezTo>
                  <a:pt x="1956760" y="1328842"/>
                  <a:pt x="1956760" y="1328842"/>
                  <a:pt x="1956760" y="1328842"/>
                </a:cubicBezTo>
                <a:cubicBezTo>
                  <a:pt x="1959256" y="1304004"/>
                  <a:pt x="1959256" y="1304004"/>
                  <a:pt x="1959256" y="1304004"/>
                </a:cubicBezTo>
                <a:cubicBezTo>
                  <a:pt x="1959256" y="1296553"/>
                  <a:pt x="1961752" y="1286617"/>
                  <a:pt x="1961752" y="1279166"/>
                </a:cubicBezTo>
                <a:cubicBezTo>
                  <a:pt x="1961752" y="1261779"/>
                  <a:pt x="1964248" y="1244393"/>
                  <a:pt x="1964248" y="1227006"/>
                </a:cubicBezTo>
                <a:cubicBezTo>
                  <a:pt x="1964248" y="1212103"/>
                  <a:pt x="1964248" y="1212103"/>
                  <a:pt x="1964248" y="1212103"/>
                </a:cubicBezTo>
                <a:cubicBezTo>
                  <a:pt x="1964248" y="1199684"/>
                  <a:pt x="1964248" y="1199684"/>
                  <a:pt x="1964248" y="1199684"/>
                </a:cubicBezTo>
                <a:cubicBezTo>
                  <a:pt x="1964248" y="1174846"/>
                  <a:pt x="1964248" y="1174846"/>
                  <a:pt x="1964248" y="1174846"/>
                </a:cubicBezTo>
                <a:cubicBezTo>
                  <a:pt x="1964248" y="1105299"/>
                  <a:pt x="1956760" y="1043203"/>
                  <a:pt x="1944281" y="986076"/>
                </a:cubicBezTo>
                <a:cubicBezTo>
                  <a:pt x="1936793" y="953786"/>
                  <a:pt x="1929306" y="923980"/>
                  <a:pt x="1919322" y="899142"/>
                </a:cubicBezTo>
                <a:cubicBezTo>
                  <a:pt x="1909339" y="871820"/>
                  <a:pt x="1894364" y="849466"/>
                  <a:pt x="1881884" y="829595"/>
                </a:cubicBezTo>
                <a:cubicBezTo>
                  <a:pt x="1866909" y="809725"/>
                  <a:pt x="1851934" y="789854"/>
                  <a:pt x="1834463" y="772467"/>
                </a:cubicBezTo>
                <a:cubicBezTo>
                  <a:pt x="1816992" y="757564"/>
                  <a:pt x="1794529" y="740178"/>
                  <a:pt x="1772066" y="725275"/>
                </a:cubicBezTo>
                <a:cubicBezTo>
                  <a:pt x="1759587" y="717823"/>
                  <a:pt x="1747107" y="712856"/>
                  <a:pt x="1732132" y="705404"/>
                </a:cubicBezTo>
                <a:cubicBezTo>
                  <a:pt x="1719653" y="697953"/>
                  <a:pt x="1704678" y="690501"/>
                  <a:pt x="1689703" y="685534"/>
                </a:cubicBezTo>
                <a:cubicBezTo>
                  <a:pt x="1674727" y="678082"/>
                  <a:pt x="1657256" y="673115"/>
                  <a:pt x="1639785" y="668147"/>
                </a:cubicBezTo>
                <a:cubicBezTo>
                  <a:pt x="1622314" y="663179"/>
                  <a:pt x="1607339" y="658212"/>
                  <a:pt x="1587372" y="653244"/>
                </a:cubicBezTo>
                <a:cubicBezTo>
                  <a:pt x="1552430" y="645793"/>
                  <a:pt x="1512496" y="638341"/>
                  <a:pt x="1472562" y="633374"/>
                </a:cubicBezTo>
                <a:lnTo>
                  <a:pt x="1434693" y="629605"/>
                </a:lnTo>
                <a:lnTo>
                  <a:pt x="1412661" y="623438"/>
                </a:lnTo>
                <a:cubicBezTo>
                  <a:pt x="1400182" y="620954"/>
                  <a:pt x="1385207" y="618471"/>
                  <a:pt x="1372727" y="615987"/>
                </a:cubicBezTo>
                <a:cubicBezTo>
                  <a:pt x="1365240" y="613503"/>
                  <a:pt x="1357752" y="611019"/>
                  <a:pt x="1352760" y="611019"/>
                </a:cubicBezTo>
                <a:cubicBezTo>
                  <a:pt x="1345273" y="611019"/>
                  <a:pt x="1340281" y="608535"/>
                  <a:pt x="1332794" y="608535"/>
                </a:cubicBezTo>
                <a:cubicBezTo>
                  <a:pt x="1332794" y="606051"/>
                  <a:pt x="1335289" y="603568"/>
                  <a:pt x="1327802" y="598600"/>
                </a:cubicBezTo>
                <a:cubicBezTo>
                  <a:pt x="1325306" y="598600"/>
                  <a:pt x="1320314" y="596116"/>
                  <a:pt x="1312827" y="593632"/>
                </a:cubicBezTo>
                <a:cubicBezTo>
                  <a:pt x="1307835" y="593632"/>
                  <a:pt x="1297851" y="591149"/>
                  <a:pt x="1285372" y="591149"/>
                </a:cubicBezTo>
                <a:cubicBezTo>
                  <a:pt x="1200513" y="578730"/>
                  <a:pt x="1130628" y="578730"/>
                  <a:pt x="1070727" y="578730"/>
                </a:cubicBezTo>
                <a:cubicBezTo>
                  <a:pt x="1010827" y="581213"/>
                  <a:pt x="958413" y="583697"/>
                  <a:pt x="908496" y="586181"/>
                </a:cubicBezTo>
                <a:cubicBezTo>
                  <a:pt x="861075" y="591149"/>
                  <a:pt x="813653" y="593632"/>
                  <a:pt x="766232" y="598600"/>
                </a:cubicBezTo>
                <a:cubicBezTo>
                  <a:pt x="741273" y="598600"/>
                  <a:pt x="716314" y="601084"/>
                  <a:pt x="691356" y="603568"/>
                </a:cubicBezTo>
                <a:cubicBezTo>
                  <a:pt x="686364" y="603568"/>
                  <a:pt x="678876" y="603568"/>
                  <a:pt x="671389" y="603568"/>
                </a:cubicBezTo>
                <a:cubicBezTo>
                  <a:pt x="671389" y="603568"/>
                  <a:pt x="671389" y="603568"/>
                  <a:pt x="668893" y="603568"/>
                </a:cubicBezTo>
                <a:cubicBezTo>
                  <a:pt x="666397" y="603568"/>
                  <a:pt x="661405" y="603568"/>
                  <a:pt x="658909" y="601084"/>
                </a:cubicBezTo>
                <a:cubicBezTo>
                  <a:pt x="661405" y="601084"/>
                  <a:pt x="666397" y="598600"/>
                  <a:pt x="668893" y="598600"/>
                </a:cubicBezTo>
                <a:cubicBezTo>
                  <a:pt x="668893" y="598600"/>
                  <a:pt x="668893" y="598600"/>
                  <a:pt x="671389" y="598600"/>
                </a:cubicBezTo>
                <a:cubicBezTo>
                  <a:pt x="671389" y="598600"/>
                  <a:pt x="671389" y="598600"/>
                  <a:pt x="673885" y="596116"/>
                </a:cubicBezTo>
                <a:cubicBezTo>
                  <a:pt x="681372" y="596116"/>
                  <a:pt x="688860" y="596116"/>
                  <a:pt x="696347" y="593632"/>
                </a:cubicBezTo>
                <a:cubicBezTo>
                  <a:pt x="723802" y="588665"/>
                  <a:pt x="748761" y="586181"/>
                  <a:pt x="766232" y="581213"/>
                </a:cubicBezTo>
                <a:cubicBezTo>
                  <a:pt x="731289" y="583697"/>
                  <a:pt x="701339" y="586181"/>
                  <a:pt x="671389" y="588665"/>
                </a:cubicBezTo>
                <a:cubicBezTo>
                  <a:pt x="666397" y="591149"/>
                  <a:pt x="661405" y="591149"/>
                  <a:pt x="656413" y="593632"/>
                </a:cubicBezTo>
                <a:cubicBezTo>
                  <a:pt x="646430" y="596116"/>
                  <a:pt x="638942" y="596116"/>
                  <a:pt x="636446" y="593632"/>
                </a:cubicBezTo>
                <a:cubicBezTo>
                  <a:pt x="641438" y="591149"/>
                  <a:pt x="651422" y="586181"/>
                  <a:pt x="661405" y="586181"/>
                </a:cubicBezTo>
                <a:cubicBezTo>
                  <a:pt x="663901" y="583697"/>
                  <a:pt x="663901" y="583697"/>
                  <a:pt x="666397" y="583697"/>
                </a:cubicBezTo>
                <a:cubicBezTo>
                  <a:pt x="668893" y="583697"/>
                  <a:pt x="668893" y="583697"/>
                  <a:pt x="668893" y="583697"/>
                </a:cubicBezTo>
                <a:cubicBezTo>
                  <a:pt x="673885" y="583697"/>
                  <a:pt x="678876" y="581213"/>
                  <a:pt x="681372" y="581213"/>
                </a:cubicBezTo>
                <a:cubicBezTo>
                  <a:pt x="698843" y="578730"/>
                  <a:pt x="708827" y="576246"/>
                  <a:pt x="706331" y="576246"/>
                </a:cubicBezTo>
                <a:cubicBezTo>
                  <a:pt x="696347" y="576246"/>
                  <a:pt x="686364" y="578730"/>
                  <a:pt x="673885" y="578730"/>
                </a:cubicBezTo>
                <a:cubicBezTo>
                  <a:pt x="671389" y="578730"/>
                  <a:pt x="668893" y="581213"/>
                  <a:pt x="666397" y="581213"/>
                </a:cubicBezTo>
                <a:cubicBezTo>
                  <a:pt x="661405" y="581213"/>
                  <a:pt x="658909" y="581213"/>
                  <a:pt x="653918" y="581213"/>
                </a:cubicBezTo>
                <a:cubicBezTo>
                  <a:pt x="646430" y="581213"/>
                  <a:pt x="641438" y="583697"/>
                  <a:pt x="633951" y="586181"/>
                </a:cubicBezTo>
                <a:cubicBezTo>
                  <a:pt x="636446" y="583697"/>
                  <a:pt x="638942" y="576246"/>
                  <a:pt x="636446" y="576246"/>
                </a:cubicBezTo>
                <a:cubicBezTo>
                  <a:pt x="628959" y="578730"/>
                  <a:pt x="621471" y="581213"/>
                  <a:pt x="608992" y="583697"/>
                </a:cubicBezTo>
                <a:cubicBezTo>
                  <a:pt x="608992" y="583697"/>
                  <a:pt x="608992" y="586181"/>
                  <a:pt x="608992" y="588665"/>
                </a:cubicBezTo>
                <a:cubicBezTo>
                  <a:pt x="608992" y="591149"/>
                  <a:pt x="608992" y="593632"/>
                  <a:pt x="608992" y="596116"/>
                </a:cubicBezTo>
                <a:cubicBezTo>
                  <a:pt x="608992" y="603568"/>
                  <a:pt x="608992" y="611019"/>
                  <a:pt x="611488" y="618471"/>
                </a:cubicBezTo>
                <a:lnTo>
                  <a:pt x="613760" y="654643"/>
                </a:lnTo>
                <a:lnTo>
                  <a:pt x="591521" y="655728"/>
                </a:lnTo>
                <a:cubicBezTo>
                  <a:pt x="584033" y="660696"/>
                  <a:pt x="574050" y="665042"/>
                  <a:pt x="563443" y="669078"/>
                </a:cubicBezTo>
                <a:lnTo>
                  <a:pt x="534087" y="679676"/>
                </a:lnTo>
                <a:lnTo>
                  <a:pt x="533180" y="665974"/>
                </a:lnTo>
                <a:cubicBezTo>
                  <a:pt x="532244" y="648277"/>
                  <a:pt x="531620" y="630890"/>
                  <a:pt x="531620" y="615987"/>
                </a:cubicBezTo>
                <a:cubicBezTo>
                  <a:pt x="526628" y="623438"/>
                  <a:pt x="524132" y="640825"/>
                  <a:pt x="526628" y="660696"/>
                </a:cubicBezTo>
                <a:lnTo>
                  <a:pt x="527368" y="680566"/>
                </a:lnTo>
                <a:lnTo>
                  <a:pt x="526628" y="680566"/>
                </a:lnTo>
                <a:cubicBezTo>
                  <a:pt x="526628" y="683050"/>
                  <a:pt x="526628" y="683050"/>
                  <a:pt x="526628" y="683050"/>
                </a:cubicBezTo>
                <a:cubicBezTo>
                  <a:pt x="526628" y="683050"/>
                  <a:pt x="526628" y="685534"/>
                  <a:pt x="526628" y="685534"/>
                </a:cubicBezTo>
                <a:cubicBezTo>
                  <a:pt x="526628" y="688018"/>
                  <a:pt x="526628" y="690501"/>
                  <a:pt x="526628" y="692985"/>
                </a:cubicBezTo>
                <a:lnTo>
                  <a:pt x="527926" y="695569"/>
                </a:lnTo>
                <a:lnTo>
                  <a:pt x="527943" y="696024"/>
                </a:lnTo>
                <a:lnTo>
                  <a:pt x="516645" y="697953"/>
                </a:lnTo>
                <a:cubicBezTo>
                  <a:pt x="511653" y="697953"/>
                  <a:pt x="514149" y="700437"/>
                  <a:pt x="514149" y="700437"/>
                </a:cubicBezTo>
                <a:cubicBezTo>
                  <a:pt x="514149" y="700437"/>
                  <a:pt x="514149" y="700437"/>
                  <a:pt x="514149" y="705404"/>
                </a:cubicBezTo>
                <a:cubicBezTo>
                  <a:pt x="514149" y="707888"/>
                  <a:pt x="514149" y="710372"/>
                  <a:pt x="514149" y="712856"/>
                </a:cubicBezTo>
                <a:cubicBezTo>
                  <a:pt x="514149" y="717823"/>
                  <a:pt x="516645" y="720307"/>
                  <a:pt x="516645" y="725275"/>
                </a:cubicBezTo>
                <a:cubicBezTo>
                  <a:pt x="516645" y="727759"/>
                  <a:pt x="516645" y="730242"/>
                  <a:pt x="519141" y="732726"/>
                </a:cubicBezTo>
                <a:cubicBezTo>
                  <a:pt x="519141" y="732726"/>
                  <a:pt x="519141" y="730242"/>
                  <a:pt x="519141" y="730242"/>
                </a:cubicBezTo>
                <a:cubicBezTo>
                  <a:pt x="519141" y="727759"/>
                  <a:pt x="519141" y="725275"/>
                  <a:pt x="519141" y="725275"/>
                </a:cubicBezTo>
                <a:cubicBezTo>
                  <a:pt x="521637" y="715340"/>
                  <a:pt x="521637" y="710372"/>
                  <a:pt x="524132" y="705404"/>
                </a:cubicBezTo>
                <a:cubicBezTo>
                  <a:pt x="521637" y="710372"/>
                  <a:pt x="526628" y="730242"/>
                  <a:pt x="529124" y="727759"/>
                </a:cubicBezTo>
                <a:lnTo>
                  <a:pt x="527943" y="696024"/>
                </a:lnTo>
                <a:lnTo>
                  <a:pt x="528138" y="695990"/>
                </a:lnTo>
                <a:lnTo>
                  <a:pt x="534116" y="707888"/>
                </a:lnTo>
                <a:cubicBezTo>
                  <a:pt x="536612" y="712856"/>
                  <a:pt x="536612" y="717823"/>
                  <a:pt x="536612" y="722791"/>
                </a:cubicBezTo>
                <a:lnTo>
                  <a:pt x="536612" y="717823"/>
                </a:lnTo>
                <a:lnTo>
                  <a:pt x="535088" y="694804"/>
                </a:lnTo>
                <a:lnTo>
                  <a:pt x="580290" y="687086"/>
                </a:lnTo>
                <a:lnTo>
                  <a:pt x="615397" y="682119"/>
                </a:lnTo>
                <a:lnTo>
                  <a:pt x="616480" y="700437"/>
                </a:lnTo>
                <a:lnTo>
                  <a:pt x="616480" y="692985"/>
                </a:lnTo>
                <a:cubicBezTo>
                  <a:pt x="616480" y="692985"/>
                  <a:pt x="616480" y="692985"/>
                  <a:pt x="618975" y="683050"/>
                </a:cubicBezTo>
                <a:lnTo>
                  <a:pt x="618975" y="681613"/>
                </a:lnTo>
                <a:lnTo>
                  <a:pt x="643934" y="678082"/>
                </a:lnTo>
                <a:cubicBezTo>
                  <a:pt x="653918" y="678082"/>
                  <a:pt x="663901" y="675598"/>
                  <a:pt x="673885" y="675598"/>
                </a:cubicBezTo>
                <a:cubicBezTo>
                  <a:pt x="693851" y="673115"/>
                  <a:pt x="716314" y="673115"/>
                  <a:pt x="733785" y="670631"/>
                </a:cubicBezTo>
                <a:cubicBezTo>
                  <a:pt x="756248" y="668147"/>
                  <a:pt x="778711" y="668147"/>
                  <a:pt x="796182" y="665663"/>
                </a:cubicBezTo>
                <a:cubicBezTo>
                  <a:pt x="816149" y="665663"/>
                  <a:pt x="833620" y="665663"/>
                  <a:pt x="851091" y="665663"/>
                </a:cubicBezTo>
                <a:cubicBezTo>
                  <a:pt x="933455" y="660696"/>
                  <a:pt x="1018314" y="655728"/>
                  <a:pt x="1105670" y="658212"/>
                </a:cubicBezTo>
                <a:cubicBezTo>
                  <a:pt x="1145603" y="658212"/>
                  <a:pt x="1165570" y="658212"/>
                  <a:pt x="1175554" y="660696"/>
                </a:cubicBezTo>
                <a:lnTo>
                  <a:pt x="1165570" y="660696"/>
                </a:lnTo>
                <a:cubicBezTo>
                  <a:pt x="1140612" y="660696"/>
                  <a:pt x="1085703" y="660696"/>
                  <a:pt x="1045769" y="660696"/>
                </a:cubicBezTo>
                <a:cubicBezTo>
                  <a:pt x="958413" y="663179"/>
                  <a:pt x="886033" y="665663"/>
                  <a:pt x="816149" y="670631"/>
                </a:cubicBezTo>
                <a:cubicBezTo>
                  <a:pt x="781207" y="673115"/>
                  <a:pt x="748761" y="675598"/>
                  <a:pt x="716314" y="678082"/>
                </a:cubicBezTo>
                <a:cubicBezTo>
                  <a:pt x="703835" y="680566"/>
                  <a:pt x="688860" y="683050"/>
                  <a:pt x="676380" y="683050"/>
                </a:cubicBezTo>
                <a:cubicBezTo>
                  <a:pt x="668893" y="683050"/>
                  <a:pt x="661405" y="685534"/>
                  <a:pt x="656413" y="685534"/>
                </a:cubicBezTo>
                <a:cubicBezTo>
                  <a:pt x="658909" y="685534"/>
                  <a:pt x="663901" y="685534"/>
                  <a:pt x="668893" y="685534"/>
                </a:cubicBezTo>
                <a:cubicBezTo>
                  <a:pt x="673885" y="685534"/>
                  <a:pt x="678876" y="685534"/>
                  <a:pt x="683868" y="685534"/>
                </a:cubicBezTo>
                <a:cubicBezTo>
                  <a:pt x="706331" y="683050"/>
                  <a:pt x="728794" y="680566"/>
                  <a:pt x="753752" y="680566"/>
                </a:cubicBezTo>
                <a:cubicBezTo>
                  <a:pt x="778711" y="678082"/>
                  <a:pt x="803670" y="678082"/>
                  <a:pt x="831124" y="675598"/>
                </a:cubicBezTo>
                <a:cubicBezTo>
                  <a:pt x="843604" y="675598"/>
                  <a:pt x="858579" y="675598"/>
                  <a:pt x="871058" y="675598"/>
                </a:cubicBezTo>
                <a:cubicBezTo>
                  <a:pt x="886033" y="675598"/>
                  <a:pt x="898513" y="675598"/>
                  <a:pt x="910992" y="675598"/>
                </a:cubicBezTo>
                <a:cubicBezTo>
                  <a:pt x="965901" y="673115"/>
                  <a:pt x="1023306" y="675598"/>
                  <a:pt x="1078215" y="675598"/>
                </a:cubicBezTo>
                <a:cubicBezTo>
                  <a:pt x="1130628" y="678082"/>
                  <a:pt x="1183041" y="683050"/>
                  <a:pt x="1230463" y="688018"/>
                </a:cubicBezTo>
                <a:cubicBezTo>
                  <a:pt x="1235455" y="688018"/>
                  <a:pt x="1260413" y="690501"/>
                  <a:pt x="1290364" y="692985"/>
                </a:cubicBezTo>
                <a:cubicBezTo>
                  <a:pt x="1295356" y="692985"/>
                  <a:pt x="1297851" y="695469"/>
                  <a:pt x="1302843" y="695469"/>
                </a:cubicBezTo>
                <a:cubicBezTo>
                  <a:pt x="1307835" y="695469"/>
                  <a:pt x="1312827" y="695469"/>
                  <a:pt x="1315322" y="697953"/>
                </a:cubicBezTo>
                <a:cubicBezTo>
                  <a:pt x="1320314" y="697953"/>
                  <a:pt x="1325306" y="697953"/>
                  <a:pt x="1330298" y="700437"/>
                </a:cubicBezTo>
                <a:cubicBezTo>
                  <a:pt x="1337785" y="700437"/>
                  <a:pt x="1337785" y="700437"/>
                  <a:pt x="1337785" y="700437"/>
                </a:cubicBezTo>
                <a:cubicBezTo>
                  <a:pt x="1345273" y="702920"/>
                  <a:pt x="1345273" y="702920"/>
                  <a:pt x="1345273" y="702920"/>
                </a:cubicBezTo>
                <a:cubicBezTo>
                  <a:pt x="1355256" y="702920"/>
                  <a:pt x="1367736" y="705404"/>
                  <a:pt x="1377719" y="707888"/>
                </a:cubicBezTo>
                <a:cubicBezTo>
                  <a:pt x="1387703" y="710372"/>
                  <a:pt x="1397686" y="712856"/>
                  <a:pt x="1407669" y="715340"/>
                </a:cubicBezTo>
                <a:cubicBezTo>
                  <a:pt x="1447603" y="725275"/>
                  <a:pt x="1480050" y="737694"/>
                  <a:pt x="1490033" y="745145"/>
                </a:cubicBezTo>
                <a:cubicBezTo>
                  <a:pt x="1502512" y="750113"/>
                  <a:pt x="1492529" y="745145"/>
                  <a:pt x="1450099" y="732726"/>
                </a:cubicBezTo>
                <a:cubicBezTo>
                  <a:pt x="1437620" y="727759"/>
                  <a:pt x="1422645" y="725275"/>
                  <a:pt x="1410165" y="720307"/>
                </a:cubicBezTo>
                <a:cubicBezTo>
                  <a:pt x="1395190" y="717823"/>
                  <a:pt x="1382711" y="715340"/>
                  <a:pt x="1367736" y="712856"/>
                </a:cubicBezTo>
                <a:cubicBezTo>
                  <a:pt x="1362744" y="710372"/>
                  <a:pt x="1355256" y="710372"/>
                  <a:pt x="1347769" y="707888"/>
                </a:cubicBezTo>
                <a:cubicBezTo>
                  <a:pt x="1337785" y="705404"/>
                  <a:pt x="1337785" y="705404"/>
                  <a:pt x="1337785" y="705404"/>
                </a:cubicBezTo>
                <a:cubicBezTo>
                  <a:pt x="1327802" y="705404"/>
                  <a:pt x="1327802" y="705404"/>
                  <a:pt x="1327802" y="705404"/>
                </a:cubicBezTo>
                <a:cubicBezTo>
                  <a:pt x="1320314" y="702920"/>
                  <a:pt x="1315322" y="702920"/>
                  <a:pt x="1307835" y="702920"/>
                </a:cubicBezTo>
                <a:cubicBezTo>
                  <a:pt x="1300347" y="700437"/>
                  <a:pt x="1300347" y="700437"/>
                  <a:pt x="1300347" y="700437"/>
                </a:cubicBezTo>
                <a:cubicBezTo>
                  <a:pt x="1290364" y="700437"/>
                  <a:pt x="1290364" y="700437"/>
                  <a:pt x="1290364" y="700437"/>
                </a:cubicBezTo>
                <a:cubicBezTo>
                  <a:pt x="1242942" y="692985"/>
                  <a:pt x="1198017" y="690501"/>
                  <a:pt x="1150595" y="688018"/>
                </a:cubicBezTo>
                <a:cubicBezTo>
                  <a:pt x="1060744" y="683050"/>
                  <a:pt x="973389" y="685534"/>
                  <a:pt x="891025" y="695469"/>
                </a:cubicBezTo>
                <a:cubicBezTo>
                  <a:pt x="958413" y="692985"/>
                  <a:pt x="1050761" y="705404"/>
                  <a:pt x="1125637" y="695469"/>
                </a:cubicBezTo>
                <a:cubicBezTo>
                  <a:pt x="1165570" y="700437"/>
                  <a:pt x="1212992" y="705404"/>
                  <a:pt x="1262909" y="712856"/>
                </a:cubicBezTo>
                <a:cubicBezTo>
                  <a:pt x="1290364" y="717823"/>
                  <a:pt x="1315322" y="722791"/>
                  <a:pt x="1350265" y="730242"/>
                </a:cubicBezTo>
                <a:cubicBezTo>
                  <a:pt x="1385207" y="737694"/>
                  <a:pt x="1420149" y="747629"/>
                  <a:pt x="1455091" y="760048"/>
                </a:cubicBezTo>
                <a:cubicBezTo>
                  <a:pt x="1524975" y="784886"/>
                  <a:pt x="1592364" y="824627"/>
                  <a:pt x="1647273" y="881755"/>
                </a:cubicBezTo>
                <a:lnTo>
                  <a:pt x="1697793" y="950192"/>
                </a:lnTo>
                <a:lnTo>
                  <a:pt x="1718405" y="991664"/>
                </a:lnTo>
                <a:cubicBezTo>
                  <a:pt x="1728388" y="1014019"/>
                  <a:pt x="1738371" y="1039478"/>
                  <a:pt x="1747107" y="1068042"/>
                </a:cubicBezTo>
                <a:cubicBezTo>
                  <a:pt x="1754595" y="1095364"/>
                  <a:pt x="1762083" y="1125169"/>
                  <a:pt x="1767074" y="1157459"/>
                </a:cubicBezTo>
                <a:cubicBezTo>
                  <a:pt x="1772066" y="1172362"/>
                  <a:pt x="1772066" y="1187265"/>
                  <a:pt x="1774562" y="1204652"/>
                </a:cubicBezTo>
                <a:cubicBezTo>
                  <a:pt x="1777058" y="1229490"/>
                  <a:pt x="1777058" y="1229490"/>
                  <a:pt x="1777058" y="1229490"/>
                </a:cubicBezTo>
                <a:cubicBezTo>
                  <a:pt x="1777058" y="1241909"/>
                  <a:pt x="1777058" y="1241909"/>
                  <a:pt x="1777058" y="1241909"/>
                </a:cubicBezTo>
                <a:cubicBezTo>
                  <a:pt x="1779554" y="1251844"/>
                  <a:pt x="1779554" y="1251844"/>
                  <a:pt x="1779554" y="1251844"/>
                </a:cubicBezTo>
                <a:cubicBezTo>
                  <a:pt x="1777058" y="1251844"/>
                  <a:pt x="1777058" y="1249360"/>
                  <a:pt x="1774562" y="1241909"/>
                </a:cubicBezTo>
                <a:cubicBezTo>
                  <a:pt x="1774562" y="1236941"/>
                  <a:pt x="1772066" y="1227006"/>
                  <a:pt x="1769570" y="1214587"/>
                </a:cubicBezTo>
                <a:cubicBezTo>
                  <a:pt x="1767074" y="1192232"/>
                  <a:pt x="1762083" y="1164910"/>
                  <a:pt x="1757091" y="1145040"/>
                </a:cubicBezTo>
                <a:cubicBezTo>
                  <a:pt x="1752099" y="1122686"/>
                  <a:pt x="1747107" y="1107783"/>
                  <a:pt x="1747107" y="1110266"/>
                </a:cubicBezTo>
                <a:cubicBezTo>
                  <a:pt x="1747107" y="1112750"/>
                  <a:pt x="1752099" y="1132621"/>
                  <a:pt x="1757091" y="1179813"/>
                </a:cubicBezTo>
                <a:cubicBezTo>
                  <a:pt x="1752099" y="1152491"/>
                  <a:pt x="1747107" y="1122686"/>
                  <a:pt x="1737124" y="1090396"/>
                </a:cubicBezTo>
                <a:cubicBezTo>
                  <a:pt x="1727141" y="1058106"/>
                  <a:pt x="1712165" y="1025817"/>
                  <a:pt x="1694694" y="993527"/>
                </a:cubicBezTo>
                <a:cubicBezTo>
                  <a:pt x="1677223" y="958754"/>
                  <a:pt x="1652264" y="926464"/>
                  <a:pt x="1624810" y="899142"/>
                </a:cubicBezTo>
                <a:cubicBezTo>
                  <a:pt x="1594859" y="869336"/>
                  <a:pt x="1559917" y="844498"/>
                  <a:pt x="1519983" y="822144"/>
                </a:cubicBezTo>
                <a:cubicBezTo>
                  <a:pt x="1482545" y="802273"/>
                  <a:pt x="1440116" y="784886"/>
                  <a:pt x="1395190" y="774951"/>
                </a:cubicBezTo>
                <a:cubicBezTo>
                  <a:pt x="1385207" y="772467"/>
                  <a:pt x="1372727" y="769983"/>
                  <a:pt x="1362744" y="765016"/>
                </a:cubicBezTo>
                <a:cubicBezTo>
                  <a:pt x="1350265" y="765016"/>
                  <a:pt x="1340281" y="762532"/>
                  <a:pt x="1327802" y="760048"/>
                </a:cubicBezTo>
                <a:cubicBezTo>
                  <a:pt x="1297851" y="755081"/>
                  <a:pt x="1297851" y="755081"/>
                  <a:pt x="1297851" y="755081"/>
                </a:cubicBezTo>
                <a:cubicBezTo>
                  <a:pt x="1287868" y="752597"/>
                  <a:pt x="1277884" y="752597"/>
                  <a:pt x="1267901" y="750113"/>
                </a:cubicBezTo>
                <a:cubicBezTo>
                  <a:pt x="1190529" y="742661"/>
                  <a:pt x="1115653" y="740178"/>
                  <a:pt x="1048265" y="740178"/>
                </a:cubicBezTo>
                <a:cubicBezTo>
                  <a:pt x="1083207" y="742661"/>
                  <a:pt x="1130628" y="745145"/>
                  <a:pt x="1180546" y="750113"/>
                </a:cubicBezTo>
                <a:cubicBezTo>
                  <a:pt x="1208000" y="752597"/>
                  <a:pt x="1235455" y="755081"/>
                  <a:pt x="1265405" y="760048"/>
                </a:cubicBezTo>
                <a:cubicBezTo>
                  <a:pt x="1292860" y="765016"/>
                  <a:pt x="1327802" y="769983"/>
                  <a:pt x="1365240" y="779919"/>
                </a:cubicBezTo>
                <a:cubicBezTo>
                  <a:pt x="1437620" y="797305"/>
                  <a:pt x="1512496" y="827111"/>
                  <a:pt x="1572397" y="876788"/>
                </a:cubicBezTo>
                <a:cubicBezTo>
                  <a:pt x="1637289" y="926464"/>
                  <a:pt x="1682215" y="996011"/>
                  <a:pt x="1707173" y="1070525"/>
                </a:cubicBezTo>
                <a:cubicBezTo>
                  <a:pt x="1719653" y="1110266"/>
                  <a:pt x="1727141" y="1147524"/>
                  <a:pt x="1732132" y="1187265"/>
                </a:cubicBezTo>
                <a:cubicBezTo>
                  <a:pt x="1734628" y="1207135"/>
                  <a:pt x="1737124" y="1224522"/>
                  <a:pt x="1739620" y="1244393"/>
                </a:cubicBezTo>
                <a:cubicBezTo>
                  <a:pt x="1739620" y="1261779"/>
                  <a:pt x="1739620" y="1279166"/>
                  <a:pt x="1739620" y="1294069"/>
                </a:cubicBezTo>
                <a:cubicBezTo>
                  <a:pt x="1739620" y="1308972"/>
                  <a:pt x="1739620" y="1326359"/>
                  <a:pt x="1739620" y="1343745"/>
                </a:cubicBezTo>
                <a:cubicBezTo>
                  <a:pt x="1737124" y="1351197"/>
                  <a:pt x="1737124" y="1361132"/>
                  <a:pt x="1737124" y="1368583"/>
                </a:cubicBezTo>
                <a:cubicBezTo>
                  <a:pt x="1737124" y="1376035"/>
                  <a:pt x="1737124" y="1383486"/>
                  <a:pt x="1734628" y="1393422"/>
                </a:cubicBezTo>
                <a:cubicBezTo>
                  <a:pt x="1732132" y="1408325"/>
                  <a:pt x="1729636" y="1423227"/>
                  <a:pt x="1727141" y="1438130"/>
                </a:cubicBezTo>
                <a:cubicBezTo>
                  <a:pt x="1727141" y="1443098"/>
                  <a:pt x="1727141" y="1448066"/>
                  <a:pt x="1724645" y="1450549"/>
                </a:cubicBezTo>
                <a:cubicBezTo>
                  <a:pt x="1724645" y="1455517"/>
                  <a:pt x="1724645" y="1458001"/>
                  <a:pt x="1722149" y="1462969"/>
                </a:cubicBezTo>
                <a:cubicBezTo>
                  <a:pt x="1719653" y="1467936"/>
                  <a:pt x="1719653" y="1475388"/>
                  <a:pt x="1717157" y="1482839"/>
                </a:cubicBezTo>
                <a:cubicBezTo>
                  <a:pt x="1714661" y="1497742"/>
                  <a:pt x="1709669" y="1512645"/>
                  <a:pt x="1707173" y="1525064"/>
                </a:cubicBezTo>
                <a:cubicBezTo>
                  <a:pt x="1702182" y="1537483"/>
                  <a:pt x="1697190" y="1549902"/>
                  <a:pt x="1692198" y="1562321"/>
                </a:cubicBezTo>
                <a:cubicBezTo>
                  <a:pt x="1687207" y="1574740"/>
                  <a:pt x="1684711" y="1587159"/>
                  <a:pt x="1679719" y="1597095"/>
                </a:cubicBezTo>
                <a:cubicBezTo>
                  <a:pt x="1674727" y="1607030"/>
                  <a:pt x="1669735" y="1616965"/>
                  <a:pt x="1664744" y="1626900"/>
                </a:cubicBezTo>
                <a:cubicBezTo>
                  <a:pt x="1654760" y="1646771"/>
                  <a:pt x="1644777" y="1664158"/>
                  <a:pt x="1637289" y="1679061"/>
                </a:cubicBezTo>
                <a:cubicBezTo>
                  <a:pt x="1629802" y="1693964"/>
                  <a:pt x="1622314" y="1706383"/>
                  <a:pt x="1614826" y="1716318"/>
                </a:cubicBezTo>
                <a:cubicBezTo>
                  <a:pt x="1572397" y="1793316"/>
                  <a:pt x="1517488" y="1862863"/>
                  <a:pt x="1485041" y="1915023"/>
                </a:cubicBezTo>
                <a:cubicBezTo>
                  <a:pt x="1460083" y="1939861"/>
                  <a:pt x="1470066" y="1924959"/>
                  <a:pt x="1490033" y="1897637"/>
                </a:cubicBezTo>
                <a:cubicBezTo>
                  <a:pt x="1507504" y="1872798"/>
                  <a:pt x="1537455" y="1835541"/>
                  <a:pt x="1549934" y="1818154"/>
                </a:cubicBezTo>
                <a:cubicBezTo>
                  <a:pt x="1534959" y="1835541"/>
                  <a:pt x="1522479" y="1847960"/>
                  <a:pt x="1512496" y="1857895"/>
                </a:cubicBezTo>
                <a:cubicBezTo>
                  <a:pt x="1502512" y="1867831"/>
                  <a:pt x="1497521" y="1875282"/>
                  <a:pt x="1490033" y="1885217"/>
                </a:cubicBezTo>
                <a:cubicBezTo>
                  <a:pt x="1482545" y="1892669"/>
                  <a:pt x="1475058" y="1902604"/>
                  <a:pt x="1465074" y="1915023"/>
                </a:cubicBezTo>
                <a:cubicBezTo>
                  <a:pt x="1455091" y="1927442"/>
                  <a:pt x="1442611" y="1942345"/>
                  <a:pt x="1422645" y="1962216"/>
                </a:cubicBezTo>
                <a:cubicBezTo>
                  <a:pt x="1427636" y="1952281"/>
                  <a:pt x="1437620" y="1939861"/>
                  <a:pt x="1450099" y="1922475"/>
                </a:cubicBezTo>
                <a:cubicBezTo>
                  <a:pt x="1462579" y="1907572"/>
                  <a:pt x="1480050" y="1887701"/>
                  <a:pt x="1497521" y="1865347"/>
                </a:cubicBezTo>
                <a:cubicBezTo>
                  <a:pt x="1507504" y="1855412"/>
                  <a:pt x="1514992" y="1842993"/>
                  <a:pt x="1524975" y="1833057"/>
                </a:cubicBezTo>
                <a:cubicBezTo>
                  <a:pt x="1534959" y="1820638"/>
                  <a:pt x="1544942" y="1808219"/>
                  <a:pt x="1554926" y="1793316"/>
                </a:cubicBezTo>
                <a:cubicBezTo>
                  <a:pt x="1572397" y="1768478"/>
                  <a:pt x="1589868" y="1738672"/>
                  <a:pt x="1604843" y="1711350"/>
                </a:cubicBezTo>
                <a:cubicBezTo>
                  <a:pt x="1582380" y="1753575"/>
                  <a:pt x="1572397" y="1773446"/>
                  <a:pt x="1569901" y="1778413"/>
                </a:cubicBezTo>
                <a:cubicBezTo>
                  <a:pt x="1567405" y="1783381"/>
                  <a:pt x="1574893" y="1773446"/>
                  <a:pt x="1584876" y="1756059"/>
                </a:cubicBezTo>
                <a:cubicBezTo>
                  <a:pt x="1589868" y="1748607"/>
                  <a:pt x="1594859" y="1738672"/>
                  <a:pt x="1602347" y="1728737"/>
                </a:cubicBezTo>
                <a:cubicBezTo>
                  <a:pt x="1607339" y="1718802"/>
                  <a:pt x="1614826" y="1706383"/>
                  <a:pt x="1619818" y="1693964"/>
                </a:cubicBezTo>
                <a:cubicBezTo>
                  <a:pt x="1629802" y="1671609"/>
                  <a:pt x="1637289" y="1649255"/>
                  <a:pt x="1639785" y="1639320"/>
                </a:cubicBezTo>
                <a:cubicBezTo>
                  <a:pt x="1632297" y="1649255"/>
                  <a:pt x="1619818" y="1674093"/>
                  <a:pt x="1599851" y="1706383"/>
                </a:cubicBezTo>
                <a:cubicBezTo>
                  <a:pt x="1589868" y="1721286"/>
                  <a:pt x="1579884" y="1736188"/>
                  <a:pt x="1567405" y="1753575"/>
                </a:cubicBezTo>
                <a:cubicBezTo>
                  <a:pt x="1557421" y="1770962"/>
                  <a:pt x="1544942" y="1788349"/>
                  <a:pt x="1532463" y="1805735"/>
                </a:cubicBezTo>
                <a:cubicBezTo>
                  <a:pt x="1529967" y="1800768"/>
                  <a:pt x="1542446" y="1785865"/>
                  <a:pt x="1554926" y="1763510"/>
                </a:cubicBezTo>
                <a:cubicBezTo>
                  <a:pt x="1569901" y="1743640"/>
                  <a:pt x="1584876" y="1718802"/>
                  <a:pt x="1592364" y="1703899"/>
                </a:cubicBezTo>
                <a:cubicBezTo>
                  <a:pt x="1582380" y="1718802"/>
                  <a:pt x="1569901" y="1736188"/>
                  <a:pt x="1557421" y="1753575"/>
                </a:cubicBezTo>
                <a:cubicBezTo>
                  <a:pt x="1544942" y="1773446"/>
                  <a:pt x="1529967" y="1793316"/>
                  <a:pt x="1514992" y="1813187"/>
                </a:cubicBezTo>
                <a:cubicBezTo>
                  <a:pt x="1497521" y="1833057"/>
                  <a:pt x="1482545" y="1855412"/>
                  <a:pt x="1465074" y="1877766"/>
                </a:cubicBezTo>
                <a:cubicBezTo>
                  <a:pt x="1447603" y="1897637"/>
                  <a:pt x="1430132" y="1919991"/>
                  <a:pt x="1412661" y="1942345"/>
                </a:cubicBezTo>
                <a:cubicBezTo>
                  <a:pt x="1340281" y="2024311"/>
                  <a:pt x="1267901" y="2101309"/>
                  <a:pt x="1227967" y="2138567"/>
                </a:cubicBezTo>
                <a:cubicBezTo>
                  <a:pt x="1203008" y="2168373"/>
                  <a:pt x="1125637" y="2242887"/>
                  <a:pt x="1188033" y="2175824"/>
                </a:cubicBezTo>
                <a:cubicBezTo>
                  <a:pt x="1242942" y="2118696"/>
                  <a:pt x="1320314" y="2041698"/>
                  <a:pt x="1382711" y="1967183"/>
                </a:cubicBezTo>
                <a:cubicBezTo>
                  <a:pt x="1447603" y="1892669"/>
                  <a:pt x="1500017" y="1823122"/>
                  <a:pt x="1512496" y="1790832"/>
                </a:cubicBezTo>
                <a:cubicBezTo>
                  <a:pt x="1462579" y="1855412"/>
                  <a:pt x="1402678" y="1922475"/>
                  <a:pt x="1340281" y="1989538"/>
                </a:cubicBezTo>
                <a:cubicBezTo>
                  <a:pt x="1277884" y="2059085"/>
                  <a:pt x="1210496" y="2126148"/>
                  <a:pt x="1140612" y="2195695"/>
                </a:cubicBezTo>
                <a:cubicBezTo>
                  <a:pt x="1003339" y="2334788"/>
                  <a:pt x="861075" y="2476366"/>
                  <a:pt x="736281" y="2605524"/>
                </a:cubicBezTo>
                <a:cubicBezTo>
                  <a:pt x="666397" y="2680039"/>
                  <a:pt x="631455" y="2704877"/>
                  <a:pt x="718810" y="2617943"/>
                </a:cubicBezTo>
                <a:cubicBezTo>
                  <a:pt x="738777" y="2595589"/>
                  <a:pt x="703835" y="2625395"/>
                  <a:pt x="728794" y="2598073"/>
                </a:cubicBezTo>
                <a:cubicBezTo>
                  <a:pt x="871058" y="2446560"/>
                  <a:pt x="1005835" y="2312434"/>
                  <a:pt x="1150595" y="2165889"/>
                </a:cubicBezTo>
                <a:cubicBezTo>
                  <a:pt x="1222975" y="2093858"/>
                  <a:pt x="1295356" y="2016860"/>
                  <a:pt x="1370232" y="1932410"/>
                </a:cubicBezTo>
                <a:cubicBezTo>
                  <a:pt x="1387703" y="1910056"/>
                  <a:pt x="1405173" y="1887701"/>
                  <a:pt x="1425141" y="1865347"/>
                </a:cubicBezTo>
                <a:cubicBezTo>
                  <a:pt x="1442611" y="1842993"/>
                  <a:pt x="1460083" y="1818154"/>
                  <a:pt x="1480050" y="1795800"/>
                </a:cubicBezTo>
                <a:cubicBezTo>
                  <a:pt x="1487537" y="1783381"/>
                  <a:pt x="1497521" y="1768478"/>
                  <a:pt x="1505008" y="1756059"/>
                </a:cubicBezTo>
                <a:cubicBezTo>
                  <a:pt x="1510000" y="1751091"/>
                  <a:pt x="1514992" y="1743640"/>
                  <a:pt x="1519983" y="1736188"/>
                </a:cubicBezTo>
                <a:cubicBezTo>
                  <a:pt x="1524975" y="1731221"/>
                  <a:pt x="1527471" y="1723769"/>
                  <a:pt x="1532463" y="1716318"/>
                </a:cubicBezTo>
                <a:cubicBezTo>
                  <a:pt x="1539950" y="1703899"/>
                  <a:pt x="1549934" y="1688996"/>
                  <a:pt x="1557421" y="1676577"/>
                </a:cubicBezTo>
                <a:cubicBezTo>
                  <a:pt x="1564909" y="1661674"/>
                  <a:pt x="1572397" y="1646771"/>
                  <a:pt x="1579884" y="1631868"/>
                </a:cubicBezTo>
                <a:cubicBezTo>
                  <a:pt x="1572397" y="1639320"/>
                  <a:pt x="1564909" y="1656706"/>
                  <a:pt x="1554926" y="1674093"/>
                </a:cubicBezTo>
                <a:cubicBezTo>
                  <a:pt x="1542446" y="1691480"/>
                  <a:pt x="1529967" y="1713834"/>
                  <a:pt x="1517488" y="1736188"/>
                </a:cubicBezTo>
                <a:cubicBezTo>
                  <a:pt x="1502512" y="1756059"/>
                  <a:pt x="1487537" y="1778413"/>
                  <a:pt x="1475058" y="1795800"/>
                </a:cubicBezTo>
                <a:cubicBezTo>
                  <a:pt x="1462579" y="1813187"/>
                  <a:pt x="1450099" y="1825606"/>
                  <a:pt x="1442611" y="1833057"/>
                </a:cubicBezTo>
                <a:cubicBezTo>
                  <a:pt x="1450099" y="1820638"/>
                  <a:pt x="1470066" y="1795800"/>
                  <a:pt x="1492529" y="1758543"/>
                </a:cubicBezTo>
                <a:cubicBezTo>
                  <a:pt x="1500017" y="1751091"/>
                  <a:pt x="1505008" y="1741156"/>
                  <a:pt x="1512496" y="1731221"/>
                </a:cubicBezTo>
                <a:cubicBezTo>
                  <a:pt x="1517488" y="1721286"/>
                  <a:pt x="1524975" y="1711350"/>
                  <a:pt x="1529967" y="1698931"/>
                </a:cubicBezTo>
                <a:cubicBezTo>
                  <a:pt x="1537455" y="1688996"/>
                  <a:pt x="1544942" y="1676577"/>
                  <a:pt x="1549934" y="1664158"/>
                </a:cubicBezTo>
                <a:cubicBezTo>
                  <a:pt x="1557421" y="1654222"/>
                  <a:pt x="1562413" y="1641803"/>
                  <a:pt x="1569901" y="1629384"/>
                </a:cubicBezTo>
                <a:cubicBezTo>
                  <a:pt x="1572397" y="1621933"/>
                  <a:pt x="1577388" y="1614481"/>
                  <a:pt x="1579884" y="1609514"/>
                </a:cubicBezTo>
                <a:cubicBezTo>
                  <a:pt x="1582380" y="1602062"/>
                  <a:pt x="1584876" y="1594611"/>
                  <a:pt x="1587372" y="1589643"/>
                </a:cubicBezTo>
                <a:cubicBezTo>
                  <a:pt x="1594859" y="1574740"/>
                  <a:pt x="1599851" y="1562321"/>
                  <a:pt x="1604843" y="1549902"/>
                </a:cubicBezTo>
                <a:cubicBezTo>
                  <a:pt x="1614826" y="1520096"/>
                  <a:pt x="1624810" y="1492774"/>
                  <a:pt x="1632297" y="1465452"/>
                </a:cubicBezTo>
                <a:cubicBezTo>
                  <a:pt x="1632297" y="1458001"/>
                  <a:pt x="1634793" y="1453033"/>
                  <a:pt x="1637289" y="1445582"/>
                </a:cubicBezTo>
                <a:cubicBezTo>
                  <a:pt x="1637289" y="1440614"/>
                  <a:pt x="1639785" y="1438130"/>
                  <a:pt x="1639785" y="1435647"/>
                </a:cubicBezTo>
                <a:cubicBezTo>
                  <a:pt x="1639785" y="1430679"/>
                  <a:pt x="1639785" y="1428195"/>
                  <a:pt x="1642281" y="1425711"/>
                </a:cubicBezTo>
                <a:cubicBezTo>
                  <a:pt x="1642281" y="1410808"/>
                  <a:pt x="1644777" y="1398389"/>
                  <a:pt x="1647273" y="1385970"/>
                </a:cubicBezTo>
                <a:cubicBezTo>
                  <a:pt x="1649769" y="1373551"/>
                  <a:pt x="1649769" y="1361132"/>
                  <a:pt x="1652264" y="1348713"/>
                </a:cubicBezTo>
                <a:cubicBezTo>
                  <a:pt x="1652264" y="1336294"/>
                  <a:pt x="1652264" y="1326359"/>
                  <a:pt x="1654760" y="1313939"/>
                </a:cubicBezTo>
                <a:cubicBezTo>
                  <a:pt x="1649769" y="1338778"/>
                  <a:pt x="1649769" y="1328842"/>
                  <a:pt x="1649769" y="1304004"/>
                </a:cubicBezTo>
                <a:cubicBezTo>
                  <a:pt x="1649769" y="1296553"/>
                  <a:pt x="1649769" y="1289101"/>
                  <a:pt x="1649769" y="1279166"/>
                </a:cubicBezTo>
                <a:cubicBezTo>
                  <a:pt x="1649769" y="1271715"/>
                  <a:pt x="1649769" y="1261779"/>
                  <a:pt x="1649769" y="1251844"/>
                </a:cubicBezTo>
                <a:cubicBezTo>
                  <a:pt x="1649769" y="1229490"/>
                  <a:pt x="1647273" y="1204652"/>
                  <a:pt x="1642281" y="1177330"/>
                </a:cubicBezTo>
                <a:cubicBezTo>
                  <a:pt x="1634793" y="1122686"/>
                  <a:pt x="1617322" y="1065558"/>
                  <a:pt x="1587372" y="1020849"/>
                </a:cubicBezTo>
                <a:cubicBezTo>
                  <a:pt x="1572397" y="998495"/>
                  <a:pt x="1557421" y="978624"/>
                  <a:pt x="1539950" y="963721"/>
                </a:cubicBezTo>
                <a:cubicBezTo>
                  <a:pt x="1532463" y="956270"/>
                  <a:pt x="1522479" y="951302"/>
                  <a:pt x="1514992" y="946335"/>
                </a:cubicBezTo>
                <a:cubicBezTo>
                  <a:pt x="1507504" y="941367"/>
                  <a:pt x="1502512" y="936399"/>
                  <a:pt x="1495025" y="933915"/>
                </a:cubicBezTo>
                <a:cubicBezTo>
                  <a:pt x="1514992" y="948819"/>
                  <a:pt x="1534959" y="963721"/>
                  <a:pt x="1552430" y="986076"/>
                </a:cubicBezTo>
                <a:cubicBezTo>
                  <a:pt x="1569901" y="1005946"/>
                  <a:pt x="1584876" y="1028300"/>
                  <a:pt x="1597355" y="1055622"/>
                </a:cubicBezTo>
                <a:cubicBezTo>
                  <a:pt x="1622314" y="1107783"/>
                  <a:pt x="1634793" y="1172362"/>
                  <a:pt x="1639785" y="1234457"/>
                </a:cubicBezTo>
                <a:cubicBezTo>
                  <a:pt x="1642281" y="1266747"/>
                  <a:pt x="1642281" y="1296553"/>
                  <a:pt x="1639785" y="1328842"/>
                </a:cubicBezTo>
                <a:cubicBezTo>
                  <a:pt x="1639785" y="1346229"/>
                  <a:pt x="1639785" y="1361132"/>
                  <a:pt x="1637289" y="1378519"/>
                </a:cubicBezTo>
                <a:cubicBezTo>
                  <a:pt x="1632297" y="1425711"/>
                  <a:pt x="1632297" y="1425711"/>
                  <a:pt x="1632297" y="1425711"/>
                </a:cubicBezTo>
                <a:cubicBezTo>
                  <a:pt x="1619818" y="1490291"/>
                  <a:pt x="1599851" y="1549902"/>
                  <a:pt x="1577388" y="1609514"/>
                </a:cubicBezTo>
                <a:cubicBezTo>
                  <a:pt x="1534959" y="1684028"/>
                  <a:pt x="1475058" y="1765994"/>
                  <a:pt x="1405173" y="1845476"/>
                </a:cubicBezTo>
                <a:cubicBezTo>
                  <a:pt x="1335289" y="1927442"/>
                  <a:pt x="1252926" y="2011892"/>
                  <a:pt x="1168066" y="2098826"/>
                </a:cubicBezTo>
                <a:cubicBezTo>
                  <a:pt x="993356" y="2275177"/>
                  <a:pt x="798678" y="2463947"/>
                  <a:pt x="608992" y="2662652"/>
                </a:cubicBezTo>
                <a:cubicBezTo>
                  <a:pt x="611488" y="2660168"/>
                  <a:pt x="621471" y="2647749"/>
                  <a:pt x="618975" y="2645265"/>
                </a:cubicBezTo>
                <a:cubicBezTo>
                  <a:pt x="554083" y="2712329"/>
                  <a:pt x="319471" y="2943324"/>
                  <a:pt x="459240" y="2796778"/>
                </a:cubicBezTo>
                <a:cubicBezTo>
                  <a:pt x="556579" y="2692458"/>
                  <a:pt x="751256" y="2498720"/>
                  <a:pt x="950926" y="2300015"/>
                </a:cubicBezTo>
                <a:cubicBezTo>
                  <a:pt x="1050761" y="2198178"/>
                  <a:pt x="1153091" y="2096342"/>
                  <a:pt x="1242942" y="1999473"/>
                </a:cubicBezTo>
                <a:cubicBezTo>
                  <a:pt x="1332794" y="1902604"/>
                  <a:pt x="1407669" y="1810703"/>
                  <a:pt x="1460083" y="1733705"/>
                </a:cubicBezTo>
                <a:cubicBezTo>
                  <a:pt x="1460083" y="1738672"/>
                  <a:pt x="1440116" y="1763510"/>
                  <a:pt x="1445107" y="1765994"/>
                </a:cubicBezTo>
                <a:cubicBezTo>
                  <a:pt x="1460083" y="1746124"/>
                  <a:pt x="1470066" y="1731221"/>
                  <a:pt x="1480050" y="1716318"/>
                </a:cubicBezTo>
                <a:cubicBezTo>
                  <a:pt x="1490033" y="1701415"/>
                  <a:pt x="1495025" y="1688996"/>
                  <a:pt x="1502512" y="1676577"/>
                </a:cubicBezTo>
                <a:cubicBezTo>
                  <a:pt x="1514992" y="1651739"/>
                  <a:pt x="1524975" y="1626900"/>
                  <a:pt x="1542446" y="1592127"/>
                </a:cubicBezTo>
                <a:cubicBezTo>
                  <a:pt x="1547438" y="1582192"/>
                  <a:pt x="1549934" y="1579708"/>
                  <a:pt x="1547438" y="1584676"/>
                </a:cubicBezTo>
                <a:cubicBezTo>
                  <a:pt x="1547438" y="1587159"/>
                  <a:pt x="1544942" y="1592127"/>
                  <a:pt x="1544942" y="1597095"/>
                </a:cubicBezTo>
                <a:cubicBezTo>
                  <a:pt x="1542446" y="1599578"/>
                  <a:pt x="1539950" y="1607030"/>
                  <a:pt x="1537455" y="1611998"/>
                </a:cubicBezTo>
                <a:cubicBezTo>
                  <a:pt x="1529967" y="1624417"/>
                  <a:pt x="1524975" y="1636836"/>
                  <a:pt x="1517488" y="1649255"/>
                </a:cubicBezTo>
                <a:cubicBezTo>
                  <a:pt x="1512496" y="1661674"/>
                  <a:pt x="1507504" y="1671609"/>
                  <a:pt x="1505008" y="1674093"/>
                </a:cubicBezTo>
                <a:cubicBezTo>
                  <a:pt x="1522479" y="1654222"/>
                  <a:pt x="1537455" y="1626900"/>
                  <a:pt x="1549934" y="1602062"/>
                </a:cubicBezTo>
                <a:cubicBezTo>
                  <a:pt x="1557421" y="1589643"/>
                  <a:pt x="1562413" y="1574740"/>
                  <a:pt x="1567405" y="1562321"/>
                </a:cubicBezTo>
                <a:cubicBezTo>
                  <a:pt x="1569901" y="1554870"/>
                  <a:pt x="1574893" y="1547418"/>
                  <a:pt x="1577388" y="1539967"/>
                </a:cubicBezTo>
                <a:cubicBezTo>
                  <a:pt x="1577388" y="1534999"/>
                  <a:pt x="1579884" y="1527548"/>
                  <a:pt x="1582380" y="1520096"/>
                </a:cubicBezTo>
                <a:cubicBezTo>
                  <a:pt x="1587372" y="1505193"/>
                  <a:pt x="1589868" y="1492774"/>
                  <a:pt x="1592364" y="1477871"/>
                </a:cubicBezTo>
                <a:cubicBezTo>
                  <a:pt x="1594859" y="1465452"/>
                  <a:pt x="1597355" y="1450549"/>
                  <a:pt x="1599851" y="1438130"/>
                </a:cubicBezTo>
                <a:cubicBezTo>
                  <a:pt x="1602347" y="1425711"/>
                  <a:pt x="1602347" y="1413292"/>
                  <a:pt x="1602347" y="1400873"/>
                </a:cubicBezTo>
                <a:cubicBezTo>
                  <a:pt x="1604843" y="1390938"/>
                  <a:pt x="1604843" y="1378519"/>
                  <a:pt x="1607339" y="1368583"/>
                </a:cubicBezTo>
                <a:cubicBezTo>
                  <a:pt x="1607339" y="1356164"/>
                  <a:pt x="1607339" y="1343745"/>
                  <a:pt x="1607339" y="1328842"/>
                </a:cubicBezTo>
                <a:cubicBezTo>
                  <a:pt x="1607339" y="1313939"/>
                  <a:pt x="1607339" y="1301520"/>
                  <a:pt x="1607339" y="1286617"/>
                </a:cubicBezTo>
                <a:cubicBezTo>
                  <a:pt x="1604843" y="1254328"/>
                  <a:pt x="1602347" y="1224522"/>
                  <a:pt x="1597355" y="1192232"/>
                </a:cubicBezTo>
                <a:cubicBezTo>
                  <a:pt x="1592364" y="1159943"/>
                  <a:pt x="1584876" y="1127653"/>
                  <a:pt x="1572397" y="1095364"/>
                </a:cubicBezTo>
                <a:cubicBezTo>
                  <a:pt x="1562413" y="1065558"/>
                  <a:pt x="1544942" y="1035752"/>
                  <a:pt x="1522479" y="1010914"/>
                </a:cubicBezTo>
                <a:cubicBezTo>
                  <a:pt x="1500017" y="986076"/>
                  <a:pt x="1472562" y="966205"/>
                  <a:pt x="1447603" y="953786"/>
                </a:cubicBezTo>
                <a:cubicBezTo>
                  <a:pt x="1420149" y="938883"/>
                  <a:pt x="1392694" y="928948"/>
                  <a:pt x="1367736" y="923980"/>
                </a:cubicBezTo>
                <a:cubicBezTo>
                  <a:pt x="1340281" y="916529"/>
                  <a:pt x="1317818" y="914045"/>
                  <a:pt x="1297851" y="914045"/>
                </a:cubicBezTo>
                <a:cubicBezTo>
                  <a:pt x="1287868" y="914045"/>
                  <a:pt x="1277884" y="914045"/>
                  <a:pt x="1270397" y="914045"/>
                </a:cubicBezTo>
                <a:cubicBezTo>
                  <a:pt x="1260413" y="914045"/>
                  <a:pt x="1252926" y="914045"/>
                  <a:pt x="1247934" y="916529"/>
                </a:cubicBezTo>
                <a:cubicBezTo>
                  <a:pt x="1212992" y="901626"/>
                  <a:pt x="1180546" y="901626"/>
                  <a:pt x="1143108" y="904110"/>
                </a:cubicBezTo>
                <a:cubicBezTo>
                  <a:pt x="1103174" y="906593"/>
                  <a:pt x="1058248" y="911561"/>
                  <a:pt x="995851" y="909077"/>
                </a:cubicBezTo>
                <a:cubicBezTo>
                  <a:pt x="985868" y="899142"/>
                  <a:pt x="1078215" y="904110"/>
                  <a:pt x="1085703" y="896658"/>
                </a:cubicBezTo>
                <a:cubicBezTo>
                  <a:pt x="1088199" y="886723"/>
                  <a:pt x="993356" y="904110"/>
                  <a:pt x="1048265" y="894174"/>
                </a:cubicBezTo>
                <a:cubicBezTo>
                  <a:pt x="938446" y="904110"/>
                  <a:pt x="818645" y="914045"/>
                  <a:pt x="696347" y="926464"/>
                </a:cubicBezTo>
                <a:cubicBezTo>
                  <a:pt x="564066" y="938883"/>
                  <a:pt x="431785" y="953786"/>
                  <a:pt x="292017" y="976140"/>
                </a:cubicBezTo>
                <a:cubicBezTo>
                  <a:pt x="284529" y="976140"/>
                  <a:pt x="284529" y="976140"/>
                  <a:pt x="284529" y="976140"/>
                </a:cubicBezTo>
                <a:cubicBezTo>
                  <a:pt x="284529" y="973656"/>
                  <a:pt x="284529" y="973656"/>
                  <a:pt x="284529" y="973656"/>
                </a:cubicBezTo>
                <a:cubicBezTo>
                  <a:pt x="282033" y="968689"/>
                  <a:pt x="282033" y="968689"/>
                  <a:pt x="282033" y="968689"/>
                </a:cubicBezTo>
                <a:cubicBezTo>
                  <a:pt x="282033" y="953786"/>
                  <a:pt x="282033" y="953786"/>
                  <a:pt x="282033" y="953786"/>
                </a:cubicBezTo>
                <a:cubicBezTo>
                  <a:pt x="282033" y="943851"/>
                  <a:pt x="279537" y="933915"/>
                  <a:pt x="279537" y="923980"/>
                </a:cubicBezTo>
                <a:cubicBezTo>
                  <a:pt x="277042" y="901626"/>
                  <a:pt x="277042" y="881755"/>
                  <a:pt x="274546" y="861885"/>
                </a:cubicBezTo>
                <a:cubicBezTo>
                  <a:pt x="272050" y="839530"/>
                  <a:pt x="272050" y="819660"/>
                  <a:pt x="269554" y="797305"/>
                </a:cubicBezTo>
                <a:cubicBezTo>
                  <a:pt x="267058" y="777435"/>
                  <a:pt x="264562" y="755081"/>
                  <a:pt x="262066" y="735210"/>
                </a:cubicBezTo>
                <a:cubicBezTo>
                  <a:pt x="262066" y="750113"/>
                  <a:pt x="262066" y="772467"/>
                  <a:pt x="264562" y="792338"/>
                </a:cubicBezTo>
                <a:cubicBezTo>
                  <a:pt x="264562" y="812208"/>
                  <a:pt x="264562" y="834563"/>
                  <a:pt x="267058" y="856917"/>
                </a:cubicBezTo>
                <a:cubicBezTo>
                  <a:pt x="267058" y="879271"/>
                  <a:pt x="267058" y="901626"/>
                  <a:pt x="269554" y="923980"/>
                </a:cubicBezTo>
                <a:cubicBezTo>
                  <a:pt x="269554" y="936399"/>
                  <a:pt x="269554" y="948819"/>
                  <a:pt x="272050" y="961237"/>
                </a:cubicBezTo>
                <a:cubicBezTo>
                  <a:pt x="272050" y="968689"/>
                  <a:pt x="272050" y="973656"/>
                  <a:pt x="272050" y="981108"/>
                </a:cubicBezTo>
                <a:cubicBezTo>
                  <a:pt x="272050" y="988559"/>
                  <a:pt x="272050" y="988559"/>
                  <a:pt x="272050" y="988559"/>
                </a:cubicBezTo>
                <a:cubicBezTo>
                  <a:pt x="272050" y="991043"/>
                  <a:pt x="272050" y="991043"/>
                  <a:pt x="272050" y="991043"/>
                </a:cubicBezTo>
                <a:cubicBezTo>
                  <a:pt x="274546" y="991043"/>
                  <a:pt x="274546" y="991043"/>
                  <a:pt x="274546" y="991043"/>
                </a:cubicBezTo>
                <a:cubicBezTo>
                  <a:pt x="279537" y="991043"/>
                  <a:pt x="279537" y="991043"/>
                  <a:pt x="279537" y="991043"/>
                </a:cubicBezTo>
                <a:cubicBezTo>
                  <a:pt x="364397" y="978624"/>
                  <a:pt x="456744" y="966205"/>
                  <a:pt x="551587" y="953786"/>
                </a:cubicBezTo>
                <a:cubicBezTo>
                  <a:pt x="574050" y="951302"/>
                  <a:pt x="596513" y="948819"/>
                  <a:pt x="621471" y="946335"/>
                </a:cubicBezTo>
                <a:cubicBezTo>
                  <a:pt x="643934" y="946335"/>
                  <a:pt x="666397" y="943851"/>
                  <a:pt x="691356" y="941367"/>
                </a:cubicBezTo>
                <a:cubicBezTo>
                  <a:pt x="711323" y="938883"/>
                  <a:pt x="733785" y="938883"/>
                  <a:pt x="753752" y="936399"/>
                </a:cubicBezTo>
                <a:cubicBezTo>
                  <a:pt x="773719" y="936399"/>
                  <a:pt x="793686" y="933915"/>
                  <a:pt x="813653" y="933915"/>
                </a:cubicBezTo>
                <a:cubicBezTo>
                  <a:pt x="811157" y="938883"/>
                  <a:pt x="788694" y="941367"/>
                  <a:pt x="761240" y="941367"/>
                </a:cubicBezTo>
                <a:cubicBezTo>
                  <a:pt x="748761" y="943851"/>
                  <a:pt x="736281" y="943851"/>
                  <a:pt x="721306" y="946335"/>
                </a:cubicBezTo>
                <a:cubicBezTo>
                  <a:pt x="716314" y="946335"/>
                  <a:pt x="708827" y="946335"/>
                  <a:pt x="703835" y="946335"/>
                </a:cubicBezTo>
                <a:cubicBezTo>
                  <a:pt x="696347" y="948819"/>
                  <a:pt x="691356" y="948819"/>
                  <a:pt x="683868" y="948819"/>
                </a:cubicBezTo>
                <a:cubicBezTo>
                  <a:pt x="693851" y="948819"/>
                  <a:pt x="703835" y="948819"/>
                  <a:pt x="713818" y="948819"/>
                </a:cubicBezTo>
                <a:cubicBezTo>
                  <a:pt x="723802" y="948819"/>
                  <a:pt x="733785" y="948819"/>
                  <a:pt x="743769" y="948819"/>
                </a:cubicBezTo>
                <a:cubicBezTo>
                  <a:pt x="763736" y="948819"/>
                  <a:pt x="786199" y="946335"/>
                  <a:pt x="808661" y="946335"/>
                </a:cubicBezTo>
                <a:cubicBezTo>
                  <a:pt x="856083" y="943851"/>
                  <a:pt x="906000" y="941367"/>
                  <a:pt x="958413" y="938883"/>
                </a:cubicBezTo>
                <a:cubicBezTo>
                  <a:pt x="985868" y="938883"/>
                  <a:pt x="1013323" y="936399"/>
                  <a:pt x="1040777" y="936399"/>
                </a:cubicBezTo>
                <a:cubicBezTo>
                  <a:pt x="1053256" y="936399"/>
                  <a:pt x="1068232" y="936399"/>
                  <a:pt x="1080711" y="936399"/>
                </a:cubicBezTo>
                <a:cubicBezTo>
                  <a:pt x="1095686" y="936399"/>
                  <a:pt x="1108165" y="936399"/>
                  <a:pt x="1123141" y="936399"/>
                </a:cubicBezTo>
                <a:cubicBezTo>
                  <a:pt x="1175554" y="936399"/>
                  <a:pt x="1230463" y="941367"/>
                  <a:pt x="1277884" y="948819"/>
                </a:cubicBezTo>
                <a:cubicBezTo>
                  <a:pt x="1290364" y="951302"/>
                  <a:pt x="1290364" y="951302"/>
                  <a:pt x="1290364" y="951302"/>
                </a:cubicBezTo>
                <a:cubicBezTo>
                  <a:pt x="1302843" y="953786"/>
                  <a:pt x="1302843" y="953786"/>
                  <a:pt x="1302843" y="953786"/>
                </a:cubicBezTo>
                <a:cubicBezTo>
                  <a:pt x="1310331" y="953786"/>
                  <a:pt x="1317818" y="956270"/>
                  <a:pt x="1325306" y="958754"/>
                </a:cubicBezTo>
                <a:cubicBezTo>
                  <a:pt x="1340281" y="961237"/>
                  <a:pt x="1355256" y="966205"/>
                  <a:pt x="1370232" y="971173"/>
                </a:cubicBezTo>
                <a:cubicBezTo>
                  <a:pt x="1407669" y="983592"/>
                  <a:pt x="1392694" y="983592"/>
                  <a:pt x="1367736" y="973656"/>
                </a:cubicBezTo>
                <a:cubicBezTo>
                  <a:pt x="1345273" y="966205"/>
                  <a:pt x="1317818" y="958754"/>
                  <a:pt x="1292860" y="953786"/>
                </a:cubicBezTo>
                <a:cubicBezTo>
                  <a:pt x="1267901" y="948819"/>
                  <a:pt x="1237951" y="946335"/>
                  <a:pt x="1208000" y="943851"/>
                </a:cubicBezTo>
                <a:cubicBezTo>
                  <a:pt x="1183041" y="943851"/>
                  <a:pt x="1138116" y="941367"/>
                  <a:pt x="1088199" y="941367"/>
                </a:cubicBezTo>
                <a:cubicBezTo>
                  <a:pt x="1063240" y="941367"/>
                  <a:pt x="1038281" y="943851"/>
                  <a:pt x="1013323" y="943851"/>
                </a:cubicBezTo>
                <a:cubicBezTo>
                  <a:pt x="988364" y="946335"/>
                  <a:pt x="963405" y="946335"/>
                  <a:pt x="943438" y="951302"/>
                </a:cubicBezTo>
                <a:cubicBezTo>
                  <a:pt x="903504" y="953786"/>
                  <a:pt x="915984" y="943851"/>
                  <a:pt x="888529" y="946335"/>
                </a:cubicBezTo>
                <a:cubicBezTo>
                  <a:pt x="868562" y="948819"/>
                  <a:pt x="848595" y="951302"/>
                  <a:pt x="828628" y="953786"/>
                </a:cubicBezTo>
                <a:cubicBezTo>
                  <a:pt x="806165" y="953786"/>
                  <a:pt x="783703" y="956270"/>
                  <a:pt x="761240" y="958754"/>
                </a:cubicBezTo>
                <a:cubicBezTo>
                  <a:pt x="736281" y="961237"/>
                  <a:pt x="711323" y="963721"/>
                  <a:pt x="686364" y="966205"/>
                </a:cubicBezTo>
                <a:cubicBezTo>
                  <a:pt x="658909" y="971173"/>
                  <a:pt x="628959" y="973656"/>
                  <a:pt x="601504" y="976140"/>
                </a:cubicBezTo>
                <a:cubicBezTo>
                  <a:pt x="613984" y="976140"/>
                  <a:pt x="631455" y="976140"/>
                  <a:pt x="653918" y="976140"/>
                </a:cubicBezTo>
                <a:cubicBezTo>
                  <a:pt x="663901" y="976140"/>
                  <a:pt x="676380" y="973656"/>
                  <a:pt x="688860" y="973656"/>
                </a:cubicBezTo>
                <a:cubicBezTo>
                  <a:pt x="701339" y="971173"/>
                  <a:pt x="713818" y="971173"/>
                  <a:pt x="726298" y="968689"/>
                </a:cubicBezTo>
                <a:cubicBezTo>
                  <a:pt x="771223" y="966205"/>
                  <a:pt x="823637" y="961237"/>
                  <a:pt x="871058" y="958754"/>
                </a:cubicBezTo>
                <a:cubicBezTo>
                  <a:pt x="878546" y="971173"/>
                  <a:pt x="831124" y="958754"/>
                  <a:pt x="781207" y="968689"/>
                </a:cubicBezTo>
                <a:cubicBezTo>
                  <a:pt x="763736" y="981108"/>
                  <a:pt x="836116" y="968689"/>
                  <a:pt x="871058" y="968689"/>
                </a:cubicBezTo>
                <a:cubicBezTo>
                  <a:pt x="831124" y="976140"/>
                  <a:pt x="788694" y="978624"/>
                  <a:pt x="746265" y="981108"/>
                </a:cubicBezTo>
                <a:cubicBezTo>
                  <a:pt x="733785" y="983592"/>
                  <a:pt x="723802" y="983592"/>
                  <a:pt x="713818" y="983592"/>
                </a:cubicBezTo>
                <a:cubicBezTo>
                  <a:pt x="706331" y="983592"/>
                  <a:pt x="701339" y="986076"/>
                  <a:pt x="693851" y="986076"/>
                </a:cubicBezTo>
                <a:cubicBezTo>
                  <a:pt x="686364" y="986076"/>
                  <a:pt x="681372" y="986076"/>
                  <a:pt x="673885" y="988559"/>
                </a:cubicBezTo>
                <a:cubicBezTo>
                  <a:pt x="648926" y="991043"/>
                  <a:pt x="623967" y="993527"/>
                  <a:pt x="599008" y="998495"/>
                </a:cubicBezTo>
                <a:cubicBezTo>
                  <a:pt x="621471" y="996011"/>
                  <a:pt x="643934" y="996011"/>
                  <a:pt x="671389" y="993527"/>
                </a:cubicBezTo>
                <a:cubicBezTo>
                  <a:pt x="693851" y="991043"/>
                  <a:pt x="718810" y="991043"/>
                  <a:pt x="743769" y="988559"/>
                </a:cubicBezTo>
                <a:cubicBezTo>
                  <a:pt x="786199" y="986076"/>
                  <a:pt x="833620" y="981108"/>
                  <a:pt x="881042" y="976140"/>
                </a:cubicBezTo>
                <a:cubicBezTo>
                  <a:pt x="978380" y="968689"/>
                  <a:pt x="1075719" y="963721"/>
                  <a:pt x="1155587" y="966205"/>
                </a:cubicBezTo>
                <a:cubicBezTo>
                  <a:pt x="1138116" y="963721"/>
                  <a:pt x="1115653" y="961237"/>
                  <a:pt x="1088199" y="961237"/>
                </a:cubicBezTo>
                <a:cubicBezTo>
                  <a:pt x="1063240" y="958754"/>
                  <a:pt x="1035785" y="958754"/>
                  <a:pt x="1010827" y="961237"/>
                </a:cubicBezTo>
                <a:cubicBezTo>
                  <a:pt x="958413" y="961237"/>
                  <a:pt x="915984" y="966205"/>
                  <a:pt x="906000" y="966205"/>
                </a:cubicBezTo>
                <a:cubicBezTo>
                  <a:pt x="920975" y="963721"/>
                  <a:pt x="935951" y="961237"/>
                  <a:pt x="953422" y="958754"/>
                </a:cubicBezTo>
                <a:cubicBezTo>
                  <a:pt x="973389" y="956270"/>
                  <a:pt x="990860" y="956270"/>
                  <a:pt x="1013323" y="953786"/>
                </a:cubicBezTo>
                <a:cubicBezTo>
                  <a:pt x="1033289" y="953786"/>
                  <a:pt x="1055752" y="953786"/>
                  <a:pt x="1080711" y="951302"/>
                </a:cubicBezTo>
                <a:cubicBezTo>
                  <a:pt x="1103174" y="951302"/>
                  <a:pt x="1128132" y="953786"/>
                  <a:pt x="1153091" y="953786"/>
                </a:cubicBezTo>
                <a:cubicBezTo>
                  <a:pt x="1175554" y="956270"/>
                  <a:pt x="1200513" y="956270"/>
                  <a:pt x="1225471" y="958754"/>
                </a:cubicBezTo>
                <a:cubicBezTo>
                  <a:pt x="1237951" y="961237"/>
                  <a:pt x="1247934" y="963721"/>
                  <a:pt x="1260413" y="963721"/>
                </a:cubicBezTo>
                <a:cubicBezTo>
                  <a:pt x="1265405" y="963721"/>
                  <a:pt x="1272893" y="966205"/>
                  <a:pt x="1277884" y="966205"/>
                </a:cubicBezTo>
                <a:cubicBezTo>
                  <a:pt x="1282876" y="968689"/>
                  <a:pt x="1287868" y="968689"/>
                  <a:pt x="1292860" y="968689"/>
                </a:cubicBezTo>
                <a:cubicBezTo>
                  <a:pt x="1332794" y="978624"/>
                  <a:pt x="1372727" y="988559"/>
                  <a:pt x="1402678" y="1003462"/>
                </a:cubicBezTo>
                <a:cubicBezTo>
                  <a:pt x="1395190" y="1003462"/>
                  <a:pt x="1377719" y="998495"/>
                  <a:pt x="1357752" y="993527"/>
                </a:cubicBezTo>
                <a:cubicBezTo>
                  <a:pt x="1337785" y="986076"/>
                  <a:pt x="1312827" y="978624"/>
                  <a:pt x="1290364" y="976140"/>
                </a:cubicBezTo>
                <a:cubicBezTo>
                  <a:pt x="1292860" y="978624"/>
                  <a:pt x="1307835" y="983592"/>
                  <a:pt x="1327802" y="988559"/>
                </a:cubicBezTo>
                <a:cubicBezTo>
                  <a:pt x="1350265" y="993527"/>
                  <a:pt x="1372727" y="1000978"/>
                  <a:pt x="1385207" y="1005946"/>
                </a:cubicBezTo>
                <a:cubicBezTo>
                  <a:pt x="1355256" y="998495"/>
                  <a:pt x="1322810" y="991043"/>
                  <a:pt x="1287868" y="986076"/>
                </a:cubicBezTo>
                <a:cubicBezTo>
                  <a:pt x="1282876" y="986076"/>
                  <a:pt x="1277884" y="986076"/>
                  <a:pt x="1272893" y="986076"/>
                </a:cubicBezTo>
                <a:cubicBezTo>
                  <a:pt x="1267901" y="983592"/>
                  <a:pt x="1262909" y="983592"/>
                  <a:pt x="1257918" y="983592"/>
                </a:cubicBezTo>
                <a:cubicBezTo>
                  <a:pt x="1245438" y="981108"/>
                  <a:pt x="1235455" y="981108"/>
                  <a:pt x="1222975" y="978624"/>
                </a:cubicBezTo>
                <a:cubicBezTo>
                  <a:pt x="1200513" y="976140"/>
                  <a:pt x="1175554" y="976140"/>
                  <a:pt x="1150595" y="973656"/>
                </a:cubicBezTo>
                <a:cubicBezTo>
                  <a:pt x="1050761" y="971173"/>
                  <a:pt x="933455" y="973656"/>
                  <a:pt x="818645" y="986076"/>
                </a:cubicBezTo>
                <a:cubicBezTo>
                  <a:pt x="908496" y="986076"/>
                  <a:pt x="995851" y="978624"/>
                  <a:pt x="1075719" y="978624"/>
                </a:cubicBezTo>
                <a:cubicBezTo>
                  <a:pt x="1115653" y="978624"/>
                  <a:pt x="1153091" y="978624"/>
                  <a:pt x="1188033" y="981108"/>
                </a:cubicBezTo>
                <a:cubicBezTo>
                  <a:pt x="1208000" y="981108"/>
                  <a:pt x="1222975" y="983592"/>
                  <a:pt x="1240446" y="986076"/>
                </a:cubicBezTo>
                <a:cubicBezTo>
                  <a:pt x="1257918" y="988559"/>
                  <a:pt x="1272893" y="991043"/>
                  <a:pt x="1285372" y="996011"/>
                </a:cubicBezTo>
                <a:cubicBezTo>
                  <a:pt x="1295356" y="998495"/>
                  <a:pt x="1297851" y="998495"/>
                  <a:pt x="1290364" y="998495"/>
                </a:cubicBezTo>
                <a:cubicBezTo>
                  <a:pt x="1287868" y="996011"/>
                  <a:pt x="1282876" y="996011"/>
                  <a:pt x="1275389" y="996011"/>
                </a:cubicBezTo>
                <a:cubicBezTo>
                  <a:pt x="1267901" y="996011"/>
                  <a:pt x="1260413" y="993527"/>
                  <a:pt x="1250430" y="993527"/>
                </a:cubicBezTo>
                <a:cubicBezTo>
                  <a:pt x="1210496" y="988559"/>
                  <a:pt x="1153091" y="988559"/>
                  <a:pt x="1120645" y="986076"/>
                </a:cubicBezTo>
                <a:cubicBezTo>
                  <a:pt x="1113157" y="991043"/>
                  <a:pt x="1133124" y="991043"/>
                  <a:pt x="1155587" y="993527"/>
                </a:cubicBezTo>
                <a:cubicBezTo>
                  <a:pt x="1135620" y="993527"/>
                  <a:pt x="1113157" y="993527"/>
                  <a:pt x="1090694" y="993527"/>
                </a:cubicBezTo>
                <a:cubicBezTo>
                  <a:pt x="1068232" y="996011"/>
                  <a:pt x="1040777" y="996011"/>
                  <a:pt x="1015818" y="996011"/>
                </a:cubicBezTo>
                <a:cubicBezTo>
                  <a:pt x="960909" y="998495"/>
                  <a:pt x="903504" y="1000978"/>
                  <a:pt x="841108" y="1005946"/>
                </a:cubicBezTo>
                <a:cubicBezTo>
                  <a:pt x="808661" y="1008430"/>
                  <a:pt x="778711" y="1010914"/>
                  <a:pt x="746265" y="1013398"/>
                </a:cubicBezTo>
                <a:cubicBezTo>
                  <a:pt x="728794" y="1015881"/>
                  <a:pt x="708827" y="1015881"/>
                  <a:pt x="691356" y="1018365"/>
                </a:cubicBezTo>
                <a:cubicBezTo>
                  <a:pt x="671389" y="1020849"/>
                  <a:pt x="648926" y="1023333"/>
                  <a:pt x="628959" y="1025817"/>
                </a:cubicBezTo>
                <a:cubicBezTo>
                  <a:pt x="544099" y="1035752"/>
                  <a:pt x="459240" y="1045687"/>
                  <a:pt x="379372" y="1060590"/>
                </a:cubicBezTo>
                <a:cubicBezTo>
                  <a:pt x="416810" y="1058106"/>
                  <a:pt x="466727" y="1053139"/>
                  <a:pt x="524132" y="1048171"/>
                </a:cubicBezTo>
                <a:cubicBezTo>
                  <a:pt x="551587" y="1043203"/>
                  <a:pt x="581537" y="1040720"/>
                  <a:pt x="613984" y="1038236"/>
                </a:cubicBezTo>
                <a:cubicBezTo>
                  <a:pt x="646430" y="1033268"/>
                  <a:pt x="678876" y="1030784"/>
                  <a:pt x="711323" y="1028300"/>
                </a:cubicBezTo>
                <a:cubicBezTo>
                  <a:pt x="736281" y="1025817"/>
                  <a:pt x="763736" y="1023333"/>
                  <a:pt x="788694" y="1020849"/>
                </a:cubicBezTo>
                <a:cubicBezTo>
                  <a:pt x="813653" y="1018365"/>
                  <a:pt x="841108" y="1015881"/>
                  <a:pt x="866066" y="1013398"/>
                </a:cubicBezTo>
                <a:cubicBezTo>
                  <a:pt x="918480" y="1010914"/>
                  <a:pt x="968397" y="1008430"/>
                  <a:pt x="1015818" y="1005946"/>
                </a:cubicBezTo>
                <a:cubicBezTo>
                  <a:pt x="1043273" y="1005946"/>
                  <a:pt x="1068232" y="1005946"/>
                  <a:pt x="1085703" y="1005946"/>
                </a:cubicBezTo>
                <a:cubicBezTo>
                  <a:pt x="1103174" y="1005946"/>
                  <a:pt x="1118149" y="1005946"/>
                  <a:pt x="1125637" y="1005946"/>
                </a:cubicBezTo>
                <a:cubicBezTo>
                  <a:pt x="1143108" y="1008430"/>
                  <a:pt x="1145603" y="1008430"/>
                  <a:pt x="1135620" y="1008430"/>
                </a:cubicBezTo>
                <a:cubicBezTo>
                  <a:pt x="1113157" y="1008430"/>
                  <a:pt x="1043273" y="1008430"/>
                  <a:pt x="963405" y="1010914"/>
                </a:cubicBezTo>
                <a:cubicBezTo>
                  <a:pt x="990860" y="1010914"/>
                  <a:pt x="1020810" y="1010914"/>
                  <a:pt x="1048265" y="1013398"/>
                </a:cubicBezTo>
                <a:cubicBezTo>
                  <a:pt x="1078215" y="1013398"/>
                  <a:pt x="1105670" y="1013398"/>
                  <a:pt x="1133124" y="1015881"/>
                </a:cubicBezTo>
                <a:cubicBezTo>
                  <a:pt x="1160579" y="1015881"/>
                  <a:pt x="1188033" y="1018365"/>
                  <a:pt x="1212992" y="1020849"/>
                </a:cubicBezTo>
                <a:cubicBezTo>
                  <a:pt x="1227967" y="1023333"/>
                  <a:pt x="1240446" y="1023333"/>
                  <a:pt x="1252926" y="1025817"/>
                </a:cubicBezTo>
                <a:cubicBezTo>
                  <a:pt x="1265405" y="1028300"/>
                  <a:pt x="1277884" y="1030784"/>
                  <a:pt x="1285372" y="1030784"/>
                </a:cubicBezTo>
                <a:cubicBezTo>
                  <a:pt x="1322810" y="1038236"/>
                  <a:pt x="1360248" y="1050655"/>
                  <a:pt x="1392694" y="1073009"/>
                </a:cubicBezTo>
                <a:cubicBezTo>
                  <a:pt x="1422645" y="1095364"/>
                  <a:pt x="1447603" y="1127653"/>
                  <a:pt x="1457587" y="1162427"/>
                </a:cubicBezTo>
                <a:cubicBezTo>
                  <a:pt x="1445107" y="1150008"/>
                  <a:pt x="1432628" y="1125169"/>
                  <a:pt x="1405173" y="1100331"/>
                </a:cubicBezTo>
                <a:cubicBezTo>
                  <a:pt x="1377719" y="1075493"/>
                  <a:pt x="1335289" y="1055622"/>
                  <a:pt x="1287868" y="1045687"/>
                </a:cubicBezTo>
                <a:cubicBezTo>
                  <a:pt x="1295356" y="1050655"/>
                  <a:pt x="1310331" y="1055622"/>
                  <a:pt x="1327802" y="1063074"/>
                </a:cubicBezTo>
                <a:cubicBezTo>
                  <a:pt x="1347769" y="1070525"/>
                  <a:pt x="1367736" y="1080461"/>
                  <a:pt x="1385207" y="1092880"/>
                </a:cubicBezTo>
                <a:cubicBezTo>
                  <a:pt x="1370232" y="1082944"/>
                  <a:pt x="1350265" y="1075493"/>
                  <a:pt x="1330298" y="1068042"/>
                </a:cubicBezTo>
                <a:cubicBezTo>
                  <a:pt x="1320314" y="1065558"/>
                  <a:pt x="1310331" y="1060590"/>
                  <a:pt x="1297851" y="1058106"/>
                </a:cubicBezTo>
                <a:cubicBezTo>
                  <a:pt x="1292860" y="1058106"/>
                  <a:pt x="1287868" y="1055622"/>
                  <a:pt x="1282876" y="1055622"/>
                </a:cubicBezTo>
                <a:cubicBezTo>
                  <a:pt x="1275389" y="1055622"/>
                  <a:pt x="1270397" y="1053139"/>
                  <a:pt x="1262909" y="1053139"/>
                </a:cubicBezTo>
                <a:cubicBezTo>
                  <a:pt x="1260413" y="1053139"/>
                  <a:pt x="1255422" y="1050655"/>
                  <a:pt x="1252926" y="1050655"/>
                </a:cubicBezTo>
                <a:cubicBezTo>
                  <a:pt x="1247934" y="1050655"/>
                  <a:pt x="1245438" y="1050655"/>
                  <a:pt x="1240446" y="1048171"/>
                </a:cubicBezTo>
                <a:cubicBezTo>
                  <a:pt x="1230463" y="1048171"/>
                  <a:pt x="1222975" y="1048171"/>
                  <a:pt x="1212992" y="1045687"/>
                </a:cubicBezTo>
                <a:cubicBezTo>
                  <a:pt x="1205504" y="1045687"/>
                  <a:pt x="1195521" y="1045687"/>
                  <a:pt x="1188033" y="1043203"/>
                </a:cubicBezTo>
                <a:cubicBezTo>
                  <a:pt x="1178050" y="1043203"/>
                  <a:pt x="1168066" y="1043203"/>
                  <a:pt x="1158083" y="1043203"/>
                </a:cubicBezTo>
                <a:cubicBezTo>
                  <a:pt x="1120645" y="1040720"/>
                  <a:pt x="1080711" y="1040720"/>
                  <a:pt x="1038281" y="1040720"/>
                </a:cubicBezTo>
                <a:cubicBezTo>
                  <a:pt x="955918" y="1040720"/>
                  <a:pt x="868562" y="1045687"/>
                  <a:pt x="783703" y="1053139"/>
                </a:cubicBezTo>
                <a:cubicBezTo>
                  <a:pt x="761240" y="1055622"/>
                  <a:pt x="741273" y="1058106"/>
                  <a:pt x="718810" y="1060590"/>
                </a:cubicBezTo>
                <a:cubicBezTo>
                  <a:pt x="688860" y="1063074"/>
                  <a:pt x="658909" y="1065558"/>
                  <a:pt x="628959" y="1070525"/>
                </a:cubicBezTo>
                <a:cubicBezTo>
                  <a:pt x="571554" y="1075493"/>
                  <a:pt x="514149" y="1085428"/>
                  <a:pt x="456744" y="1092880"/>
                </a:cubicBezTo>
                <a:cubicBezTo>
                  <a:pt x="491686" y="1090396"/>
                  <a:pt x="526628" y="1085428"/>
                  <a:pt x="559075" y="1080461"/>
                </a:cubicBezTo>
                <a:cubicBezTo>
                  <a:pt x="576546" y="1080461"/>
                  <a:pt x="591521" y="1077977"/>
                  <a:pt x="608992" y="1075493"/>
                </a:cubicBezTo>
                <a:cubicBezTo>
                  <a:pt x="626463" y="1073009"/>
                  <a:pt x="641438" y="1073009"/>
                  <a:pt x="658909" y="1070525"/>
                </a:cubicBezTo>
                <a:cubicBezTo>
                  <a:pt x="673885" y="1070525"/>
                  <a:pt x="691356" y="1068042"/>
                  <a:pt x="706331" y="1065558"/>
                </a:cubicBezTo>
                <a:cubicBezTo>
                  <a:pt x="718810" y="1065558"/>
                  <a:pt x="731289" y="1065558"/>
                  <a:pt x="743769" y="1063074"/>
                </a:cubicBezTo>
                <a:cubicBezTo>
                  <a:pt x="763736" y="1063074"/>
                  <a:pt x="786199" y="1060590"/>
                  <a:pt x="806165" y="1060590"/>
                </a:cubicBezTo>
                <a:cubicBezTo>
                  <a:pt x="891025" y="1055622"/>
                  <a:pt x="965901" y="1050655"/>
                  <a:pt x="1033289" y="1045687"/>
                </a:cubicBezTo>
                <a:cubicBezTo>
                  <a:pt x="1043273" y="1053139"/>
                  <a:pt x="1068232" y="1050655"/>
                  <a:pt x="1083207" y="1050655"/>
                </a:cubicBezTo>
                <a:cubicBezTo>
                  <a:pt x="1098182" y="1048171"/>
                  <a:pt x="1105670" y="1048171"/>
                  <a:pt x="1085703" y="1058106"/>
                </a:cubicBezTo>
                <a:cubicBezTo>
                  <a:pt x="1135620" y="1058106"/>
                  <a:pt x="1185537" y="1058106"/>
                  <a:pt x="1235455" y="1063074"/>
                </a:cubicBezTo>
                <a:cubicBezTo>
                  <a:pt x="1240446" y="1063074"/>
                  <a:pt x="1247934" y="1063074"/>
                  <a:pt x="1252926" y="1063074"/>
                </a:cubicBezTo>
                <a:cubicBezTo>
                  <a:pt x="1257918" y="1065558"/>
                  <a:pt x="1262909" y="1065558"/>
                  <a:pt x="1267901" y="1065558"/>
                </a:cubicBezTo>
                <a:cubicBezTo>
                  <a:pt x="1277884" y="1068042"/>
                  <a:pt x="1285372" y="1068042"/>
                  <a:pt x="1292860" y="1070525"/>
                </a:cubicBezTo>
                <a:cubicBezTo>
                  <a:pt x="1310331" y="1073009"/>
                  <a:pt x="1325306" y="1077977"/>
                  <a:pt x="1342777" y="1082944"/>
                </a:cubicBezTo>
                <a:cubicBezTo>
                  <a:pt x="1357752" y="1090396"/>
                  <a:pt x="1372727" y="1097847"/>
                  <a:pt x="1387703" y="1110266"/>
                </a:cubicBezTo>
                <a:cubicBezTo>
                  <a:pt x="1400182" y="1120202"/>
                  <a:pt x="1412661" y="1135105"/>
                  <a:pt x="1422645" y="1150008"/>
                </a:cubicBezTo>
                <a:cubicBezTo>
                  <a:pt x="1440116" y="1179813"/>
                  <a:pt x="1450099" y="1217071"/>
                  <a:pt x="1455091" y="1251844"/>
                </a:cubicBezTo>
                <a:cubicBezTo>
                  <a:pt x="1455091" y="1259296"/>
                  <a:pt x="1455091" y="1259296"/>
                  <a:pt x="1455091" y="1259296"/>
                </a:cubicBezTo>
                <a:cubicBezTo>
                  <a:pt x="1455091" y="1261779"/>
                  <a:pt x="1455091" y="1261779"/>
                  <a:pt x="1455091" y="1261779"/>
                </a:cubicBezTo>
                <a:cubicBezTo>
                  <a:pt x="1455091" y="1266747"/>
                  <a:pt x="1455091" y="1266747"/>
                  <a:pt x="1455091" y="1266747"/>
                </a:cubicBezTo>
                <a:cubicBezTo>
                  <a:pt x="1457587" y="1286617"/>
                  <a:pt x="1457587" y="1286617"/>
                  <a:pt x="1457587" y="1286617"/>
                </a:cubicBezTo>
                <a:cubicBezTo>
                  <a:pt x="1457587" y="1299037"/>
                  <a:pt x="1457587" y="1313939"/>
                  <a:pt x="1457587" y="1323875"/>
                </a:cubicBezTo>
                <a:cubicBezTo>
                  <a:pt x="1455091" y="1336294"/>
                  <a:pt x="1455091" y="1346229"/>
                  <a:pt x="1455091" y="1358648"/>
                </a:cubicBezTo>
                <a:cubicBezTo>
                  <a:pt x="1452595" y="1368583"/>
                  <a:pt x="1452595" y="1381003"/>
                  <a:pt x="1450099" y="1390938"/>
                </a:cubicBezTo>
                <a:cubicBezTo>
                  <a:pt x="1450099" y="1395905"/>
                  <a:pt x="1447603" y="1403357"/>
                  <a:pt x="1447603" y="1408325"/>
                </a:cubicBezTo>
                <a:cubicBezTo>
                  <a:pt x="1442611" y="1425711"/>
                  <a:pt x="1442611" y="1425711"/>
                  <a:pt x="1442611" y="1425711"/>
                </a:cubicBezTo>
                <a:cubicBezTo>
                  <a:pt x="1440116" y="1440614"/>
                  <a:pt x="1440116" y="1440614"/>
                  <a:pt x="1440116" y="1440614"/>
                </a:cubicBezTo>
                <a:cubicBezTo>
                  <a:pt x="1437620" y="1445582"/>
                  <a:pt x="1435124" y="1453033"/>
                  <a:pt x="1435124" y="1458001"/>
                </a:cubicBezTo>
                <a:cubicBezTo>
                  <a:pt x="1432628" y="1462969"/>
                  <a:pt x="1430132" y="1467936"/>
                  <a:pt x="1427636" y="1472904"/>
                </a:cubicBezTo>
                <a:cubicBezTo>
                  <a:pt x="1427636" y="1477871"/>
                  <a:pt x="1425141" y="1485323"/>
                  <a:pt x="1422645" y="1490291"/>
                </a:cubicBezTo>
                <a:cubicBezTo>
                  <a:pt x="1417653" y="1500226"/>
                  <a:pt x="1412661" y="1510161"/>
                  <a:pt x="1407669" y="1522580"/>
                </a:cubicBezTo>
                <a:cubicBezTo>
                  <a:pt x="1405173" y="1530032"/>
                  <a:pt x="1405173" y="1530032"/>
                  <a:pt x="1405173" y="1530032"/>
                </a:cubicBezTo>
                <a:cubicBezTo>
                  <a:pt x="1400182" y="1537483"/>
                  <a:pt x="1400182" y="1537483"/>
                  <a:pt x="1400182" y="1537483"/>
                </a:cubicBezTo>
                <a:cubicBezTo>
                  <a:pt x="1397686" y="1542451"/>
                  <a:pt x="1395190" y="1547418"/>
                  <a:pt x="1392694" y="1552386"/>
                </a:cubicBezTo>
                <a:cubicBezTo>
                  <a:pt x="1387703" y="1557354"/>
                  <a:pt x="1385207" y="1562321"/>
                  <a:pt x="1382711" y="1567289"/>
                </a:cubicBezTo>
                <a:cubicBezTo>
                  <a:pt x="1380215" y="1574740"/>
                  <a:pt x="1380215" y="1574740"/>
                  <a:pt x="1380215" y="1574740"/>
                </a:cubicBezTo>
                <a:cubicBezTo>
                  <a:pt x="1375223" y="1584676"/>
                  <a:pt x="1375223" y="1584676"/>
                  <a:pt x="1375223" y="1584676"/>
                </a:cubicBezTo>
                <a:cubicBezTo>
                  <a:pt x="1360248" y="1604546"/>
                  <a:pt x="1350265" y="1624417"/>
                  <a:pt x="1335289" y="1641803"/>
                </a:cubicBezTo>
                <a:cubicBezTo>
                  <a:pt x="1327802" y="1651739"/>
                  <a:pt x="1320314" y="1661674"/>
                  <a:pt x="1312827" y="1671609"/>
                </a:cubicBezTo>
                <a:cubicBezTo>
                  <a:pt x="1307835" y="1679061"/>
                  <a:pt x="1297851" y="1688996"/>
                  <a:pt x="1290364" y="1698931"/>
                </a:cubicBezTo>
                <a:cubicBezTo>
                  <a:pt x="1282876" y="1706383"/>
                  <a:pt x="1277884" y="1716318"/>
                  <a:pt x="1270397" y="1723769"/>
                </a:cubicBezTo>
                <a:cubicBezTo>
                  <a:pt x="1262909" y="1731221"/>
                  <a:pt x="1255422" y="1741156"/>
                  <a:pt x="1247934" y="1748607"/>
                </a:cubicBezTo>
                <a:cubicBezTo>
                  <a:pt x="1217984" y="1783381"/>
                  <a:pt x="1237951" y="1756059"/>
                  <a:pt x="1262909" y="1721286"/>
                </a:cubicBezTo>
                <a:cubicBezTo>
                  <a:pt x="1275389" y="1703899"/>
                  <a:pt x="1290364" y="1684028"/>
                  <a:pt x="1300347" y="1669125"/>
                </a:cubicBezTo>
                <a:cubicBezTo>
                  <a:pt x="1312827" y="1651739"/>
                  <a:pt x="1320314" y="1639320"/>
                  <a:pt x="1320314" y="1639320"/>
                </a:cubicBezTo>
                <a:cubicBezTo>
                  <a:pt x="1347769" y="1599578"/>
                  <a:pt x="1370232" y="1557354"/>
                  <a:pt x="1390199" y="1515129"/>
                </a:cubicBezTo>
                <a:cubicBezTo>
                  <a:pt x="1410165" y="1472904"/>
                  <a:pt x="1422645" y="1430679"/>
                  <a:pt x="1430132" y="1385970"/>
                </a:cubicBezTo>
                <a:cubicBezTo>
                  <a:pt x="1432628" y="1376035"/>
                  <a:pt x="1432628" y="1363616"/>
                  <a:pt x="1435124" y="1351197"/>
                </a:cubicBezTo>
                <a:cubicBezTo>
                  <a:pt x="1435124" y="1341261"/>
                  <a:pt x="1435124" y="1328842"/>
                  <a:pt x="1437620" y="1318907"/>
                </a:cubicBezTo>
                <a:cubicBezTo>
                  <a:pt x="1437620" y="1294069"/>
                  <a:pt x="1435124" y="1261779"/>
                  <a:pt x="1432628" y="1246876"/>
                </a:cubicBezTo>
                <a:cubicBezTo>
                  <a:pt x="1430132" y="1212103"/>
                  <a:pt x="1420149" y="1177330"/>
                  <a:pt x="1397686" y="1147524"/>
                </a:cubicBezTo>
                <a:cubicBezTo>
                  <a:pt x="1387703" y="1132621"/>
                  <a:pt x="1375223" y="1120202"/>
                  <a:pt x="1357752" y="1110266"/>
                </a:cubicBezTo>
                <a:cubicBezTo>
                  <a:pt x="1342777" y="1100331"/>
                  <a:pt x="1325306" y="1092880"/>
                  <a:pt x="1310331" y="1087912"/>
                </a:cubicBezTo>
                <a:cubicBezTo>
                  <a:pt x="1300347" y="1085428"/>
                  <a:pt x="1292860" y="1082944"/>
                  <a:pt x="1282876" y="1080461"/>
                </a:cubicBezTo>
                <a:cubicBezTo>
                  <a:pt x="1277884" y="1080461"/>
                  <a:pt x="1272893" y="1080461"/>
                  <a:pt x="1270397" y="1077977"/>
                </a:cubicBezTo>
                <a:cubicBezTo>
                  <a:pt x="1267901" y="1077977"/>
                  <a:pt x="1265405" y="1077977"/>
                  <a:pt x="1260413" y="1077977"/>
                </a:cubicBezTo>
                <a:cubicBezTo>
                  <a:pt x="1252926" y="1075493"/>
                  <a:pt x="1252926" y="1075493"/>
                  <a:pt x="1252926" y="1075493"/>
                </a:cubicBezTo>
                <a:cubicBezTo>
                  <a:pt x="1225471" y="1073009"/>
                  <a:pt x="1195521" y="1070525"/>
                  <a:pt x="1165570" y="1068042"/>
                </a:cubicBezTo>
                <a:lnTo>
                  <a:pt x="1050761" y="1068042"/>
                </a:lnTo>
                <a:cubicBezTo>
                  <a:pt x="1065736" y="1073009"/>
                  <a:pt x="1028298" y="1073009"/>
                  <a:pt x="980876" y="1075493"/>
                </a:cubicBezTo>
                <a:cubicBezTo>
                  <a:pt x="930959" y="1075493"/>
                  <a:pt x="873554" y="1077977"/>
                  <a:pt x="843604" y="1082944"/>
                </a:cubicBezTo>
                <a:cubicBezTo>
                  <a:pt x="903504" y="1080461"/>
                  <a:pt x="963405" y="1080461"/>
                  <a:pt x="1025802" y="1082944"/>
                </a:cubicBezTo>
                <a:cubicBezTo>
                  <a:pt x="1088199" y="1082944"/>
                  <a:pt x="1153091" y="1085428"/>
                  <a:pt x="1210496" y="1090396"/>
                </a:cubicBezTo>
                <a:cubicBezTo>
                  <a:pt x="1217984" y="1092880"/>
                  <a:pt x="1225471" y="1092880"/>
                  <a:pt x="1232959" y="1095364"/>
                </a:cubicBezTo>
                <a:cubicBezTo>
                  <a:pt x="1242942" y="1095364"/>
                  <a:pt x="1242942" y="1095364"/>
                  <a:pt x="1242942" y="1095364"/>
                </a:cubicBezTo>
                <a:cubicBezTo>
                  <a:pt x="1252926" y="1097847"/>
                  <a:pt x="1252926" y="1097847"/>
                  <a:pt x="1252926" y="1097847"/>
                </a:cubicBezTo>
                <a:cubicBezTo>
                  <a:pt x="1260413" y="1097847"/>
                  <a:pt x="1260413" y="1097847"/>
                  <a:pt x="1260413" y="1097847"/>
                </a:cubicBezTo>
                <a:cubicBezTo>
                  <a:pt x="1265405" y="1100331"/>
                  <a:pt x="1265405" y="1100331"/>
                  <a:pt x="1267901" y="1100331"/>
                </a:cubicBezTo>
                <a:cubicBezTo>
                  <a:pt x="1272893" y="1100331"/>
                  <a:pt x="1275389" y="1102815"/>
                  <a:pt x="1280380" y="1102815"/>
                </a:cubicBezTo>
                <a:cubicBezTo>
                  <a:pt x="1297851" y="1107783"/>
                  <a:pt x="1315322" y="1112750"/>
                  <a:pt x="1330298" y="1122686"/>
                </a:cubicBezTo>
                <a:cubicBezTo>
                  <a:pt x="1337785" y="1125169"/>
                  <a:pt x="1345273" y="1130137"/>
                  <a:pt x="1350265" y="1137588"/>
                </a:cubicBezTo>
                <a:cubicBezTo>
                  <a:pt x="1357752" y="1142556"/>
                  <a:pt x="1365240" y="1150008"/>
                  <a:pt x="1370232" y="1154975"/>
                </a:cubicBezTo>
                <a:cubicBezTo>
                  <a:pt x="1380215" y="1169878"/>
                  <a:pt x="1387703" y="1187265"/>
                  <a:pt x="1392694" y="1204652"/>
                </a:cubicBezTo>
                <a:cubicBezTo>
                  <a:pt x="1390199" y="1207135"/>
                  <a:pt x="1370232" y="1162427"/>
                  <a:pt x="1385207" y="1199684"/>
                </a:cubicBezTo>
                <a:cubicBezTo>
                  <a:pt x="1372727" y="1177330"/>
                  <a:pt x="1355256" y="1159943"/>
                  <a:pt x="1335289" y="1150008"/>
                </a:cubicBezTo>
                <a:cubicBezTo>
                  <a:pt x="1317818" y="1137588"/>
                  <a:pt x="1295356" y="1130137"/>
                  <a:pt x="1272893" y="1125169"/>
                </a:cubicBezTo>
                <a:cubicBezTo>
                  <a:pt x="1270397" y="1122686"/>
                  <a:pt x="1267901" y="1122686"/>
                  <a:pt x="1265405" y="1122686"/>
                </a:cubicBezTo>
                <a:cubicBezTo>
                  <a:pt x="1260413" y="1122686"/>
                  <a:pt x="1260413" y="1122686"/>
                  <a:pt x="1260413" y="1122686"/>
                </a:cubicBezTo>
                <a:cubicBezTo>
                  <a:pt x="1260413" y="1122686"/>
                  <a:pt x="1257918" y="1122686"/>
                  <a:pt x="1257918" y="1122686"/>
                </a:cubicBezTo>
                <a:cubicBezTo>
                  <a:pt x="1255422" y="1120202"/>
                  <a:pt x="1255422" y="1120202"/>
                  <a:pt x="1255422" y="1120202"/>
                </a:cubicBezTo>
                <a:cubicBezTo>
                  <a:pt x="1250430" y="1120202"/>
                  <a:pt x="1245438" y="1120202"/>
                  <a:pt x="1240446" y="1120202"/>
                </a:cubicBezTo>
                <a:cubicBezTo>
                  <a:pt x="1235455" y="1117718"/>
                  <a:pt x="1230463" y="1117718"/>
                  <a:pt x="1225471" y="1117718"/>
                </a:cubicBezTo>
                <a:cubicBezTo>
                  <a:pt x="1203008" y="1115234"/>
                  <a:pt x="1178050" y="1112750"/>
                  <a:pt x="1150595" y="1112750"/>
                </a:cubicBezTo>
                <a:cubicBezTo>
                  <a:pt x="1123141" y="1110266"/>
                  <a:pt x="1095686" y="1110266"/>
                  <a:pt x="1065736" y="1112750"/>
                </a:cubicBezTo>
                <a:cubicBezTo>
                  <a:pt x="1048265" y="1112750"/>
                  <a:pt x="1033289" y="1112750"/>
                  <a:pt x="1018314" y="1112750"/>
                </a:cubicBezTo>
                <a:cubicBezTo>
                  <a:pt x="1000843" y="1115234"/>
                  <a:pt x="983372" y="1115234"/>
                  <a:pt x="968397" y="1115234"/>
                </a:cubicBezTo>
                <a:cubicBezTo>
                  <a:pt x="978380" y="1117718"/>
                  <a:pt x="995851" y="1117718"/>
                  <a:pt x="1013323" y="1117718"/>
                </a:cubicBezTo>
                <a:cubicBezTo>
                  <a:pt x="1033289" y="1117718"/>
                  <a:pt x="1053256" y="1117718"/>
                  <a:pt x="1075719" y="1117718"/>
                </a:cubicBezTo>
                <a:cubicBezTo>
                  <a:pt x="1118149" y="1117718"/>
                  <a:pt x="1163075" y="1117718"/>
                  <a:pt x="1195521" y="1120202"/>
                </a:cubicBezTo>
                <a:cubicBezTo>
                  <a:pt x="1210496" y="1122686"/>
                  <a:pt x="1222975" y="1125169"/>
                  <a:pt x="1230463" y="1125169"/>
                </a:cubicBezTo>
                <a:cubicBezTo>
                  <a:pt x="1237951" y="1127653"/>
                  <a:pt x="1240446" y="1127653"/>
                  <a:pt x="1242942" y="1127653"/>
                </a:cubicBezTo>
                <a:cubicBezTo>
                  <a:pt x="1242942" y="1127653"/>
                  <a:pt x="1240446" y="1127653"/>
                  <a:pt x="1237951" y="1127653"/>
                </a:cubicBezTo>
                <a:cubicBezTo>
                  <a:pt x="1232959" y="1127653"/>
                  <a:pt x="1227967" y="1127653"/>
                  <a:pt x="1220480" y="1127653"/>
                </a:cubicBezTo>
                <a:cubicBezTo>
                  <a:pt x="1190529" y="1122686"/>
                  <a:pt x="1130628" y="1122686"/>
                  <a:pt x="1100678" y="1120202"/>
                </a:cubicBezTo>
                <a:cubicBezTo>
                  <a:pt x="1003339" y="1120202"/>
                  <a:pt x="903504" y="1125169"/>
                  <a:pt x="783703" y="1137588"/>
                </a:cubicBezTo>
                <a:cubicBezTo>
                  <a:pt x="768727" y="1137588"/>
                  <a:pt x="753752" y="1140072"/>
                  <a:pt x="738777" y="1140072"/>
                </a:cubicBezTo>
                <a:cubicBezTo>
                  <a:pt x="728794" y="1142556"/>
                  <a:pt x="718810" y="1142556"/>
                  <a:pt x="706331" y="1145040"/>
                </a:cubicBezTo>
                <a:cubicBezTo>
                  <a:pt x="693851" y="1145040"/>
                  <a:pt x="678876" y="1147524"/>
                  <a:pt x="666397" y="1150008"/>
                </a:cubicBezTo>
                <a:cubicBezTo>
                  <a:pt x="611488" y="1154975"/>
                  <a:pt x="554083" y="1162427"/>
                  <a:pt x="491686" y="1172362"/>
                </a:cubicBezTo>
                <a:cubicBezTo>
                  <a:pt x="461736" y="1177330"/>
                  <a:pt x="429289" y="1182297"/>
                  <a:pt x="396843" y="1187265"/>
                </a:cubicBezTo>
                <a:cubicBezTo>
                  <a:pt x="364397" y="1192232"/>
                  <a:pt x="331951" y="1197200"/>
                  <a:pt x="297008" y="1202168"/>
                </a:cubicBezTo>
                <a:cubicBezTo>
                  <a:pt x="227124" y="1214587"/>
                  <a:pt x="154744" y="1227006"/>
                  <a:pt x="77372" y="1239425"/>
                </a:cubicBezTo>
                <a:cubicBezTo>
                  <a:pt x="77372" y="1236941"/>
                  <a:pt x="74876" y="1234457"/>
                  <a:pt x="74876" y="1231974"/>
                </a:cubicBezTo>
                <a:cubicBezTo>
                  <a:pt x="74876" y="1229490"/>
                  <a:pt x="74876" y="1229490"/>
                  <a:pt x="74876" y="1229490"/>
                </a:cubicBezTo>
                <a:cubicBezTo>
                  <a:pt x="74876" y="1227006"/>
                  <a:pt x="74876" y="1224522"/>
                  <a:pt x="74876" y="1224522"/>
                </a:cubicBezTo>
                <a:cubicBezTo>
                  <a:pt x="74876" y="1222038"/>
                  <a:pt x="72380" y="1219554"/>
                  <a:pt x="72380" y="1214587"/>
                </a:cubicBezTo>
                <a:cubicBezTo>
                  <a:pt x="72380" y="1204652"/>
                  <a:pt x="72380" y="1192232"/>
                  <a:pt x="69885" y="1177330"/>
                </a:cubicBezTo>
                <a:cubicBezTo>
                  <a:pt x="69885" y="1150008"/>
                  <a:pt x="67389" y="1120202"/>
                  <a:pt x="64893" y="1085428"/>
                </a:cubicBezTo>
                <a:cubicBezTo>
                  <a:pt x="59901" y="1018365"/>
                  <a:pt x="54909" y="938883"/>
                  <a:pt x="49918" y="856917"/>
                </a:cubicBezTo>
                <a:cubicBezTo>
                  <a:pt x="47422" y="864369"/>
                  <a:pt x="49918" y="916529"/>
                  <a:pt x="52413" y="976140"/>
                </a:cubicBezTo>
                <a:cubicBezTo>
                  <a:pt x="57405" y="1035752"/>
                  <a:pt x="62397" y="1102815"/>
                  <a:pt x="64893" y="1147524"/>
                </a:cubicBezTo>
                <a:cubicBezTo>
                  <a:pt x="59901" y="1080461"/>
                  <a:pt x="54909" y="1013398"/>
                  <a:pt x="49918" y="943851"/>
                </a:cubicBezTo>
                <a:cubicBezTo>
                  <a:pt x="44926" y="876788"/>
                  <a:pt x="39934" y="809725"/>
                  <a:pt x="34942" y="742661"/>
                </a:cubicBezTo>
                <a:cubicBezTo>
                  <a:pt x="29951" y="690501"/>
                  <a:pt x="24959" y="638341"/>
                  <a:pt x="19967" y="586181"/>
                </a:cubicBezTo>
                <a:cubicBezTo>
                  <a:pt x="17471" y="558859"/>
                  <a:pt x="14975" y="531537"/>
                  <a:pt x="12480" y="506699"/>
                </a:cubicBezTo>
                <a:cubicBezTo>
                  <a:pt x="12480" y="491796"/>
                  <a:pt x="12480" y="479377"/>
                  <a:pt x="9984" y="466958"/>
                </a:cubicBezTo>
                <a:cubicBezTo>
                  <a:pt x="9984" y="454539"/>
                  <a:pt x="9984" y="439636"/>
                  <a:pt x="9984" y="427217"/>
                </a:cubicBezTo>
                <a:cubicBezTo>
                  <a:pt x="7488" y="375057"/>
                  <a:pt x="4992" y="320413"/>
                  <a:pt x="2496" y="268252"/>
                </a:cubicBezTo>
                <a:cubicBezTo>
                  <a:pt x="2496" y="253350"/>
                  <a:pt x="0" y="240930"/>
                  <a:pt x="0" y="228511"/>
                </a:cubicBezTo>
                <a:cubicBezTo>
                  <a:pt x="12480" y="223544"/>
                  <a:pt x="24959" y="218576"/>
                  <a:pt x="39934" y="216092"/>
                </a:cubicBezTo>
                <a:cubicBezTo>
                  <a:pt x="64893" y="206157"/>
                  <a:pt x="89851" y="198706"/>
                  <a:pt x="114810" y="191254"/>
                </a:cubicBezTo>
                <a:cubicBezTo>
                  <a:pt x="167223" y="176351"/>
                  <a:pt x="219637" y="158964"/>
                  <a:pt x="272050" y="146545"/>
                </a:cubicBezTo>
                <a:cubicBezTo>
                  <a:pt x="297008" y="136610"/>
                  <a:pt x="326959" y="131642"/>
                  <a:pt x="351918" y="124191"/>
                </a:cubicBezTo>
                <a:cubicBezTo>
                  <a:pt x="394347" y="114256"/>
                  <a:pt x="394347" y="114256"/>
                  <a:pt x="394347" y="114256"/>
                </a:cubicBezTo>
                <a:cubicBezTo>
                  <a:pt x="434281" y="106804"/>
                  <a:pt x="434281" y="106804"/>
                  <a:pt x="434281" y="106804"/>
                </a:cubicBezTo>
                <a:cubicBezTo>
                  <a:pt x="436777" y="109288"/>
                  <a:pt x="424298" y="114256"/>
                  <a:pt x="406827" y="121707"/>
                </a:cubicBezTo>
                <a:cubicBezTo>
                  <a:pt x="389356" y="126675"/>
                  <a:pt x="364397" y="134126"/>
                  <a:pt x="334447" y="141578"/>
                </a:cubicBezTo>
                <a:cubicBezTo>
                  <a:pt x="304496" y="149029"/>
                  <a:pt x="274546" y="156481"/>
                  <a:pt x="242099" y="166416"/>
                </a:cubicBezTo>
                <a:cubicBezTo>
                  <a:pt x="209653" y="173867"/>
                  <a:pt x="177207" y="183803"/>
                  <a:pt x="149752" y="191254"/>
                </a:cubicBezTo>
                <a:cubicBezTo>
                  <a:pt x="184694" y="183803"/>
                  <a:pt x="219637" y="173867"/>
                  <a:pt x="257075" y="163932"/>
                </a:cubicBezTo>
                <a:cubicBezTo>
                  <a:pt x="274546" y="158964"/>
                  <a:pt x="292017" y="153997"/>
                  <a:pt x="311984" y="149029"/>
                </a:cubicBezTo>
                <a:cubicBezTo>
                  <a:pt x="331951" y="144061"/>
                  <a:pt x="349422" y="139094"/>
                  <a:pt x="369389" y="134126"/>
                </a:cubicBezTo>
                <a:cubicBezTo>
                  <a:pt x="379372" y="131642"/>
                  <a:pt x="389356" y="131642"/>
                  <a:pt x="399339" y="129159"/>
                </a:cubicBezTo>
                <a:cubicBezTo>
                  <a:pt x="409323" y="126675"/>
                  <a:pt x="419306" y="124191"/>
                  <a:pt x="429289" y="121707"/>
                </a:cubicBezTo>
                <a:cubicBezTo>
                  <a:pt x="449256" y="116740"/>
                  <a:pt x="469223" y="114256"/>
                  <a:pt x="489190" y="109288"/>
                </a:cubicBezTo>
                <a:cubicBezTo>
                  <a:pt x="509157" y="104321"/>
                  <a:pt x="531620" y="99353"/>
                  <a:pt x="551587" y="96869"/>
                </a:cubicBezTo>
                <a:cubicBezTo>
                  <a:pt x="564066" y="94385"/>
                  <a:pt x="579042" y="91901"/>
                  <a:pt x="591521" y="89418"/>
                </a:cubicBezTo>
                <a:cubicBezTo>
                  <a:pt x="701339" y="69547"/>
                  <a:pt x="813653" y="52160"/>
                  <a:pt x="925967" y="37257"/>
                </a:cubicBezTo>
                <a:cubicBezTo>
                  <a:pt x="1035785" y="24838"/>
                  <a:pt x="1145603" y="14903"/>
                  <a:pt x="1245438" y="9935"/>
                </a:cubicBezTo>
                <a:cubicBezTo>
                  <a:pt x="1347769" y="2484"/>
                  <a:pt x="1437620" y="2484"/>
                  <a:pt x="1510000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734402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2234215" y="1636577"/>
            <a:ext cx="2731254" cy="3949576"/>
          </a:xfrm>
          <a:custGeom>
            <a:avLst/>
            <a:gdLst>
              <a:gd name="connsiteX0" fmla="*/ 364500 w 2731254"/>
              <a:gd name="connsiteY0" fmla="*/ 1992607 h 3949576"/>
              <a:gd name="connsiteX1" fmla="*/ 366997 w 2731254"/>
              <a:gd name="connsiteY1" fmla="*/ 2048673 h 3949576"/>
              <a:gd name="connsiteX2" fmla="*/ 366997 w 2731254"/>
              <a:gd name="connsiteY2" fmla="*/ 2056683 h 3949576"/>
              <a:gd name="connsiteX3" fmla="*/ 364500 w 2731254"/>
              <a:gd name="connsiteY3" fmla="*/ 2054013 h 3949576"/>
              <a:gd name="connsiteX4" fmla="*/ 364500 w 2731254"/>
              <a:gd name="connsiteY4" fmla="*/ 2043334 h 3949576"/>
              <a:gd name="connsiteX5" fmla="*/ 2341788 w 2731254"/>
              <a:gd name="connsiteY5" fmla="*/ 1984598 h 3949576"/>
              <a:gd name="connsiteX6" fmla="*/ 2352711 w 2731254"/>
              <a:gd name="connsiteY6" fmla="*/ 1994276 h 3949576"/>
              <a:gd name="connsiteX7" fmla="*/ 2354271 w 2731254"/>
              <a:gd name="connsiteY7" fmla="*/ 1997947 h 3949576"/>
              <a:gd name="connsiteX8" fmla="*/ 1580887 w 2731254"/>
              <a:gd name="connsiteY8" fmla="*/ 1832122 h 3949576"/>
              <a:gd name="connsiteX9" fmla="*/ 1595312 w 2731254"/>
              <a:gd name="connsiteY9" fmla="*/ 1840428 h 3949576"/>
              <a:gd name="connsiteX10" fmla="*/ 1657727 w 2731254"/>
              <a:gd name="connsiteY10" fmla="*/ 1880475 h 3949576"/>
              <a:gd name="connsiteX11" fmla="*/ 1790045 w 2731254"/>
              <a:gd name="connsiteY11" fmla="*/ 1957900 h 3949576"/>
              <a:gd name="connsiteX12" fmla="*/ 1919867 w 2731254"/>
              <a:gd name="connsiteY12" fmla="*/ 2037994 h 3949576"/>
              <a:gd name="connsiteX13" fmla="*/ 1984778 w 2731254"/>
              <a:gd name="connsiteY13" fmla="*/ 2078041 h 3949576"/>
              <a:gd name="connsiteX14" fmla="*/ 2006786 w 2731254"/>
              <a:gd name="connsiteY14" fmla="*/ 2093731 h 3949576"/>
              <a:gd name="connsiteX15" fmla="*/ 2016023 w 2731254"/>
              <a:gd name="connsiteY15" fmla="*/ 2107845 h 3949576"/>
              <a:gd name="connsiteX16" fmla="*/ 2007247 w 2731254"/>
              <a:gd name="connsiteY16" fmla="*/ 2102069 h 3949576"/>
              <a:gd name="connsiteX17" fmla="*/ 1944833 w 2731254"/>
              <a:gd name="connsiteY17" fmla="*/ 2062022 h 3949576"/>
              <a:gd name="connsiteX18" fmla="*/ 1879922 w 2731254"/>
              <a:gd name="connsiteY18" fmla="*/ 2021975 h 3949576"/>
              <a:gd name="connsiteX19" fmla="*/ 1817507 w 2731254"/>
              <a:gd name="connsiteY19" fmla="*/ 1984598 h 3949576"/>
              <a:gd name="connsiteX20" fmla="*/ 1752596 w 2731254"/>
              <a:gd name="connsiteY20" fmla="*/ 1944551 h 3949576"/>
              <a:gd name="connsiteX21" fmla="*/ 1630264 w 2731254"/>
              <a:gd name="connsiteY21" fmla="*/ 1872466 h 3949576"/>
              <a:gd name="connsiteX22" fmla="*/ 1572843 w 2731254"/>
              <a:gd name="connsiteY22" fmla="*/ 1837759 h 3949576"/>
              <a:gd name="connsiteX23" fmla="*/ 1571594 w 2731254"/>
              <a:gd name="connsiteY23" fmla="*/ 1837091 h 3949576"/>
              <a:gd name="connsiteX24" fmla="*/ 1640250 w 2731254"/>
              <a:gd name="connsiteY24" fmla="*/ 1800381 h 3949576"/>
              <a:gd name="connsiteX25" fmla="*/ 1672706 w 2731254"/>
              <a:gd name="connsiteY25" fmla="*/ 1813730 h 3949576"/>
              <a:gd name="connsiteX26" fmla="*/ 1740114 w 2731254"/>
              <a:gd name="connsiteY26" fmla="*/ 1845768 h 3949576"/>
              <a:gd name="connsiteX27" fmla="*/ 1750100 w 2731254"/>
              <a:gd name="connsiteY27" fmla="*/ 1851108 h 3949576"/>
              <a:gd name="connsiteX28" fmla="*/ 1757590 w 2731254"/>
              <a:gd name="connsiteY28" fmla="*/ 1856447 h 3949576"/>
              <a:gd name="connsiteX29" fmla="*/ 1775066 w 2731254"/>
              <a:gd name="connsiteY29" fmla="*/ 1867126 h 3949576"/>
              <a:gd name="connsiteX30" fmla="*/ 1810018 w 2731254"/>
              <a:gd name="connsiteY30" fmla="*/ 1888485 h 3949576"/>
              <a:gd name="connsiteX31" fmla="*/ 1984505 w 2731254"/>
              <a:gd name="connsiteY31" fmla="*/ 2059686 h 3949576"/>
              <a:gd name="connsiteX32" fmla="*/ 1989785 w 2731254"/>
              <a:gd name="connsiteY32" fmla="*/ 2067754 h 3949576"/>
              <a:gd name="connsiteX33" fmla="*/ 1901767 w 2731254"/>
              <a:gd name="connsiteY33" fmla="*/ 2012631 h 3949576"/>
              <a:gd name="connsiteX34" fmla="*/ 1785052 w 2731254"/>
              <a:gd name="connsiteY34" fmla="*/ 1941881 h 3949576"/>
              <a:gd name="connsiteX35" fmla="*/ 1727631 w 2731254"/>
              <a:gd name="connsiteY35" fmla="*/ 1907174 h 3949576"/>
              <a:gd name="connsiteX36" fmla="*/ 1667713 w 2731254"/>
              <a:gd name="connsiteY36" fmla="*/ 1872466 h 3949576"/>
              <a:gd name="connsiteX37" fmla="*/ 1610292 w 2731254"/>
              <a:gd name="connsiteY37" fmla="*/ 1837759 h 3949576"/>
              <a:gd name="connsiteX38" fmla="*/ 1597653 w 2731254"/>
              <a:gd name="connsiteY38" fmla="*/ 1829874 h 3949576"/>
              <a:gd name="connsiteX39" fmla="*/ 1591855 w 2731254"/>
              <a:gd name="connsiteY39" fmla="*/ 1826258 h 3949576"/>
              <a:gd name="connsiteX40" fmla="*/ 2239000 w 2731254"/>
              <a:gd name="connsiteY40" fmla="*/ 1790828 h 3949576"/>
              <a:gd name="connsiteX41" fmla="*/ 2246918 w 2731254"/>
              <a:gd name="connsiteY41" fmla="*/ 1795042 h 3949576"/>
              <a:gd name="connsiteX42" fmla="*/ 2248389 w 2731254"/>
              <a:gd name="connsiteY42" fmla="*/ 1796130 h 3949576"/>
              <a:gd name="connsiteX43" fmla="*/ 2243486 w 2731254"/>
              <a:gd name="connsiteY43" fmla="*/ 1793373 h 3949576"/>
              <a:gd name="connsiteX44" fmla="*/ 2239000 w 2731254"/>
              <a:gd name="connsiteY44" fmla="*/ 1790828 h 3949576"/>
              <a:gd name="connsiteX45" fmla="*/ 1576370 w 2731254"/>
              <a:gd name="connsiteY45" fmla="*/ 1777985 h 3949576"/>
              <a:gd name="connsiteX46" fmla="*/ 1587943 w 2731254"/>
              <a:gd name="connsiteY46" fmla="*/ 1781317 h 3949576"/>
              <a:gd name="connsiteX47" fmla="*/ 1560360 w 2731254"/>
              <a:gd name="connsiteY47" fmla="*/ 1803051 h 3949576"/>
              <a:gd name="connsiteX48" fmla="*/ 1570346 w 2731254"/>
              <a:gd name="connsiteY48" fmla="*/ 1811060 h 3949576"/>
              <a:gd name="connsiteX49" fmla="*/ 1575340 w 2731254"/>
              <a:gd name="connsiteY49" fmla="*/ 1816400 h 3949576"/>
              <a:gd name="connsiteX50" fmla="*/ 1577836 w 2731254"/>
              <a:gd name="connsiteY50" fmla="*/ 1819070 h 3949576"/>
              <a:gd name="connsiteX51" fmla="*/ 1580333 w 2731254"/>
              <a:gd name="connsiteY51" fmla="*/ 1819070 h 3949576"/>
              <a:gd name="connsiteX52" fmla="*/ 1591855 w 2731254"/>
              <a:gd name="connsiteY52" fmla="*/ 1826258 h 3949576"/>
              <a:gd name="connsiteX53" fmla="*/ 1580887 w 2731254"/>
              <a:gd name="connsiteY53" fmla="*/ 1832122 h 3949576"/>
              <a:gd name="connsiteX54" fmla="*/ 1576549 w 2731254"/>
              <a:gd name="connsiteY54" fmla="*/ 1829624 h 3949576"/>
              <a:gd name="connsiteX55" fmla="*/ 1562857 w 2731254"/>
              <a:gd name="connsiteY55" fmla="*/ 1821740 h 3949576"/>
              <a:gd name="connsiteX56" fmla="*/ 1560360 w 2731254"/>
              <a:gd name="connsiteY56" fmla="*/ 1821740 h 3949576"/>
              <a:gd name="connsiteX57" fmla="*/ 1557864 w 2731254"/>
              <a:gd name="connsiteY57" fmla="*/ 1819070 h 3949576"/>
              <a:gd name="connsiteX58" fmla="*/ 1552870 w 2731254"/>
              <a:gd name="connsiteY58" fmla="*/ 1813730 h 3949576"/>
              <a:gd name="connsiteX59" fmla="*/ 1542884 w 2731254"/>
              <a:gd name="connsiteY59" fmla="*/ 1803051 h 3949576"/>
              <a:gd name="connsiteX60" fmla="*/ 1547667 w 2731254"/>
              <a:gd name="connsiteY60" fmla="*/ 1769721 h 3949576"/>
              <a:gd name="connsiteX61" fmla="*/ 1564830 w 2731254"/>
              <a:gd name="connsiteY61" fmla="*/ 1774662 h 3949576"/>
              <a:gd name="connsiteX62" fmla="*/ 1525408 w 2731254"/>
              <a:gd name="connsiteY62" fmla="*/ 1805721 h 3949576"/>
              <a:gd name="connsiteX63" fmla="*/ 1542884 w 2731254"/>
              <a:gd name="connsiteY63" fmla="*/ 1821740 h 3949576"/>
              <a:gd name="connsiteX64" fmla="*/ 1571594 w 2731254"/>
              <a:gd name="connsiteY64" fmla="*/ 1837091 h 3949576"/>
              <a:gd name="connsiteX65" fmla="*/ 1565353 w 2731254"/>
              <a:gd name="connsiteY65" fmla="*/ 1840428 h 3949576"/>
              <a:gd name="connsiteX66" fmla="*/ 1552385 w 2731254"/>
              <a:gd name="connsiteY66" fmla="*/ 1844652 h 3949576"/>
              <a:gd name="connsiteX67" fmla="*/ 1535394 w 2731254"/>
              <a:gd name="connsiteY67" fmla="*/ 1835089 h 3949576"/>
              <a:gd name="connsiteX68" fmla="*/ 1522911 w 2731254"/>
              <a:gd name="connsiteY68" fmla="*/ 1827079 h 3949576"/>
              <a:gd name="connsiteX69" fmla="*/ 1517918 w 2731254"/>
              <a:gd name="connsiteY69" fmla="*/ 1824409 h 3949576"/>
              <a:gd name="connsiteX70" fmla="*/ 1512925 w 2731254"/>
              <a:gd name="connsiteY70" fmla="*/ 1821740 h 3949576"/>
              <a:gd name="connsiteX71" fmla="*/ 1497946 w 2731254"/>
              <a:gd name="connsiteY71" fmla="*/ 1808391 h 3949576"/>
              <a:gd name="connsiteX72" fmla="*/ 357010 w 2731254"/>
              <a:gd name="connsiteY72" fmla="*/ 1635121 h 3949576"/>
              <a:gd name="connsiteX73" fmla="*/ 357010 w 2731254"/>
              <a:gd name="connsiteY73" fmla="*/ 1704268 h 3949576"/>
              <a:gd name="connsiteX74" fmla="*/ 355979 w 2731254"/>
              <a:gd name="connsiteY74" fmla="*/ 1641406 h 3949576"/>
              <a:gd name="connsiteX75" fmla="*/ 355030 w 2731254"/>
              <a:gd name="connsiteY75" fmla="*/ 1583574 h 3949576"/>
              <a:gd name="connsiteX76" fmla="*/ 355979 w 2731254"/>
              <a:gd name="connsiteY76" fmla="*/ 1641406 h 3949576"/>
              <a:gd name="connsiteX77" fmla="*/ 339534 w 2731254"/>
              <a:gd name="connsiteY77" fmla="*/ 1741645 h 3949576"/>
              <a:gd name="connsiteX78" fmla="*/ 339534 w 2731254"/>
              <a:gd name="connsiteY78" fmla="*/ 1909843 h 3949576"/>
              <a:gd name="connsiteX79" fmla="*/ 352017 w 2731254"/>
              <a:gd name="connsiteY79" fmla="*/ 1989938 h 3949576"/>
              <a:gd name="connsiteX80" fmla="*/ 359507 w 2731254"/>
              <a:gd name="connsiteY80" fmla="*/ 2027315 h 3949576"/>
              <a:gd name="connsiteX81" fmla="*/ 362004 w 2731254"/>
              <a:gd name="connsiteY81" fmla="*/ 2043334 h 3949576"/>
              <a:gd name="connsiteX82" fmla="*/ 364500 w 2731254"/>
              <a:gd name="connsiteY82" fmla="*/ 2054013 h 3949576"/>
              <a:gd name="connsiteX83" fmla="*/ 364500 w 2731254"/>
              <a:gd name="connsiteY83" fmla="*/ 2055014 h 3949576"/>
              <a:gd name="connsiteX84" fmla="*/ 364500 w 2731254"/>
              <a:gd name="connsiteY84" fmla="*/ 2056683 h 3949576"/>
              <a:gd name="connsiteX85" fmla="*/ 362004 w 2731254"/>
              <a:gd name="connsiteY85" fmla="*/ 2062022 h 3949576"/>
              <a:gd name="connsiteX86" fmla="*/ 362004 w 2731254"/>
              <a:gd name="connsiteY86" fmla="*/ 2054013 h 3949576"/>
              <a:gd name="connsiteX87" fmla="*/ 357010 w 2731254"/>
              <a:gd name="connsiteY87" fmla="*/ 2040664 h 3949576"/>
              <a:gd name="connsiteX88" fmla="*/ 342031 w 2731254"/>
              <a:gd name="connsiteY88" fmla="*/ 1979258 h 3949576"/>
              <a:gd name="connsiteX89" fmla="*/ 327052 w 2731254"/>
              <a:gd name="connsiteY89" fmla="*/ 1837759 h 3949576"/>
              <a:gd name="connsiteX90" fmla="*/ 334541 w 2731254"/>
              <a:gd name="connsiteY90" fmla="*/ 1685579 h 3949576"/>
              <a:gd name="connsiteX91" fmla="*/ 349521 w 2731254"/>
              <a:gd name="connsiteY91" fmla="*/ 1610825 h 3949576"/>
              <a:gd name="connsiteX92" fmla="*/ 352017 w 2731254"/>
              <a:gd name="connsiteY92" fmla="*/ 1594806 h 3949576"/>
              <a:gd name="connsiteX93" fmla="*/ 354514 w 2731254"/>
              <a:gd name="connsiteY93" fmla="*/ 1584127 h 3949576"/>
              <a:gd name="connsiteX94" fmla="*/ 2226010 w 2731254"/>
              <a:gd name="connsiteY94" fmla="*/ 666339 h 3949576"/>
              <a:gd name="connsiteX95" fmla="*/ 2229442 w 2731254"/>
              <a:gd name="connsiteY95" fmla="*/ 676392 h 3949576"/>
              <a:gd name="connsiteX96" fmla="*/ 2256905 w 2731254"/>
              <a:gd name="connsiteY96" fmla="*/ 889977 h 3949576"/>
              <a:gd name="connsiteX97" fmla="*/ 2259401 w 2731254"/>
              <a:gd name="connsiteY97" fmla="*/ 948713 h 3949576"/>
              <a:gd name="connsiteX98" fmla="*/ 2259401 w 2731254"/>
              <a:gd name="connsiteY98" fmla="*/ 1007448 h 3949576"/>
              <a:gd name="connsiteX99" fmla="*/ 2251912 w 2731254"/>
              <a:gd name="connsiteY99" fmla="*/ 1116911 h 3949576"/>
              <a:gd name="connsiteX100" fmla="*/ 2201980 w 2731254"/>
              <a:gd name="connsiteY100" fmla="*/ 1322486 h 3949576"/>
              <a:gd name="connsiteX101" fmla="*/ 2182007 w 2731254"/>
              <a:gd name="connsiteY101" fmla="*/ 1370542 h 3949576"/>
              <a:gd name="connsiteX102" fmla="*/ 2169525 w 2731254"/>
              <a:gd name="connsiteY102" fmla="*/ 1394570 h 3949576"/>
              <a:gd name="connsiteX103" fmla="*/ 2162035 w 2731254"/>
              <a:gd name="connsiteY103" fmla="*/ 1405250 h 3949576"/>
              <a:gd name="connsiteX104" fmla="*/ 2157042 w 2731254"/>
              <a:gd name="connsiteY104" fmla="*/ 1410589 h 3949576"/>
              <a:gd name="connsiteX105" fmla="*/ 2157042 w 2731254"/>
              <a:gd name="connsiteY105" fmla="*/ 1415929 h 3949576"/>
              <a:gd name="connsiteX106" fmla="*/ 2154545 w 2731254"/>
              <a:gd name="connsiteY106" fmla="*/ 1418599 h 3949576"/>
              <a:gd name="connsiteX107" fmla="*/ 2124586 w 2731254"/>
              <a:gd name="connsiteY107" fmla="*/ 1455976 h 3949576"/>
              <a:gd name="connsiteX108" fmla="*/ 2109607 w 2731254"/>
              <a:gd name="connsiteY108" fmla="*/ 1474665 h 3949576"/>
              <a:gd name="connsiteX109" fmla="*/ 2142062 w 2731254"/>
              <a:gd name="connsiteY109" fmla="*/ 1431948 h 3949576"/>
              <a:gd name="connsiteX110" fmla="*/ 2149552 w 2731254"/>
              <a:gd name="connsiteY110" fmla="*/ 1421269 h 3949576"/>
              <a:gd name="connsiteX111" fmla="*/ 2152049 w 2731254"/>
              <a:gd name="connsiteY111" fmla="*/ 1415929 h 3949576"/>
              <a:gd name="connsiteX112" fmla="*/ 2154545 w 2731254"/>
              <a:gd name="connsiteY112" fmla="*/ 1413259 h 3949576"/>
              <a:gd name="connsiteX113" fmla="*/ 2162035 w 2731254"/>
              <a:gd name="connsiteY113" fmla="*/ 1399910 h 3949576"/>
              <a:gd name="connsiteX114" fmla="*/ 2177014 w 2731254"/>
              <a:gd name="connsiteY114" fmla="*/ 1373212 h 3949576"/>
              <a:gd name="connsiteX115" fmla="*/ 2199483 w 2731254"/>
              <a:gd name="connsiteY115" fmla="*/ 1319816 h 3949576"/>
              <a:gd name="connsiteX116" fmla="*/ 2209470 w 2731254"/>
              <a:gd name="connsiteY116" fmla="*/ 1293118 h 3949576"/>
              <a:gd name="connsiteX117" fmla="*/ 2219456 w 2731254"/>
              <a:gd name="connsiteY117" fmla="*/ 1266420 h 3949576"/>
              <a:gd name="connsiteX118" fmla="*/ 2226946 w 2731254"/>
              <a:gd name="connsiteY118" fmla="*/ 1237052 h 3949576"/>
              <a:gd name="connsiteX119" fmla="*/ 2234436 w 2731254"/>
              <a:gd name="connsiteY119" fmla="*/ 1207684 h 3949576"/>
              <a:gd name="connsiteX120" fmla="*/ 2239429 w 2731254"/>
              <a:gd name="connsiteY120" fmla="*/ 1178316 h 3949576"/>
              <a:gd name="connsiteX121" fmla="*/ 2244422 w 2731254"/>
              <a:gd name="connsiteY121" fmla="*/ 1148948 h 3949576"/>
              <a:gd name="connsiteX122" fmla="*/ 2254408 w 2731254"/>
              <a:gd name="connsiteY122" fmla="*/ 1028807 h 3949576"/>
              <a:gd name="connsiteX123" fmla="*/ 2254408 w 2731254"/>
              <a:gd name="connsiteY123" fmla="*/ 967401 h 3949576"/>
              <a:gd name="connsiteX124" fmla="*/ 2254408 w 2731254"/>
              <a:gd name="connsiteY124" fmla="*/ 938033 h 3949576"/>
              <a:gd name="connsiteX125" fmla="*/ 2254408 w 2731254"/>
              <a:gd name="connsiteY125" fmla="*/ 908665 h 3949576"/>
              <a:gd name="connsiteX126" fmla="*/ 2254408 w 2731254"/>
              <a:gd name="connsiteY126" fmla="*/ 879298 h 3949576"/>
              <a:gd name="connsiteX127" fmla="*/ 2251912 w 2731254"/>
              <a:gd name="connsiteY127" fmla="*/ 849930 h 3949576"/>
              <a:gd name="connsiteX128" fmla="*/ 2249415 w 2731254"/>
              <a:gd name="connsiteY128" fmla="*/ 796534 h 3949576"/>
              <a:gd name="connsiteX129" fmla="*/ 2241925 w 2731254"/>
              <a:gd name="connsiteY129" fmla="*/ 756486 h 3949576"/>
              <a:gd name="connsiteX130" fmla="*/ 2234436 w 2731254"/>
              <a:gd name="connsiteY130" fmla="*/ 705760 h 3949576"/>
              <a:gd name="connsiteX131" fmla="*/ 2226010 w 2731254"/>
              <a:gd name="connsiteY131" fmla="*/ 666339 h 3949576"/>
              <a:gd name="connsiteX132" fmla="*/ 1315111 w 2731254"/>
              <a:gd name="connsiteY132" fmla="*/ 13 h 3949576"/>
              <a:gd name="connsiteX133" fmla="*/ 1570346 w 2731254"/>
              <a:gd name="connsiteY133" fmla="*/ 14280 h 3949576"/>
              <a:gd name="connsiteX134" fmla="*/ 1775066 w 2731254"/>
              <a:gd name="connsiteY134" fmla="*/ 48988 h 3949576"/>
              <a:gd name="connsiteX135" fmla="*/ 1989771 w 2731254"/>
              <a:gd name="connsiteY135" fmla="*/ 121072 h 3949576"/>
              <a:gd name="connsiteX136" fmla="*/ 2187001 w 2731254"/>
              <a:gd name="connsiteY136" fmla="*/ 249223 h 3949576"/>
              <a:gd name="connsiteX137" fmla="*/ 2326809 w 2731254"/>
              <a:gd name="connsiteY137" fmla="*/ 433440 h 3949576"/>
              <a:gd name="connsiteX138" fmla="*/ 2401706 w 2731254"/>
              <a:gd name="connsiteY138" fmla="*/ 633675 h 3949576"/>
              <a:gd name="connsiteX139" fmla="*/ 2429168 w 2731254"/>
              <a:gd name="connsiteY139" fmla="*/ 815222 h 3949576"/>
              <a:gd name="connsiteX140" fmla="*/ 2419182 w 2731254"/>
              <a:gd name="connsiteY140" fmla="*/ 772505 h 3949576"/>
              <a:gd name="connsiteX141" fmla="*/ 2424175 w 2731254"/>
              <a:gd name="connsiteY141" fmla="*/ 844590 h 3949576"/>
              <a:gd name="connsiteX142" fmla="*/ 2431665 w 2731254"/>
              <a:gd name="connsiteY142" fmla="*/ 895316 h 3949576"/>
              <a:gd name="connsiteX143" fmla="*/ 2436658 w 2731254"/>
              <a:gd name="connsiteY143" fmla="*/ 1002109 h 3949576"/>
              <a:gd name="connsiteX144" fmla="*/ 2434162 w 2731254"/>
              <a:gd name="connsiteY144" fmla="*/ 980750 h 3949576"/>
              <a:gd name="connsiteX145" fmla="*/ 2431665 w 2731254"/>
              <a:gd name="connsiteY145" fmla="*/ 932694 h 3949576"/>
              <a:gd name="connsiteX146" fmla="*/ 2429168 w 2731254"/>
              <a:gd name="connsiteY146" fmla="*/ 897986 h 3949576"/>
              <a:gd name="connsiteX147" fmla="*/ 2424175 w 2731254"/>
              <a:gd name="connsiteY147" fmla="*/ 1098222 h 3949576"/>
              <a:gd name="connsiteX148" fmla="*/ 2421679 w 2731254"/>
              <a:gd name="connsiteY148" fmla="*/ 1122250 h 3949576"/>
              <a:gd name="connsiteX149" fmla="*/ 2421679 w 2731254"/>
              <a:gd name="connsiteY149" fmla="*/ 1146278 h 3949576"/>
              <a:gd name="connsiteX150" fmla="*/ 2416686 w 2731254"/>
              <a:gd name="connsiteY150" fmla="*/ 1194335 h 3949576"/>
              <a:gd name="connsiteX151" fmla="*/ 2406699 w 2731254"/>
              <a:gd name="connsiteY151" fmla="*/ 1274429 h 3949576"/>
              <a:gd name="connsiteX152" fmla="*/ 2399210 w 2731254"/>
              <a:gd name="connsiteY152" fmla="*/ 1306467 h 3949576"/>
              <a:gd name="connsiteX153" fmla="*/ 2389223 w 2731254"/>
              <a:gd name="connsiteY153" fmla="*/ 1341174 h 3949576"/>
              <a:gd name="connsiteX154" fmla="*/ 2364257 w 2731254"/>
              <a:gd name="connsiteY154" fmla="*/ 1413259 h 3949576"/>
              <a:gd name="connsiteX155" fmla="*/ 2346781 w 2731254"/>
              <a:gd name="connsiteY155" fmla="*/ 1450636 h 3949576"/>
              <a:gd name="connsiteX156" fmla="*/ 2336795 w 2731254"/>
              <a:gd name="connsiteY156" fmla="*/ 1466655 h 3949576"/>
              <a:gd name="connsiteX157" fmla="*/ 2326809 w 2731254"/>
              <a:gd name="connsiteY157" fmla="*/ 1485344 h 3949576"/>
              <a:gd name="connsiteX158" fmla="*/ 2306836 w 2731254"/>
              <a:gd name="connsiteY158" fmla="*/ 1522721 h 3949576"/>
              <a:gd name="connsiteX159" fmla="*/ 2284367 w 2731254"/>
              <a:gd name="connsiteY159" fmla="*/ 1554759 h 3949576"/>
              <a:gd name="connsiteX160" fmla="*/ 2182007 w 2731254"/>
              <a:gd name="connsiteY160" fmla="*/ 1674900 h 3949576"/>
              <a:gd name="connsiteX161" fmla="*/ 2154545 w 2731254"/>
              <a:gd name="connsiteY161" fmla="*/ 1701598 h 3949576"/>
              <a:gd name="connsiteX162" fmla="*/ 2139566 w 2731254"/>
              <a:gd name="connsiteY162" fmla="*/ 1712278 h 3949576"/>
              <a:gd name="connsiteX163" fmla="*/ 2127083 w 2731254"/>
              <a:gd name="connsiteY163" fmla="*/ 1725627 h 3949576"/>
              <a:gd name="connsiteX164" fmla="*/ 2099620 w 2731254"/>
              <a:gd name="connsiteY164" fmla="*/ 1746985 h 3949576"/>
              <a:gd name="connsiteX165" fmla="*/ 2074655 w 2731254"/>
              <a:gd name="connsiteY165" fmla="*/ 1765674 h 3949576"/>
              <a:gd name="connsiteX166" fmla="*/ 2064668 w 2731254"/>
              <a:gd name="connsiteY166" fmla="*/ 1773683 h 3949576"/>
              <a:gd name="connsiteX167" fmla="*/ 2062172 w 2731254"/>
              <a:gd name="connsiteY167" fmla="*/ 1776353 h 3949576"/>
              <a:gd name="connsiteX168" fmla="*/ 2062172 w 2731254"/>
              <a:gd name="connsiteY168" fmla="*/ 1779023 h 3949576"/>
              <a:gd name="connsiteX169" fmla="*/ 2069662 w 2731254"/>
              <a:gd name="connsiteY169" fmla="*/ 1781693 h 3949576"/>
              <a:gd name="connsiteX170" fmla="*/ 2089634 w 2731254"/>
              <a:gd name="connsiteY170" fmla="*/ 1792372 h 3949576"/>
              <a:gd name="connsiteX171" fmla="*/ 2129579 w 2731254"/>
              <a:gd name="connsiteY171" fmla="*/ 1813730 h 3949576"/>
              <a:gd name="connsiteX172" fmla="*/ 2167028 w 2731254"/>
              <a:gd name="connsiteY172" fmla="*/ 1829749 h 3949576"/>
              <a:gd name="connsiteX173" fmla="*/ 2194490 w 2731254"/>
              <a:gd name="connsiteY173" fmla="*/ 1843098 h 3949576"/>
              <a:gd name="connsiteX174" fmla="*/ 2209470 w 2731254"/>
              <a:gd name="connsiteY174" fmla="*/ 1859117 h 3949576"/>
              <a:gd name="connsiteX175" fmla="*/ 2229442 w 2731254"/>
              <a:gd name="connsiteY175" fmla="*/ 1877806 h 3949576"/>
              <a:gd name="connsiteX176" fmla="*/ 2251912 w 2731254"/>
              <a:gd name="connsiteY176" fmla="*/ 1893824 h 3949576"/>
              <a:gd name="connsiteX177" fmla="*/ 2276877 w 2731254"/>
              <a:gd name="connsiteY177" fmla="*/ 1909843 h 3949576"/>
              <a:gd name="connsiteX178" fmla="*/ 2289360 w 2731254"/>
              <a:gd name="connsiteY178" fmla="*/ 1920523 h 3949576"/>
              <a:gd name="connsiteX179" fmla="*/ 2304340 w 2731254"/>
              <a:gd name="connsiteY179" fmla="*/ 1928532 h 3949576"/>
              <a:gd name="connsiteX180" fmla="*/ 2331802 w 2731254"/>
              <a:gd name="connsiteY180" fmla="*/ 1952560 h 3949576"/>
              <a:gd name="connsiteX181" fmla="*/ 2359264 w 2731254"/>
              <a:gd name="connsiteY181" fmla="*/ 1981928 h 3949576"/>
              <a:gd name="connsiteX182" fmla="*/ 2389223 w 2731254"/>
              <a:gd name="connsiteY182" fmla="*/ 2024645 h 3949576"/>
              <a:gd name="connsiteX183" fmla="*/ 2356768 w 2731254"/>
              <a:gd name="connsiteY183" fmla="*/ 1992607 h 3949576"/>
              <a:gd name="connsiteX184" fmla="*/ 2344285 w 2731254"/>
              <a:gd name="connsiteY184" fmla="*/ 1976588 h 3949576"/>
              <a:gd name="connsiteX185" fmla="*/ 2334299 w 2731254"/>
              <a:gd name="connsiteY185" fmla="*/ 1965909 h 3949576"/>
              <a:gd name="connsiteX186" fmla="*/ 2316823 w 2731254"/>
              <a:gd name="connsiteY186" fmla="*/ 1952560 h 3949576"/>
              <a:gd name="connsiteX187" fmla="*/ 2341788 w 2731254"/>
              <a:gd name="connsiteY187" fmla="*/ 1984598 h 3949576"/>
              <a:gd name="connsiteX188" fmla="*/ 2354271 w 2731254"/>
              <a:gd name="connsiteY188" fmla="*/ 1997947 h 3949576"/>
              <a:gd name="connsiteX189" fmla="*/ 2354271 w 2731254"/>
              <a:gd name="connsiteY189" fmla="*/ 1997947 h 3949576"/>
              <a:gd name="connsiteX190" fmla="*/ 2361761 w 2731254"/>
              <a:gd name="connsiteY190" fmla="*/ 2005956 h 3949576"/>
              <a:gd name="connsiteX191" fmla="*/ 2381734 w 2731254"/>
              <a:gd name="connsiteY191" fmla="*/ 2029985 h 3949576"/>
              <a:gd name="connsiteX192" fmla="*/ 2399210 w 2731254"/>
              <a:gd name="connsiteY192" fmla="*/ 2056683 h 3949576"/>
              <a:gd name="connsiteX193" fmla="*/ 2416686 w 2731254"/>
              <a:gd name="connsiteY193" fmla="*/ 2083381 h 3949576"/>
              <a:gd name="connsiteX194" fmla="*/ 2431665 w 2731254"/>
              <a:gd name="connsiteY194" fmla="*/ 2112749 h 3949576"/>
              <a:gd name="connsiteX195" fmla="*/ 2439155 w 2731254"/>
              <a:gd name="connsiteY195" fmla="*/ 2126098 h 3949576"/>
              <a:gd name="connsiteX196" fmla="*/ 2446644 w 2731254"/>
              <a:gd name="connsiteY196" fmla="*/ 2142116 h 3949576"/>
              <a:gd name="connsiteX197" fmla="*/ 2459127 w 2731254"/>
              <a:gd name="connsiteY197" fmla="*/ 2171484 h 3949576"/>
              <a:gd name="connsiteX198" fmla="*/ 2469114 w 2731254"/>
              <a:gd name="connsiteY198" fmla="*/ 2203522 h 3949576"/>
              <a:gd name="connsiteX199" fmla="*/ 2506562 w 2731254"/>
              <a:gd name="connsiteY199" fmla="*/ 2475842 h 3949576"/>
              <a:gd name="connsiteX200" fmla="*/ 2509059 w 2731254"/>
              <a:gd name="connsiteY200" fmla="*/ 2547927 h 3949576"/>
              <a:gd name="connsiteX201" fmla="*/ 2506562 w 2731254"/>
              <a:gd name="connsiteY201" fmla="*/ 2620012 h 3949576"/>
              <a:gd name="connsiteX202" fmla="*/ 2496576 w 2731254"/>
              <a:gd name="connsiteY202" fmla="*/ 2764182 h 3949576"/>
              <a:gd name="connsiteX203" fmla="*/ 2441651 w 2731254"/>
              <a:gd name="connsiteY203" fmla="*/ 3063200 h 3949576"/>
              <a:gd name="connsiteX204" fmla="*/ 2491583 w 2731254"/>
              <a:gd name="connsiteY204" fmla="*/ 2881653 h 3949576"/>
              <a:gd name="connsiteX205" fmla="*/ 2516549 w 2731254"/>
              <a:gd name="connsiteY205" fmla="*/ 2665399 h 3949576"/>
              <a:gd name="connsiteX206" fmla="*/ 2491583 w 2731254"/>
              <a:gd name="connsiteY206" fmla="*/ 2216871 h 3949576"/>
              <a:gd name="connsiteX207" fmla="*/ 2501569 w 2731254"/>
              <a:gd name="connsiteY207" fmla="*/ 2235560 h 3949576"/>
              <a:gd name="connsiteX208" fmla="*/ 2509059 w 2731254"/>
              <a:gd name="connsiteY208" fmla="*/ 2278277 h 3949576"/>
              <a:gd name="connsiteX209" fmla="*/ 2514052 w 2731254"/>
              <a:gd name="connsiteY209" fmla="*/ 2302305 h 3949576"/>
              <a:gd name="connsiteX210" fmla="*/ 2516549 w 2731254"/>
              <a:gd name="connsiteY210" fmla="*/ 2326333 h 3949576"/>
              <a:gd name="connsiteX211" fmla="*/ 2524038 w 2731254"/>
              <a:gd name="connsiteY211" fmla="*/ 2366380 h 3949576"/>
              <a:gd name="connsiteX212" fmla="*/ 2519045 w 2731254"/>
              <a:gd name="connsiteY212" fmla="*/ 2299635 h 3949576"/>
              <a:gd name="connsiteX213" fmla="*/ 2514052 w 2731254"/>
              <a:gd name="connsiteY213" fmla="*/ 2259588 h 3949576"/>
              <a:gd name="connsiteX214" fmla="*/ 2509059 w 2731254"/>
              <a:gd name="connsiteY214" fmla="*/ 2240899 h 3949576"/>
              <a:gd name="connsiteX215" fmla="*/ 2509059 w 2731254"/>
              <a:gd name="connsiteY215" fmla="*/ 2230220 h 3949576"/>
              <a:gd name="connsiteX216" fmla="*/ 2506562 w 2731254"/>
              <a:gd name="connsiteY216" fmla="*/ 2219541 h 3949576"/>
              <a:gd name="connsiteX217" fmla="*/ 2494079 w 2731254"/>
              <a:gd name="connsiteY217" fmla="*/ 2176824 h 3949576"/>
              <a:gd name="connsiteX218" fmla="*/ 2491583 w 2731254"/>
              <a:gd name="connsiteY218" fmla="*/ 2166145 h 3949576"/>
              <a:gd name="connsiteX219" fmla="*/ 2486590 w 2731254"/>
              <a:gd name="connsiteY219" fmla="*/ 2155466 h 3949576"/>
              <a:gd name="connsiteX220" fmla="*/ 2479100 w 2731254"/>
              <a:gd name="connsiteY220" fmla="*/ 2134107 h 3949576"/>
              <a:gd name="connsiteX221" fmla="*/ 2469114 w 2731254"/>
              <a:gd name="connsiteY221" fmla="*/ 2110079 h 3949576"/>
              <a:gd name="connsiteX222" fmla="*/ 2459127 w 2731254"/>
              <a:gd name="connsiteY222" fmla="*/ 2088721 h 3949576"/>
              <a:gd name="connsiteX223" fmla="*/ 2449141 w 2731254"/>
              <a:gd name="connsiteY223" fmla="*/ 2067362 h 3949576"/>
              <a:gd name="connsiteX224" fmla="*/ 2444148 w 2731254"/>
              <a:gd name="connsiteY224" fmla="*/ 2056683 h 3949576"/>
              <a:gd name="connsiteX225" fmla="*/ 2436658 w 2731254"/>
              <a:gd name="connsiteY225" fmla="*/ 2046003 h 3949576"/>
              <a:gd name="connsiteX226" fmla="*/ 2409196 w 2731254"/>
              <a:gd name="connsiteY226" fmla="*/ 2000617 h 3949576"/>
              <a:gd name="connsiteX227" fmla="*/ 2379237 w 2731254"/>
              <a:gd name="connsiteY227" fmla="*/ 1960570 h 3949576"/>
              <a:gd name="connsiteX228" fmla="*/ 2351775 w 2731254"/>
              <a:gd name="connsiteY228" fmla="*/ 1933872 h 3949576"/>
              <a:gd name="connsiteX229" fmla="*/ 2324312 w 2731254"/>
              <a:gd name="connsiteY229" fmla="*/ 1904504 h 3949576"/>
              <a:gd name="connsiteX230" fmla="*/ 2201980 w 2731254"/>
              <a:gd name="connsiteY230" fmla="*/ 1816400 h 3949576"/>
              <a:gd name="connsiteX231" fmla="*/ 2157042 w 2731254"/>
              <a:gd name="connsiteY231" fmla="*/ 1789702 h 3949576"/>
              <a:gd name="connsiteX232" fmla="*/ 2137069 w 2731254"/>
              <a:gd name="connsiteY232" fmla="*/ 1776353 h 3949576"/>
              <a:gd name="connsiteX233" fmla="*/ 2132076 w 2731254"/>
              <a:gd name="connsiteY233" fmla="*/ 1773683 h 3949576"/>
              <a:gd name="connsiteX234" fmla="*/ 2127083 w 2731254"/>
              <a:gd name="connsiteY234" fmla="*/ 1771013 h 3949576"/>
              <a:gd name="connsiteX235" fmla="*/ 2129579 w 2731254"/>
              <a:gd name="connsiteY235" fmla="*/ 1771013 h 3949576"/>
              <a:gd name="connsiteX236" fmla="*/ 2139566 w 2731254"/>
              <a:gd name="connsiteY236" fmla="*/ 1763004 h 3949576"/>
              <a:gd name="connsiteX237" fmla="*/ 2142062 w 2731254"/>
              <a:gd name="connsiteY237" fmla="*/ 1760334 h 3949576"/>
              <a:gd name="connsiteX238" fmla="*/ 2147055 w 2731254"/>
              <a:gd name="connsiteY238" fmla="*/ 1760334 h 3949576"/>
              <a:gd name="connsiteX239" fmla="*/ 2144559 w 2731254"/>
              <a:gd name="connsiteY239" fmla="*/ 1763004 h 3949576"/>
              <a:gd name="connsiteX240" fmla="*/ 2137069 w 2731254"/>
              <a:gd name="connsiteY240" fmla="*/ 1768344 h 3949576"/>
              <a:gd name="connsiteX241" fmla="*/ 2134572 w 2731254"/>
              <a:gd name="connsiteY241" fmla="*/ 1771013 h 3949576"/>
              <a:gd name="connsiteX242" fmla="*/ 2137069 w 2731254"/>
              <a:gd name="connsiteY242" fmla="*/ 1773683 h 3949576"/>
              <a:gd name="connsiteX243" fmla="*/ 2157042 w 2731254"/>
              <a:gd name="connsiteY243" fmla="*/ 1784362 h 3949576"/>
              <a:gd name="connsiteX244" fmla="*/ 2191994 w 2731254"/>
              <a:gd name="connsiteY244" fmla="*/ 1805721 h 3949576"/>
              <a:gd name="connsiteX245" fmla="*/ 2261898 w 2731254"/>
              <a:gd name="connsiteY245" fmla="*/ 1851108 h 3949576"/>
              <a:gd name="connsiteX246" fmla="*/ 2281870 w 2731254"/>
              <a:gd name="connsiteY246" fmla="*/ 1864457 h 3949576"/>
              <a:gd name="connsiteX247" fmla="*/ 2291857 w 2731254"/>
              <a:gd name="connsiteY247" fmla="*/ 1872466 h 3949576"/>
              <a:gd name="connsiteX248" fmla="*/ 2301843 w 2731254"/>
              <a:gd name="connsiteY248" fmla="*/ 1880475 h 3949576"/>
              <a:gd name="connsiteX249" fmla="*/ 2326809 w 2731254"/>
              <a:gd name="connsiteY249" fmla="*/ 1899164 h 3949576"/>
              <a:gd name="connsiteX250" fmla="*/ 2351775 w 2731254"/>
              <a:gd name="connsiteY250" fmla="*/ 1923192 h 3949576"/>
              <a:gd name="connsiteX251" fmla="*/ 2376740 w 2731254"/>
              <a:gd name="connsiteY251" fmla="*/ 1949890 h 3949576"/>
              <a:gd name="connsiteX252" fmla="*/ 2384230 w 2731254"/>
              <a:gd name="connsiteY252" fmla="*/ 1955230 h 3949576"/>
              <a:gd name="connsiteX253" fmla="*/ 2386727 w 2731254"/>
              <a:gd name="connsiteY253" fmla="*/ 1960570 h 3949576"/>
              <a:gd name="connsiteX254" fmla="*/ 2391720 w 2731254"/>
              <a:gd name="connsiteY254" fmla="*/ 1965909 h 3949576"/>
              <a:gd name="connsiteX255" fmla="*/ 2404203 w 2731254"/>
              <a:gd name="connsiteY255" fmla="*/ 1984598 h 3949576"/>
              <a:gd name="connsiteX256" fmla="*/ 2419182 w 2731254"/>
              <a:gd name="connsiteY256" fmla="*/ 2003287 h 3949576"/>
              <a:gd name="connsiteX257" fmla="*/ 2431665 w 2731254"/>
              <a:gd name="connsiteY257" fmla="*/ 2021975 h 3949576"/>
              <a:gd name="connsiteX258" fmla="*/ 2446644 w 2731254"/>
              <a:gd name="connsiteY258" fmla="*/ 2040664 h 3949576"/>
              <a:gd name="connsiteX259" fmla="*/ 2451638 w 2731254"/>
              <a:gd name="connsiteY259" fmla="*/ 2048673 h 3949576"/>
              <a:gd name="connsiteX260" fmla="*/ 2456631 w 2731254"/>
              <a:gd name="connsiteY260" fmla="*/ 2059353 h 3949576"/>
              <a:gd name="connsiteX261" fmla="*/ 2471610 w 2731254"/>
              <a:gd name="connsiteY261" fmla="*/ 2096730 h 3949576"/>
              <a:gd name="connsiteX262" fmla="*/ 2474107 w 2731254"/>
              <a:gd name="connsiteY262" fmla="*/ 2107409 h 3949576"/>
              <a:gd name="connsiteX263" fmla="*/ 2479100 w 2731254"/>
              <a:gd name="connsiteY263" fmla="*/ 2126098 h 3949576"/>
              <a:gd name="connsiteX264" fmla="*/ 2494079 w 2731254"/>
              <a:gd name="connsiteY264" fmla="*/ 2158135 h 3949576"/>
              <a:gd name="connsiteX265" fmla="*/ 2506562 w 2731254"/>
              <a:gd name="connsiteY265" fmla="*/ 2195513 h 3949576"/>
              <a:gd name="connsiteX266" fmla="*/ 2519045 w 2731254"/>
              <a:gd name="connsiteY266" fmla="*/ 2235560 h 3949576"/>
              <a:gd name="connsiteX267" fmla="*/ 2526535 w 2731254"/>
              <a:gd name="connsiteY267" fmla="*/ 2275607 h 3949576"/>
              <a:gd name="connsiteX268" fmla="*/ 2531528 w 2731254"/>
              <a:gd name="connsiteY268" fmla="*/ 2296965 h 3949576"/>
              <a:gd name="connsiteX269" fmla="*/ 2534025 w 2731254"/>
              <a:gd name="connsiteY269" fmla="*/ 2318324 h 3949576"/>
              <a:gd name="connsiteX270" fmla="*/ 2541514 w 2731254"/>
              <a:gd name="connsiteY270" fmla="*/ 2363711 h 3949576"/>
              <a:gd name="connsiteX271" fmla="*/ 2549004 w 2731254"/>
              <a:gd name="connsiteY271" fmla="*/ 2451814 h 3949576"/>
              <a:gd name="connsiteX272" fmla="*/ 2541514 w 2731254"/>
              <a:gd name="connsiteY272" fmla="*/ 2318324 h 3949576"/>
              <a:gd name="connsiteX273" fmla="*/ 2539018 w 2731254"/>
              <a:gd name="connsiteY273" fmla="*/ 2296965 h 3949576"/>
              <a:gd name="connsiteX274" fmla="*/ 2534025 w 2731254"/>
              <a:gd name="connsiteY274" fmla="*/ 2275607 h 3949576"/>
              <a:gd name="connsiteX275" fmla="*/ 2524038 w 2731254"/>
              <a:gd name="connsiteY275" fmla="*/ 2230220 h 3949576"/>
              <a:gd name="connsiteX276" fmla="*/ 2511555 w 2731254"/>
              <a:gd name="connsiteY276" fmla="*/ 2184833 h 3949576"/>
              <a:gd name="connsiteX277" fmla="*/ 2506562 w 2731254"/>
              <a:gd name="connsiteY277" fmla="*/ 2163475 h 3949576"/>
              <a:gd name="connsiteX278" fmla="*/ 2499073 w 2731254"/>
              <a:gd name="connsiteY278" fmla="*/ 2142116 h 3949576"/>
              <a:gd name="connsiteX279" fmla="*/ 2504066 w 2731254"/>
              <a:gd name="connsiteY279" fmla="*/ 2144786 h 3949576"/>
              <a:gd name="connsiteX280" fmla="*/ 2514052 w 2731254"/>
              <a:gd name="connsiteY280" fmla="*/ 2168815 h 3949576"/>
              <a:gd name="connsiteX281" fmla="*/ 2521542 w 2731254"/>
              <a:gd name="connsiteY281" fmla="*/ 2206192 h 3949576"/>
              <a:gd name="connsiteX282" fmla="*/ 2526535 w 2731254"/>
              <a:gd name="connsiteY282" fmla="*/ 2227550 h 3949576"/>
              <a:gd name="connsiteX283" fmla="*/ 2534025 w 2731254"/>
              <a:gd name="connsiteY283" fmla="*/ 2251579 h 3949576"/>
              <a:gd name="connsiteX284" fmla="*/ 2534025 w 2731254"/>
              <a:gd name="connsiteY284" fmla="*/ 2216871 h 3949576"/>
              <a:gd name="connsiteX285" fmla="*/ 2521542 w 2731254"/>
              <a:gd name="connsiteY285" fmla="*/ 2176824 h 3949576"/>
              <a:gd name="connsiteX286" fmla="*/ 2514052 w 2731254"/>
              <a:gd name="connsiteY286" fmla="*/ 2155466 h 3949576"/>
              <a:gd name="connsiteX287" fmla="*/ 2506562 w 2731254"/>
              <a:gd name="connsiteY287" fmla="*/ 2136777 h 3949576"/>
              <a:gd name="connsiteX288" fmla="*/ 2516549 w 2731254"/>
              <a:gd name="connsiteY288" fmla="*/ 2155466 h 3949576"/>
              <a:gd name="connsiteX289" fmla="*/ 2524038 w 2731254"/>
              <a:gd name="connsiteY289" fmla="*/ 2174154 h 3949576"/>
              <a:gd name="connsiteX290" fmla="*/ 2536521 w 2731254"/>
              <a:gd name="connsiteY290" fmla="*/ 2214201 h 3949576"/>
              <a:gd name="connsiteX291" fmla="*/ 2544011 w 2731254"/>
              <a:gd name="connsiteY291" fmla="*/ 2254248 h 3949576"/>
              <a:gd name="connsiteX292" fmla="*/ 2551501 w 2731254"/>
              <a:gd name="connsiteY292" fmla="*/ 2294296 h 3949576"/>
              <a:gd name="connsiteX293" fmla="*/ 2561487 w 2731254"/>
              <a:gd name="connsiteY293" fmla="*/ 2374390 h 3949576"/>
              <a:gd name="connsiteX294" fmla="*/ 2568977 w 2731254"/>
              <a:gd name="connsiteY294" fmla="*/ 2451814 h 3949576"/>
              <a:gd name="connsiteX295" fmla="*/ 2568977 w 2731254"/>
              <a:gd name="connsiteY295" fmla="*/ 2377060 h 3949576"/>
              <a:gd name="connsiteX296" fmla="*/ 2558990 w 2731254"/>
              <a:gd name="connsiteY296" fmla="*/ 2296965 h 3949576"/>
              <a:gd name="connsiteX297" fmla="*/ 2551501 w 2731254"/>
              <a:gd name="connsiteY297" fmla="*/ 2254248 h 3949576"/>
              <a:gd name="connsiteX298" fmla="*/ 2546508 w 2731254"/>
              <a:gd name="connsiteY298" fmla="*/ 2232890 h 3949576"/>
              <a:gd name="connsiteX299" fmla="*/ 2541514 w 2731254"/>
              <a:gd name="connsiteY299" fmla="*/ 2211531 h 3949576"/>
              <a:gd name="connsiteX300" fmla="*/ 2529031 w 2731254"/>
              <a:gd name="connsiteY300" fmla="*/ 2166145 h 3949576"/>
              <a:gd name="connsiteX301" fmla="*/ 2524038 w 2731254"/>
              <a:gd name="connsiteY301" fmla="*/ 2155466 h 3949576"/>
              <a:gd name="connsiteX302" fmla="*/ 2521542 w 2731254"/>
              <a:gd name="connsiteY302" fmla="*/ 2144786 h 3949576"/>
              <a:gd name="connsiteX303" fmla="*/ 2511555 w 2731254"/>
              <a:gd name="connsiteY303" fmla="*/ 2120758 h 3949576"/>
              <a:gd name="connsiteX304" fmla="*/ 2469114 w 2731254"/>
              <a:gd name="connsiteY304" fmla="*/ 2035324 h 3949576"/>
              <a:gd name="connsiteX305" fmla="*/ 2444148 w 2731254"/>
              <a:gd name="connsiteY305" fmla="*/ 1995277 h 3949576"/>
              <a:gd name="connsiteX306" fmla="*/ 2429168 w 2731254"/>
              <a:gd name="connsiteY306" fmla="*/ 1976588 h 3949576"/>
              <a:gd name="connsiteX307" fmla="*/ 2416686 w 2731254"/>
              <a:gd name="connsiteY307" fmla="*/ 1957900 h 3949576"/>
              <a:gd name="connsiteX308" fmla="*/ 2409196 w 2731254"/>
              <a:gd name="connsiteY308" fmla="*/ 1947221 h 3949576"/>
              <a:gd name="connsiteX309" fmla="*/ 2404203 w 2731254"/>
              <a:gd name="connsiteY309" fmla="*/ 1944551 h 3949576"/>
              <a:gd name="connsiteX310" fmla="*/ 2401706 w 2731254"/>
              <a:gd name="connsiteY310" fmla="*/ 1939211 h 3949576"/>
              <a:gd name="connsiteX311" fmla="*/ 2391720 w 2731254"/>
              <a:gd name="connsiteY311" fmla="*/ 1928532 h 3949576"/>
              <a:gd name="connsiteX312" fmla="*/ 2369251 w 2731254"/>
              <a:gd name="connsiteY312" fmla="*/ 1907174 h 3949576"/>
              <a:gd name="connsiteX313" fmla="*/ 2349278 w 2731254"/>
              <a:gd name="connsiteY313" fmla="*/ 1888485 h 3949576"/>
              <a:gd name="connsiteX314" fmla="*/ 2326809 w 2731254"/>
              <a:gd name="connsiteY314" fmla="*/ 1869796 h 3949576"/>
              <a:gd name="connsiteX315" fmla="*/ 2344285 w 2731254"/>
              <a:gd name="connsiteY315" fmla="*/ 1888485 h 3949576"/>
              <a:gd name="connsiteX316" fmla="*/ 2366754 w 2731254"/>
              <a:gd name="connsiteY316" fmla="*/ 1912513 h 3949576"/>
              <a:gd name="connsiteX317" fmla="*/ 2391720 w 2731254"/>
              <a:gd name="connsiteY317" fmla="*/ 1939211 h 3949576"/>
              <a:gd name="connsiteX318" fmla="*/ 2396713 w 2731254"/>
              <a:gd name="connsiteY318" fmla="*/ 1947221 h 3949576"/>
              <a:gd name="connsiteX319" fmla="*/ 2404203 w 2731254"/>
              <a:gd name="connsiteY319" fmla="*/ 1955230 h 3949576"/>
              <a:gd name="connsiteX320" fmla="*/ 2419182 w 2731254"/>
              <a:gd name="connsiteY320" fmla="*/ 1976588 h 3949576"/>
              <a:gd name="connsiteX321" fmla="*/ 2434162 w 2731254"/>
              <a:gd name="connsiteY321" fmla="*/ 1995277 h 3949576"/>
              <a:gd name="connsiteX322" fmla="*/ 2446644 w 2731254"/>
              <a:gd name="connsiteY322" fmla="*/ 2016636 h 3949576"/>
              <a:gd name="connsiteX323" fmla="*/ 2469114 w 2731254"/>
              <a:gd name="connsiteY323" fmla="*/ 2051343 h 3949576"/>
              <a:gd name="connsiteX324" fmla="*/ 2489086 w 2731254"/>
              <a:gd name="connsiteY324" fmla="*/ 2094060 h 3949576"/>
              <a:gd name="connsiteX325" fmla="*/ 2461624 w 2731254"/>
              <a:gd name="connsiteY325" fmla="*/ 2046003 h 3949576"/>
              <a:gd name="connsiteX326" fmla="*/ 2444148 w 2731254"/>
              <a:gd name="connsiteY326" fmla="*/ 2019305 h 3949576"/>
              <a:gd name="connsiteX327" fmla="*/ 2424175 w 2731254"/>
              <a:gd name="connsiteY327" fmla="*/ 1989938 h 3949576"/>
              <a:gd name="connsiteX328" fmla="*/ 2401706 w 2731254"/>
              <a:gd name="connsiteY328" fmla="*/ 1963239 h 3949576"/>
              <a:gd name="connsiteX329" fmla="*/ 2394216 w 2731254"/>
              <a:gd name="connsiteY329" fmla="*/ 1955230 h 3949576"/>
              <a:gd name="connsiteX330" fmla="*/ 2391720 w 2731254"/>
              <a:gd name="connsiteY330" fmla="*/ 1949890 h 3949576"/>
              <a:gd name="connsiteX331" fmla="*/ 2389223 w 2731254"/>
              <a:gd name="connsiteY331" fmla="*/ 1947221 h 3949576"/>
              <a:gd name="connsiteX332" fmla="*/ 2381734 w 2731254"/>
              <a:gd name="connsiteY332" fmla="*/ 1939211 h 3949576"/>
              <a:gd name="connsiteX333" fmla="*/ 2361761 w 2731254"/>
              <a:gd name="connsiteY333" fmla="*/ 1917853 h 3949576"/>
              <a:gd name="connsiteX334" fmla="*/ 2339292 w 2731254"/>
              <a:gd name="connsiteY334" fmla="*/ 1896494 h 3949576"/>
              <a:gd name="connsiteX335" fmla="*/ 2241925 w 2731254"/>
              <a:gd name="connsiteY335" fmla="*/ 1824409 h 3949576"/>
              <a:gd name="connsiteX336" fmla="*/ 2191994 w 2731254"/>
              <a:gd name="connsiteY336" fmla="*/ 1792372 h 3949576"/>
              <a:gd name="connsiteX337" fmla="*/ 2167028 w 2731254"/>
              <a:gd name="connsiteY337" fmla="*/ 1776353 h 3949576"/>
              <a:gd name="connsiteX338" fmla="*/ 2162035 w 2731254"/>
              <a:gd name="connsiteY338" fmla="*/ 1773683 h 3949576"/>
              <a:gd name="connsiteX339" fmla="*/ 2159538 w 2731254"/>
              <a:gd name="connsiteY339" fmla="*/ 1771013 h 3949576"/>
              <a:gd name="connsiteX340" fmla="*/ 2157042 w 2731254"/>
              <a:gd name="connsiteY340" fmla="*/ 1771013 h 3949576"/>
              <a:gd name="connsiteX341" fmla="*/ 2157042 w 2731254"/>
              <a:gd name="connsiteY341" fmla="*/ 1768344 h 3949576"/>
              <a:gd name="connsiteX342" fmla="*/ 2167028 w 2731254"/>
              <a:gd name="connsiteY342" fmla="*/ 1760334 h 3949576"/>
              <a:gd name="connsiteX343" fmla="*/ 2204477 w 2731254"/>
              <a:gd name="connsiteY343" fmla="*/ 1730966 h 3949576"/>
              <a:gd name="connsiteX344" fmla="*/ 2196987 w 2731254"/>
              <a:gd name="connsiteY344" fmla="*/ 1741645 h 3949576"/>
              <a:gd name="connsiteX345" fmla="*/ 2174518 w 2731254"/>
              <a:gd name="connsiteY345" fmla="*/ 1760334 h 3949576"/>
              <a:gd name="connsiteX346" fmla="*/ 2169525 w 2731254"/>
              <a:gd name="connsiteY346" fmla="*/ 1765674 h 3949576"/>
              <a:gd name="connsiteX347" fmla="*/ 2164531 w 2731254"/>
              <a:gd name="connsiteY347" fmla="*/ 1768344 h 3949576"/>
              <a:gd name="connsiteX348" fmla="*/ 2167028 w 2731254"/>
              <a:gd name="connsiteY348" fmla="*/ 1768344 h 3949576"/>
              <a:gd name="connsiteX349" fmla="*/ 2167028 w 2731254"/>
              <a:gd name="connsiteY349" fmla="*/ 1771013 h 3949576"/>
              <a:gd name="connsiteX350" fmla="*/ 2184504 w 2731254"/>
              <a:gd name="connsiteY350" fmla="*/ 1779023 h 3949576"/>
              <a:gd name="connsiteX351" fmla="*/ 2219456 w 2731254"/>
              <a:gd name="connsiteY351" fmla="*/ 1800381 h 3949576"/>
              <a:gd name="connsiteX352" fmla="*/ 2201980 w 2731254"/>
              <a:gd name="connsiteY352" fmla="*/ 1784362 h 3949576"/>
              <a:gd name="connsiteX353" fmla="*/ 2179511 w 2731254"/>
              <a:gd name="connsiteY353" fmla="*/ 1773683 h 3949576"/>
              <a:gd name="connsiteX354" fmla="*/ 2174518 w 2731254"/>
              <a:gd name="connsiteY354" fmla="*/ 1771013 h 3949576"/>
              <a:gd name="connsiteX355" fmla="*/ 2172021 w 2731254"/>
              <a:gd name="connsiteY355" fmla="*/ 1768344 h 3949576"/>
              <a:gd name="connsiteX356" fmla="*/ 2182007 w 2731254"/>
              <a:gd name="connsiteY356" fmla="*/ 1760334 h 3949576"/>
              <a:gd name="connsiteX357" fmla="*/ 2206973 w 2731254"/>
              <a:gd name="connsiteY357" fmla="*/ 1738976 h 3949576"/>
              <a:gd name="connsiteX358" fmla="*/ 2187001 w 2731254"/>
              <a:gd name="connsiteY358" fmla="*/ 1760334 h 3949576"/>
              <a:gd name="connsiteX359" fmla="*/ 2179511 w 2731254"/>
              <a:gd name="connsiteY359" fmla="*/ 1765674 h 3949576"/>
              <a:gd name="connsiteX360" fmla="*/ 2177014 w 2731254"/>
              <a:gd name="connsiteY360" fmla="*/ 1768344 h 3949576"/>
              <a:gd name="connsiteX361" fmla="*/ 2179511 w 2731254"/>
              <a:gd name="connsiteY361" fmla="*/ 1768344 h 3949576"/>
              <a:gd name="connsiteX362" fmla="*/ 2182007 w 2731254"/>
              <a:gd name="connsiteY362" fmla="*/ 1768344 h 3949576"/>
              <a:gd name="connsiteX363" fmla="*/ 2187001 w 2731254"/>
              <a:gd name="connsiteY363" fmla="*/ 1773683 h 3949576"/>
              <a:gd name="connsiteX364" fmla="*/ 2211966 w 2731254"/>
              <a:gd name="connsiteY364" fmla="*/ 1784362 h 3949576"/>
              <a:gd name="connsiteX365" fmla="*/ 2259401 w 2731254"/>
              <a:gd name="connsiteY365" fmla="*/ 1813730 h 3949576"/>
              <a:gd name="connsiteX366" fmla="*/ 2354271 w 2731254"/>
              <a:gd name="connsiteY366" fmla="*/ 1883145 h 3949576"/>
              <a:gd name="connsiteX367" fmla="*/ 2379237 w 2731254"/>
              <a:gd name="connsiteY367" fmla="*/ 1904504 h 3949576"/>
              <a:gd name="connsiteX368" fmla="*/ 2399210 w 2731254"/>
              <a:gd name="connsiteY368" fmla="*/ 1928532 h 3949576"/>
              <a:gd name="connsiteX369" fmla="*/ 2406699 w 2731254"/>
              <a:gd name="connsiteY369" fmla="*/ 1933872 h 3949576"/>
              <a:gd name="connsiteX370" fmla="*/ 2409196 w 2731254"/>
              <a:gd name="connsiteY370" fmla="*/ 1936541 h 3949576"/>
              <a:gd name="connsiteX371" fmla="*/ 2411692 w 2731254"/>
              <a:gd name="connsiteY371" fmla="*/ 1941881 h 3949576"/>
              <a:gd name="connsiteX372" fmla="*/ 2426672 w 2731254"/>
              <a:gd name="connsiteY372" fmla="*/ 1963239 h 3949576"/>
              <a:gd name="connsiteX373" fmla="*/ 2444148 w 2731254"/>
              <a:gd name="connsiteY373" fmla="*/ 1981928 h 3949576"/>
              <a:gd name="connsiteX374" fmla="*/ 2456631 w 2731254"/>
              <a:gd name="connsiteY374" fmla="*/ 2005956 h 3949576"/>
              <a:gd name="connsiteX375" fmla="*/ 2541514 w 2731254"/>
              <a:gd name="connsiteY375" fmla="*/ 2200852 h 3949576"/>
              <a:gd name="connsiteX376" fmla="*/ 2531528 w 2731254"/>
              <a:gd name="connsiteY376" fmla="*/ 2158135 h 3949576"/>
              <a:gd name="connsiteX377" fmla="*/ 2516549 w 2731254"/>
              <a:gd name="connsiteY377" fmla="*/ 2115418 h 3949576"/>
              <a:gd name="connsiteX378" fmla="*/ 2509059 w 2731254"/>
              <a:gd name="connsiteY378" fmla="*/ 2094060 h 3949576"/>
              <a:gd name="connsiteX379" fmla="*/ 2501569 w 2731254"/>
              <a:gd name="connsiteY379" fmla="*/ 2072702 h 3949576"/>
              <a:gd name="connsiteX380" fmla="*/ 2481597 w 2731254"/>
              <a:gd name="connsiteY380" fmla="*/ 2032654 h 3949576"/>
              <a:gd name="connsiteX381" fmla="*/ 2459127 w 2731254"/>
              <a:gd name="connsiteY381" fmla="*/ 1995277 h 3949576"/>
              <a:gd name="connsiteX382" fmla="*/ 2446644 w 2731254"/>
              <a:gd name="connsiteY382" fmla="*/ 1976588 h 3949576"/>
              <a:gd name="connsiteX383" fmla="*/ 2434162 w 2731254"/>
              <a:gd name="connsiteY383" fmla="*/ 1960570 h 3949576"/>
              <a:gd name="connsiteX384" fmla="*/ 2421679 w 2731254"/>
              <a:gd name="connsiteY384" fmla="*/ 1944551 h 3949576"/>
              <a:gd name="connsiteX385" fmla="*/ 2409196 w 2731254"/>
              <a:gd name="connsiteY385" fmla="*/ 1928532 h 3949576"/>
              <a:gd name="connsiteX386" fmla="*/ 2391720 w 2731254"/>
              <a:gd name="connsiteY386" fmla="*/ 1909843 h 3949576"/>
              <a:gd name="connsiteX387" fmla="*/ 2371747 w 2731254"/>
              <a:gd name="connsiteY387" fmla="*/ 1893824 h 3949576"/>
              <a:gd name="connsiteX388" fmla="*/ 2354271 w 2731254"/>
              <a:gd name="connsiteY388" fmla="*/ 1875136 h 3949576"/>
              <a:gd name="connsiteX389" fmla="*/ 2316823 w 2731254"/>
              <a:gd name="connsiteY389" fmla="*/ 1845768 h 3949576"/>
              <a:gd name="connsiteX390" fmla="*/ 2296850 w 2731254"/>
              <a:gd name="connsiteY390" fmla="*/ 1832419 h 3949576"/>
              <a:gd name="connsiteX391" fmla="*/ 2279374 w 2731254"/>
              <a:gd name="connsiteY391" fmla="*/ 1819070 h 3949576"/>
              <a:gd name="connsiteX392" fmla="*/ 2248389 w 2731254"/>
              <a:gd name="connsiteY392" fmla="*/ 1796130 h 3949576"/>
              <a:gd name="connsiteX393" fmla="*/ 2257802 w 2731254"/>
              <a:gd name="connsiteY393" fmla="*/ 1801424 h 3949576"/>
              <a:gd name="connsiteX394" fmla="*/ 2279374 w 2731254"/>
              <a:gd name="connsiteY394" fmla="*/ 1813730 h 3949576"/>
              <a:gd name="connsiteX395" fmla="*/ 2369251 w 2731254"/>
              <a:gd name="connsiteY395" fmla="*/ 1880475 h 3949576"/>
              <a:gd name="connsiteX396" fmla="*/ 2371747 w 2731254"/>
              <a:gd name="connsiteY396" fmla="*/ 1872466 h 3949576"/>
              <a:gd name="connsiteX397" fmla="*/ 2354271 w 2731254"/>
              <a:gd name="connsiteY397" fmla="*/ 1859117 h 3949576"/>
              <a:gd name="connsiteX398" fmla="*/ 2374244 w 2731254"/>
              <a:gd name="connsiteY398" fmla="*/ 1872466 h 3949576"/>
              <a:gd name="connsiteX399" fmla="*/ 2396713 w 2731254"/>
              <a:gd name="connsiteY399" fmla="*/ 1891155 h 3949576"/>
              <a:gd name="connsiteX400" fmla="*/ 2416686 w 2731254"/>
              <a:gd name="connsiteY400" fmla="*/ 1912513 h 3949576"/>
              <a:gd name="connsiteX401" fmla="*/ 2421679 w 2731254"/>
              <a:gd name="connsiteY401" fmla="*/ 1917853 h 3949576"/>
              <a:gd name="connsiteX402" fmla="*/ 2426672 w 2731254"/>
              <a:gd name="connsiteY402" fmla="*/ 1920523 h 3949576"/>
              <a:gd name="connsiteX403" fmla="*/ 2429168 w 2731254"/>
              <a:gd name="connsiteY403" fmla="*/ 1925862 h 3949576"/>
              <a:gd name="connsiteX404" fmla="*/ 2446644 w 2731254"/>
              <a:gd name="connsiteY404" fmla="*/ 1947221 h 3949576"/>
              <a:gd name="connsiteX405" fmla="*/ 2464121 w 2731254"/>
              <a:gd name="connsiteY405" fmla="*/ 1971249 h 3949576"/>
              <a:gd name="connsiteX406" fmla="*/ 2479100 w 2731254"/>
              <a:gd name="connsiteY406" fmla="*/ 1995277 h 3949576"/>
              <a:gd name="connsiteX407" fmla="*/ 2496576 w 2731254"/>
              <a:gd name="connsiteY407" fmla="*/ 2021975 h 3949576"/>
              <a:gd name="connsiteX408" fmla="*/ 2509059 w 2731254"/>
              <a:gd name="connsiteY408" fmla="*/ 2048673 h 3949576"/>
              <a:gd name="connsiteX409" fmla="*/ 2524038 w 2731254"/>
              <a:gd name="connsiteY409" fmla="*/ 2078041 h 3949576"/>
              <a:gd name="connsiteX410" fmla="*/ 2534025 w 2731254"/>
              <a:gd name="connsiteY410" fmla="*/ 2107409 h 3949576"/>
              <a:gd name="connsiteX411" fmla="*/ 2546508 w 2731254"/>
              <a:gd name="connsiteY411" fmla="*/ 2136777 h 3949576"/>
              <a:gd name="connsiteX412" fmla="*/ 2556494 w 2731254"/>
              <a:gd name="connsiteY412" fmla="*/ 2168815 h 3949576"/>
              <a:gd name="connsiteX413" fmla="*/ 2563984 w 2731254"/>
              <a:gd name="connsiteY413" fmla="*/ 2198182 h 3949576"/>
              <a:gd name="connsiteX414" fmla="*/ 2568977 w 2731254"/>
              <a:gd name="connsiteY414" fmla="*/ 2214201 h 3949576"/>
              <a:gd name="connsiteX415" fmla="*/ 2571473 w 2731254"/>
              <a:gd name="connsiteY415" fmla="*/ 2230220 h 3949576"/>
              <a:gd name="connsiteX416" fmla="*/ 2583956 w 2731254"/>
              <a:gd name="connsiteY416" fmla="*/ 2291626 h 3949576"/>
              <a:gd name="connsiteX417" fmla="*/ 2591446 w 2731254"/>
              <a:gd name="connsiteY417" fmla="*/ 2353031 h 3949576"/>
              <a:gd name="connsiteX418" fmla="*/ 2596439 w 2731254"/>
              <a:gd name="connsiteY418" fmla="*/ 2385069 h 3949576"/>
              <a:gd name="connsiteX419" fmla="*/ 2596439 w 2731254"/>
              <a:gd name="connsiteY419" fmla="*/ 2417107 h 3949576"/>
              <a:gd name="connsiteX420" fmla="*/ 2598936 w 2731254"/>
              <a:gd name="connsiteY420" fmla="*/ 2446475 h 3949576"/>
              <a:gd name="connsiteX421" fmla="*/ 2601432 w 2731254"/>
              <a:gd name="connsiteY421" fmla="*/ 2475842 h 3949576"/>
              <a:gd name="connsiteX422" fmla="*/ 2601432 w 2731254"/>
              <a:gd name="connsiteY422" fmla="*/ 2534578 h 3949576"/>
              <a:gd name="connsiteX423" fmla="*/ 2601432 w 2731254"/>
              <a:gd name="connsiteY423" fmla="*/ 2649380 h 3949576"/>
              <a:gd name="connsiteX424" fmla="*/ 2606425 w 2731254"/>
              <a:gd name="connsiteY424" fmla="*/ 2587974 h 3949576"/>
              <a:gd name="connsiteX425" fmla="*/ 2611418 w 2731254"/>
              <a:gd name="connsiteY425" fmla="*/ 2513220 h 3949576"/>
              <a:gd name="connsiteX426" fmla="*/ 2601432 w 2731254"/>
              <a:gd name="connsiteY426" fmla="*/ 2334343 h 3949576"/>
              <a:gd name="connsiteX427" fmla="*/ 2593942 w 2731254"/>
              <a:gd name="connsiteY427" fmla="*/ 2283616 h 3949576"/>
              <a:gd name="connsiteX428" fmla="*/ 2583956 w 2731254"/>
              <a:gd name="connsiteY428" fmla="*/ 2232890 h 3949576"/>
              <a:gd name="connsiteX429" fmla="*/ 2578963 w 2731254"/>
              <a:gd name="connsiteY429" fmla="*/ 2208862 h 3949576"/>
              <a:gd name="connsiteX430" fmla="*/ 2571473 w 2731254"/>
              <a:gd name="connsiteY430" fmla="*/ 2182164 h 3949576"/>
              <a:gd name="connsiteX431" fmla="*/ 2563984 w 2731254"/>
              <a:gd name="connsiteY431" fmla="*/ 2155466 h 3949576"/>
              <a:gd name="connsiteX432" fmla="*/ 2553997 w 2731254"/>
              <a:gd name="connsiteY432" fmla="*/ 2131437 h 3949576"/>
              <a:gd name="connsiteX433" fmla="*/ 2454134 w 2731254"/>
              <a:gd name="connsiteY433" fmla="*/ 1941881 h 3949576"/>
              <a:gd name="connsiteX434" fmla="*/ 2436658 w 2731254"/>
              <a:gd name="connsiteY434" fmla="*/ 1917853 h 3949576"/>
              <a:gd name="connsiteX435" fmla="*/ 2431665 w 2731254"/>
              <a:gd name="connsiteY435" fmla="*/ 1912513 h 3949576"/>
              <a:gd name="connsiteX436" fmla="*/ 2429168 w 2731254"/>
              <a:gd name="connsiteY436" fmla="*/ 1909843 h 3949576"/>
              <a:gd name="connsiteX437" fmla="*/ 2424175 w 2731254"/>
              <a:gd name="connsiteY437" fmla="*/ 1904504 h 3949576"/>
              <a:gd name="connsiteX438" fmla="*/ 2409196 w 2731254"/>
              <a:gd name="connsiteY438" fmla="*/ 1888485 h 3949576"/>
              <a:gd name="connsiteX439" fmla="*/ 2384230 w 2731254"/>
              <a:gd name="connsiteY439" fmla="*/ 1864457 h 3949576"/>
              <a:gd name="connsiteX440" fmla="*/ 2381734 w 2731254"/>
              <a:gd name="connsiteY440" fmla="*/ 1859117 h 3949576"/>
              <a:gd name="connsiteX441" fmla="*/ 2396713 w 2731254"/>
              <a:gd name="connsiteY441" fmla="*/ 1872466 h 3949576"/>
              <a:gd name="connsiteX442" fmla="*/ 2419182 w 2731254"/>
              <a:gd name="connsiteY442" fmla="*/ 1893824 h 3949576"/>
              <a:gd name="connsiteX443" fmla="*/ 2431665 w 2731254"/>
              <a:gd name="connsiteY443" fmla="*/ 1907174 h 3949576"/>
              <a:gd name="connsiteX444" fmla="*/ 2434162 w 2731254"/>
              <a:gd name="connsiteY444" fmla="*/ 1909843 h 3949576"/>
              <a:gd name="connsiteX445" fmla="*/ 2441651 w 2731254"/>
              <a:gd name="connsiteY445" fmla="*/ 1917853 h 3949576"/>
              <a:gd name="connsiteX446" fmla="*/ 2451638 w 2731254"/>
              <a:gd name="connsiteY446" fmla="*/ 1933872 h 3949576"/>
              <a:gd name="connsiteX447" fmla="*/ 2472442 w 2731254"/>
              <a:gd name="connsiteY447" fmla="*/ 1960570 h 3949576"/>
              <a:gd name="connsiteX448" fmla="*/ 2499073 w 2731254"/>
              <a:gd name="connsiteY448" fmla="*/ 2003287 h 3949576"/>
              <a:gd name="connsiteX449" fmla="*/ 2476603 w 2731254"/>
              <a:gd name="connsiteY449" fmla="*/ 1965909 h 3949576"/>
              <a:gd name="connsiteX450" fmla="*/ 2472442 w 2731254"/>
              <a:gd name="connsiteY450" fmla="*/ 1960570 h 3949576"/>
              <a:gd name="connsiteX451" fmla="*/ 2459127 w 2731254"/>
              <a:gd name="connsiteY451" fmla="*/ 1939211 h 3949576"/>
              <a:gd name="connsiteX452" fmla="*/ 2436658 w 2731254"/>
              <a:gd name="connsiteY452" fmla="*/ 1907174 h 3949576"/>
              <a:gd name="connsiteX453" fmla="*/ 2424175 w 2731254"/>
              <a:gd name="connsiteY453" fmla="*/ 1893824 h 3949576"/>
              <a:gd name="connsiteX454" fmla="*/ 2366754 w 2731254"/>
              <a:gd name="connsiteY454" fmla="*/ 1837759 h 3949576"/>
              <a:gd name="connsiteX455" fmla="*/ 2336795 w 2731254"/>
              <a:gd name="connsiteY455" fmla="*/ 1816400 h 3949576"/>
              <a:gd name="connsiteX456" fmla="*/ 2304340 w 2731254"/>
              <a:gd name="connsiteY456" fmla="*/ 1795042 h 3949576"/>
              <a:gd name="connsiteX457" fmla="*/ 2274381 w 2731254"/>
              <a:gd name="connsiteY457" fmla="*/ 1773683 h 3949576"/>
              <a:gd name="connsiteX458" fmla="*/ 2256905 w 2731254"/>
              <a:gd name="connsiteY458" fmla="*/ 1765674 h 3949576"/>
              <a:gd name="connsiteX459" fmla="*/ 2251912 w 2731254"/>
              <a:gd name="connsiteY459" fmla="*/ 1763004 h 3949576"/>
              <a:gd name="connsiteX460" fmla="*/ 2251912 w 2731254"/>
              <a:gd name="connsiteY460" fmla="*/ 1760334 h 3949576"/>
              <a:gd name="connsiteX461" fmla="*/ 2259401 w 2731254"/>
              <a:gd name="connsiteY461" fmla="*/ 1754994 h 3949576"/>
              <a:gd name="connsiteX462" fmla="*/ 2336795 w 2731254"/>
              <a:gd name="connsiteY462" fmla="*/ 1690919 h 3949576"/>
              <a:gd name="connsiteX463" fmla="*/ 2399210 w 2731254"/>
              <a:gd name="connsiteY463" fmla="*/ 1616164 h 3949576"/>
              <a:gd name="connsiteX464" fmla="*/ 2389223 w 2731254"/>
              <a:gd name="connsiteY464" fmla="*/ 1645532 h 3949576"/>
              <a:gd name="connsiteX465" fmla="*/ 2376740 w 2731254"/>
              <a:gd name="connsiteY465" fmla="*/ 1661551 h 3949576"/>
              <a:gd name="connsiteX466" fmla="*/ 2364257 w 2731254"/>
              <a:gd name="connsiteY466" fmla="*/ 1677570 h 3949576"/>
              <a:gd name="connsiteX467" fmla="*/ 2279374 w 2731254"/>
              <a:gd name="connsiteY467" fmla="*/ 1752325 h 3949576"/>
              <a:gd name="connsiteX468" fmla="*/ 2274381 w 2731254"/>
              <a:gd name="connsiteY468" fmla="*/ 1754994 h 3949576"/>
              <a:gd name="connsiteX469" fmla="*/ 2271884 w 2731254"/>
              <a:gd name="connsiteY469" fmla="*/ 1757664 h 3949576"/>
              <a:gd name="connsiteX470" fmla="*/ 2269388 w 2731254"/>
              <a:gd name="connsiteY470" fmla="*/ 1760334 h 3949576"/>
              <a:gd name="connsiteX471" fmla="*/ 2271884 w 2731254"/>
              <a:gd name="connsiteY471" fmla="*/ 1760334 h 3949576"/>
              <a:gd name="connsiteX472" fmla="*/ 2281870 w 2731254"/>
              <a:gd name="connsiteY472" fmla="*/ 1765674 h 3949576"/>
              <a:gd name="connsiteX473" fmla="*/ 2301843 w 2731254"/>
              <a:gd name="connsiteY473" fmla="*/ 1779023 h 3949576"/>
              <a:gd name="connsiteX474" fmla="*/ 2291857 w 2731254"/>
              <a:gd name="connsiteY474" fmla="*/ 1768344 h 3949576"/>
              <a:gd name="connsiteX475" fmla="*/ 2281870 w 2731254"/>
              <a:gd name="connsiteY475" fmla="*/ 1760334 h 3949576"/>
              <a:gd name="connsiteX476" fmla="*/ 2279374 w 2731254"/>
              <a:gd name="connsiteY476" fmla="*/ 1757664 h 3949576"/>
              <a:gd name="connsiteX477" fmla="*/ 2281870 w 2731254"/>
              <a:gd name="connsiteY477" fmla="*/ 1757664 h 3949576"/>
              <a:gd name="connsiteX478" fmla="*/ 2289360 w 2731254"/>
              <a:gd name="connsiteY478" fmla="*/ 1752325 h 3949576"/>
              <a:gd name="connsiteX479" fmla="*/ 2316823 w 2731254"/>
              <a:gd name="connsiteY479" fmla="*/ 1730966 h 3949576"/>
              <a:gd name="connsiteX480" fmla="*/ 2331802 w 2731254"/>
              <a:gd name="connsiteY480" fmla="*/ 1717617 h 3949576"/>
              <a:gd name="connsiteX481" fmla="*/ 2344285 w 2731254"/>
              <a:gd name="connsiteY481" fmla="*/ 1706938 h 3949576"/>
              <a:gd name="connsiteX482" fmla="*/ 2321816 w 2731254"/>
              <a:gd name="connsiteY482" fmla="*/ 1728296 h 3949576"/>
              <a:gd name="connsiteX483" fmla="*/ 2309333 w 2731254"/>
              <a:gd name="connsiteY483" fmla="*/ 1738976 h 3949576"/>
              <a:gd name="connsiteX484" fmla="*/ 2294353 w 2731254"/>
              <a:gd name="connsiteY484" fmla="*/ 1752325 h 3949576"/>
              <a:gd name="connsiteX485" fmla="*/ 2289360 w 2731254"/>
              <a:gd name="connsiteY485" fmla="*/ 1754994 h 3949576"/>
              <a:gd name="connsiteX486" fmla="*/ 2286864 w 2731254"/>
              <a:gd name="connsiteY486" fmla="*/ 1757664 h 3949576"/>
              <a:gd name="connsiteX487" fmla="*/ 2289360 w 2731254"/>
              <a:gd name="connsiteY487" fmla="*/ 1760334 h 3949576"/>
              <a:gd name="connsiteX488" fmla="*/ 2304340 w 2731254"/>
              <a:gd name="connsiteY488" fmla="*/ 1768344 h 3949576"/>
              <a:gd name="connsiteX489" fmla="*/ 2331802 w 2731254"/>
              <a:gd name="connsiteY489" fmla="*/ 1784362 h 3949576"/>
              <a:gd name="connsiteX490" fmla="*/ 2359264 w 2731254"/>
              <a:gd name="connsiteY490" fmla="*/ 1803051 h 3949576"/>
              <a:gd name="connsiteX491" fmla="*/ 2386727 w 2731254"/>
              <a:gd name="connsiteY491" fmla="*/ 1821740 h 3949576"/>
              <a:gd name="connsiteX492" fmla="*/ 2414189 w 2731254"/>
              <a:gd name="connsiteY492" fmla="*/ 1843098 h 3949576"/>
              <a:gd name="connsiteX493" fmla="*/ 2439155 w 2731254"/>
              <a:gd name="connsiteY493" fmla="*/ 1869796 h 3949576"/>
              <a:gd name="connsiteX494" fmla="*/ 2451638 w 2731254"/>
              <a:gd name="connsiteY494" fmla="*/ 1883145 h 3949576"/>
              <a:gd name="connsiteX495" fmla="*/ 2459127 w 2731254"/>
              <a:gd name="connsiteY495" fmla="*/ 1888485 h 3949576"/>
              <a:gd name="connsiteX496" fmla="*/ 2471610 w 2731254"/>
              <a:gd name="connsiteY496" fmla="*/ 1907174 h 3949576"/>
              <a:gd name="connsiteX497" fmla="*/ 2496576 w 2731254"/>
              <a:gd name="connsiteY497" fmla="*/ 1939211 h 3949576"/>
              <a:gd name="connsiteX498" fmla="*/ 2519045 w 2731254"/>
              <a:gd name="connsiteY498" fmla="*/ 1973919 h 3949576"/>
              <a:gd name="connsiteX499" fmla="*/ 2558990 w 2731254"/>
              <a:gd name="connsiteY499" fmla="*/ 2051343 h 3949576"/>
              <a:gd name="connsiteX500" fmla="*/ 2573970 w 2731254"/>
              <a:gd name="connsiteY500" fmla="*/ 2088721 h 3949576"/>
              <a:gd name="connsiteX501" fmla="*/ 2588949 w 2731254"/>
              <a:gd name="connsiteY501" fmla="*/ 2128767 h 3949576"/>
              <a:gd name="connsiteX502" fmla="*/ 2611418 w 2731254"/>
              <a:gd name="connsiteY502" fmla="*/ 2206192 h 3949576"/>
              <a:gd name="connsiteX503" fmla="*/ 2626398 w 2731254"/>
              <a:gd name="connsiteY503" fmla="*/ 2283616 h 3949576"/>
              <a:gd name="connsiteX504" fmla="*/ 2648867 w 2731254"/>
              <a:gd name="connsiteY504" fmla="*/ 2561276 h 3949576"/>
              <a:gd name="connsiteX505" fmla="*/ 2618908 w 2731254"/>
              <a:gd name="connsiteY505" fmla="*/ 2203522 h 3949576"/>
              <a:gd name="connsiteX506" fmla="*/ 2608922 w 2731254"/>
              <a:gd name="connsiteY506" fmla="*/ 2158135 h 3949576"/>
              <a:gd name="connsiteX507" fmla="*/ 2601432 w 2731254"/>
              <a:gd name="connsiteY507" fmla="*/ 2136777 h 3949576"/>
              <a:gd name="connsiteX508" fmla="*/ 2593942 w 2731254"/>
              <a:gd name="connsiteY508" fmla="*/ 2115418 h 3949576"/>
              <a:gd name="connsiteX509" fmla="*/ 2578963 w 2731254"/>
              <a:gd name="connsiteY509" fmla="*/ 2075371 h 3949576"/>
              <a:gd name="connsiteX510" fmla="*/ 2571473 w 2731254"/>
              <a:gd name="connsiteY510" fmla="*/ 2054013 h 3949576"/>
              <a:gd name="connsiteX511" fmla="*/ 2561487 w 2731254"/>
              <a:gd name="connsiteY511" fmla="*/ 2032654 h 3949576"/>
              <a:gd name="connsiteX512" fmla="*/ 2541514 w 2731254"/>
              <a:gd name="connsiteY512" fmla="*/ 1995277 h 3949576"/>
              <a:gd name="connsiteX513" fmla="*/ 2516549 w 2731254"/>
              <a:gd name="connsiteY513" fmla="*/ 1957900 h 3949576"/>
              <a:gd name="connsiteX514" fmla="*/ 2469114 w 2731254"/>
              <a:gd name="connsiteY514" fmla="*/ 1896494 h 3949576"/>
              <a:gd name="connsiteX515" fmla="*/ 2466617 w 2731254"/>
              <a:gd name="connsiteY515" fmla="*/ 1888485 h 3949576"/>
              <a:gd name="connsiteX516" fmla="*/ 2464121 w 2731254"/>
              <a:gd name="connsiteY516" fmla="*/ 1885815 h 3949576"/>
              <a:gd name="connsiteX517" fmla="*/ 2464121 w 2731254"/>
              <a:gd name="connsiteY517" fmla="*/ 1883145 h 3949576"/>
              <a:gd name="connsiteX518" fmla="*/ 2459127 w 2731254"/>
              <a:gd name="connsiteY518" fmla="*/ 1875136 h 3949576"/>
              <a:gd name="connsiteX519" fmla="*/ 2446644 w 2731254"/>
              <a:gd name="connsiteY519" fmla="*/ 1861787 h 3949576"/>
              <a:gd name="connsiteX520" fmla="*/ 2454134 w 2731254"/>
              <a:gd name="connsiteY520" fmla="*/ 1856447 h 3949576"/>
              <a:gd name="connsiteX521" fmla="*/ 2379237 w 2731254"/>
              <a:gd name="connsiteY521" fmla="*/ 1800381 h 3949576"/>
              <a:gd name="connsiteX522" fmla="*/ 2359264 w 2731254"/>
              <a:gd name="connsiteY522" fmla="*/ 1789702 h 3949576"/>
              <a:gd name="connsiteX523" fmla="*/ 2339292 w 2731254"/>
              <a:gd name="connsiteY523" fmla="*/ 1776353 h 3949576"/>
              <a:gd name="connsiteX524" fmla="*/ 2316823 w 2731254"/>
              <a:gd name="connsiteY524" fmla="*/ 1763004 h 3949576"/>
              <a:gd name="connsiteX525" fmla="*/ 2304340 w 2731254"/>
              <a:gd name="connsiteY525" fmla="*/ 1757664 h 3949576"/>
              <a:gd name="connsiteX526" fmla="*/ 2301843 w 2731254"/>
              <a:gd name="connsiteY526" fmla="*/ 1757664 h 3949576"/>
              <a:gd name="connsiteX527" fmla="*/ 2304340 w 2731254"/>
              <a:gd name="connsiteY527" fmla="*/ 1754994 h 3949576"/>
              <a:gd name="connsiteX528" fmla="*/ 2309333 w 2731254"/>
              <a:gd name="connsiteY528" fmla="*/ 1749655 h 3949576"/>
              <a:gd name="connsiteX529" fmla="*/ 2429168 w 2731254"/>
              <a:gd name="connsiteY529" fmla="*/ 1621504 h 3949576"/>
              <a:gd name="connsiteX530" fmla="*/ 2434162 w 2731254"/>
              <a:gd name="connsiteY530" fmla="*/ 1610825 h 3949576"/>
              <a:gd name="connsiteX531" fmla="*/ 2436658 w 2731254"/>
              <a:gd name="connsiteY531" fmla="*/ 1605485 h 3949576"/>
              <a:gd name="connsiteX532" fmla="*/ 2439155 w 2731254"/>
              <a:gd name="connsiteY532" fmla="*/ 1602815 h 3949576"/>
              <a:gd name="connsiteX533" fmla="*/ 2441651 w 2731254"/>
              <a:gd name="connsiteY533" fmla="*/ 1597476 h 3949576"/>
              <a:gd name="connsiteX534" fmla="*/ 2464121 w 2731254"/>
              <a:gd name="connsiteY534" fmla="*/ 1557429 h 3949576"/>
              <a:gd name="connsiteX535" fmla="*/ 2474107 w 2731254"/>
              <a:gd name="connsiteY535" fmla="*/ 1533400 h 3949576"/>
              <a:gd name="connsiteX536" fmla="*/ 2486590 w 2731254"/>
              <a:gd name="connsiteY536" fmla="*/ 1512042 h 3949576"/>
              <a:gd name="connsiteX537" fmla="*/ 2496576 w 2731254"/>
              <a:gd name="connsiteY537" fmla="*/ 1488014 h 3949576"/>
              <a:gd name="connsiteX538" fmla="*/ 2506562 w 2731254"/>
              <a:gd name="connsiteY538" fmla="*/ 1463985 h 3949576"/>
              <a:gd name="connsiteX539" fmla="*/ 2561487 w 2731254"/>
              <a:gd name="connsiteY539" fmla="*/ 1277099 h 3949576"/>
              <a:gd name="connsiteX540" fmla="*/ 2568977 w 2731254"/>
              <a:gd name="connsiteY540" fmla="*/ 1229043 h 3949576"/>
              <a:gd name="connsiteX541" fmla="*/ 2576466 w 2731254"/>
              <a:gd name="connsiteY541" fmla="*/ 1183656 h 3949576"/>
              <a:gd name="connsiteX542" fmla="*/ 2581460 w 2731254"/>
              <a:gd name="connsiteY542" fmla="*/ 1138269 h 3949576"/>
              <a:gd name="connsiteX543" fmla="*/ 2583956 w 2731254"/>
              <a:gd name="connsiteY543" fmla="*/ 1092882 h 3949576"/>
              <a:gd name="connsiteX544" fmla="*/ 2586453 w 2731254"/>
              <a:gd name="connsiteY544" fmla="*/ 1068854 h 3949576"/>
              <a:gd name="connsiteX545" fmla="*/ 2586453 w 2731254"/>
              <a:gd name="connsiteY545" fmla="*/ 1047496 h 3949576"/>
              <a:gd name="connsiteX546" fmla="*/ 2588949 w 2731254"/>
              <a:gd name="connsiteY546" fmla="*/ 1004779 h 3949576"/>
              <a:gd name="connsiteX547" fmla="*/ 2588949 w 2731254"/>
              <a:gd name="connsiteY547" fmla="*/ 962062 h 3949576"/>
              <a:gd name="connsiteX548" fmla="*/ 2588949 w 2731254"/>
              <a:gd name="connsiteY548" fmla="*/ 919345 h 3949576"/>
              <a:gd name="connsiteX549" fmla="*/ 2561487 w 2731254"/>
              <a:gd name="connsiteY549" fmla="*/ 606977 h 3949576"/>
              <a:gd name="connsiteX550" fmla="*/ 2556494 w 2731254"/>
              <a:gd name="connsiteY550" fmla="*/ 582949 h 3949576"/>
              <a:gd name="connsiteX551" fmla="*/ 2566480 w 2731254"/>
              <a:gd name="connsiteY551" fmla="*/ 609647 h 3949576"/>
              <a:gd name="connsiteX552" fmla="*/ 2573970 w 2731254"/>
              <a:gd name="connsiteY552" fmla="*/ 652364 h 3949576"/>
              <a:gd name="connsiteX553" fmla="*/ 2583956 w 2731254"/>
              <a:gd name="connsiteY553" fmla="*/ 700421 h 3949576"/>
              <a:gd name="connsiteX554" fmla="*/ 2591446 w 2731254"/>
              <a:gd name="connsiteY554" fmla="*/ 745807 h 3949576"/>
              <a:gd name="connsiteX555" fmla="*/ 2596439 w 2731254"/>
              <a:gd name="connsiteY555" fmla="*/ 796534 h 3949576"/>
              <a:gd name="connsiteX556" fmla="*/ 2603929 w 2731254"/>
              <a:gd name="connsiteY556" fmla="*/ 860609 h 3949576"/>
              <a:gd name="connsiteX557" fmla="*/ 2606425 w 2731254"/>
              <a:gd name="connsiteY557" fmla="*/ 927354 h 3949576"/>
              <a:gd name="connsiteX558" fmla="*/ 2606425 w 2731254"/>
              <a:gd name="connsiteY558" fmla="*/ 996769 h 3949576"/>
              <a:gd name="connsiteX559" fmla="*/ 2606425 w 2731254"/>
              <a:gd name="connsiteY559" fmla="*/ 1068854 h 3949576"/>
              <a:gd name="connsiteX560" fmla="*/ 2556494 w 2731254"/>
              <a:gd name="connsiteY560" fmla="*/ 1381221 h 3949576"/>
              <a:gd name="connsiteX561" fmla="*/ 2544011 w 2731254"/>
              <a:gd name="connsiteY561" fmla="*/ 1423938 h 3949576"/>
              <a:gd name="connsiteX562" fmla="*/ 2529031 w 2731254"/>
              <a:gd name="connsiteY562" fmla="*/ 1463985 h 3949576"/>
              <a:gd name="connsiteX563" fmla="*/ 2511555 w 2731254"/>
              <a:gd name="connsiteY563" fmla="*/ 1504033 h 3949576"/>
              <a:gd name="connsiteX564" fmla="*/ 2494079 w 2731254"/>
              <a:gd name="connsiteY564" fmla="*/ 1544080 h 3949576"/>
              <a:gd name="connsiteX565" fmla="*/ 2484093 w 2731254"/>
              <a:gd name="connsiteY565" fmla="*/ 1562768 h 3949576"/>
              <a:gd name="connsiteX566" fmla="*/ 2474107 w 2731254"/>
              <a:gd name="connsiteY566" fmla="*/ 1581457 h 3949576"/>
              <a:gd name="connsiteX567" fmla="*/ 2464121 w 2731254"/>
              <a:gd name="connsiteY567" fmla="*/ 1600146 h 3949576"/>
              <a:gd name="connsiteX568" fmla="*/ 2459127 w 2731254"/>
              <a:gd name="connsiteY568" fmla="*/ 1608155 h 3949576"/>
              <a:gd name="connsiteX569" fmla="*/ 2454134 w 2731254"/>
              <a:gd name="connsiteY569" fmla="*/ 1616164 h 3949576"/>
              <a:gd name="connsiteX570" fmla="*/ 2434162 w 2731254"/>
              <a:gd name="connsiteY570" fmla="*/ 1645532 h 3949576"/>
              <a:gd name="connsiteX571" fmla="*/ 2386727 w 2731254"/>
              <a:gd name="connsiteY571" fmla="*/ 1701598 h 3949576"/>
              <a:gd name="connsiteX572" fmla="*/ 2331802 w 2731254"/>
              <a:gd name="connsiteY572" fmla="*/ 1749655 h 3949576"/>
              <a:gd name="connsiteX573" fmla="*/ 2326809 w 2731254"/>
              <a:gd name="connsiteY573" fmla="*/ 1752325 h 3949576"/>
              <a:gd name="connsiteX574" fmla="*/ 2324312 w 2731254"/>
              <a:gd name="connsiteY574" fmla="*/ 1754994 h 3949576"/>
              <a:gd name="connsiteX575" fmla="*/ 2326809 w 2731254"/>
              <a:gd name="connsiteY575" fmla="*/ 1754994 h 3949576"/>
              <a:gd name="connsiteX576" fmla="*/ 2336795 w 2731254"/>
              <a:gd name="connsiteY576" fmla="*/ 1760334 h 3949576"/>
              <a:gd name="connsiteX577" fmla="*/ 2354271 w 2731254"/>
              <a:gd name="connsiteY577" fmla="*/ 1773683 h 3949576"/>
              <a:gd name="connsiteX578" fmla="*/ 2394216 w 2731254"/>
              <a:gd name="connsiteY578" fmla="*/ 1797711 h 3949576"/>
              <a:gd name="connsiteX579" fmla="*/ 2464121 w 2731254"/>
              <a:gd name="connsiteY579" fmla="*/ 1853777 h 3949576"/>
              <a:gd name="connsiteX580" fmla="*/ 2479100 w 2731254"/>
              <a:gd name="connsiteY580" fmla="*/ 1869796 h 3949576"/>
              <a:gd name="connsiteX581" fmla="*/ 2511555 w 2731254"/>
              <a:gd name="connsiteY581" fmla="*/ 1917853 h 3949576"/>
              <a:gd name="connsiteX582" fmla="*/ 2529031 w 2731254"/>
              <a:gd name="connsiteY582" fmla="*/ 1941881 h 3949576"/>
              <a:gd name="connsiteX583" fmla="*/ 2544011 w 2731254"/>
              <a:gd name="connsiteY583" fmla="*/ 1965909 h 3949576"/>
              <a:gd name="connsiteX584" fmla="*/ 2571473 w 2731254"/>
              <a:gd name="connsiteY584" fmla="*/ 2016636 h 3949576"/>
              <a:gd name="connsiteX585" fmla="*/ 2596439 w 2731254"/>
              <a:gd name="connsiteY585" fmla="*/ 2070032 h 3949576"/>
              <a:gd name="connsiteX586" fmla="*/ 2616412 w 2731254"/>
              <a:gd name="connsiteY586" fmla="*/ 2120758 h 3949576"/>
              <a:gd name="connsiteX587" fmla="*/ 2631391 w 2731254"/>
              <a:gd name="connsiteY587" fmla="*/ 2174154 h 3949576"/>
              <a:gd name="connsiteX588" fmla="*/ 2636384 w 2731254"/>
              <a:gd name="connsiteY588" fmla="*/ 2198182 h 3949576"/>
              <a:gd name="connsiteX589" fmla="*/ 2641377 w 2731254"/>
              <a:gd name="connsiteY589" fmla="*/ 2224881 h 3949576"/>
              <a:gd name="connsiteX590" fmla="*/ 2636384 w 2731254"/>
              <a:gd name="connsiteY590" fmla="*/ 2190173 h 3949576"/>
              <a:gd name="connsiteX591" fmla="*/ 2626398 w 2731254"/>
              <a:gd name="connsiteY591" fmla="*/ 2147456 h 3949576"/>
              <a:gd name="connsiteX592" fmla="*/ 2588949 w 2731254"/>
              <a:gd name="connsiteY592" fmla="*/ 2046003 h 3949576"/>
              <a:gd name="connsiteX593" fmla="*/ 2563984 w 2731254"/>
              <a:gd name="connsiteY593" fmla="*/ 1992607 h 3949576"/>
              <a:gd name="connsiteX594" fmla="*/ 2549004 w 2731254"/>
              <a:gd name="connsiteY594" fmla="*/ 1968579 h 3949576"/>
              <a:gd name="connsiteX595" fmla="*/ 2534025 w 2731254"/>
              <a:gd name="connsiteY595" fmla="*/ 1941881 h 3949576"/>
              <a:gd name="connsiteX596" fmla="*/ 2516549 w 2731254"/>
              <a:gd name="connsiteY596" fmla="*/ 1917853 h 3949576"/>
              <a:gd name="connsiteX597" fmla="*/ 2501569 w 2731254"/>
              <a:gd name="connsiteY597" fmla="*/ 1896494 h 3949576"/>
              <a:gd name="connsiteX598" fmla="*/ 2484093 w 2731254"/>
              <a:gd name="connsiteY598" fmla="*/ 1875136 h 3949576"/>
              <a:gd name="connsiteX599" fmla="*/ 2481597 w 2731254"/>
              <a:gd name="connsiteY599" fmla="*/ 1872466 h 3949576"/>
              <a:gd name="connsiteX600" fmla="*/ 2479100 w 2731254"/>
              <a:gd name="connsiteY600" fmla="*/ 1869796 h 3949576"/>
              <a:gd name="connsiteX601" fmla="*/ 2479100 w 2731254"/>
              <a:gd name="connsiteY601" fmla="*/ 1867126 h 3949576"/>
              <a:gd name="connsiteX602" fmla="*/ 2476603 w 2731254"/>
              <a:gd name="connsiteY602" fmla="*/ 1864457 h 3949576"/>
              <a:gd name="connsiteX603" fmla="*/ 2476603 w 2731254"/>
              <a:gd name="connsiteY603" fmla="*/ 1861787 h 3949576"/>
              <a:gd name="connsiteX604" fmla="*/ 2479100 w 2731254"/>
              <a:gd name="connsiteY604" fmla="*/ 1864457 h 3949576"/>
              <a:gd name="connsiteX605" fmla="*/ 2481597 w 2731254"/>
              <a:gd name="connsiteY605" fmla="*/ 1867126 h 3949576"/>
              <a:gd name="connsiteX606" fmla="*/ 2484093 w 2731254"/>
              <a:gd name="connsiteY606" fmla="*/ 1869796 h 3949576"/>
              <a:gd name="connsiteX607" fmla="*/ 2509059 w 2731254"/>
              <a:gd name="connsiteY607" fmla="*/ 1901834 h 3949576"/>
              <a:gd name="connsiteX608" fmla="*/ 2524038 w 2731254"/>
              <a:gd name="connsiteY608" fmla="*/ 1923192 h 3949576"/>
              <a:gd name="connsiteX609" fmla="*/ 2541514 w 2731254"/>
              <a:gd name="connsiteY609" fmla="*/ 1947221 h 3949576"/>
              <a:gd name="connsiteX610" fmla="*/ 2571473 w 2731254"/>
              <a:gd name="connsiteY610" fmla="*/ 2000617 h 3949576"/>
              <a:gd name="connsiteX611" fmla="*/ 2583956 w 2731254"/>
              <a:gd name="connsiteY611" fmla="*/ 2027315 h 3949576"/>
              <a:gd name="connsiteX612" fmla="*/ 2596439 w 2731254"/>
              <a:gd name="connsiteY612" fmla="*/ 2056683 h 3949576"/>
              <a:gd name="connsiteX613" fmla="*/ 2616412 w 2731254"/>
              <a:gd name="connsiteY613" fmla="*/ 2107409 h 3949576"/>
              <a:gd name="connsiteX614" fmla="*/ 2621405 w 2731254"/>
              <a:gd name="connsiteY614" fmla="*/ 2118088 h 3949576"/>
              <a:gd name="connsiteX615" fmla="*/ 2623901 w 2731254"/>
              <a:gd name="connsiteY615" fmla="*/ 2128767 h 3949576"/>
              <a:gd name="connsiteX616" fmla="*/ 2628895 w 2731254"/>
              <a:gd name="connsiteY616" fmla="*/ 2144786 h 3949576"/>
              <a:gd name="connsiteX617" fmla="*/ 2601432 w 2731254"/>
              <a:gd name="connsiteY617" fmla="*/ 2054013 h 3949576"/>
              <a:gd name="connsiteX618" fmla="*/ 2591446 w 2731254"/>
              <a:gd name="connsiteY618" fmla="*/ 2029985 h 3949576"/>
              <a:gd name="connsiteX619" fmla="*/ 2581460 w 2731254"/>
              <a:gd name="connsiteY619" fmla="*/ 2005956 h 3949576"/>
              <a:gd name="connsiteX620" fmla="*/ 2556494 w 2731254"/>
              <a:gd name="connsiteY620" fmla="*/ 1960570 h 3949576"/>
              <a:gd name="connsiteX621" fmla="*/ 2529031 w 2731254"/>
              <a:gd name="connsiteY621" fmla="*/ 1915183 h 3949576"/>
              <a:gd name="connsiteX622" fmla="*/ 2499073 w 2731254"/>
              <a:gd name="connsiteY622" fmla="*/ 1872466 h 3949576"/>
              <a:gd name="connsiteX623" fmla="*/ 2491583 w 2731254"/>
              <a:gd name="connsiteY623" fmla="*/ 1861787 h 3949576"/>
              <a:gd name="connsiteX624" fmla="*/ 2489086 w 2731254"/>
              <a:gd name="connsiteY624" fmla="*/ 1859117 h 3949576"/>
              <a:gd name="connsiteX625" fmla="*/ 2489086 w 2731254"/>
              <a:gd name="connsiteY625" fmla="*/ 1856447 h 3949576"/>
              <a:gd name="connsiteX626" fmla="*/ 2481597 w 2731254"/>
              <a:gd name="connsiteY626" fmla="*/ 1848438 h 3949576"/>
              <a:gd name="connsiteX627" fmla="*/ 2469114 w 2731254"/>
              <a:gd name="connsiteY627" fmla="*/ 1835089 h 3949576"/>
              <a:gd name="connsiteX628" fmla="*/ 2414189 w 2731254"/>
              <a:gd name="connsiteY628" fmla="*/ 1787032 h 3949576"/>
              <a:gd name="connsiteX629" fmla="*/ 2384230 w 2731254"/>
              <a:gd name="connsiteY629" fmla="*/ 1768344 h 3949576"/>
              <a:gd name="connsiteX630" fmla="*/ 2366754 w 2731254"/>
              <a:gd name="connsiteY630" fmla="*/ 1757664 h 3949576"/>
              <a:gd name="connsiteX631" fmla="*/ 2359264 w 2731254"/>
              <a:gd name="connsiteY631" fmla="*/ 1752325 h 3949576"/>
              <a:gd name="connsiteX632" fmla="*/ 2361761 w 2731254"/>
              <a:gd name="connsiteY632" fmla="*/ 1749655 h 3949576"/>
              <a:gd name="connsiteX633" fmla="*/ 2364257 w 2731254"/>
              <a:gd name="connsiteY633" fmla="*/ 1746985 h 3949576"/>
              <a:gd name="connsiteX634" fmla="*/ 2474107 w 2731254"/>
              <a:gd name="connsiteY634" fmla="*/ 1642863 h 3949576"/>
              <a:gd name="connsiteX635" fmla="*/ 2474107 w 2731254"/>
              <a:gd name="connsiteY635" fmla="*/ 1653542 h 3949576"/>
              <a:gd name="connsiteX636" fmla="*/ 2396713 w 2731254"/>
              <a:gd name="connsiteY636" fmla="*/ 1744315 h 3949576"/>
              <a:gd name="connsiteX637" fmla="*/ 2404203 w 2731254"/>
              <a:gd name="connsiteY637" fmla="*/ 1754994 h 3949576"/>
              <a:gd name="connsiteX638" fmla="*/ 2421679 w 2731254"/>
              <a:gd name="connsiteY638" fmla="*/ 1768344 h 3949576"/>
              <a:gd name="connsiteX639" fmla="*/ 2461624 w 2731254"/>
              <a:gd name="connsiteY639" fmla="*/ 1792372 h 3949576"/>
              <a:gd name="connsiteX640" fmla="*/ 2499073 w 2731254"/>
              <a:gd name="connsiteY640" fmla="*/ 1824409 h 3949576"/>
              <a:gd name="connsiteX641" fmla="*/ 2509059 w 2731254"/>
              <a:gd name="connsiteY641" fmla="*/ 1835089 h 3949576"/>
              <a:gd name="connsiteX642" fmla="*/ 2511555 w 2731254"/>
              <a:gd name="connsiteY642" fmla="*/ 1837759 h 3949576"/>
              <a:gd name="connsiteX643" fmla="*/ 2514052 w 2731254"/>
              <a:gd name="connsiteY643" fmla="*/ 1837759 h 3949576"/>
              <a:gd name="connsiteX644" fmla="*/ 2514052 w 2731254"/>
              <a:gd name="connsiteY644" fmla="*/ 1840428 h 3949576"/>
              <a:gd name="connsiteX645" fmla="*/ 2516549 w 2731254"/>
              <a:gd name="connsiteY645" fmla="*/ 1840428 h 3949576"/>
              <a:gd name="connsiteX646" fmla="*/ 2531528 w 2731254"/>
              <a:gd name="connsiteY646" fmla="*/ 1859117 h 3949576"/>
              <a:gd name="connsiteX647" fmla="*/ 2558990 w 2731254"/>
              <a:gd name="connsiteY647" fmla="*/ 1899164 h 3949576"/>
              <a:gd name="connsiteX648" fmla="*/ 2588949 w 2731254"/>
              <a:gd name="connsiteY648" fmla="*/ 1944551 h 3949576"/>
              <a:gd name="connsiteX649" fmla="*/ 2571473 w 2731254"/>
              <a:gd name="connsiteY649" fmla="*/ 1912513 h 3949576"/>
              <a:gd name="connsiteX650" fmla="*/ 2558990 w 2731254"/>
              <a:gd name="connsiteY650" fmla="*/ 1891155 h 3949576"/>
              <a:gd name="connsiteX651" fmla="*/ 2546508 w 2731254"/>
              <a:gd name="connsiteY651" fmla="*/ 1872466 h 3949576"/>
              <a:gd name="connsiteX652" fmla="*/ 2531528 w 2731254"/>
              <a:gd name="connsiteY652" fmla="*/ 1853777 h 3949576"/>
              <a:gd name="connsiteX653" fmla="*/ 2516549 w 2731254"/>
              <a:gd name="connsiteY653" fmla="*/ 1835089 h 3949576"/>
              <a:gd name="connsiteX654" fmla="*/ 2506562 w 2731254"/>
              <a:gd name="connsiteY654" fmla="*/ 1821740 h 3949576"/>
              <a:gd name="connsiteX655" fmla="*/ 2461624 w 2731254"/>
              <a:gd name="connsiteY655" fmla="*/ 1784362 h 3949576"/>
              <a:gd name="connsiteX656" fmla="*/ 2454134 w 2731254"/>
              <a:gd name="connsiteY656" fmla="*/ 1776353 h 3949576"/>
              <a:gd name="connsiteX657" fmla="*/ 2501569 w 2731254"/>
              <a:gd name="connsiteY657" fmla="*/ 1811060 h 3949576"/>
              <a:gd name="connsiteX658" fmla="*/ 2514052 w 2731254"/>
              <a:gd name="connsiteY658" fmla="*/ 1827079 h 3949576"/>
              <a:gd name="connsiteX659" fmla="*/ 2519045 w 2731254"/>
              <a:gd name="connsiteY659" fmla="*/ 1829749 h 3949576"/>
              <a:gd name="connsiteX660" fmla="*/ 2519045 w 2731254"/>
              <a:gd name="connsiteY660" fmla="*/ 1832419 h 3949576"/>
              <a:gd name="connsiteX661" fmla="*/ 2521542 w 2731254"/>
              <a:gd name="connsiteY661" fmla="*/ 1835089 h 3949576"/>
              <a:gd name="connsiteX662" fmla="*/ 2526535 w 2731254"/>
              <a:gd name="connsiteY662" fmla="*/ 1843098 h 3949576"/>
              <a:gd name="connsiteX663" fmla="*/ 2549004 w 2731254"/>
              <a:gd name="connsiteY663" fmla="*/ 1872466 h 3949576"/>
              <a:gd name="connsiteX664" fmla="*/ 2561487 w 2731254"/>
              <a:gd name="connsiteY664" fmla="*/ 1888485 h 3949576"/>
              <a:gd name="connsiteX665" fmla="*/ 2571473 w 2731254"/>
              <a:gd name="connsiteY665" fmla="*/ 1904504 h 3949576"/>
              <a:gd name="connsiteX666" fmla="*/ 2593942 w 2731254"/>
              <a:gd name="connsiteY666" fmla="*/ 1939211 h 3949576"/>
              <a:gd name="connsiteX667" fmla="*/ 2603929 w 2731254"/>
              <a:gd name="connsiteY667" fmla="*/ 1955230 h 3949576"/>
              <a:gd name="connsiteX668" fmla="*/ 2613915 w 2731254"/>
              <a:gd name="connsiteY668" fmla="*/ 1973919 h 3949576"/>
              <a:gd name="connsiteX669" fmla="*/ 2631391 w 2731254"/>
              <a:gd name="connsiteY669" fmla="*/ 2011296 h 3949576"/>
              <a:gd name="connsiteX670" fmla="*/ 2716275 w 2731254"/>
              <a:gd name="connsiteY670" fmla="*/ 2318324 h 3949576"/>
              <a:gd name="connsiteX671" fmla="*/ 2721268 w 2731254"/>
              <a:gd name="connsiteY671" fmla="*/ 2358371 h 3949576"/>
              <a:gd name="connsiteX672" fmla="*/ 2726261 w 2731254"/>
              <a:gd name="connsiteY672" fmla="*/ 2398418 h 3949576"/>
              <a:gd name="connsiteX673" fmla="*/ 2728758 w 2731254"/>
              <a:gd name="connsiteY673" fmla="*/ 2438465 h 3949576"/>
              <a:gd name="connsiteX674" fmla="*/ 2728758 w 2731254"/>
              <a:gd name="connsiteY674" fmla="*/ 2481182 h 3949576"/>
              <a:gd name="connsiteX675" fmla="*/ 2731254 w 2731254"/>
              <a:gd name="connsiteY675" fmla="*/ 2521229 h 3949576"/>
              <a:gd name="connsiteX676" fmla="*/ 2731254 w 2731254"/>
              <a:gd name="connsiteY676" fmla="*/ 2542588 h 3949576"/>
              <a:gd name="connsiteX677" fmla="*/ 2731254 w 2731254"/>
              <a:gd name="connsiteY677" fmla="*/ 2563946 h 3949576"/>
              <a:gd name="connsiteX678" fmla="*/ 2728758 w 2731254"/>
              <a:gd name="connsiteY678" fmla="*/ 2649380 h 3949576"/>
              <a:gd name="connsiteX679" fmla="*/ 2728758 w 2731254"/>
              <a:gd name="connsiteY679" fmla="*/ 2694767 h 3949576"/>
              <a:gd name="connsiteX680" fmla="*/ 2723764 w 2731254"/>
              <a:gd name="connsiteY680" fmla="*/ 2742823 h 3949576"/>
              <a:gd name="connsiteX681" fmla="*/ 2723764 w 2731254"/>
              <a:gd name="connsiteY681" fmla="*/ 2766851 h 3949576"/>
              <a:gd name="connsiteX682" fmla="*/ 2718771 w 2731254"/>
              <a:gd name="connsiteY682" fmla="*/ 2790880 h 3949576"/>
              <a:gd name="connsiteX683" fmla="*/ 2713778 w 2731254"/>
              <a:gd name="connsiteY683" fmla="*/ 2841606 h 3949576"/>
              <a:gd name="connsiteX684" fmla="*/ 2671336 w 2731254"/>
              <a:gd name="connsiteY684" fmla="*/ 3065870 h 3949576"/>
              <a:gd name="connsiteX685" fmla="*/ 2681323 w 2731254"/>
              <a:gd name="connsiteY685" fmla="*/ 3041842 h 3949576"/>
              <a:gd name="connsiteX686" fmla="*/ 2691309 w 2731254"/>
              <a:gd name="connsiteY686" fmla="*/ 2996455 h 3949576"/>
              <a:gd name="connsiteX687" fmla="*/ 2701295 w 2731254"/>
              <a:gd name="connsiteY687" fmla="*/ 2943059 h 3949576"/>
              <a:gd name="connsiteX688" fmla="*/ 2711282 w 2731254"/>
              <a:gd name="connsiteY688" fmla="*/ 2895002 h 3949576"/>
              <a:gd name="connsiteX689" fmla="*/ 2656357 w 2731254"/>
              <a:gd name="connsiteY689" fmla="*/ 3143294 h 3949576"/>
              <a:gd name="connsiteX690" fmla="*/ 2549004 w 2731254"/>
              <a:gd name="connsiteY690" fmla="*/ 3399596 h 3949576"/>
              <a:gd name="connsiteX691" fmla="*/ 2366754 w 2731254"/>
              <a:gd name="connsiteY691" fmla="*/ 3634539 h 3949576"/>
              <a:gd name="connsiteX692" fmla="*/ 2129579 w 2731254"/>
              <a:gd name="connsiteY692" fmla="*/ 3797397 h 3949576"/>
              <a:gd name="connsiteX693" fmla="*/ 2149552 w 2731254"/>
              <a:gd name="connsiteY693" fmla="*/ 3778708 h 3949576"/>
              <a:gd name="connsiteX694" fmla="*/ 2204477 w 2731254"/>
              <a:gd name="connsiteY694" fmla="*/ 3744001 h 3949576"/>
              <a:gd name="connsiteX695" fmla="*/ 2239429 w 2731254"/>
              <a:gd name="connsiteY695" fmla="*/ 3719973 h 3949576"/>
              <a:gd name="connsiteX696" fmla="*/ 2256905 w 2731254"/>
              <a:gd name="connsiteY696" fmla="*/ 3709293 h 3949576"/>
              <a:gd name="connsiteX697" fmla="*/ 2274381 w 2731254"/>
              <a:gd name="connsiteY697" fmla="*/ 3695944 h 3949576"/>
              <a:gd name="connsiteX698" fmla="*/ 2309333 w 2731254"/>
              <a:gd name="connsiteY698" fmla="*/ 3669246 h 3949576"/>
              <a:gd name="connsiteX699" fmla="*/ 2341788 w 2731254"/>
              <a:gd name="connsiteY699" fmla="*/ 3639878 h 3949576"/>
              <a:gd name="connsiteX700" fmla="*/ 2177014 w 2731254"/>
              <a:gd name="connsiteY700" fmla="*/ 3754680 h 3949576"/>
              <a:gd name="connsiteX701" fmla="*/ 2132076 w 2731254"/>
              <a:gd name="connsiteY701" fmla="*/ 3781378 h 3949576"/>
              <a:gd name="connsiteX702" fmla="*/ 2084641 w 2731254"/>
              <a:gd name="connsiteY702" fmla="*/ 3802737 h 3949576"/>
              <a:gd name="connsiteX703" fmla="*/ 2037206 w 2731254"/>
              <a:gd name="connsiteY703" fmla="*/ 3824095 h 3949576"/>
              <a:gd name="connsiteX704" fmla="*/ 2014737 w 2731254"/>
              <a:gd name="connsiteY704" fmla="*/ 3832105 h 3949576"/>
              <a:gd name="connsiteX705" fmla="*/ 1989771 w 2731254"/>
              <a:gd name="connsiteY705" fmla="*/ 3842784 h 3949576"/>
              <a:gd name="connsiteX706" fmla="*/ 1602802 w 2731254"/>
              <a:gd name="connsiteY706" fmla="*/ 3930887 h 3949576"/>
              <a:gd name="connsiteX707" fmla="*/ 1253281 w 2731254"/>
              <a:gd name="connsiteY707" fmla="*/ 3949576 h 3949576"/>
              <a:gd name="connsiteX708" fmla="*/ 1103487 w 2731254"/>
              <a:gd name="connsiteY708" fmla="*/ 3949576 h 3949576"/>
              <a:gd name="connsiteX709" fmla="*/ 981154 w 2731254"/>
              <a:gd name="connsiteY709" fmla="*/ 3949576 h 3949576"/>
              <a:gd name="connsiteX710" fmla="*/ 913747 w 2731254"/>
              <a:gd name="connsiteY710" fmla="*/ 3938897 h 3949576"/>
              <a:gd name="connsiteX711" fmla="*/ 851333 w 2731254"/>
              <a:gd name="connsiteY711" fmla="*/ 3930887 h 3949576"/>
              <a:gd name="connsiteX712" fmla="*/ 738987 w 2731254"/>
              <a:gd name="connsiteY712" fmla="*/ 3909529 h 3949576"/>
              <a:gd name="connsiteX713" fmla="*/ 626641 w 2731254"/>
              <a:gd name="connsiteY713" fmla="*/ 3888171 h 3949576"/>
              <a:gd name="connsiteX714" fmla="*/ 564226 w 2731254"/>
              <a:gd name="connsiteY714" fmla="*/ 3874822 h 3949576"/>
              <a:gd name="connsiteX715" fmla="*/ 506805 w 2731254"/>
              <a:gd name="connsiteY715" fmla="*/ 3861472 h 3949576"/>
              <a:gd name="connsiteX716" fmla="*/ 446887 w 2731254"/>
              <a:gd name="connsiteY716" fmla="*/ 3848123 h 3949576"/>
              <a:gd name="connsiteX717" fmla="*/ 416928 w 2731254"/>
              <a:gd name="connsiteY717" fmla="*/ 3832105 h 3949576"/>
              <a:gd name="connsiteX718" fmla="*/ 342031 w 2731254"/>
              <a:gd name="connsiteY718" fmla="*/ 3813416 h 3949576"/>
              <a:gd name="connsiteX719" fmla="*/ 267134 w 2731254"/>
              <a:gd name="connsiteY719" fmla="*/ 3794727 h 3949576"/>
              <a:gd name="connsiteX720" fmla="*/ 112346 w 2731254"/>
              <a:gd name="connsiteY720" fmla="*/ 3749341 h 3949576"/>
              <a:gd name="connsiteX721" fmla="*/ 34952 w 2731254"/>
              <a:gd name="connsiteY721" fmla="*/ 3725312 h 3949576"/>
              <a:gd name="connsiteX722" fmla="*/ 14980 w 2731254"/>
              <a:gd name="connsiteY722" fmla="*/ 3719973 h 3949576"/>
              <a:gd name="connsiteX723" fmla="*/ 4993 w 2731254"/>
              <a:gd name="connsiteY723" fmla="*/ 3717303 h 3949576"/>
              <a:gd name="connsiteX724" fmla="*/ 0 w 2731254"/>
              <a:gd name="connsiteY724" fmla="*/ 3717303 h 3949576"/>
              <a:gd name="connsiteX725" fmla="*/ 0 w 2731254"/>
              <a:gd name="connsiteY725" fmla="*/ 3714633 h 3949576"/>
              <a:gd name="connsiteX726" fmla="*/ 0 w 2731254"/>
              <a:gd name="connsiteY726" fmla="*/ 3711963 h 3949576"/>
              <a:gd name="connsiteX727" fmla="*/ 0 w 2731254"/>
              <a:gd name="connsiteY727" fmla="*/ 3666577 h 3949576"/>
              <a:gd name="connsiteX728" fmla="*/ 4993 w 2731254"/>
              <a:gd name="connsiteY728" fmla="*/ 3490369 h 3949576"/>
              <a:gd name="connsiteX729" fmla="*/ 7490 w 2731254"/>
              <a:gd name="connsiteY729" fmla="*/ 3444983 h 3949576"/>
              <a:gd name="connsiteX730" fmla="*/ 7490 w 2731254"/>
              <a:gd name="connsiteY730" fmla="*/ 3423624 h 3949576"/>
              <a:gd name="connsiteX731" fmla="*/ 9986 w 2731254"/>
              <a:gd name="connsiteY731" fmla="*/ 3399596 h 3949576"/>
              <a:gd name="connsiteX732" fmla="*/ 14980 w 2731254"/>
              <a:gd name="connsiteY732" fmla="*/ 3306153 h 3949576"/>
              <a:gd name="connsiteX733" fmla="*/ 27462 w 2731254"/>
              <a:gd name="connsiteY733" fmla="*/ 3119266 h 3949576"/>
              <a:gd name="connsiteX734" fmla="*/ 47435 w 2731254"/>
              <a:gd name="connsiteY734" fmla="*/ 2844276 h 3949576"/>
              <a:gd name="connsiteX735" fmla="*/ 57421 w 2731254"/>
              <a:gd name="connsiteY735" fmla="*/ 2705446 h 3949576"/>
              <a:gd name="connsiteX736" fmla="*/ 59918 w 2731254"/>
              <a:gd name="connsiteY736" fmla="*/ 2638701 h 3949576"/>
              <a:gd name="connsiteX737" fmla="*/ 62415 w 2731254"/>
              <a:gd name="connsiteY737" fmla="*/ 2603993 h 3949576"/>
              <a:gd name="connsiteX738" fmla="*/ 64911 w 2731254"/>
              <a:gd name="connsiteY738" fmla="*/ 2585305 h 3949576"/>
              <a:gd name="connsiteX739" fmla="*/ 64911 w 2731254"/>
              <a:gd name="connsiteY739" fmla="*/ 2582635 h 3949576"/>
              <a:gd name="connsiteX740" fmla="*/ 64911 w 2731254"/>
              <a:gd name="connsiteY740" fmla="*/ 2579965 h 3949576"/>
              <a:gd name="connsiteX741" fmla="*/ 67408 w 2731254"/>
              <a:gd name="connsiteY741" fmla="*/ 2577295 h 3949576"/>
              <a:gd name="connsiteX742" fmla="*/ 411935 w 2731254"/>
              <a:gd name="connsiteY742" fmla="*/ 2641370 h 3949576"/>
              <a:gd name="connsiteX743" fmla="*/ 738987 w 2731254"/>
              <a:gd name="connsiteY743" fmla="*/ 2692097 h 3949576"/>
              <a:gd name="connsiteX744" fmla="*/ 793911 w 2731254"/>
              <a:gd name="connsiteY744" fmla="*/ 2700106 h 3949576"/>
              <a:gd name="connsiteX745" fmla="*/ 838850 w 2731254"/>
              <a:gd name="connsiteY745" fmla="*/ 2705446 h 3949576"/>
              <a:gd name="connsiteX746" fmla="*/ 923733 w 2731254"/>
              <a:gd name="connsiteY746" fmla="*/ 2713455 h 3949576"/>
              <a:gd name="connsiteX747" fmla="*/ 1081018 w 2731254"/>
              <a:gd name="connsiteY747" fmla="*/ 2724135 h 3949576"/>
              <a:gd name="connsiteX748" fmla="*/ 833856 w 2731254"/>
              <a:gd name="connsiteY748" fmla="*/ 2694767 h 3949576"/>
              <a:gd name="connsiteX749" fmla="*/ 773939 w 2731254"/>
              <a:gd name="connsiteY749" fmla="*/ 2686757 h 3949576"/>
              <a:gd name="connsiteX750" fmla="*/ 753966 w 2731254"/>
              <a:gd name="connsiteY750" fmla="*/ 2684087 h 3949576"/>
              <a:gd name="connsiteX751" fmla="*/ 726504 w 2731254"/>
              <a:gd name="connsiteY751" fmla="*/ 2681418 h 3949576"/>
              <a:gd name="connsiteX752" fmla="*/ 671579 w 2731254"/>
              <a:gd name="connsiteY752" fmla="*/ 2673408 h 3949576"/>
              <a:gd name="connsiteX753" fmla="*/ 554240 w 2731254"/>
              <a:gd name="connsiteY753" fmla="*/ 2654720 h 3949576"/>
              <a:gd name="connsiteX754" fmla="*/ 431908 w 2731254"/>
              <a:gd name="connsiteY754" fmla="*/ 2633361 h 3949576"/>
              <a:gd name="connsiteX755" fmla="*/ 521784 w 2731254"/>
              <a:gd name="connsiteY755" fmla="*/ 2644040 h 3949576"/>
              <a:gd name="connsiteX756" fmla="*/ 599178 w 2731254"/>
              <a:gd name="connsiteY756" fmla="*/ 2649380 h 3949576"/>
              <a:gd name="connsiteX757" fmla="*/ 691552 w 2731254"/>
              <a:gd name="connsiteY757" fmla="*/ 2665399 h 3949576"/>
              <a:gd name="connsiteX758" fmla="*/ 778932 w 2731254"/>
              <a:gd name="connsiteY758" fmla="*/ 2681418 h 3949576"/>
              <a:gd name="connsiteX759" fmla="*/ 903761 w 2731254"/>
              <a:gd name="connsiteY759" fmla="*/ 2700106 h 3949576"/>
              <a:gd name="connsiteX760" fmla="*/ 1178384 w 2731254"/>
              <a:gd name="connsiteY760" fmla="*/ 2724135 h 3949576"/>
              <a:gd name="connsiteX761" fmla="*/ 1245792 w 2731254"/>
              <a:gd name="connsiteY761" fmla="*/ 2724135 h 3949576"/>
              <a:gd name="connsiteX762" fmla="*/ 1263268 w 2731254"/>
              <a:gd name="connsiteY762" fmla="*/ 2724135 h 3949576"/>
              <a:gd name="connsiteX763" fmla="*/ 1275750 w 2731254"/>
              <a:gd name="connsiteY763" fmla="*/ 2724135 h 3949576"/>
              <a:gd name="connsiteX764" fmla="*/ 1305709 w 2731254"/>
              <a:gd name="connsiteY764" fmla="*/ 2724135 h 3949576"/>
              <a:gd name="connsiteX765" fmla="*/ 1400579 w 2731254"/>
              <a:gd name="connsiteY765" fmla="*/ 2713455 h 3949576"/>
              <a:gd name="connsiteX766" fmla="*/ 1408069 w 2731254"/>
              <a:gd name="connsiteY766" fmla="*/ 2710785 h 3949576"/>
              <a:gd name="connsiteX767" fmla="*/ 1413062 w 2731254"/>
              <a:gd name="connsiteY767" fmla="*/ 2710785 h 3949576"/>
              <a:gd name="connsiteX768" fmla="*/ 1415559 w 2731254"/>
              <a:gd name="connsiteY768" fmla="*/ 2710785 h 3949576"/>
              <a:gd name="connsiteX769" fmla="*/ 1420552 w 2731254"/>
              <a:gd name="connsiteY769" fmla="*/ 2708116 h 3949576"/>
              <a:gd name="connsiteX770" fmla="*/ 1425545 w 2731254"/>
              <a:gd name="connsiteY770" fmla="*/ 2708116 h 3949576"/>
              <a:gd name="connsiteX771" fmla="*/ 1443021 w 2731254"/>
              <a:gd name="connsiteY771" fmla="*/ 2702776 h 3949576"/>
              <a:gd name="connsiteX772" fmla="*/ 1475477 w 2731254"/>
              <a:gd name="connsiteY772" fmla="*/ 2686757 h 3949576"/>
              <a:gd name="connsiteX773" fmla="*/ 1440524 w 2731254"/>
              <a:gd name="connsiteY773" fmla="*/ 2708116 h 3949576"/>
              <a:gd name="connsiteX774" fmla="*/ 1420552 w 2731254"/>
              <a:gd name="connsiteY774" fmla="*/ 2713455 h 3949576"/>
              <a:gd name="connsiteX775" fmla="*/ 1415559 w 2731254"/>
              <a:gd name="connsiteY775" fmla="*/ 2716125 h 3949576"/>
              <a:gd name="connsiteX776" fmla="*/ 1413062 w 2731254"/>
              <a:gd name="connsiteY776" fmla="*/ 2716125 h 3949576"/>
              <a:gd name="connsiteX777" fmla="*/ 1408069 w 2731254"/>
              <a:gd name="connsiteY777" fmla="*/ 2718795 h 3949576"/>
              <a:gd name="connsiteX778" fmla="*/ 1388096 w 2731254"/>
              <a:gd name="connsiteY778" fmla="*/ 2721465 h 3949576"/>
              <a:gd name="connsiteX779" fmla="*/ 1280744 w 2731254"/>
              <a:gd name="connsiteY779" fmla="*/ 2732144 h 3949576"/>
              <a:gd name="connsiteX780" fmla="*/ 1263268 w 2731254"/>
              <a:gd name="connsiteY780" fmla="*/ 2732144 h 3949576"/>
              <a:gd name="connsiteX781" fmla="*/ 1243295 w 2731254"/>
              <a:gd name="connsiteY781" fmla="*/ 2732144 h 3949576"/>
              <a:gd name="connsiteX782" fmla="*/ 1198357 w 2731254"/>
              <a:gd name="connsiteY782" fmla="*/ 2732144 h 3949576"/>
              <a:gd name="connsiteX783" fmla="*/ 1150922 w 2731254"/>
              <a:gd name="connsiteY783" fmla="*/ 2729474 h 3949576"/>
              <a:gd name="connsiteX784" fmla="*/ 1098494 w 2731254"/>
              <a:gd name="connsiteY784" fmla="*/ 2726804 h 3949576"/>
              <a:gd name="connsiteX785" fmla="*/ 1135942 w 2731254"/>
              <a:gd name="connsiteY785" fmla="*/ 2734814 h 3949576"/>
              <a:gd name="connsiteX786" fmla="*/ 891278 w 2731254"/>
              <a:gd name="connsiteY786" fmla="*/ 2718795 h 3949576"/>
              <a:gd name="connsiteX787" fmla="*/ 536764 w 2731254"/>
              <a:gd name="connsiteY787" fmla="*/ 2673408 h 3949576"/>
              <a:gd name="connsiteX788" fmla="*/ 656600 w 2731254"/>
              <a:gd name="connsiteY788" fmla="*/ 2697436 h 3949576"/>
              <a:gd name="connsiteX789" fmla="*/ 719014 w 2731254"/>
              <a:gd name="connsiteY789" fmla="*/ 2708116 h 3949576"/>
              <a:gd name="connsiteX790" fmla="*/ 771442 w 2731254"/>
              <a:gd name="connsiteY790" fmla="*/ 2716125 h 3949576"/>
              <a:gd name="connsiteX791" fmla="*/ 923733 w 2731254"/>
              <a:gd name="connsiteY791" fmla="*/ 2737484 h 3949576"/>
              <a:gd name="connsiteX792" fmla="*/ 1223322 w 2731254"/>
              <a:gd name="connsiteY792" fmla="*/ 2756172 h 3949576"/>
              <a:gd name="connsiteX793" fmla="*/ 1248288 w 2731254"/>
              <a:gd name="connsiteY793" fmla="*/ 2758842 h 3949576"/>
              <a:gd name="connsiteX794" fmla="*/ 1270757 w 2731254"/>
              <a:gd name="connsiteY794" fmla="*/ 2758842 h 3949576"/>
              <a:gd name="connsiteX795" fmla="*/ 1310703 w 2731254"/>
              <a:gd name="connsiteY795" fmla="*/ 2758842 h 3949576"/>
              <a:gd name="connsiteX796" fmla="*/ 1383103 w 2731254"/>
              <a:gd name="connsiteY796" fmla="*/ 2750833 h 3949576"/>
              <a:gd name="connsiteX797" fmla="*/ 1398083 w 2731254"/>
              <a:gd name="connsiteY797" fmla="*/ 2748163 h 3949576"/>
              <a:gd name="connsiteX798" fmla="*/ 1408069 w 2731254"/>
              <a:gd name="connsiteY798" fmla="*/ 2748163 h 3949576"/>
              <a:gd name="connsiteX799" fmla="*/ 1415559 w 2731254"/>
              <a:gd name="connsiteY799" fmla="*/ 2745493 h 3949576"/>
              <a:gd name="connsiteX800" fmla="*/ 1420552 w 2731254"/>
              <a:gd name="connsiteY800" fmla="*/ 2742823 h 3949576"/>
              <a:gd name="connsiteX801" fmla="*/ 1425545 w 2731254"/>
              <a:gd name="connsiteY801" fmla="*/ 2742823 h 3949576"/>
              <a:gd name="connsiteX802" fmla="*/ 1430538 w 2731254"/>
              <a:gd name="connsiteY802" fmla="*/ 2742823 h 3949576"/>
              <a:gd name="connsiteX803" fmla="*/ 1435531 w 2731254"/>
              <a:gd name="connsiteY803" fmla="*/ 2740153 h 3949576"/>
              <a:gd name="connsiteX804" fmla="*/ 1470483 w 2731254"/>
              <a:gd name="connsiteY804" fmla="*/ 2724135 h 3949576"/>
              <a:gd name="connsiteX805" fmla="*/ 1497946 w 2731254"/>
              <a:gd name="connsiteY805" fmla="*/ 2697436 h 3949576"/>
              <a:gd name="connsiteX806" fmla="*/ 1520415 w 2731254"/>
              <a:gd name="connsiteY806" fmla="*/ 2662729 h 3949576"/>
              <a:gd name="connsiteX807" fmla="*/ 1525408 w 2731254"/>
              <a:gd name="connsiteY807" fmla="*/ 2641370 h 3949576"/>
              <a:gd name="connsiteX808" fmla="*/ 1527905 w 2731254"/>
              <a:gd name="connsiteY808" fmla="*/ 2630691 h 3949576"/>
              <a:gd name="connsiteX809" fmla="*/ 1530401 w 2731254"/>
              <a:gd name="connsiteY809" fmla="*/ 2625352 h 3949576"/>
              <a:gd name="connsiteX810" fmla="*/ 1530401 w 2731254"/>
              <a:gd name="connsiteY810" fmla="*/ 2620012 h 3949576"/>
              <a:gd name="connsiteX811" fmla="*/ 1532898 w 2731254"/>
              <a:gd name="connsiteY811" fmla="*/ 2614672 h 3949576"/>
              <a:gd name="connsiteX812" fmla="*/ 1532898 w 2731254"/>
              <a:gd name="connsiteY812" fmla="*/ 2603993 h 3949576"/>
              <a:gd name="connsiteX813" fmla="*/ 1535394 w 2731254"/>
              <a:gd name="connsiteY813" fmla="*/ 2585305 h 3949576"/>
              <a:gd name="connsiteX814" fmla="*/ 1535394 w 2731254"/>
              <a:gd name="connsiteY814" fmla="*/ 2566616 h 3949576"/>
              <a:gd name="connsiteX815" fmla="*/ 1535394 w 2731254"/>
              <a:gd name="connsiteY815" fmla="*/ 2550597 h 3949576"/>
              <a:gd name="connsiteX816" fmla="*/ 1532898 w 2731254"/>
              <a:gd name="connsiteY816" fmla="*/ 2558606 h 3949576"/>
              <a:gd name="connsiteX817" fmla="*/ 1532898 w 2731254"/>
              <a:gd name="connsiteY817" fmla="*/ 2569286 h 3949576"/>
              <a:gd name="connsiteX818" fmla="*/ 1527905 w 2731254"/>
              <a:gd name="connsiteY818" fmla="*/ 2598654 h 3949576"/>
              <a:gd name="connsiteX819" fmla="*/ 1520415 w 2731254"/>
              <a:gd name="connsiteY819" fmla="*/ 2644040 h 3949576"/>
              <a:gd name="connsiteX820" fmla="*/ 1522911 w 2731254"/>
              <a:gd name="connsiteY820" fmla="*/ 2628021 h 3949576"/>
              <a:gd name="connsiteX821" fmla="*/ 1522911 w 2731254"/>
              <a:gd name="connsiteY821" fmla="*/ 2625352 h 3949576"/>
              <a:gd name="connsiteX822" fmla="*/ 1522911 w 2731254"/>
              <a:gd name="connsiteY822" fmla="*/ 2620012 h 3949576"/>
              <a:gd name="connsiteX823" fmla="*/ 1525408 w 2731254"/>
              <a:gd name="connsiteY823" fmla="*/ 2609333 h 3949576"/>
              <a:gd name="connsiteX824" fmla="*/ 1527905 w 2731254"/>
              <a:gd name="connsiteY824" fmla="*/ 2577295 h 3949576"/>
              <a:gd name="connsiteX825" fmla="*/ 1527905 w 2731254"/>
              <a:gd name="connsiteY825" fmla="*/ 2561276 h 3949576"/>
              <a:gd name="connsiteX826" fmla="*/ 1525408 w 2731254"/>
              <a:gd name="connsiteY826" fmla="*/ 2550597 h 3949576"/>
              <a:gd name="connsiteX827" fmla="*/ 1525408 w 2731254"/>
              <a:gd name="connsiteY827" fmla="*/ 2539918 h 3949576"/>
              <a:gd name="connsiteX828" fmla="*/ 1525408 w 2731254"/>
              <a:gd name="connsiteY828" fmla="*/ 2529239 h 3949576"/>
              <a:gd name="connsiteX829" fmla="*/ 1522911 w 2731254"/>
              <a:gd name="connsiteY829" fmla="*/ 2510550 h 3949576"/>
              <a:gd name="connsiteX830" fmla="*/ 1517918 w 2731254"/>
              <a:gd name="connsiteY830" fmla="*/ 2499871 h 3949576"/>
              <a:gd name="connsiteX831" fmla="*/ 1517918 w 2731254"/>
              <a:gd name="connsiteY831" fmla="*/ 2494531 h 3949576"/>
              <a:gd name="connsiteX832" fmla="*/ 1515422 w 2731254"/>
              <a:gd name="connsiteY832" fmla="*/ 2489191 h 3949576"/>
              <a:gd name="connsiteX833" fmla="*/ 1510429 w 2731254"/>
              <a:gd name="connsiteY833" fmla="*/ 2481182 h 3949576"/>
              <a:gd name="connsiteX834" fmla="*/ 1505435 w 2731254"/>
              <a:gd name="connsiteY834" fmla="*/ 2470503 h 3949576"/>
              <a:gd name="connsiteX835" fmla="*/ 1502939 w 2731254"/>
              <a:gd name="connsiteY835" fmla="*/ 2467833 h 3949576"/>
              <a:gd name="connsiteX836" fmla="*/ 1497946 w 2731254"/>
              <a:gd name="connsiteY836" fmla="*/ 2462493 h 3949576"/>
              <a:gd name="connsiteX837" fmla="*/ 1492953 w 2731254"/>
              <a:gd name="connsiteY837" fmla="*/ 2454484 h 3949576"/>
              <a:gd name="connsiteX838" fmla="*/ 1477973 w 2731254"/>
              <a:gd name="connsiteY838" fmla="*/ 2438465 h 3949576"/>
              <a:gd name="connsiteX839" fmla="*/ 1470483 w 2731254"/>
              <a:gd name="connsiteY839" fmla="*/ 2433126 h 3949576"/>
              <a:gd name="connsiteX840" fmla="*/ 1460497 w 2731254"/>
              <a:gd name="connsiteY840" fmla="*/ 2427786 h 3949576"/>
              <a:gd name="connsiteX841" fmla="*/ 1458000 w 2731254"/>
              <a:gd name="connsiteY841" fmla="*/ 2425116 h 3949576"/>
              <a:gd name="connsiteX842" fmla="*/ 1450511 w 2731254"/>
              <a:gd name="connsiteY842" fmla="*/ 2422446 h 3949576"/>
              <a:gd name="connsiteX843" fmla="*/ 1440524 w 2731254"/>
              <a:gd name="connsiteY843" fmla="*/ 2417107 h 3949576"/>
              <a:gd name="connsiteX844" fmla="*/ 1428042 w 2731254"/>
              <a:gd name="connsiteY844" fmla="*/ 2411767 h 3949576"/>
              <a:gd name="connsiteX845" fmla="*/ 1415559 w 2731254"/>
              <a:gd name="connsiteY845" fmla="*/ 2406427 h 3949576"/>
              <a:gd name="connsiteX846" fmla="*/ 1390593 w 2731254"/>
              <a:gd name="connsiteY846" fmla="*/ 2401088 h 3949576"/>
              <a:gd name="connsiteX847" fmla="*/ 1363131 w 2731254"/>
              <a:gd name="connsiteY847" fmla="*/ 2398418 h 3949576"/>
              <a:gd name="connsiteX848" fmla="*/ 1335668 w 2731254"/>
              <a:gd name="connsiteY848" fmla="*/ 2398418 h 3949576"/>
              <a:gd name="connsiteX849" fmla="*/ 1318192 w 2731254"/>
              <a:gd name="connsiteY849" fmla="*/ 2393078 h 3949576"/>
              <a:gd name="connsiteX850" fmla="*/ 1305709 w 2731254"/>
              <a:gd name="connsiteY850" fmla="*/ 2390409 h 3949576"/>
              <a:gd name="connsiteX851" fmla="*/ 1300716 w 2731254"/>
              <a:gd name="connsiteY851" fmla="*/ 2390409 h 3949576"/>
              <a:gd name="connsiteX852" fmla="*/ 1290730 w 2731254"/>
              <a:gd name="connsiteY852" fmla="*/ 2390409 h 3949576"/>
              <a:gd name="connsiteX853" fmla="*/ 1200853 w 2731254"/>
              <a:gd name="connsiteY853" fmla="*/ 2387739 h 3949576"/>
              <a:gd name="connsiteX854" fmla="*/ 1100990 w 2731254"/>
              <a:gd name="connsiteY854" fmla="*/ 2385069 h 3949576"/>
              <a:gd name="connsiteX855" fmla="*/ 971168 w 2731254"/>
              <a:gd name="connsiteY855" fmla="*/ 2385069 h 3949576"/>
              <a:gd name="connsiteX856" fmla="*/ 391963 w 2731254"/>
              <a:gd name="connsiteY856" fmla="*/ 2385069 h 3949576"/>
              <a:gd name="connsiteX857" fmla="*/ 391963 w 2731254"/>
              <a:gd name="connsiteY857" fmla="*/ 2337012 h 3949576"/>
              <a:gd name="connsiteX858" fmla="*/ 376983 w 2731254"/>
              <a:gd name="connsiteY858" fmla="*/ 2147456 h 3949576"/>
              <a:gd name="connsiteX859" fmla="*/ 378904 w 2731254"/>
              <a:gd name="connsiteY859" fmla="*/ 2046825 h 3949576"/>
              <a:gd name="connsiteX860" fmla="*/ 379480 w 2731254"/>
              <a:gd name="connsiteY860" fmla="*/ 2048673 h 3949576"/>
              <a:gd name="connsiteX861" fmla="*/ 379480 w 2731254"/>
              <a:gd name="connsiteY861" fmla="*/ 2040664 h 3949576"/>
              <a:gd name="connsiteX862" fmla="*/ 379480 w 2731254"/>
              <a:gd name="connsiteY862" fmla="*/ 2016636 h 3949576"/>
              <a:gd name="connsiteX863" fmla="*/ 378904 w 2731254"/>
              <a:gd name="connsiteY863" fmla="*/ 2046825 h 3949576"/>
              <a:gd name="connsiteX864" fmla="*/ 374487 w 2731254"/>
              <a:gd name="connsiteY864" fmla="*/ 2032654 h 3949576"/>
              <a:gd name="connsiteX865" fmla="*/ 366997 w 2731254"/>
              <a:gd name="connsiteY865" fmla="*/ 1989678 h 3949576"/>
              <a:gd name="connsiteX866" fmla="*/ 364500 w 2731254"/>
              <a:gd name="connsiteY866" fmla="*/ 1975351 h 3949576"/>
              <a:gd name="connsiteX867" fmla="*/ 361692 w 2731254"/>
              <a:gd name="connsiteY867" fmla="*/ 1959235 h 3949576"/>
              <a:gd name="connsiteX868" fmla="*/ 354514 w 2731254"/>
              <a:gd name="connsiteY868" fmla="*/ 1877806 h 3949576"/>
              <a:gd name="connsiteX869" fmla="*/ 359507 w 2731254"/>
              <a:gd name="connsiteY869" fmla="*/ 1709608 h 3949576"/>
              <a:gd name="connsiteX870" fmla="*/ 366997 w 2731254"/>
              <a:gd name="connsiteY870" fmla="*/ 1661550 h 3949576"/>
              <a:gd name="connsiteX871" fmla="*/ 371990 w 2731254"/>
              <a:gd name="connsiteY871" fmla="*/ 1629514 h 3949576"/>
              <a:gd name="connsiteX872" fmla="*/ 381976 w 2731254"/>
              <a:gd name="connsiteY872" fmla="*/ 1592136 h 3949576"/>
              <a:gd name="connsiteX873" fmla="*/ 381976 w 2731254"/>
              <a:gd name="connsiteY873" fmla="*/ 1549419 h 3949576"/>
              <a:gd name="connsiteX874" fmla="*/ 379480 w 2731254"/>
              <a:gd name="connsiteY874" fmla="*/ 1245061 h 3949576"/>
              <a:gd name="connsiteX875" fmla="*/ 564226 w 2731254"/>
              <a:gd name="connsiteY875" fmla="*/ 1239722 h 3949576"/>
              <a:gd name="connsiteX876" fmla="*/ 371990 w 2731254"/>
              <a:gd name="connsiteY876" fmla="*/ 1234382 h 3949576"/>
              <a:gd name="connsiteX877" fmla="*/ 369493 w 2731254"/>
              <a:gd name="connsiteY877" fmla="*/ 1469325 h 3949576"/>
              <a:gd name="connsiteX878" fmla="*/ 366997 w 2731254"/>
              <a:gd name="connsiteY878" fmla="*/ 1608155 h 3949576"/>
              <a:gd name="connsiteX879" fmla="*/ 366997 w 2731254"/>
              <a:gd name="connsiteY879" fmla="*/ 1599186 h 3949576"/>
              <a:gd name="connsiteX880" fmla="*/ 366997 w 2731254"/>
              <a:gd name="connsiteY880" fmla="*/ 1586797 h 3949576"/>
              <a:gd name="connsiteX881" fmla="*/ 364500 w 2731254"/>
              <a:gd name="connsiteY881" fmla="*/ 1589466 h 3949576"/>
              <a:gd name="connsiteX882" fmla="*/ 357010 w 2731254"/>
              <a:gd name="connsiteY882" fmla="*/ 1635121 h 3949576"/>
              <a:gd name="connsiteX883" fmla="*/ 357010 w 2731254"/>
              <a:gd name="connsiteY883" fmla="*/ 1581457 h 3949576"/>
              <a:gd name="connsiteX884" fmla="*/ 355030 w 2731254"/>
              <a:gd name="connsiteY884" fmla="*/ 1583574 h 3949576"/>
              <a:gd name="connsiteX885" fmla="*/ 354514 w 2731254"/>
              <a:gd name="connsiteY885" fmla="*/ 1552089 h 3949576"/>
              <a:gd name="connsiteX886" fmla="*/ 354514 w 2731254"/>
              <a:gd name="connsiteY886" fmla="*/ 1218363 h 3949576"/>
              <a:gd name="connsiteX887" fmla="*/ 883788 w 2731254"/>
              <a:gd name="connsiteY887" fmla="*/ 1213024 h 3949576"/>
              <a:gd name="connsiteX888" fmla="*/ 751469 w 2731254"/>
              <a:gd name="connsiteY888" fmla="*/ 1218363 h 3949576"/>
              <a:gd name="connsiteX889" fmla="*/ 983651 w 2731254"/>
              <a:gd name="connsiteY889" fmla="*/ 1218363 h 3949576"/>
              <a:gd name="connsiteX890" fmla="*/ 1068535 w 2731254"/>
              <a:gd name="connsiteY890" fmla="*/ 1221033 h 3949576"/>
              <a:gd name="connsiteX891" fmla="*/ 1138439 w 2731254"/>
              <a:gd name="connsiteY891" fmla="*/ 1221033 h 3949576"/>
              <a:gd name="connsiteX892" fmla="*/ 1275750 w 2731254"/>
              <a:gd name="connsiteY892" fmla="*/ 1223703 h 3949576"/>
              <a:gd name="connsiteX893" fmla="*/ 1295723 w 2731254"/>
              <a:gd name="connsiteY893" fmla="*/ 1223703 h 3949576"/>
              <a:gd name="connsiteX894" fmla="*/ 1300716 w 2731254"/>
              <a:gd name="connsiteY894" fmla="*/ 1223703 h 3949576"/>
              <a:gd name="connsiteX895" fmla="*/ 1305709 w 2731254"/>
              <a:gd name="connsiteY895" fmla="*/ 1223703 h 3949576"/>
              <a:gd name="connsiteX896" fmla="*/ 1325682 w 2731254"/>
              <a:gd name="connsiteY896" fmla="*/ 1218363 h 3949576"/>
              <a:gd name="connsiteX897" fmla="*/ 1345655 w 2731254"/>
              <a:gd name="connsiteY897" fmla="*/ 1210354 h 3949576"/>
              <a:gd name="connsiteX898" fmla="*/ 1365627 w 2731254"/>
              <a:gd name="connsiteY898" fmla="*/ 1197005 h 3949576"/>
              <a:gd name="connsiteX899" fmla="*/ 1388096 w 2731254"/>
              <a:gd name="connsiteY899" fmla="*/ 1175646 h 3949576"/>
              <a:gd name="connsiteX900" fmla="*/ 1398083 w 2731254"/>
              <a:gd name="connsiteY900" fmla="*/ 1164967 h 3949576"/>
              <a:gd name="connsiteX901" fmla="*/ 1405572 w 2731254"/>
              <a:gd name="connsiteY901" fmla="*/ 1151618 h 3949576"/>
              <a:gd name="connsiteX902" fmla="*/ 1428042 w 2731254"/>
              <a:gd name="connsiteY902" fmla="*/ 1076863 h 3949576"/>
              <a:gd name="connsiteX903" fmla="*/ 1425545 w 2731254"/>
              <a:gd name="connsiteY903" fmla="*/ 1087543 h 3949576"/>
              <a:gd name="connsiteX904" fmla="*/ 1418055 w 2731254"/>
              <a:gd name="connsiteY904" fmla="*/ 1095552 h 3949576"/>
              <a:gd name="connsiteX905" fmla="*/ 1418055 w 2731254"/>
              <a:gd name="connsiteY905" fmla="*/ 1060845 h 3949576"/>
              <a:gd name="connsiteX906" fmla="*/ 1410566 w 2731254"/>
              <a:gd name="connsiteY906" fmla="*/ 1028807 h 3949576"/>
              <a:gd name="connsiteX907" fmla="*/ 1418055 w 2731254"/>
              <a:gd name="connsiteY907" fmla="*/ 1036816 h 3949576"/>
              <a:gd name="connsiteX908" fmla="*/ 1423048 w 2731254"/>
              <a:gd name="connsiteY908" fmla="*/ 1047496 h 3949576"/>
              <a:gd name="connsiteX909" fmla="*/ 1400579 w 2731254"/>
              <a:gd name="connsiteY909" fmla="*/ 994099 h 3949576"/>
              <a:gd name="connsiteX910" fmla="*/ 1355641 w 2731254"/>
              <a:gd name="connsiteY910" fmla="*/ 964731 h 3949576"/>
              <a:gd name="connsiteX911" fmla="*/ 1330675 w 2731254"/>
              <a:gd name="connsiteY911" fmla="*/ 956722 h 3949576"/>
              <a:gd name="connsiteX912" fmla="*/ 1328179 w 2731254"/>
              <a:gd name="connsiteY912" fmla="*/ 954052 h 3949576"/>
              <a:gd name="connsiteX913" fmla="*/ 1320689 w 2731254"/>
              <a:gd name="connsiteY913" fmla="*/ 954052 h 3949576"/>
              <a:gd name="connsiteX914" fmla="*/ 1315696 w 2731254"/>
              <a:gd name="connsiteY914" fmla="*/ 951382 h 3949576"/>
              <a:gd name="connsiteX915" fmla="*/ 1308206 w 2731254"/>
              <a:gd name="connsiteY915" fmla="*/ 951382 h 3949576"/>
              <a:gd name="connsiteX916" fmla="*/ 1275750 w 2731254"/>
              <a:gd name="connsiteY916" fmla="*/ 948713 h 3949576"/>
              <a:gd name="connsiteX917" fmla="*/ 1240798 w 2731254"/>
              <a:gd name="connsiteY917" fmla="*/ 946043 h 3949576"/>
              <a:gd name="connsiteX918" fmla="*/ 1223322 w 2731254"/>
              <a:gd name="connsiteY918" fmla="*/ 943373 h 3949576"/>
              <a:gd name="connsiteX919" fmla="*/ 1203350 w 2731254"/>
              <a:gd name="connsiteY919" fmla="*/ 943373 h 3949576"/>
              <a:gd name="connsiteX920" fmla="*/ 1163405 w 2731254"/>
              <a:gd name="connsiteY920" fmla="*/ 943373 h 3949576"/>
              <a:gd name="connsiteX921" fmla="*/ 1123459 w 2731254"/>
              <a:gd name="connsiteY921" fmla="*/ 943373 h 3949576"/>
              <a:gd name="connsiteX922" fmla="*/ 791415 w 2731254"/>
              <a:gd name="connsiteY922" fmla="*/ 962062 h 3949576"/>
              <a:gd name="connsiteX923" fmla="*/ 758959 w 2731254"/>
              <a:gd name="connsiteY923" fmla="*/ 964731 h 3949576"/>
              <a:gd name="connsiteX924" fmla="*/ 721511 w 2731254"/>
              <a:gd name="connsiteY924" fmla="*/ 970071 h 3949576"/>
              <a:gd name="connsiteX925" fmla="*/ 646613 w 2731254"/>
              <a:gd name="connsiteY925" fmla="*/ 980750 h 3949576"/>
              <a:gd name="connsiteX926" fmla="*/ 496819 w 2731254"/>
              <a:gd name="connsiteY926" fmla="*/ 1004779 h 3949576"/>
              <a:gd name="connsiteX927" fmla="*/ 179754 w 2731254"/>
              <a:gd name="connsiteY927" fmla="*/ 1063514 h 3949576"/>
              <a:gd name="connsiteX928" fmla="*/ 137312 w 2731254"/>
              <a:gd name="connsiteY928" fmla="*/ 1068854 h 3949576"/>
              <a:gd name="connsiteX929" fmla="*/ 134815 w 2731254"/>
              <a:gd name="connsiteY929" fmla="*/ 1058175 h 3949576"/>
              <a:gd name="connsiteX930" fmla="*/ 134815 w 2731254"/>
              <a:gd name="connsiteY930" fmla="*/ 1044826 h 3949576"/>
              <a:gd name="connsiteX931" fmla="*/ 134815 w 2731254"/>
              <a:gd name="connsiteY931" fmla="*/ 1018128 h 3949576"/>
              <a:gd name="connsiteX932" fmla="*/ 132319 w 2731254"/>
              <a:gd name="connsiteY932" fmla="*/ 959392 h 3949576"/>
              <a:gd name="connsiteX933" fmla="*/ 127325 w 2731254"/>
              <a:gd name="connsiteY933" fmla="*/ 831241 h 3949576"/>
              <a:gd name="connsiteX934" fmla="*/ 117339 w 2731254"/>
              <a:gd name="connsiteY934" fmla="*/ 598968 h 3949576"/>
              <a:gd name="connsiteX935" fmla="*/ 127325 w 2731254"/>
              <a:gd name="connsiteY935" fmla="*/ 721779 h 3949576"/>
              <a:gd name="connsiteX936" fmla="*/ 149795 w 2731254"/>
              <a:gd name="connsiteY936" fmla="*/ 708430 h 3949576"/>
              <a:gd name="connsiteX937" fmla="*/ 167271 w 2731254"/>
              <a:gd name="connsiteY937" fmla="*/ 604307 h 3949576"/>
              <a:gd name="connsiteX938" fmla="*/ 189740 w 2731254"/>
              <a:gd name="connsiteY938" fmla="*/ 524213 h 3949576"/>
              <a:gd name="connsiteX939" fmla="*/ 227189 w 2731254"/>
              <a:gd name="connsiteY939" fmla="*/ 556251 h 3949576"/>
              <a:gd name="connsiteX940" fmla="*/ 234678 w 2731254"/>
              <a:gd name="connsiteY940" fmla="*/ 486836 h 3949576"/>
              <a:gd name="connsiteX941" fmla="*/ 249658 w 2731254"/>
              <a:gd name="connsiteY941" fmla="*/ 436110 h 3949576"/>
              <a:gd name="connsiteX942" fmla="*/ 274623 w 2731254"/>
              <a:gd name="connsiteY942" fmla="*/ 537562 h 3949576"/>
              <a:gd name="connsiteX943" fmla="*/ 304582 w 2731254"/>
              <a:gd name="connsiteY943" fmla="*/ 598968 h 3949576"/>
              <a:gd name="connsiteX944" fmla="*/ 307079 w 2731254"/>
              <a:gd name="connsiteY944" fmla="*/ 476157 h 3949576"/>
              <a:gd name="connsiteX945" fmla="*/ 324555 w 2731254"/>
              <a:gd name="connsiteY945" fmla="*/ 492175 h 3949576"/>
              <a:gd name="connsiteX946" fmla="*/ 347024 w 2731254"/>
              <a:gd name="connsiteY946" fmla="*/ 492175 h 3949576"/>
              <a:gd name="connsiteX947" fmla="*/ 349521 w 2731254"/>
              <a:gd name="connsiteY947" fmla="*/ 385383 h 3949576"/>
              <a:gd name="connsiteX948" fmla="*/ 376983 w 2731254"/>
              <a:gd name="connsiteY948" fmla="*/ 513534 h 3949576"/>
              <a:gd name="connsiteX949" fmla="*/ 391963 w 2731254"/>
              <a:gd name="connsiteY949" fmla="*/ 430770 h 3949576"/>
              <a:gd name="connsiteX950" fmla="*/ 409439 w 2731254"/>
              <a:gd name="connsiteY950" fmla="*/ 356015 h 3949576"/>
              <a:gd name="connsiteX951" fmla="*/ 449384 w 2731254"/>
              <a:gd name="connsiteY951" fmla="*/ 361355 h 3949576"/>
              <a:gd name="connsiteX952" fmla="*/ 481839 w 2731254"/>
              <a:gd name="connsiteY952" fmla="*/ 331987 h 3949576"/>
              <a:gd name="connsiteX953" fmla="*/ 514295 w 2731254"/>
              <a:gd name="connsiteY953" fmla="*/ 326647 h 3949576"/>
              <a:gd name="connsiteX954" fmla="*/ 554240 w 2731254"/>
              <a:gd name="connsiteY954" fmla="*/ 377374 h 3949576"/>
              <a:gd name="connsiteX955" fmla="*/ 556737 w 2731254"/>
              <a:gd name="connsiteY955" fmla="*/ 329317 h 3949576"/>
              <a:gd name="connsiteX956" fmla="*/ 589192 w 2731254"/>
              <a:gd name="connsiteY956" fmla="*/ 406742 h 3949576"/>
              <a:gd name="connsiteX957" fmla="*/ 609165 w 2731254"/>
              <a:gd name="connsiteY957" fmla="*/ 409412 h 3949576"/>
              <a:gd name="connsiteX958" fmla="*/ 619151 w 2731254"/>
              <a:gd name="connsiteY958" fmla="*/ 401402 h 3949576"/>
              <a:gd name="connsiteX959" fmla="*/ 631634 w 2731254"/>
              <a:gd name="connsiteY959" fmla="*/ 388053 h 3949576"/>
              <a:gd name="connsiteX960" fmla="*/ 649110 w 2731254"/>
              <a:gd name="connsiteY960" fmla="*/ 364025 h 3949576"/>
              <a:gd name="connsiteX961" fmla="*/ 654103 w 2731254"/>
              <a:gd name="connsiteY961" fmla="*/ 356015 h 3949576"/>
              <a:gd name="connsiteX962" fmla="*/ 656600 w 2731254"/>
              <a:gd name="connsiteY962" fmla="*/ 350676 h 3949576"/>
              <a:gd name="connsiteX963" fmla="*/ 659096 w 2731254"/>
              <a:gd name="connsiteY963" fmla="*/ 345336 h 3949576"/>
              <a:gd name="connsiteX964" fmla="*/ 659096 w 2731254"/>
              <a:gd name="connsiteY964" fmla="*/ 348006 h 3949576"/>
              <a:gd name="connsiteX965" fmla="*/ 661593 w 2731254"/>
              <a:gd name="connsiteY965" fmla="*/ 348006 h 3949576"/>
              <a:gd name="connsiteX966" fmla="*/ 681565 w 2731254"/>
              <a:gd name="connsiteY966" fmla="*/ 337327 h 3949576"/>
              <a:gd name="connsiteX967" fmla="*/ 699041 w 2731254"/>
              <a:gd name="connsiteY967" fmla="*/ 315968 h 3949576"/>
              <a:gd name="connsiteX968" fmla="*/ 709028 w 2731254"/>
              <a:gd name="connsiteY968" fmla="*/ 299949 h 3949576"/>
              <a:gd name="connsiteX969" fmla="*/ 711524 w 2731254"/>
              <a:gd name="connsiteY969" fmla="*/ 294610 h 3949576"/>
              <a:gd name="connsiteX970" fmla="*/ 711524 w 2731254"/>
              <a:gd name="connsiteY970" fmla="*/ 291940 h 3949576"/>
              <a:gd name="connsiteX971" fmla="*/ 714021 w 2731254"/>
              <a:gd name="connsiteY971" fmla="*/ 291940 h 3949576"/>
              <a:gd name="connsiteX972" fmla="*/ 716517 w 2731254"/>
              <a:gd name="connsiteY972" fmla="*/ 291940 h 3949576"/>
              <a:gd name="connsiteX973" fmla="*/ 738987 w 2731254"/>
              <a:gd name="connsiteY973" fmla="*/ 289270 h 3949576"/>
              <a:gd name="connsiteX974" fmla="*/ 743980 w 2731254"/>
              <a:gd name="connsiteY974" fmla="*/ 283931 h 3949576"/>
              <a:gd name="connsiteX975" fmla="*/ 719014 w 2731254"/>
              <a:gd name="connsiteY975" fmla="*/ 283931 h 3949576"/>
              <a:gd name="connsiteX976" fmla="*/ 711524 w 2731254"/>
              <a:gd name="connsiteY976" fmla="*/ 283931 h 3949576"/>
              <a:gd name="connsiteX977" fmla="*/ 714021 w 2731254"/>
              <a:gd name="connsiteY977" fmla="*/ 281261 h 3949576"/>
              <a:gd name="connsiteX978" fmla="*/ 716517 w 2731254"/>
              <a:gd name="connsiteY978" fmla="*/ 281261 h 3949576"/>
              <a:gd name="connsiteX979" fmla="*/ 736490 w 2731254"/>
              <a:gd name="connsiteY979" fmla="*/ 281261 h 3949576"/>
              <a:gd name="connsiteX980" fmla="*/ 776435 w 2731254"/>
              <a:gd name="connsiteY980" fmla="*/ 275921 h 3949576"/>
              <a:gd name="connsiteX981" fmla="*/ 858822 w 2731254"/>
              <a:gd name="connsiteY981" fmla="*/ 267912 h 3949576"/>
              <a:gd name="connsiteX982" fmla="*/ 1046065 w 2731254"/>
              <a:gd name="connsiteY982" fmla="*/ 257233 h 3949576"/>
              <a:gd name="connsiteX983" fmla="*/ 1145929 w 2731254"/>
              <a:gd name="connsiteY983" fmla="*/ 254563 h 3949576"/>
              <a:gd name="connsiteX984" fmla="*/ 1200853 w 2731254"/>
              <a:gd name="connsiteY984" fmla="*/ 251893 h 3949576"/>
              <a:gd name="connsiteX985" fmla="*/ 1228316 w 2731254"/>
              <a:gd name="connsiteY985" fmla="*/ 251893 h 3949576"/>
              <a:gd name="connsiteX986" fmla="*/ 1258274 w 2731254"/>
              <a:gd name="connsiteY986" fmla="*/ 254563 h 3949576"/>
              <a:gd name="connsiteX987" fmla="*/ 1320689 w 2731254"/>
              <a:gd name="connsiteY987" fmla="*/ 257233 h 3949576"/>
              <a:gd name="connsiteX988" fmla="*/ 1353144 w 2731254"/>
              <a:gd name="connsiteY988" fmla="*/ 259902 h 3949576"/>
              <a:gd name="connsiteX989" fmla="*/ 1368124 w 2731254"/>
              <a:gd name="connsiteY989" fmla="*/ 259902 h 3949576"/>
              <a:gd name="connsiteX990" fmla="*/ 1385600 w 2731254"/>
              <a:gd name="connsiteY990" fmla="*/ 262572 h 3949576"/>
              <a:gd name="connsiteX991" fmla="*/ 1428042 w 2731254"/>
              <a:gd name="connsiteY991" fmla="*/ 267912 h 3949576"/>
              <a:gd name="connsiteX992" fmla="*/ 1472980 w 2731254"/>
              <a:gd name="connsiteY992" fmla="*/ 275921 h 3949576"/>
              <a:gd name="connsiteX993" fmla="*/ 1567850 w 2731254"/>
              <a:gd name="connsiteY993" fmla="*/ 299949 h 3949576"/>
              <a:gd name="connsiteX994" fmla="*/ 1889908 w 2731254"/>
              <a:gd name="connsiteY994" fmla="*/ 492175 h 3949576"/>
              <a:gd name="connsiteX995" fmla="*/ 2002254 w 2731254"/>
              <a:gd name="connsiteY995" fmla="*/ 647024 h 3949576"/>
              <a:gd name="connsiteX996" fmla="*/ 2067165 w 2731254"/>
              <a:gd name="connsiteY996" fmla="*/ 825901 h 3949576"/>
              <a:gd name="connsiteX997" fmla="*/ 2089634 w 2731254"/>
              <a:gd name="connsiteY997" fmla="*/ 1012788 h 3949576"/>
              <a:gd name="connsiteX998" fmla="*/ 2074655 w 2731254"/>
              <a:gd name="connsiteY998" fmla="*/ 1199675 h 3949576"/>
              <a:gd name="connsiteX999" fmla="*/ 1947329 w 2731254"/>
              <a:gd name="connsiteY999" fmla="*/ 1522721 h 3949576"/>
              <a:gd name="connsiteX1000" fmla="*/ 1934846 w 2731254"/>
              <a:gd name="connsiteY1000" fmla="*/ 1514712 h 3949576"/>
              <a:gd name="connsiteX1001" fmla="*/ 1917370 w 2731254"/>
              <a:gd name="connsiteY1001" fmla="*/ 1544080 h 3949576"/>
              <a:gd name="connsiteX1002" fmla="*/ 1897398 w 2731254"/>
              <a:gd name="connsiteY1002" fmla="*/ 1570778 h 3949576"/>
              <a:gd name="connsiteX1003" fmla="*/ 1879922 w 2731254"/>
              <a:gd name="connsiteY1003" fmla="*/ 1594806 h 3949576"/>
              <a:gd name="connsiteX1004" fmla="*/ 1859949 w 2731254"/>
              <a:gd name="connsiteY1004" fmla="*/ 1616164 h 3949576"/>
              <a:gd name="connsiteX1005" fmla="*/ 1777562 w 2731254"/>
              <a:gd name="connsiteY1005" fmla="*/ 1704268 h 3949576"/>
              <a:gd name="connsiteX1006" fmla="*/ 1680196 w 2731254"/>
              <a:gd name="connsiteY1006" fmla="*/ 1779023 h 3949576"/>
              <a:gd name="connsiteX1007" fmla="*/ 1640250 w 2731254"/>
              <a:gd name="connsiteY1007" fmla="*/ 1800381 h 3949576"/>
              <a:gd name="connsiteX1008" fmla="*/ 1607795 w 2731254"/>
              <a:gd name="connsiteY1008" fmla="*/ 1787032 h 3949576"/>
              <a:gd name="connsiteX1009" fmla="*/ 1587943 w 2731254"/>
              <a:gd name="connsiteY1009" fmla="*/ 1781317 h 3949576"/>
              <a:gd name="connsiteX1010" fmla="*/ 1607795 w 2731254"/>
              <a:gd name="connsiteY1010" fmla="*/ 1765674 h 3949576"/>
              <a:gd name="connsiteX1011" fmla="*/ 1657727 w 2731254"/>
              <a:gd name="connsiteY1011" fmla="*/ 1728296 h 3949576"/>
              <a:gd name="connsiteX1012" fmla="*/ 1707658 w 2731254"/>
              <a:gd name="connsiteY1012" fmla="*/ 1688249 h 3949576"/>
              <a:gd name="connsiteX1013" fmla="*/ 1760086 w 2731254"/>
              <a:gd name="connsiteY1013" fmla="*/ 1648202 h 3949576"/>
              <a:gd name="connsiteX1014" fmla="*/ 1862446 w 2731254"/>
              <a:gd name="connsiteY1014" fmla="*/ 1565438 h 3949576"/>
              <a:gd name="connsiteX1015" fmla="*/ 1912377 w 2731254"/>
              <a:gd name="connsiteY1015" fmla="*/ 1522721 h 3949576"/>
              <a:gd name="connsiteX1016" fmla="*/ 1937343 w 2731254"/>
              <a:gd name="connsiteY1016" fmla="*/ 1501363 h 3949576"/>
              <a:gd name="connsiteX1017" fmla="*/ 1912377 w 2731254"/>
              <a:gd name="connsiteY1017" fmla="*/ 1520052 h 3949576"/>
              <a:gd name="connsiteX1018" fmla="*/ 1859949 w 2731254"/>
              <a:gd name="connsiteY1018" fmla="*/ 1560099 h 3949576"/>
              <a:gd name="connsiteX1019" fmla="*/ 1755093 w 2731254"/>
              <a:gd name="connsiteY1019" fmla="*/ 1642863 h 3949576"/>
              <a:gd name="connsiteX1020" fmla="*/ 1647740 w 2731254"/>
              <a:gd name="connsiteY1020" fmla="*/ 1725627 h 3949576"/>
              <a:gd name="connsiteX1021" fmla="*/ 1592816 w 2731254"/>
              <a:gd name="connsiteY1021" fmla="*/ 1765674 h 3949576"/>
              <a:gd name="connsiteX1022" fmla="*/ 1576370 w 2731254"/>
              <a:gd name="connsiteY1022" fmla="*/ 1777985 h 3949576"/>
              <a:gd name="connsiteX1023" fmla="*/ 1564830 w 2731254"/>
              <a:gd name="connsiteY1023" fmla="*/ 1774662 h 3949576"/>
              <a:gd name="connsiteX1024" fmla="*/ 1660535 w 2731254"/>
              <a:gd name="connsiteY1024" fmla="*/ 1699262 h 3949576"/>
              <a:gd name="connsiteX1025" fmla="*/ 1790045 w 2731254"/>
              <a:gd name="connsiteY1025" fmla="*/ 1594806 h 3949576"/>
              <a:gd name="connsiteX1026" fmla="*/ 1902391 w 2731254"/>
              <a:gd name="connsiteY1026" fmla="*/ 1501363 h 3949576"/>
              <a:gd name="connsiteX1027" fmla="*/ 1914874 w 2731254"/>
              <a:gd name="connsiteY1027" fmla="*/ 1488014 h 3949576"/>
              <a:gd name="connsiteX1028" fmla="*/ 1927357 w 2731254"/>
              <a:gd name="connsiteY1028" fmla="*/ 1477335 h 3949576"/>
              <a:gd name="connsiteX1029" fmla="*/ 1949826 w 2731254"/>
              <a:gd name="connsiteY1029" fmla="*/ 1455976 h 3949576"/>
              <a:gd name="connsiteX1030" fmla="*/ 1969799 w 2731254"/>
              <a:gd name="connsiteY1030" fmla="*/ 1437287 h 3949576"/>
              <a:gd name="connsiteX1031" fmla="*/ 1979785 w 2731254"/>
              <a:gd name="connsiteY1031" fmla="*/ 1426608 h 3949576"/>
              <a:gd name="connsiteX1032" fmla="*/ 1989771 w 2731254"/>
              <a:gd name="connsiteY1032" fmla="*/ 1415929 h 3949576"/>
              <a:gd name="connsiteX1033" fmla="*/ 1862446 w 2731254"/>
              <a:gd name="connsiteY1033" fmla="*/ 1522721 h 3949576"/>
              <a:gd name="connsiteX1034" fmla="*/ 1732624 w 2731254"/>
              <a:gd name="connsiteY1034" fmla="*/ 1624174 h 3949576"/>
              <a:gd name="connsiteX1035" fmla="*/ 1610292 w 2731254"/>
              <a:gd name="connsiteY1035" fmla="*/ 1720287 h 3949576"/>
              <a:gd name="connsiteX1036" fmla="*/ 1552870 w 2731254"/>
              <a:gd name="connsiteY1036" fmla="*/ 1765674 h 3949576"/>
              <a:gd name="connsiteX1037" fmla="*/ 1547667 w 2731254"/>
              <a:gd name="connsiteY1037" fmla="*/ 1769721 h 3949576"/>
              <a:gd name="connsiteX1038" fmla="*/ 1542884 w 2731254"/>
              <a:gd name="connsiteY1038" fmla="*/ 1768344 h 3949576"/>
              <a:gd name="connsiteX1039" fmla="*/ 1510429 w 2731254"/>
              <a:gd name="connsiteY1039" fmla="*/ 1760334 h 3949576"/>
              <a:gd name="connsiteX1040" fmla="*/ 1477973 w 2731254"/>
              <a:gd name="connsiteY1040" fmla="*/ 1754994 h 3949576"/>
              <a:gd name="connsiteX1041" fmla="*/ 1413062 w 2731254"/>
              <a:gd name="connsiteY1041" fmla="*/ 1744315 h 3949576"/>
              <a:gd name="connsiteX1042" fmla="*/ 1383103 w 2731254"/>
              <a:gd name="connsiteY1042" fmla="*/ 1741645 h 3949576"/>
              <a:gd name="connsiteX1043" fmla="*/ 1350648 w 2731254"/>
              <a:gd name="connsiteY1043" fmla="*/ 1738976 h 3949576"/>
              <a:gd name="connsiteX1044" fmla="*/ 1320689 w 2731254"/>
              <a:gd name="connsiteY1044" fmla="*/ 1738976 h 3949576"/>
              <a:gd name="connsiteX1045" fmla="*/ 1305709 w 2731254"/>
              <a:gd name="connsiteY1045" fmla="*/ 1738976 h 3949576"/>
              <a:gd name="connsiteX1046" fmla="*/ 1298220 w 2731254"/>
              <a:gd name="connsiteY1046" fmla="*/ 1738976 h 3949576"/>
              <a:gd name="connsiteX1047" fmla="*/ 1293226 w 2731254"/>
              <a:gd name="connsiteY1047" fmla="*/ 1738976 h 3949576"/>
              <a:gd name="connsiteX1048" fmla="*/ 1128452 w 2731254"/>
              <a:gd name="connsiteY1048" fmla="*/ 1738976 h 3949576"/>
              <a:gd name="connsiteX1049" fmla="*/ 1046065 w 2731254"/>
              <a:gd name="connsiteY1049" fmla="*/ 1741645 h 3949576"/>
              <a:gd name="connsiteX1050" fmla="*/ 1026093 w 2731254"/>
              <a:gd name="connsiteY1050" fmla="*/ 1741645 h 3949576"/>
              <a:gd name="connsiteX1051" fmla="*/ 1023596 w 2731254"/>
              <a:gd name="connsiteY1051" fmla="*/ 1741645 h 3949576"/>
              <a:gd name="connsiteX1052" fmla="*/ 1021100 w 2731254"/>
              <a:gd name="connsiteY1052" fmla="*/ 1741645 h 3949576"/>
              <a:gd name="connsiteX1053" fmla="*/ 1018603 w 2731254"/>
              <a:gd name="connsiteY1053" fmla="*/ 1741645 h 3949576"/>
              <a:gd name="connsiteX1054" fmla="*/ 1004422 w 2731254"/>
              <a:gd name="connsiteY1054" fmla="*/ 1743024 h 3949576"/>
              <a:gd name="connsiteX1055" fmla="*/ 1003624 w 2731254"/>
              <a:gd name="connsiteY1055" fmla="*/ 1741645 h 3949576"/>
              <a:gd name="connsiteX1056" fmla="*/ 991141 w 2731254"/>
              <a:gd name="connsiteY1056" fmla="*/ 1728296 h 3949576"/>
              <a:gd name="connsiteX1057" fmla="*/ 991141 w 2731254"/>
              <a:gd name="connsiteY1057" fmla="*/ 1746985 h 3949576"/>
              <a:gd name="connsiteX1058" fmla="*/ 991141 w 2731254"/>
              <a:gd name="connsiteY1058" fmla="*/ 1744315 h 3949576"/>
              <a:gd name="connsiteX1059" fmla="*/ 1004422 w 2731254"/>
              <a:gd name="connsiteY1059" fmla="*/ 1743024 h 3949576"/>
              <a:gd name="connsiteX1060" fmla="*/ 1023908 w 2731254"/>
              <a:gd name="connsiteY1060" fmla="*/ 1776687 h 3949576"/>
              <a:gd name="connsiteX1061" fmla="*/ 1031086 w 2731254"/>
              <a:gd name="connsiteY1061" fmla="*/ 1821740 h 3949576"/>
              <a:gd name="connsiteX1062" fmla="*/ 1023908 w 2731254"/>
              <a:gd name="connsiteY1062" fmla="*/ 1865792 h 3949576"/>
              <a:gd name="connsiteX1063" fmla="*/ 1006629 w 2731254"/>
              <a:gd name="connsiteY1063" fmla="*/ 1896494 h 3949576"/>
              <a:gd name="connsiteX1064" fmla="*/ 991141 w 2731254"/>
              <a:gd name="connsiteY1064" fmla="*/ 1896494 h 3949576"/>
              <a:gd name="connsiteX1065" fmla="*/ 988644 w 2731254"/>
              <a:gd name="connsiteY1065" fmla="*/ 1896494 h 3949576"/>
              <a:gd name="connsiteX1066" fmla="*/ 988644 w 2731254"/>
              <a:gd name="connsiteY1066" fmla="*/ 1897829 h 3949576"/>
              <a:gd name="connsiteX1067" fmla="*/ 988644 w 2731254"/>
              <a:gd name="connsiteY1067" fmla="*/ 1901834 h 3949576"/>
              <a:gd name="connsiteX1068" fmla="*/ 988644 w 2731254"/>
              <a:gd name="connsiteY1068" fmla="*/ 1909843 h 3949576"/>
              <a:gd name="connsiteX1069" fmla="*/ 988644 w 2731254"/>
              <a:gd name="connsiteY1069" fmla="*/ 1912513 h 3949576"/>
              <a:gd name="connsiteX1070" fmla="*/ 988644 w 2731254"/>
              <a:gd name="connsiteY1070" fmla="*/ 1915183 h 3949576"/>
              <a:gd name="connsiteX1071" fmla="*/ 991141 w 2731254"/>
              <a:gd name="connsiteY1071" fmla="*/ 1915183 h 3949576"/>
              <a:gd name="connsiteX1072" fmla="*/ 1003624 w 2731254"/>
              <a:gd name="connsiteY1072" fmla="*/ 1901834 h 3949576"/>
              <a:gd name="connsiteX1073" fmla="*/ 1006629 w 2731254"/>
              <a:gd name="connsiteY1073" fmla="*/ 1896494 h 3949576"/>
              <a:gd name="connsiteX1074" fmla="*/ 1011113 w 2731254"/>
              <a:gd name="connsiteY1074" fmla="*/ 1896494 h 3949576"/>
              <a:gd name="connsiteX1075" fmla="*/ 1168398 w 2731254"/>
              <a:gd name="connsiteY1075" fmla="*/ 1896494 h 3949576"/>
              <a:gd name="connsiteX1076" fmla="*/ 1235805 w 2731254"/>
              <a:gd name="connsiteY1076" fmla="*/ 1896494 h 3949576"/>
              <a:gd name="connsiteX1077" fmla="*/ 1270757 w 2731254"/>
              <a:gd name="connsiteY1077" fmla="*/ 1896494 h 3949576"/>
              <a:gd name="connsiteX1078" fmla="*/ 1285737 w 2731254"/>
              <a:gd name="connsiteY1078" fmla="*/ 1896494 h 3949576"/>
              <a:gd name="connsiteX1079" fmla="*/ 1300716 w 2731254"/>
              <a:gd name="connsiteY1079" fmla="*/ 1896494 h 3949576"/>
              <a:gd name="connsiteX1080" fmla="*/ 1315696 w 2731254"/>
              <a:gd name="connsiteY1080" fmla="*/ 1896494 h 3949576"/>
              <a:gd name="connsiteX1081" fmla="*/ 1442397 w 2731254"/>
              <a:gd name="connsiteY1081" fmla="*/ 1880475 h 3949576"/>
              <a:gd name="connsiteX1082" fmla="*/ 1552385 w 2731254"/>
              <a:gd name="connsiteY1082" fmla="*/ 1844652 h 3949576"/>
              <a:gd name="connsiteX1083" fmla="*/ 1582829 w 2731254"/>
              <a:gd name="connsiteY1083" fmla="*/ 1861787 h 3949576"/>
              <a:gd name="connsiteX1084" fmla="*/ 1682692 w 2731254"/>
              <a:gd name="connsiteY1084" fmla="*/ 1920523 h 3949576"/>
              <a:gd name="connsiteX1085" fmla="*/ 1677699 w 2731254"/>
              <a:gd name="connsiteY1085" fmla="*/ 1928532 h 3949576"/>
              <a:gd name="connsiteX1086" fmla="*/ 1735120 w 2731254"/>
              <a:gd name="connsiteY1086" fmla="*/ 1965909 h 3949576"/>
              <a:gd name="connsiteX1087" fmla="*/ 1909881 w 2731254"/>
              <a:gd name="connsiteY1087" fmla="*/ 2072702 h 3949576"/>
              <a:gd name="connsiteX1088" fmla="*/ 1989771 w 2731254"/>
              <a:gd name="connsiteY1088" fmla="*/ 2123428 h 3949576"/>
              <a:gd name="connsiteX1089" fmla="*/ 2024723 w 2731254"/>
              <a:gd name="connsiteY1089" fmla="*/ 2147456 h 3949576"/>
              <a:gd name="connsiteX1090" fmla="*/ 2042199 w 2731254"/>
              <a:gd name="connsiteY1090" fmla="*/ 2158135 h 3949576"/>
              <a:gd name="connsiteX1091" fmla="*/ 2046967 w 2731254"/>
              <a:gd name="connsiteY1091" fmla="*/ 2161777 h 3949576"/>
              <a:gd name="connsiteX1092" fmla="*/ 2068608 w 2731254"/>
              <a:gd name="connsiteY1092" fmla="*/ 2203188 h 3949576"/>
              <a:gd name="connsiteX1093" fmla="*/ 2137069 w 2731254"/>
              <a:gd name="connsiteY1093" fmla="*/ 2446475 h 3949576"/>
              <a:gd name="connsiteX1094" fmla="*/ 2139566 w 2731254"/>
              <a:gd name="connsiteY1094" fmla="*/ 2465163 h 3949576"/>
              <a:gd name="connsiteX1095" fmla="*/ 2142062 w 2731254"/>
              <a:gd name="connsiteY1095" fmla="*/ 2486522 h 3949576"/>
              <a:gd name="connsiteX1096" fmla="*/ 2144559 w 2731254"/>
              <a:gd name="connsiteY1096" fmla="*/ 2529239 h 3949576"/>
              <a:gd name="connsiteX1097" fmla="*/ 2144559 w 2731254"/>
              <a:gd name="connsiteY1097" fmla="*/ 2601323 h 3949576"/>
              <a:gd name="connsiteX1098" fmla="*/ 2132076 w 2731254"/>
              <a:gd name="connsiteY1098" fmla="*/ 2748163 h 3949576"/>
              <a:gd name="connsiteX1099" fmla="*/ 2017233 w 2731254"/>
              <a:gd name="connsiteY1099" fmla="*/ 3060530 h 3949576"/>
              <a:gd name="connsiteX1100" fmla="*/ 1915810 w 2731254"/>
              <a:gd name="connsiteY1100" fmla="*/ 3189349 h 3949576"/>
              <a:gd name="connsiteX1101" fmla="*/ 1910478 w 2731254"/>
              <a:gd name="connsiteY1101" fmla="*/ 3193621 h 3949576"/>
              <a:gd name="connsiteX1102" fmla="*/ 1909881 w 2731254"/>
              <a:gd name="connsiteY1102" fmla="*/ 3194021 h 3949576"/>
              <a:gd name="connsiteX1103" fmla="*/ 1817507 w 2731254"/>
              <a:gd name="connsiteY1103" fmla="*/ 3236738 h 3949576"/>
              <a:gd name="connsiteX1104" fmla="*/ 1792542 w 2731254"/>
              <a:gd name="connsiteY1104" fmla="*/ 3247417 h 3949576"/>
              <a:gd name="connsiteX1105" fmla="*/ 1777562 w 2731254"/>
              <a:gd name="connsiteY1105" fmla="*/ 3250087 h 3949576"/>
              <a:gd name="connsiteX1106" fmla="*/ 1765079 w 2731254"/>
              <a:gd name="connsiteY1106" fmla="*/ 3255426 h 3949576"/>
              <a:gd name="connsiteX1107" fmla="*/ 1737617 w 2731254"/>
              <a:gd name="connsiteY1107" fmla="*/ 3263436 h 3949576"/>
              <a:gd name="connsiteX1108" fmla="*/ 1707658 w 2731254"/>
              <a:gd name="connsiteY1108" fmla="*/ 3268775 h 3949576"/>
              <a:gd name="connsiteX1109" fmla="*/ 1692679 w 2731254"/>
              <a:gd name="connsiteY1109" fmla="*/ 3274115 h 3949576"/>
              <a:gd name="connsiteX1110" fmla="*/ 1677699 w 2731254"/>
              <a:gd name="connsiteY1110" fmla="*/ 3276785 h 3949576"/>
              <a:gd name="connsiteX1111" fmla="*/ 1647740 w 2731254"/>
              <a:gd name="connsiteY1111" fmla="*/ 3282124 h 3949576"/>
              <a:gd name="connsiteX1112" fmla="*/ 1615285 w 2731254"/>
              <a:gd name="connsiteY1112" fmla="*/ 3284794 h 3949576"/>
              <a:gd name="connsiteX1113" fmla="*/ 1582829 w 2731254"/>
              <a:gd name="connsiteY1113" fmla="*/ 3290134 h 3949576"/>
              <a:gd name="connsiteX1114" fmla="*/ 1550374 w 2731254"/>
              <a:gd name="connsiteY1114" fmla="*/ 3292803 h 3949576"/>
              <a:gd name="connsiteX1115" fmla="*/ 1517918 w 2731254"/>
              <a:gd name="connsiteY1115" fmla="*/ 3295473 h 3949576"/>
              <a:gd name="connsiteX1116" fmla="*/ 1482966 w 2731254"/>
              <a:gd name="connsiteY1116" fmla="*/ 3298143 h 3949576"/>
              <a:gd name="connsiteX1117" fmla="*/ 1450511 w 2731254"/>
              <a:gd name="connsiteY1117" fmla="*/ 3300813 h 3949576"/>
              <a:gd name="connsiteX1118" fmla="*/ 1380607 w 2731254"/>
              <a:gd name="connsiteY1118" fmla="*/ 3300813 h 3949576"/>
              <a:gd name="connsiteX1119" fmla="*/ 1363131 w 2731254"/>
              <a:gd name="connsiteY1119" fmla="*/ 3300813 h 3949576"/>
              <a:gd name="connsiteX1120" fmla="*/ 1345655 w 2731254"/>
              <a:gd name="connsiteY1120" fmla="*/ 3300813 h 3949576"/>
              <a:gd name="connsiteX1121" fmla="*/ 1310703 w 2731254"/>
              <a:gd name="connsiteY1121" fmla="*/ 3298143 h 3949576"/>
              <a:gd name="connsiteX1122" fmla="*/ 1240798 w 2731254"/>
              <a:gd name="connsiteY1122" fmla="*/ 3295473 h 3949576"/>
              <a:gd name="connsiteX1123" fmla="*/ 1205846 w 2731254"/>
              <a:gd name="connsiteY1123" fmla="*/ 3292803 h 3949576"/>
              <a:gd name="connsiteX1124" fmla="*/ 1170894 w 2731254"/>
              <a:gd name="connsiteY1124" fmla="*/ 3287464 h 3949576"/>
              <a:gd name="connsiteX1125" fmla="*/ 876298 w 2731254"/>
              <a:gd name="connsiteY1125" fmla="*/ 3244747 h 3949576"/>
              <a:gd name="connsiteX1126" fmla="*/ 729000 w 2731254"/>
              <a:gd name="connsiteY1126" fmla="*/ 3212709 h 3949576"/>
              <a:gd name="connsiteX1127" fmla="*/ 691552 w 2731254"/>
              <a:gd name="connsiteY1127" fmla="*/ 3204700 h 3949576"/>
              <a:gd name="connsiteX1128" fmla="*/ 689055 w 2731254"/>
              <a:gd name="connsiteY1128" fmla="*/ 3204700 h 3949576"/>
              <a:gd name="connsiteX1129" fmla="*/ 681565 w 2731254"/>
              <a:gd name="connsiteY1129" fmla="*/ 3202030 h 3949576"/>
              <a:gd name="connsiteX1130" fmla="*/ 668497 w 2731254"/>
              <a:gd name="connsiteY1130" fmla="*/ 3195708 h 3949576"/>
              <a:gd name="connsiteX1131" fmla="*/ 669082 w 2731254"/>
              <a:gd name="connsiteY1131" fmla="*/ 3186011 h 3949576"/>
              <a:gd name="connsiteX1132" fmla="*/ 669082 w 2731254"/>
              <a:gd name="connsiteY1132" fmla="*/ 3167323 h 3949576"/>
              <a:gd name="connsiteX1133" fmla="*/ 666586 w 2731254"/>
              <a:gd name="connsiteY1133" fmla="*/ 3183341 h 3949576"/>
              <a:gd name="connsiteX1134" fmla="*/ 668458 w 2731254"/>
              <a:gd name="connsiteY1134" fmla="*/ 3195689 h 3949576"/>
              <a:gd name="connsiteX1135" fmla="*/ 668497 w 2731254"/>
              <a:gd name="connsiteY1135" fmla="*/ 3195708 h 3949576"/>
              <a:gd name="connsiteX1136" fmla="*/ 664089 w 2731254"/>
              <a:gd name="connsiteY1136" fmla="*/ 3268775 h 3949576"/>
              <a:gd name="connsiteX1137" fmla="*/ 661593 w 2731254"/>
              <a:gd name="connsiteY1137" fmla="*/ 3322171 h 3949576"/>
              <a:gd name="connsiteX1138" fmla="*/ 659096 w 2731254"/>
              <a:gd name="connsiteY1138" fmla="*/ 3346200 h 3949576"/>
              <a:gd name="connsiteX1139" fmla="*/ 659096 w 2731254"/>
              <a:gd name="connsiteY1139" fmla="*/ 3359549 h 3949576"/>
              <a:gd name="connsiteX1140" fmla="*/ 659096 w 2731254"/>
              <a:gd name="connsiteY1140" fmla="*/ 3367558 h 3949576"/>
              <a:gd name="connsiteX1141" fmla="*/ 676572 w 2731254"/>
              <a:gd name="connsiteY1141" fmla="*/ 3372898 h 3949576"/>
              <a:gd name="connsiteX1142" fmla="*/ 684062 w 2731254"/>
              <a:gd name="connsiteY1142" fmla="*/ 3375568 h 3949576"/>
              <a:gd name="connsiteX1143" fmla="*/ 686559 w 2731254"/>
              <a:gd name="connsiteY1143" fmla="*/ 3375568 h 3949576"/>
              <a:gd name="connsiteX1144" fmla="*/ 686559 w 2731254"/>
              <a:gd name="connsiteY1144" fmla="*/ 3378237 h 3949576"/>
              <a:gd name="connsiteX1145" fmla="*/ 691552 w 2731254"/>
              <a:gd name="connsiteY1145" fmla="*/ 3378237 h 3949576"/>
              <a:gd name="connsiteX1146" fmla="*/ 751469 w 2731254"/>
              <a:gd name="connsiteY1146" fmla="*/ 3386247 h 3949576"/>
              <a:gd name="connsiteX1147" fmla="*/ 1098494 w 2731254"/>
              <a:gd name="connsiteY1147" fmla="*/ 3418284 h 3949576"/>
              <a:gd name="connsiteX1148" fmla="*/ 1188370 w 2731254"/>
              <a:gd name="connsiteY1148" fmla="*/ 3420954 h 3949576"/>
              <a:gd name="connsiteX1149" fmla="*/ 1233309 w 2731254"/>
              <a:gd name="connsiteY1149" fmla="*/ 3423624 h 3949576"/>
              <a:gd name="connsiteX1150" fmla="*/ 1258274 w 2731254"/>
              <a:gd name="connsiteY1150" fmla="*/ 3423624 h 3949576"/>
              <a:gd name="connsiteX1151" fmla="*/ 1263268 w 2731254"/>
              <a:gd name="connsiteY1151" fmla="*/ 3423624 h 3949576"/>
              <a:gd name="connsiteX1152" fmla="*/ 1270757 w 2731254"/>
              <a:gd name="connsiteY1152" fmla="*/ 3423624 h 3949576"/>
              <a:gd name="connsiteX1153" fmla="*/ 1283240 w 2731254"/>
              <a:gd name="connsiteY1153" fmla="*/ 3423624 h 3949576"/>
              <a:gd name="connsiteX1154" fmla="*/ 1510429 w 2731254"/>
              <a:gd name="connsiteY1154" fmla="*/ 3399596 h 3949576"/>
              <a:gd name="connsiteX1155" fmla="*/ 1540387 w 2731254"/>
              <a:gd name="connsiteY1155" fmla="*/ 3394256 h 3949576"/>
              <a:gd name="connsiteX1156" fmla="*/ 1572843 w 2731254"/>
              <a:gd name="connsiteY1156" fmla="*/ 3386247 h 3949576"/>
              <a:gd name="connsiteX1157" fmla="*/ 1607795 w 2731254"/>
              <a:gd name="connsiteY1157" fmla="*/ 3375568 h 3949576"/>
              <a:gd name="connsiteX1158" fmla="*/ 1645244 w 2731254"/>
              <a:gd name="connsiteY1158" fmla="*/ 3362218 h 3949576"/>
              <a:gd name="connsiteX1159" fmla="*/ 1790045 w 2731254"/>
              <a:gd name="connsiteY1159" fmla="*/ 3290134 h 3949576"/>
              <a:gd name="connsiteX1160" fmla="*/ 1910478 w 2731254"/>
              <a:gd name="connsiteY1160" fmla="*/ 3193621 h 3949576"/>
              <a:gd name="connsiteX1161" fmla="*/ 1929853 w 2731254"/>
              <a:gd name="connsiteY1161" fmla="*/ 3180672 h 3949576"/>
              <a:gd name="connsiteX1162" fmla="*/ 1947329 w 2731254"/>
              <a:gd name="connsiteY1162" fmla="*/ 3167323 h 3949576"/>
              <a:gd name="connsiteX1163" fmla="*/ 1957316 w 2731254"/>
              <a:gd name="connsiteY1163" fmla="*/ 3159313 h 3949576"/>
              <a:gd name="connsiteX1164" fmla="*/ 1964805 w 2731254"/>
              <a:gd name="connsiteY1164" fmla="*/ 3153974 h 3949576"/>
              <a:gd name="connsiteX1165" fmla="*/ 1974792 w 2731254"/>
              <a:gd name="connsiteY1165" fmla="*/ 3145964 h 3949576"/>
              <a:gd name="connsiteX1166" fmla="*/ 1982281 w 2731254"/>
              <a:gd name="connsiteY1166" fmla="*/ 3137955 h 3949576"/>
              <a:gd name="connsiteX1167" fmla="*/ 2039703 w 2731254"/>
              <a:gd name="connsiteY1167" fmla="*/ 3071209 h 3949576"/>
              <a:gd name="connsiteX1168" fmla="*/ 2084641 w 2731254"/>
              <a:gd name="connsiteY1168" fmla="*/ 2991115 h 3949576"/>
              <a:gd name="connsiteX1169" fmla="*/ 2124586 w 2731254"/>
              <a:gd name="connsiteY1169" fmla="*/ 2870974 h 3949576"/>
              <a:gd name="connsiteX1170" fmla="*/ 2139566 w 2731254"/>
              <a:gd name="connsiteY1170" fmla="*/ 2801559 h 3949576"/>
              <a:gd name="connsiteX1171" fmla="*/ 2144559 w 2731254"/>
              <a:gd name="connsiteY1171" fmla="*/ 2764182 h 3949576"/>
              <a:gd name="connsiteX1172" fmla="*/ 2147055 w 2731254"/>
              <a:gd name="connsiteY1172" fmla="*/ 2729474 h 3949576"/>
              <a:gd name="connsiteX1173" fmla="*/ 2152049 w 2731254"/>
              <a:gd name="connsiteY1173" fmla="*/ 2657389 h 3949576"/>
              <a:gd name="connsiteX1174" fmla="*/ 2154545 w 2731254"/>
              <a:gd name="connsiteY1174" fmla="*/ 2593314 h 3949576"/>
              <a:gd name="connsiteX1175" fmla="*/ 2164531 w 2731254"/>
              <a:gd name="connsiteY1175" fmla="*/ 2574625 h 3949576"/>
              <a:gd name="connsiteX1176" fmla="*/ 2162035 w 2731254"/>
              <a:gd name="connsiteY1176" fmla="*/ 2555937 h 3949576"/>
              <a:gd name="connsiteX1177" fmla="*/ 2162035 w 2731254"/>
              <a:gd name="connsiteY1177" fmla="*/ 2542588 h 3949576"/>
              <a:gd name="connsiteX1178" fmla="*/ 2162035 w 2731254"/>
              <a:gd name="connsiteY1178" fmla="*/ 2529239 h 3949576"/>
              <a:gd name="connsiteX1179" fmla="*/ 2159538 w 2731254"/>
              <a:gd name="connsiteY1179" fmla="*/ 2475842 h 3949576"/>
              <a:gd name="connsiteX1180" fmla="*/ 2157042 w 2731254"/>
              <a:gd name="connsiteY1180" fmla="*/ 2419776 h 3949576"/>
              <a:gd name="connsiteX1181" fmla="*/ 2149552 w 2731254"/>
              <a:gd name="connsiteY1181" fmla="*/ 2371720 h 3949576"/>
              <a:gd name="connsiteX1182" fmla="*/ 2154545 w 2731254"/>
              <a:gd name="connsiteY1182" fmla="*/ 2390409 h 3949576"/>
              <a:gd name="connsiteX1183" fmla="*/ 2159538 w 2731254"/>
              <a:gd name="connsiteY1183" fmla="*/ 2411767 h 3949576"/>
              <a:gd name="connsiteX1184" fmla="*/ 2159538 w 2731254"/>
              <a:gd name="connsiteY1184" fmla="*/ 2427786 h 3949576"/>
              <a:gd name="connsiteX1185" fmla="*/ 2162035 w 2731254"/>
              <a:gd name="connsiteY1185" fmla="*/ 2441135 h 3949576"/>
              <a:gd name="connsiteX1186" fmla="*/ 2164531 w 2731254"/>
              <a:gd name="connsiteY1186" fmla="*/ 2473173 h 3949576"/>
              <a:gd name="connsiteX1187" fmla="*/ 2167028 w 2731254"/>
              <a:gd name="connsiteY1187" fmla="*/ 2507880 h 3949576"/>
              <a:gd name="connsiteX1188" fmla="*/ 2172021 w 2731254"/>
              <a:gd name="connsiteY1188" fmla="*/ 2558606 h 3949576"/>
              <a:gd name="connsiteX1189" fmla="*/ 2174518 w 2731254"/>
              <a:gd name="connsiteY1189" fmla="*/ 2515890 h 3949576"/>
              <a:gd name="connsiteX1190" fmla="*/ 2172021 w 2731254"/>
              <a:gd name="connsiteY1190" fmla="*/ 2489191 h 3949576"/>
              <a:gd name="connsiteX1191" fmla="*/ 2172021 w 2731254"/>
              <a:gd name="connsiteY1191" fmla="*/ 2473173 h 3949576"/>
              <a:gd name="connsiteX1192" fmla="*/ 2169525 w 2731254"/>
              <a:gd name="connsiteY1192" fmla="*/ 2459824 h 3949576"/>
              <a:gd name="connsiteX1193" fmla="*/ 2162035 w 2731254"/>
              <a:gd name="connsiteY1193" fmla="*/ 2395748 h 3949576"/>
              <a:gd name="connsiteX1194" fmla="*/ 2159538 w 2731254"/>
              <a:gd name="connsiteY1194" fmla="*/ 2379729 h 3949576"/>
              <a:gd name="connsiteX1195" fmla="*/ 2157042 w 2731254"/>
              <a:gd name="connsiteY1195" fmla="*/ 2363711 h 3949576"/>
              <a:gd name="connsiteX1196" fmla="*/ 2152049 w 2731254"/>
              <a:gd name="connsiteY1196" fmla="*/ 2334343 h 3949576"/>
              <a:gd name="connsiteX1197" fmla="*/ 2159538 w 2731254"/>
              <a:gd name="connsiteY1197" fmla="*/ 2353031 h 3949576"/>
              <a:gd name="connsiteX1198" fmla="*/ 2167028 w 2731254"/>
              <a:gd name="connsiteY1198" fmla="*/ 2379729 h 3949576"/>
              <a:gd name="connsiteX1199" fmla="*/ 2174518 w 2731254"/>
              <a:gd name="connsiteY1199" fmla="*/ 2409097 h 3949576"/>
              <a:gd name="connsiteX1200" fmla="*/ 2174518 w 2731254"/>
              <a:gd name="connsiteY1200" fmla="*/ 2417107 h 3949576"/>
              <a:gd name="connsiteX1201" fmla="*/ 2177014 w 2731254"/>
              <a:gd name="connsiteY1201" fmla="*/ 2425116 h 3949576"/>
              <a:gd name="connsiteX1202" fmla="*/ 2179511 w 2731254"/>
              <a:gd name="connsiteY1202" fmla="*/ 2441135 h 3949576"/>
              <a:gd name="connsiteX1203" fmla="*/ 2179511 w 2731254"/>
              <a:gd name="connsiteY1203" fmla="*/ 2425116 h 3949576"/>
              <a:gd name="connsiteX1204" fmla="*/ 2177014 w 2731254"/>
              <a:gd name="connsiteY1204" fmla="*/ 2409097 h 3949576"/>
              <a:gd name="connsiteX1205" fmla="*/ 2177014 w 2731254"/>
              <a:gd name="connsiteY1205" fmla="*/ 2382399 h 3949576"/>
              <a:gd name="connsiteX1206" fmla="*/ 2174518 w 2731254"/>
              <a:gd name="connsiteY1206" fmla="*/ 2366380 h 3949576"/>
              <a:gd name="connsiteX1207" fmla="*/ 2172021 w 2731254"/>
              <a:gd name="connsiteY1207" fmla="*/ 2355701 h 3949576"/>
              <a:gd name="connsiteX1208" fmla="*/ 2169525 w 2731254"/>
              <a:gd name="connsiteY1208" fmla="*/ 2331673 h 3949576"/>
              <a:gd name="connsiteX1209" fmla="*/ 2164531 w 2731254"/>
              <a:gd name="connsiteY1209" fmla="*/ 2320994 h 3949576"/>
              <a:gd name="connsiteX1210" fmla="*/ 2162035 w 2731254"/>
              <a:gd name="connsiteY1210" fmla="*/ 2310314 h 3949576"/>
              <a:gd name="connsiteX1211" fmla="*/ 2159538 w 2731254"/>
              <a:gd name="connsiteY1211" fmla="*/ 2299635 h 3949576"/>
              <a:gd name="connsiteX1212" fmla="*/ 2159538 w 2731254"/>
              <a:gd name="connsiteY1212" fmla="*/ 2294296 h 3949576"/>
              <a:gd name="connsiteX1213" fmla="*/ 2157042 w 2731254"/>
              <a:gd name="connsiteY1213" fmla="*/ 2291626 h 3949576"/>
              <a:gd name="connsiteX1214" fmla="*/ 2149552 w 2731254"/>
              <a:gd name="connsiteY1214" fmla="*/ 2275607 h 3949576"/>
              <a:gd name="connsiteX1215" fmla="*/ 2147055 w 2731254"/>
              <a:gd name="connsiteY1215" fmla="*/ 2270267 h 3949576"/>
              <a:gd name="connsiteX1216" fmla="*/ 2147055 w 2731254"/>
              <a:gd name="connsiteY1216" fmla="*/ 2267597 h 3949576"/>
              <a:gd name="connsiteX1217" fmla="*/ 2142062 w 2731254"/>
              <a:gd name="connsiteY1217" fmla="*/ 2259588 h 3949576"/>
              <a:gd name="connsiteX1218" fmla="*/ 2134572 w 2731254"/>
              <a:gd name="connsiteY1218" fmla="*/ 2246239 h 3949576"/>
              <a:gd name="connsiteX1219" fmla="*/ 2124586 w 2731254"/>
              <a:gd name="connsiteY1219" fmla="*/ 2232890 h 3949576"/>
              <a:gd name="connsiteX1220" fmla="*/ 2112103 w 2731254"/>
              <a:gd name="connsiteY1220" fmla="*/ 2216871 h 3949576"/>
              <a:gd name="connsiteX1221" fmla="*/ 2109607 w 2731254"/>
              <a:gd name="connsiteY1221" fmla="*/ 2214201 h 3949576"/>
              <a:gd name="connsiteX1222" fmla="*/ 2107110 w 2731254"/>
              <a:gd name="connsiteY1222" fmla="*/ 2211531 h 3949576"/>
              <a:gd name="connsiteX1223" fmla="*/ 2104614 w 2731254"/>
              <a:gd name="connsiteY1223" fmla="*/ 2208862 h 3949576"/>
              <a:gd name="connsiteX1224" fmla="*/ 2089634 w 2731254"/>
              <a:gd name="connsiteY1224" fmla="*/ 2198182 h 3949576"/>
              <a:gd name="connsiteX1225" fmla="*/ 2059675 w 2731254"/>
              <a:gd name="connsiteY1225" fmla="*/ 2171484 h 3949576"/>
              <a:gd name="connsiteX1226" fmla="*/ 2046967 w 2731254"/>
              <a:gd name="connsiteY1226" fmla="*/ 2161777 h 3949576"/>
              <a:gd name="connsiteX1227" fmla="*/ 2029716 w 2731254"/>
              <a:gd name="connsiteY1227" fmla="*/ 2128767 h 3949576"/>
              <a:gd name="connsiteX1228" fmla="*/ 2016023 w 2731254"/>
              <a:gd name="connsiteY1228" fmla="*/ 2107845 h 3949576"/>
              <a:gd name="connsiteX1229" fmla="*/ 2026011 w 2731254"/>
              <a:gd name="connsiteY1229" fmla="*/ 2114417 h 3949576"/>
              <a:gd name="connsiteX1230" fmla="*/ 2039703 w 2731254"/>
              <a:gd name="connsiteY1230" fmla="*/ 2123428 h 3949576"/>
              <a:gd name="connsiteX1231" fmla="*/ 2054682 w 2731254"/>
              <a:gd name="connsiteY1231" fmla="*/ 2134107 h 3949576"/>
              <a:gd name="connsiteX1232" fmla="*/ 2069662 w 2731254"/>
              <a:gd name="connsiteY1232" fmla="*/ 2144786 h 3949576"/>
              <a:gd name="connsiteX1233" fmla="*/ 2122090 w 2731254"/>
              <a:gd name="connsiteY1233" fmla="*/ 2190173 h 3949576"/>
              <a:gd name="connsiteX1234" fmla="*/ 2129579 w 2731254"/>
              <a:gd name="connsiteY1234" fmla="*/ 2195513 h 3949576"/>
              <a:gd name="connsiteX1235" fmla="*/ 2129579 w 2731254"/>
              <a:gd name="connsiteY1235" fmla="*/ 2198182 h 3949576"/>
              <a:gd name="connsiteX1236" fmla="*/ 2134572 w 2731254"/>
              <a:gd name="connsiteY1236" fmla="*/ 2203522 h 3949576"/>
              <a:gd name="connsiteX1237" fmla="*/ 2139566 w 2731254"/>
              <a:gd name="connsiteY1237" fmla="*/ 2211531 h 3949576"/>
              <a:gd name="connsiteX1238" fmla="*/ 2147055 w 2731254"/>
              <a:gd name="connsiteY1238" fmla="*/ 2219541 h 3949576"/>
              <a:gd name="connsiteX1239" fmla="*/ 2152049 w 2731254"/>
              <a:gd name="connsiteY1239" fmla="*/ 2227550 h 3949576"/>
              <a:gd name="connsiteX1240" fmla="*/ 2169525 w 2731254"/>
              <a:gd name="connsiteY1240" fmla="*/ 2259588 h 3949576"/>
              <a:gd name="connsiteX1241" fmla="*/ 2177014 w 2731254"/>
              <a:gd name="connsiteY1241" fmla="*/ 2280946 h 3949576"/>
              <a:gd name="connsiteX1242" fmla="*/ 2182007 w 2731254"/>
              <a:gd name="connsiteY1242" fmla="*/ 2299635 h 3949576"/>
              <a:gd name="connsiteX1243" fmla="*/ 2179511 w 2731254"/>
              <a:gd name="connsiteY1243" fmla="*/ 2288956 h 3949576"/>
              <a:gd name="connsiteX1244" fmla="*/ 2177014 w 2731254"/>
              <a:gd name="connsiteY1244" fmla="*/ 2280946 h 3949576"/>
              <a:gd name="connsiteX1245" fmla="*/ 2177014 w 2731254"/>
              <a:gd name="connsiteY1245" fmla="*/ 2280946 h 3949576"/>
              <a:gd name="connsiteX1246" fmla="*/ 2172021 w 2731254"/>
              <a:gd name="connsiteY1246" fmla="*/ 2262258 h 3949576"/>
              <a:gd name="connsiteX1247" fmla="*/ 2172021 w 2731254"/>
              <a:gd name="connsiteY1247" fmla="*/ 2259588 h 3949576"/>
              <a:gd name="connsiteX1248" fmla="*/ 2169525 w 2731254"/>
              <a:gd name="connsiteY1248" fmla="*/ 2254248 h 3949576"/>
              <a:gd name="connsiteX1249" fmla="*/ 2167028 w 2731254"/>
              <a:gd name="connsiteY1249" fmla="*/ 2246239 h 3949576"/>
              <a:gd name="connsiteX1250" fmla="*/ 2159538 w 2731254"/>
              <a:gd name="connsiteY1250" fmla="*/ 2230220 h 3949576"/>
              <a:gd name="connsiteX1251" fmla="*/ 2149552 w 2731254"/>
              <a:gd name="connsiteY1251" fmla="*/ 2214201 h 3949576"/>
              <a:gd name="connsiteX1252" fmla="*/ 2137069 w 2731254"/>
              <a:gd name="connsiteY1252" fmla="*/ 2198182 h 3949576"/>
              <a:gd name="connsiteX1253" fmla="*/ 2134572 w 2731254"/>
              <a:gd name="connsiteY1253" fmla="*/ 2195513 h 3949576"/>
              <a:gd name="connsiteX1254" fmla="*/ 2134572 w 2731254"/>
              <a:gd name="connsiteY1254" fmla="*/ 2192843 h 3949576"/>
              <a:gd name="connsiteX1255" fmla="*/ 2132076 w 2731254"/>
              <a:gd name="connsiteY1255" fmla="*/ 2192843 h 3949576"/>
              <a:gd name="connsiteX1256" fmla="*/ 2127083 w 2731254"/>
              <a:gd name="connsiteY1256" fmla="*/ 2184833 h 3949576"/>
              <a:gd name="connsiteX1257" fmla="*/ 2099620 w 2731254"/>
              <a:gd name="connsiteY1257" fmla="*/ 2163475 h 3949576"/>
              <a:gd name="connsiteX1258" fmla="*/ 2074655 w 2731254"/>
              <a:gd name="connsiteY1258" fmla="*/ 2142116 h 3949576"/>
              <a:gd name="connsiteX1259" fmla="*/ 2069662 w 2731254"/>
              <a:gd name="connsiteY1259" fmla="*/ 2134107 h 3949576"/>
              <a:gd name="connsiteX1260" fmla="*/ 2059675 w 2731254"/>
              <a:gd name="connsiteY1260" fmla="*/ 2131437 h 3949576"/>
              <a:gd name="connsiteX1261" fmla="*/ 2044696 w 2731254"/>
              <a:gd name="connsiteY1261" fmla="*/ 2120758 h 3949576"/>
              <a:gd name="connsiteX1262" fmla="*/ 2006786 w 2731254"/>
              <a:gd name="connsiteY1262" fmla="*/ 2093731 h 3949576"/>
              <a:gd name="connsiteX1263" fmla="*/ 1989785 w 2731254"/>
              <a:gd name="connsiteY1263" fmla="*/ 2067754 h 3949576"/>
              <a:gd name="connsiteX1264" fmla="*/ 2014737 w 2731254"/>
              <a:gd name="connsiteY1264" fmla="*/ 2083381 h 3949576"/>
              <a:gd name="connsiteX1265" fmla="*/ 2067165 w 2731254"/>
              <a:gd name="connsiteY1265" fmla="*/ 2120758 h 3949576"/>
              <a:gd name="connsiteX1266" fmla="*/ 2079648 w 2731254"/>
              <a:gd name="connsiteY1266" fmla="*/ 2128767 h 3949576"/>
              <a:gd name="connsiteX1267" fmla="*/ 2089634 w 2731254"/>
              <a:gd name="connsiteY1267" fmla="*/ 2139447 h 3949576"/>
              <a:gd name="connsiteX1268" fmla="*/ 2112103 w 2731254"/>
              <a:gd name="connsiteY1268" fmla="*/ 2158135 h 3949576"/>
              <a:gd name="connsiteX1269" fmla="*/ 2134572 w 2731254"/>
              <a:gd name="connsiteY1269" fmla="*/ 2176824 h 3949576"/>
              <a:gd name="connsiteX1270" fmla="*/ 2139566 w 2731254"/>
              <a:gd name="connsiteY1270" fmla="*/ 2182164 h 3949576"/>
              <a:gd name="connsiteX1271" fmla="*/ 2142062 w 2731254"/>
              <a:gd name="connsiteY1271" fmla="*/ 2184833 h 3949576"/>
              <a:gd name="connsiteX1272" fmla="*/ 2144559 w 2731254"/>
              <a:gd name="connsiteY1272" fmla="*/ 2190173 h 3949576"/>
              <a:gd name="connsiteX1273" fmla="*/ 2157042 w 2731254"/>
              <a:gd name="connsiteY1273" fmla="*/ 2203522 h 3949576"/>
              <a:gd name="connsiteX1274" fmla="*/ 2162035 w 2731254"/>
              <a:gd name="connsiteY1274" fmla="*/ 2211531 h 3949576"/>
              <a:gd name="connsiteX1275" fmla="*/ 2164531 w 2731254"/>
              <a:gd name="connsiteY1275" fmla="*/ 2219541 h 3949576"/>
              <a:gd name="connsiteX1276" fmla="*/ 2169525 w 2731254"/>
              <a:gd name="connsiteY1276" fmla="*/ 2224881 h 3949576"/>
              <a:gd name="connsiteX1277" fmla="*/ 2172021 w 2731254"/>
              <a:gd name="connsiteY1277" fmla="*/ 2230220 h 3949576"/>
              <a:gd name="connsiteX1278" fmla="*/ 2172021 w 2731254"/>
              <a:gd name="connsiteY1278" fmla="*/ 2232890 h 3949576"/>
              <a:gd name="connsiteX1279" fmla="*/ 2179511 w 2731254"/>
              <a:gd name="connsiteY1279" fmla="*/ 2246239 h 3949576"/>
              <a:gd name="connsiteX1280" fmla="*/ 2182007 w 2731254"/>
              <a:gd name="connsiteY1280" fmla="*/ 2254248 h 3949576"/>
              <a:gd name="connsiteX1281" fmla="*/ 2184504 w 2731254"/>
              <a:gd name="connsiteY1281" fmla="*/ 2262258 h 3949576"/>
              <a:gd name="connsiteX1282" fmla="*/ 2187001 w 2731254"/>
              <a:gd name="connsiteY1282" fmla="*/ 2248909 h 3949576"/>
              <a:gd name="connsiteX1283" fmla="*/ 2179511 w 2731254"/>
              <a:gd name="connsiteY1283" fmla="*/ 2235560 h 3949576"/>
              <a:gd name="connsiteX1284" fmla="*/ 2172021 w 2731254"/>
              <a:gd name="connsiteY1284" fmla="*/ 2222211 h 3949576"/>
              <a:gd name="connsiteX1285" fmla="*/ 2177014 w 2731254"/>
              <a:gd name="connsiteY1285" fmla="*/ 2227550 h 3949576"/>
              <a:gd name="connsiteX1286" fmla="*/ 2179511 w 2731254"/>
              <a:gd name="connsiteY1286" fmla="*/ 2232890 h 3949576"/>
              <a:gd name="connsiteX1287" fmla="*/ 2187001 w 2731254"/>
              <a:gd name="connsiteY1287" fmla="*/ 2246239 h 3949576"/>
              <a:gd name="connsiteX1288" fmla="*/ 2189497 w 2731254"/>
              <a:gd name="connsiteY1288" fmla="*/ 2254248 h 3949576"/>
              <a:gd name="connsiteX1289" fmla="*/ 2194490 w 2731254"/>
              <a:gd name="connsiteY1289" fmla="*/ 2264928 h 3949576"/>
              <a:gd name="connsiteX1290" fmla="*/ 2196987 w 2731254"/>
              <a:gd name="connsiteY1290" fmla="*/ 2275607 h 3949576"/>
              <a:gd name="connsiteX1291" fmla="*/ 2199483 w 2731254"/>
              <a:gd name="connsiteY1291" fmla="*/ 2278277 h 3949576"/>
              <a:gd name="connsiteX1292" fmla="*/ 2201980 w 2731254"/>
              <a:gd name="connsiteY1292" fmla="*/ 2286286 h 3949576"/>
              <a:gd name="connsiteX1293" fmla="*/ 2209470 w 2731254"/>
              <a:gd name="connsiteY1293" fmla="*/ 2310314 h 3949576"/>
              <a:gd name="connsiteX1294" fmla="*/ 2209470 w 2731254"/>
              <a:gd name="connsiteY1294" fmla="*/ 2315654 h 3949576"/>
              <a:gd name="connsiteX1295" fmla="*/ 2211966 w 2731254"/>
              <a:gd name="connsiteY1295" fmla="*/ 2323663 h 3949576"/>
              <a:gd name="connsiteX1296" fmla="*/ 2214463 w 2731254"/>
              <a:gd name="connsiteY1296" fmla="*/ 2337012 h 3949576"/>
              <a:gd name="connsiteX1297" fmla="*/ 2216959 w 2731254"/>
              <a:gd name="connsiteY1297" fmla="*/ 2350361 h 3949576"/>
              <a:gd name="connsiteX1298" fmla="*/ 2219456 w 2731254"/>
              <a:gd name="connsiteY1298" fmla="*/ 2358371 h 3949576"/>
              <a:gd name="connsiteX1299" fmla="*/ 2219456 w 2731254"/>
              <a:gd name="connsiteY1299" fmla="*/ 2366380 h 3949576"/>
              <a:gd name="connsiteX1300" fmla="*/ 2224449 w 2731254"/>
              <a:gd name="connsiteY1300" fmla="*/ 2398418 h 3949576"/>
              <a:gd name="connsiteX1301" fmla="*/ 2226946 w 2731254"/>
              <a:gd name="connsiteY1301" fmla="*/ 2433126 h 3949576"/>
              <a:gd name="connsiteX1302" fmla="*/ 2229442 w 2731254"/>
              <a:gd name="connsiteY1302" fmla="*/ 2465163 h 3949576"/>
              <a:gd name="connsiteX1303" fmla="*/ 2229442 w 2731254"/>
              <a:gd name="connsiteY1303" fmla="*/ 2531908 h 3949576"/>
              <a:gd name="connsiteX1304" fmla="*/ 2229442 w 2731254"/>
              <a:gd name="connsiteY1304" fmla="*/ 2561276 h 3949576"/>
              <a:gd name="connsiteX1305" fmla="*/ 2229442 w 2731254"/>
              <a:gd name="connsiteY1305" fmla="*/ 2590644 h 3949576"/>
              <a:gd name="connsiteX1306" fmla="*/ 2226946 w 2731254"/>
              <a:gd name="connsiteY1306" fmla="*/ 2630691 h 3949576"/>
              <a:gd name="connsiteX1307" fmla="*/ 2229442 w 2731254"/>
              <a:gd name="connsiteY1307" fmla="*/ 2668069 h 3949576"/>
              <a:gd name="connsiteX1308" fmla="*/ 2231939 w 2731254"/>
              <a:gd name="connsiteY1308" fmla="*/ 2716125 h 3949576"/>
              <a:gd name="connsiteX1309" fmla="*/ 2231939 w 2731254"/>
              <a:gd name="connsiteY1309" fmla="*/ 2764182 h 3949576"/>
              <a:gd name="connsiteX1310" fmla="*/ 2226946 w 2731254"/>
              <a:gd name="connsiteY1310" fmla="*/ 2809568 h 3949576"/>
              <a:gd name="connsiteX1311" fmla="*/ 2216959 w 2731254"/>
              <a:gd name="connsiteY1311" fmla="*/ 2838936 h 3949576"/>
              <a:gd name="connsiteX1312" fmla="*/ 2206973 w 2731254"/>
              <a:gd name="connsiteY1312" fmla="*/ 2881653 h 3949576"/>
              <a:gd name="connsiteX1313" fmla="*/ 2199483 w 2731254"/>
              <a:gd name="connsiteY1313" fmla="*/ 2905681 h 3949576"/>
              <a:gd name="connsiteX1314" fmla="*/ 2191994 w 2731254"/>
              <a:gd name="connsiteY1314" fmla="*/ 2929710 h 3949576"/>
              <a:gd name="connsiteX1315" fmla="*/ 2174518 w 2731254"/>
              <a:gd name="connsiteY1315" fmla="*/ 2985776 h 3949576"/>
              <a:gd name="connsiteX1316" fmla="*/ 2127083 w 2731254"/>
              <a:gd name="connsiteY1316" fmla="*/ 3092568 h 3949576"/>
              <a:gd name="connsiteX1317" fmla="*/ 2064668 w 2731254"/>
              <a:gd name="connsiteY1317" fmla="*/ 3175332 h 3949576"/>
              <a:gd name="connsiteX1318" fmla="*/ 2072158 w 2731254"/>
              <a:gd name="connsiteY1318" fmla="*/ 3169992 h 3949576"/>
              <a:gd name="connsiteX1319" fmla="*/ 2079648 w 2731254"/>
              <a:gd name="connsiteY1319" fmla="*/ 3161983 h 3949576"/>
              <a:gd name="connsiteX1320" fmla="*/ 2097124 w 2731254"/>
              <a:gd name="connsiteY1320" fmla="*/ 3145964 h 3949576"/>
              <a:gd name="connsiteX1321" fmla="*/ 2114600 w 2731254"/>
              <a:gd name="connsiteY1321" fmla="*/ 3124606 h 3949576"/>
              <a:gd name="connsiteX1322" fmla="*/ 2132076 w 2731254"/>
              <a:gd name="connsiteY1322" fmla="*/ 3100577 h 3949576"/>
              <a:gd name="connsiteX1323" fmla="*/ 2189497 w 2731254"/>
              <a:gd name="connsiteY1323" fmla="*/ 2969757 h 3949576"/>
              <a:gd name="connsiteX1324" fmla="*/ 2187001 w 2731254"/>
              <a:gd name="connsiteY1324" fmla="*/ 2988445 h 3949576"/>
              <a:gd name="connsiteX1325" fmla="*/ 2177014 w 2731254"/>
              <a:gd name="connsiteY1325" fmla="*/ 3012474 h 3949576"/>
              <a:gd name="connsiteX1326" fmla="*/ 2189497 w 2731254"/>
              <a:gd name="connsiteY1326" fmla="*/ 2993785 h 3949576"/>
              <a:gd name="connsiteX1327" fmla="*/ 2201980 w 2731254"/>
              <a:gd name="connsiteY1327" fmla="*/ 2964417 h 3949576"/>
              <a:gd name="connsiteX1328" fmla="*/ 2214463 w 2731254"/>
              <a:gd name="connsiteY1328" fmla="*/ 2929710 h 3949576"/>
              <a:gd name="connsiteX1329" fmla="*/ 2224449 w 2731254"/>
              <a:gd name="connsiteY1329" fmla="*/ 2886993 h 3949576"/>
              <a:gd name="connsiteX1330" fmla="*/ 2254408 w 2731254"/>
              <a:gd name="connsiteY1330" fmla="*/ 2660059 h 3949576"/>
              <a:gd name="connsiteX1331" fmla="*/ 2256905 w 2731254"/>
              <a:gd name="connsiteY1331" fmla="*/ 2595984 h 3949576"/>
              <a:gd name="connsiteX1332" fmla="*/ 2256905 w 2731254"/>
              <a:gd name="connsiteY1332" fmla="*/ 2563946 h 3949576"/>
              <a:gd name="connsiteX1333" fmla="*/ 2256905 w 2731254"/>
              <a:gd name="connsiteY1333" fmla="*/ 2531908 h 3949576"/>
              <a:gd name="connsiteX1334" fmla="*/ 2256905 w 2731254"/>
              <a:gd name="connsiteY1334" fmla="*/ 2470503 h 3949576"/>
              <a:gd name="connsiteX1335" fmla="*/ 2251912 w 2731254"/>
              <a:gd name="connsiteY1335" fmla="*/ 2414437 h 3949576"/>
              <a:gd name="connsiteX1336" fmla="*/ 2249415 w 2731254"/>
              <a:gd name="connsiteY1336" fmla="*/ 2387739 h 3949576"/>
              <a:gd name="connsiteX1337" fmla="*/ 2246918 w 2731254"/>
              <a:gd name="connsiteY1337" fmla="*/ 2363711 h 3949576"/>
              <a:gd name="connsiteX1338" fmla="*/ 2244422 w 2731254"/>
              <a:gd name="connsiteY1338" fmla="*/ 2353031 h 3949576"/>
              <a:gd name="connsiteX1339" fmla="*/ 2241925 w 2731254"/>
              <a:gd name="connsiteY1339" fmla="*/ 2342352 h 3949576"/>
              <a:gd name="connsiteX1340" fmla="*/ 2239429 w 2731254"/>
              <a:gd name="connsiteY1340" fmla="*/ 2320994 h 3949576"/>
              <a:gd name="connsiteX1341" fmla="*/ 2231939 w 2731254"/>
              <a:gd name="connsiteY1341" fmla="*/ 2286286 h 3949576"/>
              <a:gd name="connsiteX1342" fmla="*/ 2226946 w 2731254"/>
              <a:gd name="connsiteY1342" fmla="*/ 2270267 h 3949576"/>
              <a:gd name="connsiteX1343" fmla="*/ 2224449 w 2731254"/>
              <a:gd name="connsiteY1343" fmla="*/ 2256918 h 3949576"/>
              <a:gd name="connsiteX1344" fmla="*/ 2216959 w 2731254"/>
              <a:gd name="connsiteY1344" fmla="*/ 2238230 h 3949576"/>
              <a:gd name="connsiteX1345" fmla="*/ 2209470 w 2731254"/>
              <a:gd name="connsiteY1345" fmla="*/ 2222211 h 3949576"/>
              <a:gd name="connsiteX1346" fmla="*/ 2204477 w 2731254"/>
              <a:gd name="connsiteY1346" fmla="*/ 2214201 h 3949576"/>
              <a:gd name="connsiteX1347" fmla="*/ 2201980 w 2731254"/>
              <a:gd name="connsiteY1347" fmla="*/ 2208862 h 3949576"/>
              <a:gd name="connsiteX1348" fmla="*/ 2199483 w 2731254"/>
              <a:gd name="connsiteY1348" fmla="*/ 2203522 h 3949576"/>
              <a:gd name="connsiteX1349" fmla="*/ 2189497 w 2731254"/>
              <a:gd name="connsiteY1349" fmla="*/ 2190173 h 3949576"/>
              <a:gd name="connsiteX1350" fmla="*/ 2179511 w 2731254"/>
              <a:gd name="connsiteY1350" fmla="*/ 2174154 h 3949576"/>
              <a:gd name="connsiteX1351" fmla="*/ 2172021 w 2731254"/>
              <a:gd name="connsiteY1351" fmla="*/ 2166145 h 3949576"/>
              <a:gd name="connsiteX1352" fmla="*/ 2169525 w 2731254"/>
              <a:gd name="connsiteY1352" fmla="*/ 2160805 h 3949576"/>
              <a:gd name="connsiteX1353" fmla="*/ 2167028 w 2731254"/>
              <a:gd name="connsiteY1353" fmla="*/ 2158135 h 3949576"/>
              <a:gd name="connsiteX1354" fmla="*/ 2162035 w 2731254"/>
              <a:gd name="connsiteY1354" fmla="*/ 2152796 h 3949576"/>
              <a:gd name="connsiteX1355" fmla="*/ 2077151 w 2731254"/>
              <a:gd name="connsiteY1355" fmla="*/ 2086051 h 3949576"/>
              <a:gd name="connsiteX1356" fmla="*/ 2042199 w 2731254"/>
              <a:gd name="connsiteY1356" fmla="*/ 2062022 h 3949576"/>
              <a:gd name="connsiteX1357" fmla="*/ 2014737 w 2731254"/>
              <a:gd name="connsiteY1357" fmla="*/ 2043334 h 3949576"/>
              <a:gd name="connsiteX1358" fmla="*/ 1984778 w 2731254"/>
              <a:gd name="connsiteY1358" fmla="*/ 2021975 h 3949576"/>
              <a:gd name="connsiteX1359" fmla="*/ 1999757 w 2731254"/>
              <a:gd name="connsiteY1359" fmla="*/ 2029985 h 3949576"/>
              <a:gd name="connsiteX1360" fmla="*/ 2074655 w 2731254"/>
              <a:gd name="connsiteY1360" fmla="*/ 2078041 h 3949576"/>
              <a:gd name="connsiteX1361" fmla="*/ 2099620 w 2731254"/>
              <a:gd name="connsiteY1361" fmla="*/ 2094060 h 3949576"/>
              <a:gd name="connsiteX1362" fmla="*/ 2119593 w 2731254"/>
              <a:gd name="connsiteY1362" fmla="*/ 2110079 h 3949576"/>
              <a:gd name="connsiteX1363" fmla="*/ 2157042 w 2731254"/>
              <a:gd name="connsiteY1363" fmla="*/ 2144786 h 3949576"/>
              <a:gd name="connsiteX1364" fmla="*/ 2167028 w 2731254"/>
              <a:gd name="connsiteY1364" fmla="*/ 2155466 h 3949576"/>
              <a:gd name="connsiteX1365" fmla="*/ 2169525 w 2731254"/>
              <a:gd name="connsiteY1365" fmla="*/ 2155466 h 3949576"/>
              <a:gd name="connsiteX1366" fmla="*/ 2172021 w 2731254"/>
              <a:gd name="connsiteY1366" fmla="*/ 2158135 h 3949576"/>
              <a:gd name="connsiteX1367" fmla="*/ 2174518 w 2731254"/>
              <a:gd name="connsiteY1367" fmla="*/ 2160805 h 3949576"/>
              <a:gd name="connsiteX1368" fmla="*/ 2179511 w 2731254"/>
              <a:gd name="connsiteY1368" fmla="*/ 2168815 h 3949576"/>
              <a:gd name="connsiteX1369" fmla="*/ 2191994 w 2731254"/>
              <a:gd name="connsiteY1369" fmla="*/ 2182164 h 3949576"/>
              <a:gd name="connsiteX1370" fmla="*/ 2199483 w 2731254"/>
              <a:gd name="connsiteY1370" fmla="*/ 2198182 h 3949576"/>
              <a:gd name="connsiteX1371" fmla="*/ 2204477 w 2731254"/>
              <a:gd name="connsiteY1371" fmla="*/ 2206192 h 3949576"/>
              <a:gd name="connsiteX1372" fmla="*/ 2209470 w 2731254"/>
              <a:gd name="connsiteY1372" fmla="*/ 2214201 h 3949576"/>
              <a:gd name="connsiteX1373" fmla="*/ 2224449 w 2731254"/>
              <a:gd name="connsiteY1373" fmla="*/ 2246239 h 3949576"/>
              <a:gd name="connsiteX1374" fmla="*/ 2234436 w 2731254"/>
              <a:gd name="connsiteY1374" fmla="*/ 2278277 h 3949576"/>
              <a:gd name="connsiteX1375" fmla="*/ 2239429 w 2731254"/>
              <a:gd name="connsiteY1375" fmla="*/ 2296965 h 3949576"/>
              <a:gd name="connsiteX1376" fmla="*/ 2241925 w 2731254"/>
              <a:gd name="connsiteY1376" fmla="*/ 2304975 h 3949576"/>
              <a:gd name="connsiteX1377" fmla="*/ 2244422 w 2731254"/>
              <a:gd name="connsiteY1377" fmla="*/ 2315654 h 3949576"/>
              <a:gd name="connsiteX1378" fmla="*/ 2251912 w 2731254"/>
              <a:gd name="connsiteY1378" fmla="*/ 2353031 h 3949576"/>
              <a:gd name="connsiteX1379" fmla="*/ 2261898 w 2731254"/>
              <a:gd name="connsiteY1379" fmla="*/ 2433126 h 3949576"/>
              <a:gd name="connsiteX1380" fmla="*/ 2261898 w 2731254"/>
              <a:gd name="connsiteY1380" fmla="*/ 2406427 h 3949576"/>
              <a:gd name="connsiteX1381" fmla="*/ 2256905 w 2731254"/>
              <a:gd name="connsiteY1381" fmla="*/ 2379729 h 3949576"/>
              <a:gd name="connsiteX1382" fmla="*/ 2254408 w 2731254"/>
              <a:gd name="connsiteY1382" fmla="*/ 2350361 h 3949576"/>
              <a:gd name="connsiteX1383" fmla="*/ 2249415 w 2731254"/>
              <a:gd name="connsiteY1383" fmla="*/ 2323663 h 3949576"/>
              <a:gd name="connsiteX1384" fmla="*/ 2239429 w 2731254"/>
              <a:gd name="connsiteY1384" fmla="*/ 2267597 h 3949576"/>
              <a:gd name="connsiteX1385" fmla="*/ 2229442 w 2731254"/>
              <a:gd name="connsiteY1385" fmla="*/ 2240899 h 3949576"/>
              <a:gd name="connsiteX1386" fmla="*/ 2226946 w 2731254"/>
              <a:gd name="connsiteY1386" fmla="*/ 2227550 h 3949576"/>
              <a:gd name="connsiteX1387" fmla="*/ 2221953 w 2731254"/>
              <a:gd name="connsiteY1387" fmla="*/ 2216871 h 3949576"/>
              <a:gd name="connsiteX1388" fmla="*/ 2216959 w 2731254"/>
              <a:gd name="connsiteY1388" fmla="*/ 2203522 h 3949576"/>
              <a:gd name="connsiteX1389" fmla="*/ 2209470 w 2731254"/>
              <a:gd name="connsiteY1389" fmla="*/ 2192843 h 3949576"/>
              <a:gd name="connsiteX1390" fmla="*/ 2204477 w 2731254"/>
              <a:gd name="connsiteY1390" fmla="*/ 2182164 h 3949576"/>
              <a:gd name="connsiteX1391" fmla="*/ 2196987 w 2731254"/>
              <a:gd name="connsiteY1391" fmla="*/ 2168815 h 3949576"/>
              <a:gd name="connsiteX1392" fmla="*/ 2189497 w 2731254"/>
              <a:gd name="connsiteY1392" fmla="*/ 2158135 h 3949576"/>
              <a:gd name="connsiteX1393" fmla="*/ 2184504 w 2731254"/>
              <a:gd name="connsiteY1393" fmla="*/ 2152796 h 3949576"/>
              <a:gd name="connsiteX1394" fmla="*/ 2184504 w 2731254"/>
              <a:gd name="connsiteY1394" fmla="*/ 2150126 h 3949576"/>
              <a:gd name="connsiteX1395" fmla="*/ 2182007 w 2731254"/>
              <a:gd name="connsiteY1395" fmla="*/ 2147456 h 3949576"/>
              <a:gd name="connsiteX1396" fmla="*/ 2134572 w 2731254"/>
              <a:gd name="connsiteY1396" fmla="*/ 2102069 h 3949576"/>
              <a:gd name="connsiteX1397" fmla="*/ 2109607 w 2731254"/>
              <a:gd name="connsiteY1397" fmla="*/ 2080711 h 3949576"/>
              <a:gd name="connsiteX1398" fmla="*/ 2084641 w 2731254"/>
              <a:gd name="connsiteY1398" fmla="*/ 2062022 h 3949576"/>
              <a:gd name="connsiteX1399" fmla="*/ 2057179 w 2731254"/>
              <a:gd name="connsiteY1399" fmla="*/ 2043334 h 3949576"/>
              <a:gd name="connsiteX1400" fmla="*/ 2032213 w 2731254"/>
              <a:gd name="connsiteY1400" fmla="*/ 2027315 h 3949576"/>
              <a:gd name="connsiteX1401" fmla="*/ 1934846 w 2731254"/>
              <a:gd name="connsiteY1401" fmla="*/ 1960570 h 3949576"/>
              <a:gd name="connsiteX1402" fmla="*/ 1892405 w 2731254"/>
              <a:gd name="connsiteY1402" fmla="*/ 1933872 h 3949576"/>
              <a:gd name="connsiteX1403" fmla="*/ 1812514 w 2731254"/>
              <a:gd name="connsiteY1403" fmla="*/ 1885815 h 3949576"/>
              <a:gd name="connsiteX1404" fmla="*/ 1725134 w 2731254"/>
              <a:gd name="connsiteY1404" fmla="*/ 1835089 h 3949576"/>
              <a:gd name="connsiteX1405" fmla="*/ 1687685 w 2731254"/>
              <a:gd name="connsiteY1405" fmla="*/ 1813730 h 3949576"/>
              <a:gd name="connsiteX1406" fmla="*/ 1685189 w 2731254"/>
              <a:gd name="connsiteY1406" fmla="*/ 1811060 h 3949576"/>
              <a:gd name="connsiteX1407" fmla="*/ 1682692 w 2731254"/>
              <a:gd name="connsiteY1407" fmla="*/ 1808391 h 3949576"/>
              <a:gd name="connsiteX1408" fmla="*/ 1680196 w 2731254"/>
              <a:gd name="connsiteY1408" fmla="*/ 1803051 h 3949576"/>
              <a:gd name="connsiteX1409" fmla="*/ 1675203 w 2731254"/>
              <a:gd name="connsiteY1409" fmla="*/ 1795042 h 3949576"/>
              <a:gd name="connsiteX1410" fmla="*/ 1680196 w 2731254"/>
              <a:gd name="connsiteY1410" fmla="*/ 1795042 h 3949576"/>
              <a:gd name="connsiteX1411" fmla="*/ 1690182 w 2731254"/>
              <a:gd name="connsiteY1411" fmla="*/ 1808391 h 3949576"/>
              <a:gd name="connsiteX1412" fmla="*/ 1777562 w 2731254"/>
              <a:gd name="connsiteY1412" fmla="*/ 1859117 h 3949576"/>
              <a:gd name="connsiteX1413" fmla="*/ 1864942 w 2731254"/>
              <a:gd name="connsiteY1413" fmla="*/ 1909843 h 3949576"/>
              <a:gd name="connsiteX1414" fmla="*/ 1954819 w 2731254"/>
              <a:gd name="connsiteY1414" fmla="*/ 1965909 h 3949576"/>
              <a:gd name="connsiteX1415" fmla="*/ 1999757 w 2731254"/>
              <a:gd name="connsiteY1415" fmla="*/ 1995277 h 3949576"/>
              <a:gd name="connsiteX1416" fmla="*/ 2044696 w 2731254"/>
              <a:gd name="connsiteY1416" fmla="*/ 2027315 h 3949576"/>
              <a:gd name="connsiteX1417" fmla="*/ 2069662 w 2731254"/>
              <a:gd name="connsiteY1417" fmla="*/ 2043334 h 3949576"/>
              <a:gd name="connsiteX1418" fmla="*/ 2089634 w 2731254"/>
              <a:gd name="connsiteY1418" fmla="*/ 2056683 h 3949576"/>
              <a:gd name="connsiteX1419" fmla="*/ 2134572 w 2731254"/>
              <a:gd name="connsiteY1419" fmla="*/ 2088721 h 3949576"/>
              <a:gd name="connsiteX1420" fmla="*/ 2172021 w 2731254"/>
              <a:gd name="connsiteY1420" fmla="*/ 2123428 h 3949576"/>
              <a:gd name="connsiteX1421" fmla="*/ 2182007 w 2731254"/>
              <a:gd name="connsiteY1421" fmla="*/ 2134107 h 3949576"/>
              <a:gd name="connsiteX1422" fmla="*/ 2187001 w 2731254"/>
              <a:gd name="connsiteY1422" fmla="*/ 2136777 h 3949576"/>
              <a:gd name="connsiteX1423" fmla="*/ 2189497 w 2731254"/>
              <a:gd name="connsiteY1423" fmla="*/ 2142116 h 3949576"/>
              <a:gd name="connsiteX1424" fmla="*/ 2196987 w 2731254"/>
              <a:gd name="connsiteY1424" fmla="*/ 2150126 h 3949576"/>
              <a:gd name="connsiteX1425" fmla="*/ 2211966 w 2731254"/>
              <a:gd name="connsiteY1425" fmla="*/ 2166145 h 3949576"/>
              <a:gd name="connsiteX1426" fmla="*/ 2221953 w 2731254"/>
              <a:gd name="connsiteY1426" fmla="*/ 2184833 h 3949576"/>
              <a:gd name="connsiteX1427" fmla="*/ 2226946 w 2731254"/>
              <a:gd name="connsiteY1427" fmla="*/ 2192843 h 3949576"/>
              <a:gd name="connsiteX1428" fmla="*/ 2231939 w 2731254"/>
              <a:gd name="connsiteY1428" fmla="*/ 2203522 h 3949576"/>
              <a:gd name="connsiteX1429" fmla="*/ 2244422 w 2731254"/>
              <a:gd name="connsiteY1429" fmla="*/ 2219541 h 3949576"/>
              <a:gd name="connsiteX1430" fmla="*/ 2236932 w 2731254"/>
              <a:gd name="connsiteY1430" fmla="*/ 2203522 h 3949576"/>
              <a:gd name="connsiteX1431" fmla="*/ 2234436 w 2731254"/>
              <a:gd name="connsiteY1431" fmla="*/ 2195513 h 3949576"/>
              <a:gd name="connsiteX1432" fmla="*/ 2231939 w 2731254"/>
              <a:gd name="connsiteY1432" fmla="*/ 2190173 h 3949576"/>
              <a:gd name="connsiteX1433" fmla="*/ 2229442 w 2731254"/>
              <a:gd name="connsiteY1433" fmla="*/ 2184833 h 3949576"/>
              <a:gd name="connsiteX1434" fmla="*/ 2221953 w 2731254"/>
              <a:gd name="connsiteY1434" fmla="*/ 2168815 h 3949576"/>
              <a:gd name="connsiteX1435" fmla="*/ 2216959 w 2731254"/>
              <a:gd name="connsiteY1435" fmla="*/ 2158135 h 3949576"/>
              <a:gd name="connsiteX1436" fmla="*/ 2211966 w 2731254"/>
              <a:gd name="connsiteY1436" fmla="*/ 2150126 h 3949576"/>
              <a:gd name="connsiteX1437" fmla="*/ 2199483 w 2731254"/>
              <a:gd name="connsiteY1437" fmla="*/ 2131437 h 3949576"/>
              <a:gd name="connsiteX1438" fmla="*/ 2164531 w 2731254"/>
              <a:gd name="connsiteY1438" fmla="*/ 2096730 h 3949576"/>
              <a:gd name="connsiteX1439" fmla="*/ 2147055 w 2731254"/>
              <a:gd name="connsiteY1439" fmla="*/ 2083381 h 3949576"/>
              <a:gd name="connsiteX1440" fmla="*/ 2127083 w 2731254"/>
              <a:gd name="connsiteY1440" fmla="*/ 2070032 h 3949576"/>
              <a:gd name="connsiteX1441" fmla="*/ 2087138 w 2731254"/>
              <a:gd name="connsiteY1441" fmla="*/ 2043334 h 3949576"/>
              <a:gd name="connsiteX1442" fmla="*/ 1917370 w 2731254"/>
              <a:gd name="connsiteY1442" fmla="*/ 1920523 h 3949576"/>
              <a:gd name="connsiteX1443" fmla="*/ 1817507 w 2731254"/>
              <a:gd name="connsiteY1443" fmla="*/ 1856447 h 3949576"/>
              <a:gd name="connsiteX1444" fmla="*/ 1765079 w 2731254"/>
              <a:gd name="connsiteY1444" fmla="*/ 1824409 h 3949576"/>
              <a:gd name="connsiteX1445" fmla="*/ 1737617 w 2731254"/>
              <a:gd name="connsiteY1445" fmla="*/ 1808391 h 3949576"/>
              <a:gd name="connsiteX1446" fmla="*/ 1730127 w 2731254"/>
              <a:gd name="connsiteY1446" fmla="*/ 1800381 h 3949576"/>
              <a:gd name="connsiteX1447" fmla="*/ 1727631 w 2731254"/>
              <a:gd name="connsiteY1447" fmla="*/ 1792372 h 3949576"/>
              <a:gd name="connsiteX1448" fmla="*/ 1767576 w 2731254"/>
              <a:gd name="connsiteY1448" fmla="*/ 1760334 h 3949576"/>
              <a:gd name="connsiteX1449" fmla="*/ 1810018 w 2731254"/>
              <a:gd name="connsiteY1449" fmla="*/ 1728296 h 3949576"/>
              <a:gd name="connsiteX1450" fmla="*/ 1854956 w 2731254"/>
              <a:gd name="connsiteY1450" fmla="*/ 1696259 h 3949576"/>
              <a:gd name="connsiteX1451" fmla="*/ 1897398 w 2731254"/>
              <a:gd name="connsiteY1451" fmla="*/ 1661551 h 3949576"/>
              <a:gd name="connsiteX1452" fmla="*/ 2069662 w 2731254"/>
              <a:gd name="connsiteY1452" fmla="*/ 1512042 h 3949576"/>
              <a:gd name="connsiteX1453" fmla="*/ 2089634 w 2731254"/>
              <a:gd name="connsiteY1453" fmla="*/ 1493353 h 3949576"/>
              <a:gd name="connsiteX1454" fmla="*/ 2099620 w 2731254"/>
              <a:gd name="connsiteY1454" fmla="*/ 1482674 h 3949576"/>
              <a:gd name="connsiteX1455" fmla="*/ 2109607 w 2731254"/>
              <a:gd name="connsiteY1455" fmla="*/ 1474665 h 3949576"/>
              <a:gd name="connsiteX1456" fmla="*/ 2092131 w 2731254"/>
              <a:gd name="connsiteY1456" fmla="*/ 1493353 h 3949576"/>
              <a:gd name="connsiteX1457" fmla="*/ 2057179 w 2731254"/>
              <a:gd name="connsiteY1457" fmla="*/ 1528061 h 3949576"/>
              <a:gd name="connsiteX1458" fmla="*/ 2017233 w 2731254"/>
              <a:gd name="connsiteY1458" fmla="*/ 1562768 h 3949576"/>
              <a:gd name="connsiteX1459" fmla="*/ 2049689 w 2731254"/>
              <a:gd name="connsiteY1459" fmla="*/ 1538740 h 3949576"/>
              <a:gd name="connsiteX1460" fmla="*/ 2082144 w 2731254"/>
              <a:gd name="connsiteY1460" fmla="*/ 1512042 h 3949576"/>
              <a:gd name="connsiteX1461" fmla="*/ 2114600 w 2731254"/>
              <a:gd name="connsiteY1461" fmla="*/ 1477335 h 3949576"/>
              <a:gd name="connsiteX1462" fmla="*/ 2144559 w 2731254"/>
              <a:gd name="connsiteY1462" fmla="*/ 1439957 h 3949576"/>
              <a:gd name="connsiteX1463" fmla="*/ 2162035 w 2731254"/>
              <a:gd name="connsiteY1463" fmla="*/ 1421269 h 3949576"/>
              <a:gd name="connsiteX1464" fmla="*/ 2169525 w 2731254"/>
              <a:gd name="connsiteY1464" fmla="*/ 1407920 h 3949576"/>
              <a:gd name="connsiteX1465" fmla="*/ 2184504 w 2731254"/>
              <a:gd name="connsiteY1465" fmla="*/ 1378552 h 3949576"/>
              <a:gd name="connsiteX1466" fmla="*/ 2209470 w 2731254"/>
              <a:gd name="connsiteY1466" fmla="*/ 1322486 h 3949576"/>
              <a:gd name="connsiteX1467" fmla="*/ 2204477 w 2731254"/>
              <a:gd name="connsiteY1467" fmla="*/ 1349184 h 3949576"/>
              <a:gd name="connsiteX1468" fmla="*/ 2196987 w 2731254"/>
              <a:gd name="connsiteY1468" fmla="*/ 1370542 h 3949576"/>
              <a:gd name="connsiteX1469" fmla="*/ 2187001 w 2731254"/>
              <a:gd name="connsiteY1469" fmla="*/ 1391901 h 3949576"/>
              <a:gd name="connsiteX1470" fmla="*/ 2177014 w 2731254"/>
              <a:gd name="connsiteY1470" fmla="*/ 1415929 h 3949576"/>
              <a:gd name="connsiteX1471" fmla="*/ 2184504 w 2731254"/>
              <a:gd name="connsiteY1471" fmla="*/ 1405250 h 3949576"/>
              <a:gd name="connsiteX1472" fmla="*/ 2201980 w 2731254"/>
              <a:gd name="connsiteY1472" fmla="*/ 1375882 h 3949576"/>
              <a:gd name="connsiteX1473" fmla="*/ 2196987 w 2731254"/>
              <a:gd name="connsiteY1473" fmla="*/ 1389231 h 3949576"/>
              <a:gd name="connsiteX1474" fmla="*/ 2187001 w 2731254"/>
              <a:gd name="connsiteY1474" fmla="*/ 1405250 h 3949576"/>
              <a:gd name="connsiteX1475" fmla="*/ 2179511 w 2731254"/>
              <a:gd name="connsiteY1475" fmla="*/ 1423938 h 3949576"/>
              <a:gd name="connsiteX1476" fmla="*/ 2177014 w 2731254"/>
              <a:gd name="connsiteY1476" fmla="*/ 1429278 h 3949576"/>
              <a:gd name="connsiteX1477" fmla="*/ 2174518 w 2731254"/>
              <a:gd name="connsiteY1477" fmla="*/ 1429278 h 3949576"/>
              <a:gd name="connsiteX1478" fmla="*/ 2172021 w 2731254"/>
              <a:gd name="connsiteY1478" fmla="*/ 1434618 h 3949576"/>
              <a:gd name="connsiteX1479" fmla="*/ 2162035 w 2731254"/>
              <a:gd name="connsiteY1479" fmla="*/ 1447967 h 3949576"/>
              <a:gd name="connsiteX1480" fmla="*/ 2144559 w 2731254"/>
              <a:gd name="connsiteY1480" fmla="*/ 1474665 h 3949576"/>
              <a:gd name="connsiteX1481" fmla="*/ 2132076 w 2731254"/>
              <a:gd name="connsiteY1481" fmla="*/ 1488014 h 3949576"/>
              <a:gd name="connsiteX1482" fmla="*/ 2119593 w 2731254"/>
              <a:gd name="connsiteY1482" fmla="*/ 1501363 h 3949576"/>
              <a:gd name="connsiteX1483" fmla="*/ 2094627 w 2731254"/>
              <a:gd name="connsiteY1483" fmla="*/ 1528061 h 3949576"/>
              <a:gd name="connsiteX1484" fmla="*/ 2079648 w 2731254"/>
              <a:gd name="connsiteY1484" fmla="*/ 1544080 h 3949576"/>
              <a:gd name="connsiteX1485" fmla="*/ 2064668 w 2731254"/>
              <a:gd name="connsiteY1485" fmla="*/ 1557429 h 3949576"/>
              <a:gd name="connsiteX1486" fmla="*/ 1787549 w 2731254"/>
              <a:gd name="connsiteY1486" fmla="*/ 1787032 h 3949576"/>
              <a:gd name="connsiteX1487" fmla="*/ 1790045 w 2731254"/>
              <a:gd name="connsiteY1487" fmla="*/ 1795042 h 3949576"/>
              <a:gd name="connsiteX1488" fmla="*/ 1790045 w 2731254"/>
              <a:gd name="connsiteY1488" fmla="*/ 1800381 h 3949576"/>
              <a:gd name="connsiteX1489" fmla="*/ 1797535 w 2731254"/>
              <a:gd name="connsiteY1489" fmla="*/ 1805721 h 3949576"/>
              <a:gd name="connsiteX1490" fmla="*/ 1827494 w 2731254"/>
              <a:gd name="connsiteY1490" fmla="*/ 1821740 h 3949576"/>
              <a:gd name="connsiteX1491" fmla="*/ 1884915 w 2731254"/>
              <a:gd name="connsiteY1491" fmla="*/ 1856447 h 3949576"/>
              <a:gd name="connsiteX1492" fmla="*/ 2002254 w 2731254"/>
              <a:gd name="connsiteY1492" fmla="*/ 1928532 h 3949576"/>
              <a:gd name="connsiteX1493" fmla="*/ 2062172 w 2731254"/>
              <a:gd name="connsiteY1493" fmla="*/ 1965909 h 3949576"/>
              <a:gd name="connsiteX1494" fmla="*/ 2117096 w 2731254"/>
              <a:gd name="connsiteY1494" fmla="*/ 2005956 h 3949576"/>
              <a:gd name="connsiteX1495" fmla="*/ 2172021 w 2731254"/>
              <a:gd name="connsiteY1495" fmla="*/ 2046003 h 3949576"/>
              <a:gd name="connsiteX1496" fmla="*/ 2196987 w 2731254"/>
              <a:gd name="connsiteY1496" fmla="*/ 2067362 h 3949576"/>
              <a:gd name="connsiteX1497" fmla="*/ 2219456 w 2731254"/>
              <a:gd name="connsiteY1497" fmla="*/ 2088721 h 3949576"/>
              <a:gd name="connsiteX1498" fmla="*/ 2187001 w 2731254"/>
              <a:gd name="connsiteY1498" fmla="*/ 2054013 h 3949576"/>
              <a:gd name="connsiteX1499" fmla="*/ 2142062 w 2731254"/>
              <a:gd name="connsiteY1499" fmla="*/ 2019305 h 3949576"/>
              <a:gd name="connsiteX1500" fmla="*/ 2094627 w 2731254"/>
              <a:gd name="connsiteY1500" fmla="*/ 1981928 h 3949576"/>
              <a:gd name="connsiteX1501" fmla="*/ 2039703 w 2731254"/>
              <a:gd name="connsiteY1501" fmla="*/ 1941881 h 3949576"/>
              <a:gd name="connsiteX1502" fmla="*/ 2012240 w 2731254"/>
              <a:gd name="connsiteY1502" fmla="*/ 1923192 h 3949576"/>
              <a:gd name="connsiteX1503" fmla="*/ 1982281 w 2731254"/>
              <a:gd name="connsiteY1503" fmla="*/ 1904504 h 3949576"/>
              <a:gd name="connsiteX1504" fmla="*/ 1922364 w 2731254"/>
              <a:gd name="connsiteY1504" fmla="*/ 1864457 h 3949576"/>
              <a:gd name="connsiteX1505" fmla="*/ 1859949 w 2731254"/>
              <a:gd name="connsiteY1505" fmla="*/ 1824409 h 3949576"/>
              <a:gd name="connsiteX1506" fmla="*/ 1827494 w 2731254"/>
              <a:gd name="connsiteY1506" fmla="*/ 1805721 h 3949576"/>
              <a:gd name="connsiteX1507" fmla="*/ 1820004 w 2731254"/>
              <a:gd name="connsiteY1507" fmla="*/ 1800381 h 3949576"/>
              <a:gd name="connsiteX1508" fmla="*/ 1815011 w 2731254"/>
              <a:gd name="connsiteY1508" fmla="*/ 1797711 h 3949576"/>
              <a:gd name="connsiteX1509" fmla="*/ 1815011 w 2731254"/>
              <a:gd name="connsiteY1509" fmla="*/ 1795042 h 3949576"/>
              <a:gd name="connsiteX1510" fmla="*/ 1815011 w 2731254"/>
              <a:gd name="connsiteY1510" fmla="*/ 1784362 h 3949576"/>
              <a:gd name="connsiteX1511" fmla="*/ 1854956 w 2731254"/>
              <a:gd name="connsiteY1511" fmla="*/ 1754994 h 3949576"/>
              <a:gd name="connsiteX1512" fmla="*/ 1894901 w 2731254"/>
              <a:gd name="connsiteY1512" fmla="*/ 1725627 h 3949576"/>
              <a:gd name="connsiteX1513" fmla="*/ 1977288 w 2731254"/>
              <a:gd name="connsiteY1513" fmla="*/ 1658881 h 3949576"/>
              <a:gd name="connsiteX1514" fmla="*/ 2017233 w 2731254"/>
              <a:gd name="connsiteY1514" fmla="*/ 1626844 h 3949576"/>
              <a:gd name="connsiteX1515" fmla="*/ 2057179 w 2731254"/>
              <a:gd name="connsiteY1515" fmla="*/ 1592136 h 3949576"/>
              <a:gd name="connsiteX1516" fmla="*/ 2097124 w 2731254"/>
              <a:gd name="connsiteY1516" fmla="*/ 1554759 h 3949576"/>
              <a:gd name="connsiteX1517" fmla="*/ 2132076 w 2731254"/>
              <a:gd name="connsiteY1517" fmla="*/ 1520052 h 3949576"/>
              <a:gd name="connsiteX1518" fmla="*/ 2149552 w 2731254"/>
              <a:gd name="connsiteY1518" fmla="*/ 1501363 h 3949576"/>
              <a:gd name="connsiteX1519" fmla="*/ 2164531 w 2731254"/>
              <a:gd name="connsiteY1519" fmla="*/ 1482674 h 3949576"/>
              <a:gd name="connsiteX1520" fmla="*/ 2194490 w 2731254"/>
              <a:gd name="connsiteY1520" fmla="*/ 1445297 h 3949576"/>
              <a:gd name="connsiteX1521" fmla="*/ 2196987 w 2731254"/>
              <a:gd name="connsiteY1521" fmla="*/ 1439957 h 3949576"/>
              <a:gd name="connsiteX1522" fmla="*/ 2196987 w 2731254"/>
              <a:gd name="connsiteY1522" fmla="*/ 1437287 h 3949576"/>
              <a:gd name="connsiteX1523" fmla="*/ 2201980 w 2731254"/>
              <a:gd name="connsiteY1523" fmla="*/ 1429278 h 3949576"/>
              <a:gd name="connsiteX1524" fmla="*/ 2209470 w 2731254"/>
              <a:gd name="connsiteY1524" fmla="*/ 1415929 h 3949576"/>
              <a:gd name="connsiteX1525" fmla="*/ 2216959 w 2731254"/>
              <a:gd name="connsiteY1525" fmla="*/ 1402580 h 3949576"/>
              <a:gd name="connsiteX1526" fmla="*/ 2224449 w 2731254"/>
              <a:gd name="connsiteY1526" fmla="*/ 1389231 h 3949576"/>
              <a:gd name="connsiteX1527" fmla="*/ 2236932 w 2731254"/>
              <a:gd name="connsiteY1527" fmla="*/ 1362533 h 3949576"/>
              <a:gd name="connsiteX1528" fmla="*/ 2249415 w 2731254"/>
              <a:gd name="connsiteY1528" fmla="*/ 1335835 h 3949576"/>
              <a:gd name="connsiteX1529" fmla="*/ 2266891 w 2731254"/>
              <a:gd name="connsiteY1529" fmla="*/ 1279769 h 3949576"/>
              <a:gd name="connsiteX1530" fmla="*/ 2306836 w 2731254"/>
              <a:gd name="connsiteY1530" fmla="*/ 1071524 h 3949576"/>
              <a:gd name="connsiteX1531" fmla="*/ 2309333 w 2731254"/>
              <a:gd name="connsiteY1531" fmla="*/ 1047496 h 3949576"/>
              <a:gd name="connsiteX1532" fmla="*/ 2309333 w 2731254"/>
              <a:gd name="connsiteY1532" fmla="*/ 1026137 h 3949576"/>
              <a:gd name="connsiteX1533" fmla="*/ 2311829 w 2731254"/>
              <a:gd name="connsiteY1533" fmla="*/ 986090 h 3949576"/>
              <a:gd name="connsiteX1534" fmla="*/ 2314326 w 2731254"/>
              <a:gd name="connsiteY1534" fmla="*/ 924684 h 3949576"/>
              <a:gd name="connsiteX1535" fmla="*/ 2281870 w 2731254"/>
              <a:gd name="connsiteY1535" fmla="*/ 697751 h 3949576"/>
              <a:gd name="connsiteX1536" fmla="*/ 2291857 w 2731254"/>
              <a:gd name="connsiteY1536" fmla="*/ 711100 h 3949576"/>
              <a:gd name="connsiteX1537" fmla="*/ 2306836 w 2731254"/>
              <a:gd name="connsiteY1537" fmla="*/ 807213 h 3949576"/>
              <a:gd name="connsiteX1538" fmla="*/ 2306836 w 2731254"/>
              <a:gd name="connsiteY1538" fmla="*/ 777845 h 3949576"/>
              <a:gd name="connsiteX1539" fmla="*/ 2304340 w 2731254"/>
              <a:gd name="connsiteY1539" fmla="*/ 753817 h 3949576"/>
              <a:gd name="connsiteX1540" fmla="*/ 2301843 w 2731254"/>
              <a:gd name="connsiteY1540" fmla="*/ 719109 h 3949576"/>
              <a:gd name="connsiteX1541" fmla="*/ 2296850 w 2731254"/>
              <a:gd name="connsiteY1541" fmla="*/ 681732 h 3949576"/>
              <a:gd name="connsiteX1542" fmla="*/ 2289360 w 2731254"/>
              <a:gd name="connsiteY1542" fmla="*/ 657704 h 3949576"/>
              <a:gd name="connsiteX1543" fmla="*/ 2281870 w 2731254"/>
              <a:gd name="connsiteY1543" fmla="*/ 622996 h 3949576"/>
              <a:gd name="connsiteX1544" fmla="*/ 2309333 w 2731254"/>
              <a:gd name="connsiteY1544" fmla="*/ 737798 h 3949576"/>
              <a:gd name="connsiteX1545" fmla="*/ 2324312 w 2731254"/>
              <a:gd name="connsiteY1545" fmla="*/ 924684 h 3949576"/>
              <a:gd name="connsiteX1546" fmla="*/ 2319319 w 2731254"/>
              <a:gd name="connsiteY1546" fmla="*/ 871288 h 3949576"/>
              <a:gd name="connsiteX1547" fmla="*/ 2316823 w 2731254"/>
              <a:gd name="connsiteY1547" fmla="*/ 849930 h 3949576"/>
              <a:gd name="connsiteX1548" fmla="*/ 2316823 w 2731254"/>
              <a:gd name="connsiteY1548" fmla="*/ 876628 h 3949576"/>
              <a:gd name="connsiteX1549" fmla="*/ 2321816 w 2731254"/>
              <a:gd name="connsiteY1549" fmla="*/ 943373 h 3949576"/>
              <a:gd name="connsiteX1550" fmla="*/ 2329305 w 2731254"/>
              <a:gd name="connsiteY1550" fmla="*/ 1002109 h 3949576"/>
              <a:gd name="connsiteX1551" fmla="*/ 2326809 w 2731254"/>
              <a:gd name="connsiteY1551" fmla="*/ 804543 h 3949576"/>
              <a:gd name="connsiteX1552" fmla="*/ 2339292 w 2731254"/>
              <a:gd name="connsiteY1552" fmla="*/ 922015 h 3949576"/>
              <a:gd name="connsiteX1553" fmla="*/ 2334299 w 2731254"/>
              <a:gd name="connsiteY1553" fmla="*/ 785854 h 3949576"/>
              <a:gd name="connsiteX1554" fmla="*/ 2306836 w 2731254"/>
              <a:gd name="connsiteY1554" fmla="*/ 622996 h 3949576"/>
              <a:gd name="connsiteX1555" fmla="*/ 2251912 w 2731254"/>
              <a:gd name="connsiteY1555" fmla="*/ 478826 h 3949576"/>
              <a:gd name="connsiteX1556" fmla="*/ 2234436 w 2731254"/>
              <a:gd name="connsiteY1556" fmla="*/ 449459 h 3949576"/>
              <a:gd name="connsiteX1557" fmla="*/ 2226946 w 2731254"/>
              <a:gd name="connsiteY1557" fmla="*/ 436110 h 3949576"/>
              <a:gd name="connsiteX1558" fmla="*/ 2219456 w 2731254"/>
              <a:gd name="connsiteY1558" fmla="*/ 425430 h 3949576"/>
              <a:gd name="connsiteX1559" fmla="*/ 2206973 w 2731254"/>
              <a:gd name="connsiteY1559" fmla="*/ 404072 h 3949576"/>
              <a:gd name="connsiteX1560" fmla="*/ 2194490 w 2731254"/>
              <a:gd name="connsiteY1560" fmla="*/ 385383 h 3949576"/>
              <a:gd name="connsiteX1561" fmla="*/ 2162035 w 2731254"/>
              <a:gd name="connsiteY1561" fmla="*/ 342666 h 3949576"/>
              <a:gd name="connsiteX1562" fmla="*/ 2241925 w 2731254"/>
              <a:gd name="connsiteY1562" fmla="*/ 449459 h 3949576"/>
              <a:gd name="connsiteX1563" fmla="*/ 2299346 w 2731254"/>
              <a:gd name="connsiteY1563" fmla="*/ 585619 h 3949576"/>
              <a:gd name="connsiteX1564" fmla="*/ 2351775 w 2731254"/>
              <a:gd name="connsiteY1564" fmla="*/ 801873 h 3949576"/>
              <a:gd name="connsiteX1565" fmla="*/ 2349278 w 2731254"/>
              <a:gd name="connsiteY1565" fmla="*/ 769836 h 3949576"/>
              <a:gd name="connsiteX1566" fmla="*/ 2346781 w 2731254"/>
              <a:gd name="connsiteY1566" fmla="*/ 737798 h 3949576"/>
              <a:gd name="connsiteX1567" fmla="*/ 2336795 w 2731254"/>
              <a:gd name="connsiteY1567" fmla="*/ 671053 h 3949576"/>
              <a:gd name="connsiteX1568" fmla="*/ 2299346 w 2731254"/>
              <a:gd name="connsiteY1568" fmla="*/ 534892 h 3949576"/>
              <a:gd name="connsiteX1569" fmla="*/ 2142062 w 2731254"/>
              <a:gd name="connsiteY1569" fmla="*/ 294610 h 3949576"/>
              <a:gd name="connsiteX1570" fmla="*/ 2019730 w 2731254"/>
              <a:gd name="connsiteY1570" fmla="*/ 209176 h 3949576"/>
              <a:gd name="connsiteX1571" fmla="*/ 1952323 w 2731254"/>
              <a:gd name="connsiteY1571" fmla="*/ 174468 h 3949576"/>
              <a:gd name="connsiteX1572" fmla="*/ 1882418 w 2731254"/>
              <a:gd name="connsiteY1572" fmla="*/ 147770 h 3949576"/>
              <a:gd name="connsiteX1573" fmla="*/ 1595312 w 2731254"/>
              <a:gd name="connsiteY1573" fmla="*/ 86365 h 3949576"/>
              <a:gd name="connsiteX1574" fmla="*/ 1530401 w 2731254"/>
              <a:gd name="connsiteY1574" fmla="*/ 81025 h 3949576"/>
              <a:gd name="connsiteX1575" fmla="*/ 1497946 w 2731254"/>
              <a:gd name="connsiteY1575" fmla="*/ 75686 h 3949576"/>
              <a:gd name="connsiteX1576" fmla="*/ 1577836 w 2731254"/>
              <a:gd name="connsiteY1576" fmla="*/ 81025 h 3949576"/>
              <a:gd name="connsiteX1577" fmla="*/ 1597809 w 2731254"/>
              <a:gd name="connsiteY1577" fmla="*/ 75686 h 3949576"/>
              <a:gd name="connsiteX1578" fmla="*/ 1755093 w 2731254"/>
              <a:gd name="connsiteY1578" fmla="*/ 99714 h 3949576"/>
              <a:gd name="connsiteX1579" fmla="*/ 1907384 w 2731254"/>
              <a:gd name="connsiteY1579" fmla="*/ 142431 h 3949576"/>
              <a:gd name="connsiteX1580" fmla="*/ 2047192 w 2731254"/>
              <a:gd name="connsiteY1580" fmla="*/ 206506 h 3949576"/>
              <a:gd name="connsiteX1581" fmla="*/ 2169525 w 2731254"/>
              <a:gd name="connsiteY1581" fmla="*/ 302619 h 3949576"/>
              <a:gd name="connsiteX1582" fmla="*/ 2336795 w 2731254"/>
              <a:gd name="connsiteY1582" fmla="*/ 590958 h 3949576"/>
              <a:gd name="connsiteX1583" fmla="*/ 2384230 w 2731254"/>
              <a:gd name="connsiteY1583" fmla="*/ 983420 h 3949576"/>
              <a:gd name="connsiteX1584" fmla="*/ 2389223 w 2731254"/>
              <a:gd name="connsiteY1584" fmla="*/ 927354 h 3949576"/>
              <a:gd name="connsiteX1585" fmla="*/ 2384230 w 2731254"/>
              <a:gd name="connsiteY1585" fmla="*/ 849930 h 3949576"/>
              <a:gd name="connsiteX1586" fmla="*/ 2371747 w 2731254"/>
              <a:gd name="connsiteY1586" fmla="*/ 719109 h 3949576"/>
              <a:gd name="connsiteX1587" fmla="*/ 2379237 w 2731254"/>
              <a:gd name="connsiteY1587" fmla="*/ 756486 h 3949576"/>
              <a:gd name="connsiteX1588" fmla="*/ 2386727 w 2731254"/>
              <a:gd name="connsiteY1588" fmla="*/ 815222 h 3949576"/>
              <a:gd name="connsiteX1589" fmla="*/ 2396713 w 2731254"/>
              <a:gd name="connsiteY1589" fmla="*/ 980750 h 3949576"/>
              <a:gd name="connsiteX1590" fmla="*/ 2384230 w 2731254"/>
              <a:gd name="connsiteY1590" fmla="*/ 1164967 h 3949576"/>
              <a:gd name="connsiteX1591" fmla="*/ 2376740 w 2731254"/>
              <a:gd name="connsiteY1591" fmla="*/ 1210354 h 3949576"/>
              <a:gd name="connsiteX1592" fmla="*/ 2366754 w 2731254"/>
              <a:gd name="connsiteY1592" fmla="*/ 1250401 h 3949576"/>
              <a:gd name="connsiteX1593" fmla="*/ 2346781 w 2731254"/>
              <a:gd name="connsiteY1593" fmla="*/ 1319816 h 3949576"/>
              <a:gd name="connsiteX1594" fmla="*/ 2344285 w 2731254"/>
              <a:gd name="connsiteY1594" fmla="*/ 1333165 h 3949576"/>
              <a:gd name="connsiteX1595" fmla="*/ 2291857 w 2731254"/>
              <a:gd name="connsiteY1595" fmla="*/ 1450636 h 3949576"/>
              <a:gd name="connsiteX1596" fmla="*/ 2271884 w 2731254"/>
              <a:gd name="connsiteY1596" fmla="*/ 1488014 h 3949576"/>
              <a:gd name="connsiteX1597" fmla="*/ 2269388 w 2731254"/>
              <a:gd name="connsiteY1597" fmla="*/ 1490684 h 3949576"/>
              <a:gd name="connsiteX1598" fmla="*/ 2264394 w 2731254"/>
              <a:gd name="connsiteY1598" fmla="*/ 1496023 h 3949576"/>
              <a:gd name="connsiteX1599" fmla="*/ 2259401 w 2731254"/>
              <a:gd name="connsiteY1599" fmla="*/ 1506702 h 3949576"/>
              <a:gd name="connsiteX1600" fmla="*/ 2244422 w 2731254"/>
              <a:gd name="connsiteY1600" fmla="*/ 1525391 h 3949576"/>
              <a:gd name="connsiteX1601" fmla="*/ 2214463 w 2731254"/>
              <a:gd name="connsiteY1601" fmla="*/ 1562768 h 3949576"/>
              <a:gd name="connsiteX1602" fmla="*/ 2199483 w 2731254"/>
              <a:gd name="connsiteY1602" fmla="*/ 1581457 h 3949576"/>
              <a:gd name="connsiteX1603" fmla="*/ 2184504 w 2731254"/>
              <a:gd name="connsiteY1603" fmla="*/ 1600146 h 3949576"/>
              <a:gd name="connsiteX1604" fmla="*/ 2084641 w 2731254"/>
              <a:gd name="connsiteY1604" fmla="*/ 1701598 h 3949576"/>
              <a:gd name="connsiteX1605" fmla="*/ 2221953 w 2731254"/>
              <a:gd name="connsiteY1605" fmla="*/ 1570778 h 3949576"/>
              <a:gd name="connsiteX1606" fmla="*/ 2236932 w 2731254"/>
              <a:gd name="connsiteY1606" fmla="*/ 1552089 h 3949576"/>
              <a:gd name="connsiteX1607" fmla="*/ 2244422 w 2731254"/>
              <a:gd name="connsiteY1607" fmla="*/ 1544080 h 3949576"/>
              <a:gd name="connsiteX1608" fmla="*/ 2251912 w 2731254"/>
              <a:gd name="connsiteY1608" fmla="*/ 1533400 h 3949576"/>
              <a:gd name="connsiteX1609" fmla="*/ 2266891 w 2731254"/>
              <a:gd name="connsiteY1609" fmla="*/ 1512042 h 3949576"/>
              <a:gd name="connsiteX1610" fmla="*/ 2281870 w 2731254"/>
              <a:gd name="connsiteY1610" fmla="*/ 1490684 h 3949576"/>
              <a:gd name="connsiteX1611" fmla="*/ 2306836 w 2731254"/>
              <a:gd name="connsiteY1611" fmla="*/ 1447967 h 3949576"/>
              <a:gd name="connsiteX1612" fmla="*/ 2326809 w 2731254"/>
              <a:gd name="connsiteY1612" fmla="*/ 1405250 h 3949576"/>
              <a:gd name="connsiteX1613" fmla="*/ 2386727 w 2731254"/>
              <a:gd name="connsiteY1613" fmla="*/ 1207684 h 3949576"/>
              <a:gd name="connsiteX1614" fmla="*/ 2389223 w 2731254"/>
              <a:gd name="connsiteY1614" fmla="*/ 1183656 h 3949576"/>
              <a:gd name="connsiteX1615" fmla="*/ 2394216 w 2731254"/>
              <a:gd name="connsiteY1615" fmla="*/ 1156958 h 3949576"/>
              <a:gd name="connsiteX1616" fmla="*/ 2396713 w 2731254"/>
              <a:gd name="connsiteY1616" fmla="*/ 1106231 h 3949576"/>
              <a:gd name="connsiteX1617" fmla="*/ 2399210 w 2731254"/>
              <a:gd name="connsiteY1617" fmla="*/ 1052835 h 3949576"/>
              <a:gd name="connsiteX1618" fmla="*/ 2399210 w 2731254"/>
              <a:gd name="connsiteY1618" fmla="*/ 1002109 h 3949576"/>
              <a:gd name="connsiteX1619" fmla="*/ 2401706 w 2731254"/>
              <a:gd name="connsiteY1619" fmla="*/ 930024 h 3949576"/>
              <a:gd name="connsiteX1620" fmla="*/ 2401706 w 2731254"/>
              <a:gd name="connsiteY1620" fmla="*/ 849930 h 3949576"/>
              <a:gd name="connsiteX1621" fmla="*/ 2386727 w 2731254"/>
              <a:gd name="connsiteY1621" fmla="*/ 679062 h 3949576"/>
              <a:gd name="connsiteX1622" fmla="*/ 2339292 w 2731254"/>
              <a:gd name="connsiteY1622" fmla="*/ 497515 h 3949576"/>
              <a:gd name="connsiteX1623" fmla="*/ 2239429 w 2731254"/>
              <a:gd name="connsiteY1623" fmla="*/ 323978 h 3949576"/>
              <a:gd name="connsiteX1624" fmla="*/ 2084641 w 2731254"/>
              <a:gd name="connsiteY1624" fmla="*/ 185148 h 3949576"/>
              <a:gd name="connsiteX1625" fmla="*/ 1892405 w 2731254"/>
              <a:gd name="connsiteY1625" fmla="*/ 94374 h 3949576"/>
              <a:gd name="connsiteX1626" fmla="*/ 1682692 w 2731254"/>
              <a:gd name="connsiteY1626" fmla="*/ 43648 h 3949576"/>
              <a:gd name="connsiteX1627" fmla="*/ 1630264 w 2731254"/>
              <a:gd name="connsiteY1627" fmla="*/ 35638 h 3949576"/>
              <a:gd name="connsiteX1628" fmla="*/ 1575340 w 2731254"/>
              <a:gd name="connsiteY1628" fmla="*/ 30299 h 3949576"/>
              <a:gd name="connsiteX1629" fmla="*/ 1465490 w 2731254"/>
              <a:gd name="connsiteY1629" fmla="*/ 22289 h 3949576"/>
              <a:gd name="connsiteX1630" fmla="*/ 1485463 w 2731254"/>
              <a:gd name="connsiteY1630" fmla="*/ 16950 h 3949576"/>
              <a:gd name="connsiteX1631" fmla="*/ 1250785 w 2731254"/>
              <a:gd name="connsiteY1631" fmla="*/ 8940 h 3949576"/>
              <a:gd name="connsiteX1632" fmla="*/ 1250785 w 2731254"/>
              <a:gd name="connsiteY1632" fmla="*/ 931 h 3949576"/>
              <a:gd name="connsiteX1633" fmla="*/ 1315111 w 2731254"/>
              <a:gd name="connsiteY1633" fmla="*/ 13 h 394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</a:cxnLst>
            <a:rect l="l" t="t" r="r" b="b"/>
            <a:pathLst>
              <a:path w="2731254" h="3949576">
                <a:moveTo>
                  <a:pt x="364500" y="1992607"/>
                </a:moveTo>
                <a:cubicBezTo>
                  <a:pt x="366997" y="2011296"/>
                  <a:pt x="366997" y="2029985"/>
                  <a:pt x="366997" y="2048673"/>
                </a:cubicBezTo>
                <a:lnTo>
                  <a:pt x="366997" y="2056683"/>
                </a:lnTo>
                <a:cubicBezTo>
                  <a:pt x="366997" y="2056683"/>
                  <a:pt x="366997" y="2056683"/>
                  <a:pt x="364500" y="2054013"/>
                </a:cubicBezTo>
                <a:lnTo>
                  <a:pt x="364500" y="2043334"/>
                </a:lnTo>
                <a:close/>
                <a:moveTo>
                  <a:pt x="2341788" y="1984598"/>
                </a:moveTo>
                <a:cubicBezTo>
                  <a:pt x="2346782" y="1988603"/>
                  <a:pt x="2350526" y="1991940"/>
                  <a:pt x="2352711" y="1994276"/>
                </a:cubicBezTo>
                <a:lnTo>
                  <a:pt x="2354271" y="1997947"/>
                </a:lnTo>
                <a:close/>
                <a:moveTo>
                  <a:pt x="1580887" y="1832122"/>
                </a:moveTo>
                <a:lnTo>
                  <a:pt x="1595312" y="1840428"/>
                </a:lnTo>
                <a:cubicBezTo>
                  <a:pt x="1615285" y="1853777"/>
                  <a:pt x="1637754" y="1867126"/>
                  <a:pt x="1657727" y="1880475"/>
                </a:cubicBezTo>
                <a:cubicBezTo>
                  <a:pt x="1702665" y="1904504"/>
                  <a:pt x="1745107" y="1931202"/>
                  <a:pt x="1790045" y="1957900"/>
                </a:cubicBezTo>
                <a:cubicBezTo>
                  <a:pt x="1832487" y="1984598"/>
                  <a:pt x="1877425" y="2011296"/>
                  <a:pt x="1919867" y="2037994"/>
                </a:cubicBezTo>
                <a:cubicBezTo>
                  <a:pt x="1942336" y="2051343"/>
                  <a:pt x="1962309" y="2064692"/>
                  <a:pt x="1984778" y="2078041"/>
                </a:cubicBezTo>
                <a:lnTo>
                  <a:pt x="2006786" y="2093731"/>
                </a:lnTo>
                <a:lnTo>
                  <a:pt x="2016023" y="2107845"/>
                </a:lnTo>
                <a:lnTo>
                  <a:pt x="2007247" y="2102069"/>
                </a:lnTo>
                <a:cubicBezTo>
                  <a:pt x="1987275" y="2088721"/>
                  <a:pt x="1967302" y="2075371"/>
                  <a:pt x="1944833" y="2062022"/>
                </a:cubicBezTo>
                <a:cubicBezTo>
                  <a:pt x="1922364" y="2048673"/>
                  <a:pt x="1902391" y="2035324"/>
                  <a:pt x="1879922" y="2021975"/>
                </a:cubicBezTo>
                <a:cubicBezTo>
                  <a:pt x="1859949" y="2008626"/>
                  <a:pt x="1837480" y="1995277"/>
                  <a:pt x="1817507" y="1984598"/>
                </a:cubicBezTo>
                <a:cubicBezTo>
                  <a:pt x="1795038" y="1971249"/>
                  <a:pt x="1775066" y="1957900"/>
                  <a:pt x="1752596" y="1944551"/>
                </a:cubicBezTo>
                <a:cubicBezTo>
                  <a:pt x="1712651" y="1920523"/>
                  <a:pt x="1672706" y="1896494"/>
                  <a:pt x="1630264" y="1872466"/>
                </a:cubicBezTo>
                <a:cubicBezTo>
                  <a:pt x="1612788" y="1861787"/>
                  <a:pt x="1592816" y="1851108"/>
                  <a:pt x="1572843" y="1837759"/>
                </a:cubicBezTo>
                <a:lnTo>
                  <a:pt x="1571594" y="1837091"/>
                </a:lnTo>
                <a:close/>
                <a:moveTo>
                  <a:pt x="1640250" y="1800381"/>
                </a:moveTo>
                <a:lnTo>
                  <a:pt x="1672706" y="1813730"/>
                </a:lnTo>
                <a:cubicBezTo>
                  <a:pt x="1695175" y="1824409"/>
                  <a:pt x="1720141" y="1835089"/>
                  <a:pt x="1740114" y="1845768"/>
                </a:cubicBezTo>
                <a:cubicBezTo>
                  <a:pt x="1750100" y="1851108"/>
                  <a:pt x="1750100" y="1851108"/>
                  <a:pt x="1750100" y="1851108"/>
                </a:cubicBezTo>
                <a:cubicBezTo>
                  <a:pt x="1757590" y="1856447"/>
                  <a:pt x="1757590" y="1856447"/>
                  <a:pt x="1757590" y="1856447"/>
                </a:cubicBezTo>
                <a:cubicBezTo>
                  <a:pt x="1775066" y="1867126"/>
                  <a:pt x="1775066" y="1867126"/>
                  <a:pt x="1775066" y="1867126"/>
                </a:cubicBezTo>
                <a:cubicBezTo>
                  <a:pt x="1787549" y="1875136"/>
                  <a:pt x="1797535" y="1883145"/>
                  <a:pt x="1810018" y="1888485"/>
                </a:cubicBezTo>
                <a:cubicBezTo>
                  <a:pt x="1875553" y="1936541"/>
                  <a:pt x="1935471" y="1993608"/>
                  <a:pt x="1984505" y="2059686"/>
                </a:cubicBezTo>
                <a:lnTo>
                  <a:pt x="1989785" y="2067754"/>
                </a:lnTo>
                <a:lnTo>
                  <a:pt x="1901767" y="2012631"/>
                </a:lnTo>
                <a:cubicBezTo>
                  <a:pt x="1863070" y="1988603"/>
                  <a:pt x="1823749" y="1964574"/>
                  <a:pt x="1785052" y="1941881"/>
                </a:cubicBezTo>
                <a:cubicBezTo>
                  <a:pt x="1765079" y="1931202"/>
                  <a:pt x="1747603" y="1917853"/>
                  <a:pt x="1727631" y="1907174"/>
                </a:cubicBezTo>
                <a:cubicBezTo>
                  <a:pt x="1707658" y="1893824"/>
                  <a:pt x="1687685" y="1883145"/>
                  <a:pt x="1667713" y="1872466"/>
                </a:cubicBezTo>
                <a:cubicBezTo>
                  <a:pt x="1647740" y="1859117"/>
                  <a:pt x="1630264" y="1848438"/>
                  <a:pt x="1610292" y="1837759"/>
                </a:cubicBezTo>
                <a:cubicBezTo>
                  <a:pt x="1610292" y="1837759"/>
                  <a:pt x="1610292" y="1837759"/>
                  <a:pt x="1597653" y="1829874"/>
                </a:cubicBezTo>
                <a:lnTo>
                  <a:pt x="1591855" y="1826258"/>
                </a:lnTo>
                <a:close/>
                <a:moveTo>
                  <a:pt x="2239000" y="1790828"/>
                </a:moveTo>
                <a:cubicBezTo>
                  <a:pt x="2239429" y="1791037"/>
                  <a:pt x="2241925" y="1792372"/>
                  <a:pt x="2246918" y="1795042"/>
                </a:cubicBezTo>
                <a:lnTo>
                  <a:pt x="2248389" y="1796130"/>
                </a:lnTo>
                <a:lnTo>
                  <a:pt x="2243486" y="1793373"/>
                </a:lnTo>
                <a:cubicBezTo>
                  <a:pt x="2240209" y="1791537"/>
                  <a:pt x="2238571" y="1790620"/>
                  <a:pt x="2239000" y="1790828"/>
                </a:cubicBezTo>
                <a:close/>
                <a:moveTo>
                  <a:pt x="1576370" y="1777985"/>
                </a:moveTo>
                <a:lnTo>
                  <a:pt x="1587943" y="1781317"/>
                </a:lnTo>
                <a:lnTo>
                  <a:pt x="1560360" y="1803051"/>
                </a:lnTo>
                <a:cubicBezTo>
                  <a:pt x="1570346" y="1811060"/>
                  <a:pt x="1570346" y="1811060"/>
                  <a:pt x="1570346" y="1811060"/>
                </a:cubicBezTo>
                <a:cubicBezTo>
                  <a:pt x="1575340" y="1816400"/>
                  <a:pt x="1575340" y="1816400"/>
                  <a:pt x="1575340" y="1816400"/>
                </a:cubicBezTo>
                <a:cubicBezTo>
                  <a:pt x="1577836" y="1819070"/>
                  <a:pt x="1577836" y="1819070"/>
                  <a:pt x="1577836" y="1819070"/>
                </a:cubicBezTo>
                <a:cubicBezTo>
                  <a:pt x="1580333" y="1819070"/>
                  <a:pt x="1580333" y="1819070"/>
                  <a:pt x="1580333" y="1819070"/>
                </a:cubicBezTo>
                <a:lnTo>
                  <a:pt x="1591855" y="1826258"/>
                </a:lnTo>
                <a:lnTo>
                  <a:pt x="1580887" y="1832122"/>
                </a:lnTo>
                <a:lnTo>
                  <a:pt x="1576549" y="1829624"/>
                </a:lnTo>
                <a:cubicBezTo>
                  <a:pt x="1562857" y="1821740"/>
                  <a:pt x="1562857" y="1821740"/>
                  <a:pt x="1562857" y="1821740"/>
                </a:cubicBezTo>
                <a:cubicBezTo>
                  <a:pt x="1560360" y="1821740"/>
                  <a:pt x="1560360" y="1821740"/>
                  <a:pt x="1560360" y="1821740"/>
                </a:cubicBezTo>
                <a:cubicBezTo>
                  <a:pt x="1557864" y="1819070"/>
                  <a:pt x="1557864" y="1819070"/>
                  <a:pt x="1557864" y="1819070"/>
                </a:cubicBezTo>
                <a:cubicBezTo>
                  <a:pt x="1552870" y="1813730"/>
                  <a:pt x="1552870" y="1813730"/>
                  <a:pt x="1552870" y="1813730"/>
                </a:cubicBezTo>
                <a:cubicBezTo>
                  <a:pt x="1542884" y="1803051"/>
                  <a:pt x="1542884" y="1803051"/>
                  <a:pt x="1542884" y="1803051"/>
                </a:cubicBezTo>
                <a:close/>
                <a:moveTo>
                  <a:pt x="1547667" y="1769721"/>
                </a:moveTo>
                <a:lnTo>
                  <a:pt x="1564830" y="1774662"/>
                </a:lnTo>
                <a:lnTo>
                  <a:pt x="1525408" y="1805721"/>
                </a:lnTo>
                <a:cubicBezTo>
                  <a:pt x="1530401" y="1811060"/>
                  <a:pt x="1537891" y="1816400"/>
                  <a:pt x="1542884" y="1821740"/>
                </a:cubicBezTo>
                <a:lnTo>
                  <a:pt x="1571594" y="1837091"/>
                </a:lnTo>
                <a:lnTo>
                  <a:pt x="1565353" y="1840428"/>
                </a:lnTo>
                <a:lnTo>
                  <a:pt x="1552385" y="1844652"/>
                </a:lnTo>
                <a:lnTo>
                  <a:pt x="1535394" y="1835089"/>
                </a:lnTo>
                <a:cubicBezTo>
                  <a:pt x="1522911" y="1827079"/>
                  <a:pt x="1522911" y="1827079"/>
                  <a:pt x="1522911" y="1827079"/>
                </a:cubicBezTo>
                <a:cubicBezTo>
                  <a:pt x="1520415" y="1827079"/>
                  <a:pt x="1517918" y="1824409"/>
                  <a:pt x="1517918" y="1824409"/>
                </a:cubicBezTo>
                <a:cubicBezTo>
                  <a:pt x="1512925" y="1821740"/>
                  <a:pt x="1512925" y="1821740"/>
                  <a:pt x="1512925" y="1821740"/>
                </a:cubicBezTo>
                <a:cubicBezTo>
                  <a:pt x="1507932" y="1816400"/>
                  <a:pt x="1502939" y="1811060"/>
                  <a:pt x="1497946" y="1808391"/>
                </a:cubicBezTo>
                <a:close/>
                <a:moveTo>
                  <a:pt x="357010" y="1635121"/>
                </a:moveTo>
                <a:lnTo>
                  <a:pt x="357010" y="1704268"/>
                </a:lnTo>
                <a:lnTo>
                  <a:pt x="355979" y="1641406"/>
                </a:lnTo>
                <a:close/>
                <a:moveTo>
                  <a:pt x="355030" y="1583574"/>
                </a:moveTo>
                <a:lnTo>
                  <a:pt x="355979" y="1641406"/>
                </a:lnTo>
                <a:lnTo>
                  <a:pt x="339534" y="1741645"/>
                </a:lnTo>
                <a:cubicBezTo>
                  <a:pt x="334541" y="1795042"/>
                  <a:pt x="334541" y="1853777"/>
                  <a:pt x="339534" y="1909843"/>
                </a:cubicBezTo>
                <a:cubicBezTo>
                  <a:pt x="342031" y="1936541"/>
                  <a:pt x="347024" y="1963239"/>
                  <a:pt x="352017" y="1989938"/>
                </a:cubicBezTo>
                <a:cubicBezTo>
                  <a:pt x="354514" y="2000617"/>
                  <a:pt x="357010" y="2013966"/>
                  <a:pt x="359507" y="2027315"/>
                </a:cubicBezTo>
                <a:cubicBezTo>
                  <a:pt x="362004" y="2043334"/>
                  <a:pt x="362004" y="2043334"/>
                  <a:pt x="362004" y="2043334"/>
                </a:cubicBezTo>
                <a:cubicBezTo>
                  <a:pt x="364500" y="2054013"/>
                  <a:pt x="364500" y="2054013"/>
                  <a:pt x="364500" y="2054013"/>
                </a:cubicBezTo>
                <a:lnTo>
                  <a:pt x="364500" y="2055014"/>
                </a:lnTo>
                <a:cubicBezTo>
                  <a:pt x="364500" y="2056683"/>
                  <a:pt x="364500" y="2056683"/>
                  <a:pt x="364500" y="2056683"/>
                </a:cubicBezTo>
                <a:cubicBezTo>
                  <a:pt x="362004" y="2062022"/>
                  <a:pt x="362004" y="2062022"/>
                  <a:pt x="362004" y="2062022"/>
                </a:cubicBezTo>
                <a:cubicBezTo>
                  <a:pt x="362004" y="2054013"/>
                  <a:pt x="362004" y="2054013"/>
                  <a:pt x="362004" y="2054013"/>
                </a:cubicBezTo>
                <a:cubicBezTo>
                  <a:pt x="359507" y="2048673"/>
                  <a:pt x="359507" y="2046003"/>
                  <a:pt x="357010" y="2040664"/>
                </a:cubicBezTo>
                <a:cubicBezTo>
                  <a:pt x="352017" y="2021975"/>
                  <a:pt x="347024" y="2000617"/>
                  <a:pt x="342031" y="1979258"/>
                </a:cubicBezTo>
                <a:cubicBezTo>
                  <a:pt x="334541" y="1936541"/>
                  <a:pt x="329548" y="1888485"/>
                  <a:pt x="327052" y="1837759"/>
                </a:cubicBezTo>
                <a:cubicBezTo>
                  <a:pt x="324555" y="1787032"/>
                  <a:pt x="329548" y="1733636"/>
                  <a:pt x="334541" y="1685579"/>
                </a:cubicBezTo>
                <a:cubicBezTo>
                  <a:pt x="339534" y="1658881"/>
                  <a:pt x="344528" y="1634853"/>
                  <a:pt x="349521" y="1610825"/>
                </a:cubicBezTo>
                <a:cubicBezTo>
                  <a:pt x="352017" y="1594806"/>
                  <a:pt x="352017" y="1594806"/>
                  <a:pt x="352017" y="1594806"/>
                </a:cubicBezTo>
                <a:cubicBezTo>
                  <a:pt x="354514" y="1584127"/>
                  <a:pt x="354514" y="1584127"/>
                  <a:pt x="354514" y="1584127"/>
                </a:cubicBezTo>
                <a:close/>
                <a:moveTo>
                  <a:pt x="2226010" y="666339"/>
                </a:moveTo>
                <a:cubicBezTo>
                  <a:pt x="2226478" y="667215"/>
                  <a:pt x="2227570" y="670385"/>
                  <a:pt x="2229442" y="676392"/>
                </a:cubicBezTo>
                <a:cubicBezTo>
                  <a:pt x="2246918" y="740468"/>
                  <a:pt x="2254408" y="815222"/>
                  <a:pt x="2256905" y="889977"/>
                </a:cubicBezTo>
                <a:cubicBezTo>
                  <a:pt x="2259401" y="911335"/>
                  <a:pt x="2259401" y="930024"/>
                  <a:pt x="2259401" y="948713"/>
                </a:cubicBezTo>
                <a:cubicBezTo>
                  <a:pt x="2259401" y="967401"/>
                  <a:pt x="2259401" y="988760"/>
                  <a:pt x="2259401" y="1007448"/>
                </a:cubicBezTo>
                <a:cubicBezTo>
                  <a:pt x="2259401" y="1044826"/>
                  <a:pt x="2256905" y="1082203"/>
                  <a:pt x="2251912" y="1116911"/>
                </a:cubicBezTo>
                <a:cubicBezTo>
                  <a:pt x="2244422" y="1191665"/>
                  <a:pt x="2226946" y="1258410"/>
                  <a:pt x="2201980" y="1322486"/>
                </a:cubicBezTo>
                <a:cubicBezTo>
                  <a:pt x="2196987" y="1338505"/>
                  <a:pt x="2187001" y="1354523"/>
                  <a:pt x="2182007" y="1370542"/>
                </a:cubicBezTo>
                <a:cubicBezTo>
                  <a:pt x="2177014" y="1378552"/>
                  <a:pt x="2172021" y="1386561"/>
                  <a:pt x="2169525" y="1394570"/>
                </a:cubicBezTo>
                <a:cubicBezTo>
                  <a:pt x="2162035" y="1405250"/>
                  <a:pt x="2162035" y="1405250"/>
                  <a:pt x="2162035" y="1405250"/>
                </a:cubicBezTo>
                <a:cubicBezTo>
                  <a:pt x="2157042" y="1410589"/>
                  <a:pt x="2157042" y="1410589"/>
                  <a:pt x="2157042" y="1410589"/>
                </a:cubicBezTo>
                <a:cubicBezTo>
                  <a:pt x="2157042" y="1415929"/>
                  <a:pt x="2157042" y="1415929"/>
                  <a:pt x="2157042" y="1415929"/>
                </a:cubicBezTo>
                <a:cubicBezTo>
                  <a:pt x="2154545" y="1415929"/>
                  <a:pt x="2154545" y="1415929"/>
                  <a:pt x="2154545" y="1418599"/>
                </a:cubicBezTo>
                <a:cubicBezTo>
                  <a:pt x="2124586" y="1455976"/>
                  <a:pt x="2124586" y="1455976"/>
                  <a:pt x="2124586" y="1455976"/>
                </a:cubicBezTo>
                <a:cubicBezTo>
                  <a:pt x="2109607" y="1474665"/>
                  <a:pt x="2109607" y="1474665"/>
                  <a:pt x="2109607" y="1474665"/>
                </a:cubicBezTo>
                <a:cubicBezTo>
                  <a:pt x="2119593" y="1458646"/>
                  <a:pt x="2129579" y="1445297"/>
                  <a:pt x="2142062" y="1431948"/>
                </a:cubicBezTo>
                <a:cubicBezTo>
                  <a:pt x="2149552" y="1421269"/>
                  <a:pt x="2149552" y="1421269"/>
                  <a:pt x="2149552" y="1421269"/>
                </a:cubicBezTo>
                <a:cubicBezTo>
                  <a:pt x="2152049" y="1415929"/>
                  <a:pt x="2152049" y="1415929"/>
                  <a:pt x="2152049" y="1415929"/>
                </a:cubicBezTo>
                <a:cubicBezTo>
                  <a:pt x="2154545" y="1413259"/>
                  <a:pt x="2154545" y="1413259"/>
                  <a:pt x="2154545" y="1413259"/>
                </a:cubicBezTo>
                <a:cubicBezTo>
                  <a:pt x="2162035" y="1399910"/>
                  <a:pt x="2162035" y="1399910"/>
                  <a:pt x="2162035" y="1399910"/>
                </a:cubicBezTo>
                <a:cubicBezTo>
                  <a:pt x="2167028" y="1389231"/>
                  <a:pt x="2172021" y="1381221"/>
                  <a:pt x="2177014" y="1373212"/>
                </a:cubicBezTo>
                <a:cubicBezTo>
                  <a:pt x="2184504" y="1354523"/>
                  <a:pt x="2194490" y="1338505"/>
                  <a:pt x="2199483" y="1319816"/>
                </a:cubicBezTo>
                <a:cubicBezTo>
                  <a:pt x="2201980" y="1311806"/>
                  <a:pt x="2206973" y="1301127"/>
                  <a:pt x="2209470" y="1293118"/>
                </a:cubicBezTo>
                <a:cubicBezTo>
                  <a:pt x="2219456" y="1266420"/>
                  <a:pt x="2219456" y="1266420"/>
                  <a:pt x="2219456" y="1266420"/>
                </a:cubicBezTo>
                <a:cubicBezTo>
                  <a:pt x="2221953" y="1255740"/>
                  <a:pt x="2224449" y="1245061"/>
                  <a:pt x="2226946" y="1237052"/>
                </a:cubicBezTo>
                <a:cubicBezTo>
                  <a:pt x="2229442" y="1226373"/>
                  <a:pt x="2231939" y="1218363"/>
                  <a:pt x="2234436" y="1207684"/>
                </a:cubicBezTo>
                <a:cubicBezTo>
                  <a:pt x="2234436" y="1199675"/>
                  <a:pt x="2236932" y="1188995"/>
                  <a:pt x="2239429" y="1178316"/>
                </a:cubicBezTo>
                <a:cubicBezTo>
                  <a:pt x="2239429" y="1167637"/>
                  <a:pt x="2241925" y="1159627"/>
                  <a:pt x="2244422" y="1148948"/>
                </a:cubicBezTo>
                <a:cubicBezTo>
                  <a:pt x="2249415" y="1108901"/>
                  <a:pt x="2251912" y="1068854"/>
                  <a:pt x="2254408" y="1028807"/>
                </a:cubicBezTo>
                <a:cubicBezTo>
                  <a:pt x="2254408" y="1007448"/>
                  <a:pt x="2254408" y="988760"/>
                  <a:pt x="2254408" y="967401"/>
                </a:cubicBezTo>
                <a:cubicBezTo>
                  <a:pt x="2254408" y="956722"/>
                  <a:pt x="2254408" y="948713"/>
                  <a:pt x="2254408" y="938033"/>
                </a:cubicBezTo>
                <a:cubicBezTo>
                  <a:pt x="2254408" y="927354"/>
                  <a:pt x="2254408" y="916675"/>
                  <a:pt x="2254408" y="908665"/>
                </a:cubicBezTo>
                <a:cubicBezTo>
                  <a:pt x="2254408" y="897986"/>
                  <a:pt x="2254408" y="887307"/>
                  <a:pt x="2254408" y="879298"/>
                </a:cubicBezTo>
                <a:cubicBezTo>
                  <a:pt x="2251912" y="868618"/>
                  <a:pt x="2251912" y="860609"/>
                  <a:pt x="2251912" y="849930"/>
                </a:cubicBezTo>
                <a:cubicBezTo>
                  <a:pt x="2251912" y="831241"/>
                  <a:pt x="2249415" y="815222"/>
                  <a:pt x="2249415" y="796534"/>
                </a:cubicBezTo>
                <a:cubicBezTo>
                  <a:pt x="2246918" y="788524"/>
                  <a:pt x="2246918" y="772505"/>
                  <a:pt x="2241925" y="756486"/>
                </a:cubicBezTo>
                <a:cubicBezTo>
                  <a:pt x="2239429" y="740468"/>
                  <a:pt x="2236932" y="721779"/>
                  <a:pt x="2234436" y="705760"/>
                </a:cubicBezTo>
                <a:cubicBezTo>
                  <a:pt x="2228819" y="681732"/>
                  <a:pt x="2224605" y="663711"/>
                  <a:pt x="2226010" y="666339"/>
                </a:cubicBezTo>
                <a:close/>
                <a:moveTo>
                  <a:pt x="1315111" y="13"/>
                </a:moveTo>
                <a:cubicBezTo>
                  <a:pt x="1385444" y="263"/>
                  <a:pt x="1472980" y="4268"/>
                  <a:pt x="1570346" y="14280"/>
                </a:cubicBezTo>
                <a:cubicBezTo>
                  <a:pt x="1635257" y="22289"/>
                  <a:pt x="1705162" y="30299"/>
                  <a:pt x="1775066" y="48988"/>
                </a:cubicBezTo>
                <a:cubicBezTo>
                  <a:pt x="1847466" y="65006"/>
                  <a:pt x="1919867" y="89035"/>
                  <a:pt x="1989771" y="121072"/>
                </a:cubicBezTo>
                <a:cubicBezTo>
                  <a:pt x="2059675" y="153110"/>
                  <a:pt x="2127083" y="195827"/>
                  <a:pt x="2187001" y="249223"/>
                </a:cubicBezTo>
                <a:cubicBezTo>
                  <a:pt x="2244422" y="302619"/>
                  <a:pt x="2291857" y="366695"/>
                  <a:pt x="2326809" y="433440"/>
                </a:cubicBezTo>
                <a:cubicBezTo>
                  <a:pt x="2361761" y="500185"/>
                  <a:pt x="2384230" y="569600"/>
                  <a:pt x="2401706" y="633675"/>
                </a:cubicBezTo>
                <a:cubicBezTo>
                  <a:pt x="2416686" y="700421"/>
                  <a:pt x="2424175" y="761826"/>
                  <a:pt x="2429168" y="815222"/>
                </a:cubicBezTo>
                <a:cubicBezTo>
                  <a:pt x="2426672" y="809883"/>
                  <a:pt x="2424175" y="772505"/>
                  <a:pt x="2419182" y="772505"/>
                </a:cubicBezTo>
                <a:cubicBezTo>
                  <a:pt x="2421679" y="801873"/>
                  <a:pt x="2424175" y="825901"/>
                  <a:pt x="2424175" y="844590"/>
                </a:cubicBezTo>
                <a:cubicBezTo>
                  <a:pt x="2426672" y="863279"/>
                  <a:pt x="2429168" y="881967"/>
                  <a:pt x="2431665" y="895316"/>
                </a:cubicBezTo>
                <a:cubicBezTo>
                  <a:pt x="2434162" y="927354"/>
                  <a:pt x="2439155" y="956722"/>
                  <a:pt x="2436658" y="1002109"/>
                </a:cubicBezTo>
                <a:cubicBezTo>
                  <a:pt x="2434162" y="1031477"/>
                  <a:pt x="2434162" y="1010118"/>
                  <a:pt x="2434162" y="980750"/>
                </a:cubicBezTo>
                <a:cubicBezTo>
                  <a:pt x="2434162" y="964731"/>
                  <a:pt x="2431665" y="946043"/>
                  <a:pt x="2431665" y="932694"/>
                </a:cubicBezTo>
                <a:cubicBezTo>
                  <a:pt x="2431665" y="916675"/>
                  <a:pt x="2429168" y="903326"/>
                  <a:pt x="2429168" y="897986"/>
                </a:cubicBezTo>
                <a:cubicBezTo>
                  <a:pt x="2424175" y="962062"/>
                  <a:pt x="2426672" y="1031477"/>
                  <a:pt x="2424175" y="1098222"/>
                </a:cubicBezTo>
                <a:cubicBezTo>
                  <a:pt x="2421679" y="1106231"/>
                  <a:pt x="2421679" y="1114241"/>
                  <a:pt x="2421679" y="1122250"/>
                </a:cubicBezTo>
                <a:cubicBezTo>
                  <a:pt x="2421679" y="1130260"/>
                  <a:pt x="2421679" y="1138269"/>
                  <a:pt x="2421679" y="1146278"/>
                </a:cubicBezTo>
                <a:cubicBezTo>
                  <a:pt x="2419182" y="1162297"/>
                  <a:pt x="2419182" y="1178316"/>
                  <a:pt x="2416686" y="1194335"/>
                </a:cubicBezTo>
                <a:cubicBezTo>
                  <a:pt x="2414189" y="1223703"/>
                  <a:pt x="2411692" y="1250401"/>
                  <a:pt x="2406699" y="1274429"/>
                </a:cubicBezTo>
                <a:cubicBezTo>
                  <a:pt x="2404203" y="1285108"/>
                  <a:pt x="2401706" y="1295788"/>
                  <a:pt x="2399210" y="1306467"/>
                </a:cubicBezTo>
                <a:cubicBezTo>
                  <a:pt x="2396713" y="1319816"/>
                  <a:pt x="2391720" y="1330495"/>
                  <a:pt x="2389223" y="1341174"/>
                </a:cubicBezTo>
                <a:cubicBezTo>
                  <a:pt x="2381734" y="1365203"/>
                  <a:pt x="2371747" y="1389231"/>
                  <a:pt x="2364257" y="1413259"/>
                </a:cubicBezTo>
                <a:cubicBezTo>
                  <a:pt x="2359264" y="1426608"/>
                  <a:pt x="2351775" y="1437287"/>
                  <a:pt x="2346781" y="1450636"/>
                </a:cubicBezTo>
                <a:cubicBezTo>
                  <a:pt x="2344285" y="1455976"/>
                  <a:pt x="2339292" y="1461316"/>
                  <a:pt x="2336795" y="1466655"/>
                </a:cubicBezTo>
                <a:cubicBezTo>
                  <a:pt x="2334299" y="1474665"/>
                  <a:pt x="2331802" y="1480004"/>
                  <a:pt x="2326809" y="1485344"/>
                </a:cubicBezTo>
                <a:cubicBezTo>
                  <a:pt x="2321816" y="1498693"/>
                  <a:pt x="2314326" y="1509372"/>
                  <a:pt x="2306836" y="1522721"/>
                </a:cubicBezTo>
                <a:cubicBezTo>
                  <a:pt x="2299346" y="1533400"/>
                  <a:pt x="2291857" y="1544080"/>
                  <a:pt x="2284367" y="1554759"/>
                </a:cubicBezTo>
                <a:cubicBezTo>
                  <a:pt x="2254408" y="1597476"/>
                  <a:pt x="2216959" y="1640193"/>
                  <a:pt x="2182007" y="1674900"/>
                </a:cubicBezTo>
                <a:cubicBezTo>
                  <a:pt x="2172021" y="1682910"/>
                  <a:pt x="2162035" y="1693589"/>
                  <a:pt x="2154545" y="1701598"/>
                </a:cubicBezTo>
                <a:cubicBezTo>
                  <a:pt x="2149552" y="1704268"/>
                  <a:pt x="2144559" y="1709608"/>
                  <a:pt x="2139566" y="1712278"/>
                </a:cubicBezTo>
                <a:cubicBezTo>
                  <a:pt x="2134572" y="1717617"/>
                  <a:pt x="2129579" y="1720287"/>
                  <a:pt x="2127083" y="1725627"/>
                </a:cubicBezTo>
                <a:cubicBezTo>
                  <a:pt x="2117096" y="1733636"/>
                  <a:pt x="2109607" y="1738976"/>
                  <a:pt x="2099620" y="1746985"/>
                </a:cubicBezTo>
                <a:cubicBezTo>
                  <a:pt x="2092131" y="1754994"/>
                  <a:pt x="2082144" y="1760334"/>
                  <a:pt x="2074655" y="1765674"/>
                </a:cubicBezTo>
                <a:cubicBezTo>
                  <a:pt x="2072158" y="1768344"/>
                  <a:pt x="2067165" y="1771013"/>
                  <a:pt x="2064668" y="1773683"/>
                </a:cubicBezTo>
                <a:cubicBezTo>
                  <a:pt x="2062172" y="1776353"/>
                  <a:pt x="2062172" y="1776353"/>
                  <a:pt x="2062172" y="1776353"/>
                </a:cubicBezTo>
                <a:cubicBezTo>
                  <a:pt x="2062172" y="1776353"/>
                  <a:pt x="2062172" y="1779023"/>
                  <a:pt x="2062172" y="1779023"/>
                </a:cubicBezTo>
                <a:cubicBezTo>
                  <a:pt x="2069662" y="1781693"/>
                  <a:pt x="2069662" y="1781693"/>
                  <a:pt x="2069662" y="1781693"/>
                </a:cubicBezTo>
                <a:cubicBezTo>
                  <a:pt x="2077151" y="1784362"/>
                  <a:pt x="2082144" y="1789702"/>
                  <a:pt x="2089634" y="1792372"/>
                </a:cubicBezTo>
                <a:cubicBezTo>
                  <a:pt x="2104614" y="1800381"/>
                  <a:pt x="2117096" y="1808391"/>
                  <a:pt x="2129579" y="1813730"/>
                </a:cubicBezTo>
                <a:cubicBezTo>
                  <a:pt x="2142062" y="1819070"/>
                  <a:pt x="2154545" y="1824409"/>
                  <a:pt x="2167028" y="1829749"/>
                </a:cubicBezTo>
                <a:cubicBezTo>
                  <a:pt x="2177014" y="1835089"/>
                  <a:pt x="2187001" y="1840428"/>
                  <a:pt x="2194490" y="1843098"/>
                </a:cubicBezTo>
                <a:cubicBezTo>
                  <a:pt x="2199483" y="1848438"/>
                  <a:pt x="2204477" y="1853777"/>
                  <a:pt x="2209470" y="1859117"/>
                </a:cubicBezTo>
                <a:cubicBezTo>
                  <a:pt x="2216959" y="1864457"/>
                  <a:pt x="2221953" y="1872466"/>
                  <a:pt x="2229442" y="1877806"/>
                </a:cubicBezTo>
                <a:cubicBezTo>
                  <a:pt x="2236932" y="1883145"/>
                  <a:pt x="2244422" y="1888485"/>
                  <a:pt x="2251912" y="1893824"/>
                </a:cubicBezTo>
                <a:cubicBezTo>
                  <a:pt x="2259401" y="1899164"/>
                  <a:pt x="2266891" y="1904504"/>
                  <a:pt x="2276877" y="1909843"/>
                </a:cubicBezTo>
                <a:cubicBezTo>
                  <a:pt x="2281870" y="1912513"/>
                  <a:pt x="2284367" y="1915183"/>
                  <a:pt x="2289360" y="1920523"/>
                </a:cubicBezTo>
                <a:cubicBezTo>
                  <a:pt x="2294353" y="1923192"/>
                  <a:pt x="2299346" y="1925862"/>
                  <a:pt x="2304340" y="1928532"/>
                </a:cubicBezTo>
                <a:cubicBezTo>
                  <a:pt x="2311829" y="1936541"/>
                  <a:pt x="2321816" y="1944551"/>
                  <a:pt x="2331802" y="1952560"/>
                </a:cubicBezTo>
                <a:cubicBezTo>
                  <a:pt x="2339292" y="1960570"/>
                  <a:pt x="2349278" y="1971249"/>
                  <a:pt x="2359264" y="1981928"/>
                </a:cubicBezTo>
                <a:cubicBezTo>
                  <a:pt x="2369251" y="1992607"/>
                  <a:pt x="2379237" y="2008626"/>
                  <a:pt x="2389223" y="2024645"/>
                </a:cubicBezTo>
                <a:cubicBezTo>
                  <a:pt x="2389223" y="2029985"/>
                  <a:pt x="2374244" y="2011296"/>
                  <a:pt x="2356768" y="1992607"/>
                </a:cubicBezTo>
                <a:cubicBezTo>
                  <a:pt x="2354271" y="1984598"/>
                  <a:pt x="2349278" y="1981928"/>
                  <a:pt x="2344285" y="1976588"/>
                </a:cubicBezTo>
                <a:cubicBezTo>
                  <a:pt x="2341788" y="1973919"/>
                  <a:pt x="2336795" y="1968579"/>
                  <a:pt x="2334299" y="1965909"/>
                </a:cubicBezTo>
                <a:cubicBezTo>
                  <a:pt x="2326809" y="1957900"/>
                  <a:pt x="2321816" y="1952560"/>
                  <a:pt x="2316823" y="1952560"/>
                </a:cubicBezTo>
                <a:cubicBezTo>
                  <a:pt x="2311829" y="1955230"/>
                  <a:pt x="2329305" y="1971249"/>
                  <a:pt x="2341788" y="1984598"/>
                </a:cubicBezTo>
                <a:cubicBezTo>
                  <a:pt x="2349278" y="1989938"/>
                  <a:pt x="2354271" y="1995277"/>
                  <a:pt x="2354271" y="1997947"/>
                </a:cubicBezTo>
                <a:lnTo>
                  <a:pt x="2354271" y="1997947"/>
                </a:lnTo>
                <a:lnTo>
                  <a:pt x="2361761" y="2005956"/>
                </a:lnTo>
                <a:cubicBezTo>
                  <a:pt x="2366754" y="2013966"/>
                  <a:pt x="2374244" y="2021975"/>
                  <a:pt x="2381734" y="2029985"/>
                </a:cubicBezTo>
                <a:cubicBezTo>
                  <a:pt x="2386727" y="2037994"/>
                  <a:pt x="2394216" y="2046003"/>
                  <a:pt x="2399210" y="2056683"/>
                </a:cubicBezTo>
                <a:cubicBezTo>
                  <a:pt x="2406699" y="2064692"/>
                  <a:pt x="2411692" y="2072702"/>
                  <a:pt x="2416686" y="2083381"/>
                </a:cubicBezTo>
                <a:cubicBezTo>
                  <a:pt x="2421679" y="2091390"/>
                  <a:pt x="2426672" y="2102069"/>
                  <a:pt x="2431665" y="2112749"/>
                </a:cubicBezTo>
                <a:cubicBezTo>
                  <a:pt x="2434162" y="2115418"/>
                  <a:pt x="2436658" y="2120758"/>
                  <a:pt x="2439155" y="2126098"/>
                </a:cubicBezTo>
                <a:cubicBezTo>
                  <a:pt x="2446644" y="2142116"/>
                  <a:pt x="2446644" y="2142116"/>
                  <a:pt x="2446644" y="2142116"/>
                </a:cubicBezTo>
                <a:cubicBezTo>
                  <a:pt x="2451638" y="2152796"/>
                  <a:pt x="2454134" y="2163475"/>
                  <a:pt x="2459127" y="2171484"/>
                </a:cubicBezTo>
                <a:cubicBezTo>
                  <a:pt x="2464121" y="2182164"/>
                  <a:pt x="2466617" y="2192843"/>
                  <a:pt x="2469114" y="2203522"/>
                </a:cubicBezTo>
                <a:cubicBezTo>
                  <a:pt x="2496576" y="2291626"/>
                  <a:pt x="2506562" y="2382399"/>
                  <a:pt x="2506562" y="2475842"/>
                </a:cubicBezTo>
                <a:cubicBezTo>
                  <a:pt x="2509059" y="2499871"/>
                  <a:pt x="2509059" y="2523899"/>
                  <a:pt x="2509059" y="2547927"/>
                </a:cubicBezTo>
                <a:cubicBezTo>
                  <a:pt x="2506562" y="2571955"/>
                  <a:pt x="2506562" y="2595984"/>
                  <a:pt x="2506562" y="2620012"/>
                </a:cubicBezTo>
                <a:cubicBezTo>
                  <a:pt x="2504066" y="2668069"/>
                  <a:pt x="2501569" y="2716125"/>
                  <a:pt x="2496576" y="2764182"/>
                </a:cubicBezTo>
                <a:cubicBezTo>
                  <a:pt x="2484093" y="2862965"/>
                  <a:pt x="2469114" y="2961747"/>
                  <a:pt x="2441651" y="3063200"/>
                </a:cubicBezTo>
                <a:cubicBezTo>
                  <a:pt x="2461624" y="3009804"/>
                  <a:pt x="2479100" y="2948398"/>
                  <a:pt x="2491583" y="2881653"/>
                </a:cubicBezTo>
                <a:cubicBezTo>
                  <a:pt x="2504066" y="2814908"/>
                  <a:pt x="2511555" y="2740153"/>
                  <a:pt x="2516549" y="2665399"/>
                </a:cubicBezTo>
                <a:cubicBezTo>
                  <a:pt x="2526535" y="2518559"/>
                  <a:pt x="2524038" y="2358371"/>
                  <a:pt x="2491583" y="2216871"/>
                </a:cubicBezTo>
                <a:cubicBezTo>
                  <a:pt x="2494079" y="2216871"/>
                  <a:pt x="2499073" y="2224881"/>
                  <a:pt x="2501569" y="2235560"/>
                </a:cubicBezTo>
                <a:cubicBezTo>
                  <a:pt x="2504066" y="2246239"/>
                  <a:pt x="2506562" y="2262258"/>
                  <a:pt x="2509059" y="2278277"/>
                </a:cubicBezTo>
                <a:cubicBezTo>
                  <a:pt x="2511555" y="2286286"/>
                  <a:pt x="2514052" y="2294296"/>
                  <a:pt x="2514052" y="2302305"/>
                </a:cubicBezTo>
                <a:cubicBezTo>
                  <a:pt x="2516549" y="2310314"/>
                  <a:pt x="2516549" y="2318324"/>
                  <a:pt x="2516549" y="2326333"/>
                </a:cubicBezTo>
                <a:cubicBezTo>
                  <a:pt x="2519045" y="2339682"/>
                  <a:pt x="2521542" y="2355701"/>
                  <a:pt x="2524038" y="2366380"/>
                </a:cubicBezTo>
                <a:cubicBezTo>
                  <a:pt x="2524038" y="2345022"/>
                  <a:pt x="2521542" y="2323663"/>
                  <a:pt x="2519045" y="2299635"/>
                </a:cubicBezTo>
                <a:cubicBezTo>
                  <a:pt x="2516549" y="2286286"/>
                  <a:pt x="2516549" y="2272937"/>
                  <a:pt x="2514052" y="2259588"/>
                </a:cubicBezTo>
                <a:cubicBezTo>
                  <a:pt x="2511555" y="2254248"/>
                  <a:pt x="2511555" y="2246239"/>
                  <a:pt x="2509059" y="2240899"/>
                </a:cubicBezTo>
                <a:cubicBezTo>
                  <a:pt x="2509059" y="2238230"/>
                  <a:pt x="2509059" y="2232890"/>
                  <a:pt x="2509059" y="2230220"/>
                </a:cubicBezTo>
                <a:cubicBezTo>
                  <a:pt x="2506562" y="2227550"/>
                  <a:pt x="2506562" y="2222211"/>
                  <a:pt x="2506562" y="2219541"/>
                </a:cubicBezTo>
                <a:cubicBezTo>
                  <a:pt x="2501569" y="2206192"/>
                  <a:pt x="2499073" y="2192843"/>
                  <a:pt x="2494079" y="2176824"/>
                </a:cubicBezTo>
                <a:cubicBezTo>
                  <a:pt x="2494079" y="2174154"/>
                  <a:pt x="2491583" y="2168815"/>
                  <a:pt x="2491583" y="2166145"/>
                </a:cubicBezTo>
                <a:cubicBezTo>
                  <a:pt x="2489086" y="2163475"/>
                  <a:pt x="2489086" y="2158135"/>
                  <a:pt x="2486590" y="2155466"/>
                </a:cubicBezTo>
                <a:cubicBezTo>
                  <a:pt x="2484093" y="2147456"/>
                  <a:pt x="2481597" y="2139447"/>
                  <a:pt x="2479100" y="2134107"/>
                </a:cubicBezTo>
                <a:cubicBezTo>
                  <a:pt x="2476603" y="2126098"/>
                  <a:pt x="2474107" y="2118088"/>
                  <a:pt x="2469114" y="2110079"/>
                </a:cubicBezTo>
                <a:cubicBezTo>
                  <a:pt x="2466617" y="2104739"/>
                  <a:pt x="2464121" y="2096730"/>
                  <a:pt x="2459127" y="2088721"/>
                </a:cubicBezTo>
                <a:cubicBezTo>
                  <a:pt x="2456631" y="2080711"/>
                  <a:pt x="2451638" y="2075371"/>
                  <a:pt x="2449141" y="2067362"/>
                </a:cubicBezTo>
                <a:cubicBezTo>
                  <a:pt x="2444148" y="2056683"/>
                  <a:pt x="2444148" y="2056683"/>
                  <a:pt x="2444148" y="2056683"/>
                </a:cubicBezTo>
                <a:cubicBezTo>
                  <a:pt x="2436658" y="2046003"/>
                  <a:pt x="2436658" y="2046003"/>
                  <a:pt x="2436658" y="2046003"/>
                </a:cubicBezTo>
                <a:cubicBezTo>
                  <a:pt x="2429168" y="2029985"/>
                  <a:pt x="2419182" y="2016636"/>
                  <a:pt x="2409196" y="2000617"/>
                </a:cubicBezTo>
                <a:cubicBezTo>
                  <a:pt x="2399210" y="1989938"/>
                  <a:pt x="2389223" y="1973919"/>
                  <a:pt x="2379237" y="1960570"/>
                </a:cubicBezTo>
                <a:cubicBezTo>
                  <a:pt x="2369251" y="1952560"/>
                  <a:pt x="2361761" y="1941881"/>
                  <a:pt x="2351775" y="1933872"/>
                </a:cubicBezTo>
                <a:cubicBezTo>
                  <a:pt x="2344285" y="1923192"/>
                  <a:pt x="2334299" y="1915183"/>
                  <a:pt x="2324312" y="1904504"/>
                </a:cubicBezTo>
                <a:cubicBezTo>
                  <a:pt x="2284367" y="1869796"/>
                  <a:pt x="2241925" y="1843098"/>
                  <a:pt x="2201980" y="1816400"/>
                </a:cubicBezTo>
                <a:cubicBezTo>
                  <a:pt x="2187001" y="1805721"/>
                  <a:pt x="2172021" y="1797711"/>
                  <a:pt x="2157042" y="1789702"/>
                </a:cubicBezTo>
                <a:cubicBezTo>
                  <a:pt x="2137069" y="1776353"/>
                  <a:pt x="2137069" y="1776353"/>
                  <a:pt x="2137069" y="1776353"/>
                </a:cubicBezTo>
                <a:cubicBezTo>
                  <a:pt x="2132076" y="1773683"/>
                  <a:pt x="2132076" y="1773683"/>
                  <a:pt x="2132076" y="1773683"/>
                </a:cubicBezTo>
                <a:cubicBezTo>
                  <a:pt x="2127083" y="1771013"/>
                  <a:pt x="2127083" y="1771013"/>
                  <a:pt x="2127083" y="1771013"/>
                </a:cubicBezTo>
                <a:cubicBezTo>
                  <a:pt x="2127083" y="1771013"/>
                  <a:pt x="2129579" y="1771013"/>
                  <a:pt x="2129579" y="1771013"/>
                </a:cubicBezTo>
                <a:cubicBezTo>
                  <a:pt x="2139566" y="1763004"/>
                  <a:pt x="2139566" y="1763004"/>
                  <a:pt x="2139566" y="1763004"/>
                </a:cubicBezTo>
                <a:cubicBezTo>
                  <a:pt x="2142062" y="1760334"/>
                  <a:pt x="2142062" y="1760334"/>
                  <a:pt x="2142062" y="1760334"/>
                </a:cubicBezTo>
                <a:cubicBezTo>
                  <a:pt x="2174518" y="1736306"/>
                  <a:pt x="2169525" y="1744315"/>
                  <a:pt x="2147055" y="1760334"/>
                </a:cubicBezTo>
                <a:cubicBezTo>
                  <a:pt x="2144559" y="1763004"/>
                  <a:pt x="2144559" y="1763004"/>
                  <a:pt x="2144559" y="1763004"/>
                </a:cubicBezTo>
                <a:cubicBezTo>
                  <a:pt x="2137069" y="1768344"/>
                  <a:pt x="2137069" y="1768344"/>
                  <a:pt x="2137069" y="1768344"/>
                </a:cubicBezTo>
                <a:cubicBezTo>
                  <a:pt x="2134572" y="1771013"/>
                  <a:pt x="2134572" y="1771013"/>
                  <a:pt x="2134572" y="1771013"/>
                </a:cubicBezTo>
                <a:cubicBezTo>
                  <a:pt x="2137069" y="1773683"/>
                  <a:pt x="2137069" y="1773683"/>
                  <a:pt x="2137069" y="1773683"/>
                </a:cubicBezTo>
                <a:cubicBezTo>
                  <a:pt x="2157042" y="1784362"/>
                  <a:pt x="2157042" y="1784362"/>
                  <a:pt x="2157042" y="1784362"/>
                </a:cubicBezTo>
                <a:cubicBezTo>
                  <a:pt x="2167028" y="1792372"/>
                  <a:pt x="2179511" y="1797711"/>
                  <a:pt x="2191994" y="1805721"/>
                </a:cubicBezTo>
                <a:cubicBezTo>
                  <a:pt x="2214463" y="1821740"/>
                  <a:pt x="2239429" y="1835089"/>
                  <a:pt x="2261898" y="1851108"/>
                </a:cubicBezTo>
                <a:cubicBezTo>
                  <a:pt x="2266891" y="1856447"/>
                  <a:pt x="2274381" y="1859117"/>
                  <a:pt x="2281870" y="1864457"/>
                </a:cubicBezTo>
                <a:cubicBezTo>
                  <a:pt x="2284367" y="1867126"/>
                  <a:pt x="2286864" y="1869796"/>
                  <a:pt x="2291857" y="1872466"/>
                </a:cubicBezTo>
                <a:cubicBezTo>
                  <a:pt x="2294353" y="1875136"/>
                  <a:pt x="2299346" y="1877806"/>
                  <a:pt x="2301843" y="1880475"/>
                </a:cubicBezTo>
                <a:cubicBezTo>
                  <a:pt x="2311829" y="1885815"/>
                  <a:pt x="2319319" y="1893824"/>
                  <a:pt x="2326809" y="1899164"/>
                </a:cubicBezTo>
                <a:cubicBezTo>
                  <a:pt x="2336795" y="1907174"/>
                  <a:pt x="2344285" y="1915183"/>
                  <a:pt x="2351775" y="1923192"/>
                </a:cubicBezTo>
                <a:cubicBezTo>
                  <a:pt x="2361761" y="1931202"/>
                  <a:pt x="2369251" y="1941881"/>
                  <a:pt x="2376740" y="1949890"/>
                </a:cubicBezTo>
                <a:cubicBezTo>
                  <a:pt x="2384230" y="1955230"/>
                  <a:pt x="2384230" y="1955230"/>
                  <a:pt x="2384230" y="1955230"/>
                </a:cubicBezTo>
                <a:cubicBezTo>
                  <a:pt x="2384230" y="1957900"/>
                  <a:pt x="2386727" y="1957900"/>
                  <a:pt x="2386727" y="1960570"/>
                </a:cubicBezTo>
                <a:cubicBezTo>
                  <a:pt x="2391720" y="1965909"/>
                  <a:pt x="2391720" y="1965909"/>
                  <a:pt x="2391720" y="1965909"/>
                </a:cubicBezTo>
                <a:cubicBezTo>
                  <a:pt x="2396713" y="1971249"/>
                  <a:pt x="2399210" y="1976588"/>
                  <a:pt x="2404203" y="1984598"/>
                </a:cubicBezTo>
                <a:cubicBezTo>
                  <a:pt x="2409196" y="1989938"/>
                  <a:pt x="2414189" y="1995277"/>
                  <a:pt x="2419182" y="2003287"/>
                </a:cubicBezTo>
                <a:cubicBezTo>
                  <a:pt x="2424175" y="2008626"/>
                  <a:pt x="2429168" y="2016636"/>
                  <a:pt x="2431665" y="2021975"/>
                </a:cubicBezTo>
                <a:cubicBezTo>
                  <a:pt x="2436658" y="2027315"/>
                  <a:pt x="2441651" y="2035324"/>
                  <a:pt x="2446644" y="2040664"/>
                </a:cubicBezTo>
                <a:cubicBezTo>
                  <a:pt x="2446644" y="2043334"/>
                  <a:pt x="2449141" y="2046003"/>
                  <a:pt x="2451638" y="2048673"/>
                </a:cubicBezTo>
                <a:cubicBezTo>
                  <a:pt x="2454134" y="2054013"/>
                  <a:pt x="2454134" y="2056683"/>
                  <a:pt x="2456631" y="2059353"/>
                </a:cubicBezTo>
                <a:cubicBezTo>
                  <a:pt x="2469114" y="2080711"/>
                  <a:pt x="2471610" y="2088721"/>
                  <a:pt x="2471610" y="2096730"/>
                </a:cubicBezTo>
                <a:cubicBezTo>
                  <a:pt x="2474107" y="2099400"/>
                  <a:pt x="2474107" y="2102069"/>
                  <a:pt x="2474107" y="2107409"/>
                </a:cubicBezTo>
                <a:cubicBezTo>
                  <a:pt x="2474107" y="2110079"/>
                  <a:pt x="2476603" y="2115418"/>
                  <a:pt x="2479100" y="2126098"/>
                </a:cubicBezTo>
                <a:cubicBezTo>
                  <a:pt x="2484093" y="2136777"/>
                  <a:pt x="2489086" y="2147456"/>
                  <a:pt x="2494079" y="2158135"/>
                </a:cubicBezTo>
                <a:cubicBezTo>
                  <a:pt x="2499073" y="2171484"/>
                  <a:pt x="2504066" y="2184833"/>
                  <a:pt x="2506562" y="2195513"/>
                </a:cubicBezTo>
                <a:cubicBezTo>
                  <a:pt x="2511555" y="2208862"/>
                  <a:pt x="2516549" y="2222211"/>
                  <a:pt x="2519045" y="2235560"/>
                </a:cubicBezTo>
                <a:cubicBezTo>
                  <a:pt x="2521542" y="2248909"/>
                  <a:pt x="2524038" y="2262258"/>
                  <a:pt x="2526535" y="2275607"/>
                </a:cubicBezTo>
                <a:cubicBezTo>
                  <a:pt x="2529031" y="2283616"/>
                  <a:pt x="2531528" y="2291626"/>
                  <a:pt x="2531528" y="2296965"/>
                </a:cubicBezTo>
                <a:cubicBezTo>
                  <a:pt x="2534025" y="2304975"/>
                  <a:pt x="2534025" y="2312984"/>
                  <a:pt x="2534025" y="2318324"/>
                </a:cubicBezTo>
                <a:cubicBezTo>
                  <a:pt x="2536521" y="2334343"/>
                  <a:pt x="2539018" y="2347692"/>
                  <a:pt x="2541514" y="2363711"/>
                </a:cubicBezTo>
                <a:cubicBezTo>
                  <a:pt x="2544011" y="2393078"/>
                  <a:pt x="2546508" y="2422446"/>
                  <a:pt x="2549004" y="2451814"/>
                </a:cubicBezTo>
                <a:cubicBezTo>
                  <a:pt x="2551501" y="2425116"/>
                  <a:pt x="2551501" y="2377060"/>
                  <a:pt x="2541514" y="2318324"/>
                </a:cubicBezTo>
                <a:cubicBezTo>
                  <a:pt x="2541514" y="2312984"/>
                  <a:pt x="2539018" y="2304975"/>
                  <a:pt x="2539018" y="2296965"/>
                </a:cubicBezTo>
                <a:cubicBezTo>
                  <a:pt x="2539018" y="2291626"/>
                  <a:pt x="2536521" y="2283616"/>
                  <a:pt x="2534025" y="2275607"/>
                </a:cubicBezTo>
                <a:cubicBezTo>
                  <a:pt x="2531528" y="2259588"/>
                  <a:pt x="2529031" y="2246239"/>
                  <a:pt x="2524038" y="2230220"/>
                </a:cubicBezTo>
                <a:cubicBezTo>
                  <a:pt x="2521542" y="2214201"/>
                  <a:pt x="2516549" y="2200852"/>
                  <a:pt x="2511555" y="2184833"/>
                </a:cubicBezTo>
                <a:cubicBezTo>
                  <a:pt x="2509059" y="2176824"/>
                  <a:pt x="2509059" y="2171484"/>
                  <a:pt x="2506562" y="2163475"/>
                </a:cubicBezTo>
                <a:cubicBezTo>
                  <a:pt x="2504066" y="2155466"/>
                  <a:pt x="2501569" y="2150126"/>
                  <a:pt x="2499073" y="2142116"/>
                </a:cubicBezTo>
                <a:cubicBezTo>
                  <a:pt x="2501569" y="2139447"/>
                  <a:pt x="2501569" y="2139447"/>
                  <a:pt x="2504066" y="2144786"/>
                </a:cubicBezTo>
                <a:cubicBezTo>
                  <a:pt x="2506562" y="2147456"/>
                  <a:pt x="2511555" y="2155466"/>
                  <a:pt x="2514052" y="2168815"/>
                </a:cubicBezTo>
                <a:cubicBezTo>
                  <a:pt x="2514052" y="2179494"/>
                  <a:pt x="2519045" y="2192843"/>
                  <a:pt x="2521542" y="2206192"/>
                </a:cubicBezTo>
                <a:cubicBezTo>
                  <a:pt x="2524038" y="2214201"/>
                  <a:pt x="2526535" y="2219541"/>
                  <a:pt x="2526535" y="2227550"/>
                </a:cubicBezTo>
                <a:cubicBezTo>
                  <a:pt x="2529031" y="2235560"/>
                  <a:pt x="2531528" y="2243569"/>
                  <a:pt x="2534025" y="2251579"/>
                </a:cubicBezTo>
                <a:cubicBezTo>
                  <a:pt x="2541514" y="2262258"/>
                  <a:pt x="2539018" y="2243569"/>
                  <a:pt x="2534025" y="2216871"/>
                </a:cubicBezTo>
                <a:cubicBezTo>
                  <a:pt x="2529031" y="2206192"/>
                  <a:pt x="2524038" y="2190173"/>
                  <a:pt x="2521542" y="2176824"/>
                </a:cubicBezTo>
                <a:cubicBezTo>
                  <a:pt x="2519045" y="2168815"/>
                  <a:pt x="2516549" y="2163475"/>
                  <a:pt x="2514052" y="2155466"/>
                </a:cubicBezTo>
                <a:cubicBezTo>
                  <a:pt x="2511555" y="2150126"/>
                  <a:pt x="2509059" y="2142116"/>
                  <a:pt x="2506562" y="2136777"/>
                </a:cubicBezTo>
                <a:cubicBezTo>
                  <a:pt x="2511555" y="2144786"/>
                  <a:pt x="2514052" y="2150126"/>
                  <a:pt x="2516549" y="2155466"/>
                </a:cubicBezTo>
                <a:cubicBezTo>
                  <a:pt x="2519045" y="2163475"/>
                  <a:pt x="2521542" y="2168815"/>
                  <a:pt x="2524038" y="2174154"/>
                </a:cubicBezTo>
                <a:cubicBezTo>
                  <a:pt x="2526535" y="2187503"/>
                  <a:pt x="2531528" y="2200852"/>
                  <a:pt x="2536521" y="2214201"/>
                </a:cubicBezTo>
                <a:cubicBezTo>
                  <a:pt x="2539018" y="2227550"/>
                  <a:pt x="2541514" y="2240899"/>
                  <a:pt x="2544011" y="2254248"/>
                </a:cubicBezTo>
                <a:cubicBezTo>
                  <a:pt x="2546508" y="2267597"/>
                  <a:pt x="2549004" y="2280946"/>
                  <a:pt x="2551501" y="2294296"/>
                </a:cubicBezTo>
                <a:cubicBezTo>
                  <a:pt x="2556494" y="2320994"/>
                  <a:pt x="2558990" y="2347692"/>
                  <a:pt x="2561487" y="2374390"/>
                </a:cubicBezTo>
                <a:cubicBezTo>
                  <a:pt x="2563984" y="2401088"/>
                  <a:pt x="2566480" y="2425116"/>
                  <a:pt x="2568977" y="2451814"/>
                </a:cubicBezTo>
                <a:cubicBezTo>
                  <a:pt x="2568977" y="2427786"/>
                  <a:pt x="2568977" y="2403758"/>
                  <a:pt x="2568977" y="2377060"/>
                </a:cubicBezTo>
                <a:cubicBezTo>
                  <a:pt x="2566480" y="2353031"/>
                  <a:pt x="2563984" y="2323663"/>
                  <a:pt x="2558990" y="2296965"/>
                </a:cubicBezTo>
                <a:cubicBezTo>
                  <a:pt x="2556494" y="2283616"/>
                  <a:pt x="2553997" y="2267597"/>
                  <a:pt x="2551501" y="2254248"/>
                </a:cubicBezTo>
                <a:cubicBezTo>
                  <a:pt x="2549004" y="2246239"/>
                  <a:pt x="2549004" y="2240899"/>
                  <a:pt x="2546508" y="2232890"/>
                </a:cubicBezTo>
                <a:cubicBezTo>
                  <a:pt x="2546508" y="2224881"/>
                  <a:pt x="2544011" y="2216871"/>
                  <a:pt x="2541514" y="2211531"/>
                </a:cubicBezTo>
                <a:cubicBezTo>
                  <a:pt x="2536521" y="2195513"/>
                  <a:pt x="2534025" y="2179494"/>
                  <a:pt x="2529031" y="2166145"/>
                </a:cubicBezTo>
                <a:cubicBezTo>
                  <a:pt x="2524038" y="2155466"/>
                  <a:pt x="2524038" y="2155466"/>
                  <a:pt x="2524038" y="2155466"/>
                </a:cubicBezTo>
                <a:cubicBezTo>
                  <a:pt x="2521542" y="2144786"/>
                  <a:pt x="2521542" y="2144786"/>
                  <a:pt x="2521542" y="2144786"/>
                </a:cubicBezTo>
                <a:cubicBezTo>
                  <a:pt x="2511555" y="2120758"/>
                  <a:pt x="2511555" y="2120758"/>
                  <a:pt x="2511555" y="2120758"/>
                </a:cubicBezTo>
                <a:cubicBezTo>
                  <a:pt x="2501569" y="2091390"/>
                  <a:pt x="2484093" y="2062022"/>
                  <a:pt x="2469114" y="2035324"/>
                </a:cubicBezTo>
                <a:cubicBezTo>
                  <a:pt x="2461624" y="2021975"/>
                  <a:pt x="2451638" y="2008626"/>
                  <a:pt x="2444148" y="1995277"/>
                </a:cubicBezTo>
                <a:cubicBezTo>
                  <a:pt x="2439155" y="1987268"/>
                  <a:pt x="2434162" y="1981928"/>
                  <a:pt x="2429168" y="1976588"/>
                </a:cubicBezTo>
                <a:cubicBezTo>
                  <a:pt x="2426672" y="1968579"/>
                  <a:pt x="2421679" y="1963239"/>
                  <a:pt x="2416686" y="1957900"/>
                </a:cubicBezTo>
                <a:cubicBezTo>
                  <a:pt x="2409196" y="1947221"/>
                  <a:pt x="2409196" y="1947221"/>
                  <a:pt x="2409196" y="1947221"/>
                </a:cubicBezTo>
                <a:cubicBezTo>
                  <a:pt x="2404203" y="1944551"/>
                  <a:pt x="2404203" y="1944551"/>
                  <a:pt x="2404203" y="1944551"/>
                </a:cubicBezTo>
                <a:cubicBezTo>
                  <a:pt x="2404203" y="1941881"/>
                  <a:pt x="2401706" y="1941881"/>
                  <a:pt x="2401706" y="1939211"/>
                </a:cubicBezTo>
                <a:cubicBezTo>
                  <a:pt x="2399210" y="1936541"/>
                  <a:pt x="2394216" y="1933872"/>
                  <a:pt x="2391720" y="1928532"/>
                </a:cubicBezTo>
                <a:cubicBezTo>
                  <a:pt x="2384230" y="1923192"/>
                  <a:pt x="2376740" y="1915183"/>
                  <a:pt x="2369251" y="1907174"/>
                </a:cubicBezTo>
                <a:cubicBezTo>
                  <a:pt x="2361761" y="1901834"/>
                  <a:pt x="2356768" y="1893824"/>
                  <a:pt x="2349278" y="1888485"/>
                </a:cubicBezTo>
                <a:cubicBezTo>
                  <a:pt x="2341788" y="1883145"/>
                  <a:pt x="2334299" y="1877806"/>
                  <a:pt x="2326809" y="1869796"/>
                </a:cubicBezTo>
                <a:cubicBezTo>
                  <a:pt x="2331802" y="1877806"/>
                  <a:pt x="2339292" y="1883145"/>
                  <a:pt x="2344285" y="1888485"/>
                </a:cubicBezTo>
                <a:cubicBezTo>
                  <a:pt x="2351775" y="1896494"/>
                  <a:pt x="2359264" y="1904504"/>
                  <a:pt x="2366754" y="1912513"/>
                </a:cubicBezTo>
                <a:cubicBezTo>
                  <a:pt x="2376740" y="1920523"/>
                  <a:pt x="2384230" y="1931202"/>
                  <a:pt x="2391720" y="1939211"/>
                </a:cubicBezTo>
                <a:cubicBezTo>
                  <a:pt x="2396713" y="1947221"/>
                  <a:pt x="2396713" y="1947221"/>
                  <a:pt x="2396713" y="1947221"/>
                </a:cubicBezTo>
                <a:cubicBezTo>
                  <a:pt x="2404203" y="1955230"/>
                  <a:pt x="2404203" y="1955230"/>
                  <a:pt x="2404203" y="1955230"/>
                </a:cubicBezTo>
                <a:cubicBezTo>
                  <a:pt x="2409196" y="1963239"/>
                  <a:pt x="2414189" y="1968579"/>
                  <a:pt x="2419182" y="1976588"/>
                </a:cubicBezTo>
                <a:cubicBezTo>
                  <a:pt x="2424175" y="1981928"/>
                  <a:pt x="2431665" y="1989938"/>
                  <a:pt x="2434162" y="1995277"/>
                </a:cubicBezTo>
                <a:cubicBezTo>
                  <a:pt x="2439155" y="2003287"/>
                  <a:pt x="2444148" y="2008626"/>
                  <a:pt x="2446644" y="2016636"/>
                </a:cubicBezTo>
                <a:cubicBezTo>
                  <a:pt x="2456631" y="2029985"/>
                  <a:pt x="2464121" y="2040664"/>
                  <a:pt x="2469114" y="2051343"/>
                </a:cubicBezTo>
                <a:cubicBezTo>
                  <a:pt x="2479100" y="2072702"/>
                  <a:pt x="2489086" y="2088721"/>
                  <a:pt x="2489086" y="2094060"/>
                </a:cubicBezTo>
                <a:cubicBezTo>
                  <a:pt x="2481597" y="2080711"/>
                  <a:pt x="2471610" y="2064692"/>
                  <a:pt x="2461624" y="2046003"/>
                </a:cubicBezTo>
                <a:cubicBezTo>
                  <a:pt x="2456631" y="2037994"/>
                  <a:pt x="2449141" y="2029985"/>
                  <a:pt x="2444148" y="2019305"/>
                </a:cubicBezTo>
                <a:cubicBezTo>
                  <a:pt x="2436658" y="2011296"/>
                  <a:pt x="2431665" y="2000617"/>
                  <a:pt x="2424175" y="1989938"/>
                </a:cubicBezTo>
                <a:cubicBezTo>
                  <a:pt x="2416686" y="1981928"/>
                  <a:pt x="2409196" y="1971249"/>
                  <a:pt x="2401706" y="1963239"/>
                </a:cubicBezTo>
                <a:cubicBezTo>
                  <a:pt x="2394216" y="1955230"/>
                  <a:pt x="2394216" y="1955230"/>
                  <a:pt x="2394216" y="1955230"/>
                </a:cubicBezTo>
                <a:cubicBezTo>
                  <a:pt x="2391720" y="1949890"/>
                  <a:pt x="2391720" y="1949890"/>
                  <a:pt x="2391720" y="1949890"/>
                </a:cubicBezTo>
                <a:cubicBezTo>
                  <a:pt x="2389223" y="1947221"/>
                  <a:pt x="2389223" y="1947221"/>
                  <a:pt x="2389223" y="1947221"/>
                </a:cubicBezTo>
                <a:cubicBezTo>
                  <a:pt x="2386727" y="1944551"/>
                  <a:pt x="2384230" y="1941881"/>
                  <a:pt x="2381734" y="1939211"/>
                </a:cubicBezTo>
                <a:cubicBezTo>
                  <a:pt x="2374244" y="1931202"/>
                  <a:pt x="2366754" y="1923192"/>
                  <a:pt x="2361761" y="1917853"/>
                </a:cubicBezTo>
                <a:cubicBezTo>
                  <a:pt x="2354271" y="1909843"/>
                  <a:pt x="2346781" y="1904504"/>
                  <a:pt x="2339292" y="1896494"/>
                </a:cubicBezTo>
                <a:cubicBezTo>
                  <a:pt x="2309333" y="1869796"/>
                  <a:pt x="2276877" y="1845768"/>
                  <a:pt x="2241925" y="1824409"/>
                </a:cubicBezTo>
                <a:cubicBezTo>
                  <a:pt x="2226946" y="1811060"/>
                  <a:pt x="2209470" y="1800381"/>
                  <a:pt x="2191994" y="1792372"/>
                </a:cubicBezTo>
                <a:cubicBezTo>
                  <a:pt x="2184504" y="1787032"/>
                  <a:pt x="2177014" y="1781693"/>
                  <a:pt x="2167028" y="1776353"/>
                </a:cubicBezTo>
                <a:cubicBezTo>
                  <a:pt x="2162035" y="1773683"/>
                  <a:pt x="2162035" y="1773683"/>
                  <a:pt x="2162035" y="1773683"/>
                </a:cubicBezTo>
                <a:cubicBezTo>
                  <a:pt x="2159538" y="1771013"/>
                  <a:pt x="2159538" y="1771013"/>
                  <a:pt x="2159538" y="1771013"/>
                </a:cubicBezTo>
                <a:cubicBezTo>
                  <a:pt x="2157042" y="1771013"/>
                  <a:pt x="2157042" y="1771013"/>
                  <a:pt x="2157042" y="1771013"/>
                </a:cubicBezTo>
                <a:cubicBezTo>
                  <a:pt x="2157042" y="1768344"/>
                  <a:pt x="2157042" y="1768344"/>
                  <a:pt x="2157042" y="1768344"/>
                </a:cubicBezTo>
                <a:cubicBezTo>
                  <a:pt x="2159538" y="1765674"/>
                  <a:pt x="2164531" y="1763004"/>
                  <a:pt x="2167028" y="1760334"/>
                </a:cubicBezTo>
                <a:cubicBezTo>
                  <a:pt x="2182007" y="1749655"/>
                  <a:pt x="2194490" y="1738976"/>
                  <a:pt x="2204477" y="1730966"/>
                </a:cubicBezTo>
                <a:cubicBezTo>
                  <a:pt x="2204477" y="1733636"/>
                  <a:pt x="2201980" y="1736306"/>
                  <a:pt x="2196987" y="1741645"/>
                </a:cubicBezTo>
                <a:cubicBezTo>
                  <a:pt x="2191994" y="1746985"/>
                  <a:pt x="2184504" y="1752325"/>
                  <a:pt x="2174518" y="1760334"/>
                </a:cubicBezTo>
                <a:cubicBezTo>
                  <a:pt x="2174518" y="1763004"/>
                  <a:pt x="2172021" y="1763004"/>
                  <a:pt x="2169525" y="1765674"/>
                </a:cubicBezTo>
                <a:cubicBezTo>
                  <a:pt x="2164531" y="1768344"/>
                  <a:pt x="2164531" y="1768344"/>
                  <a:pt x="2164531" y="1768344"/>
                </a:cubicBezTo>
                <a:cubicBezTo>
                  <a:pt x="2164531" y="1768344"/>
                  <a:pt x="2164531" y="1768344"/>
                  <a:pt x="2167028" y="1768344"/>
                </a:cubicBezTo>
                <a:cubicBezTo>
                  <a:pt x="2167028" y="1771013"/>
                  <a:pt x="2167028" y="1771013"/>
                  <a:pt x="2167028" y="1771013"/>
                </a:cubicBezTo>
                <a:cubicBezTo>
                  <a:pt x="2174518" y="1773683"/>
                  <a:pt x="2179511" y="1776353"/>
                  <a:pt x="2184504" y="1779023"/>
                </a:cubicBezTo>
                <a:cubicBezTo>
                  <a:pt x="2196987" y="1787032"/>
                  <a:pt x="2206973" y="1795042"/>
                  <a:pt x="2219456" y="1800381"/>
                </a:cubicBezTo>
                <a:cubicBezTo>
                  <a:pt x="2221953" y="1797711"/>
                  <a:pt x="2211966" y="1792372"/>
                  <a:pt x="2201980" y="1784362"/>
                </a:cubicBezTo>
                <a:cubicBezTo>
                  <a:pt x="2194490" y="1781693"/>
                  <a:pt x="2187001" y="1779023"/>
                  <a:pt x="2179511" y="1773683"/>
                </a:cubicBezTo>
                <a:cubicBezTo>
                  <a:pt x="2174518" y="1771013"/>
                  <a:pt x="2174518" y="1771013"/>
                  <a:pt x="2174518" y="1771013"/>
                </a:cubicBezTo>
                <a:cubicBezTo>
                  <a:pt x="2172021" y="1768344"/>
                  <a:pt x="2172021" y="1768344"/>
                  <a:pt x="2172021" y="1768344"/>
                </a:cubicBezTo>
                <a:cubicBezTo>
                  <a:pt x="2174518" y="1765674"/>
                  <a:pt x="2177014" y="1763004"/>
                  <a:pt x="2182007" y="1760334"/>
                </a:cubicBezTo>
                <a:cubicBezTo>
                  <a:pt x="2189497" y="1752325"/>
                  <a:pt x="2199483" y="1744315"/>
                  <a:pt x="2206973" y="1738976"/>
                </a:cubicBezTo>
                <a:cubicBezTo>
                  <a:pt x="2201980" y="1746985"/>
                  <a:pt x="2194490" y="1752325"/>
                  <a:pt x="2187001" y="1760334"/>
                </a:cubicBezTo>
                <a:cubicBezTo>
                  <a:pt x="2184504" y="1760334"/>
                  <a:pt x="2182007" y="1763004"/>
                  <a:pt x="2179511" y="1765674"/>
                </a:cubicBezTo>
                <a:cubicBezTo>
                  <a:pt x="2177014" y="1768344"/>
                  <a:pt x="2177014" y="1768344"/>
                  <a:pt x="2177014" y="1768344"/>
                </a:cubicBezTo>
                <a:cubicBezTo>
                  <a:pt x="2177014" y="1768344"/>
                  <a:pt x="2179511" y="1768344"/>
                  <a:pt x="2179511" y="1768344"/>
                </a:cubicBezTo>
                <a:cubicBezTo>
                  <a:pt x="2182007" y="1768344"/>
                  <a:pt x="2182007" y="1768344"/>
                  <a:pt x="2182007" y="1768344"/>
                </a:cubicBezTo>
                <a:cubicBezTo>
                  <a:pt x="2187001" y="1773683"/>
                  <a:pt x="2187001" y="1773683"/>
                  <a:pt x="2187001" y="1773683"/>
                </a:cubicBezTo>
                <a:cubicBezTo>
                  <a:pt x="2194490" y="1776353"/>
                  <a:pt x="2204477" y="1781693"/>
                  <a:pt x="2211966" y="1784362"/>
                </a:cubicBezTo>
                <a:cubicBezTo>
                  <a:pt x="2226946" y="1792372"/>
                  <a:pt x="2244422" y="1803051"/>
                  <a:pt x="2259401" y="1813730"/>
                </a:cubicBezTo>
                <a:cubicBezTo>
                  <a:pt x="2291857" y="1832419"/>
                  <a:pt x="2324312" y="1856447"/>
                  <a:pt x="2354271" y="1883145"/>
                </a:cubicBezTo>
                <a:cubicBezTo>
                  <a:pt x="2361761" y="1888485"/>
                  <a:pt x="2369251" y="1896494"/>
                  <a:pt x="2379237" y="1904504"/>
                </a:cubicBezTo>
                <a:cubicBezTo>
                  <a:pt x="2386727" y="1912513"/>
                  <a:pt x="2391720" y="1920523"/>
                  <a:pt x="2399210" y="1928532"/>
                </a:cubicBezTo>
                <a:cubicBezTo>
                  <a:pt x="2406699" y="1933872"/>
                  <a:pt x="2406699" y="1933872"/>
                  <a:pt x="2406699" y="1933872"/>
                </a:cubicBezTo>
                <a:cubicBezTo>
                  <a:pt x="2406699" y="1933872"/>
                  <a:pt x="2406699" y="1936541"/>
                  <a:pt x="2409196" y="1936541"/>
                </a:cubicBezTo>
                <a:cubicBezTo>
                  <a:pt x="2411692" y="1941881"/>
                  <a:pt x="2411692" y="1941881"/>
                  <a:pt x="2411692" y="1941881"/>
                </a:cubicBezTo>
                <a:cubicBezTo>
                  <a:pt x="2416686" y="1949890"/>
                  <a:pt x="2421679" y="1955230"/>
                  <a:pt x="2426672" y="1963239"/>
                </a:cubicBezTo>
                <a:cubicBezTo>
                  <a:pt x="2431665" y="1968579"/>
                  <a:pt x="2436658" y="1976588"/>
                  <a:pt x="2444148" y="1981928"/>
                </a:cubicBezTo>
                <a:cubicBezTo>
                  <a:pt x="2446644" y="1989938"/>
                  <a:pt x="2451638" y="1997947"/>
                  <a:pt x="2456631" y="2005956"/>
                </a:cubicBezTo>
                <a:cubicBezTo>
                  <a:pt x="2494079" y="2064692"/>
                  <a:pt x="2524038" y="2134107"/>
                  <a:pt x="2541514" y="2200852"/>
                </a:cubicBezTo>
                <a:cubicBezTo>
                  <a:pt x="2539018" y="2184833"/>
                  <a:pt x="2536521" y="2171484"/>
                  <a:pt x="2531528" y="2158135"/>
                </a:cubicBezTo>
                <a:cubicBezTo>
                  <a:pt x="2529031" y="2142116"/>
                  <a:pt x="2521542" y="2128767"/>
                  <a:pt x="2516549" y="2115418"/>
                </a:cubicBezTo>
                <a:cubicBezTo>
                  <a:pt x="2514052" y="2107409"/>
                  <a:pt x="2511555" y="2099400"/>
                  <a:pt x="2509059" y="2094060"/>
                </a:cubicBezTo>
                <a:cubicBezTo>
                  <a:pt x="2506562" y="2086051"/>
                  <a:pt x="2504066" y="2080711"/>
                  <a:pt x="2501569" y="2072702"/>
                </a:cubicBezTo>
                <a:cubicBezTo>
                  <a:pt x="2494079" y="2059353"/>
                  <a:pt x="2486590" y="2046003"/>
                  <a:pt x="2481597" y="2032654"/>
                </a:cubicBezTo>
                <a:cubicBezTo>
                  <a:pt x="2474107" y="2019305"/>
                  <a:pt x="2466617" y="2008626"/>
                  <a:pt x="2459127" y="1995277"/>
                </a:cubicBezTo>
                <a:cubicBezTo>
                  <a:pt x="2454134" y="1989938"/>
                  <a:pt x="2451638" y="1981928"/>
                  <a:pt x="2446644" y="1976588"/>
                </a:cubicBezTo>
                <a:cubicBezTo>
                  <a:pt x="2441651" y="1971249"/>
                  <a:pt x="2436658" y="1965909"/>
                  <a:pt x="2434162" y="1960570"/>
                </a:cubicBezTo>
                <a:cubicBezTo>
                  <a:pt x="2429168" y="1955230"/>
                  <a:pt x="2424175" y="1949890"/>
                  <a:pt x="2421679" y="1944551"/>
                </a:cubicBezTo>
                <a:cubicBezTo>
                  <a:pt x="2416686" y="1939211"/>
                  <a:pt x="2411692" y="1931202"/>
                  <a:pt x="2409196" y="1928532"/>
                </a:cubicBezTo>
                <a:cubicBezTo>
                  <a:pt x="2404203" y="1923192"/>
                  <a:pt x="2396713" y="1917853"/>
                  <a:pt x="2391720" y="1909843"/>
                </a:cubicBezTo>
                <a:cubicBezTo>
                  <a:pt x="2386727" y="1904504"/>
                  <a:pt x="2379237" y="1899164"/>
                  <a:pt x="2371747" y="1893824"/>
                </a:cubicBezTo>
                <a:cubicBezTo>
                  <a:pt x="2366754" y="1888485"/>
                  <a:pt x="2361761" y="1880475"/>
                  <a:pt x="2354271" y="1875136"/>
                </a:cubicBezTo>
                <a:cubicBezTo>
                  <a:pt x="2341788" y="1867126"/>
                  <a:pt x="2329305" y="1856447"/>
                  <a:pt x="2316823" y="1845768"/>
                </a:cubicBezTo>
                <a:cubicBezTo>
                  <a:pt x="2309333" y="1843098"/>
                  <a:pt x="2304340" y="1837759"/>
                  <a:pt x="2296850" y="1832419"/>
                </a:cubicBezTo>
                <a:cubicBezTo>
                  <a:pt x="2291857" y="1829749"/>
                  <a:pt x="2284367" y="1824409"/>
                  <a:pt x="2279374" y="1819070"/>
                </a:cubicBezTo>
                <a:lnTo>
                  <a:pt x="2248389" y="1796130"/>
                </a:lnTo>
                <a:lnTo>
                  <a:pt x="2257802" y="1801424"/>
                </a:lnTo>
                <a:cubicBezTo>
                  <a:pt x="2263926" y="1804887"/>
                  <a:pt x="2271260" y="1809058"/>
                  <a:pt x="2279374" y="1813730"/>
                </a:cubicBezTo>
                <a:cubicBezTo>
                  <a:pt x="2311829" y="1832419"/>
                  <a:pt x="2349278" y="1859117"/>
                  <a:pt x="2369251" y="1880475"/>
                </a:cubicBezTo>
                <a:cubicBezTo>
                  <a:pt x="2374244" y="1880475"/>
                  <a:pt x="2374244" y="1877806"/>
                  <a:pt x="2371747" y="1872466"/>
                </a:cubicBezTo>
                <a:cubicBezTo>
                  <a:pt x="2366754" y="1869796"/>
                  <a:pt x="2361761" y="1864457"/>
                  <a:pt x="2354271" y="1859117"/>
                </a:cubicBezTo>
                <a:cubicBezTo>
                  <a:pt x="2361761" y="1861787"/>
                  <a:pt x="2369251" y="1867126"/>
                  <a:pt x="2374244" y="1872466"/>
                </a:cubicBezTo>
                <a:cubicBezTo>
                  <a:pt x="2381734" y="1877806"/>
                  <a:pt x="2389223" y="1885815"/>
                  <a:pt x="2396713" y="1891155"/>
                </a:cubicBezTo>
                <a:cubicBezTo>
                  <a:pt x="2404203" y="1896494"/>
                  <a:pt x="2409196" y="1904504"/>
                  <a:pt x="2416686" y="1912513"/>
                </a:cubicBezTo>
                <a:cubicBezTo>
                  <a:pt x="2421679" y="1917853"/>
                  <a:pt x="2421679" y="1917853"/>
                  <a:pt x="2421679" y="1917853"/>
                </a:cubicBezTo>
                <a:cubicBezTo>
                  <a:pt x="2424175" y="1917853"/>
                  <a:pt x="2424175" y="1920523"/>
                  <a:pt x="2426672" y="1920523"/>
                </a:cubicBezTo>
                <a:cubicBezTo>
                  <a:pt x="2429168" y="1925862"/>
                  <a:pt x="2429168" y="1925862"/>
                  <a:pt x="2429168" y="1925862"/>
                </a:cubicBezTo>
                <a:cubicBezTo>
                  <a:pt x="2434162" y="1933872"/>
                  <a:pt x="2441651" y="1941881"/>
                  <a:pt x="2446644" y="1947221"/>
                </a:cubicBezTo>
                <a:cubicBezTo>
                  <a:pt x="2451638" y="1955230"/>
                  <a:pt x="2459127" y="1963239"/>
                  <a:pt x="2464121" y="1971249"/>
                </a:cubicBezTo>
                <a:cubicBezTo>
                  <a:pt x="2469114" y="1979258"/>
                  <a:pt x="2474107" y="1987268"/>
                  <a:pt x="2479100" y="1995277"/>
                </a:cubicBezTo>
                <a:cubicBezTo>
                  <a:pt x="2484093" y="2003287"/>
                  <a:pt x="2489086" y="2013966"/>
                  <a:pt x="2496576" y="2021975"/>
                </a:cubicBezTo>
                <a:cubicBezTo>
                  <a:pt x="2499073" y="2029985"/>
                  <a:pt x="2504066" y="2040664"/>
                  <a:pt x="2509059" y="2048673"/>
                </a:cubicBezTo>
                <a:cubicBezTo>
                  <a:pt x="2514052" y="2059353"/>
                  <a:pt x="2519045" y="2067362"/>
                  <a:pt x="2524038" y="2078041"/>
                </a:cubicBezTo>
                <a:cubicBezTo>
                  <a:pt x="2526535" y="2088721"/>
                  <a:pt x="2531528" y="2096730"/>
                  <a:pt x="2534025" y="2107409"/>
                </a:cubicBezTo>
                <a:cubicBezTo>
                  <a:pt x="2539018" y="2118088"/>
                  <a:pt x="2541514" y="2126098"/>
                  <a:pt x="2546508" y="2136777"/>
                </a:cubicBezTo>
                <a:cubicBezTo>
                  <a:pt x="2551501" y="2147456"/>
                  <a:pt x="2551501" y="2158135"/>
                  <a:pt x="2556494" y="2168815"/>
                </a:cubicBezTo>
                <a:cubicBezTo>
                  <a:pt x="2558990" y="2176824"/>
                  <a:pt x="2561487" y="2187503"/>
                  <a:pt x="2563984" y="2198182"/>
                </a:cubicBezTo>
                <a:cubicBezTo>
                  <a:pt x="2568977" y="2214201"/>
                  <a:pt x="2568977" y="2214201"/>
                  <a:pt x="2568977" y="2214201"/>
                </a:cubicBezTo>
                <a:cubicBezTo>
                  <a:pt x="2571473" y="2230220"/>
                  <a:pt x="2571473" y="2230220"/>
                  <a:pt x="2571473" y="2230220"/>
                </a:cubicBezTo>
                <a:cubicBezTo>
                  <a:pt x="2576466" y="2248909"/>
                  <a:pt x="2581460" y="2270267"/>
                  <a:pt x="2583956" y="2291626"/>
                </a:cubicBezTo>
                <a:cubicBezTo>
                  <a:pt x="2586453" y="2312984"/>
                  <a:pt x="2588949" y="2334343"/>
                  <a:pt x="2591446" y="2353031"/>
                </a:cubicBezTo>
                <a:cubicBezTo>
                  <a:pt x="2593942" y="2363711"/>
                  <a:pt x="2593942" y="2374390"/>
                  <a:pt x="2596439" y="2385069"/>
                </a:cubicBezTo>
                <a:cubicBezTo>
                  <a:pt x="2596439" y="2417107"/>
                  <a:pt x="2596439" y="2417107"/>
                  <a:pt x="2596439" y="2417107"/>
                </a:cubicBezTo>
                <a:cubicBezTo>
                  <a:pt x="2598936" y="2446475"/>
                  <a:pt x="2598936" y="2446475"/>
                  <a:pt x="2598936" y="2446475"/>
                </a:cubicBezTo>
                <a:cubicBezTo>
                  <a:pt x="2601432" y="2457154"/>
                  <a:pt x="2601432" y="2465163"/>
                  <a:pt x="2601432" y="2475842"/>
                </a:cubicBezTo>
                <a:cubicBezTo>
                  <a:pt x="2601432" y="2497201"/>
                  <a:pt x="2601432" y="2515890"/>
                  <a:pt x="2601432" y="2534578"/>
                </a:cubicBezTo>
                <a:cubicBezTo>
                  <a:pt x="2601432" y="2574625"/>
                  <a:pt x="2601432" y="2612003"/>
                  <a:pt x="2601432" y="2649380"/>
                </a:cubicBezTo>
                <a:cubicBezTo>
                  <a:pt x="2603929" y="2630691"/>
                  <a:pt x="2606425" y="2609333"/>
                  <a:pt x="2606425" y="2587974"/>
                </a:cubicBezTo>
                <a:cubicBezTo>
                  <a:pt x="2608922" y="2563946"/>
                  <a:pt x="2611418" y="2539918"/>
                  <a:pt x="2611418" y="2513220"/>
                </a:cubicBezTo>
                <a:cubicBezTo>
                  <a:pt x="2611418" y="2459824"/>
                  <a:pt x="2608922" y="2398418"/>
                  <a:pt x="2601432" y="2334343"/>
                </a:cubicBezTo>
                <a:cubicBezTo>
                  <a:pt x="2598936" y="2318324"/>
                  <a:pt x="2596439" y="2302305"/>
                  <a:pt x="2593942" y="2283616"/>
                </a:cubicBezTo>
                <a:cubicBezTo>
                  <a:pt x="2591446" y="2267597"/>
                  <a:pt x="2586453" y="2251579"/>
                  <a:pt x="2583956" y="2232890"/>
                </a:cubicBezTo>
                <a:cubicBezTo>
                  <a:pt x="2581460" y="2224881"/>
                  <a:pt x="2578963" y="2216871"/>
                  <a:pt x="2578963" y="2208862"/>
                </a:cubicBezTo>
                <a:cubicBezTo>
                  <a:pt x="2571473" y="2182164"/>
                  <a:pt x="2571473" y="2182164"/>
                  <a:pt x="2571473" y="2182164"/>
                </a:cubicBezTo>
                <a:cubicBezTo>
                  <a:pt x="2563984" y="2155466"/>
                  <a:pt x="2563984" y="2155466"/>
                  <a:pt x="2563984" y="2155466"/>
                </a:cubicBezTo>
                <a:cubicBezTo>
                  <a:pt x="2558990" y="2147456"/>
                  <a:pt x="2556494" y="2139447"/>
                  <a:pt x="2553997" y="2131437"/>
                </a:cubicBezTo>
                <a:cubicBezTo>
                  <a:pt x="2531528" y="2062022"/>
                  <a:pt x="2494079" y="1995277"/>
                  <a:pt x="2454134" y="1941881"/>
                </a:cubicBezTo>
                <a:cubicBezTo>
                  <a:pt x="2446644" y="1933872"/>
                  <a:pt x="2441651" y="1925862"/>
                  <a:pt x="2436658" y="1917853"/>
                </a:cubicBezTo>
                <a:cubicBezTo>
                  <a:pt x="2434162" y="1917853"/>
                  <a:pt x="2434162" y="1915183"/>
                  <a:pt x="2431665" y="1912513"/>
                </a:cubicBezTo>
                <a:cubicBezTo>
                  <a:pt x="2429168" y="1909843"/>
                  <a:pt x="2429168" y="1909843"/>
                  <a:pt x="2429168" y="1909843"/>
                </a:cubicBezTo>
                <a:cubicBezTo>
                  <a:pt x="2429168" y="1909843"/>
                  <a:pt x="2426672" y="1907174"/>
                  <a:pt x="2424175" y="1904504"/>
                </a:cubicBezTo>
                <a:cubicBezTo>
                  <a:pt x="2419182" y="1899164"/>
                  <a:pt x="2414189" y="1891155"/>
                  <a:pt x="2409196" y="1888485"/>
                </a:cubicBezTo>
                <a:cubicBezTo>
                  <a:pt x="2396713" y="1877806"/>
                  <a:pt x="2389223" y="1869796"/>
                  <a:pt x="2384230" y="1864457"/>
                </a:cubicBezTo>
                <a:cubicBezTo>
                  <a:pt x="2374244" y="1856447"/>
                  <a:pt x="2374244" y="1853777"/>
                  <a:pt x="2381734" y="1859117"/>
                </a:cubicBezTo>
                <a:cubicBezTo>
                  <a:pt x="2386727" y="1861787"/>
                  <a:pt x="2391720" y="1867126"/>
                  <a:pt x="2396713" y="1872466"/>
                </a:cubicBezTo>
                <a:cubicBezTo>
                  <a:pt x="2404203" y="1877806"/>
                  <a:pt x="2411692" y="1883145"/>
                  <a:pt x="2419182" y="1893824"/>
                </a:cubicBezTo>
                <a:cubicBezTo>
                  <a:pt x="2424175" y="1896494"/>
                  <a:pt x="2426672" y="1901834"/>
                  <a:pt x="2431665" y="1907174"/>
                </a:cubicBezTo>
                <a:cubicBezTo>
                  <a:pt x="2434162" y="1909843"/>
                  <a:pt x="2434162" y="1909843"/>
                  <a:pt x="2434162" y="1909843"/>
                </a:cubicBezTo>
                <a:cubicBezTo>
                  <a:pt x="2436658" y="1912513"/>
                  <a:pt x="2439155" y="1915183"/>
                  <a:pt x="2441651" y="1917853"/>
                </a:cubicBezTo>
                <a:cubicBezTo>
                  <a:pt x="2444148" y="1923192"/>
                  <a:pt x="2449141" y="1928532"/>
                  <a:pt x="2451638" y="1933872"/>
                </a:cubicBezTo>
                <a:lnTo>
                  <a:pt x="2472442" y="1960570"/>
                </a:lnTo>
                <a:lnTo>
                  <a:pt x="2499073" y="2003287"/>
                </a:lnTo>
                <a:cubicBezTo>
                  <a:pt x="2491583" y="1989938"/>
                  <a:pt x="2484093" y="1976588"/>
                  <a:pt x="2476603" y="1965909"/>
                </a:cubicBezTo>
                <a:lnTo>
                  <a:pt x="2472442" y="1960570"/>
                </a:lnTo>
                <a:lnTo>
                  <a:pt x="2459127" y="1939211"/>
                </a:lnTo>
                <a:cubicBezTo>
                  <a:pt x="2436658" y="1907174"/>
                  <a:pt x="2436658" y="1907174"/>
                  <a:pt x="2436658" y="1907174"/>
                </a:cubicBezTo>
                <a:cubicBezTo>
                  <a:pt x="2424175" y="1893824"/>
                  <a:pt x="2424175" y="1893824"/>
                  <a:pt x="2424175" y="1893824"/>
                </a:cubicBezTo>
                <a:cubicBezTo>
                  <a:pt x="2406699" y="1872466"/>
                  <a:pt x="2386727" y="1856447"/>
                  <a:pt x="2366754" y="1837759"/>
                </a:cubicBezTo>
                <a:cubicBezTo>
                  <a:pt x="2356768" y="1832419"/>
                  <a:pt x="2346781" y="1824409"/>
                  <a:pt x="2336795" y="1816400"/>
                </a:cubicBezTo>
                <a:cubicBezTo>
                  <a:pt x="2326809" y="1808391"/>
                  <a:pt x="2316823" y="1800381"/>
                  <a:pt x="2304340" y="1795042"/>
                </a:cubicBezTo>
                <a:cubicBezTo>
                  <a:pt x="2294353" y="1787032"/>
                  <a:pt x="2284367" y="1781693"/>
                  <a:pt x="2274381" y="1773683"/>
                </a:cubicBezTo>
                <a:cubicBezTo>
                  <a:pt x="2256905" y="1765674"/>
                  <a:pt x="2256905" y="1765674"/>
                  <a:pt x="2256905" y="1765674"/>
                </a:cubicBezTo>
                <a:cubicBezTo>
                  <a:pt x="2251912" y="1763004"/>
                  <a:pt x="2251912" y="1763004"/>
                  <a:pt x="2251912" y="1763004"/>
                </a:cubicBezTo>
                <a:cubicBezTo>
                  <a:pt x="2251912" y="1760334"/>
                  <a:pt x="2251912" y="1760334"/>
                  <a:pt x="2251912" y="1760334"/>
                </a:cubicBezTo>
                <a:cubicBezTo>
                  <a:pt x="2259401" y="1754994"/>
                  <a:pt x="2259401" y="1754994"/>
                  <a:pt x="2259401" y="1754994"/>
                </a:cubicBezTo>
                <a:cubicBezTo>
                  <a:pt x="2286864" y="1736306"/>
                  <a:pt x="2311829" y="1712278"/>
                  <a:pt x="2336795" y="1690919"/>
                </a:cubicBezTo>
                <a:cubicBezTo>
                  <a:pt x="2359264" y="1666891"/>
                  <a:pt x="2381734" y="1642863"/>
                  <a:pt x="2399210" y="1616164"/>
                </a:cubicBezTo>
                <a:cubicBezTo>
                  <a:pt x="2399210" y="1624174"/>
                  <a:pt x="2394216" y="1634853"/>
                  <a:pt x="2389223" y="1645532"/>
                </a:cubicBezTo>
                <a:cubicBezTo>
                  <a:pt x="2386727" y="1650872"/>
                  <a:pt x="2381734" y="1653542"/>
                  <a:pt x="2376740" y="1661551"/>
                </a:cubicBezTo>
                <a:cubicBezTo>
                  <a:pt x="2374244" y="1666891"/>
                  <a:pt x="2369251" y="1672230"/>
                  <a:pt x="2364257" y="1677570"/>
                </a:cubicBezTo>
                <a:cubicBezTo>
                  <a:pt x="2344285" y="1701598"/>
                  <a:pt x="2314326" y="1728296"/>
                  <a:pt x="2279374" y="1752325"/>
                </a:cubicBezTo>
                <a:cubicBezTo>
                  <a:pt x="2274381" y="1754994"/>
                  <a:pt x="2274381" y="1754994"/>
                  <a:pt x="2274381" y="1754994"/>
                </a:cubicBezTo>
                <a:cubicBezTo>
                  <a:pt x="2271884" y="1757664"/>
                  <a:pt x="2271884" y="1757664"/>
                  <a:pt x="2271884" y="1757664"/>
                </a:cubicBezTo>
                <a:cubicBezTo>
                  <a:pt x="2269388" y="1760334"/>
                  <a:pt x="2269388" y="1760334"/>
                  <a:pt x="2269388" y="1760334"/>
                </a:cubicBezTo>
                <a:cubicBezTo>
                  <a:pt x="2269388" y="1760334"/>
                  <a:pt x="2269388" y="1760334"/>
                  <a:pt x="2271884" y="1760334"/>
                </a:cubicBezTo>
                <a:cubicBezTo>
                  <a:pt x="2274381" y="1763004"/>
                  <a:pt x="2276877" y="1763004"/>
                  <a:pt x="2281870" y="1765674"/>
                </a:cubicBezTo>
                <a:cubicBezTo>
                  <a:pt x="2286864" y="1771013"/>
                  <a:pt x="2294353" y="1773683"/>
                  <a:pt x="2301843" y="1779023"/>
                </a:cubicBezTo>
                <a:cubicBezTo>
                  <a:pt x="2299346" y="1773683"/>
                  <a:pt x="2296850" y="1771013"/>
                  <a:pt x="2291857" y="1768344"/>
                </a:cubicBezTo>
                <a:cubicBezTo>
                  <a:pt x="2289360" y="1765674"/>
                  <a:pt x="2284367" y="1763004"/>
                  <a:pt x="2281870" y="1760334"/>
                </a:cubicBezTo>
                <a:cubicBezTo>
                  <a:pt x="2279374" y="1757664"/>
                  <a:pt x="2279374" y="1757664"/>
                  <a:pt x="2279374" y="1757664"/>
                </a:cubicBezTo>
                <a:cubicBezTo>
                  <a:pt x="2279374" y="1757664"/>
                  <a:pt x="2281870" y="1757664"/>
                  <a:pt x="2281870" y="1757664"/>
                </a:cubicBezTo>
                <a:cubicBezTo>
                  <a:pt x="2284367" y="1754994"/>
                  <a:pt x="2286864" y="1752325"/>
                  <a:pt x="2289360" y="1752325"/>
                </a:cubicBezTo>
                <a:cubicBezTo>
                  <a:pt x="2296850" y="1744315"/>
                  <a:pt x="2306836" y="1738976"/>
                  <a:pt x="2316823" y="1730966"/>
                </a:cubicBezTo>
                <a:cubicBezTo>
                  <a:pt x="2321816" y="1725627"/>
                  <a:pt x="2326809" y="1722957"/>
                  <a:pt x="2331802" y="1717617"/>
                </a:cubicBezTo>
                <a:cubicBezTo>
                  <a:pt x="2336795" y="1714947"/>
                  <a:pt x="2341788" y="1709608"/>
                  <a:pt x="2344285" y="1706938"/>
                </a:cubicBezTo>
                <a:cubicBezTo>
                  <a:pt x="2339292" y="1712278"/>
                  <a:pt x="2331802" y="1720287"/>
                  <a:pt x="2321816" y="1728296"/>
                </a:cubicBezTo>
                <a:cubicBezTo>
                  <a:pt x="2319319" y="1730966"/>
                  <a:pt x="2314326" y="1736306"/>
                  <a:pt x="2309333" y="1738976"/>
                </a:cubicBezTo>
                <a:cubicBezTo>
                  <a:pt x="2304340" y="1744315"/>
                  <a:pt x="2299346" y="1746985"/>
                  <a:pt x="2294353" y="1752325"/>
                </a:cubicBezTo>
                <a:cubicBezTo>
                  <a:pt x="2289360" y="1754994"/>
                  <a:pt x="2289360" y="1754994"/>
                  <a:pt x="2289360" y="1754994"/>
                </a:cubicBezTo>
                <a:cubicBezTo>
                  <a:pt x="2286864" y="1757664"/>
                  <a:pt x="2286864" y="1757664"/>
                  <a:pt x="2286864" y="1757664"/>
                </a:cubicBezTo>
                <a:cubicBezTo>
                  <a:pt x="2289360" y="1760334"/>
                  <a:pt x="2289360" y="1760334"/>
                  <a:pt x="2289360" y="1760334"/>
                </a:cubicBezTo>
                <a:cubicBezTo>
                  <a:pt x="2294353" y="1763004"/>
                  <a:pt x="2299346" y="1765674"/>
                  <a:pt x="2304340" y="1768344"/>
                </a:cubicBezTo>
                <a:cubicBezTo>
                  <a:pt x="2311829" y="1773683"/>
                  <a:pt x="2321816" y="1779023"/>
                  <a:pt x="2331802" y="1784362"/>
                </a:cubicBezTo>
                <a:cubicBezTo>
                  <a:pt x="2339292" y="1789702"/>
                  <a:pt x="2349278" y="1795042"/>
                  <a:pt x="2359264" y="1803051"/>
                </a:cubicBezTo>
                <a:cubicBezTo>
                  <a:pt x="2369251" y="1808391"/>
                  <a:pt x="2376740" y="1813730"/>
                  <a:pt x="2386727" y="1821740"/>
                </a:cubicBezTo>
                <a:cubicBezTo>
                  <a:pt x="2396713" y="1827079"/>
                  <a:pt x="2404203" y="1835089"/>
                  <a:pt x="2414189" y="1843098"/>
                </a:cubicBezTo>
                <a:cubicBezTo>
                  <a:pt x="2424175" y="1851108"/>
                  <a:pt x="2431665" y="1859117"/>
                  <a:pt x="2439155" y="1869796"/>
                </a:cubicBezTo>
                <a:cubicBezTo>
                  <a:pt x="2451638" y="1883145"/>
                  <a:pt x="2451638" y="1883145"/>
                  <a:pt x="2451638" y="1883145"/>
                </a:cubicBezTo>
                <a:cubicBezTo>
                  <a:pt x="2459127" y="1888485"/>
                  <a:pt x="2459127" y="1888485"/>
                  <a:pt x="2459127" y="1888485"/>
                </a:cubicBezTo>
                <a:cubicBezTo>
                  <a:pt x="2471610" y="1907174"/>
                  <a:pt x="2471610" y="1907174"/>
                  <a:pt x="2471610" y="1907174"/>
                </a:cubicBezTo>
                <a:cubicBezTo>
                  <a:pt x="2479100" y="1917853"/>
                  <a:pt x="2486590" y="1928532"/>
                  <a:pt x="2496576" y="1939211"/>
                </a:cubicBezTo>
                <a:cubicBezTo>
                  <a:pt x="2504066" y="1949890"/>
                  <a:pt x="2511555" y="1963239"/>
                  <a:pt x="2519045" y="1973919"/>
                </a:cubicBezTo>
                <a:cubicBezTo>
                  <a:pt x="2534025" y="1997947"/>
                  <a:pt x="2546508" y="2024645"/>
                  <a:pt x="2558990" y="2051343"/>
                </a:cubicBezTo>
                <a:cubicBezTo>
                  <a:pt x="2563984" y="2062022"/>
                  <a:pt x="2568977" y="2075371"/>
                  <a:pt x="2573970" y="2088721"/>
                </a:cubicBezTo>
                <a:cubicBezTo>
                  <a:pt x="2588949" y="2128767"/>
                  <a:pt x="2588949" y="2128767"/>
                  <a:pt x="2588949" y="2128767"/>
                </a:cubicBezTo>
                <a:cubicBezTo>
                  <a:pt x="2596439" y="2155466"/>
                  <a:pt x="2603929" y="2182164"/>
                  <a:pt x="2611418" y="2206192"/>
                </a:cubicBezTo>
                <a:cubicBezTo>
                  <a:pt x="2616412" y="2232890"/>
                  <a:pt x="2621405" y="2259588"/>
                  <a:pt x="2626398" y="2283616"/>
                </a:cubicBezTo>
                <a:cubicBezTo>
                  <a:pt x="2643874" y="2385069"/>
                  <a:pt x="2646371" y="2475842"/>
                  <a:pt x="2648867" y="2561276"/>
                </a:cubicBezTo>
                <a:cubicBezTo>
                  <a:pt x="2648867" y="2441135"/>
                  <a:pt x="2646371" y="2320994"/>
                  <a:pt x="2618908" y="2203522"/>
                </a:cubicBezTo>
                <a:cubicBezTo>
                  <a:pt x="2616412" y="2187503"/>
                  <a:pt x="2611418" y="2174154"/>
                  <a:pt x="2608922" y="2158135"/>
                </a:cubicBezTo>
                <a:cubicBezTo>
                  <a:pt x="2606425" y="2152796"/>
                  <a:pt x="2603929" y="2144786"/>
                  <a:pt x="2601432" y="2136777"/>
                </a:cubicBezTo>
                <a:cubicBezTo>
                  <a:pt x="2598936" y="2131437"/>
                  <a:pt x="2596439" y="2123428"/>
                  <a:pt x="2593942" y="2115418"/>
                </a:cubicBezTo>
                <a:cubicBezTo>
                  <a:pt x="2588949" y="2102069"/>
                  <a:pt x="2583956" y="2088721"/>
                  <a:pt x="2578963" y="2075371"/>
                </a:cubicBezTo>
                <a:cubicBezTo>
                  <a:pt x="2576466" y="2067362"/>
                  <a:pt x="2573970" y="2059353"/>
                  <a:pt x="2571473" y="2054013"/>
                </a:cubicBezTo>
                <a:cubicBezTo>
                  <a:pt x="2566480" y="2046003"/>
                  <a:pt x="2563984" y="2040664"/>
                  <a:pt x="2561487" y="2032654"/>
                </a:cubicBezTo>
                <a:cubicBezTo>
                  <a:pt x="2553997" y="2019305"/>
                  <a:pt x="2546508" y="2005956"/>
                  <a:pt x="2541514" y="1995277"/>
                </a:cubicBezTo>
                <a:cubicBezTo>
                  <a:pt x="2534025" y="1981928"/>
                  <a:pt x="2524038" y="1971249"/>
                  <a:pt x="2516549" y="1957900"/>
                </a:cubicBezTo>
                <a:cubicBezTo>
                  <a:pt x="2501569" y="1933872"/>
                  <a:pt x="2484093" y="1915183"/>
                  <a:pt x="2469114" y="1896494"/>
                </a:cubicBezTo>
                <a:cubicBezTo>
                  <a:pt x="2469114" y="1893824"/>
                  <a:pt x="2466617" y="1891155"/>
                  <a:pt x="2466617" y="1888485"/>
                </a:cubicBezTo>
                <a:cubicBezTo>
                  <a:pt x="2466617" y="1885815"/>
                  <a:pt x="2464121" y="1885815"/>
                  <a:pt x="2464121" y="1885815"/>
                </a:cubicBezTo>
                <a:cubicBezTo>
                  <a:pt x="2464121" y="1883145"/>
                  <a:pt x="2464121" y="1883145"/>
                  <a:pt x="2464121" y="1883145"/>
                </a:cubicBezTo>
                <a:cubicBezTo>
                  <a:pt x="2461624" y="1880475"/>
                  <a:pt x="2461624" y="1877806"/>
                  <a:pt x="2459127" y="1875136"/>
                </a:cubicBezTo>
                <a:cubicBezTo>
                  <a:pt x="2456631" y="1869796"/>
                  <a:pt x="2451638" y="1864457"/>
                  <a:pt x="2446644" y="1861787"/>
                </a:cubicBezTo>
                <a:cubicBezTo>
                  <a:pt x="2439155" y="1856447"/>
                  <a:pt x="2434162" y="1851108"/>
                  <a:pt x="2454134" y="1856447"/>
                </a:cubicBezTo>
                <a:cubicBezTo>
                  <a:pt x="2431665" y="1835089"/>
                  <a:pt x="2406699" y="1819070"/>
                  <a:pt x="2379237" y="1800381"/>
                </a:cubicBezTo>
                <a:cubicBezTo>
                  <a:pt x="2374244" y="1797711"/>
                  <a:pt x="2366754" y="1792372"/>
                  <a:pt x="2359264" y="1789702"/>
                </a:cubicBezTo>
                <a:cubicBezTo>
                  <a:pt x="2351775" y="1784362"/>
                  <a:pt x="2344285" y="1779023"/>
                  <a:pt x="2339292" y="1776353"/>
                </a:cubicBezTo>
                <a:cubicBezTo>
                  <a:pt x="2331802" y="1771013"/>
                  <a:pt x="2324312" y="1768344"/>
                  <a:pt x="2316823" y="1763004"/>
                </a:cubicBezTo>
                <a:cubicBezTo>
                  <a:pt x="2304340" y="1757664"/>
                  <a:pt x="2304340" y="1757664"/>
                  <a:pt x="2304340" y="1757664"/>
                </a:cubicBezTo>
                <a:cubicBezTo>
                  <a:pt x="2301843" y="1757664"/>
                  <a:pt x="2301843" y="1757664"/>
                  <a:pt x="2301843" y="1757664"/>
                </a:cubicBezTo>
                <a:cubicBezTo>
                  <a:pt x="2301843" y="1757664"/>
                  <a:pt x="2301843" y="1754994"/>
                  <a:pt x="2304340" y="1754994"/>
                </a:cubicBezTo>
                <a:cubicBezTo>
                  <a:pt x="2309333" y="1749655"/>
                  <a:pt x="2309333" y="1749655"/>
                  <a:pt x="2309333" y="1749655"/>
                </a:cubicBezTo>
                <a:cubicBezTo>
                  <a:pt x="2354271" y="1717617"/>
                  <a:pt x="2394216" y="1674900"/>
                  <a:pt x="2429168" y="1621504"/>
                </a:cubicBezTo>
                <a:cubicBezTo>
                  <a:pt x="2434162" y="1610825"/>
                  <a:pt x="2434162" y="1610825"/>
                  <a:pt x="2434162" y="1610825"/>
                </a:cubicBezTo>
                <a:cubicBezTo>
                  <a:pt x="2436658" y="1605485"/>
                  <a:pt x="2436658" y="1605485"/>
                  <a:pt x="2436658" y="1605485"/>
                </a:cubicBezTo>
                <a:cubicBezTo>
                  <a:pt x="2439155" y="1602815"/>
                  <a:pt x="2439155" y="1602815"/>
                  <a:pt x="2439155" y="1602815"/>
                </a:cubicBezTo>
                <a:cubicBezTo>
                  <a:pt x="2441651" y="1597476"/>
                  <a:pt x="2441651" y="1597476"/>
                  <a:pt x="2441651" y="1597476"/>
                </a:cubicBezTo>
                <a:cubicBezTo>
                  <a:pt x="2464121" y="1557429"/>
                  <a:pt x="2464121" y="1557429"/>
                  <a:pt x="2464121" y="1557429"/>
                </a:cubicBezTo>
                <a:cubicBezTo>
                  <a:pt x="2469114" y="1549419"/>
                  <a:pt x="2471610" y="1541410"/>
                  <a:pt x="2474107" y="1533400"/>
                </a:cubicBezTo>
                <a:cubicBezTo>
                  <a:pt x="2486590" y="1512042"/>
                  <a:pt x="2486590" y="1512042"/>
                  <a:pt x="2486590" y="1512042"/>
                </a:cubicBezTo>
                <a:cubicBezTo>
                  <a:pt x="2496576" y="1488014"/>
                  <a:pt x="2496576" y="1488014"/>
                  <a:pt x="2496576" y="1488014"/>
                </a:cubicBezTo>
                <a:cubicBezTo>
                  <a:pt x="2506562" y="1463985"/>
                  <a:pt x="2506562" y="1463985"/>
                  <a:pt x="2506562" y="1463985"/>
                </a:cubicBezTo>
                <a:cubicBezTo>
                  <a:pt x="2531528" y="1402580"/>
                  <a:pt x="2546508" y="1338505"/>
                  <a:pt x="2561487" y="1277099"/>
                </a:cubicBezTo>
                <a:cubicBezTo>
                  <a:pt x="2563984" y="1261080"/>
                  <a:pt x="2566480" y="1245061"/>
                  <a:pt x="2568977" y="1229043"/>
                </a:cubicBezTo>
                <a:cubicBezTo>
                  <a:pt x="2571473" y="1213024"/>
                  <a:pt x="2573970" y="1199675"/>
                  <a:pt x="2576466" y="1183656"/>
                </a:cubicBezTo>
                <a:cubicBezTo>
                  <a:pt x="2578963" y="1167637"/>
                  <a:pt x="2581460" y="1151618"/>
                  <a:pt x="2581460" y="1138269"/>
                </a:cubicBezTo>
                <a:cubicBezTo>
                  <a:pt x="2583956" y="1122250"/>
                  <a:pt x="2583956" y="1106231"/>
                  <a:pt x="2583956" y="1092882"/>
                </a:cubicBezTo>
                <a:cubicBezTo>
                  <a:pt x="2586453" y="1084873"/>
                  <a:pt x="2586453" y="1076863"/>
                  <a:pt x="2586453" y="1068854"/>
                </a:cubicBezTo>
                <a:cubicBezTo>
                  <a:pt x="2586453" y="1060845"/>
                  <a:pt x="2586453" y="1055505"/>
                  <a:pt x="2586453" y="1047496"/>
                </a:cubicBezTo>
                <a:cubicBezTo>
                  <a:pt x="2588949" y="1031477"/>
                  <a:pt x="2588949" y="1018128"/>
                  <a:pt x="2588949" y="1004779"/>
                </a:cubicBezTo>
                <a:cubicBezTo>
                  <a:pt x="2588949" y="988760"/>
                  <a:pt x="2588949" y="975411"/>
                  <a:pt x="2588949" y="962062"/>
                </a:cubicBezTo>
                <a:cubicBezTo>
                  <a:pt x="2588949" y="948713"/>
                  <a:pt x="2588949" y="935364"/>
                  <a:pt x="2588949" y="919345"/>
                </a:cubicBezTo>
                <a:cubicBezTo>
                  <a:pt x="2586453" y="812552"/>
                  <a:pt x="2578963" y="705760"/>
                  <a:pt x="2561487" y="606977"/>
                </a:cubicBezTo>
                <a:cubicBezTo>
                  <a:pt x="2553997" y="574940"/>
                  <a:pt x="2553997" y="572270"/>
                  <a:pt x="2556494" y="582949"/>
                </a:cubicBezTo>
                <a:cubicBezTo>
                  <a:pt x="2558990" y="588289"/>
                  <a:pt x="2561487" y="598968"/>
                  <a:pt x="2566480" y="609647"/>
                </a:cubicBezTo>
                <a:cubicBezTo>
                  <a:pt x="2568977" y="620326"/>
                  <a:pt x="2571473" y="636345"/>
                  <a:pt x="2573970" y="652364"/>
                </a:cubicBezTo>
                <a:cubicBezTo>
                  <a:pt x="2578963" y="668383"/>
                  <a:pt x="2581460" y="684402"/>
                  <a:pt x="2583956" y="700421"/>
                </a:cubicBezTo>
                <a:cubicBezTo>
                  <a:pt x="2586453" y="716439"/>
                  <a:pt x="2588949" y="732458"/>
                  <a:pt x="2591446" y="745807"/>
                </a:cubicBezTo>
                <a:cubicBezTo>
                  <a:pt x="2593942" y="772505"/>
                  <a:pt x="2596439" y="793864"/>
                  <a:pt x="2596439" y="796534"/>
                </a:cubicBezTo>
                <a:cubicBezTo>
                  <a:pt x="2598936" y="817892"/>
                  <a:pt x="2601432" y="839250"/>
                  <a:pt x="2603929" y="860609"/>
                </a:cubicBezTo>
                <a:cubicBezTo>
                  <a:pt x="2603929" y="881967"/>
                  <a:pt x="2606425" y="905996"/>
                  <a:pt x="2606425" y="927354"/>
                </a:cubicBezTo>
                <a:cubicBezTo>
                  <a:pt x="2606425" y="951382"/>
                  <a:pt x="2606425" y="972741"/>
                  <a:pt x="2606425" y="996769"/>
                </a:cubicBezTo>
                <a:cubicBezTo>
                  <a:pt x="2606425" y="1020797"/>
                  <a:pt x="2606425" y="1044826"/>
                  <a:pt x="2606425" y="1068854"/>
                </a:cubicBezTo>
                <a:cubicBezTo>
                  <a:pt x="2601432" y="1167637"/>
                  <a:pt x="2588949" y="1274429"/>
                  <a:pt x="2556494" y="1381221"/>
                </a:cubicBezTo>
                <a:cubicBezTo>
                  <a:pt x="2551501" y="1397240"/>
                  <a:pt x="2546508" y="1410589"/>
                  <a:pt x="2544011" y="1423938"/>
                </a:cubicBezTo>
                <a:cubicBezTo>
                  <a:pt x="2539018" y="1437287"/>
                  <a:pt x="2534025" y="1450636"/>
                  <a:pt x="2529031" y="1463985"/>
                </a:cubicBezTo>
                <a:cubicBezTo>
                  <a:pt x="2521542" y="1477335"/>
                  <a:pt x="2516549" y="1490684"/>
                  <a:pt x="2511555" y="1504033"/>
                </a:cubicBezTo>
                <a:cubicBezTo>
                  <a:pt x="2506562" y="1517382"/>
                  <a:pt x="2499073" y="1530731"/>
                  <a:pt x="2494079" y="1544080"/>
                </a:cubicBezTo>
                <a:cubicBezTo>
                  <a:pt x="2489086" y="1549419"/>
                  <a:pt x="2486590" y="1557429"/>
                  <a:pt x="2484093" y="1562768"/>
                </a:cubicBezTo>
                <a:cubicBezTo>
                  <a:pt x="2474107" y="1581457"/>
                  <a:pt x="2474107" y="1581457"/>
                  <a:pt x="2474107" y="1581457"/>
                </a:cubicBezTo>
                <a:cubicBezTo>
                  <a:pt x="2464121" y="1600146"/>
                  <a:pt x="2464121" y="1600146"/>
                  <a:pt x="2464121" y="1600146"/>
                </a:cubicBezTo>
                <a:cubicBezTo>
                  <a:pt x="2459127" y="1608155"/>
                  <a:pt x="2459127" y="1608155"/>
                  <a:pt x="2459127" y="1608155"/>
                </a:cubicBezTo>
                <a:cubicBezTo>
                  <a:pt x="2456631" y="1610825"/>
                  <a:pt x="2454134" y="1613495"/>
                  <a:pt x="2454134" y="1616164"/>
                </a:cubicBezTo>
                <a:cubicBezTo>
                  <a:pt x="2449141" y="1624174"/>
                  <a:pt x="2441651" y="1637523"/>
                  <a:pt x="2434162" y="1645532"/>
                </a:cubicBezTo>
                <a:cubicBezTo>
                  <a:pt x="2419182" y="1666891"/>
                  <a:pt x="2404203" y="1685579"/>
                  <a:pt x="2386727" y="1701598"/>
                </a:cubicBezTo>
                <a:cubicBezTo>
                  <a:pt x="2369251" y="1717617"/>
                  <a:pt x="2351775" y="1736306"/>
                  <a:pt x="2331802" y="1749655"/>
                </a:cubicBezTo>
                <a:cubicBezTo>
                  <a:pt x="2326809" y="1752325"/>
                  <a:pt x="2326809" y="1752325"/>
                  <a:pt x="2326809" y="1752325"/>
                </a:cubicBezTo>
                <a:cubicBezTo>
                  <a:pt x="2324312" y="1754994"/>
                  <a:pt x="2324312" y="1754994"/>
                  <a:pt x="2324312" y="1754994"/>
                </a:cubicBezTo>
                <a:cubicBezTo>
                  <a:pt x="2326809" y="1754994"/>
                  <a:pt x="2326809" y="1754994"/>
                  <a:pt x="2326809" y="1754994"/>
                </a:cubicBezTo>
                <a:cubicBezTo>
                  <a:pt x="2336795" y="1760334"/>
                  <a:pt x="2336795" y="1760334"/>
                  <a:pt x="2336795" y="1760334"/>
                </a:cubicBezTo>
                <a:cubicBezTo>
                  <a:pt x="2341788" y="1765674"/>
                  <a:pt x="2349278" y="1768344"/>
                  <a:pt x="2354271" y="1773683"/>
                </a:cubicBezTo>
                <a:cubicBezTo>
                  <a:pt x="2369251" y="1781693"/>
                  <a:pt x="2381734" y="1789702"/>
                  <a:pt x="2394216" y="1797711"/>
                </a:cubicBezTo>
                <a:cubicBezTo>
                  <a:pt x="2419182" y="1813730"/>
                  <a:pt x="2441651" y="1832419"/>
                  <a:pt x="2464121" y="1853777"/>
                </a:cubicBezTo>
                <a:cubicBezTo>
                  <a:pt x="2469114" y="1859117"/>
                  <a:pt x="2474107" y="1864457"/>
                  <a:pt x="2479100" y="1869796"/>
                </a:cubicBezTo>
                <a:cubicBezTo>
                  <a:pt x="2489086" y="1885815"/>
                  <a:pt x="2501569" y="1901834"/>
                  <a:pt x="2511555" y="1917853"/>
                </a:cubicBezTo>
                <a:cubicBezTo>
                  <a:pt x="2519045" y="1923192"/>
                  <a:pt x="2524038" y="1931202"/>
                  <a:pt x="2529031" y="1941881"/>
                </a:cubicBezTo>
                <a:cubicBezTo>
                  <a:pt x="2544011" y="1965909"/>
                  <a:pt x="2544011" y="1965909"/>
                  <a:pt x="2544011" y="1965909"/>
                </a:cubicBezTo>
                <a:cubicBezTo>
                  <a:pt x="2553997" y="1981928"/>
                  <a:pt x="2563984" y="2000617"/>
                  <a:pt x="2571473" y="2016636"/>
                </a:cubicBezTo>
                <a:cubicBezTo>
                  <a:pt x="2581460" y="2035324"/>
                  <a:pt x="2588949" y="2051343"/>
                  <a:pt x="2596439" y="2070032"/>
                </a:cubicBezTo>
                <a:cubicBezTo>
                  <a:pt x="2601432" y="2086051"/>
                  <a:pt x="2608922" y="2104739"/>
                  <a:pt x="2616412" y="2120758"/>
                </a:cubicBezTo>
                <a:cubicBezTo>
                  <a:pt x="2621405" y="2139447"/>
                  <a:pt x="2626398" y="2155466"/>
                  <a:pt x="2631391" y="2174154"/>
                </a:cubicBezTo>
                <a:cubicBezTo>
                  <a:pt x="2631391" y="2182164"/>
                  <a:pt x="2636384" y="2190173"/>
                  <a:pt x="2636384" y="2198182"/>
                </a:cubicBezTo>
                <a:cubicBezTo>
                  <a:pt x="2638881" y="2206192"/>
                  <a:pt x="2641377" y="2216871"/>
                  <a:pt x="2641377" y="2224881"/>
                </a:cubicBezTo>
                <a:cubicBezTo>
                  <a:pt x="2641377" y="2214201"/>
                  <a:pt x="2638881" y="2203522"/>
                  <a:pt x="2636384" y="2190173"/>
                </a:cubicBezTo>
                <a:cubicBezTo>
                  <a:pt x="2633888" y="2176824"/>
                  <a:pt x="2631391" y="2163475"/>
                  <a:pt x="2626398" y="2147456"/>
                </a:cubicBezTo>
                <a:cubicBezTo>
                  <a:pt x="2618908" y="2118088"/>
                  <a:pt x="2603929" y="2083381"/>
                  <a:pt x="2588949" y="2046003"/>
                </a:cubicBezTo>
                <a:cubicBezTo>
                  <a:pt x="2581460" y="2029985"/>
                  <a:pt x="2571473" y="2011296"/>
                  <a:pt x="2563984" y="1992607"/>
                </a:cubicBezTo>
                <a:cubicBezTo>
                  <a:pt x="2558990" y="1984598"/>
                  <a:pt x="2553997" y="1976588"/>
                  <a:pt x="2549004" y="1968579"/>
                </a:cubicBezTo>
                <a:cubicBezTo>
                  <a:pt x="2544011" y="1960570"/>
                  <a:pt x="2539018" y="1949890"/>
                  <a:pt x="2534025" y="1941881"/>
                </a:cubicBezTo>
                <a:cubicBezTo>
                  <a:pt x="2526535" y="1933872"/>
                  <a:pt x="2521542" y="1925862"/>
                  <a:pt x="2516549" y="1917853"/>
                </a:cubicBezTo>
                <a:cubicBezTo>
                  <a:pt x="2511555" y="1912513"/>
                  <a:pt x="2506562" y="1904504"/>
                  <a:pt x="2501569" y="1896494"/>
                </a:cubicBezTo>
                <a:cubicBezTo>
                  <a:pt x="2496576" y="1891155"/>
                  <a:pt x="2489086" y="1883145"/>
                  <a:pt x="2484093" y="1875136"/>
                </a:cubicBezTo>
                <a:cubicBezTo>
                  <a:pt x="2481597" y="1872466"/>
                  <a:pt x="2481597" y="1872466"/>
                  <a:pt x="2481597" y="1872466"/>
                </a:cubicBezTo>
                <a:cubicBezTo>
                  <a:pt x="2479100" y="1869796"/>
                  <a:pt x="2479100" y="1869796"/>
                  <a:pt x="2479100" y="1869796"/>
                </a:cubicBezTo>
                <a:cubicBezTo>
                  <a:pt x="2479100" y="1867126"/>
                  <a:pt x="2479100" y="1867126"/>
                  <a:pt x="2479100" y="1867126"/>
                </a:cubicBezTo>
                <a:cubicBezTo>
                  <a:pt x="2479100" y="1867126"/>
                  <a:pt x="2476603" y="1864457"/>
                  <a:pt x="2476603" y="1864457"/>
                </a:cubicBezTo>
                <a:cubicBezTo>
                  <a:pt x="2474107" y="1861787"/>
                  <a:pt x="2476603" y="1861787"/>
                  <a:pt x="2476603" y="1861787"/>
                </a:cubicBezTo>
                <a:cubicBezTo>
                  <a:pt x="2476603" y="1861787"/>
                  <a:pt x="2479100" y="1864457"/>
                  <a:pt x="2479100" y="1864457"/>
                </a:cubicBezTo>
                <a:cubicBezTo>
                  <a:pt x="2479100" y="1864457"/>
                  <a:pt x="2481597" y="1864457"/>
                  <a:pt x="2481597" y="1867126"/>
                </a:cubicBezTo>
                <a:cubicBezTo>
                  <a:pt x="2484093" y="1867126"/>
                  <a:pt x="2484093" y="1869796"/>
                  <a:pt x="2484093" y="1869796"/>
                </a:cubicBezTo>
                <a:cubicBezTo>
                  <a:pt x="2491583" y="1877806"/>
                  <a:pt x="2501569" y="1888485"/>
                  <a:pt x="2509059" y="1901834"/>
                </a:cubicBezTo>
                <a:cubicBezTo>
                  <a:pt x="2514052" y="1907174"/>
                  <a:pt x="2519045" y="1915183"/>
                  <a:pt x="2524038" y="1923192"/>
                </a:cubicBezTo>
                <a:cubicBezTo>
                  <a:pt x="2529031" y="1931202"/>
                  <a:pt x="2534025" y="1939211"/>
                  <a:pt x="2541514" y="1947221"/>
                </a:cubicBezTo>
                <a:cubicBezTo>
                  <a:pt x="2551501" y="1963239"/>
                  <a:pt x="2561487" y="1981928"/>
                  <a:pt x="2571473" y="2000617"/>
                </a:cubicBezTo>
                <a:cubicBezTo>
                  <a:pt x="2576466" y="2008626"/>
                  <a:pt x="2578963" y="2019305"/>
                  <a:pt x="2583956" y="2027315"/>
                </a:cubicBezTo>
                <a:cubicBezTo>
                  <a:pt x="2588949" y="2037994"/>
                  <a:pt x="2593942" y="2046003"/>
                  <a:pt x="2596439" y="2056683"/>
                </a:cubicBezTo>
                <a:cubicBezTo>
                  <a:pt x="2603929" y="2072702"/>
                  <a:pt x="2611418" y="2091390"/>
                  <a:pt x="2616412" y="2107409"/>
                </a:cubicBezTo>
                <a:cubicBezTo>
                  <a:pt x="2618908" y="2110079"/>
                  <a:pt x="2618908" y="2112749"/>
                  <a:pt x="2621405" y="2118088"/>
                </a:cubicBezTo>
                <a:cubicBezTo>
                  <a:pt x="2621405" y="2120758"/>
                  <a:pt x="2623901" y="2123428"/>
                  <a:pt x="2623901" y="2128767"/>
                </a:cubicBezTo>
                <a:cubicBezTo>
                  <a:pt x="2626398" y="2134107"/>
                  <a:pt x="2628895" y="2139447"/>
                  <a:pt x="2628895" y="2144786"/>
                </a:cubicBezTo>
                <a:cubicBezTo>
                  <a:pt x="2623901" y="2115418"/>
                  <a:pt x="2611418" y="2083381"/>
                  <a:pt x="2601432" y="2054013"/>
                </a:cubicBezTo>
                <a:cubicBezTo>
                  <a:pt x="2598936" y="2046003"/>
                  <a:pt x="2593942" y="2037994"/>
                  <a:pt x="2591446" y="2029985"/>
                </a:cubicBezTo>
                <a:cubicBezTo>
                  <a:pt x="2586453" y="2021975"/>
                  <a:pt x="2583956" y="2013966"/>
                  <a:pt x="2581460" y="2005956"/>
                </a:cubicBezTo>
                <a:cubicBezTo>
                  <a:pt x="2573970" y="1989938"/>
                  <a:pt x="2566480" y="1976588"/>
                  <a:pt x="2556494" y="1960570"/>
                </a:cubicBezTo>
                <a:cubicBezTo>
                  <a:pt x="2549004" y="1944551"/>
                  <a:pt x="2539018" y="1931202"/>
                  <a:pt x="2529031" y="1915183"/>
                </a:cubicBezTo>
                <a:cubicBezTo>
                  <a:pt x="2519045" y="1901834"/>
                  <a:pt x="2509059" y="1885815"/>
                  <a:pt x="2499073" y="1872466"/>
                </a:cubicBezTo>
                <a:cubicBezTo>
                  <a:pt x="2491583" y="1861787"/>
                  <a:pt x="2491583" y="1861787"/>
                  <a:pt x="2491583" y="1861787"/>
                </a:cubicBezTo>
                <a:cubicBezTo>
                  <a:pt x="2489086" y="1859117"/>
                  <a:pt x="2489086" y="1859117"/>
                  <a:pt x="2489086" y="1859117"/>
                </a:cubicBezTo>
                <a:cubicBezTo>
                  <a:pt x="2489086" y="1856447"/>
                  <a:pt x="2489086" y="1856447"/>
                  <a:pt x="2489086" y="1856447"/>
                </a:cubicBezTo>
                <a:cubicBezTo>
                  <a:pt x="2481597" y="1848438"/>
                  <a:pt x="2481597" y="1848438"/>
                  <a:pt x="2481597" y="1848438"/>
                </a:cubicBezTo>
                <a:cubicBezTo>
                  <a:pt x="2479100" y="1845768"/>
                  <a:pt x="2474107" y="1840428"/>
                  <a:pt x="2469114" y="1835089"/>
                </a:cubicBezTo>
                <a:cubicBezTo>
                  <a:pt x="2454134" y="1819070"/>
                  <a:pt x="2434162" y="1803051"/>
                  <a:pt x="2414189" y="1787032"/>
                </a:cubicBezTo>
                <a:cubicBezTo>
                  <a:pt x="2404203" y="1781693"/>
                  <a:pt x="2394216" y="1773683"/>
                  <a:pt x="2384230" y="1768344"/>
                </a:cubicBezTo>
                <a:cubicBezTo>
                  <a:pt x="2379237" y="1763004"/>
                  <a:pt x="2371747" y="1760334"/>
                  <a:pt x="2366754" y="1757664"/>
                </a:cubicBezTo>
                <a:cubicBezTo>
                  <a:pt x="2359264" y="1752325"/>
                  <a:pt x="2359264" y="1752325"/>
                  <a:pt x="2359264" y="1752325"/>
                </a:cubicBezTo>
                <a:cubicBezTo>
                  <a:pt x="2356768" y="1752325"/>
                  <a:pt x="2359264" y="1749655"/>
                  <a:pt x="2361761" y="1749655"/>
                </a:cubicBezTo>
                <a:cubicBezTo>
                  <a:pt x="2364257" y="1746985"/>
                  <a:pt x="2364257" y="1746985"/>
                  <a:pt x="2364257" y="1746985"/>
                </a:cubicBezTo>
                <a:cubicBezTo>
                  <a:pt x="2404203" y="1717617"/>
                  <a:pt x="2444148" y="1682910"/>
                  <a:pt x="2474107" y="1642863"/>
                </a:cubicBezTo>
                <a:cubicBezTo>
                  <a:pt x="2479100" y="1645532"/>
                  <a:pt x="2446644" y="1688249"/>
                  <a:pt x="2474107" y="1653542"/>
                </a:cubicBezTo>
                <a:cubicBezTo>
                  <a:pt x="2454134" y="1693589"/>
                  <a:pt x="2429168" y="1720287"/>
                  <a:pt x="2396713" y="1744315"/>
                </a:cubicBezTo>
                <a:cubicBezTo>
                  <a:pt x="2386727" y="1749655"/>
                  <a:pt x="2399210" y="1752325"/>
                  <a:pt x="2404203" y="1754994"/>
                </a:cubicBezTo>
                <a:cubicBezTo>
                  <a:pt x="2409196" y="1760334"/>
                  <a:pt x="2416686" y="1763004"/>
                  <a:pt x="2421679" y="1768344"/>
                </a:cubicBezTo>
                <a:cubicBezTo>
                  <a:pt x="2436658" y="1776353"/>
                  <a:pt x="2449141" y="1784362"/>
                  <a:pt x="2461624" y="1792372"/>
                </a:cubicBezTo>
                <a:cubicBezTo>
                  <a:pt x="2474107" y="1803051"/>
                  <a:pt x="2486590" y="1813730"/>
                  <a:pt x="2499073" y="1824409"/>
                </a:cubicBezTo>
                <a:cubicBezTo>
                  <a:pt x="2504066" y="1827079"/>
                  <a:pt x="2506562" y="1829749"/>
                  <a:pt x="2509059" y="1835089"/>
                </a:cubicBezTo>
                <a:cubicBezTo>
                  <a:pt x="2511555" y="1837759"/>
                  <a:pt x="2511555" y="1837759"/>
                  <a:pt x="2511555" y="1837759"/>
                </a:cubicBezTo>
                <a:cubicBezTo>
                  <a:pt x="2514052" y="1837759"/>
                  <a:pt x="2514052" y="1837759"/>
                  <a:pt x="2514052" y="1837759"/>
                </a:cubicBezTo>
                <a:cubicBezTo>
                  <a:pt x="2514052" y="1840428"/>
                  <a:pt x="2514052" y="1840428"/>
                  <a:pt x="2514052" y="1840428"/>
                </a:cubicBezTo>
                <a:cubicBezTo>
                  <a:pt x="2516549" y="1840428"/>
                  <a:pt x="2516549" y="1840428"/>
                  <a:pt x="2516549" y="1840428"/>
                </a:cubicBezTo>
                <a:cubicBezTo>
                  <a:pt x="2521542" y="1848438"/>
                  <a:pt x="2526535" y="1853777"/>
                  <a:pt x="2531528" y="1859117"/>
                </a:cubicBezTo>
                <a:cubicBezTo>
                  <a:pt x="2539018" y="1872466"/>
                  <a:pt x="2551501" y="1885815"/>
                  <a:pt x="2558990" y="1899164"/>
                </a:cubicBezTo>
                <a:cubicBezTo>
                  <a:pt x="2568977" y="1912513"/>
                  <a:pt x="2578963" y="1928532"/>
                  <a:pt x="2588949" y="1944551"/>
                </a:cubicBezTo>
                <a:cubicBezTo>
                  <a:pt x="2583956" y="1933872"/>
                  <a:pt x="2578963" y="1923192"/>
                  <a:pt x="2571473" y="1912513"/>
                </a:cubicBezTo>
                <a:cubicBezTo>
                  <a:pt x="2566480" y="1904504"/>
                  <a:pt x="2563984" y="1899164"/>
                  <a:pt x="2558990" y="1891155"/>
                </a:cubicBezTo>
                <a:cubicBezTo>
                  <a:pt x="2556494" y="1885815"/>
                  <a:pt x="2551501" y="1880475"/>
                  <a:pt x="2546508" y="1872466"/>
                </a:cubicBezTo>
                <a:cubicBezTo>
                  <a:pt x="2541514" y="1867126"/>
                  <a:pt x="2536521" y="1861787"/>
                  <a:pt x="2531528" y="1853777"/>
                </a:cubicBezTo>
                <a:cubicBezTo>
                  <a:pt x="2526535" y="1848438"/>
                  <a:pt x="2521542" y="1840428"/>
                  <a:pt x="2516549" y="1835089"/>
                </a:cubicBezTo>
                <a:cubicBezTo>
                  <a:pt x="2514052" y="1829749"/>
                  <a:pt x="2509059" y="1827079"/>
                  <a:pt x="2506562" y="1821740"/>
                </a:cubicBezTo>
                <a:cubicBezTo>
                  <a:pt x="2491583" y="1808391"/>
                  <a:pt x="2474107" y="1795042"/>
                  <a:pt x="2461624" y="1784362"/>
                </a:cubicBezTo>
                <a:cubicBezTo>
                  <a:pt x="2434162" y="1765674"/>
                  <a:pt x="2439155" y="1768344"/>
                  <a:pt x="2454134" y="1776353"/>
                </a:cubicBezTo>
                <a:cubicBezTo>
                  <a:pt x="2469114" y="1784362"/>
                  <a:pt x="2491583" y="1803051"/>
                  <a:pt x="2501569" y="1811060"/>
                </a:cubicBezTo>
                <a:cubicBezTo>
                  <a:pt x="2506562" y="1816400"/>
                  <a:pt x="2509059" y="1821740"/>
                  <a:pt x="2514052" y="1827079"/>
                </a:cubicBezTo>
                <a:cubicBezTo>
                  <a:pt x="2519045" y="1829749"/>
                  <a:pt x="2519045" y="1829749"/>
                  <a:pt x="2519045" y="1829749"/>
                </a:cubicBezTo>
                <a:cubicBezTo>
                  <a:pt x="2519045" y="1832419"/>
                  <a:pt x="2519045" y="1832419"/>
                  <a:pt x="2519045" y="1832419"/>
                </a:cubicBezTo>
                <a:cubicBezTo>
                  <a:pt x="2521542" y="1835089"/>
                  <a:pt x="2521542" y="1835089"/>
                  <a:pt x="2521542" y="1835089"/>
                </a:cubicBezTo>
                <a:cubicBezTo>
                  <a:pt x="2526535" y="1843098"/>
                  <a:pt x="2526535" y="1843098"/>
                  <a:pt x="2526535" y="1843098"/>
                </a:cubicBezTo>
                <a:cubicBezTo>
                  <a:pt x="2549004" y="1872466"/>
                  <a:pt x="2549004" y="1872466"/>
                  <a:pt x="2549004" y="1872466"/>
                </a:cubicBezTo>
                <a:cubicBezTo>
                  <a:pt x="2561487" y="1888485"/>
                  <a:pt x="2561487" y="1888485"/>
                  <a:pt x="2561487" y="1888485"/>
                </a:cubicBezTo>
                <a:cubicBezTo>
                  <a:pt x="2563984" y="1893824"/>
                  <a:pt x="2568977" y="1899164"/>
                  <a:pt x="2571473" y="1904504"/>
                </a:cubicBezTo>
                <a:cubicBezTo>
                  <a:pt x="2578963" y="1915183"/>
                  <a:pt x="2586453" y="1928532"/>
                  <a:pt x="2593942" y="1939211"/>
                </a:cubicBezTo>
                <a:cubicBezTo>
                  <a:pt x="2596439" y="1944551"/>
                  <a:pt x="2601432" y="1949890"/>
                  <a:pt x="2603929" y="1955230"/>
                </a:cubicBezTo>
                <a:cubicBezTo>
                  <a:pt x="2613915" y="1973919"/>
                  <a:pt x="2613915" y="1973919"/>
                  <a:pt x="2613915" y="1973919"/>
                </a:cubicBezTo>
                <a:cubicBezTo>
                  <a:pt x="2618908" y="1987268"/>
                  <a:pt x="2623901" y="1997947"/>
                  <a:pt x="2631391" y="2011296"/>
                </a:cubicBezTo>
                <a:cubicBezTo>
                  <a:pt x="2676329" y="2110079"/>
                  <a:pt x="2703792" y="2214201"/>
                  <a:pt x="2716275" y="2318324"/>
                </a:cubicBezTo>
                <a:cubicBezTo>
                  <a:pt x="2718771" y="2331673"/>
                  <a:pt x="2721268" y="2345022"/>
                  <a:pt x="2721268" y="2358371"/>
                </a:cubicBezTo>
                <a:cubicBezTo>
                  <a:pt x="2723764" y="2371720"/>
                  <a:pt x="2723764" y="2385069"/>
                  <a:pt x="2726261" y="2398418"/>
                </a:cubicBezTo>
                <a:cubicBezTo>
                  <a:pt x="2726261" y="2411767"/>
                  <a:pt x="2726261" y="2425116"/>
                  <a:pt x="2728758" y="2438465"/>
                </a:cubicBezTo>
                <a:cubicBezTo>
                  <a:pt x="2728758" y="2454484"/>
                  <a:pt x="2728758" y="2467833"/>
                  <a:pt x="2728758" y="2481182"/>
                </a:cubicBezTo>
                <a:cubicBezTo>
                  <a:pt x="2731254" y="2494531"/>
                  <a:pt x="2731254" y="2507880"/>
                  <a:pt x="2731254" y="2521229"/>
                </a:cubicBezTo>
                <a:cubicBezTo>
                  <a:pt x="2731254" y="2529239"/>
                  <a:pt x="2731254" y="2537248"/>
                  <a:pt x="2731254" y="2542588"/>
                </a:cubicBezTo>
                <a:cubicBezTo>
                  <a:pt x="2731254" y="2550597"/>
                  <a:pt x="2731254" y="2555937"/>
                  <a:pt x="2731254" y="2563946"/>
                </a:cubicBezTo>
                <a:cubicBezTo>
                  <a:pt x="2731254" y="2590644"/>
                  <a:pt x="2731254" y="2620012"/>
                  <a:pt x="2728758" y="2649380"/>
                </a:cubicBezTo>
                <a:cubicBezTo>
                  <a:pt x="2728758" y="2665399"/>
                  <a:pt x="2728758" y="2681418"/>
                  <a:pt x="2728758" y="2694767"/>
                </a:cubicBezTo>
                <a:cubicBezTo>
                  <a:pt x="2726261" y="2710785"/>
                  <a:pt x="2726261" y="2726804"/>
                  <a:pt x="2723764" y="2742823"/>
                </a:cubicBezTo>
                <a:cubicBezTo>
                  <a:pt x="2723764" y="2750833"/>
                  <a:pt x="2723764" y="2758842"/>
                  <a:pt x="2723764" y="2766851"/>
                </a:cubicBezTo>
                <a:cubicBezTo>
                  <a:pt x="2721268" y="2774861"/>
                  <a:pt x="2721268" y="2782870"/>
                  <a:pt x="2718771" y="2790880"/>
                </a:cubicBezTo>
                <a:cubicBezTo>
                  <a:pt x="2718771" y="2809568"/>
                  <a:pt x="2716275" y="2825587"/>
                  <a:pt x="2713778" y="2841606"/>
                </a:cubicBezTo>
                <a:cubicBezTo>
                  <a:pt x="2706288" y="2911021"/>
                  <a:pt x="2691309" y="2985776"/>
                  <a:pt x="2671336" y="3065870"/>
                </a:cubicBezTo>
                <a:cubicBezTo>
                  <a:pt x="2673833" y="3063200"/>
                  <a:pt x="2676329" y="3055191"/>
                  <a:pt x="2681323" y="3041842"/>
                </a:cubicBezTo>
                <a:cubicBezTo>
                  <a:pt x="2683819" y="3031162"/>
                  <a:pt x="2688812" y="3015144"/>
                  <a:pt x="2691309" y="2996455"/>
                </a:cubicBezTo>
                <a:cubicBezTo>
                  <a:pt x="2696302" y="2977766"/>
                  <a:pt x="2698799" y="2959078"/>
                  <a:pt x="2701295" y="2943059"/>
                </a:cubicBezTo>
                <a:cubicBezTo>
                  <a:pt x="2706288" y="2924370"/>
                  <a:pt x="2708785" y="2908351"/>
                  <a:pt x="2711282" y="2895002"/>
                </a:cubicBezTo>
                <a:cubicBezTo>
                  <a:pt x="2698799" y="2975096"/>
                  <a:pt x="2681323" y="3057860"/>
                  <a:pt x="2656357" y="3143294"/>
                </a:cubicBezTo>
                <a:cubicBezTo>
                  <a:pt x="2631391" y="3226058"/>
                  <a:pt x="2596439" y="3314162"/>
                  <a:pt x="2549004" y="3399596"/>
                </a:cubicBezTo>
                <a:cubicBezTo>
                  <a:pt x="2499073" y="3485030"/>
                  <a:pt x="2439155" y="3565124"/>
                  <a:pt x="2366754" y="3634539"/>
                </a:cubicBezTo>
                <a:cubicBezTo>
                  <a:pt x="2294353" y="3701284"/>
                  <a:pt x="2211966" y="3757350"/>
                  <a:pt x="2129579" y="3797397"/>
                </a:cubicBezTo>
                <a:cubicBezTo>
                  <a:pt x="2127083" y="3794727"/>
                  <a:pt x="2137069" y="3786718"/>
                  <a:pt x="2149552" y="3778708"/>
                </a:cubicBezTo>
                <a:cubicBezTo>
                  <a:pt x="2162035" y="3768029"/>
                  <a:pt x="2182007" y="3757350"/>
                  <a:pt x="2204477" y="3744001"/>
                </a:cubicBezTo>
                <a:cubicBezTo>
                  <a:pt x="2214463" y="3735992"/>
                  <a:pt x="2226946" y="3727982"/>
                  <a:pt x="2239429" y="3719973"/>
                </a:cubicBezTo>
                <a:cubicBezTo>
                  <a:pt x="2244422" y="3717303"/>
                  <a:pt x="2249415" y="3711963"/>
                  <a:pt x="2256905" y="3709293"/>
                </a:cubicBezTo>
                <a:cubicBezTo>
                  <a:pt x="2261898" y="3703954"/>
                  <a:pt x="2269388" y="3698614"/>
                  <a:pt x="2274381" y="3695944"/>
                </a:cubicBezTo>
                <a:cubicBezTo>
                  <a:pt x="2286864" y="3685265"/>
                  <a:pt x="2299346" y="3677256"/>
                  <a:pt x="2309333" y="3669246"/>
                </a:cubicBezTo>
                <a:cubicBezTo>
                  <a:pt x="2321816" y="3658567"/>
                  <a:pt x="2331802" y="3650558"/>
                  <a:pt x="2341788" y="3639878"/>
                </a:cubicBezTo>
                <a:cubicBezTo>
                  <a:pt x="2291857" y="3682595"/>
                  <a:pt x="2236932" y="3722642"/>
                  <a:pt x="2177014" y="3754680"/>
                </a:cubicBezTo>
                <a:cubicBezTo>
                  <a:pt x="2162035" y="3765359"/>
                  <a:pt x="2147055" y="3773369"/>
                  <a:pt x="2132076" y="3781378"/>
                </a:cubicBezTo>
                <a:cubicBezTo>
                  <a:pt x="2117096" y="3786718"/>
                  <a:pt x="2102117" y="3794727"/>
                  <a:pt x="2084641" y="3802737"/>
                </a:cubicBezTo>
                <a:cubicBezTo>
                  <a:pt x="2069662" y="3810746"/>
                  <a:pt x="2054682" y="3816086"/>
                  <a:pt x="2037206" y="3824095"/>
                </a:cubicBezTo>
                <a:cubicBezTo>
                  <a:pt x="2029716" y="3826765"/>
                  <a:pt x="2022227" y="3829435"/>
                  <a:pt x="2014737" y="3832105"/>
                </a:cubicBezTo>
                <a:cubicBezTo>
                  <a:pt x="2007247" y="3834774"/>
                  <a:pt x="1997261" y="3840114"/>
                  <a:pt x="1989771" y="3842784"/>
                </a:cubicBezTo>
                <a:cubicBezTo>
                  <a:pt x="1859949" y="3888171"/>
                  <a:pt x="1730127" y="3914869"/>
                  <a:pt x="1602802" y="3930887"/>
                </a:cubicBezTo>
                <a:cubicBezTo>
                  <a:pt x="1477973" y="3944237"/>
                  <a:pt x="1360634" y="3949576"/>
                  <a:pt x="1253281" y="3949576"/>
                </a:cubicBezTo>
                <a:cubicBezTo>
                  <a:pt x="1200853" y="3949576"/>
                  <a:pt x="1148425" y="3949576"/>
                  <a:pt x="1103487" y="3949576"/>
                </a:cubicBezTo>
                <a:cubicBezTo>
                  <a:pt x="1058548" y="3949576"/>
                  <a:pt x="1018603" y="3949576"/>
                  <a:pt x="981154" y="3949576"/>
                </a:cubicBezTo>
                <a:cubicBezTo>
                  <a:pt x="956189" y="3946906"/>
                  <a:pt x="933720" y="3944237"/>
                  <a:pt x="913747" y="3938897"/>
                </a:cubicBezTo>
                <a:cubicBezTo>
                  <a:pt x="891278" y="3936227"/>
                  <a:pt x="871305" y="3933557"/>
                  <a:pt x="851333" y="3930887"/>
                </a:cubicBezTo>
                <a:cubicBezTo>
                  <a:pt x="813884" y="3922878"/>
                  <a:pt x="776435" y="3917538"/>
                  <a:pt x="738987" y="3909529"/>
                </a:cubicBezTo>
                <a:cubicBezTo>
                  <a:pt x="704035" y="3904189"/>
                  <a:pt x="666586" y="3896180"/>
                  <a:pt x="626641" y="3888171"/>
                </a:cubicBezTo>
                <a:cubicBezTo>
                  <a:pt x="606668" y="3885501"/>
                  <a:pt x="586695" y="3880161"/>
                  <a:pt x="564226" y="3874822"/>
                </a:cubicBezTo>
                <a:cubicBezTo>
                  <a:pt x="544254" y="3872152"/>
                  <a:pt x="526778" y="3866812"/>
                  <a:pt x="506805" y="3861472"/>
                </a:cubicBezTo>
                <a:cubicBezTo>
                  <a:pt x="486832" y="3858803"/>
                  <a:pt x="466860" y="3853463"/>
                  <a:pt x="446887" y="3848123"/>
                </a:cubicBezTo>
                <a:cubicBezTo>
                  <a:pt x="362004" y="3826765"/>
                  <a:pt x="409439" y="3834774"/>
                  <a:pt x="416928" y="3832105"/>
                </a:cubicBezTo>
                <a:cubicBezTo>
                  <a:pt x="391963" y="3826765"/>
                  <a:pt x="366997" y="3821425"/>
                  <a:pt x="342031" y="3813416"/>
                </a:cubicBezTo>
                <a:cubicBezTo>
                  <a:pt x="317065" y="3808076"/>
                  <a:pt x="292100" y="3800067"/>
                  <a:pt x="267134" y="3794727"/>
                </a:cubicBezTo>
                <a:cubicBezTo>
                  <a:pt x="214706" y="3781378"/>
                  <a:pt x="164774" y="3765359"/>
                  <a:pt x="112346" y="3749341"/>
                </a:cubicBezTo>
                <a:cubicBezTo>
                  <a:pt x="87380" y="3741331"/>
                  <a:pt x="59918" y="3733322"/>
                  <a:pt x="34952" y="3725312"/>
                </a:cubicBezTo>
                <a:cubicBezTo>
                  <a:pt x="14980" y="3719973"/>
                  <a:pt x="14980" y="3719973"/>
                  <a:pt x="14980" y="3719973"/>
                </a:cubicBezTo>
                <a:cubicBezTo>
                  <a:pt x="4993" y="3717303"/>
                  <a:pt x="4993" y="3717303"/>
                  <a:pt x="4993" y="3717303"/>
                </a:cubicBezTo>
                <a:cubicBezTo>
                  <a:pt x="0" y="3717303"/>
                  <a:pt x="0" y="3717303"/>
                  <a:pt x="0" y="3717303"/>
                </a:cubicBezTo>
                <a:cubicBezTo>
                  <a:pt x="0" y="3714633"/>
                  <a:pt x="0" y="3717303"/>
                  <a:pt x="0" y="3714633"/>
                </a:cubicBezTo>
                <a:cubicBezTo>
                  <a:pt x="0" y="3711963"/>
                  <a:pt x="0" y="3711963"/>
                  <a:pt x="0" y="3711963"/>
                </a:cubicBezTo>
                <a:cubicBezTo>
                  <a:pt x="0" y="3695944"/>
                  <a:pt x="0" y="3682595"/>
                  <a:pt x="0" y="3666577"/>
                </a:cubicBezTo>
                <a:cubicBezTo>
                  <a:pt x="2497" y="3610511"/>
                  <a:pt x="4993" y="3549105"/>
                  <a:pt x="4993" y="3490369"/>
                </a:cubicBezTo>
                <a:cubicBezTo>
                  <a:pt x="7490" y="3474350"/>
                  <a:pt x="7490" y="3461001"/>
                  <a:pt x="7490" y="3444983"/>
                </a:cubicBezTo>
                <a:cubicBezTo>
                  <a:pt x="7490" y="3423624"/>
                  <a:pt x="7490" y="3423624"/>
                  <a:pt x="7490" y="3423624"/>
                </a:cubicBezTo>
                <a:cubicBezTo>
                  <a:pt x="9986" y="3399596"/>
                  <a:pt x="9986" y="3399596"/>
                  <a:pt x="9986" y="3399596"/>
                </a:cubicBezTo>
                <a:cubicBezTo>
                  <a:pt x="12483" y="3367558"/>
                  <a:pt x="14980" y="3338190"/>
                  <a:pt x="14980" y="3306153"/>
                </a:cubicBezTo>
                <a:cubicBezTo>
                  <a:pt x="19973" y="3244747"/>
                  <a:pt x="24966" y="3180672"/>
                  <a:pt x="27462" y="3119266"/>
                </a:cubicBezTo>
                <a:cubicBezTo>
                  <a:pt x="34952" y="3028493"/>
                  <a:pt x="39945" y="2935049"/>
                  <a:pt x="47435" y="2844276"/>
                </a:cubicBezTo>
                <a:cubicBezTo>
                  <a:pt x="57421" y="2705446"/>
                  <a:pt x="57421" y="2705446"/>
                  <a:pt x="57421" y="2705446"/>
                </a:cubicBezTo>
                <a:cubicBezTo>
                  <a:pt x="59918" y="2638701"/>
                  <a:pt x="59918" y="2638701"/>
                  <a:pt x="59918" y="2638701"/>
                </a:cubicBezTo>
                <a:cubicBezTo>
                  <a:pt x="62415" y="2603993"/>
                  <a:pt x="62415" y="2603993"/>
                  <a:pt x="62415" y="2603993"/>
                </a:cubicBezTo>
                <a:cubicBezTo>
                  <a:pt x="64911" y="2585305"/>
                  <a:pt x="64911" y="2585305"/>
                  <a:pt x="64911" y="2585305"/>
                </a:cubicBezTo>
                <a:cubicBezTo>
                  <a:pt x="64911" y="2582635"/>
                  <a:pt x="64911" y="2582635"/>
                  <a:pt x="64911" y="2582635"/>
                </a:cubicBezTo>
                <a:cubicBezTo>
                  <a:pt x="64911" y="2579965"/>
                  <a:pt x="64911" y="2579965"/>
                  <a:pt x="64911" y="2579965"/>
                </a:cubicBezTo>
                <a:cubicBezTo>
                  <a:pt x="67408" y="2577295"/>
                  <a:pt x="67408" y="2577295"/>
                  <a:pt x="67408" y="2577295"/>
                </a:cubicBezTo>
                <a:cubicBezTo>
                  <a:pt x="182250" y="2598654"/>
                  <a:pt x="297093" y="2620012"/>
                  <a:pt x="411935" y="2641370"/>
                </a:cubicBezTo>
                <a:cubicBezTo>
                  <a:pt x="524281" y="2660059"/>
                  <a:pt x="634130" y="2676078"/>
                  <a:pt x="738987" y="2692097"/>
                </a:cubicBezTo>
                <a:cubicBezTo>
                  <a:pt x="758959" y="2694767"/>
                  <a:pt x="776435" y="2697436"/>
                  <a:pt x="793911" y="2700106"/>
                </a:cubicBezTo>
                <a:cubicBezTo>
                  <a:pt x="808891" y="2700106"/>
                  <a:pt x="823870" y="2702776"/>
                  <a:pt x="838850" y="2705446"/>
                </a:cubicBezTo>
                <a:cubicBezTo>
                  <a:pt x="866312" y="2708116"/>
                  <a:pt x="896271" y="2710785"/>
                  <a:pt x="923733" y="2713455"/>
                </a:cubicBezTo>
                <a:cubicBezTo>
                  <a:pt x="978658" y="2718795"/>
                  <a:pt x="1031086" y="2724135"/>
                  <a:pt x="1081018" y="2724135"/>
                </a:cubicBezTo>
                <a:cubicBezTo>
                  <a:pt x="991141" y="2713455"/>
                  <a:pt x="913747" y="2705446"/>
                  <a:pt x="833856" y="2694767"/>
                </a:cubicBezTo>
                <a:cubicBezTo>
                  <a:pt x="813884" y="2692097"/>
                  <a:pt x="793911" y="2689427"/>
                  <a:pt x="773939" y="2686757"/>
                </a:cubicBezTo>
                <a:cubicBezTo>
                  <a:pt x="766449" y="2686757"/>
                  <a:pt x="761456" y="2686757"/>
                  <a:pt x="753966" y="2684087"/>
                </a:cubicBezTo>
                <a:cubicBezTo>
                  <a:pt x="743980" y="2684087"/>
                  <a:pt x="736490" y="2681418"/>
                  <a:pt x="726504" y="2681418"/>
                </a:cubicBezTo>
                <a:cubicBezTo>
                  <a:pt x="709028" y="2678748"/>
                  <a:pt x="689055" y="2676078"/>
                  <a:pt x="671579" y="2673408"/>
                </a:cubicBezTo>
                <a:cubicBezTo>
                  <a:pt x="634130" y="2668069"/>
                  <a:pt x="594185" y="2662729"/>
                  <a:pt x="554240" y="2654720"/>
                </a:cubicBezTo>
                <a:cubicBezTo>
                  <a:pt x="514295" y="2649380"/>
                  <a:pt x="474350" y="2641370"/>
                  <a:pt x="431908" y="2633361"/>
                </a:cubicBezTo>
                <a:cubicBezTo>
                  <a:pt x="446887" y="2633361"/>
                  <a:pt x="486832" y="2638701"/>
                  <a:pt x="521784" y="2644040"/>
                </a:cubicBezTo>
                <a:cubicBezTo>
                  <a:pt x="559233" y="2646710"/>
                  <a:pt x="594185" y="2652050"/>
                  <a:pt x="599178" y="2649380"/>
                </a:cubicBezTo>
                <a:cubicBezTo>
                  <a:pt x="629137" y="2654720"/>
                  <a:pt x="659096" y="2660059"/>
                  <a:pt x="691552" y="2665399"/>
                </a:cubicBezTo>
                <a:cubicBezTo>
                  <a:pt x="719014" y="2670738"/>
                  <a:pt x="748973" y="2676078"/>
                  <a:pt x="778932" y="2681418"/>
                </a:cubicBezTo>
                <a:cubicBezTo>
                  <a:pt x="816380" y="2689427"/>
                  <a:pt x="858822" y="2694767"/>
                  <a:pt x="903761" y="2700106"/>
                </a:cubicBezTo>
                <a:cubicBezTo>
                  <a:pt x="988644" y="2710785"/>
                  <a:pt x="1086011" y="2718795"/>
                  <a:pt x="1178384" y="2724135"/>
                </a:cubicBezTo>
                <a:cubicBezTo>
                  <a:pt x="1200853" y="2724135"/>
                  <a:pt x="1223322" y="2724135"/>
                  <a:pt x="1245792" y="2724135"/>
                </a:cubicBezTo>
                <a:cubicBezTo>
                  <a:pt x="1263268" y="2724135"/>
                  <a:pt x="1263268" y="2724135"/>
                  <a:pt x="1263268" y="2724135"/>
                </a:cubicBezTo>
                <a:cubicBezTo>
                  <a:pt x="1275750" y="2724135"/>
                  <a:pt x="1275750" y="2724135"/>
                  <a:pt x="1275750" y="2724135"/>
                </a:cubicBezTo>
                <a:cubicBezTo>
                  <a:pt x="1285737" y="2724135"/>
                  <a:pt x="1295723" y="2724135"/>
                  <a:pt x="1305709" y="2724135"/>
                </a:cubicBezTo>
                <a:cubicBezTo>
                  <a:pt x="1340661" y="2724135"/>
                  <a:pt x="1373117" y="2718795"/>
                  <a:pt x="1400579" y="2713455"/>
                </a:cubicBezTo>
                <a:cubicBezTo>
                  <a:pt x="1403076" y="2713455"/>
                  <a:pt x="1405572" y="2713455"/>
                  <a:pt x="1408069" y="2710785"/>
                </a:cubicBezTo>
                <a:cubicBezTo>
                  <a:pt x="1413062" y="2710785"/>
                  <a:pt x="1413062" y="2710785"/>
                  <a:pt x="1413062" y="2710785"/>
                </a:cubicBezTo>
                <a:cubicBezTo>
                  <a:pt x="1415559" y="2710785"/>
                  <a:pt x="1415559" y="2710785"/>
                  <a:pt x="1415559" y="2710785"/>
                </a:cubicBezTo>
                <a:cubicBezTo>
                  <a:pt x="1418055" y="2710785"/>
                  <a:pt x="1420552" y="2710785"/>
                  <a:pt x="1420552" y="2708116"/>
                </a:cubicBezTo>
                <a:cubicBezTo>
                  <a:pt x="1423048" y="2708116"/>
                  <a:pt x="1423048" y="2708116"/>
                  <a:pt x="1425545" y="2708116"/>
                </a:cubicBezTo>
                <a:cubicBezTo>
                  <a:pt x="1433035" y="2705446"/>
                  <a:pt x="1438028" y="2705446"/>
                  <a:pt x="1443021" y="2702776"/>
                </a:cubicBezTo>
                <a:cubicBezTo>
                  <a:pt x="1455504" y="2697436"/>
                  <a:pt x="1465490" y="2692097"/>
                  <a:pt x="1475477" y="2686757"/>
                </a:cubicBezTo>
                <a:cubicBezTo>
                  <a:pt x="1462994" y="2697436"/>
                  <a:pt x="1450511" y="2702776"/>
                  <a:pt x="1440524" y="2708116"/>
                </a:cubicBezTo>
                <a:cubicBezTo>
                  <a:pt x="1433035" y="2710785"/>
                  <a:pt x="1428042" y="2713455"/>
                  <a:pt x="1420552" y="2713455"/>
                </a:cubicBezTo>
                <a:cubicBezTo>
                  <a:pt x="1420552" y="2713455"/>
                  <a:pt x="1418055" y="2716125"/>
                  <a:pt x="1415559" y="2716125"/>
                </a:cubicBezTo>
                <a:cubicBezTo>
                  <a:pt x="1413062" y="2716125"/>
                  <a:pt x="1413062" y="2716125"/>
                  <a:pt x="1413062" y="2716125"/>
                </a:cubicBezTo>
                <a:cubicBezTo>
                  <a:pt x="1408069" y="2718795"/>
                  <a:pt x="1408069" y="2718795"/>
                  <a:pt x="1408069" y="2718795"/>
                </a:cubicBezTo>
                <a:cubicBezTo>
                  <a:pt x="1403076" y="2718795"/>
                  <a:pt x="1395586" y="2721465"/>
                  <a:pt x="1388096" y="2721465"/>
                </a:cubicBezTo>
                <a:cubicBezTo>
                  <a:pt x="1360634" y="2726804"/>
                  <a:pt x="1325682" y="2732144"/>
                  <a:pt x="1280744" y="2732144"/>
                </a:cubicBezTo>
                <a:cubicBezTo>
                  <a:pt x="1275750" y="2732144"/>
                  <a:pt x="1268261" y="2732144"/>
                  <a:pt x="1263268" y="2732144"/>
                </a:cubicBezTo>
                <a:cubicBezTo>
                  <a:pt x="1255778" y="2732144"/>
                  <a:pt x="1250785" y="2732144"/>
                  <a:pt x="1243295" y="2732144"/>
                </a:cubicBezTo>
                <a:cubicBezTo>
                  <a:pt x="1228316" y="2732144"/>
                  <a:pt x="1213336" y="2732144"/>
                  <a:pt x="1198357" y="2732144"/>
                </a:cubicBezTo>
                <a:cubicBezTo>
                  <a:pt x="1183377" y="2729474"/>
                  <a:pt x="1168398" y="2729474"/>
                  <a:pt x="1150922" y="2729474"/>
                </a:cubicBezTo>
                <a:cubicBezTo>
                  <a:pt x="1135942" y="2729474"/>
                  <a:pt x="1118466" y="2726804"/>
                  <a:pt x="1098494" y="2726804"/>
                </a:cubicBezTo>
                <a:cubicBezTo>
                  <a:pt x="1093500" y="2732144"/>
                  <a:pt x="1113473" y="2734814"/>
                  <a:pt x="1135942" y="2734814"/>
                </a:cubicBezTo>
                <a:cubicBezTo>
                  <a:pt x="1058548" y="2737484"/>
                  <a:pt x="976161" y="2729474"/>
                  <a:pt x="891278" y="2718795"/>
                </a:cubicBezTo>
                <a:cubicBezTo>
                  <a:pt x="776435" y="2702776"/>
                  <a:pt x="656600" y="2689427"/>
                  <a:pt x="536764" y="2673408"/>
                </a:cubicBezTo>
                <a:cubicBezTo>
                  <a:pt x="576709" y="2681418"/>
                  <a:pt x="616654" y="2689427"/>
                  <a:pt x="656600" y="2697436"/>
                </a:cubicBezTo>
                <a:cubicBezTo>
                  <a:pt x="676572" y="2700106"/>
                  <a:pt x="696545" y="2705446"/>
                  <a:pt x="719014" y="2708116"/>
                </a:cubicBezTo>
                <a:cubicBezTo>
                  <a:pt x="736490" y="2710785"/>
                  <a:pt x="753966" y="2713455"/>
                  <a:pt x="771442" y="2716125"/>
                </a:cubicBezTo>
                <a:cubicBezTo>
                  <a:pt x="821374" y="2726804"/>
                  <a:pt x="871305" y="2732144"/>
                  <a:pt x="923733" y="2737484"/>
                </a:cubicBezTo>
                <a:cubicBezTo>
                  <a:pt x="1026093" y="2748163"/>
                  <a:pt x="1130949" y="2753502"/>
                  <a:pt x="1223322" y="2756172"/>
                </a:cubicBezTo>
                <a:cubicBezTo>
                  <a:pt x="1233309" y="2758842"/>
                  <a:pt x="1240798" y="2758842"/>
                  <a:pt x="1248288" y="2758842"/>
                </a:cubicBezTo>
                <a:cubicBezTo>
                  <a:pt x="1255778" y="2758842"/>
                  <a:pt x="1263268" y="2758842"/>
                  <a:pt x="1270757" y="2758842"/>
                </a:cubicBezTo>
                <a:cubicBezTo>
                  <a:pt x="1283240" y="2758842"/>
                  <a:pt x="1298220" y="2758842"/>
                  <a:pt x="1310703" y="2758842"/>
                </a:cubicBezTo>
                <a:cubicBezTo>
                  <a:pt x="1335668" y="2758842"/>
                  <a:pt x="1360634" y="2756172"/>
                  <a:pt x="1383103" y="2750833"/>
                </a:cubicBezTo>
                <a:cubicBezTo>
                  <a:pt x="1388096" y="2750833"/>
                  <a:pt x="1393090" y="2750833"/>
                  <a:pt x="1398083" y="2748163"/>
                </a:cubicBezTo>
                <a:cubicBezTo>
                  <a:pt x="1408069" y="2748163"/>
                  <a:pt x="1408069" y="2748163"/>
                  <a:pt x="1408069" y="2748163"/>
                </a:cubicBezTo>
                <a:cubicBezTo>
                  <a:pt x="1415559" y="2745493"/>
                  <a:pt x="1415559" y="2745493"/>
                  <a:pt x="1415559" y="2745493"/>
                </a:cubicBezTo>
                <a:cubicBezTo>
                  <a:pt x="1420552" y="2742823"/>
                  <a:pt x="1420552" y="2742823"/>
                  <a:pt x="1420552" y="2742823"/>
                </a:cubicBezTo>
                <a:cubicBezTo>
                  <a:pt x="1425545" y="2742823"/>
                  <a:pt x="1425545" y="2742823"/>
                  <a:pt x="1425545" y="2742823"/>
                </a:cubicBezTo>
                <a:cubicBezTo>
                  <a:pt x="1430538" y="2742823"/>
                  <a:pt x="1430538" y="2742823"/>
                  <a:pt x="1430538" y="2742823"/>
                </a:cubicBezTo>
                <a:cubicBezTo>
                  <a:pt x="1435531" y="2740153"/>
                  <a:pt x="1435531" y="2740153"/>
                  <a:pt x="1435531" y="2740153"/>
                </a:cubicBezTo>
                <a:cubicBezTo>
                  <a:pt x="1448014" y="2737484"/>
                  <a:pt x="1458000" y="2732144"/>
                  <a:pt x="1470483" y="2724135"/>
                </a:cubicBezTo>
                <a:cubicBezTo>
                  <a:pt x="1480470" y="2716125"/>
                  <a:pt x="1490456" y="2708116"/>
                  <a:pt x="1497946" y="2697436"/>
                </a:cubicBezTo>
                <a:cubicBezTo>
                  <a:pt x="1507932" y="2686757"/>
                  <a:pt x="1515422" y="2676078"/>
                  <a:pt x="1520415" y="2662729"/>
                </a:cubicBezTo>
                <a:cubicBezTo>
                  <a:pt x="1522911" y="2657389"/>
                  <a:pt x="1525408" y="2649380"/>
                  <a:pt x="1525408" y="2641370"/>
                </a:cubicBezTo>
                <a:cubicBezTo>
                  <a:pt x="1527905" y="2638701"/>
                  <a:pt x="1527905" y="2636031"/>
                  <a:pt x="1527905" y="2630691"/>
                </a:cubicBezTo>
                <a:cubicBezTo>
                  <a:pt x="1527905" y="2630691"/>
                  <a:pt x="1530401" y="2628021"/>
                  <a:pt x="1530401" y="2625352"/>
                </a:cubicBezTo>
                <a:cubicBezTo>
                  <a:pt x="1530401" y="2620012"/>
                  <a:pt x="1530401" y="2620012"/>
                  <a:pt x="1530401" y="2620012"/>
                </a:cubicBezTo>
                <a:cubicBezTo>
                  <a:pt x="1530401" y="2617342"/>
                  <a:pt x="1530401" y="2617342"/>
                  <a:pt x="1532898" y="2614672"/>
                </a:cubicBezTo>
                <a:cubicBezTo>
                  <a:pt x="1532898" y="2603993"/>
                  <a:pt x="1532898" y="2603993"/>
                  <a:pt x="1532898" y="2603993"/>
                </a:cubicBezTo>
                <a:cubicBezTo>
                  <a:pt x="1532898" y="2598654"/>
                  <a:pt x="1532898" y="2593314"/>
                  <a:pt x="1535394" y="2585305"/>
                </a:cubicBezTo>
                <a:cubicBezTo>
                  <a:pt x="1535394" y="2579965"/>
                  <a:pt x="1535394" y="2571955"/>
                  <a:pt x="1535394" y="2566616"/>
                </a:cubicBezTo>
                <a:cubicBezTo>
                  <a:pt x="1535394" y="2558606"/>
                  <a:pt x="1535394" y="2555937"/>
                  <a:pt x="1535394" y="2550597"/>
                </a:cubicBezTo>
                <a:cubicBezTo>
                  <a:pt x="1532898" y="2553267"/>
                  <a:pt x="1532898" y="2555937"/>
                  <a:pt x="1532898" y="2558606"/>
                </a:cubicBezTo>
                <a:cubicBezTo>
                  <a:pt x="1532898" y="2561276"/>
                  <a:pt x="1532898" y="2563946"/>
                  <a:pt x="1532898" y="2569286"/>
                </a:cubicBezTo>
                <a:cubicBezTo>
                  <a:pt x="1530401" y="2577295"/>
                  <a:pt x="1530401" y="2587974"/>
                  <a:pt x="1527905" y="2598654"/>
                </a:cubicBezTo>
                <a:cubicBezTo>
                  <a:pt x="1525408" y="2620012"/>
                  <a:pt x="1522911" y="2628021"/>
                  <a:pt x="1520415" y="2644040"/>
                </a:cubicBezTo>
                <a:cubicBezTo>
                  <a:pt x="1520415" y="2638701"/>
                  <a:pt x="1522911" y="2633361"/>
                  <a:pt x="1522911" y="2628021"/>
                </a:cubicBezTo>
                <a:cubicBezTo>
                  <a:pt x="1522911" y="2625352"/>
                  <a:pt x="1522911" y="2625352"/>
                  <a:pt x="1522911" y="2625352"/>
                </a:cubicBezTo>
                <a:cubicBezTo>
                  <a:pt x="1522911" y="2620012"/>
                  <a:pt x="1522911" y="2620012"/>
                  <a:pt x="1522911" y="2620012"/>
                </a:cubicBezTo>
                <a:cubicBezTo>
                  <a:pt x="1522911" y="2617342"/>
                  <a:pt x="1525408" y="2614672"/>
                  <a:pt x="1525408" y="2609333"/>
                </a:cubicBezTo>
                <a:cubicBezTo>
                  <a:pt x="1525408" y="2598654"/>
                  <a:pt x="1525408" y="2587974"/>
                  <a:pt x="1527905" y="2577295"/>
                </a:cubicBezTo>
                <a:cubicBezTo>
                  <a:pt x="1527905" y="2571955"/>
                  <a:pt x="1527905" y="2566616"/>
                  <a:pt x="1527905" y="2561276"/>
                </a:cubicBezTo>
                <a:cubicBezTo>
                  <a:pt x="1527905" y="2555937"/>
                  <a:pt x="1525408" y="2553267"/>
                  <a:pt x="1525408" y="2550597"/>
                </a:cubicBezTo>
                <a:cubicBezTo>
                  <a:pt x="1525408" y="2547927"/>
                  <a:pt x="1527905" y="2542588"/>
                  <a:pt x="1525408" y="2539918"/>
                </a:cubicBezTo>
                <a:cubicBezTo>
                  <a:pt x="1525408" y="2537248"/>
                  <a:pt x="1525408" y="2534578"/>
                  <a:pt x="1525408" y="2529239"/>
                </a:cubicBezTo>
                <a:cubicBezTo>
                  <a:pt x="1525408" y="2523899"/>
                  <a:pt x="1522911" y="2515890"/>
                  <a:pt x="1522911" y="2510550"/>
                </a:cubicBezTo>
                <a:cubicBezTo>
                  <a:pt x="1520415" y="2507880"/>
                  <a:pt x="1520415" y="2502540"/>
                  <a:pt x="1517918" y="2499871"/>
                </a:cubicBezTo>
                <a:cubicBezTo>
                  <a:pt x="1517918" y="2499871"/>
                  <a:pt x="1517918" y="2497201"/>
                  <a:pt x="1517918" y="2494531"/>
                </a:cubicBezTo>
                <a:cubicBezTo>
                  <a:pt x="1515422" y="2494531"/>
                  <a:pt x="1515422" y="2491861"/>
                  <a:pt x="1515422" y="2489191"/>
                </a:cubicBezTo>
                <a:cubicBezTo>
                  <a:pt x="1512925" y="2486522"/>
                  <a:pt x="1512925" y="2483852"/>
                  <a:pt x="1510429" y="2481182"/>
                </a:cubicBezTo>
                <a:cubicBezTo>
                  <a:pt x="1507932" y="2478512"/>
                  <a:pt x="1505435" y="2475842"/>
                  <a:pt x="1505435" y="2470503"/>
                </a:cubicBezTo>
                <a:cubicBezTo>
                  <a:pt x="1502939" y="2470503"/>
                  <a:pt x="1502939" y="2467833"/>
                  <a:pt x="1502939" y="2467833"/>
                </a:cubicBezTo>
                <a:cubicBezTo>
                  <a:pt x="1500442" y="2465163"/>
                  <a:pt x="1500442" y="2465163"/>
                  <a:pt x="1497946" y="2462493"/>
                </a:cubicBezTo>
                <a:cubicBezTo>
                  <a:pt x="1497946" y="2459824"/>
                  <a:pt x="1495449" y="2457154"/>
                  <a:pt x="1492953" y="2454484"/>
                </a:cubicBezTo>
                <a:cubicBezTo>
                  <a:pt x="1487959" y="2449144"/>
                  <a:pt x="1482966" y="2443805"/>
                  <a:pt x="1477973" y="2438465"/>
                </a:cubicBezTo>
                <a:cubicBezTo>
                  <a:pt x="1475477" y="2438465"/>
                  <a:pt x="1472980" y="2435795"/>
                  <a:pt x="1470483" y="2433126"/>
                </a:cubicBezTo>
                <a:cubicBezTo>
                  <a:pt x="1467987" y="2430456"/>
                  <a:pt x="1462994" y="2430456"/>
                  <a:pt x="1460497" y="2427786"/>
                </a:cubicBezTo>
                <a:cubicBezTo>
                  <a:pt x="1458000" y="2425116"/>
                  <a:pt x="1458000" y="2425116"/>
                  <a:pt x="1458000" y="2425116"/>
                </a:cubicBezTo>
                <a:cubicBezTo>
                  <a:pt x="1450511" y="2422446"/>
                  <a:pt x="1450511" y="2422446"/>
                  <a:pt x="1450511" y="2422446"/>
                </a:cubicBezTo>
                <a:cubicBezTo>
                  <a:pt x="1448014" y="2419776"/>
                  <a:pt x="1445518" y="2419776"/>
                  <a:pt x="1440524" y="2417107"/>
                </a:cubicBezTo>
                <a:cubicBezTo>
                  <a:pt x="1438028" y="2414437"/>
                  <a:pt x="1433035" y="2414437"/>
                  <a:pt x="1428042" y="2411767"/>
                </a:cubicBezTo>
                <a:cubicBezTo>
                  <a:pt x="1425545" y="2411767"/>
                  <a:pt x="1420552" y="2409097"/>
                  <a:pt x="1415559" y="2406427"/>
                </a:cubicBezTo>
                <a:cubicBezTo>
                  <a:pt x="1408069" y="2406427"/>
                  <a:pt x="1398083" y="2403758"/>
                  <a:pt x="1390593" y="2401088"/>
                </a:cubicBezTo>
                <a:cubicBezTo>
                  <a:pt x="1380607" y="2401088"/>
                  <a:pt x="1370620" y="2398418"/>
                  <a:pt x="1363131" y="2398418"/>
                </a:cubicBezTo>
                <a:cubicBezTo>
                  <a:pt x="1353144" y="2398418"/>
                  <a:pt x="1345655" y="2398418"/>
                  <a:pt x="1335668" y="2398418"/>
                </a:cubicBezTo>
                <a:cubicBezTo>
                  <a:pt x="1330675" y="2395748"/>
                  <a:pt x="1325682" y="2395748"/>
                  <a:pt x="1318192" y="2393078"/>
                </a:cubicBezTo>
                <a:cubicBezTo>
                  <a:pt x="1313199" y="2393078"/>
                  <a:pt x="1310703" y="2393078"/>
                  <a:pt x="1305709" y="2390409"/>
                </a:cubicBezTo>
                <a:cubicBezTo>
                  <a:pt x="1303213" y="2390409"/>
                  <a:pt x="1300716" y="2390409"/>
                  <a:pt x="1300716" y="2390409"/>
                </a:cubicBezTo>
                <a:cubicBezTo>
                  <a:pt x="1298220" y="2390409"/>
                  <a:pt x="1293226" y="2390409"/>
                  <a:pt x="1290730" y="2390409"/>
                </a:cubicBezTo>
                <a:cubicBezTo>
                  <a:pt x="1263268" y="2387739"/>
                  <a:pt x="1233309" y="2387739"/>
                  <a:pt x="1200853" y="2387739"/>
                </a:cubicBezTo>
                <a:cubicBezTo>
                  <a:pt x="1170894" y="2385069"/>
                  <a:pt x="1135942" y="2385069"/>
                  <a:pt x="1100990" y="2385069"/>
                </a:cubicBezTo>
                <a:cubicBezTo>
                  <a:pt x="1058548" y="2385069"/>
                  <a:pt x="1013610" y="2385069"/>
                  <a:pt x="971168" y="2385069"/>
                </a:cubicBezTo>
                <a:cubicBezTo>
                  <a:pt x="733993" y="2385069"/>
                  <a:pt x="496819" y="2387739"/>
                  <a:pt x="391963" y="2385069"/>
                </a:cubicBezTo>
                <a:cubicBezTo>
                  <a:pt x="391963" y="2363711"/>
                  <a:pt x="391963" y="2350361"/>
                  <a:pt x="391963" y="2337012"/>
                </a:cubicBezTo>
                <a:cubicBezTo>
                  <a:pt x="386969" y="2286286"/>
                  <a:pt x="386969" y="2136777"/>
                  <a:pt x="376983" y="2147456"/>
                </a:cubicBezTo>
                <a:lnTo>
                  <a:pt x="378904" y="2046825"/>
                </a:lnTo>
                <a:lnTo>
                  <a:pt x="379480" y="2048673"/>
                </a:lnTo>
                <a:cubicBezTo>
                  <a:pt x="379480" y="2048673"/>
                  <a:pt x="379480" y="2048673"/>
                  <a:pt x="379480" y="2040664"/>
                </a:cubicBezTo>
                <a:lnTo>
                  <a:pt x="379480" y="2016636"/>
                </a:lnTo>
                <a:lnTo>
                  <a:pt x="378904" y="2046825"/>
                </a:lnTo>
                <a:lnTo>
                  <a:pt x="374487" y="2032654"/>
                </a:lnTo>
                <a:lnTo>
                  <a:pt x="366997" y="1989678"/>
                </a:lnTo>
                <a:lnTo>
                  <a:pt x="364500" y="1975351"/>
                </a:lnTo>
                <a:lnTo>
                  <a:pt x="361692" y="1959235"/>
                </a:lnTo>
                <a:cubicBezTo>
                  <a:pt x="358259" y="1933204"/>
                  <a:pt x="355762" y="1905839"/>
                  <a:pt x="354514" y="1877806"/>
                </a:cubicBezTo>
                <a:cubicBezTo>
                  <a:pt x="349521" y="1821740"/>
                  <a:pt x="352017" y="1763004"/>
                  <a:pt x="359507" y="1709608"/>
                </a:cubicBezTo>
                <a:lnTo>
                  <a:pt x="366997" y="1661550"/>
                </a:lnTo>
                <a:lnTo>
                  <a:pt x="371990" y="1629514"/>
                </a:lnTo>
                <a:cubicBezTo>
                  <a:pt x="376983" y="1616164"/>
                  <a:pt x="379480" y="1605485"/>
                  <a:pt x="381976" y="1592136"/>
                </a:cubicBezTo>
                <a:lnTo>
                  <a:pt x="381976" y="1549419"/>
                </a:lnTo>
                <a:cubicBezTo>
                  <a:pt x="381976" y="1442627"/>
                  <a:pt x="379480" y="1341174"/>
                  <a:pt x="379480" y="1245061"/>
                </a:cubicBezTo>
                <a:cubicBezTo>
                  <a:pt x="451880" y="1242391"/>
                  <a:pt x="514295" y="1242391"/>
                  <a:pt x="564226" y="1239722"/>
                </a:cubicBezTo>
                <a:cubicBezTo>
                  <a:pt x="521784" y="1237052"/>
                  <a:pt x="466860" y="1237052"/>
                  <a:pt x="371990" y="1234382"/>
                </a:cubicBezTo>
                <a:cubicBezTo>
                  <a:pt x="369493" y="1303797"/>
                  <a:pt x="369493" y="1381221"/>
                  <a:pt x="369493" y="1469325"/>
                </a:cubicBezTo>
                <a:cubicBezTo>
                  <a:pt x="369493" y="1514712"/>
                  <a:pt x="369493" y="1560099"/>
                  <a:pt x="366997" y="1608155"/>
                </a:cubicBezTo>
                <a:lnTo>
                  <a:pt x="366997" y="1599186"/>
                </a:lnTo>
                <a:cubicBezTo>
                  <a:pt x="366997" y="1586797"/>
                  <a:pt x="366997" y="1586797"/>
                  <a:pt x="366997" y="1586797"/>
                </a:cubicBezTo>
                <a:cubicBezTo>
                  <a:pt x="364500" y="1589466"/>
                  <a:pt x="364500" y="1589466"/>
                  <a:pt x="364500" y="1589466"/>
                </a:cubicBezTo>
                <a:lnTo>
                  <a:pt x="357010" y="1635121"/>
                </a:lnTo>
                <a:lnTo>
                  <a:pt x="357010" y="1581457"/>
                </a:lnTo>
                <a:lnTo>
                  <a:pt x="355030" y="1583574"/>
                </a:lnTo>
                <a:lnTo>
                  <a:pt x="354514" y="1552089"/>
                </a:lnTo>
                <a:cubicBezTo>
                  <a:pt x="354514" y="1445297"/>
                  <a:pt x="354514" y="1333165"/>
                  <a:pt x="354514" y="1218363"/>
                </a:cubicBezTo>
                <a:cubicBezTo>
                  <a:pt x="521784" y="1218363"/>
                  <a:pt x="704035" y="1215693"/>
                  <a:pt x="883788" y="1213024"/>
                </a:cubicBezTo>
                <a:cubicBezTo>
                  <a:pt x="876298" y="1218363"/>
                  <a:pt x="801401" y="1215693"/>
                  <a:pt x="751469" y="1218363"/>
                </a:cubicBezTo>
                <a:cubicBezTo>
                  <a:pt x="826367" y="1218363"/>
                  <a:pt x="903761" y="1218363"/>
                  <a:pt x="983651" y="1218363"/>
                </a:cubicBezTo>
                <a:cubicBezTo>
                  <a:pt x="1011113" y="1221033"/>
                  <a:pt x="1038576" y="1221033"/>
                  <a:pt x="1068535" y="1221033"/>
                </a:cubicBezTo>
                <a:cubicBezTo>
                  <a:pt x="1091004" y="1221033"/>
                  <a:pt x="1113473" y="1221033"/>
                  <a:pt x="1138439" y="1221033"/>
                </a:cubicBezTo>
                <a:cubicBezTo>
                  <a:pt x="1183377" y="1223703"/>
                  <a:pt x="1230812" y="1223703"/>
                  <a:pt x="1275750" y="1223703"/>
                </a:cubicBezTo>
                <a:cubicBezTo>
                  <a:pt x="1295723" y="1223703"/>
                  <a:pt x="1295723" y="1223703"/>
                  <a:pt x="1295723" y="1223703"/>
                </a:cubicBezTo>
                <a:cubicBezTo>
                  <a:pt x="1298220" y="1223703"/>
                  <a:pt x="1298220" y="1223703"/>
                  <a:pt x="1300716" y="1223703"/>
                </a:cubicBezTo>
                <a:cubicBezTo>
                  <a:pt x="1303213" y="1223703"/>
                  <a:pt x="1303213" y="1223703"/>
                  <a:pt x="1305709" y="1223703"/>
                </a:cubicBezTo>
                <a:cubicBezTo>
                  <a:pt x="1313199" y="1223703"/>
                  <a:pt x="1320689" y="1221033"/>
                  <a:pt x="1325682" y="1218363"/>
                </a:cubicBezTo>
                <a:cubicBezTo>
                  <a:pt x="1333172" y="1218363"/>
                  <a:pt x="1340661" y="1213024"/>
                  <a:pt x="1345655" y="1210354"/>
                </a:cubicBezTo>
                <a:cubicBezTo>
                  <a:pt x="1350648" y="1207684"/>
                  <a:pt x="1358137" y="1202344"/>
                  <a:pt x="1365627" y="1197005"/>
                </a:cubicBezTo>
                <a:cubicBezTo>
                  <a:pt x="1373117" y="1191665"/>
                  <a:pt x="1380607" y="1183656"/>
                  <a:pt x="1388096" y="1175646"/>
                </a:cubicBezTo>
                <a:cubicBezTo>
                  <a:pt x="1390593" y="1172976"/>
                  <a:pt x="1393090" y="1167637"/>
                  <a:pt x="1398083" y="1164967"/>
                </a:cubicBezTo>
                <a:cubicBezTo>
                  <a:pt x="1400579" y="1159627"/>
                  <a:pt x="1403076" y="1154288"/>
                  <a:pt x="1405572" y="1151618"/>
                </a:cubicBezTo>
                <a:cubicBezTo>
                  <a:pt x="1420552" y="1130260"/>
                  <a:pt x="1428042" y="1100892"/>
                  <a:pt x="1428042" y="1076863"/>
                </a:cubicBezTo>
                <a:cubicBezTo>
                  <a:pt x="1423048" y="1076863"/>
                  <a:pt x="1425545" y="1082203"/>
                  <a:pt x="1425545" y="1087543"/>
                </a:cubicBezTo>
                <a:cubicBezTo>
                  <a:pt x="1425545" y="1092882"/>
                  <a:pt x="1425545" y="1098222"/>
                  <a:pt x="1418055" y="1095552"/>
                </a:cubicBezTo>
                <a:cubicBezTo>
                  <a:pt x="1423048" y="1079533"/>
                  <a:pt x="1420552" y="1068854"/>
                  <a:pt x="1418055" y="1060845"/>
                </a:cubicBezTo>
                <a:cubicBezTo>
                  <a:pt x="1418055" y="1050165"/>
                  <a:pt x="1413062" y="1042156"/>
                  <a:pt x="1410566" y="1028807"/>
                </a:cubicBezTo>
                <a:cubicBezTo>
                  <a:pt x="1413062" y="1028807"/>
                  <a:pt x="1415559" y="1031477"/>
                  <a:pt x="1418055" y="1036816"/>
                </a:cubicBezTo>
                <a:cubicBezTo>
                  <a:pt x="1420552" y="1042156"/>
                  <a:pt x="1420552" y="1047496"/>
                  <a:pt x="1423048" y="1047496"/>
                </a:cubicBezTo>
                <a:cubicBezTo>
                  <a:pt x="1420552" y="1028807"/>
                  <a:pt x="1413062" y="1010118"/>
                  <a:pt x="1400579" y="994099"/>
                </a:cubicBezTo>
                <a:cubicBezTo>
                  <a:pt x="1388096" y="980750"/>
                  <a:pt x="1373117" y="970071"/>
                  <a:pt x="1355641" y="964731"/>
                </a:cubicBezTo>
                <a:cubicBezTo>
                  <a:pt x="1348151" y="959392"/>
                  <a:pt x="1340661" y="956722"/>
                  <a:pt x="1330675" y="956722"/>
                </a:cubicBezTo>
                <a:cubicBezTo>
                  <a:pt x="1330675" y="954052"/>
                  <a:pt x="1328179" y="954052"/>
                  <a:pt x="1328179" y="954052"/>
                </a:cubicBezTo>
                <a:cubicBezTo>
                  <a:pt x="1320689" y="954052"/>
                  <a:pt x="1320689" y="954052"/>
                  <a:pt x="1320689" y="954052"/>
                </a:cubicBezTo>
                <a:cubicBezTo>
                  <a:pt x="1315696" y="951382"/>
                  <a:pt x="1315696" y="951382"/>
                  <a:pt x="1315696" y="951382"/>
                </a:cubicBezTo>
                <a:cubicBezTo>
                  <a:pt x="1315696" y="951382"/>
                  <a:pt x="1310703" y="951382"/>
                  <a:pt x="1308206" y="951382"/>
                </a:cubicBezTo>
                <a:cubicBezTo>
                  <a:pt x="1298220" y="948713"/>
                  <a:pt x="1285737" y="948713"/>
                  <a:pt x="1275750" y="948713"/>
                </a:cubicBezTo>
                <a:cubicBezTo>
                  <a:pt x="1263268" y="946043"/>
                  <a:pt x="1253281" y="946043"/>
                  <a:pt x="1240798" y="946043"/>
                </a:cubicBezTo>
                <a:cubicBezTo>
                  <a:pt x="1223322" y="943373"/>
                  <a:pt x="1223322" y="943373"/>
                  <a:pt x="1223322" y="943373"/>
                </a:cubicBezTo>
                <a:cubicBezTo>
                  <a:pt x="1203350" y="943373"/>
                  <a:pt x="1203350" y="943373"/>
                  <a:pt x="1203350" y="943373"/>
                </a:cubicBezTo>
                <a:cubicBezTo>
                  <a:pt x="1188370" y="943373"/>
                  <a:pt x="1175887" y="943373"/>
                  <a:pt x="1163405" y="943373"/>
                </a:cubicBezTo>
                <a:cubicBezTo>
                  <a:pt x="1150922" y="943373"/>
                  <a:pt x="1135942" y="943373"/>
                  <a:pt x="1123459" y="943373"/>
                </a:cubicBezTo>
                <a:cubicBezTo>
                  <a:pt x="1016107" y="943373"/>
                  <a:pt x="903761" y="948713"/>
                  <a:pt x="791415" y="962062"/>
                </a:cubicBezTo>
                <a:cubicBezTo>
                  <a:pt x="781428" y="962062"/>
                  <a:pt x="768946" y="964731"/>
                  <a:pt x="758959" y="964731"/>
                </a:cubicBezTo>
                <a:cubicBezTo>
                  <a:pt x="746476" y="967401"/>
                  <a:pt x="733993" y="967401"/>
                  <a:pt x="721511" y="970071"/>
                </a:cubicBezTo>
                <a:cubicBezTo>
                  <a:pt x="696545" y="972741"/>
                  <a:pt x="671579" y="975411"/>
                  <a:pt x="646613" y="980750"/>
                </a:cubicBezTo>
                <a:cubicBezTo>
                  <a:pt x="596682" y="986090"/>
                  <a:pt x="546750" y="994099"/>
                  <a:pt x="496819" y="1004779"/>
                </a:cubicBezTo>
                <a:cubicBezTo>
                  <a:pt x="394459" y="1023467"/>
                  <a:pt x="289603" y="1042156"/>
                  <a:pt x="179754" y="1063514"/>
                </a:cubicBezTo>
                <a:cubicBezTo>
                  <a:pt x="169767" y="1066184"/>
                  <a:pt x="157284" y="1066184"/>
                  <a:pt x="137312" y="1068854"/>
                </a:cubicBezTo>
                <a:cubicBezTo>
                  <a:pt x="137312" y="1066184"/>
                  <a:pt x="137312" y="1060845"/>
                  <a:pt x="134815" y="1058175"/>
                </a:cubicBezTo>
                <a:cubicBezTo>
                  <a:pt x="134815" y="1055505"/>
                  <a:pt x="134815" y="1050165"/>
                  <a:pt x="134815" y="1044826"/>
                </a:cubicBezTo>
                <a:cubicBezTo>
                  <a:pt x="134815" y="1036816"/>
                  <a:pt x="134815" y="1026137"/>
                  <a:pt x="134815" y="1018128"/>
                </a:cubicBezTo>
                <a:cubicBezTo>
                  <a:pt x="134815" y="999439"/>
                  <a:pt x="132319" y="978080"/>
                  <a:pt x="132319" y="959392"/>
                </a:cubicBezTo>
                <a:cubicBezTo>
                  <a:pt x="129822" y="919345"/>
                  <a:pt x="127325" y="873958"/>
                  <a:pt x="127325" y="831241"/>
                </a:cubicBezTo>
                <a:cubicBezTo>
                  <a:pt x="122332" y="745807"/>
                  <a:pt x="117339" y="663043"/>
                  <a:pt x="117339" y="598968"/>
                </a:cubicBezTo>
                <a:cubicBezTo>
                  <a:pt x="129822" y="703090"/>
                  <a:pt x="127325" y="588289"/>
                  <a:pt x="127325" y="721779"/>
                </a:cubicBezTo>
                <a:cubicBezTo>
                  <a:pt x="137312" y="745807"/>
                  <a:pt x="144802" y="732458"/>
                  <a:pt x="149795" y="708430"/>
                </a:cubicBezTo>
                <a:cubicBezTo>
                  <a:pt x="154788" y="681732"/>
                  <a:pt x="162278" y="641685"/>
                  <a:pt x="167271" y="604307"/>
                </a:cubicBezTo>
                <a:cubicBezTo>
                  <a:pt x="174760" y="569600"/>
                  <a:pt x="179754" y="534892"/>
                  <a:pt x="189740" y="524213"/>
                </a:cubicBezTo>
                <a:cubicBezTo>
                  <a:pt x="199726" y="510864"/>
                  <a:pt x="212209" y="518874"/>
                  <a:pt x="227189" y="556251"/>
                </a:cubicBezTo>
                <a:cubicBezTo>
                  <a:pt x="227189" y="508194"/>
                  <a:pt x="229685" y="494845"/>
                  <a:pt x="234678" y="486836"/>
                </a:cubicBezTo>
                <a:cubicBezTo>
                  <a:pt x="239671" y="476157"/>
                  <a:pt x="244665" y="470817"/>
                  <a:pt x="249658" y="436110"/>
                </a:cubicBezTo>
                <a:cubicBezTo>
                  <a:pt x="254651" y="521543"/>
                  <a:pt x="264637" y="532223"/>
                  <a:pt x="274623" y="537562"/>
                </a:cubicBezTo>
                <a:cubicBezTo>
                  <a:pt x="287106" y="542902"/>
                  <a:pt x="297093" y="542902"/>
                  <a:pt x="304582" y="598968"/>
                </a:cubicBezTo>
                <a:cubicBezTo>
                  <a:pt x="309576" y="574940"/>
                  <a:pt x="294596" y="468147"/>
                  <a:pt x="307079" y="476157"/>
                </a:cubicBezTo>
                <a:cubicBezTo>
                  <a:pt x="312072" y="497515"/>
                  <a:pt x="317065" y="497515"/>
                  <a:pt x="324555" y="492175"/>
                </a:cubicBezTo>
                <a:cubicBezTo>
                  <a:pt x="329548" y="489506"/>
                  <a:pt x="339534" y="484166"/>
                  <a:pt x="347024" y="492175"/>
                </a:cubicBezTo>
                <a:cubicBezTo>
                  <a:pt x="354514" y="473487"/>
                  <a:pt x="352017" y="433440"/>
                  <a:pt x="349521" y="385383"/>
                </a:cubicBezTo>
                <a:cubicBezTo>
                  <a:pt x="362004" y="388053"/>
                  <a:pt x="369493" y="473487"/>
                  <a:pt x="376983" y="513534"/>
                </a:cubicBezTo>
                <a:cubicBezTo>
                  <a:pt x="376983" y="452128"/>
                  <a:pt x="384473" y="441449"/>
                  <a:pt x="391963" y="430770"/>
                </a:cubicBezTo>
                <a:cubicBezTo>
                  <a:pt x="399452" y="420091"/>
                  <a:pt x="406942" y="409412"/>
                  <a:pt x="409439" y="356015"/>
                </a:cubicBezTo>
                <a:cubicBezTo>
                  <a:pt x="426915" y="372034"/>
                  <a:pt x="439397" y="369364"/>
                  <a:pt x="449384" y="361355"/>
                </a:cubicBezTo>
                <a:cubicBezTo>
                  <a:pt x="461867" y="353346"/>
                  <a:pt x="471853" y="339997"/>
                  <a:pt x="481839" y="331987"/>
                </a:cubicBezTo>
                <a:cubicBezTo>
                  <a:pt x="491826" y="323978"/>
                  <a:pt x="501812" y="321308"/>
                  <a:pt x="514295" y="326647"/>
                </a:cubicBezTo>
                <a:cubicBezTo>
                  <a:pt x="526778" y="334657"/>
                  <a:pt x="539261" y="350676"/>
                  <a:pt x="554240" y="377374"/>
                </a:cubicBezTo>
                <a:cubicBezTo>
                  <a:pt x="559233" y="372034"/>
                  <a:pt x="551743" y="337327"/>
                  <a:pt x="556737" y="329317"/>
                </a:cubicBezTo>
                <a:cubicBezTo>
                  <a:pt x="564226" y="372034"/>
                  <a:pt x="574213" y="398732"/>
                  <a:pt x="589192" y="406742"/>
                </a:cubicBezTo>
                <a:cubicBezTo>
                  <a:pt x="594185" y="412081"/>
                  <a:pt x="601675" y="412081"/>
                  <a:pt x="609165" y="409412"/>
                </a:cubicBezTo>
                <a:cubicBezTo>
                  <a:pt x="611661" y="406742"/>
                  <a:pt x="616654" y="404072"/>
                  <a:pt x="619151" y="401402"/>
                </a:cubicBezTo>
                <a:cubicBezTo>
                  <a:pt x="624144" y="396062"/>
                  <a:pt x="626641" y="393393"/>
                  <a:pt x="631634" y="388053"/>
                </a:cubicBezTo>
                <a:cubicBezTo>
                  <a:pt x="636627" y="380044"/>
                  <a:pt x="644117" y="372034"/>
                  <a:pt x="649110" y="364025"/>
                </a:cubicBezTo>
                <a:cubicBezTo>
                  <a:pt x="649110" y="364025"/>
                  <a:pt x="651606" y="358685"/>
                  <a:pt x="654103" y="356015"/>
                </a:cubicBezTo>
                <a:cubicBezTo>
                  <a:pt x="654103" y="356015"/>
                  <a:pt x="654103" y="353346"/>
                  <a:pt x="656600" y="350676"/>
                </a:cubicBezTo>
                <a:cubicBezTo>
                  <a:pt x="656600" y="350676"/>
                  <a:pt x="659096" y="348006"/>
                  <a:pt x="659096" y="345336"/>
                </a:cubicBezTo>
                <a:cubicBezTo>
                  <a:pt x="659096" y="348006"/>
                  <a:pt x="659096" y="348006"/>
                  <a:pt x="659096" y="348006"/>
                </a:cubicBezTo>
                <a:cubicBezTo>
                  <a:pt x="659096" y="348006"/>
                  <a:pt x="659096" y="348006"/>
                  <a:pt x="661593" y="348006"/>
                </a:cubicBezTo>
                <a:cubicBezTo>
                  <a:pt x="669082" y="345336"/>
                  <a:pt x="676572" y="342666"/>
                  <a:pt x="681565" y="337327"/>
                </a:cubicBezTo>
                <a:cubicBezTo>
                  <a:pt x="689055" y="331987"/>
                  <a:pt x="694048" y="323978"/>
                  <a:pt x="699041" y="315968"/>
                </a:cubicBezTo>
                <a:cubicBezTo>
                  <a:pt x="701538" y="310629"/>
                  <a:pt x="706531" y="302619"/>
                  <a:pt x="709028" y="299949"/>
                </a:cubicBezTo>
                <a:cubicBezTo>
                  <a:pt x="709028" y="297280"/>
                  <a:pt x="709028" y="294610"/>
                  <a:pt x="711524" y="294610"/>
                </a:cubicBezTo>
                <a:cubicBezTo>
                  <a:pt x="711524" y="294610"/>
                  <a:pt x="711524" y="294610"/>
                  <a:pt x="711524" y="291940"/>
                </a:cubicBezTo>
                <a:cubicBezTo>
                  <a:pt x="711524" y="291940"/>
                  <a:pt x="714021" y="291940"/>
                  <a:pt x="714021" y="291940"/>
                </a:cubicBezTo>
                <a:cubicBezTo>
                  <a:pt x="716517" y="291940"/>
                  <a:pt x="716517" y="291940"/>
                  <a:pt x="716517" y="291940"/>
                </a:cubicBezTo>
                <a:cubicBezTo>
                  <a:pt x="724007" y="291940"/>
                  <a:pt x="731497" y="291940"/>
                  <a:pt x="738987" y="289270"/>
                </a:cubicBezTo>
                <a:cubicBezTo>
                  <a:pt x="763952" y="286600"/>
                  <a:pt x="758959" y="283931"/>
                  <a:pt x="743980" y="283931"/>
                </a:cubicBezTo>
                <a:cubicBezTo>
                  <a:pt x="736490" y="283931"/>
                  <a:pt x="726504" y="283931"/>
                  <a:pt x="719014" y="283931"/>
                </a:cubicBezTo>
                <a:cubicBezTo>
                  <a:pt x="716517" y="283931"/>
                  <a:pt x="714021" y="283931"/>
                  <a:pt x="711524" y="283931"/>
                </a:cubicBezTo>
                <a:cubicBezTo>
                  <a:pt x="714021" y="281261"/>
                  <a:pt x="714021" y="281261"/>
                  <a:pt x="714021" y="281261"/>
                </a:cubicBezTo>
                <a:cubicBezTo>
                  <a:pt x="716517" y="281261"/>
                  <a:pt x="716517" y="281261"/>
                  <a:pt x="716517" y="281261"/>
                </a:cubicBezTo>
                <a:cubicBezTo>
                  <a:pt x="721511" y="281261"/>
                  <a:pt x="729000" y="281261"/>
                  <a:pt x="736490" y="281261"/>
                </a:cubicBezTo>
                <a:cubicBezTo>
                  <a:pt x="748973" y="278591"/>
                  <a:pt x="761456" y="278591"/>
                  <a:pt x="776435" y="275921"/>
                </a:cubicBezTo>
                <a:cubicBezTo>
                  <a:pt x="801401" y="273251"/>
                  <a:pt x="831360" y="270582"/>
                  <a:pt x="858822" y="267912"/>
                </a:cubicBezTo>
                <a:cubicBezTo>
                  <a:pt x="918740" y="262572"/>
                  <a:pt x="981154" y="259902"/>
                  <a:pt x="1046065" y="257233"/>
                </a:cubicBezTo>
                <a:cubicBezTo>
                  <a:pt x="1078521" y="254563"/>
                  <a:pt x="1113473" y="254563"/>
                  <a:pt x="1145929" y="254563"/>
                </a:cubicBezTo>
                <a:cubicBezTo>
                  <a:pt x="1163405" y="254563"/>
                  <a:pt x="1183377" y="251893"/>
                  <a:pt x="1200853" y="251893"/>
                </a:cubicBezTo>
                <a:cubicBezTo>
                  <a:pt x="1208343" y="251893"/>
                  <a:pt x="1218329" y="251893"/>
                  <a:pt x="1228316" y="251893"/>
                </a:cubicBezTo>
                <a:cubicBezTo>
                  <a:pt x="1238302" y="251893"/>
                  <a:pt x="1248288" y="254563"/>
                  <a:pt x="1258274" y="254563"/>
                </a:cubicBezTo>
                <a:cubicBezTo>
                  <a:pt x="1278247" y="254563"/>
                  <a:pt x="1298220" y="254563"/>
                  <a:pt x="1320689" y="257233"/>
                </a:cubicBezTo>
                <a:cubicBezTo>
                  <a:pt x="1330675" y="257233"/>
                  <a:pt x="1340661" y="257233"/>
                  <a:pt x="1353144" y="259902"/>
                </a:cubicBezTo>
                <a:cubicBezTo>
                  <a:pt x="1368124" y="259902"/>
                  <a:pt x="1368124" y="259902"/>
                  <a:pt x="1368124" y="259902"/>
                </a:cubicBezTo>
                <a:cubicBezTo>
                  <a:pt x="1375613" y="262572"/>
                  <a:pt x="1378110" y="262572"/>
                  <a:pt x="1385600" y="262572"/>
                </a:cubicBezTo>
                <a:cubicBezTo>
                  <a:pt x="1400579" y="265242"/>
                  <a:pt x="1413062" y="265242"/>
                  <a:pt x="1428042" y="267912"/>
                </a:cubicBezTo>
                <a:cubicBezTo>
                  <a:pt x="1443021" y="270582"/>
                  <a:pt x="1458000" y="273251"/>
                  <a:pt x="1472980" y="275921"/>
                </a:cubicBezTo>
                <a:cubicBezTo>
                  <a:pt x="1505435" y="283931"/>
                  <a:pt x="1535394" y="289270"/>
                  <a:pt x="1567850" y="299949"/>
                </a:cubicBezTo>
                <a:cubicBezTo>
                  <a:pt x="1690182" y="337327"/>
                  <a:pt x="1802528" y="401402"/>
                  <a:pt x="1889908" y="492175"/>
                </a:cubicBezTo>
                <a:cubicBezTo>
                  <a:pt x="1934846" y="537562"/>
                  <a:pt x="1972295" y="590958"/>
                  <a:pt x="2002254" y="647024"/>
                </a:cubicBezTo>
                <a:cubicBezTo>
                  <a:pt x="2032213" y="703090"/>
                  <a:pt x="2052186" y="764496"/>
                  <a:pt x="2067165" y="825901"/>
                </a:cubicBezTo>
                <a:cubicBezTo>
                  <a:pt x="2082144" y="887307"/>
                  <a:pt x="2089634" y="951382"/>
                  <a:pt x="2089634" y="1012788"/>
                </a:cubicBezTo>
                <a:cubicBezTo>
                  <a:pt x="2092131" y="1076863"/>
                  <a:pt x="2087138" y="1138269"/>
                  <a:pt x="2074655" y="1199675"/>
                </a:cubicBezTo>
                <a:cubicBezTo>
                  <a:pt x="2052186" y="1319816"/>
                  <a:pt x="2004751" y="1431948"/>
                  <a:pt x="1947329" y="1522721"/>
                </a:cubicBezTo>
                <a:cubicBezTo>
                  <a:pt x="1904888" y="1576117"/>
                  <a:pt x="1944833" y="1517382"/>
                  <a:pt x="1934846" y="1514712"/>
                </a:cubicBezTo>
                <a:cubicBezTo>
                  <a:pt x="1929853" y="1525391"/>
                  <a:pt x="1922364" y="1533400"/>
                  <a:pt x="1917370" y="1544080"/>
                </a:cubicBezTo>
                <a:cubicBezTo>
                  <a:pt x="1909881" y="1552089"/>
                  <a:pt x="1902391" y="1562768"/>
                  <a:pt x="1897398" y="1570778"/>
                </a:cubicBezTo>
                <a:cubicBezTo>
                  <a:pt x="1879922" y="1594806"/>
                  <a:pt x="1879922" y="1594806"/>
                  <a:pt x="1879922" y="1594806"/>
                </a:cubicBezTo>
                <a:cubicBezTo>
                  <a:pt x="1859949" y="1616164"/>
                  <a:pt x="1859949" y="1616164"/>
                  <a:pt x="1859949" y="1616164"/>
                </a:cubicBezTo>
                <a:cubicBezTo>
                  <a:pt x="1834983" y="1648202"/>
                  <a:pt x="1807521" y="1677570"/>
                  <a:pt x="1777562" y="1704268"/>
                </a:cubicBezTo>
                <a:cubicBezTo>
                  <a:pt x="1745107" y="1730966"/>
                  <a:pt x="1715148" y="1754994"/>
                  <a:pt x="1680196" y="1779023"/>
                </a:cubicBezTo>
                <a:lnTo>
                  <a:pt x="1640250" y="1800381"/>
                </a:lnTo>
                <a:lnTo>
                  <a:pt x="1607795" y="1787032"/>
                </a:lnTo>
                <a:lnTo>
                  <a:pt x="1587943" y="1781317"/>
                </a:lnTo>
                <a:lnTo>
                  <a:pt x="1607795" y="1765674"/>
                </a:lnTo>
                <a:cubicBezTo>
                  <a:pt x="1625271" y="1752325"/>
                  <a:pt x="1642747" y="1741645"/>
                  <a:pt x="1657727" y="1728296"/>
                </a:cubicBezTo>
                <a:cubicBezTo>
                  <a:pt x="1675203" y="1714947"/>
                  <a:pt x="1692679" y="1701598"/>
                  <a:pt x="1707658" y="1688249"/>
                </a:cubicBezTo>
                <a:cubicBezTo>
                  <a:pt x="1707658" y="1688249"/>
                  <a:pt x="1707658" y="1688249"/>
                  <a:pt x="1760086" y="1648202"/>
                </a:cubicBezTo>
                <a:cubicBezTo>
                  <a:pt x="1792542" y="1621504"/>
                  <a:pt x="1827494" y="1592136"/>
                  <a:pt x="1862446" y="1565438"/>
                </a:cubicBezTo>
                <a:cubicBezTo>
                  <a:pt x="1877425" y="1549419"/>
                  <a:pt x="1894901" y="1536070"/>
                  <a:pt x="1912377" y="1522721"/>
                </a:cubicBezTo>
                <a:cubicBezTo>
                  <a:pt x="1912377" y="1522721"/>
                  <a:pt x="1912377" y="1522721"/>
                  <a:pt x="1937343" y="1501363"/>
                </a:cubicBezTo>
                <a:cubicBezTo>
                  <a:pt x="1927357" y="1506702"/>
                  <a:pt x="1919867" y="1514712"/>
                  <a:pt x="1912377" y="1520052"/>
                </a:cubicBezTo>
                <a:cubicBezTo>
                  <a:pt x="1894901" y="1533400"/>
                  <a:pt x="1877425" y="1546749"/>
                  <a:pt x="1859949" y="1560099"/>
                </a:cubicBezTo>
                <a:cubicBezTo>
                  <a:pt x="1824997" y="1586797"/>
                  <a:pt x="1790045" y="1616164"/>
                  <a:pt x="1755093" y="1642863"/>
                </a:cubicBezTo>
                <a:cubicBezTo>
                  <a:pt x="1717644" y="1669561"/>
                  <a:pt x="1682692" y="1698929"/>
                  <a:pt x="1647740" y="1725627"/>
                </a:cubicBezTo>
                <a:cubicBezTo>
                  <a:pt x="1627768" y="1738976"/>
                  <a:pt x="1610292" y="1752325"/>
                  <a:pt x="1592816" y="1765674"/>
                </a:cubicBezTo>
                <a:lnTo>
                  <a:pt x="1576370" y="1777985"/>
                </a:lnTo>
                <a:lnTo>
                  <a:pt x="1564830" y="1774662"/>
                </a:lnTo>
                <a:lnTo>
                  <a:pt x="1660535" y="1699262"/>
                </a:lnTo>
                <a:cubicBezTo>
                  <a:pt x="1705162" y="1663554"/>
                  <a:pt x="1748852" y="1628179"/>
                  <a:pt x="1790045" y="1594806"/>
                </a:cubicBezTo>
                <a:cubicBezTo>
                  <a:pt x="1829990" y="1562768"/>
                  <a:pt x="1867439" y="1530731"/>
                  <a:pt x="1902391" y="1501363"/>
                </a:cubicBezTo>
                <a:cubicBezTo>
                  <a:pt x="1907384" y="1496023"/>
                  <a:pt x="1912377" y="1493353"/>
                  <a:pt x="1914874" y="1488014"/>
                </a:cubicBezTo>
                <a:cubicBezTo>
                  <a:pt x="1919867" y="1485344"/>
                  <a:pt x="1922364" y="1482674"/>
                  <a:pt x="1927357" y="1477335"/>
                </a:cubicBezTo>
                <a:cubicBezTo>
                  <a:pt x="1934846" y="1471995"/>
                  <a:pt x="1942336" y="1463985"/>
                  <a:pt x="1949826" y="1455976"/>
                </a:cubicBezTo>
                <a:cubicBezTo>
                  <a:pt x="1957316" y="1450636"/>
                  <a:pt x="1964805" y="1442627"/>
                  <a:pt x="1969799" y="1437287"/>
                </a:cubicBezTo>
                <a:cubicBezTo>
                  <a:pt x="1974792" y="1434618"/>
                  <a:pt x="1977288" y="1429278"/>
                  <a:pt x="1979785" y="1426608"/>
                </a:cubicBezTo>
                <a:cubicBezTo>
                  <a:pt x="1984778" y="1423938"/>
                  <a:pt x="1987275" y="1421269"/>
                  <a:pt x="1989771" y="1415929"/>
                </a:cubicBezTo>
                <a:cubicBezTo>
                  <a:pt x="1947329" y="1453306"/>
                  <a:pt x="1907384" y="1488014"/>
                  <a:pt x="1862446" y="1522721"/>
                </a:cubicBezTo>
                <a:cubicBezTo>
                  <a:pt x="1817507" y="1557429"/>
                  <a:pt x="1775066" y="1592136"/>
                  <a:pt x="1732624" y="1624174"/>
                </a:cubicBezTo>
                <a:cubicBezTo>
                  <a:pt x="1692679" y="1656212"/>
                  <a:pt x="1652733" y="1688249"/>
                  <a:pt x="1610292" y="1720287"/>
                </a:cubicBezTo>
                <a:cubicBezTo>
                  <a:pt x="1592816" y="1733636"/>
                  <a:pt x="1572843" y="1749655"/>
                  <a:pt x="1552870" y="1765674"/>
                </a:cubicBezTo>
                <a:lnTo>
                  <a:pt x="1547667" y="1769721"/>
                </a:lnTo>
                <a:lnTo>
                  <a:pt x="1542884" y="1768344"/>
                </a:lnTo>
                <a:cubicBezTo>
                  <a:pt x="1530401" y="1765674"/>
                  <a:pt x="1520415" y="1763004"/>
                  <a:pt x="1510429" y="1760334"/>
                </a:cubicBezTo>
                <a:cubicBezTo>
                  <a:pt x="1510429" y="1760334"/>
                  <a:pt x="1510429" y="1760334"/>
                  <a:pt x="1477973" y="1754994"/>
                </a:cubicBezTo>
                <a:cubicBezTo>
                  <a:pt x="1455504" y="1749655"/>
                  <a:pt x="1435531" y="1746985"/>
                  <a:pt x="1413062" y="1744315"/>
                </a:cubicBezTo>
                <a:cubicBezTo>
                  <a:pt x="1413062" y="1744315"/>
                  <a:pt x="1413062" y="1744315"/>
                  <a:pt x="1383103" y="1741645"/>
                </a:cubicBezTo>
                <a:cubicBezTo>
                  <a:pt x="1370620" y="1741645"/>
                  <a:pt x="1360634" y="1741645"/>
                  <a:pt x="1350648" y="1738976"/>
                </a:cubicBezTo>
                <a:cubicBezTo>
                  <a:pt x="1350648" y="1738976"/>
                  <a:pt x="1350648" y="1738976"/>
                  <a:pt x="1320689" y="1738976"/>
                </a:cubicBezTo>
                <a:cubicBezTo>
                  <a:pt x="1320689" y="1738976"/>
                  <a:pt x="1320689" y="1738976"/>
                  <a:pt x="1305709" y="1738976"/>
                </a:cubicBezTo>
                <a:cubicBezTo>
                  <a:pt x="1305709" y="1738976"/>
                  <a:pt x="1305709" y="1738976"/>
                  <a:pt x="1298220" y="1738976"/>
                </a:cubicBezTo>
                <a:cubicBezTo>
                  <a:pt x="1298220" y="1738976"/>
                  <a:pt x="1298220" y="1738976"/>
                  <a:pt x="1293226" y="1738976"/>
                </a:cubicBezTo>
                <a:cubicBezTo>
                  <a:pt x="1238302" y="1738976"/>
                  <a:pt x="1183377" y="1738976"/>
                  <a:pt x="1128452" y="1738976"/>
                </a:cubicBezTo>
                <a:cubicBezTo>
                  <a:pt x="1128452" y="1738976"/>
                  <a:pt x="1128452" y="1738976"/>
                  <a:pt x="1046065" y="1741645"/>
                </a:cubicBezTo>
                <a:cubicBezTo>
                  <a:pt x="1046065" y="1741645"/>
                  <a:pt x="1046065" y="1741645"/>
                  <a:pt x="1026093" y="1741645"/>
                </a:cubicBezTo>
                <a:cubicBezTo>
                  <a:pt x="1023596" y="1741645"/>
                  <a:pt x="1023596" y="1741645"/>
                  <a:pt x="1023596" y="1741645"/>
                </a:cubicBezTo>
                <a:cubicBezTo>
                  <a:pt x="1023596" y="1741645"/>
                  <a:pt x="1023596" y="1741645"/>
                  <a:pt x="1021100" y="1741645"/>
                </a:cubicBezTo>
                <a:cubicBezTo>
                  <a:pt x="1021100" y="1741645"/>
                  <a:pt x="1021100" y="1741645"/>
                  <a:pt x="1018603" y="1741645"/>
                </a:cubicBezTo>
                <a:lnTo>
                  <a:pt x="1004422" y="1743024"/>
                </a:lnTo>
                <a:lnTo>
                  <a:pt x="1003624" y="1741645"/>
                </a:lnTo>
                <a:cubicBezTo>
                  <a:pt x="998631" y="1736306"/>
                  <a:pt x="996134" y="1730966"/>
                  <a:pt x="991141" y="1728296"/>
                </a:cubicBezTo>
                <a:cubicBezTo>
                  <a:pt x="988644" y="1722957"/>
                  <a:pt x="991141" y="1738976"/>
                  <a:pt x="991141" y="1746985"/>
                </a:cubicBezTo>
                <a:lnTo>
                  <a:pt x="991141" y="1744315"/>
                </a:lnTo>
                <a:lnTo>
                  <a:pt x="1004422" y="1743024"/>
                </a:lnTo>
                <a:lnTo>
                  <a:pt x="1023908" y="1776687"/>
                </a:lnTo>
                <a:cubicBezTo>
                  <a:pt x="1028589" y="1790369"/>
                  <a:pt x="1031086" y="1805721"/>
                  <a:pt x="1031086" y="1821740"/>
                </a:cubicBezTo>
                <a:cubicBezTo>
                  <a:pt x="1031086" y="1836424"/>
                  <a:pt x="1028589" y="1851775"/>
                  <a:pt x="1023908" y="1865792"/>
                </a:cubicBezTo>
                <a:lnTo>
                  <a:pt x="1006629" y="1896494"/>
                </a:lnTo>
                <a:lnTo>
                  <a:pt x="991141" y="1896494"/>
                </a:lnTo>
                <a:lnTo>
                  <a:pt x="988644" y="1896494"/>
                </a:lnTo>
                <a:lnTo>
                  <a:pt x="988644" y="1897829"/>
                </a:lnTo>
                <a:cubicBezTo>
                  <a:pt x="988644" y="1901834"/>
                  <a:pt x="988644" y="1901834"/>
                  <a:pt x="988644" y="1901834"/>
                </a:cubicBezTo>
                <a:cubicBezTo>
                  <a:pt x="988644" y="1909843"/>
                  <a:pt x="988644" y="1909843"/>
                  <a:pt x="988644" y="1909843"/>
                </a:cubicBezTo>
                <a:cubicBezTo>
                  <a:pt x="988644" y="1912513"/>
                  <a:pt x="988644" y="1912513"/>
                  <a:pt x="988644" y="1912513"/>
                </a:cubicBezTo>
                <a:cubicBezTo>
                  <a:pt x="988644" y="1912513"/>
                  <a:pt x="988644" y="1915183"/>
                  <a:pt x="988644" y="1915183"/>
                </a:cubicBezTo>
                <a:cubicBezTo>
                  <a:pt x="991141" y="1915183"/>
                  <a:pt x="991141" y="1915183"/>
                  <a:pt x="991141" y="1915183"/>
                </a:cubicBezTo>
                <a:cubicBezTo>
                  <a:pt x="993637" y="1909843"/>
                  <a:pt x="998631" y="1907174"/>
                  <a:pt x="1003624" y="1901834"/>
                </a:cubicBezTo>
                <a:lnTo>
                  <a:pt x="1006629" y="1896494"/>
                </a:lnTo>
                <a:lnTo>
                  <a:pt x="1011113" y="1896494"/>
                </a:lnTo>
                <a:cubicBezTo>
                  <a:pt x="1063542" y="1896494"/>
                  <a:pt x="1115970" y="1896494"/>
                  <a:pt x="1168398" y="1896494"/>
                </a:cubicBezTo>
                <a:cubicBezTo>
                  <a:pt x="1168398" y="1896494"/>
                  <a:pt x="1168398" y="1896494"/>
                  <a:pt x="1235805" y="1896494"/>
                </a:cubicBezTo>
                <a:cubicBezTo>
                  <a:pt x="1235805" y="1896494"/>
                  <a:pt x="1235805" y="1896494"/>
                  <a:pt x="1270757" y="1896494"/>
                </a:cubicBezTo>
                <a:cubicBezTo>
                  <a:pt x="1270757" y="1896494"/>
                  <a:pt x="1270757" y="1896494"/>
                  <a:pt x="1285737" y="1896494"/>
                </a:cubicBezTo>
                <a:cubicBezTo>
                  <a:pt x="1285737" y="1896494"/>
                  <a:pt x="1285737" y="1896494"/>
                  <a:pt x="1300716" y="1896494"/>
                </a:cubicBezTo>
                <a:cubicBezTo>
                  <a:pt x="1300716" y="1896494"/>
                  <a:pt x="1300716" y="1896494"/>
                  <a:pt x="1315696" y="1896494"/>
                </a:cubicBezTo>
                <a:cubicBezTo>
                  <a:pt x="1358137" y="1895159"/>
                  <a:pt x="1400579" y="1889820"/>
                  <a:pt x="1442397" y="1880475"/>
                </a:cubicBezTo>
                <a:lnTo>
                  <a:pt x="1552385" y="1844652"/>
                </a:lnTo>
                <a:lnTo>
                  <a:pt x="1582829" y="1861787"/>
                </a:lnTo>
                <a:cubicBezTo>
                  <a:pt x="1615285" y="1880475"/>
                  <a:pt x="1647740" y="1901834"/>
                  <a:pt x="1682692" y="1920523"/>
                </a:cubicBezTo>
                <a:cubicBezTo>
                  <a:pt x="1680196" y="1923192"/>
                  <a:pt x="1675203" y="1923192"/>
                  <a:pt x="1677699" y="1928532"/>
                </a:cubicBezTo>
                <a:cubicBezTo>
                  <a:pt x="1682692" y="1933872"/>
                  <a:pt x="1697672" y="1941881"/>
                  <a:pt x="1735120" y="1965909"/>
                </a:cubicBezTo>
                <a:cubicBezTo>
                  <a:pt x="1797535" y="2003287"/>
                  <a:pt x="1854956" y="2037994"/>
                  <a:pt x="1909881" y="2072702"/>
                </a:cubicBezTo>
                <a:cubicBezTo>
                  <a:pt x="1937343" y="2088721"/>
                  <a:pt x="1964805" y="2107409"/>
                  <a:pt x="1989771" y="2123428"/>
                </a:cubicBezTo>
                <a:cubicBezTo>
                  <a:pt x="2002254" y="2131437"/>
                  <a:pt x="2012240" y="2139447"/>
                  <a:pt x="2024723" y="2147456"/>
                </a:cubicBezTo>
                <a:cubicBezTo>
                  <a:pt x="2032213" y="2150126"/>
                  <a:pt x="2037206" y="2155466"/>
                  <a:pt x="2042199" y="2158135"/>
                </a:cubicBezTo>
                <a:lnTo>
                  <a:pt x="2046967" y="2161777"/>
                </a:lnTo>
                <a:lnTo>
                  <a:pt x="2068608" y="2203188"/>
                </a:lnTo>
                <a:cubicBezTo>
                  <a:pt x="2103365" y="2279779"/>
                  <a:pt x="2125835" y="2362376"/>
                  <a:pt x="2137069" y="2446475"/>
                </a:cubicBezTo>
                <a:cubicBezTo>
                  <a:pt x="2139566" y="2451814"/>
                  <a:pt x="2139566" y="2459824"/>
                  <a:pt x="2139566" y="2465163"/>
                </a:cubicBezTo>
                <a:cubicBezTo>
                  <a:pt x="2142062" y="2486522"/>
                  <a:pt x="2142062" y="2486522"/>
                  <a:pt x="2142062" y="2486522"/>
                </a:cubicBezTo>
                <a:cubicBezTo>
                  <a:pt x="2142062" y="2502540"/>
                  <a:pt x="2144559" y="2515890"/>
                  <a:pt x="2144559" y="2529239"/>
                </a:cubicBezTo>
                <a:cubicBezTo>
                  <a:pt x="2147055" y="2561276"/>
                  <a:pt x="2144559" y="2579965"/>
                  <a:pt x="2144559" y="2601323"/>
                </a:cubicBezTo>
                <a:cubicBezTo>
                  <a:pt x="2142062" y="2646710"/>
                  <a:pt x="2139566" y="2689427"/>
                  <a:pt x="2132076" y="2748163"/>
                </a:cubicBezTo>
                <a:cubicBezTo>
                  <a:pt x="2112103" y="2857625"/>
                  <a:pt x="2074655" y="2967087"/>
                  <a:pt x="2017233" y="3060530"/>
                </a:cubicBezTo>
                <a:cubicBezTo>
                  <a:pt x="1988523" y="3107252"/>
                  <a:pt x="1954195" y="3150636"/>
                  <a:pt x="1915810" y="3189349"/>
                </a:cubicBezTo>
                <a:lnTo>
                  <a:pt x="1910478" y="3193621"/>
                </a:lnTo>
                <a:lnTo>
                  <a:pt x="1909881" y="3194021"/>
                </a:lnTo>
                <a:cubicBezTo>
                  <a:pt x="1882418" y="3210039"/>
                  <a:pt x="1852459" y="3223389"/>
                  <a:pt x="1817507" y="3236738"/>
                </a:cubicBezTo>
                <a:cubicBezTo>
                  <a:pt x="1810018" y="3239407"/>
                  <a:pt x="1800031" y="3242077"/>
                  <a:pt x="1792542" y="3247417"/>
                </a:cubicBezTo>
                <a:cubicBezTo>
                  <a:pt x="1792542" y="3247417"/>
                  <a:pt x="1792542" y="3247417"/>
                  <a:pt x="1777562" y="3250087"/>
                </a:cubicBezTo>
                <a:cubicBezTo>
                  <a:pt x="1772569" y="3252756"/>
                  <a:pt x="1770072" y="3252756"/>
                  <a:pt x="1765079" y="3255426"/>
                </a:cubicBezTo>
                <a:cubicBezTo>
                  <a:pt x="1765079" y="3255426"/>
                  <a:pt x="1765079" y="3255426"/>
                  <a:pt x="1737617" y="3263436"/>
                </a:cubicBezTo>
                <a:cubicBezTo>
                  <a:pt x="1737617" y="3263436"/>
                  <a:pt x="1737617" y="3263436"/>
                  <a:pt x="1707658" y="3268775"/>
                </a:cubicBezTo>
                <a:cubicBezTo>
                  <a:pt x="1702665" y="3271445"/>
                  <a:pt x="1697672" y="3271445"/>
                  <a:pt x="1692679" y="3274115"/>
                </a:cubicBezTo>
                <a:cubicBezTo>
                  <a:pt x="1692679" y="3274115"/>
                  <a:pt x="1692679" y="3274115"/>
                  <a:pt x="1677699" y="3276785"/>
                </a:cubicBezTo>
                <a:cubicBezTo>
                  <a:pt x="1677699" y="3276785"/>
                  <a:pt x="1677699" y="3276785"/>
                  <a:pt x="1647740" y="3282124"/>
                </a:cubicBezTo>
                <a:cubicBezTo>
                  <a:pt x="1647740" y="3282124"/>
                  <a:pt x="1647740" y="3282124"/>
                  <a:pt x="1615285" y="3284794"/>
                </a:cubicBezTo>
                <a:cubicBezTo>
                  <a:pt x="1605298" y="3287464"/>
                  <a:pt x="1595312" y="3290134"/>
                  <a:pt x="1582829" y="3290134"/>
                </a:cubicBezTo>
                <a:cubicBezTo>
                  <a:pt x="1582829" y="3290134"/>
                  <a:pt x="1582829" y="3290134"/>
                  <a:pt x="1550374" y="3292803"/>
                </a:cubicBezTo>
                <a:cubicBezTo>
                  <a:pt x="1540387" y="3295473"/>
                  <a:pt x="1527905" y="3295473"/>
                  <a:pt x="1517918" y="3295473"/>
                </a:cubicBezTo>
                <a:cubicBezTo>
                  <a:pt x="1505435" y="3298143"/>
                  <a:pt x="1495449" y="3298143"/>
                  <a:pt x="1482966" y="3298143"/>
                </a:cubicBezTo>
                <a:cubicBezTo>
                  <a:pt x="1482966" y="3298143"/>
                  <a:pt x="1482966" y="3298143"/>
                  <a:pt x="1450511" y="3300813"/>
                </a:cubicBezTo>
                <a:cubicBezTo>
                  <a:pt x="1428042" y="3300813"/>
                  <a:pt x="1403076" y="3300813"/>
                  <a:pt x="1380607" y="3300813"/>
                </a:cubicBezTo>
                <a:cubicBezTo>
                  <a:pt x="1380607" y="3300813"/>
                  <a:pt x="1380607" y="3300813"/>
                  <a:pt x="1363131" y="3300813"/>
                </a:cubicBezTo>
                <a:cubicBezTo>
                  <a:pt x="1363131" y="3300813"/>
                  <a:pt x="1363131" y="3300813"/>
                  <a:pt x="1345655" y="3300813"/>
                </a:cubicBezTo>
                <a:cubicBezTo>
                  <a:pt x="1345655" y="3300813"/>
                  <a:pt x="1345655" y="3300813"/>
                  <a:pt x="1310703" y="3298143"/>
                </a:cubicBezTo>
                <a:cubicBezTo>
                  <a:pt x="1288233" y="3298143"/>
                  <a:pt x="1265764" y="3295473"/>
                  <a:pt x="1240798" y="3295473"/>
                </a:cubicBezTo>
                <a:cubicBezTo>
                  <a:pt x="1240798" y="3295473"/>
                  <a:pt x="1240798" y="3295473"/>
                  <a:pt x="1205846" y="3292803"/>
                </a:cubicBezTo>
                <a:cubicBezTo>
                  <a:pt x="1193363" y="3290134"/>
                  <a:pt x="1180881" y="3290134"/>
                  <a:pt x="1170894" y="3287464"/>
                </a:cubicBezTo>
                <a:cubicBezTo>
                  <a:pt x="1073528" y="3279454"/>
                  <a:pt x="976161" y="3263436"/>
                  <a:pt x="876298" y="3244747"/>
                </a:cubicBezTo>
                <a:cubicBezTo>
                  <a:pt x="826367" y="3234068"/>
                  <a:pt x="776435" y="3223389"/>
                  <a:pt x="729000" y="3212709"/>
                </a:cubicBezTo>
                <a:cubicBezTo>
                  <a:pt x="716517" y="3210039"/>
                  <a:pt x="704035" y="3207370"/>
                  <a:pt x="691552" y="3204700"/>
                </a:cubicBezTo>
                <a:cubicBezTo>
                  <a:pt x="691552" y="3204700"/>
                  <a:pt x="691552" y="3204700"/>
                  <a:pt x="689055" y="3204700"/>
                </a:cubicBezTo>
                <a:cubicBezTo>
                  <a:pt x="689055" y="3204700"/>
                  <a:pt x="689055" y="3204700"/>
                  <a:pt x="681565" y="3202030"/>
                </a:cubicBezTo>
                <a:lnTo>
                  <a:pt x="668497" y="3195708"/>
                </a:lnTo>
                <a:lnTo>
                  <a:pt x="669082" y="3186011"/>
                </a:lnTo>
                <a:lnTo>
                  <a:pt x="669082" y="3167323"/>
                </a:lnTo>
                <a:cubicBezTo>
                  <a:pt x="666586" y="3183341"/>
                  <a:pt x="666586" y="3183341"/>
                  <a:pt x="666586" y="3183341"/>
                </a:cubicBezTo>
                <a:cubicBezTo>
                  <a:pt x="662841" y="3190016"/>
                  <a:pt x="664714" y="3193353"/>
                  <a:pt x="668458" y="3195689"/>
                </a:cubicBezTo>
                <a:lnTo>
                  <a:pt x="668497" y="3195708"/>
                </a:lnTo>
                <a:lnTo>
                  <a:pt x="664089" y="3268775"/>
                </a:lnTo>
                <a:cubicBezTo>
                  <a:pt x="664089" y="3287464"/>
                  <a:pt x="661593" y="3303483"/>
                  <a:pt x="661593" y="3322171"/>
                </a:cubicBezTo>
                <a:cubicBezTo>
                  <a:pt x="661593" y="3330181"/>
                  <a:pt x="661593" y="3338190"/>
                  <a:pt x="659096" y="3346200"/>
                </a:cubicBezTo>
                <a:cubicBezTo>
                  <a:pt x="659096" y="3346200"/>
                  <a:pt x="659096" y="3346200"/>
                  <a:pt x="659096" y="3359549"/>
                </a:cubicBezTo>
                <a:cubicBezTo>
                  <a:pt x="659096" y="3359549"/>
                  <a:pt x="659096" y="3359549"/>
                  <a:pt x="659096" y="3367558"/>
                </a:cubicBezTo>
                <a:cubicBezTo>
                  <a:pt x="666586" y="3370228"/>
                  <a:pt x="671579" y="3372898"/>
                  <a:pt x="676572" y="3372898"/>
                </a:cubicBezTo>
                <a:cubicBezTo>
                  <a:pt x="676572" y="3372898"/>
                  <a:pt x="676572" y="3372898"/>
                  <a:pt x="684062" y="3375568"/>
                </a:cubicBezTo>
                <a:cubicBezTo>
                  <a:pt x="684062" y="3375568"/>
                  <a:pt x="684062" y="3375568"/>
                  <a:pt x="686559" y="3375568"/>
                </a:cubicBezTo>
                <a:cubicBezTo>
                  <a:pt x="686559" y="3375568"/>
                  <a:pt x="686559" y="3375568"/>
                  <a:pt x="686559" y="3378237"/>
                </a:cubicBezTo>
                <a:cubicBezTo>
                  <a:pt x="686559" y="3378237"/>
                  <a:pt x="686559" y="3378237"/>
                  <a:pt x="691552" y="3378237"/>
                </a:cubicBezTo>
                <a:cubicBezTo>
                  <a:pt x="711524" y="3380907"/>
                  <a:pt x="731497" y="3383577"/>
                  <a:pt x="751469" y="3386247"/>
                </a:cubicBezTo>
                <a:cubicBezTo>
                  <a:pt x="863815" y="3399596"/>
                  <a:pt x="978658" y="3410275"/>
                  <a:pt x="1098494" y="3418284"/>
                </a:cubicBezTo>
                <a:cubicBezTo>
                  <a:pt x="1128452" y="3418284"/>
                  <a:pt x="1158411" y="3420954"/>
                  <a:pt x="1188370" y="3420954"/>
                </a:cubicBezTo>
                <a:cubicBezTo>
                  <a:pt x="1188370" y="3420954"/>
                  <a:pt x="1188370" y="3420954"/>
                  <a:pt x="1233309" y="3423624"/>
                </a:cubicBezTo>
                <a:cubicBezTo>
                  <a:pt x="1233309" y="3423624"/>
                  <a:pt x="1233309" y="3423624"/>
                  <a:pt x="1258274" y="3423624"/>
                </a:cubicBezTo>
                <a:cubicBezTo>
                  <a:pt x="1258274" y="3423624"/>
                  <a:pt x="1258274" y="3423624"/>
                  <a:pt x="1263268" y="3423624"/>
                </a:cubicBezTo>
                <a:cubicBezTo>
                  <a:pt x="1263268" y="3423624"/>
                  <a:pt x="1263268" y="3423624"/>
                  <a:pt x="1270757" y="3423624"/>
                </a:cubicBezTo>
                <a:cubicBezTo>
                  <a:pt x="1270757" y="3423624"/>
                  <a:pt x="1270757" y="3423624"/>
                  <a:pt x="1283240" y="3423624"/>
                </a:cubicBezTo>
                <a:cubicBezTo>
                  <a:pt x="1353144" y="3423624"/>
                  <a:pt x="1428042" y="3415615"/>
                  <a:pt x="1510429" y="3399596"/>
                </a:cubicBezTo>
                <a:cubicBezTo>
                  <a:pt x="1510429" y="3399596"/>
                  <a:pt x="1510429" y="3399596"/>
                  <a:pt x="1540387" y="3394256"/>
                </a:cubicBezTo>
                <a:cubicBezTo>
                  <a:pt x="1552870" y="3391586"/>
                  <a:pt x="1562857" y="3388917"/>
                  <a:pt x="1572843" y="3386247"/>
                </a:cubicBezTo>
                <a:cubicBezTo>
                  <a:pt x="1582829" y="3383577"/>
                  <a:pt x="1595312" y="3378237"/>
                  <a:pt x="1607795" y="3375568"/>
                </a:cubicBezTo>
                <a:cubicBezTo>
                  <a:pt x="1620278" y="3370228"/>
                  <a:pt x="1632761" y="3364888"/>
                  <a:pt x="1645244" y="3362218"/>
                </a:cubicBezTo>
                <a:cubicBezTo>
                  <a:pt x="1695175" y="3343530"/>
                  <a:pt x="1745107" y="3319502"/>
                  <a:pt x="1790045" y="3290134"/>
                </a:cubicBezTo>
                <a:lnTo>
                  <a:pt x="1910478" y="3193621"/>
                </a:lnTo>
                <a:lnTo>
                  <a:pt x="1929853" y="3180672"/>
                </a:lnTo>
                <a:cubicBezTo>
                  <a:pt x="1934846" y="3175332"/>
                  <a:pt x="1942336" y="3172662"/>
                  <a:pt x="1947329" y="3167323"/>
                </a:cubicBezTo>
                <a:cubicBezTo>
                  <a:pt x="1952323" y="3164653"/>
                  <a:pt x="1954819" y="3161983"/>
                  <a:pt x="1957316" y="3159313"/>
                </a:cubicBezTo>
                <a:cubicBezTo>
                  <a:pt x="1964805" y="3153974"/>
                  <a:pt x="1964805" y="3153974"/>
                  <a:pt x="1964805" y="3153974"/>
                </a:cubicBezTo>
                <a:cubicBezTo>
                  <a:pt x="1967302" y="3151304"/>
                  <a:pt x="1972295" y="3148634"/>
                  <a:pt x="1974792" y="3145964"/>
                </a:cubicBezTo>
                <a:cubicBezTo>
                  <a:pt x="1982281" y="3137955"/>
                  <a:pt x="1982281" y="3137955"/>
                  <a:pt x="1982281" y="3137955"/>
                </a:cubicBezTo>
                <a:cubicBezTo>
                  <a:pt x="2004751" y="3119266"/>
                  <a:pt x="2022227" y="3097908"/>
                  <a:pt x="2039703" y="3071209"/>
                </a:cubicBezTo>
                <a:cubicBezTo>
                  <a:pt x="2054682" y="3049851"/>
                  <a:pt x="2072158" y="3023153"/>
                  <a:pt x="2084641" y="2991115"/>
                </a:cubicBezTo>
                <a:cubicBezTo>
                  <a:pt x="2099620" y="2956408"/>
                  <a:pt x="2114600" y="2916361"/>
                  <a:pt x="2124586" y="2870974"/>
                </a:cubicBezTo>
                <a:cubicBezTo>
                  <a:pt x="2129579" y="2849615"/>
                  <a:pt x="2134572" y="2825587"/>
                  <a:pt x="2139566" y="2801559"/>
                </a:cubicBezTo>
                <a:cubicBezTo>
                  <a:pt x="2139566" y="2788210"/>
                  <a:pt x="2142062" y="2777531"/>
                  <a:pt x="2144559" y="2764182"/>
                </a:cubicBezTo>
                <a:cubicBezTo>
                  <a:pt x="2144559" y="2753502"/>
                  <a:pt x="2147055" y="2740153"/>
                  <a:pt x="2147055" y="2729474"/>
                </a:cubicBezTo>
                <a:cubicBezTo>
                  <a:pt x="2149552" y="2705446"/>
                  <a:pt x="2152049" y="2681418"/>
                  <a:pt x="2152049" y="2657389"/>
                </a:cubicBezTo>
                <a:cubicBezTo>
                  <a:pt x="2152049" y="2636031"/>
                  <a:pt x="2154545" y="2612003"/>
                  <a:pt x="2154545" y="2593314"/>
                </a:cubicBezTo>
                <a:cubicBezTo>
                  <a:pt x="2154545" y="2571955"/>
                  <a:pt x="2159538" y="2577295"/>
                  <a:pt x="2164531" y="2574625"/>
                </a:cubicBezTo>
                <a:cubicBezTo>
                  <a:pt x="2164531" y="2569286"/>
                  <a:pt x="2164531" y="2561276"/>
                  <a:pt x="2162035" y="2555937"/>
                </a:cubicBezTo>
                <a:cubicBezTo>
                  <a:pt x="2162035" y="2550597"/>
                  <a:pt x="2162035" y="2547927"/>
                  <a:pt x="2162035" y="2542588"/>
                </a:cubicBezTo>
                <a:cubicBezTo>
                  <a:pt x="2162035" y="2539918"/>
                  <a:pt x="2162035" y="2534578"/>
                  <a:pt x="2162035" y="2529239"/>
                </a:cubicBezTo>
                <a:cubicBezTo>
                  <a:pt x="2159538" y="2513220"/>
                  <a:pt x="2159538" y="2494531"/>
                  <a:pt x="2159538" y="2475842"/>
                </a:cubicBezTo>
                <a:cubicBezTo>
                  <a:pt x="2159538" y="2457154"/>
                  <a:pt x="2157042" y="2438465"/>
                  <a:pt x="2157042" y="2419776"/>
                </a:cubicBezTo>
                <a:cubicBezTo>
                  <a:pt x="2154545" y="2403758"/>
                  <a:pt x="2152049" y="2387739"/>
                  <a:pt x="2149552" y="2371720"/>
                </a:cubicBezTo>
                <a:cubicBezTo>
                  <a:pt x="2149552" y="2371720"/>
                  <a:pt x="2152049" y="2377060"/>
                  <a:pt x="2154545" y="2390409"/>
                </a:cubicBezTo>
                <a:cubicBezTo>
                  <a:pt x="2157042" y="2395748"/>
                  <a:pt x="2157042" y="2403758"/>
                  <a:pt x="2159538" y="2411767"/>
                </a:cubicBezTo>
                <a:cubicBezTo>
                  <a:pt x="2159538" y="2417107"/>
                  <a:pt x="2159538" y="2422446"/>
                  <a:pt x="2159538" y="2427786"/>
                </a:cubicBezTo>
                <a:cubicBezTo>
                  <a:pt x="2162035" y="2430456"/>
                  <a:pt x="2162035" y="2435795"/>
                  <a:pt x="2162035" y="2441135"/>
                </a:cubicBezTo>
                <a:cubicBezTo>
                  <a:pt x="2164531" y="2451814"/>
                  <a:pt x="2164531" y="2462493"/>
                  <a:pt x="2164531" y="2473173"/>
                </a:cubicBezTo>
                <a:cubicBezTo>
                  <a:pt x="2167028" y="2486522"/>
                  <a:pt x="2167028" y="2497201"/>
                  <a:pt x="2167028" y="2507880"/>
                </a:cubicBezTo>
                <a:cubicBezTo>
                  <a:pt x="2169525" y="2529239"/>
                  <a:pt x="2169525" y="2545257"/>
                  <a:pt x="2172021" y="2558606"/>
                </a:cubicBezTo>
                <a:cubicBezTo>
                  <a:pt x="2174518" y="2545257"/>
                  <a:pt x="2174518" y="2531908"/>
                  <a:pt x="2174518" y="2515890"/>
                </a:cubicBezTo>
                <a:cubicBezTo>
                  <a:pt x="2174518" y="2507880"/>
                  <a:pt x="2174518" y="2497201"/>
                  <a:pt x="2172021" y="2489191"/>
                </a:cubicBezTo>
                <a:cubicBezTo>
                  <a:pt x="2172021" y="2483852"/>
                  <a:pt x="2172021" y="2478512"/>
                  <a:pt x="2172021" y="2473173"/>
                </a:cubicBezTo>
                <a:cubicBezTo>
                  <a:pt x="2172021" y="2470503"/>
                  <a:pt x="2172021" y="2465163"/>
                  <a:pt x="2169525" y="2459824"/>
                </a:cubicBezTo>
                <a:cubicBezTo>
                  <a:pt x="2169525" y="2441135"/>
                  <a:pt x="2167028" y="2417107"/>
                  <a:pt x="2162035" y="2395748"/>
                </a:cubicBezTo>
                <a:cubicBezTo>
                  <a:pt x="2162035" y="2393078"/>
                  <a:pt x="2162035" y="2385069"/>
                  <a:pt x="2159538" y="2379729"/>
                </a:cubicBezTo>
                <a:cubicBezTo>
                  <a:pt x="2159538" y="2374390"/>
                  <a:pt x="2159538" y="2369050"/>
                  <a:pt x="2157042" y="2363711"/>
                </a:cubicBezTo>
                <a:cubicBezTo>
                  <a:pt x="2157042" y="2355701"/>
                  <a:pt x="2154545" y="2345022"/>
                  <a:pt x="2152049" y="2334343"/>
                </a:cubicBezTo>
                <a:cubicBezTo>
                  <a:pt x="2154545" y="2339682"/>
                  <a:pt x="2157042" y="2345022"/>
                  <a:pt x="2159538" y="2353031"/>
                </a:cubicBezTo>
                <a:cubicBezTo>
                  <a:pt x="2162035" y="2361041"/>
                  <a:pt x="2164531" y="2369050"/>
                  <a:pt x="2167028" y="2379729"/>
                </a:cubicBezTo>
                <a:cubicBezTo>
                  <a:pt x="2169525" y="2387739"/>
                  <a:pt x="2172021" y="2398418"/>
                  <a:pt x="2174518" y="2409097"/>
                </a:cubicBezTo>
                <a:cubicBezTo>
                  <a:pt x="2174518" y="2417107"/>
                  <a:pt x="2174518" y="2417107"/>
                  <a:pt x="2174518" y="2417107"/>
                </a:cubicBezTo>
                <a:cubicBezTo>
                  <a:pt x="2177014" y="2425116"/>
                  <a:pt x="2177014" y="2425116"/>
                  <a:pt x="2177014" y="2425116"/>
                </a:cubicBezTo>
                <a:cubicBezTo>
                  <a:pt x="2177014" y="2430456"/>
                  <a:pt x="2177014" y="2435795"/>
                  <a:pt x="2179511" y="2441135"/>
                </a:cubicBezTo>
                <a:cubicBezTo>
                  <a:pt x="2179511" y="2435795"/>
                  <a:pt x="2179511" y="2430456"/>
                  <a:pt x="2179511" y="2425116"/>
                </a:cubicBezTo>
                <a:cubicBezTo>
                  <a:pt x="2179511" y="2419776"/>
                  <a:pt x="2179511" y="2414437"/>
                  <a:pt x="2177014" y="2409097"/>
                </a:cubicBezTo>
                <a:cubicBezTo>
                  <a:pt x="2177014" y="2401088"/>
                  <a:pt x="2177014" y="2390409"/>
                  <a:pt x="2177014" y="2382399"/>
                </a:cubicBezTo>
                <a:cubicBezTo>
                  <a:pt x="2174518" y="2377060"/>
                  <a:pt x="2174518" y="2371720"/>
                  <a:pt x="2174518" y="2366380"/>
                </a:cubicBezTo>
                <a:cubicBezTo>
                  <a:pt x="2174518" y="2363711"/>
                  <a:pt x="2174518" y="2358371"/>
                  <a:pt x="2172021" y="2355701"/>
                </a:cubicBezTo>
                <a:cubicBezTo>
                  <a:pt x="2172021" y="2347692"/>
                  <a:pt x="2169525" y="2339682"/>
                  <a:pt x="2169525" y="2331673"/>
                </a:cubicBezTo>
                <a:cubicBezTo>
                  <a:pt x="2167028" y="2326333"/>
                  <a:pt x="2167028" y="2323663"/>
                  <a:pt x="2164531" y="2320994"/>
                </a:cubicBezTo>
                <a:cubicBezTo>
                  <a:pt x="2162035" y="2310314"/>
                  <a:pt x="2162035" y="2310314"/>
                  <a:pt x="2162035" y="2310314"/>
                </a:cubicBezTo>
                <a:cubicBezTo>
                  <a:pt x="2159538" y="2299635"/>
                  <a:pt x="2159538" y="2299635"/>
                  <a:pt x="2159538" y="2299635"/>
                </a:cubicBezTo>
                <a:cubicBezTo>
                  <a:pt x="2159538" y="2294296"/>
                  <a:pt x="2159538" y="2294296"/>
                  <a:pt x="2159538" y="2294296"/>
                </a:cubicBezTo>
                <a:cubicBezTo>
                  <a:pt x="2157042" y="2291626"/>
                  <a:pt x="2157042" y="2291626"/>
                  <a:pt x="2157042" y="2291626"/>
                </a:cubicBezTo>
                <a:cubicBezTo>
                  <a:pt x="2154545" y="2286286"/>
                  <a:pt x="2152049" y="2280946"/>
                  <a:pt x="2149552" y="2275607"/>
                </a:cubicBezTo>
                <a:cubicBezTo>
                  <a:pt x="2147055" y="2270267"/>
                  <a:pt x="2147055" y="2270267"/>
                  <a:pt x="2147055" y="2270267"/>
                </a:cubicBezTo>
                <a:cubicBezTo>
                  <a:pt x="2147055" y="2267597"/>
                  <a:pt x="2147055" y="2267597"/>
                  <a:pt x="2147055" y="2267597"/>
                </a:cubicBezTo>
                <a:cubicBezTo>
                  <a:pt x="2142062" y="2259588"/>
                  <a:pt x="2142062" y="2259588"/>
                  <a:pt x="2142062" y="2259588"/>
                </a:cubicBezTo>
                <a:cubicBezTo>
                  <a:pt x="2139566" y="2254248"/>
                  <a:pt x="2137069" y="2248909"/>
                  <a:pt x="2134572" y="2246239"/>
                </a:cubicBezTo>
                <a:cubicBezTo>
                  <a:pt x="2129579" y="2240899"/>
                  <a:pt x="2127083" y="2238230"/>
                  <a:pt x="2124586" y="2232890"/>
                </a:cubicBezTo>
                <a:cubicBezTo>
                  <a:pt x="2119593" y="2227550"/>
                  <a:pt x="2117096" y="2222211"/>
                  <a:pt x="2112103" y="2216871"/>
                </a:cubicBezTo>
                <a:cubicBezTo>
                  <a:pt x="2109607" y="2214201"/>
                  <a:pt x="2109607" y="2214201"/>
                  <a:pt x="2109607" y="2214201"/>
                </a:cubicBezTo>
                <a:cubicBezTo>
                  <a:pt x="2107110" y="2211531"/>
                  <a:pt x="2107110" y="2211531"/>
                  <a:pt x="2107110" y="2211531"/>
                </a:cubicBezTo>
                <a:cubicBezTo>
                  <a:pt x="2104614" y="2208862"/>
                  <a:pt x="2104614" y="2208862"/>
                  <a:pt x="2104614" y="2208862"/>
                </a:cubicBezTo>
                <a:cubicBezTo>
                  <a:pt x="2099620" y="2206192"/>
                  <a:pt x="2094627" y="2200852"/>
                  <a:pt x="2089634" y="2198182"/>
                </a:cubicBezTo>
                <a:cubicBezTo>
                  <a:pt x="2079648" y="2190173"/>
                  <a:pt x="2069662" y="2179494"/>
                  <a:pt x="2059675" y="2171484"/>
                </a:cubicBezTo>
                <a:lnTo>
                  <a:pt x="2046967" y="2161777"/>
                </a:lnTo>
                <a:lnTo>
                  <a:pt x="2029716" y="2128767"/>
                </a:lnTo>
                <a:lnTo>
                  <a:pt x="2016023" y="2107845"/>
                </a:lnTo>
                <a:lnTo>
                  <a:pt x="2026011" y="2114417"/>
                </a:lnTo>
                <a:cubicBezTo>
                  <a:pt x="2039703" y="2123428"/>
                  <a:pt x="2039703" y="2123428"/>
                  <a:pt x="2039703" y="2123428"/>
                </a:cubicBezTo>
                <a:cubicBezTo>
                  <a:pt x="2054682" y="2134107"/>
                  <a:pt x="2054682" y="2134107"/>
                  <a:pt x="2054682" y="2134107"/>
                </a:cubicBezTo>
                <a:cubicBezTo>
                  <a:pt x="2059675" y="2136777"/>
                  <a:pt x="2064668" y="2142116"/>
                  <a:pt x="2069662" y="2144786"/>
                </a:cubicBezTo>
                <a:cubicBezTo>
                  <a:pt x="2122090" y="2190173"/>
                  <a:pt x="2122090" y="2190173"/>
                  <a:pt x="2122090" y="2190173"/>
                </a:cubicBezTo>
                <a:cubicBezTo>
                  <a:pt x="2129579" y="2195513"/>
                  <a:pt x="2129579" y="2195513"/>
                  <a:pt x="2129579" y="2195513"/>
                </a:cubicBezTo>
                <a:cubicBezTo>
                  <a:pt x="2129579" y="2198182"/>
                  <a:pt x="2129579" y="2198182"/>
                  <a:pt x="2129579" y="2198182"/>
                </a:cubicBezTo>
                <a:cubicBezTo>
                  <a:pt x="2134572" y="2203522"/>
                  <a:pt x="2134572" y="2203522"/>
                  <a:pt x="2134572" y="2203522"/>
                </a:cubicBezTo>
                <a:cubicBezTo>
                  <a:pt x="2139566" y="2211531"/>
                  <a:pt x="2139566" y="2211531"/>
                  <a:pt x="2139566" y="2211531"/>
                </a:cubicBezTo>
                <a:cubicBezTo>
                  <a:pt x="2142062" y="2214201"/>
                  <a:pt x="2144559" y="2216871"/>
                  <a:pt x="2147055" y="2219541"/>
                </a:cubicBezTo>
                <a:cubicBezTo>
                  <a:pt x="2147055" y="2222211"/>
                  <a:pt x="2149552" y="2224881"/>
                  <a:pt x="2152049" y="2227550"/>
                </a:cubicBezTo>
                <a:cubicBezTo>
                  <a:pt x="2157042" y="2238230"/>
                  <a:pt x="2162035" y="2248909"/>
                  <a:pt x="2169525" y="2259588"/>
                </a:cubicBezTo>
                <a:lnTo>
                  <a:pt x="2177014" y="2280946"/>
                </a:lnTo>
                <a:lnTo>
                  <a:pt x="2182007" y="2299635"/>
                </a:lnTo>
                <a:cubicBezTo>
                  <a:pt x="2182007" y="2299635"/>
                  <a:pt x="2182007" y="2299635"/>
                  <a:pt x="2179511" y="2288956"/>
                </a:cubicBezTo>
                <a:cubicBezTo>
                  <a:pt x="2179511" y="2286286"/>
                  <a:pt x="2177014" y="2283616"/>
                  <a:pt x="2177014" y="2280946"/>
                </a:cubicBezTo>
                <a:lnTo>
                  <a:pt x="2177014" y="2280946"/>
                </a:lnTo>
                <a:lnTo>
                  <a:pt x="2172021" y="2262258"/>
                </a:lnTo>
                <a:cubicBezTo>
                  <a:pt x="2172021" y="2259588"/>
                  <a:pt x="2172021" y="2259588"/>
                  <a:pt x="2172021" y="2259588"/>
                </a:cubicBezTo>
                <a:cubicBezTo>
                  <a:pt x="2169525" y="2254248"/>
                  <a:pt x="2169525" y="2254248"/>
                  <a:pt x="2169525" y="2254248"/>
                </a:cubicBezTo>
                <a:cubicBezTo>
                  <a:pt x="2169525" y="2251579"/>
                  <a:pt x="2167028" y="2248909"/>
                  <a:pt x="2167028" y="2246239"/>
                </a:cubicBezTo>
                <a:cubicBezTo>
                  <a:pt x="2164531" y="2240899"/>
                  <a:pt x="2162035" y="2235560"/>
                  <a:pt x="2159538" y="2230220"/>
                </a:cubicBezTo>
                <a:cubicBezTo>
                  <a:pt x="2154545" y="2224881"/>
                  <a:pt x="2152049" y="2219541"/>
                  <a:pt x="2149552" y="2214201"/>
                </a:cubicBezTo>
                <a:cubicBezTo>
                  <a:pt x="2147055" y="2208862"/>
                  <a:pt x="2142062" y="2203522"/>
                  <a:pt x="2137069" y="2198182"/>
                </a:cubicBezTo>
                <a:cubicBezTo>
                  <a:pt x="2134572" y="2195513"/>
                  <a:pt x="2134572" y="2195513"/>
                  <a:pt x="2134572" y="2195513"/>
                </a:cubicBezTo>
                <a:cubicBezTo>
                  <a:pt x="2134572" y="2192843"/>
                  <a:pt x="2134572" y="2192843"/>
                  <a:pt x="2134572" y="2192843"/>
                </a:cubicBezTo>
                <a:cubicBezTo>
                  <a:pt x="2132076" y="2192843"/>
                  <a:pt x="2132076" y="2192843"/>
                  <a:pt x="2132076" y="2192843"/>
                </a:cubicBezTo>
                <a:cubicBezTo>
                  <a:pt x="2127083" y="2184833"/>
                  <a:pt x="2127083" y="2184833"/>
                  <a:pt x="2127083" y="2184833"/>
                </a:cubicBezTo>
                <a:cubicBezTo>
                  <a:pt x="2117096" y="2179494"/>
                  <a:pt x="2109607" y="2171484"/>
                  <a:pt x="2099620" y="2163475"/>
                </a:cubicBezTo>
                <a:cubicBezTo>
                  <a:pt x="2092131" y="2155466"/>
                  <a:pt x="2084641" y="2147456"/>
                  <a:pt x="2074655" y="2142116"/>
                </a:cubicBezTo>
                <a:cubicBezTo>
                  <a:pt x="2072158" y="2139447"/>
                  <a:pt x="2069662" y="2136777"/>
                  <a:pt x="2069662" y="2134107"/>
                </a:cubicBezTo>
                <a:cubicBezTo>
                  <a:pt x="2059675" y="2131437"/>
                  <a:pt x="2059675" y="2131437"/>
                  <a:pt x="2059675" y="2131437"/>
                </a:cubicBezTo>
                <a:cubicBezTo>
                  <a:pt x="2044696" y="2120758"/>
                  <a:pt x="2044696" y="2120758"/>
                  <a:pt x="2044696" y="2120758"/>
                </a:cubicBezTo>
                <a:lnTo>
                  <a:pt x="2006786" y="2093731"/>
                </a:lnTo>
                <a:lnTo>
                  <a:pt x="1989785" y="2067754"/>
                </a:lnTo>
                <a:lnTo>
                  <a:pt x="2014737" y="2083381"/>
                </a:lnTo>
                <a:cubicBezTo>
                  <a:pt x="2032213" y="2096730"/>
                  <a:pt x="2049689" y="2107409"/>
                  <a:pt x="2067165" y="2120758"/>
                </a:cubicBezTo>
                <a:cubicBezTo>
                  <a:pt x="2079648" y="2128767"/>
                  <a:pt x="2079648" y="2128767"/>
                  <a:pt x="2079648" y="2128767"/>
                </a:cubicBezTo>
                <a:cubicBezTo>
                  <a:pt x="2089634" y="2139447"/>
                  <a:pt x="2089634" y="2139447"/>
                  <a:pt x="2089634" y="2139447"/>
                </a:cubicBezTo>
                <a:cubicBezTo>
                  <a:pt x="2097124" y="2144786"/>
                  <a:pt x="2104614" y="2152796"/>
                  <a:pt x="2112103" y="2158135"/>
                </a:cubicBezTo>
                <a:cubicBezTo>
                  <a:pt x="2119593" y="2166145"/>
                  <a:pt x="2127083" y="2171484"/>
                  <a:pt x="2134572" y="2176824"/>
                </a:cubicBezTo>
                <a:cubicBezTo>
                  <a:pt x="2139566" y="2182164"/>
                  <a:pt x="2139566" y="2182164"/>
                  <a:pt x="2139566" y="2182164"/>
                </a:cubicBezTo>
                <a:cubicBezTo>
                  <a:pt x="2142062" y="2184833"/>
                  <a:pt x="2142062" y="2184833"/>
                  <a:pt x="2142062" y="2184833"/>
                </a:cubicBezTo>
                <a:cubicBezTo>
                  <a:pt x="2144559" y="2190173"/>
                  <a:pt x="2144559" y="2190173"/>
                  <a:pt x="2144559" y="2190173"/>
                </a:cubicBezTo>
                <a:cubicBezTo>
                  <a:pt x="2149552" y="2195513"/>
                  <a:pt x="2152049" y="2200852"/>
                  <a:pt x="2157042" y="2203522"/>
                </a:cubicBezTo>
                <a:cubicBezTo>
                  <a:pt x="2159538" y="2206192"/>
                  <a:pt x="2159538" y="2208862"/>
                  <a:pt x="2162035" y="2211531"/>
                </a:cubicBezTo>
                <a:cubicBezTo>
                  <a:pt x="2164531" y="2219541"/>
                  <a:pt x="2164531" y="2219541"/>
                  <a:pt x="2164531" y="2219541"/>
                </a:cubicBezTo>
                <a:cubicBezTo>
                  <a:pt x="2169525" y="2224881"/>
                  <a:pt x="2169525" y="2224881"/>
                  <a:pt x="2169525" y="2224881"/>
                </a:cubicBezTo>
                <a:cubicBezTo>
                  <a:pt x="2172021" y="2230220"/>
                  <a:pt x="2172021" y="2230220"/>
                  <a:pt x="2172021" y="2230220"/>
                </a:cubicBezTo>
                <a:cubicBezTo>
                  <a:pt x="2172021" y="2232890"/>
                  <a:pt x="2172021" y="2232890"/>
                  <a:pt x="2172021" y="2232890"/>
                </a:cubicBezTo>
                <a:cubicBezTo>
                  <a:pt x="2174518" y="2238230"/>
                  <a:pt x="2177014" y="2243569"/>
                  <a:pt x="2179511" y="2246239"/>
                </a:cubicBezTo>
                <a:cubicBezTo>
                  <a:pt x="2179511" y="2248909"/>
                  <a:pt x="2182007" y="2251579"/>
                  <a:pt x="2182007" y="2254248"/>
                </a:cubicBezTo>
                <a:cubicBezTo>
                  <a:pt x="2182007" y="2256918"/>
                  <a:pt x="2184504" y="2259588"/>
                  <a:pt x="2184504" y="2262258"/>
                </a:cubicBezTo>
                <a:cubicBezTo>
                  <a:pt x="2191994" y="2264928"/>
                  <a:pt x="2191994" y="2259588"/>
                  <a:pt x="2187001" y="2248909"/>
                </a:cubicBezTo>
                <a:cubicBezTo>
                  <a:pt x="2184504" y="2246239"/>
                  <a:pt x="2182007" y="2240899"/>
                  <a:pt x="2179511" y="2235560"/>
                </a:cubicBezTo>
                <a:cubicBezTo>
                  <a:pt x="2177014" y="2230220"/>
                  <a:pt x="2174518" y="2224881"/>
                  <a:pt x="2172021" y="2222211"/>
                </a:cubicBezTo>
                <a:cubicBezTo>
                  <a:pt x="2174518" y="2222211"/>
                  <a:pt x="2174518" y="2224881"/>
                  <a:pt x="2177014" y="2227550"/>
                </a:cubicBezTo>
                <a:cubicBezTo>
                  <a:pt x="2177014" y="2227550"/>
                  <a:pt x="2179511" y="2230220"/>
                  <a:pt x="2179511" y="2232890"/>
                </a:cubicBezTo>
                <a:cubicBezTo>
                  <a:pt x="2182007" y="2238230"/>
                  <a:pt x="2184504" y="2240899"/>
                  <a:pt x="2187001" y="2246239"/>
                </a:cubicBezTo>
                <a:cubicBezTo>
                  <a:pt x="2189497" y="2248909"/>
                  <a:pt x="2189497" y="2251579"/>
                  <a:pt x="2189497" y="2254248"/>
                </a:cubicBezTo>
                <a:cubicBezTo>
                  <a:pt x="2191994" y="2259588"/>
                  <a:pt x="2191994" y="2262258"/>
                  <a:pt x="2194490" y="2264928"/>
                </a:cubicBezTo>
                <a:cubicBezTo>
                  <a:pt x="2194490" y="2267597"/>
                  <a:pt x="2196987" y="2270267"/>
                  <a:pt x="2196987" y="2275607"/>
                </a:cubicBezTo>
                <a:cubicBezTo>
                  <a:pt x="2199483" y="2278277"/>
                  <a:pt x="2199483" y="2278277"/>
                  <a:pt x="2199483" y="2278277"/>
                </a:cubicBezTo>
                <a:cubicBezTo>
                  <a:pt x="2201980" y="2286286"/>
                  <a:pt x="2201980" y="2286286"/>
                  <a:pt x="2201980" y="2286286"/>
                </a:cubicBezTo>
                <a:cubicBezTo>
                  <a:pt x="2204477" y="2291626"/>
                  <a:pt x="2206973" y="2302305"/>
                  <a:pt x="2209470" y="2310314"/>
                </a:cubicBezTo>
                <a:cubicBezTo>
                  <a:pt x="2209470" y="2315654"/>
                  <a:pt x="2209470" y="2315654"/>
                  <a:pt x="2209470" y="2315654"/>
                </a:cubicBezTo>
                <a:cubicBezTo>
                  <a:pt x="2211966" y="2323663"/>
                  <a:pt x="2211966" y="2323663"/>
                  <a:pt x="2211966" y="2323663"/>
                </a:cubicBezTo>
                <a:cubicBezTo>
                  <a:pt x="2211966" y="2326333"/>
                  <a:pt x="2214463" y="2331673"/>
                  <a:pt x="2214463" y="2337012"/>
                </a:cubicBezTo>
                <a:cubicBezTo>
                  <a:pt x="2216959" y="2342352"/>
                  <a:pt x="2216959" y="2345022"/>
                  <a:pt x="2216959" y="2350361"/>
                </a:cubicBezTo>
                <a:cubicBezTo>
                  <a:pt x="2219456" y="2358371"/>
                  <a:pt x="2219456" y="2358371"/>
                  <a:pt x="2219456" y="2358371"/>
                </a:cubicBezTo>
                <a:cubicBezTo>
                  <a:pt x="2219456" y="2366380"/>
                  <a:pt x="2219456" y="2366380"/>
                  <a:pt x="2219456" y="2366380"/>
                </a:cubicBezTo>
                <a:cubicBezTo>
                  <a:pt x="2221953" y="2377060"/>
                  <a:pt x="2221953" y="2387739"/>
                  <a:pt x="2224449" y="2398418"/>
                </a:cubicBezTo>
                <a:cubicBezTo>
                  <a:pt x="2226946" y="2409097"/>
                  <a:pt x="2226946" y="2419776"/>
                  <a:pt x="2226946" y="2433126"/>
                </a:cubicBezTo>
                <a:cubicBezTo>
                  <a:pt x="2226946" y="2443805"/>
                  <a:pt x="2229442" y="2454484"/>
                  <a:pt x="2229442" y="2465163"/>
                </a:cubicBezTo>
                <a:cubicBezTo>
                  <a:pt x="2229442" y="2489191"/>
                  <a:pt x="2229442" y="2510550"/>
                  <a:pt x="2229442" y="2531908"/>
                </a:cubicBezTo>
                <a:cubicBezTo>
                  <a:pt x="2229442" y="2542588"/>
                  <a:pt x="2229442" y="2553267"/>
                  <a:pt x="2229442" y="2561276"/>
                </a:cubicBezTo>
                <a:cubicBezTo>
                  <a:pt x="2229442" y="2571955"/>
                  <a:pt x="2229442" y="2579965"/>
                  <a:pt x="2229442" y="2590644"/>
                </a:cubicBezTo>
                <a:cubicBezTo>
                  <a:pt x="2229442" y="2606663"/>
                  <a:pt x="2226946" y="2620012"/>
                  <a:pt x="2226946" y="2630691"/>
                </a:cubicBezTo>
                <a:cubicBezTo>
                  <a:pt x="2226946" y="2641370"/>
                  <a:pt x="2229442" y="2654720"/>
                  <a:pt x="2229442" y="2668069"/>
                </a:cubicBezTo>
                <a:cubicBezTo>
                  <a:pt x="2231939" y="2681418"/>
                  <a:pt x="2231939" y="2697436"/>
                  <a:pt x="2231939" y="2716125"/>
                </a:cubicBezTo>
                <a:cubicBezTo>
                  <a:pt x="2231939" y="2732144"/>
                  <a:pt x="2231939" y="2748163"/>
                  <a:pt x="2231939" y="2764182"/>
                </a:cubicBezTo>
                <a:cubicBezTo>
                  <a:pt x="2229442" y="2780200"/>
                  <a:pt x="2229442" y="2796219"/>
                  <a:pt x="2226946" y="2809568"/>
                </a:cubicBezTo>
                <a:cubicBezTo>
                  <a:pt x="2224449" y="2814908"/>
                  <a:pt x="2221953" y="2825587"/>
                  <a:pt x="2216959" y="2838936"/>
                </a:cubicBezTo>
                <a:cubicBezTo>
                  <a:pt x="2214463" y="2849615"/>
                  <a:pt x="2209470" y="2865634"/>
                  <a:pt x="2206973" y="2881653"/>
                </a:cubicBezTo>
                <a:cubicBezTo>
                  <a:pt x="2204477" y="2886993"/>
                  <a:pt x="2201980" y="2897672"/>
                  <a:pt x="2199483" y="2905681"/>
                </a:cubicBezTo>
                <a:cubicBezTo>
                  <a:pt x="2196987" y="2913691"/>
                  <a:pt x="2194490" y="2921700"/>
                  <a:pt x="2191994" y="2929710"/>
                </a:cubicBezTo>
                <a:cubicBezTo>
                  <a:pt x="2187001" y="2948398"/>
                  <a:pt x="2179511" y="2967087"/>
                  <a:pt x="2174518" y="2985776"/>
                </a:cubicBezTo>
                <a:cubicBezTo>
                  <a:pt x="2162035" y="3023153"/>
                  <a:pt x="2144559" y="3057860"/>
                  <a:pt x="2127083" y="3092568"/>
                </a:cubicBezTo>
                <a:cubicBezTo>
                  <a:pt x="2107110" y="3124606"/>
                  <a:pt x="2087138" y="3151304"/>
                  <a:pt x="2064668" y="3175332"/>
                </a:cubicBezTo>
                <a:cubicBezTo>
                  <a:pt x="2067165" y="3172662"/>
                  <a:pt x="2069662" y="3172662"/>
                  <a:pt x="2072158" y="3169992"/>
                </a:cubicBezTo>
                <a:cubicBezTo>
                  <a:pt x="2074655" y="3167323"/>
                  <a:pt x="2077151" y="3164653"/>
                  <a:pt x="2079648" y="3161983"/>
                </a:cubicBezTo>
                <a:cubicBezTo>
                  <a:pt x="2084641" y="3159313"/>
                  <a:pt x="2092131" y="3153974"/>
                  <a:pt x="2097124" y="3145964"/>
                </a:cubicBezTo>
                <a:cubicBezTo>
                  <a:pt x="2102117" y="3140624"/>
                  <a:pt x="2107110" y="3132615"/>
                  <a:pt x="2114600" y="3124606"/>
                </a:cubicBezTo>
                <a:cubicBezTo>
                  <a:pt x="2119593" y="3116596"/>
                  <a:pt x="2124586" y="3108587"/>
                  <a:pt x="2132076" y="3100577"/>
                </a:cubicBezTo>
                <a:cubicBezTo>
                  <a:pt x="2154545" y="3063200"/>
                  <a:pt x="2174518" y="3015144"/>
                  <a:pt x="2189497" y="2969757"/>
                </a:cubicBezTo>
                <a:cubicBezTo>
                  <a:pt x="2191994" y="2967087"/>
                  <a:pt x="2189497" y="2975096"/>
                  <a:pt x="2187001" y="2988445"/>
                </a:cubicBezTo>
                <a:cubicBezTo>
                  <a:pt x="2184504" y="2999125"/>
                  <a:pt x="2179511" y="3009804"/>
                  <a:pt x="2177014" y="3012474"/>
                </a:cubicBezTo>
                <a:cubicBezTo>
                  <a:pt x="2179511" y="3007134"/>
                  <a:pt x="2184504" y="3001794"/>
                  <a:pt x="2189497" y="2993785"/>
                </a:cubicBezTo>
                <a:cubicBezTo>
                  <a:pt x="2191994" y="2985776"/>
                  <a:pt x="2196987" y="2975096"/>
                  <a:pt x="2201980" y="2964417"/>
                </a:cubicBezTo>
                <a:cubicBezTo>
                  <a:pt x="2206973" y="2953738"/>
                  <a:pt x="2209470" y="2943059"/>
                  <a:pt x="2214463" y="2929710"/>
                </a:cubicBezTo>
                <a:cubicBezTo>
                  <a:pt x="2216959" y="2916361"/>
                  <a:pt x="2221953" y="2900342"/>
                  <a:pt x="2224449" y="2886993"/>
                </a:cubicBezTo>
                <a:cubicBezTo>
                  <a:pt x="2239429" y="2825587"/>
                  <a:pt x="2251912" y="2745493"/>
                  <a:pt x="2254408" y="2660059"/>
                </a:cubicBezTo>
                <a:cubicBezTo>
                  <a:pt x="2256905" y="2638701"/>
                  <a:pt x="2256905" y="2617342"/>
                  <a:pt x="2256905" y="2595984"/>
                </a:cubicBezTo>
                <a:cubicBezTo>
                  <a:pt x="2256905" y="2585305"/>
                  <a:pt x="2256905" y="2574625"/>
                  <a:pt x="2256905" y="2563946"/>
                </a:cubicBezTo>
                <a:cubicBezTo>
                  <a:pt x="2256905" y="2553267"/>
                  <a:pt x="2259401" y="2539918"/>
                  <a:pt x="2256905" y="2531908"/>
                </a:cubicBezTo>
                <a:cubicBezTo>
                  <a:pt x="2256905" y="2510550"/>
                  <a:pt x="2256905" y="2489191"/>
                  <a:pt x="2256905" y="2470503"/>
                </a:cubicBezTo>
                <a:cubicBezTo>
                  <a:pt x="2254408" y="2451814"/>
                  <a:pt x="2251912" y="2433126"/>
                  <a:pt x="2251912" y="2414437"/>
                </a:cubicBezTo>
                <a:cubicBezTo>
                  <a:pt x="2251912" y="2403758"/>
                  <a:pt x="2249415" y="2398418"/>
                  <a:pt x="2249415" y="2387739"/>
                </a:cubicBezTo>
                <a:cubicBezTo>
                  <a:pt x="2246918" y="2379729"/>
                  <a:pt x="2246918" y="2371720"/>
                  <a:pt x="2246918" y="2363711"/>
                </a:cubicBezTo>
                <a:cubicBezTo>
                  <a:pt x="2244422" y="2361041"/>
                  <a:pt x="2244422" y="2355701"/>
                  <a:pt x="2244422" y="2353031"/>
                </a:cubicBezTo>
                <a:cubicBezTo>
                  <a:pt x="2244422" y="2350361"/>
                  <a:pt x="2244422" y="2345022"/>
                  <a:pt x="2241925" y="2342352"/>
                </a:cubicBezTo>
                <a:cubicBezTo>
                  <a:pt x="2241925" y="2334343"/>
                  <a:pt x="2239429" y="2329003"/>
                  <a:pt x="2239429" y="2320994"/>
                </a:cubicBezTo>
                <a:cubicBezTo>
                  <a:pt x="2236932" y="2307645"/>
                  <a:pt x="2234436" y="2296965"/>
                  <a:pt x="2231939" y="2286286"/>
                </a:cubicBezTo>
                <a:cubicBezTo>
                  <a:pt x="2229442" y="2280946"/>
                  <a:pt x="2229442" y="2275607"/>
                  <a:pt x="2226946" y="2270267"/>
                </a:cubicBezTo>
                <a:cubicBezTo>
                  <a:pt x="2226946" y="2264928"/>
                  <a:pt x="2224449" y="2262258"/>
                  <a:pt x="2224449" y="2256918"/>
                </a:cubicBezTo>
                <a:cubicBezTo>
                  <a:pt x="2221953" y="2251579"/>
                  <a:pt x="2219456" y="2246239"/>
                  <a:pt x="2216959" y="2238230"/>
                </a:cubicBezTo>
                <a:cubicBezTo>
                  <a:pt x="2214463" y="2232890"/>
                  <a:pt x="2211966" y="2227550"/>
                  <a:pt x="2209470" y="2222211"/>
                </a:cubicBezTo>
                <a:cubicBezTo>
                  <a:pt x="2204477" y="2214201"/>
                  <a:pt x="2204477" y="2214201"/>
                  <a:pt x="2204477" y="2214201"/>
                </a:cubicBezTo>
                <a:cubicBezTo>
                  <a:pt x="2201980" y="2208862"/>
                  <a:pt x="2201980" y="2208862"/>
                  <a:pt x="2201980" y="2208862"/>
                </a:cubicBezTo>
                <a:cubicBezTo>
                  <a:pt x="2199483" y="2203522"/>
                  <a:pt x="2199483" y="2203522"/>
                  <a:pt x="2199483" y="2203522"/>
                </a:cubicBezTo>
                <a:cubicBezTo>
                  <a:pt x="2196987" y="2198182"/>
                  <a:pt x="2194490" y="2195513"/>
                  <a:pt x="2189497" y="2190173"/>
                </a:cubicBezTo>
                <a:cubicBezTo>
                  <a:pt x="2187001" y="2182164"/>
                  <a:pt x="2182007" y="2179494"/>
                  <a:pt x="2179511" y="2174154"/>
                </a:cubicBezTo>
                <a:cubicBezTo>
                  <a:pt x="2172021" y="2166145"/>
                  <a:pt x="2172021" y="2166145"/>
                  <a:pt x="2172021" y="2166145"/>
                </a:cubicBezTo>
                <a:cubicBezTo>
                  <a:pt x="2169525" y="2160805"/>
                  <a:pt x="2169525" y="2160805"/>
                  <a:pt x="2169525" y="2160805"/>
                </a:cubicBezTo>
                <a:cubicBezTo>
                  <a:pt x="2167028" y="2158135"/>
                  <a:pt x="2167028" y="2158135"/>
                  <a:pt x="2167028" y="2158135"/>
                </a:cubicBezTo>
                <a:cubicBezTo>
                  <a:pt x="2162035" y="2152796"/>
                  <a:pt x="2162035" y="2152796"/>
                  <a:pt x="2162035" y="2152796"/>
                </a:cubicBezTo>
                <a:cubicBezTo>
                  <a:pt x="2134572" y="2128767"/>
                  <a:pt x="2109607" y="2104739"/>
                  <a:pt x="2077151" y="2086051"/>
                </a:cubicBezTo>
                <a:cubicBezTo>
                  <a:pt x="2064668" y="2075371"/>
                  <a:pt x="2052186" y="2067362"/>
                  <a:pt x="2042199" y="2062022"/>
                </a:cubicBezTo>
                <a:cubicBezTo>
                  <a:pt x="2032213" y="2054013"/>
                  <a:pt x="2022227" y="2048673"/>
                  <a:pt x="2014737" y="2043334"/>
                </a:cubicBezTo>
                <a:cubicBezTo>
                  <a:pt x="1999757" y="2032654"/>
                  <a:pt x="1989771" y="2027315"/>
                  <a:pt x="1984778" y="2021975"/>
                </a:cubicBezTo>
                <a:cubicBezTo>
                  <a:pt x="1974792" y="2013966"/>
                  <a:pt x="1982281" y="2019305"/>
                  <a:pt x="1999757" y="2029985"/>
                </a:cubicBezTo>
                <a:cubicBezTo>
                  <a:pt x="2017233" y="2040664"/>
                  <a:pt x="2047192" y="2059353"/>
                  <a:pt x="2074655" y="2078041"/>
                </a:cubicBezTo>
                <a:cubicBezTo>
                  <a:pt x="2082144" y="2083381"/>
                  <a:pt x="2089634" y="2088721"/>
                  <a:pt x="2099620" y="2094060"/>
                </a:cubicBezTo>
                <a:cubicBezTo>
                  <a:pt x="2107110" y="2099400"/>
                  <a:pt x="2114600" y="2104739"/>
                  <a:pt x="2119593" y="2110079"/>
                </a:cubicBezTo>
                <a:cubicBezTo>
                  <a:pt x="2132076" y="2123428"/>
                  <a:pt x="2147055" y="2134107"/>
                  <a:pt x="2157042" y="2144786"/>
                </a:cubicBezTo>
                <a:cubicBezTo>
                  <a:pt x="2167028" y="2155466"/>
                  <a:pt x="2167028" y="2155466"/>
                  <a:pt x="2167028" y="2155466"/>
                </a:cubicBezTo>
                <a:cubicBezTo>
                  <a:pt x="2169525" y="2155466"/>
                  <a:pt x="2169525" y="2155466"/>
                  <a:pt x="2169525" y="2155466"/>
                </a:cubicBezTo>
                <a:cubicBezTo>
                  <a:pt x="2172021" y="2158135"/>
                  <a:pt x="2172021" y="2158135"/>
                  <a:pt x="2172021" y="2158135"/>
                </a:cubicBezTo>
                <a:cubicBezTo>
                  <a:pt x="2174518" y="2160805"/>
                  <a:pt x="2174518" y="2160805"/>
                  <a:pt x="2174518" y="2160805"/>
                </a:cubicBezTo>
                <a:cubicBezTo>
                  <a:pt x="2174518" y="2163475"/>
                  <a:pt x="2177014" y="2166145"/>
                  <a:pt x="2179511" y="2168815"/>
                </a:cubicBezTo>
                <a:cubicBezTo>
                  <a:pt x="2184504" y="2174154"/>
                  <a:pt x="2187001" y="2179494"/>
                  <a:pt x="2191994" y="2182164"/>
                </a:cubicBezTo>
                <a:cubicBezTo>
                  <a:pt x="2194490" y="2187503"/>
                  <a:pt x="2196987" y="2192843"/>
                  <a:pt x="2199483" y="2198182"/>
                </a:cubicBezTo>
                <a:cubicBezTo>
                  <a:pt x="2204477" y="2206192"/>
                  <a:pt x="2204477" y="2206192"/>
                  <a:pt x="2204477" y="2206192"/>
                </a:cubicBezTo>
                <a:cubicBezTo>
                  <a:pt x="2206973" y="2208862"/>
                  <a:pt x="2206973" y="2211531"/>
                  <a:pt x="2209470" y="2214201"/>
                </a:cubicBezTo>
                <a:cubicBezTo>
                  <a:pt x="2214463" y="2224881"/>
                  <a:pt x="2219456" y="2232890"/>
                  <a:pt x="2224449" y="2246239"/>
                </a:cubicBezTo>
                <a:cubicBezTo>
                  <a:pt x="2226946" y="2256918"/>
                  <a:pt x="2231939" y="2267597"/>
                  <a:pt x="2234436" y="2278277"/>
                </a:cubicBezTo>
                <a:cubicBezTo>
                  <a:pt x="2236932" y="2286286"/>
                  <a:pt x="2239429" y="2291626"/>
                  <a:pt x="2239429" y="2296965"/>
                </a:cubicBezTo>
                <a:cubicBezTo>
                  <a:pt x="2241925" y="2304975"/>
                  <a:pt x="2241925" y="2304975"/>
                  <a:pt x="2241925" y="2304975"/>
                </a:cubicBezTo>
                <a:cubicBezTo>
                  <a:pt x="2244422" y="2315654"/>
                  <a:pt x="2244422" y="2315654"/>
                  <a:pt x="2244422" y="2315654"/>
                </a:cubicBezTo>
                <a:cubicBezTo>
                  <a:pt x="2246918" y="2329003"/>
                  <a:pt x="2249415" y="2339682"/>
                  <a:pt x="2251912" y="2353031"/>
                </a:cubicBezTo>
                <a:cubicBezTo>
                  <a:pt x="2254408" y="2379729"/>
                  <a:pt x="2259401" y="2403758"/>
                  <a:pt x="2261898" y="2433126"/>
                </a:cubicBezTo>
                <a:cubicBezTo>
                  <a:pt x="2261898" y="2425116"/>
                  <a:pt x="2261898" y="2417107"/>
                  <a:pt x="2261898" y="2406427"/>
                </a:cubicBezTo>
                <a:cubicBezTo>
                  <a:pt x="2259401" y="2398418"/>
                  <a:pt x="2259401" y="2390409"/>
                  <a:pt x="2256905" y="2379729"/>
                </a:cubicBezTo>
                <a:cubicBezTo>
                  <a:pt x="2256905" y="2371720"/>
                  <a:pt x="2256905" y="2361041"/>
                  <a:pt x="2254408" y="2350361"/>
                </a:cubicBezTo>
                <a:cubicBezTo>
                  <a:pt x="2254408" y="2342352"/>
                  <a:pt x="2251912" y="2331673"/>
                  <a:pt x="2249415" y="2323663"/>
                </a:cubicBezTo>
                <a:cubicBezTo>
                  <a:pt x="2246918" y="2302305"/>
                  <a:pt x="2241925" y="2286286"/>
                  <a:pt x="2239429" y="2267597"/>
                </a:cubicBezTo>
                <a:cubicBezTo>
                  <a:pt x="2236932" y="2256918"/>
                  <a:pt x="2231939" y="2248909"/>
                  <a:pt x="2229442" y="2240899"/>
                </a:cubicBezTo>
                <a:cubicBezTo>
                  <a:pt x="2229442" y="2235560"/>
                  <a:pt x="2226946" y="2232890"/>
                  <a:pt x="2226946" y="2227550"/>
                </a:cubicBezTo>
                <a:cubicBezTo>
                  <a:pt x="2221953" y="2216871"/>
                  <a:pt x="2221953" y="2216871"/>
                  <a:pt x="2221953" y="2216871"/>
                </a:cubicBezTo>
                <a:cubicBezTo>
                  <a:pt x="2216959" y="2203522"/>
                  <a:pt x="2216959" y="2203522"/>
                  <a:pt x="2216959" y="2203522"/>
                </a:cubicBezTo>
                <a:cubicBezTo>
                  <a:pt x="2214463" y="2200852"/>
                  <a:pt x="2211966" y="2195513"/>
                  <a:pt x="2209470" y="2192843"/>
                </a:cubicBezTo>
                <a:cubicBezTo>
                  <a:pt x="2204477" y="2182164"/>
                  <a:pt x="2204477" y="2182164"/>
                  <a:pt x="2204477" y="2182164"/>
                </a:cubicBezTo>
                <a:cubicBezTo>
                  <a:pt x="2201980" y="2176824"/>
                  <a:pt x="2199483" y="2174154"/>
                  <a:pt x="2196987" y="2168815"/>
                </a:cubicBezTo>
                <a:cubicBezTo>
                  <a:pt x="2189497" y="2158135"/>
                  <a:pt x="2189497" y="2158135"/>
                  <a:pt x="2189497" y="2158135"/>
                </a:cubicBezTo>
                <a:cubicBezTo>
                  <a:pt x="2184504" y="2152796"/>
                  <a:pt x="2184504" y="2152796"/>
                  <a:pt x="2184504" y="2152796"/>
                </a:cubicBezTo>
                <a:cubicBezTo>
                  <a:pt x="2184504" y="2150126"/>
                  <a:pt x="2184504" y="2150126"/>
                  <a:pt x="2184504" y="2150126"/>
                </a:cubicBezTo>
                <a:cubicBezTo>
                  <a:pt x="2182007" y="2147456"/>
                  <a:pt x="2182007" y="2147456"/>
                  <a:pt x="2182007" y="2147456"/>
                </a:cubicBezTo>
                <a:cubicBezTo>
                  <a:pt x="2164531" y="2131437"/>
                  <a:pt x="2149552" y="2115418"/>
                  <a:pt x="2134572" y="2102069"/>
                </a:cubicBezTo>
                <a:cubicBezTo>
                  <a:pt x="2127083" y="2094060"/>
                  <a:pt x="2117096" y="2088721"/>
                  <a:pt x="2109607" y="2080711"/>
                </a:cubicBezTo>
                <a:cubicBezTo>
                  <a:pt x="2099620" y="2075371"/>
                  <a:pt x="2092131" y="2070032"/>
                  <a:pt x="2084641" y="2062022"/>
                </a:cubicBezTo>
                <a:cubicBezTo>
                  <a:pt x="2074655" y="2056683"/>
                  <a:pt x="2067165" y="2051343"/>
                  <a:pt x="2057179" y="2043334"/>
                </a:cubicBezTo>
                <a:cubicBezTo>
                  <a:pt x="2049689" y="2037994"/>
                  <a:pt x="2039703" y="2032654"/>
                  <a:pt x="2032213" y="2027315"/>
                </a:cubicBezTo>
                <a:cubicBezTo>
                  <a:pt x="1997261" y="2003287"/>
                  <a:pt x="1964805" y="1981928"/>
                  <a:pt x="1934846" y="1960570"/>
                </a:cubicBezTo>
                <a:cubicBezTo>
                  <a:pt x="1929853" y="1957900"/>
                  <a:pt x="1914874" y="1947221"/>
                  <a:pt x="1892405" y="1933872"/>
                </a:cubicBezTo>
                <a:cubicBezTo>
                  <a:pt x="1869936" y="1920523"/>
                  <a:pt x="1842473" y="1904504"/>
                  <a:pt x="1812514" y="1885815"/>
                </a:cubicBezTo>
                <a:cubicBezTo>
                  <a:pt x="1782555" y="1869796"/>
                  <a:pt x="1752596" y="1851108"/>
                  <a:pt x="1725134" y="1835089"/>
                </a:cubicBezTo>
                <a:cubicBezTo>
                  <a:pt x="1712651" y="1827079"/>
                  <a:pt x="1700168" y="1819070"/>
                  <a:pt x="1687685" y="1813730"/>
                </a:cubicBezTo>
                <a:cubicBezTo>
                  <a:pt x="1687685" y="1811060"/>
                  <a:pt x="1685189" y="1811060"/>
                  <a:pt x="1685189" y="1811060"/>
                </a:cubicBezTo>
                <a:cubicBezTo>
                  <a:pt x="1682692" y="1808391"/>
                  <a:pt x="1682692" y="1808391"/>
                  <a:pt x="1682692" y="1808391"/>
                </a:cubicBezTo>
                <a:cubicBezTo>
                  <a:pt x="1680196" y="1805721"/>
                  <a:pt x="1680196" y="1805721"/>
                  <a:pt x="1680196" y="1803051"/>
                </a:cubicBezTo>
                <a:cubicBezTo>
                  <a:pt x="1677699" y="1800381"/>
                  <a:pt x="1675203" y="1797711"/>
                  <a:pt x="1675203" y="1795042"/>
                </a:cubicBezTo>
                <a:cubicBezTo>
                  <a:pt x="1700168" y="1776353"/>
                  <a:pt x="1707658" y="1771013"/>
                  <a:pt x="1680196" y="1795042"/>
                </a:cubicBezTo>
                <a:cubicBezTo>
                  <a:pt x="1682692" y="1797711"/>
                  <a:pt x="1685189" y="1803051"/>
                  <a:pt x="1690182" y="1808391"/>
                </a:cubicBezTo>
                <a:cubicBezTo>
                  <a:pt x="1720141" y="1824409"/>
                  <a:pt x="1747603" y="1840428"/>
                  <a:pt x="1777562" y="1859117"/>
                </a:cubicBezTo>
                <a:cubicBezTo>
                  <a:pt x="1805025" y="1875136"/>
                  <a:pt x="1834983" y="1891155"/>
                  <a:pt x="1864942" y="1909843"/>
                </a:cubicBezTo>
                <a:cubicBezTo>
                  <a:pt x="1894901" y="1928532"/>
                  <a:pt x="1924860" y="1947221"/>
                  <a:pt x="1954819" y="1965909"/>
                </a:cubicBezTo>
                <a:cubicBezTo>
                  <a:pt x="1969799" y="1976588"/>
                  <a:pt x="1984778" y="1987268"/>
                  <a:pt x="1999757" y="1995277"/>
                </a:cubicBezTo>
                <a:cubicBezTo>
                  <a:pt x="2014737" y="2005956"/>
                  <a:pt x="2029716" y="2016636"/>
                  <a:pt x="2044696" y="2027315"/>
                </a:cubicBezTo>
                <a:cubicBezTo>
                  <a:pt x="2069662" y="2043334"/>
                  <a:pt x="2069662" y="2043334"/>
                  <a:pt x="2069662" y="2043334"/>
                </a:cubicBezTo>
                <a:cubicBezTo>
                  <a:pt x="2089634" y="2056683"/>
                  <a:pt x="2089634" y="2056683"/>
                  <a:pt x="2089634" y="2056683"/>
                </a:cubicBezTo>
                <a:cubicBezTo>
                  <a:pt x="2134572" y="2088721"/>
                  <a:pt x="2134572" y="2088721"/>
                  <a:pt x="2134572" y="2088721"/>
                </a:cubicBezTo>
                <a:cubicBezTo>
                  <a:pt x="2147055" y="2102069"/>
                  <a:pt x="2159538" y="2112749"/>
                  <a:pt x="2172021" y="2123428"/>
                </a:cubicBezTo>
                <a:cubicBezTo>
                  <a:pt x="2182007" y="2134107"/>
                  <a:pt x="2182007" y="2134107"/>
                  <a:pt x="2182007" y="2134107"/>
                </a:cubicBezTo>
                <a:cubicBezTo>
                  <a:pt x="2187001" y="2136777"/>
                  <a:pt x="2187001" y="2136777"/>
                  <a:pt x="2187001" y="2136777"/>
                </a:cubicBezTo>
                <a:cubicBezTo>
                  <a:pt x="2187001" y="2139447"/>
                  <a:pt x="2189497" y="2139447"/>
                  <a:pt x="2189497" y="2142116"/>
                </a:cubicBezTo>
                <a:cubicBezTo>
                  <a:pt x="2196987" y="2150126"/>
                  <a:pt x="2196987" y="2150126"/>
                  <a:pt x="2196987" y="2150126"/>
                </a:cubicBezTo>
                <a:cubicBezTo>
                  <a:pt x="2201980" y="2155466"/>
                  <a:pt x="2206973" y="2160805"/>
                  <a:pt x="2211966" y="2166145"/>
                </a:cubicBezTo>
                <a:cubicBezTo>
                  <a:pt x="2214463" y="2174154"/>
                  <a:pt x="2219456" y="2179494"/>
                  <a:pt x="2221953" y="2184833"/>
                </a:cubicBezTo>
                <a:cubicBezTo>
                  <a:pt x="2226946" y="2192843"/>
                  <a:pt x="2226946" y="2192843"/>
                  <a:pt x="2226946" y="2192843"/>
                </a:cubicBezTo>
                <a:cubicBezTo>
                  <a:pt x="2231939" y="2203522"/>
                  <a:pt x="2231939" y="2203522"/>
                  <a:pt x="2231939" y="2203522"/>
                </a:cubicBezTo>
                <a:cubicBezTo>
                  <a:pt x="2236932" y="2208862"/>
                  <a:pt x="2239429" y="2214201"/>
                  <a:pt x="2244422" y="2219541"/>
                </a:cubicBezTo>
                <a:cubicBezTo>
                  <a:pt x="2241925" y="2214201"/>
                  <a:pt x="2239429" y="2208862"/>
                  <a:pt x="2236932" y="2203522"/>
                </a:cubicBezTo>
                <a:cubicBezTo>
                  <a:pt x="2236932" y="2200852"/>
                  <a:pt x="2234436" y="2198182"/>
                  <a:pt x="2234436" y="2195513"/>
                </a:cubicBezTo>
                <a:cubicBezTo>
                  <a:pt x="2231939" y="2190173"/>
                  <a:pt x="2231939" y="2190173"/>
                  <a:pt x="2231939" y="2190173"/>
                </a:cubicBezTo>
                <a:cubicBezTo>
                  <a:pt x="2229442" y="2184833"/>
                  <a:pt x="2229442" y="2184833"/>
                  <a:pt x="2229442" y="2184833"/>
                </a:cubicBezTo>
                <a:cubicBezTo>
                  <a:pt x="2226946" y="2179494"/>
                  <a:pt x="2224449" y="2174154"/>
                  <a:pt x="2221953" y="2168815"/>
                </a:cubicBezTo>
                <a:cubicBezTo>
                  <a:pt x="2219456" y="2163475"/>
                  <a:pt x="2219456" y="2160805"/>
                  <a:pt x="2216959" y="2158135"/>
                </a:cubicBezTo>
                <a:cubicBezTo>
                  <a:pt x="2211966" y="2150126"/>
                  <a:pt x="2211966" y="2150126"/>
                  <a:pt x="2211966" y="2150126"/>
                </a:cubicBezTo>
                <a:cubicBezTo>
                  <a:pt x="2206973" y="2142116"/>
                  <a:pt x="2204477" y="2136777"/>
                  <a:pt x="2199483" y="2131437"/>
                </a:cubicBezTo>
                <a:cubicBezTo>
                  <a:pt x="2187001" y="2118088"/>
                  <a:pt x="2177014" y="2107409"/>
                  <a:pt x="2164531" y="2096730"/>
                </a:cubicBezTo>
                <a:cubicBezTo>
                  <a:pt x="2159538" y="2091390"/>
                  <a:pt x="2154545" y="2088721"/>
                  <a:pt x="2147055" y="2083381"/>
                </a:cubicBezTo>
                <a:cubicBezTo>
                  <a:pt x="2142062" y="2078041"/>
                  <a:pt x="2134572" y="2072702"/>
                  <a:pt x="2127083" y="2070032"/>
                </a:cubicBezTo>
                <a:cubicBezTo>
                  <a:pt x="2114600" y="2059353"/>
                  <a:pt x="2102117" y="2051343"/>
                  <a:pt x="2087138" y="2043334"/>
                </a:cubicBezTo>
                <a:cubicBezTo>
                  <a:pt x="2039703" y="2005956"/>
                  <a:pt x="1979785" y="1963239"/>
                  <a:pt x="1917370" y="1920523"/>
                </a:cubicBezTo>
                <a:cubicBezTo>
                  <a:pt x="1884915" y="1899164"/>
                  <a:pt x="1852459" y="1877806"/>
                  <a:pt x="1817507" y="1856447"/>
                </a:cubicBezTo>
                <a:cubicBezTo>
                  <a:pt x="1800031" y="1845768"/>
                  <a:pt x="1782555" y="1835089"/>
                  <a:pt x="1765079" y="1824409"/>
                </a:cubicBezTo>
                <a:cubicBezTo>
                  <a:pt x="1755093" y="1819070"/>
                  <a:pt x="1747603" y="1813730"/>
                  <a:pt x="1737617" y="1808391"/>
                </a:cubicBezTo>
                <a:cubicBezTo>
                  <a:pt x="1732624" y="1805721"/>
                  <a:pt x="1732624" y="1803051"/>
                  <a:pt x="1730127" y="1800381"/>
                </a:cubicBezTo>
                <a:cubicBezTo>
                  <a:pt x="1727631" y="1792372"/>
                  <a:pt x="1727631" y="1792372"/>
                  <a:pt x="1727631" y="1792372"/>
                </a:cubicBezTo>
                <a:cubicBezTo>
                  <a:pt x="1740114" y="1781693"/>
                  <a:pt x="1755093" y="1771013"/>
                  <a:pt x="1767576" y="1760334"/>
                </a:cubicBezTo>
                <a:cubicBezTo>
                  <a:pt x="1782555" y="1752325"/>
                  <a:pt x="1797535" y="1738976"/>
                  <a:pt x="1810018" y="1728296"/>
                </a:cubicBezTo>
                <a:cubicBezTo>
                  <a:pt x="1824997" y="1717617"/>
                  <a:pt x="1839977" y="1706938"/>
                  <a:pt x="1854956" y="1696259"/>
                </a:cubicBezTo>
                <a:cubicBezTo>
                  <a:pt x="1867439" y="1682910"/>
                  <a:pt x="1882418" y="1672230"/>
                  <a:pt x="1897398" y="1661551"/>
                </a:cubicBezTo>
                <a:cubicBezTo>
                  <a:pt x="1954819" y="1613495"/>
                  <a:pt x="2017233" y="1562768"/>
                  <a:pt x="2069662" y="1512042"/>
                </a:cubicBezTo>
                <a:cubicBezTo>
                  <a:pt x="2089634" y="1493353"/>
                  <a:pt x="2089634" y="1493353"/>
                  <a:pt x="2089634" y="1493353"/>
                </a:cubicBezTo>
                <a:cubicBezTo>
                  <a:pt x="2099620" y="1482674"/>
                  <a:pt x="2099620" y="1482674"/>
                  <a:pt x="2099620" y="1482674"/>
                </a:cubicBezTo>
                <a:cubicBezTo>
                  <a:pt x="2102117" y="1480004"/>
                  <a:pt x="2107110" y="1477335"/>
                  <a:pt x="2109607" y="1474665"/>
                </a:cubicBezTo>
                <a:cubicBezTo>
                  <a:pt x="2104614" y="1482674"/>
                  <a:pt x="2099620" y="1488014"/>
                  <a:pt x="2092131" y="1493353"/>
                </a:cubicBezTo>
                <a:cubicBezTo>
                  <a:pt x="2057179" y="1528061"/>
                  <a:pt x="2057179" y="1528061"/>
                  <a:pt x="2057179" y="1528061"/>
                </a:cubicBezTo>
                <a:cubicBezTo>
                  <a:pt x="2044696" y="1538740"/>
                  <a:pt x="2029716" y="1552089"/>
                  <a:pt x="2017233" y="1562768"/>
                </a:cubicBezTo>
                <a:cubicBezTo>
                  <a:pt x="2027220" y="1554759"/>
                  <a:pt x="2037206" y="1546749"/>
                  <a:pt x="2049689" y="1538740"/>
                </a:cubicBezTo>
                <a:cubicBezTo>
                  <a:pt x="2059675" y="1530731"/>
                  <a:pt x="2069662" y="1520052"/>
                  <a:pt x="2082144" y="1512042"/>
                </a:cubicBezTo>
                <a:cubicBezTo>
                  <a:pt x="2092131" y="1501363"/>
                  <a:pt x="2104614" y="1490684"/>
                  <a:pt x="2114600" y="1477335"/>
                </a:cubicBezTo>
                <a:cubicBezTo>
                  <a:pt x="2124586" y="1466655"/>
                  <a:pt x="2134572" y="1453306"/>
                  <a:pt x="2144559" y="1439957"/>
                </a:cubicBezTo>
                <a:cubicBezTo>
                  <a:pt x="2149552" y="1434618"/>
                  <a:pt x="2157042" y="1426608"/>
                  <a:pt x="2162035" y="1421269"/>
                </a:cubicBezTo>
                <a:cubicBezTo>
                  <a:pt x="2164531" y="1415929"/>
                  <a:pt x="2167028" y="1410589"/>
                  <a:pt x="2169525" y="1407920"/>
                </a:cubicBezTo>
                <a:cubicBezTo>
                  <a:pt x="2174518" y="1397240"/>
                  <a:pt x="2179511" y="1389231"/>
                  <a:pt x="2184504" y="1378552"/>
                </a:cubicBezTo>
                <a:cubicBezTo>
                  <a:pt x="2191994" y="1359863"/>
                  <a:pt x="2201980" y="1343844"/>
                  <a:pt x="2209470" y="1322486"/>
                </a:cubicBezTo>
                <a:cubicBezTo>
                  <a:pt x="2211966" y="1325155"/>
                  <a:pt x="2209470" y="1335835"/>
                  <a:pt x="2204477" y="1349184"/>
                </a:cubicBezTo>
                <a:cubicBezTo>
                  <a:pt x="2201980" y="1354523"/>
                  <a:pt x="2199483" y="1362533"/>
                  <a:pt x="2196987" y="1370542"/>
                </a:cubicBezTo>
                <a:cubicBezTo>
                  <a:pt x="2194490" y="1378552"/>
                  <a:pt x="2191994" y="1386561"/>
                  <a:pt x="2187001" y="1391901"/>
                </a:cubicBezTo>
                <a:cubicBezTo>
                  <a:pt x="2182007" y="1405250"/>
                  <a:pt x="2177014" y="1415929"/>
                  <a:pt x="2177014" y="1415929"/>
                </a:cubicBezTo>
                <a:cubicBezTo>
                  <a:pt x="2179511" y="1415929"/>
                  <a:pt x="2179511" y="1413259"/>
                  <a:pt x="2184504" y="1405250"/>
                </a:cubicBezTo>
                <a:cubicBezTo>
                  <a:pt x="2189497" y="1399910"/>
                  <a:pt x="2196987" y="1389231"/>
                  <a:pt x="2201980" y="1375882"/>
                </a:cubicBezTo>
                <a:cubicBezTo>
                  <a:pt x="2199483" y="1378552"/>
                  <a:pt x="2199483" y="1383891"/>
                  <a:pt x="2196987" y="1389231"/>
                </a:cubicBezTo>
                <a:cubicBezTo>
                  <a:pt x="2194490" y="1394570"/>
                  <a:pt x="2189497" y="1399910"/>
                  <a:pt x="2187001" y="1405250"/>
                </a:cubicBezTo>
                <a:cubicBezTo>
                  <a:pt x="2184504" y="1410589"/>
                  <a:pt x="2182007" y="1418599"/>
                  <a:pt x="2179511" y="1423938"/>
                </a:cubicBezTo>
                <a:cubicBezTo>
                  <a:pt x="2177014" y="1429278"/>
                  <a:pt x="2177014" y="1429278"/>
                  <a:pt x="2177014" y="1429278"/>
                </a:cubicBezTo>
                <a:cubicBezTo>
                  <a:pt x="2177014" y="1429278"/>
                  <a:pt x="2174518" y="1429278"/>
                  <a:pt x="2174518" y="1429278"/>
                </a:cubicBezTo>
                <a:cubicBezTo>
                  <a:pt x="2172021" y="1434618"/>
                  <a:pt x="2172021" y="1434618"/>
                  <a:pt x="2172021" y="1434618"/>
                </a:cubicBezTo>
                <a:cubicBezTo>
                  <a:pt x="2169525" y="1437287"/>
                  <a:pt x="2167028" y="1442627"/>
                  <a:pt x="2162035" y="1447967"/>
                </a:cubicBezTo>
                <a:cubicBezTo>
                  <a:pt x="2157042" y="1455976"/>
                  <a:pt x="2149552" y="1463985"/>
                  <a:pt x="2144559" y="1474665"/>
                </a:cubicBezTo>
                <a:cubicBezTo>
                  <a:pt x="2139566" y="1480004"/>
                  <a:pt x="2137069" y="1482674"/>
                  <a:pt x="2132076" y="1488014"/>
                </a:cubicBezTo>
                <a:cubicBezTo>
                  <a:pt x="2129579" y="1493353"/>
                  <a:pt x="2124586" y="1496023"/>
                  <a:pt x="2119593" y="1501363"/>
                </a:cubicBezTo>
                <a:cubicBezTo>
                  <a:pt x="2112103" y="1509372"/>
                  <a:pt x="2102117" y="1520052"/>
                  <a:pt x="2094627" y="1528061"/>
                </a:cubicBezTo>
                <a:cubicBezTo>
                  <a:pt x="2089634" y="1533400"/>
                  <a:pt x="2084641" y="1538740"/>
                  <a:pt x="2079648" y="1544080"/>
                </a:cubicBezTo>
                <a:cubicBezTo>
                  <a:pt x="2074655" y="1546749"/>
                  <a:pt x="2069662" y="1552089"/>
                  <a:pt x="2064668" y="1557429"/>
                </a:cubicBezTo>
                <a:cubicBezTo>
                  <a:pt x="1984778" y="1632183"/>
                  <a:pt x="1884915" y="1714947"/>
                  <a:pt x="1787549" y="1787032"/>
                </a:cubicBezTo>
                <a:cubicBezTo>
                  <a:pt x="1790045" y="1795042"/>
                  <a:pt x="1790045" y="1795042"/>
                  <a:pt x="1790045" y="1795042"/>
                </a:cubicBezTo>
                <a:cubicBezTo>
                  <a:pt x="1790045" y="1800381"/>
                  <a:pt x="1790045" y="1800381"/>
                  <a:pt x="1790045" y="1800381"/>
                </a:cubicBezTo>
                <a:cubicBezTo>
                  <a:pt x="1792542" y="1800381"/>
                  <a:pt x="1795038" y="1803051"/>
                  <a:pt x="1797535" y="1805721"/>
                </a:cubicBezTo>
                <a:cubicBezTo>
                  <a:pt x="1807521" y="1811060"/>
                  <a:pt x="1817507" y="1816400"/>
                  <a:pt x="1827494" y="1821740"/>
                </a:cubicBezTo>
                <a:cubicBezTo>
                  <a:pt x="1844970" y="1832419"/>
                  <a:pt x="1864942" y="1843098"/>
                  <a:pt x="1884915" y="1856447"/>
                </a:cubicBezTo>
                <a:cubicBezTo>
                  <a:pt x="1922364" y="1877806"/>
                  <a:pt x="1962309" y="1904504"/>
                  <a:pt x="2002254" y="1928532"/>
                </a:cubicBezTo>
                <a:cubicBezTo>
                  <a:pt x="2022227" y="1941881"/>
                  <a:pt x="2042199" y="1952560"/>
                  <a:pt x="2062172" y="1965909"/>
                </a:cubicBezTo>
                <a:cubicBezTo>
                  <a:pt x="2079648" y="1979258"/>
                  <a:pt x="2099620" y="1992607"/>
                  <a:pt x="2117096" y="2005956"/>
                </a:cubicBezTo>
                <a:cubicBezTo>
                  <a:pt x="2137069" y="2019305"/>
                  <a:pt x="2154545" y="2032654"/>
                  <a:pt x="2172021" y="2046003"/>
                </a:cubicBezTo>
                <a:cubicBezTo>
                  <a:pt x="2182007" y="2054013"/>
                  <a:pt x="2189497" y="2059353"/>
                  <a:pt x="2196987" y="2067362"/>
                </a:cubicBezTo>
                <a:cubicBezTo>
                  <a:pt x="2204477" y="2075371"/>
                  <a:pt x="2211966" y="2083381"/>
                  <a:pt x="2219456" y="2088721"/>
                </a:cubicBezTo>
                <a:cubicBezTo>
                  <a:pt x="2209470" y="2078041"/>
                  <a:pt x="2199483" y="2067362"/>
                  <a:pt x="2187001" y="2054013"/>
                </a:cubicBezTo>
                <a:cubicBezTo>
                  <a:pt x="2172021" y="2043334"/>
                  <a:pt x="2157042" y="2029985"/>
                  <a:pt x="2142062" y="2019305"/>
                </a:cubicBezTo>
                <a:cubicBezTo>
                  <a:pt x="2129579" y="2005956"/>
                  <a:pt x="2112103" y="1992607"/>
                  <a:pt x="2094627" y="1981928"/>
                </a:cubicBezTo>
                <a:cubicBezTo>
                  <a:pt x="2077151" y="1968579"/>
                  <a:pt x="2059675" y="1955230"/>
                  <a:pt x="2039703" y="1941881"/>
                </a:cubicBezTo>
                <a:cubicBezTo>
                  <a:pt x="2032213" y="1936541"/>
                  <a:pt x="2022227" y="1928532"/>
                  <a:pt x="2012240" y="1923192"/>
                </a:cubicBezTo>
                <a:cubicBezTo>
                  <a:pt x="2002254" y="1917853"/>
                  <a:pt x="1992268" y="1909843"/>
                  <a:pt x="1982281" y="1904504"/>
                </a:cubicBezTo>
                <a:cubicBezTo>
                  <a:pt x="1962309" y="1891155"/>
                  <a:pt x="1942336" y="1877806"/>
                  <a:pt x="1922364" y="1864457"/>
                </a:cubicBezTo>
                <a:cubicBezTo>
                  <a:pt x="1902391" y="1851108"/>
                  <a:pt x="1879922" y="1837759"/>
                  <a:pt x="1859949" y="1824409"/>
                </a:cubicBezTo>
                <a:cubicBezTo>
                  <a:pt x="1849963" y="1819070"/>
                  <a:pt x="1837480" y="1813730"/>
                  <a:pt x="1827494" y="1805721"/>
                </a:cubicBezTo>
                <a:cubicBezTo>
                  <a:pt x="1820004" y="1800381"/>
                  <a:pt x="1820004" y="1800381"/>
                  <a:pt x="1820004" y="1800381"/>
                </a:cubicBezTo>
                <a:cubicBezTo>
                  <a:pt x="1817507" y="1800381"/>
                  <a:pt x="1817507" y="1800381"/>
                  <a:pt x="1815011" y="1797711"/>
                </a:cubicBezTo>
                <a:cubicBezTo>
                  <a:pt x="1815011" y="1795042"/>
                  <a:pt x="1815011" y="1795042"/>
                  <a:pt x="1815011" y="1795042"/>
                </a:cubicBezTo>
                <a:cubicBezTo>
                  <a:pt x="1815011" y="1784362"/>
                  <a:pt x="1815011" y="1784362"/>
                  <a:pt x="1815011" y="1784362"/>
                </a:cubicBezTo>
                <a:cubicBezTo>
                  <a:pt x="1827494" y="1776353"/>
                  <a:pt x="1842473" y="1765674"/>
                  <a:pt x="1854956" y="1754994"/>
                </a:cubicBezTo>
                <a:cubicBezTo>
                  <a:pt x="1867439" y="1746985"/>
                  <a:pt x="1882418" y="1736306"/>
                  <a:pt x="1894901" y="1725627"/>
                </a:cubicBezTo>
                <a:cubicBezTo>
                  <a:pt x="1922364" y="1704268"/>
                  <a:pt x="1949826" y="1682910"/>
                  <a:pt x="1977288" y="1658881"/>
                </a:cubicBezTo>
                <a:cubicBezTo>
                  <a:pt x="1989771" y="1648202"/>
                  <a:pt x="2004751" y="1637523"/>
                  <a:pt x="2017233" y="1626844"/>
                </a:cubicBezTo>
                <a:cubicBezTo>
                  <a:pt x="2029716" y="1613495"/>
                  <a:pt x="2044696" y="1602815"/>
                  <a:pt x="2057179" y="1592136"/>
                </a:cubicBezTo>
                <a:cubicBezTo>
                  <a:pt x="2097124" y="1554759"/>
                  <a:pt x="2097124" y="1554759"/>
                  <a:pt x="2097124" y="1554759"/>
                </a:cubicBezTo>
                <a:cubicBezTo>
                  <a:pt x="2109607" y="1544080"/>
                  <a:pt x="2119593" y="1530731"/>
                  <a:pt x="2132076" y="1520052"/>
                </a:cubicBezTo>
                <a:cubicBezTo>
                  <a:pt x="2149552" y="1501363"/>
                  <a:pt x="2149552" y="1501363"/>
                  <a:pt x="2149552" y="1501363"/>
                </a:cubicBezTo>
                <a:cubicBezTo>
                  <a:pt x="2154545" y="1496023"/>
                  <a:pt x="2159538" y="1488014"/>
                  <a:pt x="2164531" y="1482674"/>
                </a:cubicBezTo>
                <a:cubicBezTo>
                  <a:pt x="2174518" y="1469325"/>
                  <a:pt x="2184504" y="1455976"/>
                  <a:pt x="2194490" y="1445297"/>
                </a:cubicBezTo>
                <a:cubicBezTo>
                  <a:pt x="2194490" y="1442627"/>
                  <a:pt x="2194490" y="1442627"/>
                  <a:pt x="2196987" y="1439957"/>
                </a:cubicBezTo>
                <a:cubicBezTo>
                  <a:pt x="2196987" y="1437287"/>
                  <a:pt x="2196987" y="1437287"/>
                  <a:pt x="2196987" y="1437287"/>
                </a:cubicBezTo>
                <a:cubicBezTo>
                  <a:pt x="2201980" y="1429278"/>
                  <a:pt x="2201980" y="1429278"/>
                  <a:pt x="2201980" y="1429278"/>
                </a:cubicBezTo>
                <a:cubicBezTo>
                  <a:pt x="2209470" y="1415929"/>
                  <a:pt x="2209470" y="1415929"/>
                  <a:pt x="2209470" y="1415929"/>
                </a:cubicBezTo>
                <a:cubicBezTo>
                  <a:pt x="2216959" y="1402580"/>
                  <a:pt x="2216959" y="1402580"/>
                  <a:pt x="2216959" y="1402580"/>
                </a:cubicBezTo>
                <a:cubicBezTo>
                  <a:pt x="2219456" y="1397240"/>
                  <a:pt x="2221953" y="1394570"/>
                  <a:pt x="2224449" y="1389231"/>
                </a:cubicBezTo>
                <a:cubicBezTo>
                  <a:pt x="2229442" y="1378552"/>
                  <a:pt x="2231939" y="1370542"/>
                  <a:pt x="2236932" y="1362533"/>
                </a:cubicBezTo>
                <a:cubicBezTo>
                  <a:pt x="2241925" y="1351854"/>
                  <a:pt x="2244422" y="1343844"/>
                  <a:pt x="2249415" y="1335835"/>
                </a:cubicBezTo>
                <a:cubicBezTo>
                  <a:pt x="2256905" y="1317146"/>
                  <a:pt x="2261898" y="1298457"/>
                  <a:pt x="2266891" y="1279769"/>
                </a:cubicBezTo>
                <a:cubicBezTo>
                  <a:pt x="2291857" y="1207684"/>
                  <a:pt x="2301843" y="1132929"/>
                  <a:pt x="2306836" y="1071524"/>
                </a:cubicBezTo>
                <a:cubicBezTo>
                  <a:pt x="2306836" y="1063514"/>
                  <a:pt x="2309333" y="1055505"/>
                  <a:pt x="2309333" y="1047496"/>
                </a:cubicBezTo>
                <a:cubicBezTo>
                  <a:pt x="2309333" y="1042156"/>
                  <a:pt x="2309333" y="1034146"/>
                  <a:pt x="2309333" y="1026137"/>
                </a:cubicBezTo>
                <a:cubicBezTo>
                  <a:pt x="2311829" y="1012788"/>
                  <a:pt x="2311829" y="999439"/>
                  <a:pt x="2311829" y="986090"/>
                </a:cubicBezTo>
                <a:cubicBezTo>
                  <a:pt x="2311829" y="962062"/>
                  <a:pt x="2314326" y="940703"/>
                  <a:pt x="2314326" y="924684"/>
                </a:cubicBezTo>
                <a:cubicBezTo>
                  <a:pt x="2309333" y="841920"/>
                  <a:pt x="2299346" y="753817"/>
                  <a:pt x="2281870" y="697751"/>
                </a:cubicBezTo>
                <a:cubicBezTo>
                  <a:pt x="2279374" y="663043"/>
                  <a:pt x="2284367" y="679062"/>
                  <a:pt x="2291857" y="711100"/>
                </a:cubicBezTo>
                <a:cubicBezTo>
                  <a:pt x="2299346" y="740468"/>
                  <a:pt x="2304340" y="788524"/>
                  <a:pt x="2306836" y="807213"/>
                </a:cubicBezTo>
                <a:cubicBezTo>
                  <a:pt x="2306836" y="796534"/>
                  <a:pt x="2306836" y="785854"/>
                  <a:pt x="2306836" y="777845"/>
                </a:cubicBezTo>
                <a:cubicBezTo>
                  <a:pt x="2306836" y="769836"/>
                  <a:pt x="2306836" y="761826"/>
                  <a:pt x="2304340" y="753817"/>
                </a:cubicBezTo>
                <a:cubicBezTo>
                  <a:pt x="2304340" y="740468"/>
                  <a:pt x="2304340" y="729788"/>
                  <a:pt x="2301843" y="719109"/>
                </a:cubicBezTo>
                <a:cubicBezTo>
                  <a:pt x="2299346" y="708430"/>
                  <a:pt x="2299346" y="697751"/>
                  <a:pt x="2296850" y="681732"/>
                </a:cubicBezTo>
                <a:cubicBezTo>
                  <a:pt x="2294353" y="676392"/>
                  <a:pt x="2291857" y="665713"/>
                  <a:pt x="2289360" y="657704"/>
                </a:cubicBezTo>
                <a:cubicBezTo>
                  <a:pt x="2286864" y="647024"/>
                  <a:pt x="2284367" y="636345"/>
                  <a:pt x="2281870" y="622996"/>
                </a:cubicBezTo>
                <a:cubicBezTo>
                  <a:pt x="2294353" y="639015"/>
                  <a:pt x="2304340" y="684402"/>
                  <a:pt x="2309333" y="737798"/>
                </a:cubicBezTo>
                <a:cubicBezTo>
                  <a:pt x="2316823" y="793864"/>
                  <a:pt x="2319319" y="860609"/>
                  <a:pt x="2324312" y="924684"/>
                </a:cubicBezTo>
                <a:cubicBezTo>
                  <a:pt x="2321816" y="900656"/>
                  <a:pt x="2321816" y="881967"/>
                  <a:pt x="2319319" y="871288"/>
                </a:cubicBezTo>
                <a:cubicBezTo>
                  <a:pt x="2316823" y="860609"/>
                  <a:pt x="2316823" y="852600"/>
                  <a:pt x="2316823" y="849930"/>
                </a:cubicBezTo>
                <a:cubicBezTo>
                  <a:pt x="2314326" y="844590"/>
                  <a:pt x="2314326" y="857939"/>
                  <a:pt x="2316823" y="876628"/>
                </a:cubicBezTo>
                <a:cubicBezTo>
                  <a:pt x="2316823" y="895316"/>
                  <a:pt x="2319319" y="919345"/>
                  <a:pt x="2321816" y="943373"/>
                </a:cubicBezTo>
                <a:cubicBezTo>
                  <a:pt x="2324312" y="967401"/>
                  <a:pt x="2326809" y="991430"/>
                  <a:pt x="2329305" y="1002109"/>
                </a:cubicBezTo>
                <a:cubicBezTo>
                  <a:pt x="2331802" y="978080"/>
                  <a:pt x="2336795" y="889977"/>
                  <a:pt x="2326809" y="804543"/>
                </a:cubicBezTo>
                <a:cubicBezTo>
                  <a:pt x="2336795" y="807213"/>
                  <a:pt x="2336795" y="887307"/>
                  <a:pt x="2339292" y="922015"/>
                </a:cubicBezTo>
                <a:cubicBezTo>
                  <a:pt x="2341788" y="887307"/>
                  <a:pt x="2341788" y="839250"/>
                  <a:pt x="2334299" y="785854"/>
                </a:cubicBezTo>
                <a:cubicBezTo>
                  <a:pt x="2329305" y="735128"/>
                  <a:pt x="2321816" y="676392"/>
                  <a:pt x="2306836" y="622996"/>
                </a:cubicBezTo>
                <a:cubicBezTo>
                  <a:pt x="2291857" y="569600"/>
                  <a:pt x="2271884" y="518874"/>
                  <a:pt x="2251912" y="478826"/>
                </a:cubicBezTo>
                <a:cubicBezTo>
                  <a:pt x="2246918" y="468147"/>
                  <a:pt x="2239429" y="460138"/>
                  <a:pt x="2234436" y="449459"/>
                </a:cubicBezTo>
                <a:cubicBezTo>
                  <a:pt x="2231939" y="446789"/>
                  <a:pt x="2229442" y="441449"/>
                  <a:pt x="2226946" y="436110"/>
                </a:cubicBezTo>
                <a:cubicBezTo>
                  <a:pt x="2224449" y="433440"/>
                  <a:pt x="2221953" y="428100"/>
                  <a:pt x="2219456" y="425430"/>
                </a:cubicBezTo>
                <a:cubicBezTo>
                  <a:pt x="2214463" y="417421"/>
                  <a:pt x="2209470" y="409412"/>
                  <a:pt x="2206973" y="404072"/>
                </a:cubicBezTo>
                <a:cubicBezTo>
                  <a:pt x="2201980" y="396062"/>
                  <a:pt x="2196987" y="390723"/>
                  <a:pt x="2194490" y="385383"/>
                </a:cubicBezTo>
                <a:cubicBezTo>
                  <a:pt x="2172021" y="356015"/>
                  <a:pt x="2097124" y="283931"/>
                  <a:pt x="2162035" y="342666"/>
                </a:cubicBezTo>
                <a:cubicBezTo>
                  <a:pt x="2189497" y="369364"/>
                  <a:pt x="2216959" y="406742"/>
                  <a:pt x="2241925" y="449459"/>
                </a:cubicBezTo>
                <a:cubicBezTo>
                  <a:pt x="2264394" y="492175"/>
                  <a:pt x="2284367" y="540232"/>
                  <a:pt x="2299346" y="585619"/>
                </a:cubicBezTo>
                <a:cubicBezTo>
                  <a:pt x="2329305" y="681732"/>
                  <a:pt x="2341788" y="769836"/>
                  <a:pt x="2351775" y="801873"/>
                </a:cubicBezTo>
                <a:cubicBezTo>
                  <a:pt x="2351775" y="791194"/>
                  <a:pt x="2349278" y="780515"/>
                  <a:pt x="2349278" y="769836"/>
                </a:cubicBezTo>
                <a:cubicBezTo>
                  <a:pt x="2349278" y="759156"/>
                  <a:pt x="2346781" y="748477"/>
                  <a:pt x="2346781" y="737798"/>
                </a:cubicBezTo>
                <a:cubicBezTo>
                  <a:pt x="2344285" y="716439"/>
                  <a:pt x="2339292" y="692411"/>
                  <a:pt x="2336795" y="671053"/>
                </a:cubicBezTo>
                <a:cubicBezTo>
                  <a:pt x="2326809" y="625666"/>
                  <a:pt x="2316823" y="580279"/>
                  <a:pt x="2299346" y="534892"/>
                </a:cubicBezTo>
                <a:cubicBezTo>
                  <a:pt x="2266891" y="446789"/>
                  <a:pt x="2214463" y="361355"/>
                  <a:pt x="2142062" y="294610"/>
                </a:cubicBezTo>
                <a:cubicBezTo>
                  <a:pt x="2104614" y="262572"/>
                  <a:pt x="2064668" y="233204"/>
                  <a:pt x="2019730" y="209176"/>
                </a:cubicBezTo>
                <a:cubicBezTo>
                  <a:pt x="1999757" y="195827"/>
                  <a:pt x="1974792" y="185148"/>
                  <a:pt x="1952323" y="174468"/>
                </a:cubicBezTo>
                <a:cubicBezTo>
                  <a:pt x="1929853" y="166459"/>
                  <a:pt x="1907384" y="155780"/>
                  <a:pt x="1882418" y="147770"/>
                </a:cubicBezTo>
                <a:cubicBezTo>
                  <a:pt x="1787549" y="115733"/>
                  <a:pt x="1690182" y="97044"/>
                  <a:pt x="1595312" y="86365"/>
                </a:cubicBezTo>
                <a:cubicBezTo>
                  <a:pt x="1570346" y="83695"/>
                  <a:pt x="1547877" y="81025"/>
                  <a:pt x="1530401" y="81025"/>
                </a:cubicBezTo>
                <a:cubicBezTo>
                  <a:pt x="1512925" y="78355"/>
                  <a:pt x="1502939" y="75686"/>
                  <a:pt x="1497946" y="75686"/>
                </a:cubicBezTo>
                <a:cubicBezTo>
                  <a:pt x="1490456" y="73016"/>
                  <a:pt x="1512925" y="73016"/>
                  <a:pt x="1577836" y="81025"/>
                </a:cubicBezTo>
                <a:cubicBezTo>
                  <a:pt x="1607795" y="83695"/>
                  <a:pt x="1560360" y="73016"/>
                  <a:pt x="1597809" y="75686"/>
                </a:cubicBezTo>
                <a:cubicBezTo>
                  <a:pt x="1652733" y="81025"/>
                  <a:pt x="1705162" y="89035"/>
                  <a:pt x="1755093" y="99714"/>
                </a:cubicBezTo>
                <a:cubicBezTo>
                  <a:pt x="1807521" y="110393"/>
                  <a:pt x="1857453" y="123742"/>
                  <a:pt x="1907384" y="142431"/>
                </a:cubicBezTo>
                <a:cubicBezTo>
                  <a:pt x="1954819" y="158450"/>
                  <a:pt x="2002254" y="179808"/>
                  <a:pt x="2047192" y="206506"/>
                </a:cubicBezTo>
                <a:cubicBezTo>
                  <a:pt x="2092131" y="233204"/>
                  <a:pt x="2132076" y="265242"/>
                  <a:pt x="2169525" y="302619"/>
                </a:cubicBezTo>
                <a:cubicBezTo>
                  <a:pt x="2246918" y="377374"/>
                  <a:pt x="2301843" y="476157"/>
                  <a:pt x="2336795" y="590958"/>
                </a:cubicBezTo>
                <a:cubicBezTo>
                  <a:pt x="2371747" y="708430"/>
                  <a:pt x="2384230" y="839250"/>
                  <a:pt x="2384230" y="983420"/>
                </a:cubicBezTo>
                <a:cubicBezTo>
                  <a:pt x="2386727" y="970071"/>
                  <a:pt x="2389223" y="951382"/>
                  <a:pt x="2389223" y="927354"/>
                </a:cubicBezTo>
                <a:cubicBezTo>
                  <a:pt x="2386727" y="905996"/>
                  <a:pt x="2386727" y="876628"/>
                  <a:pt x="2384230" y="849930"/>
                </a:cubicBezTo>
                <a:cubicBezTo>
                  <a:pt x="2379237" y="796534"/>
                  <a:pt x="2371747" y="743137"/>
                  <a:pt x="2371747" y="719109"/>
                </a:cubicBezTo>
                <a:cubicBezTo>
                  <a:pt x="2374244" y="727119"/>
                  <a:pt x="2376740" y="737798"/>
                  <a:pt x="2379237" y="756486"/>
                </a:cubicBezTo>
                <a:cubicBezTo>
                  <a:pt x="2381734" y="772505"/>
                  <a:pt x="2384230" y="791194"/>
                  <a:pt x="2386727" y="815222"/>
                </a:cubicBezTo>
                <a:cubicBezTo>
                  <a:pt x="2391720" y="860609"/>
                  <a:pt x="2396713" y="919345"/>
                  <a:pt x="2396713" y="980750"/>
                </a:cubicBezTo>
                <a:cubicBezTo>
                  <a:pt x="2396713" y="1042156"/>
                  <a:pt x="2394216" y="1106231"/>
                  <a:pt x="2384230" y="1164967"/>
                </a:cubicBezTo>
                <a:cubicBezTo>
                  <a:pt x="2381734" y="1180986"/>
                  <a:pt x="2379237" y="1194335"/>
                  <a:pt x="2376740" y="1210354"/>
                </a:cubicBezTo>
                <a:cubicBezTo>
                  <a:pt x="2371747" y="1223703"/>
                  <a:pt x="2371747" y="1237052"/>
                  <a:pt x="2366754" y="1250401"/>
                </a:cubicBezTo>
                <a:cubicBezTo>
                  <a:pt x="2359264" y="1277099"/>
                  <a:pt x="2354271" y="1301127"/>
                  <a:pt x="2346781" y="1319816"/>
                </a:cubicBezTo>
                <a:cubicBezTo>
                  <a:pt x="2356768" y="1298457"/>
                  <a:pt x="2354271" y="1306467"/>
                  <a:pt x="2344285" y="1333165"/>
                </a:cubicBezTo>
                <a:cubicBezTo>
                  <a:pt x="2336795" y="1359863"/>
                  <a:pt x="2316823" y="1402580"/>
                  <a:pt x="2291857" y="1450636"/>
                </a:cubicBezTo>
                <a:cubicBezTo>
                  <a:pt x="2286864" y="1461316"/>
                  <a:pt x="2279374" y="1474665"/>
                  <a:pt x="2271884" y="1488014"/>
                </a:cubicBezTo>
                <a:cubicBezTo>
                  <a:pt x="2269388" y="1490684"/>
                  <a:pt x="2269388" y="1490684"/>
                  <a:pt x="2269388" y="1490684"/>
                </a:cubicBezTo>
                <a:cubicBezTo>
                  <a:pt x="2264394" y="1496023"/>
                  <a:pt x="2264394" y="1496023"/>
                  <a:pt x="2264394" y="1496023"/>
                </a:cubicBezTo>
                <a:cubicBezTo>
                  <a:pt x="2259401" y="1506702"/>
                  <a:pt x="2259401" y="1506702"/>
                  <a:pt x="2259401" y="1506702"/>
                </a:cubicBezTo>
                <a:cubicBezTo>
                  <a:pt x="2244422" y="1525391"/>
                  <a:pt x="2244422" y="1525391"/>
                  <a:pt x="2244422" y="1525391"/>
                </a:cubicBezTo>
                <a:cubicBezTo>
                  <a:pt x="2236932" y="1538740"/>
                  <a:pt x="2224449" y="1552089"/>
                  <a:pt x="2214463" y="1562768"/>
                </a:cubicBezTo>
                <a:cubicBezTo>
                  <a:pt x="2209470" y="1570778"/>
                  <a:pt x="2204477" y="1576117"/>
                  <a:pt x="2199483" y="1581457"/>
                </a:cubicBezTo>
                <a:cubicBezTo>
                  <a:pt x="2194490" y="1586797"/>
                  <a:pt x="2189497" y="1594806"/>
                  <a:pt x="2184504" y="1600146"/>
                </a:cubicBezTo>
                <a:cubicBezTo>
                  <a:pt x="2142062" y="1645532"/>
                  <a:pt x="2102117" y="1680240"/>
                  <a:pt x="2084641" y="1701598"/>
                </a:cubicBezTo>
                <a:cubicBezTo>
                  <a:pt x="2129579" y="1666891"/>
                  <a:pt x="2177014" y="1621504"/>
                  <a:pt x="2221953" y="1570778"/>
                </a:cubicBezTo>
                <a:cubicBezTo>
                  <a:pt x="2226946" y="1565438"/>
                  <a:pt x="2231939" y="1560099"/>
                  <a:pt x="2236932" y="1552089"/>
                </a:cubicBezTo>
                <a:cubicBezTo>
                  <a:pt x="2244422" y="1544080"/>
                  <a:pt x="2244422" y="1544080"/>
                  <a:pt x="2244422" y="1544080"/>
                </a:cubicBezTo>
                <a:cubicBezTo>
                  <a:pt x="2251912" y="1533400"/>
                  <a:pt x="2251912" y="1533400"/>
                  <a:pt x="2251912" y="1533400"/>
                </a:cubicBezTo>
                <a:cubicBezTo>
                  <a:pt x="2256905" y="1525391"/>
                  <a:pt x="2261898" y="1520052"/>
                  <a:pt x="2266891" y="1512042"/>
                </a:cubicBezTo>
                <a:cubicBezTo>
                  <a:pt x="2271884" y="1504033"/>
                  <a:pt x="2276877" y="1498693"/>
                  <a:pt x="2281870" y="1490684"/>
                </a:cubicBezTo>
                <a:cubicBezTo>
                  <a:pt x="2289360" y="1477335"/>
                  <a:pt x="2296850" y="1463985"/>
                  <a:pt x="2306836" y="1447967"/>
                </a:cubicBezTo>
                <a:cubicBezTo>
                  <a:pt x="2311829" y="1434618"/>
                  <a:pt x="2319319" y="1418599"/>
                  <a:pt x="2326809" y="1405250"/>
                </a:cubicBezTo>
                <a:cubicBezTo>
                  <a:pt x="2354271" y="1343844"/>
                  <a:pt x="2374244" y="1277099"/>
                  <a:pt x="2386727" y="1207684"/>
                </a:cubicBezTo>
                <a:cubicBezTo>
                  <a:pt x="2386727" y="1199675"/>
                  <a:pt x="2389223" y="1191665"/>
                  <a:pt x="2389223" y="1183656"/>
                </a:cubicBezTo>
                <a:cubicBezTo>
                  <a:pt x="2394216" y="1156958"/>
                  <a:pt x="2394216" y="1156958"/>
                  <a:pt x="2394216" y="1156958"/>
                </a:cubicBezTo>
                <a:cubicBezTo>
                  <a:pt x="2394216" y="1140939"/>
                  <a:pt x="2396713" y="1122250"/>
                  <a:pt x="2396713" y="1106231"/>
                </a:cubicBezTo>
                <a:cubicBezTo>
                  <a:pt x="2399210" y="1087543"/>
                  <a:pt x="2399210" y="1071524"/>
                  <a:pt x="2399210" y="1052835"/>
                </a:cubicBezTo>
                <a:cubicBezTo>
                  <a:pt x="2399210" y="1036816"/>
                  <a:pt x="2399210" y="1020797"/>
                  <a:pt x="2399210" y="1002109"/>
                </a:cubicBezTo>
                <a:cubicBezTo>
                  <a:pt x="2401706" y="978080"/>
                  <a:pt x="2401706" y="954052"/>
                  <a:pt x="2401706" y="930024"/>
                </a:cubicBezTo>
                <a:cubicBezTo>
                  <a:pt x="2401706" y="903326"/>
                  <a:pt x="2404203" y="876628"/>
                  <a:pt x="2401706" y="849930"/>
                </a:cubicBezTo>
                <a:cubicBezTo>
                  <a:pt x="2401706" y="793864"/>
                  <a:pt x="2396713" y="737798"/>
                  <a:pt x="2386727" y="679062"/>
                </a:cubicBezTo>
                <a:cubicBezTo>
                  <a:pt x="2376740" y="617656"/>
                  <a:pt x="2361761" y="556251"/>
                  <a:pt x="2339292" y="497515"/>
                </a:cubicBezTo>
                <a:cubicBezTo>
                  <a:pt x="2314326" y="436110"/>
                  <a:pt x="2281870" y="377374"/>
                  <a:pt x="2239429" y="323978"/>
                </a:cubicBezTo>
                <a:cubicBezTo>
                  <a:pt x="2196987" y="270582"/>
                  <a:pt x="2144559" y="225195"/>
                  <a:pt x="2084641" y="185148"/>
                </a:cubicBezTo>
                <a:cubicBezTo>
                  <a:pt x="2027220" y="147770"/>
                  <a:pt x="1962309" y="118403"/>
                  <a:pt x="1892405" y="94374"/>
                </a:cubicBezTo>
                <a:cubicBezTo>
                  <a:pt x="1824997" y="73016"/>
                  <a:pt x="1755093" y="56997"/>
                  <a:pt x="1682692" y="43648"/>
                </a:cubicBezTo>
                <a:cubicBezTo>
                  <a:pt x="1665216" y="40978"/>
                  <a:pt x="1647740" y="38308"/>
                  <a:pt x="1630264" y="35638"/>
                </a:cubicBezTo>
                <a:cubicBezTo>
                  <a:pt x="1610292" y="32969"/>
                  <a:pt x="1592816" y="32969"/>
                  <a:pt x="1575340" y="30299"/>
                </a:cubicBezTo>
                <a:cubicBezTo>
                  <a:pt x="1537891" y="27629"/>
                  <a:pt x="1502939" y="22289"/>
                  <a:pt x="1465490" y="22289"/>
                </a:cubicBezTo>
                <a:cubicBezTo>
                  <a:pt x="1470483" y="19620"/>
                  <a:pt x="1485463" y="19620"/>
                  <a:pt x="1485463" y="16950"/>
                </a:cubicBezTo>
                <a:cubicBezTo>
                  <a:pt x="1435531" y="11610"/>
                  <a:pt x="1323185" y="6271"/>
                  <a:pt x="1250785" y="8940"/>
                </a:cubicBezTo>
                <a:cubicBezTo>
                  <a:pt x="1175887" y="8940"/>
                  <a:pt x="1140935" y="6271"/>
                  <a:pt x="1250785" y="931"/>
                </a:cubicBezTo>
                <a:cubicBezTo>
                  <a:pt x="1270133" y="263"/>
                  <a:pt x="1291666" y="-70"/>
                  <a:pt x="1315111" y="13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0841413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2850"/>
          <p:cNvSpPr>
            <a:spLocks/>
          </p:cNvSpPr>
          <p:nvPr userDrawn="1"/>
        </p:nvSpPr>
        <p:spPr bwMode="auto">
          <a:xfrm rot="16200000">
            <a:off x="-983268" y="983267"/>
            <a:ext cx="5934839" cy="3968303"/>
          </a:xfrm>
          <a:custGeom>
            <a:avLst/>
            <a:gdLst>
              <a:gd name="connsiteX0" fmla="*/ 1000448 w 1998663"/>
              <a:gd name="connsiteY0" fmla="*/ 547020 h 1336397"/>
              <a:gd name="connsiteX1" fmla="*/ 989283 w 1998663"/>
              <a:gd name="connsiteY1" fmla="*/ 553732 h 1336397"/>
              <a:gd name="connsiteX2" fmla="*/ 993749 w 1998663"/>
              <a:gd name="connsiteY2" fmla="*/ 564919 h 1336397"/>
              <a:gd name="connsiteX3" fmla="*/ 1000275 w 1998663"/>
              <a:gd name="connsiteY3" fmla="*/ 569278 h 1336397"/>
              <a:gd name="connsiteX4" fmla="*/ 1000738 w 1998663"/>
              <a:gd name="connsiteY4" fmla="*/ 569278 h 1336397"/>
              <a:gd name="connsiteX5" fmla="*/ 1011614 w 1998663"/>
              <a:gd name="connsiteY5" fmla="*/ 564919 h 1336397"/>
              <a:gd name="connsiteX6" fmla="*/ 1016080 w 1998663"/>
              <a:gd name="connsiteY6" fmla="*/ 560444 h 1336397"/>
              <a:gd name="connsiteX7" fmla="*/ 1017059 w 1998663"/>
              <a:gd name="connsiteY7" fmla="*/ 558484 h 1336397"/>
              <a:gd name="connsiteX8" fmla="*/ 1007989 w 1998663"/>
              <a:gd name="connsiteY8" fmla="*/ 555757 h 1336397"/>
              <a:gd name="connsiteX9" fmla="*/ 1014352 w 1998663"/>
              <a:gd name="connsiteY9" fmla="*/ 547020 h 1336397"/>
              <a:gd name="connsiteX10" fmla="*/ 747639 w 1998663"/>
              <a:gd name="connsiteY10" fmla="*/ 485775 h 1336397"/>
              <a:gd name="connsiteX11" fmla="*/ 753989 w 1998663"/>
              <a:gd name="connsiteY11" fmla="*/ 500063 h 1336397"/>
              <a:gd name="connsiteX12" fmla="*/ 734939 w 1998663"/>
              <a:gd name="connsiteY12" fmla="*/ 497682 h 1336397"/>
              <a:gd name="connsiteX13" fmla="*/ 734939 w 1998663"/>
              <a:gd name="connsiteY13" fmla="*/ 495300 h 1336397"/>
              <a:gd name="connsiteX14" fmla="*/ 747639 w 1998663"/>
              <a:gd name="connsiteY14" fmla="*/ 485775 h 1336397"/>
              <a:gd name="connsiteX15" fmla="*/ 1267526 w 1998663"/>
              <a:gd name="connsiteY15" fmla="*/ 472186 h 1336397"/>
              <a:gd name="connsiteX16" fmla="*/ 1278561 w 1998663"/>
              <a:gd name="connsiteY16" fmla="*/ 476758 h 1336397"/>
              <a:gd name="connsiteX17" fmla="*/ 1287389 w 1998663"/>
              <a:gd name="connsiteY17" fmla="*/ 488188 h 1336397"/>
              <a:gd name="connsiteX18" fmla="*/ 1278561 w 1998663"/>
              <a:gd name="connsiteY18" fmla="*/ 499618 h 1336397"/>
              <a:gd name="connsiteX19" fmla="*/ 1265319 w 1998663"/>
              <a:gd name="connsiteY19" fmla="*/ 501904 h 1336397"/>
              <a:gd name="connsiteX20" fmla="*/ 1249869 w 1998663"/>
              <a:gd name="connsiteY20" fmla="*/ 524764 h 1336397"/>
              <a:gd name="connsiteX21" fmla="*/ 1225592 w 1998663"/>
              <a:gd name="connsiteY21" fmla="*/ 527050 h 1336397"/>
              <a:gd name="connsiteX22" fmla="*/ 1199108 w 1998663"/>
              <a:gd name="connsiteY22" fmla="*/ 527050 h 1336397"/>
              <a:gd name="connsiteX23" fmla="*/ 1210143 w 1998663"/>
              <a:gd name="connsiteY23" fmla="*/ 492760 h 1336397"/>
              <a:gd name="connsiteX24" fmla="*/ 1214557 w 1998663"/>
              <a:gd name="connsiteY24" fmla="*/ 508762 h 1336397"/>
              <a:gd name="connsiteX25" fmla="*/ 1223385 w 1998663"/>
              <a:gd name="connsiteY25" fmla="*/ 492760 h 1336397"/>
              <a:gd name="connsiteX26" fmla="*/ 1225592 w 1998663"/>
              <a:gd name="connsiteY26" fmla="*/ 495046 h 1336397"/>
              <a:gd name="connsiteX27" fmla="*/ 1225592 w 1998663"/>
              <a:gd name="connsiteY27" fmla="*/ 511048 h 1336397"/>
              <a:gd name="connsiteX28" fmla="*/ 1238834 w 1998663"/>
              <a:gd name="connsiteY28" fmla="*/ 506476 h 1336397"/>
              <a:gd name="connsiteX29" fmla="*/ 1232213 w 1998663"/>
              <a:gd name="connsiteY29" fmla="*/ 499618 h 1336397"/>
              <a:gd name="connsiteX30" fmla="*/ 1236627 w 1998663"/>
              <a:gd name="connsiteY30" fmla="*/ 492760 h 1336397"/>
              <a:gd name="connsiteX31" fmla="*/ 1245455 w 1998663"/>
              <a:gd name="connsiteY31" fmla="*/ 481330 h 1336397"/>
              <a:gd name="connsiteX32" fmla="*/ 1267526 w 1998663"/>
              <a:gd name="connsiteY32" fmla="*/ 472186 h 1336397"/>
              <a:gd name="connsiteX33" fmla="*/ 744835 w 1998663"/>
              <a:gd name="connsiteY33" fmla="*/ 463908 h 1336397"/>
              <a:gd name="connsiteX34" fmla="*/ 754385 w 1998663"/>
              <a:gd name="connsiteY34" fmla="*/ 464186 h 1336397"/>
              <a:gd name="connsiteX35" fmla="*/ 756568 w 1998663"/>
              <a:gd name="connsiteY35" fmla="*/ 473076 h 1336397"/>
              <a:gd name="connsiteX36" fmla="*/ 743471 w 1998663"/>
              <a:gd name="connsiteY36" fmla="*/ 481966 h 1336397"/>
              <a:gd name="connsiteX37" fmla="*/ 723826 w 1998663"/>
              <a:gd name="connsiteY37" fmla="*/ 477521 h 1336397"/>
              <a:gd name="connsiteX38" fmla="*/ 736923 w 1998663"/>
              <a:gd name="connsiteY38" fmla="*/ 468631 h 1336397"/>
              <a:gd name="connsiteX39" fmla="*/ 744835 w 1998663"/>
              <a:gd name="connsiteY39" fmla="*/ 463908 h 1336397"/>
              <a:gd name="connsiteX40" fmla="*/ 1528008 w 1998663"/>
              <a:gd name="connsiteY40" fmla="*/ 446088 h 1336397"/>
              <a:gd name="connsiteX41" fmla="*/ 1498526 w 1998663"/>
              <a:gd name="connsiteY41" fmla="*/ 466329 h 1336397"/>
              <a:gd name="connsiteX42" fmla="*/ 1498526 w 1998663"/>
              <a:gd name="connsiteY42" fmla="*/ 452835 h 1336397"/>
              <a:gd name="connsiteX43" fmla="*/ 1514401 w 1998663"/>
              <a:gd name="connsiteY43" fmla="*/ 459582 h 1336397"/>
              <a:gd name="connsiteX44" fmla="*/ 1528008 w 1998663"/>
              <a:gd name="connsiteY44" fmla="*/ 446088 h 1336397"/>
              <a:gd name="connsiteX45" fmla="*/ 873977 w 1998663"/>
              <a:gd name="connsiteY45" fmla="*/ 446088 h 1336397"/>
              <a:gd name="connsiteX46" fmla="*/ 876226 w 1998663"/>
              <a:gd name="connsiteY46" fmla="*/ 450484 h 1336397"/>
              <a:gd name="connsiteX47" fmla="*/ 871728 w 1998663"/>
              <a:gd name="connsiteY47" fmla="*/ 459277 h 1336397"/>
              <a:gd name="connsiteX48" fmla="*/ 833496 w 1998663"/>
              <a:gd name="connsiteY48" fmla="*/ 470267 h 1336397"/>
              <a:gd name="connsiteX49" fmla="*/ 822251 w 1998663"/>
              <a:gd name="connsiteY49" fmla="*/ 470267 h 1336397"/>
              <a:gd name="connsiteX50" fmla="*/ 822251 w 1998663"/>
              <a:gd name="connsiteY50" fmla="*/ 461475 h 1336397"/>
              <a:gd name="connsiteX51" fmla="*/ 873977 w 1998663"/>
              <a:gd name="connsiteY51" fmla="*/ 446088 h 1336397"/>
              <a:gd name="connsiteX52" fmla="*/ 969889 w 1998663"/>
              <a:gd name="connsiteY52" fmla="*/ 428625 h 1336397"/>
              <a:gd name="connsiteX53" fmla="*/ 947663 w 1998663"/>
              <a:gd name="connsiteY53" fmla="*/ 450850 h 1336397"/>
              <a:gd name="connsiteX54" fmla="*/ 936551 w 1998663"/>
              <a:gd name="connsiteY54" fmla="*/ 444183 h 1336397"/>
              <a:gd name="connsiteX55" fmla="*/ 945441 w 1998663"/>
              <a:gd name="connsiteY55" fmla="*/ 435293 h 1336397"/>
              <a:gd name="connsiteX56" fmla="*/ 969889 w 1998663"/>
              <a:gd name="connsiteY56" fmla="*/ 428625 h 1336397"/>
              <a:gd name="connsiteX57" fmla="*/ 1386494 w 1998663"/>
              <a:gd name="connsiteY57" fmla="*/ 415925 h 1336397"/>
              <a:gd name="connsiteX58" fmla="*/ 1397833 w 1998663"/>
              <a:gd name="connsiteY58" fmla="*/ 415925 h 1336397"/>
              <a:gd name="connsiteX59" fmla="*/ 1400101 w 1998663"/>
              <a:gd name="connsiteY59" fmla="*/ 418306 h 1336397"/>
              <a:gd name="connsiteX60" fmla="*/ 1393297 w 1998663"/>
              <a:gd name="connsiteY60" fmla="*/ 425450 h 1336397"/>
              <a:gd name="connsiteX61" fmla="*/ 1384226 w 1998663"/>
              <a:gd name="connsiteY61" fmla="*/ 418306 h 1336397"/>
              <a:gd name="connsiteX62" fmla="*/ 1386494 w 1998663"/>
              <a:gd name="connsiteY62" fmla="*/ 415925 h 1336397"/>
              <a:gd name="connsiteX63" fmla="*/ 823839 w 1998663"/>
              <a:gd name="connsiteY63" fmla="*/ 415925 h 1336397"/>
              <a:gd name="connsiteX64" fmla="*/ 834952 w 1998663"/>
              <a:gd name="connsiteY64" fmla="*/ 415925 h 1336397"/>
              <a:gd name="connsiteX65" fmla="*/ 830507 w 1998663"/>
              <a:gd name="connsiteY65" fmla="*/ 431800 h 1336397"/>
              <a:gd name="connsiteX66" fmla="*/ 826061 w 1998663"/>
              <a:gd name="connsiteY66" fmla="*/ 431800 h 1336397"/>
              <a:gd name="connsiteX67" fmla="*/ 823839 w 1998663"/>
              <a:gd name="connsiteY67" fmla="*/ 415925 h 1336397"/>
              <a:gd name="connsiteX68" fmla="*/ 808758 w 1998663"/>
              <a:gd name="connsiteY68" fmla="*/ 414338 h 1336397"/>
              <a:gd name="connsiteX69" fmla="*/ 822252 w 1998663"/>
              <a:gd name="connsiteY69" fmla="*/ 416606 h 1336397"/>
              <a:gd name="connsiteX70" fmla="*/ 815505 w 1998663"/>
              <a:gd name="connsiteY70" fmla="*/ 441552 h 1336397"/>
              <a:gd name="connsiteX71" fmla="*/ 811007 w 1998663"/>
              <a:gd name="connsiteY71" fmla="*/ 446088 h 1336397"/>
              <a:gd name="connsiteX72" fmla="*/ 804260 w 1998663"/>
              <a:gd name="connsiteY72" fmla="*/ 441552 h 1336397"/>
              <a:gd name="connsiteX73" fmla="*/ 799762 w 1998663"/>
              <a:gd name="connsiteY73" fmla="*/ 427945 h 1336397"/>
              <a:gd name="connsiteX74" fmla="*/ 808758 w 1998663"/>
              <a:gd name="connsiteY74" fmla="*/ 414338 h 1336397"/>
              <a:gd name="connsiteX75" fmla="*/ 1664533 w 1998663"/>
              <a:gd name="connsiteY75" fmla="*/ 396875 h 1336397"/>
              <a:gd name="connsiteX76" fmla="*/ 1666801 w 1998663"/>
              <a:gd name="connsiteY76" fmla="*/ 398992 h 1336397"/>
              <a:gd name="connsiteX77" fmla="*/ 1666801 w 1998663"/>
              <a:gd name="connsiteY77" fmla="*/ 409575 h 1336397"/>
              <a:gd name="connsiteX78" fmla="*/ 1650926 w 1998663"/>
              <a:gd name="connsiteY78" fmla="*/ 407458 h 1336397"/>
              <a:gd name="connsiteX79" fmla="*/ 1664533 w 1998663"/>
              <a:gd name="connsiteY79" fmla="*/ 396875 h 1336397"/>
              <a:gd name="connsiteX80" fmla="*/ 1685171 w 1998663"/>
              <a:gd name="connsiteY80" fmla="*/ 392113 h 1336397"/>
              <a:gd name="connsiteX81" fmla="*/ 1687439 w 1998663"/>
              <a:gd name="connsiteY81" fmla="*/ 398781 h 1336397"/>
              <a:gd name="connsiteX82" fmla="*/ 1673832 w 1998663"/>
              <a:gd name="connsiteY82" fmla="*/ 403226 h 1336397"/>
              <a:gd name="connsiteX83" fmla="*/ 1671564 w 1998663"/>
              <a:gd name="connsiteY83" fmla="*/ 398781 h 1336397"/>
              <a:gd name="connsiteX84" fmla="*/ 1685171 w 1998663"/>
              <a:gd name="connsiteY84" fmla="*/ 392113 h 1336397"/>
              <a:gd name="connsiteX85" fmla="*/ 882576 w 1998663"/>
              <a:gd name="connsiteY85" fmla="*/ 391273 h 1336397"/>
              <a:gd name="connsiteX86" fmla="*/ 904801 w 1998663"/>
              <a:gd name="connsiteY86" fmla="*/ 405280 h 1336397"/>
              <a:gd name="connsiteX87" fmla="*/ 889243 w 1998663"/>
              <a:gd name="connsiteY87" fmla="*/ 414619 h 1336397"/>
              <a:gd name="connsiteX88" fmla="*/ 875908 w 1998663"/>
              <a:gd name="connsiteY88" fmla="*/ 423957 h 1336397"/>
              <a:gd name="connsiteX89" fmla="*/ 853683 w 1998663"/>
              <a:gd name="connsiteY89" fmla="*/ 423957 h 1336397"/>
              <a:gd name="connsiteX90" fmla="*/ 840348 w 1998663"/>
              <a:gd name="connsiteY90" fmla="*/ 419288 h 1336397"/>
              <a:gd name="connsiteX91" fmla="*/ 849238 w 1998663"/>
              <a:gd name="connsiteY91" fmla="*/ 402946 h 1336397"/>
              <a:gd name="connsiteX92" fmla="*/ 882576 w 1998663"/>
              <a:gd name="connsiteY92" fmla="*/ 391273 h 1336397"/>
              <a:gd name="connsiteX93" fmla="*/ 941314 w 1998663"/>
              <a:gd name="connsiteY93" fmla="*/ 385763 h 1336397"/>
              <a:gd name="connsiteX94" fmla="*/ 914099 w 1998663"/>
              <a:gd name="connsiteY94" fmla="*/ 407988 h 1336397"/>
              <a:gd name="connsiteX95" fmla="*/ 911832 w 1998663"/>
              <a:gd name="connsiteY95" fmla="*/ 407988 h 1336397"/>
              <a:gd name="connsiteX96" fmla="*/ 909564 w 1998663"/>
              <a:gd name="connsiteY96" fmla="*/ 396876 h 1336397"/>
              <a:gd name="connsiteX97" fmla="*/ 941314 w 1998663"/>
              <a:gd name="connsiteY97" fmla="*/ 385763 h 1336397"/>
              <a:gd name="connsiteX98" fmla="*/ 1592231 w 1998663"/>
              <a:gd name="connsiteY98" fmla="*/ 368962 h 1336397"/>
              <a:gd name="connsiteX99" fmla="*/ 1597525 w 1998663"/>
              <a:gd name="connsiteY99" fmla="*/ 371211 h 1336397"/>
              <a:gd name="connsiteX100" fmla="*/ 1610901 w 1998663"/>
              <a:gd name="connsiteY100" fmla="*/ 386954 h 1336397"/>
              <a:gd name="connsiteX101" fmla="*/ 1617589 w 1998663"/>
              <a:gd name="connsiteY101" fmla="*/ 395950 h 1336397"/>
              <a:gd name="connsiteX102" fmla="*/ 1606442 w 1998663"/>
              <a:gd name="connsiteY102" fmla="*/ 395950 h 1336397"/>
              <a:gd name="connsiteX103" fmla="*/ 1599755 w 1998663"/>
              <a:gd name="connsiteY103" fmla="*/ 395950 h 1336397"/>
              <a:gd name="connsiteX104" fmla="*/ 1557399 w 1998663"/>
              <a:gd name="connsiteY104" fmla="*/ 407194 h 1336397"/>
              <a:gd name="connsiteX105" fmla="*/ 1552940 w 1998663"/>
              <a:gd name="connsiteY105" fmla="*/ 411692 h 1336397"/>
              <a:gd name="connsiteX106" fmla="*/ 1532877 w 1998663"/>
              <a:gd name="connsiteY106" fmla="*/ 416190 h 1336397"/>
              <a:gd name="connsiteX107" fmla="*/ 1512814 w 1998663"/>
              <a:gd name="connsiteY107" fmla="*/ 420688 h 1336397"/>
              <a:gd name="connsiteX108" fmla="*/ 1526189 w 1998663"/>
              <a:gd name="connsiteY108" fmla="*/ 400448 h 1336397"/>
              <a:gd name="connsiteX109" fmla="*/ 1548482 w 1998663"/>
              <a:gd name="connsiteY109" fmla="*/ 389203 h 1336397"/>
              <a:gd name="connsiteX110" fmla="*/ 1575233 w 1998663"/>
              <a:gd name="connsiteY110" fmla="*/ 382456 h 1336397"/>
              <a:gd name="connsiteX111" fmla="*/ 1588608 w 1998663"/>
              <a:gd name="connsiteY111" fmla="*/ 373460 h 1336397"/>
              <a:gd name="connsiteX112" fmla="*/ 1592231 w 1998663"/>
              <a:gd name="connsiteY112" fmla="*/ 368962 h 1336397"/>
              <a:gd name="connsiteX113" fmla="*/ 1288229 w 1998663"/>
              <a:gd name="connsiteY113" fmla="*/ 346234 h 1336397"/>
              <a:gd name="connsiteX114" fmla="*/ 1294673 w 1998663"/>
              <a:gd name="connsiteY114" fmla="*/ 347345 h 1336397"/>
              <a:gd name="connsiteX115" fmla="*/ 1290190 w 1998663"/>
              <a:gd name="connsiteY115" fmla="*/ 362903 h 1336397"/>
              <a:gd name="connsiteX116" fmla="*/ 1263296 w 1998663"/>
              <a:gd name="connsiteY116" fmla="*/ 376238 h 1336397"/>
              <a:gd name="connsiteX117" fmla="*/ 1231920 w 1998663"/>
              <a:gd name="connsiteY117" fmla="*/ 378460 h 1336397"/>
              <a:gd name="connsiteX118" fmla="*/ 1213990 w 1998663"/>
              <a:gd name="connsiteY118" fmla="*/ 380683 h 1336397"/>
              <a:gd name="connsiteX119" fmla="*/ 1193820 w 1998663"/>
              <a:gd name="connsiteY119" fmla="*/ 391795 h 1336397"/>
              <a:gd name="connsiteX120" fmla="*/ 1148996 w 1998663"/>
              <a:gd name="connsiteY120" fmla="*/ 394018 h 1336397"/>
              <a:gd name="connsiteX121" fmla="*/ 1128826 w 1998663"/>
              <a:gd name="connsiteY121" fmla="*/ 400685 h 1336397"/>
              <a:gd name="connsiteX122" fmla="*/ 1101931 w 1998663"/>
              <a:gd name="connsiteY122" fmla="*/ 405130 h 1336397"/>
              <a:gd name="connsiteX123" fmla="*/ 1068314 w 1998663"/>
              <a:gd name="connsiteY123" fmla="*/ 409575 h 1336397"/>
              <a:gd name="connsiteX124" fmla="*/ 1079520 w 1998663"/>
              <a:gd name="connsiteY124" fmla="*/ 394018 h 1336397"/>
              <a:gd name="connsiteX125" fmla="*/ 1106414 w 1998663"/>
              <a:gd name="connsiteY125" fmla="*/ 389573 h 1336397"/>
              <a:gd name="connsiteX126" fmla="*/ 1128826 w 1998663"/>
              <a:gd name="connsiteY126" fmla="*/ 371793 h 1336397"/>
              <a:gd name="connsiteX127" fmla="*/ 1140031 w 1998663"/>
              <a:gd name="connsiteY127" fmla="*/ 369570 h 1336397"/>
              <a:gd name="connsiteX128" fmla="*/ 1160202 w 1998663"/>
              <a:gd name="connsiteY128" fmla="*/ 374015 h 1336397"/>
              <a:gd name="connsiteX129" fmla="*/ 1207267 w 1998663"/>
              <a:gd name="connsiteY129" fmla="*/ 369570 h 1336397"/>
              <a:gd name="connsiteX130" fmla="*/ 1225196 w 1998663"/>
              <a:gd name="connsiteY130" fmla="*/ 367348 h 1336397"/>
              <a:gd name="connsiteX131" fmla="*/ 1249849 w 1998663"/>
              <a:gd name="connsiteY131" fmla="*/ 358458 h 1336397"/>
              <a:gd name="connsiteX132" fmla="*/ 1281226 w 1998663"/>
              <a:gd name="connsiteY132" fmla="*/ 351790 h 1336397"/>
              <a:gd name="connsiteX133" fmla="*/ 1283467 w 1998663"/>
              <a:gd name="connsiteY133" fmla="*/ 351790 h 1336397"/>
              <a:gd name="connsiteX134" fmla="*/ 1288229 w 1998663"/>
              <a:gd name="connsiteY134" fmla="*/ 346234 h 1336397"/>
              <a:gd name="connsiteX135" fmla="*/ 1739815 w 1998663"/>
              <a:gd name="connsiteY135" fmla="*/ 324508 h 1336397"/>
              <a:gd name="connsiteX136" fmla="*/ 1754198 w 1998663"/>
              <a:gd name="connsiteY136" fmla="*/ 325934 h 1336397"/>
              <a:gd name="connsiteX137" fmla="*/ 1769989 w 1998663"/>
              <a:gd name="connsiteY137" fmla="*/ 325934 h 1336397"/>
              <a:gd name="connsiteX138" fmla="*/ 1742917 w 1998663"/>
              <a:gd name="connsiteY138" fmla="*/ 355601 h 1336397"/>
              <a:gd name="connsiteX139" fmla="*/ 1733894 w 1998663"/>
              <a:gd name="connsiteY139" fmla="*/ 346473 h 1336397"/>
              <a:gd name="connsiteX140" fmla="*/ 1727126 w 1998663"/>
              <a:gd name="connsiteY140" fmla="*/ 328216 h 1336397"/>
              <a:gd name="connsiteX141" fmla="*/ 1739815 w 1998663"/>
              <a:gd name="connsiteY141" fmla="*/ 324508 h 1336397"/>
              <a:gd name="connsiteX142" fmla="*/ 1658183 w 1998663"/>
              <a:gd name="connsiteY142" fmla="*/ 312738 h 1336397"/>
              <a:gd name="connsiteX143" fmla="*/ 1660451 w 1998663"/>
              <a:gd name="connsiteY143" fmla="*/ 326345 h 1336397"/>
              <a:gd name="connsiteX144" fmla="*/ 1658183 w 1998663"/>
              <a:gd name="connsiteY144" fmla="*/ 328613 h 1336397"/>
              <a:gd name="connsiteX145" fmla="*/ 1644576 w 1998663"/>
              <a:gd name="connsiteY145" fmla="*/ 321810 h 1336397"/>
              <a:gd name="connsiteX146" fmla="*/ 1658183 w 1998663"/>
              <a:gd name="connsiteY146" fmla="*/ 312738 h 1336397"/>
              <a:gd name="connsiteX147" fmla="*/ 1428677 w 1998663"/>
              <a:gd name="connsiteY147" fmla="*/ 311150 h 1336397"/>
              <a:gd name="connsiteX148" fmla="*/ 1415342 w 1998663"/>
              <a:gd name="connsiteY148" fmla="*/ 335803 h 1336397"/>
              <a:gd name="connsiteX149" fmla="*/ 1362001 w 1998663"/>
              <a:gd name="connsiteY149" fmla="*/ 349250 h 1336397"/>
              <a:gd name="connsiteX150" fmla="*/ 1350889 w 1998663"/>
              <a:gd name="connsiteY150" fmla="*/ 344768 h 1336397"/>
              <a:gd name="connsiteX151" fmla="*/ 1357556 w 1998663"/>
              <a:gd name="connsiteY151" fmla="*/ 333562 h 1336397"/>
              <a:gd name="connsiteX152" fmla="*/ 1410897 w 1998663"/>
              <a:gd name="connsiteY152" fmla="*/ 317874 h 1336397"/>
              <a:gd name="connsiteX153" fmla="*/ 1428677 w 1998663"/>
              <a:gd name="connsiteY153" fmla="*/ 311150 h 1336397"/>
              <a:gd name="connsiteX154" fmla="*/ 1215592 w 1998663"/>
              <a:gd name="connsiteY154" fmla="*/ 300570 h 1336397"/>
              <a:gd name="connsiteX155" fmla="*/ 1255921 w 1998663"/>
              <a:gd name="connsiteY155" fmla="*/ 301963 h 1336397"/>
              <a:gd name="connsiteX156" fmla="*/ 1260402 w 1998663"/>
              <a:gd name="connsiteY156" fmla="*/ 308651 h 1336397"/>
              <a:gd name="connsiteX157" fmla="*/ 1231275 w 1998663"/>
              <a:gd name="connsiteY157" fmla="*/ 322026 h 1336397"/>
              <a:gd name="connsiteX158" fmla="*/ 1202148 w 1998663"/>
              <a:gd name="connsiteY158" fmla="*/ 326485 h 1336397"/>
              <a:gd name="connsiteX159" fmla="*/ 1197667 w 1998663"/>
              <a:gd name="connsiteY159" fmla="*/ 326485 h 1336397"/>
              <a:gd name="connsiteX160" fmla="*/ 1175262 w 1998663"/>
              <a:gd name="connsiteY160" fmla="*/ 330943 h 1336397"/>
              <a:gd name="connsiteX161" fmla="*/ 1159578 w 1998663"/>
              <a:gd name="connsiteY161" fmla="*/ 335402 h 1336397"/>
              <a:gd name="connsiteX162" fmla="*/ 1123730 w 1998663"/>
              <a:gd name="connsiteY162" fmla="*/ 346548 h 1336397"/>
              <a:gd name="connsiteX163" fmla="*/ 1112528 w 1998663"/>
              <a:gd name="connsiteY163" fmla="*/ 355465 h 1336397"/>
              <a:gd name="connsiteX164" fmla="*/ 1096844 w 1998663"/>
              <a:gd name="connsiteY164" fmla="*/ 351007 h 1336397"/>
              <a:gd name="connsiteX165" fmla="*/ 1094603 w 1998663"/>
              <a:gd name="connsiteY165" fmla="*/ 344319 h 1336397"/>
              <a:gd name="connsiteX166" fmla="*/ 1058755 w 1998663"/>
              <a:gd name="connsiteY166" fmla="*/ 364382 h 1336397"/>
              <a:gd name="connsiteX167" fmla="*/ 1031869 w 1998663"/>
              <a:gd name="connsiteY167" fmla="*/ 375528 h 1336397"/>
              <a:gd name="connsiteX168" fmla="*/ 984818 w 1998663"/>
              <a:gd name="connsiteY168" fmla="*/ 379987 h 1336397"/>
              <a:gd name="connsiteX169" fmla="*/ 955691 w 1998663"/>
              <a:gd name="connsiteY169" fmla="*/ 397821 h 1336397"/>
              <a:gd name="connsiteX170" fmla="*/ 944489 w 1998663"/>
              <a:gd name="connsiteY170" fmla="*/ 395592 h 1336397"/>
              <a:gd name="connsiteX171" fmla="*/ 948970 w 1998663"/>
              <a:gd name="connsiteY171" fmla="*/ 386675 h 1336397"/>
              <a:gd name="connsiteX172" fmla="*/ 971375 w 1998663"/>
              <a:gd name="connsiteY172" fmla="*/ 368841 h 1336397"/>
              <a:gd name="connsiteX173" fmla="*/ 1018426 w 1998663"/>
              <a:gd name="connsiteY173" fmla="*/ 342089 h 1336397"/>
              <a:gd name="connsiteX174" fmla="*/ 1045312 w 1998663"/>
              <a:gd name="connsiteY174" fmla="*/ 333172 h 1336397"/>
              <a:gd name="connsiteX175" fmla="*/ 1087882 w 1998663"/>
              <a:gd name="connsiteY175" fmla="*/ 324255 h 1336397"/>
              <a:gd name="connsiteX176" fmla="*/ 1103566 w 1998663"/>
              <a:gd name="connsiteY176" fmla="*/ 326485 h 1336397"/>
              <a:gd name="connsiteX177" fmla="*/ 1119249 w 1998663"/>
              <a:gd name="connsiteY177" fmla="*/ 328714 h 1336397"/>
              <a:gd name="connsiteX178" fmla="*/ 1130452 w 1998663"/>
              <a:gd name="connsiteY178" fmla="*/ 313109 h 1336397"/>
              <a:gd name="connsiteX179" fmla="*/ 1143895 w 1998663"/>
              <a:gd name="connsiteY179" fmla="*/ 313109 h 1336397"/>
              <a:gd name="connsiteX180" fmla="*/ 1155097 w 1998663"/>
              <a:gd name="connsiteY180" fmla="*/ 306421 h 1336397"/>
              <a:gd name="connsiteX181" fmla="*/ 1159578 w 1998663"/>
              <a:gd name="connsiteY181" fmla="*/ 308651 h 1336397"/>
              <a:gd name="connsiteX182" fmla="*/ 1175262 w 1998663"/>
              <a:gd name="connsiteY182" fmla="*/ 310880 h 1336397"/>
              <a:gd name="connsiteX183" fmla="*/ 1215592 w 1998663"/>
              <a:gd name="connsiteY183" fmla="*/ 300570 h 1336397"/>
              <a:gd name="connsiteX184" fmla="*/ 1960700 w 1998663"/>
              <a:gd name="connsiteY184" fmla="*/ 289719 h 1336397"/>
              <a:gd name="connsiteX185" fmla="*/ 1969632 w 1998663"/>
              <a:gd name="connsiteY185" fmla="*/ 298669 h 1336397"/>
              <a:gd name="connsiteX186" fmla="*/ 1969632 w 1998663"/>
              <a:gd name="connsiteY186" fmla="*/ 303143 h 1336397"/>
              <a:gd name="connsiteX187" fmla="*/ 1989731 w 1998663"/>
              <a:gd name="connsiteY187" fmla="*/ 321043 h 1336397"/>
              <a:gd name="connsiteX188" fmla="*/ 1998663 w 1998663"/>
              <a:gd name="connsiteY188" fmla="*/ 325517 h 1336397"/>
              <a:gd name="connsiteX189" fmla="*/ 1998663 w 1998663"/>
              <a:gd name="connsiteY189" fmla="*/ 1224950 h 1336397"/>
              <a:gd name="connsiteX190" fmla="*/ 1947301 w 1998663"/>
              <a:gd name="connsiteY190" fmla="*/ 1224950 h 1336397"/>
              <a:gd name="connsiteX191" fmla="*/ 1922736 w 1998663"/>
              <a:gd name="connsiteY191" fmla="*/ 1222713 h 1336397"/>
              <a:gd name="connsiteX192" fmla="*/ 1909337 w 1998663"/>
              <a:gd name="connsiteY192" fmla="*/ 1211526 h 1336397"/>
              <a:gd name="connsiteX193" fmla="*/ 1920503 w 1998663"/>
              <a:gd name="connsiteY193" fmla="*/ 1200339 h 1336397"/>
              <a:gd name="connsiteX194" fmla="*/ 1924969 w 1998663"/>
              <a:gd name="connsiteY194" fmla="*/ 1195864 h 1336397"/>
              <a:gd name="connsiteX195" fmla="*/ 1951767 w 1998663"/>
              <a:gd name="connsiteY195" fmla="*/ 1173490 h 1336397"/>
              <a:gd name="connsiteX196" fmla="*/ 1980798 w 1998663"/>
              <a:gd name="connsiteY196" fmla="*/ 1146641 h 1336397"/>
              <a:gd name="connsiteX197" fmla="*/ 1940601 w 1998663"/>
              <a:gd name="connsiteY197" fmla="*/ 1153353 h 1336397"/>
              <a:gd name="connsiteX198" fmla="*/ 1887006 w 1998663"/>
              <a:gd name="connsiteY198" fmla="*/ 1173490 h 1336397"/>
              <a:gd name="connsiteX199" fmla="*/ 1855742 w 1998663"/>
              <a:gd name="connsiteY199" fmla="*/ 1177965 h 1336397"/>
              <a:gd name="connsiteX200" fmla="*/ 1833411 w 1998663"/>
              <a:gd name="connsiteY200" fmla="*/ 1182440 h 1336397"/>
              <a:gd name="connsiteX201" fmla="*/ 1786515 w 1998663"/>
              <a:gd name="connsiteY201" fmla="*/ 1191389 h 1336397"/>
              <a:gd name="connsiteX202" fmla="*/ 1779815 w 1998663"/>
              <a:gd name="connsiteY202" fmla="*/ 1193627 h 1336397"/>
              <a:gd name="connsiteX203" fmla="*/ 1759717 w 1998663"/>
              <a:gd name="connsiteY203" fmla="*/ 1200339 h 1336397"/>
              <a:gd name="connsiteX204" fmla="*/ 1710588 w 1998663"/>
              <a:gd name="connsiteY204" fmla="*/ 1198101 h 1336397"/>
              <a:gd name="connsiteX205" fmla="*/ 1686023 w 1998663"/>
              <a:gd name="connsiteY205" fmla="*/ 1207051 h 1336397"/>
              <a:gd name="connsiteX206" fmla="*/ 1661459 w 1998663"/>
              <a:gd name="connsiteY206" fmla="*/ 1204814 h 1336397"/>
              <a:gd name="connsiteX207" fmla="*/ 1650293 w 1998663"/>
              <a:gd name="connsiteY207" fmla="*/ 1202576 h 1336397"/>
              <a:gd name="connsiteX208" fmla="*/ 1603397 w 1998663"/>
              <a:gd name="connsiteY208" fmla="*/ 1198101 h 1336397"/>
              <a:gd name="connsiteX209" fmla="*/ 1572133 w 1998663"/>
              <a:gd name="connsiteY209" fmla="*/ 1198101 h 1336397"/>
              <a:gd name="connsiteX210" fmla="*/ 1567667 w 1998663"/>
              <a:gd name="connsiteY210" fmla="*/ 1200339 h 1336397"/>
              <a:gd name="connsiteX211" fmla="*/ 1547568 w 1998663"/>
              <a:gd name="connsiteY211" fmla="*/ 1200339 h 1336397"/>
              <a:gd name="connsiteX212" fmla="*/ 1545335 w 1998663"/>
              <a:gd name="connsiteY212" fmla="*/ 1182440 h 1336397"/>
              <a:gd name="connsiteX213" fmla="*/ 1585532 w 1998663"/>
              <a:gd name="connsiteY213" fmla="*/ 1153353 h 1336397"/>
              <a:gd name="connsiteX214" fmla="*/ 1636894 w 1998663"/>
              <a:gd name="connsiteY214" fmla="*/ 1115318 h 1336397"/>
              <a:gd name="connsiteX215" fmla="*/ 1641360 w 1998663"/>
              <a:gd name="connsiteY215" fmla="*/ 1113080 h 1336397"/>
              <a:gd name="connsiteX216" fmla="*/ 1665925 w 1998663"/>
              <a:gd name="connsiteY216" fmla="*/ 1104131 h 1336397"/>
              <a:gd name="connsiteX217" fmla="*/ 1706121 w 1998663"/>
              <a:gd name="connsiteY217" fmla="*/ 1083994 h 1336397"/>
              <a:gd name="connsiteX218" fmla="*/ 1726220 w 1998663"/>
              <a:gd name="connsiteY218" fmla="*/ 1075045 h 1336397"/>
              <a:gd name="connsiteX219" fmla="*/ 1764183 w 1998663"/>
              <a:gd name="connsiteY219" fmla="*/ 1061620 h 1336397"/>
              <a:gd name="connsiteX220" fmla="*/ 1806613 w 1998663"/>
              <a:gd name="connsiteY220" fmla="*/ 1043721 h 1336397"/>
              <a:gd name="connsiteX221" fmla="*/ 1811079 w 1998663"/>
              <a:gd name="connsiteY221" fmla="*/ 1041484 h 1336397"/>
              <a:gd name="connsiteX222" fmla="*/ 1840110 w 1998663"/>
              <a:gd name="connsiteY222" fmla="*/ 1028059 h 1336397"/>
              <a:gd name="connsiteX223" fmla="*/ 1840110 w 1998663"/>
              <a:gd name="connsiteY223" fmla="*/ 1023585 h 1336397"/>
              <a:gd name="connsiteX224" fmla="*/ 1795447 w 1998663"/>
              <a:gd name="connsiteY224" fmla="*/ 1028059 h 1336397"/>
              <a:gd name="connsiteX225" fmla="*/ 1775349 w 1998663"/>
              <a:gd name="connsiteY225" fmla="*/ 1025822 h 1336397"/>
              <a:gd name="connsiteX226" fmla="*/ 1748551 w 1998663"/>
              <a:gd name="connsiteY226" fmla="*/ 1023585 h 1336397"/>
              <a:gd name="connsiteX227" fmla="*/ 1728453 w 1998663"/>
              <a:gd name="connsiteY227" fmla="*/ 1030297 h 1336397"/>
              <a:gd name="connsiteX228" fmla="*/ 1692723 w 1998663"/>
              <a:gd name="connsiteY228" fmla="*/ 1030297 h 1336397"/>
              <a:gd name="connsiteX229" fmla="*/ 1627961 w 1998663"/>
              <a:gd name="connsiteY229" fmla="*/ 1037009 h 1336397"/>
              <a:gd name="connsiteX230" fmla="*/ 1514071 w 1998663"/>
              <a:gd name="connsiteY230" fmla="*/ 1034772 h 1336397"/>
              <a:gd name="connsiteX231" fmla="*/ 1442611 w 1998663"/>
              <a:gd name="connsiteY231" fmla="*/ 1048196 h 1336397"/>
              <a:gd name="connsiteX232" fmla="*/ 1393481 w 1998663"/>
              <a:gd name="connsiteY232" fmla="*/ 1061620 h 1336397"/>
              <a:gd name="connsiteX233" fmla="*/ 1359984 w 1998663"/>
              <a:gd name="connsiteY233" fmla="*/ 1072807 h 1336397"/>
              <a:gd name="connsiteX234" fmla="*/ 1328720 w 1998663"/>
              <a:gd name="connsiteY234" fmla="*/ 1099656 h 1336397"/>
              <a:gd name="connsiteX235" fmla="*/ 1326487 w 1998663"/>
              <a:gd name="connsiteY235" fmla="*/ 1099656 h 1336397"/>
              <a:gd name="connsiteX236" fmla="*/ 1313088 w 1998663"/>
              <a:gd name="connsiteY236" fmla="*/ 1095181 h 1336397"/>
              <a:gd name="connsiteX237" fmla="*/ 1304156 w 1998663"/>
              <a:gd name="connsiteY237" fmla="*/ 1092944 h 1336397"/>
              <a:gd name="connsiteX238" fmla="*/ 1272892 w 1998663"/>
              <a:gd name="connsiteY238" fmla="*/ 1088469 h 1336397"/>
              <a:gd name="connsiteX239" fmla="*/ 1261726 w 1998663"/>
              <a:gd name="connsiteY239" fmla="*/ 1092944 h 1336397"/>
              <a:gd name="connsiteX240" fmla="*/ 1225996 w 1998663"/>
              <a:gd name="connsiteY240" fmla="*/ 1115318 h 1336397"/>
              <a:gd name="connsiteX241" fmla="*/ 1183566 w 1998663"/>
              <a:gd name="connsiteY241" fmla="*/ 1119793 h 1336397"/>
              <a:gd name="connsiteX242" fmla="*/ 1159001 w 1998663"/>
              <a:gd name="connsiteY242" fmla="*/ 1119793 h 1336397"/>
              <a:gd name="connsiteX243" fmla="*/ 1150069 w 1998663"/>
              <a:gd name="connsiteY243" fmla="*/ 1124267 h 1336397"/>
              <a:gd name="connsiteX244" fmla="*/ 1125504 w 1998663"/>
              <a:gd name="connsiteY244" fmla="*/ 1133217 h 1336397"/>
              <a:gd name="connsiteX245" fmla="*/ 1042878 w 1998663"/>
              <a:gd name="connsiteY245" fmla="*/ 1135454 h 1336397"/>
              <a:gd name="connsiteX246" fmla="*/ 962485 w 1998663"/>
              <a:gd name="connsiteY246" fmla="*/ 1144404 h 1336397"/>
              <a:gd name="connsiteX247" fmla="*/ 953552 w 1998663"/>
              <a:gd name="connsiteY247" fmla="*/ 1142167 h 1336397"/>
              <a:gd name="connsiteX248" fmla="*/ 944620 w 1998663"/>
              <a:gd name="connsiteY248" fmla="*/ 1139929 h 1336397"/>
              <a:gd name="connsiteX249" fmla="*/ 917822 w 1998663"/>
              <a:gd name="connsiteY249" fmla="*/ 1146641 h 1336397"/>
              <a:gd name="connsiteX250" fmla="*/ 895491 w 1998663"/>
              <a:gd name="connsiteY250" fmla="*/ 1157828 h 1336397"/>
              <a:gd name="connsiteX251" fmla="*/ 884325 w 1998663"/>
              <a:gd name="connsiteY251" fmla="*/ 1164540 h 1336397"/>
              <a:gd name="connsiteX252" fmla="*/ 870926 w 1998663"/>
              <a:gd name="connsiteY252" fmla="*/ 1169015 h 1336397"/>
              <a:gd name="connsiteX253" fmla="*/ 808398 w 1998663"/>
              <a:gd name="connsiteY253" fmla="*/ 1186914 h 1336397"/>
              <a:gd name="connsiteX254" fmla="*/ 745870 w 1998663"/>
              <a:gd name="connsiteY254" fmla="*/ 1207051 h 1336397"/>
              <a:gd name="connsiteX255" fmla="*/ 734704 w 1998663"/>
              <a:gd name="connsiteY255" fmla="*/ 1202576 h 1336397"/>
              <a:gd name="connsiteX256" fmla="*/ 701207 w 1998663"/>
              <a:gd name="connsiteY256" fmla="*/ 1209288 h 1336397"/>
              <a:gd name="connsiteX257" fmla="*/ 652078 w 1998663"/>
              <a:gd name="connsiteY257" fmla="*/ 1222713 h 1336397"/>
              <a:gd name="connsiteX258" fmla="*/ 607415 w 1998663"/>
              <a:gd name="connsiteY258" fmla="*/ 1233900 h 1336397"/>
              <a:gd name="connsiteX259" fmla="*/ 515856 w 1998663"/>
              <a:gd name="connsiteY259" fmla="*/ 1260748 h 1336397"/>
              <a:gd name="connsiteX260" fmla="*/ 437696 w 1998663"/>
              <a:gd name="connsiteY260" fmla="*/ 1278648 h 1336397"/>
              <a:gd name="connsiteX261" fmla="*/ 426531 w 1998663"/>
              <a:gd name="connsiteY261" fmla="*/ 1278648 h 1336397"/>
              <a:gd name="connsiteX262" fmla="*/ 401966 w 1998663"/>
              <a:gd name="connsiteY262" fmla="*/ 1280885 h 1336397"/>
              <a:gd name="connsiteX263" fmla="*/ 379635 w 1998663"/>
              <a:gd name="connsiteY263" fmla="*/ 1287597 h 1336397"/>
              <a:gd name="connsiteX264" fmla="*/ 364003 w 1998663"/>
              <a:gd name="connsiteY264" fmla="*/ 1294309 h 1336397"/>
              <a:gd name="connsiteX265" fmla="*/ 352837 w 1998663"/>
              <a:gd name="connsiteY265" fmla="*/ 1296547 h 1336397"/>
              <a:gd name="connsiteX266" fmla="*/ 314873 w 1998663"/>
              <a:gd name="connsiteY266" fmla="*/ 1294309 h 1336397"/>
              <a:gd name="connsiteX267" fmla="*/ 274677 w 1998663"/>
              <a:gd name="connsiteY267" fmla="*/ 1303259 h 1336397"/>
              <a:gd name="connsiteX268" fmla="*/ 205449 w 1998663"/>
              <a:gd name="connsiteY268" fmla="*/ 1309971 h 1336397"/>
              <a:gd name="connsiteX269" fmla="*/ 180885 w 1998663"/>
              <a:gd name="connsiteY269" fmla="*/ 1312208 h 1336397"/>
              <a:gd name="connsiteX270" fmla="*/ 160787 w 1998663"/>
              <a:gd name="connsiteY270" fmla="*/ 1314446 h 1336397"/>
              <a:gd name="connsiteX271" fmla="*/ 151854 w 1998663"/>
              <a:gd name="connsiteY271" fmla="*/ 1316683 h 1336397"/>
              <a:gd name="connsiteX272" fmla="*/ 64761 w 1998663"/>
              <a:gd name="connsiteY272" fmla="*/ 1316683 h 1336397"/>
              <a:gd name="connsiteX273" fmla="*/ 49129 w 1998663"/>
              <a:gd name="connsiteY273" fmla="*/ 1321158 h 1336397"/>
              <a:gd name="connsiteX274" fmla="*/ 26798 w 1998663"/>
              <a:gd name="connsiteY274" fmla="*/ 1330108 h 1336397"/>
              <a:gd name="connsiteX275" fmla="*/ 20099 w 1998663"/>
              <a:gd name="connsiteY275" fmla="*/ 1332345 h 1336397"/>
              <a:gd name="connsiteX276" fmla="*/ 0 w 1998663"/>
              <a:gd name="connsiteY276" fmla="*/ 1330108 h 1336397"/>
              <a:gd name="connsiteX277" fmla="*/ 0 w 1998663"/>
              <a:gd name="connsiteY277" fmla="*/ 1287597 h 1336397"/>
              <a:gd name="connsiteX278" fmla="*/ 15632 w 1998663"/>
              <a:gd name="connsiteY278" fmla="*/ 1262986 h 1336397"/>
              <a:gd name="connsiteX279" fmla="*/ 20099 w 1998663"/>
              <a:gd name="connsiteY279" fmla="*/ 1231662 h 1336397"/>
              <a:gd name="connsiteX280" fmla="*/ 20099 w 1998663"/>
              <a:gd name="connsiteY280" fmla="*/ 1227187 h 1336397"/>
              <a:gd name="connsiteX281" fmla="*/ 31264 w 1998663"/>
              <a:gd name="connsiteY281" fmla="*/ 1202576 h 1336397"/>
              <a:gd name="connsiteX282" fmla="*/ 35731 w 1998663"/>
              <a:gd name="connsiteY282" fmla="*/ 1175727 h 1336397"/>
              <a:gd name="connsiteX283" fmla="*/ 35731 w 1998663"/>
              <a:gd name="connsiteY283" fmla="*/ 1164540 h 1336397"/>
              <a:gd name="connsiteX284" fmla="*/ 37964 w 1998663"/>
              <a:gd name="connsiteY284" fmla="*/ 1153353 h 1336397"/>
              <a:gd name="connsiteX285" fmla="*/ 44663 w 1998663"/>
              <a:gd name="connsiteY285" fmla="*/ 1137692 h 1336397"/>
              <a:gd name="connsiteX286" fmla="*/ 46896 w 1998663"/>
              <a:gd name="connsiteY286" fmla="*/ 1133217 h 1336397"/>
              <a:gd name="connsiteX287" fmla="*/ 64761 w 1998663"/>
              <a:gd name="connsiteY287" fmla="*/ 1097419 h 1336397"/>
              <a:gd name="connsiteX288" fmla="*/ 75927 w 1998663"/>
              <a:gd name="connsiteY288" fmla="*/ 1088469 h 1336397"/>
              <a:gd name="connsiteX289" fmla="*/ 84860 w 1998663"/>
              <a:gd name="connsiteY289" fmla="*/ 1081757 h 1336397"/>
              <a:gd name="connsiteX290" fmla="*/ 109424 w 1998663"/>
              <a:gd name="connsiteY290" fmla="*/ 1045959 h 1336397"/>
              <a:gd name="connsiteX291" fmla="*/ 116124 w 1998663"/>
              <a:gd name="connsiteY291" fmla="*/ 1043721 h 1336397"/>
              <a:gd name="connsiteX292" fmla="*/ 129523 w 1998663"/>
              <a:gd name="connsiteY292" fmla="*/ 1030297 h 1336397"/>
              <a:gd name="connsiteX293" fmla="*/ 149621 w 1998663"/>
              <a:gd name="connsiteY293" fmla="*/ 1014635 h 1336397"/>
              <a:gd name="connsiteX294" fmla="*/ 167486 w 1998663"/>
              <a:gd name="connsiteY294" fmla="*/ 1003448 h 1336397"/>
              <a:gd name="connsiteX295" fmla="*/ 176419 w 1998663"/>
              <a:gd name="connsiteY295" fmla="*/ 1003448 h 1336397"/>
              <a:gd name="connsiteX296" fmla="*/ 200983 w 1998663"/>
              <a:gd name="connsiteY296" fmla="*/ 978837 h 1336397"/>
              <a:gd name="connsiteX297" fmla="*/ 212149 w 1998663"/>
              <a:gd name="connsiteY297" fmla="*/ 972125 h 1336397"/>
              <a:gd name="connsiteX298" fmla="*/ 247879 w 1998663"/>
              <a:gd name="connsiteY298" fmla="*/ 947513 h 1336397"/>
              <a:gd name="connsiteX299" fmla="*/ 252345 w 1998663"/>
              <a:gd name="connsiteY299" fmla="*/ 945276 h 1336397"/>
              <a:gd name="connsiteX300" fmla="*/ 276910 w 1998663"/>
              <a:gd name="connsiteY300" fmla="*/ 907240 h 1336397"/>
              <a:gd name="connsiteX301" fmla="*/ 279143 w 1998663"/>
              <a:gd name="connsiteY301" fmla="*/ 889341 h 1336397"/>
              <a:gd name="connsiteX302" fmla="*/ 290309 w 1998663"/>
              <a:gd name="connsiteY302" fmla="*/ 909477 h 1336397"/>
              <a:gd name="connsiteX303" fmla="*/ 314873 w 1998663"/>
              <a:gd name="connsiteY303" fmla="*/ 916190 h 1336397"/>
              <a:gd name="connsiteX304" fmla="*/ 305941 w 1998663"/>
              <a:gd name="connsiteY304" fmla="*/ 934089 h 1336397"/>
              <a:gd name="connsiteX305" fmla="*/ 326039 w 1998663"/>
              <a:gd name="connsiteY305" fmla="*/ 934089 h 1336397"/>
              <a:gd name="connsiteX306" fmla="*/ 328272 w 1998663"/>
              <a:gd name="connsiteY306" fmla="*/ 938564 h 1336397"/>
              <a:gd name="connsiteX307" fmla="*/ 314873 w 1998663"/>
              <a:gd name="connsiteY307" fmla="*/ 951988 h 1336397"/>
              <a:gd name="connsiteX308" fmla="*/ 310407 w 1998663"/>
              <a:gd name="connsiteY308" fmla="*/ 960938 h 1336397"/>
              <a:gd name="connsiteX309" fmla="*/ 308174 w 1998663"/>
              <a:gd name="connsiteY309" fmla="*/ 967650 h 1336397"/>
              <a:gd name="connsiteX310" fmla="*/ 301475 w 1998663"/>
              <a:gd name="connsiteY310" fmla="*/ 972125 h 1336397"/>
              <a:gd name="connsiteX311" fmla="*/ 299241 w 1998663"/>
              <a:gd name="connsiteY311" fmla="*/ 963175 h 1336397"/>
              <a:gd name="connsiteX312" fmla="*/ 303708 w 1998663"/>
              <a:gd name="connsiteY312" fmla="*/ 956463 h 1336397"/>
              <a:gd name="connsiteX313" fmla="*/ 294775 w 1998663"/>
              <a:gd name="connsiteY313" fmla="*/ 954225 h 1336397"/>
              <a:gd name="connsiteX314" fmla="*/ 285843 w 1998663"/>
              <a:gd name="connsiteY314" fmla="*/ 969887 h 1336397"/>
              <a:gd name="connsiteX315" fmla="*/ 263511 w 1998663"/>
              <a:gd name="connsiteY315" fmla="*/ 996736 h 1336397"/>
              <a:gd name="connsiteX316" fmla="*/ 254579 w 1998663"/>
              <a:gd name="connsiteY316" fmla="*/ 996736 h 1336397"/>
              <a:gd name="connsiteX317" fmla="*/ 221081 w 1998663"/>
              <a:gd name="connsiteY317" fmla="*/ 1019110 h 1336397"/>
              <a:gd name="connsiteX318" fmla="*/ 198750 w 1998663"/>
              <a:gd name="connsiteY318" fmla="*/ 1034772 h 1336397"/>
              <a:gd name="connsiteX319" fmla="*/ 176419 w 1998663"/>
              <a:gd name="connsiteY319" fmla="*/ 1059383 h 1336397"/>
              <a:gd name="connsiteX320" fmla="*/ 154087 w 1998663"/>
              <a:gd name="connsiteY320" fmla="*/ 1083994 h 1336397"/>
              <a:gd name="connsiteX321" fmla="*/ 151854 w 1998663"/>
              <a:gd name="connsiteY321" fmla="*/ 1088469 h 1336397"/>
              <a:gd name="connsiteX322" fmla="*/ 109424 w 1998663"/>
              <a:gd name="connsiteY322" fmla="*/ 1133217 h 1336397"/>
              <a:gd name="connsiteX323" fmla="*/ 127289 w 1998663"/>
              <a:gd name="connsiteY323" fmla="*/ 1144404 h 1336397"/>
              <a:gd name="connsiteX324" fmla="*/ 149621 w 1998663"/>
              <a:gd name="connsiteY324" fmla="*/ 1146641 h 1336397"/>
              <a:gd name="connsiteX325" fmla="*/ 158553 w 1998663"/>
              <a:gd name="connsiteY325" fmla="*/ 1139929 h 1336397"/>
              <a:gd name="connsiteX326" fmla="*/ 156320 w 1998663"/>
              <a:gd name="connsiteY326" fmla="*/ 1130980 h 1336397"/>
              <a:gd name="connsiteX327" fmla="*/ 163020 w 1998663"/>
              <a:gd name="connsiteY327" fmla="*/ 1115318 h 1336397"/>
              <a:gd name="connsiteX328" fmla="*/ 185351 w 1998663"/>
              <a:gd name="connsiteY328" fmla="*/ 1106368 h 1336397"/>
              <a:gd name="connsiteX329" fmla="*/ 192051 w 1998663"/>
              <a:gd name="connsiteY329" fmla="*/ 1092944 h 1336397"/>
              <a:gd name="connsiteX330" fmla="*/ 189817 w 1998663"/>
              <a:gd name="connsiteY330" fmla="*/ 1079519 h 1336397"/>
              <a:gd name="connsiteX331" fmla="*/ 196517 w 1998663"/>
              <a:gd name="connsiteY331" fmla="*/ 1068332 h 1336397"/>
              <a:gd name="connsiteX332" fmla="*/ 209916 w 1998663"/>
              <a:gd name="connsiteY332" fmla="*/ 1059383 h 1336397"/>
              <a:gd name="connsiteX333" fmla="*/ 223315 w 1998663"/>
              <a:gd name="connsiteY333" fmla="*/ 1043721 h 1336397"/>
              <a:gd name="connsiteX334" fmla="*/ 247879 w 1998663"/>
              <a:gd name="connsiteY334" fmla="*/ 1032534 h 1336397"/>
              <a:gd name="connsiteX335" fmla="*/ 265744 w 1998663"/>
              <a:gd name="connsiteY335" fmla="*/ 1028059 h 1336397"/>
              <a:gd name="connsiteX336" fmla="*/ 279143 w 1998663"/>
              <a:gd name="connsiteY336" fmla="*/ 1012398 h 1336397"/>
              <a:gd name="connsiteX337" fmla="*/ 288076 w 1998663"/>
              <a:gd name="connsiteY337" fmla="*/ 1003448 h 1336397"/>
              <a:gd name="connsiteX338" fmla="*/ 312640 w 1998663"/>
              <a:gd name="connsiteY338" fmla="*/ 990024 h 1336397"/>
              <a:gd name="connsiteX339" fmla="*/ 355070 w 1998663"/>
              <a:gd name="connsiteY339" fmla="*/ 965412 h 1336397"/>
              <a:gd name="connsiteX340" fmla="*/ 355070 w 1998663"/>
              <a:gd name="connsiteY340" fmla="*/ 958700 h 1336397"/>
              <a:gd name="connsiteX341" fmla="*/ 366236 w 1998663"/>
              <a:gd name="connsiteY341" fmla="*/ 943038 h 1336397"/>
              <a:gd name="connsiteX342" fmla="*/ 386334 w 1998663"/>
              <a:gd name="connsiteY342" fmla="*/ 918427 h 1336397"/>
              <a:gd name="connsiteX343" fmla="*/ 395267 w 1998663"/>
              <a:gd name="connsiteY343" fmla="*/ 902765 h 1336397"/>
              <a:gd name="connsiteX344" fmla="*/ 428764 w 1998663"/>
              <a:gd name="connsiteY344" fmla="*/ 878154 h 1336397"/>
              <a:gd name="connsiteX345" fmla="*/ 453328 w 1998663"/>
              <a:gd name="connsiteY345" fmla="*/ 873679 h 1336397"/>
              <a:gd name="connsiteX346" fmla="*/ 464494 w 1998663"/>
              <a:gd name="connsiteY346" fmla="*/ 855780 h 1336397"/>
              <a:gd name="connsiteX347" fmla="*/ 462261 w 1998663"/>
              <a:gd name="connsiteY347" fmla="*/ 835643 h 1336397"/>
              <a:gd name="connsiteX348" fmla="*/ 455561 w 1998663"/>
              <a:gd name="connsiteY348" fmla="*/ 835643 h 1336397"/>
              <a:gd name="connsiteX349" fmla="*/ 439929 w 1998663"/>
              <a:gd name="connsiteY349" fmla="*/ 842356 h 1336397"/>
              <a:gd name="connsiteX350" fmla="*/ 464494 w 1998663"/>
              <a:gd name="connsiteY350" fmla="*/ 806557 h 1336397"/>
              <a:gd name="connsiteX351" fmla="*/ 444396 w 1998663"/>
              <a:gd name="connsiteY351" fmla="*/ 811032 h 1336397"/>
              <a:gd name="connsiteX352" fmla="*/ 444396 w 1998663"/>
              <a:gd name="connsiteY352" fmla="*/ 795370 h 1336397"/>
              <a:gd name="connsiteX353" fmla="*/ 462261 w 1998663"/>
              <a:gd name="connsiteY353" fmla="*/ 790896 h 1336397"/>
              <a:gd name="connsiteX354" fmla="*/ 462261 w 1998663"/>
              <a:gd name="connsiteY354" fmla="*/ 788658 h 1336397"/>
              <a:gd name="connsiteX355" fmla="*/ 444396 w 1998663"/>
              <a:gd name="connsiteY355" fmla="*/ 786421 h 1336397"/>
              <a:gd name="connsiteX356" fmla="*/ 437696 w 1998663"/>
              <a:gd name="connsiteY356" fmla="*/ 775234 h 1336397"/>
              <a:gd name="connsiteX357" fmla="*/ 442163 w 1998663"/>
              <a:gd name="connsiteY357" fmla="*/ 777471 h 1336397"/>
              <a:gd name="connsiteX358" fmla="*/ 460028 w 1998663"/>
              <a:gd name="connsiteY358" fmla="*/ 752860 h 1336397"/>
              <a:gd name="connsiteX359" fmla="*/ 457795 w 1998663"/>
              <a:gd name="connsiteY359" fmla="*/ 748385 h 1336397"/>
              <a:gd name="connsiteX360" fmla="*/ 439929 w 1998663"/>
              <a:gd name="connsiteY360" fmla="*/ 752860 h 1336397"/>
              <a:gd name="connsiteX361" fmla="*/ 446629 w 1998663"/>
              <a:gd name="connsiteY361" fmla="*/ 743910 h 1336397"/>
              <a:gd name="connsiteX362" fmla="*/ 453328 w 1998663"/>
              <a:gd name="connsiteY362" fmla="*/ 739436 h 1336397"/>
              <a:gd name="connsiteX363" fmla="*/ 451095 w 1998663"/>
              <a:gd name="connsiteY363" fmla="*/ 730486 h 1336397"/>
              <a:gd name="connsiteX364" fmla="*/ 437696 w 1998663"/>
              <a:gd name="connsiteY364" fmla="*/ 737198 h 1336397"/>
              <a:gd name="connsiteX365" fmla="*/ 433230 w 1998663"/>
              <a:gd name="connsiteY365" fmla="*/ 728249 h 1336397"/>
              <a:gd name="connsiteX366" fmla="*/ 457795 w 1998663"/>
              <a:gd name="connsiteY366" fmla="*/ 714824 h 1336397"/>
              <a:gd name="connsiteX367" fmla="*/ 466727 w 1998663"/>
              <a:gd name="connsiteY367" fmla="*/ 703637 h 1336397"/>
              <a:gd name="connsiteX368" fmla="*/ 482359 w 1998663"/>
              <a:gd name="connsiteY368" fmla="*/ 687975 h 1336397"/>
              <a:gd name="connsiteX369" fmla="*/ 473427 w 1998663"/>
              <a:gd name="connsiteY369" fmla="*/ 685738 h 1336397"/>
              <a:gd name="connsiteX370" fmla="*/ 471193 w 1998663"/>
              <a:gd name="connsiteY370" fmla="*/ 656652 h 1336397"/>
              <a:gd name="connsiteX371" fmla="*/ 473427 w 1998663"/>
              <a:gd name="connsiteY371" fmla="*/ 649940 h 1336397"/>
              <a:gd name="connsiteX372" fmla="*/ 475660 w 1998663"/>
              <a:gd name="connsiteY372" fmla="*/ 636515 h 1336397"/>
              <a:gd name="connsiteX373" fmla="*/ 464494 w 1998663"/>
              <a:gd name="connsiteY373" fmla="*/ 638753 h 1336397"/>
              <a:gd name="connsiteX374" fmla="*/ 460028 w 1998663"/>
              <a:gd name="connsiteY374" fmla="*/ 640990 h 1336397"/>
              <a:gd name="connsiteX375" fmla="*/ 453328 w 1998663"/>
              <a:gd name="connsiteY375" fmla="*/ 640990 h 1336397"/>
              <a:gd name="connsiteX376" fmla="*/ 453328 w 1998663"/>
              <a:gd name="connsiteY376" fmla="*/ 634278 h 1336397"/>
              <a:gd name="connsiteX377" fmla="*/ 471193 w 1998663"/>
              <a:gd name="connsiteY377" fmla="*/ 618616 h 1336397"/>
              <a:gd name="connsiteX378" fmla="*/ 486825 w 1998663"/>
              <a:gd name="connsiteY378" fmla="*/ 602954 h 1336397"/>
              <a:gd name="connsiteX379" fmla="*/ 500224 w 1998663"/>
              <a:gd name="connsiteY379" fmla="*/ 587293 h 1336397"/>
              <a:gd name="connsiteX380" fmla="*/ 506924 w 1998663"/>
              <a:gd name="connsiteY380" fmla="*/ 580581 h 1336397"/>
              <a:gd name="connsiteX381" fmla="*/ 502457 w 1998663"/>
              <a:gd name="connsiteY381" fmla="*/ 560444 h 1336397"/>
              <a:gd name="connsiteX382" fmla="*/ 493525 w 1998663"/>
              <a:gd name="connsiteY382" fmla="*/ 547020 h 1336397"/>
              <a:gd name="connsiteX383" fmla="*/ 506924 w 1998663"/>
              <a:gd name="connsiteY383" fmla="*/ 542545 h 1336397"/>
              <a:gd name="connsiteX384" fmla="*/ 511390 w 1998663"/>
              <a:gd name="connsiteY384" fmla="*/ 529120 h 1336397"/>
              <a:gd name="connsiteX385" fmla="*/ 509157 w 1998663"/>
              <a:gd name="connsiteY385" fmla="*/ 529120 h 1336397"/>
              <a:gd name="connsiteX386" fmla="*/ 495758 w 1998663"/>
              <a:gd name="connsiteY386" fmla="*/ 526883 h 1336397"/>
              <a:gd name="connsiteX387" fmla="*/ 497991 w 1998663"/>
              <a:gd name="connsiteY387" fmla="*/ 511221 h 1336397"/>
              <a:gd name="connsiteX388" fmla="*/ 509157 w 1998663"/>
              <a:gd name="connsiteY388" fmla="*/ 506747 h 1336397"/>
              <a:gd name="connsiteX389" fmla="*/ 513623 w 1998663"/>
              <a:gd name="connsiteY389" fmla="*/ 504509 h 1336397"/>
              <a:gd name="connsiteX390" fmla="*/ 522556 w 1998663"/>
              <a:gd name="connsiteY390" fmla="*/ 502272 h 1336397"/>
              <a:gd name="connsiteX391" fmla="*/ 520323 w 1998663"/>
              <a:gd name="connsiteY391" fmla="*/ 513459 h 1336397"/>
              <a:gd name="connsiteX392" fmla="*/ 518089 w 1998663"/>
              <a:gd name="connsiteY392" fmla="*/ 520171 h 1336397"/>
              <a:gd name="connsiteX393" fmla="*/ 529255 w 1998663"/>
              <a:gd name="connsiteY393" fmla="*/ 517933 h 1336397"/>
              <a:gd name="connsiteX394" fmla="*/ 547120 w 1998663"/>
              <a:gd name="connsiteY394" fmla="*/ 520171 h 1336397"/>
              <a:gd name="connsiteX395" fmla="*/ 549353 w 1998663"/>
              <a:gd name="connsiteY395" fmla="*/ 524646 h 1336397"/>
              <a:gd name="connsiteX396" fmla="*/ 585084 w 1998663"/>
              <a:gd name="connsiteY396" fmla="*/ 493322 h 1336397"/>
              <a:gd name="connsiteX397" fmla="*/ 587317 w 1998663"/>
              <a:gd name="connsiteY397" fmla="*/ 497797 h 1336397"/>
              <a:gd name="connsiteX398" fmla="*/ 551587 w 1998663"/>
              <a:gd name="connsiteY398" fmla="*/ 526883 h 1336397"/>
              <a:gd name="connsiteX399" fmla="*/ 529255 w 1998663"/>
              <a:gd name="connsiteY399" fmla="*/ 587293 h 1336397"/>
              <a:gd name="connsiteX400" fmla="*/ 549353 w 1998663"/>
              <a:gd name="connsiteY400" fmla="*/ 591767 h 1336397"/>
              <a:gd name="connsiteX401" fmla="*/ 567219 w 1998663"/>
              <a:gd name="connsiteY401" fmla="*/ 582818 h 1336397"/>
              <a:gd name="connsiteX402" fmla="*/ 591783 w 1998663"/>
              <a:gd name="connsiteY402" fmla="*/ 564919 h 1336397"/>
              <a:gd name="connsiteX403" fmla="*/ 596249 w 1998663"/>
              <a:gd name="connsiteY403" fmla="*/ 567156 h 1336397"/>
              <a:gd name="connsiteX404" fmla="*/ 596249 w 1998663"/>
              <a:gd name="connsiteY404" fmla="*/ 571631 h 1336397"/>
              <a:gd name="connsiteX405" fmla="*/ 582851 w 1998663"/>
              <a:gd name="connsiteY405" fmla="*/ 578343 h 1336397"/>
              <a:gd name="connsiteX406" fmla="*/ 578384 w 1998663"/>
              <a:gd name="connsiteY406" fmla="*/ 582818 h 1336397"/>
              <a:gd name="connsiteX407" fmla="*/ 580617 w 1998663"/>
              <a:gd name="connsiteY407" fmla="*/ 585055 h 1336397"/>
              <a:gd name="connsiteX408" fmla="*/ 596249 w 1998663"/>
              <a:gd name="connsiteY408" fmla="*/ 589530 h 1336397"/>
              <a:gd name="connsiteX409" fmla="*/ 611881 w 1998663"/>
              <a:gd name="connsiteY409" fmla="*/ 591767 h 1336397"/>
              <a:gd name="connsiteX410" fmla="*/ 627513 w 1998663"/>
              <a:gd name="connsiteY410" fmla="*/ 591767 h 1336397"/>
              <a:gd name="connsiteX411" fmla="*/ 625280 w 1998663"/>
              <a:gd name="connsiteY411" fmla="*/ 600717 h 1336397"/>
              <a:gd name="connsiteX412" fmla="*/ 627513 w 1998663"/>
              <a:gd name="connsiteY412" fmla="*/ 602954 h 1336397"/>
              <a:gd name="connsiteX413" fmla="*/ 636446 w 1998663"/>
              <a:gd name="connsiteY413" fmla="*/ 611904 h 1336397"/>
              <a:gd name="connsiteX414" fmla="*/ 636446 w 1998663"/>
              <a:gd name="connsiteY414" fmla="*/ 620854 h 1336397"/>
              <a:gd name="connsiteX415" fmla="*/ 647612 w 1998663"/>
              <a:gd name="connsiteY415" fmla="*/ 614141 h 1336397"/>
              <a:gd name="connsiteX416" fmla="*/ 649845 w 1998663"/>
              <a:gd name="connsiteY416" fmla="*/ 611904 h 1336397"/>
              <a:gd name="connsiteX417" fmla="*/ 672176 w 1998663"/>
              <a:gd name="connsiteY417" fmla="*/ 607429 h 1336397"/>
              <a:gd name="connsiteX418" fmla="*/ 694508 w 1998663"/>
              <a:gd name="connsiteY418" fmla="*/ 594005 h 1336397"/>
              <a:gd name="connsiteX419" fmla="*/ 687808 w 1998663"/>
              <a:gd name="connsiteY419" fmla="*/ 587293 h 1336397"/>
              <a:gd name="connsiteX420" fmla="*/ 707907 w 1998663"/>
              <a:gd name="connsiteY420" fmla="*/ 569394 h 1336397"/>
              <a:gd name="connsiteX421" fmla="*/ 705673 w 1998663"/>
              <a:gd name="connsiteY421" fmla="*/ 609667 h 1336397"/>
              <a:gd name="connsiteX422" fmla="*/ 730238 w 1998663"/>
              <a:gd name="connsiteY422" fmla="*/ 607429 h 1336397"/>
              <a:gd name="connsiteX423" fmla="*/ 719072 w 1998663"/>
              <a:gd name="connsiteY423" fmla="*/ 636515 h 1336397"/>
              <a:gd name="connsiteX424" fmla="*/ 736937 w 1998663"/>
              <a:gd name="connsiteY424" fmla="*/ 629803 h 1336397"/>
              <a:gd name="connsiteX425" fmla="*/ 750336 w 1998663"/>
              <a:gd name="connsiteY425" fmla="*/ 627566 h 1336397"/>
              <a:gd name="connsiteX426" fmla="*/ 754803 w 1998663"/>
              <a:gd name="connsiteY426" fmla="*/ 591767 h 1336397"/>
              <a:gd name="connsiteX427" fmla="*/ 759269 w 1998663"/>
              <a:gd name="connsiteY427" fmla="*/ 591767 h 1336397"/>
              <a:gd name="connsiteX428" fmla="*/ 777134 w 1998663"/>
              <a:gd name="connsiteY428" fmla="*/ 605192 h 1336397"/>
              <a:gd name="connsiteX429" fmla="*/ 794999 w 1998663"/>
              <a:gd name="connsiteY429" fmla="*/ 587293 h 1336397"/>
              <a:gd name="connsiteX430" fmla="*/ 808398 w 1998663"/>
              <a:gd name="connsiteY430" fmla="*/ 569394 h 1336397"/>
              <a:gd name="connsiteX431" fmla="*/ 841895 w 1998663"/>
              <a:gd name="connsiteY431" fmla="*/ 564919 h 1336397"/>
              <a:gd name="connsiteX432" fmla="*/ 877625 w 1998663"/>
              <a:gd name="connsiteY432" fmla="*/ 564919 h 1336397"/>
              <a:gd name="connsiteX433" fmla="*/ 884325 w 1998663"/>
              <a:gd name="connsiteY433" fmla="*/ 558207 h 1336397"/>
              <a:gd name="connsiteX434" fmla="*/ 904423 w 1998663"/>
              <a:gd name="connsiteY434" fmla="*/ 526883 h 1336397"/>
              <a:gd name="connsiteX435" fmla="*/ 937920 w 1998663"/>
              <a:gd name="connsiteY435" fmla="*/ 540307 h 1336397"/>
              <a:gd name="connsiteX436" fmla="*/ 978117 w 1998663"/>
              <a:gd name="connsiteY436" fmla="*/ 542545 h 1336397"/>
              <a:gd name="connsiteX437" fmla="*/ 1018313 w 1998663"/>
              <a:gd name="connsiteY437" fmla="*/ 535833 h 1336397"/>
              <a:gd name="connsiteX438" fmla="*/ 1018313 w 1998663"/>
              <a:gd name="connsiteY438" fmla="*/ 544193 h 1336397"/>
              <a:gd name="connsiteX439" fmla="*/ 1028188 w 1998663"/>
              <a:gd name="connsiteY439" fmla="*/ 540015 h 1336397"/>
              <a:gd name="connsiteX440" fmla="*/ 1037166 w 1998663"/>
              <a:gd name="connsiteY440" fmla="*/ 535517 h 1336397"/>
              <a:gd name="connsiteX441" fmla="*/ 1057365 w 1998663"/>
              <a:gd name="connsiteY441" fmla="*/ 522023 h 1336397"/>
              <a:gd name="connsiteX442" fmla="*/ 1086543 w 1998663"/>
              <a:gd name="connsiteY442" fmla="*/ 517525 h 1336397"/>
              <a:gd name="connsiteX443" fmla="*/ 1097765 w 1998663"/>
              <a:gd name="connsiteY443" fmla="*/ 519774 h 1336397"/>
              <a:gd name="connsiteX444" fmla="*/ 1108987 w 1998663"/>
              <a:gd name="connsiteY444" fmla="*/ 522023 h 1336397"/>
              <a:gd name="connsiteX445" fmla="*/ 1117964 w 1998663"/>
              <a:gd name="connsiteY445" fmla="*/ 524272 h 1336397"/>
              <a:gd name="connsiteX446" fmla="*/ 1117964 w 1998663"/>
              <a:gd name="connsiteY446" fmla="*/ 522023 h 1336397"/>
              <a:gd name="connsiteX447" fmla="*/ 1133675 w 1998663"/>
              <a:gd name="connsiteY447" fmla="*/ 519774 h 1336397"/>
              <a:gd name="connsiteX448" fmla="*/ 1135919 w 1998663"/>
              <a:gd name="connsiteY448" fmla="*/ 540015 h 1336397"/>
              <a:gd name="connsiteX449" fmla="*/ 1115720 w 1998663"/>
              <a:gd name="connsiteY449" fmla="*/ 549011 h 1336397"/>
              <a:gd name="connsiteX450" fmla="*/ 1055121 w 1998663"/>
              <a:gd name="connsiteY450" fmla="*/ 564753 h 1336397"/>
              <a:gd name="connsiteX451" fmla="*/ 1034922 w 1998663"/>
              <a:gd name="connsiteY451" fmla="*/ 569251 h 1336397"/>
              <a:gd name="connsiteX452" fmla="*/ 1032286 w 1998663"/>
              <a:gd name="connsiteY452" fmla="*/ 569251 h 1336397"/>
              <a:gd name="connsiteX453" fmla="*/ 1025572 w 1998663"/>
              <a:gd name="connsiteY453" fmla="*/ 580581 h 1336397"/>
              <a:gd name="connsiteX454" fmla="*/ 1004915 w 1998663"/>
              <a:gd name="connsiteY454" fmla="*/ 585055 h 1336397"/>
              <a:gd name="connsiteX455" fmla="*/ 998215 w 1998663"/>
              <a:gd name="connsiteY455" fmla="*/ 585055 h 1336397"/>
              <a:gd name="connsiteX456" fmla="*/ 955785 w 1998663"/>
              <a:gd name="connsiteY456" fmla="*/ 598480 h 1336397"/>
              <a:gd name="connsiteX457" fmla="*/ 944620 w 1998663"/>
              <a:gd name="connsiteY457" fmla="*/ 598480 h 1336397"/>
              <a:gd name="connsiteX458" fmla="*/ 969184 w 1998663"/>
              <a:gd name="connsiteY458" fmla="*/ 607429 h 1336397"/>
              <a:gd name="connsiteX459" fmla="*/ 998215 w 1998663"/>
              <a:gd name="connsiteY459" fmla="*/ 605192 h 1336397"/>
              <a:gd name="connsiteX460" fmla="*/ 1004915 w 1998663"/>
              <a:gd name="connsiteY460" fmla="*/ 596242 h 1336397"/>
              <a:gd name="connsiteX461" fmla="*/ 1022780 w 1998663"/>
              <a:gd name="connsiteY461" fmla="*/ 609667 h 1336397"/>
              <a:gd name="connsiteX462" fmla="*/ 1018313 w 1998663"/>
              <a:gd name="connsiteY462" fmla="*/ 591767 h 1336397"/>
              <a:gd name="connsiteX463" fmla="*/ 1022780 w 1998663"/>
              <a:gd name="connsiteY463" fmla="*/ 591767 h 1336397"/>
              <a:gd name="connsiteX464" fmla="*/ 1031712 w 1998663"/>
              <a:gd name="connsiteY464" fmla="*/ 594005 h 1336397"/>
              <a:gd name="connsiteX465" fmla="*/ 1056277 w 1998663"/>
              <a:gd name="connsiteY465" fmla="*/ 587293 h 1336397"/>
              <a:gd name="connsiteX466" fmla="*/ 1067443 w 1998663"/>
              <a:gd name="connsiteY466" fmla="*/ 582818 h 1336397"/>
              <a:gd name="connsiteX467" fmla="*/ 1087541 w 1998663"/>
              <a:gd name="connsiteY467" fmla="*/ 580581 h 1336397"/>
              <a:gd name="connsiteX468" fmla="*/ 1109872 w 1998663"/>
              <a:gd name="connsiteY468" fmla="*/ 573868 h 1336397"/>
              <a:gd name="connsiteX469" fmla="*/ 1129971 w 1998663"/>
              <a:gd name="connsiteY469" fmla="*/ 580581 h 1336397"/>
              <a:gd name="connsiteX470" fmla="*/ 1132204 w 1998663"/>
              <a:gd name="connsiteY470" fmla="*/ 571631 h 1336397"/>
              <a:gd name="connsiteX471" fmla="*/ 1147836 w 1998663"/>
              <a:gd name="connsiteY471" fmla="*/ 555969 h 1336397"/>
              <a:gd name="connsiteX472" fmla="*/ 1152302 w 1998663"/>
              <a:gd name="connsiteY472" fmla="*/ 553732 h 1336397"/>
              <a:gd name="connsiteX473" fmla="*/ 1174633 w 1998663"/>
              <a:gd name="connsiteY473" fmla="*/ 551494 h 1336397"/>
              <a:gd name="connsiteX474" fmla="*/ 1190265 w 1998663"/>
              <a:gd name="connsiteY474" fmla="*/ 549257 h 1336397"/>
              <a:gd name="connsiteX475" fmla="*/ 1208131 w 1998663"/>
              <a:gd name="connsiteY475" fmla="*/ 547020 h 1336397"/>
              <a:gd name="connsiteX476" fmla="*/ 1208131 w 1998663"/>
              <a:gd name="connsiteY476" fmla="*/ 540307 h 1336397"/>
              <a:gd name="connsiteX477" fmla="*/ 1210364 w 1998663"/>
              <a:gd name="connsiteY477" fmla="*/ 540307 h 1336397"/>
              <a:gd name="connsiteX478" fmla="*/ 1219296 w 1998663"/>
              <a:gd name="connsiteY478" fmla="*/ 544782 h 1336397"/>
              <a:gd name="connsiteX479" fmla="*/ 1219362 w 1998663"/>
              <a:gd name="connsiteY479" fmla="*/ 544745 h 1336397"/>
              <a:gd name="connsiteX480" fmla="*/ 1220419 w 1998663"/>
              <a:gd name="connsiteY480" fmla="*/ 538263 h 1336397"/>
              <a:gd name="connsiteX481" fmla="*/ 1225421 w 1998663"/>
              <a:gd name="connsiteY481" fmla="*/ 541328 h 1336397"/>
              <a:gd name="connsiteX482" fmla="*/ 1230392 w 1998663"/>
              <a:gd name="connsiteY482" fmla="*/ 538525 h 1336397"/>
              <a:gd name="connsiteX483" fmla="*/ 1242744 w 1998663"/>
              <a:gd name="connsiteY483" fmla="*/ 536672 h 1336397"/>
              <a:gd name="connsiteX484" fmla="*/ 1246909 w 1998663"/>
              <a:gd name="connsiteY484" fmla="*/ 535906 h 1336397"/>
              <a:gd name="connsiteX485" fmla="*/ 1269573 w 1998663"/>
              <a:gd name="connsiteY485" fmla="*/ 522288 h 1336397"/>
              <a:gd name="connsiteX486" fmla="*/ 1271594 w 1998663"/>
              <a:gd name="connsiteY486" fmla="*/ 533170 h 1336397"/>
              <a:gd name="connsiteX487" fmla="*/ 1295223 w 1998663"/>
              <a:gd name="connsiteY487" fmla="*/ 522408 h 1336397"/>
              <a:gd name="connsiteX488" fmla="*/ 1299689 w 1998663"/>
              <a:gd name="connsiteY488" fmla="*/ 524646 h 1336397"/>
              <a:gd name="connsiteX489" fmla="*/ 1322021 w 1998663"/>
              <a:gd name="connsiteY489" fmla="*/ 517933 h 1336397"/>
              <a:gd name="connsiteX490" fmla="*/ 1342119 w 1998663"/>
              <a:gd name="connsiteY490" fmla="*/ 511221 h 1336397"/>
              <a:gd name="connsiteX491" fmla="*/ 1355518 w 1998663"/>
              <a:gd name="connsiteY491" fmla="*/ 506747 h 1336397"/>
              <a:gd name="connsiteX492" fmla="*/ 1375616 w 1998663"/>
              <a:gd name="connsiteY492" fmla="*/ 497797 h 1336397"/>
              <a:gd name="connsiteX493" fmla="*/ 1391248 w 1998663"/>
              <a:gd name="connsiteY493" fmla="*/ 493322 h 1336397"/>
              <a:gd name="connsiteX494" fmla="*/ 1401619 w 1998663"/>
              <a:gd name="connsiteY494" fmla="*/ 493322 h 1336397"/>
              <a:gd name="connsiteX495" fmla="*/ 1412000 w 1998663"/>
              <a:gd name="connsiteY495" fmla="*/ 485739 h 1336397"/>
              <a:gd name="connsiteX496" fmla="*/ 1409757 w 1998663"/>
              <a:gd name="connsiteY496" fmla="*/ 483487 h 1336397"/>
              <a:gd name="connsiteX497" fmla="*/ 1353704 w 1998663"/>
              <a:gd name="connsiteY497" fmla="*/ 499251 h 1336397"/>
              <a:gd name="connsiteX498" fmla="*/ 1329040 w 1998663"/>
              <a:gd name="connsiteY498" fmla="*/ 499251 h 1336397"/>
              <a:gd name="connsiteX499" fmla="*/ 1322314 w 1998663"/>
              <a:gd name="connsiteY499" fmla="*/ 487991 h 1336397"/>
              <a:gd name="connsiteX500" fmla="*/ 1329040 w 1998663"/>
              <a:gd name="connsiteY500" fmla="*/ 478982 h 1336397"/>
              <a:gd name="connsiteX501" fmla="*/ 1331282 w 1998663"/>
              <a:gd name="connsiteY501" fmla="*/ 478982 h 1336397"/>
              <a:gd name="connsiteX502" fmla="*/ 1351462 w 1998663"/>
              <a:gd name="connsiteY502" fmla="*/ 474478 h 1336397"/>
              <a:gd name="connsiteX503" fmla="*/ 1355946 w 1998663"/>
              <a:gd name="connsiteY503" fmla="*/ 454210 h 1336397"/>
              <a:gd name="connsiteX504" fmla="*/ 1371641 w 1998663"/>
              <a:gd name="connsiteY504" fmla="*/ 449706 h 1336397"/>
              <a:gd name="connsiteX505" fmla="*/ 1398547 w 1998663"/>
              <a:gd name="connsiteY505" fmla="*/ 438446 h 1336397"/>
              <a:gd name="connsiteX506" fmla="*/ 1403031 w 1998663"/>
              <a:gd name="connsiteY506" fmla="*/ 447454 h 1336397"/>
              <a:gd name="connsiteX507" fmla="*/ 1412000 w 1998663"/>
              <a:gd name="connsiteY507" fmla="*/ 433941 h 1336397"/>
              <a:gd name="connsiteX508" fmla="*/ 1418726 w 1998663"/>
              <a:gd name="connsiteY508" fmla="*/ 447454 h 1336397"/>
              <a:gd name="connsiteX509" fmla="*/ 1420968 w 1998663"/>
              <a:gd name="connsiteY509" fmla="*/ 440698 h 1336397"/>
              <a:gd name="connsiteX510" fmla="*/ 1425452 w 1998663"/>
              <a:gd name="connsiteY510" fmla="*/ 433941 h 1336397"/>
              <a:gd name="connsiteX511" fmla="*/ 1429937 w 1998663"/>
              <a:gd name="connsiteY511" fmla="*/ 440698 h 1336397"/>
              <a:gd name="connsiteX512" fmla="*/ 1429937 w 1998663"/>
              <a:gd name="connsiteY512" fmla="*/ 460966 h 1336397"/>
              <a:gd name="connsiteX513" fmla="*/ 1438905 w 1998663"/>
              <a:gd name="connsiteY513" fmla="*/ 454210 h 1336397"/>
              <a:gd name="connsiteX514" fmla="*/ 1438905 w 1998663"/>
              <a:gd name="connsiteY514" fmla="*/ 438446 h 1336397"/>
              <a:gd name="connsiteX515" fmla="*/ 1450116 w 1998663"/>
              <a:gd name="connsiteY515" fmla="*/ 433941 h 1336397"/>
              <a:gd name="connsiteX516" fmla="*/ 1461327 w 1998663"/>
              <a:gd name="connsiteY516" fmla="*/ 442950 h 1336397"/>
              <a:gd name="connsiteX517" fmla="*/ 1479264 w 1998663"/>
              <a:gd name="connsiteY517" fmla="*/ 422681 h 1336397"/>
              <a:gd name="connsiteX518" fmla="*/ 1488232 w 1998663"/>
              <a:gd name="connsiteY518" fmla="*/ 422681 h 1336397"/>
              <a:gd name="connsiteX519" fmla="*/ 1488232 w 1998663"/>
              <a:gd name="connsiteY519" fmla="*/ 433941 h 1336397"/>
              <a:gd name="connsiteX520" fmla="*/ 1494959 w 1998663"/>
              <a:gd name="connsiteY520" fmla="*/ 424933 h 1336397"/>
              <a:gd name="connsiteX521" fmla="*/ 1494959 w 1998663"/>
              <a:gd name="connsiteY521" fmla="*/ 422681 h 1336397"/>
              <a:gd name="connsiteX522" fmla="*/ 1506170 w 1998663"/>
              <a:gd name="connsiteY522" fmla="*/ 415925 h 1336397"/>
              <a:gd name="connsiteX523" fmla="*/ 1510654 w 1998663"/>
              <a:gd name="connsiteY523" fmla="*/ 429437 h 1336397"/>
              <a:gd name="connsiteX524" fmla="*/ 1526349 w 1998663"/>
              <a:gd name="connsiteY524" fmla="*/ 422681 h 1336397"/>
              <a:gd name="connsiteX525" fmla="*/ 1528591 w 1998663"/>
              <a:gd name="connsiteY525" fmla="*/ 418177 h 1336397"/>
              <a:gd name="connsiteX526" fmla="*/ 1537560 w 1998663"/>
              <a:gd name="connsiteY526" fmla="*/ 427185 h 1336397"/>
              <a:gd name="connsiteX527" fmla="*/ 1521865 w 1998663"/>
              <a:gd name="connsiteY527" fmla="*/ 438446 h 1336397"/>
              <a:gd name="connsiteX528" fmla="*/ 1517380 w 1998663"/>
              <a:gd name="connsiteY528" fmla="*/ 440698 h 1336397"/>
              <a:gd name="connsiteX529" fmla="*/ 1485990 w 1998663"/>
              <a:gd name="connsiteY529" fmla="*/ 456462 h 1336397"/>
              <a:gd name="connsiteX530" fmla="*/ 1459085 w 1998663"/>
              <a:gd name="connsiteY530" fmla="*/ 456462 h 1336397"/>
              <a:gd name="connsiteX531" fmla="*/ 1420968 w 1998663"/>
              <a:gd name="connsiteY531" fmla="*/ 481234 h 1336397"/>
              <a:gd name="connsiteX532" fmla="*/ 1420968 w 1998663"/>
              <a:gd name="connsiteY532" fmla="*/ 485739 h 1336397"/>
              <a:gd name="connsiteX533" fmla="*/ 1420313 w 1998663"/>
              <a:gd name="connsiteY533" fmla="*/ 491001 h 1336397"/>
              <a:gd name="connsiteX534" fmla="*/ 1429212 w 1998663"/>
              <a:gd name="connsiteY534" fmla="*/ 504509 h 1336397"/>
              <a:gd name="connsiteX535" fmla="*/ 1433678 w 1998663"/>
              <a:gd name="connsiteY535" fmla="*/ 511221 h 1336397"/>
              <a:gd name="connsiteX536" fmla="*/ 1438144 w 1998663"/>
              <a:gd name="connsiteY536" fmla="*/ 493322 h 1336397"/>
              <a:gd name="connsiteX537" fmla="*/ 1442611 w 1998663"/>
              <a:gd name="connsiteY537" fmla="*/ 482135 h 1336397"/>
              <a:gd name="connsiteX538" fmla="*/ 1460476 w 1998663"/>
              <a:gd name="connsiteY538" fmla="*/ 475423 h 1336397"/>
              <a:gd name="connsiteX539" fmla="*/ 1485040 w 1998663"/>
              <a:gd name="connsiteY539" fmla="*/ 473186 h 1336397"/>
              <a:gd name="connsiteX540" fmla="*/ 1498439 w 1998663"/>
              <a:gd name="connsiteY540" fmla="*/ 479898 h 1336397"/>
              <a:gd name="connsiteX541" fmla="*/ 1525237 w 1998663"/>
              <a:gd name="connsiteY541" fmla="*/ 466473 h 1336397"/>
              <a:gd name="connsiteX542" fmla="*/ 1529145 w 1998663"/>
              <a:gd name="connsiteY542" fmla="*/ 456685 h 1336397"/>
              <a:gd name="connsiteX543" fmla="*/ 1532456 w 1998663"/>
              <a:gd name="connsiteY543" fmla="*/ 456353 h 1336397"/>
              <a:gd name="connsiteX544" fmla="*/ 1545471 w 1998663"/>
              <a:gd name="connsiteY544" fmla="*/ 447675 h 1336397"/>
              <a:gd name="connsiteX545" fmla="*/ 1547739 w 1998663"/>
              <a:gd name="connsiteY545" fmla="*/ 454479 h 1336397"/>
              <a:gd name="connsiteX546" fmla="*/ 1547099 w 1998663"/>
              <a:gd name="connsiteY546" fmla="*/ 455120 h 1336397"/>
              <a:gd name="connsiteX547" fmla="*/ 1549802 w 1998663"/>
              <a:gd name="connsiteY547" fmla="*/ 455007 h 1336397"/>
              <a:gd name="connsiteX548" fmla="*/ 1554623 w 1998663"/>
              <a:gd name="connsiteY548" fmla="*/ 453598 h 1336397"/>
              <a:gd name="connsiteX549" fmla="*/ 1552105 w 1998663"/>
              <a:gd name="connsiteY549" fmla="*/ 450851 h 1336397"/>
              <a:gd name="connsiteX550" fmla="*/ 1560836 w 1998663"/>
              <a:gd name="connsiteY550" fmla="*/ 436563 h 1336397"/>
              <a:gd name="connsiteX551" fmla="*/ 1565202 w 1998663"/>
              <a:gd name="connsiteY551" fmla="*/ 438944 h 1336397"/>
              <a:gd name="connsiteX552" fmla="*/ 1558968 w 1998663"/>
              <a:gd name="connsiteY552" fmla="*/ 450845 h 1336397"/>
              <a:gd name="connsiteX553" fmla="*/ 1567841 w 1998663"/>
              <a:gd name="connsiteY553" fmla="*/ 452106 h 1336397"/>
              <a:gd name="connsiteX554" fmla="*/ 1578832 w 1998663"/>
              <a:gd name="connsiteY554" fmla="*/ 432912 h 1336397"/>
              <a:gd name="connsiteX555" fmla="*/ 1583299 w 1998663"/>
              <a:gd name="connsiteY555" fmla="*/ 428438 h 1336397"/>
              <a:gd name="connsiteX556" fmla="*/ 1587765 w 1998663"/>
              <a:gd name="connsiteY556" fmla="*/ 439625 h 1336397"/>
              <a:gd name="connsiteX557" fmla="*/ 1592231 w 1998663"/>
              <a:gd name="connsiteY557" fmla="*/ 432912 h 1336397"/>
              <a:gd name="connsiteX558" fmla="*/ 1603397 w 1998663"/>
              <a:gd name="connsiteY558" fmla="*/ 432912 h 1336397"/>
              <a:gd name="connsiteX559" fmla="*/ 1614563 w 1998663"/>
              <a:gd name="connsiteY559" fmla="*/ 439625 h 1336397"/>
              <a:gd name="connsiteX560" fmla="*/ 1629138 w 1998663"/>
              <a:gd name="connsiteY560" fmla="*/ 423915 h 1336397"/>
              <a:gd name="connsiteX561" fmla="*/ 1623938 w 1998663"/>
              <a:gd name="connsiteY561" fmla="*/ 426316 h 1336397"/>
              <a:gd name="connsiteX562" fmla="*/ 1615048 w 1998663"/>
              <a:gd name="connsiteY562" fmla="*/ 417080 h 1336397"/>
              <a:gd name="connsiteX563" fmla="*/ 1628383 w 1998663"/>
              <a:gd name="connsiteY563" fmla="*/ 405534 h 1336397"/>
              <a:gd name="connsiteX564" fmla="*/ 1630606 w 1998663"/>
              <a:gd name="connsiteY564" fmla="*/ 405534 h 1336397"/>
              <a:gd name="connsiteX565" fmla="*/ 1637274 w 1998663"/>
              <a:gd name="connsiteY565" fmla="*/ 403225 h 1336397"/>
              <a:gd name="connsiteX566" fmla="*/ 1646164 w 1998663"/>
              <a:gd name="connsiteY566" fmla="*/ 405534 h 1336397"/>
              <a:gd name="connsiteX567" fmla="*/ 1643941 w 1998663"/>
              <a:gd name="connsiteY567" fmla="*/ 417080 h 1336397"/>
              <a:gd name="connsiteX568" fmla="*/ 1642728 w 1998663"/>
              <a:gd name="connsiteY568" fmla="*/ 417641 h 1336397"/>
              <a:gd name="connsiteX569" fmla="*/ 1654759 w 1998663"/>
              <a:gd name="connsiteY569" fmla="*/ 415013 h 1336397"/>
              <a:gd name="connsiteX570" fmla="*/ 1630195 w 1998663"/>
              <a:gd name="connsiteY570" fmla="*/ 432912 h 1336397"/>
              <a:gd name="connsiteX571" fmla="*/ 1630195 w 1998663"/>
              <a:gd name="connsiteY571" fmla="*/ 437387 h 1336397"/>
              <a:gd name="connsiteX572" fmla="*/ 1643593 w 1998663"/>
              <a:gd name="connsiteY572" fmla="*/ 437387 h 1336397"/>
              <a:gd name="connsiteX573" fmla="*/ 1677091 w 1998663"/>
              <a:gd name="connsiteY573" fmla="*/ 423963 h 1336397"/>
              <a:gd name="connsiteX574" fmla="*/ 1681557 w 1998663"/>
              <a:gd name="connsiteY574" fmla="*/ 415013 h 1336397"/>
              <a:gd name="connsiteX575" fmla="*/ 1717287 w 1998663"/>
              <a:gd name="connsiteY575" fmla="*/ 392639 h 1336397"/>
              <a:gd name="connsiteX576" fmla="*/ 1723987 w 1998663"/>
              <a:gd name="connsiteY576" fmla="*/ 385927 h 1336397"/>
              <a:gd name="connsiteX577" fmla="*/ 1735152 w 1998663"/>
              <a:gd name="connsiteY577" fmla="*/ 381452 h 1336397"/>
              <a:gd name="connsiteX578" fmla="*/ 1748551 w 1998663"/>
              <a:gd name="connsiteY578" fmla="*/ 374740 h 1336397"/>
              <a:gd name="connsiteX579" fmla="*/ 1761950 w 1998663"/>
              <a:gd name="connsiteY579" fmla="*/ 368028 h 1336397"/>
              <a:gd name="connsiteX580" fmla="*/ 1764183 w 1998663"/>
              <a:gd name="connsiteY580" fmla="*/ 379215 h 1336397"/>
              <a:gd name="connsiteX581" fmla="*/ 1786515 w 1998663"/>
              <a:gd name="connsiteY581" fmla="*/ 379215 h 1336397"/>
              <a:gd name="connsiteX582" fmla="*/ 1797680 w 1998663"/>
              <a:gd name="connsiteY582" fmla="*/ 370265 h 1336397"/>
              <a:gd name="connsiteX583" fmla="*/ 1806613 w 1998663"/>
              <a:gd name="connsiteY583" fmla="*/ 354604 h 1336397"/>
              <a:gd name="connsiteX584" fmla="*/ 1835644 w 1998663"/>
              <a:gd name="connsiteY584" fmla="*/ 356841 h 1336397"/>
              <a:gd name="connsiteX585" fmla="*/ 1851276 w 1998663"/>
              <a:gd name="connsiteY585" fmla="*/ 352366 h 1336397"/>
              <a:gd name="connsiteX586" fmla="*/ 1869141 w 1998663"/>
              <a:gd name="connsiteY586" fmla="*/ 345654 h 1336397"/>
              <a:gd name="connsiteX587" fmla="*/ 1909337 w 1998663"/>
              <a:gd name="connsiteY587" fmla="*/ 314330 h 1336397"/>
              <a:gd name="connsiteX588" fmla="*/ 1918270 w 1998663"/>
              <a:gd name="connsiteY588" fmla="*/ 309856 h 1336397"/>
              <a:gd name="connsiteX589" fmla="*/ 1920503 w 1998663"/>
              <a:gd name="connsiteY589" fmla="*/ 312093 h 1336397"/>
              <a:gd name="connsiteX590" fmla="*/ 1913804 w 1998663"/>
              <a:gd name="connsiteY590" fmla="*/ 321043 h 1336397"/>
              <a:gd name="connsiteX591" fmla="*/ 1911571 w 1998663"/>
              <a:gd name="connsiteY591" fmla="*/ 327755 h 1336397"/>
              <a:gd name="connsiteX592" fmla="*/ 1918270 w 1998663"/>
              <a:gd name="connsiteY592" fmla="*/ 327755 h 1336397"/>
              <a:gd name="connsiteX593" fmla="*/ 1924969 w 1998663"/>
              <a:gd name="connsiteY593" fmla="*/ 321043 h 1336397"/>
              <a:gd name="connsiteX594" fmla="*/ 1933902 w 1998663"/>
              <a:gd name="connsiteY594" fmla="*/ 318805 h 1336397"/>
              <a:gd name="connsiteX595" fmla="*/ 1949534 w 1998663"/>
              <a:gd name="connsiteY595" fmla="*/ 291957 h 1336397"/>
              <a:gd name="connsiteX596" fmla="*/ 1960700 w 1998663"/>
              <a:gd name="connsiteY596" fmla="*/ 289719 h 1336397"/>
              <a:gd name="connsiteX597" fmla="*/ 1622352 w 1998663"/>
              <a:gd name="connsiteY597" fmla="*/ 241300 h 1336397"/>
              <a:gd name="connsiteX598" fmla="*/ 1585839 w 1998663"/>
              <a:gd name="connsiteY598" fmla="*/ 252215 h 1336397"/>
              <a:gd name="connsiteX599" fmla="*/ 1622352 w 1998663"/>
              <a:gd name="connsiteY599" fmla="*/ 241300 h 1336397"/>
              <a:gd name="connsiteX600" fmla="*/ 1065829 w 1998663"/>
              <a:gd name="connsiteY600" fmla="*/ 216536 h 1336397"/>
              <a:gd name="connsiteX601" fmla="*/ 1074664 w 1998663"/>
              <a:gd name="connsiteY601" fmla="*/ 225426 h 1336397"/>
              <a:gd name="connsiteX602" fmla="*/ 1065829 w 1998663"/>
              <a:gd name="connsiteY602" fmla="*/ 234316 h 1336397"/>
              <a:gd name="connsiteX603" fmla="*/ 1023864 w 1998663"/>
              <a:gd name="connsiteY603" fmla="*/ 236538 h 1336397"/>
              <a:gd name="connsiteX604" fmla="*/ 1023864 w 1998663"/>
              <a:gd name="connsiteY604" fmla="*/ 227648 h 1336397"/>
              <a:gd name="connsiteX605" fmla="*/ 1048159 w 1998663"/>
              <a:gd name="connsiteY605" fmla="*/ 220981 h 1336397"/>
              <a:gd name="connsiteX606" fmla="*/ 1065829 w 1998663"/>
              <a:gd name="connsiteY606" fmla="*/ 216536 h 1336397"/>
              <a:gd name="connsiteX607" fmla="*/ 1594710 w 1998663"/>
              <a:gd name="connsiteY607" fmla="*/ 204788 h 1336397"/>
              <a:gd name="connsiteX608" fmla="*/ 1596951 w 1998663"/>
              <a:gd name="connsiteY608" fmla="*/ 211607 h 1336397"/>
              <a:gd name="connsiteX609" fmla="*/ 1583504 w 1998663"/>
              <a:gd name="connsiteY609" fmla="*/ 232064 h 1336397"/>
              <a:gd name="connsiteX610" fmla="*/ 1545404 w 1998663"/>
              <a:gd name="connsiteY610" fmla="*/ 247976 h 1336397"/>
              <a:gd name="connsiteX611" fmla="*/ 1507304 w 1998663"/>
              <a:gd name="connsiteY611" fmla="*/ 263887 h 1336397"/>
              <a:gd name="connsiteX612" fmla="*/ 1480410 w 1998663"/>
              <a:gd name="connsiteY612" fmla="*/ 286617 h 1336397"/>
              <a:gd name="connsiteX613" fmla="*/ 1460239 w 1998663"/>
              <a:gd name="connsiteY613" fmla="*/ 284344 h 1336397"/>
              <a:gd name="connsiteX614" fmla="*/ 1453515 w 1998663"/>
              <a:gd name="connsiteY614" fmla="*/ 277525 h 1336397"/>
              <a:gd name="connsiteX615" fmla="*/ 1449033 w 1998663"/>
              <a:gd name="connsiteY615" fmla="*/ 270706 h 1336397"/>
              <a:gd name="connsiteX616" fmla="*/ 1435586 w 1998663"/>
              <a:gd name="connsiteY616" fmla="*/ 286617 h 1336397"/>
              <a:gd name="connsiteX617" fmla="*/ 1422139 w 1998663"/>
              <a:gd name="connsiteY617" fmla="*/ 286617 h 1336397"/>
              <a:gd name="connsiteX618" fmla="*/ 1401968 w 1998663"/>
              <a:gd name="connsiteY618" fmla="*/ 293436 h 1336397"/>
              <a:gd name="connsiteX619" fmla="*/ 1397486 w 1998663"/>
              <a:gd name="connsiteY619" fmla="*/ 286617 h 1336397"/>
              <a:gd name="connsiteX620" fmla="*/ 1381798 w 1998663"/>
              <a:gd name="connsiteY620" fmla="*/ 291163 h 1336397"/>
              <a:gd name="connsiteX621" fmla="*/ 1372833 w 1998663"/>
              <a:gd name="connsiteY621" fmla="*/ 304801 h 1336397"/>
              <a:gd name="connsiteX622" fmla="*/ 1366110 w 1998663"/>
              <a:gd name="connsiteY622" fmla="*/ 295709 h 1336397"/>
              <a:gd name="connsiteX623" fmla="*/ 1357145 w 1998663"/>
              <a:gd name="connsiteY623" fmla="*/ 304801 h 1336397"/>
              <a:gd name="connsiteX624" fmla="*/ 1354904 w 1998663"/>
              <a:gd name="connsiteY624" fmla="*/ 302528 h 1336397"/>
              <a:gd name="connsiteX625" fmla="*/ 1339215 w 1998663"/>
              <a:gd name="connsiteY625" fmla="*/ 288890 h 1336397"/>
              <a:gd name="connsiteX626" fmla="*/ 1330251 w 1998663"/>
              <a:gd name="connsiteY626" fmla="*/ 284344 h 1336397"/>
              <a:gd name="connsiteX627" fmla="*/ 1336974 w 1998663"/>
              <a:gd name="connsiteY627" fmla="*/ 275252 h 1336397"/>
              <a:gd name="connsiteX628" fmla="*/ 1361627 w 1998663"/>
              <a:gd name="connsiteY628" fmla="*/ 272979 h 1336397"/>
              <a:gd name="connsiteX629" fmla="*/ 1375074 w 1998663"/>
              <a:gd name="connsiteY629" fmla="*/ 266160 h 1336397"/>
              <a:gd name="connsiteX630" fmla="*/ 1381798 w 1998663"/>
              <a:gd name="connsiteY630" fmla="*/ 263887 h 1336397"/>
              <a:gd name="connsiteX631" fmla="*/ 1381798 w 1998663"/>
              <a:gd name="connsiteY631" fmla="*/ 270706 h 1336397"/>
              <a:gd name="connsiteX632" fmla="*/ 1379557 w 1998663"/>
              <a:gd name="connsiteY632" fmla="*/ 275252 h 1336397"/>
              <a:gd name="connsiteX633" fmla="*/ 1381798 w 1998663"/>
              <a:gd name="connsiteY633" fmla="*/ 279798 h 1336397"/>
              <a:gd name="connsiteX634" fmla="*/ 1413174 w 1998663"/>
              <a:gd name="connsiteY634" fmla="*/ 263887 h 1336397"/>
              <a:gd name="connsiteX635" fmla="*/ 1410933 w 1998663"/>
              <a:gd name="connsiteY635" fmla="*/ 270706 h 1336397"/>
              <a:gd name="connsiteX636" fmla="*/ 1413174 w 1998663"/>
              <a:gd name="connsiteY636" fmla="*/ 275252 h 1336397"/>
              <a:gd name="connsiteX637" fmla="*/ 1417657 w 1998663"/>
              <a:gd name="connsiteY637" fmla="*/ 272979 h 1336397"/>
              <a:gd name="connsiteX638" fmla="*/ 1440068 w 1998663"/>
              <a:gd name="connsiteY638" fmla="*/ 261614 h 1336397"/>
              <a:gd name="connsiteX639" fmla="*/ 1446792 w 1998663"/>
              <a:gd name="connsiteY639" fmla="*/ 259341 h 1336397"/>
              <a:gd name="connsiteX640" fmla="*/ 1466963 w 1998663"/>
              <a:gd name="connsiteY640" fmla="*/ 245703 h 1336397"/>
              <a:gd name="connsiteX641" fmla="*/ 1496098 w 1998663"/>
              <a:gd name="connsiteY641" fmla="*/ 241156 h 1336397"/>
              <a:gd name="connsiteX642" fmla="*/ 1509545 w 1998663"/>
              <a:gd name="connsiteY642" fmla="*/ 238883 h 1336397"/>
              <a:gd name="connsiteX643" fmla="*/ 1558851 w 1998663"/>
              <a:gd name="connsiteY643" fmla="*/ 220699 h 1336397"/>
              <a:gd name="connsiteX644" fmla="*/ 1587986 w 1998663"/>
              <a:gd name="connsiteY644" fmla="*/ 207061 h 1336397"/>
              <a:gd name="connsiteX645" fmla="*/ 1594710 w 1998663"/>
              <a:gd name="connsiteY645" fmla="*/ 204788 h 1336397"/>
              <a:gd name="connsiteX646" fmla="*/ 1151778 w 1998663"/>
              <a:gd name="connsiteY646" fmla="*/ 195263 h 1336397"/>
              <a:gd name="connsiteX647" fmla="*/ 1154039 w 1998663"/>
              <a:gd name="connsiteY647" fmla="*/ 199904 h 1336397"/>
              <a:gd name="connsiteX648" fmla="*/ 1142734 w 1998663"/>
              <a:gd name="connsiteY648" fmla="*/ 209185 h 1336397"/>
              <a:gd name="connsiteX649" fmla="*/ 1086209 w 1998663"/>
              <a:gd name="connsiteY649" fmla="*/ 223106 h 1336397"/>
              <a:gd name="connsiteX650" fmla="*/ 1079426 w 1998663"/>
              <a:gd name="connsiteY650" fmla="*/ 223106 h 1336397"/>
              <a:gd name="connsiteX651" fmla="*/ 1102036 w 1998663"/>
              <a:gd name="connsiteY651" fmla="*/ 211505 h 1336397"/>
              <a:gd name="connsiteX652" fmla="*/ 1131429 w 1998663"/>
              <a:gd name="connsiteY652" fmla="*/ 202224 h 1336397"/>
              <a:gd name="connsiteX653" fmla="*/ 1151778 w 1998663"/>
              <a:gd name="connsiteY653" fmla="*/ 195263 h 1336397"/>
              <a:gd name="connsiteX654" fmla="*/ 1923977 w 1998663"/>
              <a:gd name="connsiteY654" fmla="*/ 150813 h 1336397"/>
              <a:gd name="connsiteX655" fmla="*/ 1923977 w 1998663"/>
              <a:gd name="connsiteY655" fmla="*/ 171224 h 1336397"/>
              <a:gd name="connsiteX656" fmla="*/ 1894897 w 1998663"/>
              <a:gd name="connsiteY656" fmla="*/ 180295 h 1336397"/>
              <a:gd name="connsiteX657" fmla="*/ 1883712 w 1998663"/>
              <a:gd name="connsiteY657" fmla="*/ 193902 h 1336397"/>
              <a:gd name="connsiteX658" fmla="*/ 1879238 w 1998663"/>
              <a:gd name="connsiteY658" fmla="*/ 198438 h 1336397"/>
              <a:gd name="connsiteX659" fmla="*/ 1874764 w 1998663"/>
              <a:gd name="connsiteY659" fmla="*/ 191635 h 1336397"/>
              <a:gd name="connsiteX660" fmla="*/ 1901608 w 1998663"/>
              <a:gd name="connsiteY660" fmla="*/ 157617 h 1336397"/>
              <a:gd name="connsiteX661" fmla="*/ 1923977 w 1998663"/>
              <a:gd name="connsiteY661" fmla="*/ 150813 h 1336397"/>
              <a:gd name="connsiteX662" fmla="*/ 1571472 w 1998663"/>
              <a:gd name="connsiteY662" fmla="*/ 117582 h 1336397"/>
              <a:gd name="connsiteX663" fmla="*/ 1592421 w 1998663"/>
              <a:gd name="connsiteY663" fmla="*/ 117862 h 1336397"/>
              <a:gd name="connsiteX664" fmla="*/ 1608064 w 1998663"/>
              <a:gd name="connsiteY664" fmla="*/ 133582 h 1336397"/>
              <a:gd name="connsiteX665" fmla="*/ 1594656 w 1998663"/>
              <a:gd name="connsiteY665" fmla="*/ 151548 h 1336397"/>
              <a:gd name="connsiteX666" fmla="*/ 1552198 w 1998663"/>
              <a:gd name="connsiteY666" fmla="*/ 176251 h 1336397"/>
              <a:gd name="connsiteX667" fmla="*/ 1541025 w 1998663"/>
              <a:gd name="connsiteY667" fmla="*/ 176251 h 1336397"/>
              <a:gd name="connsiteX668" fmla="*/ 1527617 w 1998663"/>
              <a:gd name="connsiteY668" fmla="*/ 180743 h 1336397"/>
              <a:gd name="connsiteX669" fmla="*/ 1503036 w 1998663"/>
              <a:gd name="connsiteY669" fmla="*/ 187480 h 1336397"/>
              <a:gd name="connsiteX670" fmla="*/ 1471751 w 1998663"/>
              <a:gd name="connsiteY670" fmla="*/ 185234 h 1336397"/>
              <a:gd name="connsiteX671" fmla="*/ 1453874 w 1998663"/>
              <a:gd name="connsiteY671" fmla="*/ 178497 h 1336397"/>
              <a:gd name="connsiteX672" fmla="*/ 1435997 w 1998663"/>
              <a:gd name="connsiteY672" fmla="*/ 176251 h 1336397"/>
              <a:gd name="connsiteX673" fmla="*/ 1398008 w 1998663"/>
              <a:gd name="connsiteY673" fmla="*/ 174006 h 1336397"/>
              <a:gd name="connsiteX674" fmla="*/ 1368958 w 1998663"/>
              <a:gd name="connsiteY674" fmla="*/ 158285 h 1336397"/>
              <a:gd name="connsiteX675" fmla="*/ 1313092 w 1998663"/>
              <a:gd name="connsiteY675" fmla="*/ 169514 h 1336397"/>
              <a:gd name="connsiteX676" fmla="*/ 1268399 w 1998663"/>
              <a:gd name="connsiteY676" fmla="*/ 169514 h 1336397"/>
              <a:gd name="connsiteX677" fmla="*/ 1257226 w 1998663"/>
              <a:gd name="connsiteY677" fmla="*/ 167268 h 1336397"/>
              <a:gd name="connsiteX678" fmla="*/ 1259460 w 1998663"/>
              <a:gd name="connsiteY678" fmla="*/ 153794 h 1336397"/>
              <a:gd name="connsiteX679" fmla="*/ 1270634 w 1998663"/>
              <a:gd name="connsiteY679" fmla="*/ 142565 h 1336397"/>
              <a:gd name="connsiteX680" fmla="*/ 1290745 w 1998663"/>
              <a:gd name="connsiteY680" fmla="*/ 144811 h 1336397"/>
              <a:gd name="connsiteX681" fmla="*/ 1301918 w 1998663"/>
              <a:gd name="connsiteY681" fmla="*/ 144811 h 1336397"/>
              <a:gd name="connsiteX682" fmla="*/ 1335438 w 1998663"/>
              <a:gd name="connsiteY682" fmla="*/ 140320 h 1336397"/>
              <a:gd name="connsiteX683" fmla="*/ 1373427 w 1998663"/>
              <a:gd name="connsiteY683" fmla="*/ 142565 h 1336397"/>
              <a:gd name="connsiteX684" fmla="*/ 1375662 w 1998663"/>
              <a:gd name="connsiteY684" fmla="*/ 142565 h 1336397"/>
              <a:gd name="connsiteX685" fmla="*/ 1440466 w 1998663"/>
              <a:gd name="connsiteY685" fmla="*/ 142565 h 1336397"/>
              <a:gd name="connsiteX686" fmla="*/ 1460578 w 1998663"/>
              <a:gd name="connsiteY686" fmla="*/ 138074 h 1336397"/>
              <a:gd name="connsiteX687" fmla="*/ 1494097 w 1998663"/>
              <a:gd name="connsiteY687" fmla="*/ 135828 h 1336397"/>
              <a:gd name="connsiteX688" fmla="*/ 1498567 w 1998663"/>
              <a:gd name="connsiteY688" fmla="*/ 138074 h 1336397"/>
              <a:gd name="connsiteX689" fmla="*/ 1545494 w 1998663"/>
              <a:gd name="connsiteY689" fmla="*/ 133582 h 1336397"/>
              <a:gd name="connsiteX690" fmla="*/ 1552198 w 1998663"/>
              <a:gd name="connsiteY690" fmla="*/ 129091 h 1336397"/>
              <a:gd name="connsiteX691" fmla="*/ 1571472 w 1998663"/>
              <a:gd name="connsiteY691" fmla="*/ 117582 h 1336397"/>
              <a:gd name="connsiteX692" fmla="*/ 1917296 w 1998663"/>
              <a:gd name="connsiteY692" fmla="*/ 58738 h 1336397"/>
              <a:gd name="connsiteX693" fmla="*/ 1923976 w 1998663"/>
              <a:gd name="connsiteY693" fmla="*/ 63207 h 1336397"/>
              <a:gd name="connsiteX694" fmla="*/ 1923976 w 1998663"/>
              <a:gd name="connsiteY694" fmla="*/ 83315 h 1336397"/>
              <a:gd name="connsiteX695" fmla="*/ 1915070 w 1998663"/>
              <a:gd name="connsiteY695" fmla="*/ 92252 h 1336397"/>
              <a:gd name="connsiteX696" fmla="*/ 1906163 w 1998663"/>
              <a:gd name="connsiteY696" fmla="*/ 96721 h 1336397"/>
              <a:gd name="connsiteX697" fmla="*/ 1888350 w 1998663"/>
              <a:gd name="connsiteY697" fmla="*/ 101189 h 1336397"/>
              <a:gd name="connsiteX698" fmla="*/ 1870537 w 1998663"/>
              <a:gd name="connsiteY698" fmla="*/ 101189 h 1336397"/>
              <a:gd name="connsiteX699" fmla="*/ 1863857 w 1998663"/>
              <a:gd name="connsiteY699" fmla="*/ 139171 h 1336397"/>
              <a:gd name="connsiteX700" fmla="*/ 1863857 w 1998663"/>
              <a:gd name="connsiteY700" fmla="*/ 145874 h 1336397"/>
              <a:gd name="connsiteX701" fmla="*/ 1854951 w 1998663"/>
              <a:gd name="connsiteY701" fmla="*/ 159280 h 1336397"/>
              <a:gd name="connsiteX702" fmla="*/ 1839365 w 1998663"/>
              <a:gd name="connsiteY702" fmla="*/ 165983 h 1336397"/>
              <a:gd name="connsiteX703" fmla="*/ 1814872 w 1998663"/>
              <a:gd name="connsiteY703" fmla="*/ 172685 h 1336397"/>
              <a:gd name="connsiteX704" fmla="*/ 1799285 w 1998663"/>
              <a:gd name="connsiteY704" fmla="*/ 179388 h 1336397"/>
              <a:gd name="connsiteX705" fmla="*/ 1790379 w 1998663"/>
              <a:gd name="connsiteY705" fmla="*/ 170451 h 1336397"/>
              <a:gd name="connsiteX706" fmla="*/ 1777019 w 1998663"/>
              <a:gd name="connsiteY706" fmla="*/ 157046 h 1336397"/>
              <a:gd name="connsiteX707" fmla="*/ 1770339 w 1998663"/>
              <a:gd name="connsiteY707" fmla="*/ 154811 h 1336397"/>
              <a:gd name="connsiteX708" fmla="*/ 1752526 w 1998663"/>
              <a:gd name="connsiteY708" fmla="*/ 143640 h 1336397"/>
              <a:gd name="connsiteX709" fmla="*/ 1765886 w 1998663"/>
              <a:gd name="connsiteY709" fmla="*/ 128000 h 1336397"/>
              <a:gd name="connsiteX710" fmla="*/ 1799285 w 1998663"/>
              <a:gd name="connsiteY710" fmla="*/ 116829 h 1336397"/>
              <a:gd name="connsiteX711" fmla="*/ 1814872 w 1998663"/>
              <a:gd name="connsiteY711" fmla="*/ 121297 h 1336397"/>
              <a:gd name="connsiteX712" fmla="*/ 1848271 w 1998663"/>
              <a:gd name="connsiteY712" fmla="*/ 94486 h 1336397"/>
              <a:gd name="connsiteX713" fmla="*/ 1826005 w 1998663"/>
              <a:gd name="connsiteY713" fmla="*/ 96721 h 1336397"/>
              <a:gd name="connsiteX714" fmla="*/ 1801512 w 1998663"/>
              <a:gd name="connsiteY714" fmla="*/ 101189 h 1336397"/>
              <a:gd name="connsiteX715" fmla="*/ 1785926 w 1998663"/>
              <a:gd name="connsiteY715" fmla="*/ 107892 h 1336397"/>
              <a:gd name="connsiteX716" fmla="*/ 1765886 w 1998663"/>
              <a:gd name="connsiteY716" fmla="*/ 103423 h 1336397"/>
              <a:gd name="connsiteX717" fmla="*/ 1785926 w 1998663"/>
              <a:gd name="connsiteY717" fmla="*/ 98955 h 1336397"/>
              <a:gd name="connsiteX718" fmla="*/ 1805965 w 1998663"/>
              <a:gd name="connsiteY718" fmla="*/ 85549 h 1336397"/>
              <a:gd name="connsiteX719" fmla="*/ 1821552 w 1998663"/>
              <a:gd name="connsiteY719" fmla="*/ 76612 h 1336397"/>
              <a:gd name="connsiteX720" fmla="*/ 1861631 w 1998663"/>
              <a:gd name="connsiteY720" fmla="*/ 65441 h 1336397"/>
              <a:gd name="connsiteX721" fmla="*/ 1888350 w 1998663"/>
              <a:gd name="connsiteY721" fmla="*/ 72144 h 1336397"/>
              <a:gd name="connsiteX722" fmla="*/ 1897257 w 1998663"/>
              <a:gd name="connsiteY722" fmla="*/ 74378 h 1336397"/>
              <a:gd name="connsiteX723" fmla="*/ 1917296 w 1998663"/>
              <a:gd name="connsiteY723" fmla="*/ 58738 h 1336397"/>
              <a:gd name="connsiteX724" fmla="*/ 1900286 w 1998663"/>
              <a:gd name="connsiteY724" fmla="*/ 0 h 1336397"/>
              <a:gd name="connsiteX725" fmla="*/ 1911276 w 1998663"/>
              <a:gd name="connsiteY725" fmla="*/ 0 h 1336397"/>
              <a:gd name="connsiteX726" fmla="*/ 1911276 w 1998663"/>
              <a:gd name="connsiteY726" fmla="*/ 6927 h 1336397"/>
              <a:gd name="connsiteX727" fmla="*/ 1893692 w 1998663"/>
              <a:gd name="connsiteY727" fmla="*/ 23091 h 1336397"/>
              <a:gd name="connsiteX728" fmla="*/ 1882701 w 1998663"/>
              <a:gd name="connsiteY728" fmla="*/ 9236 h 1336397"/>
              <a:gd name="connsiteX729" fmla="*/ 1900286 w 1998663"/>
              <a:gd name="connsiteY729" fmla="*/ 0 h 133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</a:cxnLst>
            <a:rect l="l" t="t" r="r" b="b"/>
            <a:pathLst>
              <a:path w="1998663" h="1336397">
                <a:moveTo>
                  <a:pt x="1000448" y="547020"/>
                </a:moveTo>
                <a:cubicBezTo>
                  <a:pt x="995982" y="547020"/>
                  <a:pt x="989283" y="549257"/>
                  <a:pt x="989283" y="553732"/>
                </a:cubicBezTo>
                <a:cubicBezTo>
                  <a:pt x="987049" y="555969"/>
                  <a:pt x="991516" y="560444"/>
                  <a:pt x="993749" y="564919"/>
                </a:cubicBezTo>
                <a:lnTo>
                  <a:pt x="1000275" y="569278"/>
                </a:lnTo>
                <a:lnTo>
                  <a:pt x="1000738" y="569278"/>
                </a:lnTo>
                <a:lnTo>
                  <a:pt x="1011614" y="564919"/>
                </a:lnTo>
                <a:cubicBezTo>
                  <a:pt x="1013847" y="564919"/>
                  <a:pt x="1016080" y="562681"/>
                  <a:pt x="1016080" y="560444"/>
                </a:cubicBezTo>
                <a:lnTo>
                  <a:pt x="1017059" y="558484"/>
                </a:lnTo>
                <a:lnTo>
                  <a:pt x="1007989" y="555757"/>
                </a:lnTo>
                <a:lnTo>
                  <a:pt x="1014352" y="547020"/>
                </a:lnTo>
                <a:close/>
                <a:moveTo>
                  <a:pt x="747639" y="485775"/>
                </a:moveTo>
                <a:cubicBezTo>
                  <a:pt x="749755" y="490538"/>
                  <a:pt x="749755" y="492919"/>
                  <a:pt x="753989" y="500063"/>
                </a:cubicBezTo>
                <a:cubicBezTo>
                  <a:pt x="745522" y="500063"/>
                  <a:pt x="741289" y="500063"/>
                  <a:pt x="734939" y="497682"/>
                </a:cubicBezTo>
                <a:cubicBezTo>
                  <a:pt x="734939" y="497682"/>
                  <a:pt x="734939" y="495300"/>
                  <a:pt x="734939" y="495300"/>
                </a:cubicBezTo>
                <a:cubicBezTo>
                  <a:pt x="739172" y="492919"/>
                  <a:pt x="743405" y="488156"/>
                  <a:pt x="747639" y="485775"/>
                </a:cubicBezTo>
                <a:close/>
                <a:moveTo>
                  <a:pt x="1267526" y="472186"/>
                </a:moveTo>
                <a:cubicBezTo>
                  <a:pt x="1271940" y="472186"/>
                  <a:pt x="1276354" y="474472"/>
                  <a:pt x="1278561" y="476758"/>
                </a:cubicBezTo>
                <a:cubicBezTo>
                  <a:pt x="1282975" y="479044"/>
                  <a:pt x="1287389" y="483616"/>
                  <a:pt x="1287389" y="488188"/>
                </a:cubicBezTo>
                <a:cubicBezTo>
                  <a:pt x="1287389" y="492760"/>
                  <a:pt x="1282975" y="497332"/>
                  <a:pt x="1278561" y="499618"/>
                </a:cubicBezTo>
                <a:cubicBezTo>
                  <a:pt x="1276354" y="501904"/>
                  <a:pt x="1269733" y="501904"/>
                  <a:pt x="1265319" y="501904"/>
                </a:cubicBezTo>
                <a:cubicBezTo>
                  <a:pt x="1265319" y="520192"/>
                  <a:pt x="1265319" y="522478"/>
                  <a:pt x="1249869" y="524764"/>
                </a:cubicBezTo>
                <a:cubicBezTo>
                  <a:pt x="1241041" y="527050"/>
                  <a:pt x="1232213" y="527050"/>
                  <a:pt x="1225592" y="527050"/>
                </a:cubicBezTo>
                <a:cubicBezTo>
                  <a:pt x="1216764" y="527050"/>
                  <a:pt x="1207936" y="527050"/>
                  <a:pt x="1199108" y="527050"/>
                </a:cubicBezTo>
                <a:cubicBezTo>
                  <a:pt x="1196901" y="520192"/>
                  <a:pt x="1201315" y="501904"/>
                  <a:pt x="1210143" y="492760"/>
                </a:cubicBezTo>
                <a:cubicBezTo>
                  <a:pt x="1212350" y="497332"/>
                  <a:pt x="1212350" y="501904"/>
                  <a:pt x="1214557" y="508762"/>
                </a:cubicBezTo>
                <a:cubicBezTo>
                  <a:pt x="1216764" y="501904"/>
                  <a:pt x="1221178" y="497332"/>
                  <a:pt x="1223385" y="492760"/>
                </a:cubicBezTo>
                <a:cubicBezTo>
                  <a:pt x="1223385" y="495046"/>
                  <a:pt x="1225592" y="495046"/>
                  <a:pt x="1225592" y="495046"/>
                </a:cubicBezTo>
                <a:cubicBezTo>
                  <a:pt x="1225592" y="499618"/>
                  <a:pt x="1225592" y="504190"/>
                  <a:pt x="1225592" y="511048"/>
                </a:cubicBezTo>
                <a:cubicBezTo>
                  <a:pt x="1232213" y="513334"/>
                  <a:pt x="1238834" y="513334"/>
                  <a:pt x="1238834" y="506476"/>
                </a:cubicBezTo>
                <a:cubicBezTo>
                  <a:pt x="1234420" y="504190"/>
                  <a:pt x="1232213" y="501904"/>
                  <a:pt x="1232213" y="499618"/>
                </a:cubicBezTo>
                <a:cubicBezTo>
                  <a:pt x="1232213" y="497332"/>
                  <a:pt x="1234420" y="492760"/>
                  <a:pt x="1236627" y="492760"/>
                </a:cubicBezTo>
                <a:cubicBezTo>
                  <a:pt x="1243248" y="492760"/>
                  <a:pt x="1247662" y="490474"/>
                  <a:pt x="1245455" y="481330"/>
                </a:cubicBezTo>
                <a:cubicBezTo>
                  <a:pt x="1245455" y="476758"/>
                  <a:pt x="1260904" y="469900"/>
                  <a:pt x="1267526" y="472186"/>
                </a:cubicBezTo>
                <a:close/>
                <a:moveTo>
                  <a:pt x="744835" y="463908"/>
                </a:moveTo>
                <a:cubicBezTo>
                  <a:pt x="747837" y="463630"/>
                  <a:pt x="751111" y="464186"/>
                  <a:pt x="754385" y="464186"/>
                </a:cubicBezTo>
                <a:cubicBezTo>
                  <a:pt x="754385" y="464186"/>
                  <a:pt x="758751" y="470853"/>
                  <a:pt x="756568" y="473076"/>
                </a:cubicBezTo>
                <a:cubicBezTo>
                  <a:pt x="754385" y="475298"/>
                  <a:pt x="750020" y="481966"/>
                  <a:pt x="743471" y="481966"/>
                </a:cubicBezTo>
                <a:cubicBezTo>
                  <a:pt x="739105" y="484188"/>
                  <a:pt x="732557" y="479743"/>
                  <a:pt x="723826" y="477521"/>
                </a:cubicBezTo>
                <a:cubicBezTo>
                  <a:pt x="730374" y="473076"/>
                  <a:pt x="734740" y="473076"/>
                  <a:pt x="736923" y="468631"/>
                </a:cubicBezTo>
                <a:cubicBezTo>
                  <a:pt x="739106" y="465297"/>
                  <a:pt x="741834" y="464186"/>
                  <a:pt x="744835" y="463908"/>
                </a:cubicBezTo>
                <a:close/>
                <a:moveTo>
                  <a:pt x="1528008" y="446088"/>
                </a:moveTo>
                <a:cubicBezTo>
                  <a:pt x="1530276" y="464080"/>
                  <a:pt x="1516669" y="473076"/>
                  <a:pt x="1498526" y="466329"/>
                </a:cubicBezTo>
                <a:cubicBezTo>
                  <a:pt x="1498526" y="461831"/>
                  <a:pt x="1498526" y="459582"/>
                  <a:pt x="1498526" y="452835"/>
                </a:cubicBezTo>
                <a:cubicBezTo>
                  <a:pt x="1505329" y="455084"/>
                  <a:pt x="1507597" y="457333"/>
                  <a:pt x="1514401" y="459582"/>
                </a:cubicBezTo>
                <a:cubicBezTo>
                  <a:pt x="1516669" y="455084"/>
                  <a:pt x="1521204" y="450586"/>
                  <a:pt x="1528008" y="446088"/>
                </a:cubicBezTo>
                <a:close/>
                <a:moveTo>
                  <a:pt x="873977" y="446088"/>
                </a:moveTo>
                <a:cubicBezTo>
                  <a:pt x="873977" y="448286"/>
                  <a:pt x="876226" y="448286"/>
                  <a:pt x="876226" y="450484"/>
                </a:cubicBezTo>
                <a:cubicBezTo>
                  <a:pt x="873977" y="452682"/>
                  <a:pt x="873977" y="457079"/>
                  <a:pt x="871728" y="459277"/>
                </a:cubicBezTo>
                <a:cubicBezTo>
                  <a:pt x="860483" y="468069"/>
                  <a:pt x="849238" y="474663"/>
                  <a:pt x="833496" y="470267"/>
                </a:cubicBezTo>
                <a:cubicBezTo>
                  <a:pt x="831247" y="468069"/>
                  <a:pt x="826749" y="470267"/>
                  <a:pt x="822251" y="470267"/>
                </a:cubicBezTo>
                <a:cubicBezTo>
                  <a:pt x="822251" y="468069"/>
                  <a:pt x="822251" y="465871"/>
                  <a:pt x="822251" y="461475"/>
                </a:cubicBezTo>
                <a:cubicBezTo>
                  <a:pt x="837993" y="457079"/>
                  <a:pt x="855985" y="450484"/>
                  <a:pt x="873977" y="446088"/>
                </a:cubicBezTo>
                <a:close/>
                <a:moveTo>
                  <a:pt x="969889" y="428625"/>
                </a:moveTo>
                <a:cubicBezTo>
                  <a:pt x="965444" y="441960"/>
                  <a:pt x="960999" y="450850"/>
                  <a:pt x="947663" y="450850"/>
                </a:cubicBezTo>
                <a:cubicBezTo>
                  <a:pt x="940996" y="450850"/>
                  <a:pt x="936551" y="448628"/>
                  <a:pt x="936551" y="444183"/>
                </a:cubicBezTo>
                <a:cubicBezTo>
                  <a:pt x="936551" y="437515"/>
                  <a:pt x="940996" y="437515"/>
                  <a:pt x="945441" y="435293"/>
                </a:cubicBezTo>
                <a:cubicBezTo>
                  <a:pt x="954331" y="435293"/>
                  <a:pt x="960999" y="430848"/>
                  <a:pt x="969889" y="428625"/>
                </a:cubicBezTo>
                <a:close/>
                <a:moveTo>
                  <a:pt x="1386494" y="415925"/>
                </a:moveTo>
                <a:cubicBezTo>
                  <a:pt x="1391029" y="415925"/>
                  <a:pt x="1395565" y="415925"/>
                  <a:pt x="1397833" y="415925"/>
                </a:cubicBezTo>
                <a:cubicBezTo>
                  <a:pt x="1400101" y="415925"/>
                  <a:pt x="1400101" y="418306"/>
                  <a:pt x="1400101" y="418306"/>
                </a:cubicBezTo>
                <a:cubicBezTo>
                  <a:pt x="1397833" y="420688"/>
                  <a:pt x="1395565" y="425450"/>
                  <a:pt x="1393297" y="425450"/>
                </a:cubicBezTo>
                <a:cubicBezTo>
                  <a:pt x="1391029" y="425450"/>
                  <a:pt x="1386494" y="420688"/>
                  <a:pt x="1384226" y="418306"/>
                </a:cubicBezTo>
                <a:cubicBezTo>
                  <a:pt x="1384226" y="418306"/>
                  <a:pt x="1384226" y="418306"/>
                  <a:pt x="1386494" y="415925"/>
                </a:cubicBezTo>
                <a:close/>
                <a:moveTo>
                  <a:pt x="823839" y="415925"/>
                </a:moveTo>
                <a:cubicBezTo>
                  <a:pt x="828284" y="415925"/>
                  <a:pt x="830507" y="415925"/>
                  <a:pt x="834952" y="415925"/>
                </a:cubicBezTo>
                <a:cubicBezTo>
                  <a:pt x="832729" y="422729"/>
                  <a:pt x="830507" y="427264"/>
                  <a:pt x="830507" y="431800"/>
                </a:cubicBezTo>
                <a:cubicBezTo>
                  <a:pt x="828284" y="431800"/>
                  <a:pt x="828284" y="431800"/>
                  <a:pt x="826061" y="431800"/>
                </a:cubicBezTo>
                <a:cubicBezTo>
                  <a:pt x="826061" y="427264"/>
                  <a:pt x="826061" y="422729"/>
                  <a:pt x="823839" y="415925"/>
                </a:cubicBezTo>
                <a:close/>
                <a:moveTo>
                  <a:pt x="808758" y="414338"/>
                </a:moveTo>
                <a:cubicBezTo>
                  <a:pt x="813256" y="414338"/>
                  <a:pt x="815505" y="416606"/>
                  <a:pt x="822252" y="416606"/>
                </a:cubicBezTo>
                <a:cubicBezTo>
                  <a:pt x="820003" y="425677"/>
                  <a:pt x="817754" y="434749"/>
                  <a:pt x="815505" y="441552"/>
                </a:cubicBezTo>
                <a:cubicBezTo>
                  <a:pt x="815505" y="443820"/>
                  <a:pt x="811007" y="446088"/>
                  <a:pt x="811007" y="446088"/>
                </a:cubicBezTo>
                <a:cubicBezTo>
                  <a:pt x="808758" y="443820"/>
                  <a:pt x="806509" y="443820"/>
                  <a:pt x="804260" y="441552"/>
                </a:cubicBezTo>
                <a:cubicBezTo>
                  <a:pt x="802011" y="437017"/>
                  <a:pt x="802011" y="432481"/>
                  <a:pt x="799762" y="427945"/>
                </a:cubicBezTo>
                <a:cubicBezTo>
                  <a:pt x="795264" y="421142"/>
                  <a:pt x="802011" y="414338"/>
                  <a:pt x="808758" y="414338"/>
                </a:cubicBezTo>
                <a:close/>
                <a:moveTo>
                  <a:pt x="1664533" y="396875"/>
                </a:moveTo>
                <a:cubicBezTo>
                  <a:pt x="1664533" y="396875"/>
                  <a:pt x="1664533" y="396875"/>
                  <a:pt x="1666801" y="398992"/>
                </a:cubicBezTo>
                <a:cubicBezTo>
                  <a:pt x="1666801" y="401108"/>
                  <a:pt x="1666801" y="405342"/>
                  <a:pt x="1666801" y="409575"/>
                </a:cubicBezTo>
                <a:cubicBezTo>
                  <a:pt x="1662265" y="409575"/>
                  <a:pt x="1657729" y="407458"/>
                  <a:pt x="1650926" y="407458"/>
                </a:cubicBezTo>
                <a:cubicBezTo>
                  <a:pt x="1655461" y="403225"/>
                  <a:pt x="1659997" y="398992"/>
                  <a:pt x="1664533" y="396875"/>
                </a:cubicBezTo>
                <a:close/>
                <a:moveTo>
                  <a:pt x="1685171" y="392113"/>
                </a:moveTo>
                <a:cubicBezTo>
                  <a:pt x="1685171" y="394336"/>
                  <a:pt x="1687439" y="396558"/>
                  <a:pt x="1687439" y="398781"/>
                </a:cubicBezTo>
                <a:cubicBezTo>
                  <a:pt x="1682903" y="401004"/>
                  <a:pt x="1678367" y="403226"/>
                  <a:pt x="1673832" y="403226"/>
                </a:cubicBezTo>
                <a:cubicBezTo>
                  <a:pt x="1673832" y="401004"/>
                  <a:pt x="1671564" y="401004"/>
                  <a:pt x="1671564" y="398781"/>
                </a:cubicBezTo>
                <a:cubicBezTo>
                  <a:pt x="1676099" y="396558"/>
                  <a:pt x="1680635" y="394336"/>
                  <a:pt x="1685171" y="392113"/>
                </a:cubicBezTo>
                <a:close/>
                <a:moveTo>
                  <a:pt x="882576" y="391273"/>
                </a:moveTo>
                <a:cubicBezTo>
                  <a:pt x="889243" y="388938"/>
                  <a:pt x="904801" y="398276"/>
                  <a:pt x="904801" y="405280"/>
                </a:cubicBezTo>
                <a:cubicBezTo>
                  <a:pt x="893688" y="400611"/>
                  <a:pt x="889243" y="402946"/>
                  <a:pt x="889243" y="414619"/>
                </a:cubicBezTo>
                <a:cubicBezTo>
                  <a:pt x="889243" y="421622"/>
                  <a:pt x="884798" y="426292"/>
                  <a:pt x="875908" y="423957"/>
                </a:cubicBezTo>
                <a:cubicBezTo>
                  <a:pt x="869241" y="421622"/>
                  <a:pt x="860351" y="423957"/>
                  <a:pt x="853683" y="423957"/>
                </a:cubicBezTo>
                <a:cubicBezTo>
                  <a:pt x="849238" y="426292"/>
                  <a:pt x="840348" y="428626"/>
                  <a:pt x="840348" y="419288"/>
                </a:cubicBezTo>
                <a:cubicBezTo>
                  <a:pt x="838126" y="412284"/>
                  <a:pt x="840348" y="405280"/>
                  <a:pt x="849238" y="402946"/>
                </a:cubicBezTo>
                <a:cubicBezTo>
                  <a:pt x="860351" y="398276"/>
                  <a:pt x="871463" y="395942"/>
                  <a:pt x="882576" y="391273"/>
                </a:cubicBezTo>
                <a:close/>
                <a:moveTo>
                  <a:pt x="941314" y="385763"/>
                </a:moveTo>
                <a:cubicBezTo>
                  <a:pt x="939046" y="403543"/>
                  <a:pt x="918635" y="399098"/>
                  <a:pt x="914099" y="407988"/>
                </a:cubicBezTo>
                <a:cubicBezTo>
                  <a:pt x="911832" y="407988"/>
                  <a:pt x="911832" y="407988"/>
                  <a:pt x="911832" y="407988"/>
                </a:cubicBezTo>
                <a:cubicBezTo>
                  <a:pt x="911832" y="403543"/>
                  <a:pt x="909564" y="401321"/>
                  <a:pt x="909564" y="396876"/>
                </a:cubicBezTo>
                <a:cubicBezTo>
                  <a:pt x="920903" y="392431"/>
                  <a:pt x="929974" y="390208"/>
                  <a:pt x="941314" y="385763"/>
                </a:cubicBezTo>
                <a:close/>
                <a:moveTo>
                  <a:pt x="1592231" y="368962"/>
                </a:moveTo>
                <a:cubicBezTo>
                  <a:pt x="1593624" y="368400"/>
                  <a:pt x="1595296" y="368962"/>
                  <a:pt x="1597525" y="371211"/>
                </a:cubicBezTo>
                <a:cubicBezTo>
                  <a:pt x="1601984" y="375709"/>
                  <a:pt x="1615359" y="373460"/>
                  <a:pt x="1610901" y="386954"/>
                </a:cubicBezTo>
                <a:cubicBezTo>
                  <a:pt x="1610901" y="389203"/>
                  <a:pt x="1615359" y="391452"/>
                  <a:pt x="1617589" y="395950"/>
                </a:cubicBezTo>
                <a:cubicBezTo>
                  <a:pt x="1613130" y="395950"/>
                  <a:pt x="1610901" y="395950"/>
                  <a:pt x="1606442" y="395950"/>
                </a:cubicBezTo>
                <a:cubicBezTo>
                  <a:pt x="1604213" y="395950"/>
                  <a:pt x="1601984" y="395950"/>
                  <a:pt x="1599755" y="395950"/>
                </a:cubicBezTo>
                <a:cubicBezTo>
                  <a:pt x="1586379" y="400448"/>
                  <a:pt x="1570774" y="404945"/>
                  <a:pt x="1557399" y="407194"/>
                </a:cubicBezTo>
                <a:cubicBezTo>
                  <a:pt x="1555170" y="409443"/>
                  <a:pt x="1555170" y="409443"/>
                  <a:pt x="1552940" y="411692"/>
                </a:cubicBezTo>
                <a:cubicBezTo>
                  <a:pt x="1548482" y="418439"/>
                  <a:pt x="1541794" y="418439"/>
                  <a:pt x="1532877" y="416190"/>
                </a:cubicBezTo>
                <a:cubicBezTo>
                  <a:pt x="1528419" y="416190"/>
                  <a:pt x="1521731" y="418439"/>
                  <a:pt x="1512814" y="420688"/>
                </a:cubicBezTo>
                <a:cubicBezTo>
                  <a:pt x="1517272" y="411692"/>
                  <a:pt x="1521731" y="404945"/>
                  <a:pt x="1526189" y="400448"/>
                </a:cubicBezTo>
                <a:cubicBezTo>
                  <a:pt x="1532877" y="395950"/>
                  <a:pt x="1539565" y="389203"/>
                  <a:pt x="1548482" y="389203"/>
                </a:cubicBezTo>
                <a:cubicBezTo>
                  <a:pt x="1557399" y="391452"/>
                  <a:pt x="1566316" y="384705"/>
                  <a:pt x="1575233" y="382456"/>
                </a:cubicBezTo>
                <a:cubicBezTo>
                  <a:pt x="1579691" y="380207"/>
                  <a:pt x="1584150" y="377958"/>
                  <a:pt x="1588608" y="373460"/>
                </a:cubicBezTo>
                <a:cubicBezTo>
                  <a:pt x="1589723" y="371211"/>
                  <a:pt x="1590838" y="369524"/>
                  <a:pt x="1592231" y="368962"/>
                </a:cubicBezTo>
                <a:close/>
                <a:moveTo>
                  <a:pt x="1288229" y="346234"/>
                </a:moveTo>
                <a:cubicBezTo>
                  <a:pt x="1290190" y="345123"/>
                  <a:pt x="1292432" y="345123"/>
                  <a:pt x="1294673" y="347345"/>
                </a:cubicBezTo>
                <a:cubicBezTo>
                  <a:pt x="1296914" y="351790"/>
                  <a:pt x="1292431" y="358458"/>
                  <a:pt x="1290190" y="362903"/>
                </a:cubicBezTo>
                <a:cubicBezTo>
                  <a:pt x="1283467" y="371793"/>
                  <a:pt x="1274502" y="374015"/>
                  <a:pt x="1263296" y="376238"/>
                </a:cubicBezTo>
                <a:cubicBezTo>
                  <a:pt x="1254331" y="376238"/>
                  <a:pt x="1243126" y="378460"/>
                  <a:pt x="1231920" y="378460"/>
                </a:cubicBezTo>
                <a:cubicBezTo>
                  <a:pt x="1225196" y="378460"/>
                  <a:pt x="1216231" y="380683"/>
                  <a:pt x="1213990" y="380683"/>
                </a:cubicBezTo>
                <a:cubicBezTo>
                  <a:pt x="1205026" y="385128"/>
                  <a:pt x="1198302" y="389573"/>
                  <a:pt x="1193820" y="391795"/>
                </a:cubicBezTo>
                <a:cubicBezTo>
                  <a:pt x="1178131" y="396240"/>
                  <a:pt x="1164684" y="398463"/>
                  <a:pt x="1148996" y="394018"/>
                </a:cubicBezTo>
                <a:cubicBezTo>
                  <a:pt x="1142273" y="394018"/>
                  <a:pt x="1135549" y="398463"/>
                  <a:pt x="1128826" y="400685"/>
                </a:cubicBezTo>
                <a:cubicBezTo>
                  <a:pt x="1119861" y="402908"/>
                  <a:pt x="1110896" y="405130"/>
                  <a:pt x="1101931" y="405130"/>
                </a:cubicBezTo>
                <a:cubicBezTo>
                  <a:pt x="1090726" y="407353"/>
                  <a:pt x="1079520" y="409575"/>
                  <a:pt x="1068314" y="409575"/>
                </a:cubicBezTo>
                <a:cubicBezTo>
                  <a:pt x="1068314" y="400685"/>
                  <a:pt x="1072796" y="394018"/>
                  <a:pt x="1079520" y="394018"/>
                </a:cubicBezTo>
                <a:cubicBezTo>
                  <a:pt x="1088484" y="391795"/>
                  <a:pt x="1097449" y="389573"/>
                  <a:pt x="1106414" y="389573"/>
                </a:cubicBezTo>
                <a:cubicBezTo>
                  <a:pt x="1117620" y="387350"/>
                  <a:pt x="1126584" y="385128"/>
                  <a:pt x="1128826" y="371793"/>
                </a:cubicBezTo>
                <a:cubicBezTo>
                  <a:pt x="1131067" y="367348"/>
                  <a:pt x="1135549" y="365125"/>
                  <a:pt x="1140031" y="369570"/>
                </a:cubicBezTo>
                <a:cubicBezTo>
                  <a:pt x="1146755" y="376238"/>
                  <a:pt x="1153478" y="374015"/>
                  <a:pt x="1160202" y="374015"/>
                </a:cubicBezTo>
                <a:cubicBezTo>
                  <a:pt x="1175890" y="371793"/>
                  <a:pt x="1191578" y="367348"/>
                  <a:pt x="1207267" y="369570"/>
                </a:cubicBezTo>
                <a:cubicBezTo>
                  <a:pt x="1211749" y="371793"/>
                  <a:pt x="1218473" y="369570"/>
                  <a:pt x="1225196" y="367348"/>
                </a:cubicBezTo>
                <a:cubicBezTo>
                  <a:pt x="1231920" y="362903"/>
                  <a:pt x="1240884" y="358458"/>
                  <a:pt x="1249849" y="358458"/>
                </a:cubicBezTo>
                <a:cubicBezTo>
                  <a:pt x="1261055" y="360680"/>
                  <a:pt x="1270020" y="351790"/>
                  <a:pt x="1281226" y="351790"/>
                </a:cubicBezTo>
                <a:cubicBezTo>
                  <a:pt x="1283467" y="351790"/>
                  <a:pt x="1283467" y="351790"/>
                  <a:pt x="1283467" y="351790"/>
                </a:cubicBezTo>
                <a:cubicBezTo>
                  <a:pt x="1284587" y="349568"/>
                  <a:pt x="1286268" y="347345"/>
                  <a:pt x="1288229" y="346234"/>
                </a:cubicBezTo>
                <a:close/>
                <a:moveTo>
                  <a:pt x="1739815" y="324508"/>
                </a:moveTo>
                <a:cubicBezTo>
                  <a:pt x="1744045" y="323082"/>
                  <a:pt x="1748557" y="322511"/>
                  <a:pt x="1754198" y="325934"/>
                </a:cubicBezTo>
                <a:cubicBezTo>
                  <a:pt x="1756454" y="328216"/>
                  <a:pt x="1763221" y="325934"/>
                  <a:pt x="1769989" y="325934"/>
                </a:cubicBezTo>
                <a:cubicBezTo>
                  <a:pt x="1767733" y="344191"/>
                  <a:pt x="1756454" y="355601"/>
                  <a:pt x="1742917" y="355601"/>
                </a:cubicBezTo>
                <a:cubicBezTo>
                  <a:pt x="1733894" y="355601"/>
                  <a:pt x="1729382" y="355601"/>
                  <a:pt x="1733894" y="346473"/>
                </a:cubicBezTo>
                <a:cubicBezTo>
                  <a:pt x="1736150" y="335063"/>
                  <a:pt x="1736150" y="335063"/>
                  <a:pt x="1727126" y="328216"/>
                </a:cubicBezTo>
                <a:cubicBezTo>
                  <a:pt x="1731638" y="328216"/>
                  <a:pt x="1735586" y="325934"/>
                  <a:pt x="1739815" y="324508"/>
                </a:cubicBezTo>
                <a:close/>
                <a:moveTo>
                  <a:pt x="1658183" y="312738"/>
                </a:moveTo>
                <a:cubicBezTo>
                  <a:pt x="1658183" y="317274"/>
                  <a:pt x="1658183" y="321810"/>
                  <a:pt x="1660451" y="326345"/>
                </a:cubicBezTo>
                <a:cubicBezTo>
                  <a:pt x="1658183" y="326345"/>
                  <a:pt x="1658183" y="328613"/>
                  <a:pt x="1658183" y="328613"/>
                </a:cubicBezTo>
                <a:cubicBezTo>
                  <a:pt x="1653647" y="326345"/>
                  <a:pt x="1651379" y="324077"/>
                  <a:pt x="1644576" y="321810"/>
                </a:cubicBezTo>
                <a:cubicBezTo>
                  <a:pt x="1651379" y="317274"/>
                  <a:pt x="1653647" y="315006"/>
                  <a:pt x="1658183" y="312738"/>
                </a:cubicBezTo>
                <a:close/>
                <a:moveTo>
                  <a:pt x="1428677" y="311150"/>
                </a:moveTo>
                <a:cubicBezTo>
                  <a:pt x="1428677" y="329080"/>
                  <a:pt x="1426454" y="333562"/>
                  <a:pt x="1415342" y="335803"/>
                </a:cubicBezTo>
                <a:cubicBezTo>
                  <a:pt x="1397562" y="340285"/>
                  <a:pt x="1379781" y="344768"/>
                  <a:pt x="1362001" y="349250"/>
                </a:cubicBezTo>
                <a:cubicBezTo>
                  <a:pt x="1359779" y="349250"/>
                  <a:pt x="1355334" y="347009"/>
                  <a:pt x="1350889" y="344768"/>
                </a:cubicBezTo>
                <a:cubicBezTo>
                  <a:pt x="1353111" y="340285"/>
                  <a:pt x="1355334" y="333562"/>
                  <a:pt x="1357556" y="333562"/>
                </a:cubicBezTo>
                <a:cubicBezTo>
                  <a:pt x="1375336" y="326838"/>
                  <a:pt x="1393117" y="322356"/>
                  <a:pt x="1410897" y="317874"/>
                </a:cubicBezTo>
                <a:cubicBezTo>
                  <a:pt x="1417564" y="317874"/>
                  <a:pt x="1422009" y="313391"/>
                  <a:pt x="1428677" y="311150"/>
                </a:cubicBezTo>
                <a:close/>
                <a:moveTo>
                  <a:pt x="1215592" y="300570"/>
                </a:moveTo>
                <a:cubicBezTo>
                  <a:pt x="1229035" y="298619"/>
                  <a:pt x="1242478" y="298619"/>
                  <a:pt x="1255921" y="301963"/>
                </a:cubicBezTo>
                <a:cubicBezTo>
                  <a:pt x="1258161" y="301963"/>
                  <a:pt x="1260402" y="308651"/>
                  <a:pt x="1260402" y="308651"/>
                </a:cubicBezTo>
                <a:cubicBezTo>
                  <a:pt x="1249199" y="313109"/>
                  <a:pt x="1240237" y="319797"/>
                  <a:pt x="1231275" y="322026"/>
                </a:cubicBezTo>
                <a:cubicBezTo>
                  <a:pt x="1222313" y="326485"/>
                  <a:pt x="1211110" y="330943"/>
                  <a:pt x="1202148" y="326485"/>
                </a:cubicBezTo>
                <a:cubicBezTo>
                  <a:pt x="1199908" y="326485"/>
                  <a:pt x="1197667" y="326485"/>
                  <a:pt x="1197667" y="326485"/>
                </a:cubicBezTo>
                <a:cubicBezTo>
                  <a:pt x="1193186" y="337631"/>
                  <a:pt x="1181984" y="330943"/>
                  <a:pt x="1175262" y="330943"/>
                </a:cubicBezTo>
                <a:cubicBezTo>
                  <a:pt x="1168541" y="333172"/>
                  <a:pt x="1164059" y="333172"/>
                  <a:pt x="1159578" y="335402"/>
                </a:cubicBezTo>
                <a:cubicBezTo>
                  <a:pt x="1146135" y="337631"/>
                  <a:pt x="1137173" y="346548"/>
                  <a:pt x="1123730" y="346548"/>
                </a:cubicBezTo>
                <a:cubicBezTo>
                  <a:pt x="1119249" y="346548"/>
                  <a:pt x="1114768" y="351007"/>
                  <a:pt x="1112528" y="355465"/>
                </a:cubicBezTo>
                <a:cubicBezTo>
                  <a:pt x="1103566" y="362153"/>
                  <a:pt x="1101325" y="362153"/>
                  <a:pt x="1096844" y="351007"/>
                </a:cubicBezTo>
                <a:cubicBezTo>
                  <a:pt x="1096844" y="351007"/>
                  <a:pt x="1096844" y="348777"/>
                  <a:pt x="1094603" y="344319"/>
                </a:cubicBezTo>
                <a:cubicBezTo>
                  <a:pt x="1090122" y="366611"/>
                  <a:pt x="1074439" y="364382"/>
                  <a:pt x="1058755" y="364382"/>
                </a:cubicBezTo>
                <a:cubicBezTo>
                  <a:pt x="1049793" y="364382"/>
                  <a:pt x="1040831" y="371070"/>
                  <a:pt x="1031869" y="375528"/>
                </a:cubicBezTo>
                <a:cubicBezTo>
                  <a:pt x="1016185" y="362153"/>
                  <a:pt x="1000502" y="375528"/>
                  <a:pt x="984818" y="379987"/>
                </a:cubicBezTo>
                <a:cubicBezTo>
                  <a:pt x="973615" y="384445"/>
                  <a:pt x="964653" y="393362"/>
                  <a:pt x="955691" y="397821"/>
                </a:cubicBezTo>
                <a:cubicBezTo>
                  <a:pt x="953451" y="400050"/>
                  <a:pt x="946729" y="395592"/>
                  <a:pt x="944489" y="395592"/>
                </a:cubicBezTo>
                <a:cubicBezTo>
                  <a:pt x="944489" y="393362"/>
                  <a:pt x="946729" y="386675"/>
                  <a:pt x="948970" y="386675"/>
                </a:cubicBezTo>
                <a:cubicBezTo>
                  <a:pt x="960172" y="384445"/>
                  <a:pt x="964653" y="375528"/>
                  <a:pt x="971375" y="368841"/>
                </a:cubicBezTo>
                <a:cubicBezTo>
                  <a:pt x="987059" y="357694"/>
                  <a:pt x="998261" y="342089"/>
                  <a:pt x="1018426" y="342089"/>
                </a:cubicBezTo>
                <a:cubicBezTo>
                  <a:pt x="1027388" y="342089"/>
                  <a:pt x="1036350" y="335402"/>
                  <a:pt x="1045312" y="333172"/>
                </a:cubicBezTo>
                <a:cubicBezTo>
                  <a:pt x="1058755" y="330943"/>
                  <a:pt x="1072198" y="326485"/>
                  <a:pt x="1087882" y="324255"/>
                </a:cubicBezTo>
                <a:cubicBezTo>
                  <a:pt x="1092363" y="322026"/>
                  <a:pt x="1099084" y="324255"/>
                  <a:pt x="1103566" y="326485"/>
                </a:cubicBezTo>
                <a:cubicBezTo>
                  <a:pt x="1108047" y="328714"/>
                  <a:pt x="1112528" y="335402"/>
                  <a:pt x="1119249" y="328714"/>
                </a:cubicBezTo>
                <a:cubicBezTo>
                  <a:pt x="1121490" y="324255"/>
                  <a:pt x="1125971" y="319797"/>
                  <a:pt x="1130452" y="313109"/>
                </a:cubicBezTo>
                <a:cubicBezTo>
                  <a:pt x="1132692" y="313109"/>
                  <a:pt x="1139414" y="313109"/>
                  <a:pt x="1143895" y="313109"/>
                </a:cubicBezTo>
                <a:cubicBezTo>
                  <a:pt x="1146135" y="313109"/>
                  <a:pt x="1150616" y="308651"/>
                  <a:pt x="1155097" y="306421"/>
                </a:cubicBezTo>
                <a:cubicBezTo>
                  <a:pt x="1155097" y="306421"/>
                  <a:pt x="1157338" y="306421"/>
                  <a:pt x="1159578" y="308651"/>
                </a:cubicBezTo>
                <a:cubicBezTo>
                  <a:pt x="1164059" y="313109"/>
                  <a:pt x="1168541" y="313109"/>
                  <a:pt x="1175262" y="310880"/>
                </a:cubicBezTo>
                <a:cubicBezTo>
                  <a:pt x="1188705" y="306421"/>
                  <a:pt x="1202148" y="302520"/>
                  <a:pt x="1215592" y="300570"/>
                </a:cubicBezTo>
                <a:close/>
                <a:moveTo>
                  <a:pt x="1960700" y="289719"/>
                </a:moveTo>
                <a:cubicBezTo>
                  <a:pt x="1962933" y="289719"/>
                  <a:pt x="1967399" y="294194"/>
                  <a:pt x="1969632" y="298669"/>
                </a:cubicBezTo>
                <a:cubicBezTo>
                  <a:pt x="1969632" y="298669"/>
                  <a:pt x="1969632" y="300906"/>
                  <a:pt x="1969632" y="303143"/>
                </a:cubicBezTo>
                <a:cubicBezTo>
                  <a:pt x="1983031" y="303143"/>
                  <a:pt x="1991964" y="309856"/>
                  <a:pt x="1989731" y="321043"/>
                </a:cubicBezTo>
                <a:cubicBezTo>
                  <a:pt x="1991964" y="323280"/>
                  <a:pt x="1996430" y="323280"/>
                  <a:pt x="1998663" y="325517"/>
                </a:cubicBezTo>
                <a:cubicBezTo>
                  <a:pt x="1998663" y="625328"/>
                  <a:pt x="1998663" y="925139"/>
                  <a:pt x="1998663" y="1224950"/>
                </a:cubicBezTo>
                <a:cubicBezTo>
                  <a:pt x="1983031" y="1224950"/>
                  <a:pt x="1965166" y="1224950"/>
                  <a:pt x="1947301" y="1224950"/>
                </a:cubicBezTo>
                <a:cubicBezTo>
                  <a:pt x="1938368" y="1224950"/>
                  <a:pt x="1929436" y="1224950"/>
                  <a:pt x="1922736" y="1222713"/>
                </a:cubicBezTo>
                <a:cubicBezTo>
                  <a:pt x="1916037" y="1220475"/>
                  <a:pt x="1911571" y="1216001"/>
                  <a:pt x="1909337" y="1211526"/>
                </a:cubicBezTo>
                <a:cubicBezTo>
                  <a:pt x="1909337" y="1207051"/>
                  <a:pt x="1911571" y="1198101"/>
                  <a:pt x="1920503" y="1200339"/>
                </a:cubicBezTo>
                <a:cubicBezTo>
                  <a:pt x="1922736" y="1200339"/>
                  <a:pt x="1924969" y="1198101"/>
                  <a:pt x="1924969" y="1195864"/>
                </a:cubicBezTo>
                <a:cubicBezTo>
                  <a:pt x="1933902" y="1189152"/>
                  <a:pt x="1942835" y="1180202"/>
                  <a:pt x="1951767" y="1173490"/>
                </a:cubicBezTo>
                <a:cubicBezTo>
                  <a:pt x="1960700" y="1164540"/>
                  <a:pt x="1969632" y="1157828"/>
                  <a:pt x="1980798" y="1146641"/>
                </a:cubicBezTo>
                <a:cubicBezTo>
                  <a:pt x="1965166" y="1148879"/>
                  <a:pt x="1951767" y="1151116"/>
                  <a:pt x="1940601" y="1153353"/>
                </a:cubicBezTo>
                <a:cubicBezTo>
                  <a:pt x="1922736" y="1160066"/>
                  <a:pt x="1904871" y="1166778"/>
                  <a:pt x="1887006" y="1173490"/>
                </a:cubicBezTo>
                <a:cubicBezTo>
                  <a:pt x="1878073" y="1175727"/>
                  <a:pt x="1866908" y="1177965"/>
                  <a:pt x="1855742" y="1177965"/>
                </a:cubicBezTo>
                <a:cubicBezTo>
                  <a:pt x="1849043" y="1180202"/>
                  <a:pt x="1840110" y="1182440"/>
                  <a:pt x="1833411" y="1182440"/>
                </a:cubicBezTo>
                <a:cubicBezTo>
                  <a:pt x="1817779" y="1184677"/>
                  <a:pt x="1802147" y="1189152"/>
                  <a:pt x="1786515" y="1191389"/>
                </a:cubicBezTo>
                <a:cubicBezTo>
                  <a:pt x="1784281" y="1191389"/>
                  <a:pt x="1782048" y="1193627"/>
                  <a:pt x="1779815" y="1193627"/>
                </a:cubicBezTo>
                <a:cubicBezTo>
                  <a:pt x="1773116" y="1195864"/>
                  <a:pt x="1761950" y="1202576"/>
                  <a:pt x="1759717" y="1200339"/>
                </a:cubicBezTo>
                <a:cubicBezTo>
                  <a:pt x="1741852" y="1189152"/>
                  <a:pt x="1726220" y="1200339"/>
                  <a:pt x="1710588" y="1198101"/>
                </a:cubicBezTo>
                <a:cubicBezTo>
                  <a:pt x="1703888" y="1198101"/>
                  <a:pt x="1694956" y="1204814"/>
                  <a:pt x="1686023" y="1207051"/>
                </a:cubicBezTo>
                <a:cubicBezTo>
                  <a:pt x="1677091" y="1209288"/>
                  <a:pt x="1668158" y="1209288"/>
                  <a:pt x="1661459" y="1204814"/>
                </a:cubicBezTo>
                <a:cubicBezTo>
                  <a:pt x="1656992" y="1202576"/>
                  <a:pt x="1654759" y="1202576"/>
                  <a:pt x="1650293" y="1202576"/>
                </a:cubicBezTo>
                <a:cubicBezTo>
                  <a:pt x="1634661" y="1200339"/>
                  <a:pt x="1619029" y="1200339"/>
                  <a:pt x="1603397" y="1198101"/>
                </a:cubicBezTo>
                <a:cubicBezTo>
                  <a:pt x="1594464" y="1198101"/>
                  <a:pt x="1583299" y="1207051"/>
                  <a:pt x="1572133" y="1198101"/>
                </a:cubicBezTo>
                <a:cubicBezTo>
                  <a:pt x="1572133" y="1198101"/>
                  <a:pt x="1569900" y="1200339"/>
                  <a:pt x="1567667" y="1200339"/>
                </a:cubicBezTo>
                <a:cubicBezTo>
                  <a:pt x="1560967" y="1200339"/>
                  <a:pt x="1554268" y="1202576"/>
                  <a:pt x="1547568" y="1200339"/>
                </a:cubicBezTo>
                <a:cubicBezTo>
                  <a:pt x="1536403" y="1195864"/>
                  <a:pt x="1536403" y="1186914"/>
                  <a:pt x="1545335" y="1182440"/>
                </a:cubicBezTo>
                <a:cubicBezTo>
                  <a:pt x="1558734" y="1173490"/>
                  <a:pt x="1572133" y="1162303"/>
                  <a:pt x="1585532" y="1153353"/>
                </a:cubicBezTo>
                <a:cubicBezTo>
                  <a:pt x="1603397" y="1139929"/>
                  <a:pt x="1619029" y="1128742"/>
                  <a:pt x="1636894" y="1115318"/>
                </a:cubicBezTo>
                <a:cubicBezTo>
                  <a:pt x="1636894" y="1115318"/>
                  <a:pt x="1639127" y="1113080"/>
                  <a:pt x="1641360" y="1113080"/>
                </a:cubicBezTo>
                <a:cubicBezTo>
                  <a:pt x="1650293" y="1110843"/>
                  <a:pt x="1659225" y="1108606"/>
                  <a:pt x="1665925" y="1104131"/>
                </a:cubicBezTo>
                <a:cubicBezTo>
                  <a:pt x="1679324" y="1097419"/>
                  <a:pt x="1692723" y="1090706"/>
                  <a:pt x="1706121" y="1083994"/>
                </a:cubicBezTo>
                <a:cubicBezTo>
                  <a:pt x="1712821" y="1081757"/>
                  <a:pt x="1719520" y="1079519"/>
                  <a:pt x="1726220" y="1075045"/>
                </a:cubicBezTo>
                <a:cubicBezTo>
                  <a:pt x="1737385" y="1066095"/>
                  <a:pt x="1750784" y="1063858"/>
                  <a:pt x="1764183" y="1061620"/>
                </a:cubicBezTo>
                <a:cubicBezTo>
                  <a:pt x="1779815" y="1059383"/>
                  <a:pt x="1799913" y="1061620"/>
                  <a:pt x="1806613" y="1043721"/>
                </a:cubicBezTo>
                <a:cubicBezTo>
                  <a:pt x="1806613" y="1041484"/>
                  <a:pt x="1811079" y="1043721"/>
                  <a:pt x="1811079" y="1041484"/>
                </a:cubicBezTo>
                <a:cubicBezTo>
                  <a:pt x="1822245" y="1037009"/>
                  <a:pt x="1831177" y="1032534"/>
                  <a:pt x="1840110" y="1028059"/>
                </a:cubicBezTo>
                <a:cubicBezTo>
                  <a:pt x="1840110" y="1025822"/>
                  <a:pt x="1840110" y="1025822"/>
                  <a:pt x="1840110" y="1023585"/>
                </a:cubicBezTo>
                <a:cubicBezTo>
                  <a:pt x="1824478" y="1025822"/>
                  <a:pt x="1808846" y="1021347"/>
                  <a:pt x="1795447" y="1028059"/>
                </a:cubicBezTo>
                <a:cubicBezTo>
                  <a:pt x="1788748" y="1030297"/>
                  <a:pt x="1784281" y="1030297"/>
                  <a:pt x="1775349" y="1025822"/>
                </a:cubicBezTo>
                <a:cubicBezTo>
                  <a:pt x="1768649" y="1021347"/>
                  <a:pt x="1757484" y="1023585"/>
                  <a:pt x="1748551" y="1023585"/>
                </a:cubicBezTo>
                <a:cubicBezTo>
                  <a:pt x="1741852" y="1023585"/>
                  <a:pt x="1735152" y="1028059"/>
                  <a:pt x="1728453" y="1030297"/>
                </a:cubicBezTo>
                <a:cubicBezTo>
                  <a:pt x="1717287" y="1030297"/>
                  <a:pt x="1706121" y="1030297"/>
                  <a:pt x="1692723" y="1030297"/>
                </a:cubicBezTo>
                <a:cubicBezTo>
                  <a:pt x="1672624" y="1032534"/>
                  <a:pt x="1650293" y="1037009"/>
                  <a:pt x="1627961" y="1037009"/>
                </a:cubicBezTo>
                <a:cubicBezTo>
                  <a:pt x="1589998" y="1039246"/>
                  <a:pt x="1552035" y="1039246"/>
                  <a:pt x="1514071" y="1034772"/>
                </a:cubicBezTo>
                <a:cubicBezTo>
                  <a:pt x="1487273" y="1034772"/>
                  <a:pt x="1464942" y="1041484"/>
                  <a:pt x="1442611" y="1048196"/>
                </a:cubicBezTo>
                <a:cubicBezTo>
                  <a:pt x="1424745" y="1052671"/>
                  <a:pt x="1409113" y="1059383"/>
                  <a:pt x="1393481" y="1061620"/>
                </a:cubicBezTo>
                <a:cubicBezTo>
                  <a:pt x="1380083" y="1061620"/>
                  <a:pt x="1371150" y="1066095"/>
                  <a:pt x="1359984" y="1072807"/>
                </a:cubicBezTo>
                <a:cubicBezTo>
                  <a:pt x="1346585" y="1079519"/>
                  <a:pt x="1335420" y="1086232"/>
                  <a:pt x="1328720" y="1099656"/>
                </a:cubicBezTo>
                <a:cubicBezTo>
                  <a:pt x="1328720" y="1099656"/>
                  <a:pt x="1326487" y="1099656"/>
                  <a:pt x="1326487" y="1099656"/>
                </a:cubicBezTo>
                <a:cubicBezTo>
                  <a:pt x="1322021" y="1097419"/>
                  <a:pt x="1317555" y="1095181"/>
                  <a:pt x="1313088" y="1095181"/>
                </a:cubicBezTo>
                <a:cubicBezTo>
                  <a:pt x="1308622" y="1092944"/>
                  <a:pt x="1306389" y="1092944"/>
                  <a:pt x="1304156" y="1092944"/>
                </a:cubicBezTo>
                <a:cubicBezTo>
                  <a:pt x="1292990" y="1090706"/>
                  <a:pt x="1284057" y="1088469"/>
                  <a:pt x="1272892" y="1088469"/>
                </a:cubicBezTo>
                <a:cubicBezTo>
                  <a:pt x="1268425" y="1088469"/>
                  <a:pt x="1263959" y="1090706"/>
                  <a:pt x="1261726" y="1092944"/>
                </a:cubicBezTo>
                <a:cubicBezTo>
                  <a:pt x="1255027" y="1110843"/>
                  <a:pt x="1239395" y="1110843"/>
                  <a:pt x="1225996" y="1115318"/>
                </a:cubicBezTo>
                <a:cubicBezTo>
                  <a:pt x="1212597" y="1117555"/>
                  <a:pt x="1196965" y="1119793"/>
                  <a:pt x="1183566" y="1119793"/>
                </a:cubicBezTo>
                <a:cubicBezTo>
                  <a:pt x="1176867" y="1122030"/>
                  <a:pt x="1167934" y="1119793"/>
                  <a:pt x="1159001" y="1119793"/>
                </a:cubicBezTo>
                <a:cubicBezTo>
                  <a:pt x="1156768" y="1119793"/>
                  <a:pt x="1152302" y="1122030"/>
                  <a:pt x="1150069" y="1124267"/>
                </a:cubicBezTo>
                <a:cubicBezTo>
                  <a:pt x="1143369" y="1133217"/>
                  <a:pt x="1136670" y="1133217"/>
                  <a:pt x="1125504" y="1133217"/>
                </a:cubicBezTo>
                <a:cubicBezTo>
                  <a:pt x="1098707" y="1133217"/>
                  <a:pt x="1069676" y="1133217"/>
                  <a:pt x="1042878" y="1135454"/>
                </a:cubicBezTo>
                <a:cubicBezTo>
                  <a:pt x="1016080" y="1135454"/>
                  <a:pt x="989283" y="1142167"/>
                  <a:pt x="962485" y="1144404"/>
                </a:cubicBezTo>
                <a:cubicBezTo>
                  <a:pt x="960252" y="1144404"/>
                  <a:pt x="958019" y="1144404"/>
                  <a:pt x="953552" y="1142167"/>
                </a:cubicBezTo>
                <a:cubicBezTo>
                  <a:pt x="951319" y="1142167"/>
                  <a:pt x="946853" y="1137692"/>
                  <a:pt x="944620" y="1139929"/>
                </a:cubicBezTo>
                <a:cubicBezTo>
                  <a:pt x="935687" y="1142167"/>
                  <a:pt x="926755" y="1144404"/>
                  <a:pt x="917822" y="1146641"/>
                </a:cubicBezTo>
                <a:cubicBezTo>
                  <a:pt x="911123" y="1151116"/>
                  <a:pt x="904423" y="1153353"/>
                  <a:pt x="895491" y="1157828"/>
                </a:cubicBezTo>
                <a:cubicBezTo>
                  <a:pt x="895491" y="1162303"/>
                  <a:pt x="891024" y="1164540"/>
                  <a:pt x="884325" y="1164540"/>
                </a:cubicBezTo>
                <a:cubicBezTo>
                  <a:pt x="879859" y="1164540"/>
                  <a:pt x="875392" y="1169015"/>
                  <a:pt x="870926" y="1169015"/>
                </a:cubicBezTo>
                <a:cubicBezTo>
                  <a:pt x="848595" y="1175727"/>
                  <a:pt x="828496" y="1182440"/>
                  <a:pt x="808398" y="1186914"/>
                </a:cubicBezTo>
                <a:cubicBezTo>
                  <a:pt x="786067" y="1191389"/>
                  <a:pt x="761502" y="1191389"/>
                  <a:pt x="745870" y="1207051"/>
                </a:cubicBezTo>
                <a:cubicBezTo>
                  <a:pt x="741404" y="1204814"/>
                  <a:pt x="734704" y="1200339"/>
                  <a:pt x="734704" y="1202576"/>
                </a:cubicBezTo>
                <a:cubicBezTo>
                  <a:pt x="723539" y="1209288"/>
                  <a:pt x="712373" y="1209288"/>
                  <a:pt x="701207" y="1209288"/>
                </a:cubicBezTo>
                <a:cubicBezTo>
                  <a:pt x="683342" y="1211526"/>
                  <a:pt x="669943" y="1220475"/>
                  <a:pt x="652078" y="1222713"/>
                </a:cubicBezTo>
                <a:cubicBezTo>
                  <a:pt x="636446" y="1224950"/>
                  <a:pt x="623047" y="1231662"/>
                  <a:pt x="607415" y="1233900"/>
                </a:cubicBezTo>
                <a:cubicBezTo>
                  <a:pt x="576151" y="1242849"/>
                  <a:pt x="544887" y="1254036"/>
                  <a:pt x="515856" y="1260748"/>
                </a:cubicBezTo>
                <a:cubicBezTo>
                  <a:pt x="489059" y="1267461"/>
                  <a:pt x="464494" y="1271935"/>
                  <a:pt x="437696" y="1278648"/>
                </a:cubicBezTo>
                <a:cubicBezTo>
                  <a:pt x="433230" y="1278648"/>
                  <a:pt x="428764" y="1278648"/>
                  <a:pt x="426531" y="1278648"/>
                </a:cubicBezTo>
                <a:cubicBezTo>
                  <a:pt x="417598" y="1278648"/>
                  <a:pt x="408665" y="1280885"/>
                  <a:pt x="401966" y="1280885"/>
                </a:cubicBezTo>
                <a:cubicBezTo>
                  <a:pt x="393033" y="1283122"/>
                  <a:pt x="386334" y="1285360"/>
                  <a:pt x="379635" y="1287597"/>
                </a:cubicBezTo>
                <a:cubicBezTo>
                  <a:pt x="375168" y="1289835"/>
                  <a:pt x="368469" y="1292072"/>
                  <a:pt x="364003" y="1294309"/>
                </a:cubicBezTo>
                <a:cubicBezTo>
                  <a:pt x="359536" y="1296547"/>
                  <a:pt x="355070" y="1298784"/>
                  <a:pt x="352837" y="1296547"/>
                </a:cubicBezTo>
                <a:cubicBezTo>
                  <a:pt x="339438" y="1287597"/>
                  <a:pt x="328272" y="1292072"/>
                  <a:pt x="314873" y="1294309"/>
                </a:cubicBezTo>
                <a:cubicBezTo>
                  <a:pt x="301475" y="1296547"/>
                  <a:pt x="288076" y="1301022"/>
                  <a:pt x="274677" y="1303259"/>
                </a:cubicBezTo>
                <a:cubicBezTo>
                  <a:pt x="250112" y="1307734"/>
                  <a:pt x="227781" y="1307734"/>
                  <a:pt x="205449" y="1309971"/>
                </a:cubicBezTo>
                <a:cubicBezTo>
                  <a:pt x="196517" y="1309971"/>
                  <a:pt x="187584" y="1314446"/>
                  <a:pt x="180885" y="1312208"/>
                </a:cubicBezTo>
                <a:cubicBezTo>
                  <a:pt x="171952" y="1309971"/>
                  <a:pt x="167486" y="1309971"/>
                  <a:pt x="160787" y="1314446"/>
                </a:cubicBezTo>
                <a:cubicBezTo>
                  <a:pt x="158553" y="1316683"/>
                  <a:pt x="156320" y="1316683"/>
                  <a:pt x="151854" y="1316683"/>
                </a:cubicBezTo>
                <a:cubicBezTo>
                  <a:pt x="122823" y="1316683"/>
                  <a:pt x="93792" y="1316683"/>
                  <a:pt x="64761" y="1316683"/>
                </a:cubicBezTo>
                <a:cubicBezTo>
                  <a:pt x="58062" y="1316683"/>
                  <a:pt x="53596" y="1321158"/>
                  <a:pt x="49129" y="1321158"/>
                </a:cubicBezTo>
                <a:cubicBezTo>
                  <a:pt x="40197" y="1323395"/>
                  <a:pt x="33497" y="1327870"/>
                  <a:pt x="26798" y="1330108"/>
                </a:cubicBezTo>
                <a:cubicBezTo>
                  <a:pt x="24565" y="1330108"/>
                  <a:pt x="20099" y="1330108"/>
                  <a:pt x="20099" y="1332345"/>
                </a:cubicBezTo>
                <a:cubicBezTo>
                  <a:pt x="11166" y="1339057"/>
                  <a:pt x="6700" y="1336820"/>
                  <a:pt x="0" y="1330108"/>
                </a:cubicBezTo>
                <a:cubicBezTo>
                  <a:pt x="0" y="1316683"/>
                  <a:pt x="0" y="1301022"/>
                  <a:pt x="0" y="1287597"/>
                </a:cubicBezTo>
                <a:cubicBezTo>
                  <a:pt x="13399" y="1283122"/>
                  <a:pt x="13399" y="1271935"/>
                  <a:pt x="15632" y="1262986"/>
                </a:cubicBezTo>
                <a:cubicBezTo>
                  <a:pt x="17865" y="1251799"/>
                  <a:pt x="17865" y="1242849"/>
                  <a:pt x="20099" y="1231662"/>
                </a:cubicBezTo>
                <a:cubicBezTo>
                  <a:pt x="20099" y="1231662"/>
                  <a:pt x="20099" y="1229425"/>
                  <a:pt x="20099" y="1227187"/>
                </a:cubicBezTo>
                <a:cubicBezTo>
                  <a:pt x="33497" y="1222713"/>
                  <a:pt x="31264" y="1211526"/>
                  <a:pt x="31264" y="1202576"/>
                </a:cubicBezTo>
                <a:cubicBezTo>
                  <a:pt x="31264" y="1193627"/>
                  <a:pt x="29031" y="1182440"/>
                  <a:pt x="35731" y="1175727"/>
                </a:cubicBezTo>
                <a:cubicBezTo>
                  <a:pt x="37964" y="1173490"/>
                  <a:pt x="35731" y="1166778"/>
                  <a:pt x="35731" y="1164540"/>
                </a:cubicBezTo>
                <a:cubicBezTo>
                  <a:pt x="35731" y="1160066"/>
                  <a:pt x="35731" y="1153353"/>
                  <a:pt x="37964" y="1153353"/>
                </a:cubicBezTo>
                <a:cubicBezTo>
                  <a:pt x="46896" y="1151116"/>
                  <a:pt x="46896" y="1144404"/>
                  <a:pt x="44663" y="1137692"/>
                </a:cubicBezTo>
                <a:cubicBezTo>
                  <a:pt x="44663" y="1135454"/>
                  <a:pt x="46896" y="1133217"/>
                  <a:pt x="46896" y="1133217"/>
                </a:cubicBezTo>
                <a:cubicBezTo>
                  <a:pt x="60295" y="1124267"/>
                  <a:pt x="60295" y="1108606"/>
                  <a:pt x="64761" y="1097419"/>
                </a:cubicBezTo>
                <a:cubicBezTo>
                  <a:pt x="66995" y="1092944"/>
                  <a:pt x="73694" y="1090706"/>
                  <a:pt x="75927" y="1088469"/>
                </a:cubicBezTo>
                <a:cubicBezTo>
                  <a:pt x="78160" y="1086232"/>
                  <a:pt x="84860" y="1083994"/>
                  <a:pt x="84860" y="1081757"/>
                </a:cubicBezTo>
                <a:cubicBezTo>
                  <a:pt x="82627" y="1063858"/>
                  <a:pt x="104958" y="1061620"/>
                  <a:pt x="109424" y="1045959"/>
                </a:cubicBezTo>
                <a:cubicBezTo>
                  <a:pt x="109424" y="1043721"/>
                  <a:pt x="113891" y="1041484"/>
                  <a:pt x="116124" y="1043721"/>
                </a:cubicBezTo>
                <a:cubicBezTo>
                  <a:pt x="127289" y="1043721"/>
                  <a:pt x="129523" y="1039246"/>
                  <a:pt x="129523" y="1030297"/>
                </a:cubicBezTo>
                <a:cubicBezTo>
                  <a:pt x="140688" y="1030297"/>
                  <a:pt x="147388" y="1025822"/>
                  <a:pt x="149621" y="1014635"/>
                </a:cubicBezTo>
                <a:cubicBezTo>
                  <a:pt x="151854" y="1010160"/>
                  <a:pt x="160787" y="1007923"/>
                  <a:pt x="167486" y="1003448"/>
                </a:cubicBezTo>
                <a:cubicBezTo>
                  <a:pt x="169719" y="1003448"/>
                  <a:pt x="174185" y="1003448"/>
                  <a:pt x="176419" y="1003448"/>
                </a:cubicBezTo>
                <a:cubicBezTo>
                  <a:pt x="180885" y="987786"/>
                  <a:pt x="185351" y="983312"/>
                  <a:pt x="200983" y="978837"/>
                </a:cubicBezTo>
                <a:cubicBezTo>
                  <a:pt x="205449" y="978837"/>
                  <a:pt x="209916" y="974362"/>
                  <a:pt x="212149" y="972125"/>
                </a:cubicBezTo>
                <a:cubicBezTo>
                  <a:pt x="216615" y="951988"/>
                  <a:pt x="227781" y="943038"/>
                  <a:pt x="247879" y="947513"/>
                </a:cubicBezTo>
                <a:cubicBezTo>
                  <a:pt x="247879" y="947513"/>
                  <a:pt x="250112" y="947513"/>
                  <a:pt x="252345" y="945276"/>
                </a:cubicBezTo>
                <a:cubicBezTo>
                  <a:pt x="247879" y="925139"/>
                  <a:pt x="267977" y="920664"/>
                  <a:pt x="276910" y="907240"/>
                </a:cubicBezTo>
                <a:cubicBezTo>
                  <a:pt x="276910" y="902765"/>
                  <a:pt x="276910" y="896053"/>
                  <a:pt x="279143" y="889341"/>
                </a:cubicBezTo>
                <a:cubicBezTo>
                  <a:pt x="283609" y="898291"/>
                  <a:pt x="288076" y="905003"/>
                  <a:pt x="290309" y="909477"/>
                </a:cubicBezTo>
                <a:cubicBezTo>
                  <a:pt x="299241" y="911715"/>
                  <a:pt x="310407" y="902765"/>
                  <a:pt x="314873" y="916190"/>
                </a:cubicBezTo>
                <a:cubicBezTo>
                  <a:pt x="319340" y="922902"/>
                  <a:pt x="314873" y="929614"/>
                  <a:pt x="305941" y="934089"/>
                </a:cubicBezTo>
                <a:cubicBezTo>
                  <a:pt x="312640" y="934089"/>
                  <a:pt x="319340" y="934089"/>
                  <a:pt x="326039" y="934089"/>
                </a:cubicBezTo>
                <a:cubicBezTo>
                  <a:pt x="326039" y="936326"/>
                  <a:pt x="326039" y="936326"/>
                  <a:pt x="328272" y="938564"/>
                </a:cubicBezTo>
                <a:cubicBezTo>
                  <a:pt x="323806" y="943038"/>
                  <a:pt x="319340" y="947513"/>
                  <a:pt x="314873" y="951988"/>
                </a:cubicBezTo>
                <a:cubicBezTo>
                  <a:pt x="312640" y="954225"/>
                  <a:pt x="312640" y="956463"/>
                  <a:pt x="310407" y="960938"/>
                </a:cubicBezTo>
                <a:cubicBezTo>
                  <a:pt x="310407" y="963175"/>
                  <a:pt x="310407" y="965412"/>
                  <a:pt x="308174" y="967650"/>
                </a:cubicBezTo>
                <a:cubicBezTo>
                  <a:pt x="308174" y="969887"/>
                  <a:pt x="303708" y="969887"/>
                  <a:pt x="301475" y="972125"/>
                </a:cubicBezTo>
                <a:cubicBezTo>
                  <a:pt x="301475" y="969887"/>
                  <a:pt x="299241" y="967650"/>
                  <a:pt x="299241" y="963175"/>
                </a:cubicBezTo>
                <a:cubicBezTo>
                  <a:pt x="299241" y="963175"/>
                  <a:pt x="301475" y="960938"/>
                  <a:pt x="303708" y="956463"/>
                </a:cubicBezTo>
                <a:cubicBezTo>
                  <a:pt x="299241" y="956463"/>
                  <a:pt x="297008" y="954225"/>
                  <a:pt x="294775" y="954225"/>
                </a:cubicBezTo>
                <a:cubicBezTo>
                  <a:pt x="290309" y="958700"/>
                  <a:pt x="288076" y="965412"/>
                  <a:pt x="285843" y="969887"/>
                </a:cubicBezTo>
                <a:cubicBezTo>
                  <a:pt x="279143" y="978837"/>
                  <a:pt x="270211" y="987786"/>
                  <a:pt x="263511" y="996736"/>
                </a:cubicBezTo>
                <a:cubicBezTo>
                  <a:pt x="261278" y="996736"/>
                  <a:pt x="256812" y="996736"/>
                  <a:pt x="254579" y="996736"/>
                </a:cubicBezTo>
                <a:cubicBezTo>
                  <a:pt x="250112" y="1012398"/>
                  <a:pt x="234480" y="1014635"/>
                  <a:pt x="221081" y="1019110"/>
                </a:cubicBezTo>
                <a:cubicBezTo>
                  <a:pt x="218848" y="1034772"/>
                  <a:pt x="214382" y="1039246"/>
                  <a:pt x="198750" y="1034772"/>
                </a:cubicBezTo>
                <a:cubicBezTo>
                  <a:pt x="196517" y="1054908"/>
                  <a:pt x="189817" y="1061620"/>
                  <a:pt x="176419" y="1059383"/>
                </a:cubicBezTo>
                <a:cubicBezTo>
                  <a:pt x="169719" y="1068332"/>
                  <a:pt x="163020" y="1075045"/>
                  <a:pt x="154087" y="1083994"/>
                </a:cubicBezTo>
                <a:cubicBezTo>
                  <a:pt x="154087" y="1083994"/>
                  <a:pt x="151854" y="1086232"/>
                  <a:pt x="151854" y="1088469"/>
                </a:cubicBezTo>
                <a:cubicBezTo>
                  <a:pt x="149621" y="1113080"/>
                  <a:pt x="127289" y="1119793"/>
                  <a:pt x="109424" y="1133217"/>
                </a:cubicBezTo>
                <a:cubicBezTo>
                  <a:pt x="116124" y="1137692"/>
                  <a:pt x="120590" y="1142167"/>
                  <a:pt x="127289" y="1144404"/>
                </a:cubicBezTo>
                <a:cubicBezTo>
                  <a:pt x="133989" y="1146641"/>
                  <a:pt x="142921" y="1146641"/>
                  <a:pt x="149621" y="1146641"/>
                </a:cubicBezTo>
                <a:cubicBezTo>
                  <a:pt x="151854" y="1146641"/>
                  <a:pt x="156320" y="1144404"/>
                  <a:pt x="158553" y="1139929"/>
                </a:cubicBezTo>
                <a:cubicBezTo>
                  <a:pt x="158553" y="1137692"/>
                  <a:pt x="158553" y="1133217"/>
                  <a:pt x="156320" y="1130980"/>
                </a:cubicBezTo>
                <a:cubicBezTo>
                  <a:pt x="149621" y="1122030"/>
                  <a:pt x="151854" y="1119793"/>
                  <a:pt x="163020" y="1115318"/>
                </a:cubicBezTo>
                <a:cubicBezTo>
                  <a:pt x="169719" y="1113080"/>
                  <a:pt x="178652" y="1110843"/>
                  <a:pt x="185351" y="1106368"/>
                </a:cubicBezTo>
                <a:cubicBezTo>
                  <a:pt x="189817" y="1104131"/>
                  <a:pt x="189817" y="1097419"/>
                  <a:pt x="192051" y="1092944"/>
                </a:cubicBezTo>
                <a:cubicBezTo>
                  <a:pt x="196517" y="1086232"/>
                  <a:pt x="196517" y="1083994"/>
                  <a:pt x="189817" y="1079519"/>
                </a:cubicBezTo>
                <a:cubicBezTo>
                  <a:pt x="185351" y="1075045"/>
                  <a:pt x="189817" y="1068332"/>
                  <a:pt x="196517" y="1068332"/>
                </a:cubicBezTo>
                <a:cubicBezTo>
                  <a:pt x="205449" y="1068332"/>
                  <a:pt x="205449" y="1063858"/>
                  <a:pt x="209916" y="1059383"/>
                </a:cubicBezTo>
                <a:cubicBezTo>
                  <a:pt x="212149" y="1052671"/>
                  <a:pt x="218848" y="1048196"/>
                  <a:pt x="223315" y="1043721"/>
                </a:cubicBezTo>
                <a:cubicBezTo>
                  <a:pt x="232247" y="1039246"/>
                  <a:pt x="238947" y="1037009"/>
                  <a:pt x="247879" y="1032534"/>
                </a:cubicBezTo>
                <a:cubicBezTo>
                  <a:pt x="254579" y="1030297"/>
                  <a:pt x="261278" y="1030297"/>
                  <a:pt x="265744" y="1028059"/>
                </a:cubicBezTo>
                <a:cubicBezTo>
                  <a:pt x="272444" y="1023585"/>
                  <a:pt x="274677" y="1019110"/>
                  <a:pt x="279143" y="1012398"/>
                </a:cubicBezTo>
                <a:cubicBezTo>
                  <a:pt x="281376" y="1010160"/>
                  <a:pt x="285843" y="1007923"/>
                  <a:pt x="288076" y="1003448"/>
                </a:cubicBezTo>
                <a:cubicBezTo>
                  <a:pt x="292542" y="994498"/>
                  <a:pt x="305941" y="987786"/>
                  <a:pt x="312640" y="990024"/>
                </a:cubicBezTo>
                <a:cubicBezTo>
                  <a:pt x="326039" y="983312"/>
                  <a:pt x="332739" y="963175"/>
                  <a:pt x="355070" y="965412"/>
                </a:cubicBezTo>
                <a:cubicBezTo>
                  <a:pt x="355070" y="963175"/>
                  <a:pt x="357303" y="960938"/>
                  <a:pt x="355070" y="958700"/>
                </a:cubicBezTo>
                <a:cubicBezTo>
                  <a:pt x="355070" y="949751"/>
                  <a:pt x="359536" y="945276"/>
                  <a:pt x="366236" y="943038"/>
                </a:cubicBezTo>
                <a:cubicBezTo>
                  <a:pt x="379635" y="940801"/>
                  <a:pt x="386334" y="931851"/>
                  <a:pt x="386334" y="918427"/>
                </a:cubicBezTo>
                <a:cubicBezTo>
                  <a:pt x="386334" y="913952"/>
                  <a:pt x="390800" y="907240"/>
                  <a:pt x="395267" y="902765"/>
                </a:cubicBezTo>
                <a:cubicBezTo>
                  <a:pt x="406432" y="893816"/>
                  <a:pt x="417598" y="887104"/>
                  <a:pt x="428764" y="878154"/>
                </a:cubicBezTo>
                <a:cubicBezTo>
                  <a:pt x="435463" y="871442"/>
                  <a:pt x="444396" y="866967"/>
                  <a:pt x="453328" y="873679"/>
                </a:cubicBezTo>
                <a:cubicBezTo>
                  <a:pt x="457795" y="866967"/>
                  <a:pt x="462261" y="862492"/>
                  <a:pt x="464494" y="855780"/>
                </a:cubicBezTo>
                <a:cubicBezTo>
                  <a:pt x="466727" y="849068"/>
                  <a:pt x="462261" y="842356"/>
                  <a:pt x="462261" y="835643"/>
                </a:cubicBezTo>
                <a:cubicBezTo>
                  <a:pt x="462261" y="835643"/>
                  <a:pt x="457795" y="835643"/>
                  <a:pt x="455561" y="835643"/>
                </a:cubicBezTo>
                <a:cubicBezTo>
                  <a:pt x="451095" y="837881"/>
                  <a:pt x="446629" y="840118"/>
                  <a:pt x="439929" y="842356"/>
                </a:cubicBezTo>
                <a:cubicBezTo>
                  <a:pt x="446629" y="831169"/>
                  <a:pt x="455561" y="819982"/>
                  <a:pt x="464494" y="806557"/>
                </a:cubicBezTo>
                <a:cubicBezTo>
                  <a:pt x="457795" y="808795"/>
                  <a:pt x="451095" y="808795"/>
                  <a:pt x="444396" y="811032"/>
                </a:cubicBezTo>
                <a:cubicBezTo>
                  <a:pt x="444396" y="806557"/>
                  <a:pt x="444396" y="799845"/>
                  <a:pt x="444396" y="795370"/>
                </a:cubicBezTo>
                <a:cubicBezTo>
                  <a:pt x="451095" y="793133"/>
                  <a:pt x="455561" y="790896"/>
                  <a:pt x="462261" y="790896"/>
                </a:cubicBezTo>
                <a:cubicBezTo>
                  <a:pt x="462261" y="790896"/>
                  <a:pt x="462261" y="788658"/>
                  <a:pt x="462261" y="788658"/>
                </a:cubicBezTo>
                <a:cubicBezTo>
                  <a:pt x="455561" y="788658"/>
                  <a:pt x="448862" y="788658"/>
                  <a:pt x="444396" y="786421"/>
                </a:cubicBezTo>
                <a:cubicBezTo>
                  <a:pt x="439929" y="784183"/>
                  <a:pt x="439929" y="779709"/>
                  <a:pt x="437696" y="775234"/>
                </a:cubicBezTo>
                <a:cubicBezTo>
                  <a:pt x="439929" y="777471"/>
                  <a:pt x="439929" y="777471"/>
                  <a:pt x="442163" y="777471"/>
                </a:cubicBezTo>
                <a:cubicBezTo>
                  <a:pt x="448862" y="768522"/>
                  <a:pt x="453328" y="759572"/>
                  <a:pt x="460028" y="752860"/>
                </a:cubicBezTo>
                <a:cubicBezTo>
                  <a:pt x="460028" y="750622"/>
                  <a:pt x="460028" y="750622"/>
                  <a:pt x="457795" y="748385"/>
                </a:cubicBezTo>
                <a:cubicBezTo>
                  <a:pt x="453328" y="750622"/>
                  <a:pt x="446629" y="752860"/>
                  <a:pt x="439929" y="752860"/>
                </a:cubicBezTo>
                <a:cubicBezTo>
                  <a:pt x="439929" y="748385"/>
                  <a:pt x="437696" y="743910"/>
                  <a:pt x="446629" y="743910"/>
                </a:cubicBezTo>
                <a:cubicBezTo>
                  <a:pt x="448862" y="743910"/>
                  <a:pt x="453328" y="741673"/>
                  <a:pt x="453328" y="739436"/>
                </a:cubicBezTo>
                <a:cubicBezTo>
                  <a:pt x="453328" y="737198"/>
                  <a:pt x="451095" y="734961"/>
                  <a:pt x="451095" y="730486"/>
                </a:cubicBezTo>
                <a:cubicBezTo>
                  <a:pt x="446629" y="732723"/>
                  <a:pt x="442163" y="734961"/>
                  <a:pt x="437696" y="737198"/>
                </a:cubicBezTo>
                <a:cubicBezTo>
                  <a:pt x="435463" y="734961"/>
                  <a:pt x="435463" y="730486"/>
                  <a:pt x="433230" y="728249"/>
                </a:cubicBezTo>
                <a:cubicBezTo>
                  <a:pt x="442163" y="723774"/>
                  <a:pt x="451095" y="719299"/>
                  <a:pt x="457795" y="714824"/>
                </a:cubicBezTo>
                <a:cubicBezTo>
                  <a:pt x="462261" y="712587"/>
                  <a:pt x="464494" y="708112"/>
                  <a:pt x="466727" y="703637"/>
                </a:cubicBezTo>
                <a:cubicBezTo>
                  <a:pt x="473427" y="699162"/>
                  <a:pt x="477893" y="694688"/>
                  <a:pt x="482359" y="687975"/>
                </a:cubicBezTo>
                <a:cubicBezTo>
                  <a:pt x="480126" y="685738"/>
                  <a:pt x="475660" y="685738"/>
                  <a:pt x="473427" y="685738"/>
                </a:cubicBezTo>
                <a:cubicBezTo>
                  <a:pt x="473427" y="674551"/>
                  <a:pt x="471193" y="665602"/>
                  <a:pt x="471193" y="656652"/>
                </a:cubicBezTo>
                <a:cubicBezTo>
                  <a:pt x="471193" y="654415"/>
                  <a:pt x="473427" y="652177"/>
                  <a:pt x="473427" y="649940"/>
                </a:cubicBezTo>
                <a:cubicBezTo>
                  <a:pt x="475660" y="645465"/>
                  <a:pt x="475660" y="640990"/>
                  <a:pt x="475660" y="636515"/>
                </a:cubicBezTo>
                <a:cubicBezTo>
                  <a:pt x="471193" y="638753"/>
                  <a:pt x="466727" y="638753"/>
                  <a:pt x="464494" y="638753"/>
                </a:cubicBezTo>
                <a:cubicBezTo>
                  <a:pt x="462261" y="638753"/>
                  <a:pt x="462261" y="640990"/>
                  <a:pt x="460028" y="640990"/>
                </a:cubicBezTo>
                <a:cubicBezTo>
                  <a:pt x="457795" y="640990"/>
                  <a:pt x="453328" y="640990"/>
                  <a:pt x="453328" y="640990"/>
                </a:cubicBezTo>
                <a:cubicBezTo>
                  <a:pt x="451095" y="638753"/>
                  <a:pt x="451095" y="634278"/>
                  <a:pt x="453328" y="634278"/>
                </a:cubicBezTo>
                <a:cubicBezTo>
                  <a:pt x="460028" y="627566"/>
                  <a:pt x="466727" y="623091"/>
                  <a:pt x="471193" y="618616"/>
                </a:cubicBezTo>
                <a:cubicBezTo>
                  <a:pt x="475660" y="614141"/>
                  <a:pt x="480126" y="607429"/>
                  <a:pt x="486825" y="602954"/>
                </a:cubicBezTo>
                <a:cubicBezTo>
                  <a:pt x="493525" y="598480"/>
                  <a:pt x="500224" y="598480"/>
                  <a:pt x="500224" y="587293"/>
                </a:cubicBezTo>
                <a:cubicBezTo>
                  <a:pt x="500224" y="585055"/>
                  <a:pt x="504691" y="582818"/>
                  <a:pt x="506924" y="580581"/>
                </a:cubicBezTo>
                <a:cubicBezTo>
                  <a:pt x="506924" y="573868"/>
                  <a:pt x="504691" y="567156"/>
                  <a:pt x="502457" y="560444"/>
                </a:cubicBezTo>
                <a:cubicBezTo>
                  <a:pt x="495758" y="560444"/>
                  <a:pt x="491292" y="553732"/>
                  <a:pt x="493525" y="547020"/>
                </a:cubicBezTo>
                <a:cubicBezTo>
                  <a:pt x="495758" y="544782"/>
                  <a:pt x="500224" y="544782"/>
                  <a:pt x="506924" y="542545"/>
                </a:cubicBezTo>
                <a:cubicBezTo>
                  <a:pt x="506924" y="540307"/>
                  <a:pt x="509157" y="535833"/>
                  <a:pt x="511390" y="529120"/>
                </a:cubicBezTo>
                <a:cubicBezTo>
                  <a:pt x="511390" y="529120"/>
                  <a:pt x="509157" y="529120"/>
                  <a:pt x="509157" y="529120"/>
                </a:cubicBezTo>
                <a:cubicBezTo>
                  <a:pt x="504691" y="529120"/>
                  <a:pt x="500224" y="529120"/>
                  <a:pt x="495758" y="526883"/>
                </a:cubicBezTo>
                <a:cubicBezTo>
                  <a:pt x="495758" y="522408"/>
                  <a:pt x="495758" y="517933"/>
                  <a:pt x="497991" y="511221"/>
                </a:cubicBezTo>
                <a:cubicBezTo>
                  <a:pt x="497991" y="506747"/>
                  <a:pt x="502457" y="502272"/>
                  <a:pt x="509157" y="506747"/>
                </a:cubicBezTo>
                <a:cubicBezTo>
                  <a:pt x="509157" y="506747"/>
                  <a:pt x="511390" y="504509"/>
                  <a:pt x="513623" y="504509"/>
                </a:cubicBezTo>
                <a:cubicBezTo>
                  <a:pt x="515856" y="504509"/>
                  <a:pt x="520323" y="504509"/>
                  <a:pt x="522556" y="502272"/>
                </a:cubicBezTo>
                <a:cubicBezTo>
                  <a:pt x="522556" y="506747"/>
                  <a:pt x="520323" y="511221"/>
                  <a:pt x="520323" y="513459"/>
                </a:cubicBezTo>
                <a:cubicBezTo>
                  <a:pt x="520323" y="515696"/>
                  <a:pt x="520323" y="515696"/>
                  <a:pt x="518089" y="520171"/>
                </a:cubicBezTo>
                <a:cubicBezTo>
                  <a:pt x="522556" y="520171"/>
                  <a:pt x="527022" y="520171"/>
                  <a:pt x="529255" y="517933"/>
                </a:cubicBezTo>
                <a:cubicBezTo>
                  <a:pt x="540421" y="508984"/>
                  <a:pt x="540421" y="508984"/>
                  <a:pt x="547120" y="520171"/>
                </a:cubicBezTo>
                <a:cubicBezTo>
                  <a:pt x="547120" y="522408"/>
                  <a:pt x="547120" y="522408"/>
                  <a:pt x="549353" y="524646"/>
                </a:cubicBezTo>
                <a:cubicBezTo>
                  <a:pt x="560519" y="515696"/>
                  <a:pt x="573918" y="504509"/>
                  <a:pt x="585084" y="493322"/>
                </a:cubicBezTo>
                <a:cubicBezTo>
                  <a:pt x="585084" y="495560"/>
                  <a:pt x="587317" y="495560"/>
                  <a:pt x="587317" y="497797"/>
                </a:cubicBezTo>
                <a:cubicBezTo>
                  <a:pt x="578384" y="511221"/>
                  <a:pt x="571685" y="529120"/>
                  <a:pt x="551587" y="526883"/>
                </a:cubicBezTo>
                <a:cubicBezTo>
                  <a:pt x="549353" y="549257"/>
                  <a:pt x="540421" y="569394"/>
                  <a:pt x="529255" y="587293"/>
                </a:cubicBezTo>
                <a:cubicBezTo>
                  <a:pt x="535955" y="589530"/>
                  <a:pt x="547120" y="573868"/>
                  <a:pt x="549353" y="591767"/>
                </a:cubicBezTo>
                <a:cubicBezTo>
                  <a:pt x="558286" y="591767"/>
                  <a:pt x="562752" y="589530"/>
                  <a:pt x="567219" y="582818"/>
                </a:cubicBezTo>
                <a:cubicBezTo>
                  <a:pt x="573918" y="573868"/>
                  <a:pt x="582851" y="569394"/>
                  <a:pt x="591783" y="564919"/>
                </a:cubicBezTo>
                <a:cubicBezTo>
                  <a:pt x="594016" y="564919"/>
                  <a:pt x="596249" y="567156"/>
                  <a:pt x="596249" y="567156"/>
                </a:cubicBezTo>
                <a:cubicBezTo>
                  <a:pt x="596249" y="569394"/>
                  <a:pt x="596249" y="571631"/>
                  <a:pt x="596249" y="571631"/>
                </a:cubicBezTo>
                <a:cubicBezTo>
                  <a:pt x="591783" y="573868"/>
                  <a:pt x="587317" y="576106"/>
                  <a:pt x="582851" y="578343"/>
                </a:cubicBezTo>
                <a:cubicBezTo>
                  <a:pt x="580617" y="578343"/>
                  <a:pt x="580617" y="580581"/>
                  <a:pt x="578384" y="582818"/>
                </a:cubicBezTo>
                <a:cubicBezTo>
                  <a:pt x="578384" y="582818"/>
                  <a:pt x="580617" y="585055"/>
                  <a:pt x="580617" y="585055"/>
                </a:cubicBezTo>
                <a:cubicBezTo>
                  <a:pt x="587317" y="587293"/>
                  <a:pt x="591783" y="589530"/>
                  <a:pt x="596249" y="589530"/>
                </a:cubicBezTo>
                <a:cubicBezTo>
                  <a:pt x="602949" y="591767"/>
                  <a:pt x="607415" y="591767"/>
                  <a:pt x="611881" y="591767"/>
                </a:cubicBezTo>
                <a:cubicBezTo>
                  <a:pt x="616348" y="591767"/>
                  <a:pt x="620814" y="591767"/>
                  <a:pt x="627513" y="591767"/>
                </a:cubicBezTo>
                <a:cubicBezTo>
                  <a:pt x="625280" y="594005"/>
                  <a:pt x="625280" y="598480"/>
                  <a:pt x="625280" y="600717"/>
                </a:cubicBezTo>
                <a:cubicBezTo>
                  <a:pt x="625280" y="600717"/>
                  <a:pt x="627513" y="602954"/>
                  <a:pt x="627513" y="602954"/>
                </a:cubicBezTo>
                <a:cubicBezTo>
                  <a:pt x="634213" y="600717"/>
                  <a:pt x="634213" y="607429"/>
                  <a:pt x="636446" y="611904"/>
                </a:cubicBezTo>
                <a:cubicBezTo>
                  <a:pt x="636446" y="614141"/>
                  <a:pt x="636446" y="618616"/>
                  <a:pt x="636446" y="620854"/>
                </a:cubicBezTo>
                <a:cubicBezTo>
                  <a:pt x="638679" y="618616"/>
                  <a:pt x="643145" y="616379"/>
                  <a:pt x="647612" y="614141"/>
                </a:cubicBezTo>
                <a:cubicBezTo>
                  <a:pt x="647612" y="611904"/>
                  <a:pt x="647612" y="611904"/>
                  <a:pt x="649845" y="611904"/>
                </a:cubicBezTo>
                <a:cubicBezTo>
                  <a:pt x="658777" y="618616"/>
                  <a:pt x="663244" y="616379"/>
                  <a:pt x="672176" y="607429"/>
                </a:cubicBezTo>
                <a:cubicBezTo>
                  <a:pt x="678876" y="600717"/>
                  <a:pt x="685575" y="598480"/>
                  <a:pt x="694508" y="594005"/>
                </a:cubicBezTo>
                <a:cubicBezTo>
                  <a:pt x="692275" y="591767"/>
                  <a:pt x="690041" y="589530"/>
                  <a:pt x="687808" y="587293"/>
                </a:cubicBezTo>
                <a:cubicBezTo>
                  <a:pt x="692275" y="582818"/>
                  <a:pt x="698974" y="576106"/>
                  <a:pt x="707907" y="569394"/>
                </a:cubicBezTo>
                <a:cubicBezTo>
                  <a:pt x="710140" y="585055"/>
                  <a:pt x="694508" y="596242"/>
                  <a:pt x="705673" y="609667"/>
                </a:cubicBezTo>
                <a:cubicBezTo>
                  <a:pt x="712373" y="609667"/>
                  <a:pt x="721305" y="607429"/>
                  <a:pt x="730238" y="607429"/>
                </a:cubicBezTo>
                <a:cubicBezTo>
                  <a:pt x="730238" y="616379"/>
                  <a:pt x="725772" y="625328"/>
                  <a:pt x="719072" y="636515"/>
                </a:cubicBezTo>
                <a:cubicBezTo>
                  <a:pt x="725772" y="634278"/>
                  <a:pt x="732471" y="632041"/>
                  <a:pt x="736937" y="629803"/>
                </a:cubicBezTo>
                <a:cubicBezTo>
                  <a:pt x="741404" y="629803"/>
                  <a:pt x="748103" y="627566"/>
                  <a:pt x="750336" y="627566"/>
                </a:cubicBezTo>
                <a:cubicBezTo>
                  <a:pt x="752569" y="614141"/>
                  <a:pt x="754803" y="602954"/>
                  <a:pt x="754803" y="591767"/>
                </a:cubicBezTo>
                <a:cubicBezTo>
                  <a:pt x="757036" y="591767"/>
                  <a:pt x="757036" y="591767"/>
                  <a:pt x="759269" y="591767"/>
                </a:cubicBezTo>
                <a:cubicBezTo>
                  <a:pt x="761502" y="598480"/>
                  <a:pt x="765968" y="607429"/>
                  <a:pt x="777134" y="605192"/>
                </a:cubicBezTo>
                <a:cubicBezTo>
                  <a:pt x="786067" y="602954"/>
                  <a:pt x="790533" y="598480"/>
                  <a:pt x="794999" y="587293"/>
                </a:cubicBezTo>
                <a:cubicBezTo>
                  <a:pt x="797232" y="580581"/>
                  <a:pt x="803932" y="576106"/>
                  <a:pt x="808398" y="569394"/>
                </a:cubicBezTo>
                <a:cubicBezTo>
                  <a:pt x="821797" y="576106"/>
                  <a:pt x="830729" y="562681"/>
                  <a:pt x="841895" y="564919"/>
                </a:cubicBezTo>
                <a:cubicBezTo>
                  <a:pt x="853061" y="567156"/>
                  <a:pt x="864227" y="564919"/>
                  <a:pt x="877625" y="564919"/>
                </a:cubicBezTo>
                <a:cubicBezTo>
                  <a:pt x="879859" y="564919"/>
                  <a:pt x="884325" y="560444"/>
                  <a:pt x="884325" y="558207"/>
                </a:cubicBezTo>
                <a:cubicBezTo>
                  <a:pt x="882092" y="542545"/>
                  <a:pt x="888791" y="531358"/>
                  <a:pt x="904423" y="526883"/>
                </a:cubicBezTo>
                <a:cubicBezTo>
                  <a:pt x="920055" y="522408"/>
                  <a:pt x="931221" y="531358"/>
                  <a:pt x="937920" y="540307"/>
                </a:cubicBezTo>
                <a:cubicBezTo>
                  <a:pt x="953552" y="540307"/>
                  <a:pt x="966951" y="542545"/>
                  <a:pt x="978117" y="542545"/>
                </a:cubicBezTo>
                <a:cubicBezTo>
                  <a:pt x="991516" y="542545"/>
                  <a:pt x="1004915" y="538070"/>
                  <a:pt x="1018313" y="535833"/>
                </a:cubicBezTo>
                <a:lnTo>
                  <a:pt x="1018313" y="544193"/>
                </a:lnTo>
                <a:lnTo>
                  <a:pt x="1028188" y="540015"/>
                </a:lnTo>
                <a:cubicBezTo>
                  <a:pt x="1030433" y="540015"/>
                  <a:pt x="1034922" y="537766"/>
                  <a:pt x="1037166" y="535517"/>
                </a:cubicBezTo>
                <a:cubicBezTo>
                  <a:pt x="1043899" y="531019"/>
                  <a:pt x="1048388" y="524272"/>
                  <a:pt x="1057365" y="522023"/>
                </a:cubicBezTo>
                <a:cubicBezTo>
                  <a:pt x="1066343" y="519774"/>
                  <a:pt x="1075321" y="519774"/>
                  <a:pt x="1086543" y="517525"/>
                </a:cubicBezTo>
                <a:cubicBezTo>
                  <a:pt x="1091031" y="517525"/>
                  <a:pt x="1093276" y="519774"/>
                  <a:pt x="1097765" y="519774"/>
                </a:cubicBezTo>
                <a:cubicBezTo>
                  <a:pt x="1102253" y="522023"/>
                  <a:pt x="1104498" y="526521"/>
                  <a:pt x="1108987" y="522023"/>
                </a:cubicBezTo>
                <a:cubicBezTo>
                  <a:pt x="1108987" y="519774"/>
                  <a:pt x="1115720" y="522023"/>
                  <a:pt x="1117964" y="524272"/>
                </a:cubicBezTo>
                <a:cubicBezTo>
                  <a:pt x="1117964" y="522023"/>
                  <a:pt x="1117964" y="522023"/>
                  <a:pt x="1117964" y="522023"/>
                </a:cubicBezTo>
                <a:cubicBezTo>
                  <a:pt x="1124697" y="522023"/>
                  <a:pt x="1131431" y="519774"/>
                  <a:pt x="1133675" y="519774"/>
                </a:cubicBezTo>
                <a:cubicBezTo>
                  <a:pt x="1135919" y="526521"/>
                  <a:pt x="1138164" y="535517"/>
                  <a:pt x="1135919" y="540015"/>
                </a:cubicBezTo>
                <a:cubicBezTo>
                  <a:pt x="1133675" y="546762"/>
                  <a:pt x="1122453" y="549011"/>
                  <a:pt x="1115720" y="549011"/>
                </a:cubicBezTo>
                <a:cubicBezTo>
                  <a:pt x="1095520" y="555757"/>
                  <a:pt x="1075321" y="560255"/>
                  <a:pt x="1055121" y="564753"/>
                </a:cubicBezTo>
                <a:cubicBezTo>
                  <a:pt x="1048388" y="567002"/>
                  <a:pt x="1041655" y="569251"/>
                  <a:pt x="1034922" y="569251"/>
                </a:cubicBezTo>
                <a:lnTo>
                  <a:pt x="1032286" y="569251"/>
                </a:lnTo>
                <a:lnTo>
                  <a:pt x="1025572" y="580581"/>
                </a:lnTo>
                <a:cubicBezTo>
                  <a:pt x="1019989" y="584496"/>
                  <a:pt x="1012731" y="586174"/>
                  <a:pt x="1004915" y="585055"/>
                </a:cubicBezTo>
                <a:cubicBezTo>
                  <a:pt x="1002681" y="582818"/>
                  <a:pt x="998215" y="582818"/>
                  <a:pt x="998215" y="585055"/>
                </a:cubicBezTo>
                <a:cubicBezTo>
                  <a:pt x="987049" y="598480"/>
                  <a:pt x="971417" y="596242"/>
                  <a:pt x="955785" y="598480"/>
                </a:cubicBezTo>
                <a:cubicBezTo>
                  <a:pt x="953552" y="598480"/>
                  <a:pt x="949086" y="598480"/>
                  <a:pt x="944620" y="598480"/>
                </a:cubicBezTo>
                <a:cubicBezTo>
                  <a:pt x="951319" y="609667"/>
                  <a:pt x="958019" y="611904"/>
                  <a:pt x="969184" y="607429"/>
                </a:cubicBezTo>
                <a:cubicBezTo>
                  <a:pt x="978117" y="602954"/>
                  <a:pt x="987049" y="605192"/>
                  <a:pt x="998215" y="605192"/>
                </a:cubicBezTo>
                <a:cubicBezTo>
                  <a:pt x="998215" y="605192"/>
                  <a:pt x="1002681" y="600717"/>
                  <a:pt x="1004915" y="596242"/>
                </a:cubicBezTo>
                <a:cubicBezTo>
                  <a:pt x="1009381" y="600717"/>
                  <a:pt x="1013847" y="605192"/>
                  <a:pt x="1022780" y="609667"/>
                </a:cubicBezTo>
                <a:cubicBezTo>
                  <a:pt x="1020547" y="602954"/>
                  <a:pt x="1020547" y="596242"/>
                  <a:pt x="1018313" y="591767"/>
                </a:cubicBezTo>
                <a:cubicBezTo>
                  <a:pt x="1020547" y="591767"/>
                  <a:pt x="1022780" y="591767"/>
                  <a:pt x="1022780" y="591767"/>
                </a:cubicBezTo>
                <a:cubicBezTo>
                  <a:pt x="1025013" y="598480"/>
                  <a:pt x="1027246" y="596242"/>
                  <a:pt x="1031712" y="594005"/>
                </a:cubicBezTo>
                <a:cubicBezTo>
                  <a:pt x="1040645" y="591767"/>
                  <a:pt x="1047344" y="580581"/>
                  <a:pt x="1056277" y="587293"/>
                </a:cubicBezTo>
                <a:cubicBezTo>
                  <a:pt x="1058510" y="589530"/>
                  <a:pt x="1065209" y="585055"/>
                  <a:pt x="1067443" y="582818"/>
                </a:cubicBezTo>
                <a:cubicBezTo>
                  <a:pt x="1074142" y="578343"/>
                  <a:pt x="1080841" y="580581"/>
                  <a:pt x="1087541" y="580581"/>
                </a:cubicBezTo>
                <a:cubicBezTo>
                  <a:pt x="1094240" y="580581"/>
                  <a:pt x="1105406" y="587293"/>
                  <a:pt x="1109872" y="573868"/>
                </a:cubicBezTo>
                <a:cubicBezTo>
                  <a:pt x="1114339" y="569394"/>
                  <a:pt x="1123271" y="571631"/>
                  <a:pt x="1129971" y="580581"/>
                </a:cubicBezTo>
                <a:cubicBezTo>
                  <a:pt x="1129971" y="576106"/>
                  <a:pt x="1129971" y="573868"/>
                  <a:pt x="1132204" y="571631"/>
                </a:cubicBezTo>
                <a:cubicBezTo>
                  <a:pt x="1138903" y="569394"/>
                  <a:pt x="1147836" y="567156"/>
                  <a:pt x="1147836" y="555969"/>
                </a:cubicBezTo>
                <a:cubicBezTo>
                  <a:pt x="1147836" y="553732"/>
                  <a:pt x="1150069" y="553732"/>
                  <a:pt x="1152302" y="553732"/>
                </a:cubicBezTo>
                <a:cubicBezTo>
                  <a:pt x="1159001" y="551494"/>
                  <a:pt x="1167934" y="551494"/>
                  <a:pt x="1174633" y="551494"/>
                </a:cubicBezTo>
                <a:cubicBezTo>
                  <a:pt x="1181333" y="549257"/>
                  <a:pt x="1185799" y="549257"/>
                  <a:pt x="1190265" y="549257"/>
                </a:cubicBezTo>
                <a:cubicBezTo>
                  <a:pt x="1196965" y="547020"/>
                  <a:pt x="1201431" y="547020"/>
                  <a:pt x="1208131" y="547020"/>
                </a:cubicBezTo>
                <a:cubicBezTo>
                  <a:pt x="1205897" y="547020"/>
                  <a:pt x="1208131" y="544782"/>
                  <a:pt x="1208131" y="540307"/>
                </a:cubicBezTo>
                <a:cubicBezTo>
                  <a:pt x="1210364" y="540307"/>
                  <a:pt x="1210364" y="540307"/>
                  <a:pt x="1210364" y="540307"/>
                </a:cubicBezTo>
                <a:cubicBezTo>
                  <a:pt x="1214830" y="542545"/>
                  <a:pt x="1219296" y="544782"/>
                  <a:pt x="1219296" y="544782"/>
                </a:cubicBezTo>
                <a:lnTo>
                  <a:pt x="1219362" y="544745"/>
                </a:lnTo>
                <a:lnTo>
                  <a:pt x="1220419" y="538263"/>
                </a:lnTo>
                <a:lnTo>
                  <a:pt x="1225421" y="541328"/>
                </a:lnTo>
                <a:lnTo>
                  <a:pt x="1230392" y="538525"/>
                </a:lnTo>
                <a:cubicBezTo>
                  <a:pt x="1234370" y="537441"/>
                  <a:pt x="1238557" y="537092"/>
                  <a:pt x="1242744" y="536672"/>
                </a:cubicBezTo>
                <a:lnTo>
                  <a:pt x="1246909" y="535906"/>
                </a:lnTo>
                <a:lnTo>
                  <a:pt x="1269573" y="522288"/>
                </a:lnTo>
                <a:lnTo>
                  <a:pt x="1271594" y="533170"/>
                </a:lnTo>
                <a:lnTo>
                  <a:pt x="1295223" y="522408"/>
                </a:lnTo>
                <a:cubicBezTo>
                  <a:pt x="1295223" y="522408"/>
                  <a:pt x="1297456" y="522408"/>
                  <a:pt x="1299689" y="524646"/>
                </a:cubicBezTo>
                <a:cubicBezTo>
                  <a:pt x="1308622" y="531358"/>
                  <a:pt x="1315321" y="524646"/>
                  <a:pt x="1322021" y="517933"/>
                </a:cubicBezTo>
                <a:cubicBezTo>
                  <a:pt x="1326487" y="511221"/>
                  <a:pt x="1337653" y="508984"/>
                  <a:pt x="1342119" y="511221"/>
                </a:cubicBezTo>
                <a:cubicBezTo>
                  <a:pt x="1348819" y="508984"/>
                  <a:pt x="1351052" y="506747"/>
                  <a:pt x="1355518" y="506747"/>
                </a:cubicBezTo>
                <a:cubicBezTo>
                  <a:pt x="1364451" y="506747"/>
                  <a:pt x="1373383" y="508984"/>
                  <a:pt x="1375616" y="497797"/>
                </a:cubicBezTo>
                <a:cubicBezTo>
                  <a:pt x="1380083" y="491085"/>
                  <a:pt x="1384549" y="491085"/>
                  <a:pt x="1391248" y="493322"/>
                </a:cubicBezTo>
                <a:lnTo>
                  <a:pt x="1401619" y="493322"/>
                </a:lnTo>
                <a:lnTo>
                  <a:pt x="1412000" y="485739"/>
                </a:lnTo>
                <a:cubicBezTo>
                  <a:pt x="1412000" y="485739"/>
                  <a:pt x="1412000" y="483487"/>
                  <a:pt x="1409757" y="483487"/>
                </a:cubicBezTo>
                <a:cubicBezTo>
                  <a:pt x="1391820" y="487991"/>
                  <a:pt x="1373883" y="494747"/>
                  <a:pt x="1353704" y="499251"/>
                </a:cubicBezTo>
                <a:cubicBezTo>
                  <a:pt x="1344735" y="501503"/>
                  <a:pt x="1335767" y="499251"/>
                  <a:pt x="1329040" y="499251"/>
                </a:cubicBezTo>
                <a:cubicBezTo>
                  <a:pt x="1324556" y="496999"/>
                  <a:pt x="1322314" y="492495"/>
                  <a:pt x="1322314" y="487991"/>
                </a:cubicBezTo>
                <a:cubicBezTo>
                  <a:pt x="1322314" y="485739"/>
                  <a:pt x="1326798" y="483487"/>
                  <a:pt x="1329040" y="478982"/>
                </a:cubicBezTo>
                <a:cubicBezTo>
                  <a:pt x="1331282" y="478982"/>
                  <a:pt x="1331282" y="478982"/>
                  <a:pt x="1331282" y="478982"/>
                </a:cubicBezTo>
                <a:cubicBezTo>
                  <a:pt x="1338009" y="478982"/>
                  <a:pt x="1346977" y="478982"/>
                  <a:pt x="1351462" y="474478"/>
                </a:cubicBezTo>
                <a:cubicBezTo>
                  <a:pt x="1355946" y="472226"/>
                  <a:pt x="1355946" y="463218"/>
                  <a:pt x="1355946" y="454210"/>
                </a:cubicBezTo>
                <a:cubicBezTo>
                  <a:pt x="1369399" y="460966"/>
                  <a:pt x="1369399" y="460966"/>
                  <a:pt x="1371641" y="449706"/>
                </a:cubicBezTo>
                <a:cubicBezTo>
                  <a:pt x="1385094" y="454210"/>
                  <a:pt x="1385094" y="454210"/>
                  <a:pt x="1398547" y="438446"/>
                </a:cubicBezTo>
                <a:cubicBezTo>
                  <a:pt x="1400789" y="440698"/>
                  <a:pt x="1400789" y="442950"/>
                  <a:pt x="1403031" y="447454"/>
                </a:cubicBezTo>
                <a:cubicBezTo>
                  <a:pt x="1407515" y="442950"/>
                  <a:pt x="1409757" y="438446"/>
                  <a:pt x="1412000" y="433941"/>
                </a:cubicBezTo>
                <a:cubicBezTo>
                  <a:pt x="1414242" y="438446"/>
                  <a:pt x="1416484" y="442950"/>
                  <a:pt x="1418726" y="447454"/>
                </a:cubicBezTo>
                <a:cubicBezTo>
                  <a:pt x="1418726" y="442950"/>
                  <a:pt x="1418726" y="440698"/>
                  <a:pt x="1420968" y="440698"/>
                </a:cubicBezTo>
                <a:cubicBezTo>
                  <a:pt x="1420968" y="438446"/>
                  <a:pt x="1423210" y="436194"/>
                  <a:pt x="1425452" y="433941"/>
                </a:cubicBezTo>
                <a:cubicBezTo>
                  <a:pt x="1427695" y="436194"/>
                  <a:pt x="1429937" y="438446"/>
                  <a:pt x="1429937" y="440698"/>
                </a:cubicBezTo>
                <a:cubicBezTo>
                  <a:pt x="1429937" y="447454"/>
                  <a:pt x="1429937" y="451958"/>
                  <a:pt x="1429937" y="460966"/>
                </a:cubicBezTo>
                <a:cubicBezTo>
                  <a:pt x="1434421" y="456462"/>
                  <a:pt x="1438905" y="454210"/>
                  <a:pt x="1438905" y="454210"/>
                </a:cubicBezTo>
                <a:cubicBezTo>
                  <a:pt x="1438905" y="447454"/>
                  <a:pt x="1438905" y="442950"/>
                  <a:pt x="1438905" y="438446"/>
                </a:cubicBezTo>
                <a:cubicBezTo>
                  <a:pt x="1441147" y="436194"/>
                  <a:pt x="1445632" y="433941"/>
                  <a:pt x="1450116" y="433941"/>
                </a:cubicBezTo>
                <a:cubicBezTo>
                  <a:pt x="1454600" y="436194"/>
                  <a:pt x="1456842" y="438446"/>
                  <a:pt x="1461327" y="442950"/>
                </a:cubicBezTo>
                <a:cubicBezTo>
                  <a:pt x="1468053" y="440698"/>
                  <a:pt x="1483748" y="442950"/>
                  <a:pt x="1479264" y="422681"/>
                </a:cubicBezTo>
                <a:cubicBezTo>
                  <a:pt x="1483748" y="422681"/>
                  <a:pt x="1485990" y="422681"/>
                  <a:pt x="1488232" y="422681"/>
                </a:cubicBezTo>
                <a:cubicBezTo>
                  <a:pt x="1488232" y="424933"/>
                  <a:pt x="1488232" y="429437"/>
                  <a:pt x="1488232" y="433941"/>
                </a:cubicBezTo>
                <a:cubicBezTo>
                  <a:pt x="1490475" y="431689"/>
                  <a:pt x="1492717" y="427185"/>
                  <a:pt x="1494959" y="424933"/>
                </a:cubicBezTo>
                <a:cubicBezTo>
                  <a:pt x="1494959" y="424933"/>
                  <a:pt x="1494959" y="424933"/>
                  <a:pt x="1494959" y="422681"/>
                </a:cubicBezTo>
                <a:cubicBezTo>
                  <a:pt x="1499443" y="420429"/>
                  <a:pt x="1501685" y="418177"/>
                  <a:pt x="1506170" y="415925"/>
                </a:cubicBezTo>
                <a:cubicBezTo>
                  <a:pt x="1508412" y="418177"/>
                  <a:pt x="1508412" y="422681"/>
                  <a:pt x="1510654" y="429437"/>
                </a:cubicBezTo>
                <a:cubicBezTo>
                  <a:pt x="1515138" y="427185"/>
                  <a:pt x="1521865" y="424933"/>
                  <a:pt x="1526349" y="422681"/>
                </a:cubicBezTo>
                <a:cubicBezTo>
                  <a:pt x="1526349" y="422681"/>
                  <a:pt x="1526349" y="420429"/>
                  <a:pt x="1528591" y="418177"/>
                </a:cubicBezTo>
                <a:cubicBezTo>
                  <a:pt x="1530833" y="422681"/>
                  <a:pt x="1539802" y="424933"/>
                  <a:pt x="1537560" y="427185"/>
                </a:cubicBezTo>
                <a:cubicBezTo>
                  <a:pt x="1537560" y="436194"/>
                  <a:pt x="1530833" y="440698"/>
                  <a:pt x="1521865" y="438446"/>
                </a:cubicBezTo>
                <a:cubicBezTo>
                  <a:pt x="1521865" y="438446"/>
                  <a:pt x="1519622" y="440698"/>
                  <a:pt x="1517380" y="440698"/>
                </a:cubicBezTo>
                <a:cubicBezTo>
                  <a:pt x="1506170" y="445202"/>
                  <a:pt x="1497201" y="451958"/>
                  <a:pt x="1485990" y="456462"/>
                </a:cubicBezTo>
                <a:cubicBezTo>
                  <a:pt x="1479264" y="458714"/>
                  <a:pt x="1468053" y="456462"/>
                  <a:pt x="1459085" y="456462"/>
                </a:cubicBezTo>
                <a:cubicBezTo>
                  <a:pt x="1452358" y="472226"/>
                  <a:pt x="1434421" y="474478"/>
                  <a:pt x="1420968" y="481234"/>
                </a:cubicBezTo>
                <a:cubicBezTo>
                  <a:pt x="1420968" y="483487"/>
                  <a:pt x="1420968" y="483487"/>
                  <a:pt x="1420968" y="485739"/>
                </a:cubicBezTo>
                <a:lnTo>
                  <a:pt x="1420313" y="491001"/>
                </a:lnTo>
                <a:lnTo>
                  <a:pt x="1429212" y="504509"/>
                </a:lnTo>
                <a:cubicBezTo>
                  <a:pt x="1429212" y="504509"/>
                  <a:pt x="1431445" y="506747"/>
                  <a:pt x="1433678" y="511221"/>
                </a:cubicBezTo>
                <a:cubicBezTo>
                  <a:pt x="1435911" y="502272"/>
                  <a:pt x="1435911" y="497797"/>
                  <a:pt x="1438144" y="493322"/>
                </a:cubicBezTo>
                <a:cubicBezTo>
                  <a:pt x="1440377" y="488847"/>
                  <a:pt x="1440377" y="484373"/>
                  <a:pt x="1442611" y="482135"/>
                </a:cubicBezTo>
                <a:cubicBezTo>
                  <a:pt x="1447077" y="479898"/>
                  <a:pt x="1453776" y="477660"/>
                  <a:pt x="1460476" y="475423"/>
                </a:cubicBezTo>
                <a:cubicBezTo>
                  <a:pt x="1469408" y="473186"/>
                  <a:pt x="1476108" y="473186"/>
                  <a:pt x="1485040" y="473186"/>
                </a:cubicBezTo>
                <a:cubicBezTo>
                  <a:pt x="1489507" y="473186"/>
                  <a:pt x="1493973" y="477660"/>
                  <a:pt x="1498439" y="479898"/>
                </a:cubicBezTo>
                <a:cubicBezTo>
                  <a:pt x="1505139" y="475423"/>
                  <a:pt x="1514071" y="470948"/>
                  <a:pt x="1525237" y="466473"/>
                </a:cubicBezTo>
                <a:cubicBezTo>
                  <a:pt x="1526354" y="460880"/>
                  <a:pt x="1526912" y="458083"/>
                  <a:pt x="1529145" y="456685"/>
                </a:cubicBezTo>
                <a:lnTo>
                  <a:pt x="1532456" y="456353"/>
                </a:lnTo>
                <a:lnTo>
                  <a:pt x="1545471" y="447675"/>
                </a:lnTo>
                <a:cubicBezTo>
                  <a:pt x="1545471" y="449943"/>
                  <a:pt x="1547739" y="452211"/>
                  <a:pt x="1547739" y="454479"/>
                </a:cubicBezTo>
                <a:lnTo>
                  <a:pt x="1547099" y="455120"/>
                </a:lnTo>
                <a:lnTo>
                  <a:pt x="1549802" y="455007"/>
                </a:lnTo>
                <a:lnTo>
                  <a:pt x="1554623" y="453598"/>
                </a:lnTo>
                <a:lnTo>
                  <a:pt x="1552105" y="450851"/>
                </a:lnTo>
                <a:cubicBezTo>
                  <a:pt x="1547739" y="443707"/>
                  <a:pt x="1554287" y="438944"/>
                  <a:pt x="1560836" y="436563"/>
                </a:cubicBezTo>
                <a:cubicBezTo>
                  <a:pt x="1560836" y="436563"/>
                  <a:pt x="1563019" y="436563"/>
                  <a:pt x="1565202" y="438944"/>
                </a:cubicBezTo>
                <a:lnTo>
                  <a:pt x="1558968" y="450845"/>
                </a:lnTo>
                <a:lnTo>
                  <a:pt x="1567841" y="452106"/>
                </a:lnTo>
                <a:cubicBezTo>
                  <a:pt x="1574645" y="450113"/>
                  <a:pt x="1575483" y="439625"/>
                  <a:pt x="1578832" y="432912"/>
                </a:cubicBezTo>
                <a:cubicBezTo>
                  <a:pt x="1578832" y="432912"/>
                  <a:pt x="1581065" y="430675"/>
                  <a:pt x="1583299" y="428438"/>
                </a:cubicBezTo>
                <a:cubicBezTo>
                  <a:pt x="1583299" y="432912"/>
                  <a:pt x="1585532" y="435150"/>
                  <a:pt x="1587765" y="439625"/>
                </a:cubicBezTo>
                <a:cubicBezTo>
                  <a:pt x="1589998" y="437387"/>
                  <a:pt x="1589998" y="435150"/>
                  <a:pt x="1592231" y="432912"/>
                </a:cubicBezTo>
                <a:cubicBezTo>
                  <a:pt x="1596697" y="432912"/>
                  <a:pt x="1598931" y="432912"/>
                  <a:pt x="1603397" y="432912"/>
                </a:cubicBezTo>
                <a:cubicBezTo>
                  <a:pt x="1607863" y="435150"/>
                  <a:pt x="1610096" y="437387"/>
                  <a:pt x="1614563" y="439625"/>
                </a:cubicBezTo>
                <a:lnTo>
                  <a:pt x="1629138" y="423915"/>
                </a:lnTo>
                <a:lnTo>
                  <a:pt x="1623938" y="426316"/>
                </a:lnTo>
                <a:cubicBezTo>
                  <a:pt x="1617271" y="428625"/>
                  <a:pt x="1612826" y="421698"/>
                  <a:pt x="1615048" y="417080"/>
                </a:cubicBezTo>
                <a:cubicBezTo>
                  <a:pt x="1617271" y="412461"/>
                  <a:pt x="1623938" y="407843"/>
                  <a:pt x="1628383" y="405534"/>
                </a:cubicBezTo>
                <a:cubicBezTo>
                  <a:pt x="1628383" y="405534"/>
                  <a:pt x="1628383" y="405534"/>
                  <a:pt x="1630606" y="405534"/>
                </a:cubicBezTo>
                <a:cubicBezTo>
                  <a:pt x="1632829" y="405534"/>
                  <a:pt x="1635051" y="403225"/>
                  <a:pt x="1637274" y="403225"/>
                </a:cubicBezTo>
                <a:cubicBezTo>
                  <a:pt x="1639496" y="403225"/>
                  <a:pt x="1643941" y="405534"/>
                  <a:pt x="1646164" y="405534"/>
                </a:cubicBezTo>
                <a:cubicBezTo>
                  <a:pt x="1646164" y="410152"/>
                  <a:pt x="1646164" y="414771"/>
                  <a:pt x="1643941" y="417080"/>
                </a:cubicBezTo>
                <a:lnTo>
                  <a:pt x="1642728" y="417641"/>
                </a:lnTo>
                <a:lnTo>
                  <a:pt x="1654759" y="415013"/>
                </a:lnTo>
                <a:cubicBezTo>
                  <a:pt x="1650293" y="426200"/>
                  <a:pt x="1641360" y="430675"/>
                  <a:pt x="1630195" y="432912"/>
                </a:cubicBezTo>
                <a:cubicBezTo>
                  <a:pt x="1630195" y="435150"/>
                  <a:pt x="1630195" y="435150"/>
                  <a:pt x="1630195" y="437387"/>
                </a:cubicBezTo>
                <a:cubicBezTo>
                  <a:pt x="1634661" y="437387"/>
                  <a:pt x="1639127" y="437387"/>
                  <a:pt x="1643593" y="437387"/>
                </a:cubicBezTo>
                <a:cubicBezTo>
                  <a:pt x="1654759" y="432912"/>
                  <a:pt x="1665925" y="428438"/>
                  <a:pt x="1677091" y="423963"/>
                </a:cubicBezTo>
                <a:cubicBezTo>
                  <a:pt x="1679324" y="421726"/>
                  <a:pt x="1679324" y="417251"/>
                  <a:pt x="1681557" y="415013"/>
                </a:cubicBezTo>
                <a:cubicBezTo>
                  <a:pt x="1692723" y="403826"/>
                  <a:pt x="1703888" y="399351"/>
                  <a:pt x="1717287" y="392639"/>
                </a:cubicBezTo>
                <a:cubicBezTo>
                  <a:pt x="1719520" y="392639"/>
                  <a:pt x="1723987" y="390402"/>
                  <a:pt x="1723987" y="385927"/>
                </a:cubicBezTo>
                <a:cubicBezTo>
                  <a:pt x="1726220" y="379215"/>
                  <a:pt x="1730686" y="376978"/>
                  <a:pt x="1735152" y="381452"/>
                </a:cubicBezTo>
                <a:cubicBezTo>
                  <a:pt x="1744085" y="385927"/>
                  <a:pt x="1746318" y="381452"/>
                  <a:pt x="1748551" y="374740"/>
                </a:cubicBezTo>
                <a:cubicBezTo>
                  <a:pt x="1750784" y="368028"/>
                  <a:pt x="1755251" y="365791"/>
                  <a:pt x="1761950" y="368028"/>
                </a:cubicBezTo>
                <a:cubicBezTo>
                  <a:pt x="1761950" y="370265"/>
                  <a:pt x="1761950" y="374740"/>
                  <a:pt x="1764183" y="379215"/>
                </a:cubicBezTo>
                <a:cubicBezTo>
                  <a:pt x="1770883" y="372503"/>
                  <a:pt x="1779815" y="354604"/>
                  <a:pt x="1786515" y="379215"/>
                </a:cubicBezTo>
                <a:cubicBezTo>
                  <a:pt x="1788748" y="376978"/>
                  <a:pt x="1793214" y="374740"/>
                  <a:pt x="1797680" y="370265"/>
                </a:cubicBezTo>
                <a:cubicBezTo>
                  <a:pt x="1793214" y="363553"/>
                  <a:pt x="1797680" y="359078"/>
                  <a:pt x="1806613" y="354604"/>
                </a:cubicBezTo>
                <a:cubicBezTo>
                  <a:pt x="1813312" y="363553"/>
                  <a:pt x="1826711" y="363553"/>
                  <a:pt x="1835644" y="356841"/>
                </a:cubicBezTo>
                <a:cubicBezTo>
                  <a:pt x="1840110" y="354604"/>
                  <a:pt x="1844576" y="350129"/>
                  <a:pt x="1851276" y="352366"/>
                </a:cubicBezTo>
                <a:cubicBezTo>
                  <a:pt x="1855742" y="354604"/>
                  <a:pt x="1862441" y="347891"/>
                  <a:pt x="1869141" y="345654"/>
                </a:cubicBezTo>
                <a:cubicBezTo>
                  <a:pt x="1887006" y="341179"/>
                  <a:pt x="1895939" y="325517"/>
                  <a:pt x="1909337" y="314330"/>
                </a:cubicBezTo>
                <a:cubicBezTo>
                  <a:pt x="1911571" y="312093"/>
                  <a:pt x="1916037" y="309856"/>
                  <a:pt x="1918270" y="309856"/>
                </a:cubicBezTo>
                <a:cubicBezTo>
                  <a:pt x="1918270" y="309856"/>
                  <a:pt x="1920503" y="309856"/>
                  <a:pt x="1920503" y="312093"/>
                </a:cubicBezTo>
                <a:cubicBezTo>
                  <a:pt x="1918270" y="314330"/>
                  <a:pt x="1916037" y="318805"/>
                  <a:pt x="1913804" y="321043"/>
                </a:cubicBezTo>
                <a:cubicBezTo>
                  <a:pt x="1911571" y="323280"/>
                  <a:pt x="1911571" y="325517"/>
                  <a:pt x="1911571" y="327755"/>
                </a:cubicBezTo>
                <a:cubicBezTo>
                  <a:pt x="1913804" y="327755"/>
                  <a:pt x="1916037" y="327755"/>
                  <a:pt x="1918270" y="327755"/>
                </a:cubicBezTo>
                <a:cubicBezTo>
                  <a:pt x="1920503" y="325517"/>
                  <a:pt x="1922736" y="323280"/>
                  <a:pt x="1924969" y="321043"/>
                </a:cubicBezTo>
                <a:cubicBezTo>
                  <a:pt x="1927203" y="321043"/>
                  <a:pt x="1929436" y="321043"/>
                  <a:pt x="1933902" y="318805"/>
                </a:cubicBezTo>
                <a:cubicBezTo>
                  <a:pt x="1938368" y="312093"/>
                  <a:pt x="1942835" y="303143"/>
                  <a:pt x="1949534" y="291957"/>
                </a:cubicBezTo>
                <a:cubicBezTo>
                  <a:pt x="1951767" y="289719"/>
                  <a:pt x="1956233" y="289719"/>
                  <a:pt x="1960700" y="289719"/>
                </a:cubicBezTo>
                <a:close/>
                <a:moveTo>
                  <a:pt x="1622352" y="241300"/>
                </a:moveTo>
                <a:cubicBezTo>
                  <a:pt x="1617788" y="256580"/>
                  <a:pt x="1606377" y="258763"/>
                  <a:pt x="1585839" y="252215"/>
                </a:cubicBezTo>
                <a:cubicBezTo>
                  <a:pt x="1599531" y="247849"/>
                  <a:pt x="1610941" y="245666"/>
                  <a:pt x="1622352" y="241300"/>
                </a:cubicBezTo>
                <a:close/>
                <a:moveTo>
                  <a:pt x="1065829" y="216536"/>
                </a:moveTo>
                <a:cubicBezTo>
                  <a:pt x="1072455" y="214313"/>
                  <a:pt x="1074664" y="218758"/>
                  <a:pt x="1074664" y="225426"/>
                </a:cubicBezTo>
                <a:cubicBezTo>
                  <a:pt x="1074664" y="229871"/>
                  <a:pt x="1072455" y="234316"/>
                  <a:pt x="1065829" y="234316"/>
                </a:cubicBezTo>
                <a:cubicBezTo>
                  <a:pt x="1052577" y="234316"/>
                  <a:pt x="1039325" y="236538"/>
                  <a:pt x="1023864" y="236538"/>
                </a:cubicBezTo>
                <a:cubicBezTo>
                  <a:pt x="1023864" y="232093"/>
                  <a:pt x="1023864" y="229871"/>
                  <a:pt x="1023864" y="227648"/>
                </a:cubicBezTo>
                <a:cubicBezTo>
                  <a:pt x="1032699" y="225426"/>
                  <a:pt x="1039325" y="223203"/>
                  <a:pt x="1048159" y="220981"/>
                </a:cubicBezTo>
                <a:cubicBezTo>
                  <a:pt x="1052577" y="220981"/>
                  <a:pt x="1059203" y="216536"/>
                  <a:pt x="1065829" y="216536"/>
                </a:cubicBezTo>
                <a:close/>
                <a:moveTo>
                  <a:pt x="1594710" y="204788"/>
                </a:moveTo>
                <a:cubicBezTo>
                  <a:pt x="1596951" y="204788"/>
                  <a:pt x="1596951" y="209334"/>
                  <a:pt x="1596951" y="211607"/>
                </a:cubicBezTo>
                <a:cubicBezTo>
                  <a:pt x="1596951" y="220699"/>
                  <a:pt x="1592468" y="229791"/>
                  <a:pt x="1583504" y="232064"/>
                </a:cubicBezTo>
                <a:cubicBezTo>
                  <a:pt x="1572298" y="238883"/>
                  <a:pt x="1558851" y="243430"/>
                  <a:pt x="1545404" y="247976"/>
                </a:cubicBezTo>
                <a:cubicBezTo>
                  <a:pt x="1531957" y="252522"/>
                  <a:pt x="1518510" y="257068"/>
                  <a:pt x="1507304" y="263887"/>
                </a:cubicBezTo>
                <a:cubicBezTo>
                  <a:pt x="1496098" y="270706"/>
                  <a:pt x="1489374" y="279798"/>
                  <a:pt x="1480410" y="286617"/>
                </a:cubicBezTo>
                <a:cubicBezTo>
                  <a:pt x="1471445" y="293436"/>
                  <a:pt x="1466963" y="293436"/>
                  <a:pt x="1460239" y="284344"/>
                </a:cubicBezTo>
                <a:cubicBezTo>
                  <a:pt x="1457998" y="282071"/>
                  <a:pt x="1455757" y="279798"/>
                  <a:pt x="1453515" y="277525"/>
                </a:cubicBezTo>
                <a:cubicBezTo>
                  <a:pt x="1453515" y="275252"/>
                  <a:pt x="1451274" y="272979"/>
                  <a:pt x="1449033" y="270706"/>
                </a:cubicBezTo>
                <a:cubicBezTo>
                  <a:pt x="1444551" y="277525"/>
                  <a:pt x="1440068" y="282071"/>
                  <a:pt x="1435586" y="286617"/>
                </a:cubicBezTo>
                <a:cubicBezTo>
                  <a:pt x="1433345" y="288890"/>
                  <a:pt x="1426621" y="288890"/>
                  <a:pt x="1422139" y="286617"/>
                </a:cubicBezTo>
                <a:cubicBezTo>
                  <a:pt x="1413174" y="279798"/>
                  <a:pt x="1406451" y="282071"/>
                  <a:pt x="1401968" y="293436"/>
                </a:cubicBezTo>
                <a:cubicBezTo>
                  <a:pt x="1399727" y="291163"/>
                  <a:pt x="1399727" y="286617"/>
                  <a:pt x="1397486" y="286617"/>
                </a:cubicBezTo>
                <a:cubicBezTo>
                  <a:pt x="1393004" y="286617"/>
                  <a:pt x="1386280" y="286617"/>
                  <a:pt x="1381798" y="291163"/>
                </a:cubicBezTo>
                <a:cubicBezTo>
                  <a:pt x="1377315" y="293436"/>
                  <a:pt x="1375074" y="300255"/>
                  <a:pt x="1372833" y="304801"/>
                </a:cubicBezTo>
                <a:cubicBezTo>
                  <a:pt x="1370592" y="302528"/>
                  <a:pt x="1368351" y="297982"/>
                  <a:pt x="1366110" y="295709"/>
                </a:cubicBezTo>
                <a:cubicBezTo>
                  <a:pt x="1361627" y="297982"/>
                  <a:pt x="1359386" y="302528"/>
                  <a:pt x="1357145" y="304801"/>
                </a:cubicBezTo>
                <a:cubicBezTo>
                  <a:pt x="1357145" y="304801"/>
                  <a:pt x="1354904" y="302528"/>
                  <a:pt x="1354904" y="302528"/>
                </a:cubicBezTo>
                <a:cubicBezTo>
                  <a:pt x="1357145" y="291163"/>
                  <a:pt x="1350421" y="286617"/>
                  <a:pt x="1339215" y="288890"/>
                </a:cubicBezTo>
                <a:cubicBezTo>
                  <a:pt x="1336974" y="288890"/>
                  <a:pt x="1334733" y="286617"/>
                  <a:pt x="1330251" y="284344"/>
                </a:cubicBezTo>
                <a:cubicBezTo>
                  <a:pt x="1332492" y="282071"/>
                  <a:pt x="1334733" y="277525"/>
                  <a:pt x="1336974" y="275252"/>
                </a:cubicBezTo>
                <a:cubicBezTo>
                  <a:pt x="1345939" y="272979"/>
                  <a:pt x="1352663" y="263887"/>
                  <a:pt x="1361627" y="272979"/>
                </a:cubicBezTo>
                <a:cubicBezTo>
                  <a:pt x="1366110" y="270706"/>
                  <a:pt x="1370592" y="268433"/>
                  <a:pt x="1375074" y="266160"/>
                </a:cubicBezTo>
                <a:cubicBezTo>
                  <a:pt x="1377315" y="263887"/>
                  <a:pt x="1379557" y="263887"/>
                  <a:pt x="1381798" y="263887"/>
                </a:cubicBezTo>
                <a:cubicBezTo>
                  <a:pt x="1381798" y="266160"/>
                  <a:pt x="1381798" y="268433"/>
                  <a:pt x="1381798" y="270706"/>
                </a:cubicBezTo>
                <a:cubicBezTo>
                  <a:pt x="1381798" y="272979"/>
                  <a:pt x="1379557" y="275252"/>
                  <a:pt x="1379557" y="275252"/>
                </a:cubicBezTo>
                <a:cubicBezTo>
                  <a:pt x="1379557" y="277525"/>
                  <a:pt x="1381798" y="277525"/>
                  <a:pt x="1381798" y="279798"/>
                </a:cubicBezTo>
                <a:cubicBezTo>
                  <a:pt x="1390763" y="272979"/>
                  <a:pt x="1401968" y="268433"/>
                  <a:pt x="1413174" y="263887"/>
                </a:cubicBezTo>
                <a:cubicBezTo>
                  <a:pt x="1413174" y="266160"/>
                  <a:pt x="1410933" y="268433"/>
                  <a:pt x="1410933" y="270706"/>
                </a:cubicBezTo>
                <a:cubicBezTo>
                  <a:pt x="1410933" y="270706"/>
                  <a:pt x="1413174" y="275252"/>
                  <a:pt x="1413174" y="275252"/>
                </a:cubicBezTo>
                <a:cubicBezTo>
                  <a:pt x="1415415" y="275252"/>
                  <a:pt x="1417657" y="275252"/>
                  <a:pt x="1417657" y="272979"/>
                </a:cubicBezTo>
                <a:cubicBezTo>
                  <a:pt x="1422139" y="263887"/>
                  <a:pt x="1431104" y="261614"/>
                  <a:pt x="1440068" y="261614"/>
                </a:cubicBezTo>
                <a:cubicBezTo>
                  <a:pt x="1442310" y="261614"/>
                  <a:pt x="1446792" y="261614"/>
                  <a:pt x="1446792" y="259341"/>
                </a:cubicBezTo>
                <a:cubicBezTo>
                  <a:pt x="1451274" y="250249"/>
                  <a:pt x="1457998" y="247976"/>
                  <a:pt x="1466963" y="245703"/>
                </a:cubicBezTo>
                <a:cubicBezTo>
                  <a:pt x="1475927" y="241156"/>
                  <a:pt x="1484892" y="234337"/>
                  <a:pt x="1496098" y="241156"/>
                </a:cubicBezTo>
                <a:cubicBezTo>
                  <a:pt x="1498339" y="243430"/>
                  <a:pt x="1505063" y="241156"/>
                  <a:pt x="1509545" y="238883"/>
                </a:cubicBezTo>
                <a:cubicBezTo>
                  <a:pt x="1525233" y="234337"/>
                  <a:pt x="1543163" y="227518"/>
                  <a:pt x="1558851" y="220699"/>
                </a:cubicBezTo>
                <a:cubicBezTo>
                  <a:pt x="1567815" y="216153"/>
                  <a:pt x="1579021" y="211607"/>
                  <a:pt x="1587986" y="207061"/>
                </a:cubicBezTo>
                <a:cubicBezTo>
                  <a:pt x="1590227" y="207061"/>
                  <a:pt x="1592468" y="204788"/>
                  <a:pt x="1594710" y="204788"/>
                </a:cubicBezTo>
                <a:close/>
                <a:moveTo>
                  <a:pt x="1151778" y="195263"/>
                </a:moveTo>
                <a:cubicBezTo>
                  <a:pt x="1151778" y="197583"/>
                  <a:pt x="1154039" y="199904"/>
                  <a:pt x="1154039" y="199904"/>
                </a:cubicBezTo>
                <a:cubicBezTo>
                  <a:pt x="1149517" y="204544"/>
                  <a:pt x="1147256" y="209185"/>
                  <a:pt x="1142734" y="209185"/>
                </a:cubicBezTo>
                <a:cubicBezTo>
                  <a:pt x="1124646" y="216145"/>
                  <a:pt x="1106558" y="218465"/>
                  <a:pt x="1086209" y="223106"/>
                </a:cubicBezTo>
                <a:cubicBezTo>
                  <a:pt x="1083948" y="225426"/>
                  <a:pt x="1081687" y="223106"/>
                  <a:pt x="1079426" y="223106"/>
                </a:cubicBezTo>
                <a:cubicBezTo>
                  <a:pt x="1083948" y="213825"/>
                  <a:pt x="1092992" y="211505"/>
                  <a:pt x="1102036" y="211505"/>
                </a:cubicBezTo>
                <a:cubicBezTo>
                  <a:pt x="1111080" y="211505"/>
                  <a:pt x="1122385" y="211505"/>
                  <a:pt x="1131429" y="202224"/>
                </a:cubicBezTo>
                <a:cubicBezTo>
                  <a:pt x="1133690" y="197583"/>
                  <a:pt x="1144995" y="197583"/>
                  <a:pt x="1151778" y="195263"/>
                </a:cubicBezTo>
                <a:close/>
                <a:moveTo>
                  <a:pt x="1923977" y="150813"/>
                </a:moveTo>
                <a:cubicBezTo>
                  <a:pt x="1923977" y="157617"/>
                  <a:pt x="1923977" y="164420"/>
                  <a:pt x="1923977" y="171224"/>
                </a:cubicBezTo>
                <a:cubicBezTo>
                  <a:pt x="1915029" y="173492"/>
                  <a:pt x="1903845" y="175760"/>
                  <a:pt x="1894897" y="180295"/>
                </a:cubicBezTo>
                <a:cubicBezTo>
                  <a:pt x="1890423" y="182563"/>
                  <a:pt x="1888186" y="189367"/>
                  <a:pt x="1883712" y="193902"/>
                </a:cubicBezTo>
                <a:cubicBezTo>
                  <a:pt x="1883712" y="193902"/>
                  <a:pt x="1881475" y="196170"/>
                  <a:pt x="1879238" y="198438"/>
                </a:cubicBezTo>
                <a:cubicBezTo>
                  <a:pt x="1877001" y="196170"/>
                  <a:pt x="1874764" y="193902"/>
                  <a:pt x="1874764" y="191635"/>
                </a:cubicBezTo>
                <a:cubicBezTo>
                  <a:pt x="1877001" y="178027"/>
                  <a:pt x="1890423" y="162152"/>
                  <a:pt x="1901608" y="157617"/>
                </a:cubicBezTo>
                <a:cubicBezTo>
                  <a:pt x="1910556" y="155349"/>
                  <a:pt x="1917266" y="153081"/>
                  <a:pt x="1923977" y="150813"/>
                </a:cubicBezTo>
                <a:close/>
                <a:moveTo>
                  <a:pt x="1571472" y="117582"/>
                </a:moveTo>
                <a:cubicBezTo>
                  <a:pt x="1579014" y="115055"/>
                  <a:pt x="1586835" y="114494"/>
                  <a:pt x="1592421" y="117862"/>
                </a:cubicBezTo>
                <a:cubicBezTo>
                  <a:pt x="1599125" y="120108"/>
                  <a:pt x="1608064" y="129091"/>
                  <a:pt x="1608064" y="133582"/>
                </a:cubicBezTo>
                <a:cubicBezTo>
                  <a:pt x="1608064" y="140320"/>
                  <a:pt x="1601360" y="151548"/>
                  <a:pt x="1594656" y="151548"/>
                </a:cubicBezTo>
                <a:cubicBezTo>
                  <a:pt x="1579013" y="158285"/>
                  <a:pt x="1565606" y="165023"/>
                  <a:pt x="1552198" y="176251"/>
                </a:cubicBezTo>
                <a:cubicBezTo>
                  <a:pt x="1549963" y="178497"/>
                  <a:pt x="1543259" y="178497"/>
                  <a:pt x="1541025" y="176251"/>
                </a:cubicBezTo>
                <a:cubicBezTo>
                  <a:pt x="1534321" y="171760"/>
                  <a:pt x="1532086" y="176251"/>
                  <a:pt x="1527617" y="180743"/>
                </a:cubicBezTo>
                <a:cubicBezTo>
                  <a:pt x="1520913" y="187480"/>
                  <a:pt x="1511974" y="194217"/>
                  <a:pt x="1503036" y="187480"/>
                </a:cubicBezTo>
                <a:cubicBezTo>
                  <a:pt x="1487393" y="203200"/>
                  <a:pt x="1482924" y="200954"/>
                  <a:pt x="1471751" y="185234"/>
                </a:cubicBezTo>
                <a:cubicBezTo>
                  <a:pt x="1467282" y="180743"/>
                  <a:pt x="1462812" y="176251"/>
                  <a:pt x="1453874" y="178497"/>
                </a:cubicBezTo>
                <a:cubicBezTo>
                  <a:pt x="1447170" y="180743"/>
                  <a:pt x="1442701" y="178497"/>
                  <a:pt x="1435997" y="176251"/>
                </a:cubicBezTo>
                <a:cubicBezTo>
                  <a:pt x="1422589" y="176251"/>
                  <a:pt x="1409181" y="171760"/>
                  <a:pt x="1398008" y="174006"/>
                </a:cubicBezTo>
                <a:cubicBezTo>
                  <a:pt x="1384600" y="174006"/>
                  <a:pt x="1373427" y="176251"/>
                  <a:pt x="1368958" y="158285"/>
                </a:cubicBezTo>
                <a:cubicBezTo>
                  <a:pt x="1351081" y="174006"/>
                  <a:pt x="1333203" y="171760"/>
                  <a:pt x="1313092" y="169514"/>
                </a:cubicBezTo>
                <a:cubicBezTo>
                  <a:pt x="1299684" y="169514"/>
                  <a:pt x="1284041" y="169514"/>
                  <a:pt x="1268399" y="169514"/>
                </a:cubicBezTo>
                <a:cubicBezTo>
                  <a:pt x="1266164" y="169514"/>
                  <a:pt x="1259460" y="169514"/>
                  <a:pt x="1257226" y="167268"/>
                </a:cubicBezTo>
                <a:cubicBezTo>
                  <a:pt x="1257226" y="162777"/>
                  <a:pt x="1257226" y="158285"/>
                  <a:pt x="1259460" y="153794"/>
                </a:cubicBezTo>
                <a:cubicBezTo>
                  <a:pt x="1261695" y="149303"/>
                  <a:pt x="1266164" y="147057"/>
                  <a:pt x="1270634" y="142565"/>
                </a:cubicBezTo>
                <a:cubicBezTo>
                  <a:pt x="1277337" y="147057"/>
                  <a:pt x="1284041" y="149303"/>
                  <a:pt x="1290745" y="144811"/>
                </a:cubicBezTo>
                <a:cubicBezTo>
                  <a:pt x="1292980" y="142565"/>
                  <a:pt x="1297449" y="144811"/>
                  <a:pt x="1301918" y="144811"/>
                </a:cubicBezTo>
                <a:cubicBezTo>
                  <a:pt x="1313092" y="149303"/>
                  <a:pt x="1324265" y="138074"/>
                  <a:pt x="1335438" y="140320"/>
                </a:cubicBezTo>
                <a:cubicBezTo>
                  <a:pt x="1348846" y="142565"/>
                  <a:pt x="1360019" y="142565"/>
                  <a:pt x="1373427" y="142565"/>
                </a:cubicBezTo>
                <a:cubicBezTo>
                  <a:pt x="1373427" y="142565"/>
                  <a:pt x="1375662" y="142565"/>
                  <a:pt x="1375662" y="142565"/>
                </a:cubicBezTo>
                <a:cubicBezTo>
                  <a:pt x="1398008" y="133582"/>
                  <a:pt x="1420354" y="138074"/>
                  <a:pt x="1440466" y="142565"/>
                </a:cubicBezTo>
                <a:cubicBezTo>
                  <a:pt x="1447170" y="142565"/>
                  <a:pt x="1453874" y="140320"/>
                  <a:pt x="1460578" y="138074"/>
                </a:cubicBezTo>
                <a:cubicBezTo>
                  <a:pt x="1471751" y="133582"/>
                  <a:pt x="1482924" y="133582"/>
                  <a:pt x="1494097" y="135828"/>
                </a:cubicBezTo>
                <a:cubicBezTo>
                  <a:pt x="1496332" y="138074"/>
                  <a:pt x="1496332" y="138074"/>
                  <a:pt x="1498567" y="138074"/>
                </a:cubicBezTo>
                <a:cubicBezTo>
                  <a:pt x="1511974" y="129091"/>
                  <a:pt x="1529851" y="138074"/>
                  <a:pt x="1545494" y="133582"/>
                </a:cubicBezTo>
                <a:cubicBezTo>
                  <a:pt x="1547729" y="133582"/>
                  <a:pt x="1552198" y="131337"/>
                  <a:pt x="1552198" y="129091"/>
                </a:cubicBezTo>
                <a:cubicBezTo>
                  <a:pt x="1556667" y="124599"/>
                  <a:pt x="1563930" y="120108"/>
                  <a:pt x="1571472" y="117582"/>
                </a:cubicBezTo>
                <a:close/>
                <a:moveTo>
                  <a:pt x="1917296" y="58738"/>
                </a:moveTo>
                <a:cubicBezTo>
                  <a:pt x="1919523" y="60972"/>
                  <a:pt x="1921750" y="63207"/>
                  <a:pt x="1923976" y="63207"/>
                </a:cubicBezTo>
                <a:cubicBezTo>
                  <a:pt x="1923976" y="69909"/>
                  <a:pt x="1923976" y="76612"/>
                  <a:pt x="1923976" y="83315"/>
                </a:cubicBezTo>
                <a:cubicBezTo>
                  <a:pt x="1921750" y="85549"/>
                  <a:pt x="1915070" y="87783"/>
                  <a:pt x="1915070" y="92252"/>
                </a:cubicBezTo>
                <a:cubicBezTo>
                  <a:pt x="1912843" y="96721"/>
                  <a:pt x="1910617" y="98955"/>
                  <a:pt x="1906163" y="96721"/>
                </a:cubicBezTo>
                <a:cubicBezTo>
                  <a:pt x="1897257" y="94486"/>
                  <a:pt x="1890577" y="92252"/>
                  <a:pt x="1888350" y="101189"/>
                </a:cubicBezTo>
                <a:cubicBezTo>
                  <a:pt x="1881670" y="101189"/>
                  <a:pt x="1874991" y="101189"/>
                  <a:pt x="1870537" y="101189"/>
                </a:cubicBezTo>
                <a:cubicBezTo>
                  <a:pt x="1868311" y="114595"/>
                  <a:pt x="1866084" y="125766"/>
                  <a:pt x="1863857" y="139171"/>
                </a:cubicBezTo>
                <a:cubicBezTo>
                  <a:pt x="1861631" y="141406"/>
                  <a:pt x="1863857" y="143640"/>
                  <a:pt x="1863857" y="145874"/>
                </a:cubicBezTo>
                <a:cubicBezTo>
                  <a:pt x="1868311" y="154811"/>
                  <a:pt x="1866084" y="159280"/>
                  <a:pt x="1854951" y="159280"/>
                </a:cubicBezTo>
                <a:cubicBezTo>
                  <a:pt x="1848271" y="159280"/>
                  <a:pt x="1841591" y="157046"/>
                  <a:pt x="1839365" y="165983"/>
                </a:cubicBezTo>
                <a:cubicBezTo>
                  <a:pt x="1830458" y="165983"/>
                  <a:pt x="1821552" y="161514"/>
                  <a:pt x="1814872" y="172685"/>
                </a:cubicBezTo>
                <a:cubicBezTo>
                  <a:pt x="1812645" y="177154"/>
                  <a:pt x="1803739" y="177154"/>
                  <a:pt x="1799285" y="179388"/>
                </a:cubicBezTo>
                <a:cubicBezTo>
                  <a:pt x="1797059" y="179388"/>
                  <a:pt x="1792605" y="174920"/>
                  <a:pt x="1790379" y="170451"/>
                </a:cubicBezTo>
                <a:cubicBezTo>
                  <a:pt x="1783699" y="170451"/>
                  <a:pt x="1774792" y="170451"/>
                  <a:pt x="1777019" y="157046"/>
                </a:cubicBezTo>
                <a:cubicBezTo>
                  <a:pt x="1777019" y="157046"/>
                  <a:pt x="1772566" y="154811"/>
                  <a:pt x="1770339" y="154811"/>
                </a:cubicBezTo>
                <a:cubicBezTo>
                  <a:pt x="1761433" y="154811"/>
                  <a:pt x="1752526" y="148108"/>
                  <a:pt x="1752526" y="143640"/>
                </a:cubicBezTo>
                <a:cubicBezTo>
                  <a:pt x="1752526" y="132469"/>
                  <a:pt x="1759206" y="128000"/>
                  <a:pt x="1765886" y="128000"/>
                </a:cubicBezTo>
                <a:cubicBezTo>
                  <a:pt x="1779246" y="130234"/>
                  <a:pt x="1788152" y="121297"/>
                  <a:pt x="1799285" y="116829"/>
                </a:cubicBezTo>
                <a:cubicBezTo>
                  <a:pt x="1808192" y="114595"/>
                  <a:pt x="1808192" y="114595"/>
                  <a:pt x="1814872" y="121297"/>
                </a:cubicBezTo>
                <a:cubicBezTo>
                  <a:pt x="1819325" y="105658"/>
                  <a:pt x="1843818" y="116829"/>
                  <a:pt x="1848271" y="94486"/>
                </a:cubicBezTo>
                <a:cubicBezTo>
                  <a:pt x="1839365" y="94486"/>
                  <a:pt x="1832685" y="96721"/>
                  <a:pt x="1826005" y="96721"/>
                </a:cubicBezTo>
                <a:cubicBezTo>
                  <a:pt x="1819325" y="98955"/>
                  <a:pt x="1810418" y="98955"/>
                  <a:pt x="1801512" y="101189"/>
                </a:cubicBezTo>
                <a:cubicBezTo>
                  <a:pt x="1797059" y="103423"/>
                  <a:pt x="1790379" y="105658"/>
                  <a:pt x="1785926" y="107892"/>
                </a:cubicBezTo>
                <a:cubicBezTo>
                  <a:pt x="1777019" y="116829"/>
                  <a:pt x="1772566" y="116829"/>
                  <a:pt x="1765886" y="103423"/>
                </a:cubicBezTo>
                <a:cubicBezTo>
                  <a:pt x="1772566" y="101189"/>
                  <a:pt x="1779246" y="98955"/>
                  <a:pt x="1785926" y="98955"/>
                </a:cubicBezTo>
                <a:cubicBezTo>
                  <a:pt x="1794832" y="96721"/>
                  <a:pt x="1799285" y="94486"/>
                  <a:pt x="1805965" y="85549"/>
                </a:cubicBezTo>
                <a:cubicBezTo>
                  <a:pt x="1808192" y="81081"/>
                  <a:pt x="1817098" y="78846"/>
                  <a:pt x="1821552" y="76612"/>
                </a:cubicBezTo>
                <a:cubicBezTo>
                  <a:pt x="1834911" y="72144"/>
                  <a:pt x="1848271" y="69909"/>
                  <a:pt x="1861631" y="65441"/>
                </a:cubicBezTo>
                <a:cubicBezTo>
                  <a:pt x="1872764" y="63207"/>
                  <a:pt x="1881670" y="60972"/>
                  <a:pt x="1888350" y="72144"/>
                </a:cubicBezTo>
                <a:cubicBezTo>
                  <a:pt x="1888350" y="74378"/>
                  <a:pt x="1895030" y="74378"/>
                  <a:pt x="1897257" y="74378"/>
                </a:cubicBezTo>
                <a:cubicBezTo>
                  <a:pt x="1903937" y="69909"/>
                  <a:pt x="1910617" y="65441"/>
                  <a:pt x="1917296" y="58738"/>
                </a:cubicBezTo>
                <a:close/>
                <a:moveTo>
                  <a:pt x="1900286" y="0"/>
                </a:moveTo>
                <a:cubicBezTo>
                  <a:pt x="1902484" y="0"/>
                  <a:pt x="1906880" y="0"/>
                  <a:pt x="1911276" y="0"/>
                </a:cubicBezTo>
                <a:cubicBezTo>
                  <a:pt x="1911276" y="2309"/>
                  <a:pt x="1911276" y="4618"/>
                  <a:pt x="1911276" y="6927"/>
                </a:cubicBezTo>
                <a:cubicBezTo>
                  <a:pt x="1911276" y="18473"/>
                  <a:pt x="1904682" y="25400"/>
                  <a:pt x="1893692" y="23091"/>
                </a:cubicBezTo>
                <a:cubicBezTo>
                  <a:pt x="1889295" y="20782"/>
                  <a:pt x="1887097" y="13854"/>
                  <a:pt x="1882701" y="9236"/>
                </a:cubicBezTo>
                <a:cubicBezTo>
                  <a:pt x="1889295" y="2309"/>
                  <a:pt x="1900286" y="11545"/>
                  <a:pt x="1900286" y="0"/>
                </a:cubicBezTo>
                <a:close/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815984" y="0"/>
            <a:ext cx="4429784" cy="6858000"/>
          </a:xfrm>
          <a:custGeom>
            <a:avLst/>
            <a:gdLst>
              <a:gd name="connsiteX0" fmla="*/ 2057943 w 4429784"/>
              <a:gd name="connsiteY0" fmla="*/ 6322035 h 6858000"/>
              <a:gd name="connsiteX1" fmla="*/ 2087583 w 4429784"/>
              <a:gd name="connsiteY1" fmla="*/ 6364379 h 6858000"/>
              <a:gd name="connsiteX2" fmla="*/ 2057943 w 4429784"/>
              <a:gd name="connsiteY2" fmla="*/ 6364379 h 6858000"/>
              <a:gd name="connsiteX3" fmla="*/ 2057943 w 4429784"/>
              <a:gd name="connsiteY3" fmla="*/ 6322035 h 6858000"/>
              <a:gd name="connsiteX4" fmla="*/ 1936772 w 4429784"/>
              <a:gd name="connsiteY4" fmla="*/ 6309332 h 6858000"/>
              <a:gd name="connsiteX5" fmla="*/ 2001266 w 4429784"/>
              <a:gd name="connsiteY5" fmla="*/ 6326657 h 6858000"/>
              <a:gd name="connsiteX6" fmla="*/ 2007129 w 4429784"/>
              <a:gd name="connsiteY6" fmla="*/ 6338204 h 6858000"/>
              <a:gd name="connsiteX7" fmla="*/ 1995404 w 4429784"/>
              <a:gd name="connsiteY7" fmla="*/ 6355529 h 6858000"/>
              <a:gd name="connsiteX8" fmla="*/ 1966087 w 4429784"/>
              <a:gd name="connsiteY8" fmla="*/ 6367076 h 6858000"/>
              <a:gd name="connsiteX9" fmla="*/ 1930909 w 4429784"/>
              <a:gd name="connsiteY9" fmla="*/ 6349754 h 6858000"/>
              <a:gd name="connsiteX10" fmla="*/ 1930909 w 4429784"/>
              <a:gd name="connsiteY10" fmla="*/ 6343979 h 6858000"/>
              <a:gd name="connsiteX11" fmla="*/ 1936772 w 4429784"/>
              <a:gd name="connsiteY11" fmla="*/ 6309332 h 6858000"/>
              <a:gd name="connsiteX12" fmla="*/ 2015598 w 4429784"/>
              <a:gd name="connsiteY12" fmla="*/ 6165361 h 6858000"/>
              <a:gd name="connsiteX13" fmla="*/ 2080093 w 4429784"/>
              <a:gd name="connsiteY13" fmla="*/ 6266142 h 6858000"/>
              <a:gd name="connsiteX14" fmla="*/ 2074230 w 4429784"/>
              <a:gd name="connsiteY14" fmla="*/ 6307641 h 6858000"/>
              <a:gd name="connsiteX15" fmla="*/ 2050776 w 4429784"/>
              <a:gd name="connsiteY15" fmla="*/ 6313568 h 6858000"/>
              <a:gd name="connsiteX16" fmla="*/ 2015598 w 4429784"/>
              <a:gd name="connsiteY16" fmla="*/ 6165361 h 6858000"/>
              <a:gd name="connsiteX17" fmla="*/ 1883483 w 4429784"/>
              <a:gd name="connsiteY17" fmla="*/ 6084905 h 6858000"/>
              <a:gd name="connsiteX18" fmla="*/ 1901267 w 4429784"/>
              <a:gd name="connsiteY18" fmla="*/ 6102526 h 6858000"/>
              <a:gd name="connsiteX19" fmla="*/ 1924980 w 4429784"/>
              <a:gd name="connsiteY19" fmla="*/ 6131896 h 6858000"/>
              <a:gd name="connsiteX20" fmla="*/ 1948693 w 4429784"/>
              <a:gd name="connsiteY20" fmla="*/ 6167138 h 6858000"/>
              <a:gd name="connsiteX21" fmla="*/ 1954619 w 4429784"/>
              <a:gd name="connsiteY21" fmla="*/ 6225873 h 6858000"/>
              <a:gd name="connsiteX22" fmla="*/ 1942763 w 4429784"/>
              <a:gd name="connsiteY22" fmla="*/ 6261114 h 6858000"/>
              <a:gd name="connsiteX23" fmla="*/ 1901267 w 4429784"/>
              <a:gd name="connsiteY23" fmla="*/ 6237620 h 6858000"/>
              <a:gd name="connsiteX24" fmla="*/ 1871627 w 4429784"/>
              <a:gd name="connsiteY24" fmla="*/ 6143643 h 6858000"/>
              <a:gd name="connsiteX25" fmla="*/ 1883483 w 4429784"/>
              <a:gd name="connsiteY25" fmla="*/ 6084905 h 6858000"/>
              <a:gd name="connsiteX26" fmla="*/ 1846220 w 4429784"/>
              <a:gd name="connsiteY26" fmla="*/ 5991747 h 6858000"/>
              <a:gd name="connsiteX27" fmla="*/ 1913971 w 4429784"/>
              <a:gd name="connsiteY27" fmla="*/ 6070387 h 6858000"/>
              <a:gd name="connsiteX28" fmla="*/ 1883174 w 4429784"/>
              <a:gd name="connsiteY28" fmla="*/ 6076436 h 6858000"/>
              <a:gd name="connsiteX29" fmla="*/ 1846220 w 4429784"/>
              <a:gd name="connsiteY29" fmla="*/ 5991747 h 6858000"/>
              <a:gd name="connsiteX30" fmla="*/ 1964785 w 4429784"/>
              <a:gd name="connsiteY30" fmla="*/ 5915527 h 6858000"/>
              <a:gd name="connsiteX31" fmla="*/ 2028300 w 4429784"/>
              <a:gd name="connsiteY31" fmla="*/ 5974812 h 6858000"/>
              <a:gd name="connsiteX32" fmla="*/ 2002894 w 4429784"/>
              <a:gd name="connsiteY32" fmla="*/ 6004452 h 6858000"/>
              <a:gd name="connsiteX33" fmla="*/ 1983838 w 4429784"/>
              <a:gd name="connsiteY33" fmla="*/ 5980739 h 6858000"/>
              <a:gd name="connsiteX34" fmla="*/ 1971136 w 4429784"/>
              <a:gd name="connsiteY34" fmla="*/ 5939240 h 6858000"/>
              <a:gd name="connsiteX35" fmla="*/ 1964785 w 4429784"/>
              <a:gd name="connsiteY35" fmla="*/ 5915527 h 6858000"/>
              <a:gd name="connsiteX36" fmla="*/ 2355765 w 4429784"/>
              <a:gd name="connsiteY36" fmla="*/ 5796963 h 6858000"/>
              <a:gd name="connsiteX37" fmla="*/ 2367056 w 4429784"/>
              <a:gd name="connsiteY37" fmla="*/ 5875602 h 6858000"/>
              <a:gd name="connsiteX38" fmla="*/ 2338828 w 4429784"/>
              <a:gd name="connsiteY38" fmla="*/ 5881652 h 6858000"/>
              <a:gd name="connsiteX39" fmla="*/ 2355765 w 4429784"/>
              <a:gd name="connsiteY39" fmla="*/ 5796963 h 6858000"/>
              <a:gd name="connsiteX40" fmla="*/ 1421081 w 4429784"/>
              <a:gd name="connsiteY40" fmla="*/ 5637643 h 6858000"/>
              <a:gd name="connsiteX41" fmla="*/ 1450721 w 4429784"/>
              <a:gd name="connsiteY41" fmla="*/ 5660932 h 6858000"/>
              <a:gd name="connsiteX42" fmla="*/ 1456651 w 4429784"/>
              <a:gd name="connsiteY42" fmla="*/ 5771559 h 6858000"/>
              <a:gd name="connsiteX43" fmla="*/ 1427008 w 4429784"/>
              <a:gd name="connsiteY43" fmla="*/ 5765736 h 6858000"/>
              <a:gd name="connsiteX44" fmla="*/ 1421081 w 4429784"/>
              <a:gd name="connsiteY44" fmla="*/ 5719158 h 6858000"/>
              <a:gd name="connsiteX45" fmla="*/ 1397369 w 4429784"/>
              <a:gd name="connsiteY45" fmla="*/ 5666755 h 6858000"/>
              <a:gd name="connsiteX46" fmla="*/ 1421081 w 4429784"/>
              <a:gd name="connsiteY46" fmla="*/ 5637643 h 6858000"/>
              <a:gd name="connsiteX47" fmla="*/ 2258654 w 4429784"/>
              <a:gd name="connsiteY47" fmla="*/ 5470912 h 6858000"/>
              <a:gd name="connsiteX48" fmla="*/ 2270511 w 4429784"/>
              <a:gd name="connsiteY48" fmla="*/ 5494504 h 6858000"/>
              <a:gd name="connsiteX49" fmla="*/ 2306080 w 4429784"/>
              <a:gd name="connsiteY49" fmla="*/ 5582973 h 6858000"/>
              <a:gd name="connsiteX50" fmla="*/ 2306080 w 4429784"/>
              <a:gd name="connsiteY50" fmla="*/ 5600668 h 6858000"/>
              <a:gd name="connsiteX51" fmla="*/ 2323866 w 4429784"/>
              <a:gd name="connsiteY51" fmla="*/ 5677342 h 6858000"/>
              <a:gd name="connsiteX52" fmla="*/ 2341650 w 4429784"/>
              <a:gd name="connsiteY52" fmla="*/ 5748118 h 6858000"/>
              <a:gd name="connsiteX53" fmla="*/ 2335723 w 4429784"/>
              <a:gd name="connsiteY53" fmla="*/ 5765811 h 6858000"/>
              <a:gd name="connsiteX54" fmla="*/ 2306080 w 4429784"/>
              <a:gd name="connsiteY54" fmla="*/ 5801199 h 6858000"/>
              <a:gd name="connsiteX55" fmla="*/ 2282367 w 4429784"/>
              <a:gd name="connsiteY55" fmla="*/ 5801199 h 6858000"/>
              <a:gd name="connsiteX56" fmla="*/ 2276440 w 4429784"/>
              <a:gd name="connsiteY56" fmla="*/ 5795301 h 6858000"/>
              <a:gd name="connsiteX57" fmla="*/ 2223088 w 4429784"/>
              <a:gd name="connsiteY57" fmla="*/ 5706832 h 6858000"/>
              <a:gd name="connsiteX58" fmla="*/ 2217158 w 4429784"/>
              <a:gd name="connsiteY58" fmla="*/ 5571178 h 6858000"/>
              <a:gd name="connsiteX59" fmla="*/ 2211231 w 4429784"/>
              <a:gd name="connsiteY59" fmla="*/ 5535790 h 6858000"/>
              <a:gd name="connsiteX60" fmla="*/ 2223088 w 4429784"/>
              <a:gd name="connsiteY60" fmla="*/ 5523995 h 6858000"/>
              <a:gd name="connsiteX61" fmla="*/ 2217158 w 4429784"/>
              <a:gd name="connsiteY61" fmla="*/ 5518097 h 6858000"/>
              <a:gd name="connsiteX62" fmla="*/ 2205302 w 4429784"/>
              <a:gd name="connsiteY62" fmla="*/ 5488607 h 6858000"/>
              <a:gd name="connsiteX63" fmla="*/ 2258654 w 4429784"/>
              <a:gd name="connsiteY63" fmla="*/ 5470912 h 6858000"/>
              <a:gd name="connsiteX64" fmla="*/ 1362789 w 4429784"/>
              <a:gd name="connsiteY64" fmla="*/ 5428567 h 6858000"/>
              <a:gd name="connsiteX65" fmla="*/ 1386782 w 4429784"/>
              <a:gd name="connsiteY65" fmla="*/ 5452179 h 6858000"/>
              <a:gd name="connsiteX66" fmla="*/ 1422775 w 4429784"/>
              <a:gd name="connsiteY66" fmla="*/ 5599743 h 6858000"/>
              <a:gd name="connsiteX67" fmla="*/ 1422775 w 4429784"/>
              <a:gd name="connsiteY67" fmla="*/ 5623352 h 6858000"/>
              <a:gd name="connsiteX68" fmla="*/ 1386782 w 4429784"/>
              <a:gd name="connsiteY68" fmla="*/ 5552522 h 6858000"/>
              <a:gd name="connsiteX69" fmla="*/ 1362789 w 4429784"/>
              <a:gd name="connsiteY69" fmla="*/ 5493496 h 6858000"/>
              <a:gd name="connsiteX70" fmla="*/ 1356790 w 4429784"/>
              <a:gd name="connsiteY70" fmla="*/ 5463984 h 6858000"/>
              <a:gd name="connsiteX71" fmla="*/ 1362789 w 4429784"/>
              <a:gd name="connsiteY71" fmla="*/ 5428567 h 6858000"/>
              <a:gd name="connsiteX72" fmla="*/ 1655210 w 4429784"/>
              <a:gd name="connsiteY72" fmla="*/ 5140624 h 6858000"/>
              <a:gd name="connsiteX73" fmla="*/ 1685127 w 4429784"/>
              <a:gd name="connsiteY73" fmla="*/ 5218317 h 6858000"/>
              <a:gd name="connsiteX74" fmla="*/ 1691110 w 4429784"/>
              <a:gd name="connsiteY74" fmla="*/ 5307962 h 6858000"/>
              <a:gd name="connsiteX75" fmla="*/ 1709061 w 4429784"/>
              <a:gd name="connsiteY75" fmla="*/ 5349794 h 6858000"/>
              <a:gd name="connsiteX76" fmla="*/ 1738979 w 4429784"/>
              <a:gd name="connsiteY76" fmla="*/ 5457369 h 6858000"/>
              <a:gd name="connsiteX77" fmla="*/ 1744962 w 4429784"/>
              <a:gd name="connsiteY77" fmla="*/ 5481274 h 6858000"/>
              <a:gd name="connsiteX78" fmla="*/ 1762913 w 4429784"/>
              <a:gd name="connsiteY78" fmla="*/ 5529084 h 6858000"/>
              <a:gd name="connsiteX79" fmla="*/ 1750944 w 4429784"/>
              <a:gd name="connsiteY79" fmla="*/ 5582872 h 6858000"/>
              <a:gd name="connsiteX80" fmla="*/ 1756930 w 4429784"/>
              <a:gd name="connsiteY80" fmla="*/ 5588847 h 6858000"/>
              <a:gd name="connsiteX81" fmla="*/ 1798813 w 4429784"/>
              <a:gd name="connsiteY81" fmla="*/ 5660562 h 6858000"/>
              <a:gd name="connsiteX82" fmla="*/ 1828730 w 4429784"/>
              <a:gd name="connsiteY82" fmla="*/ 5744232 h 6858000"/>
              <a:gd name="connsiteX83" fmla="*/ 1840696 w 4429784"/>
              <a:gd name="connsiteY83" fmla="*/ 5875709 h 6858000"/>
              <a:gd name="connsiteX84" fmla="*/ 1888565 w 4429784"/>
              <a:gd name="connsiteY84" fmla="*/ 5953401 h 6858000"/>
              <a:gd name="connsiteX85" fmla="*/ 1882582 w 4429784"/>
              <a:gd name="connsiteY85" fmla="*/ 5983281 h 6858000"/>
              <a:gd name="connsiteX86" fmla="*/ 1858648 w 4429784"/>
              <a:gd name="connsiteY86" fmla="*/ 5971329 h 6858000"/>
              <a:gd name="connsiteX87" fmla="*/ 1810779 w 4429784"/>
              <a:gd name="connsiteY87" fmla="*/ 5911566 h 6858000"/>
              <a:gd name="connsiteX88" fmla="*/ 1738979 w 4429784"/>
              <a:gd name="connsiteY88" fmla="*/ 5792041 h 6858000"/>
              <a:gd name="connsiteX89" fmla="*/ 1715044 w 4429784"/>
              <a:gd name="connsiteY89" fmla="*/ 5720324 h 6858000"/>
              <a:gd name="connsiteX90" fmla="*/ 1685127 w 4429784"/>
              <a:gd name="connsiteY90" fmla="*/ 5600799 h 6858000"/>
              <a:gd name="connsiteX91" fmla="*/ 1709061 w 4429784"/>
              <a:gd name="connsiteY91" fmla="*/ 5523107 h 6858000"/>
              <a:gd name="connsiteX92" fmla="*/ 1661193 w 4429784"/>
              <a:gd name="connsiteY92" fmla="*/ 5487249 h 6858000"/>
              <a:gd name="connsiteX93" fmla="*/ 1637261 w 4429784"/>
              <a:gd name="connsiteY93" fmla="*/ 5421512 h 6858000"/>
              <a:gd name="connsiteX94" fmla="*/ 1661193 w 4429784"/>
              <a:gd name="connsiteY94" fmla="*/ 5391629 h 6858000"/>
              <a:gd name="connsiteX95" fmla="*/ 1631276 w 4429784"/>
              <a:gd name="connsiteY95" fmla="*/ 5152577 h 6858000"/>
              <a:gd name="connsiteX96" fmla="*/ 1655210 w 4429784"/>
              <a:gd name="connsiteY96" fmla="*/ 5140624 h 6858000"/>
              <a:gd name="connsiteX97" fmla="*/ 2242355 w 4429784"/>
              <a:gd name="connsiteY97" fmla="*/ 5111581 h 6858000"/>
              <a:gd name="connsiteX98" fmla="*/ 2300247 w 4429784"/>
              <a:gd name="connsiteY98" fmla="*/ 5160542 h 6858000"/>
              <a:gd name="connsiteX99" fmla="*/ 2312010 w 4429784"/>
              <a:gd name="connsiteY99" fmla="*/ 5212766 h 6858000"/>
              <a:gd name="connsiteX100" fmla="*/ 2294368 w 4429784"/>
              <a:gd name="connsiteY100" fmla="*/ 5253388 h 6858000"/>
              <a:gd name="connsiteX101" fmla="*/ 2264960 w 4429784"/>
              <a:gd name="connsiteY101" fmla="*/ 5247583 h 6858000"/>
              <a:gd name="connsiteX102" fmla="*/ 2206150 w 4429784"/>
              <a:gd name="connsiteY102" fmla="*/ 5119923 h 6858000"/>
              <a:gd name="connsiteX103" fmla="*/ 2242355 w 4429784"/>
              <a:gd name="connsiteY103" fmla="*/ 5111581 h 6858000"/>
              <a:gd name="connsiteX104" fmla="*/ 2122557 w 4429784"/>
              <a:gd name="connsiteY104" fmla="*/ 5068637 h 6858000"/>
              <a:gd name="connsiteX105" fmla="*/ 2158316 w 4429784"/>
              <a:gd name="connsiteY105" fmla="*/ 5098589 h 6858000"/>
              <a:gd name="connsiteX106" fmla="*/ 2164275 w 4429784"/>
              <a:gd name="connsiteY106" fmla="*/ 5128541 h 6858000"/>
              <a:gd name="connsiteX107" fmla="*/ 2229831 w 4429784"/>
              <a:gd name="connsiteY107" fmla="*/ 5230373 h 6858000"/>
              <a:gd name="connsiteX108" fmla="*/ 2229831 w 4429784"/>
              <a:gd name="connsiteY108" fmla="*/ 5308247 h 6858000"/>
              <a:gd name="connsiteX109" fmla="*/ 2140436 w 4429784"/>
              <a:gd name="connsiteY109" fmla="*/ 5278295 h 6858000"/>
              <a:gd name="connsiteX110" fmla="*/ 2176195 w 4429784"/>
              <a:gd name="connsiteY110" fmla="*/ 5266314 h 6858000"/>
              <a:gd name="connsiteX111" fmla="*/ 2140436 w 4429784"/>
              <a:gd name="connsiteY111" fmla="*/ 5242353 h 6858000"/>
              <a:gd name="connsiteX112" fmla="*/ 2140436 w 4429784"/>
              <a:gd name="connsiteY112" fmla="*/ 5236364 h 6858000"/>
              <a:gd name="connsiteX113" fmla="*/ 2194072 w 4429784"/>
              <a:gd name="connsiteY113" fmla="*/ 5236364 h 6858000"/>
              <a:gd name="connsiteX114" fmla="*/ 2170234 w 4429784"/>
              <a:gd name="connsiteY114" fmla="*/ 5194433 h 6858000"/>
              <a:gd name="connsiteX115" fmla="*/ 2158316 w 4429784"/>
              <a:gd name="connsiteY115" fmla="*/ 5218394 h 6858000"/>
              <a:gd name="connsiteX116" fmla="*/ 2140436 w 4429784"/>
              <a:gd name="connsiteY116" fmla="*/ 5206412 h 6858000"/>
              <a:gd name="connsiteX117" fmla="*/ 2104678 w 4429784"/>
              <a:gd name="connsiteY117" fmla="*/ 5182451 h 6858000"/>
              <a:gd name="connsiteX118" fmla="*/ 2086801 w 4429784"/>
              <a:gd name="connsiteY118" fmla="*/ 5116559 h 6858000"/>
              <a:gd name="connsiteX119" fmla="*/ 2092760 w 4429784"/>
              <a:gd name="connsiteY119" fmla="*/ 5098589 h 6858000"/>
              <a:gd name="connsiteX120" fmla="*/ 2122557 w 4429784"/>
              <a:gd name="connsiteY120" fmla="*/ 5068637 h 6858000"/>
              <a:gd name="connsiteX121" fmla="*/ 1744593 w 4429784"/>
              <a:gd name="connsiteY121" fmla="*/ 5051700 h 6858000"/>
              <a:gd name="connsiteX122" fmla="*/ 1762553 w 4429784"/>
              <a:gd name="connsiteY122" fmla="*/ 5051700 h 6858000"/>
              <a:gd name="connsiteX123" fmla="*/ 1822419 w 4429784"/>
              <a:gd name="connsiteY123" fmla="*/ 5123140 h 6858000"/>
              <a:gd name="connsiteX124" fmla="*/ 1834393 w 4429784"/>
              <a:gd name="connsiteY124" fmla="*/ 5242209 h 6858000"/>
              <a:gd name="connsiteX125" fmla="*/ 1834393 w 4429784"/>
              <a:gd name="connsiteY125" fmla="*/ 5277930 h 6858000"/>
              <a:gd name="connsiteX126" fmla="*/ 1870312 w 4429784"/>
              <a:gd name="connsiteY126" fmla="*/ 5325556 h 6858000"/>
              <a:gd name="connsiteX127" fmla="*/ 1876298 w 4429784"/>
              <a:gd name="connsiteY127" fmla="*/ 5432717 h 6858000"/>
              <a:gd name="connsiteX128" fmla="*/ 1882286 w 4429784"/>
              <a:gd name="connsiteY128" fmla="*/ 5468436 h 6858000"/>
              <a:gd name="connsiteX129" fmla="*/ 1906231 w 4429784"/>
              <a:gd name="connsiteY129" fmla="*/ 5563691 h 6858000"/>
              <a:gd name="connsiteX130" fmla="*/ 1918205 w 4429784"/>
              <a:gd name="connsiteY130" fmla="*/ 5647038 h 6858000"/>
              <a:gd name="connsiteX131" fmla="*/ 1870312 w 4429784"/>
              <a:gd name="connsiteY131" fmla="*/ 5611319 h 6858000"/>
              <a:gd name="connsiteX132" fmla="*/ 1858338 w 4429784"/>
              <a:gd name="connsiteY132" fmla="*/ 5539879 h 6858000"/>
              <a:gd name="connsiteX133" fmla="*/ 1822419 w 4429784"/>
              <a:gd name="connsiteY133" fmla="*/ 5492250 h 6858000"/>
              <a:gd name="connsiteX134" fmla="*/ 1810445 w 4429784"/>
              <a:gd name="connsiteY134" fmla="*/ 5456532 h 6858000"/>
              <a:gd name="connsiteX135" fmla="*/ 1822419 w 4429784"/>
              <a:gd name="connsiteY135" fmla="*/ 5408903 h 6858000"/>
              <a:gd name="connsiteX136" fmla="*/ 1810445 w 4429784"/>
              <a:gd name="connsiteY136" fmla="*/ 5283884 h 6858000"/>
              <a:gd name="connsiteX137" fmla="*/ 1798472 w 4429784"/>
              <a:gd name="connsiteY137" fmla="*/ 5230301 h 6858000"/>
              <a:gd name="connsiteX138" fmla="*/ 1780512 w 4429784"/>
              <a:gd name="connsiteY138" fmla="*/ 5176722 h 6858000"/>
              <a:gd name="connsiteX139" fmla="*/ 1744593 w 4429784"/>
              <a:gd name="connsiteY139" fmla="*/ 5069560 h 6858000"/>
              <a:gd name="connsiteX140" fmla="*/ 1744593 w 4429784"/>
              <a:gd name="connsiteY140" fmla="*/ 5051700 h 6858000"/>
              <a:gd name="connsiteX141" fmla="*/ 1942766 w 4429784"/>
              <a:gd name="connsiteY141" fmla="*/ 4767993 h 6858000"/>
              <a:gd name="connsiteX142" fmla="*/ 1960549 w 4429784"/>
              <a:gd name="connsiteY142" fmla="*/ 4797107 h 6858000"/>
              <a:gd name="connsiteX143" fmla="*/ 1936836 w 4429784"/>
              <a:gd name="connsiteY143" fmla="*/ 4814573 h 6858000"/>
              <a:gd name="connsiteX144" fmla="*/ 1930909 w 4429784"/>
              <a:gd name="connsiteY144" fmla="*/ 4808750 h 6858000"/>
              <a:gd name="connsiteX145" fmla="*/ 1930909 w 4429784"/>
              <a:gd name="connsiteY145" fmla="*/ 4773816 h 6858000"/>
              <a:gd name="connsiteX146" fmla="*/ 1942766 w 4429784"/>
              <a:gd name="connsiteY146" fmla="*/ 4767993 h 6858000"/>
              <a:gd name="connsiteX147" fmla="*/ 1681916 w 4429784"/>
              <a:gd name="connsiteY147" fmla="*/ 4691568 h 6858000"/>
              <a:gd name="connsiteX148" fmla="*/ 1721427 w 4429784"/>
              <a:gd name="connsiteY148" fmla="*/ 4729529 h 6858000"/>
              <a:gd name="connsiteX149" fmla="*/ 1757295 w 4429784"/>
              <a:gd name="connsiteY149" fmla="*/ 4873501 h 6858000"/>
              <a:gd name="connsiteX150" fmla="*/ 1745340 w 4429784"/>
              <a:gd name="connsiteY150" fmla="*/ 4903495 h 6858000"/>
              <a:gd name="connsiteX151" fmla="*/ 1709470 w 4429784"/>
              <a:gd name="connsiteY151" fmla="*/ 4885499 h 6858000"/>
              <a:gd name="connsiteX152" fmla="*/ 1673601 w 4429784"/>
              <a:gd name="connsiteY152" fmla="*/ 4741527 h 6858000"/>
              <a:gd name="connsiteX153" fmla="*/ 1655669 w 4429784"/>
              <a:gd name="connsiteY153" fmla="*/ 4693536 h 6858000"/>
              <a:gd name="connsiteX154" fmla="*/ 1681916 w 4429784"/>
              <a:gd name="connsiteY154" fmla="*/ 4691568 h 6858000"/>
              <a:gd name="connsiteX155" fmla="*/ 2020482 w 4429784"/>
              <a:gd name="connsiteY155" fmla="*/ 4429237 h 6858000"/>
              <a:gd name="connsiteX156" fmla="*/ 2055662 w 4429784"/>
              <a:gd name="connsiteY156" fmla="*/ 4447023 h 6858000"/>
              <a:gd name="connsiteX157" fmla="*/ 2061525 w 4429784"/>
              <a:gd name="connsiteY157" fmla="*/ 4458879 h 6858000"/>
              <a:gd name="connsiteX158" fmla="*/ 2076182 w 4429784"/>
              <a:gd name="connsiteY158" fmla="*/ 4472219 h 6858000"/>
              <a:gd name="connsiteX159" fmla="*/ 2073251 w 4429784"/>
              <a:gd name="connsiteY159" fmla="*/ 4494449 h 6858000"/>
              <a:gd name="connsiteX160" fmla="*/ 2043934 w 4429784"/>
              <a:gd name="connsiteY160" fmla="*/ 4518162 h 6858000"/>
              <a:gd name="connsiteX161" fmla="*/ 2032208 w 4429784"/>
              <a:gd name="connsiteY161" fmla="*/ 4506305 h 6858000"/>
              <a:gd name="connsiteX162" fmla="*/ 2049797 w 4429784"/>
              <a:gd name="connsiteY162" fmla="*/ 4470736 h 6858000"/>
              <a:gd name="connsiteX163" fmla="*/ 2020482 w 4429784"/>
              <a:gd name="connsiteY163" fmla="*/ 4429237 h 6858000"/>
              <a:gd name="connsiteX164" fmla="*/ 1966849 w 4429784"/>
              <a:gd name="connsiteY164" fmla="*/ 4403830 h 6858000"/>
              <a:gd name="connsiteX165" fmla="*/ 1996801 w 4429784"/>
              <a:gd name="connsiteY165" fmla="*/ 4439608 h 6858000"/>
              <a:gd name="connsiteX166" fmla="*/ 2008780 w 4429784"/>
              <a:gd name="connsiteY166" fmla="*/ 4469421 h 6858000"/>
              <a:gd name="connsiteX167" fmla="*/ 2038732 w 4429784"/>
              <a:gd name="connsiteY167" fmla="*/ 4576753 h 6858000"/>
              <a:gd name="connsiteX168" fmla="*/ 2056702 w 4429784"/>
              <a:gd name="connsiteY168" fmla="*/ 4630418 h 6858000"/>
              <a:gd name="connsiteX169" fmla="*/ 2092645 w 4429784"/>
              <a:gd name="connsiteY169" fmla="*/ 4684083 h 6858000"/>
              <a:gd name="connsiteX170" fmla="*/ 2104624 w 4429784"/>
              <a:gd name="connsiteY170" fmla="*/ 4719860 h 6858000"/>
              <a:gd name="connsiteX171" fmla="*/ 2128585 w 4429784"/>
              <a:gd name="connsiteY171" fmla="*/ 4719860 h 6858000"/>
              <a:gd name="connsiteX172" fmla="*/ 2170516 w 4429784"/>
              <a:gd name="connsiteY172" fmla="*/ 4725822 h 6858000"/>
              <a:gd name="connsiteX173" fmla="*/ 2170516 w 4429784"/>
              <a:gd name="connsiteY173" fmla="*/ 4761599 h 6858000"/>
              <a:gd name="connsiteX174" fmla="*/ 2164528 w 4429784"/>
              <a:gd name="connsiteY174" fmla="*/ 4809300 h 6858000"/>
              <a:gd name="connsiteX175" fmla="*/ 2128585 w 4429784"/>
              <a:gd name="connsiteY175" fmla="*/ 4743709 h 6858000"/>
              <a:gd name="connsiteX176" fmla="*/ 2116606 w 4429784"/>
              <a:gd name="connsiteY176" fmla="*/ 4749673 h 6858000"/>
              <a:gd name="connsiteX177" fmla="*/ 2146555 w 4429784"/>
              <a:gd name="connsiteY177" fmla="*/ 4880855 h 6858000"/>
              <a:gd name="connsiteX178" fmla="*/ 2158538 w 4429784"/>
              <a:gd name="connsiteY178" fmla="*/ 4946445 h 6858000"/>
              <a:gd name="connsiteX179" fmla="*/ 2128585 w 4429784"/>
              <a:gd name="connsiteY179" fmla="*/ 4982223 h 6858000"/>
              <a:gd name="connsiteX180" fmla="*/ 2104624 w 4429784"/>
              <a:gd name="connsiteY180" fmla="*/ 4946445 h 6858000"/>
              <a:gd name="connsiteX181" fmla="*/ 2038732 w 4429784"/>
              <a:gd name="connsiteY181" fmla="*/ 4886816 h 6858000"/>
              <a:gd name="connsiteX182" fmla="*/ 2050714 w 4429784"/>
              <a:gd name="connsiteY182" fmla="*/ 4857003 h 6858000"/>
              <a:gd name="connsiteX183" fmla="*/ 2020762 w 4429784"/>
              <a:gd name="connsiteY183" fmla="*/ 4851041 h 6858000"/>
              <a:gd name="connsiteX184" fmla="*/ 1990810 w 4429784"/>
              <a:gd name="connsiteY184" fmla="*/ 4779487 h 6858000"/>
              <a:gd name="connsiteX185" fmla="*/ 2014771 w 4429784"/>
              <a:gd name="connsiteY185" fmla="*/ 4767561 h 6858000"/>
              <a:gd name="connsiteX186" fmla="*/ 1984819 w 4429784"/>
              <a:gd name="connsiteY186" fmla="*/ 4737748 h 6858000"/>
              <a:gd name="connsiteX187" fmla="*/ 2020762 w 4429784"/>
              <a:gd name="connsiteY187" fmla="*/ 4725822 h 6858000"/>
              <a:gd name="connsiteX188" fmla="*/ 1984819 w 4429784"/>
              <a:gd name="connsiteY188" fmla="*/ 4713896 h 6858000"/>
              <a:gd name="connsiteX189" fmla="*/ 2050714 w 4429784"/>
              <a:gd name="connsiteY189" fmla="*/ 4696009 h 6858000"/>
              <a:gd name="connsiteX190" fmla="*/ 2026753 w 4429784"/>
              <a:gd name="connsiteY190" fmla="*/ 4660231 h 6858000"/>
              <a:gd name="connsiteX191" fmla="*/ 1984819 w 4429784"/>
              <a:gd name="connsiteY191" fmla="*/ 4660231 h 6858000"/>
              <a:gd name="connsiteX192" fmla="*/ 2008780 w 4429784"/>
              <a:gd name="connsiteY192" fmla="*/ 4612528 h 6858000"/>
              <a:gd name="connsiteX193" fmla="*/ 1948879 w 4429784"/>
              <a:gd name="connsiteY193" fmla="*/ 4564827 h 6858000"/>
              <a:gd name="connsiteX194" fmla="*/ 1954870 w 4429784"/>
              <a:gd name="connsiteY194" fmla="*/ 4540976 h 6858000"/>
              <a:gd name="connsiteX195" fmla="*/ 1978831 w 4429784"/>
              <a:gd name="connsiteY195" fmla="*/ 4540976 h 6858000"/>
              <a:gd name="connsiteX196" fmla="*/ 1930909 w 4429784"/>
              <a:gd name="connsiteY196" fmla="*/ 4499237 h 6858000"/>
              <a:gd name="connsiteX197" fmla="*/ 1930909 w 4429784"/>
              <a:gd name="connsiteY197" fmla="*/ 4487311 h 6858000"/>
              <a:gd name="connsiteX198" fmla="*/ 1972841 w 4429784"/>
              <a:gd name="connsiteY198" fmla="*/ 4481347 h 6858000"/>
              <a:gd name="connsiteX199" fmla="*/ 1954870 w 4429784"/>
              <a:gd name="connsiteY199" fmla="*/ 4439608 h 6858000"/>
              <a:gd name="connsiteX200" fmla="*/ 1942888 w 4429784"/>
              <a:gd name="connsiteY200" fmla="*/ 4439608 h 6858000"/>
              <a:gd name="connsiteX201" fmla="*/ 1948879 w 4429784"/>
              <a:gd name="connsiteY201" fmla="*/ 4427682 h 6858000"/>
              <a:gd name="connsiteX202" fmla="*/ 1966849 w 4429784"/>
              <a:gd name="connsiteY202" fmla="*/ 4403830 h 6858000"/>
              <a:gd name="connsiteX203" fmla="*/ 2038887 w 4429784"/>
              <a:gd name="connsiteY203" fmla="*/ 4378424 h 6858000"/>
              <a:gd name="connsiteX204" fmla="*/ 2057943 w 4429784"/>
              <a:gd name="connsiteY204" fmla="*/ 4408672 h 6858000"/>
              <a:gd name="connsiteX205" fmla="*/ 2045241 w 4429784"/>
              <a:gd name="connsiteY205" fmla="*/ 4420768 h 6858000"/>
              <a:gd name="connsiteX206" fmla="*/ 2019834 w 4429784"/>
              <a:gd name="connsiteY206" fmla="*/ 4384473 h 6858000"/>
              <a:gd name="connsiteX207" fmla="*/ 2038887 w 4429784"/>
              <a:gd name="connsiteY207" fmla="*/ 4378424 h 6858000"/>
              <a:gd name="connsiteX208" fmla="*/ 1990192 w 4429784"/>
              <a:gd name="connsiteY208" fmla="*/ 4336079 h 6858000"/>
              <a:gd name="connsiteX209" fmla="*/ 2032536 w 4429784"/>
              <a:gd name="connsiteY209" fmla="*/ 4348784 h 6858000"/>
              <a:gd name="connsiteX210" fmla="*/ 2026486 w 4429784"/>
              <a:gd name="connsiteY210" fmla="*/ 4367839 h 6858000"/>
              <a:gd name="connsiteX211" fmla="*/ 1990192 w 4429784"/>
              <a:gd name="connsiteY211" fmla="*/ 4336079 h 6858000"/>
              <a:gd name="connsiteX212" fmla="*/ 1385677 w 4429784"/>
              <a:gd name="connsiteY212" fmla="*/ 4247154 h 6858000"/>
              <a:gd name="connsiteX213" fmla="*/ 1445512 w 4429784"/>
              <a:gd name="connsiteY213" fmla="*/ 4283022 h 6858000"/>
              <a:gd name="connsiteX214" fmla="*/ 1493381 w 4429784"/>
              <a:gd name="connsiteY214" fmla="*/ 4402585 h 6858000"/>
              <a:gd name="connsiteX215" fmla="*/ 1583132 w 4429784"/>
              <a:gd name="connsiteY215" fmla="*/ 4558012 h 6858000"/>
              <a:gd name="connsiteX216" fmla="*/ 1577149 w 4429784"/>
              <a:gd name="connsiteY216" fmla="*/ 4611816 h 6858000"/>
              <a:gd name="connsiteX217" fmla="*/ 1541249 w 4429784"/>
              <a:gd name="connsiteY217" fmla="*/ 4647684 h 6858000"/>
              <a:gd name="connsiteX218" fmla="*/ 1571166 w 4429784"/>
              <a:gd name="connsiteY218" fmla="*/ 4653661 h 6858000"/>
              <a:gd name="connsiteX219" fmla="*/ 1589115 w 4429784"/>
              <a:gd name="connsiteY219" fmla="*/ 4713443 h 6858000"/>
              <a:gd name="connsiteX220" fmla="*/ 1607067 w 4429784"/>
              <a:gd name="connsiteY220" fmla="*/ 4767246 h 6858000"/>
              <a:gd name="connsiteX221" fmla="*/ 1583132 w 4429784"/>
              <a:gd name="connsiteY221" fmla="*/ 4779201 h 6858000"/>
              <a:gd name="connsiteX222" fmla="*/ 1642967 w 4429784"/>
              <a:gd name="connsiteY222" fmla="*/ 4844960 h 6858000"/>
              <a:gd name="connsiteX223" fmla="*/ 1607067 w 4429784"/>
              <a:gd name="connsiteY223" fmla="*/ 4862893 h 6858000"/>
              <a:gd name="connsiteX224" fmla="*/ 1636984 w 4429784"/>
              <a:gd name="connsiteY224" fmla="*/ 4886806 h 6858000"/>
              <a:gd name="connsiteX225" fmla="*/ 1630998 w 4429784"/>
              <a:gd name="connsiteY225" fmla="*/ 4892783 h 6858000"/>
              <a:gd name="connsiteX226" fmla="*/ 1589115 w 4429784"/>
              <a:gd name="connsiteY226" fmla="*/ 4934632 h 6858000"/>
              <a:gd name="connsiteX227" fmla="*/ 1577149 w 4429784"/>
              <a:gd name="connsiteY227" fmla="*/ 4958542 h 6858000"/>
              <a:gd name="connsiteX228" fmla="*/ 1559198 w 4429784"/>
              <a:gd name="connsiteY228" fmla="*/ 4940609 h 6858000"/>
              <a:gd name="connsiteX229" fmla="*/ 1553215 w 4429784"/>
              <a:gd name="connsiteY229" fmla="*/ 4874850 h 6858000"/>
              <a:gd name="connsiteX230" fmla="*/ 1529281 w 4429784"/>
              <a:gd name="connsiteY230" fmla="*/ 4838982 h 6858000"/>
              <a:gd name="connsiteX231" fmla="*/ 1523298 w 4429784"/>
              <a:gd name="connsiteY231" fmla="*/ 4821047 h 6858000"/>
              <a:gd name="connsiteX232" fmla="*/ 1547232 w 4429784"/>
              <a:gd name="connsiteY232" fmla="*/ 4821047 h 6858000"/>
              <a:gd name="connsiteX233" fmla="*/ 1571166 w 4429784"/>
              <a:gd name="connsiteY233" fmla="*/ 4827024 h 6858000"/>
              <a:gd name="connsiteX234" fmla="*/ 1541249 w 4429784"/>
              <a:gd name="connsiteY234" fmla="*/ 4767246 h 6858000"/>
              <a:gd name="connsiteX235" fmla="*/ 1523298 w 4429784"/>
              <a:gd name="connsiteY235" fmla="*/ 4743333 h 6858000"/>
              <a:gd name="connsiteX236" fmla="*/ 1559198 w 4429784"/>
              <a:gd name="connsiteY236" fmla="*/ 4743333 h 6858000"/>
              <a:gd name="connsiteX237" fmla="*/ 1553215 w 4429784"/>
              <a:gd name="connsiteY237" fmla="*/ 4719420 h 6858000"/>
              <a:gd name="connsiteX238" fmla="*/ 1523298 w 4429784"/>
              <a:gd name="connsiteY238" fmla="*/ 4665619 h 6858000"/>
              <a:gd name="connsiteX239" fmla="*/ 1505346 w 4429784"/>
              <a:gd name="connsiteY239" fmla="*/ 4641706 h 6858000"/>
              <a:gd name="connsiteX240" fmla="*/ 1481415 w 4429784"/>
              <a:gd name="connsiteY240" fmla="*/ 4599861 h 6858000"/>
              <a:gd name="connsiteX241" fmla="*/ 1469446 w 4429784"/>
              <a:gd name="connsiteY241" fmla="*/ 4516167 h 6858000"/>
              <a:gd name="connsiteX242" fmla="*/ 1457480 w 4429784"/>
              <a:gd name="connsiteY242" fmla="*/ 4480298 h 6858000"/>
              <a:gd name="connsiteX243" fmla="*/ 1415595 w 4429784"/>
              <a:gd name="connsiteY243" fmla="*/ 4360739 h 6858000"/>
              <a:gd name="connsiteX244" fmla="*/ 1373712 w 4429784"/>
              <a:gd name="connsiteY244" fmla="*/ 4265090 h 6858000"/>
              <a:gd name="connsiteX245" fmla="*/ 1367729 w 4429784"/>
              <a:gd name="connsiteY245" fmla="*/ 4253132 h 6858000"/>
              <a:gd name="connsiteX246" fmla="*/ 1385677 w 4429784"/>
              <a:gd name="connsiteY246" fmla="*/ 4247154 h 6858000"/>
              <a:gd name="connsiteX247" fmla="*/ 1182472 w 4429784"/>
              <a:gd name="connsiteY247" fmla="*/ 4217515 h 6858000"/>
              <a:gd name="connsiteX248" fmla="*/ 1236777 w 4429784"/>
              <a:gd name="connsiteY248" fmla="*/ 4259240 h 6858000"/>
              <a:gd name="connsiteX249" fmla="*/ 1236777 w 4429784"/>
              <a:gd name="connsiteY249" fmla="*/ 4271161 h 6858000"/>
              <a:gd name="connsiteX250" fmla="*/ 1279015 w 4429784"/>
              <a:gd name="connsiteY250" fmla="*/ 4348648 h 6858000"/>
              <a:gd name="connsiteX251" fmla="*/ 1291085 w 4429784"/>
              <a:gd name="connsiteY251" fmla="*/ 4408255 h 6858000"/>
              <a:gd name="connsiteX252" fmla="*/ 1321255 w 4429784"/>
              <a:gd name="connsiteY252" fmla="*/ 4497663 h 6858000"/>
              <a:gd name="connsiteX253" fmla="*/ 1352933 w 4429784"/>
              <a:gd name="connsiteY253" fmla="*/ 4541624 h 6858000"/>
              <a:gd name="connsiteX254" fmla="*/ 1321255 w 4429784"/>
              <a:gd name="connsiteY254" fmla="*/ 4581112 h 6858000"/>
              <a:gd name="connsiteX255" fmla="*/ 1303152 w 4429784"/>
              <a:gd name="connsiteY255" fmla="*/ 4628796 h 6858000"/>
              <a:gd name="connsiteX256" fmla="*/ 1297118 w 4429784"/>
              <a:gd name="connsiteY256" fmla="*/ 4676481 h 6858000"/>
              <a:gd name="connsiteX257" fmla="*/ 1285051 w 4429784"/>
              <a:gd name="connsiteY257" fmla="*/ 4777812 h 6858000"/>
              <a:gd name="connsiteX258" fmla="*/ 1248847 w 4429784"/>
              <a:gd name="connsiteY258" fmla="*/ 4855299 h 6858000"/>
              <a:gd name="connsiteX259" fmla="*/ 1279015 w 4429784"/>
              <a:gd name="connsiteY259" fmla="*/ 5016237 h 6858000"/>
              <a:gd name="connsiteX260" fmla="*/ 1279015 w 4429784"/>
              <a:gd name="connsiteY260" fmla="*/ 5117565 h 6858000"/>
              <a:gd name="connsiteX261" fmla="*/ 1266948 w 4429784"/>
              <a:gd name="connsiteY261" fmla="*/ 5147370 h 6858000"/>
              <a:gd name="connsiteX262" fmla="*/ 1230743 w 4429784"/>
              <a:gd name="connsiteY262" fmla="*/ 5141409 h 6858000"/>
              <a:gd name="connsiteX263" fmla="*/ 1206606 w 4429784"/>
              <a:gd name="connsiteY263" fmla="*/ 5117565 h 6858000"/>
              <a:gd name="connsiteX264" fmla="*/ 1206606 w 4429784"/>
              <a:gd name="connsiteY264" fmla="*/ 5057960 h 6858000"/>
              <a:gd name="connsiteX265" fmla="*/ 1206606 w 4429784"/>
              <a:gd name="connsiteY265" fmla="*/ 5034116 h 6858000"/>
              <a:gd name="connsiteX266" fmla="*/ 1200573 w 4429784"/>
              <a:gd name="connsiteY266" fmla="*/ 4855299 h 6858000"/>
              <a:gd name="connsiteX267" fmla="*/ 1200573 w 4429784"/>
              <a:gd name="connsiteY267" fmla="*/ 4831458 h 6858000"/>
              <a:gd name="connsiteX268" fmla="*/ 1200573 w 4429784"/>
              <a:gd name="connsiteY268" fmla="*/ 4670522 h 6858000"/>
              <a:gd name="connsiteX269" fmla="*/ 1194539 w 4429784"/>
              <a:gd name="connsiteY269" fmla="*/ 4616876 h 6858000"/>
              <a:gd name="connsiteX270" fmla="*/ 1188505 w 4429784"/>
              <a:gd name="connsiteY270" fmla="*/ 4515545 h 6858000"/>
              <a:gd name="connsiteX271" fmla="*/ 1182472 w 4429784"/>
              <a:gd name="connsiteY271" fmla="*/ 4455940 h 6858000"/>
              <a:gd name="connsiteX272" fmla="*/ 1182472 w 4429784"/>
              <a:gd name="connsiteY272" fmla="*/ 4390373 h 6858000"/>
              <a:gd name="connsiteX273" fmla="*/ 1164368 w 4429784"/>
              <a:gd name="connsiteY273" fmla="*/ 4360571 h 6858000"/>
              <a:gd name="connsiteX274" fmla="*/ 1134198 w 4429784"/>
              <a:gd name="connsiteY274" fmla="*/ 4259240 h 6858000"/>
              <a:gd name="connsiteX275" fmla="*/ 1182472 w 4429784"/>
              <a:gd name="connsiteY275" fmla="*/ 4217515 h 6858000"/>
              <a:gd name="connsiteX276" fmla="*/ 1870782 w 4429784"/>
              <a:gd name="connsiteY276" fmla="*/ 4187872 h 6858000"/>
              <a:gd name="connsiteX277" fmla="*/ 1882638 w 4429784"/>
              <a:gd name="connsiteY277" fmla="*/ 4193820 h 6858000"/>
              <a:gd name="connsiteX278" fmla="*/ 1876708 w 4429784"/>
              <a:gd name="connsiteY278" fmla="*/ 4223551 h 6858000"/>
              <a:gd name="connsiteX279" fmla="*/ 1882638 w 4429784"/>
              <a:gd name="connsiteY279" fmla="*/ 4241390 h 6858000"/>
              <a:gd name="connsiteX280" fmla="*/ 1912278 w 4429784"/>
              <a:gd name="connsiteY280" fmla="*/ 4348421 h 6858000"/>
              <a:gd name="connsiteX281" fmla="*/ 1941917 w 4429784"/>
              <a:gd name="connsiteY281" fmla="*/ 4455455 h 6858000"/>
              <a:gd name="connsiteX282" fmla="*/ 1947847 w 4429784"/>
              <a:gd name="connsiteY282" fmla="*/ 4461400 h 6858000"/>
              <a:gd name="connsiteX283" fmla="*/ 1941917 w 4429784"/>
              <a:gd name="connsiteY283" fmla="*/ 4467346 h 6858000"/>
              <a:gd name="connsiteX284" fmla="*/ 1912278 w 4429784"/>
              <a:gd name="connsiteY284" fmla="*/ 4455455 h 6858000"/>
              <a:gd name="connsiteX285" fmla="*/ 1888565 w 4429784"/>
              <a:gd name="connsiteY285" fmla="*/ 4437615 h 6858000"/>
              <a:gd name="connsiteX286" fmla="*/ 1864852 w 4429784"/>
              <a:gd name="connsiteY286" fmla="*/ 4378152 h 6858000"/>
              <a:gd name="connsiteX287" fmla="*/ 1841139 w 4429784"/>
              <a:gd name="connsiteY287" fmla="*/ 4306797 h 6858000"/>
              <a:gd name="connsiteX288" fmla="*/ 1817426 w 4429784"/>
              <a:gd name="connsiteY288" fmla="*/ 4271121 h 6858000"/>
              <a:gd name="connsiteX289" fmla="*/ 1811499 w 4429784"/>
              <a:gd name="connsiteY289" fmla="*/ 4241390 h 6858000"/>
              <a:gd name="connsiteX290" fmla="*/ 1858925 w 4429784"/>
              <a:gd name="connsiteY290" fmla="*/ 4205711 h 6858000"/>
              <a:gd name="connsiteX291" fmla="*/ 1870782 w 4429784"/>
              <a:gd name="connsiteY291" fmla="*/ 4187872 h 6858000"/>
              <a:gd name="connsiteX292" fmla="*/ 1469353 w 4429784"/>
              <a:gd name="connsiteY292" fmla="*/ 4183639 h 6858000"/>
              <a:gd name="connsiteX293" fmla="*/ 1502623 w 4429784"/>
              <a:gd name="connsiteY293" fmla="*/ 4208093 h 6858000"/>
              <a:gd name="connsiteX294" fmla="*/ 1499598 w 4429784"/>
              <a:gd name="connsiteY294" fmla="*/ 4272564 h 6858000"/>
              <a:gd name="connsiteX295" fmla="*/ 1469353 w 4429784"/>
              <a:gd name="connsiteY295" fmla="*/ 4183639 h 6858000"/>
              <a:gd name="connsiteX296" fmla="*/ 1914605 w 4429784"/>
              <a:gd name="connsiteY296" fmla="*/ 4114144 h 6858000"/>
              <a:gd name="connsiteX297" fmla="*/ 1936836 w 4429784"/>
              <a:gd name="connsiteY297" fmla="*/ 4119377 h 6858000"/>
              <a:gd name="connsiteX298" fmla="*/ 1960549 w 4429784"/>
              <a:gd name="connsiteY298" fmla="*/ 4179155 h 6858000"/>
              <a:gd name="connsiteX299" fmla="*/ 1936836 w 4429784"/>
              <a:gd name="connsiteY299" fmla="*/ 4209046 h 6858000"/>
              <a:gd name="connsiteX300" fmla="*/ 1913123 w 4429784"/>
              <a:gd name="connsiteY300" fmla="*/ 4191113 h 6858000"/>
              <a:gd name="connsiteX301" fmla="*/ 1901267 w 4429784"/>
              <a:gd name="connsiteY301" fmla="*/ 4131332 h 6858000"/>
              <a:gd name="connsiteX302" fmla="*/ 1914605 w 4429784"/>
              <a:gd name="connsiteY302" fmla="*/ 4114144 h 6858000"/>
              <a:gd name="connsiteX303" fmla="*/ 1884329 w 4429784"/>
              <a:gd name="connsiteY303" fmla="*/ 4065074 h 6858000"/>
              <a:gd name="connsiteX304" fmla="*/ 1918205 w 4429784"/>
              <a:gd name="connsiteY304" fmla="*/ 4065074 h 6858000"/>
              <a:gd name="connsiteX305" fmla="*/ 1912558 w 4429784"/>
              <a:gd name="connsiteY305" fmla="*/ 4098950 h 6858000"/>
              <a:gd name="connsiteX306" fmla="*/ 1884329 w 4429784"/>
              <a:gd name="connsiteY306" fmla="*/ 4082012 h 6858000"/>
              <a:gd name="connsiteX307" fmla="*/ 1884329 w 4429784"/>
              <a:gd name="connsiteY307" fmla="*/ 4065074 h 6858000"/>
              <a:gd name="connsiteX308" fmla="*/ 1888565 w 4429784"/>
              <a:gd name="connsiteY308" fmla="*/ 4010025 h 6858000"/>
              <a:gd name="connsiteX309" fmla="*/ 1901267 w 4429784"/>
              <a:gd name="connsiteY309" fmla="*/ 4046320 h 6858000"/>
              <a:gd name="connsiteX310" fmla="*/ 1882211 w 4429784"/>
              <a:gd name="connsiteY310" fmla="*/ 4052370 h 6858000"/>
              <a:gd name="connsiteX311" fmla="*/ 1863158 w 4429784"/>
              <a:gd name="connsiteY311" fmla="*/ 4016075 h 6858000"/>
              <a:gd name="connsiteX312" fmla="*/ 1888565 w 4429784"/>
              <a:gd name="connsiteY312" fmla="*/ 4010025 h 6858000"/>
              <a:gd name="connsiteX313" fmla="*/ 1697168 w 4429784"/>
              <a:gd name="connsiteY313" fmla="*/ 3789834 h 6858000"/>
              <a:gd name="connsiteX314" fmla="*/ 1768304 w 4429784"/>
              <a:gd name="connsiteY314" fmla="*/ 3855046 h 6858000"/>
              <a:gd name="connsiteX315" fmla="*/ 1768304 w 4429784"/>
              <a:gd name="connsiteY315" fmla="*/ 3884685 h 6858000"/>
              <a:gd name="connsiteX316" fmla="*/ 1738664 w 4429784"/>
              <a:gd name="connsiteY316" fmla="*/ 3884685 h 6858000"/>
              <a:gd name="connsiteX317" fmla="*/ 1720881 w 4429784"/>
              <a:gd name="connsiteY317" fmla="*/ 3878758 h 6858000"/>
              <a:gd name="connsiteX318" fmla="*/ 1703095 w 4429784"/>
              <a:gd name="connsiteY318" fmla="*/ 3908398 h 6858000"/>
              <a:gd name="connsiteX319" fmla="*/ 1685311 w 4429784"/>
              <a:gd name="connsiteY319" fmla="*/ 3843189 h 6858000"/>
              <a:gd name="connsiteX320" fmla="*/ 1697168 w 4429784"/>
              <a:gd name="connsiteY320" fmla="*/ 3789834 h 6858000"/>
              <a:gd name="connsiteX321" fmla="*/ 852481 w 4429784"/>
              <a:gd name="connsiteY321" fmla="*/ 3372468 h 6858000"/>
              <a:gd name="connsiteX322" fmla="*/ 874799 w 4429784"/>
              <a:gd name="connsiteY322" fmla="*/ 3409491 h 6858000"/>
              <a:gd name="connsiteX323" fmla="*/ 883460 w 4429784"/>
              <a:gd name="connsiteY323" fmla="*/ 3457127 h 6858000"/>
              <a:gd name="connsiteX324" fmla="*/ 848816 w 4429784"/>
              <a:gd name="connsiteY324" fmla="*/ 3487373 h 6858000"/>
              <a:gd name="connsiteX325" fmla="*/ 834380 w 4429784"/>
              <a:gd name="connsiteY325" fmla="*/ 3424612 h 6858000"/>
              <a:gd name="connsiteX326" fmla="*/ 848816 w 4429784"/>
              <a:gd name="connsiteY326" fmla="*/ 3366389 h 6858000"/>
              <a:gd name="connsiteX327" fmla="*/ 854591 w 4429784"/>
              <a:gd name="connsiteY327" fmla="*/ 3366389 h 6858000"/>
              <a:gd name="connsiteX328" fmla="*/ 852481 w 4429784"/>
              <a:gd name="connsiteY328" fmla="*/ 3372468 h 6858000"/>
              <a:gd name="connsiteX329" fmla="*/ 1244400 w 4429784"/>
              <a:gd name="connsiteY329" fmla="*/ 3302873 h 6858000"/>
              <a:gd name="connsiteX330" fmla="*/ 1290978 w 4429784"/>
              <a:gd name="connsiteY330" fmla="*/ 3320660 h 6858000"/>
              <a:gd name="connsiteX331" fmla="*/ 1290978 w 4429784"/>
              <a:gd name="connsiteY331" fmla="*/ 3403655 h 6858000"/>
              <a:gd name="connsiteX332" fmla="*/ 1302624 w 4429784"/>
              <a:gd name="connsiteY332" fmla="*/ 3457010 h 6858000"/>
              <a:gd name="connsiteX333" fmla="*/ 1337555 w 4429784"/>
              <a:gd name="connsiteY333" fmla="*/ 3486650 h 6858000"/>
              <a:gd name="connsiteX334" fmla="*/ 1355024 w 4429784"/>
              <a:gd name="connsiteY334" fmla="*/ 3498506 h 6858000"/>
              <a:gd name="connsiteX335" fmla="*/ 1331735 w 4429784"/>
              <a:gd name="connsiteY335" fmla="*/ 3504436 h 6858000"/>
              <a:gd name="connsiteX336" fmla="*/ 1250223 w 4429784"/>
              <a:gd name="connsiteY336" fmla="*/ 3445153 h 6858000"/>
              <a:gd name="connsiteX337" fmla="*/ 1232754 w 4429784"/>
              <a:gd name="connsiteY337" fmla="*/ 3385869 h 6858000"/>
              <a:gd name="connsiteX338" fmla="*/ 1244400 w 4429784"/>
              <a:gd name="connsiteY338" fmla="*/ 3302873 h 6858000"/>
              <a:gd name="connsiteX339" fmla="*/ 835879 w 4429784"/>
              <a:gd name="connsiteY339" fmla="*/ 3249441 h 6858000"/>
              <a:gd name="connsiteX340" fmla="*/ 859592 w 4429784"/>
              <a:gd name="connsiteY340" fmla="*/ 3290374 h 6858000"/>
              <a:gd name="connsiteX341" fmla="*/ 859592 w 4429784"/>
              <a:gd name="connsiteY341" fmla="*/ 3343001 h 6858000"/>
              <a:gd name="connsiteX342" fmla="*/ 847736 w 4429784"/>
              <a:gd name="connsiteY342" fmla="*/ 3366392 h 6858000"/>
              <a:gd name="connsiteX343" fmla="*/ 782526 w 4429784"/>
              <a:gd name="connsiteY343" fmla="*/ 3366392 h 6858000"/>
              <a:gd name="connsiteX344" fmla="*/ 788453 w 4429784"/>
              <a:gd name="connsiteY344" fmla="*/ 3319611 h 6858000"/>
              <a:gd name="connsiteX345" fmla="*/ 770670 w 4429784"/>
              <a:gd name="connsiteY345" fmla="*/ 3272831 h 6858000"/>
              <a:gd name="connsiteX346" fmla="*/ 806239 w 4429784"/>
              <a:gd name="connsiteY346" fmla="*/ 3278678 h 6858000"/>
              <a:gd name="connsiteX347" fmla="*/ 835879 w 4429784"/>
              <a:gd name="connsiteY347" fmla="*/ 3249441 h 6858000"/>
              <a:gd name="connsiteX348" fmla="*/ 779139 w 4429784"/>
              <a:gd name="connsiteY348" fmla="*/ 3139846 h 6858000"/>
              <a:gd name="connsiteX349" fmla="*/ 842654 w 4429784"/>
              <a:gd name="connsiteY349" fmla="*/ 3171607 h 6858000"/>
              <a:gd name="connsiteX350" fmla="*/ 779139 w 4429784"/>
              <a:gd name="connsiteY350" fmla="*/ 3139846 h 6858000"/>
              <a:gd name="connsiteX351" fmla="*/ 1618674 w 4429784"/>
              <a:gd name="connsiteY351" fmla="*/ 3006763 h 6858000"/>
              <a:gd name="connsiteX352" fmla="*/ 1630707 w 4429784"/>
              <a:gd name="connsiteY352" fmla="*/ 3008276 h 6858000"/>
              <a:gd name="connsiteX353" fmla="*/ 1690881 w 4429784"/>
              <a:gd name="connsiteY353" fmla="*/ 3056670 h 6858000"/>
              <a:gd name="connsiteX354" fmla="*/ 1702164 w 4429784"/>
              <a:gd name="connsiteY354" fmla="*/ 3093722 h 6858000"/>
              <a:gd name="connsiteX355" fmla="*/ 1672831 w 4429784"/>
              <a:gd name="connsiteY355" fmla="*/ 3117163 h 6858000"/>
              <a:gd name="connsiteX356" fmla="*/ 1648760 w 4429784"/>
              <a:gd name="connsiteY356" fmla="*/ 3129260 h 6858000"/>
              <a:gd name="connsiteX357" fmla="*/ 1618675 w 4429784"/>
              <a:gd name="connsiteY357" fmla="*/ 3092965 h 6858000"/>
              <a:gd name="connsiteX358" fmla="*/ 1606640 w 4429784"/>
              <a:gd name="connsiteY358" fmla="*/ 3014326 h 6858000"/>
              <a:gd name="connsiteX359" fmla="*/ 1618674 w 4429784"/>
              <a:gd name="connsiteY359" fmla="*/ 3006763 h 6858000"/>
              <a:gd name="connsiteX360" fmla="*/ 671780 w 4429784"/>
              <a:gd name="connsiteY360" fmla="*/ 2830336 h 6858000"/>
              <a:gd name="connsiteX361" fmla="*/ 713628 w 4429784"/>
              <a:gd name="connsiteY361" fmla="*/ 2877972 h 6858000"/>
              <a:gd name="connsiteX362" fmla="*/ 719606 w 4429784"/>
              <a:gd name="connsiteY362" fmla="*/ 2913701 h 6858000"/>
              <a:gd name="connsiteX363" fmla="*/ 731561 w 4429784"/>
              <a:gd name="connsiteY363" fmla="*/ 2931565 h 6858000"/>
              <a:gd name="connsiteX364" fmla="*/ 749496 w 4429784"/>
              <a:gd name="connsiteY364" fmla="*/ 3003021 h 6858000"/>
              <a:gd name="connsiteX365" fmla="*/ 695693 w 4429784"/>
              <a:gd name="connsiteY365" fmla="*/ 2961338 h 6858000"/>
              <a:gd name="connsiteX366" fmla="*/ 689715 w 4429784"/>
              <a:gd name="connsiteY366" fmla="*/ 2949428 h 6858000"/>
              <a:gd name="connsiteX367" fmla="*/ 677760 w 4429784"/>
              <a:gd name="connsiteY367" fmla="*/ 2919655 h 6858000"/>
              <a:gd name="connsiteX368" fmla="*/ 659825 w 4429784"/>
              <a:gd name="connsiteY368" fmla="*/ 2854152 h 6858000"/>
              <a:gd name="connsiteX369" fmla="*/ 671780 w 4429784"/>
              <a:gd name="connsiteY369" fmla="*/ 2830336 h 6858000"/>
              <a:gd name="connsiteX370" fmla="*/ 1601225 w 4429784"/>
              <a:gd name="connsiteY370" fmla="*/ 2809909 h 6858000"/>
              <a:gd name="connsiteX371" fmla="*/ 1619374 w 4429784"/>
              <a:gd name="connsiteY371" fmla="*/ 2821074 h 6858000"/>
              <a:gd name="connsiteX372" fmla="*/ 1637520 w 4429784"/>
              <a:gd name="connsiteY372" fmla="*/ 2862757 h 6858000"/>
              <a:gd name="connsiteX373" fmla="*/ 1649619 w 4429784"/>
              <a:gd name="connsiteY373" fmla="*/ 2880621 h 6858000"/>
              <a:gd name="connsiteX374" fmla="*/ 1649619 w 4429784"/>
              <a:gd name="connsiteY374" fmla="*/ 2946123 h 6858000"/>
              <a:gd name="connsiteX375" fmla="*/ 1631470 w 4429784"/>
              <a:gd name="connsiteY375" fmla="*/ 2987806 h 6858000"/>
              <a:gd name="connsiteX376" fmla="*/ 1595175 w 4429784"/>
              <a:gd name="connsiteY376" fmla="*/ 2993760 h 6858000"/>
              <a:gd name="connsiteX377" fmla="*/ 1601225 w 4429784"/>
              <a:gd name="connsiteY377" fmla="*/ 2952077 h 6858000"/>
              <a:gd name="connsiteX378" fmla="*/ 1589126 w 4429784"/>
              <a:gd name="connsiteY378" fmla="*/ 2910394 h 6858000"/>
              <a:gd name="connsiteX379" fmla="*/ 1583079 w 4429784"/>
              <a:gd name="connsiteY379" fmla="*/ 2821074 h 6858000"/>
              <a:gd name="connsiteX380" fmla="*/ 1601225 w 4429784"/>
              <a:gd name="connsiteY380" fmla="*/ 2809909 h 6858000"/>
              <a:gd name="connsiteX381" fmla="*/ 1363493 w 4429784"/>
              <a:gd name="connsiteY381" fmla="*/ 2652462 h 6858000"/>
              <a:gd name="connsiteX382" fmla="*/ 1435229 w 4429784"/>
              <a:gd name="connsiteY382" fmla="*/ 2753240 h 6858000"/>
              <a:gd name="connsiteX383" fmla="*/ 1465120 w 4429784"/>
              <a:gd name="connsiteY383" fmla="*/ 2794739 h 6858000"/>
              <a:gd name="connsiteX384" fmla="*/ 1459142 w 4429784"/>
              <a:gd name="connsiteY384" fmla="*/ 2824379 h 6858000"/>
              <a:gd name="connsiteX385" fmla="*/ 1429252 w 4429784"/>
              <a:gd name="connsiteY385" fmla="*/ 2806596 h 6858000"/>
              <a:gd name="connsiteX386" fmla="*/ 1375448 w 4429784"/>
              <a:gd name="connsiteY386" fmla="*/ 2693958 h 6858000"/>
              <a:gd name="connsiteX387" fmla="*/ 1363493 w 4429784"/>
              <a:gd name="connsiteY387" fmla="*/ 2652462 h 6858000"/>
              <a:gd name="connsiteX388" fmla="*/ 980683 w 4429784"/>
              <a:gd name="connsiteY388" fmla="*/ 2552158 h 6858000"/>
              <a:gd name="connsiteX389" fmla="*/ 1023363 w 4429784"/>
              <a:gd name="connsiteY389" fmla="*/ 2580614 h 6858000"/>
              <a:gd name="connsiteX390" fmla="*/ 1124531 w 4429784"/>
              <a:gd name="connsiteY390" fmla="*/ 2836510 h 6858000"/>
              <a:gd name="connsiteX391" fmla="*/ 1118580 w 4429784"/>
              <a:gd name="connsiteY391" fmla="*/ 2901973 h 6858000"/>
              <a:gd name="connsiteX392" fmla="*/ 1160239 w 4429784"/>
              <a:gd name="connsiteY392" fmla="*/ 2973386 h 6858000"/>
              <a:gd name="connsiteX393" fmla="*/ 1118580 w 4429784"/>
              <a:gd name="connsiteY393" fmla="*/ 2967436 h 6858000"/>
              <a:gd name="connsiteX394" fmla="*/ 1076924 w 4429784"/>
              <a:gd name="connsiteY394" fmla="*/ 2824609 h 6858000"/>
              <a:gd name="connsiteX395" fmla="*/ 1035265 w 4429784"/>
              <a:gd name="connsiteY395" fmla="*/ 2771048 h 6858000"/>
              <a:gd name="connsiteX396" fmla="*/ 957901 w 4429784"/>
              <a:gd name="connsiteY396" fmla="*/ 2616319 h 6858000"/>
              <a:gd name="connsiteX397" fmla="*/ 963852 w 4429784"/>
              <a:gd name="connsiteY397" fmla="*/ 2556808 h 6858000"/>
              <a:gd name="connsiteX398" fmla="*/ 980683 w 4429784"/>
              <a:gd name="connsiteY398" fmla="*/ 2552158 h 6858000"/>
              <a:gd name="connsiteX399" fmla="*/ 1052027 w 4429784"/>
              <a:gd name="connsiteY399" fmla="*/ 2422108 h 6858000"/>
              <a:gd name="connsiteX400" fmla="*/ 1064259 w 4429784"/>
              <a:gd name="connsiteY400" fmla="*/ 2422108 h 6858000"/>
              <a:gd name="connsiteX401" fmla="*/ 1076492 w 4429784"/>
              <a:gd name="connsiteY401" fmla="*/ 2439697 h 6858000"/>
              <a:gd name="connsiteX402" fmla="*/ 1082608 w 4429784"/>
              <a:gd name="connsiteY402" fmla="*/ 2457288 h 6858000"/>
              <a:gd name="connsiteX403" fmla="*/ 1088725 w 4429784"/>
              <a:gd name="connsiteY403" fmla="*/ 2480006 h 6858000"/>
              <a:gd name="connsiteX404" fmla="*/ 1076492 w 4429784"/>
              <a:gd name="connsiteY404" fmla="*/ 2498328 h 6858000"/>
              <a:gd name="connsiteX405" fmla="*/ 1052027 w 4429784"/>
              <a:gd name="connsiteY405" fmla="*/ 2451425 h 6858000"/>
              <a:gd name="connsiteX406" fmla="*/ 1052027 w 4429784"/>
              <a:gd name="connsiteY406" fmla="*/ 2422108 h 6858000"/>
              <a:gd name="connsiteX407" fmla="*/ 1266102 w 4429784"/>
              <a:gd name="connsiteY407" fmla="*/ 2413639 h 6858000"/>
              <a:gd name="connsiteX408" fmla="*/ 1297860 w 4429784"/>
              <a:gd name="connsiteY408" fmla="*/ 2425738 h 6858000"/>
              <a:gd name="connsiteX409" fmla="*/ 1304211 w 4429784"/>
              <a:gd name="connsiteY409" fmla="*/ 2455983 h 6858000"/>
              <a:gd name="connsiteX410" fmla="*/ 1291509 w 4429784"/>
              <a:gd name="connsiteY410" fmla="*/ 2455983 h 6858000"/>
              <a:gd name="connsiteX411" fmla="*/ 1266102 w 4429784"/>
              <a:gd name="connsiteY411" fmla="*/ 2413639 h 6858000"/>
              <a:gd name="connsiteX412" fmla="*/ 1853871 w 4429784"/>
              <a:gd name="connsiteY412" fmla="*/ 2401238 h 6858000"/>
              <a:gd name="connsiteX413" fmla="*/ 1882214 w 4429784"/>
              <a:gd name="connsiteY413" fmla="*/ 2414850 h 6858000"/>
              <a:gd name="connsiteX414" fmla="*/ 1947847 w 4429784"/>
              <a:gd name="connsiteY414" fmla="*/ 2414850 h 6858000"/>
              <a:gd name="connsiteX415" fmla="*/ 1947847 w 4429784"/>
              <a:gd name="connsiteY415" fmla="*/ 2432996 h 6858000"/>
              <a:gd name="connsiteX416" fmla="*/ 1846412 w 4429784"/>
              <a:gd name="connsiteY416" fmla="*/ 2439046 h 6858000"/>
              <a:gd name="connsiteX417" fmla="*/ 1816580 w 4429784"/>
              <a:gd name="connsiteY417" fmla="*/ 2414850 h 6858000"/>
              <a:gd name="connsiteX418" fmla="*/ 1853871 w 4429784"/>
              <a:gd name="connsiteY418" fmla="*/ 2401238 h 6858000"/>
              <a:gd name="connsiteX419" fmla="*/ 1016268 w 4429784"/>
              <a:gd name="connsiteY419" fmla="*/ 2371294 h 6858000"/>
              <a:gd name="connsiteX420" fmla="*/ 1054377 w 4429784"/>
              <a:gd name="connsiteY420" fmla="*/ 2371294 h 6858000"/>
              <a:gd name="connsiteX421" fmla="*/ 1048026 w 4429784"/>
              <a:gd name="connsiteY421" fmla="*/ 2400937 h 6858000"/>
              <a:gd name="connsiteX422" fmla="*/ 1016268 w 4429784"/>
              <a:gd name="connsiteY422" fmla="*/ 2389080 h 6858000"/>
              <a:gd name="connsiteX423" fmla="*/ 1016268 w 4429784"/>
              <a:gd name="connsiteY423" fmla="*/ 2371294 h 6858000"/>
              <a:gd name="connsiteX424" fmla="*/ 519425 w 4429784"/>
              <a:gd name="connsiteY424" fmla="*/ 2320481 h 6858000"/>
              <a:gd name="connsiteX425" fmla="*/ 561417 w 4429784"/>
              <a:gd name="connsiteY425" fmla="*/ 2326229 h 6858000"/>
              <a:gd name="connsiteX426" fmla="*/ 567416 w 4429784"/>
              <a:gd name="connsiteY426" fmla="*/ 2354962 h 6858000"/>
              <a:gd name="connsiteX427" fmla="*/ 543421 w 4429784"/>
              <a:gd name="connsiteY427" fmla="*/ 2400937 h 6858000"/>
              <a:gd name="connsiteX428" fmla="*/ 507430 w 4429784"/>
              <a:gd name="connsiteY428" fmla="*/ 2349217 h 6858000"/>
              <a:gd name="connsiteX429" fmla="*/ 519425 w 4429784"/>
              <a:gd name="connsiteY429" fmla="*/ 2320481 h 6858000"/>
              <a:gd name="connsiteX430" fmla="*/ 855359 w 4429784"/>
              <a:gd name="connsiteY430" fmla="*/ 2252730 h 6858000"/>
              <a:gd name="connsiteX431" fmla="*/ 908712 w 4429784"/>
              <a:gd name="connsiteY431" fmla="*/ 2373714 h 6858000"/>
              <a:gd name="connsiteX432" fmla="*/ 902785 w 4429784"/>
              <a:gd name="connsiteY432" fmla="*/ 2379764 h 6858000"/>
              <a:gd name="connsiteX433" fmla="*/ 855359 w 4429784"/>
              <a:gd name="connsiteY433" fmla="*/ 2252730 h 6858000"/>
              <a:gd name="connsiteX434" fmla="*/ 210781 w 4429784"/>
              <a:gd name="connsiteY434" fmla="*/ 2248494 h 6858000"/>
              <a:gd name="connsiteX435" fmla="*/ 241362 w 4429784"/>
              <a:gd name="connsiteY435" fmla="*/ 2283429 h 6858000"/>
              <a:gd name="connsiteX436" fmla="*/ 223014 w 4429784"/>
              <a:gd name="connsiteY436" fmla="*/ 2295074 h 6858000"/>
              <a:gd name="connsiteX437" fmla="*/ 186316 w 4429784"/>
              <a:gd name="connsiteY437" fmla="*/ 2283429 h 6858000"/>
              <a:gd name="connsiteX438" fmla="*/ 210781 w 4429784"/>
              <a:gd name="connsiteY438" fmla="*/ 2248494 h 6858000"/>
              <a:gd name="connsiteX439" fmla="*/ 2050245 w 4429784"/>
              <a:gd name="connsiteY439" fmla="*/ 2231556 h 6858000"/>
              <a:gd name="connsiteX440" fmla="*/ 2068722 w 4429784"/>
              <a:gd name="connsiteY440" fmla="*/ 2231556 h 6858000"/>
              <a:gd name="connsiteX441" fmla="*/ 2019447 w 4429784"/>
              <a:gd name="connsiteY441" fmla="*/ 2295074 h 6858000"/>
              <a:gd name="connsiteX442" fmla="*/ 2007129 w 4429784"/>
              <a:gd name="connsiteY442" fmla="*/ 2260428 h 6858000"/>
              <a:gd name="connsiteX443" fmla="*/ 2013288 w 4429784"/>
              <a:gd name="connsiteY443" fmla="*/ 2266203 h 6858000"/>
              <a:gd name="connsiteX444" fmla="*/ 2050245 w 4429784"/>
              <a:gd name="connsiteY444" fmla="*/ 2231556 h 6858000"/>
              <a:gd name="connsiteX445" fmla="*/ 500724 w 4429784"/>
              <a:gd name="connsiteY445" fmla="*/ 2180743 h 6858000"/>
              <a:gd name="connsiteX446" fmla="*/ 536715 w 4429784"/>
              <a:gd name="connsiteY446" fmla="*/ 2186670 h 6858000"/>
              <a:gd name="connsiteX447" fmla="*/ 547214 w 4429784"/>
              <a:gd name="connsiteY447" fmla="*/ 2213349 h 6858000"/>
              <a:gd name="connsiteX448" fmla="*/ 530716 w 4429784"/>
              <a:gd name="connsiteY448" fmla="*/ 2240025 h 6858000"/>
              <a:gd name="connsiteX449" fmla="*/ 482727 w 4429784"/>
              <a:gd name="connsiteY449" fmla="*/ 2198526 h 6858000"/>
              <a:gd name="connsiteX450" fmla="*/ 500724 w 4429784"/>
              <a:gd name="connsiteY450" fmla="*/ 2180743 h 6858000"/>
              <a:gd name="connsiteX451" fmla="*/ 915487 w 4429784"/>
              <a:gd name="connsiteY451" fmla="*/ 2062178 h 6858000"/>
              <a:gd name="connsiteX452" fmla="*/ 933273 w 4429784"/>
              <a:gd name="connsiteY452" fmla="*/ 2074275 h 6858000"/>
              <a:gd name="connsiteX453" fmla="*/ 945129 w 4429784"/>
              <a:gd name="connsiteY453" fmla="*/ 2108302 h 6858000"/>
              <a:gd name="connsiteX454" fmla="*/ 939200 w 4429784"/>
              <a:gd name="connsiteY454" fmla="*/ 2146868 h 6858000"/>
              <a:gd name="connsiteX455" fmla="*/ 903630 w 4429784"/>
              <a:gd name="connsiteY455" fmla="*/ 2086374 h 6858000"/>
              <a:gd name="connsiteX456" fmla="*/ 915487 w 4429784"/>
              <a:gd name="connsiteY456" fmla="*/ 2062178 h 6858000"/>
              <a:gd name="connsiteX457" fmla="*/ 698686 w 4429784"/>
              <a:gd name="connsiteY457" fmla="*/ 1812347 h 6858000"/>
              <a:gd name="connsiteX458" fmla="*/ 716645 w 4429784"/>
              <a:gd name="connsiteY458" fmla="*/ 1812347 h 6858000"/>
              <a:gd name="connsiteX459" fmla="*/ 722631 w 4429784"/>
              <a:gd name="connsiteY459" fmla="*/ 1818335 h 6858000"/>
              <a:gd name="connsiteX460" fmla="*/ 734604 w 4429784"/>
              <a:gd name="connsiteY460" fmla="*/ 1854268 h 6858000"/>
              <a:gd name="connsiteX461" fmla="*/ 752564 w 4429784"/>
              <a:gd name="connsiteY461" fmla="*/ 1902179 h 6858000"/>
              <a:gd name="connsiteX462" fmla="*/ 764538 w 4429784"/>
              <a:gd name="connsiteY462" fmla="*/ 1950087 h 6858000"/>
              <a:gd name="connsiteX463" fmla="*/ 776512 w 4429784"/>
              <a:gd name="connsiteY463" fmla="*/ 1997999 h 6858000"/>
              <a:gd name="connsiteX464" fmla="*/ 788483 w 4429784"/>
              <a:gd name="connsiteY464" fmla="*/ 2045907 h 6858000"/>
              <a:gd name="connsiteX465" fmla="*/ 836375 w 4429784"/>
              <a:gd name="connsiteY465" fmla="*/ 2105795 h 6858000"/>
              <a:gd name="connsiteX466" fmla="*/ 848349 w 4429784"/>
              <a:gd name="connsiteY466" fmla="*/ 2147716 h 6858000"/>
              <a:gd name="connsiteX467" fmla="*/ 866309 w 4429784"/>
              <a:gd name="connsiteY467" fmla="*/ 2231559 h 6858000"/>
              <a:gd name="connsiteX468" fmla="*/ 848349 w 4429784"/>
              <a:gd name="connsiteY468" fmla="*/ 2231559 h 6858000"/>
              <a:gd name="connsiteX469" fmla="*/ 698686 w 4429784"/>
              <a:gd name="connsiteY469" fmla="*/ 1812347 h 6858000"/>
              <a:gd name="connsiteX470" fmla="*/ 759659 w 4429784"/>
              <a:gd name="connsiteY470" fmla="*/ 1676845 h 6858000"/>
              <a:gd name="connsiteX471" fmla="*/ 801158 w 4429784"/>
              <a:gd name="connsiteY471" fmla="*/ 1718341 h 6858000"/>
              <a:gd name="connsiteX472" fmla="*/ 807085 w 4429784"/>
              <a:gd name="connsiteY472" fmla="*/ 1730198 h 6858000"/>
              <a:gd name="connsiteX473" fmla="*/ 842654 w 4429784"/>
              <a:gd name="connsiteY473" fmla="*/ 1830979 h 6858000"/>
              <a:gd name="connsiteX474" fmla="*/ 848584 w 4429784"/>
              <a:gd name="connsiteY474" fmla="*/ 1848765 h 6858000"/>
              <a:gd name="connsiteX475" fmla="*/ 862662 w 4429784"/>
              <a:gd name="connsiteY475" fmla="*/ 1862102 h 6858000"/>
              <a:gd name="connsiteX476" fmla="*/ 854511 w 4429784"/>
              <a:gd name="connsiteY476" fmla="*/ 1884334 h 6858000"/>
              <a:gd name="connsiteX477" fmla="*/ 824871 w 4429784"/>
              <a:gd name="connsiteY477" fmla="*/ 1848765 h 6858000"/>
              <a:gd name="connsiteX478" fmla="*/ 807085 w 4429784"/>
              <a:gd name="connsiteY478" fmla="*/ 1813195 h 6858000"/>
              <a:gd name="connsiteX479" fmla="*/ 783372 w 4429784"/>
              <a:gd name="connsiteY479" fmla="*/ 1771696 h 6858000"/>
              <a:gd name="connsiteX480" fmla="*/ 777445 w 4429784"/>
              <a:gd name="connsiteY480" fmla="*/ 1724271 h 6858000"/>
              <a:gd name="connsiteX481" fmla="*/ 753732 w 4429784"/>
              <a:gd name="connsiteY481" fmla="*/ 1718341 h 6858000"/>
              <a:gd name="connsiteX482" fmla="*/ 759659 w 4429784"/>
              <a:gd name="connsiteY482" fmla="*/ 1676845 h 6858000"/>
              <a:gd name="connsiteX483" fmla="*/ 321818 w 4429784"/>
              <a:gd name="connsiteY483" fmla="*/ 1659907 h 6858000"/>
              <a:gd name="connsiteX484" fmla="*/ 388009 w 4429784"/>
              <a:gd name="connsiteY484" fmla="*/ 1659907 h 6858000"/>
              <a:gd name="connsiteX485" fmla="*/ 400042 w 4429784"/>
              <a:gd name="connsiteY485" fmla="*/ 1701147 h 6858000"/>
              <a:gd name="connsiteX486" fmla="*/ 436147 w 4429784"/>
              <a:gd name="connsiteY486" fmla="*/ 1777735 h 6858000"/>
              <a:gd name="connsiteX487" fmla="*/ 430130 w 4429784"/>
              <a:gd name="connsiteY487" fmla="*/ 1795409 h 6858000"/>
              <a:gd name="connsiteX488" fmla="*/ 412077 w 4429784"/>
              <a:gd name="connsiteY488" fmla="*/ 1789517 h 6858000"/>
              <a:gd name="connsiteX489" fmla="*/ 351904 w 4429784"/>
              <a:gd name="connsiteY489" fmla="*/ 1724711 h 6858000"/>
              <a:gd name="connsiteX490" fmla="*/ 321818 w 4429784"/>
              <a:gd name="connsiteY490" fmla="*/ 1659907 h 6858000"/>
              <a:gd name="connsiteX491" fmla="*/ 47426 w 4429784"/>
              <a:gd name="connsiteY491" fmla="*/ 1575218 h 6858000"/>
              <a:gd name="connsiteX492" fmla="*/ 100779 w 4429784"/>
              <a:gd name="connsiteY492" fmla="*/ 1634999 h 6858000"/>
              <a:gd name="connsiteX493" fmla="*/ 112635 w 4429784"/>
              <a:gd name="connsiteY493" fmla="*/ 1676845 h 6858000"/>
              <a:gd name="connsiteX494" fmla="*/ 100779 w 4429784"/>
              <a:gd name="connsiteY494" fmla="*/ 1748581 h 6858000"/>
              <a:gd name="connsiteX495" fmla="*/ 94852 w 4429784"/>
              <a:gd name="connsiteY495" fmla="*/ 1784449 h 6858000"/>
              <a:gd name="connsiteX496" fmla="*/ 118565 w 4429784"/>
              <a:gd name="connsiteY496" fmla="*/ 1874121 h 6858000"/>
              <a:gd name="connsiteX497" fmla="*/ 41497 w 4429784"/>
              <a:gd name="connsiteY497" fmla="*/ 1820317 h 6858000"/>
              <a:gd name="connsiteX498" fmla="*/ 47426 w 4429784"/>
              <a:gd name="connsiteY498" fmla="*/ 1760536 h 6858000"/>
              <a:gd name="connsiteX499" fmla="*/ 17784 w 4429784"/>
              <a:gd name="connsiteY499" fmla="*/ 1670867 h 6858000"/>
              <a:gd name="connsiteX500" fmla="*/ 11857 w 4429784"/>
              <a:gd name="connsiteY500" fmla="*/ 1646954 h 6858000"/>
              <a:gd name="connsiteX501" fmla="*/ 0 w 4429784"/>
              <a:gd name="connsiteY501" fmla="*/ 1599128 h 6858000"/>
              <a:gd name="connsiteX502" fmla="*/ 53353 w 4429784"/>
              <a:gd name="connsiteY502" fmla="*/ 1599128 h 6858000"/>
              <a:gd name="connsiteX503" fmla="*/ 47426 w 4429784"/>
              <a:gd name="connsiteY503" fmla="*/ 1575218 h 6858000"/>
              <a:gd name="connsiteX504" fmla="*/ 927343 w 4429784"/>
              <a:gd name="connsiteY504" fmla="*/ 1562513 h 6858000"/>
              <a:gd name="connsiteX505" fmla="*/ 969189 w 4429784"/>
              <a:gd name="connsiteY505" fmla="*/ 1598699 h 6858000"/>
              <a:gd name="connsiteX506" fmla="*/ 1005057 w 4429784"/>
              <a:gd name="connsiteY506" fmla="*/ 1677101 h 6858000"/>
              <a:gd name="connsiteX507" fmla="*/ 1017015 w 4429784"/>
              <a:gd name="connsiteY507" fmla="*/ 1713286 h 6858000"/>
              <a:gd name="connsiteX508" fmla="*/ 1022993 w 4429784"/>
              <a:gd name="connsiteY508" fmla="*/ 1737410 h 6858000"/>
              <a:gd name="connsiteX509" fmla="*/ 1028970 w 4429784"/>
              <a:gd name="connsiteY509" fmla="*/ 1761534 h 6858000"/>
              <a:gd name="connsiteX510" fmla="*/ 1022993 w 4429784"/>
              <a:gd name="connsiteY510" fmla="*/ 1761534 h 6858000"/>
              <a:gd name="connsiteX511" fmla="*/ 975167 w 4429784"/>
              <a:gd name="connsiteY511" fmla="*/ 1701225 h 6858000"/>
              <a:gd name="connsiteX512" fmla="*/ 969189 w 4429784"/>
              <a:gd name="connsiteY512" fmla="*/ 1665039 h 6858000"/>
              <a:gd name="connsiteX513" fmla="*/ 927343 w 4429784"/>
              <a:gd name="connsiteY513" fmla="*/ 1562513 h 6858000"/>
              <a:gd name="connsiteX514" fmla="*/ 328874 w 4429784"/>
              <a:gd name="connsiteY514" fmla="*/ 1541342 h 6858000"/>
              <a:gd name="connsiteX515" fmla="*/ 351458 w 4429784"/>
              <a:gd name="connsiteY515" fmla="*/ 1563924 h 6858000"/>
              <a:gd name="connsiteX516" fmla="*/ 334520 w 4429784"/>
              <a:gd name="connsiteY516" fmla="*/ 1569571 h 6858000"/>
              <a:gd name="connsiteX517" fmla="*/ 317583 w 4429784"/>
              <a:gd name="connsiteY517" fmla="*/ 1546987 h 6858000"/>
              <a:gd name="connsiteX518" fmla="*/ 328874 w 4429784"/>
              <a:gd name="connsiteY518" fmla="*/ 1541342 h 6858000"/>
              <a:gd name="connsiteX519" fmla="*/ 1303362 w 4429784"/>
              <a:gd name="connsiteY519" fmla="*/ 1473591 h 6858000"/>
              <a:gd name="connsiteX520" fmla="*/ 1303362 w 4429784"/>
              <a:gd name="connsiteY520" fmla="*/ 1497478 h 6858000"/>
              <a:gd name="connsiteX521" fmla="*/ 1338932 w 4429784"/>
              <a:gd name="connsiteY521" fmla="*/ 1581081 h 6858000"/>
              <a:gd name="connsiteX522" fmla="*/ 1344861 w 4429784"/>
              <a:gd name="connsiteY522" fmla="*/ 1604967 h 6858000"/>
              <a:gd name="connsiteX523" fmla="*/ 1356718 w 4429784"/>
              <a:gd name="connsiteY523" fmla="*/ 1646768 h 6858000"/>
              <a:gd name="connsiteX524" fmla="*/ 1368574 w 4429784"/>
              <a:gd name="connsiteY524" fmla="*/ 1676626 h 6858000"/>
              <a:gd name="connsiteX525" fmla="*/ 1439713 w 4429784"/>
              <a:gd name="connsiteY525" fmla="*/ 1748288 h 6858000"/>
              <a:gd name="connsiteX526" fmla="*/ 1416000 w 4429784"/>
              <a:gd name="connsiteY526" fmla="*/ 1766202 h 6858000"/>
              <a:gd name="connsiteX527" fmla="*/ 1445640 w 4429784"/>
              <a:gd name="connsiteY527" fmla="*/ 1808005 h 6858000"/>
              <a:gd name="connsiteX528" fmla="*/ 1457496 w 4429784"/>
              <a:gd name="connsiteY528" fmla="*/ 1849805 h 6858000"/>
              <a:gd name="connsiteX529" fmla="*/ 1463426 w 4429784"/>
              <a:gd name="connsiteY529" fmla="*/ 1867719 h 6858000"/>
              <a:gd name="connsiteX530" fmla="*/ 1488619 w 4429784"/>
              <a:gd name="connsiteY530" fmla="*/ 1901312 h 6858000"/>
              <a:gd name="connsiteX531" fmla="*/ 1451570 w 4429784"/>
              <a:gd name="connsiteY531" fmla="*/ 1939381 h 6858000"/>
              <a:gd name="connsiteX532" fmla="*/ 1421927 w 4429784"/>
              <a:gd name="connsiteY532" fmla="*/ 1843833 h 6858000"/>
              <a:gd name="connsiteX533" fmla="*/ 1410071 w 4429784"/>
              <a:gd name="connsiteY533" fmla="*/ 1825919 h 6858000"/>
              <a:gd name="connsiteX534" fmla="*/ 1333005 w 4429784"/>
              <a:gd name="connsiteY534" fmla="*/ 1688571 h 6858000"/>
              <a:gd name="connsiteX535" fmla="*/ 1333005 w 4429784"/>
              <a:gd name="connsiteY535" fmla="*/ 1670657 h 6858000"/>
              <a:gd name="connsiteX536" fmla="*/ 1273723 w 4429784"/>
              <a:gd name="connsiteY536" fmla="*/ 1509419 h 6858000"/>
              <a:gd name="connsiteX537" fmla="*/ 1303362 w 4429784"/>
              <a:gd name="connsiteY537" fmla="*/ 1473591 h 6858000"/>
              <a:gd name="connsiteX538" fmla="*/ 609761 w 4429784"/>
              <a:gd name="connsiteY538" fmla="*/ 1325384 h 6858000"/>
              <a:gd name="connsiteX539" fmla="*/ 639166 w 4429784"/>
              <a:gd name="connsiteY539" fmla="*/ 1331311 h 6858000"/>
              <a:gd name="connsiteX540" fmla="*/ 656808 w 4429784"/>
              <a:gd name="connsiteY540" fmla="*/ 1355024 h 6858000"/>
              <a:gd name="connsiteX541" fmla="*/ 692095 w 4429784"/>
              <a:gd name="connsiteY541" fmla="*/ 1438019 h 6858000"/>
              <a:gd name="connsiteX542" fmla="*/ 692095 w 4429784"/>
              <a:gd name="connsiteY542" fmla="*/ 1455805 h 6858000"/>
              <a:gd name="connsiteX543" fmla="*/ 703858 w 4429784"/>
              <a:gd name="connsiteY543" fmla="*/ 1509158 h 6858000"/>
              <a:gd name="connsiteX544" fmla="*/ 709739 w 4429784"/>
              <a:gd name="connsiteY544" fmla="*/ 1526944 h 6858000"/>
              <a:gd name="connsiteX545" fmla="*/ 697976 w 4429784"/>
              <a:gd name="connsiteY545" fmla="*/ 1562513 h 6858000"/>
              <a:gd name="connsiteX546" fmla="*/ 609761 w 4429784"/>
              <a:gd name="connsiteY546" fmla="*/ 1325384 h 6858000"/>
              <a:gd name="connsiteX547" fmla="*/ 385895 w 4429784"/>
              <a:gd name="connsiteY547" fmla="*/ 1155716 h 6858000"/>
              <a:gd name="connsiteX548" fmla="*/ 417294 w 4429784"/>
              <a:gd name="connsiteY548" fmla="*/ 1165382 h 6858000"/>
              <a:gd name="connsiteX549" fmla="*/ 459161 w 4429784"/>
              <a:gd name="connsiteY549" fmla="*/ 1224872 h 6858000"/>
              <a:gd name="connsiteX550" fmla="*/ 542893 w 4429784"/>
              <a:gd name="connsiteY550" fmla="*/ 1439030 h 6858000"/>
              <a:gd name="connsiteX551" fmla="*/ 614664 w 4429784"/>
              <a:gd name="connsiteY551" fmla="*/ 1611548 h 6858000"/>
              <a:gd name="connsiteX552" fmla="*/ 656531 w 4429784"/>
              <a:gd name="connsiteY552" fmla="*/ 1712676 h 6858000"/>
              <a:gd name="connsiteX553" fmla="*/ 668491 w 4429784"/>
              <a:gd name="connsiteY553" fmla="*/ 1706727 h 6858000"/>
              <a:gd name="connsiteX554" fmla="*/ 668491 w 4429784"/>
              <a:gd name="connsiteY554" fmla="*/ 1724575 h 6858000"/>
              <a:gd name="connsiteX555" fmla="*/ 656531 w 4429784"/>
              <a:gd name="connsiteY555" fmla="*/ 1819757 h 6858000"/>
              <a:gd name="connsiteX556" fmla="*/ 710358 w 4429784"/>
              <a:gd name="connsiteY556" fmla="*/ 1962528 h 6858000"/>
              <a:gd name="connsiteX557" fmla="*/ 734282 w 4429784"/>
              <a:gd name="connsiteY557" fmla="*/ 2027964 h 6858000"/>
              <a:gd name="connsiteX558" fmla="*/ 728299 w 4429784"/>
              <a:gd name="connsiteY558" fmla="*/ 2087454 h 6858000"/>
              <a:gd name="connsiteX559" fmla="*/ 734282 w 4429784"/>
              <a:gd name="connsiteY559" fmla="*/ 2129095 h 6858000"/>
              <a:gd name="connsiteX560" fmla="*/ 740262 w 4429784"/>
              <a:gd name="connsiteY560" fmla="*/ 2152890 h 6858000"/>
              <a:gd name="connsiteX561" fmla="*/ 764186 w 4429784"/>
              <a:gd name="connsiteY561" fmla="*/ 2212381 h 6858000"/>
              <a:gd name="connsiteX562" fmla="*/ 740262 w 4429784"/>
              <a:gd name="connsiteY562" fmla="*/ 2242124 h 6858000"/>
              <a:gd name="connsiteX563" fmla="*/ 764186 w 4429784"/>
              <a:gd name="connsiteY563" fmla="*/ 2248073 h 6858000"/>
              <a:gd name="connsiteX564" fmla="*/ 776146 w 4429784"/>
              <a:gd name="connsiteY564" fmla="*/ 2301612 h 6858000"/>
              <a:gd name="connsiteX565" fmla="*/ 776146 w 4429784"/>
              <a:gd name="connsiteY565" fmla="*/ 2355152 h 6858000"/>
              <a:gd name="connsiteX566" fmla="*/ 794090 w 4429784"/>
              <a:gd name="connsiteY566" fmla="*/ 2396795 h 6858000"/>
              <a:gd name="connsiteX567" fmla="*/ 794090 w 4429784"/>
              <a:gd name="connsiteY567" fmla="*/ 2414642 h 6858000"/>
              <a:gd name="connsiteX568" fmla="*/ 829974 w 4429784"/>
              <a:gd name="connsiteY568" fmla="*/ 2450334 h 6858000"/>
              <a:gd name="connsiteX569" fmla="*/ 829974 w 4429784"/>
              <a:gd name="connsiteY569" fmla="*/ 2468182 h 6858000"/>
              <a:gd name="connsiteX570" fmla="*/ 835954 w 4429784"/>
              <a:gd name="connsiteY570" fmla="*/ 2497925 h 6858000"/>
              <a:gd name="connsiteX571" fmla="*/ 841937 w 4429784"/>
              <a:gd name="connsiteY571" fmla="*/ 2503873 h 6858000"/>
              <a:gd name="connsiteX572" fmla="*/ 841937 w 4429784"/>
              <a:gd name="connsiteY572" fmla="*/ 2622851 h 6858000"/>
              <a:gd name="connsiteX573" fmla="*/ 829974 w 4429784"/>
              <a:gd name="connsiteY573" fmla="*/ 2652596 h 6858000"/>
              <a:gd name="connsiteX574" fmla="*/ 877821 w 4429784"/>
              <a:gd name="connsiteY574" fmla="*/ 2753726 h 6858000"/>
              <a:gd name="connsiteX575" fmla="*/ 895764 w 4429784"/>
              <a:gd name="connsiteY575" fmla="*/ 2801317 h 6858000"/>
              <a:gd name="connsiteX576" fmla="*/ 955572 w 4429784"/>
              <a:gd name="connsiteY576" fmla="*/ 2991679 h 6858000"/>
              <a:gd name="connsiteX577" fmla="*/ 979496 w 4429784"/>
              <a:gd name="connsiteY577" fmla="*/ 3069014 h 6858000"/>
              <a:gd name="connsiteX578" fmla="*/ 997439 w 4429784"/>
              <a:gd name="connsiteY578" fmla="*/ 3110655 h 6858000"/>
              <a:gd name="connsiteX579" fmla="*/ 1027343 w 4429784"/>
              <a:gd name="connsiteY579" fmla="*/ 3205837 h 6858000"/>
              <a:gd name="connsiteX580" fmla="*/ 1045286 w 4429784"/>
              <a:gd name="connsiteY580" fmla="*/ 3235581 h 6858000"/>
              <a:gd name="connsiteX581" fmla="*/ 1063227 w 4429784"/>
              <a:gd name="connsiteY581" fmla="*/ 3318864 h 6858000"/>
              <a:gd name="connsiteX582" fmla="*/ 1069210 w 4429784"/>
              <a:gd name="connsiteY582" fmla="*/ 3366456 h 6858000"/>
              <a:gd name="connsiteX583" fmla="*/ 1081171 w 4429784"/>
              <a:gd name="connsiteY583" fmla="*/ 3408098 h 6858000"/>
              <a:gd name="connsiteX584" fmla="*/ 1081171 w 4429784"/>
              <a:gd name="connsiteY584" fmla="*/ 3425943 h 6858000"/>
              <a:gd name="connsiteX585" fmla="*/ 1099114 w 4429784"/>
              <a:gd name="connsiteY585" fmla="*/ 3467586 h 6858000"/>
              <a:gd name="connsiteX586" fmla="*/ 1099114 w 4429784"/>
              <a:gd name="connsiteY586" fmla="*/ 3485433 h 6858000"/>
              <a:gd name="connsiteX587" fmla="*/ 1099114 w 4429784"/>
              <a:gd name="connsiteY587" fmla="*/ 3521126 h 6858000"/>
              <a:gd name="connsiteX588" fmla="*/ 1194806 w 4429784"/>
              <a:gd name="connsiteY588" fmla="*/ 3538973 h 6858000"/>
              <a:gd name="connsiteX589" fmla="*/ 1212749 w 4429784"/>
              <a:gd name="connsiteY589" fmla="*/ 3538973 h 6858000"/>
              <a:gd name="connsiteX590" fmla="*/ 1248636 w 4429784"/>
              <a:gd name="connsiteY590" fmla="*/ 3562768 h 6858000"/>
              <a:gd name="connsiteX591" fmla="*/ 1266577 w 4429784"/>
              <a:gd name="connsiteY591" fmla="*/ 3598461 h 6858000"/>
              <a:gd name="connsiteX592" fmla="*/ 1266577 w 4429784"/>
              <a:gd name="connsiteY592" fmla="*/ 3622256 h 6858000"/>
              <a:gd name="connsiteX593" fmla="*/ 1284520 w 4429784"/>
              <a:gd name="connsiteY593" fmla="*/ 3669847 h 6858000"/>
              <a:gd name="connsiteX594" fmla="*/ 1302464 w 4429784"/>
              <a:gd name="connsiteY594" fmla="*/ 3711488 h 6858000"/>
              <a:gd name="connsiteX595" fmla="*/ 1302464 w 4429784"/>
              <a:gd name="connsiteY595" fmla="*/ 3723387 h 6858000"/>
              <a:gd name="connsiteX596" fmla="*/ 1248636 w 4429784"/>
              <a:gd name="connsiteY596" fmla="*/ 3770978 h 6858000"/>
              <a:gd name="connsiteX597" fmla="*/ 1242653 w 4429784"/>
              <a:gd name="connsiteY597" fmla="*/ 3776926 h 6858000"/>
              <a:gd name="connsiteX598" fmla="*/ 1242653 w 4429784"/>
              <a:gd name="connsiteY598" fmla="*/ 3812618 h 6858000"/>
              <a:gd name="connsiteX599" fmla="*/ 1194806 w 4429784"/>
              <a:gd name="connsiteY599" fmla="*/ 3836414 h 6858000"/>
              <a:gd name="connsiteX600" fmla="*/ 1170885 w 4429784"/>
              <a:gd name="connsiteY600" fmla="*/ 3800722 h 6858000"/>
              <a:gd name="connsiteX601" fmla="*/ 1140978 w 4429784"/>
              <a:gd name="connsiteY601" fmla="*/ 3711488 h 6858000"/>
              <a:gd name="connsiteX602" fmla="*/ 1152941 w 4429784"/>
              <a:gd name="connsiteY602" fmla="*/ 3675796 h 6858000"/>
              <a:gd name="connsiteX603" fmla="*/ 1081171 w 4429784"/>
              <a:gd name="connsiteY603" fmla="*/ 3580613 h 6858000"/>
              <a:gd name="connsiteX604" fmla="*/ 1087151 w 4429784"/>
              <a:gd name="connsiteY604" fmla="*/ 3634153 h 6858000"/>
              <a:gd name="connsiteX605" fmla="*/ 1099114 w 4429784"/>
              <a:gd name="connsiteY605" fmla="*/ 3705539 h 6858000"/>
              <a:gd name="connsiteX606" fmla="*/ 1117055 w 4429784"/>
              <a:gd name="connsiteY606" fmla="*/ 3747182 h 6858000"/>
              <a:gd name="connsiteX607" fmla="*/ 1129018 w 4429784"/>
              <a:gd name="connsiteY607" fmla="*/ 3776926 h 6858000"/>
              <a:gd name="connsiteX608" fmla="*/ 1111074 w 4429784"/>
              <a:gd name="connsiteY608" fmla="*/ 3794774 h 6858000"/>
              <a:gd name="connsiteX609" fmla="*/ 1099114 w 4429784"/>
              <a:gd name="connsiteY609" fmla="*/ 3776926 h 6858000"/>
              <a:gd name="connsiteX610" fmla="*/ 1087151 w 4429784"/>
              <a:gd name="connsiteY610" fmla="*/ 3735283 h 6858000"/>
              <a:gd name="connsiteX611" fmla="*/ 1069210 w 4429784"/>
              <a:gd name="connsiteY611" fmla="*/ 3705539 h 6858000"/>
              <a:gd name="connsiteX612" fmla="*/ 1033323 w 4429784"/>
              <a:gd name="connsiteY612" fmla="*/ 3634153 h 6858000"/>
              <a:gd name="connsiteX613" fmla="*/ 1003419 w 4429784"/>
              <a:gd name="connsiteY613" fmla="*/ 3544921 h 6858000"/>
              <a:gd name="connsiteX614" fmla="*/ 1021363 w 4429784"/>
              <a:gd name="connsiteY614" fmla="*/ 3473534 h 6858000"/>
              <a:gd name="connsiteX615" fmla="*/ 1027343 w 4429784"/>
              <a:gd name="connsiteY615" fmla="*/ 3449739 h 6858000"/>
              <a:gd name="connsiteX616" fmla="*/ 985476 w 4429784"/>
              <a:gd name="connsiteY616" fmla="*/ 3396199 h 6858000"/>
              <a:gd name="connsiteX617" fmla="*/ 979496 w 4429784"/>
              <a:gd name="connsiteY617" fmla="*/ 3324815 h 6858000"/>
              <a:gd name="connsiteX618" fmla="*/ 967535 w 4429784"/>
              <a:gd name="connsiteY618" fmla="*/ 3312916 h 6858000"/>
              <a:gd name="connsiteX619" fmla="*/ 979496 w 4429784"/>
              <a:gd name="connsiteY619" fmla="*/ 3283172 h 6858000"/>
              <a:gd name="connsiteX620" fmla="*/ 1009400 w 4429784"/>
              <a:gd name="connsiteY620" fmla="*/ 3277224 h 6858000"/>
              <a:gd name="connsiteX621" fmla="*/ 991459 w 4429784"/>
              <a:gd name="connsiteY621" fmla="*/ 3271276 h 6858000"/>
              <a:gd name="connsiteX622" fmla="*/ 967535 w 4429784"/>
              <a:gd name="connsiteY622" fmla="*/ 3259377 h 6858000"/>
              <a:gd name="connsiteX623" fmla="*/ 907725 w 4429784"/>
              <a:gd name="connsiteY623" fmla="*/ 3199889 h 6858000"/>
              <a:gd name="connsiteX624" fmla="*/ 877821 w 4429784"/>
              <a:gd name="connsiteY624" fmla="*/ 3152298 h 6858000"/>
              <a:gd name="connsiteX625" fmla="*/ 907725 w 4429784"/>
              <a:gd name="connsiteY625" fmla="*/ 3128502 h 6858000"/>
              <a:gd name="connsiteX626" fmla="*/ 925668 w 4429784"/>
              <a:gd name="connsiteY626" fmla="*/ 3122554 h 6858000"/>
              <a:gd name="connsiteX627" fmla="*/ 841937 w 4429784"/>
              <a:gd name="connsiteY627" fmla="*/ 3009527 h 6858000"/>
              <a:gd name="connsiteX628" fmla="*/ 823993 w 4429784"/>
              <a:gd name="connsiteY628" fmla="*/ 2967884 h 6858000"/>
              <a:gd name="connsiteX629" fmla="*/ 818013 w 4429784"/>
              <a:gd name="connsiteY629" fmla="*/ 2908396 h 6858000"/>
              <a:gd name="connsiteX630" fmla="*/ 782126 w 4429784"/>
              <a:gd name="connsiteY630" fmla="*/ 2825110 h 6858000"/>
              <a:gd name="connsiteX631" fmla="*/ 794090 w 4429784"/>
              <a:gd name="connsiteY631" fmla="*/ 2801317 h 6858000"/>
              <a:gd name="connsiteX632" fmla="*/ 764186 w 4429784"/>
              <a:gd name="connsiteY632" fmla="*/ 2783470 h 6858000"/>
              <a:gd name="connsiteX633" fmla="*/ 758203 w 4429784"/>
              <a:gd name="connsiteY633" fmla="*/ 2718031 h 6858000"/>
              <a:gd name="connsiteX634" fmla="*/ 758203 w 4429784"/>
              <a:gd name="connsiteY634" fmla="*/ 2700186 h 6858000"/>
              <a:gd name="connsiteX635" fmla="*/ 740262 w 4429784"/>
              <a:gd name="connsiteY635" fmla="*/ 2688287 h 6858000"/>
              <a:gd name="connsiteX636" fmla="*/ 692415 w 4429784"/>
              <a:gd name="connsiteY636" fmla="*/ 2658543 h 6858000"/>
              <a:gd name="connsiteX637" fmla="*/ 650548 w 4429784"/>
              <a:gd name="connsiteY637" fmla="*/ 2533617 h 6858000"/>
              <a:gd name="connsiteX638" fmla="*/ 632607 w 4429784"/>
              <a:gd name="connsiteY638" fmla="*/ 2414642 h 6858000"/>
              <a:gd name="connsiteX639" fmla="*/ 632607 w 4429784"/>
              <a:gd name="connsiteY639" fmla="*/ 2402743 h 6858000"/>
              <a:gd name="connsiteX640" fmla="*/ 596720 w 4429784"/>
              <a:gd name="connsiteY640" fmla="*/ 2325408 h 6858000"/>
              <a:gd name="connsiteX641" fmla="*/ 578779 w 4429784"/>
              <a:gd name="connsiteY641" fmla="*/ 2259972 h 6858000"/>
              <a:gd name="connsiteX642" fmla="*/ 560836 w 4429784"/>
              <a:gd name="connsiteY642" fmla="*/ 2075555 h 6858000"/>
              <a:gd name="connsiteX643" fmla="*/ 459161 w 4429784"/>
              <a:gd name="connsiteY643" fmla="*/ 1766215 h 6858000"/>
              <a:gd name="connsiteX644" fmla="*/ 435238 w 4429784"/>
              <a:gd name="connsiteY644" fmla="*/ 1587752 h 6858000"/>
              <a:gd name="connsiteX645" fmla="*/ 423274 w 4429784"/>
              <a:gd name="connsiteY645" fmla="*/ 1563956 h 6858000"/>
              <a:gd name="connsiteX646" fmla="*/ 351506 w 4429784"/>
              <a:gd name="connsiteY646" fmla="*/ 1522313 h 6858000"/>
              <a:gd name="connsiteX647" fmla="*/ 321602 w 4429784"/>
              <a:gd name="connsiteY647" fmla="*/ 1474722 h 6858000"/>
              <a:gd name="connsiteX648" fmla="*/ 303659 w 4429784"/>
              <a:gd name="connsiteY648" fmla="*/ 1456878 h 6858000"/>
              <a:gd name="connsiteX649" fmla="*/ 261792 w 4429784"/>
              <a:gd name="connsiteY649" fmla="*/ 1391439 h 6858000"/>
              <a:gd name="connsiteX650" fmla="*/ 261792 w 4429784"/>
              <a:gd name="connsiteY650" fmla="*/ 1379542 h 6858000"/>
              <a:gd name="connsiteX651" fmla="*/ 297679 w 4429784"/>
              <a:gd name="connsiteY651" fmla="*/ 1337899 h 6858000"/>
              <a:gd name="connsiteX652" fmla="*/ 315619 w 4429784"/>
              <a:gd name="connsiteY652" fmla="*/ 1337899 h 6858000"/>
              <a:gd name="connsiteX653" fmla="*/ 375430 w 4429784"/>
              <a:gd name="connsiteY653" fmla="*/ 1331951 h 6858000"/>
              <a:gd name="connsiteX654" fmla="*/ 381410 w 4429784"/>
              <a:gd name="connsiteY654" fmla="*/ 1290308 h 6858000"/>
              <a:gd name="connsiteX655" fmla="*/ 357486 w 4429784"/>
              <a:gd name="connsiteY655" fmla="*/ 1224872 h 6858000"/>
              <a:gd name="connsiteX656" fmla="*/ 363467 w 4429784"/>
              <a:gd name="connsiteY656" fmla="*/ 1177281 h 6858000"/>
              <a:gd name="connsiteX657" fmla="*/ 385895 w 4429784"/>
              <a:gd name="connsiteY657" fmla="*/ 1155716 h 6858000"/>
              <a:gd name="connsiteX658" fmla="*/ 1084019 w 4429784"/>
              <a:gd name="connsiteY658" fmla="*/ 1037442 h 6858000"/>
              <a:gd name="connsiteX659" fmla="*/ 1089912 w 4429784"/>
              <a:gd name="connsiteY659" fmla="*/ 1037442 h 6858000"/>
              <a:gd name="connsiteX660" fmla="*/ 1184174 w 4429784"/>
              <a:gd name="connsiteY660" fmla="*/ 1181976 h 6858000"/>
              <a:gd name="connsiteX661" fmla="*/ 1184174 w 4429784"/>
              <a:gd name="connsiteY661" fmla="*/ 1212088 h 6858000"/>
              <a:gd name="connsiteX662" fmla="*/ 1201848 w 4429784"/>
              <a:gd name="connsiteY662" fmla="*/ 1266288 h 6858000"/>
              <a:gd name="connsiteX663" fmla="*/ 1219522 w 4429784"/>
              <a:gd name="connsiteY663" fmla="*/ 1308446 h 6858000"/>
              <a:gd name="connsiteX664" fmla="*/ 1184174 w 4429784"/>
              <a:gd name="connsiteY664" fmla="*/ 1284357 h 6858000"/>
              <a:gd name="connsiteX665" fmla="*/ 1166500 w 4429784"/>
              <a:gd name="connsiteY665" fmla="*/ 1218111 h 6858000"/>
              <a:gd name="connsiteX666" fmla="*/ 1160607 w 4429784"/>
              <a:gd name="connsiteY666" fmla="*/ 1212088 h 6858000"/>
              <a:gd name="connsiteX667" fmla="*/ 1095801 w 4429784"/>
              <a:gd name="connsiteY667" fmla="*/ 1115732 h 6858000"/>
              <a:gd name="connsiteX668" fmla="*/ 1095801 w 4429784"/>
              <a:gd name="connsiteY668" fmla="*/ 1067553 h 6858000"/>
              <a:gd name="connsiteX669" fmla="*/ 1084019 w 4429784"/>
              <a:gd name="connsiteY669" fmla="*/ 1037442 h 6858000"/>
              <a:gd name="connsiteX670" fmla="*/ 431914 w 4429784"/>
              <a:gd name="connsiteY670" fmla="*/ 906175 h 6858000"/>
              <a:gd name="connsiteX671" fmla="*/ 497547 w 4429784"/>
              <a:gd name="connsiteY671" fmla="*/ 978058 h 6858000"/>
              <a:gd name="connsiteX672" fmla="*/ 509481 w 4429784"/>
              <a:gd name="connsiteY672" fmla="*/ 1025977 h 6858000"/>
              <a:gd name="connsiteX673" fmla="*/ 521412 w 4429784"/>
              <a:gd name="connsiteY673" fmla="*/ 1073899 h 6858000"/>
              <a:gd name="connsiteX674" fmla="*/ 545280 w 4429784"/>
              <a:gd name="connsiteY674" fmla="*/ 1091869 h 6858000"/>
              <a:gd name="connsiteX675" fmla="*/ 539313 w 4429784"/>
              <a:gd name="connsiteY675" fmla="*/ 1121821 h 6858000"/>
              <a:gd name="connsiteX676" fmla="*/ 557214 w 4429784"/>
              <a:gd name="connsiteY676" fmla="*/ 1127812 h 6858000"/>
              <a:gd name="connsiteX677" fmla="*/ 563181 w 4429784"/>
              <a:gd name="connsiteY677" fmla="*/ 1145782 h 6858000"/>
              <a:gd name="connsiteX678" fmla="*/ 545280 w 4429784"/>
              <a:gd name="connsiteY678" fmla="*/ 1151773 h 6858000"/>
              <a:gd name="connsiteX679" fmla="*/ 521412 w 4429784"/>
              <a:gd name="connsiteY679" fmla="*/ 1127812 h 6858000"/>
              <a:gd name="connsiteX680" fmla="*/ 503514 w 4429784"/>
              <a:gd name="connsiteY680" fmla="*/ 1055929 h 6858000"/>
              <a:gd name="connsiteX681" fmla="*/ 467713 w 4429784"/>
              <a:gd name="connsiteY681" fmla="*/ 996028 h 6858000"/>
              <a:gd name="connsiteX682" fmla="*/ 455779 w 4429784"/>
              <a:gd name="connsiteY682" fmla="*/ 972067 h 6858000"/>
              <a:gd name="connsiteX683" fmla="*/ 443848 w 4429784"/>
              <a:gd name="connsiteY683" fmla="*/ 936124 h 6858000"/>
              <a:gd name="connsiteX684" fmla="*/ 431914 w 4429784"/>
              <a:gd name="connsiteY684" fmla="*/ 906175 h 6858000"/>
              <a:gd name="connsiteX685" fmla="*/ 1005247 w 4429784"/>
              <a:gd name="connsiteY685" fmla="*/ 837383 h 6858000"/>
              <a:gd name="connsiteX686" fmla="*/ 1057764 w 4429784"/>
              <a:gd name="connsiteY686" fmla="*/ 872075 h 6858000"/>
              <a:gd name="connsiteX687" fmla="*/ 1067399 w 4429784"/>
              <a:gd name="connsiteY687" fmla="*/ 908181 h 6858000"/>
              <a:gd name="connsiteX688" fmla="*/ 1045911 w 4429784"/>
              <a:gd name="connsiteY688" fmla="*/ 944286 h 6858000"/>
              <a:gd name="connsiteX689" fmla="*/ 986628 w 4429784"/>
              <a:gd name="connsiteY689" fmla="*/ 841990 h 6858000"/>
              <a:gd name="connsiteX690" fmla="*/ 1005247 w 4429784"/>
              <a:gd name="connsiteY690" fmla="*/ 837383 h 6858000"/>
              <a:gd name="connsiteX691" fmla="*/ 389100 w 4429784"/>
              <a:gd name="connsiteY691" fmla="*/ 808781 h 6858000"/>
              <a:gd name="connsiteX692" fmla="*/ 431914 w 4429784"/>
              <a:gd name="connsiteY692" fmla="*/ 843716 h 6858000"/>
              <a:gd name="connsiteX693" fmla="*/ 407449 w 4429784"/>
              <a:gd name="connsiteY693" fmla="*/ 855362 h 6858000"/>
              <a:gd name="connsiteX694" fmla="*/ 389100 w 4429784"/>
              <a:gd name="connsiteY694" fmla="*/ 808781 h 6858000"/>
              <a:gd name="connsiteX695" fmla="*/ 915087 w 4429784"/>
              <a:gd name="connsiteY695" fmla="*/ 677515 h 6858000"/>
              <a:gd name="connsiteX696" fmla="*/ 921104 w 4429784"/>
              <a:gd name="connsiteY696" fmla="*/ 677515 h 6858000"/>
              <a:gd name="connsiteX697" fmla="*/ 999330 w 4429784"/>
              <a:gd name="connsiteY697" fmla="*/ 788141 h 6858000"/>
              <a:gd name="connsiteX698" fmla="*/ 981278 w 4429784"/>
              <a:gd name="connsiteY698" fmla="*/ 811430 h 6858000"/>
              <a:gd name="connsiteX699" fmla="*/ 945175 w 4429784"/>
              <a:gd name="connsiteY699" fmla="*/ 805607 h 6858000"/>
              <a:gd name="connsiteX700" fmla="*/ 909069 w 4429784"/>
              <a:gd name="connsiteY700" fmla="*/ 741561 h 6858000"/>
              <a:gd name="connsiteX701" fmla="*/ 897037 w 4429784"/>
              <a:gd name="connsiteY701" fmla="*/ 712449 h 6858000"/>
              <a:gd name="connsiteX702" fmla="*/ 891019 w 4429784"/>
              <a:gd name="connsiteY702" fmla="*/ 689158 h 6858000"/>
              <a:gd name="connsiteX703" fmla="*/ 915087 w 4429784"/>
              <a:gd name="connsiteY703" fmla="*/ 677515 h 6858000"/>
              <a:gd name="connsiteX704" fmla="*/ 861409 w 4429784"/>
              <a:gd name="connsiteY704" fmla="*/ 626701 h 6858000"/>
              <a:gd name="connsiteX705" fmla="*/ 897703 w 4429784"/>
              <a:gd name="connsiteY705" fmla="*/ 645757 h 6858000"/>
              <a:gd name="connsiteX706" fmla="*/ 885604 w 4429784"/>
              <a:gd name="connsiteY706" fmla="*/ 677515 h 6858000"/>
              <a:gd name="connsiteX707" fmla="*/ 855359 w 4429784"/>
              <a:gd name="connsiteY707" fmla="*/ 633052 h 6858000"/>
              <a:gd name="connsiteX708" fmla="*/ 861409 w 4429784"/>
              <a:gd name="connsiteY708" fmla="*/ 626701 h 6858000"/>
              <a:gd name="connsiteX709" fmla="*/ 221400 w 4429784"/>
              <a:gd name="connsiteY709" fmla="*/ 495432 h 6858000"/>
              <a:gd name="connsiteX710" fmla="*/ 251648 w 4429784"/>
              <a:gd name="connsiteY710" fmla="*/ 537422 h 6858000"/>
              <a:gd name="connsiteX711" fmla="*/ 263744 w 4429784"/>
              <a:gd name="connsiteY711" fmla="*/ 585413 h 6858000"/>
              <a:gd name="connsiteX712" fmla="*/ 312138 w 4429784"/>
              <a:gd name="connsiteY712" fmla="*/ 663399 h 6858000"/>
              <a:gd name="connsiteX713" fmla="*/ 330287 w 4429784"/>
              <a:gd name="connsiteY713" fmla="*/ 693391 h 6858000"/>
              <a:gd name="connsiteX714" fmla="*/ 354483 w 4429784"/>
              <a:gd name="connsiteY714" fmla="*/ 729384 h 6858000"/>
              <a:gd name="connsiteX715" fmla="*/ 366582 w 4429784"/>
              <a:gd name="connsiteY715" fmla="*/ 765378 h 6858000"/>
              <a:gd name="connsiteX716" fmla="*/ 372632 w 4429784"/>
              <a:gd name="connsiteY716" fmla="*/ 765378 h 6858000"/>
              <a:gd name="connsiteX717" fmla="*/ 360533 w 4429784"/>
              <a:gd name="connsiteY717" fmla="*/ 783375 h 6858000"/>
              <a:gd name="connsiteX718" fmla="*/ 336337 w 4429784"/>
              <a:gd name="connsiteY718" fmla="*/ 771377 h 6858000"/>
              <a:gd name="connsiteX719" fmla="*/ 306089 w 4429784"/>
              <a:gd name="connsiteY719" fmla="*/ 699390 h 6858000"/>
              <a:gd name="connsiteX720" fmla="*/ 245598 w 4429784"/>
              <a:gd name="connsiteY720" fmla="*/ 597411 h 6858000"/>
              <a:gd name="connsiteX721" fmla="*/ 221400 w 4429784"/>
              <a:gd name="connsiteY721" fmla="*/ 555418 h 6858000"/>
              <a:gd name="connsiteX722" fmla="*/ 221400 w 4429784"/>
              <a:gd name="connsiteY722" fmla="*/ 495432 h 6858000"/>
              <a:gd name="connsiteX723" fmla="*/ 1340780 w 4429784"/>
              <a:gd name="connsiteY723" fmla="*/ 0 h 6858000"/>
              <a:gd name="connsiteX724" fmla="*/ 1430287 w 4429784"/>
              <a:gd name="connsiteY724" fmla="*/ 0 h 6858000"/>
              <a:gd name="connsiteX725" fmla="*/ 1442220 w 4429784"/>
              <a:gd name="connsiteY725" fmla="*/ 47637 h 6858000"/>
              <a:gd name="connsiteX726" fmla="*/ 1472058 w 4429784"/>
              <a:gd name="connsiteY726" fmla="*/ 142912 h 6858000"/>
              <a:gd name="connsiteX727" fmla="*/ 1513826 w 4429784"/>
              <a:gd name="connsiteY727" fmla="*/ 220322 h 6858000"/>
              <a:gd name="connsiteX728" fmla="*/ 1537694 w 4429784"/>
              <a:gd name="connsiteY728" fmla="*/ 309644 h 6858000"/>
              <a:gd name="connsiteX729" fmla="*/ 1543663 w 4429784"/>
              <a:gd name="connsiteY729" fmla="*/ 345371 h 6858000"/>
              <a:gd name="connsiteX730" fmla="*/ 1549630 w 4429784"/>
              <a:gd name="connsiteY730" fmla="*/ 375144 h 6858000"/>
              <a:gd name="connsiteX731" fmla="*/ 1573498 w 4429784"/>
              <a:gd name="connsiteY731" fmla="*/ 428737 h 6858000"/>
              <a:gd name="connsiteX732" fmla="*/ 1573498 w 4429784"/>
              <a:gd name="connsiteY732" fmla="*/ 452557 h 6858000"/>
              <a:gd name="connsiteX733" fmla="*/ 1585431 w 4429784"/>
              <a:gd name="connsiteY733" fmla="*/ 452557 h 6858000"/>
              <a:gd name="connsiteX734" fmla="*/ 1597366 w 4429784"/>
              <a:gd name="connsiteY734" fmla="*/ 422784 h 6858000"/>
              <a:gd name="connsiteX735" fmla="*/ 1591398 w 4429784"/>
              <a:gd name="connsiteY735" fmla="*/ 369191 h 6858000"/>
              <a:gd name="connsiteX736" fmla="*/ 1615266 w 4429784"/>
              <a:gd name="connsiteY736" fmla="*/ 321554 h 6858000"/>
              <a:gd name="connsiteX737" fmla="*/ 1615266 w 4429784"/>
              <a:gd name="connsiteY737" fmla="*/ 315598 h 6858000"/>
              <a:gd name="connsiteX738" fmla="*/ 1591398 w 4429784"/>
              <a:gd name="connsiteY738" fmla="*/ 315598 h 6858000"/>
              <a:gd name="connsiteX739" fmla="*/ 1597366 w 4429784"/>
              <a:gd name="connsiteY739" fmla="*/ 273915 h 6858000"/>
              <a:gd name="connsiteX740" fmla="*/ 1615266 w 4429784"/>
              <a:gd name="connsiteY740" fmla="*/ 238188 h 6858000"/>
              <a:gd name="connsiteX741" fmla="*/ 1639136 w 4429784"/>
              <a:gd name="connsiteY741" fmla="*/ 244142 h 6858000"/>
              <a:gd name="connsiteX742" fmla="*/ 1633169 w 4429784"/>
              <a:gd name="connsiteY742" fmla="*/ 279871 h 6858000"/>
              <a:gd name="connsiteX743" fmla="*/ 1651070 w 4429784"/>
              <a:gd name="connsiteY743" fmla="*/ 327508 h 6858000"/>
              <a:gd name="connsiteX744" fmla="*/ 1657037 w 4429784"/>
              <a:gd name="connsiteY744" fmla="*/ 333461 h 6858000"/>
              <a:gd name="connsiteX745" fmla="*/ 1680905 w 4429784"/>
              <a:gd name="connsiteY745" fmla="*/ 381101 h 6858000"/>
              <a:gd name="connsiteX746" fmla="*/ 1704772 w 4429784"/>
              <a:gd name="connsiteY746" fmla="*/ 363234 h 6858000"/>
              <a:gd name="connsiteX747" fmla="*/ 1734609 w 4429784"/>
              <a:gd name="connsiteY747" fmla="*/ 369191 h 6858000"/>
              <a:gd name="connsiteX748" fmla="*/ 1764444 w 4429784"/>
              <a:gd name="connsiteY748" fmla="*/ 381101 h 6858000"/>
              <a:gd name="connsiteX749" fmla="*/ 1746543 w 4429784"/>
              <a:gd name="connsiteY749" fmla="*/ 416827 h 6858000"/>
              <a:gd name="connsiteX750" fmla="*/ 1758477 w 4429784"/>
              <a:gd name="connsiteY750" fmla="*/ 422784 h 6858000"/>
              <a:gd name="connsiteX751" fmla="*/ 1800248 w 4429784"/>
              <a:gd name="connsiteY751" fmla="*/ 446600 h 6858000"/>
              <a:gd name="connsiteX752" fmla="*/ 1812182 w 4429784"/>
              <a:gd name="connsiteY752" fmla="*/ 458510 h 6858000"/>
              <a:gd name="connsiteX753" fmla="*/ 1836050 w 4429784"/>
              <a:gd name="connsiteY753" fmla="*/ 482330 h 6858000"/>
              <a:gd name="connsiteX754" fmla="*/ 1895721 w 4429784"/>
              <a:gd name="connsiteY754" fmla="*/ 518059 h 6858000"/>
              <a:gd name="connsiteX755" fmla="*/ 1925556 w 4429784"/>
              <a:gd name="connsiteY755" fmla="*/ 512106 h 6858000"/>
              <a:gd name="connsiteX756" fmla="*/ 1919589 w 4429784"/>
              <a:gd name="connsiteY756" fmla="*/ 589515 h 6858000"/>
              <a:gd name="connsiteX757" fmla="*/ 1830083 w 4429784"/>
              <a:gd name="connsiteY757" fmla="*/ 547832 h 6858000"/>
              <a:gd name="connsiteX758" fmla="*/ 1824116 w 4429784"/>
              <a:gd name="connsiteY758" fmla="*/ 553786 h 6858000"/>
              <a:gd name="connsiteX759" fmla="*/ 1836050 w 4429784"/>
              <a:gd name="connsiteY759" fmla="*/ 619289 h 6858000"/>
              <a:gd name="connsiteX760" fmla="*/ 1853950 w 4429784"/>
              <a:gd name="connsiteY760" fmla="*/ 583562 h 6858000"/>
              <a:gd name="connsiteX761" fmla="*/ 1925556 w 4429784"/>
              <a:gd name="connsiteY761" fmla="*/ 595469 h 6858000"/>
              <a:gd name="connsiteX762" fmla="*/ 1979261 w 4429784"/>
              <a:gd name="connsiteY762" fmla="*/ 655018 h 6858000"/>
              <a:gd name="connsiteX763" fmla="*/ 2009095 w 4429784"/>
              <a:gd name="connsiteY763" fmla="*/ 655018 h 6858000"/>
              <a:gd name="connsiteX764" fmla="*/ 2015062 w 4429784"/>
              <a:gd name="connsiteY764" fmla="*/ 649062 h 6858000"/>
              <a:gd name="connsiteX765" fmla="*/ 1991194 w 4429784"/>
              <a:gd name="connsiteY765" fmla="*/ 631199 h 6858000"/>
              <a:gd name="connsiteX766" fmla="*/ 1997161 w 4429784"/>
              <a:gd name="connsiteY766" fmla="*/ 601425 h 6858000"/>
              <a:gd name="connsiteX767" fmla="*/ 1949423 w 4429784"/>
              <a:gd name="connsiteY767" fmla="*/ 601425 h 6858000"/>
              <a:gd name="connsiteX768" fmla="*/ 1997161 w 4429784"/>
              <a:gd name="connsiteY768" fmla="*/ 577606 h 6858000"/>
              <a:gd name="connsiteX769" fmla="*/ 1967327 w 4429784"/>
              <a:gd name="connsiteY769" fmla="*/ 541879 h 6858000"/>
              <a:gd name="connsiteX770" fmla="*/ 1913622 w 4429784"/>
              <a:gd name="connsiteY770" fmla="*/ 482330 h 6858000"/>
              <a:gd name="connsiteX771" fmla="*/ 1937490 w 4429784"/>
              <a:gd name="connsiteY771" fmla="*/ 464467 h 6858000"/>
              <a:gd name="connsiteX772" fmla="*/ 1913622 w 4429784"/>
              <a:gd name="connsiteY772" fmla="*/ 446600 h 6858000"/>
              <a:gd name="connsiteX773" fmla="*/ 1907655 w 4429784"/>
              <a:gd name="connsiteY773" fmla="*/ 398964 h 6858000"/>
              <a:gd name="connsiteX774" fmla="*/ 1973294 w 4429784"/>
              <a:gd name="connsiteY774" fmla="*/ 428737 h 6858000"/>
              <a:gd name="connsiteX775" fmla="*/ 1997161 w 4429784"/>
              <a:gd name="connsiteY775" fmla="*/ 434693 h 6858000"/>
              <a:gd name="connsiteX776" fmla="*/ 2015062 w 4429784"/>
              <a:gd name="connsiteY776" fmla="*/ 416827 h 6858000"/>
              <a:gd name="connsiteX777" fmla="*/ 2021029 w 4429784"/>
              <a:gd name="connsiteY777" fmla="*/ 458510 h 6858000"/>
              <a:gd name="connsiteX778" fmla="*/ 2044897 w 4429784"/>
              <a:gd name="connsiteY778" fmla="*/ 440647 h 6858000"/>
              <a:gd name="connsiteX779" fmla="*/ 2140372 w 4429784"/>
              <a:gd name="connsiteY779" fmla="*/ 410874 h 6858000"/>
              <a:gd name="connsiteX780" fmla="*/ 2200042 w 4429784"/>
              <a:gd name="connsiteY780" fmla="*/ 446600 h 6858000"/>
              <a:gd name="connsiteX781" fmla="*/ 2206008 w 4429784"/>
              <a:gd name="connsiteY781" fmla="*/ 518059 h 6858000"/>
              <a:gd name="connsiteX782" fmla="*/ 2176174 w 4429784"/>
              <a:gd name="connsiteY782" fmla="*/ 529969 h 6858000"/>
              <a:gd name="connsiteX783" fmla="*/ 2182141 w 4429784"/>
              <a:gd name="connsiteY783" fmla="*/ 571652 h 6858000"/>
              <a:gd name="connsiteX784" fmla="*/ 2223912 w 4429784"/>
              <a:gd name="connsiteY784" fmla="*/ 583562 h 6858000"/>
              <a:gd name="connsiteX785" fmla="*/ 2241813 w 4429784"/>
              <a:gd name="connsiteY785" fmla="*/ 655018 h 6858000"/>
              <a:gd name="connsiteX786" fmla="*/ 2271647 w 4429784"/>
              <a:gd name="connsiteY786" fmla="*/ 666925 h 6858000"/>
              <a:gd name="connsiteX787" fmla="*/ 2319385 w 4429784"/>
              <a:gd name="connsiteY787" fmla="*/ 619289 h 6858000"/>
              <a:gd name="connsiteX788" fmla="*/ 2253746 w 4429784"/>
              <a:gd name="connsiteY788" fmla="*/ 613335 h 6858000"/>
              <a:gd name="connsiteX789" fmla="*/ 2295515 w 4429784"/>
              <a:gd name="connsiteY789" fmla="*/ 607379 h 6858000"/>
              <a:gd name="connsiteX790" fmla="*/ 2277614 w 4429784"/>
              <a:gd name="connsiteY790" fmla="*/ 547832 h 6858000"/>
              <a:gd name="connsiteX791" fmla="*/ 2301484 w 4429784"/>
              <a:gd name="connsiteY791" fmla="*/ 535923 h 6858000"/>
              <a:gd name="connsiteX792" fmla="*/ 2289548 w 4429784"/>
              <a:gd name="connsiteY792" fmla="*/ 488284 h 6858000"/>
              <a:gd name="connsiteX793" fmla="*/ 2253746 w 4429784"/>
              <a:gd name="connsiteY793" fmla="*/ 470420 h 6858000"/>
              <a:gd name="connsiteX794" fmla="*/ 2295515 w 4429784"/>
              <a:gd name="connsiteY794" fmla="*/ 452557 h 6858000"/>
              <a:gd name="connsiteX795" fmla="*/ 2241813 w 4429784"/>
              <a:gd name="connsiteY795" fmla="*/ 434693 h 6858000"/>
              <a:gd name="connsiteX796" fmla="*/ 2223912 w 4429784"/>
              <a:gd name="connsiteY796" fmla="*/ 381101 h 6858000"/>
              <a:gd name="connsiteX797" fmla="*/ 2283581 w 4429784"/>
              <a:gd name="connsiteY797" fmla="*/ 351327 h 6858000"/>
              <a:gd name="connsiteX798" fmla="*/ 2283581 w 4429784"/>
              <a:gd name="connsiteY798" fmla="*/ 262005 h 6858000"/>
              <a:gd name="connsiteX799" fmla="*/ 2253746 w 4429784"/>
              <a:gd name="connsiteY799" fmla="*/ 148866 h 6858000"/>
              <a:gd name="connsiteX800" fmla="*/ 2295515 w 4429784"/>
              <a:gd name="connsiteY800" fmla="*/ 166732 h 6858000"/>
              <a:gd name="connsiteX801" fmla="*/ 2343253 w 4429784"/>
              <a:gd name="connsiteY801" fmla="*/ 285825 h 6858000"/>
              <a:gd name="connsiteX802" fmla="*/ 2385024 w 4429784"/>
              <a:gd name="connsiteY802" fmla="*/ 256052 h 6858000"/>
              <a:gd name="connsiteX803" fmla="*/ 2402924 w 4429784"/>
              <a:gd name="connsiteY803" fmla="*/ 285825 h 6858000"/>
              <a:gd name="connsiteX804" fmla="*/ 2408891 w 4429784"/>
              <a:gd name="connsiteY804" fmla="*/ 279871 h 6858000"/>
              <a:gd name="connsiteX805" fmla="*/ 2385024 w 4429784"/>
              <a:gd name="connsiteY805" fmla="*/ 232232 h 6858000"/>
              <a:gd name="connsiteX806" fmla="*/ 2361153 w 4429784"/>
              <a:gd name="connsiteY806" fmla="*/ 238188 h 6858000"/>
              <a:gd name="connsiteX807" fmla="*/ 2361153 w 4429784"/>
              <a:gd name="connsiteY807" fmla="*/ 196505 h 6858000"/>
              <a:gd name="connsiteX808" fmla="*/ 2337286 w 4429784"/>
              <a:gd name="connsiteY808" fmla="*/ 125049 h 6858000"/>
              <a:gd name="connsiteX809" fmla="*/ 2343253 w 4429784"/>
              <a:gd name="connsiteY809" fmla="*/ 65500 h 6858000"/>
              <a:gd name="connsiteX810" fmla="*/ 2307451 w 4429784"/>
              <a:gd name="connsiteY810" fmla="*/ 0 h 6858000"/>
              <a:gd name="connsiteX811" fmla="*/ 2324606 w 4429784"/>
              <a:gd name="connsiteY811" fmla="*/ 0 h 6858000"/>
              <a:gd name="connsiteX812" fmla="*/ 2337286 w 4429784"/>
              <a:gd name="connsiteY812" fmla="*/ 0 h 6858000"/>
              <a:gd name="connsiteX813" fmla="*/ 2408891 w 4429784"/>
              <a:gd name="connsiteY813" fmla="*/ 131003 h 6858000"/>
              <a:gd name="connsiteX814" fmla="*/ 2432759 w 4429784"/>
              <a:gd name="connsiteY814" fmla="*/ 154822 h 6858000"/>
              <a:gd name="connsiteX815" fmla="*/ 2426792 w 4429784"/>
              <a:gd name="connsiteY815" fmla="*/ 83366 h 6858000"/>
              <a:gd name="connsiteX816" fmla="*/ 2420825 w 4429784"/>
              <a:gd name="connsiteY816" fmla="*/ 53593 h 6858000"/>
              <a:gd name="connsiteX817" fmla="*/ 2408891 w 4429784"/>
              <a:gd name="connsiteY817" fmla="*/ 23817 h 6858000"/>
              <a:gd name="connsiteX818" fmla="*/ 2408891 w 4429784"/>
              <a:gd name="connsiteY818" fmla="*/ 0 h 6858000"/>
              <a:gd name="connsiteX819" fmla="*/ 2957864 w 4429784"/>
              <a:gd name="connsiteY819" fmla="*/ 0 h 6858000"/>
              <a:gd name="connsiteX820" fmla="*/ 3506837 w 4429784"/>
              <a:gd name="connsiteY820" fmla="*/ 0 h 6858000"/>
              <a:gd name="connsiteX821" fmla="*/ 3512804 w 4429784"/>
              <a:gd name="connsiteY821" fmla="*/ 35727 h 6858000"/>
              <a:gd name="connsiteX822" fmla="*/ 3518771 w 4429784"/>
              <a:gd name="connsiteY822" fmla="*/ 95276 h 6858000"/>
              <a:gd name="connsiteX823" fmla="*/ 3530704 w 4429784"/>
              <a:gd name="connsiteY823" fmla="*/ 136956 h 6858000"/>
              <a:gd name="connsiteX824" fmla="*/ 3560542 w 4429784"/>
              <a:gd name="connsiteY824" fmla="*/ 190549 h 6858000"/>
              <a:gd name="connsiteX825" fmla="*/ 3572476 w 4429784"/>
              <a:gd name="connsiteY825" fmla="*/ 202459 h 6858000"/>
              <a:gd name="connsiteX826" fmla="*/ 3632147 w 4429784"/>
              <a:gd name="connsiteY826" fmla="*/ 279871 h 6858000"/>
              <a:gd name="connsiteX827" fmla="*/ 3650048 w 4429784"/>
              <a:gd name="connsiteY827" fmla="*/ 327508 h 6858000"/>
              <a:gd name="connsiteX828" fmla="*/ 3661982 w 4429784"/>
              <a:gd name="connsiteY828" fmla="*/ 422784 h 6858000"/>
              <a:gd name="connsiteX829" fmla="*/ 3703750 w 4429784"/>
              <a:gd name="connsiteY829" fmla="*/ 452557 h 6858000"/>
              <a:gd name="connsiteX830" fmla="*/ 3793256 w 4429784"/>
              <a:gd name="connsiteY830" fmla="*/ 768157 h 6858000"/>
              <a:gd name="connsiteX831" fmla="*/ 3805193 w 4429784"/>
              <a:gd name="connsiteY831" fmla="*/ 797930 h 6858000"/>
              <a:gd name="connsiteX832" fmla="*/ 3829060 w 4429784"/>
              <a:gd name="connsiteY832" fmla="*/ 851523 h 6858000"/>
              <a:gd name="connsiteX833" fmla="*/ 3906633 w 4429784"/>
              <a:gd name="connsiteY833" fmla="*/ 970616 h 6858000"/>
              <a:gd name="connsiteX834" fmla="*/ 3918567 w 4429784"/>
              <a:gd name="connsiteY834" fmla="*/ 1006345 h 6858000"/>
              <a:gd name="connsiteX835" fmla="*/ 3942434 w 4429784"/>
              <a:gd name="connsiteY835" fmla="*/ 1161165 h 6858000"/>
              <a:gd name="connsiteX836" fmla="*/ 3978239 w 4429784"/>
              <a:gd name="connsiteY836" fmla="*/ 1232624 h 6858000"/>
              <a:gd name="connsiteX837" fmla="*/ 4020007 w 4429784"/>
              <a:gd name="connsiteY837" fmla="*/ 1321943 h 6858000"/>
              <a:gd name="connsiteX838" fmla="*/ 4025974 w 4429784"/>
              <a:gd name="connsiteY838" fmla="*/ 1393399 h 6858000"/>
              <a:gd name="connsiteX839" fmla="*/ 4061778 w 4429784"/>
              <a:gd name="connsiteY839" fmla="*/ 1482719 h 6858000"/>
              <a:gd name="connsiteX840" fmla="*/ 4079679 w 4429784"/>
              <a:gd name="connsiteY840" fmla="*/ 1512492 h 6858000"/>
              <a:gd name="connsiteX841" fmla="*/ 4085645 w 4429784"/>
              <a:gd name="connsiteY841" fmla="*/ 1566085 h 6858000"/>
              <a:gd name="connsiteX842" fmla="*/ 4073712 w 4429784"/>
              <a:gd name="connsiteY842" fmla="*/ 1649451 h 6858000"/>
              <a:gd name="connsiteX843" fmla="*/ 4043874 w 4429784"/>
              <a:gd name="connsiteY843" fmla="*/ 1679224 h 6858000"/>
              <a:gd name="connsiteX844" fmla="*/ 3978239 w 4429784"/>
              <a:gd name="connsiteY844" fmla="*/ 1732817 h 6858000"/>
              <a:gd name="connsiteX845" fmla="*/ 4025974 w 4429784"/>
              <a:gd name="connsiteY845" fmla="*/ 1822136 h 6858000"/>
              <a:gd name="connsiteX846" fmla="*/ 4043874 w 4429784"/>
              <a:gd name="connsiteY846" fmla="*/ 1863819 h 6858000"/>
              <a:gd name="connsiteX847" fmla="*/ 4061778 w 4429784"/>
              <a:gd name="connsiteY847" fmla="*/ 1959095 h 6858000"/>
              <a:gd name="connsiteX848" fmla="*/ 4073712 w 4429784"/>
              <a:gd name="connsiteY848" fmla="*/ 1982915 h 6858000"/>
              <a:gd name="connsiteX849" fmla="*/ 4103546 w 4429784"/>
              <a:gd name="connsiteY849" fmla="*/ 2054371 h 6858000"/>
              <a:gd name="connsiteX850" fmla="*/ 4109513 w 4429784"/>
              <a:gd name="connsiteY850" fmla="*/ 2072234 h 6858000"/>
              <a:gd name="connsiteX851" fmla="*/ 4151284 w 4429784"/>
              <a:gd name="connsiteY851" fmla="*/ 2161554 h 6858000"/>
              <a:gd name="connsiteX852" fmla="*/ 4163218 w 4429784"/>
              <a:gd name="connsiteY852" fmla="*/ 2221103 h 6858000"/>
              <a:gd name="connsiteX853" fmla="*/ 4181119 w 4429784"/>
              <a:gd name="connsiteY853" fmla="*/ 2268739 h 6858000"/>
              <a:gd name="connsiteX854" fmla="*/ 4264658 w 4429784"/>
              <a:gd name="connsiteY854" fmla="*/ 2447381 h 6858000"/>
              <a:gd name="connsiteX855" fmla="*/ 4264658 w 4429784"/>
              <a:gd name="connsiteY855" fmla="*/ 2495018 h 6858000"/>
              <a:gd name="connsiteX856" fmla="*/ 4336264 w 4429784"/>
              <a:gd name="connsiteY856" fmla="*/ 2667703 h 6858000"/>
              <a:gd name="connsiteX857" fmla="*/ 4336264 w 4429784"/>
              <a:gd name="connsiteY857" fmla="*/ 2691523 h 6858000"/>
              <a:gd name="connsiteX858" fmla="*/ 4324330 w 4429784"/>
              <a:gd name="connsiteY858" fmla="*/ 2792752 h 6858000"/>
              <a:gd name="connsiteX859" fmla="*/ 4360131 w 4429784"/>
              <a:gd name="connsiteY859" fmla="*/ 2911845 h 6858000"/>
              <a:gd name="connsiteX860" fmla="*/ 4378032 w 4429784"/>
              <a:gd name="connsiteY860" fmla="*/ 2989257 h 6858000"/>
              <a:gd name="connsiteX861" fmla="*/ 4372065 w 4429784"/>
              <a:gd name="connsiteY861" fmla="*/ 3084533 h 6858000"/>
              <a:gd name="connsiteX862" fmla="*/ 4366098 w 4429784"/>
              <a:gd name="connsiteY862" fmla="*/ 3144079 h 6858000"/>
              <a:gd name="connsiteX863" fmla="*/ 4372065 w 4429784"/>
              <a:gd name="connsiteY863" fmla="*/ 3185762 h 6858000"/>
              <a:gd name="connsiteX864" fmla="*/ 4407869 w 4429784"/>
              <a:gd name="connsiteY864" fmla="*/ 3340585 h 6858000"/>
              <a:gd name="connsiteX865" fmla="*/ 4407869 w 4429784"/>
              <a:gd name="connsiteY865" fmla="*/ 3703822 h 6858000"/>
              <a:gd name="connsiteX866" fmla="*/ 4413836 w 4429784"/>
              <a:gd name="connsiteY866" fmla="*/ 3739548 h 6858000"/>
              <a:gd name="connsiteX867" fmla="*/ 4426517 w 4429784"/>
              <a:gd name="connsiteY867" fmla="*/ 3793141 h 6858000"/>
              <a:gd name="connsiteX868" fmla="*/ 4425770 w 4429784"/>
              <a:gd name="connsiteY868" fmla="*/ 3846734 h 6858000"/>
              <a:gd name="connsiteX869" fmla="*/ 4425770 w 4429784"/>
              <a:gd name="connsiteY869" fmla="*/ 3900327 h 6858000"/>
              <a:gd name="connsiteX870" fmla="*/ 4413836 w 4429784"/>
              <a:gd name="connsiteY870" fmla="*/ 4007510 h 6858000"/>
              <a:gd name="connsiteX871" fmla="*/ 4389968 w 4429784"/>
              <a:gd name="connsiteY871" fmla="*/ 4031329 h 6858000"/>
              <a:gd name="connsiteX872" fmla="*/ 4360131 w 4429784"/>
              <a:gd name="connsiteY872" fmla="*/ 4013466 h 6858000"/>
              <a:gd name="connsiteX873" fmla="*/ 4330297 w 4429784"/>
              <a:gd name="connsiteY873" fmla="*/ 3971783 h 6858000"/>
              <a:gd name="connsiteX874" fmla="*/ 4288526 w 4429784"/>
              <a:gd name="connsiteY874" fmla="*/ 3918190 h 6858000"/>
              <a:gd name="connsiteX875" fmla="*/ 4216923 w 4429784"/>
              <a:gd name="connsiteY875" fmla="*/ 3840778 h 6858000"/>
              <a:gd name="connsiteX876" fmla="*/ 4234824 w 4429784"/>
              <a:gd name="connsiteY876" fmla="*/ 3953917 h 6858000"/>
              <a:gd name="connsiteX877" fmla="*/ 4282559 w 4429784"/>
              <a:gd name="connsiteY877" fmla="*/ 4084922 h 6858000"/>
              <a:gd name="connsiteX878" fmla="*/ 4300459 w 4429784"/>
              <a:gd name="connsiteY878" fmla="*/ 4174242 h 6858000"/>
              <a:gd name="connsiteX879" fmla="*/ 4312396 w 4429784"/>
              <a:gd name="connsiteY879" fmla="*/ 4233788 h 6858000"/>
              <a:gd name="connsiteX880" fmla="*/ 4336264 w 4429784"/>
              <a:gd name="connsiteY880" fmla="*/ 4346927 h 6858000"/>
              <a:gd name="connsiteX881" fmla="*/ 4342230 w 4429784"/>
              <a:gd name="connsiteY881" fmla="*/ 4376700 h 6858000"/>
              <a:gd name="connsiteX882" fmla="*/ 4354164 w 4429784"/>
              <a:gd name="connsiteY882" fmla="*/ 4448157 h 6858000"/>
              <a:gd name="connsiteX883" fmla="*/ 4348197 w 4429784"/>
              <a:gd name="connsiteY883" fmla="*/ 4466023 h 6858000"/>
              <a:gd name="connsiteX884" fmla="*/ 4360131 w 4429784"/>
              <a:gd name="connsiteY884" fmla="*/ 4525569 h 6858000"/>
              <a:gd name="connsiteX885" fmla="*/ 4372065 w 4429784"/>
              <a:gd name="connsiteY885" fmla="*/ 4608935 h 6858000"/>
              <a:gd name="connsiteX886" fmla="*/ 4378032 w 4429784"/>
              <a:gd name="connsiteY886" fmla="*/ 4650618 h 6858000"/>
              <a:gd name="connsiteX887" fmla="*/ 4366098 w 4429784"/>
              <a:gd name="connsiteY887" fmla="*/ 4757801 h 6858000"/>
              <a:gd name="connsiteX888" fmla="*/ 4366098 w 4429784"/>
              <a:gd name="connsiteY888" fmla="*/ 4799484 h 6858000"/>
              <a:gd name="connsiteX889" fmla="*/ 4366098 w 4429784"/>
              <a:gd name="connsiteY889" fmla="*/ 4882850 h 6858000"/>
              <a:gd name="connsiteX890" fmla="*/ 4360131 w 4429784"/>
              <a:gd name="connsiteY890" fmla="*/ 4906669 h 6858000"/>
              <a:gd name="connsiteX891" fmla="*/ 4354164 w 4429784"/>
              <a:gd name="connsiteY891" fmla="*/ 4936443 h 6858000"/>
              <a:gd name="connsiteX892" fmla="*/ 4354164 w 4429784"/>
              <a:gd name="connsiteY892" fmla="*/ 5001945 h 6858000"/>
              <a:gd name="connsiteX893" fmla="*/ 4312396 w 4429784"/>
              <a:gd name="connsiteY893" fmla="*/ 5001945 h 6858000"/>
              <a:gd name="connsiteX894" fmla="*/ 4234824 w 4429784"/>
              <a:gd name="connsiteY894" fmla="*/ 4894760 h 6858000"/>
              <a:gd name="connsiteX895" fmla="*/ 4133383 w 4429784"/>
              <a:gd name="connsiteY895" fmla="*/ 4757801 h 6858000"/>
              <a:gd name="connsiteX896" fmla="*/ 4127414 w 4429784"/>
              <a:gd name="connsiteY896" fmla="*/ 4745891 h 6858000"/>
              <a:gd name="connsiteX897" fmla="*/ 4109513 w 4429784"/>
              <a:gd name="connsiteY897" fmla="*/ 4686345 h 6858000"/>
              <a:gd name="connsiteX898" fmla="*/ 4043874 w 4429784"/>
              <a:gd name="connsiteY898" fmla="*/ 4549386 h 6858000"/>
              <a:gd name="connsiteX899" fmla="*/ 4031941 w 4429784"/>
              <a:gd name="connsiteY899" fmla="*/ 4525569 h 6858000"/>
              <a:gd name="connsiteX900" fmla="*/ 3990172 w 4429784"/>
              <a:gd name="connsiteY900" fmla="*/ 4442203 h 6858000"/>
              <a:gd name="connsiteX901" fmla="*/ 3936467 w 4429784"/>
              <a:gd name="connsiteY901" fmla="*/ 4299291 h 6858000"/>
              <a:gd name="connsiteX902" fmla="*/ 3936467 w 4429784"/>
              <a:gd name="connsiteY902" fmla="*/ 4287381 h 6858000"/>
              <a:gd name="connsiteX903" fmla="*/ 3900666 w 4429784"/>
              <a:gd name="connsiteY903" fmla="*/ 4209969 h 6858000"/>
              <a:gd name="connsiteX904" fmla="*/ 3882765 w 4429784"/>
              <a:gd name="connsiteY904" fmla="*/ 4215925 h 6858000"/>
              <a:gd name="connsiteX905" fmla="*/ 3900666 w 4429784"/>
              <a:gd name="connsiteY905" fmla="*/ 4340974 h 6858000"/>
              <a:gd name="connsiteX906" fmla="*/ 3894699 w 4429784"/>
              <a:gd name="connsiteY906" fmla="*/ 4388610 h 6858000"/>
              <a:gd name="connsiteX907" fmla="*/ 3888732 w 4429784"/>
              <a:gd name="connsiteY907" fmla="*/ 4460066 h 6858000"/>
              <a:gd name="connsiteX908" fmla="*/ 3900666 w 4429784"/>
              <a:gd name="connsiteY908" fmla="*/ 4501749 h 6858000"/>
              <a:gd name="connsiteX909" fmla="*/ 3906633 w 4429784"/>
              <a:gd name="connsiteY909" fmla="*/ 4602979 h 6858000"/>
              <a:gd name="connsiteX910" fmla="*/ 3918567 w 4429784"/>
              <a:gd name="connsiteY910" fmla="*/ 4859030 h 6858000"/>
              <a:gd name="connsiteX911" fmla="*/ 3918567 w 4429784"/>
              <a:gd name="connsiteY911" fmla="*/ 4990035 h 6858000"/>
              <a:gd name="connsiteX912" fmla="*/ 3930501 w 4429784"/>
              <a:gd name="connsiteY912" fmla="*/ 5043628 h 6858000"/>
              <a:gd name="connsiteX913" fmla="*/ 3948401 w 4429784"/>
              <a:gd name="connsiteY913" fmla="*/ 5263950 h 6858000"/>
              <a:gd name="connsiteX914" fmla="*/ 3990172 w 4429784"/>
              <a:gd name="connsiteY914" fmla="*/ 5436636 h 6858000"/>
              <a:gd name="connsiteX915" fmla="*/ 4008073 w 4429784"/>
              <a:gd name="connsiteY915" fmla="*/ 5472365 h 6858000"/>
              <a:gd name="connsiteX916" fmla="*/ 4091612 w 4429784"/>
              <a:gd name="connsiteY916" fmla="*/ 5579548 h 6858000"/>
              <a:gd name="connsiteX917" fmla="*/ 4097579 w 4429784"/>
              <a:gd name="connsiteY917" fmla="*/ 5585504 h 6858000"/>
              <a:gd name="connsiteX918" fmla="*/ 4079679 w 4429784"/>
              <a:gd name="connsiteY918" fmla="*/ 5627187 h 6858000"/>
              <a:gd name="connsiteX919" fmla="*/ 4073712 w 4429784"/>
              <a:gd name="connsiteY919" fmla="*/ 5645051 h 6858000"/>
              <a:gd name="connsiteX920" fmla="*/ 4055811 w 4429784"/>
              <a:gd name="connsiteY920" fmla="*/ 5722463 h 6858000"/>
              <a:gd name="connsiteX921" fmla="*/ 4073712 w 4429784"/>
              <a:gd name="connsiteY921" fmla="*/ 5758190 h 6858000"/>
              <a:gd name="connsiteX922" fmla="*/ 4133383 w 4429784"/>
              <a:gd name="connsiteY922" fmla="*/ 5865375 h 6858000"/>
              <a:gd name="connsiteX923" fmla="*/ 4145317 w 4429784"/>
              <a:gd name="connsiteY923" fmla="*/ 5960649 h 6858000"/>
              <a:gd name="connsiteX924" fmla="*/ 4145317 w 4429784"/>
              <a:gd name="connsiteY924" fmla="*/ 6032105 h 6858000"/>
              <a:gd name="connsiteX925" fmla="*/ 4151284 w 4429784"/>
              <a:gd name="connsiteY925" fmla="*/ 6049971 h 6858000"/>
              <a:gd name="connsiteX926" fmla="*/ 4181119 w 4429784"/>
              <a:gd name="connsiteY926" fmla="*/ 6127381 h 6858000"/>
              <a:gd name="connsiteX927" fmla="*/ 4181119 w 4429784"/>
              <a:gd name="connsiteY927" fmla="*/ 6329842 h 6858000"/>
              <a:gd name="connsiteX928" fmla="*/ 4210953 w 4429784"/>
              <a:gd name="connsiteY928" fmla="*/ 6556120 h 6858000"/>
              <a:gd name="connsiteX929" fmla="*/ 4204986 w 4429784"/>
              <a:gd name="connsiteY929" fmla="*/ 6573984 h 6858000"/>
              <a:gd name="connsiteX930" fmla="*/ 4193052 w 4429784"/>
              <a:gd name="connsiteY930" fmla="*/ 6603757 h 6858000"/>
              <a:gd name="connsiteX931" fmla="*/ 4216923 w 4429784"/>
              <a:gd name="connsiteY931" fmla="*/ 6675213 h 6858000"/>
              <a:gd name="connsiteX932" fmla="*/ 4246757 w 4429784"/>
              <a:gd name="connsiteY932" fmla="*/ 6734759 h 6858000"/>
              <a:gd name="connsiteX933" fmla="*/ 4258691 w 4429784"/>
              <a:gd name="connsiteY933" fmla="*/ 6752625 h 6858000"/>
              <a:gd name="connsiteX934" fmla="*/ 4281067 w 4429784"/>
              <a:gd name="connsiteY934" fmla="*/ 6806217 h 6858000"/>
              <a:gd name="connsiteX935" fmla="*/ 4294040 w 4429784"/>
              <a:gd name="connsiteY935" fmla="*/ 6858000 h 6858000"/>
              <a:gd name="connsiteX936" fmla="*/ 2665476 w 4429784"/>
              <a:gd name="connsiteY936" fmla="*/ 6858000 h 6858000"/>
              <a:gd name="connsiteX937" fmla="*/ 2665476 w 4429784"/>
              <a:gd name="connsiteY937" fmla="*/ 6814404 h 6858000"/>
              <a:gd name="connsiteX938" fmla="*/ 2665476 w 4429784"/>
              <a:gd name="connsiteY938" fmla="*/ 6764532 h 6858000"/>
              <a:gd name="connsiteX939" fmla="*/ 2564036 w 4429784"/>
              <a:gd name="connsiteY939" fmla="*/ 6710942 h 6858000"/>
              <a:gd name="connsiteX940" fmla="*/ 2605805 w 4429784"/>
              <a:gd name="connsiteY940" fmla="*/ 6609710 h 6858000"/>
              <a:gd name="connsiteX941" fmla="*/ 2605805 w 4429784"/>
              <a:gd name="connsiteY941" fmla="*/ 6532301 h 6858000"/>
              <a:gd name="connsiteX942" fmla="*/ 2605805 w 4429784"/>
              <a:gd name="connsiteY942" fmla="*/ 6514437 h 6858000"/>
              <a:gd name="connsiteX943" fmla="*/ 2593871 w 4429784"/>
              <a:gd name="connsiteY943" fmla="*/ 6472754 h 6858000"/>
              <a:gd name="connsiteX944" fmla="*/ 2587904 w 4429784"/>
              <a:gd name="connsiteY944" fmla="*/ 6407252 h 6858000"/>
              <a:gd name="connsiteX945" fmla="*/ 2617741 w 4429784"/>
              <a:gd name="connsiteY945" fmla="*/ 6407252 h 6858000"/>
              <a:gd name="connsiteX946" fmla="*/ 2611774 w 4429784"/>
              <a:gd name="connsiteY946" fmla="*/ 6460844 h 6858000"/>
              <a:gd name="connsiteX947" fmla="*/ 2629675 w 4429784"/>
              <a:gd name="connsiteY947" fmla="*/ 6484664 h 6858000"/>
              <a:gd name="connsiteX948" fmla="*/ 2665476 w 4429784"/>
              <a:gd name="connsiteY948" fmla="*/ 6472754 h 6858000"/>
              <a:gd name="connsiteX949" fmla="*/ 2665476 w 4429784"/>
              <a:gd name="connsiteY949" fmla="*/ 6442981 h 6858000"/>
              <a:gd name="connsiteX950" fmla="*/ 2659509 w 4429784"/>
              <a:gd name="connsiteY950" fmla="*/ 6419161 h 6858000"/>
              <a:gd name="connsiteX951" fmla="*/ 2605805 w 4429784"/>
              <a:gd name="connsiteY951" fmla="*/ 6383432 h 6858000"/>
              <a:gd name="connsiteX952" fmla="*/ 2683377 w 4429784"/>
              <a:gd name="connsiteY952" fmla="*/ 6365569 h 6858000"/>
              <a:gd name="connsiteX953" fmla="*/ 2713214 w 4429784"/>
              <a:gd name="connsiteY953" fmla="*/ 6454888 h 6858000"/>
              <a:gd name="connsiteX954" fmla="*/ 2754983 w 4429784"/>
              <a:gd name="connsiteY954" fmla="*/ 6597803 h 6858000"/>
              <a:gd name="connsiteX955" fmla="*/ 2772883 w 4429784"/>
              <a:gd name="connsiteY955" fmla="*/ 6508481 h 6858000"/>
              <a:gd name="connsiteX956" fmla="*/ 2772883 w 4429784"/>
              <a:gd name="connsiteY956" fmla="*/ 6460844 h 6858000"/>
              <a:gd name="connsiteX957" fmla="*/ 2749016 w 4429784"/>
              <a:gd name="connsiteY957" fmla="*/ 6442981 h 6858000"/>
              <a:gd name="connsiteX958" fmla="*/ 2778850 w 4429784"/>
              <a:gd name="connsiteY958" fmla="*/ 6401298 h 6858000"/>
              <a:gd name="connsiteX959" fmla="*/ 2778850 w 4429784"/>
              <a:gd name="connsiteY959" fmla="*/ 6395342 h 6858000"/>
              <a:gd name="connsiteX960" fmla="*/ 2725148 w 4429784"/>
              <a:gd name="connsiteY960" fmla="*/ 6407252 h 6858000"/>
              <a:gd name="connsiteX961" fmla="*/ 2743049 w 4429784"/>
              <a:gd name="connsiteY961" fmla="*/ 6389388 h 6858000"/>
              <a:gd name="connsiteX962" fmla="*/ 2749016 w 4429784"/>
              <a:gd name="connsiteY962" fmla="*/ 6377478 h 6858000"/>
              <a:gd name="connsiteX963" fmla="*/ 2713214 w 4429784"/>
              <a:gd name="connsiteY963" fmla="*/ 6317932 h 6858000"/>
              <a:gd name="connsiteX964" fmla="*/ 2719181 w 4429784"/>
              <a:gd name="connsiteY964" fmla="*/ 6282203 h 6858000"/>
              <a:gd name="connsiteX965" fmla="*/ 2707247 w 4429784"/>
              <a:gd name="connsiteY965" fmla="*/ 6222656 h 6858000"/>
              <a:gd name="connsiteX966" fmla="*/ 2707247 w 4429784"/>
              <a:gd name="connsiteY966" fmla="*/ 6175020 h 6858000"/>
              <a:gd name="connsiteX967" fmla="*/ 2701280 w 4429784"/>
              <a:gd name="connsiteY967" fmla="*/ 6169064 h 6858000"/>
              <a:gd name="connsiteX968" fmla="*/ 2683377 w 4429784"/>
              <a:gd name="connsiteY968" fmla="*/ 6127381 h 6858000"/>
              <a:gd name="connsiteX969" fmla="*/ 2701280 w 4429784"/>
              <a:gd name="connsiteY969" fmla="*/ 6115471 h 6858000"/>
              <a:gd name="connsiteX970" fmla="*/ 2671443 w 4429784"/>
              <a:gd name="connsiteY970" fmla="*/ 6079744 h 6858000"/>
              <a:gd name="connsiteX971" fmla="*/ 2653543 w 4429784"/>
              <a:gd name="connsiteY971" fmla="*/ 6061881 h 6858000"/>
              <a:gd name="connsiteX972" fmla="*/ 2629675 w 4429784"/>
              <a:gd name="connsiteY972" fmla="*/ 6032105 h 6858000"/>
              <a:gd name="connsiteX973" fmla="*/ 2629675 w 4429784"/>
              <a:gd name="connsiteY973" fmla="*/ 6008288 h 6858000"/>
              <a:gd name="connsiteX974" fmla="*/ 2611774 w 4429784"/>
              <a:gd name="connsiteY974" fmla="*/ 5930875 h 6858000"/>
              <a:gd name="connsiteX975" fmla="*/ 2623708 w 4429784"/>
              <a:gd name="connsiteY975" fmla="*/ 5907058 h 6858000"/>
              <a:gd name="connsiteX976" fmla="*/ 2599838 w 4429784"/>
              <a:gd name="connsiteY976" fmla="*/ 5895149 h 6858000"/>
              <a:gd name="connsiteX977" fmla="*/ 2581937 w 4429784"/>
              <a:gd name="connsiteY977" fmla="*/ 5829646 h 6858000"/>
              <a:gd name="connsiteX978" fmla="*/ 2570003 w 4429784"/>
              <a:gd name="connsiteY978" fmla="*/ 5740327 h 6858000"/>
              <a:gd name="connsiteX979" fmla="*/ 2581937 w 4429784"/>
              <a:gd name="connsiteY979" fmla="*/ 5734370 h 6858000"/>
              <a:gd name="connsiteX980" fmla="*/ 2552102 w 4429784"/>
              <a:gd name="connsiteY980" fmla="*/ 5662914 h 6858000"/>
              <a:gd name="connsiteX981" fmla="*/ 2540169 w 4429784"/>
              <a:gd name="connsiteY981" fmla="*/ 5597414 h 6858000"/>
              <a:gd name="connsiteX982" fmla="*/ 2516298 w 4429784"/>
              <a:gd name="connsiteY982" fmla="*/ 5549775 h 6858000"/>
              <a:gd name="connsiteX983" fmla="*/ 2510331 w 4429784"/>
              <a:gd name="connsiteY983" fmla="*/ 5490229 h 6858000"/>
              <a:gd name="connsiteX984" fmla="*/ 2480497 w 4429784"/>
              <a:gd name="connsiteY984" fmla="*/ 5448546 h 6858000"/>
              <a:gd name="connsiteX985" fmla="*/ 2474530 w 4429784"/>
              <a:gd name="connsiteY985" fmla="*/ 5442592 h 6858000"/>
              <a:gd name="connsiteX986" fmla="*/ 2462596 w 4429784"/>
              <a:gd name="connsiteY986" fmla="*/ 5341363 h 6858000"/>
              <a:gd name="connsiteX987" fmla="*/ 2486464 w 4429784"/>
              <a:gd name="connsiteY987" fmla="*/ 5317543 h 6858000"/>
              <a:gd name="connsiteX988" fmla="*/ 2522265 w 4429784"/>
              <a:gd name="connsiteY988" fmla="*/ 5305633 h 6858000"/>
              <a:gd name="connsiteX989" fmla="*/ 2486464 w 4429784"/>
              <a:gd name="connsiteY989" fmla="*/ 5293723 h 6858000"/>
              <a:gd name="connsiteX990" fmla="*/ 2444695 w 4429784"/>
              <a:gd name="connsiteY990" fmla="*/ 5269907 h 6858000"/>
              <a:gd name="connsiteX991" fmla="*/ 2426792 w 4429784"/>
              <a:gd name="connsiteY991" fmla="*/ 5192494 h 6858000"/>
              <a:gd name="connsiteX992" fmla="*/ 2426792 w 4429784"/>
              <a:gd name="connsiteY992" fmla="*/ 5174631 h 6858000"/>
              <a:gd name="connsiteX993" fmla="*/ 2444695 w 4429784"/>
              <a:gd name="connsiteY993" fmla="*/ 5126992 h 6858000"/>
              <a:gd name="connsiteX994" fmla="*/ 2396958 w 4429784"/>
              <a:gd name="connsiteY994" fmla="*/ 5055535 h 6858000"/>
              <a:gd name="connsiteX995" fmla="*/ 2373090 w 4429784"/>
              <a:gd name="connsiteY995" fmla="*/ 5007899 h 6858000"/>
              <a:gd name="connsiteX996" fmla="*/ 2361153 w 4429784"/>
              <a:gd name="connsiteY996" fmla="*/ 4930486 h 6858000"/>
              <a:gd name="connsiteX997" fmla="*/ 2343253 w 4429784"/>
              <a:gd name="connsiteY997" fmla="*/ 4924533 h 6858000"/>
              <a:gd name="connsiteX998" fmla="*/ 2295515 w 4429784"/>
              <a:gd name="connsiteY998" fmla="*/ 4906669 h 6858000"/>
              <a:gd name="connsiteX999" fmla="*/ 2331319 w 4429784"/>
              <a:gd name="connsiteY999" fmla="*/ 4888806 h 6858000"/>
              <a:gd name="connsiteX1000" fmla="*/ 2319385 w 4429784"/>
              <a:gd name="connsiteY1000" fmla="*/ 4841167 h 6858000"/>
              <a:gd name="connsiteX1001" fmla="*/ 2313418 w 4429784"/>
              <a:gd name="connsiteY1001" fmla="*/ 4805440 h 6858000"/>
              <a:gd name="connsiteX1002" fmla="*/ 2259713 w 4429784"/>
              <a:gd name="connsiteY1002" fmla="*/ 4710164 h 6858000"/>
              <a:gd name="connsiteX1003" fmla="*/ 2319385 w 4429784"/>
              <a:gd name="connsiteY1003" fmla="*/ 4781621 h 6858000"/>
              <a:gd name="connsiteX1004" fmla="*/ 2331319 w 4429784"/>
              <a:gd name="connsiteY1004" fmla="*/ 4775667 h 6858000"/>
              <a:gd name="connsiteX1005" fmla="*/ 2283581 w 4429784"/>
              <a:gd name="connsiteY1005" fmla="*/ 4644662 h 6858000"/>
              <a:gd name="connsiteX1006" fmla="*/ 2206008 w 4429784"/>
              <a:gd name="connsiteY1006" fmla="*/ 4543432 h 6858000"/>
              <a:gd name="connsiteX1007" fmla="*/ 2188108 w 4429784"/>
              <a:gd name="connsiteY1007" fmla="*/ 4525569 h 6858000"/>
              <a:gd name="connsiteX1008" fmla="*/ 2176174 w 4429784"/>
              <a:gd name="connsiteY1008" fmla="*/ 4495796 h 6858000"/>
              <a:gd name="connsiteX1009" fmla="*/ 2158273 w 4429784"/>
              <a:gd name="connsiteY1009" fmla="*/ 4460066 h 6858000"/>
              <a:gd name="connsiteX1010" fmla="*/ 2140372 w 4429784"/>
              <a:gd name="connsiteY1010" fmla="*/ 4424340 h 6858000"/>
              <a:gd name="connsiteX1011" fmla="*/ 2164240 w 4429784"/>
              <a:gd name="connsiteY1011" fmla="*/ 4418383 h 6858000"/>
              <a:gd name="connsiteX1012" fmla="*/ 2140372 w 4429784"/>
              <a:gd name="connsiteY1012" fmla="*/ 4376700 h 6858000"/>
              <a:gd name="connsiteX1013" fmla="*/ 2170207 w 4429784"/>
              <a:gd name="connsiteY1013" fmla="*/ 4358837 h 6858000"/>
              <a:gd name="connsiteX1014" fmla="*/ 2146339 w 4429784"/>
              <a:gd name="connsiteY1014" fmla="*/ 4323108 h 6858000"/>
              <a:gd name="connsiteX1015" fmla="*/ 2110535 w 4429784"/>
              <a:gd name="connsiteY1015" fmla="*/ 4311201 h 6858000"/>
              <a:gd name="connsiteX1016" fmla="*/ 2122469 w 4429784"/>
              <a:gd name="connsiteY1016" fmla="*/ 4275471 h 6858000"/>
              <a:gd name="connsiteX1017" fmla="*/ 2098601 w 4429784"/>
              <a:gd name="connsiteY1017" fmla="*/ 4180195 h 6858000"/>
              <a:gd name="connsiteX1018" fmla="*/ 2015062 w 4429784"/>
              <a:gd name="connsiteY1018" fmla="*/ 4049193 h 6858000"/>
              <a:gd name="connsiteX1019" fmla="*/ 1991194 w 4429784"/>
              <a:gd name="connsiteY1019" fmla="*/ 4001556 h 6858000"/>
              <a:gd name="connsiteX1020" fmla="*/ 2015062 w 4429784"/>
              <a:gd name="connsiteY1020" fmla="*/ 4019420 h 6858000"/>
              <a:gd name="connsiteX1021" fmla="*/ 2032963 w 4429784"/>
              <a:gd name="connsiteY1021" fmla="*/ 4025373 h 6858000"/>
              <a:gd name="connsiteX1022" fmla="*/ 2026996 w 4429784"/>
              <a:gd name="connsiteY1022" fmla="*/ 4007510 h 6858000"/>
              <a:gd name="connsiteX1023" fmla="*/ 2009095 w 4429784"/>
              <a:gd name="connsiteY1023" fmla="*/ 3989646 h 6858000"/>
              <a:gd name="connsiteX1024" fmla="*/ 2015062 w 4429784"/>
              <a:gd name="connsiteY1024" fmla="*/ 3971783 h 6858000"/>
              <a:gd name="connsiteX1025" fmla="*/ 1949423 w 4429784"/>
              <a:gd name="connsiteY1025" fmla="*/ 3930100 h 6858000"/>
              <a:gd name="connsiteX1026" fmla="*/ 1931523 w 4429784"/>
              <a:gd name="connsiteY1026" fmla="*/ 3888417 h 6858000"/>
              <a:gd name="connsiteX1027" fmla="*/ 1967327 w 4429784"/>
              <a:gd name="connsiteY1027" fmla="*/ 3858644 h 6858000"/>
              <a:gd name="connsiteX1028" fmla="*/ 1955390 w 4429784"/>
              <a:gd name="connsiteY1028" fmla="*/ 3822914 h 6858000"/>
              <a:gd name="connsiteX1029" fmla="*/ 1949423 w 4429784"/>
              <a:gd name="connsiteY1029" fmla="*/ 3811005 h 6858000"/>
              <a:gd name="connsiteX1030" fmla="*/ 1949423 w 4429784"/>
              <a:gd name="connsiteY1030" fmla="*/ 3793141 h 6858000"/>
              <a:gd name="connsiteX1031" fmla="*/ 1937490 w 4429784"/>
              <a:gd name="connsiteY1031" fmla="*/ 3763368 h 6858000"/>
              <a:gd name="connsiteX1032" fmla="*/ 1913622 w 4429784"/>
              <a:gd name="connsiteY1032" fmla="*/ 3691912 h 6858000"/>
              <a:gd name="connsiteX1033" fmla="*/ 1901688 w 4429784"/>
              <a:gd name="connsiteY1033" fmla="*/ 3656182 h 6858000"/>
              <a:gd name="connsiteX1034" fmla="*/ 1889754 w 4429784"/>
              <a:gd name="connsiteY1034" fmla="*/ 3614499 h 6858000"/>
              <a:gd name="connsiteX1035" fmla="*/ 1877818 w 4429784"/>
              <a:gd name="connsiteY1035" fmla="*/ 3560907 h 6858000"/>
              <a:gd name="connsiteX1036" fmla="*/ 1913622 w 4429784"/>
              <a:gd name="connsiteY1036" fmla="*/ 3549000 h 6858000"/>
              <a:gd name="connsiteX1037" fmla="*/ 1997161 w 4429784"/>
              <a:gd name="connsiteY1037" fmla="*/ 3507317 h 6858000"/>
              <a:gd name="connsiteX1038" fmla="*/ 1967327 w 4429784"/>
              <a:gd name="connsiteY1038" fmla="*/ 3459677 h 6858000"/>
              <a:gd name="connsiteX1039" fmla="*/ 1979261 w 4429784"/>
              <a:gd name="connsiteY1039" fmla="*/ 3412041 h 6858000"/>
              <a:gd name="connsiteX1040" fmla="*/ 1991194 w 4429784"/>
              <a:gd name="connsiteY1040" fmla="*/ 3364404 h 6858000"/>
              <a:gd name="connsiteX1041" fmla="*/ 1967327 w 4429784"/>
              <a:gd name="connsiteY1041" fmla="*/ 3352495 h 6858000"/>
              <a:gd name="connsiteX1042" fmla="*/ 1925556 w 4429784"/>
              <a:gd name="connsiteY1042" fmla="*/ 3239355 h 6858000"/>
              <a:gd name="connsiteX1043" fmla="*/ 1913622 w 4429784"/>
              <a:gd name="connsiteY1043" fmla="*/ 3191716 h 6858000"/>
              <a:gd name="connsiteX1044" fmla="*/ 1907655 w 4429784"/>
              <a:gd name="connsiteY1044" fmla="*/ 3132170 h 6858000"/>
              <a:gd name="connsiteX1045" fmla="*/ 1895721 w 4429784"/>
              <a:gd name="connsiteY1045" fmla="*/ 3132170 h 6858000"/>
              <a:gd name="connsiteX1046" fmla="*/ 1913622 w 4429784"/>
              <a:gd name="connsiteY1046" fmla="*/ 3114307 h 6858000"/>
              <a:gd name="connsiteX1047" fmla="*/ 1889754 w 4429784"/>
              <a:gd name="connsiteY1047" fmla="*/ 3102396 h 6858000"/>
              <a:gd name="connsiteX1048" fmla="*/ 1883787 w 4429784"/>
              <a:gd name="connsiteY1048" fmla="*/ 3054760 h 6858000"/>
              <a:gd name="connsiteX1049" fmla="*/ 1847983 w 4429784"/>
              <a:gd name="connsiteY1049" fmla="*/ 3024984 h 6858000"/>
              <a:gd name="connsiteX1050" fmla="*/ 1842016 w 4429784"/>
              <a:gd name="connsiteY1050" fmla="*/ 3019031 h 6858000"/>
              <a:gd name="connsiteX1051" fmla="*/ 1842016 w 4429784"/>
              <a:gd name="connsiteY1051" fmla="*/ 2941621 h 6858000"/>
              <a:gd name="connsiteX1052" fmla="*/ 1842016 w 4429784"/>
              <a:gd name="connsiteY1052" fmla="*/ 2929711 h 6858000"/>
              <a:gd name="connsiteX1053" fmla="*/ 1806215 w 4429784"/>
              <a:gd name="connsiteY1053" fmla="*/ 2816572 h 6858000"/>
              <a:gd name="connsiteX1054" fmla="*/ 1800248 w 4429784"/>
              <a:gd name="connsiteY1054" fmla="*/ 2751069 h 6858000"/>
              <a:gd name="connsiteX1055" fmla="*/ 1752510 w 4429784"/>
              <a:gd name="connsiteY1055" fmla="*/ 2655793 h 6858000"/>
              <a:gd name="connsiteX1056" fmla="*/ 1770411 w 4429784"/>
              <a:gd name="connsiteY1056" fmla="*/ 2643886 h 6858000"/>
              <a:gd name="connsiteX1057" fmla="*/ 1692838 w 4429784"/>
              <a:gd name="connsiteY1057" fmla="*/ 2524791 h 6858000"/>
              <a:gd name="connsiteX1058" fmla="*/ 1680905 w 4429784"/>
              <a:gd name="connsiteY1058" fmla="*/ 2477155 h 6858000"/>
              <a:gd name="connsiteX1059" fmla="*/ 1710742 w 4429784"/>
              <a:gd name="connsiteY1059" fmla="*/ 2435471 h 6858000"/>
              <a:gd name="connsiteX1060" fmla="*/ 1752510 w 4429784"/>
              <a:gd name="connsiteY1060" fmla="*/ 2471198 h 6858000"/>
              <a:gd name="connsiteX1061" fmla="*/ 1794281 w 4429784"/>
              <a:gd name="connsiteY1061" fmla="*/ 2566474 h 6858000"/>
              <a:gd name="connsiteX1062" fmla="*/ 1871851 w 4429784"/>
              <a:gd name="connsiteY1062" fmla="*/ 2768933 h 6858000"/>
              <a:gd name="connsiteX1063" fmla="*/ 1919589 w 4429784"/>
              <a:gd name="connsiteY1063" fmla="*/ 2899938 h 6858000"/>
              <a:gd name="connsiteX1064" fmla="*/ 1925556 w 4429784"/>
              <a:gd name="connsiteY1064" fmla="*/ 2905891 h 6858000"/>
              <a:gd name="connsiteX1065" fmla="*/ 1991194 w 4429784"/>
              <a:gd name="connsiteY1065" fmla="*/ 2947574 h 6858000"/>
              <a:gd name="connsiteX1066" fmla="*/ 2032963 w 4429784"/>
              <a:gd name="connsiteY1066" fmla="*/ 2923755 h 6858000"/>
              <a:gd name="connsiteX1067" fmla="*/ 2110535 w 4429784"/>
              <a:gd name="connsiteY1067" fmla="*/ 2911845 h 6858000"/>
              <a:gd name="connsiteX1068" fmla="*/ 2217945 w 4429784"/>
              <a:gd name="connsiteY1068" fmla="*/ 2953528 h 6858000"/>
              <a:gd name="connsiteX1069" fmla="*/ 2235846 w 4429784"/>
              <a:gd name="connsiteY1069" fmla="*/ 2953528 h 6858000"/>
              <a:gd name="connsiteX1070" fmla="*/ 2217945 w 4429784"/>
              <a:gd name="connsiteY1070" fmla="*/ 2899938 h 6858000"/>
              <a:gd name="connsiteX1071" fmla="*/ 2194075 w 4429784"/>
              <a:gd name="connsiteY1071" fmla="*/ 2852299 h 6858000"/>
              <a:gd name="connsiteX1072" fmla="*/ 2152306 w 4429784"/>
              <a:gd name="connsiteY1072" fmla="*/ 2828482 h 6858000"/>
              <a:gd name="connsiteX1073" fmla="*/ 2158273 w 4429784"/>
              <a:gd name="connsiteY1073" fmla="*/ 2792752 h 6858000"/>
              <a:gd name="connsiteX1074" fmla="*/ 2170207 w 4429784"/>
              <a:gd name="connsiteY1074" fmla="*/ 2774889 h 6858000"/>
              <a:gd name="connsiteX1075" fmla="*/ 2194075 w 4429784"/>
              <a:gd name="connsiteY1075" fmla="*/ 2715342 h 6858000"/>
              <a:gd name="connsiteX1076" fmla="*/ 2176174 w 4429784"/>
              <a:gd name="connsiteY1076" fmla="*/ 2697476 h 6858000"/>
              <a:gd name="connsiteX1077" fmla="*/ 2206008 w 4429784"/>
              <a:gd name="connsiteY1077" fmla="*/ 2643886 h 6858000"/>
              <a:gd name="connsiteX1078" fmla="*/ 2259713 w 4429784"/>
              <a:gd name="connsiteY1078" fmla="*/ 2643886 h 6858000"/>
              <a:gd name="connsiteX1079" fmla="*/ 2223912 w 4429784"/>
              <a:gd name="connsiteY1079" fmla="*/ 2679613 h 6858000"/>
              <a:gd name="connsiteX1080" fmla="*/ 2217945 w 4429784"/>
              <a:gd name="connsiteY1080" fmla="*/ 2673659 h 6858000"/>
              <a:gd name="connsiteX1081" fmla="*/ 2223912 w 4429784"/>
              <a:gd name="connsiteY1081" fmla="*/ 2709386 h 6858000"/>
              <a:gd name="connsiteX1082" fmla="*/ 2271647 w 4429784"/>
              <a:gd name="connsiteY1082" fmla="*/ 2643886 h 6858000"/>
              <a:gd name="connsiteX1083" fmla="*/ 2271647 w 4429784"/>
              <a:gd name="connsiteY1083" fmla="*/ 2566474 h 6858000"/>
              <a:gd name="connsiteX1084" fmla="*/ 2295515 w 4429784"/>
              <a:gd name="connsiteY1084" fmla="*/ 2554564 h 6858000"/>
              <a:gd name="connsiteX1085" fmla="*/ 2295515 w 4429784"/>
              <a:gd name="connsiteY1085" fmla="*/ 2518838 h 6858000"/>
              <a:gd name="connsiteX1086" fmla="*/ 2223912 w 4429784"/>
              <a:gd name="connsiteY1086" fmla="*/ 2364015 h 6858000"/>
              <a:gd name="connsiteX1087" fmla="*/ 2200042 w 4429784"/>
              <a:gd name="connsiteY1087" fmla="*/ 2286603 h 6858000"/>
              <a:gd name="connsiteX1088" fmla="*/ 2182141 w 4429784"/>
              <a:gd name="connsiteY1088" fmla="*/ 2197283 h 6858000"/>
              <a:gd name="connsiteX1089" fmla="*/ 2134406 w 4429784"/>
              <a:gd name="connsiteY1089" fmla="*/ 2125827 h 6858000"/>
              <a:gd name="connsiteX1090" fmla="*/ 2122469 w 4429784"/>
              <a:gd name="connsiteY1090" fmla="*/ 2113917 h 6858000"/>
              <a:gd name="connsiteX1091" fmla="*/ 2068767 w 4429784"/>
              <a:gd name="connsiteY1091" fmla="*/ 1994824 h 6858000"/>
              <a:gd name="connsiteX1092" fmla="*/ 2068767 w 4429784"/>
              <a:gd name="connsiteY1092" fmla="*/ 1988868 h 6858000"/>
              <a:gd name="connsiteX1093" fmla="*/ 2044897 w 4429784"/>
              <a:gd name="connsiteY1093" fmla="*/ 1941232 h 6858000"/>
              <a:gd name="connsiteX1094" fmla="*/ 2098601 w 4429784"/>
              <a:gd name="connsiteY1094" fmla="*/ 1863819 h 6858000"/>
              <a:gd name="connsiteX1095" fmla="*/ 2086668 w 4429784"/>
              <a:gd name="connsiteY1095" fmla="*/ 1840002 h 6858000"/>
              <a:gd name="connsiteX1096" fmla="*/ 2038930 w 4429784"/>
              <a:gd name="connsiteY1096" fmla="*/ 1655404 h 6858000"/>
              <a:gd name="connsiteX1097" fmla="*/ 2026996 w 4429784"/>
              <a:gd name="connsiteY1097" fmla="*/ 1601814 h 6858000"/>
              <a:gd name="connsiteX1098" fmla="*/ 1925556 w 4429784"/>
              <a:gd name="connsiteY1098" fmla="*/ 1589905 h 6858000"/>
              <a:gd name="connsiteX1099" fmla="*/ 1842016 w 4429784"/>
              <a:gd name="connsiteY1099" fmla="*/ 1488675 h 6858000"/>
              <a:gd name="connsiteX1100" fmla="*/ 1788312 w 4429784"/>
              <a:gd name="connsiteY1100" fmla="*/ 1381490 h 6858000"/>
              <a:gd name="connsiteX1101" fmla="*/ 1782345 w 4429784"/>
              <a:gd name="connsiteY1101" fmla="*/ 1345763 h 6858000"/>
              <a:gd name="connsiteX1102" fmla="*/ 1782345 w 4429784"/>
              <a:gd name="connsiteY1102" fmla="*/ 1298124 h 6858000"/>
              <a:gd name="connsiteX1103" fmla="*/ 1782345 w 4429784"/>
              <a:gd name="connsiteY1103" fmla="*/ 1238577 h 6858000"/>
              <a:gd name="connsiteX1104" fmla="*/ 1758477 w 4429784"/>
              <a:gd name="connsiteY1104" fmla="*/ 1161165 h 6858000"/>
              <a:gd name="connsiteX1105" fmla="*/ 1734609 w 4429784"/>
              <a:gd name="connsiteY1105" fmla="*/ 1071845 h 6858000"/>
              <a:gd name="connsiteX1106" fmla="*/ 1663004 w 4429784"/>
              <a:gd name="connsiteY1106" fmla="*/ 1006345 h 6858000"/>
              <a:gd name="connsiteX1107" fmla="*/ 1657037 w 4429784"/>
              <a:gd name="connsiteY1107" fmla="*/ 994436 h 6858000"/>
              <a:gd name="connsiteX1108" fmla="*/ 1663004 w 4429784"/>
              <a:gd name="connsiteY1108" fmla="*/ 946796 h 6858000"/>
              <a:gd name="connsiteX1109" fmla="*/ 1663004 w 4429784"/>
              <a:gd name="connsiteY1109" fmla="*/ 803884 h 6858000"/>
              <a:gd name="connsiteX1110" fmla="*/ 1603332 w 4429784"/>
              <a:gd name="connsiteY1110" fmla="*/ 786021 h 6858000"/>
              <a:gd name="connsiteX1111" fmla="*/ 1573498 w 4429784"/>
              <a:gd name="connsiteY1111" fmla="*/ 732428 h 6858000"/>
              <a:gd name="connsiteX1112" fmla="*/ 1573498 w 4429784"/>
              <a:gd name="connsiteY1112" fmla="*/ 672882 h 6858000"/>
              <a:gd name="connsiteX1113" fmla="*/ 1585431 w 4429784"/>
              <a:gd name="connsiteY1113" fmla="*/ 643108 h 6858000"/>
              <a:gd name="connsiteX1114" fmla="*/ 1537694 w 4429784"/>
              <a:gd name="connsiteY1114" fmla="*/ 589515 h 6858000"/>
              <a:gd name="connsiteX1115" fmla="*/ 1507859 w 4429784"/>
              <a:gd name="connsiteY1115" fmla="*/ 488284 h 6858000"/>
              <a:gd name="connsiteX1116" fmla="*/ 1489958 w 4429784"/>
              <a:gd name="connsiteY1116" fmla="*/ 434693 h 6858000"/>
              <a:gd name="connsiteX1117" fmla="*/ 1460124 w 4429784"/>
              <a:gd name="connsiteY1117" fmla="*/ 428737 h 6858000"/>
              <a:gd name="connsiteX1118" fmla="*/ 1436253 w 4429784"/>
              <a:gd name="connsiteY1118" fmla="*/ 404917 h 6858000"/>
              <a:gd name="connsiteX1119" fmla="*/ 1430287 w 4429784"/>
              <a:gd name="connsiteY1119" fmla="*/ 333461 h 6858000"/>
              <a:gd name="connsiteX1120" fmla="*/ 1454154 w 4429784"/>
              <a:gd name="connsiteY1120" fmla="*/ 315598 h 6858000"/>
              <a:gd name="connsiteX1121" fmla="*/ 1454154 w 4429784"/>
              <a:gd name="connsiteY1121" fmla="*/ 273915 h 6858000"/>
              <a:gd name="connsiteX1122" fmla="*/ 1376584 w 4429784"/>
              <a:gd name="connsiteY1122" fmla="*/ 113139 h 6858000"/>
              <a:gd name="connsiteX1123" fmla="*/ 1364648 w 4429784"/>
              <a:gd name="connsiteY1123" fmla="*/ 53593 h 6858000"/>
              <a:gd name="connsiteX1124" fmla="*/ 1316913 w 4429784"/>
              <a:gd name="connsiteY1124" fmla="*/ 29773 h 6858000"/>
              <a:gd name="connsiteX1125" fmla="*/ 1340780 w 4429784"/>
              <a:gd name="connsiteY112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</a:cxnLst>
            <a:rect l="l" t="t" r="r" b="b"/>
            <a:pathLst>
              <a:path w="4429784" h="6858000">
                <a:moveTo>
                  <a:pt x="2057943" y="6322035"/>
                </a:moveTo>
                <a:cubicBezTo>
                  <a:pt x="2069799" y="6334134"/>
                  <a:pt x="2075726" y="6346233"/>
                  <a:pt x="2087583" y="6364379"/>
                </a:cubicBezTo>
                <a:cubicBezTo>
                  <a:pt x="2075726" y="6364379"/>
                  <a:pt x="2069799" y="6364379"/>
                  <a:pt x="2057943" y="6364379"/>
                </a:cubicBezTo>
                <a:cubicBezTo>
                  <a:pt x="2057943" y="6352282"/>
                  <a:pt x="2057943" y="6340183"/>
                  <a:pt x="2057943" y="6322035"/>
                </a:cubicBezTo>
                <a:close/>
                <a:moveTo>
                  <a:pt x="1936772" y="6309332"/>
                </a:moveTo>
                <a:cubicBezTo>
                  <a:pt x="1960224" y="6315107"/>
                  <a:pt x="1977812" y="6320882"/>
                  <a:pt x="2001266" y="6326657"/>
                </a:cubicBezTo>
                <a:cubicBezTo>
                  <a:pt x="2007129" y="6326657"/>
                  <a:pt x="2007129" y="6338204"/>
                  <a:pt x="2007129" y="6338204"/>
                </a:cubicBezTo>
                <a:cubicBezTo>
                  <a:pt x="2007129" y="6343979"/>
                  <a:pt x="2001266" y="6349754"/>
                  <a:pt x="1995404" y="6355529"/>
                </a:cubicBezTo>
                <a:cubicBezTo>
                  <a:pt x="1989541" y="6361304"/>
                  <a:pt x="1977812" y="6361304"/>
                  <a:pt x="1966087" y="6367076"/>
                </a:cubicBezTo>
                <a:cubicBezTo>
                  <a:pt x="1948498" y="6372851"/>
                  <a:pt x="1936772" y="6367076"/>
                  <a:pt x="1930909" y="6349754"/>
                </a:cubicBezTo>
                <a:cubicBezTo>
                  <a:pt x="1930909" y="6343979"/>
                  <a:pt x="1930909" y="6343979"/>
                  <a:pt x="1930909" y="6343979"/>
                </a:cubicBezTo>
                <a:cubicBezTo>
                  <a:pt x="1930909" y="6332432"/>
                  <a:pt x="1930909" y="6320882"/>
                  <a:pt x="1936772" y="6309332"/>
                </a:cubicBezTo>
                <a:close/>
                <a:moveTo>
                  <a:pt x="2015598" y="6165361"/>
                </a:moveTo>
                <a:cubicBezTo>
                  <a:pt x="2056638" y="6171291"/>
                  <a:pt x="2091818" y="6230573"/>
                  <a:pt x="2080093" y="6266142"/>
                </a:cubicBezTo>
                <a:cubicBezTo>
                  <a:pt x="2080093" y="6277999"/>
                  <a:pt x="2080093" y="6295785"/>
                  <a:pt x="2074230" y="6307641"/>
                </a:cubicBezTo>
                <a:cubicBezTo>
                  <a:pt x="2074230" y="6307641"/>
                  <a:pt x="2062501" y="6313568"/>
                  <a:pt x="2050776" y="6313568"/>
                </a:cubicBezTo>
                <a:cubicBezTo>
                  <a:pt x="2039050" y="6260216"/>
                  <a:pt x="2027324" y="6212787"/>
                  <a:pt x="2015598" y="6165361"/>
                </a:cubicBezTo>
                <a:close/>
                <a:moveTo>
                  <a:pt x="1883483" y="6084905"/>
                </a:moveTo>
                <a:cubicBezTo>
                  <a:pt x="1889410" y="6090779"/>
                  <a:pt x="1901267" y="6096652"/>
                  <a:pt x="1901267" y="6102526"/>
                </a:cubicBezTo>
                <a:cubicBezTo>
                  <a:pt x="1889410" y="6126020"/>
                  <a:pt x="1913123" y="6126020"/>
                  <a:pt x="1924980" y="6131896"/>
                </a:cubicBezTo>
                <a:cubicBezTo>
                  <a:pt x="1948693" y="6137770"/>
                  <a:pt x="1960549" y="6143643"/>
                  <a:pt x="1948693" y="6167138"/>
                </a:cubicBezTo>
                <a:cubicBezTo>
                  <a:pt x="1942763" y="6184758"/>
                  <a:pt x="1954619" y="6208253"/>
                  <a:pt x="1954619" y="6225873"/>
                </a:cubicBezTo>
                <a:cubicBezTo>
                  <a:pt x="1954619" y="6237620"/>
                  <a:pt x="1948693" y="6255241"/>
                  <a:pt x="1942763" y="6261114"/>
                </a:cubicBezTo>
                <a:cubicBezTo>
                  <a:pt x="1924980" y="6266988"/>
                  <a:pt x="1907196" y="6261114"/>
                  <a:pt x="1901267" y="6237620"/>
                </a:cubicBezTo>
                <a:cubicBezTo>
                  <a:pt x="1889410" y="6208253"/>
                  <a:pt x="1877554" y="6178885"/>
                  <a:pt x="1871627" y="6143643"/>
                </a:cubicBezTo>
                <a:cubicBezTo>
                  <a:pt x="1871627" y="6126020"/>
                  <a:pt x="1877554" y="6108400"/>
                  <a:pt x="1883483" y="6084905"/>
                </a:cubicBezTo>
                <a:close/>
                <a:moveTo>
                  <a:pt x="1846220" y="5991747"/>
                </a:moveTo>
                <a:cubicBezTo>
                  <a:pt x="1895495" y="5997797"/>
                  <a:pt x="1883174" y="6046191"/>
                  <a:pt x="1913971" y="6070387"/>
                </a:cubicBezTo>
                <a:cubicBezTo>
                  <a:pt x="1901654" y="6070387"/>
                  <a:pt x="1895495" y="6070387"/>
                  <a:pt x="1883174" y="6076436"/>
                </a:cubicBezTo>
                <a:cubicBezTo>
                  <a:pt x="1870856" y="6046191"/>
                  <a:pt x="1858538" y="6021995"/>
                  <a:pt x="1846220" y="5991747"/>
                </a:cubicBezTo>
                <a:close/>
                <a:moveTo>
                  <a:pt x="1964785" y="5915527"/>
                </a:moveTo>
                <a:cubicBezTo>
                  <a:pt x="2015596" y="5933313"/>
                  <a:pt x="2028300" y="5945170"/>
                  <a:pt x="2028300" y="5974812"/>
                </a:cubicBezTo>
                <a:cubicBezTo>
                  <a:pt x="2028300" y="5992596"/>
                  <a:pt x="2021949" y="6004452"/>
                  <a:pt x="2002894" y="6004452"/>
                </a:cubicBezTo>
                <a:cubicBezTo>
                  <a:pt x="1983838" y="6004452"/>
                  <a:pt x="1983838" y="5992596"/>
                  <a:pt x="1983838" y="5980739"/>
                </a:cubicBezTo>
                <a:cubicBezTo>
                  <a:pt x="1977487" y="5962956"/>
                  <a:pt x="1971136" y="5951097"/>
                  <a:pt x="1971136" y="5939240"/>
                </a:cubicBezTo>
                <a:cubicBezTo>
                  <a:pt x="1964785" y="5933313"/>
                  <a:pt x="1964785" y="5927384"/>
                  <a:pt x="1964785" y="5915527"/>
                </a:cubicBezTo>
                <a:close/>
                <a:moveTo>
                  <a:pt x="2355765" y="5796963"/>
                </a:moveTo>
                <a:cubicBezTo>
                  <a:pt x="2361410" y="5827211"/>
                  <a:pt x="2361410" y="5851406"/>
                  <a:pt x="2367056" y="5875602"/>
                </a:cubicBezTo>
                <a:cubicBezTo>
                  <a:pt x="2361410" y="5875602"/>
                  <a:pt x="2355765" y="5875602"/>
                  <a:pt x="2338828" y="5881652"/>
                </a:cubicBezTo>
                <a:cubicBezTo>
                  <a:pt x="2350119" y="5851406"/>
                  <a:pt x="2333181" y="5821161"/>
                  <a:pt x="2355765" y="5796963"/>
                </a:cubicBezTo>
                <a:close/>
                <a:moveTo>
                  <a:pt x="1421081" y="5637643"/>
                </a:moveTo>
                <a:cubicBezTo>
                  <a:pt x="1432938" y="5631821"/>
                  <a:pt x="1450721" y="5637643"/>
                  <a:pt x="1450721" y="5660932"/>
                </a:cubicBezTo>
                <a:cubicBezTo>
                  <a:pt x="1450721" y="5695867"/>
                  <a:pt x="1456651" y="5730801"/>
                  <a:pt x="1456651" y="5771559"/>
                </a:cubicBezTo>
                <a:cubicBezTo>
                  <a:pt x="1438865" y="5771559"/>
                  <a:pt x="1432938" y="5765736"/>
                  <a:pt x="1427008" y="5765736"/>
                </a:cubicBezTo>
                <a:cubicBezTo>
                  <a:pt x="1427008" y="5748270"/>
                  <a:pt x="1421081" y="5730801"/>
                  <a:pt x="1421081" y="5719158"/>
                </a:cubicBezTo>
                <a:cubicBezTo>
                  <a:pt x="1415152" y="5701690"/>
                  <a:pt x="1403295" y="5684224"/>
                  <a:pt x="1397369" y="5666755"/>
                </a:cubicBezTo>
                <a:cubicBezTo>
                  <a:pt x="1397369" y="5649289"/>
                  <a:pt x="1397369" y="5637643"/>
                  <a:pt x="1421081" y="5637643"/>
                </a:cubicBezTo>
                <a:close/>
                <a:moveTo>
                  <a:pt x="2258654" y="5470912"/>
                </a:moveTo>
                <a:cubicBezTo>
                  <a:pt x="2258654" y="5470912"/>
                  <a:pt x="2270511" y="5482709"/>
                  <a:pt x="2270511" y="5494504"/>
                </a:cubicBezTo>
                <a:cubicBezTo>
                  <a:pt x="2282367" y="5523995"/>
                  <a:pt x="2294224" y="5553483"/>
                  <a:pt x="2306080" y="5582973"/>
                </a:cubicBezTo>
                <a:cubicBezTo>
                  <a:pt x="2306080" y="5588871"/>
                  <a:pt x="2306080" y="5594771"/>
                  <a:pt x="2306080" y="5600668"/>
                </a:cubicBezTo>
                <a:cubicBezTo>
                  <a:pt x="2312010" y="5624259"/>
                  <a:pt x="2317937" y="5653749"/>
                  <a:pt x="2323866" y="5677342"/>
                </a:cubicBezTo>
                <a:cubicBezTo>
                  <a:pt x="2329793" y="5700935"/>
                  <a:pt x="2335723" y="5724525"/>
                  <a:pt x="2341650" y="5748118"/>
                </a:cubicBezTo>
                <a:cubicBezTo>
                  <a:pt x="2341650" y="5754015"/>
                  <a:pt x="2335723" y="5765811"/>
                  <a:pt x="2335723" y="5765811"/>
                </a:cubicBezTo>
                <a:cubicBezTo>
                  <a:pt x="2312010" y="5765811"/>
                  <a:pt x="2312010" y="5783506"/>
                  <a:pt x="2306080" y="5801199"/>
                </a:cubicBezTo>
                <a:cubicBezTo>
                  <a:pt x="2306080" y="5801199"/>
                  <a:pt x="2294224" y="5801199"/>
                  <a:pt x="2282367" y="5801199"/>
                </a:cubicBezTo>
                <a:cubicBezTo>
                  <a:pt x="2282367" y="5801199"/>
                  <a:pt x="2282367" y="5795301"/>
                  <a:pt x="2276440" y="5795301"/>
                </a:cubicBezTo>
                <a:cubicBezTo>
                  <a:pt x="2270511" y="5759913"/>
                  <a:pt x="2240871" y="5736320"/>
                  <a:pt x="2223088" y="5706832"/>
                </a:cubicBezTo>
                <a:cubicBezTo>
                  <a:pt x="2205302" y="5659647"/>
                  <a:pt x="2193445" y="5618361"/>
                  <a:pt x="2217158" y="5571178"/>
                </a:cubicBezTo>
                <a:cubicBezTo>
                  <a:pt x="2217158" y="5565280"/>
                  <a:pt x="2211231" y="5553483"/>
                  <a:pt x="2211231" y="5535790"/>
                </a:cubicBezTo>
                <a:cubicBezTo>
                  <a:pt x="2211231" y="5535790"/>
                  <a:pt x="2217158" y="5529892"/>
                  <a:pt x="2223088" y="5523995"/>
                </a:cubicBezTo>
                <a:cubicBezTo>
                  <a:pt x="2223088" y="5523995"/>
                  <a:pt x="2217158" y="5518097"/>
                  <a:pt x="2217158" y="5518097"/>
                </a:cubicBezTo>
                <a:cubicBezTo>
                  <a:pt x="2217158" y="5506300"/>
                  <a:pt x="2211231" y="5494504"/>
                  <a:pt x="2205302" y="5488607"/>
                </a:cubicBezTo>
                <a:cubicBezTo>
                  <a:pt x="2223088" y="5482709"/>
                  <a:pt x="2240871" y="5470912"/>
                  <a:pt x="2258654" y="5470912"/>
                </a:cubicBezTo>
                <a:close/>
                <a:moveTo>
                  <a:pt x="1362789" y="5428567"/>
                </a:moveTo>
                <a:cubicBezTo>
                  <a:pt x="1368788" y="5440373"/>
                  <a:pt x="1380783" y="5446276"/>
                  <a:pt x="1386782" y="5452179"/>
                </a:cubicBezTo>
                <a:cubicBezTo>
                  <a:pt x="1398780" y="5505302"/>
                  <a:pt x="1410777" y="5552522"/>
                  <a:pt x="1422775" y="5599743"/>
                </a:cubicBezTo>
                <a:cubicBezTo>
                  <a:pt x="1422775" y="5605646"/>
                  <a:pt x="1422775" y="5611546"/>
                  <a:pt x="1422775" y="5623352"/>
                </a:cubicBezTo>
                <a:cubicBezTo>
                  <a:pt x="1392781" y="5605646"/>
                  <a:pt x="1386782" y="5582034"/>
                  <a:pt x="1386782" y="5552522"/>
                </a:cubicBezTo>
                <a:cubicBezTo>
                  <a:pt x="1386782" y="5528911"/>
                  <a:pt x="1392781" y="5505302"/>
                  <a:pt x="1362789" y="5493496"/>
                </a:cubicBezTo>
                <a:cubicBezTo>
                  <a:pt x="1356790" y="5487593"/>
                  <a:pt x="1356790" y="5469885"/>
                  <a:pt x="1356790" y="5463984"/>
                </a:cubicBezTo>
                <a:cubicBezTo>
                  <a:pt x="1350791" y="5452179"/>
                  <a:pt x="1356790" y="5440373"/>
                  <a:pt x="1362789" y="5428567"/>
                </a:cubicBezTo>
                <a:close/>
                <a:moveTo>
                  <a:pt x="1655210" y="5140624"/>
                </a:moveTo>
                <a:cubicBezTo>
                  <a:pt x="1655210" y="5170507"/>
                  <a:pt x="1667178" y="5194412"/>
                  <a:pt x="1685127" y="5218317"/>
                </a:cubicBezTo>
                <a:cubicBezTo>
                  <a:pt x="1697096" y="5242222"/>
                  <a:pt x="1709061" y="5272104"/>
                  <a:pt x="1691110" y="5307962"/>
                </a:cubicBezTo>
                <a:cubicBezTo>
                  <a:pt x="1721027" y="5313937"/>
                  <a:pt x="1709061" y="5331867"/>
                  <a:pt x="1709061" y="5349794"/>
                </a:cubicBezTo>
                <a:cubicBezTo>
                  <a:pt x="1703079" y="5391629"/>
                  <a:pt x="1715044" y="5427487"/>
                  <a:pt x="1738979" y="5457369"/>
                </a:cubicBezTo>
                <a:cubicBezTo>
                  <a:pt x="1744962" y="5463344"/>
                  <a:pt x="1744962" y="5475297"/>
                  <a:pt x="1744962" y="5481274"/>
                </a:cubicBezTo>
                <a:cubicBezTo>
                  <a:pt x="1750944" y="5499202"/>
                  <a:pt x="1750944" y="5517132"/>
                  <a:pt x="1762913" y="5529084"/>
                </a:cubicBezTo>
                <a:cubicBezTo>
                  <a:pt x="1792830" y="5564942"/>
                  <a:pt x="1792830" y="5564942"/>
                  <a:pt x="1750944" y="5582872"/>
                </a:cubicBezTo>
                <a:cubicBezTo>
                  <a:pt x="1750944" y="5582872"/>
                  <a:pt x="1756930" y="5588847"/>
                  <a:pt x="1756930" y="5588847"/>
                </a:cubicBezTo>
                <a:cubicBezTo>
                  <a:pt x="1798813" y="5612752"/>
                  <a:pt x="1798813" y="5612752"/>
                  <a:pt x="1798813" y="5660562"/>
                </a:cubicBezTo>
                <a:cubicBezTo>
                  <a:pt x="1792830" y="5690444"/>
                  <a:pt x="1798813" y="5702397"/>
                  <a:pt x="1828730" y="5744232"/>
                </a:cubicBezTo>
                <a:cubicBezTo>
                  <a:pt x="1792830" y="5792041"/>
                  <a:pt x="1822747" y="5833874"/>
                  <a:pt x="1840696" y="5875709"/>
                </a:cubicBezTo>
                <a:cubicBezTo>
                  <a:pt x="1852665" y="5905591"/>
                  <a:pt x="1876596" y="5929496"/>
                  <a:pt x="1888565" y="5953401"/>
                </a:cubicBezTo>
                <a:cubicBezTo>
                  <a:pt x="1888565" y="5959376"/>
                  <a:pt x="1882582" y="5971329"/>
                  <a:pt x="1882582" y="5983281"/>
                </a:cubicBezTo>
                <a:cubicBezTo>
                  <a:pt x="1870614" y="5977306"/>
                  <a:pt x="1858648" y="5977306"/>
                  <a:pt x="1858648" y="5971329"/>
                </a:cubicBezTo>
                <a:cubicBezTo>
                  <a:pt x="1846682" y="5941449"/>
                  <a:pt x="1828730" y="5929496"/>
                  <a:pt x="1810779" y="5911566"/>
                </a:cubicBezTo>
                <a:cubicBezTo>
                  <a:pt x="1780862" y="5875709"/>
                  <a:pt x="1738979" y="5845826"/>
                  <a:pt x="1738979" y="5792041"/>
                </a:cubicBezTo>
                <a:cubicBezTo>
                  <a:pt x="1738979" y="5768137"/>
                  <a:pt x="1721027" y="5744232"/>
                  <a:pt x="1715044" y="5720324"/>
                </a:cubicBezTo>
                <a:cubicBezTo>
                  <a:pt x="1703079" y="5684466"/>
                  <a:pt x="1691110" y="5642634"/>
                  <a:pt x="1685127" y="5600799"/>
                </a:cubicBezTo>
                <a:cubicBezTo>
                  <a:pt x="1685127" y="5576894"/>
                  <a:pt x="1697096" y="5552989"/>
                  <a:pt x="1709061" y="5523107"/>
                </a:cubicBezTo>
                <a:cubicBezTo>
                  <a:pt x="1697096" y="5517132"/>
                  <a:pt x="1679144" y="5499202"/>
                  <a:pt x="1661193" y="5487249"/>
                </a:cubicBezTo>
                <a:cubicBezTo>
                  <a:pt x="1661193" y="5439439"/>
                  <a:pt x="1661193" y="5439439"/>
                  <a:pt x="1637261" y="5421512"/>
                </a:cubicBezTo>
                <a:cubicBezTo>
                  <a:pt x="1643244" y="5409559"/>
                  <a:pt x="1655210" y="5403582"/>
                  <a:pt x="1661193" y="5391629"/>
                </a:cubicBezTo>
                <a:cubicBezTo>
                  <a:pt x="1631276" y="5313937"/>
                  <a:pt x="1613327" y="5236247"/>
                  <a:pt x="1631276" y="5152577"/>
                </a:cubicBezTo>
                <a:cubicBezTo>
                  <a:pt x="1631276" y="5146602"/>
                  <a:pt x="1643244" y="5140624"/>
                  <a:pt x="1655210" y="5140624"/>
                </a:cubicBezTo>
                <a:close/>
                <a:moveTo>
                  <a:pt x="2242355" y="5111581"/>
                </a:moveTo>
                <a:cubicBezTo>
                  <a:pt x="2271577" y="5108316"/>
                  <a:pt x="2282604" y="5121373"/>
                  <a:pt x="2300247" y="5160542"/>
                </a:cubicBezTo>
                <a:cubicBezTo>
                  <a:pt x="2306128" y="5177952"/>
                  <a:pt x="2312010" y="5195359"/>
                  <a:pt x="2312010" y="5212766"/>
                </a:cubicBezTo>
                <a:cubicBezTo>
                  <a:pt x="2312010" y="5224372"/>
                  <a:pt x="2306128" y="5241782"/>
                  <a:pt x="2294368" y="5253388"/>
                </a:cubicBezTo>
                <a:cubicBezTo>
                  <a:pt x="2288486" y="5259189"/>
                  <a:pt x="2270842" y="5247583"/>
                  <a:pt x="2264960" y="5247583"/>
                </a:cubicBezTo>
                <a:cubicBezTo>
                  <a:pt x="2270842" y="5195359"/>
                  <a:pt x="2247318" y="5154740"/>
                  <a:pt x="2206150" y="5119923"/>
                </a:cubicBezTo>
                <a:cubicBezTo>
                  <a:pt x="2220852" y="5115571"/>
                  <a:pt x="2232615" y="5112669"/>
                  <a:pt x="2242355" y="5111581"/>
                </a:cubicBezTo>
                <a:close/>
                <a:moveTo>
                  <a:pt x="2122557" y="5068637"/>
                </a:moveTo>
                <a:cubicBezTo>
                  <a:pt x="2146395" y="5068637"/>
                  <a:pt x="2152354" y="5080619"/>
                  <a:pt x="2158316" y="5098589"/>
                </a:cubicBezTo>
                <a:cubicBezTo>
                  <a:pt x="2164275" y="5104580"/>
                  <a:pt x="2164275" y="5116559"/>
                  <a:pt x="2164275" y="5128541"/>
                </a:cubicBezTo>
                <a:cubicBezTo>
                  <a:pt x="2211951" y="5128541"/>
                  <a:pt x="2235790" y="5170472"/>
                  <a:pt x="2229831" y="5230373"/>
                </a:cubicBezTo>
                <a:cubicBezTo>
                  <a:pt x="2223872" y="5254334"/>
                  <a:pt x="2229831" y="5278295"/>
                  <a:pt x="2229831" y="5308247"/>
                </a:cubicBezTo>
                <a:cubicBezTo>
                  <a:pt x="2211951" y="5314236"/>
                  <a:pt x="2158316" y="5302256"/>
                  <a:pt x="2140436" y="5278295"/>
                </a:cubicBezTo>
                <a:cubicBezTo>
                  <a:pt x="2152354" y="5272305"/>
                  <a:pt x="2164275" y="5272305"/>
                  <a:pt x="2176195" y="5266314"/>
                </a:cubicBezTo>
                <a:cubicBezTo>
                  <a:pt x="2164275" y="5254334"/>
                  <a:pt x="2152354" y="5248344"/>
                  <a:pt x="2140436" y="5242353"/>
                </a:cubicBezTo>
                <a:cubicBezTo>
                  <a:pt x="2140436" y="5236364"/>
                  <a:pt x="2140436" y="5236364"/>
                  <a:pt x="2140436" y="5236364"/>
                </a:cubicBezTo>
                <a:cubicBezTo>
                  <a:pt x="2158316" y="5236364"/>
                  <a:pt x="2170234" y="5236364"/>
                  <a:pt x="2194072" y="5236364"/>
                </a:cubicBezTo>
                <a:cubicBezTo>
                  <a:pt x="2188113" y="5218394"/>
                  <a:pt x="2182154" y="5206412"/>
                  <a:pt x="2170234" y="5194433"/>
                </a:cubicBezTo>
                <a:cubicBezTo>
                  <a:pt x="2164275" y="5206412"/>
                  <a:pt x="2164275" y="5212403"/>
                  <a:pt x="2158316" y="5218394"/>
                </a:cubicBezTo>
                <a:cubicBezTo>
                  <a:pt x="2152354" y="5218394"/>
                  <a:pt x="2140436" y="5212403"/>
                  <a:pt x="2140436" y="5206412"/>
                </a:cubicBezTo>
                <a:cubicBezTo>
                  <a:pt x="2140436" y="5182451"/>
                  <a:pt x="2128516" y="5182451"/>
                  <a:pt x="2104678" y="5182451"/>
                </a:cubicBezTo>
                <a:cubicBezTo>
                  <a:pt x="2092760" y="5182451"/>
                  <a:pt x="2074881" y="5134530"/>
                  <a:pt x="2086801" y="5116559"/>
                </a:cubicBezTo>
                <a:cubicBezTo>
                  <a:pt x="2086801" y="5110569"/>
                  <a:pt x="2092760" y="5104580"/>
                  <a:pt x="2092760" y="5098589"/>
                </a:cubicBezTo>
                <a:cubicBezTo>
                  <a:pt x="2098719" y="5080619"/>
                  <a:pt x="2104678" y="5068637"/>
                  <a:pt x="2122557" y="5068637"/>
                </a:cubicBezTo>
                <a:close/>
                <a:moveTo>
                  <a:pt x="1744593" y="5051700"/>
                </a:moveTo>
                <a:cubicBezTo>
                  <a:pt x="1750579" y="5051700"/>
                  <a:pt x="1756567" y="5051700"/>
                  <a:pt x="1762553" y="5051700"/>
                </a:cubicBezTo>
                <a:cubicBezTo>
                  <a:pt x="1792486" y="5057653"/>
                  <a:pt x="1816431" y="5087421"/>
                  <a:pt x="1822419" y="5123140"/>
                </a:cubicBezTo>
                <a:cubicBezTo>
                  <a:pt x="1828405" y="5158861"/>
                  <a:pt x="1834393" y="5200536"/>
                  <a:pt x="1834393" y="5242209"/>
                </a:cubicBezTo>
                <a:cubicBezTo>
                  <a:pt x="1840379" y="5248162"/>
                  <a:pt x="1834393" y="5266023"/>
                  <a:pt x="1834393" y="5277930"/>
                </a:cubicBezTo>
                <a:cubicBezTo>
                  <a:pt x="1858338" y="5283884"/>
                  <a:pt x="1870312" y="5301742"/>
                  <a:pt x="1870312" y="5325556"/>
                </a:cubicBezTo>
                <a:cubicBezTo>
                  <a:pt x="1870312" y="5361277"/>
                  <a:pt x="1870312" y="5396996"/>
                  <a:pt x="1876298" y="5432717"/>
                </a:cubicBezTo>
                <a:cubicBezTo>
                  <a:pt x="1876298" y="5444625"/>
                  <a:pt x="1882286" y="5456532"/>
                  <a:pt x="1882286" y="5468436"/>
                </a:cubicBezTo>
                <a:cubicBezTo>
                  <a:pt x="1894257" y="5498204"/>
                  <a:pt x="1900245" y="5527972"/>
                  <a:pt x="1906231" y="5563691"/>
                </a:cubicBezTo>
                <a:cubicBezTo>
                  <a:pt x="1912216" y="5593458"/>
                  <a:pt x="1912216" y="5617273"/>
                  <a:pt x="1918205" y="5647038"/>
                </a:cubicBezTo>
                <a:cubicBezTo>
                  <a:pt x="1888271" y="5652992"/>
                  <a:pt x="1876298" y="5635131"/>
                  <a:pt x="1870312" y="5611319"/>
                </a:cubicBezTo>
                <a:cubicBezTo>
                  <a:pt x="1864324" y="5587505"/>
                  <a:pt x="1864324" y="5563691"/>
                  <a:pt x="1858338" y="5539879"/>
                </a:cubicBezTo>
                <a:cubicBezTo>
                  <a:pt x="1852353" y="5516065"/>
                  <a:pt x="1846364" y="5498204"/>
                  <a:pt x="1822419" y="5492250"/>
                </a:cubicBezTo>
                <a:cubicBezTo>
                  <a:pt x="1798472" y="5486297"/>
                  <a:pt x="1792486" y="5474390"/>
                  <a:pt x="1810445" y="5456532"/>
                </a:cubicBezTo>
                <a:cubicBezTo>
                  <a:pt x="1822419" y="5444625"/>
                  <a:pt x="1822419" y="5432717"/>
                  <a:pt x="1822419" y="5408903"/>
                </a:cubicBezTo>
                <a:cubicBezTo>
                  <a:pt x="1816431" y="5367231"/>
                  <a:pt x="1816431" y="5325556"/>
                  <a:pt x="1810445" y="5283884"/>
                </a:cubicBezTo>
                <a:cubicBezTo>
                  <a:pt x="1810445" y="5266023"/>
                  <a:pt x="1804460" y="5248162"/>
                  <a:pt x="1798472" y="5230301"/>
                </a:cubicBezTo>
                <a:cubicBezTo>
                  <a:pt x="1792486" y="5212441"/>
                  <a:pt x="1780512" y="5194583"/>
                  <a:pt x="1780512" y="5176722"/>
                </a:cubicBezTo>
                <a:cubicBezTo>
                  <a:pt x="1780512" y="5135047"/>
                  <a:pt x="1768538" y="5099328"/>
                  <a:pt x="1744593" y="5069560"/>
                </a:cubicBezTo>
                <a:cubicBezTo>
                  <a:pt x="1744593" y="5069560"/>
                  <a:pt x="1744593" y="5057653"/>
                  <a:pt x="1744593" y="5051700"/>
                </a:cubicBezTo>
                <a:close/>
                <a:moveTo>
                  <a:pt x="1942766" y="4767993"/>
                </a:moveTo>
                <a:cubicBezTo>
                  <a:pt x="1948693" y="4779639"/>
                  <a:pt x="1954619" y="4785462"/>
                  <a:pt x="1960549" y="4797107"/>
                </a:cubicBezTo>
                <a:cubicBezTo>
                  <a:pt x="1960549" y="4802927"/>
                  <a:pt x="1948693" y="4808750"/>
                  <a:pt x="1936836" y="4814573"/>
                </a:cubicBezTo>
                <a:cubicBezTo>
                  <a:pt x="1936836" y="4814573"/>
                  <a:pt x="1936836" y="4808750"/>
                  <a:pt x="1930909" y="4808750"/>
                </a:cubicBezTo>
                <a:cubicBezTo>
                  <a:pt x="1930909" y="4797107"/>
                  <a:pt x="1930909" y="4785462"/>
                  <a:pt x="1930909" y="4773816"/>
                </a:cubicBezTo>
                <a:cubicBezTo>
                  <a:pt x="1936836" y="4773816"/>
                  <a:pt x="1936836" y="4773816"/>
                  <a:pt x="1942766" y="4767993"/>
                </a:cubicBezTo>
                <a:close/>
                <a:moveTo>
                  <a:pt x="1681916" y="4691568"/>
                </a:moveTo>
                <a:cubicBezTo>
                  <a:pt x="1703492" y="4692411"/>
                  <a:pt x="1712459" y="4702534"/>
                  <a:pt x="1721427" y="4729529"/>
                </a:cubicBezTo>
                <a:cubicBezTo>
                  <a:pt x="1733382" y="4777521"/>
                  <a:pt x="1745340" y="4825512"/>
                  <a:pt x="1757295" y="4873501"/>
                </a:cubicBezTo>
                <a:cubicBezTo>
                  <a:pt x="1757295" y="4879500"/>
                  <a:pt x="1745340" y="4903495"/>
                  <a:pt x="1745340" y="4903495"/>
                </a:cubicBezTo>
                <a:cubicBezTo>
                  <a:pt x="1733382" y="4897496"/>
                  <a:pt x="1715450" y="4897496"/>
                  <a:pt x="1709470" y="4885499"/>
                </a:cubicBezTo>
                <a:cubicBezTo>
                  <a:pt x="1697514" y="4837510"/>
                  <a:pt x="1685559" y="4789519"/>
                  <a:pt x="1673601" y="4741527"/>
                </a:cubicBezTo>
                <a:cubicBezTo>
                  <a:pt x="1667624" y="4723531"/>
                  <a:pt x="1661646" y="4711533"/>
                  <a:pt x="1655669" y="4693536"/>
                </a:cubicBezTo>
                <a:cubicBezTo>
                  <a:pt x="1666130" y="4692036"/>
                  <a:pt x="1674723" y="4691286"/>
                  <a:pt x="1681916" y="4691568"/>
                </a:cubicBezTo>
                <a:close/>
                <a:moveTo>
                  <a:pt x="2020482" y="4429237"/>
                </a:moveTo>
                <a:cubicBezTo>
                  <a:pt x="2038071" y="4429237"/>
                  <a:pt x="2049797" y="4429237"/>
                  <a:pt x="2055662" y="4447023"/>
                </a:cubicBezTo>
                <a:cubicBezTo>
                  <a:pt x="2055662" y="4452950"/>
                  <a:pt x="2055662" y="4458879"/>
                  <a:pt x="2061525" y="4458879"/>
                </a:cubicBezTo>
                <a:cubicBezTo>
                  <a:pt x="2070319" y="4461843"/>
                  <a:pt x="2074715" y="4466289"/>
                  <a:pt x="2076182" y="4472219"/>
                </a:cubicBezTo>
                <a:cubicBezTo>
                  <a:pt x="2077649" y="4478146"/>
                  <a:pt x="2076182" y="4485558"/>
                  <a:pt x="2073251" y="4494449"/>
                </a:cubicBezTo>
                <a:cubicBezTo>
                  <a:pt x="2067388" y="4500378"/>
                  <a:pt x="2055662" y="4506305"/>
                  <a:pt x="2043934" y="4518162"/>
                </a:cubicBezTo>
                <a:cubicBezTo>
                  <a:pt x="2038071" y="4512235"/>
                  <a:pt x="2038071" y="4506305"/>
                  <a:pt x="2032208" y="4506305"/>
                </a:cubicBezTo>
                <a:cubicBezTo>
                  <a:pt x="2038071" y="4494449"/>
                  <a:pt x="2043934" y="4482592"/>
                  <a:pt x="2049797" y="4470736"/>
                </a:cubicBezTo>
                <a:cubicBezTo>
                  <a:pt x="2049797" y="4452950"/>
                  <a:pt x="2002894" y="4464806"/>
                  <a:pt x="2020482" y="4429237"/>
                </a:cubicBezTo>
                <a:close/>
                <a:moveTo>
                  <a:pt x="1966849" y="4403830"/>
                </a:moveTo>
                <a:cubicBezTo>
                  <a:pt x="1972841" y="4415756"/>
                  <a:pt x="1984819" y="4427682"/>
                  <a:pt x="1996801" y="4439608"/>
                </a:cubicBezTo>
                <a:cubicBezTo>
                  <a:pt x="2002792" y="4445569"/>
                  <a:pt x="2002792" y="4457495"/>
                  <a:pt x="2008780" y="4469421"/>
                </a:cubicBezTo>
                <a:cubicBezTo>
                  <a:pt x="2020762" y="4505198"/>
                  <a:pt x="2050714" y="4535012"/>
                  <a:pt x="2038732" y="4576753"/>
                </a:cubicBezTo>
                <a:cubicBezTo>
                  <a:pt x="2032741" y="4588676"/>
                  <a:pt x="2032741" y="4618492"/>
                  <a:pt x="2056702" y="4630418"/>
                </a:cubicBezTo>
                <a:cubicBezTo>
                  <a:pt x="2074672" y="4642344"/>
                  <a:pt x="2080663" y="4666193"/>
                  <a:pt x="2092645" y="4684083"/>
                </a:cubicBezTo>
                <a:cubicBezTo>
                  <a:pt x="2098636" y="4696009"/>
                  <a:pt x="2098636" y="4707934"/>
                  <a:pt x="2104624" y="4719860"/>
                </a:cubicBezTo>
                <a:cubicBezTo>
                  <a:pt x="2110615" y="4719860"/>
                  <a:pt x="2122597" y="4713896"/>
                  <a:pt x="2128585" y="4719860"/>
                </a:cubicBezTo>
                <a:cubicBezTo>
                  <a:pt x="2140567" y="4719860"/>
                  <a:pt x="2158538" y="4719860"/>
                  <a:pt x="2170516" y="4725822"/>
                </a:cubicBezTo>
                <a:cubicBezTo>
                  <a:pt x="2176507" y="4731786"/>
                  <a:pt x="2170516" y="4749673"/>
                  <a:pt x="2170516" y="4761599"/>
                </a:cubicBezTo>
                <a:cubicBezTo>
                  <a:pt x="2170516" y="4779487"/>
                  <a:pt x="2170516" y="4791412"/>
                  <a:pt x="2164528" y="4809300"/>
                </a:cubicBezTo>
                <a:cubicBezTo>
                  <a:pt x="2152546" y="4785451"/>
                  <a:pt x="2140567" y="4767561"/>
                  <a:pt x="2128585" y="4743709"/>
                </a:cubicBezTo>
                <a:cubicBezTo>
                  <a:pt x="2122597" y="4743709"/>
                  <a:pt x="2116606" y="4749673"/>
                  <a:pt x="2116606" y="4749673"/>
                </a:cubicBezTo>
                <a:cubicBezTo>
                  <a:pt x="2128585" y="4791412"/>
                  <a:pt x="2140567" y="4833151"/>
                  <a:pt x="2146555" y="4880855"/>
                </a:cubicBezTo>
                <a:cubicBezTo>
                  <a:pt x="2152546" y="4904706"/>
                  <a:pt x="2158538" y="4928558"/>
                  <a:pt x="2158538" y="4946445"/>
                </a:cubicBezTo>
                <a:cubicBezTo>
                  <a:pt x="2158538" y="4964333"/>
                  <a:pt x="2152546" y="4988184"/>
                  <a:pt x="2128585" y="4982223"/>
                </a:cubicBezTo>
                <a:cubicBezTo>
                  <a:pt x="2104624" y="4982223"/>
                  <a:pt x="2104624" y="4964333"/>
                  <a:pt x="2104624" y="4946445"/>
                </a:cubicBezTo>
                <a:cubicBezTo>
                  <a:pt x="2098636" y="4898742"/>
                  <a:pt x="2098636" y="4898742"/>
                  <a:pt x="2038732" y="4886816"/>
                </a:cubicBezTo>
                <a:cubicBezTo>
                  <a:pt x="2044723" y="4880855"/>
                  <a:pt x="2050714" y="4868929"/>
                  <a:pt x="2050714" y="4857003"/>
                </a:cubicBezTo>
                <a:cubicBezTo>
                  <a:pt x="2044723" y="4857003"/>
                  <a:pt x="2032741" y="4851041"/>
                  <a:pt x="2020762" y="4851041"/>
                </a:cubicBezTo>
                <a:cubicBezTo>
                  <a:pt x="2062693" y="4809300"/>
                  <a:pt x="2014771" y="4797377"/>
                  <a:pt x="1990810" y="4779487"/>
                </a:cubicBezTo>
                <a:cubicBezTo>
                  <a:pt x="2002792" y="4773525"/>
                  <a:pt x="2008780" y="4767561"/>
                  <a:pt x="2014771" y="4767561"/>
                </a:cubicBezTo>
                <a:cubicBezTo>
                  <a:pt x="2002792" y="4755635"/>
                  <a:pt x="1996801" y="4749673"/>
                  <a:pt x="1984819" y="4737748"/>
                </a:cubicBezTo>
                <a:cubicBezTo>
                  <a:pt x="1996801" y="4737748"/>
                  <a:pt x="2002792" y="4731786"/>
                  <a:pt x="2020762" y="4725822"/>
                </a:cubicBezTo>
                <a:cubicBezTo>
                  <a:pt x="2002792" y="4719860"/>
                  <a:pt x="1996801" y="4719860"/>
                  <a:pt x="1984819" y="4713896"/>
                </a:cubicBezTo>
                <a:cubicBezTo>
                  <a:pt x="1990810" y="4690044"/>
                  <a:pt x="1990810" y="4690044"/>
                  <a:pt x="2050714" y="4696009"/>
                </a:cubicBezTo>
                <a:cubicBezTo>
                  <a:pt x="2044723" y="4684083"/>
                  <a:pt x="2038732" y="4672157"/>
                  <a:pt x="2026753" y="4660231"/>
                </a:cubicBezTo>
                <a:cubicBezTo>
                  <a:pt x="2014771" y="4684083"/>
                  <a:pt x="1996801" y="4678119"/>
                  <a:pt x="1984819" y="4660231"/>
                </a:cubicBezTo>
                <a:cubicBezTo>
                  <a:pt x="1978831" y="4642344"/>
                  <a:pt x="1984819" y="4624454"/>
                  <a:pt x="2008780" y="4612528"/>
                </a:cubicBezTo>
                <a:cubicBezTo>
                  <a:pt x="2002792" y="4588676"/>
                  <a:pt x="2002792" y="4552902"/>
                  <a:pt x="1948879" y="4564827"/>
                </a:cubicBezTo>
                <a:cubicBezTo>
                  <a:pt x="1948879" y="4552902"/>
                  <a:pt x="1954870" y="4540976"/>
                  <a:pt x="1954870" y="4540976"/>
                </a:cubicBezTo>
                <a:cubicBezTo>
                  <a:pt x="1960861" y="4540976"/>
                  <a:pt x="1966849" y="4540976"/>
                  <a:pt x="1978831" y="4540976"/>
                </a:cubicBezTo>
                <a:cubicBezTo>
                  <a:pt x="1960861" y="4523086"/>
                  <a:pt x="1948879" y="4511163"/>
                  <a:pt x="1930909" y="4499237"/>
                </a:cubicBezTo>
                <a:cubicBezTo>
                  <a:pt x="1930909" y="4493273"/>
                  <a:pt x="1930909" y="4487311"/>
                  <a:pt x="1930909" y="4487311"/>
                </a:cubicBezTo>
                <a:cubicBezTo>
                  <a:pt x="1942888" y="4487311"/>
                  <a:pt x="1954870" y="4487311"/>
                  <a:pt x="1972841" y="4481347"/>
                </a:cubicBezTo>
                <a:cubicBezTo>
                  <a:pt x="1966849" y="4469421"/>
                  <a:pt x="1960861" y="4451534"/>
                  <a:pt x="1954870" y="4439608"/>
                </a:cubicBezTo>
                <a:cubicBezTo>
                  <a:pt x="1948879" y="4439608"/>
                  <a:pt x="1948879" y="4439608"/>
                  <a:pt x="1942888" y="4439608"/>
                </a:cubicBezTo>
                <a:cubicBezTo>
                  <a:pt x="1942888" y="4433646"/>
                  <a:pt x="1948879" y="4433646"/>
                  <a:pt x="1948879" y="4427682"/>
                </a:cubicBezTo>
                <a:cubicBezTo>
                  <a:pt x="1954870" y="4421720"/>
                  <a:pt x="1960861" y="4415756"/>
                  <a:pt x="1966849" y="4403830"/>
                </a:cubicBezTo>
                <a:close/>
                <a:moveTo>
                  <a:pt x="2038887" y="4378424"/>
                </a:moveTo>
                <a:cubicBezTo>
                  <a:pt x="2045241" y="4390523"/>
                  <a:pt x="2051592" y="4396572"/>
                  <a:pt x="2057943" y="4408672"/>
                </a:cubicBezTo>
                <a:cubicBezTo>
                  <a:pt x="2051592" y="4414718"/>
                  <a:pt x="2045241" y="4414718"/>
                  <a:pt x="2045241" y="4420768"/>
                </a:cubicBezTo>
                <a:cubicBezTo>
                  <a:pt x="2032536" y="4408672"/>
                  <a:pt x="2026185" y="4396572"/>
                  <a:pt x="2019834" y="4384473"/>
                </a:cubicBezTo>
                <a:cubicBezTo>
                  <a:pt x="2026185" y="4384473"/>
                  <a:pt x="2038887" y="4378424"/>
                  <a:pt x="2038887" y="4378424"/>
                </a:cubicBezTo>
                <a:close/>
                <a:moveTo>
                  <a:pt x="1990192" y="4336079"/>
                </a:moveTo>
                <a:cubicBezTo>
                  <a:pt x="2002291" y="4336079"/>
                  <a:pt x="2020437" y="4342433"/>
                  <a:pt x="2032536" y="4348784"/>
                </a:cubicBezTo>
                <a:cubicBezTo>
                  <a:pt x="2032536" y="4348784"/>
                  <a:pt x="2032536" y="4367839"/>
                  <a:pt x="2026486" y="4367839"/>
                </a:cubicBezTo>
                <a:cubicBezTo>
                  <a:pt x="2002291" y="4374190"/>
                  <a:pt x="1996241" y="4361488"/>
                  <a:pt x="1990192" y="4336079"/>
                </a:cubicBezTo>
                <a:close/>
                <a:moveTo>
                  <a:pt x="1385677" y="4247154"/>
                </a:moveTo>
                <a:cubicBezTo>
                  <a:pt x="1415595" y="4247154"/>
                  <a:pt x="1433546" y="4259112"/>
                  <a:pt x="1445512" y="4283022"/>
                </a:cubicBezTo>
                <a:cubicBezTo>
                  <a:pt x="1463463" y="4324871"/>
                  <a:pt x="1475429" y="4360739"/>
                  <a:pt x="1493381" y="4402585"/>
                </a:cubicBezTo>
                <a:cubicBezTo>
                  <a:pt x="1511332" y="4462366"/>
                  <a:pt x="1535264" y="4516167"/>
                  <a:pt x="1583132" y="4558012"/>
                </a:cubicBezTo>
                <a:cubicBezTo>
                  <a:pt x="1607067" y="4575948"/>
                  <a:pt x="1607067" y="4593880"/>
                  <a:pt x="1577149" y="4611816"/>
                </a:cubicBezTo>
                <a:cubicBezTo>
                  <a:pt x="1565181" y="4623771"/>
                  <a:pt x="1553215" y="4629751"/>
                  <a:pt x="1541249" y="4647684"/>
                </a:cubicBezTo>
                <a:cubicBezTo>
                  <a:pt x="1553215" y="4653661"/>
                  <a:pt x="1559198" y="4653661"/>
                  <a:pt x="1571166" y="4653661"/>
                </a:cubicBezTo>
                <a:cubicBezTo>
                  <a:pt x="1589115" y="4659639"/>
                  <a:pt x="1601084" y="4695507"/>
                  <a:pt x="1589115" y="4713443"/>
                </a:cubicBezTo>
                <a:cubicBezTo>
                  <a:pt x="1565181" y="4737356"/>
                  <a:pt x="1571166" y="4755288"/>
                  <a:pt x="1607067" y="4767246"/>
                </a:cubicBezTo>
                <a:cubicBezTo>
                  <a:pt x="1595098" y="4773224"/>
                  <a:pt x="1589115" y="4773224"/>
                  <a:pt x="1583132" y="4779201"/>
                </a:cubicBezTo>
                <a:cubicBezTo>
                  <a:pt x="1589115" y="4809092"/>
                  <a:pt x="1595098" y="4838982"/>
                  <a:pt x="1642967" y="4844960"/>
                </a:cubicBezTo>
                <a:cubicBezTo>
                  <a:pt x="1625015" y="4850937"/>
                  <a:pt x="1619032" y="4856915"/>
                  <a:pt x="1607067" y="4862893"/>
                </a:cubicBezTo>
                <a:cubicBezTo>
                  <a:pt x="1619032" y="4868873"/>
                  <a:pt x="1625015" y="4880828"/>
                  <a:pt x="1636984" y="4886806"/>
                </a:cubicBezTo>
                <a:cubicBezTo>
                  <a:pt x="1636984" y="4886806"/>
                  <a:pt x="1630998" y="4892783"/>
                  <a:pt x="1630998" y="4892783"/>
                </a:cubicBezTo>
                <a:cubicBezTo>
                  <a:pt x="1601084" y="4886806"/>
                  <a:pt x="1589115" y="4904741"/>
                  <a:pt x="1589115" y="4934632"/>
                </a:cubicBezTo>
                <a:cubicBezTo>
                  <a:pt x="1595098" y="4940609"/>
                  <a:pt x="1583132" y="4946587"/>
                  <a:pt x="1577149" y="4958542"/>
                </a:cubicBezTo>
                <a:cubicBezTo>
                  <a:pt x="1571166" y="4952564"/>
                  <a:pt x="1559198" y="4946587"/>
                  <a:pt x="1559198" y="4940609"/>
                </a:cubicBezTo>
                <a:cubicBezTo>
                  <a:pt x="1553215" y="4916696"/>
                  <a:pt x="1523298" y="4898761"/>
                  <a:pt x="1553215" y="4874850"/>
                </a:cubicBezTo>
                <a:cubicBezTo>
                  <a:pt x="1547232" y="4862893"/>
                  <a:pt x="1535264" y="4850937"/>
                  <a:pt x="1529281" y="4838982"/>
                </a:cubicBezTo>
                <a:cubicBezTo>
                  <a:pt x="1529281" y="4833005"/>
                  <a:pt x="1529281" y="4827024"/>
                  <a:pt x="1523298" y="4821047"/>
                </a:cubicBezTo>
                <a:cubicBezTo>
                  <a:pt x="1529281" y="4821047"/>
                  <a:pt x="1541249" y="4821047"/>
                  <a:pt x="1547232" y="4821047"/>
                </a:cubicBezTo>
                <a:cubicBezTo>
                  <a:pt x="1553215" y="4821047"/>
                  <a:pt x="1553215" y="4827024"/>
                  <a:pt x="1571166" y="4827024"/>
                </a:cubicBezTo>
                <a:cubicBezTo>
                  <a:pt x="1559198" y="4803114"/>
                  <a:pt x="1547232" y="4785179"/>
                  <a:pt x="1541249" y="4767246"/>
                </a:cubicBezTo>
                <a:cubicBezTo>
                  <a:pt x="1535264" y="4755288"/>
                  <a:pt x="1529281" y="4749311"/>
                  <a:pt x="1523298" y="4743333"/>
                </a:cubicBezTo>
                <a:cubicBezTo>
                  <a:pt x="1535264" y="4743333"/>
                  <a:pt x="1541249" y="4743333"/>
                  <a:pt x="1559198" y="4743333"/>
                </a:cubicBezTo>
                <a:cubicBezTo>
                  <a:pt x="1553215" y="4731378"/>
                  <a:pt x="1553215" y="4725398"/>
                  <a:pt x="1553215" y="4719420"/>
                </a:cubicBezTo>
                <a:cubicBezTo>
                  <a:pt x="1523298" y="4707465"/>
                  <a:pt x="1523298" y="4689530"/>
                  <a:pt x="1523298" y="4665619"/>
                </a:cubicBezTo>
                <a:cubicBezTo>
                  <a:pt x="1523298" y="4659639"/>
                  <a:pt x="1511332" y="4647684"/>
                  <a:pt x="1505346" y="4641706"/>
                </a:cubicBezTo>
                <a:cubicBezTo>
                  <a:pt x="1499364" y="4629751"/>
                  <a:pt x="1487398" y="4617793"/>
                  <a:pt x="1481415" y="4599861"/>
                </a:cubicBezTo>
                <a:cubicBezTo>
                  <a:pt x="1469446" y="4575948"/>
                  <a:pt x="1451498" y="4546057"/>
                  <a:pt x="1469446" y="4516167"/>
                </a:cubicBezTo>
                <a:cubicBezTo>
                  <a:pt x="1475429" y="4510189"/>
                  <a:pt x="1463463" y="4492254"/>
                  <a:pt x="1457480" y="4480298"/>
                </a:cubicBezTo>
                <a:cubicBezTo>
                  <a:pt x="1445512" y="4438453"/>
                  <a:pt x="1427563" y="4402585"/>
                  <a:pt x="1415595" y="4360739"/>
                </a:cubicBezTo>
                <a:cubicBezTo>
                  <a:pt x="1409612" y="4324871"/>
                  <a:pt x="1403629" y="4294980"/>
                  <a:pt x="1373712" y="4265090"/>
                </a:cubicBezTo>
                <a:cubicBezTo>
                  <a:pt x="1373712" y="4265090"/>
                  <a:pt x="1367729" y="4253132"/>
                  <a:pt x="1367729" y="4253132"/>
                </a:cubicBezTo>
                <a:cubicBezTo>
                  <a:pt x="1373712" y="4247154"/>
                  <a:pt x="1379695" y="4247154"/>
                  <a:pt x="1385677" y="4247154"/>
                </a:cubicBezTo>
                <a:close/>
                <a:moveTo>
                  <a:pt x="1182472" y="4217515"/>
                </a:moveTo>
                <a:cubicBezTo>
                  <a:pt x="1200573" y="4223476"/>
                  <a:pt x="1218676" y="4241358"/>
                  <a:pt x="1236777" y="4259240"/>
                </a:cubicBezTo>
                <a:cubicBezTo>
                  <a:pt x="1236777" y="4259240"/>
                  <a:pt x="1236777" y="4265199"/>
                  <a:pt x="1236777" y="4271161"/>
                </a:cubicBezTo>
                <a:cubicBezTo>
                  <a:pt x="1254880" y="4295004"/>
                  <a:pt x="1260914" y="4324807"/>
                  <a:pt x="1279015" y="4348648"/>
                </a:cubicBezTo>
                <a:cubicBezTo>
                  <a:pt x="1297118" y="4366530"/>
                  <a:pt x="1309185" y="4384412"/>
                  <a:pt x="1291085" y="4408255"/>
                </a:cubicBezTo>
                <a:cubicBezTo>
                  <a:pt x="1309185" y="4438058"/>
                  <a:pt x="1345390" y="4455940"/>
                  <a:pt x="1321255" y="4497663"/>
                </a:cubicBezTo>
                <a:cubicBezTo>
                  <a:pt x="1342373" y="4515545"/>
                  <a:pt x="1352933" y="4528957"/>
                  <a:pt x="1352933" y="4541624"/>
                </a:cubicBezTo>
                <a:cubicBezTo>
                  <a:pt x="1352933" y="4554289"/>
                  <a:pt x="1342373" y="4566212"/>
                  <a:pt x="1321255" y="4581112"/>
                </a:cubicBezTo>
                <a:cubicBezTo>
                  <a:pt x="1303152" y="4593032"/>
                  <a:pt x="1297118" y="4610914"/>
                  <a:pt x="1303152" y="4628796"/>
                </a:cubicBezTo>
                <a:cubicBezTo>
                  <a:pt x="1303152" y="4646678"/>
                  <a:pt x="1297118" y="4658599"/>
                  <a:pt x="1297118" y="4676481"/>
                </a:cubicBezTo>
                <a:cubicBezTo>
                  <a:pt x="1297118" y="4712245"/>
                  <a:pt x="1285051" y="4742047"/>
                  <a:pt x="1285051" y="4777812"/>
                </a:cubicBezTo>
                <a:cubicBezTo>
                  <a:pt x="1291085" y="4807614"/>
                  <a:pt x="1297118" y="4843378"/>
                  <a:pt x="1248847" y="4855299"/>
                </a:cubicBezTo>
                <a:cubicBezTo>
                  <a:pt x="1291085" y="4902983"/>
                  <a:pt x="1279015" y="4956629"/>
                  <a:pt x="1279015" y="5016237"/>
                </a:cubicBezTo>
                <a:cubicBezTo>
                  <a:pt x="1272981" y="5046040"/>
                  <a:pt x="1279015" y="5081804"/>
                  <a:pt x="1279015" y="5117565"/>
                </a:cubicBezTo>
                <a:cubicBezTo>
                  <a:pt x="1279015" y="5129488"/>
                  <a:pt x="1272981" y="5147370"/>
                  <a:pt x="1266948" y="5147370"/>
                </a:cubicBezTo>
                <a:cubicBezTo>
                  <a:pt x="1254880" y="5153329"/>
                  <a:pt x="1242810" y="5147370"/>
                  <a:pt x="1230743" y="5141409"/>
                </a:cubicBezTo>
                <a:cubicBezTo>
                  <a:pt x="1218676" y="5135447"/>
                  <a:pt x="1212640" y="5129488"/>
                  <a:pt x="1206606" y="5117565"/>
                </a:cubicBezTo>
                <a:cubicBezTo>
                  <a:pt x="1218676" y="5099686"/>
                  <a:pt x="1224710" y="5081804"/>
                  <a:pt x="1206606" y="5057960"/>
                </a:cubicBezTo>
                <a:cubicBezTo>
                  <a:pt x="1200573" y="5051998"/>
                  <a:pt x="1206606" y="5040078"/>
                  <a:pt x="1206606" y="5034116"/>
                </a:cubicBezTo>
                <a:cubicBezTo>
                  <a:pt x="1206606" y="4974511"/>
                  <a:pt x="1206606" y="4914906"/>
                  <a:pt x="1200573" y="4855299"/>
                </a:cubicBezTo>
                <a:cubicBezTo>
                  <a:pt x="1200573" y="4849340"/>
                  <a:pt x="1206606" y="4837417"/>
                  <a:pt x="1200573" y="4831458"/>
                </a:cubicBezTo>
                <a:cubicBezTo>
                  <a:pt x="1182472" y="4777812"/>
                  <a:pt x="1188505" y="4724165"/>
                  <a:pt x="1200573" y="4670522"/>
                </a:cubicBezTo>
                <a:cubicBezTo>
                  <a:pt x="1200573" y="4652640"/>
                  <a:pt x="1200573" y="4634758"/>
                  <a:pt x="1194539" y="4616876"/>
                </a:cubicBezTo>
                <a:cubicBezTo>
                  <a:pt x="1182472" y="4587073"/>
                  <a:pt x="1182472" y="4551309"/>
                  <a:pt x="1188505" y="4515545"/>
                </a:cubicBezTo>
                <a:cubicBezTo>
                  <a:pt x="1194539" y="4497663"/>
                  <a:pt x="1182472" y="4473822"/>
                  <a:pt x="1182472" y="4455940"/>
                </a:cubicBezTo>
                <a:cubicBezTo>
                  <a:pt x="1176436" y="4432096"/>
                  <a:pt x="1182472" y="4414214"/>
                  <a:pt x="1182472" y="4390373"/>
                </a:cubicBezTo>
                <a:cubicBezTo>
                  <a:pt x="1182472" y="4384412"/>
                  <a:pt x="1176436" y="4372491"/>
                  <a:pt x="1164368" y="4360571"/>
                </a:cubicBezTo>
                <a:cubicBezTo>
                  <a:pt x="1140231" y="4342689"/>
                  <a:pt x="1122131" y="4283081"/>
                  <a:pt x="1134198" y="4259240"/>
                </a:cubicBezTo>
                <a:cubicBezTo>
                  <a:pt x="1146268" y="4241358"/>
                  <a:pt x="1170402" y="4217515"/>
                  <a:pt x="1182472" y="4217515"/>
                </a:cubicBezTo>
                <a:close/>
                <a:moveTo>
                  <a:pt x="1870782" y="4187872"/>
                </a:moveTo>
                <a:cubicBezTo>
                  <a:pt x="1876708" y="4193820"/>
                  <a:pt x="1876708" y="4193820"/>
                  <a:pt x="1882638" y="4193820"/>
                </a:cubicBezTo>
                <a:cubicBezTo>
                  <a:pt x="1882638" y="4205711"/>
                  <a:pt x="1876708" y="4211657"/>
                  <a:pt x="1876708" y="4223551"/>
                </a:cubicBezTo>
                <a:cubicBezTo>
                  <a:pt x="1876708" y="4229496"/>
                  <a:pt x="1882638" y="4235442"/>
                  <a:pt x="1882638" y="4241390"/>
                </a:cubicBezTo>
                <a:cubicBezTo>
                  <a:pt x="1894494" y="4283012"/>
                  <a:pt x="1894494" y="4324636"/>
                  <a:pt x="1912278" y="4348421"/>
                </a:cubicBezTo>
                <a:cubicBezTo>
                  <a:pt x="1941917" y="4384100"/>
                  <a:pt x="1930061" y="4419776"/>
                  <a:pt x="1941917" y="4455455"/>
                </a:cubicBezTo>
                <a:cubicBezTo>
                  <a:pt x="1941917" y="4455455"/>
                  <a:pt x="1941917" y="4455455"/>
                  <a:pt x="1947847" y="4461400"/>
                </a:cubicBezTo>
                <a:cubicBezTo>
                  <a:pt x="1941917" y="4461400"/>
                  <a:pt x="1941917" y="4467346"/>
                  <a:pt x="1941917" y="4467346"/>
                </a:cubicBezTo>
                <a:cubicBezTo>
                  <a:pt x="1930061" y="4461400"/>
                  <a:pt x="1924134" y="4461400"/>
                  <a:pt x="1912278" y="4455455"/>
                </a:cubicBezTo>
                <a:cubicBezTo>
                  <a:pt x="1906351" y="4449506"/>
                  <a:pt x="1894494" y="4443561"/>
                  <a:pt x="1888565" y="4437615"/>
                </a:cubicBezTo>
                <a:cubicBezTo>
                  <a:pt x="1876708" y="4419776"/>
                  <a:pt x="1858925" y="4395991"/>
                  <a:pt x="1864852" y="4378152"/>
                </a:cubicBezTo>
                <a:cubicBezTo>
                  <a:pt x="1864852" y="4348421"/>
                  <a:pt x="1847068" y="4330582"/>
                  <a:pt x="1841139" y="4306797"/>
                </a:cubicBezTo>
                <a:cubicBezTo>
                  <a:pt x="1841139" y="4294906"/>
                  <a:pt x="1829282" y="4277066"/>
                  <a:pt x="1817426" y="4271121"/>
                </a:cubicBezTo>
                <a:cubicBezTo>
                  <a:pt x="1799643" y="4265175"/>
                  <a:pt x="1805570" y="4253281"/>
                  <a:pt x="1811499" y="4241390"/>
                </a:cubicBezTo>
                <a:cubicBezTo>
                  <a:pt x="1829282" y="4229496"/>
                  <a:pt x="1823356" y="4199766"/>
                  <a:pt x="1858925" y="4205711"/>
                </a:cubicBezTo>
                <a:cubicBezTo>
                  <a:pt x="1858925" y="4205711"/>
                  <a:pt x="1864852" y="4193820"/>
                  <a:pt x="1870782" y="4187872"/>
                </a:cubicBezTo>
                <a:close/>
                <a:moveTo>
                  <a:pt x="1469353" y="4183639"/>
                </a:moveTo>
                <a:cubicBezTo>
                  <a:pt x="1487499" y="4189568"/>
                  <a:pt x="1498086" y="4195495"/>
                  <a:pt x="1502623" y="4208093"/>
                </a:cubicBezTo>
                <a:cubicBezTo>
                  <a:pt x="1507160" y="4220691"/>
                  <a:pt x="1505648" y="4239958"/>
                  <a:pt x="1499598" y="4272564"/>
                </a:cubicBezTo>
                <a:cubicBezTo>
                  <a:pt x="1487499" y="4242924"/>
                  <a:pt x="1475402" y="4213281"/>
                  <a:pt x="1469353" y="4183639"/>
                </a:cubicBezTo>
                <a:close/>
                <a:moveTo>
                  <a:pt x="1914605" y="4114144"/>
                </a:moveTo>
                <a:cubicBezTo>
                  <a:pt x="1922016" y="4111903"/>
                  <a:pt x="1930908" y="4113398"/>
                  <a:pt x="1936836" y="4119377"/>
                </a:cubicBezTo>
                <a:cubicBezTo>
                  <a:pt x="1948693" y="4137309"/>
                  <a:pt x="1954619" y="4155245"/>
                  <a:pt x="1960549" y="4179155"/>
                </a:cubicBezTo>
                <a:cubicBezTo>
                  <a:pt x="1960549" y="4185135"/>
                  <a:pt x="1948693" y="4197090"/>
                  <a:pt x="1936836" y="4209046"/>
                </a:cubicBezTo>
                <a:cubicBezTo>
                  <a:pt x="1924980" y="4197090"/>
                  <a:pt x="1913123" y="4197090"/>
                  <a:pt x="1913123" y="4191113"/>
                </a:cubicBezTo>
                <a:cubicBezTo>
                  <a:pt x="1907194" y="4167200"/>
                  <a:pt x="1901267" y="4149264"/>
                  <a:pt x="1901267" y="4131332"/>
                </a:cubicBezTo>
                <a:cubicBezTo>
                  <a:pt x="1901267" y="4122364"/>
                  <a:pt x="1907195" y="4116386"/>
                  <a:pt x="1914605" y="4114144"/>
                </a:cubicBezTo>
                <a:close/>
                <a:moveTo>
                  <a:pt x="1884329" y="4065074"/>
                </a:moveTo>
                <a:cubicBezTo>
                  <a:pt x="1895620" y="4065074"/>
                  <a:pt x="1906914" y="4065074"/>
                  <a:pt x="1918205" y="4065074"/>
                </a:cubicBezTo>
                <a:cubicBezTo>
                  <a:pt x="1912558" y="4076368"/>
                  <a:pt x="1912558" y="4082012"/>
                  <a:pt x="1912558" y="4098950"/>
                </a:cubicBezTo>
                <a:cubicBezTo>
                  <a:pt x="1901267" y="4093306"/>
                  <a:pt x="1889976" y="4087659"/>
                  <a:pt x="1884329" y="4082012"/>
                </a:cubicBezTo>
                <a:cubicBezTo>
                  <a:pt x="1884329" y="4076368"/>
                  <a:pt x="1884329" y="4065074"/>
                  <a:pt x="1884329" y="4065074"/>
                </a:cubicBezTo>
                <a:close/>
                <a:moveTo>
                  <a:pt x="1888565" y="4010025"/>
                </a:moveTo>
                <a:cubicBezTo>
                  <a:pt x="1894916" y="4022124"/>
                  <a:pt x="1894916" y="4034223"/>
                  <a:pt x="1901267" y="4046320"/>
                </a:cubicBezTo>
                <a:cubicBezTo>
                  <a:pt x="1894916" y="4046320"/>
                  <a:pt x="1888565" y="4046320"/>
                  <a:pt x="1882211" y="4052370"/>
                </a:cubicBezTo>
                <a:cubicBezTo>
                  <a:pt x="1875860" y="4040273"/>
                  <a:pt x="1869509" y="4028174"/>
                  <a:pt x="1863158" y="4016075"/>
                </a:cubicBezTo>
                <a:cubicBezTo>
                  <a:pt x="1869509" y="4016075"/>
                  <a:pt x="1888565" y="4010025"/>
                  <a:pt x="1888565" y="4010025"/>
                </a:cubicBezTo>
                <a:close/>
                <a:moveTo>
                  <a:pt x="1697168" y="3789834"/>
                </a:moveTo>
                <a:cubicBezTo>
                  <a:pt x="1738664" y="3795763"/>
                  <a:pt x="1762377" y="3813547"/>
                  <a:pt x="1768304" y="3855046"/>
                </a:cubicBezTo>
                <a:cubicBezTo>
                  <a:pt x="1774233" y="3860972"/>
                  <a:pt x="1768304" y="3872829"/>
                  <a:pt x="1768304" y="3884685"/>
                </a:cubicBezTo>
                <a:cubicBezTo>
                  <a:pt x="1762377" y="3884685"/>
                  <a:pt x="1750520" y="3884685"/>
                  <a:pt x="1738664" y="3884685"/>
                </a:cubicBezTo>
                <a:cubicBezTo>
                  <a:pt x="1732737" y="3878758"/>
                  <a:pt x="1726807" y="3878758"/>
                  <a:pt x="1720881" y="3878758"/>
                </a:cubicBezTo>
                <a:cubicBezTo>
                  <a:pt x="1714951" y="3884685"/>
                  <a:pt x="1709024" y="3896542"/>
                  <a:pt x="1703095" y="3908398"/>
                </a:cubicBezTo>
                <a:cubicBezTo>
                  <a:pt x="1697168" y="3884685"/>
                  <a:pt x="1691238" y="3866902"/>
                  <a:pt x="1685311" y="3843189"/>
                </a:cubicBezTo>
                <a:cubicBezTo>
                  <a:pt x="1720881" y="3831333"/>
                  <a:pt x="1685311" y="3807620"/>
                  <a:pt x="1697168" y="3789834"/>
                </a:cubicBezTo>
                <a:close/>
                <a:moveTo>
                  <a:pt x="852481" y="3372468"/>
                </a:moveTo>
                <a:lnTo>
                  <a:pt x="874799" y="3409491"/>
                </a:lnTo>
                <a:cubicBezTo>
                  <a:pt x="879131" y="3425370"/>
                  <a:pt x="880574" y="3442006"/>
                  <a:pt x="883460" y="3457127"/>
                </a:cubicBezTo>
                <a:cubicBezTo>
                  <a:pt x="889235" y="3493422"/>
                  <a:pt x="866138" y="3481326"/>
                  <a:pt x="848816" y="3487373"/>
                </a:cubicBezTo>
                <a:cubicBezTo>
                  <a:pt x="837266" y="3466202"/>
                  <a:pt x="832937" y="3445028"/>
                  <a:pt x="834380" y="3424612"/>
                </a:cubicBezTo>
                <a:close/>
                <a:moveTo>
                  <a:pt x="848816" y="3366389"/>
                </a:moveTo>
                <a:cubicBezTo>
                  <a:pt x="848816" y="3366389"/>
                  <a:pt x="854591" y="3366389"/>
                  <a:pt x="854591" y="3366389"/>
                </a:cubicBezTo>
                <a:lnTo>
                  <a:pt x="852481" y="3372468"/>
                </a:lnTo>
                <a:close/>
                <a:moveTo>
                  <a:pt x="1244400" y="3302873"/>
                </a:moveTo>
                <a:cubicBezTo>
                  <a:pt x="1256043" y="3308803"/>
                  <a:pt x="1267689" y="3314730"/>
                  <a:pt x="1290978" y="3320660"/>
                </a:cubicBezTo>
                <a:cubicBezTo>
                  <a:pt x="1261866" y="3350299"/>
                  <a:pt x="1273512" y="3374012"/>
                  <a:pt x="1290978" y="3403655"/>
                </a:cubicBezTo>
                <a:cubicBezTo>
                  <a:pt x="1296801" y="3421441"/>
                  <a:pt x="1296801" y="3439224"/>
                  <a:pt x="1302624" y="3457010"/>
                </a:cubicBezTo>
                <a:cubicBezTo>
                  <a:pt x="1314267" y="3468866"/>
                  <a:pt x="1325912" y="3474793"/>
                  <a:pt x="1337555" y="3486650"/>
                </a:cubicBezTo>
                <a:cubicBezTo>
                  <a:pt x="1343378" y="3486650"/>
                  <a:pt x="1349201" y="3492579"/>
                  <a:pt x="1355024" y="3498506"/>
                </a:cubicBezTo>
                <a:cubicBezTo>
                  <a:pt x="1349201" y="3498506"/>
                  <a:pt x="1337555" y="3510363"/>
                  <a:pt x="1331735" y="3504436"/>
                </a:cubicBezTo>
                <a:cubicBezTo>
                  <a:pt x="1308446" y="3504436"/>
                  <a:pt x="1261866" y="3468866"/>
                  <a:pt x="1250223" y="3445153"/>
                </a:cubicBezTo>
                <a:cubicBezTo>
                  <a:pt x="1244400" y="3421441"/>
                  <a:pt x="1238577" y="3403655"/>
                  <a:pt x="1232754" y="3385869"/>
                </a:cubicBezTo>
                <a:cubicBezTo>
                  <a:pt x="1215289" y="3350299"/>
                  <a:pt x="1221111" y="3338443"/>
                  <a:pt x="1244400" y="3302873"/>
                </a:cubicBezTo>
                <a:close/>
                <a:moveTo>
                  <a:pt x="835879" y="3249441"/>
                </a:moveTo>
                <a:cubicBezTo>
                  <a:pt x="859592" y="3249441"/>
                  <a:pt x="859592" y="3272831"/>
                  <a:pt x="859592" y="3290374"/>
                </a:cubicBezTo>
                <a:cubicBezTo>
                  <a:pt x="859592" y="3307915"/>
                  <a:pt x="859592" y="3325458"/>
                  <a:pt x="859592" y="3343001"/>
                </a:cubicBezTo>
                <a:cubicBezTo>
                  <a:pt x="859592" y="3348848"/>
                  <a:pt x="853663" y="3360545"/>
                  <a:pt x="847736" y="3366392"/>
                </a:cubicBezTo>
                <a:lnTo>
                  <a:pt x="782526" y="3366392"/>
                </a:lnTo>
                <a:cubicBezTo>
                  <a:pt x="806239" y="3343001"/>
                  <a:pt x="818093" y="3331307"/>
                  <a:pt x="788453" y="3319611"/>
                </a:cubicBezTo>
                <a:cubicBezTo>
                  <a:pt x="776597" y="3319611"/>
                  <a:pt x="776597" y="3290374"/>
                  <a:pt x="770670" y="3272831"/>
                </a:cubicBezTo>
                <a:cubicBezTo>
                  <a:pt x="788453" y="3272831"/>
                  <a:pt x="794383" y="3272831"/>
                  <a:pt x="806239" y="3278678"/>
                </a:cubicBezTo>
                <a:cubicBezTo>
                  <a:pt x="806239" y="3261134"/>
                  <a:pt x="812166" y="3243591"/>
                  <a:pt x="835879" y="3249441"/>
                </a:cubicBezTo>
                <a:close/>
                <a:moveTo>
                  <a:pt x="779139" y="3139846"/>
                </a:moveTo>
                <a:cubicBezTo>
                  <a:pt x="808008" y="3139846"/>
                  <a:pt x="831105" y="3133496"/>
                  <a:pt x="842654" y="3171607"/>
                </a:cubicBezTo>
                <a:cubicBezTo>
                  <a:pt x="819558" y="3165253"/>
                  <a:pt x="790686" y="3184309"/>
                  <a:pt x="779139" y="3139846"/>
                </a:cubicBezTo>
                <a:close/>
                <a:moveTo>
                  <a:pt x="1618674" y="3006763"/>
                </a:moveTo>
                <a:cubicBezTo>
                  <a:pt x="1623186" y="3005251"/>
                  <a:pt x="1627699" y="3005251"/>
                  <a:pt x="1630707" y="3008276"/>
                </a:cubicBezTo>
                <a:cubicBezTo>
                  <a:pt x="1654778" y="3020375"/>
                  <a:pt x="1672831" y="3038521"/>
                  <a:pt x="1690881" y="3056670"/>
                </a:cubicBezTo>
                <a:cubicBezTo>
                  <a:pt x="1702916" y="3068769"/>
                  <a:pt x="1705925" y="3082378"/>
                  <a:pt x="1702164" y="3093722"/>
                </a:cubicBezTo>
                <a:cubicBezTo>
                  <a:pt x="1698403" y="3105064"/>
                  <a:pt x="1687872" y="3114138"/>
                  <a:pt x="1672831" y="3117163"/>
                </a:cubicBezTo>
                <a:cubicBezTo>
                  <a:pt x="1660795" y="3117163"/>
                  <a:pt x="1654778" y="3123210"/>
                  <a:pt x="1648760" y="3129260"/>
                </a:cubicBezTo>
                <a:cubicBezTo>
                  <a:pt x="1642743" y="3117163"/>
                  <a:pt x="1630707" y="3105064"/>
                  <a:pt x="1618675" y="3092965"/>
                </a:cubicBezTo>
                <a:cubicBezTo>
                  <a:pt x="1612657" y="3074819"/>
                  <a:pt x="1600622" y="3026424"/>
                  <a:pt x="1606640" y="3014326"/>
                </a:cubicBezTo>
                <a:cubicBezTo>
                  <a:pt x="1609649" y="3011301"/>
                  <a:pt x="1614161" y="3008276"/>
                  <a:pt x="1618674" y="3006763"/>
                </a:cubicBezTo>
                <a:close/>
                <a:moveTo>
                  <a:pt x="671780" y="2830336"/>
                </a:moveTo>
                <a:cubicBezTo>
                  <a:pt x="701670" y="2824379"/>
                  <a:pt x="719606" y="2848199"/>
                  <a:pt x="713628" y="2877972"/>
                </a:cubicBezTo>
                <a:cubicBezTo>
                  <a:pt x="707651" y="2889882"/>
                  <a:pt x="707651" y="2901792"/>
                  <a:pt x="719606" y="2913701"/>
                </a:cubicBezTo>
                <a:cubicBezTo>
                  <a:pt x="725583" y="2913701"/>
                  <a:pt x="737539" y="2925611"/>
                  <a:pt x="731561" y="2931565"/>
                </a:cubicBezTo>
                <a:cubicBezTo>
                  <a:pt x="725583" y="2955384"/>
                  <a:pt x="725583" y="2979204"/>
                  <a:pt x="749496" y="3003021"/>
                </a:cubicBezTo>
                <a:cubicBezTo>
                  <a:pt x="701670" y="3014931"/>
                  <a:pt x="695693" y="3008977"/>
                  <a:pt x="695693" y="2961338"/>
                </a:cubicBezTo>
                <a:cubicBezTo>
                  <a:pt x="695693" y="2955384"/>
                  <a:pt x="689715" y="2955384"/>
                  <a:pt x="689715" y="2949428"/>
                </a:cubicBezTo>
                <a:cubicBezTo>
                  <a:pt x="683738" y="2937521"/>
                  <a:pt x="677760" y="2931565"/>
                  <a:pt x="677760" y="2919655"/>
                </a:cubicBezTo>
                <a:cubicBezTo>
                  <a:pt x="677760" y="2895835"/>
                  <a:pt x="677760" y="2872019"/>
                  <a:pt x="659825" y="2854152"/>
                </a:cubicBezTo>
                <a:cubicBezTo>
                  <a:pt x="647870" y="2842245"/>
                  <a:pt x="653847" y="2830336"/>
                  <a:pt x="671780" y="2830336"/>
                </a:cubicBezTo>
                <a:close/>
                <a:moveTo>
                  <a:pt x="1601225" y="2809909"/>
                </a:moveTo>
                <a:cubicBezTo>
                  <a:pt x="1607275" y="2810653"/>
                  <a:pt x="1613324" y="2815120"/>
                  <a:pt x="1619374" y="2821074"/>
                </a:cubicBezTo>
                <a:cubicBezTo>
                  <a:pt x="1631470" y="2832981"/>
                  <a:pt x="1631470" y="2844892"/>
                  <a:pt x="1637520" y="2862757"/>
                </a:cubicBezTo>
                <a:cubicBezTo>
                  <a:pt x="1643569" y="2868711"/>
                  <a:pt x="1649619" y="2874664"/>
                  <a:pt x="1649619" y="2880621"/>
                </a:cubicBezTo>
                <a:cubicBezTo>
                  <a:pt x="1649619" y="2904440"/>
                  <a:pt x="1643569" y="2928257"/>
                  <a:pt x="1649619" y="2946123"/>
                </a:cubicBezTo>
                <a:cubicBezTo>
                  <a:pt x="1655669" y="2969940"/>
                  <a:pt x="1649619" y="2975896"/>
                  <a:pt x="1631470" y="2987806"/>
                </a:cubicBezTo>
                <a:cubicBezTo>
                  <a:pt x="1619374" y="2987806"/>
                  <a:pt x="1607275" y="2987806"/>
                  <a:pt x="1595175" y="2993760"/>
                </a:cubicBezTo>
                <a:cubicBezTo>
                  <a:pt x="1595175" y="2981850"/>
                  <a:pt x="1601225" y="2963987"/>
                  <a:pt x="1601225" y="2952077"/>
                </a:cubicBezTo>
                <a:cubicBezTo>
                  <a:pt x="1601225" y="2934213"/>
                  <a:pt x="1595175" y="2922304"/>
                  <a:pt x="1589126" y="2910394"/>
                </a:cubicBezTo>
                <a:cubicBezTo>
                  <a:pt x="1577029" y="2892531"/>
                  <a:pt x="1570980" y="2832981"/>
                  <a:pt x="1583079" y="2821074"/>
                </a:cubicBezTo>
                <a:cubicBezTo>
                  <a:pt x="1589127" y="2812141"/>
                  <a:pt x="1595176" y="2809164"/>
                  <a:pt x="1601225" y="2809909"/>
                </a:cubicBezTo>
                <a:close/>
                <a:moveTo>
                  <a:pt x="1363493" y="2652462"/>
                </a:moveTo>
                <a:cubicBezTo>
                  <a:pt x="1405339" y="2646532"/>
                  <a:pt x="1447184" y="2711744"/>
                  <a:pt x="1435229" y="2753240"/>
                </a:cubicBezTo>
                <a:cubicBezTo>
                  <a:pt x="1447184" y="2771026"/>
                  <a:pt x="1459142" y="2776954"/>
                  <a:pt x="1465120" y="2794739"/>
                </a:cubicBezTo>
                <a:cubicBezTo>
                  <a:pt x="1465120" y="2800667"/>
                  <a:pt x="1459142" y="2812523"/>
                  <a:pt x="1459142" y="2824379"/>
                </a:cubicBezTo>
                <a:cubicBezTo>
                  <a:pt x="1447184" y="2818452"/>
                  <a:pt x="1435229" y="2818452"/>
                  <a:pt x="1429252" y="2806596"/>
                </a:cubicBezTo>
                <a:cubicBezTo>
                  <a:pt x="1411316" y="2771026"/>
                  <a:pt x="1393384" y="2735457"/>
                  <a:pt x="1375448" y="2693958"/>
                </a:cubicBezTo>
                <a:cubicBezTo>
                  <a:pt x="1369471" y="2682102"/>
                  <a:pt x="1369471" y="2670245"/>
                  <a:pt x="1363493" y="2652462"/>
                </a:cubicBezTo>
                <a:close/>
                <a:moveTo>
                  <a:pt x="980683" y="2552158"/>
                </a:moveTo>
                <a:cubicBezTo>
                  <a:pt x="996584" y="2551601"/>
                  <a:pt x="1009974" y="2562759"/>
                  <a:pt x="1023363" y="2580614"/>
                </a:cubicBezTo>
                <a:cubicBezTo>
                  <a:pt x="1082875" y="2652027"/>
                  <a:pt x="1112629" y="2741293"/>
                  <a:pt x="1124531" y="2836510"/>
                </a:cubicBezTo>
                <a:cubicBezTo>
                  <a:pt x="1124531" y="2860317"/>
                  <a:pt x="1136436" y="2884120"/>
                  <a:pt x="1118580" y="2901973"/>
                </a:cubicBezTo>
                <a:cubicBezTo>
                  <a:pt x="1106679" y="2913875"/>
                  <a:pt x="1142387" y="2967436"/>
                  <a:pt x="1160239" y="2973386"/>
                </a:cubicBezTo>
                <a:cubicBezTo>
                  <a:pt x="1148338" y="2985288"/>
                  <a:pt x="1124531" y="2985288"/>
                  <a:pt x="1118580" y="2967436"/>
                </a:cubicBezTo>
                <a:cubicBezTo>
                  <a:pt x="1100728" y="2919826"/>
                  <a:pt x="1088826" y="2872218"/>
                  <a:pt x="1076924" y="2824609"/>
                </a:cubicBezTo>
                <a:cubicBezTo>
                  <a:pt x="1059069" y="2806756"/>
                  <a:pt x="1041216" y="2788903"/>
                  <a:pt x="1035265" y="2771048"/>
                </a:cubicBezTo>
                <a:cubicBezTo>
                  <a:pt x="1005511" y="2723441"/>
                  <a:pt x="981704" y="2669880"/>
                  <a:pt x="957901" y="2616319"/>
                </a:cubicBezTo>
                <a:cubicBezTo>
                  <a:pt x="951950" y="2598466"/>
                  <a:pt x="940048" y="2574663"/>
                  <a:pt x="963852" y="2556808"/>
                </a:cubicBezTo>
                <a:cubicBezTo>
                  <a:pt x="969803" y="2553832"/>
                  <a:pt x="975383" y="2552344"/>
                  <a:pt x="980683" y="2552158"/>
                </a:cubicBezTo>
                <a:close/>
                <a:moveTo>
                  <a:pt x="1052027" y="2422108"/>
                </a:moveTo>
                <a:cubicBezTo>
                  <a:pt x="1052027" y="2422108"/>
                  <a:pt x="1064259" y="2422108"/>
                  <a:pt x="1064259" y="2422108"/>
                </a:cubicBezTo>
                <a:cubicBezTo>
                  <a:pt x="1070376" y="2427971"/>
                  <a:pt x="1070376" y="2433834"/>
                  <a:pt x="1076492" y="2439697"/>
                </a:cubicBezTo>
                <a:cubicBezTo>
                  <a:pt x="1076492" y="2445562"/>
                  <a:pt x="1076492" y="2451425"/>
                  <a:pt x="1082608" y="2457288"/>
                </a:cubicBezTo>
                <a:cubicBezTo>
                  <a:pt x="1091781" y="2466082"/>
                  <a:pt x="1091781" y="2473410"/>
                  <a:pt x="1088725" y="2480006"/>
                </a:cubicBezTo>
                <a:cubicBezTo>
                  <a:pt x="1085665" y="2486602"/>
                  <a:pt x="1079549" y="2492465"/>
                  <a:pt x="1076492" y="2498328"/>
                </a:cubicBezTo>
                <a:cubicBezTo>
                  <a:pt x="1064259" y="2480739"/>
                  <a:pt x="1058143" y="2463151"/>
                  <a:pt x="1052027" y="2451425"/>
                </a:cubicBezTo>
                <a:cubicBezTo>
                  <a:pt x="1045911" y="2439697"/>
                  <a:pt x="1052027" y="2433834"/>
                  <a:pt x="1052027" y="2422108"/>
                </a:cubicBezTo>
                <a:close/>
                <a:moveTo>
                  <a:pt x="1266102" y="2413639"/>
                </a:moveTo>
                <a:cubicBezTo>
                  <a:pt x="1285155" y="2419689"/>
                  <a:pt x="1297860" y="2419689"/>
                  <a:pt x="1297860" y="2425738"/>
                </a:cubicBezTo>
                <a:cubicBezTo>
                  <a:pt x="1304211" y="2431788"/>
                  <a:pt x="1304211" y="2443887"/>
                  <a:pt x="1304211" y="2455983"/>
                </a:cubicBezTo>
                <a:cubicBezTo>
                  <a:pt x="1297860" y="2455983"/>
                  <a:pt x="1297860" y="2455983"/>
                  <a:pt x="1291509" y="2455983"/>
                </a:cubicBezTo>
                <a:cubicBezTo>
                  <a:pt x="1285155" y="2443887"/>
                  <a:pt x="1278804" y="2437837"/>
                  <a:pt x="1266102" y="2413639"/>
                </a:cubicBezTo>
                <a:close/>
                <a:moveTo>
                  <a:pt x="1853871" y="2401238"/>
                </a:moveTo>
                <a:cubicBezTo>
                  <a:pt x="1864313" y="2401238"/>
                  <a:pt x="1873263" y="2405776"/>
                  <a:pt x="1882214" y="2414850"/>
                </a:cubicBezTo>
                <a:cubicBezTo>
                  <a:pt x="1912046" y="2414850"/>
                  <a:pt x="1929946" y="2414850"/>
                  <a:pt x="1947847" y="2414850"/>
                </a:cubicBezTo>
                <a:cubicBezTo>
                  <a:pt x="1947847" y="2420900"/>
                  <a:pt x="1947847" y="2432996"/>
                  <a:pt x="1947847" y="2432996"/>
                </a:cubicBezTo>
                <a:cubicBezTo>
                  <a:pt x="1912046" y="2439046"/>
                  <a:pt x="1876247" y="2439046"/>
                  <a:pt x="1846412" y="2439046"/>
                </a:cubicBezTo>
                <a:cubicBezTo>
                  <a:pt x="1822548" y="2439046"/>
                  <a:pt x="1816580" y="2432996"/>
                  <a:pt x="1816580" y="2414850"/>
                </a:cubicBezTo>
                <a:cubicBezTo>
                  <a:pt x="1831496" y="2405776"/>
                  <a:pt x="1843430" y="2401238"/>
                  <a:pt x="1853871" y="2401238"/>
                </a:cubicBezTo>
                <a:close/>
                <a:moveTo>
                  <a:pt x="1016268" y="2371294"/>
                </a:moveTo>
                <a:cubicBezTo>
                  <a:pt x="1028970" y="2371294"/>
                  <a:pt x="1041675" y="2371294"/>
                  <a:pt x="1054377" y="2371294"/>
                </a:cubicBezTo>
                <a:cubicBezTo>
                  <a:pt x="1054377" y="2377224"/>
                  <a:pt x="1048026" y="2389080"/>
                  <a:pt x="1048026" y="2400937"/>
                </a:cubicBezTo>
                <a:cubicBezTo>
                  <a:pt x="1035321" y="2395010"/>
                  <a:pt x="1028970" y="2389080"/>
                  <a:pt x="1016268" y="2389080"/>
                </a:cubicBezTo>
                <a:cubicBezTo>
                  <a:pt x="1016268" y="2383151"/>
                  <a:pt x="1016268" y="2377224"/>
                  <a:pt x="1016268" y="2371294"/>
                </a:cubicBezTo>
                <a:close/>
                <a:moveTo>
                  <a:pt x="519425" y="2320481"/>
                </a:moveTo>
                <a:cubicBezTo>
                  <a:pt x="537422" y="2320481"/>
                  <a:pt x="549420" y="2320481"/>
                  <a:pt x="561417" y="2326229"/>
                </a:cubicBezTo>
                <a:cubicBezTo>
                  <a:pt x="567416" y="2326229"/>
                  <a:pt x="567416" y="2343468"/>
                  <a:pt x="567416" y="2354962"/>
                </a:cubicBezTo>
                <a:cubicBezTo>
                  <a:pt x="567416" y="2389443"/>
                  <a:pt x="567416" y="2389443"/>
                  <a:pt x="543421" y="2400937"/>
                </a:cubicBezTo>
                <a:cubicBezTo>
                  <a:pt x="531423" y="2383698"/>
                  <a:pt x="519425" y="2366456"/>
                  <a:pt x="507430" y="2349217"/>
                </a:cubicBezTo>
                <a:cubicBezTo>
                  <a:pt x="495432" y="2331975"/>
                  <a:pt x="501431" y="2320481"/>
                  <a:pt x="519425" y="2320481"/>
                </a:cubicBezTo>
                <a:close/>
                <a:moveTo>
                  <a:pt x="855359" y="2252730"/>
                </a:moveTo>
                <a:cubicBezTo>
                  <a:pt x="902785" y="2282978"/>
                  <a:pt x="914641" y="2325322"/>
                  <a:pt x="908712" y="2373714"/>
                </a:cubicBezTo>
                <a:cubicBezTo>
                  <a:pt x="908712" y="2373714"/>
                  <a:pt x="902785" y="2379764"/>
                  <a:pt x="902785" y="2379764"/>
                </a:cubicBezTo>
                <a:cubicBezTo>
                  <a:pt x="890928" y="2337419"/>
                  <a:pt x="873142" y="2295074"/>
                  <a:pt x="855359" y="2252730"/>
                </a:cubicBezTo>
                <a:close/>
                <a:moveTo>
                  <a:pt x="210781" y="2248494"/>
                </a:moveTo>
                <a:cubicBezTo>
                  <a:pt x="223014" y="2260140"/>
                  <a:pt x="235246" y="2265963"/>
                  <a:pt x="241362" y="2283429"/>
                </a:cubicBezTo>
                <a:cubicBezTo>
                  <a:pt x="241362" y="2283429"/>
                  <a:pt x="229130" y="2295074"/>
                  <a:pt x="223014" y="2295074"/>
                </a:cubicBezTo>
                <a:cubicBezTo>
                  <a:pt x="210781" y="2295074"/>
                  <a:pt x="204665" y="2289251"/>
                  <a:pt x="186316" y="2283429"/>
                </a:cubicBezTo>
                <a:cubicBezTo>
                  <a:pt x="198549" y="2265963"/>
                  <a:pt x="204665" y="2254317"/>
                  <a:pt x="210781" y="2248494"/>
                </a:cubicBezTo>
                <a:close/>
                <a:moveTo>
                  <a:pt x="2050245" y="2231556"/>
                </a:moveTo>
                <a:cubicBezTo>
                  <a:pt x="2056404" y="2231556"/>
                  <a:pt x="2062563" y="2231556"/>
                  <a:pt x="2068722" y="2231556"/>
                </a:cubicBezTo>
                <a:cubicBezTo>
                  <a:pt x="2074881" y="2283527"/>
                  <a:pt x="2068722" y="2289300"/>
                  <a:pt x="2019447" y="2295074"/>
                </a:cubicBezTo>
                <a:cubicBezTo>
                  <a:pt x="2013288" y="2283527"/>
                  <a:pt x="2013288" y="2271978"/>
                  <a:pt x="2007129" y="2260428"/>
                </a:cubicBezTo>
                <a:cubicBezTo>
                  <a:pt x="2013288" y="2266203"/>
                  <a:pt x="2013288" y="2266203"/>
                  <a:pt x="2013288" y="2266203"/>
                </a:cubicBezTo>
                <a:cubicBezTo>
                  <a:pt x="2025606" y="2254656"/>
                  <a:pt x="2037924" y="2243106"/>
                  <a:pt x="2050245" y="2231556"/>
                </a:cubicBezTo>
                <a:close/>
                <a:moveTo>
                  <a:pt x="500724" y="2180743"/>
                </a:moveTo>
                <a:cubicBezTo>
                  <a:pt x="512719" y="2180743"/>
                  <a:pt x="524717" y="2180743"/>
                  <a:pt x="536715" y="2186670"/>
                </a:cubicBezTo>
                <a:cubicBezTo>
                  <a:pt x="545712" y="2195563"/>
                  <a:pt x="548713" y="2204456"/>
                  <a:pt x="547214" y="2213349"/>
                </a:cubicBezTo>
                <a:cubicBezTo>
                  <a:pt x="545712" y="2222239"/>
                  <a:pt x="539713" y="2231132"/>
                  <a:pt x="530716" y="2240025"/>
                </a:cubicBezTo>
                <a:cubicBezTo>
                  <a:pt x="506720" y="2240025"/>
                  <a:pt x="488726" y="2222239"/>
                  <a:pt x="482727" y="2198526"/>
                </a:cubicBezTo>
                <a:cubicBezTo>
                  <a:pt x="482727" y="2192600"/>
                  <a:pt x="494725" y="2180743"/>
                  <a:pt x="500724" y="2180743"/>
                </a:cubicBezTo>
                <a:close/>
                <a:moveTo>
                  <a:pt x="915487" y="2062178"/>
                </a:moveTo>
                <a:cubicBezTo>
                  <a:pt x="921416" y="2068228"/>
                  <a:pt x="927343" y="2068228"/>
                  <a:pt x="933273" y="2074275"/>
                </a:cubicBezTo>
                <a:cubicBezTo>
                  <a:pt x="936236" y="2086374"/>
                  <a:pt x="942166" y="2096961"/>
                  <a:pt x="945129" y="2108302"/>
                </a:cubicBezTo>
                <a:cubicBezTo>
                  <a:pt x="948093" y="2119644"/>
                  <a:pt x="948093" y="2131743"/>
                  <a:pt x="939200" y="2146868"/>
                </a:cubicBezTo>
                <a:cubicBezTo>
                  <a:pt x="927343" y="2122669"/>
                  <a:pt x="909560" y="2104523"/>
                  <a:pt x="903630" y="2086374"/>
                </a:cubicBezTo>
                <a:cubicBezTo>
                  <a:pt x="897703" y="2080324"/>
                  <a:pt x="909560" y="2068228"/>
                  <a:pt x="915487" y="2062178"/>
                </a:cubicBezTo>
                <a:close/>
                <a:moveTo>
                  <a:pt x="698686" y="1812347"/>
                </a:moveTo>
                <a:cubicBezTo>
                  <a:pt x="704671" y="1812347"/>
                  <a:pt x="710660" y="1812347"/>
                  <a:pt x="716645" y="1812347"/>
                </a:cubicBezTo>
                <a:cubicBezTo>
                  <a:pt x="716645" y="1818335"/>
                  <a:pt x="722631" y="1818335"/>
                  <a:pt x="722631" y="1818335"/>
                </a:cubicBezTo>
                <a:cubicBezTo>
                  <a:pt x="728619" y="1830312"/>
                  <a:pt x="728619" y="1848279"/>
                  <a:pt x="734604" y="1854268"/>
                </a:cubicBezTo>
                <a:cubicBezTo>
                  <a:pt x="752564" y="1872235"/>
                  <a:pt x="764538" y="1878223"/>
                  <a:pt x="752564" y="1902179"/>
                </a:cubicBezTo>
                <a:cubicBezTo>
                  <a:pt x="746578" y="1914155"/>
                  <a:pt x="758552" y="1938111"/>
                  <a:pt x="764538" y="1950087"/>
                </a:cubicBezTo>
                <a:cubicBezTo>
                  <a:pt x="764538" y="1968055"/>
                  <a:pt x="770523" y="1986020"/>
                  <a:pt x="776512" y="1997999"/>
                </a:cubicBezTo>
                <a:cubicBezTo>
                  <a:pt x="782497" y="2015964"/>
                  <a:pt x="782497" y="2027940"/>
                  <a:pt x="788483" y="2045907"/>
                </a:cubicBezTo>
                <a:cubicBezTo>
                  <a:pt x="830390" y="2039919"/>
                  <a:pt x="848349" y="2057884"/>
                  <a:pt x="836375" y="2105795"/>
                </a:cubicBezTo>
                <a:cubicBezTo>
                  <a:pt x="872297" y="2129751"/>
                  <a:pt x="872297" y="2129751"/>
                  <a:pt x="848349" y="2147716"/>
                </a:cubicBezTo>
                <a:cubicBezTo>
                  <a:pt x="854337" y="2177659"/>
                  <a:pt x="860323" y="2201615"/>
                  <a:pt x="866309" y="2231559"/>
                </a:cubicBezTo>
                <a:cubicBezTo>
                  <a:pt x="866309" y="2231559"/>
                  <a:pt x="854337" y="2231559"/>
                  <a:pt x="848349" y="2231559"/>
                </a:cubicBezTo>
                <a:cubicBezTo>
                  <a:pt x="788483" y="2093816"/>
                  <a:pt x="716645" y="1962064"/>
                  <a:pt x="698686" y="1812347"/>
                </a:cubicBezTo>
                <a:close/>
                <a:moveTo>
                  <a:pt x="759659" y="1676845"/>
                </a:moveTo>
                <a:cubicBezTo>
                  <a:pt x="777445" y="1688701"/>
                  <a:pt x="801158" y="1694628"/>
                  <a:pt x="801158" y="1718341"/>
                </a:cubicBezTo>
                <a:cubicBezTo>
                  <a:pt x="801158" y="1724271"/>
                  <a:pt x="807085" y="1724271"/>
                  <a:pt x="807085" y="1730198"/>
                </a:cubicBezTo>
                <a:cubicBezTo>
                  <a:pt x="818941" y="1765767"/>
                  <a:pt x="830798" y="1795409"/>
                  <a:pt x="842654" y="1830979"/>
                </a:cubicBezTo>
                <a:cubicBezTo>
                  <a:pt x="848584" y="1836908"/>
                  <a:pt x="848584" y="1848765"/>
                  <a:pt x="848584" y="1848765"/>
                </a:cubicBezTo>
                <a:cubicBezTo>
                  <a:pt x="860440" y="1851728"/>
                  <a:pt x="863404" y="1856175"/>
                  <a:pt x="862662" y="1862102"/>
                </a:cubicBezTo>
                <a:cubicBezTo>
                  <a:pt x="861921" y="1868031"/>
                  <a:pt x="857477" y="1875441"/>
                  <a:pt x="854511" y="1884334"/>
                </a:cubicBezTo>
                <a:cubicBezTo>
                  <a:pt x="842654" y="1872478"/>
                  <a:pt x="830798" y="1860621"/>
                  <a:pt x="824871" y="1848765"/>
                </a:cubicBezTo>
                <a:cubicBezTo>
                  <a:pt x="818941" y="1842835"/>
                  <a:pt x="818941" y="1830979"/>
                  <a:pt x="807085" y="1813195"/>
                </a:cubicBezTo>
                <a:cubicBezTo>
                  <a:pt x="818941" y="1795409"/>
                  <a:pt x="801158" y="1783553"/>
                  <a:pt x="783372" y="1771696"/>
                </a:cubicBezTo>
                <a:cubicBezTo>
                  <a:pt x="765589" y="1753910"/>
                  <a:pt x="765589" y="1742054"/>
                  <a:pt x="777445" y="1724271"/>
                </a:cubicBezTo>
                <a:cubicBezTo>
                  <a:pt x="765589" y="1724271"/>
                  <a:pt x="759659" y="1718341"/>
                  <a:pt x="753732" y="1718341"/>
                </a:cubicBezTo>
                <a:cubicBezTo>
                  <a:pt x="753732" y="1706485"/>
                  <a:pt x="759659" y="1694628"/>
                  <a:pt x="759659" y="1676845"/>
                </a:cubicBezTo>
                <a:close/>
                <a:moveTo>
                  <a:pt x="321818" y="1659907"/>
                </a:moveTo>
                <a:cubicBezTo>
                  <a:pt x="345886" y="1659907"/>
                  <a:pt x="369956" y="1659907"/>
                  <a:pt x="388009" y="1659907"/>
                </a:cubicBezTo>
                <a:cubicBezTo>
                  <a:pt x="394024" y="1671689"/>
                  <a:pt x="400042" y="1683473"/>
                  <a:pt x="400042" y="1701147"/>
                </a:cubicBezTo>
                <a:cubicBezTo>
                  <a:pt x="412077" y="1724711"/>
                  <a:pt x="424112" y="1748277"/>
                  <a:pt x="436147" y="1777735"/>
                </a:cubicBezTo>
                <a:cubicBezTo>
                  <a:pt x="436147" y="1783625"/>
                  <a:pt x="430130" y="1789517"/>
                  <a:pt x="430130" y="1795409"/>
                </a:cubicBezTo>
                <a:cubicBezTo>
                  <a:pt x="424112" y="1795409"/>
                  <a:pt x="412077" y="1789517"/>
                  <a:pt x="412077" y="1789517"/>
                </a:cubicBezTo>
                <a:cubicBezTo>
                  <a:pt x="394024" y="1771843"/>
                  <a:pt x="375974" y="1748277"/>
                  <a:pt x="351904" y="1724711"/>
                </a:cubicBezTo>
                <a:cubicBezTo>
                  <a:pt x="351904" y="1701147"/>
                  <a:pt x="345886" y="1677581"/>
                  <a:pt x="321818" y="1659907"/>
                </a:cubicBezTo>
                <a:close/>
                <a:moveTo>
                  <a:pt x="47426" y="1575218"/>
                </a:moveTo>
                <a:cubicBezTo>
                  <a:pt x="88922" y="1587173"/>
                  <a:pt x="94852" y="1593151"/>
                  <a:pt x="100779" y="1634999"/>
                </a:cubicBezTo>
                <a:cubicBezTo>
                  <a:pt x="100779" y="1646954"/>
                  <a:pt x="106708" y="1664887"/>
                  <a:pt x="112635" y="1676845"/>
                </a:cubicBezTo>
                <a:cubicBezTo>
                  <a:pt x="118565" y="1700755"/>
                  <a:pt x="118565" y="1724668"/>
                  <a:pt x="100779" y="1748581"/>
                </a:cubicBezTo>
                <a:cubicBezTo>
                  <a:pt x="94852" y="1754559"/>
                  <a:pt x="94852" y="1772494"/>
                  <a:pt x="94852" y="1784449"/>
                </a:cubicBezTo>
                <a:cubicBezTo>
                  <a:pt x="100779" y="1814340"/>
                  <a:pt x="106708" y="1844230"/>
                  <a:pt x="118565" y="1874121"/>
                </a:cubicBezTo>
                <a:cubicBezTo>
                  <a:pt x="71139" y="1880098"/>
                  <a:pt x="41497" y="1850208"/>
                  <a:pt x="41497" y="1820317"/>
                </a:cubicBezTo>
                <a:cubicBezTo>
                  <a:pt x="41497" y="1796404"/>
                  <a:pt x="53353" y="1778472"/>
                  <a:pt x="47426" y="1760536"/>
                </a:cubicBezTo>
                <a:cubicBezTo>
                  <a:pt x="41497" y="1724668"/>
                  <a:pt x="29640" y="1700755"/>
                  <a:pt x="17784" y="1670867"/>
                </a:cubicBezTo>
                <a:cubicBezTo>
                  <a:pt x="17784" y="1658909"/>
                  <a:pt x="11857" y="1652932"/>
                  <a:pt x="11857" y="1646954"/>
                </a:cubicBezTo>
                <a:cubicBezTo>
                  <a:pt x="5927" y="1634999"/>
                  <a:pt x="5927" y="1623041"/>
                  <a:pt x="0" y="1599128"/>
                </a:cubicBezTo>
                <a:cubicBezTo>
                  <a:pt x="17784" y="1599128"/>
                  <a:pt x="29640" y="1599128"/>
                  <a:pt x="53353" y="1599128"/>
                </a:cubicBezTo>
                <a:cubicBezTo>
                  <a:pt x="47426" y="1593151"/>
                  <a:pt x="47426" y="1587173"/>
                  <a:pt x="47426" y="1575218"/>
                </a:cubicBezTo>
                <a:close/>
                <a:moveTo>
                  <a:pt x="927343" y="1562513"/>
                </a:moveTo>
                <a:cubicBezTo>
                  <a:pt x="951256" y="1568544"/>
                  <a:pt x="963211" y="1574575"/>
                  <a:pt x="969189" y="1598699"/>
                </a:cubicBezTo>
                <a:cubicBezTo>
                  <a:pt x="975167" y="1622822"/>
                  <a:pt x="993102" y="1652977"/>
                  <a:pt x="1005057" y="1677101"/>
                </a:cubicBezTo>
                <a:cubicBezTo>
                  <a:pt x="1011035" y="1689163"/>
                  <a:pt x="1011035" y="1701225"/>
                  <a:pt x="1017015" y="1713286"/>
                </a:cubicBezTo>
                <a:cubicBezTo>
                  <a:pt x="1017015" y="1719317"/>
                  <a:pt x="1022993" y="1725348"/>
                  <a:pt x="1022993" y="1737410"/>
                </a:cubicBezTo>
                <a:cubicBezTo>
                  <a:pt x="1028970" y="1743441"/>
                  <a:pt x="1028970" y="1749472"/>
                  <a:pt x="1028970" y="1761534"/>
                </a:cubicBezTo>
                <a:cubicBezTo>
                  <a:pt x="1028970" y="1761534"/>
                  <a:pt x="1022993" y="1761534"/>
                  <a:pt x="1022993" y="1761534"/>
                </a:cubicBezTo>
                <a:cubicBezTo>
                  <a:pt x="1011035" y="1743441"/>
                  <a:pt x="993102" y="1725348"/>
                  <a:pt x="975167" y="1701225"/>
                </a:cubicBezTo>
                <a:cubicBezTo>
                  <a:pt x="981144" y="1683132"/>
                  <a:pt x="981144" y="1671070"/>
                  <a:pt x="969189" y="1665039"/>
                </a:cubicBezTo>
                <a:cubicBezTo>
                  <a:pt x="951256" y="1628853"/>
                  <a:pt x="939298" y="1598699"/>
                  <a:pt x="927343" y="1562513"/>
                </a:cubicBezTo>
                <a:close/>
                <a:moveTo>
                  <a:pt x="328874" y="1541342"/>
                </a:moveTo>
                <a:cubicBezTo>
                  <a:pt x="334520" y="1546987"/>
                  <a:pt x="340164" y="1552633"/>
                  <a:pt x="351458" y="1563924"/>
                </a:cubicBezTo>
                <a:cubicBezTo>
                  <a:pt x="345811" y="1569571"/>
                  <a:pt x="334520" y="1575218"/>
                  <a:pt x="334520" y="1569571"/>
                </a:cubicBezTo>
                <a:cubicBezTo>
                  <a:pt x="328874" y="1563924"/>
                  <a:pt x="323227" y="1558280"/>
                  <a:pt x="317583" y="1546987"/>
                </a:cubicBezTo>
                <a:cubicBezTo>
                  <a:pt x="317583" y="1546987"/>
                  <a:pt x="328874" y="1541342"/>
                  <a:pt x="328874" y="1541342"/>
                </a:cubicBezTo>
                <a:close/>
                <a:moveTo>
                  <a:pt x="1303362" y="1473591"/>
                </a:moveTo>
                <a:cubicBezTo>
                  <a:pt x="1303362" y="1479563"/>
                  <a:pt x="1303362" y="1491505"/>
                  <a:pt x="1303362" y="1497478"/>
                </a:cubicBezTo>
                <a:cubicBezTo>
                  <a:pt x="1303362" y="1533308"/>
                  <a:pt x="1315219" y="1557195"/>
                  <a:pt x="1338932" y="1581081"/>
                </a:cubicBezTo>
                <a:cubicBezTo>
                  <a:pt x="1344861" y="1587053"/>
                  <a:pt x="1356718" y="1593023"/>
                  <a:pt x="1344861" y="1604967"/>
                </a:cubicBezTo>
                <a:cubicBezTo>
                  <a:pt x="1338932" y="1610939"/>
                  <a:pt x="1350788" y="1634826"/>
                  <a:pt x="1356718" y="1646768"/>
                </a:cubicBezTo>
                <a:cubicBezTo>
                  <a:pt x="1362645" y="1658712"/>
                  <a:pt x="1368574" y="1664684"/>
                  <a:pt x="1368574" y="1676626"/>
                </a:cubicBezTo>
                <a:cubicBezTo>
                  <a:pt x="1374501" y="1706485"/>
                  <a:pt x="1404144" y="1748288"/>
                  <a:pt x="1439713" y="1748288"/>
                </a:cubicBezTo>
                <a:cubicBezTo>
                  <a:pt x="1433784" y="1754260"/>
                  <a:pt x="1427857" y="1760229"/>
                  <a:pt x="1416000" y="1766202"/>
                </a:cubicBezTo>
                <a:cubicBezTo>
                  <a:pt x="1427857" y="1778146"/>
                  <a:pt x="1433784" y="1796060"/>
                  <a:pt x="1445640" y="1808005"/>
                </a:cubicBezTo>
                <a:cubicBezTo>
                  <a:pt x="1457496" y="1819947"/>
                  <a:pt x="1475282" y="1831891"/>
                  <a:pt x="1457496" y="1849805"/>
                </a:cubicBezTo>
                <a:cubicBezTo>
                  <a:pt x="1457496" y="1855777"/>
                  <a:pt x="1463426" y="1861750"/>
                  <a:pt x="1463426" y="1867719"/>
                </a:cubicBezTo>
                <a:cubicBezTo>
                  <a:pt x="1481209" y="1882648"/>
                  <a:pt x="1490102" y="1891608"/>
                  <a:pt x="1488619" y="1901312"/>
                </a:cubicBezTo>
                <a:cubicBezTo>
                  <a:pt x="1487139" y="1911016"/>
                  <a:pt x="1475282" y="1921467"/>
                  <a:pt x="1451570" y="1939381"/>
                </a:cubicBezTo>
                <a:cubicBezTo>
                  <a:pt x="1439713" y="1903550"/>
                  <a:pt x="1433784" y="1873691"/>
                  <a:pt x="1421927" y="1843833"/>
                </a:cubicBezTo>
                <a:cubicBezTo>
                  <a:pt x="1416000" y="1837861"/>
                  <a:pt x="1416000" y="1831891"/>
                  <a:pt x="1410071" y="1825919"/>
                </a:cubicBezTo>
                <a:cubicBezTo>
                  <a:pt x="1362645" y="1796060"/>
                  <a:pt x="1333005" y="1754260"/>
                  <a:pt x="1333005" y="1688571"/>
                </a:cubicBezTo>
                <a:cubicBezTo>
                  <a:pt x="1333005" y="1682598"/>
                  <a:pt x="1333005" y="1676626"/>
                  <a:pt x="1333005" y="1670657"/>
                </a:cubicBezTo>
                <a:cubicBezTo>
                  <a:pt x="1309292" y="1616912"/>
                  <a:pt x="1291506" y="1563164"/>
                  <a:pt x="1273723" y="1509419"/>
                </a:cubicBezTo>
                <a:cubicBezTo>
                  <a:pt x="1261866" y="1479563"/>
                  <a:pt x="1267793" y="1473591"/>
                  <a:pt x="1303362" y="1473591"/>
                </a:cubicBezTo>
                <a:close/>
                <a:moveTo>
                  <a:pt x="609761" y="1325384"/>
                </a:moveTo>
                <a:cubicBezTo>
                  <a:pt x="621521" y="1325384"/>
                  <a:pt x="627403" y="1325384"/>
                  <a:pt x="639166" y="1331311"/>
                </a:cubicBezTo>
                <a:cubicBezTo>
                  <a:pt x="645048" y="1337241"/>
                  <a:pt x="656808" y="1343168"/>
                  <a:pt x="656808" y="1355024"/>
                </a:cubicBezTo>
                <a:cubicBezTo>
                  <a:pt x="656808" y="1384666"/>
                  <a:pt x="703858" y="1402450"/>
                  <a:pt x="692095" y="1438019"/>
                </a:cubicBezTo>
                <a:cubicBezTo>
                  <a:pt x="686216" y="1443949"/>
                  <a:pt x="686216" y="1455805"/>
                  <a:pt x="692095" y="1455805"/>
                </a:cubicBezTo>
                <a:cubicBezTo>
                  <a:pt x="709739" y="1473589"/>
                  <a:pt x="709739" y="1491375"/>
                  <a:pt x="703858" y="1509158"/>
                </a:cubicBezTo>
                <a:cubicBezTo>
                  <a:pt x="703858" y="1515088"/>
                  <a:pt x="703858" y="1521014"/>
                  <a:pt x="709739" y="1526944"/>
                </a:cubicBezTo>
                <a:cubicBezTo>
                  <a:pt x="715621" y="1544727"/>
                  <a:pt x="709739" y="1556584"/>
                  <a:pt x="697976" y="1562513"/>
                </a:cubicBezTo>
                <a:cubicBezTo>
                  <a:pt x="668571" y="1485445"/>
                  <a:pt x="639166" y="1408379"/>
                  <a:pt x="609761" y="1325384"/>
                </a:cubicBezTo>
                <a:close/>
                <a:moveTo>
                  <a:pt x="385895" y="1155716"/>
                </a:moveTo>
                <a:cubicBezTo>
                  <a:pt x="396362" y="1153486"/>
                  <a:pt x="408324" y="1156460"/>
                  <a:pt x="417294" y="1165382"/>
                </a:cubicBezTo>
                <a:cubicBezTo>
                  <a:pt x="429257" y="1183229"/>
                  <a:pt x="447198" y="1201077"/>
                  <a:pt x="459161" y="1224872"/>
                </a:cubicBezTo>
                <a:cubicBezTo>
                  <a:pt x="489065" y="1296257"/>
                  <a:pt x="524949" y="1367643"/>
                  <a:pt x="542893" y="1439030"/>
                </a:cubicBezTo>
                <a:cubicBezTo>
                  <a:pt x="560836" y="1504466"/>
                  <a:pt x="590740" y="1552057"/>
                  <a:pt x="614664" y="1611548"/>
                </a:cubicBezTo>
                <a:cubicBezTo>
                  <a:pt x="626624" y="1647240"/>
                  <a:pt x="638587" y="1676983"/>
                  <a:pt x="656531" y="1712676"/>
                </a:cubicBezTo>
                <a:cubicBezTo>
                  <a:pt x="656531" y="1712676"/>
                  <a:pt x="662511" y="1712676"/>
                  <a:pt x="668491" y="1706727"/>
                </a:cubicBezTo>
                <a:cubicBezTo>
                  <a:pt x="668491" y="1712676"/>
                  <a:pt x="674471" y="1724575"/>
                  <a:pt x="668491" y="1724575"/>
                </a:cubicBezTo>
                <a:cubicBezTo>
                  <a:pt x="638587" y="1754319"/>
                  <a:pt x="650548" y="1790011"/>
                  <a:pt x="656531" y="1819757"/>
                </a:cubicBezTo>
                <a:cubicBezTo>
                  <a:pt x="662511" y="1867346"/>
                  <a:pt x="692415" y="1914937"/>
                  <a:pt x="710358" y="1962528"/>
                </a:cubicBezTo>
                <a:cubicBezTo>
                  <a:pt x="716338" y="1986324"/>
                  <a:pt x="728299" y="2004171"/>
                  <a:pt x="734282" y="2027964"/>
                </a:cubicBezTo>
                <a:cubicBezTo>
                  <a:pt x="740262" y="2045811"/>
                  <a:pt x="746242" y="2069607"/>
                  <a:pt x="728299" y="2087454"/>
                </a:cubicBezTo>
                <a:cubicBezTo>
                  <a:pt x="722319" y="2099351"/>
                  <a:pt x="716338" y="2117198"/>
                  <a:pt x="734282" y="2129095"/>
                </a:cubicBezTo>
                <a:cubicBezTo>
                  <a:pt x="740262" y="2129095"/>
                  <a:pt x="746242" y="2146942"/>
                  <a:pt x="740262" y="2152890"/>
                </a:cubicBezTo>
                <a:cubicBezTo>
                  <a:pt x="734282" y="2182634"/>
                  <a:pt x="740262" y="2194533"/>
                  <a:pt x="764186" y="2212381"/>
                </a:cubicBezTo>
                <a:cubicBezTo>
                  <a:pt x="752222" y="2224277"/>
                  <a:pt x="746242" y="2230225"/>
                  <a:pt x="740262" y="2242124"/>
                </a:cubicBezTo>
                <a:cubicBezTo>
                  <a:pt x="752222" y="2242124"/>
                  <a:pt x="764186" y="2248073"/>
                  <a:pt x="764186" y="2248073"/>
                </a:cubicBezTo>
                <a:cubicBezTo>
                  <a:pt x="770166" y="2271868"/>
                  <a:pt x="770166" y="2283768"/>
                  <a:pt x="776146" y="2301612"/>
                </a:cubicBezTo>
                <a:cubicBezTo>
                  <a:pt x="776146" y="2319459"/>
                  <a:pt x="776146" y="2331359"/>
                  <a:pt x="776146" y="2355152"/>
                </a:cubicBezTo>
                <a:cubicBezTo>
                  <a:pt x="794090" y="2355152"/>
                  <a:pt x="812033" y="2367051"/>
                  <a:pt x="794090" y="2396795"/>
                </a:cubicBezTo>
                <a:cubicBezTo>
                  <a:pt x="788109" y="2396795"/>
                  <a:pt x="794090" y="2408694"/>
                  <a:pt x="794090" y="2414642"/>
                </a:cubicBezTo>
                <a:cubicBezTo>
                  <a:pt x="806050" y="2426538"/>
                  <a:pt x="818013" y="2438437"/>
                  <a:pt x="829974" y="2450334"/>
                </a:cubicBezTo>
                <a:cubicBezTo>
                  <a:pt x="829974" y="2450334"/>
                  <a:pt x="829974" y="2462233"/>
                  <a:pt x="829974" y="2468182"/>
                </a:cubicBezTo>
                <a:cubicBezTo>
                  <a:pt x="829974" y="2474130"/>
                  <a:pt x="835954" y="2486029"/>
                  <a:pt x="835954" y="2497925"/>
                </a:cubicBezTo>
                <a:cubicBezTo>
                  <a:pt x="835954" y="2497925"/>
                  <a:pt x="841937" y="2503873"/>
                  <a:pt x="841937" y="2503873"/>
                </a:cubicBezTo>
                <a:cubicBezTo>
                  <a:pt x="829974" y="2539568"/>
                  <a:pt x="853897" y="2581208"/>
                  <a:pt x="841937" y="2622851"/>
                </a:cubicBezTo>
                <a:cubicBezTo>
                  <a:pt x="841937" y="2628800"/>
                  <a:pt x="835954" y="2640696"/>
                  <a:pt x="829974" y="2652596"/>
                </a:cubicBezTo>
                <a:cubicBezTo>
                  <a:pt x="871841" y="2676391"/>
                  <a:pt x="871841" y="2712083"/>
                  <a:pt x="877821" y="2753726"/>
                </a:cubicBezTo>
                <a:cubicBezTo>
                  <a:pt x="877821" y="2771571"/>
                  <a:pt x="889784" y="2783470"/>
                  <a:pt x="895764" y="2801317"/>
                </a:cubicBezTo>
                <a:cubicBezTo>
                  <a:pt x="907725" y="2866753"/>
                  <a:pt x="931648" y="2932192"/>
                  <a:pt x="955572" y="2991679"/>
                </a:cubicBezTo>
                <a:cubicBezTo>
                  <a:pt x="967535" y="3015475"/>
                  <a:pt x="985476" y="3039271"/>
                  <a:pt x="979496" y="3069014"/>
                </a:cubicBezTo>
                <a:cubicBezTo>
                  <a:pt x="979496" y="3080911"/>
                  <a:pt x="991459" y="3098758"/>
                  <a:pt x="997439" y="3110655"/>
                </a:cubicBezTo>
                <a:cubicBezTo>
                  <a:pt x="1009400" y="3140401"/>
                  <a:pt x="1015383" y="3176093"/>
                  <a:pt x="1027343" y="3205837"/>
                </a:cubicBezTo>
                <a:cubicBezTo>
                  <a:pt x="1033323" y="3217736"/>
                  <a:pt x="1039303" y="3229633"/>
                  <a:pt x="1045286" y="3235581"/>
                </a:cubicBezTo>
                <a:cubicBezTo>
                  <a:pt x="1069210" y="3259377"/>
                  <a:pt x="1075190" y="3289121"/>
                  <a:pt x="1063227" y="3318864"/>
                </a:cubicBezTo>
                <a:cubicBezTo>
                  <a:pt x="1057247" y="3330763"/>
                  <a:pt x="1069210" y="3348611"/>
                  <a:pt x="1069210" y="3366456"/>
                </a:cubicBezTo>
                <a:cubicBezTo>
                  <a:pt x="1069210" y="3378355"/>
                  <a:pt x="1051267" y="3396199"/>
                  <a:pt x="1081171" y="3408098"/>
                </a:cubicBezTo>
                <a:cubicBezTo>
                  <a:pt x="1081171" y="3408098"/>
                  <a:pt x="1087151" y="3419995"/>
                  <a:pt x="1081171" y="3425943"/>
                </a:cubicBezTo>
                <a:cubicBezTo>
                  <a:pt x="1081171" y="3443790"/>
                  <a:pt x="1075190" y="3461638"/>
                  <a:pt x="1099114" y="3467586"/>
                </a:cubicBezTo>
                <a:cubicBezTo>
                  <a:pt x="1099114" y="3473534"/>
                  <a:pt x="1099114" y="3479485"/>
                  <a:pt x="1099114" y="3485433"/>
                </a:cubicBezTo>
                <a:cubicBezTo>
                  <a:pt x="1099114" y="3497330"/>
                  <a:pt x="1099114" y="3509229"/>
                  <a:pt x="1099114" y="3521126"/>
                </a:cubicBezTo>
                <a:cubicBezTo>
                  <a:pt x="1134998" y="3527074"/>
                  <a:pt x="1164902" y="3533025"/>
                  <a:pt x="1194806" y="3538973"/>
                </a:cubicBezTo>
                <a:cubicBezTo>
                  <a:pt x="1200789" y="3538973"/>
                  <a:pt x="1206769" y="3538973"/>
                  <a:pt x="1212749" y="3538973"/>
                </a:cubicBezTo>
                <a:cubicBezTo>
                  <a:pt x="1242653" y="3527074"/>
                  <a:pt x="1248636" y="3533025"/>
                  <a:pt x="1248636" y="3562768"/>
                </a:cubicBezTo>
                <a:cubicBezTo>
                  <a:pt x="1254616" y="3574665"/>
                  <a:pt x="1260597" y="3586564"/>
                  <a:pt x="1266577" y="3598461"/>
                </a:cubicBezTo>
                <a:cubicBezTo>
                  <a:pt x="1266577" y="3610360"/>
                  <a:pt x="1266577" y="3616308"/>
                  <a:pt x="1266577" y="3622256"/>
                </a:cubicBezTo>
                <a:cubicBezTo>
                  <a:pt x="1272557" y="3640104"/>
                  <a:pt x="1260597" y="3657948"/>
                  <a:pt x="1284520" y="3669847"/>
                </a:cubicBezTo>
                <a:cubicBezTo>
                  <a:pt x="1296481" y="3675796"/>
                  <a:pt x="1296481" y="3699591"/>
                  <a:pt x="1302464" y="3711488"/>
                </a:cubicBezTo>
                <a:cubicBezTo>
                  <a:pt x="1308444" y="3717439"/>
                  <a:pt x="1302464" y="3717439"/>
                  <a:pt x="1302464" y="3723387"/>
                </a:cubicBezTo>
                <a:cubicBezTo>
                  <a:pt x="1272557" y="3723387"/>
                  <a:pt x="1284520" y="3776926"/>
                  <a:pt x="1248636" y="3770978"/>
                </a:cubicBezTo>
                <a:cubicBezTo>
                  <a:pt x="1248636" y="3770978"/>
                  <a:pt x="1242653" y="3776926"/>
                  <a:pt x="1242653" y="3776926"/>
                </a:cubicBezTo>
                <a:cubicBezTo>
                  <a:pt x="1242653" y="3794774"/>
                  <a:pt x="1242653" y="3806670"/>
                  <a:pt x="1242653" y="3812618"/>
                </a:cubicBezTo>
                <a:cubicBezTo>
                  <a:pt x="1224712" y="3824517"/>
                  <a:pt x="1206769" y="3836414"/>
                  <a:pt x="1194806" y="3836414"/>
                </a:cubicBezTo>
                <a:cubicBezTo>
                  <a:pt x="1182845" y="3830466"/>
                  <a:pt x="1170885" y="3812618"/>
                  <a:pt x="1170885" y="3800722"/>
                </a:cubicBezTo>
                <a:cubicBezTo>
                  <a:pt x="1176865" y="3765027"/>
                  <a:pt x="1152941" y="3741234"/>
                  <a:pt x="1140978" y="3711488"/>
                </a:cubicBezTo>
                <a:cubicBezTo>
                  <a:pt x="1129018" y="3693643"/>
                  <a:pt x="1129018" y="3681744"/>
                  <a:pt x="1152941" y="3675796"/>
                </a:cubicBezTo>
                <a:cubicBezTo>
                  <a:pt x="1111074" y="3657948"/>
                  <a:pt x="1134998" y="3592512"/>
                  <a:pt x="1081171" y="3580613"/>
                </a:cubicBezTo>
                <a:cubicBezTo>
                  <a:pt x="1081171" y="3604409"/>
                  <a:pt x="1081171" y="3616308"/>
                  <a:pt x="1087151" y="3634153"/>
                </a:cubicBezTo>
                <a:cubicBezTo>
                  <a:pt x="1087151" y="3657948"/>
                  <a:pt x="1093134" y="3681744"/>
                  <a:pt x="1099114" y="3705539"/>
                </a:cubicBezTo>
                <a:cubicBezTo>
                  <a:pt x="1099114" y="3723387"/>
                  <a:pt x="1111074" y="3735283"/>
                  <a:pt x="1117055" y="3747182"/>
                </a:cubicBezTo>
                <a:cubicBezTo>
                  <a:pt x="1123038" y="3759079"/>
                  <a:pt x="1129018" y="3765027"/>
                  <a:pt x="1129018" y="3776926"/>
                </a:cubicBezTo>
                <a:cubicBezTo>
                  <a:pt x="1129018" y="3782874"/>
                  <a:pt x="1117055" y="3788823"/>
                  <a:pt x="1111074" y="3794774"/>
                </a:cubicBezTo>
                <a:cubicBezTo>
                  <a:pt x="1105094" y="3788823"/>
                  <a:pt x="1099114" y="3782874"/>
                  <a:pt x="1099114" y="3776926"/>
                </a:cubicBezTo>
                <a:cubicBezTo>
                  <a:pt x="1093134" y="3765027"/>
                  <a:pt x="1093134" y="3747182"/>
                  <a:pt x="1087151" y="3735283"/>
                </a:cubicBezTo>
                <a:cubicBezTo>
                  <a:pt x="1081171" y="3723387"/>
                  <a:pt x="1075190" y="3711488"/>
                  <a:pt x="1069210" y="3705539"/>
                </a:cubicBezTo>
                <a:cubicBezTo>
                  <a:pt x="1039303" y="3687695"/>
                  <a:pt x="1039303" y="3657948"/>
                  <a:pt x="1033323" y="3634153"/>
                </a:cubicBezTo>
                <a:cubicBezTo>
                  <a:pt x="1027343" y="3604409"/>
                  <a:pt x="1015383" y="3574665"/>
                  <a:pt x="1003419" y="3544921"/>
                </a:cubicBezTo>
                <a:cubicBezTo>
                  <a:pt x="991459" y="3515177"/>
                  <a:pt x="991459" y="3491382"/>
                  <a:pt x="1021363" y="3473534"/>
                </a:cubicBezTo>
                <a:cubicBezTo>
                  <a:pt x="1027343" y="3473534"/>
                  <a:pt x="1027343" y="3455690"/>
                  <a:pt x="1027343" y="3449739"/>
                </a:cubicBezTo>
                <a:cubicBezTo>
                  <a:pt x="1015383" y="3431894"/>
                  <a:pt x="997439" y="3414047"/>
                  <a:pt x="985476" y="3396199"/>
                </a:cubicBezTo>
                <a:cubicBezTo>
                  <a:pt x="997439" y="3384303"/>
                  <a:pt x="991459" y="3342660"/>
                  <a:pt x="979496" y="3324815"/>
                </a:cubicBezTo>
                <a:cubicBezTo>
                  <a:pt x="973515" y="3318864"/>
                  <a:pt x="973515" y="3318864"/>
                  <a:pt x="967535" y="3312916"/>
                </a:cubicBezTo>
                <a:cubicBezTo>
                  <a:pt x="955572" y="3295069"/>
                  <a:pt x="955572" y="3283172"/>
                  <a:pt x="979496" y="3283172"/>
                </a:cubicBezTo>
                <a:cubicBezTo>
                  <a:pt x="991459" y="3283172"/>
                  <a:pt x="997439" y="3283172"/>
                  <a:pt x="1009400" y="3277224"/>
                </a:cubicBezTo>
                <a:cubicBezTo>
                  <a:pt x="1003419" y="3277224"/>
                  <a:pt x="997439" y="3271276"/>
                  <a:pt x="991459" y="3271276"/>
                </a:cubicBezTo>
                <a:cubicBezTo>
                  <a:pt x="979496" y="3265325"/>
                  <a:pt x="967535" y="3265325"/>
                  <a:pt x="967535" y="3259377"/>
                </a:cubicBezTo>
                <a:cubicBezTo>
                  <a:pt x="961552" y="3217736"/>
                  <a:pt x="925668" y="3217736"/>
                  <a:pt x="907725" y="3199889"/>
                </a:cubicBezTo>
                <a:cubicBezTo>
                  <a:pt x="895764" y="3187990"/>
                  <a:pt x="883801" y="3170145"/>
                  <a:pt x="877821" y="3152298"/>
                </a:cubicBezTo>
                <a:cubicBezTo>
                  <a:pt x="877821" y="3146349"/>
                  <a:pt x="895764" y="3134450"/>
                  <a:pt x="907725" y="3128502"/>
                </a:cubicBezTo>
                <a:cubicBezTo>
                  <a:pt x="913708" y="3128502"/>
                  <a:pt x="913708" y="3122554"/>
                  <a:pt x="925668" y="3122554"/>
                </a:cubicBezTo>
                <a:cubicBezTo>
                  <a:pt x="859878" y="3104707"/>
                  <a:pt x="871841" y="3045219"/>
                  <a:pt x="841937" y="3009527"/>
                </a:cubicBezTo>
                <a:cubicBezTo>
                  <a:pt x="835954" y="2997628"/>
                  <a:pt x="829974" y="2985731"/>
                  <a:pt x="823993" y="2967884"/>
                </a:cubicBezTo>
                <a:cubicBezTo>
                  <a:pt x="853897" y="2950036"/>
                  <a:pt x="829974" y="2932192"/>
                  <a:pt x="818013" y="2908396"/>
                </a:cubicBezTo>
                <a:cubicBezTo>
                  <a:pt x="800070" y="2884600"/>
                  <a:pt x="794090" y="2854857"/>
                  <a:pt x="782126" y="2825110"/>
                </a:cubicBezTo>
                <a:cubicBezTo>
                  <a:pt x="782126" y="2819162"/>
                  <a:pt x="794090" y="2813214"/>
                  <a:pt x="794090" y="2801317"/>
                </a:cubicBezTo>
                <a:cubicBezTo>
                  <a:pt x="788109" y="2795366"/>
                  <a:pt x="776146" y="2789418"/>
                  <a:pt x="764186" y="2783470"/>
                </a:cubicBezTo>
                <a:cubicBezTo>
                  <a:pt x="740262" y="2765622"/>
                  <a:pt x="740262" y="2741827"/>
                  <a:pt x="758203" y="2718031"/>
                </a:cubicBezTo>
                <a:cubicBezTo>
                  <a:pt x="758203" y="2712083"/>
                  <a:pt x="764186" y="2706135"/>
                  <a:pt x="758203" y="2700186"/>
                </a:cubicBezTo>
                <a:cubicBezTo>
                  <a:pt x="758203" y="2694236"/>
                  <a:pt x="746242" y="2682339"/>
                  <a:pt x="740262" y="2688287"/>
                </a:cubicBezTo>
                <a:cubicBezTo>
                  <a:pt x="716338" y="2688287"/>
                  <a:pt x="704375" y="2676391"/>
                  <a:pt x="692415" y="2658543"/>
                </a:cubicBezTo>
                <a:cubicBezTo>
                  <a:pt x="668491" y="2622851"/>
                  <a:pt x="650548" y="2581208"/>
                  <a:pt x="650548" y="2533617"/>
                </a:cubicBezTo>
                <a:cubicBezTo>
                  <a:pt x="650548" y="2491977"/>
                  <a:pt x="638587" y="2456282"/>
                  <a:pt x="632607" y="2414642"/>
                </a:cubicBezTo>
                <a:cubicBezTo>
                  <a:pt x="632607" y="2408694"/>
                  <a:pt x="632607" y="2408694"/>
                  <a:pt x="632607" y="2402743"/>
                </a:cubicBezTo>
                <a:cubicBezTo>
                  <a:pt x="632607" y="2372999"/>
                  <a:pt x="626624" y="2349203"/>
                  <a:pt x="596720" y="2325408"/>
                </a:cubicBezTo>
                <a:cubicBezTo>
                  <a:pt x="572796" y="2313511"/>
                  <a:pt x="572796" y="2283768"/>
                  <a:pt x="578779" y="2259972"/>
                </a:cubicBezTo>
                <a:cubicBezTo>
                  <a:pt x="590740" y="2194533"/>
                  <a:pt x="578779" y="2135046"/>
                  <a:pt x="560836" y="2075555"/>
                </a:cubicBezTo>
                <a:cubicBezTo>
                  <a:pt x="530932" y="1968476"/>
                  <a:pt x="495045" y="1867346"/>
                  <a:pt x="459161" y="1766215"/>
                </a:cubicBezTo>
                <a:cubicBezTo>
                  <a:pt x="441218" y="1706727"/>
                  <a:pt x="429257" y="1647240"/>
                  <a:pt x="435238" y="1587752"/>
                </a:cubicBezTo>
                <a:cubicBezTo>
                  <a:pt x="435238" y="1581801"/>
                  <a:pt x="429257" y="1569905"/>
                  <a:pt x="423274" y="1563956"/>
                </a:cubicBezTo>
                <a:cubicBezTo>
                  <a:pt x="399353" y="1552057"/>
                  <a:pt x="375430" y="1540161"/>
                  <a:pt x="351506" y="1522313"/>
                </a:cubicBezTo>
                <a:cubicBezTo>
                  <a:pt x="339543" y="1510417"/>
                  <a:pt x="333563" y="1492569"/>
                  <a:pt x="321602" y="1474722"/>
                </a:cubicBezTo>
                <a:cubicBezTo>
                  <a:pt x="321602" y="1468774"/>
                  <a:pt x="309639" y="1462826"/>
                  <a:pt x="303659" y="1456878"/>
                </a:cubicBezTo>
                <a:cubicBezTo>
                  <a:pt x="273755" y="1450927"/>
                  <a:pt x="249831" y="1421183"/>
                  <a:pt x="261792" y="1391439"/>
                </a:cubicBezTo>
                <a:cubicBezTo>
                  <a:pt x="261792" y="1385491"/>
                  <a:pt x="261792" y="1379542"/>
                  <a:pt x="261792" y="1379542"/>
                </a:cubicBezTo>
                <a:cubicBezTo>
                  <a:pt x="255812" y="1349799"/>
                  <a:pt x="267772" y="1331951"/>
                  <a:pt x="297679" y="1337899"/>
                </a:cubicBezTo>
                <a:cubicBezTo>
                  <a:pt x="303659" y="1337899"/>
                  <a:pt x="309639" y="1337899"/>
                  <a:pt x="315619" y="1337899"/>
                </a:cubicBezTo>
                <a:cubicBezTo>
                  <a:pt x="327582" y="1320052"/>
                  <a:pt x="351506" y="1320052"/>
                  <a:pt x="375430" y="1331951"/>
                </a:cubicBezTo>
                <a:cubicBezTo>
                  <a:pt x="375430" y="1320052"/>
                  <a:pt x="381410" y="1302207"/>
                  <a:pt x="381410" y="1290308"/>
                </a:cubicBezTo>
                <a:cubicBezTo>
                  <a:pt x="375430" y="1266513"/>
                  <a:pt x="363467" y="1248668"/>
                  <a:pt x="357486" y="1224872"/>
                </a:cubicBezTo>
                <a:cubicBezTo>
                  <a:pt x="357486" y="1207025"/>
                  <a:pt x="357486" y="1189178"/>
                  <a:pt x="363467" y="1177281"/>
                </a:cubicBezTo>
                <a:cubicBezTo>
                  <a:pt x="366457" y="1165383"/>
                  <a:pt x="375428" y="1157947"/>
                  <a:pt x="385895" y="1155716"/>
                </a:cubicBezTo>
                <a:close/>
                <a:moveTo>
                  <a:pt x="1084019" y="1037442"/>
                </a:moveTo>
                <a:cubicBezTo>
                  <a:pt x="1084019" y="1037442"/>
                  <a:pt x="1089912" y="1037442"/>
                  <a:pt x="1089912" y="1037442"/>
                </a:cubicBezTo>
                <a:cubicBezTo>
                  <a:pt x="1148826" y="1067553"/>
                  <a:pt x="1154715" y="1127775"/>
                  <a:pt x="1184174" y="1181976"/>
                </a:cubicBezTo>
                <a:cubicBezTo>
                  <a:pt x="1190063" y="1187999"/>
                  <a:pt x="1178281" y="1200044"/>
                  <a:pt x="1184174" y="1212088"/>
                </a:cubicBezTo>
                <a:cubicBezTo>
                  <a:pt x="1184174" y="1230156"/>
                  <a:pt x="1195955" y="1248222"/>
                  <a:pt x="1201848" y="1266288"/>
                </a:cubicBezTo>
                <a:cubicBezTo>
                  <a:pt x="1207737" y="1278334"/>
                  <a:pt x="1213629" y="1296401"/>
                  <a:pt x="1219522" y="1308446"/>
                </a:cubicBezTo>
                <a:cubicBezTo>
                  <a:pt x="1195955" y="1308446"/>
                  <a:pt x="1184174" y="1302423"/>
                  <a:pt x="1184174" y="1284357"/>
                </a:cubicBezTo>
                <a:cubicBezTo>
                  <a:pt x="1178281" y="1260268"/>
                  <a:pt x="1172389" y="1242200"/>
                  <a:pt x="1166500" y="1218111"/>
                </a:cubicBezTo>
                <a:cubicBezTo>
                  <a:pt x="1160607" y="1218111"/>
                  <a:pt x="1160607" y="1212088"/>
                  <a:pt x="1160607" y="1212088"/>
                </a:cubicBezTo>
                <a:cubicBezTo>
                  <a:pt x="1113475" y="1194022"/>
                  <a:pt x="1113475" y="1145844"/>
                  <a:pt x="1095801" y="1115732"/>
                </a:cubicBezTo>
                <a:cubicBezTo>
                  <a:pt x="1089912" y="1103686"/>
                  <a:pt x="1095801" y="1085620"/>
                  <a:pt x="1095801" y="1067553"/>
                </a:cubicBezTo>
                <a:cubicBezTo>
                  <a:pt x="1089912" y="1061531"/>
                  <a:pt x="1084019" y="1049485"/>
                  <a:pt x="1084019" y="1037442"/>
                </a:cubicBezTo>
                <a:close/>
                <a:moveTo>
                  <a:pt x="431914" y="906175"/>
                </a:moveTo>
                <a:cubicBezTo>
                  <a:pt x="479647" y="912163"/>
                  <a:pt x="497547" y="936124"/>
                  <a:pt x="497547" y="978058"/>
                </a:cubicBezTo>
                <a:cubicBezTo>
                  <a:pt x="497547" y="996028"/>
                  <a:pt x="509481" y="1013998"/>
                  <a:pt x="509481" y="1025977"/>
                </a:cubicBezTo>
                <a:cubicBezTo>
                  <a:pt x="509481" y="1043950"/>
                  <a:pt x="539313" y="1049938"/>
                  <a:pt x="521412" y="1073899"/>
                </a:cubicBezTo>
                <a:cubicBezTo>
                  <a:pt x="521412" y="1073899"/>
                  <a:pt x="533346" y="1079890"/>
                  <a:pt x="545280" y="1091869"/>
                </a:cubicBezTo>
                <a:cubicBezTo>
                  <a:pt x="539313" y="1097860"/>
                  <a:pt x="539313" y="1109842"/>
                  <a:pt x="539313" y="1121821"/>
                </a:cubicBezTo>
                <a:cubicBezTo>
                  <a:pt x="545280" y="1121821"/>
                  <a:pt x="551247" y="1127812"/>
                  <a:pt x="557214" y="1127812"/>
                </a:cubicBezTo>
                <a:cubicBezTo>
                  <a:pt x="563181" y="1133803"/>
                  <a:pt x="563181" y="1139791"/>
                  <a:pt x="563181" y="1145782"/>
                </a:cubicBezTo>
                <a:cubicBezTo>
                  <a:pt x="557214" y="1145782"/>
                  <a:pt x="551247" y="1151773"/>
                  <a:pt x="545280" y="1151773"/>
                </a:cubicBezTo>
                <a:cubicBezTo>
                  <a:pt x="539313" y="1145782"/>
                  <a:pt x="527379" y="1139791"/>
                  <a:pt x="521412" y="1127812"/>
                </a:cubicBezTo>
                <a:cubicBezTo>
                  <a:pt x="515445" y="1103851"/>
                  <a:pt x="515445" y="1067911"/>
                  <a:pt x="503514" y="1055929"/>
                </a:cubicBezTo>
                <a:cubicBezTo>
                  <a:pt x="479647" y="1043950"/>
                  <a:pt x="467713" y="1019989"/>
                  <a:pt x="467713" y="996028"/>
                </a:cubicBezTo>
                <a:cubicBezTo>
                  <a:pt x="461746" y="990037"/>
                  <a:pt x="455779" y="984046"/>
                  <a:pt x="455779" y="972067"/>
                </a:cubicBezTo>
                <a:cubicBezTo>
                  <a:pt x="449812" y="960085"/>
                  <a:pt x="449812" y="948106"/>
                  <a:pt x="443848" y="936124"/>
                </a:cubicBezTo>
                <a:cubicBezTo>
                  <a:pt x="437881" y="930136"/>
                  <a:pt x="437881" y="918154"/>
                  <a:pt x="431914" y="906175"/>
                </a:cubicBezTo>
                <a:close/>
                <a:moveTo>
                  <a:pt x="1005247" y="837383"/>
                </a:moveTo>
                <a:cubicBezTo>
                  <a:pt x="1024420" y="837101"/>
                  <a:pt x="1044427" y="849511"/>
                  <a:pt x="1057764" y="872075"/>
                </a:cubicBezTo>
                <a:cubicBezTo>
                  <a:pt x="1066657" y="884111"/>
                  <a:pt x="1069621" y="896146"/>
                  <a:pt x="1067399" y="908181"/>
                </a:cubicBezTo>
                <a:cubicBezTo>
                  <a:pt x="1065177" y="920216"/>
                  <a:pt x="1057767" y="932251"/>
                  <a:pt x="1045911" y="944286"/>
                </a:cubicBezTo>
                <a:cubicBezTo>
                  <a:pt x="1022198" y="908181"/>
                  <a:pt x="1004412" y="878093"/>
                  <a:pt x="986628" y="841990"/>
                </a:cubicBezTo>
                <a:cubicBezTo>
                  <a:pt x="992557" y="838981"/>
                  <a:pt x="998855" y="837477"/>
                  <a:pt x="1005247" y="837383"/>
                </a:cubicBezTo>
                <a:close/>
                <a:moveTo>
                  <a:pt x="389100" y="808781"/>
                </a:moveTo>
                <a:cubicBezTo>
                  <a:pt x="407449" y="820427"/>
                  <a:pt x="419681" y="832070"/>
                  <a:pt x="431914" y="843716"/>
                </a:cubicBezTo>
                <a:cubicBezTo>
                  <a:pt x="419681" y="849539"/>
                  <a:pt x="413565" y="855362"/>
                  <a:pt x="407449" y="855362"/>
                </a:cubicBezTo>
                <a:cubicBezTo>
                  <a:pt x="389100" y="849539"/>
                  <a:pt x="376867" y="837893"/>
                  <a:pt x="389100" y="808781"/>
                </a:cubicBezTo>
                <a:close/>
                <a:moveTo>
                  <a:pt x="915087" y="677515"/>
                </a:moveTo>
                <a:cubicBezTo>
                  <a:pt x="915087" y="677515"/>
                  <a:pt x="921104" y="677515"/>
                  <a:pt x="921104" y="677515"/>
                </a:cubicBezTo>
                <a:cubicBezTo>
                  <a:pt x="945175" y="689158"/>
                  <a:pt x="999330" y="759027"/>
                  <a:pt x="999330" y="788141"/>
                </a:cubicBezTo>
                <a:cubicBezTo>
                  <a:pt x="993313" y="793961"/>
                  <a:pt x="987295" y="805607"/>
                  <a:pt x="981278" y="811430"/>
                </a:cubicBezTo>
                <a:cubicBezTo>
                  <a:pt x="969242" y="817253"/>
                  <a:pt x="951192" y="811430"/>
                  <a:pt x="945175" y="805607"/>
                </a:cubicBezTo>
                <a:cubicBezTo>
                  <a:pt x="933139" y="788141"/>
                  <a:pt x="921104" y="764850"/>
                  <a:pt x="909069" y="741561"/>
                </a:cubicBezTo>
                <a:cubicBezTo>
                  <a:pt x="903054" y="729915"/>
                  <a:pt x="897037" y="724092"/>
                  <a:pt x="897037" y="712449"/>
                </a:cubicBezTo>
                <a:cubicBezTo>
                  <a:pt x="891019" y="700803"/>
                  <a:pt x="885001" y="689158"/>
                  <a:pt x="891019" y="689158"/>
                </a:cubicBezTo>
                <a:cubicBezTo>
                  <a:pt x="897037" y="683338"/>
                  <a:pt x="909069" y="683338"/>
                  <a:pt x="915087" y="677515"/>
                </a:cubicBezTo>
                <a:close/>
                <a:moveTo>
                  <a:pt x="861409" y="626701"/>
                </a:moveTo>
                <a:cubicBezTo>
                  <a:pt x="873505" y="633052"/>
                  <a:pt x="885604" y="639403"/>
                  <a:pt x="897703" y="645757"/>
                </a:cubicBezTo>
                <a:cubicBezTo>
                  <a:pt x="897703" y="652108"/>
                  <a:pt x="891654" y="658459"/>
                  <a:pt x="885604" y="677515"/>
                </a:cubicBezTo>
                <a:cubicBezTo>
                  <a:pt x="873505" y="658459"/>
                  <a:pt x="867458" y="645757"/>
                  <a:pt x="855359" y="633052"/>
                </a:cubicBezTo>
                <a:cubicBezTo>
                  <a:pt x="861409" y="626701"/>
                  <a:pt x="861409" y="626701"/>
                  <a:pt x="861409" y="626701"/>
                </a:cubicBezTo>
                <a:close/>
                <a:moveTo>
                  <a:pt x="221400" y="495432"/>
                </a:moveTo>
                <a:cubicBezTo>
                  <a:pt x="233499" y="513429"/>
                  <a:pt x="245598" y="519428"/>
                  <a:pt x="251648" y="537422"/>
                </a:cubicBezTo>
                <a:cubicBezTo>
                  <a:pt x="257695" y="549420"/>
                  <a:pt x="257695" y="567416"/>
                  <a:pt x="263744" y="585413"/>
                </a:cubicBezTo>
                <a:cubicBezTo>
                  <a:pt x="306089" y="597411"/>
                  <a:pt x="312138" y="609409"/>
                  <a:pt x="312138" y="663399"/>
                </a:cubicBezTo>
                <a:cubicBezTo>
                  <a:pt x="312138" y="669398"/>
                  <a:pt x="318188" y="687392"/>
                  <a:pt x="330287" y="693391"/>
                </a:cubicBezTo>
                <a:cubicBezTo>
                  <a:pt x="348433" y="699390"/>
                  <a:pt x="354483" y="711388"/>
                  <a:pt x="354483" y="729384"/>
                </a:cubicBezTo>
                <a:cubicBezTo>
                  <a:pt x="354483" y="741382"/>
                  <a:pt x="360533" y="753380"/>
                  <a:pt x="366582" y="765378"/>
                </a:cubicBezTo>
                <a:cubicBezTo>
                  <a:pt x="366582" y="765378"/>
                  <a:pt x="372632" y="765378"/>
                  <a:pt x="372632" y="765378"/>
                </a:cubicBezTo>
                <a:cubicBezTo>
                  <a:pt x="366582" y="771377"/>
                  <a:pt x="360533" y="783375"/>
                  <a:pt x="360533" y="783375"/>
                </a:cubicBezTo>
                <a:cubicBezTo>
                  <a:pt x="348433" y="783375"/>
                  <a:pt x="336337" y="771377"/>
                  <a:pt x="336337" y="771377"/>
                </a:cubicBezTo>
                <a:cubicBezTo>
                  <a:pt x="342384" y="735383"/>
                  <a:pt x="318188" y="723385"/>
                  <a:pt x="306089" y="699390"/>
                </a:cubicBezTo>
                <a:cubicBezTo>
                  <a:pt x="281893" y="663399"/>
                  <a:pt x="263744" y="627405"/>
                  <a:pt x="245598" y="597411"/>
                </a:cubicBezTo>
                <a:cubicBezTo>
                  <a:pt x="239549" y="579414"/>
                  <a:pt x="227450" y="573415"/>
                  <a:pt x="221400" y="555418"/>
                </a:cubicBezTo>
                <a:cubicBezTo>
                  <a:pt x="209303" y="537422"/>
                  <a:pt x="203254" y="513429"/>
                  <a:pt x="221400" y="495432"/>
                </a:cubicBezTo>
                <a:close/>
                <a:moveTo>
                  <a:pt x="1340780" y="0"/>
                </a:moveTo>
                <a:lnTo>
                  <a:pt x="1430287" y="0"/>
                </a:lnTo>
                <a:cubicBezTo>
                  <a:pt x="1436253" y="17864"/>
                  <a:pt x="1448187" y="29773"/>
                  <a:pt x="1442220" y="47637"/>
                </a:cubicBezTo>
                <a:cubicBezTo>
                  <a:pt x="1430287" y="83366"/>
                  <a:pt x="1454154" y="119093"/>
                  <a:pt x="1472058" y="142912"/>
                </a:cubicBezTo>
                <a:cubicBezTo>
                  <a:pt x="1495925" y="166732"/>
                  <a:pt x="1507859" y="190549"/>
                  <a:pt x="1513826" y="220322"/>
                </a:cubicBezTo>
                <a:cubicBezTo>
                  <a:pt x="1519793" y="250095"/>
                  <a:pt x="1531727" y="279871"/>
                  <a:pt x="1537694" y="309644"/>
                </a:cubicBezTo>
                <a:cubicBezTo>
                  <a:pt x="1537694" y="321554"/>
                  <a:pt x="1543663" y="333461"/>
                  <a:pt x="1543663" y="345371"/>
                </a:cubicBezTo>
                <a:cubicBezTo>
                  <a:pt x="1543663" y="357281"/>
                  <a:pt x="1549630" y="369191"/>
                  <a:pt x="1549630" y="375144"/>
                </a:cubicBezTo>
                <a:cubicBezTo>
                  <a:pt x="1543663" y="410874"/>
                  <a:pt x="1543663" y="416827"/>
                  <a:pt x="1573498" y="428737"/>
                </a:cubicBezTo>
                <a:cubicBezTo>
                  <a:pt x="1573498" y="434693"/>
                  <a:pt x="1573498" y="440647"/>
                  <a:pt x="1573498" y="452557"/>
                </a:cubicBezTo>
                <a:cubicBezTo>
                  <a:pt x="1579465" y="452557"/>
                  <a:pt x="1579465" y="452557"/>
                  <a:pt x="1585431" y="452557"/>
                </a:cubicBezTo>
                <a:cubicBezTo>
                  <a:pt x="1591398" y="440647"/>
                  <a:pt x="1597366" y="434693"/>
                  <a:pt x="1597366" y="422784"/>
                </a:cubicBezTo>
                <a:cubicBezTo>
                  <a:pt x="1597366" y="404917"/>
                  <a:pt x="1591398" y="387054"/>
                  <a:pt x="1591398" y="369191"/>
                </a:cubicBezTo>
                <a:cubicBezTo>
                  <a:pt x="1585431" y="345371"/>
                  <a:pt x="1585431" y="327508"/>
                  <a:pt x="1615266" y="321554"/>
                </a:cubicBezTo>
                <a:cubicBezTo>
                  <a:pt x="1615266" y="321554"/>
                  <a:pt x="1615266" y="321554"/>
                  <a:pt x="1615266" y="315598"/>
                </a:cubicBezTo>
                <a:cubicBezTo>
                  <a:pt x="1609299" y="315598"/>
                  <a:pt x="1597366" y="315598"/>
                  <a:pt x="1591398" y="315598"/>
                </a:cubicBezTo>
                <a:cubicBezTo>
                  <a:pt x="1591398" y="297735"/>
                  <a:pt x="1591398" y="285825"/>
                  <a:pt x="1597366" y="273915"/>
                </a:cubicBezTo>
                <a:cubicBezTo>
                  <a:pt x="1597366" y="262005"/>
                  <a:pt x="1609299" y="250095"/>
                  <a:pt x="1615266" y="238188"/>
                </a:cubicBezTo>
                <a:cubicBezTo>
                  <a:pt x="1621233" y="238188"/>
                  <a:pt x="1633169" y="244142"/>
                  <a:pt x="1639136" y="244142"/>
                </a:cubicBezTo>
                <a:cubicBezTo>
                  <a:pt x="1639136" y="256052"/>
                  <a:pt x="1633169" y="267961"/>
                  <a:pt x="1633169" y="279871"/>
                </a:cubicBezTo>
                <a:cubicBezTo>
                  <a:pt x="1639136" y="297735"/>
                  <a:pt x="1645103" y="315598"/>
                  <a:pt x="1651070" y="327508"/>
                </a:cubicBezTo>
                <a:cubicBezTo>
                  <a:pt x="1651070" y="333461"/>
                  <a:pt x="1657037" y="333461"/>
                  <a:pt x="1657037" y="333461"/>
                </a:cubicBezTo>
                <a:cubicBezTo>
                  <a:pt x="1668971" y="351327"/>
                  <a:pt x="1674938" y="363234"/>
                  <a:pt x="1680905" y="381101"/>
                </a:cubicBezTo>
                <a:cubicBezTo>
                  <a:pt x="1692838" y="369191"/>
                  <a:pt x="1698805" y="363234"/>
                  <a:pt x="1704772" y="363234"/>
                </a:cubicBezTo>
                <a:cubicBezTo>
                  <a:pt x="1716709" y="363234"/>
                  <a:pt x="1722676" y="369191"/>
                  <a:pt x="1734609" y="369191"/>
                </a:cubicBezTo>
                <a:cubicBezTo>
                  <a:pt x="1746543" y="375144"/>
                  <a:pt x="1752510" y="375144"/>
                  <a:pt x="1764444" y="381101"/>
                </a:cubicBezTo>
                <a:cubicBezTo>
                  <a:pt x="1758477" y="393010"/>
                  <a:pt x="1752510" y="404917"/>
                  <a:pt x="1746543" y="416827"/>
                </a:cubicBezTo>
                <a:cubicBezTo>
                  <a:pt x="1752510" y="416827"/>
                  <a:pt x="1752510" y="422784"/>
                  <a:pt x="1758477" y="422784"/>
                </a:cubicBezTo>
                <a:cubicBezTo>
                  <a:pt x="1776378" y="422784"/>
                  <a:pt x="1800248" y="416827"/>
                  <a:pt x="1800248" y="446600"/>
                </a:cubicBezTo>
                <a:cubicBezTo>
                  <a:pt x="1800248" y="452557"/>
                  <a:pt x="1812182" y="452557"/>
                  <a:pt x="1812182" y="458510"/>
                </a:cubicBezTo>
                <a:cubicBezTo>
                  <a:pt x="1824116" y="464467"/>
                  <a:pt x="1836050" y="470420"/>
                  <a:pt x="1836050" y="482330"/>
                </a:cubicBezTo>
                <a:cubicBezTo>
                  <a:pt x="1847983" y="512106"/>
                  <a:pt x="1865884" y="518059"/>
                  <a:pt x="1895721" y="518059"/>
                </a:cubicBezTo>
                <a:cubicBezTo>
                  <a:pt x="1901688" y="512106"/>
                  <a:pt x="1907655" y="512106"/>
                  <a:pt x="1925556" y="512106"/>
                </a:cubicBezTo>
                <a:cubicBezTo>
                  <a:pt x="1919589" y="535923"/>
                  <a:pt x="1919589" y="559742"/>
                  <a:pt x="1919589" y="589515"/>
                </a:cubicBezTo>
                <a:cubicBezTo>
                  <a:pt x="1883787" y="571652"/>
                  <a:pt x="1853950" y="559742"/>
                  <a:pt x="1830083" y="547832"/>
                </a:cubicBezTo>
                <a:cubicBezTo>
                  <a:pt x="1830083" y="547832"/>
                  <a:pt x="1824116" y="553786"/>
                  <a:pt x="1824116" y="553786"/>
                </a:cubicBezTo>
                <a:cubicBezTo>
                  <a:pt x="1824116" y="577606"/>
                  <a:pt x="1830083" y="595469"/>
                  <a:pt x="1836050" y="619289"/>
                </a:cubicBezTo>
                <a:cubicBezTo>
                  <a:pt x="1859917" y="619289"/>
                  <a:pt x="1865884" y="601425"/>
                  <a:pt x="1853950" y="583562"/>
                </a:cubicBezTo>
                <a:cubicBezTo>
                  <a:pt x="1883787" y="589515"/>
                  <a:pt x="1907655" y="595469"/>
                  <a:pt x="1925556" y="595469"/>
                </a:cubicBezTo>
                <a:cubicBezTo>
                  <a:pt x="1943457" y="619289"/>
                  <a:pt x="1961357" y="637152"/>
                  <a:pt x="1979261" y="655018"/>
                </a:cubicBezTo>
                <a:cubicBezTo>
                  <a:pt x="1985228" y="660972"/>
                  <a:pt x="1997161" y="655018"/>
                  <a:pt x="2009095" y="655018"/>
                </a:cubicBezTo>
                <a:cubicBezTo>
                  <a:pt x="2015062" y="655018"/>
                  <a:pt x="2015062" y="649062"/>
                  <a:pt x="2015062" y="649062"/>
                </a:cubicBezTo>
                <a:cubicBezTo>
                  <a:pt x="2009095" y="643108"/>
                  <a:pt x="2003128" y="637152"/>
                  <a:pt x="1991194" y="631199"/>
                </a:cubicBezTo>
                <a:cubicBezTo>
                  <a:pt x="1997161" y="619289"/>
                  <a:pt x="1997161" y="613335"/>
                  <a:pt x="1997161" y="601425"/>
                </a:cubicBezTo>
                <a:cubicBezTo>
                  <a:pt x="1985228" y="601425"/>
                  <a:pt x="1967327" y="601425"/>
                  <a:pt x="1949423" y="601425"/>
                </a:cubicBezTo>
                <a:cubicBezTo>
                  <a:pt x="1967327" y="589515"/>
                  <a:pt x="1979261" y="583562"/>
                  <a:pt x="1997161" y="577606"/>
                </a:cubicBezTo>
                <a:cubicBezTo>
                  <a:pt x="1985228" y="565696"/>
                  <a:pt x="1973294" y="541879"/>
                  <a:pt x="1967327" y="541879"/>
                </a:cubicBezTo>
                <a:cubicBezTo>
                  <a:pt x="1919589" y="541879"/>
                  <a:pt x="1931523" y="500196"/>
                  <a:pt x="1913622" y="482330"/>
                </a:cubicBezTo>
                <a:cubicBezTo>
                  <a:pt x="1919589" y="476376"/>
                  <a:pt x="1931523" y="470420"/>
                  <a:pt x="1937490" y="464467"/>
                </a:cubicBezTo>
                <a:cubicBezTo>
                  <a:pt x="1925556" y="458510"/>
                  <a:pt x="1919589" y="446600"/>
                  <a:pt x="1913622" y="446600"/>
                </a:cubicBezTo>
                <a:cubicBezTo>
                  <a:pt x="1907655" y="428737"/>
                  <a:pt x="1907655" y="416827"/>
                  <a:pt x="1907655" y="398964"/>
                </a:cubicBezTo>
                <a:cubicBezTo>
                  <a:pt x="1937490" y="398964"/>
                  <a:pt x="1967327" y="381101"/>
                  <a:pt x="1973294" y="428737"/>
                </a:cubicBezTo>
                <a:cubicBezTo>
                  <a:pt x="1973294" y="428737"/>
                  <a:pt x="1991194" y="434693"/>
                  <a:pt x="1997161" y="434693"/>
                </a:cubicBezTo>
                <a:cubicBezTo>
                  <a:pt x="2003128" y="434693"/>
                  <a:pt x="2009095" y="428737"/>
                  <a:pt x="2015062" y="416827"/>
                </a:cubicBezTo>
                <a:cubicBezTo>
                  <a:pt x="2021029" y="434693"/>
                  <a:pt x="2021029" y="446600"/>
                  <a:pt x="2021029" y="458510"/>
                </a:cubicBezTo>
                <a:cubicBezTo>
                  <a:pt x="2032963" y="452557"/>
                  <a:pt x="2038930" y="440647"/>
                  <a:pt x="2044897" y="440647"/>
                </a:cubicBezTo>
                <a:cubicBezTo>
                  <a:pt x="2074734" y="428737"/>
                  <a:pt x="2110535" y="422784"/>
                  <a:pt x="2140372" y="410874"/>
                </a:cubicBezTo>
                <a:cubicBezTo>
                  <a:pt x="2170207" y="404917"/>
                  <a:pt x="2194075" y="416827"/>
                  <a:pt x="2200042" y="446600"/>
                </a:cubicBezTo>
                <a:cubicBezTo>
                  <a:pt x="2211975" y="470420"/>
                  <a:pt x="2206008" y="494240"/>
                  <a:pt x="2206008" y="518059"/>
                </a:cubicBezTo>
                <a:cubicBezTo>
                  <a:pt x="2206008" y="541879"/>
                  <a:pt x="2200042" y="547832"/>
                  <a:pt x="2176174" y="529969"/>
                </a:cubicBezTo>
                <a:cubicBezTo>
                  <a:pt x="2176174" y="547832"/>
                  <a:pt x="2182141" y="559742"/>
                  <a:pt x="2182141" y="571652"/>
                </a:cubicBezTo>
                <a:cubicBezTo>
                  <a:pt x="2206008" y="553786"/>
                  <a:pt x="2217945" y="565696"/>
                  <a:pt x="2223912" y="583562"/>
                </a:cubicBezTo>
                <a:cubicBezTo>
                  <a:pt x="2229879" y="607379"/>
                  <a:pt x="2235846" y="631199"/>
                  <a:pt x="2241813" y="655018"/>
                </a:cubicBezTo>
                <a:cubicBezTo>
                  <a:pt x="2247779" y="672882"/>
                  <a:pt x="2253746" y="678835"/>
                  <a:pt x="2271647" y="666925"/>
                </a:cubicBezTo>
                <a:cubicBezTo>
                  <a:pt x="2265680" y="631199"/>
                  <a:pt x="2307451" y="643108"/>
                  <a:pt x="2319385" y="619289"/>
                </a:cubicBezTo>
                <a:cubicBezTo>
                  <a:pt x="2301484" y="595469"/>
                  <a:pt x="2277614" y="649062"/>
                  <a:pt x="2253746" y="613335"/>
                </a:cubicBezTo>
                <a:cubicBezTo>
                  <a:pt x="2271647" y="607379"/>
                  <a:pt x="2277614" y="607379"/>
                  <a:pt x="2295515" y="607379"/>
                </a:cubicBezTo>
                <a:cubicBezTo>
                  <a:pt x="2289548" y="583562"/>
                  <a:pt x="2283581" y="565696"/>
                  <a:pt x="2277614" y="547832"/>
                </a:cubicBezTo>
                <a:cubicBezTo>
                  <a:pt x="2283581" y="541879"/>
                  <a:pt x="2295515" y="541879"/>
                  <a:pt x="2301484" y="535923"/>
                </a:cubicBezTo>
                <a:cubicBezTo>
                  <a:pt x="2259713" y="529969"/>
                  <a:pt x="2277614" y="512106"/>
                  <a:pt x="2289548" y="488284"/>
                </a:cubicBezTo>
                <a:cubicBezTo>
                  <a:pt x="2277614" y="482330"/>
                  <a:pt x="2265680" y="482330"/>
                  <a:pt x="2253746" y="470420"/>
                </a:cubicBezTo>
                <a:cubicBezTo>
                  <a:pt x="2265680" y="464467"/>
                  <a:pt x="2277614" y="458510"/>
                  <a:pt x="2295515" y="452557"/>
                </a:cubicBezTo>
                <a:cubicBezTo>
                  <a:pt x="2271647" y="446600"/>
                  <a:pt x="2253746" y="440647"/>
                  <a:pt x="2241813" y="434693"/>
                </a:cubicBezTo>
                <a:cubicBezTo>
                  <a:pt x="2235846" y="416827"/>
                  <a:pt x="2229879" y="398964"/>
                  <a:pt x="2223912" y="381101"/>
                </a:cubicBezTo>
                <a:cubicBezTo>
                  <a:pt x="2253746" y="339418"/>
                  <a:pt x="2253746" y="339418"/>
                  <a:pt x="2283581" y="351327"/>
                </a:cubicBezTo>
                <a:cubicBezTo>
                  <a:pt x="2295515" y="321554"/>
                  <a:pt x="2247779" y="291778"/>
                  <a:pt x="2283581" y="262005"/>
                </a:cubicBezTo>
                <a:cubicBezTo>
                  <a:pt x="2271647" y="226278"/>
                  <a:pt x="2259713" y="190549"/>
                  <a:pt x="2253746" y="148866"/>
                </a:cubicBezTo>
                <a:cubicBezTo>
                  <a:pt x="2277614" y="142912"/>
                  <a:pt x="2289548" y="154822"/>
                  <a:pt x="2295515" y="166732"/>
                </a:cubicBezTo>
                <a:cubicBezTo>
                  <a:pt x="2307451" y="208415"/>
                  <a:pt x="2325352" y="244142"/>
                  <a:pt x="2343253" y="285825"/>
                </a:cubicBezTo>
                <a:cubicBezTo>
                  <a:pt x="2361153" y="273915"/>
                  <a:pt x="2373090" y="267961"/>
                  <a:pt x="2385024" y="256052"/>
                </a:cubicBezTo>
                <a:cubicBezTo>
                  <a:pt x="2390991" y="267961"/>
                  <a:pt x="2396958" y="273915"/>
                  <a:pt x="2402924" y="285825"/>
                </a:cubicBezTo>
                <a:cubicBezTo>
                  <a:pt x="2402924" y="279871"/>
                  <a:pt x="2408891" y="279871"/>
                  <a:pt x="2408891" y="279871"/>
                </a:cubicBezTo>
                <a:cubicBezTo>
                  <a:pt x="2402924" y="262005"/>
                  <a:pt x="2390991" y="244142"/>
                  <a:pt x="2385024" y="232232"/>
                </a:cubicBezTo>
                <a:cubicBezTo>
                  <a:pt x="2379057" y="232232"/>
                  <a:pt x="2373090" y="238188"/>
                  <a:pt x="2361153" y="238188"/>
                </a:cubicBezTo>
                <a:cubicBezTo>
                  <a:pt x="2361153" y="220322"/>
                  <a:pt x="2361153" y="208415"/>
                  <a:pt x="2361153" y="196505"/>
                </a:cubicBezTo>
                <a:cubicBezTo>
                  <a:pt x="2355187" y="172686"/>
                  <a:pt x="2343253" y="148866"/>
                  <a:pt x="2337286" y="125049"/>
                </a:cubicBezTo>
                <a:cubicBezTo>
                  <a:pt x="2325352" y="101229"/>
                  <a:pt x="2325352" y="83366"/>
                  <a:pt x="2343253" y="65500"/>
                </a:cubicBezTo>
                <a:cubicBezTo>
                  <a:pt x="2325352" y="47637"/>
                  <a:pt x="2301484" y="29773"/>
                  <a:pt x="2307451" y="0"/>
                </a:cubicBezTo>
                <a:lnTo>
                  <a:pt x="2324606" y="0"/>
                </a:lnTo>
                <a:lnTo>
                  <a:pt x="2337286" y="0"/>
                </a:lnTo>
                <a:cubicBezTo>
                  <a:pt x="2373090" y="35727"/>
                  <a:pt x="2390991" y="83366"/>
                  <a:pt x="2408891" y="131003"/>
                </a:cubicBezTo>
                <a:cubicBezTo>
                  <a:pt x="2414858" y="136956"/>
                  <a:pt x="2426792" y="142912"/>
                  <a:pt x="2432759" y="154822"/>
                </a:cubicBezTo>
                <a:cubicBezTo>
                  <a:pt x="2432759" y="125049"/>
                  <a:pt x="2432759" y="101229"/>
                  <a:pt x="2426792" y="83366"/>
                </a:cubicBezTo>
                <a:cubicBezTo>
                  <a:pt x="2426792" y="71456"/>
                  <a:pt x="2420825" y="65500"/>
                  <a:pt x="2420825" y="53593"/>
                </a:cubicBezTo>
                <a:cubicBezTo>
                  <a:pt x="2414858" y="47637"/>
                  <a:pt x="2414858" y="35727"/>
                  <a:pt x="2408891" y="23817"/>
                </a:cubicBezTo>
                <a:cubicBezTo>
                  <a:pt x="2408891" y="17864"/>
                  <a:pt x="2408891" y="5954"/>
                  <a:pt x="2408891" y="0"/>
                </a:cubicBezTo>
                <a:lnTo>
                  <a:pt x="2957864" y="0"/>
                </a:lnTo>
                <a:lnTo>
                  <a:pt x="3506837" y="0"/>
                </a:lnTo>
                <a:cubicBezTo>
                  <a:pt x="3506837" y="11910"/>
                  <a:pt x="3512804" y="23817"/>
                  <a:pt x="3512804" y="35727"/>
                </a:cubicBezTo>
                <a:cubicBezTo>
                  <a:pt x="3512804" y="59546"/>
                  <a:pt x="3518771" y="77410"/>
                  <a:pt x="3518771" y="95276"/>
                </a:cubicBezTo>
                <a:cubicBezTo>
                  <a:pt x="3524738" y="113139"/>
                  <a:pt x="3530704" y="125049"/>
                  <a:pt x="3530704" y="136956"/>
                </a:cubicBezTo>
                <a:cubicBezTo>
                  <a:pt x="3530704" y="160776"/>
                  <a:pt x="3524738" y="190549"/>
                  <a:pt x="3560542" y="190549"/>
                </a:cubicBezTo>
                <a:cubicBezTo>
                  <a:pt x="3566509" y="190549"/>
                  <a:pt x="3566509" y="202459"/>
                  <a:pt x="3572476" y="202459"/>
                </a:cubicBezTo>
                <a:cubicBezTo>
                  <a:pt x="3590376" y="232232"/>
                  <a:pt x="3614244" y="256052"/>
                  <a:pt x="3632147" y="279871"/>
                </a:cubicBezTo>
                <a:cubicBezTo>
                  <a:pt x="3638114" y="291778"/>
                  <a:pt x="3644081" y="309644"/>
                  <a:pt x="3650048" y="327508"/>
                </a:cubicBezTo>
                <a:cubicBezTo>
                  <a:pt x="3656015" y="363234"/>
                  <a:pt x="3656015" y="398964"/>
                  <a:pt x="3661982" y="422784"/>
                </a:cubicBezTo>
                <a:cubicBezTo>
                  <a:pt x="3679882" y="434693"/>
                  <a:pt x="3697783" y="440647"/>
                  <a:pt x="3703750" y="452557"/>
                </a:cubicBezTo>
                <a:cubicBezTo>
                  <a:pt x="3745521" y="553786"/>
                  <a:pt x="3781323" y="660972"/>
                  <a:pt x="3793256" y="768157"/>
                </a:cubicBezTo>
                <a:cubicBezTo>
                  <a:pt x="3793256" y="780064"/>
                  <a:pt x="3799226" y="791974"/>
                  <a:pt x="3805193" y="797930"/>
                </a:cubicBezTo>
                <a:cubicBezTo>
                  <a:pt x="3811160" y="815794"/>
                  <a:pt x="3823094" y="833657"/>
                  <a:pt x="3829060" y="851523"/>
                </a:cubicBezTo>
                <a:cubicBezTo>
                  <a:pt x="3846961" y="899160"/>
                  <a:pt x="3858895" y="946796"/>
                  <a:pt x="3906633" y="970616"/>
                </a:cubicBezTo>
                <a:cubicBezTo>
                  <a:pt x="3912600" y="976569"/>
                  <a:pt x="3924534" y="1000389"/>
                  <a:pt x="3918567" y="1006345"/>
                </a:cubicBezTo>
                <a:cubicBezTo>
                  <a:pt x="3894699" y="1065892"/>
                  <a:pt x="3912600" y="1113528"/>
                  <a:pt x="3942434" y="1161165"/>
                </a:cubicBezTo>
                <a:cubicBezTo>
                  <a:pt x="3954368" y="1184985"/>
                  <a:pt x="3966305" y="1208804"/>
                  <a:pt x="3978239" y="1232624"/>
                </a:cubicBezTo>
                <a:cubicBezTo>
                  <a:pt x="3996139" y="1262397"/>
                  <a:pt x="4002106" y="1292170"/>
                  <a:pt x="4020007" y="1321943"/>
                </a:cubicBezTo>
                <a:cubicBezTo>
                  <a:pt x="4031941" y="1345763"/>
                  <a:pt x="4037908" y="1369580"/>
                  <a:pt x="4025974" y="1393399"/>
                </a:cubicBezTo>
                <a:cubicBezTo>
                  <a:pt x="4014040" y="1429126"/>
                  <a:pt x="4031941" y="1464856"/>
                  <a:pt x="4061778" y="1482719"/>
                </a:cubicBezTo>
                <a:cubicBezTo>
                  <a:pt x="4067745" y="1488675"/>
                  <a:pt x="4073712" y="1500585"/>
                  <a:pt x="4079679" y="1512492"/>
                </a:cubicBezTo>
                <a:cubicBezTo>
                  <a:pt x="4079679" y="1530358"/>
                  <a:pt x="4079679" y="1548222"/>
                  <a:pt x="4085645" y="1566085"/>
                </a:cubicBezTo>
                <a:cubicBezTo>
                  <a:pt x="4109513" y="1601814"/>
                  <a:pt x="4109513" y="1619678"/>
                  <a:pt x="4073712" y="1649451"/>
                </a:cubicBezTo>
                <a:cubicBezTo>
                  <a:pt x="4061778" y="1655404"/>
                  <a:pt x="4049844" y="1667314"/>
                  <a:pt x="4043874" y="1679224"/>
                </a:cubicBezTo>
                <a:cubicBezTo>
                  <a:pt x="4025974" y="1703044"/>
                  <a:pt x="4020007" y="1732817"/>
                  <a:pt x="3978239" y="1732817"/>
                </a:cubicBezTo>
                <a:cubicBezTo>
                  <a:pt x="3996139" y="1768546"/>
                  <a:pt x="4014040" y="1792363"/>
                  <a:pt x="4025974" y="1822136"/>
                </a:cubicBezTo>
                <a:cubicBezTo>
                  <a:pt x="4037908" y="1834046"/>
                  <a:pt x="4043874" y="1851910"/>
                  <a:pt x="4043874" y="1863819"/>
                </a:cubicBezTo>
                <a:cubicBezTo>
                  <a:pt x="4031941" y="1899549"/>
                  <a:pt x="4049844" y="1929322"/>
                  <a:pt x="4061778" y="1959095"/>
                </a:cubicBezTo>
                <a:cubicBezTo>
                  <a:pt x="4061778" y="1965049"/>
                  <a:pt x="4067745" y="1976959"/>
                  <a:pt x="4073712" y="1982915"/>
                </a:cubicBezTo>
                <a:cubicBezTo>
                  <a:pt x="4097579" y="2000778"/>
                  <a:pt x="4109513" y="2024598"/>
                  <a:pt x="4103546" y="2054371"/>
                </a:cubicBezTo>
                <a:cubicBezTo>
                  <a:pt x="4103546" y="2060325"/>
                  <a:pt x="4103546" y="2066281"/>
                  <a:pt x="4109513" y="2072234"/>
                </a:cubicBezTo>
                <a:cubicBezTo>
                  <a:pt x="4121447" y="2102008"/>
                  <a:pt x="4139350" y="2131781"/>
                  <a:pt x="4151284" y="2161554"/>
                </a:cubicBezTo>
                <a:cubicBezTo>
                  <a:pt x="4157251" y="2179420"/>
                  <a:pt x="4157251" y="2197283"/>
                  <a:pt x="4163218" y="2221103"/>
                </a:cubicBezTo>
                <a:cubicBezTo>
                  <a:pt x="4169185" y="2233010"/>
                  <a:pt x="4181119" y="2250876"/>
                  <a:pt x="4181119" y="2268739"/>
                </a:cubicBezTo>
                <a:cubicBezTo>
                  <a:pt x="4193052" y="2334242"/>
                  <a:pt x="4216923" y="2393788"/>
                  <a:pt x="4264658" y="2447381"/>
                </a:cubicBezTo>
                <a:cubicBezTo>
                  <a:pt x="4282559" y="2465245"/>
                  <a:pt x="4276592" y="2483108"/>
                  <a:pt x="4264658" y="2495018"/>
                </a:cubicBezTo>
                <a:cubicBezTo>
                  <a:pt x="4288526" y="2554564"/>
                  <a:pt x="4312396" y="2608157"/>
                  <a:pt x="4336264" y="2667703"/>
                </a:cubicBezTo>
                <a:cubicBezTo>
                  <a:pt x="4342230" y="2673659"/>
                  <a:pt x="4336264" y="2685567"/>
                  <a:pt x="4336264" y="2691523"/>
                </a:cubicBezTo>
                <a:cubicBezTo>
                  <a:pt x="4330297" y="2727250"/>
                  <a:pt x="4318363" y="2757026"/>
                  <a:pt x="4324330" y="2792752"/>
                </a:cubicBezTo>
                <a:cubicBezTo>
                  <a:pt x="4330297" y="2834435"/>
                  <a:pt x="4348197" y="2870165"/>
                  <a:pt x="4360131" y="2911845"/>
                </a:cubicBezTo>
                <a:cubicBezTo>
                  <a:pt x="4372065" y="2935665"/>
                  <a:pt x="4378032" y="2965438"/>
                  <a:pt x="4378032" y="2989257"/>
                </a:cubicBezTo>
                <a:cubicBezTo>
                  <a:pt x="4378032" y="3019031"/>
                  <a:pt x="4372065" y="3054760"/>
                  <a:pt x="4372065" y="3084533"/>
                </a:cubicBezTo>
                <a:cubicBezTo>
                  <a:pt x="4372065" y="3102396"/>
                  <a:pt x="4372065" y="3126216"/>
                  <a:pt x="4366098" y="3144079"/>
                </a:cubicBezTo>
                <a:cubicBezTo>
                  <a:pt x="4366098" y="3161943"/>
                  <a:pt x="4366098" y="3173853"/>
                  <a:pt x="4372065" y="3185762"/>
                </a:cubicBezTo>
                <a:cubicBezTo>
                  <a:pt x="4383999" y="3239355"/>
                  <a:pt x="4407869" y="3286992"/>
                  <a:pt x="4407869" y="3340585"/>
                </a:cubicBezTo>
                <a:cubicBezTo>
                  <a:pt x="4413836" y="3459677"/>
                  <a:pt x="4407869" y="3578773"/>
                  <a:pt x="4407869" y="3703822"/>
                </a:cubicBezTo>
                <a:cubicBezTo>
                  <a:pt x="4407869" y="3715729"/>
                  <a:pt x="4413836" y="3727639"/>
                  <a:pt x="4413836" y="3739548"/>
                </a:cubicBezTo>
                <a:cubicBezTo>
                  <a:pt x="4416818" y="3757414"/>
                  <a:pt x="4422785" y="3775278"/>
                  <a:pt x="4426517" y="3793141"/>
                </a:cubicBezTo>
                <a:cubicBezTo>
                  <a:pt x="4430246" y="3811005"/>
                  <a:pt x="4431737" y="3828871"/>
                  <a:pt x="4425770" y="3846734"/>
                </a:cubicBezTo>
                <a:cubicBezTo>
                  <a:pt x="4419803" y="3864597"/>
                  <a:pt x="4425770" y="3882461"/>
                  <a:pt x="4425770" y="3900327"/>
                </a:cubicBezTo>
                <a:cubicBezTo>
                  <a:pt x="4419803" y="3936054"/>
                  <a:pt x="4419803" y="3971783"/>
                  <a:pt x="4413836" y="4007510"/>
                </a:cubicBezTo>
                <a:cubicBezTo>
                  <a:pt x="4413836" y="4019420"/>
                  <a:pt x="4401902" y="4031329"/>
                  <a:pt x="4389968" y="4031329"/>
                </a:cubicBezTo>
                <a:cubicBezTo>
                  <a:pt x="4378032" y="4031329"/>
                  <a:pt x="4360131" y="4019420"/>
                  <a:pt x="4360131" y="4013466"/>
                </a:cubicBezTo>
                <a:cubicBezTo>
                  <a:pt x="4360131" y="3989646"/>
                  <a:pt x="4342230" y="3983690"/>
                  <a:pt x="4330297" y="3971783"/>
                </a:cubicBezTo>
                <a:cubicBezTo>
                  <a:pt x="4312396" y="3953917"/>
                  <a:pt x="4300459" y="3936054"/>
                  <a:pt x="4288526" y="3918190"/>
                </a:cubicBezTo>
                <a:cubicBezTo>
                  <a:pt x="4264658" y="3894371"/>
                  <a:pt x="4240790" y="3870551"/>
                  <a:pt x="4216923" y="3840778"/>
                </a:cubicBezTo>
                <a:cubicBezTo>
                  <a:pt x="4222890" y="3882461"/>
                  <a:pt x="4222890" y="3918190"/>
                  <a:pt x="4234824" y="3953917"/>
                </a:cubicBezTo>
                <a:cubicBezTo>
                  <a:pt x="4246757" y="3995600"/>
                  <a:pt x="4270625" y="4037283"/>
                  <a:pt x="4282559" y="4084922"/>
                </a:cubicBezTo>
                <a:cubicBezTo>
                  <a:pt x="4294493" y="4114695"/>
                  <a:pt x="4294493" y="4144468"/>
                  <a:pt x="4300459" y="4174242"/>
                </a:cubicBezTo>
                <a:cubicBezTo>
                  <a:pt x="4306429" y="4192105"/>
                  <a:pt x="4306429" y="4215925"/>
                  <a:pt x="4312396" y="4233788"/>
                </a:cubicBezTo>
                <a:cubicBezTo>
                  <a:pt x="4318363" y="4269518"/>
                  <a:pt x="4330297" y="4311201"/>
                  <a:pt x="4336264" y="4346927"/>
                </a:cubicBezTo>
                <a:cubicBezTo>
                  <a:pt x="4336264" y="4358837"/>
                  <a:pt x="4342230" y="4370747"/>
                  <a:pt x="4342230" y="4376700"/>
                </a:cubicBezTo>
                <a:cubicBezTo>
                  <a:pt x="4360131" y="4400520"/>
                  <a:pt x="4372065" y="4424340"/>
                  <a:pt x="4354164" y="4448157"/>
                </a:cubicBezTo>
                <a:cubicBezTo>
                  <a:pt x="4348197" y="4454113"/>
                  <a:pt x="4348197" y="4460066"/>
                  <a:pt x="4348197" y="4466023"/>
                </a:cubicBezTo>
                <a:cubicBezTo>
                  <a:pt x="4354164" y="4483886"/>
                  <a:pt x="4366098" y="4507706"/>
                  <a:pt x="4360131" y="4525569"/>
                </a:cubicBezTo>
                <a:cubicBezTo>
                  <a:pt x="4342230" y="4555342"/>
                  <a:pt x="4366098" y="4579162"/>
                  <a:pt x="4372065" y="4608935"/>
                </a:cubicBezTo>
                <a:cubicBezTo>
                  <a:pt x="4372065" y="4620845"/>
                  <a:pt x="4378032" y="4638708"/>
                  <a:pt x="4378032" y="4650618"/>
                </a:cubicBezTo>
                <a:cubicBezTo>
                  <a:pt x="4372065" y="4686345"/>
                  <a:pt x="4366098" y="4722074"/>
                  <a:pt x="4366098" y="4757801"/>
                </a:cubicBezTo>
                <a:cubicBezTo>
                  <a:pt x="4366098" y="4769711"/>
                  <a:pt x="4372065" y="4787574"/>
                  <a:pt x="4366098" y="4799484"/>
                </a:cubicBezTo>
                <a:cubicBezTo>
                  <a:pt x="4354164" y="4829257"/>
                  <a:pt x="4342230" y="4853077"/>
                  <a:pt x="4366098" y="4882850"/>
                </a:cubicBezTo>
                <a:cubicBezTo>
                  <a:pt x="4366098" y="4888806"/>
                  <a:pt x="4360131" y="4900713"/>
                  <a:pt x="4360131" y="4906669"/>
                </a:cubicBezTo>
                <a:cubicBezTo>
                  <a:pt x="4354164" y="4918579"/>
                  <a:pt x="4354164" y="4930486"/>
                  <a:pt x="4354164" y="4936443"/>
                </a:cubicBezTo>
                <a:cubicBezTo>
                  <a:pt x="4366098" y="4960262"/>
                  <a:pt x="4366098" y="4978126"/>
                  <a:pt x="4354164" y="5001945"/>
                </a:cubicBezTo>
                <a:cubicBezTo>
                  <a:pt x="4342230" y="5019809"/>
                  <a:pt x="4324330" y="5019809"/>
                  <a:pt x="4312396" y="5001945"/>
                </a:cubicBezTo>
                <a:cubicBezTo>
                  <a:pt x="4288526" y="4966216"/>
                  <a:pt x="4264658" y="4930486"/>
                  <a:pt x="4234824" y="4894760"/>
                </a:cubicBezTo>
                <a:cubicBezTo>
                  <a:pt x="4204986" y="4853077"/>
                  <a:pt x="4169185" y="4805440"/>
                  <a:pt x="4133383" y="4757801"/>
                </a:cubicBezTo>
                <a:cubicBezTo>
                  <a:pt x="4133383" y="4757801"/>
                  <a:pt x="4127414" y="4751847"/>
                  <a:pt x="4127414" y="4745891"/>
                </a:cubicBezTo>
                <a:cubicBezTo>
                  <a:pt x="4121447" y="4728028"/>
                  <a:pt x="4115480" y="4704208"/>
                  <a:pt x="4109513" y="4686345"/>
                </a:cubicBezTo>
                <a:cubicBezTo>
                  <a:pt x="4085645" y="4638708"/>
                  <a:pt x="4067745" y="4597025"/>
                  <a:pt x="4043874" y="4549386"/>
                </a:cubicBezTo>
                <a:cubicBezTo>
                  <a:pt x="4043874" y="4543432"/>
                  <a:pt x="4037908" y="4537479"/>
                  <a:pt x="4031941" y="4525569"/>
                </a:cubicBezTo>
                <a:cubicBezTo>
                  <a:pt x="4014040" y="4501749"/>
                  <a:pt x="3990172" y="4477930"/>
                  <a:pt x="3990172" y="4442203"/>
                </a:cubicBezTo>
                <a:cubicBezTo>
                  <a:pt x="3990172" y="4388610"/>
                  <a:pt x="3990172" y="4335017"/>
                  <a:pt x="3936467" y="4299291"/>
                </a:cubicBezTo>
                <a:cubicBezTo>
                  <a:pt x="3936467" y="4299291"/>
                  <a:pt x="3936467" y="4293334"/>
                  <a:pt x="3936467" y="4287381"/>
                </a:cubicBezTo>
                <a:cubicBezTo>
                  <a:pt x="3924534" y="4263561"/>
                  <a:pt x="3912600" y="4239744"/>
                  <a:pt x="3900666" y="4209969"/>
                </a:cubicBezTo>
                <a:cubicBezTo>
                  <a:pt x="3894699" y="4215925"/>
                  <a:pt x="3888732" y="4215925"/>
                  <a:pt x="3882765" y="4215925"/>
                </a:cubicBezTo>
                <a:cubicBezTo>
                  <a:pt x="3888732" y="4257608"/>
                  <a:pt x="3894699" y="4299291"/>
                  <a:pt x="3900666" y="4340974"/>
                </a:cubicBezTo>
                <a:cubicBezTo>
                  <a:pt x="3906633" y="4358837"/>
                  <a:pt x="3906633" y="4370747"/>
                  <a:pt x="3894699" y="4388610"/>
                </a:cubicBezTo>
                <a:cubicBezTo>
                  <a:pt x="3882765" y="4406474"/>
                  <a:pt x="3888732" y="4436247"/>
                  <a:pt x="3888732" y="4460066"/>
                </a:cubicBezTo>
                <a:cubicBezTo>
                  <a:pt x="3888732" y="4477930"/>
                  <a:pt x="3900666" y="4489840"/>
                  <a:pt x="3900666" y="4501749"/>
                </a:cubicBezTo>
                <a:cubicBezTo>
                  <a:pt x="3906633" y="4537479"/>
                  <a:pt x="3900666" y="4567252"/>
                  <a:pt x="3906633" y="4602979"/>
                </a:cubicBezTo>
                <a:cubicBezTo>
                  <a:pt x="3912600" y="4686345"/>
                  <a:pt x="3936467" y="4775667"/>
                  <a:pt x="3918567" y="4859030"/>
                </a:cubicBezTo>
                <a:cubicBezTo>
                  <a:pt x="3912600" y="4906669"/>
                  <a:pt x="3918567" y="4948352"/>
                  <a:pt x="3918567" y="4990035"/>
                </a:cubicBezTo>
                <a:cubicBezTo>
                  <a:pt x="3918567" y="5007899"/>
                  <a:pt x="3930501" y="5025762"/>
                  <a:pt x="3930501" y="5043628"/>
                </a:cubicBezTo>
                <a:cubicBezTo>
                  <a:pt x="3912600" y="5121038"/>
                  <a:pt x="3924534" y="5192494"/>
                  <a:pt x="3948401" y="5263950"/>
                </a:cubicBezTo>
                <a:cubicBezTo>
                  <a:pt x="3966305" y="5323497"/>
                  <a:pt x="3978239" y="5377089"/>
                  <a:pt x="3990172" y="5436636"/>
                </a:cubicBezTo>
                <a:cubicBezTo>
                  <a:pt x="3996139" y="5448546"/>
                  <a:pt x="3996139" y="5460455"/>
                  <a:pt x="4008073" y="5472365"/>
                </a:cubicBezTo>
                <a:cubicBezTo>
                  <a:pt x="4031941" y="5514048"/>
                  <a:pt x="4043874" y="5561685"/>
                  <a:pt x="4091612" y="5579548"/>
                </a:cubicBezTo>
                <a:cubicBezTo>
                  <a:pt x="4091612" y="5579548"/>
                  <a:pt x="4091612" y="5585504"/>
                  <a:pt x="4097579" y="5585504"/>
                </a:cubicBezTo>
                <a:cubicBezTo>
                  <a:pt x="4085645" y="5597414"/>
                  <a:pt x="4079679" y="5609324"/>
                  <a:pt x="4079679" y="5627187"/>
                </a:cubicBezTo>
                <a:cubicBezTo>
                  <a:pt x="4073712" y="5633141"/>
                  <a:pt x="4073712" y="5639097"/>
                  <a:pt x="4073712" y="5645051"/>
                </a:cubicBezTo>
                <a:cubicBezTo>
                  <a:pt x="4067745" y="5668870"/>
                  <a:pt x="4061778" y="5698644"/>
                  <a:pt x="4055811" y="5722463"/>
                </a:cubicBezTo>
                <a:cubicBezTo>
                  <a:pt x="4055811" y="5734370"/>
                  <a:pt x="4067745" y="5752236"/>
                  <a:pt x="4073712" y="5758190"/>
                </a:cubicBezTo>
                <a:cubicBezTo>
                  <a:pt x="4121447" y="5776053"/>
                  <a:pt x="4127414" y="5823693"/>
                  <a:pt x="4133383" y="5865375"/>
                </a:cubicBezTo>
                <a:cubicBezTo>
                  <a:pt x="4139350" y="5895149"/>
                  <a:pt x="4145317" y="5930875"/>
                  <a:pt x="4145317" y="5960649"/>
                </a:cubicBezTo>
                <a:cubicBezTo>
                  <a:pt x="4145317" y="5984468"/>
                  <a:pt x="4145317" y="6008288"/>
                  <a:pt x="4145317" y="6032105"/>
                </a:cubicBezTo>
                <a:cubicBezTo>
                  <a:pt x="4145317" y="6038061"/>
                  <a:pt x="4151284" y="6049971"/>
                  <a:pt x="4151284" y="6049971"/>
                </a:cubicBezTo>
                <a:cubicBezTo>
                  <a:pt x="4181119" y="6067834"/>
                  <a:pt x="4181119" y="6097607"/>
                  <a:pt x="4181119" y="6127381"/>
                </a:cubicBezTo>
                <a:cubicBezTo>
                  <a:pt x="4181119" y="6192883"/>
                  <a:pt x="4175152" y="6264339"/>
                  <a:pt x="4181119" y="6329842"/>
                </a:cubicBezTo>
                <a:cubicBezTo>
                  <a:pt x="4187086" y="6407252"/>
                  <a:pt x="4199019" y="6478708"/>
                  <a:pt x="4210953" y="6556120"/>
                </a:cubicBezTo>
                <a:cubicBezTo>
                  <a:pt x="4210953" y="6562074"/>
                  <a:pt x="4204986" y="6568027"/>
                  <a:pt x="4204986" y="6573984"/>
                </a:cubicBezTo>
                <a:cubicBezTo>
                  <a:pt x="4199019" y="6585893"/>
                  <a:pt x="4193052" y="6597803"/>
                  <a:pt x="4193052" y="6603757"/>
                </a:cubicBezTo>
                <a:cubicBezTo>
                  <a:pt x="4199019" y="6627576"/>
                  <a:pt x="4210953" y="6651393"/>
                  <a:pt x="4216923" y="6675213"/>
                </a:cubicBezTo>
                <a:cubicBezTo>
                  <a:pt x="4222890" y="6693076"/>
                  <a:pt x="4234824" y="6710942"/>
                  <a:pt x="4246757" y="6734759"/>
                </a:cubicBezTo>
                <a:cubicBezTo>
                  <a:pt x="4246757" y="6740716"/>
                  <a:pt x="4258691" y="6740716"/>
                  <a:pt x="4258691" y="6752625"/>
                </a:cubicBezTo>
                <a:cubicBezTo>
                  <a:pt x="4267642" y="6770489"/>
                  <a:pt x="4275100" y="6788353"/>
                  <a:pt x="4281067" y="6806217"/>
                </a:cubicBezTo>
                <a:lnTo>
                  <a:pt x="4294040" y="6858000"/>
                </a:lnTo>
                <a:lnTo>
                  <a:pt x="2665476" y="6858000"/>
                </a:lnTo>
                <a:lnTo>
                  <a:pt x="2665476" y="6814404"/>
                </a:lnTo>
                <a:cubicBezTo>
                  <a:pt x="2665476" y="6798773"/>
                  <a:pt x="2665476" y="6782397"/>
                  <a:pt x="2665476" y="6764532"/>
                </a:cubicBezTo>
                <a:cubicBezTo>
                  <a:pt x="2611774" y="6770489"/>
                  <a:pt x="2575970" y="6758579"/>
                  <a:pt x="2564036" y="6710942"/>
                </a:cubicBezTo>
                <a:cubicBezTo>
                  <a:pt x="2552102" y="6663303"/>
                  <a:pt x="2575970" y="6639486"/>
                  <a:pt x="2605805" y="6609710"/>
                </a:cubicBezTo>
                <a:cubicBezTo>
                  <a:pt x="2587904" y="6585893"/>
                  <a:pt x="2593871" y="6562074"/>
                  <a:pt x="2605805" y="6532301"/>
                </a:cubicBezTo>
                <a:cubicBezTo>
                  <a:pt x="2611774" y="6526347"/>
                  <a:pt x="2611774" y="6520391"/>
                  <a:pt x="2605805" y="6514437"/>
                </a:cubicBezTo>
                <a:cubicBezTo>
                  <a:pt x="2605805" y="6502527"/>
                  <a:pt x="2599838" y="6484664"/>
                  <a:pt x="2593871" y="6472754"/>
                </a:cubicBezTo>
                <a:cubicBezTo>
                  <a:pt x="2593871" y="6448935"/>
                  <a:pt x="2587904" y="6431071"/>
                  <a:pt x="2587904" y="6407252"/>
                </a:cubicBezTo>
                <a:cubicBezTo>
                  <a:pt x="2593871" y="6407252"/>
                  <a:pt x="2605805" y="6407252"/>
                  <a:pt x="2617741" y="6407252"/>
                </a:cubicBezTo>
                <a:cubicBezTo>
                  <a:pt x="2617741" y="6425115"/>
                  <a:pt x="2611774" y="6442981"/>
                  <a:pt x="2611774" y="6460844"/>
                </a:cubicBezTo>
                <a:cubicBezTo>
                  <a:pt x="2617741" y="6466798"/>
                  <a:pt x="2623708" y="6484664"/>
                  <a:pt x="2629675" y="6484664"/>
                </a:cubicBezTo>
                <a:cubicBezTo>
                  <a:pt x="2641609" y="6490618"/>
                  <a:pt x="2653543" y="6478708"/>
                  <a:pt x="2665476" y="6472754"/>
                </a:cubicBezTo>
                <a:cubicBezTo>
                  <a:pt x="2671443" y="6466798"/>
                  <a:pt x="2665476" y="6454888"/>
                  <a:pt x="2665476" y="6442981"/>
                </a:cubicBezTo>
                <a:cubicBezTo>
                  <a:pt x="2665476" y="6431071"/>
                  <a:pt x="2665476" y="6425115"/>
                  <a:pt x="2659509" y="6419161"/>
                </a:cubicBezTo>
                <a:cubicBezTo>
                  <a:pt x="2641609" y="6407252"/>
                  <a:pt x="2623708" y="6395342"/>
                  <a:pt x="2605805" y="6383432"/>
                </a:cubicBezTo>
                <a:cubicBezTo>
                  <a:pt x="2629675" y="6353659"/>
                  <a:pt x="2653543" y="6353659"/>
                  <a:pt x="2683377" y="6365569"/>
                </a:cubicBezTo>
                <a:cubicBezTo>
                  <a:pt x="2713214" y="6389388"/>
                  <a:pt x="2725148" y="6413205"/>
                  <a:pt x="2713214" y="6454888"/>
                </a:cubicBezTo>
                <a:cubicBezTo>
                  <a:pt x="2760949" y="6496571"/>
                  <a:pt x="2743049" y="6550164"/>
                  <a:pt x="2754983" y="6597803"/>
                </a:cubicBezTo>
                <a:cubicBezTo>
                  <a:pt x="2808687" y="6579937"/>
                  <a:pt x="2760949" y="6538254"/>
                  <a:pt x="2772883" y="6508481"/>
                </a:cubicBezTo>
                <a:cubicBezTo>
                  <a:pt x="2778850" y="6496571"/>
                  <a:pt x="2772883" y="6478708"/>
                  <a:pt x="2772883" y="6460844"/>
                </a:cubicBezTo>
                <a:cubicBezTo>
                  <a:pt x="2766916" y="6454888"/>
                  <a:pt x="2760949" y="6448935"/>
                  <a:pt x="2749016" y="6442981"/>
                </a:cubicBezTo>
                <a:cubicBezTo>
                  <a:pt x="2760949" y="6425115"/>
                  <a:pt x="2772883" y="6413205"/>
                  <a:pt x="2778850" y="6401298"/>
                </a:cubicBezTo>
                <a:cubicBezTo>
                  <a:pt x="2778850" y="6401298"/>
                  <a:pt x="2778850" y="6395342"/>
                  <a:pt x="2778850" y="6395342"/>
                </a:cubicBezTo>
                <a:cubicBezTo>
                  <a:pt x="2760949" y="6401298"/>
                  <a:pt x="2749016" y="6401298"/>
                  <a:pt x="2725148" y="6407252"/>
                </a:cubicBezTo>
                <a:cubicBezTo>
                  <a:pt x="2737082" y="6401298"/>
                  <a:pt x="2743049" y="6395342"/>
                  <a:pt x="2743049" y="6389388"/>
                </a:cubicBezTo>
                <a:cubicBezTo>
                  <a:pt x="2743049" y="6383432"/>
                  <a:pt x="2749016" y="6377478"/>
                  <a:pt x="2749016" y="6377478"/>
                </a:cubicBezTo>
                <a:cubicBezTo>
                  <a:pt x="2737082" y="6353659"/>
                  <a:pt x="2725148" y="6341749"/>
                  <a:pt x="2713214" y="6317932"/>
                </a:cubicBezTo>
                <a:cubicBezTo>
                  <a:pt x="2737082" y="6306022"/>
                  <a:pt x="2725148" y="6294112"/>
                  <a:pt x="2719181" y="6282203"/>
                </a:cubicBezTo>
                <a:cubicBezTo>
                  <a:pt x="2707247" y="6264339"/>
                  <a:pt x="2689344" y="6246476"/>
                  <a:pt x="2707247" y="6222656"/>
                </a:cubicBezTo>
                <a:cubicBezTo>
                  <a:pt x="2713214" y="6210747"/>
                  <a:pt x="2701280" y="6192883"/>
                  <a:pt x="2707247" y="6175020"/>
                </a:cubicBezTo>
                <a:cubicBezTo>
                  <a:pt x="2707247" y="6175020"/>
                  <a:pt x="2707247" y="6169064"/>
                  <a:pt x="2701280" y="6169064"/>
                </a:cubicBezTo>
                <a:cubicBezTo>
                  <a:pt x="2683377" y="6163110"/>
                  <a:pt x="2683377" y="6145247"/>
                  <a:pt x="2683377" y="6127381"/>
                </a:cubicBezTo>
                <a:cubicBezTo>
                  <a:pt x="2689344" y="6121427"/>
                  <a:pt x="2701280" y="6115471"/>
                  <a:pt x="2701280" y="6115471"/>
                </a:cubicBezTo>
                <a:cubicBezTo>
                  <a:pt x="2689344" y="6103564"/>
                  <a:pt x="2683377" y="6091654"/>
                  <a:pt x="2671443" y="6079744"/>
                </a:cubicBezTo>
                <a:cubicBezTo>
                  <a:pt x="2665476" y="6073788"/>
                  <a:pt x="2659509" y="6061881"/>
                  <a:pt x="2653543" y="6061881"/>
                </a:cubicBezTo>
                <a:cubicBezTo>
                  <a:pt x="2629675" y="6061881"/>
                  <a:pt x="2629675" y="6049971"/>
                  <a:pt x="2629675" y="6032105"/>
                </a:cubicBezTo>
                <a:cubicBezTo>
                  <a:pt x="2629675" y="6020198"/>
                  <a:pt x="2629675" y="6014241"/>
                  <a:pt x="2629675" y="6008288"/>
                </a:cubicBezTo>
                <a:cubicBezTo>
                  <a:pt x="2623708" y="5978515"/>
                  <a:pt x="2617741" y="5954695"/>
                  <a:pt x="2611774" y="5930875"/>
                </a:cubicBezTo>
                <a:cubicBezTo>
                  <a:pt x="2611774" y="5924922"/>
                  <a:pt x="2617741" y="5913012"/>
                  <a:pt x="2623708" y="5907058"/>
                </a:cubicBezTo>
                <a:cubicBezTo>
                  <a:pt x="2617741" y="5907058"/>
                  <a:pt x="2605805" y="5901102"/>
                  <a:pt x="2599838" y="5895149"/>
                </a:cubicBezTo>
                <a:cubicBezTo>
                  <a:pt x="2623708" y="5865375"/>
                  <a:pt x="2605805" y="5847509"/>
                  <a:pt x="2581937" y="5829646"/>
                </a:cubicBezTo>
                <a:cubicBezTo>
                  <a:pt x="2605805" y="5793919"/>
                  <a:pt x="2575970" y="5770100"/>
                  <a:pt x="2570003" y="5740327"/>
                </a:cubicBezTo>
                <a:cubicBezTo>
                  <a:pt x="2575970" y="5740327"/>
                  <a:pt x="2575970" y="5734370"/>
                  <a:pt x="2581937" y="5734370"/>
                </a:cubicBezTo>
                <a:cubicBezTo>
                  <a:pt x="2570003" y="5710553"/>
                  <a:pt x="2564036" y="5686734"/>
                  <a:pt x="2552102" y="5662914"/>
                </a:cubicBezTo>
                <a:cubicBezTo>
                  <a:pt x="2570003" y="5639097"/>
                  <a:pt x="2564036" y="5621231"/>
                  <a:pt x="2540169" y="5597414"/>
                </a:cubicBezTo>
                <a:cubicBezTo>
                  <a:pt x="2528235" y="5585504"/>
                  <a:pt x="2516298" y="5567641"/>
                  <a:pt x="2516298" y="5549775"/>
                </a:cubicBezTo>
                <a:cubicBezTo>
                  <a:pt x="2522265" y="5531912"/>
                  <a:pt x="2504365" y="5508092"/>
                  <a:pt x="2510331" y="5490229"/>
                </a:cubicBezTo>
                <a:cubicBezTo>
                  <a:pt x="2516298" y="5466409"/>
                  <a:pt x="2504365" y="5454502"/>
                  <a:pt x="2480497" y="5448546"/>
                </a:cubicBezTo>
                <a:cubicBezTo>
                  <a:pt x="2480497" y="5448546"/>
                  <a:pt x="2468563" y="5442592"/>
                  <a:pt x="2474530" y="5442592"/>
                </a:cubicBezTo>
                <a:cubicBezTo>
                  <a:pt x="2480497" y="5406863"/>
                  <a:pt x="2462596" y="5377089"/>
                  <a:pt x="2462596" y="5341363"/>
                </a:cubicBezTo>
                <a:cubicBezTo>
                  <a:pt x="2468563" y="5335406"/>
                  <a:pt x="2480497" y="5323497"/>
                  <a:pt x="2486464" y="5317543"/>
                </a:cubicBezTo>
                <a:cubicBezTo>
                  <a:pt x="2492431" y="5311587"/>
                  <a:pt x="2504365" y="5311587"/>
                  <a:pt x="2522265" y="5305633"/>
                </a:cubicBezTo>
                <a:cubicBezTo>
                  <a:pt x="2504365" y="5299680"/>
                  <a:pt x="2498398" y="5293723"/>
                  <a:pt x="2486464" y="5293723"/>
                </a:cubicBezTo>
                <a:cubicBezTo>
                  <a:pt x="2474530" y="5287770"/>
                  <a:pt x="2450662" y="5281814"/>
                  <a:pt x="2444695" y="5269907"/>
                </a:cubicBezTo>
                <a:cubicBezTo>
                  <a:pt x="2426792" y="5252040"/>
                  <a:pt x="2426792" y="5222267"/>
                  <a:pt x="2426792" y="5192494"/>
                </a:cubicBezTo>
                <a:cubicBezTo>
                  <a:pt x="2426792" y="5186541"/>
                  <a:pt x="2432759" y="5180584"/>
                  <a:pt x="2426792" y="5174631"/>
                </a:cubicBezTo>
                <a:cubicBezTo>
                  <a:pt x="2408891" y="5144858"/>
                  <a:pt x="2426792" y="5138901"/>
                  <a:pt x="2444695" y="5126992"/>
                </a:cubicBezTo>
                <a:cubicBezTo>
                  <a:pt x="2426792" y="5109128"/>
                  <a:pt x="2414858" y="5085309"/>
                  <a:pt x="2396958" y="5055535"/>
                </a:cubicBezTo>
                <a:cubicBezTo>
                  <a:pt x="2373090" y="5049582"/>
                  <a:pt x="2373090" y="5043628"/>
                  <a:pt x="2373090" y="5007899"/>
                </a:cubicBezTo>
                <a:cubicBezTo>
                  <a:pt x="2373090" y="4984079"/>
                  <a:pt x="2367123" y="4954306"/>
                  <a:pt x="2361153" y="4930486"/>
                </a:cubicBezTo>
                <a:cubicBezTo>
                  <a:pt x="2355187" y="4930486"/>
                  <a:pt x="2349220" y="4924533"/>
                  <a:pt x="2343253" y="4924533"/>
                </a:cubicBezTo>
                <a:cubicBezTo>
                  <a:pt x="2331319" y="4918579"/>
                  <a:pt x="2313418" y="4912623"/>
                  <a:pt x="2295515" y="4906669"/>
                </a:cubicBezTo>
                <a:cubicBezTo>
                  <a:pt x="2313418" y="4894760"/>
                  <a:pt x="2319385" y="4894760"/>
                  <a:pt x="2331319" y="4888806"/>
                </a:cubicBezTo>
                <a:cubicBezTo>
                  <a:pt x="2313418" y="4870940"/>
                  <a:pt x="2295515" y="4859030"/>
                  <a:pt x="2319385" y="4841167"/>
                </a:cubicBezTo>
                <a:cubicBezTo>
                  <a:pt x="2331319" y="4835213"/>
                  <a:pt x="2331319" y="4817347"/>
                  <a:pt x="2313418" y="4805440"/>
                </a:cubicBezTo>
                <a:cubicBezTo>
                  <a:pt x="2283581" y="4793530"/>
                  <a:pt x="2253746" y="4733984"/>
                  <a:pt x="2259713" y="4710164"/>
                </a:cubicBezTo>
                <a:cubicBezTo>
                  <a:pt x="2301484" y="4716118"/>
                  <a:pt x="2301484" y="4751847"/>
                  <a:pt x="2319385" y="4781621"/>
                </a:cubicBezTo>
                <a:cubicBezTo>
                  <a:pt x="2325352" y="4775667"/>
                  <a:pt x="2325352" y="4775667"/>
                  <a:pt x="2331319" y="4775667"/>
                </a:cubicBezTo>
                <a:cubicBezTo>
                  <a:pt x="2319385" y="4733984"/>
                  <a:pt x="2301484" y="4692301"/>
                  <a:pt x="2283581" y="4644662"/>
                </a:cubicBezTo>
                <a:cubicBezTo>
                  <a:pt x="2241813" y="4632752"/>
                  <a:pt x="2229879" y="4585115"/>
                  <a:pt x="2206008" y="4543432"/>
                </a:cubicBezTo>
                <a:cubicBezTo>
                  <a:pt x="2206008" y="4537479"/>
                  <a:pt x="2194075" y="4525569"/>
                  <a:pt x="2188108" y="4525569"/>
                </a:cubicBezTo>
                <a:cubicBezTo>
                  <a:pt x="2170207" y="4519613"/>
                  <a:pt x="2170207" y="4501749"/>
                  <a:pt x="2176174" y="4495796"/>
                </a:cubicBezTo>
                <a:cubicBezTo>
                  <a:pt x="2188108" y="4471976"/>
                  <a:pt x="2176174" y="4466023"/>
                  <a:pt x="2158273" y="4460066"/>
                </a:cubicBezTo>
                <a:cubicBezTo>
                  <a:pt x="2140372" y="4454113"/>
                  <a:pt x="2134406" y="4442203"/>
                  <a:pt x="2140372" y="4424340"/>
                </a:cubicBezTo>
                <a:cubicBezTo>
                  <a:pt x="2146339" y="4424340"/>
                  <a:pt x="2158273" y="4424340"/>
                  <a:pt x="2164240" y="4418383"/>
                </a:cubicBezTo>
                <a:cubicBezTo>
                  <a:pt x="2152306" y="4406474"/>
                  <a:pt x="2146339" y="4388610"/>
                  <a:pt x="2140372" y="4376700"/>
                </a:cubicBezTo>
                <a:cubicBezTo>
                  <a:pt x="2146339" y="4370747"/>
                  <a:pt x="2158273" y="4364791"/>
                  <a:pt x="2170207" y="4358837"/>
                </a:cubicBezTo>
                <a:cubicBezTo>
                  <a:pt x="2164240" y="4346927"/>
                  <a:pt x="2158273" y="4340974"/>
                  <a:pt x="2146339" y="4323108"/>
                </a:cubicBezTo>
                <a:cubicBezTo>
                  <a:pt x="2122469" y="4340974"/>
                  <a:pt x="2110535" y="4323108"/>
                  <a:pt x="2110535" y="4311201"/>
                </a:cubicBezTo>
                <a:cubicBezTo>
                  <a:pt x="2116502" y="4293334"/>
                  <a:pt x="2116502" y="4287381"/>
                  <a:pt x="2122469" y="4275471"/>
                </a:cubicBezTo>
                <a:cubicBezTo>
                  <a:pt x="2134406" y="4239744"/>
                  <a:pt x="2080701" y="4215925"/>
                  <a:pt x="2098601" y="4180195"/>
                </a:cubicBezTo>
                <a:cubicBezTo>
                  <a:pt x="2068767" y="4138512"/>
                  <a:pt x="2068767" y="4078966"/>
                  <a:pt x="2015062" y="4049193"/>
                </a:cubicBezTo>
                <a:cubicBezTo>
                  <a:pt x="2003128" y="4043239"/>
                  <a:pt x="1973294" y="4031329"/>
                  <a:pt x="1991194" y="4001556"/>
                </a:cubicBezTo>
                <a:cubicBezTo>
                  <a:pt x="1997161" y="4007510"/>
                  <a:pt x="2009095" y="4013466"/>
                  <a:pt x="2015062" y="4019420"/>
                </a:cubicBezTo>
                <a:cubicBezTo>
                  <a:pt x="2021029" y="4019420"/>
                  <a:pt x="2026996" y="4025373"/>
                  <a:pt x="2032963" y="4025373"/>
                </a:cubicBezTo>
                <a:cubicBezTo>
                  <a:pt x="2026996" y="4019420"/>
                  <a:pt x="2032963" y="4013466"/>
                  <a:pt x="2026996" y="4007510"/>
                </a:cubicBezTo>
                <a:cubicBezTo>
                  <a:pt x="2026996" y="4001556"/>
                  <a:pt x="2015062" y="3995600"/>
                  <a:pt x="2009095" y="3989646"/>
                </a:cubicBezTo>
                <a:cubicBezTo>
                  <a:pt x="2009095" y="3983690"/>
                  <a:pt x="2009095" y="3977737"/>
                  <a:pt x="2015062" y="3971783"/>
                </a:cubicBezTo>
                <a:cubicBezTo>
                  <a:pt x="1991194" y="3959873"/>
                  <a:pt x="1973294" y="3942007"/>
                  <a:pt x="1949423" y="3930100"/>
                </a:cubicBezTo>
                <a:cubicBezTo>
                  <a:pt x="1925556" y="3918190"/>
                  <a:pt x="1919589" y="3906280"/>
                  <a:pt x="1931523" y="3888417"/>
                </a:cubicBezTo>
                <a:cubicBezTo>
                  <a:pt x="1937490" y="3876507"/>
                  <a:pt x="1955390" y="3870551"/>
                  <a:pt x="1967327" y="3858644"/>
                </a:cubicBezTo>
                <a:cubicBezTo>
                  <a:pt x="1967327" y="3846734"/>
                  <a:pt x="1967327" y="3846734"/>
                  <a:pt x="1955390" y="3822914"/>
                </a:cubicBezTo>
                <a:cubicBezTo>
                  <a:pt x="1949423" y="3822914"/>
                  <a:pt x="1955390" y="3811005"/>
                  <a:pt x="1949423" y="3811005"/>
                </a:cubicBezTo>
                <a:cubicBezTo>
                  <a:pt x="1949423" y="3805051"/>
                  <a:pt x="1949423" y="3799095"/>
                  <a:pt x="1949423" y="3793141"/>
                </a:cubicBezTo>
                <a:cubicBezTo>
                  <a:pt x="1943457" y="3781231"/>
                  <a:pt x="1937490" y="3775278"/>
                  <a:pt x="1937490" y="3763368"/>
                </a:cubicBezTo>
                <a:cubicBezTo>
                  <a:pt x="1931523" y="3739548"/>
                  <a:pt x="1931523" y="3709775"/>
                  <a:pt x="1913622" y="3691912"/>
                </a:cubicBezTo>
                <a:cubicBezTo>
                  <a:pt x="1907655" y="3680002"/>
                  <a:pt x="1895721" y="3668092"/>
                  <a:pt x="1901688" y="3656182"/>
                </a:cubicBezTo>
                <a:cubicBezTo>
                  <a:pt x="1913622" y="3638319"/>
                  <a:pt x="1907655" y="3626409"/>
                  <a:pt x="1889754" y="3614499"/>
                </a:cubicBezTo>
                <a:cubicBezTo>
                  <a:pt x="1865884" y="3602590"/>
                  <a:pt x="1877818" y="3578773"/>
                  <a:pt x="1877818" y="3560907"/>
                </a:cubicBezTo>
                <a:cubicBezTo>
                  <a:pt x="1877818" y="3554953"/>
                  <a:pt x="1901688" y="3549000"/>
                  <a:pt x="1913622" y="3549000"/>
                </a:cubicBezTo>
                <a:cubicBezTo>
                  <a:pt x="1943457" y="3554953"/>
                  <a:pt x="1979261" y="3537090"/>
                  <a:pt x="1997161" y="3507317"/>
                </a:cubicBezTo>
                <a:cubicBezTo>
                  <a:pt x="1967327" y="3507317"/>
                  <a:pt x="1967327" y="3483497"/>
                  <a:pt x="1967327" y="3459677"/>
                </a:cubicBezTo>
                <a:cubicBezTo>
                  <a:pt x="1967327" y="3441814"/>
                  <a:pt x="1967327" y="3429904"/>
                  <a:pt x="1979261" y="3412041"/>
                </a:cubicBezTo>
                <a:cubicBezTo>
                  <a:pt x="1991194" y="3400131"/>
                  <a:pt x="1991194" y="3382268"/>
                  <a:pt x="1991194" y="3364404"/>
                </a:cubicBezTo>
                <a:cubicBezTo>
                  <a:pt x="1985228" y="3358448"/>
                  <a:pt x="1973294" y="3358448"/>
                  <a:pt x="1967327" y="3352495"/>
                </a:cubicBezTo>
                <a:cubicBezTo>
                  <a:pt x="1949423" y="3310812"/>
                  <a:pt x="1937490" y="3275082"/>
                  <a:pt x="1925556" y="3239355"/>
                </a:cubicBezTo>
                <a:cubicBezTo>
                  <a:pt x="1919589" y="3227445"/>
                  <a:pt x="1919589" y="3209582"/>
                  <a:pt x="1913622" y="3191716"/>
                </a:cubicBezTo>
                <a:cubicBezTo>
                  <a:pt x="1913622" y="3173853"/>
                  <a:pt x="1907655" y="3155989"/>
                  <a:pt x="1907655" y="3132170"/>
                </a:cubicBezTo>
                <a:cubicBezTo>
                  <a:pt x="1901688" y="3132170"/>
                  <a:pt x="1901688" y="3132170"/>
                  <a:pt x="1895721" y="3132170"/>
                </a:cubicBezTo>
                <a:cubicBezTo>
                  <a:pt x="1901688" y="3126216"/>
                  <a:pt x="1907655" y="3120260"/>
                  <a:pt x="1913622" y="3114307"/>
                </a:cubicBezTo>
                <a:cubicBezTo>
                  <a:pt x="1901688" y="3108350"/>
                  <a:pt x="1895721" y="3108350"/>
                  <a:pt x="1889754" y="3102396"/>
                </a:cubicBezTo>
                <a:cubicBezTo>
                  <a:pt x="1883787" y="3084533"/>
                  <a:pt x="1883787" y="3072624"/>
                  <a:pt x="1883787" y="3054760"/>
                </a:cubicBezTo>
                <a:cubicBezTo>
                  <a:pt x="1883787" y="3024984"/>
                  <a:pt x="1865884" y="3030941"/>
                  <a:pt x="1847983" y="3024984"/>
                </a:cubicBezTo>
                <a:cubicBezTo>
                  <a:pt x="1847983" y="3024984"/>
                  <a:pt x="1842016" y="3024984"/>
                  <a:pt x="1842016" y="3019031"/>
                </a:cubicBezTo>
                <a:cubicBezTo>
                  <a:pt x="1842016" y="2995211"/>
                  <a:pt x="1842016" y="2965438"/>
                  <a:pt x="1842016" y="2941621"/>
                </a:cubicBezTo>
                <a:cubicBezTo>
                  <a:pt x="1842016" y="2935665"/>
                  <a:pt x="1847983" y="2929711"/>
                  <a:pt x="1842016" y="2929711"/>
                </a:cubicBezTo>
                <a:cubicBezTo>
                  <a:pt x="1836050" y="2888028"/>
                  <a:pt x="1818149" y="2852299"/>
                  <a:pt x="1806215" y="2816572"/>
                </a:cubicBezTo>
                <a:cubicBezTo>
                  <a:pt x="1800248" y="2792752"/>
                  <a:pt x="1800248" y="2768933"/>
                  <a:pt x="1800248" y="2751069"/>
                </a:cubicBezTo>
                <a:cubicBezTo>
                  <a:pt x="1800248" y="2709386"/>
                  <a:pt x="1782345" y="2667703"/>
                  <a:pt x="1752510" y="2655793"/>
                </a:cubicBezTo>
                <a:cubicBezTo>
                  <a:pt x="1758477" y="2649840"/>
                  <a:pt x="1770411" y="2643886"/>
                  <a:pt x="1770411" y="2643886"/>
                </a:cubicBezTo>
                <a:cubicBezTo>
                  <a:pt x="1746543" y="2602204"/>
                  <a:pt x="1716709" y="2566474"/>
                  <a:pt x="1692838" y="2524791"/>
                </a:cubicBezTo>
                <a:cubicBezTo>
                  <a:pt x="1686872" y="2512881"/>
                  <a:pt x="1686872" y="2495018"/>
                  <a:pt x="1680905" y="2477155"/>
                </a:cubicBezTo>
                <a:cubicBezTo>
                  <a:pt x="1668971" y="2453335"/>
                  <a:pt x="1680905" y="2429515"/>
                  <a:pt x="1710742" y="2435471"/>
                </a:cubicBezTo>
                <a:cubicBezTo>
                  <a:pt x="1734609" y="2435471"/>
                  <a:pt x="1746543" y="2447381"/>
                  <a:pt x="1752510" y="2471198"/>
                </a:cubicBezTo>
                <a:cubicBezTo>
                  <a:pt x="1764444" y="2500971"/>
                  <a:pt x="1776378" y="2536701"/>
                  <a:pt x="1794281" y="2566474"/>
                </a:cubicBezTo>
                <a:cubicBezTo>
                  <a:pt x="1830083" y="2631976"/>
                  <a:pt x="1871851" y="2685567"/>
                  <a:pt x="1871851" y="2768933"/>
                </a:cubicBezTo>
                <a:cubicBezTo>
                  <a:pt x="1877818" y="2810616"/>
                  <a:pt x="1907655" y="2858255"/>
                  <a:pt x="1919589" y="2899938"/>
                </a:cubicBezTo>
                <a:cubicBezTo>
                  <a:pt x="1919589" y="2905891"/>
                  <a:pt x="1919589" y="2905891"/>
                  <a:pt x="1925556" y="2905891"/>
                </a:cubicBezTo>
                <a:cubicBezTo>
                  <a:pt x="1949423" y="2923755"/>
                  <a:pt x="1967327" y="2935665"/>
                  <a:pt x="1991194" y="2947574"/>
                </a:cubicBezTo>
                <a:cubicBezTo>
                  <a:pt x="2003128" y="2935665"/>
                  <a:pt x="2015062" y="2923755"/>
                  <a:pt x="2032963" y="2923755"/>
                </a:cubicBezTo>
                <a:cubicBezTo>
                  <a:pt x="2056833" y="2917801"/>
                  <a:pt x="2086668" y="2917801"/>
                  <a:pt x="2110535" y="2911845"/>
                </a:cubicBezTo>
                <a:cubicBezTo>
                  <a:pt x="2152306" y="2911845"/>
                  <a:pt x="2194075" y="2911845"/>
                  <a:pt x="2217945" y="2953528"/>
                </a:cubicBezTo>
                <a:cubicBezTo>
                  <a:pt x="2217945" y="2959484"/>
                  <a:pt x="2235846" y="2959484"/>
                  <a:pt x="2235846" y="2953528"/>
                </a:cubicBezTo>
                <a:cubicBezTo>
                  <a:pt x="2247779" y="2947574"/>
                  <a:pt x="2229879" y="2905891"/>
                  <a:pt x="2217945" y="2899938"/>
                </a:cubicBezTo>
                <a:cubicBezTo>
                  <a:pt x="2188108" y="2893982"/>
                  <a:pt x="2182141" y="2882072"/>
                  <a:pt x="2194075" y="2852299"/>
                </a:cubicBezTo>
                <a:cubicBezTo>
                  <a:pt x="2182141" y="2840389"/>
                  <a:pt x="2170207" y="2834435"/>
                  <a:pt x="2152306" y="2828482"/>
                </a:cubicBezTo>
                <a:cubicBezTo>
                  <a:pt x="2158273" y="2816572"/>
                  <a:pt x="2158273" y="2804662"/>
                  <a:pt x="2158273" y="2792752"/>
                </a:cubicBezTo>
                <a:cubicBezTo>
                  <a:pt x="2158273" y="2786799"/>
                  <a:pt x="2170207" y="2774889"/>
                  <a:pt x="2170207" y="2774889"/>
                </a:cubicBezTo>
                <a:cubicBezTo>
                  <a:pt x="2152306" y="2745116"/>
                  <a:pt x="2164240" y="2727250"/>
                  <a:pt x="2194075" y="2715342"/>
                </a:cubicBezTo>
                <a:cubicBezTo>
                  <a:pt x="2188108" y="2709386"/>
                  <a:pt x="2182141" y="2703433"/>
                  <a:pt x="2176174" y="2697476"/>
                </a:cubicBezTo>
                <a:cubicBezTo>
                  <a:pt x="2158273" y="2667703"/>
                  <a:pt x="2170207" y="2649840"/>
                  <a:pt x="2206008" y="2643886"/>
                </a:cubicBezTo>
                <a:cubicBezTo>
                  <a:pt x="2223912" y="2643886"/>
                  <a:pt x="2241813" y="2643886"/>
                  <a:pt x="2259713" y="2643886"/>
                </a:cubicBezTo>
                <a:cubicBezTo>
                  <a:pt x="2247779" y="2655793"/>
                  <a:pt x="2235846" y="2667703"/>
                  <a:pt x="2223912" y="2679613"/>
                </a:cubicBezTo>
                <a:cubicBezTo>
                  <a:pt x="2217945" y="2679613"/>
                  <a:pt x="2217945" y="2679613"/>
                  <a:pt x="2217945" y="2673659"/>
                </a:cubicBezTo>
                <a:cubicBezTo>
                  <a:pt x="2217945" y="2685567"/>
                  <a:pt x="2217945" y="2697476"/>
                  <a:pt x="2223912" y="2709386"/>
                </a:cubicBezTo>
                <a:cubicBezTo>
                  <a:pt x="2271647" y="2703433"/>
                  <a:pt x="2277614" y="2697476"/>
                  <a:pt x="2271647" y="2643886"/>
                </a:cubicBezTo>
                <a:cubicBezTo>
                  <a:pt x="2295515" y="2620067"/>
                  <a:pt x="2295515" y="2590294"/>
                  <a:pt x="2271647" y="2566474"/>
                </a:cubicBezTo>
                <a:cubicBezTo>
                  <a:pt x="2283581" y="2560521"/>
                  <a:pt x="2289548" y="2554564"/>
                  <a:pt x="2295515" y="2554564"/>
                </a:cubicBezTo>
                <a:cubicBezTo>
                  <a:pt x="2295515" y="2542654"/>
                  <a:pt x="2295515" y="2530747"/>
                  <a:pt x="2295515" y="2518838"/>
                </a:cubicBezTo>
                <a:cubicBezTo>
                  <a:pt x="2247779" y="2477155"/>
                  <a:pt x="2223912" y="2423562"/>
                  <a:pt x="2223912" y="2364015"/>
                </a:cubicBezTo>
                <a:cubicBezTo>
                  <a:pt x="2229879" y="2328286"/>
                  <a:pt x="2217945" y="2310422"/>
                  <a:pt x="2200042" y="2286603"/>
                </a:cubicBezTo>
                <a:cubicBezTo>
                  <a:pt x="2182141" y="2262786"/>
                  <a:pt x="2170207" y="2233010"/>
                  <a:pt x="2182141" y="2197283"/>
                </a:cubicBezTo>
                <a:cubicBezTo>
                  <a:pt x="2152306" y="2185373"/>
                  <a:pt x="2128436" y="2161554"/>
                  <a:pt x="2134406" y="2125827"/>
                </a:cubicBezTo>
                <a:cubicBezTo>
                  <a:pt x="2134406" y="2119871"/>
                  <a:pt x="2128436" y="2113917"/>
                  <a:pt x="2122469" y="2113917"/>
                </a:cubicBezTo>
                <a:cubicBezTo>
                  <a:pt x="2092635" y="2078188"/>
                  <a:pt x="2056833" y="2048415"/>
                  <a:pt x="2068767" y="1994824"/>
                </a:cubicBezTo>
                <a:cubicBezTo>
                  <a:pt x="2068767" y="1994824"/>
                  <a:pt x="2068767" y="1988868"/>
                  <a:pt x="2068767" y="1988868"/>
                </a:cubicBezTo>
                <a:cubicBezTo>
                  <a:pt x="2056833" y="1971005"/>
                  <a:pt x="2050866" y="1953142"/>
                  <a:pt x="2044897" y="1941232"/>
                </a:cubicBezTo>
                <a:cubicBezTo>
                  <a:pt x="2026996" y="1893593"/>
                  <a:pt x="2050866" y="1863819"/>
                  <a:pt x="2098601" y="1863819"/>
                </a:cubicBezTo>
                <a:cubicBezTo>
                  <a:pt x="2092635" y="1851910"/>
                  <a:pt x="2092635" y="1845956"/>
                  <a:pt x="2086668" y="1840002"/>
                </a:cubicBezTo>
                <a:cubicBezTo>
                  <a:pt x="2056833" y="1780453"/>
                  <a:pt x="2026996" y="1726863"/>
                  <a:pt x="2038930" y="1655404"/>
                </a:cubicBezTo>
                <a:cubicBezTo>
                  <a:pt x="2038930" y="1637541"/>
                  <a:pt x="2032963" y="1619678"/>
                  <a:pt x="2026996" y="1601814"/>
                </a:cubicBezTo>
                <a:cubicBezTo>
                  <a:pt x="1985228" y="1613724"/>
                  <a:pt x="1949423" y="1613724"/>
                  <a:pt x="1925556" y="1589905"/>
                </a:cubicBezTo>
                <a:cubicBezTo>
                  <a:pt x="1895721" y="1560131"/>
                  <a:pt x="1865884" y="1524402"/>
                  <a:pt x="1842016" y="1488675"/>
                </a:cubicBezTo>
                <a:cubicBezTo>
                  <a:pt x="1818149" y="1452946"/>
                  <a:pt x="1818149" y="1411263"/>
                  <a:pt x="1788312" y="1381490"/>
                </a:cubicBezTo>
                <a:cubicBezTo>
                  <a:pt x="1782345" y="1375536"/>
                  <a:pt x="1782345" y="1357670"/>
                  <a:pt x="1782345" y="1345763"/>
                </a:cubicBezTo>
                <a:cubicBezTo>
                  <a:pt x="1782345" y="1333853"/>
                  <a:pt x="1782345" y="1315987"/>
                  <a:pt x="1782345" y="1298124"/>
                </a:cubicBezTo>
                <a:cubicBezTo>
                  <a:pt x="1782345" y="1274307"/>
                  <a:pt x="1782345" y="1256441"/>
                  <a:pt x="1782345" y="1238577"/>
                </a:cubicBezTo>
                <a:cubicBezTo>
                  <a:pt x="1776378" y="1208804"/>
                  <a:pt x="1776378" y="1179031"/>
                  <a:pt x="1758477" y="1161165"/>
                </a:cubicBezTo>
                <a:cubicBezTo>
                  <a:pt x="1734609" y="1137348"/>
                  <a:pt x="1722676" y="1107575"/>
                  <a:pt x="1734609" y="1071845"/>
                </a:cubicBezTo>
                <a:cubicBezTo>
                  <a:pt x="1686872" y="1071845"/>
                  <a:pt x="1674938" y="1053982"/>
                  <a:pt x="1663004" y="1006345"/>
                </a:cubicBezTo>
                <a:cubicBezTo>
                  <a:pt x="1663004" y="1006345"/>
                  <a:pt x="1663004" y="1000389"/>
                  <a:pt x="1657037" y="994436"/>
                </a:cubicBezTo>
                <a:cubicBezTo>
                  <a:pt x="1639136" y="970616"/>
                  <a:pt x="1639136" y="964662"/>
                  <a:pt x="1663004" y="946796"/>
                </a:cubicBezTo>
                <a:cubicBezTo>
                  <a:pt x="1686872" y="893206"/>
                  <a:pt x="1663004" y="845567"/>
                  <a:pt x="1663004" y="803884"/>
                </a:cubicBezTo>
                <a:cubicBezTo>
                  <a:pt x="1639136" y="797930"/>
                  <a:pt x="1621233" y="791974"/>
                  <a:pt x="1603332" y="786021"/>
                </a:cubicBezTo>
                <a:cubicBezTo>
                  <a:pt x="1579465" y="774111"/>
                  <a:pt x="1567531" y="756247"/>
                  <a:pt x="1573498" y="732428"/>
                </a:cubicBezTo>
                <a:cubicBezTo>
                  <a:pt x="1585431" y="708608"/>
                  <a:pt x="1597366" y="690745"/>
                  <a:pt x="1573498" y="672882"/>
                </a:cubicBezTo>
                <a:cubicBezTo>
                  <a:pt x="1573498" y="666925"/>
                  <a:pt x="1579465" y="655018"/>
                  <a:pt x="1585431" y="643108"/>
                </a:cubicBezTo>
                <a:cubicBezTo>
                  <a:pt x="1555597" y="637152"/>
                  <a:pt x="1549630" y="613335"/>
                  <a:pt x="1537694" y="589515"/>
                </a:cubicBezTo>
                <a:cubicBezTo>
                  <a:pt x="1519793" y="559742"/>
                  <a:pt x="1495925" y="529969"/>
                  <a:pt x="1507859" y="488284"/>
                </a:cubicBezTo>
                <a:cubicBezTo>
                  <a:pt x="1507859" y="470420"/>
                  <a:pt x="1495925" y="452557"/>
                  <a:pt x="1489958" y="434693"/>
                </a:cubicBezTo>
                <a:cubicBezTo>
                  <a:pt x="1478025" y="434693"/>
                  <a:pt x="1466091" y="434693"/>
                  <a:pt x="1460124" y="428737"/>
                </a:cubicBezTo>
                <a:cubicBezTo>
                  <a:pt x="1448187" y="422784"/>
                  <a:pt x="1436253" y="416827"/>
                  <a:pt x="1436253" y="404917"/>
                </a:cubicBezTo>
                <a:cubicBezTo>
                  <a:pt x="1430287" y="381101"/>
                  <a:pt x="1430287" y="357281"/>
                  <a:pt x="1430287" y="333461"/>
                </a:cubicBezTo>
                <a:cubicBezTo>
                  <a:pt x="1430287" y="333461"/>
                  <a:pt x="1448187" y="327508"/>
                  <a:pt x="1454154" y="315598"/>
                </a:cubicBezTo>
                <a:cubicBezTo>
                  <a:pt x="1460124" y="303688"/>
                  <a:pt x="1460124" y="285825"/>
                  <a:pt x="1454154" y="273915"/>
                </a:cubicBezTo>
                <a:cubicBezTo>
                  <a:pt x="1430287" y="220322"/>
                  <a:pt x="1400452" y="166732"/>
                  <a:pt x="1376584" y="113139"/>
                </a:cubicBezTo>
                <a:cubicBezTo>
                  <a:pt x="1370615" y="95276"/>
                  <a:pt x="1370615" y="77410"/>
                  <a:pt x="1364648" y="53593"/>
                </a:cubicBezTo>
                <a:cubicBezTo>
                  <a:pt x="1358681" y="47637"/>
                  <a:pt x="1340780" y="35727"/>
                  <a:pt x="1316913" y="29773"/>
                </a:cubicBezTo>
                <a:cubicBezTo>
                  <a:pt x="1328847" y="17864"/>
                  <a:pt x="1334813" y="5954"/>
                  <a:pt x="1340780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8317257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4834586" y="1080654"/>
            <a:ext cx="2522829" cy="3442203"/>
          </a:xfrm>
          <a:custGeom>
            <a:avLst/>
            <a:gdLst>
              <a:gd name="connsiteX0" fmla="*/ 437971 w 1543230"/>
              <a:gd name="connsiteY0" fmla="*/ 2004979 h 2174364"/>
              <a:gd name="connsiteX1" fmla="*/ 936050 w 1543230"/>
              <a:gd name="connsiteY1" fmla="*/ 2004979 h 2174364"/>
              <a:gd name="connsiteX2" fmla="*/ 805286 w 1543230"/>
              <a:gd name="connsiteY2" fmla="*/ 2145678 h 2174364"/>
              <a:gd name="connsiteX3" fmla="*/ 736230 w 1543230"/>
              <a:gd name="connsiteY3" fmla="*/ 2174364 h 2174364"/>
              <a:gd name="connsiteX4" fmla="*/ 637790 w 1543230"/>
              <a:gd name="connsiteY4" fmla="*/ 2174364 h 2174364"/>
              <a:gd name="connsiteX5" fmla="*/ 568735 w 1543230"/>
              <a:gd name="connsiteY5" fmla="*/ 2145678 h 2174364"/>
              <a:gd name="connsiteX6" fmla="*/ 437971 w 1543230"/>
              <a:gd name="connsiteY6" fmla="*/ 2004979 h 2174364"/>
              <a:gd name="connsiteX7" fmla="*/ 957934 w 1543230"/>
              <a:gd name="connsiteY7" fmla="*/ 1926816 h 2174364"/>
              <a:gd name="connsiteX8" fmla="*/ 958915 w 1543230"/>
              <a:gd name="connsiteY8" fmla="*/ 1927323 h 2174364"/>
              <a:gd name="connsiteX9" fmla="*/ 957444 w 1543230"/>
              <a:gd name="connsiteY9" fmla="*/ 1927323 h 2174364"/>
              <a:gd name="connsiteX10" fmla="*/ 955973 w 1543230"/>
              <a:gd name="connsiteY10" fmla="*/ 1925800 h 2174364"/>
              <a:gd name="connsiteX11" fmla="*/ 958915 w 1543230"/>
              <a:gd name="connsiteY11" fmla="*/ 1925800 h 2174364"/>
              <a:gd name="connsiteX12" fmla="*/ 957934 w 1543230"/>
              <a:gd name="connsiteY12" fmla="*/ 1926816 h 2174364"/>
              <a:gd name="connsiteX13" fmla="*/ 401836 w 1543230"/>
              <a:gd name="connsiteY13" fmla="*/ 1882599 h 2174364"/>
              <a:gd name="connsiteX14" fmla="*/ 403122 w 1543230"/>
              <a:gd name="connsiteY14" fmla="*/ 1883171 h 2174364"/>
              <a:gd name="connsiteX15" fmla="*/ 401652 w 1543230"/>
              <a:gd name="connsiteY15" fmla="*/ 1883171 h 2174364"/>
              <a:gd name="connsiteX16" fmla="*/ 401836 w 1543230"/>
              <a:gd name="connsiteY16" fmla="*/ 1882599 h 2174364"/>
              <a:gd name="connsiteX17" fmla="*/ 961855 w 1543230"/>
              <a:gd name="connsiteY17" fmla="*/ 1870990 h 2174364"/>
              <a:gd name="connsiteX18" fmla="*/ 964796 w 1543230"/>
              <a:gd name="connsiteY18" fmla="*/ 1870990 h 2174364"/>
              <a:gd name="connsiteX19" fmla="*/ 966266 w 1543230"/>
              <a:gd name="connsiteY19" fmla="*/ 1870990 h 2174364"/>
              <a:gd name="connsiteX20" fmla="*/ 967737 w 1543230"/>
              <a:gd name="connsiteY20" fmla="*/ 1872513 h 2174364"/>
              <a:gd name="connsiteX21" fmla="*/ 963325 w 1543230"/>
              <a:gd name="connsiteY21" fmla="*/ 1872513 h 2174364"/>
              <a:gd name="connsiteX22" fmla="*/ 961855 w 1543230"/>
              <a:gd name="connsiteY22" fmla="*/ 1870990 h 2174364"/>
              <a:gd name="connsiteX23" fmla="*/ 953033 w 1543230"/>
              <a:gd name="connsiteY23" fmla="*/ 1870990 h 2174364"/>
              <a:gd name="connsiteX24" fmla="*/ 950093 w 1543230"/>
              <a:gd name="connsiteY24" fmla="*/ 1872513 h 2174364"/>
              <a:gd name="connsiteX25" fmla="*/ 951563 w 1543230"/>
              <a:gd name="connsiteY25" fmla="*/ 1872513 h 2174364"/>
              <a:gd name="connsiteX26" fmla="*/ 954503 w 1543230"/>
              <a:gd name="connsiteY26" fmla="*/ 1872513 h 2174364"/>
              <a:gd name="connsiteX27" fmla="*/ 953033 w 1543230"/>
              <a:gd name="connsiteY27" fmla="*/ 1870990 h 2174364"/>
              <a:gd name="connsiteX28" fmla="*/ 955973 w 1543230"/>
              <a:gd name="connsiteY28" fmla="*/ 1867946 h 2174364"/>
              <a:gd name="connsiteX29" fmla="*/ 957444 w 1543230"/>
              <a:gd name="connsiteY29" fmla="*/ 1867946 h 2174364"/>
              <a:gd name="connsiteX30" fmla="*/ 957444 w 1543230"/>
              <a:gd name="connsiteY30" fmla="*/ 1869468 h 2174364"/>
              <a:gd name="connsiteX31" fmla="*/ 955973 w 1543230"/>
              <a:gd name="connsiteY31" fmla="*/ 1867946 h 2174364"/>
              <a:gd name="connsiteX32" fmla="*/ 954503 w 1543230"/>
              <a:gd name="connsiteY32" fmla="*/ 1864901 h 2174364"/>
              <a:gd name="connsiteX33" fmla="*/ 957444 w 1543230"/>
              <a:gd name="connsiteY33" fmla="*/ 1864901 h 2174364"/>
              <a:gd name="connsiteX34" fmla="*/ 955973 w 1543230"/>
              <a:gd name="connsiteY34" fmla="*/ 1866423 h 2174364"/>
              <a:gd name="connsiteX35" fmla="*/ 954503 w 1543230"/>
              <a:gd name="connsiteY35" fmla="*/ 1864901 h 2174364"/>
              <a:gd name="connsiteX36" fmla="*/ 957444 w 1543230"/>
              <a:gd name="connsiteY36" fmla="*/ 1855765 h 2174364"/>
              <a:gd name="connsiteX37" fmla="*/ 960385 w 1543230"/>
              <a:gd name="connsiteY37" fmla="*/ 1857288 h 2174364"/>
              <a:gd name="connsiteX38" fmla="*/ 958915 w 1543230"/>
              <a:gd name="connsiteY38" fmla="*/ 1857288 h 2174364"/>
              <a:gd name="connsiteX39" fmla="*/ 957444 w 1543230"/>
              <a:gd name="connsiteY39" fmla="*/ 1857288 h 2174364"/>
              <a:gd name="connsiteX40" fmla="*/ 955973 w 1543230"/>
              <a:gd name="connsiteY40" fmla="*/ 1857288 h 2174364"/>
              <a:gd name="connsiteX41" fmla="*/ 957444 w 1543230"/>
              <a:gd name="connsiteY41" fmla="*/ 1855765 h 2174364"/>
              <a:gd name="connsiteX42" fmla="*/ 948622 w 1543230"/>
              <a:gd name="connsiteY42" fmla="*/ 1851198 h 2174364"/>
              <a:gd name="connsiteX43" fmla="*/ 950093 w 1543230"/>
              <a:gd name="connsiteY43" fmla="*/ 1851198 h 2174364"/>
              <a:gd name="connsiteX44" fmla="*/ 953033 w 1543230"/>
              <a:gd name="connsiteY44" fmla="*/ 1851198 h 2174364"/>
              <a:gd name="connsiteX45" fmla="*/ 957444 w 1543230"/>
              <a:gd name="connsiteY45" fmla="*/ 1851198 h 2174364"/>
              <a:gd name="connsiteX46" fmla="*/ 960385 w 1543230"/>
              <a:gd name="connsiteY46" fmla="*/ 1852720 h 2174364"/>
              <a:gd name="connsiteX47" fmla="*/ 957444 w 1543230"/>
              <a:gd name="connsiteY47" fmla="*/ 1852720 h 2174364"/>
              <a:gd name="connsiteX48" fmla="*/ 955973 w 1543230"/>
              <a:gd name="connsiteY48" fmla="*/ 1852720 h 2174364"/>
              <a:gd name="connsiteX49" fmla="*/ 950093 w 1543230"/>
              <a:gd name="connsiteY49" fmla="*/ 1852720 h 2174364"/>
              <a:gd name="connsiteX50" fmla="*/ 948622 w 1543230"/>
              <a:gd name="connsiteY50" fmla="*/ 1851198 h 2174364"/>
              <a:gd name="connsiteX51" fmla="*/ 941270 w 1543230"/>
              <a:gd name="connsiteY51" fmla="*/ 1851198 h 2174364"/>
              <a:gd name="connsiteX52" fmla="*/ 941821 w 1543230"/>
              <a:gd name="connsiteY52" fmla="*/ 1851198 h 2174364"/>
              <a:gd name="connsiteX53" fmla="*/ 942741 w 1543230"/>
              <a:gd name="connsiteY53" fmla="*/ 1851198 h 2174364"/>
              <a:gd name="connsiteX54" fmla="*/ 942741 w 1543230"/>
              <a:gd name="connsiteY54" fmla="*/ 1852720 h 2174364"/>
              <a:gd name="connsiteX55" fmla="*/ 941270 w 1543230"/>
              <a:gd name="connsiteY55" fmla="*/ 1851198 h 2174364"/>
              <a:gd name="connsiteX56" fmla="*/ 950093 w 1543230"/>
              <a:gd name="connsiteY56" fmla="*/ 1846631 h 2174364"/>
              <a:gd name="connsiteX57" fmla="*/ 951563 w 1543230"/>
              <a:gd name="connsiteY57" fmla="*/ 1846631 h 2174364"/>
              <a:gd name="connsiteX58" fmla="*/ 957444 w 1543230"/>
              <a:gd name="connsiteY58" fmla="*/ 1848153 h 2174364"/>
              <a:gd name="connsiteX59" fmla="*/ 955973 w 1543230"/>
              <a:gd name="connsiteY59" fmla="*/ 1848153 h 2174364"/>
              <a:gd name="connsiteX60" fmla="*/ 954503 w 1543230"/>
              <a:gd name="connsiteY60" fmla="*/ 1848153 h 2174364"/>
              <a:gd name="connsiteX61" fmla="*/ 951563 w 1543230"/>
              <a:gd name="connsiteY61" fmla="*/ 1848153 h 2174364"/>
              <a:gd name="connsiteX62" fmla="*/ 950093 w 1543230"/>
              <a:gd name="connsiteY62" fmla="*/ 1846631 h 2174364"/>
              <a:gd name="connsiteX63" fmla="*/ 839817 w 1543230"/>
              <a:gd name="connsiteY63" fmla="*/ 1842063 h 2174364"/>
              <a:gd name="connsiteX64" fmla="*/ 842757 w 1543230"/>
              <a:gd name="connsiteY64" fmla="*/ 1842063 h 2174364"/>
              <a:gd name="connsiteX65" fmla="*/ 841287 w 1543230"/>
              <a:gd name="connsiteY65" fmla="*/ 1843586 h 2174364"/>
              <a:gd name="connsiteX66" fmla="*/ 839817 w 1543230"/>
              <a:gd name="connsiteY66" fmla="*/ 1842063 h 2174364"/>
              <a:gd name="connsiteX67" fmla="*/ 838346 w 1543230"/>
              <a:gd name="connsiteY67" fmla="*/ 1842063 h 2174364"/>
              <a:gd name="connsiteX68" fmla="*/ 838346 w 1543230"/>
              <a:gd name="connsiteY68" fmla="*/ 1842824 h 2174364"/>
              <a:gd name="connsiteX69" fmla="*/ 837856 w 1543230"/>
              <a:gd name="connsiteY69" fmla="*/ 1842571 h 2174364"/>
              <a:gd name="connsiteX70" fmla="*/ 838346 w 1543230"/>
              <a:gd name="connsiteY70" fmla="*/ 1842063 h 2174364"/>
              <a:gd name="connsiteX71" fmla="*/ 839817 w 1543230"/>
              <a:gd name="connsiteY71" fmla="*/ 1842063 h 2174364"/>
              <a:gd name="connsiteX72" fmla="*/ 839817 w 1543230"/>
              <a:gd name="connsiteY72" fmla="*/ 1843586 h 2174364"/>
              <a:gd name="connsiteX73" fmla="*/ 838346 w 1543230"/>
              <a:gd name="connsiteY73" fmla="*/ 1842063 h 2174364"/>
              <a:gd name="connsiteX74" fmla="*/ 836875 w 1543230"/>
              <a:gd name="connsiteY74" fmla="*/ 1842063 h 2174364"/>
              <a:gd name="connsiteX75" fmla="*/ 837856 w 1543230"/>
              <a:gd name="connsiteY75" fmla="*/ 1842571 h 2174364"/>
              <a:gd name="connsiteX76" fmla="*/ 837610 w 1543230"/>
              <a:gd name="connsiteY76" fmla="*/ 1842824 h 2174364"/>
              <a:gd name="connsiteX77" fmla="*/ 886867 w 1543230"/>
              <a:gd name="connsiteY77" fmla="*/ 1840540 h 2174364"/>
              <a:gd name="connsiteX78" fmla="*/ 888338 w 1543230"/>
              <a:gd name="connsiteY78" fmla="*/ 1842063 h 2174364"/>
              <a:gd name="connsiteX79" fmla="*/ 891279 w 1543230"/>
              <a:gd name="connsiteY79" fmla="*/ 1840540 h 2174364"/>
              <a:gd name="connsiteX80" fmla="*/ 889808 w 1543230"/>
              <a:gd name="connsiteY80" fmla="*/ 1842063 h 2174364"/>
              <a:gd name="connsiteX81" fmla="*/ 891279 w 1543230"/>
              <a:gd name="connsiteY81" fmla="*/ 1842063 h 2174364"/>
              <a:gd name="connsiteX82" fmla="*/ 892749 w 1543230"/>
              <a:gd name="connsiteY82" fmla="*/ 1842063 h 2174364"/>
              <a:gd name="connsiteX83" fmla="*/ 889808 w 1543230"/>
              <a:gd name="connsiteY83" fmla="*/ 1843586 h 2174364"/>
              <a:gd name="connsiteX84" fmla="*/ 883927 w 1543230"/>
              <a:gd name="connsiteY84" fmla="*/ 1842063 h 2174364"/>
              <a:gd name="connsiteX85" fmla="*/ 885397 w 1543230"/>
              <a:gd name="connsiteY85" fmla="*/ 1842063 h 2174364"/>
              <a:gd name="connsiteX86" fmla="*/ 886867 w 1543230"/>
              <a:gd name="connsiteY86" fmla="*/ 1840540 h 2174364"/>
              <a:gd name="connsiteX87" fmla="*/ 782473 w 1543230"/>
              <a:gd name="connsiteY87" fmla="*/ 1840540 h 2174364"/>
              <a:gd name="connsiteX88" fmla="*/ 782473 w 1543230"/>
              <a:gd name="connsiteY88" fmla="*/ 1842063 h 2174364"/>
              <a:gd name="connsiteX89" fmla="*/ 788354 w 1543230"/>
              <a:gd name="connsiteY89" fmla="*/ 1842063 h 2174364"/>
              <a:gd name="connsiteX90" fmla="*/ 789824 w 1543230"/>
              <a:gd name="connsiteY90" fmla="*/ 1842063 h 2174364"/>
              <a:gd name="connsiteX91" fmla="*/ 791295 w 1543230"/>
              <a:gd name="connsiteY91" fmla="*/ 1842063 h 2174364"/>
              <a:gd name="connsiteX92" fmla="*/ 792765 w 1543230"/>
              <a:gd name="connsiteY92" fmla="*/ 1842063 h 2174364"/>
              <a:gd name="connsiteX93" fmla="*/ 794235 w 1543230"/>
              <a:gd name="connsiteY93" fmla="*/ 1842063 h 2174364"/>
              <a:gd name="connsiteX94" fmla="*/ 795706 w 1543230"/>
              <a:gd name="connsiteY94" fmla="*/ 1842063 h 2174364"/>
              <a:gd name="connsiteX95" fmla="*/ 798646 w 1543230"/>
              <a:gd name="connsiteY95" fmla="*/ 1842063 h 2174364"/>
              <a:gd name="connsiteX96" fmla="*/ 801587 w 1543230"/>
              <a:gd name="connsiteY96" fmla="*/ 1842063 h 2174364"/>
              <a:gd name="connsiteX97" fmla="*/ 803058 w 1543230"/>
              <a:gd name="connsiteY97" fmla="*/ 1842063 h 2174364"/>
              <a:gd name="connsiteX98" fmla="*/ 788354 w 1543230"/>
              <a:gd name="connsiteY98" fmla="*/ 1840540 h 2174364"/>
              <a:gd name="connsiteX99" fmla="*/ 785413 w 1543230"/>
              <a:gd name="connsiteY99" fmla="*/ 1840540 h 2174364"/>
              <a:gd name="connsiteX100" fmla="*/ 908923 w 1543230"/>
              <a:gd name="connsiteY100" fmla="*/ 1839018 h 2174364"/>
              <a:gd name="connsiteX101" fmla="*/ 910393 w 1543230"/>
              <a:gd name="connsiteY101" fmla="*/ 1840540 h 2174364"/>
              <a:gd name="connsiteX102" fmla="*/ 911863 w 1543230"/>
              <a:gd name="connsiteY102" fmla="*/ 1840540 h 2174364"/>
              <a:gd name="connsiteX103" fmla="*/ 913334 w 1543230"/>
              <a:gd name="connsiteY103" fmla="*/ 1840540 h 2174364"/>
              <a:gd name="connsiteX104" fmla="*/ 914804 w 1543230"/>
              <a:gd name="connsiteY104" fmla="*/ 1840540 h 2174364"/>
              <a:gd name="connsiteX105" fmla="*/ 908923 w 1543230"/>
              <a:gd name="connsiteY105" fmla="*/ 1842063 h 2174364"/>
              <a:gd name="connsiteX106" fmla="*/ 908923 w 1543230"/>
              <a:gd name="connsiteY106" fmla="*/ 1839018 h 2174364"/>
              <a:gd name="connsiteX107" fmla="*/ 853049 w 1543230"/>
              <a:gd name="connsiteY107" fmla="*/ 1839018 h 2174364"/>
              <a:gd name="connsiteX108" fmla="*/ 854520 w 1543230"/>
              <a:gd name="connsiteY108" fmla="*/ 1839018 h 2174364"/>
              <a:gd name="connsiteX109" fmla="*/ 855990 w 1543230"/>
              <a:gd name="connsiteY109" fmla="*/ 1839018 h 2174364"/>
              <a:gd name="connsiteX110" fmla="*/ 857277 w 1543230"/>
              <a:gd name="connsiteY110" fmla="*/ 1839018 h 2174364"/>
              <a:gd name="connsiteX111" fmla="*/ 857460 w 1543230"/>
              <a:gd name="connsiteY111" fmla="*/ 1839018 h 2174364"/>
              <a:gd name="connsiteX112" fmla="*/ 855990 w 1543230"/>
              <a:gd name="connsiteY112" fmla="*/ 1840540 h 2174364"/>
              <a:gd name="connsiteX113" fmla="*/ 853049 w 1543230"/>
              <a:gd name="connsiteY113" fmla="*/ 1839018 h 2174364"/>
              <a:gd name="connsiteX114" fmla="*/ 838346 w 1543230"/>
              <a:gd name="connsiteY114" fmla="*/ 1839018 h 2174364"/>
              <a:gd name="connsiteX115" fmla="*/ 842757 w 1543230"/>
              <a:gd name="connsiteY115" fmla="*/ 1839018 h 2174364"/>
              <a:gd name="connsiteX116" fmla="*/ 844227 w 1543230"/>
              <a:gd name="connsiteY116" fmla="*/ 1839018 h 2174364"/>
              <a:gd name="connsiteX117" fmla="*/ 845697 w 1543230"/>
              <a:gd name="connsiteY117" fmla="*/ 1839018 h 2174364"/>
              <a:gd name="connsiteX118" fmla="*/ 846249 w 1543230"/>
              <a:gd name="connsiteY118" fmla="*/ 1839018 h 2174364"/>
              <a:gd name="connsiteX119" fmla="*/ 847168 w 1543230"/>
              <a:gd name="connsiteY119" fmla="*/ 1839018 h 2174364"/>
              <a:gd name="connsiteX120" fmla="*/ 845697 w 1543230"/>
              <a:gd name="connsiteY120" fmla="*/ 1840540 h 2174364"/>
              <a:gd name="connsiteX121" fmla="*/ 839817 w 1543230"/>
              <a:gd name="connsiteY121" fmla="*/ 1840540 h 2174364"/>
              <a:gd name="connsiteX122" fmla="*/ 838346 w 1543230"/>
              <a:gd name="connsiteY122" fmla="*/ 1839018 h 2174364"/>
              <a:gd name="connsiteX123" fmla="*/ 829524 w 1543230"/>
              <a:gd name="connsiteY123" fmla="*/ 1839018 h 2174364"/>
              <a:gd name="connsiteX124" fmla="*/ 836875 w 1543230"/>
              <a:gd name="connsiteY124" fmla="*/ 1839018 h 2174364"/>
              <a:gd name="connsiteX125" fmla="*/ 838346 w 1543230"/>
              <a:gd name="connsiteY125" fmla="*/ 1839018 h 2174364"/>
              <a:gd name="connsiteX126" fmla="*/ 836875 w 1543230"/>
              <a:gd name="connsiteY126" fmla="*/ 1840540 h 2174364"/>
              <a:gd name="connsiteX127" fmla="*/ 829524 w 1543230"/>
              <a:gd name="connsiteY127" fmla="*/ 1839018 h 2174364"/>
              <a:gd name="connsiteX128" fmla="*/ 823642 w 1543230"/>
              <a:gd name="connsiteY128" fmla="*/ 1839018 h 2174364"/>
              <a:gd name="connsiteX129" fmla="*/ 829524 w 1543230"/>
              <a:gd name="connsiteY129" fmla="*/ 1839018 h 2174364"/>
              <a:gd name="connsiteX130" fmla="*/ 825113 w 1543230"/>
              <a:gd name="connsiteY130" fmla="*/ 1840540 h 2174364"/>
              <a:gd name="connsiteX131" fmla="*/ 823642 w 1543230"/>
              <a:gd name="connsiteY131" fmla="*/ 1839018 h 2174364"/>
              <a:gd name="connsiteX132" fmla="*/ 775121 w 1543230"/>
              <a:gd name="connsiteY132" fmla="*/ 1839018 h 2174364"/>
              <a:gd name="connsiteX133" fmla="*/ 776591 w 1543230"/>
              <a:gd name="connsiteY133" fmla="*/ 1839018 h 2174364"/>
              <a:gd name="connsiteX134" fmla="*/ 778061 w 1543230"/>
              <a:gd name="connsiteY134" fmla="*/ 1839018 h 2174364"/>
              <a:gd name="connsiteX135" fmla="*/ 779532 w 1543230"/>
              <a:gd name="connsiteY135" fmla="*/ 1840540 h 2174364"/>
              <a:gd name="connsiteX136" fmla="*/ 776591 w 1543230"/>
              <a:gd name="connsiteY136" fmla="*/ 1840540 h 2174364"/>
              <a:gd name="connsiteX137" fmla="*/ 775121 w 1543230"/>
              <a:gd name="connsiteY137" fmla="*/ 1840540 h 2174364"/>
              <a:gd name="connsiteX138" fmla="*/ 775121 w 1543230"/>
              <a:gd name="connsiteY138" fmla="*/ 1839018 h 2174364"/>
              <a:gd name="connsiteX139" fmla="*/ 719247 w 1543230"/>
              <a:gd name="connsiteY139" fmla="*/ 1837495 h 2174364"/>
              <a:gd name="connsiteX140" fmla="*/ 723843 w 1543230"/>
              <a:gd name="connsiteY140" fmla="*/ 1837495 h 2174364"/>
              <a:gd name="connsiteX141" fmla="*/ 733951 w 1543230"/>
              <a:gd name="connsiteY141" fmla="*/ 1837495 h 2174364"/>
              <a:gd name="connsiteX142" fmla="*/ 732481 w 1543230"/>
              <a:gd name="connsiteY142" fmla="*/ 1839018 h 2174364"/>
              <a:gd name="connsiteX143" fmla="*/ 722189 w 1543230"/>
              <a:gd name="connsiteY143" fmla="*/ 1839018 h 2174364"/>
              <a:gd name="connsiteX144" fmla="*/ 720718 w 1543230"/>
              <a:gd name="connsiteY144" fmla="*/ 1839018 h 2174364"/>
              <a:gd name="connsiteX145" fmla="*/ 719247 w 1543230"/>
              <a:gd name="connsiteY145" fmla="*/ 1837495 h 2174364"/>
              <a:gd name="connsiteX146" fmla="*/ 685430 w 1543230"/>
              <a:gd name="connsiteY146" fmla="*/ 1837495 h 2174364"/>
              <a:gd name="connsiteX147" fmla="*/ 686900 w 1543230"/>
              <a:gd name="connsiteY147" fmla="*/ 1837495 h 2174364"/>
              <a:gd name="connsiteX148" fmla="*/ 686900 w 1543230"/>
              <a:gd name="connsiteY148" fmla="*/ 1839018 h 2174364"/>
              <a:gd name="connsiteX149" fmla="*/ 683959 w 1543230"/>
              <a:gd name="connsiteY149" fmla="*/ 1839018 h 2174364"/>
              <a:gd name="connsiteX150" fmla="*/ 685430 w 1543230"/>
              <a:gd name="connsiteY150" fmla="*/ 1837495 h 2174364"/>
              <a:gd name="connsiteX151" fmla="*/ 444293 w 1543230"/>
              <a:gd name="connsiteY151" fmla="*/ 1837495 h 2174364"/>
              <a:gd name="connsiteX152" fmla="*/ 451644 w 1543230"/>
              <a:gd name="connsiteY152" fmla="*/ 1837495 h 2174364"/>
              <a:gd name="connsiteX153" fmla="*/ 460466 w 1543230"/>
              <a:gd name="connsiteY153" fmla="*/ 1837495 h 2174364"/>
              <a:gd name="connsiteX154" fmla="*/ 488403 w 1543230"/>
              <a:gd name="connsiteY154" fmla="*/ 1837495 h 2174364"/>
              <a:gd name="connsiteX155" fmla="*/ 500165 w 1543230"/>
              <a:gd name="connsiteY155" fmla="*/ 1837495 h 2174364"/>
              <a:gd name="connsiteX156" fmla="*/ 506047 w 1543230"/>
              <a:gd name="connsiteY156" fmla="*/ 1837495 h 2174364"/>
              <a:gd name="connsiteX157" fmla="*/ 510458 w 1543230"/>
              <a:gd name="connsiteY157" fmla="*/ 1837495 h 2174364"/>
              <a:gd name="connsiteX158" fmla="*/ 511928 w 1543230"/>
              <a:gd name="connsiteY158" fmla="*/ 1837495 h 2174364"/>
              <a:gd name="connsiteX159" fmla="*/ 513399 w 1543230"/>
              <a:gd name="connsiteY159" fmla="*/ 1837495 h 2174364"/>
              <a:gd name="connsiteX160" fmla="*/ 519280 w 1543230"/>
              <a:gd name="connsiteY160" fmla="*/ 1837495 h 2174364"/>
              <a:gd name="connsiteX161" fmla="*/ 526632 w 1543230"/>
              <a:gd name="connsiteY161" fmla="*/ 1837495 h 2174364"/>
              <a:gd name="connsiteX162" fmla="*/ 529572 w 1543230"/>
              <a:gd name="connsiteY162" fmla="*/ 1839018 h 2174364"/>
              <a:gd name="connsiteX163" fmla="*/ 535454 w 1543230"/>
              <a:gd name="connsiteY163" fmla="*/ 1837495 h 2174364"/>
              <a:gd name="connsiteX164" fmla="*/ 533984 w 1543230"/>
              <a:gd name="connsiteY164" fmla="*/ 1839018 h 2174364"/>
              <a:gd name="connsiteX165" fmla="*/ 535454 w 1543230"/>
              <a:gd name="connsiteY165" fmla="*/ 1839018 h 2174364"/>
              <a:gd name="connsiteX166" fmla="*/ 536924 w 1543230"/>
              <a:gd name="connsiteY166" fmla="*/ 1839018 h 2174364"/>
              <a:gd name="connsiteX167" fmla="*/ 539865 w 1543230"/>
              <a:gd name="connsiteY167" fmla="*/ 1839018 h 2174364"/>
              <a:gd name="connsiteX168" fmla="*/ 542806 w 1543230"/>
              <a:gd name="connsiteY168" fmla="*/ 1837495 h 2174364"/>
              <a:gd name="connsiteX169" fmla="*/ 541335 w 1543230"/>
              <a:gd name="connsiteY169" fmla="*/ 1839018 h 2174364"/>
              <a:gd name="connsiteX170" fmla="*/ 544276 w 1543230"/>
              <a:gd name="connsiteY170" fmla="*/ 1839018 h 2174364"/>
              <a:gd name="connsiteX171" fmla="*/ 545746 w 1543230"/>
              <a:gd name="connsiteY171" fmla="*/ 1839018 h 2174364"/>
              <a:gd name="connsiteX172" fmla="*/ 547217 w 1543230"/>
              <a:gd name="connsiteY172" fmla="*/ 1839018 h 2174364"/>
              <a:gd name="connsiteX173" fmla="*/ 548687 w 1543230"/>
              <a:gd name="connsiteY173" fmla="*/ 1839018 h 2174364"/>
              <a:gd name="connsiteX174" fmla="*/ 560449 w 1543230"/>
              <a:gd name="connsiteY174" fmla="*/ 1839018 h 2174364"/>
              <a:gd name="connsiteX175" fmla="*/ 561920 w 1543230"/>
              <a:gd name="connsiteY175" fmla="*/ 1839018 h 2174364"/>
              <a:gd name="connsiteX176" fmla="*/ 563391 w 1543230"/>
              <a:gd name="connsiteY176" fmla="*/ 1839018 h 2174364"/>
              <a:gd name="connsiteX177" fmla="*/ 564861 w 1543230"/>
              <a:gd name="connsiteY177" fmla="*/ 1840540 h 2174364"/>
              <a:gd name="connsiteX178" fmla="*/ 566331 w 1543230"/>
              <a:gd name="connsiteY178" fmla="*/ 1840540 h 2174364"/>
              <a:gd name="connsiteX179" fmla="*/ 567802 w 1543230"/>
              <a:gd name="connsiteY179" fmla="*/ 1840540 h 2174364"/>
              <a:gd name="connsiteX180" fmla="*/ 576624 w 1543230"/>
              <a:gd name="connsiteY180" fmla="*/ 1840540 h 2174364"/>
              <a:gd name="connsiteX181" fmla="*/ 578094 w 1543230"/>
              <a:gd name="connsiteY181" fmla="*/ 1840540 h 2174364"/>
              <a:gd name="connsiteX182" fmla="*/ 579564 w 1543230"/>
              <a:gd name="connsiteY182" fmla="*/ 1840540 h 2174364"/>
              <a:gd name="connsiteX183" fmla="*/ 582505 w 1543230"/>
              <a:gd name="connsiteY183" fmla="*/ 1840540 h 2174364"/>
              <a:gd name="connsiteX184" fmla="*/ 585446 w 1543230"/>
              <a:gd name="connsiteY184" fmla="*/ 1840540 h 2174364"/>
              <a:gd name="connsiteX185" fmla="*/ 589857 w 1543230"/>
              <a:gd name="connsiteY185" fmla="*/ 1840540 h 2174364"/>
              <a:gd name="connsiteX186" fmla="*/ 591327 w 1543230"/>
              <a:gd name="connsiteY186" fmla="*/ 1840540 h 2174364"/>
              <a:gd name="connsiteX187" fmla="*/ 597209 w 1543230"/>
              <a:gd name="connsiteY187" fmla="*/ 1840540 h 2174364"/>
              <a:gd name="connsiteX188" fmla="*/ 600149 w 1543230"/>
              <a:gd name="connsiteY188" fmla="*/ 1840540 h 2174364"/>
              <a:gd name="connsiteX189" fmla="*/ 601620 w 1543230"/>
              <a:gd name="connsiteY189" fmla="*/ 1840540 h 2174364"/>
              <a:gd name="connsiteX190" fmla="*/ 607501 w 1543230"/>
              <a:gd name="connsiteY190" fmla="*/ 1840540 h 2174364"/>
              <a:gd name="connsiteX191" fmla="*/ 608971 w 1543230"/>
              <a:gd name="connsiteY191" fmla="*/ 1840540 h 2174364"/>
              <a:gd name="connsiteX192" fmla="*/ 610441 w 1543230"/>
              <a:gd name="connsiteY192" fmla="*/ 1840540 h 2174364"/>
              <a:gd name="connsiteX193" fmla="*/ 613383 w 1543230"/>
              <a:gd name="connsiteY193" fmla="*/ 1840540 h 2174364"/>
              <a:gd name="connsiteX194" fmla="*/ 622205 w 1543230"/>
              <a:gd name="connsiteY194" fmla="*/ 1840540 h 2174364"/>
              <a:gd name="connsiteX195" fmla="*/ 629556 w 1543230"/>
              <a:gd name="connsiteY195" fmla="*/ 1840540 h 2174364"/>
              <a:gd name="connsiteX196" fmla="*/ 636908 w 1543230"/>
              <a:gd name="connsiteY196" fmla="*/ 1839018 h 2174364"/>
              <a:gd name="connsiteX197" fmla="*/ 638378 w 1543230"/>
              <a:gd name="connsiteY197" fmla="*/ 1840540 h 2174364"/>
              <a:gd name="connsiteX198" fmla="*/ 645730 w 1543230"/>
              <a:gd name="connsiteY198" fmla="*/ 1839018 h 2174364"/>
              <a:gd name="connsiteX199" fmla="*/ 648671 w 1543230"/>
              <a:gd name="connsiteY199" fmla="*/ 1840540 h 2174364"/>
              <a:gd name="connsiteX200" fmla="*/ 650141 w 1543230"/>
              <a:gd name="connsiteY200" fmla="*/ 1839018 h 2174364"/>
              <a:gd name="connsiteX201" fmla="*/ 651612 w 1543230"/>
              <a:gd name="connsiteY201" fmla="*/ 1839018 h 2174364"/>
              <a:gd name="connsiteX202" fmla="*/ 653082 w 1543230"/>
              <a:gd name="connsiteY202" fmla="*/ 1839018 h 2174364"/>
              <a:gd name="connsiteX203" fmla="*/ 658963 w 1543230"/>
              <a:gd name="connsiteY203" fmla="*/ 1839018 h 2174364"/>
              <a:gd name="connsiteX204" fmla="*/ 660434 w 1543230"/>
              <a:gd name="connsiteY204" fmla="*/ 1839018 h 2174364"/>
              <a:gd name="connsiteX205" fmla="*/ 661904 w 1543230"/>
              <a:gd name="connsiteY205" fmla="*/ 1839018 h 2174364"/>
              <a:gd name="connsiteX206" fmla="*/ 664845 w 1543230"/>
              <a:gd name="connsiteY206" fmla="*/ 1839018 h 2174364"/>
              <a:gd name="connsiteX207" fmla="*/ 672197 w 1543230"/>
              <a:gd name="connsiteY207" fmla="*/ 1839018 h 2174364"/>
              <a:gd name="connsiteX208" fmla="*/ 673667 w 1543230"/>
              <a:gd name="connsiteY208" fmla="*/ 1839018 h 2174364"/>
              <a:gd name="connsiteX209" fmla="*/ 675137 w 1543230"/>
              <a:gd name="connsiteY209" fmla="*/ 1839018 h 2174364"/>
              <a:gd name="connsiteX210" fmla="*/ 676607 w 1543230"/>
              <a:gd name="connsiteY210" fmla="*/ 1839018 h 2174364"/>
              <a:gd name="connsiteX211" fmla="*/ 678078 w 1543230"/>
              <a:gd name="connsiteY211" fmla="*/ 1839018 h 2174364"/>
              <a:gd name="connsiteX212" fmla="*/ 681019 w 1543230"/>
              <a:gd name="connsiteY212" fmla="*/ 1839018 h 2174364"/>
              <a:gd name="connsiteX213" fmla="*/ 682489 w 1543230"/>
              <a:gd name="connsiteY213" fmla="*/ 1840540 h 2174364"/>
              <a:gd name="connsiteX214" fmla="*/ 685430 w 1543230"/>
              <a:gd name="connsiteY214" fmla="*/ 1840540 h 2174364"/>
              <a:gd name="connsiteX215" fmla="*/ 688370 w 1543230"/>
              <a:gd name="connsiteY215" fmla="*/ 1839018 h 2174364"/>
              <a:gd name="connsiteX216" fmla="*/ 689840 w 1543230"/>
              <a:gd name="connsiteY216" fmla="*/ 1839018 h 2174364"/>
              <a:gd name="connsiteX217" fmla="*/ 686900 w 1543230"/>
              <a:gd name="connsiteY217" fmla="*/ 1837495 h 2174364"/>
              <a:gd name="connsiteX218" fmla="*/ 708955 w 1543230"/>
              <a:gd name="connsiteY218" fmla="*/ 1837495 h 2174364"/>
              <a:gd name="connsiteX219" fmla="*/ 710426 w 1543230"/>
              <a:gd name="connsiteY219" fmla="*/ 1837495 h 2174364"/>
              <a:gd name="connsiteX220" fmla="*/ 714837 w 1543230"/>
              <a:gd name="connsiteY220" fmla="*/ 1837495 h 2174364"/>
              <a:gd name="connsiteX221" fmla="*/ 719247 w 1543230"/>
              <a:gd name="connsiteY221" fmla="*/ 1837495 h 2174364"/>
              <a:gd name="connsiteX222" fmla="*/ 717777 w 1543230"/>
              <a:gd name="connsiteY222" fmla="*/ 1839018 h 2174364"/>
              <a:gd name="connsiteX223" fmla="*/ 714837 w 1543230"/>
              <a:gd name="connsiteY223" fmla="*/ 1839018 h 2174364"/>
              <a:gd name="connsiteX224" fmla="*/ 713366 w 1543230"/>
              <a:gd name="connsiteY224" fmla="*/ 1839018 h 2174364"/>
              <a:gd name="connsiteX225" fmla="*/ 706014 w 1543230"/>
              <a:gd name="connsiteY225" fmla="*/ 1839018 h 2174364"/>
              <a:gd name="connsiteX226" fmla="*/ 703074 w 1543230"/>
              <a:gd name="connsiteY226" fmla="*/ 1839018 h 2174364"/>
              <a:gd name="connsiteX227" fmla="*/ 701420 w 1543230"/>
              <a:gd name="connsiteY227" fmla="*/ 1839018 h 2174364"/>
              <a:gd name="connsiteX228" fmla="*/ 695722 w 1543230"/>
              <a:gd name="connsiteY228" fmla="*/ 1839018 h 2174364"/>
              <a:gd name="connsiteX229" fmla="*/ 694252 w 1543230"/>
              <a:gd name="connsiteY229" fmla="*/ 1839018 h 2174364"/>
              <a:gd name="connsiteX230" fmla="*/ 695722 w 1543230"/>
              <a:gd name="connsiteY230" fmla="*/ 1840540 h 2174364"/>
              <a:gd name="connsiteX231" fmla="*/ 695722 w 1543230"/>
              <a:gd name="connsiteY231" fmla="*/ 1839018 h 2174364"/>
              <a:gd name="connsiteX232" fmla="*/ 697192 w 1543230"/>
              <a:gd name="connsiteY232" fmla="*/ 1840540 h 2174364"/>
              <a:gd name="connsiteX233" fmla="*/ 704544 w 1543230"/>
              <a:gd name="connsiteY233" fmla="*/ 1840540 h 2174364"/>
              <a:gd name="connsiteX234" fmla="*/ 706014 w 1543230"/>
              <a:gd name="connsiteY234" fmla="*/ 1839018 h 2174364"/>
              <a:gd name="connsiteX235" fmla="*/ 731011 w 1543230"/>
              <a:gd name="connsiteY235" fmla="*/ 1840540 h 2174364"/>
              <a:gd name="connsiteX236" fmla="*/ 742773 w 1543230"/>
              <a:gd name="connsiteY236" fmla="*/ 1840540 h 2174364"/>
              <a:gd name="connsiteX237" fmla="*/ 744244 w 1543230"/>
              <a:gd name="connsiteY237" fmla="*/ 1840540 h 2174364"/>
              <a:gd name="connsiteX238" fmla="*/ 745714 w 1543230"/>
              <a:gd name="connsiteY238" fmla="*/ 1840540 h 2174364"/>
              <a:gd name="connsiteX239" fmla="*/ 747184 w 1543230"/>
              <a:gd name="connsiteY239" fmla="*/ 1840540 h 2174364"/>
              <a:gd name="connsiteX240" fmla="*/ 748654 w 1543230"/>
              <a:gd name="connsiteY240" fmla="*/ 1842063 h 2174364"/>
              <a:gd name="connsiteX241" fmla="*/ 750125 w 1543230"/>
              <a:gd name="connsiteY241" fmla="*/ 1842063 h 2174364"/>
              <a:gd name="connsiteX242" fmla="*/ 751596 w 1543230"/>
              <a:gd name="connsiteY242" fmla="*/ 1842063 h 2174364"/>
              <a:gd name="connsiteX243" fmla="*/ 758947 w 1543230"/>
              <a:gd name="connsiteY243" fmla="*/ 1842063 h 2174364"/>
              <a:gd name="connsiteX244" fmla="*/ 761888 w 1543230"/>
              <a:gd name="connsiteY244" fmla="*/ 1842063 h 2174364"/>
              <a:gd name="connsiteX245" fmla="*/ 763358 w 1543230"/>
              <a:gd name="connsiteY245" fmla="*/ 1842063 h 2174364"/>
              <a:gd name="connsiteX246" fmla="*/ 772180 w 1543230"/>
              <a:gd name="connsiteY246" fmla="*/ 1842063 h 2174364"/>
              <a:gd name="connsiteX247" fmla="*/ 775121 w 1543230"/>
              <a:gd name="connsiteY247" fmla="*/ 1842063 h 2174364"/>
              <a:gd name="connsiteX248" fmla="*/ 776591 w 1543230"/>
              <a:gd name="connsiteY248" fmla="*/ 1842063 h 2174364"/>
              <a:gd name="connsiteX249" fmla="*/ 777326 w 1543230"/>
              <a:gd name="connsiteY249" fmla="*/ 1842063 h 2174364"/>
              <a:gd name="connsiteX250" fmla="*/ 781003 w 1543230"/>
              <a:gd name="connsiteY250" fmla="*/ 1842063 h 2174364"/>
              <a:gd name="connsiteX251" fmla="*/ 779532 w 1543230"/>
              <a:gd name="connsiteY251" fmla="*/ 1840540 h 2174364"/>
              <a:gd name="connsiteX252" fmla="*/ 782473 w 1543230"/>
              <a:gd name="connsiteY252" fmla="*/ 1839018 h 2174364"/>
              <a:gd name="connsiteX253" fmla="*/ 792765 w 1543230"/>
              <a:gd name="connsiteY253" fmla="*/ 1840540 h 2174364"/>
              <a:gd name="connsiteX254" fmla="*/ 794235 w 1543230"/>
              <a:gd name="connsiteY254" fmla="*/ 1840540 h 2174364"/>
              <a:gd name="connsiteX255" fmla="*/ 805998 w 1543230"/>
              <a:gd name="connsiteY255" fmla="*/ 1840540 h 2174364"/>
              <a:gd name="connsiteX256" fmla="*/ 805998 w 1543230"/>
              <a:gd name="connsiteY256" fmla="*/ 1842063 h 2174364"/>
              <a:gd name="connsiteX257" fmla="*/ 807468 w 1543230"/>
              <a:gd name="connsiteY257" fmla="*/ 1842063 h 2174364"/>
              <a:gd name="connsiteX258" fmla="*/ 810410 w 1543230"/>
              <a:gd name="connsiteY258" fmla="*/ 1842063 h 2174364"/>
              <a:gd name="connsiteX259" fmla="*/ 811880 w 1543230"/>
              <a:gd name="connsiteY259" fmla="*/ 1842063 h 2174364"/>
              <a:gd name="connsiteX260" fmla="*/ 819231 w 1543230"/>
              <a:gd name="connsiteY260" fmla="*/ 1842063 h 2174364"/>
              <a:gd name="connsiteX261" fmla="*/ 832465 w 1543230"/>
              <a:gd name="connsiteY261" fmla="*/ 1842063 h 2174364"/>
              <a:gd name="connsiteX262" fmla="*/ 832465 w 1543230"/>
              <a:gd name="connsiteY262" fmla="*/ 1843586 h 2174364"/>
              <a:gd name="connsiteX263" fmla="*/ 833935 w 1543230"/>
              <a:gd name="connsiteY263" fmla="*/ 1842063 h 2174364"/>
              <a:gd name="connsiteX264" fmla="*/ 833935 w 1543230"/>
              <a:gd name="connsiteY264" fmla="*/ 1843586 h 2174364"/>
              <a:gd name="connsiteX265" fmla="*/ 835405 w 1543230"/>
              <a:gd name="connsiteY265" fmla="*/ 1842063 h 2174364"/>
              <a:gd name="connsiteX266" fmla="*/ 836875 w 1543230"/>
              <a:gd name="connsiteY266" fmla="*/ 1843586 h 2174364"/>
              <a:gd name="connsiteX267" fmla="*/ 837610 w 1543230"/>
              <a:gd name="connsiteY267" fmla="*/ 1842824 h 2174364"/>
              <a:gd name="connsiteX268" fmla="*/ 838346 w 1543230"/>
              <a:gd name="connsiteY268" fmla="*/ 1843586 h 2174364"/>
              <a:gd name="connsiteX269" fmla="*/ 838346 w 1543230"/>
              <a:gd name="connsiteY269" fmla="*/ 1842824 h 2174364"/>
              <a:gd name="connsiteX270" fmla="*/ 839817 w 1543230"/>
              <a:gd name="connsiteY270" fmla="*/ 1843586 h 2174364"/>
              <a:gd name="connsiteX271" fmla="*/ 841287 w 1543230"/>
              <a:gd name="connsiteY271" fmla="*/ 1843586 h 2174364"/>
              <a:gd name="connsiteX272" fmla="*/ 842757 w 1543230"/>
              <a:gd name="connsiteY272" fmla="*/ 1843586 h 2174364"/>
              <a:gd name="connsiteX273" fmla="*/ 842757 w 1543230"/>
              <a:gd name="connsiteY273" fmla="*/ 1842063 h 2174364"/>
              <a:gd name="connsiteX274" fmla="*/ 845697 w 1543230"/>
              <a:gd name="connsiteY274" fmla="*/ 1842063 h 2174364"/>
              <a:gd name="connsiteX275" fmla="*/ 844227 w 1543230"/>
              <a:gd name="connsiteY275" fmla="*/ 1843586 h 2174364"/>
              <a:gd name="connsiteX276" fmla="*/ 845697 w 1543230"/>
              <a:gd name="connsiteY276" fmla="*/ 1843586 h 2174364"/>
              <a:gd name="connsiteX277" fmla="*/ 848638 w 1543230"/>
              <a:gd name="connsiteY277" fmla="*/ 1843586 h 2174364"/>
              <a:gd name="connsiteX278" fmla="*/ 850109 w 1543230"/>
              <a:gd name="connsiteY278" fmla="*/ 1843586 h 2174364"/>
              <a:gd name="connsiteX279" fmla="*/ 851579 w 1543230"/>
              <a:gd name="connsiteY279" fmla="*/ 1843586 h 2174364"/>
              <a:gd name="connsiteX280" fmla="*/ 853049 w 1543230"/>
              <a:gd name="connsiteY280" fmla="*/ 1843586 h 2174364"/>
              <a:gd name="connsiteX281" fmla="*/ 857460 w 1543230"/>
              <a:gd name="connsiteY281" fmla="*/ 1843586 h 2174364"/>
              <a:gd name="connsiteX282" fmla="*/ 857460 w 1543230"/>
              <a:gd name="connsiteY282" fmla="*/ 1842063 h 2174364"/>
              <a:gd name="connsiteX283" fmla="*/ 860401 w 1543230"/>
              <a:gd name="connsiteY283" fmla="*/ 1842063 h 2174364"/>
              <a:gd name="connsiteX284" fmla="*/ 863342 w 1543230"/>
              <a:gd name="connsiteY284" fmla="*/ 1842063 h 2174364"/>
              <a:gd name="connsiteX285" fmla="*/ 866282 w 1543230"/>
              <a:gd name="connsiteY285" fmla="*/ 1843586 h 2174364"/>
              <a:gd name="connsiteX286" fmla="*/ 867753 w 1543230"/>
              <a:gd name="connsiteY286" fmla="*/ 1842063 h 2174364"/>
              <a:gd name="connsiteX287" fmla="*/ 869223 w 1543230"/>
              <a:gd name="connsiteY287" fmla="*/ 1843586 h 2174364"/>
              <a:gd name="connsiteX288" fmla="*/ 870694 w 1543230"/>
              <a:gd name="connsiteY288" fmla="*/ 1843586 h 2174364"/>
              <a:gd name="connsiteX289" fmla="*/ 872164 w 1543230"/>
              <a:gd name="connsiteY289" fmla="*/ 1843586 h 2174364"/>
              <a:gd name="connsiteX290" fmla="*/ 873634 w 1543230"/>
              <a:gd name="connsiteY290" fmla="*/ 1843586 h 2174364"/>
              <a:gd name="connsiteX291" fmla="*/ 872164 w 1543230"/>
              <a:gd name="connsiteY291" fmla="*/ 1842063 h 2174364"/>
              <a:gd name="connsiteX292" fmla="*/ 870694 w 1543230"/>
              <a:gd name="connsiteY292" fmla="*/ 1840540 h 2174364"/>
              <a:gd name="connsiteX293" fmla="*/ 869223 w 1543230"/>
              <a:gd name="connsiteY293" fmla="*/ 1839018 h 2174364"/>
              <a:gd name="connsiteX294" fmla="*/ 870694 w 1543230"/>
              <a:gd name="connsiteY294" fmla="*/ 1839018 h 2174364"/>
              <a:gd name="connsiteX295" fmla="*/ 872164 w 1543230"/>
              <a:gd name="connsiteY295" fmla="*/ 1839018 h 2174364"/>
              <a:gd name="connsiteX296" fmla="*/ 878045 w 1543230"/>
              <a:gd name="connsiteY296" fmla="*/ 1839018 h 2174364"/>
              <a:gd name="connsiteX297" fmla="*/ 882456 w 1543230"/>
              <a:gd name="connsiteY297" fmla="*/ 1839018 h 2174364"/>
              <a:gd name="connsiteX298" fmla="*/ 882456 w 1543230"/>
              <a:gd name="connsiteY298" fmla="*/ 1840540 h 2174364"/>
              <a:gd name="connsiteX299" fmla="*/ 883927 w 1543230"/>
              <a:gd name="connsiteY299" fmla="*/ 1839018 h 2174364"/>
              <a:gd name="connsiteX300" fmla="*/ 883927 w 1543230"/>
              <a:gd name="connsiteY300" fmla="*/ 1840540 h 2174364"/>
              <a:gd name="connsiteX301" fmla="*/ 883927 w 1543230"/>
              <a:gd name="connsiteY301" fmla="*/ 1842063 h 2174364"/>
              <a:gd name="connsiteX302" fmla="*/ 882456 w 1543230"/>
              <a:gd name="connsiteY302" fmla="*/ 1842063 h 2174364"/>
              <a:gd name="connsiteX303" fmla="*/ 880986 w 1543230"/>
              <a:gd name="connsiteY303" fmla="*/ 1842063 h 2174364"/>
              <a:gd name="connsiteX304" fmla="*/ 880986 w 1543230"/>
              <a:gd name="connsiteY304" fmla="*/ 1843586 h 2174364"/>
              <a:gd name="connsiteX305" fmla="*/ 879516 w 1543230"/>
              <a:gd name="connsiteY305" fmla="*/ 1843586 h 2174364"/>
              <a:gd name="connsiteX306" fmla="*/ 882456 w 1543230"/>
              <a:gd name="connsiteY306" fmla="*/ 1845108 h 2174364"/>
              <a:gd name="connsiteX307" fmla="*/ 886867 w 1543230"/>
              <a:gd name="connsiteY307" fmla="*/ 1845108 h 2174364"/>
              <a:gd name="connsiteX308" fmla="*/ 888338 w 1543230"/>
              <a:gd name="connsiteY308" fmla="*/ 1845108 h 2174364"/>
              <a:gd name="connsiteX309" fmla="*/ 889808 w 1543230"/>
              <a:gd name="connsiteY309" fmla="*/ 1845108 h 2174364"/>
              <a:gd name="connsiteX310" fmla="*/ 891279 w 1543230"/>
              <a:gd name="connsiteY310" fmla="*/ 1843586 h 2174364"/>
              <a:gd name="connsiteX311" fmla="*/ 891279 w 1543230"/>
              <a:gd name="connsiteY311" fmla="*/ 1845108 h 2174364"/>
              <a:gd name="connsiteX312" fmla="*/ 892749 w 1543230"/>
              <a:gd name="connsiteY312" fmla="*/ 1845108 h 2174364"/>
              <a:gd name="connsiteX313" fmla="*/ 894219 w 1543230"/>
              <a:gd name="connsiteY313" fmla="*/ 1843586 h 2174364"/>
              <a:gd name="connsiteX314" fmla="*/ 895689 w 1543230"/>
              <a:gd name="connsiteY314" fmla="*/ 1845108 h 2174364"/>
              <a:gd name="connsiteX315" fmla="*/ 897160 w 1543230"/>
              <a:gd name="connsiteY315" fmla="*/ 1845108 h 2174364"/>
              <a:gd name="connsiteX316" fmla="*/ 900101 w 1543230"/>
              <a:gd name="connsiteY316" fmla="*/ 1845108 h 2174364"/>
              <a:gd name="connsiteX317" fmla="*/ 900101 w 1543230"/>
              <a:gd name="connsiteY317" fmla="*/ 1843586 h 2174364"/>
              <a:gd name="connsiteX318" fmla="*/ 901571 w 1543230"/>
              <a:gd name="connsiteY318" fmla="*/ 1843586 h 2174364"/>
              <a:gd name="connsiteX319" fmla="*/ 903041 w 1543230"/>
              <a:gd name="connsiteY319" fmla="*/ 1843586 h 2174364"/>
              <a:gd name="connsiteX320" fmla="*/ 904511 w 1543230"/>
              <a:gd name="connsiteY320" fmla="*/ 1845108 h 2174364"/>
              <a:gd name="connsiteX321" fmla="*/ 917745 w 1543230"/>
              <a:gd name="connsiteY321" fmla="*/ 1845108 h 2174364"/>
              <a:gd name="connsiteX322" fmla="*/ 919215 w 1543230"/>
              <a:gd name="connsiteY322" fmla="*/ 1845108 h 2174364"/>
              <a:gd name="connsiteX323" fmla="*/ 920686 w 1543230"/>
              <a:gd name="connsiteY323" fmla="*/ 1843586 h 2174364"/>
              <a:gd name="connsiteX324" fmla="*/ 919215 w 1543230"/>
              <a:gd name="connsiteY324" fmla="*/ 1843586 h 2174364"/>
              <a:gd name="connsiteX325" fmla="*/ 916274 w 1543230"/>
              <a:gd name="connsiteY325" fmla="*/ 1843586 h 2174364"/>
              <a:gd name="connsiteX326" fmla="*/ 914804 w 1543230"/>
              <a:gd name="connsiteY326" fmla="*/ 1843586 h 2174364"/>
              <a:gd name="connsiteX327" fmla="*/ 914804 w 1543230"/>
              <a:gd name="connsiteY327" fmla="*/ 1842063 h 2174364"/>
              <a:gd name="connsiteX328" fmla="*/ 914804 w 1543230"/>
              <a:gd name="connsiteY328" fmla="*/ 1840540 h 2174364"/>
              <a:gd name="connsiteX329" fmla="*/ 919215 w 1543230"/>
              <a:gd name="connsiteY329" fmla="*/ 1840540 h 2174364"/>
              <a:gd name="connsiteX330" fmla="*/ 919215 w 1543230"/>
              <a:gd name="connsiteY330" fmla="*/ 1842063 h 2174364"/>
              <a:gd name="connsiteX331" fmla="*/ 923626 w 1543230"/>
              <a:gd name="connsiteY331" fmla="*/ 1843586 h 2174364"/>
              <a:gd name="connsiteX332" fmla="*/ 925096 w 1543230"/>
              <a:gd name="connsiteY332" fmla="*/ 1845108 h 2174364"/>
              <a:gd name="connsiteX333" fmla="*/ 938330 w 1543230"/>
              <a:gd name="connsiteY333" fmla="*/ 1845108 h 2174364"/>
              <a:gd name="connsiteX334" fmla="*/ 950093 w 1543230"/>
              <a:gd name="connsiteY334" fmla="*/ 1846631 h 2174364"/>
              <a:gd name="connsiteX335" fmla="*/ 948622 w 1543230"/>
              <a:gd name="connsiteY335" fmla="*/ 1846631 h 2174364"/>
              <a:gd name="connsiteX336" fmla="*/ 947152 w 1543230"/>
              <a:gd name="connsiteY336" fmla="*/ 1846631 h 2174364"/>
              <a:gd name="connsiteX337" fmla="*/ 945681 w 1543230"/>
              <a:gd name="connsiteY337" fmla="*/ 1846631 h 2174364"/>
              <a:gd name="connsiteX338" fmla="*/ 944211 w 1543230"/>
              <a:gd name="connsiteY338" fmla="*/ 1846631 h 2174364"/>
              <a:gd name="connsiteX339" fmla="*/ 942741 w 1543230"/>
              <a:gd name="connsiteY339" fmla="*/ 1846631 h 2174364"/>
              <a:gd name="connsiteX340" fmla="*/ 944211 w 1543230"/>
              <a:gd name="connsiteY340" fmla="*/ 1848153 h 2174364"/>
              <a:gd name="connsiteX341" fmla="*/ 947152 w 1543230"/>
              <a:gd name="connsiteY341" fmla="*/ 1848153 h 2174364"/>
              <a:gd name="connsiteX342" fmla="*/ 948622 w 1543230"/>
              <a:gd name="connsiteY342" fmla="*/ 1848153 h 2174364"/>
              <a:gd name="connsiteX343" fmla="*/ 951563 w 1543230"/>
              <a:gd name="connsiteY343" fmla="*/ 1848153 h 2174364"/>
              <a:gd name="connsiteX344" fmla="*/ 961855 w 1543230"/>
              <a:gd name="connsiteY344" fmla="*/ 1849676 h 2174364"/>
              <a:gd name="connsiteX345" fmla="*/ 958915 w 1543230"/>
              <a:gd name="connsiteY345" fmla="*/ 1849676 h 2174364"/>
              <a:gd name="connsiteX346" fmla="*/ 955973 w 1543230"/>
              <a:gd name="connsiteY346" fmla="*/ 1849676 h 2174364"/>
              <a:gd name="connsiteX347" fmla="*/ 954503 w 1543230"/>
              <a:gd name="connsiteY347" fmla="*/ 1849676 h 2174364"/>
              <a:gd name="connsiteX348" fmla="*/ 941270 w 1543230"/>
              <a:gd name="connsiteY348" fmla="*/ 1849676 h 2174364"/>
              <a:gd name="connsiteX349" fmla="*/ 936859 w 1543230"/>
              <a:gd name="connsiteY349" fmla="*/ 1849676 h 2174364"/>
              <a:gd name="connsiteX350" fmla="*/ 933918 w 1543230"/>
              <a:gd name="connsiteY350" fmla="*/ 1849676 h 2174364"/>
              <a:gd name="connsiteX351" fmla="*/ 932448 w 1543230"/>
              <a:gd name="connsiteY351" fmla="*/ 1848153 h 2174364"/>
              <a:gd name="connsiteX352" fmla="*/ 930978 w 1543230"/>
              <a:gd name="connsiteY352" fmla="*/ 1848153 h 2174364"/>
              <a:gd name="connsiteX353" fmla="*/ 929508 w 1543230"/>
              <a:gd name="connsiteY353" fmla="*/ 1849676 h 2174364"/>
              <a:gd name="connsiteX354" fmla="*/ 928037 w 1543230"/>
              <a:gd name="connsiteY354" fmla="*/ 1848153 h 2174364"/>
              <a:gd name="connsiteX355" fmla="*/ 923626 w 1543230"/>
              <a:gd name="connsiteY355" fmla="*/ 1848153 h 2174364"/>
              <a:gd name="connsiteX356" fmla="*/ 922156 w 1543230"/>
              <a:gd name="connsiteY356" fmla="*/ 1848153 h 2174364"/>
              <a:gd name="connsiteX357" fmla="*/ 920686 w 1543230"/>
              <a:gd name="connsiteY357" fmla="*/ 1848153 h 2174364"/>
              <a:gd name="connsiteX358" fmla="*/ 917745 w 1543230"/>
              <a:gd name="connsiteY358" fmla="*/ 1848153 h 2174364"/>
              <a:gd name="connsiteX359" fmla="*/ 916274 w 1543230"/>
              <a:gd name="connsiteY359" fmla="*/ 1848153 h 2174364"/>
              <a:gd name="connsiteX360" fmla="*/ 913334 w 1543230"/>
              <a:gd name="connsiteY360" fmla="*/ 1848153 h 2174364"/>
              <a:gd name="connsiteX361" fmla="*/ 910393 w 1543230"/>
              <a:gd name="connsiteY361" fmla="*/ 1848153 h 2174364"/>
              <a:gd name="connsiteX362" fmla="*/ 908923 w 1543230"/>
              <a:gd name="connsiteY362" fmla="*/ 1848153 h 2174364"/>
              <a:gd name="connsiteX363" fmla="*/ 907452 w 1543230"/>
              <a:gd name="connsiteY363" fmla="*/ 1848153 h 2174364"/>
              <a:gd name="connsiteX364" fmla="*/ 905982 w 1543230"/>
              <a:gd name="connsiteY364" fmla="*/ 1848153 h 2174364"/>
              <a:gd name="connsiteX365" fmla="*/ 904511 w 1543230"/>
              <a:gd name="connsiteY365" fmla="*/ 1848153 h 2174364"/>
              <a:gd name="connsiteX366" fmla="*/ 903041 w 1543230"/>
              <a:gd name="connsiteY366" fmla="*/ 1848153 h 2174364"/>
              <a:gd name="connsiteX367" fmla="*/ 891279 w 1543230"/>
              <a:gd name="connsiteY367" fmla="*/ 1848153 h 2174364"/>
              <a:gd name="connsiteX368" fmla="*/ 888338 w 1543230"/>
              <a:gd name="connsiteY368" fmla="*/ 1848153 h 2174364"/>
              <a:gd name="connsiteX369" fmla="*/ 882456 w 1543230"/>
              <a:gd name="connsiteY369" fmla="*/ 1848153 h 2174364"/>
              <a:gd name="connsiteX370" fmla="*/ 882456 w 1543230"/>
              <a:gd name="connsiteY370" fmla="*/ 1849676 h 2174364"/>
              <a:gd name="connsiteX371" fmla="*/ 878045 w 1543230"/>
              <a:gd name="connsiteY371" fmla="*/ 1849676 h 2174364"/>
              <a:gd name="connsiteX372" fmla="*/ 876575 w 1543230"/>
              <a:gd name="connsiteY372" fmla="*/ 1849676 h 2174364"/>
              <a:gd name="connsiteX373" fmla="*/ 875104 w 1543230"/>
              <a:gd name="connsiteY373" fmla="*/ 1848153 h 2174364"/>
              <a:gd name="connsiteX374" fmla="*/ 875104 w 1543230"/>
              <a:gd name="connsiteY374" fmla="*/ 1849676 h 2174364"/>
              <a:gd name="connsiteX375" fmla="*/ 873634 w 1543230"/>
              <a:gd name="connsiteY375" fmla="*/ 1849676 h 2174364"/>
              <a:gd name="connsiteX376" fmla="*/ 872164 w 1543230"/>
              <a:gd name="connsiteY376" fmla="*/ 1848153 h 2174364"/>
              <a:gd name="connsiteX377" fmla="*/ 872164 w 1543230"/>
              <a:gd name="connsiteY377" fmla="*/ 1849676 h 2174364"/>
              <a:gd name="connsiteX378" fmla="*/ 873634 w 1543230"/>
              <a:gd name="connsiteY378" fmla="*/ 1851198 h 2174364"/>
              <a:gd name="connsiteX379" fmla="*/ 875104 w 1543230"/>
              <a:gd name="connsiteY379" fmla="*/ 1851198 h 2174364"/>
              <a:gd name="connsiteX380" fmla="*/ 876575 w 1543230"/>
              <a:gd name="connsiteY380" fmla="*/ 1851198 h 2174364"/>
              <a:gd name="connsiteX381" fmla="*/ 882456 w 1543230"/>
              <a:gd name="connsiteY381" fmla="*/ 1851198 h 2174364"/>
              <a:gd name="connsiteX382" fmla="*/ 883927 w 1543230"/>
              <a:gd name="connsiteY382" fmla="*/ 1851198 h 2174364"/>
              <a:gd name="connsiteX383" fmla="*/ 894219 w 1543230"/>
              <a:gd name="connsiteY383" fmla="*/ 1851198 h 2174364"/>
              <a:gd name="connsiteX384" fmla="*/ 895689 w 1543230"/>
              <a:gd name="connsiteY384" fmla="*/ 1851198 h 2174364"/>
              <a:gd name="connsiteX385" fmla="*/ 898630 w 1543230"/>
              <a:gd name="connsiteY385" fmla="*/ 1851198 h 2174364"/>
              <a:gd name="connsiteX386" fmla="*/ 900101 w 1543230"/>
              <a:gd name="connsiteY386" fmla="*/ 1851198 h 2174364"/>
              <a:gd name="connsiteX387" fmla="*/ 905982 w 1543230"/>
              <a:gd name="connsiteY387" fmla="*/ 1851198 h 2174364"/>
              <a:gd name="connsiteX388" fmla="*/ 908923 w 1543230"/>
              <a:gd name="connsiteY388" fmla="*/ 1851198 h 2174364"/>
              <a:gd name="connsiteX389" fmla="*/ 910393 w 1543230"/>
              <a:gd name="connsiteY389" fmla="*/ 1851198 h 2174364"/>
              <a:gd name="connsiteX390" fmla="*/ 911863 w 1543230"/>
              <a:gd name="connsiteY390" fmla="*/ 1851198 h 2174364"/>
              <a:gd name="connsiteX391" fmla="*/ 913334 w 1543230"/>
              <a:gd name="connsiteY391" fmla="*/ 1851198 h 2174364"/>
              <a:gd name="connsiteX392" fmla="*/ 916274 w 1543230"/>
              <a:gd name="connsiteY392" fmla="*/ 1851198 h 2174364"/>
              <a:gd name="connsiteX393" fmla="*/ 917745 w 1543230"/>
              <a:gd name="connsiteY393" fmla="*/ 1851198 h 2174364"/>
              <a:gd name="connsiteX394" fmla="*/ 926567 w 1543230"/>
              <a:gd name="connsiteY394" fmla="*/ 1851198 h 2174364"/>
              <a:gd name="connsiteX395" fmla="*/ 929508 w 1543230"/>
              <a:gd name="connsiteY395" fmla="*/ 1851198 h 2174364"/>
              <a:gd name="connsiteX396" fmla="*/ 929508 w 1543230"/>
              <a:gd name="connsiteY396" fmla="*/ 1852720 h 2174364"/>
              <a:gd name="connsiteX397" fmla="*/ 930978 w 1543230"/>
              <a:gd name="connsiteY397" fmla="*/ 1852720 h 2174364"/>
              <a:gd name="connsiteX398" fmla="*/ 930978 w 1543230"/>
              <a:gd name="connsiteY398" fmla="*/ 1851198 h 2174364"/>
              <a:gd name="connsiteX399" fmla="*/ 935389 w 1543230"/>
              <a:gd name="connsiteY399" fmla="*/ 1851198 h 2174364"/>
              <a:gd name="connsiteX400" fmla="*/ 935389 w 1543230"/>
              <a:gd name="connsiteY400" fmla="*/ 1852720 h 2174364"/>
              <a:gd name="connsiteX401" fmla="*/ 936124 w 1543230"/>
              <a:gd name="connsiteY401" fmla="*/ 1852720 h 2174364"/>
              <a:gd name="connsiteX402" fmla="*/ 936859 w 1543230"/>
              <a:gd name="connsiteY402" fmla="*/ 1852720 h 2174364"/>
              <a:gd name="connsiteX403" fmla="*/ 935389 w 1543230"/>
              <a:gd name="connsiteY403" fmla="*/ 1851198 h 2174364"/>
              <a:gd name="connsiteX404" fmla="*/ 936859 w 1543230"/>
              <a:gd name="connsiteY404" fmla="*/ 1851198 h 2174364"/>
              <a:gd name="connsiteX405" fmla="*/ 939800 w 1543230"/>
              <a:gd name="connsiteY405" fmla="*/ 1851198 h 2174364"/>
              <a:gd name="connsiteX406" fmla="*/ 939800 w 1543230"/>
              <a:gd name="connsiteY406" fmla="*/ 1852720 h 2174364"/>
              <a:gd name="connsiteX407" fmla="*/ 941270 w 1543230"/>
              <a:gd name="connsiteY407" fmla="*/ 1852720 h 2174364"/>
              <a:gd name="connsiteX408" fmla="*/ 942741 w 1543230"/>
              <a:gd name="connsiteY408" fmla="*/ 1852720 h 2174364"/>
              <a:gd name="connsiteX409" fmla="*/ 944211 w 1543230"/>
              <a:gd name="connsiteY409" fmla="*/ 1852720 h 2174364"/>
              <a:gd name="connsiteX410" fmla="*/ 945681 w 1543230"/>
              <a:gd name="connsiteY410" fmla="*/ 1852720 h 2174364"/>
              <a:gd name="connsiteX411" fmla="*/ 947152 w 1543230"/>
              <a:gd name="connsiteY411" fmla="*/ 1854243 h 2174364"/>
              <a:gd name="connsiteX412" fmla="*/ 945681 w 1543230"/>
              <a:gd name="connsiteY412" fmla="*/ 1854243 h 2174364"/>
              <a:gd name="connsiteX413" fmla="*/ 944211 w 1543230"/>
              <a:gd name="connsiteY413" fmla="*/ 1854243 h 2174364"/>
              <a:gd name="connsiteX414" fmla="*/ 942741 w 1543230"/>
              <a:gd name="connsiteY414" fmla="*/ 1854243 h 2174364"/>
              <a:gd name="connsiteX415" fmla="*/ 941270 w 1543230"/>
              <a:gd name="connsiteY415" fmla="*/ 1854243 h 2174364"/>
              <a:gd name="connsiteX416" fmla="*/ 942741 w 1543230"/>
              <a:gd name="connsiteY416" fmla="*/ 1855765 h 2174364"/>
              <a:gd name="connsiteX417" fmla="*/ 945681 w 1543230"/>
              <a:gd name="connsiteY417" fmla="*/ 1855765 h 2174364"/>
              <a:gd name="connsiteX418" fmla="*/ 950093 w 1543230"/>
              <a:gd name="connsiteY418" fmla="*/ 1855765 h 2174364"/>
              <a:gd name="connsiteX419" fmla="*/ 951563 w 1543230"/>
              <a:gd name="connsiteY419" fmla="*/ 1855765 h 2174364"/>
              <a:gd name="connsiteX420" fmla="*/ 953033 w 1543230"/>
              <a:gd name="connsiteY420" fmla="*/ 1855765 h 2174364"/>
              <a:gd name="connsiteX421" fmla="*/ 954503 w 1543230"/>
              <a:gd name="connsiteY421" fmla="*/ 1855765 h 2174364"/>
              <a:gd name="connsiteX422" fmla="*/ 955973 w 1543230"/>
              <a:gd name="connsiteY422" fmla="*/ 1857288 h 2174364"/>
              <a:gd name="connsiteX423" fmla="*/ 954503 w 1543230"/>
              <a:gd name="connsiteY423" fmla="*/ 1858810 h 2174364"/>
              <a:gd name="connsiteX424" fmla="*/ 953033 w 1543230"/>
              <a:gd name="connsiteY424" fmla="*/ 1857288 h 2174364"/>
              <a:gd name="connsiteX425" fmla="*/ 951563 w 1543230"/>
              <a:gd name="connsiteY425" fmla="*/ 1857288 h 2174364"/>
              <a:gd name="connsiteX426" fmla="*/ 951563 w 1543230"/>
              <a:gd name="connsiteY426" fmla="*/ 1858810 h 2174364"/>
              <a:gd name="connsiteX427" fmla="*/ 950093 w 1543230"/>
              <a:gd name="connsiteY427" fmla="*/ 1857288 h 2174364"/>
              <a:gd name="connsiteX428" fmla="*/ 950093 w 1543230"/>
              <a:gd name="connsiteY428" fmla="*/ 1858810 h 2174364"/>
              <a:gd name="connsiteX429" fmla="*/ 948622 w 1543230"/>
              <a:gd name="connsiteY429" fmla="*/ 1858810 h 2174364"/>
              <a:gd name="connsiteX430" fmla="*/ 947152 w 1543230"/>
              <a:gd name="connsiteY430" fmla="*/ 1858810 h 2174364"/>
              <a:gd name="connsiteX431" fmla="*/ 945681 w 1543230"/>
              <a:gd name="connsiteY431" fmla="*/ 1860333 h 2174364"/>
              <a:gd name="connsiteX432" fmla="*/ 942741 w 1543230"/>
              <a:gd name="connsiteY432" fmla="*/ 1860333 h 2174364"/>
              <a:gd name="connsiteX433" fmla="*/ 944211 w 1543230"/>
              <a:gd name="connsiteY433" fmla="*/ 1861856 h 2174364"/>
              <a:gd name="connsiteX434" fmla="*/ 945681 w 1543230"/>
              <a:gd name="connsiteY434" fmla="*/ 1861856 h 2174364"/>
              <a:gd name="connsiteX435" fmla="*/ 947152 w 1543230"/>
              <a:gd name="connsiteY435" fmla="*/ 1861856 h 2174364"/>
              <a:gd name="connsiteX436" fmla="*/ 948622 w 1543230"/>
              <a:gd name="connsiteY436" fmla="*/ 1861856 h 2174364"/>
              <a:gd name="connsiteX437" fmla="*/ 950093 w 1543230"/>
              <a:gd name="connsiteY437" fmla="*/ 1863378 h 2174364"/>
              <a:gd name="connsiteX438" fmla="*/ 950644 w 1543230"/>
              <a:gd name="connsiteY438" fmla="*/ 1863378 h 2174364"/>
              <a:gd name="connsiteX439" fmla="*/ 951563 w 1543230"/>
              <a:gd name="connsiteY439" fmla="*/ 1863378 h 2174364"/>
              <a:gd name="connsiteX440" fmla="*/ 953033 w 1543230"/>
              <a:gd name="connsiteY440" fmla="*/ 1863378 h 2174364"/>
              <a:gd name="connsiteX441" fmla="*/ 954503 w 1543230"/>
              <a:gd name="connsiteY441" fmla="*/ 1863378 h 2174364"/>
              <a:gd name="connsiteX442" fmla="*/ 955973 w 1543230"/>
              <a:gd name="connsiteY442" fmla="*/ 1863378 h 2174364"/>
              <a:gd name="connsiteX443" fmla="*/ 951563 w 1543230"/>
              <a:gd name="connsiteY443" fmla="*/ 1864901 h 2174364"/>
              <a:gd name="connsiteX444" fmla="*/ 954503 w 1543230"/>
              <a:gd name="connsiteY444" fmla="*/ 1864901 h 2174364"/>
              <a:gd name="connsiteX445" fmla="*/ 950093 w 1543230"/>
              <a:gd name="connsiteY445" fmla="*/ 1866423 h 2174364"/>
              <a:gd name="connsiteX446" fmla="*/ 948622 w 1543230"/>
              <a:gd name="connsiteY446" fmla="*/ 1864901 h 2174364"/>
              <a:gd name="connsiteX447" fmla="*/ 942741 w 1543230"/>
              <a:gd name="connsiteY447" fmla="*/ 1864901 h 2174364"/>
              <a:gd name="connsiteX448" fmla="*/ 941270 w 1543230"/>
              <a:gd name="connsiteY448" fmla="*/ 1864901 h 2174364"/>
              <a:gd name="connsiteX449" fmla="*/ 945681 w 1543230"/>
              <a:gd name="connsiteY449" fmla="*/ 1866423 h 2174364"/>
              <a:gd name="connsiteX450" fmla="*/ 947152 w 1543230"/>
              <a:gd name="connsiteY450" fmla="*/ 1866423 h 2174364"/>
              <a:gd name="connsiteX451" fmla="*/ 948622 w 1543230"/>
              <a:gd name="connsiteY451" fmla="*/ 1867946 h 2174364"/>
              <a:gd name="connsiteX452" fmla="*/ 950093 w 1543230"/>
              <a:gd name="connsiteY452" fmla="*/ 1867946 h 2174364"/>
              <a:gd name="connsiteX453" fmla="*/ 951563 w 1543230"/>
              <a:gd name="connsiteY453" fmla="*/ 1867946 h 2174364"/>
              <a:gd name="connsiteX454" fmla="*/ 953033 w 1543230"/>
              <a:gd name="connsiteY454" fmla="*/ 1867946 h 2174364"/>
              <a:gd name="connsiteX455" fmla="*/ 954503 w 1543230"/>
              <a:gd name="connsiteY455" fmla="*/ 1867946 h 2174364"/>
              <a:gd name="connsiteX456" fmla="*/ 955973 w 1543230"/>
              <a:gd name="connsiteY456" fmla="*/ 1867946 h 2174364"/>
              <a:gd name="connsiteX457" fmla="*/ 954503 w 1543230"/>
              <a:gd name="connsiteY457" fmla="*/ 1869468 h 2174364"/>
              <a:gd name="connsiteX458" fmla="*/ 957444 w 1543230"/>
              <a:gd name="connsiteY458" fmla="*/ 1869468 h 2174364"/>
              <a:gd name="connsiteX459" fmla="*/ 958915 w 1543230"/>
              <a:gd name="connsiteY459" fmla="*/ 1869468 h 2174364"/>
              <a:gd name="connsiteX460" fmla="*/ 960385 w 1543230"/>
              <a:gd name="connsiteY460" fmla="*/ 1869468 h 2174364"/>
              <a:gd name="connsiteX461" fmla="*/ 961855 w 1543230"/>
              <a:gd name="connsiteY461" fmla="*/ 1870990 h 2174364"/>
              <a:gd name="connsiteX462" fmla="*/ 960385 w 1543230"/>
              <a:gd name="connsiteY462" fmla="*/ 1870990 h 2174364"/>
              <a:gd name="connsiteX463" fmla="*/ 958915 w 1543230"/>
              <a:gd name="connsiteY463" fmla="*/ 1872513 h 2174364"/>
              <a:gd name="connsiteX464" fmla="*/ 960385 w 1543230"/>
              <a:gd name="connsiteY464" fmla="*/ 1872513 h 2174364"/>
              <a:gd name="connsiteX465" fmla="*/ 963325 w 1543230"/>
              <a:gd name="connsiteY465" fmla="*/ 1872513 h 2174364"/>
              <a:gd name="connsiteX466" fmla="*/ 969207 w 1543230"/>
              <a:gd name="connsiteY466" fmla="*/ 1874035 h 2174364"/>
              <a:gd name="connsiteX467" fmla="*/ 972148 w 1543230"/>
              <a:gd name="connsiteY467" fmla="*/ 1875558 h 2174364"/>
              <a:gd name="connsiteX468" fmla="*/ 970677 w 1543230"/>
              <a:gd name="connsiteY468" fmla="*/ 1875558 h 2174364"/>
              <a:gd name="connsiteX469" fmla="*/ 969207 w 1543230"/>
              <a:gd name="connsiteY469" fmla="*/ 1875558 h 2174364"/>
              <a:gd name="connsiteX470" fmla="*/ 967737 w 1543230"/>
              <a:gd name="connsiteY470" fmla="*/ 1875558 h 2174364"/>
              <a:gd name="connsiteX471" fmla="*/ 964796 w 1543230"/>
              <a:gd name="connsiteY471" fmla="*/ 1875558 h 2174364"/>
              <a:gd name="connsiteX472" fmla="*/ 960385 w 1543230"/>
              <a:gd name="connsiteY472" fmla="*/ 1875558 h 2174364"/>
              <a:gd name="connsiteX473" fmla="*/ 957444 w 1543230"/>
              <a:gd name="connsiteY473" fmla="*/ 1877080 h 2174364"/>
              <a:gd name="connsiteX474" fmla="*/ 958915 w 1543230"/>
              <a:gd name="connsiteY474" fmla="*/ 1877080 h 2174364"/>
              <a:gd name="connsiteX475" fmla="*/ 960385 w 1543230"/>
              <a:gd name="connsiteY475" fmla="*/ 1877080 h 2174364"/>
              <a:gd name="connsiteX476" fmla="*/ 961855 w 1543230"/>
              <a:gd name="connsiteY476" fmla="*/ 1878603 h 2174364"/>
              <a:gd name="connsiteX477" fmla="*/ 963325 w 1543230"/>
              <a:gd name="connsiteY477" fmla="*/ 1880125 h 2174364"/>
              <a:gd name="connsiteX478" fmla="*/ 961855 w 1543230"/>
              <a:gd name="connsiteY478" fmla="*/ 1880125 h 2174364"/>
              <a:gd name="connsiteX479" fmla="*/ 960385 w 1543230"/>
              <a:gd name="connsiteY479" fmla="*/ 1880125 h 2174364"/>
              <a:gd name="connsiteX480" fmla="*/ 963325 w 1543230"/>
              <a:gd name="connsiteY480" fmla="*/ 1881648 h 2174364"/>
              <a:gd name="connsiteX481" fmla="*/ 960385 w 1543230"/>
              <a:gd name="connsiteY481" fmla="*/ 1881648 h 2174364"/>
              <a:gd name="connsiteX482" fmla="*/ 955973 w 1543230"/>
              <a:gd name="connsiteY482" fmla="*/ 1883171 h 2174364"/>
              <a:gd name="connsiteX483" fmla="*/ 957444 w 1543230"/>
              <a:gd name="connsiteY483" fmla="*/ 1883171 h 2174364"/>
              <a:gd name="connsiteX484" fmla="*/ 958915 w 1543230"/>
              <a:gd name="connsiteY484" fmla="*/ 1884693 h 2174364"/>
              <a:gd name="connsiteX485" fmla="*/ 964796 w 1543230"/>
              <a:gd name="connsiteY485" fmla="*/ 1884693 h 2174364"/>
              <a:gd name="connsiteX486" fmla="*/ 970677 w 1543230"/>
              <a:gd name="connsiteY486" fmla="*/ 1886216 h 2174364"/>
              <a:gd name="connsiteX487" fmla="*/ 969207 w 1543230"/>
              <a:gd name="connsiteY487" fmla="*/ 1886216 h 2174364"/>
              <a:gd name="connsiteX488" fmla="*/ 967737 w 1543230"/>
              <a:gd name="connsiteY488" fmla="*/ 1886216 h 2174364"/>
              <a:gd name="connsiteX489" fmla="*/ 969207 w 1543230"/>
              <a:gd name="connsiteY489" fmla="*/ 1887738 h 2174364"/>
              <a:gd name="connsiteX490" fmla="*/ 970677 w 1543230"/>
              <a:gd name="connsiteY490" fmla="*/ 1887738 h 2174364"/>
              <a:gd name="connsiteX491" fmla="*/ 972148 w 1543230"/>
              <a:gd name="connsiteY491" fmla="*/ 1887738 h 2174364"/>
              <a:gd name="connsiteX492" fmla="*/ 973618 w 1543230"/>
              <a:gd name="connsiteY492" fmla="*/ 1887738 h 2174364"/>
              <a:gd name="connsiteX493" fmla="*/ 976559 w 1543230"/>
              <a:gd name="connsiteY493" fmla="*/ 1889260 h 2174364"/>
              <a:gd name="connsiteX494" fmla="*/ 973618 w 1543230"/>
              <a:gd name="connsiteY494" fmla="*/ 1889260 h 2174364"/>
              <a:gd name="connsiteX495" fmla="*/ 975088 w 1543230"/>
              <a:gd name="connsiteY495" fmla="*/ 1890783 h 2174364"/>
              <a:gd name="connsiteX496" fmla="*/ 976559 w 1543230"/>
              <a:gd name="connsiteY496" fmla="*/ 1890783 h 2174364"/>
              <a:gd name="connsiteX497" fmla="*/ 978029 w 1543230"/>
              <a:gd name="connsiteY497" fmla="*/ 1892305 h 2174364"/>
              <a:gd name="connsiteX498" fmla="*/ 976559 w 1543230"/>
              <a:gd name="connsiteY498" fmla="*/ 1892305 h 2174364"/>
              <a:gd name="connsiteX499" fmla="*/ 970677 w 1543230"/>
              <a:gd name="connsiteY499" fmla="*/ 1892305 h 2174364"/>
              <a:gd name="connsiteX500" fmla="*/ 969207 w 1543230"/>
              <a:gd name="connsiteY500" fmla="*/ 1892305 h 2174364"/>
              <a:gd name="connsiteX501" fmla="*/ 967737 w 1543230"/>
              <a:gd name="connsiteY501" fmla="*/ 1892305 h 2174364"/>
              <a:gd name="connsiteX502" fmla="*/ 966266 w 1543230"/>
              <a:gd name="connsiteY502" fmla="*/ 1892305 h 2174364"/>
              <a:gd name="connsiteX503" fmla="*/ 967737 w 1543230"/>
              <a:gd name="connsiteY503" fmla="*/ 1893828 h 2174364"/>
              <a:gd name="connsiteX504" fmla="*/ 964796 w 1543230"/>
              <a:gd name="connsiteY504" fmla="*/ 1893828 h 2174364"/>
              <a:gd name="connsiteX505" fmla="*/ 960385 w 1543230"/>
              <a:gd name="connsiteY505" fmla="*/ 1893828 h 2174364"/>
              <a:gd name="connsiteX506" fmla="*/ 961855 w 1543230"/>
              <a:gd name="connsiteY506" fmla="*/ 1895350 h 2174364"/>
              <a:gd name="connsiteX507" fmla="*/ 960385 w 1543230"/>
              <a:gd name="connsiteY507" fmla="*/ 1895350 h 2174364"/>
              <a:gd name="connsiteX508" fmla="*/ 960385 w 1543230"/>
              <a:gd name="connsiteY508" fmla="*/ 1896873 h 2174364"/>
              <a:gd name="connsiteX509" fmla="*/ 961855 w 1543230"/>
              <a:gd name="connsiteY509" fmla="*/ 1896873 h 2174364"/>
              <a:gd name="connsiteX510" fmla="*/ 961855 w 1543230"/>
              <a:gd name="connsiteY510" fmla="*/ 1898395 h 2174364"/>
              <a:gd name="connsiteX511" fmla="*/ 963325 w 1543230"/>
              <a:gd name="connsiteY511" fmla="*/ 1898395 h 2174364"/>
              <a:gd name="connsiteX512" fmla="*/ 969207 w 1543230"/>
              <a:gd name="connsiteY512" fmla="*/ 1898395 h 2174364"/>
              <a:gd name="connsiteX513" fmla="*/ 967737 w 1543230"/>
              <a:gd name="connsiteY513" fmla="*/ 1899918 h 2174364"/>
              <a:gd name="connsiteX514" fmla="*/ 969207 w 1543230"/>
              <a:gd name="connsiteY514" fmla="*/ 1899918 h 2174364"/>
              <a:gd name="connsiteX515" fmla="*/ 970677 w 1543230"/>
              <a:gd name="connsiteY515" fmla="*/ 1899918 h 2174364"/>
              <a:gd name="connsiteX516" fmla="*/ 972148 w 1543230"/>
              <a:gd name="connsiteY516" fmla="*/ 1901441 h 2174364"/>
              <a:gd name="connsiteX517" fmla="*/ 975088 w 1543230"/>
              <a:gd name="connsiteY517" fmla="*/ 1901441 h 2174364"/>
              <a:gd name="connsiteX518" fmla="*/ 972148 w 1543230"/>
              <a:gd name="connsiteY518" fmla="*/ 1902963 h 2174364"/>
              <a:gd name="connsiteX519" fmla="*/ 970677 w 1543230"/>
              <a:gd name="connsiteY519" fmla="*/ 1901441 h 2174364"/>
              <a:gd name="connsiteX520" fmla="*/ 969207 w 1543230"/>
              <a:gd name="connsiteY520" fmla="*/ 1902963 h 2174364"/>
              <a:gd name="connsiteX521" fmla="*/ 963325 w 1543230"/>
              <a:gd name="connsiteY521" fmla="*/ 1902963 h 2174364"/>
              <a:gd name="connsiteX522" fmla="*/ 961855 w 1543230"/>
              <a:gd name="connsiteY522" fmla="*/ 1904486 h 2174364"/>
              <a:gd name="connsiteX523" fmla="*/ 963325 w 1543230"/>
              <a:gd name="connsiteY523" fmla="*/ 1904486 h 2174364"/>
              <a:gd name="connsiteX524" fmla="*/ 963325 w 1543230"/>
              <a:gd name="connsiteY524" fmla="*/ 1906007 h 2174364"/>
              <a:gd name="connsiteX525" fmla="*/ 961855 w 1543230"/>
              <a:gd name="connsiteY525" fmla="*/ 1906007 h 2174364"/>
              <a:gd name="connsiteX526" fmla="*/ 969207 w 1543230"/>
              <a:gd name="connsiteY526" fmla="*/ 1907530 h 2174364"/>
              <a:gd name="connsiteX527" fmla="*/ 972148 w 1543230"/>
              <a:gd name="connsiteY527" fmla="*/ 1909053 h 2174364"/>
              <a:gd name="connsiteX528" fmla="*/ 973618 w 1543230"/>
              <a:gd name="connsiteY528" fmla="*/ 1909053 h 2174364"/>
              <a:gd name="connsiteX529" fmla="*/ 972148 w 1543230"/>
              <a:gd name="connsiteY529" fmla="*/ 1910575 h 2174364"/>
              <a:gd name="connsiteX530" fmla="*/ 973618 w 1543230"/>
              <a:gd name="connsiteY530" fmla="*/ 1910575 h 2174364"/>
              <a:gd name="connsiteX531" fmla="*/ 976559 w 1543230"/>
              <a:gd name="connsiteY531" fmla="*/ 1912098 h 2174364"/>
              <a:gd name="connsiteX532" fmla="*/ 978029 w 1543230"/>
              <a:gd name="connsiteY532" fmla="*/ 1912098 h 2174364"/>
              <a:gd name="connsiteX533" fmla="*/ 976559 w 1543230"/>
              <a:gd name="connsiteY533" fmla="*/ 1913620 h 2174364"/>
              <a:gd name="connsiteX534" fmla="*/ 972148 w 1543230"/>
              <a:gd name="connsiteY534" fmla="*/ 1913620 h 2174364"/>
              <a:gd name="connsiteX535" fmla="*/ 970677 w 1543230"/>
              <a:gd name="connsiteY535" fmla="*/ 1913620 h 2174364"/>
              <a:gd name="connsiteX536" fmla="*/ 967737 w 1543230"/>
              <a:gd name="connsiteY536" fmla="*/ 1913620 h 2174364"/>
              <a:gd name="connsiteX537" fmla="*/ 973618 w 1543230"/>
              <a:gd name="connsiteY537" fmla="*/ 1915143 h 2174364"/>
              <a:gd name="connsiteX538" fmla="*/ 975088 w 1543230"/>
              <a:gd name="connsiteY538" fmla="*/ 1915143 h 2174364"/>
              <a:gd name="connsiteX539" fmla="*/ 976559 w 1543230"/>
              <a:gd name="connsiteY539" fmla="*/ 1916665 h 2174364"/>
              <a:gd name="connsiteX540" fmla="*/ 978029 w 1543230"/>
              <a:gd name="connsiteY540" fmla="*/ 1916665 h 2174364"/>
              <a:gd name="connsiteX541" fmla="*/ 980970 w 1543230"/>
              <a:gd name="connsiteY541" fmla="*/ 1918188 h 2174364"/>
              <a:gd name="connsiteX542" fmla="*/ 975088 w 1543230"/>
              <a:gd name="connsiteY542" fmla="*/ 1918188 h 2174364"/>
              <a:gd name="connsiteX543" fmla="*/ 972148 w 1543230"/>
              <a:gd name="connsiteY543" fmla="*/ 1918188 h 2174364"/>
              <a:gd name="connsiteX544" fmla="*/ 972148 w 1543230"/>
              <a:gd name="connsiteY544" fmla="*/ 1919711 h 2174364"/>
              <a:gd name="connsiteX545" fmla="*/ 967737 w 1543230"/>
              <a:gd name="connsiteY545" fmla="*/ 1919711 h 2174364"/>
              <a:gd name="connsiteX546" fmla="*/ 964796 w 1543230"/>
              <a:gd name="connsiteY546" fmla="*/ 1919711 h 2174364"/>
              <a:gd name="connsiteX547" fmla="*/ 963325 w 1543230"/>
              <a:gd name="connsiteY547" fmla="*/ 1919711 h 2174364"/>
              <a:gd name="connsiteX548" fmla="*/ 957444 w 1543230"/>
              <a:gd name="connsiteY548" fmla="*/ 1919711 h 2174364"/>
              <a:gd name="connsiteX549" fmla="*/ 955973 w 1543230"/>
              <a:gd name="connsiteY549" fmla="*/ 1921233 h 2174364"/>
              <a:gd name="connsiteX550" fmla="*/ 953033 w 1543230"/>
              <a:gd name="connsiteY550" fmla="*/ 1921233 h 2174364"/>
              <a:gd name="connsiteX551" fmla="*/ 950093 w 1543230"/>
              <a:gd name="connsiteY551" fmla="*/ 1921233 h 2174364"/>
              <a:gd name="connsiteX552" fmla="*/ 948622 w 1543230"/>
              <a:gd name="connsiteY552" fmla="*/ 1922756 h 2174364"/>
              <a:gd name="connsiteX553" fmla="*/ 950093 w 1543230"/>
              <a:gd name="connsiteY553" fmla="*/ 1922756 h 2174364"/>
              <a:gd name="connsiteX554" fmla="*/ 951563 w 1543230"/>
              <a:gd name="connsiteY554" fmla="*/ 1924277 h 2174364"/>
              <a:gd name="connsiteX555" fmla="*/ 954503 w 1543230"/>
              <a:gd name="connsiteY555" fmla="*/ 1925800 h 2174364"/>
              <a:gd name="connsiteX556" fmla="*/ 955973 w 1543230"/>
              <a:gd name="connsiteY556" fmla="*/ 1925800 h 2174364"/>
              <a:gd name="connsiteX557" fmla="*/ 957444 w 1543230"/>
              <a:gd name="connsiteY557" fmla="*/ 1927323 h 2174364"/>
              <a:gd name="connsiteX558" fmla="*/ 955973 w 1543230"/>
              <a:gd name="connsiteY558" fmla="*/ 1928845 h 2174364"/>
              <a:gd name="connsiteX559" fmla="*/ 939800 w 1543230"/>
              <a:gd name="connsiteY559" fmla="*/ 1927323 h 2174364"/>
              <a:gd name="connsiteX560" fmla="*/ 938330 w 1543230"/>
              <a:gd name="connsiteY560" fmla="*/ 1928845 h 2174364"/>
              <a:gd name="connsiteX561" fmla="*/ 936859 w 1543230"/>
              <a:gd name="connsiteY561" fmla="*/ 1928845 h 2174364"/>
              <a:gd name="connsiteX562" fmla="*/ 935389 w 1543230"/>
              <a:gd name="connsiteY562" fmla="*/ 1928845 h 2174364"/>
              <a:gd name="connsiteX563" fmla="*/ 933918 w 1543230"/>
              <a:gd name="connsiteY563" fmla="*/ 1928845 h 2174364"/>
              <a:gd name="connsiteX564" fmla="*/ 932448 w 1543230"/>
              <a:gd name="connsiteY564" fmla="*/ 1928845 h 2174364"/>
              <a:gd name="connsiteX565" fmla="*/ 930978 w 1543230"/>
              <a:gd name="connsiteY565" fmla="*/ 1927323 h 2174364"/>
              <a:gd name="connsiteX566" fmla="*/ 929508 w 1543230"/>
              <a:gd name="connsiteY566" fmla="*/ 1928845 h 2174364"/>
              <a:gd name="connsiteX567" fmla="*/ 929508 w 1543230"/>
              <a:gd name="connsiteY567" fmla="*/ 1927323 h 2174364"/>
              <a:gd name="connsiteX568" fmla="*/ 928037 w 1543230"/>
              <a:gd name="connsiteY568" fmla="*/ 1927323 h 2174364"/>
              <a:gd name="connsiteX569" fmla="*/ 926567 w 1543230"/>
              <a:gd name="connsiteY569" fmla="*/ 1928845 h 2174364"/>
              <a:gd name="connsiteX570" fmla="*/ 926567 w 1543230"/>
              <a:gd name="connsiteY570" fmla="*/ 1927323 h 2174364"/>
              <a:gd name="connsiteX571" fmla="*/ 925096 w 1543230"/>
              <a:gd name="connsiteY571" fmla="*/ 1928845 h 2174364"/>
              <a:gd name="connsiteX572" fmla="*/ 923626 w 1543230"/>
              <a:gd name="connsiteY572" fmla="*/ 1928845 h 2174364"/>
              <a:gd name="connsiteX573" fmla="*/ 920686 w 1543230"/>
              <a:gd name="connsiteY573" fmla="*/ 1927323 h 2174364"/>
              <a:gd name="connsiteX574" fmla="*/ 916274 w 1543230"/>
              <a:gd name="connsiteY574" fmla="*/ 1927323 h 2174364"/>
              <a:gd name="connsiteX575" fmla="*/ 916274 w 1543230"/>
              <a:gd name="connsiteY575" fmla="*/ 1928845 h 2174364"/>
              <a:gd name="connsiteX576" fmla="*/ 914804 w 1543230"/>
              <a:gd name="connsiteY576" fmla="*/ 1927323 h 2174364"/>
              <a:gd name="connsiteX577" fmla="*/ 913334 w 1543230"/>
              <a:gd name="connsiteY577" fmla="*/ 1927323 h 2174364"/>
              <a:gd name="connsiteX578" fmla="*/ 911863 w 1543230"/>
              <a:gd name="connsiteY578" fmla="*/ 1927323 h 2174364"/>
              <a:gd name="connsiteX579" fmla="*/ 910393 w 1543230"/>
              <a:gd name="connsiteY579" fmla="*/ 1927323 h 2174364"/>
              <a:gd name="connsiteX580" fmla="*/ 908923 w 1543230"/>
              <a:gd name="connsiteY580" fmla="*/ 1927323 h 2174364"/>
              <a:gd name="connsiteX581" fmla="*/ 907452 w 1543230"/>
              <a:gd name="connsiteY581" fmla="*/ 1927323 h 2174364"/>
              <a:gd name="connsiteX582" fmla="*/ 904511 w 1543230"/>
              <a:gd name="connsiteY582" fmla="*/ 1927323 h 2174364"/>
              <a:gd name="connsiteX583" fmla="*/ 903041 w 1543230"/>
              <a:gd name="connsiteY583" fmla="*/ 1927323 h 2174364"/>
              <a:gd name="connsiteX584" fmla="*/ 901571 w 1543230"/>
              <a:gd name="connsiteY584" fmla="*/ 1927323 h 2174364"/>
              <a:gd name="connsiteX585" fmla="*/ 898630 w 1543230"/>
              <a:gd name="connsiteY585" fmla="*/ 1927323 h 2174364"/>
              <a:gd name="connsiteX586" fmla="*/ 897160 w 1543230"/>
              <a:gd name="connsiteY586" fmla="*/ 1927323 h 2174364"/>
              <a:gd name="connsiteX587" fmla="*/ 895689 w 1543230"/>
              <a:gd name="connsiteY587" fmla="*/ 1927323 h 2174364"/>
              <a:gd name="connsiteX588" fmla="*/ 894219 w 1543230"/>
              <a:gd name="connsiteY588" fmla="*/ 1927323 h 2174364"/>
              <a:gd name="connsiteX589" fmla="*/ 892749 w 1543230"/>
              <a:gd name="connsiteY589" fmla="*/ 1927323 h 2174364"/>
              <a:gd name="connsiteX590" fmla="*/ 891279 w 1543230"/>
              <a:gd name="connsiteY590" fmla="*/ 1927323 h 2174364"/>
              <a:gd name="connsiteX591" fmla="*/ 889808 w 1543230"/>
              <a:gd name="connsiteY591" fmla="*/ 1927323 h 2174364"/>
              <a:gd name="connsiteX592" fmla="*/ 888338 w 1543230"/>
              <a:gd name="connsiteY592" fmla="*/ 1927323 h 2174364"/>
              <a:gd name="connsiteX593" fmla="*/ 886867 w 1543230"/>
              <a:gd name="connsiteY593" fmla="*/ 1928845 h 2174364"/>
              <a:gd name="connsiteX594" fmla="*/ 885397 w 1543230"/>
              <a:gd name="connsiteY594" fmla="*/ 1927323 h 2174364"/>
              <a:gd name="connsiteX595" fmla="*/ 882456 w 1543230"/>
              <a:gd name="connsiteY595" fmla="*/ 1927323 h 2174364"/>
              <a:gd name="connsiteX596" fmla="*/ 882456 w 1543230"/>
              <a:gd name="connsiteY596" fmla="*/ 1928845 h 2174364"/>
              <a:gd name="connsiteX597" fmla="*/ 880986 w 1543230"/>
              <a:gd name="connsiteY597" fmla="*/ 1927323 h 2174364"/>
              <a:gd name="connsiteX598" fmla="*/ 879516 w 1543230"/>
              <a:gd name="connsiteY598" fmla="*/ 1927323 h 2174364"/>
              <a:gd name="connsiteX599" fmla="*/ 879516 w 1543230"/>
              <a:gd name="connsiteY599" fmla="*/ 1928845 h 2174364"/>
              <a:gd name="connsiteX600" fmla="*/ 878045 w 1543230"/>
              <a:gd name="connsiteY600" fmla="*/ 1928845 h 2174364"/>
              <a:gd name="connsiteX601" fmla="*/ 878045 w 1543230"/>
              <a:gd name="connsiteY601" fmla="*/ 1927323 h 2174364"/>
              <a:gd name="connsiteX602" fmla="*/ 876575 w 1543230"/>
              <a:gd name="connsiteY602" fmla="*/ 1927323 h 2174364"/>
              <a:gd name="connsiteX603" fmla="*/ 873634 w 1543230"/>
              <a:gd name="connsiteY603" fmla="*/ 1927323 h 2174364"/>
              <a:gd name="connsiteX604" fmla="*/ 872164 w 1543230"/>
              <a:gd name="connsiteY604" fmla="*/ 1927323 h 2174364"/>
              <a:gd name="connsiteX605" fmla="*/ 870694 w 1543230"/>
              <a:gd name="connsiteY605" fmla="*/ 1928845 h 2174364"/>
              <a:gd name="connsiteX606" fmla="*/ 869223 w 1543230"/>
              <a:gd name="connsiteY606" fmla="*/ 1928845 h 2174364"/>
              <a:gd name="connsiteX607" fmla="*/ 867753 w 1543230"/>
              <a:gd name="connsiteY607" fmla="*/ 1928845 h 2174364"/>
              <a:gd name="connsiteX608" fmla="*/ 864812 w 1543230"/>
              <a:gd name="connsiteY608" fmla="*/ 1928845 h 2174364"/>
              <a:gd name="connsiteX609" fmla="*/ 863342 w 1543230"/>
              <a:gd name="connsiteY609" fmla="*/ 1928845 h 2174364"/>
              <a:gd name="connsiteX610" fmla="*/ 861872 w 1543230"/>
              <a:gd name="connsiteY610" fmla="*/ 1928845 h 2174364"/>
              <a:gd name="connsiteX611" fmla="*/ 860401 w 1543230"/>
              <a:gd name="connsiteY611" fmla="*/ 1928845 h 2174364"/>
              <a:gd name="connsiteX612" fmla="*/ 858931 w 1543230"/>
              <a:gd name="connsiteY612" fmla="*/ 1928845 h 2174364"/>
              <a:gd name="connsiteX613" fmla="*/ 857460 w 1543230"/>
              <a:gd name="connsiteY613" fmla="*/ 1928845 h 2174364"/>
              <a:gd name="connsiteX614" fmla="*/ 855990 w 1543230"/>
              <a:gd name="connsiteY614" fmla="*/ 1927323 h 2174364"/>
              <a:gd name="connsiteX615" fmla="*/ 853049 w 1543230"/>
              <a:gd name="connsiteY615" fmla="*/ 1927323 h 2174364"/>
              <a:gd name="connsiteX616" fmla="*/ 851579 w 1543230"/>
              <a:gd name="connsiteY616" fmla="*/ 1927323 h 2174364"/>
              <a:gd name="connsiteX617" fmla="*/ 850109 w 1543230"/>
              <a:gd name="connsiteY617" fmla="*/ 1928845 h 2174364"/>
              <a:gd name="connsiteX618" fmla="*/ 848638 w 1543230"/>
              <a:gd name="connsiteY618" fmla="*/ 1928845 h 2174364"/>
              <a:gd name="connsiteX619" fmla="*/ 847168 w 1543230"/>
              <a:gd name="connsiteY619" fmla="*/ 1927323 h 2174364"/>
              <a:gd name="connsiteX620" fmla="*/ 845697 w 1543230"/>
              <a:gd name="connsiteY620" fmla="*/ 1928845 h 2174364"/>
              <a:gd name="connsiteX621" fmla="*/ 845697 w 1543230"/>
              <a:gd name="connsiteY621" fmla="*/ 1927323 h 2174364"/>
              <a:gd name="connsiteX622" fmla="*/ 844227 w 1543230"/>
              <a:gd name="connsiteY622" fmla="*/ 1928845 h 2174364"/>
              <a:gd name="connsiteX623" fmla="*/ 844227 w 1543230"/>
              <a:gd name="connsiteY623" fmla="*/ 1927323 h 2174364"/>
              <a:gd name="connsiteX624" fmla="*/ 841287 w 1543230"/>
              <a:gd name="connsiteY624" fmla="*/ 1927323 h 2174364"/>
              <a:gd name="connsiteX625" fmla="*/ 841287 w 1543230"/>
              <a:gd name="connsiteY625" fmla="*/ 1928845 h 2174364"/>
              <a:gd name="connsiteX626" fmla="*/ 839817 w 1543230"/>
              <a:gd name="connsiteY626" fmla="*/ 1927323 h 2174364"/>
              <a:gd name="connsiteX627" fmla="*/ 838346 w 1543230"/>
              <a:gd name="connsiteY627" fmla="*/ 1927323 h 2174364"/>
              <a:gd name="connsiteX628" fmla="*/ 833935 w 1543230"/>
              <a:gd name="connsiteY628" fmla="*/ 1927323 h 2174364"/>
              <a:gd name="connsiteX629" fmla="*/ 832465 w 1543230"/>
              <a:gd name="connsiteY629" fmla="*/ 1927323 h 2174364"/>
              <a:gd name="connsiteX630" fmla="*/ 830994 w 1543230"/>
              <a:gd name="connsiteY630" fmla="*/ 1928845 h 2174364"/>
              <a:gd name="connsiteX631" fmla="*/ 829524 w 1543230"/>
              <a:gd name="connsiteY631" fmla="*/ 1927323 h 2174364"/>
              <a:gd name="connsiteX632" fmla="*/ 828053 w 1543230"/>
              <a:gd name="connsiteY632" fmla="*/ 1927323 h 2174364"/>
              <a:gd name="connsiteX633" fmla="*/ 826583 w 1543230"/>
              <a:gd name="connsiteY633" fmla="*/ 1927323 h 2174364"/>
              <a:gd name="connsiteX634" fmla="*/ 825113 w 1543230"/>
              <a:gd name="connsiteY634" fmla="*/ 1927323 h 2174364"/>
              <a:gd name="connsiteX635" fmla="*/ 820702 w 1543230"/>
              <a:gd name="connsiteY635" fmla="*/ 1927323 h 2174364"/>
              <a:gd name="connsiteX636" fmla="*/ 819231 w 1543230"/>
              <a:gd name="connsiteY636" fmla="*/ 1927323 h 2174364"/>
              <a:gd name="connsiteX637" fmla="*/ 816290 w 1543230"/>
              <a:gd name="connsiteY637" fmla="*/ 1927323 h 2174364"/>
              <a:gd name="connsiteX638" fmla="*/ 814820 w 1543230"/>
              <a:gd name="connsiteY638" fmla="*/ 1927323 h 2174364"/>
              <a:gd name="connsiteX639" fmla="*/ 813350 w 1543230"/>
              <a:gd name="connsiteY639" fmla="*/ 1927323 h 2174364"/>
              <a:gd name="connsiteX640" fmla="*/ 808939 w 1543230"/>
              <a:gd name="connsiteY640" fmla="*/ 1927323 h 2174364"/>
              <a:gd name="connsiteX641" fmla="*/ 805998 w 1543230"/>
              <a:gd name="connsiteY641" fmla="*/ 1927323 h 2174364"/>
              <a:gd name="connsiteX642" fmla="*/ 804528 w 1543230"/>
              <a:gd name="connsiteY642" fmla="*/ 1927323 h 2174364"/>
              <a:gd name="connsiteX643" fmla="*/ 803058 w 1543230"/>
              <a:gd name="connsiteY643" fmla="*/ 1927323 h 2174364"/>
              <a:gd name="connsiteX644" fmla="*/ 801587 w 1543230"/>
              <a:gd name="connsiteY644" fmla="*/ 1927323 h 2174364"/>
              <a:gd name="connsiteX645" fmla="*/ 800117 w 1543230"/>
              <a:gd name="connsiteY645" fmla="*/ 1927323 h 2174364"/>
              <a:gd name="connsiteX646" fmla="*/ 798646 w 1543230"/>
              <a:gd name="connsiteY646" fmla="*/ 1927323 h 2174364"/>
              <a:gd name="connsiteX647" fmla="*/ 797176 w 1543230"/>
              <a:gd name="connsiteY647" fmla="*/ 1927323 h 2174364"/>
              <a:gd name="connsiteX648" fmla="*/ 795706 w 1543230"/>
              <a:gd name="connsiteY648" fmla="*/ 1927323 h 2174364"/>
              <a:gd name="connsiteX649" fmla="*/ 794235 w 1543230"/>
              <a:gd name="connsiteY649" fmla="*/ 1927323 h 2174364"/>
              <a:gd name="connsiteX650" fmla="*/ 792765 w 1543230"/>
              <a:gd name="connsiteY650" fmla="*/ 1927323 h 2174364"/>
              <a:gd name="connsiteX651" fmla="*/ 795706 w 1543230"/>
              <a:gd name="connsiteY651" fmla="*/ 1928845 h 2174364"/>
              <a:gd name="connsiteX652" fmla="*/ 792765 w 1543230"/>
              <a:gd name="connsiteY652" fmla="*/ 1928845 h 2174364"/>
              <a:gd name="connsiteX653" fmla="*/ 788354 w 1543230"/>
              <a:gd name="connsiteY653" fmla="*/ 1928845 h 2174364"/>
              <a:gd name="connsiteX654" fmla="*/ 781003 w 1543230"/>
              <a:gd name="connsiteY654" fmla="*/ 1927323 h 2174364"/>
              <a:gd name="connsiteX655" fmla="*/ 778061 w 1543230"/>
              <a:gd name="connsiteY655" fmla="*/ 1928845 h 2174364"/>
              <a:gd name="connsiteX656" fmla="*/ 776591 w 1543230"/>
              <a:gd name="connsiteY656" fmla="*/ 1927323 h 2174364"/>
              <a:gd name="connsiteX657" fmla="*/ 776591 w 1543230"/>
              <a:gd name="connsiteY657" fmla="*/ 1928845 h 2174364"/>
              <a:gd name="connsiteX658" fmla="*/ 773651 w 1543230"/>
              <a:gd name="connsiteY658" fmla="*/ 1927323 h 2174364"/>
              <a:gd name="connsiteX659" fmla="*/ 772180 w 1543230"/>
              <a:gd name="connsiteY659" fmla="*/ 1927323 h 2174364"/>
              <a:gd name="connsiteX660" fmla="*/ 767769 w 1543230"/>
              <a:gd name="connsiteY660" fmla="*/ 1927323 h 2174364"/>
              <a:gd name="connsiteX661" fmla="*/ 763358 w 1543230"/>
              <a:gd name="connsiteY661" fmla="*/ 1927323 h 2174364"/>
              <a:gd name="connsiteX662" fmla="*/ 761888 w 1543230"/>
              <a:gd name="connsiteY662" fmla="*/ 1927323 h 2174364"/>
              <a:gd name="connsiteX663" fmla="*/ 760418 w 1543230"/>
              <a:gd name="connsiteY663" fmla="*/ 1927323 h 2174364"/>
              <a:gd name="connsiteX664" fmla="*/ 758947 w 1543230"/>
              <a:gd name="connsiteY664" fmla="*/ 1927323 h 2174364"/>
              <a:gd name="connsiteX665" fmla="*/ 756006 w 1543230"/>
              <a:gd name="connsiteY665" fmla="*/ 1927323 h 2174364"/>
              <a:gd name="connsiteX666" fmla="*/ 747184 w 1543230"/>
              <a:gd name="connsiteY666" fmla="*/ 1927323 h 2174364"/>
              <a:gd name="connsiteX667" fmla="*/ 745714 w 1543230"/>
              <a:gd name="connsiteY667" fmla="*/ 1927323 h 2174364"/>
              <a:gd name="connsiteX668" fmla="*/ 744244 w 1543230"/>
              <a:gd name="connsiteY668" fmla="*/ 1927323 h 2174364"/>
              <a:gd name="connsiteX669" fmla="*/ 742773 w 1543230"/>
              <a:gd name="connsiteY669" fmla="*/ 1927323 h 2174364"/>
              <a:gd name="connsiteX670" fmla="*/ 736892 w 1543230"/>
              <a:gd name="connsiteY670" fmla="*/ 1927323 h 2174364"/>
              <a:gd name="connsiteX671" fmla="*/ 735421 w 1543230"/>
              <a:gd name="connsiteY671" fmla="*/ 1927323 h 2174364"/>
              <a:gd name="connsiteX672" fmla="*/ 731011 w 1543230"/>
              <a:gd name="connsiteY672" fmla="*/ 1927323 h 2174364"/>
              <a:gd name="connsiteX673" fmla="*/ 729540 w 1543230"/>
              <a:gd name="connsiteY673" fmla="*/ 1927323 h 2174364"/>
              <a:gd name="connsiteX674" fmla="*/ 726599 w 1543230"/>
              <a:gd name="connsiteY674" fmla="*/ 1927323 h 2174364"/>
              <a:gd name="connsiteX675" fmla="*/ 722189 w 1543230"/>
              <a:gd name="connsiteY675" fmla="*/ 1927323 h 2174364"/>
              <a:gd name="connsiteX676" fmla="*/ 720718 w 1543230"/>
              <a:gd name="connsiteY676" fmla="*/ 1927323 h 2174364"/>
              <a:gd name="connsiteX677" fmla="*/ 719247 w 1543230"/>
              <a:gd name="connsiteY677" fmla="*/ 1927323 h 2174364"/>
              <a:gd name="connsiteX678" fmla="*/ 698662 w 1543230"/>
              <a:gd name="connsiteY678" fmla="*/ 1927323 h 2174364"/>
              <a:gd name="connsiteX679" fmla="*/ 697192 w 1543230"/>
              <a:gd name="connsiteY679" fmla="*/ 1927323 h 2174364"/>
              <a:gd name="connsiteX680" fmla="*/ 695722 w 1543230"/>
              <a:gd name="connsiteY680" fmla="*/ 1927323 h 2174364"/>
              <a:gd name="connsiteX681" fmla="*/ 694252 w 1543230"/>
              <a:gd name="connsiteY681" fmla="*/ 1927323 h 2174364"/>
              <a:gd name="connsiteX682" fmla="*/ 692782 w 1543230"/>
              <a:gd name="connsiteY682" fmla="*/ 1927323 h 2174364"/>
              <a:gd name="connsiteX683" fmla="*/ 689840 w 1543230"/>
              <a:gd name="connsiteY683" fmla="*/ 1927323 h 2174364"/>
              <a:gd name="connsiteX684" fmla="*/ 688370 w 1543230"/>
              <a:gd name="connsiteY684" fmla="*/ 1927323 h 2174364"/>
              <a:gd name="connsiteX685" fmla="*/ 685430 w 1543230"/>
              <a:gd name="connsiteY685" fmla="*/ 1927323 h 2174364"/>
              <a:gd name="connsiteX686" fmla="*/ 681019 w 1543230"/>
              <a:gd name="connsiteY686" fmla="*/ 1927323 h 2174364"/>
              <a:gd name="connsiteX687" fmla="*/ 679548 w 1543230"/>
              <a:gd name="connsiteY687" fmla="*/ 1928845 h 2174364"/>
              <a:gd name="connsiteX688" fmla="*/ 672197 w 1543230"/>
              <a:gd name="connsiteY688" fmla="*/ 1927323 h 2174364"/>
              <a:gd name="connsiteX689" fmla="*/ 672197 w 1543230"/>
              <a:gd name="connsiteY689" fmla="*/ 1928845 h 2174364"/>
              <a:gd name="connsiteX690" fmla="*/ 669255 w 1543230"/>
              <a:gd name="connsiteY690" fmla="*/ 1928845 h 2174364"/>
              <a:gd name="connsiteX691" fmla="*/ 667785 w 1543230"/>
              <a:gd name="connsiteY691" fmla="*/ 1928845 h 2174364"/>
              <a:gd name="connsiteX692" fmla="*/ 666315 w 1543230"/>
              <a:gd name="connsiteY692" fmla="*/ 1928845 h 2174364"/>
              <a:gd name="connsiteX693" fmla="*/ 664845 w 1543230"/>
              <a:gd name="connsiteY693" fmla="*/ 1928845 h 2174364"/>
              <a:gd name="connsiteX694" fmla="*/ 661904 w 1543230"/>
              <a:gd name="connsiteY694" fmla="*/ 1928845 h 2174364"/>
              <a:gd name="connsiteX695" fmla="*/ 657493 w 1543230"/>
              <a:gd name="connsiteY695" fmla="*/ 1928845 h 2174364"/>
              <a:gd name="connsiteX696" fmla="*/ 654552 w 1543230"/>
              <a:gd name="connsiteY696" fmla="*/ 1927323 h 2174364"/>
              <a:gd name="connsiteX697" fmla="*/ 653082 w 1543230"/>
              <a:gd name="connsiteY697" fmla="*/ 1928845 h 2174364"/>
              <a:gd name="connsiteX698" fmla="*/ 651612 w 1543230"/>
              <a:gd name="connsiteY698" fmla="*/ 1927323 h 2174364"/>
              <a:gd name="connsiteX699" fmla="*/ 650141 w 1543230"/>
              <a:gd name="connsiteY699" fmla="*/ 1928845 h 2174364"/>
              <a:gd name="connsiteX700" fmla="*/ 645730 w 1543230"/>
              <a:gd name="connsiteY700" fmla="*/ 1928845 h 2174364"/>
              <a:gd name="connsiteX701" fmla="*/ 645730 w 1543230"/>
              <a:gd name="connsiteY701" fmla="*/ 1927323 h 2174364"/>
              <a:gd name="connsiteX702" fmla="*/ 628086 w 1543230"/>
              <a:gd name="connsiteY702" fmla="*/ 1927323 h 2174364"/>
              <a:gd name="connsiteX703" fmla="*/ 626616 w 1543230"/>
              <a:gd name="connsiteY703" fmla="*/ 1927323 h 2174364"/>
              <a:gd name="connsiteX704" fmla="*/ 625145 w 1543230"/>
              <a:gd name="connsiteY704" fmla="*/ 1927323 h 2174364"/>
              <a:gd name="connsiteX705" fmla="*/ 623675 w 1543230"/>
              <a:gd name="connsiteY705" fmla="*/ 1927323 h 2174364"/>
              <a:gd name="connsiteX706" fmla="*/ 622205 w 1543230"/>
              <a:gd name="connsiteY706" fmla="*/ 1927323 h 2174364"/>
              <a:gd name="connsiteX707" fmla="*/ 620734 w 1543230"/>
              <a:gd name="connsiteY707" fmla="*/ 1927323 h 2174364"/>
              <a:gd name="connsiteX708" fmla="*/ 616323 w 1543230"/>
              <a:gd name="connsiteY708" fmla="*/ 1927323 h 2174364"/>
              <a:gd name="connsiteX709" fmla="*/ 614853 w 1543230"/>
              <a:gd name="connsiteY709" fmla="*/ 1927323 h 2174364"/>
              <a:gd name="connsiteX710" fmla="*/ 613383 w 1543230"/>
              <a:gd name="connsiteY710" fmla="*/ 1927323 h 2174364"/>
              <a:gd name="connsiteX711" fmla="*/ 606031 w 1543230"/>
              <a:gd name="connsiteY711" fmla="*/ 1927323 h 2174364"/>
              <a:gd name="connsiteX712" fmla="*/ 598679 w 1543230"/>
              <a:gd name="connsiteY712" fmla="*/ 1927323 h 2174364"/>
              <a:gd name="connsiteX713" fmla="*/ 595738 w 1543230"/>
              <a:gd name="connsiteY713" fmla="*/ 1927323 h 2174364"/>
              <a:gd name="connsiteX714" fmla="*/ 566331 w 1543230"/>
              <a:gd name="connsiteY714" fmla="*/ 1927323 h 2174364"/>
              <a:gd name="connsiteX715" fmla="*/ 558979 w 1543230"/>
              <a:gd name="connsiteY715" fmla="*/ 1927323 h 2174364"/>
              <a:gd name="connsiteX716" fmla="*/ 557509 w 1543230"/>
              <a:gd name="connsiteY716" fmla="*/ 1927323 h 2174364"/>
              <a:gd name="connsiteX717" fmla="*/ 553098 w 1543230"/>
              <a:gd name="connsiteY717" fmla="*/ 1927323 h 2174364"/>
              <a:gd name="connsiteX718" fmla="*/ 548687 w 1543230"/>
              <a:gd name="connsiteY718" fmla="*/ 1927323 h 2174364"/>
              <a:gd name="connsiteX719" fmla="*/ 541335 w 1543230"/>
              <a:gd name="connsiteY719" fmla="*/ 1927323 h 2174364"/>
              <a:gd name="connsiteX720" fmla="*/ 539865 w 1543230"/>
              <a:gd name="connsiteY720" fmla="*/ 1927323 h 2174364"/>
              <a:gd name="connsiteX721" fmla="*/ 536924 w 1543230"/>
              <a:gd name="connsiteY721" fmla="*/ 1927323 h 2174364"/>
              <a:gd name="connsiteX722" fmla="*/ 533984 w 1543230"/>
              <a:gd name="connsiteY722" fmla="*/ 1927323 h 2174364"/>
              <a:gd name="connsiteX723" fmla="*/ 532513 w 1543230"/>
              <a:gd name="connsiteY723" fmla="*/ 1927323 h 2174364"/>
              <a:gd name="connsiteX724" fmla="*/ 531043 w 1543230"/>
              <a:gd name="connsiteY724" fmla="*/ 1927323 h 2174364"/>
              <a:gd name="connsiteX725" fmla="*/ 529572 w 1543230"/>
              <a:gd name="connsiteY725" fmla="*/ 1927323 h 2174364"/>
              <a:gd name="connsiteX726" fmla="*/ 528102 w 1543230"/>
              <a:gd name="connsiteY726" fmla="*/ 1927323 h 2174364"/>
              <a:gd name="connsiteX727" fmla="*/ 517810 w 1543230"/>
              <a:gd name="connsiteY727" fmla="*/ 1927323 h 2174364"/>
              <a:gd name="connsiteX728" fmla="*/ 508987 w 1543230"/>
              <a:gd name="connsiteY728" fmla="*/ 1927323 h 2174364"/>
              <a:gd name="connsiteX729" fmla="*/ 506047 w 1543230"/>
              <a:gd name="connsiteY729" fmla="*/ 1927323 h 2174364"/>
              <a:gd name="connsiteX730" fmla="*/ 504577 w 1543230"/>
              <a:gd name="connsiteY730" fmla="*/ 1927323 h 2174364"/>
              <a:gd name="connsiteX731" fmla="*/ 500165 w 1543230"/>
              <a:gd name="connsiteY731" fmla="*/ 1927323 h 2174364"/>
              <a:gd name="connsiteX732" fmla="*/ 498695 w 1543230"/>
              <a:gd name="connsiteY732" fmla="*/ 1927323 h 2174364"/>
              <a:gd name="connsiteX733" fmla="*/ 476640 w 1543230"/>
              <a:gd name="connsiteY733" fmla="*/ 1927323 h 2174364"/>
              <a:gd name="connsiteX734" fmla="*/ 476640 w 1543230"/>
              <a:gd name="connsiteY734" fmla="*/ 1928845 h 2174364"/>
              <a:gd name="connsiteX735" fmla="*/ 475170 w 1543230"/>
              <a:gd name="connsiteY735" fmla="*/ 1928845 h 2174364"/>
              <a:gd name="connsiteX736" fmla="*/ 473699 w 1543230"/>
              <a:gd name="connsiteY736" fmla="*/ 1927323 h 2174364"/>
              <a:gd name="connsiteX737" fmla="*/ 469288 w 1543230"/>
              <a:gd name="connsiteY737" fmla="*/ 1928845 h 2174364"/>
              <a:gd name="connsiteX738" fmla="*/ 466348 w 1543230"/>
              <a:gd name="connsiteY738" fmla="*/ 1928845 h 2174364"/>
              <a:gd name="connsiteX739" fmla="*/ 464877 w 1543230"/>
              <a:gd name="connsiteY739" fmla="*/ 1928845 h 2174364"/>
              <a:gd name="connsiteX740" fmla="*/ 461936 w 1543230"/>
              <a:gd name="connsiteY740" fmla="*/ 1928845 h 2174364"/>
              <a:gd name="connsiteX741" fmla="*/ 458996 w 1543230"/>
              <a:gd name="connsiteY741" fmla="*/ 1928845 h 2174364"/>
              <a:gd name="connsiteX742" fmla="*/ 454585 w 1543230"/>
              <a:gd name="connsiteY742" fmla="*/ 1928845 h 2174364"/>
              <a:gd name="connsiteX743" fmla="*/ 445763 w 1543230"/>
              <a:gd name="connsiteY743" fmla="*/ 1927323 h 2174364"/>
              <a:gd name="connsiteX744" fmla="*/ 436941 w 1543230"/>
              <a:gd name="connsiteY744" fmla="*/ 1927323 h 2174364"/>
              <a:gd name="connsiteX745" fmla="*/ 426648 w 1543230"/>
              <a:gd name="connsiteY745" fmla="*/ 1927323 h 2174364"/>
              <a:gd name="connsiteX746" fmla="*/ 422237 w 1543230"/>
              <a:gd name="connsiteY746" fmla="*/ 1927323 h 2174364"/>
              <a:gd name="connsiteX747" fmla="*/ 419296 w 1543230"/>
              <a:gd name="connsiteY747" fmla="*/ 1927323 h 2174364"/>
              <a:gd name="connsiteX748" fmla="*/ 417826 w 1543230"/>
              <a:gd name="connsiteY748" fmla="*/ 1927323 h 2174364"/>
              <a:gd name="connsiteX749" fmla="*/ 416356 w 1543230"/>
              <a:gd name="connsiteY749" fmla="*/ 1925800 h 2174364"/>
              <a:gd name="connsiteX750" fmla="*/ 414886 w 1543230"/>
              <a:gd name="connsiteY750" fmla="*/ 1925800 h 2174364"/>
              <a:gd name="connsiteX751" fmla="*/ 411944 w 1543230"/>
              <a:gd name="connsiteY751" fmla="*/ 1925800 h 2174364"/>
              <a:gd name="connsiteX752" fmla="*/ 409004 w 1543230"/>
              <a:gd name="connsiteY752" fmla="*/ 1924277 h 2174364"/>
              <a:gd name="connsiteX753" fmla="*/ 406063 w 1543230"/>
              <a:gd name="connsiteY753" fmla="*/ 1922756 h 2174364"/>
              <a:gd name="connsiteX754" fmla="*/ 407534 w 1543230"/>
              <a:gd name="connsiteY754" fmla="*/ 1922756 h 2174364"/>
              <a:gd name="connsiteX755" fmla="*/ 410474 w 1543230"/>
              <a:gd name="connsiteY755" fmla="*/ 1922756 h 2174364"/>
              <a:gd name="connsiteX756" fmla="*/ 406063 w 1543230"/>
              <a:gd name="connsiteY756" fmla="*/ 1919711 h 2174364"/>
              <a:gd name="connsiteX757" fmla="*/ 407534 w 1543230"/>
              <a:gd name="connsiteY757" fmla="*/ 1919711 h 2174364"/>
              <a:gd name="connsiteX758" fmla="*/ 406063 w 1543230"/>
              <a:gd name="connsiteY758" fmla="*/ 1918188 h 2174364"/>
              <a:gd name="connsiteX759" fmla="*/ 403122 w 1543230"/>
              <a:gd name="connsiteY759" fmla="*/ 1916665 h 2174364"/>
              <a:gd name="connsiteX760" fmla="*/ 404593 w 1543230"/>
              <a:gd name="connsiteY760" fmla="*/ 1915143 h 2174364"/>
              <a:gd name="connsiteX761" fmla="*/ 403122 w 1543230"/>
              <a:gd name="connsiteY761" fmla="*/ 1913620 h 2174364"/>
              <a:gd name="connsiteX762" fmla="*/ 406063 w 1543230"/>
              <a:gd name="connsiteY762" fmla="*/ 1913620 h 2174364"/>
              <a:gd name="connsiteX763" fmla="*/ 404593 w 1543230"/>
              <a:gd name="connsiteY763" fmla="*/ 1912098 h 2174364"/>
              <a:gd name="connsiteX764" fmla="*/ 403122 w 1543230"/>
              <a:gd name="connsiteY764" fmla="*/ 1912098 h 2174364"/>
              <a:gd name="connsiteX765" fmla="*/ 403122 w 1543230"/>
              <a:gd name="connsiteY765" fmla="*/ 1910575 h 2174364"/>
              <a:gd name="connsiteX766" fmla="*/ 406063 w 1543230"/>
              <a:gd name="connsiteY766" fmla="*/ 1910575 h 2174364"/>
              <a:gd name="connsiteX767" fmla="*/ 404593 w 1543230"/>
              <a:gd name="connsiteY767" fmla="*/ 1909053 h 2174364"/>
              <a:gd name="connsiteX768" fmla="*/ 406063 w 1543230"/>
              <a:gd name="connsiteY768" fmla="*/ 1909053 h 2174364"/>
              <a:gd name="connsiteX769" fmla="*/ 404593 w 1543230"/>
              <a:gd name="connsiteY769" fmla="*/ 1907530 h 2174364"/>
              <a:gd name="connsiteX770" fmla="*/ 406063 w 1543230"/>
              <a:gd name="connsiteY770" fmla="*/ 1906007 h 2174364"/>
              <a:gd name="connsiteX771" fmla="*/ 401652 w 1543230"/>
              <a:gd name="connsiteY771" fmla="*/ 1906007 h 2174364"/>
              <a:gd name="connsiteX772" fmla="*/ 400182 w 1543230"/>
              <a:gd name="connsiteY772" fmla="*/ 1906007 h 2174364"/>
              <a:gd name="connsiteX773" fmla="*/ 401652 w 1543230"/>
              <a:gd name="connsiteY773" fmla="*/ 1904486 h 2174364"/>
              <a:gd name="connsiteX774" fmla="*/ 406063 w 1543230"/>
              <a:gd name="connsiteY774" fmla="*/ 1904486 h 2174364"/>
              <a:gd name="connsiteX775" fmla="*/ 406063 w 1543230"/>
              <a:gd name="connsiteY775" fmla="*/ 1902963 h 2174364"/>
              <a:gd name="connsiteX776" fmla="*/ 403122 w 1543230"/>
              <a:gd name="connsiteY776" fmla="*/ 1901441 h 2174364"/>
              <a:gd name="connsiteX777" fmla="*/ 401652 w 1543230"/>
              <a:gd name="connsiteY777" fmla="*/ 1902963 h 2174364"/>
              <a:gd name="connsiteX778" fmla="*/ 398711 w 1543230"/>
              <a:gd name="connsiteY778" fmla="*/ 1901441 h 2174364"/>
              <a:gd name="connsiteX779" fmla="*/ 397241 w 1543230"/>
              <a:gd name="connsiteY779" fmla="*/ 1899918 h 2174364"/>
              <a:gd name="connsiteX780" fmla="*/ 400182 w 1543230"/>
              <a:gd name="connsiteY780" fmla="*/ 1899918 h 2174364"/>
              <a:gd name="connsiteX781" fmla="*/ 404593 w 1543230"/>
              <a:gd name="connsiteY781" fmla="*/ 1898395 h 2174364"/>
              <a:gd name="connsiteX782" fmla="*/ 403122 w 1543230"/>
              <a:gd name="connsiteY782" fmla="*/ 1898395 h 2174364"/>
              <a:gd name="connsiteX783" fmla="*/ 400182 w 1543230"/>
              <a:gd name="connsiteY783" fmla="*/ 1898395 h 2174364"/>
              <a:gd name="connsiteX784" fmla="*/ 398711 w 1543230"/>
              <a:gd name="connsiteY784" fmla="*/ 1896873 h 2174364"/>
              <a:gd name="connsiteX785" fmla="*/ 395771 w 1543230"/>
              <a:gd name="connsiteY785" fmla="*/ 1896873 h 2174364"/>
              <a:gd name="connsiteX786" fmla="*/ 394301 w 1543230"/>
              <a:gd name="connsiteY786" fmla="*/ 1896873 h 2174364"/>
              <a:gd name="connsiteX787" fmla="*/ 392830 w 1543230"/>
              <a:gd name="connsiteY787" fmla="*/ 1895350 h 2174364"/>
              <a:gd name="connsiteX788" fmla="*/ 389889 w 1543230"/>
              <a:gd name="connsiteY788" fmla="*/ 1893828 h 2174364"/>
              <a:gd name="connsiteX789" fmla="*/ 392830 w 1543230"/>
              <a:gd name="connsiteY789" fmla="*/ 1893828 h 2174364"/>
              <a:gd name="connsiteX790" fmla="*/ 395771 w 1543230"/>
              <a:gd name="connsiteY790" fmla="*/ 1893828 h 2174364"/>
              <a:gd name="connsiteX791" fmla="*/ 398711 w 1543230"/>
              <a:gd name="connsiteY791" fmla="*/ 1893828 h 2174364"/>
              <a:gd name="connsiteX792" fmla="*/ 400182 w 1543230"/>
              <a:gd name="connsiteY792" fmla="*/ 1892305 h 2174364"/>
              <a:gd name="connsiteX793" fmla="*/ 401652 w 1543230"/>
              <a:gd name="connsiteY793" fmla="*/ 1892305 h 2174364"/>
              <a:gd name="connsiteX794" fmla="*/ 403122 w 1543230"/>
              <a:gd name="connsiteY794" fmla="*/ 1892305 h 2174364"/>
              <a:gd name="connsiteX795" fmla="*/ 400182 w 1543230"/>
              <a:gd name="connsiteY795" fmla="*/ 1890783 h 2174364"/>
              <a:gd name="connsiteX796" fmla="*/ 404593 w 1543230"/>
              <a:gd name="connsiteY796" fmla="*/ 1889260 h 2174364"/>
              <a:gd name="connsiteX797" fmla="*/ 403122 w 1543230"/>
              <a:gd name="connsiteY797" fmla="*/ 1889260 h 2174364"/>
              <a:gd name="connsiteX798" fmla="*/ 397241 w 1543230"/>
              <a:gd name="connsiteY798" fmla="*/ 1889260 h 2174364"/>
              <a:gd name="connsiteX799" fmla="*/ 398711 w 1543230"/>
              <a:gd name="connsiteY799" fmla="*/ 1887738 h 2174364"/>
              <a:gd name="connsiteX800" fmla="*/ 400182 w 1543230"/>
              <a:gd name="connsiteY800" fmla="*/ 1887738 h 2174364"/>
              <a:gd name="connsiteX801" fmla="*/ 397241 w 1543230"/>
              <a:gd name="connsiteY801" fmla="*/ 1886216 h 2174364"/>
              <a:gd name="connsiteX802" fmla="*/ 398711 w 1543230"/>
              <a:gd name="connsiteY802" fmla="*/ 1886216 h 2174364"/>
              <a:gd name="connsiteX803" fmla="*/ 400182 w 1543230"/>
              <a:gd name="connsiteY803" fmla="*/ 1886216 h 2174364"/>
              <a:gd name="connsiteX804" fmla="*/ 403122 w 1543230"/>
              <a:gd name="connsiteY804" fmla="*/ 1886216 h 2174364"/>
              <a:gd name="connsiteX805" fmla="*/ 403122 w 1543230"/>
              <a:gd name="connsiteY805" fmla="*/ 1884693 h 2174364"/>
              <a:gd name="connsiteX806" fmla="*/ 404593 w 1543230"/>
              <a:gd name="connsiteY806" fmla="*/ 1884693 h 2174364"/>
              <a:gd name="connsiteX807" fmla="*/ 403122 w 1543230"/>
              <a:gd name="connsiteY807" fmla="*/ 1883171 h 2174364"/>
              <a:gd name="connsiteX808" fmla="*/ 404593 w 1543230"/>
              <a:gd name="connsiteY808" fmla="*/ 1883171 h 2174364"/>
              <a:gd name="connsiteX809" fmla="*/ 404593 w 1543230"/>
              <a:gd name="connsiteY809" fmla="*/ 1881648 h 2174364"/>
              <a:gd name="connsiteX810" fmla="*/ 406063 w 1543230"/>
              <a:gd name="connsiteY810" fmla="*/ 1881648 h 2174364"/>
              <a:gd name="connsiteX811" fmla="*/ 404593 w 1543230"/>
              <a:gd name="connsiteY811" fmla="*/ 1880125 h 2174364"/>
              <a:gd name="connsiteX812" fmla="*/ 406063 w 1543230"/>
              <a:gd name="connsiteY812" fmla="*/ 1880125 h 2174364"/>
              <a:gd name="connsiteX813" fmla="*/ 407534 w 1543230"/>
              <a:gd name="connsiteY813" fmla="*/ 1880125 h 2174364"/>
              <a:gd name="connsiteX814" fmla="*/ 407534 w 1543230"/>
              <a:gd name="connsiteY814" fmla="*/ 1878603 h 2174364"/>
              <a:gd name="connsiteX815" fmla="*/ 406063 w 1543230"/>
              <a:gd name="connsiteY815" fmla="*/ 1877080 h 2174364"/>
              <a:gd name="connsiteX816" fmla="*/ 404593 w 1543230"/>
              <a:gd name="connsiteY816" fmla="*/ 1877080 h 2174364"/>
              <a:gd name="connsiteX817" fmla="*/ 404593 w 1543230"/>
              <a:gd name="connsiteY817" fmla="*/ 1875558 h 2174364"/>
              <a:gd name="connsiteX818" fmla="*/ 406063 w 1543230"/>
              <a:gd name="connsiteY818" fmla="*/ 1874035 h 2174364"/>
              <a:gd name="connsiteX819" fmla="*/ 406063 w 1543230"/>
              <a:gd name="connsiteY819" fmla="*/ 1872513 h 2174364"/>
              <a:gd name="connsiteX820" fmla="*/ 406063 w 1543230"/>
              <a:gd name="connsiteY820" fmla="*/ 1870990 h 2174364"/>
              <a:gd name="connsiteX821" fmla="*/ 407534 w 1543230"/>
              <a:gd name="connsiteY821" fmla="*/ 1869468 h 2174364"/>
              <a:gd name="connsiteX822" fmla="*/ 407534 w 1543230"/>
              <a:gd name="connsiteY822" fmla="*/ 1867946 h 2174364"/>
              <a:gd name="connsiteX823" fmla="*/ 409004 w 1543230"/>
              <a:gd name="connsiteY823" fmla="*/ 1867946 h 2174364"/>
              <a:gd name="connsiteX824" fmla="*/ 409004 w 1543230"/>
              <a:gd name="connsiteY824" fmla="*/ 1866423 h 2174364"/>
              <a:gd name="connsiteX825" fmla="*/ 406063 w 1543230"/>
              <a:gd name="connsiteY825" fmla="*/ 1864901 h 2174364"/>
              <a:gd name="connsiteX826" fmla="*/ 409004 w 1543230"/>
              <a:gd name="connsiteY826" fmla="*/ 1864901 h 2174364"/>
              <a:gd name="connsiteX827" fmla="*/ 411944 w 1543230"/>
              <a:gd name="connsiteY827" fmla="*/ 1863378 h 2174364"/>
              <a:gd name="connsiteX828" fmla="*/ 409004 w 1543230"/>
              <a:gd name="connsiteY828" fmla="*/ 1863378 h 2174364"/>
              <a:gd name="connsiteX829" fmla="*/ 407534 w 1543230"/>
              <a:gd name="connsiteY829" fmla="*/ 1863378 h 2174364"/>
              <a:gd name="connsiteX830" fmla="*/ 406063 w 1543230"/>
              <a:gd name="connsiteY830" fmla="*/ 1861856 h 2174364"/>
              <a:gd name="connsiteX831" fmla="*/ 407534 w 1543230"/>
              <a:gd name="connsiteY831" fmla="*/ 1861856 h 2174364"/>
              <a:gd name="connsiteX832" fmla="*/ 410474 w 1543230"/>
              <a:gd name="connsiteY832" fmla="*/ 1860333 h 2174364"/>
              <a:gd name="connsiteX833" fmla="*/ 406063 w 1543230"/>
              <a:gd name="connsiteY833" fmla="*/ 1860333 h 2174364"/>
              <a:gd name="connsiteX834" fmla="*/ 407534 w 1543230"/>
              <a:gd name="connsiteY834" fmla="*/ 1858810 h 2174364"/>
              <a:gd name="connsiteX835" fmla="*/ 411944 w 1543230"/>
              <a:gd name="connsiteY835" fmla="*/ 1858810 h 2174364"/>
              <a:gd name="connsiteX836" fmla="*/ 414886 w 1543230"/>
              <a:gd name="connsiteY836" fmla="*/ 1857288 h 2174364"/>
              <a:gd name="connsiteX837" fmla="*/ 414886 w 1543230"/>
              <a:gd name="connsiteY837" fmla="*/ 1855765 h 2174364"/>
              <a:gd name="connsiteX838" fmla="*/ 416356 w 1543230"/>
              <a:gd name="connsiteY838" fmla="*/ 1854243 h 2174364"/>
              <a:gd name="connsiteX839" fmla="*/ 414886 w 1543230"/>
              <a:gd name="connsiteY839" fmla="*/ 1852720 h 2174364"/>
              <a:gd name="connsiteX840" fmla="*/ 414886 w 1543230"/>
              <a:gd name="connsiteY840" fmla="*/ 1851198 h 2174364"/>
              <a:gd name="connsiteX841" fmla="*/ 419296 w 1543230"/>
              <a:gd name="connsiteY841" fmla="*/ 1852720 h 2174364"/>
              <a:gd name="connsiteX842" fmla="*/ 422237 w 1543230"/>
              <a:gd name="connsiteY842" fmla="*/ 1852720 h 2174364"/>
              <a:gd name="connsiteX843" fmla="*/ 423707 w 1543230"/>
              <a:gd name="connsiteY843" fmla="*/ 1852720 h 2174364"/>
              <a:gd name="connsiteX844" fmla="*/ 420766 w 1543230"/>
              <a:gd name="connsiteY844" fmla="*/ 1851198 h 2174364"/>
              <a:gd name="connsiteX845" fmla="*/ 419296 w 1543230"/>
              <a:gd name="connsiteY845" fmla="*/ 1849676 h 2174364"/>
              <a:gd name="connsiteX846" fmla="*/ 416356 w 1543230"/>
              <a:gd name="connsiteY846" fmla="*/ 1849676 h 2174364"/>
              <a:gd name="connsiteX847" fmla="*/ 411944 w 1543230"/>
              <a:gd name="connsiteY847" fmla="*/ 1848153 h 2174364"/>
              <a:gd name="connsiteX848" fmla="*/ 414886 w 1543230"/>
              <a:gd name="connsiteY848" fmla="*/ 1848153 h 2174364"/>
              <a:gd name="connsiteX849" fmla="*/ 413415 w 1543230"/>
              <a:gd name="connsiteY849" fmla="*/ 1846631 h 2174364"/>
              <a:gd name="connsiteX850" fmla="*/ 411944 w 1543230"/>
              <a:gd name="connsiteY850" fmla="*/ 1845108 h 2174364"/>
              <a:gd name="connsiteX851" fmla="*/ 413415 w 1543230"/>
              <a:gd name="connsiteY851" fmla="*/ 1845108 h 2174364"/>
              <a:gd name="connsiteX852" fmla="*/ 411944 w 1543230"/>
              <a:gd name="connsiteY852" fmla="*/ 1843586 h 2174364"/>
              <a:gd name="connsiteX853" fmla="*/ 417826 w 1543230"/>
              <a:gd name="connsiteY853" fmla="*/ 1843586 h 2174364"/>
              <a:gd name="connsiteX854" fmla="*/ 411944 w 1543230"/>
              <a:gd name="connsiteY854" fmla="*/ 1842063 h 2174364"/>
              <a:gd name="connsiteX855" fmla="*/ 409004 w 1543230"/>
              <a:gd name="connsiteY855" fmla="*/ 1840540 h 2174364"/>
              <a:gd name="connsiteX856" fmla="*/ 410474 w 1543230"/>
              <a:gd name="connsiteY856" fmla="*/ 1840540 h 2174364"/>
              <a:gd name="connsiteX857" fmla="*/ 411944 w 1543230"/>
              <a:gd name="connsiteY857" fmla="*/ 1839018 h 2174364"/>
              <a:gd name="connsiteX858" fmla="*/ 413415 w 1543230"/>
              <a:gd name="connsiteY858" fmla="*/ 1840540 h 2174364"/>
              <a:gd name="connsiteX859" fmla="*/ 420766 w 1543230"/>
              <a:gd name="connsiteY859" fmla="*/ 1839018 h 2174364"/>
              <a:gd name="connsiteX860" fmla="*/ 423707 w 1543230"/>
              <a:gd name="connsiteY860" fmla="*/ 1839018 h 2174364"/>
              <a:gd name="connsiteX861" fmla="*/ 428118 w 1543230"/>
              <a:gd name="connsiteY861" fmla="*/ 1839018 h 2174364"/>
              <a:gd name="connsiteX862" fmla="*/ 429589 w 1543230"/>
              <a:gd name="connsiteY862" fmla="*/ 1839018 h 2174364"/>
              <a:gd name="connsiteX863" fmla="*/ 439881 w 1543230"/>
              <a:gd name="connsiteY863" fmla="*/ 1839018 h 2174364"/>
              <a:gd name="connsiteX864" fmla="*/ 442822 w 1543230"/>
              <a:gd name="connsiteY864" fmla="*/ 1839018 h 2174364"/>
              <a:gd name="connsiteX865" fmla="*/ 444293 w 1543230"/>
              <a:gd name="connsiteY865" fmla="*/ 1837495 h 2174364"/>
              <a:gd name="connsiteX866" fmla="*/ 480581 w 1543230"/>
              <a:gd name="connsiteY866" fmla="*/ 1772805 h 2174364"/>
              <a:gd name="connsiteX867" fmla="*/ 482049 w 1543230"/>
              <a:gd name="connsiteY867" fmla="*/ 1774338 h 2174364"/>
              <a:gd name="connsiteX868" fmla="*/ 480581 w 1543230"/>
              <a:gd name="connsiteY868" fmla="*/ 1774338 h 2174364"/>
              <a:gd name="connsiteX869" fmla="*/ 480581 w 1543230"/>
              <a:gd name="connsiteY869" fmla="*/ 1772805 h 2174364"/>
              <a:gd name="connsiteX870" fmla="*/ 457085 w 1543230"/>
              <a:gd name="connsiteY870" fmla="*/ 1771273 h 2174364"/>
              <a:gd name="connsiteX871" fmla="*/ 461490 w 1543230"/>
              <a:gd name="connsiteY871" fmla="*/ 1772805 h 2174364"/>
              <a:gd name="connsiteX872" fmla="*/ 462959 w 1543230"/>
              <a:gd name="connsiteY872" fmla="*/ 1772805 h 2174364"/>
              <a:gd name="connsiteX873" fmla="*/ 467365 w 1543230"/>
              <a:gd name="connsiteY873" fmla="*/ 1772805 h 2174364"/>
              <a:gd name="connsiteX874" fmla="*/ 468833 w 1543230"/>
              <a:gd name="connsiteY874" fmla="*/ 1772805 h 2174364"/>
              <a:gd name="connsiteX875" fmla="*/ 471769 w 1543230"/>
              <a:gd name="connsiteY875" fmla="*/ 1772805 h 2174364"/>
              <a:gd name="connsiteX876" fmla="*/ 474707 w 1543230"/>
              <a:gd name="connsiteY876" fmla="*/ 1772805 h 2174364"/>
              <a:gd name="connsiteX877" fmla="*/ 479112 w 1543230"/>
              <a:gd name="connsiteY877" fmla="*/ 1774338 h 2174364"/>
              <a:gd name="connsiteX878" fmla="*/ 477644 w 1543230"/>
              <a:gd name="connsiteY878" fmla="*/ 1774338 h 2174364"/>
              <a:gd name="connsiteX879" fmla="*/ 468833 w 1543230"/>
              <a:gd name="connsiteY879" fmla="*/ 1774338 h 2174364"/>
              <a:gd name="connsiteX880" fmla="*/ 461490 w 1543230"/>
              <a:gd name="connsiteY880" fmla="*/ 1774338 h 2174364"/>
              <a:gd name="connsiteX881" fmla="*/ 455617 w 1543230"/>
              <a:gd name="connsiteY881" fmla="*/ 1772805 h 2174364"/>
              <a:gd name="connsiteX882" fmla="*/ 454148 w 1543230"/>
              <a:gd name="connsiteY882" fmla="*/ 1772805 h 2174364"/>
              <a:gd name="connsiteX883" fmla="*/ 457085 w 1543230"/>
              <a:gd name="connsiteY883" fmla="*/ 1771273 h 2174364"/>
              <a:gd name="connsiteX884" fmla="*/ 749310 w 1543230"/>
              <a:gd name="connsiteY884" fmla="*/ 1769741 h 2174364"/>
              <a:gd name="connsiteX885" fmla="*/ 752248 w 1543230"/>
              <a:gd name="connsiteY885" fmla="*/ 1769741 h 2174364"/>
              <a:gd name="connsiteX886" fmla="*/ 753716 w 1543230"/>
              <a:gd name="connsiteY886" fmla="*/ 1769741 h 2174364"/>
              <a:gd name="connsiteX887" fmla="*/ 752248 w 1543230"/>
              <a:gd name="connsiteY887" fmla="*/ 1771273 h 2174364"/>
              <a:gd name="connsiteX888" fmla="*/ 749310 w 1543230"/>
              <a:gd name="connsiteY888" fmla="*/ 1769741 h 2174364"/>
              <a:gd name="connsiteX889" fmla="*/ 812455 w 1543230"/>
              <a:gd name="connsiteY889" fmla="*/ 1768208 h 2174364"/>
              <a:gd name="connsiteX890" fmla="*/ 813923 w 1543230"/>
              <a:gd name="connsiteY890" fmla="*/ 1769741 h 2174364"/>
              <a:gd name="connsiteX891" fmla="*/ 815392 w 1543230"/>
              <a:gd name="connsiteY891" fmla="*/ 1769741 h 2174364"/>
              <a:gd name="connsiteX892" fmla="*/ 816860 w 1543230"/>
              <a:gd name="connsiteY892" fmla="*/ 1769741 h 2174364"/>
              <a:gd name="connsiteX893" fmla="*/ 822734 w 1543230"/>
              <a:gd name="connsiteY893" fmla="*/ 1769741 h 2174364"/>
              <a:gd name="connsiteX894" fmla="*/ 824203 w 1543230"/>
              <a:gd name="connsiteY894" fmla="*/ 1769741 h 2174364"/>
              <a:gd name="connsiteX895" fmla="*/ 833013 w 1543230"/>
              <a:gd name="connsiteY895" fmla="*/ 1768208 h 2174364"/>
              <a:gd name="connsiteX896" fmla="*/ 831545 w 1543230"/>
              <a:gd name="connsiteY896" fmla="*/ 1768208 h 2174364"/>
              <a:gd name="connsiteX897" fmla="*/ 827140 w 1543230"/>
              <a:gd name="connsiteY897" fmla="*/ 1768208 h 2174364"/>
              <a:gd name="connsiteX898" fmla="*/ 824203 w 1543230"/>
              <a:gd name="connsiteY898" fmla="*/ 1768208 h 2174364"/>
              <a:gd name="connsiteX899" fmla="*/ 822734 w 1543230"/>
              <a:gd name="connsiteY899" fmla="*/ 1768208 h 2174364"/>
              <a:gd name="connsiteX900" fmla="*/ 819797 w 1543230"/>
              <a:gd name="connsiteY900" fmla="*/ 1768208 h 2174364"/>
              <a:gd name="connsiteX901" fmla="*/ 812455 w 1543230"/>
              <a:gd name="connsiteY901" fmla="*/ 1768208 h 2174364"/>
              <a:gd name="connsiteX902" fmla="*/ 803644 w 1543230"/>
              <a:gd name="connsiteY902" fmla="*/ 1768208 h 2174364"/>
              <a:gd name="connsiteX903" fmla="*/ 803644 w 1543230"/>
              <a:gd name="connsiteY903" fmla="*/ 1769741 h 2174364"/>
              <a:gd name="connsiteX904" fmla="*/ 806581 w 1543230"/>
              <a:gd name="connsiteY904" fmla="*/ 1769741 h 2174364"/>
              <a:gd name="connsiteX905" fmla="*/ 809518 w 1543230"/>
              <a:gd name="connsiteY905" fmla="*/ 1769741 h 2174364"/>
              <a:gd name="connsiteX906" fmla="*/ 810986 w 1543230"/>
              <a:gd name="connsiteY906" fmla="*/ 1769741 h 2174364"/>
              <a:gd name="connsiteX907" fmla="*/ 812455 w 1543230"/>
              <a:gd name="connsiteY907" fmla="*/ 1769741 h 2174364"/>
              <a:gd name="connsiteX908" fmla="*/ 810986 w 1543230"/>
              <a:gd name="connsiteY908" fmla="*/ 1768208 h 2174364"/>
              <a:gd name="connsiteX909" fmla="*/ 809518 w 1543230"/>
              <a:gd name="connsiteY909" fmla="*/ 1769741 h 2174364"/>
              <a:gd name="connsiteX910" fmla="*/ 808049 w 1543230"/>
              <a:gd name="connsiteY910" fmla="*/ 1768208 h 2174364"/>
              <a:gd name="connsiteX911" fmla="*/ 806581 w 1543230"/>
              <a:gd name="connsiteY911" fmla="*/ 1769741 h 2174364"/>
              <a:gd name="connsiteX912" fmla="*/ 805112 w 1543230"/>
              <a:gd name="connsiteY912" fmla="*/ 1768208 h 2174364"/>
              <a:gd name="connsiteX913" fmla="*/ 803644 w 1543230"/>
              <a:gd name="connsiteY913" fmla="*/ 1768208 h 2174364"/>
              <a:gd name="connsiteX914" fmla="*/ 778680 w 1543230"/>
              <a:gd name="connsiteY914" fmla="*/ 1768208 h 2174364"/>
              <a:gd name="connsiteX915" fmla="*/ 774274 w 1543230"/>
              <a:gd name="connsiteY915" fmla="*/ 1769741 h 2174364"/>
              <a:gd name="connsiteX916" fmla="*/ 777212 w 1543230"/>
              <a:gd name="connsiteY916" fmla="*/ 1769741 h 2174364"/>
              <a:gd name="connsiteX917" fmla="*/ 780149 w 1543230"/>
              <a:gd name="connsiteY917" fmla="*/ 1769741 h 2174364"/>
              <a:gd name="connsiteX918" fmla="*/ 787491 w 1543230"/>
              <a:gd name="connsiteY918" fmla="*/ 1769741 h 2174364"/>
              <a:gd name="connsiteX919" fmla="*/ 790428 w 1543230"/>
              <a:gd name="connsiteY919" fmla="*/ 1769741 h 2174364"/>
              <a:gd name="connsiteX920" fmla="*/ 791896 w 1543230"/>
              <a:gd name="connsiteY920" fmla="*/ 1769741 h 2174364"/>
              <a:gd name="connsiteX921" fmla="*/ 793365 w 1543230"/>
              <a:gd name="connsiteY921" fmla="*/ 1769741 h 2174364"/>
              <a:gd name="connsiteX922" fmla="*/ 794833 w 1543230"/>
              <a:gd name="connsiteY922" fmla="*/ 1769741 h 2174364"/>
              <a:gd name="connsiteX923" fmla="*/ 796301 w 1543230"/>
              <a:gd name="connsiteY923" fmla="*/ 1769741 h 2174364"/>
              <a:gd name="connsiteX924" fmla="*/ 797770 w 1543230"/>
              <a:gd name="connsiteY924" fmla="*/ 1769741 h 2174364"/>
              <a:gd name="connsiteX925" fmla="*/ 799239 w 1543230"/>
              <a:gd name="connsiteY925" fmla="*/ 1769741 h 2174364"/>
              <a:gd name="connsiteX926" fmla="*/ 800707 w 1543230"/>
              <a:gd name="connsiteY926" fmla="*/ 1769741 h 2174364"/>
              <a:gd name="connsiteX927" fmla="*/ 802176 w 1543230"/>
              <a:gd name="connsiteY927" fmla="*/ 1769741 h 2174364"/>
              <a:gd name="connsiteX928" fmla="*/ 800707 w 1543230"/>
              <a:gd name="connsiteY928" fmla="*/ 1768208 h 2174364"/>
              <a:gd name="connsiteX929" fmla="*/ 799239 w 1543230"/>
              <a:gd name="connsiteY929" fmla="*/ 1768208 h 2174364"/>
              <a:gd name="connsiteX930" fmla="*/ 794833 w 1543230"/>
              <a:gd name="connsiteY930" fmla="*/ 1769741 h 2174364"/>
              <a:gd name="connsiteX931" fmla="*/ 793365 w 1543230"/>
              <a:gd name="connsiteY931" fmla="*/ 1768208 h 2174364"/>
              <a:gd name="connsiteX932" fmla="*/ 784554 w 1543230"/>
              <a:gd name="connsiteY932" fmla="*/ 1768208 h 2174364"/>
              <a:gd name="connsiteX933" fmla="*/ 781617 w 1543230"/>
              <a:gd name="connsiteY933" fmla="*/ 1768208 h 2174364"/>
              <a:gd name="connsiteX934" fmla="*/ 780149 w 1543230"/>
              <a:gd name="connsiteY934" fmla="*/ 1769741 h 2174364"/>
              <a:gd name="connsiteX935" fmla="*/ 778680 w 1543230"/>
              <a:gd name="connsiteY935" fmla="*/ 1768208 h 2174364"/>
              <a:gd name="connsiteX936" fmla="*/ 376319 w 1543230"/>
              <a:gd name="connsiteY936" fmla="*/ 1763611 h 2174364"/>
              <a:gd name="connsiteX937" fmla="*/ 377788 w 1543230"/>
              <a:gd name="connsiteY937" fmla="*/ 1765144 h 2174364"/>
              <a:gd name="connsiteX938" fmla="*/ 376319 w 1543230"/>
              <a:gd name="connsiteY938" fmla="*/ 1765144 h 2174364"/>
              <a:gd name="connsiteX939" fmla="*/ 373383 w 1543230"/>
              <a:gd name="connsiteY939" fmla="*/ 1765144 h 2174364"/>
              <a:gd name="connsiteX940" fmla="*/ 376319 w 1543230"/>
              <a:gd name="connsiteY940" fmla="*/ 1763611 h 2174364"/>
              <a:gd name="connsiteX941" fmla="*/ 367508 w 1543230"/>
              <a:gd name="connsiteY941" fmla="*/ 1751352 h 2174364"/>
              <a:gd name="connsiteX942" fmla="*/ 368977 w 1543230"/>
              <a:gd name="connsiteY942" fmla="*/ 1751352 h 2174364"/>
              <a:gd name="connsiteX943" fmla="*/ 367508 w 1543230"/>
              <a:gd name="connsiteY943" fmla="*/ 1752885 h 2174364"/>
              <a:gd name="connsiteX944" fmla="*/ 367508 w 1543230"/>
              <a:gd name="connsiteY944" fmla="*/ 1751352 h 2174364"/>
              <a:gd name="connsiteX945" fmla="*/ 1007761 w 1543230"/>
              <a:gd name="connsiteY945" fmla="*/ 1717334 h 2174364"/>
              <a:gd name="connsiteX946" fmla="*/ 1009229 w 1543230"/>
              <a:gd name="connsiteY946" fmla="*/ 1717640 h 2174364"/>
              <a:gd name="connsiteX947" fmla="*/ 1007761 w 1543230"/>
              <a:gd name="connsiteY947" fmla="*/ 1717640 h 2174364"/>
              <a:gd name="connsiteX948" fmla="*/ 370446 w 1543230"/>
              <a:gd name="connsiteY948" fmla="*/ 1696187 h 2174364"/>
              <a:gd name="connsiteX949" fmla="*/ 371914 w 1543230"/>
              <a:gd name="connsiteY949" fmla="*/ 1696187 h 2174364"/>
              <a:gd name="connsiteX950" fmla="*/ 374851 w 1543230"/>
              <a:gd name="connsiteY950" fmla="*/ 1696187 h 2174364"/>
              <a:gd name="connsiteX951" fmla="*/ 370446 w 1543230"/>
              <a:gd name="connsiteY951" fmla="*/ 1697719 h 2174364"/>
              <a:gd name="connsiteX952" fmla="*/ 370446 w 1543230"/>
              <a:gd name="connsiteY952" fmla="*/ 1696187 h 2174364"/>
              <a:gd name="connsiteX953" fmla="*/ 435058 w 1543230"/>
              <a:gd name="connsiteY953" fmla="*/ 1682395 h 2174364"/>
              <a:gd name="connsiteX954" fmla="*/ 436526 w 1543230"/>
              <a:gd name="connsiteY954" fmla="*/ 1682395 h 2174364"/>
              <a:gd name="connsiteX955" fmla="*/ 439463 w 1543230"/>
              <a:gd name="connsiteY955" fmla="*/ 1682395 h 2174364"/>
              <a:gd name="connsiteX956" fmla="*/ 445338 w 1543230"/>
              <a:gd name="connsiteY956" fmla="*/ 1682395 h 2174364"/>
              <a:gd name="connsiteX957" fmla="*/ 467365 w 1543230"/>
              <a:gd name="connsiteY957" fmla="*/ 1682395 h 2174364"/>
              <a:gd name="connsiteX958" fmla="*/ 474707 w 1543230"/>
              <a:gd name="connsiteY958" fmla="*/ 1682395 h 2174364"/>
              <a:gd name="connsiteX959" fmla="*/ 474707 w 1543230"/>
              <a:gd name="connsiteY959" fmla="*/ 1683928 h 2174364"/>
              <a:gd name="connsiteX960" fmla="*/ 479112 w 1543230"/>
              <a:gd name="connsiteY960" fmla="*/ 1683928 h 2174364"/>
              <a:gd name="connsiteX961" fmla="*/ 490860 w 1543230"/>
              <a:gd name="connsiteY961" fmla="*/ 1683928 h 2174364"/>
              <a:gd name="connsiteX962" fmla="*/ 496734 w 1543230"/>
              <a:gd name="connsiteY962" fmla="*/ 1683928 h 2174364"/>
              <a:gd name="connsiteX963" fmla="*/ 498202 w 1543230"/>
              <a:gd name="connsiteY963" fmla="*/ 1683928 h 2174364"/>
              <a:gd name="connsiteX964" fmla="*/ 501139 w 1543230"/>
              <a:gd name="connsiteY964" fmla="*/ 1683928 h 2174364"/>
              <a:gd name="connsiteX965" fmla="*/ 502608 w 1543230"/>
              <a:gd name="connsiteY965" fmla="*/ 1683928 h 2174364"/>
              <a:gd name="connsiteX966" fmla="*/ 524635 w 1543230"/>
              <a:gd name="connsiteY966" fmla="*/ 1683928 h 2174364"/>
              <a:gd name="connsiteX967" fmla="*/ 526103 w 1543230"/>
              <a:gd name="connsiteY967" fmla="*/ 1683928 h 2174364"/>
              <a:gd name="connsiteX968" fmla="*/ 545193 w 1543230"/>
              <a:gd name="connsiteY968" fmla="*/ 1683928 h 2174364"/>
              <a:gd name="connsiteX969" fmla="*/ 548130 w 1543230"/>
              <a:gd name="connsiteY969" fmla="*/ 1683928 h 2174364"/>
              <a:gd name="connsiteX970" fmla="*/ 554004 w 1543230"/>
              <a:gd name="connsiteY970" fmla="*/ 1683928 h 2174364"/>
              <a:gd name="connsiteX971" fmla="*/ 556941 w 1543230"/>
              <a:gd name="connsiteY971" fmla="*/ 1683928 h 2174364"/>
              <a:gd name="connsiteX972" fmla="*/ 568689 w 1543230"/>
              <a:gd name="connsiteY972" fmla="*/ 1683928 h 2174364"/>
              <a:gd name="connsiteX973" fmla="*/ 583373 w 1543230"/>
              <a:gd name="connsiteY973" fmla="*/ 1683928 h 2174364"/>
              <a:gd name="connsiteX974" fmla="*/ 587779 w 1543230"/>
              <a:gd name="connsiteY974" fmla="*/ 1685460 h 2174364"/>
              <a:gd name="connsiteX975" fmla="*/ 590716 w 1543230"/>
              <a:gd name="connsiteY975" fmla="*/ 1683928 h 2174364"/>
              <a:gd name="connsiteX976" fmla="*/ 595121 w 1543230"/>
              <a:gd name="connsiteY976" fmla="*/ 1683928 h 2174364"/>
              <a:gd name="connsiteX977" fmla="*/ 596590 w 1543230"/>
              <a:gd name="connsiteY977" fmla="*/ 1683928 h 2174364"/>
              <a:gd name="connsiteX978" fmla="*/ 598058 w 1543230"/>
              <a:gd name="connsiteY978" fmla="*/ 1683928 h 2174364"/>
              <a:gd name="connsiteX979" fmla="*/ 599527 w 1543230"/>
              <a:gd name="connsiteY979" fmla="*/ 1683928 h 2174364"/>
              <a:gd name="connsiteX980" fmla="*/ 600995 w 1543230"/>
              <a:gd name="connsiteY980" fmla="*/ 1683928 h 2174364"/>
              <a:gd name="connsiteX981" fmla="*/ 612743 w 1543230"/>
              <a:gd name="connsiteY981" fmla="*/ 1683928 h 2174364"/>
              <a:gd name="connsiteX982" fmla="*/ 614211 w 1543230"/>
              <a:gd name="connsiteY982" fmla="*/ 1683928 h 2174364"/>
              <a:gd name="connsiteX983" fmla="*/ 618617 w 1543230"/>
              <a:gd name="connsiteY983" fmla="*/ 1683928 h 2174364"/>
              <a:gd name="connsiteX984" fmla="*/ 620085 w 1543230"/>
              <a:gd name="connsiteY984" fmla="*/ 1683928 h 2174364"/>
              <a:gd name="connsiteX985" fmla="*/ 628896 w 1543230"/>
              <a:gd name="connsiteY985" fmla="*/ 1683928 h 2174364"/>
              <a:gd name="connsiteX986" fmla="*/ 631833 w 1543230"/>
              <a:gd name="connsiteY986" fmla="*/ 1683928 h 2174364"/>
              <a:gd name="connsiteX987" fmla="*/ 633302 w 1543230"/>
              <a:gd name="connsiteY987" fmla="*/ 1683928 h 2174364"/>
              <a:gd name="connsiteX988" fmla="*/ 634770 w 1543230"/>
              <a:gd name="connsiteY988" fmla="*/ 1683928 h 2174364"/>
              <a:gd name="connsiteX989" fmla="*/ 636239 w 1543230"/>
              <a:gd name="connsiteY989" fmla="*/ 1683928 h 2174364"/>
              <a:gd name="connsiteX990" fmla="*/ 637707 w 1543230"/>
              <a:gd name="connsiteY990" fmla="*/ 1683928 h 2174364"/>
              <a:gd name="connsiteX991" fmla="*/ 639175 w 1543230"/>
              <a:gd name="connsiteY991" fmla="*/ 1683928 h 2174364"/>
              <a:gd name="connsiteX992" fmla="*/ 640644 w 1543230"/>
              <a:gd name="connsiteY992" fmla="*/ 1683928 h 2174364"/>
              <a:gd name="connsiteX993" fmla="*/ 642112 w 1543230"/>
              <a:gd name="connsiteY993" fmla="*/ 1683928 h 2174364"/>
              <a:gd name="connsiteX994" fmla="*/ 643581 w 1543230"/>
              <a:gd name="connsiteY994" fmla="*/ 1683928 h 2174364"/>
              <a:gd name="connsiteX995" fmla="*/ 647986 w 1543230"/>
              <a:gd name="connsiteY995" fmla="*/ 1683928 h 2174364"/>
              <a:gd name="connsiteX996" fmla="*/ 650923 w 1543230"/>
              <a:gd name="connsiteY996" fmla="*/ 1683928 h 2174364"/>
              <a:gd name="connsiteX997" fmla="*/ 652391 w 1543230"/>
              <a:gd name="connsiteY997" fmla="*/ 1683928 h 2174364"/>
              <a:gd name="connsiteX998" fmla="*/ 653860 w 1543230"/>
              <a:gd name="connsiteY998" fmla="*/ 1683928 h 2174364"/>
              <a:gd name="connsiteX999" fmla="*/ 655328 w 1543230"/>
              <a:gd name="connsiteY999" fmla="*/ 1683928 h 2174364"/>
              <a:gd name="connsiteX1000" fmla="*/ 659734 w 1543230"/>
              <a:gd name="connsiteY1000" fmla="*/ 1683928 h 2174364"/>
              <a:gd name="connsiteX1001" fmla="*/ 661202 w 1543230"/>
              <a:gd name="connsiteY1001" fmla="*/ 1683928 h 2174364"/>
              <a:gd name="connsiteX1002" fmla="*/ 664139 w 1543230"/>
              <a:gd name="connsiteY1002" fmla="*/ 1683928 h 2174364"/>
              <a:gd name="connsiteX1003" fmla="*/ 665608 w 1543230"/>
              <a:gd name="connsiteY1003" fmla="*/ 1683928 h 2174364"/>
              <a:gd name="connsiteX1004" fmla="*/ 670013 w 1543230"/>
              <a:gd name="connsiteY1004" fmla="*/ 1683928 h 2174364"/>
              <a:gd name="connsiteX1005" fmla="*/ 674418 w 1543230"/>
              <a:gd name="connsiteY1005" fmla="*/ 1683928 h 2174364"/>
              <a:gd name="connsiteX1006" fmla="*/ 675887 w 1543230"/>
              <a:gd name="connsiteY1006" fmla="*/ 1683928 h 2174364"/>
              <a:gd name="connsiteX1007" fmla="*/ 677355 w 1543230"/>
              <a:gd name="connsiteY1007" fmla="*/ 1683928 h 2174364"/>
              <a:gd name="connsiteX1008" fmla="*/ 678824 w 1543230"/>
              <a:gd name="connsiteY1008" fmla="*/ 1683928 h 2174364"/>
              <a:gd name="connsiteX1009" fmla="*/ 687635 w 1543230"/>
              <a:gd name="connsiteY1009" fmla="*/ 1683928 h 2174364"/>
              <a:gd name="connsiteX1010" fmla="*/ 705257 w 1543230"/>
              <a:gd name="connsiteY1010" fmla="*/ 1683928 h 2174364"/>
              <a:gd name="connsiteX1011" fmla="*/ 706725 w 1543230"/>
              <a:gd name="connsiteY1011" fmla="*/ 1683928 h 2174364"/>
              <a:gd name="connsiteX1012" fmla="*/ 721410 w 1543230"/>
              <a:gd name="connsiteY1012" fmla="*/ 1682395 h 2174364"/>
              <a:gd name="connsiteX1013" fmla="*/ 730221 w 1543230"/>
              <a:gd name="connsiteY1013" fmla="*/ 1682395 h 2174364"/>
              <a:gd name="connsiteX1014" fmla="*/ 736094 w 1543230"/>
              <a:gd name="connsiteY1014" fmla="*/ 1683928 h 2174364"/>
              <a:gd name="connsiteX1015" fmla="*/ 737563 w 1543230"/>
              <a:gd name="connsiteY1015" fmla="*/ 1683928 h 2174364"/>
              <a:gd name="connsiteX1016" fmla="*/ 743437 w 1543230"/>
              <a:gd name="connsiteY1016" fmla="*/ 1683928 h 2174364"/>
              <a:gd name="connsiteX1017" fmla="*/ 750779 w 1543230"/>
              <a:gd name="connsiteY1017" fmla="*/ 1682395 h 2174364"/>
              <a:gd name="connsiteX1018" fmla="*/ 752248 w 1543230"/>
              <a:gd name="connsiteY1018" fmla="*/ 1682395 h 2174364"/>
              <a:gd name="connsiteX1019" fmla="*/ 755185 w 1543230"/>
              <a:gd name="connsiteY1019" fmla="*/ 1682395 h 2174364"/>
              <a:gd name="connsiteX1020" fmla="*/ 758121 w 1543230"/>
              <a:gd name="connsiteY1020" fmla="*/ 1682395 h 2174364"/>
              <a:gd name="connsiteX1021" fmla="*/ 759590 w 1543230"/>
              <a:gd name="connsiteY1021" fmla="*/ 1682395 h 2174364"/>
              <a:gd name="connsiteX1022" fmla="*/ 762527 w 1543230"/>
              <a:gd name="connsiteY1022" fmla="*/ 1682395 h 2174364"/>
              <a:gd name="connsiteX1023" fmla="*/ 763995 w 1543230"/>
              <a:gd name="connsiteY1023" fmla="*/ 1682395 h 2174364"/>
              <a:gd name="connsiteX1024" fmla="*/ 768401 w 1543230"/>
              <a:gd name="connsiteY1024" fmla="*/ 1682395 h 2174364"/>
              <a:gd name="connsiteX1025" fmla="*/ 769869 w 1543230"/>
              <a:gd name="connsiteY1025" fmla="*/ 1682395 h 2174364"/>
              <a:gd name="connsiteX1026" fmla="*/ 771337 w 1543230"/>
              <a:gd name="connsiteY1026" fmla="*/ 1682395 h 2174364"/>
              <a:gd name="connsiteX1027" fmla="*/ 772806 w 1543230"/>
              <a:gd name="connsiteY1027" fmla="*/ 1682395 h 2174364"/>
              <a:gd name="connsiteX1028" fmla="*/ 774274 w 1543230"/>
              <a:gd name="connsiteY1028" fmla="*/ 1682395 h 2174364"/>
              <a:gd name="connsiteX1029" fmla="*/ 775743 w 1543230"/>
              <a:gd name="connsiteY1029" fmla="*/ 1682395 h 2174364"/>
              <a:gd name="connsiteX1030" fmla="*/ 783085 w 1543230"/>
              <a:gd name="connsiteY1030" fmla="*/ 1682395 h 2174364"/>
              <a:gd name="connsiteX1031" fmla="*/ 787491 w 1543230"/>
              <a:gd name="connsiteY1031" fmla="*/ 1683928 h 2174364"/>
              <a:gd name="connsiteX1032" fmla="*/ 787491 w 1543230"/>
              <a:gd name="connsiteY1032" fmla="*/ 1682395 h 2174364"/>
              <a:gd name="connsiteX1033" fmla="*/ 790428 w 1543230"/>
              <a:gd name="connsiteY1033" fmla="*/ 1682395 h 2174364"/>
              <a:gd name="connsiteX1034" fmla="*/ 791896 w 1543230"/>
              <a:gd name="connsiteY1034" fmla="*/ 1682395 h 2174364"/>
              <a:gd name="connsiteX1035" fmla="*/ 810986 w 1543230"/>
              <a:gd name="connsiteY1035" fmla="*/ 1682395 h 2174364"/>
              <a:gd name="connsiteX1036" fmla="*/ 816860 w 1543230"/>
              <a:gd name="connsiteY1036" fmla="*/ 1683928 h 2174364"/>
              <a:gd name="connsiteX1037" fmla="*/ 833013 w 1543230"/>
              <a:gd name="connsiteY1037" fmla="*/ 1683928 h 2174364"/>
              <a:gd name="connsiteX1038" fmla="*/ 834482 w 1543230"/>
              <a:gd name="connsiteY1038" fmla="*/ 1682395 h 2174364"/>
              <a:gd name="connsiteX1039" fmla="*/ 835950 w 1543230"/>
              <a:gd name="connsiteY1039" fmla="*/ 1682395 h 2174364"/>
              <a:gd name="connsiteX1040" fmla="*/ 849167 w 1543230"/>
              <a:gd name="connsiteY1040" fmla="*/ 1683928 h 2174364"/>
              <a:gd name="connsiteX1041" fmla="*/ 852104 w 1543230"/>
              <a:gd name="connsiteY1041" fmla="*/ 1683928 h 2174364"/>
              <a:gd name="connsiteX1042" fmla="*/ 856509 w 1543230"/>
              <a:gd name="connsiteY1042" fmla="*/ 1683928 h 2174364"/>
              <a:gd name="connsiteX1043" fmla="*/ 857977 w 1543230"/>
              <a:gd name="connsiteY1043" fmla="*/ 1683928 h 2174364"/>
              <a:gd name="connsiteX1044" fmla="*/ 859446 w 1543230"/>
              <a:gd name="connsiteY1044" fmla="*/ 1683928 h 2174364"/>
              <a:gd name="connsiteX1045" fmla="*/ 860914 w 1543230"/>
              <a:gd name="connsiteY1045" fmla="*/ 1683928 h 2174364"/>
              <a:gd name="connsiteX1046" fmla="*/ 871194 w 1543230"/>
              <a:gd name="connsiteY1046" fmla="*/ 1683928 h 2174364"/>
              <a:gd name="connsiteX1047" fmla="*/ 872662 w 1543230"/>
              <a:gd name="connsiteY1047" fmla="*/ 1683928 h 2174364"/>
              <a:gd name="connsiteX1048" fmla="*/ 884410 w 1543230"/>
              <a:gd name="connsiteY1048" fmla="*/ 1682395 h 2174364"/>
              <a:gd name="connsiteX1049" fmla="*/ 887347 w 1543230"/>
              <a:gd name="connsiteY1049" fmla="*/ 1682395 h 2174364"/>
              <a:gd name="connsiteX1050" fmla="*/ 890283 w 1543230"/>
              <a:gd name="connsiteY1050" fmla="*/ 1682395 h 2174364"/>
              <a:gd name="connsiteX1051" fmla="*/ 885878 w 1543230"/>
              <a:gd name="connsiteY1051" fmla="*/ 1683928 h 2174364"/>
              <a:gd name="connsiteX1052" fmla="*/ 888815 w 1543230"/>
              <a:gd name="connsiteY1052" fmla="*/ 1683928 h 2174364"/>
              <a:gd name="connsiteX1053" fmla="*/ 890283 w 1543230"/>
              <a:gd name="connsiteY1053" fmla="*/ 1683928 h 2174364"/>
              <a:gd name="connsiteX1054" fmla="*/ 893220 w 1543230"/>
              <a:gd name="connsiteY1054" fmla="*/ 1683928 h 2174364"/>
              <a:gd name="connsiteX1055" fmla="*/ 896158 w 1543230"/>
              <a:gd name="connsiteY1055" fmla="*/ 1683928 h 2174364"/>
              <a:gd name="connsiteX1056" fmla="*/ 899095 w 1543230"/>
              <a:gd name="connsiteY1056" fmla="*/ 1683928 h 2174364"/>
              <a:gd name="connsiteX1057" fmla="*/ 907905 w 1543230"/>
              <a:gd name="connsiteY1057" fmla="*/ 1683928 h 2174364"/>
              <a:gd name="connsiteX1058" fmla="*/ 909374 w 1543230"/>
              <a:gd name="connsiteY1058" fmla="*/ 1685460 h 2174364"/>
              <a:gd name="connsiteX1059" fmla="*/ 916716 w 1543230"/>
              <a:gd name="connsiteY1059" fmla="*/ 1683928 h 2174364"/>
              <a:gd name="connsiteX1060" fmla="*/ 928464 w 1543230"/>
              <a:gd name="connsiteY1060" fmla="*/ 1683928 h 2174364"/>
              <a:gd name="connsiteX1061" fmla="*/ 931401 w 1543230"/>
              <a:gd name="connsiteY1061" fmla="*/ 1683928 h 2174364"/>
              <a:gd name="connsiteX1062" fmla="*/ 932869 w 1543230"/>
              <a:gd name="connsiteY1062" fmla="*/ 1683928 h 2174364"/>
              <a:gd name="connsiteX1063" fmla="*/ 934338 w 1543230"/>
              <a:gd name="connsiteY1063" fmla="*/ 1683928 h 2174364"/>
              <a:gd name="connsiteX1064" fmla="*/ 938743 w 1543230"/>
              <a:gd name="connsiteY1064" fmla="*/ 1683928 h 2174364"/>
              <a:gd name="connsiteX1065" fmla="*/ 941680 w 1543230"/>
              <a:gd name="connsiteY1065" fmla="*/ 1683928 h 2174364"/>
              <a:gd name="connsiteX1066" fmla="*/ 950491 w 1543230"/>
              <a:gd name="connsiteY1066" fmla="*/ 1683928 h 2174364"/>
              <a:gd name="connsiteX1067" fmla="*/ 951959 w 1543230"/>
              <a:gd name="connsiteY1067" fmla="*/ 1683928 h 2174364"/>
              <a:gd name="connsiteX1068" fmla="*/ 959302 w 1543230"/>
              <a:gd name="connsiteY1068" fmla="*/ 1683928 h 2174364"/>
              <a:gd name="connsiteX1069" fmla="*/ 951959 w 1543230"/>
              <a:gd name="connsiteY1069" fmla="*/ 1685460 h 2174364"/>
              <a:gd name="connsiteX1070" fmla="*/ 950491 w 1543230"/>
              <a:gd name="connsiteY1070" fmla="*/ 1685460 h 2174364"/>
              <a:gd name="connsiteX1071" fmla="*/ 940211 w 1543230"/>
              <a:gd name="connsiteY1071" fmla="*/ 1685460 h 2174364"/>
              <a:gd name="connsiteX1072" fmla="*/ 926995 w 1543230"/>
              <a:gd name="connsiteY1072" fmla="*/ 1686992 h 2174364"/>
              <a:gd name="connsiteX1073" fmla="*/ 925527 w 1543230"/>
              <a:gd name="connsiteY1073" fmla="*/ 1686992 h 2174364"/>
              <a:gd name="connsiteX1074" fmla="*/ 926995 w 1543230"/>
              <a:gd name="connsiteY1074" fmla="*/ 1688525 h 2174364"/>
              <a:gd name="connsiteX1075" fmla="*/ 951959 w 1543230"/>
              <a:gd name="connsiteY1075" fmla="*/ 1686992 h 2174364"/>
              <a:gd name="connsiteX1076" fmla="*/ 962238 w 1543230"/>
              <a:gd name="connsiteY1076" fmla="*/ 1686992 h 2174364"/>
              <a:gd name="connsiteX1077" fmla="*/ 965175 w 1543230"/>
              <a:gd name="connsiteY1077" fmla="*/ 1686992 h 2174364"/>
              <a:gd name="connsiteX1078" fmla="*/ 978392 w 1543230"/>
              <a:gd name="connsiteY1078" fmla="*/ 1686992 h 2174364"/>
              <a:gd name="connsiteX1079" fmla="*/ 979860 w 1543230"/>
              <a:gd name="connsiteY1079" fmla="*/ 1686992 h 2174364"/>
              <a:gd name="connsiteX1080" fmla="*/ 981329 w 1543230"/>
              <a:gd name="connsiteY1080" fmla="*/ 1686992 h 2174364"/>
              <a:gd name="connsiteX1081" fmla="*/ 982798 w 1543230"/>
              <a:gd name="connsiteY1081" fmla="*/ 1686992 h 2174364"/>
              <a:gd name="connsiteX1082" fmla="*/ 984266 w 1543230"/>
              <a:gd name="connsiteY1082" fmla="*/ 1686992 h 2174364"/>
              <a:gd name="connsiteX1083" fmla="*/ 1003356 w 1543230"/>
              <a:gd name="connsiteY1083" fmla="*/ 1688525 h 2174364"/>
              <a:gd name="connsiteX1084" fmla="*/ 1003356 w 1543230"/>
              <a:gd name="connsiteY1084" fmla="*/ 1690058 h 2174364"/>
              <a:gd name="connsiteX1085" fmla="*/ 1001887 w 1543230"/>
              <a:gd name="connsiteY1085" fmla="*/ 1690058 h 2174364"/>
              <a:gd name="connsiteX1086" fmla="*/ 989300 w 1543230"/>
              <a:gd name="connsiteY1086" fmla="*/ 1688963 h 2174364"/>
              <a:gd name="connsiteX1087" fmla="*/ 987202 w 1543230"/>
              <a:gd name="connsiteY1087" fmla="*/ 1688525 h 2174364"/>
              <a:gd name="connsiteX1088" fmla="*/ 985734 w 1543230"/>
              <a:gd name="connsiteY1088" fmla="*/ 1688525 h 2174364"/>
              <a:gd name="connsiteX1089" fmla="*/ 984266 w 1543230"/>
              <a:gd name="connsiteY1089" fmla="*/ 1688525 h 2174364"/>
              <a:gd name="connsiteX1090" fmla="*/ 989300 w 1543230"/>
              <a:gd name="connsiteY1090" fmla="*/ 1688963 h 2174364"/>
              <a:gd name="connsiteX1091" fmla="*/ 994545 w 1543230"/>
              <a:gd name="connsiteY1091" fmla="*/ 1690058 h 2174364"/>
              <a:gd name="connsiteX1092" fmla="*/ 996014 w 1543230"/>
              <a:gd name="connsiteY1092" fmla="*/ 1691590 h 2174364"/>
              <a:gd name="connsiteX1093" fmla="*/ 1001887 w 1543230"/>
              <a:gd name="connsiteY1093" fmla="*/ 1693122 h 2174364"/>
              <a:gd name="connsiteX1094" fmla="*/ 1003356 w 1543230"/>
              <a:gd name="connsiteY1094" fmla="*/ 1693122 h 2174364"/>
              <a:gd name="connsiteX1095" fmla="*/ 1004824 w 1543230"/>
              <a:gd name="connsiteY1095" fmla="*/ 1693122 h 2174364"/>
              <a:gd name="connsiteX1096" fmla="*/ 1006293 w 1543230"/>
              <a:gd name="connsiteY1096" fmla="*/ 1693122 h 2174364"/>
              <a:gd name="connsiteX1097" fmla="*/ 1007761 w 1543230"/>
              <a:gd name="connsiteY1097" fmla="*/ 1694654 h 2174364"/>
              <a:gd name="connsiteX1098" fmla="*/ 1006293 w 1543230"/>
              <a:gd name="connsiteY1098" fmla="*/ 1696187 h 2174364"/>
              <a:gd name="connsiteX1099" fmla="*/ 1007761 w 1543230"/>
              <a:gd name="connsiteY1099" fmla="*/ 1696187 h 2174364"/>
              <a:gd name="connsiteX1100" fmla="*/ 1006293 w 1543230"/>
              <a:gd name="connsiteY1100" fmla="*/ 1697719 h 2174364"/>
              <a:gd name="connsiteX1101" fmla="*/ 1007761 w 1543230"/>
              <a:gd name="connsiteY1101" fmla="*/ 1697719 h 2174364"/>
              <a:gd name="connsiteX1102" fmla="*/ 1006293 w 1543230"/>
              <a:gd name="connsiteY1102" fmla="*/ 1699251 h 2174364"/>
              <a:gd name="connsiteX1103" fmla="*/ 1003356 w 1543230"/>
              <a:gd name="connsiteY1103" fmla="*/ 1697719 h 2174364"/>
              <a:gd name="connsiteX1104" fmla="*/ 993077 w 1543230"/>
              <a:gd name="connsiteY1104" fmla="*/ 1697719 h 2174364"/>
              <a:gd name="connsiteX1105" fmla="*/ 994545 w 1543230"/>
              <a:gd name="connsiteY1105" fmla="*/ 1699251 h 2174364"/>
              <a:gd name="connsiteX1106" fmla="*/ 996014 w 1543230"/>
              <a:gd name="connsiteY1106" fmla="*/ 1699251 h 2174364"/>
              <a:gd name="connsiteX1107" fmla="*/ 994545 w 1543230"/>
              <a:gd name="connsiteY1107" fmla="*/ 1700784 h 2174364"/>
              <a:gd name="connsiteX1108" fmla="*/ 1000419 w 1543230"/>
              <a:gd name="connsiteY1108" fmla="*/ 1700784 h 2174364"/>
              <a:gd name="connsiteX1109" fmla="*/ 1003356 w 1543230"/>
              <a:gd name="connsiteY1109" fmla="*/ 1702316 h 2174364"/>
              <a:gd name="connsiteX1110" fmla="*/ 998950 w 1543230"/>
              <a:gd name="connsiteY1110" fmla="*/ 1702316 h 2174364"/>
              <a:gd name="connsiteX1111" fmla="*/ 993077 w 1543230"/>
              <a:gd name="connsiteY1111" fmla="*/ 1702316 h 2174364"/>
              <a:gd name="connsiteX1112" fmla="*/ 991608 w 1543230"/>
              <a:gd name="connsiteY1112" fmla="*/ 1702316 h 2174364"/>
              <a:gd name="connsiteX1113" fmla="*/ 985734 w 1543230"/>
              <a:gd name="connsiteY1113" fmla="*/ 1702316 h 2174364"/>
              <a:gd name="connsiteX1114" fmla="*/ 984266 w 1543230"/>
              <a:gd name="connsiteY1114" fmla="*/ 1703848 h 2174364"/>
              <a:gd name="connsiteX1115" fmla="*/ 993077 w 1543230"/>
              <a:gd name="connsiteY1115" fmla="*/ 1703848 h 2174364"/>
              <a:gd name="connsiteX1116" fmla="*/ 997482 w 1543230"/>
              <a:gd name="connsiteY1116" fmla="*/ 1703848 h 2174364"/>
              <a:gd name="connsiteX1117" fmla="*/ 996014 w 1543230"/>
              <a:gd name="connsiteY1117" fmla="*/ 1705381 h 2174364"/>
              <a:gd name="connsiteX1118" fmla="*/ 1000419 w 1543230"/>
              <a:gd name="connsiteY1118" fmla="*/ 1705381 h 2174364"/>
              <a:gd name="connsiteX1119" fmla="*/ 1007761 w 1543230"/>
              <a:gd name="connsiteY1119" fmla="*/ 1706914 h 2174364"/>
              <a:gd name="connsiteX1120" fmla="*/ 1009229 w 1543230"/>
              <a:gd name="connsiteY1120" fmla="*/ 1706914 h 2174364"/>
              <a:gd name="connsiteX1121" fmla="*/ 1013635 w 1543230"/>
              <a:gd name="connsiteY1121" fmla="*/ 1706914 h 2174364"/>
              <a:gd name="connsiteX1122" fmla="*/ 1010698 w 1543230"/>
              <a:gd name="connsiteY1122" fmla="*/ 1708446 h 2174364"/>
              <a:gd name="connsiteX1123" fmla="*/ 1012166 w 1543230"/>
              <a:gd name="connsiteY1123" fmla="*/ 1709978 h 2174364"/>
              <a:gd name="connsiteX1124" fmla="*/ 1015104 w 1543230"/>
              <a:gd name="connsiteY1124" fmla="*/ 1711511 h 2174364"/>
              <a:gd name="connsiteX1125" fmla="*/ 1013635 w 1543230"/>
              <a:gd name="connsiteY1125" fmla="*/ 1711511 h 2174364"/>
              <a:gd name="connsiteX1126" fmla="*/ 1012166 w 1543230"/>
              <a:gd name="connsiteY1126" fmla="*/ 1711511 h 2174364"/>
              <a:gd name="connsiteX1127" fmla="*/ 1010698 w 1543230"/>
              <a:gd name="connsiteY1127" fmla="*/ 1711511 h 2174364"/>
              <a:gd name="connsiteX1128" fmla="*/ 1007761 w 1543230"/>
              <a:gd name="connsiteY1128" fmla="*/ 1713043 h 2174364"/>
              <a:gd name="connsiteX1129" fmla="*/ 1009229 w 1543230"/>
              <a:gd name="connsiteY1129" fmla="*/ 1713043 h 2174364"/>
              <a:gd name="connsiteX1130" fmla="*/ 1010698 w 1543230"/>
              <a:gd name="connsiteY1130" fmla="*/ 1713043 h 2174364"/>
              <a:gd name="connsiteX1131" fmla="*/ 1015104 w 1543230"/>
              <a:gd name="connsiteY1131" fmla="*/ 1713043 h 2174364"/>
              <a:gd name="connsiteX1132" fmla="*/ 1015104 w 1543230"/>
              <a:gd name="connsiteY1132" fmla="*/ 1714575 h 2174364"/>
              <a:gd name="connsiteX1133" fmla="*/ 1013635 w 1543230"/>
              <a:gd name="connsiteY1133" fmla="*/ 1716108 h 2174364"/>
              <a:gd name="connsiteX1134" fmla="*/ 1016572 w 1543230"/>
              <a:gd name="connsiteY1134" fmla="*/ 1717640 h 2174364"/>
              <a:gd name="connsiteX1135" fmla="*/ 1007761 w 1543230"/>
              <a:gd name="connsiteY1135" fmla="*/ 1716108 h 2174364"/>
              <a:gd name="connsiteX1136" fmla="*/ 1007761 w 1543230"/>
              <a:gd name="connsiteY1136" fmla="*/ 1717334 h 2174364"/>
              <a:gd name="connsiteX1137" fmla="*/ 1001887 w 1543230"/>
              <a:gd name="connsiteY1137" fmla="*/ 1716108 h 2174364"/>
              <a:gd name="connsiteX1138" fmla="*/ 988671 w 1543230"/>
              <a:gd name="connsiteY1138" fmla="*/ 1717640 h 2174364"/>
              <a:gd name="connsiteX1139" fmla="*/ 990140 w 1543230"/>
              <a:gd name="connsiteY1139" fmla="*/ 1717640 h 2174364"/>
              <a:gd name="connsiteX1140" fmla="*/ 991608 w 1543230"/>
              <a:gd name="connsiteY1140" fmla="*/ 1717640 h 2174364"/>
              <a:gd name="connsiteX1141" fmla="*/ 994545 w 1543230"/>
              <a:gd name="connsiteY1141" fmla="*/ 1717640 h 2174364"/>
              <a:gd name="connsiteX1142" fmla="*/ 1007761 w 1543230"/>
              <a:gd name="connsiteY1142" fmla="*/ 1719172 h 2174364"/>
              <a:gd name="connsiteX1143" fmla="*/ 1007761 w 1543230"/>
              <a:gd name="connsiteY1143" fmla="*/ 1720705 h 2174364"/>
              <a:gd name="connsiteX1144" fmla="*/ 1006293 w 1543230"/>
              <a:gd name="connsiteY1144" fmla="*/ 1720705 h 2174364"/>
              <a:gd name="connsiteX1145" fmla="*/ 1003356 w 1543230"/>
              <a:gd name="connsiteY1145" fmla="*/ 1720705 h 2174364"/>
              <a:gd name="connsiteX1146" fmla="*/ 1000419 w 1543230"/>
              <a:gd name="connsiteY1146" fmla="*/ 1720705 h 2174364"/>
              <a:gd name="connsiteX1147" fmla="*/ 1000419 w 1543230"/>
              <a:gd name="connsiteY1147" fmla="*/ 1722237 h 2174364"/>
              <a:gd name="connsiteX1148" fmla="*/ 1001887 w 1543230"/>
              <a:gd name="connsiteY1148" fmla="*/ 1722237 h 2174364"/>
              <a:gd name="connsiteX1149" fmla="*/ 1004824 w 1543230"/>
              <a:gd name="connsiteY1149" fmla="*/ 1723769 h 2174364"/>
              <a:gd name="connsiteX1150" fmla="*/ 1016572 w 1543230"/>
              <a:gd name="connsiteY1150" fmla="*/ 1725302 h 2174364"/>
              <a:gd name="connsiteX1151" fmla="*/ 1013635 w 1543230"/>
              <a:gd name="connsiteY1151" fmla="*/ 1725302 h 2174364"/>
              <a:gd name="connsiteX1152" fmla="*/ 1012166 w 1543230"/>
              <a:gd name="connsiteY1152" fmla="*/ 1725302 h 2174364"/>
              <a:gd name="connsiteX1153" fmla="*/ 1007761 w 1543230"/>
              <a:gd name="connsiteY1153" fmla="*/ 1726834 h 2174364"/>
              <a:gd name="connsiteX1154" fmla="*/ 1006293 w 1543230"/>
              <a:gd name="connsiteY1154" fmla="*/ 1725302 h 2174364"/>
              <a:gd name="connsiteX1155" fmla="*/ 997482 w 1543230"/>
              <a:gd name="connsiteY1155" fmla="*/ 1725302 h 2174364"/>
              <a:gd name="connsiteX1156" fmla="*/ 990140 w 1543230"/>
              <a:gd name="connsiteY1156" fmla="*/ 1726834 h 2174364"/>
              <a:gd name="connsiteX1157" fmla="*/ 988671 w 1543230"/>
              <a:gd name="connsiteY1157" fmla="*/ 1725302 h 2174364"/>
              <a:gd name="connsiteX1158" fmla="*/ 987202 w 1543230"/>
              <a:gd name="connsiteY1158" fmla="*/ 1725302 h 2174364"/>
              <a:gd name="connsiteX1159" fmla="*/ 987202 w 1543230"/>
              <a:gd name="connsiteY1159" fmla="*/ 1726834 h 2174364"/>
              <a:gd name="connsiteX1160" fmla="*/ 982798 w 1543230"/>
              <a:gd name="connsiteY1160" fmla="*/ 1726834 h 2174364"/>
              <a:gd name="connsiteX1161" fmla="*/ 975455 w 1543230"/>
              <a:gd name="connsiteY1161" fmla="*/ 1728367 h 2174364"/>
              <a:gd name="connsiteX1162" fmla="*/ 978392 w 1543230"/>
              <a:gd name="connsiteY1162" fmla="*/ 1728367 h 2174364"/>
              <a:gd name="connsiteX1163" fmla="*/ 979860 w 1543230"/>
              <a:gd name="connsiteY1163" fmla="*/ 1728367 h 2174364"/>
              <a:gd name="connsiteX1164" fmla="*/ 982798 w 1543230"/>
              <a:gd name="connsiteY1164" fmla="*/ 1728367 h 2174364"/>
              <a:gd name="connsiteX1165" fmla="*/ 984266 w 1543230"/>
              <a:gd name="connsiteY1165" fmla="*/ 1728367 h 2174364"/>
              <a:gd name="connsiteX1166" fmla="*/ 988671 w 1543230"/>
              <a:gd name="connsiteY1166" fmla="*/ 1728367 h 2174364"/>
              <a:gd name="connsiteX1167" fmla="*/ 990140 w 1543230"/>
              <a:gd name="connsiteY1167" fmla="*/ 1728367 h 2174364"/>
              <a:gd name="connsiteX1168" fmla="*/ 1007761 w 1543230"/>
              <a:gd name="connsiteY1168" fmla="*/ 1729899 h 2174364"/>
              <a:gd name="connsiteX1169" fmla="*/ 1009229 w 1543230"/>
              <a:gd name="connsiteY1169" fmla="*/ 1729899 h 2174364"/>
              <a:gd name="connsiteX1170" fmla="*/ 1006293 w 1543230"/>
              <a:gd name="connsiteY1170" fmla="*/ 1731431 h 2174364"/>
              <a:gd name="connsiteX1171" fmla="*/ 1000419 w 1543230"/>
              <a:gd name="connsiteY1171" fmla="*/ 1731431 h 2174364"/>
              <a:gd name="connsiteX1172" fmla="*/ 998950 w 1543230"/>
              <a:gd name="connsiteY1172" fmla="*/ 1732964 h 2174364"/>
              <a:gd name="connsiteX1173" fmla="*/ 996014 w 1543230"/>
              <a:gd name="connsiteY1173" fmla="*/ 1732964 h 2174364"/>
              <a:gd name="connsiteX1174" fmla="*/ 988671 w 1543230"/>
              <a:gd name="connsiteY1174" fmla="*/ 1731431 h 2174364"/>
              <a:gd name="connsiteX1175" fmla="*/ 987202 w 1543230"/>
              <a:gd name="connsiteY1175" fmla="*/ 1731431 h 2174364"/>
              <a:gd name="connsiteX1176" fmla="*/ 984266 w 1543230"/>
              <a:gd name="connsiteY1176" fmla="*/ 1732964 h 2174364"/>
              <a:gd name="connsiteX1177" fmla="*/ 985734 w 1543230"/>
              <a:gd name="connsiteY1177" fmla="*/ 1734496 h 2174364"/>
              <a:gd name="connsiteX1178" fmla="*/ 984266 w 1543230"/>
              <a:gd name="connsiteY1178" fmla="*/ 1734496 h 2174364"/>
              <a:gd name="connsiteX1179" fmla="*/ 985734 w 1543230"/>
              <a:gd name="connsiteY1179" fmla="*/ 1736028 h 2174364"/>
              <a:gd name="connsiteX1180" fmla="*/ 993077 w 1543230"/>
              <a:gd name="connsiteY1180" fmla="*/ 1737561 h 2174364"/>
              <a:gd name="connsiteX1181" fmla="*/ 997482 w 1543230"/>
              <a:gd name="connsiteY1181" fmla="*/ 1737561 h 2174364"/>
              <a:gd name="connsiteX1182" fmla="*/ 996014 w 1543230"/>
              <a:gd name="connsiteY1182" fmla="*/ 1739093 h 2174364"/>
              <a:gd name="connsiteX1183" fmla="*/ 998950 w 1543230"/>
              <a:gd name="connsiteY1183" fmla="*/ 1739093 h 2174364"/>
              <a:gd name="connsiteX1184" fmla="*/ 998950 w 1543230"/>
              <a:gd name="connsiteY1184" fmla="*/ 1740625 h 2174364"/>
              <a:gd name="connsiteX1185" fmla="*/ 990140 w 1543230"/>
              <a:gd name="connsiteY1185" fmla="*/ 1740625 h 2174364"/>
              <a:gd name="connsiteX1186" fmla="*/ 979860 w 1543230"/>
              <a:gd name="connsiteY1186" fmla="*/ 1740625 h 2174364"/>
              <a:gd name="connsiteX1187" fmla="*/ 978392 w 1543230"/>
              <a:gd name="connsiteY1187" fmla="*/ 1742158 h 2174364"/>
              <a:gd name="connsiteX1188" fmla="*/ 976923 w 1543230"/>
              <a:gd name="connsiteY1188" fmla="*/ 1740625 h 2174364"/>
              <a:gd name="connsiteX1189" fmla="*/ 972518 w 1543230"/>
              <a:gd name="connsiteY1189" fmla="*/ 1740625 h 2174364"/>
              <a:gd name="connsiteX1190" fmla="*/ 966644 w 1543230"/>
              <a:gd name="connsiteY1190" fmla="*/ 1742158 h 2174364"/>
              <a:gd name="connsiteX1191" fmla="*/ 968113 w 1543230"/>
              <a:gd name="connsiteY1191" fmla="*/ 1742158 h 2174364"/>
              <a:gd name="connsiteX1192" fmla="*/ 969581 w 1543230"/>
              <a:gd name="connsiteY1192" fmla="*/ 1742158 h 2174364"/>
              <a:gd name="connsiteX1193" fmla="*/ 975455 w 1543230"/>
              <a:gd name="connsiteY1193" fmla="*/ 1742158 h 2174364"/>
              <a:gd name="connsiteX1194" fmla="*/ 973986 w 1543230"/>
              <a:gd name="connsiteY1194" fmla="*/ 1743691 h 2174364"/>
              <a:gd name="connsiteX1195" fmla="*/ 975455 w 1543230"/>
              <a:gd name="connsiteY1195" fmla="*/ 1743691 h 2174364"/>
              <a:gd name="connsiteX1196" fmla="*/ 976923 w 1543230"/>
              <a:gd name="connsiteY1196" fmla="*/ 1743691 h 2174364"/>
              <a:gd name="connsiteX1197" fmla="*/ 973986 w 1543230"/>
              <a:gd name="connsiteY1197" fmla="*/ 1745223 h 2174364"/>
              <a:gd name="connsiteX1198" fmla="*/ 971050 w 1543230"/>
              <a:gd name="connsiteY1198" fmla="*/ 1745223 h 2174364"/>
              <a:gd name="connsiteX1199" fmla="*/ 968113 w 1543230"/>
              <a:gd name="connsiteY1199" fmla="*/ 1745223 h 2174364"/>
              <a:gd name="connsiteX1200" fmla="*/ 966644 w 1543230"/>
              <a:gd name="connsiteY1200" fmla="*/ 1745223 h 2174364"/>
              <a:gd name="connsiteX1201" fmla="*/ 965175 w 1543230"/>
              <a:gd name="connsiteY1201" fmla="*/ 1745223 h 2174364"/>
              <a:gd name="connsiteX1202" fmla="*/ 962238 w 1543230"/>
              <a:gd name="connsiteY1202" fmla="*/ 1746755 h 2174364"/>
              <a:gd name="connsiteX1203" fmla="*/ 965175 w 1543230"/>
              <a:gd name="connsiteY1203" fmla="*/ 1746755 h 2174364"/>
              <a:gd name="connsiteX1204" fmla="*/ 966644 w 1543230"/>
              <a:gd name="connsiteY1204" fmla="*/ 1748288 h 2174364"/>
              <a:gd name="connsiteX1205" fmla="*/ 968113 w 1543230"/>
              <a:gd name="connsiteY1205" fmla="*/ 1748288 h 2174364"/>
              <a:gd name="connsiteX1206" fmla="*/ 969581 w 1543230"/>
              <a:gd name="connsiteY1206" fmla="*/ 1746755 h 2174364"/>
              <a:gd name="connsiteX1207" fmla="*/ 971050 w 1543230"/>
              <a:gd name="connsiteY1207" fmla="*/ 1746755 h 2174364"/>
              <a:gd name="connsiteX1208" fmla="*/ 971050 w 1543230"/>
              <a:gd name="connsiteY1208" fmla="*/ 1748288 h 2174364"/>
              <a:gd name="connsiteX1209" fmla="*/ 981329 w 1543230"/>
              <a:gd name="connsiteY1209" fmla="*/ 1748288 h 2174364"/>
              <a:gd name="connsiteX1210" fmla="*/ 988671 w 1543230"/>
              <a:gd name="connsiteY1210" fmla="*/ 1748288 h 2174364"/>
              <a:gd name="connsiteX1211" fmla="*/ 990140 w 1543230"/>
              <a:gd name="connsiteY1211" fmla="*/ 1748288 h 2174364"/>
              <a:gd name="connsiteX1212" fmla="*/ 991608 w 1543230"/>
              <a:gd name="connsiteY1212" fmla="*/ 1749820 h 2174364"/>
              <a:gd name="connsiteX1213" fmla="*/ 990140 w 1543230"/>
              <a:gd name="connsiteY1213" fmla="*/ 1749820 h 2174364"/>
              <a:gd name="connsiteX1214" fmla="*/ 984266 w 1543230"/>
              <a:gd name="connsiteY1214" fmla="*/ 1749820 h 2174364"/>
              <a:gd name="connsiteX1215" fmla="*/ 982798 w 1543230"/>
              <a:gd name="connsiteY1215" fmla="*/ 1749820 h 2174364"/>
              <a:gd name="connsiteX1216" fmla="*/ 976923 w 1543230"/>
              <a:gd name="connsiteY1216" fmla="*/ 1751352 h 2174364"/>
              <a:gd name="connsiteX1217" fmla="*/ 978392 w 1543230"/>
              <a:gd name="connsiteY1217" fmla="*/ 1751352 h 2174364"/>
              <a:gd name="connsiteX1218" fmla="*/ 968113 w 1543230"/>
              <a:gd name="connsiteY1218" fmla="*/ 1752885 h 2174364"/>
              <a:gd name="connsiteX1219" fmla="*/ 969581 w 1543230"/>
              <a:gd name="connsiteY1219" fmla="*/ 1752885 h 2174364"/>
              <a:gd name="connsiteX1220" fmla="*/ 972518 w 1543230"/>
              <a:gd name="connsiteY1220" fmla="*/ 1752885 h 2174364"/>
              <a:gd name="connsiteX1221" fmla="*/ 975455 w 1543230"/>
              <a:gd name="connsiteY1221" fmla="*/ 1752885 h 2174364"/>
              <a:gd name="connsiteX1222" fmla="*/ 976923 w 1543230"/>
              <a:gd name="connsiteY1222" fmla="*/ 1752885 h 2174364"/>
              <a:gd name="connsiteX1223" fmla="*/ 969581 w 1543230"/>
              <a:gd name="connsiteY1223" fmla="*/ 1754417 h 2174364"/>
              <a:gd name="connsiteX1224" fmla="*/ 968113 w 1543230"/>
              <a:gd name="connsiteY1224" fmla="*/ 1754417 h 2174364"/>
              <a:gd name="connsiteX1225" fmla="*/ 965175 w 1543230"/>
              <a:gd name="connsiteY1225" fmla="*/ 1754417 h 2174364"/>
              <a:gd name="connsiteX1226" fmla="*/ 968113 w 1543230"/>
              <a:gd name="connsiteY1226" fmla="*/ 1755949 h 2174364"/>
              <a:gd name="connsiteX1227" fmla="*/ 965175 w 1543230"/>
              <a:gd name="connsiteY1227" fmla="*/ 1755949 h 2174364"/>
              <a:gd name="connsiteX1228" fmla="*/ 963707 w 1543230"/>
              <a:gd name="connsiteY1228" fmla="*/ 1755949 h 2174364"/>
              <a:gd name="connsiteX1229" fmla="*/ 960770 w 1543230"/>
              <a:gd name="connsiteY1229" fmla="*/ 1757481 h 2174364"/>
              <a:gd name="connsiteX1230" fmla="*/ 962238 w 1543230"/>
              <a:gd name="connsiteY1230" fmla="*/ 1757481 h 2174364"/>
              <a:gd name="connsiteX1231" fmla="*/ 965175 w 1543230"/>
              <a:gd name="connsiteY1231" fmla="*/ 1757481 h 2174364"/>
              <a:gd name="connsiteX1232" fmla="*/ 951959 w 1543230"/>
              <a:gd name="connsiteY1232" fmla="*/ 1759014 h 2174364"/>
              <a:gd name="connsiteX1233" fmla="*/ 953428 w 1543230"/>
              <a:gd name="connsiteY1233" fmla="*/ 1759014 h 2174364"/>
              <a:gd name="connsiteX1234" fmla="*/ 954896 w 1543230"/>
              <a:gd name="connsiteY1234" fmla="*/ 1760546 h 2174364"/>
              <a:gd name="connsiteX1235" fmla="*/ 951959 w 1543230"/>
              <a:gd name="connsiteY1235" fmla="*/ 1760546 h 2174364"/>
              <a:gd name="connsiteX1236" fmla="*/ 950491 w 1543230"/>
              <a:gd name="connsiteY1236" fmla="*/ 1760546 h 2174364"/>
              <a:gd name="connsiteX1237" fmla="*/ 946086 w 1543230"/>
              <a:gd name="connsiteY1237" fmla="*/ 1760546 h 2174364"/>
              <a:gd name="connsiteX1238" fmla="*/ 944617 w 1543230"/>
              <a:gd name="connsiteY1238" fmla="*/ 1762079 h 2174364"/>
              <a:gd name="connsiteX1239" fmla="*/ 941680 w 1543230"/>
              <a:gd name="connsiteY1239" fmla="*/ 1762079 h 2174364"/>
              <a:gd name="connsiteX1240" fmla="*/ 940211 w 1543230"/>
              <a:gd name="connsiteY1240" fmla="*/ 1762079 h 2174364"/>
              <a:gd name="connsiteX1241" fmla="*/ 935806 w 1543230"/>
              <a:gd name="connsiteY1241" fmla="*/ 1762079 h 2174364"/>
              <a:gd name="connsiteX1242" fmla="*/ 934338 w 1543230"/>
              <a:gd name="connsiteY1242" fmla="*/ 1762079 h 2174364"/>
              <a:gd name="connsiteX1243" fmla="*/ 938743 w 1543230"/>
              <a:gd name="connsiteY1243" fmla="*/ 1763611 h 2174364"/>
              <a:gd name="connsiteX1244" fmla="*/ 940211 w 1543230"/>
              <a:gd name="connsiteY1244" fmla="*/ 1763611 h 2174364"/>
              <a:gd name="connsiteX1245" fmla="*/ 941680 w 1543230"/>
              <a:gd name="connsiteY1245" fmla="*/ 1763611 h 2174364"/>
              <a:gd name="connsiteX1246" fmla="*/ 944617 w 1543230"/>
              <a:gd name="connsiteY1246" fmla="*/ 1763611 h 2174364"/>
              <a:gd name="connsiteX1247" fmla="*/ 949022 w 1543230"/>
              <a:gd name="connsiteY1247" fmla="*/ 1763611 h 2174364"/>
              <a:gd name="connsiteX1248" fmla="*/ 950491 w 1543230"/>
              <a:gd name="connsiteY1248" fmla="*/ 1763611 h 2174364"/>
              <a:gd name="connsiteX1249" fmla="*/ 953428 w 1543230"/>
              <a:gd name="connsiteY1249" fmla="*/ 1763611 h 2174364"/>
              <a:gd name="connsiteX1250" fmla="*/ 953428 w 1543230"/>
              <a:gd name="connsiteY1250" fmla="*/ 1765144 h 2174364"/>
              <a:gd name="connsiteX1251" fmla="*/ 950491 w 1543230"/>
              <a:gd name="connsiteY1251" fmla="*/ 1765144 h 2174364"/>
              <a:gd name="connsiteX1252" fmla="*/ 949022 w 1543230"/>
              <a:gd name="connsiteY1252" fmla="*/ 1765144 h 2174364"/>
              <a:gd name="connsiteX1253" fmla="*/ 946086 w 1543230"/>
              <a:gd name="connsiteY1253" fmla="*/ 1765144 h 2174364"/>
              <a:gd name="connsiteX1254" fmla="*/ 944617 w 1543230"/>
              <a:gd name="connsiteY1254" fmla="*/ 1765144 h 2174364"/>
              <a:gd name="connsiteX1255" fmla="*/ 943149 w 1543230"/>
              <a:gd name="connsiteY1255" fmla="*/ 1765144 h 2174364"/>
              <a:gd name="connsiteX1256" fmla="*/ 941680 w 1543230"/>
              <a:gd name="connsiteY1256" fmla="*/ 1766676 h 2174364"/>
              <a:gd name="connsiteX1257" fmla="*/ 940211 w 1543230"/>
              <a:gd name="connsiteY1257" fmla="*/ 1766676 h 2174364"/>
              <a:gd name="connsiteX1258" fmla="*/ 938743 w 1543230"/>
              <a:gd name="connsiteY1258" fmla="*/ 1766676 h 2174364"/>
              <a:gd name="connsiteX1259" fmla="*/ 937275 w 1543230"/>
              <a:gd name="connsiteY1259" fmla="*/ 1766676 h 2174364"/>
              <a:gd name="connsiteX1260" fmla="*/ 935806 w 1543230"/>
              <a:gd name="connsiteY1260" fmla="*/ 1768208 h 2174364"/>
              <a:gd name="connsiteX1261" fmla="*/ 934338 w 1543230"/>
              <a:gd name="connsiteY1261" fmla="*/ 1768208 h 2174364"/>
              <a:gd name="connsiteX1262" fmla="*/ 935806 w 1543230"/>
              <a:gd name="connsiteY1262" fmla="*/ 1769741 h 2174364"/>
              <a:gd name="connsiteX1263" fmla="*/ 934338 w 1543230"/>
              <a:gd name="connsiteY1263" fmla="*/ 1769741 h 2174364"/>
              <a:gd name="connsiteX1264" fmla="*/ 932869 w 1543230"/>
              <a:gd name="connsiteY1264" fmla="*/ 1769741 h 2174364"/>
              <a:gd name="connsiteX1265" fmla="*/ 931401 w 1543230"/>
              <a:gd name="connsiteY1265" fmla="*/ 1769741 h 2174364"/>
              <a:gd name="connsiteX1266" fmla="*/ 929932 w 1543230"/>
              <a:gd name="connsiteY1266" fmla="*/ 1769741 h 2174364"/>
              <a:gd name="connsiteX1267" fmla="*/ 928464 w 1543230"/>
              <a:gd name="connsiteY1267" fmla="*/ 1769741 h 2174364"/>
              <a:gd name="connsiteX1268" fmla="*/ 926995 w 1543230"/>
              <a:gd name="connsiteY1268" fmla="*/ 1769741 h 2174364"/>
              <a:gd name="connsiteX1269" fmla="*/ 922590 w 1543230"/>
              <a:gd name="connsiteY1269" fmla="*/ 1769741 h 2174364"/>
              <a:gd name="connsiteX1270" fmla="*/ 921122 w 1543230"/>
              <a:gd name="connsiteY1270" fmla="*/ 1769741 h 2174364"/>
              <a:gd name="connsiteX1271" fmla="*/ 918185 w 1543230"/>
              <a:gd name="connsiteY1271" fmla="*/ 1769741 h 2174364"/>
              <a:gd name="connsiteX1272" fmla="*/ 924059 w 1543230"/>
              <a:gd name="connsiteY1272" fmla="*/ 1771273 h 2174364"/>
              <a:gd name="connsiteX1273" fmla="*/ 926995 w 1543230"/>
              <a:gd name="connsiteY1273" fmla="*/ 1771273 h 2174364"/>
              <a:gd name="connsiteX1274" fmla="*/ 924059 w 1543230"/>
              <a:gd name="connsiteY1274" fmla="*/ 1772805 h 2174364"/>
              <a:gd name="connsiteX1275" fmla="*/ 925527 w 1543230"/>
              <a:gd name="connsiteY1275" fmla="*/ 1772805 h 2174364"/>
              <a:gd name="connsiteX1276" fmla="*/ 922590 w 1543230"/>
              <a:gd name="connsiteY1276" fmla="*/ 1774338 h 2174364"/>
              <a:gd name="connsiteX1277" fmla="*/ 921122 w 1543230"/>
              <a:gd name="connsiteY1277" fmla="*/ 1774338 h 2174364"/>
              <a:gd name="connsiteX1278" fmla="*/ 919653 w 1543230"/>
              <a:gd name="connsiteY1278" fmla="*/ 1774338 h 2174364"/>
              <a:gd name="connsiteX1279" fmla="*/ 913779 w 1543230"/>
              <a:gd name="connsiteY1279" fmla="*/ 1774338 h 2174364"/>
              <a:gd name="connsiteX1280" fmla="*/ 913779 w 1543230"/>
              <a:gd name="connsiteY1280" fmla="*/ 1772805 h 2174364"/>
              <a:gd name="connsiteX1281" fmla="*/ 918185 w 1543230"/>
              <a:gd name="connsiteY1281" fmla="*/ 1772805 h 2174364"/>
              <a:gd name="connsiteX1282" fmla="*/ 918185 w 1543230"/>
              <a:gd name="connsiteY1282" fmla="*/ 1771273 h 2174364"/>
              <a:gd name="connsiteX1283" fmla="*/ 912311 w 1543230"/>
              <a:gd name="connsiteY1283" fmla="*/ 1771273 h 2174364"/>
              <a:gd name="connsiteX1284" fmla="*/ 910843 w 1543230"/>
              <a:gd name="connsiteY1284" fmla="*/ 1771273 h 2174364"/>
              <a:gd name="connsiteX1285" fmla="*/ 909374 w 1543230"/>
              <a:gd name="connsiteY1285" fmla="*/ 1771273 h 2174364"/>
              <a:gd name="connsiteX1286" fmla="*/ 907905 w 1543230"/>
              <a:gd name="connsiteY1286" fmla="*/ 1771273 h 2174364"/>
              <a:gd name="connsiteX1287" fmla="*/ 903500 w 1543230"/>
              <a:gd name="connsiteY1287" fmla="*/ 1771273 h 2174364"/>
              <a:gd name="connsiteX1288" fmla="*/ 906437 w 1543230"/>
              <a:gd name="connsiteY1288" fmla="*/ 1772805 h 2174364"/>
              <a:gd name="connsiteX1289" fmla="*/ 903500 w 1543230"/>
              <a:gd name="connsiteY1289" fmla="*/ 1772805 h 2174364"/>
              <a:gd name="connsiteX1290" fmla="*/ 900563 w 1543230"/>
              <a:gd name="connsiteY1290" fmla="*/ 1771273 h 2174364"/>
              <a:gd name="connsiteX1291" fmla="*/ 897626 w 1543230"/>
              <a:gd name="connsiteY1291" fmla="*/ 1771273 h 2174364"/>
              <a:gd name="connsiteX1292" fmla="*/ 885878 w 1543230"/>
              <a:gd name="connsiteY1292" fmla="*/ 1772805 h 2174364"/>
              <a:gd name="connsiteX1293" fmla="*/ 887347 w 1543230"/>
              <a:gd name="connsiteY1293" fmla="*/ 1772805 h 2174364"/>
              <a:gd name="connsiteX1294" fmla="*/ 899095 w 1543230"/>
              <a:gd name="connsiteY1294" fmla="*/ 1772805 h 2174364"/>
              <a:gd name="connsiteX1295" fmla="*/ 890283 w 1543230"/>
              <a:gd name="connsiteY1295" fmla="*/ 1774338 h 2174364"/>
              <a:gd name="connsiteX1296" fmla="*/ 884410 w 1543230"/>
              <a:gd name="connsiteY1296" fmla="*/ 1774338 h 2174364"/>
              <a:gd name="connsiteX1297" fmla="*/ 882941 w 1543230"/>
              <a:gd name="connsiteY1297" fmla="*/ 1772805 h 2174364"/>
              <a:gd name="connsiteX1298" fmla="*/ 880004 w 1543230"/>
              <a:gd name="connsiteY1298" fmla="*/ 1772805 h 2174364"/>
              <a:gd name="connsiteX1299" fmla="*/ 878536 w 1543230"/>
              <a:gd name="connsiteY1299" fmla="*/ 1772805 h 2174364"/>
              <a:gd name="connsiteX1300" fmla="*/ 877067 w 1543230"/>
              <a:gd name="connsiteY1300" fmla="*/ 1772805 h 2174364"/>
              <a:gd name="connsiteX1301" fmla="*/ 875599 w 1543230"/>
              <a:gd name="connsiteY1301" fmla="*/ 1772805 h 2174364"/>
              <a:gd name="connsiteX1302" fmla="*/ 871194 w 1543230"/>
              <a:gd name="connsiteY1302" fmla="*/ 1771273 h 2174364"/>
              <a:gd name="connsiteX1303" fmla="*/ 871194 w 1543230"/>
              <a:gd name="connsiteY1303" fmla="*/ 1772805 h 2174364"/>
              <a:gd name="connsiteX1304" fmla="*/ 869725 w 1543230"/>
              <a:gd name="connsiteY1304" fmla="*/ 1772805 h 2174364"/>
              <a:gd name="connsiteX1305" fmla="*/ 866788 w 1543230"/>
              <a:gd name="connsiteY1305" fmla="*/ 1772805 h 2174364"/>
              <a:gd name="connsiteX1306" fmla="*/ 866788 w 1543230"/>
              <a:gd name="connsiteY1306" fmla="*/ 1771273 h 2174364"/>
              <a:gd name="connsiteX1307" fmla="*/ 865320 w 1543230"/>
              <a:gd name="connsiteY1307" fmla="*/ 1771273 h 2174364"/>
              <a:gd name="connsiteX1308" fmla="*/ 863851 w 1543230"/>
              <a:gd name="connsiteY1308" fmla="*/ 1772805 h 2174364"/>
              <a:gd name="connsiteX1309" fmla="*/ 860914 w 1543230"/>
              <a:gd name="connsiteY1309" fmla="*/ 1772805 h 2174364"/>
              <a:gd name="connsiteX1310" fmla="*/ 859446 w 1543230"/>
              <a:gd name="connsiteY1310" fmla="*/ 1772805 h 2174364"/>
              <a:gd name="connsiteX1311" fmla="*/ 857977 w 1543230"/>
              <a:gd name="connsiteY1311" fmla="*/ 1772805 h 2174364"/>
              <a:gd name="connsiteX1312" fmla="*/ 855040 w 1543230"/>
              <a:gd name="connsiteY1312" fmla="*/ 1772805 h 2174364"/>
              <a:gd name="connsiteX1313" fmla="*/ 853572 w 1543230"/>
              <a:gd name="connsiteY1313" fmla="*/ 1772805 h 2174364"/>
              <a:gd name="connsiteX1314" fmla="*/ 850635 w 1543230"/>
              <a:gd name="connsiteY1314" fmla="*/ 1772805 h 2174364"/>
              <a:gd name="connsiteX1315" fmla="*/ 849167 w 1543230"/>
              <a:gd name="connsiteY1315" fmla="*/ 1772805 h 2174364"/>
              <a:gd name="connsiteX1316" fmla="*/ 843292 w 1543230"/>
              <a:gd name="connsiteY1316" fmla="*/ 1772805 h 2174364"/>
              <a:gd name="connsiteX1317" fmla="*/ 840356 w 1543230"/>
              <a:gd name="connsiteY1317" fmla="*/ 1772805 h 2174364"/>
              <a:gd name="connsiteX1318" fmla="*/ 837419 w 1543230"/>
              <a:gd name="connsiteY1318" fmla="*/ 1772805 h 2174364"/>
              <a:gd name="connsiteX1319" fmla="*/ 835950 w 1543230"/>
              <a:gd name="connsiteY1319" fmla="*/ 1772805 h 2174364"/>
              <a:gd name="connsiteX1320" fmla="*/ 834482 w 1543230"/>
              <a:gd name="connsiteY1320" fmla="*/ 1771273 h 2174364"/>
              <a:gd name="connsiteX1321" fmla="*/ 833013 w 1543230"/>
              <a:gd name="connsiteY1321" fmla="*/ 1771273 h 2174364"/>
              <a:gd name="connsiteX1322" fmla="*/ 831545 w 1543230"/>
              <a:gd name="connsiteY1322" fmla="*/ 1771273 h 2174364"/>
              <a:gd name="connsiteX1323" fmla="*/ 830076 w 1543230"/>
              <a:gd name="connsiteY1323" fmla="*/ 1771273 h 2174364"/>
              <a:gd name="connsiteX1324" fmla="*/ 828608 w 1543230"/>
              <a:gd name="connsiteY1324" fmla="*/ 1771273 h 2174364"/>
              <a:gd name="connsiteX1325" fmla="*/ 827140 w 1543230"/>
              <a:gd name="connsiteY1325" fmla="*/ 1771273 h 2174364"/>
              <a:gd name="connsiteX1326" fmla="*/ 825671 w 1543230"/>
              <a:gd name="connsiteY1326" fmla="*/ 1771273 h 2174364"/>
              <a:gd name="connsiteX1327" fmla="*/ 824203 w 1543230"/>
              <a:gd name="connsiteY1327" fmla="*/ 1771273 h 2174364"/>
              <a:gd name="connsiteX1328" fmla="*/ 821265 w 1543230"/>
              <a:gd name="connsiteY1328" fmla="*/ 1771273 h 2174364"/>
              <a:gd name="connsiteX1329" fmla="*/ 816860 w 1543230"/>
              <a:gd name="connsiteY1329" fmla="*/ 1771273 h 2174364"/>
              <a:gd name="connsiteX1330" fmla="*/ 815392 w 1543230"/>
              <a:gd name="connsiteY1330" fmla="*/ 1771273 h 2174364"/>
              <a:gd name="connsiteX1331" fmla="*/ 806581 w 1543230"/>
              <a:gd name="connsiteY1331" fmla="*/ 1771273 h 2174364"/>
              <a:gd name="connsiteX1332" fmla="*/ 800707 w 1543230"/>
              <a:gd name="connsiteY1332" fmla="*/ 1771273 h 2174364"/>
              <a:gd name="connsiteX1333" fmla="*/ 799239 w 1543230"/>
              <a:gd name="connsiteY1333" fmla="*/ 1771273 h 2174364"/>
              <a:gd name="connsiteX1334" fmla="*/ 796301 w 1543230"/>
              <a:gd name="connsiteY1334" fmla="*/ 1771273 h 2174364"/>
              <a:gd name="connsiteX1335" fmla="*/ 794833 w 1543230"/>
              <a:gd name="connsiteY1335" fmla="*/ 1771273 h 2174364"/>
              <a:gd name="connsiteX1336" fmla="*/ 781617 w 1543230"/>
              <a:gd name="connsiteY1336" fmla="*/ 1771273 h 2174364"/>
              <a:gd name="connsiteX1337" fmla="*/ 780149 w 1543230"/>
              <a:gd name="connsiteY1337" fmla="*/ 1771273 h 2174364"/>
              <a:gd name="connsiteX1338" fmla="*/ 774274 w 1543230"/>
              <a:gd name="connsiteY1338" fmla="*/ 1771273 h 2174364"/>
              <a:gd name="connsiteX1339" fmla="*/ 763995 w 1543230"/>
              <a:gd name="connsiteY1339" fmla="*/ 1771273 h 2174364"/>
              <a:gd name="connsiteX1340" fmla="*/ 761058 w 1543230"/>
              <a:gd name="connsiteY1340" fmla="*/ 1771273 h 2174364"/>
              <a:gd name="connsiteX1341" fmla="*/ 756653 w 1543230"/>
              <a:gd name="connsiteY1341" fmla="*/ 1771273 h 2174364"/>
              <a:gd name="connsiteX1342" fmla="*/ 753716 w 1543230"/>
              <a:gd name="connsiteY1342" fmla="*/ 1769741 h 2174364"/>
              <a:gd name="connsiteX1343" fmla="*/ 759590 w 1543230"/>
              <a:gd name="connsiteY1343" fmla="*/ 1769741 h 2174364"/>
              <a:gd name="connsiteX1344" fmla="*/ 763995 w 1543230"/>
              <a:gd name="connsiteY1344" fmla="*/ 1769741 h 2174364"/>
              <a:gd name="connsiteX1345" fmla="*/ 765464 w 1543230"/>
              <a:gd name="connsiteY1345" fmla="*/ 1769741 h 2174364"/>
              <a:gd name="connsiteX1346" fmla="*/ 769869 w 1543230"/>
              <a:gd name="connsiteY1346" fmla="*/ 1769741 h 2174364"/>
              <a:gd name="connsiteX1347" fmla="*/ 771337 w 1543230"/>
              <a:gd name="connsiteY1347" fmla="*/ 1769741 h 2174364"/>
              <a:gd name="connsiteX1348" fmla="*/ 769869 w 1543230"/>
              <a:gd name="connsiteY1348" fmla="*/ 1768208 h 2174364"/>
              <a:gd name="connsiteX1349" fmla="*/ 765464 w 1543230"/>
              <a:gd name="connsiteY1349" fmla="*/ 1768208 h 2174364"/>
              <a:gd name="connsiteX1350" fmla="*/ 749310 w 1543230"/>
              <a:gd name="connsiteY1350" fmla="*/ 1768208 h 2174364"/>
              <a:gd name="connsiteX1351" fmla="*/ 744905 w 1543230"/>
              <a:gd name="connsiteY1351" fmla="*/ 1768208 h 2174364"/>
              <a:gd name="connsiteX1352" fmla="*/ 741968 w 1543230"/>
              <a:gd name="connsiteY1352" fmla="*/ 1768208 h 2174364"/>
              <a:gd name="connsiteX1353" fmla="*/ 740500 w 1543230"/>
              <a:gd name="connsiteY1353" fmla="*/ 1768208 h 2174364"/>
              <a:gd name="connsiteX1354" fmla="*/ 739031 w 1543230"/>
              <a:gd name="connsiteY1354" fmla="*/ 1768208 h 2174364"/>
              <a:gd name="connsiteX1355" fmla="*/ 730221 w 1543230"/>
              <a:gd name="connsiteY1355" fmla="*/ 1768208 h 2174364"/>
              <a:gd name="connsiteX1356" fmla="*/ 728752 w 1543230"/>
              <a:gd name="connsiteY1356" fmla="*/ 1768208 h 2174364"/>
              <a:gd name="connsiteX1357" fmla="*/ 722878 w 1543230"/>
              <a:gd name="connsiteY1357" fmla="*/ 1768208 h 2174364"/>
              <a:gd name="connsiteX1358" fmla="*/ 721410 w 1543230"/>
              <a:gd name="connsiteY1358" fmla="*/ 1768208 h 2174364"/>
              <a:gd name="connsiteX1359" fmla="*/ 721410 w 1543230"/>
              <a:gd name="connsiteY1359" fmla="*/ 1769741 h 2174364"/>
              <a:gd name="connsiteX1360" fmla="*/ 722878 w 1543230"/>
              <a:gd name="connsiteY1360" fmla="*/ 1769741 h 2174364"/>
              <a:gd name="connsiteX1361" fmla="*/ 724346 w 1543230"/>
              <a:gd name="connsiteY1361" fmla="*/ 1769741 h 2174364"/>
              <a:gd name="connsiteX1362" fmla="*/ 725815 w 1543230"/>
              <a:gd name="connsiteY1362" fmla="*/ 1769741 h 2174364"/>
              <a:gd name="connsiteX1363" fmla="*/ 728752 w 1543230"/>
              <a:gd name="connsiteY1363" fmla="*/ 1769741 h 2174364"/>
              <a:gd name="connsiteX1364" fmla="*/ 731689 w 1543230"/>
              <a:gd name="connsiteY1364" fmla="*/ 1769741 h 2174364"/>
              <a:gd name="connsiteX1365" fmla="*/ 733157 w 1543230"/>
              <a:gd name="connsiteY1365" fmla="*/ 1769741 h 2174364"/>
              <a:gd name="connsiteX1366" fmla="*/ 734626 w 1543230"/>
              <a:gd name="connsiteY1366" fmla="*/ 1769741 h 2174364"/>
              <a:gd name="connsiteX1367" fmla="*/ 736094 w 1543230"/>
              <a:gd name="connsiteY1367" fmla="*/ 1769741 h 2174364"/>
              <a:gd name="connsiteX1368" fmla="*/ 743437 w 1543230"/>
              <a:gd name="connsiteY1368" fmla="*/ 1769741 h 2174364"/>
              <a:gd name="connsiteX1369" fmla="*/ 744905 w 1543230"/>
              <a:gd name="connsiteY1369" fmla="*/ 1769741 h 2174364"/>
              <a:gd name="connsiteX1370" fmla="*/ 747842 w 1543230"/>
              <a:gd name="connsiteY1370" fmla="*/ 1769741 h 2174364"/>
              <a:gd name="connsiteX1371" fmla="*/ 749310 w 1543230"/>
              <a:gd name="connsiteY1371" fmla="*/ 1769741 h 2174364"/>
              <a:gd name="connsiteX1372" fmla="*/ 740500 w 1543230"/>
              <a:gd name="connsiteY1372" fmla="*/ 1771273 h 2174364"/>
              <a:gd name="connsiteX1373" fmla="*/ 734626 w 1543230"/>
              <a:gd name="connsiteY1373" fmla="*/ 1771273 h 2174364"/>
              <a:gd name="connsiteX1374" fmla="*/ 733157 w 1543230"/>
              <a:gd name="connsiteY1374" fmla="*/ 1771273 h 2174364"/>
              <a:gd name="connsiteX1375" fmla="*/ 725815 w 1543230"/>
              <a:gd name="connsiteY1375" fmla="*/ 1771273 h 2174364"/>
              <a:gd name="connsiteX1376" fmla="*/ 724346 w 1543230"/>
              <a:gd name="connsiteY1376" fmla="*/ 1771273 h 2174364"/>
              <a:gd name="connsiteX1377" fmla="*/ 719941 w 1543230"/>
              <a:gd name="connsiteY1377" fmla="*/ 1771273 h 2174364"/>
              <a:gd name="connsiteX1378" fmla="*/ 718473 w 1543230"/>
              <a:gd name="connsiteY1378" fmla="*/ 1771273 h 2174364"/>
              <a:gd name="connsiteX1379" fmla="*/ 717004 w 1543230"/>
              <a:gd name="connsiteY1379" fmla="*/ 1771273 h 2174364"/>
              <a:gd name="connsiteX1380" fmla="*/ 714067 w 1543230"/>
              <a:gd name="connsiteY1380" fmla="*/ 1771273 h 2174364"/>
              <a:gd name="connsiteX1381" fmla="*/ 715536 w 1543230"/>
              <a:gd name="connsiteY1381" fmla="*/ 1769741 h 2174364"/>
              <a:gd name="connsiteX1382" fmla="*/ 718473 w 1543230"/>
              <a:gd name="connsiteY1382" fmla="*/ 1769741 h 2174364"/>
              <a:gd name="connsiteX1383" fmla="*/ 718473 w 1543230"/>
              <a:gd name="connsiteY1383" fmla="*/ 1768208 h 2174364"/>
              <a:gd name="connsiteX1384" fmla="*/ 714067 w 1543230"/>
              <a:gd name="connsiteY1384" fmla="*/ 1768208 h 2174364"/>
              <a:gd name="connsiteX1385" fmla="*/ 706725 w 1543230"/>
              <a:gd name="connsiteY1385" fmla="*/ 1768208 h 2174364"/>
              <a:gd name="connsiteX1386" fmla="*/ 705257 w 1543230"/>
              <a:gd name="connsiteY1386" fmla="*/ 1768208 h 2174364"/>
              <a:gd name="connsiteX1387" fmla="*/ 703788 w 1543230"/>
              <a:gd name="connsiteY1387" fmla="*/ 1768208 h 2174364"/>
              <a:gd name="connsiteX1388" fmla="*/ 692040 w 1543230"/>
              <a:gd name="connsiteY1388" fmla="*/ 1768208 h 2174364"/>
              <a:gd name="connsiteX1389" fmla="*/ 690572 w 1543230"/>
              <a:gd name="connsiteY1389" fmla="*/ 1768208 h 2174364"/>
              <a:gd name="connsiteX1390" fmla="*/ 684698 w 1543230"/>
              <a:gd name="connsiteY1390" fmla="*/ 1768208 h 2174364"/>
              <a:gd name="connsiteX1391" fmla="*/ 681761 w 1543230"/>
              <a:gd name="connsiteY1391" fmla="*/ 1768208 h 2174364"/>
              <a:gd name="connsiteX1392" fmla="*/ 674418 w 1543230"/>
              <a:gd name="connsiteY1392" fmla="*/ 1768208 h 2174364"/>
              <a:gd name="connsiteX1393" fmla="*/ 670013 w 1543230"/>
              <a:gd name="connsiteY1393" fmla="*/ 1769741 h 2174364"/>
              <a:gd name="connsiteX1394" fmla="*/ 667076 w 1543230"/>
              <a:gd name="connsiteY1394" fmla="*/ 1769741 h 2174364"/>
              <a:gd name="connsiteX1395" fmla="*/ 665608 w 1543230"/>
              <a:gd name="connsiteY1395" fmla="*/ 1769741 h 2174364"/>
              <a:gd name="connsiteX1396" fmla="*/ 664139 w 1543230"/>
              <a:gd name="connsiteY1396" fmla="*/ 1769741 h 2174364"/>
              <a:gd name="connsiteX1397" fmla="*/ 662671 w 1543230"/>
              <a:gd name="connsiteY1397" fmla="*/ 1769741 h 2174364"/>
              <a:gd name="connsiteX1398" fmla="*/ 658266 w 1543230"/>
              <a:gd name="connsiteY1398" fmla="*/ 1769741 h 2174364"/>
              <a:gd name="connsiteX1399" fmla="*/ 652391 w 1543230"/>
              <a:gd name="connsiteY1399" fmla="*/ 1769741 h 2174364"/>
              <a:gd name="connsiteX1400" fmla="*/ 647986 w 1543230"/>
              <a:gd name="connsiteY1400" fmla="*/ 1769741 h 2174364"/>
              <a:gd name="connsiteX1401" fmla="*/ 646518 w 1543230"/>
              <a:gd name="connsiteY1401" fmla="*/ 1771273 h 2174364"/>
              <a:gd name="connsiteX1402" fmla="*/ 646518 w 1543230"/>
              <a:gd name="connsiteY1402" fmla="*/ 1769741 h 2174364"/>
              <a:gd name="connsiteX1403" fmla="*/ 645049 w 1543230"/>
              <a:gd name="connsiteY1403" fmla="*/ 1771273 h 2174364"/>
              <a:gd name="connsiteX1404" fmla="*/ 643581 w 1543230"/>
              <a:gd name="connsiteY1404" fmla="*/ 1771273 h 2174364"/>
              <a:gd name="connsiteX1405" fmla="*/ 643581 w 1543230"/>
              <a:gd name="connsiteY1405" fmla="*/ 1769741 h 2174364"/>
              <a:gd name="connsiteX1406" fmla="*/ 642112 w 1543230"/>
              <a:gd name="connsiteY1406" fmla="*/ 1771273 h 2174364"/>
              <a:gd name="connsiteX1407" fmla="*/ 640644 w 1543230"/>
              <a:gd name="connsiteY1407" fmla="*/ 1771273 h 2174364"/>
              <a:gd name="connsiteX1408" fmla="*/ 636239 w 1543230"/>
              <a:gd name="connsiteY1408" fmla="*/ 1771273 h 2174364"/>
              <a:gd name="connsiteX1409" fmla="*/ 634770 w 1543230"/>
              <a:gd name="connsiteY1409" fmla="*/ 1771273 h 2174364"/>
              <a:gd name="connsiteX1410" fmla="*/ 634770 w 1543230"/>
              <a:gd name="connsiteY1410" fmla="*/ 1769741 h 2174364"/>
              <a:gd name="connsiteX1411" fmla="*/ 631833 w 1543230"/>
              <a:gd name="connsiteY1411" fmla="*/ 1769741 h 2174364"/>
              <a:gd name="connsiteX1412" fmla="*/ 623022 w 1543230"/>
              <a:gd name="connsiteY1412" fmla="*/ 1769741 h 2174364"/>
              <a:gd name="connsiteX1413" fmla="*/ 620085 w 1543230"/>
              <a:gd name="connsiteY1413" fmla="*/ 1769741 h 2174364"/>
              <a:gd name="connsiteX1414" fmla="*/ 618617 w 1543230"/>
              <a:gd name="connsiteY1414" fmla="*/ 1771273 h 2174364"/>
              <a:gd name="connsiteX1415" fmla="*/ 618617 w 1543230"/>
              <a:gd name="connsiteY1415" fmla="*/ 1769741 h 2174364"/>
              <a:gd name="connsiteX1416" fmla="*/ 614211 w 1543230"/>
              <a:gd name="connsiteY1416" fmla="*/ 1769741 h 2174364"/>
              <a:gd name="connsiteX1417" fmla="*/ 614211 w 1543230"/>
              <a:gd name="connsiteY1417" fmla="*/ 1771273 h 2174364"/>
              <a:gd name="connsiteX1418" fmla="*/ 611275 w 1543230"/>
              <a:gd name="connsiteY1418" fmla="*/ 1771273 h 2174364"/>
              <a:gd name="connsiteX1419" fmla="*/ 612743 w 1543230"/>
              <a:gd name="connsiteY1419" fmla="*/ 1769741 h 2174364"/>
              <a:gd name="connsiteX1420" fmla="*/ 611275 w 1543230"/>
              <a:gd name="connsiteY1420" fmla="*/ 1769741 h 2174364"/>
              <a:gd name="connsiteX1421" fmla="*/ 609806 w 1543230"/>
              <a:gd name="connsiteY1421" fmla="*/ 1769741 h 2174364"/>
              <a:gd name="connsiteX1422" fmla="*/ 603932 w 1543230"/>
              <a:gd name="connsiteY1422" fmla="*/ 1771273 h 2174364"/>
              <a:gd name="connsiteX1423" fmla="*/ 600995 w 1543230"/>
              <a:gd name="connsiteY1423" fmla="*/ 1771273 h 2174364"/>
              <a:gd name="connsiteX1424" fmla="*/ 599527 w 1543230"/>
              <a:gd name="connsiteY1424" fmla="*/ 1771273 h 2174364"/>
              <a:gd name="connsiteX1425" fmla="*/ 592184 w 1543230"/>
              <a:gd name="connsiteY1425" fmla="*/ 1771273 h 2174364"/>
              <a:gd name="connsiteX1426" fmla="*/ 586311 w 1543230"/>
              <a:gd name="connsiteY1426" fmla="*/ 1771273 h 2174364"/>
              <a:gd name="connsiteX1427" fmla="*/ 584842 w 1543230"/>
              <a:gd name="connsiteY1427" fmla="*/ 1771273 h 2174364"/>
              <a:gd name="connsiteX1428" fmla="*/ 583373 w 1543230"/>
              <a:gd name="connsiteY1428" fmla="*/ 1771273 h 2174364"/>
              <a:gd name="connsiteX1429" fmla="*/ 581905 w 1543230"/>
              <a:gd name="connsiteY1429" fmla="*/ 1771273 h 2174364"/>
              <a:gd name="connsiteX1430" fmla="*/ 578968 w 1543230"/>
              <a:gd name="connsiteY1430" fmla="*/ 1771273 h 2174364"/>
              <a:gd name="connsiteX1431" fmla="*/ 577500 w 1543230"/>
              <a:gd name="connsiteY1431" fmla="*/ 1772805 h 2174364"/>
              <a:gd name="connsiteX1432" fmla="*/ 574563 w 1543230"/>
              <a:gd name="connsiteY1432" fmla="*/ 1771273 h 2174364"/>
              <a:gd name="connsiteX1433" fmla="*/ 573094 w 1543230"/>
              <a:gd name="connsiteY1433" fmla="*/ 1771273 h 2174364"/>
              <a:gd name="connsiteX1434" fmla="*/ 571626 w 1543230"/>
              <a:gd name="connsiteY1434" fmla="*/ 1771273 h 2174364"/>
              <a:gd name="connsiteX1435" fmla="*/ 570157 w 1543230"/>
              <a:gd name="connsiteY1435" fmla="*/ 1772805 h 2174364"/>
              <a:gd name="connsiteX1436" fmla="*/ 567220 w 1543230"/>
              <a:gd name="connsiteY1436" fmla="*/ 1772805 h 2174364"/>
              <a:gd name="connsiteX1437" fmla="*/ 567220 w 1543230"/>
              <a:gd name="connsiteY1437" fmla="*/ 1771273 h 2174364"/>
              <a:gd name="connsiteX1438" fmla="*/ 565752 w 1543230"/>
              <a:gd name="connsiteY1438" fmla="*/ 1771273 h 2174364"/>
              <a:gd name="connsiteX1439" fmla="*/ 543724 w 1543230"/>
              <a:gd name="connsiteY1439" fmla="*/ 1771273 h 2174364"/>
              <a:gd name="connsiteX1440" fmla="*/ 542256 w 1543230"/>
              <a:gd name="connsiteY1440" fmla="*/ 1771273 h 2174364"/>
              <a:gd name="connsiteX1441" fmla="*/ 537851 w 1543230"/>
              <a:gd name="connsiteY1441" fmla="*/ 1771273 h 2174364"/>
              <a:gd name="connsiteX1442" fmla="*/ 536383 w 1543230"/>
              <a:gd name="connsiteY1442" fmla="*/ 1771273 h 2174364"/>
              <a:gd name="connsiteX1443" fmla="*/ 526103 w 1543230"/>
              <a:gd name="connsiteY1443" fmla="*/ 1771273 h 2174364"/>
              <a:gd name="connsiteX1444" fmla="*/ 524635 w 1543230"/>
              <a:gd name="connsiteY1444" fmla="*/ 1771273 h 2174364"/>
              <a:gd name="connsiteX1445" fmla="*/ 524635 w 1543230"/>
              <a:gd name="connsiteY1445" fmla="*/ 1769741 h 2174364"/>
              <a:gd name="connsiteX1446" fmla="*/ 523166 w 1543230"/>
              <a:gd name="connsiteY1446" fmla="*/ 1769741 h 2174364"/>
              <a:gd name="connsiteX1447" fmla="*/ 520229 w 1543230"/>
              <a:gd name="connsiteY1447" fmla="*/ 1769741 h 2174364"/>
              <a:gd name="connsiteX1448" fmla="*/ 518761 w 1543230"/>
              <a:gd name="connsiteY1448" fmla="*/ 1769741 h 2174364"/>
              <a:gd name="connsiteX1449" fmla="*/ 515824 w 1543230"/>
              <a:gd name="connsiteY1449" fmla="*/ 1769741 h 2174364"/>
              <a:gd name="connsiteX1450" fmla="*/ 507013 w 1543230"/>
              <a:gd name="connsiteY1450" fmla="*/ 1769741 h 2174364"/>
              <a:gd name="connsiteX1451" fmla="*/ 505545 w 1543230"/>
              <a:gd name="connsiteY1451" fmla="*/ 1769741 h 2174364"/>
              <a:gd name="connsiteX1452" fmla="*/ 504076 w 1543230"/>
              <a:gd name="connsiteY1452" fmla="*/ 1769741 h 2174364"/>
              <a:gd name="connsiteX1453" fmla="*/ 499671 w 1543230"/>
              <a:gd name="connsiteY1453" fmla="*/ 1769741 h 2174364"/>
              <a:gd name="connsiteX1454" fmla="*/ 496734 w 1543230"/>
              <a:gd name="connsiteY1454" fmla="*/ 1769741 h 2174364"/>
              <a:gd name="connsiteX1455" fmla="*/ 490860 w 1543230"/>
              <a:gd name="connsiteY1455" fmla="*/ 1769741 h 2174364"/>
              <a:gd name="connsiteX1456" fmla="*/ 489392 w 1543230"/>
              <a:gd name="connsiteY1456" fmla="*/ 1769741 h 2174364"/>
              <a:gd name="connsiteX1457" fmla="*/ 484986 w 1543230"/>
              <a:gd name="connsiteY1457" fmla="*/ 1769741 h 2174364"/>
              <a:gd name="connsiteX1458" fmla="*/ 482049 w 1543230"/>
              <a:gd name="connsiteY1458" fmla="*/ 1769741 h 2174364"/>
              <a:gd name="connsiteX1459" fmla="*/ 480581 w 1543230"/>
              <a:gd name="connsiteY1459" fmla="*/ 1769741 h 2174364"/>
              <a:gd name="connsiteX1460" fmla="*/ 474707 w 1543230"/>
              <a:gd name="connsiteY1460" fmla="*/ 1769741 h 2174364"/>
              <a:gd name="connsiteX1461" fmla="*/ 473238 w 1543230"/>
              <a:gd name="connsiteY1461" fmla="*/ 1769741 h 2174364"/>
              <a:gd name="connsiteX1462" fmla="*/ 474707 w 1543230"/>
              <a:gd name="connsiteY1462" fmla="*/ 1771273 h 2174364"/>
              <a:gd name="connsiteX1463" fmla="*/ 473238 w 1543230"/>
              <a:gd name="connsiteY1463" fmla="*/ 1771273 h 2174364"/>
              <a:gd name="connsiteX1464" fmla="*/ 465896 w 1543230"/>
              <a:gd name="connsiteY1464" fmla="*/ 1771273 h 2174364"/>
              <a:gd name="connsiteX1465" fmla="*/ 461490 w 1543230"/>
              <a:gd name="connsiteY1465" fmla="*/ 1769741 h 2174364"/>
              <a:gd name="connsiteX1466" fmla="*/ 460022 w 1543230"/>
              <a:gd name="connsiteY1466" fmla="*/ 1771273 h 2174364"/>
              <a:gd name="connsiteX1467" fmla="*/ 460022 w 1543230"/>
              <a:gd name="connsiteY1467" fmla="*/ 1769741 h 2174364"/>
              <a:gd name="connsiteX1468" fmla="*/ 458554 w 1543230"/>
              <a:gd name="connsiteY1468" fmla="*/ 1771273 h 2174364"/>
              <a:gd name="connsiteX1469" fmla="*/ 457085 w 1543230"/>
              <a:gd name="connsiteY1469" fmla="*/ 1771273 h 2174364"/>
              <a:gd name="connsiteX1470" fmla="*/ 455617 w 1543230"/>
              <a:gd name="connsiteY1470" fmla="*/ 1771273 h 2174364"/>
              <a:gd name="connsiteX1471" fmla="*/ 454148 w 1543230"/>
              <a:gd name="connsiteY1471" fmla="*/ 1771273 h 2174364"/>
              <a:gd name="connsiteX1472" fmla="*/ 452680 w 1543230"/>
              <a:gd name="connsiteY1472" fmla="*/ 1771273 h 2174364"/>
              <a:gd name="connsiteX1473" fmla="*/ 448274 w 1543230"/>
              <a:gd name="connsiteY1473" fmla="*/ 1771273 h 2174364"/>
              <a:gd name="connsiteX1474" fmla="*/ 454148 w 1543230"/>
              <a:gd name="connsiteY1474" fmla="*/ 1772805 h 2174364"/>
              <a:gd name="connsiteX1475" fmla="*/ 445338 w 1543230"/>
              <a:gd name="connsiteY1475" fmla="*/ 1772805 h 2174364"/>
              <a:gd name="connsiteX1476" fmla="*/ 446806 w 1543230"/>
              <a:gd name="connsiteY1476" fmla="*/ 1774338 h 2174364"/>
              <a:gd name="connsiteX1477" fmla="*/ 449743 w 1543230"/>
              <a:gd name="connsiteY1477" fmla="*/ 1774338 h 2174364"/>
              <a:gd name="connsiteX1478" fmla="*/ 452680 w 1543230"/>
              <a:gd name="connsiteY1478" fmla="*/ 1774338 h 2174364"/>
              <a:gd name="connsiteX1479" fmla="*/ 454148 w 1543230"/>
              <a:gd name="connsiteY1479" fmla="*/ 1774338 h 2174364"/>
              <a:gd name="connsiteX1480" fmla="*/ 455617 w 1543230"/>
              <a:gd name="connsiteY1480" fmla="*/ 1774338 h 2174364"/>
              <a:gd name="connsiteX1481" fmla="*/ 464427 w 1543230"/>
              <a:gd name="connsiteY1481" fmla="*/ 1775870 h 2174364"/>
              <a:gd name="connsiteX1482" fmla="*/ 460022 w 1543230"/>
              <a:gd name="connsiteY1482" fmla="*/ 1775870 h 2174364"/>
              <a:gd name="connsiteX1483" fmla="*/ 458554 w 1543230"/>
              <a:gd name="connsiteY1483" fmla="*/ 1775870 h 2174364"/>
              <a:gd name="connsiteX1484" fmla="*/ 457085 w 1543230"/>
              <a:gd name="connsiteY1484" fmla="*/ 1775870 h 2174364"/>
              <a:gd name="connsiteX1485" fmla="*/ 455617 w 1543230"/>
              <a:gd name="connsiteY1485" fmla="*/ 1775870 h 2174364"/>
              <a:gd name="connsiteX1486" fmla="*/ 454148 w 1543230"/>
              <a:gd name="connsiteY1486" fmla="*/ 1775870 h 2174364"/>
              <a:gd name="connsiteX1487" fmla="*/ 452680 w 1543230"/>
              <a:gd name="connsiteY1487" fmla="*/ 1775870 h 2174364"/>
              <a:gd name="connsiteX1488" fmla="*/ 451211 w 1543230"/>
              <a:gd name="connsiteY1488" fmla="*/ 1775870 h 2174364"/>
              <a:gd name="connsiteX1489" fmla="*/ 448274 w 1543230"/>
              <a:gd name="connsiteY1489" fmla="*/ 1775870 h 2174364"/>
              <a:gd name="connsiteX1490" fmla="*/ 445338 w 1543230"/>
              <a:gd name="connsiteY1490" fmla="*/ 1775870 h 2174364"/>
              <a:gd name="connsiteX1491" fmla="*/ 443869 w 1543230"/>
              <a:gd name="connsiteY1491" fmla="*/ 1774338 h 2174364"/>
              <a:gd name="connsiteX1492" fmla="*/ 440932 w 1543230"/>
              <a:gd name="connsiteY1492" fmla="*/ 1774338 h 2174364"/>
              <a:gd name="connsiteX1493" fmla="*/ 435058 w 1543230"/>
              <a:gd name="connsiteY1493" fmla="*/ 1774338 h 2174364"/>
              <a:gd name="connsiteX1494" fmla="*/ 433590 w 1543230"/>
              <a:gd name="connsiteY1494" fmla="*/ 1774338 h 2174364"/>
              <a:gd name="connsiteX1495" fmla="*/ 433590 w 1543230"/>
              <a:gd name="connsiteY1495" fmla="*/ 1775870 h 2174364"/>
              <a:gd name="connsiteX1496" fmla="*/ 430653 w 1543230"/>
              <a:gd name="connsiteY1496" fmla="*/ 1775870 h 2174364"/>
              <a:gd name="connsiteX1497" fmla="*/ 429184 w 1543230"/>
              <a:gd name="connsiteY1497" fmla="*/ 1775870 h 2174364"/>
              <a:gd name="connsiteX1498" fmla="*/ 427716 w 1543230"/>
              <a:gd name="connsiteY1498" fmla="*/ 1775870 h 2174364"/>
              <a:gd name="connsiteX1499" fmla="*/ 426247 w 1543230"/>
              <a:gd name="connsiteY1499" fmla="*/ 1775870 h 2174364"/>
              <a:gd name="connsiteX1500" fmla="*/ 424778 w 1543230"/>
              <a:gd name="connsiteY1500" fmla="*/ 1775870 h 2174364"/>
              <a:gd name="connsiteX1501" fmla="*/ 423310 w 1543230"/>
              <a:gd name="connsiteY1501" fmla="*/ 1775870 h 2174364"/>
              <a:gd name="connsiteX1502" fmla="*/ 421842 w 1543230"/>
              <a:gd name="connsiteY1502" fmla="*/ 1775870 h 2174364"/>
              <a:gd name="connsiteX1503" fmla="*/ 420374 w 1543230"/>
              <a:gd name="connsiteY1503" fmla="*/ 1775870 h 2174364"/>
              <a:gd name="connsiteX1504" fmla="*/ 418905 w 1543230"/>
              <a:gd name="connsiteY1504" fmla="*/ 1775870 h 2174364"/>
              <a:gd name="connsiteX1505" fmla="*/ 417437 w 1543230"/>
              <a:gd name="connsiteY1505" fmla="*/ 1774338 h 2174364"/>
              <a:gd name="connsiteX1506" fmla="*/ 414499 w 1543230"/>
              <a:gd name="connsiteY1506" fmla="*/ 1775870 h 2174364"/>
              <a:gd name="connsiteX1507" fmla="*/ 411562 w 1543230"/>
              <a:gd name="connsiteY1507" fmla="*/ 1775870 h 2174364"/>
              <a:gd name="connsiteX1508" fmla="*/ 411562 w 1543230"/>
              <a:gd name="connsiteY1508" fmla="*/ 1774338 h 2174364"/>
              <a:gd name="connsiteX1509" fmla="*/ 408626 w 1543230"/>
              <a:gd name="connsiteY1509" fmla="*/ 1774338 h 2174364"/>
              <a:gd name="connsiteX1510" fmla="*/ 407157 w 1543230"/>
              <a:gd name="connsiteY1510" fmla="*/ 1774338 h 2174364"/>
              <a:gd name="connsiteX1511" fmla="*/ 405689 w 1543230"/>
              <a:gd name="connsiteY1511" fmla="*/ 1774338 h 2174364"/>
              <a:gd name="connsiteX1512" fmla="*/ 404220 w 1543230"/>
              <a:gd name="connsiteY1512" fmla="*/ 1774338 h 2174364"/>
              <a:gd name="connsiteX1513" fmla="*/ 401283 w 1543230"/>
              <a:gd name="connsiteY1513" fmla="*/ 1774338 h 2174364"/>
              <a:gd name="connsiteX1514" fmla="*/ 396878 w 1543230"/>
              <a:gd name="connsiteY1514" fmla="*/ 1772805 h 2174364"/>
              <a:gd name="connsiteX1515" fmla="*/ 395410 w 1543230"/>
              <a:gd name="connsiteY1515" fmla="*/ 1772805 h 2174364"/>
              <a:gd name="connsiteX1516" fmla="*/ 393941 w 1543230"/>
              <a:gd name="connsiteY1516" fmla="*/ 1772805 h 2174364"/>
              <a:gd name="connsiteX1517" fmla="*/ 393941 w 1543230"/>
              <a:gd name="connsiteY1517" fmla="*/ 1771273 h 2174364"/>
              <a:gd name="connsiteX1518" fmla="*/ 395410 w 1543230"/>
              <a:gd name="connsiteY1518" fmla="*/ 1771273 h 2174364"/>
              <a:gd name="connsiteX1519" fmla="*/ 396878 w 1543230"/>
              <a:gd name="connsiteY1519" fmla="*/ 1771273 h 2174364"/>
              <a:gd name="connsiteX1520" fmla="*/ 398346 w 1543230"/>
              <a:gd name="connsiteY1520" fmla="*/ 1771273 h 2174364"/>
              <a:gd name="connsiteX1521" fmla="*/ 399814 w 1543230"/>
              <a:gd name="connsiteY1521" fmla="*/ 1771273 h 2174364"/>
              <a:gd name="connsiteX1522" fmla="*/ 402752 w 1543230"/>
              <a:gd name="connsiteY1522" fmla="*/ 1769741 h 2174364"/>
              <a:gd name="connsiteX1523" fmla="*/ 398346 w 1543230"/>
              <a:gd name="connsiteY1523" fmla="*/ 1771273 h 2174364"/>
              <a:gd name="connsiteX1524" fmla="*/ 398346 w 1543230"/>
              <a:gd name="connsiteY1524" fmla="*/ 1769741 h 2174364"/>
              <a:gd name="connsiteX1525" fmla="*/ 399814 w 1543230"/>
              <a:gd name="connsiteY1525" fmla="*/ 1769741 h 2174364"/>
              <a:gd name="connsiteX1526" fmla="*/ 396878 w 1543230"/>
              <a:gd name="connsiteY1526" fmla="*/ 1768208 h 2174364"/>
              <a:gd name="connsiteX1527" fmla="*/ 395410 w 1543230"/>
              <a:gd name="connsiteY1527" fmla="*/ 1768208 h 2174364"/>
              <a:gd name="connsiteX1528" fmla="*/ 393941 w 1543230"/>
              <a:gd name="connsiteY1528" fmla="*/ 1766676 h 2174364"/>
              <a:gd name="connsiteX1529" fmla="*/ 392472 w 1543230"/>
              <a:gd name="connsiteY1529" fmla="*/ 1768208 h 2174364"/>
              <a:gd name="connsiteX1530" fmla="*/ 391004 w 1543230"/>
              <a:gd name="connsiteY1530" fmla="*/ 1766676 h 2174364"/>
              <a:gd name="connsiteX1531" fmla="*/ 383662 w 1543230"/>
              <a:gd name="connsiteY1531" fmla="*/ 1768208 h 2174364"/>
              <a:gd name="connsiteX1532" fmla="*/ 380725 w 1543230"/>
              <a:gd name="connsiteY1532" fmla="*/ 1768208 h 2174364"/>
              <a:gd name="connsiteX1533" fmla="*/ 383662 w 1543230"/>
              <a:gd name="connsiteY1533" fmla="*/ 1766676 h 2174364"/>
              <a:gd name="connsiteX1534" fmla="*/ 377788 w 1543230"/>
              <a:gd name="connsiteY1534" fmla="*/ 1766676 h 2174364"/>
              <a:gd name="connsiteX1535" fmla="*/ 380725 w 1543230"/>
              <a:gd name="connsiteY1535" fmla="*/ 1765144 h 2174364"/>
              <a:gd name="connsiteX1536" fmla="*/ 379256 w 1543230"/>
              <a:gd name="connsiteY1536" fmla="*/ 1765144 h 2174364"/>
              <a:gd name="connsiteX1537" fmla="*/ 377788 w 1543230"/>
              <a:gd name="connsiteY1537" fmla="*/ 1765144 h 2174364"/>
              <a:gd name="connsiteX1538" fmla="*/ 382193 w 1543230"/>
              <a:gd name="connsiteY1538" fmla="*/ 1763611 h 2174364"/>
              <a:gd name="connsiteX1539" fmla="*/ 382193 w 1543230"/>
              <a:gd name="connsiteY1539" fmla="*/ 1762079 h 2174364"/>
              <a:gd name="connsiteX1540" fmla="*/ 383662 w 1543230"/>
              <a:gd name="connsiteY1540" fmla="*/ 1760546 h 2174364"/>
              <a:gd name="connsiteX1541" fmla="*/ 380725 w 1543230"/>
              <a:gd name="connsiteY1541" fmla="*/ 1760546 h 2174364"/>
              <a:gd name="connsiteX1542" fmla="*/ 377788 w 1543230"/>
              <a:gd name="connsiteY1542" fmla="*/ 1760546 h 2174364"/>
              <a:gd name="connsiteX1543" fmla="*/ 376319 w 1543230"/>
              <a:gd name="connsiteY1543" fmla="*/ 1760546 h 2174364"/>
              <a:gd name="connsiteX1544" fmla="*/ 376319 w 1543230"/>
              <a:gd name="connsiteY1544" fmla="*/ 1759014 h 2174364"/>
              <a:gd name="connsiteX1545" fmla="*/ 376319 w 1543230"/>
              <a:gd name="connsiteY1545" fmla="*/ 1757481 h 2174364"/>
              <a:gd name="connsiteX1546" fmla="*/ 377788 w 1543230"/>
              <a:gd name="connsiteY1546" fmla="*/ 1757481 h 2174364"/>
              <a:gd name="connsiteX1547" fmla="*/ 380725 w 1543230"/>
              <a:gd name="connsiteY1547" fmla="*/ 1757481 h 2174364"/>
              <a:gd name="connsiteX1548" fmla="*/ 385130 w 1543230"/>
              <a:gd name="connsiteY1548" fmla="*/ 1755949 h 2174364"/>
              <a:gd name="connsiteX1549" fmla="*/ 383662 w 1543230"/>
              <a:gd name="connsiteY1549" fmla="*/ 1755949 h 2174364"/>
              <a:gd name="connsiteX1550" fmla="*/ 380725 w 1543230"/>
              <a:gd name="connsiteY1550" fmla="*/ 1755949 h 2174364"/>
              <a:gd name="connsiteX1551" fmla="*/ 379256 w 1543230"/>
              <a:gd name="connsiteY1551" fmla="*/ 1755949 h 2174364"/>
              <a:gd name="connsiteX1552" fmla="*/ 377788 w 1543230"/>
              <a:gd name="connsiteY1552" fmla="*/ 1755949 h 2174364"/>
              <a:gd name="connsiteX1553" fmla="*/ 376319 w 1543230"/>
              <a:gd name="connsiteY1553" fmla="*/ 1755949 h 2174364"/>
              <a:gd name="connsiteX1554" fmla="*/ 379256 w 1543230"/>
              <a:gd name="connsiteY1554" fmla="*/ 1754417 h 2174364"/>
              <a:gd name="connsiteX1555" fmla="*/ 373383 w 1543230"/>
              <a:gd name="connsiteY1555" fmla="*/ 1754417 h 2174364"/>
              <a:gd name="connsiteX1556" fmla="*/ 370446 w 1543230"/>
              <a:gd name="connsiteY1556" fmla="*/ 1754417 h 2174364"/>
              <a:gd name="connsiteX1557" fmla="*/ 371914 w 1543230"/>
              <a:gd name="connsiteY1557" fmla="*/ 1751352 h 2174364"/>
              <a:gd name="connsiteX1558" fmla="*/ 373383 w 1543230"/>
              <a:gd name="connsiteY1558" fmla="*/ 1749820 h 2174364"/>
              <a:gd name="connsiteX1559" fmla="*/ 371914 w 1543230"/>
              <a:gd name="connsiteY1559" fmla="*/ 1749820 h 2174364"/>
              <a:gd name="connsiteX1560" fmla="*/ 370446 w 1543230"/>
              <a:gd name="connsiteY1560" fmla="*/ 1749820 h 2174364"/>
              <a:gd name="connsiteX1561" fmla="*/ 368977 w 1543230"/>
              <a:gd name="connsiteY1561" fmla="*/ 1749820 h 2174364"/>
              <a:gd name="connsiteX1562" fmla="*/ 367508 w 1543230"/>
              <a:gd name="connsiteY1562" fmla="*/ 1748288 h 2174364"/>
              <a:gd name="connsiteX1563" fmla="*/ 368977 w 1543230"/>
              <a:gd name="connsiteY1563" fmla="*/ 1748288 h 2174364"/>
              <a:gd name="connsiteX1564" fmla="*/ 370446 w 1543230"/>
              <a:gd name="connsiteY1564" fmla="*/ 1746755 h 2174364"/>
              <a:gd name="connsiteX1565" fmla="*/ 368977 w 1543230"/>
              <a:gd name="connsiteY1565" fmla="*/ 1746755 h 2174364"/>
              <a:gd name="connsiteX1566" fmla="*/ 366040 w 1543230"/>
              <a:gd name="connsiteY1566" fmla="*/ 1746755 h 2174364"/>
              <a:gd name="connsiteX1567" fmla="*/ 367508 w 1543230"/>
              <a:gd name="connsiteY1567" fmla="*/ 1745223 h 2174364"/>
              <a:gd name="connsiteX1568" fmla="*/ 368977 w 1543230"/>
              <a:gd name="connsiteY1568" fmla="*/ 1745223 h 2174364"/>
              <a:gd name="connsiteX1569" fmla="*/ 370446 w 1543230"/>
              <a:gd name="connsiteY1569" fmla="*/ 1745223 h 2174364"/>
              <a:gd name="connsiteX1570" fmla="*/ 373383 w 1543230"/>
              <a:gd name="connsiteY1570" fmla="*/ 1743691 h 2174364"/>
              <a:gd name="connsiteX1571" fmla="*/ 371914 w 1543230"/>
              <a:gd name="connsiteY1571" fmla="*/ 1743691 h 2174364"/>
              <a:gd name="connsiteX1572" fmla="*/ 370446 w 1543230"/>
              <a:gd name="connsiteY1572" fmla="*/ 1743691 h 2174364"/>
              <a:gd name="connsiteX1573" fmla="*/ 368977 w 1543230"/>
              <a:gd name="connsiteY1573" fmla="*/ 1743691 h 2174364"/>
              <a:gd name="connsiteX1574" fmla="*/ 367508 w 1543230"/>
              <a:gd name="connsiteY1574" fmla="*/ 1742158 h 2174364"/>
              <a:gd name="connsiteX1575" fmla="*/ 368977 w 1543230"/>
              <a:gd name="connsiteY1575" fmla="*/ 1742158 h 2174364"/>
              <a:gd name="connsiteX1576" fmla="*/ 367508 w 1543230"/>
              <a:gd name="connsiteY1576" fmla="*/ 1739093 h 2174364"/>
              <a:gd name="connsiteX1577" fmla="*/ 368977 w 1543230"/>
              <a:gd name="connsiteY1577" fmla="*/ 1737561 h 2174364"/>
              <a:gd name="connsiteX1578" fmla="*/ 366040 w 1543230"/>
              <a:gd name="connsiteY1578" fmla="*/ 1739093 h 2174364"/>
              <a:gd name="connsiteX1579" fmla="*/ 366040 w 1543230"/>
              <a:gd name="connsiteY1579" fmla="*/ 1736028 h 2174364"/>
              <a:gd name="connsiteX1580" fmla="*/ 366040 w 1543230"/>
              <a:gd name="connsiteY1580" fmla="*/ 1734496 h 2174364"/>
              <a:gd name="connsiteX1581" fmla="*/ 363103 w 1543230"/>
              <a:gd name="connsiteY1581" fmla="*/ 1732964 h 2174364"/>
              <a:gd name="connsiteX1582" fmla="*/ 361635 w 1543230"/>
              <a:gd name="connsiteY1582" fmla="*/ 1731431 h 2174364"/>
              <a:gd name="connsiteX1583" fmla="*/ 361635 w 1543230"/>
              <a:gd name="connsiteY1583" fmla="*/ 1729899 h 2174364"/>
              <a:gd name="connsiteX1584" fmla="*/ 363103 w 1543230"/>
              <a:gd name="connsiteY1584" fmla="*/ 1726834 h 2174364"/>
              <a:gd name="connsiteX1585" fmla="*/ 364571 w 1543230"/>
              <a:gd name="connsiteY1585" fmla="*/ 1725302 h 2174364"/>
              <a:gd name="connsiteX1586" fmla="*/ 364571 w 1543230"/>
              <a:gd name="connsiteY1586" fmla="*/ 1723769 h 2174364"/>
              <a:gd name="connsiteX1587" fmla="*/ 366040 w 1543230"/>
              <a:gd name="connsiteY1587" fmla="*/ 1722237 h 2174364"/>
              <a:gd name="connsiteX1588" fmla="*/ 364571 w 1543230"/>
              <a:gd name="connsiteY1588" fmla="*/ 1722237 h 2174364"/>
              <a:gd name="connsiteX1589" fmla="*/ 363103 w 1543230"/>
              <a:gd name="connsiteY1589" fmla="*/ 1720705 h 2174364"/>
              <a:gd name="connsiteX1590" fmla="*/ 364571 w 1543230"/>
              <a:gd name="connsiteY1590" fmla="*/ 1719172 h 2174364"/>
              <a:gd name="connsiteX1591" fmla="*/ 364571 w 1543230"/>
              <a:gd name="connsiteY1591" fmla="*/ 1716108 h 2174364"/>
              <a:gd name="connsiteX1592" fmla="*/ 364571 w 1543230"/>
              <a:gd name="connsiteY1592" fmla="*/ 1714575 h 2174364"/>
              <a:gd name="connsiteX1593" fmla="*/ 366040 w 1543230"/>
              <a:gd name="connsiteY1593" fmla="*/ 1713043 h 2174364"/>
              <a:gd name="connsiteX1594" fmla="*/ 367508 w 1543230"/>
              <a:gd name="connsiteY1594" fmla="*/ 1711511 h 2174364"/>
              <a:gd name="connsiteX1595" fmla="*/ 366040 w 1543230"/>
              <a:gd name="connsiteY1595" fmla="*/ 1709978 h 2174364"/>
              <a:gd name="connsiteX1596" fmla="*/ 364571 w 1543230"/>
              <a:gd name="connsiteY1596" fmla="*/ 1708446 h 2174364"/>
              <a:gd name="connsiteX1597" fmla="*/ 364571 w 1543230"/>
              <a:gd name="connsiteY1597" fmla="*/ 1706914 h 2174364"/>
              <a:gd name="connsiteX1598" fmla="*/ 366040 w 1543230"/>
              <a:gd name="connsiteY1598" fmla="*/ 1706914 h 2174364"/>
              <a:gd name="connsiteX1599" fmla="*/ 370446 w 1543230"/>
              <a:gd name="connsiteY1599" fmla="*/ 1706914 h 2174364"/>
              <a:gd name="connsiteX1600" fmla="*/ 370446 w 1543230"/>
              <a:gd name="connsiteY1600" fmla="*/ 1705381 h 2174364"/>
              <a:gd name="connsiteX1601" fmla="*/ 368977 w 1543230"/>
              <a:gd name="connsiteY1601" fmla="*/ 1705381 h 2174364"/>
              <a:gd name="connsiteX1602" fmla="*/ 367508 w 1543230"/>
              <a:gd name="connsiteY1602" fmla="*/ 1705381 h 2174364"/>
              <a:gd name="connsiteX1603" fmla="*/ 366040 w 1543230"/>
              <a:gd name="connsiteY1603" fmla="*/ 1705381 h 2174364"/>
              <a:gd name="connsiteX1604" fmla="*/ 366040 w 1543230"/>
              <a:gd name="connsiteY1604" fmla="*/ 1703848 h 2174364"/>
              <a:gd name="connsiteX1605" fmla="*/ 367508 w 1543230"/>
              <a:gd name="connsiteY1605" fmla="*/ 1702316 h 2174364"/>
              <a:gd name="connsiteX1606" fmla="*/ 366040 w 1543230"/>
              <a:gd name="connsiteY1606" fmla="*/ 1702316 h 2174364"/>
              <a:gd name="connsiteX1607" fmla="*/ 358698 w 1543230"/>
              <a:gd name="connsiteY1607" fmla="*/ 1702316 h 2174364"/>
              <a:gd name="connsiteX1608" fmla="*/ 358698 w 1543230"/>
              <a:gd name="connsiteY1608" fmla="*/ 1700784 h 2174364"/>
              <a:gd name="connsiteX1609" fmla="*/ 366040 w 1543230"/>
              <a:gd name="connsiteY1609" fmla="*/ 1700784 h 2174364"/>
              <a:gd name="connsiteX1610" fmla="*/ 367508 w 1543230"/>
              <a:gd name="connsiteY1610" fmla="*/ 1699251 h 2174364"/>
              <a:gd name="connsiteX1611" fmla="*/ 368977 w 1543230"/>
              <a:gd name="connsiteY1611" fmla="*/ 1699251 h 2174364"/>
              <a:gd name="connsiteX1612" fmla="*/ 370446 w 1543230"/>
              <a:gd name="connsiteY1612" fmla="*/ 1699251 h 2174364"/>
              <a:gd name="connsiteX1613" fmla="*/ 377788 w 1543230"/>
              <a:gd name="connsiteY1613" fmla="*/ 1697719 h 2174364"/>
              <a:gd name="connsiteX1614" fmla="*/ 374851 w 1543230"/>
              <a:gd name="connsiteY1614" fmla="*/ 1696187 h 2174364"/>
              <a:gd name="connsiteX1615" fmla="*/ 376319 w 1543230"/>
              <a:gd name="connsiteY1615" fmla="*/ 1696187 h 2174364"/>
              <a:gd name="connsiteX1616" fmla="*/ 380725 w 1543230"/>
              <a:gd name="connsiteY1616" fmla="*/ 1696187 h 2174364"/>
              <a:gd name="connsiteX1617" fmla="*/ 380725 w 1543230"/>
              <a:gd name="connsiteY1617" fmla="*/ 1694654 h 2174364"/>
              <a:gd name="connsiteX1618" fmla="*/ 382193 w 1543230"/>
              <a:gd name="connsiteY1618" fmla="*/ 1694654 h 2174364"/>
              <a:gd name="connsiteX1619" fmla="*/ 383662 w 1543230"/>
              <a:gd name="connsiteY1619" fmla="*/ 1694654 h 2174364"/>
              <a:gd name="connsiteX1620" fmla="*/ 385130 w 1543230"/>
              <a:gd name="connsiteY1620" fmla="*/ 1694654 h 2174364"/>
              <a:gd name="connsiteX1621" fmla="*/ 386599 w 1543230"/>
              <a:gd name="connsiteY1621" fmla="*/ 1694654 h 2174364"/>
              <a:gd name="connsiteX1622" fmla="*/ 388067 w 1543230"/>
              <a:gd name="connsiteY1622" fmla="*/ 1694654 h 2174364"/>
              <a:gd name="connsiteX1623" fmla="*/ 386599 w 1543230"/>
              <a:gd name="connsiteY1623" fmla="*/ 1693122 h 2174364"/>
              <a:gd name="connsiteX1624" fmla="*/ 385130 w 1543230"/>
              <a:gd name="connsiteY1624" fmla="*/ 1693122 h 2174364"/>
              <a:gd name="connsiteX1625" fmla="*/ 382193 w 1543230"/>
              <a:gd name="connsiteY1625" fmla="*/ 1693122 h 2174364"/>
              <a:gd name="connsiteX1626" fmla="*/ 373383 w 1543230"/>
              <a:gd name="connsiteY1626" fmla="*/ 1693122 h 2174364"/>
              <a:gd name="connsiteX1627" fmla="*/ 371914 w 1543230"/>
              <a:gd name="connsiteY1627" fmla="*/ 1693122 h 2174364"/>
              <a:gd name="connsiteX1628" fmla="*/ 370446 w 1543230"/>
              <a:gd name="connsiteY1628" fmla="*/ 1693122 h 2174364"/>
              <a:gd name="connsiteX1629" fmla="*/ 368977 w 1543230"/>
              <a:gd name="connsiteY1629" fmla="*/ 1693122 h 2174364"/>
              <a:gd name="connsiteX1630" fmla="*/ 376319 w 1543230"/>
              <a:gd name="connsiteY1630" fmla="*/ 1691590 h 2174364"/>
              <a:gd name="connsiteX1631" fmla="*/ 383662 w 1543230"/>
              <a:gd name="connsiteY1631" fmla="*/ 1691590 h 2174364"/>
              <a:gd name="connsiteX1632" fmla="*/ 382193 w 1543230"/>
              <a:gd name="connsiteY1632" fmla="*/ 1690058 h 2174364"/>
              <a:gd name="connsiteX1633" fmla="*/ 385130 w 1543230"/>
              <a:gd name="connsiteY1633" fmla="*/ 1690058 h 2174364"/>
              <a:gd name="connsiteX1634" fmla="*/ 386599 w 1543230"/>
              <a:gd name="connsiteY1634" fmla="*/ 1690058 h 2174364"/>
              <a:gd name="connsiteX1635" fmla="*/ 388067 w 1543230"/>
              <a:gd name="connsiteY1635" fmla="*/ 1690058 h 2174364"/>
              <a:gd name="connsiteX1636" fmla="*/ 393941 w 1543230"/>
              <a:gd name="connsiteY1636" fmla="*/ 1688525 h 2174364"/>
              <a:gd name="connsiteX1637" fmla="*/ 399814 w 1543230"/>
              <a:gd name="connsiteY1637" fmla="*/ 1688525 h 2174364"/>
              <a:gd name="connsiteX1638" fmla="*/ 402752 w 1543230"/>
              <a:gd name="connsiteY1638" fmla="*/ 1688525 h 2174364"/>
              <a:gd name="connsiteX1639" fmla="*/ 404220 w 1543230"/>
              <a:gd name="connsiteY1639" fmla="*/ 1688525 h 2174364"/>
              <a:gd name="connsiteX1640" fmla="*/ 405689 w 1543230"/>
              <a:gd name="connsiteY1640" fmla="*/ 1686992 h 2174364"/>
              <a:gd name="connsiteX1641" fmla="*/ 411562 w 1543230"/>
              <a:gd name="connsiteY1641" fmla="*/ 1685460 h 2174364"/>
              <a:gd name="connsiteX1642" fmla="*/ 410094 w 1543230"/>
              <a:gd name="connsiteY1642" fmla="*/ 1685460 h 2174364"/>
              <a:gd name="connsiteX1643" fmla="*/ 407157 w 1543230"/>
              <a:gd name="connsiteY1643" fmla="*/ 1685460 h 2174364"/>
              <a:gd name="connsiteX1644" fmla="*/ 405689 w 1543230"/>
              <a:gd name="connsiteY1644" fmla="*/ 1685460 h 2174364"/>
              <a:gd name="connsiteX1645" fmla="*/ 402752 w 1543230"/>
              <a:gd name="connsiteY1645" fmla="*/ 1685460 h 2174364"/>
              <a:gd name="connsiteX1646" fmla="*/ 401283 w 1543230"/>
              <a:gd name="connsiteY1646" fmla="*/ 1685460 h 2174364"/>
              <a:gd name="connsiteX1647" fmla="*/ 398346 w 1543230"/>
              <a:gd name="connsiteY1647" fmla="*/ 1685460 h 2174364"/>
              <a:gd name="connsiteX1648" fmla="*/ 405689 w 1543230"/>
              <a:gd name="connsiteY1648" fmla="*/ 1683928 h 2174364"/>
              <a:gd name="connsiteX1649" fmla="*/ 410094 w 1543230"/>
              <a:gd name="connsiteY1649" fmla="*/ 1683928 h 2174364"/>
              <a:gd name="connsiteX1650" fmla="*/ 418905 w 1543230"/>
              <a:gd name="connsiteY1650" fmla="*/ 1683928 h 2174364"/>
              <a:gd name="connsiteX1651" fmla="*/ 421842 w 1543230"/>
              <a:gd name="connsiteY1651" fmla="*/ 1683928 h 2174364"/>
              <a:gd name="connsiteX1652" fmla="*/ 423310 w 1543230"/>
              <a:gd name="connsiteY1652" fmla="*/ 1683928 h 2174364"/>
              <a:gd name="connsiteX1653" fmla="*/ 424778 w 1543230"/>
              <a:gd name="connsiteY1653" fmla="*/ 1683928 h 2174364"/>
              <a:gd name="connsiteX1654" fmla="*/ 429184 w 1543230"/>
              <a:gd name="connsiteY1654" fmla="*/ 1683928 h 2174364"/>
              <a:gd name="connsiteX1655" fmla="*/ 430653 w 1543230"/>
              <a:gd name="connsiteY1655" fmla="*/ 1683928 h 2174364"/>
              <a:gd name="connsiteX1656" fmla="*/ 432121 w 1543230"/>
              <a:gd name="connsiteY1656" fmla="*/ 1683928 h 2174364"/>
              <a:gd name="connsiteX1657" fmla="*/ 436526 w 1543230"/>
              <a:gd name="connsiteY1657" fmla="*/ 1683928 h 2174364"/>
              <a:gd name="connsiteX1658" fmla="*/ 435058 w 1543230"/>
              <a:gd name="connsiteY1658" fmla="*/ 1682395 h 2174364"/>
              <a:gd name="connsiteX1659" fmla="*/ 446377 w 1543230"/>
              <a:gd name="connsiteY1659" fmla="*/ 1365816 h 2174364"/>
              <a:gd name="connsiteX1660" fmla="*/ 450782 w 1543230"/>
              <a:gd name="connsiteY1660" fmla="*/ 1366143 h 2174364"/>
              <a:gd name="connsiteX1661" fmla="*/ 446377 w 1543230"/>
              <a:gd name="connsiteY1661" fmla="*/ 1366143 h 2174364"/>
              <a:gd name="connsiteX1662" fmla="*/ 634325 w 1543230"/>
              <a:gd name="connsiteY1662" fmla="*/ 0 h 2174364"/>
              <a:gd name="connsiteX1663" fmla="*/ 706274 w 1543230"/>
              <a:gd name="connsiteY1663" fmla="*/ 4580 h 2174364"/>
              <a:gd name="connsiteX1664" fmla="*/ 710679 w 1543230"/>
              <a:gd name="connsiteY1664" fmla="*/ 3053 h 2174364"/>
              <a:gd name="connsiteX1665" fmla="*/ 732704 w 1543230"/>
              <a:gd name="connsiteY1665" fmla="*/ 0 h 2174364"/>
              <a:gd name="connsiteX1666" fmla="*/ 889817 w 1543230"/>
              <a:gd name="connsiteY1666" fmla="*/ 0 h 2174364"/>
              <a:gd name="connsiteX1667" fmla="*/ 889817 w 1543230"/>
              <a:gd name="connsiteY1667" fmla="*/ 3053 h 2174364"/>
              <a:gd name="connsiteX1668" fmla="*/ 892754 w 1543230"/>
              <a:gd name="connsiteY1668" fmla="*/ 0 h 2174364"/>
              <a:gd name="connsiteX1669" fmla="*/ 1165866 w 1543230"/>
              <a:gd name="connsiteY1669" fmla="*/ 0 h 2174364"/>
              <a:gd name="connsiteX1670" fmla="*/ 1202574 w 1543230"/>
              <a:gd name="connsiteY1670" fmla="*/ 6106 h 2174364"/>
              <a:gd name="connsiteX1671" fmla="*/ 1211385 w 1543230"/>
              <a:gd name="connsiteY1671" fmla="*/ 12211 h 2174364"/>
              <a:gd name="connsiteX1672" fmla="*/ 1218726 w 1543230"/>
              <a:gd name="connsiteY1672" fmla="*/ 22896 h 2174364"/>
              <a:gd name="connsiteX1673" fmla="*/ 1261308 w 1543230"/>
              <a:gd name="connsiteY1673" fmla="*/ 35107 h 2174364"/>
              <a:gd name="connsiteX1674" fmla="*/ 1280396 w 1543230"/>
              <a:gd name="connsiteY1674" fmla="*/ 45792 h 2174364"/>
              <a:gd name="connsiteX1675" fmla="*/ 1289207 w 1543230"/>
              <a:gd name="connsiteY1675" fmla="*/ 51898 h 2174364"/>
              <a:gd name="connsiteX1676" fmla="*/ 1293612 w 1543230"/>
              <a:gd name="connsiteY1676" fmla="*/ 54951 h 2174364"/>
              <a:gd name="connsiteX1677" fmla="*/ 1295080 w 1543230"/>
              <a:gd name="connsiteY1677" fmla="*/ 58004 h 2174364"/>
              <a:gd name="connsiteX1678" fmla="*/ 1290675 w 1543230"/>
              <a:gd name="connsiteY1678" fmla="*/ 65636 h 2174364"/>
              <a:gd name="connsiteX1679" fmla="*/ 1283333 w 1543230"/>
              <a:gd name="connsiteY1679" fmla="*/ 62583 h 2174364"/>
              <a:gd name="connsiteX1680" fmla="*/ 1267181 w 1543230"/>
              <a:gd name="connsiteY1680" fmla="*/ 54951 h 2174364"/>
              <a:gd name="connsiteX1681" fmla="*/ 1236347 w 1543230"/>
              <a:gd name="connsiteY1681" fmla="*/ 42740 h 2174364"/>
              <a:gd name="connsiteX1682" fmla="*/ 1217258 w 1543230"/>
              <a:gd name="connsiteY1682" fmla="*/ 38161 h 2174364"/>
              <a:gd name="connsiteX1683" fmla="*/ 1211385 w 1543230"/>
              <a:gd name="connsiteY1683" fmla="*/ 42740 h 2174364"/>
              <a:gd name="connsiteX1684" fmla="*/ 1208448 w 1543230"/>
              <a:gd name="connsiteY1684" fmla="*/ 38161 h 2174364"/>
              <a:gd name="connsiteX1685" fmla="*/ 1198170 w 1543230"/>
              <a:gd name="connsiteY1685" fmla="*/ 42740 h 2174364"/>
              <a:gd name="connsiteX1686" fmla="*/ 1190828 w 1543230"/>
              <a:gd name="connsiteY1686" fmla="*/ 35107 h 2174364"/>
              <a:gd name="connsiteX1687" fmla="*/ 1183486 w 1543230"/>
              <a:gd name="connsiteY1687" fmla="*/ 35107 h 2174364"/>
              <a:gd name="connsiteX1688" fmla="*/ 1176145 w 1543230"/>
              <a:gd name="connsiteY1688" fmla="*/ 32055 h 2174364"/>
              <a:gd name="connsiteX1689" fmla="*/ 1158524 w 1543230"/>
              <a:gd name="connsiteY1689" fmla="*/ 32055 h 2174364"/>
              <a:gd name="connsiteX1690" fmla="*/ 1126220 w 1543230"/>
              <a:gd name="connsiteY1690" fmla="*/ 22896 h 2174364"/>
              <a:gd name="connsiteX1691" fmla="*/ 1142372 w 1543230"/>
              <a:gd name="connsiteY1691" fmla="*/ 18317 h 2174364"/>
              <a:gd name="connsiteX1692" fmla="*/ 1127689 w 1543230"/>
              <a:gd name="connsiteY1692" fmla="*/ 9159 h 2174364"/>
              <a:gd name="connsiteX1693" fmla="*/ 1110069 w 1543230"/>
              <a:gd name="connsiteY1693" fmla="*/ 9159 h 2174364"/>
              <a:gd name="connsiteX1694" fmla="*/ 1099790 w 1543230"/>
              <a:gd name="connsiteY1694" fmla="*/ 6106 h 2174364"/>
              <a:gd name="connsiteX1695" fmla="*/ 1005816 w 1543230"/>
              <a:gd name="connsiteY1695" fmla="*/ 6106 h 2174364"/>
              <a:gd name="connsiteX1696" fmla="*/ 1002880 w 1543230"/>
              <a:gd name="connsiteY1696" fmla="*/ 9159 h 2174364"/>
              <a:gd name="connsiteX1697" fmla="*/ 1001411 w 1543230"/>
              <a:gd name="connsiteY1697" fmla="*/ 6106 h 2174364"/>
              <a:gd name="connsiteX1698" fmla="*/ 979386 w 1543230"/>
              <a:gd name="connsiteY1698" fmla="*/ 9159 h 2174364"/>
              <a:gd name="connsiteX1699" fmla="*/ 977918 w 1543230"/>
              <a:gd name="connsiteY1699" fmla="*/ 6106 h 2174364"/>
              <a:gd name="connsiteX1700" fmla="*/ 972044 w 1543230"/>
              <a:gd name="connsiteY1700" fmla="*/ 9159 h 2174364"/>
              <a:gd name="connsiteX1701" fmla="*/ 963234 w 1543230"/>
              <a:gd name="connsiteY1701" fmla="*/ 9159 h 2174364"/>
              <a:gd name="connsiteX1702" fmla="*/ 954424 w 1543230"/>
              <a:gd name="connsiteY1702" fmla="*/ 9159 h 2174364"/>
              <a:gd name="connsiteX1703" fmla="*/ 935336 w 1543230"/>
              <a:gd name="connsiteY1703" fmla="*/ 6106 h 2174364"/>
              <a:gd name="connsiteX1704" fmla="*/ 927994 w 1543230"/>
              <a:gd name="connsiteY1704" fmla="*/ 9159 h 2174364"/>
              <a:gd name="connsiteX1705" fmla="*/ 914779 w 1543230"/>
              <a:gd name="connsiteY1705" fmla="*/ 9159 h 2174364"/>
              <a:gd name="connsiteX1706" fmla="*/ 929462 w 1543230"/>
              <a:gd name="connsiteY1706" fmla="*/ 12211 h 2174364"/>
              <a:gd name="connsiteX1707" fmla="*/ 942678 w 1543230"/>
              <a:gd name="connsiteY1707" fmla="*/ 12211 h 2174364"/>
              <a:gd name="connsiteX1708" fmla="*/ 963234 w 1543230"/>
              <a:gd name="connsiteY1708" fmla="*/ 15265 h 2174364"/>
              <a:gd name="connsiteX1709" fmla="*/ 954424 w 1543230"/>
              <a:gd name="connsiteY1709" fmla="*/ 18317 h 2174364"/>
              <a:gd name="connsiteX1710" fmla="*/ 930931 w 1543230"/>
              <a:gd name="connsiteY1710" fmla="*/ 22896 h 2174364"/>
              <a:gd name="connsiteX1711" fmla="*/ 920653 w 1543230"/>
              <a:gd name="connsiteY1711" fmla="*/ 25950 h 2174364"/>
              <a:gd name="connsiteX1712" fmla="*/ 882476 w 1543230"/>
              <a:gd name="connsiteY1712" fmla="*/ 25950 h 2174364"/>
              <a:gd name="connsiteX1713" fmla="*/ 820805 w 1543230"/>
              <a:gd name="connsiteY1713" fmla="*/ 25950 h 2174364"/>
              <a:gd name="connsiteX1714" fmla="*/ 817868 w 1543230"/>
              <a:gd name="connsiteY1714" fmla="*/ 25950 h 2174364"/>
              <a:gd name="connsiteX1715" fmla="*/ 839894 w 1543230"/>
              <a:gd name="connsiteY1715" fmla="*/ 32055 h 2174364"/>
              <a:gd name="connsiteX1716" fmla="*/ 841362 w 1543230"/>
              <a:gd name="connsiteY1716" fmla="*/ 32055 h 2174364"/>
              <a:gd name="connsiteX1717" fmla="*/ 841362 w 1543230"/>
              <a:gd name="connsiteY1717" fmla="*/ 33581 h 2174364"/>
              <a:gd name="connsiteX1718" fmla="*/ 904500 w 1543230"/>
              <a:gd name="connsiteY1718" fmla="*/ 56477 h 2174364"/>
              <a:gd name="connsiteX1719" fmla="*/ 905969 w 1543230"/>
              <a:gd name="connsiteY1719" fmla="*/ 54951 h 2174364"/>
              <a:gd name="connsiteX1720" fmla="*/ 913311 w 1543230"/>
              <a:gd name="connsiteY1720" fmla="*/ 58004 h 2174364"/>
              <a:gd name="connsiteX1721" fmla="*/ 970576 w 1543230"/>
              <a:gd name="connsiteY1721" fmla="*/ 65636 h 2174364"/>
              <a:gd name="connsiteX1722" fmla="*/ 1008753 w 1543230"/>
              <a:gd name="connsiteY1722" fmla="*/ 65636 h 2174364"/>
              <a:gd name="connsiteX1723" fmla="*/ 1043993 w 1543230"/>
              <a:gd name="connsiteY1723" fmla="*/ 68689 h 2174364"/>
              <a:gd name="connsiteX1724" fmla="*/ 1051335 w 1543230"/>
              <a:gd name="connsiteY1724" fmla="*/ 65636 h 2174364"/>
              <a:gd name="connsiteX1725" fmla="*/ 1074829 w 1543230"/>
              <a:gd name="connsiteY1725" fmla="*/ 65636 h 2174364"/>
              <a:gd name="connsiteX1726" fmla="*/ 1082170 w 1543230"/>
              <a:gd name="connsiteY1726" fmla="*/ 68689 h 2174364"/>
              <a:gd name="connsiteX1727" fmla="*/ 1092449 w 1543230"/>
              <a:gd name="connsiteY1727" fmla="*/ 62583 h 2174364"/>
              <a:gd name="connsiteX1728" fmla="*/ 1105663 w 1543230"/>
              <a:gd name="connsiteY1728" fmla="*/ 68689 h 2174364"/>
              <a:gd name="connsiteX1729" fmla="*/ 1114474 w 1543230"/>
              <a:gd name="connsiteY1729" fmla="*/ 71742 h 2174364"/>
              <a:gd name="connsiteX1730" fmla="*/ 1117411 w 1543230"/>
              <a:gd name="connsiteY1730" fmla="*/ 62583 h 2174364"/>
              <a:gd name="connsiteX1731" fmla="*/ 1118879 w 1543230"/>
              <a:gd name="connsiteY1731" fmla="*/ 71742 h 2174364"/>
              <a:gd name="connsiteX1732" fmla="*/ 1133562 w 1543230"/>
              <a:gd name="connsiteY1732" fmla="*/ 71742 h 2174364"/>
              <a:gd name="connsiteX1733" fmla="*/ 1151182 w 1543230"/>
              <a:gd name="connsiteY1733" fmla="*/ 68689 h 2174364"/>
              <a:gd name="connsiteX1734" fmla="*/ 1164397 w 1543230"/>
              <a:gd name="connsiteY1734" fmla="*/ 71742 h 2174364"/>
              <a:gd name="connsiteX1735" fmla="*/ 1183486 w 1543230"/>
              <a:gd name="connsiteY1735" fmla="*/ 71742 h 2174364"/>
              <a:gd name="connsiteX1736" fmla="*/ 1231941 w 1543230"/>
              <a:gd name="connsiteY1736" fmla="*/ 82427 h 2174364"/>
              <a:gd name="connsiteX1737" fmla="*/ 1221663 w 1543230"/>
              <a:gd name="connsiteY1737" fmla="*/ 77847 h 2174364"/>
              <a:gd name="connsiteX1738" fmla="*/ 1220194 w 1543230"/>
              <a:gd name="connsiteY1738" fmla="*/ 74795 h 2174364"/>
              <a:gd name="connsiteX1739" fmla="*/ 1224599 w 1543230"/>
              <a:gd name="connsiteY1739" fmla="*/ 74795 h 2174364"/>
              <a:gd name="connsiteX1740" fmla="*/ 1231941 w 1543230"/>
              <a:gd name="connsiteY1740" fmla="*/ 74795 h 2174364"/>
              <a:gd name="connsiteX1741" fmla="*/ 1237815 w 1543230"/>
              <a:gd name="connsiteY1741" fmla="*/ 77847 h 2174364"/>
              <a:gd name="connsiteX1742" fmla="*/ 1275992 w 1543230"/>
              <a:gd name="connsiteY1742" fmla="*/ 88532 h 2174364"/>
              <a:gd name="connsiteX1743" fmla="*/ 1292144 w 1543230"/>
              <a:gd name="connsiteY1743" fmla="*/ 88532 h 2174364"/>
              <a:gd name="connsiteX1744" fmla="*/ 1299485 w 1543230"/>
              <a:gd name="connsiteY1744" fmla="*/ 88532 h 2174364"/>
              <a:gd name="connsiteX1745" fmla="*/ 1295080 w 1543230"/>
              <a:gd name="connsiteY1745" fmla="*/ 91586 h 2174364"/>
              <a:gd name="connsiteX1746" fmla="*/ 1284802 w 1543230"/>
              <a:gd name="connsiteY1746" fmla="*/ 97691 h 2174364"/>
              <a:gd name="connsiteX1747" fmla="*/ 1277460 w 1543230"/>
              <a:gd name="connsiteY1747" fmla="*/ 94638 h 2174364"/>
              <a:gd name="connsiteX1748" fmla="*/ 1267181 w 1543230"/>
              <a:gd name="connsiteY1748" fmla="*/ 94638 h 2174364"/>
              <a:gd name="connsiteX1749" fmla="*/ 1262776 w 1543230"/>
              <a:gd name="connsiteY1749" fmla="*/ 97691 h 2174364"/>
              <a:gd name="connsiteX1750" fmla="*/ 1264245 w 1543230"/>
              <a:gd name="connsiteY1750" fmla="*/ 108376 h 2174364"/>
              <a:gd name="connsiteX1751" fmla="*/ 1273055 w 1543230"/>
              <a:gd name="connsiteY1751" fmla="*/ 105323 h 2174364"/>
              <a:gd name="connsiteX1752" fmla="*/ 1278928 w 1543230"/>
              <a:gd name="connsiteY1752" fmla="*/ 111429 h 2174364"/>
              <a:gd name="connsiteX1753" fmla="*/ 1286270 w 1543230"/>
              <a:gd name="connsiteY1753" fmla="*/ 117534 h 2174364"/>
              <a:gd name="connsiteX1754" fmla="*/ 1312700 w 1543230"/>
              <a:gd name="connsiteY1754" fmla="*/ 122114 h 2174364"/>
              <a:gd name="connsiteX1755" fmla="*/ 1303890 w 1543230"/>
              <a:gd name="connsiteY1755" fmla="*/ 128219 h 2174364"/>
              <a:gd name="connsiteX1756" fmla="*/ 1286270 w 1543230"/>
              <a:gd name="connsiteY1756" fmla="*/ 131272 h 2174364"/>
              <a:gd name="connsiteX1757" fmla="*/ 1271587 w 1543230"/>
              <a:gd name="connsiteY1757" fmla="*/ 128219 h 2174364"/>
              <a:gd name="connsiteX1758" fmla="*/ 1280396 w 1543230"/>
              <a:gd name="connsiteY1758" fmla="*/ 138904 h 2174364"/>
              <a:gd name="connsiteX1759" fmla="*/ 1292144 w 1543230"/>
              <a:gd name="connsiteY1759" fmla="*/ 145010 h 2174364"/>
              <a:gd name="connsiteX1760" fmla="*/ 1292144 w 1543230"/>
              <a:gd name="connsiteY1760" fmla="*/ 151115 h 2174364"/>
              <a:gd name="connsiteX1761" fmla="*/ 1292144 w 1543230"/>
              <a:gd name="connsiteY1761" fmla="*/ 154169 h 2174364"/>
              <a:gd name="connsiteX1762" fmla="*/ 1298017 w 1543230"/>
              <a:gd name="connsiteY1762" fmla="*/ 170959 h 2174364"/>
              <a:gd name="connsiteX1763" fmla="*/ 1340598 w 1543230"/>
              <a:gd name="connsiteY1763" fmla="*/ 170959 h 2174364"/>
              <a:gd name="connsiteX1764" fmla="*/ 1361155 w 1543230"/>
              <a:gd name="connsiteY1764" fmla="*/ 181644 h 2174364"/>
              <a:gd name="connsiteX1765" fmla="*/ 1371434 w 1543230"/>
              <a:gd name="connsiteY1765" fmla="*/ 178591 h 2174364"/>
              <a:gd name="connsiteX1766" fmla="*/ 1380244 w 1543230"/>
              <a:gd name="connsiteY1766" fmla="*/ 184696 h 2174364"/>
              <a:gd name="connsiteX1767" fmla="*/ 1389054 w 1543230"/>
              <a:gd name="connsiteY1767" fmla="*/ 184696 h 2174364"/>
              <a:gd name="connsiteX1768" fmla="*/ 1377307 w 1543230"/>
              <a:gd name="connsiteY1768" fmla="*/ 190802 h 2174364"/>
              <a:gd name="connsiteX1769" fmla="*/ 1362624 w 1543230"/>
              <a:gd name="connsiteY1769" fmla="*/ 190802 h 2174364"/>
              <a:gd name="connsiteX1770" fmla="*/ 1369966 w 1543230"/>
              <a:gd name="connsiteY1770" fmla="*/ 201487 h 2174364"/>
              <a:gd name="connsiteX1771" fmla="*/ 1394928 w 1543230"/>
              <a:gd name="connsiteY1771" fmla="*/ 204540 h 2174364"/>
              <a:gd name="connsiteX1772" fmla="*/ 1400801 w 1543230"/>
              <a:gd name="connsiteY1772" fmla="*/ 207593 h 2174364"/>
              <a:gd name="connsiteX1773" fmla="*/ 1447788 w 1543230"/>
              <a:gd name="connsiteY1773" fmla="*/ 207593 h 2174364"/>
              <a:gd name="connsiteX1774" fmla="*/ 1487433 w 1543230"/>
              <a:gd name="connsiteY1774" fmla="*/ 221331 h 2174364"/>
              <a:gd name="connsiteX1775" fmla="*/ 1477155 w 1543230"/>
              <a:gd name="connsiteY1775" fmla="*/ 224383 h 2174364"/>
              <a:gd name="connsiteX1776" fmla="*/ 1466876 w 1543230"/>
              <a:gd name="connsiteY1776" fmla="*/ 224383 h 2174364"/>
              <a:gd name="connsiteX1777" fmla="*/ 1458066 w 1543230"/>
              <a:gd name="connsiteY1777" fmla="*/ 224383 h 2174364"/>
              <a:gd name="connsiteX1778" fmla="*/ 1446320 w 1543230"/>
              <a:gd name="connsiteY1778" fmla="*/ 227436 h 2174364"/>
              <a:gd name="connsiteX1779" fmla="*/ 1452193 w 1543230"/>
              <a:gd name="connsiteY1779" fmla="*/ 247280 h 2174364"/>
              <a:gd name="connsiteX1780" fmla="*/ 1466876 w 1543230"/>
              <a:gd name="connsiteY1780" fmla="*/ 250333 h 2174364"/>
              <a:gd name="connsiteX1781" fmla="*/ 1468345 w 1543230"/>
              <a:gd name="connsiteY1781" fmla="*/ 257964 h 2174364"/>
              <a:gd name="connsiteX1782" fmla="*/ 1485965 w 1543230"/>
              <a:gd name="connsiteY1782" fmla="*/ 261018 h 2174364"/>
              <a:gd name="connsiteX1783" fmla="*/ 1490370 w 1543230"/>
              <a:gd name="connsiteY1783" fmla="*/ 267123 h 2174364"/>
              <a:gd name="connsiteX1784" fmla="*/ 1543230 w 1543230"/>
              <a:gd name="connsiteY1784" fmla="*/ 286967 h 2174364"/>
              <a:gd name="connsiteX1785" fmla="*/ 1528547 w 1543230"/>
              <a:gd name="connsiteY1785" fmla="*/ 286967 h 2174364"/>
              <a:gd name="connsiteX1786" fmla="*/ 1531484 w 1543230"/>
              <a:gd name="connsiteY1786" fmla="*/ 297651 h 2174364"/>
              <a:gd name="connsiteX1787" fmla="*/ 1515332 w 1543230"/>
              <a:gd name="connsiteY1787" fmla="*/ 303757 h 2174364"/>
              <a:gd name="connsiteX1788" fmla="*/ 1507990 w 1543230"/>
              <a:gd name="connsiteY1788" fmla="*/ 303757 h 2174364"/>
              <a:gd name="connsiteX1789" fmla="*/ 1505053 w 1543230"/>
              <a:gd name="connsiteY1789" fmla="*/ 303757 h 2174364"/>
              <a:gd name="connsiteX1790" fmla="*/ 1477155 w 1543230"/>
              <a:gd name="connsiteY1790" fmla="*/ 300704 h 2174364"/>
              <a:gd name="connsiteX1791" fmla="*/ 1463940 w 1543230"/>
              <a:gd name="connsiteY1791" fmla="*/ 300704 h 2174364"/>
              <a:gd name="connsiteX1792" fmla="*/ 1437509 w 1543230"/>
              <a:gd name="connsiteY1792" fmla="*/ 317495 h 2174364"/>
              <a:gd name="connsiteX1793" fmla="*/ 1436041 w 1543230"/>
              <a:gd name="connsiteY1793" fmla="*/ 329706 h 2174364"/>
              <a:gd name="connsiteX1794" fmla="*/ 1431636 w 1543230"/>
              <a:gd name="connsiteY1794" fmla="*/ 343444 h 2174364"/>
              <a:gd name="connsiteX1795" fmla="*/ 1409611 w 1543230"/>
              <a:gd name="connsiteY1795" fmla="*/ 343444 h 2174364"/>
              <a:gd name="connsiteX1796" fmla="*/ 1402269 w 1543230"/>
              <a:gd name="connsiteY1796" fmla="*/ 340391 h 2174364"/>
              <a:gd name="connsiteX1797" fmla="*/ 1394928 w 1543230"/>
              <a:gd name="connsiteY1797" fmla="*/ 343444 h 2174364"/>
              <a:gd name="connsiteX1798" fmla="*/ 1384649 w 1543230"/>
              <a:gd name="connsiteY1798" fmla="*/ 343444 h 2174364"/>
              <a:gd name="connsiteX1799" fmla="*/ 1383181 w 1543230"/>
              <a:gd name="connsiteY1799" fmla="*/ 340391 h 2174364"/>
              <a:gd name="connsiteX1800" fmla="*/ 1377307 w 1543230"/>
              <a:gd name="connsiteY1800" fmla="*/ 343444 h 2174364"/>
              <a:gd name="connsiteX1801" fmla="*/ 1368497 w 1543230"/>
              <a:gd name="connsiteY1801" fmla="*/ 340391 h 2174364"/>
              <a:gd name="connsiteX1802" fmla="*/ 1355283 w 1543230"/>
              <a:gd name="connsiteY1802" fmla="*/ 343444 h 2174364"/>
              <a:gd name="connsiteX1803" fmla="*/ 1346472 w 1543230"/>
              <a:gd name="connsiteY1803" fmla="*/ 340391 h 2174364"/>
              <a:gd name="connsiteX1804" fmla="*/ 1311232 w 1543230"/>
              <a:gd name="connsiteY1804" fmla="*/ 343444 h 2174364"/>
              <a:gd name="connsiteX1805" fmla="*/ 1299485 w 1543230"/>
              <a:gd name="connsiteY1805" fmla="*/ 354129 h 2174364"/>
              <a:gd name="connsiteX1806" fmla="*/ 1283333 w 1543230"/>
              <a:gd name="connsiteY1806" fmla="*/ 354129 h 2174364"/>
              <a:gd name="connsiteX1807" fmla="*/ 1295080 w 1543230"/>
              <a:gd name="connsiteY1807" fmla="*/ 363287 h 2174364"/>
              <a:gd name="connsiteX1808" fmla="*/ 1312700 w 1543230"/>
              <a:gd name="connsiteY1808" fmla="*/ 363287 h 2174364"/>
              <a:gd name="connsiteX1809" fmla="*/ 1333257 w 1543230"/>
              <a:gd name="connsiteY1809" fmla="*/ 363287 h 2174364"/>
              <a:gd name="connsiteX1810" fmla="*/ 1355283 w 1543230"/>
              <a:gd name="connsiteY1810" fmla="*/ 373972 h 2174364"/>
              <a:gd name="connsiteX1811" fmla="*/ 1374371 w 1543230"/>
              <a:gd name="connsiteY1811" fmla="*/ 377025 h 2174364"/>
              <a:gd name="connsiteX1812" fmla="*/ 1364092 w 1543230"/>
              <a:gd name="connsiteY1812" fmla="*/ 380078 h 2174364"/>
              <a:gd name="connsiteX1813" fmla="*/ 1377307 w 1543230"/>
              <a:gd name="connsiteY1813" fmla="*/ 389237 h 2174364"/>
              <a:gd name="connsiteX1814" fmla="*/ 1391991 w 1543230"/>
              <a:gd name="connsiteY1814" fmla="*/ 389237 h 2174364"/>
              <a:gd name="connsiteX1815" fmla="*/ 1418421 w 1543230"/>
              <a:gd name="connsiteY1815" fmla="*/ 389237 h 2174364"/>
              <a:gd name="connsiteX1816" fmla="*/ 1415485 w 1543230"/>
              <a:gd name="connsiteY1816" fmla="*/ 393816 h 2174364"/>
              <a:gd name="connsiteX1817" fmla="*/ 1406674 w 1543230"/>
              <a:gd name="connsiteY1817" fmla="*/ 393816 h 2174364"/>
              <a:gd name="connsiteX1818" fmla="*/ 1403737 w 1543230"/>
              <a:gd name="connsiteY1818" fmla="*/ 396868 h 2174364"/>
              <a:gd name="connsiteX1819" fmla="*/ 1400801 w 1543230"/>
              <a:gd name="connsiteY1819" fmla="*/ 396868 h 2174364"/>
              <a:gd name="connsiteX1820" fmla="*/ 1390523 w 1543230"/>
              <a:gd name="connsiteY1820" fmla="*/ 396868 h 2174364"/>
              <a:gd name="connsiteX1821" fmla="*/ 1396396 w 1543230"/>
              <a:gd name="connsiteY1821" fmla="*/ 416712 h 2174364"/>
              <a:gd name="connsiteX1822" fmla="*/ 1411080 w 1543230"/>
              <a:gd name="connsiteY1822" fmla="*/ 419765 h 2174364"/>
              <a:gd name="connsiteX1823" fmla="*/ 1391991 w 1543230"/>
              <a:gd name="connsiteY1823" fmla="*/ 428923 h 2174364"/>
              <a:gd name="connsiteX1824" fmla="*/ 1406674 w 1543230"/>
              <a:gd name="connsiteY1824" fmla="*/ 439608 h 2174364"/>
              <a:gd name="connsiteX1825" fmla="*/ 1480091 w 1543230"/>
              <a:gd name="connsiteY1825" fmla="*/ 465558 h 2174364"/>
              <a:gd name="connsiteX1826" fmla="*/ 1496243 w 1543230"/>
              <a:gd name="connsiteY1826" fmla="*/ 465558 h 2174364"/>
              <a:gd name="connsiteX1827" fmla="*/ 1525610 w 1543230"/>
              <a:gd name="connsiteY1827" fmla="*/ 476242 h 2174364"/>
              <a:gd name="connsiteX1828" fmla="*/ 1519736 w 1543230"/>
              <a:gd name="connsiteY1828" fmla="*/ 476242 h 2174364"/>
              <a:gd name="connsiteX1829" fmla="*/ 1487433 w 1543230"/>
              <a:gd name="connsiteY1829" fmla="*/ 476242 h 2174364"/>
              <a:gd name="connsiteX1830" fmla="*/ 1480091 w 1543230"/>
              <a:gd name="connsiteY1830" fmla="*/ 473190 h 2174364"/>
              <a:gd name="connsiteX1831" fmla="*/ 1459534 w 1543230"/>
              <a:gd name="connsiteY1831" fmla="*/ 468610 h 2174364"/>
              <a:gd name="connsiteX1832" fmla="*/ 1444851 w 1543230"/>
              <a:gd name="connsiteY1832" fmla="*/ 473190 h 2174364"/>
              <a:gd name="connsiteX1833" fmla="*/ 1437509 w 1543230"/>
              <a:gd name="connsiteY1833" fmla="*/ 468610 h 2174364"/>
              <a:gd name="connsiteX1834" fmla="*/ 1408143 w 1543230"/>
              <a:gd name="connsiteY1834" fmla="*/ 473190 h 2174364"/>
              <a:gd name="connsiteX1835" fmla="*/ 1425763 w 1543230"/>
              <a:gd name="connsiteY1835" fmla="*/ 482348 h 2174364"/>
              <a:gd name="connsiteX1836" fmla="*/ 1444851 w 1543230"/>
              <a:gd name="connsiteY1836" fmla="*/ 493033 h 2174364"/>
              <a:gd name="connsiteX1837" fmla="*/ 1438978 w 1543230"/>
              <a:gd name="connsiteY1837" fmla="*/ 505245 h 2174364"/>
              <a:gd name="connsiteX1838" fmla="*/ 1436041 w 1543230"/>
              <a:gd name="connsiteY1838" fmla="*/ 496086 h 2174364"/>
              <a:gd name="connsiteX1839" fmla="*/ 1431636 w 1543230"/>
              <a:gd name="connsiteY1839" fmla="*/ 502191 h 2174364"/>
              <a:gd name="connsiteX1840" fmla="*/ 1425763 w 1543230"/>
              <a:gd name="connsiteY1840" fmla="*/ 505245 h 2174364"/>
              <a:gd name="connsiteX1841" fmla="*/ 1433105 w 1543230"/>
              <a:gd name="connsiteY1841" fmla="*/ 512876 h 2174364"/>
              <a:gd name="connsiteX1842" fmla="*/ 1437509 w 1543230"/>
              <a:gd name="connsiteY1842" fmla="*/ 512876 h 2174364"/>
              <a:gd name="connsiteX1843" fmla="*/ 1446320 w 1543230"/>
              <a:gd name="connsiteY1843" fmla="*/ 525087 h 2174364"/>
              <a:gd name="connsiteX1844" fmla="*/ 1414016 w 1543230"/>
              <a:gd name="connsiteY1844" fmla="*/ 528141 h 2174364"/>
              <a:gd name="connsiteX1845" fmla="*/ 1403737 w 1543230"/>
              <a:gd name="connsiteY1845" fmla="*/ 525087 h 2174364"/>
              <a:gd name="connsiteX1846" fmla="*/ 1397864 w 1543230"/>
              <a:gd name="connsiteY1846" fmla="*/ 528141 h 2174364"/>
              <a:gd name="connsiteX1847" fmla="*/ 1391991 w 1543230"/>
              <a:gd name="connsiteY1847" fmla="*/ 532720 h 2174364"/>
              <a:gd name="connsiteX1848" fmla="*/ 1403737 w 1543230"/>
              <a:gd name="connsiteY1848" fmla="*/ 538826 h 2174364"/>
              <a:gd name="connsiteX1849" fmla="*/ 1402269 w 1543230"/>
              <a:gd name="connsiteY1849" fmla="*/ 549511 h 2174364"/>
              <a:gd name="connsiteX1850" fmla="*/ 1414016 w 1543230"/>
              <a:gd name="connsiteY1850" fmla="*/ 558669 h 2174364"/>
              <a:gd name="connsiteX1851" fmla="*/ 1391991 w 1543230"/>
              <a:gd name="connsiteY1851" fmla="*/ 561722 h 2174364"/>
              <a:gd name="connsiteX1852" fmla="*/ 1369966 w 1543230"/>
              <a:gd name="connsiteY1852" fmla="*/ 564774 h 2174364"/>
              <a:gd name="connsiteX1853" fmla="*/ 1324447 w 1543230"/>
              <a:gd name="connsiteY1853" fmla="*/ 578512 h 2174364"/>
              <a:gd name="connsiteX1854" fmla="*/ 1321510 w 1543230"/>
              <a:gd name="connsiteY1854" fmla="*/ 592250 h 2174364"/>
              <a:gd name="connsiteX1855" fmla="*/ 1315637 w 1543230"/>
              <a:gd name="connsiteY1855" fmla="*/ 598355 h 2174364"/>
              <a:gd name="connsiteX1856" fmla="*/ 1320042 w 1543230"/>
              <a:gd name="connsiteY1856" fmla="*/ 601409 h 2174364"/>
              <a:gd name="connsiteX1857" fmla="*/ 1315637 w 1543230"/>
              <a:gd name="connsiteY1857" fmla="*/ 612094 h 2174364"/>
              <a:gd name="connsiteX1858" fmla="*/ 1330320 w 1543230"/>
              <a:gd name="connsiteY1858" fmla="*/ 621252 h 2174364"/>
              <a:gd name="connsiteX1859" fmla="*/ 1343535 w 1543230"/>
              <a:gd name="connsiteY1859" fmla="*/ 641095 h 2174364"/>
              <a:gd name="connsiteX1860" fmla="*/ 1352346 w 1543230"/>
              <a:gd name="connsiteY1860" fmla="*/ 641095 h 2174364"/>
              <a:gd name="connsiteX1861" fmla="*/ 1353814 w 1543230"/>
              <a:gd name="connsiteY1861" fmla="*/ 644149 h 2174364"/>
              <a:gd name="connsiteX1862" fmla="*/ 1349409 w 1543230"/>
              <a:gd name="connsiteY1862" fmla="*/ 644149 h 2174364"/>
              <a:gd name="connsiteX1863" fmla="*/ 1327384 w 1543230"/>
              <a:gd name="connsiteY1863" fmla="*/ 644149 h 2174364"/>
              <a:gd name="connsiteX1864" fmla="*/ 1320042 w 1543230"/>
              <a:gd name="connsiteY1864" fmla="*/ 641095 h 2174364"/>
              <a:gd name="connsiteX1865" fmla="*/ 1298017 w 1543230"/>
              <a:gd name="connsiteY1865" fmla="*/ 648727 h 2174364"/>
              <a:gd name="connsiteX1866" fmla="*/ 1315637 w 1543230"/>
              <a:gd name="connsiteY1866" fmla="*/ 663991 h 2174364"/>
              <a:gd name="connsiteX1867" fmla="*/ 1325915 w 1543230"/>
              <a:gd name="connsiteY1867" fmla="*/ 671624 h 2174364"/>
              <a:gd name="connsiteX1868" fmla="*/ 1333257 w 1543230"/>
              <a:gd name="connsiteY1868" fmla="*/ 683835 h 2174364"/>
              <a:gd name="connsiteX1869" fmla="*/ 1317105 w 1543230"/>
              <a:gd name="connsiteY1869" fmla="*/ 688414 h 2174364"/>
              <a:gd name="connsiteX1870" fmla="*/ 1324447 w 1543230"/>
              <a:gd name="connsiteY1870" fmla="*/ 694520 h 2174364"/>
              <a:gd name="connsiteX1871" fmla="*/ 1333257 w 1543230"/>
              <a:gd name="connsiteY1871" fmla="*/ 700626 h 2174364"/>
              <a:gd name="connsiteX1872" fmla="*/ 1325915 w 1543230"/>
              <a:gd name="connsiteY1872" fmla="*/ 717416 h 2174364"/>
              <a:gd name="connsiteX1873" fmla="*/ 1339130 w 1543230"/>
              <a:gd name="connsiteY1873" fmla="*/ 723522 h 2174364"/>
              <a:gd name="connsiteX1874" fmla="*/ 1331789 w 1543230"/>
              <a:gd name="connsiteY1874" fmla="*/ 734207 h 2174364"/>
              <a:gd name="connsiteX1875" fmla="*/ 1325915 w 1543230"/>
              <a:gd name="connsiteY1875" fmla="*/ 734207 h 2174364"/>
              <a:gd name="connsiteX1876" fmla="*/ 1328852 w 1543230"/>
              <a:gd name="connsiteY1876" fmla="*/ 740313 h 2174364"/>
              <a:gd name="connsiteX1877" fmla="*/ 1320042 w 1543230"/>
              <a:gd name="connsiteY1877" fmla="*/ 747944 h 2174364"/>
              <a:gd name="connsiteX1878" fmla="*/ 1309764 w 1543230"/>
              <a:gd name="connsiteY1878" fmla="*/ 750998 h 2174364"/>
              <a:gd name="connsiteX1879" fmla="*/ 1305358 w 1543230"/>
              <a:gd name="connsiteY1879" fmla="*/ 757103 h 2174364"/>
              <a:gd name="connsiteX1880" fmla="*/ 1287738 w 1543230"/>
              <a:gd name="connsiteY1880" fmla="*/ 757103 h 2174364"/>
              <a:gd name="connsiteX1881" fmla="*/ 1314169 w 1543230"/>
              <a:gd name="connsiteY1881" fmla="*/ 767788 h 2174364"/>
              <a:gd name="connsiteX1882" fmla="*/ 1308295 w 1543230"/>
              <a:gd name="connsiteY1882" fmla="*/ 770840 h 2174364"/>
              <a:gd name="connsiteX1883" fmla="*/ 1328852 w 1543230"/>
              <a:gd name="connsiteY1883" fmla="*/ 790684 h 2174364"/>
              <a:gd name="connsiteX1884" fmla="*/ 1345004 w 1543230"/>
              <a:gd name="connsiteY1884" fmla="*/ 807475 h 2174364"/>
              <a:gd name="connsiteX1885" fmla="*/ 1342067 w 1543230"/>
              <a:gd name="connsiteY1885" fmla="*/ 816633 h 2174364"/>
              <a:gd name="connsiteX1886" fmla="*/ 1327384 w 1543230"/>
              <a:gd name="connsiteY1886" fmla="*/ 816633 h 2174364"/>
              <a:gd name="connsiteX1887" fmla="*/ 1322978 w 1543230"/>
              <a:gd name="connsiteY1887" fmla="*/ 810527 h 2174364"/>
              <a:gd name="connsiteX1888" fmla="*/ 1312700 w 1543230"/>
              <a:gd name="connsiteY1888" fmla="*/ 807475 h 2174364"/>
              <a:gd name="connsiteX1889" fmla="*/ 1303890 w 1543230"/>
              <a:gd name="connsiteY1889" fmla="*/ 813580 h 2174364"/>
              <a:gd name="connsiteX1890" fmla="*/ 1331789 w 1543230"/>
              <a:gd name="connsiteY1890" fmla="*/ 830371 h 2174364"/>
              <a:gd name="connsiteX1891" fmla="*/ 1347941 w 1543230"/>
              <a:gd name="connsiteY1891" fmla="*/ 833424 h 2174364"/>
              <a:gd name="connsiteX1892" fmla="*/ 1342067 w 1543230"/>
              <a:gd name="connsiteY1892" fmla="*/ 839530 h 2174364"/>
              <a:gd name="connsiteX1893" fmla="*/ 1343535 w 1543230"/>
              <a:gd name="connsiteY1893" fmla="*/ 856320 h 2174364"/>
              <a:gd name="connsiteX1894" fmla="*/ 1356751 w 1543230"/>
              <a:gd name="connsiteY1894" fmla="*/ 863952 h 2174364"/>
              <a:gd name="connsiteX1895" fmla="*/ 1364092 w 1543230"/>
              <a:gd name="connsiteY1895" fmla="*/ 870058 h 2174364"/>
              <a:gd name="connsiteX1896" fmla="*/ 1353814 w 1543230"/>
              <a:gd name="connsiteY1896" fmla="*/ 867005 h 2174364"/>
              <a:gd name="connsiteX1897" fmla="*/ 1340598 w 1543230"/>
              <a:gd name="connsiteY1897" fmla="*/ 867005 h 2174364"/>
              <a:gd name="connsiteX1898" fmla="*/ 1350877 w 1543230"/>
              <a:gd name="connsiteY1898" fmla="*/ 873111 h 2174364"/>
              <a:gd name="connsiteX1899" fmla="*/ 1358219 w 1543230"/>
              <a:gd name="connsiteY1899" fmla="*/ 886848 h 2174364"/>
              <a:gd name="connsiteX1900" fmla="*/ 1346472 w 1543230"/>
              <a:gd name="connsiteY1900" fmla="*/ 889902 h 2174364"/>
              <a:gd name="connsiteX1901" fmla="*/ 1355283 w 1543230"/>
              <a:gd name="connsiteY1901" fmla="*/ 896007 h 2174364"/>
              <a:gd name="connsiteX1902" fmla="*/ 1346472 w 1543230"/>
              <a:gd name="connsiteY1902" fmla="*/ 899059 h 2174364"/>
              <a:gd name="connsiteX1903" fmla="*/ 1339130 w 1543230"/>
              <a:gd name="connsiteY1903" fmla="*/ 896007 h 2174364"/>
              <a:gd name="connsiteX1904" fmla="*/ 1333257 w 1543230"/>
              <a:gd name="connsiteY1904" fmla="*/ 886848 h 2174364"/>
              <a:gd name="connsiteX1905" fmla="*/ 1324447 w 1543230"/>
              <a:gd name="connsiteY1905" fmla="*/ 883796 h 2174364"/>
              <a:gd name="connsiteX1906" fmla="*/ 1320042 w 1543230"/>
              <a:gd name="connsiteY1906" fmla="*/ 892954 h 2174364"/>
              <a:gd name="connsiteX1907" fmla="*/ 1308295 w 1543230"/>
              <a:gd name="connsiteY1907" fmla="*/ 889902 h 2174364"/>
              <a:gd name="connsiteX1908" fmla="*/ 1318574 w 1543230"/>
              <a:gd name="connsiteY1908" fmla="*/ 896007 h 2174364"/>
              <a:gd name="connsiteX1909" fmla="*/ 1327384 w 1543230"/>
              <a:gd name="connsiteY1909" fmla="*/ 899059 h 2174364"/>
              <a:gd name="connsiteX1910" fmla="*/ 1339130 w 1543230"/>
              <a:gd name="connsiteY1910" fmla="*/ 906692 h 2174364"/>
              <a:gd name="connsiteX1911" fmla="*/ 1334726 w 1543230"/>
              <a:gd name="connsiteY1911" fmla="*/ 915850 h 2174364"/>
              <a:gd name="connsiteX1912" fmla="*/ 1328852 w 1543230"/>
              <a:gd name="connsiteY1912" fmla="*/ 923483 h 2174364"/>
              <a:gd name="connsiteX1913" fmla="*/ 1321510 w 1543230"/>
              <a:gd name="connsiteY1913" fmla="*/ 918903 h 2174364"/>
              <a:gd name="connsiteX1914" fmla="*/ 1320042 w 1543230"/>
              <a:gd name="connsiteY1914" fmla="*/ 923483 h 2174364"/>
              <a:gd name="connsiteX1915" fmla="*/ 1317105 w 1543230"/>
              <a:gd name="connsiteY1915" fmla="*/ 918903 h 2174364"/>
              <a:gd name="connsiteX1916" fmla="*/ 1309764 w 1543230"/>
              <a:gd name="connsiteY1916" fmla="*/ 923483 h 2174364"/>
              <a:gd name="connsiteX1917" fmla="*/ 1299485 w 1543230"/>
              <a:gd name="connsiteY1917" fmla="*/ 918903 h 2174364"/>
              <a:gd name="connsiteX1918" fmla="*/ 1289207 w 1543230"/>
              <a:gd name="connsiteY1918" fmla="*/ 923483 h 2174364"/>
              <a:gd name="connsiteX1919" fmla="*/ 1271587 w 1543230"/>
              <a:gd name="connsiteY1919" fmla="*/ 923483 h 2174364"/>
              <a:gd name="connsiteX1920" fmla="*/ 1277460 w 1543230"/>
              <a:gd name="connsiteY1920" fmla="*/ 926535 h 2174364"/>
              <a:gd name="connsiteX1921" fmla="*/ 1281865 w 1543230"/>
              <a:gd name="connsiteY1921" fmla="*/ 932641 h 2174364"/>
              <a:gd name="connsiteX1922" fmla="*/ 1303890 w 1543230"/>
              <a:gd name="connsiteY1922" fmla="*/ 932641 h 2174364"/>
              <a:gd name="connsiteX1923" fmla="*/ 1309764 w 1543230"/>
              <a:gd name="connsiteY1923" fmla="*/ 938746 h 2174364"/>
              <a:gd name="connsiteX1924" fmla="*/ 1365561 w 1543230"/>
              <a:gd name="connsiteY1924" fmla="*/ 955537 h 2174364"/>
              <a:gd name="connsiteX1925" fmla="*/ 1358219 w 1543230"/>
              <a:gd name="connsiteY1925" fmla="*/ 960116 h 2174364"/>
              <a:gd name="connsiteX1926" fmla="*/ 1349409 w 1543230"/>
              <a:gd name="connsiteY1926" fmla="*/ 955537 h 2174364"/>
              <a:gd name="connsiteX1927" fmla="*/ 1327384 w 1543230"/>
              <a:gd name="connsiteY1927" fmla="*/ 955537 h 2174364"/>
              <a:gd name="connsiteX1928" fmla="*/ 1331789 w 1543230"/>
              <a:gd name="connsiteY1928" fmla="*/ 960116 h 2174364"/>
              <a:gd name="connsiteX1929" fmla="*/ 1343535 w 1543230"/>
              <a:gd name="connsiteY1929" fmla="*/ 966222 h 2174364"/>
              <a:gd name="connsiteX1930" fmla="*/ 1336194 w 1543230"/>
              <a:gd name="connsiteY1930" fmla="*/ 969275 h 2174364"/>
              <a:gd name="connsiteX1931" fmla="*/ 1328852 w 1543230"/>
              <a:gd name="connsiteY1931" fmla="*/ 975381 h 2174364"/>
              <a:gd name="connsiteX1932" fmla="*/ 1314169 w 1543230"/>
              <a:gd name="connsiteY1932" fmla="*/ 966222 h 2174364"/>
              <a:gd name="connsiteX1933" fmla="*/ 1315637 w 1543230"/>
              <a:gd name="connsiteY1933" fmla="*/ 969275 h 2174364"/>
              <a:gd name="connsiteX1934" fmla="*/ 1299485 w 1543230"/>
              <a:gd name="connsiteY1934" fmla="*/ 975381 h 2174364"/>
              <a:gd name="connsiteX1935" fmla="*/ 1283333 w 1543230"/>
              <a:gd name="connsiteY1935" fmla="*/ 966222 h 2174364"/>
              <a:gd name="connsiteX1936" fmla="*/ 1230473 w 1543230"/>
              <a:gd name="connsiteY1936" fmla="*/ 966222 h 2174364"/>
              <a:gd name="connsiteX1937" fmla="*/ 1239283 w 1543230"/>
              <a:gd name="connsiteY1937" fmla="*/ 972328 h 2174364"/>
              <a:gd name="connsiteX1938" fmla="*/ 1251030 w 1543230"/>
              <a:gd name="connsiteY1938" fmla="*/ 972328 h 2174364"/>
              <a:gd name="connsiteX1939" fmla="*/ 1258372 w 1543230"/>
              <a:gd name="connsiteY1939" fmla="*/ 975381 h 2174364"/>
              <a:gd name="connsiteX1940" fmla="*/ 1268650 w 1543230"/>
              <a:gd name="connsiteY1940" fmla="*/ 975381 h 2174364"/>
              <a:gd name="connsiteX1941" fmla="*/ 1277460 w 1543230"/>
              <a:gd name="connsiteY1941" fmla="*/ 972328 h 2174364"/>
              <a:gd name="connsiteX1942" fmla="*/ 1281865 w 1543230"/>
              <a:gd name="connsiteY1942" fmla="*/ 979960 h 2174364"/>
              <a:gd name="connsiteX1943" fmla="*/ 1286270 w 1543230"/>
              <a:gd name="connsiteY1943" fmla="*/ 989118 h 2174364"/>
              <a:gd name="connsiteX1944" fmla="*/ 1289207 w 1543230"/>
              <a:gd name="connsiteY1944" fmla="*/ 992171 h 2174364"/>
              <a:gd name="connsiteX1945" fmla="*/ 1305358 w 1543230"/>
              <a:gd name="connsiteY1945" fmla="*/ 999803 h 2174364"/>
              <a:gd name="connsiteX1946" fmla="*/ 1314169 w 1543230"/>
              <a:gd name="connsiteY1946" fmla="*/ 995224 h 2174364"/>
              <a:gd name="connsiteX1947" fmla="*/ 1324447 w 1543230"/>
              <a:gd name="connsiteY1947" fmla="*/ 1002856 h 2174364"/>
              <a:gd name="connsiteX1948" fmla="*/ 1333257 w 1543230"/>
              <a:gd name="connsiteY1948" fmla="*/ 995224 h 2174364"/>
              <a:gd name="connsiteX1949" fmla="*/ 1340598 w 1543230"/>
              <a:gd name="connsiteY1949" fmla="*/ 1002856 h 2174364"/>
              <a:gd name="connsiteX1950" fmla="*/ 1347941 w 1543230"/>
              <a:gd name="connsiteY1950" fmla="*/ 1005909 h 2174364"/>
              <a:gd name="connsiteX1951" fmla="*/ 1340598 w 1543230"/>
              <a:gd name="connsiteY1951" fmla="*/ 1008962 h 2174364"/>
              <a:gd name="connsiteX1952" fmla="*/ 1330320 w 1543230"/>
              <a:gd name="connsiteY1952" fmla="*/ 1005909 h 2174364"/>
              <a:gd name="connsiteX1953" fmla="*/ 1311232 w 1543230"/>
              <a:gd name="connsiteY1953" fmla="*/ 1005909 h 2174364"/>
              <a:gd name="connsiteX1954" fmla="*/ 1317105 w 1543230"/>
              <a:gd name="connsiteY1954" fmla="*/ 1012015 h 2174364"/>
              <a:gd name="connsiteX1955" fmla="*/ 1325915 w 1543230"/>
              <a:gd name="connsiteY1955" fmla="*/ 1019647 h 2174364"/>
              <a:gd name="connsiteX1956" fmla="*/ 1320042 w 1543230"/>
              <a:gd name="connsiteY1956" fmla="*/ 1022700 h 2174364"/>
              <a:gd name="connsiteX1957" fmla="*/ 1308295 w 1543230"/>
              <a:gd name="connsiteY1957" fmla="*/ 1015067 h 2174364"/>
              <a:gd name="connsiteX1958" fmla="*/ 1289207 w 1543230"/>
              <a:gd name="connsiteY1958" fmla="*/ 1012015 h 2174364"/>
              <a:gd name="connsiteX1959" fmla="*/ 1258372 w 1543230"/>
              <a:gd name="connsiteY1959" fmla="*/ 1019647 h 2174364"/>
              <a:gd name="connsiteX1960" fmla="*/ 1274524 w 1543230"/>
              <a:gd name="connsiteY1960" fmla="*/ 1025752 h 2174364"/>
              <a:gd name="connsiteX1961" fmla="*/ 1262776 w 1543230"/>
              <a:gd name="connsiteY1961" fmla="*/ 1048649 h 2174364"/>
              <a:gd name="connsiteX1962" fmla="*/ 1267181 w 1543230"/>
              <a:gd name="connsiteY1962" fmla="*/ 1054754 h 2174364"/>
              <a:gd name="connsiteX1963" fmla="*/ 1262776 w 1543230"/>
              <a:gd name="connsiteY1963" fmla="*/ 1059334 h 2174364"/>
              <a:gd name="connsiteX1964" fmla="*/ 1258372 w 1543230"/>
              <a:gd name="connsiteY1964" fmla="*/ 1051702 h 2174364"/>
              <a:gd name="connsiteX1965" fmla="*/ 1245156 w 1543230"/>
              <a:gd name="connsiteY1965" fmla="*/ 1054754 h 2174364"/>
              <a:gd name="connsiteX1966" fmla="*/ 1240751 w 1543230"/>
              <a:gd name="connsiteY1966" fmla="*/ 1062387 h 2174364"/>
              <a:gd name="connsiteX1967" fmla="*/ 1212853 w 1543230"/>
              <a:gd name="connsiteY1967" fmla="*/ 1065439 h 2174364"/>
              <a:gd name="connsiteX1968" fmla="*/ 1209916 w 1543230"/>
              <a:gd name="connsiteY1968" fmla="*/ 1074598 h 2174364"/>
              <a:gd name="connsiteX1969" fmla="*/ 1176145 w 1543230"/>
              <a:gd name="connsiteY1969" fmla="*/ 1082230 h 2174364"/>
              <a:gd name="connsiteX1970" fmla="*/ 1183486 w 1543230"/>
              <a:gd name="connsiteY1970" fmla="*/ 1091389 h 2174364"/>
              <a:gd name="connsiteX1971" fmla="*/ 1196701 w 1543230"/>
              <a:gd name="connsiteY1971" fmla="*/ 1091389 h 2174364"/>
              <a:gd name="connsiteX1972" fmla="*/ 1201106 w 1543230"/>
              <a:gd name="connsiteY1972" fmla="*/ 1082230 h 2174364"/>
              <a:gd name="connsiteX1973" fmla="*/ 1220194 w 1543230"/>
              <a:gd name="connsiteY1973" fmla="*/ 1082230 h 2174364"/>
              <a:gd name="connsiteX1974" fmla="*/ 1234878 w 1543230"/>
              <a:gd name="connsiteY1974" fmla="*/ 1085283 h 2174364"/>
              <a:gd name="connsiteX1975" fmla="*/ 1229005 w 1543230"/>
              <a:gd name="connsiteY1975" fmla="*/ 1091389 h 2174364"/>
              <a:gd name="connsiteX1976" fmla="*/ 1211385 w 1543230"/>
              <a:gd name="connsiteY1976" fmla="*/ 1094441 h 2174364"/>
              <a:gd name="connsiteX1977" fmla="*/ 1211385 w 1543230"/>
              <a:gd name="connsiteY1977" fmla="*/ 1108179 h 2174364"/>
              <a:gd name="connsiteX1978" fmla="*/ 1193765 w 1543230"/>
              <a:gd name="connsiteY1978" fmla="*/ 1111231 h 2174364"/>
              <a:gd name="connsiteX1979" fmla="*/ 1183486 w 1543230"/>
              <a:gd name="connsiteY1979" fmla="*/ 1108179 h 2174364"/>
              <a:gd name="connsiteX1980" fmla="*/ 1170271 w 1543230"/>
              <a:gd name="connsiteY1980" fmla="*/ 1108179 h 2174364"/>
              <a:gd name="connsiteX1981" fmla="*/ 1159992 w 1543230"/>
              <a:gd name="connsiteY1981" fmla="*/ 1111231 h 2174364"/>
              <a:gd name="connsiteX1982" fmla="*/ 1149714 w 1543230"/>
              <a:gd name="connsiteY1982" fmla="*/ 1111231 h 2174364"/>
              <a:gd name="connsiteX1983" fmla="*/ 1127689 w 1543230"/>
              <a:gd name="connsiteY1983" fmla="*/ 1118864 h 2174364"/>
              <a:gd name="connsiteX1984" fmla="*/ 1114474 w 1543230"/>
              <a:gd name="connsiteY1984" fmla="*/ 1118864 h 2174364"/>
              <a:gd name="connsiteX1985" fmla="*/ 1105663 w 1543230"/>
              <a:gd name="connsiteY1985" fmla="*/ 1135655 h 2174364"/>
              <a:gd name="connsiteX1986" fmla="*/ 1155588 w 1543230"/>
              <a:gd name="connsiteY1986" fmla="*/ 1131075 h 2174364"/>
              <a:gd name="connsiteX1987" fmla="*/ 1158524 w 1543230"/>
              <a:gd name="connsiteY1987" fmla="*/ 1138707 h 2174364"/>
              <a:gd name="connsiteX1988" fmla="*/ 1165866 w 1543230"/>
              <a:gd name="connsiteY1988" fmla="*/ 1138707 h 2174364"/>
              <a:gd name="connsiteX1989" fmla="*/ 1164397 w 1543230"/>
              <a:gd name="connsiteY1989" fmla="*/ 1134128 h 2174364"/>
              <a:gd name="connsiteX1990" fmla="*/ 1167334 w 1543230"/>
              <a:gd name="connsiteY1990" fmla="*/ 1128022 h 2174364"/>
              <a:gd name="connsiteX1991" fmla="*/ 1170271 w 1543230"/>
              <a:gd name="connsiteY1991" fmla="*/ 1138707 h 2174364"/>
              <a:gd name="connsiteX1992" fmla="*/ 1201106 w 1543230"/>
              <a:gd name="connsiteY1992" fmla="*/ 1141760 h 2174364"/>
              <a:gd name="connsiteX1993" fmla="*/ 1198170 w 1543230"/>
              <a:gd name="connsiteY1993" fmla="*/ 1147866 h 2174364"/>
              <a:gd name="connsiteX1994" fmla="*/ 1204042 w 1543230"/>
              <a:gd name="connsiteY1994" fmla="*/ 1141760 h 2174364"/>
              <a:gd name="connsiteX1995" fmla="*/ 1209916 w 1543230"/>
              <a:gd name="connsiteY1995" fmla="*/ 1138707 h 2174364"/>
              <a:gd name="connsiteX1996" fmla="*/ 1206979 w 1543230"/>
              <a:gd name="connsiteY1996" fmla="*/ 1147866 h 2174364"/>
              <a:gd name="connsiteX1997" fmla="*/ 1192296 w 1543230"/>
              <a:gd name="connsiteY1997" fmla="*/ 1155498 h 2174364"/>
              <a:gd name="connsiteX1998" fmla="*/ 1182017 w 1543230"/>
              <a:gd name="connsiteY1998" fmla="*/ 1155498 h 2174364"/>
              <a:gd name="connsiteX1999" fmla="*/ 1176145 w 1543230"/>
              <a:gd name="connsiteY1999" fmla="*/ 1158551 h 2174364"/>
              <a:gd name="connsiteX2000" fmla="*/ 1151182 w 1543230"/>
              <a:gd name="connsiteY2000" fmla="*/ 1161603 h 2174364"/>
              <a:gd name="connsiteX2001" fmla="*/ 1142372 w 1543230"/>
              <a:gd name="connsiteY2001" fmla="*/ 1158551 h 2174364"/>
              <a:gd name="connsiteX2002" fmla="*/ 1126220 w 1543230"/>
              <a:gd name="connsiteY2002" fmla="*/ 1167709 h 2174364"/>
              <a:gd name="connsiteX2003" fmla="*/ 1108600 w 1543230"/>
              <a:gd name="connsiteY2003" fmla="*/ 1167709 h 2174364"/>
              <a:gd name="connsiteX2004" fmla="*/ 1101259 w 1543230"/>
              <a:gd name="connsiteY2004" fmla="*/ 1175341 h 2174364"/>
              <a:gd name="connsiteX2005" fmla="*/ 1083638 w 1543230"/>
              <a:gd name="connsiteY2005" fmla="*/ 1173815 h 2174364"/>
              <a:gd name="connsiteX2006" fmla="*/ 1077765 w 1543230"/>
              <a:gd name="connsiteY2006" fmla="*/ 1184500 h 2174364"/>
              <a:gd name="connsiteX2007" fmla="*/ 1080702 w 1543230"/>
              <a:gd name="connsiteY2007" fmla="*/ 1184500 h 2174364"/>
              <a:gd name="connsiteX2008" fmla="*/ 1089512 w 1543230"/>
              <a:gd name="connsiteY2008" fmla="*/ 1184500 h 2174364"/>
              <a:gd name="connsiteX2009" fmla="*/ 1105663 w 1543230"/>
              <a:gd name="connsiteY2009" fmla="*/ 1184500 h 2174364"/>
              <a:gd name="connsiteX2010" fmla="*/ 1095385 w 1543230"/>
              <a:gd name="connsiteY2010" fmla="*/ 1187553 h 2174364"/>
              <a:gd name="connsiteX2011" fmla="*/ 1076297 w 1543230"/>
              <a:gd name="connsiteY2011" fmla="*/ 1187553 h 2174364"/>
              <a:gd name="connsiteX2012" fmla="*/ 927994 w 1543230"/>
              <a:gd name="connsiteY2012" fmla="*/ 1599685 h 2174364"/>
              <a:gd name="connsiteX2013" fmla="*/ 513921 w 1543230"/>
              <a:gd name="connsiteY2013" fmla="*/ 1599685 h 2174364"/>
              <a:gd name="connsiteX2014" fmla="*/ 512452 w 1543230"/>
              <a:gd name="connsiteY2014" fmla="*/ 1599685 h 2174364"/>
              <a:gd name="connsiteX2015" fmla="*/ 515389 w 1543230"/>
              <a:gd name="connsiteY2015" fmla="*/ 1593580 h 2174364"/>
              <a:gd name="connsiteX2016" fmla="*/ 510984 w 1543230"/>
              <a:gd name="connsiteY2016" fmla="*/ 1592053 h 2174364"/>
              <a:gd name="connsiteX2017" fmla="*/ 508048 w 1543230"/>
              <a:gd name="connsiteY2017" fmla="*/ 1589000 h 2174364"/>
              <a:gd name="connsiteX2018" fmla="*/ 515389 w 1543230"/>
              <a:gd name="connsiteY2018" fmla="*/ 1587474 h 2174364"/>
              <a:gd name="connsiteX2019" fmla="*/ 510984 w 1543230"/>
              <a:gd name="connsiteY2019" fmla="*/ 1582895 h 2174364"/>
              <a:gd name="connsiteX2020" fmla="*/ 506579 w 1543230"/>
              <a:gd name="connsiteY2020" fmla="*/ 1581368 h 2174364"/>
              <a:gd name="connsiteX2021" fmla="*/ 499238 w 1543230"/>
              <a:gd name="connsiteY2021" fmla="*/ 1575263 h 2174364"/>
              <a:gd name="connsiteX2022" fmla="*/ 508048 w 1543230"/>
              <a:gd name="connsiteY2022" fmla="*/ 1572210 h 2174364"/>
              <a:gd name="connsiteX2023" fmla="*/ 510984 w 1543230"/>
              <a:gd name="connsiteY2023" fmla="*/ 1573736 h 2174364"/>
              <a:gd name="connsiteX2024" fmla="*/ 521263 w 1543230"/>
              <a:gd name="connsiteY2024" fmla="*/ 1572210 h 2174364"/>
              <a:gd name="connsiteX2025" fmla="*/ 522731 w 1543230"/>
              <a:gd name="connsiteY2025" fmla="*/ 1572210 h 2174364"/>
              <a:gd name="connsiteX2026" fmla="*/ 522731 w 1543230"/>
              <a:gd name="connsiteY2026" fmla="*/ 1570683 h 2174364"/>
              <a:gd name="connsiteX2027" fmla="*/ 518326 w 1543230"/>
              <a:gd name="connsiteY2027" fmla="*/ 1570683 h 2174364"/>
              <a:gd name="connsiteX2028" fmla="*/ 510984 w 1543230"/>
              <a:gd name="connsiteY2028" fmla="*/ 1564578 h 2174364"/>
              <a:gd name="connsiteX2029" fmla="*/ 505111 w 1543230"/>
              <a:gd name="connsiteY2029" fmla="*/ 1561525 h 2174364"/>
              <a:gd name="connsiteX2030" fmla="*/ 506579 w 1543230"/>
              <a:gd name="connsiteY2030" fmla="*/ 1556945 h 2174364"/>
              <a:gd name="connsiteX2031" fmla="*/ 505111 w 1543230"/>
              <a:gd name="connsiteY2031" fmla="*/ 1556945 h 2174364"/>
              <a:gd name="connsiteX2032" fmla="*/ 506579 w 1543230"/>
              <a:gd name="connsiteY2032" fmla="*/ 1553893 h 2174364"/>
              <a:gd name="connsiteX2033" fmla="*/ 508048 w 1543230"/>
              <a:gd name="connsiteY2033" fmla="*/ 1547787 h 2174364"/>
              <a:gd name="connsiteX2034" fmla="*/ 527136 w 1543230"/>
              <a:gd name="connsiteY2034" fmla="*/ 1541682 h 2174364"/>
              <a:gd name="connsiteX2035" fmla="*/ 537414 w 1543230"/>
              <a:gd name="connsiteY2035" fmla="*/ 1540155 h 2174364"/>
              <a:gd name="connsiteX2036" fmla="*/ 546225 w 1543230"/>
              <a:gd name="connsiteY2036" fmla="*/ 1537102 h 2174364"/>
              <a:gd name="connsiteX2037" fmla="*/ 540351 w 1543230"/>
              <a:gd name="connsiteY2037" fmla="*/ 1534049 h 2174364"/>
              <a:gd name="connsiteX2038" fmla="*/ 541820 w 1543230"/>
              <a:gd name="connsiteY2038" fmla="*/ 1530997 h 2174364"/>
              <a:gd name="connsiteX2039" fmla="*/ 535946 w 1543230"/>
              <a:gd name="connsiteY2039" fmla="*/ 1527943 h 2174364"/>
              <a:gd name="connsiteX2040" fmla="*/ 538883 w 1543230"/>
              <a:gd name="connsiteY2040" fmla="*/ 1526417 h 2174364"/>
              <a:gd name="connsiteX2041" fmla="*/ 540351 w 1543230"/>
              <a:gd name="connsiteY2041" fmla="*/ 1524891 h 2174364"/>
              <a:gd name="connsiteX2042" fmla="*/ 544756 w 1543230"/>
              <a:gd name="connsiteY2042" fmla="*/ 1526417 h 2174364"/>
              <a:gd name="connsiteX2043" fmla="*/ 559440 w 1543230"/>
              <a:gd name="connsiteY2043" fmla="*/ 1523364 h 2174364"/>
              <a:gd name="connsiteX2044" fmla="*/ 555034 w 1543230"/>
              <a:gd name="connsiteY2044" fmla="*/ 1518785 h 2174364"/>
              <a:gd name="connsiteX2045" fmla="*/ 553566 w 1543230"/>
              <a:gd name="connsiteY2045" fmla="*/ 1518785 h 2174364"/>
              <a:gd name="connsiteX2046" fmla="*/ 549161 w 1543230"/>
              <a:gd name="connsiteY2046" fmla="*/ 1517258 h 2174364"/>
              <a:gd name="connsiteX2047" fmla="*/ 552098 w 1543230"/>
              <a:gd name="connsiteY2047" fmla="*/ 1515732 h 2174364"/>
              <a:gd name="connsiteX2048" fmla="*/ 553566 w 1543230"/>
              <a:gd name="connsiteY2048" fmla="*/ 1512679 h 2174364"/>
              <a:gd name="connsiteX2049" fmla="*/ 555034 w 1543230"/>
              <a:gd name="connsiteY2049" fmla="*/ 1517258 h 2174364"/>
              <a:gd name="connsiteX2050" fmla="*/ 557971 w 1543230"/>
              <a:gd name="connsiteY2050" fmla="*/ 1511153 h 2174364"/>
              <a:gd name="connsiteX2051" fmla="*/ 549161 w 1543230"/>
              <a:gd name="connsiteY2051" fmla="*/ 1508100 h 2174364"/>
              <a:gd name="connsiteX2052" fmla="*/ 540351 w 1543230"/>
              <a:gd name="connsiteY2052" fmla="*/ 1505047 h 2174364"/>
              <a:gd name="connsiteX2053" fmla="*/ 553566 w 1543230"/>
              <a:gd name="connsiteY2053" fmla="*/ 1503521 h 2174364"/>
              <a:gd name="connsiteX2054" fmla="*/ 556503 w 1543230"/>
              <a:gd name="connsiteY2054" fmla="*/ 1503521 h 2174364"/>
              <a:gd name="connsiteX2055" fmla="*/ 562377 w 1543230"/>
              <a:gd name="connsiteY2055" fmla="*/ 1501994 h 2174364"/>
              <a:gd name="connsiteX2056" fmla="*/ 572654 w 1543230"/>
              <a:gd name="connsiteY2056" fmla="*/ 1501994 h 2174364"/>
              <a:gd name="connsiteX2057" fmla="*/ 575591 w 1543230"/>
              <a:gd name="connsiteY2057" fmla="*/ 1503521 h 2174364"/>
              <a:gd name="connsiteX2058" fmla="*/ 590275 w 1543230"/>
              <a:gd name="connsiteY2058" fmla="*/ 1501994 h 2174364"/>
              <a:gd name="connsiteX2059" fmla="*/ 591743 w 1543230"/>
              <a:gd name="connsiteY2059" fmla="*/ 1501994 h 2174364"/>
              <a:gd name="connsiteX2060" fmla="*/ 579997 w 1543230"/>
              <a:gd name="connsiteY2060" fmla="*/ 1498942 h 2174364"/>
              <a:gd name="connsiteX2061" fmla="*/ 572654 w 1543230"/>
              <a:gd name="connsiteY2061" fmla="*/ 1500468 h 2174364"/>
              <a:gd name="connsiteX2062" fmla="*/ 538883 w 1543230"/>
              <a:gd name="connsiteY2062" fmla="*/ 1492836 h 2174364"/>
              <a:gd name="connsiteX2063" fmla="*/ 533009 w 1543230"/>
              <a:gd name="connsiteY2063" fmla="*/ 1489783 h 2174364"/>
              <a:gd name="connsiteX2064" fmla="*/ 540351 w 1543230"/>
              <a:gd name="connsiteY2064" fmla="*/ 1485204 h 2174364"/>
              <a:gd name="connsiteX2065" fmla="*/ 534478 w 1543230"/>
              <a:gd name="connsiteY2065" fmla="*/ 1485204 h 2174364"/>
              <a:gd name="connsiteX2066" fmla="*/ 531541 w 1543230"/>
              <a:gd name="connsiteY2066" fmla="*/ 1477572 h 2174364"/>
              <a:gd name="connsiteX2067" fmla="*/ 535946 w 1543230"/>
              <a:gd name="connsiteY2067" fmla="*/ 1477572 h 2174364"/>
              <a:gd name="connsiteX2068" fmla="*/ 537414 w 1543230"/>
              <a:gd name="connsiteY2068" fmla="*/ 1476046 h 2174364"/>
              <a:gd name="connsiteX2069" fmla="*/ 541820 w 1543230"/>
              <a:gd name="connsiteY2069" fmla="*/ 1476046 h 2174364"/>
              <a:gd name="connsiteX2070" fmla="*/ 543288 w 1543230"/>
              <a:gd name="connsiteY2070" fmla="*/ 1474519 h 2174364"/>
              <a:gd name="connsiteX2071" fmla="*/ 531541 w 1543230"/>
              <a:gd name="connsiteY2071" fmla="*/ 1474519 h 2174364"/>
              <a:gd name="connsiteX2072" fmla="*/ 525668 w 1543230"/>
              <a:gd name="connsiteY2072" fmla="*/ 1476046 h 2174364"/>
              <a:gd name="connsiteX2073" fmla="*/ 518326 w 1543230"/>
              <a:gd name="connsiteY2073" fmla="*/ 1472992 h 2174364"/>
              <a:gd name="connsiteX2074" fmla="*/ 522731 w 1543230"/>
              <a:gd name="connsiteY2074" fmla="*/ 1471466 h 2174364"/>
              <a:gd name="connsiteX2075" fmla="*/ 515389 w 1543230"/>
              <a:gd name="connsiteY2075" fmla="*/ 1469940 h 2174364"/>
              <a:gd name="connsiteX2076" fmla="*/ 505111 w 1543230"/>
              <a:gd name="connsiteY2076" fmla="*/ 1468413 h 2174364"/>
              <a:gd name="connsiteX2077" fmla="*/ 496301 w 1543230"/>
              <a:gd name="connsiteY2077" fmla="*/ 1468413 h 2174364"/>
              <a:gd name="connsiteX2078" fmla="*/ 487491 w 1543230"/>
              <a:gd name="connsiteY2078" fmla="*/ 1469940 h 2174364"/>
              <a:gd name="connsiteX2079" fmla="*/ 483086 w 1543230"/>
              <a:gd name="connsiteY2079" fmla="*/ 1465361 h 2174364"/>
              <a:gd name="connsiteX2080" fmla="*/ 488959 w 1543230"/>
              <a:gd name="connsiteY2080" fmla="*/ 1465361 h 2174364"/>
              <a:gd name="connsiteX2081" fmla="*/ 494832 w 1543230"/>
              <a:gd name="connsiteY2081" fmla="*/ 1460781 h 2174364"/>
              <a:gd name="connsiteX2082" fmla="*/ 509516 w 1543230"/>
              <a:gd name="connsiteY2082" fmla="*/ 1457729 h 2174364"/>
              <a:gd name="connsiteX2083" fmla="*/ 513921 w 1543230"/>
              <a:gd name="connsiteY2083" fmla="*/ 1459255 h 2174364"/>
              <a:gd name="connsiteX2084" fmla="*/ 519794 w 1543230"/>
              <a:gd name="connsiteY2084" fmla="*/ 1457729 h 2174364"/>
              <a:gd name="connsiteX2085" fmla="*/ 522731 w 1543230"/>
              <a:gd name="connsiteY2085" fmla="*/ 1457729 h 2174364"/>
              <a:gd name="connsiteX2086" fmla="*/ 525668 w 1543230"/>
              <a:gd name="connsiteY2086" fmla="*/ 1457729 h 2174364"/>
              <a:gd name="connsiteX2087" fmla="*/ 527136 w 1543230"/>
              <a:gd name="connsiteY2087" fmla="*/ 1457729 h 2174364"/>
              <a:gd name="connsiteX2088" fmla="*/ 531541 w 1543230"/>
              <a:gd name="connsiteY2088" fmla="*/ 1457729 h 2174364"/>
              <a:gd name="connsiteX2089" fmla="*/ 534478 w 1543230"/>
              <a:gd name="connsiteY2089" fmla="*/ 1456202 h 2174364"/>
              <a:gd name="connsiteX2090" fmla="*/ 537414 w 1543230"/>
              <a:gd name="connsiteY2090" fmla="*/ 1457729 h 2174364"/>
              <a:gd name="connsiteX2091" fmla="*/ 546225 w 1543230"/>
              <a:gd name="connsiteY2091" fmla="*/ 1456202 h 2174364"/>
              <a:gd name="connsiteX2092" fmla="*/ 547693 w 1543230"/>
              <a:gd name="connsiteY2092" fmla="*/ 1451623 h 2174364"/>
              <a:gd name="connsiteX2093" fmla="*/ 549161 w 1543230"/>
              <a:gd name="connsiteY2093" fmla="*/ 1445517 h 2174364"/>
              <a:gd name="connsiteX2094" fmla="*/ 559440 w 1543230"/>
              <a:gd name="connsiteY2094" fmla="*/ 1439411 h 2174364"/>
              <a:gd name="connsiteX2095" fmla="*/ 565313 w 1543230"/>
              <a:gd name="connsiteY2095" fmla="*/ 1437885 h 2174364"/>
              <a:gd name="connsiteX2096" fmla="*/ 578528 w 1543230"/>
              <a:gd name="connsiteY2096" fmla="*/ 1437885 h 2174364"/>
              <a:gd name="connsiteX2097" fmla="*/ 582933 w 1543230"/>
              <a:gd name="connsiteY2097" fmla="*/ 1437885 h 2174364"/>
              <a:gd name="connsiteX2098" fmla="*/ 588806 w 1543230"/>
              <a:gd name="connsiteY2098" fmla="*/ 1434832 h 2174364"/>
              <a:gd name="connsiteX2099" fmla="*/ 587338 w 1543230"/>
              <a:gd name="connsiteY2099" fmla="*/ 1431779 h 2174364"/>
              <a:gd name="connsiteX2100" fmla="*/ 593211 w 1543230"/>
              <a:gd name="connsiteY2100" fmla="*/ 1430253 h 2174364"/>
              <a:gd name="connsiteX2101" fmla="*/ 569718 w 1543230"/>
              <a:gd name="connsiteY2101" fmla="*/ 1425674 h 2174364"/>
              <a:gd name="connsiteX2102" fmla="*/ 568250 w 1543230"/>
              <a:gd name="connsiteY2102" fmla="*/ 1422621 h 2174364"/>
              <a:gd name="connsiteX2103" fmla="*/ 559440 w 1543230"/>
              <a:gd name="connsiteY2103" fmla="*/ 1422621 h 2174364"/>
              <a:gd name="connsiteX2104" fmla="*/ 559440 w 1543230"/>
              <a:gd name="connsiteY2104" fmla="*/ 1419568 h 2174364"/>
              <a:gd name="connsiteX2105" fmla="*/ 552098 w 1543230"/>
              <a:gd name="connsiteY2105" fmla="*/ 1419568 h 2174364"/>
              <a:gd name="connsiteX2106" fmla="*/ 549161 w 1543230"/>
              <a:gd name="connsiteY2106" fmla="*/ 1411936 h 2174364"/>
              <a:gd name="connsiteX2107" fmla="*/ 555034 w 1543230"/>
              <a:gd name="connsiteY2107" fmla="*/ 1410409 h 2174364"/>
              <a:gd name="connsiteX2108" fmla="*/ 557971 w 1543230"/>
              <a:gd name="connsiteY2108" fmla="*/ 1410409 h 2174364"/>
              <a:gd name="connsiteX2109" fmla="*/ 563845 w 1543230"/>
              <a:gd name="connsiteY2109" fmla="*/ 1410409 h 2174364"/>
              <a:gd name="connsiteX2110" fmla="*/ 568250 w 1543230"/>
              <a:gd name="connsiteY2110" fmla="*/ 1408883 h 2174364"/>
              <a:gd name="connsiteX2111" fmla="*/ 549161 w 1543230"/>
              <a:gd name="connsiteY2111" fmla="*/ 1404304 h 2174364"/>
              <a:gd name="connsiteX2112" fmla="*/ 528604 w 1543230"/>
              <a:gd name="connsiteY2112" fmla="*/ 1407357 h 2174364"/>
              <a:gd name="connsiteX2113" fmla="*/ 527136 w 1543230"/>
              <a:gd name="connsiteY2113" fmla="*/ 1405830 h 2174364"/>
              <a:gd name="connsiteX2114" fmla="*/ 515389 w 1543230"/>
              <a:gd name="connsiteY2114" fmla="*/ 1405830 h 2174364"/>
              <a:gd name="connsiteX2115" fmla="*/ 512452 w 1543230"/>
              <a:gd name="connsiteY2115" fmla="*/ 1402778 h 2174364"/>
              <a:gd name="connsiteX2116" fmla="*/ 518326 w 1543230"/>
              <a:gd name="connsiteY2116" fmla="*/ 1401251 h 2174364"/>
              <a:gd name="connsiteX2117" fmla="*/ 522731 w 1543230"/>
              <a:gd name="connsiteY2117" fmla="*/ 1398198 h 2174364"/>
              <a:gd name="connsiteX2118" fmla="*/ 519794 w 1543230"/>
              <a:gd name="connsiteY2118" fmla="*/ 1399724 h 2174364"/>
              <a:gd name="connsiteX2119" fmla="*/ 515389 w 1543230"/>
              <a:gd name="connsiteY2119" fmla="*/ 1396672 h 2174364"/>
              <a:gd name="connsiteX2120" fmla="*/ 510984 w 1543230"/>
              <a:gd name="connsiteY2120" fmla="*/ 1398198 h 2174364"/>
              <a:gd name="connsiteX2121" fmla="*/ 500706 w 1543230"/>
              <a:gd name="connsiteY2121" fmla="*/ 1395145 h 2174364"/>
              <a:gd name="connsiteX2122" fmla="*/ 483086 w 1543230"/>
              <a:gd name="connsiteY2122" fmla="*/ 1398198 h 2174364"/>
              <a:gd name="connsiteX2123" fmla="*/ 480149 w 1543230"/>
              <a:gd name="connsiteY2123" fmla="*/ 1392093 h 2174364"/>
              <a:gd name="connsiteX2124" fmla="*/ 480149 w 1543230"/>
              <a:gd name="connsiteY2124" fmla="*/ 1390566 h 2174364"/>
              <a:gd name="connsiteX2125" fmla="*/ 480149 w 1543230"/>
              <a:gd name="connsiteY2125" fmla="*/ 1387513 h 2174364"/>
              <a:gd name="connsiteX2126" fmla="*/ 474275 w 1543230"/>
              <a:gd name="connsiteY2126" fmla="*/ 1385987 h 2174364"/>
              <a:gd name="connsiteX2127" fmla="*/ 469870 w 1543230"/>
              <a:gd name="connsiteY2127" fmla="*/ 1382934 h 2174364"/>
              <a:gd name="connsiteX2128" fmla="*/ 477212 w 1543230"/>
              <a:gd name="connsiteY2128" fmla="*/ 1382934 h 2174364"/>
              <a:gd name="connsiteX2129" fmla="*/ 480149 w 1543230"/>
              <a:gd name="connsiteY2129" fmla="*/ 1384460 h 2174364"/>
              <a:gd name="connsiteX2130" fmla="*/ 477212 w 1543230"/>
              <a:gd name="connsiteY2130" fmla="*/ 1382934 h 2174364"/>
              <a:gd name="connsiteX2131" fmla="*/ 484554 w 1543230"/>
              <a:gd name="connsiteY2131" fmla="*/ 1381408 h 2174364"/>
              <a:gd name="connsiteX2132" fmla="*/ 487491 w 1543230"/>
              <a:gd name="connsiteY2132" fmla="*/ 1378354 h 2174364"/>
              <a:gd name="connsiteX2133" fmla="*/ 475744 w 1543230"/>
              <a:gd name="connsiteY2133" fmla="*/ 1378354 h 2174364"/>
              <a:gd name="connsiteX2134" fmla="*/ 472807 w 1543230"/>
              <a:gd name="connsiteY2134" fmla="*/ 1375302 h 2174364"/>
              <a:gd name="connsiteX2135" fmla="*/ 469870 w 1543230"/>
              <a:gd name="connsiteY2135" fmla="*/ 1373775 h 2174364"/>
              <a:gd name="connsiteX2136" fmla="*/ 466934 w 1543230"/>
              <a:gd name="connsiteY2136" fmla="*/ 1375302 h 2174364"/>
              <a:gd name="connsiteX2137" fmla="*/ 465466 w 1543230"/>
              <a:gd name="connsiteY2137" fmla="*/ 1372249 h 2174364"/>
              <a:gd name="connsiteX2138" fmla="*/ 466934 w 1543230"/>
              <a:gd name="connsiteY2138" fmla="*/ 1370723 h 2174364"/>
              <a:gd name="connsiteX2139" fmla="*/ 471339 w 1543230"/>
              <a:gd name="connsiteY2139" fmla="*/ 1369197 h 2174364"/>
              <a:gd name="connsiteX2140" fmla="*/ 474275 w 1543230"/>
              <a:gd name="connsiteY2140" fmla="*/ 1370723 h 2174364"/>
              <a:gd name="connsiteX2141" fmla="*/ 478681 w 1543230"/>
              <a:gd name="connsiteY2141" fmla="*/ 1367669 h 2174364"/>
              <a:gd name="connsiteX2142" fmla="*/ 480149 w 1543230"/>
              <a:gd name="connsiteY2142" fmla="*/ 1366143 h 2174364"/>
              <a:gd name="connsiteX2143" fmla="*/ 477212 w 1543230"/>
              <a:gd name="connsiteY2143" fmla="*/ 1366143 h 2174364"/>
              <a:gd name="connsiteX2144" fmla="*/ 471339 w 1543230"/>
              <a:gd name="connsiteY2144" fmla="*/ 1367669 h 2174364"/>
              <a:gd name="connsiteX2145" fmla="*/ 453719 w 1543230"/>
              <a:gd name="connsiteY2145" fmla="*/ 1364617 h 2174364"/>
              <a:gd name="connsiteX2146" fmla="*/ 450782 w 1543230"/>
              <a:gd name="connsiteY2146" fmla="*/ 1364617 h 2174364"/>
              <a:gd name="connsiteX2147" fmla="*/ 447846 w 1543230"/>
              <a:gd name="connsiteY2147" fmla="*/ 1364617 h 2174364"/>
              <a:gd name="connsiteX2148" fmla="*/ 446377 w 1543230"/>
              <a:gd name="connsiteY2148" fmla="*/ 1364617 h 2174364"/>
              <a:gd name="connsiteX2149" fmla="*/ 446377 w 1543230"/>
              <a:gd name="connsiteY2149" fmla="*/ 1365816 h 2174364"/>
              <a:gd name="connsiteX2150" fmla="*/ 430225 w 1543230"/>
              <a:gd name="connsiteY2150" fmla="*/ 1364617 h 2174364"/>
              <a:gd name="connsiteX2151" fmla="*/ 421415 w 1543230"/>
              <a:gd name="connsiteY2151" fmla="*/ 1366143 h 2174364"/>
              <a:gd name="connsiteX2152" fmla="*/ 415542 w 1543230"/>
              <a:gd name="connsiteY2152" fmla="*/ 1364617 h 2174364"/>
              <a:gd name="connsiteX2153" fmla="*/ 408200 w 1543230"/>
              <a:gd name="connsiteY2153" fmla="*/ 1367669 h 2174364"/>
              <a:gd name="connsiteX2154" fmla="*/ 402327 w 1543230"/>
              <a:gd name="connsiteY2154" fmla="*/ 1367669 h 2174364"/>
              <a:gd name="connsiteX2155" fmla="*/ 400859 w 1543230"/>
              <a:gd name="connsiteY2155" fmla="*/ 1364617 h 2174364"/>
              <a:gd name="connsiteX2156" fmla="*/ 399390 w 1543230"/>
              <a:gd name="connsiteY2156" fmla="*/ 1367669 h 2174364"/>
              <a:gd name="connsiteX2157" fmla="*/ 396453 w 1543230"/>
              <a:gd name="connsiteY2157" fmla="*/ 1367669 h 2174364"/>
              <a:gd name="connsiteX2158" fmla="*/ 390580 w 1543230"/>
              <a:gd name="connsiteY2158" fmla="*/ 1364617 h 2174364"/>
              <a:gd name="connsiteX2159" fmla="*/ 386175 w 1543230"/>
              <a:gd name="connsiteY2159" fmla="*/ 1367669 h 2174364"/>
              <a:gd name="connsiteX2160" fmla="*/ 383238 w 1543230"/>
              <a:gd name="connsiteY2160" fmla="*/ 1367669 h 2174364"/>
              <a:gd name="connsiteX2161" fmla="*/ 371491 w 1543230"/>
              <a:gd name="connsiteY2161" fmla="*/ 1367669 h 2174364"/>
              <a:gd name="connsiteX2162" fmla="*/ 368555 w 1543230"/>
              <a:gd name="connsiteY2162" fmla="*/ 1369197 h 2174364"/>
              <a:gd name="connsiteX2163" fmla="*/ 353871 w 1543230"/>
              <a:gd name="connsiteY2163" fmla="*/ 1369197 h 2174364"/>
              <a:gd name="connsiteX2164" fmla="*/ 336251 w 1543230"/>
              <a:gd name="connsiteY2164" fmla="*/ 1370723 h 2174364"/>
              <a:gd name="connsiteX2165" fmla="*/ 311289 w 1543230"/>
              <a:gd name="connsiteY2165" fmla="*/ 1370723 h 2174364"/>
              <a:gd name="connsiteX2166" fmla="*/ 308353 w 1543230"/>
              <a:gd name="connsiteY2166" fmla="*/ 1370723 h 2174364"/>
              <a:gd name="connsiteX2167" fmla="*/ 305416 w 1543230"/>
              <a:gd name="connsiteY2167" fmla="*/ 1372249 h 2174364"/>
              <a:gd name="connsiteX2168" fmla="*/ 286328 w 1543230"/>
              <a:gd name="connsiteY2168" fmla="*/ 1373775 h 2174364"/>
              <a:gd name="connsiteX2169" fmla="*/ 281923 w 1543230"/>
              <a:gd name="connsiteY2169" fmla="*/ 1361564 h 2174364"/>
              <a:gd name="connsiteX2170" fmla="*/ 296606 w 1543230"/>
              <a:gd name="connsiteY2170" fmla="*/ 1360038 h 2174364"/>
              <a:gd name="connsiteX2171" fmla="*/ 314226 w 1543230"/>
              <a:gd name="connsiteY2171" fmla="*/ 1358512 h 2174364"/>
              <a:gd name="connsiteX2172" fmla="*/ 317163 w 1543230"/>
              <a:gd name="connsiteY2172" fmla="*/ 1356985 h 2174364"/>
              <a:gd name="connsiteX2173" fmla="*/ 328910 w 1543230"/>
              <a:gd name="connsiteY2173" fmla="*/ 1355458 h 2174364"/>
              <a:gd name="connsiteX2174" fmla="*/ 331846 w 1543230"/>
              <a:gd name="connsiteY2174" fmla="*/ 1353932 h 2174364"/>
              <a:gd name="connsiteX2175" fmla="*/ 323036 w 1543230"/>
              <a:gd name="connsiteY2175" fmla="*/ 1352406 h 2174364"/>
              <a:gd name="connsiteX2176" fmla="*/ 317163 w 1543230"/>
              <a:gd name="connsiteY2176" fmla="*/ 1353932 h 2174364"/>
              <a:gd name="connsiteX2177" fmla="*/ 309821 w 1543230"/>
              <a:gd name="connsiteY2177" fmla="*/ 1352406 h 2174364"/>
              <a:gd name="connsiteX2178" fmla="*/ 315694 w 1543230"/>
              <a:gd name="connsiteY2178" fmla="*/ 1352406 h 2174364"/>
              <a:gd name="connsiteX2179" fmla="*/ 318631 w 1543230"/>
              <a:gd name="connsiteY2179" fmla="*/ 1350879 h 2174364"/>
              <a:gd name="connsiteX2180" fmla="*/ 327442 w 1543230"/>
              <a:gd name="connsiteY2180" fmla="*/ 1350879 h 2174364"/>
              <a:gd name="connsiteX2181" fmla="*/ 331846 w 1543230"/>
              <a:gd name="connsiteY2181" fmla="*/ 1350879 h 2174364"/>
              <a:gd name="connsiteX2182" fmla="*/ 336251 w 1543230"/>
              <a:gd name="connsiteY2182" fmla="*/ 1350879 h 2174364"/>
              <a:gd name="connsiteX2183" fmla="*/ 337720 w 1543230"/>
              <a:gd name="connsiteY2183" fmla="*/ 1349353 h 2174364"/>
              <a:gd name="connsiteX2184" fmla="*/ 339188 w 1543230"/>
              <a:gd name="connsiteY2184" fmla="*/ 1349353 h 2174364"/>
              <a:gd name="connsiteX2185" fmla="*/ 347998 w 1543230"/>
              <a:gd name="connsiteY2185" fmla="*/ 1347827 h 2174364"/>
              <a:gd name="connsiteX2186" fmla="*/ 349466 w 1543230"/>
              <a:gd name="connsiteY2186" fmla="*/ 1349353 h 2174364"/>
              <a:gd name="connsiteX2187" fmla="*/ 350935 w 1543230"/>
              <a:gd name="connsiteY2187" fmla="*/ 1347827 h 2174364"/>
              <a:gd name="connsiteX2188" fmla="*/ 392048 w 1543230"/>
              <a:gd name="connsiteY2188" fmla="*/ 1343247 h 2174364"/>
              <a:gd name="connsiteX2189" fmla="*/ 396453 w 1543230"/>
              <a:gd name="connsiteY2189" fmla="*/ 1344773 h 2174364"/>
              <a:gd name="connsiteX2190" fmla="*/ 403795 w 1543230"/>
              <a:gd name="connsiteY2190" fmla="*/ 1343247 h 2174364"/>
              <a:gd name="connsiteX2191" fmla="*/ 409668 w 1543230"/>
              <a:gd name="connsiteY2191" fmla="*/ 1346300 h 2174364"/>
              <a:gd name="connsiteX2192" fmla="*/ 403795 w 1543230"/>
              <a:gd name="connsiteY2192" fmla="*/ 1349353 h 2174364"/>
              <a:gd name="connsiteX2193" fmla="*/ 417010 w 1543230"/>
              <a:gd name="connsiteY2193" fmla="*/ 1350879 h 2174364"/>
              <a:gd name="connsiteX2194" fmla="*/ 425821 w 1543230"/>
              <a:gd name="connsiteY2194" fmla="*/ 1350879 h 2174364"/>
              <a:gd name="connsiteX2195" fmla="*/ 428757 w 1543230"/>
              <a:gd name="connsiteY2195" fmla="*/ 1350879 h 2174364"/>
              <a:gd name="connsiteX2196" fmla="*/ 431693 w 1543230"/>
              <a:gd name="connsiteY2196" fmla="*/ 1350879 h 2174364"/>
              <a:gd name="connsiteX2197" fmla="*/ 434630 w 1543230"/>
              <a:gd name="connsiteY2197" fmla="*/ 1353932 h 2174364"/>
              <a:gd name="connsiteX2198" fmla="*/ 440504 w 1543230"/>
              <a:gd name="connsiteY2198" fmla="*/ 1352406 h 2174364"/>
              <a:gd name="connsiteX2199" fmla="*/ 441972 w 1543230"/>
              <a:gd name="connsiteY2199" fmla="*/ 1352406 h 2174364"/>
              <a:gd name="connsiteX2200" fmla="*/ 443441 w 1543230"/>
              <a:gd name="connsiteY2200" fmla="*/ 1350879 h 2174364"/>
              <a:gd name="connsiteX2201" fmla="*/ 452250 w 1543230"/>
              <a:gd name="connsiteY2201" fmla="*/ 1352406 h 2174364"/>
              <a:gd name="connsiteX2202" fmla="*/ 465466 w 1543230"/>
              <a:gd name="connsiteY2202" fmla="*/ 1355458 h 2174364"/>
              <a:gd name="connsiteX2203" fmla="*/ 472807 w 1543230"/>
              <a:gd name="connsiteY2203" fmla="*/ 1356985 h 2174364"/>
              <a:gd name="connsiteX2204" fmla="*/ 475744 w 1543230"/>
              <a:gd name="connsiteY2204" fmla="*/ 1358512 h 2174364"/>
              <a:gd name="connsiteX2205" fmla="*/ 478681 w 1543230"/>
              <a:gd name="connsiteY2205" fmla="*/ 1355458 h 2174364"/>
              <a:gd name="connsiteX2206" fmla="*/ 477212 w 1543230"/>
              <a:gd name="connsiteY2206" fmla="*/ 1353932 h 2174364"/>
              <a:gd name="connsiteX2207" fmla="*/ 475744 w 1543230"/>
              <a:gd name="connsiteY2207" fmla="*/ 1353932 h 2174364"/>
              <a:gd name="connsiteX2208" fmla="*/ 471339 w 1543230"/>
              <a:gd name="connsiteY2208" fmla="*/ 1350879 h 2174364"/>
              <a:gd name="connsiteX2209" fmla="*/ 462529 w 1543230"/>
              <a:gd name="connsiteY2209" fmla="*/ 1347827 h 2174364"/>
              <a:gd name="connsiteX2210" fmla="*/ 443441 w 1543230"/>
              <a:gd name="connsiteY2210" fmla="*/ 1344773 h 2174364"/>
              <a:gd name="connsiteX2211" fmla="*/ 440504 w 1543230"/>
              <a:gd name="connsiteY2211" fmla="*/ 1341721 h 2174364"/>
              <a:gd name="connsiteX2212" fmla="*/ 436099 w 1543230"/>
              <a:gd name="connsiteY2212" fmla="*/ 1340194 h 2174364"/>
              <a:gd name="connsiteX2213" fmla="*/ 412605 w 1543230"/>
              <a:gd name="connsiteY2213" fmla="*/ 1338668 h 2174364"/>
              <a:gd name="connsiteX2214" fmla="*/ 397922 w 1543230"/>
              <a:gd name="connsiteY2214" fmla="*/ 1338668 h 2174364"/>
              <a:gd name="connsiteX2215" fmla="*/ 380302 w 1543230"/>
              <a:gd name="connsiteY2215" fmla="*/ 1340194 h 2174364"/>
              <a:gd name="connsiteX2216" fmla="*/ 361213 w 1543230"/>
              <a:gd name="connsiteY2216" fmla="*/ 1340194 h 2174364"/>
              <a:gd name="connsiteX2217" fmla="*/ 353871 w 1543230"/>
              <a:gd name="connsiteY2217" fmla="*/ 1341721 h 2174364"/>
              <a:gd name="connsiteX2218" fmla="*/ 349466 w 1543230"/>
              <a:gd name="connsiteY2218" fmla="*/ 1343247 h 2174364"/>
              <a:gd name="connsiteX2219" fmla="*/ 346530 w 1543230"/>
              <a:gd name="connsiteY2219" fmla="*/ 1343247 h 2174364"/>
              <a:gd name="connsiteX2220" fmla="*/ 333314 w 1543230"/>
              <a:gd name="connsiteY2220" fmla="*/ 1346300 h 2174364"/>
              <a:gd name="connsiteX2221" fmla="*/ 315694 w 1543230"/>
              <a:gd name="connsiteY2221" fmla="*/ 1347827 h 2174364"/>
              <a:gd name="connsiteX2222" fmla="*/ 306885 w 1543230"/>
              <a:gd name="connsiteY2222" fmla="*/ 1347827 h 2174364"/>
              <a:gd name="connsiteX2223" fmla="*/ 299543 w 1543230"/>
              <a:gd name="connsiteY2223" fmla="*/ 1349353 h 2174364"/>
              <a:gd name="connsiteX2224" fmla="*/ 277517 w 1543230"/>
              <a:gd name="connsiteY2224" fmla="*/ 1350879 h 2174364"/>
              <a:gd name="connsiteX2225" fmla="*/ 212910 w 1543230"/>
              <a:gd name="connsiteY2225" fmla="*/ 1224187 h 2174364"/>
              <a:gd name="connsiteX2226" fmla="*/ 208506 w 1543230"/>
              <a:gd name="connsiteY2226" fmla="*/ 1218081 h 2174364"/>
              <a:gd name="connsiteX2227" fmla="*/ 199695 w 1543230"/>
              <a:gd name="connsiteY2227" fmla="*/ 1199764 h 2174364"/>
              <a:gd name="connsiteX2228" fmla="*/ 179138 w 1543230"/>
              <a:gd name="connsiteY2228" fmla="*/ 1163130 h 2174364"/>
              <a:gd name="connsiteX2229" fmla="*/ 177670 w 1543230"/>
              <a:gd name="connsiteY2229" fmla="*/ 1161603 h 2174364"/>
              <a:gd name="connsiteX2230" fmla="*/ 174733 w 1543230"/>
              <a:gd name="connsiteY2230" fmla="*/ 1155498 h 2174364"/>
              <a:gd name="connsiteX2231" fmla="*/ 165924 w 1543230"/>
              <a:gd name="connsiteY2231" fmla="*/ 1140234 h 2174364"/>
              <a:gd name="connsiteX2232" fmla="*/ 164455 w 1543230"/>
              <a:gd name="connsiteY2232" fmla="*/ 1135655 h 2174364"/>
              <a:gd name="connsiteX2233" fmla="*/ 152708 w 1543230"/>
              <a:gd name="connsiteY2233" fmla="*/ 1117337 h 2174364"/>
              <a:gd name="connsiteX2234" fmla="*/ 151240 w 1543230"/>
              <a:gd name="connsiteY2234" fmla="*/ 1114285 h 2174364"/>
              <a:gd name="connsiteX2235" fmla="*/ 142430 w 1543230"/>
              <a:gd name="connsiteY2235" fmla="*/ 1095968 h 2174364"/>
              <a:gd name="connsiteX2236" fmla="*/ 140961 w 1543230"/>
              <a:gd name="connsiteY2236" fmla="*/ 1092915 h 2174364"/>
              <a:gd name="connsiteX2237" fmla="*/ 129215 w 1543230"/>
              <a:gd name="connsiteY2237" fmla="*/ 1073072 h 2174364"/>
              <a:gd name="connsiteX2238" fmla="*/ 129215 w 1543230"/>
              <a:gd name="connsiteY2238" fmla="*/ 1071545 h 2174364"/>
              <a:gd name="connsiteX2239" fmla="*/ 118936 w 1543230"/>
              <a:gd name="connsiteY2239" fmla="*/ 1053228 h 2174364"/>
              <a:gd name="connsiteX2240" fmla="*/ 117468 w 1543230"/>
              <a:gd name="connsiteY2240" fmla="*/ 1050175 h 2174364"/>
              <a:gd name="connsiteX2241" fmla="*/ 107190 w 1543230"/>
              <a:gd name="connsiteY2241" fmla="*/ 1028806 h 2174364"/>
              <a:gd name="connsiteX2242" fmla="*/ 102785 w 1543230"/>
              <a:gd name="connsiteY2242" fmla="*/ 1018121 h 2174364"/>
              <a:gd name="connsiteX2243" fmla="*/ 99848 w 1543230"/>
              <a:gd name="connsiteY2243" fmla="*/ 1013541 h 2174364"/>
              <a:gd name="connsiteX2244" fmla="*/ 91038 w 1543230"/>
              <a:gd name="connsiteY2244" fmla="*/ 996751 h 2174364"/>
              <a:gd name="connsiteX2245" fmla="*/ 74886 w 1543230"/>
              <a:gd name="connsiteY2245" fmla="*/ 960116 h 2174364"/>
              <a:gd name="connsiteX2246" fmla="*/ 73418 w 1543230"/>
              <a:gd name="connsiteY2246" fmla="*/ 955537 h 2174364"/>
              <a:gd name="connsiteX2247" fmla="*/ 55797 w 1543230"/>
              <a:gd name="connsiteY2247" fmla="*/ 914324 h 2174364"/>
              <a:gd name="connsiteX2248" fmla="*/ 55797 w 1543230"/>
              <a:gd name="connsiteY2248" fmla="*/ 912798 h 2174364"/>
              <a:gd name="connsiteX2249" fmla="*/ 49924 w 1543230"/>
              <a:gd name="connsiteY2249" fmla="*/ 897533 h 2174364"/>
              <a:gd name="connsiteX2250" fmla="*/ 44051 w 1543230"/>
              <a:gd name="connsiteY2250" fmla="*/ 880743 h 2174364"/>
              <a:gd name="connsiteX2251" fmla="*/ 39646 w 1543230"/>
              <a:gd name="connsiteY2251" fmla="*/ 865478 h 2174364"/>
              <a:gd name="connsiteX2252" fmla="*/ 38177 w 1543230"/>
              <a:gd name="connsiteY2252" fmla="*/ 863952 h 2174364"/>
              <a:gd name="connsiteX2253" fmla="*/ 33772 w 1543230"/>
              <a:gd name="connsiteY2253" fmla="*/ 848688 h 2174364"/>
              <a:gd name="connsiteX2254" fmla="*/ 33772 w 1543230"/>
              <a:gd name="connsiteY2254" fmla="*/ 847162 h 2174364"/>
              <a:gd name="connsiteX2255" fmla="*/ 29368 w 1543230"/>
              <a:gd name="connsiteY2255" fmla="*/ 831897 h 2174364"/>
              <a:gd name="connsiteX2256" fmla="*/ 27899 w 1543230"/>
              <a:gd name="connsiteY2256" fmla="*/ 830371 h 2174364"/>
              <a:gd name="connsiteX2257" fmla="*/ 24962 w 1543230"/>
              <a:gd name="connsiteY2257" fmla="*/ 815107 h 2174364"/>
              <a:gd name="connsiteX2258" fmla="*/ 23494 w 1543230"/>
              <a:gd name="connsiteY2258" fmla="*/ 812054 h 2174364"/>
              <a:gd name="connsiteX2259" fmla="*/ 20557 w 1543230"/>
              <a:gd name="connsiteY2259" fmla="*/ 798316 h 2174364"/>
              <a:gd name="connsiteX2260" fmla="*/ 19089 w 1543230"/>
              <a:gd name="connsiteY2260" fmla="*/ 795264 h 2174364"/>
              <a:gd name="connsiteX2261" fmla="*/ 16152 w 1543230"/>
              <a:gd name="connsiteY2261" fmla="*/ 781525 h 2174364"/>
              <a:gd name="connsiteX2262" fmla="*/ 16152 w 1543230"/>
              <a:gd name="connsiteY2262" fmla="*/ 778473 h 2174364"/>
              <a:gd name="connsiteX2263" fmla="*/ 13216 w 1543230"/>
              <a:gd name="connsiteY2263" fmla="*/ 764735 h 2174364"/>
              <a:gd name="connsiteX2264" fmla="*/ 11747 w 1543230"/>
              <a:gd name="connsiteY2264" fmla="*/ 760155 h 2174364"/>
              <a:gd name="connsiteX2265" fmla="*/ 10279 w 1543230"/>
              <a:gd name="connsiteY2265" fmla="*/ 747944 h 2174364"/>
              <a:gd name="connsiteX2266" fmla="*/ 8811 w 1543230"/>
              <a:gd name="connsiteY2266" fmla="*/ 743365 h 2174364"/>
              <a:gd name="connsiteX2267" fmla="*/ 7342 w 1543230"/>
              <a:gd name="connsiteY2267" fmla="*/ 731154 h 2174364"/>
              <a:gd name="connsiteX2268" fmla="*/ 7342 w 1543230"/>
              <a:gd name="connsiteY2268" fmla="*/ 725048 h 2174364"/>
              <a:gd name="connsiteX2269" fmla="*/ 5874 w 1543230"/>
              <a:gd name="connsiteY2269" fmla="*/ 712837 h 2174364"/>
              <a:gd name="connsiteX2270" fmla="*/ 4406 w 1543230"/>
              <a:gd name="connsiteY2270" fmla="*/ 706731 h 2174364"/>
              <a:gd name="connsiteX2271" fmla="*/ 2937 w 1543230"/>
              <a:gd name="connsiteY2271" fmla="*/ 696046 h 2174364"/>
              <a:gd name="connsiteX2272" fmla="*/ 2937 w 1543230"/>
              <a:gd name="connsiteY2272" fmla="*/ 688414 h 2174364"/>
              <a:gd name="connsiteX2273" fmla="*/ 1469 w 1543230"/>
              <a:gd name="connsiteY2273" fmla="*/ 677730 h 2174364"/>
              <a:gd name="connsiteX2274" fmla="*/ 1469 w 1543230"/>
              <a:gd name="connsiteY2274" fmla="*/ 670097 h 2174364"/>
              <a:gd name="connsiteX2275" fmla="*/ 1469 w 1543230"/>
              <a:gd name="connsiteY2275" fmla="*/ 657886 h 2174364"/>
              <a:gd name="connsiteX2276" fmla="*/ 1469 w 1543230"/>
              <a:gd name="connsiteY2276" fmla="*/ 651780 h 2174364"/>
              <a:gd name="connsiteX2277" fmla="*/ 0 w 1543230"/>
              <a:gd name="connsiteY2277" fmla="*/ 633464 h 2174364"/>
              <a:gd name="connsiteX2278" fmla="*/ 1469 w 1543230"/>
              <a:gd name="connsiteY2278" fmla="*/ 613620 h 2174364"/>
              <a:gd name="connsiteX2279" fmla="*/ 1469 w 1543230"/>
              <a:gd name="connsiteY2279" fmla="*/ 607514 h 2174364"/>
              <a:gd name="connsiteX2280" fmla="*/ 1469 w 1543230"/>
              <a:gd name="connsiteY2280" fmla="*/ 595303 h 2174364"/>
              <a:gd name="connsiteX2281" fmla="*/ 1469 w 1543230"/>
              <a:gd name="connsiteY2281" fmla="*/ 587670 h 2174364"/>
              <a:gd name="connsiteX2282" fmla="*/ 2937 w 1543230"/>
              <a:gd name="connsiteY2282" fmla="*/ 575459 h 2174364"/>
              <a:gd name="connsiteX2283" fmla="*/ 2937 w 1543230"/>
              <a:gd name="connsiteY2283" fmla="*/ 567827 h 2174364"/>
              <a:gd name="connsiteX2284" fmla="*/ 4406 w 1543230"/>
              <a:gd name="connsiteY2284" fmla="*/ 555616 h 2174364"/>
              <a:gd name="connsiteX2285" fmla="*/ 5874 w 1543230"/>
              <a:gd name="connsiteY2285" fmla="*/ 547984 h 2174364"/>
              <a:gd name="connsiteX2286" fmla="*/ 7342 w 1543230"/>
              <a:gd name="connsiteY2286" fmla="*/ 537299 h 2174364"/>
              <a:gd name="connsiteX2287" fmla="*/ 7342 w 1543230"/>
              <a:gd name="connsiteY2287" fmla="*/ 529667 h 2174364"/>
              <a:gd name="connsiteX2288" fmla="*/ 8811 w 1543230"/>
              <a:gd name="connsiteY2288" fmla="*/ 518982 h 2174364"/>
              <a:gd name="connsiteX2289" fmla="*/ 10279 w 1543230"/>
              <a:gd name="connsiteY2289" fmla="*/ 511350 h 2174364"/>
              <a:gd name="connsiteX2290" fmla="*/ 13216 w 1543230"/>
              <a:gd name="connsiteY2290" fmla="*/ 500665 h 2174364"/>
              <a:gd name="connsiteX2291" fmla="*/ 14684 w 1543230"/>
              <a:gd name="connsiteY2291" fmla="*/ 493033 h 2174364"/>
              <a:gd name="connsiteX2292" fmla="*/ 16152 w 1543230"/>
              <a:gd name="connsiteY2292" fmla="*/ 482348 h 2174364"/>
              <a:gd name="connsiteX2293" fmla="*/ 17620 w 1543230"/>
              <a:gd name="connsiteY2293" fmla="*/ 476242 h 2174364"/>
              <a:gd name="connsiteX2294" fmla="*/ 20557 w 1543230"/>
              <a:gd name="connsiteY2294" fmla="*/ 465558 h 2174364"/>
              <a:gd name="connsiteX2295" fmla="*/ 22026 w 1543230"/>
              <a:gd name="connsiteY2295" fmla="*/ 457925 h 2174364"/>
              <a:gd name="connsiteX2296" fmla="*/ 24962 w 1543230"/>
              <a:gd name="connsiteY2296" fmla="*/ 447240 h 2174364"/>
              <a:gd name="connsiteX2297" fmla="*/ 26431 w 1543230"/>
              <a:gd name="connsiteY2297" fmla="*/ 441135 h 2174364"/>
              <a:gd name="connsiteX2298" fmla="*/ 30836 w 1543230"/>
              <a:gd name="connsiteY2298" fmla="*/ 428923 h 2174364"/>
              <a:gd name="connsiteX2299" fmla="*/ 30836 w 1543230"/>
              <a:gd name="connsiteY2299" fmla="*/ 424344 h 2174364"/>
              <a:gd name="connsiteX2300" fmla="*/ 49924 w 1543230"/>
              <a:gd name="connsiteY2300" fmla="*/ 375498 h 2174364"/>
              <a:gd name="connsiteX2301" fmla="*/ 49924 w 1543230"/>
              <a:gd name="connsiteY2301" fmla="*/ 373972 h 2174364"/>
              <a:gd name="connsiteX2302" fmla="*/ 55797 w 1543230"/>
              <a:gd name="connsiteY2302" fmla="*/ 360235 h 2174364"/>
              <a:gd name="connsiteX2303" fmla="*/ 57266 w 1543230"/>
              <a:gd name="connsiteY2303" fmla="*/ 357182 h 2174364"/>
              <a:gd name="connsiteX2304" fmla="*/ 63139 w 1543230"/>
              <a:gd name="connsiteY2304" fmla="*/ 344970 h 2174364"/>
              <a:gd name="connsiteX2305" fmla="*/ 64608 w 1543230"/>
              <a:gd name="connsiteY2305" fmla="*/ 341917 h 2174364"/>
              <a:gd name="connsiteX2306" fmla="*/ 70481 w 1543230"/>
              <a:gd name="connsiteY2306" fmla="*/ 329706 h 2174364"/>
              <a:gd name="connsiteX2307" fmla="*/ 71949 w 1543230"/>
              <a:gd name="connsiteY2307" fmla="*/ 326654 h 2174364"/>
              <a:gd name="connsiteX2308" fmla="*/ 79291 w 1543230"/>
              <a:gd name="connsiteY2308" fmla="*/ 314442 h 2174364"/>
              <a:gd name="connsiteX2309" fmla="*/ 80759 w 1543230"/>
              <a:gd name="connsiteY2309" fmla="*/ 311389 h 2174364"/>
              <a:gd name="connsiteX2310" fmla="*/ 86633 w 1543230"/>
              <a:gd name="connsiteY2310" fmla="*/ 300704 h 2174364"/>
              <a:gd name="connsiteX2311" fmla="*/ 88101 w 1543230"/>
              <a:gd name="connsiteY2311" fmla="*/ 297651 h 2174364"/>
              <a:gd name="connsiteX2312" fmla="*/ 95442 w 1543230"/>
              <a:gd name="connsiteY2312" fmla="*/ 285440 h 2174364"/>
              <a:gd name="connsiteX2313" fmla="*/ 96911 w 1543230"/>
              <a:gd name="connsiteY2313" fmla="*/ 283914 h 2174364"/>
              <a:gd name="connsiteX2314" fmla="*/ 105721 w 1543230"/>
              <a:gd name="connsiteY2314" fmla="*/ 271703 h 2174364"/>
              <a:gd name="connsiteX2315" fmla="*/ 105721 w 1543230"/>
              <a:gd name="connsiteY2315" fmla="*/ 270176 h 2174364"/>
              <a:gd name="connsiteX2316" fmla="*/ 114531 w 1543230"/>
              <a:gd name="connsiteY2316" fmla="*/ 256438 h 2174364"/>
              <a:gd name="connsiteX2317" fmla="*/ 115999 w 1543230"/>
              <a:gd name="connsiteY2317" fmla="*/ 256438 h 2174364"/>
              <a:gd name="connsiteX2318" fmla="*/ 202632 w 1543230"/>
              <a:gd name="connsiteY2318" fmla="*/ 160274 h 2174364"/>
              <a:gd name="connsiteX2319" fmla="*/ 202632 w 1543230"/>
              <a:gd name="connsiteY2319" fmla="*/ 158748 h 2174364"/>
              <a:gd name="connsiteX2320" fmla="*/ 215847 w 1543230"/>
              <a:gd name="connsiteY2320" fmla="*/ 149589 h 2174364"/>
              <a:gd name="connsiteX2321" fmla="*/ 245214 w 1543230"/>
              <a:gd name="connsiteY2321" fmla="*/ 125166 h 2174364"/>
              <a:gd name="connsiteX2322" fmla="*/ 246683 w 1543230"/>
              <a:gd name="connsiteY2322" fmla="*/ 123640 h 2174364"/>
              <a:gd name="connsiteX2323" fmla="*/ 251087 w 1543230"/>
              <a:gd name="connsiteY2323" fmla="*/ 122114 h 2174364"/>
              <a:gd name="connsiteX2324" fmla="*/ 264303 w 1543230"/>
              <a:gd name="connsiteY2324" fmla="*/ 111429 h 2174364"/>
              <a:gd name="connsiteX2325" fmla="*/ 278986 w 1543230"/>
              <a:gd name="connsiteY2325" fmla="*/ 102270 h 2174364"/>
              <a:gd name="connsiteX2326" fmla="*/ 286328 w 1543230"/>
              <a:gd name="connsiteY2326" fmla="*/ 97691 h 2174364"/>
              <a:gd name="connsiteX2327" fmla="*/ 296606 w 1543230"/>
              <a:gd name="connsiteY2327" fmla="*/ 91586 h 2174364"/>
              <a:gd name="connsiteX2328" fmla="*/ 302479 w 1543230"/>
              <a:gd name="connsiteY2328" fmla="*/ 88532 h 2174364"/>
              <a:gd name="connsiteX2329" fmla="*/ 306885 w 1543230"/>
              <a:gd name="connsiteY2329" fmla="*/ 85480 h 2174364"/>
              <a:gd name="connsiteX2330" fmla="*/ 634325 w 1543230"/>
              <a:gd name="connsiteY2330" fmla="*/ 0 h 217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</a:cxnLst>
            <a:rect l="l" t="t" r="r" b="b"/>
            <a:pathLst>
              <a:path w="1543230" h="2174364">
                <a:moveTo>
                  <a:pt x="437971" y="2004979"/>
                </a:moveTo>
                <a:lnTo>
                  <a:pt x="936050" y="2004979"/>
                </a:lnTo>
                <a:cubicBezTo>
                  <a:pt x="936050" y="2004979"/>
                  <a:pt x="936050" y="2004979"/>
                  <a:pt x="805286" y="2145678"/>
                </a:cubicBezTo>
                <a:cubicBezTo>
                  <a:pt x="787655" y="2163436"/>
                  <a:pt x="762678" y="2174364"/>
                  <a:pt x="736230" y="2174364"/>
                </a:cubicBezTo>
                <a:cubicBezTo>
                  <a:pt x="736230" y="2174364"/>
                  <a:pt x="736230" y="2174364"/>
                  <a:pt x="637790" y="2174364"/>
                </a:cubicBezTo>
                <a:cubicBezTo>
                  <a:pt x="611344" y="2174364"/>
                  <a:pt x="586366" y="2163436"/>
                  <a:pt x="568735" y="2145678"/>
                </a:cubicBezTo>
                <a:cubicBezTo>
                  <a:pt x="568735" y="2145678"/>
                  <a:pt x="568735" y="2145678"/>
                  <a:pt x="437971" y="2004979"/>
                </a:cubicBezTo>
                <a:close/>
                <a:moveTo>
                  <a:pt x="957934" y="1926816"/>
                </a:moveTo>
                <a:lnTo>
                  <a:pt x="958915" y="1927323"/>
                </a:lnTo>
                <a:cubicBezTo>
                  <a:pt x="958915" y="1927323"/>
                  <a:pt x="958915" y="1927323"/>
                  <a:pt x="957444" y="1927323"/>
                </a:cubicBezTo>
                <a:close/>
                <a:moveTo>
                  <a:pt x="955973" y="1925800"/>
                </a:moveTo>
                <a:lnTo>
                  <a:pt x="958915" y="1925800"/>
                </a:lnTo>
                <a:lnTo>
                  <a:pt x="957934" y="1926816"/>
                </a:lnTo>
                <a:close/>
                <a:moveTo>
                  <a:pt x="401836" y="1882599"/>
                </a:moveTo>
                <a:cubicBezTo>
                  <a:pt x="402387" y="1882790"/>
                  <a:pt x="403122" y="1883171"/>
                  <a:pt x="403122" y="1883171"/>
                </a:cubicBezTo>
                <a:cubicBezTo>
                  <a:pt x="403122" y="1883171"/>
                  <a:pt x="401652" y="1884693"/>
                  <a:pt x="401652" y="1883171"/>
                </a:cubicBezTo>
                <a:cubicBezTo>
                  <a:pt x="400917" y="1882409"/>
                  <a:pt x="401285" y="1882409"/>
                  <a:pt x="401836" y="1882599"/>
                </a:cubicBezTo>
                <a:close/>
                <a:moveTo>
                  <a:pt x="961855" y="1870990"/>
                </a:moveTo>
                <a:cubicBezTo>
                  <a:pt x="963325" y="1870990"/>
                  <a:pt x="963325" y="1870990"/>
                  <a:pt x="964796" y="1870990"/>
                </a:cubicBezTo>
                <a:cubicBezTo>
                  <a:pt x="966266" y="1872513"/>
                  <a:pt x="966266" y="1870990"/>
                  <a:pt x="966266" y="1870990"/>
                </a:cubicBezTo>
                <a:cubicBezTo>
                  <a:pt x="967737" y="1870990"/>
                  <a:pt x="967737" y="1870990"/>
                  <a:pt x="967737" y="1872513"/>
                </a:cubicBezTo>
                <a:cubicBezTo>
                  <a:pt x="966266" y="1872513"/>
                  <a:pt x="964796" y="1870990"/>
                  <a:pt x="963325" y="1872513"/>
                </a:cubicBezTo>
                <a:cubicBezTo>
                  <a:pt x="963325" y="1872513"/>
                  <a:pt x="963325" y="1870990"/>
                  <a:pt x="961855" y="1870990"/>
                </a:cubicBezTo>
                <a:close/>
                <a:moveTo>
                  <a:pt x="953033" y="1870990"/>
                </a:moveTo>
                <a:cubicBezTo>
                  <a:pt x="951563" y="1872513"/>
                  <a:pt x="951563" y="1870990"/>
                  <a:pt x="950093" y="1872513"/>
                </a:cubicBezTo>
                <a:cubicBezTo>
                  <a:pt x="950093" y="1872513"/>
                  <a:pt x="951563" y="1872513"/>
                  <a:pt x="951563" y="1872513"/>
                </a:cubicBezTo>
                <a:cubicBezTo>
                  <a:pt x="953033" y="1872513"/>
                  <a:pt x="953033" y="1872513"/>
                  <a:pt x="954503" y="1872513"/>
                </a:cubicBezTo>
                <a:cubicBezTo>
                  <a:pt x="953033" y="1872513"/>
                  <a:pt x="953033" y="1870990"/>
                  <a:pt x="953033" y="1870990"/>
                </a:cubicBezTo>
                <a:close/>
                <a:moveTo>
                  <a:pt x="955973" y="1867946"/>
                </a:moveTo>
                <a:cubicBezTo>
                  <a:pt x="955973" y="1867946"/>
                  <a:pt x="955973" y="1869468"/>
                  <a:pt x="957444" y="1867946"/>
                </a:cubicBezTo>
                <a:cubicBezTo>
                  <a:pt x="957444" y="1869468"/>
                  <a:pt x="957444" y="1867946"/>
                  <a:pt x="957444" y="1869468"/>
                </a:cubicBezTo>
                <a:cubicBezTo>
                  <a:pt x="955973" y="1869468"/>
                  <a:pt x="955973" y="1867946"/>
                  <a:pt x="955973" y="1867946"/>
                </a:cubicBezTo>
                <a:close/>
                <a:moveTo>
                  <a:pt x="954503" y="1864901"/>
                </a:moveTo>
                <a:cubicBezTo>
                  <a:pt x="954503" y="1864901"/>
                  <a:pt x="957444" y="1864901"/>
                  <a:pt x="957444" y="1864901"/>
                </a:cubicBezTo>
                <a:cubicBezTo>
                  <a:pt x="957444" y="1866423"/>
                  <a:pt x="955973" y="1864901"/>
                  <a:pt x="955973" y="1866423"/>
                </a:cubicBezTo>
                <a:cubicBezTo>
                  <a:pt x="955973" y="1866423"/>
                  <a:pt x="955973" y="1864901"/>
                  <a:pt x="954503" y="1864901"/>
                </a:cubicBezTo>
                <a:close/>
                <a:moveTo>
                  <a:pt x="957444" y="1855765"/>
                </a:moveTo>
                <a:cubicBezTo>
                  <a:pt x="958915" y="1855765"/>
                  <a:pt x="958915" y="1857288"/>
                  <a:pt x="960385" y="1857288"/>
                </a:cubicBezTo>
                <a:cubicBezTo>
                  <a:pt x="960385" y="1857288"/>
                  <a:pt x="958915" y="1857288"/>
                  <a:pt x="958915" y="1857288"/>
                </a:cubicBezTo>
                <a:cubicBezTo>
                  <a:pt x="958915" y="1857288"/>
                  <a:pt x="957444" y="1857288"/>
                  <a:pt x="957444" y="1857288"/>
                </a:cubicBezTo>
                <a:cubicBezTo>
                  <a:pt x="957444" y="1857288"/>
                  <a:pt x="957444" y="1857288"/>
                  <a:pt x="955973" y="1857288"/>
                </a:cubicBezTo>
                <a:cubicBezTo>
                  <a:pt x="957444" y="1857288"/>
                  <a:pt x="957444" y="1855765"/>
                  <a:pt x="957444" y="1855765"/>
                </a:cubicBezTo>
                <a:close/>
                <a:moveTo>
                  <a:pt x="948622" y="1851198"/>
                </a:moveTo>
                <a:cubicBezTo>
                  <a:pt x="950093" y="1851198"/>
                  <a:pt x="950093" y="1851198"/>
                  <a:pt x="950093" y="1851198"/>
                </a:cubicBezTo>
                <a:cubicBezTo>
                  <a:pt x="951563" y="1851198"/>
                  <a:pt x="953033" y="1852720"/>
                  <a:pt x="953033" y="1851198"/>
                </a:cubicBezTo>
                <a:cubicBezTo>
                  <a:pt x="953033" y="1851198"/>
                  <a:pt x="953033" y="1851198"/>
                  <a:pt x="957444" y="1851198"/>
                </a:cubicBezTo>
                <a:cubicBezTo>
                  <a:pt x="957444" y="1852720"/>
                  <a:pt x="960385" y="1851198"/>
                  <a:pt x="960385" y="1852720"/>
                </a:cubicBezTo>
                <a:lnTo>
                  <a:pt x="957444" y="1852720"/>
                </a:lnTo>
                <a:cubicBezTo>
                  <a:pt x="957444" y="1852720"/>
                  <a:pt x="957444" y="1852720"/>
                  <a:pt x="955973" y="1852720"/>
                </a:cubicBezTo>
                <a:cubicBezTo>
                  <a:pt x="954503" y="1852720"/>
                  <a:pt x="951563" y="1852720"/>
                  <a:pt x="950093" y="1852720"/>
                </a:cubicBezTo>
                <a:cubicBezTo>
                  <a:pt x="950093" y="1851198"/>
                  <a:pt x="948622" y="1852720"/>
                  <a:pt x="948622" y="1851198"/>
                </a:cubicBezTo>
                <a:close/>
                <a:moveTo>
                  <a:pt x="941270" y="1851198"/>
                </a:moveTo>
                <a:cubicBezTo>
                  <a:pt x="941270" y="1851198"/>
                  <a:pt x="941270" y="1851198"/>
                  <a:pt x="941821" y="1851198"/>
                </a:cubicBezTo>
                <a:lnTo>
                  <a:pt x="942741" y="1851198"/>
                </a:lnTo>
                <a:cubicBezTo>
                  <a:pt x="942741" y="1851198"/>
                  <a:pt x="942741" y="1852720"/>
                  <a:pt x="942741" y="1852720"/>
                </a:cubicBezTo>
                <a:cubicBezTo>
                  <a:pt x="941270" y="1852720"/>
                  <a:pt x="941270" y="1852720"/>
                  <a:pt x="941270" y="1851198"/>
                </a:cubicBezTo>
                <a:close/>
                <a:moveTo>
                  <a:pt x="950093" y="1846631"/>
                </a:moveTo>
                <a:cubicBezTo>
                  <a:pt x="950093" y="1845108"/>
                  <a:pt x="951563" y="1846631"/>
                  <a:pt x="951563" y="1846631"/>
                </a:cubicBezTo>
                <a:cubicBezTo>
                  <a:pt x="953033" y="1846631"/>
                  <a:pt x="955973" y="1848153"/>
                  <a:pt x="957444" y="1848153"/>
                </a:cubicBezTo>
                <a:cubicBezTo>
                  <a:pt x="957444" y="1848153"/>
                  <a:pt x="955973" y="1848153"/>
                  <a:pt x="955973" y="1848153"/>
                </a:cubicBezTo>
                <a:cubicBezTo>
                  <a:pt x="955973" y="1848153"/>
                  <a:pt x="955973" y="1848153"/>
                  <a:pt x="954503" y="1848153"/>
                </a:cubicBezTo>
                <a:cubicBezTo>
                  <a:pt x="953033" y="1848153"/>
                  <a:pt x="953033" y="1848153"/>
                  <a:pt x="951563" y="1848153"/>
                </a:cubicBezTo>
                <a:cubicBezTo>
                  <a:pt x="951563" y="1848153"/>
                  <a:pt x="950093" y="1846631"/>
                  <a:pt x="950093" y="1846631"/>
                </a:cubicBezTo>
                <a:close/>
                <a:moveTo>
                  <a:pt x="839817" y="1842063"/>
                </a:moveTo>
                <a:cubicBezTo>
                  <a:pt x="841287" y="1842063"/>
                  <a:pt x="842757" y="1842063"/>
                  <a:pt x="842757" y="1842063"/>
                </a:cubicBezTo>
                <a:cubicBezTo>
                  <a:pt x="841287" y="1842063"/>
                  <a:pt x="841287" y="1843586"/>
                  <a:pt x="841287" y="1843586"/>
                </a:cubicBezTo>
                <a:cubicBezTo>
                  <a:pt x="841287" y="1843586"/>
                  <a:pt x="839817" y="1842063"/>
                  <a:pt x="839817" y="1842063"/>
                </a:cubicBezTo>
                <a:close/>
                <a:moveTo>
                  <a:pt x="838346" y="1842063"/>
                </a:moveTo>
                <a:lnTo>
                  <a:pt x="838346" y="1842824"/>
                </a:lnTo>
                <a:lnTo>
                  <a:pt x="837856" y="1842571"/>
                </a:lnTo>
                <a:close/>
                <a:moveTo>
                  <a:pt x="838346" y="1842063"/>
                </a:moveTo>
                <a:cubicBezTo>
                  <a:pt x="838346" y="1842063"/>
                  <a:pt x="839817" y="1842063"/>
                  <a:pt x="839817" y="1842063"/>
                </a:cubicBezTo>
                <a:cubicBezTo>
                  <a:pt x="839817" y="1842063"/>
                  <a:pt x="839817" y="1843586"/>
                  <a:pt x="839817" y="1843586"/>
                </a:cubicBezTo>
                <a:cubicBezTo>
                  <a:pt x="839817" y="1843586"/>
                  <a:pt x="839817" y="1842063"/>
                  <a:pt x="838346" y="1842063"/>
                </a:cubicBezTo>
                <a:close/>
                <a:moveTo>
                  <a:pt x="836875" y="1842063"/>
                </a:moveTo>
                <a:lnTo>
                  <a:pt x="837856" y="1842571"/>
                </a:lnTo>
                <a:lnTo>
                  <a:pt x="837610" y="1842824"/>
                </a:lnTo>
                <a:close/>
                <a:moveTo>
                  <a:pt x="886867" y="1840540"/>
                </a:moveTo>
                <a:cubicBezTo>
                  <a:pt x="886867" y="1840540"/>
                  <a:pt x="886867" y="1840540"/>
                  <a:pt x="888338" y="1842063"/>
                </a:cubicBezTo>
                <a:cubicBezTo>
                  <a:pt x="889808" y="1842063"/>
                  <a:pt x="889808" y="1840540"/>
                  <a:pt x="891279" y="1840540"/>
                </a:cubicBezTo>
                <a:cubicBezTo>
                  <a:pt x="889808" y="1840540"/>
                  <a:pt x="889808" y="1840540"/>
                  <a:pt x="889808" y="1842063"/>
                </a:cubicBezTo>
                <a:cubicBezTo>
                  <a:pt x="889808" y="1842063"/>
                  <a:pt x="889808" y="1842063"/>
                  <a:pt x="891279" y="1842063"/>
                </a:cubicBezTo>
                <a:cubicBezTo>
                  <a:pt x="892749" y="1842063"/>
                  <a:pt x="892749" y="1842063"/>
                  <a:pt x="892749" y="1842063"/>
                </a:cubicBezTo>
                <a:cubicBezTo>
                  <a:pt x="891279" y="1843586"/>
                  <a:pt x="889808" y="1842063"/>
                  <a:pt x="889808" y="1843586"/>
                </a:cubicBezTo>
                <a:cubicBezTo>
                  <a:pt x="888338" y="1843586"/>
                  <a:pt x="885397" y="1843586"/>
                  <a:pt x="883927" y="1842063"/>
                </a:cubicBezTo>
                <a:cubicBezTo>
                  <a:pt x="883927" y="1842063"/>
                  <a:pt x="885397" y="1842063"/>
                  <a:pt x="885397" y="1842063"/>
                </a:cubicBezTo>
                <a:cubicBezTo>
                  <a:pt x="885397" y="1840540"/>
                  <a:pt x="886867" y="1840540"/>
                  <a:pt x="886867" y="1840540"/>
                </a:cubicBezTo>
                <a:close/>
                <a:moveTo>
                  <a:pt x="782473" y="1840540"/>
                </a:moveTo>
                <a:cubicBezTo>
                  <a:pt x="782473" y="1840540"/>
                  <a:pt x="782473" y="1840540"/>
                  <a:pt x="782473" y="1842063"/>
                </a:cubicBezTo>
                <a:cubicBezTo>
                  <a:pt x="785413" y="1842063"/>
                  <a:pt x="785413" y="1842063"/>
                  <a:pt x="788354" y="1842063"/>
                </a:cubicBezTo>
                <a:cubicBezTo>
                  <a:pt x="788354" y="1842063"/>
                  <a:pt x="788354" y="1842063"/>
                  <a:pt x="789824" y="1842063"/>
                </a:cubicBezTo>
                <a:cubicBezTo>
                  <a:pt x="789824" y="1842063"/>
                  <a:pt x="791295" y="1842063"/>
                  <a:pt x="791295" y="1842063"/>
                </a:cubicBezTo>
                <a:cubicBezTo>
                  <a:pt x="791295" y="1842063"/>
                  <a:pt x="791295" y="1842063"/>
                  <a:pt x="792765" y="1842063"/>
                </a:cubicBezTo>
                <a:cubicBezTo>
                  <a:pt x="792765" y="1842063"/>
                  <a:pt x="794235" y="1842063"/>
                  <a:pt x="794235" y="1842063"/>
                </a:cubicBezTo>
                <a:cubicBezTo>
                  <a:pt x="794235" y="1842063"/>
                  <a:pt x="794235" y="1842063"/>
                  <a:pt x="795706" y="1842063"/>
                </a:cubicBezTo>
                <a:cubicBezTo>
                  <a:pt x="795706" y="1842063"/>
                  <a:pt x="797176" y="1842063"/>
                  <a:pt x="798646" y="1842063"/>
                </a:cubicBezTo>
                <a:cubicBezTo>
                  <a:pt x="798646" y="1842063"/>
                  <a:pt x="800117" y="1842063"/>
                  <a:pt x="801587" y="1842063"/>
                </a:cubicBezTo>
                <a:lnTo>
                  <a:pt x="803058" y="1842063"/>
                </a:lnTo>
                <a:cubicBezTo>
                  <a:pt x="798646" y="1842063"/>
                  <a:pt x="794235" y="1840540"/>
                  <a:pt x="788354" y="1840540"/>
                </a:cubicBezTo>
                <a:cubicBezTo>
                  <a:pt x="786883" y="1840540"/>
                  <a:pt x="786883" y="1840540"/>
                  <a:pt x="785413" y="1840540"/>
                </a:cubicBezTo>
                <a:close/>
                <a:moveTo>
                  <a:pt x="908923" y="1839018"/>
                </a:moveTo>
                <a:cubicBezTo>
                  <a:pt x="910393" y="1839018"/>
                  <a:pt x="910393" y="1840540"/>
                  <a:pt x="910393" y="1840540"/>
                </a:cubicBezTo>
                <a:cubicBezTo>
                  <a:pt x="911863" y="1840540"/>
                  <a:pt x="911863" y="1840540"/>
                  <a:pt x="911863" y="1840540"/>
                </a:cubicBezTo>
                <a:cubicBezTo>
                  <a:pt x="913334" y="1840540"/>
                  <a:pt x="913334" y="1840540"/>
                  <a:pt x="913334" y="1840540"/>
                </a:cubicBezTo>
                <a:cubicBezTo>
                  <a:pt x="914804" y="1840540"/>
                  <a:pt x="914804" y="1840540"/>
                  <a:pt x="914804" y="1840540"/>
                </a:cubicBezTo>
                <a:cubicBezTo>
                  <a:pt x="911863" y="1842063"/>
                  <a:pt x="911863" y="1842063"/>
                  <a:pt x="908923" y="1842063"/>
                </a:cubicBezTo>
                <a:cubicBezTo>
                  <a:pt x="908923" y="1840540"/>
                  <a:pt x="908923" y="1840540"/>
                  <a:pt x="908923" y="1839018"/>
                </a:cubicBezTo>
                <a:close/>
                <a:moveTo>
                  <a:pt x="853049" y="1839018"/>
                </a:moveTo>
                <a:cubicBezTo>
                  <a:pt x="853049" y="1839018"/>
                  <a:pt x="853049" y="1839018"/>
                  <a:pt x="854520" y="1839018"/>
                </a:cubicBezTo>
                <a:cubicBezTo>
                  <a:pt x="855990" y="1839018"/>
                  <a:pt x="855990" y="1839018"/>
                  <a:pt x="855990" y="1839018"/>
                </a:cubicBezTo>
                <a:cubicBezTo>
                  <a:pt x="855990" y="1839018"/>
                  <a:pt x="855990" y="1839018"/>
                  <a:pt x="857277" y="1839018"/>
                </a:cubicBezTo>
                <a:lnTo>
                  <a:pt x="857460" y="1839018"/>
                </a:lnTo>
                <a:cubicBezTo>
                  <a:pt x="857460" y="1840540"/>
                  <a:pt x="855990" y="1839018"/>
                  <a:pt x="855990" y="1840540"/>
                </a:cubicBezTo>
                <a:cubicBezTo>
                  <a:pt x="855990" y="1839018"/>
                  <a:pt x="854520" y="1840540"/>
                  <a:pt x="853049" y="1839018"/>
                </a:cubicBezTo>
                <a:close/>
                <a:moveTo>
                  <a:pt x="838346" y="1839018"/>
                </a:moveTo>
                <a:lnTo>
                  <a:pt x="842757" y="1839018"/>
                </a:lnTo>
                <a:cubicBezTo>
                  <a:pt x="844227" y="1839018"/>
                  <a:pt x="844227" y="1839018"/>
                  <a:pt x="844227" y="1839018"/>
                </a:cubicBezTo>
                <a:cubicBezTo>
                  <a:pt x="844227" y="1839018"/>
                  <a:pt x="845697" y="1839018"/>
                  <a:pt x="845697" y="1839018"/>
                </a:cubicBezTo>
                <a:cubicBezTo>
                  <a:pt x="845697" y="1839018"/>
                  <a:pt x="845697" y="1839018"/>
                  <a:pt x="846249" y="1839018"/>
                </a:cubicBezTo>
                <a:lnTo>
                  <a:pt x="847168" y="1839018"/>
                </a:lnTo>
                <a:cubicBezTo>
                  <a:pt x="847168" y="1839018"/>
                  <a:pt x="847168" y="1840540"/>
                  <a:pt x="845697" y="1840540"/>
                </a:cubicBezTo>
                <a:cubicBezTo>
                  <a:pt x="844227" y="1840540"/>
                  <a:pt x="842757" y="1839018"/>
                  <a:pt x="839817" y="1840540"/>
                </a:cubicBezTo>
                <a:cubicBezTo>
                  <a:pt x="839817" y="1840540"/>
                  <a:pt x="838346" y="1840540"/>
                  <a:pt x="838346" y="1839018"/>
                </a:cubicBezTo>
                <a:close/>
                <a:moveTo>
                  <a:pt x="829524" y="1839018"/>
                </a:moveTo>
                <a:lnTo>
                  <a:pt x="836875" y="1839018"/>
                </a:lnTo>
                <a:lnTo>
                  <a:pt x="838346" y="1839018"/>
                </a:lnTo>
                <a:cubicBezTo>
                  <a:pt x="838346" y="1839018"/>
                  <a:pt x="838346" y="1840540"/>
                  <a:pt x="836875" y="1840540"/>
                </a:cubicBezTo>
                <a:cubicBezTo>
                  <a:pt x="835405" y="1840540"/>
                  <a:pt x="830994" y="1840540"/>
                  <a:pt x="829524" y="1839018"/>
                </a:cubicBezTo>
                <a:close/>
                <a:moveTo>
                  <a:pt x="823642" y="1839018"/>
                </a:moveTo>
                <a:lnTo>
                  <a:pt x="829524" y="1839018"/>
                </a:lnTo>
                <a:cubicBezTo>
                  <a:pt x="828053" y="1840540"/>
                  <a:pt x="826583" y="1840540"/>
                  <a:pt x="825113" y="1840540"/>
                </a:cubicBezTo>
                <a:cubicBezTo>
                  <a:pt x="823642" y="1840540"/>
                  <a:pt x="823642" y="1839018"/>
                  <a:pt x="823642" y="1839018"/>
                </a:cubicBezTo>
                <a:close/>
                <a:moveTo>
                  <a:pt x="775121" y="1839018"/>
                </a:moveTo>
                <a:cubicBezTo>
                  <a:pt x="775121" y="1839018"/>
                  <a:pt x="775121" y="1839018"/>
                  <a:pt x="776591" y="1839018"/>
                </a:cubicBezTo>
                <a:cubicBezTo>
                  <a:pt x="776591" y="1839018"/>
                  <a:pt x="778061" y="1839018"/>
                  <a:pt x="778061" y="1839018"/>
                </a:cubicBezTo>
                <a:cubicBezTo>
                  <a:pt x="778061" y="1839018"/>
                  <a:pt x="779532" y="1840540"/>
                  <a:pt x="779532" y="1840540"/>
                </a:cubicBezTo>
                <a:lnTo>
                  <a:pt x="776591" y="1840540"/>
                </a:lnTo>
                <a:cubicBezTo>
                  <a:pt x="776591" y="1839018"/>
                  <a:pt x="775121" y="1840540"/>
                  <a:pt x="775121" y="1840540"/>
                </a:cubicBezTo>
                <a:cubicBezTo>
                  <a:pt x="775121" y="1840540"/>
                  <a:pt x="775121" y="1839018"/>
                  <a:pt x="775121" y="1839018"/>
                </a:cubicBezTo>
                <a:close/>
                <a:moveTo>
                  <a:pt x="719247" y="1837495"/>
                </a:moveTo>
                <a:lnTo>
                  <a:pt x="723843" y="1837495"/>
                </a:lnTo>
                <a:cubicBezTo>
                  <a:pt x="727334" y="1837495"/>
                  <a:pt x="731011" y="1837495"/>
                  <a:pt x="733951" y="1837495"/>
                </a:cubicBezTo>
                <a:cubicBezTo>
                  <a:pt x="733951" y="1837495"/>
                  <a:pt x="733951" y="1839018"/>
                  <a:pt x="732481" y="1839018"/>
                </a:cubicBezTo>
                <a:cubicBezTo>
                  <a:pt x="729540" y="1839018"/>
                  <a:pt x="725129" y="1837495"/>
                  <a:pt x="722189" y="1839018"/>
                </a:cubicBezTo>
                <a:cubicBezTo>
                  <a:pt x="722189" y="1839018"/>
                  <a:pt x="722189" y="1839018"/>
                  <a:pt x="720718" y="1839018"/>
                </a:cubicBezTo>
                <a:cubicBezTo>
                  <a:pt x="720718" y="1837495"/>
                  <a:pt x="719247" y="1839018"/>
                  <a:pt x="719247" y="1837495"/>
                </a:cubicBezTo>
                <a:close/>
                <a:moveTo>
                  <a:pt x="685430" y="1837495"/>
                </a:moveTo>
                <a:lnTo>
                  <a:pt x="686900" y="1837495"/>
                </a:lnTo>
                <a:cubicBezTo>
                  <a:pt x="686900" y="1837495"/>
                  <a:pt x="686900" y="1839018"/>
                  <a:pt x="686900" y="1839018"/>
                </a:cubicBezTo>
                <a:lnTo>
                  <a:pt x="683959" y="1839018"/>
                </a:lnTo>
                <a:cubicBezTo>
                  <a:pt x="685430" y="1837495"/>
                  <a:pt x="685430" y="1837495"/>
                  <a:pt x="685430" y="1837495"/>
                </a:cubicBezTo>
                <a:close/>
                <a:moveTo>
                  <a:pt x="444293" y="1837495"/>
                </a:moveTo>
                <a:cubicBezTo>
                  <a:pt x="447233" y="1837495"/>
                  <a:pt x="448703" y="1837495"/>
                  <a:pt x="451644" y="1837495"/>
                </a:cubicBezTo>
                <a:cubicBezTo>
                  <a:pt x="454585" y="1837495"/>
                  <a:pt x="457525" y="1837495"/>
                  <a:pt x="460466" y="1837495"/>
                </a:cubicBezTo>
                <a:cubicBezTo>
                  <a:pt x="470758" y="1837495"/>
                  <a:pt x="478110" y="1837495"/>
                  <a:pt x="488403" y="1837495"/>
                </a:cubicBezTo>
                <a:cubicBezTo>
                  <a:pt x="488403" y="1837495"/>
                  <a:pt x="488403" y="1837495"/>
                  <a:pt x="500165" y="1837495"/>
                </a:cubicBezTo>
                <a:cubicBezTo>
                  <a:pt x="500165" y="1837495"/>
                  <a:pt x="500165" y="1837495"/>
                  <a:pt x="506047" y="1837495"/>
                </a:cubicBezTo>
                <a:cubicBezTo>
                  <a:pt x="506047" y="1837495"/>
                  <a:pt x="508987" y="1837495"/>
                  <a:pt x="510458" y="1837495"/>
                </a:cubicBezTo>
                <a:cubicBezTo>
                  <a:pt x="510458" y="1837495"/>
                  <a:pt x="510458" y="1837495"/>
                  <a:pt x="511928" y="1837495"/>
                </a:cubicBezTo>
                <a:cubicBezTo>
                  <a:pt x="511928" y="1837495"/>
                  <a:pt x="513399" y="1837495"/>
                  <a:pt x="513399" y="1837495"/>
                </a:cubicBezTo>
                <a:cubicBezTo>
                  <a:pt x="513399" y="1837495"/>
                  <a:pt x="513399" y="1837495"/>
                  <a:pt x="519280" y="1837495"/>
                </a:cubicBezTo>
                <a:lnTo>
                  <a:pt x="526632" y="1837495"/>
                </a:lnTo>
                <a:cubicBezTo>
                  <a:pt x="528102" y="1839018"/>
                  <a:pt x="529572" y="1839018"/>
                  <a:pt x="529572" y="1839018"/>
                </a:cubicBezTo>
                <a:cubicBezTo>
                  <a:pt x="531043" y="1837495"/>
                  <a:pt x="532513" y="1837495"/>
                  <a:pt x="535454" y="1837495"/>
                </a:cubicBezTo>
                <a:cubicBezTo>
                  <a:pt x="535454" y="1839018"/>
                  <a:pt x="533984" y="1837495"/>
                  <a:pt x="533984" y="1839018"/>
                </a:cubicBezTo>
                <a:cubicBezTo>
                  <a:pt x="533984" y="1839018"/>
                  <a:pt x="533984" y="1837495"/>
                  <a:pt x="535454" y="1839018"/>
                </a:cubicBezTo>
                <a:cubicBezTo>
                  <a:pt x="535454" y="1839018"/>
                  <a:pt x="535454" y="1839018"/>
                  <a:pt x="536924" y="1839018"/>
                </a:cubicBezTo>
                <a:cubicBezTo>
                  <a:pt x="536924" y="1839018"/>
                  <a:pt x="536924" y="1839018"/>
                  <a:pt x="539865" y="1839018"/>
                </a:cubicBezTo>
                <a:cubicBezTo>
                  <a:pt x="541335" y="1839018"/>
                  <a:pt x="541335" y="1837495"/>
                  <a:pt x="542806" y="1837495"/>
                </a:cubicBezTo>
                <a:cubicBezTo>
                  <a:pt x="542806" y="1839018"/>
                  <a:pt x="541335" y="1839018"/>
                  <a:pt x="541335" y="1839018"/>
                </a:cubicBezTo>
                <a:cubicBezTo>
                  <a:pt x="541335" y="1839018"/>
                  <a:pt x="542806" y="1839018"/>
                  <a:pt x="544276" y="1839018"/>
                </a:cubicBezTo>
                <a:cubicBezTo>
                  <a:pt x="544276" y="1839018"/>
                  <a:pt x="544276" y="1839018"/>
                  <a:pt x="545746" y="1839018"/>
                </a:cubicBezTo>
                <a:cubicBezTo>
                  <a:pt x="547217" y="1839018"/>
                  <a:pt x="547217" y="1839018"/>
                  <a:pt x="547217" y="1839018"/>
                </a:cubicBezTo>
                <a:cubicBezTo>
                  <a:pt x="547217" y="1839018"/>
                  <a:pt x="547217" y="1839018"/>
                  <a:pt x="548687" y="1839018"/>
                </a:cubicBezTo>
                <a:lnTo>
                  <a:pt x="560449" y="1839018"/>
                </a:lnTo>
                <a:cubicBezTo>
                  <a:pt x="561920" y="1839018"/>
                  <a:pt x="561920" y="1839018"/>
                  <a:pt x="561920" y="1839018"/>
                </a:cubicBezTo>
                <a:lnTo>
                  <a:pt x="563391" y="1839018"/>
                </a:lnTo>
                <a:cubicBezTo>
                  <a:pt x="563391" y="1839018"/>
                  <a:pt x="563391" y="1840540"/>
                  <a:pt x="564861" y="1840540"/>
                </a:cubicBezTo>
                <a:cubicBezTo>
                  <a:pt x="564861" y="1840540"/>
                  <a:pt x="564861" y="1840540"/>
                  <a:pt x="566331" y="1840540"/>
                </a:cubicBezTo>
                <a:cubicBezTo>
                  <a:pt x="567802" y="1840540"/>
                  <a:pt x="567802" y="1840540"/>
                  <a:pt x="567802" y="1840540"/>
                </a:cubicBezTo>
                <a:cubicBezTo>
                  <a:pt x="570742" y="1840540"/>
                  <a:pt x="573683" y="1840540"/>
                  <a:pt x="576624" y="1840540"/>
                </a:cubicBezTo>
                <a:cubicBezTo>
                  <a:pt x="578094" y="1840540"/>
                  <a:pt x="578094" y="1840540"/>
                  <a:pt x="578094" y="1840540"/>
                </a:cubicBezTo>
                <a:cubicBezTo>
                  <a:pt x="579564" y="1840540"/>
                  <a:pt x="579564" y="1840540"/>
                  <a:pt x="579564" y="1840540"/>
                </a:cubicBezTo>
                <a:cubicBezTo>
                  <a:pt x="579564" y="1840540"/>
                  <a:pt x="579564" y="1840540"/>
                  <a:pt x="582505" y="1840540"/>
                </a:cubicBezTo>
                <a:cubicBezTo>
                  <a:pt x="583976" y="1840540"/>
                  <a:pt x="583976" y="1840540"/>
                  <a:pt x="585446" y="1840540"/>
                </a:cubicBezTo>
                <a:cubicBezTo>
                  <a:pt x="585446" y="1840540"/>
                  <a:pt x="585446" y="1840540"/>
                  <a:pt x="589857" y="1840540"/>
                </a:cubicBezTo>
                <a:cubicBezTo>
                  <a:pt x="591327" y="1840540"/>
                  <a:pt x="591327" y="1840540"/>
                  <a:pt x="591327" y="1840540"/>
                </a:cubicBezTo>
                <a:cubicBezTo>
                  <a:pt x="591327" y="1840540"/>
                  <a:pt x="591327" y="1840540"/>
                  <a:pt x="597209" y="1840540"/>
                </a:cubicBezTo>
                <a:cubicBezTo>
                  <a:pt x="597209" y="1840540"/>
                  <a:pt x="597209" y="1840540"/>
                  <a:pt x="600149" y="1840540"/>
                </a:cubicBezTo>
                <a:cubicBezTo>
                  <a:pt x="600149" y="1840540"/>
                  <a:pt x="600149" y="1840540"/>
                  <a:pt x="601620" y="1840540"/>
                </a:cubicBezTo>
                <a:cubicBezTo>
                  <a:pt x="604561" y="1840540"/>
                  <a:pt x="604561" y="1840540"/>
                  <a:pt x="607501" y="1840540"/>
                </a:cubicBezTo>
                <a:cubicBezTo>
                  <a:pt x="608971" y="1840540"/>
                  <a:pt x="608971" y="1840540"/>
                  <a:pt x="608971" y="1840540"/>
                </a:cubicBezTo>
                <a:cubicBezTo>
                  <a:pt x="608971" y="1840540"/>
                  <a:pt x="608971" y="1840540"/>
                  <a:pt x="610441" y="1840540"/>
                </a:cubicBezTo>
                <a:cubicBezTo>
                  <a:pt x="610441" y="1840540"/>
                  <a:pt x="613383" y="1840540"/>
                  <a:pt x="613383" y="1840540"/>
                </a:cubicBezTo>
                <a:cubicBezTo>
                  <a:pt x="616323" y="1840540"/>
                  <a:pt x="620734" y="1840540"/>
                  <a:pt x="622205" y="1840540"/>
                </a:cubicBezTo>
                <a:cubicBezTo>
                  <a:pt x="626616" y="1840540"/>
                  <a:pt x="626616" y="1840540"/>
                  <a:pt x="629556" y="1840540"/>
                </a:cubicBezTo>
                <a:cubicBezTo>
                  <a:pt x="632497" y="1839018"/>
                  <a:pt x="635438" y="1840540"/>
                  <a:pt x="636908" y="1839018"/>
                </a:cubicBezTo>
                <a:cubicBezTo>
                  <a:pt x="636908" y="1840540"/>
                  <a:pt x="638378" y="1840540"/>
                  <a:pt x="638378" y="1840540"/>
                </a:cubicBezTo>
                <a:cubicBezTo>
                  <a:pt x="641319" y="1840540"/>
                  <a:pt x="644260" y="1840540"/>
                  <a:pt x="645730" y="1839018"/>
                </a:cubicBezTo>
                <a:cubicBezTo>
                  <a:pt x="647200" y="1839018"/>
                  <a:pt x="648671" y="1839018"/>
                  <a:pt x="648671" y="1840540"/>
                </a:cubicBezTo>
                <a:cubicBezTo>
                  <a:pt x="648671" y="1839018"/>
                  <a:pt x="650141" y="1839018"/>
                  <a:pt x="650141" y="1839018"/>
                </a:cubicBezTo>
                <a:cubicBezTo>
                  <a:pt x="650141" y="1839018"/>
                  <a:pt x="650141" y="1839018"/>
                  <a:pt x="651612" y="1839018"/>
                </a:cubicBezTo>
                <a:cubicBezTo>
                  <a:pt x="653082" y="1840540"/>
                  <a:pt x="653082" y="1839018"/>
                  <a:pt x="653082" y="1839018"/>
                </a:cubicBezTo>
                <a:cubicBezTo>
                  <a:pt x="654552" y="1839018"/>
                  <a:pt x="657493" y="1839018"/>
                  <a:pt x="658963" y="1839018"/>
                </a:cubicBezTo>
                <a:cubicBezTo>
                  <a:pt x="658963" y="1839018"/>
                  <a:pt x="658963" y="1839018"/>
                  <a:pt x="660434" y="1839018"/>
                </a:cubicBezTo>
                <a:cubicBezTo>
                  <a:pt x="661904" y="1839018"/>
                  <a:pt x="661904" y="1839018"/>
                  <a:pt x="661904" y="1839018"/>
                </a:cubicBezTo>
                <a:cubicBezTo>
                  <a:pt x="663375" y="1839018"/>
                  <a:pt x="663375" y="1839018"/>
                  <a:pt x="664845" y="1839018"/>
                </a:cubicBezTo>
                <a:cubicBezTo>
                  <a:pt x="666315" y="1839018"/>
                  <a:pt x="669255" y="1839018"/>
                  <a:pt x="672197" y="1839018"/>
                </a:cubicBezTo>
                <a:cubicBezTo>
                  <a:pt x="673667" y="1839018"/>
                  <a:pt x="673667" y="1839018"/>
                  <a:pt x="673667" y="1839018"/>
                </a:cubicBezTo>
                <a:cubicBezTo>
                  <a:pt x="675137" y="1839018"/>
                  <a:pt x="675137" y="1839018"/>
                  <a:pt x="675137" y="1839018"/>
                </a:cubicBezTo>
                <a:cubicBezTo>
                  <a:pt x="675137" y="1839018"/>
                  <a:pt x="675137" y="1839018"/>
                  <a:pt x="676607" y="1839018"/>
                </a:cubicBezTo>
                <a:cubicBezTo>
                  <a:pt x="676607" y="1839018"/>
                  <a:pt x="678078" y="1837495"/>
                  <a:pt x="678078" y="1839018"/>
                </a:cubicBezTo>
                <a:lnTo>
                  <a:pt x="681019" y="1839018"/>
                </a:lnTo>
                <a:cubicBezTo>
                  <a:pt x="681019" y="1839018"/>
                  <a:pt x="682489" y="1839018"/>
                  <a:pt x="682489" y="1840540"/>
                </a:cubicBezTo>
                <a:cubicBezTo>
                  <a:pt x="683959" y="1840540"/>
                  <a:pt x="685430" y="1839018"/>
                  <a:pt x="685430" y="1840540"/>
                </a:cubicBezTo>
                <a:cubicBezTo>
                  <a:pt x="686900" y="1840540"/>
                  <a:pt x="686900" y="1839018"/>
                  <a:pt x="688370" y="1839018"/>
                </a:cubicBezTo>
                <a:cubicBezTo>
                  <a:pt x="688370" y="1840540"/>
                  <a:pt x="688370" y="1839018"/>
                  <a:pt x="689840" y="1839018"/>
                </a:cubicBezTo>
                <a:cubicBezTo>
                  <a:pt x="688370" y="1839018"/>
                  <a:pt x="688370" y="1837495"/>
                  <a:pt x="686900" y="1837495"/>
                </a:cubicBezTo>
                <a:lnTo>
                  <a:pt x="708955" y="1837495"/>
                </a:lnTo>
                <a:cubicBezTo>
                  <a:pt x="708955" y="1837495"/>
                  <a:pt x="710426" y="1837495"/>
                  <a:pt x="710426" y="1837495"/>
                </a:cubicBezTo>
                <a:cubicBezTo>
                  <a:pt x="710426" y="1837495"/>
                  <a:pt x="710426" y="1837495"/>
                  <a:pt x="714837" y="1837495"/>
                </a:cubicBezTo>
                <a:lnTo>
                  <a:pt x="719247" y="1837495"/>
                </a:lnTo>
                <a:cubicBezTo>
                  <a:pt x="719247" y="1839018"/>
                  <a:pt x="719247" y="1839018"/>
                  <a:pt x="717777" y="1839018"/>
                </a:cubicBezTo>
                <a:cubicBezTo>
                  <a:pt x="717777" y="1839018"/>
                  <a:pt x="716307" y="1839018"/>
                  <a:pt x="714837" y="1839018"/>
                </a:cubicBezTo>
                <a:cubicBezTo>
                  <a:pt x="713366" y="1839018"/>
                  <a:pt x="714837" y="1839018"/>
                  <a:pt x="713366" y="1839018"/>
                </a:cubicBezTo>
                <a:cubicBezTo>
                  <a:pt x="710426" y="1839018"/>
                  <a:pt x="708955" y="1839018"/>
                  <a:pt x="706014" y="1839018"/>
                </a:cubicBezTo>
                <a:cubicBezTo>
                  <a:pt x="704544" y="1839018"/>
                  <a:pt x="704544" y="1839018"/>
                  <a:pt x="703074" y="1839018"/>
                </a:cubicBezTo>
                <a:cubicBezTo>
                  <a:pt x="703074" y="1839018"/>
                  <a:pt x="703074" y="1839018"/>
                  <a:pt x="701420" y="1839018"/>
                </a:cubicBezTo>
                <a:lnTo>
                  <a:pt x="695722" y="1839018"/>
                </a:lnTo>
                <a:lnTo>
                  <a:pt x="694252" y="1839018"/>
                </a:lnTo>
                <a:cubicBezTo>
                  <a:pt x="694252" y="1839018"/>
                  <a:pt x="695722" y="1840540"/>
                  <a:pt x="695722" y="1840540"/>
                </a:cubicBezTo>
                <a:cubicBezTo>
                  <a:pt x="695722" y="1840540"/>
                  <a:pt x="695722" y="1839018"/>
                  <a:pt x="695722" y="1839018"/>
                </a:cubicBezTo>
                <a:cubicBezTo>
                  <a:pt x="697192" y="1839018"/>
                  <a:pt x="697192" y="1840540"/>
                  <a:pt x="697192" y="1840540"/>
                </a:cubicBezTo>
                <a:cubicBezTo>
                  <a:pt x="700133" y="1840540"/>
                  <a:pt x="701604" y="1840540"/>
                  <a:pt x="704544" y="1840540"/>
                </a:cubicBezTo>
                <a:cubicBezTo>
                  <a:pt x="706014" y="1840540"/>
                  <a:pt x="706014" y="1839018"/>
                  <a:pt x="706014" y="1839018"/>
                </a:cubicBezTo>
                <a:cubicBezTo>
                  <a:pt x="714837" y="1840540"/>
                  <a:pt x="722189" y="1839018"/>
                  <a:pt x="731011" y="1840540"/>
                </a:cubicBezTo>
                <a:cubicBezTo>
                  <a:pt x="731011" y="1840540"/>
                  <a:pt x="731011" y="1840540"/>
                  <a:pt x="742773" y="1840540"/>
                </a:cubicBezTo>
                <a:cubicBezTo>
                  <a:pt x="744244" y="1840540"/>
                  <a:pt x="744244" y="1840540"/>
                  <a:pt x="744244" y="1840540"/>
                </a:cubicBezTo>
                <a:cubicBezTo>
                  <a:pt x="745714" y="1840540"/>
                  <a:pt x="744244" y="1840540"/>
                  <a:pt x="745714" y="1840540"/>
                </a:cubicBezTo>
                <a:lnTo>
                  <a:pt x="747184" y="1840540"/>
                </a:lnTo>
                <a:cubicBezTo>
                  <a:pt x="747184" y="1842063"/>
                  <a:pt x="748654" y="1842063"/>
                  <a:pt x="748654" y="1842063"/>
                </a:cubicBezTo>
                <a:cubicBezTo>
                  <a:pt x="750125" y="1840540"/>
                  <a:pt x="750125" y="1842063"/>
                  <a:pt x="750125" y="1842063"/>
                </a:cubicBezTo>
                <a:cubicBezTo>
                  <a:pt x="750125" y="1842063"/>
                  <a:pt x="750125" y="1842063"/>
                  <a:pt x="751596" y="1842063"/>
                </a:cubicBezTo>
                <a:cubicBezTo>
                  <a:pt x="751596" y="1842063"/>
                  <a:pt x="751596" y="1842063"/>
                  <a:pt x="758947" y="1842063"/>
                </a:cubicBezTo>
                <a:cubicBezTo>
                  <a:pt x="760418" y="1842063"/>
                  <a:pt x="761888" y="1842063"/>
                  <a:pt x="761888" y="1842063"/>
                </a:cubicBezTo>
                <a:cubicBezTo>
                  <a:pt x="761888" y="1842063"/>
                  <a:pt x="763358" y="1842063"/>
                  <a:pt x="763358" y="1842063"/>
                </a:cubicBezTo>
                <a:cubicBezTo>
                  <a:pt x="763358" y="1842063"/>
                  <a:pt x="763358" y="1842063"/>
                  <a:pt x="772180" y="1842063"/>
                </a:cubicBezTo>
                <a:cubicBezTo>
                  <a:pt x="772180" y="1842063"/>
                  <a:pt x="775121" y="1842063"/>
                  <a:pt x="775121" y="1842063"/>
                </a:cubicBezTo>
                <a:cubicBezTo>
                  <a:pt x="775121" y="1842063"/>
                  <a:pt x="776591" y="1842063"/>
                  <a:pt x="776591" y="1842063"/>
                </a:cubicBezTo>
                <a:cubicBezTo>
                  <a:pt x="776591" y="1842063"/>
                  <a:pt x="776591" y="1842063"/>
                  <a:pt x="777326" y="1842063"/>
                </a:cubicBezTo>
                <a:lnTo>
                  <a:pt x="781003" y="1842063"/>
                </a:lnTo>
                <a:cubicBezTo>
                  <a:pt x="781003" y="1840540"/>
                  <a:pt x="781003" y="1842063"/>
                  <a:pt x="779532" y="1840540"/>
                </a:cubicBezTo>
                <a:cubicBezTo>
                  <a:pt x="781003" y="1840540"/>
                  <a:pt x="782473" y="1839018"/>
                  <a:pt x="782473" y="1839018"/>
                </a:cubicBezTo>
                <a:cubicBezTo>
                  <a:pt x="786883" y="1840540"/>
                  <a:pt x="789824" y="1840540"/>
                  <a:pt x="792765" y="1840540"/>
                </a:cubicBezTo>
                <a:cubicBezTo>
                  <a:pt x="794235" y="1840540"/>
                  <a:pt x="794235" y="1840540"/>
                  <a:pt x="794235" y="1840540"/>
                </a:cubicBezTo>
                <a:cubicBezTo>
                  <a:pt x="798646" y="1840540"/>
                  <a:pt x="801587" y="1842063"/>
                  <a:pt x="805998" y="1840540"/>
                </a:cubicBezTo>
                <a:cubicBezTo>
                  <a:pt x="805998" y="1840540"/>
                  <a:pt x="805998" y="1842063"/>
                  <a:pt x="805998" y="1842063"/>
                </a:cubicBezTo>
                <a:lnTo>
                  <a:pt x="807468" y="1842063"/>
                </a:lnTo>
                <a:cubicBezTo>
                  <a:pt x="808939" y="1842063"/>
                  <a:pt x="808939" y="1842063"/>
                  <a:pt x="810410" y="1842063"/>
                </a:cubicBezTo>
                <a:lnTo>
                  <a:pt x="811880" y="1842063"/>
                </a:lnTo>
                <a:cubicBezTo>
                  <a:pt x="813350" y="1840540"/>
                  <a:pt x="817761" y="1842063"/>
                  <a:pt x="819231" y="1842063"/>
                </a:cubicBezTo>
                <a:cubicBezTo>
                  <a:pt x="823642" y="1842063"/>
                  <a:pt x="828053" y="1842063"/>
                  <a:pt x="832465" y="1842063"/>
                </a:cubicBezTo>
                <a:cubicBezTo>
                  <a:pt x="832465" y="1842063"/>
                  <a:pt x="832465" y="1842063"/>
                  <a:pt x="832465" y="1843586"/>
                </a:cubicBezTo>
                <a:cubicBezTo>
                  <a:pt x="832465" y="1842063"/>
                  <a:pt x="832465" y="1842063"/>
                  <a:pt x="833935" y="1842063"/>
                </a:cubicBezTo>
                <a:cubicBezTo>
                  <a:pt x="833935" y="1842063"/>
                  <a:pt x="833935" y="1842063"/>
                  <a:pt x="833935" y="1843586"/>
                </a:cubicBezTo>
                <a:cubicBezTo>
                  <a:pt x="833935" y="1842063"/>
                  <a:pt x="835405" y="1843586"/>
                  <a:pt x="835405" y="1842063"/>
                </a:cubicBezTo>
                <a:cubicBezTo>
                  <a:pt x="836875" y="1842063"/>
                  <a:pt x="836875" y="1842063"/>
                  <a:pt x="836875" y="1843586"/>
                </a:cubicBezTo>
                <a:lnTo>
                  <a:pt x="837610" y="1842824"/>
                </a:lnTo>
                <a:lnTo>
                  <a:pt x="838346" y="1843586"/>
                </a:lnTo>
                <a:lnTo>
                  <a:pt x="838346" y="1842824"/>
                </a:lnTo>
                <a:lnTo>
                  <a:pt x="839817" y="1843586"/>
                </a:lnTo>
                <a:lnTo>
                  <a:pt x="841287" y="1843586"/>
                </a:lnTo>
                <a:lnTo>
                  <a:pt x="842757" y="1843586"/>
                </a:lnTo>
                <a:cubicBezTo>
                  <a:pt x="842757" y="1843586"/>
                  <a:pt x="842757" y="1842063"/>
                  <a:pt x="842757" y="1842063"/>
                </a:cubicBezTo>
                <a:cubicBezTo>
                  <a:pt x="844227" y="1842063"/>
                  <a:pt x="845697" y="1842063"/>
                  <a:pt x="845697" y="1842063"/>
                </a:cubicBezTo>
                <a:cubicBezTo>
                  <a:pt x="845697" y="1843586"/>
                  <a:pt x="844227" y="1843586"/>
                  <a:pt x="844227" y="1843586"/>
                </a:cubicBezTo>
                <a:cubicBezTo>
                  <a:pt x="845697" y="1843586"/>
                  <a:pt x="845697" y="1843586"/>
                  <a:pt x="845697" y="1843586"/>
                </a:cubicBezTo>
                <a:cubicBezTo>
                  <a:pt x="847168" y="1843586"/>
                  <a:pt x="848638" y="1843586"/>
                  <a:pt x="848638" y="1843586"/>
                </a:cubicBezTo>
                <a:cubicBezTo>
                  <a:pt x="848638" y="1843586"/>
                  <a:pt x="848638" y="1843586"/>
                  <a:pt x="850109" y="1843586"/>
                </a:cubicBezTo>
                <a:cubicBezTo>
                  <a:pt x="850109" y="1843586"/>
                  <a:pt x="851579" y="1843586"/>
                  <a:pt x="851579" y="1843586"/>
                </a:cubicBezTo>
                <a:cubicBezTo>
                  <a:pt x="851579" y="1843586"/>
                  <a:pt x="853049" y="1843586"/>
                  <a:pt x="853049" y="1843586"/>
                </a:cubicBezTo>
                <a:cubicBezTo>
                  <a:pt x="854520" y="1843586"/>
                  <a:pt x="855990" y="1843586"/>
                  <a:pt x="857460" y="1843586"/>
                </a:cubicBezTo>
                <a:cubicBezTo>
                  <a:pt x="857460" y="1843586"/>
                  <a:pt x="857460" y="1842063"/>
                  <a:pt x="857460" y="1842063"/>
                </a:cubicBezTo>
                <a:cubicBezTo>
                  <a:pt x="858931" y="1842063"/>
                  <a:pt x="860401" y="1842063"/>
                  <a:pt x="860401" y="1842063"/>
                </a:cubicBezTo>
                <a:cubicBezTo>
                  <a:pt x="861872" y="1842063"/>
                  <a:pt x="861872" y="1842063"/>
                  <a:pt x="863342" y="1842063"/>
                </a:cubicBezTo>
                <a:cubicBezTo>
                  <a:pt x="864812" y="1842063"/>
                  <a:pt x="864812" y="1843586"/>
                  <a:pt x="866282" y="1843586"/>
                </a:cubicBezTo>
                <a:cubicBezTo>
                  <a:pt x="867753" y="1843586"/>
                  <a:pt x="866282" y="1842063"/>
                  <a:pt x="867753" y="1842063"/>
                </a:cubicBezTo>
                <a:cubicBezTo>
                  <a:pt x="867753" y="1842063"/>
                  <a:pt x="869223" y="1842063"/>
                  <a:pt x="869223" y="1843586"/>
                </a:cubicBezTo>
                <a:lnTo>
                  <a:pt x="870694" y="1843586"/>
                </a:lnTo>
                <a:lnTo>
                  <a:pt x="872164" y="1843586"/>
                </a:lnTo>
                <a:lnTo>
                  <a:pt x="873634" y="1843586"/>
                </a:lnTo>
                <a:cubicBezTo>
                  <a:pt x="873634" y="1842063"/>
                  <a:pt x="873634" y="1842063"/>
                  <a:pt x="872164" y="1842063"/>
                </a:cubicBezTo>
                <a:cubicBezTo>
                  <a:pt x="870694" y="1840540"/>
                  <a:pt x="870694" y="1840540"/>
                  <a:pt x="870694" y="1840540"/>
                </a:cubicBezTo>
                <a:cubicBezTo>
                  <a:pt x="870694" y="1840540"/>
                  <a:pt x="869223" y="1840540"/>
                  <a:pt x="869223" y="1839018"/>
                </a:cubicBezTo>
                <a:lnTo>
                  <a:pt x="870694" y="1839018"/>
                </a:lnTo>
                <a:cubicBezTo>
                  <a:pt x="870694" y="1839018"/>
                  <a:pt x="870694" y="1839018"/>
                  <a:pt x="872164" y="1839018"/>
                </a:cubicBezTo>
                <a:cubicBezTo>
                  <a:pt x="873634" y="1839018"/>
                  <a:pt x="875104" y="1839018"/>
                  <a:pt x="878045" y="1839018"/>
                </a:cubicBezTo>
                <a:cubicBezTo>
                  <a:pt x="878045" y="1839018"/>
                  <a:pt x="878045" y="1839018"/>
                  <a:pt x="882456" y="1839018"/>
                </a:cubicBezTo>
                <a:cubicBezTo>
                  <a:pt x="882456" y="1840540"/>
                  <a:pt x="880986" y="1840540"/>
                  <a:pt x="882456" y="1840540"/>
                </a:cubicBezTo>
                <a:cubicBezTo>
                  <a:pt x="883927" y="1840540"/>
                  <a:pt x="883927" y="1840540"/>
                  <a:pt x="883927" y="1839018"/>
                </a:cubicBezTo>
                <a:cubicBezTo>
                  <a:pt x="883927" y="1840540"/>
                  <a:pt x="883927" y="1840540"/>
                  <a:pt x="883927" y="1840540"/>
                </a:cubicBezTo>
                <a:cubicBezTo>
                  <a:pt x="883927" y="1840540"/>
                  <a:pt x="883927" y="1840540"/>
                  <a:pt x="883927" y="1842063"/>
                </a:cubicBezTo>
                <a:cubicBezTo>
                  <a:pt x="883927" y="1842063"/>
                  <a:pt x="883927" y="1842063"/>
                  <a:pt x="882456" y="1842063"/>
                </a:cubicBezTo>
                <a:cubicBezTo>
                  <a:pt x="882456" y="1842063"/>
                  <a:pt x="880986" y="1843586"/>
                  <a:pt x="880986" y="1842063"/>
                </a:cubicBezTo>
                <a:cubicBezTo>
                  <a:pt x="880986" y="1842063"/>
                  <a:pt x="882456" y="1843586"/>
                  <a:pt x="880986" y="1843586"/>
                </a:cubicBezTo>
                <a:cubicBezTo>
                  <a:pt x="880986" y="1843586"/>
                  <a:pt x="880986" y="1843586"/>
                  <a:pt x="879516" y="1843586"/>
                </a:cubicBezTo>
                <a:cubicBezTo>
                  <a:pt x="880986" y="1845108"/>
                  <a:pt x="882456" y="1843586"/>
                  <a:pt x="882456" y="1845108"/>
                </a:cubicBezTo>
                <a:cubicBezTo>
                  <a:pt x="883927" y="1843586"/>
                  <a:pt x="885397" y="1845108"/>
                  <a:pt x="886867" y="1845108"/>
                </a:cubicBezTo>
                <a:cubicBezTo>
                  <a:pt x="888338" y="1845108"/>
                  <a:pt x="888338" y="1843586"/>
                  <a:pt x="888338" y="1845108"/>
                </a:cubicBezTo>
                <a:cubicBezTo>
                  <a:pt x="888338" y="1845108"/>
                  <a:pt x="888338" y="1843586"/>
                  <a:pt x="889808" y="1845108"/>
                </a:cubicBezTo>
                <a:cubicBezTo>
                  <a:pt x="889808" y="1843586"/>
                  <a:pt x="891279" y="1845108"/>
                  <a:pt x="891279" y="1843586"/>
                </a:cubicBezTo>
                <a:cubicBezTo>
                  <a:pt x="891279" y="1843586"/>
                  <a:pt x="891279" y="1843586"/>
                  <a:pt x="891279" y="1845108"/>
                </a:cubicBezTo>
                <a:cubicBezTo>
                  <a:pt x="891279" y="1845108"/>
                  <a:pt x="892749" y="1843586"/>
                  <a:pt x="892749" y="1845108"/>
                </a:cubicBezTo>
                <a:cubicBezTo>
                  <a:pt x="894219" y="1843586"/>
                  <a:pt x="892749" y="1843586"/>
                  <a:pt x="894219" y="1843586"/>
                </a:cubicBezTo>
                <a:cubicBezTo>
                  <a:pt x="894219" y="1845108"/>
                  <a:pt x="894219" y="1843586"/>
                  <a:pt x="895689" y="1845108"/>
                </a:cubicBezTo>
                <a:cubicBezTo>
                  <a:pt x="895689" y="1845108"/>
                  <a:pt x="895689" y="1845108"/>
                  <a:pt x="897160" y="1845108"/>
                </a:cubicBezTo>
                <a:cubicBezTo>
                  <a:pt x="897160" y="1845108"/>
                  <a:pt x="897160" y="1845108"/>
                  <a:pt x="900101" y="1845108"/>
                </a:cubicBezTo>
                <a:cubicBezTo>
                  <a:pt x="901571" y="1843586"/>
                  <a:pt x="900101" y="1843586"/>
                  <a:pt x="900101" y="1843586"/>
                </a:cubicBezTo>
                <a:cubicBezTo>
                  <a:pt x="901571" y="1843586"/>
                  <a:pt x="901571" y="1843586"/>
                  <a:pt x="901571" y="1843586"/>
                </a:cubicBezTo>
                <a:cubicBezTo>
                  <a:pt x="901571" y="1843586"/>
                  <a:pt x="903041" y="1843586"/>
                  <a:pt x="903041" y="1843586"/>
                </a:cubicBezTo>
                <a:cubicBezTo>
                  <a:pt x="904511" y="1843586"/>
                  <a:pt x="904511" y="1843586"/>
                  <a:pt x="904511" y="1845108"/>
                </a:cubicBezTo>
                <a:cubicBezTo>
                  <a:pt x="908923" y="1843586"/>
                  <a:pt x="913334" y="1845108"/>
                  <a:pt x="917745" y="1845108"/>
                </a:cubicBezTo>
                <a:cubicBezTo>
                  <a:pt x="919215" y="1845108"/>
                  <a:pt x="919215" y="1845108"/>
                  <a:pt x="919215" y="1845108"/>
                </a:cubicBezTo>
                <a:cubicBezTo>
                  <a:pt x="919215" y="1843586"/>
                  <a:pt x="920686" y="1845108"/>
                  <a:pt x="920686" y="1843586"/>
                </a:cubicBezTo>
                <a:cubicBezTo>
                  <a:pt x="920686" y="1843586"/>
                  <a:pt x="919215" y="1845108"/>
                  <a:pt x="919215" y="1843586"/>
                </a:cubicBezTo>
                <a:cubicBezTo>
                  <a:pt x="919215" y="1843586"/>
                  <a:pt x="917745" y="1843586"/>
                  <a:pt x="916274" y="1843586"/>
                </a:cubicBezTo>
                <a:cubicBezTo>
                  <a:pt x="916274" y="1843586"/>
                  <a:pt x="914804" y="1843586"/>
                  <a:pt x="914804" y="1843586"/>
                </a:cubicBezTo>
                <a:cubicBezTo>
                  <a:pt x="914804" y="1842063"/>
                  <a:pt x="914804" y="1842063"/>
                  <a:pt x="914804" y="1842063"/>
                </a:cubicBezTo>
                <a:cubicBezTo>
                  <a:pt x="914804" y="1842063"/>
                  <a:pt x="914804" y="1842063"/>
                  <a:pt x="914804" y="1840540"/>
                </a:cubicBezTo>
                <a:cubicBezTo>
                  <a:pt x="916274" y="1842063"/>
                  <a:pt x="917745" y="1840540"/>
                  <a:pt x="919215" y="1840540"/>
                </a:cubicBezTo>
                <a:cubicBezTo>
                  <a:pt x="919215" y="1840540"/>
                  <a:pt x="919215" y="1840540"/>
                  <a:pt x="919215" y="1842063"/>
                </a:cubicBezTo>
                <a:cubicBezTo>
                  <a:pt x="919215" y="1843586"/>
                  <a:pt x="923626" y="1842063"/>
                  <a:pt x="923626" y="1843586"/>
                </a:cubicBezTo>
                <a:cubicBezTo>
                  <a:pt x="923626" y="1843586"/>
                  <a:pt x="923626" y="1845108"/>
                  <a:pt x="925096" y="1845108"/>
                </a:cubicBezTo>
                <a:cubicBezTo>
                  <a:pt x="925096" y="1845108"/>
                  <a:pt x="925096" y="1845108"/>
                  <a:pt x="938330" y="1845108"/>
                </a:cubicBezTo>
                <a:cubicBezTo>
                  <a:pt x="941270" y="1845108"/>
                  <a:pt x="945681" y="1845108"/>
                  <a:pt x="950093" y="1846631"/>
                </a:cubicBezTo>
                <a:cubicBezTo>
                  <a:pt x="950093" y="1846631"/>
                  <a:pt x="948622" y="1848153"/>
                  <a:pt x="948622" y="1846631"/>
                </a:cubicBezTo>
                <a:lnTo>
                  <a:pt x="947152" y="1846631"/>
                </a:lnTo>
                <a:lnTo>
                  <a:pt x="945681" y="1846631"/>
                </a:lnTo>
                <a:lnTo>
                  <a:pt x="944211" y="1846631"/>
                </a:lnTo>
                <a:cubicBezTo>
                  <a:pt x="944211" y="1846631"/>
                  <a:pt x="944211" y="1846631"/>
                  <a:pt x="942741" y="1846631"/>
                </a:cubicBezTo>
                <a:cubicBezTo>
                  <a:pt x="942741" y="1848153"/>
                  <a:pt x="944211" y="1846631"/>
                  <a:pt x="944211" y="1848153"/>
                </a:cubicBezTo>
                <a:cubicBezTo>
                  <a:pt x="945681" y="1848153"/>
                  <a:pt x="947152" y="1848153"/>
                  <a:pt x="947152" y="1848153"/>
                </a:cubicBezTo>
                <a:cubicBezTo>
                  <a:pt x="947152" y="1848153"/>
                  <a:pt x="947152" y="1848153"/>
                  <a:pt x="948622" y="1848153"/>
                </a:cubicBezTo>
                <a:cubicBezTo>
                  <a:pt x="948622" y="1848153"/>
                  <a:pt x="948622" y="1848153"/>
                  <a:pt x="951563" y="1848153"/>
                </a:cubicBezTo>
                <a:cubicBezTo>
                  <a:pt x="955973" y="1848153"/>
                  <a:pt x="958915" y="1849676"/>
                  <a:pt x="961855" y="1849676"/>
                </a:cubicBezTo>
                <a:cubicBezTo>
                  <a:pt x="961855" y="1849676"/>
                  <a:pt x="960385" y="1849676"/>
                  <a:pt x="958915" y="1849676"/>
                </a:cubicBezTo>
                <a:cubicBezTo>
                  <a:pt x="958915" y="1849676"/>
                  <a:pt x="958915" y="1849676"/>
                  <a:pt x="955973" y="1849676"/>
                </a:cubicBezTo>
                <a:cubicBezTo>
                  <a:pt x="955973" y="1849676"/>
                  <a:pt x="955973" y="1849676"/>
                  <a:pt x="954503" y="1849676"/>
                </a:cubicBezTo>
                <a:cubicBezTo>
                  <a:pt x="950093" y="1849676"/>
                  <a:pt x="944211" y="1848153"/>
                  <a:pt x="941270" y="1849676"/>
                </a:cubicBezTo>
                <a:cubicBezTo>
                  <a:pt x="939800" y="1849676"/>
                  <a:pt x="938330" y="1849676"/>
                  <a:pt x="936859" y="1849676"/>
                </a:cubicBezTo>
                <a:cubicBezTo>
                  <a:pt x="936859" y="1849676"/>
                  <a:pt x="935389" y="1849676"/>
                  <a:pt x="933918" y="1849676"/>
                </a:cubicBezTo>
                <a:cubicBezTo>
                  <a:pt x="932448" y="1848153"/>
                  <a:pt x="932448" y="1848153"/>
                  <a:pt x="932448" y="1848153"/>
                </a:cubicBezTo>
                <a:cubicBezTo>
                  <a:pt x="932448" y="1849676"/>
                  <a:pt x="930978" y="1849676"/>
                  <a:pt x="930978" y="1848153"/>
                </a:cubicBezTo>
                <a:cubicBezTo>
                  <a:pt x="930978" y="1849676"/>
                  <a:pt x="930978" y="1849676"/>
                  <a:pt x="929508" y="1849676"/>
                </a:cubicBezTo>
                <a:cubicBezTo>
                  <a:pt x="929508" y="1848153"/>
                  <a:pt x="929508" y="1849676"/>
                  <a:pt x="928037" y="1848153"/>
                </a:cubicBezTo>
                <a:cubicBezTo>
                  <a:pt x="925096" y="1848153"/>
                  <a:pt x="923626" y="1848153"/>
                  <a:pt x="923626" y="1848153"/>
                </a:cubicBezTo>
                <a:cubicBezTo>
                  <a:pt x="922156" y="1848153"/>
                  <a:pt x="922156" y="1849676"/>
                  <a:pt x="922156" y="1848153"/>
                </a:cubicBezTo>
                <a:cubicBezTo>
                  <a:pt x="920686" y="1849676"/>
                  <a:pt x="920686" y="1848153"/>
                  <a:pt x="920686" y="1848153"/>
                </a:cubicBezTo>
                <a:cubicBezTo>
                  <a:pt x="919215" y="1848153"/>
                  <a:pt x="917745" y="1849676"/>
                  <a:pt x="917745" y="1848153"/>
                </a:cubicBezTo>
                <a:cubicBezTo>
                  <a:pt x="917745" y="1848153"/>
                  <a:pt x="917745" y="1848153"/>
                  <a:pt x="916274" y="1848153"/>
                </a:cubicBezTo>
                <a:cubicBezTo>
                  <a:pt x="914804" y="1848153"/>
                  <a:pt x="914804" y="1848153"/>
                  <a:pt x="913334" y="1848153"/>
                </a:cubicBezTo>
                <a:cubicBezTo>
                  <a:pt x="911863" y="1849676"/>
                  <a:pt x="911863" y="1848153"/>
                  <a:pt x="910393" y="1848153"/>
                </a:cubicBezTo>
                <a:cubicBezTo>
                  <a:pt x="910393" y="1848153"/>
                  <a:pt x="908923" y="1848153"/>
                  <a:pt x="908923" y="1848153"/>
                </a:cubicBezTo>
                <a:cubicBezTo>
                  <a:pt x="908923" y="1848153"/>
                  <a:pt x="907452" y="1848153"/>
                  <a:pt x="907452" y="1848153"/>
                </a:cubicBezTo>
                <a:cubicBezTo>
                  <a:pt x="907452" y="1848153"/>
                  <a:pt x="905982" y="1848153"/>
                  <a:pt x="905982" y="1848153"/>
                </a:cubicBezTo>
                <a:cubicBezTo>
                  <a:pt x="905982" y="1848153"/>
                  <a:pt x="904511" y="1848153"/>
                  <a:pt x="904511" y="1848153"/>
                </a:cubicBezTo>
                <a:cubicBezTo>
                  <a:pt x="904511" y="1848153"/>
                  <a:pt x="903041" y="1848153"/>
                  <a:pt x="903041" y="1848153"/>
                </a:cubicBezTo>
                <a:cubicBezTo>
                  <a:pt x="900101" y="1848153"/>
                  <a:pt x="895689" y="1848153"/>
                  <a:pt x="891279" y="1848153"/>
                </a:cubicBezTo>
                <a:cubicBezTo>
                  <a:pt x="889808" y="1848153"/>
                  <a:pt x="889808" y="1848153"/>
                  <a:pt x="888338" y="1848153"/>
                </a:cubicBezTo>
                <a:cubicBezTo>
                  <a:pt x="886867" y="1849676"/>
                  <a:pt x="883927" y="1848153"/>
                  <a:pt x="882456" y="1848153"/>
                </a:cubicBezTo>
                <a:cubicBezTo>
                  <a:pt x="882456" y="1848153"/>
                  <a:pt x="882456" y="1849676"/>
                  <a:pt x="882456" y="1849676"/>
                </a:cubicBezTo>
                <a:cubicBezTo>
                  <a:pt x="882456" y="1849676"/>
                  <a:pt x="882456" y="1849676"/>
                  <a:pt x="878045" y="1849676"/>
                </a:cubicBezTo>
                <a:cubicBezTo>
                  <a:pt x="878045" y="1849676"/>
                  <a:pt x="878045" y="1849676"/>
                  <a:pt x="876575" y="1849676"/>
                </a:cubicBezTo>
                <a:cubicBezTo>
                  <a:pt x="876575" y="1849676"/>
                  <a:pt x="875104" y="1849676"/>
                  <a:pt x="875104" y="1848153"/>
                </a:cubicBezTo>
                <a:cubicBezTo>
                  <a:pt x="875104" y="1848153"/>
                  <a:pt x="875104" y="1849676"/>
                  <a:pt x="875104" y="1849676"/>
                </a:cubicBezTo>
                <a:cubicBezTo>
                  <a:pt x="875104" y="1849676"/>
                  <a:pt x="873634" y="1849676"/>
                  <a:pt x="873634" y="1849676"/>
                </a:cubicBezTo>
                <a:cubicBezTo>
                  <a:pt x="872164" y="1849676"/>
                  <a:pt x="872164" y="1849676"/>
                  <a:pt x="872164" y="1848153"/>
                </a:cubicBezTo>
                <a:cubicBezTo>
                  <a:pt x="872164" y="1848153"/>
                  <a:pt x="872164" y="1849676"/>
                  <a:pt x="872164" y="1849676"/>
                </a:cubicBezTo>
                <a:cubicBezTo>
                  <a:pt x="872164" y="1849676"/>
                  <a:pt x="872164" y="1851198"/>
                  <a:pt x="873634" y="1851198"/>
                </a:cubicBezTo>
                <a:cubicBezTo>
                  <a:pt x="875104" y="1851198"/>
                  <a:pt x="875104" y="1851198"/>
                  <a:pt x="875104" y="1851198"/>
                </a:cubicBezTo>
                <a:cubicBezTo>
                  <a:pt x="876575" y="1851198"/>
                  <a:pt x="876575" y="1851198"/>
                  <a:pt x="876575" y="1851198"/>
                </a:cubicBezTo>
                <a:cubicBezTo>
                  <a:pt x="878045" y="1851198"/>
                  <a:pt x="880986" y="1851198"/>
                  <a:pt x="882456" y="1851198"/>
                </a:cubicBezTo>
                <a:cubicBezTo>
                  <a:pt x="882456" y="1852720"/>
                  <a:pt x="883927" y="1851198"/>
                  <a:pt x="883927" y="1851198"/>
                </a:cubicBezTo>
                <a:cubicBezTo>
                  <a:pt x="886867" y="1851198"/>
                  <a:pt x="889808" y="1851198"/>
                  <a:pt x="894219" y="1851198"/>
                </a:cubicBezTo>
                <a:cubicBezTo>
                  <a:pt x="894219" y="1851198"/>
                  <a:pt x="894219" y="1851198"/>
                  <a:pt x="895689" y="1851198"/>
                </a:cubicBezTo>
                <a:cubicBezTo>
                  <a:pt x="895689" y="1851198"/>
                  <a:pt x="895689" y="1851198"/>
                  <a:pt x="898630" y="1851198"/>
                </a:cubicBezTo>
                <a:cubicBezTo>
                  <a:pt x="898630" y="1851198"/>
                  <a:pt x="900101" y="1851198"/>
                  <a:pt x="900101" y="1851198"/>
                </a:cubicBezTo>
                <a:cubicBezTo>
                  <a:pt x="900101" y="1851198"/>
                  <a:pt x="900101" y="1851198"/>
                  <a:pt x="905982" y="1851198"/>
                </a:cubicBezTo>
                <a:cubicBezTo>
                  <a:pt x="907452" y="1851198"/>
                  <a:pt x="907452" y="1851198"/>
                  <a:pt x="908923" y="1851198"/>
                </a:cubicBezTo>
                <a:cubicBezTo>
                  <a:pt x="908923" y="1851198"/>
                  <a:pt x="910393" y="1851198"/>
                  <a:pt x="910393" y="1851198"/>
                </a:cubicBezTo>
                <a:cubicBezTo>
                  <a:pt x="911863" y="1851198"/>
                  <a:pt x="911863" y="1851198"/>
                  <a:pt x="911863" y="1851198"/>
                </a:cubicBezTo>
                <a:cubicBezTo>
                  <a:pt x="913334" y="1851198"/>
                  <a:pt x="913334" y="1851198"/>
                  <a:pt x="913334" y="1851198"/>
                </a:cubicBezTo>
                <a:cubicBezTo>
                  <a:pt x="913334" y="1851198"/>
                  <a:pt x="916274" y="1851198"/>
                  <a:pt x="916274" y="1851198"/>
                </a:cubicBezTo>
                <a:cubicBezTo>
                  <a:pt x="916274" y="1851198"/>
                  <a:pt x="917745" y="1851198"/>
                  <a:pt x="917745" y="1851198"/>
                </a:cubicBezTo>
                <a:cubicBezTo>
                  <a:pt x="920686" y="1851198"/>
                  <a:pt x="923626" y="1851198"/>
                  <a:pt x="926567" y="1851198"/>
                </a:cubicBezTo>
                <a:lnTo>
                  <a:pt x="929508" y="1851198"/>
                </a:lnTo>
                <a:cubicBezTo>
                  <a:pt x="929508" y="1851198"/>
                  <a:pt x="929508" y="1852720"/>
                  <a:pt x="929508" y="1852720"/>
                </a:cubicBezTo>
                <a:lnTo>
                  <a:pt x="930978" y="1852720"/>
                </a:lnTo>
                <a:cubicBezTo>
                  <a:pt x="930978" y="1852720"/>
                  <a:pt x="930978" y="1852720"/>
                  <a:pt x="930978" y="1851198"/>
                </a:cubicBezTo>
                <a:lnTo>
                  <a:pt x="935389" y="1851198"/>
                </a:lnTo>
                <a:cubicBezTo>
                  <a:pt x="935389" y="1851198"/>
                  <a:pt x="935389" y="1852720"/>
                  <a:pt x="935389" y="1852720"/>
                </a:cubicBezTo>
                <a:cubicBezTo>
                  <a:pt x="935389" y="1852720"/>
                  <a:pt x="935389" y="1852720"/>
                  <a:pt x="936124" y="1852720"/>
                </a:cubicBezTo>
                <a:lnTo>
                  <a:pt x="936859" y="1852720"/>
                </a:lnTo>
                <a:cubicBezTo>
                  <a:pt x="935389" y="1852720"/>
                  <a:pt x="935389" y="1851198"/>
                  <a:pt x="935389" y="1851198"/>
                </a:cubicBezTo>
                <a:lnTo>
                  <a:pt x="936859" y="1851198"/>
                </a:lnTo>
                <a:cubicBezTo>
                  <a:pt x="938330" y="1851198"/>
                  <a:pt x="938330" y="1851198"/>
                  <a:pt x="939800" y="1851198"/>
                </a:cubicBezTo>
                <a:cubicBezTo>
                  <a:pt x="939800" y="1851198"/>
                  <a:pt x="939800" y="1852720"/>
                  <a:pt x="939800" y="1852720"/>
                </a:cubicBezTo>
                <a:lnTo>
                  <a:pt x="941270" y="1852720"/>
                </a:lnTo>
                <a:lnTo>
                  <a:pt x="942741" y="1852720"/>
                </a:lnTo>
                <a:lnTo>
                  <a:pt x="944211" y="1852720"/>
                </a:lnTo>
                <a:cubicBezTo>
                  <a:pt x="944211" y="1852720"/>
                  <a:pt x="944211" y="1852720"/>
                  <a:pt x="945681" y="1852720"/>
                </a:cubicBezTo>
                <a:cubicBezTo>
                  <a:pt x="945681" y="1854243"/>
                  <a:pt x="947152" y="1852720"/>
                  <a:pt x="947152" y="1854243"/>
                </a:cubicBezTo>
                <a:cubicBezTo>
                  <a:pt x="947152" y="1854243"/>
                  <a:pt x="947152" y="1854243"/>
                  <a:pt x="945681" y="1854243"/>
                </a:cubicBezTo>
                <a:cubicBezTo>
                  <a:pt x="944211" y="1854243"/>
                  <a:pt x="944211" y="1854243"/>
                  <a:pt x="944211" y="1854243"/>
                </a:cubicBezTo>
                <a:cubicBezTo>
                  <a:pt x="944211" y="1854243"/>
                  <a:pt x="942741" y="1854243"/>
                  <a:pt x="942741" y="1854243"/>
                </a:cubicBezTo>
                <a:lnTo>
                  <a:pt x="941270" y="1854243"/>
                </a:lnTo>
                <a:cubicBezTo>
                  <a:pt x="942741" y="1854243"/>
                  <a:pt x="942741" y="1854243"/>
                  <a:pt x="942741" y="1855765"/>
                </a:cubicBezTo>
                <a:cubicBezTo>
                  <a:pt x="942741" y="1855765"/>
                  <a:pt x="942741" y="1855765"/>
                  <a:pt x="945681" y="1855765"/>
                </a:cubicBezTo>
                <a:cubicBezTo>
                  <a:pt x="947152" y="1855765"/>
                  <a:pt x="948622" y="1855765"/>
                  <a:pt x="950093" y="1855765"/>
                </a:cubicBezTo>
                <a:cubicBezTo>
                  <a:pt x="950093" y="1855765"/>
                  <a:pt x="951563" y="1855765"/>
                  <a:pt x="951563" y="1855765"/>
                </a:cubicBezTo>
                <a:cubicBezTo>
                  <a:pt x="951563" y="1855765"/>
                  <a:pt x="951563" y="1855765"/>
                  <a:pt x="953033" y="1855765"/>
                </a:cubicBezTo>
                <a:cubicBezTo>
                  <a:pt x="953033" y="1855765"/>
                  <a:pt x="954503" y="1855765"/>
                  <a:pt x="954503" y="1855765"/>
                </a:cubicBezTo>
                <a:cubicBezTo>
                  <a:pt x="955973" y="1855765"/>
                  <a:pt x="955973" y="1855765"/>
                  <a:pt x="955973" y="1857288"/>
                </a:cubicBezTo>
                <a:cubicBezTo>
                  <a:pt x="955973" y="1858810"/>
                  <a:pt x="955973" y="1857288"/>
                  <a:pt x="954503" y="1858810"/>
                </a:cubicBezTo>
                <a:cubicBezTo>
                  <a:pt x="954503" y="1858810"/>
                  <a:pt x="953033" y="1858810"/>
                  <a:pt x="953033" y="1857288"/>
                </a:cubicBezTo>
                <a:cubicBezTo>
                  <a:pt x="953033" y="1858810"/>
                  <a:pt x="951563" y="1858810"/>
                  <a:pt x="951563" y="1857288"/>
                </a:cubicBezTo>
                <a:cubicBezTo>
                  <a:pt x="951563" y="1857288"/>
                  <a:pt x="951563" y="1858810"/>
                  <a:pt x="951563" y="1858810"/>
                </a:cubicBezTo>
                <a:cubicBezTo>
                  <a:pt x="950093" y="1858810"/>
                  <a:pt x="950093" y="1858810"/>
                  <a:pt x="950093" y="1857288"/>
                </a:cubicBezTo>
                <a:cubicBezTo>
                  <a:pt x="950093" y="1858810"/>
                  <a:pt x="950093" y="1858810"/>
                  <a:pt x="950093" y="1858810"/>
                </a:cubicBezTo>
                <a:cubicBezTo>
                  <a:pt x="948622" y="1858810"/>
                  <a:pt x="948622" y="1858810"/>
                  <a:pt x="948622" y="1858810"/>
                </a:cubicBezTo>
                <a:lnTo>
                  <a:pt x="947152" y="1858810"/>
                </a:lnTo>
                <a:cubicBezTo>
                  <a:pt x="947152" y="1860333"/>
                  <a:pt x="945681" y="1858810"/>
                  <a:pt x="945681" y="1860333"/>
                </a:cubicBezTo>
                <a:lnTo>
                  <a:pt x="942741" y="1860333"/>
                </a:lnTo>
                <a:cubicBezTo>
                  <a:pt x="942741" y="1861856"/>
                  <a:pt x="944211" y="1860333"/>
                  <a:pt x="944211" y="1861856"/>
                </a:cubicBezTo>
                <a:cubicBezTo>
                  <a:pt x="944211" y="1861856"/>
                  <a:pt x="944211" y="1861856"/>
                  <a:pt x="945681" y="1861856"/>
                </a:cubicBezTo>
                <a:cubicBezTo>
                  <a:pt x="947152" y="1861856"/>
                  <a:pt x="947152" y="1861856"/>
                  <a:pt x="947152" y="1861856"/>
                </a:cubicBezTo>
                <a:cubicBezTo>
                  <a:pt x="948622" y="1861856"/>
                  <a:pt x="948622" y="1861856"/>
                  <a:pt x="948622" y="1861856"/>
                </a:cubicBezTo>
                <a:cubicBezTo>
                  <a:pt x="948622" y="1861856"/>
                  <a:pt x="950093" y="1861856"/>
                  <a:pt x="950093" y="1863378"/>
                </a:cubicBezTo>
                <a:cubicBezTo>
                  <a:pt x="950093" y="1863378"/>
                  <a:pt x="950093" y="1863378"/>
                  <a:pt x="950644" y="1863378"/>
                </a:cubicBezTo>
                <a:lnTo>
                  <a:pt x="951563" y="1863378"/>
                </a:lnTo>
                <a:cubicBezTo>
                  <a:pt x="951563" y="1863378"/>
                  <a:pt x="953033" y="1863378"/>
                  <a:pt x="953033" y="1863378"/>
                </a:cubicBezTo>
                <a:cubicBezTo>
                  <a:pt x="954503" y="1863378"/>
                  <a:pt x="954503" y="1863378"/>
                  <a:pt x="954503" y="1863378"/>
                </a:cubicBezTo>
                <a:lnTo>
                  <a:pt x="955973" y="1863378"/>
                </a:lnTo>
                <a:cubicBezTo>
                  <a:pt x="954503" y="1864901"/>
                  <a:pt x="953033" y="1863378"/>
                  <a:pt x="951563" y="1864901"/>
                </a:cubicBezTo>
                <a:cubicBezTo>
                  <a:pt x="951563" y="1864901"/>
                  <a:pt x="953033" y="1864901"/>
                  <a:pt x="954503" y="1864901"/>
                </a:cubicBezTo>
                <a:cubicBezTo>
                  <a:pt x="953033" y="1864901"/>
                  <a:pt x="951563" y="1864901"/>
                  <a:pt x="950093" y="1866423"/>
                </a:cubicBezTo>
                <a:cubicBezTo>
                  <a:pt x="950093" y="1864901"/>
                  <a:pt x="948622" y="1864901"/>
                  <a:pt x="948622" y="1864901"/>
                </a:cubicBezTo>
                <a:cubicBezTo>
                  <a:pt x="947152" y="1866423"/>
                  <a:pt x="944211" y="1864901"/>
                  <a:pt x="942741" y="1864901"/>
                </a:cubicBezTo>
                <a:cubicBezTo>
                  <a:pt x="941270" y="1864901"/>
                  <a:pt x="941270" y="1864901"/>
                  <a:pt x="941270" y="1864901"/>
                </a:cubicBezTo>
                <a:cubicBezTo>
                  <a:pt x="941270" y="1866423"/>
                  <a:pt x="944211" y="1866423"/>
                  <a:pt x="945681" y="1866423"/>
                </a:cubicBezTo>
                <a:cubicBezTo>
                  <a:pt x="945681" y="1866423"/>
                  <a:pt x="947152" y="1866423"/>
                  <a:pt x="947152" y="1866423"/>
                </a:cubicBezTo>
                <a:cubicBezTo>
                  <a:pt x="947152" y="1867946"/>
                  <a:pt x="947152" y="1867946"/>
                  <a:pt x="948622" y="1867946"/>
                </a:cubicBezTo>
                <a:cubicBezTo>
                  <a:pt x="948622" y="1867946"/>
                  <a:pt x="950093" y="1867946"/>
                  <a:pt x="950093" y="1867946"/>
                </a:cubicBezTo>
                <a:cubicBezTo>
                  <a:pt x="950093" y="1867946"/>
                  <a:pt x="951563" y="1867946"/>
                  <a:pt x="951563" y="1867946"/>
                </a:cubicBezTo>
                <a:cubicBezTo>
                  <a:pt x="951563" y="1867946"/>
                  <a:pt x="951563" y="1867946"/>
                  <a:pt x="953033" y="1867946"/>
                </a:cubicBezTo>
                <a:cubicBezTo>
                  <a:pt x="954503" y="1867946"/>
                  <a:pt x="953033" y="1867946"/>
                  <a:pt x="954503" y="1867946"/>
                </a:cubicBezTo>
                <a:cubicBezTo>
                  <a:pt x="954503" y="1867946"/>
                  <a:pt x="955973" y="1867946"/>
                  <a:pt x="955973" y="1867946"/>
                </a:cubicBezTo>
                <a:cubicBezTo>
                  <a:pt x="955973" y="1869468"/>
                  <a:pt x="954503" y="1869468"/>
                  <a:pt x="954503" y="1869468"/>
                </a:cubicBezTo>
                <a:cubicBezTo>
                  <a:pt x="954503" y="1869468"/>
                  <a:pt x="957444" y="1869468"/>
                  <a:pt x="957444" y="1869468"/>
                </a:cubicBezTo>
                <a:cubicBezTo>
                  <a:pt x="958915" y="1869468"/>
                  <a:pt x="958915" y="1869468"/>
                  <a:pt x="958915" y="1869468"/>
                </a:cubicBezTo>
                <a:cubicBezTo>
                  <a:pt x="958915" y="1869468"/>
                  <a:pt x="958915" y="1869468"/>
                  <a:pt x="960385" y="1869468"/>
                </a:cubicBezTo>
                <a:cubicBezTo>
                  <a:pt x="960385" y="1869468"/>
                  <a:pt x="960385" y="1870990"/>
                  <a:pt x="961855" y="1870990"/>
                </a:cubicBezTo>
                <a:cubicBezTo>
                  <a:pt x="961855" y="1870990"/>
                  <a:pt x="961855" y="1870990"/>
                  <a:pt x="960385" y="1870990"/>
                </a:cubicBezTo>
                <a:cubicBezTo>
                  <a:pt x="958915" y="1870990"/>
                  <a:pt x="960385" y="1872513"/>
                  <a:pt x="958915" y="1872513"/>
                </a:cubicBezTo>
                <a:cubicBezTo>
                  <a:pt x="958915" y="1872513"/>
                  <a:pt x="958915" y="1872513"/>
                  <a:pt x="960385" y="1872513"/>
                </a:cubicBezTo>
                <a:cubicBezTo>
                  <a:pt x="960385" y="1872513"/>
                  <a:pt x="961855" y="1872513"/>
                  <a:pt x="963325" y="1872513"/>
                </a:cubicBezTo>
                <a:cubicBezTo>
                  <a:pt x="966266" y="1874035"/>
                  <a:pt x="966266" y="1874035"/>
                  <a:pt x="969207" y="1874035"/>
                </a:cubicBezTo>
                <a:cubicBezTo>
                  <a:pt x="969207" y="1875558"/>
                  <a:pt x="970677" y="1875558"/>
                  <a:pt x="972148" y="1875558"/>
                </a:cubicBezTo>
                <a:cubicBezTo>
                  <a:pt x="972148" y="1875558"/>
                  <a:pt x="970677" y="1875558"/>
                  <a:pt x="970677" y="1875558"/>
                </a:cubicBezTo>
                <a:cubicBezTo>
                  <a:pt x="970677" y="1875558"/>
                  <a:pt x="969207" y="1875558"/>
                  <a:pt x="969207" y="1875558"/>
                </a:cubicBezTo>
                <a:cubicBezTo>
                  <a:pt x="967737" y="1875558"/>
                  <a:pt x="967737" y="1875558"/>
                  <a:pt x="967737" y="1875558"/>
                </a:cubicBezTo>
                <a:cubicBezTo>
                  <a:pt x="966266" y="1875558"/>
                  <a:pt x="966266" y="1875558"/>
                  <a:pt x="964796" y="1875558"/>
                </a:cubicBezTo>
                <a:cubicBezTo>
                  <a:pt x="963325" y="1875558"/>
                  <a:pt x="961855" y="1875558"/>
                  <a:pt x="960385" y="1875558"/>
                </a:cubicBezTo>
                <a:cubicBezTo>
                  <a:pt x="960385" y="1877080"/>
                  <a:pt x="958915" y="1877080"/>
                  <a:pt x="957444" y="1877080"/>
                </a:cubicBezTo>
                <a:cubicBezTo>
                  <a:pt x="957444" y="1877080"/>
                  <a:pt x="957444" y="1877080"/>
                  <a:pt x="958915" y="1877080"/>
                </a:cubicBezTo>
                <a:cubicBezTo>
                  <a:pt x="958915" y="1877080"/>
                  <a:pt x="960385" y="1877080"/>
                  <a:pt x="960385" y="1877080"/>
                </a:cubicBezTo>
                <a:cubicBezTo>
                  <a:pt x="960385" y="1878603"/>
                  <a:pt x="961855" y="1878603"/>
                  <a:pt x="961855" y="1878603"/>
                </a:cubicBezTo>
                <a:cubicBezTo>
                  <a:pt x="961855" y="1880125"/>
                  <a:pt x="963325" y="1880125"/>
                  <a:pt x="963325" y="1880125"/>
                </a:cubicBezTo>
                <a:cubicBezTo>
                  <a:pt x="963325" y="1880125"/>
                  <a:pt x="961855" y="1880125"/>
                  <a:pt x="961855" y="1880125"/>
                </a:cubicBezTo>
                <a:cubicBezTo>
                  <a:pt x="961855" y="1880125"/>
                  <a:pt x="961855" y="1880125"/>
                  <a:pt x="960385" y="1880125"/>
                </a:cubicBezTo>
                <a:cubicBezTo>
                  <a:pt x="961855" y="1881648"/>
                  <a:pt x="961855" y="1880125"/>
                  <a:pt x="963325" y="1881648"/>
                </a:cubicBezTo>
                <a:lnTo>
                  <a:pt x="960385" y="1881648"/>
                </a:lnTo>
                <a:cubicBezTo>
                  <a:pt x="960385" y="1881648"/>
                  <a:pt x="958915" y="1881648"/>
                  <a:pt x="955973" y="1883171"/>
                </a:cubicBezTo>
                <a:lnTo>
                  <a:pt x="957444" y="1883171"/>
                </a:lnTo>
                <a:cubicBezTo>
                  <a:pt x="957444" y="1884693"/>
                  <a:pt x="958915" y="1883171"/>
                  <a:pt x="958915" y="1884693"/>
                </a:cubicBezTo>
                <a:cubicBezTo>
                  <a:pt x="960385" y="1884693"/>
                  <a:pt x="963325" y="1884693"/>
                  <a:pt x="964796" y="1884693"/>
                </a:cubicBezTo>
                <a:cubicBezTo>
                  <a:pt x="966266" y="1886216"/>
                  <a:pt x="969207" y="1886216"/>
                  <a:pt x="970677" y="1886216"/>
                </a:cubicBezTo>
                <a:cubicBezTo>
                  <a:pt x="970677" y="1886216"/>
                  <a:pt x="969207" y="1886216"/>
                  <a:pt x="969207" y="1886216"/>
                </a:cubicBezTo>
                <a:cubicBezTo>
                  <a:pt x="969207" y="1886216"/>
                  <a:pt x="969207" y="1886216"/>
                  <a:pt x="967737" y="1886216"/>
                </a:cubicBezTo>
                <a:cubicBezTo>
                  <a:pt x="967737" y="1887738"/>
                  <a:pt x="969207" y="1887738"/>
                  <a:pt x="969207" y="1887738"/>
                </a:cubicBezTo>
                <a:cubicBezTo>
                  <a:pt x="969207" y="1887738"/>
                  <a:pt x="969207" y="1887738"/>
                  <a:pt x="970677" y="1887738"/>
                </a:cubicBezTo>
                <a:cubicBezTo>
                  <a:pt x="972148" y="1887738"/>
                  <a:pt x="972148" y="1887738"/>
                  <a:pt x="972148" y="1887738"/>
                </a:cubicBezTo>
                <a:cubicBezTo>
                  <a:pt x="972148" y="1887738"/>
                  <a:pt x="972148" y="1887738"/>
                  <a:pt x="973618" y="1887738"/>
                </a:cubicBezTo>
                <a:cubicBezTo>
                  <a:pt x="975088" y="1887738"/>
                  <a:pt x="975088" y="1887738"/>
                  <a:pt x="976559" y="1889260"/>
                </a:cubicBezTo>
                <a:cubicBezTo>
                  <a:pt x="975088" y="1889260"/>
                  <a:pt x="975088" y="1889260"/>
                  <a:pt x="973618" y="1889260"/>
                </a:cubicBezTo>
                <a:cubicBezTo>
                  <a:pt x="973618" y="1890783"/>
                  <a:pt x="975088" y="1890783"/>
                  <a:pt x="975088" y="1890783"/>
                </a:cubicBezTo>
                <a:cubicBezTo>
                  <a:pt x="975088" y="1890783"/>
                  <a:pt x="975088" y="1890783"/>
                  <a:pt x="976559" y="1890783"/>
                </a:cubicBezTo>
                <a:cubicBezTo>
                  <a:pt x="976559" y="1892305"/>
                  <a:pt x="978029" y="1892305"/>
                  <a:pt x="978029" y="1892305"/>
                </a:cubicBezTo>
                <a:lnTo>
                  <a:pt x="976559" y="1892305"/>
                </a:lnTo>
                <a:cubicBezTo>
                  <a:pt x="973618" y="1892305"/>
                  <a:pt x="972148" y="1892305"/>
                  <a:pt x="970677" y="1892305"/>
                </a:cubicBezTo>
                <a:cubicBezTo>
                  <a:pt x="969207" y="1892305"/>
                  <a:pt x="969207" y="1892305"/>
                  <a:pt x="969207" y="1892305"/>
                </a:cubicBezTo>
                <a:cubicBezTo>
                  <a:pt x="969207" y="1892305"/>
                  <a:pt x="969207" y="1892305"/>
                  <a:pt x="967737" y="1892305"/>
                </a:cubicBezTo>
                <a:cubicBezTo>
                  <a:pt x="967737" y="1892305"/>
                  <a:pt x="967737" y="1892305"/>
                  <a:pt x="966266" y="1892305"/>
                </a:cubicBezTo>
                <a:cubicBezTo>
                  <a:pt x="966266" y="1893828"/>
                  <a:pt x="967737" y="1892305"/>
                  <a:pt x="967737" y="1893828"/>
                </a:cubicBezTo>
                <a:cubicBezTo>
                  <a:pt x="966266" y="1892305"/>
                  <a:pt x="966266" y="1893828"/>
                  <a:pt x="964796" y="1893828"/>
                </a:cubicBezTo>
                <a:cubicBezTo>
                  <a:pt x="963325" y="1893828"/>
                  <a:pt x="960385" y="1893828"/>
                  <a:pt x="960385" y="1893828"/>
                </a:cubicBezTo>
                <a:cubicBezTo>
                  <a:pt x="960385" y="1893828"/>
                  <a:pt x="961855" y="1893828"/>
                  <a:pt x="961855" y="1895350"/>
                </a:cubicBezTo>
                <a:cubicBezTo>
                  <a:pt x="960385" y="1893828"/>
                  <a:pt x="960385" y="1895350"/>
                  <a:pt x="960385" y="1895350"/>
                </a:cubicBezTo>
                <a:cubicBezTo>
                  <a:pt x="958915" y="1896873"/>
                  <a:pt x="960385" y="1895350"/>
                  <a:pt x="960385" y="1896873"/>
                </a:cubicBezTo>
                <a:cubicBezTo>
                  <a:pt x="960385" y="1896873"/>
                  <a:pt x="960385" y="1896873"/>
                  <a:pt x="961855" y="1896873"/>
                </a:cubicBezTo>
                <a:cubicBezTo>
                  <a:pt x="961855" y="1896873"/>
                  <a:pt x="961855" y="1896873"/>
                  <a:pt x="961855" y="1898395"/>
                </a:cubicBezTo>
                <a:cubicBezTo>
                  <a:pt x="963325" y="1896873"/>
                  <a:pt x="963325" y="1898395"/>
                  <a:pt x="963325" y="1898395"/>
                </a:cubicBezTo>
                <a:cubicBezTo>
                  <a:pt x="966266" y="1898395"/>
                  <a:pt x="966266" y="1899918"/>
                  <a:pt x="969207" y="1898395"/>
                </a:cubicBezTo>
                <a:cubicBezTo>
                  <a:pt x="969207" y="1899918"/>
                  <a:pt x="967737" y="1899918"/>
                  <a:pt x="967737" y="1899918"/>
                </a:cubicBezTo>
                <a:cubicBezTo>
                  <a:pt x="967737" y="1899918"/>
                  <a:pt x="969207" y="1899918"/>
                  <a:pt x="969207" y="1899918"/>
                </a:cubicBezTo>
                <a:cubicBezTo>
                  <a:pt x="969207" y="1899918"/>
                  <a:pt x="970677" y="1899918"/>
                  <a:pt x="970677" y="1899918"/>
                </a:cubicBezTo>
                <a:cubicBezTo>
                  <a:pt x="972148" y="1899918"/>
                  <a:pt x="972148" y="1901441"/>
                  <a:pt x="972148" y="1901441"/>
                </a:cubicBezTo>
                <a:lnTo>
                  <a:pt x="975088" y="1901441"/>
                </a:lnTo>
                <a:cubicBezTo>
                  <a:pt x="973618" y="1901441"/>
                  <a:pt x="973618" y="1902963"/>
                  <a:pt x="972148" y="1902963"/>
                </a:cubicBezTo>
                <a:cubicBezTo>
                  <a:pt x="972148" y="1902963"/>
                  <a:pt x="972148" y="1901441"/>
                  <a:pt x="970677" y="1901441"/>
                </a:cubicBezTo>
                <a:cubicBezTo>
                  <a:pt x="970677" y="1901441"/>
                  <a:pt x="969207" y="1901441"/>
                  <a:pt x="969207" y="1902963"/>
                </a:cubicBezTo>
                <a:lnTo>
                  <a:pt x="963325" y="1902963"/>
                </a:lnTo>
                <a:cubicBezTo>
                  <a:pt x="963325" y="1904486"/>
                  <a:pt x="963325" y="1904486"/>
                  <a:pt x="961855" y="1904486"/>
                </a:cubicBezTo>
                <a:cubicBezTo>
                  <a:pt x="963325" y="1904486"/>
                  <a:pt x="963325" y="1904486"/>
                  <a:pt x="963325" y="1904486"/>
                </a:cubicBezTo>
                <a:cubicBezTo>
                  <a:pt x="963325" y="1906007"/>
                  <a:pt x="963325" y="1906007"/>
                  <a:pt x="963325" y="1906007"/>
                </a:cubicBezTo>
                <a:lnTo>
                  <a:pt x="961855" y="1906007"/>
                </a:lnTo>
                <a:cubicBezTo>
                  <a:pt x="964796" y="1907530"/>
                  <a:pt x="967737" y="1907530"/>
                  <a:pt x="969207" y="1907530"/>
                </a:cubicBezTo>
                <a:cubicBezTo>
                  <a:pt x="970677" y="1907530"/>
                  <a:pt x="970677" y="1907530"/>
                  <a:pt x="972148" y="1909053"/>
                </a:cubicBezTo>
                <a:cubicBezTo>
                  <a:pt x="972148" y="1909053"/>
                  <a:pt x="973618" y="1909053"/>
                  <a:pt x="973618" y="1909053"/>
                </a:cubicBezTo>
                <a:cubicBezTo>
                  <a:pt x="973618" y="1910575"/>
                  <a:pt x="972148" y="1909053"/>
                  <a:pt x="972148" y="1910575"/>
                </a:cubicBezTo>
                <a:cubicBezTo>
                  <a:pt x="972148" y="1910575"/>
                  <a:pt x="972148" y="1910575"/>
                  <a:pt x="973618" y="1910575"/>
                </a:cubicBezTo>
                <a:cubicBezTo>
                  <a:pt x="975088" y="1910575"/>
                  <a:pt x="975088" y="1912098"/>
                  <a:pt x="976559" y="1912098"/>
                </a:cubicBezTo>
                <a:cubicBezTo>
                  <a:pt x="976559" y="1912098"/>
                  <a:pt x="978029" y="1912098"/>
                  <a:pt x="978029" y="1912098"/>
                </a:cubicBezTo>
                <a:cubicBezTo>
                  <a:pt x="978029" y="1913620"/>
                  <a:pt x="978029" y="1912098"/>
                  <a:pt x="976559" y="1913620"/>
                </a:cubicBezTo>
                <a:cubicBezTo>
                  <a:pt x="975088" y="1912098"/>
                  <a:pt x="973618" y="1913620"/>
                  <a:pt x="972148" y="1913620"/>
                </a:cubicBezTo>
                <a:cubicBezTo>
                  <a:pt x="970677" y="1913620"/>
                  <a:pt x="970677" y="1913620"/>
                  <a:pt x="970677" y="1913620"/>
                </a:cubicBezTo>
                <a:cubicBezTo>
                  <a:pt x="969207" y="1913620"/>
                  <a:pt x="969207" y="1913620"/>
                  <a:pt x="967737" y="1913620"/>
                </a:cubicBezTo>
                <a:cubicBezTo>
                  <a:pt x="969207" y="1915143"/>
                  <a:pt x="970677" y="1915143"/>
                  <a:pt x="973618" y="1915143"/>
                </a:cubicBezTo>
                <a:cubicBezTo>
                  <a:pt x="973618" y="1916665"/>
                  <a:pt x="973618" y="1915143"/>
                  <a:pt x="975088" y="1915143"/>
                </a:cubicBezTo>
                <a:cubicBezTo>
                  <a:pt x="975088" y="1916665"/>
                  <a:pt x="975088" y="1916665"/>
                  <a:pt x="976559" y="1916665"/>
                </a:cubicBezTo>
                <a:cubicBezTo>
                  <a:pt x="976559" y="1916665"/>
                  <a:pt x="978029" y="1916665"/>
                  <a:pt x="978029" y="1916665"/>
                </a:cubicBezTo>
                <a:cubicBezTo>
                  <a:pt x="979500" y="1916665"/>
                  <a:pt x="980970" y="1916665"/>
                  <a:pt x="980970" y="1918188"/>
                </a:cubicBezTo>
                <a:cubicBezTo>
                  <a:pt x="979500" y="1918188"/>
                  <a:pt x="976559" y="1918188"/>
                  <a:pt x="975088" y="1918188"/>
                </a:cubicBezTo>
                <a:cubicBezTo>
                  <a:pt x="973618" y="1918188"/>
                  <a:pt x="973618" y="1918188"/>
                  <a:pt x="972148" y="1918188"/>
                </a:cubicBezTo>
                <a:cubicBezTo>
                  <a:pt x="972148" y="1918188"/>
                  <a:pt x="972148" y="1919711"/>
                  <a:pt x="972148" y="1919711"/>
                </a:cubicBezTo>
                <a:cubicBezTo>
                  <a:pt x="970677" y="1918188"/>
                  <a:pt x="969207" y="1919711"/>
                  <a:pt x="967737" y="1919711"/>
                </a:cubicBezTo>
                <a:cubicBezTo>
                  <a:pt x="966266" y="1919711"/>
                  <a:pt x="966266" y="1918188"/>
                  <a:pt x="964796" y="1919711"/>
                </a:cubicBezTo>
                <a:cubicBezTo>
                  <a:pt x="964796" y="1918188"/>
                  <a:pt x="964796" y="1919711"/>
                  <a:pt x="963325" y="1919711"/>
                </a:cubicBezTo>
                <a:lnTo>
                  <a:pt x="957444" y="1919711"/>
                </a:lnTo>
                <a:cubicBezTo>
                  <a:pt x="957444" y="1921233"/>
                  <a:pt x="955973" y="1921233"/>
                  <a:pt x="955973" y="1921233"/>
                </a:cubicBezTo>
                <a:cubicBezTo>
                  <a:pt x="954503" y="1921233"/>
                  <a:pt x="954503" y="1921233"/>
                  <a:pt x="953033" y="1921233"/>
                </a:cubicBezTo>
                <a:cubicBezTo>
                  <a:pt x="953033" y="1921233"/>
                  <a:pt x="951563" y="1921233"/>
                  <a:pt x="950093" y="1921233"/>
                </a:cubicBezTo>
                <a:cubicBezTo>
                  <a:pt x="950093" y="1921233"/>
                  <a:pt x="948622" y="1921233"/>
                  <a:pt x="948622" y="1922756"/>
                </a:cubicBezTo>
                <a:cubicBezTo>
                  <a:pt x="948622" y="1924277"/>
                  <a:pt x="948622" y="1922756"/>
                  <a:pt x="950093" y="1922756"/>
                </a:cubicBezTo>
                <a:cubicBezTo>
                  <a:pt x="950093" y="1924277"/>
                  <a:pt x="951563" y="1924277"/>
                  <a:pt x="951563" y="1924277"/>
                </a:cubicBezTo>
                <a:cubicBezTo>
                  <a:pt x="951563" y="1925800"/>
                  <a:pt x="953033" y="1925800"/>
                  <a:pt x="954503" y="1925800"/>
                </a:cubicBezTo>
                <a:lnTo>
                  <a:pt x="955973" y="1925800"/>
                </a:lnTo>
                <a:cubicBezTo>
                  <a:pt x="957444" y="1925800"/>
                  <a:pt x="957444" y="1927323"/>
                  <a:pt x="957444" y="1927323"/>
                </a:cubicBezTo>
                <a:cubicBezTo>
                  <a:pt x="957444" y="1927323"/>
                  <a:pt x="955973" y="1927323"/>
                  <a:pt x="955973" y="1928845"/>
                </a:cubicBezTo>
                <a:cubicBezTo>
                  <a:pt x="950093" y="1928845"/>
                  <a:pt x="945681" y="1927323"/>
                  <a:pt x="939800" y="1927323"/>
                </a:cubicBezTo>
                <a:cubicBezTo>
                  <a:pt x="939800" y="1927323"/>
                  <a:pt x="938330" y="1927323"/>
                  <a:pt x="938330" y="1928845"/>
                </a:cubicBezTo>
                <a:cubicBezTo>
                  <a:pt x="938330" y="1928845"/>
                  <a:pt x="936859" y="1927323"/>
                  <a:pt x="936859" y="1928845"/>
                </a:cubicBezTo>
                <a:cubicBezTo>
                  <a:pt x="935389" y="1928845"/>
                  <a:pt x="935389" y="1928845"/>
                  <a:pt x="935389" y="1928845"/>
                </a:cubicBezTo>
                <a:cubicBezTo>
                  <a:pt x="935389" y="1928845"/>
                  <a:pt x="933918" y="1928845"/>
                  <a:pt x="933918" y="1928845"/>
                </a:cubicBezTo>
                <a:cubicBezTo>
                  <a:pt x="932448" y="1928845"/>
                  <a:pt x="932448" y="1927323"/>
                  <a:pt x="932448" y="1928845"/>
                </a:cubicBezTo>
                <a:cubicBezTo>
                  <a:pt x="932448" y="1928845"/>
                  <a:pt x="930978" y="1928845"/>
                  <a:pt x="930978" y="1927323"/>
                </a:cubicBezTo>
                <a:cubicBezTo>
                  <a:pt x="930978" y="1927323"/>
                  <a:pt x="930978" y="1928845"/>
                  <a:pt x="929508" y="1928845"/>
                </a:cubicBezTo>
                <a:cubicBezTo>
                  <a:pt x="930978" y="1927323"/>
                  <a:pt x="928037" y="1928845"/>
                  <a:pt x="929508" y="1927323"/>
                </a:cubicBezTo>
                <a:cubicBezTo>
                  <a:pt x="929508" y="1927323"/>
                  <a:pt x="928037" y="1928845"/>
                  <a:pt x="928037" y="1927323"/>
                </a:cubicBezTo>
                <a:cubicBezTo>
                  <a:pt x="928037" y="1927323"/>
                  <a:pt x="928037" y="1928845"/>
                  <a:pt x="926567" y="1928845"/>
                </a:cubicBezTo>
                <a:cubicBezTo>
                  <a:pt x="926567" y="1928845"/>
                  <a:pt x="926567" y="1928845"/>
                  <a:pt x="926567" y="1927323"/>
                </a:cubicBezTo>
                <a:cubicBezTo>
                  <a:pt x="925096" y="1927323"/>
                  <a:pt x="926567" y="1928845"/>
                  <a:pt x="925096" y="1928845"/>
                </a:cubicBezTo>
                <a:cubicBezTo>
                  <a:pt x="923626" y="1927323"/>
                  <a:pt x="923626" y="1927323"/>
                  <a:pt x="923626" y="1928845"/>
                </a:cubicBezTo>
                <a:cubicBezTo>
                  <a:pt x="922156" y="1927323"/>
                  <a:pt x="922156" y="1927323"/>
                  <a:pt x="920686" y="1927323"/>
                </a:cubicBezTo>
                <a:cubicBezTo>
                  <a:pt x="919215" y="1927323"/>
                  <a:pt x="917745" y="1927323"/>
                  <a:pt x="916274" y="1927323"/>
                </a:cubicBezTo>
                <a:cubicBezTo>
                  <a:pt x="916274" y="1927323"/>
                  <a:pt x="916274" y="1927323"/>
                  <a:pt x="916274" y="1928845"/>
                </a:cubicBezTo>
                <a:cubicBezTo>
                  <a:pt x="914804" y="1928845"/>
                  <a:pt x="914804" y="1927323"/>
                  <a:pt x="914804" y="1927323"/>
                </a:cubicBezTo>
                <a:cubicBezTo>
                  <a:pt x="914804" y="1927323"/>
                  <a:pt x="914804" y="1927323"/>
                  <a:pt x="913334" y="1927323"/>
                </a:cubicBezTo>
                <a:cubicBezTo>
                  <a:pt x="911863" y="1927323"/>
                  <a:pt x="911863" y="1927323"/>
                  <a:pt x="911863" y="1927323"/>
                </a:cubicBezTo>
                <a:cubicBezTo>
                  <a:pt x="910393" y="1927323"/>
                  <a:pt x="910393" y="1927323"/>
                  <a:pt x="910393" y="1927323"/>
                </a:cubicBezTo>
                <a:cubicBezTo>
                  <a:pt x="910393" y="1927323"/>
                  <a:pt x="910393" y="1927323"/>
                  <a:pt x="908923" y="1927323"/>
                </a:cubicBezTo>
                <a:cubicBezTo>
                  <a:pt x="908923" y="1927323"/>
                  <a:pt x="908923" y="1927323"/>
                  <a:pt x="907452" y="1927323"/>
                </a:cubicBezTo>
                <a:cubicBezTo>
                  <a:pt x="905982" y="1927323"/>
                  <a:pt x="905982" y="1927323"/>
                  <a:pt x="904511" y="1927323"/>
                </a:cubicBezTo>
                <a:cubicBezTo>
                  <a:pt x="904511" y="1927323"/>
                  <a:pt x="903041" y="1927323"/>
                  <a:pt x="903041" y="1927323"/>
                </a:cubicBezTo>
                <a:cubicBezTo>
                  <a:pt x="903041" y="1927323"/>
                  <a:pt x="903041" y="1927323"/>
                  <a:pt x="901571" y="1927323"/>
                </a:cubicBezTo>
                <a:cubicBezTo>
                  <a:pt x="900101" y="1927323"/>
                  <a:pt x="898630" y="1927323"/>
                  <a:pt x="898630" y="1927323"/>
                </a:cubicBezTo>
                <a:cubicBezTo>
                  <a:pt x="897160" y="1927323"/>
                  <a:pt x="897160" y="1927323"/>
                  <a:pt x="897160" y="1927323"/>
                </a:cubicBezTo>
                <a:cubicBezTo>
                  <a:pt x="897160" y="1927323"/>
                  <a:pt x="897160" y="1927323"/>
                  <a:pt x="895689" y="1927323"/>
                </a:cubicBezTo>
                <a:cubicBezTo>
                  <a:pt x="894219" y="1927323"/>
                  <a:pt x="894219" y="1927323"/>
                  <a:pt x="894219" y="1927323"/>
                </a:cubicBezTo>
                <a:cubicBezTo>
                  <a:pt x="894219" y="1927323"/>
                  <a:pt x="892749" y="1927323"/>
                  <a:pt x="892749" y="1927323"/>
                </a:cubicBezTo>
                <a:cubicBezTo>
                  <a:pt x="891279" y="1927323"/>
                  <a:pt x="892749" y="1927323"/>
                  <a:pt x="891279" y="1927323"/>
                </a:cubicBezTo>
                <a:cubicBezTo>
                  <a:pt x="891279" y="1927323"/>
                  <a:pt x="889808" y="1927323"/>
                  <a:pt x="889808" y="1927323"/>
                </a:cubicBezTo>
                <a:cubicBezTo>
                  <a:pt x="888338" y="1927323"/>
                  <a:pt x="888338" y="1927323"/>
                  <a:pt x="888338" y="1927323"/>
                </a:cubicBezTo>
                <a:cubicBezTo>
                  <a:pt x="886867" y="1927323"/>
                  <a:pt x="886867" y="1927323"/>
                  <a:pt x="886867" y="1928845"/>
                </a:cubicBezTo>
                <a:cubicBezTo>
                  <a:pt x="885397" y="1927323"/>
                  <a:pt x="885397" y="1927323"/>
                  <a:pt x="885397" y="1927323"/>
                </a:cubicBezTo>
                <a:cubicBezTo>
                  <a:pt x="883927" y="1927323"/>
                  <a:pt x="883927" y="1927323"/>
                  <a:pt x="882456" y="1927323"/>
                </a:cubicBezTo>
                <a:cubicBezTo>
                  <a:pt x="882456" y="1927323"/>
                  <a:pt x="882456" y="1927323"/>
                  <a:pt x="882456" y="1928845"/>
                </a:cubicBezTo>
                <a:cubicBezTo>
                  <a:pt x="882456" y="1927323"/>
                  <a:pt x="880986" y="1927323"/>
                  <a:pt x="880986" y="1927323"/>
                </a:cubicBezTo>
                <a:cubicBezTo>
                  <a:pt x="880986" y="1927323"/>
                  <a:pt x="879516" y="1927323"/>
                  <a:pt x="879516" y="1927323"/>
                </a:cubicBezTo>
                <a:cubicBezTo>
                  <a:pt x="878045" y="1927323"/>
                  <a:pt x="879516" y="1927323"/>
                  <a:pt x="879516" y="1928845"/>
                </a:cubicBezTo>
                <a:cubicBezTo>
                  <a:pt x="878045" y="1928845"/>
                  <a:pt x="878045" y="1928845"/>
                  <a:pt x="878045" y="1928845"/>
                </a:cubicBezTo>
                <a:cubicBezTo>
                  <a:pt x="878045" y="1927323"/>
                  <a:pt x="876575" y="1927323"/>
                  <a:pt x="878045" y="1927323"/>
                </a:cubicBezTo>
                <a:cubicBezTo>
                  <a:pt x="876575" y="1927323"/>
                  <a:pt x="876575" y="1927323"/>
                  <a:pt x="876575" y="1927323"/>
                </a:cubicBezTo>
                <a:cubicBezTo>
                  <a:pt x="875104" y="1927323"/>
                  <a:pt x="875104" y="1927323"/>
                  <a:pt x="873634" y="1927323"/>
                </a:cubicBezTo>
                <a:cubicBezTo>
                  <a:pt x="873634" y="1927323"/>
                  <a:pt x="872164" y="1928845"/>
                  <a:pt x="872164" y="1927323"/>
                </a:cubicBezTo>
                <a:cubicBezTo>
                  <a:pt x="872164" y="1927323"/>
                  <a:pt x="870694" y="1927323"/>
                  <a:pt x="870694" y="1928845"/>
                </a:cubicBezTo>
                <a:cubicBezTo>
                  <a:pt x="870694" y="1928845"/>
                  <a:pt x="870694" y="1928845"/>
                  <a:pt x="869223" y="1928845"/>
                </a:cubicBezTo>
                <a:cubicBezTo>
                  <a:pt x="867753" y="1928845"/>
                  <a:pt x="867753" y="1928845"/>
                  <a:pt x="867753" y="1928845"/>
                </a:cubicBezTo>
                <a:cubicBezTo>
                  <a:pt x="866282" y="1928845"/>
                  <a:pt x="864812" y="1928845"/>
                  <a:pt x="864812" y="1928845"/>
                </a:cubicBezTo>
                <a:cubicBezTo>
                  <a:pt x="863342" y="1928845"/>
                  <a:pt x="864812" y="1928845"/>
                  <a:pt x="863342" y="1928845"/>
                </a:cubicBezTo>
                <a:cubicBezTo>
                  <a:pt x="863342" y="1928845"/>
                  <a:pt x="861872" y="1928845"/>
                  <a:pt x="861872" y="1928845"/>
                </a:cubicBezTo>
                <a:lnTo>
                  <a:pt x="860401" y="1928845"/>
                </a:lnTo>
                <a:cubicBezTo>
                  <a:pt x="860401" y="1927323"/>
                  <a:pt x="858931" y="1927323"/>
                  <a:pt x="858931" y="1928845"/>
                </a:cubicBezTo>
                <a:cubicBezTo>
                  <a:pt x="858931" y="1927323"/>
                  <a:pt x="857460" y="1927323"/>
                  <a:pt x="857460" y="1928845"/>
                </a:cubicBezTo>
                <a:cubicBezTo>
                  <a:pt x="857460" y="1927323"/>
                  <a:pt x="857460" y="1927323"/>
                  <a:pt x="855990" y="1927323"/>
                </a:cubicBezTo>
                <a:cubicBezTo>
                  <a:pt x="855990" y="1927323"/>
                  <a:pt x="855990" y="1927323"/>
                  <a:pt x="853049" y="1927323"/>
                </a:cubicBezTo>
                <a:cubicBezTo>
                  <a:pt x="853049" y="1927323"/>
                  <a:pt x="853049" y="1927323"/>
                  <a:pt x="851579" y="1927323"/>
                </a:cubicBezTo>
                <a:cubicBezTo>
                  <a:pt x="851579" y="1927323"/>
                  <a:pt x="850109" y="1927323"/>
                  <a:pt x="850109" y="1928845"/>
                </a:cubicBezTo>
                <a:lnTo>
                  <a:pt x="848638" y="1928845"/>
                </a:lnTo>
                <a:cubicBezTo>
                  <a:pt x="848638" y="1927323"/>
                  <a:pt x="847168" y="1928845"/>
                  <a:pt x="847168" y="1927323"/>
                </a:cubicBezTo>
                <a:cubicBezTo>
                  <a:pt x="847168" y="1927323"/>
                  <a:pt x="847168" y="1928845"/>
                  <a:pt x="845697" y="1928845"/>
                </a:cubicBezTo>
                <a:cubicBezTo>
                  <a:pt x="845697" y="1928845"/>
                  <a:pt x="845697" y="1928845"/>
                  <a:pt x="845697" y="1927323"/>
                </a:cubicBezTo>
                <a:cubicBezTo>
                  <a:pt x="845697" y="1927323"/>
                  <a:pt x="845697" y="1928845"/>
                  <a:pt x="844227" y="1928845"/>
                </a:cubicBezTo>
                <a:cubicBezTo>
                  <a:pt x="844227" y="1927323"/>
                  <a:pt x="844227" y="1927323"/>
                  <a:pt x="844227" y="1927323"/>
                </a:cubicBezTo>
                <a:cubicBezTo>
                  <a:pt x="844227" y="1927323"/>
                  <a:pt x="842757" y="1928845"/>
                  <a:pt x="841287" y="1927323"/>
                </a:cubicBezTo>
                <a:cubicBezTo>
                  <a:pt x="841287" y="1927323"/>
                  <a:pt x="841287" y="1927323"/>
                  <a:pt x="841287" y="1928845"/>
                </a:cubicBezTo>
                <a:cubicBezTo>
                  <a:pt x="839817" y="1927323"/>
                  <a:pt x="839817" y="1927323"/>
                  <a:pt x="839817" y="1927323"/>
                </a:cubicBezTo>
                <a:cubicBezTo>
                  <a:pt x="838346" y="1927323"/>
                  <a:pt x="838346" y="1927323"/>
                  <a:pt x="838346" y="1927323"/>
                </a:cubicBezTo>
                <a:cubicBezTo>
                  <a:pt x="836875" y="1927323"/>
                  <a:pt x="835405" y="1927323"/>
                  <a:pt x="833935" y="1927323"/>
                </a:cubicBezTo>
                <a:cubicBezTo>
                  <a:pt x="833935" y="1927323"/>
                  <a:pt x="833935" y="1927323"/>
                  <a:pt x="832465" y="1927323"/>
                </a:cubicBezTo>
                <a:cubicBezTo>
                  <a:pt x="832465" y="1927323"/>
                  <a:pt x="832465" y="1928845"/>
                  <a:pt x="830994" y="1928845"/>
                </a:cubicBezTo>
                <a:cubicBezTo>
                  <a:pt x="830994" y="1928845"/>
                  <a:pt x="830994" y="1927323"/>
                  <a:pt x="829524" y="1927323"/>
                </a:cubicBezTo>
                <a:cubicBezTo>
                  <a:pt x="829524" y="1927323"/>
                  <a:pt x="828053" y="1927323"/>
                  <a:pt x="828053" y="1927323"/>
                </a:cubicBezTo>
                <a:cubicBezTo>
                  <a:pt x="828053" y="1927323"/>
                  <a:pt x="828053" y="1927323"/>
                  <a:pt x="826583" y="1927323"/>
                </a:cubicBezTo>
                <a:cubicBezTo>
                  <a:pt x="826583" y="1927323"/>
                  <a:pt x="825113" y="1927323"/>
                  <a:pt x="825113" y="1927323"/>
                </a:cubicBezTo>
                <a:cubicBezTo>
                  <a:pt x="823642" y="1927323"/>
                  <a:pt x="822172" y="1927323"/>
                  <a:pt x="820702" y="1927323"/>
                </a:cubicBezTo>
                <a:cubicBezTo>
                  <a:pt x="820702" y="1927323"/>
                  <a:pt x="819231" y="1927323"/>
                  <a:pt x="819231" y="1927323"/>
                </a:cubicBezTo>
                <a:cubicBezTo>
                  <a:pt x="819231" y="1927323"/>
                  <a:pt x="817761" y="1925800"/>
                  <a:pt x="816290" y="1927323"/>
                </a:cubicBezTo>
                <a:cubicBezTo>
                  <a:pt x="814820" y="1927323"/>
                  <a:pt x="814820" y="1927323"/>
                  <a:pt x="814820" y="1927323"/>
                </a:cubicBezTo>
                <a:cubicBezTo>
                  <a:pt x="813350" y="1927323"/>
                  <a:pt x="813350" y="1927323"/>
                  <a:pt x="813350" y="1927323"/>
                </a:cubicBezTo>
                <a:cubicBezTo>
                  <a:pt x="811880" y="1927323"/>
                  <a:pt x="810410" y="1927323"/>
                  <a:pt x="808939" y="1927323"/>
                </a:cubicBezTo>
                <a:cubicBezTo>
                  <a:pt x="807468" y="1927323"/>
                  <a:pt x="807468" y="1927323"/>
                  <a:pt x="805998" y="1927323"/>
                </a:cubicBezTo>
                <a:cubicBezTo>
                  <a:pt x="805998" y="1927323"/>
                  <a:pt x="805998" y="1927323"/>
                  <a:pt x="804528" y="1927323"/>
                </a:cubicBezTo>
                <a:cubicBezTo>
                  <a:pt x="804528" y="1927323"/>
                  <a:pt x="803058" y="1927323"/>
                  <a:pt x="803058" y="1927323"/>
                </a:cubicBezTo>
                <a:cubicBezTo>
                  <a:pt x="803058" y="1927323"/>
                  <a:pt x="801587" y="1927323"/>
                  <a:pt x="801587" y="1927323"/>
                </a:cubicBezTo>
                <a:cubicBezTo>
                  <a:pt x="800117" y="1927323"/>
                  <a:pt x="800117" y="1927323"/>
                  <a:pt x="800117" y="1927323"/>
                </a:cubicBezTo>
                <a:cubicBezTo>
                  <a:pt x="798646" y="1927323"/>
                  <a:pt x="800117" y="1927323"/>
                  <a:pt x="798646" y="1927323"/>
                </a:cubicBezTo>
                <a:cubicBezTo>
                  <a:pt x="798646" y="1927323"/>
                  <a:pt x="798646" y="1927323"/>
                  <a:pt x="797176" y="1927323"/>
                </a:cubicBezTo>
                <a:cubicBezTo>
                  <a:pt x="795706" y="1927323"/>
                  <a:pt x="795706" y="1927323"/>
                  <a:pt x="795706" y="1927323"/>
                </a:cubicBezTo>
                <a:cubicBezTo>
                  <a:pt x="795706" y="1927323"/>
                  <a:pt x="795706" y="1927323"/>
                  <a:pt x="794235" y="1927323"/>
                </a:cubicBezTo>
                <a:lnTo>
                  <a:pt x="792765" y="1927323"/>
                </a:lnTo>
                <a:cubicBezTo>
                  <a:pt x="794235" y="1927323"/>
                  <a:pt x="795706" y="1927323"/>
                  <a:pt x="795706" y="1928845"/>
                </a:cubicBezTo>
                <a:cubicBezTo>
                  <a:pt x="795706" y="1928845"/>
                  <a:pt x="794235" y="1928845"/>
                  <a:pt x="792765" y="1928845"/>
                </a:cubicBezTo>
                <a:cubicBezTo>
                  <a:pt x="791295" y="1928845"/>
                  <a:pt x="789824" y="1927323"/>
                  <a:pt x="788354" y="1928845"/>
                </a:cubicBezTo>
                <a:cubicBezTo>
                  <a:pt x="785413" y="1927323"/>
                  <a:pt x="782473" y="1928845"/>
                  <a:pt x="781003" y="1927323"/>
                </a:cubicBezTo>
                <a:cubicBezTo>
                  <a:pt x="779532" y="1927323"/>
                  <a:pt x="778061" y="1927323"/>
                  <a:pt x="778061" y="1928845"/>
                </a:cubicBezTo>
                <a:cubicBezTo>
                  <a:pt x="778061" y="1928845"/>
                  <a:pt x="778061" y="1927323"/>
                  <a:pt x="776591" y="1927323"/>
                </a:cubicBezTo>
                <a:cubicBezTo>
                  <a:pt x="776591" y="1927323"/>
                  <a:pt x="776591" y="1927323"/>
                  <a:pt x="776591" y="1928845"/>
                </a:cubicBezTo>
                <a:cubicBezTo>
                  <a:pt x="775121" y="1927323"/>
                  <a:pt x="775121" y="1927323"/>
                  <a:pt x="773651" y="1927323"/>
                </a:cubicBezTo>
                <a:cubicBezTo>
                  <a:pt x="772180" y="1927323"/>
                  <a:pt x="773651" y="1927323"/>
                  <a:pt x="772180" y="1927323"/>
                </a:cubicBezTo>
                <a:cubicBezTo>
                  <a:pt x="770710" y="1927323"/>
                  <a:pt x="769239" y="1927323"/>
                  <a:pt x="767769" y="1927323"/>
                </a:cubicBezTo>
                <a:cubicBezTo>
                  <a:pt x="766299" y="1927323"/>
                  <a:pt x="764828" y="1927323"/>
                  <a:pt x="763358" y="1927323"/>
                </a:cubicBezTo>
                <a:cubicBezTo>
                  <a:pt x="761888" y="1927323"/>
                  <a:pt x="761888" y="1927323"/>
                  <a:pt x="761888" y="1927323"/>
                </a:cubicBezTo>
                <a:cubicBezTo>
                  <a:pt x="760418" y="1927323"/>
                  <a:pt x="760418" y="1927323"/>
                  <a:pt x="760418" y="1927323"/>
                </a:cubicBezTo>
                <a:cubicBezTo>
                  <a:pt x="760418" y="1927323"/>
                  <a:pt x="760418" y="1927323"/>
                  <a:pt x="758947" y="1927323"/>
                </a:cubicBezTo>
                <a:cubicBezTo>
                  <a:pt x="757476" y="1927323"/>
                  <a:pt x="757476" y="1927323"/>
                  <a:pt x="756006" y="1927323"/>
                </a:cubicBezTo>
                <a:cubicBezTo>
                  <a:pt x="756006" y="1927323"/>
                  <a:pt x="756006" y="1927323"/>
                  <a:pt x="747184" y="1927323"/>
                </a:cubicBezTo>
                <a:cubicBezTo>
                  <a:pt x="747184" y="1927323"/>
                  <a:pt x="747184" y="1927323"/>
                  <a:pt x="745714" y="1927323"/>
                </a:cubicBezTo>
                <a:cubicBezTo>
                  <a:pt x="745714" y="1927323"/>
                  <a:pt x="744244" y="1927323"/>
                  <a:pt x="744244" y="1927323"/>
                </a:cubicBezTo>
                <a:cubicBezTo>
                  <a:pt x="744244" y="1927323"/>
                  <a:pt x="744244" y="1927323"/>
                  <a:pt x="742773" y="1927323"/>
                </a:cubicBezTo>
                <a:cubicBezTo>
                  <a:pt x="741303" y="1927323"/>
                  <a:pt x="738362" y="1927323"/>
                  <a:pt x="736892" y="1927323"/>
                </a:cubicBezTo>
                <a:cubicBezTo>
                  <a:pt x="736892" y="1927323"/>
                  <a:pt x="735421" y="1927323"/>
                  <a:pt x="735421" y="1927323"/>
                </a:cubicBezTo>
                <a:cubicBezTo>
                  <a:pt x="733951" y="1927323"/>
                  <a:pt x="732481" y="1927323"/>
                  <a:pt x="731011" y="1927323"/>
                </a:cubicBezTo>
                <a:cubicBezTo>
                  <a:pt x="731011" y="1927323"/>
                  <a:pt x="731011" y="1927323"/>
                  <a:pt x="729540" y="1927323"/>
                </a:cubicBezTo>
                <a:cubicBezTo>
                  <a:pt x="729540" y="1927323"/>
                  <a:pt x="728069" y="1927323"/>
                  <a:pt x="726599" y="1927323"/>
                </a:cubicBezTo>
                <a:cubicBezTo>
                  <a:pt x="725129" y="1927323"/>
                  <a:pt x="723659" y="1927323"/>
                  <a:pt x="722189" y="1927323"/>
                </a:cubicBezTo>
                <a:cubicBezTo>
                  <a:pt x="722189" y="1927323"/>
                  <a:pt x="722189" y="1927323"/>
                  <a:pt x="720718" y="1927323"/>
                </a:cubicBezTo>
                <a:cubicBezTo>
                  <a:pt x="720718" y="1927323"/>
                  <a:pt x="720718" y="1927323"/>
                  <a:pt x="719247" y="1927323"/>
                </a:cubicBezTo>
                <a:cubicBezTo>
                  <a:pt x="719247" y="1927323"/>
                  <a:pt x="719247" y="1927323"/>
                  <a:pt x="698662" y="1927323"/>
                </a:cubicBezTo>
                <a:cubicBezTo>
                  <a:pt x="697192" y="1927323"/>
                  <a:pt x="697192" y="1927323"/>
                  <a:pt x="697192" y="1927323"/>
                </a:cubicBezTo>
                <a:cubicBezTo>
                  <a:pt x="695722" y="1927323"/>
                  <a:pt x="695722" y="1927323"/>
                  <a:pt x="695722" y="1927323"/>
                </a:cubicBezTo>
                <a:cubicBezTo>
                  <a:pt x="695722" y="1927323"/>
                  <a:pt x="694252" y="1927323"/>
                  <a:pt x="694252" y="1927323"/>
                </a:cubicBezTo>
                <a:cubicBezTo>
                  <a:pt x="692782" y="1927323"/>
                  <a:pt x="692782" y="1927323"/>
                  <a:pt x="692782" y="1927323"/>
                </a:cubicBezTo>
                <a:cubicBezTo>
                  <a:pt x="692782" y="1927323"/>
                  <a:pt x="692782" y="1927323"/>
                  <a:pt x="689840" y="1927323"/>
                </a:cubicBezTo>
                <a:cubicBezTo>
                  <a:pt x="688370" y="1927323"/>
                  <a:pt x="688370" y="1927323"/>
                  <a:pt x="688370" y="1927323"/>
                </a:cubicBezTo>
                <a:cubicBezTo>
                  <a:pt x="686900" y="1927323"/>
                  <a:pt x="686900" y="1927323"/>
                  <a:pt x="685430" y="1927323"/>
                </a:cubicBezTo>
                <a:cubicBezTo>
                  <a:pt x="683959" y="1927323"/>
                  <a:pt x="682489" y="1927323"/>
                  <a:pt x="681019" y="1927323"/>
                </a:cubicBezTo>
                <a:cubicBezTo>
                  <a:pt x="681019" y="1927323"/>
                  <a:pt x="681019" y="1927323"/>
                  <a:pt x="679548" y="1928845"/>
                </a:cubicBezTo>
                <a:cubicBezTo>
                  <a:pt x="678078" y="1927323"/>
                  <a:pt x="675137" y="1928845"/>
                  <a:pt x="672197" y="1927323"/>
                </a:cubicBezTo>
                <a:cubicBezTo>
                  <a:pt x="672197" y="1927323"/>
                  <a:pt x="672197" y="1928845"/>
                  <a:pt x="672197" y="1928845"/>
                </a:cubicBezTo>
                <a:cubicBezTo>
                  <a:pt x="672197" y="1928845"/>
                  <a:pt x="670726" y="1928845"/>
                  <a:pt x="669255" y="1928845"/>
                </a:cubicBezTo>
                <a:cubicBezTo>
                  <a:pt x="669255" y="1928845"/>
                  <a:pt x="669255" y="1928845"/>
                  <a:pt x="667785" y="1928845"/>
                </a:cubicBezTo>
                <a:cubicBezTo>
                  <a:pt x="667785" y="1928845"/>
                  <a:pt x="667785" y="1928845"/>
                  <a:pt x="666315" y="1928845"/>
                </a:cubicBezTo>
                <a:cubicBezTo>
                  <a:pt x="666315" y="1928845"/>
                  <a:pt x="666315" y="1928845"/>
                  <a:pt x="664845" y="1928845"/>
                </a:cubicBezTo>
                <a:cubicBezTo>
                  <a:pt x="663375" y="1928845"/>
                  <a:pt x="663375" y="1928845"/>
                  <a:pt x="661904" y="1928845"/>
                </a:cubicBezTo>
                <a:cubicBezTo>
                  <a:pt x="661904" y="1928845"/>
                  <a:pt x="661904" y="1928845"/>
                  <a:pt x="657493" y="1928845"/>
                </a:cubicBezTo>
                <a:cubicBezTo>
                  <a:pt x="657493" y="1927323"/>
                  <a:pt x="656023" y="1928845"/>
                  <a:pt x="654552" y="1927323"/>
                </a:cubicBezTo>
                <a:cubicBezTo>
                  <a:pt x="654552" y="1927323"/>
                  <a:pt x="654552" y="1928845"/>
                  <a:pt x="653082" y="1928845"/>
                </a:cubicBezTo>
                <a:cubicBezTo>
                  <a:pt x="653082" y="1927323"/>
                  <a:pt x="651612" y="1927323"/>
                  <a:pt x="651612" y="1927323"/>
                </a:cubicBezTo>
                <a:cubicBezTo>
                  <a:pt x="650141" y="1927323"/>
                  <a:pt x="651612" y="1927323"/>
                  <a:pt x="650141" y="1928845"/>
                </a:cubicBezTo>
                <a:cubicBezTo>
                  <a:pt x="648671" y="1927323"/>
                  <a:pt x="647200" y="1928845"/>
                  <a:pt x="645730" y="1928845"/>
                </a:cubicBezTo>
                <a:cubicBezTo>
                  <a:pt x="645730" y="1928845"/>
                  <a:pt x="645730" y="1927323"/>
                  <a:pt x="645730" y="1927323"/>
                </a:cubicBezTo>
                <a:cubicBezTo>
                  <a:pt x="639848" y="1927323"/>
                  <a:pt x="633968" y="1928845"/>
                  <a:pt x="628086" y="1927323"/>
                </a:cubicBezTo>
                <a:cubicBezTo>
                  <a:pt x="626616" y="1927323"/>
                  <a:pt x="626616" y="1927323"/>
                  <a:pt x="626616" y="1927323"/>
                </a:cubicBezTo>
                <a:cubicBezTo>
                  <a:pt x="626616" y="1927323"/>
                  <a:pt x="625145" y="1927323"/>
                  <a:pt x="625145" y="1927323"/>
                </a:cubicBezTo>
                <a:cubicBezTo>
                  <a:pt x="623675" y="1927323"/>
                  <a:pt x="623675" y="1927323"/>
                  <a:pt x="623675" y="1927323"/>
                </a:cubicBezTo>
                <a:cubicBezTo>
                  <a:pt x="623675" y="1927323"/>
                  <a:pt x="622205" y="1927323"/>
                  <a:pt x="622205" y="1927323"/>
                </a:cubicBezTo>
                <a:cubicBezTo>
                  <a:pt x="622205" y="1927323"/>
                  <a:pt x="622205" y="1927323"/>
                  <a:pt x="620734" y="1927323"/>
                </a:cubicBezTo>
                <a:cubicBezTo>
                  <a:pt x="619264" y="1927323"/>
                  <a:pt x="617793" y="1927323"/>
                  <a:pt x="616323" y="1927323"/>
                </a:cubicBezTo>
                <a:cubicBezTo>
                  <a:pt x="616323" y="1927323"/>
                  <a:pt x="616323" y="1927323"/>
                  <a:pt x="614853" y="1927323"/>
                </a:cubicBezTo>
                <a:cubicBezTo>
                  <a:pt x="614853" y="1927323"/>
                  <a:pt x="614853" y="1927323"/>
                  <a:pt x="613383" y="1927323"/>
                </a:cubicBezTo>
                <a:cubicBezTo>
                  <a:pt x="610441" y="1927323"/>
                  <a:pt x="608971" y="1927323"/>
                  <a:pt x="606031" y="1927323"/>
                </a:cubicBezTo>
                <a:cubicBezTo>
                  <a:pt x="603090" y="1927323"/>
                  <a:pt x="600149" y="1927323"/>
                  <a:pt x="598679" y="1927323"/>
                </a:cubicBezTo>
                <a:cubicBezTo>
                  <a:pt x="597209" y="1927323"/>
                  <a:pt x="597209" y="1927323"/>
                  <a:pt x="595738" y="1927323"/>
                </a:cubicBezTo>
                <a:cubicBezTo>
                  <a:pt x="586916" y="1925800"/>
                  <a:pt x="576624" y="1927323"/>
                  <a:pt x="566331" y="1927323"/>
                </a:cubicBezTo>
                <a:cubicBezTo>
                  <a:pt x="563391" y="1927323"/>
                  <a:pt x="561920" y="1927323"/>
                  <a:pt x="558979" y="1927323"/>
                </a:cubicBezTo>
                <a:cubicBezTo>
                  <a:pt x="558979" y="1927323"/>
                  <a:pt x="557509" y="1927323"/>
                  <a:pt x="557509" y="1927323"/>
                </a:cubicBezTo>
                <a:cubicBezTo>
                  <a:pt x="556039" y="1927323"/>
                  <a:pt x="554569" y="1927323"/>
                  <a:pt x="553098" y="1927323"/>
                </a:cubicBezTo>
                <a:cubicBezTo>
                  <a:pt x="551628" y="1927323"/>
                  <a:pt x="550157" y="1927323"/>
                  <a:pt x="548687" y="1927323"/>
                </a:cubicBezTo>
                <a:cubicBezTo>
                  <a:pt x="545746" y="1927323"/>
                  <a:pt x="542806" y="1927323"/>
                  <a:pt x="541335" y="1927323"/>
                </a:cubicBezTo>
                <a:cubicBezTo>
                  <a:pt x="541335" y="1927323"/>
                  <a:pt x="539865" y="1927323"/>
                  <a:pt x="539865" y="1927323"/>
                </a:cubicBezTo>
                <a:cubicBezTo>
                  <a:pt x="539865" y="1927323"/>
                  <a:pt x="539865" y="1927323"/>
                  <a:pt x="536924" y="1927323"/>
                </a:cubicBezTo>
                <a:cubicBezTo>
                  <a:pt x="535454" y="1927323"/>
                  <a:pt x="535454" y="1927323"/>
                  <a:pt x="533984" y="1927323"/>
                </a:cubicBezTo>
                <a:cubicBezTo>
                  <a:pt x="533984" y="1927323"/>
                  <a:pt x="532513" y="1927323"/>
                  <a:pt x="532513" y="1927323"/>
                </a:cubicBezTo>
                <a:cubicBezTo>
                  <a:pt x="531043" y="1927323"/>
                  <a:pt x="531043" y="1927323"/>
                  <a:pt x="531043" y="1927323"/>
                </a:cubicBezTo>
                <a:cubicBezTo>
                  <a:pt x="529572" y="1927323"/>
                  <a:pt x="529572" y="1927323"/>
                  <a:pt x="529572" y="1927323"/>
                </a:cubicBezTo>
                <a:cubicBezTo>
                  <a:pt x="529572" y="1927323"/>
                  <a:pt x="529572" y="1927323"/>
                  <a:pt x="528102" y="1927323"/>
                </a:cubicBezTo>
                <a:cubicBezTo>
                  <a:pt x="525162" y="1925800"/>
                  <a:pt x="522221" y="1927323"/>
                  <a:pt x="517810" y="1927323"/>
                </a:cubicBezTo>
                <a:cubicBezTo>
                  <a:pt x="517810" y="1927323"/>
                  <a:pt x="517810" y="1927323"/>
                  <a:pt x="508987" y="1927323"/>
                </a:cubicBezTo>
                <a:cubicBezTo>
                  <a:pt x="508987" y="1927323"/>
                  <a:pt x="508987" y="1927323"/>
                  <a:pt x="506047" y="1927323"/>
                </a:cubicBezTo>
                <a:cubicBezTo>
                  <a:pt x="506047" y="1927323"/>
                  <a:pt x="504577" y="1927323"/>
                  <a:pt x="504577" y="1927323"/>
                </a:cubicBezTo>
                <a:cubicBezTo>
                  <a:pt x="503106" y="1927323"/>
                  <a:pt x="501636" y="1927323"/>
                  <a:pt x="500165" y="1927323"/>
                </a:cubicBezTo>
                <a:cubicBezTo>
                  <a:pt x="500165" y="1927323"/>
                  <a:pt x="500165" y="1927323"/>
                  <a:pt x="498695" y="1927323"/>
                </a:cubicBezTo>
                <a:cubicBezTo>
                  <a:pt x="491343" y="1927323"/>
                  <a:pt x="485462" y="1927323"/>
                  <a:pt x="476640" y="1927323"/>
                </a:cubicBezTo>
                <a:cubicBezTo>
                  <a:pt x="476640" y="1927323"/>
                  <a:pt x="476640" y="1928845"/>
                  <a:pt x="476640" y="1928845"/>
                </a:cubicBezTo>
                <a:cubicBezTo>
                  <a:pt x="476640" y="1928845"/>
                  <a:pt x="476640" y="1928845"/>
                  <a:pt x="475170" y="1928845"/>
                </a:cubicBezTo>
                <a:cubicBezTo>
                  <a:pt x="475170" y="1927323"/>
                  <a:pt x="473699" y="1928845"/>
                  <a:pt x="473699" y="1927323"/>
                </a:cubicBezTo>
                <a:cubicBezTo>
                  <a:pt x="472229" y="1928845"/>
                  <a:pt x="470758" y="1927323"/>
                  <a:pt x="469288" y="1928845"/>
                </a:cubicBezTo>
                <a:cubicBezTo>
                  <a:pt x="467818" y="1928845"/>
                  <a:pt x="467818" y="1927323"/>
                  <a:pt x="466348" y="1928845"/>
                </a:cubicBezTo>
                <a:cubicBezTo>
                  <a:pt x="464877" y="1928845"/>
                  <a:pt x="464877" y="1928845"/>
                  <a:pt x="464877" y="1928845"/>
                </a:cubicBezTo>
                <a:cubicBezTo>
                  <a:pt x="463407" y="1928845"/>
                  <a:pt x="463407" y="1928845"/>
                  <a:pt x="461936" y="1928845"/>
                </a:cubicBezTo>
                <a:cubicBezTo>
                  <a:pt x="461936" y="1928845"/>
                  <a:pt x="460466" y="1928845"/>
                  <a:pt x="458996" y="1928845"/>
                </a:cubicBezTo>
                <a:cubicBezTo>
                  <a:pt x="457525" y="1928845"/>
                  <a:pt x="456055" y="1928845"/>
                  <a:pt x="454585" y="1928845"/>
                </a:cubicBezTo>
                <a:cubicBezTo>
                  <a:pt x="451644" y="1927323"/>
                  <a:pt x="448703" y="1927323"/>
                  <a:pt x="445763" y="1927323"/>
                </a:cubicBezTo>
                <a:cubicBezTo>
                  <a:pt x="442822" y="1927323"/>
                  <a:pt x="438411" y="1927323"/>
                  <a:pt x="436941" y="1927323"/>
                </a:cubicBezTo>
                <a:cubicBezTo>
                  <a:pt x="434000" y="1927323"/>
                  <a:pt x="429589" y="1927323"/>
                  <a:pt x="426648" y="1927323"/>
                </a:cubicBezTo>
                <a:cubicBezTo>
                  <a:pt x="425178" y="1927323"/>
                  <a:pt x="423707" y="1927323"/>
                  <a:pt x="422237" y="1927323"/>
                </a:cubicBezTo>
                <a:cubicBezTo>
                  <a:pt x="420766" y="1927323"/>
                  <a:pt x="420766" y="1927323"/>
                  <a:pt x="419296" y="1927323"/>
                </a:cubicBezTo>
                <a:cubicBezTo>
                  <a:pt x="419296" y="1927323"/>
                  <a:pt x="419296" y="1925800"/>
                  <a:pt x="417826" y="1927323"/>
                </a:cubicBezTo>
                <a:cubicBezTo>
                  <a:pt x="416356" y="1927323"/>
                  <a:pt x="416356" y="1927323"/>
                  <a:pt x="416356" y="1925800"/>
                </a:cubicBezTo>
                <a:cubicBezTo>
                  <a:pt x="416356" y="1925800"/>
                  <a:pt x="416356" y="1925800"/>
                  <a:pt x="414886" y="1925800"/>
                </a:cubicBezTo>
                <a:cubicBezTo>
                  <a:pt x="413415" y="1925800"/>
                  <a:pt x="413415" y="1925800"/>
                  <a:pt x="411944" y="1925800"/>
                </a:cubicBezTo>
                <a:cubicBezTo>
                  <a:pt x="410474" y="1925800"/>
                  <a:pt x="409004" y="1924277"/>
                  <a:pt x="409004" y="1924277"/>
                </a:cubicBezTo>
                <a:cubicBezTo>
                  <a:pt x="407534" y="1924277"/>
                  <a:pt x="407534" y="1924277"/>
                  <a:pt x="406063" y="1922756"/>
                </a:cubicBezTo>
                <a:cubicBezTo>
                  <a:pt x="406063" y="1922756"/>
                  <a:pt x="406063" y="1922756"/>
                  <a:pt x="407534" y="1922756"/>
                </a:cubicBezTo>
                <a:cubicBezTo>
                  <a:pt x="407534" y="1922756"/>
                  <a:pt x="409004" y="1922756"/>
                  <a:pt x="410474" y="1922756"/>
                </a:cubicBezTo>
                <a:cubicBezTo>
                  <a:pt x="410474" y="1919711"/>
                  <a:pt x="407534" y="1921233"/>
                  <a:pt x="406063" y="1919711"/>
                </a:cubicBezTo>
                <a:lnTo>
                  <a:pt x="407534" y="1919711"/>
                </a:lnTo>
                <a:cubicBezTo>
                  <a:pt x="406063" y="1919711"/>
                  <a:pt x="406063" y="1918188"/>
                  <a:pt x="406063" y="1918188"/>
                </a:cubicBezTo>
                <a:cubicBezTo>
                  <a:pt x="406063" y="1916665"/>
                  <a:pt x="404593" y="1918188"/>
                  <a:pt x="403122" y="1916665"/>
                </a:cubicBezTo>
                <a:cubicBezTo>
                  <a:pt x="403122" y="1915143"/>
                  <a:pt x="404593" y="1915143"/>
                  <a:pt x="404593" y="1915143"/>
                </a:cubicBezTo>
                <a:cubicBezTo>
                  <a:pt x="406063" y="1915143"/>
                  <a:pt x="403122" y="1915143"/>
                  <a:pt x="403122" y="1913620"/>
                </a:cubicBezTo>
                <a:cubicBezTo>
                  <a:pt x="403122" y="1913620"/>
                  <a:pt x="406063" y="1913620"/>
                  <a:pt x="406063" y="1913620"/>
                </a:cubicBezTo>
                <a:cubicBezTo>
                  <a:pt x="406063" y="1912098"/>
                  <a:pt x="404593" y="1913620"/>
                  <a:pt x="404593" y="1912098"/>
                </a:cubicBezTo>
                <a:cubicBezTo>
                  <a:pt x="404593" y="1912098"/>
                  <a:pt x="403122" y="1912098"/>
                  <a:pt x="403122" y="1912098"/>
                </a:cubicBezTo>
                <a:cubicBezTo>
                  <a:pt x="403122" y="1912098"/>
                  <a:pt x="403122" y="1912098"/>
                  <a:pt x="403122" y="1910575"/>
                </a:cubicBezTo>
                <a:cubicBezTo>
                  <a:pt x="404593" y="1910575"/>
                  <a:pt x="404593" y="1910575"/>
                  <a:pt x="406063" y="1910575"/>
                </a:cubicBezTo>
                <a:cubicBezTo>
                  <a:pt x="406063" y="1910575"/>
                  <a:pt x="406063" y="1909053"/>
                  <a:pt x="404593" y="1909053"/>
                </a:cubicBezTo>
                <a:cubicBezTo>
                  <a:pt x="404593" y="1909053"/>
                  <a:pt x="406063" y="1909053"/>
                  <a:pt x="406063" y="1909053"/>
                </a:cubicBezTo>
                <a:cubicBezTo>
                  <a:pt x="406063" y="1909053"/>
                  <a:pt x="404593" y="1909053"/>
                  <a:pt x="404593" y="1907530"/>
                </a:cubicBezTo>
                <a:cubicBezTo>
                  <a:pt x="404593" y="1907530"/>
                  <a:pt x="406063" y="1907530"/>
                  <a:pt x="406063" y="1906007"/>
                </a:cubicBezTo>
                <a:cubicBezTo>
                  <a:pt x="404593" y="1906007"/>
                  <a:pt x="403122" y="1906007"/>
                  <a:pt x="401652" y="1906007"/>
                </a:cubicBezTo>
                <a:lnTo>
                  <a:pt x="400182" y="1906007"/>
                </a:lnTo>
                <a:cubicBezTo>
                  <a:pt x="401652" y="1906007"/>
                  <a:pt x="400182" y="1904486"/>
                  <a:pt x="401652" y="1904486"/>
                </a:cubicBezTo>
                <a:cubicBezTo>
                  <a:pt x="403122" y="1906007"/>
                  <a:pt x="404593" y="1904486"/>
                  <a:pt x="406063" y="1904486"/>
                </a:cubicBezTo>
                <a:cubicBezTo>
                  <a:pt x="404593" y="1902963"/>
                  <a:pt x="406063" y="1902963"/>
                  <a:pt x="406063" y="1902963"/>
                </a:cubicBezTo>
                <a:cubicBezTo>
                  <a:pt x="404593" y="1902963"/>
                  <a:pt x="403122" y="1902963"/>
                  <a:pt x="403122" y="1901441"/>
                </a:cubicBezTo>
                <a:cubicBezTo>
                  <a:pt x="403122" y="1902963"/>
                  <a:pt x="401652" y="1902963"/>
                  <a:pt x="401652" y="1902963"/>
                </a:cubicBezTo>
                <a:cubicBezTo>
                  <a:pt x="400182" y="1902963"/>
                  <a:pt x="398711" y="1902963"/>
                  <a:pt x="398711" y="1901441"/>
                </a:cubicBezTo>
                <a:cubicBezTo>
                  <a:pt x="398711" y="1901441"/>
                  <a:pt x="397241" y="1899918"/>
                  <a:pt x="397241" y="1899918"/>
                </a:cubicBezTo>
                <a:cubicBezTo>
                  <a:pt x="397241" y="1899918"/>
                  <a:pt x="397241" y="1899918"/>
                  <a:pt x="400182" y="1899918"/>
                </a:cubicBezTo>
                <a:cubicBezTo>
                  <a:pt x="401652" y="1898395"/>
                  <a:pt x="403122" y="1898395"/>
                  <a:pt x="404593" y="1898395"/>
                </a:cubicBezTo>
                <a:cubicBezTo>
                  <a:pt x="406063" y="1896873"/>
                  <a:pt x="403122" y="1898395"/>
                  <a:pt x="403122" y="1898395"/>
                </a:cubicBezTo>
                <a:cubicBezTo>
                  <a:pt x="401652" y="1898395"/>
                  <a:pt x="401652" y="1898395"/>
                  <a:pt x="400182" y="1898395"/>
                </a:cubicBezTo>
                <a:cubicBezTo>
                  <a:pt x="398711" y="1898395"/>
                  <a:pt x="398711" y="1898395"/>
                  <a:pt x="398711" y="1896873"/>
                </a:cubicBezTo>
                <a:cubicBezTo>
                  <a:pt x="398711" y="1896873"/>
                  <a:pt x="398711" y="1896873"/>
                  <a:pt x="395771" y="1896873"/>
                </a:cubicBezTo>
                <a:lnTo>
                  <a:pt x="394301" y="1896873"/>
                </a:lnTo>
                <a:cubicBezTo>
                  <a:pt x="394301" y="1895350"/>
                  <a:pt x="392830" y="1895350"/>
                  <a:pt x="392830" y="1895350"/>
                </a:cubicBezTo>
                <a:cubicBezTo>
                  <a:pt x="391359" y="1893828"/>
                  <a:pt x="389889" y="1895350"/>
                  <a:pt x="389889" y="1893828"/>
                </a:cubicBezTo>
                <a:cubicBezTo>
                  <a:pt x="391359" y="1893828"/>
                  <a:pt x="392830" y="1893828"/>
                  <a:pt x="392830" y="1893828"/>
                </a:cubicBezTo>
                <a:cubicBezTo>
                  <a:pt x="394301" y="1893828"/>
                  <a:pt x="395771" y="1893828"/>
                  <a:pt x="395771" y="1893828"/>
                </a:cubicBezTo>
                <a:cubicBezTo>
                  <a:pt x="397241" y="1893828"/>
                  <a:pt x="397241" y="1892305"/>
                  <a:pt x="398711" y="1893828"/>
                </a:cubicBezTo>
                <a:cubicBezTo>
                  <a:pt x="398711" y="1892305"/>
                  <a:pt x="400182" y="1892305"/>
                  <a:pt x="400182" y="1892305"/>
                </a:cubicBezTo>
                <a:cubicBezTo>
                  <a:pt x="400182" y="1892305"/>
                  <a:pt x="401652" y="1893828"/>
                  <a:pt x="401652" y="1892305"/>
                </a:cubicBezTo>
                <a:cubicBezTo>
                  <a:pt x="401652" y="1892305"/>
                  <a:pt x="403122" y="1892305"/>
                  <a:pt x="403122" y="1892305"/>
                </a:cubicBezTo>
                <a:cubicBezTo>
                  <a:pt x="403122" y="1890783"/>
                  <a:pt x="400182" y="1892305"/>
                  <a:pt x="400182" y="1890783"/>
                </a:cubicBezTo>
                <a:cubicBezTo>
                  <a:pt x="401652" y="1890783"/>
                  <a:pt x="403122" y="1890783"/>
                  <a:pt x="404593" y="1889260"/>
                </a:cubicBezTo>
                <a:cubicBezTo>
                  <a:pt x="404593" y="1889260"/>
                  <a:pt x="403122" y="1889260"/>
                  <a:pt x="403122" y="1889260"/>
                </a:cubicBezTo>
                <a:lnTo>
                  <a:pt x="397241" y="1889260"/>
                </a:lnTo>
                <a:cubicBezTo>
                  <a:pt x="397241" y="1887738"/>
                  <a:pt x="398711" y="1887738"/>
                  <a:pt x="398711" y="1887738"/>
                </a:cubicBezTo>
                <a:lnTo>
                  <a:pt x="400182" y="1887738"/>
                </a:lnTo>
                <a:cubicBezTo>
                  <a:pt x="400182" y="1886216"/>
                  <a:pt x="398711" y="1886216"/>
                  <a:pt x="397241" y="1886216"/>
                </a:cubicBezTo>
                <a:cubicBezTo>
                  <a:pt x="397241" y="1886216"/>
                  <a:pt x="398711" y="1886216"/>
                  <a:pt x="398711" y="1886216"/>
                </a:cubicBezTo>
                <a:cubicBezTo>
                  <a:pt x="400182" y="1884693"/>
                  <a:pt x="400182" y="1886216"/>
                  <a:pt x="400182" y="1886216"/>
                </a:cubicBezTo>
                <a:cubicBezTo>
                  <a:pt x="401652" y="1886216"/>
                  <a:pt x="401652" y="1884693"/>
                  <a:pt x="403122" y="1886216"/>
                </a:cubicBezTo>
                <a:cubicBezTo>
                  <a:pt x="403122" y="1884693"/>
                  <a:pt x="403122" y="1884693"/>
                  <a:pt x="403122" y="1884693"/>
                </a:cubicBezTo>
                <a:cubicBezTo>
                  <a:pt x="403122" y="1884693"/>
                  <a:pt x="404593" y="1884693"/>
                  <a:pt x="404593" y="1884693"/>
                </a:cubicBezTo>
                <a:cubicBezTo>
                  <a:pt x="404593" y="1883171"/>
                  <a:pt x="403122" y="1884693"/>
                  <a:pt x="403122" y="1883171"/>
                </a:cubicBezTo>
                <a:cubicBezTo>
                  <a:pt x="403122" y="1883171"/>
                  <a:pt x="403122" y="1881648"/>
                  <a:pt x="404593" y="1883171"/>
                </a:cubicBezTo>
                <a:cubicBezTo>
                  <a:pt x="404593" y="1883171"/>
                  <a:pt x="404593" y="1881648"/>
                  <a:pt x="404593" y="1881648"/>
                </a:cubicBezTo>
                <a:cubicBezTo>
                  <a:pt x="404593" y="1881648"/>
                  <a:pt x="406063" y="1881648"/>
                  <a:pt x="406063" y="1881648"/>
                </a:cubicBezTo>
                <a:cubicBezTo>
                  <a:pt x="404593" y="1881648"/>
                  <a:pt x="404593" y="1880125"/>
                  <a:pt x="404593" y="1880125"/>
                </a:cubicBezTo>
                <a:cubicBezTo>
                  <a:pt x="404593" y="1880125"/>
                  <a:pt x="406063" y="1880125"/>
                  <a:pt x="406063" y="1880125"/>
                </a:cubicBezTo>
                <a:cubicBezTo>
                  <a:pt x="406063" y="1880125"/>
                  <a:pt x="406063" y="1880125"/>
                  <a:pt x="407534" y="1880125"/>
                </a:cubicBezTo>
                <a:cubicBezTo>
                  <a:pt x="407534" y="1880125"/>
                  <a:pt x="406063" y="1878603"/>
                  <a:pt x="407534" y="1878603"/>
                </a:cubicBezTo>
                <a:cubicBezTo>
                  <a:pt x="407534" y="1878603"/>
                  <a:pt x="406063" y="1878603"/>
                  <a:pt x="406063" y="1877080"/>
                </a:cubicBezTo>
                <a:cubicBezTo>
                  <a:pt x="406063" y="1878603"/>
                  <a:pt x="406063" y="1877080"/>
                  <a:pt x="404593" y="1877080"/>
                </a:cubicBezTo>
                <a:cubicBezTo>
                  <a:pt x="406063" y="1877080"/>
                  <a:pt x="404593" y="1877080"/>
                  <a:pt x="404593" y="1875558"/>
                </a:cubicBezTo>
                <a:cubicBezTo>
                  <a:pt x="404593" y="1875558"/>
                  <a:pt x="404593" y="1874035"/>
                  <a:pt x="406063" y="1874035"/>
                </a:cubicBezTo>
                <a:cubicBezTo>
                  <a:pt x="406063" y="1872513"/>
                  <a:pt x="406063" y="1872513"/>
                  <a:pt x="406063" y="1872513"/>
                </a:cubicBezTo>
                <a:cubicBezTo>
                  <a:pt x="406063" y="1872513"/>
                  <a:pt x="406063" y="1870990"/>
                  <a:pt x="406063" y="1870990"/>
                </a:cubicBezTo>
                <a:cubicBezTo>
                  <a:pt x="407534" y="1870990"/>
                  <a:pt x="407534" y="1869468"/>
                  <a:pt x="407534" y="1869468"/>
                </a:cubicBezTo>
                <a:cubicBezTo>
                  <a:pt x="407534" y="1869468"/>
                  <a:pt x="407534" y="1869468"/>
                  <a:pt x="407534" y="1867946"/>
                </a:cubicBezTo>
                <a:cubicBezTo>
                  <a:pt x="407534" y="1867946"/>
                  <a:pt x="409004" y="1867946"/>
                  <a:pt x="409004" y="1867946"/>
                </a:cubicBezTo>
                <a:cubicBezTo>
                  <a:pt x="409004" y="1867946"/>
                  <a:pt x="407534" y="1866423"/>
                  <a:pt x="409004" y="1866423"/>
                </a:cubicBezTo>
                <a:cubicBezTo>
                  <a:pt x="407534" y="1864901"/>
                  <a:pt x="406063" y="1866423"/>
                  <a:pt x="406063" y="1864901"/>
                </a:cubicBezTo>
                <a:cubicBezTo>
                  <a:pt x="407534" y="1864901"/>
                  <a:pt x="407534" y="1866423"/>
                  <a:pt x="409004" y="1864901"/>
                </a:cubicBezTo>
                <a:cubicBezTo>
                  <a:pt x="410474" y="1864901"/>
                  <a:pt x="411944" y="1863378"/>
                  <a:pt x="411944" y="1863378"/>
                </a:cubicBezTo>
                <a:cubicBezTo>
                  <a:pt x="410474" y="1861856"/>
                  <a:pt x="410474" y="1864901"/>
                  <a:pt x="409004" y="1863378"/>
                </a:cubicBezTo>
                <a:cubicBezTo>
                  <a:pt x="407534" y="1863378"/>
                  <a:pt x="409004" y="1863378"/>
                  <a:pt x="407534" y="1863378"/>
                </a:cubicBezTo>
                <a:cubicBezTo>
                  <a:pt x="407534" y="1861856"/>
                  <a:pt x="406063" y="1863378"/>
                  <a:pt x="406063" y="1861856"/>
                </a:cubicBezTo>
                <a:lnTo>
                  <a:pt x="407534" y="1861856"/>
                </a:lnTo>
                <a:cubicBezTo>
                  <a:pt x="407534" y="1860333"/>
                  <a:pt x="409004" y="1860333"/>
                  <a:pt x="410474" y="1860333"/>
                </a:cubicBezTo>
                <a:lnTo>
                  <a:pt x="406063" y="1860333"/>
                </a:lnTo>
                <a:cubicBezTo>
                  <a:pt x="407534" y="1858810"/>
                  <a:pt x="407534" y="1858810"/>
                  <a:pt x="407534" y="1858810"/>
                </a:cubicBezTo>
                <a:cubicBezTo>
                  <a:pt x="409004" y="1858810"/>
                  <a:pt x="410474" y="1858810"/>
                  <a:pt x="411944" y="1858810"/>
                </a:cubicBezTo>
                <a:cubicBezTo>
                  <a:pt x="413415" y="1858810"/>
                  <a:pt x="413415" y="1857288"/>
                  <a:pt x="414886" y="1857288"/>
                </a:cubicBezTo>
                <a:cubicBezTo>
                  <a:pt x="416356" y="1857288"/>
                  <a:pt x="414886" y="1857288"/>
                  <a:pt x="414886" y="1855765"/>
                </a:cubicBezTo>
                <a:cubicBezTo>
                  <a:pt x="416356" y="1855765"/>
                  <a:pt x="416356" y="1855765"/>
                  <a:pt x="416356" y="1854243"/>
                </a:cubicBezTo>
                <a:cubicBezTo>
                  <a:pt x="416356" y="1852720"/>
                  <a:pt x="416356" y="1852720"/>
                  <a:pt x="414886" y="1852720"/>
                </a:cubicBezTo>
                <a:cubicBezTo>
                  <a:pt x="414886" y="1851198"/>
                  <a:pt x="416356" y="1851198"/>
                  <a:pt x="414886" y="1851198"/>
                </a:cubicBezTo>
                <a:cubicBezTo>
                  <a:pt x="417826" y="1851198"/>
                  <a:pt x="417826" y="1852720"/>
                  <a:pt x="419296" y="1852720"/>
                </a:cubicBezTo>
                <a:cubicBezTo>
                  <a:pt x="419296" y="1852720"/>
                  <a:pt x="419296" y="1852720"/>
                  <a:pt x="422237" y="1852720"/>
                </a:cubicBezTo>
                <a:cubicBezTo>
                  <a:pt x="422237" y="1852720"/>
                  <a:pt x="423707" y="1852720"/>
                  <a:pt x="423707" y="1852720"/>
                </a:cubicBezTo>
                <a:cubicBezTo>
                  <a:pt x="422237" y="1852720"/>
                  <a:pt x="422237" y="1851198"/>
                  <a:pt x="420766" y="1851198"/>
                </a:cubicBezTo>
                <a:cubicBezTo>
                  <a:pt x="420766" y="1851198"/>
                  <a:pt x="419296" y="1851198"/>
                  <a:pt x="419296" y="1849676"/>
                </a:cubicBezTo>
                <a:cubicBezTo>
                  <a:pt x="417826" y="1849676"/>
                  <a:pt x="417826" y="1849676"/>
                  <a:pt x="416356" y="1849676"/>
                </a:cubicBezTo>
                <a:cubicBezTo>
                  <a:pt x="414886" y="1849676"/>
                  <a:pt x="413415" y="1848153"/>
                  <a:pt x="411944" y="1848153"/>
                </a:cubicBezTo>
                <a:cubicBezTo>
                  <a:pt x="411944" y="1848153"/>
                  <a:pt x="413415" y="1848153"/>
                  <a:pt x="414886" y="1848153"/>
                </a:cubicBezTo>
                <a:cubicBezTo>
                  <a:pt x="414886" y="1848153"/>
                  <a:pt x="413415" y="1848153"/>
                  <a:pt x="413415" y="1846631"/>
                </a:cubicBezTo>
                <a:cubicBezTo>
                  <a:pt x="413415" y="1846631"/>
                  <a:pt x="411944" y="1846631"/>
                  <a:pt x="411944" y="1845108"/>
                </a:cubicBezTo>
                <a:lnTo>
                  <a:pt x="413415" y="1845108"/>
                </a:lnTo>
                <a:cubicBezTo>
                  <a:pt x="413415" y="1843586"/>
                  <a:pt x="411944" y="1845108"/>
                  <a:pt x="411944" y="1843586"/>
                </a:cubicBezTo>
                <a:cubicBezTo>
                  <a:pt x="413415" y="1845108"/>
                  <a:pt x="414886" y="1843586"/>
                  <a:pt x="417826" y="1843586"/>
                </a:cubicBezTo>
                <a:cubicBezTo>
                  <a:pt x="416356" y="1842063"/>
                  <a:pt x="411944" y="1845108"/>
                  <a:pt x="411944" y="1842063"/>
                </a:cubicBezTo>
                <a:cubicBezTo>
                  <a:pt x="410474" y="1842063"/>
                  <a:pt x="409004" y="1842063"/>
                  <a:pt x="409004" y="1840540"/>
                </a:cubicBezTo>
                <a:cubicBezTo>
                  <a:pt x="409004" y="1840540"/>
                  <a:pt x="409004" y="1840540"/>
                  <a:pt x="410474" y="1840540"/>
                </a:cubicBezTo>
                <a:cubicBezTo>
                  <a:pt x="410474" y="1840540"/>
                  <a:pt x="410474" y="1839018"/>
                  <a:pt x="411944" y="1839018"/>
                </a:cubicBezTo>
                <a:cubicBezTo>
                  <a:pt x="413415" y="1840540"/>
                  <a:pt x="413415" y="1839018"/>
                  <a:pt x="413415" y="1840540"/>
                </a:cubicBezTo>
                <a:cubicBezTo>
                  <a:pt x="416356" y="1839018"/>
                  <a:pt x="417826" y="1840540"/>
                  <a:pt x="420766" y="1839018"/>
                </a:cubicBezTo>
                <a:cubicBezTo>
                  <a:pt x="422237" y="1839018"/>
                  <a:pt x="423707" y="1839018"/>
                  <a:pt x="423707" y="1839018"/>
                </a:cubicBezTo>
                <a:cubicBezTo>
                  <a:pt x="425178" y="1839018"/>
                  <a:pt x="426648" y="1839018"/>
                  <a:pt x="428118" y="1839018"/>
                </a:cubicBezTo>
                <a:cubicBezTo>
                  <a:pt x="429589" y="1839018"/>
                  <a:pt x="429589" y="1839018"/>
                  <a:pt x="429589" y="1839018"/>
                </a:cubicBezTo>
                <a:cubicBezTo>
                  <a:pt x="432529" y="1839018"/>
                  <a:pt x="436941" y="1839018"/>
                  <a:pt x="439881" y="1839018"/>
                </a:cubicBezTo>
                <a:cubicBezTo>
                  <a:pt x="439881" y="1839018"/>
                  <a:pt x="439881" y="1839018"/>
                  <a:pt x="442822" y="1839018"/>
                </a:cubicBezTo>
                <a:cubicBezTo>
                  <a:pt x="442822" y="1837495"/>
                  <a:pt x="444293" y="1839018"/>
                  <a:pt x="444293" y="1837495"/>
                </a:cubicBezTo>
                <a:close/>
                <a:moveTo>
                  <a:pt x="480581" y="1772805"/>
                </a:moveTo>
                <a:cubicBezTo>
                  <a:pt x="482049" y="1772805"/>
                  <a:pt x="482049" y="1772805"/>
                  <a:pt x="482049" y="1774338"/>
                </a:cubicBezTo>
                <a:cubicBezTo>
                  <a:pt x="480581" y="1774338"/>
                  <a:pt x="480581" y="1774338"/>
                  <a:pt x="480581" y="1774338"/>
                </a:cubicBezTo>
                <a:cubicBezTo>
                  <a:pt x="480581" y="1774338"/>
                  <a:pt x="480581" y="1772805"/>
                  <a:pt x="480581" y="1772805"/>
                </a:cubicBezTo>
                <a:close/>
                <a:moveTo>
                  <a:pt x="457085" y="1771273"/>
                </a:moveTo>
                <a:cubicBezTo>
                  <a:pt x="458554" y="1772805"/>
                  <a:pt x="460022" y="1772805"/>
                  <a:pt x="461490" y="1772805"/>
                </a:cubicBezTo>
                <a:cubicBezTo>
                  <a:pt x="461490" y="1772805"/>
                  <a:pt x="462959" y="1772805"/>
                  <a:pt x="462959" y="1772805"/>
                </a:cubicBezTo>
                <a:cubicBezTo>
                  <a:pt x="464427" y="1772805"/>
                  <a:pt x="465896" y="1772805"/>
                  <a:pt x="467365" y="1772805"/>
                </a:cubicBezTo>
                <a:cubicBezTo>
                  <a:pt x="467365" y="1772805"/>
                  <a:pt x="468833" y="1772805"/>
                  <a:pt x="468833" y="1772805"/>
                </a:cubicBezTo>
                <a:cubicBezTo>
                  <a:pt x="468833" y="1772805"/>
                  <a:pt x="470301" y="1772805"/>
                  <a:pt x="471769" y="1772805"/>
                </a:cubicBezTo>
                <a:cubicBezTo>
                  <a:pt x="473238" y="1772805"/>
                  <a:pt x="473238" y="1772805"/>
                  <a:pt x="474707" y="1772805"/>
                </a:cubicBezTo>
                <a:cubicBezTo>
                  <a:pt x="476175" y="1772805"/>
                  <a:pt x="477644" y="1772805"/>
                  <a:pt x="479112" y="1774338"/>
                </a:cubicBezTo>
                <a:lnTo>
                  <a:pt x="477644" y="1774338"/>
                </a:lnTo>
                <a:cubicBezTo>
                  <a:pt x="474707" y="1774338"/>
                  <a:pt x="471769" y="1774338"/>
                  <a:pt x="468833" y="1774338"/>
                </a:cubicBezTo>
                <a:cubicBezTo>
                  <a:pt x="465896" y="1774338"/>
                  <a:pt x="462959" y="1772805"/>
                  <a:pt x="461490" y="1774338"/>
                </a:cubicBezTo>
                <a:cubicBezTo>
                  <a:pt x="460022" y="1774338"/>
                  <a:pt x="457085" y="1774338"/>
                  <a:pt x="455617" y="1772805"/>
                </a:cubicBezTo>
                <a:lnTo>
                  <a:pt x="454148" y="1772805"/>
                </a:lnTo>
                <a:cubicBezTo>
                  <a:pt x="455617" y="1771273"/>
                  <a:pt x="457085" y="1772805"/>
                  <a:pt x="457085" y="1771273"/>
                </a:cubicBezTo>
                <a:close/>
                <a:moveTo>
                  <a:pt x="749310" y="1769741"/>
                </a:moveTo>
                <a:cubicBezTo>
                  <a:pt x="750779" y="1769741"/>
                  <a:pt x="750779" y="1769741"/>
                  <a:pt x="752248" y="1769741"/>
                </a:cubicBezTo>
                <a:cubicBezTo>
                  <a:pt x="753716" y="1768208"/>
                  <a:pt x="753716" y="1769741"/>
                  <a:pt x="753716" y="1769741"/>
                </a:cubicBezTo>
                <a:cubicBezTo>
                  <a:pt x="753716" y="1769741"/>
                  <a:pt x="752248" y="1771273"/>
                  <a:pt x="752248" y="1771273"/>
                </a:cubicBezTo>
                <a:cubicBezTo>
                  <a:pt x="750779" y="1771273"/>
                  <a:pt x="750779" y="1771273"/>
                  <a:pt x="749310" y="1769741"/>
                </a:cubicBezTo>
                <a:close/>
                <a:moveTo>
                  <a:pt x="812455" y="1768208"/>
                </a:moveTo>
                <a:cubicBezTo>
                  <a:pt x="812455" y="1769741"/>
                  <a:pt x="813923" y="1768208"/>
                  <a:pt x="813923" y="1769741"/>
                </a:cubicBezTo>
                <a:lnTo>
                  <a:pt x="815392" y="1769741"/>
                </a:lnTo>
                <a:cubicBezTo>
                  <a:pt x="816860" y="1769741"/>
                  <a:pt x="816860" y="1769741"/>
                  <a:pt x="816860" y="1769741"/>
                </a:cubicBezTo>
                <a:cubicBezTo>
                  <a:pt x="819797" y="1769741"/>
                  <a:pt x="821265" y="1769741"/>
                  <a:pt x="822734" y="1769741"/>
                </a:cubicBezTo>
                <a:cubicBezTo>
                  <a:pt x="822734" y="1769741"/>
                  <a:pt x="824203" y="1769741"/>
                  <a:pt x="824203" y="1769741"/>
                </a:cubicBezTo>
                <a:cubicBezTo>
                  <a:pt x="827140" y="1768208"/>
                  <a:pt x="831545" y="1769741"/>
                  <a:pt x="833013" y="1768208"/>
                </a:cubicBezTo>
                <a:cubicBezTo>
                  <a:pt x="831545" y="1768208"/>
                  <a:pt x="831545" y="1768208"/>
                  <a:pt x="831545" y="1768208"/>
                </a:cubicBezTo>
                <a:cubicBezTo>
                  <a:pt x="830076" y="1768208"/>
                  <a:pt x="828608" y="1768208"/>
                  <a:pt x="827140" y="1768208"/>
                </a:cubicBezTo>
                <a:cubicBezTo>
                  <a:pt x="827140" y="1768208"/>
                  <a:pt x="825671" y="1768208"/>
                  <a:pt x="824203" y="1768208"/>
                </a:cubicBezTo>
                <a:cubicBezTo>
                  <a:pt x="824203" y="1768208"/>
                  <a:pt x="822734" y="1768208"/>
                  <a:pt x="822734" y="1768208"/>
                </a:cubicBezTo>
                <a:cubicBezTo>
                  <a:pt x="821265" y="1768208"/>
                  <a:pt x="821265" y="1768208"/>
                  <a:pt x="819797" y="1768208"/>
                </a:cubicBezTo>
                <a:cubicBezTo>
                  <a:pt x="818328" y="1768208"/>
                  <a:pt x="815392" y="1768208"/>
                  <a:pt x="812455" y="1768208"/>
                </a:cubicBezTo>
                <a:close/>
                <a:moveTo>
                  <a:pt x="803644" y="1768208"/>
                </a:moveTo>
                <a:cubicBezTo>
                  <a:pt x="803644" y="1768208"/>
                  <a:pt x="803644" y="1769741"/>
                  <a:pt x="803644" y="1769741"/>
                </a:cubicBezTo>
                <a:cubicBezTo>
                  <a:pt x="805112" y="1769741"/>
                  <a:pt x="806581" y="1769741"/>
                  <a:pt x="806581" y="1769741"/>
                </a:cubicBezTo>
                <a:lnTo>
                  <a:pt x="809518" y="1769741"/>
                </a:lnTo>
                <a:lnTo>
                  <a:pt x="810986" y="1769741"/>
                </a:lnTo>
                <a:lnTo>
                  <a:pt x="812455" y="1769741"/>
                </a:lnTo>
                <a:cubicBezTo>
                  <a:pt x="810986" y="1769741"/>
                  <a:pt x="812455" y="1768208"/>
                  <a:pt x="810986" y="1768208"/>
                </a:cubicBezTo>
                <a:cubicBezTo>
                  <a:pt x="810986" y="1768208"/>
                  <a:pt x="809518" y="1769741"/>
                  <a:pt x="809518" y="1769741"/>
                </a:cubicBezTo>
                <a:cubicBezTo>
                  <a:pt x="809518" y="1769741"/>
                  <a:pt x="808049" y="1768208"/>
                  <a:pt x="808049" y="1768208"/>
                </a:cubicBezTo>
                <a:cubicBezTo>
                  <a:pt x="808049" y="1768208"/>
                  <a:pt x="808049" y="1769741"/>
                  <a:pt x="806581" y="1769741"/>
                </a:cubicBezTo>
                <a:cubicBezTo>
                  <a:pt x="806581" y="1768208"/>
                  <a:pt x="805112" y="1768208"/>
                  <a:pt x="805112" y="1768208"/>
                </a:cubicBezTo>
                <a:cubicBezTo>
                  <a:pt x="805112" y="1768208"/>
                  <a:pt x="805112" y="1768208"/>
                  <a:pt x="803644" y="1768208"/>
                </a:cubicBezTo>
                <a:close/>
                <a:moveTo>
                  <a:pt x="778680" y="1768208"/>
                </a:moveTo>
                <a:cubicBezTo>
                  <a:pt x="777212" y="1768208"/>
                  <a:pt x="774274" y="1768208"/>
                  <a:pt x="774274" y="1769741"/>
                </a:cubicBezTo>
                <a:cubicBezTo>
                  <a:pt x="775743" y="1769741"/>
                  <a:pt x="777212" y="1769741"/>
                  <a:pt x="777212" y="1769741"/>
                </a:cubicBezTo>
                <a:lnTo>
                  <a:pt x="780149" y="1769741"/>
                </a:lnTo>
                <a:lnTo>
                  <a:pt x="787491" y="1769741"/>
                </a:lnTo>
                <a:cubicBezTo>
                  <a:pt x="787491" y="1769741"/>
                  <a:pt x="788959" y="1769741"/>
                  <a:pt x="790428" y="1769741"/>
                </a:cubicBezTo>
                <a:cubicBezTo>
                  <a:pt x="790428" y="1769741"/>
                  <a:pt x="790428" y="1769741"/>
                  <a:pt x="791896" y="1769741"/>
                </a:cubicBezTo>
                <a:cubicBezTo>
                  <a:pt x="791896" y="1769741"/>
                  <a:pt x="791896" y="1769741"/>
                  <a:pt x="793365" y="1769741"/>
                </a:cubicBezTo>
                <a:cubicBezTo>
                  <a:pt x="793365" y="1769741"/>
                  <a:pt x="793365" y="1769741"/>
                  <a:pt x="794833" y="1769741"/>
                </a:cubicBezTo>
                <a:cubicBezTo>
                  <a:pt x="794833" y="1769741"/>
                  <a:pt x="794833" y="1769741"/>
                  <a:pt x="796301" y="1769741"/>
                </a:cubicBezTo>
                <a:cubicBezTo>
                  <a:pt x="796301" y="1769741"/>
                  <a:pt x="796301" y="1769741"/>
                  <a:pt x="797770" y="1769741"/>
                </a:cubicBezTo>
                <a:cubicBezTo>
                  <a:pt x="799239" y="1769741"/>
                  <a:pt x="799239" y="1769741"/>
                  <a:pt x="799239" y="1769741"/>
                </a:cubicBezTo>
                <a:cubicBezTo>
                  <a:pt x="800707" y="1769741"/>
                  <a:pt x="799239" y="1769741"/>
                  <a:pt x="800707" y="1769741"/>
                </a:cubicBezTo>
                <a:lnTo>
                  <a:pt x="802176" y="1769741"/>
                </a:lnTo>
                <a:cubicBezTo>
                  <a:pt x="802176" y="1769741"/>
                  <a:pt x="800707" y="1768208"/>
                  <a:pt x="800707" y="1768208"/>
                </a:cubicBezTo>
                <a:cubicBezTo>
                  <a:pt x="799239" y="1768208"/>
                  <a:pt x="799239" y="1768208"/>
                  <a:pt x="799239" y="1768208"/>
                </a:cubicBezTo>
                <a:cubicBezTo>
                  <a:pt x="797770" y="1768208"/>
                  <a:pt x="796301" y="1769741"/>
                  <a:pt x="794833" y="1769741"/>
                </a:cubicBezTo>
                <a:cubicBezTo>
                  <a:pt x="794833" y="1769741"/>
                  <a:pt x="794833" y="1768208"/>
                  <a:pt x="793365" y="1768208"/>
                </a:cubicBezTo>
                <a:cubicBezTo>
                  <a:pt x="790428" y="1768208"/>
                  <a:pt x="787491" y="1769741"/>
                  <a:pt x="784554" y="1768208"/>
                </a:cubicBezTo>
                <a:cubicBezTo>
                  <a:pt x="783085" y="1768208"/>
                  <a:pt x="783085" y="1769741"/>
                  <a:pt x="781617" y="1768208"/>
                </a:cubicBezTo>
                <a:cubicBezTo>
                  <a:pt x="781617" y="1769741"/>
                  <a:pt x="780149" y="1768208"/>
                  <a:pt x="780149" y="1769741"/>
                </a:cubicBezTo>
                <a:cubicBezTo>
                  <a:pt x="778680" y="1769741"/>
                  <a:pt x="778680" y="1768208"/>
                  <a:pt x="778680" y="1768208"/>
                </a:cubicBezTo>
                <a:close/>
                <a:moveTo>
                  <a:pt x="376319" y="1763611"/>
                </a:moveTo>
                <a:cubicBezTo>
                  <a:pt x="376319" y="1763611"/>
                  <a:pt x="376319" y="1765144"/>
                  <a:pt x="377788" y="1765144"/>
                </a:cubicBezTo>
                <a:lnTo>
                  <a:pt x="376319" y="1765144"/>
                </a:lnTo>
                <a:cubicBezTo>
                  <a:pt x="376319" y="1765144"/>
                  <a:pt x="374851" y="1765144"/>
                  <a:pt x="373383" y="1765144"/>
                </a:cubicBezTo>
                <a:cubicBezTo>
                  <a:pt x="374851" y="1763611"/>
                  <a:pt x="376319" y="1765144"/>
                  <a:pt x="376319" y="1763611"/>
                </a:cubicBezTo>
                <a:close/>
                <a:moveTo>
                  <a:pt x="367508" y="1751352"/>
                </a:moveTo>
                <a:lnTo>
                  <a:pt x="368977" y="1751352"/>
                </a:lnTo>
                <a:cubicBezTo>
                  <a:pt x="368977" y="1751352"/>
                  <a:pt x="367508" y="1752885"/>
                  <a:pt x="367508" y="1752885"/>
                </a:cubicBezTo>
                <a:cubicBezTo>
                  <a:pt x="366040" y="1751352"/>
                  <a:pt x="367508" y="1751352"/>
                  <a:pt x="367508" y="1751352"/>
                </a:cubicBezTo>
                <a:close/>
                <a:moveTo>
                  <a:pt x="1007761" y="1717334"/>
                </a:moveTo>
                <a:lnTo>
                  <a:pt x="1009229" y="1717640"/>
                </a:lnTo>
                <a:cubicBezTo>
                  <a:pt x="1009229" y="1716108"/>
                  <a:pt x="1007761" y="1717640"/>
                  <a:pt x="1007761" y="1717640"/>
                </a:cubicBezTo>
                <a:close/>
                <a:moveTo>
                  <a:pt x="370446" y="1696187"/>
                </a:moveTo>
                <a:cubicBezTo>
                  <a:pt x="370446" y="1696187"/>
                  <a:pt x="371914" y="1696187"/>
                  <a:pt x="371914" y="1696187"/>
                </a:cubicBezTo>
                <a:cubicBezTo>
                  <a:pt x="373383" y="1696187"/>
                  <a:pt x="374851" y="1696187"/>
                  <a:pt x="374851" y="1696187"/>
                </a:cubicBezTo>
                <a:cubicBezTo>
                  <a:pt x="373383" y="1696187"/>
                  <a:pt x="371914" y="1697719"/>
                  <a:pt x="370446" y="1697719"/>
                </a:cubicBezTo>
                <a:cubicBezTo>
                  <a:pt x="371914" y="1697719"/>
                  <a:pt x="371914" y="1696187"/>
                  <a:pt x="370446" y="1696187"/>
                </a:cubicBezTo>
                <a:close/>
                <a:moveTo>
                  <a:pt x="435058" y="1682395"/>
                </a:moveTo>
                <a:cubicBezTo>
                  <a:pt x="435058" y="1682395"/>
                  <a:pt x="436526" y="1682395"/>
                  <a:pt x="436526" y="1682395"/>
                </a:cubicBezTo>
                <a:cubicBezTo>
                  <a:pt x="437995" y="1682395"/>
                  <a:pt x="437995" y="1682395"/>
                  <a:pt x="439463" y="1682395"/>
                </a:cubicBezTo>
                <a:cubicBezTo>
                  <a:pt x="440932" y="1682395"/>
                  <a:pt x="443869" y="1682395"/>
                  <a:pt x="445338" y="1682395"/>
                </a:cubicBezTo>
                <a:cubicBezTo>
                  <a:pt x="451211" y="1682395"/>
                  <a:pt x="460022" y="1682395"/>
                  <a:pt x="467365" y="1682395"/>
                </a:cubicBezTo>
                <a:lnTo>
                  <a:pt x="474707" y="1682395"/>
                </a:lnTo>
                <a:cubicBezTo>
                  <a:pt x="474707" y="1683928"/>
                  <a:pt x="474707" y="1682395"/>
                  <a:pt x="474707" y="1683928"/>
                </a:cubicBezTo>
                <a:lnTo>
                  <a:pt x="479112" y="1683928"/>
                </a:lnTo>
                <a:cubicBezTo>
                  <a:pt x="483517" y="1683928"/>
                  <a:pt x="486454" y="1683928"/>
                  <a:pt x="490860" y="1683928"/>
                </a:cubicBezTo>
                <a:cubicBezTo>
                  <a:pt x="492329" y="1683928"/>
                  <a:pt x="495265" y="1683928"/>
                  <a:pt x="496734" y="1683928"/>
                </a:cubicBezTo>
                <a:cubicBezTo>
                  <a:pt x="496734" y="1683928"/>
                  <a:pt x="496734" y="1683928"/>
                  <a:pt x="498202" y="1683928"/>
                </a:cubicBezTo>
                <a:cubicBezTo>
                  <a:pt x="498202" y="1683928"/>
                  <a:pt x="499671" y="1683928"/>
                  <a:pt x="501139" y="1683928"/>
                </a:cubicBezTo>
                <a:cubicBezTo>
                  <a:pt x="502608" y="1683928"/>
                  <a:pt x="502608" y="1683928"/>
                  <a:pt x="502608" y="1683928"/>
                </a:cubicBezTo>
                <a:cubicBezTo>
                  <a:pt x="509950" y="1683928"/>
                  <a:pt x="517293" y="1683928"/>
                  <a:pt x="524635" y="1683928"/>
                </a:cubicBezTo>
                <a:cubicBezTo>
                  <a:pt x="526103" y="1683928"/>
                  <a:pt x="526103" y="1683928"/>
                  <a:pt x="526103" y="1683928"/>
                </a:cubicBezTo>
                <a:cubicBezTo>
                  <a:pt x="531977" y="1683928"/>
                  <a:pt x="539320" y="1683928"/>
                  <a:pt x="545193" y="1683928"/>
                </a:cubicBezTo>
                <a:cubicBezTo>
                  <a:pt x="545193" y="1683928"/>
                  <a:pt x="546662" y="1683928"/>
                  <a:pt x="548130" y="1683928"/>
                </a:cubicBezTo>
                <a:cubicBezTo>
                  <a:pt x="549599" y="1683928"/>
                  <a:pt x="552536" y="1683928"/>
                  <a:pt x="554004" y="1683928"/>
                </a:cubicBezTo>
                <a:cubicBezTo>
                  <a:pt x="555472" y="1683928"/>
                  <a:pt x="555472" y="1683928"/>
                  <a:pt x="556941" y="1683928"/>
                </a:cubicBezTo>
                <a:cubicBezTo>
                  <a:pt x="559878" y="1683928"/>
                  <a:pt x="564284" y="1683928"/>
                  <a:pt x="568689" y="1683928"/>
                </a:cubicBezTo>
                <a:cubicBezTo>
                  <a:pt x="573094" y="1683928"/>
                  <a:pt x="577500" y="1683928"/>
                  <a:pt x="583373" y="1683928"/>
                </a:cubicBezTo>
                <a:cubicBezTo>
                  <a:pt x="584842" y="1683928"/>
                  <a:pt x="587779" y="1683928"/>
                  <a:pt x="587779" y="1685460"/>
                </a:cubicBezTo>
                <a:cubicBezTo>
                  <a:pt x="589247" y="1683928"/>
                  <a:pt x="589247" y="1685460"/>
                  <a:pt x="590716" y="1683928"/>
                </a:cubicBezTo>
                <a:cubicBezTo>
                  <a:pt x="593653" y="1683928"/>
                  <a:pt x="593653" y="1685460"/>
                  <a:pt x="595121" y="1683928"/>
                </a:cubicBezTo>
                <a:cubicBezTo>
                  <a:pt x="595121" y="1683928"/>
                  <a:pt x="596590" y="1683928"/>
                  <a:pt x="596590" y="1683928"/>
                </a:cubicBezTo>
                <a:cubicBezTo>
                  <a:pt x="596590" y="1683928"/>
                  <a:pt x="598058" y="1685460"/>
                  <a:pt x="598058" y="1683928"/>
                </a:cubicBezTo>
                <a:cubicBezTo>
                  <a:pt x="599527" y="1683928"/>
                  <a:pt x="599527" y="1685460"/>
                  <a:pt x="599527" y="1683928"/>
                </a:cubicBezTo>
                <a:cubicBezTo>
                  <a:pt x="600995" y="1685460"/>
                  <a:pt x="600995" y="1683928"/>
                  <a:pt x="600995" y="1683928"/>
                </a:cubicBezTo>
                <a:cubicBezTo>
                  <a:pt x="605400" y="1683928"/>
                  <a:pt x="608338" y="1683928"/>
                  <a:pt x="612743" y="1683928"/>
                </a:cubicBezTo>
                <a:cubicBezTo>
                  <a:pt x="612743" y="1683928"/>
                  <a:pt x="612743" y="1683928"/>
                  <a:pt x="614211" y="1683928"/>
                </a:cubicBezTo>
                <a:cubicBezTo>
                  <a:pt x="615680" y="1683928"/>
                  <a:pt x="617148" y="1683928"/>
                  <a:pt x="618617" y="1683928"/>
                </a:cubicBezTo>
                <a:cubicBezTo>
                  <a:pt x="620085" y="1683928"/>
                  <a:pt x="620085" y="1683928"/>
                  <a:pt x="620085" y="1683928"/>
                </a:cubicBezTo>
                <a:cubicBezTo>
                  <a:pt x="623022" y="1683928"/>
                  <a:pt x="627427" y="1683928"/>
                  <a:pt x="628896" y="1683928"/>
                </a:cubicBezTo>
                <a:cubicBezTo>
                  <a:pt x="630364" y="1683928"/>
                  <a:pt x="630364" y="1683928"/>
                  <a:pt x="631833" y="1683928"/>
                </a:cubicBezTo>
                <a:cubicBezTo>
                  <a:pt x="631833" y="1683928"/>
                  <a:pt x="633302" y="1683928"/>
                  <a:pt x="633302" y="1683928"/>
                </a:cubicBezTo>
                <a:cubicBezTo>
                  <a:pt x="633302" y="1683928"/>
                  <a:pt x="634770" y="1683928"/>
                  <a:pt x="634770" y="1683928"/>
                </a:cubicBezTo>
                <a:lnTo>
                  <a:pt x="636239" y="1683928"/>
                </a:lnTo>
                <a:cubicBezTo>
                  <a:pt x="636239" y="1683928"/>
                  <a:pt x="637707" y="1683928"/>
                  <a:pt x="637707" y="1683928"/>
                </a:cubicBezTo>
                <a:cubicBezTo>
                  <a:pt x="637707" y="1683928"/>
                  <a:pt x="639175" y="1683928"/>
                  <a:pt x="639175" y="1683928"/>
                </a:cubicBezTo>
                <a:cubicBezTo>
                  <a:pt x="640644" y="1683928"/>
                  <a:pt x="640644" y="1683928"/>
                  <a:pt x="640644" y="1683928"/>
                </a:cubicBezTo>
                <a:cubicBezTo>
                  <a:pt x="642112" y="1683928"/>
                  <a:pt x="642112" y="1683928"/>
                  <a:pt x="642112" y="1683928"/>
                </a:cubicBezTo>
                <a:cubicBezTo>
                  <a:pt x="643581" y="1683928"/>
                  <a:pt x="643581" y="1683928"/>
                  <a:pt x="643581" y="1683928"/>
                </a:cubicBezTo>
                <a:cubicBezTo>
                  <a:pt x="645049" y="1683928"/>
                  <a:pt x="646518" y="1683928"/>
                  <a:pt x="647986" y="1683928"/>
                </a:cubicBezTo>
                <a:cubicBezTo>
                  <a:pt x="649455" y="1683928"/>
                  <a:pt x="649455" y="1683928"/>
                  <a:pt x="650923" y="1683928"/>
                </a:cubicBezTo>
                <a:cubicBezTo>
                  <a:pt x="652391" y="1683928"/>
                  <a:pt x="652391" y="1683928"/>
                  <a:pt x="652391" y="1683928"/>
                </a:cubicBezTo>
                <a:cubicBezTo>
                  <a:pt x="652391" y="1683928"/>
                  <a:pt x="653860" y="1683928"/>
                  <a:pt x="653860" y="1683928"/>
                </a:cubicBezTo>
                <a:cubicBezTo>
                  <a:pt x="655328" y="1683928"/>
                  <a:pt x="655328" y="1683928"/>
                  <a:pt x="655328" y="1683928"/>
                </a:cubicBezTo>
                <a:cubicBezTo>
                  <a:pt x="656797" y="1683928"/>
                  <a:pt x="658266" y="1683928"/>
                  <a:pt x="659734" y="1683928"/>
                </a:cubicBezTo>
                <a:cubicBezTo>
                  <a:pt x="659734" y="1683928"/>
                  <a:pt x="659734" y="1683928"/>
                  <a:pt x="661202" y="1683928"/>
                </a:cubicBezTo>
                <a:cubicBezTo>
                  <a:pt x="662671" y="1683928"/>
                  <a:pt x="662671" y="1683928"/>
                  <a:pt x="664139" y="1683928"/>
                </a:cubicBezTo>
                <a:cubicBezTo>
                  <a:pt x="665608" y="1683928"/>
                  <a:pt x="665608" y="1683928"/>
                  <a:pt x="665608" y="1683928"/>
                </a:cubicBezTo>
                <a:cubicBezTo>
                  <a:pt x="667076" y="1683928"/>
                  <a:pt x="667076" y="1683928"/>
                  <a:pt x="670013" y="1683928"/>
                </a:cubicBezTo>
                <a:cubicBezTo>
                  <a:pt x="671482" y="1683928"/>
                  <a:pt x="672950" y="1683928"/>
                  <a:pt x="674418" y="1683928"/>
                </a:cubicBezTo>
                <a:cubicBezTo>
                  <a:pt x="674418" y="1683928"/>
                  <a:pt x="674418" y="1683928"/>
                  <a:pt x="675887" y="1683928"/>
                </a:cubicBezTo>
                <a:cubicBezTo>
                  <a:pt x="677355" y="1683928"/>
                  <a:pt x="677355" y="1683928"/>
                  <a:pt x="677355" y="1683928"/>
                </a:cubicBezTo>
                <a:cubicBezTo>
                  <a:pt x="678824" y="1683928"/>
                  <a:pt x="678824" y="1683928"/>
                  <a:pt x="678824" y="1683928"/>
                </a:cubicBezTo>
                <a:cubicBezTo>
                  <a:pt x="681761" y="1683928"/>
                  <a:pt x="684698" y="1683928"/>
                  <a:pt x="687635" y="1683928"/>
                </a:cubicBezTo>
                <a:cubicBezTo>
                  <a:pt x="693509" y="1683928"/>
                  <a:pt x="699382" y="1683928"/>
                  <a:pt x="705257" y="1683928"/>
                </a:cubicBezTo>
                <a:cubicBezTo>
                  <a:pt x="705257" y="1683928"/>
                  <a:pt x="705257" y="1683928"/>
                  <a:pt x="706725" y="1683928"/>
                </a:cubicBezTo>
                <a:cubicBezTo>
                  <a:pt x="711130" y="1682395"/>
                  <a:pt x="717004" y="1683928"/>
                  <a:pt x="721410" y="1682395"/>
                </a:cubicBezTo>
                <a:cubicBezTo>
                  <a:pt x="724346" y="1682395"/>
                  <a:pt x="727284" y="1682395"/>
                  <a:pt x="730221" y="1682395"/>
                </a:cubicBezTo>
                <a:cubicBezTo>
                  <a:pt x="731689" y="1682395"/>
                  <a:pt x="734626" y="1682395"/>
                  <a:pt x="736094" y="1683928"/>
                </a:cubicBezTo>
                <a:cubicBezTo>
                  <a:pt x="736094" y="1683928"/>
                  <a:pt x="736094" y="1682395"/>
                  <a:pt x="737563" y="1683928"/>
                </a:cubicBezTo>
                <a:cubicBezTo>
                  <a:pt x="739031" y="1683928"/>
                  <a:pt x="741968" y="1682395"/>
                  <a:pt x="743437" y="1683928"/>
                </a:cubicBezTo>
                <a:cubicBezTo>
                  <a:pt x="744905" y="1682395"/>
                  <a:pt x="749310" y="1683928"/>
                  <a:pt x="750779" y="1682395"/>
                </a:cubicBezTo>
                <a:cubicBezTo>
                  <a:pt x="752248" y="1682395"/>
                  <a:pt x="752248" y="1682395"/>
                  <a:pt x="752248" y="1682395"/>
                </a:cubicBezTo>
                <a:cubicBezTo>
                  <a:pt x="753716" y="1682395"/>
                  <a:pt x="755185" y="1682395"/>
                  <a:pt x="755185" y="1682395"/>
                </a:cubicBezTo>
                <a:cubicBezTo>
                  <a:pt x="756653" y="1682395"/>
                  <a:pt x="758121" y="1682395"/>
                  <a:pt x="758121" y="1682395"/>
                </a:cubicBezTo>
                <a:cubicBezTo>
                  <a:pt x="759590" y="1682395"/>
                  <a:pt x="759590" y="1682395"/>
                  <a:pt x="759590" y="1682395"/>
                </a:cubicBezTo>
                <a:cubicBezTo>
                  <a:pt x="761058" y="1682395"/>
                  <a:pt x="761058" y="1682395"/>
                  <a:pt x="762527" y="1682395"/>
                </a:cubicBezTo>
                <a:cubicBezTo>
                  <a:pt x="762527" y="1682395"/>
                  <a:pt x="762527" y="1682395"/>
                  <a:pt x="763995" y="1682395"/>
                </a:cubicBezTo>
                <a:lnTo>
                  <a:pt x="768401" y="1682395"/>
                </a:lnTo>
                <a:lnTo>
                  <a:pt x="769869" y="1682395"/>
                </a:lnTo>
                <a:lnTo>
                  <a:pt x="771337" y="1682395"/>
                </a:lnTo>
                <a:cubicBezTo>
                  <a:pt x="771337" y="1682395"/>
                  <a:pt x="771337" y="1683928"/>
                  <a:pt x="772806" y="1682395"/>
                </a:cubicBezTo>
                <a:cubicBezTo>
                  <a:pt x="772806" y="1682395"/>
                  <a:pt x="774274" y="1682395"/>
                  <a:pt x="774274" y="1682395"/>
                </a:cubicBezTo>
                <a:cubicBezTo>
                  <a:pt x="774274" y="1682395"/>
                  <a:pt x="775743" y="1683928"/>
                  <a:pt x="775743" y="1682395"/>
                </a:cubicBezTo>
                <a:cubicBezTo>
                  <a:pt x="777212" y="1683928"/>
                  <a:pt x="780149" y="1682395"/>
                  <a:pt x="783085" y="1682395"/>
                </a:cubicBezTo>
                <a:cubicBezTo>
                  <a:pt x="784554" y="1683928"/>
                  <a:pt x="784554" y="1682395"/>
                  <a:pt x="787491" y="1683928"/>
                </a:cubicBezTo>
                <a:cubicBezTo>
                  <a:pt x="787491" y="1683928"/>
                  <a:pt x="787491" y="1682395"/>
                  <a:pt x="787491" y="1682395"/>
                </a:cubicBezTo>
                <a:cubicBezTo>
                  <a:pt x="788959" y="1682395"/>
                  <a:pt x="790428" y="1682395"/>
                  <a:pt x="790428" y="1682395"/>
                </a:cubicBezTo>
                <a:cubicBezTo>
                  <a:pt x="791896" y="1682395"/>
                  <a:pt x="791896" y="1682395"/>
                  <a:pt x="791896" y="1682395"/>
                </a:cubicBezTo>
                <a:cubicBezTo>
                  <a:pt x="797770" y="1682395"/>
                  <a:pt x="805112" y="1682395"/>
                  <a:pt x="810986" y="1682395"/>
                </a:cubicBezTo>
                <a:cubicBezTo>
                  <a:pt x="812455" y="1682395"/>
                  <a:pt x="815392" y="1682395"/>
                  <a:pt x="816860" y="1683928"/>
                </a:cubicBezTo>
                <a:cubicBezTo>
                  <a:pt x="821265" y="1682395"/>
                  <a:pt x="828608" y="1683928"/>
                  <a:pt x="833013" y="1683928"/>
                </a:cubicBezTo>
                <a:cubicBezTo>
                  <a:pt x="834482" y="1683928"/>
                  <a:pt x="834482" y="1683928"/>
                  <a:pt x="834482" y="1682395"/>
                </a:cubicBezTo>
                <a:cubicBezTo>
                  <a:pt x="834482" y="1682395"/>
                  <a:pt x="834482" y="1682395"/>
                  <a:pt x="835950" y="1682395"/>
                </a:cubicBezTo>
                <a:cubicBezTo>
                  <a:pt x="840356" y="1682395"/>
                  <a:pt x="844761" y="1683928"/>
                  <a:pt x="849167" y="1683928"/>
                </a:cubicBezTo>
                <a:cubicBezTo>
                  <a:pt x="849167" y="1683928"/>
                  <a:pt x="850635" y="1683928"/>
                  <a:pt x="852104" y="1683928"/>
                </a:cubicBezTo>
                <a:cubicBezTo>
                  <a:pt x="853572" y="1683928"/>
                  <a:pt x="856509" y="1683928"/>
                  <a:pt x="856509" y="1683928"/>
                </a:cubicBezTo>
                <a:cubicBezTo>
                  <a:pt x="857977" y="1683928"/>
                  <a:pt x="857977" y="1683928"/>
                  <a:pt x="857977" y="1683928"/>
                </a:cubicBezTo>
                <a:cubicBezTo>
                  <a:pt x="859446" y="1683928"/>
                  <a:pt x="859446" y="1683928"/>
                  <a:pt x="859446" y="1683928"/>
                </a:cubicBezTo>
                <a:cubicBezTo>
                  <a:pt x="859446" y="1683928"/>
                  <a:pt x="860914" y="1683928"/>
                  <a:pt x="860914" y="1683928"/>
                </a:cubicBezTo>
                <a:cubicBezTo>
                  <a:pt x="863851" y="1682395"/>
                  <a:pt x="868256" y="1683928"/>
                  <a:pt x="871194" y="1683928"/>
                </a:cubicBezTo>
                <a:cubicBezTo>
                  <a:pt x="872662" y="1683928"/>
                  <a:pt x="872662" y="1683928"/>
                  <a:pt x="872662" y="1683928"/>
                </a:cubicBezTo>
                <a:cubicBezTo>
                  <a:pt x="877067" y="1683928"/>
                  <a:pt x="881473" y="1682395"/>
                  <a:pt x="884410" y="1682395"/>
                </a:cubicBezTo>
                <a:cubicBezTo>
                  <a:pt x="885878" y="1682395"/>
                  <a:pt x="885878" y="1682395"/>
                  <a:pt x="887347" y="1682395"/>
                </a:cubicBezTo>
                <a:cubicBezTo>
                  <a:pt x="888815" y="1682395"/>
                  <a:pt x="888815" y="1682395"/>
                  <a:pt x="890283" y="1682395"/>
                </a:cubicBezTo>
                <a:cubicBezTo>
                  <a:pt x="890283" y="1683928"/>
                  <a:pt x="887347" y="1682395"/>
                  <a:pt x="885878" y="1683928"/>
                </a:cubicBezTo>
                <a:cubicBezTo>
                  <a:pt x="885878" y="1683928"/>
                  <a:pt x="887347" y="1683928"/>
                  <a:pt x="888815" y="1683928"/>
                </a:cubicBezTo>
                <a:cubicBezTo>
                  <a:pt x="888815" y="1683928"/>
                  <a:pt x="888815" y="1683928"/>
                  <a:pt x="890283" y="1683928"/>
                </a:cubicBezTo>
                <a:cubicBezTo>
                  <a:pt x="891752" y="1683928"/>
                  <a:pt x="893220" y="1683928"/>
                  <a:pt x="893220" y="1683928"/>
                </a:cubicBezTo>
                <a:cubicBezTo>
                  <a:pt x="894689" y="1683928"/>
                  <a:pt x="896158" y="1683928"/>
                  <a:pt x="896158" y="1683928"/>
                </a:cubicBezTo>
                <a:cubicBezTo>
                  <a:pt x="897626" y="1683928"/>
                  <a:pt x="897626" y="1683928"/>
                  <a:pt x="899095" y="1683928"/>
                </a:cubicBezTo>
                <a:cubicBezTo>
                  <a:pt x="902031" y="1683928"/>
                  <a:pt x="904968" y="1683928"/>
                  <a:pt x="907905" y="1683928"/>
                </a:cubicBezTo>
                <a:cubicBezTo>
                  <a:pt x="907905" y="1683928"/>
                  <a:pt x="909374" y="1683928"/>
                  <a:pt x="909374" y="1685460"/>
                </a:cubicBezTo>
                <a:cubicBezTo>
                  <a:pt x="912311" y="1683928"/>
                  <a:pt x="913779" y="1685460"/>
                  <a:pt x="916716" y="1683928"/>
                </a:cubicBezTo>
                <a:cubicBezTo>
                  <a:pt x="921122" y="1683928"/>
                  <a:pt x="924059" y="1683928"/>
                  <a:pt x="928464" y="1683928"/>
                </a:cubicBezTo>
                <a:cubicBezTo>
                  <a:pt x="928464" y="1685460"/>
                  <a:pt x="929932" y="1683928"/>
                  <a:pt x="931401" y="1683928"/>
                </a:cubicBezTo>
                <a:cubicBezTo>
                  <a:pt x="931401" y="1685460"/>
                  <a:pt x="931401" y="1683928"/>
                  <a:pt x="932869" y="1683928"/>
                </a:cubicBezTo>
                <a:cubicBezTo>
                  <a:pt x="932869" y="1683928"/>
                  <a:pt x="932869" y="1683928"/>
                  <a:pt x="934338" y="1683928"/>
                </a:cubicBezTo>
                <a:cubicBezTo>
                  <a:pt x="935806" y="1683928"/>
                  <a:pt x="937275" y="1683928"/>
                  <a:pt x="938743" y="1683928"/>
                </a:cubicBezTo>
                <a:cubicBezTo>
                  <a:pt x="940211" y="1683928"/>
                  <a:pt x="940211" y="1683928"/>
                  <a:pt x="941680" y="1683928"/>
                </a:cubicBezTo>
                <a:cubicBezTo>
                  <a:pt x="943149" y="1683928"/>
                  <a:pt x="947554" y="1683928"/>
                  <a:pt x="950491" y="1683928"/>
                </a:cubicBezTo>
                <a:cubicBezTo>
                  <a:pt x="950491" y="1683928"/>
                  <a:pt x="950491" y="1683928"/>
                  <a:pt x="951959" y="1683928"/>
                </a:cubicBezTo>
                <a:cubicBezTo>
                  <a:pt x="954896" y="1683928"/>
                  <a:pt x="956365" y="1683928"/>
                  <a:pt x="959302" y="1683928"/>
                </a:cubicBezTo>
                <a:cubicBezTo>
                  <a:pt x="957834" y="1685460"/>
                  <a:pt x="954896" y="1683928"/>
                  <a:pt x="951959" y="1685460"/>
                </a:cubicBezTo>
                <a:cubicBezTo>
                  <a:pt x="951959" y="1685460"/>
                  <a:pt x="951959" y="1685460"/>
                  <a:pt x="950491" y="1685460"/>
                </a:cubicBezTo>
                <a:cubicBezTo>
                  <a:pt x="947554" y="1685460"/>
                  <a:pt x="943149" y="1685460"/>
                  <a:pt x="940211" y="1685460"/>
                </a:cubicBezTo>
                <a:cubicBezTo>
                  <a:pt x="935806" y="1685460"/>
                  <a:pt x="931401" y="1686992"/>
                  <a:pt x="926995" y="1686992"/>
                </a:cubicBezTo>
                <a:cubicBezTo>
                  <a:pt x="926995" y="1686992"/>
                  <a:pt x="926995" y="1686992"/>
                  <a:pt x="925527" y="1686992"/>
                </a:cubicBezTo>
                <a:cubicBezTo>
                  <a:pt x="925527" y="1688525"/>
                  <a:pt x="925527" y="1686992"/>
                  <a:pt x="926995" y="1688525"/>
                </a:cubicBezTo>
                <a:cubicBezTo>
                  <a:pt x="935806" y="1688525"/>
                  <a:pt x="943149" y="1686992"/>
                  <a:pt x="951959" y="1686992"/>
                </a:cubicBezTo>
                <a:cubicBezTo>
                  <a:pt x="956365" y="1686992"/>
                  <a:pt x="957834" y="1688525"/>
                  <a:pt x="962238" y="1686992"/>
                </a:cubicBezTo>
                <a:cubicBezTo>
                  <a:pt x="962238" y="1686992"/>
                  <a:pt x="962238" y="1686992"/>
                  <a:pt x="965175" y="1686992"/>
                </a:cubicBezTo>
                <a:lnTo>
                  <a:pt x="978392" y="1686992"/>
                </a:lnTo>
                <a:cubicBezTo>
                  <a:pt x="978392" y="1688525"/>
                  <a:pt x="979860" y="1686992"/>
                  <a:pt x="979860" y="1686992"/>
                </a:cubicBezTo>
                <a:lnTo>
                  <a:pt x="981329" y="1686992"/>
                </a:lnTo>
                <a:lnTo>
                  <a:pt x="982798" y="1686992"/>
                </a:lnTo>
                <a:cubicBezTo>
                  <a:pt x="984266" y="1686992"/>
                  <a:pt x="984266" y="1688525"/>
                  <a:pt x="984266" y="1686992"/>
                </a:cubicBezTo>
                <a:cubicBezTo>
                  <a:pt x="991608" y="1686992"/>
                  <a:pt x="996014" y="1688525"/>
                  <a:pt x="1003356" y="1688525"/>
                </a:cubicBezTo>
                <a:cubicBezTo>
                  <a:pt x="1003356" y="1690058"/>
                  <a:pt x="1003356" y="1690058"/>
                  <a:pt x="1003356" y="1690058"/>
                </a:cubicBezTo>
                <a:cubicBezTo>
                  <a:pt x="1003356" y="1690058"/>
                  <a:pt x="1001887" y="1690058"/>
                  <a:pt x="1001887" y="1690058"/>
                </a:cubicBezTo>
                <a:lnTo>
                  <a:pt x="989300" y="1688963"/>
                </a:lnTo>
                <a:lnTo>
                  <a:pt x="987202" y="1688525"/>
                </a:lnTo>
                <a:cubicBezTo>
                  <a:pt x="987202" y="1688525"/>
                  <a:pt x="985734" y="1688525"/>
                  <a:pt x="985734" y="1688525"/>
                </a:cubicBezTo>
                <a:cubicBezTo>
                  <a:pt x="985734" y="1688525"/>
                  <a:pt x="984266" y="1688525"/>
                  <a:pt x="984266" y="1688525"/>
                </a:cubicBezTo>
                <a:lnTo>
                  <a:pt x="989300" y="1688963"/>
                </a:lnTo>
                <a:lnTo>
                  <a:pt x="994545" y="1690058"/>
                </a:lnTo>
                <a:cubicBezTo>
                  <a:pt x="994545" y="1691590"/>
                  <a:pt x="996014" y="1691590"/>
                  <a:pt x="996014" y="1691590"/>
                </a:cubicBezTo>
                <a:cubicBezTo>
                  <a:pt x="998950" y="1691590"/>
                  <a:pt x="1000419" y="1693122"/>
                  <a:pt x="1001887" y="1693122"/>
                </a:cubicBezTo>
                <a:cubicBezTo>
                  <a:pt x="1003356" y="1693122"/>
                  <a:pt x="1003356" y="1693122"/>
                  <a:pt x="1003356" y="1693122"/>
                </a:cubicBezTo>
                <a:cubicBezTo>
                  <a:pt x="1004824" y="1693122"/>
                  <a:pt x="1004824" y="1693122"/>
                  <a:pt x="1004824" y="1693122"/>
                </a:cubicBezTo>
                <a:cubicBezTo>
                  <a:pt x="1006293" y="1693122"/>
                  <a:pt x="1006293" y="1693122"/>
                  <a:pt x="1006293" y="1693122"/>
                </a:cubicBezTo>
                <a:cubicBezTo>
                  <a:pt x="1006293" y="1694654"/>
                  <a:pt x="1007761" y="1694654"/>
                  <a:pt x="1007761" y="1694654"/>
                </a:cubicBezTo>
                <a:cubicBezTo>
                  <a:pt x="1007761" y="1694654"/>
                  <a:pt x="1006293" y="1694654"/>
                  <a:pt x="1006293" y="1696187"/>
                </a:cubicBezTo>
                <a:cubicBezTo>
                  <a:pt x="1006293" y="1696187"/>
                  <a:pt x="1006293" y="1697719"/>
                  <a:pt x="1007761" y="1696187"/>
                </a:cubicBezTo>
                <a:cubicBezTo>
                  <a:pt x="1007761" y="1697719"/>
                  <a:pt x="1007761" y="1697719"/>
                  <a:pt x="1006293" y="1697719"/>
                </a:cubicBezTo>
                <a:cubicBezTo>
                  <a:pt x="1006293" y="1697719"/>
                  <a:pt x="1007761" y="1697719"/>
                  <a:pt x="1007761" y="1697719"/>
                </a:cubicBezTo>
                <a:cubicBezTo>
                  <a:pt x="1007761" y="1699251"/>
                  <a:pt x="1006293" y="1697719"/>
                  <a:pt x="1006293" y="1699251"/>
                </a:cubicBezTo>
                <a:cubicBezTo>
                  <a:pt x="1004824" y="1699251"/>
                  <a:pt x="1004824" y="1699251"/>
                  <a:pt x="1003356" y="1697719"/>
                </a:cubicBezTo>
                <a:lnTo>
                  <a:pt x="993077" y="1697719"/>
                </a:lnTo>
                <a:cubicBezTo>
                  <a:pt x="993077" y="1699251"/>
                  <a:pt x="994545" y="1697719"/>
                  <a:pt x="994545" y="1699251"/>
                </a:cubicBezTo>
                <a:cubicBezTo>
                  <a:pt x="996014" y="1699251"/>
                  <a:pt x="996014" y="1699251"/>
                  <a:pt x="996014" y="1699251"/>
                </a:cubicBezTo>
                <a:cubicBezTo>
                  <a:pt x="996014" y="1700784"/>
                  <a:pt x="994545" y="1700784"/>
                  <a:pt x="994545" y="1700784"/>
                </a:cubicBezTo>
                <a:lnTo>
                  <a:pt x="1000419" y="1700784"/>
                </a:lnTo>
                <a:cubicBezTo>
                  <a:pt x="1000419" y="1702316"/>
                  <a:pt x="1001887" y="1702316"/>
                  <a:pt x="1003356" y="1702316"/>
                </a:cubicBezTo>
                <a:lnTo>
                  <a:pt x="998950" y="1702316"/>
                </a:lnTo>
                <a:cubicBezTo>
                  <a:pt x="997482" y="1702316"/>
                  <a:pt x="996014" y="1702316"/>
                  <a:pt x="993077" y="1702316"/>
                </a:cubicBezTo>
                <a:cubicBezTo>
                  <a:pt x="991608" y="1702316"/>
                  <a:pt x="991608" y="1702316"/>
                  <a:pt x="991608" y="1702316"/>
                </a:cubicBezTo>
                <a:cubicBezTo>
                  <a:pt x="988671" y="1702316"/>
                  <a:pt x="987202" y="1702316"/>
                  <a:pt x="985734" y="1702316"/>
                </a:cubicBezTo>
                <a:cubicBezTo>
                  <a:pt x="984266" y="1702316"/>
                  <a:pt x="984266" y="1703848"/>
                  <a:pt x="984266" y="1703848"/>
                </a:cubicBezTo>
                <a:cubicBezTo>
                  <a:pt x="987202" y="1705381"/>
                  <a:pt x="990140" y="1703848"/>
                  <a:pt x="993077" y="1703848"/>
                </a:cubicBezTo>
                <a:cubicBezTo>
                  <a:pt x="994545" y="1703848"/>
                  <a:pt x="996014" y="1703848"/>
                  <a:pt x="997482" y="1703848"/>
                </a:cubicBezTo>
                <a:cubicBezTo>
                  <a:pt x="998950" y="1705381"/>
                  <a:pt x="996014" y="1705381"/>
                  <a:pt x="996014" y="1705381"/>
                </a:cubicBezTo>
                <a:cubicBezTo>
                  <a:pt x="996014" y="1705381"/>
                  <a:pt x="997482" y="1705381"/>
                  <a:pt x="1000419" y="1705381"/>
                </a:cubicBezTo>
                <a:cubicBezTo>
                  <a:pt x="1001887" y="1705381"/>
                  <a:pt x="1004824" y="1705381"/>
                  <a:pt x="1007761" y="1706914"/>
                </a:cubicBezTo>
                <a:cubicBezTo>
                  <a:pt x="1009229" y="1706914"/>
                  <a:pt x="1009229" y="1706914"/>
                  <a:pt x="1009229" y="1706914"/>
                </a:cubicBezTo>
                <a:cubicBezTo>
                  <a:pt x="1010698" y="1706914"/>
                  <a:pt x="1012166" y="1706914"/>
                  <a:pt x="1013635" y="1706914"/>
                </a:cubicBezTo>
                <a:cubicBezTo>
                  <a:pt x="1013635" y="1708446"/>
                  <a:pt x="1012166" y="1706914"/>
                  <a:pt x="1010698" y="1708446"/>
                </a:cubicBezTo>
                <a:cubicBezTo>
                  <a:pt x="1010698" y="1709978"/>
                  <a:pt x="1012166" y="1708446"/>
                  <a:pt x="1012166" y="1709978"/>
                </a:cubicBezTo>
                <a:cubicBezTo>
                  <a:pt x="1013635" y="1709978"/>
                  <a:pt x="1013635" y="1709978"/>
                  <a:pt x="1015104" y="1711511"/>
                </a:cubicBezTo>
                <a:cubicBezTo>
                  <a:pt x="1015104" y="1711511"/>
                  <a:pt x="1013635" y="1711511"/>
                  <a:pt x="1013635" y="1711511"/>
                </a:cubicBezTo>
                <a:cubicBezTo>
                  <a:pt x="1013635" y="1711511"/>
                  <a:pt x="1012166" y="1711511"/>
                  <a:pt x="1012166" y="1711511"/>
                </a:cubicBezTo>
                <a:cubicBezTo>
                  <a:pt x="1012166" y="1711511"/>
                  <a:pt x="1012166" y="1711511"/>
                  <a:pt x="1010698" y="1711511"/>
                </a:cubicBezTo>
                <a:cubicBezTo>
                  <a:pt x="1009229" y="1711511"/>
                  <a:pt x="1009229" y="1713043"/>
                  <a:pt x="1007761" y="1713043"/>
                </a:cubicBezTo>
                <a:cubicBezTo>
                  <a:pt x="1007761" y="1713043"/>
                  <a:pt x="1009229" y="1713043"/>
                  <a:pt x="1009229" y="1713043"/>
                </a:cubicBezTo>
                <a:cubicBezTo>
                  <a:pt x="1010698" y="1713043"/>
                  <a:pt x="1010698" y="1713043"/>
                  <a:pt x="1010698" y="1713043"/>
                </a:cubicBezTo>
                <a:cubicBezTo>
                  <a:pt x="1012166" y="1713043"/>
                  <a:pt x="1013635" y="1713043"/>
                  <a:pt x="1015104" y="1713043"/>
                </a:cubicBezTo>
                <a:cubicBezTo>
                  <a:pt x="1015104" y="1713043"/>
                  <a:pt x="1015104" y="1713043"/>
                  <a:pt x="1015104" y="1714575"/>
                </a:cubicBezTo>
                <a:cubicBezTo>
                  <a:pt x="1013635" y="1714575"/>
                  <a:pt x="1013635" y="1714575"/>
                  <a:pt x="1013635" y="1716108"/>
                </a:cubicBezTo>
                <a:cubicBezTo>
                  <a:pt x="1015104" y="1716108"/>
                  <a:pt x="1016572" y="1716108"/>
                  <a:pt x="1016572" y="1717640"/>
                </a:cubicBezTo>
                <a:cubicBezTo>
                  <a:pt x="1013635" y="1716108"/>
                  <a:pt x="1010698" y="1716108"/>
                  <a:pt x="1007761" y="1716108"/>
                </a:cubicBezTo>
                <a:lnTo>
                  <a:pt x="1007761" y="1717334"/>
                </a:lnTo>
                <a:lnTo>
                  <a:pt x="1001887" y="1716108"/>
                </a:lnTo>
                <a:cubicBezTo>
                  <a:pt x="997482" y="1716108"/>
                  <a:pt x="993077" y="1716108"/>
                  <a:pt x="988671" y="1717640"/>
                </a:cubicBezTo>
                <a:cubicBezTo>
                  <a:pt x="988671" y="1717640"/>
                  <a:pt x="988671" y="1717640"/>
                  <a:pt x="990140" y="1717640"/>
                </a:cubicBezTo>
                <a:cubicBezTo>
                  <a:pt x="990140" y="1717640"/>
                  <a:pt x="990140" y="1717640"/>
                  <a:pt x="991608" y="1717640"/>
                </a:cubicBezTo>
                <a:cubicBezTo>
                  <a:pt x="993077" y="1717640"/>
                  <a:pt x="993077" y="1717640"/>
                  <a:pt x="994545" y="1717640"/>
                </a:cubicBezTo>
                <a:cubicBezTo>
                  <a:pt x="998950" y="1717640"/>
                  <a:pt x="1003356" y="1719172"/>
                  <a:pt x="1007761" y="1719172"/>
                </a:cubicBezTo>
                <a:cubicBezTo>
                  <a:pt x="1007761" y="1719172"/>
                  <a:pt x="1007761" y="1720705"/>
                  <a:pt x="1007761" y="1720705"/>
                </a:cubicBezTo>
                <a:lnTo>
                  <a:pt x="1006293" y="1720705"/>
                </a:lnTo>
                <a:cubicBezTo>
                  <a:pt x="1004824" y="1720705"/>
                  <a:pt x="1004824" y="1720705"/>
                  <a:pt x="1003356" y="1720705"/>
                </a:cubicBezTo>
                <a:cubicBezTo>
                  <a:pt x="1001887" y="1720705"/>
                  <a:pt x="1001887" y="1720705"/>
                  <a:pt x="1000419" y="1720705"/>
                </a:cubicBezTo>
                <a:cubicBezTo>
                  <a:pt x="998950" y="1722237"/>
                  <a:pt x="1000419" y="1720705"/>
                  <a:pt x="1000419" y="1722237"/>
                </a:cubicBezTo>
                <a:cubicBezTo>
                  <a:pt x="1001887" y="1722237"/>
                  <a:pt x="1001887" y="1722237"/>
                  <a:pt x="1001887" y="1722237"/>
                </a:cubicBezTo>
                <a:cubicBezTo>
                  <a:pt x="1003356" y="1722237"/>
                  <a:pt x="1003356" y="1723769"/>
                  <a:pt x="1004824" y="1723769"/>
                </a:cubicBezTo>
                <a:cubicBezTo>
                  <a:pt x="1007761" y="1723769"/>
                  <a:pt x="1012166" y="1725302"/>
                  <a:pt x="1016572" y="1725302"/>
                </a:cubicBezTo>
                <a:cubicBezTo>
                  <a:pt x="1016572" y="1726834"/>
                  <a:pt x="1015104" y="1725302"/>
                  <a:pt x="1013635" y="1725302"/>
                </a:cubicBezTo>
                <a:cubicBezTo>
                  <a:pt x="1013635" y="1725302"/>
                  <a:pt x="1012166" y="1725302"/>
                  <a:pt x="1012166" y="1725302"/>
                </a:cubicBezTo>
                <a:cubicBezTo>
                  <a:pt x="1010698" y="1725302"/>
                  <a:pt x="1010698" y="1726834"/>
                  <a:pt x="1007761" y="1726834"/>
                </a:cubicBezTo>
                <a:cubicBezTo>
                  <a:pt x="1007761" y="1726834"/>
                  <a:pt x="1007761" y="1725302"/>
                  <a:pt x="1006293" y="1725302"/>
                </a:cubicBezTo>
                <a:cubicBezTo>
                  <a:pt x="1003356" y="1726834"/>
                  <a:pt x="1000419" y="1725302"/>
                  <a:pt x="997482" y="1725302"/>
                </a:cubicBezTo>
                <a:cubicBezTo>
                  <a:pt x="994545" y="1725302"/>
                  <a:pt x="991608" y="1725302"/>
                  <a:pt x="990140" y="1726834"/>
                </a:cubicBezTo>
                <a:cubicBezTo>
                  <a:pt x="988671" y="1726834"/>
                  <a:pt x="988671" y="1725302"/>
                  <a:pt x="988671" y="1725302"/>
                </a:cubicBezTo>
                <a:cubicBezTo>
                  <a:pt x="988671" y="1726834"/>
                  <a:pt x="987202" y="1726834"/>
                  <a:pt x="987202" y="1725302"/>
                </a:cubicBezTo>
                <a:cubicBezTo>
                  <a:pt x="985734" y="1725302"/>
                  <a:pt x="987202" y="1726834"/>
                  <a:pt x="987202" y="1726834"/>
                </a:cubicBezTo>
                <a:cubicBezTo>
                  <a:pt x="985734" y="1726834"/>
                  <a:pt x="984266" y="1726834"/>
                  <a:pt x="982798" y="1726834"/>
                </a:cubicBezTo>
                <a:cubicBezTo>
                  <a:pt x="981329" y="1728367"/>
                  <a:pt x="978392" y="1726834"/>
                  <a:pt x="975455" y="1728367"/>
                </a:cubicBezTo>
                <a:cubicBezTo>
                  <a:pt x="976923" y="1728367"/>
                  <a:pt x="978392" y="1728367"/>
                  <a:pt x="978392" y="1728367"/>
                </a:cubicBezTo>
                <a:cubicBezTo>
                  <a:pt x="979860" y="1728367"/>
                  <a:pt x="979860" y="1728367"/>
                  <a:pt x="979860" y="1728367"/>
                </a:cubicBezTo>
                <a:cubicBezTo>
                  <a:pt x="979860" y="1728367"/>
                  <a:pt x="981329" y="1728367"/>
                  <a:pt x="982798" y="1728367"/>
                </a:cubicBezTo>
                <a:cubicBezTo>
                  <a:pt x="982798" y="1728367"/>
                  <a:pt x="984266" y="1728367"/>
                  <a:pt x="984266" y="1728367"/>
                </a:cubicBezTo>
                <a:cubicBezTo>
                  <a:pt x="985734" y="1728367"/>
                  <a:pt x="987202" y="1728367"/>
                  <a:pt x="988671" y="1728367"/>
                </a:cubicBezTo>
                <a:cubicBezTo>
                  <a:pt x="988671" y="1728367"/>
                  <a:pt x="988671" y="1728367"/>
                  <a:pt x="990140" y="1728367"/>
                </a:cubicBezTo>
                <a:cubicBezTo>
                  <a:pt x="996014" y="1728367"/>
                  <a:pt x="1001887" y="1729899"/>
                  <a:pt x="1007761" y="1729899"/>
                </a:cubicBezTo>
                <a:cubicBezTo>
                  <a:pt x="1009229" y="1729899"/>
                  <a:pt x="1009229" y="1729899"/>
                  <a:pt x="1009229" y="1729899"/>
                </a:cubicBezTo>
                <a:cubicBezTo>
                  <a:pt x="1007761" y="1729899"/>
                  <a:pt x="1007761" y="1731431"/>
                  <a:pt x="1006293" y="1731431"/>
                </a:cubicBezTo>
                <a:cubicBezTo>
                  <a:pt x="1004824" y="1731431"/>
                  <a:pt x="1003356" y="1731431"/>
                  <a:pt x="1000419" y="1731431"/>
                </a:cubicBezTo>
                <a:cubicBezTo>
                  <a:pt x="1000419" y="1731431"/>
                  <a:pt x="1000419" y="1731431"/>
                  <a:pt x="998950" y="1732964"/>
                </a:cubicBezTo>
                <a:cubicBezTo>
                  <a:pt x="997482" y="1731431"/>
                  <a:pt x="997482" y="1731431"/>
                  <a:pt x="996014" y="1732964"/>
                </a:cubicBezTo>
                <a:cubicBezTo>
                  <a:pt x="994545" y="1731431"/>
                  <a:pt x="991608" y="1732964"/>
                  <a:pt x="988671" y="1731431"/>
                </a:cubicBezTo>
                <a:cubicBezTo>
                  <a:pt x="988671" y="1731431"/>
                  <a:pt x="988671" y="1732964"/>
                  <a:pt x="987202" y="1731431"/>
                </a:cubicBezTo>
                <a:cubicBezTo>
                  <a:pt x="985734" y="1732964"/>
                  <a:pt x="984266" y="1731431"/>
                  <a:pt x="984266" y="1732964"/>
                </a:cubicBezTo>
                <a:cubicBezTo>
                  <a:pt x="984266" y="1734496"/>
                  <a:pt x="985734" y="1732964"/>
                  <a:pt x="985734" y="1734496"/>
                </a:cubicBezTo>
                <a:cubicBezTo>
                  <a:pt x="984266" y="1734496"/>
                  <a:pt x="984266" y="1734496"/>
                  <a:pt x="984266" y="1734496"/>
                </a:cubicBezTo>
                <a:cubicBezTo>
                  <a:pt x="984266" y="1734496"/>
                  <a:pt x="985734" y="1734496"/>
                  <a:pt x="985734" y="1736028"/>
                </a:cubicBezTo>
                <a:cubicBezTo>
                  <a:pt x="988671" y="1736028"/>
                  <a:pt x="990140" y="1736028"/>
                  <a:pt x="993077" y="1737561"/>
                </a:cubicBezTo>
                <a:lnTo>
                  <a:pt x="997482" y="1737561"/>
                </a:lnTo>
                <a:cubicBezTo>
                  <a:pt x="997482" y="1739093"/>
                  <a:pt x="996014" y="1737561"/>
                  <a:pt x="996014" y="1739093"/>
                </a:cubicBezTo>
                <a:cubicBezTo>
                  <a:pt x="996014" y="1739093"/>
                  <a:pt x="997482" y="1739093"/>
                  <a:pt x="998950" y="1739093"/>
                </a:cubicBezTo>
                <a:lnTo>
                  <a:pt x="998950" y="1740625"/>
                </a:lnTo>
                <a:cubicBezTo>
                  <a:pt x="996014" y="1740625"/>
                  <a:pt x="993077" y="1739093"/>
                  <a:pt x="990140" y="1740625"/>
                </a:cubicBezTo>
                <a:cubicBezTo>
                  <a:pt x="987202" y="1739093"/>
                  <a:pt x="984266" y="1740625"/>
                  <a:pt x="979860" y="1740625"/>
                </a:cubicBezTo>
                <a:cubicBezTo>
                  <a:pt x="979860" y="1740625"/>
                  <a:pt x="979860" y="1742158"/>
                  <a:pt x="978392" y="1742158"/>
                </a:cubicBezTo>
                <a:cubicBezTo>
                  <a:pt x="976923" y="1742158"/>
                  <a:pt x="976923" y="1742158"/>
                  <a:pt x="976923" y="1740625"/>
                </a:cubicBezTo>
                <a:cubicBezTo>
                  <a:pt x="975455" y="1742158"/>
                  <a:pt x="973986" y="1740625"/>
                  <a:pt x="972518" y="1740625"/>
                </a:cubicBezTo>
                <a:cubicBezTo>
                  <a:pt x="971050" y="1742158"/>
                  <a:pt x="969581" y="1742158"/>
                  <a:pt x="966644" y="1742158"/>
                </a:cubicBezTo>
                <a:cubicBezTo>
                  <a:pt x="966644" y="1742158"/>
                  <a:pt x="966644" y="1742158"/>
                  <a:pt x="968113" y="1742158"/>
                </a:cubicBezTo>
                <a:cubicBezTo>
                  <a:pt x="968113" y="1742158"/>
                  <a:pt x="969581" y="1742158"/>
                  <a:pt x="969581" y="1742158"/>
                </a:cubicBezTo>
                <a:cubicBezTo>
                  <a:pt x="972518" y="1742158"/>
                  <a:pt x="973986" y="1742158"/>
                  <a:pt x="975455" y="1742158"/>
                </a:cubicBezTo>
                <a:cubicBezTo>
                  <a:pt x="973986" y="1742158"/>
                  <a:pt x="973986" y="1743691"/>
                  <a:pt x="973986" y="1743691"/>
                </a:cubicBezTo>
                <a:lnTo>
                  <a:pt x="975455" y="1743691"/>
                </a:lnTo>
                <a:lnTo>
                  <a:pt x="976923" y="1743691"/>
                </a:lnTo>
                <a:cubicBezTo>
                  <a:pt x="975455" y="1745223"/>
                  <a:pt x="973986" y="1745223"/>
                  <a:pt x="973986" y="1745223"/>
                </a:cubicBezTo>
                <a:cubicBezTo>
                  <a:pt x="972518" y="1745223"/>
                  <a:pt x="972518" y="1745223"/>
                  <a:pt x="971050" y="1745223"/>
                </a:cubicBezTo>
                <a:cubicBezTo>
                  <a:pt x="969581" y="1745223"/>
                  <a:pt x="968113" y="1745223"/>
                  <a:pt x="968113" y="1745223"/>
                </a:cubicBezTo>
                <a:cubicBezTo>
                  <a:pt x="966644" y="1745223"/>
                  <a:pt x="966644" y="1745223"/>
                  <a:pt x="966644" y="1745223"/>
                </a:cubicBezTo>
                <a:cubicBezTo>
                  <a:pt x="966644" y="1745223"/>
                  <a:pt x="965175" y="1746755"/>
                  <a:pt x="965175" y="1745223"/>
                </a:cubicBezTo>
                <a:cubicBezTo>
                  <a:pt x="963707" y="1746755"/>
                  <a:pt x="962238" y="1745223"/>
                  <a:pt x="962238" y="1746755"/>
                </a:cubicBezTo>
                <a:lnTo>
                  <a:pt x="965175" y="1746755"/>
                </a:lnTo>
                <a:cubicBezTo>
                  <a:pt x="965175" y="1746755"/>
                  <a:pt x="965175" y="1748288"/>
                  <a:pt x="966644" y="1748288"/>
                </a:cubicBezTo>
                <a:cubicBezTo>
                  <a:pt x="966644" y="1748288"/>
                  <a:pt x="968113" y="1748288"/>
                  <a:pt x="968113" y="1748288"/>
                </a:cubicBezTo>
                <a:cubicBezTo>
                  <a:pt x="969581" y="1748288"/>
                  <a:pt x="969581" y="1746755"/>
                  <a:pt x="969581" y="1746755"/>
                </a:cubicBezTo>
                <a:cubicBezTo>
                  <a:pt x="969581" y="1746755"/>
                  <a:pt x="971050" y="1748288"/>
                  <a:pt x="971050" y="1746755"/>
                </a:cubicBezTo>
                <a:cubicBezTo>
                  <a:pt x="971050" y="1746755"/>
                  <a:pt x="971050" y="1748288"/>
                  <a:pt x="971050" y="1748288"/>
                </a:cubicBezTo>
                <a:cubicBezTo>
                  <a:pt x="975455" y="1748288"/>
                  <a:pt x="978392" y="1746755"/>
                  <a:pt x="981329" y="1748288"/>
                </a:cubicBezTo>
                <a:cubicBezTo>
                  <a:pt x="984266" y="1748288"/>
                  <a:pt x="987202" y="1748288"/>
                  <a:pt x="988671" y="1748288"/>
                </a:cubicBezTo>
                <a:cubicBezTo>
                  <a:pt x="990140" y="1748288"/>
                  <a:pt x="990140" y="1748288"/>
                  <a:pt x="990140" y="1748288"/>
                </a:cubicBezTo>
                <a:cubicBezTo>
                  <a:pt x="990140" y="1749820"/>
                  <a:pt x="991608" y="1748288"/>
                  <a:pt x="991608" y="1749820"/>
                </a:cubicBezTo>
                <a:cubicBezTo>
                  <a:pt x="991608" y="1749820"/>
                  <a:pt x="990140" y="1749820"/>
                  <a:pt x="990140" y="1749820"/>
                </a:cubicBezTo>
                <a:cubicBezTo>
                  <a:pt x="987202" y="1749820"/>
                  <a:pt x="985734" y="1749820"/>
                  <a:pt x="984266" y="1749820"/>
                </a:cubicBezTo>
                <a:cubicBezTo>
                  <a:pt x="982798" y="1751352"/>
                  <a:pt x="982798" y="1749820"/>
                  <a:pt x="982798" y="1749820"/>
                </a:cubicBezTo>
                <a:cubicBezTo>
                  <a:pt x="981329" y="1749820"/>
                  <a:pt x="978392" y="1749820"/>
                  <a:pt x="976923" y="1751352"/>
                </a:cubicBezTo>
                <a:cubicBezTo>
                  <a:pt x="976923" y="1751352"/>
                  <a:pt x="978392" y="1751352"/>
                  <a:pt x="978392" y="1751352"/>
                </a:cubicBezTo>
                <a:cubicBezTo>
                  <a:pt x="973986" y="1751352"/>
                  <a:pt x="971050" y="1752885"/>
                  <a:pt x="968113" y="1752885"/>
                </a:cubicBezTo>
                <a:cubicBezTo>
                  <a:pt x="966644" y="1752885"/>
                  <a:pt x="969581" y="1752885"/>
                  <a:pt x="969581" y="1752885"/>
                </a:cubicBezTo>
                <a:cubicBezTo>
                  <a:pt x="971050" y="1752885"/>
                  <a:pt x="971050" y="1752885"/>
                  <a:pt x="972518" y="1752885"/>
                </a:cubicBezTo>
                <a:cubicBezTo>
                  <a:pt x="973986" y="1752885"/>
                  <a:pt x="975455" y="1752885"/>
                  <a:pt x="975455" y="1752885"/>
                </a:cubicBezTo>
                <a:cubicBezTo>
                  <a:pt x="976923" y="1752885"/>
                  <a:pt x="976923" y="1752885"/>
                  <a:pt x="976923" y="1752885"/>
                </a:cubicBezTo>
                <a:cubicBezTo>
                  <a:pt x="973986" y="1752885"/>
                  <a:pt x="972518" y="1754417"/>
                  <a:pt x="969581" y="1754417"/>
                </a:cubicBezTo>
                <a:cubicBezTo>
                  <a:pt x="969581" y="1754417"/>
                  <a:pt x="968113" y="1754417"/>
                  <a:pt x="968113" y="1754417"/>
                </a:cubicBezTo>
                <a:cubicBezTo>
                  <a:pt x="966644" y="1754417"/>
                  <a:pt x="966644" y="1754417"/>
                  <a:pt x="965175" y="1754417"/>
                </a:cubicBezTo>
                <a:cubicBezTo>
                  <a:pt x="965175" y="1755949"/>
                  <a:pt x="966644" y="1754417"/>
                  <a:pt x="968113" y="1755949"/>
                </a:cubicBezTo>
                <a:lnTo>
                  <a:pt x="965175" y="1755949"/>
                </a:lnTo>
                <a:cubicBezTo>
                  <a:pt x="965175" y="1755949"/>
                  <a:pt x="965175" y="1755949"/>
                  <a:pt x="963707" y="1755949"/>
                </a:cubicBezTo>
                <a:cubicBezTo>
                  <a:pt x="962238" y="1755949"/>
                  <a:pt x="960770" y="1755949"/>
                  <a:pt x="960770" y="1757481"/>
                </a:cubicBezTo>
                <a:cubicBezTo>
                  <a:pt x="960770" y="1757481"/>
                  <a:pt x="962238" y="1757481"/>
                  <a:pt x="962238" y="1757481"/>
                </a:cubicBezTo>
                <a:cubicBezTo>
                  <a:pt x="962238" y="1757481"/>
                  <a:pt x="963707" y="1757481"/>
                  <a:pt x="965175" y="1757481"/>
                </a:cubicBezTo>
                <a:cubicBezTo>
                  <a:pt x="960770" y="1757481"/>
                  <a:pt x="956365" y="1759014"/>
                  <a:pt x="951959" y="1759014"/>
                </a:cubicBezTo>
                <a:lnTo>
                  <a:pt x="953428" y="1759014"/>
                </a:lnTo>
                <a:cubicBezTo>
                  <a:pt x="953428" y="1760546"/>
                  <a:pt x="954896" y="1759014"/>
                  <a:pt x="954896" y="1760546"/>
                </a:cubicBezTo>
                <a:cubicBezTo>
                  <a:pt x="953428" y="1760546"/>
                  <a:pt x="953428" y="1760546"/>
                  <a:pt x="951959" y="1760546"/>
                </a:cubicBezTo>
                <a:cubicBezTo>
                  <a:pt x="951959" y="1760546"/>
                  <a:pt x="950491" y="1760546"/>
                  <a:pt x="950491" y="1760546"/>
                </a:cubicBezTo>
                <a:cubicBezTo>
                  <a:pt x="949022" y="1760546"/>
                  <a:pt x="947554" y="1760546"/>
                  <a:pt x="946086" y="1760546"/>
                </a:cubicBezTo>
                <a:cubicBezTo>
                  <a:pt x="946086" y="1760546"/>
                  <a:pt x="944617" y="1760546"/>
                  <a:pt x="944617" y="1762079"/>
                </a:cubicBezTo>
                <a:cubicBezTo>
                  <a:pt x="943149" y="1762079"/>
                  <a:pt x="943149" y="1762079"/>
                  <a:pt x="941680" y="1762079"/>
                </a:cubicBezTo>
                <a:cubicBezTo>
                  <a:pt x="941680" y="1762079"/>
                  <a:pt x="941680" y="1762079"/>
                  <a:pt x="940211" y="1762079"/>
                </a:cubicBezTo>
                <a:cubicBezTo>
                  <a:pt x="938743" y="1762079"/>
                  <a:pt x="937275" y="1762079"/>
                  <a:pt x="935806" y="1762079"/>
                </a:cubicBezTo>
                <a:lnTo>
                  <a:pt x="934338" y="1762079"/>
                </a:lnTo>
                <a:cubicBezTo>
                  <a:pt x="935806" y="1762079"/>
                  <a:pt x="937275" y="1762079"/>
                  <a:pt x="938743" y="1763611"/>
                </a:cubicBezTo>
                <a:cubicBezTo>
                  <a:pt x="938743" y="1763611"/>
                  <a:pt x="940211" y="1763611"/>
                  <a:pt x="940211" y="1763611"/>
                </a:cubicBezTo>
                <a:cubicBezTo>
                  <a:pt x="941680" y="1762079"/>
                  <a:pt x="940211" y="1763611"/>
                  <a:pt x="941680" y="1763611"/>
                </a:cubicBezTo>
                <a:cubicBezTo>
                  <a:pt x="943149" y="1763611"/>
                  <a:pt x="943149" y="1763611"/>
                  <a:pt x="944617" y="1763611"/>
                </a:cubicBezTo>
                <a:cubicBezTo>
                  <a:pt x="946086" y="1763611"/>
                  <a:pt x="949022" y="1763611"/>
                  <a:pt x="949022" y="1763611"/>
                </a:cubicBezTo>
                <a:cubicBezTo>
                  <a:pt x="950491" y="1763611"/>
                  <a:pt x="950491" y="1763611"/>
                  <a:pt x="950491" y="1763611"/>
                </a:cubicBezTo>
                <a:cubicBezTo>
                  <a:pt x="951959" y="1763611"/>
                  <a:pt x="951959" y="1763611"/>
                  <a:pt x="953428" y="1763611"/>
                </a:cubicBezTo>
                <a:cubicBezTo>
                  <a:pt x="953428" y="1765144"/>
                  <a:pt x="953428" y="1765144"/>
                  <a:pt x="953428" y="1765144"/>
                </a:cubicBezTo>
                <a:cubicBezTo>
                  <a:pt x="951959" y="1765144"/>
                  <a:pt x="951959" y="1765144"/>
                  <a:pt x="950491" y="1765144"/>
                </a:cubicBezTo>
                <a:cubicBezTo>
                  <a:pt x="950491" y="1766676"/>
                  <a:pt x="950491" y="1765144"/>
                  <a:pt x="949022" y="1765144"/>
                </a:cubicBezTo>
                <a:cubicBezTo>
                  <a:pt x="949022" y="1765144"/>
                  <a:pt x="947554" y="1765144"/>
                  <a:pt x="946086" y="1765144"/>
                </a:cubicBezTo>
                <a:cubicBezTo>
                  <a:pt x="946086" y="1765144"/>
                  <a:pt x="944617" y="1766676"/>
                  <a:pt x="944617" y="1765144"/>
                </a:cubicBezTo>
                <a:cubicBezTo>
                  <a:pt x="944617" y="1765144"/>
                  <a:pt x="943149" y="1765144"/>
                  <a:pt x="943149" y="1765144"/>
                </a:cubicBezTo>
                <a:cubicBezTo>
                  <a:pt x="941680" y="1766676"/>
                  <a:pt x="941680" y="1766676"/>
                  <a:pt x="941680" y="1766676"/>
                </a:cubicBezTo>
                <a:cubicBezTo>
                  <a:pt x="940211" y="1765144"/>
                  <a:pt x="940211" y="1766676"/>
                  <a:pt x="940211" y="1766676"/>
                </a:cubicBezTo>
                <a:cubicBezTo>
                  <a:pt x="940211" y="1766676"/>
                  <a:pt x="938743" y="1766676"/>
                  <a:pt x="938743" y="1766676"/>
                </a:cubicBezTo>
                <a:lnTo>
                  <a:pt x="937275" y="1766676"/>
                </a:lnTo>
                <a:cubicBezTo>
                  <a:pt x="937275" y="1768208"/>
                  <a:pt x="934338" y="1768208"/>
                  <a:pt x="935806" y="1768208"/>
                </a:cubicBezTo>
                <a:cubicBezTo>
                  <a:pt x="934338" y="1768208"/>
                  <a:pt x="934338" y="1768208"/>
                  <a:pt x="934338" y="1768208"/>
                </a:cubicBezTo>
                <a:cubicBezTo>
                  <a:pt x="934338" y="1769741"/>
                  <a:pt x="934338" y="1769741"/>
                  <a:pt x="935806" y="1769741"/>
                </a:cubicBezTo>
                <a:cubicBezTo>
                  <a:pt x="934338" y="1769741"/>
                  <a:pt x="934338" y="1769741"/>
                  <a:pt x="934338" y="1769741"/>
                </a:cubicBezTo>
                <a:cubicBezTo>
                  <a:pt x="934338" y="1769741"/>
                  <a:pt x="932869" y="1769741"/>
                  <a:pt x="932869" y="1769741"/>
                </a:cubicBezTo>
                <a:cubicBezTo>
                  <a:pt x="932869" y="1769741"/>
                  <a:pt x="932869" y="1769741"/>
                  <a:pt x="931401" y="1769741"/>
                </a:cubicBezTo>
                <a:cubicBezTo>
                  <a:pt x="931401" y="1769741"/>
                  <a:pt x="929932" y="1769741"/>
                  <a:pt x="929932" y="1769741"/>
                </a:cubicBezTo>
                <a:cubicBezTo>
                  <a:pt x="929932" y="1769741"/>
                  <a:pt x="928464" y="1769741"/>
                  <a:pt x="928464" y="1769741"/>
                </a:cubicBezTo>
                <a:lnTo>
                  <a:pt x="926995" y="1769741"/>
                </a:lnTo>
                <a:cubicBezTo>
                  <a:pt x="924059" y="1769741"/>
                  <a:pt x="922590" y="1769741"/>
                  <a:pt x="922590" y="1769741"/>
                </a:cubicBezTo>
                <a:cubicBezTo>
                  <a:pt x="921122" y="1769741"/>
                  <a:pt x="921122" y="1769741"/>
                  <a:pt x="921122" y="1769741"/>
                </a:cubicBezTo>
                <a:cubicBezTo>
                  <a:pt x="919653" y="1769741"/>
                  <a:pt x="918185" y="1769741"/>
                  <a:pt x="918185" y="1769741"/>
                </a:cubicBezTo>
                <a:cubicBezTo>
                  <a:pt x="919653" y="1771273"/>
                  <a:pt x="922590" y="1771273"/>
                  <a:pt x="924059" y="1771273"/>
                </a:cubicBezTo>
                <a:cubicBezTo>
                  <a:pt x="925527" y="1771273"/>
                  <a:pt x="925527" y="1771273"/>
                  <a:pt x="926995" y="1771273"/>
                </a:cubicBezTo>
                <a:cubicBezTo>
                  <a:pt x="925527" y="1772805"/>
                  <a:pt x="924059" y="1771273"/>
                  <a:pt x="924059" y="1772805"/>
                </a:cubicBezTo>
                <a:cubicBezTo>
                  <a:pt x="924059" y="1772805"/>
                  <a:pt x="924059" y="1772805"/>
                  <a:pt x="925527" y="1772805"/>
                </a:cubicBezTo>
                <a:cubicBezTo>
                  <a:pt x="925527" y="1774338"/>
                  <a:pt x="924059" y="1772805"/>
                  <a:pt x="922590" y="1774338"/>
                </a:cubicBezTo>
                <a:cubicBezTo>
                  <a:pt x="922590" y="1774338"/>
                  <a:pt x="921122" y="1772805"/>
                  <a:pt x="921122" y="1774338"/>
                </a:cubicBezTo>
                <a:cubicBezTo>
                  <a:pt x="919653" y="1774338"/>
                  <a:pt x="919653" y="1772805"/>
                  <a:pt x="919653" y="1774338"/>
                </a:cubicBezTo>
                <a:cubicBezTo>
                  <a:pt x="916716" y="1774338"/>
                  <a:pt x="915247" y="1774338"/>
                  <a:pt x="913779" y="1774338"/>
                </a:cubicBezTo>
                <a:cubicBezTo>
                  <a:pt x="913779" y="1774338"/>
                  <a:pt x="913779" y="1774338"/>
                  <a:pt x="913779" y="1772805"/>
                </a:cubicBezTo>
                <a:lnTo>
                  <a:pt x="918185" y="1772805"/>
                </a:lnTo>
                <a:cubicBezTo>
                  <a:pt x="918185" y="1771273"/>
                  <a:pt x="918185" y="1771273"/>
                  <a:pt x="918185" y="1771273"/>
                </a:cubicBezTo>
                <a:cubicBezTo>
                  <a:pt x="916716" y="1771273"/>
                  <a:pt x="913779" y="1771273"/>
                  <a:pt x="912311" y="1771273"/>
                </a:cubicBezTo>
                <a:cubicBezTo>
                  <a:pt x="912311" y="1771273"/>
                  <a:pt x="912311" y="1771273"/>
                  <a:pt x="910843" y="1771273"/>
                </a:cubicBezTo>
                <a:cubicBezTo>
                  <a:pt x="910843" y="1771273"/>
                  <a:pt x="910843" y="1771273"/>
                  <a:pt x="909374" y="1771273"/>
                </a:cubicBezTo>
                <a:cubicBezTo>
                  <a:pt x="909374" y="1771273"/>
                  <a:pt x="909374" y="1771273"/>
                  <a:pt x="907905" y="1771273"/>
                </a:cubicBezTo>
                <a:cubicBezTo>
                  <a:pt x="906437" y="1772805"/>
                  <a:pt x="904968" y="1771273"/>
                  <a:pt x="903500" y="1771273"/>
                </a:cubicBezTo>
                <a:cubicBezTo>
                  <a:pt x="904968" y="1772805"/>
                  <a:pt x="906437" y="1771273"/>
                  <a:pt x="906437" y="1772805"/>
                </a:cubicBezTo>
                <a:lnTo>
                  <a:pt x="903500" y="1772805"/>
                </a:lnTo>
                <a:cubicBezTo>
                  <a:pt x="902031" y="1771273"/>
                  <a:pt x="902031" y="1772805"/>
                  <a:pt x="900563" y="1771273"/>
                </a:cubicBezTo>
                <a:cubicBezTo>
                  <a:pt x="900563" y="1771273"/>
                  <a:pt x="900563" y="1771273"/>
                  <a:pt x="897626" y="1771273"/>
                </a:cubicBezTo>
                <a:cubicBezTo>
                  <a:pt x="894689" y="1772805"/>
                  <a:pt x="888815" y="1771273"/>
                  <a:pt x="885878" y="1772805"/>
                </a:cubicBezTo>
                <a:cubicBezTo>
                  <a:pt x="887347" y="1772805"/>
                  <a:pt x="885878" y="1772805"/>
                  <a:pt x="887347" y="1772805"/>
                </a:cubicBezTo>
                <a:lnTo>
                  <a:pt x="899095" y="1772805"/>
                </a:lnTo>
                <a:cubicBezTo>
                  <a:pt x="896158" y="1774338"/>
                  <a:pt x="891752" y="1772805"/>
                  <a:pt x="890283" y="1774338"/>
                </a:cubicBezTo>
                <a:cubicBezTo>
                  <a:pt x="887347" y="1774338"/>
                  <a:pt x="885878" y="1774338"/>
                  <a:pt x="884410" y="1774338"/>
                </a:cubicBezTo>
                <a:cubicBezTo>
                  <a:pt x="882941" y="1774338"/>
                  <a:pt x="882941" y="1774338"/>
                  <a:pt x="882941" y="1772805"/>
                </a:cubicBezTo>
                <a:lnTo>
                  <a:pt x="880004" y="1772805"/>
                </a:lnTo>
                <a:lnTo>
                  <a:pt x="878536" y="1772805"/>
                </a:lnTo>
                <a:lnTo>
                  <a:pt x="877067" y="1772805"/>
                </a:lnTo>
                <a:cubicBezTo>
                  <a:pt x="877067" y="1772805"/>
                  <a:pt x="875599" y="1772805"/>
                  <a:pt x="875599" y="1772805"/>
                </a:cubicBezTo>
                <a:cubicBezTo>
                  <a:pt x="874131" y="1771273"/>
                  <a:pt x="872662" y="1772805"/>
                  <a:pt x="871194" y="1771273"/>
                </a:cubicBezTo>
                <a:cubicBezTo>
                  <a:pt x="871194" y="1771273"/>
                  <a:pt x="872662" y="1772805"/>
                  <a:pt x="871194" y="1772805"/>
                </a:cubicBezTo>
                <a:cubicBezTo>
                  <a:pt x="869725" y="1772805"/>
                  <a:pt x="871194" y="1771273"/>
                  <a:pt x="869725" y="1772805"/>
                </a:cubicBezTo>
                <a:cubicBezTo>
                  <a:pt x="868256" y="1772805"/>
                  <a:pt x="868256" y="1772805"/>
                  <a:pt x="866788" y="1772805"/>
                </a:cubicBezTo>
                <a:cubicBezTo>
                  <a:pt x="866788" y="1772805"/>
                  <a:pt x="866788" y="1772805"/>
                  <a:pt x="866788" y="1771273"/>
                </a:cubicBezTo>
                <a:cubicBezTo>
                  <a:pt x="866788" y="1772805"/>
                  <a:pt x="865320" y="1772805"/>
                  <a:pt x="865320" y="1771273"/>
                </a:cubicBezTo>
                <a:cubicBezTo>
                  <a:pt x="863851" y="1771273"/>
                  <a:pt x="865320" y="1772805"/>
                  <a:pt x="863851" y="1772805"/>
                </a:cubicBezTo>
                <a:cubicBezTo>
                  <a:pt x="863851" y="1771273"/>
                  <a:pt x="862383" y="1772805"/>
                  <a:pt x="860914" y="1772805"/>
                </a:cubicBezTo>
                <a:cubicBezTo>
                  <a:pt x="860914" y="1772805"/>
                  <a:pt x="860914" y="1772805"/>
                  <a:pt x="859446" y="1772805"/>
                </a:cubicBezTo>
                <a:cubicBezTo>
                  <a:pt x="857977" y="1772805"/>
                  <a:pt x="857977" y="1771273"/>
                  <a:pt x="857977" y="1772805"/>
                </a:cubicBezTo>
                <a:cubicBezTo>
                  <a:pt x="857977" y="1772805"/>
                  <a:pt x="855040" y="1772805"/>
                  <a:pt x="855040" y="1772805"/>
                </a:cubicBezTo>
                <a:cubicBezTo>
                  <a:pt x="853572" y="1772805"/>
                  <a:pt x="853572" y="1772805"/>
                  <a:pt x="853572" y="1772805"/>
                </a:cubicBezTo>
                <a:cubicBezTo>
                  <a:pt x="852104" y="1772805"/>
                  <a:pt x="850635" y="1772805"/>
                  <a:pt x="850635" y="1772805"/>
                </a:cubicBezTo>
                <a:cubicBezTo>
                  <a:pt x="849167" y="1772805"/>
                  <a:pt x="850635" y="1772805"/>
                  <a:pt x="849167" y="1772805"/>
                </a:cubicBezTo>
                <a:cubicBezTo>
                  <a:pt x="847698" y="1772805"/>
                  <a:pt x="844761" y="1772805"/>
                  <a:pt x="843292" y="1772805"/>
                </a:cubicBezTo>
                <a:cubicBezTo>
                  <a:pt x="841824" y="1772805"/>
                  <a:pt x="841824" y="1772805"/>
                  <a:pt x="840356" y="1772805"/>
                </a:cubicBezTo>
                <a:cubicBezTo>
                  <a:pt x="838888" y="1772805"/>
                  <a:pt x="838888" y="1772805"/>
                  <a:pt x="837419" y="1772805"/>
                </a:cubicBezTo>
                <a:cubicBezTo>
                  <a:pt x="835950" y="1772805"/>
                  <a:pt x="835950" y="1772805"/>
                  <a:pt x="835950" y="1772805"/>
                </a:cubicBezTo>
                <a:cubicBezTo>
                  <a:pt x="835950" y="1771273"/>
                  <a:pt x="835950" y="1771273"/>
                  <a:pt x="834482" y="1771273"/>
                </a:cubicBezTo>
                <a:cubicBezTo>
                  <a:pt x="834482" y="1771273"/>
                  <a:pt x="833013" y="1771273"/>
                  <a:pt x="833013" y="1771273"/>
                </a:cubicBezTo>
                <a:cubicBezTo>
                  <a:pt x="833013" y="1771273"/>
                  <a:pt x="833013" y="1771273"/>
                  <a:pt x="831545" y="1771273"/>
                </a:cubicBezTo>
                <a:cubicBezTo>
                  <a:pt x="831545" y="1771273"/>
                  <a:pt x="831545" y="1771273"/>
                  <a:pt x="830076" y="1771273"/>
                </a:cubicBezTo>
                <a:cubicBezTo>
                  <a:pt x="828608" y="1771273"/>
                  <a:pt x="828608" y="1771273"/>
                  <a:pt x="828608" y="1771273"/>
                </a:cubicBezTo>
                <a:cubicBezTo>
                  <a:pt x="827140" y="1771273"/>
                  <a:pt x="827140" y="1771273"/>
                  <a:pt x="827140" y="1771273"/>
                </a:cubicBezTo>
                <a:cubicBezTo>
                  <a:pt x="827140" y="1771273"/>
                  <a:pt x="825671" y="1771273"/>
                  <a:pt x="825671" y="1771273"/>
                </a:cubicBezTo>
                <a:cubicBezTo>
                  <a:pt x="825671" y="1771273"/>
                  <a:pt x="824203" y="1771273"/>
                  <a:pt x="824203" y="1771273"/>
                </a:cubicBezTo>
                <a:cubicBezTo>
                  <a:pt x="822734" y="1771273"/>
                  <a:pt x="822734" y="1771273"/>
                  <a:pt x="821265" y="1771273"/>
                </a:cubicBezTo>
                <a:cubicBezTo>
                  <a:pt x="819797" y="1771273"/>
                  <a:pt x="818328" y="1771273"/>
                  <a:pt x="816860" y="1771273"/>
                </a:cubicBezTo>
                <a:cubicBezTo>
                  <a:pt x="816860" y="1771273"/>
                  <a:pt x="816860" y="1771273"/>
                  <a:pt x="815392" y="1771273"/>
                </a:cubicBezTo>
                <a:cubicBezTo>
                  <a:pt x="812455" y="1771273"/>
                  <a:pt x="809518" y="1769741"/>
                  <a:pt x="806581" y="1771273"/>
                </a:cubicBezTo>
                <a:cubicBezTo>
                  <a:pt x="805112" y="1771273"/>
                  <a:pt x="802176" y="1771273"/>
                  <a:pt x="800707" y="1771273"/>
                </a:cubicBezTo>
                <a:cubicBezTo>
                  <a:pt x="800707" y="1771273"/>
                  <a:pt x="799239" y="1771273"/>
                  <a:pt x="799239" y="1771273"/>
                </a:cubicBezTo>
                <a:cubicBezTo>
                  <a:pt x="799239" y="1771273"/>
                  <a:pt x="796301" y="1771273"/>
                  <a:pt x="796301" y="1771273"/>
                </a:cubicBezTo>
                <a:cubicBezTo>
                  <a:pt x="794833" y="1771273"/>
                  <a:pt x="796301" y="1771273"/>
                  <a:pt x="794833" y="1771273"/>
                </a:cubicBezTo>
                <a:cubicBezTo>
                  <a:pt x="790428" y="1771273"/>
                  <a:pt x="787491" y="1771273"/>
                  <a:pt x="781617" y="1771273"/>
                </a:cubicBezTo>
                <a:cubicBezTo>
                  <a:pt x="780149" y="1769741"/>
                  <a:pt x="781617" y="1771273"/>
                  <a:pt x="780149" y="1771273"/>
                </a:cubicBezTo>
                <a:cubicBezTo>
                  <a:pt x="777212" y="1771273"/>
                  <a:pt x="775743" y="1771273"/>
                  <a:pt x="774274" y="1771273"/>
                </a:cubicBezTo>
                <a:cubicBezTo>
                  <a:pt x="771337" y="1771273"/>
                  <a:pt x="766933" y="1769741"/>
                  <a:pt x="763995" y="1771273"/>
                </a:cubicBezTo>
                <a:cubicBezTo>
                  <a:pt x="762527" y="1769741"/>
                  <a:pt x="762527" y="1771273"/>
                  <a:pt x="761058" y="1771273"/>
                </a:cubicBezTo>
                <a:cubicBezTo>
                  <a:pt x="759590" y="1771273"/>
                  <a:pt x="758121" y="1771273"/>
                  <a:pt x="756653" y="1771273"/>
                </a:cubicBezTo>
                <a:cubicBezTo>
                  <a:pt x="755185" y="1769741"/>
                  <a:pt x="753716" y="1771273"/>
                  <a:pt x="753716" y="1769741"/>
                </a:cubicBezTo>
                <a:cubicBezTo>
                  <a:pt x="755185" y="1769741"/>
                  <a:pt x="756653" y="1769741"/>
                  <a:pt x="759590" y="1769741"/>
                </a:cubicBezTo>
                <a:cubicBezTo>
                  <a:pt x="761058" y="1769741"/>
                  <a:pt x="762527" y="1769741"/>
                  <a:pt x="763995" y="1769741"/>
                </a:cubicBezTo>
                <a:cubicBezTo>
                  <a:pt x="765464" y="1769741"/>
                  <a:pt x="763995" y="1769741"/>
                  <a:pt x="765464" y="1769741"/>
                </a:cubicBezTo>
                <a:cubicBezTo>
                  <a:pt x="768401" y="1769741"/>
                  <a:pt x="768401" y="1769741"/>
                  <a:pt x="769869" y="1769741"/>
                </a:cubicBezTo>
                <a:lnTo>
                  <a:pt x="771337" y="1769741"/>
                </a:lnTo>
                <a:cubicBezTo>
                  <a:pt x="771337" y="1769741"/>
                  <a:pt x="771337" y="1768208"/>
                  <a:pt x="769869" y="1768208"/>
                </a:cubicBezTo>
                <a:cubicBezTo>
                  <a:pt x="768401" y="1768208"/>
                  <a:pt x="766933" y="1768208"/>
                  <a:pt x="765464" y="1768208"/>
                </a:cubicBezTo>
                <a:cubicBezTo>
                  <a:pt x="759590" y="1768208"/>
                  <a:pt x="755185" y="1768208"/>
                  <a:pt x="749310" y="1768208"/>
                </a:cubicBezTo>
                <a:cubicBezTo>
                  <a:pt x="747842" y="1768208"/>
                  <a:pt x="747842" y="1768208"/>
                  <a:pt x="744905" y="1768208"/>
                </a:cubicBezTo>
                <a:cubicBezTo>
                  <a:pt x="744905" y="1768208"/>
                  <a:pt x="743437" y="1768208"/>
                  <a:pt x="741968" y="1768208"/>
                </a:cubicBezTo>
                <a:cubicBezTo>
                  <a:pt x="741968" y="1768208"/>
                  <a:pt x="740500" y="1769741"/>
                  <a:pt x="740500" y="1768208"/>
                </a:cubicBezTo>
                <a:cubicBezTo>
                  <a:pt x="740500" y="1768208"/>
                  <a:pt x="739031" y="1768208"/>
                  <a:pt x="739031" y="1768208"/>
                </a:cubicBezTo>
                <a:cubicBezTo>
                  <a:pt x="737563" y="1768208"/>
                  <a:pt x="733157" y="1768208"/>
                  <a:pt x="730221" y="1768208"/>
                </a:cubicBezTo>
                <a:cubicBezTo>
                  <a:pt x="730221" y="1768208"/>
                  <a:pt x="730221" y="1768208"/>
                  <a:pt x="728752" y="1768208"/>
                </a:cubicBezTo>
                <a:cubicBezTo>
                  <a:pt x="727284" y="1768208"/>
                  <a:pt x="724346" y="1768208"/>
                  <a:pt x="722878" y="1768208"/>
                </a:cubicBezTo>
                <a:cubicBezTo>
                  <a:pt x="721410" y="1768208"/>
                  <a:pt x="721410" y="1768208"/>
                  <a:pt x="721410" y="1768208"/>
                </a:cubicBezTo>
                <a:cubicBezTo>
                  <a:pt x="719941" y="1768208"/>
                  <a:pt x="721410" y="1769741"/>
                  <a:pt x="721410" y="1769741"/>
                </a:cubicBezTo>
                <a:cubicBezTo>
                  <a:pt x="721410" y="1769741"/>
                  <a:pt x="722878" y="1769741"/>
                  <a:pt x="722878" y="1769741"/>
                </a:cubicBezTo>
                <a:cubicBezTo>
                  <a:pt x="722878" y="1769741"/>
                  <a:pt x="724346" y="1769741"/>
                  <a:pt x="724346" y="1769741"/>
                </a:cubicBezTo>
                <a:cubicBezTo>
                  <a:pt x="724346" y="1769741"/>
                  <a:pt x="725815" y="1769741"/>
                  <a:pt x="725815" y="1769741"/>
                </a:cubicBezTo>
                <a:cubicBezTo>
                  <a:pt x="727284" y="1769741"/>
                  <a:pt x="728752" y="1769741"/>
                  <a:pt x="728752" y="1769741"/>
                </a:cubicBezTo>
                <a:cubicBezTo>
                  <a:pt x="730221" y="1769741"/>
                  <a:pt x="730221" y="1769741"/>
                  <a:pt x="731689" y="1769741"/>
                </a:cubicBezTo>
                <a:cubicBezTo>
                  <a:pt x="731689" y="1769741"/>
                  <a:pt x="731689" y="1769741"/>
                  <a:pt x="733157" y="1769741"/>
                </a:cubicBezTo>
                <a:cubicBezTo>
                  <a:pt x="733157" y="1769741"/>
                  <a:pt x="733157" y="1769741"/>
                  <a:pt x="734626" y="1769741"/>
                </a:cubicBezTo>
                <a:cubicBezTo>
                  <a:pt x="734626" y="1769741"/>
                  <a:pt x="734626" y="1769741"/>
                  <a:pt x="736094" y="1769741"/>
                </a:cubicBezTo>
                <a:cubicBezTo>
                  <a:pt x="737563" y="1769741"/>
                  <a:pt x="741968" y="1769741"/>
                  <a:pt x="743437" y="1769741"/>
                </a:cubicBezTo>
                <a:cubicBezTo>
                  <a:pt x="743437" y="1769741"/>
                  <a:pt x="744905" y="1769741"/>
                  <a:pt x="744905" y="1769741"/>
                </a:cubicBezTo>
                <a:cubicBezTo>
                  <a:pt x="746373" y="1769741"/>
                  <a:pt x="746373" y="1768208"/>
                  <a:pt x="747842" y="1769741"/>
                </a:cubicBezTo>
                <a:cubicBezTo>
                  <a:pt x="749310" y="1769741"/>
                  <a:pt x="749310" y="1769741"/>
                  <a:pt x="749310" y="1769741"/>
                </a:cubicBezTo>
                <a:cubicBezTo>
                  <a:pt x="747842" y="1771273"/>
                  <a:pt x="743437" y="1769741"/>
                  <a:pt x="740500" y="1771273"/>
                </a:cubicBezTo>
                <a:cubicBezTo>
                  <a:pt x="739031" y="1771273"/>
                  <a:pt x="736094" y="1771273"/>
                  <a:pt x="734626" y="1771273"/>
                </a:cubicBezTo>
                <a:cubicBezTo>
                  <a:pt x="734626" y="1771273"/>
                  <a:pt x="733157" y="1771273"/>
                  <a:pt x="733157" y="1771273"/>
                </a:cubicBezTo>
                <a:cubicBezTo>
                  <a:pt x="730221" y="1769741"/>
                  <a:pt x="728752" y="1771273"/>
                  <a:pt x="725815" y="1771273"/>
                </a:cubicBezTo>
                <a:cubicBezTo>
                  <a:pt x="725815" y="1771273"/>
                  <a:pt x="724346" y="1771273"/>
                  <a:pt x="724346" y="1771273"/>
                </a:cubicBezTo>
                <a:cubicBezTo>
                  <a:pt x="722878" y="1771273"/>
                  <a:pt x="719941" y="1771273"/>
                  <a:pt x="719941" y="1771273"/>
                </a:cubicBezTo>
                <a:cubicBezTo>
                  <a:pt x="718473" y="1771273"/>
                  <a:pt x="719941" y="1771273"/>
                  <a:pt x="718473" y="1771273"/>
                </a:cubicBezTo>
                <a:cubicBezTo>
                  <a:pt x="718473" y="1771273"/>
                  <a:pt x="718473" y="1771273"/>
                  <a:pt x="717004" y="1771273"/>
                </a:cubicBezTo>
                <a:cubicBezTo>
                  <a:pt x="715536" y="1771273"/>
                  <a:pt x="715536" y="1769741"/>
                  <a:pt x="714067" y="1771273"/>
                </a:cubicBezTo>
                <a:cubicBezTo>
                  <a:pt x="715536" y="1771273"/>
                  <a:pt x="714067" y="1769741"/>
                  <a:pt x="715536" y="1769741"/>
                </a:cubicBezTo>
                <a:lnTo>
                  <a:pt x="718473" y="1769741"/>
                </a:lnTo>
                <a:cubicBezTo>
                  <a:pt x="718473" y="1769741"/>
                  <a:pt x="718473" y="1768208"/>
                  <a:pt x="718473" y="1768208"/>
                </a:cubicBezTo>
                <a:cubicBezTo>
                  <a:pt x="717004" y="1768208"/>
                  <a:pt x="715536" y="1768208"/>
                  <a:pt x="714067" y="1768208"/>
                </a:cubicBezTo>
                <a:cubicBezTo>
                  <a:pt x="712599" y="1768208"/>
                  <a:pt x="709662" y="1768208"/>
                  <a:pt x="706725" y="1768208"/>
                </a:cubicBezTo>
                <a:cubicBezTo>
                  <a:pt x="706725" y="1768208"/>
                  <a:pt x="706725" y="1768208"/>
                  <a:pt x="705257" y="1768208"/>
                </a:cubicBezTo>
                <a:cubicBezTo>
                  <a:pt x="705257" y="1768208"/>
                  <a:pt x="703788" y="1768208"/>
                  <a:pt x="703788" y="1768208"/>
                </a:cubicBezTo>
                <a:cubicBezTo>
                  <a:pt x="700851" y="1768208"/>
                  <a:pt x="694977" y="1768208"/>
                  <a:pt x="692040" y="1768208"/>
                </a:cubicBezTo>
                <a:cubicBezTo>
                  <a:pt x="690572" y="1768208"/>
                  <a:pt x="690572" y="1768208"/>
                  <a:pt x="690572" y="1768208"/>
                </a:cubicBezTo>
                <a:cubicBezTo>
                  <a:pt x="689103" y="1768208"/>
                  <a:pt x="687635" y="1768208"/>
                  <a:pt x="684698" y="1768208"/>
                </a:cubicBezTo>
                <a:cubicBezTo>
                  <a:pt x="683230" y="1768208"/>
                  <a:pt x="683230" y="1768208"/>
                  <a:pt x="681761" y="1768208"/>
                </a:cubicBezTo>
                <a:cubicBezTo>
                  <a:pt x="678824" y="1768208"/>
                  <a:pt x="677355" y="1768208"/>
                  <a:pt x="674418" y="1768208"/>
                </a:cubicBezTo>
                <a:cubicBezTo>
                  <a:pt x="672950" y="1769741"/>
                  <a:pt x="671482" y="1768208"/>
                  <a:pt x="670013" y="1769741"/>
                </a:cubicBezTo>
                <a:cubicBezTo>
                  <a:pt x="668545" y="1769741"/>
                  <a:pt x="668545" y="1769741"/>
                  <a:pt x="667076" y="1769741"/>
                </a:cubicBezTo>
                <a:cubicBezTo>
                  <a:pt x="667076" y="1769741"/>
                  <a:pt x="665608" y="1769741"/>
                  <a:pt x="665608" y="1769741"/>
                </a:cubicBezTo>
                <a:cubicBezTo>
                  <a:pt x="665608" y="1769741"/>
                  <a:pt x="665608" y="1769741"/>
                  <a:pt x="664139" y="1769741"/>
                </a:cubicBezTo>
                <a:cubicBezTo>
                  <a:pt x="664139" y="1769741"/>
                  <a:pt x="662671" y="1769741"/>
                  <a:pt x="662671" y="1769741"/>
                </a:cubicBezTo>
                <a:cubicBezTo>
                  <a:pt x="659734" y="1769741"/>
                  <a:pt x="659734" y="1769741"/>
                  <a:pt x="658266" y="1769741"/>
                </a:cubicBezTo>
                <a:cubicBezTo>
                  <a:pt x="656797" y="1769741"/>
                  <a:pt x="653860" y="1769741"/>
                  <a:pt x="652391" y="1769741"/>
                </a:cubicBezTo>
                <a:cubicBezTo>
                  <a:pt x="650923" y="1769741"/>
                  <a:pt x="650923" y="1769741"/>
                  <a:pt x="647986" y="1769741"/>
                </a:cubicBezTo>
                <a:cubicBezTo>
                  <a:pt x="647986" y="1769741"/>
                  <a:pt x="647986" y="1769741"/>
                  <a:pt x="646518" y="1771273"/>
                </a:cubicBezTo>
                <a:cubicBezTo>
                  <a:pt x="646518" y="1771273"/>
                  <a:pt x="646518" y="1769741"/>
                  <a:pt x="646518" y="1769741"/>
                </a:cubicBezTo>
                <a:cubicBezTo>
                  <a:pt x="645049" y="1769741"/>
                  <a:pt x="646518" y="1771273"/>
                  <a:pt x="645049" y="1771273"/>
                </a:cubicBezTo>
                <a:cubicBezTo>
                  <a:pt x="645049" y="1771273"/>
                  <a:pt x="645049" y="1771273"/>
                  <a:pt x="643581" y="1771273"/>
                </a:cubicBezTo>
                <a:cubicBezTo>
                  <a:pt x="643581" y="1769741"/>
                  <a:pt x="643581" y="1771273"/>
                  <a:pt x="643581" y="1769741"/>
                </a:cubicBezTo>
                <a:cubicBezTo>
                  <a:pt x="643581" y="1769741"/>
                  <a:pt x="643581" y="1771273"/>
                  <a:pt x="642112" y="1771273"/>
                </a:cubicBezTo>
                <a:cubicBezTo>
                  <a:pt x="642112" y="1769741"/>
                  <a:pt x="642112" y="1771273"/>
                  <a:pt x="640644" y="1771273"/>
                </a:cubicBezTo>
                <a:cubicBezTo>
                  <a:pt x="639175" y="1769741"/>
                  <a:pt x="637707" y="1771273"/>
                  <a:pt x="636239" y="1771273"/>
                </a:cubicBezTo>
                <a:cubicBezTo>
                  <a:pt x="634770" y="1769741"/>
                  <a:pt x="634770" y="1769741"/>
                  <a:pt x="634770" y="1771273"/>
                </a:cubicBezTo>
                <a:cubicBezTo>
                  <a:pt x="634770" y="1769741"/>
                  <a:pt x="634770" y="1769741"/>
                  <a:pt x="634770" y="1769741"/>
                </a:cubicBezTo>
                <a:cubicBezTo>
                  <a:pt x="633302" y="1769741"/>
                  <a:pt x="633302" y="1769741"/>
                  <a:pt x="631833" y="1769741"/>
                </a:cubicBezTo>
                <a:cubicBezTo>
                  <a:pt x="628896" y="1769741"/>
                  <a:pt x="625959" y="1769741"/>
                  <a:pt x="623022" y="1769741"/>
                </a:cubicBezTo>
                <a:cubicBezTo>
                  <a:pt x="621554" y="1769741"/>
                  <a:pt x="621554" y="1771273"/>
                  <a:pt x="620085" y="1769741"/>
                </a:cubicBezTo>
                <a:cubicBezTo>
                  <a:pt x="620085" y="1769741"/>
                  <a:pt x="620085" y="1771273"/>
                  <a:pt x="618617" y="1771273"/>
                </a:cubicBezTo>
                <a:cubicBezTo>
                  <a:pt x="618617" y="1769741"/>
                  <a:pt x="618617" y="1769741"/>
                  <a:pt x="618617" y="1769741"/>
                </a:cubicBezTo>
                <a:cubicBezTo>
                  <a:pt x="617148" y="1769741"/>
                  <a:pt x="615680" y="1769741"/>
                  <a:pt x="614211" y="1769741"/>
                </a:cubicBezTo>
                <a:cubicBezTo>
                  <a:pt x="614211" y="1771273"/>
                  <a:pt x="614211" y="1771273"/>
                  <a:pt x="614211" y="1771273"/>
                </a:cubicBezTo>
                <a:cubicBezTo>
                  <a:pt x="612743" y="1771273"/>
                  <a:pt x="611275" y="1771273"/>
                  <a:pt x="611275" y="1771273"/>
                </a:cubicBezTo>
                <a:cubicBezTo>
                  <a:pt x="611275" y="1771273"/>
                  <a:pt x="612743" y="1771273"/>
                  <a:pt x="612743" y="1769741"/>
                </a:cubicBezTo>
                <a:cubicBezTo>
                  <a:pt x="612743" y="1769741"/>
                  <a:pt x="612743" y="1771273"/>
                  <a:pt x="611275" y="1769741"/>
                </a:cubicBezTo>
                <a:cubicBezTo>
                  <a:pt x="611275" y="1769741"/>
                  <a:pt x="611275" y="1769741"/>
                  <a:pt x="609806" y="1769741"/>
                </a:cubicBezTo>
                <a:cubicBezTo>
                  <a:pt x="608338" y="1771273"/>
                  <a:pt x="605400" y="1769741"/>
                  <a:pt x="603932" y="1771273"/>
                </a:cubicBezTo>
                <a:lnTo>
                  <a:pt x="600995" y="1771273"/>
                </a:lnTo>
                <a:cubicBezTo>
                  <a:pt x="600995" y="1769741"/>
                  <a:pt x="599527" y="1771273"/>
                  <a:pt x="599527" y="1771273"/>
                </a:cubicBezTo>
                <a:cubicBezTo>
                  <a:pt x="596590" y="1771273"/>
                  <a:pt x="593653" y="1771273"/>
                  <a:pt x="592184" y="1771273"/>
                </a:cubicBezTo>
                <a:cubicBezTo>
                  <a:pt x="589247" y="1771273"/>
                  <a:pt x="587779" y="1771273"/>
                  <a:pt x="586311" y="1771273"/>
                </a:cubicBezTo>
                <a:cubicBezTo>
                  <a:pt x="586311" y="1772805"/>
                  <a:pt x="584842" y="1772805"/>
                  <a:pt x="584842" y="1771273"/>
                </a:cubicBezTo>
                <a:cubicBezTo>
                  <a:pt x="584842" y="1771273"/>
                  <a:pt x="583373" y="1772805"/>
                  <a:pt x="583373" y="1771273"/>
                </a:cubicBezTo>
                <a:cubicBezTo>
                  <a:pt x="581905" y="1771273"/>
                  <a:pt x="581905" y="1771273"/>
                  <a:pt x="581905" y="1771273"/>
                </a:cubicBezTo>
                <a:cubicBezTo>
                  <a:pt x="580436" y="1771273"/>
                  <a:pt x="580436" y="1771273"/>
                  <a:pt x="578968" y="1771273"/>
                </a:cubicBezTo>
                <a:cubicBezTo>
                  <a:pt x="578968" y="1771273"/>
                  <a:pt x="577500" y="1771273"/>
                  <a:pt x="577500" y="1772805"/>
                </a:cubicBezTo>
                <a:cubicBezTo>
                  <a:pt x="576031" y="1772805"/>
                  <a:pt x="574563" y="1772805"/>
                  <a:pt x="574563" y="1771273"/>
                </a:cubicBezTo>
                <a:lnTo>
                  <a:pt x="573094" y="1771273"/>
                </a:lnTo>
                <a:lnTo>
                  <a:pt x="571626" y="1771273"/>
                </a:lnTo>
                <a:cubicBezTo>
                  <a:pt x="571626" y="1771273"/>
                  <a:pt x="571626" y="1772805"/>
                  <a:pt x="570157" y="1772805"/>
                </a:cubicBezTo>
                <a:cubicBezTo>
                  <a:pt x="570157" y="1772805"/>
                  <a:pt x="568689" y="1771273"/>
                  <a:pt x="567220" y="1772805"/>
                </a:cubicBezTo>
                <a:cubicBezTo>
                  <a:pt x="567220" y="1771273"/>
                  <a:pt x="567220" y="1771273"/>
                  <a:pt x="567220" y="1771273"/>
                </a:cubicBezTo>
                <a:lnTo>
                  <a:pt x="565752" y="1771273"/>
                </a:lnTo>
                <a:lnTo>
                  <a:pt x="543724" y="1771273"/>
                </a:lnTo>
                <a:cubicBezTo>
                  <a:pt x="543724" y="1771273"/>
                  <a:pt x="542256" y="1771273"/>
                  <a:pt x="542256" y="1771273"/>
                </a:cubicBezTo>
                <a:cubicBezTo>
                  <a:pt x="540788" y="1771273"/>
                  <a:pt x="539320" y="1771273"/>
                  <a:pt x="537851" y="1771273"/>
                </a:cubicBezTo>
                <a:cubicBezTo>
                  <a:pt x="536383" y="1771273"/>
                  <a:pt x="536383" y="1771273"/>
                  <a:pt x="536383" y="1771273"/>
                </a:cubicBezTo>
                <a:cubicBezTo>
                  <a:pt x="531977" y="1771273"/>
                  <a:pt x="529040" y="1771273"/>
                  <a:pt x="526103" y="1771273"/>
                </a:cubicBezTo>
                <a:cubicBezTo>
                  <a:pt x="526103" y="1769741"/>
                  <a:pt x="526103" y="1771273"/>
                  <a:pt x="524635" y="1771273"/>
                </a:cubicBezTo>
                <a:cubicBezTo>
                  <a:pt x="524635" y="1771273"/>
                  <a:pt x="524635" y="1771273"/>
                  <a:pt x="524635" y="1769741"/>
                </a:cubicBezTo>
                <a:cubicBezTo>
                  <a:pt x="524635" y="1769741"/>
                  <a:pt x="523166" y="1771273"/>
                  <a:pt x="523166" y="1769741"/>
                </a:cubicBezTo>
                <a:cubicBezTo>
                  <a:pt x="521698" y="1769741"/>
                  <a:pt x="521698" y="1771273"/>
                  <a:pt x="520229" y="1769741"/>
                </a:cubicBezTo>
                <a:cubicBezTo>
                  <a:pt x="518761" y="1769741"/>
                  <a:pt x="518761" y="1769741"/>
                  <a:pt x="518761" y="1769741"/>
                </a:cubicBezTo>
                <a:cubicBezTo>
                  <a:pt x="517293" y="1769741"/>
                  <a:pt x="517293" y="1769741"/>
                  <a:pt x="515824" y="1769741"/>
                </a:cubicBezTo>
                <a:cubicBezTo>
                  <a:pt x="512887" y="1769741"/>
                  <a:pt x="509950" y="1769741"/>
                  <a:pt x="507013" y="1769741"/>
                </a:cubicBezTo>
                <a:cubicBezTo>
                  <a:pt x="507013" y="1769741"/>
                  <a:pt x="507013" y="1769741"/>
                  <a:pt x="505545" y="1769741"/>
                </a:cubicBezTo>
                <a:cubicBezTo>
                  <a:pt x="505545" y="1769741"/>
                  <a:pt x="504076" y="1769741"/>
                  <a:pt x="504076" y="1769741"/>
                </a:cubicBezTo>
                <a:cubicBezTo>
                  <a:pt x="502608" y="1769741"/>
                  <a:pt x="499671" y="1771273"/>
                  <a:pt x="499671" y="1769741"/>
                </a:cubicBezTo>
                <a:cubicBezTo>
                  <a:pt x="498202" y="1769741"/>
                  <a:pt x="498202" y="1769741"/>
                  <a:pt x="496734" y="1769741"/>
                </a:cubicBezTo>
                <a:cubicBezTo>
                  <a:pt x="495265" y="1769741"/>
                  <a:pt x="490860" y="1769741"/>
                  <a:pt x="490860" y="1769741"/>
                </a:cubicBezTo>
                <a:cubicBezTo>
                  <a:pt x="489392" y="1769741"/>
                  <a:pt x="489392" y="1769741"/>
                  <a:pt x="489392" y="1769741"/>
                </a:cubicBezTo>
                <a:cubicBezTo>
                  <a:pt x="487923" y="1769741"/>
                  <a:pt x="486454" y="1769741"/>
                  <a:pt x="484986" y="1769741"/>
                </a:cubicBezTo>
                <a:cubicBezTo>
                  <a:pt x="484986" y="1769741"/>
                  <a:pt x="483517" y="1769741"/>
                  <a:pt x="482049" y="1769741"/>
                </a:cubicBezTo>
                <a:cubicBezTo>
                  <a:pt x="482049" y="1769741"/>
                  <a:pt x="482049" y="1769741"/>
                  <a:pt x="480581" y="1769741"/>
                </a:cubicBezTo>
                <a:cubicBezTo>
                  <a:pt x="479112" y="1769741"/>
                  <a:pt x="476175" y="1769741"/>
                  <a:pt x="474707" y="1769741"/>
                </a:cubicBezTo>
                <a:lnTo>
                  <a:pt x="473238" y="1769741"/>
                </a:lnTo>
                <a:cubicBezTo>
                  <a:pt x="473238" y="1769741"/>
                  <a:pt x="473238" y="1769741"/>
                  <a:pt x="474707" y="1771273"/>
                </a:cubicBezTo>
                <a:cubicBezTo>
                  <a:pt x="473238" y="1771273"/>
                  <a:pt x="473238" y="1771273"/>
                  <a:pt x="473238" y="1771273"/>
                </a:cubicBezTo>
                <a:cubicBezTo>
                  <a:pt x="470301" y="1771273"/>
                  <a:pt x="467365" y="1771273"/>
                  <a:pt x="465896" y="1771273"/>
                </a:cubicBezTo>
                <a:cubicBezTo>
                  <a:pt x="464427" y="1769741"/>
                  <a:pt x="462959" y="1771273"/>
                  <a:pt x="461490" y="1769741"/>
                </a:cubicBezTo>
                <a:cubicBezTo>
                  <a:pt x="460022" y="1769741"/>
                  <a:pt x="461490" y="1771273"/>
                  <a:pt x="460022" y="1771273"/>
                </a:cubicBezTo>
                <a:cubicBezTo>
                  <a:pt x="460022" y="1771273"/>
                  <a:pt x="460022" y="1771273"/>
                  <a:pt x="460022" y="1769741"/>
                </a:cubicBezTo>
                <a:cubicBezTo>
                  <a:pt x="460022" y="1769741"/>
                  <a:pt x="460022" y="1769741"/>
                  <a:pt x="458554" y="1771273"/>
                </a:cubicBezTo>
                <a:cubicBezTo>
                  <a:pt x="458554" y="1771273"/>
                  <a:pt x="457085" y="1769741"/>
                  <a:pt x="457085" y="1771273"/>
                </a:cubicBezTo>
                <a:lnTo>
                  <a:pt x="455617" y="1771273"/>
                </a:lnTo>
                <a:cubicBezTo>
                  <a:pt x="455617" y="1771273"/>
                  <a:pt x="454148" y="1771273"/>
                  <a:pt x="454148" y="1771273"/>
                </a:cubicBezTo>
                <a:cubicBezTo>
                  <a:pt x="454148" y="1771273"/>
                  <a:pt x="454148" y="1771273"/>
                  <a:pt x="452680" y="1771273"/>
                </a:cubicBezTo>
                <a:lnTo>
                  <a:pt x="448274" y="1771273"/>
                </a:lnTo>
                <a:cubicBezTo>
                  <a:pt x="449743" y="1771273"/>
                  <a:pt x="452680" y="1771273"/>
                  <a:pt x="454148" y="1772805"/>
                </a:cubicBezTo>
                <a:lnTo>
                  <a:pt x="445338" y="1772805"/>
                </a:lnTo>
                <a:cubicBezTo>
                  <a:pt x="445338" y="1774338"/>
                  <a:pt x="446806" y="1772805"/>
                  <a:pt x="446806" y="1774338"/>
                </a:cubicBezTo>
                <a:cubicBezTo>
                  <a:pt x="448274" y="1774338"/>
                  <a:pt x="449743" y="1772805"/>
                  <a:pt x="449743" y="1774338"/>
                </a:cubicBezTo>
                <a:lnTo>
                  <a:pt x="452680" y="1774338"/>
                </a:lnTo>
                <a:cubicBezTo>
                  <a:pt x="452680" y="1774338"/>
                  <a:pt x="454148" y="1774338"/>
                  <a:pt x="454148" y="1774338"/>
                </a:cubicBezTo>
                <a:cubicBezTo>
                  <a:pt x="455617" y="1774338"/>
                  <a:pt x="455617" y="1774338"/>
                  <a:pt x="455617" y="1774338"/>
                </a:cubicBezTo>
                <a:cubicBezTo>
                  <a:pt x="458554" y="1774338"/>
                  <a:pt x="461490" y="1774338"/>
                  <a:pt x="464427" y="1775870"/>
                </a:cubicBezTo>
                <a:cubicBezTo>
                  <a:pt x="464427" y="1775870"/>
                  <a:pt x="461490" y="1775870"/>
                  <a:pt x="460022" y="1775870"/>
                </a:cubicBezTo>
                <a:cubicBezTo>
                  <a:pt x="460022" y="1775870"/>
                  <a:pt x="458554" y="1775870"/>
                  <a:pt x="458554" y="1775870"/>
                </a:cubicBezTo>
                <a:cubicBezTo>
                  <a:pt x="458554" y="1775870"/>
                  <a:pt x="457085" y="1775870"/>
                  <a:pt x="457085" y="1775870"/>
                </a:cubicBezTo>
                <a:cubicBezTo>
                  <a:pt x="455617" y="1775870"/>
                  <a:pt x="455617" y="1775870"/>
                  <a:pt x="455617" y="1775870"/>
                </a:cubicBezTo>
                <a:cubicBezTo>
                  <a:pt x="455617" y="1775870"/>
                  <a:pt x="454148" y="1775870"/>
                  <a:pt x="454148" y="1775870"/>
                </a:cubicBezTo>
                <a:cubicBezTo>
                  <a:pt x="452680" y="1775870"/>
                  <a:pt x="452680" y="1775870"/>
                  <a:pt x="452680" y="1775870"/>
                </a:cubicBezTo>
                <a:cubicBezTo>
                  <a:pt x="451211" y="1775870"/>
                  <a:pt x="451211" y="1775870"/>
                  <a:pt x="451211" y="1775870"/>
                </a:cubicBezTo>
                <a:cubicBezTo>
                  <a:pt x="449743" y="1775870"/>
                  <a:pt x="448274" y="1775870"/>
                  <a:pt x="448274" y="1775870"/>
                </a:cubicBezTo>
                <a:cubicBezTo>
                  <a:pt x="446806" y="1774338"/>
                  <a:pt x="446806" y="1775870"/>
                  <a:pt x="445338" y="1775870"/>
                </a:cubicBezTo>
                <a:cubicBezTo>
                  <a:pt x="443869" y="1775870"/>
                  <a:pt x="445338" y="1774338"/>
                  <a:pt x="443869" y="1774338"/>
                </a:cubicBezTo>
                <a:cubicBezTo>
                  <a:pt x="442401" y="1774338"/>
                  <a:pt x="440932" y="1774338"/>
                  <a:pt x="440932" y="1774338"/>
                </a:cubicBezTo>
                <a:cubicBezTo>
                  <a:pt x="439463" y="1774338"/>
                  <a:pt x="437995" y="1774338"/>
                  <a:pt x="435058" y="1774338"/>
                </a:cubicBezTo>
                <a:cubicBezTo>
                  <a:pt x="435058" y="1774338"/>
                  <a:pt x="435058" y="1774338"/>
                  <a:pt x="433590" y="1774338"/>
                </a:cubicBezTo>
                <a:cubicBezTo>
                  <a:pt x="433590" y="1775870"/>
                  <a:pt x="433590" y="1774338"/>
                  <a:pt x="433590" y="1775870"/>
                </a:cubicBezTo>
                <a:cubicBezTo>
                  <a:pt x="432121" y="1775870"/>
                  <a:pt x="432121" y="1775870"/>
                  <a:pt x="430653" y="1775870"/>
                </a:cubicBezTo>
                <a:cubicBezTo>
                  <a:pt x="430653" y="1775870"/>
                  <a:pt x="429184" y="1775870"/>
                  <a:pt x="429184" y="1775870"/>
                </a:cubicBezTo>
                <a:cubicBezTo>
                  <a:pt x="427716" y="1775870"/>
                  <a:pt x="427716" y="1775870"/>
                  <a:pt x="427716" y="1775870"/>
                </a:cubicBezTo>
                <a:cubicBezTo>
                  <a:pt x="426247" y="1775870"/>
                  <a:pt x="426247" y="1775870"/>
                  <a:pt x="426247" y="1775870"/>
                </a:cubicBezTo>
                <a:lnTo>
                  <a:pt x="424778" y="1775870"/>
                </a:lnTo>
                <a:lnTo>
                  <a:pt x="423310" y="1775870"/>
                </a:lnTo>
                <a:lnTo>
                  <a:pt x="421842" y="1775870"/>
                </a:lnTo>
                <a:cubicBezTo>
                  <a:pt x="421842" y="1775870"/>
                  <a:pt x="421842" y="1775870"/>
                  <a:pt x="420374" y="1775870"/>
                </a:cubicBezTo>
                <a:cubicBezTo>
                  <a:pt x="420374" y="1775870"/>
                  <a:pt x="418905" y="1775870"/>
                  <a:pt x="418905" y="1775870"/>
                </a:cubicBezTo>
                <a:cubicBezTo>
                  <a:pt x="418905" y="1775870"/>
                  <a:pt x="417437" y="1775870"/>
                  <a:pt x="417437" y="1774338"/>
                </a:cubicBezTo>
                <a:cubicBezTo>
                  <a:pt x="415968" y="1775870"/>
                  <a:pt x="415968" y="1775870"/>
                  <a:pt x="414499" y="1775870"/>
                </a:cubicBezTo>
                <a:cubicBezTo>
                  <a:pt x="413031" y="1775870"/>
                  <a:pt x="411562" y="1774338"/>
                  <a:pt x="411562" y="1775870"/>
                </a:cubicBezTo>
                <a:cubicBezTo>
                  <a:pt x="411562" y="1775870"/>
                  <a:pt x="411562" y="1774338"/>
                  <a:pt x="411562" y="1774338"/>
                </a:cubicBezTo>
                <a:lnTo>
                  <a:pt x="408626" y="1774338"/>
                </a:lnTo>
                <a:cubicBezTo>
                  <a:pt x="408626" y="1774338"/>
                  <a:pt x="407157" y="1774338"/>
                  <a:pt x="407157" y="1774338"/>
                </a:cubicBezTo>
                <a:lnTo>
                  <a:pt x="405689" y="1774338"/>
                </a:lnTo>
                <a:lnTo>
                  <a:pt x="404220" y="1774338"/>
                </a:lnTo>
                <a:lnTo>
                  <a:pt x="401283" y="1774338"/>
                </a:lnTo>
                <a:cubicBezTo>
                  <a:pt x="399814" y="1774338"/>
                  <a:pt x="398346" y="1774338"/>
                  <a:pt x="396878" y="1772805"/>
                </a:cubicBezTo>
                <a:cubicBezTo>
                  <a:pt x="395410" y="1772805"/>
                  <a:pt x="395410" y="1772805"/>
                  <a:pt x="395410" y="1772805"/>
                </a:cubicBezTo>
                <a:cubicBezTo>
                  <a:pt x="395410" y="1771273"/>
                  <a:pt x="393941" y="1772805"/>
                  <a:pt x="393941" y="1772805"/>
                </a:cubicBezTo>
                <a:cubicBezTo>
                  <a:pt x="393941" y="1771273"/>
                  <a:pt x="393941" y="1771273"/>
                  <a:pt x="393941" y="1771273"/>
                </a:cubicBezTo>
                <a:cubicBezTo>
                  <a:pt x="393941" y="1771273"/>
                  <a:pt x="395410" y="1771273"/>
                  <a:pt x="395410" y="1771273"/>
                </a:cubicBezTo>
                <a:cubicBezTo>
                  <a:pt x="395410" y="1771273"/>
                  <a:pt x="396878" y="1771273"/>
                  <a:pt x="396878" y="1771273"/>
                </a:cubicBezTo>
                <a:cubicBezTo>
                  <a:pt x="396878" y="1771273"/>
                  <a:pt x="398346" y="1771273"/>
                  <a:pt x="398346" y="1771273"/>
                </a:cubicBezTo>
                <a:cubicBezTo>
                  <a:pt x="398346" y="1771273"/>
                  <a:pt x="399814" y="1771273"/>
                  <a:pt x="399814" y="1771273"/>
                </a:cubicBezTo>
                <a:cubicBezTo>
                  <a:pt x="401283" y="1771273"/>
                  <a:pt x="402752" y="1771273"/>
                  <a:pt x="402752" y="1769741"/>
                </a:cubicBezTo>
                <a:cubicBezTo>
                  <a:pt x="401283" y="1769741"/>
                  <a:pt x="399814" y="1771273"/>
                  <a:pt x="398346" y="1771273"/>
                </a:cubicBezTo>
                <a:cubicBezTo>
                  <a:pt x="399814" y="1769741"/>
                  <a:pt x="398346" y="1769741"/>
                  <a:pt x="398346" y="1769741"/>
                </a:cubicBezTo>
                <a:cubicBezTo>
                  <a:pt x="398346" y="1769741"/>
                  <a:pt x="398346" y="1769741"/>
                  <a:pt x="399814" y="1769741"/>
                </a:cubicBezTo>
                <a:cubicBezTo>
                  <a:pt x="398346" y="1768208"/>
                  <a:pt x="396878" y="1768208"/>
                  <a:pt x="396878" y="1768208"/>
                </a:cubicBezTo>
                <a:cubicBezTo>
                  <a:pt x="396878" y="1766676"/>
                  <a:pt x="395410" y="1768208"/>
                  <a:pt x="395410" y="1768208"/>
                </a:cubicBezTo>
                <a:cubicBezTo>
                  <a:pt x="393941" y="1768208"/>
                  <a:pt x="395410" y="1766676"/>
                  <a:pt x="393941" y="1766676"/>
                </a:cubicBezTo>
                <a:cubicBezTo>
                  <a:pt x="393941" y="1766676"/>
                  <a:pt x="392472" y="1766676"/>
                  <a:pt x="392472" y="1768208"/>
                </a:cubicBezTo>
                <a:cubicBezTo>
                  <a:pt x="392472" y="1766676"/>
                  <a:pt x="391004" y="1766676"/>
                  <a:pt x="391004" y="1766676"/>
                </a:cubicBezTo>
                <a:cubicBezTo>
                  <a:pt x="389535" y="1766676"/>
                  <a:pt x="385130" y="1766676"/>
                  <a:pt x="383662" y="1768208"/>
                </a:cubicBezTo>
                <a:cubicBezTo>
                  <a:pt x="382193" y="1768208"/>
                  <a:pt x="380725" y="1768208"/>
                  <a:pt x="380725" y="1768208"/>
                </a:cubicBezTo>
                <a:cubicBezTo>
                  <a:pt x="380725" y="1766676"/>
                  <a:pt x="382193" y="1768208"/>
                  <a:pt x="383662" y="1766676"/>
                </a:cubicBezTo>
                <a:cubicBezTo>
                  <a:pt x="382193" y="1766676"/>
                  <a:pt x="379256" y="1766676"/>
                  <a:pt x="377788" y="1766676"/>
                </a:cubicBezTo>
                <a:cubicBezTo>
                  <a:pt x="377788" y="1765144"/>
                  <a:pt x="380725" y="1766676"/>
                  <a:pt x="380725" y="1765144"/>
                </a:cubicBezTo>
                <a:cubicBezTo>
                  <a:pt x="380725" y="1765144"/>
                  <a:pt x="379256" y="1765144"/>
                  <a:pt x="379256" y="1765144"/>
                </a:cubicBezTo>
                <a:lnTo>
                  <a:pt x="377788" y="1765144"/>
                </a:lnTo>
                <a:cubicBezTo>
                  <a:pt x="379256" y="1763611"/>
                  <a:pt x="380725" y="1763611"/>
                  <a:pt x="382193" y="1763611"/>
                </a:cubicBezTo>
                <a:cubicBezTo>
                  <a:pt x="382193" y="1762079"/>
                  <a:pt x="382193" y="1763611"/>
                  <a:pt x="382193" y="1762079"/>
                </a:cubicBezTo>
                <a:cubicBezTo>
                  <a:pt x="382193" y="1762079"/>
                  <a:pt x="382193" y="1762079"/>
                  <a:pt x="383662" y="1760546"/>
                </a:cubicBezTo>
                <a:cubicBezTo>
                  <a:pt x="382193" y="1760546"/>
                  <a:pt x="382193" y="1760546"/>
                  <a:pt x="380725" y="1760546"/>
                </a:cubicBezTo>
                <a:cubicBezTo>
                  <a:pt x="379256" y="1760546"/>
                  <a:pt x="379256" y="1760546"/>
                  <a:pt x="377788" y="1760546"/>
                </a:cubicBezTo>
                <a:lnTo>
                  <a:pt x="376319" y="1760546"/>
                </a:lnTo>
                <a:cubicBezTo>
                  <a:pt x="376319" y="1760546"/>
                  <a:pt x="376319" y="1759014"/>
                  <a:pt x="376319" y="1759014"/>
                </a:cubicBezTo>
                <a:cubicBezTo>
                  <a:pt x="376319" y="1759014"/>
                  <a:pt x="377788" y="1759014"/>
                  <a:pt x="376319" y="1757481"/>
                </a:cubicBezTo>
                <a:lnTo>
                  <a:pt x="377788" y="1757481"/>
                </a:lnTo>
                <a:cubicBezTo>
                  <a:pt x="377788" y="1757481"/>
                  <a:pt x="379256" y="1757481"/>
                  <a:pt x="380725" y="1757481"/>
                </a:cubicBezTo>
                <a:cubicBezTo>
                  <a:pt x="382193" y="1755949"/>
                  <a:pt x="383662" y="1755949"/>
                  <a:pt x="385130" y="1755949"/>
                </a:cubicBezTo>
                <a:cubicBezTo>
                  <a:pt x="385130" y="1755949"/>
                  <a:pt x="383662" y="1755949"/>
                  <a:pt x="383662" y="1755949"/>
                </a:cubicBezTo>
                <a:cubicBezTo>
                  <a:pt x="382193" y="1755949"/>
                  <a:pt x="382193" y="1755949"/>
                  <a:pt x="380725" y="1755949"/>
                </a:cubicBezTo>
                <a:cubicBezTo>
                  <a:pt x="380725" y="1755949"/>
                  <a:pt x="379256" y="1755949"/>
                  <a:pt x="379256" y="1755949"/>
                </a:cubicBezTo>
                <a:cubicBezTo>
                  <a:pt x="379256" y="1755949"/>
                  <a:pt x="377788" y="1755949"/>
                  <a:pt x="377788" y="1755949"/>
                </a:cubicBezTo>
                <a:lnTo>
                  <a:pt x="376319" y="1755949"/>
                </a:lnTo>
                <a:cubicBezTo>
                  <a:pt x="377788" y="1755949"/>
                  <a:pt x="377788" y="1754417"/>
                  <a:pt x="379256" y="1754417"/>
                </a:cubicBezTo>
                <a:cubicBezTo>
                  <a:pt x="377788" y="1754417"/>
                  <a:pt x="374851" y="1754417"/>
                  <a:pt x="373383" y="1754417"/>
                </a:cubicBezTo>
                <a:cubicBezTo>
                  <a:pt x="371914" y="1754417"/>
                  <a:pt x="370446" y="1754417"/>
                  <a:pt x="370446" y="1754417"/>
                </a:cubicBezTo>
                <a:cubicBezTo>
                  <a:pt x="368977" y="1752885"/>
                  <a:pt x="371914" y="1752885"/>
                  <a:pt x="371914" y="1751352"/>
                </a:cubicBezTo>
                <a:cubicBezTo>
                  <a:pt x="373383" y="1751352"/>
                  <a:pt x="373383" y="1749820"/>
                  <a:pt x="373383" y="1749820"/>
                </a:cubicBezTo>
                <a:cubicBezTo>
                  <a:pt x="373383" y="1749820"/>
                  <a:pt x="373383" y="1749820"/>
                  <a:pt x="371914" y="1749820"/>
                </a:cubicBezTo>
                <a:cubicBezTo>
                  <a:pt x="371914" y="1749820"/>
                  <a:pt x="370446" y="1749820"/>
                  <a:pt x="370446" y="1749820"/>
                </a:cubicBezTo>
                <a:cubicBezTo>
                  <a:pt x="368977" y="1749820"/>
                  <a:pt x="368977" y="1749820"/>
                  <a:pt x="368977" y="1749820"/>
                </a:cubicBezTo>
                <a:cubicBezTo>
                  <a:pt x="368977" y="1748288"/>
                  <a:pt x="368977" y="1748288"/>
                  <a:pt x="367508" y="1748288"/>
                </a:cubicBezTo>
                <a:cubicBezTo>
                  <a:pt x="367508" y="1748288"/>
                  <a:pt x="368977" y="1748288"/>
                  <a:pt x="368977" y="1748288"/>
                </a:cubicBezTo>
                <a:cubicBezTo>
                  <a:pt x="368977" y="1748288"/>
                  <a:pt x="370446" y="1746755"/>
                  <a:pt x="370446" y="1746755"/>
                </a:cubicBezTo>
                <a:cubicBezTo>
                  <a:pt x="370446" y="1746755"/>
                  <a:pt x="368977" y="1746755"/>
                  <a:pt x="368977" y="1746755"/>
                </a:cubicBezTo>
                <a:cubicBezTo>
                  <a:pt x="367508" y="1746755"/>
                  <a:pt x="367508" y="1746755"/>
                  <a:pt x="366040" y="1746755"/>
                </a:cubicBezTo>
                <a:cubicBezTo>
                  <a:pt x="366040" y="1745223"/>
                  <a:pt x="367508" y="1746755"/>
                  <a:pt x="367508" y="1745223"/>
                </a:cubicBezTo>
                <a:cubicBezTo>
                  <a:pt x="368977" y="1745223"/>
                  <a:pt x="367508" y="1745223"/>
                  <a:pt x="368977" y="1745223"/>
                </a:cubicBezTo>
                <a:cubicBezTo>
                  <a:pt x="368977" y="1745223"/>
                  <a:pt x="370446" y="1745223"/>
                  <a:pt x="370446" y="1745223"/>
                </a:cubicBezTo>
                <a:cubicBezTo>
                  <a:pt x="371914" y="1745223"/>
                  <a:pt x="373383" y="1745223"/>
                  <a:pt x="373383" y="1743691"/>
                </a:cubicBezTo>
                <a:cubicBezTo>
                  <a:pt x="373383" y="1743691"/>
                  <a:pt x="371914" y="1743691"/>
                  <a:pt x="371914" y="1743691"/>
                </a:cubicBezTo>
                <a:cubicBezTo>
                  <a:pt x="370446" y="1743691"/>
                  <a:pt x="370446" y="1743691"/>
                  <a:pt x="370446" y="1743691"/>
                </a:cubicBezTo>
                <a:cubicBezTo>
                  <a:pt x="368977" y="1743691"/>
                  <a:pt x="368977" y="1743691"/>
                  <a:pt x="368977" y="1743691"/>
                </a:cubicBezTo>
                <a:cubicBezTo>
                  <a:pt x="367508" y="1743691"/>
                  <a:pt x="368977" y="1742158"/>
                  <a:pt x="367508" y="1742158"/>
                </a:cubicBezTo>
                <a:cubicBezTo>
                  <a:pt x="367508" y="1742158"/>
                  <a:pt x="368977" y="1742158"/>
                  <a:pt x="368977" y="1742158"/>
                </a:cubicBezTo>
                <a:cubicBezTo>
                  <a:pt x="368977" y="1740625"/>
                  <a:pt x="368977" y="1739093"/>
                  <a:pt x="367508" y="1739093"/>
                </a:cubicBezTo>
                <a:cubicBezTo>
                  <a:pt x="367508" y="1739093"/>
                  <a:pt x="368977" y="1739093"/>
                  <a:pt x="368977" y="1737561"/>
                </a:cubicBezTo>
                <a:cubicBezTo>
                  <a:pt x="368977" y="1737561"/>
                  <a:pt x="367508" y="1737561"/>
                  <a:pt x="366040" y="1739093"/>
                </a:cubicBezTo>
                <a:cubicBezTo>
                  <a:pt x="366040" y="1737561"/>
                  <a:pt x="366040" y="1737561"/>
                  <a:pt x="366040" y="1736028"/>
                </a:cubicBezTo>
                <a:cubicBezTo>
                  <a:pt x="366040" y="1734496"/>
                  <a:pt x="366040" y="1734496"/>
                  <a:pt x="366040" y="1734496"/>
                </a:cubicBezTo>
                <a:cubicBezTo>
                  <a:pt x="364571" y="1732964"/>
                  <a:pt x="364571" y="1732964"/>
                  <a:pt x="363103" y="1732964"/>
                </a:cubicBezTo>
                <a:cubicBezTo>
                  <a:pt x="363103" y="1732964"/>
                  <a:pt x="363103" y="1731431"/>
                  <a:pt x="361635" y="1731431"/>
                </a:cubicBezTo>
                <a:cubicBezTo>
                  <a:pt x="363103" y="1731431"/>
                  <a:pt x="361635" y="1731431"/>
                  <a:pt x="361635" y="1729899"/>
                </a:cubicBezTo>
                <a:cubicBezTo>
                  <a:pt x="361635" y="1728367"/>
                  <a:pt x="363103" y="1728367"/>
                  <a:pt x="363103" y="1726834"/>
                </a:cubicBezTo>
                <a:cubicBezTo>
                  <a:pt x="363103" y="1725302"/>
                  <a:pt x="363103" y="1725302"/>
                  <a:pt x="364571" y="1725302"/>
                </a:cubicBezTo>
                <a:cubicBezTo>
                  <a:pt x="364571" y="1723769"/>
                  <a:pt x="364571" y="1723769"/>
                  <a:pt x="364571" y="1723769"/>
                </a:cubicBezTo>
                <a:cubicBezTo>
                  <a:pt x="364571" y="1723769"/>
                  <a:pt x="366040" y="1723769"/>
                  <a:pt x="366040" y="1722237"/>
                </a:cubicBezTo>
                <a:cubicBezTo>
                  <a:pt x="366040" y="1722237"/>
                  <a:pt x="364571" y="1722237"/>
                  <a:pt x="364571" y="1722237"/>
                </a:cubicBezTo>
                <a:cubicBezTo>
                  <a:pt x="364571" y="1720705"/>
                  <a:pt x="364571" y="1720705"/>
                  <a:pt x="363103" y="1720705"/>
                </a:cubicBezTo>
                <a:cubicBezTo>
                  <a:pt x="363103" y="1720705"/>
                  <a:pt x="364571" y="1720705"/>
                  <a:pt x="364571" y="1719172"/>
                </a:cubicBezTo>
                <a:cubicBezTo>
                  <a:pt x="364571" y="1719172"/>
                  <a:pt x="364571" y="1719172"/>
                  <a:pt x="364571" y="1716108"/>
                </a:cubicBezTo>
                <a:cubicBezTo>
                  <a:pt x="364571" y="1716108"/>
                  <a:pt x="364571" y="1716108"/>
                  <a:pt x="364571" y="1714575"/>
                </a:cubicBezTo>
                <a:cubicBezTo>
                  <a:pt x="366040" y="1714575"/>
                  <a:pt x="364571" y="1713043"/>
                  <a:pt x="366040" y="1713043"/>
                </a:cubicBezTo>
                <a:cubicBezTo>
                  <a:pt x="366040" y="1711511"/>
                  <a:pt x="366040" y="1711511"/>
                  <a:pt x="367508" y="1711511"/>
                </a:cubicBezTo>
                <a:cubicBezTo>
                  <a:pt x="367508" y="1711511"/>
                  <a:pt x="366040" y="1709978"/>
                  <a:pt x="366040" y="1709978"/>
                </a:cubicBezTo>
                <a:cubicBezTo>
                  <a:pt x="366040" y="1708446"/>
                  <a:pt x="364571" y="1709978"/>
                  <a:pt x="364571" y="1708446"/>
                </a:cubicBezTo>
                <a:cubicBezTo>
                  <a:pt x="364571" y="1708446"/>
                  <a:pt x="364571" y="1708446"/>
                  <a:pt x="364571" y="1706914"/>
                </a:cubicBezTo>
                <a:cubicBezTo>
                  <a:pt x="364571" y="1706914"/>
                  <a:pt x="366040" y="1706914"/>
                  <a:pt x="366040" y="1706914"/>
                </a:cubicBezTo>
                <a:cubicBezTo>
                  <a:pt x="367508" y="1706914"/>
                  <a:pt x="367508" y="1706914"/>
                  <a:pt x="370446" y="1706914"/>
                </a:cubicBezTo>
                <a:cubicBezTo>
                  <a:pt x="370446" y="1706914"/>
                  <a:pt x="370446" y="1706914"/>
                  <a:pt x="370446" y="1705381"/>
                </a:cubicBezTo>
                <a:cubicBezTo>
                  <a:pt x="368977" y="1705381"/>
                  <a:pt x="368977" y="1705381"/>
                  <a:pt x="368977" y="1705381"/>
                </a:cubicBezTo>
                <a:cubicBezTo>
                  <a:pt x="368977" y="1705381"/>
                  <a:pt x="368977" y="1705381"/>
                  <a:pt x="367508" y="1705381"/>
                </a:cubicBezTo>
                <a:cubicBezTo>
                  <a:pt x="366040" y="1705381"/>
                  <a:pt x="366040" y="1705381"/>
                  <a:pt x="366040" y="1705381"/>
                </a:cubicBezTo>
                <a:cubicBezTo>
                  <a:pt x="366040" y="1703848"/>
                  <a:pt x="366040" y="1703848"/>
                  <a:pt x="366040" y="1703848"/>
                </a:cubicBezTo>
                <a:cubicBezTo>
                  <a:pt x="367508" y="1703848"/>
                  <a:pt x="367508" y="1703848"/>
                  <a:pt x="367508" y="1702316"/>
                </a:cubicBezTo>
                <a:cubicBezTo>
                  <a:pt x="366040" y="1702316"/>
                  <a:pt x="366040" y="1702316"/>
                  <a:pt x="366040" y="1702316"/>
                </a:cubicBezTo>
                <a:lnTo>
                  <a:pt x="358698" y="1702316"/>
                </a:lnTo>
                <a:cubicBezTo>
                  <a:pt x="358698" y="1702316"/>
                  <a:pt x="358698" y="1700784"/>
                  <a:pt x="358698" y="1700784"/>
                </a:cubicBezTo>
                <a:lnTo>
                  <a:pt x="366040" y="1700784"/>
                </a:lnTo>
                <a:cubicBezTo>
                  <a:pt x="366040" y="1699251"/>
                  <a:pt x="367508" y="1699251"/>
                  <a:pt x="367508" y="1699251"/>
                </a:cubicBezTo>
                <a:cubicBezTo>
                  <a:pt x="367508" y="1699251"/>
                  <a:pt x="367508" y="1699251"/>
                  <a:pt x="368977" y="1699251"/>
                </a:cubicBezTo>
                <a:cubicBezTo>
                  <a:pt x="368977" y="1699251"/>
                  <a:pt x="368977" y="1699251"/>
                  <a:pt x="370446" y="1699251"/>
                </a:cubicBezTo>
                <a:cubicBezTo>
                  <a:pt x="373383" y="1699251"/>
                  <a:pt x="374851" y="1697719"/>
                  <a:pt x="377788" y="1697719"/>
                </a:cubicBezTo>
                <a:cubicBezTo>
                  <a:pt x="377788" y="1696187"/>
                  <a:pt x="376319" y="1696187"/>
                  <a:pt x="374851" y="1696187"/>
                </a:cubicBezTo>
                <a:cubicBezTo>
                  <a:pt x="376319" y="1696187"/>
                  <a:pt x="376319" y="1696187"/>
                  <a:pt x="376319" y="1696187"/>
                </a:cubicBezTo>
                <a:cubicBezTo>
                  <a:pt x="377788" y="1696187"/>
                  <a:pt x="379256" y="1696187"/>
                  <a:pt x="380725" y="1696187"/>
                </a:cubicBezTo>
                <a:cubicBezTo>
                  <a:pt x="382193" y="1694654"/>
                  <a:pt x="382193" y="1694654"/>
                  <a:pt x="380725" y="1694654"/>
                </a:cubicBezTo>
                <a:cubicBezTo>
                  <a:pt x="380725" y="1694654"/>
                  <a:pt x="382193" y="1694654"/>
                  <a:pt x="382193" y="1694654"/>
                </a:cubicBezTo>
                <a:lnTo>
                  <a:pt x="383662" y="1694654"/>
                </a:lnTo>
                <a:cubicBezTo>
                  <a:pt x="385130" y="1694654"/>
                  <a:pt x="385130" y="1694654"/>
                  <a:pt x="385130" y="1694654"/>
                </a:cubicBezTo>
                <a:lnTo>
                  <a:pt x="386599" y="1694654"/>
                </a:lnTo>
                <a:cubicBezTo>
                  <a:pt x="386599" y="1694654"/>
                  <a:pt x="388067" y="1694654"/>
                  <a:pt x="388067" y="1694654"/>
                </a:cubicBezTo>
                <a:cubicBezTo>
                  <a:pt x="388067" y="1693122"/>
                  <a:pt x="388067" y="1693122"/>
                  <a:pt x="386599" y="1693122"/>
                </a:cubicBezTo>
                <a:cubicBezTo>
                  <a:pt x="386599" y="1693122"/>
                  <a:pt x="385130" y="1693122"/>
                  <a:pt x="385130" y="1693122"/>
                </a:cubicBezTo>
                <a:cubicBezTo>
                  <a:pt x="383662" y="1693122"/>
                  <a:pt x="383662" y="1694654"/>
                  <a:pt x="382193" y="1693122"/>
                </a:cubicBezTo>
                <a:cubicBezTo>
                  <a:pt x="379256" y="1693122"/>
                  <a:pt x="376319" y="1693122"/>
                  <a:pt x="373383" y="1693122"/>
                </a:cubicBezTo>
                <a:cubicBezTo>
                  <a:pt x="371914" y="1693122"/>
                  <a:pt x="371914" y="1693122"/>
                  <a:pt x="371914" y="1693122"/>
                </a:cubicBezTo>
                <a:cubicBezTo>
                  <a:pt x="370446" y="1693122"/>
                  <a:pt x="370446" y="1693122"/>
                  <a:pt x="370446" y="1693122"/>
                </a:cubicBezTo>
                <a:cubicBezTo>
                  <a:pt x="368977" y="1693122"/>
                  <a:pt x="368977" y="1693122"/>
                  <a:pt x="368977" y="1693122"/>
                </a:cubicBezTo>
                <a:cubicBezTo>
                  <a:pt x="371914" y="1693122"/>
                  <a:pt x="373383" y="1693122"/>
                  <a:pt x="376319" y="1691590"/>
                </a:cubicBezTo>
                <a:cubicBezTo>
                  <a:pt x="379256" y="1691590"/>
                  <a:pt x="380725" y="1691590"/>
                  <a:pt x="383662" y="1691590"/>
                </a:cubicBezTo>
                <a:cubicBezTo>
                  <a:pt x="383662" y="1690058"/>
                  <a:pt x="382193" y="1691590"/>
                  <a:pt x="382193" y="1690058"/>
                </a:cubicBezTo>
                <a:cubicBezTo>
                  <a:pt x="382193" y="1690058"/>
                  <a:pt x="383662" y="1690058"/>
                  <a:pt x="385130" y="1690058"/>
                </a:cubicBezTo>
                <a:cubicBezTo>
                  <a:pt x="385130" y="1690058"/>
                  <a:pt x="385130" y="1690058"/>
                  <a:pt x="386599" y="1690058"/>
                </a:cubicBezTo>
                <a:cubicBezTo>
                  <a:pt x="388067" y="1690058"/>
                  <a:pt x="388067" y="1690058"/>
                  <a:pt x="388067" y="1690058"/>
                </a:cubicBezTo>
                <a:cubicBezTo>
                  <a:pt x="389535" y="1688525"/>
                  <a:pt x="392472" y="1688525"/>
                  <a:pt x="393941" y="1688525"/>
                </a:cubicBezTo>
                <a:cubicBezTo>
                  <a:pt x="395410" y="1688525"/>
                  <a:pt x="396878" y="1688525"/>
                  <a:pt x="399814" y="1688525"/>
                </a:cubicBezTo>
                <a:cubicBezTo>
                  <a:pt x="401283" y="1688525"/>
                  <a:pt x="401283" y="1688525"/>
                  <a:pt x="402752" y="1688525"/>
                </a:cubicBezTo>
                <a:cubicBezTo>
                  <a:pt x="404220" y="1688525"/>
                  <a:pt x="404220" y="1688525"/>
                  <a:pt x="404220" y="1688525"/>
                </a:cubicBezTo>
                <a:cubicBezTo>
                  <a:pt x="405689" y="1688525"/>
                  <a:pt x="405689" y="1688525"/>
                  <a:pt x="405689" y="1686992"/>
                </a:cubicBezTo>
                <a:cubicBezTo>
                  <a:pt x="408626" y="1686992"/>
                  <a:pt x="410094" y="1686992"/>
                  <a:pt x="411562" y="1685460"/>
                </a:cubicBezTo>
                <a:cubicBezTo>
                  <a:pt x="411562" y="1685460"/>
                  <a:pt x="410094" y="1685460"/>
                  <a:pt x="410094" y="1685460"/>
                </a:cubicBezTo>
                <a:cubicBezTo>
                  <a:pt x="408626" y="1685460"/>
                  <a:pt x="408626" y="1685460"/>
                  <a:pt x="407157" y="1685460"/>
                </a:cubicBezTo>
                <a:cubicBezTo>
                  <a:pt x="407157" y="1685460"/>
                  <a:pt x="407157" y="1685460"/>
                  <a:pt x="405689" y="1685460"/>
                </a:cubicBezTo>
                <a:cubicBezTo>
                  <a:pt x="404220" y="1685460"/>
                  <a:pt x="404220" y="1685460"/>
                  <a:pt x="402752" y="1685460"/>
                </a:cubicBezTo>
                <a:cubicBezTo>
                  <a:pt x="401283" y="1685460"/>
                  <a:pt x="401283" y="1685460"/>
                  <a:pt x="401283" y="1685460"/>
                </a:cubicBezTo>
                <a:cubicBezTo>
                  <a:pt x="399814" y="1685460"/>
                  <a:pt x="398346" y="1685460"/>
                  <a:pt x="398346" y="1685460"/>
                </a:cubicBezTo>
                <a:cubicBezTo>
                  <a:pt x="401283" y="1683928"/>
                  <a:pt x="404220" y="1683928"/>
                  <a:pt x="405689" y="1683928"/>
                </a:cubicBezTo>
                <a:cubicBezTo>
                  <a:pt x="407157" y="1683928"/>
                  <a:pt x="408626" y="1683928"/>
                  <a:pt x="410094" y="1683928"/>
                </a:cubicBezTo>
                <a:cubicBezTo>
                  <a:pt x="413031" y="1683928"/>
                  <a:pt x="415968" y="1683928"/>
                  <a:pt x="418905" y="1683928"/>
                </a:cubicBezTo>
                <a:cubicBezTo>
                  <a:pt x="420374" y="1683928"/>
                  <a:pt x="420374" y="1683928"/>
                  <a:pt x="421842" y="1683928"/>
                </a:cubicBezTo>
                <a:cubicBezTo>
                  <a:pt x="423310" y="1683928"/>
                  <a:pt x="423310" y="1683928"/>
                  <a:pt x="423310" y="1683928"/>
                </a:cubicBezTo>
                <a:cubicBezTo>
                  <a:pt x="423310" y="1683928"/>
                  <a:pt x="424778" y="1683928"/>
                  <a:pt x="424778" y="1683928"/>
                </a:cubicBezTo>
                <a:cubicBezTo>
                  <a:pt x="426247" y="1683928"/>
                  <a:pt x="427716" y="1683928"/>
                  <a:pt x="429184" y="1683928"/>
                </a:cubicBezTo>
                <a:cubicBezTo>
                  <a:pt x="430653" y="1683928"/>
                  <a:pt x="430653" y="1683928"/>
                  <a:pt x="430653" y="1683928"/>
                </a:cubicBezTo>
                <a:cubicBezTo>
                  <a:pt x="430653" y="1683928"/>
                  <a:pt x="432121" y="1683928"/>
                  <a:pt x="432121" y="1683928"/>
                </a:cubicBezTo>
                <a:cubicBezTo>
                  <a:pt x="433590" y="1683928"/>
                  <a:pt x="435058" y="1683928"/>
                  <a:pt x="436526" y="1683928"/>
                </a:cubicBezTo>
                <a:cubicBezTo>
                  <a:pt x="436526" y="1682395"/>
                  <a:pt x="435058" y="1682395"/>
                  <a:pt x="435058" y="1682395"/>
                </a:cubicBezTo>
                <a:close/>
                <a:moveTo>
                  <a:pt x="446377" y="1365816"/>
                </a:moveTo>
                <a:lnTo>
                  <a:pt x="450782" y="1366143"/>
                </a:lnTo>
                <a:cubicBezTo>
                  <a:pt x="450782" y="1364617"/>
                  <a:pt x="447846" y="1366143"/>
                  <a:pt x="446377" y="1366143"/>
                </a:cubicBezTo>
                <a:close/>
                <a:moveTo>
                  <a:pt x="634325" y="0"/>
                </a:moveTo>
                <a:cubicBezTo>
                  <a:pt x="657819" y="0"/>
                  <a:pt x="682781" y="1526"/>
                  <a:pt x="706274" y="4580"/>
                </a:cubicBezTo>
                <a:cubicBezTo>
                  <a:pt x="707742" y="3053"/>
                  <a:pt x="709210" y="1526"/>
                  <a:pt x="710679" y="3053"/>
                </a:cubicBezTo>
                <a:cubicBezTo>
                  <a:pt x="718021" y="1526"/>
                  <a:pt x="725363" y="0"/>
                  <a:pt x="732704" y="0"/>
                </a:cubicBezTo>
                <a:cubicBezTo>
                  <a:pt x="732704" y="0"/>
                  <a:pt x="732704" y="0"/>
                  <a:pt x="889817" y="0"/>
                </a:cubicBezTo>
                <a:cubicBezTo>
                  <a:pt x="889817" y="0"/>
                  <a:pt x="889817" y="1526"/>
                  <a:pt x="889817" y="3053"/>
                </a:cubicBezTo>
                <a:cubicBezTo>
                  <a:pt x="891285" y="1526"/>
                  <a:pt x="892754" y="1526"/>
                  <a:pt x="892754" y="0"/>
                </a:cubicBezTo>
                <a:cubicBezTo>
                  <a:pt x="892754" y="0"/>
                  <a:pt x="892754" y="0"/>
                  <a:pt x="1165866" y="0"/>
                </a:cubicBezTo>
                <a:cubicBezTo>
                  <a:pt x="1177613" y="3053"/>
                  <a:pt x="1187891" y="6106"/>
                  <a:pt x="1202574" y="6106"/>
                </a:cubicBezTo>
                <a:cubicBezTo>
                  <a:pt x="1204042" y="10685"/>
                  <a:pt x="1208448" y="10685"/>
                  <a:pt x="1211385" y="12211"/>
                </a:cubicBezTo>
                <a:cubicBezTo>
                  <a:pt x="1214321" y="16791"/>
                  <a:pt x="1217258" y="16791"/>
                  <a:pt x="1218726" y="22896"/>
                </a:cubicBezTo>
                <a:cubicBezTo>
                  <a:pt x="1234878" y="22896"/>
                  <a:pt x="1248093" y="30529"/>
                  <a:pt x="1261308" y="35107"/>
                </a:cubicBezTo>
                <a:cubicBezTo>
                  <a:pt x="1267181" y="38161"/>
                  <a:pt x="1273055" y="44266"/>
                  <a:pt x="1280396" y="45792"/>
                </a:cubicBezTo>
                <a:cubicBezTo>
                  <a:pt x="1283333" y="45792"/>
                  <a:pt x="1287738" y="47319"/>
                  <a:pt x="1289207" y="51898"/>
                </a:cubicBezTo>
                <a:cubicBezTo>
                  <a:pt x="1290675" y="50372"/>
                  <a:pt x="1292144" y="54951"/>
                  <a:pt x="1293612" y="54951"/>
                </a:cubicBezTo>
                <a:cubicBezTo>
                  <a:pt x="1296549" y="54951"/>
                  <a:pt x="1296549" y="58004"/>
                  <a:pt x="1295080" y="58004"/>
                </a:cubicBezTo>
                <a:cubicBezTo>
                  <a:pt x="1295080" y="71742"/>
                  <a:pt x="1293612" y="65636"/>
                  <a:pt x="1290675" y="65636"/>
                </a:cubicBezTo>
                <a:cubicBezTo>
                  <a:pt x="1286270" y="67162"/>
                  <a:pt x="1287738" y="59531"/>
                  <a:pt x="1283333" y="62583"/>
                </a:cubicBezTo>
                <a:cubicBezTo>
                  <a:pt x="1277460" y="62583"/>
                  <a:pt x="1274524" y="54951"/>
                  <a:pt x="1267181" y="54951"/>
                </a:cubicBezTo>
                <a:cubicBezTo>
                  <a:pt x="1256903" y="50372"/>
                  <a:pt x="1245156" y="50372"/>
                  <a:pt x="1236347" y="42740"/>
                </a:cubicBezTo>
                <a:cubicBezTo>
                  <a:pt x="1230473" y="41213"/>
                  <a:pt x="1223131" y="44266"/>
                  <a:pt x="1217258" y="38161"/>
                </a:cubicBezTo>
                <a:cubicBezTo>
                  <a:pt x="1214321" y="36634"/>
                  <a:pt x="1214321" y="41213"/>
                  <a:pt x="1211385" y="42740"/>
                </a:cubicBezTo>
                <a:cubicBezTo>
                  <a:pt x="1209916" y="45792"/>
                  <a:pt x="1208448" y="44266"/>
                  <a:pt x="1208448" y="38161"/>
                </a:cubicBezTo>
                <a:cubicBezTo>
                  <a:pt x="1204042" y="38161"/>
                  <a:pt x="1202574" y="44266"/>
                  <a:pt x="1198170" y="42740"/>
                </a:cubicBezTo>
                <a:cubicBezTo>
                  <a:pt x="1192296" y="47319"/>
                  <a:pt x="1195233" y="33581"/>
                  <a:pt x="1190828" y="35107"/>
                </a:cubicBezTo>
                <a:cubicBezTo>
                  <a:pt x="1186422" y="38161"/>
                  <a:pt x="1187891" y="38161"/>
                  <a:pt x="1183486" y="35107"/>
                </a:cubicBezTo>
                <a:cubicBezTo>
                  <a:pt x="1180549" y="33581"/>
                  <a:pt x="1176145" y="39687"/>
                  <a:pt x="1176145" y="32055"/>
                </a:cubicBezTo>
                <a:cubicBezTo>
                  <a:pt x="1176145" y="32055"/>
                  <a:pt x="1176145" y="32055"/>
                  <a:pt x="1158524" y="32055"/>
                </a:cubicBezTo>
                <a:cubicBezTo>
                  <a:pt x="1148246" y="25950"/>
                  <a:pt x="1136499" y="27476"/>
                  <a:pt x="1126220" y="22896"/>
                </a:cubicBezTo>
                <a:cubicBezTo>
                  <a:pt x="1129157" y="15265"/>
                  <a:pt x="1137968" y="21370"/>
                  <a:pt x="1142372" y="18317"/>
                </a:cubicBezTo>
                <a:cubicBezTo>
                  <a:pt x="1139436" y="10685"/>
                  <a:pt x="1132094" y="12211"/>
                  <a:pt x="1127689" y="9159"/>
                </a:cubicBezTo>
                <a:cubicBezTo>
                  <a:pt x="1127689" y="9159"/>
                  <a:pt x="1127689" y="9159"/>
                  <a:pt x="1110069" y="9159"/>
                </a:cubicBezTo>
                <a:cubicBezTo>
                  <a:pt x="1105663" y="12211"/>
                  <a:pt x="1104195" y="4580"/>
                  <a:pt x="1099790" y="6106"/>
                </a:cubicBezTo>
                <a:cubicBezTo>
                  <a:pt x="1067487" y="9159"/>
                  <a:pt x="1038120" y="1526"/>
                  <a:pt x="1005816" y="6106"/>
                </a:cubicBezTo>
                <a:cubicBezTo>
                  <a:pt x="1004348" y="6106"/>
                  <a:pt x="1004348" y="9159"/>
                  <a:pt x="1002880" y="9159"/>
                </a:cubicBezTo>
                <a:cubicBezTo>
                  <a:pt x="1002880" y="9159"/>
                  <a:pt x="1002880" y="6106"/>
                  <a:pt x="1001411" y="6106"/>
                </a:cubicBezTo>
                <a:cubicBezTo>
                  <a:pt x="995538" y="6106"/>
                  <a:pt x="988196" y="9159"/>
                  <a:pt x="979386" y="9159"/>
                </a:cubicBezTo>
                <a:cubicBezTo>
                  <a:pt x="979386" y="9159"/>
                  <a:pt x="979386" y="6106"/>
                  <a:pt x="977918" y="6106"/>
                </a:cubicBezTo>
                <a:cubicBezTo>
                  <a:pt x="976450" y="6106"/>
                  <a:pt x="974981" y="9159"/>
                  <a:pt x="972044" y="9159"/>
                </a:cubicBezTo>
                <a:cubicBezTo>
                  <a:pt x="972044" y="9159"/>
                  <a:pt x="964702" y="10685"/>
                  <a:pt x="963234" y="9159"/>
                </a:cubicBezTo>
                <a:cubicBezTo>
                  <a:pt x="961766" y="6106"/>
                  <a:pt x="960298" y="9159"/>
                  <a:pt x="954424" y="9159"/>
                </a:cubicBezTo>
                <a:cubicBezTo>
                  <a:pt x="948551" y="7632"/>
                  <a:pt x="942678" y="3053"/>
                  <a:pt x="935336" y="6106"/>
                </a:cubicBezTo>
                <a:cubicBezTo>
                  <a:pt x="932399" y="7632"/>
                  <a:pt x="926525" y="1526"/>
                  <a:pt x="927994" y="9159"/>
                </a:cubicBezTo>
                <a:cubicBezTo>
                  <a:pt x="922121" y="9159"/>
                  <a:pt x="917716" y="1526"/>
                  <a:pt x="914779" y="9159"/>
                </a:cubicBezTo>
                <a:cubicBezTo>
                  <a:pt x="917716" y="19844"/>
                  <a:pt x="922121" y="10685"/>
                  <a:pt x="929462" y="12211"/>
                </a:cubicBezTo>
                <a:cubicBezTo>
                  <a:pt x="932399" y="19844"/>
                  <a:pt x="936804" y="9159"/>
                  <a:pt x="942678" y="12211"/>
                </a:cubicBezTo>
                <a:cubicBezTo>
                  <a:pt x="950019" y="12211"/>
                  <a:pt x="955893" y="18317"/>
                  <a:pt x="963234" y="15265"/>
                </a:cubicBezTo>
                <a:cubicBezTo>
                  <a:pt x="963234" y="22896"/>
                  <a:pt x="957361" y="16791"/>
                  <a:pt x="954424" y="18317"/>
                </a:cubicBezTo>
                <a:cubicBezTo>
                  <a:pt x="948551" y="24423"/>
                  <a:pt x="938273" y="21370"/>
                  <a:pt x="930931" y="22896"/>
                </a:cubicBezTo>
                <a:cubicBezTo>
                  <a:pt x="925057" y="19844"/>
                  <a:pt x="925057" y="27476"/>
                  <a:pt x="920653" y="25950"/>
                </a:cubicBezTo>
                <a:cubicBezTo>
                  <a:pt x="904500" y="25950"/>
                  <a:pt x="897159" y="22896"/>
                  <a:pt x="882476" y="25950"/>
                </a:cubicBezTo>
                <a:cubicBezTo>
                  <a:pt x="882476" y="25950"/>
                  <a:pt x="882476" y="25950"/>
                  <a:pt x="820805" y="25950"/>
                </a:cubicBezTo>
                <a:cubicBezTo>
                  <a:pt x="820805" y="25950"/>
                  <a:pt x="820805" y="25950"/>
                  <a:pt x="817868" y="25950"/>
                </a:cubicBezTo>
                <a:cubicBezTo>
                  <a:pt x="825210" y="27476"/>
                  <a:pt x="832552" y="30529"/>
                  <a:pt x="839894" y="32055"/>
                </a:cubicBezTo>
                <a:cubicBezTo>
                  <a:pt x="839894" y="32055"/>
                  <a:pt x="841362" y="32055"/>
                  <a:pt x="841362" y="32055"/>
                </a:cubicBezTo>
                <a:cubicBezTo>
                  <a:pt x="841362" y="32055"/>
                  <a:pt x="841362" y="32055"/>
                  <a:pt x="841362" y="33581"/>
                </a:cubicBezTo>
                <a:cubicBezTo>
                  <a:pt x="863387" y="39687"/>
                  <a:pt x="883944" y="47319"/>
                  <a:pt x="904500" y="56477"/>
                </a:cubicBezTo>
                <a:cubicBezTo>
                  <a:pt x="904500" y="56477"/>
                  <a:pt x="905969" y="56477"/>
                  <a:pt x="905969" y="54951"/>
                </a:cubicBezTo>
                <a:cubicBezTo>
                  <a:pt x="910374" y="51898"/>
                  <a:pt x="908905" y="59531"/>
                  <a:pt x="913311" y="58004"/>
                </a:cubicBezTo>
                <a:cubicBezTo>
                  <a:pt x="936804" y="58004"/>
                  <a:pt x="954424" y="61057"/>
                  <a:pt x="970576" y="65636"/>
                </a:cubicBezTo>
                <a:cubicBezTo>
                  <a:pt x="983791" y="65636"/>
                  <a:pt x="995538" y="65636"/>
                  <a:pt x="1008753" y="65636"/>
                </a:cubicBezTo>
                <a:cubicBezTo>
                  <a:pt x="1021968" y="65636"/>
                  <a:pt x="1033715" y="62583"/>
                  <a:pt x="1043993" y="68689"/>
                </a:cubicBezTo>
                <a:cubicBezTo>
                  <a:pt x="1046930" y="71742"/>
                  <a:pt x="1046930" y="64110"/>
                  <a:pt x="1051335" y="65636"/>
                </a:cubicBezTo>
                <a:cubicBezTo>
                  <a:pt x="1060145" y="70216"/>
                  <a:pt x="1063081" y="64110"/>
                  <a:pt x="1074829" y="65636"/>
                </a:cubicBezTo>
                <a:cubicBezTo>
                  <a:pt x="1079234" y="64110"/>
                  <a:pt x="1080702" y="65636"/>
                  <a:pt x="1082170" y="68689"/>
                </a:cubicBezTo>
                <a:cubicBezTo>
                  <a:pt x="1086575" y="58004"/>
                  <a:pt x="1092449" y="74795"/>
                  <a:pt x="1092449" y="62583"/>
                </a:cubicBezTo>
                <a:cubicBezTo>
                  <a:pt x="1095385" y="67162"/>
                  <a:pt x="1102727" y="64110"/>
                  <a:pt x="1105663" y="68689"/>
                </a:cubicBezTo>
                <a:cubicBezTo>
                  <a:pt x="1108600" y="70216"/>
                  <a:pt x="1114474" y="64110"/>
                  <a:pt x="1114474" y="71742"/>
                </a:cubicBezTo>
                <a:cubicBezTo>
                  <a:pt x="1115942" y="70216"/>
                  <a:pt x="1117411" y="67162"/>
                  <a:pt x="1117411" y="62583"/>
                </a:cubicBezTo>
                <a:cubicBezTo>
                  <a:pt x="1118879" y="62583"/>
                  <a:pt x="1118879" y="67162"/>
                  <a:pt x="1118879" y="71742"/>
                </a:cubicBezTo>
                <a:cubicBezTo>
                  <a:pt x="1126220" y="70216"/>
                  <a:pt x="1126220" y="70216"/>
                  <a:pt x="1133562" y="71742"/>
                </a:cubicBezTo>
                <a:cubicBezTo>
                  <a:pt x="1139436" y="70216"/>
                  <a:pt x="1148246" y="76321"/>
                  <a:pt x="1151182" y="68689"/>
                </a:cubicBezTo>
                <a:cubicBezTo>
                  <a:pt x="1154119" y="77847"/>
                  <a:pt x="1161461" y="65636"/>
                  <a:pt x="1164397" y="71742"/>
                </a:cubicBezTo>
                <a:cubicBezTo>
                  <a:pt x="1164397" y="71742"/>
                  <a:pt x="1164397" y="71742"/>
                  <a:pt x="1183486" y="71742"/>
                </a:cubicBezTo>
                <a:cubicBezTo>
                  <a:pt x="1199638" y="76321"/>
                  <a:pt x="1214321" y="82427"/>
                  <a:pt x="1231941" y="82427"/>
                </a:cubicBezTo>
                <a:cubicBezTo>
                  <a:pt x="1231941" y="74795"/>
                  <a:pt x="1224599" y="80901"/>
                  <a:pt x="1221663" y="77847"/>
                </a:cubicBezTo>
                <a:cubicBezTo>
                  <a:pt x="1221663" y="77847"/>
                  <a:pt x="1220194" y="77847"/>
                  <a:pt x="1220194" y="74795"/>
                </a:cubicBezTo>
                <a:cubicBezTo>
                  <a:pt x="1220194" y="74795"/>
                  <a:pt x="1220194" y="74795"/>
                  <a:pt x="1224599" y="74795"/>
                </a:cubicBezTo>
                <a:cubicBezTo>
                  <a:pt x="1224599" y="74795"/>
                  <a:pt x="1224599" y="74795"/>
                  <a:pt x="1231941" y="74795"/>
                </a:cubicBezTo>
                <a:cubicBezTo>
                  <a:pt x="1234878" y="74795"/>
                  <a:pt x="1236347" y="76321"/>
                  <a:pt x="1237815" y="77847"/>
                </a:cubicBezTo>
                <a:cubicBezTo>
                  <a:pt x="1249561" y="74795"/>
                  <a:pt x="1264245" y="82427"/>
                  <a:pt x="1275992" y="88532"/>
                </a:cubicBezTo>
                <a:cubicBezTo>
                  <a:pt x="1275992" y="88532"/>
                  <a:pt x="1275992" y="88532"/>
                  <a:pt x="1292144" y="88532"/>
                </a:cubicBezTo>
                <a:cubicBezTo>
                  <a:pt x="1292144" y="88532"/>
                  <a:pt x="1292144" y="88532"/>
                  <a:pt x="1299485" y="88532"/>
                </a:cubicBezTo>
                <a:cubicBezTo>
                  <a:pt x="1303890" y="91586"/>
                  <a:pt x="1296549" y="93112"/>
                  <a:pt x="1295080" y="91586"/>
                </a:cubicBezTo>
                <a:cubicBezTo>
                  <a:pt x="1290675" y="91586"/>
                  <a:pt x="1289207" y="97691"/>
                  <a:pt x="1284802" y="97691"/>
                </a:cubicBezTo>
                <a:cubicBezTo>
                  <a:pt x="1280396" y="100744"/>
                  <a:pt x="1280396" y="93112"/>
                  <a:pt x="1277460" y="94638"/>
                </a:cubicBezTo>
                <a:cubicBezTo>
                  <a:pt x="1277460" y="94638"/>
                  <a:pt x="1277460" y="94638"/>
                  <a:pt x="1267181" y="94638"/>
                </a:cubicBezTo>
                <a:cubicBezTo>
                  <a:pt x="1265713" y="96164"/>
                  <a:pt x="1262776" y="94638"/>
                  <a:pt x="1262776" y="97691"/>
                </a:cubicBezTo>
                <a:cubicBezTo>
                  <a:pt x="1265713" y="100744"/>
                  <a:pt x="1265713" y="103797"/>
                  <a:pt x="1264245" y="108376"/>
                </a:cubicBezTo>
                <a:cubicBezTo>
                  <a:pt x="1268650" y="111429"/>
                  <a:pt x="1268650" y="102270"/>
                  <a:pt x="1273055" y="105323"/>
                </a:cubicBezTo>
                <a:cubicBezTo>
                  <a:pt x="1271587" y="114482"/>
                  <a:pt x="1275992" y="111429"/>
                  <a:pt x="1278928" y="111429"/>
                </a:cubicBezTo>
                <a:cubicBezTo>
                  <a:pt x="1280396" y="114482"/>
                  <a:pt x="1284802" y="114482"/>
                  <a:pt x="1286270" y="117534"/>
                </a:cubicBezTo>
                <a:cubicBezTo>
                  <a:pt x="1295080" y="111429"/>
                  <a:pt x="1300953" y="125166"/>
                  <a:pt x="1312700" y="122114"/>
                </a:cubicBezTo>
                <a:cubicBezTo>
                  <a:pt x="1314169" y="134325"/>
                  <a:pt x="1306827" y="126693"/>
                  <a:pt x="1303890" y="128219"/>
                </a:cubicBezTo>
                <a:cubicBezTo>
                  <a:pt x="1298017" y="129745"/>
                  <a:pt x="1289207" y="123640"/>
                  <a:pt x="1286270" y="131272"/>
                </a:cubicBezTo>
                <a:cubicBezTo>
                  <a:pt x="1280396" y="132799"/>
                  <a:pt x="1275992" y="131272"/>
                  <a:pt x="1271587" y="128219"/>
                </a:cubicBezTo>
                <a:cubicBezTo>
                  <a:pt x="1270118" y="143484"/>
                  <a:pt x="1280396" y="128219"/>
                  <a:pt x="1280396" y="138904"/>
                </a:cubicBezTo>
                <a:cubicBezTo>
                  <a:pt x="1284802" y="140430"/>
                  <a:pt x="1289207" y="138904"/>
                  <a:pt x="1292144" y="145010"/>
                </a:cubicBezTo>
                <a:cubicBezTo>
                  <a:pt x="1292144" y="145010"/>
                  <a:pt x="1292144" y="145010"/>
                  <a:pt x="1292144" y="151115"/>
                </a:cubicBezTo>
                <a:cubicBezTo>
                  <a:pt x="1295080" y="151115"/>
                  <a:pt x="1295080" y="155695"/>
                  <a:pt x="1292144" y="154169"/>
                </a:cubicBezTo>
                <a:cubicBezTo>
                  <a:pt x="1293612" y="161800"/>
                  <a:pt x="1295080" y="166380"/>
                  <a:pt x="1298017" y="170959"/>
                </a:cubicBezTo>
                <a:cubicBezTo>
                  <a:pt x="1309764" y="166380"/>
                  <a:pt x="1324447" y="174011"/>
                  <a:pt x="1340598" y="170959"/>
                </a:cubicBezTo>
                <a:cubicBezTo>
                  <a:pt x="1346472" y="177065"/>
                  <a:pt x="1355283" y="177065"/>
                  <a:pt x="1361155" y="181644"/>
                </a:cubicBezTo>
                <a:cubicBezTo>
                  <a:pt x="1367029" y="183170"/>
                  <a:pt x="1368497" y="178591"/>
                  <a:pt x="1371434" y="178591"/>
                </a:cubicBezTo>
                <a:cubicBezTo>
                  <a:pt x="1372903" y="184696"/>
                  <a:pt x="1380244" y="178591"/>
                  <a:pt x="1380244" y="184696"/>
                </a:cubicBezTo>
                <a:cubicBezTo>
                  <a:pt x="1380244" y="184696"/>
                  <a:pt x="1380244" y="184696"/>
                  <a:pt x="1389054" y="184696"/>
                </a:cubicBezTo>
                <a:cubicBezTo>
                  <a:pt x="1387586" y="190802"/>
                  <a:pt x="1380244" y="186223"/>
                  <a:pt x="1377307" y="190802"/>
                </a:cubicBezTo>
                <a:cubicBezTo>
                  <a:pt x="1377307" y="190802"/>
                  <a:pt x="1377307" y="190802"/>
                  <a:pt x="1362624" y="190802"/>
                </a:cubicBezTo>
                <a:cubicBezTo>
                  <a:pt x="1361155" y="204540"/>
                  <a:pt x="1369966" y="192329"/>
                  <a:pt x="1369966" y="201487"/>
                </a:cubicBezTo>
                <a:cubicBezTo>
                  <a:pt x="1380244" y="198435"/>
                  <a:pt x="1386117" y="206066"/>
                  <a:pt x="1394928" y="204540"/>
                </a:cubicBezTo>
                <a:cubicBezTo>
                  <a:pt x="1397864" y="203013"/>
                  <a:pt x="1397864" y="207593"/>
                  <a:pt x="1400801" y="207593"/>
                </a:cubicBezTo>
                <a:cubicBezTo>
                  <a:pt x="1400801" y="207593"/>
                  <a:pt x="1400801" y="207593"/>
                  <a:pt x="1447788" y="207593"/>
                </a:cubicBezTo>
                <a:cubicBezTo>
                  <a:pt x="1459534" y="216751"/>
                  <a:pt x="1477155" y="212172"/>
                  <a:pt x="1487433" y="221331"/>
                </a:cubicBezTo>
                <a:cubicBezTo>
                  <a:pt x="1487433" y="228963"/>
                  <a:pt x="1481560" y="222857"/>
                  <a:pt x="1477155" y="224383"/>
                </a:cubicBezTo>
                <a:cubicBezTo>
                  <a:pt x="1477155" y="224383"/>
                  <a:pt x="1477155" y="224383"/>
                  <a:pt x="1466876" y="224383"/>
                </a:cubicBezTo>
                <a:cubicBezTo>
                  <a:pt x="1461003" y="227436"/>
                  <a:pt x="1462471" y="224383"/>
                  <a:pt x="1458066" y="224383"/>
                </a:cubicBezTo>
                <a:cubicBezTo>
                  <a:pt x="1456598" y="232016"/>
                  <a:pt x="1449256" y="225910"/>
                  <a:pt x="1446320" y="227436"/>
                </a:cubicBezTo>
                <a:cubicBezTo>
                  <a:pt x="1447788" y="235068"/>
                  <a:pt x="1446320" y="248806"/>
                  <a:pt x="1452193" y="247280"/>
                </a:cubicBezTo>
                <a:cubicBezTo>
                  <a:pt x="1458066" y="245753"/>
                  <a:pt x="1459534" y="253386"/>
                  <a:pt x="1466876" y="250333"/>
                </a:cubicBezTo>
                <a:cubicBezTo>
                  <a:pt x="1468345" y="250333"/>
                  <a:pt x="1469813" y="253386"/>
                  <a:pt x="1468345" y="257964"/>
                </a:cubicBezTo>
                <a:cubicBezTo>
                  <a:pt x="1475687" y="254912"/>
                  <a:pt x="1478623" y="262544"/>
                  <a:pt x="1485965" y="261018"/>
                </a:cubicBezTo>
                <a:cubicBezTo>
                  <a:pt x="1488902" y="259491"/>
                  <a:pt x="1488902" y="265597"/>
                  <a:pt x="1490370" y="267123"/>
                </a:cubicBezTo>
                <a:cubicBezTo>
                  <a:pt x="1509459" y="271703"/>
                  <a:pt x="1527079" y="276282"/>
                  <a:pt x="1543230" y="286967"/>
                </a:cubicBezTo>
                <a:cubicBezTo>
                  <a:pt x="1540293" y="297651"/>
                  <a:pt x="1534420" y="283914"/>
                  <a:pt x="1528547" y="286967"/>
                </a:cubicBezTo>
                <a:cubicBezTo>
                  <a:pt x="1527079" y="291546"/>
                  <a:pt x="1527079" y="297651"/>
                  <a:pt x="1531484" y="297651"/>
                </a:cubicBezTo>
                <a:cubicBezTo>
                  <a:pt x="1528547" y="306810"/>
                  <a:pt x="1519736" y="303757"/>
                  <a:pt x="1515332" y="303757"/>
                </a:cubicBezTo>
                <a:cubicBezTo>
                  <a:pt x="1509459" y="302230"/>
                  <a:pt x="1510927" y="302230"/>
                  <a:pt x="1507990" y="303757"/>
                </a:cubicBezTo>
                <a:cubicBezTo>
                  <a:pt x="1507990" y="303757"/>
                  <a:pt x="1506522" y="303757"/>
                  <a:pt x="1505053" y="303757"/>
                </a:cubicBezTo>
                <a:cubicBezTo>
                  <a:pt x="1496243" y="305284"/>
                  <a:pt x="1483028" y="305284"/>
                  <a:pt x="1477155" y="300704"/>
                </a:cubicBezTo>
                <a:cubicBezTo>
                  <a:pt x="1474218" y="303757"/>
                  <a:pt x="1466876" y="306810"/>
                  <a:pt x="1463940" y="300704"/>
                </a:cubicBezTo>
                <a:cubicBezTo>
                  <a:pt x="1455130" y="308336"/>
                  <a:pt x="1443383" y="306810"/>
                  <a:pt x="1437509" y="317495"/>
                </a:cubicBezTo>
                <a:cubicBezTo>
                  <a:pt x="1434573" y="320548"/>
                  <a:pt x="1434573" y="325127"/>
                  <a:pt x="1436041" y="329706"/>
                </a:cubicBezTo>
                <a:cubicBezTo>
                  <a:pt x="1433105" y="331232"/>
                  <a:pt x="1433105" y="338865"/>
                  <a:pt x="1431636" y="343444"/>
                </a:cubicBezTo>
                <a:cubicBezTo>
                  <a:pt x="1424294" y="340391"/>
                  <a:pt x="1416953" y="344970"/>
                  <a:pt x="1409611" y="343444"/>
                </a:cubicBezTo>
                <a:cubicBezTo>
                  <a:pt x="1406674" y="343444"/>
                  <a:pt x="1405206" y="340391"/>
                  <a:pt x="1402269" y="340391"/>
                </a:cubicBezTo>
                <a:cubicBezTo>
                  <a:pt x="1399332" y="340391"/>
                  <a:pt x="1397864" y="343444"/>
                  <a:pt x="1394928" y="343444"/>
                </a:cubicBezTo>
                <a:cubicBezTo>
                  <a:pt x="1390523" y="343444"/>
                  <a:pt x="1387586" y="343444"/>
                  <a:pt x="1384649" y="343444"/>
                </a:cubicBezTo>
                <a:cubicBezTo>
                  <a:pt x="1384649" y="343444"/>
                  <a:pt x="1383181" y="340391"/>
                  <a:pt x="1383181" y="340391"/>
                </a:cubicBezTo>
                <a:cubicBezTo>
                  <a:pt x="1380244" y="340391"/>
                  <a:pt x="1380244" y="343444"/>
                  <a:pt x="1377307" y="343444"/>
                </a:cubicBezTo>
                <a:cubicBezTo>
                  <a:pt x="1374371" y="343444"/>
                  <a:pt x="1371434" y="340391"/>
                  <a:pt x="1368497" y="340391"/>
                </a:cubicBezTo>
                <a:cubicBezTo>
                  <a:pt x="1364092" y="340391"/>
                  <a:pt x="1359687" y="343444"/>
                  <a:pt x="1355283" y="343444"/>
                </a:cubicBezTo>
                <a:cubicBezTo>
                  <a:pt x="1352346" y="343444"/>
                  <a:pt x="1350877" y="340391"/>
                  <a:pt x="1346472" y="340391"/>
                </a:cubicBezTo>
                <a:cubicBezTo>
                  <a:pt x="1334726" y="338865"/>
                  <a:pt x="1324447" y="341917"/>
                  <a:pt x="1311232" y="343444"/>
                </a:cubicBezTo>
                <a:cubicBezTo>
                  <a:pt x="1306827" y="344970"/>
                  <a:pt x="1303890" y="351076"/>
                  <a:pt x="1299485" y="354129"/>
                </a:cubicBezTo>
                <a:cubicBezTo>
                  <a:pt x="1299485" y="354129"/>
                  <a:pt x="1299485" y="354129"/>
                  <a:pt x="1283333" y="354129"/>
                </a:cubicBezTo>
                <a:cubicBezTo>
                  <a:pt x="1284802" y="361761"/>
                  <a:pt x="1292144" y="355655"/>
                  <a:pt x="1295080" y="363287"/>
                </a:cubicBezTo>
                <a:cubicBezTo>
                  <a:pt x="1300953" y="358708"/>
                  <a:pt x="1303890" y="364814"/>
                  <a:pt x="1312700" y="363287"/>
                </a:cubicBezTo>
                <a:cubicBezTo>
                  <a:pt x="1312700" y="363287"/>
                  <a:pt x="1312700" y="363287"/>
                  <a:pt x="1333257" y="363287"/>
                </a:cubicBezTo>
                <a:cubicBezTo>
                  <a:pt x="1339130" y="370920"/>
                  <a:pt x="1349409" y="367867"/>
                  <a:pt x="1355283" y="373972"/>
                </a:cubicBezTo>
                <a:cubicBezTo>
                  <a:pt x="1365561" y="373972"/>
                  <a:pt x="1368497" y="367867"/>
                  <a:pt x="1374371" y="377025"/>
                </a:cubicBezTo>
                <a:cubicBezTo>
                  <a:pt x="1374371" y="384657"/>
                  <a:pt x="1367029" y="378552"/>
                  <a:pt x="1364092" y="380078"/>
                </a:cubicBezTo>
                <a:cubicBezTo>
                  <a:pt x="1367029" y="386183"/>
                  <a:pt x="1374371" y="384657"/>
                  <a:pt x="1377307" y="389237"/>
                </a:cubicBezTo>
                <a:cubicBezTo>
                  <a:pt x="1377307" y="389237"/>
                  <a:pt x="1377307" y="389237"/>
                  <a:pt x="1391991" y="389237"/>
                </a:cubicBezTo>
                <a:cubicBezTo>
                  <a:pt x="1403737" y="389237"/>
                  <a:pt x="1406674" y="387710"/>
                  <a:pt x="1418421" y="389237"/>
                </a:cubicBezTo>
                <a:cubicBezTo>
                  <a:pt x="1421357" y="390763"/>
                  <a:pt x="1418421" y="393816"/>
                  <a:pt x="1415485" y="393816"/>
                </a:cubicBezTo>
                <a:cubicBezTo>
                  <a:pt x="1415485" y="393816"/>
                  <a:pt x="1415485" y="393816"/>
                  <a:pt x="1406674" y="393816"/>
                </a:cubicBezTo>
                <a:cubicBezTo>
                  <a:pt x="1405206" y="393816"/>
                  <a:pt x="1403737" y="393816"/>
                  <a:pt x="1403737" y="396868"/>
                </a:cubicBezTo>
                <a:cubicBezTo>
                  <a:pt x="1402269" y="396868"/>
                  <a:pt x="1400801" y="392289"/>
                  <a:pt x="1400801" y="396868"/>
                </a:cubicBezTo>
                <a:cubicBezTo>
                  <a:pt x="1400801" y="396868"/>
                  <a:pt x="1400801" y="396868"/>
                  <a:pt x="1390523" y="396868"/>
                </a:cubicBezTo>
                <a:cubicBezTo>
                  <a:pt x="1389054" y="409080"/>
                  <a:pt x="1391991" y="416712"/>
                  <a:pt x="1396396" y="416712"/>
                </a:cubicBezTo>
                <a:cubicBezTo>
                  <a:pt x="1400801" y="419765"/>
                  <a:pt x="1405206" y="419765"/>
                  <a:pt x="1411080" y="419765"/>
                </a:cubicBezTo>
                <a:cubicBezTo>
                  <a:pt x="1409611" y="441135"/>
                  <a:pt x="1397864" y="419765"/>
                  <a:pt x="1391991" y="428923"/>
                </a:cubicBezTo>
                <a:cubicBezTo>
                  <a:pt x="1391991" y="445714"/>
                  <a:pt x="1400801" y="438082"/>
                  <a:pt x="1406674" y="439608"/>
                </a:cubicBezTo>
                <a:cubicBezTo>
                  <a:pt x="1431636" y="447240"/>
                  <a:pt x="1458066" y="454873"/>
                  <a:pt x="1480091" y="465558"/>
                </a:cubicBezTo>
                <a:cubicBezTo>
                  <a:pt x="1485965" y="459452"/>
                  <a:pt x="1488902" y="468610"/>
                  <a:pt x="1496243" y="465558"/>
                </a:cubicBezTo>
                <a:cubicBezTo>
                  <a:pt x="1505053" y="471663"/>
                  <a:pt x="1516800" y="470136"/>
                  <a:pt x="1525610" y="476242"/>
                </a:cubicBezTo>
                <a:cubicBezTo>
                  <a:pt x="1525610" y="483875"/>
                  <a:pt x="1521205" y="476242"/>
                  <a:pt x="1519736" y="476242"/>
                </a:cubicBezTo>
                <a:cubicBezTo>
                  <a:pt x="1519736" y="476242"/>
                  <a:pt x="1519736" y="476242"/>
                  <a:pt x="1487433" y="476242"/>
                </a:cubicBezTo>
                <a:cubicBezTo>
                  <a:pt x="1484496" y="479295"/>
                  <a:pt x="1484496" y="471663"/>
                  <a:pt x="1480091" y="473190"/>
                </a:cubicBezTo>
                <a:cubicBezTo>
                  <a:pt x="1474218" y="471663"/>
                  <a:pt x="1463940" y="476242"/>
                  <a:pt x="1459534" y="468610"/>
                </a:cubicBezTo>
                <a:cubicBezTo>
                  <a:pt x="1452193" y="473190"/>
                  <a:pt x="1449256" y="470136"/>
                  <a:pt x="1444851" y="473190"/>
                </a:cubicBezTo>
                <a:cubicBezTo>
                  <a:pt x="1440446" y="474716"/>
                  <a:pt x="1440446" y="468610"/>
                  <a:pt x="1437509" y="468610"/>
                </a:cubicBezTo>
                <a:cubicBezTo>
                  <a:pt x="1428700" y="474716"/>
                  <a:pt x="1418421" y="471663"/>
                  <a:pt x="1408143" y="473190"/>
                </a:cubicBezTo>
                <a:cubicBezTo>
                  <a:pt x="1409611" y="483875"/>
                  <a:pt x="1421357" y="476242"/>
                  <a:pt x="1425763" y="482348"/>
                </a:cubicBezTo>
                <a:cubicBezTo>
                  <a:pt x="1431636" y="486927"/>
                  <a:pt x="1440446" y="483875"/>
                  <a:pt x="1444851" y="493033"/>
                </a:cubicBezTo>
                <a:cubicBezTo>
                  <a:pt x="1444851" y="502191"/>
                  <a:pt x="1440446" y="500665"/>
                  <a:pt x="1438978" y="505245"/>
                </a:cubicBezTo>
                <a:cubicBezTo>
                  <a:pt x="1438978" y="500665"/>
                  <a:pt x="1437509" y="497612"/>
                  <a:pt x="1436041" y="496086"/>
                </a:cubicBezTo>
                <a:cubicBezTo>
                  <a:pt x="1433105" y="496086"/>
                  <a:pt x="1434573" y="503717"/>
                  <a:pt x="1431636" y="502191"/>
                </a:cubicBezTo>
                <a:cubicBezTo>
                  <a:pt x="1428700" y="502191"/>
                  <a:pt x="1428700" y="506771"/>
                  <a:pt x="1425763" y="505245"/>
                </a:cubicBezTo>
                <a:cubicBezTo>
                  <a:pt x="1427231" y="508297"/>
                  <a:pt x="1431636" y="511350"/>
                  <a:pt x="1433105" y="512876"/>
                </a:cubicBezTo>
                <a:cubicBezTo>
                  <a:pt x="1434573" y="512876"/>
                  <a:pt x="1436041" y="511350"/>
                  <a:pt x="1437509" y="512876"/>
                </a:cubicBezTo>
                <a:cubicBezTo>
                  <a:pt x="1438978" y="520508"/>
                  <a:pt x="1446320" y="512876"/>
                  <a:pt x="1446320" y="525087"/>
                </a:cubicBezTo>
                <a:cubicBezTo>
                  <a:pt x="1434573" y="534246"/>
                  <a:pt x="1421357" y="523561"/>
                  <a:pt x="1414016" y="528141"/>
                </a:cubicBezTo>
                <a:cubicBezTo>
                  <a:pt x="1411080" y="528141"/>
                  <a:pt x="1408143" y="523561"/>
                  <a:pt x="1403737" y="525087"/>
                </a:cubicBezTo>
                <a:cubicBezTo>
                  <a:pt x="1400801" y="525087"/>
                  <a:pt x="1399332" y="526614"/>
                  <a:pt x="1397864" y="528141"/>
                </a:cubicBezTo>
                <a:cubicBezTo>
                  <a:pt x="1396396" y="529667"/>
                  <a:pt x="1391991" y="528141"/>
                  <a:pt x="1391991" y="532720"/>
                </a:cubicBezTo>
                <a:cubicBezTo>
                  <a:pt x="1391991" y="544931"/>
                  <a:pt x="1400801" y="535772"/>
                  <a:pt x="1403737" y="538826"/>
                </a:cubicBezTo>
                <a:cubicBezTo>
                  <a:pt x="1403737" y="543405"/>
                  <a:pt x="1403737" y="546457"/>
                  <a:pt x="1402269" y="549511"/>
                </a:cubicBezTo>
                <a:cubicBezTo>
                  <a:pt x="1406674" y="554089"/>
                  <a:pt x="1414016" y="546457"/>
                  <a:pt x="1414016" y="558669"/>
                </a:cubicBezTo>
                <a:cubicBezTo>
                  <a:pt x="1409611" y="564774"/>
                  <a:pt x="1399332" y="560195"/>
                  <a:pt x="1391991" y="561722"/>
                </a:cubicBezTo>
                <a:cubicBezTo>
                  <a:pt x="1386117" y="566301"/>
                  <a:pt x="1378776" y="566301"/>
                  <a:pt x="1369966" y="564774"/>
                </a:cubicBezTo>
                <a:cubicBezTo>
                  <a:pt x="1358219" y="576986"/>
                  <a:pt x="1339130" y="575459"/>
                  <a:pt x="1324447" y="578512"/>
                </a:cubicBezTo>
                <a:cubicBezTo>
                  <a:pt x="1321510" y="580039"/>
                  <a:pt x="1321510" y="586144"/>
                  <a:pt x="1321510" y="592250"/>
                </a:cubicBezTo>
                <a:cubicBezTo>
                  <a:pt x="1320042" y="598355"/>
                  <a:pt x="1315637" y="593776"/>
                  <a:pt x="1315637" y="598355"/>
                </a:cubicBezTo>
                <a:cubicBezTo>
                  <a:pt x="1315637" y="602935"/>
                  <a:pt x="1317105" y="601409"/>
                  <a:pt x="1320042" y="601409"/>
                </a:cubicBezTo>
                <a:cubicBezTo>
                  <a:pt x="1318574" y="604461"/>
                  <a:pt x="1318574" y="613620"/>
                  <a:pt x="1315637" y="612094"/>
                </a:cubicBezTo>
                <a:cubicBezTo>
                  <a:pt x="1317105" y="621252"/>
                  <a:pt x="1322978" y="621252"/>
                  <a:pt x="1330320" y="621252"/>
                </a:cubicBezTo>
                <a:cubicBezTo>
                  <a:pt x="1333257" y="631937"/>
                  <a:pt x="1340598" y="631937"/>
                  <a:pt x="1343535" y="641095"/>
                </a:cubicBezTo>
                <a:cubicBezTo>
                  <a:pt x="1343535" y="641095"/>
                  <a:pt x="1343535" y="641095"/>
                  <a:pt x="1352346" y="641095"/>
                </a:cubicBezTo>
                <a:cubicBezTo>
                  <a:pt x="1353814" y="641095"/>
                  <a:pt x="1355283" y="642621"/>
                  <a:pt x="1353814" y="644149"/>
                </a:cubicBezTo>
                <a:cubicBezTo>
                  <a:pt x="1353814" y="644149"/>
                  <a:pt x="1353814" y="644149"/>
                  <a:pt x="1349409" y="644149"/>
                </a:cubicBezTo>
                <a:cubicBezTo>
                  <a:pt x="1339130" y="645675"/>
                  <a:pt x="1334726" y="642621"/>
                  <a:pt x="1327384" y="644149"/>
                </a:cubicBezTo>
                <a:cubicBezTo>
                  <a:pt x="1322978" y="645675"/>
                  <a:pt x="1321510" y="644149"/>
                  <a:pt x="1320042" y="641095"/>
                </a:cubicBezTo>
                <a:cubicBezTo>
                  <a:pt x="1314169" y="647201"/>
                  <a:pt x="1303890" y="641095"/>
                  <a:pt x="1298017" y="648727"/>
                </a:cubicBezTo>
                <a:cubicBezTo>
                  <a:pt x="1302422" y="656360"/>
                  <a:pt x="1308295" y="662465"/>
                  <a:pt x="1315637" y="663991"/>
                </a:cubicBezTo>
                <a:cubicBezTo>
                  <a:pt x="1318574" y="668571"/>
                  <a:pt x="1321510" y="668571"/>
                  <a:pt x="1325915" y="671624"/>
                </a:cubicBezTo>
                <a:cubicBezTo>
                  <a:pt x="1325915" y="679256"/>
                  <a:pt x="1333257" y="671624"/>
                  <a:pt x="1333257" y="683835"/>
                </a:cubicBezTo>
                <a:cubicBezTo>
                  <a:pt x="1325915" y="682308"/>
                  <a:pt x="1322978" y="689941"/>
                  <a:pt x="1317105" y="688414"/>
                </a:cubicBezTo>
                <a:cubicBezTo>
                  <a:pt x="1318574" y="692993"/>
                  <a:pt x="1320042" y="694520"/>
                  <a:pt x="1324447" y="694520"/>
                </a:cubicBezTo>
                <a:cubicBezTo>
                  <a:pt x="1328852" y="691467"/>
                  <a:pt x="1327384" y="702152"/>
                  <a:pt x="1333257" y="700626"/>
                </a:cubicBezTo>
                <a:cubicBezTo>
                  <a:pt x="1331789" y="709784"/>
                  <a:pt x="1325915" y="708258"/>
                  <a:pt x="1325915" y="717416"/>
                </a:cubicBezTo>
                <a:cubicBezTo>
                  <a:pt x="1331789" y="715889"/>
                  <a:pt x="1333257" y="723522"/>
                  <a:pt x="1339130" y="723522"/>
                </a:cubicBezTo>
                <a:cubicBezTo>
                  <a:pt x="1337662" y="732680"/>
                  <a:pt x="1331789" y="728101"/>
                  <a:pt x="1331789" y="734207"/>
                </a:cubicBezTo>
                <a:cubicBezTo>
                  <a:pt x="1331789" y="734207"/>
                  <a:pt x="1331789" y="734207"/>
                  <a:pt x="1325915" y="734207"/>
                </a:cubicBezTo>
                <a:cubicBezTo>
                  <a:pt x="1325915" y="737259"/>
                  <a:pt x="1327384" y="738786"/>
                  <a:pt x="1328852" y="740313"/>
                </a:cubicBezTo>
                <a:cubicBezTo>
                  <a:pt x="1327384" y="749471"/>
                  <a:pt x="1322978" y="747944"/>
                  <a:pt x="1320042" y="747944"/>
                </a:cubicBezTo>
                <a:cubicBezTo>
                  <a:pt x="1315637" y="747944"/>
                  <a:pt x="1314169" y="752524"/>
                  <a:pt x="1309764" y="750998"/>
                </a:cubicBezTo>
                <a:cubicBezTo>
                  <a:pt x="1306827" y="749471"/>
                  <a:pt x="1306827" y="755577"/>
                  <a:pt x="1305358" y="757103"/>
                </a:cubicBezTo>
                <a:cubicBezTo>
                  <a:pt x="1305358" y="757103"/>
                  <a:pt x="1305358" y="757103"/>
                  <a:pt x="1287738" y="757103"/>
                </a:cubicBezTo>
                <a:cubicBezTo>
                  <a:pt x="1292144" y="769314"/>
                  <a:pt x="1306827" y="761683"/>
                  <a:pt x="1314169" y="767788"/>
                </a:cubicBezTo>
                <a:cubicBezTo>
                  <a:pt x="1314169" y="772367"/>
                  <a:pt x="1309764" y="770840"/>
                  <a:pt x="1308295" y="770840"/>
                </a:cubicBezTo>
                <a:cubicBezTo>
                  <a:pt x="1312700" y="779999"/>
                  <a:pt x="1318574" y="789158"/>
                  <a:pt x="1328852" y="790684"/>
                </a:cubicBezTo>
                <a:cubicBezTo>
                  <a:pt x="1331789" y="802895"/>
                  <a:pt x="1339130" y="802895"/>
                  <a:pt x="1345004" y="807475"/>
                </a:cubicBezTo>
                <a:cubicBezTo>
                  <a:pt x="1346472" y="812054"/>
                  <a:pt x="1337662" y="812054"/>
                  <a:pt x="1342067" y="816633"/>
                </a:cubicBezTo>
                <a:cubicBezTo>
                  <a:pt x="1339130" y="827318"/>
                  <a:pt x="1333257" y="812054"/>
                  <a:pt x="1327384" y="816633"/>
                </a:cubicBezTo>
                <a:cubicBezTo>
                  <a:pt x="1325915" y="812054"/>
                  <a:pt x="1322978" y="813580"/>
                  <a:pt x="1322978" y="810527"/>
                </a:cubicBezTo>
                <a:cubicBezTo>
                  <a:pt x="1317105" y="812054"/>
                  <a:pt x="1315637" y="807475"/>
                  <a:pt x="1312700" y="807475"/>
                </a:cubicBezTo>
                <a:cubicBezTo>
                  <a:pt x="1306827" y="802895"/>
                  <a:pt x="1308295" y="815107"/>
                  <a:pt x="1303890" y="813580"/>
                </a:cubicBezTo>
                <a:cubicBezTo>
                  <a:pt x="1309764" y="827318"/>
                  <a:pt x="1324447" y="819686"/>
                  <a:pt x="1331789" y="830371"/>
                </a:cubicBezTo>
                <a:cubicBezTo>
                  <a:pt x="1337662" y="828845"/>
                  <a:pt x="1343535" y="824265"/>
                  <a:pt x="1347941" y="833424"/>
                </a:cubicBezTo>
                <a:cubicBezTo>
                  <a:pt x="1349409" y="844109"/>
                  <a:pt x="1345004" y="839530"/>
                  <a:pt x="1342067" y="839530"/>
                </a:cubicBezTo>
                <a:cubicBezTo>
                  <a:pt x="1340598" y="851741"/>
                  <a:pt x="1353814" y="854793"/>
                  <a:pt x="1343535" y="856320"/>
                </a:cubicBezTo>
                <a:cubicBezTo>
                  <a:pt x="1346472" y="865478"/>
                  <a:pt x="1352346" y="863952"/>
                  <a:pt x="1356751" y="863952"/>
                </a:cubicBezTo>
                <a:cubicBezTo>
                  <a:pt x="1358219" y="868532"/>
                  <a:pt x="1362624" y="868532"/>
                  <a:pt x="1364092" y="870058"/>
                </a:cubicBezTo>
                <a:cubicBezTo>
                  <a:pt x="1362624" y="879217"/>
                  <a:pt x="1356751" y="867005"/>
                  <a:pt x="1353814" y="867005"/>
                </a:cubicBezTo>
                <a:cubicBezTo>
                  <a:pt x="1353814" y="867005"/>
                  <a:pt x="1353814" y="867005"/>
                  <a:pt x="1340598" y="867005"/>
                </a:cubicBezTo>
                <a:cubicBezTo>
                  <a:pt x="1342067" y="874637"/>
                  <a:pt x="1350877" y="865478"/>
                  <a:pt x="1350877" y="873111"/>
                </a:cubicBezTo>
                <a:cubicBezTo>
                  <a:pt x="1355283" y="874637"/>
                  <a:pt x="1359687" y="876163"/>
                  <a:pt x="1358219" y="886848"/>
                </a:cubicBezTo>
                <a:cubicBezTo>
                  <a:pt x="1356751" y="891428"/>
                  <a:pt x="1350877" y="889902"/>
                  <a:pt x="1346472" y="889902"/>
                </a:cubicBezTo>
                <a:cubicBezTo>
                  <a:pt x="1347941" y="899059"/>
                  <a:pt x="1352346" y="896007"/>
                  <a:pt x="1355283" y="896007"/>
                </a:cubicBezTo>
                <a:cubicBezTo>
                  <a:pt x="1355283" y="903639"/>
                  <a:pt x="1349409" y="897533"/>
                  <a:pt x="1346472" y="899059"/>
                </a:cubicBezTo>
                <a:cubicBezTo>
                  <a:pt x="1346472" y="892954"/>
                  <a:pt x="1340598" y="899059"/>
                  <a:pt x="1339130" y="896007"/>
                </a:cubicBezTo>
                <a:cubicBezTo>
                  <a:pt x="1337662" y="891428"/>
                  <a:pt x="1334726" y="889902"/>
                  <a:pt x="1333257" y="886848"/>
                </a:cubicBezTo>
                <a:cubicBezTo>
                  <a:pt x="1330320" y="885322"/>
                  <a:pt x="1324447" y="889902"/>
                  <a:pt x="1324447" y="883796"/>
                </a:cubicBezTo>
                <a:cubicBezTo>
                  <a:pt x="1320042" y="880743"/>
                  <a:pt x="1321510" y="889902"/>
                  <a:pt x="1320042" y="892954"/>
                </a:cubicBezTo>
                <a:cubicBezTo>
                  <a:pt x="1317105" y="888375"/>
                  <a:pt x="1312700" y="889902"/>
                  <a:pt x="1308295" y="889902"/>
                </a:cubicBezTo>
                <a:cubicBezTo>
                  <a:pt x="1306827" y="903639"/>
                  <a:pt x="1315637" y="900587"/>
                  <a:pt x="1318574" y="896007"/>
                </a:cubicBezTo>
                <a:cubicBezTo>
                  <a:pt x="1322978" y="897533"/>
                  <a:pt x="1321510" y="905165"/>
                  <a:pt x="1327384" y="899059"/>
                </a:cubicBezTo>
                <a:cubicBezTo>
                  <a:pt x="1328852" y="905165"/>
                  <a:pt x="1333257" y="906692"/>
                  <a:pt x="1339130" y="906692"/>
                </a:cubicBezTo>
                <a:cubicBezTo>
                  <a:pt x="1340598" y="918903"/>
                  <a:pt x="1333257" y="908218"/>
                  <a:pt x="1334726" y="915850"/>
                </a:cubicBezTo>
                <a:cubicBezTo>
                  <a:pt x="1330320" y="914324"/>
                  <a:pt x="1331789" y="923483"/>
                  <a:pt x="1328852" y="923483"/>
                </a:cubicBezTo>
                <a:cubicBezTo>
                  <a:pt x="1324447" y="923483"/>
                  <a:pt x="1322978" y="918903"/>
                  <a:pt x="1321510" y="918903"/>
                </a:cubicBezTo>
                <a:cubicBezTo>
                  <a:pt x="1320042" y="920429"/>
                  <a:pt x="1320042" y="923483"/>
                  <a:pt x="1320042" y="923483"/>
                </a:cubicBezTo>
                <a:cubicBezTo>
                  <a:pt x="1318574" y="923483"/>
                  <a:pt x="1317105" y="918903"/>
                  <a:pt x="1317105" y="918903"/>
                </a:cubicBezTo>
                <a:cubicBezTo>
                  <a:pt x="1314169" y="920429"/>
                  <a:pt x="1311232" y="923483"/>
                  <a:pt x="1309764" y="923483"/>
                </a:cubicBezTo>
                <a:cubicBezTo>
                  <a:pt x="1306827" y="923483"/>
                  <a:pt x="1302422" y="918903"/>
                  <a:pt x="1299485" y="918903"/>
                </a:cubicBezTo>
                <a:cubicBezTo>
                  <a:pt x="1295080" y="918903"/>
                  <a:pt x="1292144" y="921956"/>
                  <a:pt x="1289207" y="923483"/>
                </a:cubicBezTo>
                <a:cubicBezTo>
                  <a:pt x="1281865" y="923483"/>
                  <a:pt x="1275992" y="914324"/>
                  <a:pt x="1271587" y="923483"/>
                </a:cubicBezTo>
                <a:cubicBezTo>
                  <a:pt x="1271587" y="928062"/>
                  <a:pt x="1274524" y="926535"/>
                  <a:pt x="1277460" y="926535"/>
                </a:cubicBezTo>
                <a:cubicBezTo>
                  <a:pt x="1280396" y="925009"/>
                  <a:pt x="1280396" y="931114"/>
                  <a:pt x="1281865" y="932641"/>
                </a:cubicBezTo>
                <a:cubicBezTo>
                  <a:pt x="1290675" y="931114"/>
                  <a:pt x="1293612" y="932641"/>
                  <a:pt x="1303890" y="932641"/>
                </a:cubicBezTo>
                <a:cubicBezTo>
                  <a:pt x="1306827" y="931114"/>
                  <a:pt x="1306827" y="938746"/>
                  <a:pt x="1309764" y="938746"/>
                </a:cubicBezTo>
                <a:cubicBezTo>
                  <a:pt x="1328852" y="943326"/>
                  <a:pt x="1346472" y="952485"/>
                  <a:pt x="1365561" y="955537"/>
                </a:cubicBezTo>
                <a:cubicBezTo>
                  <a:pt x="1365561" y="963170"/>
                  <a:pt x="1361155" y="957064"/>
                  <a:pt x="1358219" y="960116"/>
                </a:cubicBezTo>
                <a:cubicBezTo>
                  <a:pt x="1353814" y="961643"/>
                  <a:pt x="1353814" y="954011"/>
                  <a:pt x="1349409" y="955537"/>
                </a:cubicBezTo>
                <a:cubicBezTo>
                  <a:pt x="1342067" y="961643"/>
                  <a:pt x="1337662" y="954011"/>
                  <a:pt x="1327384" y="955537"/>
                </a:cubicBezTo>
                <a:cubicBezTo>
                  <a:pt x="1327384" y="960116"/>
                  <a:pt x="1328852" y="960116"/>
                  <a:pt x="1331789" y="960116"/>
                </a:cubicBezTo>
                <a:cubicBezTo>
                  <a:pt x="1336194" y="960116"/>
                  <a:pt x="1337662" y="967749"/>
                  <a:pt x="1343535" y="966222"/>
                </a:cubicBezTo>
                <a:cubicBezTo>
                  <a:pt x="1342067" y="970801"/>
                  <a:pt x="1337662" y="975381"/>
                  <a:pt x="1336194" y="969275"/>
                </a:cubicBezTo>
                <a:cubicBezTo>
                  <a:pt x="1330320" y="966222"/>
                  <a:pt x="1333257" y="978434"/>
                  <a:pt x="1328852" y="975381"/>
                </a:cubicBezTo>
                <a:cubicBezTo>
                  <a:pt x="1322978" y="973855"/>
                  <a:pt x="1318574" y="967749"/>
                  <a:pt x="1314169" y="966222"/>
                </a:cubicBezTo>
                <a:cubicBezTo>
                  <a:pt x="1312700" y="966222"/>
                  <a:pt x="1312700" y="970801"/>
                  <a:pt x="1315637" y="969275"/>
                </a:cubicBezTo>
                <a:cubicBezTo>
                  <a:pt x="1311232" y="978434"/>
                  <a:pt x="1302422" y="961643"/>
                  <a:pt x="1299485" y="975381"/>
                </a:cubicBezTo>
                <a:cubicBezTo>
                  <a:pt x="1296549" y="967749"/>
                  <a:pt x="1287738" y="972328"/>
                  <a:pt x="1283333" y="966222"/>
                </a:cubicBezTo>
                <a:cubicBezTo>
                  <a:pt x="1267181" y="972328"/>
                  <a:pt x="1248093" y="958590"/>
                  <a:pt x="1230473" y="966222"/>
                </a:cubicBezTo>
                <a:cubicBezTo>
                  <a:pt x="1230473" y="973855"/>
                  <a:pt x="1236347" y="972328"/>
                  <a:pt x="1239283" y="972328"/>
                </a:cubicBezTo>
                <a:cubicBezTo>
                  <a:pt x="1239283" y="972328"/>
                  <a:pt x="1239283" y="972328"/>
                  <a:pt x="1251030" y="972328"/>
                </a:cubicBezTo>
                <a:cubicBezTo>
                  <a:pt x="1255435" y="969275"/>
                  <a:pt x="1255435" y="976907"/>
                  <a:pt x="1258372" y="975381"/>
                </a:cubicBezTo>
                <a:cubicBezTo>
                  <a:pt x="1258372" y="975381"/>
                  <a:pt x="1258372" y="975381"/>
                  <a:pt x="1268650" y="975381"/>
                </a:cubicBezTo>
                <a:cubicBezTo>
                  <a:pt x="1271587" y="973855"/>
                  <a:pt x="1277460" y="979960"/>
                  <a:pt x="1277460" y="972328"/>
                </a:cubicBezTo>
                <a:cubicBezTo>
                  <a:pt x="1278928" y="973855"/>
                  <a:pt x="1280396" y="978434"/>
                  <a:pt x="1281865" y="979960"/>
                </a:cubicBezTo>
                <a:cubicBezTo>
                  <a:pt x="1284802" y="979960"/>
                  <a:pt x="1283333" y="990645"/>
                  <a:pt x="1286270" y="989118"/>
                </a:cubicBezTo>
                <a:cubicBezTo>
                  <a:pt x="1287738" y="990645"/>
                  <a:pt x="1289207" y="989118"/>
                  <a:pt x="1289207" y="992171"/>
                </a:cubicBezTo>
                <a:cubicBezTo>
                  <a:pt x="1295080" y="993697"/>
                  <a:pt x="1302422" y="989118"/>
                  <a:pt x="1305358" y="999803"/>
                </a:cubicBezTo>
                <a:cubicBezTo>
                  <a:pt x="1306827" y="995224"/>
                  <a:pt x="1309764" y="995224"/>
                  <a:pt x="1314169" y="995224"/>
                </a:cubicBezTo>
                <a:cubicBezTo>
                  <a:pt x="1317105" y="998277"/>
                  <a:pt x="1321510" y="998277"/>
                  <a:pt x="1324447" y="1002856"/>
                </a:cubicBezTo>
                <a:cubicBezTo>
                  <a:pt x="1328852" y="999803"/>
                  <a:pt x="1328852" y="1002856"/>
                  <a:pt x="1333257" y="995224"/>
                </a:cubicBezTo>
                <a:cubicBezTo>
                  <a:pt x="1337662" y="993697"/>
                  <a:pt x="1334726" y="1004382"/>
                  <a:pt x="1340598" y="1002856"/>
                </a:cubicBezTo>
                <a:cubicBezTo>
                  <a:pt x="1343535" y="1001330"/>
                  <a:pt x="1346472" y="1001330"/>
                  <a:pt x="1347941" y="1005909"/>
                </a:cubicBezTo>
                <a:cubicBezTo>
                  <a:pt x="1347941" y="1016594"/>
                  <a:pt x="1345004" y="1010488"/>
                  <a:pt x="1340598" y="1008962"/>
                </a:cubicBezTo>
                <a:cubicBezTo>
                  <a:pt x="1337662" y="1008962"/>
                  <a:pt x="1331789" y="1010488"/>
                  <a:pt x="1330320" y="1005909"/>
                </a:cubicBezTo>
                <a:cubicBezTo>
                  <a:pt x="1322978" y="1008962"/>
                  <a:pt x="1320042" y="1007436"/>
                  <a:pt x="1311232" y="1005909"/>
                </a:cubicBezTo>
                <a:cubicBezTo>
                  <a:pt x="1311232" y="1019647"/>
                  <a:pt x="1315637" y="1004382"/>
                  <a:pt x="1317105" y="1012015"/>
                </a:cubicBezTo>
                <a:cubicBezTo>
                  <a:pt x="1317105" y="1019647"/>
                  <a:pt x="1324447" y="1012015"/>
                  <a:pt x="1325915" y="1019647"/>
                </a:cubicBezTo>
                <a:cubicBezTo>
                  <a:pt x="1324447" y="1025752"/>
                  <a:pt x="1320042" y="1033384"/>
                  <a:pt x="1320042" y="1022700"/>
                </a:cubicBezTo>
                <a:cubicBezTo>
                  <a:pt x="1315637" y="1018121"/>
                  <a:pt x="1311232" y="1019647"/>
                  <a:pt x="1308295" y="1015067"/>
                </a:cubicBezTo>
                <a:cubicBezTo>
                  <a:pt x="1298017" y="1015067"/>
                  <a:pt x="1296549" y="1015067"/>
                  <a:pt x="1289207" y="1012015"/>
                </a:cubicBezTo>
                <a:cubicBezTo>
                  <a:pt x="1275992" y="1015067"/>
                  <a:pt x="1273055" y="1012015"/>
                  <a:pt x="1258372" y="1019647"/>
                </a:cubicBezTo>
                <a:cubicBezTo>
                  <a:pt x="1262776" y="1030332"/>
                  <a:pt x="1267181" y="1019647"/>
                  <a:pt x="1274524" y="1025752"/>
                </a:cubicBezTo>
                <a:cubicBezTo>
                  <a:pt x="1274524" y="1041017"/>
                  <a:pt x="1270118" y="1047122"/>
                  <a:pt x="1262776" y="1048649"/>
                </a:cubicBezTo>
                <a:cubicBezTo>
                  <a:pt x="1262776" y="1053228"/>
                  <a:pt x="1265713" y="1053228"/>
                  <a:pt x="1267181" y="1054754"/>
                </a:cubicBezTo>
                <a:cubicBezTo>
                  <a:pt x="1267181" y="1059334"/>
                  <a:pt x="1264245" y="1059334"/>
                  <a:pt x="1262776" y="1059334"/>
                </a:cubicBezTo>
                <a:cubicBezTo>
                  <a:pt x="1262776" y="1053228"/>
                  <a:pt x="1258372" y="1056281"/>
                  <a:pt x="1258372" y="1051702"/>
                </a:cubicBezTo>
                <a:cubicBezTo>
                  <a:pt x="1255435" y="1057807"/>
                  <a:pt x="1249561" y="1054754"/>
                  <a:pt x="1245156" y="1054754"/>
                </a:cubicBezTo>
                <a:cubicBezTo>
                  <a:pt x="1242219" y="1054754"/>
                  <a:pt x="1242219" y="1057807"/>
                  <a:pt x="1240751" y="1062387"/>
                </a:cubicBezTo>
                <a:cubicBezTo>
                  <a:pt x="1233410" y="1054754"/>
                  <a:pt x="1221663" y="1073072"/>
                  <a:pt x="1212853" y="1065439"/>
                </a:cubicBezTo>
                <a:cubicBezTo>
                  <a:pt x="1211385" y="1065439"/>
                  <a:pt x="1212853" y="1074598"/>
                  <a:pt x="1209916" y="1074598"/>
                </a:cubicBezTo>
                <a:cubicBezTo>
                  <a:pt x="1198170" y="1076124"/>
                  <a:pt x="1189359" y="1083756"/>
                  <a:pt x="1176145" y="1082230"/>
                </a:cubicBezTo>
                <a:cubicBezTo>
                  <a:pt x="1174676" y="1092915"/>
                  <a:pt x="1179081" y="1092915"/>
                  <a:pt x="1183486" y="1091389"/>
                </a:cubicBezTo>
                <a:cubicBezTo>
                  <a:pt x="1183486" y="1091389"/>
                  <a:pt x="1183486" y="1091389"/>
                  <a:pt x="1196701" y="1091389"/>
                </a:cubicBezTo>
                <a:cubicBezTo>
                  <a:pt x="1199638" y="1094441"/>
                  <a:pt x="1198170" y="1085283"/>
                  <a:pt x="1201106" y="1082230"/>
                </a:cubicBezTo>
                <a:cubicBezTo>
                  <a:pt x="1205511" y="1092915"/>
                  <a:pt x="1214321" y="1085283"/>
                  <a:pt x="1220194" y="1082230"/>
                </a:cubicBezTo>
                <a:cubicBezTo>
                  <a:pt x="1227536" y="1079177"/>
                  <a:pt x="1229005" y="1086809"/>
                  <a:pt x="1234878" y="1085283"/>
                </a:cubicBezTo>
                <a:cubicBezTo>
                  <a:pt x="1236347" y="1094441"/>
                  <a:pt x="1229005" y="1082230"/>
                  <a:pt x="1229005" y="1091389"/>
                </a:cubicBezTo>
                <a:cubicBezTo>
                  <a:pt x="1220194" y="1092915"/>
                  <a:pt x="1218726" y="1091389"/>
                  <a:pt x="1211385" y="1094441"/>
                </a:cubicBezTo>
                <a:cubicBezTo>
                  <a:pt x="1206979" y="1097494"/>
                  <a:pt x="1212853" y="1102074"/>
                  <a:pt x="1211385" y="1108179"/>
                </a:cubicBezTo>
                <a:cubicBezTo>
                  <a:pt x="1205511" y="1108179"/>
                  <a:pt x="1198170" y="1106653"/>
                  <a:pt x="1193765" y="1111231"/>
                </a:cubicBezTo>
                <a:cubicBezTo>
                  <a:pt x="1192296" y="1103600"/>
                  <a:pt x="1186422" y="1109705"/>
                  <a:pt x="1183486" y="1108179"/>
                </a:cubicBezTo>
                <a:cubicBezTo>
                  <a:pt x="1183486" y="1108179"/>
                  <a:pt x="1183486" y="1108179"/>
                  <a:pt x="1170271" y="1108179"/>
                </a:cubicBezTo>
                <a:cubicBezTo>
                  <a:pt x="1164397" y="1111231"/>
                  <a:pt x="1164397" y="1106653"/>
                  <a:pt x="1159992" y="1111231"/>
                </a:cubicBezTo>
                <a:cubicBezTo>
                  <a:pt x="1159992" y="1111231"/>
                  <a:pt x="1159992" y="1111231"/>
                  <a:pt x="1149714" y="1111231"/>
                </a:cubicBezTo>
                <a:cubicBezTo>
                  <a:pt x="1143840" y="1115811"/>
                  <a:pt x="1133562" y="1112759"/>
                  <a:pt x="1127689" y="1118864"/>
                </a:cubicBezTo>
                <a:cubicBezTo>
                  <a:pt x="1123283" y="1118864"/>
                  <a:pt x="1118879" y="1118864"/>
                  <a:pt x="1114474" y="1118864"/>
                </a:cubicBezTo>
                <a:cubicBezTo>
                  <a:pt x="1111537" y="1123443"/>
                  <a:pt x="1108600" y="1129549"/>
                  <a:pt x="1105663" y="1135655"/>
                </a:cubicBezTo>
                <a:cubicBezTo>
                  <a:pt x="1124752" y="1134128"/>
                  <a:pt x="1142372" y="1134128"/>
                  <a:pt x="1155588" y="1131075"/>
                </a:cubicBezTo>
                <a:cubicBezTo>
                  <a:pt x="1157056" y="1132601"/>
                  <a:pt x="1158524" y="1132601"/>
                  <a:pt x="1158524" y="1138707"/>
                </a:cubicBezTo>
                <a:cubicBezTo>
                  <a:pt x="1158524" y="1138707"/>
                  <a:pt x="1158524" y="1138707"/>
                  <a:pt x="1165866" y="1138707"/>
                </a:cubicBezTo>
                <a:cubicBezTo>
                  <a:pt x="1167334" y="1138707"/>
                  <a:pt x="1167334" y="1134128"/>
                  <a:pt x="1164397" y="1134128"/>
                </a:cubicBezTo>
                <a:cubicBezTo>
                  <a:pt x="1164397" y="1131075"/>
                  <a:pt x="1165866" y="1129549"/>
                  <a:pt x="1167334" y="1128022"/>
                </a:cubicBezTo>
                <a:cubicBezTo>
                  <a:pt x="1167334" y="1134128"/>
                  <a:pt x="1170271" y="1131075"/>
                  <a:pt x="1170271" y="1138707"/>
                </a:cubicBezTo>
                <a:cubicBezTo>
                  <a:pt x="1183486" y="1141760"/>
                  <a:pt x="1192296" y="1138707"/>
                  <a:pt x="1201106" y="1141760"/>
                </a:cubicBezTo>
                <a:cubicBezTo>
                  <a:pt x="1201106" y="1146340"/>
                  <a:pt x="1198170" y="1144813"/>
                  <a:pt x="1198170" y="1147866"/>
                </a:cubicBezTo>
                <a:cubicBezTo>
                  <a:pt x="1199638" y="1147866"/>
                  <a:pt x="1205511" y="1150919"/>
                  <a:pt x="1204042" y="1141760"/>
                </a:cubicBezTo>
                <a:cubicBezTo>
                  <a:pt x="1202574" y="1134128"/>
                  <a:pt x="1208448" y="1140234"/>
                  <a:pt x="1209916" y="1138707"/>
                </a:cubicBezTo>
                <a:cubicBezTo>
                  <a:pt x="1211385" y="1143286"/>
                  <a:pt x="1199638" y="1140234"/>
                  <a:pt x="1206979" y="1147866"/>
                </a:cubicBezTo>
                <a:cubicBezTo>
                  <a:pt x="1204042" y="1157025"/>
                  <a:pt x="1193765" y="1146340"/>
                  <a:pt x="1192296" y="1155498"/>
                </a:cubicBezTo>
                <a:cubicBezTo>
                  <a:pt x="1192296" y="1155498"/>
                  <a:pt x="1192296" y="1155498"/>
                  <a:pt x="1182017" y="1155498"/>
                </a:cubicBezTo>
                <a:cubicBezTo>
                  <a:pt x="1179081" y="1153971"/>
                  <a:pt x="1179081" y="1158551"/>
                  <a:pt x="1176145" y="1158551"/>
                </a:cubicBezTo>
                <a:cubicBezTo>
                  <a:pt x="1167334" y="1158551"/>
                  <a:pt x="1157056" y="1155498"/>
                  <a:pt x="1151182" y="1161603"/>
                </a:cubicBezTo>
                <a:cubicBezTo>
                  <a:pt x="1146777" y="1163130"/>
                  <a:pt x="1146777" y="1155498"/>
                  <a:pt x="1142372" y="1158551"/>
                </a:cubicBezTo>
                <a:cubicBezTo>
                  <a:pt x="1136499" y="1161603"/>
                  <a:pt x="1130626" y="1161603"/>
                  <a:pt x="1126220" y="1167709"/>
                </a:cubicBezTo>
                <a:cubicBezTo>
                  <a:pt x="1126220" y="1167709"/>
                  <a:pt x="1126220" y="1167709"/>
                  <a:pt x="1108600" y="1167709"/>
                </a:cubicBezTo>
                <a:cubicBezTo>
                  <a:pt x="1105663" y="1169236"/>
                  <a:pt x="1102727" y="1169236"/>
                  <a:pt x="1101259" y="1175341"/>
                </a:cubicBezTo>
                <a:cubicBezTo>
                  <a:pt x="1096854" y="1170762"/>
                  <a:pt x="1090980" y="1172288"/>
                  <a:pt x="1083638" y="1173815"/>
                </a:cubicBezTo>
                <a:cubicBezTo>
                  <a:pt x="1082170" y="1176868"/>
                  <a:pt x="1080702" y="1181447"/>
                  <a:pt x="1077765" y="1184500"/>
                </a:cubicBezTo>
                <a:cubicBezTo>
                  <a:pt x="1079234" y="1184500"/>
                  <a:pt x="1080702" y="1184500"/>
                  <a:pt x="1080702" y="1184500"/>
                </a:cubicBezTo>
                <a:cubicBezTo>
                  <a:pt x="1080702" y="1184500"/>
                  <a:pt x="1080702" y="1184500"/>
                  <a:pt x="1089512" y="1184500"/>
                </a:cubicBezTo>
                <a:cubicBezTo>
                  <a:pt x="1089512" y="1184500"/>
                  <a:pt x="1089512" y="1184500"/>
                  <a:pt x="1105663" y="1184500"/>
                </a:cubicBezTo>
                <a:cubicBezTo>
                  <a:pt x="1105663" y="1195185"/>
                  <a:pt x="1098322" y="1189079"/>
                  <a:pt x="1095385" y="1187553"/>
                </a:cubicBezTo>
                <a:cubicBezTo>
                  <a:pt x="1095385" y="1187553"/>
                  <a:pt x="1095385" y="1187553"/>
                  <a:pt x="1076297" y="1187553"/>
                </a:cubicBezTo>
                <a:cubicBezTo>
                  <a:pt x="999943" y="1326457"/>
                  <a:pt x="927994" y="1459255"/>
                  <a:pt x="927994" y="1599685"/>
                </a:cubicBezTo>
                <a:cubicBezTo>
                  <a:pt x="927994" y="1599685"/>
                  <a:pt x="927994" y="1599685"/>
                  <a:pt x="513921" y="1599685"/>
                </a:cubicBezTo>
                <a:cubicBezTo>
                  <a:pt x="513921" y="1599685"/>
                  <a:pt x="513921" y="1599685"/>
                  <a:pt x="512452" y="1599685"/>
                </a:cubicBezTo>
                <a:cubicBezTo>
                  <a:pt x="512452" y="1596632"/>
                  <a:pt x="515389" y="1596632"/>
                  <a:pt x="515389" y="1593580"/>
                </a:cubicBezTo>
                <a:cubicBezTo>
                  <a:pt x="513921" y="1595106"/>
                  <a:pt x="513921" y="1590526"/>
                  <a:pt x="510984" y="1592053"/>
                </a:cubicBezTo>
                <a:cubicBezTo>
                  <a:pt x="509516" y="1592053"/>
                  <a:pt x="509516" y="1592053"/>
                  <a:pt x="508048" y="1589000"/>
                </a:cubicBezTo>
                <a:cubicBezTo>
                  <a:pt x="510984" y="1590526"/>
                  <a:pt x="512452" y="1587474"/>
                  <a:pt x="515389" y="1587474"/>
                </a:cubicBezTo>
                <a:cubicBezTo>
                  <a:pt x="515389" y="1582895"/>
                  <a:pt x="512452" y="1585948"/>
                  <a:pt x="510984" y="1582895"/>
                </a:cubicBezTo>
                <a:cubicBezTo>
                  <a:pt x="509516" y="1582895"/>
                  <a:pt x="508048" y="1582895"/>
                  <a:pt x="506579" y="1581368"/>
                </a:cubicBezTo>
                <a:cubicBezTo>
                  <a:pt x="503643" y="1581368"/>
                  <a:pt x="500706" y="1578315"/>
                  <a:pt x="499238" y="1575263"/>
                </a:cubicBezTo>
                <a:cubicBezTo>
                  <a:pt x="500706" y="1572210"/>
                  <a:pt x="505111" y="1575263"/>
                  <a:pt x="508048" y="1572210"/>
                </a:cubicBezTo>
                <a:cubicBezTo>
                  <a:pt x="508048" y="1573736"/>
                  <a:pt x="509516" y="1573736"/>
                  <a:pt x="510984" y="1573736"/>
                </a:cubicBezTo>
                <a:cubicBezTo>
                  <a:pt x="513921" y="1572210"/>
                  <a:pt x="516858" y="1573736"/>
                  <a:pt x="521263" y="1572210"/>
                </a:cubicBezTo>
                <a:cubicBezTo>
                  <a:pt x="521263" y="1572210"/>
                  <a:pt x="522731" y="1572210"/>
                  <a:pt x="522731" y="1572210"/>
                </a:cubicBezTo>
                <a:cubicBezTo>
                  <a:pt x="522731" y="1570683"/>
                  <a:pt x="522731" y="1570683"/>
                  <a:pt x="522731" y="1570683"/>
                </a:cubicBezTo>
                <a:cubicBezTo>
                  <a:pt x="521263" y="1570683"/>
                  <a:pt x="519794" y="1570683"/>
                  <a:pt x="518326" y="1570683"/>
                </a:cubicBezTo>
                <a:cubicBezTo>
                  <a:pt x="516858" y="1567630"/>
                  <a:pt x="513921" y="1567630"/>
                  <a:pt x="510984" y="1564578"/>
                </a:cubicBezTo>
                <a:cubicBezTo>
                  <a:pt x="509516" y="1564578"/>
                  <a:pt x="506579" y="1564578"/>
                  <a:pt x="505111" y="1561525"/>
                </a:cubicBezTo>
                <a:cubicBezTo>
                  <a:pt x="506579" y="1561525"/>
                  <a:pt x="506579" y="1558472"/>
                  <a:pt x="506579" y="1556945"/>
                </a:cubicBezTo>
                <a:cubicBezTo>
                  <a:pt x="505111" y="1556945"/>
                  <a:pt x="505111" y="1556945"/>
                  <a:pt x="505111" y="1556945"/>
                </a:cubicBezTo>
                <a:cubicBezTo>
                  <a:pt x="505111" y="1553893"/>
                  <a:pt x="506579" y="1555419"/>
                  <a:pt x="506579" y="1553893"/>
                </a:cubicBezTo>
                <a:cubicBezTo>
                  <a:pt x="506579" y="1550840"/>
                  <a:pt x="506579" y="1549313"/>
                  <a:pt x="508048" y="1547787"/>
                </a:cubicBezTo>
                <a:cubicBezTo>
                  <a:pt x="513921" y="1546260"/>
                  <a:pt x="522731" y="1546260"/>
                  <a:pt x="527136" y="1541682"/>
                </a:cubicBezTo>
                <a:cubicBezTo>
                  <a:pt x="531541" y="1541682"/>
                  <a:pt x="534478" y="1541682"/>
                  <a:pt x="537414" y="1540155"/>
                </a:cubicBezTo>
                <a:cubicBezTo>
                  <a:pt x="540351" y="1538628"/>
                  <a:pt x="544756" y="1540155"/>
                  <a:pt x="546225" y="1537102"/>
                </a:cubicBezTo>
                <a:cubicBezTo>
                  <a:pt x="546225" y="1532523"/>
                  <a:pt x="543288" y="1535576"/>
                  <a:pt x="540351" y="1534049"/>
                </a:cubicBezTo>
                <a:cubicBezTo>
                  <a:pt x="541820" y="1532523"/>
                  <a:pt x="541820" y="1532523"/>
                  <a:pt x="541820" y="1530997"/>
                </a:cubicBezTo>
                <a:cubicBezTo>
                  <a:pt x="538883" y="1529470"/>
                  <a:pt x="535946" y="1532523"/>
                  <a:pt x="535946" y="1527943"/>
                </a:cubicBezTo>
                <a:cubicBezTo>
                  <a:pt x="535946" y="1526417"/>
                  <a:pt x="537414" y="1526417"/>
                  <a:pt x="538883" y="1526417"/>
                </a:cubicBezTo>
                <a:cubicBezTo>
                  <a:pt x="538883" y="1526417"/>
                  <a:pt x="540351" y="1524891"/>
                  <a:pt x="540351" y="1524891"/>
                </a:cubicBezTo>
                <a:cubicBezTo>
                  <a:pt x="543288" y="1524891"/>
                  <a:pt x="543288" y="1526417"/>
                  <a:pt x="544756" y="1526417"/>
                </a:cubicBezTo>
                <a:cubicBezTo>
                  <a:pt x="547693" y="1523364"/>
                  <a:pt x="555034" y="1527943"/>
                  <a:pt x="559440" y="1523364"/>
                </a:cubicBezTo>
                <a:cubicBezTo>
                  <a:pt x="559440" y="1518785"/>
                  <a:pt x="556503" y="1521838"/>
                  <a:pt x="555034" y="1518785"/>
                </a:cubicBezTo>
                <a:cubicBezTo>
                  <a:pt x="555034" y="1518785"/>
                  <a:pt x="553566" y="1518785"/>
                  <a:pt x="553566" y="1518785"/>
                </a:cubicBezTo>
                <a:cubicBezTo>
                  <a:pt x="552098" y="1518785"/>
                  <a:pt x="550629" y="1518785"/>
                  <a:pt x="549161" y="1517258"/>
                </a:cubicBezTo>
                <a:cubicBezTo>
                  <a:pt x="550629" y="1517258"/>
                  <a:pt x="550629" y="1515732"/>
                  <a:pt x="552098" y="1515732"/>
                </a:cubicBezTo>
                <a:cubicBezTo>
                  <a:pt x="553566" y="1515732"/>
                  <a:pt x="552098" y="1512679"/>
                  <a:pt x="553566" y="1512679"/>
                </a:cubicBezTo>
                <a:cubicBezTo>
                  <a:pt x="555034" y="1512679"/>
                  <a:pt x="555034" y="1514206"/>
                  <a:pt x="555034" y="1517258"/>
                </a:cubicBezTo>
                <a:cubicBezTo>
                  <a:pt x="556503" y="1514206"/>
                  <a:pt x="557971" y="1514206"/>
                  <a:pt x="557971" y="1511153"/>
                </a:cubicBezTo>
                <a:cubicBezTo>
                  <a:pt x="555034" y="1508100"/>
                  <a:pt x="552098" y="1509627"/>
                  <a:pt x="549161" y="1508100"/>
                </a:cubicBezTo>
                <a:cubicBezTo>
                  <a:pt x="546225" y="1506573"/>
                  <a:pt x="541820" y="1509627"/>
                  <a:pt x="540351" y="1505047"/>
                </a:cubicBezTo>
                <a:cubicBezTo>
                  <a:pt x="544756" y="1505047"/>
                  <a:pt x="550629" y="1505047"/>
                  <a:pt x="553566" y="1503521"/>
                </a:cubicBezTo>
                <a:cubicBezTo>
                  <a:pt x="555034" y="1501994"/>
                  <a:pt x="555034" y="1505047"/>
                  <a:pt x="556503" y="1503521"/>
                </a:cubicBezTo>
                <a:cubicBezTo>
                  <a:pt x="559440" y="1501994"/>
                  <a:pt x="560908" y="1503521"/>
                  <a:pt x="562377" y="1501994"/>
                </a:cubicBezTo>
                <a:cubicBezTo>
                  <a:pt x="565313" y="1505047"/>
                  <a:pt x="569718" y="1501994"/>
                  <a:pt x="572654" y="1501994"/>
                </a:cubicBezTo>
                <a:cubicBezTo>
                  <a:pt x="574123" y="1501994"/>
                  <a:pt x="574123" y="1505047"/>
                  <a:pt x="575591" y="1503521"/>
                </a:cubicBezTo>
                <a:cubicBezTo>
                  <a:pt x="579997" y="1503521"/>
                  <a:pt x="585870" y="1501994"/>
                  <a:pt x="590275" y="1501994"/>
                </a:cubicBezTo>
                <a:cubicBezTo>
                  <a:pt x="590275" y="1501994"/>
                  <a:pt x="593211" y="1505047"/>
                  <a:pt x="591743" y="1501994"/>
                </a:cubicBezTo>
                <a:cubicBezTo>
                  <a:pt x="588806" y="1500468"/>
                  <a:pt x="582933" y="1500468"/>
                  <a:pt x="579997" y="1498942"/>
                </a:cubicBezTo>
                <a:cubicBezTo>
                  <a:pt x="575591" y="1500468"/>
                  <a:pt x="574123" y="1497416"/>
                  <a:pt x="572654" y="1500468"/>
                </a:cubicBezTo>
                <a:cubicBezTo>
                  <a:pt x="562377" y="1495888"/>
                  <a:pt x="550629" y="1494362"/>
                  <a:pt x="538883" y="1492836"/>
                </a:cubicBezTo>
                <a:cubicBezTo>
                  <a:pt x="537414" y="1492836"/>
                  <a:pt x="533009" y="1495888"/>
                  <a:pt x="533009" y="1489783"/>
                </a:cubicBezTo>
                <a:cubicBezTo>
                  <a:pt x="534478" y="1486731"/>
                  <a:pt x="540351" y="1492836"/>
                  <a:pt x="540351" y="1485204"/>
                </a:cubicBezTo>
                <a:cubicBezTo>
                  <a:pt x="537414" y="1486731"/>
                  <a:pt x="535946" y="1486731"/>
                  <a:pt x="534478" y="1485204"/>
                </a:cubicBezTo>
                <a:cubicBezTo>
                  <a:pt x="531541" y="1485204"/>
                  <a:pt x="531541" y="1482151"/>
                  <a:pt x="531541" y="1477572"/>
                </a:cubicBezTo>
                <a:cubicBezTo>
                  <a:pt x="533009" y="1477572"/>
                  <a:pt x="534478" y="1477572"/>
                  <a:pt x="535946" y="1477572"/>
                </a:cubicBezTo>
                <a:cubicBezTo>
                  <a:pt x="535946" y="1476046"/>
                  <a:pt x="537414" y="1476046"/>
                  <a:pt x="537414" y="1476046"/>
                </a:cubicBezTo>
                <a:cubicBezTo>
                  <a:pt x="538883" y="1476046"/>
                  <a:pt x="540351" y="1476046"/>
                  <a:pt x="541820" y="1476046"/>
                </a:cubicBezTo>
                <a:cubicBezTo>
                  <a:pt x="543288" y="1476046"/>
                  <a:pt x="543288" y="1474519"/>
                  <a:pt x="543288" y="1474519"/>
                </a:cubicBezTo>
                <a:cubicBezTo>
                  <a:pt x="537414" y="1474519"/>
                  <a:pt x="535946" y="1474519"/>
                  <a:pt x="531541" y="1474519"/>
                </a:cubicBezTo>
                <a:cubicBezTo>
                  <a:pt x="528604" y="1476046"/>
                  <a:pt x="527136" y="1476046"/>
                  <a:pt x="525668" y="1476046"/>
                </a:cubicBezTo>
                <a:cubicBezTo>
                  <a:pt x="522731" y="1474519"/>
                  <a:pt x="519794" y="1474519"/>
                  <a:pt x="518326" y="1472992"/>
                </a:cubicBezTo>
                <a:cubicBezTo>
                  <a:pt x="519794" y="1471466"/>
                  <a:pt x="522731" y="1472992"/>
                  <a:pt x="522731" y="1471466"/>
                </a:cubicBezTo>
                <a:cubicBezTo>
                  <a:pt x="519794" y="1468413"/>
                  <a:pt x="518326" y="1469940"/>
                  <a:pt x="515389" y="1469940"/>
                </a:cubicBezTo>
                <a:cubicBezTo>
                  <a:pt x="510984" y="1468413"/>
                  <a:pt x="506579" y="1469940"/>
                  <a:pt x="505111" y="1468413"/>
                </a:cubicBezTo>
                <a:cubicBezTo>
                  <a:pt x="502174" y="1468413"/>
                  <a:pt x="499238" y="1468413"/>
                  <a:pt x="496301" y="1468413"/>
                </a:cubicBezTo>
                <a:cubicBezTo>
                  <a:pt x="491895" y="1469940"/>
                  <a:pt x="490427" y="1466887"/>
                  <a:pt x="487491" y="1469940"/>
                </a:cubicBezTo>
                <a:cubicBezTo>
                  <a:pt x="487491" y="1466887"/>
                  <a:pt x="483086" y="1469940"/>
                  <a:pt x="483086" y="1465361"/>
                </a:cubicBezTo>
                <a:cubicBezTo>
                  <a:pt x="484554" y="1465361"/>
                  <a:pt x="487491" y="1465361"/>
                  <a:pt x="488959" y="1465361"/>
                </a:cubicBezTo>
                <a:cubicBezTo>
                  <a:pt x="491895" y="1463834"/>
                  <a:pt x="491895" y="1462307"/>
                  <a:pt x="494832" y="1460781"/>
                </a:cubicBezTo>
                <a:cubicBezTo>
                  <a:pt x="499238" y="1460781"/>
                  <a:pt x="505111" y="1459255"/>
                  <a:pt x="509516" y="1457729"/>
                </a:cubicBezTo>
                <a:cubicBezTo>
                  <a:pt x="510984" y="1457729"/>
                  <a:pt x="512452" y="1459255"/>
                  <a:pt x="513921" y="1459255"/>
                </a:cubicBezTo>
                <a:cubicBezTo>
                  <a:pt x="515389" y="1459255"/>
                  <a:pt x="516858" y="1457729"/>
                  <a:pt x="519794" y="1457729"/>
                </a:cubicBezTo>
                <a:cubicBezTo>
                  <a:pt x="521263" y="1457729"/>
                  <a:pt x="522731" y="1457729"/>
                  <a:pt x="522731" y="1457729"/>
                </a:cubicBezTo>
                <a:cubicBezTo>
                  <a:pt x="524200" y="1459255"/>
                  <a:pt x="524200" y="1457729"/>
                  <a:pt x="525668" y="1457729"/>
                </a:cubicBezTo>
                <a:cubicBezTo>
                  <a:pt x="525668" y="1457729"/>
                  <a:pt x="525668" y="1457729"/>
                  <a:pt x="527136" y="1457729"/>
                </a:cubicBezTo>
                <a:cubicBezTo>
                  <a:pt x="527136" y="1457729"/>
                  <a:pt x="528604" y="1457729"/>
                  <a:pt x="531541" y="1457729"/>
                </a:cubicBezTo>
                <a:cubicBezTo>
                  <a:pt x="531541" y="1457729"/>
                  <a:pt x="533009" y="1456202"/>
                  <a:pt x="534478" y="1456202"/>
                </a:cubicBezTo>
                <a:cubicBezTo>
                  <a:pt x="534478" y="1456202"/>
                  <a:pt x="535946" y="1457729"/>
                  <a:pt x="537414" y="1457729"/>
                </a:cubicBezTo>
                <a:cubicBezTo>
                  <a:pt x="540351" y="1457729"/>
                  <a:pt x="543288" y="1456202"/>
                  <a:pt x="546225" y="1456202"/>
                </a:cubicBezTo>
                <a:cubicBezTo>
                  <a:pt x="547693" y="1454676"/>
                  <a:pt x="547693" y="1451623"/>
                  <a:pt x="547693" y="1451623"/>
                </a:cubicBezTo>
                <a:cubicBezTo>
                  <a:pt x="547693" y="1450096"/>
                  <a:pt x="547693" y="1447044"/>
                  <a:pt x="549161" y="1445517"/>
                </a:cubicBezTo>
                <a:cubicBezTo>
                  <a:pt x="550629" y="1442464"/>
                  <a:pt x="556503" y="1442464"/>
                  <a:pt x="559440" y="1439411"/>
                </a:cubicBezTo>
                <a:cubicBezTo>
                  <a:pt x="560908" y="1440938"/>
                  <a:pt x="563845" y="1439411"/>
                  <a:pt x="565313" y="1437885"/>
                </a:cubicBezTo>
                <a:cubicBezTo>
                  <a:pt x="568250" y="1439411"/>
                  <a:pt x="574123" y="1439411"/>
                  <a:pt x="578528" y="1437885"/>
                </a:cubicBezTo>
                <a:cubicBezTo>
                  <a:pt x="579997" y="1437885"/>
                  <a:pt x="579997" y="1437885"/>
                  <a:pt x="582933" y="1437885"/>
                </a:cubicBezTo>
                <a:cubicBezTo>
                  <a:pt x="584402" y="1437885"/>
                  <a:pt x="587338" y="1437885"/>
                  <a:pt x="588806" y="1434832"/>
                </a:cubicBezTo>
                <a:cubicBezTo>
                  <a:pt x="587338" y="1434832"/>
                  <a:pt x="587338" y="1433306"/>
                  <a:pt x="587338" y="1431779"/>
                </a:cubicBezTo>
                <a:cubicBezTo>
                  <a:pt x="590275" y="1430253"/>
                  <a:pt x="593211" y="1434832"/>
                  <a:pt x="593211" y="1430253"/>
                </a:cubicBezTo>
                <a:cubicBezTo>
                  <a:pt x="587338" y="1427200"/>
                  <a:pt x="578528" y="1425674"/>
                  <a:pt x="569718" y="1425674"/>
                </a:cubicBezTo>
                <a:cubicBezTo>
                  <a:pt x="569718" y="1424147"/>
                  <a:pt x="569718" y="1422621"/>
                  <a:pt x="568250" y="1422621"/>
                </a:cubicBezTo>
                <a:cubicBezTo>
                  <a:pt x="565313" y="1424147"/>
                  <a:pt x="563845" y="1421094"/>
                  <a:pt x="559440" y="1422621"/>
                </a:cubicBezTo>
                <a:cubicBezTo>
                  <a:pt x="560908" y="1421094"/>
                  <a:pt x="560908" y="1419568"/>
                  <a:pt x="559440" y="1419568"/>
                </a:cubicBezTo>
                <a:cubicBezTo>
                  <a:pt x="556503" y="1421094"/>
                  <a:pt x="555034" y="1419568"/>
                  <a:pt x="552098" y="1419568"/>
                </a:cubicBezTo>
                <a:cubicBezTo>
                  <a:pt x="550629" y="1419568"/>
                  <a:pt x="550629" y="1414989"/>
                  <a:pt x="549161" y="1411936"/>
                </a:cubicBezTo>
                <a:cubicBezTo>
                  <a:pt x="550629" y="1411936"/>
                  <a:pt x="553566" y="1413463"/>
                  <a:pt x="555034" y="1410409"/>
                </a:cubicBezTo>
                <a:cubicBezTo>
                  <a:pt x="556503" y="1410409"/>
                  <a:pt x="556503" y="1411936"/>
                  <a:pt x="557971" y="1410409"/>
                </a:cubicBezTo>
                <a:cubicBezTo>
                  <a:pt x="559440" y="1410409"/>
                  <a:pt x="560908" y="1410409"/>
                  <a:pt x="563845" y="1410409"/>
                </a:cubicBezTo>
                <a:cubicBezTo>
                  <a:pt x="563845" y="1408883"/>
                  <a:pt x="566781" y="1410409"/>
                  <a:pt x="568250" y="1408883"/>
                </a:cubicBezTo>
                <a:cubicBezTo>
                  <a:pt x="562377" y="1405830"/>
                  <a:pt x="555034" y="1407357"/>
                  <a:pt x="549161" y="1404304"/>
                </a:cubicBezTo>
                <a:cubicBezTo>
                  <a:pt x="543288" y="1405830"/>
                  <a:pt x="535946" y="1405830"/>
                  <a:pt x="528604" y="1407357"/>
                </a:cubicBezTo>
                <a:cubicBezTo>
                  <a:pt x="528604" y="1407357"/>
                  <a:pt x="527136" y="1405830"/>
                  <a:pt x="527136" y="1405830"/>
                </a:cubicBezTo>
                <a:cubicBezTo>
                  <a:pt x="522731" y="1407357"/>
                  <a:pt x="519794" y="1404304"/>
                  <a:pt x="515389" y="1405830"/>
                </a:cubicBezTo>
                <a:cubicBezTo>
                  <a:pt x="515389" y="1402778"/>
                  <a:pt x="510984" y="1407357"/>
                  <a:pt x="512452" y="1402778"/>
                </a:cubicBezTo>
                <a:cubicBezTo>
                  <a:pt x="513921" y="1401251"/>
                  <a:pt x="516858" y="1401251"/>
                  <a:pt x="518326" y="1401251"/>
                </a:cubicBezTo>
                <a:cubicBezTo>
                  <a:pt x="519794" y="1399724"/>
                  <a:pt x="522731" y="1401251"/>
                  <a:pt x="522731" y="1398198"/>
                </a:cubicBezTo>
                <a:cubicBezTo>
                  <a:pt x="522731" y="1398198"/>
                  <a:pt x="521263" y="1398198"/>
                  <a:pt x="519794" y="1399724"/>
                </a:cubicBezTo>
                <a:cubicBezTo>
                  <a:pt x="518326" y="1396672"/>
                  <a:pt x="515389" y="1399724"/>
                  <a:pt x="515389" y="1396672"/>
                </a:cubicBezTo>
                <a:cubicBezTo>
                  <a:pt x="513921" y="1396672"/>
                  <a:pt x="513921" y="1399724"/>
                  <a:pt x="510984" y="1398198"/>
                </a:cubicBezTo>
                <a:cubicBezTo>
                  <a:pt x="508048" y="1396672"/>
                  <a:pt x="503643" y="1398198"/>
                  <a:pt x="500706" y="1395145"/>
                </a:cubicBezTo>
                <a:cubicBezTo>
                  <a:pt x="494832" y="1396672"/>
                  <a:pt x="487491" y="1395145"/>
                  <a:pt x="483086" y="1398198"/>
                </a:cubicBezTo>
                <a:cubicBezTo>
                  <a:pt x="481618" y="1395145"/>
                  <a:pt x="480149" y="1393619"/>
                  <a:pt x="480149" y="1392093"/>
                </a:cubicBezTo>
                <a:cubicBezTo>
                  <a:pt x="481618" y="1392093"/>
                  <a:pt x="480149" y="1390566"/>
                  <a:pt x="480149" y="1390566"/>
                </a:cubicBezTo>
                <a:cubicBezTo>
                  <a:pt x="480149" y="1389039"/>
                  <a:pt x="480149" y="1389039"/>
                  <a:pt x="480149" y="1387513"/>
                </a:cubicBezTo>
                <a:cubicBezTo>
                  <a:pt x="478681" y="1385987"/>
                  <a:pt x="475744" y="1385987"/>
                  <a:pt x="474275" y="1385987"/>
                </a:cubicBezTo>
                <a:cubicBezTo>
                  <a:pt x="474275" y="1381408"/>
                  <a:pt x="469870" y="1387513"/>
                  <a:pt x="469870" y="1382934"/>
                </a:cubicBezTo>
                <a:cubicBezTo>
                  <a:pt x="471339" y="1382934"/>
                  <a:pt x="474275" y="1382934"/>
                  <a:pt x="477212" y="1382934"/>
                </a:cubicBezTo>
                <a:cubicBezTo>
                  <a:pt x="477212" y="1385987"/>
                  <a:pt x="478681" y="1382934"/>
                  <a:pt x="480149" y="1384460"/>
                </a:cubicBezTo>
                <a:cubicBezTo>
                  <a:pt x="480149" y="1381408"/>
                  <a:pt x="477212" y="1384460"/>
                  <a:pt x="477212" y="1382934"/>
                </a:cubicBezTo>
                <a:cubicBezTo>
                  <a:pt x="477212" y="1379881"/>
                  <a:pt x="481618" y="1381408"/>
                  <a:pt x="484554" y="1381408"/>
                </a:cubicBezTo>
                <a:cubicBezTo>
                  <a:pt x="486023" y="1379881"/>
                  <a:pt x="488959" y="1382934"/>
                  <a:pt x="487491" y="1378354"/>
                </a:cubicBezTo>
                <a:cubicBezTo>
                  <a:pt x="483086" y="1379881"/>
                  <a:pt x="480149" y="1375302"/>
                  <a:pt x="475744" y="1378354"/>
                </a:cubicBezTo>
                <a:cubicBezTo>
                  <a:pt x="475744" y="1376828"/>
                  <a:pt x="474275" y="1376828"/>
                  <a:pt x="472807" y="1375302"/>
                </a:cubicBezTo>
                <a:cubicBezTo>
                  <a:pt x="471339" y="1375302"/>
                  <a:pt x="469870" y="1376828"/>
                  <a:pt x="469870" y="1373775"/>
                </a:cubicBezTo>
                <a:cubicBezTo>
                  <a:pt x="468402" y="1373775"/>
                  <a:pt x="468402" y="1376828"/>
                  <a:pt x="466934" y="1375302"/>
                </a:cubicBezTo>
                <a:cubicBezTo>
                  <a:pt x="466934" y="1373775"/>
                  <a:pt x="466934" y="1372249"/>
                  <a:pt x="465466" y="1372249"/>
                </a:cubicBezTo>
                <a:cubicBezTo>
                  <a:pt x="465466" y="1370723"/>
                  <a:pt x="466934" y="1370723"/>
                  <a:pt x="466934" y="1370723"/>
                </a:cubicBezTo>
                <a:cubicBezTo>
                  <a:pt x="468402" y="1370723"/>
                  <a:pt x="469870" y="1370723"/>
                  <a:pt x="471339" y="1369197"/>
                </a:cubicBezTo>
                <a:cubicBezTo>
                  <a:pt x="472807" y="1369197"/>
                  <a:pt x="472807" y="1372249"/>
                  <a:pt x="474275" y="1370723"/>
                </a:cubicBezTo>
                <a:cubicBezTo>
                  <a:pt x="477212" y="1370723"/>
                  <a:pt x="477212" y="1367669"/>
                  <a:pt x="478681" y="1367669"/>
                </a:cubicBezTo>
                <a:cubicBezTo>
                  <a:pt x="480149" y="1367669"/>
                  <a:pt x="483086" y="1367669"/>
                  <a:pt x="480149" y="1366143"/>
                </a:cubicBezTo>
                <a:cubicBezTo>
                  <a:pt x="480149" y="1366143"/>
                  <a:pt x="478681" y="1366143"/>
                  <a:pt x="477212" y="1366143"/>
                </a:cubicBezTo>
                <a:cubicBezTo>
                  <a:pt x="477212" y="1366143"/>
                  <a:pt x="477212" y="1366143"/>
                  <a:pt x="471339" y="1367669"/>
                </a:cubicBezTo>
                <a:cubicBezTo>
                  <a:pt x="465466" y="1366143"/>
                  <a:pt x="458124" y="1363091"/>
                  <a:pt x="453719" y="1364617"/>
                </a:cubicBezTo>
                <a:cubicBezTo>
                  <a:pt x="453719" y="1364617"/>
                  <a:pt x="452250" y="1364617"/>
                  <a:pt x="450782" y="1364617"/>
                </a:cubicBezTo>
                <a:cubicBezTo>
                  <a:pt x="450782" y="1364617"/>
                  <a:pt x="449314" y="1364617"/>
                  <a:pt x="447846" y="1364617"/>
                </a:cubicBezTo>
                <a:cubicBezTo>
                  <a:pt x="447846" y="1364617"/>
                  <a:pt x="446377" y="1364617"/>
                  <a:pt x="446377" y="1364617"/>
                </a:cubicBezTo>
                <a:lnTo>
                  <a:pt x="446377" y="1365816"/>
                </a:lnTo>
                <a:lnTo>
                  <a:pt x="430225" y="1364617"/>
                </a:lnTo>
                <a:cubicBezTo>
                  <a:pt x="427289" y="1366143"/>
                  <a:pt x="424352" y="1366143"/>
                  <a:pt x="421415" y="1366143"/>
                </a:cubicBezTo>
                <a:cubicBezTo>
                  <a:pt x="419947" y="1364617"/>
                  <a:pt x="417010" y="1367669"/>
                  <a:pt x="415542" y="1364617"/>
                </a:cubicBezTo>
                <a:cubicBezTo>
                  <a:pt x="414073" y="1367669"/>
                  <a:pt x="409668" y="1366143"/>
                  <a:pt x="408200" y="1367669"/>
                </a:cubicBezTo>
                <a:cubicBezTo>
                  <a:pt x="405264" y="1366143"/>
                  <a:pt x="405264" y="1366143"/>
                  <a:pt x="402327" y="1367669"/>
                </a:cubicBezTo>
                <a:cubicBezTo>
                  <a:pt x="402327" y="1366143"/>
                  <a:pt x="400859" y="1364617"/>
                  <a:pt x="400859" y="1364617"/>
                </a:cubicBezTo>
                <a:cubicBezTo>
                  <a:pt x="400859" y="1366143"/>
                  <a:pt x="400859" y="1367669"/>
                  <a:pt x="399390" y="1367669"/>
                </a:cubicBezTo>
                <a:cubicBezTo>
                  <a:pt x="399390" y="1364617"/>
                  <a:pt x="396453" y="1367669"/>
                  <a:pt x="396453" y="1367669"/>
                </a:cubicBezTo>
                <a:cubicBezTo>
                  <a:pt x="394985" y="1366143"/>
                  <a:pt x="392048" y="1367669"/>
                  <a:pt x="390580" y="1364617"/>
                </a:cubicBezTo>
                <a:cubicBezTo>
                  <a:pt x="390580" y="1370723"/>
                  <a:pt x="387644" y="1364617"/>
                  <a:pt x="386175" y="1367669"/>
                </a:cubicBezTo>
                <a:cubicBezTo>
                  <a:pt x="384707" y="1367669"/>
                  <a:pt x="384707" y="1366143"/>
                  <a:pt x="383238" y="1367669"/>
                </a:cubicBezTo>
                <a:cubicBezTo>
                  <a:pt x="377365" y="1367669"/>
                  <a:pt x="375896" y="1369197"/>
                  <a:pt x="371491" y="1367669"/>
                </a:cubicBezTo>
                <a:cubicBezTo>
                  <a:pt x="370023" y="1367669"/>
                  <a:pt x="370023" y="1370723"/>
                  <a:pt x="368555" y="1369197"/>
                </a:cubicBezTo>
                <a:cubicBezTo>
                  <a:pt x="364150" y="1367669"/>
                  <a:pt x="359745" y="1369197"/>
                  <a:pt x="353871" y="1369197"/>
                </a:cubicBezTo>
                <a:cubicBezTo>
                  <a:pt x="347998" y="1370723"/>
                  <a:pt x="342125" y="1370723"/>
                  <a:pt x="336251" y="1370723"/>
                </a:cubicBezTo>
                <a:cubicBezTo>
                  <a:pt x="328910" y="1370723"/>
                  <a:pt x="321568" y="1370723"/>
                  <a:pt x="311289" y="1370723"/>
                </a:cubicBezTo>
                <a:cubicBezTo>
                  <a:pt x="309821" y="1372249"/>
                  <a:pt x="309821" y="1369197"/>
                  <a:pt x="308353" y="1370723"/>
                </a:cubicBezTo>
                <a:cubicBezTo>
                  <a:pt x="308353" y="1370723"/>
                  <a:pt x="306885" y="1372249"/>
                  <a:pt x="305416" y="1372249"/>
                </a:cubicBezTo>
                <a:cubicBezTo>
                  <a:pt x="299543" y="1372249"/>
                  <a:pt x="293669" y="1373775"/>
                  <a:pt x="286328" y="1373775"/>
                </a:cubicBezTo>
                <a:cubicBezTo>
                  <a:pt x="284859" y="1369197"/>
                  <a:pt x="283391" y="1366143"/>
                  <a:pt x="281923" y="1361564"/>
                </a:cubicBezTo>
                <a:cubicBezTo>
                  <a:pt x="286328" y="1361564"/>
                  <a:pt x="292201" y="1360038"/>
                  <a:pt x="296606" y="1360038"/>
                </a:cubicBezTo>
                <a:cubicBezTo>
                  <a:pt x="302479" y="1358512"/>
                  <a:pt x="306885" y="1360038"/>
                  <a:pt x="314226" y="1358512"/>
                </a:cubicBezTo>
                <a:cubicBezTo>
                  <a:pt x="315694" y="1358512"/>
                  <a:pt x="315694" y="1356985"/>
                  <a:pt x="317163" y="1356985"/>
                </a:cubicBezTo>
                <a:cubicBezTo>
                  <a:pt x="321568" y="1356985"/>
                  <a:pt x="325973" y="1356985"/>
                  <a:pt x="328910" y="1355458"/>
                </a:cubicBezTo>
                <a:cubicBezTo>
                  <a:pt x="328910" y="1353932"/>
                  <a:pt x="331846" y="1355458"/>
                  <a:pt x="331846" y="1353932"/>
                </a:cubicBezTo>
                <a:cubicBezTo>
                  <a:pt x="328910" y="1353932"/>
                  <a:pt x="325973" y="1352406"/>
                  <a:pt x="323036" y="1352406"/>
                </a:cubicBezTo>
                <a:cubicBezTo>
                  <a:pt x="320099" y="1352406"/>
                  <a:pt x="318631" y="1356985"/>
                  <a:pt x="317163" y="1353932"/>
                </a:cubicBezTo>
                <a:cubicBezTo>
                  <a:pt x="314226" y="1352406"/>
                  <a:pt x="312757" y="1356985"/>
                  <a:pt x="309821" y="1352406"/>
                </a:cubicBezTo>
                <a:cubicBezTo>
                  <a:pt x="311289" y="1349353"/>
                  <a:pt x="314226" y="1352406"/>
                  <a:pt x="315694" y="1352406"/>
                </a:cubicBezTo>
                <a:cubicBezTo>
                  <a:pt x="315694" y="1349353"/>
                  <a:pt x="318631" y="1350879"/>
                  <a:pt x="318631" y="1350879"/>
                </a:cubicBezTo>
                <a:cubicBezTo>
                  <a:pt x="323036" y="1349353"/>
                  <a:pt x="325973" y="1350879"/>
                  <a:pt x="327442" y="1350879"/>
                </a:cubicBezTo>
                <a:cubicBezTo>
                  <a:pt x="330378" y="1350879"/>
                  <a:pt x="331846" y="1349353"/>
                  <a:pt x="331846" y="1350879"/>
                </a:cubicBezTo>
                <a:cubicBezTo>
                  <a:pt x="331846" y="1350879"/>
                  <a:pt x="334783" y="1350879"/>
                  <a:pt x="336251" y="1350879"/>
                </a:cubicBezTo>
                <a:cubicBezTo>
                  <a:pt x="336251" y="1350879"/>
                  <a:pt x="337720" y="1349353"/>
                  <a:pt x="337720" y="1349353"/>
                </a:cubicBezTo>
                <a:cubicBezTo>
                  <a:pt x="339188" y="1349353"/>
                  <a:pt x="339188" y="1349353"/>
                  <a:pt x="339188" y="1349353"/>
                </a:cubicBezTo>
                <a:cubicBezTo>
                  <a:pt x="343593" y="1349353"/>
                  <a:pt x="345062" y="1347827"/>
                  <a:pt x="347998" y="1347827"/>
                </a:cubicBezTo>
                <a:cubicBezTo>
                  <a:pt x="349466" y="1347827"/>
                  <a:pt x="349466" y="1349353"/>
                  <a:pt x="349466" y="1349353"/>
                </a:cubicBezTo>
                <a:cubicBezTo>
                  <a:pt x="349466" y="1349353"/>
                  <a:pt x="349466" y="1347827"/>
                  <a:pt x="350935" y="1347827"/>
                </a:cubicBezTo>
                <a:cubicBezTo>
                  <a:pt x="364150" y="1344773"/>
                  <a:pt x="377365" y="1346300"/>
                  <a:pt x="392048" y="1343247"/>
                </a:cubicBezTo>
                <a:cubicBezTo>
                  <a:pt x="393516" y="1343247"/>
                  <a:pt x="393516" y="1346300"/>
                  <a:pt x="396453" y="1344773"/>
                </a:cubicBezTo>
                <a:cubicBezTo>
                  <a:pt x="397922" y="1344773"/>
                  <a:pt x="400859" y="1344773"/>
                  <a:pt x="403795" y="1343247"/>
                </a:cubicBezTo>
                <a:cubicBezTo>
                  <a:pt x="405264" y="1344773"/>
                  <a:pt x="408200" y="1343247"/>
                  <a:pt x="409668" y="1346300"/>
                </a:cubicBezTo>
                <a:cubicBezTo>
                  <a:pt x="408200" y="1347827"/>
                  <a:pt x="403795" y="1346300"/>
                  <a:pt x="403795" y="1349353"/>
                </a:cubicBezTo>
                <a:cubicBezTo>
                  <a:pt x="408200" y="1350879"/>
                  <a:pt x="412605" y="1349353"/>
                  <a:pt x="417010" y="1350879"/>
                </a:cubicBezTo>
                <a:cubicBezTo>
                  <a:pt x="419947" y="1350879"/>
                  <a:pt x="422884" y="1350879"/>
                  <a:pt x="425821" y="1350879"/>
                </a:cubicBezTo>
                <a:cubicBezTo>
                  <a:pt x="425821" y="1353932"/>
                  <a:pt x="427289" y="1350879"/>
                  <a:pt x="428757" y="1350879"/>
                </a:cubicBezTo>
                <a:cubicBezTo>
                  <a:pt x="430225" y="1352406"/>
                  <a:pt x="430225" y="1352406"/>
                  <a:pt x="431693" y="1350879"/>
                </a:cubicBezTo>
                <a:cubicBezTo>
                  <a:pt x="433162" y="1350879"/>
                  <a:pt x="433162" y="1355458"/>
                  <a:pt x="434630" y="1353932"/>
                </a:cubicBezTo>
                <a:cubicBezTo>
                  <a:pt x="437567" y="1353932"/>
                  <a:pt x="437567" y="1350879"/>
                  <a:pt x="440504" y="1352406"/>
                </a:cubicBezTo>
                <a:cubicBezTo>
                  <a:pt x="440504" y="1353932"/>
                  <a:pt x="440504" y="1353932"/>
                  <a:pt x="441972" y="1352406"/>
                </a:cubicBezTo>
                <a:cubicBezTo>
                  <a:pt x="441972" y="1352406"/>
                  <a:pt x="441972" y="1350879"/>
                  <a:pt x="443441" y="1350879"/>
                </a:cubicBezTo>
                <a:cubicBezTo>
                  <a:pt x="446377" y="1352406"/>
                  <a:pt x="449314" y="1352406"/>
                  <a:pt x="452250" y="1352406"/>
                </a:cubicBezTo>
                <a:cubicBezTo>
                  <a:pt x="456655" y="1353932"/>
                  <a:pt x="461061" y="1353932"/>
                  <a:pt x="465466" y="1355458"/>
                </a:cubicBezTo>
                <a:cubicBezTo>
                  <a:pt x="468402" y="1355458"/>
                  <a:pt x="469870" y="1356985"/>
                  <a:pt x="472807" y="1356985"/>
                </a:cubicBezTo>
                <a:cubicBezTo>
                  <a:pt x="474275" y="1355458"/>
                  <a:pt x="474275" y="1358512"/>
                  <a:pt x="475744" y="1358512"/>
                </a:cubicBezTo>
                <a:cubicBezTo>
                  <a:pt x="478681" y="1358512"/>
                  <a:pt x="478681" y="1360038"/>
                  <a:pt x="478681" y="1355458"/>
                </a:cubicBezTo>
                <a:cubicBezTo>
                  <a:pt x="478681" y="1355458"/>
                  <a:pt x="478681" y="1353932"/>
                  <a:pt x="477212" y="1353932"/>
                </a:cubicBezTo>
                <a:cubicBezTo>
                  <a:pt x="475744" y="1353932"/>
                  <a:pt x="475744" y="1352406"/>
                  <a:pt x="475744" y="1353932"/>
                </a:cubicBezTo>
                <a:cubicBezTo>
                  <a:pt x="474275" y="1350879"/>
                  <a:pt x="472807" y="1350879"/>
                  <a:pt x="471339" y="1350879"/>
                </a:cubicBezTo>
                <a:cubicBezTo>
                  <a:pt x="468402" y="1350879"/>
                  <a:pt x="465466" y="1349353"/>
                  <a:pt x="462529" y="1347827"/>
                </a:cubicBezTo>
                <a:cubicBezTo>
                  <a:pt x="456655" y="1347827"/>
                  <a:pt x="450782" y="1344773"/>
                  <a:pt x="443441" y="1344773"/>
                </a:cubicBezTo>
                <a:cubicBezTo>
                  <a:pt x="443441" y="1343247"/>
                  <a:pt x="441972" y="1343247"/>
                  <a:pt x="440504" y="1341721"/>
                </a:cubicBezTo>
                <a:cubicBezTo>
                  <a:pt x="439035" y="1341721"/>
                  <a:pt x="436099" y="1341721"/>
                  <a:pt x="436099" y="1340194"/>
                </a:cubicBezTo>
                <a:cubicBezTo>
                  <a:pt x="427289" y="1340194"/>
                  <a:pt x="421415" y="1338668"/>
                  <a:pt x="412605" y="1338668"/>
                </a:cubicBezTo>
                <a:cubicBezTo>
                  <a:pt x="406732" y="1338668"/>
                  <a:pt x="402327" y="1340194"/>
                  <a:pt x="397922" y="1338668"/>
                </a:cubicBezTo>
                <a:cubicBezTo>
                  <a:pt x="392048" y="1340194"/>
                  <a:pt x="386175" y="1338668"/>
                  <a:pt x="380302" y="1340194"/>
                </a:cubicBezTo>
                <a:cubicBezTo>
                  <a:pt x="374428" y="1340194"/>
                  <a:pt x="367087" y="1341721"/>
                  <a:pt x="361213" y="1340194"/>
                </a:cubicBezTo>
                <a:cubicBezTo>
                  <a:pt x="359745" y="1343247"/>
                  <a:pt x="356808" y="1341721"/>
                  <a:pt x="353871" y="1341721"/>
                </a:cubicBezTo>
                <a:cubicBezTo>
                  <a:pt x="352403" y="1343247"/>
                  <a:pt x="350935" y="1343247"/>
                  <a:pt x="349466" y="1343247"/>
                </a:cubicBezTo>
                <a:cubicBezTo>
                  <a:pt x="347998" y="1341721"/>
                  <a:pt x="347998" y="1344773"/>
                  <a:pt x="346530" y="1343247"/>
                </a:cubicBezTo>
                <a:cubicBezTo>
                  <a:pt x="340656" y="1344773"/>
                  <a:pt x="339188" y="1343247"/>
                  <a:pt x="333314" y="1346300"/>
                </a:cubicBezTo>
                <a:cubicBezTo>
                  <a:pt x="327442" y="1346300"/>
                  <a:pt x="321568" y="1346300"/>
                  <a:pt x="315694" y="1347827"/>
                </a:cubicBezTo>
                <a:cubicBezTo>
                  <a:pt x="312757" y="1347827"/>
                  <a:pt x="309821" y="1347827"/>
                  <a:pt x="306885" y="1347827"/>
                </a:cubicBezTo>
                <a:cubicBezTo>
                  <a:pt x="305416" y="1349353"/>
                  <a:pt x="303948" y="1347827"/>
                  <a:pt x="299543" y="1349353"/>
                </a:cubicBezTo>
                <a:cubicBezTo>
                  <a:pt x="292201" y="1349353"/>
                  <a:pt x="284859" y="1350879"/>
                  <a:pt x="277517" y="1350879"/>
                </a:cubicBezTo>
                <a:cubicBezTo>
                  <a:pt x="258429" y="1308140"/>
                  <a:pt x="234935" y="1266926"/>
                  <a:pt x="212910" y="1224187"/>
                </a:cubicBezTo>
                <a:cubicBezTo>
                  <a:pt x="211442" y="1221134"/>
                  <a:pt x="209974" y="1219608"/>
                  <a:pt x="208506" y="1218081"/>
                </a:cubicBezTo>
                <a:cubicBezTo>
                  <a:pt x="205569" y="1211975"/>
                  <a:pt x="202632" y="1205869"/>
                  <a:pt x="199695" y="1199764"/>
                </a:cubicBezTo>
                <a:cubicBezTo>
                  <a:pt x="192353" y="1187553"/>
                  <a:pt x="185012" y="1175341"/>
                  <a:pt x="179138" y="1163130"/>
                </a:cubicBezTo>
                <a:cubicBezTo>
                  <a:pt x="179138" y="1163130"/>
                  <a:pt x="179138" y="1163130"/>
                  <a:pt x="177670" y="1161603"/>
                </a:cubicBezTo>
                <a:cubicBezTo>
                  <a:pt x="176201" y="1160077"/>
                  <a:pt x="176201" y="1157025"/>
                  <a:pt x="174733" y="1155498"/>
                </a:cubicBezTo>
                <a:cubicBezTo>
                  <a:pt x="171797" y="1150919"/>
                  <a:pt x="168860" y="1146340"/>
                  <a:pt x="165924" y="1140234"/>
                </a:cubicBezTo>
                <a:cubicBezTo>
                  <a:pt x="165924" y="1138707"/>
                  <a:pt x="164455" y="1137181"/>
                  <a:pt x="164455" y="1135655"/>
                </a:cubicBezTo>
                <a:cubicBezTo>
                  <a:pt x="160050" y="1129549"/>
                  <a:pt x="157113" y="1123443"/>
                  <a:pt x="152708" y="1117337"/>
                </a:cubicBezTo>
                <a:cubicBezTo>
                  <a:pt x="152708" y="1115811"/>
                  <a:pt x="152708" y="1115811"/>
                  <a:pt x="151240" y="1114285"/>
                </a:cubicBezTo>
                <a:cubicBezTo>
                  <a:pt x="148304" y="1108179"/>
                  <a:pt x="145367" y="1102074"/>
                  <a:pt x="142430" y="1095968"/>
                </a:cubicBezTo>
                <a:cubicBezTo>
                  <a:pt x="140961" y="1095968"/>
                  <a:pt x="140961" y="1094441"/>
                  <a:pt x="140961" y="1092915"/>
                </a:cubicBezTo>
                <a:cubicBezTo>
                  <a:pt x="136556" y="1086809"/>
                  <a:pt x="133620" y="1079177"/>
                  <a:pt x="129215" y="1073072"/>
                </a:cubicBezTo>
                <a:cubicBezTo>
                  <a:pt x="129215" y="1073072"/>
                  <a:pt x="129215" y="1073072"/>
                  <a:pt x="129215" y="1071545"/>
                </a:cubicBezTo>
                <a:cubicBezTo>
                  <a:pt x="126278" y="1065439"/>
                  <a:pt x="123341" y="1059334"/>
                  <a:pt x="118936" y="1053228"/>
                </a:cubicBezTo>
                <a:cubicBezTo>
                  <a:pt x="118936" y="1051702"/>
                  <a:pt x="118936" y="1050175"/>
                  <a:pt x="117468" y="1050175"/>
                </a:cubicBezTo>
                <a:cubicBezTo>
                  <a:pt x="114531" y="1042543"/>
                  <a:pt x="110127" y="1036437"/>
                  <a:pt x="107190" y="1028806"/>
                </a:cubicBezTo>
                <a:cubicBezTo>
                  <a:pt x="105721" y="1025752"/>
                  <a:pt x="104253" y="1022700"/>
                  <a:pt x="102785" y="1018121"/>
                </a:cubicBezTo>
                <a:cubicBezTo>
                  <a:pt x="101316" y="1016594"/>
                  <a:pt x="101316" y="1015067"/>
                  <a:pt x="99848" y="1013541"/>
                </a:cubicBezTo>
                <a:cubicBezTo>
                  <a:pt x="96911" y="1008962"/>
                  <a:pt x="93974" y="1002856"/>
                  <a:pt x="91038" y="996751"/>
                </a:cubicBezTo>
                <a:cubicBezTo>
                  <a:pt x="86633" y="984540"/>
                  <a:pt x="80759" y="972328"/>
                  <a:pt x="74886" y="960116"/>
                </a:cubicBezTo>
                <a:cubicBezTo>
                  <a:pt x="74886" y="958590"/>
                  <a:pt x="74886" y="957064"/>
                  <a:pt x="73418" y="955537"/>
                </a:cubicBezTo>
                <a:cubicBezTo>
                  <a:pt x="67545" y="941799"/>
                  <a:pt x="61671" y="928062"/>
                  <a:pt x="55797" y="914324"/>
                </a:cubicBezTo>
                <a:cubicBezTo>
                  <a:pt x="55797" y="914324"/>
                  <a:pt x="55797" y="912798"/>
                  <a:pt x="55797" y="912798"/>
                </a:cubicBezTo>
                <a:cubicBezTo>
                  <a:pt x="54329" y="908218"/>
                  <a:pt x="52861" y="903639"/>
                  <a:pt x="49924" y="897533"/>
                </a:cubicBezTo>
                <a:cubicBezTo>
                  <a:pt x="48456" y="891428"/>
                  <a:pt x="46988" y="886848"/>
                  <a:pt x="44051" y="880743"/>
                </a:cubicBezTo>
                <a:cubicBezTo>
                  <a:pt x="42582" y="874637"/>
                  <a:pt x="41114" y="870058"/>
                  <a:pt x="39646" y="865478"/>
                </a:cubicBezTo>
                <a:cubicBezTo>
                  <a:pt x="39646" y="863952"/>
                  <a:pt x="38177" y="863952"/>
                  <a:pt x="38177" y="863952"/>
                </a:cubicBezTo>
                <a:cubicBezTo>
                  <a:pt x="36709" y="859373"/>
                  <a:pt x="35240" y="853267"/>
                  <a:pt x="33772" y="848688"/>
                </a:cubicBezTo>
                <a:cubicBezTo>
                  <a:pt x="33772" y="848688"/>
                  <a:pt x="33772" y="847162"/>
                  <a:pt x="33772" y="847162"/>
                </a:cubicBezTo>
                <a:cubicBezTo>
                  <a:pt x="32304" y="842582"/>
                  <a:pt x="30836" y="836477"/>
                  <a:pt x="29368" y="831897"/>
                </a:cubicBezTo>
                <a:cubicBezTo>
                  <a:pt x="29368" y="831897"/>
                  <a:pt x="27899" y="830371"/>
                  <a:pt x="27899" y="830371"/>
                </a:cubicBezTo>
                <a:cubicBezTo>
                  <a:pt x="26431" y="825792"/>
                  <a:pt x="26431" y="819686"/>
                  <a:pt x="24962" y="815107"/>
                </a:cubicBezTo>
                <a:cubicBezTo>
                  <a:pt x="24962" y="815107"/>
                  <a:pt x="23494" y="813580"/>
                  <a:pt x="23494" y="812054"/>
                </a:cubicBezTo>
                <a:cubicBezTo>
                  <a:pt x="22026" y="807475"/>
                  <a:pt x="22026" y="802895"/>
                  <a:pt x="20557" y="798316"/>
                </a:cubicBezTo>
                <a:cubicBezTo>
                  <a:pt x="20557" y="798316"/>
                  <a:pt x="20557" y="796790"/>
                  <a:pt x="19089" y="795264"/>
                </a:cubicBezTo>
                <a:cubicBezTo>
                  <a:pt x="19089" y="790684"/>
                  <a:pt x="17620" y="786105"/>
                  <a:pt x="16152" y="781525"/>
                </a:cubicBezTo>
                <a:cubicBezTo>
                  <a:pt x="16152" y="779999"/>
                  <a:pt x="16152" y="779999"/>
                  <a:pt x="16152" y="778473"/>
                </a:cubicBezTo>
                <a:cubicBezTo>
                  <a:pt x="14684" y="773894"/>
                  <a:pt x="14684" y="769314"/>
                  <a:pt x="13216" y="764735"/>
                </a:cubicBezTo>
                <a:cubicBezTo>
                  <a:pt x="13216" y="763209"/>
                  <a:pt x="13216" y="761683"/>
                  <a:pt x="11747" y="760155"/>
                </a:cubicBezTo>
                <a:cubicBezTo>
                  <a:pt x="11747" y="755577"/>
                  <a:pt x="10279" y="752524"/>
                  <a:pt x="10279" y="747944"/>
                </a:cubicBezTo>
                <a:cubicBezTo>
                  <a:pt x="10279" y="746418"/>
                  <a:pt x="10279" y="744892"/>
                  <a:pt x="8811" y="743365"/>
                </a:cubicBezTo>
                <a:cubicBezTo>
                  <a:pt x="8811" y="738786"/>
                  <a:pt x="7342" y="734207"/>
                  <a:pt x="7342" y="731154"/>
                </a:cubicBezTo>
                <a:cubicBezTo>
                  <a:pt x="7342" y="728101"/>
                  <a:pt x="7342" y="726574"/>
                  <a:pt x="7342" y="725048"/>
                </a:cubicBezTo>
                <a:cubicBezTo>
                  <a:pt x="5874" y="720469"/>
                  <a:pt x="5874" y="717416"/>
                  <a:pt x="5874" y="712837"/>
                </a:cubicBezTo>
                <a:cubicBezTo>
                  <a:pt x="4406" y="711311"/>
                  <a:pt x="4406" y="709784"/>
                  <a:pt x="4406" y="706731"/>
                </a:cubicBezTo>
                <a:cubicBezTo>
                  <a:pt x="4406" y="703678"/>
                  <a:pt x="4406" y="699099"/>
                  <a:pt x="2937" y="696046"/>
                </a:cubicBezTo>
                <a:cubicBezTo>
                  <a:pt x="2937" y="692993"/>
                  <a:pt x="2937" y="691467"/>
                  <a:pt x="2937" y="688414"/>
                </a:cubicBezTo>
                <a:cubicBezTo>
                  <a:pt x="2937" y="685361"/>
                  <a:pt x="2937" y="680782"/>
                  <a:pt x="1469" y="677730"/>
                </a:cubicBezTo>
                <a:cubicBezTo>
                  <a:pt x="1469" y="674676"/>
                  <a:pt x="1469" y="673150"/>
                  <a:pt x="1469" y="670097"/>
                </a:cubicBezTo>
                <a:cubicBezTo>
                  <a:pt x="1469" y="667045"/>
                  <a:pt x="1469" y="662465"/>
                  <a:pt x="1469" y="657886"/>
                </a:cubicBezTo>
                <a:cubicBezTo>
                  <a:pt x="1469" y="656360"/>
                  <a:pt x="1469" y="654833"/>
                  <a:pt x="1469" y="651780"/>
                </a:cubicBezTo>
                <a:cubicBezTo>
                  <a:pt x="0" y="645675"/>
                  <a:pt x="0" y="639569"/>
                  <a:pt x="0" y="633464"/>
                </a:cubicBezTo>
                <a:cubicBezTo>
                  <a:pt x="0" y="627358"/>
                  <a:pt x="0" y="621252"/>
                  <a:pt x="1469" y="613620"/>
                </a:cubicBezTo>
                <a:cubicBezTo>
                  <a:pt x="1469" y="612094"/>
                  <a:pt x="1469" y="609040"/>
                  <a:pt x="1469" y="607514"/>
                </a:cubicBezTo>
                <a:cubicBezTo>
                  <a:pt x="1469" y="602935"/>
                  <a:pt x="1469" y="598355"/>
                  <a:pt x="1469" y="595303"/>
                </a:cubicBezTo>
                <a:cubicBezTo>
                  <a:pt x="1469" y="592250"/>
                  <a:pt x="1469" y="589197"/>
                  <a:pt x="1469" y="587670"/>
                </a:cubicBezTo>
                <a:cubicBezTo>
                  <a:pt x="2937" y="583092"/>
                  <a:pt x="2937" y="578512"/>
                  <a:pt x="2937" y="575459"/>
                </a:cubicBezTo>
                <a:cubicBezTo>
                  <a:pt x="2937" y="572407"/>
                  <a:pt x="2937" y="569354"/>
                  <a:pt x="2937" y="567827"/>
                </a:cubicBezTo>
                <a:cubicBezTo>
                  <a:pt x="4406" y="563248"/>
                  <a:pt x="4406" y="560195"/>
                  <a:pt x="4406" y="555616"/>
                </a:cubicBezTo>
                <a:cubicBezTo>
                  <a:pt x="4406" y="554089"/>
                  <a:pt x="5874" y="551037"/>
                  <a:pt x="5874" y="547984"/>
                </a:cubicBezTo>
                <a:cubicBezTo>
                  <a:pt x="5874" y="544931"/>
                  <a:pt x="5874" y="541878"/>
                  <a:pt x="7342" y="537299"/>
                </a:cubicBezTo>
                <a:cubicBezTo>
                  <a:pt x="7342" y="534246"/>
                  <a:pt x="7342" y="532720"/>
                  <a:pt x="7342" y="529667"/>
                </a:cubicBezTo>
                <a:cubicBezTo>
                  <a:pt x="8811" y="526614"/>
                  <a:pt x="8811" y="522035"/>
                  <a:pt x="8811" y="518982"/>
                </a:cubicBezTo>
                <a:cubicBezTo>
                  <a:pt x="10279" y="515929"/>
                  <a:pt x="10279" y="514402"/>
                  <a:pt x="10279" y="511350"/>
                </a:cubicBezTo>
                <a:cubicBezTo>
                  <a:pt x="11747" y="508297"/>
                  <a:pt x="11747" y="503717"/>
                  <a:pt x="13216" y="500665"/>
                </a:cubicBezTo>
                <a:cubicBezTo>
                  <a:pt x="13216" y="499139"/>
                  <a:pt x="13216" y="496086"/>
                  <a:pt x="14684" y="493033"/>
                </a:cubicBezTo>
                <a:cubicBezTo>
                  <a:pt x="14684" y="489980"/>
                  <a:pt x="16152" y="486927"/>
                  <a:pt x="16152" y="482348"/>
                </a:cubicBezTo>
                <a:cubicBezTo>
                  <a:pt x="16152" y="480821"/>
                  <a:pt x="17620" y="477769"/>
                  <a:pt x="17620" y="476242"/>
                </a:cubicBezTo>
                <a:cubicBezTo>
                  <a:pt x="19089" y="471663"/>
                  <a:pt x="19089" y="468610"/>
                  <a:pt x="20557" y="465558"/>
                </a:cubicBezTo>
                <a:cubicBezTo>
                  <a:pt x="20557" y="462505"/>
                  <a:pt x="22026" y="460978"/>
                  <a:pt x="22026" y="457925"/>
                </a:cubicBezTo>
                <a:cubicBezTo>
                  <a:pt x="23494" y="454873"/>
                  <a:pt x="23494" y="450293"/>
                  <a:pt x="24962" y="447240"/>
                </a:cubicBezTo>
                <a:cubicBezTo>
                  <a:pt x="24962" y="445714"/>
                  <a:pt x="26431" y="442661"/>
                  <a:pt x="26431" y="441135"/>
                </a:cubicBezTo>
                <a:cubicBezTo>
                  <a:pt x="27899" y="436555"/>
                  <a:pt x="29368" y="433503"/>
                  <a:pt x="30836" y="428923"/>
                </a:cubicBezTo>
                <a:cubicBezTo>
                  <a:pt x="30836" y="427397"/>
                  <a:pt x="30836" y="425871"/>
                  <a:pt x="30836" y="424344"/>
                </a:cubicBezTo>
                <a:cubicBezTo>
                  <a:pt x="36709" y="407553"/>
                  <a:pt x="42582" y="392289"/>
                  <a:pt x="49924" y="375498"/>
                </a:cubicBezTo>
                <a:cubicBezTo>
                  <a:pt x="49924" y="375498"/>
                  <a:pt x="49924" y="373972"/>
                  <a:pt x="49924" y="373972"/>
                </a:cubicBezTo>
                <a:cubicBezTo>
                  <a:pt x="51393" y="369393"/>
                  <a:pt x="54329" y="364814"/>
                  <a:pt x="55797" y="360235"/>
                </a:cubicBezTo>
                <a:cubicBezTo>
                  <a:pt x="55797" y="358708"/>
                  <a:pt x="57266" y="358708"/>
                  <a:pt x="57266" y="357182"/>
                </a:cubicBezTo>
                <a:cubicBezTo>
                  <a:pt x="58734" y="352602"/>
                  <a:pt x="61671" y="349550"/>
                  <a:pt x="63139" y="344970"/>
                </a:cubicBezTo>
                <a:cubicBezTo>
                  <a:pt x="63139" y="343444"/>
                  <a:pt x="64608" y="341917"/>
                  <a:pt x="64608" y="341917"/>
                </a:cubicBezTo>
                <a:cubicBezTo>
                  <a:pt x="66076" y="337338"/>
                  <a:pt x="69013" y="334285"/>
                  <a:pt x="70481" y="329706"/>
                </a:cubicBezTo>
                <a:cubicBezTo>
                  <a:pt x="71949" y="328180"/>
                  <a:pt x="71949" y="326654"/>
                  <a:pt x="71949" y="326654"/>
                </a:cubicBezTo>
                <a:cubicBezTo>
                  <a:pt x="74886" y="322074"/>
                  <a:pt x="76354" y="319021"/>
                  <a:pt x="79291" y="314442"/>
                </a:cubicBezTo>
                <a:cubicBezTo>
                  <a:pt x="79291" y="314442"/>
                  <a:pt x="79291" y="312915"/>
                  <a:pt x="80759" y="311389"/>
                </a:cubicBezTo>
                <a:cubicBezTo>
                  <a:pt x="82228" y="308336"/>
                  <a:pt x="85165" y="303757"/>
                  <a:pt x="86633" y="300704"/>
                </a:cubicBezTo>
                <a:cubicBezTo>
                  <a:pt x="88101" y="299178"/>
                  <a:pt x="88101" y="297651"/>
                  <a:pt x="88101" y="297651"/>
                </a:cubicBezTo>
                <a:cubicBezTo>
                  <a:pt x="91038" y="293073"/>
                  <a:pt x="93974" y="290019"/>
                  <a:pt x="95442" y="285440"/>
                </a:cubicBezTo>
                <a:cubicBezTo>
                  <a:pt x="96911" y="285440"/>
                  <a:pt x="96911" y="283914"/>
                  <a:pt x="96911" y="283914"/>
                </a:cubicBezTo>
                <a:cubicBezTo>
                  <a:pt x="99848" y="279334"/>
                  <a:pt x="102785" y="274755"/>
                  <a:pt x="105721" y="271703"/>
                </a:cubicBezTo>
                <a:cubicBezTo>
                  <a:pt x="105721" y="270176"/>
                  <a:pt x="105721" y="270176"/>
                  <a:pt x="105721" y="270176"/>
                </a:cubicBezTo>
                <a:cubicBezTo>
                  <a:pt x="108658" y="265597"/>
                  <a:pt x="111595" y="261018"/>
                  <a:pt x="114531" y="256438"/>
                </a:cubicBezTo>
                <a:cubicBezTo>
                  <a:pt x="115999" y="256438"/>
                  <a:pt x="115999" y="256438"/>
                  <a:pt x="115999" y="256438"/>
                </a:cubicBezTo>
                <a:cubicBezTo>
                  <a:pt x="140961" y="219804"/>
                  <a:pt x="170329" y="187750"/>
                  <a:pt x="202632" y="160274"/>
                </a:cubicBezTo>
                <a:cubicBezTo>
                  <a:pt x="202632" y="160274"/>
                  <a:pt x="202632" y="160274"/>
                  <a:pt x="202632" y="158748"/>
                </a:cubicBezTo>
                <a:cubicBezTo>
                  <a:pt x="207037" y="155695"/>
                  <a:pt x="211442" y="152642"/>
                  <a:pt x="215847" y="149589"/>
                </a:cubicBezTo>
                <a:cubicBezTo>
                  <a:pt x="224657" y="140430"/>
                  <a:pt x="234935" y="132799"/>
                  <a:pt x="245214" y="125166"/>
                </a:cubicBezTo>
                <a:cubicBezTo>
                  <a:pt x="246683" y="125166"/>
                  <a:pt x="246683" y="125166"/>
                  <a:pt x="246683" y="123640"/>
                </a:cubicBezTo>
                <a:cubicBezTo>
                  <a:pt x="248151" y="123640"/>
                  <a:pt x="249619" y="122114"/>
                  <a:pt x="251087" y="122114"/>
                </a:cubicBezTo>
                <a:cubicBezTo>
                  <a:pt x="255492" y="119060"/>
                  <a:pt x="259897" y="114482"/>
                  <a:pt x="264303" y="111429"/>
                </a:cubicBezTo>
                <a:cubicBezTo>
                  <a:pt x="270176" y="108376"/>
                  <a:pt x="274581" y="105323"/>
                  <a:pt x="278986" y="102270"/>
                </a:cubicBezTo>
                <a:cubicBezTo>
                  <a:pt x="281923" y="100744"/>
                  <a:pt x="283391" y="99217"/>
                  <a:pt x="286328" y="97691"/>
                </a:cubicBezTo>
                <a:cubicBezTo>
                  <a:pt x="289264" y="96164"/>
                  <a:pt x="293669" y="93112"/>
                  <a:pt x="296606" y="91586"/>
                </a:cubicBezTo>
                <a:cubicBezTo>
                  <a:pt x="298074" y="90059"/>
                  <a:pt x="299543" y="90059"/>
                  <a:pt x="302479" y="88532"/>
                </a:cubicBezTo>
                <a:cubicBezTo>
                  <a:pt x="303948" y="87006"/>
                  <a:pt x="305416" y="87006"/>
                  <a:pt x="306885" y="85480"/>
                </a:cubicBezTo>
                <a:cubicBezTo>
                  <a:pt x="406732" y="29002"/>
                  <a:pt x="519794" y="0"/>
                  <a:pt x="634325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21371229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5538651" y="627018"/>
            <a:ext cx="6653348" cy="6230983"/>
          </a:xfrm>
          <a:custGeom>
            <a:avLst/>
            <a:gdLst>
              <a:gd name="connsiteX0" fmla="*/ 4195607 w 6653348"/>
              <a:gd name="connsiteY0" fmla="*/ 6222584 h 6230983"/>
              <a:gd name="connsiteX1" fmla="*/ 4198142 w 6653348"/>
              <a:gd name="connsiteY1" fmla="*/ 6223200 h 6230983"/>
              <a:gd name="connsiteX2" fmla="*/ 4202879 w 6653348"/>
              <a:gd name="connsiteY2" fmla="*/ 6230983 h 6230983"/>
              <a:gd name="connsiteX3" fmla="*/ 4198325 w 6653348"/>
              <a:gd name="connsiteY3" fmla="*/ 6230983 h 6230983"/>
              <a:gd name="connsiteX4" fmla="*/ 4195290 w 6653348"/>
              <a:gd name="connsiteY4" fmla="*/ 6225281 h 6230983"/>
              <a:gd name="connsiteX5" fmla="*/ 4195607 w 6653348"/>
              <a:gd name="connsiteY5" fmla="*/ 6222584 h 6230983"/>
              <a:gd name="connsiteX6" fmla="*/ 4122723 w 6653348"/>
              <a:gd name="connsiteY6" fmla="*/ 6151081 h 6230983"/>
              <a:gd name="connsiteX7" fmla="*/ 4127159 w 6653348"/>
              <a:gd name="connsiteY7" fmla="*/ 6168957 h 6230983"/>
              <a:gd name="connsiteX8" fmla="*/ 4137299 w 6653348"/>
              <a:gd name="connsiteY8" fmla="*/ 6183750 h 6230983"/>
              <a:gd name="connsiteX9" fmla="*/ 4147440 w 6653348"/>
              <a:gd name="connsiteY9" fmla="*/ 6203475 h 6230983"/>
              <a:gd name="connsiteX10" fmla="*/ 4163602 w 6653348"/>
              <a:gd name="connsiteY10" fmla="*/ 6230983 h 6230983"/>
              <a:gd name="connsiteX11" fmla="*/ 4161225 w 6653348"/>
              <a:gd name="connsiteY11" fmla="*/ 6230983 h 6230983"/>
              <a:gd name="connsiteX12" fmla="*/ 4142369 w 6653348"/>
              <a:gd name="connsiteY12" fmla="*/ 6203475 h 6230983"/>
              <a:gd name="connsiteX13" fmla="*/ 4122089 w 6653348"/>
              <a:gd name="connsiteY13" fmla="*/ 6159094 h 6230983"/>
              <a:gd name="connsiteX14" fmla="*/ 4122723 w 6653348"/>
              <a:gd name="connsiteY14" fmla="*/ 6151081 h 6230983"/>
              <a:gd name="connsiteX15" fmla="*/ 4078805 w 6653348"/>
              <a:gd name="connsiteY15" fmla="*/ 5936333 h 6230983"/>
              <a:gd name="connsiteX16" fmla="*/ 4095531 w 6653348"/>
              <a:gd name="connsiteY16" fmla="*/ 5954884 h 6230983"/>
              <a:gd name="connsiteX17" fmla="*/ 4096737 w 6653348"/>
              <a:gd name="connsiteY17" fmla="*/ 5956914 h 6230983"/>
              <a:gd name="connsiteX18" fmla="*/ 4025755 w 6653348"/>
              <a:gd name="connsiteY18" fmla="*/ 5878015 h 6230983"/>
              <a:gd name="connsiteX19" fmla="*/ 4072099 w 6653348"/>
              <a:gd name="connsiteY19" fmla="*/ 5928637 h 6230983"/>
              <a:gd name="connsiteX20" fmla="*/ 4078805 w 6653348"/>
              <a:gd name="connsiteY20" fmla="*/ 5936333 h 6230983"/>
              <a:gd name="connsiteX21" fmla="*/ 4065682 w 6653348"/>
              <a:gd name="connsiteY21" fmla="*/ 5921779 h 6230983"/>
              <a:gd name="connsiteX22" fmla="*/ 4025755 w 6653348"/>
              <a:gd name="connsiteY22" fmla="*/ 5878015 h 6230983"/>
              <a:gd name="connsiteX23" fmla="*/ 1308117 w 6653348"/>
              <a:gd name="connsiteY23" fmla="*/ 5730078 h 6230983"/>
              <a:gd name="connsiteX24" fmla="*/ 1313187 w 6653348"/>
              <a:gd name="connsiteY24" fmla="*/ 5730078 h 6230983"/>
              <a:gd name="connsiteX25" fmla="*/ 1303047 w 6653348"/>
              <a:gd name="connsiteY25" fmla="*/ 5744872 h 6230983"/>
              <a:gd name="connsiteX26" fmla="*/ 1308117 w 6653348"/>
              <a:gd name="connsiteY26" fmla="*/ 5730078 h 6230983"/>
              <a:gd name="connsiteX27" fmla="*/ 1409522 w 6653348"/>
              <a:gd name="connsiteY27" fmla="*/ 5691450 h 6230983"/>
              <a:gd name="connsiteX28" fmla="*/ 1399381 w 6653348"/>
              <a:gd name="connsiteY28" fmla="*/ 5695560 h 6230983"/>
              <a:gd name="connsiteX29" fmla="*/ 1384170 w 6653348"/>
              <a:gd name="connsiteY29" fmla="*/ 5695560 h 6230983"/>
              <a:gd name="connsiteX30" fmla="*/ 1417919 w 6653348"/>
              <a:gd name="connsiteY30" fmla="*/ 5688625 h 6230983"/>
              <a:gd name="connsiteX31" fmla="*/ 1414591 w 6653348"/>
              <a:gd name="connsiteY31" fmla="*/ 5690628 h 6230983"/>
              <a:gd name="connsiteX32" fmla="*/ 1409522 w 6653348"/>
              <a:gd name="connsiteY32" fmla="*/ 5691450 h 6230983"/>
              <a:gd name="connsiteX33" fmla="*/ 1414592 w 6653348"/>
              <a:gd name="connsiteY33" fmla="*/ 5689396 h 6230983"/>
              <a:gd name="connsiteX34" fmla="*/ 1417919 w 6653348"/>
              <a:gd name="connsiteY34" fmla="*/ 5688625 h 6230983"/>
              <a:gd name="connsiteX35" fmla="*/ 1474076 w 6653348"/>
              <a:gd name="connsiteY35" fmla="*/ 5534414 h 6230983"/>
              <a:gd name="connsiteX36" fmla="*/ 1474536 w 6653348"/>
              <a:gd name="connsiteY36" fmla="*/ 5538884 h 6230983"/>
              <a:gd name="connsiteX37" fmla="*/ 1474396 w 6653348"/>
              <a:gd name="connsiteY37" fmla="*/ 5542908 h 6230983"/>
              <a:gd name="connsiteX38" fmla="*/ 1473533 w 6653348"/>
              <a:gd name="connsiteY38" fmla="*/ 5538993 h 6230983"/>
              <a:gd name="connsiteX39" fmla="*/ 1475059 w 6653348"/>
              <a:gd name="connsiteY39" fmla="*/ 5523859 h 6230983"/>
              <a:gd name="connsiteX40" fmla="*/ 1474948 w 6653348"/>
              <a:gd name="connsiteY40" fmla="*/ 5527070 h 6230983"/>
              <a:gd name="connsiteX41" fmla="*/ 1474076 w 6653348"/>
              <a:gd name="connsiteY41" fmla="*/ 5534414 h 6230983"/>
              <a:gd name="connsiteX42" fmla="*/ 1473398 w 6653348"/>
              <a:gd name="connsiteY42" fmla="*/ 5527814 h 6230983"/>
              <a:gd name="connsiteX43" fmla="*/ 3997372 w 6653348"/>
              <a:gd name="connsiteY43" fmla="*/ 5450371 h 6230983"/>
              <a:gd name="connsiteX44" fmla="*/ 3995967 w 6653348"/>
              <a:gd name="connsiteY44" fmla="*/ 5451464 h 6230983"/>
              <a:gd name="connsiteX45" fmla="*/ 3990263 w 6653348"/>
              <a:gd name="connsiteY45" fmla="*/ 5458861 h 6230983"/>
              <a:gd name="connsiteX46" fmla="*/ 3975052 w 6653348"/>
              <a:gd name="connsiteY46" fmla="*/ 5473655 h 6230983"/>
              <a:gd name="connsiteX47" fmla="*/ 3959841 w 6653348"/>
              <a:gd name="connsiteY47" fmla="*/ 5493380 h 6230983"/>
              <a:gd name="connsiteX48" fmla="*/ 3949701 w 6653348"/>
              <a:gd name="connsiteY48" fmla="*/ 5508173 h 6230983"/>
              <a:gd name="connsiteX49" fmla="*/ 3949701 w 6653348"/>
              <a:gd name="connsiteY49" fmla="*/ 5503242 h 6230983"/>
              <a:gd name="connsiteX50" fmla="*/ 3990342 w 6653348"/>
              <a:gd name="connsiteY50" fmla="*/ 5454700 h 6230983"/>
              <a:gd name="connsiteX51" fmla="*/ 4015614 w 6653348"/>
              <a:gd name="connsiteY51" fmla="*/ 5439136 h 6230983"/>
              <a:gd name="connsiteX52" fmla="*/ 3997372 w 6653348"/>
              <a:gd name="connsiteY52" fmla="*/ 5450371 h 6230983"/>
              <a:gd name="connsiteX53" fmla="*/ 4005473 w 6653348"/>
              <a:gd name="connsiteY53" fmla="*/ 5444067 h 6230983"/>
              <a:gd name="connsiteX54" fmla="*/ 4015614 w 6653348"/>
              <a:gd name="connsiteY54" fmla="*/ 5439136 h 6230983"/>
              <a:gd name="connsiteX55" fmla="*/ 4000403 w 6653348"/>
              <a:gd name="connsiteY55" fmla="*/ 5434205 h 6230983"/>
              <a:gd name="connsiteX56" fmla="*/ 4005473 w 6653348"/>
              <a:gd name="connsiteY56" fmla="*/ 5434205 h 6230983"/>
              <a:gd name="connsiteX57" fmla="*/ 4015614 w 6653348"/>
              <a:gd name="connsiteY57" fmla="*/ 5439136 h 6230983"/>
              <a:gd name="connsiteX58" fmla="*/ 4000403 w 6653348"/>
              <a:gd name="connsiteY58" fmla="*/ 5434205 h 6230983"/>
              <a:gd name="connsiteX59" fmla="*/ 3995333 w 6653348"/>
              <a:gd name="connsiteY59" fmla="*/ 5424342 h 6230983"/>
              <a:gd name="connsiteX60" fmla="*/ 3975052 w 6653348"/>
              <a:gd name="connsiteY60" fmla="*/ 5439136 h 6230983"/>
              <a:gd name="connsiteX61" fmla="*/ 3964912 w 6653348"/>
              <a:gd name="connsiteY61" fmla="*/ 5448999 h 6230983"/>
              <a:gd name="connsiteX62" fmla="*/ 3954771 w 6653348"/>
              <a:gd name="connsiteY62" fmla="*/ 5458861 h 6230983"/>
              <a:gd name="connsiteX63" fmla="*/ 3995333 w 6653348"/>
              <a:gd name="connsiteY63" fmla="*/ 5424342 h 6230983"/>
              <a:gd name="connsiteX64" fmla="*/ 4005473 w 6653348"/>
              <a:gd name="connsiteY64" fmla="*/ 5414480 h 6230983"/>
              <a:gd name="connsiteX65" fmla="*/ 4010544 w 6653348"/>
              <a:gd name="connsiteY65" fmla="*/ 5414480 h 6230983"/>
              <a:gd name="connsiteX66" fmla="*/ 4005473 w 6653348"/>
              <a:gd name="connsiteY66" fmla="*/ 5419411 h 6230983"/>
              <a:gd name="connsiteX67" fmla="*/ 3995333 w 6653348"/>
              <a:gd name="connsiteY67" fmla="*/ 5424342 h 6230983"/>
              <a:gd name="connsiteX68" fmla="*/ 3995333 w 6653348"/>
              <a:gd name="connsiteY68" fmla="*/ 5419411 h 6230983"/>
              <a:gd name="connsiteX69" fmla="*/ 4000403 w 6653348"/>
              <a:gd name="connsiteY69" fmla="*/ 5419411 h 6230983"/>
              <a:gd name="connsiteX70" fmla="*/ 4005473 w 6653348"/>
              <a:gd name="connsiteY70" fmla="*/ 5414480 h 6230983"/>
              <a:gd name="connsiteX71" fmla="*/ 4010544 w 6653348"/>
              <a:gd name="connsiteY71" fmla="*/ 5399686 h 6230983"/>
              <a:gd name="connsiteX72" fmla="*/ 4013586 w 6653348"/>
              <a:gd name="connsiteY72" fmla="*/ 5414480 h 6230983"/>
              <a:gd name="connsiteX73" fmla="*/ 4015614 w 6653348"/>
              <a:gd name="connsiteY73" fmla="*/ 5424342 h 6230983"/>
              <a:gd name="connsiteX74" fmla="*/ 4015614 w 6653348"/>
              <a:gd name="connsiteY74" fmla="*/ 5414480 h 6230983"/>
              <a:gd name="connsiteX75" fmla="*/ 4010544 w 6653348"/>
              <a:gd name="connsiteY75" fmla="*/ 5399686 h 6230983"/>
              <a:gd name="connsiteX76" fmla="*/ 3985193 w 6653348"/>
              <a:gd name="connsiteY76" fmla="*/ 5379961 h 6230983"/>
              <a:gd name="connsiteX77" fmla="*/ 3995333 w 6653348"/>
              <a:gd name="connsiteY77" fmla="*/ 5419411 h 6230983"/>
              <a:gd name="connsiteX78" fmla="*/ 3985193 w 6653348"/>
              <a:gd name="connsiteY78" fmla="*/ 5379961 h 6230983"/>
              <a:gd name="connsiteX79" fmla="*/ 239457 w 6653348"/>
              <a:gd name="connsiteY79" fmla="*/ 5186793 h 6230983"/>
              <a:gd name="connsiteX80" fmla="*/ 240127 w 6653348"/>
              <a:gd name="connsiteY80" fmla="*/ 5188205 h 6230983"/>
              <a:gd name="connsiteX81" fmla="*/ 240044 w 6653348"/>
              <a:gd name="connsiteY81" fmla="*/ 5188106 h 6230983"/>
              <a:gd name="connsiteX82" fmla="*/ 5673576 w 6653348"/>
              <a:gd name="connsiteY82" fmla="*/ 5019982 h 6230983"/>
              <a:gd name="connsiteX83" fmla="*/ 5683717 w 6653348"/>
              <a:gd name="connsiteY83" fmla="*/ 5093951 h 6230983"/>
              <a:gd name="connsiteX84" fmla="*/ 5673576 w 6653348"/>
              <a:gd name="connsiteY84" fmla="*/ 5059432 h 6230983"/>
              <a:gd name="connsiteX85" fmla="*/ 5673576 w 6653348"/>
              <a:gd name="connsiteY85" fmla="*/ 5022448 h 6230983"/>
              <a:gd name="connsiteX86" fmla="*/ 3755082 w 6653348"/>
              <a:gd name="connsiteY86" fmla="*/ 4980910 h 6230983"/>
              <a:gd name="connsiteX87" fmla="*/ 3772243 w 6653348"/>
              <a:gd name="connsiteY87" fmla="*/ 5010120 h 6230983"/>
              <a:gd name="connsiteX88" fmla="*/ 3787454 w 6653348"/>
              <a:gd name="connsiteY88" fmla="*/ 5029845 h 6230983"/>
              <a:gd name="connsiteX89" fmla="*/ 3802665 w 6653348"/>
              <a:gd name="connsiteY89" fmla="*/ 5044638 h 6230983"/>
              <a:gd name="connsiteX90" fmla="*/ 3853367 w 6653348"/>
              <a:gd name="connsiteY90" fmla="*/ 5084088 h 6230983"/>
              <a:gd name="connsiteX91" fmla="*/ 3853367 w 6653348"/>
              <a:gd name="connsiteY91" fmla="*/ 5089019 h 6230983"/>
              <a:gd name="connsiteX92" fmla="*/ 3843227 w 6653348"/>
              <a:gd name="connsiteY92" fmla="*/ 5084088 h 6230983"/>
              <a:gd name="connsiteX93" fmla="*/ 3833086 w 6653348"/>
              <a:gd name="connsiteY93" fmla="*/ 5074226 h 6230983"/>
              <a:gd name="connsiteX94" fmla="*/ 3802665 w 6653348"/>
              <a:gd name="connsiteY94" fmla="*/ 5049570 h 6230983"/>
              <a:gd name="connsiteX95" fmla="*/ 3782384 w 6653348"/>
              <a:gd name="connsiteY95" fmla="*/ 5029845 h 6230983"/>
              <a:gd name="connsiteX96" fmla="*/ 3762103 w 6653348"/>
              <a:gd name="connsiteY96" fmla="*/ 5000258 h 6230983"/>
              <a:gd name="connsiteX97" fmla="*/ 3738902 w 6653348"/>
              <a:gd name="connsiteY97" fmla="*/ 4929153 h 6230983"/>
              <a:gd name="connsiteX98" fmla="*/ 3741822 w 6653348"/>
              <a:gd name="connsiteY98" fmla="*/ 4941083 h 6230983"/>
              <a:gd name="connsiteX99" fmla="*/ 3738970 w 6653348"/>
              <a:gd name="connsiteY99" fmla="*/ 4930142 h 6230983"/>
              <a:gd name="connsiteX100" fmla="*/ 3735472 w 6653348"/>
              <a:gd name="connsiteY100" fmla="*/ 4926872 h 6230983"/>
              <a:gd name="connsiteX101" fmla="*/ 3741822 w 6653348"/>
              <a:gd name="connsiteY101" fmla="*/ 4944370 h 6230983"/>
              <a:gd name="connsiteX102" fmla="*/ 3755082 w 6653348"/>
              <a:gd name="connsiteY102" fmla="*/ 4980910 h 6230983"/>
              <a:gd name="connsiteX103" fmla="*/ 3751963 w 6653348"/>
              <a:gd name="connsiteY103" fmla="*/ 4975601 h 6230983"/>
              <a:gd name="connsiteX104" fmla="*/ 3738178 w 6653348"/>
              <a:gd name="connsiteY104" fmla="*/ 4942701 h 6230983"/>
              <a:gd name="connsiteX105" fmla="*/ 6653348 w 6653348"/>
              <a:gd name="connsiteY105" fmla="*/ 4814377 h 6230983"/>
              <a:gd name="connsiteX106" fmla="*/ 6653348 w 6653348"/>
              <a:gd name="connsiteY106" fmla="*/ 6085412 h 6230983"/>
              <a:gd name="connsiteX107" fmla="*/ 6641988 w 6653348"/>
              <a:gd name="connsiteY107" fmla="*/ 6099920 h 6230983"/>
              <a:gd name="connsiteX108" fmla="*/ 6611567 w 6653348"/>
              <a:gd name="connsiteY108" fmla="*/ 6129507 h 6230983"/>
              <a:gd name="connsiteX109" fmla="*/ 6591285 w 6653348"/>
              <a:gd name="connsiteY109" fmla="*/ 6154163 h 6230983"/>
              <a:gd name="connsiteX110" fmla="*/ 6571005 w 6653348"/>
              <a:gd name="connsiteY110" fmla="*/ 6178819 h 6230983"/>
              <a:gd name="connsiteX111" fmla="*/ 6539316 w 6653348"/>
              <a:gd name="connsiteY111" fmla="*/ 6216420 h 6230983"/>
              <a:gd name="connsiteX112" fmla="*/ 6526083 w 6653348"/>
              <a:gd name="connsiteY112" fmla="*/ 6230983 h 6230983"/>
              <a:gd name="connsiteX113" fmla="*/ 6522624 w 6653348"/>
              <a:gd name="connsiteY113" fmla="*/ 6230983 h 6230983"/>
              <a:gd name="connsiteX114" fmla="*/ 6535513 w 6653348"/>
              <a:gd name="connsiteY114" fmla="*/ 6218269 h 6230983"/>
              <a:gd name="connsiteX115" fmla="*/ 6520936 w 6653348"/>
              <a:gd name="connsiteY115" fmla="*/ 6226282 h 6230983"/>
              <a:gd name="connsiteX116" fmla="*/ 6516328 w 6653348"/>
              <a:gd name="connsiteY116" fmla="*/ 6230983 h 6230983"/>
              <a:gd name="connsiteX117" fmla="*/ 5555424 w 6653348"/>
              <a:gd name="connsiteY117" fmla="*/ 6230983 h 6230983"/>
              <a:gd name="connsiteX118" fmla="*/ 5567101 w 6653348"/>
              <a:gd name="connsiteY118" fmla="*/ 6223200 h 6230983"/>
              <a:gd name="connsiteX119" fmla="*/ 5658365 w 6653348"/>
              <a:gd name="connsiteY119" fmla="*/ 6154163 h 6230983"/>
              <a:gd name="connsiteX120" fmla="*/ 5693857 w 6653348"/>
              <a:gd name="connsiteY120" fmla="*/ 6129507 h 6230983"/>
              <a:gd name="connsiteX121" fmla="*/ 5724278 w 6653348"/>
              <a:gd name="connsiteY121" fmla="*/ 6099920 h 6230983"/>
              <a:gd name="connsiteX122" fmla="*/ 5749629 w 6653348"/>
              <a:gd name="connsiteY122" fmla="*/ 6085126 h 6230983"/>
              <a:gd name="connsiteX123" fmla="*/ 5754699 w 6653348"/>
              <a:gd name="connsiteY123" fmla="*/ 6075264 h 6230983"/>
              <a:gd name="connsiteX124" fmla="*/ 5769910 w 6653348"/>
              <a:gd name="connsiteY124" fmla="*/ 6065401 h 6230983"/>
              <a:gd name="connsiteX125" fmla="*/ 5800331 w 6653348"/>
              <a:gd name="connsiteY125" fmla="*/ 6035814 h 6230983"/>
              <a:gd name="connsiteX126" fmla="*/ 5840893 w 6653348"/>
              <a:gd name="connsiteY126" fmla="*/ 6001295 h 6230983"/>
              <a:gd name="connsiteX127" fmla="*/ 6048772 w 6653348"/>
              <a:gd name="connsiteY127" fmla="*/ 5794184 h 6230983"/>
              <a:gd name="connsiteX128" fmla="*/ 6074123 w 6653348"/>
              <a:gd name="connsiteY128" fmla="*/ 5759665 h 6230983"/>
              <a:gd name="connsiteX129" fmla="*/ 6109615 w 6653348"/>
              <a:gd name="connsiteY129" fmla="*/ 5730078 h 6230983"/>
              <a:gd name="connsiteX130" fmla="*/ 6134966 w 6653348"/>
              <a:gd name="connsiteY130" fmla="*/ 5695560 h 6230983"/>
              <a:gd name="connsiteX131" fmla="*/ 6261721 w 6653348"/>
              <a:gd name="connsiteY131" fmla="*/ 5537761 h 6230983"/>
              <a:gd name="connsiteX132" fmla="*/ 6282002 w 6653348"/>
              <a:gd name="connsiteY132" fmla="*/ 5508173 h 6230983"/>
              <a:gd name="connsiteX133" fmla="*/ 6302283 w 6653348"/>
              <a:gd name="connsiteY133" fmla="*/ 5478586 h 6230983"/>
              <a:gd name="connsiteX134" fmla="*/ 6363125 w 6653348"/>
              <a:gd name="connsiteY134" fmla="*/ 5394755 h 6230983"/>
              <a:gd name="connsiteX135" fmla="*/ 6388477 w 6653348"/>
              <a:gd name="connsiteY135" fmla="*/ 5355305 h 6230983"/>
              <a:gd name="connsiteX136" fmla="*/ 6444249 w 6653348"/>
              <a:gd name="connsiteY136" fmla="*/ 5256681 h 6230983"/>
              <a:gd name="connsiteX137" fmla="*/ 6505092 w 6653348"/>
              <a:gd name="connsiteY137" fmla="*/ 5153125 h 6230983"/>
              <a:gd name="connsiteX138" fmla="*/ 6530443 w 6653348"/>
              <a:gd name="connsiteY138" fmla="*/ 5103813 h 6230983"/>
              <a:gd name="connsiteX139" fmla="*/ 6560865 w 6653348"/>
              <a:gd name="connsiteY139" fmla="*/ 5039707 h 6230983"/>
              <a:gd name="connsiteX140" fmla="*/ 3762103 w 6653348"/>
              <a:gd name="connsiteY140" fmla="*/ 4733972 h 6230983"/>
              <a:gd name="connsiteX141" fmla="*/ 3762292 w 6653348"/>
              <a:gd name="connsiteY141" fmla="*/ 4734155 h 6230983"/>
              <a:gd name="connsiteX142" fmla="*/ 3761943 w 6653348"/>
              <a:gd name="connsiteY142" fmla="*/ 4735451 h 6230983"/>
              <a:gd name="connsiteX143" fmla="*/ 3746892 w 6653348"/>
              <a:gd name="connsiteY143" fmla="*/ 4664935 h 6230983"/>
              <a:gd name="connsiteX144" fmla="*/ 3764638 w 6653348"/>
              <a:gd name="connsiteY144" fmla="*/ 4686509 h 6230983"/>
              <a:gd name="connsiteX145" fmla="*/ 3767544 w 6653348"/>
              <a:gd name="connsiteY145" fmla="*/ 4691455 h 6230983"/>
              <a:gd name="connsiteX146" fmla="*/ 3770976 w 6653348"/>
              <a:gd name="connsiteY146" fmla="*/ 4708699 h 6230983"/>
              <a:gd name="connsiteX147" fmla="*/ 3767173 w 6653348"/>
              <a:gd name="connsiteY147" fmla="*/ 4738903 h 6230983"/>
              <a:gd name="connsiteX148" fmla="*/ 3762292 w 6653348"/>
              <a:gd name="connsiteY148" fmla="*/ 4734155 h 6230983"/>
              <a:gd name="connsiteX149" fmla="*/ 3765431 w 6653348"/>
              <a:gd name="connsiteY149" fmla="*/ 4722491 h 6230983"/>
              <a:gd name="connsiteX150" fmla="*/ 3746892 w 6653348"/>
              <a:gd name="connsiteY150" fmla="*/ 4664935 h 6230983"/>
              <a:gd name="connsiteX151" fmla="*/ 3802661 w 6653348"/>
              <a:gd name="connsiteY151" fmla="*/ 4659997 h 6230983"/>
              <a:gd name="connsiteX152" fmla="*/ 3802665 w 6653348"/>
              <a:gd name="connsiteY152" fmla="*/ 4660003 h 6230983"/>
              <a:gd name="connsiteX153" fmla="*/ 3802666 w 6653348"/>
              <a:gd name="connsiteY153" fmla="*/ 4660005 h 6230983"/>
              <a:gd name="connsiteX154" fmla="*/ 3787454 w 6653348"/>
              <a:gd name="connsiteY154" fmla="*/ 4650141 h 6230983"/>
              <a:gd name="connsiteX155" fmla="*/ 3797595 w 6653348"/>
              <a:gd name="connsiteY155" fmla="*/ 4669866 h 6230983"/>
              <a:gd name="connsiteX156" fmla="*/ 3787454 w 6653348"/>
              <a:gd name="connsiteY156" fmla="*/ 4650141 h 6230983"/>
              <a:gd name="connsiteX157" fmla="*/ 3594786 w 6653348"/>
              <a:gd name="connsiteY157" fmla="*/ 4635347 h 6230983"/>
              <a:gd name="connsiteX158" fmla="*/ 3645488 w 6653348"/>
              <a:gd name="connsiteY158" fmla="*/ 4650141 h 6230983"/>
              <a:gd name="connsiteX159" fmla="*/ 3640418 w 6653348"/>
              <a:gd name="connsiteY159" fmla="*/ 4650141 h 6230983"/>
              <a:gd name="connsiteX160" fmla="*/ 3594786 w 6653348"/>
              <a:gd name="connsiteY160" fmla="*/ 4635347 h 6230983"/>
              <a:gd name="connsiteX161" fmla="*/ 177458 w 6653348"/>
              <a:gd name="connsiteY161" fmla="*/ 4625485 h 6230983"/>
              <a:gd name="connsiteX162" fmla="*/ 179993 w 6653348"/>
              <a:gd name="connsiteY162" fmla="*/ 4631649 h 6230983"/>
              <a:gd name="connsiteX163" fmla="*/ 180500 w 6653348"/>
              <a:gd name="connsiteY163" fmla="*/ 4634362 h 6230983"/>
              <a:gd name="connsiteX164" fmla="*/ 3592467 w 6653348"/>
              <a:gd name="connsiteY164" fmla="*/ 4623814 h 6230983"/>
              <a:gd name="connsiteX165" fmla="*/ 3598841 w 6653348"/>
              <a:gd name="connsiteY165" fmla="*/ 4626471 h 6230983"/>
              <a:gd name="connsiteX166" fmla="*/ 3594786 w 6653348"/>
              <a:gd name="connsiteY166" fmla="*/ 4625485 h 6230983"/>
              <a:gd name="connsiteX167" fmla="*/ 3741822 w 6653348"/>
              <a:gd name="connsiteY167" fmla="*/ 4610691 h 6230983"/>
              <a:gd name="connsiteX168" fmla="*/ 3787454 w 6653348"/>
              <a:gd name="connsiteY168" fmla="*/ 4630416 h 6230983"/>
              <a:gd name="connsiteX169" fmla="*/ 3802661 w 6653348"/>
              <a:gd name="connsiteY169" fmla="*/ 4659997 h 6230983"/>
              <a:gd name="connsiteX170" fmla="*/ 3789356 w 6653348"/>
              <a:gd name="connsiteY170" fmla="*/ 4636580 h 6230983"/>
              <a:gd name="connsiteX171" fmla="*/ 3772243 w 6653348"/>
              <a:gd name="connsiteY171" fmla="*/ 4620554 h 6230983"/>
              <a:gd name="connsiteX172" fmla="*/ 3741822 w 6653348"/>
              <a:gd name="connsiteY172" fmla="*/ 4610691 h 6230983"/>
              <a:gd name="connsiteX173" fmla="*/ 3564365 w 6653348"/>
              <a:gd name="connsiteY173" fmla="*/ 4600829 h 6230983"/>
              <a:gd name="connsiteX174" fmla="*/ 3577674 w 6653348"/>
              <a:gd name="connsiteY174" fmla="*/ 4613157 h 6230983"/>
              <a:gd name="connsiteX175" fmla="*/ 3592467 w 6653348"/>
              <a:gd name="connsiteY175" fmla="*/ 4623814 h 6230983"/>
              <a:gd name="connsiteX176" fmla="*/ 3584645 w 6653348"/>
              <a:gd name="connsiteY176" fmla="*/ 4620554 h 6230983"/>
              <a:gd name="connsiteX177" fmla="*/ 3564365 w 6653348"/>
              <a:gd name="connsiteY177" fmla="*/ 4600829 h 6230983"/>
              <a:gd name="connsiteX178" fmla="*/ 3461692 w 6653348"/>
              <a:gd name="connsiteY178" fmla="*/ 4521313 h 6230983"/>
              <a:gd name="connsiteX179" fmla="*/ 3483241 w 6653348"/>
              <a:gd name="connsiteY179" fmla="*/ 4531792 h 6230983"/>
              <a:gd name="connsiteX180" fmla="*/ 3503522 w 6653348"/>
              <a:gd name="connsiteY180" fmla="*/ 4556448 h 6230983"/>
              <a:gd name="connsiteX181" fmla="*/ 3523803 w 6653348"/>
              <a:gd name="connsiteY181" fmla="*/ 4581104 h 6230983"/>
              <a:gd name="connsiteX182" fmla="*/ 3554224 w 6653348"/>
              <a:gd name="connsiteY182" fmla="*/ 4615622 h 6230983"/>
              <a:gd name="connsiteX183" fmla="*/ 3594786 w 6653348"/>
              <a:gd name="connsiteY183" fmla="*/ 4640278 h 6230983"/>
              <a:gd name="connsiteX184" fmla="*/ 3630277 w 6653348"/>
              <a:gd name="connsiteY184" fmla="*/ 4650141 h 6230983"/>
              <a:gd name="connsiteX185" fmla="*/ 3660699 w 6653348"/>
              <a:gd name="connsiteY185" fmla="*/ 4655072 h 6230983"/>
              <a:gd name="connsiteX186" fmla="*/ 3655629 w 6653348"/>
              <a:gd name="connsiteY186" fmla="*/ 4655072 h 6230983"/>
              <a:gd name="connsiteX187" fmla="*/ 3615067 w 6653348"/>
              <a:gd name="connsiteY187" fmla="*/ 4650141 h 6230983"/>
              <a:gd name="connsiteX188" fmla="*/ 3589715 w 6653348"/>
              <a:gd name="connsiteY188" fmla="*/ 4645210 h 6230983"/>
              <a:gd name="connsiteX189" fmla="*/ 3559294 w 6653348"/>
              <a:gd name="connsiteY189" fmla="*/ 4625485 h 6230983"/>
              <a:gd name="connsiteX190" fmla="*/ 3539013 w 6653348"/>
              <a:gd name="connsiteY190" fmla="*/ 4605760 h 6230983"/>
              <a:gd name="connsiteX191" fmla="*/ 3523803 w 6653348"/>
              <a:gd name="connsiteY191" fmla="*/ 4590966 h 6230983"/>
              <a:gd name="connsiteX192" fmla="*/ 3513662 w 6653348"/>
              <a:gd name="connsiteY192" fmla="*/ 4571241 h 6230983"/>
              <a:gd name="connsiteX193" fmla="*/ 3503522 w 6653348"/>
              <a:gd name="connsiteY193" fmla="*/ 4561379 h 6230983"/>
              <a:gd name="connsiteX194" fmla="*/ 3498451 w 6653348"/>
              <a:gd name="connsiteY194" fmla="*/ 4556448 h 6230983"/>
              <a:gd name="connsiteX195" fmla="*/ 3493381 w 6653348"/>
              <a:gd name="connsiteY195" fmla="*/ 4546585 h 6230983"/>
              <a:gd name="connsiteX196" fmla="*/ 3447749 w 6653348"/>
              <a:gd name="connsiteY196" fmla="*/ 4521929 h 6230983"/>
              <a:gd name="connsiteX197" fmla="*/ 3461692 w 6653348"/>
              <a:gd name="connsiteY197" fmla="*/ 4521313 h 6230983"/>
              <a:gd name="connsiteX198" fmla="*/ 0 w 6653348"/>
              <a:gd name="connsiteY198" fmla="*/ 4497273 h 6230983"/>
              <a:gd name="connsiteX199" fmla="*/ 25351 w 6653348"/>
              <a:gd name="connsiteY199" fmla="*/ 4610691 h 6230983"/>
              <a:gd name="connsiteX200" fmla="*/ 35492 w 6653348"/>
              <a:gd name="connsiteY200" fmla="*/ 4650141 h 6230983"/>
              <a:gd name="connsiteX201" fmla="*/ 55773 w 6653348"/>
              <a:gd name="connsiteY201" fmla="*/ 4729040 h 6230983"/>
              <a:gd name="connsiteX202" fmla="*/ 70983 w 6653348"/>
              <a:gd name="connsiteY202" fmla="*/ 4778353 h 6230983"/>
              <a:gd name="connsiteX203" fmla="*/ 157177 w 6653348"/>
              <a:gd name="connsiteY203" fmla="*/ 5029845 h 6230983"/>
              <a:gd name="connsiteX204" fmla="*/ 207879 w 6653348"/>
              <a:gd name="connsiteY204" fmla="*/ 5158057 h 6230983"/>
              <a:gd name="connsiteX205" fmla="*/ 258581 w 6653348"/>
              <a:gd name="connsiteY205" fmla="*/ 5261612 h 6230983"/>
              <a:gd name="connsiteX206" fmla="*/ 289003 w 6653348"/>
              <a:gd name="connsiteY206" fmla="*/ 5335580 h 6230983"/>
              <a:gd name="connsiteX207" fmla="*/ 319424 w 6653348"/>
              <a:gd name="connsiteY207" fmla="*/ 5394755 h 6230983"/>
              <a:gd name="connsiteX208" fmla="*/ 365056 w 6653348"/>
              <a:gd name="connsiteY208" fmla="*/ 5478586 h 6230983"/>
              <a:gd name="connsiteX209" fmla="*/ 390407 w 6653348"/>
              <a:gd name="connsiteY209" fmla="*/ 5522967 h 6230983"/>
              <a:gd name="connsiteX210" fmla="*/ 405618 w 6653348"/>
              <a:gd name="connsiteY210" fmla="*/ 5562417 h 6230983"/>
              <a:gd name="connsiteX211" fmla="*/ 400548 w 6653348"/>
              <a:gd name="connsiteY211" fmla="*/ 5542692 h 6230983"/>
              <a:gd name="connsiteX212" fmla="*/ 425899 w 6653348"/>
              <a:gd name="connsiteY212" fmla="*/ 5587073 h 6230983"/>
              <a:gd name="connsiteX213" fmla="*/ 446180 w 6653348"/>
              <a:gd name="connsiteY213" fmla="*/ 5621591 h 6230983"/>
              <a:gd name="connsiteX214" fmla="*/ 496882 w 6653348"/>
              <a:gd name="connsiteY214" fmla="*/ 5700491 h 6230983"/>
              <a:gd name="connsiteX215" fmla="*/ 552654 w 6653348"/>
              <a:gd name="connsiteY215" fmla="*/ 5784322 h 6230983"/>
              <a:gd name="connsiteX216" fmla="*/ 593216 w 6653348"/>
              <a:gd name="connsiteY216" fmla="*/ 5848427 h 6230983"/>
              <a:gd name="connsiteX217" fmla="*/ 628707 w 6653348"/>
              <a:gd name="connsiteY217" fmla="*/ 5887877 h 6230983"/>
              <a:gd name="connsiteX218" fmla="*/ 664199 w 6653348"/>
              <a:gd name="connsiteY218" fmla="*/ 5937189 h 6230983"/>
              <a:gd name="connsiteX219" fmla="*/ 709831 w 6653348"/>
              <a:gd name="connsiteY219" fmla="*/ 5996364 h 6230983"/>
              <a:gd name="connsiteX220" fmla="*/ 745323 w 6653348"/>
              <a:gd name="connsiteY220" fmla="*/ 6035814 h 6230983"/>
              <a:gd name="connsiteX221" fmla="*/ 770674 w 6653348"/>
              <a:gd name="connsiteY221" fmla="*/ 6070332 h 6230983"/>
              <a:gd name="connsiteX222" fmla="*/ 811235 w 6653348"/>
              <a:gd name="connsiteY222" fmla="*/ 6114713 h 6230983"/>
              <a:gd name="connsiteX223" fmla="*/ 907570 w 6653348"/>
              <a:gd name="connsiteY223" fmla="*/ 6228131 h 6230983"/>
              <a:gd name="connsiteX224" fmla="*/ 911089 w 6653348"/>
              <a:gd name="connsiteY224" fmla="*/ 6230983 h 6230983"/>
              <a:gd name="connsiteX225" fmla="*/ 868932 w 6653348"/>
              <a:gd name="connsiteY225" fmla="*/ 6230983 h 6230983"/>
              <a:gd name="connsiteX226" fmla="*/ 851797 w 6653348"/>
              <a:gd name="connsiteY226" fmla="*/ 6213338 h 6230983"/>
              <a:gd name="connsiteX227" fmla="*/ 699691 w 6653348"/>
              <a:gd name="connsiteY227" fmla="*/ 6030883 h 6230983"/>
              <a:gd name="connsiteX228" fmla="*/ 679410 w 6653348"/>
              <a:gd name="connsiteY228" fmla="*/ 6006226 h 6230983"/>
              <a:gd name="connsiteX229" fmla="*/ 664199 w 6653348"/>
              <a:gd name="connsiteY229" fmla="*/ 5991433 h 6230983"/>
              <a:gd name="connsiteX230" fmla="*/ 651365 w 6653348"/>
              <a:gd name="connsiteY230" fmla="*/ 5976716 h 6230983"/>
              <a:gd name="connsiteX231" fmla="*/ 648074 w 6653348"/>
              <a:gd name="connsiteY231" fmla="*/ 5972430 h 6230983"/>
              <a:gd name="connsiteX232" fmla="*/ 647800 w 6653348"/>
              <a:gd name="connsiteY232" fmla="*/ 5971169 h 6230983"/>
              <a:gd name="connsiteX233" fmla="*/ 644557 w 6653348"/>
              <a:gd name="connsiteY233" fmla="*/ 5967850 h 6230983"/>
              <a:gd name="connsiteX234" fmla="*/ 637581 w 6653348"/>
              <a:gd name="connsiteY234" fmla="*/ 5958763 h 6230983"/>
              <a:gd name="connsiteX235" fmla="*/ 618567 w 6653348"/>
              <a:gd name="connsiteY235" fmla="*/ 5937189 h 6230983"/>
              <a:gd name="connsiteX236" fmla="*/ 635679 w 6653348"/>
              <a:gd name="connsiteY236" fmla="*/ 5958764 h 6230983"/>
              <a:gd name="connsiteX237" fmla="*/ 644557 w 6653348"/>
              <a:gd name="connsiteY237" fmla="*/ 5967850 h 6230983"/>
              <a:gd name="connsiteX238" fmla="*/ 648074 w 6653348"/>
              <a:gd name="connsiteY238" fmla="*/ 5972430 h 6230983"/>
              <a:gd name="connsiteX239" fmla="*/ 648988 w 6653348"/>
              <a:gd name="connsiteY239" fmla="*/ 5976639 h 6230983"/>
              <a:gd name="connsiteX240" fmla="*/ 730112 w 6653348"/>
              <a:gd name="connsiteY240" fmla="*/ 6075264 h 6230983"/>
              <a:gd name="connsiteX241" fmla="*/ 725042 w 6653348"/>
              <a:gd name="connsiteY241" fmla="*/ 6080195 h 6230983"/>
              <a:gd name="connsiteX242" fmla="*/ 750393 w 6653348"/>
              <a:gd name="connsiteY242" fmla="*/ 6109782 h 6230983"/>
              <a:gd name="connsiteX243" fmla="*/ 765603 w 6653348"/>
              <a:gd name="connsiteY243" fmla="*/ 6139369 h 6230983"/>
              <a:gd name="connsiteX244" fmla="*/ 760533 w 6653348"/>
              <a:gd name="connsiteY244" fmla="*/ 6144301 h 6230983"/>
              <a:gd name="connsiteX245" fmla="*/ 823911 w 6653348"/>
              <a:gd name="connsiteY245" fmla="*/ 6210256 h 6230983"/>
              <a:gd name="connsiteX246" fmla="*/ 844891 w 6653348"/>
              <a:gd name="connsiteY246" fmla="*/ 6230983 h 6230983"/>
              <a:gd name="connsiteX247" fmla="*/ 831425 w 6653348"/>
              <a:gd name="connsiteY247" fmla="*/ 6230983 h 6230983"/>
              <a:gd name="connsiteX248" fmla="*/ 816306 w 6653348"/>
              <a:gd name="connsiteY248" fmla="*/ 6213338 h 6230983"/>
              <a:gd name="connsiteX249" fmla="*/ 770674 w 6653348"/>
              <a:gd name="connsiteY249" fmla="*/ 6164025 h 6230983"/>
              <a:gd name="connsiteX250" fmla="*/ 735182 w 6653348"/>
              <a:gd name="connsiteY250" fmla="*/ 6114713 h 6230983"/>
              <a:gd name="connsiteX251" fmla="*/ 628707 w 6653348"/>
              <a:gd name="connsiteY251" fmla="*/ 5991433 h 6230983"/>
              <a:gd name="connsiteX252" fmla="*/ 638848 w 6653348"/>
              <a:gd name="connsiteY252" fmla="*/ 5986502 h 6230983"/>
              <a:gd name="connsiteX253" fmla="*/ 562795 w 6653348"/>
              <a:gd name="connsiteY253" fmla="*/ 5858290 h 6230983"/>
              <a:gd name="connsiteX254" fmla="*/ 527303 w 6653348"/>
              <a:gd name="connsiteY254" fmla="*/ 5804046 h 6230983"/>
              <a:gd name="connsiteX255" fmla="*/ 517163 w 6653348"/>
              <a:gd name="connsiteY255" fmla="*/ 5799115 h 6230983"/>
              <a:gd name="connsiteX256" fmla="*/ 517163 w 6653348"/>
              <a:gd name="connsiteY256" fmla="*/ 5789253 h 6230983"/>
              <a:gd name="connsiteX257" fmla="*/ 390407 w 6653348"/>
              <a:gd name="connsiteY257" fmla="*/ 5592004 h 6230983"/>
              <a:gd name="connsiteX258" fmla="*/ 334635 w 6653348"/>
              <a:gd name="connsiteY258" fmla="*/ 5493380 h 6230983"/>
              <a:gd name="connsiteX259" fmla="*/ 278862 w 6653348"/>
              <a:gd name="connsiteY259" fmla="*/ 5389824 h 6230983"/>
              <a:gd name="connsiteX260" fmla="*/ 253511 w 6653348"/>
              <a:gd name="connsiteY260" fmla="*/ 5340512 h 6230983"/>
              <a:gd name="connsiteX261" fmla="*/ 233230 w 6653348"/>
              <a:gd name="connsiteY261" fmla="*/ 5286268 h 6230983"/>
              <a:gd name="connsiteX262" fmla="*/ 187598 w 6653348"/>
              <a:gd name="connsiteY262" fmla="*/ 5182713 h 6230983"/>
              <a:gd name="connsiteX263" fmla="*/ 141966 w 6653348"/>
              <a:gd name="connsiteY263" fmla="*/ 5079157 h 6230983"/>
              <a:gd name="connsiteX264" fmla="*/ 106475 w 6653348"/>
              <a:gd name="connsiteY264" fmla="*/ 4975601 h 6230983"/>
              <a:gd name="connsiteX265" fmla="*/ 96334 w 6653348"/>
              <a:gd name="connsiteY265" fmla="*/ 4936152 h 6230983"/>
              <a:gd name="connsiteX266" fmla="*/ 86194 w 6653348"/>
              <a:gd name="connsiteY266" fmla="*/ 4906564 h 6230983"/>
              <a:gd name="connsiteX267" fmla="*/ 111545 w 6653348"/>
              <a:gd name="connsiteY267" fmla="*/ 4975601 h 6230983"/>
              <a:gd name="connsiteX268" fmla="*/ 121686 w 6653348"/>
              <a:gd name="connsiteY268" fmla="*/ 5015051 h 6230983"/>
              <a:gd name="connsiteX269" fmla="*/ 162247 w 6653348"/>
              <a:gd name="connsiteY269" fmla="*/ 5108744 h 6230983"/>
              <a:gd name="connsiteX270" fmla="*/ 207879 w 6653348"/>
              <a:gd name="connsiteY270" fmla="*/ 5217231 h 6230983"/>
              <a:gd name="connsiteX271" fmla="*/ 197739 w 6653348"/>
              <a:gd name="connsiteY271" fmla="*/ 5187644 h 6230983"/>
              <a:gd name="connsiteX272" fmla="*/ 182528 w 6653348"/>
              <a:gd name="connsiteY272" fmla="*/ 5148194 h 6230983"/>
              <a:gd name="connsiteX273" fmla="*/ 141966 w 6653348"/>
              <a:gd name="connsiteY273" fmla="*/ 5049570 h 6230983"/>
              <a:gd name="connsiteX274" fmla="*/ 101405 w 6653348"/>
              <a:gd name="connsiteY274" fmla="*/ 4921358 h 6230983"/>
              <a:gd name="connsiteX275" fmla="*/ 30422 w 6653348"/>
              <a:gd name="connsiteY275" fmla="*/ 4674797 h 6230983"/>
              <a:gd name="connsiteX276" fmla="*/ 50702 w 6653348"/>
              <a:gd name="connsiteY276" fmla="*/ 4753696 h 6230983"/>
              <a:gd name="connsiteX277" fmla="*/ 70983 w 6653348"/>
              <a:gd name="connsiteY277" fmla="*/ 4812871 h 6230983"/>
              <a:gd name="connsiteX278" fmla="*/ 91264 w 6653348"/>
              <a:gd name="connsiteY278" fmla="*/ 4891771 h 6230983"/>
              <a:gd name="connsiteX279" fmla="*/ 116615 w 6653348"/>
              <a:gd name="connsiteY279" fmla="*/ 4970670 h 6230983"/>
              <a:gd name="connsiteX280" fmla="*/ 121686 w 6653348"/>
              <a:gd name="connsiteY280" fmla="*/ 4990395 h 6230983"/>
              <a:gd name="connsiteX281" fmla="*/ 141966 w 6653348"/>
              <a:gd name="connsiteY281" fmla="*/ 5029845 h 6230983"/>
              <a:gd name="connsiteX282" fmla="*/ 152107 w 6653348"/>
              <a:gd name="connsiteY282" fmla="*/ 5069295 h 6230983"/>
              <a:gd name="connsiteX283" fmla="*/ 202809 w 6653348"/>
              <a:gd name="connsiteY283" fmla="*/ 5187644 h 6230983"/>
              <a:gd name="connsiteX284" fmla="*/ 187598 w 6653348"/>
              <a:gd name="connsiteY284" fmla="*/ 5133400 h 6230983"/>
              <a:gd name="connsiteX285" fmla="*/ 157177 w 6653348"/>
              <a:gd name="connsiteY285" fmla="*/ 5059432 h 6230983"/>
              <a:gd name="connsiteX286" fmla="*/ 136896 w 6653348"/>
              <a:gd name="connsiteY286" fmla="*/ 5010120 h 6230983"/>
              <a:gd name="connsiteX287" fmla="*/ 126756 w 6653348"/>
              <a:gd name="connsiteY287" fmla="*/ 4980533 h 6230983"/>
              <a:gd name="connsiteX288" fmla="*/ 101405 w 6653348"/>
              <a:gd name="connsiteY288" fmla="*/ 4911496 h 6230983"/>
              <a:gd name="connsiteX289" fmla="*/ 96334 w 6653348"/>
              <a:gd name="connsiteY289" fmla="*/ 4881908 h 6230983"/>
              <a:gd name="connsiteX290" fmla="*/ 76054 w 6653348"/>
              <a:gd name="connsiteY290" fmla="*/ 4832596 h 6230983"/>
              <a:gd name="connsiteX291" fmla="*/ 65913 w 6653348"/>
              <a:gd name="connsiteY291" fmla="*/ 4783284 h 6230983"/>
              <a:gd name="connsiteX292" fmla="*/ 40562 w 6653348"/>
              <a:gd name="connsiteY292" fmla="*/ 4689591 h 6230983"/>
              <a:gd name="connsiteX293" fmla="*/ 0 w 6653348"/>
              <a:gd name="connsiteY293" fmla="*/ 4497273 h 6230983"/>
              <a:gd name="connsiteX294" fmla="*/ 15211 w 6653348"/>
              <a:gd name="connsiteY294" fmla="*/ 4482479 h 6230983"/>
              <a:gd name="connsiteX295" fmla="*/ 25351 w 6653348"/>
              <a:gd name="connsiteY295" fmla="*/ 4526860 h 6230983"/>
              <a:gd name="connsiteX296" fmla="*/ 30422 w 6653348"/>
              <a:gd name="connsiteY296" fmla="*/ 4531792 h 6230983"/>
              <a:gd name="connsiteX297" fmla="*/ 60843 w 6653348"/>
              <a:gd name="connsiteY297" fmla="*/ 4655072 h 6230983"/>
              <a:gd name="connsiteX298" fmla="*/ 81124 w 6653348"/>
              <a:gd name="connsiteY298" fmla="*/ 4724109 h 6230983"/>
              <a:gd name="connsiteX299" fmla="*/ 111545 w 6653348"/>
              <a:gd name="connsiteY299" fmla="*/ 4832596 h 6230983"/>
              <a:gd name="connsiteX300" fmla="*/ 141966 w 6653348"/>
              <a:gd name="connsiteY300" fmla="*/ 4931220 h 6230983"/>
              <a:gd name="connsiteX301" fmla="*/ 157177 w 6653348"/>
              <a:gd name="connsiteY301" fmla="*/ 4980533 h 6230983"/>
              <a:gd name="connsiteX302" fmla="*/ 233230 w 6653348"/>
              <a:gd name="connsiteY302" fmla="*/ 5172850 h 6230983"/>
              <a:gd name="connsiteX303" fmla="*/ 239457 w 6653348"/>
              <a:gd name="connsiteY303" fmla="*/ 5186793 h 6230983"/>
              <a:gd name="connsiteX304" fmla="*/ 231963 w 6653348"/>
              <a:gd name="connsiteY304" fmla="*/ 5171001 h 6230983"/>
              <a:gd name="connsiteX305" fmla="*/ 228160 w 6653348"/>
              <a:gd name="connsiteY305" fmla="*/ 5162988 h 6230983"/>
              <a:gd name="connsiteX306" fmla="*/ 197739 w 6653348"/>
              <a:gd name="connsiteY306" fmla="*/ 5093951 h 6230983"/>
              <a:gd name="connsiteX307" fmla="*/ 152107 w 6653348"/>
              <a:gd name="connsiteY307" fmla="*/ 4970670 h 6230983"/>
              <a:gd name="connsiteX308" fmla="*/ 136896 w 6653348"/>
              <a:gd name="connsiteY308" fmla="*/ 4921358 h 6230983"/>
              <a:gd name="connsiteX309" fmla="*/ 101405 w 6653348"/>
              <a:gd name="connsiteY309" fmla="*/ 4822734 h 6230983"/>
              <a:gd name="connsiteX310" fmla="*/ 60843 w 6653348"/>
              <a:gd name="connsiteY310" fmla="*/ 4684659 h 6230983"/>
              <a:gd name="connsiteX311" fmla="*/ 35492 w 6653348"/>
              <a:gd name="connsiteY311" fmla="*/ 4566310 h 6230983"/>
              <a:gd name="connsiteX312" fmla="*/ 20281 w 6653348"/>
              <a:gd name="connsiteY312" fmla="*/ 4516998 h 6230983"/>
              <a:gd name="connsiteX313" fmla="*/ 15211 w 6653348"/>
              <a:gd name="connsiteY313" fmla="*/ 4487411 h 6230983"/>
              <a:gd name="connsiteX314" fmla="*/ 157177 w 6653348"/>
              <a:gd name="connsiteY314" fmla="*/ 4477548 h 6230983"/>
              <a:gd name="connsiteX315" fmla="*/ 160968 w 6653348"/>
              <a:gd name="connsiteY315" fmla="*/ 4493981 h 6230983"/>
              <a:gd name="connsiteX316" fmla="*/ 160346 w 6653348"/>
              <a:gd name="connsiteY316" fmla="*/ 4491725 h 6230983"/>
              <a:gd name="connsiteX317" fmla="*/ 157177 w 6653348"/>
              <a:gd name="connsiteY317" fmla="*/ 4477548 h 6230983"/>
              <a:gd name="connsiteX318" fmla="*/ 343435 w 6653348"/>
              <a:gd name="connsiteY318" fmla="*/ 4391847 h 6230983"/>
              <a:gd name="connsiteX319" fmla="*/ 344775 w 6653348"/>
              <a:gd name="connsiteY319" fmla="*/ 4397416 h 6230983"/>
              <a:gd name="connsiteX320" fmla="*/ 345366 w 6653348"/>
              <a:gd name="connsiteY320" fmla="*/ 4399558 h 6230983"/>
              <a:gd name="connsiteX321" fmla="*/ 344775 w 6653348"/>
              <a:gd name="connsiteY321" fmla="*/ 4403580 h 6230983"/>
              <a:gd name="connsiteX322" fmla="*/ 340497 w 6653348"/>
              <a:gd name="connsiteY322" fmla="*/ 4373068 h 6230983"/>
              <a:gd name="connsiteX323" fmla="*/ 342240 w 6653348"/>
              <a:gd name="connsiteY323" fmla="*/ 4381389 h 6230983"/>
              <a:gd name="connsiteX324" fmla="*/ 343435 w 6653348"/>
              <a:gd name="connsiteY324" fmla="*/ 4391847 h 6230983"/>
              <a:gd name="connsiteX325" fmla="*/ 341289 w 6653348"/>
              <a:gd name="connsiteY325" fmla="*/ 4382930 h 6230983"/>
              <a:gd name="connsiteX326" fmla="*/ 339705 w 6653348"/>
              <a:gd name="connsiteY326" fmla="*/ 4373993 h 6230983"/>
              <a:gd name="connsiteX327" fmla="*/ 340497 w 6653348"/>
              <a:gd name="connsiteY327" fmla="*/ 4373068 h 6230983"/>
              <a:gd name="connsiteX328" fmla="*/ 213821 w 6653348"/>
              <a:gd name="connsiteY328" fmla="*/ 4347796 h 6230983"/>
              <a:gd name="connsiteX329" fmla="*/ 218020 w 6653348"/>
              <a:gd name="connsiteY329" fmla="*/ 4364130 h 6230983"/>
              <a:gd name="connsiteX330" fmla="*/ 218020 w 6653348"/>
              <a:gd name="connsiteY330" fmla="*/ 4364131 h 6230983"/>
              <a:gd name="connsiteX331" fmla="*/ 214851 w 6653348"/>
              <a:gd name="connsiteY331" fmla="*/ 4351802 h 6230983"/>
              <a:gd name="connsiteX332" fmla="*/ 213821 w 6653348"/>
              <a:gd name="connsiteY332" fmla="*/ 4347796 h 6230983"/>
              <a:gd name="connsiteX333" fmla="*/ 1034325 w 6653348"/>
              <a:gd name="connsiteY333" fmla="*/ 4255643 h 6230983"/>
              <a:gd name="connsiteX334" fmla="*/ 1039395 w 6653348"/>
              <a:gd name="connsiteY334" fmla="*/ 4270437 h 6230983"/>
              <a:gd name="connsiteX335" fmla="*/ 1034325 w 6653348"/>
              <a:gd name="connsiteY335" fmla="*/ 4275368 h 6230983"/>
              <a:gd name="connsiteX336" fmla="*/ 1034325 w 6653348"/>
              <a:gd name="connsiteY336" fmla="*/ 4255643 h 6230983"/>
              <a:gd name="connsiteX337" fmla="*/ 1039395 w 6653348"/>
              <a:gd name="connsiteY337" fmla="*/ 4245781 h 6230983"/>
              <a:gd name="connsiteX338" fmla="*/ 1039395 w 6653348"/>
              <a:gd name="connsiteY338" fmla="*/ 4255643 h 6230983"/>
              <a:gd name="connsiteX339" fmla="*/ 1034325 w 6653348"/>
              <a:gd name="connsiteY339" fmla="*/ 4255643 h 6230983"/>
              <a:gd name="connsiteX340" fmla="*/ 1039395 w 6653348"/>
              <a:gd name="connsiteY340" fmla="*/ 4245781 h 6230983"/>
              <a:gd name="connsiteX341" fmla="*/ 1981822 w 6653348"/>
              <a:gd name="connsiteY341" fmla="*/ 4100926 h 6230983"/>
              <a:gd name="connsiteX342" fmla="*/ 1982444 w 6653348"/>
              <a:gd name="connsiteY342" fmla="*/ 4102160 h 6230983"/>
              <a:gd name="connsiteX343" fmla="*/ 1977386 w 6653348"/>
              <a:gd name="connsiteY343" fmla="*/ 4102775 h 6230983"/>
              <a:gd name="connsiteX344" fmla="*/ 1981822 w 6653348"/>
              <a:gd name="connsiteY344" fmla="*/ 4100926 h 6230983"/>
              <a:gd name="connsiteX345" fmla="*/ 6128628 w 6653348"/>
              <a:gd name="connsiteY345" fmla="*/ 3752659 h 6230983"/>
              <a:gd name="connsiteX346" fmla="*/ 6123241 w 6653348"/>
              <a:gd name="connsiteY346" fmla="*/ 3754816 h 6230983"/>
              <a:gd name="connsiteX347" fmla="*/ 6111502 w 6653348"/>
              <a:gd name="connsiteY347" fmla="*/ 3759654 h 6230983"/>
              <a:gd name="connsiteX348" fmla="*/ 6114685 w 6653348"/>
              <a:gd name="connsiteY348" fmla="*/ 3757590 h 6230983"/>
              <a:gd name="connsiteX349" fmla="*/ 6128628 w 6653348"/>
              <a:gd name="connsiteY349" fmla="*/ 3752659 h 6230983"/>
              <a:gd name="connsiteX350" fmla="*/ 278862 w 6653348"/>
              <a:gd name="connsiteY350" fmla="*/ 3644172 h 6230983"/>
              <a:gd name="connsiteX351" fmla="*/ 283933 w 6653348"/>
              <a:gd name="connsiteY351" fmla="*/ 3678690 h 6230983"/>
              <a:gd name="connsiteX352" fmla="*/ 278862 w 6653348"/>
              <a:gd name="connsiteY352" fmla="*/ 3644172 h 6230983"/>
              <a:gd name="connsiteX353" fmla="*/ 6236370 w 6653348"/>
              <a:gd name="connsiteY353" fmla="*/ 3594860 h 6230983"/>
              <a:gd name="connsiteX354" fmla="*/ 6134966 w 6653348"/>
              <a:gd name="connsiteY354" fmla="*/ 3688553 h 6230983"/>
              <a:gd name="connsiteX355" fmla="*/ 6236370 w 6653348"/>
              <a:gd name="connsiteY355" fmla="*/ 3594860 h 6230983"/>
              <a:gd name="connsiteX356" fmla="*/ 309836 w 6653348"/>
              <a:gd name="connsiteY356" fmla="*/ 3507842 h 6230983"/>
              <a:gd name="connsiteX357" fmla="*/ 311819 w 6653348"/>
              <a:gd name="connsiteY357" fmla="*/ 3514111 h 6230983"/>
              <a:gd name="connsiteX358" fmla="*/ 312958 w 6653348"/>
              <a:gd name="connsiteY358" fmla="*/ 3512726 h 6230983"/>
              <a:gd name="connsiteX359" fmla="*/ 312644 w 6653348"/>
              <a:gd name="connsiteY359" fmla="*/ 3516435 h 6230983"/>
              <a:gd name="connsiteX360" fmla="*/ 311819 w 6653348"/>
              <a:gd name="connsiteY360" fmla="*/ 3519042 h 6230983"/>
              <a:gd name="connsiteX361" fmla="*/ 309284 w 6653348"/>
              <a:gd name="connsiteY361" fmla="*/ 3530754 h 6230983"/>
              <a:gd name="connsiteX362" fmla="*/ 308650 w 6653348"/>
              <a:gd name="connsiteY362" fmla="*/ 3512570 h 6230983"/>
              <a:gd name="connsiteX363" fmla="*/ 311215 w 6653348"/>
              <a:gd name="connsiteY363" fmla="*/ 3502341 h 6230983"/>
              <a:gd name="connsiteX364" fmla="*/ 309836 w 6653348"/>
              <a:gd name="connsiteY364" fmla="*/ 3507842 h 6230983"/>
              <a:gd name="connsiteX365" fmla="*/ 309284 w 6653348"/>
              <a:gd name="connsiteY365" fmla="*/ 3506098 h 6230983"/>
              <a:gd name="connsiteX366" fmla="*/ 6378654 w 6653348"/>
              <a:gd name="connsiteY366" fmla="*/ 3445305 h 6230983"/>
              <a:gd name="connsiteX367" fmla="*/ 6378337 w 6653348"/>
              <a:gd name="connsiteY367" fmla="*/ 3446923 h 6230983"/>
              <a:gd name="connsiteX368" fmla="*/ 6322564 w 6653348"/>
              <a:gd name="connsiteY368" fmla="*/ 3520891 h 6230983"/>
              <a:gd name="connsiteX369" fmla="*/ 6317493 w 6653348"/>
              <a:gd name="connsiteY369" fmla="*/ 3515960 h 6230983"/>
              <a:gd name="connsiteX370" fmla="*/ 6241441 w 6653348"/>
              <a:gd name="connsiteY370" fmla="*/ 3604722 h 6230983"/>
              <a:gd name="connsiteX371" fmla="*/ 6226230 w 6653348"/>
              <a:gd name="connsiteY371" fmla="*/ 3624447 h 6230983"/>
              <a:gd name="connsiteX372" fmla="*/ 6221159 w 6653348"/>
              <a:gd name="connsiteY372" fmla="*/ 3619516 h 6230983"/>
              <a:gd name="connsiteX373" fmla="*/ 6337775 w 6653348"/>
              <a:gd name="connsiteY373" fmla="*/ 3491304 h 6230983"/>
              <a:gd name="connsiteX374" fmla="*/ 6352985 w 6653348"/>
              <a:gd name="connsiteY374" fmla="*/ 3476510 h 6230983"/>
              <a:gd name="connsiteX375" fmla="*/ 6378654 w 6653348"/>
              <a:gd name="connsiteY375" fmla="*/ 3445305 h 6230983"/>
              <a:gd name="connsiteX376" fmla="*/ 481671 w 6653348"/>
              <a:gd name="connsiteY376" fmla="*/ 3180637 h 6230983"/>
              <a:gd name="connsiteX377" fmla="*/ 483573 w 6653348"/>
              <a:gd name="connsiteY377" fmla="*/ 3182486 h 6230983"/>
              <a:gd name="connsiteX378" fmla="*/ 481671 w 6653348"/>
              <a:gd name="connsiteY378" fmla="*/ 3183596 h 6230983"/>
              <a:gd name="connsiteX379" fmla="*/ 478291 w 6653348"/>
              <a:gd name="connsiteY379" fmla="*/ 3185569 h 6230983"/>
              <a:gd name="connsiteX380" fmla="*/ 476601 w 6653348"/>
              <a:gd name="connsiteY380" fmla="*/ 3185569 h 6230983"/>
              <a:gd name="connsiteX381" fmla="*/ 461390 w 6653348"/>
              <a:gd name="connsiteY381" fmla="*/ 3195431 h 6230983"/>
              <a:gd name="connsiteX382" fmla="*/ 481671 w 6653348"/>
              <a:gd name="connsiteY382" fmla="*/ 3180637 h 6230983"/>
              <a:gd name="connsiteX383" fmla="*/ 486741 w 6653348"/>
              <a:gd name="connsiteY383" fmla="*/ 3177350 h 6230983"/>
              <a:gd name="connsiteX384" fmla="*/ 486741 w 6653348"/>
              <a:gd name="connsiteY384" fmla="*/ 3180637 h 6230983"/>
              <a:gd name="connsiteX385" fmla="*/ 481671 w 6653348"/>
              <a:gd name="connsiteY385" fmla="*/ 3180637 h 6230983"/>
              <a:gd name="connsiteX386" fmla="*/ 496882 w 6653348"/>
              <a:gd name="connsiteY386" fmla="*/ 3170775 h 6230983"/>
              <a:gd name="connsiteX387" fmla="*/ 501952 w 6653348"/>
              <a:gd name="connsiteY387" fmla="*/ 3180637 h 6230983"/>
              <a:gd name="connsiteX388" fmla="*/ 512092 w 6653348"/>
              <a:gd name="connsiteY388" fmla="*/ 3175706 h 6230983"/>
              <a:gd name="connsiteX389" fmla="*/ 527303 w 6653348"/>
              <a:gd name="connsiteY389" fmla="*/ 3190500 h 6230983"/>
              <a:gd name="connsiteX390" fmla="*/ 547584 w 6653348"/>
              <a:gd name="connsiteY390" fmla="*/ 3205293 h 6230983"/>
              <a:gd name="connsiteX391" fmla="*/ 567865 w 6653348"/>
              <a:gd name="connsiteY391" fmla="*/ 3215156 h 6230983"/>
              <a:gd name="connsiteX392" fmla="*/ 583075 w 6653348"/>
              <a:gd name="connsiteY392" fmla="*/ 3220087 h 6230983"/>
              <a:gd name="connsiteX393" fmla="*/ 547584 w 6653348"/>
              <a:gd name="connsiteY393" fmla="*/ 3200362 h 6230983"/>
              <a:gd name="connsiteX394" fmla="*/ 517163 w 6653348"/>
              <a:gd name="connsiteY394" fmla="*/ 3170775 h 6230983"/>
              <a:gd name="connsiteX395" fmla="*/ 542514 w 6653348"/>
              <a:gd name="connsiteY395" fmla="*/ 3185569 h 6230983"/>
              <a:gd name="connsiteX396" fmla="*/ 547584 w 6653348"/>
              <a:gd name="connsiteY396" fmla="*/ 3190500 h 6230983"/>
              <a:gd name="connsiteX397" fmla="*/ 567865 w 6653348"/>
              <a:gd name="connsiteY397" fmla="*/ 3200362 h 6230983"/>
              <a:gd name="connsiteX398" fmla="*/ 557724 w 6653348"/>
              <a:gd name="connsiteY398" fmla="*/ 3180637 h 6230983"/>
              <a:gd name="connsiteX399" fmla="*/ 618567 w 6653348"/>
              <a:gd name="connsiteY399" fmla="*/ 3225018 h 6230983"/>
              <a:gd name="connsiteX400" fmla="*/ 628707 w 6653348"/>
              <a:gd name="connsiteY400" fmla="*/ 3239812 h 6230983"/>
              <a:gd name="connsiteX401" fmla="*/ 638848 w 6653348"/>
              <a:gd name="connsiteY401" fmla="*/ 3264468 h 6230983"/>
              <a:gd name="connsiteX402" fmla="*/ 643918 w 6653348"/>
              <a:gd name="connsiteY402" fmla="*/ 3264468 h 6230983"/>
              <a:gd name="connsiteX403" fmla="*/ 659129 w 6653348"/>
              <a:gd name="connsiteY403" fmla="*/ 3289124 h 6230983"/>
              <a:gd name="connsiteX404" fmla="*/ 674339 w 6653348"/>
              <a:gd name="connsiteY404" fmla="*/ 3333505 h 6230983"/>
              <a:gd name="connsiteX405" fmla="*/ 679410 w 6653348"/>
              <a:gd name="connsiteY405" fmla="*/ 3353230 h 6230983"/>
              <a:gd name="connsiteX406" fmla="*/ 669269 w 6653348"/>
              <a:gd name="connsiteY406" fmla="*/ 3343367 h 6230983"/>
              <a:gd name="connsiteX407" fmla="*/ 684480 w 6653348"/>
              <a:gd name="connsiteY407" fmla="*/ 3392680 h 6230983"/>
              <a:gd name="connsiteX408" fmla="*/ 679410 w 6653348"/>
              <a:gd name="connsiteY408" fmla="*/ 3348299 h 6230983"/>
              <a:gd name="connsiteX409" fmla="*/ 674339 w 6653348"/>
              <a:gd name="connsiteY409" fmla="*/ 3313780 h 6230983"/>
              <a:gd name="connsiteX410" fmla="*/ 654059 w 6653348"/>
              <a:gd name="connsiteY410" fmla="*/ 3264468 h 6230983"/>
              <a:gd name="connsiteX411" fmla="*/ 664199 w 6653348"/>
              <a:gd name="connsiteY411" fmla="*/ 3269399 h 6230983"/>
              <a:gd name="connsiteX412" fmla="*/ 684480 w 6653348"/>
              <a:gd name="connsiteY412" fmla="*/ 3328574 h 6230983"/>
              <a:gd name="connsiteX413" fmla="*/ 689550 w 6653348"/>
              <a:gd name="connsiteY413" fmla="*/ 3358161 h 6230983"/>
              <a:gd name="connsiteX414" fmla="*/ 694620 w 6653348"/>
              <a:gd name="connsiteY414" fmla="*/ 3382817 h 6230983"/>
              <a:gd name="connsiteX415" fmla="*/ 694620 w 6653348"/>
              <a:gd name="connsiteY415" fmla="*/ 3486373 h 6230983"/>
              <a:gd name="connsiteX416" fmla="*/ 679410 w 6653348"/>
              <a:gd name="connsiteY416" fmla="*/ 3456785 h 6230983"/>
              <a:gd name="connsiteX417" fmla="*/ 679410 w 6653348"/>
              <a:gd name="connsiteY417" fmla="*/ 3501166 h 6230983"/>
              <a:gd name="connsiteX418" fmla="*/ 679410 w 6653348"/>
              <a:gd name="connsiteY418" fmla="*/ 3550479 h 6230983"/>
              <a:gd name="connsiteX419" fmla="*/ 699691 w 6653348"/>
              <a:gd name="connsiteY419" fmla="*/ 3609653 h 6230983"/>
              <a:gd name="connsiteX420" fmla="*/ 709831 w 6653348"/>
              <a:gd name="connsiteY420" fmla="*/ 3614585 h 6230983"/>
              <a:gd name="connsiteX421" fmla="*/ 709831 w 6653348"/>
              <a:gd name="connsiteY421" fmla="*/ 3594860 h 6230983"/>
              <a:gd name="connsiteX422" fmla="*/ 745323 w 6653348"/>
              <a:gd name="connsiteY422" fmla="*/ 3654034 h 6230983"/>
              <a:gd name="connsiteX423" fmla="*/ 765603 w 6653348"/>
              <a:gd name="connsiteY423" fmla="*/ 3683622 h 6230983"/>
              <a:gd name="connsiteX424" fmla="*/ 760533 w 6653348"/>
              <a:gd name="connsiteY424" fmla="*/ 3658965 h 6230983"/>
              <a:gd name="connsiteX425" fmla="*/ 780814 w 6653348"/>
              <a:gd name="connsiteY425" fmla="*/ 3683622 h 6230983"/>
              <a:gd name="connsiteX426" fmla="*/ 785884 w 6653348"/>
              <a:gd name="connsiteY426" fmla="*/ 3703346 h 6230983"/>
              <a:gd name="connsiteX427" fmla="*/ 796025 w 6653348"/>
              <a:gd name="connsiteY427" fmla="*/ 3703346 h 6230983"/>
              <a:gd name="connsiteX428" fmla="*/ 801095 w 6653348"/>
              <a:gd name="connsiteY428" fmla="*/ 3723071 h 6230983"/>
              <a:gd name="connsiteX429" fmla="*/ 821376 w 6653348"/>
              <a:gd name="connsiteY429" fmla="*/ 3742796 h 6230983"/>
              <a:gd name="connsiteX430" fmla="*/ 811235 w 6653348"/>
              <a:gd name="connsiteY430" fmla="*/ 3737865 h 6230983"/>
              <a:gd name="connsiteX431" fmla="*/ 826446 w 6653348"/>
              <a:gd name="connsiteY431" fmla="*/ 3757590 h 6230983"/>
              <a:gd name="connsiteX432" fmla="*/ 836586 w 6653348"/>
              <a:gd name="connsiteY432" fmla="*/ 3762521 h 6230983"/>
              <a:gd name="connsiteX433" fmla="*/ 851797 w 6653348"/>
              <a:gd name="connsiteY433" fmla="*/ 3782246 h 6230983"/>
              <a:gd name="connsiteX434" fmla="*/ 836586 w 6653348"/>
              <a:gd name="connsiteY434" fmla="*/ 3797040 h 6230983"/>
              <a:gd name="connsiteX435" fmla="*/ 821376 w 6653348"/>
              <a:gd name="connsiteY435" fmla="*/ 3777315 h 6230983"/>
              <a:gd name="connsiteX436" fmla="*/ 841657 w 6653348"/>
              <a:gd name="connsiteY436" fmla="*/ 3782246 h 6230983"/>
              <a:gd name="connsiteX437" fmla="*/ 811235 w 6653348"/>
              <a:gd name="connsiteY437" fmla="*/ 3762521 h 6230983"/>
              <a:gd name="connsiteX438" fmla="*/ 801095 w 6653348"/>
              <a:gd name="connsiteY438" fmla="*/ 3752659 h 6230983"/>
              <a:gd name="connsiteX439" fmla="*/ 790954 w 6653348"/>
              <a:gd name="connsiteY439" fmla="*/ 3737865 h 6230983"/>
              <a:gd name="connsiteX440" fmla="*/ 785884 w 6653348"/>
              <a:gd name="connsiteY440" fmla="*/ 3757590 h 6230983"/>
              <a:gd name="connsiteX441" fmla="*/ 796025 w 6653348"/>
              <a:gd name="connsiteY441" fmla="*/ 3767452 h 6230983"/>
              <a:gd name="connsiteX442" fmla="*/ 755463 w 6653348"/>
              <a:gd name="connsiteY442" fmla="*/ 3718140 h 6230983"/>
              <a:gd name="connsiteX443" fmla="*/ 780814 w 6653348"/>
              <a:gd name="connsiteY443" fmla="*/ 3732934 h 6230983"/>
              <a:gd name="connsiteX444" fmla="*/ 765603 w 6653348"/>
              <a:gd name="connsiteY444" fmla="*/ 3708278 h 6230983"/>
              <a:gd name="connsiteX445" fmla="*/ 785884 w 6653348"/>
              <a:gd name="connsiteY445" fmla="*/ 3713209 h 6230983"/>
              <a:gd name="connsiteX446" fmla="*/ 801095 w 6653348"/>
              <a:gd name="connsiteY446" fmla="*/ 3732934 h 6230983"/>
              <a:gd name="connsiteX447" fmla="*/ 796025 w 6653348"/>
              <a:gd name="connsiteY447" fmla="*/ 3713209 h 6230983"/>
              <a:gd name="connsiteX448" fmla="*/ 770674 w 6653348"/>
              <a:gd name="connsiteY448" fmla="*/ 3683622 h 6230983"/>
              <a:gd name="connsiteX449" fmla="*/ 780814 w 6653348"/>
              <a:gd name="connsiteY449" fmla="*/ 3703346 h 6230983"/>
              <a:gd name="connsiteX450" fmla="*/ 780814 w 6653348"/>
              <a:gd name="connsiteY450" fmla="*/ 3713209 h 6230983"/>
              <a:gd name="connsiteX451" fmla="*/ 765603 w 6653348"/>
              <a:gd name="connsiteY451" fmla="*/ 3688553 h 6230983"/>
              <a:gd name="connsiteX452" fmla="*/ 730112 w 6653348"/>
              <a:gd name="connsiteY452" fmla="*/ 3663897 h 6230983"/>
              <a:gd name="connsiteX453" fmla="*/ 750393 w 6653348"/>
              <a:gd name="connsiteY453" fmla="*/ 3683622 h 6230983"/>
              <a:gd name="connsiteX454" fmla="*/ 755463 w 6653348"/>
              <a:gd name="connsiteY454" fmla="*/ 3713209 h 6230983"/>
              <a:gd name="connsiteX455" fmla="*/ 735182 w 6653348"/>
              <a:gd name="connsiteY455" fmla="*/ 3683622 h 6230983"/>
              <a:gd name="connsiteX456" fmla="*/ 735182 w 6653348"/>
              <a:gd name="connsiteY456" fmla="*/ 3693484 h 6230983"/>
              <a:gd name="connsiteX457" fmla="*/ 709831 w 6653348"/>
              <a:gd name="connsiteY457" fmla="*/ 3663897 h 6230983"/>
              <a:gd name="connsiteX458" fmla="*/ 719971 w 6653348"/>
              <a:gd name="connsiteY458" fmla="*/ 3678690 h 6230983"/>
              <a:gd name="connsiteX459" fmla="*/ 709831 w 6653348"/>
              <a:gd name="connsiteY459" fmla="*/ 3668828 h 6230983"/>
              <a:gd name="connsiteX460" fmla="*/ 709831 w 6653348"/>
              <a:gd name="connsiteY460" fmla="*/ 3688553 h 6230983"/>
              <a:gd name="connsiteX461" fmla="*/ 740252 w 6653348"/>
              <a:gd name="connsiteY461" fmla="*/ 3747727 h 6230983"/>
              <a:gd name="connsiteX462" fmla="*/ 755463 w 6653348"/>
              <a:gd name="connsiteY462" fmla="*/ 3757590 h 6230983"/>
              <a:gd name="connsiteX463" fmla="*/ 785884 w 6653348"/>
              <a:gd name="connsiteY463" fmla="*/ 3787177 h 6230983"/>
              <a:gd name="connsiteX464" fmla="*/ 826446 w 6653348"/>
              <a:gd name="connsiteY464" fmla="*/ 3841421 h 6230983"/>
              <a:gd name="connsiteX465" fmla="*/ 816306 w 6653348"/>
              <a:gd name="connsiteY465" fmla="*/ 3846352 h 6230983"/>
              <a:gd name="connsiteX466" fmla="*/ 780814 w 6653348"/>
              <a:gd name="connsiteY466" fmla="*/ 3801971 h 6230983"/>
              <a:gd name="connsiteX467" fmla="*/ 796025 w 6653348"/>
              <a:gd name="connsiteY467" fmla="*/ 3841421 h 6230983"/>
              <a:gd name="connsiteX468" fmla="*/ 821376 w 6653348"/>
              <a:gd name="connsiteY468" fmla="*/ 3851283 h 6230983"/>
              <a:gd name="connsiteX469" fmla="*/ 836586 w 6653348"/>
              <a:gd name="connsiteY469" fmla="*/ 3880870 h 6230983"/>
              <a:gd name="connsiteX470" fmla="*/ 806165 w 6653348"/>
              <a:gd name="connsiteY470" fmla="*/ 3846352 h 6230983"/>
              <a:gd name="connsiteX471" fmla="*/ 831516 w 6653348"/>
              <a:gd name="connsiteY471" fmla="*/ 3880870 h 6230983"/>
              <a:gd name="connsiteX472" fmla="*/ 846727 w 6653348"/>
              <a:gd name="connsiteY472" fmla="*/ 3895664 h 6230983"/>
              <a:gd name="connsiteX473" fmla="*/ 836586 w 6653348"/>
              <a:gd name="connsiteY473" fmla="*/ 3875939 h 6230983"/>
              <a:gd name="connsiteX474" fmla="*/ 851797 w 6653348"/>
              <a:gd name="connsiteY474" fmla="*/ 3895664 h 6230983"/>
              <a:gd name="connsiteX475" fmla="*/ 887289 w 6653348"/>
              <a:gd name="connsiteY475" fmla="*/ 3915389 h 6230983"/>
              <a:gd name="connsiteX476" fmla="*/ 912640 w 6653348"/>
              <a:gd name="connsiteY476" fmla="*/ 3959770 h 6230983"/>
              <a:gd name="connsiteX477" fmla="*/ 922780 w 6653348"/>
              <a:gd name="connsiteY477" fmla="*/ 3974564 h 6230983"/>
              <a:gd name="connsiteX478" fmla="*/ 897429 w 6653348"/>
              <a:gd name="connsiteY478" fmla="*/ 3920320 h 6230983"/>
              <a:gd name="connsiteX479" fmla="*/ 932921 w 6653348"/>
              <a:gd name="connsiteY479" fmla="*/ 3974564 h 6230983"/>
              <a:gd name="connsiteX480" fmla="*/ 948131 w 6653348"/>
              <a:gd name="connsiteY480" fmla="*/ 3994288 h 6230983"/>
              <a:gd name="connsiteX481" fmla="*/ 892359 w 6653348"/>
              <a:gd name="connsiteY481" fmla="*/ 3905527 h 6230983"/>
              <a:gd name="connsiteX482" fmla="*/ 892359 w 6653348"/>
              <a:gd name="connsiteY482" fmla="*/ 3885802 h 6230983"/>
              <a:gd name="connsiteX483" fmla="*/ 927850 w 6653348"/>
              <a:gd name="connsiteY483" fmla="*/ 3930183 h 6230983"/>
              <a:gd name="connsiteX484" fmla="*/ 958272 w 6653348"/>
              <a:gd name="connsiteY484" fmla="*/ 3989357 h 6230983"/>
              <a:gd name="connsiteX485" fmla="*/ 983623 w 6653348"/>
              <a:gd name="connsiteY485" fmla="*/ 4043601 h 6230983"/>
              <a:gd name="connsiteX486" fmla="*/ 998833 w 6653348"/>
              <a:gd name="connsiteY486" fmla="*/ 4038669 h 6230983"/>
              <a:gd name="connsiteX487" fmla="*/ 998833 w 6653348"/>
              <a:gd name="connsiteY487" fmla="*/ 4073188 h 6230983"/>
              <a:gd name="connsiteX488" fmla="*/ 1019114 w 6653348"/>
              <a:gd name="connsiteY488" fmla="*/ 4147156 h 6230983"/>
              <a:gd name="connsiteX489" fmla="*/ 1014044 w 6653348"/>
              <a:gd name="connsiteY489" fmla="*/ 4157019 h 6230983"/>
              <a:gd name="connsiteX490" fmla="*/ 998833 w 6653348"/>
              <a:gd name="connsiteY490" fmla="*/ 4122500 h 6230983"/>
              <a:gd name="connsiteX491" fmla="*/ 1008974 w 6653348"/>
              <a:gd name="connsiteY491" fmla="*/ 4127431 h 6230983"/>
              <a:gd name="connsiteX492" fmla="*/ 988693 w 6653348"/>
              <a:gd name="connsiteY492" fmla="*/ 4092913 h 6230983"/>
              <a:gd name="connsiteX493" fmla="*/ 983623 w 6653348"/>
              <a:gd name="connsiteY493" fmla="*/ 4068257 h 6230983"/>
              <a:gd name="connsiteX494" fmla="*/ 998833 w 6653348"/>
              <a:gd name="connsiteY494" fmla="*/ 4087982 h 6230983"/>
              <a:gd name="connsiteX495" fmla="*/ 937991 w 6653348"/>
              <a:gd name="connsiteY495" fmla="*/ 3989357 h 6230983"/>
              <a:gd name="connsiteX496" fmla="*/ 948131 w 6653348"/>
              <a:gd name="connsiteY496" fmla="*/ 4028807 h 6230983"/>
              <a:gd name="connsiteX497" fmla="*/ 958272 w 6653348"/>
              <a:gd name="connsiteY497" fmla="*/ 4028807 h 6230983"/>
              <a:gd name="connsiteX498" fmla="*/ 968412 w 6653348"/>
              <a:gd name="connsiteY498" fmla="*/ 4063326 h 6230983"/>
              <a:gd name="connsiteX499" fmla="*/ 958272 w 6653348"/>
              <a:gd name="connsiteY499" fmla="*/ 4043601 h 6230983"/>
              <a:gd name="connsiteX500" fmla="*/ 968412 w 6653348"/>
              <a:gd name="connsiteY500" fmla="*/ 4078119 h 6230983"/>
              <a:gd name="connsiteX501" fmla="*/ 968412 w 6653348"/>
              <a:gd name="connsiteY501" fmla="*/ 4112638 h 6230983"/>
              <a:gd name="connsiteX502" fmla="*/ 968412 w 6653348"/>
              <a:gd name="connsiteY502" fmla="*/ 4087982 h 6230983"/>
              <a:gd name="connsiteX503" fmla="*/ 993763 w 6653348"/>
              <a:gd name="connsiteY503" fmla="*/ 4152088 h 6230983"/>
              <a:gd name="connsiteX504" fmla="*/ 993763 w 6653348"/>
              <a:gd name="connsiteY504" fmla="*/ 4122500 h 6230983"/>
              <a:gd name="connsiteX505" fmla="*/ 1014044 w 6653348"/>
              <a:gd name="connsiteY505" fmla="*/ 4186606 h 6230983"/>
              <a:gd name="connsiteX506" fmla="*/ 1024185 w 6653348"/>
              <a:gd name="connsiteY506" fmla="*/ 4226056 h 6230983"/>
              <a:gd name="connsiteX507" fmla="*/ 1034325 w 6653348"/>
              <a:gd name="connsiteY507" fmla="*/ 4255643 h 6230983"/>
              <a:gd name="connsiteX508" fmla="*/ 1029255 w 6653348"/>
              <a:gd name="connsiteY508" fmla="*/ 4255643 h 6230983"/>
              <a:gd name="connsiteX509" fmla="*/ 1024185 w 6653348"/>
              <a:gd name="connsiteY509" fmla="*/ 4290162 h 6230983"/>
              <a:gd name="connsiteX510" fmla="*/ 1024185 w 6653348"/>
              <a:gd name="connsiteY510" fmla="*/ 4300024 h 6230983"/>
              <a:gd name="connsiteX511" fmla="*/ 1019114 w 6653348"/>
              <a:gd name="connsiteY511" fmla="*/ 4304955 h 6230983"/>
              <a:gd name="connsiteX512" fmla="*/ 1024185 w 6653348"/>
              <a:gd name="connsiteY512" fmla="*/ 4304955 h 6230983"/>
              <a:gd name="connsiteX513" fmla="*/ 1029255 w 6653348"/>
              <a:gd name="connsiteY513" fmla="*/ 4309887 h 6230983"/>
              <a:gd name="connsiteX514" fmla="*/ 1044465 w 6653348"/>
              <a:gd name="connsiteY514" fmla="*/ 4314818 h 6230983"/>
              <a:gd name="connsiteX515" fmla="*/ 1059676 w 6653348"/>
              <a:gd name="connsiteY515" fmla="*/ 4324680 h 6230983"/>
              <a:gd name="connsiteX516" fmla="*/ 1074887 w 6653348"/>
              <a:gd name="connsiteY516" fmla="*/ 4334543 h 6230983"/>
              <a:gd name="connsiteX517" fmla="*/ 1140800 w 6653348"/>
              <a:gd name="connsiteY517" fmla="*/ 4383855 h 6230983"/>
              <a:gd name="connsiteX518" fmla="*/ 1130659 w 6653348"/>
              <a:gd name="connsiteY518" fmla="*/ 4378924 h 6230983"/>
              <a:gd name="connsiteX519" fmla="*/ 1115449 w 6653348"/>
              <a:gd name="connsiteY519" fmla="*/ 4369061 h 6230983"/>
              <a:gd name="connsiteX520" fmla="*/ 1069817 w 6653348"/>
              <a:gd name="connsiteY520" fmla="*/ 4334543 h 6230983"/>
              <a:gd name="connsiteX521" fmla="*/ 1054606 w 6653348"/>
              <a:gd name="connsiteY521" fmla="*/ 4324680 h 6230983"/>
              <a:gd name="connsiteX522" fmla="*/ 1029255 w 6653348"/>
              <a:gd name="connsiteY522" fmla="*/ 4314818 h 6230983"/>
              <a:gd name="connsiteX523" fmla="*/ 1024185 w 6653348"/>
              <a:gd name="connsiteY523" fmla="*/ 4309887 h 6230983"/>
              <a:gd name="connsiteX524" fmla="*/ 1008974 w 6653348"/>
              <a:gd name="connsiteY524" fmla="*/ 4309887 h 6230983"/>
              <a:gd name="connsiteX525" fmla="*/ 1003904 w 6653348"/>
              <a:gd name="connsiteY525" fmla="*/ 4314818 h 6230983"/>
              <a:gd name="connsiteX526" fmla="*/ 1014044 w 6653348"/>
              <a:gd name="connsiteY526" fmla="*/ 4314818 h 6230983"/>
              <a:gd name="connsiteX527" fmla="*/ 1029255 w 6653348"/>
              <a:gd name="connsiteY527" fmla="*/ 4324680 h 6230983"/>
              <a:gd name="connsiteX528" fmla="*/ 1024185 w 6653348"/>
              <a:gd name="connsiteY528" fmla="*/ 4334543 h 6230983"/>
              <a:gd name="connsiteX529" fmla="*/ 1014044 w 6653348"/>
              <a:gd name="connsiteY529" fmla="*/ 4319749 h 6230983"/>
              <a:gd name="connsiteX530" fmla="*/ 1003904 w 6653348"/>
              <a:gd name="connsiteY530" fmla="*/ 4324680 h 6230983"/>
              <a:gd name="connsiteX531" fmla="*/ 998833 w 6653348"/>
              <a:gd name="connsiteY531" fmla="*/ 4329612 h 6230983"/>
              <a:gd name="connsiteX532" fmla="*/ 993763 w 6653348"/>
              <a:gd name="connsiteY532" fmla="*/ 4329612 h 6230983"/>
              <a:gd name="connsiteX533" fmla="*/ 978553 w 6653348"/>
              <a:gd name="connsiteY533" fmla="*/ 4334543 h 6230983"/>
              <a:gd name="connsiteX534" fmla="*/ 973482 w 6653348"/>
              <a:gd name="connsiteY534" fmla="*/ 4339474 h 6230983"/>
              <a:gd name="connsiteX535" fmla="*/ 983623 w 6653348"/>
              <a:gd name="connsiteY535" fmla="*/ 4339474 h 6230983"/>
              <a:gd name="connsiteX536" fmla="*/ 988693 w 6653348"/>
              <a:gd name="connsiteY536" fmla="*/ 4339474 h 6230983"/>
              <a:gd name="connsiteX537" fmla="*/ 1008974 w 6653348"/>
              <a:gd name="connsiteY537" fmla="*/ 4349336 h 6230983"/>
              <a:gd name="connsiteX538" fmla="*/ 1014044 w 6653348"/>
              <a:gd name="connsiteY538" fmla="*/ 4349336 h 6230983"/>
              <a:gd name="connsiteX539" fmla="*/ 1008974 w 6653348"/>
              <a:gd name="connsiteY539" fmla="*/ 4334543 h 6230983"/>
              <a:gd name="connsiteX540" fmla="*/ 1039395 w 6653348"/>
              <a:gd name="connsiteY540" fmla="*/ 4344405 h 6230983"/>
              <a:gd name="connsiteX541" fmla="*/ 1039395 w 6653348"/>
              <a:gd name="connsiteY541" fmla="*/ 4364130 h 6230983"/>
              <a:gd name="connsiteX542" fmla="*/ 1054606 w 6653348"/>
              <a:gd name="connsiteY542" fmla="*/ 4373993 h 6230983"/>
              <a:gd name="connsiteX543" fmla="*/ 1059676 w 6653348"/>
              <a:gd name="connsiteY543" fmla="*/ 4383855 h 6230983"/>
              <a:gd name="connsiteX544" fmla="*/ 1095168 w 6653348"/>
              <a:gd name="connsiteY544" fmla="*/ 4403580 h 6230983"/>
              <a:gd name="connsiteX545" fmla="*/ 1100238 w 6653348"/>
              <a:gd name="connsiteY545" fmla="*/ 4408511 h 6230983"/>
              <a:gd name="connsiteX546" fmla="*/ 1120519 w 6653348"/>
              <a:gd name="connsiteY546" fmla="*/ 4428236 h 6230983"/>
              <a:gd name="connsiteX547" fmla="*/ 1140800 w 6653348"/>
              <a:gd name="connsiteY547" fmla="*/ 4443030 h 6230983"/>
              <a:gd name="connsiteX548" fmla="*/ 1150940 w 6653348"/>
              <a:gd name="connsiteY548" fmla="*/ 4452892 h 6230983"/>
              <a:gd name="connsiteX549" fmla="*/ 1171221 w 6653348"/>
              <a:gd name="connsiteY549" fmla="*/ 4472617 h 6230983"/>
              <a:gd name="connsiteX550" fmla="*/ 1191502 w 6653348"/>
              <a:gd name="connsiteY550" fmla="*/ 4487411 h 6230983"/>
              <a:gd name="connsiteX551" fmla="*/ 1226993 w 6653348"/>
              <a:gd name="connsiteY551" fmla="*/ 4521929 h 6230983"/>
              <a:gd name="connsiteX552" fmla="*/ 1252344 w 6653348"/>
              <a:gd name="connsiteY552" fmla="*/ 4551516 h 6230983"/>
              <a:gd name="connsiteX553" fmla="*/ 1252344 w 6653348"/>
              <a:gd name="connsiteY553" fmla="*/ 4546585 h 6230983"/>
              <a:gd name="connsiteX554" fmla="*/ 1272625 w 6653348"/>
              <a:gd name="connsiteY554" fmla="*/ 4566310 h 6230983"/>
              <a:gd name="connsiteX555" fmla="*/ 1308117 w 6653348"/>
              <a:gd name="connsiteY555" fmla="*/ 4605760 h 6230983"/>
              <a:gd name="connsiteX556" fmla="*/ 1323328 w 6653348"/>
              <a:gd name="connsiteY556" fmla="*/ 4620554 h 6230983"/>
              <a:gd name="connsiteX557" fmla="*/ 1333468 w 6653348"/>
              <a:gd name="connsiteY557" fmla="*/ 4625485 h 6230983"/>
              <a:gd name="connsiteX558" fmla="*/ 1343608 w 6653348"/>
              <a:gd name="connsiteY558" fmla="*/ 4635347 h 6230983"/>
              <a:gd name="connsiteX559" fmla="*/ 1333468 w 6653348"/>
              <a:gd name="connsiteY559" fmla="*/ 4610691 h 6230983"/>
              <a:gd name="connsiteX560" fmla="*/ 1358819 w 6653348"/>
              <a:gd name="connsiteY560" fmla="*/ 4630416 h 6230983"/>
              <a:gd name="connsiteX561" fmla="*/ 1333468 w 6653348"/>
              <a:gd name="connsiteY561" fmla="*/ 4610691 h 6230983"/>
              <a:gd name="connsiteX562" fmla="*/ 1328398 w 6653348"/>
              <a:gd name="connsiteY562" fmla="*/ 4586035 h 6230983"/>
              <a:gd name="connsiteX563" fmla="*/ 1348679 w 6653348"/>
              <a:gd name="connsiteY563" fmla="*/ 4600829 h 6230983"/>
              <a:gd name="connsiteX564" fmla="*/ 1348679 w 6653348"/>
              <a:gd name="connsiteY564" fmla="*/ 4590966 h 6230983"/>
              <a:gd name="connsiteX565" fmla="*/ 1323328 w 6653348"/>
              <a:gd name="connsiteY565" fmla="*/ 4571241 h 6230983"/>
              <a:gd name="connsiteX566" fmla="*/ 1308117 w 6653348"/>
              <a:gd name="connsiteY566" fmla="*/ 4546585 h 6230983"/>
              <a:gd name="connsiteX567" fmla="*/ 1358819 w 6653348"/>
              <a:gd name="connsiteY567" fmla="*/ 4605760 h 6230983"/>
              <a:gd name="connsiteX568" fmla="*/ 1374030 w 6653348"/>
              <a:gd name="connsiteY568" fmla="*/ 4620554 h 6230983"/>
              <a:gd name="connsiteX569" fmla="*/ 1374030 w 6653348"/>
              <a:gd name="connsiteY569" fmla="*/ 4600829 h 6230983"/>
              <a:gd name="connsiteX570" fmla="*/ 1181361 w 6653348"/>
              <a:gd name="connsiteY570" fmla="*/ 4418374 h 6230983"/>
              <a:gd name="connsiteX571" fmla="*/ 1171221 w 6653348"/>
              <a:gd name="connsiteY571" fmla="*/ 4403580 h 6230983"/>
              <a:gd name="connsiteX572" fmla="*/ 1201642 w 6653348"/>
              <a:gd name="connsiteY572" fmla="*/ 4428236 h 6230983"/>
              <a:gd name="connsiteX573" fmla="*/ 1267555 w 6653348"/>
              <a:gd name="connsiteY573" fmla="*/ 4482479 h 6230983"/>
              <a:gd name="connsiteX574" fmla="*/ 1282766 w 6653348"/>
              <a:gd name="connsiteY574" fmla="*/ 4492342 h 6230983"/>
              <a:gd name="connsiteX575" fmla="*/ 1313187 w 6653348"/>
              <a:gd name="connsiteY575" fmla="*/ 4521929 h 6230983"/>
              <a:gd name="connsiteX576" fmla="*/ 1313187 w 6653348"/>
              <a:gd name="connsiteY576" fmla="*/ 4536723 h 6230983"/>
              <a:gd name="connsiteX577" fmla="*/ 1404451 w 6653348"/>
              <a:gd name="connsiteY577" fmla="*/ 4620554 h 6230983"/>
              <a:gd name="connsiteX578" fmla="*/ 1419662 w 6653348"/>
              <a:gd name="connsiteY578" fmla="*/ 4664935 h 6230983"/>
              <a:gd name="connsiteX579" fmla="*/ 1439943 w 6653348"/>
              <a:gd name="connsiteY579" fmla="*/ 4689591 h 6230983"/>
              <a:gd name="connsiteX580" fmla="*/ 1429802 w 6653348"/>
              <a:gd name="connsiteY580" fmla="*/ 4669866 h 6230983"/>
              <a:gd name="connsiteX581" fmla="*/ 1455153 w 6653348"/>
              <a:gd name="connsiteY581" fmla="*/ 4704384 h 6230983"/>
              <a:gd name="connsiteX582" fmla="*/ 1414591 w 6653348"/>
              <a:gd name="connsiteY582" fmla="*/ 4640278 h 6230983"/>
              <a:gd name="connsiteX583" fmla="*/ 1445013 w 6653348"/>
              <a:gd name="connsiteY583" fmla="*/ 4674797 h 6230983"/>
              <a:gd name="connsiteX584" fmla="*/ 1470364 w 6653348"/>
              <a:gd name="connsiteY584" fmla="*/ 4709316 h 6230983"/>
              <a:gd name="connsiteX585" fmla="*/ 1455153 w 6653348"/>
              <a:gd name="connsiteY585" fmla="*/ 4684659 h 6230983"/>
              <a:gd name="connsiteX586" fmla="*/ 1470364 w 6653348"/>
              <a:gd name="connsiteY586" fmla="*/ 4699453 h 6230983"/>
              <a:gd name="connsiteX587" fmla="*/ 1470364 w 6653348"/>
              <a:gd name="connsiteY587" fmla="*/ 4704384 h 6230983"/>
              <a:gd name="connsiteX588" fmla="*/ 1521066 w 6653348"/>
              <a:gd name="connsiteY588" fmla="*/ 4773421 h 6230983"/>
              <a:gd name="connsiteX589" fmla="*/ 1566698 w 6653348"/>
              <a:gd name="connsiteY589" fmla="*/ 4852321 h 6230983"/>
              <a:gd name="connsiteX590" fmla="*/ 1566698 w 6653348"/>
              <a:gd name="connsiteY590" fmla="*/ 4891771 h 6230983"/>
              <a:gd name="connsiteX591" fmla="*/ 1571768 w 6653348"/>
              <a:gd name="connsiteY591" fmla="*/ 5005189 h 6230983"/>
              <a:gd name="connsiteX592" fmla="*/ 1571768 w 6653348"/>
              <a:gd name="connsiteY592" fmla="*/ 5019982 h 6230983"/>
              <a:gd name="connsiteX593" fmla="*/ 1576839 w 6653348"/>
              <a:gd name="connsiteY593" fmla="*/ 4990395 h 6230983"/>
              <a:gd name="connsiteX594" fmla="*/ 1566698 w 6653348"/>
              <a:gd name="connsiteY594" fmla="*/ 5059432 h 6230983"/>
              <a:gd name="connsiteX595" fmla="*/ 1571768 w 6653348"/>
              <a:gd name="connsiteY595" fmla="*/ 5034776 h 6230983"/>
              <a:gd name="connsiteX596" fmla="*/ 1566698 w 6653348"/>
              <a:gd name="connsiteY596" fmla="*/ 5039707 h 6230983"/>
              <a:gd name="connsiteX597" fmla="*/ 1526136 w 6653348"/>
              <a:gd name="connsiteY597" fmla="*/ 5118607 h 6230983"/>
              <a:gd name="connsiteX598" fmla="*/ 1551487 w 6653348"/>
              <a:gd name="connsiteY598" fmla="*/ 5084088 h 6230983"/>
              <a:gd name="connsiteX599" fmla="*/ 1556558 w 6653348"/>
              <a:gd name="connsiteY599" fmla="*/ 5079157 h 6230983"/>
              <a:gd name="connsiteX600" fmla="*/ 1541347 w 6653348"/>
              <a:gd name="connsiteY600" fmla="*/ 5113676 h 6230983"/>
              <a:gd name="connsiteX601" fmla="*/ 1521066 w 6653348"/>
              <a:gd name="connsiteY601" fmla="*/ 5143263 h 6230983"/>
              <a:gd name="connsiteX602" fmla="*/ 1495715 w 6653348"/>
              <a:gd name="connsiteY602" fmla="*/ 5172850 h 6230983"/>
              <a:gd name="connsiteX603" fmla="*/ 1475434 w 6653348"/>
              <a:gd name="connsiteY603" fmla="*/ 5197506 h 6230983"/>
              <a:gd name="connsiteX604" fmla="*/ 1470364 w 6653348"/>
              <a:gd name="connsiteY604" fmla="*/ 5202438 h 6230983"/>
              <a:gd name="connsiteX605" fmla="*/ 1450083 w 6653348"/>
              <a:gd name="connsiteY605" fmla="*/ 5217231 h 6230983"/>
              <a:gd name="connsiteX606" fmla="*/ 1460223 w 6653348"/>
              <a:gd name="connsiteY606" fmla="*/ 5212300 h 6230983"/>
              <a:gd name="connsiteX607" fmla="*/ 1455153 w 6653348"/>
              <a:gd name="connsiteY607" fmla="*/ 5232025 h 6230983"/>
              <a:gd name="connsiteX608" fmla="*/ 1450083 w 6653348"/>
              <a:gd name="connsiteY608" fmla="*/ 5227094 h 6230983"/>
              <a:gd name="connsiteX609" fmla="*/ 1450083 w 6653348"/>
              <a:gd name="connsiteY609" fmla="*/ 5246819 h 6230983"/>
              <a:gd name="connsiteX610" fmla="*/ 1445013 w 6653348"/>
              <a:gd name="connsiteY610" fmla="*/ 5251750 h 6230983"/>
              <a:gd name="connsiteX611" fmla="*/ 1439943 w 6653348"/>
              <a:gd name="connsiteY611" fmla="*/ 5246819 h 6230983"/>
              <a:gd name="connsiteX612" fmla="*/ 1445013 w 6653348"/>
              <a:gd name="connsiteY612" fmla="*/ 5227094 h 6230983"/>
              <a:gd name="connsiteX613" fmla="*/ 1434872 w 6653348"/>
              <a:gd name="connsiteY613" fmla="*/ 5236956 h 6230983"/>
              <a:gd name="connsiteX614" fmla="*/ 1429802 w 6653348"/>
              <a:gd name="connsiteY614" fmla="*/ 5222162 h 6230983"/>
              <a:gd name="connsiteX615" fmla="*/ 1429802 w 6653348"/>
              <a:gd name="connsiteY615" fmla="*/ 5246819 h 6230983"/>
              <a:gd name="connsiteX616" fmla="*/ 1424732 w 6653348"/>
              <a:gd name="connsiteY616" fmla="*/ 5232025 h 6230983"/>
              <a:gd name="connsiteX617" fmla="*/ 1424732 w 6653348"/>
              <a:gd name="connsiteY617" fmla="*/ 5246819 h 6230983"/>
              <a:gd name="connsiteX618" fmla="*/ 1429802 w 6653348"/>
              <a:gd name="connsiteY618" fmla="*/ 5251750 h 6230983"/>
              <a:gd name="connsiteX619" fmla="*/ 1424732 w 6653348"/>
              <a:gd name="connsiteY619" fmla="*/ 5261612 h 6230983"/>
              <a:gd name="connsiteX620" fmla="*/ 1414591 w 6653348"/>
              <a:gd name="connsiteY620" fmla="*/ 5236956 h 6230983"/>
              <a:gd name="connsiteX621" fmla="*/ 1414591 w 6653348"/>
              <a:gd name="connsiteY621" fmla="*/ 5261612 h 6230983"/>
              <a:gd name="connsiteX622" fmla="*/ 1419662 w 6653348"/>
              <a:gd name="connsiteY622" fmla="*/ 5271475 h 6230983"/>
              <a:gd name="connsiteX623" fmla="*/ 1419662 w 6653348"/>
              <a:gd name="connsiteY623" fmla="*/ 5291199 h 6230983"/>
              <a:gd name="connsiteX624" fmla="*/ 1414591 w 6653348"/>
              <a:gd name="connsiteY624" fmla="*/ 5276406 h 6230983"/>
              <a:gd name="connsiteX625" fmla="*/ 1409521 w 6653348"/>
              <a:gd name="connsiteY625" fmla="*/ 5261612 h 6230983"/>
              <a:gd name="connsiteX626" fmla="*/ 1409521 w 6653348"/>
              <a:gd name="connsiteY626" fmla="*/ 5227094 h 6230983"/>
              <a:gd name="connsiteX627" fmla="*/ 1404451 w 6653348"/>
              <a:gd name="connsiteY627" fmla="*/ 5202438 h 6230983"/>
              <a:gd name="connsiteX628" fmla="*/ 1404451 w 6653348"/>
              <a:gd name="connsiteY628" fmla="*/ 5232025 h 6230983"/>
              <a:gd name="connsiteX629" fmla="*/ 1394311 w 6653348"/>
              <a:gd name="connsiteY629" fmla="*/ 5246819 h 6230983"/>
              <a:gd name="connsiteX630" fmla="*/ 1389240 w 6653348"/>
              <a:gd name="connsiteY630" fmla="*/ 5251750 h 6230983"/>
              <a:gd name="connsiteX631" fmla="*/ 1384170 w 6653348"/>
              <a:gd name="connsiteY631" fmla="*/ 5217231 h 6230983"/>
              <a:gd name="connsiteX632" fmla="*/ 1384170 w 6653348"/>
              <a:gd name="connsiteY632" fmla="*/ 5227094 h 6230983"/>
              <a:gd name="connsiteX633" fmla="*/ 1389240 w 6653348"/>
              <a:gd name="connsiteY633" fmla="*/ 5197506 h 6230983"/>
              <a:gd name="connsiteX634" fmla="*/ 1389240 w 6653348"/>
              <a:gd name="connsiteY634" fmla="*/ 5212300 h 6230983"/>
              <a:gd name="connsiteX635" fmla="*/ 1404451 w 6653348"/>
              <a:gd name="connsiteY635" fmla="*/ 5182713 h 6230983"/>
              <a:gd name="connsiteX636" fmla="*/ 1429802 w 6653348"/>
              <a:gd name="connsiteY636" fmla="*/ 5162988 h 6230983"/>
              <a:gd name="connsiteX637" fmla="*/ 1445013 w 6653348"/>
              <a:gd name="connsiteY637" fmla="*/ 5162988 h 6230983"/>
              <a:gd name="connsiteX638" fmla="*/ 1490645 w 6653348"/>
              <a:gd name="connsiteY638" fmla="*/ 5113676 h 6230983"/>
              <a:gd name="connsiteX639" fmla="*/ 1526136 w 6653348"/>
              <a:gd name="connsiteY639" fmla="*/ 5064363 h 6230983"/>
              <a:gd name="connsiteX640" fmla="*/ 1515996 w 6653348"/>
              <a:gd name="connsiteY640" fmla="*/ 5059432 h 6230983"/>
              <a:gd name="connsiteX641" fmla="*/ 1500785 w 6653348"/>
              <a:gd name="connsiteY641" fmla="*/ 5084088 h 6230983"/>
              <a:gd name="connsiteX642" fmla="*/ 1485575 w 6653348"/>
              <a:gd name="connsiteY642" fmla="*/ 5118607 h 6230983"/>
              <a:gd name="connsiteX643" fmla="*/ 1475434 w 6653348"/>
              <a:gd name="connsiteY643" fmla="*/ 5123538 h 6230983"/>
              <a:gd name="connsiteX644" fmla="*/ 1455153 w 6653348"/>
              <a:gd name="connsiteY644" fmla="*/ 5143263 h 6230983"/>
              <a:gd name="connsiteX645" fmla="*/ 1450083 w 6653348"/>
              <a:gd name="connsiteY645" fmla="*/ 5138332 h 6230983"/>
              <a:gd name="connsiteX646" fmla="*/ 1470364 w 6653348"/>
              <a:gd name="connsiteY646" fmla="*/ 5113676 h 6230983"/>
              <a:gd name="connsiteX647" fmla="*/ 1490645 w 6653348"/>
              <a:gd name="connsiteY647" fmla="*/ 5093951 h 6230983"/>
              <a:gd name="connsiteX648" fmla="*/ 1485575 w 6653348"/>
              <a:gd name="connsiteY648" fmla="*/ 5084088 h 6230983"/>
              <a:gd name="connsiteX649" fmla="*/ 1439943 w 6653348"/>
              <a:gd name="connsiteY649" fmla="*/ 5138332 h 6230983"/>
              <a:gd name="connsiteX650" fmla="*/ 1424732 w 6653348"/>
              <a:gd name="connsiteY650" fmla="*/ 5148194 h 6230983"/>
              <a:gd name="connsiteX651" fmla="*/ 1394311 w 6653348"/>
              <a:gd name="connsiteY651" fmla="*/ 5172850 h 6230983"/>
              <a:gd name="connsiteX652" fmla="*/ 1384170 w 6653348"/>
              <a:gd name="connsiteY652" fmla="*/ 5182713 h 6230983"/>
              <a:gd name="connsiteX653" fmla="*/ 1404451 w 6653348"/>
              <a:gd name="connsiteY653" fmla="*/ 5172850 h 6230983"/>
              <a:gd name="connsiteX654" fmla="*/ 1414591 w 6653348"/>
              <a:gd name="connsiteY654" fmla="*/ 5172850 h 6230983"/>
              <a:gd name="connsiteX655" fmla="*/ 1391142 w 6653348"/>
              <a:gd name="connsiteY655" fmla="*/ 5187027 h 6230983"/>
              <a:gd name="connsiteX656" fmla="*/ 1379437 w 6653348"/>
              <a:gd name="connsiteY656" fmla="*/ 5211594 h 6230983"/>
              <a:gd name="connsiteX657" fmla="*/ 1379100 w 6653348"/>
              <a:gd name="connsiteY657" fmla="*/ 5202438 h 6230983"/>
              <a:gd name="connsiteX658" fmla="*/ 1379100 w 6653348"/>
              <a:gd name="connsiteY658" fmla="*/ 5212300 h 6230983"/>
              <a:gd name="connsiteX659" fmla="*/ 1379437 w 6653348"/>
              <a:gd name="connsiteY659" fmla="*/ 5211594 h 6230983"/>
              <a:gd name="connsiteX660" fmla="*/ 1381001 w 6653348"/>
              <a:gd name="connsiteY660" fmla="*/ 5254215 h 6230983"/>
              <a:gd name="connsiteX661" fmla="*/ 1394311 w 6653348"/>
              <a:gd name="connsiteY661" fmla="*/ 5320787 h 6230983"/>
              <a:gd name="connsiteX662" fmla="*/ 1404451 w 6653348"/>
              <a:gd name="connsiteY662" fmla="*/ 5320787 h 6230983"/>
              <a:gd name="connsiteX663" fmla="*/ 1399381 w 6653348"/>
              <a:gd name="connsiteY663" fmla="*/ 5296131 h 6230983"/>
              <a:gd name="connsiteX664" fmla="*/ 1409521 w 6653348"/>
              <a:gd name="connsiteY664" fmla="*/ 5310924 h 6230983"/>
              <a:gd name="connsiteX665" fmla="*/ 1419662 w 6653348"/>
              <a:gd name="connsiteY665" fmla="*/ 5335580 h 6230983"/>
              <a:gd name="connsiteX666" fmla="*/ 1424732 w 6653348"/>
              <a:gd name="connsiteY666" fmla="*/ 5335580 h 6230983"/>
              <a:gd name="connsiteX667" fmla="*/ 1439943 w 6653348"/>
              <a:gd name="connsiteY667" fmla="*/ 5394755 h 6230983"/>
              <a:gd name="connsiteX668" fmla="*/ 1434872 w 6653348"/>
              <a:gd name="connsiteY668" fmla="*/ 5424342 h 6230983"/>
              <a:gd name="connsiteX669" fmla="*/ 1445013 w 6653348"/>
              <a:gd name="connsiteY669" fmla="*/ 5453930 h 6230983"/>
              <a:gd name="connsiteX670" fmla="*/ 1439943 w 6653348"/>
              <a:gd name="connsiteY670" fmla="*/ 5458861 h 6230983"/>
              <a:gd name="connsiteX671" fmla="*/ 1429802 w 6653348"/>
              <a:gd name="connsiteY671" fmla="*/ 5414480 h 6230983"/>
              <a:gd name="connsiteX672" fmla="*/ 1429802 w 6653348"/>
              <a:gd name="connsiteY672" fmla="*/ 5453930 h 6230983"/>
              <a:gd name="connsiteX673" fmla="*/ 1424732 w 6653348"/>
              <a:gd name="connsiteY673" fmla="*/ 5434205 h 6230983"/>
              <a:gd name="connsiteX674" fmla="*/ 1434872 w 6653348"/>
              <a:gd name="connsiteY674" fmla="*/ 5527898 h 6230983"/>
              <a:gd name="connsiteX675" fmla="*/ 1439943 w 6653348"/>
              <a:gd name="connsiteY675" fmla="*/ 5537761 h 6230983"/>
              <a:gd name="connsiteX676" fmla="*/ 1434872 w 6653348"/>
              <a:gd name="connsiteY676" fmla="*/ 5542692 h 6230983"/>
              <a:gd name="connsiteX677" fmla="*/ 1434872 w 6653348"/>
              <a:gd name="connsiteY677" fmla="*/ 5572279 h 6230983"/>
              <a:gd name="connsiteX678" fmla="*/ 1429802 w 6653348"/>
              <a:gd name="connsiteY678" fmla="*/ 5572279 h 6230983"/>
              <a:gd name="connsiteX679" fmla="*/ 1424732 w 6653348"/>
              <a:gd name="connsiteY679" fmla="*/ 5596935 h 6230983"/>
              <a:gd name="connsiteX680" fmla="*/ 1434872 w 6653348"/>
              <a:gd name="connsiteY680" fmla="*/ 5587073 h 6230983"/>
              <a:gd name="connsiteX681" fmla="*/ 1434872 w 6653348"/>
              <a:gd name="connsiteY681" fmla="*/ 5587074 h 6230983"/>
              <a:gd name="connsiteX682" fmla="*/ 1424732 w 6653348"/>
              <a:gd name="connsiteY682" fmla="*/ 5606798 h 6230983"/>
              <a:gd name="connsiteX683" fmla="*/ 1433605 w 6653348"/>
              <a:gd name="connsiteY683" fmla="*/ 5591387 h 6230983"/>
              <a:gd name="connsiteX684" fmla="*/ 1434872 w 6653348"/>
              <a:gd name="connsiteY684" fmla="*/ 5587074 h 6230983"/>
              <a:gd name="connsiteX685" fmla="*/ 1445013 w 6653348"/>
              <a:gd name="connsiteY685" fmla="*/ 5567348 h 6230983"/>
              <a:gd name="connsiteX686" fmla="*/ 1439943 w 6653348"/>
              <a:gd name="connsiteY686" fmla="*/ 5532829 h 6230983"/>
              <a:gd name="connsiteX687" fmla="*/ 1434872 w 6653348"/>
              <a:gd name="connsiteY687" fmla="*/ 5444067 h 6230983"/>
              <a:gd name="connsiteX688" fmla="*/ 1465294 w 6653348"/>
              <a:gd name="connsiteY688" fmla="*/ 5518036 h 6230983"/>
              <a:gd name="connsiteX689" fmla="*/ 1460223 w 6653348"/>
              <a:gd name="connsiteY689" fmla="*/ 5478586 h 6230983"/>
              <a:gd name="connsiteX690" fmla="*/ 1470364 w 6653348"/>
              <a:gd name="connsiteY690" fmla="*/ 5498311 h 6230983"/>
              <a:gd name="connsiteX691" fmla="*/ 1473398 w 6653348"/>
              <a:gd name="connsiteY691" fmla="*/ 5527814 h 6230983"/>
              <a:gd name="connsiteX692" fmla="*/ 1472424 w 6653348"/>
              <a:gd name="connsiteY692" fmla="*/ 5530132 h 6230983"/>
              <a:gd name="connsiteX693" fmla="*/ 1465294 w 6653348"/>
              <a:gd name="connsiteY693" fmla="*/ 5582141 h 6230983"/>
              <a:gd name="connsiteX694" fmla="*/ 1474167 w 6653348"/>
              <a:gd name="connsiteY694" fmla="*/ 5549472 h 6230983"/>
              <a:gd name="connsiteX695" fmla="*/ 1474396 w 6653348"/>
              <a:gd name="connsiteY695" fmla="*/ 5542908 h 6230983"/>
              <a:gd name="connsiteX696" fmla="*/ 1475434 w 6653348"/>
              <a:gd name="connsiteY696" fmla="*/ 5547623 h 6230983"/>
              <a:gd name="connsiteX697" fmla="*/ 1474536 w 6653348"/>
              <a:gd name="connsiteY697" fmla="*/ 5538884 h 6230983"/>
              <a:gd name="connsiteX698" fmla="*/ 1474948 w 6653348"/>
              <a:gd name="connsiteY698" fmla="*/ 5527070 h 6230983"/>
              <a:gd name="connsiteX699" fmla="*/ 1475434 w 6653348"/>
              <a:gd name="connsiteY699" fmla="*/ 5522967 h 6230983"/>
              <a:gd name="connsiteX700" fmla="*/ 1475059 w 6653348"/>
              <a:gd name="connsiteY700" fmla="*/ 5523859 h 6230983"/>
              <a:gd name="connsiteX701" fmla="*/ 1475434 w 6653348"/>
              <a:gd name="connsiteY701" fmla="*/ 5513104 h 6230983"/>
              <a:gd name="connsiteX702" fmla="*/ 1465294 w 6653348"/>
              <a:gd name="connsiteY702" fmla="*/ 5448999 h 6230983"/>
              <a:gd name="connsiteX703" fmla="*/ 1455153 w 6653348"/>
              <a:gd name="connsiteY703" fmla="*/ 5439136 h 6230983"/>
              <a:gd name="connsiteX704" fmla="*/ 1460223 w 6653348"/>
              <a:gd name="connsiteY704" fmla="*/ 5434205 h 6230983"/>
              <a:gd name="connsiteX705" fmla="*/ 1450083 w 6653348"/>
              <a:gd name="connsiteY705" fmla="*/ 5434205 h 6230983"/>
              <a:gd name="connsiteX706" fmla="*/ 1439943 w 6653348"/>
              <a:gd name="connsiteY706" fmla="*/ 5379961 h 6230983"/>
              <a:gd name="connsiteX707" fmla="*/ 1439943 w 6653348"/>
              <a:gd name="connsiteY707" fmla="*/ 5340512 h 6230983"/>
              <a:gd name="connsiteX708" fmla="*/ 1445013 w 6653348"/>
              <a:gd name="connsiteY708" fmla="*/ 5370099 h 6230983"/>
              <a:gd name="connsiteX709" fmla="*/ 1424732 w 6653348"/>
              <a:gd name="connsiteY709" fmla="*/ 5301062 h 6230983"/>
              <a:gd name="connsiteX710" fmla="*/ 1424732 w 6653348"/>
              <a:gd name="connsiteY710" fmla="*/ 5281337 h 6230983"/>
              <a:gd name="connsiteX711" fmla="*/ 1429802 w 6653348"/>
              <a:gd name="connsiteY711" fmla="*/ 5266543 h 6230983"/>
              <a:gd name="connsiteX712" fmla="*/ 1429802 w 6653348"/>
              <a:gd name="connsiteY712" fmla="*/ 5271475 h 6230983"/>
              <a:gd name="connsiteX713" fmla="*/ 1434872 w 6653348"/>
              <a:gd name="connsiteY713" fmla="*/ 5286268 h 6230983"/>
              <a:gd name="connsiteX714" fmla="*/ 1429802 w 6653348"/>
              <a:gd name="connsiteY714" fmla="*/ 5315856 h 6230983"/>
              <a:gd name="connsiteX715" fmla="*/ 1455153 w 6653348"/>
              <a:gd name="connsiteY715" fmla="*/ 5389824 h 6230983"/>
              <a:gd name="connsiteX716" fmla="*/ 1465294 w 6653348"/>
              <a:gd name="connsiteY716" fmla="*/ 5404618 h 6230983"/>
              <a:gd name="connsiteX717" fmla="*/ 1460223 w 6653348"/>
              <a:gd name="connsiteY717" fmla="*/ 5375030 h 6230983"/>
              <a:gd name="connsiteX718" fmla="*/ 1480504 w 6653348"/>
              <a:gd name="connsiteY718" fmla="*/ 5424342 h 6230983"/>
              <a:gd name="connsiteX719" fmla="*/ 1465294 w 6653348"/>
              <a:gd name="connsiteY719" fmla="*/ 5384893 h 6230983"/>
              <a:gd name="connsiteX720" fmla="*/ 1485575 w 6653348"/>
              <a:gd name="connsiteY720" fmla="*/ 5473655 h 6230983"/>
              <a:gd name="connsiteX721" fmla="*/ 1470364 w 6653348"/>
              <a:gd name="connsiteY721" fmla="*/ 5434205 h 6230983"/>
              <a:gd name="connsiteX722" fmla="*/ 1475434 w 6653348"/>
              <a:gd name="connsiteY722" fmla="*/ 5468723 h 6230983"/>
              <a:gd name="connsiteX723" fmla="*/ 1490645 w 6653348"/>
              <a:gd name="connsiteY723" fmla="*/ 5503242 h 6230983"/>
              <a:gd name="connsiteX724" fmla="*/ 1490645 w 6653348"/>
              <a:gd name="connsiteY724" fmla="*/ 5562417 h 6230983"/>
              <a:gd name="connsiteX725" fmla="*/ 1475434 w 6653348"/>
              <a:gd name="connsiteY725" fmla="*/ 5616660 h 6230983"/>
              <a:gd name="connsiteX726" fmla="*/ 1490645 w 6653348"/>
              <a:gd name="connsiteY726" fmla="*/ 5606798 h 6230983"/>
              <a:gd name="connsiteX727" fmla="*/ 1460223 w 6653348"/>
              <a:gd name="connsiteY727" fmla="*/ 5656110 h 6230983"/>
              <a:gd name="connsiteX728" fmla="*/ 1455153 w 6653348"/>
              <a:gd name="connsiteY728" fmla="*/ 5661041 h 6230983"/>
              <a:gd name="connsiteX729" fmla="*/ 1450083 w 6653348"/>
              <a:gd name="connsiteY729" fmla="*/ 5665972 h 6230983"/>
              <a:gd name="connsiteX730" fmla="*/ 1434872 w 6653348"/>
              <a:gd name="connsiteY730" fmla="*/ 5670903 h 6230983"/>
              <a:gd name="connsiteX731" fmla="*/ 1429802 w 6653348"/>
              <a:gd name="connsiteY731" fmla="*/ 5675835 h 6230983"/>
              <a:gd name="connsiteX732" fmla="*/ 1414591 w 6653348"/>
              <a:gd name="connsiteY732" fmla="*/ 5685697 h 6230983"/>
              <a:gd name="connsiteX733" fmla="*/ 1419662 w 6653348"/>
              <a:gd name="connsiteY733" fmla="*/ 5685697 h 6230983"/>
              <a:gd name="connsiteX734" fmla="*/ 1424732 w 6653348"/>
              <a:gd name="connsiteY734" fmla="*/ 5680766 h 6230983"/>
              <a:gd name="connsiteX735" fmla="*/ 1434872 w 6653348"/>
              <a:gd name="connsiteY735" fmla="*/ 5675835 h 6230983"/>
              <a:gd name="connsiteX736" fmla="*/ 1455153 w 6653348"/>
              <a:gd name="connsiteY736" fmla="*/ 5665972 h 6230983"/>
              <a:gd name="connsiteX737" fmla="*/ 1460223 w 6653348"/>
              <a:gd name="connsiteY737" fmla="*/ 5661041 h 6230983"/>
              <a:gd name="connsiteX738" fmla="*/ 1460223 w 6653348"/>
              <a:gd name="connsiteY738" fmla="*/ 5665972 h 6230983"/>
              <a:gd name="connsiteX739" fmla="*/ 1455153 w 6653348"/>
              <a:gd name="connsiteY739" fmla="*/ 5670903 h 6230983"/>
              <a:gd name="connsiteX740" fmla="*/ 1439943 w 6653348"/>
              <a:gd name="connsiteY740" fmla="*/ 5680766 h 6230983"/>
              <a:gd name="connsiteX741" fmla="*/ 1424732 w 6653348"/>
              <a:gd name="connsiteY741" fmla="*/ 5685697 h 6230983"/>
              <a:gd name="connsiteX742" fmla="*/ 1404451 w 6653348"/>
              <a:gd name="connsiteY742" fmla="*/ 5690628 h 6230983"/>
              <a:gd name="connsiteX743" fmla="*/ 1384170 w 6653348"/>
              <a:gd name="connsiteY743" fmla="*/ 5695560 h 6230983"/>
              <a:gd name="connsiteX744" fmla="*/ 1382903 w 6653348"/>
              <a:gd name="connsiteY744" fmla="*/ 5695560 h 6230983"/>
              <a:gd name="connsiteX745" fmla="*/ 1374030 w 6653348"/>
              <a:gd name="connsiteY745" fmla="*/ 5695560 h 6230983"/>
              <a:gd name="connsiteX746" fmla="*/ 1358819 w 6653348"/>
              <a:gd name="connsiteY746" fmla="*/ 5700491 h 6230983"/>
              <a:gd name="connsiteX747" fmla="*/ 1358819 w 6653348"/>
              <a:gd name="connsiteY747" fmla="*/ 5710353 h 6230983"/>
              <a:gd name="connsiteX748" fmla="*/ 1338538 w 6653348"/>
              <a:gd name="connsiteY748" fmla="*/ 5705422 h 6230983"/>
              <a:gd name="connsiteX749" fmla="*/ 1419662 w 6653348"/>
              <a:gd name="connsiteY749" fmla="*/ 5675835 h 6230983"/>
              <a:gd name="connsiteX750" fmla="*/ 1419662 w 6653348"/>
              <a:gd name="connsiteY750" fmla="*/ 5670903 h 6230983"/>
              <a:gd name="connsiteX751" fmla="*/ 1374030 w 6653348"/>
              <a:gd name="connsiteY751" fmla="*/ 5680766 h 6230983"/>
              <a:gd name="connsiteX752" fmla="*/ 1348679 w 6653348"/>
              <a:gd name="connsiteY752" fmla="*/ 5685697 h 6230983"/>
              <a:gd name="connsiteX753" fmla="*/ 1358819 w 6653348"/>
              <a:gd name="connsiteY753" fmla="*/ 5680766 h 6230983"/>
              <a:gd name="connsiteX754" fmla="*/ 1348679 w 6653348"/>
              <a:gd name="connsiteY754" fmla="*/ 5670903 h 6230983"/>
              <a:gd name="connsiteX755" fmla="*/ 1338538 w 6653348"/>
              <a:gd name="connsiteY755" fmla="*/ 5675835 h 6230983"/>
              <a:gd name="connsiteX756" fmla="*/ 1333468 w 6653348"/>
              <a:gd name="connsiteY756" fmla="*/ 5680766 h 6230983"/>
              <a:gd name="connsiteX757" fmla="*/ 1313187 w 6653348"/>
              <a:gd name="connsiteY757" fmla="*/ 5685697 h 6230983"/>
              <a:gd name="connsiteX758" fmla="*/ 1297976 w 6653348"/>
              <a:gd name="connsiteY758" fmla="*/ 5700491 h 6230983"/>
              <a:gd name="connsiteX759" fmla="*/ 1303047 w 6653348"/>
              <a:gd name="connsiteY759" fmla="*/ 5705422 h 6230983"/>
              <a:gd name="connsiteX760" fmla="*/ 1323328 w 6653348"/>
              <a:gd name="connsiteY760" fmla="*/ 5685697 h 6230983"/>
              <a:gd name="connsiteX761" fmla="*/ 1313187 w 6653348"/>
              <a:gd name="connsiteY761" fmla="*/ 5695560 h 6230983"/>
              <a:gd name="connsiteX762" fmla="*/ 1333468 w 6653348"/>
              <a:gd name="connsiteY762" fmla="*/ 5685697 h 6230983"/>
              <a:gd name="connsiteX763" fmla="*/ 1338538 w 6653348"/>
              <a:gd name="connsiteY763" fmla="*/ 5695560 h 6230983"/>
              <a:gd name="connsiteX764" fmla="*/ 1313187 w 6653348"/>
              <a:gd name="connsiteY764" fmla="*/ 5710353 h 6230983"/>
              <a:gd name="connsiteX765" fmla="*/ 1318257 w 6653348"/>
              <a:gd name="connsiteY765" fmla="*/ 5715284 h 6230983"/>
              <a:gd name="connsiteX766" fmla="*/ 1323328 w 6653348"/>
              <a:gd name="connsiteY766" fmla="*/ 5715284 h 6230983"/>
              <a:gd name="connsiteX767" fmla="*/ 1333468 w 6653348"/>
              <a:gd name="connsiteY767" fmla="*/ 5705422 h 6230983"/>
              <a:gd name="connsiteX768" fmla="*/ 1333468 w 6653348"/>
              <a:gd name="connsiteY768" fmla="*/ 5715284 h 6230983"/>
              <a:gd name="connsiteX769" fmla="*/ 1313187 w 6653348"/>
              <a:gd name="connsiteY769" fmla="*/ 5730078 h 6230983"/>
              <a:gd name="connsiteX770" fmla="*/ 1313187 w 6653348"/>
              <a:gd name="connsiteY770" fmla="*/ 5725147 h 6230983"/>
              <a:gd name="connsiteX771" fmla="*/ 1297976 w 6653348"/>
              <a:gd name="connsiteY771" fmla="*/ 5749803 h 6230983"/>
              <a:gd name="connsiteX772" fmla="*/ 1303047 w 6653348"/>
              <a:gd name="connsiteY772" fmla="*/ 5730078 h 6230983"/>
              <a:gd name="connsiteX773" fmla="*/ 1297976 w 6653348"/>
              <a:gd name="connsiteY773" fmla="*/ 5730078 h 6230983"/>
              <a:gd name="connsiteX774" fmla="*/ 1292906 w 6653348"/>
              <a:gd name="connsiteY774" fmla="*/ 5744872 h 6230983"/>
              <a:gd name="connsiteX775" fmla="*/ 1297976 w 6653348"/>
              <a:gd name="connsiteY775" fmla="*/ 5759665 h 6230983"/>
              <a:gd name="connsiteX776" fmla="*/ 1292906 w 6653348"/>
              <a:gd name="connsiteY776" fmla="*/ 5764597 h 6230983"/>
              <a:gd name="connsiteX777" fmla="*/ 1297976 w 6653348"/>
              <a:gd name="connsiteY777" fmla="*/ 5769528 h 6230983"/>
              <a:gd name="connsiteX778" fmla="*/ 1292906 w 6653348"/>
              <a:gd name="connsiteY778" fmla="*/ 5769528 h 6230983"/>
              <a:gd name="connsiteX779" fmla="*/ 1297976 w 6653348"/>
              <a:gd name="connsiteY779" fmla="*/ 5774459 h 6230983"/>
              <a:gd name="connsiteX780" fmla="*/ 1303047 w 6653348"/>
              <a:gd name="connsiteY780" fmla="*/ 5759665 h 6230983"/>
              <a:gd name="connsiteX781" fmla="*/ 1308117 w 6653348"/>
              <a:gd name="connsiteY781" fmla="*/ 5769528 h 6230983"/>
              <a:gd name="connsiteX782" fmla="*/ 1303047 w 6653348"/>
              <a:gd name="connsiteY782" fmla="*/ 5789253 h 6230983"/>
              <a:gd name="connsiteX783" fmla="*/ 1318257 w 6653348"/>
              <a:gd name="connsiteY783" fmla="*/ 5799115 h 6230983"/>
              <a:gd name="connsiteX784" fmla="*/ 1328398 w 6653348"/>
              <a:gd name="connsiteY784" fmla="*/ 5813909 h 6230983"/>
              <a:gd name="connsiteX785" fmla="*/ 1348679 w 6653348"/>
              <a:gd name="connsiteY785" fmla="*/ 5833634 h 6230983"/>
              <a:gd name="connsiteX786" fmla="*/ 1348679 w 6653348"/>
              <a:gd name="connsiteY786" fmla="*/ 5838565 h 6230983"/>
              <a:gd name="connsiteX787" fmla="*/ 1363889 w 6653348"/>
              <a:gd name="connsiteY787" fmla="*/ 5853359 h 6230983"/>
              <a:gd name="connsiteX788" fmla="*/ 1404451 w 6653348"/>
              <a:gd name="connsiteY788" fmla="*/ 5892808 h 6230983"/>
              <a:gd name="connsiteX789" fmla="*/ 1470364 w 6653348"/>
              <a:gd name="connsiteY789" fmla="*/ 5956914 h 6230983"/>
              <a:gd name="connsiteX790" fmla="*/ 1495715 w 6653348"/>
              <a:gd name="connsiteY790" fmla="*/ 5981570 h 6230983"/>
              <a:gd name="connsiteX791" fmla="*/ 1505855 w 6653348"/>
              <a:gd name="connsiteY791" fmla="*/ 5986502 h 6230983"/>
              <a:gd name="connsiteX792" fmla="*/ 1531207 w 6653348"/>
              <a:gd name="connsiteY792" fmla="*/ 6016089 h 6230983"/>
              <a:gd name="connsiteX793" fmla="*/ 1551487 w 6653348"/>
              <a:gd name="connsiteY793" fmla="*/ 6030883 h 6230983"/>
              <a:gd name="connsiteX794" fmla="*/ 1617400 w 6653348"/>
              <a:gd name="connsiteY794" fmla="*/ 6090057 h 6230983"/>
              <a:gd name="connsiteX795" fmla="*/ 1632611 w 6653348"/>
              <a:gd name="connsiteY795" fmla="*/ 6099920 h 6230983"/>
              <a:gd name="connsiteX796" fmla="*/ 1652892 w 6653348"/>
              <a:gd name="connsiteY796" fmla="*/ 6119644 h 6230983"/>
              <a:gd name="connsiteX797" fmla="*/ 1673173 w 6653348"/>
              <a:gd name="connsiteY797" fmla="*/ 6134438 h 6230983"/>
              <a:gd name="connsiteX798" fmla="*/ 1693454 w 6653348"/>
              <a:gd name="connsiteY798" fmla="*/ 6149232 h 6230983"/>
              <a:gd name="connsiteX799" fmla="*/ 1698524 w 6653348"/>
              <a:gd name="connsiteY799" fmla="*/ 6154163 h 6230983"/>
              <a:gd name="connsiteX800" fmla="*/ 1718805 w 6653348"/>
              <a:gd name="connsiteY800" fmla="*/ 6173888 h 6230983"/>
              <a:gd name="connsiteX801" fmla="*/ 1728945 w 6653348"/>
              <a:gd name="connsiteY801" fmla="*/ 6173888 h 6230983"/>
              <a:gd name="connsiteX802" fmla="*/ 1769507 w 6653348"/>
              <a:gd name="connsiteY802" fmla="*/ 6208406 h 6230983"/>
              <a:gd name="connsiteX803" fmla="*/ 1799928 w 6653348"/>
              <a:gd name="connsiteY803" fmla="*/ 6228131 h 6230983"/>
              <a:gd name="connsiteX804" fmla="*/ 1804034 w 6653348"/>
              <a:gd name="connsiteY804" fmla="*/ 6230983 h 6230983"/>
              <a:gd name="connsiteX805" fmla="*/ 936131 w 6653348"/>
              <a:gd name="connsiteY805" fmla="*/ 6230983 h 6230983"/>
              <a:gd name="connsiteX806" fmla="*/ 927217 w 6653348"/>
              <a:gd name="connsiteY806" fmla="*/ 6221967 h 6230983"/>
              <a:gd name="connsiteX807" fmla="*/ 907570 w 6653348"/>
              <a:gd name="connsiteY807" fmla="*/ 6198544 h 6230983"/>
              <a:gd name="connsiteX808" fmla="*/ 861938 w 6653348"/>
              <a:gd name="connsiteY808" fmla="*/ 6154163 h 6230983"/>
              <a:gd name="connsiteX809" fmla="*/ 841657 w 6653348"/>
              <a:gd name="connsiteY809" fmla="*/ 6129507 h 6230983"/>
              <a:gd name="connsiteX810" fmla="*/ 831516 w 6653348"/>
              <a:gd name="connsiteY810" fmla="*/ 6114713 h 6230983"/>
              <a:gd name="connsiteX811" fmla="*/ 775744 w 6653348"/>
              <a:gd name="connsiteY811" fmla="*/ 6055539 h 6230983"/>
              <a:gd name="connsiteX812" fmla="*/ 725042 w 6653348"/>
              <a:gd name="connsiteY812" fmla="*/ 5986502 h 6230983"/>
              <a:gd name="connsiteX813" fmla="*/ 674339 w 6653348"/>
              <a:gd name="connsiteY813" fmla="*/ 5927327 h 6230983"/>
              <a:gd name="connsiteX814" fmla="*/ 628707 w 6653348"/>
              <a:gd name="connsiteY814" fmla="*/ 5863221 h 6230983"/>
              <a:gd name="connsiteX815" fmla="*/ 537444 w 6653348"/>
              <a:gd name="connsiteY815" fmla="*/ 5735009 h 6230983"/>
              <a:gd name="connsiteX816" fmla="*/ 436039 w 6653348"/>
              <a:gd name="connsiteY816" fmla="*/ 5567348 h 6230983"/>
              <a:gd name="connsiteX817" fmla="*/ 380267 w 6653348"/>
              <a:gd name="connsiteY817" fmla="*/ 5478586 h 6230983"/>
              <a:gd name="connsiteX818" fmla="*/ 339705 w 6653348"/>
              <a:gd name="connsiteY818" fmla="*/ 5394755 h 6230983"/>
              <a:gd name="connsiteX819" fmla="*/ 278862 w 6653348"/>
              <a:gd name="connsiteY819" fmla="*/ 5276406 h 6230983"/>
              <a:gd name="connsiteX820" fmla="*/ 258581 w 6653348"/>
              <a:gd name="connsiteY820" fmla="*/ 5227094 h 6230983"/>
              <a:gd name="connsiteX821" fmla="*/ 240994 w 6653348"/>
              <a:gd name="connsiteY821" fmla="*/ 5190032 h 6230983"/>
              <a:gd name="connsiteX822" fmla="*/ 240127 w 6653348"/>
              <a:gd name="connsiteY822" fmla="*/ 5188205 h 6230983"/>
              <a:gd name="connsiteX823" fmla="*/ 245906 w 6653348"/>
              <a:gd name="connsiteY823" fmla="*/ 5195041 h 6230983"/>
              <a:gd name="connsiteX824" fmla="*/ 258581 w 6653348"/>
              <a:gd name="connsiteY824" fmla="*/ 5217231 h 6230983"/>
              <a:gd name="connsiteX825" fmla="*/ 273792 w 6653348"/>
              <a:gd name="connsiteY825" fmla="*/ 5256681 h 6230983"/>
              <a:gd name="connsiteX826" fmla="*/ 299143 w 6653348"/>
              <a:gd name="connsiteY826" fmla="*/ 5310924 h 6230983"/>
              <a:gd name="connsiteX827" fmla="*/ 304213 w 6653348"/>
              <a:gd name="connsiteY827" fmla="*/ 5310924 h 6230983"/>
              <a:gd name="connsiteX828" fmla="*/ 349845 w 6653348"/>
              <a:gd name="connsiteY828" fmla="*/ 5404618 h 6230983"/>
              <a:gd name="connsiteX829" fmla="*/ 370126 w 6653348"/>
              <a:gd name="connsiteY829" fmla="*/ 5448999 h 6230983"/>
              <a:gd name="connsiteX830" fmla="*/ 380267 w 6653348"/>
              <a:gd name="connsiteY830" fmla="*/ 5458861 h 6230983"/>
              <a:gd name="connsiteX831" fmla="*/ 446180 w 6653348"/>
              <a:gd name="connsiteY831" fmla="*/ 5572279 h 6230983"/>
              <a:gd name="connsiteX832" fmla="*/ 461390 w 6653348"/>
              <a:gd name="connsiteY832" fmla="*/ 5601866 h 6230983"/>
              <a:gd name="connsiteX833" fmla="*/ 471531 w 6653348"/>
              <a:gd name="connsiteY833" fmla="*/ 5621591 h 6230983"/>
              <a:gd name="connsiteX834" fmla="*/ 486741 w 6653348"/>
              <a:gd name="connsiteY834" fmla="*/ 5646247 h 6230983"/>
              <a:gd name="connsiteX835" fmla="*/ 517163 w 6653348"/>
              <a:gd name="connsiteY835" fmla="*/ 5690628 h 6230983"/>
              <a:gd name="connsiteX836" fmla="*/ 481671 w 6653348"/>
              <a:gd name="connsiteY836" fmla="*/ 5626522 h 6230983"/>
              <a:gd name="connsiteX837" fmla="*/ 430969 w 6653348"/>
              <a:gd name="connsiteY837" fmla="*/ 5547623 h 6230983"/>
              <a:gd name="connsiteX838" fmla="*/ 370126 w 6653348"/>
              <a:gd name="connsiteY838" fmla="*/ 5439136 h 6230983"/>
              <a:gd name="connsiteX839" fmla="*/ 283933 w 6653348"/>
              <a:gd name="connsiteY839" fmla="*/ 5261612 h 6230983"/>
              <a:gd name="connsiteX840" fmla="*/ 238301 w 6653348"/>
              <a:gd name="connsiteY840" fmla="*/ 5158057 h 6230983"/>
              <a:gd name="connsiteX841" fmla="*/ 218020 w 6653348"/>
              <a:gd name="connsiteY841" fmla="*/ 5113676 h 6230983"/>
              <a:gd name="connsiteX842" fmla="*/ 207879 w 6653348"/>
              <a:gd name="connsiteY842" fmla="*/ 5079157 h 6230983"/>
              <a:gd name="connsiteX843" fmla="*/ 197739 w 6653348"/>
              <a:gd name="connsiteY843" fmla="*/ 5039707 h 6230983"/>
              <a:gd name="connsiteX844" fmla="*/ 152107 w 6653348"/>
              <a:gd name="connsiteY844" fmla="*/ 4926289 h 6230983"/>
              <a:gd name="connsiteX845" fmla="*/ 136896 w 6653348"/>
              <a:gd name="connsiteY845" fmla="*/ 4857252 h 6230983"/>
              <a:gd name="connsiteX846" fmla="*/ 157177 w 6653348"/>
              <a:gd name="connsiteY846" fmla="*/ 4906564 h 6230983"/>
              <a:gd name="connsiteX847" fmla="*/ 187598 w 6653348"/>
              <a:gd name="connsiteY847" fmla="*/ 5010120 h 6230983"/>
              <a:gd name="connsiteX848" fmla="*/ 228160 w 6653348"/>
              <a:gd name="connsiteY848" fmla="*/ 5098882 h 6230983"/>
              <a:gd name="connsiteX849" fmla="*/ 238301 w 6653348"/>
              <a:gd name="connsiteY849" fmla="*/ 5138332 h 6230983"/>
              <a:gd name="connsiteX850" fmla="*/ 253511 w 6653348"/>
              <a:gd name="connsiteY850" fmla="*/ 5172850 h 6230983"/>
              <a:gd name="connsiteX851" fmla="*/ 273792 w 6653348"/>
              <a:gd name="connsiteY851" fmla="*/ 5212300 h 6230983"/>
              <a:gd name="connsiteX852" fmla="*/ 303579 w 6653348"/>
              <a:gd name="connsiteY852" fmla="*/ 5273322 h 6230983"/>
              <a:gd name="connsiteX853" fmla="*/ 309284 w 6653348"/>
              <a:gd name="connsiteY853" fmla="*/ 5286268 h 6230983"/>
              <a:gd name="connsiteX854" fmla="*/ 309923 w 6653348"/>
              <a:gd name="connsiteY854" fmla="*/ 5287317 h 6230983"/>
              <a:gd name="connsiteX855" fmla="*/ 329565 w 6653348"/>
              <a:gd name="connsiteY855" fmla="*/ 5330649 h 6230983"/>
              <a:gd name="connsiteX856" fmla="*/ 318157 w 6653348"/>
              <a:gd name="connsiteY856" fmla="*/ 5300831 h 6230983"/>
              <a:gd name="connsiteX857" fmla="*/ 309923 w 6653348"/>
              <a:gd name="connsiteY857" fmla="*/ 5287317 h 6230983"/>
              <a:gd name="connsiteX858" fmla="*/ 303580 w 6653348"/>
              <a:gd name="connsiteY858" fmla="*/ 5273324 h 6230983"/>
              <a:gd name="connsiteX859" fmla="*/ 303579 w 6653348"/>
              <a:gd name="connsiteY859" fmla="*/ 5273322 h 6230983"/>
              <a:gd name="connsiteX860" fmla="*/ 291696 w 6653348"/>
              <a:gd name="connsiteY860" fmla="*/ 5246356 h 6230983"/>
              <a:gd name="connsiteX861" fmla="*/ 278862 w 6653348"/>
              <a:gd name="connsiteY861" fmla="*/ 5217231 h 6230983"/>
              <a:gd name="connsiteX862" fmla="*/ 263652 w 6653348"/>
              <a:gd name="connsiteY862" fmla="*/ 5182713 h 6230983"/>
              <a:gd name="connsiteX863" fmla="*/ 233230 w 6653348"/>
              <a:gd name="connsiteY863" fmla="*/ 5103813 h 6230983"/>
              <a:gd name="connsiteX864" fmla="*/ 202809 w 6653348"/>
              <a:gd name="connsiteY864" fmla="*/ 5024914 h 6230983"/>
              <a:gd name="connsiteX865" fmla="*/ 187598 w 6653348"/>
              <a:gd name="connsiteY865" fmla="*/ 4985464 h 6230983"/>
              <a:gd name="connsiteX866" fmla="*/ 172388 w 6653348"/>
              <a:gd name="connsiteY866" fmla="*/ 4941083 h 6230983"/>
              <a:gd name="connsiteX867" fmla="*/ 162247 w 6653348"/>
              <a:gd name="connsiteY867" fmla="*/ 4891771 h 6230983"/>
              <a:gd name="connsiteX868" fmla="*/ 136896 w 6653348"/>
              <a:gd name="connsiteY868" fmla="*/ 4832596 h 6230983"/>
              <a:gd name="connsiteX869" fmla="*/ 121686 w 6653348"/>
              <a:gd name="connsiteY869" fmla="*/ 4763559 h 6230983"/>
              <a:gd name="connsiteX870" fmla="*/ 101405 w 6653348"/>
              <a:gd name="connsiteY870" fmla="*/ 4694522 h 6230983"/>
              <a:gd name="connsiteX871" fmla="*/ 91264 w 6653348"/>
              <a:gd name="connsiteY871" fmla="*/ 4664935 h 6230983"/>
              <a:gd name="connsiteX872" fmla="*/ 70983 w 6653348"/>
              <a:gd name="connsiteY872" fmla="*/ 4576173 h 6230983"/>
              <a:gd name="connsiteX873" fmla="*/ 86194 w 6653348"/>
              <a:gd name="connsiteY873" fmla="*/ 4615622 h 6230983"/>
              <a:gd name="connsiteX874" fmla="*/ 96334 w 6653348"/>
              <a:gd name="connsiteY874" fmla="*/ 4645210 h 6230983"/>
              <a:gd name="connsiteX875" fmla="*/ 116615 w 6653348"/>
              <a:gd name="connsiteY875" fmla="*/ 4714247 h 6230983"/>
              <a:gd name="connsiteX876" fmla="*/ 136896 w 6653348"/>
              <a:gd name="connsiteY876" fmla="*/ 4768490 h 6230983"/>
              <a:gd name="connsiteX877" fmla="*/ 152107 w 6653348"/>
              <a:gd name="connsiteY877" fmla="*/ 4817802 h 6230983"/>
              <a:gd name="connsiteX878" fmla="*/ 162247 w 6653348"/>
              <a:gd name="connsiteY878" fmla="*/ 4857252 h 6230983"/>
              <a:gd name="connsiteX879" fmla="*/ 177458 w 6653348"/>
              <a:gd name="connsiteY879" fmla="*/ 4886839 h 6230983"/>
              <a:gd name="connsiteX880" fmla="*/ 182528 w 6653348"/>
              <a:gd name="connsiteY880" fmla="*/ 4916427 h 6230983"/>
              <a:gd name="connsiteX881" fmla="*/ 197739 w 6653348"/>
              <a:gd name="connsiteY881" fmla="*/ 4941083 h 6230983"/>
              <a:gd name="connsiteX882" fmla="*/ 202809 w 6653348"/>
              <a:gd name="connsiteY882" fmla="*/ 4965739 h 6230983"/>
              <a:gd name="connsiteX883" fmla="*/ 268722 w 6653348"/>
              <a:gd name="connsiteY883" fmla="*/ 5133400 h 6230983"/>
              <a:gd name="connsiteX884" fmla="*/ 258581 w 6653348"/>
              <a:gd name="connsiteY884" fmla="*/ 5084088 h 6230983"/>
              <a:gd name="connsiteX885" fmla="*/ 223090 w 6653348"/>
              <a:gd name="connsiteY885" fmla="*/ 5000258 h 6230983"/>
              <a:gd name="connsiteX886" fmla="*/ 253511 w 6653348"/>
              <a:gd name="connsiteY886" fmla="*/ 5064363 h 6230983"/>
              <a:gd name="connsiteX887" fmla="*/ 233230 w 6653348"/>
              <a:gd name="connsiteY887" fmla="*/ 5005189 h 6230983"/>
              <a:gd name="connsiteX888" fmla="*/ 207879 w 6653348"/>
              <a:gd name="connsiteY888" fmla="*/ 4931220 h 6230983"/>
              <a:gd name="connsiteX889" fmla="*/ 177458 w 6653348"/>
              <a:gd name="connsiteY889" fmla="*/ 4842458 h 6230983"/>
              <a:gd name="connsiteX890" fmla="*/ 197739 w 6653348"/>
              <a:gd name="connsiteY890" fmla="*/ 4891771 h 6230983"/>
              <a:gd name="connsiteX891" fmla="*/ 223090 w 6653348"/>
              <a:gd name="connsiteY891" fmla="*/ 4955877 h 6230983"/>
              <a:gd name="connsiteX892" fmla="*/ 243371 w 6653348"/>
              <a:gd name="connsiteY892" fmla="*/ 5015051 h 6230983"/>
              <a:gd name="connsiteX893" fmla="*/ 273792 w 6653348"/>
              <a:gd name="connsiteY893" fmla="*/ 5089019 h 6230983"/>
              <a:gd name="connsiteX894" fmla="*/ 309284 w 6653348"/>
              <a:gd name="connsiteY894" fmla="*/ 5172850 h 6230983"/>
              <a:gd name="connsiteX895" fmla="*/ 299143 w 6653348"/>
              <a:gd name="connsiteY895" fmla="*/ 5133400 h 6230983"/>
              <a:gd name="connsiteX896" fmla="*/ 268722 w 6653348"/>
              <a:gd name="connsiteY896" fmla="*/ 5059432 h 6230983"/>
              <a:gd name="connsiteX897" fmla="*/ 243371 w 6653348"/>
              <a:gd name="connsiteY897" fmla="*/ 5000258 h 6230983"/>
              <a:gd name="connsiteX898" fmla="*/ 228160 w 6653348"/>
              <a:gd name="connsiteY898" fmla="*/ 4955877 h 6230983"/>
              <a:gd name="connsiteX899" fmla="*/ 212949 w 6653348"/>
              <a:gd name="connsiteY899" fmla="*/ 4896702 h 6230983"/>
              <a:gd name="connsiteX900" fmla="*/ 172388 w 6653348"/>
              <a:gd name="connsiteY900" fmla="*/ 4763559 h 6230983"/>
              <a:gd name="connsiteX901" fmla="*/ 187598 w 6653348"/>
              <a:gd name="connsiteY901" fmla="*/ 4798077 h 6230983"/>
              <a:gd name="connsiteX902" fmla="*/ 207879 w 6653348"/>
              <a:gd name="connsiteY902" fmla="*/ 4867115 h 6230983"/>
              <a:gd name="connsiteX903" fmla="*/ 192669 w 6653348"/>
              <a:gd name="connsiteY903" fmla="*/ 4798077 h 6230983"/>
              <a:gd name="connsiteX904" fmla="*/ 167317 w 6653348"/>
              <a:gd name="connsiteY904" fmla="*/ 4709316 h 6230983"/>
              <a:gd name="connsiteX905" fmla="*/ 212949 w 6653348"/>
              <a:gd name="connsiteY905" fmla="*/ 4842458 h 6230983"/>
              <a:gd name="connsiteX906" fmla="*/ 187598 w 6653348"/>
              <a:gd name="connsiteY906" fmla="*/ 4768490 h 6230983"/>
              <a:gd name="connsiteX907" fmla="*/ 157177 w 6653348"/>
              <a:gd name="connsiteY907" fmla="*/ 4650141 h 6230983"/>
              <a:gd name="connsiteX908" fmla="*/ 172388 w 6653348"/>
              <a:gd name="connsiteY908" fmla="*/ 4699453 h 6230983"/>
              <a:gd name="connsiteX909" fmla="*/ 187598 w 6653348"/>
              <a:gd name="connsiteY909" fmla="*/ 4748765 h 6230983"/>
              <a:gd name="connsiteX910" fmla="*/ 243371 w 6653348"/>
              <a:gd name="connsiteY910" fmla="*/ 4906564 h 6230983"/>
              <a:gd name="connsiteX911" fmla="*/ 253511 w 6653348"/>
              <a:gd name="connsiteY911" fmla="*/ 4955877 h 6230983"/>
              <a:gd name="connsiteX912" fmla="*/ 299143 w 6653348"/>
              <a:gd name="connsiteY912" fmla="*/ 5059432 h 6230983"/>
              <a:gd name="connsiteX913" fmla="*/ 319424 w 6653348"/>
              <a:gd name="connsiteY913" fmla="*/ 5118607 h 6230983"/>
              <a:gd name="connsiteX914" fmla="*/ 349845 w 6653348"/>
              <a:gd name="connsiteY914" fmla="*/ 5177781 h 6230983"/>
              <a:gd name="connsiteX915" fmla="*/ 370126 w 6653348"/>
              <a:gd name="connsiteY915" fmla="*/ 5222162 h 6230983"/>
              <a:gd name="connsiteX916" fmla="*/ 304213 w 6653348"/>
              <a:gd name="connsiteY916" fmla="*/ 5064363 h 6230983"/>
              <a:gd name="connsiteX917" fmla="*/ 278862 w 6653348"/>
              <a:gd name="connsiteY917" fmla="*/ 4990395 h 6230983"/>
              <a:gd name="connsiteX918" fmla="*/ 289003 w 6653348"/>
              <a:gd name="connsiteY918" fmla="*/ 5010120 h 6230983"/>
              <a:gd name="connsiteX919" fmla="*/ 273792 w 6653348"/>
              <a:gd name="connsiteY919" fmla="*/ 4960808 h 6230983"/>
              <a:gd name="connsiteX920" fmla="*/ 248441 w 6653348"/>
              <a:gd name="connsiteY920" fmla="*/ 4886839 h 6230983"/>
              <a:gd name="connsiteX921" fmla="*/ 243371 w 6653348"/>
              <a:gd name="connsiteY921" fmla="*/ 4857252 h 6230983"/>
              <a:gd name="connsiteX922" fmla="*/ 228160 w 6653348"/>
              <a:gd name="connsiteY922" fmla="*/ 4807940 h 6230983"/>
              <a:gd name="connsiteX923" fmla="*/ 207879 w 6653348"/>
              <a:gd name="connsiteY923" fmla="*/ 4763559 h 6230983"/>
              <a:gd name="connsiteX924" fmla="*/ 197739 w 6653348"/>
              <a:gd name="connsiteY924" fmla="*/ 4709316 h 6230983"/>
              <a:gd name="connsiteX925" fmla="*/ 182528 w 6653348"/>
              <a:gd name="connsiteY925" fmla="*/ 4645210 h 6230983"/>
              <a:gd name="connsiteX926" fmla="*/ 180500 w 6653348"/>
              <a:gd name="connsiteY926" fmla="*/ 4634362 h 6230983"/>
              <a:gd name="connsiteX927" fmla="*/ 187598 w 6653348"/>
              <a:gd name="connsiteY927" fmla="*/ 4655072 h 6230983"/>
              <a:gd name="connsiteX928" fmla="*/ 197739 w 6653348"/>
              <a:gd name="connsiteY928" fmla="*/ 4699453 h 6230983"/>
              <a:gd name="connsiteX929" fmla="*/ 212949 w 6653348"/>
              <a:gd name="connsiteY929" fmla="*/ 4748765 h 6230983"/>
              <a:gd name="connsiteX930" fmla="*/ 187598 w 6653348"/>
              <a:gd name="connsiteY930" fmla="*/ 4620554 h 6230983"/>
              <a:gd name="connsiteX931" fmla="*/ 172388 w 6653348"/>
              <a:gd name="connsiteY931" fmla="*/ 4586035 h 6230983"/>
              <a:gd name="connsiteX932" fmla="*/ 172388 w 6653348"/>
              <a:gd name="connsiteY932" fmla="*/ 4566310 h 6230983"/>
              <a:gd name="connsiteX933" fmla="*/ 157177 w 6653348"/>
              <a:gd name="connsiteY933" fmla="*/ 4526860 h 6230983"/>
              <a:gd name="connsiteX934" fmla="*/ 163594 w 6653348"/>
              <a:gd name="connsiteY934" fmla="*/ 4505363 h 6230983"/>
              <a:gd name="connsiteX935" fmla="*/ 160968 w 6653348"/>
              <a:gd name="connsiteY935" fmla="*/ 4493981 h 6230983"/>
              <a:gd name="connsiteX936" fmla="*/ 167317 w 6653348"/>
              <a:gd name="connsiteY936" fmla="*/ 4516998 h 6230983"/>
              <a:gd name="connsiteX937" fmla="*/ 152107 w 6653348"/>
              <a:gd name="connsiteY937" fmla="*/ 4467686 h 6230983"/>
              <a:gd name="connsiteX938" fmla="*/ 141966 w 6653348"/>
              <a:gd name="connsiteY938" fmla="*/ 4408511 h 6230983"/>
              <a:gd name="connsiteX939" fmla="*/ 141966 w 6653348"/>
              <a:gd name="connsiteY939" fmla="*/ 4369061 h 6230983"/>
              <a:gd name="connsiteX940" fmla="*/ 131826 w 6653348"/>
              <a:gd name="connsiteY940" fmla="*/ 4329612 h 6230983"/>
              <a:gd name="connsiteX941" fmla="*/ 126756 w 6653348"/>
              <a:gd name="connsiteY941" fmla="*/ 4260574 h 6230983"/>
              <a:gd name="connsiteX942" fmla="*/ 162247 w 6653348"/>
              <a:gd name="connsiteY942" fmla="*/ 4452892 h 6230983"/>
              <a:gd name="connsiteX943" fmla="*/ 162247 w 6653348"/>
              <a:gd name="connsiteY943" fmla="*/ 4467686 h 6230983"/>
              <a:gd name="connsiteX944" fmla="*/ 182528 w 6653348"/>
              <a:gd name="connsiteY944" fmla="*/ 4551516 h 6230983"/>
              <a:gd name="connsiteX945" fmla="*/ 187598 w 6653348"/>
              <a:gd name="connsiteY945" fmla="*/ 4571241 h 6230983"/>
              <a:gd name="connsiteX946" fmla="*/ 218020 w 6653348"/>
              <a:gd name="connsiteY946" fmla="*/ 4674797 h 6230983"/>
              <a:gd name="connsiteX947" fmla="*/ 243371 w 6653348"/>
              <a:gd name="connsiteY947" fmla="*/ 4763559 h 6230983"/>
              <a:gd name="connsiteX948" fmla="*/ 253511 w 6653348"/>
              <a:gd name="connsiteY948" fmla="*/ 4807940 h 6230983"/>
              <a:gd name="connsiteX949" fmla="*/ 278862 w 6653348"/>
              <a:gd name="connsiteY949" fmla="*/ 4872046 h 6230983"/>
              <a:gd name="connsiteX950" fmla="*/ 263652 w 6653348"/>
              <a:gd name="connsiteY950" fmla="*/ 4817802 h 6230983"/>
              <a:gd name="connsiteX951" fmla="*/ 248441 w 6653348"/>
              <a:gd name="connsiteY951" fmla="*/ 4758628 h 6230983"/>
              <a:gd name="connsiteX952" fmla="*/ 233230 w 6653348"/>
              <a:gd name="connsiteY952" fmla="*/ 4724109 h 6230983"/>
              <a:gd name="connsiteX953" fmla="*/ 223090 w 6653348"/>
              <a:gd name="connsiteY953" fmla="*/ 4674797 h 6230983"/>
              <a:gd name="connsiteX954" fmla="*/ 202809 w 6653348"/>
              <a:gd name="connsiteY954" fmla="*/ 4610691 h 6230983"/>
              <a:gd name="connsiteX955" fmla="*/ 192669 w 6653348"/>
              <a:gd name="connsiteY955" fmla="*/ 4551516 h 6230983"/>
              <a:gd name="connsiteX956" fmla="*/ 162247 w 6653348"/>
              <a:gd name="connsiteY956" fmla="*/ 4413442 h 6230983"/>
              <a:gd name="connsiteX957" fmla="*/ 147037 w 6653348"/>
              <a:gd name="connsiteY957" fmla="*/ 4319749 h 6230983"/>
              <a:gd name="connsiteX958" fmla="*/ 136896 w 6653348"/>
              <a:gd name="connsiteY958" fmla="*/ 4270437 h 6230983"/>
              <a:gd name="connsiteX959" fmla="*/ 131826 w 6653348"/>
              <a:gd name="connsiteY959" fmla="*/ 4211262 h 6230983"/>
              <a:gd name="connsiteX960" fmla="*/ 141966 w 6653348"/>
              <a:gd name="connsiteY960" fmla="*/ 4260574 h 6230983"/>
              <a:gd name="connsiteX961" fmla="*/ 138401 w 6653348"/>
              <a:gd name="connsiteY961" fmla="*/ 4214113 h 6230983"/>
              <a:gd name="connsiteX962" fmla="*/ 140796 w 6653348"/>
              <a:gd name="connsiteY962" fmla="*/ 4212198 h 6230983"/>
              <a:gd name="connsiteX963" fmla="*/ 141966 w 6653348"/>
              <a:gd name="connsiteY963" fmla="*/ 4230987 h 6230983"/>
              <a:gd name="connsiteX964" fmla="*/ 141966 w 6653348"/>
              <a:gd name="connsiteY964" fmla="*/ 4211262 h 6230983"/>
              <a:gd name="connsiteX965" fmla="*/ 140796 w 6653348"/>
              <a:gd name="connsiteY965" fmla="*/ 4212198 h 6230983"/>
              <a:gd name="connsiteX966" fmla="*/ 139431 w 6653348"/>
              <a:gd name="connsiteY966" fmla="*/ 4190304 h 6230983"/>
              <a:gd name="connsiteX967" fmla="*/ 136896 w 6653348"/>
              <a:gd name="connsiteY967" fmla="*/ 4142225 h 6230983"/>
              <a:gd name="connsiteX968" fmla="*/ 147037 w 6653348"/>
              <a:gd name="connsiteY968" fmla="*/ 4181675 h 6230983"/>
              <a:gd name="connsiteX969" fmla="*/ 152107 w 6653348"/>
              <a:gd name="connsiteY969" fmla="*/ 4235918 h 6230983"/>
              <a:gd name="connsiteX970" fmla="*/ 152107 w 6653348"/>
              <a:gd name="connsiteY970" fmla="*/ 4275368 h 6230983"/>
              <a:gd name="connsiteX971" fmla="*/ 177458 w 6653348"/>
              <a:gd name="connsiteY971" fmla="*/ 4393717 h 6230983"/>
              <a:gd name="connsiteX972" fmla="*/ 207879 w 6653348"/>
              <a:gd name="connsiteY972" fmla="*/ 4546585 h 6230983"/>
              <a:gd name="connsiteX973" fmla="*/ 207879 w 6653348"/>
              <a:gd name="connsiteY973" fmla="*/ 4526860 h 6230983"/>
              <a:gd name="connsiteX974" fmla="*/ 243371 w 6653348"/>
              <a:gd name="connsiteY974" fmla="*/ 4650141 h 6230983"/>
              <a:gd name="connsiteX975" fmla="*/ 233230 w 6653348"/>
              <a:gd name="connsiteY975" fmla="*/ 4590966 h 6230983"/>
              <a:gd name="connsiteX976" fmla="*/ 223090 w 6653348"/>
              <a:gd name="connsiteY976" fmla="*/ 4521929 h 6230983"/>
              <a:gd name="connsiteX977" fmla="*/ 228160 w 6653348"/>
              <a:gd name="connsiteY977" fmla="*/ 4492342 h 6230983"/>
              <a:gd name="connsiteX978" fmla="*/ 212949 w 6653348"/>
              <a:gd name="connsiteY978" fmla="*/ 4413442 h 6230983"/>
              <a:gd name="connsiteX979" fmla="*/ 228160 w 6653348"/>
              <a:gd name="connsiteY979" fmla="*/ 4462755 h 6230983"/>
              <a:gd name="connsiteX980" fmla="*/ 238301 w 6653348"/>
              <a:gd name="connsiteY980" fmla="*/ 4497273 h 6230983"/>
              <a:gd name="connsiteX981" fmla="*/ 228160 w 6653348"/>
              <a:gd name="connsiteY981" fmla="*/ 4443030 h 6230983"/>
              <a:gd name="connsiteX982" fmla="*/ 220317 w 6653348"/>
              <a:gd name="connsiteY982" fmla="*/ 4386167 h 6230983"/>
              <a:gd name="connsiteX983" fmla="*/ 218020 w 6653348"/>
              <a:gd name="connsiteY983" fmla="*/ 4364131 h 6230983"/>
              <a:gd name="connsiteX984" fmla="*/ 218733 w 6653348"/>
              <a:gd name="connsiteY984" fmla="*/ 4366904 h 6230983"/>
              <a:gd name="connsiteX985" fmla="*/ 223090 w 6653348"/>
              <a:gd name="connsiteY985" fmla="*/ 4383855 h 6230983"/>
              <a:gd name="connsiteX986" fmla="*/ 248441 w 6653348"/>
              <a:gd name="connsiteY986" fmla="*/ 4507135 h 6230983"/>
              <a:gd name="connsiteX987" fmla="*/ 294073 w 6653348"/>
              <a:gd name="connsiteY987" fmla="*/ 4645210 h 6230983"/>
              <a:gd name="connsiteX988" fmla="*/ 278862 w 6653348"/>
              <a:gd name="connsiteY988" fmla="*/ 4581104 h 6230983"/>
              <a:gd name="connsiteX989" fmla="*/ 294073 w 6653348"/>
              <a:gd name="connsiteY989" fmla="*/ 4625485 h 6230983"/>
              <a:gd name="connsiteX990" fmla="*/ 283933 w 6653348"/>
              <a:gd name="connsiteY990" fmla="*/ 4566310 h 6230983"/>
              <a:gd name="connsiteX991" fmla="*/ 304213 w 6653348"/>
              <a:gd name="connsiteY991" fmla="*/ 4630416 h 6230983"/>
              <a:gd name="connsiteX992" fmla="*/ 289003 w 6653348"/>
              <a:gd name="connsiteY992" fmla="*/ 4566310 h 6230983"/>
              <a:gd name="connsiteX993" fmla="*/ 243371 w 6653348"/>
              <a:gd name="connsiteY993" fmla="*/ 4359199 h 6230983"/>
              <a:gd name="connsiteX994" fmla="*/ 228160 w 6653348"/>
              <a:gd name="connsiteY994" fmla="*/ 4265506 h 6230983"/>
              <a:gd name="connsiteX995" fmla="*/ 223090 w 6653348"/>
              <a:gd name="connsiteY995" fmla="*/ 4181675 h 6230983"/>
              <a:gd name="connsiteX996" fmla="*/ 223090 w 6653348"/>
              <a:gd name="connsiteY996" fmla="*/ 4171812 h 6230983"/>
              <a:gd name="connsiteX997" fmla="*/ 233230 w 6653348"/>
              <a:gd name="connsiteY997" fmla="*/ 4216193 h 6230983"/>
              <a:gd name="connsiteX998" fmla="*/ 233230 w 6653348"/>
              <a:gd name="connsiteY998" fmla="*/ 4226056 h 6230983"/>
              <a:gd name="connsiteX999" fmla="*/ 238301 w 6653348"/>
              <a:gd name="connsiteY999" fmla="*/ 4255643 h 6230983"/>
              <a:gd name="connsiteX1000" fmla="*/ 238301 w 6653348"/>
              <a:gd name="connsiteY1000" fmla="*/ 4216193 h 6230983"/>
              <a:gd name="connsiteX1001" fmla="*/ 228160 w 6653348"/>
              <a:gd name="connsiteY1001" fmla="*/ 4142225 h 6230983"/>
              <a:gd name="connsiteX1002" fmla="*/ 223090 w 6653348"/>
              <a:gd name="connsiteY1002" fmla="*/ 4102775 h 6230983"/>
              <a:gd name="connsiteX1003" fmla="*/ 218020 w 6653348"/>
              <a:gd name="connsiteY1003" fmla="*/ 4043601 h 6230983"/>
              <a:gd name="connsiteX1004" fmla="*/ 223090 w 6653348"/>
              <a:gd name="connsiteY1004" fmla="*/ 3979495 h 6230983"/>
              <a:gd name="connsiteX1005" fmla="*/ 218020 w 6653348"/>
              <a:gd name="connsiteY1005" fmla="*/ 3915389 h 6230983"/>
              <a:gd name="connsiteX1006" fmla="*/ 218020 w 6653348"/>
              <a:gd name="connsiteY1006" fmla="*/ 3856214 h 6230983"/>
              <a:gd name="connsiteX1007" fmla="*/ 223090 w 6653348"/>
              <a:gd name="connsiteY1007" fmla="*/ 3826627 h 6230983"/>
              <a:gd name="connsiteX1008" fmla="*/ 223090 w 6653348"/>
              <a:gd name="connsiteY1008" fmla="*/ 3806902 h 6230983"/>
              <a:gd name="connsiteX1009" fmla="*/ 223090 w 6653348"/>
              <a:gd name="connsiteY1009" fmla="*/ 3797040 h 6230983"/>
              <a:gd name="connsiteX1010" fmla="*/ 228160 w 6653348"/>
              <a:gd name="connsiteY1010" fmla="*/ 3959770 h 6230983"/>
              <a:gd name="connsiteX1011" fmla="*/ 238301 w 6653348"/>
              <a:gd name="connsiteY1011" fmla="*/ 4043601 h 6230983"/>
              <a:gd name="connsiteX1012" fmla="*/ 238301 w 6653348"/>
              <a:gd name="connsiteY1012" fmla="*/ 3984426 h 6230983"/>
              <a:gd name="connsiteX1013" fmla="*/ 243371 w 6653348"/>
              <a:gd name="connsiteY1013" fmla="*/ 3974564 h 6230983"/>
              <a:gd name="connsiteX1014" fmla="*/ 243371 w 6653348"/>
              <a:gd name="connsiteY1014" fmla="*/ 3910458 h 6230983"/>
              <a:gd name="connsiteX1015" fmla="*/ 243371 w 6653348"/>
              <a:gd name="connsiteY1015" fmla="*/ 3787177 h 6230983"/>
              <a:gd name="connsiteX1016" fmla="*/ 248441 w 6653348"/>
              <a:gd name="connsiteY1016" fmla="*/ 3797040 h 6230983"/>
              <a:gd name="connsiteX1017" fmla="*/ 243371 w 6653348"/>
              <a:gd name="connsiteY1017" fmla="*/ 3836489 h 6230983"/>
              <a:gd name="connsiteX1018" fmla="*/ 248441 w 6653348"/>
              <a:gd name="connsiteY1018" fmla="*/ 3949907 h 6230983"/>
              <a:gd name="connsiteX1019" fmla="*/ 248441 w 6653348"/>
              <a:gd name="connsiteY1019" fmla="*/ 3974564 h 6230983"/>
              <a:gd name="connsiteX1020" fmla="*/ 258581 w 6653348"/>
              <a:gd name="connsiteY1020" fmla="*/ 4078119 h 6230983"/>
              <a:gd name="connsiteX1021" fmla="*/ 268722 w 6653348"/>
              <a:gd name="connsiteY1021" fmla="*/ 4166881 h 6230983"/>
              <a:gd name="connsiteX1022" fmla="*/ 268722 w 6653348"/>
              <a:gd name="connsiteY1022" fmla="*/ 4191537 h 6230983"/>
              <a:gd name="connsiteX1023" fmla="*/ 278862 w 6653348"/>
              <a:gd name="connsiteY1023" fmla="*/ 4260574 h 6230983"/>
              <a:gd name="connsiteX1024" fmla="*/ 289003 w 6653348"/>
              <a:gd name="connsiteY1024" fmla="*/ 4285231 h 6230983"/>
              <a:gd name="connsiteX1025" fmla="*/ 293506 w 6653348"/>
              <a:gd name="connsiteY1025" fmla="*/ 4309007 h 6230983"/>
              <a:gd name="connsiteX1026" fmla="*/ 294073 w 6653348"/>
              <a:gd name="connsiteY1026" fmla="*/ 4314818 h 6230983"/>
              <a:gd name="connsiteX1027" fmla="*/ 303342 w 6653348"/>
              <a:gd name="connsiteY1027" fmla="*/ 4363360 h 6230983"/>
              <a:gd name="connsiteX1028" fmla="*/ 305762 w 6653348"/>
              <a:gd name="connsiteY1028" fmla="*/ 4373715 h 6230983"/>
              <a:gd name="connsiteX1029" fmla="*/ 309344 w 6653348"/>
              <a:gd name="connsiteY1029" fmla="*/ 4392627 h 6230983"/>
              <a:gd name="connsiteX1030" fmla="*/ 309521 w 6653348"/>
              <a:gd name="connsiteY1030" fmla="*/ 4403965 h 6230983"/>
              <a:gd name="connsiteX1031" fmla="*/ 314988 w 6653348"/>
              <a:gd name="connsiteY1031" fmla="*/ 4428852 h 6230983"/>
              <a:gd name="connsiteX1032" fmla="*/ 320101 w 6653348"/>
              <a:gd name="connsiteY1032" fmla="*/ 4449418 h 6230983"/>
              <a:gd name="connsiteX1033" fmla="*/ 324494 w 6653348"/>
              <a:gd name="connsiteY1033" fmla="*/ 4472617 h 6230983"/>
              <a:gd name="connsiteX1034" fmla="*/ 321405 w 6653348"/>
              <a:gd name="connsiteY1034" fmla="*/ 4454664 h 6230983"/>
              <a:gd name="connsiteX1035" fmla="*/ 320101 w 6653348"/>
              <a:gd name="connsiteY1035" fmla="*/ 4449418 h 6230983"/>
              <a:gd name="connsiteX1036" fmla="*/ 309344 w 6653348"/>
              <a:gd name="connsiteY1036" fmla="*/ 4392627 h 6230983"/>
              <a:gd name="connsiteX1037" fmla="*/ 309284 w 6653348"/>
              <a:gd name="connsiteY1037" fmla="*/ 4388786 h 6230983"/>
              <a:gd name="connsiteX1038" fmla="*/ 305762 w 6653348"/>
              <a:gd name="connsiteY1038" fmla="*/ 4373715 h 6230983"/>
              <a:gd name="connsiteX1039" fmla="*/ 293506 w 6653348"/>
              <a:gd name="connsiteY1039" fmla="*/ 4309007 h 6230983"/>
              <a:gd name="connsiteX1040" fmla="*/ 291855 w 6653348"/>
              <a:gd name="connsiteY1040" fmla="*/ 4292088 h 6230983"/>
              <a:gd name="connsiteX1041" fmla="*/ 289003 w 6653348"/>
              <a:gd name="connsiteY1041" fmla="*/ 4235918 h 6230983"/>
              <a:gd name="connsiteX1042" fmla="*/ 309284 w 6653348"/>
              <a:gd name="connsiteY1042" fmla="*/ 4369061 h 6230983"/>
              <a:gd name="connsiteX1043" fmla="*/ 349845 w 6653348"/>
              <a:gd name="connsiteY1043" fmla="*/ 4521929 h 6230983"/>
              <a:gd name="connsiteX1044" fmla="*/ 339705 w 6653348"/>
              <a:gd name="connsiteY1044" fmla="*/ 4457823 h 6230983"/>
              <a:gd name="connsiteX1045" fmla="*/ 340832 w 6653348"/>
              <a:gd name="connsiteY1045" fmla="*/ 4464399 h 6230983"/>
              <a:gd name="connsiteX1046" fmla="*/ 339705 w 6653348"/>
              <a:gd name="connsiteY1046" fmla="*/ 4462755 h 6230983"/>
              <a:gd name="connsiteX1047" fmla="*/ 344775 w 6653348"/>
              <a:gd name="connsiteY1047" fmla="*/ 4487411 h 6230983"/>
              <a:gd name="connsiteX1048" fmla="*/ 340832 w 6653348"/>
              <a:gd name="connsiteY1048" fmla="*/ 4464399 h 6230983"/>
              <a:gd name="connsiteX1049" fmla="*/ 349845 w 6653348"/>
              <a:gd name="connsiteY1049" fmla="*/ 4477548 h 6230983"/>
              <a:gd name="connsiteX1050" fmla="*/ 349845 w 6653348"/>
              <a:gd name="connsiteY1050" fmla="*/ 4487411 h 6230983"/>
              <a:gd name="connsiteX1051" fmla="*/ 354916 w 6653348"/>
              <a:gd name="connsiteY1051" fmla="*/ 4482479 h 6230983"/>
              <a:gd name="connsiteX1052" fmla="*/ 354916 w 6653348"/>
              <a:gd name="connsiteY1052" fmla="*/ 4477548 h 6230983"/>
              <a:gd name="connsiteX1053" fmla="*/ 354916 w 6653348"/>
              <a:gd name="connsiteY1053" fmla="*/ 4462755 h 6230983"/>
              <a:gd name="connsiteX1054" fmla="*/ 344775 w 6653348"/>
              <a:gd name="connsiteY1054" fmla="*/ 4428236 h 6230983"/>
              <a:gd name="connsiteX1055" fmla="*/ 354916 w 6653348"/>
              <a:gd name="connsiteY1055" fmla="*/ 4433167 h 6230983"/>
              <a:gd name="connsiteX1056" fmla="*/ 349845 w 6653348"/>
              <a:gd name="connsiteY1056" fmla="*/ 4413442 h 6230983"/>
              <a:gd name="connsiteX1057" fmla="*/ 348261 w 6653348"/>
              <a:gd name="connsiteY1057" fmla="*/ 4410052 h 6230983"/>
              <a:gd name="connsiteX1058" fmla="*/ 345366 w 6653348"/>
              <a:gd name="connsiteY1058" fmla="*/ 4399558 h 6230983"/>
              <a:gd name="connsiteX1059" fmla="*/ 347310 w 6653348"/>
              <a:gd name="connsiteY1059" fmla="*/ 4386321 h 6230983"/>
              <a:gd name="connsiteX1060" fmla="*/ 349845 w 6653348"/>
              <a:gd name="connsiteY1060" fmla="*/ 4369061 h 6230983"/>
              <a:gd name="connsiteX1061" fmla="*/ 349845 w 6653348"/>
              <a:gd name="connsiteY1061" fmla="*/ 4364130 h 6230983"/>
              <a:gd name="connsiteX1062" fmla="*/ 344775 w 6653348"/>
              <a:gd name="connsiteY1062" fmla="*/ 4369061 h 6230983"/>
              <a:gd name="connsiteX1063" fmla="*/ 339705 w 6653348"/>
              <a:gd name="connsiteY1063" fmla="*/ 4319749 h 6230983"/>
              <a:gd name="connsiteX1064" fmla="*/ 339705 w 6653348"/>
              <a:gd name="connsiteY1064" fmla="*/ 4295093 h 6230983"/>
              <a:gd name="connsiteX1065" fmla="*/ 334635 w 6653348"/>
              <a:gd name="connsiteY1065" fmla="*/ 4280299 h 6230983"/>
              <a:gd name="connsiteX1066" fmla="*/ 324494 w 6653348"/>
              <a:gd name="connsiteY1066" fmla="*/ 4206331 h 6230983"/>
              <a:gd name="connsiteX1067" fmla="*/ 329565 w 6653348"/>
              <a:gd name="connsiteY1067" fmla="*/ 4230987 h 6230983"/>
              <a:gd name="connsiteX1068" fmla="*/ 329565 w 6653348"/>
              <a:gd name="connsiteY1068" fmla="*/ 4211262 h 6230983"/>
              <a:gd name="connsiteX1069" fmla="*/ 324494 w 6653348"/>
              <a:gd name="connsiteY1069" fmla="*/ 4196469 h 6230983"/>
              <a:gd name="connsiteX1070" fmla="*/ 304213 w 6653348"/>
              <a:gd name="connsiteY1070" fmla="*/ 4176744 h 6230983"/>
              <a:gd name="connsiteX1071" fmla="*/ 309284 w 6653348"/>
              <a:gd name="connsiteY1071" fmla="*/ 4161950 h 6230983"/>
              <a:gd name="connsiteX1072" fmla="*/ 309284 w 6653348"/>
              <a:gd name="connsiteY1072" fmla="*/ 4161950 h 6230983"/>
              <a:gd name="connsiteX1073" fmla="*/ 309284 w 6653348"/>
              <a:gd name="connsiteY1073" fmla="*/ 4161950 h 6230983"/>
              <a:gd name="connsiteX1074" fmla="*/ 314354 w 6653348"/>
              <a:gd name="connsiteY1074" fmla="*/ 4161950 h 6230983"/>
              <a:gd name="connsiteX1075" fmla="*/ 311344 w 6653348"/>
              <a:gd name="connsiteY1075" fmla="*/ 4158714 h 6230983"/>
              <a:gd name="connsiteX1076" fmla="*/ 309284 w 6653348"/>
              <a:gd name="connsiteY1076" fmla="*/ 4161950 h 6230983"/>
              <a:gd name="connsiteX1077" fmla="*/ 306749 w 6653348"/>
              <a:gd name="connsiteY1077" fmla="*/ 4137294 h 6230983"/>
              <a:gd name="connsiteX1078" fmla="*/ 304213 w 6653348"/>
              <a:gd name="connsiteY1078" fmla="*/ 4112638 h 6230983"/>
              <a:gd name="connsiteX1079" fmla="*/ 294073 w 6653348"/>
              <a:gd name="connsiteY1079" fmla="*/ 4092913 h 6230983"/>
              <a:gd name="connsiteX1080" fmla="*/ 289003 w 6653348"/>
              <a:gd name="connsiteY1080" fmla="*/ 4009082 h 6230983"/>
              <a:gd name="connsiteX1081" fmla="*/ 299143 w 6653348"/>
              <a:gd name="connsiteY1081" fmla="*/ 3999220 h 6230983"/>
              <a:gd name="connsiteX1082" fmla="*/ 289003 w 6653348"/>
              <a:gd name="connsiteY1082" fmla="*/ 3969632 h 6230983"/>
              <a:gd name="connsiteX1083" fmla="*/ 278862 w 6653348"/>
              <a:gd name="connsiteY1083" fmla="*/ 3954839 h 6230983"/>
              <a:gd name="connsiteX1084" fmla="*/ 278862 w 6653348"/>
              <a:gd name="connsiteY1084" fmla="*/ 3930183 h 6230983"/>
              <a:gd name="connsiteX1085" fmla="*/ 278862 w 6653348"/>
              <a:gd name="connsiteY1085" fmla="*/ 3836489 h 6230983"/>
              <a:gd name="connsiteX1086" fmla="*/ 283933 w 6653348"/>
              <a:gd name="connsiteY1086" fmla="*/ 3811833 h 6230983"/>
              <a:gd name="connsiteX1087" fmla="*/ 283933 w 6653348"/>
              <a:gd name="connsiteY1087" fmla="*/ 3767452 h 6230983"/>
              <a:gd name="connsiteX1088" fmla="*/ 278862 w 6653348"/>
              <a:gd name="connsiteY1088" fmla="*/ 3792108 h 6230983"/>
              <a:gd name="connsiteX1089" fmla="*/ 278862 w 6653348"/>
              <a:gd name="connsiteY1089" fmla="*/ 3779781 h 6230983"/>
              <a:gd name="connsiteX1090" fmla="*/ 278862 w 6653348"/>
              <a:gd name="connsiteY1090" fmla="*/ 3767452 h 6230983"/>
              <a:gd name="connsiteX1091" fmla="*/ 283933 w 6653348"/>
              <a:gd name="connsiteY1091" fmla="*/ 3688553 h 6230983"/>
              <a:gd name="connsiteX1092" fmla="*/ 278862 w 6653348"/>
              <a:gd name="connsiteY1092" fmla="*/ 3703346 h 6230983"/>
              <a:gd name="connsiteX1093" fmla="*/ 283933 w 6653348"/>
              <a:gd name="connsiteY1093" fmla="*/ 3678690 h 6230983"/>
              <a:gd name="connsiteX1094" fmla="*/ 289003 w 6653348"/>
              <a:gd name="connsiteY1094" fmla="*/ 3644172 h 6230983"/>
              <a:gd name="connsiteX1095" fmla="*/ 289003 w 6653348"/>
              <a:gd name="connsiteY1095" fmla="*/ 3619516 h 6230983"/>
              <a:gd name="connsiteX1096" fmla="*/ 294073 w 6653348"/>
              <a:gd name="connsiteY1096" fmla="*/ 3604722 h 6230983"/>
              <a:gd name="connsiteX1097" fmla="*/ 294073 w 6653348"/>
              <a:gd name="connsiteY1097" fmla="*/ 3589928 h 6230983"/>
              <a:gd name="connsiteX1098" fmla="*/ 299143 w 6653348"/>
              <a:gd name="connsiteY1098" fmla="*/ 3570204 h 6230983"/>
              <a:gd name="connsiteX1099" fmla="*/ 294073 w 6653348"/>
              <a:gd name="connsiteY1099" fmla="*/ 3619516 h 6230983"/>
              <a:gd name="connsiteX1100" fmla="*/ 304213 w 6653348"/>
              <a:gd name="connsiteY1100" fmla="*/ 3609653 h 6230983"/>
              <a:gd name="connsiteX1101" fmla="*/ 304213 w 6653348"/>
              <a:gd name="connsiteY1101" fmla="*/ 3570204 h 6230983"/>
              <a:gd name="connsiteX1102" fmla="*/ 304213 w 6653348"/>
              <a:gd name="connsiteY1102" fmla="*/ 3614585 h 6230983"/>
              <a:gd name="connsiteX1103" fmla="*/ 299143 w 6653348"/>
              <a:gd name="connsiteY1103" fmla="*/ 3634309 h 6230983"/>
              <a:gd name="connsiteX1104" fmla="*/ 304213 w 6653348"/>
              <a:gd name="connsiteY1104" fmla="*/ 3663897 h 6230983"/>
              <a:gd name="connsiteX1105" fmla="*/ 309284 w 6653348"/>
              <a:gd name="connsiteY1105" fmla="*/ 3654034 h 6230983"/>
              <a:gd name="connsiteX1106" fmla="*/ 309284 w 6653348"/>
              <a:gd name="connsiteY1106" fmla="*/ 3599791 h 6230983"/>
              <a:gd name="connsiteX1107" fmla="*/ 314354 w 6653348"/>
              <a:gd name="connsiteY1107" fmla="*/ 3594860 h 6230983"/>
              <a:gd name="connsiteX1108" fmla="*/ 319424 w 6653348"/>
              <a:gd name="connsiteY1108" fmla="*/ 3599791 h 6230983"/>
              <a:gd name="connsiteX1109" fmla="*/ 314354 w 6653348"/>
              <a:gd name="connsiteY1109" fmla="*/ 3565272 h 6230983"/>
              <a:gd name="connsiteX1110" fmla="*/ 309284 w 6653348"/>
              <a:gd name="connsiteY1110" fmla="*/ 3575135 h 6230983"/>
              <a:gd name="connsiteX1111" fmla="*/ 312136 w 6653348"/>
              <a:gd name="connsiteY1111" fmla="*/ 3522432 h 6230983"/>
              <a:gd name="connsiteX1112" fmla="*/ 312644 w 6653348"/>
              <a:gd name="connsiteY1112" fmla="*/ 3516435 h 6230983"/>
              <a:gd name="connsiteX1113" fmla="*/ 314354 w 6653348"/>
              <a:gd name="connsiteY1113" fmla="*/ 3511029 h 6230983"/>
              <a:gd name="connsiteX1114" fmla="*/ 312958 w 6653348"/>
              <a:gd name="connsiteY1114" fmla="*/ 3512726 h 6230983"/>
              <a:gd name="connsiteX1115" fmla="*/ 314354 w 6653348"/>
              <a:gd name="connsiteY1115" fmla="*/ 3496235 h 6230983"/>
              <a:gd name="connsiteX1116" fmla="*/ 311215 w 6653348"/>
              <a:gd name="connsiteY1116" fmla="*/ 3502341 h 6230983"/>
              <a:gd name="connsiteX1117" fmla="*/ 311819 w 6653348"/>
              <a:gd name="connsiteY1117" fmla="*/ 3499934 h 6230983"/>
              <a:gd name="connsiteX1118" fmla="*/ 314354 w 6653348"/>
              <a:gd name="connsiteY1118" fmla="*/ 3476510 h 6230983"/>
              <a:gd name="connsiteX1119" fmla="*/ 314354 w 6653348"/>
              <a:gd name="connsiteY1119" fmla="*/ 3486373 h 6230983"/>
              <a:gd name="connsiteX1120" fmla="*/ 324494 w 6653348"/>
              <a:gd name="connsiteY1120" fmla="*/ 3466648 h 6230983"/>
              <a:gd name="connsiteX1121" fmla="*/ 319424 w 6653348"/>
              <a:gd name="connsiteY1121" fmla="*/ 3437061 h 6230983"/>
              <a:gd name="connsiteX1122" fmla="*/ 329565 w 6653348"/>
              <a:gd name="connsiteY1122" fmla="*/ 3363092 h 6230983"/>
              <a:gd name="connsiteX1123" fmla="*/ 324494 w 6653348"/>
              <a:gd name="connsiteY1123" fmla="*/ 3387749 h 6230983"/>
              <a:gd name="connsiteX1124" fmla="*/ 324494 w 6653348"/>
              <a:gd name="connsiteY1124" fmla="*/ 3348299 h 6230983"/>
              <a:gd name="connsiteX1125" fmla="*/ 314354 w 6653348"/>
              <a:gd name="connsiteY1125" fmla="*/ 3368024 h 6230983"/>
              <a:gd name="connsiteX1126" fmla="*/ 304213 w 6653348"/>
              <a:gd name="connsiteY1126" fmla="*/ 3348299 h 6230983"/>
              <a:gd name="connsiteX1127" fmla="*/ 314354 w 6653348"/>
              <a:gd name="connsiteY1127" fmla="*/ 3294055 h 6230983"/>
              <a:gd name="connsiteX1128" fmla="*/ 319424 w 6653348"/>
              <a:gd name="connsiteY1128" fmla="*/ 3279262 h 6230983"/>
              <a:gd name="connsiteX1129" fmla="*/ 319424 w 6653348"/>
              <a:gd name="connsiteY1129" fmla="*/ 3318712 h 6230983"/>
              <a:gd name="connsiteX1130" fmla="*/ 324494 w 6653348"/>
              <a:gd name="connsiteY1130" fmla="*/ 3264468 h 6230983"/>
              <a:gd name="connsiteX1131" fmla="*/ 329565 w 6653348"/>
              <a:gd name="connsiteY1131" fmla="*/ 3249674 h 6230983"/>
              <a:gd name="connsiteX1132" fmla="*/ 329565 w 6653348"/>
              <a:gd name="connsiteY1132" fmla="*/ 3264468 h 6230983"/>
              <a:gd name="connsiteX1133" fmla="*/ 339705 w 6653348"/>
              <a:gd name="connsiteY1133" fmla="*/ 3210224 h 6230983"/>
              <a:gd name="connsiteX1134" fmla="*/ 339705 w 6653348"/>
              <a:gd name="connsiteY1134" fmla="*/ 3264468 h 6230983"/>
              <a:gd name="connsiteX1135" fmla="*/ 349845 w 6653348"/>
              <a:gd name="connsiteY1135" fmla="*/ 3254606 h 6230983"/>
              <a:gd name="connsiteX1136" fmla="*/ 344775 w 6653348"/>
              <a:gd name="connsiteY1136" fmla="*/ 3239812 h 6230983"/>
              <a:gd name="connsiteX1137" fmla="*/ 349845 w 6653348"/>
              <a:gd name="connsiteY1137" fmla="*/ 3225018 h 6230983"/>
              <a:gd name="connsiteX1138" fmla="*/ 354674 w 6653348"/>
              <a:gd name="connsiteY1138" fmla="*/ 3215625 h 6230983"/>
              <a:gd name="connsiteX1139" fmla="*/ 354916 w 6653348"/>
              <a:gd name="connsiteY1139" fmla="*/ 3220087 h 6230983"/>
              <a:gd name="connsiteX1140" fmla="*/ 354916 w 6653348"/>
              <a:gd name="connsiteY1140" fmla="*/ 3215156 h 6230983"/>
              <a:gd name="connsiteX1141" fmla="*/ 354674 w 6653348"/>
              <a:gd name="connsiteY1141" fmla="*/ 3215625 h 6230983"/>
              <a:gd name="connsiteX1142" fmla="*/ 354282 w 6653348"/>
              <a:gd name="connsiteY1142" fmla="*/ 3208375 h 6230983"/>
              <a:gd name="connsiteX1143" fmla="*/ 349845 w 6653348"/>
              <a:gd name="connsiteY1143" fmla="*/ 3215156 h 6230983"/>
              <a:gd name="connsiteX1144" fmla="*/ 349845 w 6653348"/>
              <a:gd name="connsiteY1144" fmla="*/ 3205293 h 6230983"/>
              <a:gd name="connsiteX1145" fmla="*/ 461390 w 6653348"/>
              <a:gd name="connsiteY1145" fmla="*/ 3195431 h 6230983"/>
              <a:gd name="connsiteX1146" fmla="*/ 474066 w 6653348"/>
              <a:gd name="connsiteY1146" fmla="*/ 3188034 h 6230983"/>
              <a:gd name="connsiteX1147" fmla="*/ 478291 w 6653348"/>
              <a:gd name="connsiteY1147" fmla="*/ 3185569 h 6230983"/>
              <a:gd name="connsiteX1148" fmla="*/ 481671 w 6653348"/>
              <a:gd name="connsiteY1148" fmla="*/ 3185569 h 6230983"/>
              <a:gd name="connsiteX1149" fmla="*/ 486741 w 6653348"/>
              <a:gd name="connsiteY1149" fmla="*/ 3185569 h 6230983"/>
              <a:gd name="connsiteX1150" fmla="*/ 491813 w 6653348"/>
              <a:gd name="connsiteY1150" fmla="*/ 3190501 h 6230983"/>
              <a:gd name="connsiteX1151" fmla="*/ 501952 w 6653348"/>
              <a:gd name="connsiteY1151" fmla="*/ 3205293 h 6230983"/>
              <a:gd name="connsiteX1152" fmla="*/ 527303 w 6653348"/>
              <a:gd name="connsiteY1152" fmla="*/ 3210224 h 6230983"/>
              <a:gd name="connsiteX1153" fmla="*/ 496882 w 6653348"/>
              <a:gd name="connsiteY1153" fmla="*/ 3195431 h 6230983"/>
              <a:gd name="connsiteX1154" fmla="*/ 491813 w 6653348"/>
              <a:gd name="connsiteY1154" fmla="*/ 3190501 h 6230983"/>
              <a:gd name="connsiteX1155" fmla="*/ 491812 w 6653348"/>
              <a:gd name="connsiteY1155" fmla="*/ 3190500 h 6230983"/>
              <a:gd name="connsiteX1156" fmla="*/ 486741 w 6653348"/>
              <a:gd name="connsiteY1156" fmla="*/ 3185569 h 6230983"/>
              <a:gd name="connsiteX1157" fmla="*/ 483573 w 6653348"/>
              <a:gd name="connsiteY1157" fmla="*/ 3182486 h 6230983"/>
              <a:gd name="connsiteX1158" fmla="*/ 486741 w 6653348"/>
              <a:gd name="connsiteY1158" fmla="*/ 3180637 h 6230983"/>
              <a:gd name="connsiteX1159" fmla="*/ 489277 w 6653348"/>
              <a:gd name="connsiteY1159" fmla="*/ 3175706 h 6230983"/>
              <a:gd name="connsiteX1160" fmla="*/ 496882 w 6653348"/>
              <a:gd name="connsiteY1160" fmla="*/ 3165844 h 6230983"/>
              <a:gd name="connsiteX1161" fmla="*/ 501952 w 6653348"/>
              <a:gd name="connsiteY1161" fmla="*/ 3165844 h 6230983"/>
              <a:gd name="connsiteX1162" fmla="*/ 496882 w 6653348"/>
              <a:gd name="connsiteY1162" fmla="*/ 3170775 h 6230983"/>
              <a:gd name="connsiteX1163" fmla="*/ 491812 w 6653348"/>
              <a:gd name="connsiteY1163" fmla="*/ 3170775 h 6230983"/>
              <a:gd name="connsiteX1164" fmla="*/ 489277 w 6653348"/>
              <a:gd name="connsiteY1164" fmla="*/ 3175706 h 6230983"/>
              <a:gd name="connsiteX1165" fmla="*/ 486741 w 6653348"/>
              <a:gd name="connsiteY1165" fmla="*/ 3177350 h 6230983"/>
              <a:gd name="connsiteX1166" fmla="*/ 486741 w 6653348"/>
              <a:gd name="connsiteY1166" fmla="*/ 3175706 h 6230983"/>
              <a:gd name="connsiteX1167" fmla="*/ 496882 w 6653348"/>
              <a:gd name="connsiteY1167" fmla="*/ 3165844 h 6230983"/>
              <a:gd name="connsiteX1168" fmla="*/ 6596356 w 6653348"/>
              <a:gd name="connsiteY1168" fmla="*/ 2874901 h 6230983"/>
              <a:gd name="connsiteX1169" fmla="*/ 6596356 w 6653348"/>
              <a:gd name="connsiteY1169" fmla="*/ 2874901 h 6230983"/>
              <a:gd name="connsiteX1170" fmla="*/ 6653348 w 6653348"/>
              <a:gd name="connsiteY1170" fmla="*/ 2859796 h 6230983"/>
              <a:gd name="connsiteX1171" fmla="*/ 6653348 w 6653348"/>
              <a:gd name="connsiteY1171" fmla="*/ 2866272 h 6230983"/>
              <a:gd name="connsiteX1172" fmla="*/ 6607130 w 6653348"/>
              <a:gd name="connsiteY1172" fmla="*/ 2881066 h 6230983"/>
              <a:gd name="connsiteX1173" fmla="*/ 6545653 w 6653348"/>
              <a:gd name="connsiteY1173" fmla="*/ 2904489 h 6230983"/>
              <a:gd name="connsiteX1174" fmla="*/ 6520303 w 6653348"/>
              <a:gd name="connsiteY1174" fmla="*/ 2909420 h 6230983"/>
              <a:gd name="connsiteX1175" fmla="*/ 6611567 w 6653348"/>
              <a:gd name="connsiteY1175" fmla="*/ 2874901 h 6230983"/>
              <a:gd name="connsiteX1176" fmla="*/ 6651495 w 6653348"/>
              <a:gd name="connsiteY1176" fmla="*/ 2860724 h 6230983"/>
              <a:gd name="connsiteX1177" fmla="*/ 6653348 w 6653348"/>
              <a:gd name="connsiteY1177" fmla="*/ 2855747 h 6230983"/>
              <a:gd name="connsiteX1178" fmla="*/ 6653348 w 6653348"/>
              <a:gd name="connsiteY1178" fmla="*/ 2855859 h 6230983"/>
              <a:gd name="connsiteX1179" fmla="*/ 6641988 w 6653348"/>
              <a:gd name="connsiteY1179" fmla="*/ 2860108 h 6230983"/>
              <a:gd name="connsiteX1180" fmla="*/ 6596356 w 6653348"/>
              <a:gd name="connsiteY1180" fmla="*/ 2874901 h 6230983"/>
              <a:gd name="connsiteX1181" fmla="*/ 6632481 w 6653348"/>
              <a:gd name="connsiteY1181" fmla="*/ 2862574 h 6230983"/>
              <a:gd name="connsiteX1182" fmla="*/ 2377933 w 6653348"/>
              <a:gd name="connsiteY1182" fmla="*/ 2840383 h 6230983"/>
              <a:gd name="connsiteX1183" fmla="*/ 2484408 w 6653348"/>
              <a:gd name="connsiteY1183" fmla="*/ 2904489 h 6230983"/>
              <a:gd name="connsiteX1184" fmla="*/ 2423565 w 6653348"/>
              <a:gd name="connsiteY1184" fmla="*/ 2889695 h 6230983"/>
              <a:gd name="connsiteX1185" fmla="*/ 2372863 w 6653348"/>
              <a:gd name="connsiteY1185" fmla="*/ 2865039 h 6230983"/>
              <a:gd name="connsiteX1186" fmla="*/ 2377933 w 6653348"/>
              <a:gd name="connsiteY1186" fmla="*/ 2840383 h 6230983"/>
              <a:gd name="connsiteX1187" fmla="*/ 343865 w 6653348"/>
              <a:gd name="connsiteY1187" fmla="*/ 2832213 h 6230983"/>
              <a:gd name="connsiteX1188" fmla="*/ 324494 w 6653348"/>
              <a:gd name="connsiteY1188" fmla="*/ 2884764 h 6230983"/>
              <a:gd name="connsiteX1189" fmla="*/ 339467 w 6653348"/>
              <a:gd name="connsiteY1189" fmla="*/ 2840383 h 6230983"/>
              <a:gd name="connsiteX1190" fmla="*/ 344942 w 6653348"/>
              <a:gd name="connsiteY1190" fmla="*/ 2829290 h 6230983"/>
              <a:gd name="connsiteX1191" fmla="*/ 344775 w 6653348"/>
              <a:gd name="connsiteY1191" fmla="*/ 2830521 h 6230983"/>
              <a:gd name="connsiteX1192" fmla="*/ 343865 w 6653348"/>
              <a:gd name="connsiteY1192" fmla="*/ 2832213 h 6230983"/>
              <a:gd name="connsiteX1193" fmla="*/ 6653348 w 6653348"/>
              <a:gd name="connsiteY1193" fmla="*/ 2817896 h 6230983"/>
              <a:gd name="connsiteX1194" fmla="*/ 6653348 w 6653348"/>
              <a:gd name="connsiteY1194" fmla="*/ 2823301 h 6230983"/>
              <a:gd name="connsiteX1195" fmla="*/ 6627411 w 6653348"/>
              <a:gd name="connsiteY1195" fmla="*/ 2830983 h 6230983"/>
              <a:gd name="connsiteX1196" fmla="*/ 6530443 w 6653348"/>
              <a:gd name="connsiteY1196" fmla="*/ 2860108 h 6230983"/>
              <a:gd name="connsiteX1197" fmla="*/ 6621707 w 6653348"/>
              <a:gd name="connsiteY1197" fmla="*/ 2825590 h 6230983"/>
              <a:gd name="connsiteX1198" fmla="*/ 507022 w 6653348"/>
              <a:gd name="connsiteY1198" fmla="*/ 2722034 h 6230983"/>
              <a:gd name="connsiteX1199" fmla="*/ 486741 w 6653348"/>
              <a:gd name="connsiteY1199" fmla="*/ 2791071 h 6230983"/>
              <a:gd name="connsiteX1200" fmla="*/ 466460 w 6653348"/>
              <a:gd name="connsiteY1200" fmla="*/ 2845314 h 6230983"/>
              <a:gd name="connsiteX1201" fmla="*/ 491812 w 6653348"/>
              <a:gd name="connsiteY1201" fmla="*/ 2766415 h 6230983"/>
              <a:gd name="connsiteX1202" fmla="*/ 507022 w 6653348"/>
              <a:gd name="connsiteY1202" fmla="*/ 2722034 h 6230983"/>
              <a:gd name="connsiteX1203" fmla="*/ 2928557 w 6653348"/>
              <a:gd name="connsiteY1203" fmla="*/ 2614535 h 6230983"/>
              <a:gd name="connsiteX1204" fmla="*/ 2879885 w 6653348"/>
              <a:gd name="connsiteY1204" fmla="*/ 2652997 h 6230983"/>
              <a:gd name="connsiteX1205" fmla="*/ 2919179 w 6653348"/>
              <a:gd name="connsiteY1205" fmla="*/ 2620944 h 6230983"/>
              <a:gd name="connsiteX1206" fmla="*/ 2884955 w 6653348"/>
              <a:gd name="connsiteY1206" fmla="*/ 2386710 h 6230983"/>
              <a:gd name="connsiteX1207" fmla="*/ 2879885 w 6653348"/>
              <a:gd name="connsiteY1207" fmla="*/ 2406436 h 6230983"/>
              <a:gd name="connsiteX1208" fmla="*/ 2879885 w 6653348"/>
              <a:gd name="connsiteY1208" fmla="*/ 2460679 h 6230983"/>
              <a:gd name="connsiteX1209" fmla="*/ 2879885 w 6653348"/>
              <a:gd name="connsiteY1209" fmla="*/ 2485335 h 6230983"/>
              <a:gd name="connsiteX1210" fmla="*/ 2874815 w 6653348"/>
              <a:gd name="connsiteY1210" fmla="*/ 2421229 h 6230983"/>
              <a:gd name="connsiteX1211" fmla="*/ 2905236 w 6653348"/>
              <a:gd name="connsiteY1211" fmla="*/ 2317674 h 6230983"/>
              <a:gd name="connsiteX1212" fmla="*/ 2895095 w 6653348"/>
              <a:gd name="connsiteY1212" fmla="*/ 2352192 h 6230983"/>
              <a:gd name="connsiteX1213" fmla="*/ 2884955 w 6653348"/>
              <a:gd name="connsiteY1213" fmla="*/ 2386710 h 6230983"/>
              <a:gd name="connsiteX1214" fmla="*/ 2895095 w 6653348"/>
              <a:gd name="connsiteY1214" fmla="*/ 2347261 h 6230983"/>
              <a:gd name="connsiteX1215" fmla="*/ 2905236 w 6653348"/>
              <a:gd name="connsiteY1215" fmla="*/ 2317674 h 6230983"/>
              <a:gd name="connsiteX1216" fmla="*/ 3199309 w 6653348"/>
              <a:gd name="connsiteY1216" fmla="*/ 1809758 h 6230983"/>
              <a:gd name="connsiteX1217" fmla="*/ 3219589 w 6653348"/>
              <a:gd name="connsiteY1217" fmla="*/ 1814689 h 6230983"/>
              <a:gd name="connsiteX1218" fmla="*/ 3214519 w 6653348"/>
              <a:gd name="connsiteY1218" fmla="*/ 1814689 h 6230983"/>
              <a:gd name="connsiteX1219" fmla="*/ 3194239 w 6653348"/>
              <a:gd name="connsiteY1219" fmla="*/ 1819620 h 6230983"/>
              <a:gd name="connsiteX1220" fmla="*/ 3199309 w 6653348"/>
              <a:gd name="connsiteY1220" fmla="*/ 1809758 h 6230983"/>
              <a:gd name="connsiteX1221" fmla="*/ 3219589 w 6653348"/>
              <a:gd name="connsiteY1221" fmla="*/ 1804827 h 6230983"/>
              <a:gd name="connsiteX1222" fmla="*/ 3224660 w 6653348"/>
              <a:gd name="connsiteY1222" fmla="*/ 1809758 h 6230983"/>
              <a:gd name="connsiteX1223" fmla="*/ 3219589 w 6653348"/>
              <a:gd name="connsiteY1223" fmla="*/ 1809758 h 6230983"/>
              <a:gd name="connsiteX1224" fmla="*/ 3219589 w 6653348"/>
              <a:gd name="connsiteY1224" fmla="*/ 1804827 h 6230983"/>
              <a:gd name="connsiteX1225" fmla="*/ 3173957 w 6653348"/>
              <a:gd name="connsiteY1225" fmla="*/ 1785102 h 6230983"/>
              <a:gd name="connsiteX1226" fmla="*/ 3184098 w 6653348"/>
              <a:gd name="connsiteY1226" fmla="*/ 1785102 h 6230983"/>
              <a:gd name="connsiteX1227" fmla="*/ 3184098 w 6653348"/>
              <a:gd name="connsiteY1227" fmla="*/ 1785102 h 6230983"/>
              <a:gd name="connsiteX1228" fmla="*/ 3178013 w 6653348"/>
              <a:gd name="connsiteY1228" fmla="*/ 1787075 h 6230983"/>
              <a:gd name="connsiteX1229" fmla="*/ 3295643 w 6653348"/>
              <a:gd name="connsiteY1229" fmla="*/ 1750583 h 6230983"/>
              <a:gd name="connsiteX1230" fmla="*/ 3300713 w 6653348"/>
              <a:gd name="connsiteY1230" fmla="*/ 1760446 h 6230983"/>
              <a:gd name="connsiteX1231" fmla="*/ 3295643 w 6653348"/>
              <a:gd name="connsiteY1231" fmla="*/ 1750583 h 6230983"/>
              <a:gd name="connsiteX1232" fmla="*/ 3295643 w 6653348"/>
              <a:gd name="connsiteY1232" fmla="*/ 1740721 h 6230983"/>
              <a:gd name="connsiteX1233" fmla="*/ 3300713 w 6653348"/>
              <a:gd name="connsiteY1233" fmla="*/ 1750583 h 6230983"/>
              <a:gd name="connsiteX1234" fmla="*/ 3295643 w 6653348"/>
              <a:gd name="connsiteY1234" fmla="*/ 1750583 h 6230983"/>
              <a:gd name="connsiteX1235" fmla="*/ 3295643 w 6653348"/>
              <a:gd name="connsiteY1235" fmla="*/ 1740721 h 6230983"/>
              <a:gd name="connsiteX1236" fmla="*/ 3091060 w 6653348"/>
              <a:gd name="connsiteY1236" fmla="*/ 1630755 h 6230983"/>
              <a:gd name="connsiteX1237" fmla="*/ 3092834 w 6653348"/>
              <a:gd name="connsiteY1237" fmla="*/ 1635933 h 6230983"/>
              <a:gd name="connsiteX1238" fmla="*/ 3097904 w 6653348"/>
              <a:gd name="connsiteY1238" fmla="*/ 1661822 h 6230983"/>
              <a:gd name="connsiteX1239" fmla="*/ 3092834 w 6653348"/>
              <a:gd name="connsiteY1239" fmla="*/ 1648877 h 6230983"/>
              <a:gd name="connsiteX1240" fmla="*/ 3088707 w 6653348"/>
              <a:gd name="connsiteY1240" fmla="*/ 1635331 h 6230983"/>
              <a:gd name="connsiteX1241" fmla="*/ 3089032 w 6653348"/>
              <a:gd name="connsiteY1241" fmla="*/ 1634700 h 6230983"/>
              <a:gd name="connsiteX1242" fmla="*/ 3097904 w 6653348"/>
              <a:gd name="connsiteY1242" fmla="*/ 1617440 h 6230983"/>
              <a:gd name="connsiteX1243" fmla="*/ 3091060 w 6653348"/>
              <a:gd name="connsiteY1243" fmla="*/ 1630755 h 6230983"/>
              <a:gd name="connsiteX1244" fmla="*/ 3090774 w 6653348"/>
              <a:gd name="connsiteY1244" fmla="*/ 1629923 h 6230983"/>
              <a:gd name="connsiteX1245" fmla="*/ 3087764 w 6653348"/>
              <a:gd name="connsiteY1245" fmla="*/ 1632234 h 6230983"/>
              <a:gd name="connsiteX1246" fmla="*/ 3088707 w 6653348"/>
              <a:gd name="connsiteY1246" fmla="*/ 1635331 h 6230983"/>
              <a:gd name="connsiteX1247" fmla="*/ 3087764 w 6653348"/>
              <a:gd name="connsiteY1247" fmla="*/ 1637165 h 6230983"/>
              <a:gd name="connsiteX1248" fmla="*/ 3082693 w 6653348"/>
              <a:gd name="connsiteY1248" fmla="*/ 1627303 h 6230983"/>
              <a:gd name="connsiteX1249" fmla="*/ 3097904 w 6653348"/>
              <a:gd name="connsiteY1249" fmla="*/ 1617440 h 6230983"/>
              <a:gd name="connsiteX1250" fmla="*/ 3528873 w 6653348"/>
              <a:gd name="connsiteY1250" fmla="*/ 1607578 h 6230983"/>
              <a:gd name="connsiteX1251" fmla="*/ 3533943 w 6653348"/>
              <a:gd name="connsiteY1251" fmla="*/ 1607578 h 6230983"/>
              <a:gd name="connsiteX1252" fmla="*/ 3533943 w 6653348"/>
              <a:gd name="connsiteY1252" fmla="*/ 1612509 h 6230983"/>
              <a:gd name="connsiteX1253" fmla="*/ 3528873 w 6653348"/>
              <a:gd name="connsiteY1253" fmla="*/ 1607578 h 6230983"/>
              <a:gd name="connsiteX1254" fmla="*/ 3540280 w 6653348"/>
              <a:gd name="connsiteY1254" fmla="*/ 1597716 h 6230983"/>
              <a:gd name="connsiteX1255" fmla="*/ 3544083 w 6653348"/>
              <a:gd name="connsiteY1255" fmla="*/ 1612509 h 6230983"/>
              <a:gd name="connsiteX1256" fmla="*/ 3539013 w 6653348"/>
              <a:gd name="connsiteY1256" fmla="*/ 1612509 h 6230983"/>
              <a:gd name="connsiteX1257" fmla="*/ 3539013 w 6653348"/>
              <a:gd name="connsiteY1257" fmla="*/ 1602647 h 6230983"/>
              <a:gd name="connsiteX1258" fmla="*/ 3540280 w 6653348"/>
              <a:gd name="connsiteY1258" fmla="*/ 1597715 h 6230983"/>
              <a:gd name="connsiteX1259" fmla="*/ 3540281 w 6653348"/>
              <a:gd name="connsiteY1259" fmla="*/ 1597715 h 6230983"/>
              <a:gd name="connsiteX1260" fmla="*/ 3540280 w 6653348"/>
              <a:gd name="connsiteY1260" fmla="*/ 1597716 h 6230983"/>
              <a:gd name="connsiteX1261" fmla="*/ 3108045 w 6653348"/>
              <a:gd name="connsiteY1261" fmla="*/ 1573060 h 6230983"/>
              <a:gd name="connsiteX1262" fmla="*/ 3111214 w 6653348"/>
              <a:gd name="connsiteY1262" fmla="*/ 1576142 h 6230983"/>
              <a:gd name="connsiteX1263" fmla="*/ 3113115 w 6653348"/>
              <a:gd name="connsiteY1263" fmla="*/ 1577991 h 6230983"/>
              <a:gd name="connsiteX1264" fmla="*/ 3108045 w 6653348"/>
              <a:gd name="connsiteY1264" fmla="*/ 1577991 h 6230983"/>
              <a:gd name="connsiteX1265" fmla="*/ 3559294 w 6653348"/>
              <a:gd name="connsiteY1265" fmla="*/ 1568128 h 6230983"/>
              <a:gd name="connsiteX1266" fmla="*/ 3569435 w 6653348"/>
              <a:gd name="connsiteY1266" fmla="*/ 1573060 h 6230983"/>
              <a:gd name="connsiteX1267" fmla="*/ 3559294 w 6653348"/>
              <a:gd name="connsiteY1267" fmla="*/ 1577991 h 6230983"/>
              <a:gd name="connsiteX1268" fmla="*/ 3559294 w 6653348"/>
              <a:gd name="connsiteY1268" fmla="*/ 1568128 h 6230983"/>
              <a:gd name="connsiteX1269" fmla="*/ 3564365 w 6653348"/>
              <a:gd name="connsiteY1269" fmla="*/ 1563197 h 6230983"/>
              <a:gd name="connsiteX1270" fmla="*/ 3564365 w 6653348"/>
              <a:gd name="connsiteY1270" fmla="*/ 1568128 h 6230983"/>
              <a:gd name="connsiteX1271" fmla="*/ 3559294 w 6653348"/>
              <a:gd name="connsiteY1271" fmla="*/ 1568128 h 6230983"/>
              <a:gd name="connsiteX1272" fmla="*/ 3564365 w 6653348"/>
              <a:gd name="connsiteY1272" fmla="*/ 1563197 h 6230983"/>
              <a:gd name="connsiteX1273" fmla="*/ 3097904 w 6653348"/>
              <a:gd name="connsiteY1273" fmla="*/ 1563197 h 6230983"/>
              <a:gd name="connsiteX1274" fmla="*/ 3099805 w 6653348"/>
              <a:gd name="connsiteY1274" fmla="*/ 1565046 h 6230983"/>
              <a:gd name="connsiteX1275" fmla="*/ 3108045 w 6653348"/>
              <a:gd name="connsiteY1275" fmla="*/ 1573060 h 6230983"/>
              <a:gd name="connsiteX1276" fmla="*/ 3108045 w 6653348"/>
              <a:gd name="connsiteY1276" fmla="*/ 1573060 h 6230983"/>
              <a:gd name="connsiteX1277" fmla="*/ 1616174 w 6653348"/>
              <a:gd name="connsiteY1277" fmla="*/ 1512692 h 6230983"/>
              <a:gd name="connsiteX1278" fmla="*/ 1617400 w 6653348"/>
              <a:gd name="connsiteY1278" fmla="*/ 1513885 h 6230983"/>
              <a:gd name="connsiteX1279" fmla="*/ 1615479 w 6653348"/>
              <a:gd name="connsiteY1279" fmla="*/ 1512950 h 6230983"/>
              <a:gd name="connsiteX1280" fmla="*/ 1627541 w 6653348"/>
              <a:gd name="connsiteY1280" fmla="*/ 1504022 h 6230983"/>
              <a:gd name="connsiteX1281" fmla="*/ 1620015 w 6653348"/>
              <a:gd name="connsiteY1281" fmla="*/ 1511265 h 6230983"/>
              <a:gd name="connsiteX1282" fmla="*/ 1616174 w 6653348"/>
              <a:gd name="connsiteY1282" fmla="*/ 1512692 h 6230983"/>
              <a:gd name="connsiteX1283" fmla="*/ 1612330 w 6653348"/>
              <a:gd name="connsiteY1283" fmla="*/ 1508954 h 6230983"/>
              <a:gd name="connsiteX1284" fmla="*/ 1627541 w 6653348"/>
              <a:gd name="connsiteY1284" fmla="*/ 1504022 h 6230983"/>
              <a:gd name="connsiteX1285" fmla="*/ 3172830 w 6653348"/>
              <a:gd name="connsiteY1285" fmla="*/ 1493064 h 6230983"/>
              <a:gd name="connsiteX1286" fmla="*/ 3173957 w 6653348"/>
              <a:gd name="connsiteY1286" fmla="*/ 1494160 h 6230983"/>
              <a:gd name="connsiteX1287" fmla="*/ 3172113 w 6653348"/>
              <a:gd name="connsiteY1287" fmla="*/ 1493263 h 6230983"/>
              <a:gd name="connsiteX1288" fmla="*/ 3168887 w 6653348"/>
              <a:gd name="connsiteY1288" fmla="*/ 1489229 h 6230983"/>
              <a:gd name="connsiteX1289" fmla="*/ 3179028 w 6653348"/>
              <a:gd name="connsiteY1289" fmla="*/ 1489229 h 6230983"/>
              <a:gd name="connsiteX1290" fmla="*/ 3177760 w 6653348"/>
              <a:gd name="connsiteY1290" fmla="*/ 1491694 h 6230983"/>
              <a:gd name="connsiteX1291" fmla="*/ 3172830 w 6653348"/>
              <a:gd name="connsiteY1291" fmla="*/ 1493064 h 6230983"/>
              <a:gd name="connsiteX1292" fmla="*/ 3163817 w 6653348"/>
              <a:gd name="connsiteY1292" fmla="*/ 1484297 h 6230983"/>
              <a:gd name="connsiteX1293" fmla="*/ 3163817 w 6653348"/>
              <a:gd name="connsiteY1293" fmla="*/ 1489229 h 6230983"/>
              <a:gd name="connsiteX1294" fmla="*/ 3163817 w 6653348"/>
              <a:gd name="connsiteY1294" fmla="*/ 1484297 h 6230983"/>
              <a:gd name="connsiteX1295" fmla="*/ 3158747 w 6653348"/>
              <a:gd name="connsiteY1295" fmla="*/ 1479366 h 6230983"/>
              <a:gd name="connsiteX1296" fmla="*/ 3163817 w 6653348"/>
              <a:gd name="connsiteY1296" fmla="*/ 1484297 h 6230983"/>
              <a:gd name="connsiteX1297" fmla="*/ 3158747 w 6653348"/>
              <a:gd name="connsiteY1297" fmla="*/ 1484297 h 6230983"/>
              <a:gd name="connsiteX1298" fmla="*/ 3158747 w 6653348"/>
              <a:gd name="connsiteY1298" fmla="*/ 1479366 h 6230983"/>
              <a:gd name="connsiteX1299" fmla="*/ 3148607 w 6653348"/>
              <a:gd name="connsiteY1299" fmla="*/ 1479366 h 6230983"/>
              <a:gd name="connsiteX1300" fmla="*/ 3150508 w 6653348"/>
              <a:gd name="connsiteY1300" fmla="*/ 1479983 h 6230983"/>
              <a:gd name="connsiteX1301" fmla="*/ 3150128 w 6653348"/>
              <a:gd name="connsiteY1301" fmla="*/ 1480846 h 6230983"/>
              <a:gd name="connsiteX1302" fmla="*/ 3153677 w 6653348"/>
              <a:gd name="connsiteY1302" fmla="*/ 1474435 h 6230983"/>
              <a:gd name="connsiteX1303" fmla="*/ 3153677 w 6653348"/>
              <a:gd name="connsiteY1303" fmla="*/ 1479366 h 6230983"/>
              <a:gd name="connsiteX1304" fmla="*/ 3153677 w 6653348"/>
              <a:gd name="connsiteY1304" fmla="*/ 1474435 h 6230983"/>
              <a:gd name="connsiteX1305" fmla="*/ 3148607 w 6653348"/>
              <a:gd name="connsiteY1305" fmla="*/ 1469504 h 6230983"/>
              <a:gd name="connsiteX1306" fmla="*/ 3153677 w 6653348"/>
              <a:gd name="connsiteY1306" fmla="*/ 1474435 h 6230983"/>
              <a:gd name="connsiteX1307" fmla="*/ 3148607 w 6653348"/>
              <a:gd name="connsiteY1307" fmla="*/ 1474435 h 6230983"/>
              <a:gd name="connsiteX1308" fmla="*/ 3148607 w 6653348"/>
              <a:gd name="connsiteY1308" fmla="*/ 1469504 h 6230983"/>
              <a:gd name="connsiteX1309" fmla="*/ 3493381 w 6653348"/>
              <a:gd name="connsiteY1309" fmla="*/ 1439916 h 6230983"/>
              <a:gd name="connsiteX1310" fmla="*/ 3503522 w 6653348"/>
              <a:gd name="connsiteY1310" fmla="*/ 1439916 h 6230983"/>
              <a:gd name="connsiteX1311" fmla="*/ 3503522 w 6653348"/>
              <a:gd name="connsiteY1311" fmla="*/ 1444848 h 6230983"/>
              <a:gd name="connsiteX1312" fmla="*/ 3503522 w 6653348"/>
              <a:gd name="connsiteY1312" fmla="*/ 1449779 h 6230983"/>
              <a:gd name="connsiteX1313" fmla="*/ 3498451 w 6653348"/>
              <a:gd name="connsiteY1313" fmla="*/ 1449779 h 6230983"/>
              <a:gd name="connsiteX1314" fmla="*/ 3493381 w 6653348"/>
              <a:gd name="connsiteY1314" fmla="*/ 1449779 h 6230983"/>
              <a:gd name="connsiteX1315" fmla="*/ 3493381 w 6653348"/>
              <a:gd name="connsiteY1315" fmla="*/ 1444848 h 6230983"/>
              <a:gd name="connsiteX1316" fmla="*/ 3488311 w 6653348"/>
              <a:gd name="connsiteY1316" fmla="*/ 1449779 h 6230983"/>
              <a:gd name="connsiteX1317" fmla="*/ 3493381 w 6653348"/>
              <a:gd name="connsiteY1317" fmla="*/ 1439916 h 6230983"/>
              <a:gd name="connsiteX1318" fmla="*/ 3331134 w 6653348"/>
              <a:gd name="connsiteY1318" fmla="*/ 1425123 h 6230983"/>
              <a:gd name="connsiteX1319" fmla="*/ 3336205 w 6653348"/>
              <a:gd name="connsiteY1319" fmla="*/ 1430054 h 6230983"/>
              <a:gd name="connsiteX1320" fmla="*/ 3331134 w 6653348"/>
              <a:gd name="connsiteY1320" fmla="*/ 1425123 h 6230983"/>
              <a:gd name="connsiteX1321" fmla="*/ 3493381 w 6653348"/>
              <a:gd name="connsiteY1321" fmla="*/ 1420192 h 6230983"/>
              <a:gd name="connsiteX1322" fmla="*/ 3483241 w 6653348"/>
              <a:gd name="connsiteY1322" fmla="*/ 1444848 h 6230983"/>
              <a:gd name="connsiteX1323" fmla="*/ 3478171 w 6653348"/>
              <a:gd name="connsiteY1323" fmla="*/ 1444848 h 6230983"/>
              <a:gd name="connsiteX1324" fmla="*/ 3493381 w 6653348"/>
              <a:gd name="connsiteY1324" fmla="*/ 1420192 h 6230983"/>
              <a:gd name="connsiteX1325" fmla="*/ 3462960 w 6653348"/>
              <a:gd name="connsiteY1325" fmla="*/ 1415260 h 6230983"/>
              <a:gd name="connsiteX1326" fmla="*/ 3468030 w 6653348"/>
              <a:gd name="connsiteY1326" fmla="*/ 1415260 h 6230983"/>
              <a:gd name="connsiteX1327" fmla="*/ 3468030 w 6653348"/>
              <a:gd name="connsiteY1327" fmla="*/ 1420192 h 6230983"/>
              <a:gd name="connsiteX1328" fmla="*/ 3462960 w 6653348"/>
              <a:gd name="connsiteY1328" fmla="*/ 1415260 h 6230983"/>
              <a:gd name="connsiteX1329" fmla="*/ 3336205 w 6653348"/>
              <a:gd name="connsiteY1329" fmla="*/ 1400467 h 6230983"/>
              <a:gd name="connsiteX1330" fmla="*/ 3336205 w 6653348"/>
              <a:gd name="connsiteY1330" fmla="*/ 1405398 h 6230983"/>
              <a:gd name="connsiteX1331" fmla="*/ 3336205 w 6653348"/>
              <a:gd name="connsiteY1331" fmla="*/ 1400467 h 6230983"/>
              <a:gd name="connsiteX1332" fmla="*/ 3662082 w 6653348"/>
              <a:gd name="connsiteY1332" fmla="*/ 1396882 h 6230983"/>
              <a:gd name="connsiteX1333" fmla="*/ 3665769 w 6653348"/>
              <a:gd name="connsiteY1333" fmla="*/ 1410329 h 6230983"/>
              <a:gd name="connsiteX1334" fmla="*/ 3662272 w 6653348"/>
              <a:gd name="connsiteY1334" fmla="*/ 1397746 h 6230983"/>
              <a:gd name="connsiteX1335" fmla="*/ 3659685 w 6653348"/>
              <a:gd name="connsiteY1335" fmla="*/ 1388138 h 6230983"/>
              <a:gd name="connsiteX1336" fmla="*/ 3660699 w 6653348"/>
              <a:gd name="connsiteY1336" fmla="*/ 1390604 h 6230983"/>
              <a:gd name="connsiteX1337" fmla="*/ 3662082 w 6653348"/>
              <a:gd name="connsiteY1337" fmla="*/ 1396882 h 6230983"/>
              <a:gd name="connsiteX1338" fmla="*/ 3660699 w 6653348"/>
              <a:gd name="connsiteY1338" fmla="*/ 1336361 h 6230983"/>
              <a:gd name="connsiteX1339" fmla="*/ 3660927 w 6653348"/>
              <a:gd name="connsiteY1339" fmla="*/ 1338062 h 6230983"/>
              <a:gd name="connsiteX1340" fmla="*/ 3660778 w 6653348"/>
              <a:gd name="connsiteY1340" fmla="*/ 1339366 h 6230983"/>
              <a:gd name="connsiteX1341" fmla="*/ 3660699 w 6653348"/>
              <a:gd name="connsiteY1341" fmla="*/ 1336361 h 6230983"/>
              <a:gd name="connsiteX1342" fmla="*/ 3640418 w 6653348"/>
              <a:gd name="connsiteY1342" fmla="*/ 1336361 h 6230983"/>
              <a:gd name="connsiteX1343" fmla="*/ 3650820 w 6653348"/>
              <a:gd name="connsiteY1343" fmla="*/ 1396100 h 6230983"/>
              <a:gd name="connsiteX1344" fmla="*/ 3650558 w 6653348"/>
              <a:gd name="connsiteY1344" fmla="*/ 1395535 h 6230983"/>
              <a:gd name="connsiteX1345" fmla="*/ 3645488 w 6653348"/>
              <a:gd name="connsiteY1345" fmla="*/ 1390604 h 6230983"/>
              <a:gd name="connsiteX1346" fmla="*/ 3645488 w 6653348"/>
              <a:gd name="connsiteY1346" fmla="*/ 1385673 h 6230983"/>
              <a:gd name="connsiteX1347" fmla="*/ 3640418 w 6653348"/>
              <a:gd name="connsiteY1347" fmla="*/ 1336361 h 6230983"/>
              <a:gd name="connsiteX1348" fmla="*/ 2606093 w 6653348"/>
              <a:gd name="connsiteY1348" fmla="*/ 1109525 h 6230983"/>
              <a:gd name="connsiteX1349" fmla="*/ 2621304 w 6653348"/>
              <a:gd name="connsiteY1349" fmla="*/ 1114456 h 6230983"/>
              <a:gd name="connsiteX1350" fmla="*/ 2601023 w 6653348"/>
              <a:gd name="connsiteY1350" fmla="*/ 1124318 h 6230983"/>
              <a:gd name="connsiteX1351" fmla="*/ 2565531 w 6653348"/>
              <a:gd name="connsiteY1351" fmla="*/ 1144043 h 6230983"/>
              <a:gd name="connsiteX1352" fmla="*/ 2560461 w 6653348"/>
              <a:gd name="connsiteY1352" fmla="*/ 1153906 h 6230983"/>
              <a:gd name="connsiteX1353" fmla="*/ 2535110 w 6653348"/>
              <a:gd name="connsiteY1353" fmla="*/ 1163768 h 6230983"/>
              <a:gd name="connsiteX1354" fmla="*/ 2524970 w 6653348"/>
              <a:gd name="connsiteY1354" fmla="*/ 1153906 h 6230983"/>
              <a:gd name="connsiteX1355" fmla="*/ 2504689 w 6653348"/>
              <a:gd name="connsiteY1355" fmla="*/ 1163768 h 6230983"/>
              <a:gd name="connsiteX1356" fmla="*/ 2494548 w 6653348"/>
              <a:gd name="connsiteY1356" fmla="*/ 1163768 h 6230983"/>
              <a:gd name="connsiteX1357" fmla="*/ 2489478 w 6653348"/>
              <a:gd name="connsiteY1357" fmla="*/ 1163768 h 6230983"/>
              <a:gd name="connsiteX1358" fmla="*/ 2499618 w 6653348"/>
              <a:gd name="connsiteY1358" fmla="*/ 1158837 h 6230983"/>
              <a:gd name="connsiteX1359" fmla="*/ 2514829 w 6653348"/>
              <a:gd name="connsiteY1359" fmla="*/ 1158837 h 6230983"/>
              <a:gd name="connsiteX1360" fmla="*/ 2555391 w 6653348"/>
              <a:gd name="connsiteY1360" fmla="*/ 1139112 h 6230983"/>
              <a:gd name="connsiteX1361" fmla="*/ 2606093 w 6653348"/>
              <a:gd name="connsiteY1361" fmla="*/ 1109525 h 6230983"/>
              <a:gd name="connsiteX1362" fmla="*/ 3893929 w 6653348"/>
              <a:gd name="connsiteY1362" fmla="*/ 1099662 h 6230983"/>
              <a:gd name="connsiteX1363" fmla="*/ 3878718 w 6653348"/>
              <a:gd name="connsiteY1363" fmla="*/ 1114456 h 6230983"/>
              <a:gd name="connsiteX1364" fmla="*/ 3888859 w 6653348"/>
              <a:gd name="connsiteY1364" fmla="*/ 1104594 h 6230983"/>
              <a:gd name="connsiteX1365" fmla="*/ 3893929 w 6653348"/>
              <a:gd name="connsiteY1365" fmla="*/ 1099662 h 6230983"/>
              <a:gd name="connsiteX1366" fmla="*/ 3898999 w 6653348"/>
              <a:gd name="connsiteY1366" fmla="*/ 1075006 h 6230983"/>
              <a:gd name="connsiteX1367" fmla="*/ 3893929 w 6653348"/>
              <a:gd name="connsiteY1367" fmla="*/ 1084869 h 6230983"/>
              <a:gd name="connsiteX1368" fmla="*/ 3888859 w 6653348"/>
              <a:gd name="connsiteY1368" fmla="*/ 1084869 h 6230983"/>
              <a:gd name="connsiteX1369" fmla="*/ 3898999 w 6653348"/>
              <a:gd name="connsiteY1369" fmla="*/ 1075006 h 6230983"/>
              <a:gd name="connsiteX1370" fmla="*/ 2748059 w 6653348"/>
              <a:gd name="connsiteY1370" fmla="*/ 1060213 h 6230983"/>
              <a:gd name="connsiteX1371" fmla="*/ 2737919 w 6653348"/>
              <a:gd name="connsiteY1371" fmla="*/ 1070075 h 6230983"/>
              <a:gd name="connsiteX1372" fmla="*/ 2732849 w 6653348"/>
              <a:gd name="connsiteY1372" fmla="*/ 1065144 h 6230983"/>
              <a:gd name="connsiteX1373" fmla="*/ 2748059 w 6653348"/>
              <a:gd name="connsiteY1373" fmla="*/ 1060213 h 6230983"/>
              <a:gd name="connsiteX1374" fmla="*/ 2748059 w 6653348"/>
              <a:gd name="connsiteY1374" fmla="*/ 1060213 h 6230983"/>
              <a:gd name="connsiteX1375" fmla="*/ 2758200 w 6653348"/>
              <a:gd name="connsiteY1375" fmla="*/ 1060213 h 6230983"/>
              <a:gd name="connsiteX1376" fmla="*/ 2748059 w 6653348"/>
              <a:gd name="connsiteY1376" fmla="*/ 1065144 h 6230983"/>
              <a:gd name="connsiteX1377" fmla="*/ 2748059 w 6653348"/>
              <a:gd name="connsiteY1377" fmla="*/ 1060213 h 6230983"/>
              <a:gd name="connsiteX1378" fmla="*/ 2623839 w 6653348"/>
              <a:gd name="connsiteY1378" fmla="*/ 1058363 h 6230983"/>
              <a:gd name="connsiteX1379" fmla="*/ 2624419 w 6653348"/>
              <a:gd name="connsiteY1379" fmla="*/ 1058787 h 6230983"/>
              <a:gd name="connsiteX1380" fmla="*/ 2621304 w 6653348"/>
              <a:gd name="connsiteY1380" fmla="*/ 1060213 h 6230983"/>
              <a:gd name="connsiteX1381" fmla="*/ 2623839 w 6653348"/>
              <a:gd name="connsiteY1381" fmla="*/ 1058363 h 6230983"/>
              <a:gd name="connsiteX1382" fmla="*/ 3001570 w 6653348"/>
              <a:gd name="connsiteY1382" fmla="*/ 961588 h 6230983"/>
              <a:gd name="connsiteX1383" fmla="*/ 2991429 w 6653348"/>
              <a:gd name="connsiteY1383" fmla="*/ 976382 h 6230983"/>
              <a:gd name="connsiteX1384" fmla="*/ 3001570 w 6653348"/>
              <a:gd name="connsiteY1384" fmla="*/ 976382 h 6230983"/>
              <a:gd name="connsiteX1385" fmla="*/ 2996500 w 6653348"/>
              <a:gd name="connsiteY1385" fmla="*/ 991175 h 6230983"/>
              <a:gd name="connsiteX1386" fmla="*/ 2991429 w 6653348"/>
              <a:gd name="connsiteY1386" fmla="*/ 991175 h 6230983"/>
              <a:gd name="connsiteX1387" fmla="*/ 2996500 w 6653348"/>
              <a:gd name="connsiteY1387" fmla="*/ 996107 h 6230983"/>
              <a:gd name="connsiteX1388" fmla="*/ 3011711 w 6653348"/>
              <a:gd name="connsiteY1388" fmla="*/ 991175 h 6230983"/>
              <a:gd name="connsiteX1389" fmla="*/ 3006640 w 6653348"/>
              <a:gd name="connsiteY1389" fmla="*/ 991175 h 6230983"/>
              <a:gd name="connsiteX1390" fmla="*/ 3001570 w 6653348"/>
              <a:gd name="connsiteY1390" fmla="*/ 986244 h 6230983"/>
              <a:gd name="connsiteX1391" fmla="*/ 3011711 w 6653348"/>
              <a:gd name="connsiteY1391" fmla="*/ 986244 h 6230983"/>
              <a:gd name="connsiteX1392" fmla="*/ 3021851 w 6653348"/>
              <a:gd name="connsiteY1392" fmla="*/ 996107 h 6230983"/>
              <a:gd name="connsiteX1393" fmla="*/ 3011711 w 6653348"/>
              <a:gd name="connsiteY1393" fmla="*/ 1001038 h 6230983"/>
              <a:gd name="connsiteX1394" fmla="*/ 3001570 w 6653348"/>
              <a:gd name="connsiteY1394" fmla="*/ 996107 h 6230983"/>
              <a:gd name="connsiteX1395" fmla="*/ 3001570 w 6653348"/>
              <a:gd name="connsiteY1395" fmla="*/ 1001038 h 6230983"/>
              <a:gd name="connsiteX1396" fmla="*/ 2991429 w 6653348"/>
              <a:gd name="connsiteY1396" fmla="*/ 996107 h 6230983"/>
              <a:gd name="connsiteX1397" fmla="*/ 2986359 w 6653348"/>
              <a:gd name="connsiteY1397" fmla="*/ 1005969 h 6230983"/>
              <a:gd name="connsiteX1398" fmla="*/ 2986359 w 6653348"/>
              <a:gd name="connsiteY1398" fmla="*/ 996107 h 6230983"/>
              <a:gd name="connsiteX1399" fmla="*/ 2976219 w 6653348"/>
              <a:gd name="connsiteY1399" fmla="*/ 996107 h 6230983"/>
              <a:gd name="connsiteX1400" fmla="*/ 2971149 w 6653348"/>
              <a:gd name="connsiteY1400" fmla="*/ 1005969 h 6230983"/>
              <a:gd name="connsiteX1401" fmla="*/ 2966079 w 6653348"/>
              <a:gd name="connsiteY1401" fmla="*/ 1005969 h 6230983"/>
              <a:gd name="connsiteX1402" fmla="*/ 2955938 w 6653348"/>
              <a:gd name="connsiteY1402" fmla="*/ 986244 h 6230983"/>
              <a:gd name="connsiteX1403" fmla="*/ 2966079 w 6653348"/>
              <a:gd name="connsiteY1403" fmla="*/ 986244 h 6230983"/>
              <a:gd name="connsiteX1404" fmla="*/ 2966079 w 6653348"/>
              <a:gd name="connsiteY1404" fmla="*/ 996107 h 6230983"/>
              <a:gd name="connsiteX1405" fmla="*/ 2976219 w 6653348"/>
              <a:gd name="connsiteY1405" fmla="*/ 981313 h 6230983"/>
              <a:gd name="connsiteX1406" fmla="*/ 2981289 w 6653348"/>
              <a:gd name="connsiteY1406" fmla="*/ 981313 h 6230983"/>
              <a:gd name="connsiteX1407" fmla="*/ 2986359 w 6653348"/>
              <a:gd name="connsiteY1407" fmla="*/ 981313 h 6230983"/>
              <a:gd name="connsiteX1408" fmla="*/ 2981289 w 6653348"/>
              <a:gd name="connsiteY1408" fmla="*/ 966519 h 6230983"/>
              <a:gd name="connsiteX1409" fmla="*/ 2976219 w 6653348"/>
              <a:gd name="connsiteY1409" fmla="*/ 971451 h 6230983"/>
              <a:gd name="connsiteX1410" fmla="*/ 3001570 w 6653348"/>
              <a:gd name="connsiteY1410" fmla="*/ 961588 h 6230983"/>
              <a:gd name="connsiteX1411" fmla="*/ 2905236 w 6653348"/>
              <a:gd name="connsiteY1411" fmla="*/ 951726 h 6230983"/>
              <a:gd name="connsiteX1412" fmla="*/ 2915376 w 6653348"/>
              <a:gd name="connsiteY1412" fmla="*/ 951726 h 6230983"/>
              <a:gd name="connsiteX1413" fmla="*/ 2905236 w 6653348"/>
              <a:gd name="connsiteY1413" fmla="*/ 951726 h 6230983"/>
              <a:gd name="connsiteX1414" fmla="*/ 3499503 w 6653348"/>
              <a:gd name="connsiteY1414" fmla="*/ 890164 h 6230983"/>
              <a:gd name="connsiteX1415" fmla="*/ 3498451 w 6653348"/>
              <a:gd name="connsiteY1415" fmla="*/ 892551 h 6230983"/>
              <a:gd name="connsiteX1416" fmla="*/ 3494982 w 6653348"/>
              <a:gd name="connsiteY1416" fmla="*/ 892551 h 6230983"/>
              <a:gd name="connsiteX1417" fmla="*/ 3513662 w 6653348"/>
              <a:gd name="connsiteY1417" fmla="*/ 882689 h 6230983"/>
              <a:gd name="connsiteX1418" fmla="*/ 3499503 w 6653348"/>
              <a:gd name="connsiteY1418" fmla="*/ 890164 h 6230983"/>
              <a:gd name="connsiteX1419" fmla="*/ 3500353 w 6653348"/>
              <a:gd name="connsiteY1419" fmla="*/ 888236 h 6230983"/>
              <a:gd name="connsiteX1420" fmla="*/ 3498451 w 6653348"/>
              <a:gd name="connsiteY1420" fmla="*/ 887620 h 6230983"/>
              <a:gd name="connsiteX1421" fmla="*/ 3513662 w 6653348"/>
              <a:gd name="connsiteY1421" fmla="*/ 882689 h 6230983"/>
              <a:gd name="connsiteX1422" fmla="*/ 3569331 w 6653348"/>
              <a:gd name="connsiteY1422" fmla="*/ 858837 h 6230983"/>
              <a:gd name="connsiteX1423" fmla="*/ 3568801 w 6653348"/>
              <a:gd name="connsiteY1423" fmla="*/ 862964 h 6230983"/>
              <a:gd name="connsiteX1424" fmla="*/ 3564365 w 6653348"/>
              <a:gd name="connsiteY1424" fmla="*/ 867895 h 6230983"/>
              <a:gd name="connsiteX1425" fmla="*/ 3549154 w 6653348"/>
              <a:gd name="connsiteY1425" fmla="*/ 872826 h 6230983"/>
              <a:gd name="connsiteX1426" fmla="*/ 3558661 w 6653348"/>
              <a:gd name="connsiteY1426" fmla="*/ 864813 h 6230983"/>
              <a:gd name="connsiteX1427" fmla="*/ 3569435 w 6653348"/>
              <a:gd name="connsiteY1427" fmla="*/ 858032 h 6230983"/>
              <a:gd name="connsiteX1428" fmla="*/ 3570769 w 6653348"/>
              <a:gd name="connsiteY1428" fmla="*/ 858032 h 6230983"/>
              <a:gd name="connsiteX1429" fmla="*/ 3569331 w 6653348"/>
              <a:gd name="connsiteY1429" fmla="*/ 858837 h 6230983"/>
              <a:gd name="connsiteX1430" fmla="*/ 3630277 w 6653348"/>
              <a:gd name="connsiteY1430" fmla="*/ 833376 h 6230983"/>
              <a:gd name="connsiteX1431" fmla="*/ 3609997 w 6653348"/>
              <a:gd name="connsiteY1431" fmla="*/ 848170 h 6230983"/>
              <a:gd name="connsiteX1432" fmla="*/ 3630277 w 6653348"/>
              <a:gd name="connsiteY1432" fmla="*/ 833376 h 6230983"/>
              <a:gd name="connsiteX1433" fmla="*/ 4282082 w 6653348"/>
              <a:gd name="connsiteY1433" fmla="*/ 799406 h 6230983"/>
              <a:gd name="connsiteX1434" fmla="*/ 4287504 w 6653348"/>
              <a:gd name="connsiteY1434" fmla="*/ 799474 h 6230983"/>
              <a:gd name="connsiteX1435" fmla="*/ 4324897 w 6653348"/>
              <a:gd name="connsiteY1435" fmla="*/ 803789 h 6230983"/>
              <a:gd name="connsiteX1436" fmla="*/ 4355319 w 6653348"/>
              <a:gd name="connsiteY1436" fmla="*/ 813651 h 6230983"/>
              <a:gd name="connsiteX1437" fmla="*/ 4337010 w 6653348"/>
              <a:gd name="connsiteY1437" fmla="*/ 810090 h 6230983"/>
              <a:gd name="connsiteX1438" fmla="*/ 4314757 w 6653348"/>
              <a:gd name="connsiteY1438" fmla="*/ 803789 h 6230983"/>
              <a:gd name="connsiteX1439" fmla="*/ 4302112 w 6653348"/>
              <a:gd name="connsiteY1439" fmla="*/ 803302 h 6230983"/>
              <a:gd name="connsiteX1440" fmla="*/ 4233633 w 6653348"/>
              <a:gd name="connsiteY1440" fmla="*/ 793927 h 6230983"/>
              <a:gd name="connsiteX1441" fmla="*/ 4201746 w 6653348"/>
              <a:gd name="connsiteY1441" fmla="*/ 800199 h 6230983"/>
              <a:gd name="connsiteX1442" fmla="*/ 4201311 w 6653348"/>
              <a:gd name="connsiteY1442" fmla="*/ 800091 h 6230983"/>
              <a:gd name="connsiteX1443" fmla="*/ 4233633 w 6653348"/>
              <a:gd name="connsiteY1443" fmla="*/ 793927 h 6230983"/>
              <a:gd name="connsiteX1444" fmla="*/ 3701260 w 6653348"/>
              <a:gd name="connsiteY1444" fmla="*/ 0 h 6230983"/>
              <a:gd name="connsiteX1445" fmla="*/ 3893929 w 6653348"/>
              <a:gd name="connsiteY1445" fmla="*/ 4931 h 6230983"/>
              <a:gd name="connsiteX1446" fmla="*/ 3828016 w 6653348"/>
              <a:gd name="connsiteY1446" fmla="*/ 4931 h 6230983"/>
              <a:gd name="connsiteX1447" fmla="*/ 3873648 w 6653348"/>
              <a:gd name="connsiteY1447" fmla="*/ 9863 h 6230983"/>
              <a:gd name="connsiteX1448" fmla="*/ 3924350 w 6653348"/>
              <a:gd name="connsiteY1448" fmla="*/ 14794 h 6230983"/>
              <a:gd name="connsiteX1449" fmla="*/ 4015614 w 6653348"/>
              <a:gd name="connsiteY1449" fmla="*/ 14794 h 6230983"/>
              <a:gd name="connsiteX1450" fmla="*/ 4122089 w 6653348"/>
              <a:gd name="connsiteY1450" fmla="*/ 24656 h 6230983"/>
              <a:gd name="connsiteX1451" fmla="*/ 4086597 w 6653348"/>
              <a:gd name="connsiteY1451" fmla="*/ 24656 h 6230983"/>
              <a:gd name="connsiteX1452" fmla="*/ 4132229 w 6653348"/>
              <a:gd name="connsiteY1452" fmla="*/ 29588 h 6230983"/>
              <a:gd name="connsiteX1453" fmla="*/ 4198142 w 6653348"/>
              <a:gd name="connsiteY1453" fmla="*/ 39450 h 6230983"/>
              <a:gd name="connsiteX1454" fmla="*/ 4269125 w 6653348"/>
              <a:gd name="connsiteY1454" fmla="*/ 49312 h 6230983"/>
              <a:gd name="connsiteX1455" fmla="*/ 4335038 w 6653348"/>
              <a:gd name="connsiteY1455" fmla="*/ 59175 h 6230983"/>
              <a:gd name="connsiteX1456" fmla="*/ 4431372 w 6653348"/>
              <a:gd name="connsiteY1456" fmla="*/ 73968 h 6230983"/>
              <a:gd name="connsiteX1457" fmla="*/ 4380670 w 6653348"/>
              <a:gd name="connsiteY1457" fmla="*/ 69037 h 6230983"/>
              <a:gd name="connsiteX1458" fmla="*/ 4461793 w 6653348"/>
              <a:gd name="connsiteY1458" fmla="*/ 83831 h 6230983"/>
              <a:gd name="connsiteX1459" fmla="*/ 4558127 w 6653348"/>
              <a:gd name="connsiteY1459" fmla="*/ 108487 h 6230983"/>
              <a:gd name="connsiteX1460" fmla="*/ 4598689 w 6653348"/>
              <a:gd name="connsiteY1460" fmla="*/ 118349 h 6230983"/>
              <a:gd name="connsiteX1461" fmla="*/ 4644321 w 6653348"/>
              <a:gd name="connsiteY1461" fmla="*/ 128212 h 6230983"/>
              <a:gd name="connsiteX1462" fmla="*/ 5146273 w 6653348"/>
              <a:gd name="connsiteY1462" fmla="*/ 290942 h 6230983"/>
              <a:gd name="connsiteX1463" fmla="*/ 5115851 w 6653348"/>
              <a:gd name="connsiteY1463" fmla="*/ 281080 h 6230983"/>
              <a:gd name="connsiteX1464" fmla="*/ 5207115 w 6653348"/>
              <a:gd name="connsiteY1464" fmla="*/ 320529 h 6230983"/>
              <a:gd name="connsiteX1465" fmla="*/ 5242607 w 6653348"/>
              <a:gd name="connsiteY1465" fmla="*/ 340254 h 6230983"/>
              <a:gd name="connsiteX1466" fmla="*/ 5323731 w 6653348"/>
              <a:gd name="connsiteY1466" fmla="*/ 374773 h 6230983"/>
              <a:gd name="connsiteX1467" fmla="*/ 5359222 w 6653348"/>
              <a:gd name="connsiteY1467" fmla="*/ 394498 h 6230983"/>
              <a:gd name="connsiteX1468" fmla="*/ 5506259 w 6653348"/>
              <a:gd name="connsiteY1468" fmla="*/ 468466 h 6230983"/>
              <a:gd name="connsiteX1469" fmla="*/ 5643155 w 6653348"/>
              <a:gd name="connsiteY1469" fmla="*/ 547366 h 6230983"/>
              <a:gd name="connsiteX1470" fmla="*/ 5734419 w 6653348"/>
              <a:gd name="connsiteY1470" fmla="*/ 601609 h 6230983"/>
              <a:gd name="connsiteX1471" fmla="*/ 5780051 w 6653348"/>
              <a:gd name="connsiteY1471" fmla="*/ 631196 h 6230983"/>
              <a:gd name="connsiteX1472" fmla="*/ 5861174 w 6653348"/>
              <a:gd name="connsiteY1472" fmla="*/ 685440 h 6230983"/>
              <a:gd name="connsiteX1473" fmla="*/ 5932157 w 6653348"/>
              <a:gd name="connsiteY1473" fmla="*/ 734752 h 6230983"/>
              <a:gd name="connsiteX1474" fmla="*/ 6018351 w 6653348"/>
              <a:gd name="connsiteY1474" fmla="*/ 798858 h 6230983"/>
              <a:gd name="connsiteX1475" fmla="*/ 6104545 w 6653348"/>
              <a:gd name="connsiteY1475" fmla="*/ 862964 h 6230983"/>
              <a:gd name="connsiteX1476" fmla="*/ 6124825 w 6653348"/>
              <a:gd name="connsiteY1476" fmla="*/ 882689 h 6230983"/>
              <a:gd name="connsiteX1477" fmla="*/ 6205949 w 6653348"/>
              <a:gd name="connsiteY1477" fmla="*/ 951726 h 6230983"/>
              <a:gd name="connsiteX1478" fmla="*/ 6251581 w 6653348"/>
              <a:gd name="connsiteY1478" fmla="*/ 986244 h 6230983"/>
              <a:gd name="connsiteX1479" fmla="*/ 6287073 w 6653348"/>
              <a:gd name="connsiteY1479" fmla="*/ 1025694 h 6230983"/>
              <a:gd name="connsiteX1480" fmla="*/ 6368196 w 6653348"/>
              <a:gd name="connsiteY1480" fmla="*/ 1094731 h 6230983"/>
              <a:gd name="connsiteX1481" fmla="*/ 6388477 w 6653348"/>
              <a:gd name="connsiteY1481" fmla="*/ 1119387 h 6230983"/>
              <a:gd name="connsiteX1482" fmla="*/ 6429039 w 6653348"/>
              <a:gd name="connsiteY1482" fmla="*/ 1153906 h 6230983"/>
              <a:gd name="connsiteX1483" fmla="*/ 6510162 w 6653348"/>
              <a:gd name="connsiteY1483" fmla="*/ 1237736 h 6230983"/>
              <a:gd name="connsiteX1484" fmla="*/ 6586215 w 6653348"/>
              <a:gd name="connsiteY1484" fmla="*/ 1326498 h 6230983"/>
              <a:gd name="connsiteX1485" fmla="*/ 6596356 w 6653348"/>
              <a:gd name="connsiteY1485" fmla="*/ 1331430 h 6230983"/>
              <a:gd name="connsiteX1486" fmla="*/ 6636917 w 6653348"/>
              <a:gd name="connsiteY1486" fmla="*/ 1380742 h 6230983"/>
              <a:gd name="connsiteX1487" fmla="*/ 6641988 w 6653348"/>
              <a:gd name="connsiteY1487" fmla="*/ 1390604 h 6230983"/>
              <a:gd name="connsiteX1488" fmla="*/ 6653348 w 6653348"/>
              <a:gd name="connsiteY1488" fmla="*/ 1402772 h 6230983"/>
              <a:gd name="connsiteX1489" fmla="*/ 6653348 w 6653348"/>
              <a:gd name="connsiteY1489" fmla="*/ 2815395 h 6230983"/>
              <a:gd name="connsiteX1490" fmla="*/ 6631214 w 6653348"/>
              <a:gd name="connsiteY1490" fmla="*/ 2821275 h 6230983"/>
              <a:gd name="connsiteX1491" fmla="*/ 6530443 w 6653348"/>
              <a:gd name="connsiteY1491" fmla="*/ 2855177 h 6230983"/>
              <a:gd name="connsiteX1492" fmla="*/ 6489881 w 6653348"/>
              <a:gd name="connsiteY1492" fmla="*/ 2874901 h 6230983"/>
              <a:gd name="connsiteX1493" fmla="*/ 6492416 w 6653348"/>
              <a:gd name="connsiteY1493" fmla="*/ 2875287 h 6230983"/>
              <a:gd name="connsiteX1494" fmla="*/ 6490061 w 6653348"/>
              <a:gd name="connsiteY1494" fmla="*/ 2876539 h 6230983"/>
              <a:gd name="connsiteX1495" fmla="*/ 6479741 w 6653348"/>
              <a:gd name="connsiteY1495" fmla="*/ 2879833 h 6230983"/>
              <a:gd name="connsiteX1496" fmla="*/ 6461411 w 6653348"/>
              <a:gd name="connsiteY1496" fmla="*/ 2887173 h 6230983"/>
              <a:gd name="connsiteX1497" fmla="*/ 6423969 w 6653348"/>
              <a:gd name="connsiteY1497" fmla="*/ 2899558 h 6230983"/>
              <a:gd name="connsiteX1498" fmla="*/ 6436644 w 6653348"/>
              <a:gd name="connsiteY1498" fmla="*/ 2897092 h 6230983"/>
              <a:gd name="connsiteX1499" fmla="*/ 6461411 w 6653348"/>
              <a:gd name="connsiteY1499" fmla="*/ 2887173 h 6230983"/>
              <a:gd name="connsiteX1500" fmla="*/ 6467065 w 6653348"/>
              <a:gd name="connsiteY1500" fmla="*/ 2885303 h 6230983"/>
              <a:gd name="connsiteX1501" fmla="*/ 6487346 w 6653348"/>
              <a:gd name="connsiteY1501" fmla="*/ 2877984 h 6230983"/>
              <a:gd name="connsiteX1502" fmla="*/ 6490061 w 6653348"/>
              <a:gd name="connsiteY1502" fmla="*/ 2876539 h 6230983"/>
              <a:gd name="connsiteX1503" fmla="*/ 6520302 w 6653348"/>
              <a:gd name="connsiteY1503" fmla="*/ 2866888 h 6230983"/>
              <a:gd name="connsiteX1504" fmla="*/ 6530443 w 6653348"/>
              <a:gd name="connsiteY1504" fmla="*/ 2865039 h 6230983"/>
              <a:gd name="connsiteX1505" fmla="*/ 6429039 w 6653348"/>
              <a:gd name="connsiteY1505" fmla="*/ 2904489 h 6230983"/>
              <a:gd name="connsiteX1506" fmla="*/ 6393547 w 6653348"/>
              <a:gd name="connsiteY1506" fmla="*/ 2919283 h 6230983"/>
              <a:gd name="connsiteX1507" fmla="*/ 6403687 w 6653348"/>
              <a:gd name="connsiteY1507" fmla="*/ 2924214 h 6230983"/>
              <a:gd name="connsiteX1508" fmla="*/ 6423969 w 6653348"/>
              <a:gd name="connsiteY1508" fmla="*/ 2943939 h 6230983"/>
              <a:gd name="connsiteX1509" fmla="*/ 6388477 w 6653348"/>
              <a:gd name="connsiteY1509" fmla="*/ 2924214 h 6230983"/>
              <a:gd name="connsiteX1510" fmla="*/ 6383407 w 6653348"/>
              <a:gd name="connsiteY1510" fmla="*/ 2924214 h 6230983"/>
              <a:gd name="connsiteX1511" fmla="*/ 6378337 w 6653348"/>
              <a:gd name="connsiteY1511" fmla="*/ 2924214 h 6230983"/>
              <a:gd name="connsiteX1512" fmla="*/ 6403687 w 6653348"/>
              <a:gd name="connsiteY1512" fmla="*/ 2934076 h 6230983"/>
              <a:gd name="connsiteX1513" fmla="*/ 6423969 w 6653348"/>
              <a:gd name="connsiteY1513" fmla="*/ 2948870 h 6230983"/>
              <a:gd name="connsiteX1514" fmla="*/ 6550724 w 6653348"/>
              <a:gd name="connsiteY1514" fmla="*/ 2904489 h 6230983"/>
              <a:gd name="connsiteX1515" fmla="*/ 6550724 w 6653348"/>
              <a:gd name="connsiteY1515" fmla="*/ 2909420 h 6230983"/>
              <a:gd name="connsiteX1516" fmla="*/ 6611567 w 6653348"/>
              <a:gd name="connsiteY1516" fmla="*/ 2884764 h 6230983"/>
              <a:gd name="connsiteX1517" fmla="*/ 6636917 w 6653348"/>
              <a:gd name="connsiteY1517" fmla="*/ 2874901 h 6230983"/>
              <a:gd name="connsiteX1518" fmla="*/ 6653348 w 6653348"/>
              <a:gd name="connsiteY1518" fmla="*/ 2868510 h 6230983"/>
              <a:gd name="connsiteX1519" fmla="*/ 6653348 w 6653348"/>
              <a:gd name="connsiteY1519" fmla="*/ 2873840 h 6230983"/>
              <a:gd name="connsiteX1520" fmla="*/ 6636917 w 6653348"/>
              <a:gd name="connsiteY1520" fmla="*/ 2879833 h 6230983"/>
              <a:gd name="connsiteX1521" fmla="*/ 6525373 w 6653348"/>
              <a:gd name="connsiteY1521" fmla="*/ 2924214 h 6230983"/>
              <a:gd name="connsiteX1522" fmla="*/ 6606496 w 6653348"/>
              <a:gd name="connsiteY1522" fmla="*/ 2899558 h 6230983"/>
              <a:gd name="connsiteX1523" fmla="*/ 6535513 w 6653348"/>
              <a:gd name="connsiteY1523" fmla="*/ 2934076 h 6230983"/>
              <a:gd name="connsiteX1524" fmla="*/ 6510162 w 6653348"/>
              <a:gd name="connsiteY1524" fmla="*/ 2943939 h 6230983"/>
              <a:gd name="connsiteX1525" fmla="*/ 6439179 w 6653348"/>
              <a:gd name="connsiteY1525" fmla="*/ 2968595 h 6230983"/>
              <a:gd name="connsiteX1526" fmla="*/ 6434109 w 6653348"/>
              <a:gd name="connsiteY1526" fmla="*/ 2973526 h 6230983"/>
              <a:gd name="connsiteX1527" fmla="*/ 6439179 w 6653348"/>
              <a:gd name="connsiteY1527" fmla="*/ 2983389 h 6230983"/>
              <a:gd name="connsiteX1528" fmla="*/ 6449319 w 6653348"/>
              <a:gd name="connsiteY1528" fmla="*/ 2998182 h 6230983"/>
              <a:gd name="connsiteX1529" fmla="*/ 6459460 w 6653348"/>
              <a:gd name="connsiteY1529" fmla="*/ 3017907 h 6230983"/>
              <a:gd name="connsiteX1530" fmla="*/ 6469601 w 6653348"/>
              <a:gd name="connsiteY1530" fmla="*/ 3037632 h 6230983"/>
              <a:gd name="connsiteX1531" fmla="*/ 6484811 w 6653348"/>
              <a:gd name="connsiteY1531" fmla="*/ 3111600 h 6230983"/>
              <a:gd name="connsiteX1532" fmla="*/ 6484811 w 6653348"/>
              <a:gd name="connsiteY1532" fmla="*/ 3141187 h 6230983"/>
              <a:gd name="connsiteX1533" fmla="*/ 6484811 w 6653348"/>
              <a:gd name="connsiteY1533" fmla="*/ 3175706 h 6230983"/>
              <a:gd name="connsiteX1534" fmla="*/ 6479741 w 6653348"/>
              <a:gd name="connsiteY1534" fmla="*/ 3205293 h 6230983"/>
              <a:gd name="connsiteX1535" fmla="*/ 6469601 w 6653348"/>
              <a:gd name="connsiteY1535" fmla="*/ 3234881 h 6230983"/>
              <a:gd name="connsiteX1536" fmla="*/ 6454389 w 6653348"/>
              <a:gd name="connsiteY1536" fmla="*/ 3294055 h 6230983"/>
              <a:gd name="connsiteX1537" fmla="*/ 6337775 w 6653348"/>
              <a:gd name="connsiteY1537" fmla="*/ 3491304 h 6230983"/>
              <a:gd name="connsiteX1538" fmla="*/ 6236370 w 6653348"/>
              <a:gd name="connsiteY1538" fmla="*/ 3594860 h 6230983"/>
              <a:gd name="connsiteX1539" fmla="*/ 6145106 w 6653348"/>
              <a:gd name="connsiteY1539" fmla="*/ 3678690 h 6230983"/>
              <a:gd name="connsiteX1540" fmla="*/ 6043702 w 6653348"/>
              <a:gd name="connsiteY1540" fmla="*/ 3767452 h 6230983"/>
              <a:gd name="connsiteX1541" fmla="*/ 6045681 w 6653348"/>
              <a:gd name="connsiteY1541" fmla="*/ 3769858 h 6230983"/>
              <a:gd name="connsiteX1542" fmla="*/ 6041672 w 6653348"/>
              <a:gd name="connsiteY1542" fmla="*/ 3772976 h 6230983"/>
              <a:gd name="connsiteX1543" fmla="*/ 6033561 w 6653348"/>
              <a:gd name="connsiteY1543" fmla="*/ 3777315 h 6230983"/>
              <a:gd name="connsiteX1544" fmla="*/ 5967649 w 6653348"/>
              <a:gd name="connsiteY1544" fmla="*/ 3816765 h 6230983"/>
              <a:gd name="connsiteX1545" fmla="*/ 5957508 w 6653348"/>
              <a:gd name="connsiteY1545" fmla="*/ 3821696 h 6230983"/>
              <a:gd name="connsiteX1546" fmla="*/ 5932157 w 6653348"/>
              <a:gd name="connsiteY1546" fmla="*/ 3836489 h 6230983"/>
              <a:gd name="connsiteX1547" fmla="*/ 5927087 w 6653348"/>
              <a:gd name="connsiteY1547" fmla="*/ 3836489 h 6230983"/>
              <a:gd name="connsiteX1548" fmla="*/ 5911876 w 6653348"/>
              <a:gd name="connsiteY1548" fmla="*/ 3846352 h 6230983"/>
              <a:gd name="connsiteX1549" fmla="*/ 5906806 w 6653348"/>
              <a:gd name="connsiteY1549" fmla="*/ 3846352 h 6230983"/>
              <a:gd name="connsiteX1550" fmla="*/ 5906806 w 6653348"/>
              <a:gd name="connsiteY1550" fmla="*/ 3851283 h 6230983"/>
              <a:gd name="connsiteX1551" fmla="*/ 5998070 w 6653348"/>
              <a:gd name="connsiteY1551" fmla="*/ 3801971 h 6230983"/>
              <a:gd name="connsiteX1552" fmla="*/ 5967649 w 6653348"/>
              <a:gd name="connsiteY1552" fmla="*/ 3826627 h 6230983"/>
              <a:gd name="connsiteX1553" fmla="*/ 5958829 w 6653348"/>
              <a:gd name="connsiteY1553" fmla="*/ 3832346 h 6230983"/>
              <a:gd name="connsiteX1554" fmla="*/ 5954339 w 6653348"/>
              <a:gd name="connsiteY1554" fmla="*/ 3835256 h 6230983"/>
              <a:gd name="connsiteX1555" fmla="*/ 5952438 w 6653348"/>
              <a:gd name="connsiteY1555" fmla="*/ 3836489 h 6230983"/>
              <a:gd name="connsiteX1556" fmla="*/ 5958829 w 6653348"/>
              <a:gd name="connsiteY1556" fmla="*/ 3832346 h 6230983"/>
              <a:gd name="connsiteX1557" fmla="*/ 5967649 w 6653348"/>
              <a:gd name="connsiteY1557" fmla="*/ 3826627 h 6230983"/>
              <a:gd name="connsiteX1558" fmla="*/ 6023421 w 6653348"/>
              <a:gd name="connsiteY1558" fmla="*/ 3787177 h 6230983"/>
              <a:gd name="connsiteX1559" fmla="*/ 6041672 w 6653348"/>
              <a:gd name="connsiteY1559" fmla="*/ 3772976 h 6230983"/>
              <a:gd name="connsiteX1560" fmla="*/ 6046237 w 6653348"/>
              <a:gd name="connsiteY1560" fmla="*/ 3770534 h 6230983"/>
              <a:gd name="connsiteX1561" fmla="*/ 6045681 w 6653348"/>
              <a:gd name="connsiteY1561" fmla="*/ 3769858 h 6230983"/>
              <a:gd name="connsiteX1562" fmla="*/ 6048772 w 6653348"/>
              <a:gd name="connsiteY1562" fmla="*/ 3767452 h 6230983"/>
              <a:gd name="connsiteX1563" fmla="*/ 6074123 w 6653348"/>
              <a:gd name="connsiteY1563" fmla="*/ 3747727 h 6230983"/>
              <a:gd name="connsiteX1564" fmla="*/ 6043702 w 6653348"/>
              <a:gd name="connsiteY1564" fmla="*/ 3782246 h 6230983"/>
              <a:gd name="connsiteX1565" fmla="*/ 6003140 w 6653348"/>
              <a:gd name="connsiteY1565" fmla="*/ 3811833 h 6230983"/>
              <a:gd name="connsiteX1566" fmla="*/ 6038631 w 6653348"/>
              <a:gd name="connsiteY1566" fmla="*/ 3797040 h 6230983"/>
              <a:gd name="connsiteX1567" fmla="*/ 6074123 w 6653348"/>
              <a:gd name="connsiteY1567" fmla="*/ 3777315 h 6230983"/>
              <a:gd name="connsiteX1568" fmla="*/ 6175527 w 6653348"/>
              <a:gd name="connsiteY1568" fmla="*/ 3688553 h 6230983"/>
              <a:gd name="connsiteX1569" fmla="*/ 6089334 w 6653348"/>
              <a:gd name="connsiteY1569" fmla="*/ 3762521 h 6230983"/>
              <a:gd name="connsiteX1570" fmla="*/ 6084263 w 6653348"/>
              <a:gd name="connsiteY1570" fmla="*/ 3757590 h 6230983"/>
              <a:gd name="connsiteX1571" fmla="*/ 6292143 w 6653348"/>
              <a:gd name="connsiteY1571" fmla="*/ 3560341 h 6230983"/>
              <a:gd name="connsiteX1572" fmla="*/ 6444249 w 6653348"/>
              <a:gd name="connsiteY1572" fmla="*/ 3348299 h 6230983"/>
              <a:gd name="connsiteX1573" fmla="*/ 6418898 w 6653348"/>
              <a:gd name="connsiteY1573" fmla="*/ 3397611 h 6230983"/>
              <a:gd name="connsiteX1574" fmla="*/ 6408757 w 6653348"/>
              <a:gd name="connsiteY1574" fmla="*/ 3417336 h 6230983"/>
              <a:gd name="connsiteX1575" fmla="*/ 6403687 w 6653348"/>
              <a:gd name="connsiteY1575" fmla="*/ 3432129 h 6230983"/>
              <a:gd name="connsiteX1576" fmla="*/ 6317493 w 6653348"/>
              <a:gd name="connsiteY1576" fmla="*/ 3550479 h 6230983"/>
              <a:gd name="connsiteX1577" fmla="*/ 6358055 w 6653348"/>
              <a:gd name="connsiteY1577" fmla="*/ 3506098 h 6230983"/>
              <a:gd name="connsiteX1578" fmla="*/ 6211019 w 6653348"/>
              <a:gd name="connsiteY1578" fmla="*/ 3663897 h 6230983"/>
              <a:gd name="connsiteX1579" fmla="*/ 6140036 w 6653348"/>
              <a:gd name="connsiteY1579" fmla="*/ 3728003 h 6230983"/>
              <a:gd name="connsiteX1580" fmla="*/ 6104545 w 6653348"/>
              <a:gd name="connsiteY1580" fmla="*/ 3762521 h 6230983"/>
              <a:gd name="connsiteX1581" fmla="*/ 6111502 w 6653348"/>
              <a:gd name="connsiteY1581" fmla="*/ 3759654 h 6230983"/>
              <a:gd name="connsiteX1582" fmla="*/ 6099475 w 6653348"/>
              <a:gd name="connsiteY1582" fmla="*/ 3767452 h 6230983"/>
              <a:gd name="connsiteX1583" fmla="*/ 6185668 w 6653348"/>
              <a:gd name="connsiteY1583" fmla="*/ 3742796 h 6230983"/>
              <a:gd name="connsiteX1584" fmla="*/ 6231300 w 6653348"/>
              <a:gd name="connsiteY1584" fmla="*/ 3742796 h 6230983"/>
              <a:gd name="connsiteX1585" fmla="*/ 6276932 w 6653348"/>
              <a:gd name="connsiteY1585" fmla="*/ 3782246 h 6230983"/>
              <a:gd name="connsiteX1586" fmla="*/ 6287073 w 6653348"/>
              <a:gd name="connsiteY1586" fmla="*/ 3890733 h 6230983"/>
              <a:gd name="connsiteX1587" fmla="*/ 6246511 w 6653348"/>
              <a:gd name="connsiteY1587" fmla="*/ 4028807 h 6230983"/>
              <a:gd name="connsiteX1588" fmla="*/ 6216089 w 6653348"/>
              <a:gd name="connsiteY1588" fmla="*/ 4102775 h 6230983"/>
              <a:gd name="connsiteX1589" fmla="*/ 6200879 w 6653348"/>
              <a:gd name="connsiteY1589" fmla="*/ 4132363 h 6230983"/>
              <a:gd name="connsiteX1590" fmla="*/ 6185668 w 6653348"/>
              <a:gd name="connsiteY1590" fmla="*/ 4157019 h 6230983"/>
              <a:gd name="connsiteX1591" fmla="*/ 6134966 w 6653348"/>
              <a:gd name="connsiteY1591" fmla="*/ 4255643 h 6230983"/>
              <a:gd name="connsiteX1592" fmla="*/ 6048772 w 6653348"/>
              <a:gd name="connsiteY1592" fmla="*/ 4403580 h 6230983"/>
              <a:gd name="connsiteX1593" fmla="*/ 5957508 w 6653348"/>
              <a:gd name="connsiteY1593" fmla="*/ 4536723 h 6230983"/>
              <a:gd name="connsiteX1594" fmla="*/ 5698927 w 6653348"/>
              <a:gd name="connsiteY1594" fmla="*/ 4921358 h 6230983"/>
              <a:gd name="connsiteX1595" fmla="*/ 5683717 w 6653348"/>
              <a:gd name="connsiteY1595" fmla="*/ 4950945 h 6230983"/>
              <a:gd name="connsiteX1596" fmla="*/ 5678646 w 6653348"/>
              <a:gd name="connsiteY1596" fmla="*/ 4965739 h 6230983"/>
              <a:gd name="connsiteX1597" fmla="*/ 5729348 w 6653348"/>
              <a:gd name="connsiteY1597" fmla="*/ 4881908 h 6230983"/>
              <a:gd name="connsiteX1598" fmla="*/ 5709067 w 6653348"/>
              <a:gd name="connsiteY1598" fmla="*/ 4921358 h 6230983"/>
              <a:gd name="connsiteX1599" fmla="*/ 5693857 w 6653348"/>
              <a:gd name="connsiteY1599" fmla="*/ 4946014 h 6230983"/>
              <a:gd name="connsiteX1600" fmla="*/ 5688787 w 6653348"/>
              <a:gd name="connsiteY1600" fmla="*/ 4955877 h 6230983"/>
              <a:gd name="connsiteX1601" fmla="*/ 5683717 w 6653348"/>
              <a:gd name="connsiteY1601" fmla="*/ 4965739 h 6230983"/>
              <a:gd name="connsiteX1602" fmla="*/ 5678646 w 6653348"/>
              <a:gd name="connsiteY1602" fmla="*/ 4990395 h 6230983"/>
              <a:gd name="connsiteX1603" fmla="*/ 5673576 w 6653348"/>
              <a:gd name="connsiteY1603" fmla="*/ 5019982 h 6230983"/>
              <a:gd name="connsiteX1604" fmla="*/ 5673576 w 6653348"/>
              <a:gd name="connsiteY1604" fmla="*/ 5008117 h 6230983"/>
              <a:gd name="connsiteX1605" fmla="*/ 5673576 w 6653348"/>
              <a:gd name="connsiteY1605" fmla="*/ 5000258 h 6230983"/>
              <a:gd name="connsiteX1606" fmla="*/ 5668505 w 6653348"/>
              <a:gd name="connsiteY1606" fmla="*/ 5019982 h 6230983"/>
              <a:gd name="connsiteX1607" fmla="*/ 5688787 w 6653348"/>
              <a:gd name="connsiteY1607" fmla="*/ 5187644 h 6230983"/>
              <a:gd name="connsiteX1608" fmla="*/ 5719208 w 6653348"/>
              <a:gd name="connsiteY1608" fmla="*/ 5365168 h 6230983"/>
              <a:gd name="connsiteX1609" fmla="*/ 5714137 w 6653348"/>
              <a:gd name="connsiteY1609" fmla="*/ 5291199 h 6230983"/>
              <a:gd name="connsiteX1610" fmla="*/ 5693857 w 6653348"/>
              <a:gd name="connsiteY1610" fmla="*/ 5197506 h 6230983"/>
              <a:gd name="connsiteX1611" fmla="*/ 5693857 w 6653348"/>
              <a:gd name="connsiteY1611" fmla="*/ 5172850 h 6230983"/>
              <a:gd name="connsiteX1612" fmla="*/ 5724278 w 6653348"/>
              <a:gd name="connsiteY1612" fmla="*/ 5305993 h 6230983"/>
              <a:gd name="connsiteX1613" fmla="*/ 5734419 w 6653348"/>
              <a:gd name="connsiteY1613" fmla="*/ 5394755 h 6230983"/>
              <a:gd name="connsiteX1614" fmla="*/ 5714137 w 6653348"/>
              <a:gd name="connsiteY1614" fmla="*/ 5493380 h 6230983"/>
              <a:gd name="connsiteX1615" fmla="*/ 5658365 w 6653348"/>
              <a:gd name="connsiteY1615" fmla="*/ 5582141 h 6230983"/>
              <a:gd name="connsiteX1616" fmla="*/ 5592453 w 6653348"/>
              <a:gd name="connsiteY1616" fmla="*/ 5641316 h 6230983"/>
              <a:gd name="connsiteX1617" fmla="*/ 5496118 w 6653348"/>
              <a:gd name="connsiteY1617" fmla="*/ 5715284 h 6230983"/>
              <a:gd name="connsiteX1618" fmla="*/ 5460627 w 6653348"/>
              <a:gd name="connsiteY1618" fmla="*/ 5739941 h 6230983"/>
              <a:gd name="connsiteX1619" fmla="*/ 5445416 w 6653348"/>
              <a:gd name="connsiteY1619" fmla="*/ 5759665 h 6230983"/>
              <a:gd name="connsiteX1620" fmla="*/ 5420065 w 6653348"/>
              <a:gd name="connsiteY1620" fmla="*/ 5808978 h 6230983"/>
              <a:gd name="connsiteX1621" fmla="*/ 5399784 w 6653348"/>
              <a:gd name="connsiteY1621" fmla="*/ 5858290 h 6230983"/>
              <a:gd name="connsiteX1622" fmla="*/ 5364293 w 6653348"/>
              <a:gd name="connsiteY1622" fmla="*/ 5942121 h 6230983"/>
              <a:gd name="connsiteX1623" fmla="*/ 5394713 w 6653348"/>
              <a:gd name="connsiteY1623" fmla="*/ 5882946 h 6230983"/>
              <a:gd name="connsiteX1624" fmla="*/ 5374433 w 6653348"/>
              <a:gd name="connsiteY1624" fmla="*/ 5937189 h 6230983"/>
              <a:gd name="connsiteX1625" fmla="*/ 5344011 w 6653348"/>
              <a:gd name="connsiteY1625" fmla="*/ 5981570 h 6230983"/>
              <a:gd name="connsiteX1626" fmla="*/ 5318661 w 6653348"/>
              <a:gd name="connsiteY1626" fmla="*/ 6006226 h 6230983"/>
              <a:gd name="connsiteX1627" fmla="*/ 5293309 w 6653348"/>
              <a:gd name="connsiteY1627" fmla="*/ 6025951 h 6230983"/>
              <a:gd name="connsiteX1628" fmla="*/ 5273029 w 6653348"/>
              <a:gd name="connsiteY1628" fmla="*/ 6040745 h 6230983"/>
              <a:gd name="connsiteX1629" fmla="*/ 5252747 w 6653348"/>
              <a:gd name="connsiteY1629" fmla="*/ 6055539 h 6230983"/>
              <a:gd name="connsiteX1630" fmla="*/ 5267958 w 6653348"/>
              <a:gd name="connsiteY1630" fmla="*/ 6035814 h 6230983"/>
              <a:gd name="connsiteX1631" fmla="*/ 5217256 w 6653348"/>
              <a:gd name="connsiteY1631" fmla="*/ 6085126 h 6230983"/>
              <a:gd name="connsiteX1632" fmla="*/ 5166554 w 6653348"/>
              <a:gd name="connsiteY1632" fmla="*/ 6144301 h 6230983"/>
              <a:gd name="connsiteX1633" fmla="*/ 5110781 w 6653348"/>
              <a:gd name="connsiteY1633" fmla="*/ 6203475 h 6230983"/>
              <a:gd name="connsiteX1634" fmla="*/ 5146273 w 6653348"/>
              <a:gd name="connsiteY1634" fmla="*/ 6159094 h 6230983"/>
              <a:gd name="connsiteX1635" fmla="*/ 5196975 w 6653348"/>
              <a:gd name="connsiteY1635" fmla="*/ 6094988 h 6230983"/>
              <a:gd name="connsiteX1636" fmla="*/ 5267958 w 6653348"/>
              <a:gd name="connsiteY1636" fmla="*/ 6030883 h 6230983"/>
              <a:gd name="connsiteX1637" fmla="*/ 5242607 w 6653348"/>
              <a:gd name="connsiteY1637" fmla="*/ 6045676 h 6230983"/>
              <a:gd name="connsiteX1638" fmla="*/ 5186835 w 6653348"/>
              <a:gd name="connsiteY1638" fmla="*/ 6094988 h 6230983"/>
              <a:gd name="connsiteX1639" fmla="*/ 5257818 w 6653348"/>
              <a:gd name="connsiteY1639" fmla="*/ 6025951 h 6230983"/>
              <a:gd name="connsiteX1640" fmla="*/ 5136133 w 6653348"/>
              <a:gd name="connsiteY1640" fmla="*/ 6154163 h 6230983"/>
              <a:gd name="connsiteX1641" fmla="*/ 5196975 w 6653348"/>
              <a:gd name="connsiteY1641" fmla="*/ 6070332 h 6230983"/>
              <a:gd name="connsiteX1642" fmla="*/ 5131063 w 6653348"/>
              <a:gd name="connsiteY1642" fmla="*/ 6149232 h 6230983"/>
              <a:gd name="connsiteX1643" fmla="*/ 5115851 w 6653348"/>
              <a:gd name="connsiteY1643" fmla="*/ 6173888 h 6230983"/>
              <a:gd name="connsiteX1644" fmla="*/ 5067605 w 6653348"/>
              <a:gd name="connsiteY1644" fmla="*/ 6218182 h 6230983"/>
              <a:gd name="connsiteX1645" fmla="*/ 5056769 w 6653348"/>
              <a:gd name="connsiteY1645" fmla="*/ 6230983 h 6230983"/>
              <a:gd name="connsiteX1646" fmla="*/ 5056476 w 6653348"/>
              <a:gd name="connsiteY1646" fmla="*/ 6230983 h 6230983"/>
              <a:gd name="connsiteX1647" fmla="*/ 5065229 w 6653348"/>
              <a:gd name="connsiteY1647" fmla="*/ 6218577 h 6230983"/>
              <a:gd name="connsiteX1648" fmla="*/ 5161483 w 6653348"/>
              <a:gd name="connsiteY1648" fmla="*/ 6104851 h 6230983"/>
              <a:gd name="connsiteX1649" fmla="*/ 5055009 w 6653348"/>
              <a:gd name="connsiteY1649" fmla="*/ 6223200 h 6230983"/>
              <a:gd name="connsiteX1650" fmla="*/ 5048287 w 6653348"/>
              <a:gd name="connsiteY1650" fmla="*/ 6230983 h 6230983"/>
              <a:gd name="connsiteX1651" fmla="*/ 5039776 w 6653348"/>
              <a:gd name="connsiteY1651" fmla="*/ 6230983 h 6230983"/>
              <a:gd name="connsiteX1652" fmla="*/ 5044869 w 6653348"/>
              <a:gd name="connsiteY1652" fmla="*/ 6223200 h 6230983"/>
              <a:gd name="connsiteX1653" fmla="*/ 5186835 w 6653348"/>
              <a:gd name="connsiteY1653" fmla="*/ 6060470 h 6230983"/>
              <a:gd name="connsiteX1654" fmla="*/ 5222327 w 6653348"/>
              <a:gd name="connsiteY1654" fmla="*/ 6021020 h 6230983"/>
              <a:gd name="connsiteX1655" fmla="*/ 5237537 w 6653348"/>
              <a:gd name="connsiteY1655" fmla="*/ 6006226 h 6230983"/>
              <a:gd name="connsiteX1656" fmla="*/ 5262888 w 6653348"/>
              <a:gd name="connsiteY1656" fmla="*/ 5986502 h 6230983"/>
              <a:gd name="connsiteX1657" fmla="*/ 5288239 w 6653348"/>
              <a:gd name="connsiteY1657" fmla="*/ 5966777 h 6230983"/>
              <a:gd name="connsiteX1658" fmla="*/ 5262888 w 6653348"/>
              <a:gd name="connsiteY1658" fmla="*/ 5981570 h 6230983"/>
              <a:gd name="connsiteX1659" fmla="*/ 5166554 w 6653348"/>
              <a:gd name="connsiteY1659" fmla="*/ 6075264 h 6230983"/>
              <a:gd name="connsiteX1660" fmla="*/ 5110781 w 6653348"/>
              <a:gd name="connsiteY1660" fmla="*/ 6134438 h 6230983"/>
              <a:gd name="connsiteX1661" fmla="*/ 5085431 w 6653348"/>
              <a:gd name="connsiteY1661" fmla="*/ 6149232 h 6230983"/>
              <a:gd name="connsiteX1662" fmla="*/ 5191905 w 6653348"/>
              <a:gd name="connsiteY1662" fmla="*/ 6021020 h 6230983"/>
              <a:gd name="connsiteX1663" fmla="*/ 5156413 w 6653348"/>
              <a:gd name="connsiteY1663" fmla="*/ 6065401 h 6230983"/>
              <a:gd name="connsiteX1664" fmla="*/ 5257818 w 6653348"/>
              <a:gd name="connsiteY1664" fmla="*/ 5971708 h 6230983"/>
              <a:gd name="connsiteX1665" fmla="*/ 5278099 w 6653348"/>
              <a:gd name="connsiteY1665" fmla="*/ 5956914 h 6230983"/>
              <a:gd name="connsiteX1666" fmla="*/ 5257818 w 6653348"/>
              <a:gd name="connsiteY1666" fmla="*/ 5976639 h 6230983"/>
              <a:gd name="connsiteX1667" fmla="*/ 5237537 w 6653348"/>
              <a:gd name="connsiteY1667" fmla="*/ 5996364 h 6230983"/>
              <a:gd name="connsiteX1668" fmla="*/ 5262888 w 6653348"/>
              <a:gd name="connsiteY1668" fmla="*/ 5976639 h 6230983"/>
              <a:gd name="connsiteX1669" fmla="*/ 5303450 w 6653348"/>
              <a:gd name="connsiteY1669" fmla="*/ 5937189 h 6230983"/>
              <a:gd name="connsiteX1670" fmla="*/ 5338941 w 6653348"/>
              <a:gd name="connsiteY1670" fmla="*/ 5878015 h 6230983"/>
              <a:gd name="connsiteX1671" fmla="*/ 5384573 w 6653348"/>
              <a:gd name="connsiteY1671" fmla="*/ 5754734 h 6230983"/>
              <a:gd name="connsiteX1672" fmla="*/ 5450486 w 6653348"/>
              <a:gd name="connsiteY1672" fmla="*/ 5680766 h 6230983"/>
              <a:gd name="connsiteX1673" fmla="*/ 5465697 w 6653348"/>
              <a:gd name="connsiteY1673" fmla="*/ 5675835 h 6230983"/>
              <a:gd name="connsiteX1674" fmla="*/ 5597523 w 6653348"/>
              <a:gd name="connsiteY1674" fmla="*/ 5587073 h 6230983"/>
              <a:gd name="connsiteX1675" fmla="*/ 5658365 w 6653348"/>
              <a:gd name="connsiteY1675" fmla="*/ 5518036 h 6230983"/>
              <a:gd name="connsiteX1676" fmla="*/ 5672782 w 6653348"/>
              <a:gd name="connsiteY1676" fmla="*/ 5478307 h 6230983"/>
              <a:gd name="connsiteX1677" fmla="*/ 5673576 w 6653348"/>
              <a:gd name="connsiteY1677" fmla="*/ 5483517 h 6230983"/>
              <a:gd name="connsiteX1678" fmla="*/ 5677408 w 6653348"/>
              <a:gd name="connsiteY1678" fmla="*/ 5465561 h 6230983"/>
              <a:gd name="connsiteX1679" fmla="*/ 5688787 w 6653348"/>
              <a:gd name="connsiteY1679" fmla="*/ 5434205 h 6230983"/>
              <a:gd name="connsiteX1680" fmla="*/ 5678646 w 6653348"/>
              <a:gd name="connsiteY1680" fmla="*/ 5281337 h 6230983"/>
              <a:gd name="connsiteX1681" fmla="*/ 5663435 w 6653348"/>
              <a:gd name="connsiteY1681" fmla="*/ 5177781 h 6230983"/>
              <a:gd name="connsiteX1682" fmla="*/ 5648225 w 6653348"/>
              <a:gd name="connsiteY1682" fmla="*/ 5177781 h 6230983"/>
              <a:gd name="connsiteX1683" fmla="*/ 5668505 w 6653348"/>
              <a:gd name="connsiteY1683" fmla="*/ 5276406 h 6230983"/>
              <a:gd name="connsiteX1684" fmla="*/ 5673576 w 6653348"/>
              <a:gd name="connsiteY1684" fmla="*/ 5310924 h 6230983"/>
              <a:gd name="connsiteX1685" fmla="*/ 5683717 w 6653348"/>
              <a:gd name="connsiteY1685" fmla="*/ 5394755 h 6230983"/>
              <a:gd name="connsiteX1686" fmla="*/ 5683717 w 6653348"/>
              <a:gd name="connsiteY1686" fmla="*/ 5429274 h 6230983"/>
              <a:gd name="connsiteX1687" fmla="*/ 5680548 w 6653348"/>
              <a:gd name="connsiteY1687" fmla="*/ 5450848 h 6230983"/>
              <a:gd name="connsiteX1688" fmla="*/ 5677408 w 6653348"/>
              <a:gd name="connsiteY1688" fmla="*/ 5465561 h 6230983"/>
              <a:gd name="connsiteX1689" fmla="*/ 5672782 w 6653348"/>
              <a:gd name="connsiteY1689" fmla="*/ 5478307 h 6230983"/>
              <a:gd name="connsiteX1690" fmla="*/ 5672308 w 6653348"/>
              <a:gd name="connsiteY1690" fmla="*/ 5475196 h 6230983"/>
              <a:gd name="connsiteX1691" fmla="*/ 5638085 w 6653348"/>
              <a:gd name="connsiteY1691" fmla="*/ 5527898 h 6230983"/>
              <a:gd name="connsiteX1692" fmla="*/ 5531609 w 6653348"/>
              <a:gd name="connsiteY1692" fmla="*/ 5626522 h 6230983"/>
              <a:gd name="connsiteX1693" fmla="*/ 5526539 w 6653348"/>
              <a:gd name="connsiteY1693" fmla="*/ 5621591 h 6230983"/>
              <a:gd name="connsiteX1694" fmla="*/ 5643155 w 6653348"/>
              <a:gd name="connsiteY1694" fmla="*/ 5513104 h 6230983"/>
              <a:gd name="connsiteX1695" fmla="*/ 5668505 w 6653348"/>
              <a:gd name="connsiteY1695" fmla="*/ 5444067 h 6230983"/>
              <a:gd name="connsiteX1696" fmla="*/ 5673576 w 6653348"/>
              <a:gd name="connsiteY1696" fmla="*/ 5370099 h 6230983"/>
              <a:gd name="connsiteX1697" fmla="*/ 5673576 w 6653348"/>
              <a:gd name="connsiteY1697" fmla="*/ 5389824 h 6230983"/>
              <a:gd name="connsiteX1698" fmla="*/ 5663435 w 6653348"/>
              <a:gd name="connsiteY1698" fmla="*/ 5335580 h 6230983"/>
              <a:gd name="connsiteX1699" fmla="*/ 5668505 w 6653348"/>
              <a:gd name="connsiteY1699" fmla="*/ 5409549 h 6230983"/>
              <a:gd name="connsiteX1700" fmla="*/ 5658365 w 6653348"/>
              <a:gd name="connsiteY1700" fmla="*/ 5448999 h 6230983"/>
              <a:gd name="connsiteX1701" fmla="*/ 5658365 w 6653348"/>
              <a:gd name="connsiteY1701" fmla="*/ 5453930 h 6230983"/>
              <a:gd name="connsiteX1702" fmla="*/ 5653295 w 6653348"/>
              <a:gd name="connsiteY1702" fmla="*/ 5463792 h 6230983"/>
              <a:gd name="connsiteX1703" fmla="*/ 5653295 w 6653348"/>
              <a:gd name="connsiteY1703" fmla="*/ 5473655 h 6230983"/>
              <a:gd name="connsiteX1704" fmla="*/ 5638085 w 6653348"/>
              <a:gd name="connsiteY1704" fmla="*/ 5498311 h 6230983"/>
              <a:gd name="connsiteX1705" fmla="*/ 5506259 w 6653348"/>
              <a:gd name="connsiteY1705" fmla="*/ 5621591 h 6230983"/>
              <a:gd name="connsiteX1706" fmla="*/ 5501189 w 6653348"/>
              <a:gd name="connsiteY1706" fmla="*/ 5626522 h 6230983"/>
              <a:gd name="connsiteX1707" fmla="*/ 5414995 w 6653348"/>
              <a:gd name="connsiteY1707" fmla="*/ 5685697 h 6230983"/>
              <a:gd name="connsiteX1708" fmla="*/ 5344011 w 6653348"/>
              <a:gd name="connsiteY1708" fmla="*/ 5813909 h 6230983"/>
              <a:gd name="connsiteX1709" fmla="*/ 5328801 w 6653348"/>
              <a:gd name="connsiteY1709" fmla="*/ 5858290 h 6230983"/>
              <a:gd name="connsiteX1710" fmla="*/ 5323731 w 6653348"/>
              <a:gd name="connsiteY1710" fmla="*/ 5868152 h 6230983"/>
              <a:gd name="connsiteX1711" fmla="*/ 5323731 w 6653348"/>
              <a:gd name="connsiteY1711" fmla="*/ 5873083 h 6230983"/>
              <a:gd name="connsiteX1712" fmla="*/ 5308520 w 6653348"/>
              <a:gd name="connsiteY1712" fmla="*/ 5907602 h 6230983"/>
              <a:gd name="connsiteX1713" fmla="*/ 5354152 w 6653348"/>
              <a:gd name="connsiteY1713" fmla="*/ 5799115 h 6230983"/>
              <a:gd name="connsiteX1714" fmla="*/ 5364293 w 6653348"/>
              <a:gd name="connsiteY1714" fmla="*/ 5789253 h 6230983"/>
              <a:gd name="connsiteX1715" fmla="*/ 5323731 w 6653348"/>
              <a:gd name="connsiteY1715" fmla="*/ 5887877 h 6230983"/>
              <a:gd name="connsiteX1716" fmla="*/ 5257818 w 6653348"/>
              <a:gd name="connsiteY1716" fmla="*/ 5971708 h 6230983"/>
              <a:gd name="connsiteX1717" fmla="*/ 5207115 w 6653348"/>
              <a:gd name="connsiteY1717" fmla="*/ 6006226 h 6230983"/>
              <a:gd name="connsiteX1718" fmla="*/ 5212709 w 6653348"/>
              <a:gd name="connsiteY1718" fmla="*/ 5998973 h 6230983"/>
              <a:gd name="connsiteX1719" fmla="*/ 5247677 w 6653348"/>
              <a:gd name="connsiteY1719" fmla="*/ 5971708 h 6230983"/>
              <a:gd name="connsiteX1720" fmla="*/ 5222327 w 6653348"/>
              <a:gd name="connsiteY1720" fmla="*/ 5986502 h 6230983"/>
              <a:gd name="connsiteX1721" fmla="*/ 5212709 w 6653348"/>
              <a:gd name="connsiteY1721" fmla="*/ 5998973 h 6230983"/>
              <a:gd name="connsiteX1722" fmla="*/ 5193994 w 6653348"/>
              <a:gd name="connsiteY1722" fmla="*/ 6013565 h 6230983"/>
              <a:gd name="connsiteX1723" fmla="*/ 5040432 w 6653348"/>
              <a:gd name="connsiteY1723" fmla="*/ 6187449 h 6230983"/>
              <a:gd name="connsiteX1724" fmla="*/ 5002452 w 6653348"/>
              <a:gd name="connsiteY1724" fmla="*/ 6230983 h 6230983"/>
              <a:gd name="connsiteX1725" fmla="*/ 4218876 w 6653348"/>
              <a:gd name="connsiteY1725" fmla="*/ 6230983 h 6230983"/>
              <a:gd name="connsiteX1726" fmla="*/ 4188001 w 6653348"/>
              <a:gd name="connsiteY1726" fmla="*/ 6173888 h 6230983"/>
              <a:gd name="connsiteX1727" fmla="*/ 4132229 w 6653348"/>
              <a:gd name="connsiteY1727" fmla="*/ 5942121 h 6230983"/>
              <a:gd name="connsiteX1728" fmla="*/ 4117019 w 6653348"/>
              <a:gd name="connsiteY1728" fmla="*/ 5927327 h 6230983"/>
              <a:gd name="connsiteX1729" fmla="*/ 4071387 w 6653348"/>
              <a:gd name="connsiteY1729" fmla="*/ 5878015 h 6230983"/>
              <a:gd name="connsiteX1730" fmla="*/ 4061246 w 6653348"/>
              <a:gd name="connsiteY1730" fmla="*/ 5863221 h 6230983"/>
              <a:gd name="connsiteX1731" fmla="*/ 3964912 w 6653348"/>
              <a:gd name="connsiteY1731" fmla="*/ 5725147 h 6230983"/>
              <a:gd name="connsiteX1732" fmla="*/ 3969982 w 6653348"/>
              <a:gd name="connsiteY1732" fmla="*/ 5665972 h 6230983"/>
              <a:gd name="connsiteX1733" fmla="*/ 3985193 w 6653348"/>
              <a:gd name="connsiteY1733" fmla="*/ 5616660 h 6230983"/>
              <a:gd name="connsiteX1734" fmla="*/ 3964912 w 6653348"/>
              <a:gd name="connsiteY1734" fmla="*/ 5670903 h 6230983"/>
              <a:gd name="connsiteX1735" fmla="*/ 3985193 w 6653348"/>
              <a:gd name="connsiteY1735" fmla="*/ 5587073 h 6230983"/>
              <a:gd name="connsiteX1736" fmla="*/ 3954771 w 6653348"/>
              <a:gd name="connsiteY1736" fmla="*/ 5720216 h 6230983"/>
              <a:gd name="connsiteX1737" fmla="*/ 3985193 w 6653348"/>
              <a:gd name="connsiteY1737" fmla="*/ 5789253 h 6230983"/>
              <a:gd name="connsiteX1738" fmla="*/ 4030825 w 6653348"/>
              <a:gd name="connsiteY1738" fmla="*/ 5838565 h 6230983"/>
              <a:gd name="connsiteX1739" fmla="*/ 4086597 w 6653348"/>
              <a:gd name="connsiteY1739" fmla="*/ 5897740 h 6230983"/>
              <a:gd name="connsiteX1740" fmla="*/ 4127159 w 6653348"/>
              <a:gd name="connsiteY1740" fmla="*/ 5942121 h 6230983"/>
              <a:gd name="connsiteX1741" fmla="*/ 4182931 w 6653348"/>
              <a:gd name="connsiteY1741" fmla="*/ 6168957 h 6230983"/>
              <a:gd name="connsiteX1742" fmla="*/ 4207411 w 6653348"/>
              <a:gd name="connsiteY1742" fmla="*/ 6213184 h 6230983"/>
              <a:gd name="connsiteX1743" fmla="*/ 4216954 w 6653348"/>
              <a:gd name="connsiteY1743" fmla="*/ 6230983 h 6230983"/>
              <a:gd name="connsiteX1744" fmla="*/ 4209980 w 6653348"/>
              <a:gd name="connsiteY1744" fmla="*/ 6230983 h 6230983"/>
              <a:gd name="connsiteX1745" fmla="*/ 4201945 w 6653348"/>
              <a:gd name="connsiteY1745" fmla="*/ 6216420 h 6230983"/>
              <a:gd name="connsiteX1746" fmla="*/ 4167721 w 6653348"/>
              <a:gd name="connsiteY1746" fmla="*/ 6159094 h 6230983"/>
              <a:gd name="connsiteX1747" fmla="*/ 4147440 w 6653348"/>
              <a:gd name="connsiteY1747" fmla="*/ 6070332 h 6230983"/>
              <a:gd name="connsiteX1748" fmla="*/ 4117019 w 6653348"/>
              <a:gd name="connsiteY1748" fmla="*/ 5971708 h 6230983"/>
              <a:gd name="connsiteX1749" fmla="*/ 4132229 w 6653348"/>
              <a:gd name="connsiteY1749" fmla="*/ 6025951 h 6230983"/>
              <a:gd name="connsiteX1750" fmla="*/ 4137299 w 6653348"/>
              <a:gd name="connsiteY1750" fmla="*/ 6124576 h 6230983"/>
              <a:gd name="connsiteX1751" fmla="*/ 4125892 w 6653348"/>
              <a:gd name="connsiteY1751" fmla="*/ 6053150 h 6230983"/>
              <a:gd name="connsiteX1752" fmla="*/ 4123127 w 6653348"/>
              <a:gd name="connsiteY1752" fmla="*/ 6044133 h 6230983"/>
              <a:gd name="connsiteX1753" fmla="*/ 4122089 w 6653348"/>
              <a:gd name="connsiteY1753" fmla="*/ 6025951 h 6230983"/>
              <a:gd name="connsiteX1754" fmla="*/ 4119749 w 6653348"/>
              <a:gd name="connsiteY1754" fmla="*/ 6017011 h 6230983"/>
              <a:gd name="connsiteX1755" fmla="*/ 4117653 w 6653348"/>
              <a:gd name="connsiteY1755" fmla="*/ 5995747 h 6230983"/>
              <a:gd name="connsiteX1756" fmla="*/ 4101808 w 6653348"/>
              <a:gd name="connsiteY1756" fmla="*/ 5961845 h 6230983"/>
              <a:gd name="connsiteX1757" fmla="*/ 4095531 w 6653348"/>
              <a:gd name="connsiteY1757" fmla="*/ 5954884 h 6230983"/>
              <a:gd name="connsiteX1758" fmla="*/ 4091429 w 6653348"/>
              <a:gd name="connsiteY1758" fmla="*/ 5947976 h 6230983"/>
              <a:gd name="connsiteX1759" fmla="*/ 4030825 w 6653348"/>
              <a:gd name="connsiteY1759" fmla="*/ 5873083 h 6230983"/>
              <a:gd name="connsiteX1760" fmla="*/ 3975052 w 6653348"/>
              <a:gd name="connsiteY1760" fmla="*/ 5813909 h 6230983"/>
              <a:gd name="connsiteX1761" fmla="*/ 3954771 w 6653348"/>
              <a:gd name="connsiteY1761" fmla="*/ 5784322 h 6230983"/>
              <a:gd name="connsiteX1762" fmla="*/ 3948434 w 6653348"/>
              <a:gd name="connsiteY1762" fmla="*/ 5774460 h 6230983"/>
              <a:gd name="connsiteX1763" fmla="*/ 3939561 w 6653348"/>
              <a:gd name="connsiteY1763" fmla="*/ 5754734 h 6230983"/>
              <a:gd name="connsiteX1764" fmla="*/ 3945265 w 6653348"/>
              <a:gd name="connsiteY1764" fmla="*/ 5769528 h 6230983"/>
              <a:gd name="connsiteX1765" fmla="*/ 3948434 w 6653348"/>
              <a:gd name="connsiteY1765" fmla="*/ 5774460 h 6230983"/>
              <a:gd name="connsiteX1766" fmla="*/ 3952870 w 6653348"/>
              <a:gd name="connsiteY1766" fmla="*/ 5784321 h 6230983"/>
              <a:gd name="connsiteX1767" fmla="*/ 3969982 w 6653348"/>
              <a:gd name="connsiteY1767" fmla="*/ 5813909 h 6230983"/>
              <a:gd name="connsiteX1768" fmla="*/ 4010544 w 6653348"/>
              <a:gd name="connsiteY1768" fmla="*/ 5863221 h 6230983"/>
              <a:gd name="connsiteX1769" fmla="*/ 4096737 w 6653348"/>
              <a:gd name="connsiteY1769" fmla="*/ 5961845 h 6230983"/>
              <a:gd name="connsiteX1770" fmla="*/ 4113216 w 6653348"/>
              <a:gd name="connsiteY1770" fmla="*/ 5992049 h 6230983"/>
              <a:gd name="connsiteX1771" fmla="*/ 4119749 w 6653348"/>
              <a:gd name="connsiteY1771" fmla="*/ 6017011 h 6230983"/>
              <a:gd name="connsiteX1772" fmla="*/ 4122089 w 6653348"/>
              <a:gd name="connsiteY1772" fmla="*/ 6040745 h 6230983"/>
              <a:gd name="connsiteX1773" fmla="*/ 4123127 w 6653348"/>
              <a:gd name="connsiteY1773" fmla="*/ 6044133 h 6230983"/>
              <a:gd name="connsiteX1774" fmla="*/ 4127159 w 6653348"/>
              <a:gd name="connsiteY1774" fmla="*/ 6114713 h 6230983"/>
              <a:gd name="connsiteX1775" fmla="*/ 4137299 w 6653348"/>
              <a:gd name="connsiteY1775" fmla="*/ 6159094 h 6230983"/>
              <a:gd name="connsiteX1776" fmla="*/ 4157580 w 6653348"/>
              <a:gd name="connsiteY1776" fmla="*/ 6198544 h 6230983"/>
              <a:gd name="connsiteX1777" fmla="*/ 4177036 w 6653348"/>
              <a:gd name="connsiteY1777" fmla="*/ 6230983 h 6230983"/>
              <a:gd name="connsiteX1778" fmla="*/ 4168847 w 6653348"/>
              <a:gd name="connsiteY1778" fmla="*/ 6230983 h 6230983"/>
              <a:gd name="connsiteX1779" fmla="*/ 4147440 w 6653348"/>
              <a:gd name="connsiteY1779" fmla="*/ 6188682 h 6230983"/>
              <a:gd name="connsiteX1780" fmla="*/ 4122089 w 6653348"/>
              <a:gd name="connsiteY1780" fmla="*/ 6129507 h 6230983"/>
              <a:gd name="connsiteX1781" fmla="*/ 4111948 w 6653348"/>
              <a:gd name="connsiteY1781" fmla="*/ 6065401 h 6230983"/>
              <a:gd name="connsiteX1782" fmla="*/ 4106878 w 6653348"/>
              <a:gd name="connsiteY1782" fmla="*/ 6016089 h 6230983"/>
              <a:gd name="connsiteX1783" fmla="*/ 4086597 w 6653348"/>
              <a:gd name="connsiteY1783" fmla="*/ 5971708 h 6230983"/>
              <a:gd name="connsiteX1784" fmla="*/ 4035895 w 6653348"/>
              <a:gd name="connsiteY1784" fmla="*/ 5917464 h 6230983"/>
              <a:gd name="connsiteX1785" fmla="*/ 3990263 w 6653348"/>
              <a:gd name="connsiteY1785" fmla="*/ 5863221 h 6230983"/>
              <a:gd name="connsiteX1786" fmla="*/ 3964912 w 6653348"/>
              <a:gd name="connsiteY1786" fmla="*/ 5833634 h 6230983"/>
              <a:gd name="connsiteX1787" fmla="*/ 3944631 w 6653348"/>
              <a:gd name="connsiteY1787" fmla="*/ 5804046 h 6230983"/>
              <a:gd name="connsiteX1788" fmla="*/ 3909139 w 6653348"/>
              <a:gd name="connsiteY1788" fmla="*/ 5730078 h 6230983"/>
              <a:gd name="connsiteX1789" fmla="*/ 3914209 w 6653348"/>
              <a:gd name="connsiteY1789" fmla="*/ 5675835 h 6230983"/>
              <a:gd name="connsiteX1790" fmla="*/ 3914209 w 6653348"/>
              <a:gd name="connsiteY1790" fmla="*/ 5665972 h 6230983"/>
              <a:gd name="connsiteX1791" fmla="*/ 3916744 w 6653348"/>
              <a:gd name="connsiteY1791" fmla="*/ 5656111 h 6230983"/>
              <a:gd name="connsiteX1792" fmla="*/ 3918646 w 6653348"/>
              <a:gd name="connsiteY1792" fmla="*/ 5652411 h 6230983"/>
              <a:gd name="connsiteX1793" fmla="*/ 3919280 w 6653348"/>
              <a:gd name="connsiteY1793" fmla="*/ 5651179 h 6230983"/>
              <a:gd name="connsiteX1794" fmla="*/ 3924350 w 6653348"/>
              <a:gd name="connsiteY1794" fmla="*/ 5626522 h 6230983"/>
              <a:gd name="connsiteX1795" fmla="*/ 3916744 w 6653348"/>
              <a:gd name="connsiteY1795" fmla="*/ 5656111 h 6230983"/>
              <a:gd name="connsiteX1796" fmla="*/ 3914209 w 6653348"/>
              <a:gd name="connsiteY1796" fmla="*/ 5661041 h 6230983"/>
              <a:gd name="connsiteX1797" fmla="*/ 3914209 w 6653348"/>
              <a:gd name="connsiteY1797" fmla="*/ 5662890 h 6230983"/>
              <a:gd name="connsiteX1798" fmla="*/ 3914209 w 6653348"/>
              <a:gd name="connsiteY1798" fmla="*/ 5665972 h 6230983"/>
              <a:gd name="connsiteX1799" fmla="*/ 3909139 w 6653348"/>
              <a:gd name="connsiteY1799" fmla="*/ 5690628 h 6230983"/>
              <a:gd name="connsiteX1800" fmla="*/ 3898999 w 6653348"/>
              <a:gd name="connsiteY1800" fmla="*/ 5690628 h 6230983"/>
              <a:gd name="connsiteX1801" fmla="*/ 3904069 w 6653348"/>
              <a:gd name="connsiteY1801" fmla="*/ 5661041 h 6230983"/>
              <a:gd name="connsiteX1802" fmla="*/ 3909139 w 6653348"/>
              <a:gd name="connsiteY1802" fmla="*/ 5636385 h 6230983"/>
              <a:gd name="connsiteX1803" fmla="*/ 3924350 w 6653348"/>
              <a:gd name="connsiteY1803" fmla="*/ 5596935 h 6230983"/>
              <a:gd name="connsiteX1804" fmla="*/ 3949701 w 6653348"/>
              <a:gd name="connsiteY1804" fmla="*/ 5522967 h 6230983"/>
              <a:gd name="connsiteX1805" fmla="*/ 3990263 w 6653348"/>
              <a:gd name="connsiteY1805" fmla="*/ 5458861 h 6230983"/>
              <a:gd name="connsiteX1806" fmla="*/ 4010544 w 6653348"/>
              <a:gd name="connsiteY1806" fmla="*/ 5444067 h 6230983"/>
              <a:gd name="connsiteX1807" fmla="*/ 4020684 w 6653348"/>
              <a:gd name="connsiteY1807" fmla="*/ 5439136 h 6230983"/>
              <a:gd name="connsiteX1808" fmla="*/ 4015614 w 6653348"/>
              <a:gd name="connsiteY1808" fmla="*/ 5439136 h 6230983"/>
              <a:gd name="connsiteX1809" fmla="*/ 4015614 w 6653348"/>
              <a:gd name="connsiteY1809" fmla="*/ 5434205 h 6230983"/>
              <a:gd name="connsiteX1810" fmla="*/ 4015614 w 6653348"/>
              <a:gd name="connsiteY1810" fmla="*/ 5429274 h 6230983"/>
              <a:gd name="connsiteX1811" fmla="*/ 4010544 w 6653348"/>
              <a:gd name="connsiteY1811" fmla="*/ 5414480 h 6230983"/>
              <a:gd name="connsiteX1812" fmla="*/ 3995333 w 6653348"/>
              <a:gd name="connsiteY1812" fmla="*/ 5350374 h 6230983"/>
              <a:gd name="connsiteX1813" fmla="*/ 3990263 w 6653348"/>
              <a:gd name="connsiteY1813" fmla="*/ 5330649 h 6230983"/>
              <a:gd name="connsiteX1814" fmla="*/ 3985193 w 6653348"/>
              <a:gd name="connsiteY1814" fmla="*/ 5310924 h 6230983"/>
              <a:gd name="connsiteX1815" fmla="*/ 3980123 w 6653348"/>
              <a:gd name="connsiteY1815" fmla="*/ 5296131 h 6230983"/>
              <a:gd name="connsiteX1816" fmla="*/ 3975052 w 6653348"/>
              <a:gd name="connsiteY1816" fmla="*/ 5271475 h 6230983"/>
              <a:gd name="connsiteX1817" fmla="*/ 3964912 w 6653348"/>
              <a:gd name="connsiteY1817" fmla="*/ 5251750 h 6230983"/>
              <a:gd name="connsiteX1818" fmla="*/ 3934491 w 6653348"/>
              <a:gd name="connsiteY1818" fmla="*/ 5187644 h 6230983"/>
              <a:gd name="connsiteX1819" fmla="*/ 3939561 w 6653348"/>
              <a:gd name="connsiteY1819" fmla="*/ 5192575 h 6230983"/>
              <a:gd name="connsiteX1820" fmla="*/ 3944631 w 6653348"/>
              <a:gd name="connsiteY1820" fmla="*/ 5197506 h 6230983"/>
              <a:gd name="connsiteX1821" fmla="*/ 3904069 w 6653348"/>
              <a:gd name="connsiteY1821" fmla="*/ 5133400 h 6230983"/>
              <a:gd name="connsiteX1822" fmla="*/ 3990263 w 6653348"/>
              <a:gd name="connsiteY1822" fmla="*/ 5286268 h 6230983"/>
              <a:gd name="connsiteX1823" fmla="*/ 3995333 w 6653348"/>
              <a:gd name="connsiteY1823" fmla="*/ 5315856 h 6230983"/>
              <a:gd name="connsiteX1824" fmla="*/ 4005473 w 6653348"/>
              <a:gd name="connsiteY1824" fmla="*/ 5345443 h 6230983"/>
              <a:gd name="connsiteX1825" fmla="*/ 4020684 w 6653348"/>
              <a:gd name="connsiteY1825" fmla="*/ 5399686 h 6230983"/>
              <a:gd name="connsiteX1826" fmla="*/ 4025755 w 6653348"/>
              <a:gd name="connsiteY1826" fmla="*/ 5439136 h 6230983"/>
              <a:gd name="connsiteX1827" fmla="*/ 4015614 w 6653348"/>
              <a:gd name="connsiteY1827" fmla="*/ 5444067 h 6230983"/>
              <a:gd name="connsiteX1828" fmla="*/ 4020684 w 6653348"/>
              <a:gd name="connsiteY1828" fmla="*/ 5448999 h 6230983"/>
              <a:gd name="connsiteX1829" fmla="*/ 4025755 w 6653348"/>
              <a:gd name="connsiteY1829" fmla="*/ 5444067 h 6230983"/>
              <a:gd name="connsiteX1830" fmla="*/ 4030825 w 6653348"/>
              <a:gd name="connsiteY1830" fmla="*/ 5444067 h 6230983"/>
              <a:gd name="connsiteX1831" fmla="*/ 4030825 w 6653348"/>
              <a:gd name="connsiteY1831" fmla="*/ 5429274 h 6230983"/>
              <a:gd name="connsiteX1832" fmla="*/ 4015614 w 6653348"/>
              <a:gd name="connsiteY1832" fmla="*/ 5365168 h 6230983"/>
              <a:gd name="connsiteX1833" fmla="*/ 4005473 w 6653348"/>
              <a:gd name="connsiteY1833" fmla="*/ 5320787 h 6230983"/>
              <a:gd name="connsiteX1834" fmla="*/ 4000403 w 6653348"/>
              <a:gd name="connsiteY1834" fmla="*/ 5296131 h 6230983"/>
              <a:gd name="connsiteX1835" fmla="*/ 3995333 w 6653348"/>
              <a:gd name="connsiteY1835" fmla="*/ 5281337 h 6230983"/>
              <a:gd name="connsiteX1836" fmla="*/ 3980123 w 6653348"/>
              <a:gd name="connsiteY1836" fmla="*/ 5222162 h 6230983"/>
              <a:gd name="connsiteX1837" fmla="*/ 4000403 w 6653348"/>
              <a:gd name="connsiteY1837" fmla="*/ 5286268 h 6230983"/>
              <a:gd name="connsiteX1838" fmla="*/ 4000403 w 6653348"/>
              <a:gd name="connsiteY1838" fmla="*/ 5236956 h 6230983"/>
              <a:gd name="connsiteX1839" fmla="*/ 3969982 w 6653348"/>
              <a:gd name="connsiteY1839" fmla="*/ 5172850 h 6230983"/>
              <a:gd name="connsiteX1840" fmla="*/ 3934491 w 6653348"/>
              <a:gd name="connsiteY1840" fmla="*/ 5138332 h 6230983"/>
              <a:gd name="connsiteX1841" fmla="*/ 3919280 w 6653348"/>
              <a:gd name="connsiteY1841" fmla="*/ 5113676 h 6230983"/>
              <a:gd name="connsiteX1842" fmla="*/ 3853367 w 6653348"/>
              <a:gd name="connsiteY1842" fmla="*/ 5049570 h 6230983"/>
              <a:gd name="connsiteX1843" fmla="*/ 3812805 w 6653348"/>
              <a:gd name="connsiteY1843" fmla="*/ 5015051 h 6230983"/>
              <a:gd name="connsiteX1844" fmla="*/ 3782384 w 6653348"/>
              <a:gd name="connsiteY1844" fmla="*/ 4965739 h 6230983"/>
              <a:gd name="connsiteX1845" fmla="*/ 3762103 w 6653348"/>
              <a:gd name="connsiteY1845" fmla="*/ 4867115 h 6230983"/>
              <a:gd name="connsiteX1846" fmla="*/ 3763529 w 6653348"/>
              <a:gd name="connsiteY1846" fmla="*/ 4932993 h 6230983"/>
              <a:gd name="connsiteX1847" fmla="*/ 3762947 w 6653348"/>
              <a:gd name="connsiteY1847" fmla="*/ 4934283 h 6230983"/>
              <a:gd name="connsiteX1848" fmla="*/ 3761022 w 6653348"/>
              <a:gd name="connsiteY1848" fmla="*/ 4928790 h 6230983"/>
              <a:gd name="connsiteX1849" fmla="*/ 3759568 w 6653348"/>
              <a:gd name="connsiteY1849" fmla="*/ 4918892 h 6230983"/>
              <a:gd name="connsiteX1850" fmla="*/ 3757033 w 6653348"/>
              <a:gd name="connsiteY1850" fmla="*/ 4886839 h 6230983"/>
              <a:gd name="connsiteX1851" fmla="*/ 3762103 w 6653348"/>
              <a:gd name="connsiteY1851" fmla="*/ 4832596 h 6230983"/>
              <a:gd name="connsiteX1852" fmla="*/ 3751963 w 6653348"/>
              <a:gd name="connsiteY1852" fmla="*/ 4867115 h 6230983"/>
              <a:gd name="connsiteX1853" fmla="*/ 3759092 w 6653348"/>
              <a:gd name="connsiteY1853" fmla="*/ 4923284 h 6230983"/>
              <a:gd name="connsiteX1854" fmla="*/ 3761022 w 6653348"/>
              <a:gd name="connsiteY1854" fmla="*/ 4928790 h 6230983"/>
              <a:gd name="connsiteX1855" fmla="*/ 3762103 w 6653348"/>
              <a:gd name="connsiteY1855" fmla="*/ 4936152 h 6230983"/>
              <a:gd name="connsiteX1856" fmla="*/ 3762947 w 6653348"/>
              <a:gd name="connsiteY1856" fmla="*/ 4934283 h 6230983"/>
              <a:gd name="connsiteX1857" fmla="*/ 3772243 w 6653348"/>
              <a:gd name="connsiteY1857" fmla="*/ 4960808 h 6230983"/>
              <a:gd name="connsiteX1858" fmla="*/ 3828016 w 6653348"/>
              <a:gd name="connsiteY1858" fmla="*/ 5034776 h 6230983"/>
              <a:gd name="connsiteX1859" fmla="*/ 3843227 w 6653348"/>
              <a:gd name="connsiteY1859" fmla="*/ 5049570 h 6230983"/>
              <a:gd name="connsiteX1860" fmla="*/ 3858437 w 6653348"/>
              <a:gd name="connsiteY1860" fmla="*/ 5059432 h 6230983"/>
              <a:gd name="connsiteX1861" fmla="*/ 3888859 w 6653348"/>
              <a:gd name="connsiteY1861" fmla="*/ 5084088 h 6230983"/>
              <a:gd name="connsiteX1862" fmla="*/ 3863507 w 6653348"/>
              <a:gd name="connsiteY1862" fmla="*/ 5064363 h 6230983"/>
              <a:gd name="connsiteX1863" fmla="*/ 3853367 w 6653348"/>
              <a:gd name="connsiteY1863" fmla="*/ 5059432 h 6230983"/>
              <a:gd name="connsiteX1864" fmla="*/ 3838156 w 6653348"/>
              <a:gd name="connsiteY1864" fmla="*/ 5044638 h 6230983"/>
              <a:gd name="connsiteX1865" fmla="*/ 3817875 w 6653348"/>
              <a:gd name="connsiteY1865" fmla="*/ 5029845 h 6230983"/>
              <a:gd name="connsiteX1866" fmla="*/ 3797595 w 6653348"/>
              <a:gd name="connsiteY1866" fmla="*/ 5005189 h 6230983"/>
              <a:gd name="connsiteX1867" fmla="*/ 3853367 w 6653348"/>
              <a:gd name="connsiteY1867" fmla="*/ 5059432 h 6230983"/>
              <a:gd name="connsiteX1868" fmla="*/ 3919280 w 6653348"/>
              <a:gd name="connsiteY1868" fmla="*/ 5123538 h 6230983"/>
              <a:gd name="connsiteX1869" fmla="*/ 3909139 w 6653348"/>
              <a:gd name="connsiteY1869" fmla="*/ 5128469 h 6230983"/>
              <a:gd name="connsiteX1870" fmla="*/ 3848297 w 6653348"/>
              <a:gd name="connsiteY1870" fmla="*/ 5074226 h 6230983"/>
              <a:gd name="connsiteX1871" fmla="*/ 3792524 w 6653348"/>
              <a:gd name="connsiteY1871" fmla="*/ 5019982 h 6230983"/>
              <a:gd name="connsiteX1872" fmla="*/ 3741822 w 6653348"/>
              <a:gd name="connsiteY1872" fmla="*/ 4906564 h 6230983"/>
              <a:gd name="connsiteX1873" fmla="*/ 3738020 w 6653348"/>
              <a:gd name="connsiteY1873" fmla="*/ 4916427 h 6230983"/>
              <a:gd name="connsiteX1874" fmla="*/ 3738902 w 6653348"/>
              <a:gd name="connsiteY1874" fmla="*/ 4929153 h 6230983"/>
              <a:gd name="connsiteX1875" fmla="*/ 3735484 w 6653348"/>
              <a:gd name="connsiteY1875" fmla="*/ 4915194 h 6230983"/>
              <a:gd name="connsiteX1876" fmla="*/ 3736752 w 6653348"/>
              <a:gd name="connsiteY1876" fmla="*/ 4867115 h 6230983"/>
              <a:gd name="connsiteX1877" fmla="*/ 3732949 w 6653348"/>
              <a:gd name="connsiteY1877" fmla="*/ 4912112 h 6230983"/>
              <a:gd name="connsiteX1878" fmla="*/ 3735472 w 6653348"/>
              <a:gd name="connsiteY1878" fmla="*/ 4926872 h 6230983"/>
              <a:gd name="connsiteX1879" fmla="*/ 3731682 w 6653348"/>
              <a:gd name="connsiteY1879" fmla="*/ 4916427 h 6230983"/>
              <a:gd name="connsiteX1880" fmla="*/ 3736752 w 6653348"/>
              <a:gd name="connsiteY1880" fmla="*/ 4822734 h 6230983"/>
              <a:gd name="connsiteX1881" fmla="*/ 3757033 w 6653348"/>
              <a:gd name="connsiteY1881" fmla="*/ 4753696 h 6230983"/>
              <a:gd name="connsiteX1882" fmla="*/ 3761943 w 6653348"/>
              <a:gd name="connsiteY1882" fmla="*/ 4735451 h 6230983"/>
              <a:gd name="connsiteX1883" fmla="*/ 3759568 w 6653348"/>
              <a:gd name="connsiteY1883" fmla="*/ 4757395 h 6230983"/>
              <a:gd name="connsiteX1884" fmla="*/ 3757033 w 6653348"/>
              <a:gd name="connsiteY1884" fmla="*/ 4773421 h 6230983"/>
              <a:gd name="connsiteX1885" fmla="*/ 3772243 w 6653348"/>
              <a:gd name="connsiteY1885" fmla="*/ 4733972 h 6230983"/>
              <a:gd name="connsiteX1886" fmla="*/ 3772243 w 6653348"/>
              <a:gd name="connsiteY1886" fmla="*/ 4714247 h 6230983"/>
              <a:gd name="connsiteX1887" fmla="*/ 3772243 w 6653348"/>
              <a:gd name="connsiteY1887" fmla="*/ 4699453 h 6230983"/>
              <a:gd name="connsiteX1888" fmla="*/ 3767544 w 6653348"/>
              <a:gd name="connsiteY1888" fmla="*/ 4691455 h 6230983"/>
              <a:gd name="connsiteX1889" fmla="*/ 3767173 w 6653348"/>
              <a:gd name="connsiteY1889" fmla="*/ 4689591 h 6230983"/>
              <a:gd name="connsiteX1890" fmla="*/ 3764638 w 6653348"/>
              <a:gd name="connsiteY1890" fmla="*/ 4686509 h 6230983"/>
              <a:gd name="connsiteX1891" fmla="*/ 3751963 w 6653348"/>
              <a:gd name="connsiteY1891" fmla="*/ 4664935 h 6230983"/>
              <a:gd name="connsiteX1892" fmla="*/ 3711401 w 6653348"/>
              <a:gd name="connsiteY1892" fmla="*/ 4655072 h 6230983"/>
              <a:gd name="connsiteX1893" fmla="*/ 3751963 w 6653348"/>
              <a:gd name="connsiteY1893" fmla="*/ 4660003 h 6230983"/>
              <a:gd name="connsiteX1894" fmla="*/ 3777314 w 6653348"/>
              <a:gd name="connsiteY1894" fmla="*/ 4709316 h 6230983"/>
              <a:gd name="connsiteX1895" fmla="*/ 3767173 w 6653348"/>
              <a:gd name="connsiteY1895" fmla="*/ 4674797 h 6230983"/>
              <a:gd name="connsiteX1896" fmla="*/ 3770841 w 6653348"/>
              <a:gd name="connsiteY1896" fmla="*/ 4674797 h 6230983"/>
              <a:gd name="connsiteX1897" fmla="*/ 3773126 w 6653348"/>
              <a:gd name="connsiteY1897" fmla="*/ 4678061 h 6230983"/>
              <a:gd name="connsiteX1898" fmla="*/ 3775412 w 6653348"/>
              <a:gd name="connsiteY1898" fmla="*/ 4686509 h 6230983"/>
              <a:gd name="connsiteX1899" fmla="*/ 3782384 w 6653348"/>
              <a:gd name="connsiteY1899" fmla="*/ 4709316 h 6230983"/>
              <a:gd name="connsiteX1900" fmla="*/ 3777314 w 6653348"/>
              <a:gd name="connsiteY1900" fmla="*/ 4684043 h 6230983"/>
              <a:gd name="connsiteX1901" fmla="*/ 3773126 w 6653348"/>
              <a:gd name="connsiteY1901" fmla="*/ 4678061 h 6230983"/>
              <a:gd name="connsiteX1902" fmla="*/ 3772243 w 6653348"/>
              <a:gd name="connsiteY1902" fmla="*/ 4674797 h 6230983"/>
              <a:gd name="connsiteX1903" fmla="*/ 3770841 w 6653348"/>
              <a:gd name="connsiteY1903" fmla="*/ 4674797 h 6230983"/>
              <a:gd name="connsiteX1904" fmla="*/ 3757033 w 6653348"/>
              <a:gd name="connsiteY1904" fmla="*/ 4655072 h 6230983"/>
              <a:gd name="connsiteX1905" fmla="*/ 3721541 w 6653348"/>
              <a:gd name="connsiteY1905" fmla="*/ 4645210 h 6230983"/>
              <a:gd name="connsiteX1906" fmla="*/ 3691120 w 6653348"/>
              <a:gd name="connsiteY1906" fmla="*/ 4655072 h 6230983"/>
              <a:gd name="connsiteX1907" fmla="*/ 3675909 w 6653348"/>
              <a:gd name="connsiteY1907" fmla="*/ 4655072 h 6230983"/>
              <a:gd name="connsiteX1908" fmla="*/ 3660699 w 6653348"/>
              <a:gd name="connsiteY1908" fmla="*/ 4655072 h 6230983"/>
              <a:gd name="connsiteX1909" fmla="*/ 3675909 w 6653348"/>
              <a:gd name="connsiteY1909" fmla="*/ 4650141 h 6230983"/>
              <a:gd name="connsiteX1910" fmla="*/ 3679078 w 6653348"/>
              <a:gd name="connsiteY1910" fmla="*/ 4650141 h 6230983"/>
              <a:gd name="connsiteX1911" fmla="*/ 3684149 w 6653348"/>
              <a:gd name="connsiteY1911" fmla="*/ 4650141 h 6230983"/>
              <a:gd name="connsiteX1912" fmla="*/ 3686050 w 6653348"/>
              <a:gd name="connsiteY1912" fmla="*/ 4650141 h 6230983"/>
              <a:gd name="connsiteX1913" fmla="*/ 3691120 w 6653348"/>
              <a:gd name="connsiteY1913" fmla="*/ 4650141 h 6230983"/>
              <a:gd name="connsiteX1914" fmla="*/ 3726611 w 6653348"/>
              <a:gd name="connsiteY1914" fmla="*/ 4640278 h 6230983"/>
              <a:gd name="connsiteX1915" fmla="*/ 3762103 w 6653348"/>
              <a:gd name="connsiteY1915" fmla="*/ 4650141 h 6230983"/>
              <a:gd name="connsiteX1916" fmla="*/ 3787454 w 6653348"/>
              <a:gd name="connsiteY1916" fmla="*/ 4709316 h 6230983"/>
              <a:gd name="connsiteX1917" fmla="*/ 3787454 w 6653348"/>
              <a:gd name="connsiteY1917" fmla="*/ 4724109 h 6230983"/>
              <a:gd name="connsiteX1918" fmla="*/ 3782384 w 6653348"/>
              <a:gd name="connsiteY1918" fmla="*/ 4733972 h 6230983"/>
              <a:gd name="connsiteX1919" fmla="*/ 3782384 w 6653348"/>
              <a:gd name="connsiteY1919" fmla="*/ 4743834 h 6230983"/>
              <a:gd name="connsiteX1920" fmla="*/ 3782384 w 6653348"/>
              <a:gd name="connsiteY1920" fmla="*/ 4748765 h 6230983"/>
              <a:gd name="connsiteX1921" fmla="*/ 3782384 w 6653348"/>
              <a:gd name="connsiteY1921" fmla="*/ 4758628 h 6230983"/>
              <a:gd name="connsiteX1922" fmla="*/ 3777314 w 6653348"/>
              <a:gd name="connsiteY1922" fmla="*/ 4778353 h 6230983"/>
              <a:gd name="connsiteX1923" fmla="*/ 3792524 w 6653348"/>
              <a:gd name="connsiteY1923" fmla="*/ 4733972 h 6230983"/>
              <a:gd name="connsiteX1924" fmla="*/ 3797595 w 6653348"/>
              <a:gd name="connsiteY1924" fmla="*/ 4719178 h 6230983"/>
              <a:gd name="connsiteX1925" fmla="*/ 3797595 w 6653348"/>
              <a:gd name="connsiteY1925" fmla="*/ 4709316 h 6230983"/>
              <a:gd name="connsiteX1926" fmla="*/ 3792524 w 6653348"/>
              <a:gd name="connsiteY1926" fmla="*/ 4679728 h 6230983"/>
              <a:gd name="connsiteX1927" fmla="*/ 3751963 w 6653348"/>
              <a:gd name="connsiteY1927" fmla="*/ 4635347 h 6230983"/>
              <a:gd name="connsiteX1928" fmla="*/ 3691120 w 6653348"/>
              <a:gd name="connsiteY1928" fmla="*/ 4640278 h 6230983"/>
              <a:gd name="connsiteX1929" fmla="*/ 3675909 w 6653348"/>
              <a:gd name="connsiteY1929" fmla="*/ 4640278 h 6230983"/>
              <a:gd name="connsiteX1930" fmla="*/ 3655629 w 6653348"/>
              <a:gd name="connsiteY1930" fmla="*/ 4640278 h 6230983"/>
              <a:gd name="connsiteX1931" fmla="*/ 3620137 w 6653348"/>
              <a:gd name="connsiteY1931" fmla="*/ 4635347 h 6230983"/>
              <a:gd name="connsiteX1932" fmla="*/ 3598841 w 6653348"/>
              <a:gd name="connsiteY1932" fmla="*/ 4626471 h 6230983"/>
              <a:gd name="connsiteX1933" fmla="*/ 3635347 w 6653348"/>
              <a:gd name="connsiteY1933" fmla="*/ 4635347 h 6230983"/>
              <a:gd name="connsiteX1934" fmla="*/ 3670839 w 6653348"/>
              <a:gd name="connsiteY1934" fmla="*/ 4635347 h 6230983"/>
              <a:gd name="connsiteX1935" fmla="*/ 3691120 w 6653348"/>
              <a:gd name="connsiteY1935" fmla="*/ 4635347 h 6230983"/>
              <a:gd name="connsiteX1936" fmla="*/ 3686050 w 6653348"/>
              <a:gd name="connsiteY1936" fmla="*/ 4630416 h 6230983"/>
              <a:gd name="connsiteX1937" fmla="*/ 3691120 w 6653348"/>
              <a:gd name="connsiteY1937" fmla="*/ 4630416 h 6230983"/>
              <a:gd name="connsiteX1938" fmla="*/ 3726611 w 6653348"/>
              <a:gd name="connsiteY1938" fmla="*/ 4625485 h 6230983"/>
              <a:gd name="connsiteX1939" fmla="*/ 3757033 w 6653348"/>
              <a:gd name="connsiteY1939" fmla="*/ 4625485 h 6230983"/>
              <a:gd name="connsiteX1940" fmla="*/ 3787454 w 6653348"/>
              <a:gd name="connsiteY1940" fmla="*/ 4650141 h 6230983"/>
              <a:gd name="connsiteX1941" fmla="*/ 3767173 w 6653348"/>
              <a:gd name="connsiteY1941" fmla="*/ 4635347 h 6230983"/>
              <a:gd name="connsiteX1942" fmla="*/ 3751963 w 6653348"/>
              <a:gd name="connsiteY1942" fmla="*/ 4630416 h 6230983"/>
              <a:gd name="connsiteX1943" fmla="*/ 3792524 w 6653348"/>
              <a:gd name="connsiteY1943" fmla="*/ 4664935 h 6230983"/>
              <a:gd name="connsiteX1944" fmla="*/ 3802665 w 6653348"/>
              <a:gd name="connsiteY1944" fmla="*/ 4694522 h 6230983"/>
              <a:gd name="connsiteX1945" fmla="*/ 3802665 w 6653348"/>
              <a:gd name="connsiteY1945" fmla="*/ 4724109 h 6230983"/>
              <a:gd name="connsiteX1946" fmla="*/ 3792524 w 6653348"/>
              <a:gd name="connsiteY1946" fmla="*/ 4758628 h 6230983"/>
              <a:gd name="connsiteX1947" fmla="*/ 3802665 w 6653348"/>
              <a:gd name="connsiteY1947" fmla="*/ 4738903 h 6230983"/>
              <a:gd name="connsiteX1948" fmla="*/ 3807735 w 6653348"/>
              <a:gd name="connsiteY1948" fmla="*/ 4729040 h 6230983"/>
              <a:gd name="connsiteX1949" fmla="*/ 3792524 w 6653348"/>
              <a:gd name="connsiteY1949" fmla="*/ 4783284 h 6230983"/>
              <a:gd name="connsiteX1950" fmla="*/ 3802665 w 6653348"/>
              <a:gd name="connsiteY1950" fmla="*/ 4753696 h 6230983"/>
              <a:gd name="connsiteX1951" fmla="*/ 3812805 w 6653348"/>
              <a:gd name="connsiteY1951" fmla="*/ 4719178 h 6230983"/>
              <a:gd name="connsiteX1952" fmla="*/ 3812805 w 6653348"/>
              <a:gd name="connsiteY1952" fmla="*/ 4709316 h 6230983"/>
              <a:gd name="connsiteX1953" fmla="*/ 3807735 w 6653348"/>
              <a:gd name="connsiteY1953" fmla="*/ 4729040 h 6230983"/>
              <a:gd name="connsiteX1954" fmla="*/ 3812805 w 6653348"/>
              <a:gd name="connsiteY1954" fmla="*/ 4699453 h 6230983"/>
              <a:gd name="connsiteX1955" fmla="*/ 3812805 w 6653348"/>
              <a:gd name="connsiteY1955" fmla="*/ 4689591 h 6230983"/>
              <a:gd name="connsiteX1956" fmla="*/ 3802666 w 6653348"/>
              <a:gd name="connsiteY1956" fmla="*/ 4660005 h 6230983"/>
              <a:gd name="connsiteX1957" fmla="*/ 3812805 w 6653348"/>
              <a:gd name="connsiteY1957" fmla="*/ 4679728 h 6230983"/>
              <a:gd name="connsiteX1958" fmla="*/ 3817875 w 6653348"/>
              <a:gd name="connsiteY1958" fmla="*/ 4709316 h 6230983"/>
              <a:gd name="connsiteX1959" fmla="*/ 3812805 w 6653348"/>
              <a:gd name="connsiteY1959" fmla="*/ 4733972 h 6230983"/>
              <a:gd name="connsiteX1960" fmla="*/ 3802665 w 6653348"/>
              <a:gd name="connsiteY1960" fmla="*/ 4763559 h 6230983"/>
              <a:gd name="connsiteX1961" fmla="*/ 3792524 w 6653348"/>
              <a:gd name="connsiteY1961" fmla="*/ 4803009 h 6230983"/>
              <a:gd name="connsiteX1962" fmla="*/ 3777314 w 6653348"/>
              <a:gd name="connsiteY1962" fmla="*/ 4886839 h 6230983"/>
              <a:gd name="connsiteX1963" fmla="*/ 3797595 w 6653348"/>
              <a:gd name="connsiteY1963" fmla="*/ 4965739 h 6230983"/>
              <a:gd name="connsiteX1964" fmla="*/ 3817875 w 6653348"/>
              <a:gd name="connsiteY1964" fmla="*/ 5000258 h 6230983"/>
              <a:gd name="connsiteX1965" fmla="*/ 3843227 w 6653348"/>
              <a:gd name="connsiteY1965" fmla="*/ 5019982 h 6230983"/>
              <a:gd name="connsiteX1966" fmla="*/ 3883788 w 6653348"/>
              <a:gd name="connsiteY1966" fmla="*/ 5054501 h 6230983"/>
              <a:gd name="connsiteX1967" fmla="*/ 3878718 w 6653348"/>
              <a:gd name="connsiteY1967" fmla="*/ 5049570 h 6230983"/>
              <a:gd name="connsiteX1968" fmla="*/ 3853367 w 6653348"/>
              <a:gd name="connsiteY1968" fmla="*/ 5024914 h 6230983"/>
              <a:gd name="connsiteX1969" fmla="*/ 3843227 w 6653348"/>
              <a:gd name="connsiteY1969" fmla="*/ 5015051 h 6230983"/>
              <a:gd name="connsiteX1970" fmla="*/ 3883788 w 6653348"/>
              <a:gd name="connsiteY1970" fmla="*/ 5049570 h 6230983"/>
              <a:gd name="connsiteX1971" fmla="*/ 3853367 w 6653348"/>
              <a:gd name="connsiteY1971" fmla="*/ 5019982 h 6230983"/>
              <a:gd name="connsiteX1972" fmla="*/ 3822946 w 6653348"/>
              <a:gd name="connsiteY1972" fmla="*/ 4995326 h 6230983"/>
              <a:gd name="connsiteX1973" fmla="*/ 3802665 w 6653348"/>
              <a:gd name="connsiteY1973" fmla="*/ 4960808 h 6230983"/>
              <a:gd name="connsiteX1974" fmla="*/ 3833086 w 6653348"/>
              <a:gd name="connsiteY1974" fmla="*/ 4995326 h 6230983"/>
              <a:gd name="connsiteX1975" fmla="*/ 3878718 w 6653348"/>
              <a:gd name="connsiteY1975" fmla="*/ 5034776 h 6230983"/>
              <a:gd name="connsiteX1976" fmla="*/ 3954771 w 6653348"/>
              <a:gd name="connsiteY1976" fmla="*/ 5093951 h 6230983"/>
              <a:gd name="connsiteX1977" fmla="*/ 4000403 w 6653348"/>
              <a:gd name="connsiteY1977" fmla="*/ 5162988 h 6230983"/>
              <a:gd name="connsiteX1978" fmla="*/ 4025755 w 6653348"/>
              <a:gd name="connsiteY1978" fmla="*/ 5202438 h 6230983"/>
              <a:gd name="connsiteX1979" fmla="*/ 4020684 w 6653348"/>
              <a:gd name="connsiteY1979" fmla="*/ 5202438 h 6230983"/>
              <a:gd name="connsiteX1980" fmla="*/ 3980123 w 6653348"/>
              <a:gd name="connsiteY1980" fmla="*/ 5138332 h 6230983"/>
              <a:gd name="connsiteX1981" fmla="*/ 4040965 w 6653348"/>
              <a:gd name="connsiteY1981" fmla="*/ 5266543 h 6230983"/>
              <a:gd name="connsiteX1982" fmla="*/ 4056176 w 6653348"/>
              <a:gd name="connsiteY1982" fmla="*/ 5320787 h 6230983"/>
              <a:gd name="connsiteX1983" fmla="*/ 4061246 w 6653348"/>
              <a:gd name="connsiteY1983" fmla="*/ 5330649 h 6230983"/>
              <a:gd name="connsiteX1984" fmla="*/ 4076457 w 6653348"/>
              <a:gd name="connsiteY1984" fmla="*/ 5379961 h 6230983"/>
              <a:gd name="connsiteX1985" fmla="*/ 4081527 w 6653348"/>
              <a:gd name="connsiteY1985" fmla="*/ 5453930 h 6230983"/>
              <a:gd name="connsiteX1986" fmla="*/ 4066316 w 6653348"/>
              <a:gd name="connsiteY1986" fmla="*/ 5478586 h 6230983"/>
              <a:gd name="connsiteX1987" fmla="*/ 4056176 w 6653348"/>
              <a:gd name="connsiteY1987" fmla="*/ 5488448 h 6230983"/>
              <a:gd name="connsiteX1988" fmla="*/ 4046035 w 6653348"/>
              <a:gd name="connsiteY1988" fmla="*/ 5493380 h 6230983"/>
              <a:gd name="connsiteX1989" fmla="*/ 4025755 w 6653348"/>
              <a:gd name="connsiteY1989" fmla="*/ 5513104 h 6230983"/>
              <a:gd name="connsiteX1990" fmla="*/ 4000403 w 6653348"/>
              <a:gd name="connsiteY1990" fmla="*/ 5557485 h 6230983"/>
              <a:gd name="connsiteX1991" fmla="*/ 3990263 w 6653348"/>
              <a:gd name="connsiteY1991" fmla="*/ 5587073 h 6230983"/>
              <a:gd name="connsiteX1992" fmla="*/ 3985193 w 6653348"/>
              <a:gd name="connsiteY1992" fmla="*/ 5606798 h 6230983"/>
              <a:gd name="connsiteX1993" fmla="*/ 4056176 w 6653348"/>
              <a:gd name="connsiteY1993" fmla="*/ 5498311 h 6230983"/>
              <a:gd name="connsiteX1994" fmla="*/ 4061246 w 6653348"/>
              <a:gd name="connsiteY1994" fmla="*/ 5286268 h 6230983"/>
              <a:gd name="connsiteX1995" fmla="*/ 3883788 w 6653348"/>
              <a:gd name="connsiteY1995" fmla="*/ 5015051 h 6230983"/>
              <a:gd name="connsiteX1996" fmla="*/ 3853367 w 6653348"/>
              <a:gd name="connsiteY1996" fmla="*/ 4704384 h 6230983"/>
              <a:gd name="connsiteX1997" fmla="*/ 3721541 w 6653348"/>
              <a:gd name="connsiteY1997" fmla="*/ 4581104 h 6230983"/>
              <a:gd name="connsiteX1998" fmla="*/ 3457890 w 6653348"/>
              <a:gd name="connsiteY1998" fmla="*/ 4447961 h 6230983"/>
              <a:gd name="connsiteX1999" fmla="*/ 3189168 w 6653348"/>
              <a:gd name="connsiteY1999" fmla="*/ 4541654 h 6230983"/>
              <a:gd name="connsiteX2000" fmla="*/ 2844393 w 6653348"/>
              <a:gd name="connsiteY2000" fmla="*/ 4502204 h 6230983"/>
              <a:gd name="connsiteX2001" fmla="*/ 2524970 w 6653348"/>
              <a:gd name="connsiteY2001" fmla="*/ 4354268 h 6230983"/>
              <a:gd name="connsiteX2002" fmla="*/ 2393144 w 6653348"/>
              <a:gd name="connsiteY2002" fmla="*/ 4354268 h 6230983"/>
              <a:gd name="connsiteX2003" fmla="*/ 2342442 w 6653348"/>
              <a:gd name="connsiteY2003" fmla="*/ 4339474 h 6230983"/>
              <a:gd name="connsiteX2004" fmla="*/ 2088931 w 6653348"/>
              <a:gd name="connsiteY2004" fmla="*/ 4275368 h 6230983"/>
              <a:gd name="connsiteX2005" fmla="*/ 2023018 w 6653348"/>
              <a:gd name="connsiteY2005" fmla="*/ 4275368 h 6230983"/>
              <a:gd name="connsiteX2006" fmla="*/ 2023018 w 6653348"/>
              <a:gd name="connsiteY2006" fmla="*/ 4250712 h 6230983"/>
              <a:gd name="connsiteX2007" fmla="*/ 1997667 w 6653348"/>
              <a:gd name="connsiteY2007" fmla="*/ 4260574 h 6230983"/>
              <a:gd name="connsiteX2008" fmla="*/ 2023018 w 6653348"/>
              <a:gd name="connsiteY2008" fmla="*/ 4235918 h 6230983"/>
              <a:gd name="connsiteX2009" fmla="*/ 1992597 w 6653348"/>
              <a:gd name="connsiteY2009" fmla="*/ 4235918 h 6230983"/>
              <a:gd name="connsiteX2010" fmla="*/ 2007807 w 6653348"/>
              <a:gd name="connsiteY2010" fmla="*/ 4211262 h 6230983"/>
              <a:gd name="connsiteX2011" fmla="*/ 1946965 w 6653348"/>
              <a:gd name="connsiteY2011" fmla="*/ 4206331 h 6230983"/>
              <a:gd name="connsiteX2012" fmla="*/ 1941894 w 6653348"/>
              <a:gd name="connsiteY2012" fmla="*/ 4181675 h 6230983"/>
              <a:gd name="connsiteX2013" fmla="*/ 1901333 w 6653348"/>
              <a:gd name="connsiteY2013" fmla="*/ 4186606 h 6230983"/>
              <a:gd name="connsiteX2014" fmla="*/ 1987526 w 6653348"/>
              <a:gd name="connsiteY2014" fmla="*/ 4147156 h 6230983"/>
              <a:gd name="connsiteX2015" fmla="*/ 1906403 w 6653348"/>
              <a:gd name="connsiteY2015" fmla="*/ 4122500 h 6230983"/>
              <a:gd name="connsiteX2016" fmla="*/ 1982456 w 6653348"/>
              <a:gd name="connsiteY2016" fmla="*/ 4117569 h 6230983"/>
              <a:gd name="connsiteX2017" fmla="*/ 1983803 w 6653348"/>
              <a:gd name="connsiteY2017" fmla="*/ 4104856 h 6230983"/>
              <a:gd name="connsiteX2018" fmla="*/ 1982444 w 6653348"/>
              <a:gd name="connsiteY2018" fmla="*/ 4102160 h 6230983"/>
              <a:gd name="connsiteX2019" fmla="*/ 2002737 w 6653348"/>
              <a:gd name="connsiteY2019" fmla="*/ 4099693 h 6230983"/>
              <a:gd name="connsiteX2020" fmla="*/ 2028088 w 6653348"/>
              <a:gd name="connsiteY2020" fmla="*/ 4107707 h 6230983"/>
              <a:gd name="connsiteX2021" fmla="*/ 2048369 w 6653348"/>
              <a:gd name="connsiteY2021" fmla="*/ 4068257 h 6230983"/>
              <a:gd name="connsiteX2022" fmla="*/ 2099071 w 6653348"/>
              <a:gd name="connsiteY2022" fmla="*/ 4092913 h 6230983"/>
              <a:gd name="connsiteX2023" fmla="*/ 2068650 w 6653348"/>
              <a:gd name="connsiteY2023" fmla="*/ 4068257 h 6230983"/>
              <a:gd name="connsiteX2024" fmla="*/ 2073720 w 6653348"/>
              <a:gd name="connsiteY2024" fmla="*/ 4063326 h 6230983"/>
              <a:gd name="connsiteX2025" fmla="*/ 1987526 w 6653348"/>
              <a:gd name="connsiteY2025" fmla="*/ 4028807 h 6230983"/>
              <a:gd name="connsiteX2026" fmla="*/ 1962175 w 6653348"/>
              <a:gd name="connsiteY2026" fmla="*/ 4028807 h 6230983"/>
              <a:gd name="connsiteX2027" fmla="*/ 1967245 w 6653348"/>
              <a:gd name="connsiteY2027" fmla="*/ 4018945 h 6230983"/>
              <a:gd name="connsiteX2028" fmla="*/ 2007807 w 6653348"/>
              <a:gd name="connsiteY2028" fmla="*/ 4018945 h 6230983"/>
              <a:gd name="connsiteX2029" fmla="*/ 1946965 w 6653348"/>
              <a:gd name="connsiteY2029" fmla="*/ 3974564 h 6230983"/>
              <a:gd name="connsiteX2030" fmla="*/ 1931754 w 6653348"/>
              <a:gd name="connsiteY2030" fmla="*/ 3964701 h 6230983"/>
              <a:gd name="connsiteX2031" fmla="*/ 1982456 w 6653348"/>
              <a:gd name="connsiteY2031" fmla="*/ 3959770 h 6230983"/>
              <a:gd name="connsiteX2032" fmla="*/ 1957105 w 6653348"/>
              <a:gd name="connsiteY2032" fmla="*/ 3940045 h 6230983"/>
              <a:gd name="connsiteX2033" fmla="*/ 1830349 w 6653348"/>
              <a:gd name="connsiteY2033" fmla="*/ 3900595 h 6230983"/>
              <a:gd name="connsiteX2034" fmla="*/ 1815139 w 6653348"/>
              <a:gd name="connsiteY2034" fmla="*/ 3895664 h 6230983"/>
              <a:gd name="connsiteX2035" fmla="*/ 1911473 w 6653348"/>
              <a:gd name="connsiteY2035" fmla="*/ 3900595 h 6230983"/>
              <a:gd name="connsiteX2036" fmla="*/ 1886122 w 6653348"/>
              <a:gd name="connsiteY2036" fmla="*/ 3885802 h 6230983"/>
              <a:gd name="connsiteX2037" fmla="*/ 1891192 w 6653348"/>
              <a:gd name="connsiteY2037" fmla="*/ 3856214 h 6230983"/>
              <a:gd name="connsiteX2038" fmla="*/ 1967245 w 6653348"/>
              <a:gd name="connsiteY2038" fmla="*/ 3836489 h 6230983"/>
              <a:gd name="connsiteX2039" fmla="*/ 1840490 w 6653348"/>
              <a:gd name="connsiteY2039" fmla="*/ 3772384 h 6230983"/>
              <a:gd name="connsiteX2040" fmla="*/ 1820209 w 6653348"/>
              <a:gd name="connsiteY2040" fmla="*/ 3792108 h 6230983"/>
              <a:gd name="connsiteX2041" fmla="*/ 1830349 w 6653348"/>
              <a:gd name="connsiteY2041" fmla="*/ 3772384 h 6230983"/>
              <a:gd name="connsiteX2042" fmla="*/ 1810069 w 6653348"/>
              <a:gd name="connsiteY2042" fmla="*/ 3752659 h 6230983"/>
              <a:gd name="connsiteX2043" fmla="*/ 1840490 w 6653348"/>
              <a:gd name="connsiteY2043" fmla="*/ 3752659 h 6230983"/>
              <a:gd name="connsiteX2044" fmla="*/ 1850630 w 6653348"/>
              <a:gd name="connsiteY2044" fmla="*/ 3742796 h 6230983"/>
              <a:gd name="connsiteX2045" fmla="*/ 1830349 w 6653348"/>
              <a:gd name="connsiteY2045" fmla="*/ 3728003 h 6230983"/>
              <a:gd name="connsiteX2046" fmla="*/ 1840490 w 6653348"/>
              <a:gd name="connsiteY2046" fmla="*/ 3718140 h 6230983"/>
              <a:gd name="connsiteX2047" fmla="*/ 1784718 w 6653348"/>
              <a:gd name="connsiteY2047" fmla="*/ 3688553 h 6230983"/>
              <a:gd name="connsiteX2048" fmla="*/ 1779647 w 6653348"/>
              <a:gd name="connsiteY2048" fmla="*/ 3678690 h 6230983"/>
              <a:gd name="connsiteX2049" fmla="*/ 1830349 w 6653348"/>
              <a:gd name="connsiteY2049" fmla="*/ 3668828 h 6230983"/>
              <a:gd name="connsiteX2050" fmla="*/ 1713734 w 6653348"/>
              <a:gd name="connsiteY2050" fmla="*/ 3629378 h 6230983"/>
              <a:gd name="connsiteX2051" fmla="*/ 1713734 w 6653348"/>
              <a:gd name="connsiteY2051" fmla="*/ 3624447 h 6230983"/>
              <a:gd name="connsiteX2052" fmla="*/ 1713734 w 6653348"/>
              <a:gd name="connsiteY2052" fmla="*/ 3604722 h 6230983"/>
              <a:gd name="connsiteX2053" fmla="*/ 1845560 w 6653348"/>
              <a:gd name="connsiteY2053" fmla="*/ 3614585 h 6230983"/>
              <a:gd name="connsiteX2054" fmla="*/ 1820209 w 6653348"/>
              <a:gd name="connsiteY2054" fmla="*/ 3599791 h 6230983"/>
              <a:gd name="connsiteX2055" fmla="*/ 1881052 w 6653348"/>
              <a:gd name="connsiteY2055" fmla="*/ 3599791 h 6230983"/>
              <a:gd name="connsiteX2056" fmla="*/ 1921613 w 6653348"/>
              <a:gd name="connsiteY2056" fmla="*/ 3589928 h 6230983"/>
              <a:gd name="connsiteX2057" fmla="*/ 1850630 w 6653348"/>
              <a:gd name="connsiteY2057" fmla="*/ 3584997 h 6230983"/>
              <a:gd name="connsiteX2058" fmla="*/ 1698524 w 6653348"/>
              <a:gd name="connsiteY2058" fmla="*/ 3520891 h 6230983"/>
              <a:gd name="connsiteX2059" fmla="*/ 1703594 w 6653348"/>
              <a:gd name="connsiteY2059" fmla="*/ 3501166 h 6230983"/>
              <a:gd name="connsiteX2060" fmla="*/ 1678243 w 6653348"/>
              <a:gd name="connsiteY2060" fmla="*/ 3486373 h 6230983"/>
              <a:gd name="connsiteX2061" fmla="*/ 1830349 w 6653348"/>
              <a:gd name="connsiteY2061" fmla="*/ 3496235 h 6230983"/>
              <a:gd name="connsiteX2062" fmla="*/ 1830349 w 6653348"/>
              <a:gd name="connsiteY2062" fmla="*/ 3511029 h 6230983"/>
              <a:gd name="connsiteX2063" fmla="*/ 1850630 w 6653348"/>
              <a:gd name="connsiteY2063" fmla="*/ 3496235 h 6230983"/>
              <a:gd name="connsiteX2064" fmla="*/ 1840490 w 6653348"/>
              <a:gd name="connsiteY2064" fmla="*/ 3511029 h 6230983"/>
              <a:gd name="connsiteX2065" fmla="*/ 1875981 w 6653348"/>
              <a:gd name="connsiteY2065" fmla="*/ 3496235 h 6230983"/>
              <a:gd name="connsiteX2066" fmla="*/ 1946965 w 6653348"/>
              <a:gd name="connsiteY2066" fmla="*/ 3456785 h 6230983"/>
              <a:gd name="connsiteX2067" fmla="*/ 1972316 w 6653348"/>
              <a:gd name="connsiteY2067" fmla="*/ 3456785 h 6230983"/>
              <a:gd name="connsiteX2068" fmla="*/ 1962175 w 6653348"/>
              <a:gd name="connsiteY2068" fmla="*/ 3481442 h 6230983"/>
              <a:gd name="connsiteX2069" fmla="*/ 1967245 w 6653348"/>
              <a:gd name="connsiteY2069" fmla="*/ 3486373 h 6230983"/>
              <a:gd name="connsiteX2070" fmla="*/ 2068650 w 6653348"/>
              <a:gd name="connsiteY2070" fmla="*/ 3461717 h 6230983"/>
              <a:gd name="connsiteX2071" fmla="*/ 1992597 w 6653348"/>
              <a:gd name="connsiteY2071" fmla="*/ 3422267 h 6230983"/>
              <a:gd name="connsiteX2072" fmla="*/ 2002737 w 6653348"/>
              <a:gd name="connsiteY2072" fmla="*/ 3417336 h 6230983"/>
              <a:gd name="connsiteX2073" fmla="*/ 1941894 w 6653348"/>
              <a:gd name="connsiteY2073" fmla="*/ 3392680 h 6230983"/>
              <a:gd name="connsiteX2074" fmla="*/ 1931754 w 6653348"/>
              <a:gd name="connsiteY2074" fmla="*/ 3392680 h 6230983"/>
              <a:gd name="connsiteX2075" fmla="*/ 1931754 w 6653348"/>
              <a:gd name="connsiteY2075" fmla="*/ 3382817 h 6230983"/>
              <a:gd name="connsiteX2076" fmla="*/ 1946965 w 6653348"/>
              <a:gd name="connsiteY2076" fmla="*/ 3382817 h 6230983"/>
              <a:gd name="connsiteX2077" fmla="*/ 1977386 w 6653348"/>
              <a:gd name="connsiteY2077" fmla="*/ 3368024 h 6230983"/>
              <a:gd name="connsiteX2078" fmla="*/ 1982456 w 6653348"/>
              <a:gd name="connsiteY2078" fmla="*/ 3382817 h 6230983"/>
              <a:gd name="connsiteX2079" fmla="*/ 2012877 w 6653348"/>
              <a:gd name="connsiteY2079" fmla="*/ 3377886 h 6230983"/>
              <a:gd name="connsiteX2080" fmla="*/ 1987526 w 6653348"/>
              <a:gd name="connsiteY2080" fmla="*/ 3358161 h 6230983"/>
              <a:gd name="connsiteX2081" fmla="*/ 1992597 w 6653348"/>
              <a:gd name="connsiteY2081" fmla="*/ 3353230 h 6230983"/>
              <a:gd name="connsiteX2082" fmla="*/ 1987526 w 6653348"/>
              <a:gd name="connsiteY2082" fmla="*/ 3338436 h 6230983"/>
              <a:gd name="connsiteX2083" fmla="*/ 2012877 w 6653348"/>
              <a:gd name="connsiteY2083" fmla="*/ 3328574 h 6230983"/>
              <a:gd name="connsiteX2084" fmla="*/ 1957105 w 6653348"/>
              <a:gd name="connsiteY2084" fmla="*/ 3328574 h 6230983"/>
              <a:gd name="connsiteX2085" fmla="*/ 1982456 w 6653348"/>
              <a:gd name="connsiteY2085" fmla="*/ 3338436 h 6230983"/>
              <a:gd name="connsiteX2086" fmla="*/ 1926684 w 6653348"/>
              <a:gd name="connsiteY2086" fmla="*/ 3353230 h 6230983"/>
              <a:gd name="connsiteX2087" fmla="*/ 1941894 w 6653348"/>
              <a:gd name="connsiteY2087" fmla="*/ 3338436 h 6230983"/>
              <a:gd name="connsiteX2088" fmla="*/ 1926684 w 6653348"/>
              <a:gd name="connsiteY2088" fmla="*/ 3328574 h 6230983"/>
              <a:gd name="connsiteX2089" fmla="*/ 1992597 w 6653348"/>
              <a:gd name="connsiteY2089" fmla="*/ 3303918 h 6230983"/>
              <a:gd name="connsiteX2090" fmla="*/ 1941894 w 6653348"/>
              <a:gd name="connsiteY2090" fmla="*/ 3289124 h 6230983"/>
              <a:gd name="connsiteX2091" fmla="*/ 1957105 w 6653348"/>
              <a:gd name="connsiteY2091" fmla="*/ 3279262 h 6230983"/>
              <a:gd name="connsiteX2092" fmla="*/ 1957105 w 6653348"/>
              <a:gd name="connsiteY2092" fmla="*/ 3264468 h 6230983"/>
              <a:gd name="connsiteX2093" fmla="*/ 2028088 w 6653348"/>
              <a:gd name="connsiteY2093" fmla="*/ 3254606 h 6230983"/>
              <a:gd name="connsiteX2094" fmla="*/ 1972316 w 6653348"/>
              <a:gd name="connsiteY2094" fmla="*/ 3234881 h 6230983"/>
              <a:gd name="connsiteX2095" fmla="*/ 1977386 w 6653348"/>
              <a:gd name="connsiteY2095" fmla="*/ 3225018 h 6230983"/>
              <a:gd name="connsiteX2096" fmla="*/ 1901333 w 6653348"/>
              <a:gd name="connsiteY2096" fmla="*/ 3200362 h 6230983"/>
              <a:gd name="connsiteX2097" fmla="*/ 1936824 w 6653348"/>
              <a:gd name="connsiteY2097" fmla="*/ 3175706 h 6230983"/>
              <a:gd name="connsiteX2098" fmla="*/ 1916543 w 6653348"/>
              <a:gd name="connsiteY2098" fmla="*/ 3160912 h 6230983"/>
              <a:gd name="connsiteX2099" fmla="*/ 2023018 w 6653348"/>
              <a:gd name="connsiteY2099" fmla="*/ 3151050 h 6230983"/>
              <a:gd name="connsiteX2100" fmla="*/ 1967245 w 6653348"/>
              <a:gd name="connsiteY2100" fmla="*/ 3146119 h 6230983"/>
              <a:gd name="connsiteX2101" fmla="*/ 1962175 w 6653348"/>
              <a:gd name="connsiteY2101" fmla="*/ 3111600 h 6230983"/>
              <a:gd name="connsiteX2102" fmla="*/ 1815139 w 6653348"/>
              <a:gd name="connsiteY2102" fmla="*/ 3131325 h 6230983"/>
              <a:gd name="connsiteX2103" fmla="*/ 1830349 w 6653348"/>
              <a:gd name="connsiteY2103" fmla="*/ 3111600 h 6230983"/>
              <a:gd name="connsiteX2104" fmla="*/ 1992597 w 6653348"/>
              <a:gd name="connsiteY2104" fmla="*/ 3096806 h 6230983"/>
              <a:gd name="connsiteX2105" fmla="*/ 1967245 w 6653348"/>
              <a:gd name="connsiteY2105" fmla="*/ 3086944 h 6230983"/>
              <a:gd name="connsiteX2106" fmla="*/ 1987526 w 6653348"/>
              <a:gd name="connsiteY2106" fmla="*/ 3082013 h 6230983"/>
              <a:gd name="connsiteX2107" fmla="*/ 1901333 w 6653348"/>
              <a:gd name="connsiteY2107" fmla="*/ 3032701 h 6230983"/>
              <a:gd name="connsiteX2108" fmla="*/ 1901333 w 6653348"/>
              <a:gd name="connsiteY2108" fmla="*/ 3017907 h 6230983"/>
              <a:gd name="connsiteX2109" fmla="*/ 1977386 w 6653348"/>
              <a:gd name="connsiteY2109" fmla="*/ 2983389 h 6230983"/>
              <a:gd name="connsiteX2110" fmla="*/ 1946965 w 6653348"/>
              <a:gd name="connsiteY2110" fmla="*/ 2978457 h 6230983"/>
              <a:gd name="connsiteX2111" fmla="*/ 1962175 w 6653348"/>
              <a:gd name="connsiteY2111" fmla="*/ 2968595 h 6230983"/>
              <a:gd name="connsiteX2112" fmla="*/ 2063580 w 6653348"/>
              <a:gd name="connsiteY2112" fmla="*/ 2963664 h 6230983"/>
              <a:gd name="connsiteX2113" fmla="*/ 2048369 w 6653348"/>
              <a:gd name="connsiteY2113" fmla="*/ 2953801 h 6230983"/>
              <a:gd name="connsiteX2114" fmla="*/ 2129492 w 6653348"/>
              <a:gd name="connsiteY2114" fmla="*/ 2914351 h 6230983"/>
              <a:gd name="connsiteX2115" fmla="*/ 2109212 w 6653348"/>
              <a:gd name="connsiteY2115" fmla="*/ 2939007 h 6230983"/>
              <a:gd name="connsiteX2116" fmla="*/ 2225827 w 6653348"/>
              <a:gd name="connsiteY2116" fmla="*/ 2865039 h 6230983"/>
              <a:gd name="connsiteX2117" fmla="*/ 2271459 w 6653348"/>
              <a:gd name="connsiteY2117" fmla="*/ 2865039 h 6230983"/>
              <a:gd name="connsiteX2118" fmla="*/ 2271459 w 6653348"/>
              <a:gd name="connsiteY2118" fmla="*/ 2879833 h 6230983"/>
              <a:gd name="connsiteX2119" fmla="*/ 2423565 w 6653348"/>
              <a:gd name="connsiteY2119" fmla="*/ 2889695 h 6230983"/>
              <a:gd name="connsiteX2120" fmla="*/ 2428635 w 6653348"/>
              <a:gd name="connsiteY2120" fmla="*/ 2904489 h 6230983"/>
              <a:gd name="connsiteX2121" fmla="*/ 2377933 w 6653348"/>
              <a:gd name="connsiteY2121" fmla="*/ 2914351 h 6230983"/>
              <a:gd name="connsiteX2122" fmla="*/ 2438776 w 6653348"/>
              <a:gd name="connsiteY2122" fmla="*/ 2943939 h 6230983"/>
              <a:gd name="connsiteX2123" fmla="*/ 2519899 w 6653348"/>
              <a:gd name="connsiteY2123" fmla="*/ 2968595 h 6230983"/>
              <a:gd name="connsiteX2124" fmla="*/ 2499618 w 6653348"/>
              <a:gd name="connsiteY2124" fmla="*/ 2953801 h 6230983"/>
              <a:gd name="connsiteX2125" fmla="*/ 2540180 w 6653348"/>
              <a:gd name="connsiteY2125" fmla="*/ 2958732 h 6230983"/>
              <a:gd name="connsiteX2126" fmla="*/ 2580742 w 6653348"/>
              <a:gd name="connsiteY2126" fmla="*/ 2929145 h 6230983"/>
              <a:gd name="connsiteX2127" fmla="*/ 2595953 w 6653348"/>
              <a:gd name="connsiteY2127" fmla="*/ 2924214 h 6230983"/>
              <a:gd name="connsiteX2128" fmla="*/ 2575672 w 6653348"/>
              <a:gd name="connsiteY2128" fmla="*/ 2924214 h 6230983"/>
              <a:gd name="connsiteX2129" fmla="*/ 2560461 w 6653348"/>
              <a:gd name="connsiteY2129" fmla="*/ 2914351 h 6230983"/>
              <a:gd name="connsiteX2130" fmla="*/ 2570602 w 6653348"/>
              <a:gd name="connsiteY2130" fmla="*/ 2904489 h 6230983"/>
              <a:gd name="connsiteX2131" fmla="*/ 2545250 w 6653348"/>
              <a:gd name="connsiteY2131" fmla="*/ 2899558 h 6230983"/>
              <a:gd name="connsiteX2132" fmla="*/ 2555391 w 6653348"/>
              <a:gd name="connsiteY2132" fmla="*/ 2904489 h 6230983"/>
              <a:gd name="connsiteX2133" fmla="*/ 2530040 w 6653348"/>
              <a:gd name="connsiteY2133" fmla="*/ 2904489 h 6230983"/>
              <a:gd name="connsiteX2134" fmla="*/ 2570602 w 6653348"/>
              <a:gd name="connsiteY2134" fmla="*/ 2889695 h 6230983"/>
              <a:gd name="connsiteX2135" fmla="*/ 2570602 w 6653348"/>
              <a:gd name="connsiteY2135" fmla="*/ 2899558 h 6230983"/>
              <a:gd name="connsiteX2136" fmla="*/ 2575672 w 6653348"/>
              <a:gd name="connsiteY2136" fmla="*/ 2914351 h 6230983"/>
              <a:gd name="connsiteX2137" fmla="*/ 2601023 w 6653348"/>
              <a:gd name="connsiteY2137" fmla="*/ 2919283 h 6230983"/>
              <a:gd name="connsiteX2138" fmla="*/ 2621304 w 6653348"/>
              <a:gd name="connsiteY2138" fmla="*/ 2909420 h 6230983"/>
              <a:gd name="connsiteX2139" fmla="*/ 2626374 w 6653348"/>
              <a:gd name="connsiteY2139" fmla="*/ 2909420 h 6230983"/>
              <a:gd name="connsiteX2140" fmla="*/ 2606093 w 6653348"/>
              <a:gd name="connsiteY2140" fmla="*/ 2889695 h 6230983"/>
              <a:gd name="connsiteX2141" fmla="*/ 2641585 w 6653348"/>
              <a:gd name="connsiteY2141" fmla="*/ 2899558 h 6230983"/>
              <a:gd name="connsiteX2142" fmla="*/ 2631444 w 6653348"/>
              <a:gd name="connsiteY2142" fmla="*/ 2909420 h 6230983"/>
              <a:gd name="connsiteX2143" fmla="*/ 2677076 w 6653348"/>
              <a:gd name="connsiteY2143" fmla="*/ 2894627 h 6230983"/>
              <a:gd name="connsiteX2144" fmla="*/ 2732849 w 6653348"/>
              <a:gd name="connsiteY2144" fmla="*/ 2874901 h 6230983"/>
              <a:gd name="connsiteX2145" fmla="*/ 2727778 w 6653348"/>
              <a:gd name="connsiteY2145" fmla="*/ 2879833 h 6230983"/>
              <a:gd name="connsiteX2146" fmla="*/ 2748059 w 6653348"/>
              <a:gd name="connsiteY2146" fmla="*/ 2889695 h 6230983"/>
              <a:gd name="connsiteX2147" fmla="*/ 2768340 w 6653348"/>
              <a:gd name="connsiteY2147" fmla="*/ 2865039 h 6230983"/>
              <a:gd name="connsiteX2148" fmla="*/ 2753129 w 6653348"/>
              <a:gd name="connsiteY2148" fmla="*/ 2865039 h 6230983"/>
              <a:gd name="connsiteX2149" fmla="*/ 2778481 w 6653348"/>
              <a:gd name="connsiteY2149" fmla="*/ 2855177 h 6230983"/>
              <a:gd name="connsiteX2150" fmla="*/ 2803832 w 6653348"/>
              <a:gd name="connsiteY2150" fmla="*/ 2815727 h 6230983"/>
              <a:gd name="connsiteX2151" fmla="*/ 2798761 w 6653348"/>
              <a:gd name="connsiteY2151" fmla="*/ 2815727 h 6230983"/>
              <a:gd name="connsiteX2152" fmla="*/ 2788621 w 6653348"/>
              <a:gd name="connsiteY2152" fmla="*/ 2835452 h 6230983"/>
              <a:gd name="connsiteX2153" fmla="*/ 2793691 w 6653348"/>
              <a:gd name="connsiteY2153" fmla="*/ 2815727 h 6230983"/>
              <a:gd name="connsiteX2154" fmla="*/ 2758200 w 6653348"/>
              <a:gd name="connsiteY2154" fmla="*/ 2820658 h 6230983"/>
              <a:gd name="connsiteX2155" fmla="*/ 2773410 w 6653348"/>
              <a:gd name="connsiteY2155" fmla="*/ 2810796 h 6230983"/>
              <a:gd name="connsiteX2156" fmla="*/ 2758200 w 6653348"/>
              <a:gd name="connsiteY2156" fmla="*/ 2786140 h 6230983"/>
              <a:gd name="connsiteX2157" fmla="*/ 2773410 w 6653348"/>
              <a:gd name="connsiteY2157" fmla="*/ 2786140 h 6230983"/>
              <a:gd name="connsiteX2158" fmla="*/ 2753129 w 6653348"/>
              <a:gd name="connsiteY2158" fmla="*/ 2771346 h 6230983"/>
              <a:gd name="connsiteX2159" fmla="*/ 2803832 w 6653348"/>
              <a:gd name="connsiteY2159" fmla="*/ 2756552 h 6230983"/>
              <a:gd name="connsiteX2160" fmla="*/ 2793691 w 6653348"/>
              <a:gd name="connsiteY2160" fmla="*/ 2771346 h 6230983"/>
              <a:gd name="connsiteX2161" fmla="*/ 2813972 w 6653348"/>
              <a:gd name="connsiteY2161" fmla="*/ 2771346 h 6230983"/>
              <a:gd name="connsiteX2162" fmla="*/ 2798761 w 6653348"/>
              <a:gd name="connsiteY2162" fmla="*/ 2800933 h 6230983"/>
              <a:gd name="connsiteX2163" fmla="*/ 2798761 w 6653348"/>
              <a:gd name="connsiteY2163" fmla="*/ 2810796 h 6230983"/>
              <a:gd name="connsiteX2164" fmla="*/ 2819042 w 6653348"/>
              <a:gd name="connsiteY2164" fmla="*/ 2776277 h 6230983"/>
              <a:gd name="connsiteX2165" fmla="*/ 2839323 w 6653348"/>
              <a:gd name="connsiteY2165" fmla="*/ 2741759 h 6230983"/>
              <a:gd name="connsiteX2166" fmla="*/ 2864674 w 6653348"/>
              <a:gd name="connsiteY2166" fmla="*/ 2697378 h 6230983"/>
              <a:gd name="connsiteX2167" fmla="*/ 2849464 w 6653348"/>
              <a:gd name="connsiteY2167" fmla="*/ 2712171 h 6230983"/>
              <a:gd name="connsiteX2168" fmla="*/ 2905236 w 6653348"/>
              <a:gd name="connsiteY2168" fmla="*/ 2652997 h 6230983"/>
              <a:gd name="connsiteX2169" fmla="*/ 2940727 w 6653348"/>
              <a:gd name="connsiteY2169" fmla="*/ 2623410 h 6230983"/>
              <a:gd name="connsiteX2170" fmla="*/ 2991429 w 6653348"/>
              <a:gd name="connsiteY2170" fmla="*/ 2593822 h 6230983"/>
              <a:gd name="connsiteX2171" fmla="*/ 2981289 w 6653348"/>
              <a:gd name="connsiteY2171" fmla="*/ 2588891 h 6230983"/>
              <a:gd name="connsiteX2172" fmla="*/ 2940727 w 6653348"/>
              <a:gd name="connsiteY2172" fmla="*/ 2613547 h 6230983"/>
              <a:gd name="connsiteX2173" fmla="*/ 2955938 w 6653348"/>
              <a:gd name="connsiteY2173" fmla="*/ 2598753 h 6230983"/>
              <a:gd name="connsiteX2174" fmla="*/ 2976219 w 6653348"/>
              <a:gd name="connsiteY2174" fmla="*/ 2583959 h 6230983"/>
              <a:gd name="connsiteX2175" fmla="*/ 2966079 w 6653348"/>
              <a:gd name="connsiteY2175" fmla="*/ 2588891 h 6230983"/>
              <a:gd name="connsiteX2176" fmla="*/ 2928557 w 6653348"/>
              <a:gd name="connsiteY2176" fmla="*/ 2614535 h 6230983"/>
              <a:gd name="connsiteX2177" fmla="*/ 2961008 w 6653348"/>
              <a:gd name="connsiteY2177" fmla="*/ 2588891 h 6230983"/>
              <a:gd name="connsiteX2178" fmla="*/ 2971149 w 6653348"/>
              <a:gd name="connsiteY2178" fmla="*/ 2583959 h 6230983"/>
              <a:gd name="connsiteX2179" fmla="*/ 2961008 w 6653348"/>
              <a:gd name="connsiteY2179" fmla="*/ 2579028 h 6230983"/>
              <a:gd name="connsiteX2180" fmla="*/ 2955938 w 6653348"/>
              <a:gd name="connsiteY2180" fmla="*/ 2583959 h 6230983"/>
              <a:gd name="connsiteX2181" fmla="*/ 2890025 w 6653348"/>
              <a:gd name="connsiteY2181" fmla="*/ 2623410 h 6230983"/>
              <a:gd name="connsiteX2182" fmla="*/ 2869744 w 6653348"/>
              <a:gd name="connsiteY2182" fmla="*/ 2638203 h 6230983"/>
              <a:gd name="connsiteX2183" fmla="*/ 2900166 w 6653348"/>
              <a:gd name="connsiteY2183" fmla="*/ 2613547 h 6230983"/>
              <a:gd name="connsiteX2184" fmla="*/ 2925517 w 6653348"/>
              <a:gd name="connsiteY2184" fmla="*/ 2593822 h 6230983"/>
              <a:gd name="connsiteX2185" fmla="*/ 2961008 w 6653348"/>
              <a:gd name="connsiteY2185" fmla="*/ 2574097 h 6230983"/>
              <a:gd name="connsiteX2186" fmla="*/ 2915376 w 6653348"/>
              <a:gd name="connsiteY2186" fmla="*/ 2544510 h 6230983"/>
              <a:gd name="connsiteX2187" fmla="*/ 2879885 w 6653348"/>
              <a:gd name="connsiteY2187" fmla="*/ 2485335 h 6230983"/>
              <a:gd name="connsiteX2188" fmla="*/ 2895095 w 6653348"/>
              <a:gd name="connsiteY2188" fmla="*/ 2509991 h 6230983"/>
              <a:gd name="connsiteX2189" fmla="*/ 2966079 w 6653348"/>
              <a:gd name="connsiteY2189" fmla="*/ 2574097 h 6230983"/>
              <a:gd name="connsiteX2190" fmla="*/ 2945798 w 6653348"/>
              <a:gd name="connsiteY2190" fmla="*/ 2559304 h 6230983"/>
              <a:gd name="connsiteX2191" fmla="*/ 2955938 w 6653348"/>
              <a:gd name="connsiteY2191" fmla="*/ 2564234 h 6230983"/>
              <a:gd name="connsiteX2192" fmla="*/ 2955938 w 6653348"/>
              <a:gd name="connsiteY2192" fmla="*/ 2564235 h 6230983"/>
              <a:gd name="connsiteX2193" fmla="*/ 2955939 w 6653348"/>
              <a:gd name="connsiteY2193" fmla="*/ 2564235 h 6230983"/>
              <a:gd name="connsiteX2194" fmla="*/ 2966079 w 6653348"/>
              <a:gd name="connsiteY2194" fmla="*/ 2569166 h 6230983"/>
              <a:gd name="connsiteX2195" fmla="*/ 2971149 w 6653348"/>
              <a:gd name="connsiteY2195" fmla="*/ 2569166 h 6230983"/>
              <a:gd name="connsiteX2196" fmla="*/ 2955939 w 6653348"/>
              <a:gd name="connsiteY2196" fmla="*/ 2564235 h 6230983"/>
              <a:gd name="connsiteX2197" fmla="*/ 2955938 w 6653348"/>
              <a:gd name="connsiteY2197" fmla="*/ 2564234 h 6230983"/>
              <a:gd name="connsiteX2198" fmla="*/ 2915376 w 6653348"/>
              <a:gd name="connsiteY2198" fmla="*/ 2524785 h 6230983"/>
              <a:gd name="connsiteX2199" fmla="*/ 2895095 w 6653348"/>
              <a:gd name="connsiteY2199" fmla="*/ 2495198 h 6230983"/>
              <a:gd name="connsiteX2200" fmla="*/ 2884955 w 6653348"/>
              <a:gd name="connsiteY2200" fmla="*/ 2460679 h 6230983"/>
              <a:gd name="connsiteX2201" fmla="*/ 2884955 w 6653348"/>
              <a:gd name="connsiteY2201" fmla="*/ 2426161 h 6230983"/>
              <a:gd name="connsiteX2202" fmla="*/ 2900166 w 6653348"/>
              <a:gd name="connsiteY2202" fmla="*/ 2371917 h 6230983"/>
              <a:gd name="connsiteX2203" fmla="*/ 2920447 w 6653348"/>
              <a:gd name="connsiteY2203" fmla="*/ 2297949 h 6230983"/>
              <a:gd name="connsiteX2204" fmla="*/ 2920447 w 6653348"/>
              <a:gd name="connsiteY2204" fmla="*/ 2302880 h 6230983"/>
              <a:gd name="connsiteX2205" fmla="*/ 2930587 w 6653348"/>
              <a:gd name="connsiteY2205" fmla="*/ 2263430 h 6230983"/>
              <a:gd name="connsiteX2206" fmla="*/ 2935657 w 6653348"/>
              <a:gd name="connsiteY2206" fmla="*/ 2243705 h 6230983"/>
              <a:gd name="connsiteX2207" fmla="*/ 2940727 w 6653348"/>
              <a:gd name="connsiteY2207" fmla="*/ 2209187 h 6230983"/>
              <a:gd name="connsiteX2208" fmla="*/ 2940727 w 6653348"/>
              <a:gd name="connsiteY2208" fmla="*/ 2169737 h 6230983"/>
              <a:gd name="connsiteX2209" fmla="*/ 2950868 w 6653348"/>
              <a:gd name="connsiteY2209" fmla="*/ 2135219 h 6230983"/>
              <a:gd name="connsiteX2210" fmla="*/ 2971149 w 6653348"/>
              <a:gd name="connsiteY2210" fmla="*/ 2090838 h 6230983"/>
              <a:gd name="connsiteX2211" fmla="*/ 2991429 w 6653348"/>
              <a:gd name="connsiteY2211" fmla="*/ 2071113 h 6230983"/>
              <a:gd name="connsiteX2212" fmla="*/ 3016781 w 6653348"/>
              <a:gd name="connsiteY2212" fmla="*/ 2061250 h 6230983"/>
              <a:gd name="connsiteX2213" fmla="*/ 3077623 w 6653348"/>
              <a:gd name="connsiteY2213" fmla="*/ 2056319 h 6230983"/>
              <a:gd name="connsiteX2214" fmla="*/ 3199309 w 6653348"/>
              <a:gd name="connsiteY2214" fmla="*/ 2071113 h 6230983"/>
              <a:gd name="connsiteX2215" fmla="*/ 3214519 w 6653348"/>
              <a:gd name="connsiteY2215" fmla="*/ 2071113 h 6230983"/>
              <a:gd name="connsiteX2216" fmla="*/ 3219589 w 6653348"/>
              <a:gd name="connsiteY2216" fmla="*/ 2071113 h 6230983"/>
              <a:gd name="connsiteX2217" fmla="*/ 3234800 w 6653348"/>
              <a:gd name="connsiteY2217" fmla="*/ 2071113 h 6230983"/>
              <a:gd name="connsiteX2218" fmla="*/ 3275362 w 6653348"/>
              <a:gd name="connsiteY2218" fmla="*/ 2076044 h 6230983"/>
              <a:gd name="connsiteX2219" fmla="*/ 3285502 w 6653348"/>
              <a:gd name="connsiteY2219" fmla="*/ 2066182 h 6230983"/>
              <a:gd name="connsiteX2220" fmla="*/ 3310853 w 6653348"/>
              <a:gd name="connsiteY2220" fmla="*/ 2061250 h 6230983"/>
              <a:gd name="connsiteX2221" fmla="*/ 3315924 w 6653348"/>
              <a:gd name="connsiteY2221" fmla="*/ 2056319 h 6230983"/>
              <a:gd name="connsiteX2222" fmla="*/ 3315924 w 6653348"/>
              <a:gd name="connsiteY2222" fmla="*/ 2041525 h 6230983"/>
              <a:gd name="connsiteX2223" fmla="*/ 3315924 w 6653348"/>
              <a:gd name="connsiteY2223" fmla="*/ 2026732 h 6230983"/>
              <a:gd name="connsiteX2224" fmla="*/ 3315924 w 6653348"/>
              <a:gd name="connsiteY2224" fmla="*/ 2021800 h 6230983"/>
              <a:gd name="connsiteX2225" fmla="*/ 3310853 w 6653348"/>
              <a:gd name="connsiteY2225" fmla="*/ 2021800 h 6230983"/>
              <a:gd name="connsiteX2226" fmla="*/ 3315924 w 6653348"/>
              <a:gd name="connsiteY2226" fmla="*/ 2016869 h 6230983"/>
              <a:gd name="connsiteX2227" fmla="*/ 3326064 w 6653348"/>
              <a:gd name="connsiteY2227" fmla="*/ 2011938 h 6230983"/>
              <a:gd name="connsiteX2228" fmla="*/ 3336205 w 6653348"/>
              <a:gd name="connsiteY2228" fmla="*/ 2002076 h 6230983"/>
              <a:gd name="connsiteX2229" fmla="*/ 3336205 w 6653348"/>
              <a:gd name="connsiteY2229" fmla="*/ 1992213 h 6230983"/>
              <a:gd name="connsiteX2230" fmla="*/ 3336205 w 6653348"/>
              <a:gd name="connsiteY2230" fmla="*/ 1977419 h 6230983"/>
              <a:gd name="connsiteX2231" fmla="*/ 3336205 w 6653348"/>
              <a:gd name="connsiteY2231" fmla="*/ 1947832 h 6230983"/>
              <a:gd name="connsiteX2232" fmla="*/ 3326064 w 6653348"/>
              <a:gd name="connsiteY2232" fmla="*/ 1923176 h 6230983"/>
              <a:gd name="connsiteX2233" fmla="*/ 3315924 w 6653348"/>
              <a:gd name="connsiteY2233" fmla="*/ 1918245 h 6230983"/>
              <a:gd name="connsiteX2234" fmla="*/ 3326064 w 6653348"/>
              <a:gd name="connsiteY2234" fmla="*/ 1903451 h 6230983"/>
              <a:gd name="connsiteX2235" fmla="*/ 3310853 w 6653348"/>
              <a:gd name="connsiteY2235" fmla="*/ 1898520 h 6230983"/>
              <a:gd name="connsiteX2236" fmla="*/ 3326064 w 6653348"/>
              <a:gd name="connsiteY2236" fmla="*/ 1898520 h 6230983"/>
              <a:gd name="connsiteX2237" fmla="*/ 3331134 w 6653348"/>
              <a:gd name="connsiteY2237" fmla="*/ 1893589 h 6230983"/>
              <a:gd name="connsiteX2238" fmla="*/ 3331134 w 6653348"/>
              <a:gd name="connsiteY2238" fmla="*/ 1888658 h 6230983"/>
              <a:gd name="connsiteX2239" fmla="*/ 3336205 w 6653348"/>
              <a:gd name="connsiteY2239" fmla="*/ 1878795 h 6230983"/>
              <a:gd name="connsiteX2240" fmla="*/ 3336205 w 6653348"/>
              <a:gd name="connsiteY2240" fmla="*/ 1873864 h 6230983"/>
              <a:gd name="connsiteX2241" fmla="*/ 3320994 w 6653348"/>
              <a:gd name="connsiteY2241" fmla="*/ 1868933 h 6230983"/>
              <a:gd name="connsiteX2242" fmla="*/ 3326064 w 6653348"/>
              <a:gd name="connsiteY2242" fmla="*/ 1864002 h 6230983"/>
              <a:gd name="connsiteX2243" fmla="*/ 3336205 w 6653348"/>
              <a:gd name="connsiteY2243" fmla="*/ 1868933 h 6230983"/>
              <a:gd name="connsiteX2244" fmla="*/ 3336205 w 6653348"/>
              <a:gd name="connsiteY2244" fmla="*/ 1864002 h 6230983"/>
              <a:gd name="connsiteX2245" fmla="*/ 3326064 w 6653348"/>
              <a:gd name="connsiteY2245" fmla="*/ 1864002 h 6230983"/>
              <a:gd name="connsiteX2246" fmla="*/ 3341275 w 6653348"/>
              <a:gd name="connsiteY2246" fmla="*/ 1859070 h 6230983"/>
              <a:gd name="connsiteX2247" fmla="*/ 3341275 w 6653348"/>
              <a:gd name="connsiteY2247" fmla="*/ 1844277 h 6230983"/>
              <a:gd name="connsiteX2248" fmla="*/ 3346345 w 6653348"/>
              <a:gd name="connsiteY2248" fmla="*/ 1844277 h 6230983"/>
              <a:gd name="connsiteX2249" fmla="*/ 3346345 w 6653348"/>
              <a:gd name="connsiteY2249" fmla="*/ 1839345 h 6230983"/>
              <a:gd name="connsiteX2250" fmla="*/ 3346345 w 6653348"/>
              <a:gd name="connsiteY2250" fmla="*/ 1834414 h 6230983"/>
              <a:gd name="connsiteX2251" fmla="*/ 3346345 w 6653348"/>
              <a:gd name="connsiteY2251" fmla="*/ 1829483 h 6230983"/>
              <a:gd name="connsiteX2252" fmla="*/ 3341275 w 6653348"/>
              <a:gd name="connsiteY2252" fmla="*/ 1814689 h 6230983"/>
              <a:gd name="connsiteX2253" fmla="*/ 3341275 w 6653348"/>
              <a:gd name="connsiteY2253" fmla="*/ 1799896 h 6230983"/>
              <a:gd name="connsiteX2254" fmla="*/ 3341275 w 6653348"/>
              <a:gd name="connsiteY2254" fmla="*/ 1794964 h 6230983"/>
              <a:gd name="connsiteX2255" fmla="*/ 3336205 w 6653348"/>
              <a:gd name="connsiteY2255" fmla="*/ 1790033 h 6230983"/>
              <a:gd name="connsiteX2256" fmla="*/ 3305783 w 6653348"/>
              <a:gd name="connsiteY2256" fmla="*/ 1780171 h 6230983"/>
              <a:gd name="connsiteX2257" fmla="*/ 3331134 w 6653348"/>
              <a:gd name="connsiteY2257" fmla="*/ 1755515 h 6230983"/>
              <a:gd name="connsiteX2258" fmla="*/ 3331134 w 6653348"/>
              <a:gd name="connsiteY2258" fmla="*/ 1750583 h 6230983"/>
              <a:gd name="connsiteX2259" fmla="*/ 3331134 w 6653348"/>
              <a:gd name="connsiteY2259" fmla="*/ 1745652 h 6230983"/>
              <a:gd name="connsiteX2260" fmla="*/ 3326064 w 6653348"/>
              <a:gd name="connsiteY2260" fmla="*/ 1740721 h 6230983"/>
              <a:gd name="connsiteX2261" fmla="*/ 3320994 w 6653348"/>
              <a:gd name="connsiteY2261" fmla="*/ 1740721 h 6230983"/>
              <a:gd name="connsiteX2262" fmla="*/ 3315924 w 6653348"/>
              <a:gd name="connsiteY2262" fmla="*/ 1730859 h 6230983"/>
              <a:gd name="connsiteX2263" fmla="*/ 3305783 w 6653348"/>
              <a:gd name="connsiteY2263" fmla="*/ 1730859 h 6230983"/>
              <a:gd name="connsiteX2264" fmla="*/ 3295643 w 6653348"/>
              <a:gd name="connsiteY2264" fmla="*/ 1735790 h 6230983"/>
              <a:gd name="connsiteX2265" fmla="*/ 3300713 w 6653348"/>
              <a:gd name="connsiteY2265" fmla="*/ 1740721 h 6230983"/>
              <a:gd name="connsiteX2266" fmla="*/ 3295643 w 6653348"/>
              <a:gd name="connsiteY2266" fmla="*/ 1740721 h 6230983"/>
              <a:gd name="connsiteX2267" fmla="*/ 3295643 w 6653348"/>
              <a:gd name="connsiteY2267" fmla="*/ 1750583 h 6230983"/>
              <a:gd name="connsiteX2268" fmla="*/ 3290573 w 6653348"/>
              <a:gd name="connsiteY2268" fmla="*/ 1745652 h 6230983"/>
              <a:gd name="connsiteX2269" fmla="*/ 3290573 w 6653348"/>
              <a:gd name="connsiteY2269" fmla="*/ 1750583 h 6230983"/>
              <a:gd name="connsiteX2270" fmla="*/ 3285502 w 6653348"/>
              <a:gd name="connsiteY2270" fmla="*/ 1745652 h 6230983"/>
              <a:gd name="connsiteX2271" fmla="*/ 3280432 w 6653348"/>
              <a:gd name="connsiteY2271" fmla="*/ 1740721 h 6230983"/>
              <a:gd name="connsiteX2272" fmla="*/ 3290573 w 6653348"/>
              <a:gd name="connsiteY2272" fmla="*/ 1740721 h 6230983"/>
              <a:gd name="connsiteX2273" fmla="*/ 3285502 w 6653348"/>
              <a:gd name="connsiteY2273" fmla="*/ 1730859 h 6230983"/>
              <a:gd name="connsiteX2274" fmla="*/ 3300713 w 6653348"/>
              <a:gd name="connsiteY2274" fmla="*/ 1725927 h 6230983"/>
              <a:gd name="connsiteX2275" fmla="*/ 3295643 w 6653348"/>
              <a:gd name="connsiteY2275" fmla="*/ 1720996 h 6230983"/>
              <a:gd name="connsiteX2276" fmla="*/ 3290573 w 6653348"/>
              <a:gd name="connsiteY2276" fmla="*/ 1725927 h 6230983"/>
              <a:gd name="connsiteX2277" fmla="*/ 3285502 w 6653348"/>
              <a:gd name="connsiteY2277" fmla="*/ 1720996 h 6230983"/>
              <a:gd name="connsiteX2278" fmla="*/ 3275362 w 6653348"/>
              <a:gd name="connsiteY2278" fmla="*/ 1735790 h 6230983"/>
              <a:gd name="connsiteX2279" fmla="*/ 3265221 w 6653348"/>
              <a:gd name="connsiteY2279" fmla="*/ 1735790 h 6230983"/>
              <a:gd name="connsiteX2280" fmla="*/ 3265221 w 6653348"/>
              <a:gd name="connsiteY2280" fmla="*/ 1740721 h 6230983"/>
              <a:gd name="connsiteX2281" fmla="*/ 3255081 w 6653348"/>
              <a:gd name="connsiteY2281" fmla="*/ 1730859 h 6230983"/>
              <a:gd name="connsiteX2282" fmla="*/ 3250011 w 6653348"/>
              <a:gd name="connsiteY2282" fmla="*/ 1735790 h 6230983"/>
              <a:gd name="connsiteX2283" fmla="*/ 3250011 w 6653348"/>
              <a:gd name="connsiteY2283" fmla="*/ 1740721 h 6230983"/>
              <a:gd name="connsiteX2284" fmla="*/ 3244941 w 6653348"/>
              <a:gd name="connsiteY2284" fmla="*/ 1740721 h 6230983"/>
              <a:gd name="connsiteX2285" fmla="*/ 3239870 w 6653348"/>
              <a:gd name="connsiteY2285" fmla="*/ 1740721 h 6230983"/>
              <a:gd name="connsiteX2286" fmla="*/ 3239870 w 6653348"/>
              <a:gd name="connsiteY2286" fmla="*/ 1745652 h 6230983"/>
              <a:gd name="connsiteX2287" fmla="*/ 3239870 w 6653348"/>
              <a:gd name="connsiteY2287" fmla="*/ 1750583 h 6230983"/>
              <a:gd name="connsiteX2288" fmla="*/ 3229730 w 6653348"/>
              <a:gd name="connsiteY2288" fmla="*/ 1745652 h 6230983"/>
              <a:gd name="connsiteX2289" fmla="*/ 3229730 w 6653348"/>
              <a:gd name="connsiteY2289" fmla="*/ 1750583 h 6230983"/>
              <a:gd name="connsiteX2290" fmla="*/ 3224660 w 6653348"/>
              <a:gd name="connsiteY2290" fmla="*/ 1755515 h 6230983"/>
              <a:gd name="connsiteX2291" fmla="*/ 3219589 w 6653348"/>
              <a:gd name="connsiteY2291" fmla="*/ 1755515 h 6230983"/>
              <a:gd name="connsiteX2292" fmla="*/ 3214519 w 6653348"/>
              <a:gd name="connsiteY2292" fmla="*/ 1750583 h 6230983"/>
              <a:gd name="connsiteX2293" fmla="*/ 3209449 w 6653348"/>
              <a:gd name="connsiteY2293" fmla="*/ 1750583 h 6230983"/>
              <a:gd name="connsiteX2294" fmla="*/ 3204379 w 6653348"/>
              <a:gd name="connsiteY2294" fmla="*/ 1750583 h 6230983"/>
              <a:gd name="connsiteX2295" fmla="*/ 3209449 w 6653348"/>
              <a:gd name="connsiteY2295" fmla="*/ 1750583 h 6230983"/>
              <a:gd name="connsiteX2296" fmla="*/ 3204379 w 6653348"/>
              <a:gd name="connsiteY2296" fmla="*/ 1760446 h 6230983"/>
              <a:gd name="connsiteX2297" fmla="*/ 3204379 w 6653348"/>
              <a:gd name="connsiteY2297" fmla="*/ 1755515 h 6230983"/>
              <a:gd name="connsiteX2298" fmla="*/ 3199309 w 6653348"/>
              <a:gd name="connsiteY2298" fmla="*/ 1750583 h 6230983"/>
              <a:gd name="connsiteX2299" fmla="*/ 3204379 w 6653348"/>
              <a:gd name="connsiteY2299" fmla="*/ 1755515 h 6230983"/>
              <a:gd name="connsiteX2300" fmla="*/ 3204379 w 6653348"/>
              <a:gd name="connsiteY2300" fmla="*/ 1760446 h 6230983"/>
              <a:gd name="connsiteX2301" fmla="*/ 3204379 w 6653348"/>
              <a:gd name="connsiteY2301" fmla="*/ 1765377 h 6230983"/>
              <a:gd name="connsiteX2302" fmla="*/ 3209449 w 6653348"/>
              <a:gd name="connsiteY2302" fmla="*/ 1780171 h 6230983"/>
              <a:gd name="connsiteX2303" fmla="*/ 3219589 w 6653348"/>
              <a:gd name="connsiteY2303" fmla="*/ 1804827 h 6230983"/>
              <a:gd name="connsiteX2304" fmla="*/ 3214519 w 6653348"/>
              <a:gd name="connsiteY2304" fmla="*/ 1794964 h 6230983"/>
              <a:gd name="connsiteX2305" fmla="*/ 3209449 w 6653348"/>
              <a:gd name="connsiteY2305" fmla="*/ 1790033 h 6230983"/>
              <a:gd name="connsiteX2306" fmla="*/ 3163817 w 6653348"/>
              <a:gd name="connsiteY2306" fmla="*/ 1799896 h 6230983"/>
              <a:gd name="connsiteX2307" fmla="*/ 3173957 w 6653348"/>
              <a:gd name="connsiteY2307" fmla="*/ 1799896 h 6230983"/>
              <a:gd name="connsiteX2308" fmla="*/ 3163817 w 6653348"/>
              <a:gd name="connsiteY2308" fmla="*/ 1804827 h 6230983"/>
              <a:gd name="connsiteX2309" fmla="*/ 3179028 w 6653348"/>
              <a:gd name="connsiteY2309" fmla="*/ 1814689 h 6230983"/>
              <a:gd name="connsiteX2310" fmla="*/ 3189168 w 6653348"/>
              <a:gd name="connsiteY2310" fmla="*/ 1814689 h 6230983"/>
              <a:gd name="connsiteX2311" fmla="*/ 3189168 w 6653348"/>
              <a:gd name="connsiteY2311" fmla="*/ 1819620 h 6230983"/>
              <a:gd name="connsiteX2312" fmla="*/ 3189168 w 6653348"/>
              <a:gd name="connsiteY2312" fmla="*/ 1824552 h 6230983"/>
              <a:gd name="connsiteX2313" fmla="*/ 3138466 w 6653348"/>
              <a:gd name="connsiteY2313" fmla="*/ 1824552 h 6230983"/>
              <a:gd name="connsiteX2314" fmla="*/ 3153677 w 6653348"/>
              <a:gd name="connsiteY2314" fmla="*/ 1814689 h 6230983"/>
              <a:gd name="connsiteX2315" fmla="*/ 3148607 w 6653348"/>
              <a:gd name="connsiteY2315" fmla="*/ 1819620 h 6230983"/>
              <a:gd name="connsiteX2316" fmla="*/ 3158747 w 6653348"/>
              <a:gd name="connsiteY2316" fmla="*/ 1819620 h 6230983"/>
              <a:gd name="connsiteX2317" fmla="*/ 3138466 w 6653348"/>
              <a:gd name="connsiteY2317" fmla="*/ 1770308 h 6230983"/>
              <a:gd name="connsiteX2318" fmla="*/ 3158747 w 6653348"/>
              <a:gd name="connsiteY2318" fmla="*/ 1794964 h 6230983"/>
              <a:gd name="connsiteX2319" fmla="*/ 3163817 w 6653348"/>
              <a:gd name="connsiteY2319" fmla="*/ 1785102 h 6230983"/>
              <a:gd name="connsiteX2320" fmla="*/ 3168887 w 6653348"/>
              <a:gd name="connsiteY2320" fmla="*/ 1785102 h 6230983"/>
              <a:gd name="connsiteX2321" fmla="*/ 3168887 w 6653348"/>
              <a:gd name="connsiteY2321" fmla="*/ 1790033 h 6230983"/>
              <a:gd name="connsiteX2322" fmla="*/ 3178013 w 6653348"/>
              <a:gd name="connsiteY2322" fmla="*/ 1787075 h 6230983"/>
              <a:gd name="connsiteX2323" fmla="*/ 3184098 w 6653348"/>
              <a:gd name="connsiteY2323" fmla="*/ 1790033 h 6230983"/>
              <a:gd name="connsiteX2324" fmla="*/ 3189168 w 6653348"/>
              <a:gd name="connsiteY2324" fmla="*/ 1790033 h 6230983"/>
              <a:gd name="connsiteX2325" fmla="*/ 3184098 w 6653348"/>
              <a:gd name="connsiteY2325" fmla="*/ 1785102 h 6230983"/>
              <a:gd name="connsiteX2326" fmla="*/ 3184098 w 6653348"/>
              <a:gd name="connsiteY2326" fmla="*/ 1785102 h 6230983"/>
              <a:gd name="connsiteX2327" fmla="*/ 3184098 w 6653348"/>
              <a:gd name="connsiteY2327" fmla="*/ 1785102 h 6230983"/>
              <a:gd name="connsiteX2328" fmla="*/ 3180295 w 6653348"/>
              <a:gd name="connsiteY2328" fmla="*/ 1781404 h 6230983"/>
              <a:gd name="connsiteX2329" fmla="*/ 3179028 w 6653348"/>
              <a:gd name="connsiteY2329" fmla="*/ 1780171 h 6230983"/>
              <a:gd name="connsiteX2330" fmla="*/ 3194239 w 6653348"/>
              <a:gd name="connsiteY2330" fmla="*/ 1780171 h 6230983"/>
              <a:gd name="connsiteX2331" fmla="*/ 3199309 w 6653348"/>
              <a:gd name="connsiteY2331" fmla="*/ 1775240 h 6230983"/>
              <a:gd name="connsiteX2332" fmla="*/ 3204379 w 6653348"/>
              <a:gd name="connsiteY2332" fmla="*/ 1775240 h 6230983"/>
              <a:gd name="connsiteX2333" fmla="*/ 3204379 w 6653348"/>
              <a:gd name="connsiteY2333" fmla="*/ 1770308 h 6230983"/>
              <a:gd name="connsiteX2334" fmla="*/ 3199309 w 6653348"/>
              <a:gd name="connsiteY2334" fmla="*/ 1775240 h 6230983"/>
              <a:gd name="connsiteX2335" fmla="*/ 3199309 w 6653348"/>
              <a:gd name="connsiteY2335" fmla="*/ 1770308 h 6230983"/>
              <a:gd name="connsiteX2336" fmla="*/ 3194239 w 6653348"/>
              <a:gd name="connsiteY2336" fmla="*/ 1770308 h 6230983"/>
              <a:gd name="connsiteX2337" fmla="*/ 3189168 w 6653348"/>
              <a:gd name="connsiteY2337" fmla="*/ 1775240 h 6230983"/>
              <a:gd name="connsiteX2338" fmla="*/ 3179028 w 6653348"/>
              <a:gd name="connsiteY2338" fmla="*/ 1770308 h 6230983"/>
              <a:gd name="connsiteX2339" fmla="*/ 3179028 w 6653348"/>
              <a:gd name="connsiteY2339" fmla="*/ 1775240 h 6230983"/>
              <a:gd name="connsiteX2340" fmla="*/ 3173957 w 6653348"/>
              <a:gd name="connsiteY2340" fmla="*/ 1775240 h 6230983"/>
              <a:gd name="connsiteX2341" fmla="*/ 3168887 w 6653348"/>
              <a:gd name="connsiteY2341" fmla="*/ 1770308 h 6230983"/>
              <a:gd name="connsiteX2342" fmla="*/ 3158747 w 6653348"/>
              <a:gd name="connsiteY2342" fmla="*/ 1760446 h 6230983"/>
              <a:gd name="connsiteX2343" fmla="*/ 3153677 w 6653348"/>
              <a:gd name="connsiteY2343" fmla="*/ 1760446 h 6230983"/>
              <a:gd name="connsiteX2344" fmla="*/ 3158747 w 6653348"/>
              <a:gd name="connsiteY2344" fmla="*/ 1770308 h 6230983"/>
              <a:gd name="connsiteX2345" fmla="*/ 3133396 w 6653348"/>
              <a:gd name="connsiteY2345" fmla="*/ 1765377 h 6230983"/>
              <a:gd name="connsiteX2346" fmla="*/ 3133396 w 6653348"/>
              <a:gd name="connsiteY2346" fmla="*/ 1755515 h 6230983"/>
              <a:gd name="connsiteX2347" fmla="*/ 3123255 w 6653348"/>
              <a:gd name="connsiteY2347" fmla="*/ 1725927 h 6230983"/>
              <a:gd name="connsiteX2348" fmla="*/ 3118185 w 6653348"/>
              <a:gd name="connsiteY2348" fmla="*/ 1725927 h 6230983"/>
              <a:gd name="connsiteX2349" fmla="*/ 3118185 w 6653348"/>
              <a:gd name="connsiteY2349" fmla="*/ 1720996 h 6230983"/>
              <a:gd name="connsiteX2350" fmla="*/ 3108045 w 6653348"/>
              <a:gd name="connsiteY2350" fmla="*/ 1716065 h 6230983"/>
              <a:gd name="connsiteX2351" fmla="*/ 3113115 w 6653348"/>
              <a:gd name="connsiteY2351" fmla="*/ 1706202 h 6230983"/>
              <a:gd name="connsiteX2352" fmla="*/ 3113115 w 6653348"/>
              <a:gd name="connsiteY2352" fmla="*/ 1701271 h 6230983"/>
              <a:gd name="connsiteX2353" fmla="*/ 3108045 w 6653348"/>
              <a:gd name="connsiteY2353" fmla="*/ 1701271 h 6230983"/>
              <a:gd name="connsiteX2354" fmla="*/ 3108045 w 6653348"/>
              <a:gd name="connsiteY2354" fmla="*/ 1711134 h 6230983"/>
              <a:gd name="connsiteX2355" fmla="*/ 3087764 w 6653348"/>
              <a:gd name="connsiteY2355" fmla="*/ 1691409 h 6230983"/>
              <a:gd name="connsiteX2356" fmla="*/ 3092834 w 6653348"/>
              <a:gd name="connsiteY2356" fmla="*/ 1686477 h 6230983"/>
              <a:gd name="connsiteX2357" fmla="*/ 3087764 w 6653348"/>
              <a:gd name="connsiteY2357" fmla="*/ 1686477 h 6230983"/>
              <a:gd name="connsiteX2358" fmla="*/ 3082693 w 6653348"/>
              <a:gd name="connsiteY2358" fmla="*/ 1676615 h 6230983"/>
              <a:gd name="connsiteX2359" fmla="*/ 3087764 w 6653348"/>
              <a:gd name="connsiteY2359" fmla="*/ 1671684 h 6230983"/>
              <a:gd name="connsiteX2360" fmla="*/ 3087764 w 6653348"/>
              <a:gd name="connsiteY2360" fmla="*/ 1676615 h 6230983"/>
              <a:gd name="connsiteX2361" fmla="*/ 3092834 w 6653348"/>
              <a:gd name="connsiteY2361" fmla="*/ 1681546 h 6230983"/>
              <a:gd name="connsiteX2362" fmla="*/ 3097904 w 6653348"/>
              <a:gd name="connsiteY2362" fmla="*/ 1676615 h 6230983"/>
              <a:gd name="connsiteX2363" fmla="*/ 3097904 w 6653348"/>
              <a:gd name="connsiteY2363" fmla="*/ 1681546 h 6230983"/>
              <a:gd name="connsiteX2364" fmla="*/ 3102975 w 6653348"/>
              <a:gd name="connsiteY2364" fmla="*/ 1676615 h 6230983"/>
              <a:gd name="connsiteX2365" fmla="*/ 3097904 w 6653348"/>
              <a:gd name="connsiteY2365" fmla="*/ 1671684 h 6230983"/>
              <a:gd name="connsiteX2366" fmla="*/ 3102975 w 6653348"/>
              <a:gd name="connsiteY2366" fmla="*/ 1666753 h 6230983"/>
              <a:gd name="connsiteX2367" fmla="*/ 3102975 w 6653348"/>
              <a:gd name="connsiteY2367" fmla="*/ 1661822 h 6230983"/>
              <a:gd name="connsiteX2368" fmla="*/ 3097904 w 6653348"/>
              <a:gd name="connsiteY2368" fmla="*/ 1632234 h 6230983"/>
              <a:gd name="connsiteX2369" fmla="*/ 3097904 w 6653348"/>
              <a:gd name="connsiteY2369" fmla="*/ 1617440 h 6230983"/>
              <a:gd name="connsiteX2370" fmla="*/ 3102975 w 6653348"/>
              <a:gd name="connsiteY2370" fmla="*/ 1607578 h 6230983"/>
              <a:gd name="connsiteX2371" fmla="*/ 3113115 w 6653348"/>
              <a:gd name="connsiteY2371" fmla="*/ 1582922 h 6230983"/>
              <a:gd name="connsiteX2372" fmla="*/ 3113115 w 6653348"/>
              <a:gd name="connsiteY2372" fmla="*/ 1577991 h 6230983"/>
              <a:gd name="connsiteX2373" fmla="*/ 3108045 w 6653348"/>
              <a:gd name="connsiteY2373" fmla="*/ 1573060 h 6230983"/>
              <a:gd name="connsiteX2374" fmla="*/ 3108045 w 6653348"/>
              <a:gd name="connsiteY2374" fmla="*/ 1573060 h 6230983"/>
              <a:gd name="connsiteX2375" fmla="*/ 3113115 w 6653348"/>
              <a:gd name="connsiteY2375" fmla="*/ 1573060 h 6230983"/>
              <a:gd name="connsiteX2376" fmla="*/ 3113115 w 6653348"/>
              <a:gd name="connsiteY2376" fmla="*/ 1563197 h 6230983"/>
              <a:gd name="connsiteX2377" fmla="*/ 3102975 w 6653348"/>
              <a:gd name="connsiteY2377" fmla="*/ 1563197 h 6230983"/>
              <a:gd name="connsiteX2378" fmla="*/ 3102975 w 6653348"/>
              <a:gd name="connsiteY2378" fmla="*/ 1553335 h 6230983"/>
              <a:gd name="connsiteX2379" fmla="*/ 3108045 w 6653348"/>
              <a:gd name="connsiteY2379" fmla="*/ 1548403 h 6230983"/>
              <a:gd name="connsiteX2380" fmla="*/ 3097904 w 6653348"/>
              <a:gd name="connsiteY2380" fmla="*/ 1538541 h 6230983"/>
              <a:gd name="connsiteX2381" fmla="*/ 3113115 w 6653348"/>
              <a:gd name="connsiteY2381" fmla="*/ 1513885 h 6230983"/>
              <a:gd name="connsiteX2382" fmla="*/ 3108045 w 6653348"/>
              <a:gd name="connsiteY2382" fmla="*/ 1508954 h 6230983"/>
              <a:gd name="connsiteX2383" fmla="*/ 3118185 w 6653348"/>
              <a:gd name="connsiteY2383" fmla="*/ 1504022 h 6230983"/>
              <a:gd name="connsiteX2384" fmla="*/ 3123255 w 6653348"/>
              <a:gd name="connsiteY2384" fmla="*/ 1499091 h 6230983"/>
              <a:gd name="connsiteX2385" fmla="*/ 3128325 w 6653348"/>
              <a:gd name="connsiteY2385" fmla="*/ 1494160 h 6230983"/>
              <a:gd name="connsiteX2386" fmla="*/ 3148607 w 6653348"/>
              <a:gd name="connsiteY2386" fmla="*/ 1484297 h 6230983"/>
              <a:gd name="connsiteX2387" fmla="*/ 3150128 w 6653348"/>
              <a:gd name="connsiteY2387" fmla="*/ 1480846 h 6230983"/>
              <a:gd name="connsiteX2388" fmla="*/ 3153677 w 6653348"/>
              <a:gd name="connsiteY2388" fmla="*/ 1484297 h 6230983"/>
              <a:gd name="connsiteX2389" fmla="*/ 3153677 w 6653348"/>
              <a:gd name="connsiteY2389" fmla="*/ 1479366 h 6230983"/>
              <a:gd name="connsiteX2390" fmla="*/ 3158747 w 6653348"/>
              <a:gd name="connsiteY2390" fmla="*/ 1484297 h 6230983"/>
              <a:gd name="connsiteX2391" fmla="*/ 3163817 w 6653348"/>
              <a:gd name="connsiteY2391" fmla="*/ 1489229 h 6230983"/>
              <a:gd name="connsiteX2392" fmla="*/ 3172113 w 6653348"/>
              <a:gd name="connsiteY2392" fmla="*/ 1493263 h 6230983"/>
              <a:gd name="connsiteX2393" fmla="*/ 3168887 w 6653348"/>
              <a:gd name="connsiteY2393" fmla="*/ 1494160 h 6230983"/>
              <a:gd name="connsiteX2394" fmla="*/ 3173957 w 6653348"/>
              <a:gd name="connsiteY2394" fmla="*/ 1494160 h 6230983"/>
              <a:gd name="connsiteX2395" fmla="*/ 3179028 w 6653348"/>
              <a:gd name="connsiteY2395" fmla="*/ 1494160 h 6230983"/>
              <a:gd name="connsiteX2396" fmla="*/ 3184098 w 6653348"/>
              <a:gd name="connsiteY2396" fmla="*/ 1494160 h 6230983"/>
              <a:gd name="connsiteX2397" fmla="*/ 3184098 w 6653348"/>
              <a:gd name="connsiteY2397" fmla="*/ 1489229 h 6230983"/>
              <a:gd name="connsiteX2398" fmla="*/ 3179028 w 6653348"/>
              <a:gd name="connsiteY2398" fmla="*/ 1474435 h 6230983"/>
              <a:gd name="connsiteX2399" fmla="*/ 3184098 w 6653348"/>
              <a:gd name="connsiteY2399" fmla="*/ 1474435 h 6230983"/>
              <a:gd name="connsiteX2400" fmla="*/ 3199309 w 6653348"/>
              <a:gd name="connsiteY2400" fmla="*/ 1469504 h 6230983"/>
              <a:gd name="connsiteX2401" fmla="*/ 3199309 w 6653348"/>
              <a:gd name="connsiteY2401" fmla="*/ 1454710 h 6230983"/>
              <a:gd name="connsiteX2402" fmla="*/ 3234800 w 6653348"/>
              <a:gd name="connsiteY2402" fmla="*/ 1449779 h 6230983"/>
              <a:gd name="connsiteX2403" fmla="*/ 3239870 w 6653348"/>
              <a:gd name="connsiteY2403" fmla="*/ 1454710 h 6230983"/>
              <a:gd name="connsiteX2404" fmla="*/ 3255081 w 6653348"/>
              <a:gd name="connsiteY2404" fmla="*/ 1444848 h 6230983"/>
              <a:gd name="connsiteX2405" fmla="*/ 3260151 w 6653348"/>
              <a:gd name="connsiteY2405" fmla="*/ 1439916 h 6230983"/>
              <a:gd name="connsiteX2406" fmla="*/ 3275362 w 6653348"/>
              <a:gd name="connsiteY2406" fmla="*/ 1439916 h 6230983"/>
              <a:gd name="connsiteX2407" fmla="*/ 3295643 w 6653348"/>
              <a:gd name="connsiteY2407" fmla="*/ 1449779 h 6230983"/>
              <a:gd name="connsiteX2408" fmla="*/ 3310853 w 6653348"/>
              <a:gd name="connsiteY2408" fmla="*/ 1454710 h 6230983"/>
              <a:gd name="connsiteX2409" fmla="*/ 3310853 w 6653348"/>
              <a:gd name="connsiteY2409" fmla="*/ 1444848 h 6230983"/>
              <a:gd name="connsiteX2410" fmla="*/ 3310853 w 6653348"/>
              <a:gd name="connsiteY2410" fmla="*/ 1420192 h 6230983"/>
              <a:gd name="connsiteX2411" fmla="*/ 3315924 w 6653348"/>
              <a:gd name="connsiteY2411" fmla="*/ 1400467 h 6230983"/>
              <a:gd name="connsiteX2412" fmla="*/ 3326064 w 6653348"/>
              <a:gd name="connsiteY2412" fmla="*/ 1390604 h 6230983"/>
              <a:gd name="connsiteX2413" fmla="*/ 3326064 w 6653348"/>
              <a:gd name="connsiteY2413" fmla="*/ 1385673 h 6230983"/>
              <a:gd name="connsiteX2414" fmla="*/ 3331134 w 6653348"/>
              <a:gd name="connsiteY2414" fmla="*/ 1390604 h 6230983"/>
              <a:gd name="connsiteX2415" fmla="*/ 3336205 w 6653348"/>
              <a:gd name="connsiteY2415" fmla="*/ 1390604 h 6230983"/>
              <a:gd name="connsiteX2416" fmla="*/ 3341275 w 6653348"/>
              <a:gd name="connsiteY2416" fmla="*/ 1395535 h 6230983"/>
              <a:gd name="connsiteX2417" fmla="*/ 3339374 w 6653348"/>
              <a:gd name="connsiteY2417" fmla="*/ 1395535 h 6230983"/>
              <a:gd name="connsiteX2418" fmla="*/ 3336205 w 6653348"/>
              <a:gd name="connsiteY2418" fmla="*/ 1395535 h 6230983"/>
              <a:gd name="connsiteX2419" fmla="*/ 3331134 w 6653348"/>
              <a:gd name="connsiteY2419" fmla="*/ 1395535 h 6230983"/>
              <a:gd name="connsiteX2420" fmla="*/ 3336205 w 6653348"/>
              <a:gd name="connsiteY2420" fmla="*/ 1400467 h 6230983"/>
              <a:gd name="connsiteX2421" fmla="*/ 3331134 w 6653348"/>
              <a:gd name="connsiteY2421" fmla="*/ 1400467 h 6230983"/>
              <a:gd name="connsiteX2422" fmla="*/ 3331134 w 6653348"/>
              <a:gd name="connsiteY2422" fmla="*/ 1405398 h 6230983"/>
              <a:gd name="connsiteX2423" fmla="*/ 3331134 w 6653348"/>
              <a:gd name="connsiteY2423" fmla="*/ 1410329 h 6230983"/>
              <a:gd name="connsiteX2424" fmla="*/ 3331134 w 6653348"/>
              <a:gd name="connsiteY2424" fmla="*/ 1415260 h 6230983"/>
              <a:gd name="connsiteX2425" fmla="*/ 3333670 w 6653348"/>
              <a:gd name="connsiteY2425" fmla="*/ 1420192 h 6230983"/>
              <a:gd name="connsiteX2426" fmla="*/ 3335035 w 6653348"/>
              <a:gd name="connsiteY2426" fmla="*/ 1422847 h 6230983"/>
              <a:gd name="connsiteX2427" fmla="*/ 3334303 w 6653348"/>
              <a:gd name="connsiteY2427" fmla="*/ 1424506 h 6230983"/>
              <a:gd name="connsiteX2428" fmla="*/ 3336205 w 6653348"/>
              <a:gd name="connsiteY2428" fmla="*/ 1425123 h 6230983"/>
              <a:gd name="connsiteX2429" fmla="*/ 3335035 w 6653348"/>
              <a:gd name="connsiteY2429" fmla="*/ 1422847 h 6230983"/>
              <a:gd name="connsiteX2430" fmla="*/ 3336205 w 6653348"/>
              <a:gd name="connsiteY2430" fmla="*/ 1420192 h 6230983"/>
              <a:gd name="connsiteX2431" fmla="*/ 3336205 w 6653348"/>
              <a:gd name="connsiteY2431" fmla="*/ 1415260 h 6230983"/>
              <a:gd name="connsiteX2432" fmla="*/ 3341275 w 6653348"/>
              <a:gd name="connsiteY2432" fmla="*/ 1415260 h 6230983"/>
              <a:gd name="connsiteX2433" fmla="*/ 3356485 w 6653348"/>
              <a:gd name="connsiteY2433" fmla="*/ 1410329 h 6230983"/>
              <a:gd name="connsiteX2434" fmla="*/ 3371696 w 6653348"/>
              <a:gd name="connsiteY2434" fmla="*/ 1410329 h 6230983"/>
              <a:gd name="connsiteX2435" fmla="*/ 3386907 w 6653348"/>
              <a:gd name="connsiteY2435" fmla="*/ 1410329 h 6230983"/>
              <a:gd name="connsiteX2436" fmla="*/ 3397047 w 6653348"/>
              <a:gd name="connsiteY2436" fmla="*/ 1410329 h 6230983"/>
              <a:gd name="connsiteX2437" fmla="*/ 3412258 w 6653348"/>
              <a:gd name="connsiteY2437" fmla="*/ 1395535 h 6230983"/>
              <a:gd name="connsiteX2438" fmla="*/ 3442679 w 6653348"/>
              <a:gd name="connsiteY2438" fmla="*/ 1395535 h 6230983"/>
              <a:gd name="connsiteX2439" fmla="*/ 3442679 w 6653348"/>
              <a:gd name="connsiteY2439" fmla="*/ 1390604 h 6230983"/>
              <a:gd name="connsiteX2440" fmla="*/ 3452819 w 6653348"/>
              <a:gd name="connsiteY2440" fmla="*/ 1390604 h 6230983"/>
              <a:gd name="connsiteX2441" fmla="*/ 3457890 w 6653348"/>
              <a:gd name="connsiteY2441" fmla="*/ 1390604 h 6230983"/>
              <a:gd name="connsiteX2442" fmla="*/ 3452819 w 6653348"/>
              <a:gd name="connsiteY2442" fmla="*/ 1395535 h 6230983"/>
              <a:gd name="connsiteX2443" fmla="*/ 3447749 w 6653348"/>
              <a:gd name="connsiteY2443" fmla="*/ 1395535 h 6230983"/>
              <a:gd name="connsiteX2444" fmla="*/ 3462960 w 6653348"/>
              <a:gd name="connsiteY2444" fmla="*/ 1415260 h 6230983"/>
              <a:gd name="connsiteX2445" fmla="*/ 3462960 w 6653348"/>
              <a:gd name="connsiteY2445" fmla="*/ 1420192 h 6230983"/>
              <a:gd name="connsiteX2446" fmla="*/ 3468030 w 6653348"/>
              <a:gd name="connsiteY2446" fmla="*/ 1425123 h 6230983"/>
              <a:gd name="connsiteX2447" fmla="*/ 3457890 w 6653348"/>
              <a:gd name="connsiteY2447" fmla="*/ 1430054 h 6230983"/>
              <a:gd name="connsiteX2448" fmla="*/ 3452819 w 6653348"/>
              <a:gd name="connsiteY2448" fmla="*/ 1430054 h 6230983"/>
              <a:gd name="connsiteX2449" fmla="*/ 3452819 w 6653348"/>
              <a:gd name="connsiteY2449" fmla="*/ 1434985 h 6230983"/>
              <a:gd name="connsiteX2450" fmla="*/ 3457890 w 6653348"/>
              <a:gd name="connsiteY2450" fmla="*/ 1434985 h 6230983"/>
              <a:gd name="connsiteX2451" fmla="*/ 3457890 w 6653348"/>
              <a:gd name="connsiteY2451" fmla="*/ 1439916 h 6230983"/>
              <a:gd name="connsiteX2452" fmla="*/ 3452819 w 6653348"/>
              <a:gd name="connsiteY2452" fmla="*/ 1439916 h 6230983"/>
              <a:gd name="connsiteX2453" fmla="*/ 3447749 w 6653348"/>
              <a:gd name="connsiteY2453" fmla="*/ 1434985 h 6230983"/>
              <a:gd name="connsiteX2454" fmla="*/ 3442679 w 6653348"/>
              <a:gd name="connsiteY2454" fmla="*/ 1430054 h 6230983"/>
              <a:gd name="connsiteX2455" fmla="*/ 3442679 w 6653348"/>
              <a:gd name="connsiteY2455" fmla="*/ 1434985 h 6230983"/>
              <a:gd name="connsiteX2456" fmla="*/ 3447749 w 6653348"/>
              <a:gd name="connsiteY2456" fmla="*/ 1439916 h 6230983"/>
              <a:gd name="connsiteX2457" fmla="*/ 3452819 w 6653348"/>
              <a:gd name="connsiteY2457" fmla="*/ 1439916 h 6230983"/>
              <a:gd name="connsiteX2458" fmla="*/ 3452819 w 6653348"/>
              <a:gd name="connsiteY2458" fmla="*/ 1444848 h 6230983"/>
              <a:gd name="connsiteX2459" fmla="*/ 3457890 w 6653348"/>
              <a:gd name="connsiteY2459" fmla="*/ 1444848 h 6230983"/>
              <a:gd name="connsiteX2460" fmla="*/ 3452819 w 6653348"/>
              <a:gd name="connsiteY2460" fmla="*/ 1449779 h 6230983"/>
              <a:gd name="connsiteX2461" fmla="*/ 3457890 w 6653348"/>
              <a:gd name="connsiteY2461" fmla="*/ 1449779 h 6230983"/>
              <a:gd name="connsiteX2462" fmla="*/ 3462960 w 6653348"/>
              <a:gd name="connsiteY2462" fmla="*/ 1449779 h 6230983"/>
              <a:gd name="connsiteX2463" fmla="*/ 3468030 w 6653348"/>
              <a:gd name="connsiteY2463" fmla="*/ 1449779 h 6230983"/>
              <a:gd name="connsiteX2464" fmla="*/ 3462960 w 6653348"/>
              <a:gd name="connsiteY2464" fmla="*/ 1454710 h 6230983"/>
              <a:gd name="connsiteX2465" fmla="*/ 3457890 w 6653348"/>
              <a:gd name="connsiteY2465" fmla="*/ 1454710 h 6230983"/>
              <a:gd name="connsiteX2466" fmla="*/ 3462960 w 6653348"/>
              <a:gd name="connsiteY2466" fmla="*/ 1459641 h 6230983"/>
              <a:gd name="connsiteX2467" fmla="*/ 3462960 w 6653348"/>
              <a:gd name="connsiteY2467" fmla="*/ 1454710 h 6230983"/>
              <a:gd name="connsiteX2468" fmla="*/ 3468030 w 6653348"/>
              <a:gd name="connsiteY2468" fmla="*/ 1459641 h 6230983"/>
              <a:gd name="connsiteX2469" fmla="*/ 3468030 w 6653348"/>
              <a:gd name="connsiteY2469" fmla="*/ 1454710 h 6230983"/>
              <a:gd name="connsiteX2470" fmla="*/ 3473101 w 6653348"/>
              <a:gd name="connsiteY2470" fmla="*/ 1449779 h 6230983"/>
              <a:gd name="connsiteX2471" fmla="*/ 3468030 w 6653348"/>
              <a:gd name="connsiteY2471" fmla="*/ 1449779 h 6230983"/>
              <a:gd name="connsiteX2472" fmla="*/ 3462960 w 6653348"/>
              <a:gd name="connsiteY2472" fmla="*/ 1444848 h 6230983"/>
              <a:gd name="connsiteX2473" fmla="*/ 3457890 w 6653348"/>
              <a:gd name="connsiteY2473" fmla="*/ 1444848 h 6230983"/>
              <a:gd name="connsiteX2474" fmla="*/ 3457890 w 6653348"/>
              <a:gd name="connsiteY2474" fmla="*/ 1439916 h 6230983"/>
              <a:gd name="connsiteX2475" fmla="*/ 3462960 w 6653348"/>
              <a:gd name="connsiteY2475" fmla="*/ 1439916 h 6230983"/>
              <a:gd name="connsiteX2476" fmla="*/ 3473101 w 6653348"/>
              <a:gd name="connsiteY2476" fmla="*/ 1430054 h 6230983"/>
              <a:gd name="connsiteX2477" fmla="*/ 3473101 w 6653348"/>
              <a:gd name="connsiteY2477" fmla="*/ 1434985 h 6230983"/>
              <a:gd name="connsiteX2478" fmla="*/ 3473101 w 6653348"/>
              <a:gd name="connsiteY2478" fmla="*/ 1439916 h 6230983"/>
              <a:gd name="connsiteX2479" fmla="*/ 3478171 w 6653348"/>
              <a:gd name="connsiteY2479" fmla="*/ 1444848 h 6230983"/>
              <a:gd name="connsiteX2480" fmla="*/ 3483241 w 6653348"/>
              <a:gd name="connsiteY2480" fmla="*/ 1449779 h 6230983"/>
              <a:gd name="connsiteX2481" fmla="*/ 3486410 w 6653348"/>
              <a:gd name="connsiteY2481" fmla="*/ 1449779 h 6230983"/>
              <a:gd name="connsiteX2482" fmla="*/ 3488311 w 6653348"/>
              <a:gd name="connsiteY2482" fmla="*/ 1449779 h 6230983"/>
              <a:gd name="connsiteX2483" fmla="*/ 3488311 w 6653348"/>
              <a:gd name="connsiteY2483" fmla="*/ 1454710 h 6230983"/>
              <a:gd name="connsiteX2484" fmla="*/ 3488311 w 6653348"/>
              <a:gd name="connsiteY2484" fmla="*/ 1459641 h 6230983"/>
              <a:gd name="connsiteX2485" fmla="*/ 3493381 w 6653348"/>
              <a:gd name="connsiteY2485" fmla="*/ 1454710 h 6230983"/>
              <a:gd name="connsiteX2486" fmla="*/ 3493381 w 6653348"/>
              <a:gd name="connsiteY2486" fmla="*/ 1459641 h 6230983"/>
              <a:gd name="connsiteX2487" fmla="*/ 3493381 w 6653348"/>
              <a:gd name="connsiteY2487" fmla="*/ 1464573 h 6230983"/>
              <a:gd name="connsiteX2488" fmla="*/ 3498451 w 6653348"/>
              <a:gd name="connsiteY2488" fmla="*/ 1464573 h 6230983"/>
              <a:gd name="connsiteX2489" fmla="*/ 3508592 w 6653348"/>
              <a:gd name="connsiteY2489" fmla="*/ 1469504 h 6230983"/>
              <a:gd name="connsiteX2490" fmla="*/ 3513662 w 6653348"/>
              <a:gd name="connsiteY2490" fmla="*/ 1474435 h 6230983"/>
              <a:gd name="connsiteX2491" fmla="*/ 3498451 w 6653348"/>
              <a:gd name="connsiteY2491" fmla="*/ 1479366 h 6230983"/>
              <a:gd name="connsiteX2492" fmla="*/ 3503522 w 6653348"/>
              <a:gd name="connsiteY2492" fmla="*/ 1489229 h 6230983"/>
              <a:gd name="connsiteX2493" fmla="*/ 3523803 w 6653348"/>
              <a:gd name="connsiteY2493" fmla="*/ 1489229 h 6230983"/>
              <a:gd name="connsiteX2494" fmla="*/ 3523803 w 6653348"/>
              <a:gd name="connsiteY2494" fmla="*/ 1504022 h 6230983"/>
              <a:gd name="connsiteX2495" fmla="*/ 3528873 w 6653348"/>
              <a:gd name="connsiteY2495" fmla="*/ 1504022 h 6230983"/>
              <a:gd name="connsiteX2496" fmla="*/ 3528873 w 6653348"/>
              <a:gd name="connsiteY2496" fmla="*/ 1494160 h 6230983"/>
              <a:gd name="connsiteX2497" fmla="*/ 3539013 w 6653348"/>
              <a:gd name="connsiteY2497" fmla="*/ 1504022 h 6230983"/>
              <a:gd name="connsiteX2498" fmla="*/ 3544083 w 6653348"/>
              <a:gd name="connsiteY2498" fmla="*/ 1508954 h 6230983"/>
              <a:gd name="connsiteX2499" fmla="*/ 3533943 w 6653348"/>
              <a:gd name="connsiteY2499" fmla="*/ 1484297 h 6230983"/>
              <a:gd name="connsiteX2500" fmla="*/ 3539013 w 6653348"/>
              <a:gd name="connsiteY2500" fmla="*/ 1479366 h 6230983"/>
              <a:gd name="connsiteX2501" fmla="*/ 3549154 w 6653348"/>
              <a:gd name="connsiteY2501" fmla="*/ 1489229 h 6230983"/>
              <a:gd name="connsiteX2502" fmla="*/ 3554224 w 6653348"/>
              <a:gd name="connsiteY2502" fmla="*/ 1504022 h 6230983"/>
              <a:gd name="connsiteX2503" fmla="*/ 3559294 w 6653348"/>
              <a:gd name="connsiteY2503" fmla="*/ 1518816 h 6230983"/>
              <a:gd name="connsiteX2504" fmla="*/ 3574505 w 6653348"/>
              <a:gd name="connsiteY2504" fmla="*/ 1513885 h 6230983"/>
              <a:gd name="connsiteX2505" fmla="*/ 3564365 w 6653348"/>
              <a:gd name="connsiteY2505" fmla="*/ 1523747 h 6230983"/>
              <a:gd name="connsiteX2506" fmla="*/ 3564365 w 6653348"/>
              <a:gd name="connsiteY2506" fmla="*/ 1543472 h 6230983"/>
              <a:gd name="connsiteX2507" fmla="*/ 3554224 w 6653348"/>
              <a:gd name="connsiteY2507" fmla="*/ 1548403 h 6230983"/>
              <a:gd name="connsiteX2508" fmla="*/ 3549154 w 6653348"/>
              <a:gd name="connsiteY2508" fmla="*/ 1538541 h 6230983"/>
              <a:gd name="connsiteX2509" fmla="*/ 3559294 w 6653348"/>
              <a:gd name="connsiteY2509" fmla="*/ 1538541 h 6230983"/>
              <a:gd name="connsiteX2510" fmla="*/ 3549154 w 6653348"/>
              <a:gd name="connsiteY2510" fmla="*/ 1533610 h 6230983"/>
              <a:gd name="connsiteX2511" fmla="*/ 3554224 w 6653348"/>
              <a:gd name="connsiteY2511" fmla="*/ 1528679 h 6230983"/>
              <a:gd name="connsiteX2512" fmla="*/ 3559294 w 6653348"/>
              <a:gd name="connsiteY2512" fmla="*/ 1528679 h 6230983"/>
              <a:gd name="connsiteX2513" fmla="*/ 3539013 w 6653348"/>
              <a:gd name="connsiteY2513" fmla="*/ 1508954 h 6230983"/>
              <a:gd name="connsiteX2514" fmla="*/ 3533943 w 6653348"/>
              <a:gd name="connsiteY2514" fmla="*/ 1518816 h 6230983"/>
              <a:gd name="connsiteX2515" fmla="*/ 3539013 w 6653348"/>
              <a:gd name="connsiteY2515" fmla="*/ 1518816 h 6230983"/>
              <a:gd name="connsiteX2516" fmla="*/ 3539013 w 6653348"/>
              <a:gd name="connsiteY2516" fmla="*/ 1523747 h 6230983"/>
              <a:gd name="connsiteX2517" fmla="*/ 3533943 w 6653348"/>
              <a:gd name="connsiteY2517" fmla="*/ 1528679 h 6230983"/>
              <a:gd name="connsiteX2518" fmla="*/ 3528873 w 6653348"/>
              <a:gd name="connsiteY2518" fmla="*/ 1538541 h 6230983"/>
              <a:gd name="connsiteX2519" fmla="*/ 3533943 w 6653348"/>
              <a:gd name="connsiteY2519" fmla="*/ 1533610 h 6230983"/>
              <a:gd name="connsiteX2520" fmla="*/ 3539013 w 6653348"/>
              <a:gd name="connsiteY2520" fmla="*/ 1548403 h 6230983"/>
              <a:gd name="connsiteX2521" fmla="*/ 3544083 w 6653348"/>
              <a:gd name="connsiteY2521" fmla="*/ 1538541 h 6230983"/>
              <a:gd name="connsiteX2522" fmla="*/ 3559294 w 6653348"/>
              <a:gd name="connsiteY2522" fmla="*/ 1568128 h 6230983"/>
              <a:gd name="connsiteX2523" fmla="*/ 3554224 w 6653348"/>
              <a:gd name="connsiteY2523" fmla="*/ 1582922 h 6230983"/>
              <a:gd name="connsiteX2524" fmla="*/ 3554224 w 6653348"/>
              <a:gd name="connsiteY2524" fmla="*/ 1577991 h 6230983"/>
              <a:gd name="connsiteX2525" fmla="*/ 3549154 w 6653348"/>
              <a:gd name="connsiteY2525" fmla="*/ 1582922 h 6230983"/>
              <a:gd name="connsiteX2526" fmla="*/ 3539013 w 6653348"/>
              <a:gd name="connsiteY2526" fmla="*/ 1592784 h 6230983"/>
              <a:gd name="connsiteX2527" fmla="*/ 3540280 w 6653348"/>
              <a:gd name="connsiteY2527" fmla="*/ 1597715 h 6230983"/>
              <a:gd name="connsiteX2528" fmla="*/ 3533943 w 6653348"/>
              <a:gd name="connsiteY2528" fmla="*/ 1592784 h 6230983"/>
              <a:gd name="connsiteX2529" fmla="*/ 3533943 w 6653348"/>
              <a:gd name="connsiteY2529" fmla="*/ 1587853 h 6230983"/>
              <a:gd name="connsiteX2530" fmla="*/ 3532773 w 6653348"/>
              <a:gd name="connsiteY2530" fmla="*/ 1585577 h 6230983"/>
              <a:gd name="connsiteX2531" fmla="*/ 3533943 w 6653348"/>
              <a:gd name="connsiteY2531" fmla="*/ 1582922 h 6230983"/>
              <a:gd name="connsiteX2532" fmla="*/ 3531408 w 6653348"/>
              <a:gd name="connsiteY2532" fmla="*/ 1582922 h 6230983"/>
              <a:gd name="connsiteX2533" fmla="*/ 3528873 w 6653348"/>
              <a:gd name="connsiteY2533" fmla="*/ 1577991 h 6230983"/>
              <a:gd name="connsiteX2534" fmla="*/ 3523803 w 6653348"/>
              <a:gd name="connsiteY2534" fmla="*/ 1582922 h 6230983"/>
              <a:gd name="connsiteX2535" fmla="*/ 3531408 w 6653348"/>
              <a:gd name="connsiteY2535" fmla="*/ 1582922 h 6230983"/>
              <a:gd name="connsiteX2536" fmla="*/ 3532773 w 6653348"/>
              <a:gd name="connsiteY2536" fmla="*/ 1585577 h 6230983"/>
              <a:gd name="connsiteX2537" fmla="*/ 3532042 w 6653348"/>
              <a:gd name="connsiteY2537" fmla="*/ 1587237 h 6230983"/>
              <a:gd name="connsiteX2538" fmla="*/ 3533943 w 6653348"/>
              <a:gd name="connsiteY2538" fmla="*/ 1587853 h 6230983"/>
              <a:gd name="connsiteX2539" fmla="*/ 3523803 w 6653348"/>
              <a:gd name="connsiteY2539" fmla="*/ 1597716 h 6230983"/>
              <a:gd name="connsiteX2540" fmla="*/ 3513662 w 6653348"/>
              <a:gd name="connsiteY2540" fmla="*/ 1597716 h 6230983"/>
              <a:gd name="connsiteX2541" fmla="*/ 3513662 w 6653348"/>
              <a:gd name="connsiteY2541" fmla="*/ 1612509 h 6230983"/>
              <a:gd name="connsiteX2542" fmla="*/ 3518733 w 6653348"/>
              <a:gd name="connsiteY2542" fmla="*/ 1607578 h 6230983"/>
              <a:gd name="connsiteX2543" fmla="*/ 3528873 w 6653348"/>
              <a:gd name="connsiteY2543" fmla="*/ 1607578 h 6230983"/>
              <a:gd name="connsiteX2544" fmla="*/ 3518733 w 6653348"/>
              <a:gd name="connsiteY2544" fmla="*/ 1617440 h 6230983"/>
              <a:gd name="connsiteX2545" fmla="*/ 3523803 w 6653348"/>
              <a:gd name="connsiteY2545" fmla="*/ 1627303 h 6230983"/>
              <a:gd name="connsiteX2546" fmla="*/ 3528873 w 6653348"/>
              <a:gd name="connsiteY2546" fmla="*/ 1617440 h 6230983"/>
              <a:gd name="connsiteX2547" fmla="*/ 3533943 w 6653348"/>
              <a:gd name="connsiteY2547" fmla="*/ 1622372 h 6230983"/>
              <a:gd name="connsiteX2548" fmla="*/ 3523803 w 6653348"/>
              <a:gd name="connsiteY2548" fmla="*/ 1632234 h 6230983"/>
              <a:gd name="connsiteX2549" fmla="*/ 3528873 w 6653348"/>
              <a:gd name="connsiteY2549" fmla="*/ 1632234 h 6230983"/>
              <a:gd name="connsiteX2550" fmla="*/ 3523803 w 6653348"/>
              <a:gd name="connsiteY2550" fmla="*/ 1637165 h 6230983"/>
              <a:gd name="connsiteX2551" fmla="*/ 3518733 w 6653348"/>
              <a:gd name="connsiteY2551" fmla="*/ 1642097 h 6230983"/>
              <a:gd name="connsiteX2552" fmla="*/ 3518733 w 6653348"/>
              <a:gd name="connsiteY2552" fmla="*/ 1627303 h 6230983"/>
              <a:gd name="connsiteX2553" fmla="*/ 3513662 w 6653348"/>
              <a:gd name="connsiteY2553" fmla="*/ 1632234 h 6230983"/>
              <a:gd name="connsiteX2554" fmla="*/ 3513662 w 6653348"/>
              <a:gd name="connsiteY2554" fmla="*/ 1647028 h 6230983"/>
              <a:gd name="connsiteX2555" fmla="*/ 3523803 w 6653348"/>
              <a:gd name="connsiteY2555" fmla="*/ 1642097 h 6230983"/>
              <a:gd name="connsiteX2556" fmla="*/ 3528873 w 6653348"/>
              <a:gd name="connsiteY2556" fmla="*/ 1642097 h 6230983"/>
              <a:gd name="connsiteX2557" fmla="*/ 3539013 w 6653348"/>
              <a:gd name="connsiteY2557" fmla="*/ 1642097 h 6230983"/>
              <a:gd name="connsiteX2558" fmla="*/ 3544083 w 6653348"/>
              <a:gd name="connsiteY2558" fmla="*/ 1637165 h 6230983"/>
              <a:gd name="connsiteX2559" fmla="*/ 3544083 w 6653348"/>
              <a:gd name="connsiteY2559" fmla="*/ 1632234 h 6230983"/>
              <a:gd name="connsiteX2560" fmla="*/ 3549154 w 6653348"/>
              <a:gd name="connsiteY2560" fmla="*/ 1642097 h 6230983"/>
              <a:gd name="connsiteX2561" fmla="*/ 3559294 w 6653348"/>
              <a:gd name="connsiteY2561" fmla="*/ 1642097 h 6230983"/>
              <a:gd name="connsiteX2562" fmla="*/ 3569435 w 6653348"/>
              <a:gd name="connsiteY2562" fmla="*/ 1647028 h 6230983"/>
              <a:gd name="connsiteX2563" fmla="*/ 3574505 w 6653348"/>
              <a:gd name="connsiteY2563" fmla="*/ 1642097 h 6230983"/>
              <a:gd name="connsiteX2564" fmla="*/ 3549154 w 6653348"/>
              <a:gd name="connsiteY2564" fmla="*/ 1632234 h 6230983"/>
              <a:gd name="connsiteX2565" fmla="*/ 3544083 w 6653348"/>
              <a:gd name="connsiteY2565" fmla="*/ 1622372 h 6230983"/>
              <a:gd name="connsiteX2566" fmla="*/ 3554224 w 6653348"/>
              <a:gd name="connsiteY2566" fmla="*/ 1612509 h 6230983"/>
              <a:gd name="connsiteX2567" fmla="*/ 3554224 w 6653348"/>
              <a:gd name="connsiteY2567" fmla="*/ 1617440 h 6230983"/>
              <a:gd name="connsiteX2568" fmla="*/ 3554224 w 6653348"/>
              <a:gd name="connsiteY2568" fmla="*/ 1627303 h 6230983"/>
              <a:gd name="connsiteX2569" fmla="*/ 3559294 w 6653348"/>
              <a:gd name="connsiteY2569" fmla="*/ 1627303 h 6230983"/>
              <a:gd name="connsiteX2570" fmla="*/ 3564365 w 6653348"/>
              <a:gd name="connsiteY2570" fmla="*/ 1622372 h 6230983"/>
              <a:gd name="connsiteX2571" fmla="*/ 3569435 w 6653348"/>
              <a:gd name="connsiteY2571" fmla="*/ 1627303 h 6230983"/>
              <a:gd name="connsiteX2572" fmla="*/ 3564365 w 6653348"/>
              <a:gd name="connsiteY2572" fmla="*/ 1632234 h 6230983"/>
              <a:gd name="connsiteX2573" fmla="*/ 3584645 w 6653348"/>
              <a:gd name="connsiteY2573" fmla="*/ 1632234 h 6230983"/>
              <a:gd name="connsiteX2574" fmla="*/ 3579575 w 6653348"/>
              <a:gd name="connsiteY2574" fmla="*/ 1647028 h 6230983"/>
              <a:gd name="connsiteX2575" fmla="*/ 3584645 w 6653348"/>
              <a:gd name="connsiteY2575" fmla="*/ 1651959 h 6230983"/>
              <a:gd name="connsiteX2576" fmla="*/ 3584645 w 6653348"/>
              <a:gd name="connsiteY2576" fmla="*/ 1647028 h 6230983"/>
              <a:gd name="connsiteX2577" fmla="*/ 3589715 w 6653348"/>
              <a:gd name="connsiteY2577" fmla="*/ 1647028 h 6230983"/>
              <a:gd name="connsiteX2578" fmla="*/ 3584645 w 6653348"/>
              <a:gd name="connsiteY2578" fmla="*/ 1642097 h 6230983"/>
              <a:gd name="connsiteX2579" fmla="*/ 3589715 w 6653348"/>
              <a:gd name="connsiteY2579" fmla="*/ 1642097 h 6230983"/>
              <a:gd name="connsiteX2580" fmla="*/ 3609997 w 6653348"/>
              <a:gd name="connsiteY2580" fmla="*/ 1627303 h 6230983"/>
              <a:gd name="connsiteX2581" fmla="*/ 3604926 w 6653348"/>
              <a:gd name="connsiteY2581" fmla="*/ 1627303 h 6230983"/>
              <a:gd name="connsiteX2582" fmla="*/ 3604926 w 6653348"/>
              <a:gd name="connsiteY2582" fmla="*/ 1622372 h 6230983"/>
              <a:gd name="connsiteX2583" fmla="*/ 3615067 w 6653348"/>
              <a:gd name="connsiteY2583" fmla="*/ 1627303 h 6230983"/>
              <a:gd name="connsiteX2584" fmla="*/ 3691120 w 6653348"/>
              <a:gd name="connsiteY2584" fmla="*/ 1582922 h 6230983"/>
              <a:gd name="connsiteX2585" fmla="*/ 3731682 w 6653348"/>
              <a:gd name="connsiteY2585" fmla="*/ 1573060 h 6230983"/>
              <a:gd name="connsiteX2586" fmla="*/ 3736752 w 6653348"/>
              <a:gd name="connsiteY2586" fmla="*/ 1573060 h 6230983"/>
              <a:gd name="connsiteX2587" fmla="*/ 3746892 w 6653348"/>
              <a:gd name="connsiteY2587" fmla="*/ 1568128 h 6230983"/>
              <a:gd name="connsiteX2588" fmla="*/ 3757033 w 6653348"/>
              <a:gd name="connsiteY2588" fmla="*/ 1568128 h 6230983"/>
              <a:gd name="connsiteX2589" fmla="*/ 3762103 w 6653348"/>
              <a:gd name="connsiteY2589" fmla="*/ 1568128 h 6230983"/>
              <a:gd name="connsiteX2590" fmla="*/ 3772243 w 6653348"/>
              <a:gd name="connsiteY2590" fmla="*/ 1563197 h 6230983"/>
              <a:gd name="connsiteX2591" fmla="*/ 3777314 w 6653348"/>
              <a:gd name="connsiteY2591" fmla="*/ 1563197 h 6230983"/>
              <a:gd name="connsiteX2592" fmla="*/ 3782384 w 6653348"/>
              <a:gd name="connsiteY2592" fmla="*/ 1563197 h 6230983"/>
              <a:gd name="connsiteX2593" fmla="*/ 3787454 w 6653348"/>
              <a:gd name="connsiteY2593" fmla="*/ 1553335 h 6230983"/>
              <a:gd name="connsiteX2594" fmla="*/ 3787454 w 6653348"/>
              <a:gd name="connsiteY2594" fmla="*/ 1538541 h 6230983"/>
              <a:gd name="connsiteX2595" fmla="*/ 3792524 w 6653348"/>
              <a:gd name="connsiteY2595" fmla="*/ 1533610 h 6230983"/>
              <a:gd name="connsiteX2596" fmla="*/ 3787454 w 6653348"/>
              <a:gd name="connsiteY2596" fmla="*/ 1533610 h 6230983"/>
              <a:gd name="connsiteX2597" fmla="*/ 3777314 w 6653348"/>
              <a:gd name="connsiteY2597" fmla="*/ 1528679 h 6230983"/>
              <a:gd name="connsiteX2598" fmla="*/ 3767173 w 6653348"/>
              <a:gd name="connsiteY2598" fmla="*/ 1528679 h 6230983"/>
              <a:gd name="connsiteX2599" fmla="*/ 3686050 w 6653348"/>
              <a:gd name="connsiteY2599" fmla="*/ 1474435 h 6230983"/>
              <a:gd name="connsiteX2600" fmla="*/ 3653727 w 6653348"/>
              <a:gd name="connsiteY2600" fmla="*/ 1412795 h 6230983"/>
              <a:gd name="connsiteX2601" fmla="*/ 3650820 w 6653348"/>
              <a:gd name="connsiteY2601" fmla="*/ 1396100 h 6230983"/>
              <a:gd name="connsiteX2602" fmla="*/ 3659431 w 6653348"/>
              <a:gd name="connsiteY2602" fmla="*/ 1414644 h 6230983"/>
              <a:gd name="connsiteX2603" fmla="*/ 3675909 w 6653348"/>
              <a:gd name="connsiteY2603" fmla="*/ 1444848 h 6230983"/>
              <a:gd name="connsiteX2604" fmla="*/ 3645488 w 6653348"/>
              <a:gd name="connsiteY2604" fmla="*/ 1356086 h 6230983"/>
              <a:gd name="connsiteX2605" fmla="*/ 3660699 w 6653348"/>
              <a:gd name="connsiteY2605" fmla="*/ 1267324 h 6230983"/>
              <a:gd name="connsiteX2606" fmla="*/ 3772243 w 6653348"/>
              <a:gd name="connsiteY2606" fmla="*/ 1153906 h 6230983"/>
              <a:gd name="connsiteX2607" fmla="*/ 3822946 w 6653348"/>
              <a:gd name="connsiteY2607" fmla="*/ 1129250 h 6230983"/>
              <a:gd name="connsiteX2608" fmla="*/ 3848297 w 6653348"/>
              <a:gd name="connsiteY2608" fmla="*/ 1114456 h 6230983"/>
              <a:gd name="connsiteX2609" fmla="*/ 3863507 w 6653348"/>
              <a:gd name="connsiteY2609" fmla="*/ 1109525 h 6230983"/>
              <a:gd name="connsiteX2610" fmla="*/ 3868577 w 6653348"/>
              <a:gd name="connsiteY2610" fmla="*/ 1104594 h 6230983"/>
              <a:gd name="connsiteX2611" fmla="*/ 3878718 w 6653348"/>
              <a:gd name="connsiteY2611" fmla="*/ 1094731 h 6230983"/>
              <a:gd name="connsiteX2612" fmla="*/ 3878718 w 6653348"/>
              <a:gd name="connsiteY2612" fmla="*/ 1089800 h 6230983"/>
              <a:gd name="connsiteX2613" fmla="*/ 3883788 w 6653348"/>
              <a:gd name="connsiteY2613" fmla="*/ 1084869 h 6230983"/>
              <a:gd name="connsiteX2614" fmla="*/ 3888859 w 6653348"/>
              <a:gd name="connsiteY2614" fmla="*/ 1084869 h 6230983"/>
              <a:gd name="connsiteX2615" fmla="*/ 3883788 w 6653348"/>
              <a:gd name="connsiteY2615" fmla="*/ 1094731 h 6230983"/>
              <a:gd name="connsiteX2616" fmla="*/ 3868577 w 6653348"/>
              <a:gd name="connsiteY2616" fmla="*/ 1109525 h 6230983"/>
              <a:gd name="connsiteX2617" fmla="*/ 3787454 w 6653348"/>
              <a:gd name="connsiteY2617" fmla="*/ 1148974 h 6230983"/>
              <a:gd name="connsiteX2618" fmla="*/ 3721541 w 6653348"/>
              <a:gd name="connsiteY2618" fmla="*/ 1193355 h 6230983"/>
              <a:gd name="connsiteX2619" fmla="*/ 3655629 w 6653348"/>
              <a:gd name="connsiteY2619" fmla="*/ 1306774 h 6230983"/>
              <a:gd name="connsiteX2620" fmla="*/ 3653094 w 6653348"/>
              <a:gd name="connsiteY2620" fmla="*/ 1364099 h 6230983"/>
              <a:gd name="connsiteX2621" fmla="*/ 3659685 w 6653348"/>
              <a:gd name="connsiteY2621" fmla="*/ 1388138 h 6230983"/>
              <a:gd name="connsiteX2622" fmla="*/ 3659431 w 6653348"/>
              <a:gd name="connsiteY2622" fmla="*/ 1387522 h 6230983"/>
              <a:gd name="connsiteX2623" fmla="*/ 3662272 w 6653348"/>
              <a:gd name="connsiteY2623" fmla="*/ 1397746 h 6230983"/>
              <a:gd name="connsiteX2624" fmla="*/ 3664501 w 6653348"/>
              <a:gd name="connsiteY2624" fmla="*/ 1407863 h 6230983"/>
              <a:gd name="connsiteX2625" fmla="*/ 3675909 w 6653348"/>
              <a:gd name="connsiteY2625" fmla="*/ 1439916 h 6230983"/>
              <a:gd name="connsiteX2626" fmla="*/ 3731682 w 6653348"/>
              <a:gd name="connsiteY2626" fmla="*/ 1499091 h 6230983"/>
              <a:gd name="connsiteX2627" fmla="*/ 3787454 w 6653348"/>
              <a:gd name="connsiteY2627" fmla="*/ 1518816 h 6230983"/>
              <a:gd name="connsiteX2628" fmla="*/ 3792524 w 6653348"/>
              <a:gd name="connsiteY2628" fmla="*/ 1518816 h 6230983"/>
              <a:gd name="connsiteX2629" fmla="*/ 3797595 w 6653348"/>
              <a:gd name="connsiteY2629" fmla="*/ 1518816 h 6230983"/>
              <a:gd name="connsiteX2630" fmla="*/ 3797595 w 6653348"/>
              <a:gd name="connsiteY2630" fmla="*/ 1513885 h 6230983"/>
              <a:gd name="connsiteX2631" fmla="*/ 3797595 w 6653348"/>
              <a:gd name="connsiteY2631" fmla="*/ 1508954 h 6230983"/>
              <a:gd name="connsiteX2632" fmla="*/ 3787454 w 6653348"/>
              <a:gd name="connsiteY2632" fmla="*/ 1508954 h 6230983"/>
              <a:gd name="connsiteX2633" fmla="*/ 3777314 w 6653348"/>
              <a:gd name="connsiteY2633" fmla="*/ 1508954 h 6230983"/>
              <a:gd name="connsiteX2634" fmla="*/ 3777314 w 6653348"/>
              <a:gd name="connsiteY2634" fmla="*/ 1504022 h 6230983"/>
              <a:gd name="connsiteX2635" fmla="*/ 3741822 w 6653348"/>
              <a:gd name="connsiteY2635" fmla="*/ 1489229 h 6230983"/>
              <a:gd name="connsiteX2636" fmla="*/ 3696190 w 6653348"/>
              <a:gd name="connsiteY2636" fmla="*/ 1444848 h 6230983"/>
              <a:gd name="connsiteX2637" fmla="*/ 3686050 w 6653348"/>
              <a:gd name="connsiteY2637" fmla="*/ 1430054 h 6230983"/>
              <a:gd name="connsiteX2638" fmla="*/ 3675909 w 6653348"/>
              <a:gd name="connsiteY2638" fmla="*/ 1410329 h 6230983"/>
              <a:gd name="connsiteX2639" fmla="*/ 3666403 w 6653348"/>
              <a:gd name="connsiteY2639" fmla="*/ 1378893 h 6230983"/>
              <a:gd name="connsiteX2640" fmla="*/ 3660927 w 6653348"/>
              <a:gd name="connsiteY2640" fmla="*/ 1338062 h 6230983"/>
              <a:gd name="connsiteX2641" fmla="*/ 3661333 w 6653348"/>
              <a:gd name="connsiteY2641" fmla="*/ 1334512 h 6230983"/>
              <a:gd name="connsiteX2642" fmla="*/ 3665769 w 6653348"/>
              <a:gd name="connsiteY2642" fmla="*/ 1306774 h 6230983"/>
              <a:gd name="connsiteX2643" fmla="*/ 3716471 w 6653348"/>
              <a:gd name="connsiteY2643" fmla="*/ 1213080 h 6230983"/>
              <a:gd name="connsiteX2644" fmla="*/ 3777314 w 6653348"/>
              <a:gd name="connsiteY2644" fmla="*/ 1168699 h 6230983"/>
              <a:gd name="connsiteX2645" fmla="*/ 3868577 w 6653348"/>
              <a:gd name="connsiteY2645" fmla="*/ 1124318 h 6230983"/>
              <a:gd name="connsiteX2646" fmla="*/ 3898999 w 6653348"/>
              <a:gd name="connsiteY2646" fmla="*/ 1099662 h 6230983"/>
              <a:gd name="connsiteX2647" fmla="*/ 3904069 w 6653348"/>
              <a:gd name="connsiteY2647" fmla="*/ 1094731 h 6230983"/>
              <a:gd name="connsiteX2648" fmla="*/ 3904069 w 6653348"/>
              <a:gd name="connsiteY2648" fmla="*/ 1089800 h 6230983"/>
              <a:gd name="connsiteX2649" fmla="*/ 3909139 w 6653348"/>
              <a:gd name="connsiteY2649" fmla="*/ 1084869 h 6230983"/>
              <a:gd name="connsiteX2650" fmla="*/ 3924350 w 6653348"/>
              <a:gd name="connsiteY2650" fmla="*/ 1055281 h 6230983"/>
              <a:gd name="connsiteX2651" fmla="*/ 3904069 w 6653348"/>
              <a:gd name="connsiteY2651" fmla="*/ 1089800 h 6230983"/>
              <a:gd name="connsiteX2652" fmla="*/ 3898999 w 6653348"/>
              <a:gd name="connsiteY2652" fmla="*/ 1094731 h 6230983"/>
              <a:gd name="connsiteX2653" fmla="*/ 3898999 w 6653348"/>
              <a:gd name="connsiteY2653" fmla="*/ 1089800 h 6230983"/>
              <a:gd name="connsiteX2654" fmla="*/ 3904069 w 6653348"/>
              <a:gd name="connsiteY2654" fmla="*/ 1079937 h 6230983"/>
              <a:gd name="connsiteX2655" fmla="*/ 3969982 w 6653348"/>
              <a:gd name="connsiteY2655" fmla="*/ 981313 h 6230983"/>
              <a:gd name="connsiteX2656" fmla="*/ 3898999 w 6653348"/>
              <a:gd name="connsiteY2656" fmla="*/ 1075006 h 6230983"/>
              <a:gd name="connsiteX2657" fmla="*/ 3969982 w 6653348"/>
              <a:gd name="connsiteY2657" fmla="*/ 961588 h 6230983"/>
              <a:gd name="connsiteX2658" fmla="*/ 3939561 w 6653348"/>
              <a:gd name="connsiteY2658" fmla="*/ 991175 h 6230983"/>
              <a:gd name="connsiteX2659" fmla="*/ 3985193 w 6653348"/>
              <a:gd name="connsiteY2659" fmla="*/ 932001 h 6230983"/>
              <a:gd name="connsiteX2660" fmla="*/ 4020684 w 6653348"/>
              <a:gd name="connsiteY2660" fmla="*/ 902413 h 6230983"/>
              <a:gd name="connsiteX2661" fmla="*/ 4056176 w 6653348"/>
              <a:gd name="connsiteY2661" fmla="*/ 872826 h 6230983"/>
              <a:gd name="connsiteX2662" fmla="*/ 4091667 w 6653348"/>
              <a:gd name="connsiteY2662" fmla="*/ 848170 h 6230983"/>
              <a:gd name="connsiteX2663" fmla="*/ 4106878 w 6653348"/>
              <a:gd name="connsiteY2663" fmla="*/ 838308 h 6230983"/>
              <a:gd name="connsiteX2664" fmla="*/ 4132229 w 6653348"/>
              <a:gd name="connsiteY2664" fmla="*/ 823514 h 6230983"/>
              <a:gd name="connsiteX2665" fmla="*/ 4177227 w 6653348"/>
              <a:gd name="connsiteY2665" fmla="*/ 805022 h 6230983"/>
              <a:gd name="connsiteX2666" fmla="*/ 4201746 w 6653348"/>
              <a:gd name="connsiteY2666" fmla="*/ 800199 h 6230983"/>
              <a:gd name="connsiteX2667" fmla="*/ 4204401 w 6653348"/>
              <a:gd name="connsiteY2667" fmla="*/ 800861 h 6230983"/>
              <a:gd name="connsiteX2668" fmla="*/ 4218423 w 6653348"/>
              <a:gd name="connsiteY2668" fmla="*/ 798858 h 6230983"/>
              <a:gd name="connsiteX2669" fmla="*/ 4243774 w 6653348"/>
              <a:gd name="connsiteY2669" fmla="*/ 793927 h 6230983"/>
              <a:gd name="connsiteX2670" fmla="*/ 4279265 w 6653348"/>
              <a:gd name="connsiteY2670" fmla="*/ 798858 h 6230983"/>
              <a:gd name="connsiteX2671" fmla="*/ 4282082 w 6653348"/>
              <a:gd name="connsiteY2671" fmla="*/ 799406 h 6230983"/>
              <a:gd name="connsiteX2672" fmla="*/ 4238703 w 6653348"/>
              <a:gd name="connsiteY2672" fmla="*/ 798858 h 6230983"/>
              <a:gd name="connsiteX2673" fmla="*/ 4188001 w 6653348"/>
              <a:gd name="connsiteY2673" fmla="*/ 808720 h 6230983"/>
              <a:gd name="connsiteX2674" fmla="*/ 4142369 w 6653348"/>
              <a:gd name="connsiteY2674" fmla="*/ 823514 h 6230983"/>
              <a:gd name="connsiteX2675" fmla="*/ 4127156 w 6653348"/>
              <a:gd name="connsiteY2675" fmla="*/ 833378 h 6230983"/>
              <a:gd name="connsiteX2676" fmla="*/ 4103075 w 6653348"/>
              <a:gd name="connsiteY2676" fmla="*/ 845704 h 6230983"/>
              <a:gd name="connsiteX2677" fmla="*/ 4086597 w 6653348"/>
              <a:gd name="connsiteY2677" fmla="*/ 858032 h 6230983"/>
              <a:gd name="connsiteX2678" fmla="*/ 4111948 w 6653348"/>
              <a:gd name="connsiteY2678" fmla="*/ 843239 h 6230983"/>
              <a:gd name="connsiteX2679" fmla="*/ 4127156 w 6653348"/>
              <a:gd name="connsiteY2679" fmla="*/ 833378 h 6230983"/>
              <a:gd name="connsiteX2680" fmla="*/ 4127159 w 6653348"/>
              <a:gd name="connsiteY2680" fmla="*/ 833376 h 6230983"/>
              <a:gd name="connsiteX2681" fmla="*/ 4152510 w 6653348"/>
              <a:gd name="connsiteY2681" fmla="*/ 823514 h 6230983"/>
              <a:gd name="connsiteX2682" fmla="*/ 4182931 w 6653348"/>
              <a:gd name="connsiteY2682" fmla="*/ 813651 h 6230983"/>
              <a:gd name="connsiteX2683" fmla="*/ 4250745 w 6653348"/>
              <a:gd name="connsiteY2683" fmla="*/ 801324 h 6230983"/>
              <a:gd name="connsiteX2684" fmla="*/ 4302112 w 6653348"/>
              <a:gd name="connsiteY2684" fmla="*/ 803302 h 6230983"/>
              <a:gd name="connsiteX2685" fmla="*/ 4337010 w 6653348"/>
              <a:gd name="connsiteY2685" fmla="*/ 810090 h 6230983"/>
              <a:gd name="connsiteX2686" fmla="*/ 4364826 w 6653348"/>
              <a:gd name="connsiteY2686" fmla="*/ 817966 h 6230983"/>
              <a:gd name="connsiteX2687" fmla="*/ 4395881 w 6653348"/>
              <a:gd name="connsiteY2687" fmla="*/ 828445 h 6230983"/>
              <a:gd name="connsiteX2688" fmla="*/ 4416161 w 6653348"/>
              <a:gd name="connsiteY2688" fmla="*/ 828445 h 6230983"/>
              <a:gd name="connsiteX2689" fmla="*/ 4451653 w 6653348"/>
              <a:gd name="connsiteY2689" fmla="*/ 843239 h 6230983"/>
              <a:gd name="connsiteX2690" fmla="*/ 4477004 w 6653348"/>
              <a:gd name="connsiteY2690" fmla="*/ 848170 h 6230983"/>
              <a:gd name="connsiteX2691" fmla="*/ 4507425 w 6653348"/>
              <a:gd name="connsiteY2691" fmla="*/ 858032 h 6230983"/>
              <a:gd name="connsiteX2692" fmla="*/ 4482074 w 6653348"/>
              <a:gd name="connsiteY2692" fmla="*/ 853101 h 6230983"/>
              <a:gd name="connsiteX2693" fmla="*/ 4461793 w 6653348"/>
              <a:gd name="connsiteY2693" fmla="*/ 853101 h 6230983"/>
              <a:gd name="connsiteX2694" fmla="*/ 4446583 w 6653348"/>
              <a:gd name="connsiteY2694" fmla="*/ 848170 h 6230983"/>
              <a:gd name="connsiteX2695" fmla="*/ 4436442 w 6653348"/>
              <a:gd name="connsiteY2695" fmla="*/ 843239 h 6230983"/>
              <a:gd name="connsiteX2696" fmla="*/ 4411091 w 6653348"/>
              <a:gd name="connsiteY2696" fmla="*/ 838308 h 6230983"/>
              <a:gd name="connsiteX2697" fmla="*/ 4426302 w 6653348"/>
              <a:gd name="connsiteY2697" fmla="*/ 843239 h 6230983"/>
              <a:gd name="connsiteX2698" fmla="*/ 4436442 w 6653348"/>
              <a:gd name="connsiteY2698" fmla="*/ 848170 h 6230983"/>
              <a:gd name="connsiteX2699" fmla="*/ 4446583 w 6653348"/>
              <a:gd name="connsiteY2699" fmla="*/ 848170 h 6230983"/>
              <a:gd name="connsiteX2700" fmla="*/ 4456723 w 6653348"/>
              <a:gd name="connsiteY2700" fmla="*/ 853101 h 6230983"/>
              <a:gd name="connsiteX2701" fmla="*/ 4477004 w 6653348"/>
              <a:gd name="connsiteY2701" fmla="*/ 858032 h 6230983"/>
              <a:gd name="connsiteX2702" fmla="*/ 4502355 w 6653348"/>
              <a:gd name="connsiteY2702" fmla="*/ 862964 h 6230983"/>
              <a:gd name="connsiteX2703" fmla="*/ 4568268 w 6653348"/>
              <a:gd name="connsiteY2703" fmla="*/ 872826 h 6230983"/>
              <a:gd name="connsiteX2704" fmla="*/ 4654461 w 6653348"/>
              <a:gd name="connsiteY2704" fmla="*/ 907345 h 6230983"/>
              <a:gd name="connsiteX2705" fmla="*/ 4659532 w 6653348"/>
              <a:gd name="connsiteY2705" fmla="*/ 907345 h 6230983"/>
              <a:gd name="connsiteX2706" fmla="*/ 4659532 w 6653348"/>
              <a:gd name="connsiteY2706" fmla="*/ 902413 h 6230983"/>
              <a:gd name="connsiteX2707" fmla="*/ 4664602 w 6653348"/>
              <a:gd name="connsiteY2707" fmla="*/ 897482 h 6230983"/>
              <a:gd name="connsiteX2708" fmla="*/ 4689953 w 6653348"/>
              <a:gd name="connsiteY2708" fmla="*/ 848170 h 6230983"/>
              <a:gd name="connsiteX2709" fmla="*/ 4720375 w 6653348"/>
              <a:gd name="connsiteY2709" fmla="*/ 823514 h 6230983"/>
              <a:gd name="connsiteX2710" fmla="*/ 4649391 w 6653348"/>
              <a:gd name="connsiteY2710" fmla="*/ 798858 h 6230983"/>
              <a:gd name="connsiteX2711" fmla="*/ 4639251 w 6653348"/>
              <a:gd name="connsiteY2711" fmla="*/ 798858 h 6230983"/>
              <a:gd name="connsiteX2712" fmla="*/ 4634181 w 6653348"/>
              <a:gd name="connsiteY2712" fmla="*/ 793927 h 6230983"/>
              <a:gd name="connsiteX2713" fmla="*/ 4502355 w 6653348"/>
              <a:gd name="connsiteY2713" fmla="*/ 759408 h 6230983"/>
              <a:gd name="connsiteX2714" fmla="*/ 4477004 w 6653348"/>
              <a:gd name="connsiteY2714" fmla="*/ 749546 h 6230983"/>
              <a:gd name="connsiteX2715" fmla="*/ 4248844 w 6653348"/>
              <a:gd name="connsiteY2715" fmla="*/ 705165 h 6230983"/>
              <a:gd name="connsiteX2716" fmla="*/ 4213353 w 6653348"/>
              <a:gd name="connsiteY2716" fmla="*/ 695302 h 6230983"/>
              <a:gd name="connsiteX2717" fmla="*/ 4162650 w 6653348"/>
              <a:gd name="connsiteY2717" fmla="*/ 685440 h 6230983"/>
              <a:gd name="connsiteX2718" fmla="*/ 4106878 w 6653348"/>
              <a:gd name="connsiteY2718" fmla="*/ 680509 h 6230983"/>
              <a:gd name="connsiteX2719" fmla="*/ 4020684 w 6653348"/>
              <a:gd name="connsiteY2719" fmla="*/ 670646 h 6230983"/>
              <a:gd name="connsiteX2720" fmla="*/ 3964912 w 6653348"/>
              <a:gd name="connsiteY2720" fmla="*/ 660784 h 6230983"/>
              <a:gd name="connsiteX2721" fmla="*/ 3909139 w 6653348"/>
              <a:gd name="connsiteY2721" fmla="*/ 660784 h 6230983"/>
              <a:gd name="connsiteX2722" fmla="*/ 3868577 w 6653348"/>
              <a:gd name="connsiteY2722" fmla="*/ 655852 h 6230983"/>
              <a:gd name="connsiteX2723" fmla="*/ 3848297 w 6653348"/>
              <a:gd name="connsiteY2723" fmla="*/ 655852 h 6230983"/>
              <a:gd name="connsiteX2724" fmla="*/ 3833086 w 6653348"/>
              <a:gd name="connsiteY2724" fmla="*/ 655852 h 6230983"/>
              <a:gd name="connsiteX2725" fmla="*/ 3822946 w 6653348"/>
              <a:gd name="connsiteY2725" fmla="*/ 655852 h 6230983"/>
              <a:gd name="connsiteX2726" fmla="*/ 3817875 w 6653348"/>
              <a:gd name="connsiteY2726" fmla="*/ 685440 h 6230983"/>
              <a:gd name="connsiteX2727" fmla="*/ 3802665 w 6653348"/>
              <a:gd name="connsiteY2727" fmla="*/ 690371 h 6230983"/>
              <a:gd name="connsiteX2728" fmla="*/ 3802665 w 6653348"/>
              <a:gd name="connsiteY2728" fmla="*/ 700233 h 6230983"/>
              <a:gd name="connsiteX2729" fmla="*/ 3802665 w 6653348"/>
              <a:gd name="connsiteY2729" fmla="*/ 710096 h 6230983"/>
              <a:gd name="connsiteX2730" fmla="*/ 3792524 w 6653348"/>
              <a:gd name="connsiteY2730" fmla="*/ 719958 h 6230983"/>
              <a:gd name="connsiteX2731" fmla="*/ 3736752 w 6653348"/>
              <a:gd name="connsiteY2731" fmla="*/ 764339 h 6230983"/>
              <a:gd name="connsiteX2732" fmla="*/ 3716471 w 6653348"/>
              <a:gd name="connsiteY2732" fmla="*/ 774202 h 6230983"/>
              <a:gd name="connsiteX2733" fmla="*/ 3686050 w 6653348"/>
              <a:gd name="connsiteY2733" fmla="*/ 793927 h 6230983"/>
              <a:gd name="connsiteX2734" fmla="*/ 3706331 w 6653348"/>
              <a:gd name="connsiteY2734" fmla="*/ 784064 h 6230983"/>
              <a:gd name="connsiteX2735" fmla="*/ 3686050 w 6653348"/>
              <a:gd name="connsiteY2735" fmla="*/ 803789 h 6230983"/>
              <a:gd name="connsiteX2736" fmla="*/ 3691120 w 6653348"/>
              <a:gd name="connsiteY2736" fmla="*/ 793927 h 6230983"/>
              <a:gd name="connsiteX2737" fmla="*/ 3635347 w 6653348"/>
              <a:gd name="connsiteY2737" fmla="*/ 828445 h 6230983"/>
              <a:gd name="connsiteX2738" fmla="*/ 3650558 w 6653348"/>
              <a:gd name="connsiteY2738" fmla="*/ 823514 h 6230983"/>
              <a:gd name="connsiteX2739" fmla="*/ 3630277 w 6653348"/>
              <a:gd name="connsiteY2739" fmla="*/ 833376 h 6230983"/>
              <a:gd name="connsiteX2740" fmla="*/ 3599856 w 6653348"/>
              <a:gd name="connsiteY2740" fmla="*/ 843239 h 6230983"/>
              <a:gd name="connsiteX2741" fmla="*/ 3584645 w 6653348"/>
              <a:gd name="connsiteY2741" fmla="*/ 858032 h 6230983"/>
              <a:gd name="connsiteX2742" fmla="*/ 3570769 w 6653348"/>
              <a:gd name="connsiteY2742" fmla="*/ 858032 h 6230983"/>
              <a:gd name="connsiteX2743" fmla="*/ 3579575 w 6653348"/>
              <a:gd name="connsiteY2743" fmla="*/ 853101 h 6230983"/>
              <a:gd name="connsiteX2744" fmla="*/ 3569435 w 6653348"/>
              <a:gd name="connsiteY2744" fmla="*/ 853101 h 6230983"/>
              <a:gd name="connsiteX2745" fmla="*/ 3539013 w 6653348"/>
              <a:gd name="connsiteY2745" fmla="*/ 867895 h 6230983"/>
              <a:gd name="connsiteX2746" fmla="*/ 3569435 w 6653348"/>
              <a:gd name="connsiteY2746" fmla="*/ 848170 h 6230983"/>
              <a:gd name="connsiteX2747" fmla="*/ 3584645 w 6653348"/>
              <a:gd name="connsiteY2747" fmla="*/ 848170 h 6230983"/>
              <a:gd name="connsiteX2748" fmla="*/ 3599856 w 6653348"/>
              <a:gd name="connsiteY2748" fmla="*/ 828445 h 6230983"/>
              <a:gd name="connsiteX2749" fmla="*/ 3584645 w 6653348"/>
              <a:gd name="connsiteY2749" fmla="*/ 828445 h 6230983"/>
              <a:gd name="connsiteX2750" fmla="*/ 3554224 w 6653348"/>
              <a:gd name="connsiteY2750" fmla="*/ 853101 h 6230983"/>
              <a:gd name="connsiteX2751" fmla="*/ 3549154 w 6653348"/>
              <a:gd name="connsiteY2751" fmla="*/ 853101 h 6230983"/>
              <a:gd name="connsiteX2752" fmla="*/ 3549154 w 6653348"/>
              <a:gd name="connsiteY2752" fmla="*/ 848170 h 6230983"/>
              <a:gd name="connsiteX2753" fmla="*/ 3528873 w 6653348"/>
              <a:gd name="connsiteY2753" fmla="*/ 862964 h 6230983"/>
              <a:gd name="connsiteX2754" fmla="*/ 3539013 w 6653348"/>
              <a:gd name="connsiteY2754" fmla="*/ 862964 h 6230983"/>
              <a:gd name="connsiteX2755" fmla="*/ 3488311 w 6653348"/>
              <a:gd name="connsiteY2755" fmla="*/ 892551 h 6230983"/>
              <a:gd name="connsiteX2756" fmla="*/ 3494982 w 6653348"/>
              <a:gd name="connsiteY2756" fmla="*/ 892551 h 6230983"/>
              <a:gd name="connsiteX2757" fmla="*/ 3491480 w 6653348"/>
              <a:gd name="connsiteY2757" fmla="*/ 894400 h 6230983"/>
              <a:gd name="connsiteX2758" fmla="*/ 3473101 w 6653348"/>
              <a:gd name="connsiteY2758" fmla="*/ 902413 h 6230983"/>
              <a:gd name="connsiteX2759" fmla="*/ 3478171 w 6653348"/>
              <a:gd name="connsiteY2759" fmla="*/ 897482 h 6230983"/>
              <a:gd name="connsiteX2760" fmla="*/ 3462960 w 6653348"/>
              <a:gd name="connsiteY2760" fmla="*/ 902413 h 6230983"/>
              <a:gd name="connsiteX2761" fmla="*/ 3457890 w 6653348"/>
              <a:gd name="connsiteY2761" fmla="*/ 907345 h 6230983"/>
              <a:gd name="connsiteX2762" fmla="*/ 3452819 w 6653348"/>
              <a:gd name="connsiteY2762" fmla="*/ 907345 h 6230983"/>
              <a:gd name="connsiteX2763" fmla="*/ 3447749 w 6653348"/>
              <a:gd name="connsiteY2763" fmla="*/ 912276 h 6230983"/>
              <a:gd name="connsiteX2764" fmla="*/ 3435708 w 6653348"/>
              <a:gd name="connsiteY2764" fmla="*/ 915974 h 6230983"/>
              <a:gd name="connsiteX2765" fmla="*/ 3422236 w 6653348"/>
              <a:gd name="connsiteY2765" fmla="*/ 922348 h 6230983"/>
              <a:gd name="connsiteX2766" fmla="*/ 3422398 w 6653348"/>
              <a:gd name="connsiteY2766" fmla="*/ 922138 h 6230983"/>
              <a:gd name="connsiteX2767" fmla="*/ 3412258 w 6653348"/>
              <a:gd name="connsiteY2767" fmla="*/ 927070 h 6230983"/>
              <a:gd name="connsiteX2768" fmla="*/ 3422236 w 6653348"/>
              <a:gd name="connsiteY2768" fmla="*/ 922348 h 6230983"/>
              <a:gd name="connsiteX2769" fmla="*/ 3416694 w 6653348"/>
              <a:gd name="connsiteY2769" fmla="*/ 929535 h 6230983"/>
              <a:gd name="connsiteX2770" fmla="*/ 3407187 w 6653348"/>
              <a:gd name="connsiteY2770" fmla="*/ 936932 h 6230983"/>
              <a:gd name="connsiteX2771" fmla="*/ 3422398 w 6653348"/>
              <a:gd name="connsiteY2771" fmla="*/ 936932 h 6230983"/>
              <a:gd name="connsiteX2772" fmla="*/ 3417328 w 6653348"/>
              <a:gd name="connsiteY2772" fmla="*/ 951726 h 6230983"/>
              <a:gd name="connsiteX2773" fmla="*/ 3386907 w 6653348"/>
              <a:gd name="connsiteY2773" fmla="*/ 961588 h 6230983"/>
              <a:gd name="connsiteX2774" fmla="*/ 3376766 w 6653348"/>
              <a:gd name="connsiteY2774" fmla="*/ 961588 h 6230983"/>
              <a:gd name="connsiteX2775" fmla="*/ 3397047 w 6653348"/>
              <a:gd name="connsiteY2775" fmla="*/ 951726 h 6230983"/>
              <a:gd name="connsiteX2776" fmla="*/ 3371696 w 6653348"/>
              <a:gd name="connsiteY2776" fmla="*/ 966519 h 6230983"/>
              <a:gd name="connsiteX2777" fmla="*/ 3361556 w 6653348"/>
              <a:gd name="connsiteY2777" fmla="*/ 961588 h 6230983"/>
              <a:gd name="connsiteX2778" fmla="*/ 3366626 w 6653348"/>
              <a:gd name="connsiteY2778" fmla="*/ 956657 h 6230983"/>
              <a:gd name="connsiteX2779" fmla="*/ 3341275 w 6653348"/>
              <a:gd name="connsiteY2779" fmla="*/ 966519 h 6230983"/>
              <a:gd name="connsiteX2780" fmla="*/ 3361556 w 6653348"/>
              <a:gd name="connsiteY2780" fmla="*/ 951726 h 6230983"/>
              <a:gd name="connsiteX2781" fmla="*/ 3351415 w 6653348"/>
              <a:gd name="connsiteY2781" fmla="*/ 946794 h 6230983"/>
              <a:gd name="connsiteX2782" fmla="*/ 3351415 w 6653348"/>
              <a:gd name="connsiteY2782" fmla="*/ 951726 h 6230983"/>
              <a:gd name="connsiteX2783" fmla="*/ 3336205 w 6653348"/>
              <a:gd name="connsiteY2783" fmla="*/ 951726 h 6230983"/>
              <a:gd name="connsiteX2784" fmla="*/ 3336205 w 6653348"/>
              <a:gd name="connsiteY2784" fmla="*/ 956657 h 6230983"/>
              <a:gd name="connsiteX2785" fmla="*/ 3331134 w 6653348"/>
              <a:gd name="connsiteY2785" fmla="*/ 956657 h 6230983"/>
              <a:gd name="connsiteX2786" fmla="*/ 3326064 w 6653348"/>
              <a:gd name="connsiteY2786" fmla="*/ 961588 h 6230983"/>
              <a:gd name="connsiteX2787" fmla="*/ 3326064 w 6653348"/>
              <a:gd name="connsiteY2787" fmla="*/ 956657 h 6230983"/>
              <a:gd name="connsiteX2788" fmla="*/ 3310853 w 6653348"/>
              <a:gd name="connsiteY2788" fmla="*/ 956657 h 6230983"/>
              <a:gd name="connsiteX2789" fmla="*/ 3310853 w 6653348"/>
              <a:gd name="connsiteY2789" fmla="*/ 966519 h 6230983"/>
              <a:gd name="connsiteX2790" fmla="*/ 3295643 w 6653348"/>
              <a:gd name="connsiteY2790" fmla="*/ 961588 h 6230983"/>
              <a:gd name="connsiteX2791" fmla="*/ 3270292 w 6653348"/>
              <a:gd name="connsiteY2791" fmla="*/ 976382 h 6230983"/>
              <a:gd name="connsiteX2792" fmla="*/ 3285502 w 6653348"/>
              <a:gd name="connsiteY2792" fmla="*/ 966519 h 6230983"/>
              <a:gd name="connsiteX2793" fmla="*/ 3310853 w 6653348"/>
              <a:gd name="connsiteY2793" fmla="*/ 971451 h 6230983"/>
              <a:gd name="connsiteX2794" fmla="*/ 3280432 w 6653348"/>
              <a:gd name="connsiteY2794" fmla="*/ 981313 h 6230983"/>
              <a:gd name="connsiteX2795" fmla="*/ 3290573 w 6653348"/>
              <a:gd name="connsiteY2795" fmla="*/ 991175 h 6230983"/>
              <a:gd name="connsiteX2796" fmla="*/ 3265221 w 6653348"/>
              <a:gd name="connsiteY2796" fmla="*/ 996107 h 6230983"/>
              <a:gd name="connsiteX2797" fmla="*/ 3244941 w 6653348"/>
              <a:gd name="connsiteY2797" fmla="*/ 991175 h 6230983"/>
              <a:gd name="connsiteX2798" fmla="*/ 3219589 w 6653348"/>
              <a:gd name="connsiteY2798" fmla="*/ 1005969 h 6230983"/>
              <a:gd name="connsiteX2799" fmla="*/ 3214519 w 6653348"/>
              <a:gd name="connsiteY2799" fmla="*/ 996107 h 6230983"/>
              <a:gd name="connsiteX2800" fmla="*/ 3199309 w 6653348"/>
              <a:gd name="connsiteY2800" fmla="*/ 1001038 h 6230983"/>
              <a:gd name="connsiteX2801" fmla="*/ 3184098 w 6653348"/>
              <a:gd name="connsiteY2801" fmla="*/ 1005969 h 6230983"/>
              <a:gd name="connsiteX2802" fmla="*/ 3244941 w 6653348"/>
              <a:gd name="connsiteY2802" fmla="*/ 1001038 h 6230983"/>
              <a:gd name="connsiteX2803" fmla="*/ 3244941 w 6653348"/>
              <a:gd name="connsiteY2803" fmla="*/ 1005969 h 6230983"/>
              <a:gd name="connsiteX2804" fmla="*/ 3194239 w 6653348"/>
              <a:gd name="connsiteY2804" fmla="*/ 1015832 h 6230983"/>
              <a:gd name="connsiteX2805" fmla="*/ 3168887 w 6653348"/>
              <a:gd name="connsiteY2805" fmla="*/ 1001038 h 6230983"/>
              <a:gd name="connsiteX2806" fmla="*/ 3148607 w 6653348"/>
              <a:gd name="connsiteY2806" fmla="*/ 1001038 h 6230983"/>
              <a:gd name="connsiteX2807" fmla="*/ 3123255 w 6653348"/>
              <a:gd name="connsiteY2807" fmla="*/ 1005969 h 6230983"/>
              <a:gd name="connsiteX2808" fmla="*/ 3143536 w 6653348"/>
              <a:gd name="connsiteY2808" fmla="*/ 996107 h 6230983"/>
              <a:gd name="connsiteX2809" fmla="*/ 3113115 w 6653348"/>
              <a:gd name="connsiteY2809" fmla="*/ 991175 h 6230983"/>
              <a:gd name="connsiteX2810" fmla="*/ 3077623 w 6653348"/>
              <a:gd name="connsiteY2810" fmla="*/ 976382 h 6230983"/>
              <a:gd name="connsiteX2811" fmla="*/ 3062413 w 6653348"/>
              <a:gd name="connsiteY2811" fmla="*/ 971451 h 6230983"/>
              <a:gd name="connsiteX2812" fmla="*/ 3057343 w 6653348"/>
              <a:gd name="connsiteY2812" fmla="*/ 971451 h 6230983"/>
              <a:gd name="connsiteX2813" fmla="*/ 3047202 w 6653348"/>
              <a:gd name="connsiteY2813" fmla="*/ 971451 h 6230983"/>
              <a:gd name="connsiteX2814" fmla="*/ 3042132 w 6653348"/>
              <a:gd name="connsiteY2814" fmla="*/ 976382 h 6230983"/>
              <a:gd name="connsiteX2815" fmla="*/ 3047202 w 6653348"/>
              <a:gd name="connsiteY2815" fmla="*/ 986244 h 6230983"/>
              <a:gd name="connsiteX2816" fmla="*/ 3026921 w 6653348"/>
              <a:gd name="connsiteY2816" fmla="*/ 986244 h 6230983"/>
              <a:gd name="connsiteX2817" fmla="*/ 3011711 w 6653348"/>
              <a:gd name="connsiteY2817" fmla="*/ 986244 h 6230983"/>
              <a:gd name="connsiteX2818" fmla="*/ 3026921 w 6653348"/>
              <a:gd name="connsiteY2818" fmla="*/ 971451 h 6230983"/>
              <a:gd name="connsiteX2819" fmla="*/ 3016781 w 6653348"/>
              <a:gd name="connsiteY2819" fmla="*/ 976382 h 6230983"/>
              <a:gd name="connsiteX2820" fmla="*/ 3001570 w 6653348"/>
              <a:gd name="connsiteY2820" fmla="*/ 966519 h 6230983"/>
              <a:gd name="connsiteX2821" fmla="*/ 3016781 w 6653348"/>
              <a:gd name="connsiteY2821" fmla="*/ 961588 h 6230983"/>
              <a:gd name="connsiteX2822" fmla="*/ 3011711 w 6653348"/>
              <a:gd name="connsiteY2822" fmla="*/ 956657 h 6230983"/>
              <a:gd name="connsiteX2823" fmla="*/ 3026921 w 6653348"/>
              <a:gd name="connsiteY2823" fmla="*/ 951726 h 6230983"/>
              <a:gd name="connsiteX2824" fmla="*/ 3021851 w 6653348"/>
              <a:gd name="connsiteY2824" fmla="*/ 951726 h 6230983"/>
              <a:gd name="connsiteX2825" fmla="*/ 3026921 w 6653348"/>
              <a:gd name="connsiteY2825" fmla="*/ 946794 h 6230983"/>
              <a:gd name="connsiteX2826" fmla="*/ 3021851 w 6653348"/>
              <a:gd name="connsiteY2826" fmla="*/ 941863 h 6230983"/>
              <a:gd name="connsiteX2827" fmla="*/ 2986359 w 6653348"/>
              <a:gd name="connsiteY2827" fmla="*/ 932001 h 6230983"/>
              <a:gd name="connsiteX2828" fmla="*/ 2981289 w 6653348"/>
              <a:gd name="connsiteY2828" fmla="*/ 941863 h 6230983"/>
              <a:gd name="connsiteX2829" fmla="*/ 2966079 w 6653348"/>
              <a:gd name="connsiteY2829" fmla="*/ 951726 h 6230983"/>
              <a:gd name="connsiteX2830" fmla="*/ 2935657 w 6653348"/>
              <a:gd name="connsiteY2830" fmla="*/ 956657 h 6230983"/>
              <a:gd name="connsiteX2831" fmla="*/ 2935657 w 6653348"/>
              <a:gd name="connsiteY2831" fmla="*/ 946794 h 6230983"/>
              <a:gd name="connsiteX2832" fmla="*/ 2955938 w 6653348"/>
              <a:gd name="connsiteY2832" fmla="*/ 936932 h 6230983"/>
              <a:gd name="connsiteX2833" fmla="*/ 2935657 w 6653348"/>
              <a:gd name="connsiteY2833" fmla="*/ 932001 h 6230983"/>
              <a:gd name="connsiteX2834" fmla="*/ 2930587 w 6653348"/>
              <a:gd name="connsiteY2834" fmla="*/ 946794 h 6230983"/>
              <a:gd name="connsiteX2835" fmla="*/ 2915376 w 6653348"/>
              <a:gd name="connsiteY2835" fmla="*/ 946794 h 6230983"/>
              <a:gd name="connsiteX2836" fmla="*/ 2930587 w 6653348"/>
              <a:gd name="connsiteY2836" fmla="*/ 936932 h 6230983"/>
              <a:gd name="connsiteX2837" fmla="*/ 2910306 w 6653348"/>
              <a:gd name="connsiteY2837" fmla="*/ 941863 h 6230983"/>
              <a:gd name="connsiteX2838" fmla="*/ 2905236 w 6653348"/>
              <a:gd name="connsiteY2838" fmla="*/ 951726 h 6230983"/>
              <a:gd name="connsiteX2839" fmla="*/ 2900166 w 6653348"/>
              <a:gd name="connsiteY2839" fmla="*/ 976382 h 6230983"/>
              <a:gd name="connsiteX2840" fmla="*/ 2874815 w 6653348"/>
              <a:gd name="connsiteY2840" fmla="*/ 981313 h 6230983"/>
              <a:gd name="connsiteX2841" fmla="*/ 2869744 w 6653348"/>
              <a:gd name="connsiteY2841" fmla="*/ 986244 h 6230983"/>
              <a:gd name="connsiteX2842" fmla="*/ 2895095 w 6653348"/>
              <a:gd name="connsiteY2842" fmla="*/ 981313 h 6230983"/>
              <a:gd name="connsiteX2843" fmla="*/ 2869744 w 6653348"/>
              <a:gd name="connsiteY2843" fmla="*/ 996107 h 6230983"/>
              <a:gd name="connsiteX2844" fmla="*/ 2859604 w 6653348"/>
              <a:gd name="connsiteY2844" fmla="*/ 1005969 h 6230983"/>
              <a:gd name="connsiteX2845" fmla="*/ 2905236 w 6653348"/>
              <a:gd name="connsiteY2845" fmla="*/ 986244 h 6230983"/>
              <a:gd name="connsiteX2846" fmla="*/ 2910306 w 6653348"/>
              <a:gd name="connsiteY2846" fmla="*/ 991175 h 6230983"/>
              <a:gd name="connsiteX2847" fmla="*/ 2890025 w 6653348"/>
              <a:gd name="connsiteY2847" fmla="*/ 1001038 h 6230983"/>
              <a:gd name="connsiteX2848" fmla="*/ 2864674 w 6653348"/>
              <a:gd name="connsiteY2848" fmla="*/ 1015832 h 6230983"/>
              <a:gd name="connsiteX2849" fmla="*/ 2844393 w 6653348"/>
              <a:gd name="connsiteY2849" fmla="*/ 1025694 h 6230983"/>
              <a:gd name="connsiteX2850" fmla="*/ 2849464 w 6653348"/>
              <a:gd name="connsiteY2850" fmla="*/ 1040488 h 6230983"/>
              <a:gd name="connsiteX2851" fmla="*/ 2829183 w 6653348"/>
              <a:gd name="connsiteY2851" fmla="*/ 1035556 h 6230983"/>
              <a:gd name="connsiteX2852" fmla="*/ 2798761 w 6653348"/>
              <a:gd name="connsiteY2852" fmla="*/ 1045419 h 6230983"/>
              <a:gd name="connsiteX2853" fmla="*/ 2788621 w 6653348"/>
              <a:gd name="connsiteY2853" fmla="*/ 1040488 h 6230983"/>
              <a:gd name="connsiteX2854" fmla="*/ 2803832 w 6653348"/>
              <a:gd name="connsiteY2854" fmla="*/ 1030625 h 6230983"/>
              <a:gd name="connsiteX2855" fmla="*/ 2803832 w 6653348"/>
              <a:gd name="connsiteY2855" fmla="*/ 1040488 h 6230983"/>
              <a:gd name="connsiteX2856" fmla="*/ 2819042 w 6653348"/>
              <a:gd name="connsiteY2856" fmla="*/ 1025694 h 6230983"/>
              <a:gd name="connsiteX2857" fmla="*/ 2829183 w 6653348"/>
              <a:gd name="connsiteY2857" fmla="*/ 1020763 h 6230983"/>
              <a:gd name="connsiteX2858" fmla="*/ 2824112 w 6653348"/>
              <a:gd name="connsiteY2858" fmla="*/ 1030625 h 6230983"/>
              <a:gd name="connsiteX2859" fmla="*/ 2864674 w 6653348"/>
              <a:gd name="connsiteY2859" fmla="*/ 996107 h 6230983"/>
              <a:gd name="connsiteX2860" fmla="*/ 2844393 w 6653348"/>
              <a:gd name="connsiteY2860" fmla="*/ 996107 h 6230983"/>
              <a:gd name="connsiteX2861" fmla="*/ 2844393 w 6653348"/>
              <a:gd name="connsiteY2861" fmla="*/ 1005969 h 6230983"/>
              <a:gd name="connsiteX2862" fmla="*/ 2829183 w 6653348"/>
              <a:gd name="connsiteY2862" fmla="*/ 1010900 h 6230983"/>
              <a:gd name="connsiteX2863" fmla="*/ 2839323 w 6653348"/>
              <a:gd name="connsiteY2863" fmla="*/ 1005969 h 6230983"/>
              <a:gd name="connsiteX2864" fmla="*/ 2819042 w 6653348"/>
              <a:gd name="connsiteY2864" fmla="*/ 1005969 h 6230983"/>
              <a:gd name="connsiteX2865" fmla="*/ 2803832 w 6653348"/>
              <a:gd name="connsiteY2865" fmla="*/ 1005969 h 6230983"/>
              <a:gd name="connsiteX2866" fmla="*/ 2813972 w 6653348"/>
              <a:gd name="connsiteY2866" fmla="*/ 1005969 h 6230983"/>
              <a:gd name="connsiteX2867" fmla="*/ 2788621 w 6653348"/>
              <a:gd name="connsiteY2867" fmla="*/ 1020763 h 6230983"/>
              <a:gd name="connsiteX2868" fmla="*/ 2803832 w 6653348"/>
              <a:gd name="connsiteY2868" fmla="*/ 1020763 h 6230983"/>
              <a:gd name="connsiteX2869" fmla="*/ 2748059 w 6653348"/>
              <a:gd name="connsiteY2869" fmla="*/ 1060213 h 6230983"/>
              <a:gd name="connsiteX2870" fmla="*/ 2722708 w 6653348"/>
              <a:gd name="connsiteY2870" fmla="*/ 1065144 h 6230983"/>
              <a:gd name="connsiteX2871" fmla="*/ 2732849 w 6653348"/>
              <a:gd name="connsiteY2871" fmla="*/ 1060213 h 6230983"/>
              <a:gd name="connsiteX2872" fmla="*/ 2707497 w 6653348"/>
              <a:gd name="connsiteY2872" fmla="*/ 1070075 h 6230983"/>
              <a:gd name="connsiteX2873" fmla="*/ 2692287 w 6653348"/>
              <a:gd name="connsiteY2873" fmla="*/ 1065144 h 6230983"/>
              <a:gd name="connsiteX2874" fmla="*/ 2631444 w 6653348"/>
              <a:gd name="connsiteY2874" fmla="*/ 1099662 h 6230983"/>
              <a:gd name="connsiteX2875" fmla="*/ 2636514 w 6653348"/>
              <a:gd name="connsiteY2875" fmla="*/ 1094731 h 6230983"/>
              <a:gd name="connsiteX2876" fmla="*/ 2636514 w 6653348"/>
              <a:gd name="connsiteY2876" fmla="*/ 1084869 h 6230983"/>
              <a:gd name="connsiteX2877" fmla="*/ 2661865 w 6653348"/>
              <a:gd name="connsiteY2877" fmla="*/ 1075006 h 6230983"/>
              <a:gd name="connsiteX2878" fmla="*/ 2687217 w 6653348"/>
              <a:gd name="connsiteY2878" fmla="*/ 1060213 h 6230983"/>
              <a:gd name="connsiteX2879" fmla="*/ 2702190 w 6653348"/>
              <a:gd name="connsiteY2879" fmla="*/ 1054665 h 6230983"/>
              <a:gd name="connsiteX2880" fmla="*/ 2702418 w 6653348"/>
              <a:gd name="connsiteY2880" fmla="*/ 1050515 h 6230983"/>
              <a:gd name="connsiteX2881" fmla="*/ 2707497 w 6653348"/>
              <a:gd name="connsiteY2881" fmla="*/ 1050350 h 6230983"/>
              <a:gd name="connsiteX2882" fmla="*/ 2706920 w 6653348"/>
              <a:gd name="connsiteY2882" fmla="*/ 1048384 h 6230983"/>
              <a:gd name="connsiteX2883" fmla="*/ 2715103 w 6653348"/>
              <a:gd name="connsiteY2883" fmla="*/ 1044802 h 6230983"/>
              <a:gd name="connsiteX2884" fmla="*/ 2727778 w 6653348"/>
              <a:gd name="connsiteY2884" fmla="*/ 1035556 h 6230983"/>
              <a:gd name="connsiteX2885" fmla="*/ 2717638 w 6653348"/>
              <a:gd name="connsiteY2885" fmla="*/ 1035556 h 6230983"/>
              <a:gd name="connsiteX2886" fmla="*/ 2712568 w 6653348"/>
              <a:gd name="connsiteY2886" fmla="*/ 1045419 h 6230983"/>
              <a:gd name="connsiteX2887" fmla="*/ 2706230 w 6653348"/>
              <a:gd name="connsiteY2887" fmla="*/ 1046035 h 6230983"/>
              <a:gd name="connsiteX2888" fmla="*/ 2706920 w 6653348"/>
              <a:gd name="connsiteY2888" fmla="*/ 1048384 h 6230983"/>
              <a:gd name="connsiteX2889" fmla="*/ 2702427 w 6653348"/>
              <a:gd name="connsiteY2889" fmla="*/ 1050350 h 6230983"/>
              <a:gd name="connsiteX2890" fmla="*/ 2702418 w 6653348"/>
              <a:gd name="connsiteY2890" fmla="*/ 1050515 h 6230983"/>
              <a:gd name="connsiteX2891" fmla="*/ 2688484 w 6653348"/>
              <a:gd name="connsiteY2891" fmla="*/ 1050966 h 6230983"/>
              <a:gd name="connsiteX2892" fmla="*/ 2677076 w 6653348"/>
              <a:gd name="connsiteY2892" fmla="*/ 1055281 h 6230983"/>
              <a:gd name="connsiteX2893" fmla="*/ 2672006 w 6653348"/>
              <a:gd name="connsiteY2893" fmla="*/ 1045419 h 6230983"/>
              <a:gd name="connsiteX2894" fmla="*/ 2682146 w 6653348"/>
              <a:gd name="connsiteY2894" fmla="*/ 1045419 h 6230983"/>
              <a:gd name="connsiteX2895" fmla="*/ 2677076 w 6653348"/>
              <a:gd name="connsiteY2895" fmla="*/ 1035556 h 6230983"/>
              <a:gd name="connsiteX2896" fmla="*/ 2682146 w 6653348"/>
              <a:gd name="connsiteY2896" fmla="*/ 1025694 h 6230983"/>
              <a:gd name="connsiteX2897" fmla="*/ 2692287 w 6653348"/>
              <a:gd name="connsiteY2897" fmla="*/ 1020763 h 6230983"/>
              <a:gd name="connsiteX2898" fmla="*/ 2692287 w 6653348"/>
              <a:gd name="connsiteY2898" fmla="*/ 1025694 h 6230983"/>
              <a:gd name="connsiteX2899" fmla="*/ 2707497 w 6653348"/>
              <a:gd name="connsiteY2899" fmla="*/ 1020763 h 6230983"/>
              <a:gd name="connsiteX2900" fmla="*/ 2697357 w 6653348"/>
              <a:gd name="connsiteY2900" fmla="*/ 1015832 h 6230983"/>
              <a:gd name="connsiteX2901" fmla="*/ 2672006 w 6653348"/>
              <a:gd name="connsiteY2901" fmla="*/ 1025694 h 6230983"/>
              <a:gd name="connsiteX2902" fmla="*/ 2661865 w 6653348"/>
              <a:gd name="connsiteY2902" fmla="*/ 1030625 h 6230983"/>
              <a:gd name="connsiteX2903" fmla="*/ 2672006 w 6653348"/>
              <a:gd name="connsiteY2903" fmla="*/ 1035556 h 6230983"/>
              <a:gd name="connsiteX2904" fmla="*/ 2656795 w 6653348"/>
              <a:gd name="connsiteY2904" fmla="*/ 1050350 h 6230983"/>
              <a:gd name="connsiteX2905" fmla="*/ 2646655 w 6653348"/>
              <a:gd name="connsiteY2905" fmla="*/ 1035556 h 6230983"/>
              <a:gd name="connsiteX2906" fmla="*/ 2636514 w 6653348"/>
              <a:gd name="connsiteY2906" fmla="*/ 1040488 h 6230983"/>
              <a:gd name="connsiteX2907" fmla="*/ 2631444 w 6653348"/>
              <a:gd name="connsiteY2907" fmla="*/ 1045419 h 6230983"/>
              <a:gd name="connsiteX2908" fmla="*/ 2616233 w 6653348"/>
              <a:gd name="connsiteY2908" fmla="*/ 1055281 h 6230983"/>
              <a:gd name="connsiteX2909" fmla="*/ 2601023 w 6653348"/>
              <a:gd name="connsiteY2909" fmla="*/ 1060213 h 6230983"/>
              <a:gd name="connsiteX2910" fmla="*/ 2590882 w 6653348"/>
              <a:gd name="connsiteY2910" fmla="*/ 1065144 h 6230983"/>
              <a:gd name="connsiteX2911" fmla="*/ 2590882 w 6653348"/>
              <a:gd name="connsiteY2911" fmla="*/ 1070075 h 6230983"/>
              <a:gd name="connsiteX2912" fmla="*/ 2585812 w 6653348"/>
              <a:gd name="connsiteY2912" fmla="*/ 1070075 h 6230983"/>
              <a:gd name="connsiteX2913" fmla="*/ 2580742 w 6653348"/>
              <a:gd name="connsiteY2913" fmla="*/ 1070075 h 6230983"/>
              <a:gd name="connsiteX2914" fmla="*/ 2585812 w 6653348"/>
              <a:gd name="connsiteY2914" fmla="*/ 1079937 h 6230983"/>
              <a:gd name="connsiteX2915" fmla="*/ 2585812 w 6653348"/>
              <a:gd name="connsiteY2915" fmla="*/ 1075006 h 6230983"/>
              <a:gd name="connsiteX2916" fmla="*/ 2595953 w 6653348"/>
              <a:gd name="connsiteY2916" fmla="*/ 1075006 h 6230983"/>
              <a:gd name="connsiteX2917" fmla="*/ 2595953 w 6653348"/>
              <a:gd name="connsiteY2917" fmla="*/ 1084869 h 6230983"/>
              <a:gd name="connsiteX2918" fmla="*/ 2606093 w 6653348"/>
              <a:gd name="connsiteY2918" fmla="*/ 1075006 h 6230983"/>
              <a:gd name="connsiteX2919" fmla="*/ 2606093 w 6653348"/>
              <a:gd name="connsiteY2919" fmla="*/ 1070075 h 6230983"/>
              <a:gd name="connsiteX2920" fmla="*/ 2595953 w 6653348"/>
              <a:gd name="connsiteY2920" fmla="*/ 1075006 h 6230983"/>
              <a:gd name="connsiteX2921" fmla="*/ 2616233 w 6653348"/>
              <a:gd name="connsiteY2921" fmla="*/ 1060213 h 6230983"/>
              <a:gd name="connsiteX2922" fmla="*/ 2611163 w 6653348"/>
              <a:gd name="connsiteY2922" fmla="*/ 1070075 h 6230983"/>
              <a:gd name="connsiteX2923" fmla="*/ 2621304 w 6653348"/>
              <a:gd name="connsiteY2923" fmla="*/ 1070075 h 6230983"/>
              <a:gd name="connsiteX2924" fmla="*/ 2626374 w 6653348"/>
              <a:gd name="connsiteY2924" fmla="*/ 1060213 h 6230983"/>
              <a:gd name="connsiteX2925" fmla="*/ 2631444 w 6653348"/>
              <a:gd name="connsiteY2925" fmla="*/ 1065144 h 6230983"/>
              <a:gd name="connsiteX2926" fmla="*/ 2641585 w 6653348"/>
              <a:gd name="connsiteY2926" fmla="*/ 1055281 h 6230983"/>
              <a:gd name="connsiteX2927" fmla="*/ 2626374 w 6653348"/>
              <a:gd name="connsiteY2927" fmla="*/ 1060213 h 6230983"/>
              <a:gd name="connsiteX2928" fmla="*/ 2624419 w 6653348"/>
              <a:gd name="connsiteY2928" fmla="*/ 1058787 h 6230983"/>
              <a:gd name="connsiteX2929" fmla="*/ 2632078 w 6653348"/>
              <a:gd name="connsiteY2929" fmla="*/ 1055281 h 6230983"/>
              <a:gd name="connsiteX2930" fmla="*/ 2646655 w 6653348"/>
              <a:gd name="connsiteY2930" fmla="*/ 1050350 h 6230983"/>
              <a:gd name="connsiteX2931" fmla="*/ 2661865 w 6653348"/>
              <a:gd name="connsiteY2931" fmla="*/ 1050350 h 6230983"/>
              <a:gd name="connsiteX2932" fmla="*/ 2651725 w 6653348"/>
              <a:gd name="connsiteY2932" fmla="*/ 1075006 h 6230983"/>
              <a:gd name="connsiteX2933" fmla="*/ 2641585 w 6653348"/>
              <a:gd name="connsiteY2933" fmla="*/ 1079937 h 6230983"/>
              <a:gd name="connsiteX2934" fmla="*/ 2646655 w 6653348"/>
              <a:gd name="connsiteY2934" fmla="*/ 1075006 h 6230983"/>
              <a:gd name="connsiteX2935" fmla="*/ 2636514 w 6653348"/>
              <a:gd name="connsiteY2935" fmla="*/ 1070075 h 6230983"/>
              <a:gd name="connsiteX2936" fmla="*/ 2611163 w 6653348"/>
              <a:gd name="connsiteY2936" fmla="*/ 1084869 h 6230983"/>
              <a:gd name="connsiteX2937" fmla="*/ 2626374 w 6653348"/>
              <a:gd name="connsiteY2937" fmla="*/ 1084869 h 6230983"/>
              <a:gd name="connsiteX2938" fmla="*/ 2611163 w 6653348"/>
              <a:gd name="connsiteY2938" fmla="*/ 1094731 h 6230983"/>
              <a:gd name="connsiteX2939" fmla="*/ 2601023 w 6653348"/>
              <a:gd name="connsiteY2939" fmla="*/ 1089800 h 6230983"/>
              <a:gd name="connsiteX2940" fmla="*/ 2590882 w 6653348"/>
              <a:gd name="connsiteY2940" fmla="*/ 1099662 h 6230983"/>
              <a:gd name="connsiteX2941" fmla="*/ 2590882 w 6653348"/>
              <a:gd name="connsiteY2941" fmla="*/ 1094731 h 6230983"/>
              <a:gd name="connsiteX2942" fmla="*/ 2580742 w 6653348"/>
              <a:gd name="connsiteY2942" fmla="*/ 1094731 h 6230983"/>
              <a:gd name="connsiteX2943" fmla="*/ 2585812 w 6653348"/>
              <a:gd name="connsiteY2943" fmla="*/ 1089800 h 6230983"/>
              <a:gd name="connsiteX2944" fmla="*/ 2582644 w 6653348"/>
              <a:gd name="connsiteY2944" fmla="*/ 1089800 h 6230983"/>
              <a:gd name="connsiteX2945" fmla="*/ 2580742 w 6653348"/>
              <a:gd name="connsiteY2945" fmla="*/ 1089800 h 6230983"/>
              <a:gd name="connsiteX2946" fmla="*/ 2575672 w 6653348"/>
              <a:gd name="connsiteY2946" fmla="*/ 1089800 h 6230983"/>
              <a:gd name="connsiteX2947" fmla="*/ 2580742 w 6653348"/>
              <a:gd name="connsiteY2947" fmla="*/ 1094731 h 6230983"/>
              <a:gd name="connsiteX2948" fmla="*/ 2575672 w 6653348"/>
              <a:gd name="connsiteY2948" fmla="*/ 1104594 h 6230983"/>
              <a:gd name="connsiteX2949" fmla="*/ 2555391 w 6653348"/>
              <a:gd name="connsiteY2949" fmla="*/ 1094731 h 6230983"/>
              <a:gd name="connsiteX2950" fmla="*/ 2550321 w 6653348"/>
              <a:gd name="connsiteY2950" fmla="*/ 1094731 h 6230983"/>
              <a:gd name="connsiteX2951" fmla="*/ 2545250 w 6653348"/>
              <a:gd name="connsiteY2951" fmla="*/ 1094731 h 6230983"/>
              <a:gd name="connsiteX2952" fmla="*/ 2540180 w 6653348"/>
              <a:gd name="connsiteY2952" fmla="*/ 1094731 h 6230983"/>
              <a:gd name="connsiteX2953" fmla="*/ 2519899 w 6653348"/>
              <a:gd name="connsiteY2953" fmla="*/ 1104594 h 6230983"/>
              <a:gd name="connsiteX2954" fmla="*/ 2524970 w 6653348"/>
              <a:gd name="connsiteY2954" fmla="*/ 1104594 h 6230983"/>
              <a:gd name="connsiteX2955" fmla="*/ 2509759 w 6653348"/>
              <a:gd name="connsiteY2955" fmla="*/ 1109525 h 6230983"/>
              <a:gd name="connsiteX2956" fmla="*/ 2489478 w 6653348"/>
              <a:gd name="connsiteY2956" fmla="*/ 1114456 h 6230983"/>
              <a:gd name="connsiteX2957" fmla="*/ 2484408 w 6653348"/>
              <a:gd name="connsiteY2957" fmla="*/ 1114456 h 6230983"/>
              <a:gd name="connsiteX2958" fmla="*/ 2479338 w 6653348"/>
              <a:gd name="connsiteY2958" fmla="*/ 1104594 h 6230983"/>
              <a:gd name="connsiteX2959" fmla="*/ 2479338 w 6653348"/>
              <a:gd name="connsiteY2959" fmla="*/ 1099662 h 6230983"/>
              <a:gd name="connsiteX2960" fmla="*/ 2474267 w 6653348"/>
              <a:gd name="connsiteY2960" fmla="*/ 1089800 h 6230983"/>
              <a:gd name="connsiteX2961" fmla="*/ 2469197 w 6653348"/>
              <a:gd name="connsiteY2961" fmla="*/ 1104594 h 6230983"/>
              <a:gd name="connsiteX2962" fmla="*/ 2464127 w 6653348"/>
              <a:gd name="connsiteY2962" fmla="*/ 1089800 h 6230983"/>
              <a:gd name="connsiteX2963" fmla="*/ 2469197 w 6653348"/>
              <a:gd name="connsiteY2963" fmla="*/ 1109525 h 6230983"/>
              <a:gd name="connsiteX2964" fmla="*/ 2459057 w 6653348"/>
              <a:gd name="connsiteY2964" fmla="*/ 1109525 h 6230983"/>
              <a:gd name="connsiteX2965" fmla="*/ 2464127 w 6653348"/>
              <a:gd name="connsiteY2965" fmla="*/ 1129250 h 6230983"/>
              <a:gd name="connsiteX2966" fmla="*/ 2448916 w 6653348"/>
              <a:gd name="connsiteY2966" fmla="*/ 1104594 h 6230983"/>
              <a:gd name="connsiteX2967" fmla="*/ 2443846 w 6653348"/>
              <a:gd name="connsiteY2967" fmla="*/ 1114456 h 6230983"/>
              <a:gd name="connsiteX2968" fmla="*/ 2448916 w 6653348"/>
              <a:gd name="connsiteY2968" fmla="*/ 1119387 h 6230983"/>
              <a:gd name="connsiteX2969" fmla="*/ 2448916 w 6653348"/>
              <a:gd name="connsiteY2969" fmla="*/ 1124318 h 6230983"/>
              <a:gd name="connsiteX2970" fmla="*/ 2448916 w 6653348"/>
              <a:gd name="connsiteY2970" fmla="*/ 1129250 h 6230983"/>
              <a:gd name="connsiteX2971" fmla="*/ 2453986 w 6653348"/>
              <a:gd name="connsiteY2971" fmla="*/ 1134181 h 6230983"/>
              <a:gd name="connsiteX2972" fmla="*/ 2459057 w 6653348"/>
              <a:gd name="connsiteY2972" fmla="*/ 1139112 h 6230983"/>
              <a:gd name="connsiteX2973" fmla="*/ 2469197 w 6653348"/>
              <a:gd name="connsiteY2973" fmla="*/ 1144043 h 6230983"/>
              <a:gd name="connsiteX2974" fmla="*/ 2484408 w 6653348"/>
              <a:gd name="connsiteY2974" fmla="*/ 1148974 h 6230983"/>
              <a:gd name="connsiteX2975" fmla="*/ 2489478 w 6653348"/>
              <a:gd name="connsiteY2975" fmla="*/ 1148974 h 6230983"/>
              <a:gd name="connsiteX2976" fmla="*/ 2494548 w 6653348"/>
              <a:gd name="connsiteY2976" fmla="*/ 1148974 h 6230983"/>
              <a:gd name="connsiteX2977" fmla="*/ 2499618 w 6653348"/>
              <a:gd name="connsiteY2977" fmla="*/ 1148974 h 6230983"/>
              <a:gd name="connsiteX2978" fmla="*/ 2519899 w 6653348"/>
              <a:gd name="connsiteY2978" fmla="*/ 1148974 h 6230983"/>
              <a:gd name="connsiteX2979" fmla="*/ 2509759 w 6653348"/>
              <a:gd name="connsiteY2979" fmla="*/ 1153906 h 6230983"/>
              <a:gd name="connsiteX2980" fmla="*/ 2499618 w 6653348"/>
              <a:gd name="connsiteY2980" fmla="*/ 1153906 h 6230983"/>
              <a:gd name="connsiteX2981" fmla="*/ 2494548 w 6653348"/>
              <a:gd name="connsiteY2981" fmla="*/ 1153906 h 6230983"/>
              <a:gd name="connsiteX2982" fmla="*/ 2489478 w 6653348"/>
              <a:gd name="connsiteY2982" fmla="*/ 1158837 h 6230983"/>
              <a:gd name="connsiteX2983" fmla="*/ 2479338 w 6653348"/>
              <a:gd name="connsiteY2983" fmla="*/ 1153906 h 6230983"/>
              <a:gd name="connsiteX2984" fmla="*/ 2459057 w 6653348"/>
              <a:gd name="connsiteY2984" fmla="*/ 1148974 h 6230983"/>
              <a:gd name="connsiteX2985" fmla="*/ 2448916 w 6653348"/>
              <a:gd name="connsiteY2985" fmla="*/ 1134181 h 6230983"/>
              <a:gd name="connsiteX2986" fmla="*/ 2438776 w 6653348"/>
              <a:gd name="connsiteY2986" fmla="*/ 1114456 h 6230983"/>
              <a:gd name="connsiteX2987" fmla="*/ 2443846 w 6653348"/>
              <a:gd name="connsiteY2987" fmla="*/ 1099662 h 6230983"/>
              <a:gd name="connsiteX2988" fmla="*/ 2443846 w 6653348"/>
              <a:gd name="connsiteY2988" fmla="*/ 1084869 h 6230983"/>
              <a:gd name="connsiteX2989" fmla="*/ 2433706 w 6653348"/>
              <a:gd name="connsiteY2989" fmla="*/ 1094731 h 6230983"/>
              <a:gd name="connsiteX2990" fmla="*/ 2433706 w 6653348"/>
              <a:gd name="connsiteY2990" fmla="*/ 1109525 h 6230983"/>
              <a:gd name="connsiteX2991" fmla="*/ 2433706 w 6653348"/>
              <a:gd name="connsiteY2991" fmla="*/ 1119387 h 6230983"/>
              <a:gd name="connsiteX2992" fmla="*/ 2443846 w 6653348"/>
              <a:gd name="connsiteY2992" fmla="*/ 1139112 h 6230983"/>
              <a:gd name="connsiteX2993" fmla="*/ 2459057 w 6653348"/>
              <a:gd name="connsiteY2993" fmla="*/ 1153906 h 6230983"/>
              <a:gd name="connsiteX2994" fmla="*/ 2489478 w 6653348"/>
              <a:gd name="connsiteY2994" fmla="*/ 1163768 h 6230983"/>
              <a:gd name="connsiteX2995" fmla="*/ 2474267 w 6653348"/>
              <a:gd name="connsiteY2995" fmla="*/ 1163768 h 6230983"/>
              <a:gd name="connsiteX2996" fmla="*/ 2459057 w 6653348"/>
              <a:gd name="connsiteY2996" fmla="*/ 1158837 h 6230983"/>
              <a:gd name="connsiteX2997" fmla="*/ 2453986 w 6653348"/>
              <a:gd name="connsiteY2997" fmla="*/ 1153906 h 6230983"/>
              <a:gd name="connsiteX2998" fmla="*/ 2438776 w 6653348"/>
              <a:gd name="connsiteY2998" fmla="*/ 1139112 h 6230983"/>
              <a:gd name="connsiteX2999" fmla="*/ 2433706 w 6653348"/>
              <a:gd name="connsiteY2999" fmla="*/ 1124318 h 6230983"/>
              <a:gd name="connsiteX3000" fmla="*/ 2423565 w 6653348"/>
              <a:gd name="connsiteY3000" fmla="*/ 1094731 h 6230983"/>
              <a:gd name="connsiteX3001" fmla="*/ 2418495 w 6653348"/>
              <a:gd name="connsiteY3001" fmla="*/ 1075006 h 6230983"/>
              <a:gd name="connsiteX3002" fmla="*/ 2443846 w 6653348"/>
              <a:gd name="connsiteY3002" fmla="*/ 1050350 h 6230983"/>
              <a:gd name="connsiteX3003" fmla="*/ 2443846 w 6653348"/>
              <a:gd name="connsiteY3003" fmla="*/ 1035556 h 6230983"/>
              <a:gd name="connsiteX3004" fmla="*/ 2438776 w 6653348"/>
              <a:gd name="connsiteY3004" fmla="*/ 1045419 h 6230983"/>
              <a:gd name="connsiteX3005" fmla="*/ 2443846 w 6653348"/>
              <a:gd name="connsiteY3005" fmla="*/ 1020763 h 6230983"/>
              <a:gd name="connsiteX3006" fmla="*/ 2428635 w 6653348"/>
              <a:gd name="connsiteY3006" fmla="*/ 1060213 h 6230983"/>
              <a:gd name="connsiteX3007" fmla="*/ 2428635 w 6653348"/>
              <a:gd name="connsiteY3007" fmla="*/ 1035556 h 6230983"/>
              <a:gd name="connsiteX3008" fmla="*/ 2438776 w 6653348"/>
              <a:gd name="connsiteY3008" fmla="*/ 1015832 h 6230983"/>
              <a:gd name="connsiteX3009" fmla="*/ 2428635 w 6653348"/>
              <a:gd name="connsiteY3009" fmla="*/ 1030625 h 6230983"/>
              <a:gd name="connsiteX3010" fmla="*/ 2428635 w 6653348"/>
              <a:gd name="connsiteY3010" fmla="*/ 1015832 h 6230983"/>
              <a:gd name="connsiteX3011" fmla="*/ 2433706 w 6653348"/>
              <a:gd name="connsiteY3011" fmla="*/ 1015832 h 6230983"/>
              <a:gd name="connsiteX3012" fmla="*/ 2464127 w 6653348"/>
              <a:gd name="connsiteY3012" fmla="*/ 922138 h 6230983"/>
              <a:gd name="connsiteX3013" fmla="*/ 2484408 w 6653348"/>
              <a:gd name="connsiteY3013" fmla="*/ 912276 h 6230983"/>
              <a:gd name="connsiteX3014" fmla="*/ 2530040 w 6653348"/>
              <a:gd name="connsiteY3014" fmla="*/ 867895 h 6230983"/>
              <a:gd name="connsiteX3015" fmla="*/ 2524970 w 6653348"/>
              <a:gd name="connsiteY3015" fmla="*/ 867895 h 6230983"/>
              <a:gd name="connsiteX3016" fmla="*/ 2479338 w 6653348"/>
              <a:gd name="connsiteY3016" fmla="*/ 887620 h 6230983"/>
              <a:gd name="connsiteX3017" fmla="*/ 2464127 w 6653348"/>
              <a:gd name="connsiteY3017" fmla="*/ 902413 h 6230983"/>
              <a:gd name="connsiteX3018" fmla="*/ 2469197 w 6653348"/>
              <a:gd name="connsiteY3018" fmla="*/ 892551 h 6230983"/>
              <a:gd name="connsiteX3019" fmla="*/ 2464127 w 6653348"/>
              <a:gd name="connsiteY3019" fmla="*/ 892551 h 6230983"/>
              <a:gd name="connsiteX3020" fmla="*/ 2448916 w 6653348"/>
              <a:gd name="connsiteY3020" fmla="*/ 912276 h 6230983"/>
              <a:gd name="connsiteX3021" fmla="*/ 2459057 w 6653348"/>
              <a:gd name="connsiteY3021" fmla="*/ 897482 h 6230983"/>
              <a:gd name="connsiteX3022" fmla="*/ 2230897 w 6653348"/>
              <a:gd name="connsiteY3022" fmla="*/ 1001038 h 6230983"/>
              <a:gd name="connsiteX3023" fmla="*/ 2200475 w 6653348"/>
              <a:gd name="connsiteY3023" fmla="*/ 1015832 h 6230983"/>
              <a:gd name="connsiteX3024" fmla="*/ 2200475 w 6653348"/>
              <a:gd name="connsiteY3024" fmla="*/ 1020763 h 6230983"/>
              <a:gd name="connsiteX3025" fmla="*/ 2190335 w 6653348"/>
              <a:gd name="connsiteY3025" fmla="*/ 1030625 h 6230983"/>
              <a:gd name="connsiteX3026" fmla="*/ 2200475 w 6653348"/>
              <a:gd name="connsiteY3026" fmla="*/ 1035556 h 6230983"/>
              <a:gd name="connsiteX3027" fmla="*/ 2195405 w 6653348"/>
              <a:gd name="connsiteY3027" fmla="*/ 1045419 h 6230983"/>
              <a:gd name="connsiteX3028" fmla="*/ 2190335 w 6653348"/>
              <a:gd name="connsiteY3028" fmla="*/ 1050350 h 6230983"/>
              <a:gd name="connsiteX3029" fmla="*/ 2180195 w 6653348"/>
              <a:gd name="connsiteY3029" fmla="*/ 1065144 h 6230983"/>
              <a:gd name="connsiteX3030" fmla="*/ 2185265 w 6653348"/>
              <a:gd name="connsiteY3030" fmla="*/ 1065144 h 6230983"/>
              <a:gd name="connsiteX3031" fmla="*/ 2175124 w 6653348"/>
              <a:gd name="connsiteY3031" fmla="*/ 1070075 h 6230983"/>
              <a:gd name="connsiteX3032" fmla="*/ 2175124 w 6653348"/>
              <a:gd name="connsiteY3032" fmla="*/ 1075006 h 6230983"/>
              <a:gd name="connsiteX3033" fmla="*/ 2159914 w 6653348"/>
              <a:gd name="connsiteY3033" fmla="*/ 1084869 h 6230983"/>
              <a:gd name="connsiteX3034" fmla="*/ 2159914 w 6653348"/>
              <a:gd name="connsiteY3034" fmla="*/ 1075006 h 6230983"/>
              <a:gd name="connsiteX3035" fmla="*/ 2154843 w 6653348"/>
              <a:gd name="connsiteY3035" fmla="*/ 1084869 h 6230983"/>
              <a:gd name="connsiteX3036" fmla="*/ 2159914 w 6653348"/>
              <a:gd name="connsiteY3036" fmla="*/ 1084869 h 6230983"/>
              <a:gd name="connsiteX3037" fmla="*/ 2154843 w 6653348"/>
              <a:gd name="connsiteY3037" fmla="*/ 1094731 h 6230983"/>
              <a:gd name="connsiteX3038" fmla="*/ 2149773 w 6653348"/>
              <a:gd name="connsiteY3038" fmla="*/ 1089800 h 6230983"/>
              <a:gd name="connsiteX3039" fmla="*/ 2144703 w 6653348"/>
              <a:gd name="connsiteY3039" fmla="*/ 1084869 h 6230983"/>
              <a:gd name="connsiteX3040" fmla="*/ 2149773 w 6653348"/>
              <a:gd name="connsiteY3040" fmla="*/ 1099662 h 6230983"/>
              <a:gd name="connsiteX3041" fmla="*/ 2139633 w 6653348"/>
              <a:gd name="connsiteY3041" fmla="*/ 1109525 h 6230983"/>
              <a:gd name="connsiteX3042" fmla="*/ 2144703 w 6653348"/>
              <a:gd name="connsiteY3042" fmla="*/ 1119387 h 6230983"/>
              <a:gd name="connsiteX3043" fmla="*/ 2124422 w 6653348"/>
              <a:gd name="connsiteY3043" fmla="*/ 1158837 h 6230983"/>
              <a:gd name="connsiteX3044" fmla="*/ 2114282 w 6653348"/>
              <a:gd name="connsiteY3044" fmla="*/ 1203218 h 6230983"/>
              <a:gd name="connsiteX3045" fmla="*/ 2124422 w 6653348"/>
              <a:gd name="connsiteY3045" fmla="*/ 1193355 h 6230983"/>
              <a:gd name="connsiteX3046" fmla="*/ 2119352 w 6653348"/>
              <a:gd name="connsiteY3046" fmla="*/ 1222943 h 6230983"/>
              <a:gd name="connsiteX3047" fmla="*/ 2109212 w 6653348"/>
              <a:gd name="connsiteY3047" fmla="*/ 1232805 h 6230983"/>
              <a:gd name="connsiteX3048" fmla="*/ 2119352 w 6653348"/>
              <a:gd name="connsiteY3048" fmla="*/ 1242668 h 6230983"/>
              <a:gd name="connsiteX3049" fmla="*/ 2099071 w 6653348"/>
              <a:gd name="connsiteY3049" fmla="*/ 1296911 h 6230983"/>
              <a:gd name="connsiteX3050" fmla="*/ 2104141 w 6653348"/>
              <a:gd name="connsiteY3050" fmla="*/ 1296911 h 6230983"/>
              <a:gd name="connsiteX3051" fmla="*/ 2078790 w 6653348"/>
              <a:gd name="connsiteY3051" fmla="*/ 1341292 h 6230983"/>
              <a:gd name="connsiteX3052" fmla="*/ 2028088 w 6653348"/>
              <a:gd name="connsiteY3052" fmla="*/ 1395535 h 6230983"/>
              <a:gd name="connsiteX3053" fmla="*/ 2007807 w 6653348"/>
              <a:gd name="connsiteY3053" fmla="*/ 1400467 h 6230983"/>
              <a:gd name="connsiteX3054" fmla="*/ 1982456 w 6653348"/>
              <a:gd name="connsiteY3054" fmla="*/ 1410329 h 6230983"/>
              <a:gd name="connsiteX3055" fmla="*/ 1967245 w 6653348"/>
              <a:gd name="connsiteY3055" fmla="*/ 1420192 h 6230983"/>
              <a:gd name="connsiteX3056" fmla="*/ 1936824 w 6653348"/>
              <a:gd name="connsiteY3056" fmla="*/ 1425123 h 6230983"/>
              <a:gd name="connsiteX3057" fmla="*/ 1941894 w 6653348"/>
              <a:gd name="connsiteY3057" fmla="*/ 1425123 h 6230983"/>
              <a:gd name="connsiteX3058" fmla="*/ 1906403 w 6653348"/>
              <a:gd name="connsiteY3058" fmla="*/ 1434985 h 6230983"/>
              <a:gd name="connsiteX3059" fmla="*/ 1946965 w 6653348"/>
              <a:gd name="connsiteY3059" fmla="*/ 1430054 h 6230983"/>
              <a:gd name="connsiteX3060" fmla="*/ 1936824 w 6653348"/>
              <a:gd name="connsiteY3060" fmla="*/ 1430054 h 6230983"/>
              <a:gd name="connsiteX3061" fmla="*/ 1957105 w 6653348"/>
              <a:gd name="connsiteY3061" fmla="*/ 1425123 h 6230983"/>
              <a:gd name="connsiteX3062" fmla="*/ 1967245 w 6653348"/>
              <a:gd name="connsiteY3062" fmla="*/ 1425123 h 6230983"/>
              <a:gd name="connsiteX3063" fmla="*/ 2023018 w 6653348"/>
              <a:gd name="connsiteY3063" fmla="*/ 1400467 h 6230983"/>
              <a:gd name="connsiteX3064" fmla="*/ 2048369 w 6653348"/>
              <a:gd name="connsiteY3064" fmla="*/ 1385673 h 6230983"/>
              <a:gd name="connsiteX3065" fmla="*/ 2063580 w 6653348"/>
              <a:gd name="connsiteY3065" fmla="*/ 1375811 h 6230983"/>
              <a:gd name="connsiteX3066" fmla="*/ 2023018 w 6653348"/>
              <a:gd name="connsiteY3066" fmla="*/ 1405398 h 6230983"/>
              <a:gd name="connsiteX3067" fmla="*/ 2007807 w 6653348"/>
              <a:gd name="connsiteY3067" fmla="*/ 1415260 h 6230983"/>
              <a:gd name="connsiteX3068" fmla="*/ 1987526 w 6653348"/>
              <a:gd name="connsiteY3068" fmla="*/ 1420192 h 6230983"/>
              <a:gd name="connsiteX3069" fmla="*/ 1977386 w 6653348"/>
              <a:gd name="connsiteY3069" fmla="*/ 1425123 h 6230983"/>
              <a:gd name="connsiteX3070" fmla="*/ 1972316 w 6653348"/>
              <a:gd name="connsiteY3070" fmla="*/ 1425123 h 6230983"/>
              <a:gd name="connsiteX3071" fmla="*/ 1967245 w 6653348"/>
              <a:gd name="connsiteY3071" fmla="*/ 1430054 h 6230983"/>
              <a:gd name="connsiteX3072" fmla="*/ 1936824 w 6653348"/>
              <a:gd name="connsiteY3072" fmla="*/ 1434985 h 6230983"/>
              <a:gd name="connsiteX3073" fmla="*/ 1901333 w 6653348"/>
              <a:gd name="connsiteY3073" fmla="*/ 1444848 h 6230983"/>
              <a:gd name="connsiteX3074" fmla="*/ 1891192 w 6653348"/>
              <a:gd name="connsiteY3074" fmla="*/ 1444848 h 6230983"/>
              <a:gd name="connsiteX3075" fmla="*/ 1896262 w 6653348"/>
              <a:gd name="connsiteY3075" fmla="*/ 1439916 h 6230983"/>
              <a:gd name="connsiteX3076" fmla="*/ 1881052 w 6653348"/>
              <a:gd name="connsiteY3076" fmla="*/ 1434985 h 6230983"/>
              <a:gd name="connsiteX3077" fmla="*/ 1906403 w 6653348"/>
              <a:gd name="connsiteY3077" fmla="*/ 1430054 h 6230983"/>
              <a:gd name="connsiteX3078" fmla="*/ 1875981 w 6653348"/>
              <a:gd name="connsiteY3078" fmla="*/ 1430054 h 6230983"/>
              <a:gd name="connsiteX3079" fmla="*/ 1845560 w 6653348"/>
              <a:gd name="connsiteY3079" fmla="*/ 1434985 h 6230983"/>
              <a:gd name="connsiteX3080" fmla="*/ 1840490 w 6653348"/>
              <a:gd name="connsiteY3080" fmla="*/ 1439916 h 6230983"/>
              <a:gd name="connsiteX3081" fmla="*/ 1804998 w 6653348"/>
              <a:gd name="connsiteY3081" fmla="*/ 1434985 h 6230983"/>
              <a:gd name="connsiteX3082" fmla="*/ 1820209 w 6653348"/>
              <a:gd name="connsiteY3082" fmla="*/ 1434985 h 6230983"/>
              <a:gd name="connsiteX3083" fmla="*/ 1825279 w 6653348"/>
              <a:gd name="connsiteY3083" fmla="*/ 1430054 h 6230983"/>
              <a:gd name="connsiteX3084" fmla="*/ 1810069 w 6653348"/>
              <a:gd name="connsiteY3084" fmla="*/ 1420192 h 6230983"/>
              <a:gd name="connsiteX3085" fmla="*/ 1825279 w 6653348"/>
              <a:gd name="connsiteY3085" fmla="*/ 1425123 h 6230983"/>
              <a:gd name="connsiteX3086" fmla="*/ 1830349 w 6653348"/>
              <a:gd name="connsiteY3086" fmla="*/ 1425123 h 6230983"/>
              <a:gd name="connsiteX3087" fmla="*/ 1810069 w 6653348"/>
              <a:gd name="connsiteY3087" fmla="*/ 1415260 h 6230983"/>
              <a:gd name="connsiteX3088" fmla="*/ 1789788 w 6653348"/>
              <a:gd name="connsiteY3088" fmla="*/ 1410329 h 6230983"/>
              <a:gd name="connsiteX3089" fmla="*/ 1769507 w 6653348"/>
              <a:gd name="connsiteY3089" fmla="*/ 1410329 h 6230983"/>
              <a:gd name="connsiteX3090" fmla="*/ 1784718 w 6653348"/>
              <a:gd name="connsiteY3090" fmla="*/ 1410329 h 6230983"/>
              <a:gd name="connsiteX3091" fmla="*/ 1774577 w 6653348"/>
              <a:gd name="connsiteY3091" fmla="*/ 1395535 h 6230983"/>
              <a:gd name="connsiteX3092" fmla="*/ 1774577 w 6653348"/>
              <a:gd name="connsiteY3092" fmla="*/ 1400467 h 6230983"/>
              <a:gd name="connsiteX3093" fmla="*/ 1764437 w 6653348"/>
              <a:gd name="connsiteY3093" fmla="*/ 1395535 h 6230983"/>
              <a:gd name="connsiteX3094" fmla="*/ 1764437 w 6653348"/>
              <a:gd name="connsiteY3094" fmla="*/ 1390604 h 6230983"/>
              <a:gd name="connsiteX3095" fmla="*/ 1759366 w 6653348"/>
              <a:gd name="connsiteY3095" fmla="*/ 1390604 h 6230983"/>
              <a:gd name="connsiteX3096" fmla="*/ 1759366 w 6653348"/>
              <a:gd name="connsiteY3096" fmla="*/ 1385673 h 6230983"/>
              <a:gd name="connsiteX3097" fmla="*/ 1754296 w 6653348"/>
              <a:gd name="connsiteY3097" fmla="*/ 1385673 h 6230983"/>
              <a:gd name="connsiteX3098" fmla="*/ 1749226 w 6653348"/>
              <a:gd name="connsiteY3098" fmla="*/ 1385673 h 6230983"/>
              <a:gd name="connsiteX3099" fmla="*/ 1749226 w 6653348"/>
              <a:gd name="connsiteY3099" fmla="*/ 1405398 h 6230983"/>
              <a:gd name="connsiteX3100" fmla="*/ 1749226 w 6653348"/>
              <a:gd name="connsiteY3100" fmla="*/ 1395535 h 6230983"/>
              <a:gd name="connsiteX3101" fmla="*/ 1744156 w 6653348"/>
              <a:gd name="connsiteY3101" fmla="*/ 1400467 h 6230983"/>
              <a:gd name="connsiteX3102" fmla="*/ 1744156 w 6653348"/>
              <a:gd name="connsiteY3102" fmla="*/ 1410329 h 6230983"/>
              <a:gd name="connsiteX3103" fmla="*/ 1739086 w 6653348"/>
              <a:gd name="connsiteY3103" fmla="*/ 1405398 h 6230983"/>
              <a:gd name="connsiteX3104" fmla="*/ 1734015 w 6653348"/>
              <a:gd name="connsiteY3104" fmla="*/ 1400467 h 6230983"/>
              <a:gd name="connsiteX3105" fmla="*/ 1734015 w 6653348"/>
              <a:gd name="connsiteY3105" fmla="*/ 1410329 h 6230983"/>
              <a:gd name="connsiteX3106" fmla="*/ 1734015 w 6653348"/>
              <a:gd name="connsiteY3106" fmla="*/ 1415260 h 6230983"/>
              <a:gd name="connsiteX3107" fmla="*/ 1734015 w 6653348"/>
              <a:gd name="connsiteY3107" fmla="*/ 1420192 h 6230983"/>
              <a:gd name="connsiteX3108" fmla="*/ 1723875 w 6653348"/>
              <a:gd name="connsiteY3108" fmla="*/ 1425123 h 6230983"/>
              <a:gd name="connsiteX3109" fmla="*/ 1713734 w 6653348"/>
              <a:gd name="connsiteY3109" fmla="*/ 1430054 h 6230983"/>
              <a:gd name="connsiteX3110" fmla="*/ 1703594 w 6653348"/>
              <a:gd name="connsiteY3110" fmla="*/ 1434985 h 6230983"/>
              <a:gd name="connsiteX3111" fmla="*/ 1708664 w 6653348"/>
              <a:gd name="connsiteY3111" fmla="*/ 1434985 h 6230983"/>
              <a:gd name="connsiteX3112" fmla="*/ 1703594 w 6653348"/>
              <a:gd name="connsiteY3112" fmla="*/ 1444848 h 6230983"/>
              <a:gd name="connsiteX3113" fmla="*/ 1703594 w 6653348"/>
              <a:gd name="connsiteY3113" fmla="*/ 1439916 h 6230983"/>
              <a:gd name="connsiteX3114" fmla="*/ 1688383 w 6653348"/>
              <a:gd name="connsiteY3114" fmla="*/ 1454710 h 6230983"/>
              <a:gd name="connsiteX3115" fmla="*/ 1693454 w 6653348"/>
              <a:gd name="connsiteY3115" fmla="*/ 1454710 h 6230983"/>
              <a:gd name="connsiteX3116" fmla="*/ 1688383 w 6653348"/>
              <a:gd name="connsiteY3116" fmla="*/ 1459641 h 6230983"/>
              <a:gd name="connsiteX3117" fmla="*/ 1683313 w 6653348"/>
              <a:gd name="connsiteY3117" fmla="*/ 1469504 h 6230983"/>
              <a:gd name="connsiteX3118" fmla="*/ 1683313 w 6653348"/>
              <a:gd name="connsiteY3118" fmla="*/ 1459641 h 6230983"/>
              <a:gd name="connsiteX3119" fmla="*/ 1673173 w 6653348"/>
              <a:gd name="connsiteY3119" fmla="*/ 1464573 h 6230983"/>
              <a:gd name="connsiteX3120" fmla="*/ 1673173 w 6653348"/>
              <a:gd name="connsiteY3120" fmla="*/ 1474435 h 6230983"/>
              <a:gd name="connsiteX3121" fmla="*/ 1663032 w 6653348"/>
              <a:gd name="connsiteY3121" fmla="*/ 1479366 h 6230983"/>
              <a:gd name="connsiteX3122" fmla="*/ 1663032 w 6653348"/>
              <a:gd name="connsiteY3122" fmla="*/ 1484297 h 6230983"/>
              <a:gd name="connsiteX3123" fmla="*/ 1657962 w 6653348"/>
              <a:gd name="connsiteY3123" fmla="*/ 1484297 h 6230983"/>
              <a:gd name="connsiteX3124" fmla="*/ 1647822 w 6653348"/>
              <a:gd name="connsiteY3124" fmla="*/ 1494160 h 6230983"/>
              <a:gd name="connsiteX3125" fmla="*/ 1657962 w 6653348"/>
              <a:gd name="connsiteY3125" fmla="*/ 1479366 h 6230983"/>
              <a:gd name="connsiteX3126" fmla="*/ 1668102 w 6653348"/>
              <a:gd name="connsiteY3126" fmla="*/ 1469504 h 6230983"/>
              <a:gd name="connsiteX3127" fmla="*/ 1657962 w 6653348"/>
              <a:gd name="connsiteY3127" fmla="*/ 1469504 h 6230983"/>
              <a:gd name="connsiteX3128" fmla="*/ 1668102 w 6653348"/>
              <a:gd name="connsiteY3128" fmla="*/ 1464573 h 6230983"/>
              <a:gd name="connsiteX3129" fmla="*/ 1668102 w 6653348"/>
              <a:gd name="connsiteY3129" fmla="*/ 1449779 h 6230983"/>
              <a:gd name="connsiteX3130" fmla="*/ 1663032 w 6653348"/>
              <a:gd name="connsiteY3130" fmla="*/ 1449779 h 6230983"/>
              <a:gd name="connsiteX3131" fmla="*/ 1657962 w 6653348"/>
              <a:gd name="connsiteY3131" fmla="*/ 1459641 h 6230983"/>
              <a:gd name="connsiteX3132" fmla="*/ 1647822 w 6653348"/>
              <a:gd name="connsiteY3132" fmla="*/ 1474435 h 6230983"/>
              <a:gd name="connsiteX3133" fmla="*/ 1647822 w 6653348"/>
              <a:gd name="connsiteY3133" fmla="*/ 1469504 h 6230983"/>
              <a:gd name="connsiteX3134" fmla="*/ 1642751 w 6653348"/>
              <a:gd name="connsiteY3134" fmla="*/ 1474435 h 6230983"/>
              <a:gd name="connsiteX3135" fmla="*/ 1642751 w 6653348"/>
              <a:gd name="connsiteY3135" fmla="*/ 1464573 h 6230983"/>
              <a:gd name="connsiteX3136" fmla="*/ 1632611 w 6653348"/>
              <a:gd name="connsiteY3136" fmla="*/ 1484297 h 6230983"/>
              <a:gd name="connsiteX3137" fmla="*/ 1642751 w 6653348"/>
              <a:gd name="connsiteY3137" fmla="*/ 1484297 h 6230983"/>
              <a:gd name="connsiteX3138" fmla="*/ 1607260 w 6653348"/>
              <a:gd name="connsiteY3138" fmla="*/ 1508954 h 6230983"/>
              <a:gd name="connsiteX3139" fmla="*/ 1612330 w 6653348"/>
              <a:gd name="connsiteY3139" fmla="*/ 1511419 h 6230983"/>
              <a:gd name="connsiteX3140" fmla="*/ 1615479 w 6653348"/>
              <a:gd name="connsiteY3140" fmla="*/ 1512950 h 6230983"/>
              <a:gd name="connsiteX3141" fmla="*/ 1612964 w 6653348"/>
              <a:gd name="connsiteY3141" fmla="*/ 1513885 h 6230983"/>
              <a:gd name="connsiteX3142" fmla="*/ 1602190 w 6653348"/>
              <a:gd name="connsiteY3142" fmla="*/ 1523747 h 6230983"/>
              <a:gd name="connsiteX3143" fmla="*/ 1602190 w 6653348"/>
              <a:gd name="connsiteY3143" fmla="*/ 1513885 h 6230983"/>
              <a:gd name="connsiteX3144" fmla="*/ 1592049 w 6653348"/>
              <a:gd name="connsiteY3144" fmla="*/ 1518816 h 6230983"/>
              <a:gd name="connsiteX3145" fmla="*/ 1576839 w 6653348"/>
              <a:gd name="connsiteY3145" fmla="*/ 1528679 h 6230983"/>
              <a:gd name="connsiteX3146" fmla="*/ 1566698 w 6653348"/>
              <a:gd name="connsiteY3146" fmla="*/ 1533610 h 6230983"/>
              <a:gd name="connsiteX3147" fmla="*/ 1541347 w 6653348"/>
              <a:gd name="connsiteY3147" fmla="*/ 1543472 h 6230983"/>
              <a:gd name="connsiteX3148" fmla="*/ 1551487 w 6653348"/>
              <a:gd name="connsiteY3148" fmla="*/ 1543472 h 6230983"/>
              <a:gd name="connsiteX3149" fmla="*/ 1536277 w 6653348"/>
              <a:gd name="connsiteY3149" fmla="*/ 1548403 h 6230983"/>
              <a:gd name="connsiteX3150" fmla="*/ 1546417 w 6653348"/>
              <a:gd name="connsiteY3150" fmla="*/ 1553335 h 6230983"/>
              <a:gd name="connsiteX3151" fmla="*/ 1541347 w 6653348"/>
              <a:gd name="connsiteY3151" fmla="*/ 1568128 h 6230983"/>
              <a:gd name="connsiteX3152" fmla="*/ 1521066 w 6653348"/>
              <a:gd name="connsiteY3152" fmla="*/ 1573060 h 6230983"/>
              <a:gd name="connsiteX3153" fmla="*/ 1510926 w 6653348"/>
              <a:gd name="connsiteY3153" fmla="*/ 1573060 h 6230983"/>
              <a:gd name="connsiteX3154" fmla="*/ 1526136 w 6653348"/>
              <a:gd name="connsiteY3154" fmla="*/ 1563197 h 6230983"/>
              <a:gd name="connsiteX3155" fmla="*/ 1505855 w 6653348"/>
              <a:gd name="connsiteY3155" fmla="*/ 1573060 h 6230983"/>
              <a:gd name="connsiteX3156" fmla="*/ 1500785 w 6653348"/>
              <a:gd name="connsiteY3156" fmla="*/ 1568128 h 6230983"/>
              <a:gd name="connsiteX3157" fmla="*/ 1505855 w 6653348"/>
              <a:gd name="connsiteY3157" fmla="*/ 1568128 h 6230983"/>
              <a:gd name="connsiteX3158" fmla="*/ 1485575 w 6653348"/>
              <a:gd name="connsiteY3158" fmla="*/ 1568128 h 6230983"/>
              <a:gd name="connsiteX3159" fmla="*/ 1500785 w 6653348"/>
              <a:gd name="connsiteY3159" fmla="*/ 1558266 h 6230983"/>
              <a:gd name="connsiteX3160" fmla="*/ 1495715 w 6653348"/>
              <a:gd name="connsiteY3160" fmla="*/ 1548403 h 6230983"/>
              <a:gd name="connsiteX3161" fmla="*/ 1490645 w 6653348"/>
              <a:gd name="connsiteY3161" fmla="*/ 1558266 h 6230983"/>
              <a:gd name="connsiteX3162" fmla="*/ 1480504 w 6653348"/>
              <a:gd name="connsiteY3162" fmla="*/ 1553335 h 6230983"/>
              <a:gd name="connsiteX3163" fmla="*/ 1480504 w 6653348"/>
              <a:gd name="connsiteY3163" fmla="*/ 1558266 h 6230983"/>
              <a:gd name="connsiteX3164" fmla="*/ 1475434 w 6653348"/>
              <a:gd name="connsiteY3164" fmla="*/ 1558266 h 6230983"/>
              <a:gd name="connsiteX3165" fmla="*/ 1475434 w 6653348"/>
              <a:gd name="connsiteY3165" fmla="*/ 1553335 h 6230983"/>
              <a:gd name="connsiteX3166" fmla="*/ 1465294 w 6653348"/>
              <a:gd name="connsiteY3166" fmla="*/ 1553335 h 6230983"/>
              <a:gd name="connsiteX3167" fmla="*/ 1465294 w 6653348"/>
              <a:gd name="connsiteY3167" fmla="*/ 1563197 h 6230983"/>
              <a:gd name="connsiteX3168" fmla="*/ 1455153 w 6653348"/>
              <a:gd name="connsiteY3168" fmla="*/ 1558266 h 6230983"/>
              <a:gd name="connsiteX3169" fmla="*/ 1439943 w 6653348"/>
              <a:gd name="connsiteY3169" fmla="*/ 1563197 h 6230983"/>
              <a:gd name="connsiteX3170" fmla="*/ 1445013 w 6653348"/>
              <a:gd name="connsiteY3170" fmla="*/ 1563197 h 6230983"/>
              <a:gd name="connsiteX3171" fmla="*/ 1465294 w 6653348"/>
              <a:gd name="connsiteY3171" fmla="*/ 1573060 h 6230983"/>
              <a:gd name="connsiteX3172" fmla="*/ 1445013 w 6653348"/>
              <a:gd name="connsiteY3172" fmla="*/ 1573060 h 6230983"/>
              <a:gd name="connsiteX3173" fmla="*/ 1450083 w 6653348"/>
              <a:gd name="connsiteY3173" fmla="*/ 1582922 h 6230983"/>
              <a:gd name="connsiteX3174" fmla="*/ 1434872 w 6653348"/>
              <a:gd name="connsiteY3174" fmla="*/ 1587853 h 6230983"/>
              <a:gd name="connsiteX3175" fmla="*/ 1429802 w 6653348"/>
              <a:gd name="connsiteY3175" fmla="*/ 1582922 h 6230983"/>
              <a:gd name="connsiteX3176" fmla="*/ 1419662 w 6653348"/>
              <a:gd name="connsiteY3176" fmla="*/ 1587853 h 6230983"/>
              <a:gd name="connsiteX3177" fmla="*/ 1429802 w 6653348"/>
              <a:gd name="connsiteY3177" fmla="*/ 1587853 h 6230983"/>
              <a:gd name="connsiteX3178" fmla="*/ 1419662 w 6653348"/>
              <a:gd name="connsiteY3178" fmla="*/ 1592784 h 6230983"/>
              <a:gd name="connsiteX3179" fmla="*/ 1414591 w 6653348"/>
              <a:gd name="connsiteY3179" fmla="*/ 1597716 h 6230983"/>
              <a:gd name="connsiteX3180" fmla="*/ 1424732 w 6653348"/>
              <a:gd name="connsiteY3180" fmla="*/ 1592784 h 6230983"/>
              <a:gd name="connsiteX3181" fmla="*/ 1424732 w 6653348"/>
              <a:gd name="connsiteY3181" fmla="*/ 1597716 h 6230983"/>
              <a:gd name="connsiteX3182" fmla="*/ 1409521 w 6653348"/>
              <a:gd name="connsiteY3182" fmla="*/ 1602647 h 6230983"/>
              <a:gd name="connsiteX3183" fmla="*/ 1399381 w 6653348"/>
              <a:gd name="connsiteY3183" fmla="*/ 1612509 h 6230983"/>
              <a:gd name="connsiteX3184" fmla="*/ 1394311 w 6653348"/>
              <a:gd name="connsiteY3184" fmla="*/ 1602647 h 6230983"/>
              <a:gd name="connsiteX3185" fmla="*/ 1394311 w 6653348"/>
              <a:gd name="connsiteY3185" fmla="*/ 1607578 h 6230983"/>
              <a:gd name="connsiteX3186" fmla="*/ 1389240 w 6653348"/>
              <a:gd name="connsiteY3186" fmla="*/ 1607578 h 6230983"/>
              <a:gd name="connsiteX3187" fmla="*/ 1226993 w 6653348"/>
              <a:gd name="connsiteY3187" fmla="*/ 1780171 h 6230983"/>
              <a:gd name="connsiteX3188" fmla="*/ 1206712 w 6653348"/>
              <a:gd name="connsiteY3188" fmla="*/ 1809758 h 6230983"/>
              <a:gd name="connsiteX3189" fmla="*/ 1024185 w 6653348"/>
              <a:gd name="connsiteY3189" fmla="*/ 2051388 h 6230983"/>
              <a:gd name="connsiteX3190" fmla="*/ 937991 w 6653348"/>
              <a:gd name="connsiteY3190" fmla="*/ 2184531 h 6230983"/>
              <a:gd name="connsiteX3191" fmla="*/ 902499 w 6653348"/>
              <a:gd name="connsiteY3191" fmla="*/ 2238774 h 6230983"/>
              <a:gd name="connsiteX3192" fmla="*/ 887289 w 6653348"/>
              <a:gd name="connsiteY3192" fmla="*/ 2258499 h 6230983"/>
              <a:gd name="connsiteX3193" fmla="*/ 877148 w 6653348"/>
              <a:gd name="connsiteY3193" fmla="*/ 2283155 h 6230983"/>
              <a:gd name="connsiteX3194" fmla="*/ 867008 w 6653348"/>
              <a:gd name="connsiteY3194" fmla="*/ 2307811 h 6230983"/>
              <a:gd name="connsiteX3195" fmla="*/ 846727 w 6653348"/>
              <a:gd name="connsiteY3195" fmla="*/ 2337399 h 6230983"/>
              <a:gd name="connsiteX3196" fmla="*/ 816306 w 6653348"/>
              <a:gd name="connsiteY3196" fmla="*/ 2391642 h 6230983"/>
              <a:gd name="connsiteX3197" fmla="*/ 811235 w 6653348"/>
              <a:gd name="connsiteY3197" fmla="*/ 2386711 h 6230983"/>
              <a:gd name="connsiteX3198" fmla="*/ 765603 w 6653348"/>
              <a:gd name="connsiteY3198" fmla="*/ 2475473 h 6230983"/>
              <a:gd name="connsiteX3199" fmla="*/ 730112 w 6653348"/>
              <a:gd name="connsiteY3199" fmla="*/ 2544510 h 6230983"/>
              <a:gd name="connsiteX3200" fmla="*/ 689550 w 6653348"/>
              <a:gd name="connsiteY3200" fmla="*/ 2623410 h 6230983"/>
              <a:gd name="connsiteX3201" fmla="*/ 694620 w 6653348"/>
              <a:gd name="connsiteY3201" fmla="*/ 2598753 h 6230983"/>
              <a:gd name="connsiteX3202" fmla="*/ 684480 w 6653348"/>
              <a:gd name="connsiteY3202" fmla="*/ 2603684 h 6230983"/>
              <a:gd name="connsiteX3203" fmla="*/ 725042 w 6653348"/>
              <a:gd name="connsiteY3203" fmla="*/ 2514922 h 6230983"/>
              <a:gd name="connsiteX3204" fmla="*/ 669269 w 6653348"/>
              <a:gd name="connsiteY3204" fmla="*/ 2608616 h 6230983"/>
              <a:gd name="connsiteX3205" fmla="*/ 654059 w 6653348"/>
              <a:gd name="connsiteY3205" fmla="*/ 2648065 h 6230983"/>
              <a:gd name="connsiteX3206" fmla="*/ 669269 w 6653348"/>
              <a:gd name="connsiteY3206" fmla="*/ 2598753 h 6230983"/>
              <a:gd name="connsiteX3207" fmla="*/ 643918 w 6653348"/>
              <a:gd name="connsiteY3207" fmla="*/ 2628341 h 6230983"/>
              <a:gd name="connsiteX3208" fmla="*/ 654059 w 6653348"/>
              <a:gd name="connsiteY3208" fmla="*/ 2598753 h 6230983"/>
              <a:gd name="connsiteX3209" fmla="*/ 613497 w 6653348"/>
              <a:gd name="connsiteY3209" fmla="*/ 2692447 h 6230983"/>
              <a:gd name="connsiteX3210" fmla="*/ 633778 w 6653348"/>
              <a:gd name="connsiteY3210" fmla="*/ 2623410 h 6230983"/>
              <a:gd name="connsiteX3211" fmla="*/ 618567 w 6653348"/>
              <a:gd name="connsiteY3211" fmla="*/ 2648065 h 6230983"/>
              <a:gd name="connsiteX3212" fmla="*/ 608427 w 6653348"/>
              <a:gd name="connsiteY3212" fmla="*/ 2677653 h 6230983"/>
              <a:gd name="connsiteX3213" fmla="*/ 613497 w 6653348"/>
              <a:gd name="connsiteY3213" fmla="*/ 2652997 h 6230983"/>
              <a:gd name="connsiteX3214" fmla="*/ 608427 w 6653348"/>
              <a:gd name="connsiteY3214" fmla="*/ 2652997 h 6230983"/>
              <a:gd name="connsiteX3215" fmla="*/ 593216 w 6653348"/>
              <a:gd name="connsiteY3215" fmla="*/ 2672721 h 6230983"/>
              <a:gd name="connsiteX3216" fmla="*/ 598286 w 6653348"/>
              <a:gd name="connsiteY3216" fmla="*/ 2648065 h 6230983"/>
              <a:gd name="connsiteX3217" fmla="*/ 613497 w 6653348"/>
              <a:gd name="connsiteY3217" fmla="*/ 2603684 h 6230983"/>
              <a:gd name="connsiteX3218" fmla="*/ 593216 w 6653348"/>
              <a:gd name="connsiteY3218" fmla="*/ 2638203 h 6230983"/>
              <a:gd name="connsiteX3219" fmla="*/ 567865 w 6653348"/>
              <a:gd name="connsiteY3219" fmla="*/ 2712171 h 6230983"/>
              <a:gd name="connsiteX3220" fmla="*/ 572935 w 6653348"/>
              <a:gd name="connsiteY3220" fmla="*/ 2687515 h 6230983"/>
              <a:gd name="connsiteX3221" fmla="*/ 567865 w 6653348"/>
              <a:gd name="connsiteY3221" fmla="*/ 2682584 h 6230983"/>
              <a:gd name="connsiteX3222" fmla="*/ 593216 w 6653348"/>
              <a:gd name="connsiteY3222" fmla="*/ 2608616 h 6230983"/>
              <a:gd name="connsiteX3223" fmla="*/ 578005 w 6653348"/>
              <a:gd name="connsiteY3223" fmla="*/ 2618478 h 6230983"/>
              <a:gd name="connsiteX3224" fmla="*/ 583075 w 6653348"/>
              <a:gd name="connsiteY3224" fmla="*/ 2593822 h 6230983"/>
              <a:gd name="connsiteX3225" fmla="*/ 567865 w 6653348"/>
              <a:gd name="connsiteY3225" fmla="*/ 2618478 h 6230983"/>
              <a:gd name="connsiteX3226" fmla="*/ 557724 w 6653348"/>
              <a:gd name="connsiteY3226" fmla="*/ 2603684 h 6230983"/>
              <a:gd name="connsiteX3227" fmla="*/ 507022 w 6653348"/>
              <a:gd name="connsiteY3227" fmla="*/ 2722034 h 6230983"/>
              <a:gd name="connsiteX3228" fmla="*/ 552654 w 6653348"/>
              <a:gd name="connsiteY3228" fmla="*/ 2593822 h 6230983"/>
              <a:gd name="connsiteX3229" fmla="*/ 542514 w 6653348"/>
              <a:gd name="connsiteY3229" fmla="*/ 2598753 h 6230983"/>
              <a:gd name="connsiteX3230" fmla="*/ 537444 w 6653348"/>
              <a:gd name="connsiteY3230" fmla="*/ 2579028 h 6230983"/>
              <a:gd name="connsiteX3231" fmla="*/ 501952 w 6653348"/>
              <a:gd name="connsiteY3231" fmla="*/ 2662859 h 6230983"/>
              <a:gd name="connsiteX3232" fmla="*/ 496882 w 6653348"/>
              <a:gd name="connsiteY3232" fmla="*/ 2697378 h 6230983"/>
              <a:gd name="connsiteX3233" fmla="*/ 481671 w 6653348"/>
              <a:gd name="connsiteY3233" fmla="*/ 2722034 h 6230983"/>
              <a:gd name="connsiteX3234" fmla="*/ 446180 w 6653348"/>
              <a:gd name="connsiteY3234" fmla="*/ 2830521 h 6230983"/>
              <a:gd name="connsiteX3235" fmla="*/ 456320 w 6653348"/>
              <a:gd name="connsiteY3235" fmla="*/ 2776277 h 6230983"/>
              <a:gd name="connsiteX3236" fmla="*/ 441109 w 6653348"/>
              <a:gd name="connsiteY3236" fmla="*/ 2820658 h 6230983"/>
              <a:gd name="connsiteX3237" fmla="*/ 425899 w 6653348"/>
              <a:gd name="connsiteY3237" fmla="*/ 2860108 h 6230983"/>
              <a:gd name="connsiteX3238" fmla="*/ 405618 w 6653348"/>
              <a:gd name="connsiteY3238" fmla="*/ 2914351 h 6230983"/>
              <a:gd name="connsiteX3239" fmla="*/ 420828 w 6653348"/>
              <a:gd name="connsiteY3239" fmla="*/ 2850246 h 6230983"/>
              <a:gd name="connsiteX3240" fmla="*/ 441109 w 6653348"/>
              <a:gd name="connsiteY3240" fmla="*/ 2771346 h 6230983"/>
              <a:gd name="connsiteX3241" fmla="*/ 496882 w 6653348"/>
              <a:gd name="connsiteY3241" fmla="*/ 2593822 h 6230983"/>
              <a:gd name="connsiteX3242" fmla="*/ 471531 w 6653348"/>
              <a:gd name="connsiteY3242" fmla="*/ 2643134 h 6230983"/>
              <a:gd name="connsiteX3243" fmla="*/ 430969 w 6653348"/>
              <a:gd name="connsiteY3243" fmla="*/ 2766415 h 6230983"/>
              <a:gd name="connsiteX3244" fmla="*/ 425899 w 6653348"/>
              <a:gd name="connsiteY3244" fmla="*/ 2776277 h 6230983"/>
              <a:gd name="connsiteX3245" fmla="*/ 395477 w 6653348"/>
              <a:gd name="connsiteY3245" fmla="*/ 2874901 h 6230983"/>
              <a:gd name="connsiteX3246" fmla="*/ 359986 w 6653348"/>
              <a:gd name="connsiteY3246" fmla="*/ 3008044 h 6230983"/>
              <a:gd name="connsiteX3247" fmla="*/ 370126 w 6653348"/>
              <a:gd name="connsiteY3247" fmla="*/ 2934076 h 6230983"/>
              <a:gd name="connsiteX3248" fmla="*/ 344775 w 6653348"/>
              <a:gd name="connsiteY3248" fmla="*/ 3008044 h 6230983"/>
              <a:gd name="connsiteX3249" fmla="*/ 319424 w 6653348"/>
              <a:gd name="connsiteY3249" fmla="*/ 3077082 h 6230983"/>
              <a:gd name="connsiteX3250" fmla="*/ 344775 w 6653348"/>
              <a:gd name="connsiteY3250" fmla="*/ 2988320 h 6230983"/>
              <a:gd name="connsiteX3251" fmla="*/ 365056 w 6653348"/>
              <a:gd name="connsiteY3251" fmla="*/ 2884764 h 6230983"/>
              <a:gd name="connsiteX3252" fmla="*/ 390407 w 6653348"/>
              <a:gd name="connsiteY3252" fmla="*/ 2786140 h 6230983"/>
              <a:gd name="connsiteX3253" fmla="*/ 400548 w 6653348"/>
              <a:gd name="connsiteY3253" fmla="*/ 2736827 h 6230983"/>
              <a:gd name="connsiteX3254" fmla="*/ 405618 w 6653348"/>
              <a:gd name="connsiteY3254" fmla="*/ 2712171 h 6230983"/>
              <a:gd name="connsiteX3255" fmla="*/ 436039 w 6653348"/>
              <a:gd name="connsiteY3255" fmla="*/ 2618478 h 6230983"/>
              <a:gd name="connsiteX3256" fmla="*/ 385337 w 6653348"/>
              <a:gd name="connsiteY3256" fmla="*/ 2731896 h 6230983"/>
              <a:gd name="connsiteX3257" fmla="*/ 436039 w 6653348"/>
              <a:gd name="connsiteY3257" fmla="*/ 2579028 h 6230983"/>
              <a:gd name="connsiteX3258" fmla="*/ 405618 w 6653348"/>
              <a:gd name="connsiteY3258" fmla="*/ 2657928 h 6230983"/>
              <a:gd name="connsiteX3259" fmla="*/ 365056 w 6653348"/>
              <a:gd name="connsiteY3259" fmla="*/ 2761484 h 6230983"/>
              <a:gd name="connsiteX3260" fmla="*/ 348578 w 6653348"/>
              <a:gd name="connsiteY3260" fmla="*/ 2819425 h 6230983"/>
              <a:gd name="connsiteX3261" fmla="*/ 344942 w 6653348"/>
              <a:gd name="connsiteY3261" fmla="*/ 2829290 h 6230983"/>
              <a:gd name="connsiteX3262" fmla="*/ 347944 w 6653348"/>
              <a:gd name="connsiteY3262" fmla="*/ 2807097 h 6230983"/>
              <a:gd name="connsiteX3263" fmla="*/ 354916 w 6653348"/>
              <a:gd name="connsiteY3263" fmla="*/ 2776277 h 6230983"/>
              <a:gd name="connsiteX3264" fmla="*/ 354916 w 6653348"/>
              <a:gd name="connsiteY3264" fmla="*/ 2761484 h 6230983"/>
              <a:gd name="connsiteX3265" fmla="*/ 375196 w 6653348"/>
              <a:gd name="connsiteY3265" fmla="*/ 2697378 h 6230983"/>
              <a:gd name="connsiteX3266" fmla="*/ 390407 w 6653348"/>
              <a:gd name="connsiteY3266" fmla="*/ 2643134 h 6230983"/>
              <a:gd name="connsiteX3267" fmla="*/ 365056 w 6653348"/>
              <a:gd name="connsiteY3267" fmla="*/ 2707240 h 6230983"/>
              <a:gd name="connsiteX3268" fmla="*/ 329565 w 6653348"/>
              <a:gd name="connsiteY3268" fmla="*/ 2815727 h 6230983"/>
              <a:gd name="connsiteX3269" fmla="*/ 339705 w 6653348"/>
              <a:gd name="connsiteY3269" fmla="*/ 2781209 h 6230983"/>
              <a:gd name="connsiteX3270" fmla="*/ 319424 w 6653348"/>
              <a:gd name="connsiteY3270" fmla="*/ 2835452 h 6230983"/>
              <a:gd name="connsiteX3271" fmla="*/ 324494 w 6653348"/>
              <a:gd name="connsiteY3271" fmla="*/ 2805864 h 6230983"/>
              <a:gd name="connsiteX3272" fmla="*/ 339705 w 6653348"/>
              <a:gd name="connsiteY3272" fmla="*/ 2751621 h 6230983"/>
              <a:gd name="connsiteX3273" fmla="*/ 359986 w 6653348"/>
              <a:gd name="connsiteY3273" fmla="*/ 2702309 h 6230983"/>
              <a:gd name="connsiteX3274" fmla="*/ 385337 w 6653348"/>
              <a:gd name="connsiteY3274" fmla="*/ 2623410 h 6230983"/>
              <a:gd name="connsiteX3275" fmla="*/ 370126 w 6653348"/>
              <a:gd name="connsiteY3275" fmla="*/ 2648065 h 6230983"/>
              <a:gd name="connsiteX3276" fmla="*/ 395477 w 6653348"/>
              <a:gd name="connsiteY3276" fmla="*/ 2574097 h 6230983"/>
              <a:gd name="connsiteX3277" fmla="*/ 370126 w 6653348"/>
              <a:gd name="connsiteY3277" fmla="*/ 2628341 h 6230983"/>
              <a:gd name="connsiteX3278" fmla="*/ 344775 w 6653348"/>
              <a:gd name="connsiteY3278" fmla="*/ 2682584 h 6230983"/>
              <a:gd name="connsiteX3279" fmla="*/ 354916 w 6653348"/>
              <a:gd name="connsiteY3279" fmla="*/ 2643134 h 6230983"/>
              <a:gd name="connsiteX3280" fmla="*/ 375196 w 6653348"/>
              <a:gd name="connsiteY3280" fmla="*/ 2588891 h 6230983"/>
              <a:gd name="connsiteX3281" fmla="*/ 375196 w 6653348"/>
              <a:gd name="connsiteY3281" fmla="*/ 2569166 h 6230983"/>
              <a:gd name="connsiteX3282" fmla="*/ 385337 w 6653348"/>
              <a:gd name="connsiteY3282" fmla="*/ 2529716 h 6230983"/>
              <a:gd name="connsiteX3283" fmla="*/ 365056 w 6653348"/>
              <a:gd name="connsiteY3283" fmla="*/ 2574097 h 6230983"/>
              <a:gd name="connsiteX3284" fmla="*/ 380267 w 6653348"/>
              <a:gd name="connsiteY3284" fmla="*/ 2529716 h 6230983"/>
              <a:gd name="connsiteX3285" fmla="*/ 400548 w 6653348"/>
              <a:gd name="connsiteY3285" fmla="*/ 2475473 h 6230983"/>
              <a:gd name="connsiteX3286" fmla="*/ 395477 w 6653348"/>
              <a:gd name="connsiteY3286" fmla="*/ 2460679 h 6230983"/>
              <a:gd name="connsiteX3287" fmla="*/ 365056 w 6653348"/>
              <a:gd name="connsiteY3287" fmla="*/ 2505060 h 6230983"/>
              <a:gd name="connsiteX3288" fmla="*/ 349845 w 6653348"/>
              <a:gd name="connsiteY3288" fmla="*/ 2539579 h 6230983"/>
              <a:gd name="connsiteX3289" fmla="*/ 344775 w 6653348"/>
              <a:gd name="connsiteY3289" fmla="*/ 2559304 h 6230983"/>
              <a:gd name="connsiteX3290" fmla="*/ 329565 w 6653348"/>
              <a:gd name="connsiteY3290" fmla="*/ 2593822 h 6230983"/>
              <a:gd name="connsiteX3291" fmla="*/ 339705 w 6653348"/>
              <a:gd name="connsiteY3291" fmla="*/ 2554372 h 6230983"/>
              <a:gd name="connsiteX3292" fmla="*/ 329565 w 6653348"/>
              <a:gd name="connsiteY3292" fmla="*/ 2564235 h 6230983"/>
              <a:gd name="connsiteX3293" fmla="*/ 324494 w 6653348"/>
              <a:gd name="connsiteY3293" fmla="*/ 2559304 h 6230983"/>
              <a:gd name="connsiteX3294" fmla="*/ 329565 w 6653348"/>
              <a:gd name="connsiteY3294" fmla="*/ 2509991 h 6230983"/>
              <a:gd name="connsiteX3295" fmla="*/ 334635 w 6653348"/>
              <a:gd name="connsiteY3295" fmla="*/ 2480404 h 6230983"/>
              <a:gd name="connsiteX3296" fmla="*/ 319424 w 6653348"/>
              <a:gd name="connsiteY3296" fmla="*/ 2475473 h 6230983"/>
              <a:gd name="connsiteX3297" fmla="*/ 319424 w 6653348"/>
              <a:gd name="connsiteY3297" fmla="*/ 2455748 h 6230983"/>
              <a:gd name="connsiteX3298" fmla="*/ 324494 w 6653348"/>
              <a:gd name="connsiteY3298" fmla="*/ 2431092 h 6230983"/>
              <a:gd name="connsiteX3299" fmla="*/ 334635 w 6653348"/>
              <a:gd name="connsiteY3299" fmla="*/ 2396573 h 6230983"/>
              <a:gd name="connsiteX3300" fmla="*/ 314354 w 6653348"/>
              <a:gd name="connsiteY3300" fmla="*/ 2396573 h 6230983"/>
              <a:gd name="connsiteX3301" fmla="*/ 278862 w 6653348"/>
              <a:gd name="connsiteY3301" fmla="*/ 2460679 h 6230983"/>
              <a:gd name="connsiteX3302" fmla="*/ 319424 w 6653348"/>
              <a:gd name="connsiteY3302" fmla="*/ 2376848 h 6230983"/>
              <a:gd name="connsiteX3303" fmla="*/ 314354 w 6653348"/>
              <a:gd name="connsiteY3303" fmla="*/ 2366986 h 6230983"/>
              <a:gd name="connsiteX3304" fmla="*/ 344775 w 6653348"/>
              <a:gd name="connsiteY3304" fmla="*/ 2278224 h 6230983"/>
              <a:gd name="connsiteX3305" fmla="*/ 304213 w 6653348"/>
              <a:gd name="connsiteY3305" fmla="*/ 2371917 h 6230983"/>
              <a:gd name="connsiteX3306" fmla="*/ 299143 w 6653348"/>
              <a:gd name="connsiteY3306" fmla="*/ 2381779 h 6230983"/>
              <a:gd name="connsiteX3307" fmla="*/ 283933 w 6653348"/>
              <a:gd name="connsiteY3307" fmla="*/ 2406436 h 6230983"/>
              <a:gd name="connsiteX3308" fmla="*/ 283933 w 6653348"/>
              <a:gd name="connsiteY3308" fmla="*/ 2416298 h 6230983"/>
              <a:gd name="connsiteX3309" fmla="*/ 273792 w 6653348"/>
              <a:gd name="connsiteY3309" fmla="*/ 2436023 h 6230983"/>
              <a:gd name="connsiteX3310" fmla="*/ 263652 w 6653348"/>
              <a:gd name="connsiteY3310" fmla="*/ 2450817 h 6230983"/>
              <a:gd name="connsiteX3311" fmla="*/ 243371 w 6653348"/>
              <a:gd name="connsiteY3311" fmla="*/ 2500129 h 6230983"/>
              <a:gd name="connsiteX3312" fmla="*/ 228160 w 6653348"/>
              <a:gd name="connsiteY3312" fmla="*/ 2524785 h 6230983"/>
              <a:gd name="connsiteX3313" fmla="*/ 263652 w 6653348"/>
              <a:gd name="connsiteY3313" fmla="*/ 2431092 h 6230983"/>
              <a:gd name="connsiteX3314" fmla="*/ 304213 w 6653348"/>
              <a:gd name="connsiteY3314" fmla="*/ 2317674 h 6230983"/>
              <a:gd name="connsiteX3315" fmla="*/ 223090 w 6653348"/>
              <a:gd name="connsiteY3315" fmla="*/ 2505060 h 6230983"/>
              <a:gd name="connsiteX3316" fmla="*/ 243371 w 6653348"/>
              <a:gd name="connsiteY3316" fmla="*/ 2445885 h 6230983"/>
              <a:gd name="connsiteX3317" fmla="*/ 263652 w 6653348"/>
              <a:gd name="connsiteY3317" fmla="*/ 2386711 h 6230983"/>
              <a:gd name="connsiteX3318" fmla="*/ 309284 w 6653348"/>
              <a:gd name="connsiteY3318" fmla="*/ 2273293 h 6230983"/>
              <a:gd name="connsiteX3319" fmla="*/ 365056 w 6653348"/>
              <a:gd name="connsiteY3319" fmla="*/ 2145081 h 6230983"/>
              <a:gd name="connsiteX3320" fmla="*/ 359986 w 6653348"/>
              <a:gd name="connsiteY3320" fmla="*/ 2130287 h 6230983"/>
              <a:gd name="connsiteX3321" fmla="*/ 370126 w 6653348"/>
              <a:gd name="connsiteY3321" fmla="*/ 2090838 h 6230983"/>
              <a:gd name="connsiteX3322" fmla="*/ 365056 w 6653348"/>
              <a:gd name="connsiteY3322" fmla="*/ 2076044 h 6230983"/>
              <a:gd name="connsiteX3323" fmla="*/ 329565 w 6653348"/>
              <a:gd name="connsiteY3323" fmla="*/ 2125356 h 6230983"/>
              <a:gd name="connsiteX3324" fmla="*/ 324494 w 6653348"/>
              <a:gd name="connsiteY3324" fmla="*/ 2115494 h 6230983"/>
              <a:gd name="connsiteX3325" fmla="*/ 390407 w 6653348"/>
              <a:gd name="connsiteY3325" fmla="*/ 2007007 h 6230983"/>
              <a:gd name="connsiteX3326" fmla="*/ 405618 w 6653348"/>
              <a:gd name="connsiteY3326" fmla="*/ 1992213 h 6230983"/>
              <a:gd name="connsiteX3327" fmla="*/ 451250 w 6653348"/>
              <a:gd name="connsiteY3327" fmla="*/ 1918245 h 6230983"/>
              <a:gd name="connsiteX3328" fmla="*/ 461390 w 6653348"/>
              <a:gd name="connsiteY3328" fmla="*/ 1893589 h 6230983"/>
              <a:gd name="connsiteX3329" fmla="*/ 476601 w 6653348"/>
              <a:gd name="connsiteY3329" fmla="*/ 1873864 h 6230983"/>
              <a:gd name="connsiteX3330" fmla="*/ 522233 w 6653348"/>
              <a:gd name="connsiteY3330" fmla="*/ 1794964 h 6230983"/>
              <a:gd name="connsiteX3331" fmla="*/ 476601 w 6653348"/>
              <a:gd name="connsiteY3331" fmla="*/ 1864002 h 6230983"/>
              <a:gd name="connsiteX3332" fmla="*/ 425899 w 6653348"/>
              <a:gd name="connsiteY3332" fmla="*/ 1942901 h 6230983"/>
              <a:gd name="connsiteX3333" fmla="*/ 385337 w 6653348"/>
              <a:gd name="connsiteY3333" fmla="*/ 1992213 h 6230983"/>
              <a:gd name="connsiteX3334" fmla="*/ 334635 w 6653348"/>
              <a:gd name="connsiteY3334" fmla="*/ 2071113 h 6230983"/>
              <a:gd name="connsiteX3335" fmla="*/ 283933 w 6653348"/>
              <a:gd name="connsiteY3335" fmla="*/ 2154944 h 6230983"/>
              <a:gd name="connsiteX3336" fmla="*/ 238301 w 6653348"/>
              <a:gd name="connsiteY3336" fmla="*/ 2243705 h 6230983"/>
              <a:gd name="connsiteX3337" fmla="*/ 289003 w 6653348"/>
              <a:gd name="connsiteY3337" fmla="*/ 2140150 h 6230983"/>
              <a:gd name="connsiteX3338" fmla="*/ 253511 w 6653348"/>
              <a:gd name="connsiteY3338" fmla="*/ 2184531 h 6230983"/>
              <a:gd name="connsiteX3339" fmla="*/ 268722 w 6653348"/>
              <a:gd name="connsiteY3339" fmla="*/ 2154944 h 6230983"/>
              <a:gd name="connsiteX3340" fmla="*/ 228160 w 6653348"/>
              <a:gd name="connsiteY3340" fmla="*/ 2219049 h 6230983"/>
              <a:gd name="connsiteX3341" fmla="*/ 263652 w 6653348"/>
              <a:gd name="connsiteY3341" fmla="*/ 2140150 h 6230983"/>
              <a:gd name="connsiteX3342" fmla="*/ 294073 w 6653348"/>
              <a:gd name="connsiteY3342" fmla="*/ 2076044 h 6230983"/>
              <a:gd name="connsiteX3343" fmla="*/ 253511 w 6653348"/>
              <a:gd name="connsiteY3343" fmla="*/ 2150012 h 6230983"/>
              <a:gd name="connsiteX3344" fmla="*/ 223090 w 6653348"/>
              <a:gd name="connsiteY3344" fmla="*/ 2204256 h 6230983"/>
              <a:gd name="connsiteX3345" fmla="*/ 304213 w 6653348"/>
              <a:gd name="connsiteY3345" fmla="*/ 2031663 h 6230983"/>
              <a:gd name="connsiteX3346" fmla="*/ 248441 w 6653348"/>
              <a:gd name="connsiteY3346" fmla="*/ 2135219 h 6230983"/>
              <a:gd name="connsiteX3347" fmla="*/ 202809 w 6653348"/>
              <a:gd name="connsiteY3347" fmla="*/ 2204256 h 6230983"/>
              <a:gd name="connsiteX3348" fmla="*/ 152107 w 6653348"/>
              <a:gd name="connsiteY3348" fmla="*/ 2307811 h 6230983"/>
              <a:gd name="connsiteX3349" fmla="*/ 152107 w 6653348"/>
              <a:gd name="connsiteY3349" fmla="*/ 2288087 h 6230983"/>
              <a:gd name="connsiteX3350" fmla="*/ 167317 w 6653348"/>
              <a:gd name="connsiteY3350" fmla="*/ 2248637 h 6230983"/>
              <a:gd name="connsiteX3351" fmla="*/ 172388 w 6653348"/>
              <a:gd name="connsiteY3351" fmla="*/ 2228912 h 6230983"/>
              <a:gd name="connsiteX3352" fmla="*/ 197739 w 6653348"/>
              <a:gd name="connsiteY3352" fmla="*/ 2179599 h 6230983"/>
              <a:gd name="connsiteX3353" fmla="*/ 218020 w 6653348"/>
              <a:gd name="connsiteY3353" fmla="*/ 2140150 h 6230983"/>
              <a:gd name="connsiteX3354" fmla="*/ 278862 w 6653348"/>
              <a:gd name="connsiteY3354" fmla="*/ 2021800 h 6230983"/>
              <a:gd name="connsiteX3355" fmla="*/ 309284 w 6653348"/>
              <a:gd name="connsiteY3355" fmla="*/ 1962626 h 6230983"/>
              <a:gd name="connsiteX3356" fmla="*/ 334635 w 6653348"/>
              <a:gd name="connsiteY3356" fmla="*/ 1908382 h 6230983"/>
              <a:gd name="connsiteX3357" fmla="*/ 405618 w 6653348"/>
              <a:gd name="connsiteY3357" fmla="*/ 1799896 h 6230983"/>
              <a:gd name="connsiteX3358" fmla="*/ 501952 w 6653348"/>
              <a:gd name="connsiteY3358" fmla="*/ 1647028 h 6230983"/>
              <a:gd name="connsiteX3359" fmla="*/ 527303 w 6653348"/>
              <a:gd name="connsiteY3359" fmla="*/ 1612509 h 6230983"/>
              <a:gd name="connsiteX3360" fmla="*/ 643918 w 6653348"/>
              <a:gd name="connsiteY3360" fmla="*/ 1459641 h 6230983"/>
              <a:gd name="connsiteX3361" fmla="*/ 755463 w 6653348"/>
              <a:gd name="connsiteY3361" fmla="*/ 1316636 h 6230983"/>
              <a:gd name="connsiteX3362" fmla="*/ 831516 w 6653348"/>
              <a:gd name="connsiteY3362" fmla="*/ 1227874 h 6230983"/>
              <a:gd name="connsiteX3363" fmla="*/ 892359 w 6653348"/>
              <a:gd name="connsiteY3363" fmla="*/ 1163768 h 6230983"/>
              <a:gd name="connsiteX3364" fmla="*/ 1100238 w 6653348"/>
              <a:gd name="connsiteY3364" fmla="*/ 966519 h 6230983"/>
              <a:gd name="connsiteX3365" fmla="*/ 1216853 w 6653348"/>
              <a:gd name="connsiteY3365" fmla="*/ 862964 h 6230983"/>
              <a:gd name="connsiteX3366" fmla="*/ 1338538 w 6653348"/>
              <a:gd name="connsiteY3366" fmla="*/ 764339 h 6230983"/>
              <a:gd name="connsiteX3367" fmla="*/ 1455153 w 6653348"/>
              <a:gd name="connsiteY3367" fmla="*/ 680509 h 6230983"/>
              <a:gd name="connsiteX3368" fmla="*/ 1571768 w 6653348"/>
              <a:gd name="connsiteY3368" fmla="*/ 606540 h 6230983"/>
              <a:gd name="connsiteX3369" fmla="*/ 1683313 w 6653348"/>
              <a:gd name="connsiteY3369" fmla="*/ 532572 h 6230983"/>
              <a:gd name="connsiteX3370" fmla="*/ 1799928 w 6653348"/>
              <a:gd name="connsiteY3370" fmla="*/ 468466 h 6230983"/>
              <a:gd name="connsiteX3371" fmla="*/ 2301880 w 6653348"/>
              <a:gd name="connsiteY3371" fmla="*/ 241630 h 6230983"/>
              <a:gd name="connsiteX3372" fmla="*/ 2337371 w 6653348"/>
              <a:gd name="connsiteY3372" fmla="*/ 231768 h 6230983"/>
              <a:gd name="connsiteX3373" fmla="*/ 2535110 w 6653348"/>
              <a:gd name="connsiteY3373" fmla="*/ 162730 h 6230983"/>
              <a:gd name="connsiteX3374" fmla="*/ 2742989 w 6653348"/>
              <a:gd name="connsiteY3374" fmla="*/ 108487 h 6230983"/>
              <a:gd name="connsiteX3375" fmla="*/ 2773410 w 6653348"/>
              <a:gd name="connsiteY3375" fmla="*/ 103556 h 6230983"/>
              <a:gd name="connsiteX3376" fmla="*/ 2976219 w 6653348"/>
              <a:gd name="connsiteY3376" fmla="*/ 59175 h 6230983"/>
              <a:gd name="connsiteX3377" fmla="*/ 3158747 w 6653348"/>
              <a:gd name="connsiteY3377" fmla="*/ 29588 h 6230983"/>
              <a:gd name="connsiteX3378" fmla="*/ 3199309 w 6653348"/>
              <a:gd name="connsiteY3378" fmla="*/ 29588 h 6230983"/>
              <a:gd name="connsiteX3379" fmla="*/ 3275362 w 6653348"/>
              <a:gd name="connsiteY3379" fmla="*/ 14794 h 6230983"/>
              <a:gd name="connsiteX3380" fmla="*/ 3300713 w 6653348"/>
              <a:gd name="connsiteY3380" fmla="*/ 19725 h 6230983"/>
              <a:gd name="connsiteX3381" fmla="*/ 3493381 w 6653348"/>
              <a:gd name="connsiteY3381" fmla="*/ 4931 h 6230983"/>
              <a:gd name="connsiteX3382" fmla="*/ 3701260 w 6653348"/>
              <a:gd name="connsiteY3382" fmla="*/ 0 h 623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</a:cxnLst>
            <a:rect l="l" t="t" r="r" b="b"/>
            <a:pathLst>
              <a:path w="6653348" h="6230983">
                <a:moveTo>
                  <a:pt x="4195607" y="6222584"/>
                </a:moveTo>
                <a:cubicBezTo>
                  <a:pt x="4198142" y="6224433"/>
                  <a:pt x="4203213" y="6230597"/>
                  <a:pt x="4198142" y="6223200"/>
                </a:cubicBezTo>
                <a:lnTo>
                  <a:pt x="4202879" y="6230983"/>
                </a:lnTo>
                <a:lnTo>
                  <a:pt x="4198325" y="6230983"/>
                </a:lnTo>
                <a:lnTo>
                  <a:pt x="4195290" y="6225281"/>
                </a:lnTo>
                <a:cubicBezTo>
                  <a:pt x="4193706" y="6221813"/>
                  <a:pt x="4194340" y="6221659"/>
                  <a:pt x="4195607" y="6222584"/>
                </a:cubicBezTo>
                <a:close/>
                <a:moveTo>
                  <a:pt x="4122723" y="6151081"/>
                </a:moveTo>
                <a:cubicBezTo>
                  <a:pt x="4123356" y="6152930"/>
                  <a:pt x="4124624" y="6159094"/>
                  <a:pt x="4127159" y="6168957"/>
                </a:cubicBezTo>
                <a:cubicBezTo>
                  <a:pt x="4132229" y="6173888"/>
                  <a:pt x="4132229" y="6178819"/>
                  <a:pt x="4137299" y="6183750"/>
                </a:cubicBezTo>
                <a:cubicBezTo>
                  <a:pt x="4137299" y="6193613"/>
                  <a:pt x="4142369" y="6198544"/>
                  <a:pt x="4147440" y="6203475"/>
                </a:cubicBezTo>
                <a:lnTo>
                  <a:pt x="4163602" y="6230983"/>
                </a:lnTo>
                <a:lnTo>
                  <a:pt x="4161225" y="6230983"/>
                </a:lnTo>
                <a:lnTo>
                  <a:pt x="4142369" y="6203475"/>
                </a:lnTo>
                <a:cubicBezTo>
                  <a:pt x="4137299" y="6188682"/>
                  <a:pt x="4127159" y="6173888"/>
                  <a:pt x="4122089" y="6159094"/>
                </a:cubicBezTo>
                <a:cubicBezTo>
                  <a:pt x="4122089" y="6151697"/>
                  <a:pt x="4122089" y="6149232"/>
                  <a:pt x="4122723" y="6151081"/>
                </a:cubicBezTo>
                <a:close/>
                <a:moveTo>
                  <a:pt x="4078805" y="5936333"/>
                </a:moveTo>
                <a:lnTo>
                  <a:pt x="4095531" y="5954884"/>
                </a:lnTo>
                <a:lnTo>
                  <a:pt x="4096737" y="5956914"/>
                </a:lnTo>
                <a:close/>
                <a:moveTo>
                  <a:pt x="4025755" y="5878015"/>
                </a:moveTo>
                <a:cubicBezTo>
                  <a:pt x="4021952" y="5870618"/>
                  <a:pt x="4046669" y="5899281"/>
                  <a:pt x="4072099" y="5928637"/>
                </a:cubicBezTo>
                <a:lnTo>
                  <a:pt x="4078805" y="5936333"/>
                </a:lnTo>
                <a:lnTo>
                  <a:pt x="4065682" y="5921779"/>
                </a:lnTo>
                <a:cubicBezTo>
                  <a:pt x="4052373" y="5907602"/>
                  <a:pt x="4038430" y="5892809"/>
                  <a:pt x="4025755" y="5878015"/>
                </a:cubicBezTo>
                <a:close/>
                <a:moveTo>
                  <a:pt x="1308117" y="5730078"/>
                </a:moveTo>
                <a:cubicBezTo>
                  <a:pt x="1313187" y="5730078"/>
                  <a:pt x="1313187" y="5730078"/>
                  <a:pt x="1313187" y="5730078"/>
                </a:cubicBezTo>
                <a:cubicBezTo>
                  <a:pt x="1308117" y="5735009"/>
                  <a:pt x="1308117" y="5739941"/>
                  <a:pt x="1303047" y="5744872"/>
                </a:cubicBezTo>
                <a:cubicBezTo>
                  <a:pt x="1308117" y="5739941"/>
                  <a:pt x="1303047" y="5735009"/>
                  <a:pt x="1308117" y="5730078"/>
                </a:cubicBezTo>
                <a:close/>
                <a:moveTo>
                  <a:pt x="1409522" y="5691450"/>
                </a:moveTo>
                <a:lnTo>
                  <a:pt x="1399381" y="5695560"/>
                </a:lnTo>
                <a:lnTo>
                  <a:pt x="1384170" y="5695560"/>
                </a:lnTo>
                <a:close/>
                <a:moveTo>
                  <a:pt x="1417919" y="5688625"/>
                </a:moveTo>
                <a:cubicBezTo>
                  <a:pt x="1418077" y="5688779"/>
                  <a:pt x="1417127" y="5689396"/>
                  <a:pt x="1414591" y="5690628"/>
                </a:cubicBezTo>
                <a:lnTo>
                  <a:pt x="1409522" y="5691450"/>
                </a:lnTo>
                <a:lnTo>
                  <a:pt x="1414592" y="5689396"/>
                </a:lnTo>
                <a:cubicBezTo>
                  <a:pt x="1416493" y="5688779"/>
                  <a:pt x="1417761" y="5688471"/>
                  <a:pt x="1417919" y="5688625"/>
                </a:cubicBezTo>
                <a:close/>
                <a:moveTo>
                  <a:pt x="1474076" y="5534414"/>
                </a:moveTo>
                <a:lnTo>
                  <a:pt x="1474536" y="5538884"/>
                </a:lnTo>
                <a:lnTo>
                  <a:pt x="1474396" y="5542908"/>
                </a:lnTo>
                <a:lnTo>
                  <a:pt x="1473533" y="5538993"/>
                </a:lnTo>
                <a:close/>
                <a:moveTo>
                  <a:pt x="1475059" y="5523859"/>
                </a:moveTo>
                <a:lnTo>
                  <a:pt x="1474948" y="5527070"/>
                </a:lnTo>
                <a:lnTo>
                  <a:pt x="1474076" y="5534414"/>
                </a:lnTo>
                <a:lnTo>
                  <a:pt x="1473398" y="5527814"/>
                </a:lnTo>
                <a:close/>
                <a:moveTo>
                  <a:pt x="3997372" y="5450371"/>
                </a:moveTo>
                <a:lnTo>
                  <a:pt x="3995967" y="5451464"/>
                </a:lnTo>
                <a:cubicBezTo>
                  <a:pt x="3994066" y="5453930"/>
                  <a:pt x="3992798" y="5456395"/>
                  <a:pt x="3990263" y="5458861"/>
                </a:cubicBezTo>
                <a:cubicBezTo>
                  <a:pt x="3985193" y="5463792"/>
                  <a:pt x="3980123" y="5468723"/>
                  <a:pt x="3975052" y="5473655"/>
                </a:cubicBezTo>
                <a:cubicBezTo>
                  <a:pt x="3969982" y="5478586"/>
                  <a:pt x="3964912" y="5488448"/>
                  <a:pt x="3959841" y="5493380"/>
                </a:cubicBezTo>
                <a:cubicBezTo>
                  <a:pt x="3954771" y="5503242"/>
                  <a:pt x="3954771" y="5508173"/>
                  <a:pt x="3949701" y="5508173"/>
                </a:cubicBezTo>
                <a:cubicBezTo>
                  <a:pt x="3944631" y="5518036"/>
                  <a:pt x="3944631" y="5518036"/>
                  <a:pt x="3949701" y="5503242"/>
                </a:cubicBezTo>
                <a:cubicBezTo>
                  <a:pt x="3961109" y="5488448"/>
                  <a:pt x="3969665" y="5470881"/>
                  <a:pt x="3990342" y="5454700"/>
                </a:cubicBezTo>
                <a:close/>
                <a:moveTo>
                  <a:pt x="4015614" y="5439136"/>
                </a:moveTo>
                <a:lnTo>
                  <a:pt x="3997372" y="5450371"/>
                </a:lnTo>
                <a:lnTo>
                  <a:pt x="4005473" y="5444067"/>
                </a:lnTo>
                <a:cubicBezTo>
                  <a:pt x="4010544" y="5444067"/>
                  <a:pt x="4015614" y="5439136"/>
                  <a:pt x="4015614" y="5439136"/>
                </a:cubicBezTo>
                <a:close/>
                <a:moveTo>
                  <a:pt x="4000403" y="5434205"/>
                </a:moveTo>
                <a:cubicBezTo>
                  <a:pt x="4000403" y="5434205"/>
                  <a:pt x="4005473" y="5434205"/>
                  <a:pt x="4005473" y="5434205"/>
                </a:cubicBezTo>
                <a:cubicBezTo>
                  <a:pt x="4010544" y="5434205"/>
                  <a:pt x="4010544" y="5434205"/>
                  <a:pt x="4015614" y="5439136"/>
                </a:cubicBezTo>
                <a:cubicBezTo>
                  <a:pt x="4010544" y="5434205"/>
                  <a:pt x="4005473" y="5434205"/>
                  <a:pt x="4000403" y="5434205"/>
                </a:cubicBezTo>
                <a:close/>
                <a:moveTo>
                  <a:pt x="3995333" y="5424342"/>
                </a:moveTo>
                <a:cubicBezTo>
                  <a:pt x="3985193" y="5429274"/>
                  <a:pt x="3980123" y="5434205"/>
                  <a:pt x="3975052" y="5439136"/>
                </a:cubicBezTo>
                <a:cubicBezTo>
                  <a:pt x="3969982" y="5444067"/>
                  <a:pt x="3969982" y="5444067"/>
                  <a:pt x="3964912" y="5448999"/>
                </a:cubicBezTo>
                <a:cubicBezTo>
                  <a:pt x="3959841" y="5453930"/>
                  <a:pt x="3959841" y="5453930"/>
                  <a:pt x="3954771" y="5458861"/>
                </a:cubicBezTo>
                <a:cubicBezTo>
                  <a:pt x="3959841" y="5453930"/>
                  <a:pt x="3964912" y="5444067"/>
                  <a:pt x="3995333" y="5424342"/>
                </a:cubicBezTo>
                <a:close/>
                <a:moveTo>
                  <a:pt x="4005473" y="5414480"/>
                </a:moveTo>
                <a:cubicBezTo>
                  <a:pt x="4010544" y="5414480"/>
                  <a:pt x="4010544" y="5414480"/>
                  <a:pt x="4010544" y="5414480"/>
                </a:cubicBezTo>
                <a:cubicBezTo>
                  <a:pt x="4005473" y="5419411"/>
                  <a:pt x="4005473" y="5419411"/>
                  <a:pt x="4005473" y="5419411"/>
                </a:cubicBezTo>
                <a:cubicBezTo>
                  <a:pt x="4000403" y="5419411"/>
                  <a:pt x="4000403" y="5419411"/>
                  <a:pt x="3995333" y="5424342"/>
                </a:cubicBezTo>
                <a:cubicBezTo>
                  <a:pt x="3995333" y="5419411"/>
                  <a:pt x="3995333" y="5419411"/>
                  <a:pt x="3995333" y="5419411"/>
                </a:cubicBezTo>
                <a:cubicBezTo>
                  <a:pt x="3995333" y="5419411"/>
                  <a:pt x="4000403" y="5419411"/>
                  <a:pt x="4000403" y="5419411"/>
                </a:cubicBezTo>
                <a:cubicBezTo>
                  <a:pt x="4005473" y="5414480"/>
                  <a:pt x="4005473" y="5414480"/>
                  <a:pt x="4005473" y="5414480"/>
                </a:cubicBezTo>
                <a:close/>
                <a:moveTo>
                  <a:pt x="4010544" y="5399686"/>
                </a:moveTo>
                <a:lnTo>
                  <a:pt x="4013586" y="5414480"/>
                </a:lnTo>
                <a:lnTo>
                  <a:pt x="4015614" y="5424342"/>
                </a:lnTo>
                <a:lnTo>
                  <a:pt x="4015614" y="5414480"/>
                </a:lnTo>
                <a:cubicBezTo>
                  <a:pt x="4010544" y="5409549"/>
                  <a:pt x="4010544" y="5404618"/>
                  <a:pt x="4010544" y="5399686"/>
                </a:cubicBezTo>
                <a:close/>
                <a:moveTo>
                  <a:pt x="3985193" y="5379961"/>
                </a:moveTo>
                <a:cubicBezTo>
                  <a:pt x="3985193" y="5384893"/>
                  <a:pt x="3995333" y="5409549"/>
                  <a:pt x="3995333" y="5419411"/>
                </a:cubicBezTo>
                <a:cubicBezTo>
                  <a:pt x="3990263" y="5409549"/>
                  <a:pt x="3985193" y="5394755"/>
                  <a:pt x="3985193" y="5379961"/>
                </a:cubicBezTo>
                <a:close/>
                <a:moveTo>
                  <a:pt x="239457" y="5186793"/>
                </a:moveTo>
                <a:lnTo>
                  <a:pt x="240127" y="5188205"/>
                </a:lnTo>
                <a:lnTo>
                  <a:pt x="240044" y="5188106"/>
                </a:lnTo>
                <a:close/>
                <a:moveTo>
                  <a:pt x="5673576" y="5019982"/>
                </a:moveTo>
                <a:cubicBezTo>
                  <a:pt x="5673576" y="5044638"/>
                  <a:pt x="5678646" y="5069295"/>
                  <a:pt x="5683717" y="5093951"/>
                </a:cubicBezTo>
                <a:cubicBezTo>
                  <a:pt x="5683717" y="5103813"/>
                  <a:pt x="5678646" y="5084088"/>
                  <a:pt x="5673576" y="5059432"/>
                </a:cubicBezTo>
                <a:cubicBezTo>
                  <a:pt x="5673576" y="5047104"/>
                  <a:pt x="5673576" y="5033543"/>
                  <a:pt x="5673576" y="5022448"/>
                </a:cubicBezTo>
                <a:close/>
                <a:moveTo>
                  <a:pt x="3755082" y="4980910"/>
                </a:moveTo>
                <a:lnTo>
                  <a:pt x="3772243" y="5010120"/>
                </a:lnTo>
                <a:cubicBezTo>
                  <a:pt x="3777314" y="5015051"/>
                  <a:pt x="3782384" y="5019982"/>
                  <a:pt x="3787454" y="5029845"/>
                </a:cubicBezTo>
                <a:cubicBezTo>
                  <a:pt x="3792524" y="5034776"/>
                  <a:pt x="3797595" y="5039707"/>
                  <a:pt x="3802665" y="5044638"/>
                </a:cubicBezTo>
                <a:cubicBezTo>
                  <a:pt x="3817875" y="5059432"/>
                  <a:pt x="3843227" y="5074226"/>
                  <a:pt x="3853367" y="5084088"/>
                </a:cubicBezTo>
                <a:cubicBezTo>
                  <a:pt x="3858437" y="5089019"/>
                  <a:pt x="3858437" y="5089019"/>
                  <a:pt x="3853367" y="5089019"/>
                </a:cubicBezTo>
                <a:cubicBezTo>
                  <a:pt x="3848297" y="5084088"/>
                  <a:pt x="3848297" y="5084088"/>
                  <a:pt x="3843227" y="5084088"/>
                </a:cubicBezTo>
                <a:cubicBezTo>
                  <a:pt x="3838156" y="5079157"/>
                  <a:pt x="3838156" y="5074226"/>
                  <a:pt x="3833086" y="5074226"/>
                </a:cubicBezTo>
                <a:cubicBezTo>
                  <a:pt x="3812805" y="5054501"/>
                  <a:pt x="3787454" y="5034776"/>
                  <a:pt x="3802665" y="5049570"/>
                </a:cubicBezTo>
                <a:cubicBezTo>
                  <a:pt x="3797595" y="5044638"/>
                  <a:pt x="3792524" y="5039707"/>
                  <a:pt x="3782384" y="5029845"/>
                </a:cubicBezTo>
                <a:cubicBezTo>
                  <a:pt x="3777314" y="5019982"/>
                  <a:pt x="3767173" y="5010120"/>
                  <a:pt x="3762103" y="5000258"/>
                </a:cubicBezTo>
                <a:close/>
                <a:moveTo>
                  <a:pt x="3738902" y="4929153"/>
                </a:moveTo>
                <a:lnTo>
                  <a:pt x="3741822" y="4941083"/>
                </a:lnTo>
                <a:cubicBezTo>
                  <a:pt x="3740554" y="4938617"/>
                  <a:pt x="3739604" y="4934610"/>
                  <a:pt x="3738970" y="4930142"/>
                </a:cubicBezTo>
                <a:close/>
                <a:moveTo>
                  <a:pt x="3735472" y="4926872"/>
                </a:moveTo>
                <a:lnTo>
                  <a:pt x="3741822" y="4944370"/>
                </a:lnTo>
                <a:lnTo>
                  <a:pt x="3755082" y="4980910"/>
                </a:lnTo>
                <a:lnTo>
                  <a:pt x="3751963" y="4975601"/>
                </a:lnTo>
                <a:cubicBezTo>
                  <a:pt x="3745625" y="4964506"/>
                  <a:pt x="3741188" y="4953411"/>
                  <a:pt x="3738178" y="4942701"/>
                </a:cubicBezTo>
                <a:close/>
                <a:moveTo>
                  <a:pt x="6653348" y="4814377"/>
                </a:moveTo>
                <a:lnTo>
                  <a:pt x="6653348" y="6085412"/>
                </a:lnTo>
                <a:lnTo>
                  <a:pt x="6641988" y="6099920"/>
                </a:lnTo>
                <a:cubicBezTo>
                  <a:pt x="6626777" y="6114713"/>
                  <a:pt x="6626777" y="6114713"/>
                  <a:pt x="6611567" y="6129507"/>
                </a:cubicBezTo>
                <a:cubicBezTo>
                  <a:pt x="6596356" y="6149232"/>
                  <a:pt x="6606496" y="6139369"/>
                  <a:pt x="6591285" y="6154163"/>
                </a:cubicBezTo>
                <a:cubicBezTo>
                  <a:pt x="6576075" y="6168957"/>
                  <a:pt x="6576075" y="6168957"/>
                  <a:pt x="6571005" y="6178819"/>
                </a:cubicBezTo>
                <a:cubicBezTo>
                  <a:pt x="6560864" y="6191147"/>
                  <a:pt x="6549456" y="6204708"/>
                  <a:pt x="6539316" y="6216420"/>
                </a:cubicBezTo>
                <a:lnTo>
                  <a:pt x="6526083" y="6230983"/>
                </a:lnTo>
                <a:lnTo>
                  <a:pt x="6522624" y="6230983"/>
                </a:lnTo>
                <a:lnTo>
                  <a:pt x="6535513" y="6218269"/>
                </a:lnTo>
                <a:cubicBezTo>
                  <a:pt x="6532978" y="6215803"/>
                  <a:pt x="6527908" y="6219502"/>
                  <a:pt x="6520936" y="6226282"/>
                </a:cubicBezTo>
                <a:lnTo>
                  <a:pt x="6516328" y="6230983"/>
                </a:lnTo>
                <a:lnTo>
                  <a:pt x="5555424" y="6230983"/>
                </a:lnTo>
                <a:lnTo>
                  <a:pt x="5567101" y="6223200"/>
                </a:lnTo>
                <a:cubicBezTo>
                  <a:pt x="5592453" y="6203475"/>
                  <a:pt x="5627944" y="6178819"/>
                  <a:pt x="5658365" y="6154163"/>
                </a:cubicBezTo>
                <a:cubicBezTo>
                  <a:pt x="5668505" y="6144301"/>
                  <a:pt x="5683717" y="6134438"/>
                  <a:pt x="5693857" y="6129507"/>
                </a:cubicBezTo>
                <a:cubicBezTo>
                  <a:pt x="5709067" y="6114713"/>
                  <a:pt x="5714137" y="6109782"/>
                  <a:pt x="5724278" y="6099920"/>
                </a:cubicBezTo>
                <a:cubicBezTo>
                  <a:pt x="5734419" y="6090057"/>
                  <a:pt x="5739489" y="6090057"/>
                  <a:pt x="5749629" y="6085126"/>
                </a:cubicBezTo>
                <a:cubicBezTo>
                  <a:pt x="5744559" y="6085126"/>
                  <a:pt x="5749629" y="6080195"/>
                  <a:pt x="5754699" y="6075264"/>
                </a:cubicBezTo>
                <a:cubicBezTo>
                  <a:pt x="5759769" y="6070332"/>
                  <a:pt x="5764840" y="6070332"/>
                  <a:pt x="5769910" y="6065401"/>
                </a:cubicBezTo>
                <a:cubicBezTo>
                  <a:pt x="5790191" y="6050607"/>
                  <a:pt x="5780051" y="6050607"/>
                  <a:pt x="5800331" y="6035814"/>
                </a:cubicBezTo>
                <a:cubicBezTo>
                  <a:pt x="5820612" y="6016089"/>
                  <a:pt x="5825683" y="6016089"/>
                  <a:pt x="5840893" y="6001295"/>
                </a:cubicBezTo>
                <a:cubicBezTo>
                  <a:pt x="5911876" y="5937189"/>
                  <a:pt x="5982859" y="5868152"/>
                  <a:pt x="6048772" y="5794184"/>
                </a:cubicBezTo>
                <a:cubicBezTo>
                  <a:pt x="6074123" y="5759665"/>
                  <a:pt x="6074123" y="5759665"/>
                  <a:pt x="6074123" y="5759665"/>
                </a:cubicBezTo>
                <a:cubicBezTo>
                  <a:pt x="6084263" y="5754734"/>
                  <a:pt x="6104545" y="5725147"/>
                  <a:pt x="6109615" y="5730078"/>
                </a:cubicBezTo>
                <a:cubicBezTo>
                  <a:pt x="6119755" y="5715284"/>
                  <a:pt x="6119755" y="5715284"/>
                  <a:pt x="6134966" y="5695560"/>
                </a:cubicBezTo>
                <a:cubicBezTo>
                  <a:pt x="6185668" y="5641316"/>
                  <a:pt x="6221159" y="5587073"/>
                  <a:pt x="6261721" y="5537761"/>
                </a:cubicBezTo>
                <a:cubicBezTo>
                  <a:pt x="6266791" y="5518036"/>
                  <a:pt x="6282002" y="5513104"/>
                  <a:pt x="6282002" y="5508173"/>
                </a:cubicBezTo>
                <a:cubicBezTo>
                  <a:pt x="6282002" y="5503242"/>
                  <a:pt x="6302283" y="5483517"/>
                  <a:pt x="6302283" y="5478586"/>
                </a:cubicBezTo>
                <a:cubicBezTo>
                  <a:pt x="6317493" y="5463792"/>
                  <a:pt x="6342845" y="5419411"/>
                  <a:pt x="6363125" y="5394755"/>
                </a:cubicBezTo>
                <a:cubicBezTo>
                  <a:pt x="6378337" y="5370099"/>
                  <a:pt x="6373266" y="5375030"/>
                  <a:pt x="6388477" y="5355305"/>
                </a:cubicBezTo>
                <a:cubicBezTo>
                  <a:pt x="6403687" y="5325718"/>
                  <a:pt x="6418898" y="5305993"/>
                  <a:pt x="6444249" y="5256681"/>
                </a:cubicBezTo>
                <a:cubicBezTo>
                  <a:pt x="6469601" y="5227094"/>
                  <a:pt x="6489881" y="5172850"/>
                  <a:pt x="6505092" y="5153125"/>
                </a:cubicBezTo>
                <a:cubicBezTo>
                  <a:pt x="6505092" y="5148194"/>
                  <a:pt x="6525373" y="5118607"/>
                  <a:pt x="6530443" y="5103813"/>
                </a:cubicBezTo>
                <a:cubicBezTo>
                  <a:pt x="6540583" y="5084088"/>
                  <a:pt x="6550724" y="5064363"/>
                  <a:pt x="6560865" y="5039707"/>
                </a:cubicBezTo>
                <a:close/>
                <a:moveTo>
                  <a:pt x="3762103" y="4733972"/>
                </a:moveTo>
                <a:lnTo>
                  <a:pt x="3762292" y="4734155"/>
                </a:lnTo>
                <a:lnTo>
                  <a:pt x="3761943" y="4735451"/>
                </a:lnTo>
                <a:close/>
                <a:moveTo>
                  <a:pt x="3746892" y="4664935"/>
                </a:moveTo>
                <a:lnTo>
                  <a:pt x="3764638" y="4686509"/>
                </a:lnTo>
                <a:lnTo>
                  <a:pt x="3767544" y="4691455"/>
                </a:lnTo>
                <a:lnTo>
                  <a:pt x="3770976" y="4708699"/>
                </a:lnTo>
                <a:cubicBezTo>
                  <a:pt x="3772243" y="4716712"/>
                  <a:pt x="3772243" y="4726575"/>
                  <a:pt x="3767173" y="4738903"/>
                </a:cubicBezTo>
                <a:lnTo>
                  <a:pt x="3762292" y="4734155"/>
                </a:lnTo>
                <a:lnTo>
                  <a:pt x="3765431" y="4722491"/>
                </a:lnTo>
                <a:cubicBezTo>
                  <a:pt x="3767807" y="4693597"/>
                  <a:pt x="3754498" y="4672331"/>
                  <a:pt x="3746892" y="4664935"/>
                </a:cubicBezTo>
                <a:close/>
                <a:moveTo>
                  <a:pt x="3802661" y="4659997"/>
                </a:moveTo>
                <a:lnTo>
                  <a:pt x="3802665" y="4660003"/>
                </a:lnTo>
                <a:lnTo>
                  <a:pt x="3802666" y="4660005"/>
                </a:lnTo>
                <a:close/>
                <a:moveTo>
                  <a:pt x="3787454" y="4650141"/>
                </a:moveTo>
                <a:cubicBezTo>
                  <a:pt x="3797595" y="4664935"/>
                  <a:pt x="3797595" y="4669866"/>
                  <a:pt x="3797595" y="4669866"/>
                </a:cubicBezTo>
                <a:cubicBezTo>
                  <a:pt x="3797595" y="4664935"/>
                  <a:pt x="3792524" y="4660003"/>
                  <a:pt x="3787454" y="4650141"/>
                </a:cubicBezTo>
                <a:close/>
                <a:moveTo>
                  <a:pt x="3594786" y="4635347"/>
                </a:moveTo>
                <a:cubicBezTo>
                  <a:pt x="3609997" y="4645210"/>
                  <a:pt x="3630277" y="4650141"/>
                  <a:pt x="3645488" y="4650141"/>
                </a:cubicBezTo>
                <a:lnTo>
                  <a:pt x="3640418" y="4650141"/>
                </a:lnTo>
                <a:cubicBezTo>
                  <a:pt x="3630277" y="4650141"/>
                  <a:pt x="3615067" y="4645210"/>
                  <a:pt x="3594786" y="4635347"/>
                </a:cubicBezTo>
                <a:close/>
                <a:moveTo>
                  <a:pt x="177458" y="4625485"/>
                </a:moveTo>
                <a:cubicBezTo>
                  <a:pt x="177458" y="4625485"/>
                  <a:pt x="178725" y="4627950"/>
                  <a:pt x="179993" y="4631649"/>
                </a:cubicBezTo>
                <a:lnTo>
                  <a:pt x="180500" y="4634362"/>
                </a:lnTo>
                <a:close/>
                <a:moveTo>
                  <a:pt x="3592467" y="4623814"/>
                </a:moveTo>
                <a:lnTo>
                  <a:pt x="3598841" y="4626471"/>
                </a:lnTo>
                <a:lnTo>
                  <a:pt x="3594786" y="4625485"/>
                </a:lnTo>
                <a:close/>
                <a:moveTo>
                  <a:pt x="3741822" y="4610691"/>
                </a:moveTo>
                <a:cubicBezTo>
                  <a:pt x="3757033" y="4610691"/>
                  <a:pt x="3772243" y="4615622"/>
                  <a:pt x="3787454" y="4630416"/>
                </a:cubicBezTo>
                <a:lnTo>
                  <a:pt x="3802661" y="4659997"/>
                </a:lnTo>
                <a:lnTo>
                  <a:pt x="3789356" y="4636580"/>
                </a:lnTo>
                <a:cubicBezTo>
                  <a:pt x="3783651" y="4630416"/>
                  <a:pt x="3777313" y="4625485"/>
                  <a:pt x="3772243" y="4620554"/>
                </a:cubicBezTo>
                <a:cubicBezTo>
                  <a:pt x="3757033" y="4615622"/>
                  <a:pt x="3746892" y="4610691"/>
                  <a:pt x="3741822" y="4610691"/>
                </a:cubicBezTo>
                <a:close/>
                <a:moveTo>
                  <a:pt x="3564365" y="4600829"/>
                </a:moveTo>
                <a:cubicBezTo>
                  <a:pt x="3566900" y="4605760"/>
                  <a:pt x="3571970" y="4609458"/>
                  <a:pt x="3577674" y="4613157"/>
                </a:cubicBezTo>
                <a:lnTo>
                  <a:pt x="3592467" y="4623814"/>
                </a:lnTo>
                <a:lnTo>
                  <a:pt x="3584645" y="4620554"/>
                </a:lnTo>
                <a:cubicBezTo>
                  <a:pt x="3574505" y="4615622"/>
                  <a:pt x="3569435" y="4605760"/>
                  <a:pt x="3564365" y="4600829"/>
                </a:cubicBezTo>
                <a:close/>
                <a:moveTo>
                  <a:pt x="3461692" y="4521313"/>
                </a:moveTo>
                <a:cubicBezTo>
                  <a:pt x="3468030" y="4521929"/>
                  <a:pt x="3475636" y="4524395"/>
                  <a:pt x="3483241" y="4531792"/>
                </a:cubicBezTo>
                <a:cubicBezTo>
                  <a:pt x="3493381" y="4536723"/>
                  <a:pt x="3498451" y="4546585"/>
                  <a:pt x="3503522" y="4556448"/>
                </a:cubicBezTo>
                <a:cubicBezTo>
                  <a:pt x="3508592" y="4556448"/>
                  <a:pt x="3513662" y="4571241"/>
                  <a:pt x="3523803" y="4581104"/>
                </a:cubicBezTo>
                <a:cubicBezTo>
                  <a:pt x="3533943" y="4590966"/>
                  <a:pt x="3539013" y="4605760"/>
                  <a:pt x="3554224" y="4615622"/>
                </a:cubicBezTo>
                <a:cubicBezTo>
                  <a:pt x="3564365" y="4625485"/>
                  <a:pt x="3579575" y="4630416"/>
                  <a:pt x="3594786" y="4640278"/>
                </a:cubicBezTo>
                <a:cubicBezTo>
                  <a:pt x="3604926" y="4645210"/>
                  <a:pt x="3620137" y="4650141"/>
                  <a:pt x="3630277" y="4650141"/>
                </a:cubicBezTo>
                <a:cubicBezTo>
                  <a:pt x="3645488" y="4650141"/>
                  <a:pt x="3650558" y="4655072"/>
                  <a:pt x="3660699" y="4655072"/>
                </a:cubicBezTo>
                <a:lnTo>
                  <a:pt x="3655629" y="4655072"/>
                </a:lnTo>
                <a:cubicBezTo>
                  <a:pt x="3640418" y="4655072"/>
                  <a:pt x="3625207" y="4655072"/>
                  <a:pt x="3615067" y="4650141"/>
                </a:cubicBezTo>
                <a:cubicBezTo>
                  <a:pt x="3594786" y="4645210"/>
                  <a:pt x="3584645" y="4640278"/>
                  <a:pt x="3589715" y="4645210"/>
                </a:cubicBezTo>
                <a:cubicBezTo>
                  <a:pt x="3579575" y="4640278"/>
                  <a:pt x="3569435" y="4630416"/>
                  <a:pt x="3559294" y="4625485"/>
                </a:cubicBezTo>
                <a:cubicBezTo>
                  <a:pt x="3554224" y="4620554"/>
                  <a:pt x="3544083" y="4610691"/>
                  <a:pt x="3539013" y="4605760"/>
                </a:cubicBezTo>
                <a:cubicBezTo>
                  <a:pt x="3533943" y="4600829"/>
                  <a:pt x="3528873" y="4595897"/>
                  <a:pt x="3523803" y="4590966"/>
                </a:cubicBezTo>
                <a:cubicBezTo>
                  <a:pt x="3518733" y="4581104"/>
                  <a:pt x="3518733" y="4576173"/>
                  <a:pt x="3513662" y="4571241"/>
                </a:cubicBezTo>
                <a:cubicBezTo>
                  <a:pt x="3508592" y="4566310"/>
                  <a:pt x="3508592" y="4566310"/>
                  <a:pt x="3503522" y="4561379"/>
                </a:cubicBezTo>
                <a:cubicBezTo>
                  <a:pt x="3503522" y="4556448"/>
                  <a:pt x="3503522" y="4556448"/>
                  <a:pt x="3498451" y="4556448"/>
                </a:cubicBezTo>
                <a:cubicBezTo>
                  <a:pt x="3498451" y="4551516"/>
                  <a:pt x="3498451" y="4546585"/>
                  <a:pt x="3493381" y="4546585"/>
                </a:cubicBezTo>
                <a:cubicBezTo>
                  <a:pt x="3483241" y="4531792"/>
                  <a:pt x="3473101" y="4521929"/>
                  <a:pt x="3447749" y="4521929"/>
                </a:cubicBezTo>
                <a:cubicBezTo>
                  <a:pt x="3450284" y="4521929"/>
                  <a:pt x="3455354" y="4520696"/>
                  <a:pt x="3461692" y="4521313"/>
                </a:cubicBezTo>
                <a:close/>
                <a:moveTo>
                  <a:pt x="0" y="4497273"/>
                </a:moveTo>
                <a:cubicBezTo>
                  <a:pt x="10141" y="4521929"/>
                  <a:pt x="20281" y="4595897"/>
                  <a:pt x="25351" y="4610691"/>
                </a:cubicBezTo>
                <a:cubicBezTo>
                  <a:pt x="30422" y="4630416"/>
                  <a:pt x="30422" y="4630416"/>
                  <a:pt x="35492" y="4650141"/>
                </a:cubicBezTo>
                <a:cubicBezTo>
                  <a:pt x="40562" y="4674797"/>
                  <a:pt x="50702" y="4704384"/>
                  <a:pt x="55773" y="4729040"/>
                </a:cubicBezTo>
                <a:cubicBezTo>
                  <a:pt x="65913" y="4758628"/>
                  <a:pt x="60843" y="4758628"/>
                  <a:pt x="70983" y="4778353"/>
                </a:cubicBezTo>
                <a:cubicBezTo>
                  <a:pt x="91264" y="4852321"/>
                  <a:pt x="126756" y="4941083"/>
                  <a:pt x="157177" y="5029845"/>
                </a:cubicBezTo>
                <a:cubicBezTo>
                  <a:pt x="172388" y="5074226"/>
                  <a:pt x="187598" y="5118607"/>
                  <a:pt x="207879" y="5158057"/>
                </a:cubicBezTo>
                <a:cubicBezTo>
                  <a:pt x="223090" y="5202438"/>
                  <a:pt x="243371" y="5236956"/>
                  <a:pt x="258581" y="5261612"/>
                </a:cubicBezTo>
                <a:cubicBezTo>
                  <a:pt x="268722" y="5291199"/>
                  <a:pt x="278862" y="5315856"/>
                  <a:pt x="289003" y="5335580"/>
                </a:cubicBezTo>
                <a:cubicBezTo>
                  <a:pt x="299143" y="5355305"/>
                  <a:pt x="309284" y="5370099"/>
                  <a:pt x="319424" y="5394755"/>
                </a:cubicBezTo>
                <a:cubicBezTo>
                  <a:pt x="339705" y="5424342"/>
                  <a:pt x="344775" y="5439136"/>
                  <a:pt x="365056" y="5478586"/>
                </a:cubicBezTo>
                <a:cubicBezTo>
                  <a:pt x="375196" y="5498311"/>
                  <a:pt x="375196" y="5508173"/>
                  <a:pt x="390407" y="5522967"/>
                </a:cubicBezTo>
                <a:cubicBezTo>
                  <a:pt x="385337" y="5527898"/>
                  <a:pt x="400548" y="5547623"/>
                  <a:pt x="405618" y="5562417"/>
                </a:cubicBezTo>
                <a:cubicBezTo>
                  <a:pt x="405618" y="5557485"/>
                  <a:pt x="405618" y="5557485"/>
                  <a:pt x="400548" y="5542692"/>
                </a:cubicBezTo>
                <a:cubicBezTo>
                  <a:pt x="405618" y="5542692"/>
                  <a:pt x="420828" y="5582141"/>
                  <a:pt x="425899" y="5587073"/>
                </a:cubicBezTo>
                <a:cubicBezTo>
                  <a:pt x="430969" y="5596935"/>
                  <a:pt x="436039" y="5601866"/>
                  <a:pt x="446180" y="5621591"/>
                </a:cubicBezTo>
                <a:cubicBezTo>
                  <a:pt x="466460" y="5661041"/>
                  <a:pt x="476601" y="5665972"/>
                  <a:pt x="496882" y="5700491"/>
                </a:cubicBezTo>
                <a:cubicBezTo>
                  <a:pt x="517163" y="5735009"/>
                  <a:pt x="537444" y="5759665"/>
                  <a:pt x="552654" y="5784322"/>
                </a:cubicBezTo>
                <a:cubicBezTo>
                  <a:pt x="567865" y="5808978"/>
                  <a:pt x="583075" y="5828702"/>
                  <a:pt x="593216" y="5848427"/>
                </a:cubicBezTo>
                <a:cubicBezTo>
                  <a:pt x="608427" y="5868152"/>
                  <a:pt x="613497" y="5863221"/>
                  <a:pt x="628707" y="5887877"/>
                </a:cubicBezTo>
                <a:cubicBezTo>
                  <a:pt x="648988" y="5917464"/>
                  <a:pt x="648988" y="5927327"/>
                  <a:pt x="664199" y="5937189"/>
                </a:cubicBezTo>
                <a:cubicBezTo>
                  <a:pt x="669269" y="5947052"/>
                  <a:pt x="709831" y="5991433"/>
                  <a:pt x="709831" y="5996364"/>
                </a:cubicBezTo>
                <a:cubicBezTo>
                  <a:pt x="725042" y="6016089"/>
                  <a:pt x="725042" y="6021020"/>
                  <a:pt x="745323" y="6035814"/>
                </a:cubicBezTo>
                <a:cubicBezTo>
                  <a:pt x="750393" y="6045676"/>
                  <a:pt x="760533" y="6060470"/>
                  <a:pt x="770674" y="6070332"/>
                </a:cubicBezTo>
                <a:cubicBezTo>
                  <a:pt x="801095" y="6104851"/>
                  <a:pt x="785884" y="6090057"/>
                  <a:pt x="811235" y="6114713"/>
                </a:cubicBezTo>
                <a:cubicBezTo>
                  <a:pt x="851797" y="6159094"/>
                  <a:pt x="872078" y="6188682"/>
                  <a:pt x="907570" y="6228131"/>
                </a:cubicBezTo>
                <a:lnTo>
                  <a:pt x="911089" y="6230983"/>
                </a:lnTo>
                <a:lnTo>
                  <a:pt x="868932" y="6230983"/>
                </a:lnTo>
                <a:lnTo>
                  <a:pt x="851797" y="6213338"/>
                </a:lnTo>
                <a:cubicBezTo>
                  <a:pt x="801095" y="6149232"/>
                  <a:pt x="745323" y="6090057"/>
                  <a:pt x="699691" y="6030883"/>
                </a:cubicBezTo>
                <a:cubicBezTo>
                  <a:pt x="679410" y="6006226"/>
                  <a:pt x="679410" y="6006226"/>
                  <a:pt x="679410" y="6006226"/>
                </a:cubicBezTo>
                <a:cubicBezTo>
                  <a:pt x="669269" y="6001295"/>
                  <a:pt x="669269" y="5996364"/>
                  <a:pt x="664199" y="5991433"/>
                </a:cubicBezTo>
                <a:cubicBezTo>
                  <a:pt x="660397" y="5987734"/>
                  <a:pt x="655960" y="5982495"/>
                  <a:pt x="651365" y="5976716"/>
                </a:cubicBezTo>
                <a:lnTo>
                  <a:pt x="648074" y="5972430"/>
                </a:lnTo>
                <a:lnTo>
                  <a:pt x="647800" y="5971169"/>
                </a:lnTo>
                <a:lnTo>
                  <a:pt x="644557" y="5967850"/>
                </a:lnTo>
                <a:lnTo>
                  <a:pt x="637581" y="5958763"/>
                </a:lnTo>
                <a:cubicBezTo>
                  <a:pt x="628708" y="5947052"/>
                  <a:pt x="621102" y="5937189"/>
                  <a:pt x="618567" y="5937189"/>
                </a:cubicBezTo>
                <a:cubicBezTo>
                  <a:pt x="616032" y="5939655"/>
                  <a:pt x="626173" y="5949517"/>
                  <a:pt x="635679" y="5958764"/>
                </a:cubicBezTo>
                <a:lnTo>
                  <a:pt x="644557" y="5967850"/>
                </a:lnTo>
                <a:lnTo>
                  <a:pt x="648074" y="5972430"/>
                </a:lnTo>
                <a:lnTo>
                  <a:pt x="648988" y="5976639"/>
                </a:lnTo>
                <a:cubicBezTo>
                  <a:pt x="674339" y="6006226"/>
                  <a:pt x="704761" y="6045676"/>
                  <a:pt x="730112" y="6075264"/>
                </a:cubicBezTo>
                <a:cubicBezTo>
                  <a:pt x="730112" y="6080195"/>
                  <a:pt x="735182" y="6085126"/>
                  <a:pt x="725042" y="6080195"/>
                </a:cubicBezTo>
                <a:cubicBezTo>
                  <a:pt x="735182" y="6094988"/>
                  <a:pt x="745323" y="6104851"/>
                  <a:pt x="750393" y="6109782"/>
                </a:cubicBezTo>
                <a:cubicBezTo>
                  <a:pt x="740252" y="6109782"/>
                  <a:pt x="760533" y="6129507"/>
                  <a:pt x="765603" y="6139369"/>
                </a:cubicBezTo>
                <a:cubicBezTo>
                  <a:pt x="760533" y="6144301"/>
                  <a:pt x="760533" y="6144301"/>
                  <a:pt x="760533" y="6144301"/>
                </a:cubicBezTo>
                <a:cubicBezTo>
                  <a:pt x="783349" y="6168957"/>
                  <a:pt x="802363" y="6188682"/>
                  <a:pt x="823911" y="6210256"/>
                </a:cubicBezTo>
                <a:lnTo>
                  <a:pt x="844891" y="6230983"/>
                </a:lnTo>
                <a:lnTo>
                  <a:pt x="831425" y="6230983"/>
                </a:lnTo>
                <a:lnTo>
                  <a:pt x="816306" y="6213338"/>
                </a:lnTo>
                <a:cubicBezTo>
                  <a:pt x="796025" y="6188682"/>
                  <a:pt x="780814" y="6168957"/>
                  <a:pt x="770674" y="6164025"/>
                </a:cubicBezTo>
                <a:cubicBezTo>
                  <a:pt x="755463" y="6144301"/>
                  <a:pt x="755463" y="6139369"/>
                  <a:pt x="735182" y="6114713"/>
                </a:cubicBezTo>
                <a:cubicBezTo>
                  <a:pt x="704761" y="6075264"/>
                  <a:pt x="659129" y="6030883"/>
                  <a:pt x="628707" y="5991433"/>
                </a:cubicBezTo>
                <a:cubicBezTo>
                  <a:pt x="638848" y="5986502"/>
                  <a:pt x="638848" y="5986502"/>
                  <a:pt x="638848" y="5986502"/>
                </a:cubicBezTo>
                <a:cubicBezTo>
                  <a:pt x="638848" y="5966777"/>
                  <a:pt x="562795" y="5878015"/>
                  <a:pt x="562795" y="5858290"/>
                </a:cubicBezTo>
                <a:cubicBezTo>
                  <a:pt x="532373" y="5828702"/>
                  <a:pt x="557724" y="5843496"/>
                  <a:pt x="527303" y="5804046"/>
                </a:cubicBezTo>
                <a:cubicBezTo>
                  <a:pt x="501952" y="5769528"/>
                  <a:pt x="547584" y="5848427"/>
                  <a:pt x="517163" y="5799115"/>
                </a:cubicBezTo>
                <a:cubicBezTo>
                  <a:pt x="496882" y="5774459"/>
                  <a:pt x="512092" y="5789253"/>
                  <a:pt x="517163" y="5789253"/>
                </a:cubicBezTo>
                <a:cubicBezTo>
                  <a:pt x="476601" y="5725147"/>
                  <a:pt x="430969" y="5661041"/>
                  <a:pt x="390407" y="5592004"/>
                </a:cubicBezTo>
                <a:cubicBezTo>
                  <a:pt x="375196" y="5557485"/>
                  <a:pt x="354916" y="5527898"/>
                  <a:pt x="334635" y="5493380"/>
                </a:cubicBezTo>
                <a:cubicBezTo>
                  <a:pt x="278862" y="5389824"/>
                  <a:pt x="278862" y="5389824"/>
                  <a:pt x="278862" y="5389824"/>
                </a:cubicBezTo>
                <a:cubicBezTo>
                  <a:pt x="273792" y="5375030"/>
                  <a:pt x="263652" y="5355305"/>
                  <a:pt x="253511" y="5340512"/>
                </a:cubicBezTo>
                <a:cubicBezTo>
                  <a:pt x="248441" y="5325718"/>
                  <a:pt x="238301" y="5305993"/>
                  <a:pt x="233230" y="5286268"/>
                </a:cubicBezTo>
                <a:cubicBezTo>
                  <a:pt x="218020" y="5251750"/>
                  <a:pt x="202809" y="5217231"/>
                  <a:pt x="187598" y="5182713"/>
                </a:cubicBezTo>
                <a:cubicBezTo>
                  <a:pt x="172388" y="5148194"/>
                  <a:pt x="157177" y="5113676"/>
                  <a:pt x="141966" y="5079157"/>
                </a:cubicBezTo>
                <a:cubicBezTo>
                  <a:pt x="131826" y="5039707"/>
                  <a:pt x="116615" y="5010120"/>
                  <a:pt x="106475" y="4975601"/>
                </a:cubicBezTo>
                <a:cubicBezTo>
                  <a:pt x="101405" y="4960808"/>
                  <a:pt x="101405" y="4950945"/>
                  <a:pt x="96334" y="4936152"/>
                </a:cubicBezTo>
                <a:cubicBezTo>
                  <a:pt x="91264" y="4926289"/>
                  <a:pt x="86194" y="4906564"/>
                  <a:pt x="86194" y="4906564"/>
                </a:cubicBezTo>
                <a:cubicBezTo>
                  <a:pt x="96334" y="4926289"/>
                  <a:pt x="106475" y="4970670"/>
                  <a:pt x="111545" y="4975601"/>
                </a:cubicBezTo>
                <a:cubicBezTo>
                  <a:pt x="121686" y="5000258"/>
                  <a:pt x="116615" y="4995326"/>
                  <a:pt x="121686" y="5015051"/>
                </a:cubicBezTo>
                <a:cubicBezTo>
                  <a:pt x="131826" y="5029845"/>
                  <a:pt x="147037" y="5079157"/>
                  <a:pt x="162247" y="5108744"/>
                </a:cubicBezTo>
                <a:cubicBezTo>
                  <a:pt x="177458" y="5143263"/>
                  <a:pt x="187598" y="5172850"/>
                  <a:pt x="207879" y="5217231"/>
                </a:cubicBezTo>
                <a:cubicBezTo>
                  <a:pt x="207879" y="5217231"/>
                  <a:pt x="207879" y="5207369"/>
                  <a:pt x="197739" y="5187644"/>
                </a:cubicBezTo>
                <a:cubicBezTo>
                  <a:pt x="197739" y="5182713"/>
                  <a:pt x="187598" y="5162988"/>
                  <a:pt x="182528" y="5148194"/>
                </a:cubicBezTo>
                <a:cubicBezTo>
                  <a:pt x="167317" y="5113676"/>
                  <a:pt x="157177" y="5084088"/>
                  <a:pt x="141966" y="5049570"/>
                </a:cubicBezTo>
                <a:cubicBezTo>
                  <a:pt x="131826" y="5015051"/>
                  <a:pt x="106475" y="4955877"/>
                  <a:pt x="101405" y="4921358"/>
                </a:cubicBezTo>
                <a:cubicBezTo>
                  <a:pt x="60843" y="4827665"/>
                  <a:pt x="50702" y="4758628"/>
                  <a:pt x="30422" y="4674797"/>
                </a:cubicBezTo>
                <a:cubicBezTo>
                  <a:pt x="35492" y="4679728"/>
                  <a:pt x="50702" y="4743834"/>
                  <a:pt x="50702" y="4753696"/>
                </a:cubicBezTo>
                <a:cubicBezTo>
                  <a:pt x="55773" y="4773421"/>
                  <a:pt x="60843" y="4793146"/>
                  <a:pt x="70983" y="4812871"/>
                </a:cubicBezTo>
                <a:cubicBezTo>
                  <a:pt x="76054" y="4837527"/>
                  <a:pt x="81124" y="4857252"/>
                  <a:pt x="91264" y="4891771"/>
                </a:cubicBezTo>
                <a:cubicBezTo>
                  <a:pt x="101405" y="4916427"/>
                  <a:pt x="106475" y="4936152"/>
                  <a:pt x="116615" y="4970670"/>
                </a:cubicBezTo>
                <a:cubicBezTo>
                  <a:pt x="116615" y="4975601"/>
                  <a:pt x="126756" y="4985464"/>
                  <a:pt x="121686" y="4990395"/>
                </a:cubicBezTo>
                <a:cubicBezTo>
                  <a:pt x="126756" y="5005189"/>
                  <a:pt x="136896" y="5029845"/>
                  <a:pt x="141966" y="5029845"/>
                </a:cubicBezTo>
                <a:cubicBezTo>
                  <a:pt x="141966" y="5034776"/>
                  <a:pt x="157177" y="5069295"/>
                  <a:pt x="152107" y="5069295"/>
                </a:cubicBezTo>
                <a:cubicBezTo>
                  <a:pt x="167317" y="5093951"/>
                  <a:pt x="192669" y="5158057"/>
                  <a:pt x="202809" y="5187644"/>
                </a:cubicBezTo>
                <a:cubicBezTo>
                  <a:pt x="212949" y="5197506"/>
                  <a:pt x="177458" y="5138332"/>
                  <a:pt x="187598" y="5133400"/>
                </a:cubicBezTo>
                <a:cubicBezTo>
                  <a:pt x="172388" y="5108744"/>
                  <a:pt x="157177" y="5074226"/>
                  <a:pt x="157177" y="5059432"/>
                </a:cubicBezTo>
                <a:cubicBezTo>
                  <a:pt x="136896" y="5010120"/>
                  <a:pt x="136896" y="5010120"/>
                  <a:pt x="136896" y="5010120"/>
                </a:cubicBezTo>
                <a:cubicBezTo>
                  <a:pt x="131826" y="4995326"/>
                  <a:pt x="131826" y="4985464"/>
                  <a:pt x="126756" y="4980533"/>
                </a:cubicBezTo>
                <a:cubicBezTo>
                  <a:pt x="121686" y="4955877"/>
                  <a:pt x="111545" y="4931220"/>
                  <a:pt x="101405" y="4911496"/>
                </a:cubicBezTo>
                <a:cubicBezTo>
                  <a:pt x="96334" y="4896702"/>
                  <a:pt x="96334" y="4886839"/>
                  <a:pt x="96334" y="4881908"/>
                </a:cubicBezTo>
                <a:cubicBezTo>
                  <a:pt x="91264" y="4862183"/>
                  <a:pt x="86194" y="4847390"/>
                  <a:pt x="76054" y="4832596"/>
                </a:cubicBezTo>
                <a:cubicBezTo>
                  <a:pt x="76054" y="4812871"/>
                  <a:pt x="70983" y="4798077"/>
                  <a:pt x="65913" y="4783284"/>
                </a:cubicBezTo>
                <a:cubicBezTo>
                  <a:pt x="55773" y="4748765"/>
                  <a:pt x="45632" y="4719178"/>
                  <a:pt x="40562" y="4689591"/>
                </a:cubicBezTo>
                <a:cubicBezTo>
                  <a:pt x="25351" y="4625485"/>
                  <a:pt x="15211" y="4566310"/>
                  <a:pt x="0" y="4497273"/>
                </a:cubicBezTo>
                <a:close/>
                <a:moveTo>
                  <a:pt x="15211" y="4482479"/>
                </a:moveTo>
                <a:cubicBezTo>
                  <a:pt x="20281" y="4497273"/>
                  <a:pt x="25351" y="4512067"/>
                  <a:pt x="25351" y="4526860"/>
                </a:cubicBezTo>
                <a:cubicBezTo>
                  <a:pt x="30422" y="4541654"/>
                  <a:pt x="30422" y="4516998"/>
                  <a:pt x="30422" y="4531792"/>
                </a:cubicBezTo>
                <a:cubicBezTo>
                  <a:pt x="40562" y="4576173"/>
                  <a:pt x="55773" y="4625485"/>
                  <a:pt x="60843" y="4655072"/>
                </a:cubicBezTo>
                <a:cubicBezTo>
                  <a:pt x="65913" y="4689591"/>
                  <a:pt x="70983" y="4689591"/>
                  <a:pt x="81124" y="4724109"/>
                </a:cubicBezTo>
                <a:cubicBezTo>
                  <a:pt x="91264" y="4758628"/>
                  <a:pt x="101405" y="4798077"/>
                  <a:pt x="111545" y="4832596"/>
                </a:cubicBezTo>
                <a:cubicBezTo>
                  <a:pt x="121686" y="4867115"/>
                  <a:pt x="131826" y="4901633"/>
                  <a:pt x="141966" y="4931220"/>
                </a:cubicBezTo>
                <a:cubicBezTo>
                  <a:pt x="141966" y="4936152"/>
                  <a:pt x="157177" y="4970670"/>
                  <a:pt x="157177" y="4980533"/>
                </a:cubicBezTo>
                <a:cubicBezTo>
                  <a:pt x="187598" y="5059432"/>
                  <a:pt x="218020" y="5128469"/>
                  <a:pt x="233230" y="5172850"/>
                </a:cubicBezTo>
                <a:lnTo>
                  <a:pt x="239457" y="5186793"/>
                </a:lnTo>
                <a:lnTo>
                  <a:pt x="231963" y="5171001"/>
                </a:lnTo>
                <a:cubicBezTo>
                  <a:pt x="228160" y="5162988"/>
                  <a:pt x="228160" y="5162988"/>
                  <a:pt x="228160" y="5162988"/>
                </a:cubicBezTo>
                <a:cubicBezTo>
                  <a:pt x="197739" y="5093951"/>
                  <a:pt x="197739" y="5093951"/>
                  <a:pt x="197739" y="5093951"/>
                </a:cubicBezTo>
                <a:cubicBezTo>
                  <a:pt x="177458" y="5039707"/>
                  <a:pt x="167317" y="5010120"/>
                  <a:pt x="152107" y="4970670"/>
                </a:cubicBezTo>
                <a:cubicBezTo>
                  <a:pt x="141966" y="4946014"/>
                  <a:pt x="136896" y="4931220"/>
                  <a:pt x="136896" y="4921358"/>
                </a:cubicBezTo>
                <a:cubicBezTo>
                  <a:pt x="121686" y="4891771"/>
                  <a:pt x="111545" y="4847390"/>
                  <a:pt x="101405" y="4822734"/>
                </a:cubicBezTo>
                <a:cubicBezTo>
                  <a:pt x="60843" y="4684659"/>
                  <a:pt x="60843" y="4684659"/>
                  <a:pt x="60843" y="4684659"/>
                </a:cubicBezTo>
                <a:cubicBezTo>
                  <a:pt x="55773" y="4655072"/>
                  <a:pt x="35492" y="4590966"/>
                  <a:pt x="35492" y="4566310"/>
                </a:cubicBezTo>
                <a:cubicBezTo>
                  <a:pt x="20281" y="4516998"/>
                  <a:pt x="20281" y="4516998"/>
                  <a:pt x="20281" y="4516998"/>
                </a:cubicBezTo>
                <a:cubicBezTo>
                  <a:pt x="15211" y="4487411"/>
                  <a:pt x="15211" y="4487411"/>
                  <a:pt x="15211" y="4487411"/>
                </a:cubicBezTo>
                <a:close/>
                <a:moveTo>
                  <a:pt x="157177" y="4477548"/>
                </a:moveTo>
                <a:lnTo>
                  <a:pt x="160968" y="4493981"/>
                </a:lnTo>
                <a:lnTo>
                  <a:pt x="160346" y="4491725"/>
                </a:lnTo>
                <a:cubicBezTo>
                  <a:pt x="158445" y="4483712"/>
                  <a:pt x="157177" y="4477548"/>
                  <a:pt x="157177" y="4477548"/>
                </a:cubicBezTo>
                <a:close/>
                <a:moveTo>
                  <a:pt x="343435" y="4391847"/>
                </a:moveTo>
                <a:lnTo>
                  <a:pt x="344775" y="4397416"/>
                </a:lnTo>
                <a:lnTo>
                  <a:pt x="345366" y="4399558"/>
                </a:lnTo>
                <a:lnTo>
                  <a:pt x="344775" y="4403580"/>
                </a:lnTo>
                <a:close/>
                <a:moveTo>
                  <a:pt x="340497" y="4373068"/>
                </a:moveTo>
                <a:cubicBezTo>
                  <a:pt x="340972" y="4374609"/>
                  <a:pt x="341606" y="4377691"/>
                  <a:pt x="342240" y="4381389"/>
                </a:cubicBezTo>
                <a:lnTo>
                  <a:pt x="343435" y="4391847"/>
                </a:lnTo>
                <a:lnTo>
                  <a:pt x="341289" y="4382930"/>
                </a:lnTo>
                <a:cubicBezTo>
                  <a:pt x="340339" y="4378616"/>
                  <a:pt x="339705" y="4375226"/>
                  <a:pt x="339705" y="4373993"/>
                </a:cubicBezTo>
                <a:cubicBezTo>
                  <a:pt x="339705" y="4371527"/>
                  <a:pt x="340022" y="4371527"/>
                  <a:pt x="340497" y="4373068"/>
                </a:cubicBezTo>
                <a:close/>
                <a:moveTo>
                  <a:pt x="213821" y="4347796"/>
                </a:moveTo>
                <a:cubicBezTo>
                  <a:pt x="214217" y="4349336"/>
                  <a:pt x="215485" y="4354268"/>
                  <a:pt x="218020" y="4364130"/>
                </a:cubicBezTo>
                <a:lnTo>
                  <a:pt x="218020" y="4364131"/>
                </a:lnTo>
                <a:lnTo>
                  <a:pt x="214851" y="4351802"/>
                </a:lnTo>
                <a:cubicBezTo>
                  <a:pt x="213900" y="4348104"/>
                  <a:pt x="213425" y="4346254"/>
                  <a:pt x="213821" y="4347796"/>
                </a:cubicBezTo>
                <a:close/>
                <a:moveTo>
                  <a:pt x="1034325" y="4255643"/>
                </a:moveTo>
                <a:cubicBezTo>
                  <a:pt x="1034325" y="4275368"/>
                  <a:pt x="1039395" y="4265506"/>
                  <a:pt x="1039395" y="4270437"/>
                </a:cubicBezTo>
                <a:cubicBezTo>
                  <a:pt x="1039395" y="4280299"/>
                  <a:pt x="1034325" y="4275368"/>
                  <a:pt x="1034325" y="4275368"/>
                </a:cubicBezTo>
                <a:cubicBezTo>
                  <a:pt x="1029255" y="4265506"/>
                  <a:pt x="1034325" y="4265506"/>
                  <a:pt x="1034325" y="4255643"/>
                </a:cubicBezTo>
                <a:close/>
                <a:moveTo>
                  <a:pt x="1039395" y="4245781"/>
                </a:moveTo>
                <a:cubicBezTo>
                  <a:pt x="1039395" y="4250712"/>
                  <a:pt x="1039395" y="4255643"/>
                  <a:pt x="1039395" y="4255643"/>
                </a:cubicBezTo>
                <a:cubicBezTo>
                  <a:pt x="1039395" y="4265506"/>
                  <a:pt x="1039395" y="4255643"/>
                  <a:pt x="1034325" y="4255643"/>
                </a:cubicBezTo>
                <a:cubicBezTo>
                  <a:pt x="1039395" y="4260574"/>
                  <a:pt x="1034325" y="4245781"/>
                  <a:pt x="1039395" y="4245781"/>
                </a:cubicBezTo>
                <a:close/>
                <a:moveTo>
                  <a:pt x="1981822" y="4100926"/>
                </a:moveTo>
                <a:lnTo>
                  <a:pt x="1982444" y="4102160"/>
                </a:lnTo>
                <a:lnTo>
                  <a:pt x="1977386" y="4102775"/>
                </a:lnTo>
                <a:cubicBezTo>
                  <a:pt x="1977386" y="4102775"/>
                  <a:pt x="1979921" y="4100310"/>
                  <a:pt x="1981822" y="4100926"/>
                </a:cubicBezTo>
                <a:close/>
                <a:moveTo>
                  <a:pt x="6128628" y="3752659"/>
                </a:moveTo>
                <a:cubicBezTo>
                  <a:pt x="6128628" y="3752659"/>
                  <a:pt x="6127044" y="3753275"/>
                  <a:pt x="6123241" y="3754816"/>
                </a:cubicBezTo>
                <a:lnTo>
                  <a:pt x="6111502" y="3759654"/>
                </a:lnTo>
                <a:lnTo>
                  <a:pt x="6114685" y="3757590"/>
                </a:lnTo>
                <a:cubicBezTo>
                  <a:pt x="6122290" y="3755125"/>
                  <a:pt x="6128628" y="3752659"/>
                  <a:pt x="6128628" y="3752659"/>
                </a:cubicBezTo>
                <a:close/>
                <a:moveTo>
                  <a:pt x="278862" y="3644172"/>
                </a:moveTo>
                <a:cubicBezTo>
                  <a:pt x="283933" y="3649103"/>
                  <a:pt x="283933" y="3668828"/>
                  <a:pt x="283933" y="3678690"/>
                </a:cubicBezTo>
                <a:cubicBezTo>
                  <a:pt x="278862" y="3693484"/>
                  <a:pt x="278862" y="3644172"/>
                  <a:pt x="278862" y="3644172"/>
                </a:cubicBezTo>
                <a:close/>
                <a:moveTo>
                  <a:pt x="6236370" y="3594860"/>
                </a:moveTo>
                <a:cubicBezTo>
                  <a:pt x="6195809" y="3639241"/>
                  <a:pt x="6150177" y="3683622"/>
                  <a:pt x="6134966" y="3688553"/>
                </a:cubicBezTo>
                <a:cubicBezTo>
                  <a:pt x="6180598" y="3644172"/>
                  <a:pt x="6211019" y="3614585"/>
                  <a:pt x="6236370" y="3594860"/>
                </a:cubicBezTo>
                <a:close/>
                <a:moveTo>
                  <a:pt x="309836" y="3507842"/>
                </a:moveTo>
                <a:lnTo>
                  <a:pt x="311819" y="3514111"/>
                </a:lnTo>
                <a:lnTo>
                  <a:pt x="312958" y="3512726"/>
                </a:lnTo>
                <a:lnTo>
                  <a:pt x="312644" y="3516435"/>
                </a:lnTo>
                <a:lnTo>
                  <a:pt x="311819" y="3519042"/>
                </a:lnTo>
                <a:cubicBezTo>
                  <a:pt x="310551" y="3523357"/>
                  <a:pt x="309284" y="3528288"/>
                  <a:pt x="309284" y="3530754"/>
                </a:cubicBezTo>
                <a:cubicBezTo>
                  <a:pt x="308016" y="3523357"/>
                  <a:pt x="308016" y="3517501"/>
                  <a:pt x="308650" y="3512570"/>
                </a:cubicBezTo>
                <a:close/>
                <a:moveTo>
                  <a:pt x="311215" y="3502341"/>
                </a:moveTo>
                <a:lnTo>
                  <a:pt x="309836" y="3507842"/>
                </a:lnTo>
                <a:lnTo>
                  <a:pt x="309284" y="3506098"/>
                </a:lnTo>
                <a:close/>
                <a:moveTo>
                  <a:pt x="6378654" y="3445305"/>
                </a:moveTo>
                <a:cubicBezTo>
                  <a:pt x="6379604" y="3444149"/>
                  <a:pt x="6379604" y="3444457"/>
                  <a:pt x="6378337" y="3446923"/>
                </a:cubicBezTo>
                <a:cubicBezTo>
                  <a:pt x="6347915" y="3491304"/>
                  <a:pt x="6327634" y="3506098"/>
                  <a:pt x="6322564" y="3520891"/>
                </a:cubicBezTo>
                <a:cubicBezTo>
                  <a:pt x="6276932" y="3575135"/>
                  <a:pt x="6347915" y="3486373"/>
                  <a:pt x="6317493" y="3515960"/>
                </a:cubicBezTo>
                <a:cubicBezTo>
                  <a:pt x="6261721" y="3580066"/>
                  <a:pt x="6246511" y="3594860"/>
                  <a:pt x="6241441" y="3604722"/>
                </a:cubicBezTo>
                <a:cubicBezTo>
                  <a:pt x="6236370" y="3614585"/>
                  <a:pt x="6241441" y="3609653"/>
                  <a:pt x="6226230" y="3624447"/>
                </a:cubicBezTo>
                <a:cubicBezTo>
                  <a:pt x="6145106" y="3708278"/>
                  <a:pt x="6221159" y="3619516"/>
                  <a:pt x="6221159" y="3619516"/>
                </a:cubicBezTo>
                <a:cubicBezTo>
                  <a:pt x="6276932" y="3555410"/>
                  <a:pt x="6282002" y="3560341"/>
                  <a:pt x="6337775" y="3491304"/>
                </a:cubicBezTo>
                <a:cubicBezTo>
                  <a:pt x="6327634" y="3511029"/>
                  <a:pt x="6337775" y="3496235"/>
                  <a:pt x="6352985" y="3476510"/>
                </a:cubicBezTo>
                <a:cubicBezTo>
                  <a:pt x="6364393" y="3465415"/>
                  <a:pt x="6375801" y="3448772"/>
                  <a:pt x="6378654" y="3445305"/>
                </a:cubicBezTo>
                <a:close/>
                <a:moveTo>
                  <a:pt x="481671" y="3180637"/>
                </a:moveTo>
                <a:lnTo>
                  <a:pt x="483573" y="3182486"/>
                </a:lnTo>
                <a:lnTo>
                  <a:pt x="481671" y="3183596"/>
                </a:lnTo>
                <a:lnTo>
                  <a:pt x="478291" y="3185569"/>
                </a:lnTo>
                <a:lnTo>
                  <a:pt x="476601" y="3185569"/>
                </a:lnTo>
                <a:cubicBezTo>
                  <a:pt x="471531" y="3190500"/>
                  <a:pt x="466460" y="3195431"/>
                  <a:pt x="461390" y="3195431"/>
                </a:cubicBezTo>
                <a:cubicBezTo>
                  <a:pt x="471531" y="3195431"/>
                  <a:pt x="476601" y="3190500"/>
                  <a:pt x="481671" y="3180637"/>
                </a:cubicBezTo>
                <a:close/>
                <a:moveTo>
                  <a:pt x="486741" y="3177350"/>
                </a:moveTo>
                <a:lnTo>
                  <a:pt x="486741" y="3180637"/>
                </a:lnTo>
                <a:cubicBezTo>
                  <a:pt x="486741" y="3180637"/>
                  <a:pt x="486741" y="3180637"/>
                  <a:pt x="481671" y="3180637"/>
                </a:cubicBezTo>
                <a:close/>
                <a:moveTo>
                  <a:pt x="496882" y="3170775"/>
                </a:moveTo>
                <a:cubicBezTo>
                  <a:pt x="496882" y="3170775"/>
                  <a:pt x="501952" y="3170775"/>
                  <a:pt x="501952" y="3180637"/>
                </a:cubicBezTo>
                <a:cubicBezTo>
                  <a:pt x="512092" y="3185569"/>
                  <a:pt x="507022" y="3175706"/>
                  <a:pt x="512092" y="3175706"/>
                </a:cubicBezTo>
                <a:cubicBezTo>
                  <a:pt x="517163" y="3180637"/>
                  <a:pt x="532373" y="3190500"/>
                  <a:pt x="527303" y="3190500"/>
                </a:cubicBezTo>
                <a:cubicBezTo>
                  <a:pt x="532373" y="3195431"/>
                  <a:pt x="537444" y="3200362"/>
                  <a:pt x="547584" y="3205293"/>
                </a:cubicBezTo>
                <a:cubicBezTo>
                  <a:pt x="552654" y="3210224"/>
                  <a:pt x="562795" y="3210224"/>
                  <a:pt x="567865" y="3215156"/>
                </a:cubicBezTo>
                <a:cubicBezTo>
                  <a:pt x="578005" y="3220087"/>
                  <a:pt x="588146" y="3225018"/>
                  <a:pt x="583075" y="3220087"/>
                </a:cubicBezTo>
                <a:cubicBezTo>
                  <a:pt x="562795" y="3205293"/>
                  <a:pt x="567865" y="3215156"/>
                  <a:pt x="547584" y="3200362"/>
                </a:cubicBezTo>
                <a:cubicBezTo>
                  <a:pt x="552654" y="3195431"/>
                  <a:pt x="522233" y="3175706"/>
                  <a:pt x="517163" y="3170775"/>
                </a:cubicBezTo>
                <a:cubicBezTo>
                  <a:pt x="527303" y="3175706"/>
                  <a:pt x="532373" y="3180637"/>
                  <a:pt x="542514" y="3185569"/>
                </a:cubicBezTo>
                <a:cubicBezTo>
                  <a:pt x="542514" y="3185569"/>
                  <a:pt x="547584" y="3190500"/>
                  <a:pt x="547584" y="3190500"/>
                </a:cubicBezTo>
                <a:cubicBezTo>
                  <a:pt x="552654" y="3195431"/>
                  <a:pt x="562795" y="3195431"/>
                  <a:pt x="567865" y="3200362"/>
                </a:cubicBezTo>
                <a:cubicBezTo>
                  <a:pt x="567865" y="3190500"/>
                  <a:pt x="557724" y="3185569"/>
                  <a:pt x="557724" y="3180637"/>
                </a:cubicBezTo>
                <a:cubicBezTo>
                  <a:pt x="572935" y="3195431"/>
                  <a:pt x="593216" y="3200362"/>
                  <a:pt x="618567" y="3225018"/>
                </a:cubicBezTo>
                <a:cubicBezTo>
                  <a:pt x="608427" y="3215156"/>
                  <a:pt x="618567" y="3225018"/>
                  <a:pt x="628707" y="3239812"/>
                </a:cubicBezTo>
                <a:cubicBezTo>
                  <a:pt x="633778" y="3249674"/>
                  <a:pt x="638848" y="3259537"/>
                  <a:pt x="638848" y="3264468"/>
                </a:cubicBezTo>
                <a:cubicBezTo>
                  <a:pt x="638848" y="3259537"/>
                  <a:pt x="643918" y="3259537"/>
                  <a:pt x="643918" y="3264468"/>
                </a:cubicBezTo>
                <a:cubicBezTo>
                  <a:pt x="648988" y="3269399"/>
                  <a:pt x="654059" y="3274330"/>
                  <a:pt x="659129" y="3289124"/>
                </a:cubicBezTo>
                <a:cubicBezTo>
                  <a:pt x="664199" y="3308849"/>
                  <a:pt x="669269" y="3328574"/>
                  <a:pt x="674339" y="3333505"/>
                </a:cubicBezTo>
                <a:cubicBezTo>
                  <a:pt x="679410" y="3348299"/>
                  <a:pt x="679410" y="3353230"/>
                  <a:pt x="679410" y="3353230"/>
                </a:cubicBezTo>
                <a:cubicBezTo>
                  <a:pt x="674339" y="3348299"/>
                  <a:pt x="674339" y="3348299"/>
                  <a:pt x="669269" y="3343367"/>
                </a:cubicBezTo>
                <a:cubicBezTo>
                  <a:pt x="679410" y="3348299"/>
                  <a:pt x="679410" y="3387749"/>
                  <a:pt x="684480" y="3392680"/>
                </a:cubicBezTo>
                <a:cubicBezTo>
                  <a:pt x="679410" y="3372955"/>
                  <a:pt x="679410" y="3363092"/>
                  <a:pt x="679410" y="3348299"/>
                </a:cubicBezTo>
                <a:cubicBezTo>
                  <a:pt x="679410" y="3338436"/>
                  <a:pt x="674339" y="3323643"/>
                  <a:pt x="674339" y="3313780"/>
                </a:cubicBezTo>
                <a:cubicBezTo>
                  <a:pt x="669269" y="3298986"/>
                  <a:pt x="664199" y="3284193"/>
                  <a:pt x="654059" y="3264468"/>
                </a:cubicBezTo>
                <a:cubicBezTo>
                  <a:pt x="654059" y="3264468"/>
                  <a:pt x="664199" y="3274330"/>
                  <a:pt x="664199" y="3269399"/>
                </a:cubicBezTo>
                <a:cubicBezTo>
                  <a:pt x="669269" y="3284193"/>
                  <a:pt x="674339" y="3303918"/>
                  <a:pt x="684480" y="3328574"/>
                </a:cubicBezTo>
                <a:cubicBezTo>
                  <a:pt x="684480" y="3338436"/>
                  <a:pt x="689550" y="3348299"/>
                  <a:pt x="689550" y="3358161"/>
                </a:cubicBezTo>
                <a:cubicBezTo>
                  <a:pt x="689550" y="3368024"/>
                  <a:pt x="694620" y="3372955"/>
                  <a:pt x="694620" y="3382817"/>
                </a:cubicBezTo>
                <a:cubicBezTo>
                  <a:pt x="684480" y="3392680"/>
                  <a:pt x="679410" y="3437061"/>
                  <a:pt x="694620" y="3486373"/>
                </a:cubicBezTo>
                <a:cubicBezTo>
                  <a:pt x="689550" y="3486373"/>
                  <a:pt x="684480" y="3466648"/>
                  <a:pt x="679410" y="3456785"/>
                </a:cubicBezTo>
                <a:cubicBezTo>
                  <a:pt x="674339" y="3466648"/>
                  <a:pt x="679410" y="3481442"/>
                  <a:pt x="679410" y="3501166"/>
                </a:cubicBezTo>
                <a:cubicBezTo>
                  <a:pt x="674339" y="3511029"/>
                  <a:pt x="674339" y="3530754"/>
                  <a:pt x="679410" y="3550479"/>
                </a:cubicBezTo>
                <a:cubicBezTo>
                  <a:pt x="684480" y="3565272"/>
                  <a:pt x="694620" y="3589928"/>
                  <a:pt x="699691" y="3609653"/>
                </a:cubicBezTo>
                <a:cubicBezTo>
                  <a:pt x="704761" y="3614585"/>
                  <a:pt x="704761" y="3609653"/>
                  <a:pt x="709831" y="3614585"/>
                </a:cubicBezTo>
                <a:cubicBezTo>
                  <a:pt x="709831" y="3609653"/>
                  <a:pt x="704761" y="3589928"/>
                  <a:pt x="709831" y="3594860"/>
                </a:cubicBezTo>
                <a:cubicBezTo>
                  <a:pt x="704761" y="3609653"/>
                  <a:pt x="730112" y="3654034"/>
                  <a:pt x="745323" y="3654034"/>
                </a:cubicBezTo>
                <a:cubicBezTo>
                  <a:pt x="750393" y="3663897"/>
                  <a:pt x="755463" y="3673759"/>
                  <a:pt x="765603" y="3683622"/>
                </a:cubicBezTo>
                <a:cubicBezTo>
                  <a:pt x="770674" y="3678690"/>
                  <a:pt x="755463" y="3663897"/>
                  <a:pt x="760533" y="3658965"/>
                </a:cubicBezTo>
                <a:cubicBezTo>
                  <a:pt x="770674" y="3673759"/>
                  <a:pt x="770674" y="3668828"/>
                  <a:pt x="780814" y="3683622"/>
                </a:cubicBezTo>
                <a:cubicBezTo>
                  <a:pt x="785884" y="3688553"/>
                  <a:pt x="785884" y="3698415"/>
                  <a:pt x="785884" y="3703346"/>
                </a:cubicBezTo>
                <a:cubicBezTo>
                  <a:pt x="790954" y="3708278"/>
                  <a:pt x="790954" y="3703346"/>
                  <a:pt x="796025" y="3703346"/>
                </a:cubicBezTo>
                <a:cubicBezTo>
                  <a:pt x="801095" y="3713209"/>
                  <a:pt x="811235" y="3728003"/>
                  <a:pt x="801095" y="3723071"/>
                </a:cubicBezTo>
                <a:cubicBezTo>
                  <a:pt x="811235" y="3742796"/>
                  <a:pt x="806165" y="3718140"/>
                  <a:pt x="821376" y="3742796"/>
                </a:cubicBezTo>
                <a:cubicBezTo>
                  <a:pt x="821376" y="3742796"/>
                  <a:pt x="811235" y="3732934"/>
                  <a:pt x="811235" y="3737865"/>
                </a:cubicBezTo>
                <a:cubicBezTo>
                  <a:pt x="806165" y="3737865"/>
                  <a:pt x="821376" y="3752659"/>
                  <a:pt x="826446" y="3757590"/>
                </a:cubicBezTo>
                <a:cubicBezTo>
                  <a:pt x="831516" y="3767452"/>
                  <a:pt x="831516" y="3757590"/>
                  <a:pt x="836586" y="3762521"/>
                </a:cubicBezTo>
                <a:cubicBezTo>
                  <a:pt x="851797" y="3782246"/>
                  <a:pt x="851797" y="3782246"/>
                  <a:pt x="851797" y="3782246"/>
                </a:cubicBezTo>
                <a:cubicBezTo>
                  <a:pt x="861938" y="3801971"/>
                  <a:pt x="831516" y="3782246"/>
                  <a:pt x="836586" y="3797040"/>
                </a:cubicBezTo>
                <a:cubicBezTo>
                  <a:pt x="836586" y="3797040"/>
                  <a:pt x="821376" y="3777315"/>
                  <a:pt x="821376" y="3777315"/>
                </a:cubicBezTo>
                <a:cubicBezTo>
                  <a:pt x="826446" y="3777315"/>
                  <a:pt x="836586" y="3787177"/>
                  <a:pt x="841657" y="3782246"/>
                </a:cubicBezTo>
                <a:cubicBezTo>
                  <a:pt x="821376" y="3762521"/>
                  <a:pt x="816306" y="3757590"/>
                  <a:pt x="811235" y="3762521"/>
                </a:cubicBezTo>
                <a:cubicBezTo>
                  <a:pt x="801095" y="3752659"/>
                  <a:pt x="801095" y="3747727"/>
                  <a:pt x="801095" y="3752659"/>
                </a:cubicBezTo>
                <a:cubicBezTo>
                  <a:pt x="790954" y="3742796"/>
                  <a:pt x="806165" y="3752659"/>
                  <a:pt x="790954" y="3737865"/>
                </a:cubicBezTo>
                <a:cubicBezTo>
                  <a:pt x="780814" y="3732934"/>
                  <a:pt x="780814" y="3742796"/>
                  <a:pt x="785884" y="3757590"/>
                </a:cubicBezTo>
                <a:cubicBezTo>
                  <a:pt x="790954" y="3767452"/>
                  <a:pt x="785884" y="3747727"/>
                  <a:pt x="796025" y="3767452"/>
                </a:cubicBezTo>
                <a:cubicBezTo>
                  <a:pt x="785884" y="3767452"/>
                  <a:pt x="765603" y="3737865"/>
                  <a:pt x="755463" y="3718140"/>
                </a:cubicBezTo>
                <a:cubicBezTo>
                  <a:pt x="765603" y="3718140"/>
                  <a:pt x="775744" y="3732934"/>
                  <a:pt x="780814" y="3732934"/>
                </a:cubicBezTo>
                <a:cubicBezTo>
                  <a:pt x="785884" y="3728003"/>
                  <a:pt x="775744" y="3723071"/>
                  <a:pt x="765603" y="3708278"/>
                </a:cubicBezTo>
                <a:cubicBezTo>
                  <a:pt x="780814" y="3723071"/>
                  <a:pt x="785884" y="3723071"/>
                  <a:pt x="785884" y="3713209"/>
                </a:cubicBezTo>
                <a:cubicBezTo>
                  <a:pt x="790954" y="3723071"/>
                  <a:pt x="796025" y="3723071"/>
                  <a:pt x="801095" y="3732934"/>
                </a:cubicBezTo>
                <a:cubicBezTo>
                  <a:pt x="806165" y="3728003"/>
                  <a:pt x="790954" y="3713209"/>
                  <a:pt x="796025" y="3713209"/>
                </a:cubicBezTo>
                <a:cubicBezTo>
                  <a:pt x="785884" y="3713209"/>
                  <a:pt x="780814" y="3688553"/>
                  <a:pt x="770674" y="3683622"/>
                </a:cubicBezTo>
                <a:cubicBezTo>
                  <a:pt x="770674" y="3688553"/>
                  <a:pt x="775744" y="3703346"/>
                  <a:pt x="780814" y="3703346"/>
                </a:cubicBezTo>
                <a:cubicBezTo>
                  <a:pt x="790954" y="3718140"/>
                  <a:pt x="765603" y="3693484"/>
                  <a:pt x="780814" y="3713209"/>
                </a:cubicBezTo>
                <a:cubicBezTo>
                  <a:pt x="775744" y="3713209"/>
                  <a:pt x="760533" y="3693484"/>
                  <a:pt x="765603" y="3688553"/>
                </a:cubicBezTo>
                <a:cubicBezTo>
                  <a:pt x="750393" y="3673759"/>
                  <a:pt x="740252" y="3668828"/>
                  <a:pt x="730112" y="3663897"/>
                </a:cubicBezTo>
                <a:cubicBezTo>
                  <a:pt x="730112" y="3673759"/>
                  <a:pt x="745323" y="3683622"/>
                  <a:pt x="750393" y="3683622"/>
                </a:cubicBezTo>
                <a:cubicBezTo>
                  <a:pt x="755463" y="3698415"/>
                  <a:pt x="755463" y="3708278"/>
                  <a:pt x="755463" y="3713209"/>
                </a:cubicBezTo>
                <a:cubicBezTo>
                  <a:pt x="750393" y="3708278"/>
                  <a:pt x="740252" y="3688553"/>
                  <a:pt x="735182" y="3683622"/>
                </a:cubicBezTo>
                <a:cubicBezTo>
                  <a:pt x="730112" y="3683622"/>
                  <a:pt x="740252" y="3698415"/>
                  <a:pt x="735182" y="3693484"/>
                </a:cubicBezTo>
                <a:cubicBezTo>
                  <a:pt x="719971" y="3678690"/>
                  <a:pt x="719971" y="3678690"/>
                  <a:pt x="709831" y="3663897"/>
                </a:cubicBezTo>
                <a:cubicBezTo>
                  <a:pt x="709831" y="3663897"/>
                  <a:pt x="714901" y="3673759"/>
                  <a:pt x="719971" y="3678690"/>
                </a:cubicBezTo>
                <a:cubicBezTo>
                  <a:pt x="714901" y="3683622"/>
                  <a:pt x="709831" y="3668828"/>
                  <a:pt x="709831" y="3668828"/>
                </a:cubicBezTo>
                <a:cubicBezTo>
                  <a:pt x="709831" y="3678690"/>
                  <a:pt x="714901" y="3688553"/>
                  <a:pt x="709831" y="3688553"/>
                </a:cubicBezTo>
                <a:cubicBezTo>
                  <a:pt x="719971" y="3708278"/>
                  <a:pt x="735182" y="3732934"/>
                  <a:pt x="740252" y="3747727"/>
                </a:cubicBezTo>
                <a:cubicBezTo>
                  <a:pt x="745323" y="3757590"/>
                  <a:pt x="750393" y="3752659"/>
                  <a:pt x="755463" y="3757590"/>
                </a:cubicBezTo>
                <a:cubicBezTo>
                  <a:pt x="765603" y="3782246"/>
                  <a:pt x="770674" y="3777315"/>
                  <a:pt x="785884" y="3787177"/>
                </a:cubicBezTo>
                <a:cubicBezTo>
                  <a:pt x="801095" y="3816765"/>
                  <a:pt x="811235" y="3826627"/>
                  <a:pt x="826446" y="3841421"/>
                </a:cubicBezTo>
                <a:cubicBezTo>
                  <a:pt x="831516" y="3851283"/>
                  <a:pt x="821376" y="3846352"/>
                  <a:pt x="816306" y="3846352"/>
                </a:cubicBezTo>
                <a:cubicBezTo>
                  <a:pt x="811235" y="3831558"/>
                  <a:pt x="785884" y="3816765"/>
                  <a:pt x="780814" y="3801971"/>
                </a:cubicBezTo>
                <a:cubicBezTo>
                  <a:pt x="780814" y="3811833"/>
                  <a:pt x="790954" y="3826627"/>
                  <a:pt x="796025" y="3841421"/>
                </a:cubicBezTo>
                <a:cubicBezTo>
                  <a:pt x="806165" y="3846352"/>
                  <a:pt x="811235" y="3846352"/>
                  <a:pt x="821376" y="3851283"/>
                </a:cubicBezTo>
                <a:cubicBezTo>
                  <a:pt x="826446" y="3866077"/>
                  <a:pt x="821376" y="3866077"/>
                  <a:pt x="836586" y="3880870"/>
                </a:cubicBezTo>
                <a:cubicBezTo>
                  <a:pt x="821376" y="3871008"/>
                  <a:pt x="821376" y="3856214"/>
                  <a:pt x="806165" y="3846352"/>
                </a:cubicBezTo>
                <a:cubicBezTo>
                  <a:pt x="811235" y="3856214"/>
                  <a:pt x="816306" y="3866077"/>
                  <a:pt x="831516" y="3880870"/>
                </a:cubicBezTo>
                <a:cubicBezTo>
                  <a:pt x="846727" y="3900595"/>
                  <a:pt x="831516" y="3871008"/>
                  <a:pt x="846727" y="3895664"/>
                </a:cubicBezTo>
                <a:cubicBezTo>
                  <a:pt x="851797" y="3900595"/>
                  <a:pt x="831516" y="3875939"/>
                  <a:pt x="836586" y="3875939"/>
                </a:cubicBezTo>
                <a:cubicBezTo>
                  <a:pt x="841657" y="3871008"/>
                  <a:pt x="841657" y="3885802"/>
                  <a:pt x="851797" y="3895664"/>
                </a:cubicBezTo>
                <a:cubicBezTo>
                  <a:pt x="846727" y="3875939"/>
                  <a:pt x="887289" y="3925251"/>
                  <a:pt x="887289" y="3915389"/>
                </a:cubicBezTo>
                <a:cubicBezTo>
                  <a:pt x="892359" y="3925251"/>
                  <a:pt x="912640" y="3954839"/>
                  <a:pt x="912640" y="3959770"/>
                </a:cubicBezTo>
                <a:cubicBezTo>
                  <a:pt x="917710" y="3974564"/>
                  <a:pt x="922780" y="3979495"/>
                  <a:pt x="922780" y="3974564"/>
                </a:cubicBezTo>
                <a:cubicBezTo>
                  <a:pt x="912640" y="3959770"/>
                  <a:pt x="907570" y="3940045"/>
                  <a:pt x="897429" y="3920320"/>
                </a:cubicBezTo>
                <a:cubicBezTo>
                  <a:pt x="907570" y="3930183"/>
                  <a:pt x="917710" y="3944976"/>
                  <a:pt x="932921" y="3974564"/>
                </a:cubicBezTo>
                <a:cubicBezTo>
                  <a:pt x="932921" y="3954839"/>
                  <a:pt x="937991" y="3994288"/>
                  <a:pt x="948131" y="3994288"/>
                </a:cubicBezTo>
                <a:cubicBezTo>
                  <a:pt x="932921" y="3949907"/>
                  <a:pt x="917710" y="3935114"/>
                  <a:pt x="892359" y="3905527"/>
                </a:cubicBezTo>
                <a:cubicBezTo>
                  <a:pt x="907570" y="3915389"/>
                  <a:pt x="892359" y="3895664"/>
                  <a:pt x="892359" y="3885802"/>
                </a:cubicBezTo>
                <a:cubicBezTo>
                  <a:pt x="907570" y="3905527"/>
                  <a:pt x="917710" y="3930183"/>
                  <a:pt x="927850" y="3930183"/>
                </a:cubicBezTo>
                <a:cubicBezTo>
                  <a:pt x="943061" y="3959770"/>
                  <a:pt x="948131" y="3989357"/>
                  <a:pt x="958272" y="3989357"/>
                </a:cubicBezTo>
                <a:cubicBezTo>
                  <a:pt x="958272" y="4004151"/>
                  <a:pt x="983623" y="4033738"/>
                  <a:pt x="983623" y="4043601"/>
                </a:cubicBezTo>
                <a:cubicBezTo>
                  <a:pt x="988693" y="4043601"/>
                  <a:pt x="988693" y="4028807"/>
                  <a:pt x="998833" y="4038669"/>
                </a:cubicBezTo>
                <a:cubicBezTo>
                  <a:pt x="993763" y="4048532"/>
                  <a:pt x="998833" y="4063326"/>
                  <a:pt x="998833" y="4073188"/>
                </a:cubicBezTo>
                <a:cubicBezTo>
                  <a:pt x="1014044" y="4112638"/>
                  <a:pt x="1008974" y="4112638"/>
                  <a:pt x="1019114" y="4147156"/>
                </a:cubicBezTo>
                <a:cubicBezTo>
                  <a:pt x="1019114" y="4161950"/>
                  <a:pt x="1003904" y="4122500"/>
                  <a:pt x="1014044" y="4157019"/>
                </a:cubicBezTo>
                <a:cubicBezTo>
                  <a:pt x="1008974" y="4157019"/>
                  <a:pt x="1003904" y="4137294"/>
                  <a:pt x="998833" y="4122500"/>
                </a:cubicBezTo>
                <a:cubicBezTo>
                  <a:pt x="1003904" y="4117569"/>
                  <a:pt x="1008974" y="4132363"/>
                  <a:pt x="1008974" y="4127431"/>
                </a:cubicBezTo>
                <a:cubicBezTo>
                  <a:pt x="1008974" y="4117569"/>
                  <a:pt x="993763" y="4102775"/>
                  <a:pt x="988693" y="4092913"/>
                </a:cubicBezTo>
                <a:cubicBezTo>
                  <a:pt x="988693" y="4083050"/>
                  <a:pt x="993763" y="4087982"/>
                  <a:pt x="983623" y="4068257"/>
                </a:cubicBezTo>
                <a:cubicBezTo>
                  <a:pt x="978553" y="4053463"/>
                  <a:pt x="993763" y="4097844"/>
                  <a:pt x="998833" y="4087982"/>
                </a:cubicBezTo>
                <a:cubicBezTo>
                  <a:pt x="988693" y="4063326"/>
                  <a:pt x="958272" y="4004151"/>
                  <a:pt x="937991" y="3989357"/>
                </a:cubicBezTo>
                <a:cubicBezTo>
                  <a:pt x="948131" y="4014013"/>
                  <a:pt x="943061" y="4009082"/>
                  <a:pt x="948131" y="4028807"/>
                </a:cubicBezTo>
                <a:cubicBezTo>
                  <a:pt x="953202" y="4033738"/>
                  <a:pt x="948131" y="4014013"/>
                  <a:pt x="958272" y="4028807"/>
                </a:cubicBezTo>
                <a:cubicBezTo>
                  <a:pt x="958272" y="4043601"/>
                  <a:pt x="958272" y="4038669"/>
                  <a:pt x="968412" y="4063326"/>
                </a:cubicBezTo>
                <a:cubicBezTo>
                  <a:pt x="968412" y="4068257"/>
                  <a:pt x="963342" y="4053463"/>
                  <a:pt x="958272" y="4043601"/>
                </a:cubicBezTo>
                <a:cubicBezTo>
                  <a:pt x="953202" y="4043601"/>
                  <a:pt x="963342" y="4073188"/>
                  <a:pt x="968412" y="4078119"/>
                </a:cubicBezTo>
                <a:cubicBezTo>
                  <a:pt x="968412" y="4087982"/>
                  <a:pt x="963342" y="4087982"/>
                  <a:pt x="968412" y="4112638"/>
                </a:cubicBezTo>
                <a:cubicBezTo>
                  <a:pt x="973482" y="4112638"/>
                  <a:pt x="963342" y="4092913"/>
                  <a:pt x="968412" y="4087982"/>
                </a:cubicBezTo>
                <a:cubicBezTo>
                  <a:pt x="978553" y="4097844"/>
                  <a:pt x="983623" y="4132363"/>
                  <a:pt x="993763" y="4152088"/>
                </a:cubicBezTo>
                <a:cubicBezTo>
                  <a:pt x="993763" y="4142225"/>
                  <a:pt x="993763" y="4132363"/>
                  <a:pt x="993763" y="4122500"/>
                </a:cubicBezTo>
                <a:cubicBezTo>
                  <a:pt x="998833" y="4142225"/>
                  <a:pt x="1008974" y="4166881"/>
                  <a:pt x="1014044" y="4186606"/>
                </a:cubicBezTo>
                <a:cubicBezTo>
                  <a:pt x="1019114" y="4201400"/>
                  <a:pt x="1024185" y="4211262"/>
                  <a:pt x="1024185" y="4226056"/>
                </a:cubicBezTo>
                <a:cubicBezTo>
                  <a:pt x="1029255" y="4235918"/>
                  <a:pt x="1029255" y="4245781"/>
                  <a:pt x="1034325" y="4255643"/>
                </a:cubicBezTo>
                <a:cubicBezTo>
                  <a:pt x="1029255" y="4255643"/>
                  <a:pt x="1029255" y="4255643"/>
                  <a:pt x="1029255" y="4255643"/>
                </a:cubicBezTo>
                <a:cubicBezTo>
                  <a:pt x="1024185" y="4265506"/>
                  <a:pt x="1034325" y="4280299"/>
                  <a:pt x="1024185" y="4290162"/>
                </a:cubicBezTo>
                <a:cubicBezTo>
                  <a:pt x="1024185" y="4295093"/>
                  <a:pt x="1024185" y="4295093"/>
                  <a:pt x="1024185" y="4300024"/>
                </a:cubicBezTo>
                <a:cubicBezTo>
                  <a:pt x="1019114" y="4300024"/>
                  <a:pt x="1019114" y="4300024"/>
                  <a:pt x="1019114" y="4304955"/>
                </a:cubicBezTo>
                <a:lnTo>
                  <a:pt x="1024185" y="4304955"/>
                </a:lnTo>
                <a:cubicBezTo>
                  <a:pt x="1024185" y="4304955"/>
                  <a:pt x="1029255" y="4304955"/>
                  <a:pt x="1029255" y="4309887"/>
                </a:cubicBezTo>
                <a:cubicBezTo>
                  <a:pt x="1034325" y="4309887"/>
                  <a:pt x="1039395" y="4309887"/>
                  <a:pt x="1044465" y="4314818"/>
                </a:cubicBezTo>
                <a:cubicBezTo>
                  <a:pt x="1049536" y="4319749"/>
                  <a:pt x="1054606" y="4319749"/>
                  <a:pt x="1059676" y="4324680"/>
                </a:cubicBezTo>
                <a:cubicBezTo>
                  <a:pt x="1064746" y="4324680"/>
                  <a:pt x="1069817" y="4329612"/>
                  <a:pt x="1074887" y="4334543"/>
                </a:cubicBezTo>
                <a:cubicBezTo>
                  <a:pt x="1100238" y="4349336"/>
                  <a:pt x="1125589" y="4369061"/>
                  <a:pt x="1140800" y="4383855"/>
                </a:cubicBezTo>
                <a:cubicBezTo>
                  <a:pt x="1145870" y="4393717"/>
                  <a:pt x="1135729" y="4383855"/>
                  <a:pt x="1130659" y="4378924"/>
                </a:cubicBezTo>
                <a:cubicBezTo>
                  <a:pt x="1120519" y="4369061"/>
                  <a:pt x="1125589" y="4383855"/>
                  <a:pt x="1115449" y="4369061"/>
                </a:cubicBezTo>
                <a:cubicBezTo>
                  <a:pt x="1105308" y="4359199"/>
                  <a:pt x="1090097" y="4349336"/>
                  <a:pt x="1069817" y="4334543"/>
                </a:cubicBezTo>
                <a:cubicBezTo>
                  <a:pt x="1064746" y="4329612"/>
                  <a:pt x="1059676" y="4324680"/>
                  <a:pt x="1054606" y="4324680"/>
                </a:cubicBezTo>
                <a:cubicBezTo>
                  <a:pt x="1044465" y="4314818"/>
                  <a:pt x="1034325" y="4309887"/>
                  <a:pt x="1029255" y="4314818"/>
                </a:cubicBezTo>
                <a:cubicBezTo>
                  <a:pt x="1029255" y="4314818"/>
                  <a:pt x="1029255" y="4309887"/>
                  <a:pt x="1024185" y="4309887"/>
                </a:cubicBezTo>
                <a:cubicBezTo>
                  <a:pt x="1019114" y="4309887"/>
                  <a:pt x="1014044" y="4309887"/>
                  <a:pt x="1008974" y="4309887"/>
                </a:cubicBezTo>
                <a:cubicBezTo>
                  <a:pt x="1008974" y="4309887"/>
                  <a:pt x="1008974" y="4314818"/>
                  <a:pt x="1003904" y="4314818"/>
                </a:cubicBezTo>
                <a:cubicBezTo>
                  <a:pt x="1008974" y="4314818"/>
                  <a:pt x="1008974" y="4314818"/>
                  <a:pt x="1014044" y="4314818"/>
                </a:cubicBezTo>
                <a:cubicBezTo>
                  <a:pt x="1019114" y="4319749"/>
                  <a:pt x="1024185" y="4324680"/>
                  <a:pt x="1029255" y="4324680"/>
                </a:cubicBezTo>
                <a:cubicBezTo>
                  <a:pt x="1039395" y="4334543"/>
                  <a:pt x="1024185" y="4329612"/>
                  <a:pt x="1024185" y="4334543"/>
                </a:cubicBezTo>
                <a:cubicBezTo>
                  <a:pt x="1014044" y="4329612"/>
                  <a:pt x="1003904" y="4324680"/>
                  <a:pt x="1014044" y="4319749"/>
                </a:cubicBezTo>
                <a:cubicBezTo>
                  <a:pt x="1008974" y="4319749"/>
                  <a:pt x="1008974" y="4319749"/>
                  <a:pt x="1003904" y="4324680"/>
                </a:cubicBezTo>
                <a:cubicBezTo>
                  <a:pt x="1003904" y="4324680"/>
                  <a:pt x="1008974" y="4329612"/>
                  <a:pt x="998833" y="4329612"/>
                </a:cubicBezTo>
                <a:cubicBezTo>
                  <a:pt x="998833" y="4329612"/>
                  <a:pt x="998833" y="4329612"/>
                  <a:pt x="993763" y="4329612"/>
                </a:cubicBezTo>
                <a:cubicBezTo>
                  <a:pt x="988693" y="4329612"/>
                  <a:pt x="983623" y="4329612"/>
                  <a:pt x="978553" y="4334543"/>
                </a:cubicBezTo>
                <a:cubicBezTo>
                  <a:pt x="978553" y="4334543"/>
                  <a:pt x="973482" y="4334543"/>
                  <a:pt x="973482" y="4339474"/>
                </a:cubicBezTo>
                <a:cubicBezTo>
                  <a:pt x="978553" y="4334543"/>
                  <a:pt x="983623" y="4334543"/>
                  <a:pt x="983623" y="4339474"/>
                </a:cubicBezTo>
                <a:cubicBezTo>
                  <a:pt x="988693" y="4339474"/>
                  <a:pt x="988693" y="4339474"/>
                  <a:pt x="988693" y="4339474"/>
                </a:cubicBezTo>
                <a:cubicBezTo>
                  <a:pt x="993763" y="4344405"/>
                  <a:pt x="1003904" y="4344405"/>
                  <a:pt x="1008974" y="4349336"/>
                </a:cubicBezTo>
                <a:cubicBezTo>
                  <a:pt x="1008974" y="4349336"/>
                  <a:pt x="1014044" y="4349336"/>
                  <a:pt x="1014044" y="4349336"/>
                </a:cubicBezTo>
                <a:cubicBezTo>
                  <a:pt x="1014044" y="4344405"/>
                  <a:pt x="1014044" y="4339474"/>
                  <a:pt x="1008974" y="4334543"/>
                </a:cubicBezTo>
                <a:cubicBezTo>
                  <a:pt x="1019114" y="4344405"/>
                  <a:pt x="1024185" y="4344405"/>
                  <a:pt x="1039395" y="4344405"/>
                </a:cubicBezTo>
                <a:cubicBezTo>
                  <a:pt x="1034325" y="4349336"/>
                  <a:pt x="1049536" y="4364130"/>
                  <a:pt x="1039395" y="4364130"/>
                </a:cubicBezTo>
                <a:cubicBezTo>
                  <a:pt x="1044465" y="4369061"/>
                  <a:pt x="1049536" y="4373993"/>
                  <a:pt x="1054606" y="4373993"/>
                </a:cubicBezTo>
                <a:cubicBezTo>
                  <a:pt x="1054606" y="4373993"/>
                  <a:pt x="1059676" y="4378924"/>
                  <a:pt x="1059676" y="4383855"/>
                </a:cubicBezTo>
                <a:cubicBezTo>
                  <a:pt x="1069817" y="4388786"/>
                  <a:pt x="1079957" y="4398649"/>
                  <a:pt x="1095168" y="4403580"/>
                </a:cubicBezTo>
                <a:cubicBezTo>
                  <a:pt x="1095168" y="4408511"/>
                  <a:pt x="1095168" y="4408511"/>
                  <a:pt x="1100238" y="4408511"/>
                </a:cubicBezTo>
                <a:cubicBezTo>
                  <a:pt x="1110378" y="4413442"/>
                  <a:pt x="1105308" y="4418374"/>
                  <a:pt x="1120519" y="4428236"/>
                </a:cubicBezTo>
                <a:cubicBezTo>
                  <a:pt x="1125589" y="4433167"/>
                  <a:pt x="1130659" y="4438098"/>
                  <a:pt x="1140800" y="4443030"/>
                </a:cubicBezTo>
                <a:cubicBezTo>
                  <a:pt x="1145870" y="4447961"/>
                  <a:pt x="1150940" y="4452892"/>
                  <a:pt x="1150940" y="4452892"/>
                </a:cubicBezTo>
                <a:cubicBezTo>
                  <a:pt x="1156010" y="4462755"/>
                  <a:pt x="1166151" y="4467686"/>
                  <a:pt x="1171221" y="4472617"/>
                </a:cubicBezTo>
                <a:cubicBezTo>
                  <a:pt x="1176291" y="4477548"/>
                  <a:pt x="1181361" y="4482479"/>
                  <a:pt x="1191502" y="4487411"/>
                </a:cubicBezTo>
                <a:cubicBezTo>
                  <a:pt x="1201642" y="4502204"/>
                  <a:pt x="1216853" y="4512067"/>
                  <a:pt x="1226993" y="4521929"/>
                </a:cubicBezTo>
                <a:cubicBezTo>
                  <a:pt x="1237134" y="4531792"/>
                  <a:pt x="1247274" y="4541654"/>
                  <a:pt x="1252344" y="4551516"/>
                </a:cubicBezTo>
                <a:cubicBezTo>
                  <a:pt x="1252344" y="4546585"/>
                  <a:pt x="1252344" y="4546585"/>
                  <a:pt x="1252344" y="4546585"/>
                </a:cubicBezTo>
                <a:cubicBezTo>
                  <a:pt x="1257415" y="4551516"/>
                  <a:pt x="1277696" y="4566310"/>
                  <a:pt x="1272625" y="4566310"/>
                </a:cubicBezTo>
                <a:cubicBezTo>
                  <a:pt x="1282766" y="4581104"/>
                  <a:pt x="1297976" y="4590966"/>
                  <a:pt x="1308117" y="4605760"/>
                </a:cubicBezTo>
                <a:cubicBezTo>
                  <a:pt x="1313187" y="4610691"/>
                  <a:pt x="1318257" y="4615622"/>
                  <a:pt x="1323328" y="4620554"/>
                </a:cubicBezTo>
                <a:cubicBezTo>
                  <a:pt x="1323328" y="4620554"/>
                  <a:pt x="1328398" y="4625485"/>
                  <a:pt x="1333468" y="4625485"/>
                </a:cubicBezTo>
                <a:cubicBezTo>
                  <a:pt x="1333468" y="4625485"/>
                  <a:pt x="1333468" y="4625485"/>
                  <a:pt x="1343608" y="4635347"/>
                </a:cubicBezTo>
                <a:cubicBezTo>
                  <a:pt x="1338538" y="4625485"/>
                  <a:pt x="1323328" y="4610691"/>
                  <a:pt x="1333468" y="4610691"/>
                </a:cubicBezTo>
                <a:cubicBezTo>
                  <a:pt x="1343608" y="4620554"/>
                  <a:pt x="1353749" y="4630416"/>
                  <a:pt x="1358819" y="4630416"/>
                </a:cubicBezTo>
                <a:cubicBezTo>
                  <a:pt x="1353749" y="4620554"/>
                  <a:pt x="1338538" y="4610691"/>
                  <a:pt x="1333468" y="4610691"/>
                </a:cubicBezTo>
                <a:cubicBezTo>
                  <a:pt x="1328398" y="4595897"/>
                  <a:pt x="1348679" y="4615622"/>
                  <a:pt x="1328398" y="4586035"/>
                </a:cubicBezTo>
                <a:cubicBezTo>
                  <a:pt x="1333468" y="4590966"/>
                  <a:pt x="1338538" y="4590966"/>
                  <a:pt x="1348679" y="4600829"/>
                </a:cubicBezTo>
                <a:cubicBezTo>
                  <a:pt x="1353749" y="4600829"/>
                  <a:pt x="1343608" y="4590966"/>
                  <a:pt x="1348679" y="4590966"/>
                </a:cubicBezTo>
                <a:cubicBezTo>
                  <a:pt x="1333468" y="4581104"/>
                  <a:pt x="1328398" y="4566310"/>
                  <a:pt x="1323328" y="4571241"/>
                </a:cubicBezTo>
                <a:cubicBezTo>
                  <a:pt x="1313187" y="4556448"/>
                  <a:pt x="1313187" y="4556448"/>
                  <a:pt x="1308117" y="4546585"/>
                </a:cubicBezTo>
                <a:cubicBezTo>
                  <a:pt x="1333468" y="4566310"/>
                  <a:pt x="1389240" y="4615622"/>
                  <a:pt x="1358819" y="4605760"/>
                </a:cubicBezTo>
                <a:cubicBezTo>
                  <a:pt x="1363889" y="4610691"/>
                  <a:pt x="1368960" y="4615622"/>
                  <a:pt x="1374030" y="4620554"/>
                </a:cubicBezTo>
                <a:cubicBezTo>
                  <a:pt x="1384170" y="4620554"/>
                  <a:pt x="1374030" y="4605760"/>
                  <a:pt x="1374030" y="4600829"/>
                </a:cubicBezTo>
                <a:cubicBezTo>
                  <a:pt x="1303047" y="4526860"/>
                  <a:pt x="1232064" y="4462755"/>
                  <a:pt x="1181361" y="4418374"/>
                </a:cubicBezTo>
                <a:cubicBezTo>
                  <a:pt x="1186432" y="4418374"/>
                  <a:pt x="1171221" y="4413442"/>
                  <a:pt x="1171221" y="4403580"/>
                </a:cubicBezTo>
                <a:cubicBezTo>
                  <a:pt x="1186432" y="4413442"/>
                  <a:pt x="1206712" y="4443030"/>
                  <a:pt x="1201642" y="4428236"/>
                </a:cubicBezTo>
                <a:cubicBezTo>
                  <a:pt x="1221923" y="4447961"/>
                  <a:pt x="1247274" y="4467686"/>
                  <a:pt x="1267555" y="4482479"/>
                </a:cubicBezTo>
                <a:cubicBezTo>
                  <a:pt x="1272625" y="4487411"/>
                  <a:pt x="1287836" y="4502204"/>
                  <a:pt x="1282766" y="4492342"/>
                </a:cubicBezTo>
                <a:cubicBezTo>
                  <a:pt x="1292906" y="4497273"/>
                  <a:pt x="1297976" y="4507135"/>
                  <a:pt x="1313187" y="4521929"/>
                </a:cubicBezTo>
                <a:cubicBezTo>
                  <a:pt x="1318257" y="4531792"/>
                  <a:pt x="1328398" y="4541654"/>
                  <a:pt x="1313187" y="4536723"/>
                </a:cubicBezTo>
                <a:cubicBezTo>
                  <a:pt x="1338538" y="4571241"/>
                  <a:pt x="1368960" y="4581104"/>
                  <a:pt x="1404451" y="4620554"/>
                </a:cubicBezTo>
                <a:cubicBezTo>
                  <a:pt x="1399381" y="4625485"/>
                  <a:pt x="1409521" y="4635347"/>
                  <a:pt x="1419662" y="4664935"/>
                </a:cubicBezTo>
                <a:cubicBezTo>
                  <a:pt x="1424732" y="4674797"/>
                  <a:pt x="1434872" y="4679728"/>
                  <a:pt x="1439943" y="4689591"/>
                </a:cubicBezTo>
                <a:cubicBezTo>
                  <a:pt x="1445013" y="4689591"/>
                  <a:pt x="1434872" y="4674797"/>
                  <a:pt x="1429802" y="4669866"/>
                </a:cubicBezTo>
                <a:cubicBezTo>
                  <a:pt x="1434872" y="4669866"/>
                  <a:pt x="1450083" y="4699453"/>
                  <a:pt x="1455153" y="4704384"/>
                </a:cubicBezTo>
                <a:cubicBezTo>
                  <a:pt x="1455153" y="4694522"/>
                  <a:pt x="1439943" y="4669866"/>
                  <a:pt x="1414591" y="4640278"/>
                </a:cubicBezTo>
                <a:cubicBezTo>
                  <a:pt x="1424732" y="4645210"/>
                  <a:pt x="1434872" y="4660003"/>
                  <a:pt x="1445013" y="4674797"/>
                </a:cubicBezTo>
                <a:cubicBezTo>
                  <a:pt x="1450083" y="4679728"/>
                  <a:pt x="1455153" y="4694522"/>
                  <a:pt x="1470364" y="4709316"/>
                </a:cubicBezTo>
                <a:cubicBezTo>
                  <a:pt x="1470364" y="4704384"/>
                  <a:pt x="1460223" y="4689591"/>
                  <a:pt x="1455153" y="4684659"/>
                </a:cubicBezTo>
                <a:cubicBezTo>
                  <a:pt x="1455153" y="4679728"/>
                  <a:pt x="1470364" y="4704384"/>
                  <a:pt x="1470364" y="4699453"/>
                </a:cubicBezTo>
                <a:cubicBezTo>
                  <a:pt x="1480504" y="4714247"/>
                  <a:pt x="1465294" y="4694522"/>
                  <a:pt x="1470364" y="4704384"/>
                </a:cubicBezTo>
                <a:cubicBezTo>
                  <a:pt x="1485575" y="4719178"/>
                  <a:pt x="1505855" y="4743834"/>
                  <a:pt x="1521066" y="4773421"/>
                </a:cubicBezTo>
                <a:cubicBezTo>
                  <a:pt x="1541347" y="4803009"/>
                  <a:pt x="1556558" y="4832596"/>
                  <a:pt x="1566698" y="4852321"/>
                </a:cubicBezTo>
                <a:cubicBezTo>
                  <a:pt x="1571768" y="4867115"/>
                  <a:pt x="1576839" y="4891771"/>
                  <a:pt x="1566698" y="4891771"/>
                </a:cubicBezTo>
                <a:cubicBezTo>
                  <a:pt x="1576839" y="4931220"/>
                  <a:pt x="1576839" y="4965739"/>
                  <a:pt x="1571768" y="5005189"/>
                </a:cubicBezTo>
                <a:cubicBezTo>
                  <a:pt x="1571768" y="5010120"/>
                  <a:pt x="1571768" y="5015051"/>
                  <a:pt x="1571768" y="5019982"/>
                </a:cubicBezTo>
                <a:cubicBezTo>
                  <a:pt x="1576839" y="5015051"/>
                  <a:pt x="1571768" y="5000258"/>
                  <a:pt x="1576839" y="4990395"/>
                </a:cubicBezTo>
                <a:cubicBezTo>
                  <a:pt x="1581909" y="5000258"/>
                  <a:pt x="1576839" y="5034776"/>
                  <a:pt x="1566698" y="5059432"/>
                </a:cubicBezTo>
                <a:cubicBezTo>
                  <a:pt x="1561628" y="5064363"/>
                  <a:pt x="1571768" y="5039707"/>
                  <a:pt x="1571768" y="5034776"/>
                </a:cubicBezTo>
                <a:cubicBezTo>
                  <a:pt x="1571768" y="5034776"/>
                  <a:pt x="1571768" y="5039707"/>
                  <a:pt x="1566698" y="5039707"/>
                </a:cubicBezTo>
                <a:cubicBezTo>
                  <a:pt x="1556558" y="5074226"/>
                  <a:pt x="1541347" y="5089019"/>
                  <a:pt x="1526136" y="5118607"/>
                </a:cubicBezTo>
                <a:cubicBezTo>
                  <a:pt x="1531207" y="5118607"/>
                  <a:pt x="1546417" y="5089019"/>
                  <a:pt x="1551487" y="5084088"/>
                </a:cubicBezTo>
                <a:cubicBezTo>
                  <a:pt x="1551487" y="5084088"/>
                  <a:pt x="1551487" y="5084088"/>
                  <a:pt x="1556558" y="5079157"/>
                </a:cubicBezTo>
                <a:cubicBezTo>
                  <a:pt x="1556558" y="5089019"/>
                  <a:pt x="1551487" y="5098882"/>
                  <a:pt x="1541347" y="5113676"/>
                </a:cubicBezTo>
                <a:cubicBezTo>
                  <a:pt x="1536277" y="5123538"/>
                  <a:pt x="1526136" y="5133400"/>
                  <a:pt x="1521066" y="5143263"/>
                </a:cubicBezTo>
                <a:cubicBezTo>
                  <a:pt x="1510926" y="5158057"/>
                  <a:pt x="1500785" y="5162988"/>
                  <a:pt x="1495715" y="5172850"/>
                </a:cubicBezTo>
                <a:cubicBezTo>
                  <a:pt x="1485575" y="5182713"/>
                  <a:pt x="1480504" y="5192575"/>
                  <a:pt x="1475434" y="5197506"/>
                </a:cubicBezTo>
                <a:cubicBezTo>
                  <a:pt x="1475434" y="5197506"/>
                  <a:pt x="1470364" y="5197506"/>
                  <a:pt x="1470364" y="5202438"/>
                </a:cubicBezTo>
                <a:cubicBezTo>
                  <a:pt x="1465294" y="5207369"/>
                  <a:pt x="1460223" y="5207369"/>
                  <a:pt x="1450083" y="5217231"/>
                </a:cubicBezTo>
                <a:cubicBezTo>
                  <a:pt x="1455153" y="5217231"/>
                  <a:pt x="1455153" y="5217231"/>
                  <a:pt x="1460223" y="5212300"/>
                </a:cubicBezTo>
                <a:cubicBezTo>
                  <a:pt x="1460223" y="5212300"/>
                  <a:pt x="1450083" y="5227094"/>
                  <a:pt x="1455153" y="5232025"/>
                </a:cubicBezTo>
                <a:cubicBezTo>
                  <a:pt x="1450083" y="5232025"/>
                  <a:pt x="1450083" y="5227094"/>
                  <a:pt x="1450083" y="5227094"/>
                </a:cubicBezTo>
                <a:cubicBezTo>
                  <a:pt x="1445013" y="5227094"/>
                  <a:pt x="1445013" y="5246819"/>
                  <a:pt x="1450083" y="5246819"/>
                </a:cubicBezTo>
                <a:cubicBezTo>
                  <a:pt x="1450083" y="5251750"/>
                  <a:pt x="1445013" y="5236956"/>
                  <a:pt x="1445013" y="5251750"/>
                </a:cubicBezTo>
                <a:cubicBezTo>
                  <a:pt x="1445013" y="5251750"/>
                  <a:pt x="1445013" y="5246819"/>
                  <a:pt x="1439943" y="5246819"/>
                </a:cubicBezTo>
                <a:cubicBezTo>
                  <a:pt x="1439943" y="5241887"/>
                  <a:pt x="1445013" y="5236956"/>
                  <a:pt x="1445013" y="5227094"/>
                </a:cubicBezTo>
                <a:cubicBezTo>
                  <a:pt x="1434872" y="5227094"/>
                  <a:pt x="1434872" y="5227094"/>
                  <a:pt x="1434872" y="5236956"/>
                </a:cubicBezTo>
                <a:cubicBezTo>
                  <a:pt x="1429802" y="5236956"/>
                  <a:pt x="1429802" y="5227094"/>
                  <a:pt x="1429802" y="5222162"/>
                </a:cubicBezTo>
                <a:cubicBezTo>
                  <a:pt x="1429802" y="5232025"/>
                  <a:pt x="1429802" y="5241887"/>
                  <a:pt x="1429802" y="5246819"/>
                </a:cubicBezTo>
                <a:cubicBezTo>
                  <a:pt x="1424732" y="5246819"/>
                  <a:pt x="1424732" y="5236956"/>
                  <a:pt x="1424732" y="5232025"/>
                </a:cubicBezTo>
                <a:cubicBezTo>
                  <a:pt x="1419662" y="5232025"/>
                  <a:pt x="1424732" y="5246819"/>
                  <a:pt x="1424732" y="5246819"/>
                </a:cubicBezTo>
                <a:cubicBezTo>
                  <a:pt x="1424732" y="5251750"/>
                  <a:pt x="1424732" y="5241887"/>
                  <a:pt x="1429802" y="5251750"/>
                </a:cubicBezTo>
                <a:cubicBezTo>
                  <a:pt x="1429802" y="5256681"/>
                  <a:pt x="1419662" y="5251750"/>
                  <a:pt x="1424732" y="5261612"/>
                </a:cubicBezTo>
                <a:cubicBezTo>
                  <a:pt x="1419662" y="5261612"/>
                  <a:pt x="1414591" y="5246819"/>
                  <a:pt x="1414591" y="5236956"/>
                </a:cubicBezTo>
                <a:cubicBezTo>
                  <a:pt x="1414591" y="5246819"/>
                  <a:pt x="1414591" y="5251750"/>
                  <a:pt x="1414591" y="5261612"/>
                </a:cubicBezTo>
                <a:cubicBezTo>
                  <a:pt x="1419662" y="5266543"/>
                  <a:pt x="1419662" y="5271475"/>
                  <a:pt x="1419662" y="5271475"/>
                </a:cubicBezTo>
                <a:cubicBezTo>
                  <a:pt x="1419662" y="5276406"/>
                  <a:pt x="1419662" y="5286268"/>
                  <a:pt x="1419662" y="5291199"/>
                </a:cubicBezTo>
                <a:cubicBezTo>
                  <a:pt x="1419662" y="5291199"/>
                  <a:pt x="1419662" y="5281337"/>
                  <a:pt x="1414591" y="5276406"/>
                </a:cubicBezTo>
                <a:cubicBezTo>
                  <a:pt x="1414591" y="5266543"/>
                  <a:pt x="1409521" y="5261612"/>
                  <a:pt x="1409521" y="5261612"/>
                </a:cubicBezTo>
                <a:cubicBezTo>
                  <a:pt x="1409521" y="5256681"/>
                  <a:pt x="1409521" y="5241887"/>
                  <a:pt x="1409521" y="5227094"/>
                </a:cubicBezTo>
                <a:cubicBezTo>
                  <a:pt x="1404451" y="5217231"/>
                  <a:pt x="1399381" y="5217231"/>
                  <a:pt x="1404451" y="5202438"/>
                </a:cubicBezTo>
                <a:cubicBezTo>
                  <a:pt x="1394311" y="5212300"/>
                  <a:pt x="1404451" y="5217231"/>
                  <a:pt x="1404451" y="5232025"/>
                </a:cubicBezTo>
                <a:cubicBezTo>
                  <a:pt x="1399381" y="5217231"/>
                  <a:pt x="1394311" y="5232025"/>
                  <a:pt x="1394311" y="5246819"/>
                </a:cubicBezTo>
                <a:cubicBezTo>
                  <a:pt x="1389240" y="5236956"/>
                  <a:pt x="1389240" y="5236956"/>
                  <a:pt x="1389240" y="5251750"/>
                </a:cubicBezTo>
                <a:cubicBezTo>
                  <a:pt x="1384170" y="5246819"/>
                  <a:pt x="1379100" y="5227094"/>
                  <a:pt x="1384170" y="5217231"/>
                </a:cubicBezTo>
                <a:cubicBezTo>
                  <a:pt x="1384170" y="5217231"/>
                  <a:pt x="1384170" y="5222162"/>
                  <a:pt x="1384170" y="5227094"/>
                </a:cubicBezTo>
                <a:cubicBezTo>
                  <a:pt x="1389240" y="5227094"/>
                  <a:pt x="1384170" y="5207369"/>
                  <a:pt x="1389240" y="5197506"/>
                </a:cubicBezTo>
                <a:cubicBezTo>
                  <a:pt x="1389240" y="5197506"/>
                  <a:pt x="1389240" y="5202438"/>
                  <a:pt x="1389240" y="5212300"/>
                </a:cubicBezTo>
                <a:cubicBezTo>
                  <a:pt x="1394311" y="5207369"/>
                  <a:pt x="1394311" y="5192575"/>
                  <a:pt x="1404451" y="5182713"/>
                </a:cubicBezTo>
                <a:cubicBezTo>
                  <a:pt x="1414591" y="5177781"/>
                  <a:pt x="1424732" y="5167919"/>
                  <a:pt x="1429802" y="5162988"/>
                </a:cubicBezTo>
                <a:cubicBezTo>
                  <a:pt x="1439943" y="5158057"/>
                  <a:pt x="1445013" y="5158057"/>
                  <a:pt x="1445013" y="5162988"/>
                </a:cubicBezTo>
                <a:cubicBezTo>
                  <a:pt x="1460223" y="5148194"/>
                  <a:pt x="1480504" y="5133400"/>
                  <a:pt x="1490645" y="5113676"/>
                </a:cubicBezTo>
                <a:cubicBezTo>
                  <a:pt x="1505855" y="5093951"/>
                  <a:pt x="1515996" y="5074226"/>
                  <a:pt x="1526136" y="5064363"/>
                </a:cubicBezTo>
                <a:cubicBezTo>
                  <a:pt x="1531207" y="5049570"/>
                  <a:pt x="1521066" y="5059432"/>
                  <a:pt x="1515996" y="5059432"/>
                </a:cubicBezTo>
                <a:cubicBezTo>
                  <a:pt x="1510926" y="5069295"/>
                  <a:pt x="1500785" y="5093951"/>
                  <a:pt x="1500785" y="5084088"/>
                </a:cubicBezTo>
                <a:cubicBezTo>
                  <a:pt x="1490645" y="5098882"/>
                  <a:pt x="1495715" y="5098882"/>
                  <a:pt x="1485575" y="5118607"/>
                </a:cubicBezTo>
                <a:cubicBezTo>
                  <a:pt x="1485575" y="5113676"/>
                  <a:pt x="1480504" y="5118607"/>
                  <a:pt x="1475434" y="5123538"/>
                </a:cubicBezTo>
                <a:cubicBezTo>
                  <a:pt x="1465294" y="5128469"/>
                  <a:pt x="1460223" y="5138332"/>
                  <a:pt x="1455153" y="5143263"/>
                </a:cubicBezTo>
                <a:cubicBezTo>
                  <a:pt x="1450083" y="5138332"/>
                  <a:pt x="1450083" y="5138332"/>
                  <a:pt x="1450083" y="5138332"/>
                </a:cubicBezTo>
                <a:cubicBezTo>
                  <a:pt x="1455153" y="5128469"/>
                  <a:pt x="1465294" y="5123538"/>
                  <a:pt x="1470364" y="5113676"/>
                </a:cubicBezTo>
                <a:cubicBezTo>
                  <a:pt x="1475434" y="5108744"/>
                  <a:pt x="1480504" y="5103813"/>
                  <a:pt x="1490645" y="5093951"/>
                </a:cubicBezTo>
                <a:cubicBezTo>
                  <a:pt x="1470364" y="5108744"/>
                  <a:pt x="1490645" y="5084088"/>
                  <a:pt x="1485575" y="5084088"/>
                </a:cubicBezTo>
                <a:cubicBezTo>
                  <a:pt x="1475434" y="5098882"/>
                  <a:pt x="1460223" y="5118607"/>
                  <a:pt x="1439943" y="5138332"/>
                </a:cubicBezTo>
                <a:cubicBezTo>
                  <a:pt x="1434872" y="5143263"/>
                  <a:pt x="1429802" y="5148194"/>
                  <a:pt x="1424732" y="5148194"/>
                </a:cubicBezTo>
                <a:cubicBezTo>
                  <a:pt x="1414591" y="5158057"/>
                  <a:pt x="1404451" y="5162988"/>
                  <a:pt x="1394311" y="5172850"/>
                </a:cubicBezTo>
                <a:cubicBezTo>
                  <a:pt x="1389240" y="5177781"/>
                  <a:pt x="1384170" y="5177781"/>
                  <a:pt x="1384170" y="5182713"/>
                </a:cubicBezTo>
                <a:cubicBezTo>
                  <a:pt x="1389240" y="5182713"/>
                  <a:pt x="1399381" y="5172850"/>
                  <a:pt x="1404451" y="5172850"/>
                </a:cubicBezTo>
                <a:cubicBezTo>
                  <a:pt x="1414591" y="5167919"/>
                  <a:pt x="1419662" y="5167919"/>
                  <a:pt x="1414591" y="5172850"/>
                </a:cubicBezTo>
                <a:cubicBezTo>
                  <a:pt x="1404451" y="5177781"/>
                  <a:pt x="1396846" y="5181480"/>
                  <a:pt x="1391142" y="5187027"/>
                </a:cubicBezTo>
                <a:lnTo>
                  <a:pt x="1379437" y="5211594"/>
                </a:lnTo>
                <a:lnTo>
                  <a:pt x="1379100" y="5202438"/>
                </a:lnTo>
                <a:cubicBezTo>
                  <a:pt x="1379100" y="5207369"/>
                  <a:pt x="1379100" y="5207369"/>
                  <a:pt x="1379100" y="5212300"/>
                </a:cubicBezTo>
                <a:lnTo>
                  <a:pt x="1379437" y="5211594"/>
                </a:lnTo>
                <a:lnTo>
                  <a:pt x="1381001" y="5254215"/>
                </a:lnTo>
                <a:cubicBezTo>
                  <a:pt x="1384170" y="5273940"/>
                  <a:pt x="1389241" y="5296131"/>
                  <a:pt x="1394311" y="5320787"/>
                </a:cubicBezTo>
                <a:cubicBezTo>
                  <a:pt x="1394311" y="5315856"/>
                  <a:pt x="1399381" y="5310924"/>
                  <a:pt x="1404451" y="5320787"/>
                </a:cubicBezTo>
                <a:cubicBezTo>
                  <a:pt x="1409521" y="5315856"/>
                  <a:pt x="1399381" y="5301062"/>
                  <a:pt x="1399381" y="5296131"/>
                </a:cubicBezTo>
                <a:cubicBezTo>
                  <a:pt x="1404451" y="5301062"/>
                  <a:pt x="1409521" y="5320787"/>
                  <a:pt x="1409521" y="5310924"/>
                </a:cubicBezTo>
                <a:cubicBezTo>
                  <a:pt x="1419662" y="5335580"/>
                  <a:pt x="1419662" y="5335580"/>
                  <a:pt x="1419662" y="5335580"/>
                </a:cubicBezTo>
                <a:cubicBezTo>
                  <a:pt x="1414591" y="5315856"/>
                  <a:pt x="1424732" y="5345443"/>
                  <a:pt x="1424732" y="5335580"/>
                </a:cubicBezTo>
                <a:cubicBezTo>
                  <a:pt x="1429802" y="5355305"/>
                  <a:pt x="1434872" y="5375030"/>
                  <a:pt x="1439943" y="5394755"/>
                </a:cubicBezTo>
                <a:cubicBezTo>
                  <a:pt x="1434872" y="5389824"/>
                  <a:pt x="1445013" y="5419411"/>
                  <a:pt x="1434872" y="5424342"/>
                </a:cubicBezTo>
                <a:cubicBezTo>
                  <a:pt x="1439943" y="5434205"/>
                  <a:pt x="1445013" y="5453930"/>
                  <a:pt x="1445013" y="5453930"/>
                </a:cubicBezTo>
                <a:cubicBezTo>
                  <a:pt x="1450083" y="5468723"/>
                  <a:pt x="1439943" y="5458861"/>
                  <a:pt x="1439943" y="5458861"/>
                </a:cubicBezTo>
                <a:cubicBezTo>
                  <a:pt x="1434872" y="5444067"/>
                  <a:pt x="1429802" y="5429274"/>
                  <a:pt x="1429802" y="5414480"/>
                </a:cubicBezTo>
                <a:cubicBezTo>
                  <a:pt x="1424732" y="5429274"/>
                  <a:pt x="1424732" y="5419411"/>
                  <a:pt x="1429802" y="5453930"/>
                </a:cubicBezTo>
                <a:cubicBezTo>
                  <a:pt x="1424732" y="5444067"/>
                  <a:pt x="1424732" y="5439136"/>
                  <a:pt x="1424732" y="5434205"/>
                </a:cubicBezTo>
                <a:cubicBezTo>
                  <a:pt x="1429802" y="5468723"/>
                  <a:pt x="1434872" y="5498311"/>
                  <a:pt x="1434872" y="5527898"/>
                </a:cubicBezTo>
                <a:cubicBezTo>
                  <a:pt x="1434872" y="5532829"/>
                  <a:pt x="1439943" y="5537761"/>
                  <a:pt x="1439943" y="5537761"/>
                </a:cubicBezTo>
                <a:cubicBezTo>
                  <a:pt x="1434872" y="5542692"/>
                  <a:pt x="1434872" y="5542692"/>
                  <a:pt x="1434872" y="5542692"/>
                </a:cubicBezTo>
                <a:cubicBezTo>
                  <a:pt x="1434872" y="5552554"/>
                  <a:pt x="1434872" y="5562417"/>
                  <a:pt x="1434872" y="5572279"/>
                </a:cubicBezTo>
                <a:cubicBezTo>
                  <a:pt x="1434872" y="5572279"/>
                  <a:pt x="1429802" y="5572279"/>
                  <a:pt x="1429802" y="5572279"/>
                </a:cubicBezTo>
                <a:cubicBezTo>
                  <a:pt x="1429802" y="5587073"/>
                  <a:pt x="1424732" y="5592004"/>
                  <a:pt x="1424732" y="5596935"/>
                </a:cubicBezTo>
                <a:cubicBezTo>
                  <a:pt x="1429802" y="5596935"/>
                  <a:pt x="1429802" y="5587073"/>
                  <a:pt x="1434872" y="5587073"/>
                </a:cubicBezTo>
                <a:lnTo>
                  <a:pt x="1434872" y="5587074"/>
                </a:lnTo>
                <a:lnTo>
                  <a:pt x="1424732" y="5606798"/>
                </a:lnTo>
                <a:cubicBezTo>
                  <a:pt x="1429802" y="5599401"/>
                  <a:pt x="1432337" y="5594469"/>
                  <a:pt x="1433605" y="5591387"/>
                </a:cubicBezTo>
                <a:lnTo>
                  <a:pt x="1434872" y="5587074"/>
                </a:lnTo>
                <a:lnTo>
                  <a:pt x="1445013" y="5567348"/>
                </a:lnTo>
                <a:cubicBezTo>
                  <a:pt x="1445013" y="5552554"/>
                  <a:pt x="1439943" y="5537761"/>
                  <a:pt x="1439943" y="5532829"/>
                </a:cubicBezTo>
                <a:cubicBezTo>
                  <a:pt x="1450083" y="5503242"/>
                  <a:pt x="1419662" y="5453930"/>
                  <a:pt x="1434872" y="5444067"/>
                </a:cubicBezTo>
                <a:cubicBezTo>
                  <a:pt x="1445013" y="5498311"/>
                  <a:pt x="1455153" y="5498311"/>
                  <a:pt x="1465294" y="5518036"/>
                </a:cubicBezTo>
                <a:cubicBezTo>
                  <a:pt x="1470364" y="5513104"/>
                  <a:pt x="1465294" y="5488448"/>
                  <a:pt x="1460223" y="5478586"/>
                </a:cubicBezTo>
                <a:cubicBezTo>
                  <a:pt x="1465294" y="5483517"/>
                  <a:pt x="1470364" y="5493380"/>
                  <a:pt x="1470364" y="5498311"/>
                </a:cubicBezTo>
                <a:lnTo>
                  <a:pt x="1473398" y="5527814"/>
                </a:lnTo>
                <a:lnTo>
                  <a:pt x="1472424" y="5530132"/>
                </a:lnTo>
                <a:cubicBezTo>
                  <a:pt x="1470047" y="5543308"/>
                  <a:pt x="1469097" y="5571046"/>
                  <a:pt x="1465294" y="5582141"/>
                </a:cubicBezTo>
                <a:cubicBezTo>
                  <a:pt x="1470364" y="5572279"/>
                  <a:pt x="1472899" y="5561184"/>
                  <a:pt x="1474167" y="5549472"/>
                </a:cubicBezTo>
                <a:lnTo>
                  <a:pt x="1474396" y="5542908"/>
                </a:lnTo>
                <a:lnTo>
                  <a:pt x="1475434" y="5547623"/>
                </a:lnTo>
                <a:lnTo>
                  <a:pt x="1474536" y="5538884"/>
                </a:lnTo>
                <a:lnTo>
                  <a:pt x="1474948" y="5527070"/>
                </a:lnTo>
                <a:lnTo>
                  <a:pt x="1475434" y="5522967"/>
                </a:lnTo>
                <a:lnTo>
                  <a:pt x="1475059" y="5523859"/>
                </a:lnTo>
                <a:lnTo>
                  <a:pt x="1475434" y="5513104"/>
                </a:lnTo>
                <a:cubicBezTo>
                  <a:pt x="1475434" y="5488448"/>
                  <a:pt x="1470364" y="5463792"/>
                  <a:pt x="1465294" y="5448999"/>
                </a:cubicBezTo>
                <a:cubicBezTo>
                  <a:pt x="1465294" y="5458861"/>
                  <a:pt x="1460223" y="5458861"/>
                  <a:pt x="1455153" y="5439136"/>
                </a:cubicBezTo>
                <a:cubicBezTo>
                  <a:pt x="1460223" y="5444067"/>
                  <a:pt x="1465294" y="5453930"/>
                  <a:pt x="1460223" y="5434205"/>
                </a:cubicBezTo>
                <a:cubicBezTo>
                  <a:pt x="1455153" y="5419411"/>
                  <a:pt x="1455153" y="5439136"/>
                  <a:pt x="1450083" y="5434205"/>
                </a:cubicBezTo>
                <a:cubicBezTo>
                  <a:pt x="1450083" y="5419411"/>
                  <a:pt x="1445013" y="5404618"/>
                  <a:pt x="1439943" y="5379961"/>
                </a:cubicBezTo>
                <a:cubicBezTo>
                  <a:pt x="1455153" y="5414480"/>
                  <a:pt x="1450083" y="5365168"/>
                  <a:pt x="1439943" y="5340512"/>
                </a:cubicBezTo>
                <a:cubicBezTo>
                  <a:pt x="1434872" y="5345443"/>
                  <a:pt x="1439943" y="5355305"/>
                  <a:pt x="1445013" y="5370099"/>
                </a:cubicBezTo>
                <a:cubicBezTo>
                  <a:pt x="1434872" y="5360237"/>
                  <a:pt x="1434872" y="5330649"/>
                  <a:pt x="1424732" y="5301062"/>
                </a:cubicBezTo>
                <a:cubicBezTo>
                  <a:pt x="1434872" y="5325718"/>
                  <a:pt x="1424732" y="5291199"/>
                  <a:pt x="1424732" y="5281337"/>
                </a:cubicBezTo>
                <a:cubicBezTo>
                  <a:pt x="1429802" y="5281337"/>
                  <a:pt x="1429802" y="5271475"/>
                  <a:pt x="1429802" y="5266543"/>
                </a:cubicBezTo>
                <a:cubicBezTo>
                  <a:pt x="1434872" y="5266543"/>
                  <a:pt x="1434872" y="5266543"/>
                  <a:pt x="1429802" y="5271475"/>
                </a:cubicBezTo>
                <a:cubicBezTo>
                  <a:pt x="1429802" y="5276406"/>
                  <a:pt x="1429802" y="5286268"/>
                  <a:pt x="1434872" y="5286268"/>
                </a:cubicBezTo>
                <a:cubicBezTo>
                  <a:pt x="1434872" y="5301062"/>
                  <a:pt x="1434872" y="5310924"/>
                  <a:pt x="1429802" y="5315856"/>
                </a:cubicBezTo>
                <a:cubicBezTo>
                  <a:pt x="1439943" y="5350374"/>
                  <a:pt x="1460223" y="5355305"/>
                  <a:pt x="1455153" y="5389824"/>
                </a:cubicBezTo>
                <a:cubicBezTo>
                  <a:pt x="1460223" y="5404618"/>
                  <a:pt x="1460223" y="5404618"/>
                  <a:pt x="1465294" y="5404618"/>
                </a:cubicBezTo>
                <a:cubicBezTo>
                  <a:pt x="1465294" y="5399686"/>
                  <a:pt x="1465294" y="5384893"/>
                  <a:pt x="1460223" y="5375030"/>
                </a:cubicBezTo>
                <a:cubicBezTo>
                  <a:pt x="1465294" y="5375030"/>
                  <a:pt x="1475434" y="5394755"/>
                  <a:pt x="1480504" y="5424342"/>
                </a:cubicBezTo>
                <a:cubicBezTo>
                  <a:pt x="1470364" y="5419411"/>
                  <a:pt x="1475434" y="5399686"/>
                  <a:pt x="1465294" y="5384893"/>
                </a:cubicBezTo>
                <a:cubicBezTo>
                  <a:pt x="1465294" y="5409549"/>
                  <a:pt x="1480504" y="5434205"/>
                  <a:pt x="1485575" y="5473655"/>
                </a:cubicBezTo>
                <a:cubicBezTo>
                  <a:pt x="1485575" y="5483517"/>
                  <a:pt x="1475434" y="5429274"/>
                  <a:pt x="1470364" y="5434205"/>
                </a:cubicBezTo>
                <a:cubicBezTo>
                  <a:pt x="1470364" y="5439136"/>
                  <a:pt x="1475434" y="5453930"/>
                  <a:pt x="1475434" y="5468723"/>
                </a:cubicBezTo>
                <a:cubicBezTo>
                  <a:pt x="1480504" y="5478586"/>
                  <a:pt x="1485575" y="5503242"/>
                  <a:pt x="1490645" y="5503242"/>
                </a:cubicBezTo>
                <a:cubicBezTo>
                  <a:pt x="1490645" y="5522967"/>
                  <a:pt x="1490645" y="5542692"/>
                  <a:pt x="1490645" y="5562417"/>
                </a:cubicBezTo>
                <a:cubicBezTo>
                  <a:pt x="1485575" y="5577210"/>
                  <a:pt x="1485575" y="5596935"/>
                  <a:pt x="1475434" y="5616660"/>
                </a:cubicBezTo>
                <a:cubicBezTo>
                  <a:pt x="1485575" y="5601866"/>
                  <a:pt x="1485575" y="5601866"/>
                  <a:pt x="1490645" y="5606798"/>
                </a:cubicBezTo>
                <a:cubicBezTo>
                  <a:pt x="1480504" y="5626522"/>
                  <a:pt x="1470364" y="5641316"/>
                  <a:pt x="1460223" y="5656110"/>
                </a:cubicBezTo>
                <a:cubicBezTo>
                  <a:pt x="1455153" y="5661041"/>
                  <a:pt x="1455153" y="5661041"/>
                  <a:pt x="1455153" y="5661041"/>
                </a:cubicBezTo>
                <a:cubicBezTo>
                  <a:pt x="1455153" y="5661041"/>
                  <a:pt x="1455153" y="5661041"/>
                  <a:pt x="1450083" y="5665972"/>
                </a:cubicBezTo>
                <a:cubicBezTo>
                  <a:pt x="1445013" y="5665972"/>
                  <a:pt x="1439943" y="5670903"/>
                  <a:pt x="1434872" y="5670903"/>
                </a:cubicBezTo>
                <a:cubicBezTo>
                  <a:pt x="1429802" y="5675835"/>
                  <a:pt x="1429802" y="5675835"/>
                  <a:pt x="1429802" y="5675835"/>
                </a:cubicBezTo>
                <a:cubicBezTo>
                  <a:pt x="1424732" y="5680766"/>
                  <a:pt x="1419662" y="5680766"/>
                  <a:pt x="1414591" y="5685697"/>
                </a:cubicBezTo>
                <a:lnTo>
                  <a:pt x="1419662" y="5685697"/>
                </a:lnTo>
                <a:cubicBezTo>
                  <a:pt x="1419662" y="5680766"/>
                  <a:pt x="1419662" y="5680766"/>
                  <a:pt x="1424732" y="5680766"/>
                </a:cubicBezTo>
                <a:cubicBezTo>
                  <a:pt x="1429802" y="5680766"/>
                  <a:pt x="1429802" y="5680766"/>
                  <a:pt x="1434872" y="5675835"/>
                </a:cubicBezTo>
                <a:cubicBezTo>
                  <a:pt x="1439943" y="5675835"/>
                  <a:pt x="1450083" y="5670903"/>
                  <a:pt x="1455153" y="5665972"/>
                </a:cubicBezTo>
                <a:cubicBezTo>
                  <a:pt x="1460223" y="5665972"/>
                  <a:pt x="1460223" y="5661041"/>
                  <a:pt x="1460223" y="5661041"/>
                </a:cubicBezTo>
                <a:cubicBezTo>
                  <a:pt x="1465294" y="5661041"/>
                  <a:pt x="1465294" y="5661041"/>
                  <a:pt x="1460223" y="5665972"/>
                </a:cubicBezTo>
                <a:cubicBezTo>
                  <a:pt x="1460223" y="5665972"/>
                  <a:pt x="1460223" y="5665972"/>
                  <a:pt x="1455153" y="5670903"/>
                </a:cubicBezTo>
                <a:cubicBezTo>
                  <a:pt x="1450083" y="5675835"/>
                  <a:pt x="1439943" y="5675835"/>
                  <a:pt x="1439943" y="5680766"/>
                </a:cubicBezTo>
                <a:cubicBezTo>
                  <a:pt x="1434872" y="5680766"/>
                  <a:pt x="1424732" y="5685697"/>
                  <a:pt x="1424732" y="5685697"/>
                </a:cubicBezTo>
                <a:cubicBezTo>
                  <a:pt x="1414591" y="5685697"/>
                  <a:pt x="1409521" y="5685697"/>
                  <a:pt x="1404451" y="5690628"/>
                </a:cubicBezTo>
                <a:cubicBezTo>
                  <a:pt x="1394311" y="5690628"/>
                  <a:pt x="1389240" y="5690628"/>
                  <a:pt x="1384170" y="5695560"/>
                </a:cubicBezTo>
                <a:lnTo>
                  <a:pt x="1382903" y="5695560"/>
                </a:lnTo>
                <a:cubicBezTo>
                  <a:pt x="1377832" y="5695560"/>
                  <a:pt x="1374030" y="5695560"/>
                  <a:pt x="1374030" y="5695560"/>
                </a:cubicBezTo>
                <a:cubicBezTo>
                  <a:pt x="1379100" y="5695560"/>
                  <a:pt x="1368960" y="5700491"/>
                  <a:pt x="1358819" y="5700491"/>
                </a:cubicBezTo>
                <a:cubicBezTo>
                  <a:pt x="1353749" y="5705422"/>
                  <a:pt x="1353749" y="5705422"/>
                  <a:pt x="1358819" y="5710353"/>
                </a:cubicBezTo>
                <a:cubicBezTo>
                  <a:pt x="1338538" y="5715284"/>
                  <a:pt x="1358819" y="5700491"/>
                  <a:pt x="1338538" y="5705422"/>
                </a:cubicBezTo>
                <a:cubicBezTo>
                  <a:pt x="1353749" y="5695560"/>
                  <a:pt x="1358819" y="5685697"/>
                  <a:pt x="1419662" y="5675835"/>
                </a:cubicBezTo>
                <a:cubicBezTo>
                  <a:pt x="1419662" y="5670903"/>
                  <a:pt x="1419662" y="5670903"/>
                  <a:pt x="1419662" y="5670903"/>
                </a:cubicBezTo>
                <a:cubicBezTo>
                  <a:pt x="1399381" y="5675835"/>
                  <a:pt x="1389240" y="5680766"/>
                  <a:pt x="1374030" y="5680766"/>
                </a:cubicBezTo>
                <a:cubicBezTo>
                  <a:pt x="1363889" y="5680766"/>
                  <a:pt x="1353749" y="5685697"/>
                  <a:pt x="1348679" y="5685697"/>
                </a:cubicBezTo>
                <a:cubicBezTo>
                  <a:pt x="1348679" y="5680766"/>
                  <a:pt x="1348679" y="5680766"/>
                  <a:pt x="1358819" y="5680766"/>
                </a:cubicBezTo>
                <a:cubicBezTo>
                  <a:pt x="1353749" y="5675835"/>
                  <a:pt x="1343608" y="5680766"/>
                  <a:pt x="1348679" y="5670903"/>
                </a:cubicBezTo>
                <a:cubicBezTo>
                  <a:pt x="1343608" y="5675835"/>
                  <a:pt x="1343608" y="5675835"/>
                  <a:pt x="1338538" y="5675835"/>
                </a:cubicBezTo>
                <a:cubicBezTo>
                  <a:pt x="1333468" y="5675835"/>
                  <a:pt x="1338538" y="5680766"/>
                  <a:pt x="1333468" y="5680766"/>
                </a:cubicBezTo>
                <a:cubicBezTo>
                  <a:pt x="1328398" y="5680766"/>
                  <a:pt x="1328398" y="5675835"/>
                  <a:pt x="1313187" y="5685697"/>
                </a:cubicBezTo>
                <a:cubicBezTo>
                  <a:pt x="1313187" y="5690628"/>
                  <a:pt x="1308117" y="5685697"/>
                  <a:pt x="1297976" y="5700491"/>
                </a:cubicBezTo>
                <a:cubicBezTo>
                  <a:pt x="1313187" y="5685697"/>
                  <a:pt x="1287836" y="5715284"/>
                  <a:pt x="1303047" y="5705422"/>
                </a:cubicBezTo>
                <a:cubicBezTo>
                  <a:pt x="1297976" y="5700491"/>
                  <a:pt x="1313187" y="5690628"/>
                  <a:pt x="1323328" y="5685697"/>
                </a:cubicBezTo>
                <a:cubicBezTo>
                  <a:pt x="1323328" y="5685697"/>
                  <a:pt x="1318257" y="5690628"/>
                  <a:pt x="1313187" y="5695560"/>
                </a:cubicBezTo>
                <a:cubicBezTo>
                  <a:pt x="1313187" y="5695560"/>
                  <a:pt x="1323328" y="5685697"/>
                  <a:pt x="1333468" y="5685697"/>
                </a:cubicBezTo>
                <a:cubicBezTo>
                  <a:pt x="1328398" y="5690628"/>
                  <a:pt x="1333468" y="5695560"/>
                  <a:pt x="1338538" y="5695560"/>
                </a:cubicBezTo>
                <a:cubicBezTo>
                  <a:pt x="1333468" y="5705422"/>
                  <a:pt x="1323328" y="5700491"/>
                  <a:pt x="1313187" y="5710353"/>
                </a:cubicBezTo>
                <a:cubicBezTo>
                  <a:pt x="1318257" y="5715284"/>
                  <a:pt x="1323328" y="5710353"/>
                  <a:pt x="1318257" y="5715284"/>
                </a:cubicBezTo>
                <a:cubicBezTo>
                  <a:pt x="1318257" y="5720216"/>
                  <a:pt x="1323328" y="5715284"/>
                  <a:pt x="1323328" y="5715284"/>
                </a:cubicBezTo>
                <a:cubicBezTo>
                  <a:pt x="1328398" y="5710353"/>
                  <a:pt x="1328398" y="5710353"/>
                  <a:pt x="1333468" y="5705422"/>
                </a:cubicBezTo>
                <a:cubicBezTo>
                  <a:pt x="1338538" y="5710353"/>
                  <a:pt x="1328398" y="5715284"/>
                  <a:pt x="1333468" y="5715284"/>
                </a:cubicBezTo>
                <a:cubicBezTo>
                  <a:pt x="1328398" y="5715284"/>
                  <a:pt x="1318257" y="5720216"/>
                  <a:pt x="1313187" y="5730078"/>
                </a:cubicBezTo>
                <a:cubicBezTo>
                  <a:pt x="1313187" y="5725147"/>
                  <a:pt x="1313187" y="5725147"/>
                  <a:pt x="1313187" y="5725147"/>
                </a:cubicBezTo>
                <a:cubicBezTo>
                  <a:pt x="1303047" y="5725147"/>
                  <a:pt x="1303047" y="5739941"/>
                  <a:pt x="1297976" y="5749803"/>
                </a:cubicBezTo>
                <a:cubicBezTo>
                  <a:pt x="1292906" y="5749803"/>
                  <a:pt x="1297976" y="5735009"/>
                  <a:pt x="1303047" y="5730078"/>
                </a:cubicBezTo>
                <a:cubicBezTo>
                  <a:pt x="1297976" y="5735009"/>
                  <a:pt x="1292906" y="5739941"/>
                  <a:pt x="1297976" y="5730078"/>
                </a:cubicBezTo>
                <a:cubicBezTo>
                  <a:pt x="1292906" y="5730078"/>
                  <a:pt x="1292906" y="5739941"/>
                  <a:pt x="1292906" y="5744872"/>
                </a:cubicBezTo>
                <a:cubicBezTo>
                  <a:pt x="1287836" y="5754734"/>
                  <a:pt x="1292906" y="5759665"/>
                  <a:pt x="1297976" y="5759665"/>
                </a:cubicBezTo>
                <a:cubicBezTo>
                  <a:pt x="1292906" y="5764597"/>
                  <a:pt x="1292906" y="5764597"/>
                  <a:pt x="1292906" y="5764597"/>
                </a:cubicBezTo>
                <a:cubicBezTo>
                  <a:pt x="1297976" y="5769528"/>
                  <a:pt x="1297976" y="5769528"/>
                  <a:pt x="1297976" y="5769528"/>
                </a:cubicBezTo>
                <a:cubicBezTo>
                  <a:pt x="1297976" y="5769528"/>
                  <a:pt x="1297976" y="5769528"/>
                  <a:pt x="1292906" y="5769528"/>
                </a:cubicBezTo>
                <a:cubicBezTo>
                  <a:pt x="1292906" y="5769528"/>
                  <a:pt x="1292906" y="5774459"/>
                  <a:pt x="1297976" y="5774459"/>
                </a:cubicBezTo>
                <a:cubicBezTo>
                  <a:pt x="1303047" y="5769528"/>
                  <a:pt x="1303047" y="5764597"/>
                  <a:pt x="1303047" y="5759665"/>
                </a:cubicBezTo>
                <a:cubicBezTo>
                  <a:pt x="1308117" y="5759665"/>
                  <a:pt x="1308117" y="5764597"/>
                  <a:pt x="1308117" y="5769528"/>
                </a:cubicBezTo>
                <a:cubicBezTo>
                  <a:pt x="1303047" y="5779390"/>
                  <a:pt x="1303047" y="5774459"/>
                  <a:pt x="1303047" y="5789253"/>
                </a:cubicBezTo>
                <a:cubicBezTo>
                  <a:pt x="1308117" y="5789253"/>
                  <a:pt x="1313187" y="5794184"/>
                  <a:pt x="1318257" y="5799115"/>
                </a:cubicBezTo>
                <a:cubicBezTo>
                  <a:pt x="1323328" y="5808978"/>
                  <a:pt x="1328398" y="5813909"/>
                  <a:pt x="1328398" y="5813909"/>
                </a:cubicBezTo>
                <a:cubicBezTo>
                  <a:pt x="1333468" y="5823771"/>
                  <a:pt x="1343608" y="5828702"/>
                  <a:pt x="1348679" y="5833634"/>
                </a:cubicBezTo>
                <a:cubicBezTo>
                  <a:pt x="1348679" y="5838565"/>
                  <a:pt x="1348679" y="5838565"/>
                  <a:pt x="1348679" y="5838565"/>
                </a:cubicBezTo>
                <a:cubicBezTo>
                  <a:pt x="1353749" y="5843496"/>
                  <a:pt x="1353749" y="5843496"/>
                  <a:pt x="1363889" y="5853359"/>
                </a:cubicBezTo>
                <a:cubicBezTo>
                  <a:pt x="1384170" y="5873083"/>
                  <a:pt x="1389240" y="5878015"/>
                  <a:pt x="1404451" y="5892808"/>
                </a:cubicBezTo>
                <a:cubicBezTo>
                  <a:pt x="1434872" y="5927327"/>
                  <a:pt x="1450083" y="5937189"/>
                  <a:pt x="1470364" y="5956914"/>
                </a:cubicBezTo>
                <a:cubicBezTo>
                  <a:pt x="1480504" y="5966777"/>
                  <a:pt x="1490645" y="5981570"/>
                  <a:pt x="1495715" y="5981570"/>
                </a:cubicBezTo>
                <a:cubicBezTo>
                  <a:pt x="1500785" y="5986502"/>
                  <a:pt x="1495715" y="5981570"/>
                  <a:pt x="1505855" y="5986502"/>
                </a:cubicBezTo>
                <a:cubicBezTo>
                  <a:pt x="1515996" y="6001295"/>
                  <a:pt x="1521066" y="6006226"/>
                  <a:pt x="1531207" y="6016089"/>
                </a:cubicBezTo>
                <a:cubicBezTo>
                  <a:pt x="1536277" y="6021020"/>
                  <a:pt x="1546417" y="6025951"/>
                  <a:pt x="1551487" y="6030883"/>
                </a:cubicBezTo>
                <a:cubicBezTo>
                  <a:pt x="1571768" y="6050607"/>
                  <a:pt x="1597119" y="6075264"/>
                  <a:pt x="1617400" y="6090057"/>
                </a:cubicBezTo>
                <a:cubicBezTo>
                  <a:pt x="1622470" y="6094988"/>
                  <a:pt x="1632611" y="6094988"/>
                  <a:pt x="1632611" y="6099920"/>
                </a:cubicBezTo>
                <a:cubicBezTo>
                  <a:pt x="1642751" y="6104851"/>
                  <a:pt x="1642751" y="6109782"/>
                  <a:pt x="1652892" y="6119644"/>
                </a:cubicBezTo>
                <a:cubicBezTo>
                  <a:pt x="1657962" y="6124576"/>
                  <a:pt x="1668102" y="6129507"/>
                  <a:pt x="1673173" y="6134438"/>
                </a:cubicBezTo>
                <a:cubicBezTo>
                  <a:pt x="1683313" y="6139369"/>
                  <a:pt x="1678243" y="6139369"/>
                  <a:pt x="1693454" y="6149232"/>
                </a:cubicBezTo>
                <a:cubicBezTo>
                  <a:pt x="1693454" y="6149232"/>
                  <a:pt x="1698524" y="6154163"/>
                  <a:pt x="1698524" y="6154163"/>
                </a:cubicBezTo>
                <a:cubicBezTo>
                  <a:pt x="1708664" y="6159094"/>
                  <a:pt x="1713734" y="6168957"/>
                  <a:pt x="1718805" y="6173888"/>
                </a:cubicBezTo>
                <a:cubicBezTo>
                  <a:pt x="1723875" y="6173888"/>
                  <a:pt x="1718805" y="6168957"/>
                  <a:pt x="1728945" y="6173888"/>
                </a:cubicBezTo>
                <a:cubicBezTo>
                  <a:pt x="1744156" y="6188682"/>
                  <a:pt x="1754296" y="6198544"/>
                  <a:pt x="1769507" y="6208406"/>
                </a:cubicBezTo>
                <a:cubicBezTo>
                  <a:pt x="1789788" y="6223200"/>
                  <a:pt x="1774577" y="6213338"/>
                  <a:pt x="1799928" y="6228131"/>
                </a:cubicBezTo>
                <a:lnTo>
                  <a:pt x="1804034" y="6230983"/>
                </a:lnTo>
                <a:lnTo>
                  <a:pt x="936131" y="6230983"/>
                </a:lnTo>
                <a:lnTo>
                  <a:pt x="927217" y="6221967"/>
                </a:lnTo>
                <a:cubicBezTo>
                  <a:pt x="921513" y="6215803"/>
                  <a:pt x="915175" y="6208406"/>
                  <a:pt x="907570" y="6198544"/>
                </a:cubicBezTo>
                <a:cubicBezTo>
                  <a:pt x="892359" y="6188682"/>
                  <a:pt x="867008" y="6154163"/>
                  <a:pt x="861938" y="6154163"/>
                </a:cubicBezTo>
                <a:cubicBezTo>
                  <a:pt x="851797" y="6144301"/>
                  <a:pt x="846727" y="6139369"/>
                  <a:pt x="841657" y="6129507"/>
                </a:cubicBezTo>
                <a:cubicBezTo>
                  <a:pt x="846727" y="6124576"/>
                  <a:pt x="831516" y="6119644"/>
                  <a:pt x="831516" y="6114713"/>
                </a:cubicBezTo>
                <a:cubicBezTo>
                  <a:pt x="821376" y="6109782"/>
                  <a:pt x="780814" y="6060470"/>
                  <a:pt x="775744" y="6055539"/>
                </a:cubicBezTo>
                <a:cubicBezTo>
                  <a:pt x="760533" y="6035814"/>
                  <a:pt x="740252" y="6006226"/>
                  <a:pt x="725042" y="5986502"/>
                </a:cubicBezTo>
                <a:cubicBezTo>
                  <a:pt x="709831" y="5966777"/>
                  <a:pt x="689550" y="5947052"/>
                  <a:pt x="674339" y="5927327"/>
                </a:cubicBezTo>
                <a:cubicBezTo>
                  <a:pt x="659129" y="5907602"/>
                  <a:pt x="643918" y="5882946"/>
                  <a:pt x="628707" y="5863221"/>
                </a:cubicBezTo>
                <a:cubicBezTo>
                  <a:pt x="598286" y="5818840"/>
                  <a:pt x="567865" y="5779390"/>
                  <a:pt x="537444" y="5735009"/>
                </a:cubicBezTo>
                <a:cubicBezTo>
                  <a:pt x="512092" y="5690628"/>
                  <a:pt x="471531" y="5631454"/>
                  <a:pt x="436039" y="5567348"/>
                </a:cubicBezTo>
                <a:cubicBezTo>
                  <a:pt x="415758" y="5537761"/>
                  <a:pt x="400548" y="5508173"/>
                  <a:pt x="380267" y="5478586"/>
                </a:cubicBezTo>
                <a:cubicBezTo>
                  <a:pt x="365056" y="5448999"/>
                  <a:pt x="349845" y="5419411"/>
                  <a:pt x="339705" y="5394755"/>
                </a:cubicBezTo>
                <a:cubicBezTo>
                  <a:pt x="304213" y="5335580"/>
                  <a:pt x="304213" y="5330649"/>
                  <a:pt x="278862" y="5276406"/>
                </a:cubicBezTo>
                <a:cubicBezTo>
                  <a:pt x="263652" y="5251750"/>
                  <a:pt x="268722" y="5251750"/>
                  <a:pt x="258581" y="5227094"/>
                </a:cubicBezTo>
                <a:cubicBezTo>
                  <a:pt x="250976" y="5211067"/>
                  <a:pt x="245272" y="5199047"/>
                  <a:pt x="240994" y="5190032"/>
                </a:cubicBezTo>
                <a:lnTo>
                  <a:pt x="240127" y="5188205"/>
                </a:lnTo>
                <a:lnTo>
                  <a:pt x="245906" y="5195041"/>
                </a:lnTo>
                <a:cubicBezTo>
                  <a:pt x="249709" y="5198739"/>
                  <a:pt x="253511" y="5202438"/>
                  <a:pt x="258581" y="5217231"/>
                </a:cubicBezTo>
                <a:cubicBezTo>
                  <a:pt x="263652" y="5232025"/>
                  <a:pt x="273792" y="5246819"/>
                  <a:pt x="273792" y="5256681"/>
                </a:cubicBezTo>
                <a:cubicBezTo>
                  <a:pt x="289003" y="5281337"/>
                  <a:pt x="289003" y="5291199"/>
                  <a:pt x="299143" y="5310924"/>
                </a:cubicBezTo>
                <a:cubicBezTo>
                  <a:pt x="299143" y="5310924"/>
                  <a:pt x="299143" y="5310924"/>
                  <a:pt x="304213" y="5310924"/>
                </a:cubicBezTo>
                <a:cubicBezTo>
                  <a:pt x="304213" y="5320787"/>
                  <a:pt x="344775" y="5389824"/>
                  <a:pt x="349845" y="5404618"/>
                </a:cubicBezTo>
                <a:cubicBezTo>
                  <a:pt x="359986" y="5424342"/>
                  <a:pt x="370126" y="5444067"/>
                  <a:pt x="370126" y="5448999"/>
                </a:cubicBezTo>
                <a:cubicBezTo>
                  <a:pt x="375196" y="5453930"/>
                  <a:pt x="375196" y="5448999"/>
                  <a:pt x="380267" y="5458861"/>
                </a:cubicBezTo>
                <a:cubicBezTo>
                  <a:pt x="400548" y="5503242"/>
                  <a:pt x="425899" y="5542692"/>
                  <a:pt x="446180" y="5572279"/>
                </a:cubicBezTo>
                <a:cubicBezTo>
                  <a:pt x="451250" y="5587073"/>
                  <a:pt x="456320" y="5592004"/>
                  <a:pt x="461390" y="5601866"/>
                </a:cubicBezTo>
                <a:cubicBezTo>
                  <a:pt x="466460" y="5611729"/>
                  <a:pt x="471531" y="5616660"/>
                  <a:pt x="471531" y="5621591"/>
                </a:cubicBezTo>
                <a:cubicBezTo>
                  <a:pt x="476601" y="5636385"/>
                  <a:pt x="476601" y="5626522"/>
                  <a:pt x="486741" y="5646247"/>
                </a:cubicBezTo>
                <a:cubicBezTo>
                  <a:pt x="496882" y="5661041"/>
                  <a:pt x="507022" y="5675835"/>
                  <a:pt x="517163" y="5690628"/>
                </a:cubicBezTo>
                <a:cubicBezTo>
                  <a:pt x="517163" y="5680766"/>
                  <a:pt x="491812" y="5646247"/>
                  <a:pt x="481671" y="5626522"/>
                </a:cubicBezTo>
                <a:cubicBezTo>
                  <a:pt x="461390" y="5601866"/>
                  <a:pt x="446180" y="5572279"/>
                  <a:pt x="430969" y="5547623"/>
                </a:cubicBezTo>
                <a:cubicBezTo>
                  <a:pt x="400548" y="5488448"/>
                  <a:pt x="395477" y="5488448"/>
                  <a:pt x="370126" y="5439136"/>
                </a:cubicBezTo>
                <a:cubicBezTo>
                  <a:pt x="339705" y="5379961"/>
                  <a:pt x="309284" y="5320787"/>
                  <a:pt x="283933" y="5261612"/>
                </a:cubicBezTo>
                <a:cubicBezTo>
                  <a:pt x="273792" y="5236956"/>
                  <a:pt x="238301" y="5167919"/>
                  <a:pt x="238301" y="5158057"/>
                </a:cubicBezTo>
                <a:cubicBezTo>
                  <a:pt x="233230" y="5138332"/>
                  <a:pt x="228160" y="5133400"/>
                  <a:pt x="218020" y="5113676"/>
                </a:cubicBezTo>
                <a:cubicBezTo>
                  <a:pt x="212949" y="5093951"/>
                  <a:pt x="207879" y="5084088"/>
                  <a:pt x="207879" y="5079157"/>
                </a:cubicBezTo>
                <a:cubicBezTo>
                  <a:pt x="207879" y="5074226"/>
                  <a:pt x="192669" y="5044638"/>
                  <a:pt x="197739" y="5039707"/>
                </a:cubicBezTo>
                <a:cubicBezTo>
                  <a:pt x="172388" y="4990395"/>
                  <a:pt x="172388" y="4960808"/>
                  <a:pt x="152107" y="4926289"/>
                </a:cubicBezTo>
                <a:cubicBezTo>
                  <a:pt x="152107" y="4901633"/>
                  <a:pt x="147037" y="4896702"/>
                  <a:pt x="136896" y="4857252"/>
                </a:cubicBezTo>
                <a:cubicBezTo>
                  <a:pt x="136896" y="4852321"/>
                  <a:pt x="152107" y="4911496"/>
                  <a:pt x="157177" y="4906564"/>
                </a:cubicBezTo>
                <a:cubicBezTo>
                  <a:pt x="162247" y="4931220"/>
                  <a:pt x="182528" y="4990395"/>
                  <a:pt x="187598" y="5010120"/>
                </a:cubicBezTo>
                <a:cubicBezTo>
                  <a:pt x="202809" y="5044638"/>
                  <a:pt x="202809" y="5044638"/>
                  <a:pt x="228160" y="5098882"/>
                </a:cubicBezTo>
                <a:cubicBezTo>
                  <a:pt x="233230" y="5113676"/>
                  <a:pt x="238301" y="5128469"/>
                  <a:pt x="238301" y="5138332"/>
                </a:cubicBezTo>
                <a:cubicBezTo>
                  <a:pt x="243371" y="5148194"/>
                  <a:pt x="253511" y="5172850"/>
                  <a:pt x="253511" y="5172850"/>
                </a:cubicBezTo>
                <a:cubicBezTo>
                  <a:pt x="263652" y="5192575"/>
                  <a:pt x="263652" y="5182713"/>
                  <a:pt x="273792" y="5212300"/>
                </a:cubicBezTo>
                <a:lnTo>
                  <a:pt x="303579" y="5273322"/>
                </a:lnTo>
                <a:lnTo>
                  <a:pt x="309284" y="5286268"/>
                </a:lnTo>
                <a:lnTo>
                  <a:pt x="309923" y="5287317"/>
                </a:lnTo>
                <a:lnTo>
                  <a:pt x="329565" y="5330649"/>
                </a:lnTo>
                <a:cubicBezTo>
                  <a:pt x="337170" y="5338046"/>
                  <a:pt x="327663" y="5317705"/>
                  <a:pt x="318157" y="5300831"/>
                </a:cubicBezTo>
                <a:lnTo>
                  <a:pt x="309923" y="5287317"/>
                </a:lnTo>
                <a:lnTo>
                  <a:pt x="303580" y="5273324"/>
                </a:lnTo>
                <a:lnTo>
                  <a:pt x="303579" y="5273322"/>
                </a:lnTo>
                <a:lnTo>
                  <a:pt x="291696" y="5246356"/>
                </a:lnTo>
                <a:cubicBezTo>
                  <a:pt x="278862" y="5217231"/>
                  <a:pt x="278862" y="5217231"/>
                  <a:pt x="278862" y="5217231"/>
                </a:cubicBezTo>
                <a:cubicBezTo>
                  <a:pt x="273792" y="5202438"/>
                  <a:pt x="268722" y="5187644"/>
                  <a:pt x="263652" y="5182713"/>
                </a:cubicBezTo>
                <a:cubicBezTo>
                  <a:pt x="253511" y="5158057"/>
                  <a:pt x="243371" y="5128469"/>
                  <a:pt x="233230" y="5103813"/>
                </a:cubicBezTo>
                <a:cubicBezTo>
                  <a:pt x="223090" y="5079157"/>
                  <a:pt x="212949" y="5054501"/>
                  <a:pt x="202809" y="5024914"/>
                </a:cubicBezTo>
                <a:cubicBezTo>
                  <a:pt x="197739" y="5015051"/>
                  <a:pt x="192669" y="5000258"/>
                  <a:pt x="187598" y="4985464"/>
                </a:cubicBezTo>
                <a:cubicBezTo>
                  <a:pt x="182528" y="4970670"/>
                  <a:pt x="177458" y="4955877"/>
                  <a:pt x="172388" y="4941083"/>
                </a:cubicBezTo>
                <a:cubicBezTo>
                  <a:pt x="167317" y="4926289"/>
                  <a:pt x="162247" y="4901633"/>
                  <a:pt x="162247" y="4891771"/>
                </a:cubicBezTo>
                <a:cubicBezTo>
                  <a:pt x="152107" y="4881908"/>
                  <a:pt x="147037" y="4857252"/>
                  <a:pt x="136896" y="4832596"/>
                </a:cubicBezTo>
                <a:cubicBezTo>
                  <a:pt x="131826" y="4812871"/>
                  <a:pt x="126756" y="4783284"/>
                  <a:pt x="121686" y="4763559"/>
                </a:cubicBezTo>
                <a:cubicBezTo>
                  <a:pt x="106475" y="4729040"/>
                  <a:pt x="106475" y="4724109"/>
                  <a:pt x="101405" y="4694522"/>
                </a:cubicBezTo>
                <a:cubicBezTo>
                  <a:pt x="96334" y="4684659"/>
                  <a:pt x="96334" y="4674797"/>
                  <a:pt x="91264" y="4664935"/>
                </a:cubicBezTo>
                <a:cubicBezTo>
                  <a:pt x="81124" y="4635347"/>
                  <a:pt x="86194" y="4620554"/>
                  <a:pt x="70983" y="4576173"/>
                </a:cubicBezTo>
                <a:cubicBezTo>
                  <a:pt x="76054" y="4576173"/>
                  <a:pt x="81124" y="4600829"/>
                  <a:pt x="86194" y="4615622"/>
                </a:cubicBezTo>
                <a:cubicBezTo>
                  <a:pt x="91264" y="4640278"/>
                  <a:pt x="96334" y="4650141"/>
                  <a:pt x="96334" y="4645210"/>
                </a:cubicBezTo>
                <a:cubicBezTo>
                  <a:pt x="101405" y="4674797"/>
                  <a:pt x="106475" y="4674797"/>
                  <a:pt x="116615" y="4714247"/>
                </a:cubicBezTo>
                <a:cubicBezTo>
                  <a:pt x="126756" y="4724109"/>
                  <a:pt x="126756" y="4743834"/>
                  <a:pt x="136896" y="4768490"/>
                </a:cubicBezTo>
                <a:cubicBezTo>
                  <a:pt x="147037" y="4793146"/>
                  <a:pt x="147037" y="4807940"/>
                  <a:pt x="152107" y="4817802"/>
                </a:cubicBezTo>
                <a:cubicBezTo>
                  <a:pt x="157177" y="4837527"/>
                  <a:pt x="162247" y="4847390"/>
                  <a:pt x="162247" y="4857252"/>
                </a:cubicBezTo>
                <a:cubicBezTo>
                  <a:pt x="172388" y="4876977"/>
                  <a:pt x="172388" y="4876977"/>
                  <a:pt x="177458" y="4886839"/>
                </a:cubicBezTo>
                <a:cubicBezTo>
                  <a:pt x="182528" y="4901633"/>
                  <a:pt x="187598" y="4911496"/>
                  <a:pt x="182528" y="4916427"/>
                </a:cubicBezTo>
                <a:cubicBezTo>
                  <a:pt x="187598" y="4926289"/>
                  <a:pt x="192669" y="4936152"/>
                  <a:pt x="197739" y="4941083"/>
                </a:cubicBezTo>
                <a:cubicBezTo>
                  <a:pt x="202809" y="4955877"/>
                  <a:pt x="197739" y="4950945"/>
                  <a:pt x="202809" y="4965739"/>
                </a:cubicBezTo>
                <a:cubicBezTo>
                  <a:pt x="212949" y="4990395"/>
                  <a:pt x="238301" y="5064363"/>
                  <a:pt x="268722" y="5133400"/>
                </a:cubicBezTo>
                <a:cubicBezTo>
                  <a:pt x="273792" y="5128469"/>
                  <a:pt x="253511" y="5089019"/>
                  <a:pt x="258581" y="5084088"/>
                </a:cubicBezTo>
                <a:cubicBezTo>
                  <a:pt x="238301" y="5039707"/>
                  <a:pt x="233230" y="5024914"/>
                  <a:pt x="223090" y="5000258"/>
                </a:cubicBezTo>
                <a:cubicBezTo>
                  <a:pt x="228160" y="5000258"/>
                  <a:pt x="248441" y="5064363"/>
                  <a:pt x="253511" y="5064363"/>
                </a:cubicBezTo>
                <a:cubicBezTo>
                  <a:pt x="258581" y="5064363"/>
                  <a:pt x="228160" y="5005189"/>
                  <a:pt x="233230" y="5005189"/>
                </a:cubicBezTo>
                <a:cubicBezTo>
                  <a:pt x="223090" y="4980533"/>
                  <a:pt x="212949" y="4946014"/>
                  <a:pt x="207879" y="4931220"/>
                </a:cubicBezTo>
                <a:cubicBezTo>
                  <a:pt x="197739" y="4901633"/>
                  <a:pt x="187598" y="4872046"/>
                  <a:pt x="177458" y="4842458"/>
                </a:cubicBezTo>
                <a:cubicBezTo>
                  <a:pt x="182528" y="4842458"/>
                  <a:pt x="192669" y="4886839"/>
                  <a:pt x="197739" y="4891771"/>
                </a:cubicBezTo>
                <a:cubicBezTo>
                  <a:pt x="207879" y="4911496"/>
                  <a:pt x="212949" y="4936152"/>
                  <a:pt x="223090" y="4955877"/>
                </a:cubicBezTo>
                <a:cubicBezTo>
                  <a:pt x="233230" y="4985464"/>
                  <a:pt x="228160" y="4985464"/>
                  <a:pt x="243371" y="5015051"/>
                </a:cubicBezTo>
                <a:cubicBezTo>
                  <a:pt x="253511" y="5039707"/>
                  <a:pt x="263652" y="5064363"/>
                  <a:pt x="273792" y="5089019"/>
                </a:cubicBezTo>
                <a:cubicBezTo>
                  <a:pt x="283933" y="5113676"/>
                  <a:pt x="299143" y="5143263"/>
                  <a:pt x="309284" y="5172850"/>
                </a:cubicBezTo>
                <a:cubicBezTo>
                  <a:pt x="319424" y="5177781"/>
                  <a:pt x="289003" y="5128469"/>
                  <a:pt x="299143" y="5133400"/>
                </a:cubicBezTo>
                <a:cubicBezTo>
                  <a:pt x="268722" y="5059432"/>
                  <a:pt x="268722" y="5059432"/>
                  <a:pt x="268722" y="5059432"/>
                </a:cubicBezTo>
                <a:cubicBezTo>
                  <a:pt x="258581" y="5039707"/>
                  <a:pt x="258581" y="5029845"/>
                  <a:pt x="243371" y="5000258"/>
                </a:cubicBezTo>
                <a:cubicBezTo>
                  <a:pt x="238301" y="4985464"/>
                  <a:pt x="233230" y="4960808"/>
                  <a:pt x="228160" y="4955877"/>
                </a:cubicBezTo>
                <a:cubicBezTo>
                  <a:pt x="228160" y="4941083"/>
                  <a:pt x="218020" y="4911496"/>
                  <a:pt x="212949" y="4896702"/>
                </a:cubicBezTo>
                <a:cubicBezTo>
                  <a:pt x="197739" y="4852321"/>
                  <a:pt x="182528" y="4807940"/>
                  <a:pt x="172388" y="4763559"/>
                </a:cubicBezTo>
                <a:cubicBezTo>
                  <a:pt x="177458" y="4768490"/>
                  <a:pt x="182528" y="4778353"/>
                  <a:pt x="187598" y="4798077"/>
                </a:cubicBezTo>
                <a:cubicBezTo>
                  <a:pt x="192669" y="4822734"/>
                  <a:pt x="202809" y="4852321"/>
                  <a:pt x="207879" y="4867115"/>
                </a:cubicBezTo>
                <a:cubicBezTo>
                  <a:pt x="207879" y="4857252"/>
                  <a:pt x="202809" y="4827665"/>
                  <a:pt x="192669" y="4798077"/>
                </a:cubicBezTo>
                <a:cubicBezTo>
                  <a:pt x="182528" y="4768490"/>
                  <a:pt x="172388" y="4733972"/>
                  <a:pt x="167317" y="4709316"/>
                </a:cubicBezTo>
                <a:cubicBezTo>
                  <a:pt x="177458" y="4729040"/>
                  <a:pt x="187598" y="4807940"/>
                  <a:pt x="212949" y="4842458"/>
                </a:cubicBezTo>
                <a:cubicBezTo>
                  <a:pt x="212949" y="4842458"/>
                  <a:pt x="197739" y="4798077"/>
                  <a:pt x="187598" y="4768490"/>
                </a:cubicBezTo>
                <a:cubicBezTo>
                  <a:pt x="182528" y="4738903"/>
                  <a:pt x="162247" y="4674797"/>
                  <a:pt x="157177" y="4650141"/>
                </a:cubicBezTo>
                <a:cubicBezTo>
                  <a:pt x="162247" y="4645210"/>
                  <a:pt x="167317" y="4684659"/>
                  <a:pt x="172388" y="4699453"/>
                </a:cubicBezTo>
                <a:cubicBezTo>
                  <a:pt x="182528" y="4724109"/>
                  <a:pt x="177458" y="4724109"/>
                  <a:pt x="187598" y="4748765"/>
                </a:cubicBezTo>
                <a:cubicBezTo>
                  <a:pt x="202809" y="4803009"/>
                  <a:pt x="228160" y="4867115"/>
                  <a:pt x="243371" y="4906564"/>
                </a:cubicBezTo>
                <a:cubicBezTo>
                  <a:pt x="238301" y="4911496"/>
                  <a:pt x="258581" y="4950945"/>
                  <a:pt x="253511" y="4955877"/>
                </a:cubicBezTo>
                <a:cubicBezTo>
                  <a:pt x="268722" y="4985464"/>
                  <a:pt x="283933" y="5019982"/>
                  <a:pt x="299143" y="5059432"/>
                </a:cubicBezTo>
                <a:cubicBezTo>
                  <a:pt x="304213" y="5079157"/>
                  <a:pt x="314354" y="5098882"/>
                  <a:pt x="319424" y="5118607"/>
                </a:cubicBezTo>
                <a:cubicBezTo>
                  <a:pt x="329565" y="5138332"/>
                  <a:pt x="339705" y="5158057"/>
                  <a:pt x="349845" y="5177781"/>
                </a:cubicBezTo>
                <a:cubicBezTo>
                  <a:pt x="354916" y="5187644"/>
                  <a:pt x="359986" y="5202438"/>
                  <a:pt x="370126" y="5222162"/>
                </a:cubicBezTo>
                <a:cubicBezTo>
                  <a:pt x="365056" y="5197506"/>
                  <a:pt x="324494" y="5118607"/>
                  <a:pt x="304213" y="5064363"/>
                </a:cubicBezTo>
                <a:cubicBezTo>
                  <a:pt x="299143" y="5044638"/>
                  <a:pt x="289003" y="5024914"/>
                  <a:pt x="278862" y="4990395"/>
                </a:cubicBezTo>
                <a:cubicBezTo>
                  <a:pt x="278862" y="4990395"/>
                  <a:pt x="283933" y="4990395"/>
                  <a:pt x="289003" y="5010120"/>
                </a:cubicBezTo>
                <a:cubicBezTo>
                  <a:pt x="289003" y="4995326"/>
                  <a:pt x="283933" y="4985464"/>
                  <a:pt x="273792" y="4960808"/>
                </a:cubicBezTo>
                <a:cubicBezTo>
                  <a:pt x="268722" y="4946014"/>
                  <a:pt x="258581" y="4911496"/>
                  <a:pt x="248441" y="4886839"/>
                </a:cubicBezTo>
                <a:cubicBezTo>
                  <a:pt x="248441" y="4881908"/>
                  <a:pt x="238301" y="4857252"/>
                  <a:pt x="243371" y="4857252"/>
                </a:cubicBezTo>
                <a:cubicBezTo>
                  <a:pt x="233230" y="4827665"/>
                  <a:pt x="238301" y="4827665"/>
                  <a:pt x="228160" y="4807940"/>
                </a:cubicBezTo>
                <a:cubicBezTo>
                  <a:pt x="218020" y="4773421"/>
                  <a:pt x="218020" y="4793146"/>
                  <a:pt x="207879" y="4763559"/>
                </a:cubicBezTo>
                <a:cubicBezTo>
                  <a:pt x="212949" y="4763559"/>
                  <a:pt x="197739" y="4714247"/>
                  <a:pt x="197739" y="4709316"/>
                </a:cubicBezTo>
                <a:cubicBezTo>
                  <a:pt x="187598" y="4679728"/>
                  <a:pt x="192669" y="4674797"/>
                  <a:pt x="182528" y="4645210"/>
                </a:cubicBezTo>
                <a:lnTo>
                  <a:pt x="180500" y="4634362"/>
                </a:lnTo>
                <a:lnTo>
                  <a:pt x="187598" y="4655072"/>
                </a:lnTo>
                <a:cubicBezTo>
                  <a:pt x="197739" y="4679728"/>
                  <a:pt x="192669" y="4679728"/>
                  <a:pt x="197739" y="4699453"/>
                </a:cubicBezTo>
                <a:cubicBezTo>
                  <a:pt x="202809" y="4714247"/>
                  <a:pt x="207879" y="4724109"/>
                  <a:pt x="212949" y="4748765"/>
                </a:cubicBezTo>
                <a:cubicBezTo>
                  <a:pt x="218020" y="4729040"/>
                  <a:pt x="182528" y="4640278"/>
                  <a:pt x="187598" y="4620554"/>
                </a:cubicBezTo>
                <a:cubicBezTo>
                  <a:pt x="182528" y="4590966"/>
                  <a:pt x="177458" y="4615622"/>
                  <a:pt x="172388" y="4586035"/>
                </a:cubicBezTo>
                <a:cubicBezTo>
                  <a:pt x="172388" y="4581104"/>
                  <a:pt x="172388" y="4571241"/>
                  <a:pt x="172388" y="4566310"/>
                </a:cubicBezTo>
                <a:cubicBezTo>
                  <a:pt x="167317" y="4536723"/>
                  <a:pt x="167317" y="4556448"/>
                  <a:pt x="157177" y="4526860"/>
                </a:cubicBezTo>
                <a:cubicBezTo>
                  <a:pt x="168585" y="4545352"/>
                  <a:pt x="168585" y="4530559"/>
                  <a:pt x="163594" y="4505363"/>
                </a:cubicBezTo>
                <a:lnTo>
                  <a:pt x="160968" y="4493981"/>
                </a:lnTo>
                <a:lnTo>
                  <a:pt x="167317" y="4516998"/>
                </a:lnTo>
                <a:cubicBezTo>
                  <a:pt x="172388" y="4516998"/>
                  <a:pt x="157177" y="4462755"/>
                  <a:pt x="152107" y="4467686"/>
                </a:cubicBezTo>
                <a:cubicBezTo>
                  <a:pt x="147037" y="4438098"/>
                  <a:pt x="152107" y="4438098"/>
                  <a:pt x="141966" y="4408511"/>
                </a:cubicBezTo>
                <a:cubicBezTo>
                  <a:pt x="147037" y="4408511"/>
                  <a:pt x="141966" y="4378924"/>
                  <a:pt x="141966" y="4369061"/>
                </a:cubicBezTo>
                <a:cubicBezTo>
                  <a:pt x="141966" y="4339474"/>
                  <a:pt x="136896" y="4349336"/>
                  <a:pt x="131826" y="4329612"/>
                </a:cubicBezTo>
                <a:cubicBezTo>
                  <a:pt x="131826" y="4300024"/>
                  <a:pt x="116615" y="4265506"/>
                  <a:pt x="126756" y="4260574"/>
                </a:cubicBezTo>
                <a:cubicBezTo>
                  <a:pt x="136896" y="4324680"/>
                  <a:pt x="152107" y="4408511"/>
                  <a:pt x="162247" y="4452892"/>
                </a:cubicBezTo>
                <a:cubicBezTo>
                  <a:pt x="162247" y="4457823"/>
                  <a:pt x="157177" y="4457823"/>
                  <a:pt x="162247" y="4467686"/>
                </a:cubicBezTo>
                <a:cubicBezTo>
                  <a:pt x="167317" y="4497273"/>
                  <a:pt x="177458" y="4536723"/>
                  <a:pt x="182528" y="4551516"/>
                </a:cubicBezTo>
                <a:cubicBezTo>
                  <a:pt x="182528" y="4566310"/>
                  <a:pt x="187598" y="4561379"/>
                  <a:pt x="187598" y="4571241"/>
                </a:cubicBezTo>
                <a:cubicBezTo>
                  <a:pt x="197739" y="4605760"/>
                  <a:pt x="207879" y="4640278"/>
                  <a:pt x="218020" y="4674797"/>
                </a:cubicBezTo>
                <a:cubicBezTo>
                  <a:pt x="233230" y="4724109"/>
                  <a:pt x="228160" y="4724109"/>
                  <a:pt x="243371" y="4763559"/>
                </a:cubicBezTo>
                <a:cubicBezTo>
                  <a:pt x="253511" y="4788215"/>
                  <a:pt x="248441" y="4788215"/>
                  <a:pt x="253511" y="4807940"/>
                </a:cubicBezTo>
                <a:cubicBezTo>
                  <a:pt x="268722" y="4837527"/>
                  <a:pt x="273792" y="4857252"/>
                  <a:pt x="278862" y="4872046"/>
                </a:cubicBezTo>
                <a:cubicBezTo>
                  <a:pt x="283933" y="4872046"/>
                  <a:pt x="268722" y="4832596"/>
                  <a:pt x="263652" y="4817802"/>
                </a:cubicBezTo>
                <a:cubicBezTo>
                  <a:pt x="258581" y="4798077"/>
                  <a:pt x="248441" y="4768490"/>
                  <a:pt x="248441" y="4758628"/>
                </a:cubicBezTo>
                <a:cubicBezTo>
                  <a:pt x="243371" y="4738903"/>
                  <a:pt x="238301" y="4748765"/>
                  <a:pt x="233230" y="4724109"/>
                </a:cubicBezTo>
                <a:cubicBezTo>
                  <a:pt x="223090" y="4699453"/>
                  <a:pt x="223090" y="4684659"/>
                  <a:pt x="223090" y="4674797"/>
                </a:cubicBezTo>
                <a:cubicBezTo>
                  <a:pt x="212949" y="4650141"/>
                  <a:pt x="207879" y="4640278"/>
                  <a:pt x="202809" y="4610691"/>
                </a:cubicBezTo>
                <a:cubicBezTo>
                  <a:pt x="197739" y="4586035"/>
                  <a:pt x="192669" y="4566310"/>
                  <a:pt x="192669" y="4551516"/>
                </a:cubicBezTo>
                <a:cubicBezTo>
                  <a:pt x="182528" y="4521929"/>
                  <a:pt x="172388" y="4467686"/>
                  <a:pt x="162247" y="4413442"/>
                </a:cubicBezTo>
                <a:cubicBezTo>
                  <a:pt x="157177" y="4378924"/>
                  <a:pt x="152107" y="4354268"/>
                  <a:pt x="147037" y="4319749"/>
                </a:cubicBezTo>
                <a:cubicBezTo>
                  <a:pt x="141966" y="4304955"/>
                  <a:pt x="141966" y="4290162"/>
                  <a:pt x="136896" y="4270437"/>
                </a:cubicBezTo>
                <a:cubicBezTo>
                  <a:pt x="136896" y="4255643"/>
                  <a:pt x="131826" y="4235918"/>
                  <a:pt x="131826" y="4211262"/>
                </a:cubicBezTo>
                <a:cubicBezTo>
                  <a:pt x="136896" y="4221125"/>
                  <a:pt x="136896" y="4240850"/>
                  <a:pt x="141966" y="4260574"/>
                </a:cubicBezTo>
                <a:cubicBezTo>
                  <a:pt x="145769" y="4256876"/>
                  <a:pt x="138164" y="4225439"/>
                  <a:pt x="138401" y="4214113"/>
                </a:cubicBezTo>
                <a:lnTo>
                  <a:pt x="140796" y="4212198"/>
                </a:lnTo>
                <a:lnTo>
                  <a:pt x="141966" y="4230987"/>
                </a:lnTo>
                <a:cubicBezTo>
                  <a:pt x="141966" y="4230987"/>
                  <a:pt x="141966" y="4230987"/>
                  <a:pt x="141966" y="4211262"/>
                </a:cubicBezTo>
                <a:lnTo>
                  <a:pt x="140796" y="4212198"/>
                </a:lnTo>
                <a:lnTo>
                  <a:pt x="139431" y="4190304"/>
                </a:lnTo>
                <a:cubicBezTo>
                  <a:pt x="138164" y="4174278"/>
                  <a:pt x="136896" y="4157019"/>
                  <a:pt x="136896" y="4142225"/>
                </a:cubicBezTo>
                <a:cubicBezTo>
                  <a:pt x="141966" y="4132363"/>
                  <a:pt x="141966" y="4186606"/>
                  <a:pt x="147037" y="4181675"/>
                </a:cubicBezTo>
                <a:cubicBezTo>
                  <a:pt x="147037" y="4191537"/>
                  <a:pt x="147037" y="4216193"/>
                  <a:pt x="152107" y="4235918"/>
                </a:cubicBezTo>
                <a:cubicBezTo>
                  <a:pt x="147037" y="4250712"/>
                  <a:pt x="157177" y="4265506"/>
                  <a:pt x="152107" y="4275368"/>
                </a:cubicBezTo>
                <a:cubicBezTo>
                  <a:pt x="167317" y="4319749"/>
                  <a:pt x="167317" y="4334543"/>
                  <a:pt x="177458" y="4393717"/>
                </a:cubicBezTo>
                <a:cubicBezTo>
                  <a:pt x="182528" y="4438098"/>
                  <a:pt x="202809" y="4502204"/>
                  <a:pt x="207879" y="4546585"/>
                </a:cubicBezTo>
                <a:cubicBezTo>
                  <a:pt x="212949" y="4546585"/>
                  <a:pt x="212949" y="4541654"/>
                  <a:pt x="207879" y="4526860"/>
                </a:cubicBezTo>
                <a:cubicBezTo>
                  <a:pt x="218020" y="4546585"/>
                  <a:pt x="228160" y="4600829"/>
                  <a:pt x="243371" y="4650141"/>
                </a:cubicBezTo>
                <a:cubicBezTo>
                  <a:pt x="253511" y="4650141"/>
                  <a:pt x="238301" y="4620554"/>
                  <a:pt x="233230" y="4590966"/>
                </a:cubicBezTo>
                <a:cubicBezTo>
                  <a:pt x="233230" y="4571241"/>
                  <a:pt x="223090" y="4546585"/>
                  <a:pt x="223090" y="4521929"/>
                </a:cubicBezTo>
                <a:cubicBezTo>
                  <a:pt x="228160" y="4526860"/>
                  <a:pt x="223090" y="4497273"/>
                  <a:pt x="228160" y="4492342"/>
                </a:cubicBezTo>
                <a:cubicBezTo>
                  <a:pt x="223090" y="4467686"/>
                  <a:pt x="212949" y="4433167"/>
                  <a:pt x="212949" y="4413442"/>
                </a:cubicBezTo>
                <a:cubicBezTo>
                  <a:pt x="218020" y="4413442"/>
                  <a:pt x="223090" y="4447961"/>
                  <a:pt x="228160" y="4462755"/>
                </a:cubicBezTo>
                <a:cubicBezTo>
                  <a:pt x="233230" y="4477548"/>
                  <a:pt x="233230" y="4487411"/>
                  <a:pt x="238301" y="4497273"/>
                </a:cubicBezTo>
                <a:cubicBezTo>
                  <a:pt x="238301" y="4487411"/>
                  <a:pt x="233230" y="4457823"/>
                  <a:pt x="228160" y="4443030"/>
                </a:cubicBezTo>
                <a:cubicBezTo>
                  <a:pt x="220555" y="4417141"/>
                  <a:pt x="221506" y="4405121"/>
                  <a:pt x="220317" y="4386167"/>
                </a:cubicBezTo>
                <a:lnTo>
                  <a:pt x="218020" y="4364131"/>
                </a:lnTo>
                <a:lnTo>
                  <a:pt x="218733" y="4366904"/>
                </a:lnTo>
                <a:cubicBezTo>
                  <a:pt x="220238" y="4372760"/>
                  <a:pt x="221822" y="4378924"/>
                  <a:pt x="223090" y="4383855"/>
                </a:cubicBezTo>
                <a:cubicBezTo>
                  <a:pt x="228160" y="4418374"/>
                  <a:pt x="238301" y="4457823"/>
                  <a:pt x="248441" y="4507135"/>
                </a:cubicBezTo>
                <a:cubicBezTo>
                  <a:pt x="258581" y="4546585"/>
                  <a:pt x="273792" y="4586035"/>
                  <a:pt x="294073" y="4645210"/>
                </a:cubicBezTo>
                <a:cubicBezTo>
                  <a:pt x="299143" y="4645210"/>
                  <a:pt x="283933" y="4605760"/>
                  <a:pt x="278862" y="4581104"/>
                </a:cubicBezTo>
                <a:cubicBezTo>
                  <a:pt x="273792" y="4551516"/>
                  <a:pt x="289003" y="4610691"/>
                  <a:pt x="294073" y="4625485"/>
                </a:cubicBezTo>
                <a:cubicBezTo>
                  <a:pt x="299143" y="4625485"/>
                  <a:pt x="283933" y="4586035"/>
                  <a:pt x="283933" y="4566310"/>
                </a:cubicBezTo>
                <a:cubicBezTo>
                  <a:pt x="289003" y="4571241"/>
                  <a:pt x="299143" y="4635347"/>
                  <a:pt x="304213" y="4630416"/>
                </a:cubicBezTo>
                <a:cubicBezTo>
                  <a:pt x="304213" y="4615622"/>
                  <a:pt x="294073" y="4600829"/>
                  <a:pt x="289003" y="4566310"/>
                </a:cubicBezTo>
                <a:cubicBezTo>
                  <a:pt x="278862" y="4512067"/>
                  <a:pt x="253511" y="4428236"/>
                  <a:pt x="243371" y="4359199"/>
                </a:cubicBezTo>
                <a:cubicBezTo>
                  <a:pt x="238301" y="4329612"/>
                  <a:pt x="233230" y="4300024"/>
                  <a:pt x="228160" y="4265506"/>
                </a:cubicBezTo>
                <a:cubicBezTo>
                  <a:pt x="228160" y="4235918"/>
                  <a:pt x="223090" y="4206331"/>
                  <a:pt x="223090" y="4181675"/>
                </a:cubicBezTo>
                <a:cubicBezTo>
                  <a:pt x="223090" y="4191537"/>
                  <a:pt x="228160" y="4211262"/>
                  <a:pt x="223090" y="4171812"/>
                </a:cubicBezTo>
                <a:cubicBezTo>
                  <a:pt x="228160" y="4166881"/>
                  <a:pt x="228160" y="4201400"/>
                  <a:pt x="233230" y="4216193"/>
                </a:cubicBezTo>
                <a:cubicBezTo>
                  <a:pt x="233230" y="4216193"/>
                  <a:pt x="233230" y="4226056"/>
                  <a:pt x="233230" y="4226056"/>
                </a:cubicBezTo>
                <a:cubicBezTo>
                  <a:pt x="233230" y="4235918"/>
                  <a:pt x="233230" y="4245781"/>
                  <a:pt x="238301" y="4255643"/>
                </a:cubicBezTo>
                <a:cubicBezTo>
                  <a:pt x="243371" y="4255643"/>
                  <a:pt x="238301" y="4235918"/>
                  <a:pt x="238301" y="4216193"/>
                </a:cubicBezTo>
                <a:cubicBezTo>
                  <a:pt x="228160" y="4142225"/>
                  <a:pt x="228160" y="4142225"/>
                  <a:pt x="228160" y="4142225"/>
                </a:cubicBezTo>
                <a:cubicBezTo>
                  <a:pt x="223090" y="4122500"/>
                  <a:pt x="223090" y="4107707"/>
                  <a:pt x="223090" y="4102775"/>
                </a:cubicBezTo>
                <a:cubicBezTo>
                  <a:pt x="223090" y="4083050"/>
                  <a:pt x="223090" y="4063326"/>
                  <a:pt x="218020" y="4043601"/>
                </a:cubicBezTo>
                <a:cubicBezTo>
                  <a:pt x="223090" y="4028807"/>
                  <a:pt x="223090" y="3994288"/>
                  <a:pt x="223090" y="3979495"/>
                </a:cubicBezTo>
                <a:cubicBezTo>
                  <a:pt x="218020" y="3954839"/>
                  <a:pt x="218020" y="3935114"/>
                  <a:pt x="218020" y="3915389"/>
                </a:cubicBezTo>
                <a:cubicBezTo>
                  <a:pt x="218020" y="3895664"/>
                  <a:pt x="218020" y="3880870"/>
                  <a:pt x="218020" y="3856214"/>
                </a:cubicBezTo>
                <a:cubicBezTo>
                  <a:pt x="218020" y="3836489"/>
                  <a:pt x="218020" y="3836489"/>
                  <a:pt x="223090" y="3826627"/>
                </a:cubicBezTo>
                <a:cubicBezTo>
                  <a:pt x="223090" y="3816765"/>
                  <a:pt x="218020" y="3806902"/>
                  <a:pt x="223090" y="3806902"/>
                </a:cubicBezTo>
                <a:lnTo>
                  <a:pt x="223090" y="3797040"/>
                </a:lnTo>
                <a:cubicBezTo>
                  <a:pt x="228160" y="3851283"/>
                  <a:pt x="223090" y="3910458"/>
                  <a:pt x="228160" y="3959770"/>
                </a:cubicBezTo>
                <a:cubicBezTo>
                  <a:pt x="233230" y="3994288"/>
                  <a:pt x="233230" y="4014013"/>
                  <a:pt x="238301" y="4043601"/>
                </a:cubicBezTo>
                <a:cubicBezTo>
                  <a:pt x="243371" y="4048532"/>
                  <a:pt x="238301" y="4004151"/>
                  <a:pt x="238301" y="3984426"/>
                </a:cubicBezTo>
                <a:cubicBezTo>
                  <a:pt x="238301" y="3979495"/>
                  <a:pt x="243371" y="3984426"/>
                  <a:pt x="243371" y="3974564"/>
                </a:cubicBezTo>
                <a:cubicBezTo>
                  <a:pt x="243371" y="3949907"/>
                  <a:pt x="238301" y="3920320"/>
                  <a:pt x="243371" y="3910458"/>
                </a:cubicBezTo>
                <a:cubicBezTo>
                  <a:pt x="238301" y="3880870"/>
                  <a:pt x="243371" y="3821696"/>
                  <a:pt x="243371" y="3787177"/>
                </a:cubicBezTo>
                <a:cubicBezTo>
                  <a:pt x="243371" y="3708278"/>
                  <a:pt x="248441" y="3747727"/>
                  <a:pt x="248441" y="3797040"/>
                </a:cubicBezTo>
                <a:cubicBezTo>
                  <a:pt x="248441" y="3816765"/>
                  <a:pt x="243371" y="3816765"/>
                  <a:pt x="243371" y="3836489"/>
                </a:cubicBezTo>
                <a:cubicBezTo>
                  <a:pt x="248441" y="3871008"/>
                  <a:pt x="248441" y="3910458"/>
                  <a:pt x="248441" y="3949907"/>
                </a:cubicBezTo>
                <a:cubicBezTo>
                  <a:pt x="253511" y="3959770"/>
                  <a:pt x="248441" y="3969632"/>
                  <a:pt x="248441" y="3974564"/>
                </a:cubicBezTo>
                <a:cubicBezTo>
                  <a:pt x="253511" y="4018945"/>
                  <a:pt x="253511" y="4048532"/>
                  <a:pt x="258581" y="4078119"/>
                </a:cubicBezTo>
                <a:cubicBezTo>
                  <a:pt x="258581" y="4102775"/>
                  <a:pt x="263652" y="4132363"/>
                  <a:pt x="268722" y="4166881"/>
                </a:cubicBezTo>
                <a:cubicBezTo>
                  <a:pt x="268722" y="4181675"/>
                  <a:pt x="268722" y="4181675"/>
                  <a:pt x="268722" y="4191537"/>
                </a:cubicBezTo>
                <a:cubicBezTo>
                  <a:pt x="268722" y="4216193"/>
                  <a:pt x="273792" y="4226056"/>
                  <a:pt x="278862" y="4260574"/>
                </a:cubicBezTo>
                <a:cubicBezTo>
                  <a:pt x="278862" y="4275368"/>
                  <a:pt x="283933" y="4275368"/>
                  <a:pt x="289003" y="4285231"/>
                </a:cubicBezTo>
                <a:lnTo>
                  <a:pt x="293506" y="4309007"/>
                </a:lnTo>
                <a:lnTo>
                  <a:pt x="294073" y="4314818"/>
                </a:lnTo>
                <a:cubicBezTo>
                  <a:pt x="297876" y="4340707"/>
                  <a:pt x="298826" y="4344405"/>
                  <a:pt x="303342" y="4363360"/>
                </a:cubicBezTo>
                <a:lnTo>
                  <a:pt x="305762" y="4373715"/>
                </a:lnTo>
                <a:lnTo>
                  <a:pt x="309344" y="4392627"/>
                </a:lnTo>
                <a:lnTo>
                  <a:pt x="309521" y="4403965"/>
                </a:lnTo>
                <a:cubicBezTo>
                  <a:pt x="310710" y="4411131"/>
                  <a:pt x="312769" y="4419915"/>
                  <a:pt x="314988" y="4428852"/>
                </a:cubicBezTo>
                <a:lnTo>
                  <a:pt x="320101" y="4449418"/>
                </a:lnTo>
                <a:lnTo>
                  <a:pt x="324494" y="4472617"/>
                </a:lnTo>
                <a:cubicBezTo>
                  <a:pt x="324494" y="4468918"/>
                  <a:pt x="323227" y="4462446"/>
                  <a:pt x="321405" y="4454664"/>
                </a:cubicBezTo>
                <a:lnTo>
                  <a:pt x="320101" y="4449418"/>
                </a:lnTo>
                <a:lnTo>
                  <a:pt x="309344" y="4392627"/>
                </a:lnTo>
                <a:lnTo>
                  <a:pt x="309284" y="4388786"/>
                </a:lnTo>
                <a:lnTo>
                  <a:pt x="305762" y="4373715"/>
                </a:lnTo>
                <a:lnTo>
                  <a:pt x="293506" y="4309007"/>
                </a:lnTo>
                <a:lnTo>
                  <a:pt x="291855" y="4292088"/>
                </a:lnTo>
                <a:cubicBezTo>
                  <a:pt x="288052" y="4266430"/>
                  <a:pt x="281398" y="4235918"/>
                  <a:pt x="289003" y="4235918"/>
                </a:cubicBezTo>
                <a:cubicBezTo>
                  <a:pt x="289003" y="4280299"/>
                  <a:pt x="304213" y="4324680"/>
                  <a:pt x="309284" y="4369061"/>
                </a:cubicBezTo>
                <a:cubicBezTo>
                  <a:pt x="319424" y="4408511"/>
                  <a:pt x="334635" y="4497273"/>
                  <a:pt x="349845" y="4521929"/>
                </a:cubicBezTo>
                <a:cubicBezTo>
                  <a:pt x="349845" y="4512067"/>
                  <a:pt x="334635" y="4462755"/>
                  <a:pt x="339705" y="4457823"/>
                </a:cubicBezTo>
                <a:lnTo>
                  <a:pt x="340832" y="4464399"/>
                </a:lnTo>
                <a:lnTo>
                  <a:pt x="339705" y="4462755"/>
                </a:lnTo>
                <a:cubicBezTo>
                  <a:pt x="339705" y="4472617"/>
                  <a:pt x="344775" y="4477548"/>
                  <a:pt x="344775" y="4487411"/>
                </a:cubicBezTo>
                <a:lnTo>
                  <a:pt x="340832" y="4464399"/>
                </a:lnTo>
                <a:lnTo>
                  <a:pt x="349845" y="4477548"/>
                </a:lnTo>
                <a:cubicBezTo>
                  <a:pt x="349845" y="4482479"/>
                  <a:pt x="349845" y="4482479"/>
                  <a:pt x="349845" y="4487411"/>
                </a:cubicBezTo>
                <a:cubicBezTo>
                  <a:pt x="354916" y="4487411"/>
                  <a:pt x="349845" y="4472617"/>
                  <a:pt x="354916" y="4482479"/>
                </a:cubicBezTo>
                <a:cubicBezTo>
                  <a:pt x="354916" y="4482479"/>
                  <a:pt x="354916" y="4482479"/>
                  <a:pt x="354916" y="4477548"/>
                </a:cubicBezTo>
                <a:cubicBezTo>
                  <a:pt x="354916" y="4472617"/>
                  <a:pt x="354916" y="4462755"/>
                  <a:pt x="354916" y="4462755"/>
                </a:cubicBezTo>
                <a:cubicBezTo>
                  <a:pt x="349845" y="4452892"/>
                  <a:pt x="349845" y="4438098"/>
                  <a:pt x="344775" y="4428236"/>
                </a:cubicBezTo>
                <a:cubicBezTo>
                  <a:pt x="349845" y="4428236"/>
                  <a:pt x="354916" y="4428236"/>
                  <a:pt x="354916" y="4433167"/>
                </a:cubicBezTo>
                <a:cubicBezTo>
                  <a:pt x="354916" y="4428236"/>
                  <a:pt x="349845" y="4418374"/>
                  <a:pt x="349845" y="4413442"/>
                </a:cubicBezTo>
                <a:cubicBezTo>
                  <a:pt x="349845" y="4414675"/>
                  <a:pt x="349212" y="4413134"/>
                  <a:pt x="348261" y="4410052"/>
                </a:cubicBezTo>
                <a:lnTo>
                  <a:pt x="345366" y="4399558"/>
                </a:lnTo>
                <a:lnTo>
                  <a:pt x="347310" y="4386321"/>
                </a:lnTo>
                <a:cubicBezTo>
                  <a:pt x="347310" y="4378924"/>
                  <a:pt x="347310" y="4371527"/>
                  <a:pt x="349845" y="4369061"/>
                </a:cubicBezTo>
                <a:cubicBezTo>
                  <a:pt x="349845" y="4369061"/>
                  <a:pt x="349845" y="4364130"/>
                  <a:pt x="349845" y="4364130"/>
                </a:cubicBezTo>
                <a:cubicBezTo>
                  <a:pt x="344775" y="4364130"/>
                  <a:pt x="344775" y="4373993"/>
                  <a:pt x="344775" y="4369061"/>
                </a:cubicBezTo>
                <a:cubicBezTo>
                  <a:pt x="344775" y="4354268"/>
                  <a:pt x="339705" y="4339474"/>
                  <a:pt x="339705" y="4319749"/>
                </a:cubicBezTo>
                <a:lnTo>
                  <a:pt x="339705" y="4295093"/>
                </a:lnTo>
                <a:cubicBezTo>
                  <a:pt x="334635" y="4290162"/>
                  <a:pt x="334635" y="4285231"/>
                  <a:pt x="334635" y="4280299"/>
                </a:cubicBezTo>
                <a:cubicBezTo>
                  <a:pt x="334635" y="4255643"/>
                  <a:pt x="329565" y="4235918"/>
                  <a:pt x="324494" y="4206331"/>
                </a:cubicBezTo>
                <a:cubicBezTo>
                  <a:pt x="329565" y="4206331"/>
                  <a:pt x="329565" y="4226056"/>
                  <a:pt x="329565" y="4230987"/>
                </a:cubicBezTo>
                <a:cubicBezTo>
                  <a:pt x="329565" y="4221125"/>
                  <a:pt x="329565" y="4216193"/>
                  <a:pt x="329565" y="4211262"/>
                </a:cubicBezTo>
                <a:cubicBezTo>
                  <a:pt x="329565" y="4206331"/>
                  <a:pt x="324494" y="4206331"/>
                  <a:pt x="324494" y="4196469"/>
                </a:cubicBezTo>
                <a:cubicBezTo>
                  <a:pt x="319424" y="4206331"/>
                  <a:pt x="314354" y="4186606"/>
                  <a:pt x="304213" y="4176744"/>
                </a:cubicBezTo>
                <a:cubicBezTo>
                  <a:pt x="306749" y="4171812"/>
                  <a:pt x="308016" y="4165649"/>
                  <a:pt x="309284" y="4161950"/>
                </a:cubicBezTo>
                <a:lnTo>
                  <a:pt x="309284" y="4161950"/>
                </a:lnTo>
                <a:lnTo>
                  <a:pt x="309284" y="4161950"/>
                </a:lnTo>
                <a:cubicBezTo>
                  <a:pt x="309284" y="4161950"/>
                  <a:pt x="314354" y="4161950"/>
                  <a:pt x="314354" y="4161950"/>
                </a:cubicBezTo>
                <a:cubicBezTo>
                  <a:pt x="313086" y="4159485"/>
                  <a:pt x="312136" y="4158560"/>
                  <a:pt x="311344" y="4158714"/>
                </a:cubicBezTo>
                <a:lnTo>
                  <a:pt x="309284" y="4161950"/>
                </a:lnTo>
                <a:lnTo>
                  <a:pt x="306749" y="4137294"/>
                </a:lnTo>
                <a:cubicBezTo>
                  <a:pt x="305481" y="4129897"/>
                  <a:pt x="304213" y="4122500"/>
                  <a:pt x="304213" y="4112638"/>
                </a:cubicBezTo>
                <a:cubicBezTo>
                  <a:pt x="299143" y="4087982"/>
                  <a:pt x="299143" y="4107707"/>
                  <a:pt x="294073" y="4092913"/>
                </a:cubicBezTo>
                <a:cubicBezTo>
                  <a:pt x="299143" y="4078119"/>
                  <a:pt x="289003" y="4028807"/>
                  <a:pt x="289003" y="4009082"/>
                </a:cubicBezTo>
                <a:cubicBezTo>
                  <a:pt x="289003" y="3999220"/>
                  <a:pt x="299143" y="4009082"/>
                  <a:pt x="299143" y="3999220"/>
                </a:cubicBezTo>
                <a:cubicBezTo>
                  <a:pt x="294073" y="3974564"/>
                  <a:pt x="294073" y="3984426"/>
                  <a:pt x="289003" y="3969632"/>
                </a:cubicBezTo>
                <a:cubicBezTo>
                  <a:pt x="289003" y="3949907"/>
                  <a:pt x="283933" y="3949907"/>
                  <a:pt x="278862" y="3954839"/>
                </a:cubicBezTo>
                <a:cubicBezTo>
                  <a:pt x="283933" y="3944976"/>
                  <a:pt x="278862" y="3935114"/>
                  <a:pt x="278862" y="3930183"/>
                </a:cubicBezTo>
                <a:cubicBezTo>
                  <a:pt x="283933" y="3930183"/>
                  <a:pt x="283933" y="3841421"/>
                  <a:pt x="278862" y="3836489"/>
                </a:cubicBezTo>
                <a:cubicBezTo>
                  <a:pt x="278862" y="3821696"/>
                  <a:pt x="278862" y="3801971"/>
                  <a:pt x="283933" y="3811833"/>
                </a:cubicBezTo>
                <a:cubicBezTo>
                  <a:pt x="278862" y="3792108"/>
                  <a:pt x="283933" y="3787177"/>
                  <a:pt x="283933" y="3767452"/>
                </a:cubicBezTo>
                <a:cubicBezTo>
                  <a:pt x="278862" y="3767452"/>
                  <a:pt x="278862" y="3777315"/>
                  <a:pt x="278862" y="3792108"/>
                </a:cubicBezTo>
                <a:cubicBezTo>
                  <a:pt x="278862" y="3797040"/>
                  <a:pt x="278862" y="3789643"/>
                  <a:pt x="278862" y="3779781"/>
                </a:cubicBezTo>
                <a:lnTo>
                  <a:pt x="278862" y="3767452"/>
                </a:lnTo>
                <a:cubicBezTo>
                  <a:pt x="289003" y="3742796"/>
                  <a:pt x="289003" y="3718140"/>
                  <a:pt x="283933" y="3688553"/>
                </a:cubicBezTo>
                <a:cubicBezTo>
                  <a:pt x="283933" y="3688553"/>
                  <a:pt x="283933" y="3713209"/>
                  <a:pt x="278862" y="3703346"/>
                </a:cubicBezTo>
                <a:cubicBezTo>
                  <a:pt x="278862" y="3688553"/>
                  <a:pt x="283933" y="3688553"/>
                  <a:pt x="283933" y="3678690"/>
                </a:cubicBezTo>
                <a:cubicBezTo>
                  <a:pt x="289003" y="3678690"/>
                  <a:pt x="283933" y="3629378"/>
                  <a:pt x="289003" y="3644172"/>
                </a:cubicBezTo>
                <a:cubicBezTo>
                  <a:pt x="294073" y="3629378"/>
                  <a:pt x="289003" y="3624447"/>
                  <a:pt x="289003" y="3619516"/>
                </a:cubicBezTo>
                <a:cubicBezTo>
                  <a:pt x="289003" y="3614585"/>
                  <a:pt x="294073" y="3609653"/>
                  <a:pt x="294073" y="3604722"/>
                </a:cubicBezTo>
                <a:cubicBezTo>
                  <a:pt x="294073" y="3594860"/>
                  <a:pt x="289003" y="3599791"/>
                  <a:pt x="294073" y="3589928"/>
                </a:cubicBezTo>
                <a:cubicBezTo>
                  <a:pt x="289003" y="3575135"/>
                  <a:pt x="294073" y="3584997"/>
                  <a:pt x="299143" y="3570204"/>
                </a:cubicBezTo>
                <a:cubicBezTo>
                  <a:pt x="299143" y="3580066"/>
                  <a:pt x="294073" y="3599791"/>
                  <a:pt x="294073" y="3619516"/>
                </a:cubicBezTo>
                <a:cubicBezTo>
                  <a:pt x="299143" y="3614585"/>
                  <a:pt x="299143" y="3599791"/>
                  <a:pt x="304213" y="3609653"/>
                </a:cubicBezTo>
                <a:cubicBezTo>
                  <a:pt x="304213" y="3594860"/>
                  <a:pt x="304213" y="3584997"/>
                  <a:pt x="304213" y="3570204"/>
                </a:cubicBezTo>
                <a:cubicBezTo>
                  <a:pt x="309284" y="3575135"/>
                  <a:pt x="304213" y="3594860"/>
                  <a:pt x="304213" y="3614585"/>
                </a:cubicBezTo>
                <a:cubicBezTo>
                  <a:pt x="299143" y="3614585"/>
                  <a:pt x="299143" y="3624447"/>
                  <a:pt x="299143" y="3634309"/>
                </a:cubicBezTo>
                <a:cubicBezTo>
                  <a:pt x="299143" y="3634309"/>
                  <a:pt x="309284" y="3629378"/>
                  <a:pt x="304213" y="3663897"/>
                </a:cubicBezTo>
                <a:cubicBezTo>
                  <a:pt x="309284" y="3663897"/>
                  <a:pt x="309284" y="3654034"/>
                  <a:pt x="309284" y="3654034"/>
                </a:cubicBezTo>
                <a:cubicBezTo>
                  <a:pt x="309284" y="3629378"/>
                  <a:pt x="309284" y="3619516"/>
                  <a:pt x="309284" y="3599791"/>
                </a:cubicBezTo>
                <a:cubicBezTo>
                  <a:pt x="309284" y="3599791"/>
                  <a:pt x="309284" y="3624447"/>
                  <a:pt x="314354" y="3594860"/>
                </a:cubicBezTo>
                <a:cubicBezTo>
                  <a:pt x="314354" y="3589928"/>
                  <a:pt x="319424" y="3594860"/>
                  <a:pt x="319424" y="3599791"/>
                </a:cubicBezTo>
                <a:cubicBezTo>
                  <a:pt x="319424" y="3580066"/>
                  <a:pt x="314354" y="3589928"/>
                  <a:pt x="314354" y="3565272"/>
                </a:cubicBezTo>
                <a:cubicBezTo>
                  <a:pt x="314354" y="3570204"/>
                  <a:pt x="309284" y="3589928"/>
                  <a:pt x="309284" y="3575135"/>
                </a:cubicBezTo>
                <a:cubicBezTo>
                  <a:pt x="313086" y="3549246"/>
                  <a:pt x="311185" y="3542774"/>
                  <a:pt x="312136" y="3522432"/>
                </a:cubicBezTo>
                <a:lnTo>
                  <a:pt x="312644" y="3516435"/>
                </a:lnTo>
                <a:lnTo>
                  <a:pt x="314354" y="3511029"/>
                </a:lnTo>
                <a:lnTo>
                  <a:pt x="312958" y="3512726"/>
                </a:lnTo>
                <a:lnTo>
                  <a:pt x="314354" y="3496235"/>
                </a:lnTo>
                <a:lnTo>
                  <a:pt x="311215" y="3502341"/>
                </a:lnTo>
                <a:lnTo>
                  <a:pt x="311819" y="3499934"/>
                </a:lnTo>
                <a:cubicBezTo>
                  <a:pt x="314354" y="3492537"/>
                  <a:pt x="316889" y="3486373"/>
                  <a:pt x="314354" y="3476510"/>
                </a:cubicBezTo>
                <a:cubicBezTo>
                  <a:pt x="314354" y="3476510"/>
                  <a:pt x="314354" y="3486373"/>
                  <a:pt x="314354" y="3486373"/>
                </a:cubicBezTo>
                <a:cubicBezTo>
                  <a:pt x="314354" y="3461717"/>
                  <a:pt x="319424" y="3481442"/>
                  <a:pt x="324494" y="3466648"/>
                </a:cubicBezTo>
                <a:cubicBezTo>
                  <a:pt x="319424" y="3451854"/>
                  <a:pt x="319424" y="3456785"/>
                  <a:pt x="319424" y="3437061"/>
                </a:cubicBezTo>
                <a:cubicBezTo>
                  <a:pt x="324494" y="3441992"/>
                  <a:pt x="324494" y="3397611"/>
                  <a:pt x="329565" y="3363092"/>
                </a:cubicBezTo>
                <a:cubicBezTo>
                  <a:pt x="329565" y="3368024"/>
                  <a:pt x="324494" y="3372955"/>
                  <a:pt x="324494" y="3387749"/>
                </a:cubicBezTo>
                <a:cubicBezTo>
                  <a:pt x="324494" y="3377886"/>
                  <a:pt x="324494" y="3363092"/>
                  <a:pt x="324494" y="3348299"/>
                </a:cubicBezTo>
                <a:cubicBezTo>
                  <a:pt x="324494" y="3353230"/>
                  <a:pt x="319424" y="3368024"/>
                  <a:pt x="314354" y="3368024"/>
                </a:cubicBezTo>
                <a:cubicBezTo>
                  <a:pt x="319424" y="3333505"/>
                  <a:pt x="314354" y="3338436"/>
                  <a:pt x="304213" y="3348299"/>
                </a:cubicBezTo>
                <a:cubicBezTo>
                  <a:pt x="309284" y="3333505"/>
                  <a:pt x="314354" y="3313780"/>
                  <a:pt x="314354" y="3294055"/>
                </a:cubicBezTo>
                <a:cubicBezTo>
                  <a:pt x="314354" y="3303918"/>
                  <a:pt x="319424" y="3294055"/>
                  <a:pt x="319424" y="3279262"/>
                </a:cubicBezTo>
                <a:cubicBezTo>
                  <a:pt x="324494" y="3279262"/>
                  <a:pt x="314354" y="3303918"/>
                  <a:pt x="319424" y="3318712"/>
                </a:cubicBezTo>
                <a:cubicBezTo>
                  <a:pt x="319424" y="3298986"/>
                  <a:pt x="329565" y="3264468"/>
                  <a:pt x="324494" y="3264468"/>
                </a:cubicBezTo>
                <a:cubicBezTo>
                  <a:pt x="324494" y="3249674"/>
                  <a:pt x="329565" y="3249674"/>
                  <a:pt x="329565" y="3249674"/>
                </a:cubicBezTo>
                <a:cubicBezTo>
                  <a:pt x="329565" y="3259537"/>
                  <a:pt x="329565" y="3264468"/>
                  <a:pt x="329565" y="3264468"/>
                </a:cubicBezTo>
                <a:cubicBezTo>
                  <a:pt x="334635" y="3259537"/>
                  <a:pt x="334635" y="3229949"/>
                  <a:pt x="339705" y="3210224"/>
                </a:cubicBezTo>
                <a:cubicBezTo>
                  <a:pt x="349845" y="3210224"/>
                  <a:pt x="344775" y="3239812"/>
                  <a:pt x="339705" y="3264468"/>
                </a:cubicBezTo>
                <a:cubicBezTo>
                  <a:pt x="344775" y="3264468"/>
                  <a:pt x="349845" y="3264468"/>
                  <a:pt x="349845" y="3254606"/>
                </a:cubicBezTo>
                <a:cubicBezTo>
                  <a:pt x="349845" y="3239812"/>
                  <a:pt x="344775" y="3249674"/>
                  <a:pt x="344775" y="3239812"/>
                </a:cubicBezTo>
                <a:cubicBezTo>
                  <a:pt x="344775" y="3229949"/>
                  <a:pt x="349845" y="3225018"/>
                  <a:pt x="349845" y="3225018"/>
                </a:cubicBezTo>
                <a:lnTo>
                  <a:pt x="354674" y="3215625"/>
                </a:lnTo>
                <a:lnTo>
                  <a:pt x="354916" y="3220087"/>
                </a:lnTo>
                <a:cubicBezTo>
                  <a:pt x="354916" y="3220087"/>
                  <a:pt x="354916" y="3215156"/>
                  <a:pt x="354916" y="3215156"/>
                </a:cubicBezTo>
                <a:lnTo>
                  <a:pt x="354674" y="3215625"/>
                </a:lnTo>
                <a:lnTo>
                  <a:pt x="354282" y="3208375"/>
                </a:lnTo>
                <a:cubicBezTo>
                  <a:pt x="353648" y="3206526"/>
                  <a:pt x="352381" y="3207759"/>
                  <a:pt x="349845" y="3215156"/>
                </a:cubicBezTo>
                <a:cubicBezTo>
                  <a:pt x="349845" y="3210224"/>
                  <a:pt x="349845" y="3205293"/>
                  <a:pt x="349845" y="3205293"/>
                </a:cubicBezTo>
                <a:cubicBezTo>
                  <a:pt x="461390" y="3195431"/>
                  <a:pt x="461390" y="3195431"/>
                  <a:pt x="461390" y="3195431"/>
                </a:cubicBezTo>
                <a:lnTo>
                  <a:pt x="474066" y="3188034"/>
                </a:lnTo>
                <a:lnTo>
                  <a:pt x="478291" y="3185569"/>
                </a:lnTo>
                <a:lnTo>
                  <a:pt x="481671" y="3185569"/>
                </a:lnTo>
                <a:cubicBezTo>
                  <a:pt x="481671" y="3185569"/>
                  <a:pt x="481671" y="3185569"/>
                  <a:pt x="486741" y="3185569"/>
                </a:cubicBezTo>
                <a:lnTo>
                  <a:pt x="491813" y="3190501"/>
                </a:lnTo>
                <a:lnTo>
                  <a:pt x="501952" y="3205293"/>
                </a:lnTo>
                <a:cubicBezTo>
                  <a:pt x="507022" y="3200362"/>
                  <a:pt x="527303" y="3215156"/>
                  <a:pt x="527303" y="3210224"/>
                </a:cubicBezTo>
                <a:cubicBezTo>
                  <a:pt x="507022" y="3200362"/>
                  <a:pt x="496882" y="3190500"/>
                  <a:pt x="496882" y="3195431"/>
                </a:cubicBezTo>
                <a:lnTo>
                  <a:pt x="491813" y="3190501"/>
                </a:lnTo>
                <a:lnTo>
                  <a:pt x="491812" y="3190500"/>
                </a:lnTo>
                <a:cubicBezTo>
                  <a:pt x="486741" y="3190500"/>
                  <a:pt x="486741" y="3190500"/>
                  <a:pt x="486741" y="3185569"/>
                </a:cubicBezTo>
                <a:lnTo>
                  <a:pt x="483573" y="3182486"/>
                </a:lnTo>
                <a:lnTo>
                  <a:pt x="486741" y="3180637"/>
                </a:lnTo>
                <a:lnTo>
                  <a:pt x="489277" y="3175706"/>
                </a:lnTo>
                <a:close/>
                <a:moveTo>
                  <a:pt x="496882" y="3165844"/>
                </a:moveTo>
                <a:cubicBezTo>
                  <a:pt x="496882" y="3165844"/>
                  <a:pt x="496882" y="3165844"/>
                  <a:pt x="501952" y="3165844"/>
                </a:cubicBezTo>
                <a:cubicBezTo>
                  <a:pt x="496882" y="3165844"/>
                  <a:pt x="496882" y="3165844"/>
                  <a:pt x="496882" y="3170775"/>
                </a:cubicBezTo>
                <a:cubicBezTo>
                  <a:pt x="491812" y="3170775"/>
                  <a:pt x="491812" y="3170775"/>
                  <a:pt x="491812" y="3170775"/>
                </a:cubicBezTo>
                <a:lnTo>
                  <a:pt x="489277" y="3175706"/>
                </a:lnTo>
                <a:lnTo>
                  <a:pt x="486741" y="3177350"/>
                </a:lnTo>
                <a:lnTo>
                  <a:pt x="486741" y="3175706"/>
                </a:lnTo>
                <a:cubicBezTo>
                  <a:pt x="491812" y="3175706"/>
                  <a:pt x="496882" y="3170775"/>
                  <a:pt x="496882" y="3165844"/>
                </a:cubicBezTo>
                <a:close/>
                <a:moveTo>
                  <a:pt x="6596356" y="2874901"/>
                </a:moveTo>
                <a:cubicBezTo>
                  <a:pt x="6571005" y="2884764"/>
                  <a:pt x="6565935" y="2884764"/>
                  <a:pt x="6596356" y="2874901"/>
                </a:cubicBezTo>
                <a:close/>
                <a:moveTo>
                  <a:pt x="6653348" y="2859796"/>
                </a:moveTo>
                <a:lnTo>
                  <a:pt x="6653348" y="2866272"/>
                </a:lnTo>
                <a:lnTo>
                  <a:pt x="6607130" y="2881066"/>
                </a:lnTo>
                <a:cubicBezTo>
                  <a:pt x="6588750" y="2887230"/>
                  <a:pt x="6568469" y="2894627"/>
                  <a:pt x="6545653" y="2904489"/>
                </a:cubicBezTo>
                <a:cubicBezTo>
                  <a:pt x="6565935" y="2889695"/>
                  <a:pt x="6510162" y="2914351"/>
                  <a:pt x="6520303" y="2909420"/>
                </a:cubicBezTo>
                <a:cubicBezTo>
                  <a:pt x="6540583" y="2899558"/>
                  <a:pt x="6576075" y="2889695"/>
                  <a:pt x="6611567" y="2874901"/>
                </a:cubicBezTo>
                <a:cubicBezTo>
                  <a:pt x="6626778" y="2869970"/>
                  <a:pt x="6640721" y="2865039"/>
                  <a:pt x="6651495" y="2860724"/>
                </a:cubicBezTo>
                <a:close/>
                <a:moveTo>
                  <a:pt x="6653348" y="2855747"/>
                </a:moveTo>
                <a:lnTo>
                  <a:pt x="6653348" y="2855859"/>
                </a:lnTo>
                <a:lnTo>
                  <a:pt x="6641988" y="2860108"/>
                </a:lnTo>
                <a:cubicBezTo>
                  <a:pt x="6621707" y="2865039"/>
                  <a:pt x="6606496" y="2869970"/>
                  <a:pt x="6596356" y="2874901"/>
                </a:cubicBezTo>
                <a:cubicBezTo>
                  <a:pt x="6596356" y="2874901"/>
                  <a:pt x="6614102" y="2868737"/>
                  <a:pt x="6632481" y="2862574"/>
                </a:cubicBezTo>
                <a:close/>
                <a:moveTo>
                  <a:pt x="2377933" y="2840383"/>
                </a:moveTo>
                <a:cubicBezTo>
                  <a:pt x="2403284" y="2904489"/>
                  <a:pt x="2459057" y="2850246"/>
                  <a:pt x="2484408" y="2904489"/>
                </a:cubicBezTo>
                <a:cubicBezTo>
                  <a:pt x="2464127" y="2889695"/>
                  <a:pt x="2453986" y="2889695"/>
                  <a:pt x="2423565" y="2889695"/>
                </a:cubicBezTo>
                <a:cubicBezTo>
                  <a:pt x="2403284" y="2869970"/>
                  <a:pt x="2388074" y="2879833"/>
                  <a:pt x="2372863" y="2865039"/>
                </a:cubicBezTo>
                <a:cubicBezTo>
                  <a:pt x="2372863" y="2855177"/>
                  <a:pt x="2377933" y="2860108"/>
                  <a:pt x="2377933" y="2840383"/>
                </a:cubicBezTo>
                <a:close/>
                <a:moveTo>
                  <a:pt x="343865" y="2832213"/>
                </a:moveTo>
                <a:lnTo>
                  <a:pt x="324494" y="2884764"/>
                </a:lnTo>
                <a:cubicBezTo>
                  <a:pt x="324494" y="2881066"/>
                  <a:pt x="333050" y="2855177"/>
                  <a:pt x="339467" y="2840383"/>
                </a:cubicBezTo>
                <a:close/>
                <a:moveTo>
                  <a:pt x="344942" y="2829290"/>
                </a:moveTo>
                <a:lnTo>
                  <a:pt x="344775" y="2830521"/>
                </a:lnTo>
                <a:lnTo>
                  <a:pt x="343865" y="2832213"/>
                </a:lnTo>
                <a:close/>
                <a:moveTo>
                  <a:pt x="6653348" y="2817896"/>
                </a:moveTo>
                <a:lnTo>
                  <a:pt x="6653348" y="2823301"/>
                </a:lnTo>
                <a:lnTo>
                  <a:pt x="6627411" y="2830983"/>
                </a:lnTo>
                <a:cubicBezTo>
                  <a:pt x="6600792" y="2837917"/>
                  <a:pt x="6591286" y="2837918"/>
                  <a:pt x="6530443" y="2860108"/>
                </a:cubicBezTo>
                <a:cubicBezTo>
                  <a:pt x="6565935" y="2845314"/>
                  <a:pt x="6591285" y="2835452"/>
                  <a:pt x="6621707" y="2825590"/>
                </a:cubicBezTo>
                <a:close/>
                <a:moveTo>
                  <a:pt x="507022" y="2722034"/>
                </a:moveTo>
                <a:cubicBezTo>
                  <a:pt x="501952" y="2741759"/>
                  <a:pt x="491812" y="2766415"/>
                  <a:pt x="486741" y="2791071"/>
                </a:cubicBezTo>
                <a:cubicBezTo>
                  <a:pt x="481671" y="2810796"/>
                  <a:pt x="471531" y="2830521"/>
                  <a:pt x="466460" y="2845314"/>
                </a:cubicBezTo>
                <a:cubicBezTo>
                  <a:pt x="466460" y="2825590"/>
                  <a:pt x="481671" y="2800933"/>
                  <a:pt x="491812" y="2766415"/>
                </a:cubicBezTo>
                <a:cubicBezTo>
                  <a:pt x="501952" y="2741759"/>
                  <a:pt x="496882" y="2741759"/>
                  <a:pt x="507022" y="2722034"/>
                </a:cubicBezTo>
                <a:close/>
                <a:moveTo>
                  <a:pt x="2928557" y="2614535"/>
                </a:moveTo>
                <a:lnTo>
                  <a:pt x="2879885" y="2652997"/>
                </a:lnTo>
                <a:cubicBezTo>
                  <a:pt x="2890026" y="2643134"/>
                  <a:pt x="2903969" y="2632039"/>
                  <a:pt x="2919179" y="2620944"/>
                </a:cubicBezTo>
                <a:close/>
                <a:moveTo>
                  <a:pt x="2884955" y="2386710"/>
                </a:moveTo>
                <a:lnTo>
                  <a:pt x="2879885" y="2406436"/>
                </a:lnTo>
                <a:cubicBezTo>
                  <a:pt x="2874815" y="2426161"/>
                  <a:pt x="2874815" y="2440954"/>
                  <a:pt x="2879885" y="2460679"/>
                </a:cubicBezTo>
                <a:cubicBezTo>
                  <a:pt x="2879885" y="2465610"/>
                  <a:pt x="2879885" y="2475473"/>
                  <a:pt x="2879885" y="2485335"/>
                </a:cubicBezTo>
                <a:cubicBezTo>
                  <a:pt x="2874815" y="2465610"/>
                  <a:pt x="2869744" y="2445885"/>
                  <a:pt x="2874815" y="2421229"/>
                </a:cubicBezTo>
                <a:close/>
                <a:moveTo>
                  <a:pt x="2905236" y="2317674"/>
                </a:moveTo>
                <a:cubicBezTo>
                  <a:pt x="2900166" y="2327536"/>
                  <a:pt x="2895095" y="2337399"/>
                  <a:pt x="2895095" y="2352192"/>
                </a:cubicBezTo>
                <a:lnTo>
                  <a:pt x="2884955" y="2386710"/>
                </a:lnTo>
                <a:lnTo>
                  <a:pt x="2895095" y="2347261"/>
                </a:lnTo>
                <a:cubicBezTo>
                  <a:pt x="2900166" y="2337399"/>
                  <a:pt x="2900166" y="2327536"/>
                  <a:pt x="2905236" y="2317674"/>
                </a:cubicBezTo>
                <a:close/>
                <a:moveTo>
                  <a:pt x="3199309" y="1809758"/>
                </a:moveTo>
                <a:cubicBezTo>
                  <a:pt x="3209449" y="1809758"/>
                  <a:pt x="3209449" y="1809758"/>
                  <a:pt x="3219589" y="1814689"/>
                </a:cubicBezTo>
                <a:cubicBezTo>
                  <a:pt x="3219589" y="1814689"/>
                  <a:pt x="3219589" y="1814689"/>
                  <a:pt x="3214519" y="1814689"/>
                </a:cubicBezTo>
                <a:cubicBezTo>
                  <a:pt x="3209449" y="1819620"/>
                  <a:pt x="3199309" y="1819620"/>
                  <a:pt x="3194239" y="1819620"/>
                </a:cubicBezTo>
                <a:cubicBezTo>
                  <a:pt x="3194239" y="1814689"/>
                  <a:pt x="3194239" y="1814689"/>
                  <a:pt x="3199309" y="1809758"/>
                </a:cubicBezTo>
                <a:close/>
                <a:moveTo>
                  <a:pt x="3219589" y="1804827"/>
                </a:moveTo>
                <a:cubicBezTo>
                  <a:pt x="3224660" y="1809758"/>
                  <a:pt x="3224660" y="1809758"/>
                  <a:pt x="3224660" y="1809758"/>
                </a:cubicBezTo>
                <a:cubicBezTo>
                  <a:pt x="3224660" y="1809758"/>
                  <a:pt x="3224660" y="1809758"/>
                  <a:pt x="3219589" y="1809758"/>
                </a:cubicBezTo>
                <a:cubicBezTo>
                  <a:pt x="3219589" y="1809758"/>
                  <a:pt x="3219589" y="1809758"/>
                  <a:pt x="3219589" y="1804827"/>
                </a:cubicBezTo>
                <a:close/>
                <a:moveTo>
                  <a:pt x="3173957" y="1785102"/>
                </a:moveTo>
                <a:lnTo>
                  <a:pt x="3184098" y="1785102"/>
                </a:lnTo>
                <a:lnTo>
                  <a:pt x="3184098" y="1785102"/>
                </a:lnTo>
                <a:lnTo>
                  <a:pt x="3178013" y="1787075"/>
                </a:lnTo>
                <a:close/>
                <a:moveTo>
                  <a:pt x="3295643" y="1750583"/>
                </a:moveTo>
                <a:cubicBezTo>
                  <a:pt x="3300713" y="1750583"/>
                  <a:pt x="3300713" y="1755515"/>
                  <a:pt x="3300713" y="1760446"/>
                </a:cubicBezTo>
                <a:cubicBezTo>
                  <a:pt x="3295643" y="1755515"/>
                  <a:pt x="3300713" y="1755515"/>
                  <a:pt x="3295643" y="1750583"/>
                </a:cubicBezTo>
                <a:close/>
                <a:moveTo>
                  <a:pt x="3295643" y="1740721"/>
                </a:moveTo>
                <a:cubicBezTo>
                  <a:pt x="3300713" y="1745652"/>
                  <a:pt x="3295643" y="1745652"/>
                  <a:pt x="3300713" y="1750583"/>
                </a:cubicBezTo>
                <a:cubicBezTo>
                  <a:pt x="3300713" y="1750583"/>
                  <a:pt x="3300713" y="1750583"/>
                  <a:pt x="3295643" y="1750583"/>
                </a:cubicBezTo>
                <a:cubicBezTo>
                  <a:pt x="3300713" y="1750583"/>
                  <a:pt x="3295643" y="1740721"/>
                  <a:pt x="3295643" y="1740721"/>
                </a:cubicBezTo>
                <a:close/>
                <a:moveTo>
                  <a:pt x="3091060" y="1630755"/>
                </a:moveTo>
                <a:lnTo>
                  <a:pt x="3092834" y="1635933"/>
                </a:lnTo>
                <a:cubicBezTo>
                  <a:pt x="3094102" y="1642097"/>
                  <a:pt x="3095369" y="1651959"/>
                  <a:pt x="3097904" y="1661822"/>
                </a:cubicBezTo>
                <a:cubicBezTo>
                  <a:pt x="3095369" y="1659356"/>
                  <a:pt x="3094102" y="1654425"/>
                  <a:pt x="3092834" y="1648877"/>
                </a:cubicBezTo>
                <a:lnTo>
                  <a:pt x="3088707" y="1635331"/>
                </a:lnTo>
                <a:lnTo>
                  <a:pt x="3089032" y="1634700"/>
                </a:lnTo>
                <a:close/>
                <a:moveTo>
                  <a:pt x="3097904" y="1617440"/>
                </a:moveTo>
                <a:lnTo>
                  <a:pt x="3091060" y="1630755"/>
                </a:lnTo>
                <a:lnTo>
                  <a:pt x="3090774" y="1629923"/>
                </a:lnTo>
                <a:cubicBezTo>
                  <a:pt x="3089982" y="1629152"/>
                  <a:pt x="3089031" y="1629769"/>
                  <a:pt x="3087764" y="1632234"/>
                </a:cubicBezTo>
                <a:lnTo>
                  <a:pt x="3088707" y="1635331"/>
                </a:lnTo>
                <a:lnTo>
                  <a:pt x="3087764" y="1637165"/>
                </a:lnTo>
                <a:cubicBezTo>
                  <a:pt x="3082693" y="1627303"/>
                  <a:pt x="3082693" y="1627303"/>
                  <a:pt x="3082693" y="1627303"/>
                </a:cubicBezTo>
                <a:cubicBezTo>
                  <a:pt x="3097904" y="1617440"/>
                  <a:pt x="3097904" y="1617440"/>
                  <a:pt x="3097904" y="1617440"/>
                </a:cubicBezTo>
                <a:close/>
                <a:moveTo>
                  <a:pt x="3528873" y="1607578"/>
                </a:moveTo>
                <a:lnTo>
                  <a:pt x="3533943" y="1607578"/>
                </a:lnTo>
                <a:cubicBezTo>
                  <a:pt x="3533943" y="1607578"/>
                  <a:pt x="3533943" y="1612509"/>
                  <a:pt x="3533943" y="1612509"/>
                </a:cubicBezTo>
                <a:cubicBezTo>
                  <a:pt x="3528873" y="1612509"/>
                  <a:pt x="3533943" y="1607578"/>
                  <a:pt x="3528873" y="1607578"/>
                </a:cubicBezTo>
                <a:close/>
                <a:moveTo>
                  <a:pt x="3540280" y="1597716"/>
                </a:moveTo>
                <a:lnTo>
                  <a:pt x="3544083" y="1612509"/>
                </a:lnTo>
                <a:cubicBezTo>
                  <a:pt x="3544083" y="1607578"/>
                  <a:pt x="3539013" y="1612509"/>
                  <a:pt x="3539013" y="1612509"/>
                </a:cubicBezTo>
                <a:cubicBezTo>
                  <a:pt x="3544083" y="1607578"/>
                  <a:pt x="3539013" y="1602647"/>
                  <a:pt x="3539013" y="1602647"/>
                </a:cubicBezTo>
                <a:close/>
                <a:moveTo>
                  <a:pt x="3540280" y="1597715"/>
                </a:moveTo>
                <a:lnTo>
                  <a:pt x="3540281" y="1597715"/>
                </a:lnTo>
                <a:lnTo>
                  <a:pt x="3540280" y="1597716"/>
                </a:lnTo>
                <a:close/>
                <a:moveTo>
                  <a:pt x="3108045" y="1573060"/>
                </a:moveTo>
                <a:lnTo>
                  <a:pt x="3111214" y="1576142"/>
                </a:lnTo>
                <a:cubicBezTo>
                  <a:pt x="3113115" y="1577991"/>
                  <a:pt x="3113115" y="1577991"/>
                  <a:pt x="3113115" y="1577991"/>
                </a:cubicBezTo>
                <a:cubicBezTo>
                  <a:pt x="3113115" y="1573060"/>
                  <a:pt x="3108045" y="1577991"/>
                  <a:pt x="3108045" y="1577991"/>
                </a:cubicBezTo>
                <a:close/>
                <a:moveTo>
                  <a:pt x="3559294" y="1568128"/>
                </a:moveTo>
                <a:cubicBezTo>
                  <a:pt x="3559294" y="1577991"/>
                  <a:pt x="3564365" y="1573060"/>
                  <a:pt x="3569435" y="1573060"/>
                </a:cubicBezTo>
                <a:cubicBezTo>
                  <a:pt x="3569435" y="1577991"/>
                  <a:pt x="3559294" y="1577991"/>
                  <a:pt x="3559294" y="1577991"/>
                </a:cubicBezTo>
                <a:cubicBezTo>
                  <a:pt x="3554224" y="1573060"/>
                  <a:pt x="3559294" y="1573060"/>
                  <a:pt x="3559294" y="1568128"/>
                </a:cubicBezTo>
                <a:close/>
                <a:moveTo>
                  <a:pt x="3564365" y="1563197"/>
                </a:moveTo>
                <a:cubicBezTo>
                  <a:pt x="3564365" y="1568128"/>
                  <a:pt x="3564365" y="1568128"/>
                  <a:pt x="3564365" y="1568128"/>
                </a:cubicBezTo>
                <a:cubicBezTo>
                  <a:pt x="3564365" y="1573060"/>
                  <a:pt x="3564365" y="1568128"/>
                  <a:pt x="3559294" y="1568128"/>
                </a:cubicBezTo>
                <a:cubicBezTo>
                  <a:pt x="3564365" y="1568128"/>
                  <a:pt x="3559294" y="1563197"/>
                  <a:pt x="3564365" y="1563197"/>
                </a:cubicBezTo>
                <a:close/>
                <a:moveTo>
                  <a:pt x="3097904" y="1563197"/>
                </a:moveTo>
                <a:cubicBezTo>
                  <a:pt x="3097904" y="1563197"/>
                  <a:pt x="3097904" y="1563197"/>
                  <a:pt x="3099805" y="1565046"/>
                </a:cubicBezTo>
                <a:lnTo>
                  <a:pt x="3108045" y="1573060"/>
                </a:lnTo>
                <a:lnTo>
                  <a:pt x="3108045" y="1573060"/>
                </a:lnTo>
                <a:close/>
                <a:moveTo>
                  <a:pt x="1616174" y="1512692"/>
                </a:moveTo>
                <a:lnTo>
                  <a:pt x="1617400" y="1513885"/>
                </a:lnTo>
                <a:lnTo>
                  <a:pt x="1615479" y="1512950"/>
                </a:lnTo>
                <a:close/>
                <a:moveTo>
                  <a:pt x="1627541" y="1504022"/>
                </a:moveTo>
                <a:cubicBezTo>
                  <a:pt x="1625006" y="1507721"/>
                  <a:pt x="1622471" y="1509878"/>
                  <a:pt x="1620015" y="1511265"/>
                </a:cubicBezTo>
                <a:lnTo>
                  <a:pt x="1616174" y="1512692"/>
                </a:lnTo>
                <a:lnTo>
                  <a:pt x="1612330" y="1508954"/>
                </a:lnTo>
                <a:cubicBezTo>
                  <a:pt x="1612330" y="1504022"/>
                  <a:pt x="1622470" y="1504022"/>
                  <a:pt x="1627541" y="1504022"/>
                </a:cubicBezTo>
                <a:close/>
                <a:moveTo>
                  <a:pt x="3172830" y="1493064"/>
                </a:moveTo>
                <a:lnTo>
                  <a:pt x="3173957" y="1494160"/>
                </a:lnTo>
                <a:lnTo>
                  <a:pt x="3172113" y="1493263"/>
                </a:lnTo>
                <a:close/>
                <a:moveTo>
                  <a:pt x="3168887" y="1489229"/>
                </a:moveTo>
                <a:cubicBezTo>
                  <a:pt x="3173957" y="1489229"/>
                  <a:pt x="3173957" y="1489229"/>
                  <a:pt x="3179028" y="1489229"/>
                </a:cubicBezTo>
                <a:cubicBezTo>
                  <a:pt x="3181563" y="1489229"/>
                  <a:pt x="3180295" y="1490462"/>
                  <a:pt x="3177760" y="1491694"/>
                </a:cubicBezTo>
                <a:lnTo>
                  <a:pt x="3172830" y="1493064"/>
                </a:lnTo>
                <a:close/>
                <a:moveTo>
                  <a:pt x="3163817" y="1484297"/>
                </a:moveTo>
                <a:cubicBezTo>
                  <a:pt x="3168887" y="1489229"/>
                  <a:pt x="3163817" y="1484297"/>
                  <a:pt x="3163817" y="1489229"/>
                </a:cubicBezTo>
                <a:cubicBezTo>
                  <a:pt x="3163817" y="1484297"/>
                  <a:pt x="3163817" y="1484297"/>
                  <a:pt x="3163817" y="1484297"/>
                </a:cubicBezTo>
                <a:close/>
                <a:moveTo>
                  <a:pt x="3158747" y="1479366"/>
                </a:moveTo>
                <a:cubicBezTo>
                  <a:pt x="3158747" y="1484297"/>
                  <a:pt x="3158747" y="1479366"/>
                  <a:pt x="3163817" y="1484297"/>
                </a:cubicBezTo>
                <a:cubicBezTo>
                  <a:pt x="3163817" y="1484297"/>
                  <a:pt x="3158747" y="1484297"/>
                  <a:pt x="3158747" y="1484297"/>
                </a:cubicBezTo>
                <a:cubicBezTo>
                  <a:pt x="3158747" y="1489229"/>
                  <a:pt x="3153677" y="1474435"/>
                  <a:pt x="3158747" y="1479366"/>
                </a:cubicBezTo>
                <a:close/>
                <a:moveTo>
                  <a:pt x="3148607" y="1479366"/>
                </a:moveTo>
                <a:cubicBezTo>
                  <a:pt x="3148607" y="1479366"/>
                  <a:pt x="3149875" y="1479366"/>
                  <a:pt x="3150508" y="1479983"/>
                </a:cubicBezTo>
                <a:lnTo>
                  <a:pt x="3150128" y="1480846"/>
                </a:lnTo>
                <a:close/>
                <a:moveTo>
                  <a:pt x="3153677" y="1474435"/>
                </a:moveTo>
                <a:cubicBezTo>
                  <a:pt x="3153677" y="1479366"/>
                  <a:pt x="3158747" y="1484297"/>
                  <a:pt x="3153677" y="1479366"/>
                </a:cubicBezTo>
                <a:cubicBezTo>
                  <a:pt x="3153677" y="1479366"/>
                  <a:pt x="3153677" y="1474435"/>
                  <a:pt x="3153677" y="1474435"/>
                </a:cubicBezTo>
                <a:close/>
                <a:moveTo>
                  <a:pt x="3148607" y="1469504"/>
                </a:moveTo>
                <a:cubicBezTo>
                  <a:pt x="3148607" y="1469504"/>
                  <a:pt x="3153677" y="1474435"/>
                  <a:pt x="3153677" y="1474435"/>
                </a:cubicBezTo>
                <a:cubicBezTo>
                  <a:pt x="3153677" y="1474435"/>
                  <a:pt x="3153677" y="1479366"/>
                  <a:pt x="3148607" y="1474435"/>
                </a:cubicBezTo>
                <a:cubicBezTo>
                  <a:pt x="3148607" y="1469504"/>
                  <a:pt x="3153677" y="1474435"/>
                  <a:pt x="3148607" y="1469504"/>
                </a:cubicBezTo>
                <a:close/>
                <a:moveTo>
                  <a:pt x="3493381" y="1439916"/>
                </a:moveTo>
                <a:cubicBezTo>
                  <a:pt x="3498451" y="1444848"/>
                  <a:pt x="3498451" y="1439916"/>
                  <a:pt x="3503522" y="1439916"/>
                </a:cubicBezTo>
                <a:cubicBezTo>
                  <a:pt x="3503522" y="1439916"/>
                  <a:pt x="3503522" y="1439916"/>
                  <a:pt x="3503522" y="1444848"/>
                </a:cubicBezTo>
                <a:cubicBezTo>
                  <a:pt x="3503522" y="1444848"/>
                  <a:pt x="3503522" y="1449779"/>
                  <a:pt x="3503522" y="1449779"/>
                </a:cubicBezTo>
                <a:lnTo>
                  <a:pt x="3498451" y="1449779"/>
                </a:lnTo>
                <a:cubicBezTo>
                  <a:pt x="3493381" y="1449779"/>
                  <a:pt x="3493381" y="1444848"/>
                  <a:pt x="3493381" y="1449779"/>
                </a:cubicBezTo>
                <a:cubicBezTo>
                  <a:pt x="3493381" y="1444848"/>
                  <a:pt x="3493381" y="1444848"/>
                  <a:pt x="3493381" y="1444848"/>
                </a:cubicBezTo>
                <a:cubicBezTo>
                  <a:pt x="3493381" y="1444848"/>
                  <a:pt x="3488311" y="1444848"/>
                  <a:pt x="3488311" y="1449779"/>
                </a:cubicBezTo>
                <a:cubicBezTo>
                  <a:pt x="3488311" y="1444848"/>
                  <a:pt x="3493381" y="1439916"/>
                  <a:pt x="3493381" y="1439916"/>
                </a:cubicBezTo>
                <a:close/>
                <a:moveTo>
                  <a:pt x="3331134" y="1425123"/>
                </a:moveTo>
                <a:cubicBezTo>
                  <a:pt x="3331134" y="1425123"/>
                  <a:pt x="3331134" y="1430054"/>
                  <a:pt x="3336205" y="1430054"/>
                </a:cubicBezTo>
                <a:cubicBezTo>
                  <a:pt x="3336205" y="1430054"/>
                  <a:pt x="3331134" y="1420192"/>
                  <a:pt x="3331134" y="1425123"/>
                </a:cubicBezTo>
                <a:close/>
                <a:moveTo>
                  <a:pt x="3493381" y="1420192"/>
                </a:moveTo>
                <a:cubicBezTo>
                  <a:pt x="3498451" y="1420192"/>
                  <a:pt x="3483241" y="1449779"/>
                  <a:pt x="3483241" y="1444848"/>
                </a:cubicBezTo>
                <a:cubicBezTo>
                  <a:pt x="3478171" y="1444848"/>
                  <a:pt x="3478171" y="1444848"/>
                  <a:pt x="3478171" y="1444848"/>
                </a:cubicBezTo>
                <a:cubicBezTo>
                  <a:pt x="3483241" y="1434985"/>
                  <a:pt x="3488311" y="1425123"/>
                  <a:pt x="3493381" y="1420192"/>
                </a:cubicBezTo>
                <a:close/>
                <a:moveTo>
                  <a:pt x="3462960" y="1415260"/>
                </a:moveTo>
                <a:cubicBezTo>
                  <a:pt x="3468030" y="1415260"/>
                  <a:pt x="3468030" y="1415260"/>
                  <a:pt x="3468030" y="1415260"/>
                </a:cubicBezTo>
                <a:cubicBezTo>
                  <a:pt x="3473101" y="1415260"/>
                  <a:pt x="3473101" y="1420192"/>
                  <a:pt x="3468030" y="1420192"/>
                </a:cubicBezTo>
                <a:cubicBezTo>
                  <a:pt x="3468030" y="1420192"/>
                  <a:pt x="3468030" y="1420192"/>
                  <a:pt x="3462960" y="1415260"/>
                </a:cubicBezTo>
                <a:close/>
                <a:moveTo>
                  <a:pt x="3336205" y="1400467"/>
                </a:moveTo>
                <a:cubicBezTo>
                  <a:pt x="3336205" y="1405398"/>
                  <a:pt x="3336205" y="1400467"/>
                  <a:pt x="3336205" y="1405398"/>
                </a:cubicBezTo>
                <a:cubicBezTo>
                  <a:pt x="3336205" y="1400467"/>
                  <a:pt x="3331134" y="1400467"/>
                  <a:pt x="3336205" y="1400467"/>
                </a:cubicBezTo>
                <a:close/>
                <a:moveTo>
                  <a:pt x="3662082" y="1396882"/>
                </a:moveTo>
                <a:lnTo>
                  <a:pt x="3665769" y="1410329"/>
                </a:lnTo>
                <a:lnTo>
                  <a:pt x="3662272" y="1397746"/>
                </a:lnTo>
                <a:close/>
                <a:moveTo>
                  <a:pt x="3659685" y="1388138"/>
                </a:moveTo>
                <a:lnTo>
                  <a:pt x="3660699" y="1390604"/>
                </a:lnTo>
                <a:lnTo>
                  <a:pt x="3662082" y="1396882"/>
                </a:lnTo>
                <a:close/>
                <a:moveTo>
                  <a:pt x="3660699" y="1336361"/>
                </a:moveTo>
                <a:lnTo>
                  <a:pt x="3660927" y="1338062"/>
                </a:lnTo>
                <a:lnTo>
                  <a:pt x="3660778" y="1339366"/>
                </a:lnTo>
                <a:cubicBezTo>
                  <a:pt x="3660699" y="1339751"/>
                  <a:pt x="3660699" y="1338826"/>
                  <a:pt x="3660699" y="1336361"/>
                </a:cubicBezTo>
                <a:close/>
                <a:moveTo>
                  <a:pt x="3640418" y="1336361"/>
                </a:moveTo>
                <a:lnTo>
                  <a:pt x="3650820" y="1396100"/>
                </a:lnTo>
                <a:lnTo>
                  <a:pt x="3650558" y="1395535"/>
                </a:lnTo>
                <a:cubicBezTo>
                  <a:pt x="3650558" y="1390604"/>
                  <a:pt x="3650558" y="1390604"/>
                  <a:pt x="3645488" y="1390604"/>
                </a:cubicBezTo>
                <a:cubicBezTo>
                  <a:pt x="3645488" y="1390604"/>
                  <a:pt x="3645488" y="1390604"/>
                  <a:pt x="3645488" y="1385673"/>
                </a:cubicBezTo>
                <a:cubicBezTo>
                  <a:pt x="3645488" y="1375811"/>
                  <a:pt x="3640418" y="1365948"/>
                  <a:pt x="3640418" y="1336361"/>
                </a:cubicBezTo>
                <a:close/>
                <a:moveTo>
                  <a:pt x="2606093" y="1109525"/>
                </a:moveTo>
                <a:cubicBezTo>
                  <a:pt x="2606093" y="1114456"/>
                  <a:pt x="2611163" y="1109525"/>
                  <a:pt x="2621304" y="1114456"/>
                </a:cubicBezTo>
                <a:cubicBezTo>
                  <a:pt x="2611163" y="1114456"/>
                  <a:pt x="2590882" y="1119387"/>
                  <a:pt x="2601023" y="1124318"/>
                </a:cubicBezTo>
                <a:cubicBezTo>
                  <a:pt x="2585812" y="1129250"/>
                  <a:pt x="2575672" y="1139112"/>
                  <a:pt x="2565531" y="1144043"/>
                </a:cubicBezTo>
                <a:cubicBezTo>
                  <a:pt x="2560461" y="1148974"/>
                  <a:pt x="2550321" y="1153906"/>
                  <a:pt x="2560461" y="1153906"/>
                </a:cubicBezTo>
                <a:cubicBezTo>
                  <a:pt x="2555391" y="1158837"/>
                  <a:pt x="2545250" y="1153906"/>
                  <a:pt x="2535110" y="1163768"/>
                </a:cubicBezTo>
                <a:cubicBezTo>
                  <a:pt x="2530040" y="1163768"/>
                  <a:pt x="2519899" y="1163768"/>
                  <a:pt x="2524970" y="1153906"/>
                </a:cubicBezTo>
                <a:cubicBezTo>
                  <a:pt x="2519899" y="1158837"/>
                  <a:pt x="2514829" y="1158837"/>
                  <a:pt x="2504689" y="1163768"/>
                </a:cubicBezTo>
                <a:cubicBezTo>
                  <a:pt x="2494548" y="1163768"/>
                  <a:pt x="2494548" y="1163768"/>
                  <a:pt x="2494548" y="1163768"/>
                </a:cubicBezTo>
                <a:cubicBezTo>
                  <a:pt x="2489478" y="1163768"/>
                  <a:pt x="2489478" y="1163768"/>
                  <a:pt x="2489478" y="1163768"/>
                </a:cubicBezTo>
                <a:cubicBezTo>
                  <a:pt x="2494548" y="1163768"/>
                  <a:pt x="2499618" y="1158837"/>
                  <a:pt x="2499618" y="1158837"/>
                </a:cubicBezTo>
                <a:cubicBezTo>
                  <a:pt x="2509759" y="1158837"/>
                  <a:pt x="2509759" y="1158837"/>
                  <a:pt x="2514829" y="1158837"/>
                </a:cubicBezTo>
                <a:cubicBezTo>
                  <a:pt x="2535110" y="1148974"/>
                  <a:pt x="2545250" y="1144043"/>
                  <a:pt x="2555391" y="1139112"/>
                </a:cubicBezTo>
                <a:cubicBezTo>
                  <a:pt x="2575672" y="1129250"/>
                  <a:pt x="2590882" y="1119387"/>
                  <a:pt x="2606093" y="1109525"/>
                </a:cubicBezTo>
                <a:close/>
                <a:moveTo>
                  <a:pt x="3893929" y="1099662"/>
                </a:moveTo>
                <a:cubicBezTo>
                  <a:pt x="3888859" y="1104594"/>
                  <a:pt x="3888859" y="1109525"/>
                  <a:pt x="3878718" y="1114456"/>
                </a:cubicBezTo>
                <a:cubicBezTo>
                  <a:pt x="3883788" y="1109525"/>
                  <a:pt x="3883788" y="1109525"/>
                  <a:pt x="3888859" y="1104594"/>
                </a:cubicBezTo>
                <a:cubicBezTo>
                  <a:pt x="3888859" y="1104594"/>
                  <a:pt x="3888859" y="1104594"/>
                  <a:pt x="3893929" y="1099662"/>
                </a:cubicBezTo>
                <a:close/>
                <a:moveTo>
                  <a:pt x="3898999" y="1075006"/>
                </a:moveTo>
                <a:cubicBezTo>
                  <a:pt x="3893929" y="1075006"/>
                  <a:pt x="3893929" y="1079937"/>
                  <a:pt x="3893929" y="1084869"/>
                </a:cubicBezTo>
                <a:cubicBezTo>
                  <a:pt x="3888859" y="1084869"/>
                  <a:pt x="3888859" y="1084869"/>
                  <a:pt x="3888859" y="1084869"/>
                </a:cubicBezTo>
                <a:cubicBezTo>
                  <a:pt x="3893929" y="1079937"/>
                  <a:pt x="3893929" y="1075006"/>
                  <a:pt x="3898999" y="1075006"/>
                </a:cubicBezTo>
                <a:close/>
                <a:moveTo>
                  <a:pt x="2748059" y="1060213"/>
                </a:moveTo>
                <a:cubicBezTo>
                  <a:pt x="2732849" y="1065144"/>
                  <a:pt x="2737919" y="1070075"/>
                  <a:pt x="2737919" y="1070075"/>
                </a:cubicBezTo>
                <a:cubicBezTo>
                  <a:pt x="2727778" y="1079937"/>
                  <a:pt x="2732849" y="1065144"/>
                  <a:pt x="2732849" y="1065144"/>
                </a:cubicBezTo>
                <a:cubicBezTo>
                  <a:pt x="2737919" y="1060213"/>
                  <a:pt x="2742989" y="1060213"/>
                  <a:pt x="2748059" y="1060213"/>
                </a:cubicBezTo>
                <a:close/>
                <a:moveTo>
                  <a:pt x="2748059" y="1060213"/>
                </a:moveTo>
                <a:cubicBezTo>
                  <a:pt x="2748059" y="1065144"/>
                  <a:pt x="2758200" y="1060213"/>
                  <a:pt x="2758200" y="1060213"/>
                </a:cubicBezTo>
                <a:cubicBezTo>
                  <a:pt x="2753129" y="1065144"/>
                  <a:pt x="2748059" y="1065144"/>
                  <a:pt x="2748059" y="1065144"/>
                </a:cubicBezTo>
                <a:cubicBezTo>
                  <a:pt x="2742989" y="1070075"/>
                  <a:pt x="2753129" y="1060213"/>
                  <a:pt x="2748059" y="1060213"/>
                </a:cubicBezTo>
                <a:close/>
                <a:moveTo>
                  <a:pt x="2623839" y="1058363"/>
                </a:moveTo>
                <a:lnTo>
                  <a:pt x="2624419" y="1058787"/>
                </a:lnTo>
                <a:lnTo>
                  <a:pt x="2621304" y="1060213"/>
                </a:lnTo>
                <a:cubicBezTo>
                  <a:pt x="2623839" y="1057747"/>
                  <a:pt x="2623839" y="1057747"/>
                  <a:pt x="2623839" y="1058363"/>
                </a:cubicBezTo>
                <a:close/>
                <a:moveTo>
                  <a:pt x="3001570" y="961588"/>
                </a:moveTo>
                <a:cubicBezTo>
                  <a:pt x="2996500" y="966519"/>
                  <a:pt x="2991429" y="971451"/>
                  <a:pt x="2991429" y="976382"/>
                </a:cubicBezTo>
                <a:cubicBezTo>
                  <a:pt x="2991429" y="981313"/>
                  <a:pt x="2996500" y="976382"/>
                  <a:pt x="3001570" y="976382"/>
                </a:cubicBezTo>
                <a:cubicBezTo>
                  <a:pt x="2996500" y="981313"/>
                  <a:pt x="2996500" y="981313"/>
                  <a:pt x="2996500" y="991175"/>
                </a:cubicBezTo>
                <a:cubicBezTo>
                  <a:pt x="2991429" y="991175"/>
                  <a:pt x="2991429" y="991175"/>
                  <a:pt x="2991429" y="991175"/>
                </a:cubicBezTo>
                <a:cubicBezTo>
                  <a:pt x="2991429" y="996107"/>
                  <a:pt x="2996500" y="991175"/>
                  <a:pt x="2996500" y="996107"/>
                </a:cubicBezTo>
                <a:cubicBezTo>
                  <a:pt x="2996500" y="991175"/>
                  <a:pt x="3011711" y="996107"/>
                  <a:pt x="3011711" y="991175"/>
                </a:cubicBezTo>
                <a:cubicBezTo>
                  <a:pt x="3011711" y="991175"/>
                  <a:pt x="3006640" y="986244"/>
                  <a:pt x="3006640" y="991175"/>
                </a:cubicBezTo>
                <a:cubicBezTo>
                  <a:pt x="2996500" y="991175"/>
                  <a:pt x="3011711" y="981313"/>
                  <a:pt x="3001570" y="986244"/>
                </a:cubicBezTo>
                <a:cubicBezTo>
                  <a:pt x="3001570" y="981313"/>
                  <a:pt x="3011711" y="981313"/>
                  <a:pt x="3011711" y="986244"/>
                </a:cubicBezTo>
                <a:cubicBezTo>
                  <a:pt x="3011711" y="991175"/>
                  <a:pt x="3021851" y="991175"/>
                  <a:pt x="3021851" y="996107"/>
                </a:cubicBezTo>
                <a:cubicBezTo>
                  <a:pt x="3016781" y="996107"/>
                  <a:pt x="3016781" y="1001038"/>
                  <a:pt x="3011711" y="1001038"/>
                </a:cubicBezTo>
                <a:cubicBezTo>
                  <a:pt x="3006640" y="1001038"/>
                  <a:pt x="3006640" y="1001038"/>
                  <a:pt x="3001570" y="996107"/>
                </a:cubicBezTo>
                <a:cubicBezTo>
                  <a:pt x="3001570" y="996107"/>
                  <a:pt x="3001570" y="1001038"/>
                  <a:pt x="3001570" y="1001038"/>
                </a:cubicBezTo>
                <a:cubicBezTo>
                  <a:pt x="2996500" y="1001038"/>
                  <a:pt x="2991429" y="1001038"/>
                  <a:pt x="2991429" y="996107"/>
                </a:cubicBezTo>
                <a:cubicBezTo>
                  <a:pt x="2986359" y="996107"/>
                  <a:pt x="2996500" y="1005969"/>
                  <a:pt x="2986359" y="1005969"/>
                </a:cubicBezTo>
                <a:cubicBezTo>
                  <a:pt x="2981289" y="1001038"/>
                  <a:pt x="2986359" y="1001038"/>
                  <a:pt x="2986359" y="996107"/>
                </a:cubicBezTo>
                <a:cubicBezTo>
                  <a:pt x="2986359" y="991175"/>
                  <a:pt x="2981289" y="996107"/>
                  <a:pt x="2976219" y="996107"/>
                </a:cubicBezTo>
                <a:cubicBezTo>
                  <a:pt x="2971149" y="996107"/>
                  <a:pt x="2976219" y="1001038"/>
                  <a:pt x="2971149" y="1005969"/>
                </a:cubicBezTo>
                <a:cubicBezTo>
                  <a:pt x="2966079" y="1005969"/>
                  <a:pt x="2966079" y="1005969"/>
                  <a:pt x="2966079" y="1005969"/>
                </a:cubicBezTo>
                <a:cubicBezTo>
                  <a:pt x="2955938" y="1005969"/>
                  <a:pt x="2966079" y="991175"/>
                  <a:pt x="2955938" y="986244"/>
                </a:cubicBezTo>
                <a:cubicBezTo>
                  <a:pt x="2955938" y="986244"/>
                  <a:pt x="2966079" y="986244"/>
                  <a:pt x="2966079" y="986244"/>
                </a:cubicBezTo>
                <a:cubicBezTo>
                  <a:pt x="2966079" y="991175"/>
                  <a:pt x="2961008" y="991175"/>
                  <a:pt x="2966079" y="996107"/>
                </a:cubicBezTo>
                <a:cubicBezTo>
                  <a:pt x="2976219" y="996107"/>
                  <a:pt x="2976219" y="991175"/>
                  <a:pt x="2976219" y="981313"/>
                </a:cubicBezTo>
                <a:cubicBezTo>
                  <a:pt x="2981289" y="981313"/>
                  <a:pt x="2981289" y="986244"/>
                  <a:pt x="2981289" y="981313"/>
                </a:cubicBezTo>
                <a:cubicBezTo>
                  <a:pt x="2986359" y="976382"/>
                  <a:pt x="2981289" y="986244"/>
                  <a:pt x="2986359" y="981313"/>
                </a:cubicBezTo>
                <a:cubicBezTo>
                  <a:pt x="2991429" y="976382"/>
                  <a:pt x="2986359" y="971451"/>
                  <a:pt x="2981289" y="966519"/>
                </a:cubicBezTo>
                <a:cubicBezTo>
                  <a:pt x="2976219" y="966519"/>
                  <a:pt x="2981289" y="971451"/>
                  <a:pt x="2976219" y="971451"/>
                </a:cubicBezTo>
                <a:cubicBezTo>
                  <a:pt x="2971149" y="961588"/>
                  <a:pt x="2991429" y="961588"/>
                  <a:pt x="3001570" y="961588"/>
                </a:cubicBezTo>
                <a:close/>
                <a:moveTo>
                  <a:pt x="2905236" y="951726"/>
                </a:moveTo>
                <a:cubicBezTo>
                  <a:pt x="2905236" y="956657"/>
                  <a:pt x="2915376" y="946794"/>
                  <a:pt x="2915376" y="951726"/>
                </a:cubicBezTo>
                <a:cubicBezTo>
                  <a:pt x="2920447" y="956657"/>
                  <a:pt x="2910306" y="951726"/>
                  <a:pt x="2905236" y="951726"/>
                </a:cubicBezTo>
                <a:close/>
                <a:moveTo>
                  <a:pt x="3499503" y="890164"/>
                </a:moveTo>
                <a:lnTo>
                  <a:pt x="3498451" y="892551"/>
                </a:lnTo>
                <a:lnTo>
                  <a:pt x="3494982" y="892551"/>
                </a:lnTo>
                <a:close/>
                <a:moveTo>
                  <a:pt x="3513662" y="882689"/>
                </a:moveTo>
                <a:lnTo>
                  <a:pt x="3499503" y="890164"/>
                </a:lnTo>
                <a:lnTo>
                  <a:pt x="3500353" y="888236"/>
                </a:lnTo>
                <a:cubicBezTo>
                  <a:pt x="3499719" y="887620"/>
                  <a:pt x="3498451" y="887620"/>
                  <a:pt x="3498451" y="887620"/>
                </a:cubicBezTo>
                <a:cubicBezTo>
                  <a:pt x="3498451" y="882689"/>
                  <a:pt x="3508592" y="882689"/>
                  <a:pt x="3513662" y="882689"/>
                </a:cubicBezTo>
                <a:close/>
                <a:moveTo>
                  <a:pt x="3569331" y="858837"/>
                </a:moveTo>
                <a:lnTo>
                  <a:pt x="3568801" y="862964"/>
                </a:lnTo>
                <a:cubicBezTo>
                  <a:pt x="3569435" y="864196"/>
                  <a:pt x="3569435" y="865429"/>
                  <a:pt x="3564365" y="867895"/>
                </a:cubicBezTo>
                <a:cubicBezTo>
                  <a:pt x="3554224" y="877757"/>
                  <a:pt x="3559294" y="867895"/>
                  <a:pt x="3549154" y="872826"/>
                </a:cubicBezTo>
                <a:cubicBezTo>
                  <a:pt x="3549154" y="870361"/>
                  <a:pt x="3552957" y="867895"/>
                  <a:pt x="3558661" y="864813"/>
                </a:cubicBezTo>
                <a:close/>
                <a:moveTo>
                  <a:pt x="3569435" y="858032"/>
                </a:moveTo>
                <a:lnTo>
                  <a:pt x="3570769" y="858032"/>
                </a:lnTo>
                <a:lnTo>
                  <a:pt x="3569331" y="858837"/>
                </a:lnTo>
                <a:close/>
                <a:moveTo>
                  <a:pt x="3630277" y="833376"/>
                </a:moveTo>
                <a:cubicBezTo>
                  <a:pt x="3645488" y="828445"/>
                  <a:pt x="3609997" y="848170"/>
                  <a:pt x="3609997" y="848170"/>
                </a:cubicBezTo>
                <a:cubicBezTo>
                  <a:pt x="3609997" y="848170"/>
                  <a:pt x="3625207" y="838308"/>
                  <a:pt x="3630277" y="833376"/>
                </a:cubicBezTo>
                <a:close/>
                <a:moveTo>
                  <a:pt x="4282082" y="799406"/>
                </a:moveTo>
                <a:lnTo>
                  <a:pt x="4287504" y="799474"/>
                </a:lnTo>
                <a:cubicBezTo>
                  <a:pt x="4302081" y="801323"/>
                  <a:pt x="4314757" y="803789"/>
                  <a:pt x="4324897" y="803789"/>
                </a:cubicBezTo>
                <a:cubicBezTo>
                  <a:pt x="4345179" y="808720"/>
                  <a:pt x="4355319" y="813651"/>
                  <a:pt x="4355319" y="813651"/>
                </a:cubicBezTo>
                <a:lnTo>
                  <a:pt x="4337010" y="810090"/>
                </a:lnTo>
                <a:lnTo>
                  <a:pt x="4314757" y="803789"/>
                </a:lnTo>
                <a:lnTo>
                  <a:pt x="4302112" y="803302"/>
                </a:lnTo>
                <a:close/>
                <a:moveTo>
                  <a:pt x="4233633" y="793927"/>
                </a:moveTo>
                <a:lnTo>
                  <a:pt x="4201746" y="800199"/>
                </a:lnTo>
                <a:lnTo>
                  <a:pt x="4201311" y="800091"/>
                </a:lnTo>
                <a:cubicBezTo>
                  <a:pt x="4203212" y="798858"/>
                  <a:pt x="4213352" y="796392"/>
                  <a:pt x="4233633" y="793927"/>
                </a:cubicBezTo>
                <a:close/>
                <a:moveTo>
                  <a:pt x="3701260" y="0"/>
                </a:moveTo>
                <a:cubicBezTo>
                  <a:pt x="3772243" y="0"/>
                  <a:pt x="3838156" y="0"/>
                  <a:pt x="3893929" y="4931"/>
                </a:cubicBezTo>
                <a:cubicBezTo>
                  <a:pt x="3878718" y="4931"/>
                  <a:pt x="3858437" y="4931"/>
                  <a:pt x="3828016" y="4931"/>
                </a:cubicBezTo>
                <a:cubicBezTo>
                  <a:pt x="3833086" y="9863"/>
                  <a:pt x="3853367" y="9863"/>
                  <a:pt x="3873648" y="9863"/>
                </a:cubicBezTo>
                <a:cubicBezTo>
                  <a:pt x="3888859" y="9863"/>
                  <a:pt x="3914209" y="9863"/>
                  <a:pt x="3924350" y="14794"/>
                </a:cubicBezTo>
                <a:cubicBezTo>
                  <a:pt x="3954771" y="14794"/>
                  <a:pt x="3985193" y="14794"/>
                  <a:pt x="4015614" y="14794"/>
                </a:cubicBezTo>
                <a:cubicBezTo>
                  <a:pt x="4051105" y="19725"/>
                  <a:pt x="4081527" y="19725"/>
                  <a:pt x="4122089" y="24656"/>
                </a:cubicBezTo>
                <a:cubicBezTo>
                  <a:pt x="4122089" y="29588"/>
                  <a:pt x="4091667" y="24656"/>
                  <a:pt x="4086597" y="24656"/>
                </a:cubicBezTo>
                <a:cubicBezTo>
                  <a:pt x="4096737" y="29588"/>
                  <a:pt x="4111948" y="24656"/>
                  <a:pt x="4132229" y="29588"/>
                </a:cubicBezTo>
                <a:cubicBezTo>
                  <a:pt x="4198142" y="39450"/>
                  <a:pt x="4198142" y="39450"/>
                  <a:pt x="4198142" y="39450"/>
                </a:cubicBezTo>
                <a:cubicBezTo>
                  <a:pt x="4269125" y="49312"/>
                  <a:pt x="4269125" y="49312"/>
                  <a:pt x="4269125" y="49312"/>
                </a:cubicBezTo>
                <a:cubicBezTo>
                  <a:pt x="4335038" y="59175"/>
                  <a:pt x="4335038" y="59175"/>
                  <a:pt x="4335038" y="59175"/>
                </a:cubicBezTo>
                <a:cubicBezTo>
                  <a:pt x="4370529" y="64106"/>
                  <a:pt x="4390810" y="64106"/>
                  <a:pt x="4431372" y="73968"/>
                </a:cubicBezTo>
                <a:cubicBezTo>
                  <a:pt x="4431372" y="78900"/>
                  <a:pt x="4406021" y="73968"/>
                  <a:pt x="4380670" y="69037"/>
                </a:cubicBezTo>
                <a:cubicBezTo>
                  <a:pt x="4385740" y="73968"/>
                  <a:pt x="4436442" y="78900"/>
                  <a:pt x="4461793" y="83831"/>
                </a:cubicBezTo>
                <a:cubicBezTo>
                  <a:pt x="4558127" y="108487"/>
                  <a:pt x="4558127" y="108487"/>
                  <a:pt x="4558127" y="108487"/>
                </a:cubicBezTo>
                <a:cubicBezTo>
                  <a:pt x="4578409" y="113418"/>
                  <a:pt x="4593619" y="113418"/>
                  <a:pt x="4598689" y="118349"/>
                </a:cubicBezTo>
                <a:cubicBezTo>
                  <a:pt x="4618970" y="123281"/>
                  <a:pt x="4624041" y="123281"/>
                  <a:pt x="4644321" y="128212"/>
                </a:cubicBezTo>
                <a:cubicBezTo>
                  <a:pt x="4796428" y="172593"/>
                  <a:pt x="4984026" y="226836"/>
                  <a:pt x="5146273" y="290942"/>
                </a:cubicBezTo>
                <a:cubicBezTo>
                  <a:pt x="5146273" y="295873"/>
                  <a:pt x="5131063" y="290942"/>
                  <a:pt x="5115851" y="281080"/>
                </a:cubicBezTo>
                <a:cubicBezTo>
                  <a:pt x="5125992" y="290942"/>
                  <a:pt x="5176695" y="305736"/>
                  <a:pt x="5207115" y="320529"/>
                </a:cubicBezTo>
                <a:cubicBezTo>
                  <a:pt x="5222327" y="330392"/>
                  <a:pt x="5227397" y="330392"/>
                  <a:pt x="5242607" y="340254"/>
                </a:cubicBezTo>
                <a:cubicBezTo>
                  <a:pt x="5323731" y="374773"/>
                  <a:pt x="5323731" y="374773"/>
                  <a:pt x="5323731" y="374773"/>
                </a:cubicBezTo>
                <a:cubicBezTo>
                  <a:pt x="5338941" y="384635"/>
                  <a:pt x="5344011" y="384635"/>
                  <a:pt x="5359222" y="394498"/>
                </a:cubicBezTo>
                <a:cubicBezTo>
                  <a:pt x="5414995" y="419154"/>
                  <a:pt x="5460627" y="443810"/>
                  <a:pt x="5506259" y="468466"/>
                </a:cubicBezTo>
                <a:cubicBezTo>
                  <a:pt x="5551891" y="493122"/>
                  <a:pt x="5592453" y="517778"/>
                  <a:pt x="5643155" y="547366"/>
                </a:cubicBezTo>
                <a:cubicBezTo>
                  <a:pt x="5693857" y="576953"/>
                  <a:pt x="5698927" y="581884"/>
                  <a:pt x="5734419" y="601609"/>
                </a:cubicBezTo>
                <a:cubicBezTo>
                  <a:pt x="5764840" y="616403"/>
                  <a:pt x="5759769" y="621334"/>
                  <a:pt x="5780051" y="631196"/>
                </a:cubicBezTo>
                <a:cubicBezTo>
                  <a:pt x="5810471" y="650921"/>
                  <a:pt x="5835823" y="665715"/>
                  <a:pt x="5861174" y="685440"/>
                </a:cubicBezTo>
                <a:cubicBezTo>
                  <a:pt x="5901735" y="715027"/>
                  <a:pt x="5906806" y="715027"/>
                  <a:pt x="5932157" y="734752"/>
                </a:cubicBezTo>
                <a:cubicBezTo>
                  <a:pt x="5962579" y="754477"/>
                  <a:pt x="5987929" y="774202"/>
                  <a:pt x="6018351" y="798858"/>
                </a:cubicBezTo>
                <a:cubicBezTo>
                  <a:pt x="6104545" y="862964"/>
                  <a:pt x="6104545" y="862964"/>
                  <a:pt x="6104545" y="862964"/>
                </a:cubicBezTo>
                <a:cubicBezTo>
                  <a:pt x="6114685" y="872826"/>
                  <a:pt x="6119755" y="877757"/>
                  <a:pt x="6124825" y="882689"/>
                </a:cubicBezTo>
                <a:cubicBezTo>
                  <a:pt x="6205949" y="951726"/>
                  <a:pt x="6205949" y="951726"/>
                  <a:pt x="6205949" y="951726"/>
                </a:cubicBezTo>
                <a:cubicBezTo>
                  <a:pt x="6251581" y="986244"/>
                  <a:pt x="6251581" y="986244"/>
                  <a:pt x="6251581" y="986244"/>
                </a:cubicBezTo>
                <a:cubicBezTo>
                  <a:pt x="6287073" y="1025694"/>
                  <a:pt x="6287073" y="1025694"/>
                  <a:pt x="6287073" y="1025694"/>
                </a:cubicBezTo>
                <a:cubicBezTo>
                  <a:pt x="6312423" y="1045419"/>
                  <a:pt x="6342845" y="1070075"/>
                  <a:pt x="6368196" y="1094731"/>
                </a:cubicBezTo>
                <a:cubicBezTo>
                  <a:pt x="6368196" y="1099662"/>
                  <a:pt x="6378337" y="1104594"/>
                  <a:pt x="6388477" y="1119387"/>
                </a:cubicBezTo>
                <a:cubicBezTo>
                  <a:pt x="6403687" y="1129250"/>
                  <a:pt x="6413828" y="1144043"/>
                  <a:pt x="6429039" y="1153906"/>
                </a:cubicBezTo>
                <a:cubicBezTo>
                  <a:pt x="6464530" y="1188424"/>
                  <a:pt x="6484811" y="1213080"/>
                  <a:pt x="6510162" y="1237736"/>
                </a:cubicBezTo>
                <a:cubicBezTo>
                  <a:pt x="6535513" y="1262393"/>
                  <a:pt x="6555794" y="1291980"/>
                  <a:pt x="6586215" y="1326498"/>
                </a:cubicBezTo>
                <a:cubicBezTo>
                  <a:pt x="6586215" y="1326498"/>
                  <a:pt x="6596356" y="1336361"/>
                  <a:pt x="6596356" y="1331430"/>
                </a:cubicBezTo>
                <a:cubicBezTo>
                  <a:pt x="6616637" y="1356086"/>
                  <a:pt x="6611567" y="1361017"/>
                  <a:pt x="6636917" y="1380742"/>
                </a:cubicBezTo>
                <a:cubicBezTo>
                  <a:pt x="6636917" y="1380742"/>
                  <a:pt x="6636917" y="1385673"/>
                  <a:pt x="6641988" y="1390604"/>
                </a:cubicBezTo>
                <a:lnTo>
                  <a:pt x="6653348" y="1402772"/>
                </a:lnTo>
                <a:lnTo>
                  <a:pt x="6653348" y="2815395"/>
                </a:lnTo>
                <a:lnTo>
                  <a:pt x="6631214" y="2821275"/>
                </a:lnTo>
                <a:cubicBezTo>
                  <a:pt x="6603962" y="2829288"/>
                  <a:pt x="6571005" y="2840383"/>
                  <a:pt x="6530443" y="2855177"/>
                </a:cubicBezTo>
                <a:cubicBezTo>
                  <a:pt x="6474671" y="2874901"/>
                  <a:pt x="6484811" y="2874901"/>
                  <a:pt x="6489881" y="2874901"/>
                </a:cubicBezTo>
                <a:cubicBezTo>
                  <a:pt x="6491148" y="2874901"/>
                  <a:pt x="6492416" y="2874901"/>
                  <a:pt x="6492416" y="2875287"/>
                </a:cubicBezTo>
                <a:lnTo>
                  <a:pt x="6490061" y="2876539"/>
                </a:lnTo>
                <a:lnTo>
                  <a:pt x="6479741" y="2879833"/>
                </a:lnTo>
                <a:lnTo>
                  <a:pt x="6461411" y="2887173"/>
                </a:lnTo>
                <a:lnTo>
                  <a:pt x="6423969" y="2899558"/>
                </a:lnTo>
                <a:cubicBezTo>
                  <a:pt x="6418899" y="2902023"/>
                  <a:pt x="6425236" y="2900791"/>
                  <a:pt x="6436644" y="2897092"/>
                </a:cubicBezTo>
                <a:lnTo>
                  <a:pt x="6461411" y="2887173"/>
                </a:lnTo>
                <a:lnTo>
                  <a:pt x="6467065" y="2885303"/>
                </a:lnTo>
                <a:cubicBezTo>
                  <a:pt x="6477205" y="2881836"/>
                  <a:pt x="6483543" y="2879525"/>
                  <a:pt x="6487346" y="2877984"/>
                </a:cubicBezTo>
                <a:lnTo>
                  <a:pt x="6490061" y="2876539"/>
                </a:lnTo>
                <a:lnTo>
                  <a:pt x="6520302" y="2866888"/>
                </a:lnTo>
                <a:cubicBezTo>
                  <a:pt x="6530443" y="2863806"/>
                  <a:pt x="6535513" y="2862574"/>
                  <a:pt x="6530443" y="2865039"/>
                </a:cubicBezTo>
                <a:cubicBezTo>
                  <a:pt x="6540583" y="2865039"/>
                  <a:pt x="6494951" y="2879833"/>
                  <a:pt x="6429039" y="2904489"/>
                </a:cubicBezTo>
                <a:cubicBezTo>
                  <a:pt x="6459460" y="2894627"/>
                  <a:pt x="6434109" y="2904489"/>
                  <a:pt x="6393547" y="2919283"/>
                </a:cubicBezTo>
                <a:cubicBezTo>
                  <a:pt x="6398617" y="2919283"/>
                  <a:pt x="6398617" y="2924214"/>
                  <a:pt x="6403687" y="2924214"/>
                </a:cubicBezTo>
                <a:cubicBezTo>
                  <a:pt x="6429039" y="2939007"/>
                  <a:pt x="6429039" y="2948870"/>
                  <a:pt x="6423969" y="2943939"/>
                </a:cubicBezTo>
                <a:cubicBezTo>
                  <a:pt x="6418898" y="2939007"/>
                  <a:pt x="6403687" y="2929145"/>
                  <a:pt x="6388477" y="2924214"/>
                </a:cubicBezTo>
                <a:cubicBezTo>
                  <a:pt x="6388477" y="2924214"/>
                  <a:pt x="6388477" y="2924214"/>
                  <a:pt x="6383407" y="2924214"/>
                </a:cubicBezTo>
                <a:cubicBezTo>
                  <a:pt x="6383407" y="2924214"/>
                  <a:pt x="6383407" y="2924214"/>
                  <a:pt x="6378337" y="2924214"/>
                </a:cubicBezTo>
                <a:cubicBezTo>
                  <a:pt x="6383407" y="2924214"/>
                  <a:pt x="6393547" y="2929145"/>
                  <a:pt x="6403687" y="2934076"/>
                </a:cubicBezTo>
                <a:cubicBezTo>
                  <a:pt x="6408757" y="2939007"/>
                  <a:pt x="6413828" y="2943939"/>
                  <a:pt x="6423969" y="2948870"/>
                </a:cubicBezTo>
                <a:cubicBezTo>
                  <a:pt x="6444249" y="2943939"/>
                  <a:pt x="6500021" y="2924214"/>
                  <a:pt x="6550724" y="2904489"/>
                </a:cubicBezTo>
                <a:cubicBezTo>
                  <a:pt x="6505092" y="2924214"/>
                  <a:pt x="6550724" y="2904489"/>
                  <a:pt x="6550724" y="2909420"/>
                </a:cubicBezTo>
                <a:cubicBezTo>
                  <a:pt x="6596356" y="2894627"/>
                  <a:pt x="6601426" y="2889695"/>
                  <a:pt x="6611567" y="2884764"/>
                </a:cubicBezTo>
                <a:cubicBezTo>
                  <a:pt x="6616637" y="2884764"/>
                  <a:pt x="6621707" y="2879833"/>
                  <a:pt x="6636917" y="2874901"/>
                </a:cubicBezTo>
                <a:lnTo>
                  <a:pt x="6653348" y="2868510"/>
                </a:lnTo>
                <a:lnTo>
                  <a:pt x="6653348" y="2873840"/>
                </a:lnTo>
                <a:lnTo>
                  <a:pt x="6636917" y="2879833"/>
                </a:lnTo>
                <a:cubicBezTo>
                  <a:pt x="6606496" y="2894627"/>
                  <a:pt x="6560865" y="2909420"/>
                  <a:pt x="6525373" y="2924214"/>
                </a:cubicBezTo>
                <a:cubicBezTo>
                  <a:pt x="6515233" y="2934076"/>
                  <a:pt x="6616637" y="2889695"/>
                  <a:pt x="6606496" y="2899558"/>
                </a:cubicBezTo>
                <a:cubicBezTo>
                  <a:pt x="6535513" y="2929145"/>
                  <a:pt x="6540583" y="2929145"/>
                  <a:pt x="6535513" y="2934076"/>
                </a:cubicBezTo>
                <a:cubicBezTo>
                  <a:pt x="6535513" y="2934076"/>
                  <a:pt x="6530443" y="2939007"/>
                  <a:pt x="6510162" y="2943939"/>
                </a:cubicBezTo>
                <a:cubicBezTo>
                  <a:pt x="6494951" y="2948870"/>
                  <a:pt x="6474671" y="2958732"/>
                  <a:pt x="6439179" y="2968595"/>
                </a:cubicBezTo>
                <a:cubicBezTo>
                  <a:pt x="6439179" y="2968595"/>
                  <a:pt x="6434109" y="2973526"/>
                  <a:pt x="6434109" y="2973526"/>
                </a:cubicBezTo>
                <a:cubicBezTo>
                  <a:pt x="6439179" y="2983389"/>
                  <a:pt x="6439179" y="2983389"/>
                  <a:pt x="6439179" y="2983389"/>
                </a:cubicBezTo>
                <a:cubicBezTo>
                  <a:pt x="6444249" y="2988320"/>
                  <a:pt x="6449319" y="2993251"/>
                  <a:pt x="6449319" y="2998182"/>
                </a:cubicBezTo>
                <a:cubicBezTo>
                  <a:pt x="6459460" y="3017907"/>
                  <a:pt x="6459460" y="3017907"/>
                  <a:pt x="6459460" y="3017907"/>
                </a:cubicBezTo>
                <a:cubicBezTo>
                  <a:pt x="6469601" y="3037632"/>
                  <a:pt x="6469601" y="3037632"/>
                  <a:pt x="6469601" y="3037632"/>
                </a:cubicBezTo>
                <a:cubicBezTo>
                  <a:pt x="6474671" y="3062288"/>
                  <a:pt x="6484811" y="3086944"/>
                  <a:pt x="6484811" y="3111600"/>
                </a:cubicBezTo>
                <a:cubicBezTo>
                  <a:pt x="6484811" y="3141187"/>
                  <a:pt x="6484811" y="3141187"/>
                  <a:pt x="6484811" y="3141187"/>
                </a:cubicBezTo>
                <a:cubicBezTo>
                  <a:pt x="6484811" y="3155981"/>
                  <a:pt x="6484811" y="3165844"/>
                  <a:pt x="6484811" y="3175706"/>
                </a:cubicBezTo>
                <a:cubicBezTo>
                  <a:pt x="6479741" y="3185569"/>
                  <a:pt x="6479741" y="3195431"/>
                  <a:pt x="6479741" y="3205293"/>
                </a:cubicBezTo>
                <a:cubicBezTo>
                  <a:pt x="6469601" y="3234881"/>
                  <a:pt x="6469601" y="3234881"/>
                  <a:pt x="6469601" y="3234881"/>
                </a:cubicBezTo>
                <a:cubicBezTo>
                  <a:pt x="6469601" y="3259537"/>
                  <a:pt x="6459460" y="3274330"/>
                  <a:pt x="6454389" y="3294055"/>
                </a:cubicBezTo>
                <a:cubicBezTo>
                  <a:pt x="6423969" y="3372955"/>
                  <a:pt x="6378337" y="3437061"/>
                  <a:pt x="6337775" y="3491304"/>
                </a:cubicBezTo>
                <a:cubicBezTo>
                  <a:pt x="6322564" y="3501166"/>
                  <a:pt x="6282002" y="3550479"/>
                  <a:pt x="6236370" y="3594860"/>
                </a:cubicBezTo>
                <a:cubicBezTo>
                  <a:pt x="6221159" y="3604722"/>
                  <a:pt x="6185668" y="3639241"/>
                  <a:pt x="6145106" y="3678690"/>
                </a:cubicBezTo>
                <a:cubicBezTo>
                  <a:pt x="6109615" y="3708278"/>
                  <a:pt x="6069053" y="3742796"/>
                  <a:pt x="6043702" y="3767452"/>
                </a:cubicBezTo>
                <a:lnTo>
                  <a:pt x="6045681" y="3769858"/>
                </a:lnTo>
                <a:lnTo>
                  <a:pt x="6041672" y="3772976"/>
                </a:lnTo>
                <a:lnTo>
                  <a:pt x="6033561" y="3777315"/>
                </a:lnTo>
                <a:cubicBezTo>
                  <a:pt x="6008211" y="3792108"/>
                  <a:pt x="5977789" y="3811833"/>
                  <a:pt x="5967649" y="3816765"/>
                </a:cubicBezTo>
                <a:cubicBezTo>
                  <a:pt x="5962579" y="3821696"/>
                  <a:pt x="5962579" y="3821696"/>
                  <a:pt x="5957508" y="3821696"/>
                </a:cubicBezTo>
                <a:cubicBezTo>
                  <a:pt x="5952438" y="3826627"/>
                  <a:pt x="5942297" y="3831558"/>
                  <a:pt x="5932157" y="3836489"/>
                </a:cubicBezTo>
                <a:cubicBezTo>
                  <a:pt x="5932157" y="3836489"/>
                  <a:pt x="5927087" y="3836489"/>
                  <a:pt x="5927087" y="3836489"/>
                </a:cubicBezTo>
                <a:cubicBezTo>
                  <a:pt x="5916947" y="3841421"/>
                  <a:pt x="5911876" y="3841421"/>
                  <a:pt x="5911876" y="3846352"/>
                </a:cubicBezTo>
                <a:cubicBezTo>
                  <a:pt x="5906806" y="3846352"/>
                  <a:pt x="5906806" y="3846352"/>
                  <a:pt x="5906806" y="3846352"/>
                </a:cubicBezTo>
                <a:cubicBezTo>
                  <a:pt x="5906806" y="3851283"/>
                  <a:pt x="5906806" y="3851283"/>
                  <a:pt x="5906806" y="3851283"/>
                </a:cubicBezTo>
                <a:cubicBezTo>
                  <a:pt x="5937227" y="3841421"/>
                  <a:pt x="5967649" y="3826627"/>
                  <a:pt x="5998070" y="3801971"/>
                </a:cubicBezTo>
                <a:cubicBezTo>
                  <a:pt x="5985394" y="3814299"/>
                  <a:pt x="5975254" y="3821696"/>
                  <a:pt x="5967649" y="3826627"/>
                </a:cubicBezTo>
                <a:lnTo>
                  <a:pt x="5958829" y="3832346"/>
                </a:lnTo>
                <a:lnTo>
                  <a:pt x="5954339" y="3835256"/>
                </a:lnTo>
                <a:cubicBezTo>
                  <a:pt x="5951170" y="3836489"/>
                  <a:pt x="5949903" y="3836489"/>
                  <a:pt x="5952438" y="3836489"/>
                </a:cubicBezTo>
                <a:lnTo>
                  <a:pt x="5958829" y="3832346"/>
                </a:lnTo>
                <a:lnTo>
                  <a:pt x="5967649" y="3826627"/>
                </a:lnTo>
                <a:cubicBezTo>
                  <a:pt x="5982859" y="3816765"/>
                  <a:pt x="6003140" y="3806902"/>
                  <a:pt x="6023421" y="3787177"/>
                </a:cubicBezTo>
                <a:lnTo>
                  <a:pt x="6041672" y="3772976"/>
                </a:lnTo>
                <a:lnTo>
                  <a:pt x="6046237" y="3770534"/>
                </a:lnTo>
                <a:lnTo>
                  <a:pt x="6045681" y="3769858"/>
                </a:lnTo>
                <a:lnTo>
                  <a:pt x="6048772" y="3767452"/>
                </a:lnTo>
                <a:cubicBezTo>
                  <a:pt x="6058913" y="3762521"/>
                  <a:pt x="6063983" y="3752659"/>
                  <a:pt x="6074123" y="3747727"/>
                </a:cubicBezTo>
                <a:cubicBezTo>
                  <a:pt x="6063983" y="3752659"/>
                  <a:pt x="6053843" y="3767452"/>
                  <a:pt x="6043702" y="3782246"/>
                </a:cubicBezTo>
                <a:cubicBezTo>
                  <a:pt x="6033561" y="3787177"/>
                  <a:pt x="6018351" y="3801971"/>
                  <a:pt x="6003140" y="3811833"/>
                </a:cubicBezTo>
                <a:cubicBezTo>
                  <a:pt x="6013281" y="3806902"/>
                  <a:pt x="6028491" y="3801971"/>
                  <a:pt x="6038631" y="3797040"/>
                </a:cubicBezTo>
                <a:cubicBezTo>
                  <a:pt x="6048772" y="3787177"/>
                  <a:pt x="6063983" y="3782246"/>
                  <a:pt x="6074123" y="3777315"/>
                </a:cubicBezTo>
                <a:cubicBezTo>
                  <a:pt x="6119755" y="3737865"/>
                  <a:pt x="6119755" y="3742796"/>
                  <a:pt x="6175527" y="3688553"/>
                </a:cubicBezTo>
                <a:cubicBezTo>
                  <a:pt x="6190738" y="3668828"/>
                  <a:pt x="6124825" y="3732934"/>
                  <a:pt x="6089334" y="3762521"/>
                </a:cubicBezTo>
                <a:cubicBezTo>
                  <a:pt x="6084263" y="3757590"/>
                  <a:pt x="6084263" y="3757590"/>
                  <a:pt x="6084263" y="3757590"/>
                </a:cubicBezTo>
                <a:cubicBezTo>
                  <a:pt x="6165387" y="3688553"/>
                  <a:pt x="6231300" y="3624447"/>
                  <a:pt x="6292143" y="3560341"/>
                </a:cubicBezTo>
                <a:cubicBezTo>
                  <a:pt x="6347915" y="3501166"/>
                  <a:pt x="6398617" y="3437061"/>
                  <a:pt x="6444249" y="3348299"/>
                </a:cubicBezTo>
                <a:cubicBezTo>
                  <a:pt x="6434109" y="3372955"/>
                  <a:pt x="6423969" y="3387749"/>
                  <a:pt x="6418898" y="3397611"/>
                </a:cubicBezTo>
                <a:cubicBezTo>
                  <a:pt x="6413828" y="3407474"/>
                  <a:pt x="6408757" y="3412404"/>
                  <a:pt x="6408757" y="3417336"/>
                </a:cubicBezTo>
                <a:cubicBezTo>
                  <a:pt x="6408757" y="3422267"/>
                  <a:pt x="6408757" y="3422267"/>
                  <a:pt x="6403687" y="3432129"/>
                </a:cubicBezTo>
                <a:cubicBezTo>
                  <a:pt x="6363125" y="3486373"/>
                  <a:pt x="6337775" y="3520891"/>
                  <a:pt x="6317493" y="3550479"/>
                </a:cubicBezTo>
                <a:cubicBezTo>
                  <a:pt x="6327634" y="3535685"/>
                  <a:pt x="6358055" y="3496235"/>
                  <a:pt x="6358055" y="3506098"/>
                </a:cubicBezTo>
                <a:cubicBezTo>
                  <a:pt x="6287073" y="3589928"/>
                  <a:pt x="6251581" y="3624447"/>
                  <a:pt x="6211019" y="3663897"/>
                </a:cubicBezTo>
                <a:cubicBezTo>
                  <a:pt x="6190738" y="3683622"/>
                  <a:pt x="6170457" y="3703346"/>
                  <a:pt x="6140036" y="3728003"/>
                </a:cubicBezTo>
                <a:cubicBezTo>
                  <a:pt x="6129895" y="3737865"/>
                  <a:pt x="6119755" y="3747727"/>
                  <a:pt x="6104545" y="3762521"/>
                </a:cubicBezTo>
                <a:lnTo>
                  <a:pt x="6111502" y="3759654"/>
                </a:lnTo>
                <a:lnTo>
                  <a:pt x="6099475" y="3767452"/>
                </a:lnTo>
                <a:cubicBezTo>
                  <a:pt x="6129895" y="3757590"/>
                  <a:pt x="6155247" y="3747727"/>
                  <a:pt x="6185668" y="3742796"/>
                </a:cubicBezTo>
                <a:cubicBezTo>
                  <a:pt x="6200879" y="3737865"/>
                  <a:pt x="6216089" y="3732934"/>
                  <a:pt x="6231300" y="3742796"/>
                </a:cubicBezTo>
                <a:cubicBezTo>
                  <a:pt x="6251581" y="3747727"/>
                  <a:pt x="6266791" y="3762521"/>
                  <a:pt x="6276932" y="3782246"/>
                </a:cubicBezTo>
                <a:cubicBezTo>
                  <a:pt x="6292143" y="3811833"/>
                  <a:pt x="6292143" y="3851283"/>
                  <a:pt x="6287073" y="3890733"/>
                </a:cubicBezTo>
                <a:cubicBezTo>
                  <a:pt x="6282002" y="3935114"/>
                  <a:pt x="6266791" y="3979495"/>
                  <a:pt x="6246511" y="4028807"/>
                </a:cubicBezTo>
                <a:cubicBezTo>
                  <a:pt x="6236370" y="4053463"/>
                  <a:pt x="6226230" y="4078119"/>
                  <a:pt x="6216089" y="4102775"/>
                </a:cubicBezTo>
                <a:cubicBezTo>
                  <a:pt x="6211019" y="4112638"/>
                  <a:pt x="6205949" y="4122500"/>
                  <a:pt x="6200879" y="4132363"/>
                </a:cubicBezTo>
                <a:cubicBezTo>
                  <a:pt x="6195809" y="4142225"/>
                  <a:pt x="6190738" y="4152088"/>
                  <a:pt x="6185668" y="4157019"/>
                </a:cubicBezTo>
                <a:cubicBezTo>
                  <a:pt x="6170457" y="4191537"/>
                  <a:pt x="6150177" y="4221125"/>
                  <a:pt x="6134966" y="4255643"/>
                </a:cubicBezTo>
                <a:cubicBezTo>
                  <a:pt x="6104545" y="4314818"/>
                  <a:pt x="6074123" y="4364130"/>
                  <a:pt x="6048772" y="4403580"/>
                </a:cubicBezTo>
                <a:cubicBezTo>
                  <a:pt x="6008211" y="4467686"/>
                  <a:pt x="5952438" y="4556448"/>
                  <a:pt x="5957508" y="4536723"/>
                </a:cubicBezTo>
                <a:cubicBezTo>
                  <a:pt x="5861174" y="4689591"/>
                  <a:pt x="5785121" y="4798077"/>
                  <a:pt x="5698927" y="4921358"/>
                </a:cubicBezTo>
                <a:cubicBezTo>
                  <a:pt x="5693857" y="4931220"/>
                  <a:pt x="5688787" y="4946014"/>
                  <a:pt x="5683717" y="4950945"/>
                </a:cubicBezTo>
                <a:cubicBezTo>
                  <a:pt x="5678646" y="4960808"/>
                  <a:pt x="5678646" y="4960808"/>
                  <a:pt x="5678646" y="4965739"/>
                </a:cubicBezTo>
                <a:cubicBezTo>
                  <a:pt x="5678646" y="4965739"/>
                  <a:pt x="5709067" y="4906564"/>
                  <a:pt x="5729348" y="4881908"/>
                </a:cubicBezTo>
                <a:cubicBezTo>
                  <a:pt x="5729348" y="4891771"/>
                  <a:pt x="5719208" y="4901633"/>
                  <a:pt x="5709067" y="4921358"/>
                </a:cubicBezTo>
                <a:cubicBezTo>
                  <a:pt x="5703997" y="4926289"/>
                  <a:pt x="5698927" y="4936152"/>
                  <a:pt x="5693857" y="4946014"/>
                </a:cubicBezTo>
                <a:cubicBezTo>
                  <a:pt x="5693857" y="4950945"/>
                  <a:pt x="5688787" y="4950945"/>
                  <a:pt x="5688787" y="4955877"/>
                </a:cubicBezTo>
                <a:cubicBezTo>
                  <a:pt x="5683717" y="4960808"/>
                  <a:pt x="5683717" y="4965739"/>
                  <a:pt x="5683717" y="4965739"/>
                </a:cubicBezTo>
                <a:cubicBezTo>
                  <a:pt x="5678646" y="4975601"/>
                  <a:pt x="5678646" y="4980533"/>
                  <a:pt x="5678646" y="4990395"/>
                </a:cubicBezTo>
                <a:cubicBezTo>
                  <a:pt x="5678646" y="5000258"/>
                  <a:pt x="5673576" y="5010120"/>
                  <a:pt x="5673576" y="5019982"/>
                </a:cubicBezTo>
                <a:lnTo>
                  <a:pt x="5673576" y="5008117"/>
                </a:lnTo>
                <a:cubicBezTo>
                  <a:pt x="5673576" y="5004264"/>
                  <a:pt x="5673576" y="5001491"/>
                  <a:pt x="5673576" y="5000258"/>
                </a:cubicBezTo>
                <a:cubicBezTo>
                  <a:pt x="5673576" y="5005189"/>
                  <a:pt x="5673576" y="5019982"/>
                  <a:pt x="5668505" y="5019982"/>
                </a:cubicBezTo>
                <a:cubicBezTo>
                  <a:pt x="5668505" y="5079157"/>
                  <a:pt x="5678646" y="5138332"/>
                  <a:pt x="5688787" y="5187644"/>
                </a:cubicBezTo>
                <a:cubicBezTo>
                  <a:pt x="5698927" y="5241887"/>
                  <a:pt x="5709067" y="5296131"/>
                  <a:pt x="5719208" y="5365168"/>
                </a:cubicBezTo>
                <a:cubicBezTo>
                  <a:pt x="5719208" y="5365168"/>
                  <a:pt x="5719208" y="5330649"/>
                  <a:pt x="5714137" y="5291199"/>
                </a:cubicBezTo>
                <a:cubicBezTo>
                  <a:pt x="5703997" y="5256681"/>
                  <a:pt x="5698927" y="5217231"/>
                  <a:pt x="5693857" y="5197506"/>
                </a:cubicBezTo>
                <a:cubicBezTo>
                  <a:pt x="5698927" y="5202438"/>
                  <a:pt x="5698927" y="5202438"/>
                  <a:pt x="5693857" y="5172850"/>
                </a:cubicBezTo>
                <a:cubicBezTo>
                  <a:pt x="5703997" y="5207369"/>
                  <a:pt x="5714137" y="5251750"/>
                  <a:pt x="5724278" y="5305993"/>
                </a:cubicBezTo>
                <a:cubicBezTo>
                  <a:pt x="5729348" y="5330649"/>
                  <a:pt x="5729348" y="5360237"/>
                  <a:pt x="5734419" y="5394755"/>
                </a:cubicBezTo>
                <a:cubicBezTo>
                  <a:pt x="5734419" y="5424342"/>
                  <a:pt x="5729348" y="5458861"/>
                  <a:pt x="5714137" y="5493380"/>
                </a:cubicBezTo>
                <a:cubicBezTo>
                  <a:pt x="5703997" y="5527898"/>
                  <a:pt x="5683717" y="5557485"/>
                  <a:pt x="5658365" y="5582141"/>
                </a:cubicBezTo>
                <a:cubicBezTo>
                  <a:pt x="5638085" y="5606798"/>
                  <a:pt x="5612733" y="5626522"/>
                  <a:pt x="5592453" y="5641316"/>
                </a:cubicBezTo>
                <a:cubicBezTo>
                  <a:pt x="5551891" y="5670903"/>
                  <a:pt x="5516399" y="5695560"/>
                  <a:pt x="5496118" y="5715284"/>
                </a:cubicBezTo>
                <a:cubicBezTo>
                  <a:pt x="5475837" y="5725147"/>
                  <a:pt x="5470767" y="5730078"/>
                  <a:pt x="5460627" y="5739941"/>
                </a:cubicBezTo>
                <a:cubicBezTo>
                  <a:pt x="5455557" y="5744872"/>
                  <a:pt x="5450486" y="5754734"/>
                  <a:pt x="5445416" y="5759665"/>
                </a:cubicBezTo>
                <a:cubicBezTo>
                  <a:pt x="5435275" y="5774459"/>
                  <a:pt x="5425135" y="5794184"/>
                  <a:pt x="5420065" y="5808978"/>
                </a:cubicBezTo>
                <a:cubicBezTo>
                  <a:pt x="5414995" y="5823771"/>
                  <a:pt x="5409925" y="5838565"/>
                  <a:pt x="5399784" y="5858290"/>
                </a:cubicBezTo>
                <a:cubicBezTo>
                  <a:pt x="5394713" y="5878015"/>
                  <a:pt x="5384573" y="5902671"/>
                  <a:pt x="5364293" y="5942121"/>
                </a:cubicBezTo>
                <a:cubicBezTo>
                  <a:pt x="5364293" y="5956914"/>
                  <a:pt x="5384573" y="5917464"/>
                  <a:pt x="5394713" y="5882946"/>
                </a:cubicBezTo>
                <a:cubicBezTo>
                  <a:pt x="5394713" y="5887877"/>
                  <a:pt x="5389643" y="5907602"/>
                  <a:pt x="5374433" y="5937189"/>
                </a:cubicBezTo>
                <a:cubicBezTo>
                  <a:pt x="5364293" y="5951983"/>
                  <a:pt x="5359222" y="5966777"/>
                  <a:pt x="5344011" y="5981570"/>
                </a:cubicBezTo>
                <a:cubicBezTo>
                  <a:pt x="5333871" y="5991433"/>
                  <a:pt x="5328801" y="6001295"/>
                  <a:pt x="5318661" y="6006226"/>
                </a:cubicBezTo>
                <a:cubicBezTo>
                  <a:pt x="5308520" y="6016089"/>
                  <a:pt x="5303450" y="6021020"/>
                  <a:pt x="5293309" y="6025951"/>
                </a:cubicBezTo>
                <a:cubicBezTo>
                  <a:pt x="5283169" y="6030883"/>
                  <a:pt x="5278099" y="6035814"/>
                  <a:pt x="5273029" y="6040745"/>
                </a:cubicBezTo>
                <a:cubicBezTo>
                  <a:pt x="5262888" y="6045676"/>
                  <a:pt x="5257818" y="6050607"/>
                  <a:pt x="5252747" y="6055539"/>
                </a:cubicBezTo>
                <a:cubicBezTo>
                  <a:pt x="5247677" y="6055539"/>
                  <a:pt x="5267958" y="6040745"/>
                  <a:pt x="5267958" y="6035814"/>
                </a:cubicBezTo>
                <a:cubicBezTo>
                  <a:pt x="5273029" y="6030883"/>
                  <a:pt x="5242607" y="6055539"/>
                  <a:pt x="5217256" y="6085126"/>
                </a:cubicBezTo>
                <a:cubicBezTo>
                  <a:pt x="5186835" y="6119644"/>
                  <a:pt x="5156413" y="6154163"/>
                  <a:pt x="5166554" y="6144301"/>
                </a:cubicBezTo>
                <a:cubicBezTo>
                  <a:pt x="5120922" y="6203475"/>
                  <a:pt x="5212186" y="6080195"/>
                  <a:pt x="5110781" y="6203475"/>
                </a:cubicBezTo>
                <a:cubicBezTo>
                  <a:pt x="5120922" y="6188682"/>
                  <a:pt x="5151343" y="6154163"/>
                  <a:pt x="5146273" y="6159094"/>
                </a:cubicBezTo>
                <a:cubicBezTo>
                  <a:pt x="5166554" y="6134438"/>
                  <a:pt x="5181765" y="6114713"/>
                  <a:pt x="5196975" y="6094988"/>
                </a:cubicBezTo>
                <a:cubicBezTo>
                  <a:pt x="5217256" y="6075264"/>
                  <a:pt x="5237537" y="6055539"/>
                  <a:pt x="5267958" y="6030883"/>
                </a:cubicBezTo>
                <a:cubicBezTo>
                  <a:pt x="5252747" y="6040745"/>
                  <a:pt x="5247677" y="6040745"/>
                  <a:pt x="5242607" y="6045676"/>
                </a:cubicBezTo>
                <a:cubicBezTo>
                  <a:pt x="5232467" y="6050607"/>
                  <a:pt x="5222327" y="6060470"/>
                  <a:pt x="5186835" y="6094988"/>
                </a:cubicBezTo>
                <a:cubicBezTo>
                  <a:pt x="5191905" y="6085126"/>
                  <a:pt x="5232467" y="6045676"/>
                  <a:pt x="5257818" y="6025951"/>
                </a:cubicBezTo>
                <a:cubicBezTo>
                  <a:pt x="5212186" y="6055539"/>
                  <a:pt x="5166554" y="6119644"/>
                  <a:pt x="5136133" y="6154163"/>
                </a:cubicBezTo>
                <a:cubicBezTo>
                  <a:pt x="5125992" y="6154163"/>
                  <a:pt x="5181765" y="6090057"/>
                  <a:pt x="5196975" y="6070332"/>
                </a:cubicBezTo>
                <a:cubicBezTo>
                  <a:pt x="5191905" y="6070332"/>
                  <a:pt x="5125992" y="6159094"/>
                  <a:pt x="5131063" y="6149232"/>
                </a:cubicBezTo>
                <a:cubicBezTo>
                  <a:pt x="5095571" y="6193613"/>
                  <a:pt x="5156413" y="6119644"/>
                  <a:pt x="5115851" y="6173888"/>
                </a:cubicBezTo>
                <a:cubicBezTo>
                  <a:pt x="5080360" y="6212721"/>
                  <a:pt x="5091451" y="6191147"/>
                  <a:pt x="5067605" y="6218182"/>
                </a:cubicBezTo>
                <a:lnTo>
                  <a:pt x="5056769" y="6230983"/>
                </a:lnTo>
                <a:lnTo>
                  <a:pt x="5056476" y="6230983"/>
                </a:lnTo>
                <a:lnTo>
                  <a:pt x="5065229" y="6218577"/>
                </a:lnTo>
                <a:cubicBezTo>
                  <a:pt x="5084479" y="6194537"/>
                  <a:pt x="5127259" y="6145533"/>
                  <a:pt x="5161483" y="6104851"/>
                </a:cubicBezTo>
                <a:cubicBezTo>
                  <a:pt x="5120922" y="6144301"/>
                  <a:pt x="5090501" y="6183750"/>
                  <a:pt x="5055009" y="6223200"/>
                </a:cubicBezTo>
                <a:lnTo>
                  <a:pt x="5048287" y="6230983"/>
                </a:lnTo>
                <a:lnTo>
                  <a:pt x="5039776" y="6230983"/>
                </a:lnTo>
                <a:lnTo>
                  <a:pt x="5044869" y="6223200"/>
                </a:lnTo>
                <a:cubicBezTo>
                  <a:pt x="5065149" y="6208406"/>
                  <a:pt x="5125992" y="6124576"/>
                  <a:pt x="5186835" y="6060470"/>
                </a:cubicBezTo>
                <a:cubicBezTo>
                  <a:pt x="5202045" y="6040745"/>
                  <a:pt x="5212186" y="6030883"/>
                  <a:pt x="5222327" y="6021020"/>
                </a:cubicBezTo>
                <a:cubicBezTo>
                  <a:pt x="5227397" y="6016089"/>
                  <a:pt x="5232467" y="6011158"/>
                  <a:pt x="5237537" y="6006226"/>
                </a:cubicBezTo>
                <a:cubicBezTo>
                  <a:pt x="5242607" y="6001295"/>
                  <a:pt x="5252747" y="5991433"/>
                  <a:pt x="5262888" y="5986502"/>
                </a:cubicBezTo>
                <a:cubicBezTo>
                  <a:pt x="5273029" y="5981570"/>
                  <a:pt x="5278099" y="5976639"/>
                  <a:pt x="5288239" y="5966777"/>
                </a:cubicBezTo>
                <a:cubicBezTo>
                  <a:pt x="5278099" y="5976639"/>
                  <a:pt x="5273029" y="5981570"/>
                  <a:pt x="5262888" y="5981570"/>
                </a:cubicBezTo>
                <a:cubicBezTo>
                  <a:pt x="5237537" y="6001295"/>
                  <a:pt x="5217256" y="6021020"/>
                  <a:pt x="5166554" y="6075264"/>
                </a:cubicBezTo>
                <a:cubicBezTo>
                  <a:pt x="5217256" y="6016089"/>
                  <a:pt x="5151343" y="6080195"/>
                  <a:pt x="5110781" y="6134438"/>
                </a:cubicBezTo>
                <a:cubicBezTo>
                  <a:pt x="5136133" y="6094988"/>
                  <a:pt x="5131063" y="6094988"/>
                  <a:pt x="5085431" y="6149232"/>
                </a:cubicBezTo>
                <a:cubicBezTo>
                  <a:pt x="5095571" y="6129507"/>
                  <a:pt x="5151343" y="6055539"/>
                  <a:pt x="5191905" y="6021020"/>
                </a:cubicBezTo>
                <a:cubicBezTo>
                  <a:pt x="5196975" y="6016089"/>
                  <a:pt x="5176695" y="6040745"/>
                  <a:pt x="5156413" y="6065401"/>
                </a:cubicBezTo>
                <a:cubicBezTo>
                  <a:pt x="5166554" y="6050607"/>
                  <a:pt x="5217256" y="5996364"/>
                  <a:pt x="5257818" y="5971708"/>
                </a:cubicBezTo>
                <a:cubicBezTo>
                  <a:pt x="5262888" y="5966777"/>
                  <a:pt x="5273029" y="5961845"/>
                  <a:pt x="5278099" y="5956914"/>
                </a:cubicBezTo>
                <a:cubicBezTo>
                  <a:pt x="5278099" y="5961845"/>
                  <a:pt x="5273029" y="5966777"/>
                  <a:pt x="5257818" y="5976639"/>
                </a:cubicBezTo>
                <a:cubicBezTo>
                  <a:pt x="5252747" y="5981570"/>
                  <a:pt x="5242607" y="5986502"/>
                  <a:pt x="5237537" y="5996364"/>
                </a:cubicBezTo>
                <a:cubicBezTo>
                  <a:pt x="5242607" y="5991433"/>
                  <a:pt x="5247677" y="5986502"/>
                  <a:pt x="5262888" y="5976639"/>
                </a:cubicBezTo>
                <a:cubicBezTo>
                  <a:pt x="5273029" y="5966777"/>
                  <a:pt x="5293309" y="5956914"/>
                  <a:pt x="5303450" y="5937189"/>
                </a:cubicBezTo>
                <a:cubicBezTo>
                  <a:pt x="5318661" y="5922396"/>
                  <a:pt x="5328801" y="5897740"/>
                  <a:pt x="5338941" y="5878015"/>
                </a:cubicBezTo>
                <a:cubicBezTo>
                  <a:pt x="5354152" y="5833634"/>
                  <a:pt x="5369363" y="5789253"/>
                  <a:pt x="5384573" y="5754734"/>
                </a:cubicBezTo>
                <a:cubicBezTo>
                  <a:pt x="5404854" y="5715284"/>
                  <a:pt x="5430205" y="5695560"/>
                  <a:pt x="5450486" y="5680766"/>
                </a:cubicBezTo>
                <a:cubicBezTo>
                  <a:pt x="5470767" y="5670903"/>
                  <a:pt x="5475837" y="5665972"/>
                  <a:pt x="5465697" y="5675835"/>
                </a:cubicBezTo>
                <a:cubicBezTo>
                  <a:pt x="5506259" y="5651179"/>
                  <a:pt x="5556961" y="5621591"/>
                  <a:pt x="5597523" y="5587073"/>
                </a:cubicBezTo>
                <a:cubicBezTo>
                  <a:pt x="5622873" y="5567348"/>
                  <a:pt x="5643155" y="5542692"/>
                  <a:pt x="5658365" y="5518036"/>
                </a:cubicBezTo>
                <a:lnTo>
                  <a:pt x="5672782" y="5478307"/>
                </a:lnTo>
                <a:lnTo>
                  <a:pt x="5673576" y="5483517"/>
                </a:lnTo>
                <a:lnTo>
                  <a:pt x="5677408" y="5465561"/>
                </a:lnTo>
                <a:lnTo>
                  <a:pt x="5688787" y="5434205"/>
                </a:lnTo>
                <a:cubicBezTo>
                  <a:pt x="5693857" y="5375030"/>
                  <a:pt x="5683717" y="5325718"/>
                  <a:pt x="5678646" y="5281337"/>
                </a:cubicBezTo>
                <a:cubicBezTo>
                  <a:pt x="5668505" y="5241887"/>
                  <a:pt x="5663435" y="5202438"/>
                  <a:pt x="5663435" y="5177781"/>
                </a:cubicBezTo>
                <a:cubicBezTo>
                  <a:pt x="5648225" y="5113676"/>
                  <a:pt x="5648225" y="5167919"/>
                  <a:pt x="5648225" y="5177781"/>
                </a:cubicBezTo>
                <a:cubicBezTo>
                  <a:pt x="5653295" y="5202438"/>
                  <a:pt x="5663435" y="5246819"/>
                  <a:pt x="5668505" y="5276406"/>
                </a:cubicBezTo>
                <a:cubicBezTo>
                  <a:pt x="5673576" y="5305993"/>
                  <a:pt x="5678646" y="5325718"/>
                  <a:pt x="5673576" y="5310924"/>
                </a:cubicBezTo>
                <a:cubicBezTo>
                  <a:pt x="5678646" y="5355305"/>
                  <a:pt x="5683717" y="5375030"/>
                  <a:pt x="5683717" y="5394755"/>
                </a:cubicBezTo>
                <a:cubicBezTo>
                  <a:pt x="5683717" y="5404618"/>
                  <a:pt x="5683717" y="5414480"/>
                  <a:pt x="5683717" y="5429274"/>
                </a:cubicBezTo>
                <a:cubicBezTo>
                  <a:pt x="5683717" y="5434205"/>
                  <a:pt x="5682449" y="5441602"/>
                  <a:pt x="5680548" y="5450848"/>
                </a:cubicBezTo>
                <a:lnTo>
                  <a:pt x="5677408" y="5465561"/>
                </a:lnTo>
                <a:lnTo>
                  <a:pt x="5672782" y="5478307"/>
                </a:lnTo>
                <a:lnTo>
                  <a:pt x="5672308" y="5475196"/>
                </a:lnTo>
                <a:cubicBezTo>
                  <a:pt x="5669456" y="5476120"/>
                  <a:pt x="5660900" y="5502009"/>
                  <a:pt x="5638085" y="5527898"/>
                </a:cubicBezTo>
                <a:cubicBezTo>
                  <a:pt x="5612733" y="5567348"/>
                  <a:pt x="5562031" y="5601866"/>
                  <a:pt x="5531609" y="5626522"/>
                </a:cubicBezTo>
                <a:cubicBezTo>
                  <a:pt x="5526539" y="5621591"/>
                  <a:pt x="5526539" y="5621591"/>
                  <a:pt x="5526539" y="5621591"/>
                </a:cubicBezTo>
                <a:cubicBezTo>
                  <a:pt x="5577241" y="5582141"/>
                  <a:pt x="5617803" y="5552554"/>
                  <a:pt x="5643155" y="5513104"/>
                </a:cubicBezTo>
                <a:cubicBezTo>
                  <a:pt x="5653295" y="5493380"/>
                  <a:pt x="5663435" y="5468723"/>
                  <a:pt x="5668505" y="5444067"/>
                </a:cubicBezTo>
                <a:cubicBezTo>
                  <a:pt x="5673576" y="5424342"/>
                  <a:pt x="5678646" y="5394755"/>
                  <a:pt x="5673576" y="5370099"/>
                </a:cubicBezTo>
                <a:lnTo>
                  <a:pt x="5673576" y="5389824"/>
                </a:lnTo>
                <a:cubicBezTo>
                  <a:pt x="5668505" y="5365168"/>
                  <a:pt x="5663435" y="5330649"/>
                  <a:pt x="5663435" y="5335580"/>
                </a:cubicBezTo>
                <a:cubicBezTo>
                  <a:pt x="5663435" y="5365168"/>
                  <a:pt x="5668505" y="5389824"/>
                  <a:pt x="5668505" y="5409549"/>
                </a:cubicBezTo>
                <a:cubicBezTo>
                  <a:pt x="5663435" y="5424342"/>
                  <a:pt x="5663435" y="5434205"/>
                  <a:pt x="5658365" y="5448999"/>
                </a:cubicBezTo>
                <a:cubicBezTo>
                  <a:pt x="5658365" y="5448999"/>
                  <a:pt x="5658365" y="5453930"/>
                  <a:pt x="5658365" y="5453930"/>
                </a:cubicBezTo>
                <a:cubicBezTo>
                  <a:pt x="5658365" y="5458861"/>
                  <a:pt x="5658365" y="5458861"/>
                  <a:pt x="5653295" y="5463792"/>
                </a:cubicBezTo>
                <a:cubicBezTo>
                  <a:pt x="5653295" y="5468723"/>
                  <a:pt x="5653295" y="5473655"/>
                  <a:pt x="5653295" y="5473655"/>
                </a:cubicBezTo>
                <a:cubicBezTo>
                  <a:pt x="5648225" y="5483517"/>
                  <a:pt x="5643155" y="5493380"/>
                  <a:pt x="5638085" y="5498311"/>
                </a:cubicBezTo>
                <a:cubicBezTo>
                  <a:pt x="5612733" y="5552554"/>
                  <a:pt x="5562031" y="5587073"/>
                  <a:pt x="5506259" y="5621591"/>
                </a:cubicBezTo>
                <a:cubicBezTo>
                  <a:pt x="5506259" y="5621591"/>
                  <a:pt x="5501189" y="5626522"/>
                  <a:pt x="5501189" y="5626522"/>
                </a:cubicBezTo>
                <a:cubicBezTo>
                  <a:pt x="5465697" y="5651179"/>
                  <a:pt x="5440345" y="5665972"/>
                  <a:pt x="5414995" y="5685697"/>
                </a:cubicBezTo>
                <a:cubicBezTo>
                  <a:pt x="5379503" y="5725147"/>
                  <a:pt x="5359222" y="5769528"/>
                  <a:pt x="5344011" y="5813909"/>
                </a:cubicBezTo>
                <a:cubicBezTo>
                  <a:pt x="5338941" y="5823771"/>
                  <a:pt x="5333871" y="5843496"/>
                  <a:pt x="5328801" y="5858290"/>
                </a:cubicBezTo>
                <a:cubicBezTo>
                  <a:pt x="5323731" y="5863221"/>
                  <a:pt x="5323731" y="5868152"/>
                  <a:pt x="5323731" y="5868152"/>
                </a:cubicBezTo>
                <a:cubicBezTo>
                  <a:pt x="5323731" y="5873083"/>
                  <a:pt x="5323731" y="5873083"/>
                  <a:pt x="5323731" y="5873083"/>
                </a:cubicBezTo>
                <a:cubicBezTo>
                  <a:pt x="5318661" y="5882946"/>
                  <a:pt x="5313590" y="5897740"/>
                  <a:pt x="5308520" y="5907602"/>
                </a:cubicBezTo>
                <a:cubicBezTo>
                  <a:pt x="5323731" y="5882946"/>
                  <a:pt x="5338941" y="5833634"/>
                  <a:pt x="5354152" y="5799115"/>
                </a:cubicBezTo>
                <a:cubicBezTo>
                  <a:pt x="5369363" y="5764597"/>
                  <a:pt x="5379503" y="5749803"/>
                  <a:pt x="5364293" y="5789253"/>
                </a:cubicBezTo>
                <a:cubicBezTo>
                  <a:pt x="5349082" y="5828702"/>
                  <a:pt x="5338941" y="5858290"/>
                  <a:pt x="5323731" y="5887877"/>
                </a:cubicBezTo>
                <a:cubicBezTo>
                  <a:pt x="5308520" y="5917464"/>
                  <a:pt x="5293309" y="5947052"/>
                  <a:pt x="5257818" y="5971708"/>
                </a:cubicBezTo>
                <a:cubicBezTo>
                  <a:pt x="5242607" y="5976639"/>
                  <a:pt x="5227397" y="5991433"/>
                  <a:pt x="5207115" y="6006226"/>
                </a:cubicBezTo>
                <a:lnTo>
                  <a:pt x="5212709" y="5998973"/>
                </a:lnTo>
                <a:lnTo>
                  <a:pt x="5247677" y="5971708"/>
                </a:lnTo>
                <a:cubicBezTo>
                  <a:pt x="5237537" y="5976639"/>
                  <a:pt x="5232467" y="5981570"/>
                  <a:pt x="5222327" y="5986502"/>
                </a:cubicBezTo>
                <a:lnTo>
                  <a:pt x="5212709" y="5998973"/>
                </a:lnTo>
                <a:lnTo>
                  <a:pt x="5193994" y="6013565"/>
                </a:lnTo>
                <a:cubicBezTo>
                  <a:pt x="5141559" y="6061472"/>
                  <a:pt x="5092243" y="6125500"/>
                  <a:pt x="5040432" y="6187449"/>
                </a:cubicBezTo>
                <a:lnTo>
                  <a:pt x="5002452" y="6230983"/>
                </a:lnTo>
                <a:lnTo>
                  <a:pt x="4218876" y="6230983"/>
                </a:lnTo>
                <a:lnTo>
                  <a:pt x="4188001" y="6173888"/>
                </a:lnTo>
                <a:cubicBezTo>
                  <a:pt x="4142369" y="6094988"/>
                  <a:pt x="4182931" y="6011158"/>
                  <a:pt x="4132229" y="5942121"/>
                </a:cubicBezTo>
                <a:cubicBezTo>
                  <a:pt x="4127159" y="5937189"/>
                  <a:pt x="4122089" y="5932258"/>
                  <a:pt x="4117019" y="5927327"/>
                </a:cubicBezTo>
                <a:cubicBezTo>
                  <a:pt x="4101808" y="5907602"/>
                  <a:pt x="4086597" y="5892808"/>
                  <a:pt x="4071387" y="5878015"/>
                </a:cubicBezTo>
                <a:cubicBezTo>
                  <a:pt x="4066316" y="5873083"/>
                  <a:pt x="4066316" y="5868152"/>
                  <a:pt x="4061246" y="5863221"/>
                </a:cubicBezTo>
                <a:cubicBezTo>
                  <a:pt x="4020684" y="5813909"/>
                  <a:pt x="3969982" y="5759665"/>
                  <a:pt x="3964912" y="5725147"/>
                </a:cubicBezTo>
                <a:cubicBezTo>
                  <a:pt x="3964912" y="5710353"/>
                  <a:pt x="3964912" y="5690628"/>
                  <a:pt x="3969982" y="5665972"/>
                </a:cubicBezTo>
                <a:cubicBezTo>
                  <a:pt x="3975052" y="5646247"/>
                  <a:pt x="3980123" y="5631454"/>
                  <a:pt x="3985193" y="5616660"/>
                </a:cubicBezTo>
                <a:cubicBezTo>
                  <a:pt x="3969982" y="5641316"/>
                  <a:pt x="3964912" y="5670903"/>
                  <a:pt x="3964912" y="5670903"/>
                </a:cubicBezTo>
                <a:cubicBezTo>
                  <a:pt x="3964912" y="5675835"/>
                  <a:pt x="3964912" y="5651179"/>
                  <a:pt x="3985193" y="5587073"/>
                </a:cubicBezTo>
                <a:cubicBezTo>
                  <a:pt x="3969982" y="5621591"/>
                  <a:pt x="3954771" y="5665972"/>
                  <a:pt x="3954771" y="5720216"/>
                </a:cubicBezTo>
                <a:cubicBezTo>
                  <a:pt x="3954771" y="5744872"/>
                  <a:pt x="3969982" y="5769528"/>
                  <a:pt x="3985193" y="5789253"/>
                </a:cubicBezTo>
                <a:cubicBezTo>
                  <a:pt x="4000403" y="5804046"/>
                  <a:pt x="4015614" y="5823771"/>
                  <a:pt x="4030825" y="5838565"/>
                </a:cubicBezTo>
                <a:cubicBezTo>
                  <a:pt x="4056176" y="5868152"/>
                  <a:pt x="4076457" y="5887877"/>
                  <a:pt x="4086597" y="5897740"/>
                </a:cubicBezTo>
                <a:cubicBezTo>
                  <a:pt x="4101808" y="5912533"/>
                  <a:pt x="4111948" y="5927327"/>
                  <a:pt x="4127159" y="5942121"/>
                </a:cubicBezTo>
                <a:cubicBezTo>
                  <a:pt x="4172791" y="6006226"/>
                  <a:pt x="4142369" y="6104851"/>
                  <a:pt x="4182931" y="6168957"/>
                </a:cubicBezTo>
                <a:cubicBezTo>
                  <a:pt x="4191804" y="6184983"/>
                  <a:pt x="4200043" y="6199777"/>
                  <a:pt x="4207411" y="6213184"/>
                </a:cubicBezTo>
                <a:lnTo>
                  <a:pt x="4216954" y="6230983"/>
                </a:lnTo>
                <a:lnTo>
                  <a:pt x="4209980" y="6230983"/>
                </a:lnTo>
                <a:lnTo>
                  <a:pt x="4201945" y="6216420"/>
                </a:lnTo>
                <a:cubicBezTo>
                  <a:pt x="4189269" y="6194846"/>
                  <a:pt x="4177861" y="6176353"/>
                  <a:pt x="4167721" y="6159094"/>
                </a:cubicBezTo>
                <a:cubicBezTo>
                  <a:pt x="4152510" y="6119644"/>
                  <a:pt x="4152510" y="6090057"/>
                  <a:pt x="4147440" y="6070332"/>
                </a:cubicBezTo>
                <a:cubicBezTo>
                  <a:pt x="4142369" y="6021020"/>
                  <a:pt x="4132229" y="6001295"/>
                  <a:pt x="4117019" y="5971708"/>
                </a:cubicBezTo>
                <a:cubicBezTo>
                  <a:pt x="4117019" y="5971708"/>
                  <a:pt x="4127159" y="5991433"/>
                  <a:pt x="4132229" y="6025951"/>
                </a:cubicBezTo>
                <a:cubicBezTo>
                  <a:pt x="4132229" y="6055539"/>
                  <a:pt x="4132229" y="6094988"/>
                  <a:pt x="4137299" y="6124576"/>
                </a:cubicBezTo>
                <a:cubicBezTo>
                  <a:pt x="4133497" y="6109782"/>
                  <a:pt x="4129694" y="6072798"/>
                  <a:pt x="4125892" y="6053150"/>
                </a:cubicBezTo>
                <a:lnTo>
                  <a:pt x="4123127" y="6044133"/>
                </a:lnTo>
                <a:lnTo>
                  <a:pt x="4122089" y="6025951"/>
                </a:lnTo>
                <a:lnTo>
                  <a:pt x="4119749" y="6017011"/>
                </a:lnTo>
                <a:lnTo>
                  <a:pt x="4117653" y="5995747"/>
                </a:lnTo>
                <a:cubicBezTo>
                  <a:pt x="4114484" y="5982803"/>
                  <a:pt x="4109413" y="5971708"/>
                  <a:pt x="4101808" y="5961845"/>
                </a:cubicBezTo>
                <a:lnTo>
                  <a:pt x="4095531" y="5954884"/>
                </a:lnTo>
                <a:lnTo>
                  <a:pt x="4091429" y="5947976"/>
                </a:lnTo>
                <a:cubicBezTo>
                  <a:pt x="4081210" y="5934107"/>
                  <a:pt x="4057443" y="5906369"/>
                  <a:pt x="4030825" y="5873083"/>
                </a:cubicBezTo>
                <a:cubicBezTo>
                  <a:pt x="4010544" y="5853359"/>
                  <a:pt x="3990263" y="5833634"/>
                  <a:pt x="3975052" y="5813909"/>
                </a:cubicBezTo>
                <a:cubicBezTo>
                  <a:pt x="3969982" y="5804046"/>
                  <a:pt x="3959841" y="5794184"/>
                  <a:pt x="3954771" y="5784322"/>
                </a:cubicBezTo>
                <a:lnTo>
                  <a:pt x="3948434" y="5774460"/>
                </a:lnTo>
                <a:lnTo>
                  <a:pt x="3939561" y="5754734"/>
                </a:lnTo>
                <a:cubicBezTo>
                  <a:pt x="3942096" y="5759666"/>
                  <a:pt x="3943363" y="5764597"/>
                  <a:pt x="3945265" y="5769528"/>
                </a:cubicBezTo>
                <a:lnTo>
                  <a:pt x="3948434" y="5774460"/>
                </a:lnTo>
                <a:lnTo>
                  <a:pt x="3952870" y="5784321"/>
                </a:lnTo>
                <a:cubicBezTo>
                  <a:pt x="3958574" y="5794184"/>
                  <a:pt x="3964912" y="5804046"/>
                  <a:pt x="3969982" y="5813909"/>
                </a:cubicBezTo>
                <a:cubicBezTo>
                  <a:pt x="3985193" y="5828702"/>
                  <a:pt x="3995333" y="5843496"/>
                  <a:pt x="4010544" y="5863221"/>
                </a:cubicBezTo>
                <a:cubicBezTo>
                  <a:pt x="4040965" y="5897740"/>
                  <a:pt x="4071387" y="5932258"/>
                  <a:pt x="4096737" y="5961845"/>
                </a:cubicBezTo>
                <a:cubicBezTo>
                  <a:pt x="4104342" y="5971708"/>
                  <a:pt x="4109413" y="5981570"/>
                  <a:pt x="4113216" y="5992049"/>
                </a:cubicBezTo>
                <a:lnTo>
                  <a:pt x="4119749" y="6017011"/>
                </a:lnTo>
                <a:lnTo>
                  <a:pt x="4122089" y="6040745"/>
                </a:lnTo>
                <a:lnTo>
                  <a:pt x="4123127" y="6044133"/>
                </a:lnTo>
                <a:lnTo>
                  <a:pt x="4127159" y="6114713"/>
                </a:lnTo>
                <a:cubicBezTo>
                  <a:pt x="4132229" y="6129507"/>
                  <a:pt x="4132229" y="6144301"/>
                  <a:pt x="4137299" y="6159094"/>
                </a:cubicBezTo>
                <a:cubicBezTo>
                  <a:pt x="4142369" y="6173888"/>
                  <a:pt x="4152510" y="6188682"/>
                  <a:pt x="4157580" y="6198544"/>
                </a:cubicBezTo>
                <a:lnTo>
                  <a:pt x="4177036" y="6230983"/>
                </a:lnTo>
                <a:lnTo>
                  <a:pt x="4168847" y="6230983"/>
                </a:lnTo>
                <a:lnTo>
                  <a:pt x="4147440" y="6188682"/>
                </a:lnTo>
                <a:cubicBezTo>
                  <a:pt x="4137299" y="6173888"/>
                  <a:pt x="4127159" y="6149232"/>
                  <a:pt x="4122089" y="6129507"/>
                </a:cubicBezTo>
                <a:cubicBezTo>
                  <a:pt x="4117019" y="6104851"/>
                  <a:pt x="4117019" y="6085126"/>
                  <a:pt x="4111948" y="6065401"/>
                </a:cubicBezTo>
                <a:cubicBezTo>
                  <a:pt x="4111948" y="6030883"/>
                  <a:pt x="4106878" y="6011158"/>
                  <a:pt x="4106878" y="6016089"/>
                </a:cubicBezTo>
                <a:cubicBezTo>
                  <a:pt x="4101808" y="5996364"/>
                  <a:pt x="4096737" y="5981570"/>
                  <a:pt x="4086597" y="5971708"/>
                </a:cubicBezTo>
                <a:cubicBezTo>
                  <a:pt x="4071387" y="5956914"/>
                  <a:pt x="4056176" y="5937189"/>
                  <a:pt x="4035895" y="5917464"/>
                </a:cubicBezTo>
                <a:cubicBezTo>
                  <a:pt x="4020684" y="5897740"/>
                  <a:pt x="4005473" y="5882946"/>
                  <a:pt x="3990263" y="5863221"/>
                </a:cubicBezTo>
                <a:cubicBezTo>
                  <a:pt x="3980123" y="5853359"/>
                  <a:pt x="3975052" y="5843496"/>
                  <a:pt x="3964912" y="5833634"/>
                </a:cubicBezTo>
                <a:cubicBezTo>
                  <a:pt x="3959841" y="5828702"/>
                  <a:pt x="3954771" y="5818840"/>
                  <a:pt x="3944631" y="5804046"/>
                </a:cubicBezTo>
                <a:cubicBezTo>
                  <a:pt x="3929420" y="5784322"/>
                  <a:pt x="3914209" y="5754734"/>
                  <a:pt x="3909139" y="5730078"/>
                </a:cubicBezTo>
                <a:cubicBezTo>
                  <a:pt x="3909139" y="5710353"/>
                  <a:pt x="3909139" y="5690628"/>
                  <a:pt x="3914209" y="5675835"/>
                </a:cubicBezTo>
                <a:lnTo>
                  <a:pt x="3914209" y="5665972"/>
                </a:lnTo>
                <a:lnTo>
                  <a:pt x="3916744" y="5656111"/>
                </a:lnTo>
                <a:lnTo>
                  <a:pt x="3918646" y="5652411"/>
                </a:lnTo>
                <a:cubicBezTo>
                  <a:pt x="3919280" y="5651179"/>
                  <a:pt x="3919280" y="5651179"/>
                  <a:pt x="3919280" y="5651179"/>
                </a:cubicBezTo>
                <a:cubicBezTo>
                  <a:pt x="3919280" y="5641316"/>
                  <a:pt x="3919280" y="5636385"/>
                  <a:pt x="3924350" y="5626522"/>
                </a:cubicBezTo>
                <a:lnTo>
                  <a:pt x="3916744" y="5656111"/>
                </a:lnTo>
                <a:lnTo>
                  <a:pt x="3914209" y="5661041"/>
                </a:lnTo>
                <a:cubicBezTo>
                  <a:pt x="3914209" y="5661041"/>
                  <a:pt x="3914209" y="5661041"/>
                  <a:pt x="3914209" y="5662890"/>
                </a:cubicBezTo>
                <a:lnTo>
                  <a:pt x="3914209" y="5665972"/>
                </a:lnTo>
                <a:cubicBezTo>
                  <a:pt x="3909139" y="5675835"/>
                  <a:pt x="3909139" y="5685697"/>
                  <a:pt x="3909139" y="5690628"/>
                </a:cubicBezTo>
                <a:cubicBezTo>
                  <a:pt x="3904069" y="5700491"/>
                  <a:pt x="3904069" y="5695560"/>
                  <a:pt x="3898999" y="5690628"/>
                </a:cubicBezTo>
                <a:cubicBezTo>
                  <a:pt x="3898999" y="5680766"/>
                  <a:pt x="3904069" y="5670903"/>
                  <a:pt x="3904069" y="5661041"/>
                </a:cubicBezTo>
                <a:cubicBezTo>
                  <a:pt x="3909139" y="5651179"/>
                  <a:pt x="3909139" y="5646247"/>
                  <a:pt x="3909139" y="5636385"/>
                </a:cubicBezTo>
                <a:cubicBezTo>
                  <a:pt x="3914209" y="5621591"/>
                  <a:pt x="3919280" y="5606798"/>
                  <a:pt x="3924350" y="5596935"/>
                </a:cubicBezTo>
                <a:cubicBezTo>
                  <a:pt x="3929420" y="5567348"/>
                  <a:pt x="3939561" y="5547623"/>
                  <a:pt x="3949701" y="5522967"/>
                </a:cubicBezTo>
                <a:cubicBezTo>
                  <a:pt x="3959841" y="5503242"/>
                  <a:pt x="3975052" y="5483517"/>
                  <a:pt x="3990263" y="5458861"/>
                </a:cubicBezTo>
                <a:cubicBezTo>
                  <a:pt x="3995333" y="5453930"/>
                  <a:pt x="4000403" y="5448999"/>
                  <a:pt x="4010544" y="5444067"/>
                </a:cubicBezTo>
                <a:cubicBezTo>
                  <a:pt x="4015614" y="5444067"/>
                  <a:pt x="4015614" y="5439136"/>
                  <a:pt x="4020684" y="5439136"/>
                </a:cubicBezTo>
                <a:cubicBezTo>
                  <a:pt x="4020684" y="5439136"/>
                  <a:pt x="4020684" y="5439136"/>
                  <a:pt x="4015614" y="5439136"/>
                </a:cubicBezTo>
                <a:cubicBezTo>
                  <a:pt x="4015614" y="5434205"/>
                  <a:pt x="4015614" y="5434205"/>
                  <a:pt x="4015614" y="5434205"/>
                </a:cubicBezTo>
                <a:cubicBezTo>
                  <a:pt x="4015614" y="5434205"/>
                  <a:pt x="4015614" y="5429274"/>
                  <a:pt x="4015614" y="5429274"/>
                </a:cubicBezTo>
                <a:cubicBezTo>
                  <a:pt x="4015614" y="5429274"/>
                  <a:pt x="4015614" y="5419411"/>
                  <a:pt x="4010544" y="5414480"/>
                </a:cubicBezTo>
                <a:cubicBezTo>
                  <a:pt x="4005473" y="5389824"/>
                  <a:pt x="3995333" y="5355305"/>
                  <a:pt x="3995333" y="5350374"/>
                </a:cubicBezTo>
                <a:cubicBezTo>
                  <a:pt x="4000403" y="5355305"/>
                  <a:pt x="3995333" y="5345443"/>
                  <a:pt x="3990263" y="5330649"/>
                </a:cubicBezTo>
                <a:cubicBezTo>
                  <a:pt x="3990263" y="5325718"/>
                  <a:pt x="3985193" y="5320787"/>
                  <a:pt x="3985193" y="5310924"/>
                </a:cubicBezTo>
                <a:cubicBezTo>
                  <a:pt x="3985193" y="5305993"/>
                  <a:pt x="3985193" y="5301062"/>
                  <a:pt x="3980123" y="5296131"/>
                </a:cubicBezTo>
                <a:cubicBezTo>
                  <a:pt x="3980123" y="5286268"/>
                  <a:pt x="3980123" y="5276406"/>
                  <a:pt x="3975052" y="5271475"/>
                </a:cubicBezTo>
                <a:cubicBezTo>
                  <a:pt x="3964912" y="5241887"/>
                  <a:pt x="3954771" y="5217231"/>
                  <a:pt x="3964912" y="5251750"/>
                </a:cubicBezTo>
                <a:cubicBezTo>
                  <a:pt x="3949701" y="5212300"/>
                  <a:pt x="3939561" y="5197506"/>
                  <a:pt x="3934491" y="5187644"/>
                </a:cubicBezTo>
                <a:cubicBezTo>
                  <a:pt x="3934491" y="5182713"/>
                  <a:pt x="3939561" y="5187644"/>
                  <a:pt x="3939561" y="5192575"/>
                </a:cubicBezTo>
                <a:cubicBezTo>
                  <a:pt x="3944631" y="5197506"/>
                  <a:pt x="3949701" y="5202438"/>
                  <a:pt x="3944631" y="5197506"/>
                </a:cubicBezTo>
                <a:cubicBezTo>
                  <a:pt x="3944631" y="5192575"/>
                  <a:pt x="3934491" y="5172850"/>
                  <a:pt x="3904069" y="5133400"/>
                </a:cubicBezTo>
                <a:cubicBezTo>
                  <a:pt x="3949701" y="5182713"/>
                  <a:pt x="3980123" y="5232025"/>
                  <a:pt x="3990263" y="5286268"/>
                </a:cubicBezTo>
                <a:cubicBezTo>
                  <a:pt x="3990263" y="5296131"/>
                  <a:pt x="3995333" y="5305993"/>
                  <a:pt x="3995333" y="5315856"/>
                </a:cubicBezTo>
                <a:cubicBezTo>
                  <a:pt x="4000403" y="5325718"/>
                  <a:pt x="4000403" y="5335580"/>
                  <a:pt x="4005473" y="5345443"/>
                </a:cubicBezTo>
                <a:cubicBezTo>
                  <a:pt x="4010544" y="5365168"/>
                  <a:pt x="4015614" y="5379961"/>
                  <a:pt x="4020684" y="5399686"/>
                </a:cubicBezTo>
                <a:cubicBezTo>
                  <a:pt x="4025755" y="5414480"/>
                  <a:pt x="4030825" y="5429274"/>
                  <a:pt x="4025755" y="5439136"/>
                </a:cubicBezTo>
                <a:cubicBezTo>
                  <a:pt x="4015614" y="5444067"/>
                  <a:pt x="4015614" y="5444067"/>
                  <a:pt x="4015614" y="5444067"/>
                </a:cubicBezTo>
                <a:cubicBezTo>
                  <a:pt x="4020684" y="5448999"/>
                  <a:pt x="4020684" y="5448999"/>
                  <a:pt x="4020684" y="5448999"/>
                </a:cubicBezTo>
                <a:cubicBezTo>
                  <a:pt x="4025755" y="5444067"/>
                  <a:pt x="4025755" y="5444067"/>
                  <a:pt x="4025755" y="5444067"/>
                </a:cubicBezTo>
                <a:cubicBezTo>
                  <a:pt x="4025755" y="5444067"/>
                  <a:pt x="4030825" y="5444067"/>
                  <a:pt x="4030825" y="5444067"/>
                </a:cubicBezTo>
                <a:cubicBezTo>
                  <a:pt x="4030825" y="5439136"/>
                  <a:pt x="4030825" y="5439136"/>
                  <a:pt x="4030825" y="5429274"/>
                </a:cubicBezTo>
                <a:cubicBezTo>
                  <a:pt x="4030825" y="5414480"/>
                  <a:pt x="4025755" y="5389824"/>
                  <a:pt x="4015614" y="5365168"/>
                </a:cubicBezTo>
                <a:cubicBezTo>
                  <a:pt x="4015614" y="5350374"/>
                  <a:pt x="4010544" y="5335580"/>
                  <a:pt x="4005473" y="5320787"/>
                </a:cubicBezTo>
                <a:cubicBezTo>
                  <a:pt x="4005473" y="5315856"/>
                  <a:pt x="4000403" y="5305993"/>
                  <a:pt x="4000403" y="5296131"/>
                </a:cubicBezTo>
                <a:cubicBezTo>
                  <a:pt x="4000403" y="5291199"/>
                  <a:pt x="4000403" y="5286268"/>
                  <a:pt x="3995333" y="5281337"/>
                </a:cubicBezTo>
                <a:cubicBezTo>
                  <a:pt x="3995333" y="5256681"/>
                  <a:pt x="3985193" y="5236956"/>
                  <a:pt x="3980123" y="5222162"/>
                </a:cubicBezTo>
                <a:cubicBezTo>
                  <a:pt x="3985193" y="5232025"/>
                  <a:pt x="3995333" y="5246819"/>
                  <a:pt x="4000403" y="5286268"/>
                </a:cubicBezTo>
                <a:cubicBezTo>
                  <a:pt x="4005473" y="5256681"/>
                  <a:pt x="3980123" y="5197506"/>
                  <a:pt x="4000403" y="5236956"/>
                </a:cubicBezTo>
                <a:cubicBezTo>
                  <a:pt x="3985193" y="5202438"/>
                  <a:pt x="3969982" y="5182713"/>
                  <a:pt x="3969982" y="5172850"/>
                </a:cubicBezTo>
                <a:cubicBezTo>
                  <a:pt x="3944631" y="5138332"/>
                  <a:pt x="3959841" y="5162988"/>
                  <a:pt x="3934491" y="5138332"/>
                </a:cubicBezTo>
                <a:cubicBezTo>
                  <a:pt x="3929420" y="5128469"/>
                  <a:pt x="3929420" y="5123538"/>
                  <a:pt x="3919280" y="5113676"/>
                </a:cubicBezTo>
                <a:cubicBezTo>
                  <a:pt x="3914209" y="5103813"/>
                  <a:pt x="3898999" y="5084088"/>
                  <a:pt x="3853367" y="5049570"/>
                </a:cubicBezTo>
                <a:cubicBezTo>
                  <a:pt x="3838156" y="5039707"/>
                  <a:pt x="3833086" y="5034776"/>
                  <a:pt x="3812805" y="5015051"/>
                </a:cubicBezTo>
                <a:cubicBezTo>
                  <a:pt x="3802665" y="5005189"/>
                  <a:pt x="3792524" y="4990395"/>
                  <a:pt x="3782384" y="4965739"/>
                </a:cubicBezTo>
                <a:cubicBezTo>
                  <a:pt x="3767173" y="4946014"/>
                  <a:pt x="3757033" y="4911496"/>
                  <a:pt x="3762103" y="4867115"/>
                </a:cubicBezTo>
                <a:cubicBezTo>
                  <a:pt x="3758300" y="4907797"/>
                  <a:pt x="3763054" y="4926289"/>
                  <a:pt x="3763529" y="4932993"/>
                </a:cubicBezTo>
                <a:lnTo>
                  <a:pt x="3762947" y="4934283"/>
                </a:lnTo>
                <a:lnTo>
                  <a:pt x="3761022" y="4928790"/>
                </a:lnTo>
                <a:lnTo>
                  <a:pt x="3759568" y="4918892"/>
                </a:lnTo>
                <a:cubicBezTo>
                  <a:pt x="3758300" y="4910263"/>
                  <a:pt x="3757033" y="4899167"/>
                  <a:pt x="3757033" y="4886839"/>
                </a:cubicBezTo>
                <a:cubicBezTo>
                  <a:pt x="3757033" y="4862183"/>
                  <a:pt x="3762103" y="4837527"/>
                  <a:pt x="3762103" y="4832596"/>
                </a:cubicBezTo>
                <a:cubicBezTo>
                  <a:pt x="3757033" y="4837527"/>
                  <a:pt x="3757033" y="4847390"/>
                  <a:pt x="3751963" y="4867115"/>
                </a:cubicBezTo>
                <a:cubicBezTo>
                  <a:pt x="3755765" y="4867115"/>
                  <a:pt x="3751012" y="4889305"/>
                  <a:pt x="3759092" y="4923284"/>
                </a:cubicBezTo>
                <a:lnTo>
                  <a:pt x="3761022" y="4928790"/>
                </a:lnTo>
                <a:lnTo>
                  <a:pt x="3762103" y="4936152"/>
                </a:lnTo>
                <a:lnTo>
                  <a:pt x="3762947" y="4934283"/>
                </a:lnTo>
                <a:lnTo>
                  <a:pt x="3772243" y="4960808"/>
                </a:lnTo>
                <a:cubicBezTo>
                  <a:pt x="3782384" y="4985464"/>
                  <a:pt x="3802665" y="5015051"/>
                  <a:pt x="3828016" y="5034776"/>
                </a:cubicBezTo>
                <a:cubicBezTo>
                  <a:pt x="3833086" y="5039707"/>
                  <a:pt x="3838156" y="5044638"/>
                  <a:pt x="3843227" y="5049570"/>
                </a:cubicBezTo>
                <a:cubicBezTo>
                  <a:pt x="3858437" y="5059432"/>
                  <a:pt x="3858437" y="5059432"/>
                  <a:pt x="3858437" y="5059432"/>
                </a:cubicBezTo>
                <a:cubicBezTo>
                  <a:pt x="3868577" y="5069295"/>
                  <a:pt x="3878718" y="5074226"/>
                  <a:pt x="3888859" y="5084088"/>
                </a:cubicBezTo>
                <a:cubicBezTo>
                  <a:pt x="3883788" y="5084088"/>
                  <a:pt x="3878718" y="5074226"/>
                  <a:pt x="3863507" y="5064363"/>
                </a:cubicBezTo>
                <a:cubicBezTo>
                  <a:pt x="3858437" y="5064363"/>
                  <a:pt x="3858437" y="5059432"/>
                  <a:pt x="3853367" y="5059432"/>
                </a:cubicBezTo>
                <a:cubicBezTo>
                  <a:pt x="3848297" y="5054501"/>
                  <a:pt x="3843227" y="5049570"/>
                  <a:pt x="3838156" y="5044638"/>
                </a:cubicBezTo>
                <a:cubicBezTo>
                  <a:pt x="3828016" y="5039707"/>
                  <a:pt x="3822946" y="5034776"/>
                  <a:pt x="3817875" y="5029845"/>
                </a:cubicBezTo>
                <a:cubicBezTo>
                  <a:pt x="3812805" y="5019982"/>
                  <a:pt x="3802665" y="5015051"/>
                  <a:pt x="3797595" y="5005189"/>
                </a:cubicBezTo>
                <a:cubicBezTo>
                  <a:pt x="3797595" y="5010120"/>
                  <a:pt x="3822946" y="5039707"/>
                  <a:pt x="3853367" y="5059432"/>
                </a:cubicBezTo>
                <a:cubicBezTo>
                  <a:pt x="3878718" y="5079157"/>
                  <a:pt x="3904069" y="5103813"/>
                  <a:pt x="3919280" y="5123538"/>
                </a:cubicBezTo>
                <a:cubicBezTo>
                  <a:pt x="3883788" y="5089019"/>
                  <a:pt x="3888859" y="5108744"/>
                  <a:pt x="3909139" y="5128469"/>
                </a:cubicBezTo>
                <a:cubicBezTo>
                  <a:pt x="3888859" y="5108744"/>
                  <a:pt x="3868577" y="5089019"/>
                  <a:pt x="3848297" y="5074226"/>
                </a:cubicBezTo>
                <a:cubicBezTo>
                  <a:pt x="3833086" y="5059432"/>
                  <a:pt x="3812805" y="5044638"/>
                  <a:pt x="3792524" y="5019982"/>
                </a:cubicBezTo>
                <a:cubicBezTo>
                  <a:pt x="3767173" y="4995326"/>
                  <a:pt x="3746892" y="4960808"/>
                  <a:pt x="3741822" y="4906564"/>
                </a:cubicBezTo>
                <a:cubicBezTo>
                  <a:pt x="3739287" y="4901633"/>
                  <a:pt x="3738019" y="4907797"/>
                  <a:pt x="3738020" y="4916427"/>
                </a:cubicBezTo>
                <a:lnTo>
                  <a:pt x="3738902" y="4929153"/>
                </a:lnTo>
                <a:lnTo>
                  <a:pt x="3735484" y="4915194"/>
                </a:lnTo>
                <a:cubicBezTo>
                  <a:pt x="3734217" y="4902866"/>
                  <a:pt x="3734217" y="4886840"/>
                  <a:pt x="3736752" y="4867115"/>
                </a:cubicBezTo>
                <a:cubicBezTo>
                  <a:pt x="3734217" y="4876977"/>
                  <a:pt x="3731682" y="4893003"/>
                  <a:pt x="3732949" y="4912112"/>
                </a:cubicBezTo>
                <a:lnTo>
                  <a:pt x="3735472" y="4926872"/>
                </a:lnTo>
                <a:lnTo>
                  <a:pt x="3731682" y="4916427"/>
                </a:lnTo>
                <a:cubicBezTo>
                  <a:pt x="3726611" y="4886839"/>
                  <a:pt x="3731682" y="4847390"/>
                  <a:pt x="3736752" y="4822734"/>
                </a:cubicBezTo>
                <a:cubicBezTo>
                  <a:pt x="3741822" y="4798077"/>
                  <a:pt x="3751963" y="4773421"/>
                  <a:pt x="3757033" y="4753696"/>
                </a:cubicBezTo>
                <a:lnTo>
                  <a:pt x="3761943" y="4735451"/>
                </a:lnTo>
                <a:lnTo>
                  <a:pt x="3759568" y="4757395"/>
                </a:lnTo>
                <a:cubicBezTo>
                  <a:pt x="3758300" y="4763559"/>
                  <a:pt x="3757033" y="4768490"/>
                  <a:pt x="3757033" y="4773421"/>
                </a:cubicBezTo>
                <a:cubicBezTo>
                  <a:pt x="3767173" y="4753696"/>
                  <a:pt x="3767173" y="4743834"/>
                  <a:pt x="3772243" y="4733972"/>
                </a:cubicBezTo>
                <a:cubicBezTo>
                  <a:pt x="3772243" y="4729040"/>
                  <a:pt x="3772243" y="4724109"/>
                  <a:pt x="3772243" y="4714247"/>
                </a:cubicBezTo>
                <a:cubicBezTo>
                  <a:pt x="3772243" y="4709316"/>
                  <a:pt x="3772243" y="4704384"/>
                  <a:pt x="3772243" y="4699453"/>
                </a:cubicBezTo>
                <a:lnTo>
                  <a:pt x="3767544" y="4691455"/>
                </a:lnTo>
                <a:lnTo>
                  <a:pt x="3767173" y="4689591"/>
                </a:lnTo>
                <a:lnTo>
                  <a:pt x="3764638" y="4686509"/>
                </a:lnTo>
                <a:lnTo>
                  <a:pt x="3751963" y="4664935"/>
                </a:lnTo>
                <a:cubicBezTo>
                  <a:pt x="3741822" y="4655072"/>
                  <a:pt x="3726611" y="4650141"/>
                  <a:pt x="3711401" y="4655072"/>
                </a:cubicBezTo>
                <a:cubicBezTo>
                  <a:pt x="3716471" y="4650141"/>
                  <a:pt x="3736752" y="4645210"/>
                  <a:pt x="3751963" y="4660003"/>
                </a:cubicBezTo>
                <a:cubicBezTo>
                  <a:pt x="3767173" y="4669866"/>
                  <a:pt x="3777314" y="4694522"/>
                  <a:pt x="3777314" y="4709316"/>
                </a:cubicBezTo>
                <a:cubicBezTo>
                  <a:pt x="3777314" y="4694522"/>
                  <a:pt x="3772243" y="4679728"/>
                  <a:pt x="3767173" y="4674797"/>
                </a:cubicBezTo>
                <a:lnTo>
                  <a:pt x="3770841" y="4674797"/>
                </a:lnTo>
                <a:lnTo>
                  <a:pt x="3773126" y="4678061"/>
                </a:lnTo>
                <a:lnTo>
                  <a:pt x="3775412" y="4686509"/>
                </a:lnTo>
                <a:cubicBezTo>
                  <a:pt x="3777314" y="4692056"/>
                  <a:pt x="3779849" y="4699453"/>
                  <a:pt x="3782384" y="4709316"/>
                </a:cubicBezTo>
                <a:cubicBezTo>
                  <a:pt x="3782384" y="4701919"/>
                  <a:pt x="3781116" y="4693289"/>
                  <a:pt x="3777314" y="4684043"/>
                </a:cubicBezTo>
                <a:lnTo>
                  <a:pt x="3773126" y="4678061"/>
                </a:lnTo>
                <a:lnTo>
                  <a:pt x="3772243" y="4674797"/>
                </a:lnTo>
                <a:lnTo>
                  <a:pt x="3770841" y="4674797"/>
                </a:lnTo>
                <a:lnTo>
                  <a:pt x="3757033" y="4655072"/>
                </a:lnTo>
                <a:cubicBezTo>
                  <a:pt x="3746892" y="4650141"/>
                  <a:pt x="3736752" y="4645210"/>
                  <a:pt x="3721541" y="4645210"/>
                </a:cubicBezTo>
                <a:cubicBezTo>
                  <a:pt x="3711401" y="4645210"/>
                  <a:pt x="3701260" y="4650141"/>
                  <a:pt x="3691120" y="4655072"/>
                </a:cubicBezTo>
                <a:cubicBezTo>
                  <a:pt x="3691120" y="4655072"/>
                  <a:pt x="3680979" y="4655072"/>
                  <a:pt x="3675909" y="4655072"/>
                </a:cubicBezTo>
                <a:lnTo>
                  <a:pt x="3660699" y="4655072"/>
                </a:lnTo>
                <a:cubicBezTo>
                  <a:pt x="3665769" y="4655072"/>
                  <a:pt x="3670839" y="4650141"/>
                  <a:pt x="3675909" y="4650141"/>
                </a:cubicBezTo>
                <a:lnTo>
                  <a:pt x="3679078" y="4650141"/>
                </a:lnTo>
                <a:lnTo>
                  <a:pt x="3684149" y="4650141"/>
                </a:lnTo>
                <a:cubicBezTo>
                  <a:pt x="3686050" y="4650141"/>
                  <a:pt x="3686050" y="4650141"/>
                  <a:pt x="3686050" y="4650141"/>
                </a:cubicBezTo>
                <a:cubicBezTo>
                  <a:pt x="3691120" y="4650141"/>
                  <a:pt x="3691120" y="4650141"/>
                  <a:pt x="3691120" y="4650141"/>
                </a:cubicBezTo>
                <a:cubicBezTo>
                  <a:pt x="3701260" y="4645210"/>
                  <a:pt x="3716471" y="4640278"/>
                  <a:pt x="3726611" y="4640278"/>
                </a:cubicBezTo>
                <a:cubicBezTo>
                  <a:pt x="3736752" y="4640278"/>
                  <a:pt x="3751963" y="4640278"/>
                  <a:pt x="3762103" y="4650141"/>
                </a:cubicBezTo>
                <a:cubicBezTo>
                  <a:pt x="3777314" y="4664935"/>
                  <a:pt x="3787454" y="4689591"/>
                  <a:pt x="3787454" y="4709316"/>
                </a:cubicBezTo>
                <a:cubicBezTo>
                  <a:pt x="3787454" y="4714247"/>
                  <a:pt x="3787454" y="4719178"/>
                  <a:pt x="3787454" y="4724109"/>
                </a:cubicBezTo>
                <a:cubicBezTo>
                  <a:pt x="3787454" y="4724109"/>
                  <a:pt x="3787454" y="4729040"/>
                  <a:pt x="3782384" y="4733972"/>
                </a:cubicBezTo>
                <a:cubicBezTo>
                  <a:pt x="3782384" y="4738903"/>
                  <a:pt x="3782384" y="4738903"/>
                  <a:pt x="3782384" y="4743834"/>
                </a:cubicBezTo>
                <a:cubicBezTo>
                  <a:pt x="3782384" y="4743834"/>
                  <a:pt x="3782384" y="4743834"/>
                  <a:pt x="3782384" y="4748765"/>
                </a:cubicBezTo>
                <a:cubicBezTo>
                  <a:pt x="3782384" y="4753696"/>
                  <a:pt x="3782384" y="4753696"/>
                  <a:pt x="3782384" y="4758628"/>
                </a:cubicBezTo>
                <a:cubicBezTo>
                  <a:pt x="3782384" y="4763559"/>
                  <a:pt x="3777314" y="4773421"/>
                  <a:pt x="3777314" y="4778353"/>
                </a:cubicBezTo>
                <a:cubicBezTo>
                  <a:pt x="3782384" y="4763559"/>
                  <a:pt x="3787454" y="4748765"/>
                  <a:pt x="3792524" y="4733972"/>
                </a:cubicBezTo>
                <a:cubicBezTo>
                  <a:pt x="3792524" y="4729040"/>
                  <a:pt x="3792524" y="4724109"/>
                  <a:pt x="3797595" y="4719178"/>
                </a:cubicBezTo>
                <a:cubicBezTo>
                  <a:pt x="3797595" y="4719178"/>
                  <a:pt x="3797595" y="4714247"/>
                  <a:pt x="3797595" y="4709316"/>
                </a:cubicBezTo>
                <a:cubicBezTo>
                  <a:pt x="3797595" y="4699453"/>
                  <a:pt x="3792524" y="4689591"/>
                  <a:pt x="3792524" y="4679728"/>
                </a:cubicBezTo>
                <a:cubicBezTo>
                  <a:pt x="3787454" y="4660003"/>
                  <a:pt x="3772243" y="4640278"/>
                  <a:pt x="3751963" y="4635347"/>
                </a:cubicBezTo>
                <a:cubicBezTo>
                  <a:pt x="3731682" y="4625485"/>
                  <a:pt x="3706331" y="4635347"/>
                  <a:pt x="3691120" y="4640278"/>
                </a:cubicBezTo>
                <a:cubicBezTo>
                  <a:pt x="3691120" y="4640278"/>
                  <a:pt x="3680979" y="4640278"/>
                  <a:pt x="3675909" y="4640278"/>
                </a:cubicBezTo>
                <a:cubicBezTo>
                  <a:pt x="3670839" y="4640278"/>
                  <a:pt x="3665769" y="4640278"/>
                  <a:pt x="3655629" y="4640278"/>
                </a:cubicBezTo>
                <a:cubicBezTo>
                  <a:pt x="3645488" y="4640278"/>
                  <a:pt x="3635347" y="4640278"/>
                  <a:pt x="3620137" y="4635347"/>
                </a:cubicBezTo>
                <a:lnTo>
                  <a:pt x="3598841" y="4626471"/>
                </a:lnTo>
                <a:lnTo>
                  <a:pt x="3635347" y="4635347"/>
                </a:lnTo>
                <a:cubicBezTo>
                  <a:pt x="3650558" y="4635347"/>
                  <a:pt x="3660699" y="4640278"/>
                  <a:pt x="3670839" y="4635347"/>
                </a:cubicBezTo>
                <a:cubicBezTo>
                  <a:pt x="3680979" y="4635347"/>
                  <a:pt x="3691120" y="4635347"/>
                  <a:pt x="3691120" y="4635347"/>
                </a:cubicBezTo>
                <a:cubicBezTo>
                  <a:pt x="3691120" y="4635347"/>
                  <a:pt x="3686050" y="4630416"/>
                  <a:pt x="3686050" y="4630416"/>
                </a:cubicBezTo>
                <a:cubicBezTo>
                  <a:pt x="3686050" y="4630416"/>
                  <a:pt x="3691120" y="4630416"/>
                  <a:pt x="3691120" y="4630416"/>
                </a:cubicBezTo>
                <a:cubicBezTo>
                  <a:pt x="3706331" y="4630416"/>
                  <a:pt x="3716471" y="4625485"/>
                  <a:pt x="3726611" y="4625485"/>
                </a:cubicBezTo>
                <a:cubicBezTo>
                  <a:pt x="3741822" y="4620554"/>
                  <a:pt x="3746892" y="4625485"/>
                  <a:pt x="3757033" y="4625485"/>
                </a:cubicBezTo>
                <a:cubicBezTo>
                  <a:pt x="3772243" y="4630416"/>
                  <a:pt x="3777314" y="4640278"/>
                  <a:pt x="3787454" y="4650141"/>
                </a:cubicBezTo>
                <a:cubicBezTo>
                  <a:pt x="3782384" y="4645210"/>
                  <a:pt x="3772243" y="4635347"/>
                  <a:pt x="3767173" y="4635347"/>
                </a:cubicBezTo>
                <a:cubicBezTo>
                  <a:pt x="3757033" y="4630416"/>
                  <a:pt x="3751963" y="4630416"/>
                  <a:pt x="3751963" y="4630416"/>
                </a:cubicBezTo>
                <a:cubicBezTo>
                  <a:pt x="3772243" y="4635347"/>
                  <a:pt x="3782384" y="4650141"/>
                  <a:pt x="3792524" y="4664935"/>
                </a:cubicBezTo>
                <a:cubicBezTo>
                  <a:pt x="3797595" y="4674797"/>
                  <a:pt x="3797595" y="4684659"/>
                  <a:pt x="3802665" y="4694522"/>
                </a:cubicBezTo>
                <a:cubicBezTo>
                  <a:pt x="3802665" y="4704384"/>
                  <a:pt x="3802665" y="4714247"/>
                  <a:pt x="3802665" y="4724109"/>
                </a:cubicBezTo>
                <a:cubicBezTo>
                  <a:pt x="3797595" y="4733972"/>
                  <a:pt x="3797595" y="4743834"/>
                  <a:pt x="3792524" y="4758628"/>
                </a:cubicBezTo>
                <a:cubicBezTo>
                  <a:pt x="3797595" y="4748765"/>
                  <a:pt x="3797595" y="4743834"/>
                  <a:pt x="3802665" y="4738903"/>
                </a:cubicBezTo>
                <a:cubicBezTo>
                  <a:pt x="3802665" y="4738903"/>
                  <a:pt x="3802665" y="4733972"/>
                  <a:pt x="3807735" y="4729040"/>
                </a:cubicBezTo>
                <a:cubicBezTo>
                  <a:pt x="3802665" y="4748765"/>
                  <a:pt x="3797595" y="4763559"/>
                  <a:pt x="3792524" y="4783284"/>
                </a:cubicBezTo>
                <a:cubicBezTo>
                  <a:pt x="3797595" y="4773421"/>
                  <a:pt x="3797595" y="4763559"/>
                  <a:pt x="3802665" y="4753696"/>
                </a:cubicBezTo>
                <a:cubicBezTo>
                  <a:pt x="3807735" y="4743834"/>
                  <a:pt x="3807735" y="4733972"/>
                  <a:pt x="3812805" y="4719178"/>
                </a:cubicBezTo>
                <a:lnTo>
                  <a:pt x="3812805" y="4709316"/>
                </a:lnTo>
                <a:cubicBezTo>
                  <a:pt x="3812805" y="4714247"/>
                  <a:pt x="3807735" y="4724109"/>
                  <a:pt x="3807735" y="4729040"/>
                </a:cubicBezTo>
                <a:cubicBezTo>
                  <a:pt x="3807735" y="4719178"/>
                  <a:pt x="3812805" y="4714247"/>
                  <a:pt x="3812805" y="4699453"/>
                </a:cubicBezTo>
                <a:lnTo>
                  <a:pt x="3812805" y="4689591"/>
                </a:lnTo>
                <a:lnTo>
                  <a:pt x="3802666" y="4660005"/>
                </a:lnTo>
                <a:lnTo>
                  <a:pt x="3812805" y="4679728"/>
                </a:lnTo>
                <a:cubicBezTo>
                  <a:pt x="3812805" y="4689591"/>
                  <a:pt x="3817875" y="4699453"/>
                  <a:pt x="3817875" y="4709316"/>
                </a:cubicBezTo>
                <a:cubicBezTo>
                  <a:pt x="3817875" y="4719178"/>
                  <a:pt x="3812805" y="4724109"/>
                  <a:pt x="3812805" y="4733972"/>
                </a:cubicBezTo>
                <a:cubicBezTo>
                  <a:pt x="3802665" y="4763559"/>
                  <a:pt x="3802665" y="4763559"/>
                  <a:pt x="3802665" y="4763559"/>
                </a:cubicBezTo>
                <a:cubicBezTo>
                  <a:pt x="3797595" y="4778353"/>
                  <a:pt x="3792524" y="4788215"/>
                  <a:pt x="3792524" y="4803009"/>
                </a:cubicBezTo>
                <a:cubicBezTo>
                  <a:pt x="3782384" y="4827665"/>
                  <a:pt x="3777314" y="4857252"/>
                  <a:pt x="3777314" y="4886839"/>
                </a:cubicBezTo>
                <a:cubicBezTo>
                  <a:pt x="3777314" y="4916427"/>
                  <a:pt x="3782384" y="4946014"/>
                  <a:pt x="3797595" y="4965739"/>
                </a:cubicBezTo>
                <a:cubicBezTo>
                  <a:pt x="3802665" y="4980533"/>
                  <a:pt x="3812805" y="4990395"/>
                  <a:pt x="3817875" y="5000258"/>
                </a:cubicBezTo>
                <a:cubicBezTo>
                  <a:pt x="3828016" y="5005189"/>
                  <a:pt x="3838156" y="5015051"/>
                  <a:pt x="3843227" y="5019982"/>
                </a:cubicBezTo>
                <a:cubicBezTo>
                  <a:pt x="3858437" y="5034776"/>
                  <a:pt x="3873648" y="5044638"/>
                  <a:pt x="3883788" y="5054501"/>
                </a:cubicBezTo>
                <a:cubicBezTo>
                  <a:pt x="3888859" y="5054501"/>
                  <a:pt x="3888859" y="5054501"/>
                  <a:pt x="3878718" y="5049570"/>
                </a:cubicBezTo>
                <a:cubicBezTo>
                  <a:pt x="3873648" y="5044638"/>
                  <a:pt x="3863507" y="5034776"/>
                  <a:pt x="3853367" y="5024914"/>
                </a:cubicBezTo>
                <a:cubicBezTo>
                  <a:pt x="3848297" y="5019982"/>
                  <a:pt x="3843227" y="5015051"/>
                  <a:pt x="3843227" y="5015051"/>
                </a:cubicBezTo>
                <a:cubicBezTo>
                  <a:pt x="3848297" y="5019982"/>
                  <a:pt x="3858437" y="5029845"/>
                  <a:pt x="3883788" y="5049570"/>
                </a:cubicBezTo>
                <a:cubicBezTo>
                  <a:pt x="3883788" y="5044638"/>
                  <a:pt x="3868577" y="5034776"/>
                  <a:pt x="3853367" y="5019982"/>
                </a:cubicBezTo>
                <a:cubicBezTo>
                  <a:pt x="3843227" y="5015051"/>
                  <a:pt x="3833086" y="5005189"/>
                  <a:pt x="3822946" y="4995326"/>
                </a:cubicBezTo>
                <a:cubicBezTo>
                  <a:pt x="3817875" y="4985464"/>
                  <a:pt x="3807735" y="4975601"/>
                  <a:pt x="3802665" y="4960808"/>
                </a:cubicBezTo>
                <a:cubicBezTo>
                  <a:pt x="3807735" y="4970670"/>
                  <a:pt x="3817875" y="4985464"/>
                  <a:pt x="3833086" y="4995326"/>
                </a:cubicBezTo>
                <a:cubicBezTo>
                  <a:pt x="3843227" y="5010120"/>
                  <a:pt x="3863507" y="5024914"/>
                  <a:pt x="3878718" y="5034776"/>
                </a:cubicBezTo>
                <a:cubicBezTo>
                  <a:pt x="3909139" y="5054501"/>
                  <a:pt x="3939561" y="5084088"/>
                  <a:pt x="3954771" y="5093951"/>
                </a:cubicBezTo>
                <a:cubicBezTo>
                  <a:pt x="3985193" y="5138332"/>
                  <a:pt x="3995333" y="5153125"/>
                  <a:pt x="4000403" y="5162988"/>
                </a:cubicBezTo>
                <a:cubicBezTo>
                  <a:pt x="4005473" y="5172850"/>
                  <a:pt x="4010544" y="5172850"/>
                  <a:pt x="4025755" y="5202438"/>
                </a:cubicBezTo>
                <a:cubicBezTo>
                  <a:pt x="4025755" y="5207369"/>
                  <a:pt x="4025755" y="5207369"/>
                  <a:pt x="4020684" y="5202438"/>
                </a:cubicBezTo>
                <a:cubicBezTo>
                  <a:pt x="4015614" y="5192575"/>
                  <a:pt x="4005473" y="5172850"/>
                  <a:pt x="3980123" y="5138332"/>
                </a:cubicBezTo>
                <a:cubicBezTo>
                  <a:pt x="4005473" y="5172850"/>
                  <a:pt x="4030825" y="5222162"/>
                  <a:pt x="4040965" y="5266543"/>
                </a:cubicBezTo>
                <a:cubicBezTo>
                  <a:pt x="4046035" y="5286268"/>
                  <a:pt x="4051105" y="5305993"/>
                  <a:pt x="4056176" y="5320787"/>
                </a:cubicBezTo>
                <a:cubicBezTo>
                  <a:pt x="4061246" y="5330649"/>
                  <a:pt x="4061246" y="5335580"/>
                  <a:pt x="4061246" y="5330649"/>
                </a:cubicBezTo>
                <a:cubicBezTo>
                  <a:pt x="4061246" y="5340512"/>
                  <a:pt x="4071387" y="5360237"/>
                  <a:pt x="4076457" y="5379961"/>
                </a:cubicBezTo>
                <a:cubicBezTo>
                  <a:pt x="4081527" y="5404618"/>
                  <a:pt x="4086597" y="5429274"/>
                  <a:pt x="4081527" y="5453930"/>
                </a:cubicBezTo>
                <a:cubicBezTo>
                  <a:pt x="4081527" y="5463792"/>
                  <a:pt x="4076457" y="5473655"/>
                  <a:pt x="4066316" y="5478586"/>
                </a:cubicBezTo>
                <a:cubicBezTo>
                  <a:pt x="4066316" y="5483517"/>
                  <a:pt x="4061246" y="5488448"/>
                  <a:pt x="4056176" y="5488448"/>
                </a:cubicBezTo>
                <a:cubicBezTo>
                  <a:pt x="4051105" y="5493380"/>
                  <a:pt x="4051105" y="5493380"/>
                  <a:pt x="4046035" y="5493380"/>
                </a:cubicBezTo>
                <a:cubicBezTo>
                  <a:pt x="4030825" y="5508173"/>
                  <a:pt x="4025755" y="5513104"/>
                  <a:pt x="4025755" y="5513104"/>
                </a:cubicBezTo>
                <a:cubicBezTo>
                  <a:pt x="4010544" y="5532829"/>
                  <a:pt x="4000403" y="5547623"/>
                  <a:pt x="4000403" y="5557485"/>
                </a:cubicBezTo>
                <a:cubicBezTo>
                  <a:pt x="3995333" y="5567348"/>
                  <a:pt x="3995333" y="5577210"/>
                  <a:pt x="3990263" y="5587073"/>
                </a:cubicBezTo>
                <a:cubicBezTo>
                  <a:pt x="3990263" y="5592004"/>
                  <a:pt x="3990263" y="5596935"/>
                  <a:pt x="3985193" y="5606798"/>
                </a:cubicBezTo>
                <a:cubicBezTo>
                  <a:pt x="4005473" y="5557485"/>
                  <a:pt x="4025755" y="5513104"/>
                  <a:pt x="4056176" y="5498311"/>
                </a:cubicBezTo>
                <a:cubicBezTo>
                  <a:pt x="4132229" y="5458861"/>
                  <a:pt x="4071387" y="5350374"/>
                  <a:pt x="4061246" y="5286268"/>
                </a:cubicBezTo>
                <a:cubicBezTo>
                  <a:pt x="4046035" y="5172850"/>
                  <a:pt x="3975052" y="5079157"/>
                  <a:pt x="3883788" y="5015051"/>
                </a:cubicBezTo>
                <a:cubicBezTo>
                  <a:pt x="3757033" y="4916427"/>
                  <a:pt x="3822946" y="4842458"/>
                  <a:pt x="3853367" y="4704384"/>
                </a:cubicBezTo>
                <a:cubicBezTo>
                  <a:pt x="3853367" y="4640278"/>
                  <a:pt x="3812805" y="4551516"/>
                  <a:pt x="3721541" y="4581104"/>
                </a:cubicBezTo>
                <a:cubicBezTo>
                  <a:pt x="3539013" y="4630416"/>
                  <a:pt x="3594786" y="4438098"/>
                  <a:pt x="3457890" y="4447961"/>
                </a:cubicBezTo>
                <a:cubicBezTo>
                  <a:pt x="3361556" y="4452892"/>
                  <a:pt x="3280432" y="4512067"/>
                  <a:pt x="3189168" y="4541654"/>
                </a:cubicBezTo>
                <a:cubicBezTo>
                  <a:pt x="3077623" y="4576173"/>
                  <a:pt x="2961008" y="4512067"/>
                  <a:pt x="2844393" y="4502204"/>
                </a:cubicBezTo>
                <a:cubicBezTo>
                  <a:pt x="2712568" y="4482479"/>
                  <a:pt x="2606093" y="4433167"/>
                  <a:pt x="2524970" y="4354268"/>
                </a:cubicBezTo>
                <a:cubicBezTo>
                  <a:pt x="2484408" y="4364130"/>
                  <a:pt x="2438776" y="4364130"/>
                  <a:pt x="2393144" y="4354268"/>
                </a:cubicBezTo>
                <a:cubicBezTo>
                  <a:pt x="2377933" y="4354268"/>
                  <a:pt x="2357652" y="4344405"/>
                  <a:pt x="2342442" y="4339474"/>
                </a:cubicBezTo>
                <a:cubicBezTo>
                  <a:pt x="2256248" y="4314818"/>
                  <a:pt x="2170054" y="4304955"/>
                  <a:pt x="2088931" y="4275368"/>
                </a:cubicBezTo>
                <a:cubicBezTo>
                  <a:pt x="2073720" y="4270437"/>
                  <a:pt x="2043299" y="4265506"/>
                  <a:pt x="2023018" y="4275368"/>
                </a:cubicBezTo>
                <a:cubicBezTo>
                  <a:pt x="2023018" y="4275368"/>
                  <a:pt x="2023018" y="4260574"/>
                  <a:pt x="2023018" y="4250712"/>
                </a:cubicBezTo>
                <a:cubicBezTo>
                  <a:pt x="2017948" y="4265506"/>
                  <a:pt x="2007807" y="4255643"/>
                  <a:pt x="1997667" y="4260574"/>
                </a:cubicBezTo>
                <a:cubicBezTo>
                  <a:pt x="1997667" y="4245781"/>
                  <a:pt x="2017948" y="4250712"/>
                  <a:pt x="2023018" y="4235918"/>
                </a:cubicBezTo>
                <a:cubicBezTo>
                  <a:pt x="2017948" y="4221125"/>
                  <a:pt x="2007807" y="4245781"/>
                  <a:pt x="1992597" y="4235918"/>
                </a:cubicBezTo>
                <a:cubicBezTo>
                  <a:pt x="1997667" y="4221125"/>
                  <a:pt x="2002737" y="4221125"/>
                  <a:pt x="2007807" y="4211262"/>
                </a:cubicBezTo>
                <a:cubicBezTo>
                  <a:pt x="1987526" y="4176744"/>
                  <a:pt x="1972316" y="4221125"/>
                  <a:pt x="1946965" y="4206331"/>
                </a:cubicBezTo>
                <a:cubicBezTo>
                  <a:pt x="1941894" y="4206331"/>
                  <a:pt x="1941894" y="4191537"/>
                  <a:pt x="1941894" y="4181675"/>
                </a:cubicBezTo>
                <a:cubicBezTo>
                  <a:pt x="1926684" y="4181675"/>
                  <a:pt x="1916543" y="4191537"/>
                  <a:pt x="1901333" y="4186606"/>
                </a:cubicBezTo>
                <a:cubicBezTo>
                  <a:pt x="1921613" y="4127431"/>
                  <a:pt x="1957105" y="4152088"/>
                  <a:pt x="1987526" y="4147156"/>
                </a:cubicBezTo>
                <a:cubicBezTo>
                  <a:pt x="1967245" y="4122500"/>
                  <a:pt x="1931754" y="4137294"/>
                  <a:pt x="1906403" y="4122500"/>
                </a:cubicBezTo>
                <a:cubicBezTo>
                  <a:pt x="1931754" y="4092913"/>
                  <a:pt x="1962175" y="4102775"/>
                  <a:pt x="1982456" y="4117569"/>
                </a:cubicBezTo>
                <a:cubicBezTo>
                  <a:pt x="1983724" y="4111405"/>
                  <a:pt x="1984041" y="4107399"/>
                  <a:pt x="1983803" y="4104856"/>
                </a:cubicBezTo>
                <a:lnTo>
                  <a:pt x="1982444" y="4102160"/>
                </a:lnTo>
                <a:lnTo>
                  <a:pt x="2002737" y="4099693"/>
                </a:lnTo>
                <a:cubicBezTo>
                  <a:pt x="2012878" y="4101543"/>
                  <a:pt x="2023018" y="4105241"/>
                  <a:pt x="2028088" y="4107707"/>
                </a:cubicBezTo>
                <a:cubicBezTo>
                  <a:pt x="2033158" y="4087982"/>
                  <a:pt x="2043299" y="4073188"/>
                  <a:pt x="2048369" y="4068257"/>
                </a:cubicBezTo>
                <a:cubicBezTo>
                  <a:pt x="2053439" y="4102775"/>
                  <a:pt x="2083860" y="4083050"/>
                  <a:pt x="2099071" y="4092913"/>
                </a:cubicBezTo>
                <a:cubicBezTo>
                  <a:pt x="2094001" y="4063326"/>
                  <a:pt x="2078790" y="4073188"/>
                  <a:pt x="2068650" y="4068257"/>
                </a:cubicBezTo>
                <a:cubicBezTo>
                  <a:pt x="2068650" y="4063326"/>
                  <a:pt x="2073720" y="4058394"/>
                  <a:pt x="2073720" y="4063326"/>
                </a:cubicBezTo>
                <a:cubicBezTo>
                  <a:pt x="2058509" y="4009082"/>
                  <a:pt x="2007807" y="4063326"/>
                  <a:pt x="1987526" y="4028807"/>
                </a:cubicBezTo>
                <a:cubicBezTo>
                  <a:pt x="1962175" y="4028807"/>
                  <a:pt x="1962175" y="4028807"/>
                  <a:pt x="1962175" y="4028807"/>
                </a:cubicBezTo>
                <a:cubicBezTo>
                  <a:pt x="1946965" y="4028807"/>
                  <a:pt x="1957105" y="4014013"/>
                  <a:pt x="1967245" y="4018945"/>
                </a:cubicBezTo>
                <a:cubicBezTo>
                  <a:pt x="1982456" y="4018945"/>
                  <a:pt x="1997667" y="4028807"/>
                  <a:pt x="2007807" y="4018945"/>
                </a:cubicBezTo>
                <a:cubicBezTo>
                  <a:pt x="1992597" y="4018945"/>
                  <a:pt x="1967245" y="3984426"/>
                  <a:pt x="1946965" y="3974564"/>
                </a:cubicBezTo>
                <a:cubicBezTo>
                  <a:pt x="1946965" y="3969632"/>
                  <a:pt x="1921613" y="3979495"/>
                  <a:pt x="1931754" y="3964701"/>
                </a:cubicBezTo>
                <a:cubicBezTo>
                  <a:pt x="1946965" y="3944976"/>
                  <a:pt x="1967245" y="3979495"/>
                  <a:pt x="1982456" y="3959770"/>
                </a:cubicBezTo>
                <a:cubicBezTo>
                  <a:pt x="1977386" y="3954839"/>
                  <a:pt x="1967245" y="3915389"/>
                  <a:pt x="1957105" y="3940045"/>
                </a:cubicBezTo>
                <a:cubicBezTo>
                  <a:pt x="1926684" y="3871008"/>
                  <a:pt x="1865841" y="3935114"/>
                  <a:pt x="1830349" y="3900595"/>
                </a:cubicBezTo>
                <a:cubicBezTo>
                  <a:pt x="1825279" y="3900595"/>
                  <a:pt x="1810069" y="3905527"/>
                  <a:pt x="1815139" y="3895664"/>
                </a:cubicBezTo>
                <a:cubicBezTo>
                  <a:pt x="1845560" y="3900595"/>
                  <a:pt x="1875981" y="3900595"/>
                  <a:pt x="1911473" y="3900595"/>
                </a:cubicBezTo>
                <a:cubicBezTo>
                  <a:pt x="1906403" y="3885802"/>
                  <a:pt x="1896262" y="3885802"/>
                  <a:pt x="1886122" y="3885802"/>
                </a:cubicBezTo>
                <a:cubicBezTo>
                  <a:pt x="1886122" y="3866077"/>
                  <a:pt x="1906403" y="3861146"/>
                  <a:pt x="1891192" y="3856214"/>
                </a:cubicBezTo>
                <a:cubicBezTo>
                  <a:pt x="1906403" y="3836489"/>
                  <a:pt x="1936824" y="3836489"/>
                  <a:pt x="1967245" y="3836489"/>
                </a:cubicBezTo>
                <a:cubicBezTo>
                  <a:pt x="1936824" y="3782246"/>
                  <a:pt x="1860771" y="3806902"/>
                  <a:pt x="1840490" y="3772384"/>
                </a:cubicBezTo>
                <a:cubicBezTo>
                  <a:pt x="1835420" y="3777315"/>
                  <a:pt x="1825279" y="3777315"/>
                  <a:pt x="1820209" y="3792108"/>
                </a:cubicBezTo>
                <a:cubicBezTo>
                  <a:pt x="1810069" y="3772384"/>
                  <a:pt x="1825279" y="3772384"/>
                  <a:pt x="1830349" y="3772384"/>
                </a:cubicBezTo>
                <a:cubicBezTo>
                  <a:pt x="1820209" y="3747727"/>
                  <a:pt x="1820209" y="3757590"/>
                  <a:pt x="1810069" y="3752659"/>
                </a:cubicBezTo>
                <a:cubicBezTo>
                  <a:pt x="1815139" y="3718140"/>
                  <a:pt x="1830349" y="3762521"/>
                  <a:pt x="1840490" y="3752659"/>
                </a:cubicBezTo>
                <a:cubicBezTo>
                  <a:pt x="1825279" y="3772384"/>
                  <a:pt x="1845560" y="3772384"/>
                  <a:pt x="1850630" y="3742796"/>
                </a:cubicBezTo>
                <a:cubicBezTo>
                  <a:pt x="1845560" y="3737865"/>
                  <a:pt x="1840490" y="3728003"/>
                  <a:pt x="1830349" y="3728003"/>
                </a:cubicBezTo>
                <a:cubicBezTo>
                  <a:pt x="1830349" y="3708278"/>
                  <a:pt x="1835420" y="3723071"/>
                  <a:pt x="1840490" y="3718140"/>
                </a:cubicBezTo>
                <a:cubicBezTo>
                  <a:pt x="1825279" y="3688553"/>
                  <a:pt x="1794858" y="3703346"/>
                  <a:pt x="1784718" y="3688553"/>
                </a:cubicBezTo>
                <a:cubicBezTo>
                  <a:pt x="1779647" y="3693484"/>
                  <a:pt x="1769507" y="3678690"/>
                  <a:pt x="1779647" y="3678690"/>
                </a:cubicBezTo>
                <a:cubicBezTo>
                  <a:pt x="1794858" y="3673759"/>
                  <a:pt x="1825279" y="3703346"/>
                  <a:pt x="1830349" y="3668828"/>
                </a:cubicBezTo>
                <a:cubicBezTo>
                  <a:pt x="1794858" y="3634309"/>
                  <a:pt x="1749226" y="3624447"/>
                  <a:pt x="1713734" y="3629378"/>
                </a:cubicBezTo>
                <a:cubicBezTo>
                  <a:pt x="1703594" y="3639241"/>
                  <a:pt x="1698524" y="3619516"/>
                  <a:pt x="1713734" y="3624447"/>
                </a:cubicBezTo>
                <a:cubicBezTo>
                  <a:pt x="1713734" y="3619516"/>
                  <a:pt x="1708664" y="3609653"/>
                  <a:pt x="1713734" y="3604722"/>
                </a:cubicBezTo>
                <a:cubicBezTo>
                  <a:pt x="1759366" y="3584997"/>
                  <a:pt x="1794858" y="3614585"/>
                  <a:pt x="1845560" y="3614585"/>
                </a:cubicBezTo>
                <a:cubicBezTo>
                  <a:pt x="1840490" y="3594860"/>
                  <a:pt x="1825279" y="3619516"/>
                  <a:pt x="1820209" y="3599791"/>
                </a:cubicBezTo>
                <a:cubicBezTo>
                  <a:pt x="1830349" y="3589928"/>
                  <a:pt x="1860771" y="3584997"/>
                  <a:pt x="1881052" y="3599791"/>
                </a:cubicBezTo>
                <a:cubicBezTo>
                  <a:pt x="1870911" y="3570204"/>
                  <a:pt x="1911473" y="3624447"/>
                  <a:pt x="1921613" y="3589928"/>
                </a:cubicBezTo>
                <a:cubicBezTo>
                  <a:pt x="1901333" y="3580066"/>
                  <a:pt x="1875981" y="3555410"/>
                  <a:pt x="1850630" y="3584997"/>
                </a:cubicBezTo>
                <a:cubicBezTo>
                  <a:pt x="1815139" y="3530754"/>
                  <a:pt x="1759366" y="3501166"/>
                  <a:pt x="1698524" y="3520891"/>
                </a:cubicBezTo>
                <a:cubicBezTo>
                  <a:pt x="1703594" y="3511029"/>
                  <a:pt x="1703594" y="3511029"/>
                  <a:pt x="1703594" y="3501166"/>
                </a:cubicBezTo>
                <a:cubicBezTo>
                  <a:pt x="1693454" y="3506098"/>
                  <a:pt x="1657962" y="3501166"/>
                  <a:pt x="1678243" y="3486373"/>
                </a:cubicBezTo>
                <a:cubicBezTo>
                  <a:pt x="1708664" y="3471579"/>
                  <a:pt x="1794858" y="3506098"/>
                  <a:pt x="1830349" y="3496235"/>
                </a:cubicBezTo>
                <a:cubicBezTo>
                  <a:pt x="1830349" y="3506098"/>
                  <a:pt x="1830349" y="3501166"/>
                  <a:pt x="1830349" y="3511029"/>
                </a:cubicBezTo>
                <a:cubicBezTo>
                  <a:pt x="1840490" y="3520891"/>
                  <a:pt x="1840490" y="3496235"/>
                  <a:pt x="1850630" y="3496235"/>
                </a:cubicBezTo>
                <a:cubicBezTo>
                  <a:pt x="1855701" y="3506098"/>
                  <a:pt x="1840490" y="3506098"/>
                  <a:pt x="1840490" y="3511029"/>
                </a:cubicBezTo>
                <a:cubicBezTo>
                  <a:pt x="1850630" y="3545547"/>
                  <a:pt x="1865841" y="3506098"/>
                  <a:pt x="1875981" y="3496235"/>
                </a:cubicBezTo>
                <a:cubicBezTo>
                  <a:pt x="1896262" y="3471579"/>
                  <a:pt x="1936824" y="3530754"/>
                  <a:pt x="1946965" y="3456785"/>
                </a:cubicBezTo>
                <a:cubicBezTo>
                  <a:pt x="1952035" y="3511029"/>
                  <a:pt x="1957105" y="3437061"/>
                  <a:pt x="1972316" y="3456785"/>
                </a:cubicBezTo>
                <a:cubicBezTo>
                  <a:pt x="1972316" y="3481442"/>
                  <a:pt x="1962175" y="3461717"/>
                  <a:pt x="1962175" y="3481442"/>
                </a:cubicBezTo>
                <a:cubicBezTo>
                  <a:pt x="1962175" y="3501166"/>
                  <a:pt x="1972316" y="3466648"/>
                  <a:pt x="1967245" y="3486373"/>
                </a:cubicBezTo>
                <a:cubicBezTo>
                  <a:pt x="1997667" y="3432129"/>
                  <a:pt x="2028088" y="3501166"/>
                  <a:pt x="2068650" y="3461717"/>
                </a:cubicBezTo>
                <a:cubicBezTo>
                  <a:pt x="2048369" y="3437061"/>
                  <a:pt x="2017948" y="3446923"/>
                  <a:pt x="1992597" y="3422267"/>
                </a:cubicBezTo>
                <a:cubicBezTo>
                  <a:pt x="1992597" y="3407474"/>
                  <a:pt x="2002737" y="3422267"/>
                  <a:pt x="2002737" y="3417336"/>
                </a:cubicBezTo>
                <a:cubicBezTo>
                  <a:pt x="1992597" y="3377886"/>
                  <a:pt x="1962175" y="3397611"/>
                  <a:pt x="1941894" y="3392680"/>
                </a:cubicBezTo>
                <a:cubicBezTo>
                  <a:pt x="1931754" y="3392680"/>
                  <a:pt x="1931754" y="3392680"/>
                  <a:pt x="1931754" y="3392680"/>
                </a:cubicBezTo>
                <a:cubicBezTo>
                  <a:pt x="1926684" y="3392680"/>
                  <a:pt x="1926684" y="3382817"/>
                  <a:pt x="1931754" y="3382817"/>
                </a:cubicBezTo>
                <a:cubicBezTo>
                  <a:pt x="1946965" y="3382817"/>
                  <a:pt x="1946965" y="3382817"/>
                  <a:pt x="1946965" y="3382817"/>
                </a:cubicBezTo>
                <a:cubicBezTo>
                  <a:pt x="1957105" y="3372955"/>
                  <a:pt x="1967245" y="3382817"/>
                  <a:pt x="1977386" y="3368024"/>
                </a:cubicBezTo>
                <a:cubicBezTo>
                  <a:pt x="1982456" y="3363092"/>
                  <a:pt x="1982456" y="3382817"/>
                  <a:pt x="1982456" y="3382817"/>
                </a:cubicBezTo>
                <a:cubicBezTo>
                  <a:pt x="1992597" y="3372955"/>
                  <a:pt x="2002737" y="3372955"/>
                  <a:pt x="2012877" y="3377886"/>
                </a:cubicBezTo>
                <a:cubicBezTo>
                  <a:pt x="2007807" y="3353230"/>
                  <a:pt x="1997667" y="3363092"/>
                  <a:pt x="1987526" y="3358161"/>
                </a:cubicBezTo>
                <a:cubicBezTo>
                  <a:pt x="1982456" y="3328574"/>
                  <a:pt x="1987526" y="3363092"/>
                  <a:pt x="1992597" y="3353230"/>
                </a:cubicBezTo>
                <a:cubicBezTo>
                  <a:pt x="1997667" y="3323643"/>
                  <a:pt x="1987526" y="3338436"/>
                  <a:pt x="1987526" y="3338436"/>
                </a:cubicBezTo>
                <a:cubicBezTo>
                  <a:pt x="1992597" y="3313780"/>
                  <a:pt x="2002737" y="3338436"/>
                  <a:pt x="2012877" y="3328574"/>
                </a:cubicBezTo>
                <a:cubicBezTo>
                  <a:pt x="1997667" y="3294055"/>
                  <a:pt x="1972316" y="3323643"/>
                  <a:pt x="1957105" y="3328574"/>
                </a:cubicBezTo>
                <a:cubicBezTo>
                  <a:pt x="1962175" y="3343367"/>
                  <a:pt x="1982456" y="3338436"/>
                  <a:pt x="1982456" y="3338436"/>
                </a:cubicBezTo>
                <a:cubicBezTo>
                  <a:pt x="1972316" y="3372955"/>
                  <a:pt x="1941894" y="3343367"/>
                  <a:pt x="1926684" y="3353230"/>
                </a:cubicBezTo>
                <a:cubicBezTo>
                  <a:pt x="1926684" y="3333505"/>
                  <a:pt x="1931754" y="3333505"/>
                  <a:pt x="1941894" y="3338436"/>
                </a:cubicBezTo>
                <a:cubicBezTo>
                  <a:pt x="1936824" y="3318712"/>
                  <a:pt x="1931754" y="3333505"/>
                  <a:pt x="1926684" y="3328574"/>
                </a:cubicBezTo>
                <a:cubicBezTo>
                  <a:pt x="1941894" y="3289124"/>
                  <a:pt x="1967245" y="3313780"/>
                  <a:pt x="1992597" y="3303918"/>
                </a:cubicBezTo>
                <a:cubicBezTo>
                  <a:pt x="1972316" y="3274330"/>
                  <a:pt x="1952035" y="3313780"/>
                  <a:pt x="1941894" y="3289124"/>
                </a:cubicBezTo>
                <a:cubicBezTo>
                  <a:pt x="1931754" y="3289124"/>
                  <a:pt x="1952035" y="3274330"/>
                  <a:pt x="1957105" y="3279262"/>
                </a:cubicBezTo>
                <a:cubicBezTo>
                  <a:pt x="1957105" y="3264468"/>
                  <a:pt x="1957105" y="3264468"/>
                  <a:pt x="1957105" y="3264468"/>
                </a:cubicBezTo>
                <a:cubicBezTo>
                  <a:pt x="1972316" y="3239812"/>
                  <a:pt x="2002737" y="3264468"/>
                  <a:pt x="2028088" y="3254606"/>
                </a:cubicBezTo>
                <a:cubicBezTo>
                  <a:pt x="2017948" y="3220087"/>
                  <a:pt x="1992597" y="3234881"/>
                  <a:pt x="1972316" y="3234881"/>
                </a:cubicBezTo>
                <a:cubicBezTo>
                  <a:pt x="1946965" y="3234881"/>
                  <a:pt x="1957105" y="3220087"/>
                  <a:pt x="1977386" y="3225018"/>
                </a:cubicBezTo>
                <a:cubicBezTo>
                  <a:pt x="1952035" y="3200362"/>
                  <a:pt x="1926684" y="3210224"/>
                  <a:pt x="1901333" y="3200362"/>
                </a:cubicBezTo>
                <a:cubicBezTo>
                  <a:pt x="1906403" y="3165844"/>
                  <a:pt x="1921613" y="3180637"/>
                  <a:pt x="1936824" y="3175706"/>
                </a:cubicBezTo>
                <a:cubicBezTo>
                  <a:pt x="1936824" y="3160912"/>
                  <a:pt x="1926684" y="3160912"/>
                  <a:pt x="1916543" y="3160912"/>
                </a:cubicBezTo>
                <a:cubicBezTo>
                  <a:pt x="1946965" y="3136256"/>
                  <a:pt x="1987526" y="3170775"/>
                  <a:pt x="2023018" y="3151050"/>
                </a:cubicBezTo>
                <a:cubicBezTo>
                  <a:pt x="2002737" y="3151050"/>
                  <a:pt x="1982456" y="3121463"/>
                  <a:pt x="1967245" y="3146119"/>
                </a:cubicBezTo>
                <a:cubicBezTo>
                  <a:pt x="1967245" y="3111600"/>
                  <a:pt x="1957105" y="3155981"/>
                  <a:pt x="1962175" y="3111600"/>
                </a:cubicBezTo>
                <a:cubicBezTo>
                  <a:pt x="1916543" y="3131325"/>
                  <a:pt x="1855701" y="3180637"/>
                  <a:pt x="1815139" y="3131325"/>
                </a:cubicBezTo>
                <a:cubicBezTo>
                  <a:pt x="1804998" y="3121463"/>
                  <a:pt x="1830349" y="3111600"/>
                  <a:pt x="1830349" y="3111600"/>
                </a:cubicBezTo>
                <a:cubicBezTo>
                  <a:pt x="1875981" y="3106669"/>
                  <a:pt x="1941894" y="3091875"/>
                  <a:pt x="1992597" y="3096806"/>
                </a:cubicBezTo>
                <a:cubicBezTo>
                  <a:pt x="1987526" y="3077082"/>
                  <a:pt x="1977386" y="3091875"/>
                  <a:pt x="1967245" y="3086944"/>
                </a:cubicBezTo>
                <a:cubicBezTo>
                  <a:pt x="1962175" y="3072150"/>
                  <a:pt x="1982456" y="3086944"/>
                  <a:pt x="1987526" y="3082013"/>
                </a:cubicBezTo>
                <a:cubicBezTo>
                  <a:pt x="1962175" y="3042563"/>
                  <a:pt x="1931754" y="3052426"/>
                  <a:pt x="1901333" y="3032701"/>
                </a:cubicBezTo>
                <a:cubicBezTo>
                  <a:pt x="1901333" y="3022838"/>
                  <a:pt x="1911473" y="3022838"/>
                  <a:pt x="1901333" y="3017907"/>
                </a:cubicBezTo>
                <a:cubicBezTo>
                  <a:pt x="1926684" y="2983389"/>
                  <a:pt x="1946965" y="3003113"/>
                  <a:pt x="1977386" y="2983389"/>
                </a:cubicBezTo>
                <a:cubicBezTo>
                  <a:pt x="1972316" y="2968595"/>
                  <a:pt x="1957105" y="2983389"/>
                  <a:pt x="1946965" y="2978457"/>
                </a:cubicBezTo>
                <a:cubicBezTo>
                  <a:pt x="1931754" y="2973526"/>
                  <a:pt x="1952035" y="2963664"/>
                  <a:pt x="1962175" y="2968595"/>
                </a:cubicBezTo>
                <a:cubicBezTo>
                  <a:pt x="1987526" y="2973526"/>
                  <a:pt x="2012877" y="2958732"/>
                  <a:pt x="2063580" y="2963664"/>
                </a:cubicBezTo>
                <a:cubicBezTo>
                  <a:pt x="2058509" y="2943939"/>
                  <a:pt x="2053439" y="2958732"/>
                  <a:pt x="2048369" y="2953801"/>
                </a:cubicBezTo>
                <a:cubicBezTo>
                  <a:pt x="2073720" y="2948870"/>
                  <a:pt x="2099071" y="2899558"/>
                  <a:pt x="2129492" y="2914351"/>
                </a:cubicBezTo>
                <a:cubicBezTo>
                  <a:pt x="2129492" y="2948870"/>
                  <a:pt x="2114282" y="2934076"/>
                  <a:pt x="2109212" y="2939007"/>
                </a:cubicBezTo>
                <a:cubicBezTo>
                  <a:pt x="2144703" y="2958732"/>
                  <a:pt x="2200475" y="2953801"/>
                  <a:pt x="2225827" y="2865039"/>
                </a:cubicBezTo>
                <a:cubicBezTo>
                  <a:pt x="2246107" y="2869970"/>
                  <a:pt x="2251178" y="2865039"/>
                  <a:pt x="2271459" y="2865039"/>
                </a:cubicBezTo>
                <a:cubicBezTo>
                  <a:pt x="2276529" y="2865039"/>
                  <a:pt x="2276529" y="2869970"/>
                  <a:pt x="2271459" y="2879833"/>
                </a:cubicBezTo>
                <a:cubicBezTo>
                  <a:pt x="2317091" y="2850246"/>
                  <a:pt x="2383003" y="2914351"/>
                  <a:pt x="2423565" y="2889695"/>
                </a:cubicBezTo>
                <a:cubicBezTo>
                  <a:pt x="2423565" y="2904489"/>
                  <a:pt x="2423565" y="2904489"/>
                  <a:pt x="2428635" y="2904489"/>
                </a:cubicBezTo>
                <a:cubicBezTo>
                  <a:pt x="2413425" y="2929145"/>
                  <a:pt x="2393144" y="2894627"/>
                  <a:pt x="2377933" y="2914351"/>
                </a:cubicBezTo>
                <a:cubicBezTo>
                  <a:pt x="2393144" y="2963664"/>
                  <a:pt x="2418495" y="2939007"/>
                  <a:pt x="2438776" y="2943939"/>
                </a:cubicBezTo>
                <a:cubicBezTo>
                  <a:pt x="2464127" y="2953801"/>
                  <a:pt x="2489478" y="2963664"/>
                  <a:pt x="2519899" y="2968595"/>
                </a:cubicBezTo>
                <a:cubicBezTo>
                  <a:pt x="2514829" y="2958732"/>
                  <a:pt x="2509759" y="2953801"/>
                  <a:pt x="2499618" y="2953801"/>
                </a:cubicBezTo>
                <a:cubicBezTo>
                  <a:pt x="2509759" y="2943939"/>
                  <a:pt x="2524970" y="2953801"/>
                  <a:pt x="2540180" y="2958732"/>
                </a:cubicBezTo>
                <a:cubicBezTo>
                  <a:pt x="2550321" y="2948870"/>
                  <a:pt x="2565531" y="2939007"/>
                  <a:pt x="2580742" y="2929145"/>
                </a:cubicBezTo>
                <a:cubicBezTo>
                  <a:pt x="2585812" y="2929145"/>
                  <a:pt x="2590882" y="2924214"/>
                  <a:pt x="2595953" y="2924214"/>
                </a:cubicBezTo>
                <a:cubicBezTo>
                  <a:pt x="2575672" y="2924214"/>
                  <a:pt x="2575672" y="2924214"/>
                  <a:pt x="2575672" y="2924214"/>
                </a:cubicBezTo>
                <a:cubicBezTo>
                  <a:pt x="2570602" y="2904489"/>
                  <a:pt x="2570602" y="2924214"/>
                  <a:pt x="2560461" y="2914351"/>
                </a:cubicBezTo>
                <a:cubicBezTo>
                  <a:pt x="2560461" y="2914351"/>
                  <a:pt x="2565531" y="2899558"/>
                  <a:pt x="2570602" y="2904489"/>
                </a:cubicBezTo>
                <a:cubicBezTo>
                  <a:pt x="2565531" y="2884764"/>
                  <a:pt x="2555391" y="2904489"/>
                  <a:pt x="2545250" y="2899558"/>
                </a:cubicBezTo>
                <a:cubicBezTo>
                  <a:pt x="2545250" y="2914351"/>
                  <a:pt x="2550321" y="2899558"/>
                  <a:pt x="2555391" y="2904489"/>
                </a:cubicBezTo>
                <a:cubicBezTo>
                  <a:pt x="2555391" y="2929145"/>
                  <a:pt x="2540180" y="2899558"/>
                  <a:pt x="2530040" y="2904489"/>
                </a:cubicBezTo>
                <a:cubicBezTo>
                  <a:pt x="2540180" y="2874901"/>
                  <a:pt x="2560461" y="2894627"/>
                  <a:pt x="2570602" y="2889695"/>
                </a:cubicBezTo>
                <a:cubicBezTo>
                  <a:pt x="2570602" y="2894627"/>
                  <a:pt x="2570602" y="2899558"/>
                  <a:pt x="2570602" y="2899558"/>
                </a:cubicBezTo>
                <a:cubicBezTo>
                  <a:pt x="2570602" y="2919283"/>
                  <a:pt x="2580742" y="2874901"/>
                  <a:pt x="2575672" y="2914351"/>
                </a:cubicBezTo>
                <a:cubicBezTo>
                  <a:pt x="2585812" y="2919283"/>
                  <a:pt x="2595953" y="2904489"/>
                  <a:pt x="2601023" y="2919283"/>
                </a:cubicBezTo>
                <a:cubicBezTo>
                  <a:pt x="2606093" y="2914351"/>
                  <a:pt x="2616233" y="2914351"/>
                  <a:pt x="2621304" y="2909420"/>
                </a:cubicBezTo>
                <a:cubicBezTo>
                  <a:pt x="2626374" y="2909420"/>
                  <a:pt x="2626374" y="2909420"/>
                  <a:pt x="2626374" y="2909420"/>
                </a:cubicBezTo>
                <a:cubicBezTo>
                  <a:pt x="2621304" y="2909420"/>
                  <a:pt x="2616233" y="2899558"/>
                  <a:pt x="2606093" y="2889695"/>
                </a:cubicBezTo>
                <a:cubicBezTo>
                  <a:pt x="2616233" y="2865039"/>
                  <a:pt x="2636514" y="2889695"/>
                  <a:pt x="2641585" y="2899558"/>
                </a:cubicBezTo>
                <a:cubicBezTo>
                  <a:pt x="2636514" y="2904489"/>
                  <a:pt x="2636514" y="2904489"/>
                  <a:pt x="2631444" y="2909420"/>
                </a:cubicBezTo>
                <a:cubicBezTo>
                  <a:pt x="2651725" y="2904489"/>
                  <a:pt x="2666936" y="2899558"/>
                  <a:pt x="2677076" y="2894627"/>
                </a:cubicBezTo>
                <a:cubicBezTo>
                  <a:pt x="2692287" y="2879833"/>
                  <a:pt x="2712568" y="2884764"/>
                  <a:pt x="2732849" y="2874901"/>
                </a:cubicBezTo>
                <a:cubicBezTo>
                  <a:pt x="2732849" y="2884764"/>
                  <a:pt x="2732849" y="2879833"/>
                  <a:pt x="2727778" y="2879833"/>
                </a:cubicBezTo>
                <a:cubicBezTo>
                  <a:pt x="2732849" y="2884764"/>
                  <a:pt x="2737919" y="2884764"/>
                  <a:pt x="2748059" y="2889695"/>
                </a:cubicBezTo>
                <a:cubicBezTo>
                  <a:pt x="2753129" y="2884764"/>
                  <a:pt x="2763270" y="2874901"/>
                  <a:pt x="2768340" y="2865039"/>
                </a:cubicBezTo>
                <a:cubicBezTo>
                  <a:pt x="2763270" y="2865039"/>
                  <a:pt x="2758200" y="2865039"/>
                  <a:pt x="2753129" y="2865039"/>
                </a:cubicBezTo>
                <a:cubicBezTo>
                  <a:pt x="2763270" y="2855177"/>
                  <a:pt x="2768340" y="2855177"/>
                  <a:pt x="2778481" y="2855177"/>
                </a:cubicBezTo>
                <a:cubicBezTo>
                  <a:pt x="2788621" y="2845314"/>
                  <a:pt x="2793691" y="2830521"/>
                  <a:pt x="2803832" y="2815727"/>
                </a:cubicBezTo>
                <a:cubicBezTo>
                  <a:pt x="2798761" y="2815727"/>
                  <a:pt x="2798761" y="2815727"/>
                  <a:pt x="2798761" y="2815727"/>
                </a:cubicBezTo>
                <a:cubicBezTo>
                  <a:pt x="2793691" y="2820658"/>
                  <a:pt x="2793691" y="2830521"/>
                  <a:pt x="2788621" y="2835452"/>
                </a:cubicBezTo>
                <a:cubicBezTo>
                  <a:pt x="2788621" y="2830521"/>
                  <a:pt x="2793691" y="2825590"/>
                  <a:pt x="2793691" y="2815727"/>
                </a:cubicBezTo>
                <a:cubicBezTo>
                  <a:pt x="2783551" y="2820658"/>
                  <a:pt x="2768340" y="2815727"/>
                  <a:pt x="2758200" y="2820658"/>
                </a:cubicBezTo>
                <a:cubicBezTo>
                  <a:pt x="2753129" y="2805864"/>
                  <a:pt x="2768340" y="2810796"/>
                  <a:pt x="2773410" y="2810796"/>
                </a:cubicBezTo>
                <a:cubicBezTo>
                  <a:pt x="2768340" y="2786140"/>
                  <a:pt x="2753129" y="2825590"/>
                  <a:pt x="2758200" y="2786140"/>
                </a:cubicBezTo>
                <a:cubicBezTo>
                  <a:pt x="2773410" y="2786140"/>
                  <a:pt x="2773410" y="2786140"/>
                  <a:pt x="2773410" y="2786140"/>
                </a:cubicBezTo>
                <a:cubicBezTo>
                  <a:pt x="2768340" y="2771346"/>
                  <a:pt x="2758200" y="2776277"/>
                  <a:pt x="2753129" y="2771346"/>
                </a:cubicBezTo>
                <a:cubicBezTo>
                  <a:pt x="2768340" y="2756552"/>
                  <a:pt x="2783551" y="2756552"/>
                  <a:pt x="2803832" y="2756552"/>
                </a:cubicBezTo>
                <a:cubicBezTo>
                  <a:pt x="2803832" y="2776277"/>
                  <a:pt x="2793691" y="2746690"/>
                  <a:pt x="2793691" y="2771346"/>
                </a:cubicBezTo>
                <a:cubicBezTo>
                  <a:pt x="2798761" y="2800933"/>
                  <a:pt x="2808902" y="2741759"/>
                  <a:pt x="2813972" y="2771346"/>
                </a:cubicBezTo>
                <a:cubicBezTo>
                  <a:pt x="2808902" y="2781209"/>
                  <a:pt x="2803832" y="2786140"/>
                  <a:pt x="2798761" y="2800933"/>
                </a:cubicBezTo>
                <a:cubicBezTo>
                  <a:pt x="2798761" y="2805864"/>
                  <a:pt x="2798761" y="2810796"/>
                  <a:pt x="2798761" y="2810796"/>
                </a:cubicBezTo>
                <a:cubicBezTo>
                  <a:pt x="2803832" y="2800933"/>
                  <a:pt x="2813972" y="2786140"/>
                  <a:pt x="2819042" y="2776277"/>
                </a:cubicBezTo>
                <a:cubicBezTo>
                  <a:pt x="2834253" y="2751621"/>
                  <a:pt x="2849464" y="2726965"/>
                  <a:pt x="2839323" y="2741759"/>
                </a:cubicBezTo>
                <a:cubicBezTo>
                  <a:pt x="2864674" y="2702309"/>
                  <a:pt x="2869744" y="2697378"/>
                  <a:pt x="2864674" y="2697378"/>
                </a:cubicBezTo>
                <a:cubicBezTo>
                  <a:pt x="2864674" y="2702309"/>
                  <a:pt x="2854534" y="2712171"/>
                  <a:pt x="2849464" y="2712171"/>
                </a:cubicBezTo>
                <a:cubicBezTo>
                  <a:pt x="2869744" y="2687515"/>
                  <a:pt x="2890025" y="2667790"/>
                  <a:pt x="2905236" y="2652997"/>
                </a:cubicBezTo>
                <a:cubicBezTo>
                  <a:pt x="2920447" y="2638203"/>
                  <a:pt x="2930587" y="2633272"/>
                  <a:pt x="2940727" y="2623410"/>
                </a:cubicBezTo>
                <a:cubicBezTo>
                  <a:pt x="2955938" y="2613547"/>
                  <a:pt x="2971149" y="2603684"/>
                  <a:pt x="2991429" y="2593822"/>
                </a:cubicBezTo>
                <a:cubicBezTo>
                  <a:pt x="2986359" y="2593822"/>
                  <a:pt x="2986359" y="2588891"/>
                  <a:pt x="2981289" y="2588891"/>
                </a:cubicBezTo>
                <a:cubicBezTo>
                  <a:pt x="2966079" y="2593822"/>
                  <a:pt x="2955938" y="2603684"/>
                  <a:pt x="2940727" y="2613547"/>
                </a:cubicBezTo>
                <a:cubicBezTo>
                  <a:pt x="2935657" y="2613547"/>
                  <a:pt x="2940727" y="2608616"/>
                  <a:pt x="2955938" y="2598753"/>
                </a:cubicBezTo>
                <a:cubicBezTo>
                  <a:pt x="2961008" y="2593822"/>
                  <a:pt x="2966079" y="2588891"/>
                  <a:pt x="2976219" y="2583959"/>
                </a:cubicBezTo>
                <a:cubicBezTo>
                  <a:pt x="2971149" y="2583959"/>
                  <a:pt x="2971149" y="2588891"/>
                  <a:pt x="2966079" y="2588891"/>
                </a:cubicBezTo>
                <a:lnTo>
                  <a:pt x="2928557" y="2614535"/>
                </a:lnTo>
                <a:lnTo>
                  <a:pt x="2961008" y="2588891"/>
                </a:lnTo>
                <a:cubicBezTo>
                  <a:pt x="2966079" y="2588891"/>
                  <a:pt x="2971149" y="2583959"/>
                  <a:pt x="2971149" y="2583959"/>
                </a:cubicBezTo>
                <a:cubicBezTo>
                  <a:pt x="2966079" y="2583959"/>
                  <a:pt x="2966079" y="2579028"/>
                  <a:pt x="2961008" y="2579028"/>
                </a:cubicBezTo>
                <a:cubicBezTo>
                  <a:pt x="2961008" y="2579028"/>
                  <a:pt x="2955938" y="2579028"/>
                  <a:pt x="2955938" y="2583959"/>
                </a:cubicBezTo>
                <a:cubicBezTo>
                  <a:pt x="2930587" y="2598753"/>
                  <a:pt x="2910306" y="2613547"/>
                  <a:pt x="2890025" y="2623410"/>
                </a:cubicBezTo>
                <a:cubicBezTo>
                  <a:pt x="2874815" y="2638203"/>
                  <a:pt x="2869744" y="2643134"/>
                  <a:pt x="2869744" y="2638203"/>
                </a:cubicBezTo>
                <a:cubicBezTo>
                  <a:pt x="2879885" y="2633272"/>
                  <a:pt x="2890025" y="2623410"/>
                  <a:pt x="2900166" y="2613547"/>
                </a:cubicBezTo>
                <a:cubicBezTo>
                  <a:pt x="2910306" y="2608616"/>
                  <a:pt x="2920447" y="2603684"/>
                  <a:pt x="2925517" y="2593822"/>
                </a:cubicBezTo>
                <a:cubicBezTo>
                  <a:pt x="2935657" y="2588891"/>
                  <a:pt x="2950868" y="2583959"/>
                  <a:pt x="2961008" y="2574097"/>
                </a:cubicBezTo>
                <a:cubicBezTo>
                  <a:pt x="2940727" y="2564235"/>
                  <a:pt x="2925517" y="2554372"/>
                  <a:pt x="2915376" y="2544510"/>
                </a:cubicBezTo>
                <a:cubicBezTo>
                  <a:pt x="2900166" y="2529716"/>
                  <a:pt x="2884955" y="2509991"/>
                  <a:pt x="2879885" y="2485335"/>
                </a:cubicBezTo>
                <a:cubicBezTo>
                  <a:pt x="2884955" y="2490267"/>
                  <a:pt x="2890025" y="2500129"/>
                  <a:pt x="2895095" y="2509991"/>
                </a:cubicBezTo>
                <a:cubicBezTo>
                  <a:pt x="2910306" y="2534647"/>
                  <a:pt x="2930587" y="2554372"/>
                  <a:pt x="2966079" y="2574097"/>
                </a:cubicBezTo>
                <a:cubicBezTo>
                  <a:pt x="2961008" y="2569166"/>
                  <a:pt x="2950868" y="2564235"/>
                  <a:pt x="2945798" y="2559304"/>
                </a:cubicBezTo>
                <a:lnTo>
                  <a:pt x="2955938" y="2564234"/>
                </a:lnTo>
                <a:lnTo>
                  <a:pt x="2955938" y="2564235"/>
                </a:lnTo>
                <a:lnTo>
                  <a:pt x="2955939" y="2564235"/>
                </a:lnTo>
                <a:lnTo>
                  <a:pt x="2966079" y="2569166"/>
                </a:lnTo>
                <a:cubicBezTo>
                  <a:pt x="2966079" y="2569166"/>
                  <a:pt x="2971149" y="2569166"/>
                  <a:pt x="2971149" y="2569166"/>
                </a:cubicBezTo>
                <a:lnTo>
                  <a:pt x="2955939" y="2564235"/>
                </a:lnTo>
                <a:lnTo>
                  <a:pt x="2955938" y="2564234"/>
                </a:lnTo>
                <a:lnTo>
                  <a:pt x="2915376" y="2524785"/>
                </a:lnTo>
                <a:cubicBezTo>
                  <a:pt x="2905236" y="2514922"/>
                  <a:pt x="2895095" y="2500129"/>
                  <a:pt x="2895095" y="2495198"/>
                </a:cubicBezTo>
                <a:cubicBezTo>
                  <a:pt x="2890025" y="2480404"/>
                  <a:pt x="2890025" y="2470542"/>
                  <a:pt x="2884955" y="2460679"/>
                </a:cubicBezTo>
                <a:cubicBezTo>
                  <a:pt x="2884955" y="2450817"/>
                  <a:pt x="2884955" y="2440954"/>
                  <a:pt x="2884955" y="2426161"/>
                </a:cubicBezTo>
                <a:cubicBezTo>
                  <a:pt x="2884955" y="2411367"/>
                  <a:pt x="2890025" y="2391642"/>
                  <a:pt x="2900166" y="2371917"/>
                </a:cubicBezTo>
                <a:cubicBezTo>
                  <a:pt x="2905236" y="2352192"/>
                  <a:pt x="2910306" y="2327536"/>
                  <a:pt x="2920447" y="2297949"/>
                </a:cubicBezTo>
                <a:cubicBezTo>
                  <a:pt x="2920447" y="2302880"/>
                  <a:pt x="2920447" y="2302880"/>
                  <a:pt x="2920447" y="2302880"/>
                </a:cubicBezTo>
                <a:cubicBezTo>
                  <a:pt x="2925517" y="2288087"/>
                  <a:pt x="2930587" y="2278224"/>
                  <a:pt x="2930587" y="2263430"/>
                </a:cubicBezTo>
                <a:cubicBezTo>
                  <a:pt x="2930587" y="2258499"/>
                  <a:pt x="2935657" y="2248637"/>
                  <a:pt x="2935657" y="2243705"/>
                </a:cubicBezTo>
                <a:cubicBezTo>
                  <a:pt x="2935657" y="2228912"/>
                  <a:pt x="2940727" y="2219049"/>
                  <a:pt x="2940727" y="2209187"/>
                </a:cubicBezTo>
                <a:cubicBezTo>
                  <a:pt x="2940727" y="2194393"/>
                  <a:pt x="2940727" y="2179599"/>
                  <a:pt x="2940727" y="2169737"/>
                </a:cubicBezTo>
                <a:cubicBezTo>
                  <a:pt x="2945798" y="2159875"/>
                  <a:pt x="2945798" y="2145081"/>
                  <a:pt x="2950868" y="2135219"/>
                </a:cubicBezTo>
                <a:cubicBezTo>
                  <a:pt x="2955938" y="2115494"/>
                  <a:pt x="2966079" y="2100700"/>
                  <a:pt x="2971149" y="2090838"/>
                </a:cubicBezTo>
                <a:cubicBezTo>
                  <a:pt x="2971149" y="2085906"/>
                  <a:pt x="2981289" y="2076044"/>
                  <a:pt x="2991429" y="2071113"/>
                </a:cubicBezTo>
                <a:cubicBezTo>
                  <a:pt x="3001570" y="2066182"/>
                  <a:pt x="3006640" y="2066182"/>
                  <a:pt x="3016781" y="2061250"/>
                </a:cubicBezTo>
                <a:cubicBezTo>
                  <a:pt x="3037061" y="2056319"/>
                  <a:pt x="3057343" y="2056319"/>
                  <a:pt x="3077623" y="2056319"/>
                </a:cubicBezTo>
                <a:cubicBezTo>
                  <a:pt x="3118185" y="2056319"/>
                  <a:pt x="3163817" y="2066182"/>
                  <a:pt x="3199309" y="2071113"/>
                </a:cubicBezTo>
                <a:cubicBezTo>
                  <a:pt x="3209449" y="2071113"/>
                  <a:pt x="3209449" y="2071113"/>
                  <a:pt x="3214519" y="2071113"/>
                </a:cubicBezTo>
                <a:cubicBezTo>
                  <a:pt x="3214519" y="2071113"/>
                  <a:pt x="3219589" y="2071113"/>
                  <a:pt x="3219589" y="2071113"/>
                </a:cubicBezTo>
                <a:cubicBezTo>
                  <a:pt x="3224660" y="2071113"/>
                  <a:pt x="3229730" y="2071113"/>
                  <a:pt x="3234800" y="2071113"/>
                </a:cubicBezTo>
                <a:cubicBezTo>
                  <a:pt x="3239870" y="2071113"/>
                  <a:pt x="3255081" y="2071113"/>
                  <a:pt x="3275362" y="2076044"/>
                </a:cubicBezTo>
                <a:cubicBezTo>
                  <a:pt x="3260151" y="2071113"/>
                  <a:pt x="3265221" y="2066182"/>
                  <a:pt x="3285502" y="2066182"/>
                </a:cubicBezTo>
                <a:cubicBezTo>
                  <a:pt x="3295643" y="2061250"/>
                  <a:pt x="3305783" y="2061250"/>
                  <a:pt x="3310853" y="2061250"/>
                </a:cubicBezTo>
                <a:cubicBezTo>
                  <a:pt x="3315924" y="2056319"/>
                  <a:pt x="3315924" y="2056319"/>
                  <a:pt x="3315924" y="2056319"/>
                </a:cubicBezTo>
                <a:cubicBezTo>
                  <a:pt x="3315924" y="2051388"/>
                  <a:pt x="3315924" y="2046457"/>
                  <a:pt x="3315924" y="2041525"/>
                </a:cubicBezTo>
                <a:cubicBezTo>
                  <a:pt x="3315924" y="2036594"/>
                  <a:pt x="3315924" y="2031663"/>
                  <a:pt x="3315924" y="2026732"/>
                </a:cubicBezTo>
                <a:cubicBezTo>
                  <a:pt x="3315924" y="2026732"/>
                  <a:pt x="3315924" y="2026732"/>
                  <a:pt x="3315924" y="2021800"/>
                </a:cubicBezTo>
                <a:cubicBezTo>
                  <a:pt x="3310853" y="2021800"/>
                  <a:pt x="3310853" y="2021800"/>
                  <a:pt x="3310853" y="2021800"/>
                </a:cubicBezTo>
                <a:cubicBezTo>
                  <a:pt x="3315924" y="2016869"/>
                  <a:pt x="3315924" y="2016869"/>
                  <a:pt x="3315924" y="2016869"/>
                </a:cubicBezTo>
                <a:cubicBezTo>
                  <a:pt x="3326064" y="2011938"/>
                  <a:pt x="3326064" y="2011938"/>
                  <a:pt x="3326064" y="2011938"/>
                </a:cubicBezTo>
                <a:cubicBezTo>
                  <a:pt x="3336205" y="2002076"/>
                  <a:pt x="3336205" y="2002076"/>
                  <a:pt x="3336205" y="2002076"/>
                </a:cubicBezTo>
                <a:cubicBezTo>
                  <a:pt x="3336205" y="1992213"/>
                  <a:pt x="3336205" y="1992213"/>
                  <a:pt x="3336205" y="1992213"/>
                </a:cubicBezTo>
                <a:cubicBezTo>
                  <a:pt x="3336205" y="1977419"/>
                  <a:pt x="3336205" y="1977419"/>
                  <a:pt x="3336205" y="1977419"/>
                </a:cubicBezTo>
                <a:cubicBezTo>
                  <a:pt x="3336205" y="1967557"/>
                  <a:pt x="3336205" y="1957695"/>
                  <a:pt x="3336205" y="1947832"/>
                </a:cubicBezTo>
                <a:cubicBezTo>
                  <a:pt x="3336205" y="1933039"/>
                  <a:pt x="3331134" y="1928107"/>
                  <a:pt x="3326064" y="1923176"/>
                </a:cubicBezTo>
                <a:cubicBezTo>
                  <a:pt x="3320994" y="1918245"/>
                  <a:pt x="3315924" y="1918245"/>
                  <a:pt x="3315924" y="1918245"/>
                </a:cubicBezTo>
                <a:cubicBezTo>
                  <a:pt x="3315924" y="1918245"/>
                  <a:pt x="3320994" y="1908382"/>
                  <a:pt x="3326064" y="1903451"/>
                </a:cubicBezTo>
                <a:cubicBezTo>
                  <a:pt x="3320994" y="1903451"/>
                  <a:pt x="3315924" y="1903451"/>
                  <a:pt x="3310853" y="1898520"/>
                </a:cubicBezTo>
                <a:cubicBezTo>
                  <a:pt x="3315924" y="1898520"/>
                  <a:pt x="3315924" y="1893589"/>
                  <a:pt x="3326064" y="1898520"/>
                </a:cubicBezTo>
                <a:cubicBezTo>
                  <a:pt x="3326064" y="1898520"/>
                  <a:pt x="3331134" y="1898520"/>
                  <a:pt x="3331134" y="1893589"/>
                </a:cubicBezTo>
                <a:cubicBezTo>
                  <a:pt x="3331134" y="1893589"/>
                  <a:pt x="3331134" y="1888658"/>
                  <a:pt x="3331134" y="1888658"/>
                </a:cubicBezTo>
                <a:cubicBezTo>
                  <a:pt x="3336205" y="1883726"/>
                  <a:pt x="3336205" y="1883726"/>
                  <a:pt x="3336205" y="1878795"/>
                </a:cubicBezTo>
                <a:cubicBezTo>
                  <a:pt x="3336205" y="1878795"/>
                  <a:pt x="3336205" y="1878795"/>
                  <a:pt x="3336205" y="1873864"/>
                </a:cubicBezTo>
                <a:cubicBezTo>
                  <a:pt x="3331134" y="1868933"/>
                  <a:pt x="3336205" y="1868933"/>
                  <a:pt x="3320994" y="1868933"/>
                </a:cubicBezTo>
                <a:cubicBezTo>
                  <a:pt x="3320994" y="1868933"/>
                  <a:pt x="3326064" y="1868933"/>
                  <a:pt x="3326064" y="1864002"/>
                </a:cubicBezTo>
                <a:cubicBezTo>
                  <a:pt x="3331134" y="1868933"/>
                  <a:pt x="3331134" y="1868933"/>
                  <a:pt x="3336205" y="1868933"/>
                </a:cubicBezTo>
                <a:cubicBezTo>
                  <a:pt x="3336205" y="1868933"/>
                  <a:pt x="3336205" y="1864002"/>
                  <a:pt x="3336205" y="1864002"/>
                </a:cubicBezTo>
                <a:cubicBezTo>
                  <a:pt x="3331134" y="1864002"/>
                  <a:pt x="3331134" y="1864002"/>
                  <a:pt x="3326064" y="1864002"/>
                </a:cubicBezTo>
                <a:cubicBezTo>
                  <a:pt x="3326064" y="1864002"/>
                  <a:pt x="3336205" y="1859070"/>
                  <a:pt x="3341275" y="1859070"/>
                </a:cubicBezTo>
                <a:cubicBezTo>
                  <a:pt x="3341275" y="1854139"/>
                  <a:pt x="3341275" y="1849208"/>
                  <a:pt x="3341275" y="1844277"/>
                </a:cubicBezTo>
                <a:cubicBezTo>
                  <a:pt x="3341275" y="1844277"/>
                  <a:pt x="3341275" y="1844277"/>
                  <a:pt x="3346345" y="1844277"/>
                </a:cubicBezTo>
                <a:cubicBezTo>
                  <a:pt x="3346345" y="1839345"/>
                  <a:pt x="3346345" y="1839345"/>
                  <a:pt x="3346345" y="1839345"/>
                </a:cubicBezTo>
                <a:cubicBezTo>
                  <a:pt x="3346345" y="1839345"/>
                  <a:pt x="3346345" y="1839345"/>
                  <a:pt x="3346345" y="1834414"/>
                </a:cubicBezTo>
                <a:cubicBezTo>
                  <a:pt x="3346345" y="1834414"/>
                  <a:pt x="3346345" y="1834414"/>
                  <a:pt x="3346345" y="1829483"/>
                </a:cubicBezTo>
                <a:cubicBezTo>
                  <a:pt x="3346345" y="1824552"/>
                  <a:pt x="3346345" y="1819620"/>
                  <a:pt x="3341275" y="1814689"/>
                </a:cubicBezTo>
                <a:cubicBezTo>
                  <a:pt x="3341275" y="1809758"/>
                  <a:pt x="3341275" y="1804827"/>
                  <a:pt x="3341275" y="1799896"/>
                </a:cubicBezTo>
                <a:cubicBezTo>
                  <a:pt x="3341275" y="1794964"/>
                  <a:pt x="3341275" y="1794964"/>
                  <a:pt x="3341275" y="1794964"/>
                </a:cubicBezTo>
                <a:cubicBezTo>
                  <a:pt x="3336205" y="1790033"/>
                  <a:pt x="3336205" y="1790033"/>
                  <a:pt x="3336205" y="1790033"/>
                </a:cubicBezTo>
                <a:cubicBezTo>
                  <a:pt x="3320994" y="1790033"/>
                  <a:pt x="3310853" y="1790033"/>
                  <a:pt x="3305783" y="1780171"/>
                </a:cubicBezTo>
                <a:cubicBezTo>
                  <a:pt x="3295643" y="1770308"/>
                  <a:pt x="3310853" y="1760446"/>
                  <a:pt x="3331134" y="1755515"/>
                </a:cubicBezTo>
                <a:cubicBezTo>
                  <a:pt x="3331134" y="1755515"/>
                  <a:pt x="3331134" y="1750583"/>
                  <a:pt x="3331134" y="1750583"/>
                </a:cubicBezTo>
                <a:cubicBezTo>
                  <a:pt x="3331134" y="1745652"/>
                  <a:pt x="3331134" y="1745652"/>
                  <a:pt x="3331134" y="1745652"/>
                </a:cubicBezTo>
                <a:cubicBezTo>
                  <a:pt x="3326064" y="1745652"/>
                  <a:pt x="3326064" y="1740721"/>
                  <a:pt x="3326064" y="1740721"/>
                </a:cubicBezTo>
                <a:cubicBezTo>
                  <a:pt x="3320994" y="1740721"/>
                  <a:pt x="3320994" y="1740721"/>
                  <a:pt x="3320994" y="1740721"/>
                </a:cubicBezTo>
                <a:cubicBezTo>
                  <a:pt x="3320994" y="1735790"/>
                  <a:pt x="3315924" y="1735790"/>
                  <a:pt x="3315924" y="1730859"/>
                </a:cubicBezTo>
                <a:cubicBezTo>
                  <a:pt x="3310853" y="1730859"/>
                  <a:pt x="3310853" y="1730859"/>
                  <a:pt x="3305783" y="1730859"/>
                </a:cubicBezTo>
                <a:cubicBezTo>
                  <a:pt x="3305783" y="1735790"/>
                  <a:pt x="3300713" y="1735790"/>
                  <a:pt x="3295643" y="1735790"/>
                </a:cubicBezTo>
                <a:cubicBezTo>
                  <a:pt x="3295643" y="1735790"/>
                  <a:pt x="3295643" y="1740721"/>
                  <a:pt x="3300713" y="1740721"/>
                </a:cubicBezTo>
                <a:cubicBezTo>
                  <a:pt x="3295643" y="1740721"/>
                  <a:pt x="3300713" y="1740721"/>
                  <a:pt x="3295643" y="1740721"/>
                </a:cubicBezTo>
                <a:cubicBezTo>
                  <a:pt x="3290573" y="1740721"/>
                  <a:pt x="3290573" y="1745652"/>
                  <a:pt x="3295643" y="1750583"/>
                </a:cubicBezTo>
                <a:cubicBezTo>
                  <a:pt x="3295643" y="1750583"/>
                  <a:pt x="3295643" y="1750583"/>
                  <a:pt x="3290573" y="1745652"/>
                </a:cubicBezTo>
                <a:cubicBezTo>
                  <a:pt x="3290573" y="1750583"/>
                  <a:pt x="3290573" y="1750583"/>
                  <a:pt x="3290573" y="1750583"/>
                </a:cubicBezTo>
                <a:cubicBezTo>
                  <a:pt x="3285502" y="1745652"/>
                  <a:pt x="3285502" y="1750583"/>
                  <a:pt x="3285502" y="1745652"/>
                </a:cubicBezTo>
                <a:cubicBezTo>
                  <a:pt x="3280432" y="1745652"/>
                  <a:pt x="3285502" y="1745652"/>
                  <a:pt x="3280432" y="1740721"/>
                </a:cubicBezTo>
                <a:cubicBezTo>
                  <a:pt x="3290573" y="1740721"/>
                  <a:pt x="3280432" y="1735790"/>
                  <a:pt x="3290573" y="1740721"/>
                </a:cubicBezTo>
                <a:cubicBezTo>
                  <a:pt x="3290573" y="1735790"/>
                  <a:pt x="3285502" y="1735790"/>
                  <a:pt x="3285502" y="1730859"/>
                </a:cubicBezTo>
                <a:cubicBezTo>
                  <a:pt x="3300713" y="1740721"/>
                  <a:pt x="3290573" y="1720996"/>
                  <a:pt x="3300713" y="1725927"/>
                </a:cubicBezTo>
                <a:cubicBezTo>
                  <a:pt x="3300713" y="1720996"/>
                  <a:pt x="3295643" y="1720996"/>
                  <a:pt x="3295643" y="1720996"/>
                </a:cubicBezTo>
                <a:cubicBezTo>
                  <a:pt x="3295643" y="1725927"/>
                  <a:pt x="3290573" y="1725927"/>
                  <a:pt x="3290573" y="1725927"/>
                </a:cubicBezTo>
                <a:cubicBezTo>
                  <a:pt x="3290573" y="1725927"/>
                  <a:pt x="3285502" y="1725927"/>
                  <a:pt x="3285502" y="1720996"/>
                </a:cubicBezTo>
                <a:cubicBezTo>
                  <a:pt x="3280432" y="1725927"/>
                  <a:pt x="3280432" y="1730859"/>
                  <a:pt x="3275362" y="1735790"/>
                </a:cubicBezTo>
                <a:cubicBezTo>
                  <a:pt x="3270292" y="1735790"/>
                  <a:pt x="3270292" y="1735790"/>
                  <a:pt x="3265221" y="1735790"/>
                </a:cubicBezTo>
                <a:cubicBezTo>
                  <a:pt x="3270292" y="1740721"/>
                  <a:pt x="3265221" y="1735790"/>
                  <a:pt x="3265221" y="1740721"/>
                </a:cubicBezTo>
                <a:cubicBezTo>
                  <a:pt x="3260151" y="1735790"/>
                  <a:pt x="3255081" y="1735790"/>
                  <a:pt x="3255081" y="1730859"/>
                </a:cubicBezTo>
                <a:cubicBezTo>
                  <a:pt x="3250011" y="1730859"/>
                  <a:pt x="3250011" y="1735790"/>
                  <a:pt x="3250011" y="1735790"/>
                </a:cubicBezTo>
                <a:cubicBezTo>
                  <a:pt x="3250011" y="1740721"/>
                  <a:pt x="3250011" y="1740721"/>
                  <a:pt x="3250011" y="1740721"/>
                </a:cubicBezTo>
                <a:cubicBezTo>
                  <a:pt x="3244941" y="1740721"/>
                  <a:pt x="3244941" y="1740721"/>
                  <a:pt x="3244941" y="1740721"/>
                </a:cubicBezTo>
                <a:lnTo>
                  <a:pt x="3239870" y="1740721"/>
                </a:lnTo>
                <a:cubicBezTo>
                  <a:pt x="3239870" y="1745652"/>
                  <a:pt x="3239870" y="1745652"/>
                  <a:pt x="3239870" y="1745652"/>
                </a:cubicBezTo>
                <a:cubicBezTo>
                  <a:pt x="3234800" y="1745652"/>
                  <a:pt x="3239870" y="1750583"/>
                  <a:pt x="3239870" y="1750583"/>
                </a:cubicBezTo>
                <a:cubicBezTo>
                  <a:pt x="3234800" y="1745652"/>
                  <a:pt x="3234800" y="1745652"/>
                  <a:pt x="3229730" y="1745652"/>
                </a:cubicBezTo>
                <a:cubicBezTo>
                  <a:pt x="3229730" y="1745652"/>
                  <a:pt x="3229730" y="1750583"/>
                  <a:pt x="3229730" y="1750583"/>
                </a:cubicBezTo>
                <a:cubicBezTo>
                  <a:pt x="3229730" y="1755515"/>
                  <a:pt x="3224660" y="1755515"/>
                  <a:pt x="3224660" y="1755515"/>
                </a:cubicBezTo>
                <a:cubicBezTo>
                  <a:pt x="3219589" y="1755515"/>
                  <a:pt x="3219589" y="1755515"/>
                  <a:pt x="3219589" y="1755515"/>
                </a:cubicBezTo>
                <a:cubicBezTo>
                  <a:pt x="3219589" y="1755515"/>
                  <a:pt x="3214519" y="1755515"/>
                  <a:pt x="3214519" y="1750583"/>
                </a:cubicBezTo>
                <a:lnTo>
                  <a:pt x="3209449" y="1750583"/>
                </a:lnTo>
                <a:lnTo>
                  <a:pt x="3204379" y="1750583"/>
                </a:lnTo>
                <a:cubicBezTo>
                  <a:pt x="3209449" y="1755515"/>
                  <a:pt x="3204379" y="1750583"/>
                  <a:pt x="3209449" y="1750583"/>
                </a:cubicBezTo>
                <a:cubicBezTo>
                  <a:pt x="3209449" y="1760446"/>
                  <a:pt x="3209449" y="1760446"/>
                  <a:pt x="3204379" y="1760446"/>
                </a:cubicBezTo>
                <a:cubicBezTo>
                  <a:pt x="3204379" y="1755515"/>
                  <a:pt x="3209449" y="1755515"/>
                  <a:pt x="3204379" y="1755515"/>
                </a:cubicBezTo>
                <a:cubicBezTo>
                  <a:pt x="3204379" y="1750583"/>
                  <a:pt x="3199309" y="1755515"/>
                  <a:pt x="3199309" y="1750583"/>
                </a:cubicBezTo>
                <a:cubicBezTo>
                  <a:pt x="3199309" y="1750583"/>
                  <a:pt x="3204379" y="1750583"/>
                  <a:pt x="3204379" y="1755515"/>
                </a:cubicBezTo>
                <a:cubicBezTo>
                  <a:pt x="3204379" y="1760446"/>
                  <a:pt x="3204379" y="1760446"/>
                  <a:pt x="3204379" y="1760446"/>
                </a:cubicBezTo>
                <a:cubicBezTo>
                  <a:pt x="3204379" y="1765377"/>
                  <a:pt x="3204379" y="1765377"/>
                  <a:pt x="3204379" y="1765377"/>
                </a:cubicBezTo>
                <a:cubicBezTo>
                  <a:pt x="3209449" y="1780171"/>
                  <a:pt x="3209449" y="1780171"/>
                  <a:pt x="3209449" y="1780171"/>
                </a:cubicBezTo>
                <a:cubicBezTo>
                  <a:pt x="3219589" y="1804827"/>
                  <a:pt x="3219589" y="1804827"/>
                  <a:pt x="3219589" y="1804827"/>
                </a:cubicBezTo>
                <a:cubicBezTo>
                  <a:pt x="3214519" y="1799896"/>
                  <a:pt x="3214519" y="1794964"/>
                  <a:pt x="3214519" y="1794964"/>
                </a:cubicBezTo>
                <a:cubicBezTo>
                  <a:pt x="3209449" y="1794964"/>
                  <a:pt x="3209449" y="1794964"/>
                  <a:pt x="3209449" y="1790033"/>
                </a:cubicBezTo>
                <a:cubicBezTo>
                  <a:pt x="3194239" y="1785102"/>
                  <a:pt x="3184098" y="1799896"/>
                  <a:pt x="3163817" y="1799896"/>
                </a:cubicBezTo>
                <a:cubicBezTo>
                  <a:pt x="3168887" y="1799896"/>
                  <a:pt x="3168887" y="1799896"/>
                  <a:pt x="3173957" y="1799896"/>
                </a:cubicBezTo>
                <a:cubicBezTo>
                  <a:pt x="3173957" y="1799896"/>
                  <a:pt x="3168887" y="1804827"/>
                  <a:pt x="3163817" y="1804827"/>
                </a:cubicBezTo>
                <a:cubicBezTo>
                  <a:pt x="3179028" y="1814689"/>
                  <a:pt x="3179028" y="1814689"/>
                  <a:pt x="3179028" y="1814689"/>
                </a:cubicBezTo>
                <a:cubicBezTo>
                  <a:pt x="3179028" y="1814689"/>
                  <a:pt x="3184098" y="1814689"/>
                  <a:pt x="3189168" y="1814689"/>
                </a:cubicBezTo>
                <a:cubicBezTo>
                  <a:pt x="3189168" y="1814689"/>
                  <a:pt x="3184098" y="1814689"/>
                  <a:pt x="3189168" y="1819620"/>
                </a:cubicBezTo>
                <a:cubicBezTo>
                  <a:pt x="3189168" y="1819620"/>
                  <a:pt x="3189168" y="1819620"/>
                  <a:pt x="3189168" y="1824552"/>
                </a:cubicBezTo>
                <a:cubicBezTo>
                  <a:pt x="3168887" y="1824552"/>
                  <a:pt x="3163817" y="1824552"/>
                  <a:pt x="3138466" y="1824552"/>
                </a:cubicBezTo>
                <a:cubicBezTo>
                  <a:pt x="3143536" y="1819620"/>
                  <a:pt x="3148607" y="1814689"/>
                  <a:pt x="3153677" y="1814689"/>
                </a:cubicBezTo>
                <a:cubicBezTo>
                  <a:pt x="3153677" y="1819620"/>
                  <a:pt x="3153677" y="1819620"/>
                  <a:pt x="3148607" y="1819620"/>
                </a:cubicBezTo>
                <a:cubicBezTo>
                  <a:pt x="3153677" y="1819620"/>
                  <a:pt x="3153677" y="1819620"/>
                  <a:pt x="3158747" y="1819620"/>
                </a:cubicBezTo>
                <a:cubicBezTo>
                  <a:pt x="3138466" y="1770308"/>
                  <a:pt x="3138466" y="1770308"/>
                  <a:pt x="3138466" y="1770308"/>
                </a:cubicBezTo>
                <a:cubicBezTo>
                  <a:pt x="3158747" y="1794964"/>
                  <a:pt x="3158747" y="1794964"/>
                  <a:pt x="3158747" y="1794964"/>
                </a:cubicBezTo>
                <a:cubicBezTo>
                  <a:pt x="3158747" y="1790033"/>
                  <a:pt x="3163817" y="1785102"/>
                  <a:pt x="3163817" y="1785102"/>
                </a:cubicBezTo>
                <a:cubicBezTo>
                  <a:pt x="3163817" y="1780171"/>
                  <a:pt x="3168887" y="1785102"/>
                  <a:pt x="3168887" y="1785102"/>
                </a:cubicBezTo>
                <a:cubicBezTo>
                  <a:pt x="3168887" y="1785102"/>
                  <a:pt x="3168887" y="1785102"/>
                  <a:pt x="3168887" y="1790033"/>
                </a:cubicBezTo>
                <a:lnTo>
                  <a:pt x="3178013" y="1787075"/>
                </a:lnTo>
                <a:lnTo>
                  <a:pt x="3184098" y="1790033"/>
                </a:lnTo>
                <a:cubicBezTo>
                  <a:pt x="3184098" y="1790033"/>
                  <a:pt x="3184098" y="1790033"/>
                  <a:pt x="3189168" y="1790033"/>
                </a:cubicBezTo>
                <a:lnTo>
                  <a:pt x="3184098" y="1785102"/>
                </a:lnTo>
                <a:lnTo>
                  <a:pt x="3184098" y="1785102"/>
                </a:lnTo>
                <a:lnTo>
                  <a:pt x="3184098" y="1785102"/>
                </a:lnTo>
                <a:lnTo>
                  <a:pt x="3180295" y="1781404"/>
                </a:lnTo>
                <a:cubicBezTo>
                  <a:pt x="3179028" y="1780171"/>
                  <a:pt x="3179028" y="1780171"/>
                  <a:pt x="3179028" y="1780171"/>
                </a:cubicBezTo>
                <a:cubicBezTo>
                  <a:pt x="3194239" y="1780171"/>
                  <a:pt x="3194239" y="1780171"/>
                  <a:pt x="3194239" y="1780171"/>
                </a:cubicBezTo>
                <a:cubicBezTo>
                  <a:pt x="3199309" y="1775240"/>
                  <a:pt x="3199309" y="1775240"/>
                  <a:pt x="3199309" y="1775240"/>
                </a:cubicBezTo>
                <a:cubicBezTo>
                  <a:pt x="3199309" y="1775240"/>
                  <a:pt x="3204379" y="1775240"/>
                  <a:pt x="3204379" y="1775240"/>
                </a:cubicBezTo>
                <a:cubicBezTo>
                  <a:pt x="3204379" y="1770308"/>
                  <a:pt x="3204379" y="1770308"/>
                  <a:pt x="3204379" y="1770308"/>
                </a:cubicBezTo>
                <a:cubicBezTo>
                  <a:pt x="3199309" y="1770308"/>
                  <a:pt x="3199309" y="1770308"/>
                  <a:pt x="3199309" y="1775240"/>
                </a:cubicBezTo>
                <a:cubicBezTo>
                  <a:pt x="3199309" y="1770308"/>
                  <a:pt x="3199309" y="1770308"/>
                  <a:pt x="3199309" y="1770308"/>
                </a:cubicBezTo>
                <a:cubicBezTo>
                  <a:pt x="3194239" y="1770308"/>
                  <a:pt x="3194239" y="1770308"/>
                  <a:pt x="3194239" y="1770308"/>
                </a:cubicBezTo>
                <a:cubicBezTo>
                  <a:pt x="3189168" y="1775240"/>
                  <a:pt x="3189168" y="1775240"/>
                  <a:pt x="3189168" y="1775240"/>
                </a:cubicBezTo>
                <a:cubicBezTo>
                  <a:pt x="3179028" y="1770308"/>
                  <a:pt x="3179028" y="1770308"/>
                  <a:pt x="3179028" y="1770308"/>
                </a:cubicBezTo>
                <a:cubicBezTo>
                  <a:pt x="3179028" y="1770308"/>
                  <a:pt x="3179028" y="1775240"/>
                  <a:pt x="3179028" y="1775240"/>
                </a:cubicBezTo>
                <a:cubicBezTo>
                  <a:pt x="3173957" y="1775240"/>
                  <a:pt x="3173957" y="1775240"/>
                  <a:pt x="3173957" y="1775240"/>
                </a:cubicBezTo>
                <a:cubicBezTo>
                  <a:pt x="3168887" y="1770308"/>
                  <a:pt x="3168887" y="1770308"/>
                  <a:pt x="3168887" y="1770308"/>
                </a:cubicBezTo>
                <a:cubicBezTo>
                  <a:pt x="3158747" y="1760446"/>
                  <a:pt x="3158747" y="1760446"/>
                  <a:pt x="3158747" y="1760446"/>
                </a:cubicBezTo>
                <a:cubicBezTo>
                  <a:pt x="3158747" y="1760446"/>
                  <a:pt x="3158747" y="1760446"/>
                  <a:pt x="3153677" y="1760446"/>
                </a:cubicBezTo>
                <a:cubicBezTo>
                  <a:pt x="3158747" y="1770308"/>
                  <a:pt x="3158747" y="1770308"/>
                  <a:pt x="3158747" y="1770308"/>
                </a:cubicBezTo>
                <a:cubicBezTo>
                  <a:pt x="3133396" y="1765377"/>
                  <a:pt x="3133396" y="1765377"/>
                  <a:pt x="3133396" y="1765377"/>
                </a:cubicBezTo>
                <a:cubicBezTo>
                  <a:pt x="3133396" y="1755515"/>
                  <a:pt x="3133396" y="1755515"/>
                  <a:pt x="3133396" y="1755515"/>
                </a:cubicBezTo>
                <a:cubicBezTo>
                  <a:pt x="3123255" y="1725927"/>
                  <a:pt x="3123255" y="1725927"/>
                  <a:pt x="3123255" y="1725927"/>
                </a:cubicBezTo>
                <a:cubicBezTo>
                  <a:pt x="3118185" y="1725927"/>
                  <a:pt x="3118185" y="1725927"/>
                  <a:pt x="3118185" y="1725927"/>
                </a:cubicBezTo>
                <a:cubicBezTo>
                  <a:pt x="3118185" y="1725927"/>
                  <a:pt x="3118185" y="1725927"/>
                  <a:pt x="3118185" y="1720996"/>
                </a:cubicBezTo>
                <a:cubicBezTo>
                  <a:pt x="3108045" y="1716065"/>
                  <a:pt x="3108045" y="1716065"/>
                  <a:pt x="3108045" y="1716065"/>
                </a:cubicBezTo>
                <a:cubicBezTo>
                  <a:pt x="3108045" y="1711134"/>
                  <a:pt x="3113115" y="1711134"/>
                  <a:pt x="3113115" y="1706202"/>
                </a:cubicBezTo>
                <a:cubicBezTo>
                  <a:pt x="3113115" y="1701271"/>
                  <a:pt x="3113115" y="1701271"/>
                  <a:pt x="3113115" y="1701271"/>
                </a:cubicBezTo>
                <a:cubicBezTo>
                  <a:pt x="3108045" y="1701271"/>
                  <a:pt x="3108045" y="1701271"/>
                  <a:pt x="3108045" y="1701271"/>
                </a:cubicBezTo>
                <a:cubicBezTo>
                  <a:pt x="3108045" y="1706202"/>
                  <a:pt x="3108045" y="1711134"/>
                  <a:pt x="3108045" y="1711134"/>
                </a:cubicBezTo>
                <a:cubicBezTo>
                  <a:pt x="3087764" y="1691409"/>
                  <a:pt x="3087764" y="1691409"/>
                  <a:pt x="3087764" y="1691409"/>
                </a:cubicBezTo>
                <a:cubicBezTo>
                  <a:pt x="3092834" y="1686477"/>
                  <a:pt x="3092834" y="1686477"/>
                  <a:pt x="3092834" y="1686477"/>
                </a:cubicBezTo>
                <a:cubicBezTo>
                  <a:pt x="3087764" y="1686477"/>
                  <a:pt x="3087764" y="1686477"/>
                  <a:pt x="3087764" y="1686477"/>
                </a:cubicBezTo>
                <a:cubicBezTo>
                  <a:pt x="3087764" y="1681546"/>
                  <a:pt x="3087764" y="1681546"/>
                  <a:pt x="3082693" y="1676615"/>
                </a:cubicBezTo>
                <a:cubicBezTo>
                  <a:pt x="3087764" y="1676615"/>
                  <a:pt x="3087764" y="1676615"/>
                  <a:pt x="3087764" y="1671684"/>
                </a:cubicBezTo>
                <a:cubicBezTo>
                  <a:pt x="3087764" y="1671684"/>
                  <a:pt x="3087764" y="1676615"/>
                  <a:pt x="3087764" y="1676615"/>
                </a:cubicBezTo>
                <a:cubicBezTo>
                  <a:pt x="3087764" y="1676615"/>
                  <a:pt x="3092834" y="1681546"/>
                  <a:pt x="3092834" y="1681546"/>
                </a:cubicBezTo>
                <a:cubicBezTo>
                  <a:pt x="3097904" y="1681546"/>
                  <a:pt x="3097904" y="1681546"/>
                  <a:pt x="3097904" y="1676615"/>
                </a:cubicBezTo>
                <a:cubicBezTo>
                  <a:pt x="3102975" y="1676615"/>
                  <a:pt x="3097904" y="1681546"/>
                  <a:pt x="3097904" y="1681546"/>
                </a:cubicBezTo>
                <a:cubicBezTo>
                  <a:pt x="3102975" y="1681546"/>
                  <a:pt x="3102975" y="1676615"/>
                  <a:pt x="3102975" y="1676615"/>
                </a:cubicBezTo>
                <a:cubicBezTo>
                  <a:pt x="3097904" y="1671684"/>
                  <a:pt x="3097904" y="1671684"/>
                  <a:pt x="3097904" y="1671684"/>
                </a:cubicBezTo>
                <a:cubicBezTo>
                  <a:pt x="3102975" y="1666753"/>
                  <a:pt x="3102975" y="1666753"/>
                  <a:pt x="3102975" y="1666753"/>
                </a:cubicBezTo>
                <a:cubicBezTo>
                  <a:pt x="3102975" y="1661822"/>
                  <a:pt x="3102975" y="1661822"/>
                  <a:pt x="3102975" y="1661822"/>
                </a:cubicBezTo>
                <a:cubicBezTo>
                  <a:pt x="3102975" y="1651959"/>
                  <a:pt x="3097904" y="1642097"/>
                  <a:pt x="3097904" y="1632234"/>
                </a:cubicBezTo>
                <a:cubicBezTo>
                  <a:pt x="3097904" y="1627303"/>
                  <a:pt x="3097904" y="1622372"/>
                  <a:pt x="3097904" y="1617440"/>
                </a:cubicBezTo>
                <a:cubicBezTo>
                  <a:pt x="3097904" y="1612509"/>
                  <a:pt x="3102975" y="1607578"/>
                  <a:pt x="3102975" y="1607578"/>
                </a:cubicBezTo>
                <a:cubicBezTo>
                  <a:pt x="3102975" y="1592784"/>
                  <a:pt x="3108045" y="1587853"/>
                  <a:pt x="3113115" y="1582922"/>
                </a:cubicBezTo>
                <a:cubicBezTo>
                  <a:pt x="3113115" y="1582922"/>
                  <a:pt x="3113115" y="1577991"/>
                  <a:pt x="3113115" y="1577991"/>
                </a:cubicBezTo>
                <a:lnTo>
                  <a:pt x="3108045" y="1573060"/>
                </a:lnTo>
                <a:lnTo>
                  <a:pt x="3108045" y="1573060"/>
                </a:lnTo>
                <a:cubicBezTo>
                  <a:pt x="3113115" y="1573060"/>
                  <a:pt x="3113115" y="1573060"/>
                  <a:pt x="3113115" y="1573060"/>
                </a:cubicBezTo>
                <a:cubicBezTo>
                  <a:pt x="3113115" y="1573060"/>
                  <a:pt x="3108045" y="1568128"/>
                  <a:pt x="3113115" y="1563197"/>
                </a:cubicBezTo>
                <a:cubicBezTo>
                  <a:pt x="3108045" y="1558266"/>
                  <a:pt x="3108045" y="1563197"/>
                  <a:pt x="3102975" y="1563197"/>
                </a:cubicBezTo>
                <a:cubicBezTo>
                  <a:pt x="3108045" y="1558266"/>
                  <a:pt x="3102975" y="1558266"/>
                  <a:pt x="3102975" y="1553335"/>
                </a:cubicBezTo>
                <a:cubicBezTo>
                  <a:pt x="3102975" y="1548403"/>
                  <a:pt x="3108045" y="1553335"/>
                  <a:pt x="3108045" y="1548403"/>
                </a:cubicBezTo>
                <a:cubicBezTo>
                  <a:pt x="3102975" y="1553335"/>
                  <a:pt x="3108045" y="1543472"/>
                  <a:pt x="3097904" y="1538541"/>
                </a:cubicBezTo>
                <a:cubicBezTo>
                  <a:pt x="3102975" y="1533610"/>
                  <a:pt x="3097904" y="1523747"/>
                  <a:pt x="3113115" y="1513885"/>
                </a:cubicBezTo>
                <a:cubicBezTo>
                  <a:pt x="3113115" y="1513885"/>
                  <a:pt x="3108045" y="1508954"/>
                  <a:pt x="3108045" y="1508954"/>
                </a:cubicBezTo>
                <a:cubicBezTo>
                  <a:pt x="3113115" y="1508954"/>
                  <a:pt x="3113115" y="1504022"/>
                  <a:pt x="3118185" y="1504022"/>
                </a:cubicBezTo>
                <a:cubicBezTo>
                  <a:pt x="3118185" y="1504022"/>
                  <a:pt x="3118185" y="1499091"/>
                  <a:pt x="3123255" y="1499091"/>
                </a:cubicBezTo>
                <a:cubicBezTo>
                  <a:pt x="3123255" y="1499091"/>
                  <a:pt x="3128325" y="1494160"/>
                  <a:pt x="3128325" y="1494160"/>
                </a:cubicBezTo>
                <a:cubicBezTo>
                  <a:pt x="3133396" y="1489229"/>
                  <a:pt x="3143536" y="1484297"/>
                  <a:pt x="3148607" y="1484297"/>
                </a:cubicBezTo>
                <a:lnTo>
                  <a:pt x="3150128" y="1480846"/>
                </a:lnTo>
                <a:lnTo>
                  <a:pt x="3153677" y="1484297"/>
                </a:lnTo>
                <a:cubicBezTo>
                  <a:pt x="3153677" y="1484297"/>
                  <a:pt x="3153677" y="1479366"/>
                  <a:pt x="3153677" y="1479366"/>
                </a:cubicBezTo>
                <a:cubicBezTo>
                  <a:pt x="3158747" y="1484297"/>
                  <a:pt x="3153677" y="1479366"/>
                  <a:pt x="3158747" y="1484297"/>
                </a:cubicBezTo>
                <a:cubicBezTo>
                  <a:pt x="3163817" y="1489229"/>
                  <a:pt x="3163817" y="1489229"/>
                  <a:pt x="3163817" y="1489229"/>
                </a:cubicBezTo>
                <a:lnTo>
                  <a:pt x="3172113" y="1493263"/>
                </a:lnTo>
                <a:lnTo>
                  <a:pt x="3168887" y="1494160"/>
                </a:lnTo>
                <a:cubicBezTo>
                  <a:pt x="3173957" y="1494160"/>
                  <a:pt x="3173957" y="1494160"/>
                  <a:pt x="3173957" y="1494160"/>
                </a:cubicBezTo>
                <a:cubicBezTo>
                  <a:pt x="3173957" y="1494160"/>
                  <a:pt x="3173957" y="1494160"/>
                  <a:pt x="3179028" y="1494160"/>
                </a:cubicBezTo>
                <a:cubicBezTo>
                  <a:pt x="3179028" y="1494160"/>
                  <a:pt x="3184098" y="1494160"/>
                  <a:pt x="3184098" y="1494160"/>
                </a:cubicBezTo>
                <a:cubicBezTo>
                  <a:pt x="3184098" y="1494160"/>
                  <a:pt x="3184098" y="1489229"/>
                  <a:pt x="3184098" y="1489229"/>
                </a:cubicBezTo>
                <a:cubicBezTo>
                  <a:pt x="3179028" y="1484297"/>
                  <a:pt x="3179028" y="1479366"/>
                  <a:pt x="3179028" y="1474435"/>
                </a:cubicBezTo>
                <a:cubicBezTo>
                  <a:pt x="3184098" y="1474435"/>
                  <a:pt x="3189168" y="1469504"/>
                  <a:pt x="3184098" y="1474435"/>
                </a:cubicBezTo>
                <a:cubicBezTo>
                  <a:pt x="3189168" y="1474435"/>
                  <a:pt x="3189168" y="1469504"/>
                  <a:pt x="3199309" y="1469504"/>
                </a:cubicBezTo>
                <a:cubicBezTo>
                  <a:pt x="3204379" y="1459641"/>
                  <a:pt x="3194239" y="1459641"/>
                  <a:pt x="3199309" y="1454710"/>
                </a:cubicBezTo>
                <a:cubicBezTo>
                  <a:pt x="3209449" y="1459641"/>
                  <a:pt x="3224660" y="1449779"/>
                  <a:pt x="3234800" y="1449779"/>
                </a:cubicBezTo>
                <a:cubicBezTo>
                  <a:pt x="3239870" y="1449779"/>
                  <a:pt x="3234800" y="1454710"/>
                  <a:pt x="3239870" y="1454710"/>
                </a:cubicBezTo>
                <a:cubicBezTo>
                  <a:pt x="3250011" y="1449779"/>
                  <a:pt x="3250011" y="1449779"/>
                  <a:pt x="3255081" y="1444848"/>
                </a:cubicBezTo>
                <a:cubicBezTo>
                  <a:pt x="3265221" y="1449779"/>
                  <a:pt x="3265221" y="1444848"/>
                  <a:pt x="3260151" y="1439916"/>
                </a:cubicBezTo>
                <a:cubicBezTo>
                  <a:pt x="3265221" y="1439916"/>
                  <a:pt x="3270292" y="1439916"/>
                  <a:pt x="3275362" y="1439916"/>
                </a:cubicBezTo>
                <a:cubicBezTo>
                  <a:pt x="3275362" y="1439916"/>
                  <a:pt x="3285502" y="1444848"/>
                  <a:pt x="3295643" y="1449779"/>
                </a:cubicBezTo>
                <a:cubicBezTo>
                  <a:pt x="3300713" y="1449779"/>
                  <a:pt x="3305783" y="1449779"/>
                  <a:pt x="3310853" y="1454710"/>
                </a:cubicBezTo>
                <a:cubicBezTo>
                  <a:pt x="3310853" y="1449779"/>
                  <a:pt x="3310853" y="1449779"/>
                  <a:pt x="3310853" y="1444848"/>
                </a:cubicBezTo>
                <a:cubicBezTo>
                  <a:pt x="3305783" y="1434985"/>
                  <a:pt x="3310853" y="1425123"/>
                  <a:pt x="3310853" y="1420192"/>
                </a:cubicBezTo>
                <a:cubicBezTo>
                  <a:pt x="3310853" y="1410329"/>
                  <a:pt x="3315924" y="1405398"/>
                  <a:pt x="3315924" y="1400467"/>
                </a:cubicBezTo>
                <a:cubicBezTo>
                  <a:pt x="3320994" y="1395535"/>
                  <a:pt x="3320994" y="1390604"/>
                  <a:pt x="3326064" y="1390604"/>
                </a:cubicBezTo>
                <a:cubicBezTo>
                  <a:pt x="3326064" y="1385673"/>
                  <a:pt x="3320994" y="1385673"/>
                  <a:pt x="3326064" y="1385673"/>
                </a:cubicBezTo>
                <a:cubicBezTo>
                  <a:pt x="3331134" y="1390604"/>
                  <a:pt x="3331134" y="1390604"/>
                  <a:pt x="3331134" y="1390604"/>
                </a:cubicBezTo>
                <a:lnTo>
                  <a:pt x="3336205" y="1390604"/>
                </a:lnTo>
                <a:cubicBezTo>
                  <a:pt x="3336205" y="1390604"/>
                  <a:pt x="3341275" y="1395535"/>
                  <a:pt x="3341275" y="1395535"/>
                </a:cubicBezTo>
                <a:cubicBezTo>
                  <a:pt x="3338740" y="1395535"/>
                  <a:pt x="3338740" y="1395535"/>
                  <a:pt x="3339374" y="1395535"/>
                </a:cubicBezTo>
                <a:lnTo>
                  <a:pt x="3336205" y="1395535"/>
                </a:lnTo>
                <a:cubicBezTo>
                  <a:pt x="3336205" y="1395535"/>
                  <a:pt x="3336205" y="1400467"/>
                  <a:pt x="3331134" y="1395535"/>
                </a:cubicBezTo>
                <a:cubicBezTo>
                  <a:pt x="3336205" y="1400467"/>
                  <a:pt x="3336205" y="1400467"/>
                  <a:pt x="3336205" y="1400467"/>
                </a:cubicBezTo>
                <a:cubicBezTo>
                  <a:pt x="3331134" y="1400467"/>
                  <a:pt x="3331134" y="1400467"/>
                  <a:pt x="3331134" y="1400467"/>
                </a:cubicBezTo>
                <a:cubicBezTo>
                  <a:pt x="3331134" y="1400467"/>
                  <a:pt x="3331134" y="1405398"/>
                  <a:pt x="3331134" y="1405398"/>
                </a:cubicBezTo>
                <a:cubicBezTo>
                  <a:pt x="3331134" y="1405398"/>
                  <a:pt x="3331134" y="1405398"/>
                  <a:pt x="3331134" y="1410329"/>
                </a:cubicBezTo>
                <a:cubicBezTo>
                  <a:pt x="3331134" y="1415260"/>
                  <a:pt x="3331134" y="1410329"/>
                  <a:pt x="3331134" y="1415260"/>
                </a:cubicBezTo>
                <a:cubicBezTo>
                  <a:pt x="3333670" y="1417726"/>
                  <a:pt x="3333670" y="1418959"/>
                  <a:pt x="3333670" y="1420192"/>
                </a:cubicBezTo>
                <a:lnTo>
                  <a:pt x="3335035" y="1422847"/>
                </a:lnTo>
                <a:lnTo>
                  <a:pt x="3334303" y="1424506"/>
                </a:lnTo>
                <a:cubicBezTo>
                  <a:pt x="3334937" y="1426356"/>
                  <a:pt x="3336205" y="1427588"/>
                  <a:pt x="3336205" y="1425123"/>
                </a:cubicBezTo>
                <a:lnTo>
                  <a:pt x="3335035" y="1422847"/>
                </a:lnTo>
                <a:lnTo>
                  <a:pt x="3336205" y="1420192"/>
                </a:lnTo>
                <a:cubicBezTo>
                  <a:pt x="3336205" y="1420192"/>
                  <a:pt x="3336205" y="1420192"/>
                  <a:pt x="3336205" y="1415260"/>
                </a:cubicBezTo>
                <a:cubicBezTo>
                  <a:pt x="3341275" y="1415260"/>
                  <a:pt x="3341275" y="1415260"/>
                  <a:pt x="3341275" y="1415260"/>
                </a:cubicBezTo>
                <a:cubicBezTo>
                  <a:pt x="3341275" y="1415260"/>
                  <a:pt x="3351415" y="1415260"/>
                  <a:pt x="3356485" y="1410329"/>
                </a:cubicBezTo>
                <a:cubicBezTo>
                  <a:pt x="3361556" y="1410329"/>
                  <a:pt x="3366626" y="1410329"/>
                  <a:pt x="3371696" y="1410329"/>
                </a:cubicBezTo>
                <a:cubicBezTo>
                  <a:pt x="3371696" y="1410329"/>
                  <a:pt x="3381837" y="1410329"/>
                  <a:pt x="3386907" y="1410329"/>
                </a:cubicBezTo>
                <a:cubicBezTo>
                  <a:pt x="3391977" y="1410329"/>
                  <a:pt x="3391977" y="1410329"/>
                  <a:pt x="3397047" y="1410329"/>
                </a:cubicBezTo>
                <a:cubicBezTo>
                  <a:pt x="3402117" y="1405398"/>
                  <a:pt x="3407187" y="1395535"/>
                  <a:pt x="3412258" y="1395535"/>
                </a:cubicBezTo>
                <a:cubicBezTo>
                  <a:pt x="3422398" y="1385673"/>
                  <a:pt x="3432539" y="1385673"/>
                  <a:pt x="3442679" y="1395535"/>
                </a:cubicBezTo>
                <a:cubicBezTo>
                  <a:pt x="3442679" y="1390604"/>
                  <a:pt x="3442679" y="1390604"/>
                  <a:pt x="3442679" y="1390604"/>
                </a:cubicBezTo>
                <a:cubicBezTo>
                  <a:pt x="3442679" y="1390604"/>
                  <a:pt x="3447749" y="1390604"/>
                  <a:pt x="3452819" y="1390604"/>
                </a:cubicBezTo>
                <a:cubicBezTo>
                  <a:pt x="3452819" y="1390604"/>
                  <a:pt x="3452819" y="1390604"/>
                  <a:pt x="3457890" y="1390604"/>
                </a:cubicBezTo>
                <a:cubicBezTo>
                  <a:pt x="3457890" y="1395535"/>
                  <a:pt x="3457890" y="1395535"/>
                  <a:pt x="3452819" y="1395535"/>
                </a:cubicBezTo>
                <a:cubicBezTo>
                  <a:pt x="3452819" y="1395535"/>
                  <a:pt x="3452819" y="1395535"/>
                  <a:pt x="3447749" y="1395535"/>
                </a:cubicBezTo>
                <a:cubicBezTo>
                  <a:pt x="3452819" y="1400467"/>
                  <a:pt x="3457890" y="1405398"/>
                  <a:pt x="3462960" y="1415260"/>
                </a:cubicBezTo>
                <a:cubicBezTo>
                  <a:pt x="3462960" y="1420192"/>
                  <a:pt x="3462960" y="1420192"/>
                  <a:pt x="3462960" y="1420192"/>
                </a:cubicBezTo>
                <a:cubicBezTo>
                  <a:pt x="3462960" y="1420192"/>
                  <a:pt x="3457890" y="1425123"/>
                  <a:pt x="3468030" y="1425123"/>
                </a:cubicBezTo>
                <a:cubicBezTo>
                  <a:pt x="3457890" y="1425123"/>
                  <a:pt x="3457890" y="1425123"/>
                  <a:pt x="3457890" y="1430054"/>
                </a:cubicBezTo>
                <a:lnTo>
                  <a:pt x="3452819" y="1430054"/>
                </a:lnTo>
                <a:cubicBezTo>
                  <a:pt x="3452819" y="1434985"/>
                  <a:pt x="3452819" y="1434985"/>
                  <a:pt x="3452819" y="1434985"/>
                </a:cubicBezTo>
                <a:cubicBezTo>
                  <a:pt x="3457890" y="1434985"/>
                  <a:pt x="3457890" y="1434985"/>
                  <a:pt x="3457890" y="1434985"/>
                </a:cubicBezTo>
                <a:cubicBezTo>
                  <a:pt x="3457890" y="1439916"/>
                  <a:pt x="3457890" y="1439916"/>
                  <a:pt x="3457890" y="1439916"/>
                </a:cubicBezTo>
                <a:cubicBezTo>
                  <a:pt x="3457890" y="1439916"/>
                  <a:pt x="3457890" y="1439916"/>
                  <a:pt x="3452819" y="1439916"/>
                </a:cubicBezTo>
                <a:cubicBezTo>
                  <a:pt x="3447749" y="1434985"/>
                  <a:pt x="3447749" y="1434985"/>
                  <a:pt x="3447749" y="1434985"/>
                </a:cubicBezTo>
                <a:cubicBezTo>
                  <a:pt x="3447749" y="1434985"/>
                  <a:pt x="3447749" y="1434985"/>
                  <a:pt x="3442679" y="1430054"/>
                </a:cubicBezTo>
                <a:cubicBezTo>
                  <a:pt x="3442679" y="1430054"/>
                  <a:pt x="3442679" y="1434985"/>
                  <a:pt x="3442679" y="1434985"/>
                </a:cubicBezTo>
                <a:cubicBezTo>
                  <a:pt x="3442679" y="1434985"/>
                  <a:pt x="3447749" y="1434985"/>
                  <a:pt x="3447749" y="1439916"/>
                </a:cubicBezTo>
                <a:cubicBezTo>
                  <a:pt x="3452819" y="1439916"/>
                  <a:pt x="3452819" y="1439916"/>
                  <a:pt x="3452819" y="1439916"/>
                </a:cubicBezTo>
                <a:cubicBezTo>
                  <a:pt x="3452819" y="1444848"/>
                  <a:pt x="3452819" y="1444848"/>
                  <a:pt x="3452819" y="1444848"/>
                </a:cubicBezTo>
                <a:cubicBezTo>
                  <a:pt x="3457890" y="1444848"/>
                  <a:pt x="3457890" y="1444848"/>
                  <a:pt x="3457890" y="1444848"/>
                </a:cubicBezTo>
                <a:cubicBezTo>
                  <a:pt x="3452819" y="1444848"/>
                  <a:pt x="3452819" y="1444848"/>
                  <a:pt x="3452819" y="1449779"/>
                </a:cubicBezTo>
                <a:cubicBezTo>
                  <a:pt x="3452819" y="1449779"/>
                  <a:pt x="3457890" y="1449779"/>
                  <a:pt x="3457890" y="1449779"/>
                </a:cubicBezTo>
                <a:cubicBezTo>
                  <a:pt x="3457890" y="1449779"/>
                  <a:pt x="3462960" y="1449779"/>
                  <a:pt x="3462960" y="1449779"/>
                </a:cubicBezTo>
                <a:cubicBezTo>
                  <a:pt x="3462960" y="1449779"/>
                  <a:pt x="3462960" y="1449779"/>
                  <a:pt x="3468030" y="1449779"/>
                </a:cubicBezTo>
                <a:cubicBezTo>
                  <a:pt x="3462960" y="1449779"/>
                  <a:pt x="3462960" y="1449779"/>
                  <a:pt x="3462960" y="1454710"/>
                </a:cubicBezTo>
                <a:cubicBezTo>
                  <a:pt x="3462960" y="1454710"/>
                  <a:pt x="3457890" y="1454710"/>
                  <a:pt x="3457890" y="1454710"/>
                </a:cubicBezTo>
                <a:cubicBezTo>
                  <a:pt x="3457890" y="1459641"/>
                  <a:pt x="3457890" y="1454710"/>
                  <a:pt x="3462960" y="1459641"/>
                </a:cubicBezTo>
                <a:cubicBezTo>
                  <a:pt x="3462960" y="1454710"/>
                  <a:pt x="3462960" y="1454710"/>
                  <a:pt x="3462960" y="1454710"/>
                </a:cubicBezTo>
                <a:cubicBezTo>
                  <a:pt x="3468030" y="1454710"/>
                  <a:pt x="3468030" y="1454710"/>
                  <a:pt x="3468030" y="1459641"/>
                </a:cubicBezTo>
                <a:cubicBezTo>
                  <a:pt x="3468030" y="1454710"/>
                  <a:pt x="3468030" y="1454710"/>
                  <a:pt x="3468030" y="1454710"/>
                </a:cubicBezTo>
                <a:cubicBezTo>
                  <a:pt x="3468030" y="1449779"/>
                  <a:pt x="3468030" y="1449779"/>
                  <a:pt x="3473101" y="1449779"/>
                </a:cubicBezTo>
                <a:cubicBezTo>
                  <a:pt x="3468030" y="1449779"/>
                  <a:pt x="3468030" y="1449779"/>
                  <a:pt x="3468030" y="1449779"/>
                </a:cubicBezTo>
                <a:cubicBezTo>
                  <a:pt x="3462960" y="1449779"/>
                  <a:pt x="3462960" y="1449779"/>
                  <a:pt x="3462960" y="1444848"/>
                </a:cubicBezTo>
                <a:cubicBezTo>
                  <a:pt x="3457890" y="1444848"/>
                  <a:pt x="3457890" y="1444848"/>
                  <a:pt x="3457890" y="1444848"/>
                </a:cubicBezTo>
                <a:cubicBezTo>
                  <a:pt x="3457890" y="1439916"/>
                  <a:pt x="3457890" y="1439916"/>
                  <a:pt x="3457890" y="1439916"/>
                </a:cubicBezTo>
                <a:cubicBezTo>
                  <a:pt x="3462960" y="1439916"/>
                  <a:pt x="3462960" y="1439916"/>
                  <a:pt x="3462960" y="1439916"/>
                </a:cubicBezTo>
                <a:cubicBezTo>
                  <a:pt x="3462960" y="1434985"/>
                  <a:pt x="3468030" y="1430054"/>
                  <a:pt x="3473101" y="1430054"/>
                </a:cubicBezTo>
                <a:cubicBezTo>
                  <a:pt x="3473101" y="1434985"/>
                  <a:pt x="3473101" y="1434985"/>
                  <a:pt x="3473101" y="1434985"/>
                </a:cubicBezTo>
                <a:cubicBezTo>
                  <a:pt x="3473101" y="1439916"/>
                  <a:pt x="3473101" y="1439916"/>
                  <a:pt x="3473101" y="1439916"/>
                </a:cubicBezTo>
                <a:cubicBezTo>
                  <a:pt x="3473101" y="1439916"/>
                  <a:pt x="3478171" y="1444848"/>
                  <a:pt x="3478171" y="1444848"/>
                </a:cubicBezTo>
                <a:cubicBezTo>
                  <a:pt x="3478171" y="1444848"/>
                  <a:pt x="3483241" y="1449779"/>
                  <a:pt x="3483241" y="1449779"/>
                </a:cubicBezTo>
                <a:lnTo>
                  <a:pt x="3486410" y="1449779"/>
                </a:lnTo>
                <a:cubicBezTo>
                  <a:pt x="3485776" y="1449779"/>
                  <a:pt x="3485776" y="1449779"/>
                  <a:pt x="3488311" y="1449779"/>
                </a:cubicBezTo>
                <a:cubicBezTo>
                  <a:pt x="3488311" y="1454710"/>
                  <a:pt x="3488311" y="1454710"/>
                  <a:pt x="3488311" y="1454710"/>
                </a:cubicBezTo>
                <a:cubicBezTo>
                  <a:pt x="3488311" y="1454710"/>
                  <a:pt x="3488311" y="1459641"/>
                  <a:pt x="3488311" y="1459641"/>
                </a:cubicBezTo>
                <a:cubicBezTo>
                  <a:pt x="3493381" y="1459641"/>
                  <a:pt x="3493381" y="1454710"/>
                  <a:pt x="3493381" y="1454710"/>
                </a:cubicBezTo>
                <a:lnTo>
                  <a:pt x="3493381" y="1459641"/>
                </a:lnTo>
                <a:cubicBezTo>
                  <a:pt x="3493381" y="1464573"/>
                  <a:pt x="3493381" y="1464573"/>
                  <a:pt x="3493381" y="1464573"/>
                </a:cubicBezTo>
                <a:cubicBezTo>
                  <a:pt x="3493381" y="1464573"/>
                  <a:pt x="3498451" y="1464573"/>
                  <a:pt x="3498451" y="1464573"/>
                </a:cubicBezTo>
                <a:cubicBezTo>
                  <a:pt x="3493381" y="1464573"/>
                  <a:pt x="3503522" y="1464573"/>
                  <a:pt x="3508592" y="1469504"/>
                </a:cubicBezTo>
                <a:cubicBezTo>
                  <a:pt x="3508592" y="1469504"/>
                  <a:pt x="3508592" y="1474435"/>
                  <a:pt x="3513662" y="1474435"/>
                </a:cubicBezTo>
                <a:cubicBezTo>
                  <a:pt x="3508592" y="1479366"/>
                  <a:pt x="3503522" y="1479366"/>
                  <a:pt x="3498451" y="1479366"/>
                </a:cubicBezTo>
                <a:cubicBezTo>
                  <a:pt x="3503522" y="1479366"/>
                  <a:pt x="3503522" y="1484297"/>
                  <a:pt x="3503522" y="1489229"/>
                </a:cubicBezTo>
                <a:cubicBezTo>
                  <a:pt x="3508592" y="1484297"/>
                  <a:pt x="3518733" y="1494160"/>
                  <a:pt x="3523803" y="1489229"/>
                </a:cubicBezTo>
                <a:cubicBezTo>
                  <a:pt x="3523803" y="1494160"/>
                  <a:pt x="3528873" y="1499091"/>
                  <a:pt x="3523803" y="1504022"/>
                </a:cubicBezTo>
                <a:cubicBezTo>
                  <a:pt x="3523803" y="1508954"/>
                  <a:pt x="3523803" y="1508954"/>
                  <a:pt x="3528873" y="1504022"/>
                </a:cubicBezTo>
                <a:cubicBezTo>
                  <a:pt x="3528873" y="1499091"/>
                  <a:pt x="3528873" y="1499091"/>
                  <a:pt x="3528873" y="1494160"/>
                </a:cubicBezTo>
                <a:cubicBezTo>
                  <a:pt x="3533943" y="1494160"/>
                  <a:pt x="3533943" y="1499091"/>
                  <a:pt x="3539013" y="1504022"/>
                </a:cubicBezTo>
                <a:cubicBezTo>
                  <a:pt x="3544083" y="1499091"/>
                  <a:pt x="3533943" y="1508954"/>
                  <a:pt x="3544083" y="1508954"/>
                </a:cubicBezTo>
                <a:cubicBezTo>
                  <a:pt x="3544083" y="1499091"/>
                  <a:pt x="3539013" y="1494160"/>
                  <a:pt x="3533943" y="1484297"/>
                </a:cubicBezTo>
                <a:cubicBezTo>
                  <a:pt x="3539013" y="1489229"/>
                  <a:pt x="3539013" y="1484297"/>
                  <a:pt x="3539013" y="1479366"/>
                </a:cubicBezTo>
                <a:cubicBezTo>
                  <a:pt x="3544083" y="1484297"/>
                  <a:pt x="3544083" y="1494160"/>
                  <a:pt x="3549154" y="1489229"/>
                </a:cubicBezTo>
                <a:cubicBezTo>
                  <a:pt x="3554224" y="1499091"/>
                  <a:pt x="3544083" y="1508954"/>
                  <a:pt x="3554224" y="1504022"/>
                </a:cubicBezTo>
                <a:cubicBezTo>
                  <a:pt x="3549154" y="1508954"/>
                  <a:pt x="3564365" y="1513885"/>
                  <a:pt x="3559294" y="1518816"/>
                </a:cubicBezTo>
                <a:cubicBezTo>
                  <a:pt x="3564365" y="1518816"/>
                  <a:pt x="3569435" y="1513885"/>
                  <a:pt x="3574505" y="1513885"/>
                </a:cubicBezTo>
                <a:cubicBezTo>
                  <a:pt x="3569435" y="1518816"/>
                  <a:pt x="3569435" y="1523747"/>
                  <a:pt x="3564365" y="1523747"/>
                </a:cubicBezTo>
                <a:cubicBezTo>
                  <a:pt x="3569435" y="1533610"/>
                  <a:pt x="3564365" y="1533610"/>
                  <a:pt x="3564365" y="1543472"/>
                </a:cubicBezTo>
                <a:cubicBezTo>
                  <a:pt x="3564365" y="1548403"/>
                  <a:pt x="3554224" y="1538541"/>
                  <a:pt x="3554224" y="1548403"/>
                </a:cubicBezTo>
                <a:cubicBezTo>
                  <a:pt x="3554224" y="1548403"/>
                  <a:pt x="3554224" y="1543472"/>
                  <a:pt x="3549154" y="1538541"/>
                </a:cubicBezTo>
                <a:cubicBezTo>
                  <a:pt x="3554224" y="1538541"/>
                  <a:pt x="3559294" y="1538541"/>
                  <a:pt x="3559294" y="1538541"/>
                </a:cubicBezTo>
                <a:cubicBezTo>
                  <a:pt x="3564365" y="1538541"/>
                  <a:pt x="3554224" y="1533610"/>
                  <a:pt x="3549154" y="1533610"/>
                </a:cubicBezTo>
                <a:cubicBezTo>
                  <a:pt x="3549154" y="1528679"/>
                  <a:pt x="3554224" y="1528679"/>
                  <a:pt x="3554224" y="1528679"/>
                </a:cubicBezTo>
                <a:cubicBezTo>
                  <a:pt x="3554224" y="1523747"/>
                  <a:pt x="3554224" y="1533610"/>
                  <a:pt x="3559294" y="1528679"/>
                </a:cubicBezTo>
                <a:cubicBezTo>
                  <a:pt x="3554224" y="1523747"/>
                  <a:pt x="3549154" y="1508954"/>
                  <a:pt x="3539013" y="1508954"/>
                </a:cubicBezTo>
                <a:cubicBezTo>
                  <a:pt x="3539013" y="1513885"/>
                  <a:pt x="3533943" y="1513885"/>
                  <a:pt x="3533943" y="1518816"/>
                </a:cubicBezTo>
                <a:cubicBezTo>
                  <a:pt x="3533943" y="1518816"/>
                  <a:pt x="3539013" y="1513885"/>
                  <a:pt x="3539013" y="1518816"/>
                </a:cubicBezTo>
                <a:lnTo>
                  <a:pt x="3539013" y="1523747"/>
                </a:lnTo>
                <a:cubicBezTo>
                  <a:pt x="3533943" y="1523747"/>
                  <a:pt x="3533943" y="1528679"/>
                  <a:pt x="3533943" y="1528679"/>
                </a:cubicBezTo>
                <a:cubicBezTo>
                  <a:pt x="3528873" y="1533610"/>
                  <a:pt x="3523803" y="1533610"/>
                  <a:pt x="3528873" y="1538541"/>
                </a:cubicBezTo>
                <a:cubicBezTo>
                  <a:pt x="3533943" y="1538541"/>
                  <a:pt x="3528873" y="1533610"/>
                  <a:pt x="3533943" y="1533610"/>
                </a:cubicBezTo>
                <a:cubicBezTo>
                  <a:pt x="3539013" y="1533610"/>
                  <a:pt x="3533943" y="1543472"/>
                  <a:pt x="3539013" y="1548403"/>
                </a:cubicBezTo>
                <a:cubicBezTo>
                  <a:pt x="3539013" y="1548403"/>
                  <a:pt x="3544083" y="1543472"/>
                  <a:pt x="3544083" y="1538541"/>
                </a:cubicBezTo>
                <a:cubicBezTo>
                  <a:pt x="3549154" y="1548403"/>
                  <a:pt x="3554224" y="1558266"/>
                  <a:pt x="3559294" y="1568128"/>
                </a:cubicBezTo>
                <a:cubicBezTo>
                  <a:pt x="3549154" y="1573060"/>
                  <a:pt x="3564365" y="1577991"/>
                  <a:pt x="3554224" y="1582922"/>
                </a:cubicBezTo>
                <a:cubicBezTo>
                  <a:pt x="3549154" y="1577991"/>
                  <a:pt x="3549154" y="1577991"/>
                  <a:pt x="3554224" y="1577991"/>
                </a:cubicBezTo>
                <a:cubicBezTo>
                  <a:pt x="3549154" y="1577991"/>
                  <a:pt x="3549154" y="1582922"/>
                  <a:pt x="3549154" y="1582922"/>
                </a:cubicBezTo>
                <a:cubicBezTo>
                  <a:pt x="3544083" y="1582922"/>
                  <a:pt x="3544083" y="1587853"/>
                  <a:pt x="3539013" y="1592784"/>
                </a:cubicBezTo>
                <a:lnTo>
                  <a:pt x="3540280" y="1597715"/>
                </a:lnTo>
                <a:lnTo>
                  <a:pt x="3533943" y="1592784"/>
                </a:lnTo>
                <a:cubicBezTo>
                  <a:pt x="3539013" y="1592784"/>
                  <a:pt x="3539013" y="1587853"/>
                  <a:pt x="3533943" y="1587853"/>
                </a:cubicBezTo>
                <a:lnTo>
                  <a:pt x="3532773" y="1585577"/>
                </a:lnTo>
                <a:lnTo>
                  <a:pt x="3533943" y="1582922"/>
                </a:lnTo>
                <a:lnTo>
                  <a:pt x="3531408" y="1582922"/>
                </a:lnTo>
                <a:lnTo>
                  <a:pt x="3528873" y="1577991"/>
                </a:lnTo>
                <a:cubicBezTo>
                  <a:pt x="3528873" y="1577991"/>
                  <a:pt x="3528873" y="1582922"/>
                  <a:pt x="3523803" y="1582922"/>
                </a:cubicBezTo>
                <a:lnTo>
                  <a:pt x="3531408" y="1582922"/>
                </a:lnTo>
                <a:lnTo>
                  <a:pt x="3532773" y="1585577"/>
                </a:lnTo>
                <a:lnTo>
                  <a:pt x="3532042" y="1587237"/>
                </a:lnTo>
                <a:cubicBezTo>
                  <a:pt x="3531408" y="1587853"/>
                  <a:pt x="3531408" y="1587853"/>
                  <a:pt x="3533943" y="1587853"/>
                </a:cubicBezTo>
                <a:cubicBezTo>
                  <a:pt x="3528873" y="1592784"/>
                  <a:pt x="3523803" y="1597716"/>
                  <a:pt x="3523803" y="1597716"/>
                </a:cubicBezTo>
                <a:cubicBezTo>
                  <a:pt x="3518733" y="1597716"/>
                  <a:pt x="3518733" y="1597716"/>
                  <a:pt x="3513662" y="1597716"/>
                </a:cubicBezTo>
                <a:cubicBezTo>
                  <a:pt x="3513662" y="1602647"/>
                  <a:pt x="3513662" y="1607578"/>
                  <a:pt x="3513662" y="1612509"/>
                </a:cubicBezTo>
                <a:cubicBezTo>
                  <a:pt x="3518733" y="1607578"/>
                  <a:pt x="3518733" y="1607578"/>
                  <a:pt x="3518733" y="1607578"/>
                </a:cubicBezTo>
                <a:lnTo>
                  <a:pt x="3528873" y="1607578"/>
                </a:lnTo>
                <a:cubicBezTo>
                  <a:pt x="3528873" y="1612509"/>
                  <a:pt x="3523803" y="1612509"/>
                  <a:pt x="3518733" y="1617440"/>
                </a:cubicBezTo>
                <a:cubicBezTo>
                  <a:pt x="3523803" y="1622372"/>
                  <a:pt x="3523803" y="1622372"/>
                  <a:pt x="3523803" y="1627303"/>
                </a:cubicBezTo>
                <a:cubicBezTo>
                  <a:pt x="3528873" y="1622372"/>
                  <a:pt x="3523803" y="1622372"/>
                  <a:pt x="3528873" y="1617440"/>
                </a:cubicBezTo>
                <a:cubicBezTo>
                  <a:pt x="3528873" y="1622372"/>
                  <a:pt x="3533943" y="1622372"/>
                  <a:pt x="3533943" y="1622372"/>
                </a:cubicBezTo>
                <a:cubicBezTo>
                  <a:pt x="3528873" y="1627303"/>
                  <a:pt x="3528873" y="1627303"/>
                  <a:pt x="3523803" y="1632234"/>
                </a:cubicBezTo>
                <a:cubicBezTo>
                  <a:pt x="3528873" y="1632234"/>
                  <a:pt x="3528873" y="1627303"/>
                  <a:pt x="3528873" y="1632234"/>
                </a:cubicBezTo>
                <a:cubicBezTo>
                  <a:pt x="3528873" y="1637165"/>
                  <a:pt x="3523803" y="1637165"/>
                  <a:pt x="3523803" y="1637165"/>
                </a:cubicBezTo>
                <a:cubicBezTo>
                  <a:pt x="3518733" y="1642097"/>
                  <a:pt x="3518733" y="1637165"/>
                  <a:pt x="3518733" y="1642097"/>
                </a:cubicBezTo>
                <a:cubicBezTo>
                  <a:pt x="3518733" y="1637165"/>
                  <a:pt x="3518733" y="1632234"/>
                  <a:pt x="3518733" y="1627303"/>
                </a:cubicBezTo>
                <a:cubicBezTo>
                  <a:pt x="3513662" y="1632234"/>
                  <a:pt x="3513662" y="1632234"/>
                  <a:pt x="3513662" y="1632234"/>
                </a:cubicBezTo>
                <a:cubicBezTo>
                  <a:pt x="3513662" y="1637165"/>
                  <a:pt x="3513662" y="1642097"/>
                  <a:pt x="3513662" y="1647028"/>
                </a:cubicBezTo>
                <a:cubicBezTo>
                  <a:pt x="3513662" y="1647028"/>
                  <a:pt x="3518733" y="1647028"/>
                  <a:pt x="3523803" y="1642097"/>
                </a:cubicBezTo>
                <a:cubicBezTo>
                  <a:pt x="3523803" y="1642097"/>
                  <a:pt x="3523803" y="1647028"/>
                  <a:pt x="3528873" y="1642097"/>
                </a:cubicBezTo>
                <a:lnTo>
                  <a:pt x="3539013" y="1642097"/>
                </a:lnTo>
                <a:cubicBezTo>
                  <a:pt x="3539013" y="1637165"/>
                  <a:pt x="3539013" y="1637165"/>
                  <a:pt x="3544083" y="1637165"/>
                </a:cubicBezTo>
                <a:cubicBezTo>
                  <a:pt x="3544083" y="1637165"/>
                  <a:pt x="3544083" y="1632234"/>
                  <a:pt x="3544083" y="1632234"/>
                </a:cubicBezTo>
                <a:cubicBezTo>
                  <a:pt x="3549154" y="1637165"/>
                  <a:pt x="3549154" y="1637165"/>
                  <a:pt x="3549154" y="1642097"/>
                </a:cubicBezTo>
                <a:cubicBezTo>
                  <a:pt x="3554224" y="1642097"/>
                  <a:pt x="3554224" y="1642097"/>
                  <a:pt x="3559294" y="1642097"/>
                </a:cubicBezTo>
                <a:cubicBezTo>
                  <a:pt x="3559294" y="1642097"/>
                  <a:pt x="3569435" y="1642097"/>
                  <a:pt x="3569435" y="1647028"/>
                </a:cubicBezTo>
                <a:cubicBezTo>
                  <a:pt x="3569435" y="1642097"/>
                  <a:pt x="3574505" y="1642097"/>
                  <a:pt x="3574505" y="1642097"/>
                </a:cubicBezTo>
                <a:cubicBezTo>
                  <a:pt x="3564365" y="1637165"/>
                  <a:pt x="3554224" y="1632234"/>
                  <a:pt x="3549154" y="1632234"/>
                </a:cubicBezTo>
                <a:cubicBezTo>
                  <a:pt x="3549154" y="1627303"/>
                  <a:pt x="3544083" y="1622372"/>
                  <a:pt x="3544083" y="1622372"/>
                </a:cubicBezTo>
                <a:cubicBezTo>
                  <a:pt x="3549154" y="1617440"/>
                  <a:pt x="3544083" y="1617440"/>
                  <a:pt x="3554224" y="1612509"/>
                </a:cubicBezTo>
                <a:cubicBezTo>
                  <a:pt x="3549154" y="1617440"/>
                  <a:pt x="3549154" y="1622372"/>
                  <a:pt x="3554224" y="1617440"/>
                </a:cubicBezTo>
                <a:cubicBezTo>
                  <a:pt x="3554224" y="1622372"/>
                  <a:pt x="3554224" y="1622372"/>
                  <a:pt x="3554224" y="1627303"/>
                </a:cubicBezTo>
                <a:cubicBezTo>
                  <a:pt x="3554224" y="1627303"/>
                  <a:pt x="3559294" y="1627303"/>
                  <a:pt x="3559294" y="1627303"/>
                </a:cubicBezTo>
                <a:cubicBezTo>
                  <a:pt x="3564365" y="1627303"/>
                  <a:pt x="3564365" y="1627303"/>
                  <a:pt x="3564365" y="1622372"/>
                </a:cubicBezTo>
                <a:cubicBezTo>
                  <a:pt x="3569435" y="1622372"/>
                  <a:pt x="3564365" y="1627303"/>
                  <a:pt x="3569435" y="1627303"/>
                </a:cubicBezTo>
                <a:cubicBezTo>
                  <a:pt x="3569435" y="1627303"/>
                  <a:pt x="3569435" y="1632234"/>
                  <a:pt x="3564365" y="1632234"/>
                </a:cubicBezTo>
                <a:cubicBezTo>
                  <a:pt x="3564365" y="1642097"/>
                  <a:pt x="3579575" y="1632234"/>
                  <a:pt x="3584645" y="1632234"/>
                </a:cubicBezTo>
                <a:cubicBezTo>
                  <a:pt x="3579575" y="1637165"/>
                  <a:pt x="3579575" y="1642097"/>
                  <a:pt x="3579575" y="1647028"/>
                </a:cubicBezTo>
                <a:cubicBezTo>
                  <a:pt x="3579575" y="1647028"/>
                  <a:pt x="3584645" y="1651959"/>
                  <a:pt x="3584645" y="1651959"/>
                </a:cubicBezTo>
                <a:cubicBezTo>
                  <a:pt x="3584645" y="1647028"/>
                  <a:pt x="3584645" y="1647028"/>
                  <a:pt x="3584645" y="1647028"/>
                </a:cubicBezTo>
                <a:cubicBezTo>
                  <a:pt x="3584645" y="1647028"/>
                  <a:pt x="3589715" y="1647028"/>
                  <a:pt x="3589715" y="1647028"/>
                </a:cubicBezTo>
                <a:cubicBezTo>
                  <a:pt x="3589715" y="1642097"/>
                  <a:pt x="3584645" y="1642097"/>
                  <a:pt x="3584645" y="1642097"/>
                </a:cubicBezTo>
                <a:cubicBezTo>
                  <a:pt x="3589715" y="1637165"/>
                  <a:pt x="3589715" y="1642097"/>
                  <a:pt x="3589715" y="1642097"/>
                </a:cubicBezTo>
                <a:cubicBezTo>
                  <a:pt x="3599856" y="1637165"/>
                  <a:pt x="3604926" y="1632234"/>
                  <a:pt x="3609997" y="1627303"/>
                </a:cubicBezTo>
                <a:cubicBezTo>
                  <a:pt x="3609997" y="1627303"/>
                  <a:pt x="3604926" y="1627303"/>
                  <a:pt x="3604926" y="1627303"/>
                </a:cubicBezTo>
                <a:cubicBezTo>
                  <a:pt x="3599856" y="1622372"/>
                  <a:pt x="3599856" y="1622372"/>
                  <a:pt x="3604926" y="1622372"/>
                </a:cubicBezTo>
                <a:cubicBezTo>
                  <a:pt x="3609997" y="1622372"/>
                  <a:pt x="3609997" y="1622372"/>
                  <a:pt x="3615067" y="1627303"/>
                </a:cubicBezTo>
                <a:cubicBezTo>
                  <a:pt x="3640418" y="1607578"/>
                  <a:pt x="3670839" y="1592784"/>
                  <a:pt x="3691120" y="1582922"/>
                </a:cubicBezTo>
                <a:cubicBezTo>
                  <a:pt x="3731682" y="1568128"/>
                  <a:pt x="3736752" y="1568128"/>
                  <a:pt x="3731682" y="1573060"/>
                </a:cubicBezTo>
                <a:cubicBezTo>
                  <a:pt x="3731682" y="1573060"/>
                  <a:pt x="3731682" y="1573060"/>
                  <a:pt x="3736752" y="1573060"/>
                </a:cubicBezTo>
                <a:cubicBezTo>
                  <a:pt x="3736752" y="1573060"/>
                  <a:pt x="3741822" y="1573060"/>
                  <a:pt x="3746892" y="1568128"/>
                </a:cubicBezTo>
                <a:cubicBezTo>
                  <a:pt x="3751963" y="1568128"/>
                  <a:pt x="3751963" y="1568128"/>
                  <a:pt x="3757033" y="1568128"/>
                </a:cubicBezTo>
                <a:cubicBezTo>
                  <a:pt x="3762103" y="1568128"/>
                  <a:pt x="3762103" y="1568128"/>
                  <a:pt x="3762103" y="1568128"/>
                </a:cubicBezTo>
                <a:cubicBezTo>
                  <a:pt x="3767173" y="1568128"/>
                  <a:pt x="3772243" y="1568128"/>
                  <a:pt x="3772243" y="1563197"/>
                </a:cubicBezTo>
                <a:cubicBezTo>
                  <a:pt x="3772243" y="1563197"/>
                  <a:pt x="3777314" y="1563197"/>
                  <a:pt x="3777314" y="1563197"/>
                </a:cubicBezTo>
                <a:cubicBezTo>
                  <a:pt x="3782384" y="1563197"/>
                  <a:pt x="3782384" y="1563197"/>
                  <a:pt x="3782384" y="1563197"/>
                </a:cubicBezTo>
                <a:cubicBezTo>
                  <a:pt x="3787454" y="1558266"/>
                  <a:pt x="3787454" y="1558266"/>
                  <a:pt x="3787454" y="1553335"/>
                </a:cubicBezTo>
                <a:cubicBezTo>
                  <a:pt x="3787454" y="1553335"/>
                  <a:pt x="3787454" y="1548403"/>
                  <a:pt x="3787454" y="1538541"/>
                </a:cubicBezTo>
                <a:cubicBezTo>
                  <a:pt x="3792524" y="1538541"/>
                  <a:pt x="3792524" y="1538541"/>
                  <a:pt x="3792524" y="1533610"/>
                </a:cubicBezTo>
                <a:cubicBezTo>
                  <a:pt x="3787454" y="1533610"/>
                  <a:pt x="3787454" y="1533610"/>
                  <a:pt x="3787454" y="1533610"/>
                </a:cubicBezTo>
                <a:cubicBezTo>
                  <a:pt x="3777314" y="1528679"/>
                  <a:pt x="3777314" y="1528679"/>
                  <a:pt x="3777314" y="1528679"/>
                </a:cubicBezTo>
                <a:cubicBezTo>
                  <a:pt x="3772243" y="1528679"/>
                  <a:pt x="3772243" y="1528679"/>
                  <a:pt x="3767173" y="1528679"/>
                </a:cubicBezTo>
                <a:cubicBezTo>
                  <a:pt x="3746892" y="1523747"/>
                  <a:pt x="3711401" y="1504022"/>
                  <a:pt x="3686050" y="1474435"/>
                </a:cubicBezTo>
                <a:cubicBezTo>
                  <a:pt x="3673375" y="1457176"/>
                  <a:pt x="3661967" y="1436218"/>
                  <a:pt x="3653727" y="1412795"/>
                </a:cubicBezTo>
                <a:lnTo>
                  <a:pt x="3650820" y="1396100"/>
                </a:lnTo>
                <a:lnTo>
                  <a:pt x="3659431" y="1414644"/>
                </a:lnTo>
                <a:cubicBezTo>
                  <a:pt x="3663234" y="1422657"/>
                  <a:pt x="3668304" y="1432520"/>
                  <a:pt x="3675909" y="1444848"/>
                </a:cubicBezTo>
                <a:cubicBezTo>
                  <a:pt x="3660699" y="1420192"/>
                  <a:pt x="3650558" y="1390604"/>
                  <a:pt x="3645488" y="1356086"/>
                </a:cubicBezTo>
                <a:cubicBezTo>
                  <a:pt x="3645488" y="1326498"/>
                  <a:pt x="3650558" y="1291980"/>
                  <a:pt x="3660699" y="1267324"/>
                </a:cubicBezTo>
                <a:cubicBezTo>
                  <a:pt x="3686050" y="1213080"/>
                  <a:pt x="3731682" y="1173631"/>
                  <a:pt x="3772243" y="1153906"/>
                </a:cubicBezTo>
                <a:cubicBezTo>
                  <a:pt x="3787454" y="1144043"/>
                  <a:pt x="3802665" y="1139112"/>
                  <a:pt x="3822946" y="1129250"/>
                </a:cubicBezTo>
                <a:cubicBezTo>
                  <a:pt x="3833086" y="1124318"/>
                  <a:pt x="3843227" y="1119387"/>
                  <a:pt x="3848297" y="1114456"/>
                </a:cubicBezTo>
                <a:cubicBezTo>
                  <a:pt x="3853367" y="1114456"/>
                  <a:pt x="3858437" y="1109525"/>
                  <a:pt x="3863507" y="1109525"/>
                </a:cubicBezTo>
                <a:cubicBezTo>
                  <a:pt x="3868577" y="1104594"/>
                  <a:pt x="3863507" y="1104594"/>
                  <a:pt x="3868577" y="1104594"/>
                </a:cubicBezTo>
                <a:cubicBezTo>
                  <a:pt x="3873648" y="1099662"/>
                  <a:pt x="3873648" y="1099662"/>
                  <a:pt x="3878718" y="1094731"/>
                </a:cubicBezTo>
                <a:cubicBezTo>
                  <a:pt x="3878718" y="1094731"/>
                  <a:pt x="3878718" y="1094731"/>
                  <a:pt x="3878718" y="1089800"/>
                </a:cubicBezTo>
                <a:cubicBezTo>
                  <a:pt x="3883788" y="1089800"/>
                  <a:pt x="3883788" y="1089800"/>
                  <a:pt x="3883788" y="1084869"/>
                </a:cubicBezTo>
                <a:cubicBezTo>
                  <a:pt x="3888859" y="1084869"/>
                  <a:pt x="3888859" y="1084869"/>
                  <a:pt x="3888859" y="1084869"/>
                </a:cubicBezTo>
                <a:cubicBezTo>
                  <a:pt x="3888859" y="1089800"/>
                  <a:pt x="3888859" y="1089800"/>
                  <a:pt x="3883788" y="1094731"/>
                </a:cubicBezTo>
                <a:cubicBezTo>
                  <a:pt x="3883788" y="1099662"/>
                  <a:pt x="3878718" y="1104594"/>
                  <a:pt x="3868577" y="1109525"/>
                </a:cubicBezTo>
                <a:cubicBezTo>
                  <a:pt x="3843227" y="1119387"/>
                  <a:pt x="3812805" y="1134181"/>
                  <a:pt x="3787454" y="1148974"/>
                </a:cubicBezTo>
                <a:cubicBezTo>
                  <a:pt x="3762103" y="1158837"/>
                  <a:pt x="3741822" y="1178562"/>
                  <a:pt x="3721541" y="1193355"/>
                </a:cubicBezTo>
                <a:cubicBezTo>
                  <a:pt x="3686050" y="1227874"/>
                  <a:pt x="3660699" y="1267324"/>
                  <a:pt x="3655629" y="1306774"/>
                </a:cubicBezTo>
                <a:cubicBezTo>
                  <a:pt x="3650559" y="1326498"/>
                  <a:pt x="3650559" y="1346223"/>
                  <a:pt x="3653094" y="1364099"/>
                </a:cubicBezTo>
                <a:lnTo>
                  <a:pt x="3659685" y="1388138"/>
                </a:lnTo>
                <a:lnTo>
                  <a:pt x="3659431" y="1387522"/>
                </a:lnTo>
                <a:lnTo>
                  <a:pt x="3662272" y="1397746"/>
                </a:lnTo>
                <a:lnTo>
                  <a:pt x="3664501" y="1407863"/>
                </a:lnTo>
                <a:cubicBezTo>
                  <a:pt x="3667037" y="1416493"/>
                  <a:pt x="3670839" y="1427588"/>
                  <a:pt x="3675909" y="1439916"/>
                </a:cubicBezTo>
                <a:cubicBezTo>
                  <a:pt x="3691120" y="1459641"/>
                  <a:pt x="3711401" y="1484297"/>
                  <a:pt x="3731682" y="1499091"/>
                </a:cubicBezTo>
                <a:cubicBezTo>
                  <a:pt x="3751963" y="1513885"/>
                  <a:pt x="3772243" y="1513885"/>
                  <a:pt x="3787454" y="1518816"/>
                </a:cubicBezTo>
                <a:cubicBezTo>
                  <a:pt x="3792524" y="1518816"/>
                  <a:pt x="3792524" y="1518816"/>
                  <a:pt x="3792524" y="1518816"/>
                </a:cubicBezTo>
                <a:cubicBezTo>
                  <a:pt x="3792524" y="1518816"/>
                  <a:pt x="3797595" y="1518816"/>
                  <a:pt x="3797595" y="1518816"/>
                </a:cubicBezTo>
                <a:cubicBezTo>
                  <a:pt x="3797595" y="1518816"/>
                  <a:pt x="3797595" y="1513885"/>
                  <a:pt x="3797595" y="1513885"/>
                </a:cubicBezTo>
                <a:cubicBezTo>
                  <a:pt x="3797595" y="1513885"/>
                  <a:pt x="3797595" y="1508954"/>
                  <a:pt x="3797595" y="1508954"/>
                </a:cubicBezTo>
                <a:cubicBezTo>
                  <a:pt x="3792524" y="1508954"/>
                  <a:pt x="3792524" y="1508954"/>
                  <a:pt x="3787454" y="1508954"/>
                </a:cubicBezTo>
                <a:cubicBezTo>
                  <a:pt x="3777314" y="1508954"/>
                  <a:pt x="3777314" y="1508954"/>
                  <a:pt x="3777314" y="1508954"/>
                </a:cubicBezTo>
                <a:cubicBezTo>
                  <a:pt x="3777314" y="1508954"/>
                  <a:pt x="3777314" y="1508954"/>
                  <a:pt x="3777314" y="1504022"/>
                </a:cubicBezTo>
                <a:cubicBezTo>
                  <a:pt x="3772243" y="1504022"/>
                  <a:pt x="3762103" y="1504022"/>
                  <a:pt x="3741822" y="1489229"/>
                </a:cubicBezTo>
                <a:cubicBezTo>
                  <a:pt x="3716471" y="1469504"/>
                  <a:pt x="3706331" y="1459641"/>
                  <a:pt x="3696190" y="1444848"/>
                </a:cubicBezTo>
                <a:cubicBezTo>
                  <a:pt x="3691120" y="1439916"/>
                  <a:pt x="3691120" y="1434985"/>
                  <a:pt x="3686050" y="1430054"/>
                </a:cubicBezTo>
                <a:cubicBezTo>
                  <a:pt x="3680979" y="1425123"/>
                  <a:pt x="3680979" y="1420192"/>
                  <a:pt x="3675909" y="1410329"/>
                </a:cubicBezTo>
                <a:cubicBezTo>
                  <a:pt x="3673374" y="1400467"/>
                  <a:pt x="3669572" y="1390604"/>
                  <a:pt x="3666403" y="1378893"/>
                </a:cubicBezTo>
                <a:lnTo>
                  <a:pt x="3660927" y="1338062"/>
                </a:lnTo>
                <a:lnTo>
                  <a:pt x="3661333" y="1334512"/>
                </a:lnTo>
                <a:cubicBezTo>
                  <a:pt x="3661967" y="1328964"/>
                  <a:pt x="3663234" y="1319102"/>
                  <a:pt x="3665769" y="1306774"/>
                </a:cubicBezTo>
                <a:cubicBezTo>
                  <a:pt x="3670839" y="1282117"/>
                  <a:pt x="3686050" y="1247599"/>
                  <a:pt x="3716471" y="1213080"/>
                </a:cubicBezTo>
                <a:cubicBezTo>
                  <a:pt x="3731682" y="1198287"/>
                  <a:pt x="3751963" y="1183493"/>
                  <a:pt x="3777314" y="1168699"/>
                </a:cubicBezTo>
                <a:cubicBezTo>
                  <a:pt x="3802665" y="1153906"/>
                  <a:pt x="3838156" y="1139112"/>
                  <a:pt x="3868577" y="1124318"/>
                </a:cubicBezTo>
                <a:cubicBezTo>
                  <a:pt x="3888859" y="1114456"/>
                  <a:pt x="3888859" y="1109525"/>
                  <a:pt x="3898999" y="1099662"/>
                </a:cubicBezTo>
                <a:cubicBezTo>
                  <a:pt x="3898999" y="1099662"/>
                  <a:pt x="3898999" y="1094731"/>
                  <a:pt x="3904069" y="1094731"/>
                </a:cubicBezTo>
                <a:cubicBezTo>
                  <a:pt x="3904069" y="1094731"/>
                  <a:pt x="3904069" y="1094731"/>
                  <a:pt x="3904069" y="1089800"/>
                </a:cubicBezTo>
                <a:cubicBezTo>
                  <a:pt x="3909139" y="1084869"/>
                  <a:pt x="3909139" y="1084869"/>
                  <a:pt x="3909139" y="1084869"/>
                </a:cubicBezTo>
                <a:cubicBezTo>
                  <a:pt x="3914209" y="1075006"/>
                  <a:pt x="3919280" y="1065144"/>
                  <a:pt x="3924350" y="1055281"/>
                </a:cubicBezTo>
                <a:cubicBezTo>
                  <a:pt x="3919280" y="1065144"/>
                  <a:pt x="3909139" y="1079937"/>
                  <a:pt x="3904069" y="1089800"/>
                </a:cubicBezTo>
                <a:lnTo>
                  <a:pt x="3898999" y="1094731"/>
                </a:lnTo>
                <a:cubicBezTo>
                  <a:pt x="3898999" y="1094731"/>
                  <a:pt x="3898999" y="1089800"/>
                  <a:pt x="3898999" y="1089800"/>
                </a:cubicBezTo>
                <a:cubicBezTo>
                  <a:pt x="3904069" y="1089800"/>
                  <a:pt x="3904069" y="1084869"/>
                  <a:pt x="3904069" y="1079937"/>
                </a:cubicBezTo>
                <a:cubicBezTo>
                  <a:pt x="3924350" y="1055281"/>
                  <a:pt x="3944631" y="1015832"/>
                  <a:pt x="3969982" y="981313"/>
                </a:cubicBezTo>
                <a:cubicBezTo>
                  <a:pt x="3939561" y="1020763"/>
                  <a:pt x="3904069" y="1079937"/>
                  <a:pt x="3898999" y="1075006"/>
                </a:cubicBezTo>
                <a:cubicBezTo>
                  <a:pt x="3939561" y="1001038"/>
                  <a:pt x="3969982" y="966519"/>
                  <a:pt x="3969982" y="961588"/>
                </a:cubicBezTo>
                <a:cubicBezTo>
                  <a:pt x="3975052" y="951726"/>
                  <a:pt x="3959841" y="966519"/>
                  <a:pt x="3939561" y="991175"/>
                </a:cubicBezTo>
                <a:cubicBezTo>
                  <a:pt x="3949701" y="971451"/>
                  <a:pt x="3969982" y="951726"/>
                  <a:pt x="3985193" y="932001"/>
                </a:cubicBezTo>
                <a:cubicBezTo>
                  <a:pt x="3995333" y="922138"/>
                  <a:pt x="4005473" y="912276"/>
                  <a:pt x="4020684" y="902413"/>
                </a:cubicBezTo>
                <a:cubicBezTo>
                  <a:pt x="4030825" y="887620"/>
                  <a:pt x="4040965" y="882689"/>
                  <a:pt x="4056176" y="872826"/>
                </a:cubicBezTo>
                <a:cubicBezTo>
                  <a:pt x="4066316" y="862964"/>
                  <a:pt x="4076457" y="858032"/>
                  <a:pt x="4091667" y="848170"/>
                </a:cubicBezTo>
                <a:cubicBezTo>
                  <a:pt x="4106878" y="838308"/>
                  <a:pt x="4106878" y="838308"/>
                  <a:pt x="4106878" y="838308"/>
                </a:cubicBezTo>
                <a:cubicBezTo>
                  <a:pt x="4132229" y="823514"/>
                  <a:pt x="4132229" y="823514"/>
                  <a:pt x="4132229" y="823514"/>
                </a:cubicBezTo>
                <a:cubicBezTo>
                  <a:pt x="4144905" y="816117"/>
                  <a:pt x="4160115" y="809953"/>
                  <a:pt x="4177227" y="805022"/>
                </a:cubicBezTo>
                <a:lnTo>
                  <a:pt x="4201746" y="800199"/>
                </a:lnTo>
                <a:lnTo>
                  <a:pt x="4204401" y="800861"/>
                </a:lnTo>
                <a:cubicBezTo>
                  <a:pt x="4207332" y="800707"/>
                  <a:pt x="4212085" y="800091"/>
                  <a:pt x="4218423" y="798858"/>
                </a:cubicBezTo>
                <a:cubicBezTo>
                  <a:pt x="4223493" y="798858"/>
                  <a:pt x="4233633" y="798858"/>
                  <a:pt x="4243774" y="793927"/>
                </a:cubicBezTo>
                <a:cubicBezTo>
                  <a:pt x="4253915" y="793927"/>
                  <a:pt x="4264055" y="793927"/>
                  <a:pt x="4279265" y="798858"/>
                </a:cubicBezTo>
                <a:lnTo>
                  <a:pt x="4282082" y="799406"/>
                </a:lnTo>
                <a:lnTo>
                  <a:pt x="4238703" y="798858"/>
                </a:lnTo>
                <a:cubicBezTo>
                  <a:pt x="4223493" y="798858"/>
                  <a:pt x="4208283" y="803789"/>
                  <a:pt x="4188001" y="808720"/>
                </a:cubicBezTo>
                <a:cubicBezTo>
                  <a:pt x="4172791" y="813651"/>
                  <a:pt x="4157580" y="818583"/>
                  <a:pt x="4142369" y="823514"/>
                </a:cubicBezTo>
                <a:lnTo>
                  <a:pt x="4127156" y="833378"/>
                </a:lnTo>
                <a:lnTo>
                  <a:pt x="4103075" y="845704"/>
                </a:lnTo>
                <a:cubicBezTo>
                  <a:pt x="4096737" y="849403"/>
                  <a:pt x="4091667" y="853101"/>
                  <a:pt x="4086597" y="858032"/>
                </a:cubicBezTo>
                <a:cubicBezTo>
                  <a:pt x="4091667" y="853101"/>
                  <a:pt x="4101808" y="848170"/>
                  <a:pt x="4111948" y="843239"/>
                </a:cubicBezTo>
                <a:lnTo>
                  <a:pt x="4127156" y="833378"/>
                </a:lnTo>
                <a:lnTo>
                  <a:pt x="4127159" y="833376"/>
                </a:lnTo>
                <a:cubicBezTo>
                  <a:pt x="4132229" y="828445"/>
                  <a:pt x="4142369" y="828445"/>
                  <a:pt x="4152510" y="823514"/>
                </a:cubicBezTo>
                <a:cubicBezTo>
                  <a:pt x="4162650" y="818583"/>
                  <a:pt x="4172791" y="813651"/>
                  <a:pt x="4182931" y="813651"/>
                </a:cubicBezTo>
                <a:cubicBezTo>
                  <a:pt x="4203212" y="806255"/>
                  <a:pt x="4227295" y="802556"/>
                  <a:pt x="4250745" y="801324"/>
                </a:cubicBezTo>
                <a:lnTo>
                  <a:pt x="4302112" y="803302"/>
                </a:lnTo>
                <a:lnTo>
                  <a:pt x="4337010" y="810090"/>
                </a:lnTo>
                <a:lnTo>
                  <a:pt x="4364826" y="817966"/>
                </a:lnTo>
                <a:cubicBezTo>
                  <a:pt x="4378135" y="822281"/>
                  <a:pt x="4388276" y="825980"/>
                  <a:pt x="4395881" y="828445"/>
                </a:cubicBezTo>
                <a:cubicBezTo>
                  <a:pt x="4411091" y="833376"/>
                  <a:pt x="4416161" y="833376"/>
                  <a:pt x="4416161" y="828445"/>
                </a:cubicBezTo>
                <a:cubicBezTo>
                  <a:pt x="4431372" y="838308"/>
                  <a:pt x="4436442" y="838308"/>
                  <a:pt x="4451653" y="843239"/>
                </a:cubicBezTo>
                <a:cubicBezTo>
                  <a:pt x="4461793" y="848170"/>
                  <a:pt x="4471934" y="848170"/>
                  <a:pt x="4477004" y="848170"/>
                </a:cubicBezTo>
                <a:cubicBezTo>
                  <a:pt x="4492215" y="853101"/>
                  <a:pt x="4497285" y="858032"/>
                  <a:pt x="4507425" y="858032"/>
                </a:cubicBezTo>
                <a:cubicBezTo>
                  <a:pt x="4497285" y="858032"/>
                  <a:pt x="4492215" y="858032"/>
                  <a:pt x="4482074" y="853101"/>
                </a:cubicBezTo>
                <a:cubicBezTo>
                  <a:pt x="4477004" y="853101"/>
                  <a:pt x="4471934" y="853101"/>
                  <a:pt x="4461793" y="853101"/>
                </a:cubicBezTo>
                <a:cubicBezTo>
                  <a:pt x="4456723" y="848170"/>
                  <a:pt x="4451653" y="848170"/>
                  <a:pt x="4446583" y="848170"/>
                </a:cubicBezTo>
                <a:cubicBezTo>
                  <a:pt x="4441513" y="848170"/>
                  <a:pt x="4441513" y="843239"/>
                  <a:pt x="4436442" y="843239"/>
                </a:cubicBezTo>
                <a:cubicBezTo>
                  <a:pt x="4426302" y="838308"/>
                  <a:pt x="4416161" y="838308"/>
                  <a:pt x="4411091" y="838308"/>
                </a:cubicBezTo>
                <a:cubicBezTo>
                  <a:pt x="4416161" y="838308"/>
                  <a:pt x="4421231" y="843239"/>
                  <a:pt x="4426302" y="843239"/>
                </a:cubicBezTo>
                <a:cubicBezTo>
                  <a:pt x="4431372" y="843239"/>
                  <a:pt x="4436442" y="848170"/>
                  <a:pt x="4436442" y="848170"/>
                </a:cubicBezTo>
                <a:cubicBezTo>
                  <a:pt x="4441513" y="848170"/>
                  <a:pt x="4441513" y="848170"/>
                  <a:pt x="4446583" y="848170"/>
                </a:cubicBezTo>
                <a:cubicBezTo>
                  <a:pt x="4446583" y="848170"/>
                  <a:pt x="4451653" y="853101"/>
                  <a:pt x="4456723" y="853101"/>
                </a:cubicBezTo>
                <a:cubicBezTo>
                  <a:pt x="4461793" y="853101"/>
                  <a:pt x="4466863" y="853101"/>
                  <a:pt x="4477004" y="858032"/>
                </a:cubicBezTo>
                <a:cubicBezTo>
                  <a:pt x="4482074" y="858032"/>
                  <a:pt x="4497285" y="858032"/>
                  <a:pt x="4502355" y="862964"/>
                </a:cubicBezTo>
                <a:cubicBezTo>
                  <a:pt x="4527706" y="862964"/>
                  <a:pt x="4547987" y="867895"/>
                  <a:pt x="4568268" y="872826"/>
                </a:cubicBezTo>
                <a:cubicBezTo>
                  <a:pt x="4603759" y="877757"/>
                  <a:pt x="4634181" y="892551"/>
                  <a:pt x="4654461" y="907345"/>
                </a:cubicBezTo>
                <a:cubicBezTo>
                  <a:pt x="4659532" y="907345"/>
                  <a:pt x="4659532" y="907345"/>
                  <a:pt x="4659532" y="907345"/>
                </a:cubicBezTo>
                <a:cubicBezTo>
                  <a:pt x="4659532" y="902413"/>
                  <a:pt x="4659532" y="902413"/>
                  <a:pt x="4659532" y="902413"/>
                </a:cubicBezTo>
                <a:cubicBezTo>
                  <a:pt x="4664602" y="897482"/>
                  <a:pt x="4664602" y="897482"/>
                  <a:pt x="4664602" y="897482"/>
                </a:cubicBezTo>
                <a:cubicBezTo>
                  <a:pt x="4669673" y="877757"/>
                  <a:pt x="4679813" y="862964"/>
                  <a:pt x="4689953" y="848170"/>
                </a:cubicBezTo>
                <a:cubicBezTo>
                  <a:pt x="4700093" y="838308"/>
                  <a:pt x="4710234" y="828445"/>
                  <a:pt x="4720375" y="823514"/>
                </a:cubicBezTo>
                <a:cubicBezTo>
                  <a:pt x="4695023" y="818583"/>
                  <a:pt x="4664602" y="808720"/>
                  <a:pt x="4649391" y="798858"/>
                </a:cubicBezTo>
                <a:cubicBezTo>
                  <a:pt x="4644321" y="798858"/>
                  <a:pt x="4639251" y="798858"/>
                  <a:pt x="4639251" y="798858"/>
                </a:cubicBezTo>
                <a:cubicBezTo>
                  <a:pt x="4634181" y="793927"/>
                  <a:pt x="4634181" y="793927"/>
                  <a:pt x="4634181" y="793927"/>
                </a:cubicBezTo>
                <a:cubicBezTo>
                  <a:pt x="4588549" y="784064"/>
                  <a:pt x="4542917" y="769271"/>
                  <a:pt x="4502355" y="759408"/>
                </a:cubicBezTo>
                <a:cubicBezTo>
                  <a:pt x="4492215" y="754477"/>
                  <a:pt x="4487145" y="754477"/>
                  <a:pt x="4477004" y="749546"/>
                </a:cubicBezTo>
                <a:cubicBezTo>
                  <a:pt x="4400951" y="729821"/>
                  <a:pt x="4324897" y="715027"/>
                  <a:pt x="4248844" y="705165"/>
                </a:cubicBezTo>
                <a:cubicBezTo>
                  <a:pt x="4233633" y="700233"/>
                  <a:pt x="4223493" y="700233"/>
                  <a:pt x="4213353" y="695302"/>
                </a:cubicBezTo>
                <a:cubicBezTo>
                  <a:pt x="4162650" y="685440"/>
                  <a:pt x="4162650" y="685440"/>
                  <a:pt x="4162650" y="685440"/>
                </a:cubicBezTo>
                <a:cubicBezTo>
                  <a:pt x="4106878" y="680509"/>
                  <a:pt x="4106878" y="680509"/>
                  <a:pt x="4106878" y="680509"/>
                </a:cubicBezTo>
                <a:cubicBezTo>
                  <a:pt x="4061246" y="675577"/>
                  <a:pt x="4061246" y="675577"/>
                  <a:pt x="4020684" y="670646"/>
                </a:cubicBezTo>
                <a:cubicBezTo>
                  <a:pt x="4000403" y="665715"/>
                  <a:pt x="3985193" y="665715"/>
                  <a:pt x="3964912" y="660784"/>
                </a:cubicBezTo>
                <a:cubicBezTo>
                  <a:pt x="3949701" y="660784"/>
                  <a:pt x="3929420" y="660784"/>
                  <a:pt x="3909139" y="660784"/>
                </a:cubicBezTo>
                <a:cubicBezTo>
                  <a:pt x="3898999" y="660784"/>
                  <a:pt x="3878718" y="655852"/>
                  <a:pt x="3868577" y="655852"/>
                </a:cubicBezTo>
                <a:cubicBezTo>
                  <a:pt x="3853367" y="655852"/>
                  <a:pt x="3858437" y="655852"/>
                  <a:pt x="3848297" y="655852"/>
                </a:cubicBezTo>
                <a:cubicBezTo>
                  <a:pt x="3848297" y="655852"/>
                  <a:pt x="3833086" y="655852"/>
                  <a:pt x="3833086" y="655852"/>
                </a:cubicBezTo>
                <a:cubicBezTo>
                  <a:pt x="3828016" y="655852"/>
                  <a:pt x="3828016" y="655852"/>
                  <a:pt x="3822946" y="655852"/>
                </a:cubicBezTo>
                <a:cubicBezTo>
                  <a:pt x="3817875" y="660784"/>
                  <a:pt x="3817875" y="675577"/>
                  <a:pt x="3817875" y="685440"/>
                </a:cubicBezTo>
                <a:cubicBezTo>
                  <a:pt x="3817875" y="690371"/>
                  <a:pt x="3807735" y="685440"/>
                  <a:pt x="3802665" y="690371"/>
                </a:cubicBezTo>
                <a:cubicBezTo>
                  <a:pt x="3797595" y="700233"/>
                  <a:pt x="3802665" y="695302"/>
                  <a:pt x="3802665" y="700233"/>
                </a:cubicBezTo>
                <a:cubicBezTo>
                  <a:pt x="3782384" y="710096"/>
                  <a:pt x="3792524" y="710096"/>
                  <a:pt x="3802665" y="710096"/>
                </a:cubicBezTo>
                <a:cubicBezTo>
                  <a:pt x="3797595" y="710096"/>
                  <a:pt x="3787454" y="719958"/>
                  <a:pt x="3792524" y="719958"/>
                </a:cubicBezTo>
                <a:cubicBezTo>
                  <a:pt x="3782384" y="719958"/>
                  <a:pt x="3736752" y="759408"/>
                  <a:pt x="3736752" y="764339"/>
                </a:cubicBezTo>
                <a:cubicBezTo>
                  <a:pt x="3731682" y="769271"/>
                  <a:pt x="3711401" y="779133"/>
                  <a:pt x="3716471" y="774202"/>
                </a:cubicBezTo>
                <a:cubicBezTo>
                  <a:pt x="3706331" y="784064"/>
                  <a:pt x="3696190" y="784064"/>
                  <a:pt x="3686050" y="793927"/>
                </a:cubicBezTo>
                <a:cubicBezTo>
                  <a:pt x="3691120" y="793927"/>
                  <a:pt x="3696190" y="788995"/>
                  <a:pt x="3706331" y="784064"/>
                </a:cubicBezTo>
                <a:cubicBezTo>
                  <a:pt x="3711401" y="779133"/>
                  <a:pt x="3691120" y="798858"/>
                  <a:pt x="3686050" y="803789"/>
                </a:cubicBezTo>
                <a:cubicBezTo>
                  <a:pt x="3680979" y="803789"/>
                  <a:pt x="3686050" y="798858"/>
                  <a:pt x="3691120" y="793927"/>
                </a:cubicBezTo>
                <a:cubicBezTo>
                  <a:pt x="3665769" y="803789"/>
                  <a:pt x="3650558" y="813651"/>
                  <a:pt x="3635347" y="828445"/>
                </a:cubicBezTo>
                <a:cubicBezTo>
                  <a:pt x="3640418" y="828445"/>
                  <a:pt x="3650558" y="818583"/>
                  <a:pt x="3650558" y="823514"/>
                </a:cubicBezTo>
                <a:cubicBezTo>
                  <a:pt x="3640418" y="833376"/>
                  <a:pt x="3640418" y="828445"/>
                  <a:pt x="3630277" y="833376"/>
                </a:cubicBezTo>
                <a:cubicBezTo>
                  <a:pt x="3625207" y="833376"/>
                  <a:pt x="3594786" y="853101"/>
                  <a:pt x="3599856" y="843239"/>
                </a:cubicBezTo>
                <a:cubicBezTo>
                  <a:pt x="3589715" y="848170"/>
                  <a:pt x="3584645" y="853101"/>
                  <a:pt x="3584645" y="858032"/>
                </a:cubicBezTo>
                <a:lnTo>
                  <a:pt x="3570769" y="858032"/>
                </a:lnTo>
                <a:lnTo>
                  <a:pt x="3579575" y="853101"/>
                </a:lnTo>
                <a:cubicBezTo>
                  <a:pt x="3574505" y="853101"/>
                  <a:pt x="3564365" y="862964"/>
                  <a:pt x="3569435" y="853101"/>
                </a:cubicBezTo>
                <a:cubicBezTo>
                  <a:pt x="3559294" y="858032"/>
                  <a:pt x="3554224" y="862964"/>
                  <a:pt x="3539013" y="867895"/>
                </a:cubicBezTo>
                <a:cubicBezTo>
                  <a:pt x="3539013" y="862964"/>
                  <a:pt x="3554224" y="858032"/>
                  <a:pt x="3569435" y="848170"/>
                </a:cubicBezTo>
                <a:cubicBezTo>
                  <a:pt x="3574505" y="853101"/>
                  <a:pt x="3579575" y="848170"/>
                  <a:pt x="3584645" y="848170"/>
                </a:cubicBezTo>
                <a:cubicBezTo>
                  <a:pt x="3584645" y="843239"/>
                  <a:pt x="3574505" y="843239"/>
                  <a:pt x="3599856" y="828445"/>
                </a:cubicBezTo>
                <a:cubicBezTo>
                  <a:pt x="3594786" y="828445"/>
                  <a:pt x="3589715" y="833376"/>
                  <a:pt x="3584645" y="828445"/>
                </a:cubicBezTo>
                <a:cubicBezTo>
                  <a:pt x="3569435" y="838308"/>
                  <a:pt x="3569435" y="848170"/>
                  <a:pt x="3554224" y="853101"/>
                </a:cubicBezTo>
                <a:cubicBezTo>
                  <a:pt x="3554224" y="853101"/>
                  <a:pt x="3569435" y="843239"/>
                  <a:pt x="3549154" y="853101"/>
                </a:cubicBezTo>
                <a:cubicBezTo>
                  <a:pt x="3544083" y="853101"/>
                  <a:pt x="3544083" y="853101"/>
                  <a:pt x="3549154" y="848170"/>
                </a:cubicBezTo>
                <a:cubicBezTo>
                  <a:pt x="3533943" y="853101"/>
                  <a:pt x="3544083" y="853101"/>
                  <a:pt x="3528873" y="862964"/>
                </a:cubicBezTo>
                <a:cubicBezTo>
                  <a:pt x="3533943" y="862964"/>
                  <a:pt x="3549154" y="858032"/>
                  <a:pt x="3539013" y="862964"/>
                </a:cubicBezTo>
                <a:cubicBezTo>
                  <a:pt x="3513662" y="872826"/>
                  <a:pt x="3513662" y="877757"/>
                  <a:pt x="3488311" y="892551"/>
                </a:cubicBezTo>
                <a:lnTo>
                  <a:pt x="3494982" y="892551"/>
                </a:lnTo>
                <a:lnTo>
                  <a:pt x="3491480" y="894400"/>
                </a:lnTo>
                <a:cubicBezTo>
                  <a:pt x="3484508" y="896249"/>
                  <a:pt x="3478171" y="897482"/>
                  <a:pt x="3473101" y="902413"/>
                </a:cubicBezTo>
                <a:cubicBezTo>
                  <a:pt x="3473101" y="902413"/>
                  <a:pt x="3478171" y="897482"/>
                  <a:pt x="3478171" y="897482"/>
                </a:cubicBezTo>
                <a:cubicBezTo>
                  <a:pt x="3462960" y="907345"/>
                  <a:pt x="3478171" y="897482"/>
                  <a:pt x="3462960" y="902413"/>
                </a:cubicBezTo>
                <a:cubicBezTo>
                  <a:pt x="3457890" y="902413"/>
                  <a:pt x="3457890" y="902413"/>
                  <a:pt x="3457890" y="907345"/>
                </a:cubicBezTo>
                <a:cubicBezTo>
                  <a:pt x="3457890" y="907345"/>
                  <a:pt x="3452819" y="907345"/>
                  <a:pt x="3452819" y="907345"/>
                </a:cubicBezTo>
                <a:cubicBezTo>
                  <a:pt x="3452819" y="912276"/>
                  <a:pt x="3447749" y="912276"/>
                  <a:pt x="3447749" y="912276"/>
                </a:cubicBezTo>
                <a:cubicBezTo>
                  <a:pt x="3447749" y="909810"/>
                  <a:pt x="3442679" y="912276"/>
                  <a:pt x="3435708" y="915974"/>
                </a:cubicBezTo>
                <a:lnTo>
                  <a:pt x="3422236" y="922348"/>
                </a:lnTo>
                <a:lnTo>
                  <a:pt x="3422398" y="922138"/>
                </a:lnTo>
                <a:cubicBezTo>
                  <a:pt x="3417328" y="927070"/>
                  <a:pt x="3412258" y="927070"/>
                  <a:pt x="3412258" y="927070"/>
                </a:cubicBezTo>
                <a:lnTo>
                  <a:pt x="3422236" y="922348"/>
                </a:lnTo>
                <a:lnTo>
                  <a:pt x="3416694" y="929535"/>
                </a:lnTo>
                <a:cubicBezTo>
                  <a:pt x="3413525" y="932001"/>
                  <a:pt x="3409722" y="934466"/>
                  <a:pt x="3407187" y="936932"/>
                </a:cubicBezTo>
                <a:cubicBezTo>
                  <a:pt x="3412258" y="936932"/>
                  <a:pt x="3417328" y="932001"/>
                  <a:pt x="3422398" y="936932"/>
                </a:cubicBezTo>
                <a:cubicBezTo>
                  <a:pt x="3407187" y="946794"/>
                  <a:pt x="3407187" y="951726"/>
                  <a:pt x="3417328" y="951726"/>
                </a:cubicBezTo>
                <a:cubicBezTo>
                  <a:pt x="3407187" y="956657"/>
                  <a:pt x="3397047" y="956657"/>
                  <a:pt x="3386907" y="961588"/>
                </a:cubicBezTo>
                <a:cubicBezTo>
                  <a:pt x="3391977" y="956657"/>
                  <a:pt x="3386907" y="956657"/>
                  <a:pt x="3376766" y="961588"/>
                </a:cubicBezTo>
                <a:cubicBezTo>
                  <a:pt x="3376766" y="956657"/>
                  <a:pt x="3391977" y="956657"/>
                  <a:pt x="3397047" y="951726"/>
                </a:cubicBezTo>
                <a:cubicBezTo>
                  <a:pt x="3386907" y="956657"/>
                  <a:pt x="3366626" y="956657"/>
                  <a:pt x="3371696" y="966519"/>
                </a:cubicBezTo>
                <a:cubicBezTo>
                  <a:pt x="3366626" y="966519"/>
                  <a:pt x="3361556" y="966519"/>
                  <a:pt x="3361556" y="961588"/>
                </a:cubicBezTo>
                <a:cubicBezTo>
                  <a:pt x="3366626" y="961588"/>
                  <a:pt x="3371696" y="961588"/>
                  <a:pt x="3366626" y="956657"/>
                </a:cubicBezTo>
                <a:cubicBezTo>
                  <a:pt x="3361556" y="956657"/>
                  <a:pt x="3351415" y="966519"/>
                  <a:pt x="3341275" y="966519"/>
                </a:cubicBezTo>
                <a:cubicBezTo>
                  <a:pt x="3336205" y="961588"/>
                  <a:pt x="3351415" y="951726"/>
                  <a:pt x="3361556" y="951726"/>
                </a:cubicBezTo>
                <a:cubicBezTo>
                  <a:pt x="3361556" y="946794"/>
                  <a:pt x="3361556" y="941863"/>
                  <a:pt x="3351415" y="946794"/>
                </a:cubicBezTo>
                <a:cubicBezTo>
                  <a:pt x="3346345" y="946794"/>
                  <a:pt x="3356485" y="951726"/>
                  <a:pt x="3351415" y="951726"/>
                </a:cubicBezTo>
                <a:cubicBezTo>
                  <a:pt x="3341275" y="956657"/>
                  <a:pt x="3341275" y="951726"/>
                  <a:pt x="3336205" y="951726"/>
                </a:cubicBezTo>
                <a:cubicBezTo>
                  <a:pt x="3331134" y="951726"/>
                  <a:pt x="3326064" y="961588"/>
                  <a:pt x="3336205" y="956657"/>
                </a:cubicBezTo>
                <a:cubicBezTo>
                  <a:pt x="3336205" y="956657"/>
                  <a:pt x="3331134" y="956657"/>
                  <a:pt x="3331134" y="956657"/>
                </a:cubicBezTo>
                <a:cubicBezTo>
                  <a:pt x="3326064" y="961588"/>
                  <a:pt x="3326064" y="961588"/>
                  <a:pt x="3326064" y="961588"/>
                </a:cubicBezTo>
                <a:cubicBezTo>
                  <a:pt x="3326064" y="956657"/>
                  <a:pt x="3326064" y="956657"/>
                  <a:pt x="3326064" y="956657"/>
                </a:cubicBezTo>
                <a:cubicBezTo>
                  <a:pt x="3315924" y="961588"/>
                  <a:pt x="3320994" y="961588"/>
                  <a:pt x="3310853" y="956657"/>
                </a:cubicBezTo>
                <a:cubicBezTo>
                  <a:pt x="3305783" y="961588"/>
                  <a:pt x="3310853" y="961588"/>
                  <a:pt x="3310853" y="966519"/>
                </a:cubicBezTo>
                <a:cubicBezTo>
                  <a:pt x="3305783" y="966519"/>
                  <a:pt x="3295643" y="966519"/>
                  <a:pt x="3295643" y="961588"/>
                </a:cubicBezTo>
                <a:cubicBezTo>
                  <a:pt x="3275362" y="966519"/>
                  <a:pt x="3265221" y="971451"/>
                  <a:pt x="3270292" y="976382"/>
                </a:cubicBezTo>
                <a:cubicBezTo>
                  <a:pt x="3280432" y="971451"/>
                  <a:pt x="3275362" y="971451"/>
                  <a:pt x="3285502" y="966519"/>
                </a:cubicBezTo>
                <a:cubicBezTo>
                  <a:pt x="3280432" y="976382"/>
                  <a:pt x="3305783" y="971451"/>
                  <a:pt x="3310853" y="971451"/>
                </a:cubicBezTo>
                <a:cubicBezTo>
                  <a:pt x="3295643" y="976382"/>
                  <a:pt x="3290573" y="976382"/>
                  <a:pt x="3280432" y="981313"/>
                </a:cubicBezTo>
                <a:cubicBezTo>
                  <a:pt x="3285502" y="986244"/>
                  <a:pt x="3285502" y="986244"/>
                  <a:pt x="3290573" y="991175"/>
                </a:cubicBezTo>
                <a:cubicBezTo>
                  <a:pt x="3280432" y="991175"/>
                  <a:pt x="3275362" y="991175"/>
                  <a:pt x="3265221" y="996107"/>
                </a:cubicBezTo>
                <a:cubicBezTo>
                  <a:pt x="3270292" y="986244"/>
                  <a:pt x="3250011" y="991175"/>
                  <a:pt x="3244941" y="991175"/>
                </a:cubicBezTo>
                <a:cubicBezTo>
                  <a:pt x="3255081" y="996107"/>
                  <a:pt x="3219589" y="996107"/>
                  <a:pt x="3219589" y="1005969"/>
                </a:cubicBezTo>
                <a:cubicBezTo>
                  <a:pt x="3204379" y="1005969"/>
                  <a:pt x="3214519" y="1001038"/>
                  <a:pt x="3214519" y="996107"/>
                </a:cubicBezTo>
                <a:cubicBezTo>
                  <a:pt x="3214519" y="1001038"/>
                  <a:pt x="3209449" y="1001038"/>
                  <a:pt x="3199309" y="1001038"/>
                </a:cubicBezTo>
                <a:cubicBezTo>
                  <a:pt x="3194239" y="1001038"/>
                  <a:pt x="3189168" y="1001038"/>
                  <a:pt x="3184098" y="1005969"/>
                </a:cubicBezTo>
                <a:cubicBezTo>
                  <a:pt x="3209449" y="1005969"/>
                  <a:pt x="3214519" y="1010900"/>
                  <a:pt x="3244941" y="1001038"/>
                </a:cubicBezTo>
                <a:cubicBezTo>
                  <a:pt x="3244941" y="1005969"/>
                  <a:pt x="3239870" y="1005969"/>
                  <a:pt x="3244941" y="1005969"/>
                </a:cubicBezTo>
                <a:cubicBezTo>
                  <a:pt x="3229730" y="1005969"/>
                  <a:pt x="3209449" y="1015832"/>
                  <a:pt x="3194239" y="1015832"/>
                </a:cubicBezTo>
                <a:cubicBezTo>
                  <a:pt x="3189168" y="1010900"/>
                  <a:pt x="3179028" y="1005969"/>
                  <a:pt x="3168887" y="1001038"/>
                </a:cubicBezTo>
                <a:cubicBezTo>
                  <a:pt x="3163817" y="1001038"/>
                  <a:pt x="3158747" y="1001038"/>
                  <a:pt x="3148607" y="1001038"/>
                </a:cubicBezTo>
                <a:cubicBezTo>
                  <a:pt x="3143536" y="1001038"/>
                  <a:pt x="3133396" y="1001038"/>
                  <a:pt x="3123255" y="1005969"/>
                </a:cubicBezTo>
                <a:cubicBezTo>
                  <a:pt x="3128325" y="1001038"/>
                  <a:pt x="3138466" y="1001038"/>
                  <a:pt x="3143536" y="996107"/>
                </a:cubicBezTo>
                <a:cubicBezTo>
                  <a:pt x="3138466" y="991175"/>
                  <a:pt x="3128325" y="991175"/>
                  <a:pt x="3113115" y="991175"/>
                </a:cubicBezTo>
                <a:cubicBezTo>
                  <a:pt x="3113115" y="981313"/>
                  <a:pt x="3097904" y="981313"/>
                  <a:pt x="3077623" y="976382"/>
                </a:cubicBezTo>
                <a:cubicBezTo>
                  <a:pt x="3072553" y="976382"/>
                  <a:pt x="3067483" y="976382"/>
                  <a:pt x="3062413" y="971451"/>
                </a:cubicBezTo>
                <a:cubicBezTo>
                  <a:pt x="3057343" y="971451"/>
                  <a:pt x="3057343" y="971451"/>
                  <a:pt x="3057343" y="971451"/>
                </a:cubicBezTo>
                <a:cubicBezTo>
                  <a:pt x="3052272" y="971451"/>
                  <a:pt x="3052272" y="971451"/>
                  <a:pt x="3047202" y="971451"/>
                </a:cubicBezTo>
                <a:cubicBezTo>
                  <a:pt x="3047202" y="971451"/>
                  <a:pt x="3047202" y="976382"/>
                  <a:pt x="3042132" y="976382"/>
                </a:cubicBezTo>
                <a:cubicBezTo>
                  <a:pt x="3042132" y="976382"/>
                  <a:pt x="3052272" y="976382"/>
                  <a:pt x="3047202" y="986244"/>
                </a:cubicBezTo>
                <a:cubicBezTo>
                  <a:pt x="3047202" y="976382"/>
                  <a:pt x="3026921" y="976382"/>
                  <a:pt x="3026921" y="986244"/>
                </a:cubicBezTo>
                <a:cubicBezTo>
                  <a:pt x="3021851" y="986244"/>
                  <a:pt x="3016781" y="986244"/>
                  <a:pt x="3011711" y="986244"/>
                </a:cubicBezTo>
                <a:cubicBezTo>
                  <a:pt x="3016781" y="981313"/>
                  <a:pt x="3021851" y="976382"/>
                  <a:pt x="3026921" y="971451"/>
                </a:cubicBezTo>
                <a:cubicBezTo>
                  <a:pt x="3021851" y="966519"/>
                  <a:pt x="3016781" y="971451"/>
                  <a:pt x="3016781" y="976382"/>
                </a:cubicBezTo>
                <a:cubicBezTo>
                  <a:pt x="3006640" y="976382"/>
                  <a:pt x="3006640" y="971451"/>
                  <a:pt x="3001570" y="966519"/>
                </a:cubicBezTo>
                <a:cubicBezTo>
                  <a:pt x="3006640" y="961588"/>
                  <a:pt x="3016781" y="961588"/>
                  <a:pt x="3016781" y="961588"/>
                </a:cubicBezTo>
                <a:cubicBezTo>
                  <a:pt x="3016781" y="956657"/>
                  <a:pt x="3011711" y="961588"/>
                  <a:pt x="3011711" y="956657"/>
                </a:cubicBezTo>
                <a:cubicBezTo>
                  <a:pt x="3021851" y="951726"/>
                  <a:pt x="3021851" y="956657"/>
                  <a:pt x="3026921" y="951726"/>
                </a:cubicBezTo>
                <a:cubicBezTo>
                  <a:pt x="3026921" y="951726"/>
                  <a:pt x="3026921" y="951726"/>
                  <a:pt x="3021851" y="951726"/>
                </a:cubicBezTo>
                <a:cubicBezTo>
                  <a:pt x="3021851" y="946794"/>
                  <a:pt x="3026921" y="951726"/>
                  <a:pt x="3026921" y="946794"/>
                </a:cubicBezTo>
                <a:cubicBezTo>
                  <a:pt x="3021851" y="946794"/>
                  <a:pt x="3021851" y="941863"/>
                  <a:pt x="3021851" y="941863"/>
                </a:cubicBezTo>
                <a:cubicBezTo>
                  <a:pt x="3006640" y="936932"/>
                  <a:pt x="2996500" y="936932"/>
                  <a:pt x="2986359" y="932001"/>
                </a:cubicBezTo>
                <a:cubicBezTo>
                  <a:pt x="2981289" y="936932"/>
                  <a:pt x="2986359" y="936932"/>
                  <a:pt x="2981289" y="941863"/>
                </a:cubicBezTo>
                <a:cubicBezTo>
                  <a:pt x="2971149" y="936932"/>
                  <a:pt x="2971149" y="941863"/>
                  <a:pt x="2966079" y="951726"/>
                </a:cubicBezTo>
                <a:cubicBezTo>
                  <a:pt x="2950868" y="951726"/>
                  <a:pt x="2945798" y="951726"/>
                  <a:pt x="2935657" y="956657"/>
                </a:cubicBezTo>
                <a:cubicBezTo>
                  <a:pt x="2930587" y="956657"/>
                  <a:pt x="2930587" y="951726"/>
                  <a:pt x="2935657" y="946794"/>
                </a:cubicBezTo>
                <a:cubicBezTo>
                  <a:pt x="2940727" y="946794"/>
                  <a:pt x="2950868" y="936932"/>
                  <a:pt x="2955938" y="936932"/>
                </a:cubicBezTo>
                <a:cubicBezTo>
                  <a:pt x="2955938" y="932001"/>
                  <a:pt x="2940727" y="936932"/>
                  <a:pt x="2935657" y="932001"/>
                </a:cubicBezTo>
                <a:cubicBezTo>
                  <a:pt x="2930587" y="936932"/>
                  <a:pt x="2930587" y="941863"/>
                  <a:pt x="2930587" y="946794"/>
                </a:cubicBezTo>
                <a:cubicBezTo>
                  <a:pt x="2920447" y="946794"/>
                  <a:pt x="2920447" y="941863"/>
                  <a:pt x="2915376" y="946794"/>
                </a:cubicBezTo>
                <a:cubicBezTo>
                  <a:pt x="2920447" y="941863"/>
                  <a:pt x="2925517" y="946794"/>
                  <a:pt x="2930587" y="936932"/>
                </a:cubicBezTo>
                <a:cubicBezTo>
                  <a:pt x="2925517" y="936932"/>
                  <a:pt x="2920447" y="936932"/>
                  <a:pt x="2910306" y="941863"/>
                </a:cubicBezTo>
                <a:cubicBezTo>
                  <a:pt x="2900166" y="946794"/>
                  <a:pt x="2920447" y="946794"/>
                  <a:pt x="2905236" y="951726"/>
                </a:cubicBezTo>
                <a:cubicBezTo>
                  <a:pt x="2915376" y="961588"/>
                  <a:pt x="2890025" y="971451"/>
                  <a:pt x="2900166" y="976382"/>
                </a:cubicBezTo>
                <a:cubicBezTo>
                  <a:pt x="2890025" y="976382"/>
                  <a:pt x="2874815" y="986244"/>
                  <a:pt x="2874815" y="981313"/>
                </a:cubicBezTo>
                <a:cubicBezTo>
                  <a:pt x="2869744" y="981313"/>
                  <a:pt x="2864674" y="986244"/>
                  <a:pt x="2869744" y="986244"/>
                </a:cubicBezTo>
                <a:cubicBezTo>
                  <a:pt x="2874815" y="986244"/>
                  <a:pt x="2884955" y="986244"/>
                  <a:pt x="2895095" y="981313"/>
                </a:cubicBezTo>
                <a:cubicBezTo>
                  <a:pt x="2890025" y="986244"/>
                  <a:pt x="2884955" y="991175"/>
                  <a:pt x="2869744" y="996107"/>
                </a:cubicBezTo>
                <a:cubicBezTo>
                  <a:pt x="2879885" y="1001038"/>
                  <a:pt x="2859604" y="996107"/>
                  <a:pt x="2859604" y="1005969"/>
                </a:cubicBezTo>
                <a:cubicBezTo>
                  <a:pt x="2884955" y="1001038"/>
                  <a:pt x="2890025" y="991175"/>
                  <a:pt x="2905236" y="986244"/>
                </a:cubicBezTo>
                <a:cubicBezTo>
                  <a:pt x="2900166" y="991175"/>
                  <a:pt x="2905236" y="991175"/>
                  <a:pt x="2910306" y="991175"/>
                </a:cubicBezTo>
                <a:cubicBezTo>
                  <a:pt x="2905236" y="996107"/>
                  <a:pt x="2890025" y="996107"/>
                  <a:pt x="2890025" y="1001038"/>
                </a:cubicBezTo>
                <a:cubicBezTo>
                  <a:pt x="2879885" y="1010900"/>
                  <a:pt x="2864674" y="1005969"/>
                  <a:pt x="2864674" y="1015832"/>
                </a:cubicBezTo>
                <a:cubicBezTo>
                  <a:pt x="2859604" y="1010900"/>
                  <a:pt x="2849464" y="1025694"/>
                  <a:pt x="2844393" y="1025694"/>
                </a:cubicBezTo>
                <a:cubicBezTo>
                  <a:pt x="2844393" y="1030625"/>
                  <a:pt x="2854534" y="1030625"/>
                  <a:pt x="2849464" y="1040488"/>
                </a:cubicBezTo>
                <a:cubicBezTo>
                  <a:pt x="2844393" y="1035556"/>
                  <a:pt x="2839323" y="1035556"/>
                  <a:pt x="2829183" y="1035556"/>
                </a:cubicBezTo>
                <a:cubicBezTo>
                  <a:pt x="2813972" y="1040488"/>
                  <a:pt x="2813972" y="1040488"/>
                  <a:pt x="2798761" y="1045419"/>
                </a:cubicBezTo>
                <a:cubicBezTo>
                  <a:pt x="2788621" y="1045419"/>
                  <a:pt x="2808902" y="1030625"/>
                  <a:pt x="2788621" y="1040488"/>
                </a:cubicBezTo>
                <a:cubicBezTo>
                  <a:pt x="2793691" y="1035556"/>
                  <a:pt x="2798761" y="1030625"/>
                  <a:pt x="2803832" y="1030625"/>
                </a:cubicBezTo>
                <a:cubicBezTo>
                  <a:pt x="2808902" y="1030625"/>
                  <a:pt x="2803832" y="1035556"/>
                  <a:pt x="2803832" y="1040488"/>
                </a:cubicBezTo>
                <a:cubicBezTo>
                  <a:pt x="2808902" y="1040488"/>
                  <a:pt x="2813972" y="1030625"/>
                  <a:pt x="2819042" y="1025694"/>
                </a:cubicBezTo>
                <a:cubicBezTo>
                  <a:pt x="2824112" y="1025694"/>
                  <a:pt x="2824112" y="1025694"/>
                  <a:pt x="2829183" y="1020763"/>
                </a:cubicBezTo>
                <a:cubicBezTo>
                  <a:pt x="2834253" y="1020763"/>
                  <a:pt x="2819042" y="1030625"/>
                  <a:pt x="2824112" y="1030625"/>
                </a:cubicBezTo>
                <a:cubicBezTo>
                  <a:pt x="2834253" y="1025694"/>
                  <a:pt x="2859604" y="1010900"/>
                  <a:pt x="2864674" y="996107"/>
                </a:cubicBezTo>
                <a:cubicBezTo>
                  <a:pt x="2849464" y="1001038"/>
                  <a:pt x="2854534" y="996107"/>
                  <a:pt x="2844393" y="996107"/>
                </a:cubicBezTo>
                <a:cubicBezTo>
                  <a:pt x="2839323" y="1001038"/>
                  <a:pt x="2854534" y="1001038"/>
                  <a:pt x="2844393" y="1005969"/>
                </a:cubicBezTo>
                <a:cubicBezTo>
                  <a:pt x="2839323" y="1005969"/>
                  <a:pt x="2839323" y="1005969"/>
                  <a:pt x="2829183" y="1010900"/>
                </a:cubicBezTo>
                <a:cubicBezTo>
                  <a:pt x="2824112" y="1005969"/>
                  <a:pt x="2834253" y="1005969"/>
                  <a:pt x="2839323" y="1005969"/>
                </a:cubicBezTo>
                <a:cubicBezTo>
                  <a:pt x="2839323" y="1001038"/>
                  <a:pt x="2824112" y="1005969"/>
                  <a:pt x="2819042" y="1005969"/>
                </a:cubicBezTo>
                <a:cubicBezTo>
                  <a:pt x="2813972" y="1005969"/>
                  <a:pt x="2813972" y="1001038"/>
                  <a:pt x="2803832" y="1005969"/>
                </a:cubicBezTo>
                <a:cubicBezTo>
                  <a:pt x="2803832" y="1010900"/>
                  <a:pt x="2813972" y="1001038"/>
                  <a:pt x="2813972" y="1005969"/>
                </a:cubicBezTo>
                <a:cubicBezTo>
                  <a:pt x="2813972" y="1010900"/>
                  <a:pt x="2793691" y="1015832"/>
                  <a:pt x="2788621" y="1020763"/>
                </a:cubicBezTo>
                <a:cubicBezTo>
                  <a:pt x="2793691" y="1020763"/>
                  <a:pt x="2798761" y="1020763"/>
                  <a:pt x="2803832" y="1020763"/>
                </a:cubicBezTo>
                <a:cubicBezTo>
                  <a:pt x="2783551" y="1030625"/>
                  <a:pt x="2768340" y="1045419"/>
                  <a:pt x="2748059" y="1060213"/>
                </a:cubicBezTo>
                <a:cubicBezTo>
                  <a:pt x="2742989" y="1050350"/>
                  <a:pt x="2727778" y="1070075"/>
                  <a:pt x="2722708" y="1065144"/>
                </a:cubicBezTo>
                <a:cubicBezTo>
                  <a:pt x="2727778" y="1060213"/>
                  <a:pt x="2727778" y="1060213"/>
                  <a:pt x="2732849" y="1060213"/>
                </a:cubicBezTo>
                <a:cubicBezTo>
                  <a:pt x="2727778" y="1055281"/>
                  <a:pt x="2712568" y="1065144"/>
                  <a:pt x="2707497" y="1070075"/>
                </a:cubicBezTo>
                <a:cubicBezTo>
                  <a:pt x="2707497" y="1060213"/>
                  <a:pt x="2702427" y="1060213"/>
                  <a:pt x="2692287" y="1065144"/>
                </a:cubicBezTo>
                <a:cubicBezTo>
                  <a:pt x="2682146" y="1070075"/>
                  <a:pt x="2651725" y="1089800"/>
                  <a:pt x="2631444" y="1099662"/>
                </a:cubicBezTo>
                <a:cubicBezTo>
                  <a:pt x="2626374" y="1099662"/>
                  <a:pt x="2631444" y="1094731"/>
                  <a:pt x="2636514" y="1094731"/>
                </a:cubicBezTo>
                <a:cubicBezTo>
                  <a:pt x="2641585" y="1089800"/>
                  <a:pt x="2631444" y="1089800"/>
                  <a:pt x="2636514" y="1084869"/>
                </a:cubicBezTo>
                <a:cubicBezTo>
                  <a:pt x="2646655" y="1084869"/>
                  <a:pt x="2651725" y="1079937"/>
                  <a:pt x="2661865" y="1075006"/>
                </a:cubicBezTo>
                <a:cubicBezTo>
                  <a:pt x="2656795" y="1084869"/>
                  <a:pt x="2692287" y="1065144"/>
                  <a:pt x="2687217" y="1060213"/>
                </a:cubicBezTo>
                <a:cubicBezTo>
                  <a:pt x="2687217" y="1063911"/>
                  <a:pt x="2698625" y="1059288"/>
                  <a:pt x="2702190" y="1054665"/>
                </a:cubicBezTo>
                <a:lnTo>
                  <a:pt x="2702418" y="1050515"/>
                </a:lnTo>
                <a:lnTo>
                  <a:pt x="2707497" y="1050350"/>
                </a:lnTo>
                <a:lnTo>
                  <a:pt x="2706920" y="1048384"/>
                </a:lnTo>
                <a:lnTo>
                  <a:pt x="2715103" y="1044802"/>
                </a:lnTo>
                <a:cubicBezTo>
                  <a:pt x="2720173" y="1041720"/>
                  <a:pt x="2725243" y="1038022"/>
                  <a:pt x="2727778" y="1035556"/>
                </a:cubicBezTo>
                <a:cubicBezTo>
                  <a:pt x="2722708" y="1035556"/>
                  <a:pt x="2722708" y="1035556"/>
                  <a:pt x="2717638" y="1035556"/>
                </a:cubicBezTo>
                <a:cubicBezTo>
                  <a:pt x="2712568" y="1040488"/>
                  <a:pt x="2712568" y="1040488"/>
                  <a:pt x="2712568" y="1045419"/>
                </a:cubicBezTo>
                <a:cubicBezTo>
                  <a:pt x="2710033" y="1045419"/>
                  <a:pt x="2707498" y="1045419"/>
                  <a:pt x="2706230" y="1046035"/>
                </a:cubicBezTo>
                <a:lnTo>
                  <a:pt x="2706920" y="1048384"/>
                </a:lnTo>
                <a:lnTo>
                  <a:pt x="2702427" y="1050350"/>
                </a:lnTo>
                <a:lnTo>
                  <a:pt x="2702418" y="1050515"/>
                </a:lnTo>
                <a:lnTo>
                  <a:pt x="2688484" y="1050966"/>
                </a:lnTo>
                <a:cubicBezTo>
                  <a:pt x="2682147" y="1051583"/>
                  <a:pt x="2677076" y="1052816"/>
                  <a:pt x="2677076" y="1055281"/>
                </a:cubicBezTo>
                <a:cubicBezTo>
                  <a:pt x="2666936" y="1055281"/>
                  <a:pt x="2677076" y="1050350"/>
                  <a:pt x="2672006" y="1045419"/>
                </a:cubicBezTo>
                <a:cubicBezTo>
                  <a:pt x="2677076" y="1045419"/>
                  <a:pt x="2682146" y="1040488"/>
                  <a:pt x="2682146" y="1045419"/>
                </a:cubicBezTo>
                <a:cubicBezTo>
                  <a:pt x="2687217" y="1040488"/>
                  <a:pt x="2677076" y="1040488"/>
                  <a:pt x="2677076" y="1035556"/>
                </a:cubicBezTo>
                <a:cubicBezTo>
                  <a:pt x="2682146" y="1030625"/>
                  <a:pt x="2682146" y="1030625"/>
                  <a:pt x="2682146" y="1025694"/>
                </a:cubicBezTo>
                <a:cubicBezTo>
                  <a:pt x="2687217" y="1020763"/>
                  <a:pt x="2692287" y="1025694"/>
                  <a:pt x="2692287" y="1020763"/>
                </a:cubicBezTo>
                <a:cubicBezTo>
                  <a:pt x="2702427" y="1020763"/>
                  <a:pt x="2692287" y="1025694"/>
                  <a:pt x="2692287" y="1025694"/>
                </a:cubicBezTo>
                <a:cubicBezTo>
                  <a:pt x="2692287" y="1025694"/>
                  <a:pt x="2707497" y="1025694"/>
                  <a:pt x="2707497" y="1020763"/>
                </a:cubicBezTo>
                <a:cubicBezTo>
                  <a:pt x="2697357" y="1020763"/>
                  <a:pt x="2702427" y="1020763"/>
                  <a:pt x="2697357" y="1015832"/>
                </a:cubicBezTo>
                <a:cubicBezTo>
                  <a:pt x="2682146" y="1025694"/>
                  <a:pt x="2677076" y="1025694"/>
                  <a:pt x="2672006" y="1025694"/>
                </a:cubicBezTo>
                <a:cubicBezTo>
                  <a:pt x="2666936" y="1025694"/>
                  <a:pt x="2661865" y="1025694"/>
                  <a:pt x="2661865" y="1030625"/>
                </a:cubicBezTo>
                <a:cubicBezTo>
                  <a:pt x="2661865" y="1035556"/>
                  <a:pt x="2666936" y="1035556"/>
                  <a:pt x="2672006" y="1035556"/>
                </a:cubicBezTo>
                <a:cubicBezTo>
                  <a:pt x="2661865" y="1035556"/>
                  <a:pt x="2661865" y="1040488"/>
                  <a:pt x="2656795" y="1050350"/>
                </a:cubicBezTo>
                <a:cubicBezTo>
                  <a:pt x="2656795" y="1045419"/>
                  <a:pt x="2646655" y="1045419"/>
                  <a:pt x="2646655" y="1035556"/>
                </a:cubicBezTo>
                <a:cubicBezTo>
                  <a:pt x="2641585" y="1040488"/>
                  <a:pt x="2641585" y="1040488"/>
                  <a:pt x="2636514" y="1040488"/>
                </a:cubicBezTo>
                <a:cubicBezTo>
                  <a:pt x="2636514" y="1040488"/>
                  <a:pt x="2636514" y="1045419"/>
                  <a:pt x="2631444" y="1045419"/>
                </a:cubicBezTo>
                <a:cubicBezTo>
                  <a:pt x="2626374" y="1045419"/>
                  <a:pt x="2621304" y="1050350"/>
                  <a:pt x="2616233" y="1055281"/>
                </a:cubicBezTo>
                <a:cubicBezTo>
                  <a:pt x="2611163" y="1060213"/>
                  <a:pt x="2611163" y="1055281"/>
                  <a:pt x="2601023" y="1060213"/>
                </a:cubicBezTo>
                <a:cubicBezTo>
                  <a:pt x="2595953" y="1065144"/>
                  <a:pt x="2595953" y="1065144"/>
                  <a:pt x="2590882" y="1065144"/>
                </a:cubicBezTo>
                <a:cubicBezTo>
                  <a:pt x="2590882" y="1070075"/>
                  <a:pt x="2590882" y="1070075"/>
                  <a:pt x="2590882" y="1070075"/>
                </a:cubicBezTo>
                <a:cubicBezTo>
                  <a:pt x="2585812" y="1070075"/>
                  <a:pt x="2585812" y="1070075"/>
                  <a:pt x="2585812" y="1070075"/>
                </a:cubicBezTo>
                <a:cubicBezTo>
                  <a:pt x="2585812" y="1070075"/>
                  <a:pt x="2585812" y="1070075"/>
                  <a:pt x="2580742" y="1070075"/>
                </a:cubicBezTo>
                <a:cubicBezTo>
                  <a:pt x="2585812" y="1075006"/>
                  <a:pt x="2585812" y="1075006"/>
                  <a:pt x="2585812" y="1079937"/>
                </a:cubicBezTo>
                <a:cubicBezTo>
                  <a:pt x="2590882" y="1079937"/>
                  <a:pt x="2585812" y="1075006"/>
                  <a:pt x="2585812" y="1075006"/>
                </a:cubicBezTo>
                <a:cubicBezTo>
                  <a:pt x="2590882" y="1070075"/>
                  <a:pt x="2590882" y="1084869"/>
                  <a:pt x="2595953" y="1075006"/>
                </a:cubicBezTo>
                <a:cubicBezTo>
                  <a:pt x="2595953" y="1075006"/>
                  <a:pt x="2595953" y="1079937"/>
                  <a:pt x="2595953" y="1084869"/>
                </a:cubicBezTo>
                <a:cubicBezTo>
                  <a:pt x="2595953" y="1084869"/>
                  <a:pt x="2601023" y="1079937"/>
                  <a:pt x="2606093" y="1075006"/>
                </a:cubicBezTo>
                <a:cubicBezTo>
                  <a:pt x="2601023" y="1075006"/>
                  <a:pt x="2606093" y="1075006"/>
                  <a:pt x="2606093" y="1070075"/>
                </a:cubicBezTo>
                <a:cubicBezTo>
                  <a:pt x="2606093" y="1070075"/>
                  <a:pt x="2601023" y="1070075"/>
                  <a:pt x="2595953" y="1075006"/>
                </a:cubicBezTo>
                <a:cubicBezTo>
                  <a:pt x="2595953" y="1065144"/>
                  <a:pt x="2611163" y="1065144"/>
                  <a:pt x="2616233" y="1060213"/>
                </a:cubicBezTo>
                <a:cubicBezTo>
                  <a:pt x="2621304" y="1060213"/>
                  <a:pt x="2611163" y="1065144"/>
                  <a:pt x="2611163" y="1070075"/>
                </a:cubicBezTo>
                <a:cubicBezTo>
                  <a:pt x="2611163" y="1070075"/>
                  <a:pt x="2616233" y="1070075"/>
                  <a:pt x="2621304" y="1070075"/>
                </a:cubicBezTo>
                <a:cubicBezTo>
                  <a:pt x="2626374" y="1065144"/>
                  <a:pt x="2616233" y="1065144"/>
                  <a:pt x="2626374" y="1060213"/>
                </a:cubicBezTo>
                <a:cubicBezTo>
                  <a:pt x="2631444" y="1060213"/>
                  <a:pt x="2626374" y="1065144"/>
                  <a:pt x="2631444" y="1065144"/>
                </a:cubicBezTo>
                <a:cubicBezTo>
                  <a:pt x="2636514" y="1060213"/>
                  <a:pt x="2631444" y="1060213"/>
                  <a:pt x="2641585" y="1055281"/>
                </a:cubicBezTo>
                <a:cubicBezTo>
                  <a:pt x="2636514" y="1055281"/>
                  <a:pt x="2621304" y="1060213"/>
                  <a:pt x="2626374" y="1060213"/>
                </a:cubicBezTo>
                <a:lnTo>
                  <a:pt x="2624419" y="1058787"/>
                </a:lnTo>
                <a:lnTo>
                  <a:pt x="2632078" y="1055281"/>
                </a:lnTo>
                <a:cubicBezTo>
                  <a:pt x="2636515" y="1055281"/>
                  <a:pt x="2641585" y="1055281"/>
                  <a:pt x="2646655" y="1050350"/>
                </a:cubicBezTo>
                <a:cubicBezTo>
                  <a:pt x="2641585" y="1060213"/>
                  <a:pt x="2651725" y="1055281"/>
                  <a:pt x="2661865" y="1050350"/>
                </a:cubicBezTo>
                <a:cubicBezTo>
                  <a:pt x="2656795" y="1060213"/>
                  <a:pt x="2656795" y="1070075"/>
                  <a:pt x="2651725" y="1075006"/>
                </a:cubicBezTo>
                <a:cubicBezTo>
                  <a:pt x="2646655" y="1079937"/>
                  <a:pt x="2646655" y="1079937"/>
                  <a:pt x="2641585" y="1079937"/>
                </a:cubicBezTo>
                <a:cubicBezTo>
                  <a:pt x="2636514" y="1079937"/>
                  <a:pt x="2651725" y="1075006"/>
                  <a:pt x="2646655" y="1075006"/>
                </a:cubicBezTo>
                <a:cubicBezTo>
                  <a:pt x="2641585" y="1079937"/>
                  <a:pt x="2641585" y="1070075"/>
                  <a:pt x="2636514" y="1070075"/>
                </a:cubicBezTo>
                <a:cubicBezTo>
                  <a:pt x="2626374" y="1075006"/>
                  <a:pt x="2621304" y="1079937"/>
                  <a:pt x="2611163" y="1084869"/>
                </a:cubicBezTo>
                <a:cubicBezTo>
                  <a:pt x="2616233" y="1084869"/>
                  <a:pt x="2626374" y="1079937"/>
                  <a:pt x="2626374" y="1084869"/>
                </a:cubicBezTo>
                <a:cubicBezTo>
                  <a:pt x="2616233" y="1089800"/>
                  <a:pt x="2616233" y="1089800"/>
                  <a:pt x="2611163" y="1094731"/>
                </a:cubicBezTo>
                <a:cubicBezTo>
                  <a:pt x="2606093" y="1094731"/>
                  <a:pt x="2606093" y="1089800"/>
                  <a:pt x="2601023" y="1089800"/>
                </a:cubicBezTo>
                <a:cubicBezTo>
                  <a:pt x="2595953" y="1094731"/>
                  <a:pt x="2595953" y="1099662"/>
                  <a:pt x="2590882" y="1099662"/>
                </a:cubicBezTo>
                <a:cubicBezTo>
                  <a:pt x="2585812" y="1099662"/>
                  <a:pt x="2585812" y="1099662"/>
                  <a:pt x="2590882" y="1094731"/>
                </a:cubicBezTo>
                <a:cubicBezTo>
                  <a:pt x="2590882" y="1089800"/>
                  <a:pt x="2585812" y="1094731"/>
                  <a:pt x="2580742" y="1094731"/>
                </a:cubicBezTo>
                <a:cubicBezTo>
                  <a:pt x="2580742" y="1094731"/>
                  <a:pt x="2580742" y="1089800"/>
                  <a:pt x="2585812" y="1089800"/>
                </a:cubicBezTo>
                <a:lnTo>
                  <a:pt x="2582644" y="1089800"/>
                </a:lnTo>
                <a:cubicBezTo>
                  <a:pt x="2583277" y="1089800"/>
                  <a:pt x="2583277" y="1089800"/>
                  <a:pt x="2580742" y="1089800"/>
                </a:cubicBezTo>
                <a:cubicBezTo>
                  <a:pt x="2575672" y="1089800"/>
                  <a:pt x="2575672" y="1089800"/>
                  <a:pt x="2575672" y="1089800"/>
                </a:cubicBezTo>
                <a:cubicBezTo>
                  <a:pt x="2575672" y="1089800"/>
                  <a:pt x="2575672" y="1094731"/>
                  <a:pt x="2580742" y="1094731"/>
                </a:cubicBezTo>
                <a:cubicBezTo>
                  <a:pt x="2575672" y="1099662"/>
                  <a:pt x="2570602" y="1099662"/>
                  <a:pt x="2575672" y="1104594"/>
                </a:cubicBezTo>
                <a:cubicBezTo>
                  <a:pt x="2555391" y="1104594"/>
                  <a:pt x="2570602" y="1089800"/>
                  <a:pt x="2555391" y="1094731"/>
                </a:cubicBezTo>
                <a:lnTo>
                  <a:pt x="2550321" y="1094731"/>
                </a:lnTo>
                <a:cubicBezTo>
                  <a:pt x="2550321" y="1094731"/>
                  <a:pt x="2545250" y="1094731"/>
                  <a:pt x="2545250" y="1094731"/>
                </a:cubicBezTo>
                <a:lnTo>
                  <a:pt x="2540180" y="1094731"/>
                </a:lnTo>
                <a:cubicBezTo>
                  <a:pt x="2530040" y="1099662"/>
                  <a:pt x="2524970" y="1099662"/>
                  <a:pt x="2519899" y="1104594"/>
                </a:cubicBezTo>
                <a:cubicBezTo>
                  <a:pt x="2524970" y="1104594"/>
                  <a:pt x="2524970" y="1104594"/>
                  <a:pt x="2524970" y="1104594"/>
                </a:cubicBezTo>
                <a:cubicBezTo>
                  <a:pt x="2519899" y="1104594"/>
                  <a:pt x="2509759" y="1114456"/>
                  <a:pt x="2509759" y="1109525"/>
                </a:cubicBezTo>
                <a:cubicBezTo>
                  <a:pt x="2499618" y="1109525"/>
                  <a:pt x="2494548" y="1114456"/>
                  <a:pt x="2489478" y="1114456"/>
                </a:cubicBezTo>
                <a:cubicBezTo>
                  <a:pt x="2484408" y="1114456"/>
                  <a:pt x="2484408" y="1114456"/>
                  <a:pt x="2484408" y="1114456"/>
                </a:cubicBezTo>
                <a:cubicBezTo>
                  <a:pt x="2484408" y="1109525"/>
                  <a:pt x="2479338" y="1109525"/>
                  <a:pt x="2479338" y="1104594"/>
                </a:cubicBezTo>
                <a:cubicBezTo>
                  <a:pt x="2479338" y="1104594"/>
                  <a:pt x="2479338" y="1099662"/>
                  <a:pt x="2479338" y="1099662"/>
                </a:cubicBezTo>
                <a:cubicBezTo>
                  <a:pt x="2479338" y="1099662"/>
                  <a:pt x="2474267" y="1099662"/>
                  <a:pt x="2474267" y="1089800"/>
                </a:cubicBezTo>
                <a:cubicBezTo>
                  <a:pt x="2474267" y="1094731"/>
                  <a:pt x="2474267" y="1109525"/>
                  <a:pt x="2469197" y="1104594"/>
                </a:cubicBezTo>
                <a:cubicBezTo>
                  <a:pt x="2469197" y="1094731"/>
                  <a:pt x="2469197" y="1089800"/>
                  <a:pt x="2464127" y="1089800"/>
                </a:cubicBezTo>
                <a:cubicBezTo>
                  <a:pt x="2459057" y="1094731"/>
                  <a:pt x="2464127" y="1104594"/>
                  <a:pt x="2469197" y="1109525"/>
                </a:cubicBezTo>
                <a:cubicBezTo>
                  <a:pt x="2464127" y="1114456"/>
                  <a:pt x="2464127" y="1109525"/>
                  <a:pt x="2459057" y="1109525"/>
                </a:cubicBezTo>
                <a:cubicBezTo>
                  <a:pt x="2459057" y="1114456"/>
                  <a:pt x="2453986" y="1114456"/>
                  <a:pt x="2464127" y="1129250"/>
                </a:cubicBezTo>
                <a:cubicBezTo>
                  <a:pt x="2459057" y="1124318"/>
                  <a:pt x="2453986" y="1119387"/>
                  <a:pt x="2448916" y="1104594"/>
                </a:cubicBezTo>
                <a:cubicBezTo>
                  <a:pt x="2448916" y="1104594"/>
                  <a:pt x="2448916" y="1114456"/>
                  <a:pt x="2443846" y="1114456"/>
                </a:cubicBezTo>
                <a:cubicBezTo>
                  <a:pt x="2443846" y="1114456"/>
                  <a:pt x="2448916" y="1114456"/>
                  <a:pt x="2448916" y="1119387"/>
                </a:cubicBezTo>
                <a:cubicBezTo>
                  <a:pt x="2448916" y="1124318"/>
                  <a:pt x="2448916" y="1124318"/>
                  <a:pt x="2448916" y="1124318"/>
                </a:cubicBezTo>
                <a:cubicBezTo>
                  <a:pt x="2448916" y="1129250"/>
                  <a:pt x="2448916" y="1129250"/>
                  <a:pt x="2448916" y="1129250"/>
                </a:cubicBezTo>
                <a:cubicBezTo>
                  <a:pt x="2453986" y="1134181"/>
                  <a:pt x="2453986" y="1134181"/>
                  <a:pt x="2453986" y="1134181"/>
                </a:cubicBezTo>
                <a:cubicBezTo>
                  <a:pt x="2453986" y="1134181"/>
                  <a:pt x="2459057" y="1139112"/>
                  <a:pt x="2459057" y="1139112"/>
                </a:cubicBezTo>
                <a:cubicBezTo>
                  <a:pt x="2464127" y="1144043"/>
                  <a:pt x="2464127" y="1144043"/>
                  <a:pt x="2469197" y="1144043"/>
                </a:cubicBezTo>
                <a:cubicBezTo>
                  <a:pt x="2474267" y="1148974"/>
                  <a:pt x="2479338" y="1148974"/>
                  <a:pt x="2484408" y="1148974"/>
                </a:cubicBezTo>
                <a:cubicBezTo>
                  <a:pt x="2484408" y="1148974"/>
                  <a:pt x="2489478" y="1148974"/>
                  <a:pt x="2489478" y="1148974"/>
                </a:cubicBezTo>
                <a:cubicBezTo>
                  <a:pt x="2489478" y="1148974"/>
                  <a:pt x="2494548" y="1148974"/>
                  <a:pt x="2494548" y="1148974"/>
                </a:cubicBezTo>
                <a:cubicBezTo>
                  <a:pt x="2499618" y="1148974"/>
                  <a:pt x="2499618" y="1148974"/>
                  <a:pt x="2499618" y="1148974"/>
                </a:cubicBezTo>
                <a:cubicBezTo>
                  <a:pt x="2514829" y="1144043"/>
                  <a:pt x="2514829" y="1148974"/>
                  <a:pt x="2519899" y="1148974"/>
                </a:cubicBezTo>
                <a:cubicBezTo>
                  <a:pt x="2519899" y="1148974"/>
                  <a:pt x="2514829" y="1148974"/>
                  <a:pt x="2509759" y="1153906"/>
                </a:cubicBezTo>
                <a:cubicBezTo>
                  <a:pt x="2509759" y="1153906"/>
                  <a:pt x="2504689" y="1153906"/>
                  <a:pt x="2499618" y="1153906"/>
                </a:cubicBezTo>
                <a:cubicBezTo>
                  <a:pt x="2494548" y="1153906"/>
                  <a:pt x="2494548" y="1153906"/>
                  <a:pt x="2494548" y="1153906"/>
                </a:cubicBezTo>
                <a:cubicBezTo>
                  <a:pt x="2489478" y="1158837"/>
                  <a:pt x="2489478" y="1158837"/>
                  <a:pt x="2489478" y="1158837"/>
                </a:cubicBezTo>
                <a:cubicBezTo>
                  <a:pt x="2484408" y="1158837"/>
                  <a:pt x="2484408" y="1158837"/>
                  <a:pt x="2479338" y="1153906"/>
                </a:cubicBezTo>
                <a:cubicBezTo>
                  <a:pt x="2469197" y="1153906"/>
                  <a:pt x="2459057" y="1148974"/>
                  <a:pt x="2459057" y="1148974"/>
                </a:cubicBezTo>
                <a:cubicBezTo>
                  <a:pt x="2453986" y="1144043"/>
                  <a:pt x="2448916" y="1139112"/>
                  <a:pt x="2448916" y="1134181"/>
                </a:cubicBezTo>
                <a:cubicBezTo>
                  <a:pt x="2438776" y="1124318"/>
                  <a:pt x="2438776" y="1119387"/>
                  <a:pt x="2438776" y="1114456"/>
                </a:cubicBezTo>
                <a:cubicBezTo>
                  <a:pt x="2433706" y="1094731"/>
                  <a:pt x="2438776" y="1089800"/>
                  <a:pt x="2443846" y="1099662"/>
                </a:cubicBezTo>
                <a:cubicBezTo>
                  <a:pt x="2443846" y="1094731"/>
                  <a:pt x="2443846" y="1089800"/>
                  <a:pt x="2443846" y="1084869"/>
                </a:cubicBezTo>
                <a:cubicBezTo>
                  <a:pt x="2438776" y="1084869"/>
                  <a:pt x="2438776" y="1094731"/>
                  <a:pt x="2433706" y="1094731"/>
                </a:cubicBezTo>
                <a:cubicBezTo>
                  <a:pt x="2433706" y="1099662"/>
                  <a:pt x="2433706" y="1104594"/>
                  <a:pt x="2433706" y="1109525"/>
                </a:cubicBezTo>
                <a:cubicBezTo>
                  <a:pt x="2433706" y="1114456"/>
                  <a:pt x="2433706" y="1119387"/>
                  <a:pt x="2433706" y="1119387"/>
                </a:cubicBezTo>
                <a:cubicBezTo>
                  <a:pt x="2438776" y="1124318"/>
                  <a:pt x="2438776" y="1134181"/>
                  <a:pt x="2443846" y="1139112"/>
                </a:cubicBezTo>
                <a:cubicBezTo>
                  <a:pt x="2443846" y="1144043"/>
                  <a:pt x="2453986" y="1148974"/>
                  <a:pt x="2459057" y="1153906"/>
                </a:cubicBezTo>
                <a:cubicBezTo>
                  <a:pt x="2464127" y="1158837"/>
                  <a:pt x="2479338" y="1163768"/>
                  <a:pt x="2489478" y="1163768"/>
                </a:cubicBezTo>
                <a:cubicBezTo>
                  <a:pt x="2484408" y="1163768"/>
                  <a:pt x="2479338" y="1163768"/>
                  <a:pt x="2474267" y="1163768"/>
                </a:cubicBezTo>
                <a:cubicBezTo>
                  <a:pt x="2469197" y="1163768"/>
                  <a:pt x="2464127" y="1158837"/>
                  <a:pt x="2459057" y="1158837"/>
                </a:cubicBezTo>
                <a:cubicBezTo>
                  <a:pt x="2453986" y="1153906"/>
                  <a:pt x="2453986" y="1153906"/>
                  <a:pt x="2453986" y="1153906"/>
                </a:cubicBezTo>
                <a:cubicBezTo>
                  <a:pt x="2448916" y="1148974"/>
                  <a:pt x="2443846" y="1144043"/>
                  <a:pt x="2438776" y="1139112"/>
                </a:cubicBezTo>
                <a:cubicBezTo>
                  <a:pt x="2438776" y="1134181"/>
                  <a:pt x="2433706" y="1129250"/>
                  <a:pt x="2433706" y="1124318"/>
                </a:cubicBezTo>
                <a:cubicBezTo>
                  <a:pt x="2423565" y="1109525"/>
                  <a:pt x="2423565" y="1104594"/>
                  <a:pt x="2423565" y="1094731"/>
                </a:cubicBezTo>
                <a:cubicBezTo>
                  <a:pt x="2423565" y="1089800"/>
                  <a:pt x="2418495" y="1079937"/>
                  <a:pt x="2418495" y="1075006"/>
                </a:cubicBezTo>
                <a:cubicBezTo>
                  <a:pt x="2428635" y="1070075"/>
                  <a:pt x="2433706" y="1065144"/>
                  <a:pt x="2443846" y="1050350"/>
                </a:cubicBezTo>
                <a:cubicBezTo>
                  <a:pt x="2443846" y="1045419"/>
                  <a:pt x="2443846" y="1040488"/>
                  <a:pt x="2443846" y="1035556"/>
                </a:cubicBezTo>
                <a:cubicBezTo>
                  <a:pt x="2443846" y="1030625"/>
                  <a:pt x="2443846" y="1040488"/>
                  <a:pt x="2438776" y="1045419"/>
                </a:cubicBezTo>
                <a:cubicBezTo>
                  <a:pt x="2438776" y="1045419"/>
                  <a:pt x="2443846" y="1025694"/>
                  <a:pt x="2443846" y="1020763"/>
                </a:cubicBezTo>
                <a:cubicBezTo>
                  <a:pt x="2438776" y="1025694"/>
                  <a:pt x="2433706" y="1040488"/>
                  <a:pt x="2428635" y="1060213"/>
                </a:cubicBezTo>
                <a:cubicBezTo>
                  <a:pt x="2423565" y="1055281"/>
                  <a:pt x="2428635" y="1045419"/>
                  <a:pt x="2428635" y="1035556"/>
                </a:cubicBezTo>
                <a:cubicBezTo>
                  <a:pt x="2433706" y="1030625"/>
                  <a:pt x="2438776" y="1025694"/>
                  <a:pt x="2438776" y="1015832"/>
                </a:cubicBezTo>
                <a:cubicBezTo>
                  <a:pt x="2438776" y="1015832"/>
                  <a:pt x="2433706" y="1025694"/>
                  <a:pt x="2428635" y="1030625"/>
                </a:cubicBezTo>
                <a:cubicBezTo>
                  <a:pt x="2423565" y="1030625"/>
                  <a:pt x="2433706" y="1015832"/>
                  <a:pt x="2428635" y="1015832"/>
                </a:cubicBezTo>
                <a:cubicBezTo>
                  <a:pt x="2433706" y="1005969"/>
                  <a:pt x="2433706" y="1020763"/>
                  <a:pt x="2433706" y="1015832"/>
                </a:cubicBezTo>
                <a:cubicBezTo>
                  <a:pt x="2433706" y="991175"/>
                  <a:pt x="2453986" y="946794"/>
                  <a:pt x="2464127" y="922138"/>
                </a:cubicBezTo>
                <a:cubicBezTo>
                  <a:pt x="2469197" y="917207"/>
                  <a:pt x="2479338" y="907345"/>
                  <a:pt x="2484408" y="912276"/>
                </a:cubicBezTo>
                <a:cubicBezTo>
                  <a:pt x="2499618" y="892551"/>
                  <a:pt x="2514829" y="882689"/>
                  <a:pt x="2530040" y="867895"/>
                </a:cubicBezTo>
                <a:cubicBezTo>
                  <a:pt x="2524970" y="867895"/>
                  <a:pt x="2524970" y="867895"/>
                  <a:pt x="2524970" y="867895"/>
                </a:cubicBezTo>
                <a:cubicBezTo>
                  <a:pt x="2509759" y="877757"/>
                  <a:pt x="2494548" y="882689"/>
                  <a:pt x="2479338" y="887620"/>
                </a:cubicBezTo>
                <a:cubicBezTo>
                  <a:pt x="2474267" y="892551"/>
                  <a:pt x="2469197" y="902413"/>
                  <a:pt x="2464127" y="902413"/>
                </a:cubicBezTo>
                <a:cubicBezTo>
                  <a:pt x="2464127" y="902413"/>
                  <a:pt x="2464127" y="897482"/>
                  <a:pt x="2469197" y="892551"/>
                </a:cubicBezTo>
                <a:cubicBezTo>
                  <a:pt x="2464127" y="892551"/>
                  <a:pt x="2464127" y="892551"/>
                  <a:pt x="2464127" y="892551"/>
                </a:cubicBezTo>
                <a:cubicBezTo>
                  <a:pt x="2459057" y="897482"/>
                  <a:pt x="2459057" y="907345"/>
                  <a:pt x="2448916" y="912276"/>
                </a:cubicBezTo>
                <a:cubicBezTo>
                  <a:pt x="2448916" y="907345"/>
                  <a:pt x="2453986" y="902413"/>
                  <a:pt x="2459057" y="897482"/>
                </a:cubicBezTo>
                <a:cubicBezTo>
                  <a:pt x="2383003" y="927070"/>
                  <a:pt x="2306950" y="961588"/>
                  <a:pt x="2230897" y="1001038"/>
                </a:cubicBezTo>
                <a:cubicBezTo>
                  <a:pt x="2215686" y="1005969"/>
                  <a:pt x="2215686" y="1010900"/>
                  <a:pt x="2200475" y="1015832"/>
                </a:cubicBezTo>
                <a:cubicBezTo>
                  <a:pt x="2200475" y="1015832"/>
                  <a:pt x="2200475" y="1020763"/>
                  <a:pt x="2200475" y="1020763"/>
                </a:cubicBezTo>
                <a:cubicBezTo>
                  <a:pt x="2195405" y="1025694"/>
                  <a:pt x="2195405" y="1030625"/>
                  <a:pt x="2190335" y="1030625"/>
                </a:cubicBezTo>
                <a:cubicBezTo>
                  <a:pt x="2200475" y="1030625"/>
                  <a:pt x="2190335" y="1040488"/>
                  <a:pt x="2200475" y="1035556"/>
                </a:cubicBezTo>
                <a:cubicBezTo>
                  <a:pt x="2200475" y="1040488"/>
                  <a:pt x="2195405" y="1040488"/>
                  <a:pt x="2195405" y="1045419"/>
                </a:cubicBezTo>
                <a:cubicBezTo>
                  <a:pt x="2190335" y="1050350"/>
                  <a:pt x="2190335" y="1050350"/>
                  <a:pt x="2190335" y="1050350"/>
                </a:cubicBezTo>
                <a:cubicBezTo>
                  <a:pt x="2180195" y="1065144"/>
                  <a:pt x="2180195" y="1065144"/>
                  <a:pt x="2180195" y="1065144"/>
                </a:cubicBezTo>
                <a:cubicBezTo>
                  <a:pt x="2180195" y="1065144"/>
                  <a:pt x="2180195" y="1065144"/>
                  <a:pt x="2185265" y="1065144"/>
                </a:cubicBezTo>
                <a:cubicBezTo>
                  <a:pt x="2185265" y="1065144"/>
                  <a:pt x="2175124" y="1070075"/>
                  <a:pt x="2175124" y="1070075"/>
                </a:cubicBezTo>
                <a:cubicBezTo>
                  <a:pt x="2170054" y="1075006"/>
                  <a:pt x="2175124" y="1070075"/>
                  <a:pt x="2175124" y="1075006"/>
                </a:cubicBezTo>
                <a:cubicBezTo>
                  <a:pt x="2164984" y="1079937"/>
                  <a:pt x="2164984" y="1079937"/>
                  <a:pt x="2159914" y="1084869"/>
                </a:cubicBezTo>
                <a:cubicBezTo>
                  <a:pt x="2159914" y="1079937"/>
                  <a:pt x="2164984" y="1079937"/>
                  <a:pt x="2159914" y="1075006"/>
                </a:cubicBezTo>
                <a:cubicBezTo>
                  <a:pt x="2159914" y="1079937"/>
                  <a:pt x="2159914" y="1079937"/>
                  <a:pt x="2154843" y="1084869"/>
                </a:cubicBezTo>
                <a:cubicBezTo>
                  <a:pt x="2154843" y="1084869"/>
                  <a:pt x="2154843" y="1084869"/>
                  <a:pt x="2159914" y="1084869"/>
                </a:cubicBezTo>
                <a:cubicBezTo>
                  <a:pt x="2159914" y="1089800"/>
                  <a:pt x="2154843" y="1089800"/>
                  <a:pt x="2154843" y="1094731"/>
                </a:cubicBezTo>
                <a:cubicBezTo>
                  <a:pt x="2154843" y="1089800"/>
                  <a:pt x="2149773" y="1089800"/>
                  <a:pt x="2149773" y="1089800"/>
                </a:cubicBezTo>
                <a:cubicBezTo>
                  <a:pt x="2144703" y="1089800"/>
                  <a:pt x="2149773" y="1089800"/>
                  <a:pt x="2144703" y="1084869"/>
                </a:cubicBezTo>
                <a:cubicBezTo>
                  <a:pt x="2139633" y="1089800"/>
                  <a:pt x="2144703" y="1094731"/>
                  <a:pt x="2149773" y="1099662"/>
                </a:cubicBezTo>
                <a:cubicBezTo>
                  <a:pt x="2144703" y="1104594"/>
                  <a:pt x="2144703" y="1109525"/>
                  <a:pt x="2139633" y="1109525"/>
                </a:cubicBezTo>
                <a:cubicBezTo>
                  <a:pt x="2139633" y="1114456"/>
                  <a:pt x="2139633" y="1119387"/>
                  <a:pt x="2144703" y="1119387"/>
                </a:cubicBezTo>
                <a:cubicBezTo>
                  <a:pt x="2134563" y="1134181"/>
                  <a:pt x="2129492" y="1144043"/>
                  <a:pt x="2124422" y="1158837"/>
                </a:cubicBezTo>
                <a:cubicBezTo>
                  <a:pt x="2119352" y="1168699"/>
                  <a:pt x="2119352" y="1183493"/>
                  <a:pt x="2114282" y="1203218"/>
                </a:cubicBezTo>
                <a:cubicBezTo>
                  <a:pt x="2119352" y="1203218"/>
                  <a:pt x="2119352" y="1193355"/>
                  <a:pt x="2124422" y="1193355"/>
                </a:cubicBezTo>
                <a:cubicBezTo>
                  <a:pt x="2119352" y="1203218"/>
                  <a:pt x="2119352" y="1208149"/>
                  <a:pt x="2119352" y="1222943"/>
                </a:cubicBezTo>
                <a:cubicBezTo>
                  <a:pt x="2114282" y="1227874"/>
                  <a:pt x="2109212" y="1227874"/>
                  <a:pt x="2109212" y="1232805"/>
                </a:cubicBezTo>
                <a:cubicBezTo>
                  <a:pt x="2119352" y="1222943"/>
                  <a:pt x="2109212" y="1247599"/>
                  <a:pt x="2119352" y="1242668"/>
                </a:cubicBezTo>
                <a:cubicBezTo>
                  <a:pt x="2109212" y="1257461"/>
                  <a:pt x="2109212" y="1277186"/>
                  <a:pt x="2099071" y="1296911"/>
                </a:cubicBezTo>
                <a:cubicBezTo>
                  <a:pt x="2099071" y="1296911"/>
                  <a:pt x="2099071" y="1296911"/>
                  <a:pt x="2104141" y="1296911"/>
                </a:cubicBezTo>
                <a:cubicBezTo>
                  <a:pt x="2094001" y="1306774"/>
                  <a:pt x="2088931" y="1321567"/>
                  <a:pt x="2078790" y="1341292"/>
                </a:cubicBezTo>
                <a:cubicBezTo>
                  <a:pt x="2068650" y="1361017"/>
                  <a:pt x="2053439" y="1380742"/>
                  <a:pt x="2028088" y="1395535"/>
                </a:cubicBezTo>
                <a:cubicBezTo>
                  <a:pt x="2023018" y="1400467"/>
                  <a:pt x="2017948" y="1395535"/>
                  <a:pt x="2007807" y="1400467"/>
                </a:cubicBezTo>
                <a:cubicBezTo>
                  <a:pt x="2002737" y="1405398"/>
                  <a:pt x="1992597" y="1405398"/>
                  <a:pt x="1982456" y="1410329"/>
                </a:cubicBezTo>
                <a:cubicBezTo>
                  <a:pt x="1977386" y="1415260"/>
                  <a:pt x="1972316" y="1415260"/>
                  <a:pt x="1967245" y="1420192"/>
                </a:cubicBezTo>
                <a:cubicBezTo>
                  <a:pt x="1936824" y="1425123"/>
                  <a:pt x="1936824" y="1425123"/>
                  <a:pt x="1936824" y="1425123"/>
                </a:cubicBezTo>
                <a:cubicBezTo>
                  <a:pt x="1941894" y="1425123"/>
                  <a:pt x="1941894" y="1425123"/>
                  <a:pt x="1941894" y="1425123"/>
                </a:cubicBezTo>
                <a:cubicBezTo>
                  <a:pt x="1931754" y="1425123"/>
                  <a:pt x="1911473" y="1434985"/>
                  <a:pt x="1906403" y="1434985"/>
                </a:cubicBezTo>
                <a:cubicBezTo>
                  <a:pt x="1921613" y="1434985"/>
                  <a:pt x="1936824" y="1430054"/>
                  <a:pt x="1946965" y="1430054"/>
                </a:cubicBezTo>
                <a:cubicBezTo>
                  <a:pt x="1946965" y="1430054"/>
                  <a:pt x="1941894" y="1430054"/>
                  <a:pt x="1936824" y="1430054"/>
                </a:cubicBezTo>
                <a:cubicBezTo>
                  <a:pt x="1957105" y="1425123"/>
                  <a:pt x="1957105" y="1425123"/>
                  <a:pt x="1957105" y="1425123"/>
                </a:cubicBezTo>
                <a:cubicBezTo>
                  <a:pt x="1962175" y="1425123"/>
                  <a:pt x="1962175" y="1425123"/>
                  <a:pt x="1967245" y="1425123"/>
                </a:cubicBezTo>
                <a:cubicBezTo>
                  <a:pt x="1992597" y="1420192"/>
                  <a:pt x="2012877" y="1410329"/>
                  <a:pt x="2023018" y="1400467"/>
                </a:cubicBezTo>
                <a:cubicBezTo>
                  <a:pt x="2033158" y="1395535"/>
                  <a:pt x="2038228" y="1390604"/>
                  <a:pt x="2048369" y="1385673"/>
                </a:cubicBezTo>
                <a:cubicBezTo>
                  <a:pt x="2063580" y="1375811"/>
                  <a:pt x="2063580" y="1375811"/>
                  <a:pt x="2063580" y="1375811"/>
                </a:cubicBezTo>
                <a:cubicBezTo>
                  <a:pt x="2053439" y="1385673"/>
                  <a:pt x="2043299" y="1395535"/>
                  <a:pt x="2023018" y="1405398"/>
                </a:cubicBezTo>
                <a:cubicBezTo>
                  <a:pt x="2017948" y="1410329"/>
                  <a:pt x="2012877" y="1410329"/>
                  <a:pt x="2007807" y="1415260"/>
                </a:cubicBezTo>
                <a:cubicBezTo>
                  <a:pt x="1997667" y="1415260"/>
                  <a:pt x="1992597" y="1420192"/>
                  <a:pt x="1987526" y="1420192"/>
                </a:cubicBezTo>
                <a:cubicBezTo>
                  <a:pt x="1977386" y="1425123"/>
                  <a:pt x="1977386" y="1425123"/>
                  <a:pt x="1977386" y="1425123"/>
                </a:cubicBezTo>
                <a:cubicBezTo>
                  <a:pt x="1977386" y="1425123"/>
                  <a:pt x="1972316" y="1425123"/>
                  <a:pt x="1972316" y="1425123"/>
                </a:cubicBezTo>
                <a:cubicBezTo>
                  <a:pt x="1972316" y="1425123"/>
                  <a:pt x="1967245" y="1430054"/>
                  <a:pt x="1967245" y="1430054"/>
                </a:cubicBezTo>
                <a:cubicBezTo>
                  <a:pt x="1957105" y="1430054"/>
                  <a:pt x="1946965" y="1434985"/>
                  <a:pt x="1936824" y="1434985"/>
                </a:cubicBezTo>
                <a:cubicBezTo>
                  <a:pt x="1921613" y="1439916"/>
                  <a:pt x="1911473" y="1444848"/>
                  <a:pt x="1901333" y="1444848"/>
                </a:cubicBezTo>
                <a:cubicBezTo>
                  <a:pt x="1901333" y="1444848"/>
                  <a:pt x="1891192" y="1439916"/>
                  <a:pt x="1891192" y="1444848"/>
                </a:cubicBezTo>
                <a:cubicBezTo>
                  <a:pt x="1875981" y="1444848"/>
                  <a:pt x="1886122" y="1444848"/>
                  <a:pt x="1896262" y="1439916"/>
                </a:cubicBezTo>
                <a:cubicBezTo>
                  <a:pt x="1891192" y="1439916"/>
                  <a:pt x="1886122" y="1434985"/>
                  <a:pt x="1881052" y="1434985"/>
                </a:cubicBezTo>
                <a:cubicBezTo>
                  <a:pt x="1886122" y="1430054"/>
                  <a:pt x="1896262" y="1434985"/>
                  <a:pt x="1906403" y="1430054"/>
                </a:cubicBezTo>
                <a:cubicBezTo>
                  <a:pt x="1896262" y="1430054"/>
                  <a:pt x="1886122" y="1430054"/>
                  <a:pt x="1875981" y="1430054"/>
                </a:cubicBezTo>
                <a:cubicBezTo>
                  <a:pt x="1865841" y="1434985"/>
                  <a:pt x="1855701" y="1434985"/>
                  <a:pt x="1845560" y="1434985"/>
                </a:cubicBezTo>
                <a:cubicBezTo>
                  <a:pt x="1830349" y="1434985"/>
                  <a:pt x="1840490" y="1434985"/>
                  <a:pt x="1840490" y="1439916"/>
                </a:cubicBezTo>
                <a:cubicBezTo>
                  <a:pt x="1830349" y="1434985"/>
                  <a:pt x="1815139" y="1439916"/>
                  <a:pt x="1804998" y="1434985"/>
                </a:cubicBezTo>
                <a:cubicBezTo>
                  <a:pt x="1804998" y="1430054"/>
                  <a:pt x="1810069" y="1434985"/>
                  <a:pt x="1820209" y="1434985"/>
                </a:cubicBezTo>
                <a:cubicBezTo>
                  <a:pt x="1825279" y="1430054"/>
                  <a:pt x="1815139" y="1430054"/>
                  <a:pt x="1825279" y="1430054"/>
                </a:cubicBezTo>
                <a:cubicBezTo>
                  <a:pt x="1820209" y="1425123"/>
                  <a:pt x="1810069" y="1430054"/>
                  <a:pt x="1810069" y="1420192"/>
                </a:cubicBezTo>
                <a:cubicBezTo>
                  <a:pt x="1820209" y="1420192"/>
                  <a:pt x="1815139" y="1425123"/>
                  <a:pt x="1825279" y="1425123"/>
                </a:cubicBezTo>
                <a:cubicBezTo>
                  <a:pt x="1825279" y="1425123"/>
                  <a:pt x="1825279" y="1425123"/>
                  <a:pt x="1830349" y="1425123"/>
                </a:cubicBezTo>
                <a:cubicBezTo>
                  <a:pt x="1825279" y="1420192"/>
                  <a:pt x="1820209" y="1420192"/>
                  <a:pt x="1810069" y="1415260"/>
                </a:cubicBezTo>
                <a:cubicBezTo>
                  <a:pt x="1804998" y="1415260"/>
                  <a:pt x="1799928" y="1410329"/>
                  <a:pt x="1789788" y="1410329"/>
                </a:cubicBezTo>
                <a:cubicBezTo>
                  <a:pt x="1789788" y="1415260"/>
                  <a:pt x="1769507" y="1410329"/>
                  <a:pt x="1769507" y="1410329"/>
                </a:cubicBezTo>
                <a:cubicBezTo>
                  <a:pt x="1769507" y="1405398"/>
                  <a:pt x="1779647" y="1410329"/>
                  <a:pt x="1784718" y="1410329"/>
                </a:cubicBezTo>
                <a:cubicBezTo>
                  <a:pt x="1779647" y="1405398"/>
                  <a:pt x="1774577" y="1400467"/>
                  <a:pt x="1774577" y="1395535"/>
                </a:cubicBezTo>
                <a:cubicBezTo>
                  <a:pt x="1769507" y="1395535"/>
                  <a:pt x="1774577" y="1400467"/>
                  <a:pt x="1774577" y="1400467"/>
                </a:cubicBezTo>
                <a:cubicBezTo>
                  <a:pt x="1764437" y="1400467"/>
                  <a:pt x="1764437" y="1400467"/>
                  <a:pt x="1764437" y="1395535"/>
                </a:cubicBezTo>
                <a:cubicBezTo>
                  <a:pt x="1769507" y="1395535"/>
                  <a:pt x="1764437" y="1395535"/>
                  <a:pt x="1764437" y="1390604"/>
                </a:cubicBezTo>
                <a:cubicBezTo>
                  <a:pt x="1764437" y="1390604"/>
                  <a:pt x="1764437" y="1395535"/>
                  <a:pt x="1759366" y="1390604"/>
                </a:cubicBezTo>
                <a:cubicBezTo>
                  <a:pt x="1759366" y="1385673"/>
                  <a:pt x="1759366" y="1385673"/>
                  <a:pt x="1759366" y="1385673"/>
                </a:cubicBezTo>
                <a:cubicBezTo>
                  <a:pt x="1759366" y="1390604"/>
                  <a:pt x="1754296" y="1385673"/>
                  <a:pt x="1754296" y="1385673"/>
                </a:cubicBezTo>
                <a:cubicBezTo>
                  <a:pt x="1754296" y="1385673"/>
                  <a:pt x="1754296" y="1385673"/>
                  <a:pt x="1749226" y="1385673"/>
                </a:cubicBezTo>
                <a:cubicBezTo>
                  <a:pt x="1754296" y="1395535"/>
                  <a:pt x="1749226" y="1395535"/>
                  <a:pt x="1749226" y="1405398"/>
                </a:cubicBezTo>
                <a:cubicBezTo>
                  <a:pt x="1749226" y="1400467"/>
                  <a:pt x="1749226" y="1400467"/>
                  <a:pt x="1749226" y="1395535"/>
                </a:cubicBezTo>
                <a:cubicBezTo>
                  <a:pt x="1744156" y="1395535"/>
                  <a:pt x="1744156" y="1400467"/>
                  <a:pt x="1744156" y="1400467"/>
                </a:cubicBezTo>
                <a:cubicBezTo>
                  <a:pt x="1744156" y="1400467"/>
                  <a:pt x="1744156" y="1405398"/>
                  <a:pt x="1744156" y="1410329"/>
                </a:cubicBezTo>
                <a:cubicBezTo>
                  <a:pt x="1739086" y="1400467"/>
                  <a:pt x="1739086" y="1405398"/>
                  <a:pt x="1739086" y="1405398"/>
                </a:cubicBezTo>
                <a:cubicBezTo>
                  <a:pt x="1734015" y="1405398"/>
                  <a:pt x="1734015" y="1400467"/>
                  <a:pt x="1734015" y="1400467"/>
                </a:cubicBezTo>
                <a:cubicBezTo>
                  <a:pt x="1728945" y="1405398"/>
                  <a:pt x="1734015" y="1405398"/>
                  <a:pt x="1734015" y="1410329"/>
                </a:cubicBezTo>
                <a:cubicBezTo>
                  <a:pt x="1728945" y="1405398"/>
                  <a:pt x="1734015" y="1410329"/>
                  <a:pt x="1734015" y="1415260"/>
                </a:cubicBezTo>
                <a:cubicBezTo>
                  <a:pt x="1734015" y="1415260"/>
                  <a:pt x="1734015" y="1415260"/>
                  <a:pt x="1734015" y="1420192"/>
                </a:cubicBezTo>
                <a:cubicBezTo>
                  <a:pt x="1728945" y="1415260"/>
                  <a:pt x="1718805" y="1420192"/>
                  <a:pt x="1723875" y="1425123"/>
                </a:cubicBezTo>
                <a:cubicBezTo>
                  <a:pt x="1718805" y="1430054"/>
                  <a:pt x="1713734" y="1430054"/>
                  <a:pt x="1713734" y="1430054"/>
                </a:cubicBezTo>
                <a:cubicBezTo>
                  <a:pt x="1708664" y="1434985"/>
                  <a:pt x="1708664" y="1434985"/>
                  <a:pt x="1703594" y="1434985"/>
                </a:cubicBezTo>
                <a:cubicBezTo>
                  <a:pt x="1703594" y="1439916"/>
                  <a:pt x="1708664" y="1434985"/>
                  <a:pt x="1708664" y="1434985"/>
                </a:cubicBezTo>
                <a:cubicBezTo>
                  <a:pt x="1713734" y="1430054"/>
                  <a:pt x="1708664" y="1439916"/>
                  <a:pt x="1703594" y="1444848"/>
                </a:cubicBezTo>
                <a:cubicBezTo>
                  <a:pt x="1703594" y="1444848"/>
                  <a:pt x="1703594" y="1439916"/>
                  <a:pt x="1703594" y="1439916"/>
                </a:cubicBezTo>
                <a:cubicBezTo>
                  <a:pt x="1693454" y="1439916"/>
                  <a:pt x="1688383" y="1444848"/>
                  <a:pt x="1688383" y="1454710"/>
                </a:cubicBezTo>
                <a:cubicBezTo>
                  <a:pt x="1688383" y="1454710"/>
                  <a:pt x="1693454" y="1449779"/>
                  <a:pt x="1693454" y="1454710"/>
                </a:cubicBezTo>
                <a:cubicBezTo>
                  <a:pt x="1693454" y="1459641"/>
                  <a:pt x="1688383" y="1454710"/>
                  <a:pt x="1688383" y="1459641"/>
                </a:cubicBezTo>
                <a:cubicBezTo>
                  <a:pt x="1693454" y="1454710"/>
                  <a:pt x="1683313" y="1469504"/>
                  <a:pt x="1683313" y="1469504"/>
                </a:cubicBezTo>
                <a:cubicBezTo>
                  <a:pt x="1683313" y="1464573"/>
                  <a:pt x="1688383" y="1459641"/>
                  <a:pt x="1683313" y="1459641"/>
                </a:cubicBezTo>
                <a:cubicBezTo>
                  <a:pt x="1683313" y="1454710"/>
                  <a:pt x="1678243" y="1469504"/>
                  <a:pt x="1673173" y="1464573"/>
                </a:cubicBezTo>
                <a:cubicBezTo>
                  <a:pt x="1673173" y="1464573"/>
                  <a:pt x="1668102" y="1469504"/>
                  <a:pt x="1673173" y="1474435"/>
                </a:cubicBezTo>
                <a:cubicBezTo>
                  <a:pt x="1668102" y="1474435"/>
                  <a:pt x="1663032" y="1474435"/>
                  <a:pt x="1663032" y="1479366"/>
                </a:cubicBezTo>
                <a:cubicBezTo>
                  <a:pt x="1657962" y="1479366"/>
                  <a:pt x="1663032" y="1479366"/>
                  <a:pt x="1663032" y="1484297"/>
                </a:cubicBezTo>
                <a:cubicBezTo>
                  <a:pt x="1663032" y="1484297"/>
                  <a:pt x="1663032" y="1484297"/>
                  <a:pt x="1657962" y="1484297"/>
                </a:cubicBezTo>
                <a:cubicBezTo>
                  <a:pt x="1652892" y="1494160"/>
                  <a:pt x="1652892" y="1489229"/>
                  <a:pt x="1647822" y="1494160"/>
                </a:cubicBezTo>
                <a:cubicBezTo>
                  <a:pt x="1647822" y="1489229"/>
                  <a:pt x="1652892" y="1484297"/>
                  <a:pt x="1657962" y="1479366"/>
                </a:cubicBezTo>
                <a:cubicBezTo>
                  <a:pt x="1657962" y="1474435"/>
                  <a:pt x="1663032" y="1474435"/>
                  <a:pt x="1668102" y="1469504"/>
                </a:cubicBezTo>
                <a:cubicBezTo>
                  <a:pt x="1663032" y="1469504"/>
                  <a:pt x="1657962" y="1479366"/>
                  <a:pt x="1657962" y="1469504"/>
                </a:cubicBezTo>
                <a:cubicBezTo>
                  <a:pt x="1657962" y="1469504"/>
                  <a:pt x="1663032" y="1464573"/>
                  <a:pt x="1668102" y="1464573"/>
                </a:cubicBezTo>
                <a:cubicBezTo>
                  <a:pt x="1663032" y="1459641"/>
                  <a:pt x="1657962" y="1459641"/>
                  <a:pt x="1668102" y="1449779"/>
                </a:cubicBezTo>
                <a:cubicBezTo>
                  <a:pt x="1663032" y="1449779"/>
                  <a:pt x="1663032" y="1449779"/>
                  <a:pt x="1663032" y="1449779"/>
                </a:cubicBezTo>
                <a:cubicBezTo>
                  <a:pt x="1657962" y="1454710"/>
                  <a:pt x="1657962" y="1454710"/>
                  <a:pt x="1657962" y="1459641"/>
                </a:cubicBezTo>
                <a:cubicBezTo>
                  <a:pt x="1652892" y="1464573"/>
                  <a:pt x="1652892" y="1469504"/>
                  <a:pt x="1647822" y="1474435"/>
                </a:cubicBezTo>
                <a:cubicBezTo>
                  <a:pt x="1647822" y="1469504"/>
                  <a:pt x="1652892" y="1464573"/>
                  <a:pt x="1647822" y="1469504"/>
                </a:cubicBezTo>
                <a:cubicBezTo>
                  <a:pt x="1647822" y="1469504"/>
                  <a:pt x="1647822" y="1474435"/>
                  <a:pt x="1642751" y="1474435"/>
                </a:cubicBezTo>
                <a:cubicBezTo>
                  <a:pt x="1642751" y="1474435"/>
                  <a:pt x="1642751" y="1469504"/>
                  <a:pt x="1642751" y="1464573"/>
                </a:cubicBezTo>
                <a:cubicBezTo>
                  <a:pt x="1632611" y="1474435"/>
                  <a:pt x="1642751" y="1474435"/>
                  <a:pt x="1632611" y="1484297"/>
                </a:cubicBezTo>
                <a:cubicBezTo>
                  <a:pt x="1637681" y="1484297"/>
                  <a:pt x="1642751" y="1474435"/>
                  <a:pt x="1642751" y="1484297"/>
                </a:cubicBezTo>
                <a:cubicBezTo>
                  <a:pt x="1622470" y="1494160"/>
                  <a:pt x="1627541" y="1499091"/>
                  <a:pt x="1607260" y="1508954"/>
                </a:cubicBezTo>
                <a:cubicBezTo>
                  <a:pt x="1609795" y="1511419"/>
                  <a:pt x="1611063" y="1511419"/>
                  <a:pt x="1612330" y="1511419"/>
                </a:cubicBezTo>
                <a:lnTo>
                  <a:pt x="1615479" y="1512950"/>
                </a:lnTo>
                <a:lnTo>
                  <a:pt x="1612964" y="1513885"/>
                </a:lnTo>
                <a:cubicBezTo>
                  <a:pt x="1608527" y="1515118"/>
                  <a:pt x="1604725" y="1516351"/>
                  <a:pt x="1602190" y="1523747"/>
                </a:cubicBezTo>
                <a:cubicBezTo>
                  <a:pt x="1602190" y="1518816"/>
                  <a:pt x="1602190" y="1518816"/>
                  <a:pt x="1602190" y="1513885"/>
                </a:cubicBezTo>
                <a:cubicBezTo>
                  <a:pt x="1592049" y="1523747"/>
                  <a:pt x="1602190" y="1513885"/>
                  <a:pt x="1592049" y="1518816"/>
                </a:cubicBezTo>
                <a:cubicBezTo>
                  <a:pt x="1586979" y="1523747"/>
                  <a:pt x="1592049" y="1523747"/>
                  <a:pt x="1576839" y="1528679"/>
                </a:cubicBezTo>
                <a:cubicBezTo>
                  <a:pt x="1576839" y="1523747"/>
                  <a:pt x="1571768" y="1528679"/>
                  <a:pt x="1566698" y="1533610"/>
                </a:cubicBezTo>
                <a:cubicBezTo>
                  <a:pt x="1561628" y="1533610"/>
                  <a:pt x="1546417" y="1538541"/>
                  <a:pt x="1541347" y="1543472"/>
                </a:cubicBezTo>
                <a:cubicBezTo>
                  <a:pt x="1541347" y="1543472"/>
                  <a:pt x="1546417" y="1543472"/>
                  <a:pt x="1551487" y="1543472"/>
                </a:cubicBezTo>
                <a:cubicBezTo>
                  <a:pt x="1546417" y="1543472"/>
                  <a:pt x="1541347" y="1548403"/>
                  <a:pt x="1536277" y="1548403"/>
                </a:cubicBezTo>
                <a:cubicBezTo>
                  <a:pt x="1541347" y="1548403"/>
                  <a:pt x="1546417" y="1548403"/>
                  <a:pt x="1546417" y="1553335"/>
                </a:cubicBezTo>
                <a:cubicBezTo>
                  <a:pt x="1536277" y="1558266"/>
                  <a:pt x="1536277" y="1563197"/>
                  <a:pt x="1541347" y="1568128"/>
                </a:cubicBezTo>
                <a:cubicBezTo>
                  <a:pt x="1536277" y="1568128"/>
                  <a:pt x="1526136" y="1568128"/>
                  <a:pt x="1521066" y="1573060"/>
                </a:cubicBezTo>
                <a:cubicBezTo>
                  <a:pt x="1521066" y="1568128"/>
                  <a:pt x="1521066" y="1568128"/>
                  <a:pt x="1510926" y="1573060"/>
                </a:cubicBezTo>
                <a:cubicBezTo>
                  <a:pt x="1510926" y="1563197"/>
                  <a:pt x="1526136" y="1568128"/>
                  <a:pt x="1526136" y="1563197"/>
                </a:cubicBezTo>
                <a:cubicBezTo>
                  <a:pt x="1521066" y="1563197"/>
                  <a:pt x="1505855" y="1563197"/>
                  <a:pt x="1505855" y="1573060"/>
                </a:cubicBezTo>
                <a:cubicBezTo>
                  <a:pt x="1500785" y="1573060"/>
                  <a:pt x="1500785" y="1573060"/>
                  <a:pt x="1500785" y="1568128"/>
                </a:cubicBezTo>
                <a:cubicBezTo>
                  <a:pt x="1500785" y="1568128"/>
                  <a:pt x="1505855" y="1568128"/>
                  <a:pt x="1505855" y="1568128"/>
                </a:cubicBezTo>
                <a:cubicBezTo>
                  <a:pt x="1500785" y="1563197"/>
                  <a:pt x="1490645" y="1568128"/>
                  <a:pt x="1485575" y="1568128"/>
                </a:cubicBezTo>
                <a:cubicBezTo>
                  <a:pt x="1480504" y="1563197"/>
                  <a:pt x="1490645" y="1558266"/>
                  <a:pt x="1500785" y="1558266"/>
                </a:cubicBezTo>
                <a:cubicBezTo>
                  <a:pt x="1500785" y="1553335"/>
                  <a:pt x="1500785" y="1548403"/>
                  <a:pt x="1495715" y="1548403"/>
                </a:cubicBezTo>
                <a:cubicBezTo>
                  <a:pt x="1490645" y="1553335"/>
                  <a:pt x="1495715" y="1553335"/>
                  <a:pt x="1490645" y="1558266"/>
                </a:cubicBezTo>
                <a:cubicBezTo>
                  <a:pt x="1485575" y="1558266"/>
                  <a:pt x="1485575" y="1553335"/>
                  <a:pt x="1480504" y="1553335"/>
                </a:cubicBezTo>
                <a:cubicBezTo>
                  <a:pt x="1480504" y="1553335"/>
                  <a:pt x="1475434" y="1558266"/>
                  <a:pt x="1480504" y="1558266"/>
                </a:cubicBezTo>
                <a:cubicBezTo>
                  <a:pt x="1475434" y="1558266"/>
                  <a:pt x="1475434" y="1558266"/>
                  <a:pt x="1475434" y="1558266"/>
                </a:cubicBezTo>
                <a:cubicBezTo>
                  <a:pt x="1475434" y="1558266"/>
                  <a:pt x="1475434" y="1558266"/>
                  <a:pt x="1475434" y="1553335"/>
                </a:cubicBezTo>
                <a:cubicBezTo>
                  <a:pt x="1465294" y="1558266"/>
                  <a:pt x="1470364" y="1558266"/>
                  <a:pt x="1465294" y="1553335"/>
                </a:cubicBezTo>
                <a:cubicBezTo>
                  <a:pt x="1460223" y="1558266"/>
                  <a:pt x="1465294" y="1558266"/>
                  <a:pt x="1465294" y="1563197"/>
                </a:cubicBezTo>
                <a:cubicBezTo>
                  <a:pt x="1460223" y="1563197"/>
                  <a:pt x="1455153" y="1563197"/>
                  <a:pt x="1455153" y="1558266"/>
                </a:cubicBezTo>
                <a:cubicBezTo>
                  <a:pt x="1450083" y="1558266"/>
                  <a:pt x="1445013" y="1558266"/>
                  <a:pt x="1439943" y="1563197"/>
                </a:cubicBezTo>
                <a:cubicBezTo>
                  <a:pt x="1445013" y="1563197"/>
                  <a:pt x="1445013" y="1563197"/>
                  <a:pt x="1445013" y="1563197"/>
                </a:cubicBezTo>
                <a:cubicBezTo>
                  <a:pt x="1445013" y="1573060"/>
                  <a:pt x="1460223" y="1568128"/>
                  <a:pt x="1465294" y="1573060"/>
                </a:cubicBezTo>
                <a:cubicBezTo>
                  <a:pt x="1455153" y="1573060"/>
                  <a:pt x="1450083" y="1568128"/>
                  <a:pt x="1445013" y="1573060"/>
                </a:cubicBezTo>
                <a:cubicBezTo>
                  <a:pt x="1450083" y="1582922"/>
                  <a:pt x="1450083" y="1577991"/>
                  <a:pt x="1450083" y="1582922"/>
                </a:cubicBezTo>
                <a:cubicBezTo>
                  <a:pt x="1445013" y="1582922"/>
                  <a:pt x="1445013" y="1582922"/>
                  <a:pt x="1434872" y="1587853"/>
                </a:cubicBezTo>
                <a:cubicBezTo>
                  <a:pt x="1439943" y="1582922"/>
                  <a:pt x="1434872" y="1582922"/>
                  <a:pt x="1429802" y="1582922"/>
                </a:cubicBezTo>
                <a:cubicBezTo>
                  <a:pt x="1424732" y="1582922"/>
                  <a:pt x="1424732" y="1587853"/>
                  <a:pt x="1419662" y="1587853"/>
                </a:cubicBezTo>
                <a:cubicBezTo>
                  <a:pt x="1424732" y="1587853"/>
                  <a:pt x="1429802" y="1587853"/>
                  <a:pt x="1429802" y="1587853"/>
                </a:cubicBezTo>
                <a:cubicBezTo>
                  <a:pt x="1429802" y="1592784"/>
                  <a:pt x="1424732" y="1592784"/>
                  <a:pt x="1419662" y="1592784"/>
                </a:cubicBezTo>
                <a:cubicBezTo>
                  <a:pt x="1419662" y="1592784"/>
                  <a:pt x="1419662" y="1592784"/>
                  <a:pt x="1414591" y="1597716"/>
                </a:cubicBezTo>
                <a:cubicBezTo>
                  <a:pt x="1419662" y="1592784"/>
                  <a:pt x="1419662" y="1592784"/>
                  <a:pt x="1424732" y="1592784"/>
                </a:cubicBezTo>
                <a:cubicBezTo>
                  <a:pt x="1424732" y="1592784"/>
                  <a:pt x="1424732" y="1597716"/>
                  <a:pt x="1424732" y="1597716"/>
                </a:cubicBezTo>
                <a:cubicBezTo>
                  <a:pt x="1419662" y="1597716"/>
                  <a:pt x="1414591" y="1602647"/>
                  <a:pt x="1409521" y="1602647"/>
                </a:cubicBezTo>
                <a:cubicBezTo>
                  <a:pt x="1404451" y="1607578"/>
                  <a:pt x="1404451" y="1612509"/>
                  <a:pt x="1399381" y="1612509"/>
                </a:cubicBezTo>
                <a:cubicBezTo>
                  <a:pt x="1394311" y="1602647"/>
                  <a:pt x="1394311" y="1602647"/>
                  <a:pt x="1394311" y="1602647"/>
                </a:cubicBezTo>
                <a:cubicBezTo>
                  <a:pt x="1394311" y="1607578"/>
                  <a:pt x="1394311" y="1607578"/>
                  <a:pt x="1394311" y="1607578"/>
                </a:cubicBezTo>
                <a:cubicBezTo>
                  <a:pt x="1389240" y="1607578"/>
                  <a:pt x="1389240" y="1607578"/>
                  <a:pt x="1389240" y="1607578"/>
                </a:cubicBezTo>
                <a:cubicBezTo>
                  <a:pt x="1328398" y="1666753"/>
                  <a:pt x="1262485" y="1750583"/>
                  <a:pt x="1226993" y="1780171"/>
                </a:cubicBezTo>
                <a:cubicBezTo>
                  <a:pt x="1216853" y="1790033"/>
                  <a:pt x="1216853" y="1794964"/>
                  <a:pt x="1206712" y="1809758"/>
                </a:cubicBezTo>
                <a:cubicBezTo>
                  <a:pt x="1145870" y="1878795"/>
                  <a:pt x="1069817" y="1972488"/>
                  <a:pt x="1024185" y="2051388"/>
                </a:cubicBezTo>
                <a:cubicBezTo>
                  <a:pt x="988693" y="2105631"/>
                  <a:pt x="958272" y="2150012"/>
                  <a:pt x="937991" y="2184531"/>
                </a:cubicBezTo>
                <a:cubicBezTo>
                  <a:pt x="922780" y="2204256"/>
                  <a:pt x="912640" y="2219049"/>
                  <a:pt x="902499" y="2238774"/>
                </a:cubicBezTo>
                <a:cubicBezTo>
                  <a:pt x="892359" y="2248637"/>
                  <a:pt x="892359" y="2253568"/>
                  <a:pt x="887289" y="2258499"/>
                </a:cubicBezTo>
                <a:cubicBezTo>
                  <a:pt x="887289" y="2263430"/>
                  <a:pt x="877148" y="2268362"/>
                  <a:pt x="877148" y="2283155"/>
                </a:cubicBezTo>
                <a:cubicBezTo>
                  <a:pt x="856867" y="2307811"/>
                  <a:pt x="877148" y="2288087"/>
                  <a:pt x="867008" y="2307811"/>
                </a:cubicBezTo>
                <a:cubicBezTo>
                  <a:pt x="856867" y="2332467"/>
                  <a:pt x="851797" y="2327536"/>
                  <a:pt x="846727" y="2337399"/>
                </a:cubicBezTo>
                <a:cubicBezTo>
                  <a:pt x="816306" y="2391642"/>
                  <a:pt x="816306" y="2391642"/>
                  <a:pt x="816306" y="2391642"/>
                </a:cubicBezTo>
                <a:cubicBezTo>
                  <a:pt x="811235" y="2386711"/>
                  <a:pt x="811235" y="2386711"/>
                  <a:pt x="811235" y="2386711"/>
                </a:cubicBezTo>
                <a:cubicBezTo>
                  <a:pt x="796025" y="2426161"/>
                  <a:pt x="785884" y="2436023"/>
                  <a:pt x="765603" y="2475473"/>
                </a:cubicBezTo>
                <a:cubicBezTo>
                  <a:pt x="755463" y="2500129"/>
                  <a:pt x="740252" y="2529716"/>
                  <a:pt x="730112" y="2544510"/>
                </a:cubicBezTo>
                <a:cubicBezTo>
                  <a:pt x="709831" y="2593822"/>
                  <a:pt x="699691" y="2598753"/>
                  <a:pt x="689550" y="2623410"/>
                </a:cubicBezTo>
                <a:cubicBezTo>
                  <a:pt x="684480" y="2623410"/>
                  <a:pt x="689550" y="2608616"/>
                  <a:pt x="694620" y="2598753"/>
                </a:cubicBezTo>
                <a:cubicBezTo>
                  <a:pt x="694620" y="2598753"/>
                  <a:pt x="689550" y="2608616"/>
                  <a:pt x="684480" y="2603684"/>
                </a:cubicBezTo>
                <a:cubicBezTo>
                  <a:pt x="699691" y="2569166"/>
                  <a:pt x="709831" y="2549441"/>
                  <a:pt x="725042" y="2514922"/>
                </a:cubicBezTo>
                <a:cubicBezTo>
                  <a:pt x="714901" y="2495198"/>
                  <a:pt x="684480" y="2579028"/>
                  <a:pt x="669269" y="2608616"/>
                </a:cubicBezTo>
                <a:cubicBezTo>
                  <a:pt x="664199" y="2618478"/>
                  <a:pt x="659129" y="2633272"/>
                  <a:pt x="654059" y="2648065"/>
                </a:cubicBezTo>
                <a:cubicBezTo>
                  <a:pt x="654059" y="2638203"/>
                  <a:pt x="664199" y="2613547"/>
                  <a:pt x="669269" y="2598753"/>
                </a:cubicBezTo>
                <a:cubicBezTo>
                  <a:pt x="664199" y="2598753"/>
                  <a:pt x="654059" y="2603684"/>
                  <a:pt x="643918" y="2628341"/>
                </a:cubicBezTo>
                <a:cubicBezTo>
                  <a:pt x="643918" y="2623410"/>
                  <a:pt x="648988" y="2608616"/>
                  <a:pt x="654059" y="2598753"/>
                </a:cubicBezTo>
                <a:cubicBezTo>
                  <a:pt x="638848" y="2613547"/>
                  <a:pt x="623637" y="2672721"/>
                  <a:pt x="613497" y="2692447"/>
                </a:cubicBezTo>
                <a:cubicBezTo>
                  <a:pt x="608427" y="2682584"/>
                  <a:pt x="623637" y="2648065"/>
                  <a:pt x="633778" y="2623410"/>
                </a:cubicBezTo>
                <a:cubicBezTo>
                  <a:pt x="628707" y="2623410"/>
                  <a:pt x="623637" y="2638203"/>
                  <a:pt x="618567" y="2648065"/>
                </a:cubicBezTo>
                <a:cubicBezTo>
                  <a:pt x="613497" y="2662859"/>
                  <a:pt x="608427" y="2677653"/>
                  <a:pt x="608427" y="2677653"/>
                </a:cubicBezTo>
                <a:cubicBezTo>
                  <a:pt x="603356" y="2677653"/>
                  <a:pt x="608427" y="2662859"/>
                  <a:pt x="613497" y="2652997"/>
                </a:cubicBezTo>
                <a:cubicBezTo>
                  <a:pt x="613497" y="2652997"/>
                  <a:pt x="598286" y="2687515"/>
                  <a:pt x="608427" y="2652997"/>
                </a:cubicBezTo>
                <a:cubicBezTo>
                  <a:pt x="618567" y="2618478"/>
                  <a:pt x="598286" y="2687515"/>
                  <a:pt x="593216" y="2672721"/>
                </a:cubicBezTo>
                <a:cubicBezTo>
                  <a:pt x="593216" y="2672721"/>
                  <a:pt x="593216" y="2662859"/>
                  <a:pt x="598286" y="2648065"/>
                </a:cubicBezTo>
                <a:cubicBezTo>
                  <a:pt x="608427" y="2628341"/>
                  <a:pt x="613497" y="2613547"/>
                  <a:pt x="613497" y="2603684"/>
                </a:cubicBezTo>
                <a:cubicBezTo>
                  <a:pt x="613497" y="2593822"/>
                  <a:pt x="598286" y="2643134"/>
                  <a:pt x="593216" y="2638203"/>
                </a:cubicBezTo>
                <a:cubicBezTo>
                  <a:pt x="588146" y="2657928"/>
                  <a:pt x="578005" y="2682584"/>
                  <a:pt x="567865" y="2712171"/>
                </a:cubicBezTo>
                <a:cubicBezTo>
                  <a:pt x="557724" y="2722034"/>
                  <a:pt x="572935" y="2692447"/>
                  <a:pt x="572935" y="2687515"/>
                </a:cubicBezTo>
                <a:cubicBezTo>
                  <a:pt x="572935" y="2677653"/>
                  <a:pt x="572935" y="2682584"/>
                  <a:pt x="567865" y="2682584"/>
                </a:cubicBezTo>
                <a:cubicBezTo>
                  <a:pt x="578005" y="2652997"/>
                  <a:pt x="583075" y="2633272"/>
                  <a:pt x="593216" y="2608616"/>
                </a:cubicBezTo>
                <a:cubicBezTo>
                  <a:pt x="588146" y="2603684"/>
                  <a:pt x="583075" y="2603684"/>
                  <a:pt x="578005" y="2618478"/>
                </a:cubicBezTo>
                <a:cubicBezTo>
                  <a:pt x="578005" y="2618478"/>
                  <a:pt x="583075" y="2608616"/>
                  <a:pt x="583075" y="2593822"/>
                </a:cubicBezTo>
                <a:cubicBezTo>
                  <a:pt x="583075" y="2588891"/>
                  <a:pt x="572935" y="2613547"/>
                  <a:pt x="567865" y="2618478"/>
                </a:cubicBezTo>
                <a:cubicBezTo>
                  <a:pt x="557724" y="2623410"/>
                  <a:pt x="567865" y="2598753"/>
                  <a:pt x="557724" y="2603684"/>
                </a:cubicBezTo>
                <a:cubicBezTo>
                  <a:pt x="542514" y="2623410"/>
                  <a:pt x="532373" y="2682584"/>
                  <a:pt x="507022" y="2722034"/>
                </a:cubicBezTo>
                <a:cubicBezTo>
                  <a:pt x="527303" y="2672721"/>
                  <a:pt x="527303" y="2648065"/>
                  <a:pt x="552654" y="2593822"/>
                </a:cubicBezTo>
                <a:cubicBezTo>
                  <a:pt x="552654" y="2579028"/>
                  <a:pt x="547584" y="2583959"/>
                  <a:pt x="542514" y="2598753"/>
                </a:cubicBezTo>
                <a:cubicBezTo>
                  <a:pt x="532373" y="2603684"/>
                  <a:pt x="547584" y="2574097"/>
                  <a:pt x="537444" y="2579028"/>
                </a:cubicBezTo>
                <a:cubicBezTo>
                  <a:pt x="522233" y="2613547"/>
                  <a:pt x="512092" y="2648065"/>
                  <a:pt x="501952" y="2662859"/>
                </a:cubicBezTo>
                <a:cubicBezTo>
                  <a:pt x="501952" y="2672721"/>
                  <a:pt x="491812" y="2697378"/>
                  <a:pt x="496882" y="2697378"/>
                </a:cubicBezTo>
                <a:cubicBezTo>
                  <a:pt x="491812" y="2712171"/>
                  <a:pt x="486741" y="2702309"/>
                  <a:pt x="481671" y="2722034"/>
                </a:cubicBezTo>
                <a:cubicBezTo>
                  <a:pt x="466460" y="2766415"/>
                  <a:pt x="456320" y="2815727"/>
                  <a:pt x="446180" y="2830521"/>
                </a:cubicBezTo>
                <a:cubicBezTo>
                  <a:pt x="441109" y="2825590"/>
                  <a:pt x="461390" y="2786140"/>
                  <a:pt x="456320" y="2776277"/>
                </a:cubicBezTo>
                <a:cubicBezTo>
                  <a:pt x="456320" y="2771346"/>
                  <a:pt x="446180" y="2805864"/>
                  <a:pt x="441109" y="2820658"/>
                </a:cubicBezTo>
                <a:cubicBezTo>
                  <a:pt x="436039" y="2825590"/>
                  <a:pt x="430969" y="2840383"/>
                  <a:pt x="425899" y="2860108"/>
                </a:cubicBezTo>
                <a:cubicBezTo>
                  <a:pt x="420828" y="2874901"/>
                  <a:pt x="410688" y="2879833"/>
                  <a:pt x="405618" y="2914351"/>
                </a:cubicBezTo>
                <a:cubicBezTo>
                  <a:pt x="400548" y="2909420"/>
                  <a:pt x="415758" y="2869970"/>
                  <a:pt x="420828" y="2850246"/>
                </a:cubicBezTo>
                <a:cubicBezTo>
                  <a:pt x="441109" y="2771346"/>
                  <a:pt x="441109" y="2771346"/>
                  <a:pt x="441109" y="2771346"/>
                </a:cubicBezTo>
                <a:cubicBezTo>
                  <a:pt x="456320" y="2717102"/>
                  <a:pt x="471531" y="2662859"/>
                  <a:pt x="496882" y="2593822"/>
                </a:cubicBezTo>
                <a:cubicBezTo>
                  <a:pt x="491812" y="2579028"/>
                  <a:pt x="481671" y="2638203"/>
                  <a:pt x="471531" y="2643134"/>
                </a:cubicBezTo>
                <a:cubicBezTo>
                  <a:pt x="456320" y="2687515"/>
                  <a:pt x="456320" y="2702309"/>
                  <a:pt x="430969" y="2766415"/>
                </a:cubicBezTo>
                <a:cubicBezTo>
                  <a:pt x="425899" y="2786140"/>
                  <a:pt x="425899" y="2786140"/>
                  <a:pt x="425899" y="2776277"/>
                </a:cubicBezTo>
                <a:cubicBezTo>
                  <a:pt x="395477" y="2874901"/>
                  <a:pt x="395477" y="2874901"/>
                  <a:pt x="395477" y="2874901"/>
                </a:cubicBezTo>
                <a:cubicBezTo>
                  <a:pt x="380267" y="2914351"/>
                  <a:pt x="370126" y="2943939"/>
                  <a:pt x="359986" y="3008044"/>
                </a:cubicBezTo>
                <a:cubicBezTo>
                  <a:pt x="359986" y="2993251"/>
                  <a:pt x="365056" y="2968595"/>
                  <a:pt x="370126" y="2934076"/>
                </a:cubicBezTo>
                <a:cubicBezTo>
                  <a:pt x="365056" y="2948870"/>
                  <a:pt x="354916" y="2973526"/>
                  <a:pt x="344775" y="3008044"/>
                </a:cubicBezTo>
                <a:cubicBezTo>
                  <a:pt x="339705" y="3017907"/>
                  <a:pt x="329565" y="3082013"/>
                  <a:pt x="319424" y="3077082"/>
                </a:cubicBezTo>
                <a:cubicBezTo>
                  <a:pt x="334635" y="3032701"/>
                  <a:pt x="334635" y="3003113"/>
                  <a:pt x="344775" y="2988320"/>
                </a:cubicBezTo>
                <a:cubicBezTo>
                  <a:pt x="349845" y="2958732"/>
                  <a:pt x="359986" y="2909420"/>
                  <a:pt x="365056" y="2884764"/>
                </a:cubicBezTo>
                <a:cubicBezTo>
                  <a:pt x="380267" y="2840383"/>
                  <a:pt x="380267" y="2825590"/>
                  <a:pt x="390407" y="2786140"/>
                </a:cubicBezTo>
                <a:cubicBezTo>
                  <a:pt x="395477" y="2771346"/>
                  <a:pt x="400548" y="2751621"/>
                  <a:pt x="400548" y="2736827"/>
                </a:cubicBezTo>
                <a:cubicBezTo>
                  <a:pt x="400548" y="2731896"/>
                  <a:pt x="410688" y="2717102"/>
                  <a:pt x="405618" y="2712171"/>
                </a:cubicBezTo>
                <a:cubicBezTo>
                  <a:pt x="420828" y="2667790"/>
                  <a:pt x="425899" y="2652997"/>
                  <a:pt x="436039" y="2618478"/>
                </a:cubicBezTo>
                <a:cubicBezTo>
                  <a:pt x="420828" y="2643134"/>
                  <a:pt x="395477" y="2731896"/>
                  <a:pt x="385337" y="2731896"/>
                </a:cubicBezTo>
                <a:cubicBezTo>
                  <a:pt x="410688" y="2672721"/>
                  <a:pt x="420828" y="2628341"/>
                  <a:pt x="436039" y="2579028"/>
                </a:cubicBezTo>
                <a:cubicBezTo>
                  <a:pt x="425899" y="2579028"/>
                  <a:pt x="415758" y="2628341"/>
                  <a:pt x="405618" y="2657928"/>
                </a:cubicBezTo>
                <a:cubicBezTo>
                  <a:pt x="390407" y="2692447"/>
                  <a:pt x="375196" y="2722034"/>
                  <a:pt x="365056" y="2761484"/>
                </a:cubicBezTo>
                <a:cubicBezTo>
                  <a:pt x="359986" y="2778743"/>
                  <a:pt x="354916" y="2798468"/>
                  <a:pt x="348578" y="2819425"/>
                </a:cubicBezTo>
                <a:lnTo>
                  <a:pt x="344942" y="2829290"/>
                </a:lnTo>
                <a:lnTo>
                  <a:pt x="347944" y="2807097"/>
                </a:lnTo>
                <a:cubicBezTo>
                  <a:pt x="349846" y="2797235"/>
                  <a:pt x="352381" y="2786140"/>
                  <a:pt x="354916" y="2776277"/>
                </a:cubicBezTo>
                <a:cubicBezTo>
                  <a:pt x="359986" y="2761484"/>
                  <a:pt x="354916" y="2761484"/>
                  <a:pt x="354916" y="2761484"/>
                </a:cubicBezTo>
                <a:cubicBezTo>
                  <a:pt x="359986" y="2736827"/>
                  <a:pt x="370126" y="2712171"/>
                  <a:pt x="375196" y="2697378"/>
                </a:cubicBezTo>
                <a:cubicBezTo>
                  <a:pt x="380267" y="2677653"/>
                  <a:pt x="385337" y="2657928"/>
                  <a:pt x="390407" y="2643134"/>
                </a:cubicBezTo>
                <a:cubicBezTo>
                  <a:pt x="385337" y="2648065"/>
                  <a:pt x="370126" y="2697378"/>
                  <a:pt x="365056" y="2707240"/>
                </a:cubicBezTo>
                <a:cubicBezTo>
                  <a:pt x="354916" y="2731896"/>
                  <a:pt x="344775" y="2776277"/>
                  <a:pt x="329565" y="2815727"/>
                </a:cubicBezTo>
                <a:cubicBezTo>
                  <a:pt x="324494" y="2820658"/>
                  <a:pt x="344775" y="2771346"/>
                  <a:pt x="339705" y="2781209"/>
                </a:cubicBezTo>
                <a:cubicBezTo>
                  <a:pt x="334635" y="2781209"/>
                  <a:pt x="324494" y="2815727"/>
                  <a:pt x="319424" y="2835452"/>
                </a:cubicBezTo>
                <a:cubicBezTo>
                  <a:pt x="319424" y="2825590"/>
                  <a:pt x="324494" y="2815727"/>
                  <a:pt x="324494" y="2805864"/>
                </a:cubicBezTo>
                <a:cubicBezTo>
                  <a:pt x="329565" y="2791071"/>
                  <a:pt x="344775" y="2751621"/>
                  <a:pt x="339705" y="2751621"/>
                </a:cubicBezTo>
                <a:cubicBezTo>
                  <a:pt x="344775" y="2726965"/>
                  <a:pt x="349845" y="2731896"/>
                  <a:pt x="359986" y="2702309"/>
                </a:cubicBezTo>
                <a:cubicBezTo>
                  <a:pt x="370126" y="2672721"/>
                  <a:pt x="370126" y="2657928"/>
                  <a:pt x="385337" y="2623410"/>
                </a:cubicBezTo>
                <a:cubicBezTo>
                  <a:pt x="380267" y="2623410"/>
                  <a:pt x="375196" y="2633272"/>
                  <a:pt x="370126" y="2648065"/>
                </a:cubicBezTo>
                <a:cubicBezTo>
                  <a:pt x="370126" y="2638203"/>
                  <a:pt x="390407" y="2598753"/>
                  <a:pt x="395477" y="2574097"/>
                </a:cubicBezTo>
                <a:cubicBezTo>
                  <a:pt x="390407" y="2564235"/>
                  <a:pt x="375196" y="2618478"/>
                  <a:pt x="370126" y="2628341"/>
                </a:cubicBezTo>
                <a:cubicBezTo>
                  <a:pt x="359986" y="2643134"/>
                  <a:pt x="359986" y="2662859"/>
                  <a:pt x="344775" y="2682584"/>
                </a:cubicBezTo>
                <a:cubicBezTo>
                  <a:pt x="334635" y="2692447"/>
                  <a:pt x="359986" y="2643134"/>
                  <a:pt x="354916" y="2643134"/>
                </a:cubicBezTo>
                <a:cubicBezTo>
                  <a:pt x="365056" y="2618478"/>
                  <a:pt x="365056" y="2593822"/>
                  <a:pt x="375196" y="2588891"/>
                </a:cubicBezTo>
                <a:cubicBezTo>
                  <a:pt x="375196" y="2574097"/>
                  <a:pt x="375196" y="2574097"/>
                  <a:pt x="375196" y="2569166"/>
                </a:cubicBezTo>
                <a:cubicBezTo>
                  <a:pt x="380267" y="2549441"/>
                  <a:pt x="385337" y="2534647"/>
                  <a:pt x="385337" y="2529716"/>
                </a:cubicBezTo>
                <a:cubicBezTo>
                  <a:pt x="375196" y="2549441"/>
                  <a:pt x="375196" y="2544510"/>
                  <a:pt x="365056" y="2574097"/>
                </a:cubicBezTo>
                <a:cubicBezTo>
                  <a:pt x="359986" y="2579028"/>
                  <a:pt x="375196" y="2529716"/>
                  <a:pt x="380267" y="2529716"/>
                </a:cubicBezTo>
                <a:cubicBezTo>
                  <a:pt x="385337" y="2509991"/>
                  <a:pt x="385337" y="2505060"/>
                  <a:pt x="400548" y="2475473"/>
                </a:cubicBezTo>
                <a:cubicBezTo>
                  <a:pt x="390407" y="2480404"/>
                  <a:pt x="380267" y="2505060"/>
                  <a:pt x="395477" y="2460679"/>
                </a:cubicBezTo>
                <a:cubicBezTo>
                  <a:pt x="385337" y="2475473"/>
                  <a:pt x="375196" y="2490267"/>
                  <a:pt x="365056" y="2505060"/>
                </a:cubicBezTo>
                <a:cubicBezTo>
                  <a:pt x="359986" y="2524785"/>
                  <a:pt x="359986" y="2519854"/>
                  <a:pt x="349845" y="2539579"/>
                </a:cubicBezTo>
                <a:cubicBezTo>
                  <a:pt x="339705" y="2564235"/>
                  <a:pt x="365056" y="2519854"/>
                  <a:pt x="344775" y="2559304"/>
                </a:cubicBezTo>
                <a:cubicBezTo>
                  <a:pt x="344775" y="2544510"/>
                  <a:pt x="334635" y="2579028"/>
                  <a:pt x="329565" y="2593822"/>
                </a:cubicBezTo>
                <a:cubicBezTo>
                  <a:pt x="329565" y="2588891"/>
                  <a:pt x="329565" y="2574097"/>
                  <a:pt x="339705" y="2554372"/>
                </a:cubicBezTo>
                <a:cubicBezTo>
                  <a:pt x="349845" y="2529716"/>
                  <a:pt x="329565" y="2569166"/>
                  <a:pt x="329565" y="2564235"/>
                </a:cubicBezTo>
                <a:cubicBezTo>
                  <a:pt x="339705" y="2534647"/>
                  <a:pt x="324494" y="2569166"/>
                  <a:pt x="324494" y="2559304"/>
                </a:cubicBezTo>
                <a:cubicBezTo>
                  <a:pt x="334635" y="2529716"/>
                  <a:pt x="324494" y="2529716"/>
                  <a:pt x="329565" y="2509991"/>
                </a:cubicBezTo>
                <a:cubicBezTo>
                  <a:pt x="324494" y="2509991"/>
                  <a:pt x="329565" y="2500129"/>
                  <a:pt x="334635" y="2480404"/>
                </a:cubicBezTo>
                <a:cubicBezTo>
                  <a:pt x="324494" y="2485335"/>
                  <a:pt x="324494" y="2485335"/>
                  <a:pt x="319424" y="2475473"/>
                </a:cubicBezTo>
                <a:cubicBezTo>
                  <a:pt x="324494" y="2460679"/>
                  <a:pt x="319424" y="2460679"/>
                  <a:pt x="319424" y="2455748"/>
                </a:cubicBezTo>
                <a:cubicBezTo>
                  <a:pt x="334635" y="2426161"/>
                  <a:pt x="324494" y="2436023"/>
                  <a:pt x="324494" y="2431092"/>
                </a:cubicBezTo>
                <a:cubicBezTo>
                  <a:pt x="329565" y="2416298"/>
                  <a:pt x="334635" y="2406436"/>
                  <a:pt x="334635" y="2396573"/>
                </a:cubicBezTo>
                <a:cubicBezTo>
                  <a:pt x="329565" y="2396573"/>
                  <a:pt x="309284" y="2426161"/>
                  <a:pt x="314354" y="2396573"/>
                </a:cubicBezTo>
                <a:cubicBezTo>
                  <a:pt x="304213" y="2406436"/>
                  <a:pt x="283933" y="2475473"/>
                  <a:pt x="278862" y="2460679"/>
                </a:cubicBezTo>
                <a:cubicBezTo>
                  <a:pt x="299143" y="2411367"/>
                  <a:pt x="304213" y="2416298"/>
                  <a:pt x="319424" y="2376848"/>
                </a:cubicBezTo>
                <a:cubicBezTo>
                  <a:pt x="324494" y="2347261"/>
                  <a:pt x="319424" y="2366986"/>
                  <a:pt x="314354" y="2366986"/>
                </a:cubicBezTo>
                <a:cubicBezTo>
                  <a:pt x="329565" y="2327536"/>
                  <a:pt x="344775" y="2297949"/>
                  <a:pt x="344775" y="2278224"/>
                </a:cubicBezTo>
                <a:cubicBezTo>
                  <a:pt x="329565" y="2307811"/>
                  <a:pt x="329565" y="2327536"/>
                  <a:pt x="304213" y="2371917"/>
                </a:cubicBezTo>
                <a:cubicBezTo>
                  <a:pt x="304213" y="2371917"/>
                  <a:pt x="304213" y="2371917"/>
                  <a:pt x="299143" y="2381779"/>
                </a:cubicBezTo>
                <a:cubicBezTo>
                  <a:pt x="289003" y="2416298"/>
                  <a:pt x="294073" y="2386711"/>
                  <a:pt x="283933" y="2406436"/>
                </a:cubicBezTo>
                <a:cubicBezTo>
                  <a:pt x="278862" y="2416298"/>
                  <a:pt x="273792" y="2431092"/>
                  <a:pt x="283933" y="2416298"/>
                </a:cubicBezTo>
                <a:cubicBezTo>
                  <a:pt x="283933" y="2416298"/>
                  <a:pt x="278862" y="2436023"/>
                  <a:pt x="273792" y="2436023"/>
                </a:cubicBezTo>
                <a:cubicBezTo>
                  <a:pt x="273792" y="2436023"/>
                  <a:pt x="263652" y="2460679"/>
                  <a:pt x="263652" y="2450817"/>
                </a:cubicBezTo>
                <a:cubicBezTo>
                  <a:pt x="253511" y="2470542"/>
                  <a:pt x="248441" y="2485335"/>
                  <a:pt x="243371" y="2500129"/>
                </a:cubicBezTo>
                <a:cubicBezTo>
                  <a:pt x="238301" y="2514922"/>
                  <a:pt x="233230" y="2505060"/>
                  <a:pt x="228160" y="2524785"/>
                </a:cubicBezTo>
                <a:cubicBezTo>
                  <a:pt x="233230" y="2509991"/>
                  <a:pt x="248441" y="2470542"/>
                  <a:pt x="263652" y="2431092"/>
                </a:cubicBezTo>
                <a:cubicBezTo>
                  <a:pt x="273792" y="2396573"/>
                  <a:pt x="289003" y="2352192"/>
                  <a:pt x="304213" y="2317674"/>
                </a:cubicBezTo>
                <a:cubicBezTo>
                  <a:pt x="278862" y="2352192"/>
                  <a:pt x="253511" y="2440954"/>
                  <a:pt x="223090" y="2505060"/>
                </a:cubicBezTo>
                <a:cubicBezTo>
                  <a:pt x="228160" y="2490267"/>
                  <a:pt x="233230" y="2470542"/>
                  <a:pt x="243371" y="2445885"/>
                </a:cubicBezTo>
                <a:cubicBezTo>
                  <a:pt x="243371" y="2436023"/>
                  <a:pt x="258581" y="2406436"/>
                  <a:pt x="263652" y="2386711"/>
                </a:cubicBezTo>
                <a:cubicBezTo>
                  <a:pt x="273792" y="2357124"/>
                  <a:pt x="294073" y="2307811"/>
                  <a:pt x="309284" y="2273293"/>
                </a:cubicBezTo>
                <a:cubicBezTo>
                  <a:pt x="334635" y="2219049"/>
                  <a:pt x="339705" y="2194393"/>
                  <a:pt x="365056" y="2145081"/>
                </a:cubicBezTo>
                <a:cubicBezTo>
                  <a:pt x="370126" y="2130287"/>
                  <a:pt x="365056" y="2130287"/>
                  <a:pt x="359986" y="2130287"/>
                </a:cubicBezTo>
                <a:cubicBezTo>
                  <a:pt x="370126" y="2105631"/>
                  <a:pt x="370126" y="2100700"/>
                  <a:pt x="370126" y="2090838"/>
                </a:cubicBezTo>
                <a:cubicBezTo>
                  <a:pt x="370126" y="2080975"/>
                  <a:pt x="354916" y="2095769"/>
                  <a:pt x="365056" y="2076044"/>
                </a:cubicBezTo>
                <a:cubicBezTo>
                  <a:pt x="359986" y="2076044"/>
                  <a:pt x="339705" y="2115494"/>
                  <a:pt x="329565" y="2125356"/>
                </a:cubicBezTo>
                <a:cubicBezTo>
                  <a:pt x="319424" y="2130287"/>
                  <a:pt x="334635" y="2110562"/>
                  <a:pt x="324494" y="2115494"/>
                </a:cubicBezTo>
                <a:cubicBezTo>
                  <a:pt x="354916" y="2056319"/>
                  <a:pt x="365056" y="2061250"/>
                  <a:pt x="390407" y="2007007"/>
                </a:cubicBezTo>
                <a:cubicBezTo>
                  <a:pt x="395477" y="2002076"/>
                  <a:pt x="400548" y="1997144"/>
                  <a:pt x="405618" y="1992213"/>
                </a:cubicBezTo>
                <a:cubicBezTo>
                  <a:pt x="420828" y="1967557"/>
                  <a:pt x="436039" y="1942901"/>
                  <a:pt x="451250" y="1918245"/>
                </a:cubicBezTo>
                <a:cubicBezTo>
                  <a:pt x="461390" y="1903451"/>
                  <a:pt x="456320" y="1903451"/>
                  <a:pt x="461390" y="1893589"/>
                </a:cubicBezTo>
                <a:cubicBezTo>
                  <a:pt x="466460" y="1883726"/>
                  <a:pt x="476601" y="1868933"/>
                  <a:pt x="476601" y="1873864"/>
                </a:cubicBezTo>
                <a:cubicBezTo>
                  <a:pt x="486741" y="1854139"/>
                  <a:pt x="512092" y="1814689"/>
                  <a:pt x="522233" y="1794964"/>
                </a:cubicBezTo>
                <a:cubicBezTo>
                  <a:pt x="517163" y="1794964"/>
                  <a:pt x="491812" y="1839345"/>
                  <a:pt x="476601" y="1864002"/>
                </a:cubicBezTo>
                <a:cubicBezTo>
                  <a:pt x="456320" y="1893589"/>
                  <a:pt x="446180" y="1898520"/>
                  <a:pt x="425899" y="1942901"/>
                </a:cubicBezTo>
                <a:cubicBezTo>
                  <a:pt x="420828" y="1933039"/>
                  <a:pt x="395477" y="1982351"/>
                  <a:pt x="385337" y="1992213"/>
                </a:cubicBezTo>
                <a:cubicBezTo>
                  <a:pt x="365056" y="2021800"/>
                  <a:pt x="349845" y="2046457"/>
                  <a:pt x="334635" y="2071113"/>
                </a:cubicBezTo>
                <a:cubicBezTo>
                  <a:pt x="319424" y="2100700"/>
                  <a:pt x="304213" y="2125356"/>
                  <a:pt x="283933" y="2154944"/>
                </a:cubicBezTo>
                <a:cubicBezTo>
                  <a:pt x="268722" y="2184531"/>
                  <a:pt x="258581" y="2214118"/>
                  <a:pt x="238301" y="2243705"/>
                </a:cubicBezTo>
                <a:cubicBezTo>
                  <a:pt x="243371" y="2228912"/>
                  <a:pt x="273792" y="2174668"/>
                  <a:pt x="289003" y="2140150"/>
                </a:cubicBezTo>
                <a:cubicBezTo>
                  <a:pt x="278862" y="2135219"/>
                  <a:pt x="258581" y="2194393"/>
                  <a:pt x="253511" y="2184531"/>
                </a:cubicBezTo>
                <a:cubicBezTo>
                  <a:pt x="258581" y="2174668"/>
                  <a:pt x="263652" y="2164806"/>
                  <a:pt x="268722" y="2154944"/>
                </a:cubicBezTo>
                <a:cubicBezTo>
                  <a:pt x="258581" y="2154944"/>
                  <a:pt x="233230" y="2223981"/>
                  <a:pt x="228160" y="2219049"/>
                </a:cubicBezTo>
                <a:cubicBezTo>
                  <a:pt x="263652" y="2140150"/>
                  <a:pt x="263652" y="2140150"/>
                  <a:pt x="263652" y="2140150"/>
                </a:cubicBezTo>
                <a:cubicBezTo>
                  <a:pt x="268722" y="2125356"/>
                  <a:pt x="294073" y="2085906"/>
                  <a:pt x="294073" y="2076044"/>
                </a:cubicBezTo>
                <a:cubicBezTo>
                  <a:pt x="289003" y="2080975"/>
                  <a:pt x="268722" y="2125356"/>
                  <a:pt x="253511" y="2150012"/>
                </a:cubicBezTo>
                <a:cubicBezTo>
                  <a:pt x="248441" y="2145081"/>
                  <a:pt x="223090" y="2219049"/>
                  <a:pt x="223090" y="2204256"/>
                </a:cubicBezTo>
                <a:cubicBezTo>
                  <a:pt x="253511" y="2150012"/>
                  <a:pt x="273792" y="2090838"/>
                  <a:pt x="304213" y="2031663"/>
                </a:cubicBezTo>
                <a:cubicBezTo>
                  <a:pt x="294073" y="2051388"/>
                  <a:pt x="268722" y="2095769"/>
                  <a:pt x="248441" y="2135219"/>
                </a:cubicBezTo>
                <a:cubicBezTo>
                  <a:pt x="228160" y="2179599"/>
                  <a:pt x="207879" y="2214118"/>
                  <a:pt x="202809" y="2204256"/>
                </a:cubicBezTo>
                <a:cubicBezTo>
                  <a:pt x="187598" y="2238774"/>
                  <a:pt x="162247" y="2288087"/>
                  <a:pt x="152107" y="2307811"/>
                </a:cubicBezTo>
                <a:cubicBezTo>
                  <a:pt x="141966" y="2312742"/>
                  <a:pt x="162247" y="2273293"/>
                  <a:pt x="152107" y="2288087"/>
                </a:cubicBezTo>
                <a:cubicBezTo>
                  <a:pt x="157177" y="2273293"/>
                  <a:pt x="162247" y="2258499"/>
                  <a:pt x="167317" y="2248637"/>
                </a:cubicBezTo>
                <a:cubicBezTo>
                  <a:pt x="172388" y="2233843"/>
                  <a:pt x="167317" y="2238774"/>
                  <a:pt x="172388" y="2228912"/>
                </a:cubicBezTo>
                <a:cubicBezTo>
                  <a:pt x="182528" y="2214118"/>
                  <a:pt x="192669" y="2174668"/>
                  <a:pt x="197739" y="2179599"/>
                </a:cubicBezTo>
                <a:cubicBezTo>
                  <a:pt x="207879" y="2159875"/>
                  <a:pt x="202809" y="2159875"/>
                  <a:pt x="218020" y="2140150"/>
                </a:cubicBezTo>
                <a:cubicBezTo>
                  <a:pt x="233230" y="2105631"/>
                  <a:pt x="253511" y="2066182"/>
                  <a:pt x="278862" y="2021800"/>
                </a:cubicBezTo>
                <a:cubicBezTo>
                  <a:pt x="289003" y="2002076"/>
                  <a:pt x="299143" y="1982351"/>
                  <a:pt x="309284" y="1962626"/>
                </a:cubicBezTo>
                <a:cubicBezTo>
                  <a:pt x="319424" y="1942901"/>
                  <a:pt x="329565" y="1923176"/>
                  <a:pt x="334635" y="1908382"/>
                </a:cubicBezTo>
                <a:cubicBezTo>
                  <a:pt x="359986" y="1868933"/>
                  <a:pt x="385337" y="1819620"/>
                  <a:pt x="405618" y="1799896"/>
                </a:cubicBezTo>
                <a:cubicBezTo>
                  <a:pt x="425899" y="1760446"/>
                  <a:pt x="466460" y="1696340"/>
                  <a:pt x="501952" y="1647028"/>
                </a:cubicBezTo>
                <a:cubicBezTo>
                  <a:pt x="512092" y="1632234"/>
                  <a:pt x="517163" y="1627303"/>
                  <a:pt x="527303" y="1612509"/>
                </a:cubicBezTo>
                <a:cubicBezTo>
                  <a:pt x="567865" y="1558266"/>
                  <a:pt x="603356" y="1504022"/>
                  <a:pt x="643918" y="1459641"/>
                </a:cubicBezTo>
                <a:cubicBezTo>
                  <a:pt x="684480" y="1410329"/>
                  <a:pt x="719971" y="1361017"/>
                  <a:pt x="755463" y="1316636"/>
                </a:cubicBezTo>
                <a:cubicBezTo>
                  <a:pt x="831516" y="1227874"/>
                  <a:pt x="831516" y="1227874"/>
                  <a:pt x="831516" y="1227874"/>
                </a:cubicBezTo>
                <a:cubicBezTo>
                  <a:pt x="846727" y="1208149"/>
                  <a:pt x="877148" y="1183493"/>
                  <a:pt x="892359" y="1163768"/>
                </a:cubicBezTo>
                <a:cubicBezTo>
                  <a:pt x="963342" y="1089800"/>
                  <a:pt x="1019114" y="1035556"/>
                  <a:pt x="1100238" y="966519"/>
                </a:cubicBezTo>
                <a:cubicBezTo>
                  <a:pt x="1130659" y="936932"/>
                  <a:pt x="1171221" y="897482"/>
                  <a:pt x="1216853" y="862964"/>
                </a:cubicBezTo>
                <a:cubicBezTo>
                  <a:pt x="1262485" y="828445"/>
                  <a:pt x="1308117" y="793927"/>
                  <a:pt x="1338538" y="764339"/>
                </a:cubicBezTo>
                <a:cubicBezTo>
                  <a:pt x="1379100" y="734752"/>
                  <a:pt x="1419662" y="710096"/>
                  <a:pt x="1455153" y="680509"/>
                </a:cubicBezTo>
                <a:cubicBezTo>
                  <a:pt x="1495715" y="655852"/>
                  <a:pt x="1531207" y="626265"/>
                  <a:pt x="1571768" y="606540"/>
                </a:cubicBezTo>
                <a:cubicBezTo>
                  <a:pt x="1612330" y="581884"/>
                  <a:pt x="1647822" y="557228"/>
                  <a:pt x="1683313" y="532572"/>
                </a:cubicBezTo>
                <a:cubicBezTo>
                  <a:pt x="1723875" y="512847"/>
                  <a:pt x="1764437" y="493122"/>
                  <a:pt x="1799928" y="468466"/>
                </a:cubicBezTo>
                <a:cubicBezTo>
                  <a:pt x="1957105" y="384635"/>
                  <a:pt x="2114282" y="305736"/>
                  <a:pt x="2301880" y="241630"/>
                </a:cubicBezTo>
                <a:cubicBezTo>
                  <a:pt x="2317091" y="231768"/>
                  <a:pt x="2327231" y="231768"/>
                  <a:pt x="2337371" y="231768"/>
                </a:cubicBezTo>
                <a:cubicBezTo>
                  <a:pt x="2403284" y="207111"/>
                  <a:pt x="2469197" y="182455"/>
                  <a:pt x="2535110" y="162730"/>
                </a:cubicBezTo>
                <a:cubicBezTo>
                  <a:pt x="2606093" y="143005"/>
                  <a:pt x="2672006" y="123281"/>
                  <a:pt x="2742989" y="108487"/>
                </a:cubicBezTo>
                <a:cubicBezTo>
                  <a:pt x="2753129" y="103556"/>
                  <a:pt x="2763270" y="103556"/>
                  <a:pt x="2773410" y="103556"/>
                </a:cubicBezTo>
                <a:cubicBezTo>
                  <a:pt x="2839323" y="88762"/>
                  <a:pt x="2905236" y="69037"/>
                  <a:pt x="2976219" y="59175"/>
                </a:cubicBezTo>
                <a:cubicBezTo>
                  <a:pt x="3016781" y="54244"/>
                  <a:pt x="3113115" y="39450"/>
                  <a:pt x="3158747" y="29588"/>
                </a:cubicBezTo>
                <a:cubicBezTo>
                  <a:pt x="3179028" y="29588"/>
                  <a:pt x="3184098" y="29588"/>
                  <a:pt x="3199309" y="29588"/>
                </a:cubicBezTo>
                <a:cubicBezTo>
                  <a:pt x="3224660" y="24656"/>
                  <a:pt x="3270292" y="19725"/>
                  <a:pt x="3275362" y="14794"/>
                </a:cubicBezTo>
                <a:cubicBezTo>
                  <a:pt x="3290573" y="14794"/>
                  <a:pt x="3285502" y="19725"/>
                  <a:pt x="3300713" y="19725"/>
                </a:cubicBezTo>
                <a:cubicBezTo>
                  <a:pt x="3361556" y="14794"/>
                  <a:pt x="3427469" y="9863"/>
                  <a:pt x="3493381" y="4931"/>
                </a:cubicBezTo>
                <a:cubicBezTo>
                  <a:pt x="3559294" y="4931"/>
                  <a:pt x="3630277" y="4931"/>
                  <a:pt x="3701260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48637069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1964418" y="903317"/>
            <a:ext cx="3344645" cy="4881314"/>
          </a:xfrm>
          <a:custGeom>
            <a:avLst/>
            <a:gdLst>
              <a:gd name="connsiteX0" fmla="*/ 403462 w 3344645"/>
              <a:gd name="connsiteY0" fmla="*/ 4588109 h 4881314"/>
              <a:gd name="connsiteX1" fmla="*/ 398050 w 3344645"/>
              <a:gd name="connsiteY1" fmla="*/ 4590702 h 4881314"/>
              <a:gd name="connsiteX2" fmla="*/ 395345 w 3344645"/>
              <a:gd name="connsiteY2" fmla="*/ 4590702 h 4881314"/>
              <a:gd name="connsiteX3" fmla="*/ 384522 w 3344645"/>
              <a:gd name="connsiteY3" fmla="*/ 4595892 h 4881314"/>
              <a:gd name="connsiteX4" fmla="*/ 392639 w 3344645"/>
              <a:gd name="connsiteY4" fmla="*/ 4590702 h 4881314"/>
              <a:gd name="connsiteX5" fmla="*/ 403462 w 3344645"/>
              <a:gd name="connsiteY5" fmla="*/ 4588109 h 4881314"/>
              <a:gd name="connsiteX6" fmla="*/ 424432 w 3344645"/>
              <a:gd name="connsiteY6" fmla="*/ 4551132 h 4881314"/>
              <a:gd name="connsiteX7" fmla="*/ 422402 w 3344645"/>
              <a:gd name="connsiteY7" fmla="*/ 4554376 h 4881314"/>
              <a:gd name="connsiteX8" fmla="*/ 414285 w 3344645"/>
              <a:gd name="connsiteY8" fmla="*/ 4551781 h 4881314"/>
              <a:gd name="connsiteX9" fmla="*/ 422402 w 3344645"/>
              <a:gd name="connsiteY9" fmla="*/ 4551781 h 4881314"/>
              <a:gd name="connsiteX10" fmla="*/ 424432 w 3344645"/>
              <a:gd name="connsiteY10" fmla="*/ 4551132 h 4881314"/>
              <a:gd name="connsiteX11" fmla="*/ 2985153 w 3344645"/>
              <a:gd name="connsiteY11" fmla="*/ 4431458 h 4881314"/>
              <a:gd name="connsiteX12" fmla="*/ 2998305 w 3344645"/>
              <a:gd name="connsiteY12" fmla="*/ 4432746 h 4881314"/>
              <a:gd name="connsiteX13" fmla="*/ 3028069 w 3344645"/>
              <a:gd name="connsiteY13" fmla="*/ 4437612 h 4881314"/>
              <a:gd name="connsiteX14" fmla="*/ 3036186 w 3344645"/>
              <a:gd name="connsiteY14" fmla="*/ 4440207 h 4881314"/>
              <a:gd name="connsiteX15" fmla="*/ 3047009 w 3344645"/>
              <a:gd name="connsiteY15" fmla="*/ 4442802 h 4881314"/>
              <a:gd name="connsiteX16" fmla="*/ 3038892 w 3344645"/>
              <a:gd name="connsiteY16" fmla="*/ 4442802 h 4881314"/>
              <a:gd name="connsiteX17" fmla="*/ 3033480 w 3344645"/>
              <a:gd name="connsiteY17" fmla="*/ 4440207 h 4881314"/>
              <a:gd name="connsiteX18" fmla="*/ 3028069 w 3344645"/>
              <a:gd name="connsiteY18" fmla="*/ 4440207 h 4881314"/>
              <a:gd name="connsiteX19" fmla="*/ 3017246 w 3344645"/>
              <a:gd name="connsiteY19" fmla="*/ 4437612 h 4881314"/>
              <a:gd name="connsiteX20" fmla="*/ 2976659 w 3344645"/>
              <a:gd name="connsiteY20" fmla="*/ 4429828 h 4881314"/>
              <a:gd name="connsiteX21" fmla="*/ 2985153 w 3344645"/>
              <a:gd name="connsiteY21" fmla="*/ 4431458 h 4881314"/>
              <a:gd name="connsiteX22" fmla="*/ 2978131 w 3344645"/>
              <a:gd name="connsiteY22" fmla="*/ 4430769 h 4881314"/>
              <a:gd name="connsiteX23" fmla="*/ 1902464 w 3344645"/>
              <a:gd name="connsiteY23" fmla="*/ 4354580 h 4881314"/>
              <a:gd name="connsiteX24" fmla="*/ 1910582 w 3344645"/>
              <a:gd name="connsiteY24" fmla="*/ 4359770 h 4881314"/>
              <a:gd name="connsiteX25" fmla="*/ 1926816 w 3344645"/>
              <a:gd name="connsiteY25" fmla="*/ 4359770 h 4881314"/>
              <a:gd name="connsiteX26" fmla="*/ 1934934 w 3344645"/>
              <a:gd name="connsiteY26" fmla="*/ 4359770 h 4881314"/>
              <a:gd name="connsiteX27" fmla="*/ 1940345 w 3344645"/>
              <a:gd name="connsiteY27" fmla="*/ 4362363 h 4881314"/>
              <a:gd name="connsiteX28" fmla="*/ 1967403 w 3344645"/>
              <a:gd name="connsiteY28" fmla="*/ 4359770 h 4881314"/>
              <a:gd name="connsiteX29" fmla="*/ 1975520 w 3344645"/>
              <a:gd name="connsiteY29" fmla="*/ 4359770 h 4881314"/>
              <a:gd name="connsiteX30" fmla="*/ 2024224 w 3344645"/>
              <a:gd name="connsiteY30" fmla="*/ 4359770 h 4881314"/>
              <a:gd name="connsiteX31" fmla="*/ 2040459 w 3344645"/>
              <a:gd name="connsiteY31" fmla="*/ 4359770 h 4881314"/>
              <a:gd name="connsiteX32" fmla="*/ 2048576 w 3344645"/>
              <a:gd name="connsiteY32" fmla="*/ 4359770 h 4881314"/>
              <a:gd name="connsiteX33" fmla="*/ 2053988 w 3344645"/>
              <a:gd name="connsiteY33" fmla="*/ 4359770 h 4881314"/>
              <a:gd name="connsiteX34" fmla="*/ 2070223 w 3344645"/>
              <a:gd name="connsiteY34" fmla="*/ 4357175 h 4881314"/>
              <a:gd name="connsiteX35" fmla="*/ 2070223 w 3344645"/>
              <a:gd name="connsiteY35" fmla="*/ 4362363 h 4881314"/>
              <a:gd name="connsiteX36" fmla="*/ 2075634 w 3344645"/>
              <a:gd name="connsiteY36" fmla="*/ 4359770 h 4881314"/>
              <a:gd name="connsiteX37" fmla="*/ 2083752 w 3344645"/>
              <a:gd name="connsiteY37" fmla="*/ 4357175 h 4881314"/>
              <a:gd name="connsiteX38" fmla="*/ 2078340 w 3344645"/>
              <a:gd name="connsiteY38" fmla="*/ 4359770 h 4881314"/>
              <a:gd name="connsiteX39" fmla="*/ 2091869 w 3344645"/>
              <a:gd name="connsiteY39" fmla="*/ 4359770 h 4881314"/>
              <a:gd name="connsiteX40" fmla="*/ 2094575 w 3344645"/>
              <a:gd name="connsiteY40" fmla="*/ 4362363 h 4881314"/>
              <a:gd name="connsiteX41" fmla="*/ 2099986 w 3344645"/>
              <a:gd name="connsiteY41" fmla="*/ 4362363 h 4881314"/>
              <a:gd name="connsiteX42" fmla="*/ 2105398 w 3344645"/>
              <a:gd name="connsiteY42" fmla="*/ 4362363 h 4881314"/>
              <a:gd name="connsiteX43" fmla="*/ 2110809 w 3344645"/>
              <a:gd name="connsiteY43" fmla="*/ 4362363 h 4881314"/>
              <a:gd name="connsiteX44" fmla="*/ 2118927 w 3344645"/>
              <a:gd name="connsiteY44" fmla="*/ 4362363 h 4881314"/>
              <a:gd name="connsiteX45" fmla="*/ 2170337 w 3344645"/>
              <a:gd name="connsiteY45" fmla="*/ 4364959 h 4881314"/>
              <a:gd name="connsiteX46" fmla="*/ 2227158 w 3344645"/>
              <a:gd name="connsiteY46" fmla="*/ 4367554 h 4881314"/>
              <a:gd name="connsiteX47" fmla="*/ 2235275 w 3344645"/>
              <a:gd name="connsiteY47" fmla="*/ 4364959 h 4881314"/>
              <a:gd name="connsiteX48" fmla="*/ 2340801 w 3344645"/>
              <a:gd name="connsiteY48" fmla="*/ 4370149 h 4881314"/>
              <a:gd name="connsiteX49" fmla="*/ 2449032 w 3344645"/>
              <a:gd name="connsiteY49" fmla="*/ 4377933 h 4881314"/>
              <a:gd name="connsiteX50" fmla="*/ 2443620 w 3344645"/>
              <a:gd name="connsiteY50" fmla="*/ 4375338 h 4881314"/>
              <a:gd name="connsiteX51" fmla="*/ 2451738 w 3344645"/>
              <a:gd name="connsiteY51" fmla="*/ 4372742 h 4881314"/>
              <a:gd name="connsiteX52" fmla="*/ 2465267 w 3344645"/>
              <a:gd name="connsiteY52" fmla="*/ 4375338 h 4881314"/>
              <a:gd name="connsiteX53" fmla="*/ 2484207 w 3344645"/>
              <a:gd name="connsiteY53" fmla="*/ 4375338 h 4881314"/>
              <a:gd name="connsiteX54" fmla="*/ 2492324 w 3344645"/>
              <a:gd name="connsiteY54" fmla="*/ 4380528 h 4881314"/>
              <a:gd name="connsiteX55" fmla="*/ 2538323 w 3344645"/>
              <a:gd name="connsiteY55" fmla="*/ 4383121 h 4881314"/>
              <a:gd name="connsiteX56" fmla="*/ 2568086 w 3344645"/>
              <a:gd name="connsiteY56" fmla="*/ 4388312 h 4881314"/>
              <a:gd name="connsiteX57" fmla="*/ 2576204 w 3344645"/>
              <a:gd name="connsiteY57" fmla="*/ 4388312 h 4881314"/>
              <a:gd name="connsiteX58" fmla="*/ 2587027 w 3344645"/>
              <a:gd name="connsiteY58" fmla="*/ 4388312 h 4881314"/>
              <a:gd name="connsiteX59" fmla="*/ 2592438 w 3344645"/>
              <a:gd name="connsiteY59" fmla="*/ 4390907 h 4881314"/>
              <a:gd name="connsiteX60" fmla="*/ 2597850 w 3344645"/>
              <a:gd name="connsiteY60" fmla="*/ 4388312 h 4881314"/>
              <a:gd name="connsiteX61" fmla="*/ 2605967 w 3344645"/>
              <a:gd name="connsiteY61" fmla="*/ 4390907 h 4881314"/>
              <a:gd name="connsiteX62" fmla="*/ 2608673 w 3344645"/>
              <a:gd name="connsiteY62" fmla="*/ 4390907 h 4881314"/>
              <a:gd name="connsiteX63" fmla="*/ 2622202 w 3344645"/>
              <a:gd name="connsiteY63" fmla="*/ 4393500 h 4881314"/>
              <a:gd name="connsiteX64" fmla="*/ 2630319 w 3344645"/>
              <a:gd name="connsiteY64" fmla="*/ 4390907 h 4881314"/>
              <a:gd name="connsiteX65" fmla="*/ 2641142 w 3344645"/>
              <a:gd name="connsiteY65" fmla="*/ 4393500 h 4881314"/>
              <a:gd name="connsiteX66" fmla="*/ 2752079 w 3344645"/>
              <a:gd name="connsiteY66" fmla="*/ 4406475 h 4881314"/>
              <a:gd name="connsiteX67" fmla="*/ 2760197 w 3344645"/>
              <a:gd name="connsiteY67" fmla="*/ 4406475 h 4881314"/>
              <a:gd name="connsiteX68" fmla="*/ 2808901 w 3344645"/>
              <a:gd name="connsiteY68" fmla="*/ 4414258 h 4881314"/>
              <a:gd name="connsiteX69" fmla="*/ 2857605 w 3344645"/>
              <a:gd name="connsiteY69" fmla="*/ 4419449 h 4881314"/>
              <a:gd name="connsiteX70" fmla="*/ 2952307 w 3344645"/>
              <a:gd name="connsiteY70" fmla="*/ 4432423 h 4881314"/>
              <a:gd name="connsiteX71" fmla="*/ 2944190 w 3344645"/>
              <a:gd name="connsiteY71" fmla="*/ 4427233 h 4881314"/>
              <a:gd name="connsiteX72" fmla="*/ 2955013 w 3344645"/>
              <a:gd name="connsiteY72" fmla="*/ 4427233 h 4881314"/>
              <a:gd name="connsiteX73" fmla="*/ 2965836 w 3344645"/>
              <a:gd name="connsiteY73" fmla="*/ 4429828 h 4881314"/>
              <a:gd name="connsiteX74" fmla="*/ 2968542 w 3344645"/>
              <a:gd name="connsiteY74" fmla="*/ 4429828 h 4881314"/>
              <a:gd name="connsiteX75" fmla="*/ 2978131 w 3344645"/>
              <a:gd name="connsiteY75" fmla="*/ 4430769 h 4881314"/>
              <a:gd name="connsiteX76" fmla="*/ 2984776 w 3344645"/>
              <a:gd name="connsiteY76" fmla="*/ 4435016 h 4881314"/>
              <a:gd name="connsiteX77" fmla="*/ 2998305 w 3344645"/>
              <a:gd name="connsiteY77" fmla="*/ 4437612 h 4881314"/>
              <a:gd name="connsiteX78" fmla="*/ 3047009 w 3344645"/>
              <a:gd name="connsiteY78" fmla="*/ 4445395 h 4881314"/>
              <a:gd name="connsiteX79" fmla="*/ 3136300 w 3344645"/>
              <a:gd name="connsiteY79" fmla="*/ 4460965 h 4881314"/>
              <a:gd name="connsiteX80" fmla="*/ 3228297 w 3344645"/>
              <a:gd name="connsiteY80" fmla="*/ 4479128 h 4881314"/>
              <a:gd name="connsiteX81" fmla="*/ 3217473 w 3344645"/>
              <a:gd name="connsiteY81" fmla="*/ 4479128 h 4881314"/>
              <a:gd name="connsiteX82" fmla="*/ 3139006 w 3344645"/>
              <a:gd name="connsiteY82" fmla="*/ 4466153 h 4881314"/>
              <a:gd name="connsiteX83" fmla="*/ 3155241 w 3344645"/>
              <a:gd name="connsiteY83" fmla="*/ 4473939 h 4881314"/>
              <a:gd name="connsiteX84" fmla="*/ 3174181 w 3344645"/>
              <a:gd name="connsiteY84" fmla="*/ 4476532 h 4881314"/>
              <a:gd name="connsiteX85" fmla="*/ 3239120 w 3344645"/>
              <a:gd name="connsiteY85" fmla="*/ 4492102 h 4881314"/>
              <a:gd name="connsiteX86" fmla="*/ 3220179 w 3344645"/>
              <a:gd name="connsiteY86" fmla="*/ 4492102 h 4881314"/>
              <a:gd name="connsiteX87" fmla="*/ 3195827 w 3344645"/>
              <a:gd name="connsiteY87" fmla="*/ 4489507 h 4881314"/>
              <a:gd name="connsiteX88" fmla="*/ 3144417 w 3344645"/>
              <a:gd name="connsiteY88" fmla="*/ 4476532 h 4881314"/>
              <a:gd name="connsiteX89" fmla="*/ 3130888 w 3344645"/>
              <a:gd name="connsiteY89" fmla="*/ 4479128 h 4881314"/>
              <a:gd name="connsiteX90" fmla="*/ 3118986 w 3344645"/>
              <a:gd name="connsiteY90" fmla="*/ 4477053 h 4881314"/>
              <a:gd name="connsiteX91" fmla="*/ 3117360 w 3344645"/>
              <a:gd name="connsiteY91" fmla="*/ 4476532 h 4881314"/>
              <a:gd name="connsiteX92" fmla="*/ 3116003 w 3344645"/>
              <a:gd name="connsiteY92" fmla="*/ 4476532 h 4881314"/>
              <a:gd name="connsiteX93" fmla="*/ 3104846 w 3344645"/>
              <a:gd name="connsiteY93" fmla="*/ 4474587 h 4881314"/>
              <a:gd name="connsiteX94" fmla="*/ 3101125 w 3344645"/>
              <a:gd name="connsiteY94" fmla="*/ 4473939 h 4881314"/>
              <a:gd name="connsiteX95" fmla="*/ 3109242 w 3344645"/>
              <a:gd name="connsiteY95" fmla="*/ 4476532 h 4881314"/>
              <a:gd name="connsiteX96" fmla="*/ 3116003 w 3344645"/>
              <a:gd name="connsiteY96" fmla="*/ 4476532 h 4881314"/>
              <a:gd name="connsiteX97" fmla="*/ 3118986 w 3344645"/>
              <a:gd name="connsiteY97" fmla="*/ 4477053 h 4881314"/>
              <a:gd name="connsiteX98" fmla="*/ 3125477 w 3344645"/>
              <a:gd name="connsiteY98" fmla="*/ 4479128 h 4881314"/>
              <a:gd name="connsiteX99" fmla="*/ 3136300 w 3344645"/>
              <a:gd name="connsiteY99" fmla="*/ 4481723 h 4881314"/>
              <a:gd name="connsiteX100" fmla="*/ 3147123 w 3344645"/>
              <a:gd name="connsiteY100" fmla="*/ 4484318 h 4881314"/>
              <a:gd name="connsiteX101" fmla="*/ 3149829 w 3344645"/>
              <a:gd name="connsiteY101" fmla="*/ 4486912 h 4881314"/>
              <a:gd name="connsiteX102" fmla="*/ 3166064 w 3344645"/>
              <a:gd name="connsiteY102" fmla="*/ 4489507 h 4881314"/>
              <a:gd name="connsiteX103" fmla="*/ 3155241 w 3344645"/>
              <a:gd name="connsiteY103" fmla="*/ 4489507 h 4881314"/>
              <a:gd name="connsiteX104" fmla="*/ 3149829 w 3344645"/>
              <a:gd name="connsiteY104" fmla="*/ 4489507 h 4881314"/>
              <a:gd name="connsiteX105" fmla="*/ 3139006 w 3344645"/>
              <a:gd name="connsiteY105" fmla="*/ 4492102 h 4881314"/>
              <a:gd name="connsiteX106" fmla="*/ 3130888 w 3344645"/>
              <a:gd name="connsiteY106" fmla="*/ 4489507 h 4881314"/>
              <a:gd name="connsiteX107" fmla="*/ 3122771 w 3344645"/>
              <a:gd name="connsiteY107" fmla="*/ 4489507 h 4881314"/>
              <a:gd name="connsiteX108" fmla="*/ 3098419 w 3344645"/>
              <a:gd name="connsiteY108" fmla="*/ 4486912 h 4881314"/>
              <a:gd name="connsiteX109" fmla="*/ 3106536 w 3344645"/>
              <a:gd name="connsiteY109" fmla="*/ 4489507 h 4881314"/>
              <a:gd name="connsiteX110" fmla="*/ 3117360 w 3344645"/>
              <a:gd name="connsiteY110" fmla="*/ 4492102 h 4881314"/>
              <a:gd name="connsiteX111" fmla="*/ 3133594 w 3344645"/>
              <a:gd name="connsiteY111" fmla="*/ 4494697 h 4881314"/>
              <a:gd name="connsiteX112" fmla="*/ 3179593 w 3344645"/>
              <a:gd name="connsiteY112" fmla="*/ 4505076 h 4881314"/>
              <a:gd name="connsiteX113" fmla="*/ 3182298 w 3344645"/>
              <a:gd name="connsiteY113" fmla="*/ 4505076 h 4881314"/>
              <a:gd name="connsiteX114" fmla="*/ 3190416 w 3344645"/>
              <a:gd name="connsiteY114" fmla="*/ 4510265 h 4881314"/>
              <a:gd name="connsiteX115" fmla="*/ 3209356 w 3344645"/>
              <a:gd name="connsiteY115" fmla="*/ 4512860 h 4881314"/>
              <a:gd name="connsiteX116" fmla="*/ 3252649 w 3344645"/>
              <a:gd name="connsiteY116" fmla="*/ 4523239 h 4881314"/>
              <a:gd name="connsiteX117" fmla="*/ 3274295 w 3344645"/>
              <a:gd name="connsiteY117" fmla="*/ 4525835 h 4881314"/>
              <a:gd name="connsiteX118" fmla="*/ 3287824 w 3344645"/>
              <a:gd name="connsiteY118" fmla="*/ 4528428 h 4881314"/>
              <a:gd name="connsiteX119" fmla="*/ 3301353 w 3344645"/>
              <a:gd name="connsiteY119" fmla="*/ 4528428 h 4881314"/>
              <a:gd name="connsiteX120" fmla="*/ 3298647 w 3344645"/>
              <a:gd name="connsiteY120" fmla="*/ 4541402 h 4881314"/>
              <a:gd name="connsiteX121" fmla="*/ 3282412 w 3344645"/>
              <a:gd name="connsiteY121" fmla="*/ 4541402 h 4881314"/>
              <a:gd name="connsiteX122" fmla="*/ 3290530 w 3344645"/>
              <a:gd name="connsiteY122" fmla="*/ 4543997 h 4881314"/>
              <a:gd name="connsiteX123" fmla="*/ 3293235 w 3344645"/>
              <a:gd name="connsiteY123" fmla="*/ 4549186 h 4881314"/>
              <a:gd name="connsiteX124" fmla="*/ 3306764 w 3344645"/>
              <a:gd name="connsiteY124" fmla="*/ 4549186 h 4881314"/>
              <a:gd name="connsiteX125" fmla="*/ 3320293 w 3344645"/>
              <a:gd name="connsiteY125" fmla="*/ 4549186 h 4881314"/>
              <a:gd name="connsiteX126" fmla="*/ 3317587 w 3344645"/>
              <a:gd name="connsiteY126" fmla="*/ 4556972 h 4881314"/>
              <a:gd name="connsiteX127" fmla="*/ 3328410 w 3344645"/>
              <a:gd name="connsiteY127" fmla="*/ 4559565 h 4881314"/>
              <a:gd name="connsiteX128" fmla="*/ 3344645 w 3344645"/>
              <a:gd name="connsiteY128" fmla="*/ 4562160 h 4881314"/>
              <a:gd name="connsiteX129" fmla="*/ 3341939 w 3344645"/>
              <a:gd name="connsiteY129" fmla="*/ 4567351 h 4881314"/>
              <a:gd name="connsiteX130" fmla="*/ 3333822 w 3344645"/>
              <a:gd name="connsiteY130" fmla="*/ 4569944 h 4881314"/>
              <a:gd name="connsiteX131" fmla="*/ 3306764 w 3344645"/>
              <a:gd name="connsiteY131" fmla="*/ 4567351 h 4881314"/>
              <a:gd name="connsiteX132" fmla="*/ 3228297 w 3344645"/>
              <a:gd name="connsiteY132" fmla="*/ 4567351 h 4881314"/>
              <a:gd name="connsiteX133" fmla="*/ 3217473 w 3344645"/>
              <a:gd name="connsiteY133" fmla="*/ 4564755 h 4881314"/>
              <a:gd name="connsiteX134" fmla="*/ 3212062 w 3344645"/>
              <a:gd name="connsiteY134" fmla="*/ 4564755 h 4881314"/>
              <a:gd name="connsiteX135" fmla="*/ 3209356 w 3344645"/>
              <a:gd name="connsiteY135" fmla="*/ 4567351 h 4881314"/>
              <a:gd name="connsiteX136" fmla="*/ 3163358 w 3344645"/>
              <a:gd name="connsiteY136" fmla="*/ 4572539 h 4881314"/>
              <a:gd name="connsiteX137" fmla="*/ 3109242 w 3344645"/>
              <a:gd name="connsiteY137" fmla="*/ 4569944 h 4881314"/>
              <a:gd name="connsiteX138" fmla="*/ 3103831 w 3344645"/>
              <a:gd name="connsiteY138" fmla="*/ 4572539 h 4881314"/>
              <a:gd name="connsiteX139" fmla="*/ 3079479 w 3344645"/>
              <a:gd name="connsiteY139" fmla="*/ 4572539 h 4881314"/>
              <a:gd name="connsiteX140" fmla="*/ 3090302 w 3344645"/>
              <a:gd name="connsiteY140" fmla="*/ 4575134 h 4881314"/>
              <a:gd name="connsiteX141" fmla="*/ 3101125 w 3344645"/>
              <a:gd name="connsiteY141" fmla="*/ 4577730 h 4881314"/>
              <a:gd name="connsiteX142" fmla="*/ 3111948 w 3344645"/>
              <a:gd name="connsiteY142" fmla="*/ 4582918 h 4881314"/>
              <a:gd name="connsiteX143" fmla="*/ 3147123 w 3344645"/>
              <a:gd name="connsiteY143" fmla="*/ 4593297 h 4881314"/>
              <a:gd name="connsiteX144" fmla="*/ 3174181 w 3344645"/>
              <a:gd name="connsiteY144" fmla="*/ 4595892 h 4881314"/>
              <a:gd name="connsiteX145" fmla="*/ 3206650 w 3344645"/>
              <a:gd name="connsiteY145" fmla="*/ 4606271 h 4881314"/>
              <a:gd name="connsiteX146" fmla="*/ 3220179 w 3344645"/>
              <a:gd name="connsiteY146" fmla="*/ 4608867 h 4881314"/>
              <a:gd name="connsiteX147" fmla="*/ 3228297 w 3344645"/>
              <a:gd name="connsiteY147" fmla="*/ 4611460 h 4881314"/>
              <a:gd name="connsiteX148" fmla="*/ 3239120 w 3344645"/>
              <a:gd name="connsiteY148" fmla="*/ 4611460 h 4881314"/>
              <a:gd name="connsiteX149" fmla="*/ 3241825 w 3344645"/>
              <a:gd name="connsiteY149" fmla="*/ 4614055 h 4881314"/>
              <a:gd name="connsiteX150" fmla="*/ 3244531 w 3344645"/>
              <a:gd name="connsiteY150" fmla="*/ 4616650 h 4881314"/>
              <a:gd name="connsiteX151" fmla="*/ 3225591 w 3344645"/>
              <a:gd name="connsiteY151" fmla="*/ 4619246 h 4881314"/>
              <a:gd name="connsiteX152" fmla="*/ 3247237 w 3344645"/>
              <a:gd name="connsiteY152" fmla="*/ 4627029 h 4881314"/>
              <a:gd name="connsiteX153" fmla="*/ 3258060 w 3344645"/>
              <a:gd name="connsiteY153" fmla="*/ 4627029 h 4881314"/>
              <a:gd name="connsiteX154" fmla="*/ 3271589 w 3344645"/>
              <a:gd name="connsiteY154" fmla="*/ 4632218 h 4881314"/>
              <a:gd name="connsiteX155" fmla="*/ 3260766 w 3344645"/>
              <a:gd name="connsiteY155" fmla="*/ 4634813 h 4881314"/>
              <a:gd name="connsiteX156" fmla="*/ 3244531 w 3344645"/>
              <a:gd name="connsiteY156" fmla="*/ 4634813 h 4881314"/>
              <a:gd name="connsiteX157" fmla="*/ 3236414 w 3344645"/>
              <a:gd name="connsiteY157" fmla="*/ 4632218 h 4881314"/>
              <a:gd name="connsiteX158" fmla="*/ 3185004 w 3344645"/>
              <a:gd name="connsiteY158" fmla="*/ 4629625 h 4881314"/>
              <a:gd name="connsiteX159" fmla="*/ 3168769 w 3344645"/>
              <a:gd name="connsiteY159" fmla="*/ 4629625 h 4881314"/>
              <a:gd name="connsiteX160" fmla="*/ 3190416 w 3344645"/>
              <a:gd name="connsiteY160" fmla="*/ 4637408 h 4881314"/>
              <a:gd name="connsiteX161" fmla="*/ 3206650 w 3344645"/>
              <a:gd name="connsiteY161" fmla="*/ 4637408 h 4881314"/>
              <a:gd name="connsiteX162" fmla="*/ 3222885 w 3344645"/>
              <a:gd name="connsiteY162" fmla="*/ 4642597 h 4881314"/>
              <a:gd name="connsiteX163" fmla="*/ 3225591 w 3344645"/>
              <a:gd name="connsiteY163" fmla="*/ 4645192 h 4881314"/>
              <a:gd name="connsiteX164" fmla="*/ 3203945 w 3344645"/>
              <a:gd name="connsiteY164" fmla="*/ 4645192 h 4881314"/>
              <a:gd name="connsiteX165" fmla="*/ 3209356 w 3344645"/>
              <a:gd name="connsiteY165" fmla="*/ 4647787 h 4881314"/>
              <a:gd name="connsiteX166" fmla="*/ 3220179 w 3344645"/>
              <a:gd name="connsiteY166" fmla="*/ 4647787 h 4881314"/>
              <a:gd name="connsiteX167" fmla="*/ 3228297 w 3344645"/>
              <a:gd name="connsiteY167" fmla="*/ 4650383 h 4881314"/>
              <a:gd name="connsiteX168" fmla="*/ 3244531 w 3344645"/>
              <a:gd name="connsiteY168" fmla="*/ 4652976 h 4881314"/>
              <a:gd name="connsiteX169" fmla="*/ 3222885 w 3344645"/>
              <a:gd name="connsiteY169" fmla="*/ 4652976 h 4881314"/>
              <a:gd name="connsiteX170" fmla="*/ 3195827 w 3344645"/>
              <a:gd name="connsiteY170" fmla="*/ 4652976 h 4881314"/>
              <a:gd name="connsiteX171" fmla="*/ 3174181 w 3344645"/>
              <a:gd name="connsiteY171" fmla="*/ 4652976 h 4881314"/>
              <a:gd name="connsiteX172" fmla="*/ 3185004 w 3344645"/>
              <a:gd name="connsiteY172" fmla="*/ 4655571 h 4881314"/>
              <a:gd name="connsiteX173" fmla="*/ 3201239 w 3344645"/>
              <a:gd name="connsiteY173" fmla="*/ 4658166 h 4881314"/>
              <a:gd name="connsiteX174" fmla="*/ 3222885 w 3344645"/>
              <a:gd name="connsiteY174" fmla="*/ 4663355 h 4881314"/>
              <a:gd name="connsiteX175" fmla="*/ 3212062 w 3344645"/>
              <a:gd name="connsiteY175" fmla="*/ 4665950 h 4881314"/>
              <a:gd name="connsiteX176" fmla="*/ 3185004 w 3344645"/>
              <a:gd name="connsiteY176" fmla="*/ 4660762 h 4881314"/>
              <a:gd name="connsiteX177" fmla="*/ 3157946 w 3344645"/>
              <a:gd name="connsiteY177" fmla="*/ 4660762 h 4881314"/>
              <a:gd name="connsiteX178" fmla="*/ 3147123 w 3344645"/>
              <a:gd name="connsiteY178" fmla="*/ 4665950 h 4881314"/>
              <a:gd name="connsiteX179" fmla="*/ 3128183 w 3344645"/>
              <a:gd name="connsiteY179" fmla="*/ 4663355 h 4881314"/>
              <a:gd name="connsiteX180" fmla="*/ 3117360 w 3344645"/>
              <a:gd name="connsiteY180" fmla="*/ 4663355 h 4881314"/>
              <a:gd name="connsiteX181" fmla="*/ 3103831 w 3344645"/>
              <a:gd name="connsiteY181" fmla="*/ 4663355 h 4881314"/>
              <a:gd name="connsiteX182" fmla="*/ 3109242 w 3344645"/>
              <a:gd name="connsiteY182" fmla="*/ 4668545 h 4881314"/>
              <a:gd name="connsiteX183" fmla="*/ 3111948 w 3344645"/>
              <a:gd name="connsiteY183" fmla="*/ 4673734 h 4881314"/>
              <a:gd name="connsiteX184" fmla="*/ 3152535 w 3344645"/>
              <a:gd name="connsiteY184" fmla="*/ 4678925 h 4881314"/>
              <a:gd name="connsiteX185" fmla="*/ 3141712 w 3344645"/>
              <a:gd name="connsiteY185" fmla="*/ 4681520 h 4881314"/>
              <a:gd name="connsiteX186" fmla="*/ 3130888 w 3344645"/>
              <a:gd name="connsiteY186" fmla="*/ 4678925 h 4881314"/>
              <a:gd name="connsiteX187" fmla="*/ 3082184 w 3344645"/>
              <a:gd name="connsiteY187" fmla="*/ 4681520 h 4881314"/>
              <a:gd name="connsiteX188" fmla="*/ 3095713 w 3344645"/>
              <a:gd name="connsiteY188" fmla="*/ 4684113 h 4881314"/>
              <a:gd name="connsiteX189" fmla="*/ 3111948 w 3344645"/>
              <a:gd name="connsiteY189" fmla="*/ 4686708 h 4881314"/>
              <a:gd name="connsiteX190" fmla="*/ 3109242 w 3344645"/>
              <a:gd name="connsiteY190" fmla="*/ 4689304 h 4881314"/>
              <a:gd name="connsiteX191" fmla="*/ 3103831 w 3344645"/>
              <a:gd name="connsiteY191" fmla="*/ 4697087 h 4881314"/>
              <a:gd name="connsiteX192" fmla="*/ 3117360 w 3344645"/>
              <a:gd name="connsiteY192" fmla="*/ 4699683 h 4881314"/>
              <a:gd name="connsiteX193" fmla="*/ 3128183 w 3344645"/>
              <a:gd name="connsiteY193" fmla="*/ 4699683 h 4881314"/>
              <a:gd name="connsiteX194" fmla="*/ 3120065 w 3344645"/>
              <a:gd name="connsiteY194" fmla="*/ 4702278 h 4881314"/>
              <a:gd name="connsiteX195" fmla="*/ 3084890 w 3344645"/>
              <a:gd name="connsiteY195" fmla="*/ 4702278 h 4881314"/>
              <a:gd name="connsiteX196" fmla="*/ 3076773 w 3344645"/>
              <a:gd name="connsiteY196" fmla="*/ 4704871 h 4881314"/>
              <a:gd name="connsiteX197" fmla="*/ 3074067 w 3344645"/>
              <a:gd name="connsiteY197" fmla="*/ 4707466 h 4881314"/>
              <a:gd name="connsiteX198" fmla="*/ 3068656 w 3344645"/>
              <a:gd name="connsiteY198" fmla="*/ 4707466 h 4881314"/>
              <a:gd name="connsiteX199" fmla="*/ 3082184 w 3344645"/>
              <a:gd name="connsiteY199" fmla="*/ 4710062 h 4881314"/>
              <a:gd name="connsiteX200" fmla="*/ 3095713 w 3344645"/>
              <a:gd name="connsiteY200" fmla="*/ 4712657 h 4881314"/>
              <a:gd name="connsiteX201" fmla="*/ 3103831 w 3344645"/>
              <a:gd name="connsiteY201" fmla="*/ 4712657 h 4881314"/>
              <a:gd name="connsiteX202" fmla="*/ 3109242 w 3344645"/>
              <a:gd name="connsiteY202" fmla="*/ 4712657 h 4881314"/>
              <a:gd name="connsiteX203" fmla="*/ 3125477 w 3344645"/>
              <a:gd name="connsiteY203" fmla="*/ 4715250 h 4881314"/>
              <a:gd name="connsiteX204" fmla="*/ 3139006 w 3344645"/>
              <a:gd name="connsiteY204" fmla="*/ 4720441 h 4881314"/>
              <a:gd name="connsiteX205" fmla="*/ 3133594 w 3344645"/>
              <a:gd name="connsiteY205" fmla="*/ 4720441 h 4881314"/>
              <a:gd name="connsiteX206" fmla="*/ 3125477 w 3344645"/>
              <a:gd name="connsiteY206" fmla="*/ 4720441 h 4881314"/>
              <a:gd name="connsiteX207" fmla="*/ 3117360 w 3344645"/>
              <a:gd name="connsiteY207" fmla="*/ 4720441 h 4881314"/>
              <a:gd name="connsiteX208" fmla="*/ 3109242 w 3344645"/>
              <a:gd name="connsiteY208" fmla="*/ 4720441 h 4881314"/>
              <a:gd name="connsiteX209" fmla="*/ 3079479 w 3344645"/>
              <a:gd name="connsiteY209" fmla="*/ 4723036 h 4881314"/>
              <a:gd name="connsiteX210" fmla="*/ 3063244 w 3344645"/>
              <a:gd name="connsiteY210" fmla="*/ 4725629 h 4881314"/>
              <a:gd name="connsiteX211" fmla="*/ 3057832 w 3344645"/>
              <a:gd name="connsiteY211" fmla="*/ 4725629 h 4881314"/>
              <a:gd name="connsiteX212" fmla="*/ 3049715 w 3344645"/>
              <a:gd name="connsiteY212" fmla="*/ 4725629 h 4881314"/>
              <a:gd name="connsiteX213" fmla="*/ 3017246 w 3344645"/>
              <a:gd name="connsiteY213" fmla="*/ 4725629 h 4881314"/>
              <a:gd name="connsiteX214" fmla="*/ 3001011 w 3344645"/>
              <a:gd name="connsiteY214" fmla="*/ 4728224 h 4881314"/>
              <a:gd name="connsiteX215" fmla="*/ 3009128 w 3344645"/>
              <a:gd name="connsiteY215" fmla="*/ 4728224 h 4881314"/>
              <a:gd name="connsiteX216" fmla="*/ 3017246 w 3344645"/>
              <a:gd name="connsiteY216" fmla="*/ 4728224 h 4881314"/>
              <a:gd name="connsiteX217" fmla="*/ 3076773 w 3344645"/>
              <a:gd name="connsiteY217" fmla="*/ 4733415 h 4881314"/>
              <a:gd name="connsiteX218" fmla="*/ 3095713 w 3344645"/>
              <a:gd name="connsiteY218" fmla="*/ 4733415 h 4881314"/>
              <a:gd name="connsiteX219" fmla="*/ 3082184 w 3344645"/>
              <a:gd name="connsiteY219" fmla="*/ 4736008 h 4881314"/>
              <a:gd name="connsiteX220" fmla="*/ 3076773 w 3344645"/>
              <a:gd name="connsiteY220" fmla="*/ 4736008 h 4881314"/>
              <a:gd name="connsiteX221" fmla="*/ 3071361 w 3344645"/>
              <a:gd name="connsiteY221" fmla="*/ 4736008 h 4881314"/>
              <a:gd name="connsiteX222" fmla="*/ 3063244 w 3344645"/>
              <a:gd name="connsiteY222" fmla="*/ 4738603 h 4881314"/>
              <a:gd name="connsiteX223" fmla="*/ 3049715 w 3344645"/>
              <a:gd name="connsiteY223" fmla="*/ 4738603 h 4881314"/>
              <a:gd name="connsiteX224" fmla="*/ 3041598 w 3344645"/>
              <a:gd name="connsiteY224" fmla="*/ 4738603 h 4881314"/>
              <a:gd name="connsiteX225" fmla="*/ 3028069 w 3344645"/>
              <a:gd name="connsiteY225" fmla="*/ 4741199 h 4881314"/>
              <a:gd name="connsiteX226" fmla="*/ 3009128 w 3344645"/>
              <a:gd name="connsiteY226" fmla="*/ 4738603 h 4881314"/>
              <a:gd name="connsiteX227" fmla="*/ 2995599 w 3344645"/>
              <a:gd name="connsiteY227" fmla="*/ 4738603 h 4881314"/>
              <a:gd name="connsiteX228" fmla="*/ 2979365 w 3344645"/>
              <a:gd name="connsiteY228" fmla="*/ 4738603 h 4881314"/>
              <a:gd name="connsiteX229" fmla="*/ 2984776 w 3344645"/>
              <a:gd name="connsiteY229" fmla="*/ 4743794 h 4881314"/>
              <a:gd name="connsiteX230" fmla="*/ 2995599 w 3344645"/>
              <a:gd name="connsiteY230" fmla="*/ 4746387 h 4881314"/>
              <a:gd name="connsiteX231" fmla="*/ 2990188 w 3344645"/>
              <a:gd name="connsiteY231" fmla="*/ 4748982 h 4881314"/>
              <a:gd name="connsiteX232" fmla="*/ 2995599 w 3344645"/>
              <a:gd name="connsiteY232" fmla="*/ 4748982 h 4881314"/>
              <a:gd name="connsiteX233" fmla="*/ 3001011 w 3344645"/>
              <a:gd name="connsiteY233" fmla="*/ 4751578 h 4881314"/>
              <a:gd name="connsiteX234" fmla="*/ 2990188 w 3344645"/>
              <a:gd name="connsiteY234" fmla="*/ 4751578 h 4881314"/>
              <a:gd name="connsiteX235" fmla="*/ 2987482 w 3344645"/>
              <a:gd name="connsiteY235" fmla="*/ 4746387 h 4881314"/>
              <a:gd name="connsiteX236" fmla="*/ 2979365 w 3344645"/>
              <a:gd name="connsiteY236" fmla="*/ 4754173 h 4881314"/>
              <a:gd name="connsiteX237" fmla="*/ 2973953 w 3344645"/>
              <a:gd name="connsiteY237" fmla="*/ 4751578 h 4881314"/>
              <a:gd name="connsiteX238" fmla="*/ 2965836 w 3344645"/>
              <a:gd name="connsiteY238" fmla="*/ 4751578 h 4881314"/>
              <a:gd name="connsiteX239" fmla="*/ 2946895 w 3344645"/>
              <a:gd name="connsiteY239" fmla="*/ 4748982 h 4881314"/>
              <a:gd name="connsiteX240" fmla="*/ 2952307 w 3344645"/>
              <a:gd name="connsiteY240" fmla="*/ 4751578 h 4881314"/>
              <a:gd name="connsiteX241" fmla="*/ 2955013 w 3344645"/>
              <a:gd name="connsiteY241" fmla="*/ 4751578 h 4881314"/>
              <a:gd name="connsiteX242" fmla="*/ 2965836 w 3344645"/>
              <a:gd name="connsiteY242" fmla="*/ 4751578 h 4881314"/>
              <a:gd name="connsiteX243" fmla="*/ 2976659 w 3344645"/>
              <a:gd name="connsiteY243" fmla="*/ 4754173 h 4881314"/>
              <a:gd name="connsiteX244" fmla="*/ 2955013 w 3344645"/>
              <a:gd name="connsiteY244" fmla="*/ 4756766 h 4881314"/>
              <a:gd name="connsiteX245" fmla="*/ 2938778 w 3344645"/>
              <a:gd name="connsiteY245" fmla="*/ 4754173 h 4881314"/>
              <a:gd name="connsiteX246" fmla="*/ 2873839 w 3344645"/>
              <a:gd name="connsiteY246" fmla="*/ 4754173 h 4881314"/>
              <a:gd name="connsiteX247" fmla="*/ 2887368 w 3344645"/>
              <a:gd name="connsiteY247" fmla="*/ 4759361 h 4881314"/>
              <a:gd name="connsiteX248" fmla="*/ 2903603 w 3344645"/>
              <a:gd name="connsiteY248" fmla="*/ 4761957 h 4881314"/>
              <a:gd name="connsiteX249" fmla="*/ 2903603 w 3344645"/>
              <a:gd name="connsiteY249" fmla="*/ 4764552 h 4881314"/>
              <a:gd name="connsiteX250" fmla="*/ 2914426 w 3344645"/>
              <a:gd name="connsiteY250" fmla="*/ 4764552 h 4881314"/>
              <a:gd name="connsiteX251" fmla="*/ 2922543 w 3344645"/>
              <a:gd name="connsiteY251" fmla="*/ 4767145 h 4881314"/>
              <a:gd name="connsiteX252" fmla="*/ 2898191 w 3344645"/>
              <a:gd name="connsiteY252" fmla="*/ 4767145 h 4881314"/>
              <a:gd name="connsiteX253" fmla="*/ 2890074 w 3344645"/>
              <a:gd name="connsiteY253" fmla="*/ 4764552 h 4881314"/>
              <a:gd name="connsiteX254" fmla="*/ 2887368 w 3344645"/>
              <a:gd name="connsiteY254" fmla="*/ 4764552 h 4881314"/>
              <a:gd name="connsiteX255" fmla="*/ 2879251 w 3344645"/>
              <a:gd name="connsiteY255" fmla="*/ 4767145 h 4881314"/>
              <a:gd name="connsiteX256" fmla="*/ 2854899 w 3344645"/>
              <a:gd name="connsiteY256" fmla="*/ 4764552 h 4881314"/>
              <a:gd name="connsiteX257" fmla="*/ 2854899 w 3344645"/>
              <a:gd name="connsiteY257" fmla="*/ 4767145 h 4881314"/>
              <a:gd name="connsiteX258" fmla="*/ 2846782 w 3344645"/>
              <a:gd name="connsiteY258" fmla="*/ 4767145 h 4881314"/>
              <a:gd name="connsiteX259" fmla="*/ 2854899 w 3344645"/>
              <a:gd name="connsiteY259" fmla="*/ 4767145 h 4881314"/>
              <a:gd name="connsiteX260" fmla="*/ 2854899 w 3344645"/>
              <a:gd name="connsiteY260" fmla="*/ 4772336 h 4881314"/>
              <a:gd name="connsiteX261" fmla="*/ 2871134 w 3344645"/>
              <a:gd name="connsiteY261" fmla="*/ 4780119 h 4881314"/>
              <a:gd name="connsiteX262" fmla="*/ 2879251 w 3344645"/>
              <a:gd name="connsiteY262" fmla="*/ 4777524 h 4881314"/>
              <a:gd name="connsiteX263" fmla="*/ 2890074 w 3344645"/>
              <a:gd name="connsiteY263" fmla="*/ 4774931 h 4881314"/>
              <a:gd name="connsiteX264" fmla="*/ 2895486 w 3344645"/>
              <a:gd name="connsiteY264" fmla="*/ 4772336 h 4881314"/>
              <a:gd name="connsiteX265" fmla="*/ 2900897 w 3344645"/>
              <a:gd name="connsiteY265" fmla="*/ 4769740 h 4881314"/>
              <a:gd name="connsiteX266" fmla="*/ 2898191 w 3344645"/>
              <a:gd name="connsiteY266" fmla="*/ 4777524 h 4881314"/>
              <a:gd name="connsiteX267" fmla="*/ 2906309 w 3344645"/>
              <a:gd name="connsiteY267" fmla="*/ 4780119 h 4881314"/>
              <a:gd name="connsiteX268" fmla="*/ 2922543 w 3344645"/>
              <a:gd name="connsiteY268" fmla="*/ 4780119 h 4881314"/>
              <a:gd name="connsiteX269" fmla="*/ 2933367 w 3344645"/>
              <a:gd name="connsiteY269" fmla="*/ 4785310 h 4881314"/>
              <a:gd name="connsiteX270" fmla="*/ 2941484 w 3344645"/>
              <a:gd name="connsiteY270" fmla="*/ 4782715 h 4881314"/>
              <a:gd name="connsiteX271" fmla="*/ 2976659 w 3344645"/>
              <a:gd name="connsiteY271" fmla="*/ 4785310 h 4881314"/>
              <a:gd name="connsiteX272" fmla="*/ 2984776 w 3344645"/>
              <a:gd name="connsiteY272" fmla="*/ 4790498 h 4881314"/>
              <a:gd name="connsiteX273" fmla="*/ 2998305 w 3344645"/>
              <a:gd name="connsiteY273" fmla="*/ 4793094 h 4881314"/>
              <a:gd name="connsiteX274" fmla="*/ 3001011 w 3344645"/>
              <a:gd name="connsiteY274" fmla="*/ 4795689 h 4881314"/>
              <a:gd name="connsiteX275" fmla="*/ 3009128 w 3344645"/>
              <a:gd name="connsiteY275" fmla="*/ 4798282 h 4881314"/>
              <a:gd name="connsiteX276" fmla="*/ 3017246 w 3344645"/>
              <a:gd name="connsiteY276" fmla="*/ 4800877 h 4881314"/>
              <a:gd name="connsiteX277" fmla="*/ 3025363 w 3344645"/>
              <a:gd name="connsiteY277" fmla="*/ 4800877 h 4881314"/>
              <a:gd name="connsiteX278" fmla="*/ 3017246 w 3344645"/>
              <a:gd name="connsiteY278" fmla="*/ 4806068 h 4881314"/>
              <a:gd name="connsiteX279" fmla="*/ 3033480 w 3344645"/>
              <a:gd name="connsiteY279" fmla="*/ 4811256 h 4881314"/>
              <a:gd name="connsiteX280" fmla="*/ 3060538 w 3344645"/>
              <a:gd name="connsiteY280" fmla="*/ 4813852 h 4881314"/>
              <a:gd name="connsiteX281" fmla="*/ 3079479 w 3344645"/>
              <a:gd name="connsiteY281" fmla="*/ 4811256 h 4881314"/>
              <a:gd name="connsiteX282" fmla="*/ 3065950 w 3344645"/>
              <a:gd name="connsiteY282" fmla="*/ 4813852 h 4881314"/>
              <a:gd name="connsiteX283" fmla="*/ 3057832 w 3344645"/>
              <a:gd name="connsiteY283" fmla="*/ 4816447 h 4881314"/>
              <a:gd name="connsiteX284" fmla="*/ 3028069 w 3344645"/>
              <a:gd name="connsiteY284" fmla="*/ 4816447 h 4881314"/>
              <a:gd name="connsiteX285" fmla="*/ 3014540 w 3344645"/>
              <a:gd name="connsiteY285" fmla="*/ 4819040 h 4881314"/>
              <a:gd name="connsiteX286" fmla="*/ 2998305 w 3344645"/>
              <a:gd name="connsiteY286" fmla="*/ 4819040 h 4881314"/>
              <a:gd name="connsiteX287" fmla="*/ 3009128 w 3344645"/>
              <a:gd name="connsiteY287" fmla="*/ 4824231 h 4881314"/>
              <a:gd name="connsiteX288" fmla="*/ 3049715 w 3344645"/>
              <a:gd name="connsiteY288" fmla="*/ 4826826 h 4881314"/>
              <a:gd name="connsiteX289" fmla="*/ 3036186 w 3344645"/>
              <a:gd name="connsiteY289" fmla="*/ 4826826 h 4881314"/>
              <a:gd name="connsiteX290" fmla="*/ 3019951 w 3344645"/>
              <a:gd name="connsiteY290" fmla="*/ 4826826 h 4881314"/>
              <a:gd name="connsiteX291" fmla="*/ 3011834 w 3344645"/>
              <a:gd name="connsiteY291" fmla="*/ 4829419 h 4881314"/>
              <a:gd name="connsiteX292" fmla="*/ 3006423 w 3344645"/>
              <a:gd name="connsiteY292" fmla="*/ 4829419 h 4881314"/>
              <a:gd name="connsiteX293" fmla="*/ 2990188 w 3344645"/>
              <a:gd name="connsiteY293" fmla="*/ 4832014 h 4881314"/>
              <a:gd name="connsiteX294" fmla="*/ 2979365 w 3344645"/>
              <a:gd name="connsiteY294" fmla="*/ 4829419 h 4881314"/>
              <a:gd name="connsiteX295" fmla="*/ 2957719 w 3344645"/>
              <a:gd name="connsiteY295" fmla="*/ 4832014 h 4881314"/>
              <a:gd name="connsiteX296" fmla="*/ 2968542 w 3344645"/>
              <a:gd name="connsiteY296" fmla="*/ 4834610 h 4881314"/>
              <a:gd name="connsiteX297" fmla="*/ 2995599 w 3344645"/>
              <a:gd name="connsiteY297" fmla="*/ 4834610 h 4881314"/>
              <a:gd name="connsiteX298" fmla="*/ 3009128 w 3344645"/>
              <a:gd name="connsiteY298" fmla="*/ 4837205 h 4881314"/>
              <a:gd name="connsiteX299" fmla="*/ 3041598 w 3344645"/>
              <a:gd name="connsiteY299" fmla="*/ 4839798 h 4881314"/>
              <a:gd name="connsiteX300" fmla="*/ 3025363 w 3344645"/>
              <a:gd name="connsiteY300" fmla="*/ 4842393 h 4881314"/>
              <a:gd name="connsiteX301" fmla="*/ 3011834 w 3344645"/>
              <a:gd name="connsiteY301" fmla="*/ 4842393 h 4881314"/>
              <a:gd name="connsiteX302" fmla="*/ 2995599 w 3344645"/>
              <a:gd name="connsiteY302" fmla="*/ 4844989 h 4881314"/>
              <a:gd name="connsiteX303" fmla="*/ 2982071 w 3344645"/>
              <a:gd name="connsiteY303" fmla="*/ 4844989 h 4881314"/>
              <a:gd name="connsiteX304" fmla="*/ 2971247 w 3344645"/>
              <a:gd name="connsiteY304" fmla="*/ 4844989 h 4881314"/>
              <a:gd name="connsiteX305" fmla="*/ 2876545 w 3344645"/>
              <a:gd name="connsiteY305" fmla="*/ 4847584 h 4881314"/>
              <a:gd name="connsiteX306" fmla="*/ 2852193 w 3344645"/>
              <a:gd name="connsiteY306" fmla="*/ 4844989 h 4881314"/>
              <a:gd name="connsiteX307" fmla="*/ 2841370 w 3344645"/>
              <a:gd name="connsiteY307" fmla="*/ 4847584 h 4881314"/>
              <a:gd name="connsiteX308" fmla="*/ 2822430 w 3344645"/>
              <a:gd name="connsiteY308" fmla="*/ 4844989 h 4881314"/>
              <a:gd name="connsiteX309" fmla="*/ 2814312 w 3344645"/>
              <a:gd name="connsiteY309" fmla="*/ 4844989 h 4881314"/>
              <a:gd name="connsiteX310" fmla="*/ 2738550 w 3344645"/>
              <a:gd name="connsiteY310" fmla="*/ 4832014 h 4881314"/>
              <a:gd name="connsiteX311" fmla="*/ 2711493 w 3344645"/>
              <a:gd name="connsiteY311" fmla="*/ 4832014 h 4881314"/>
              <a:gd name="connsiteX312" fmla="*/ 2684435 w 3344645"/>
              <a:gd name="connsiteY312" fmla="*/ 4824231 h 4881314"/>
              <a:gd name="connsiteX313" fmla="*/ 2638436 w 3344645"/>
              <a:gd name="connsiteY313" fmla="*/ 4821635 h 4881314"/>
              <a:gd name="connsiteX314" fmla="*/ 2630319 w 3344645"/>
              <a:gd name="connsiteY314" fmla="*/ 4816447 h 4881314"/>
              <a:gd name="connsiteX315" fmla="*/ 2616790 w 3344645"/>
              <a:gd name="connsiteY315" fmla="*/ 4819040 h 4881314"/>
              <a:gd name="connsiteX316" fmla="*/ 2578909 w 3344645"/>
              <a:gd name="connsiteY316" fmla="*/ 4811256 h 4881314"/>
              <a:gd name="connsiteX317" fmla="*/ 2570792 w 3344645"/>
              <a:gd name="connsiteY317" fmla="*/ 4813852 h 4881314"/>
              <a:gd name="connsiteX318" fmla="*/ 2562675 w 3344645"/>
              <a:gd name="connsiteY318" fmla="*/ 4811256 h 4881314"/>
              <a:gd name="connsiteX319" fmla="*/ 2541028 w 3344645"/>
              <a:gd name="connsiteY319" fmla="*/ 4808661 h 4881314"/>
              <a:gd name="connsiteX320" fmla="*/ 2532911 w 3344645"/>
              <a:gd name="connsiteY320" fmla="*/ 4806068 h 4881314"/>
              <a:gd name="connsiteX321" fmla="*/ 2365153 w 3344645"/>
              <a:gd name="connsiteY321" fmla="*/ 4795689 h 4881314"/>
              <a:gd name="connsiteX322" fmla="*/ 2357035 w 3344645"/>
              <a:gd name="connsiteY322" fmla="*/ 4795689 h 4881314"/>
              <a:gd name="connsiteX323" fmla="*/ 2348918 w 3344645"/>
              <a:gd name="connsiteY323" fmla="*/ 4793094 h 4881314"/>
              <a:gd name="connsiteX324" fmla="*/ 2332683 w 3344645"/>
              <a:gd name="connsiteY324" fmla="*/ 4793094 h 4881314"/>
              <a:gd name="connsiteX325" fmla="*/ 2321860 w 3344645"/>
              <a:gd name="connsiteY325" fmla="*/ 4793094 h 4881314"/>
              <a:gd name="connsiteX326" fmla="*/ 2275862 w 3344645"/>
              <a:gd name="connsiteY326" fmla="*/ 4790498 h 4881314"/>
              <a:gd name="connsiteX327" fmla="*/ 2267745 w 3344645"/>
              <a:gd name="connsiteY327" fmla="*/ 4790498 h 4881314"/>
              <a:gd name="connsiteX328" fmla="*/ 2240687 w 3344645"/>
              <a:gd name="connsiteY328" fmla="*/ 4790498 h 4881314"/>
              <a:gd name="connsiteX329" fmla="*/ 2232569 w 3344645"/>
              <a:gd name="connsiteY329" fmla="*/ 4790498 h 4881314"/>
              <a:gd name="connsiteX330" fmla="*/ 2205512 w 3344645"/>
              <a:gd name="connsiteY330" fmla="*/ 4790498 h 4881314"/>
              <a:gd name="connsiteX331" fmla="*/ 2197394 w 3344645"/>
              <a:gd name="connsiteY331" fmla="*/ 4790498 h 4881314"/>
              <a:gd name="connsiteX332" fmla="*/ 2097280 w 3344645"/>
              <a:gd name="connsiteY332" fmla="*/ 4785310 h 4881314"/>
              <a:gd name="connsiteX333" fmla="*/ 2089163 w 3344645"/>
              <a:gd name="connsiteY333" fmla="*/ 4787903 h 4881314"/>
              <a:gd name="connsiteX334" fmla="*/ 1991755 w 3344645"/>
              <a:gd name="connsiteY334" fmla="*/ 4780119 h 4881314"/>
              <a:gd name="connsiteX335" fmla="*/ 1978226 w 3344645"/>
              <a:gd name="connsiteY335" fmla="*/ 4782715 h 4881314"/>
              <a:gd name="connsiteX336" fmla="*/ 1967403 w 3344645"/>
              <a:gd name="connsiteY336" fmla="*/ 4780119 h 4881314"/>
              <a:gd name="connsiteX337" fmla="*/ 1943051 w 3344645"/>
              <a:gd name="connsiteY337" fmla="*/ 4780119 h 4881314"/>
              <a:gd name="connsiteX338" fmla="*/ 1940345 w 3344645"/>
              <a:gd name="connsiteY338" fmla="*/ 4780119 h 4881314"/>
              <a:gd name="connsiteX339" fmla="*/ 1934934 w 3344645"/>
              <a:gd name="connsiteY339" fmla="*/ 4780119 h 4881314"/>
              <a:gd name="connsiteX340" fmla="*/ 1926816 w 3344645"/>
              <a:gd name="connsiteY340" fmla="*/ 4780119 h 4881314"/>
              <a:gd name="connsiteX341" fmla="*/ 1899759 w 3344645"/>
              <a:gd name="connsiteY341" fmla="*/ 4780119 h 4881314"/>
              <a:gd name="connsiteX342" fmla="*/ 1810468 w 3344645"/>
              <a:gd name="connsiteY342" fmla="*/ 4785310 h 4881314"/>
              <a:gd name="connsiteX343" fmla="*/ 1802350 w 3344645"/>
              <a:gd name="connsiteY343" fmla="*/ 4785310 h 4881314"/>
              <a:gd name="connsiteX344" fmla="*/ 1718471 w 3344645"/>
              <a:gd name="connsiteY344" fmla="*/ 4785310 h 4881314"/>
              <a:gd name="connsiteX345" fmla="*/ 1710354 w 3344645"/>
              <a:gd name="connsiteY345" fmla="*/ 4782715 h 4881314"/>
              <a:gd name="connsiteX346" fmla="*/ 1672473 w 3344645"/>
              <a:gd name="connsiteY346" fmla="*/ 4785310 h 4881314"/>
              <a:gd name="connsiteX347" fmla="*/ 1672473 w 3344645"/>
              <a:gd name="connsiteY347" fmla="*/ 4782715 h 4881314"/>
              <a:gd name="connsiteX348" fmla="*/ 1667061 w 3344645"/>
              <a:gd name="connsiteY348" fmla="*/ 4785310 h 4881314"/>
              <a:gd name="connsiteX349" fmla="*/ 1661650 w 3344645"/>
              <a:gd name="connsiteY349" fmla="*/ 4782715 h 4881314"/>
              <a:gd name="connsiteX350" fmla="*/ 1658944 w 3344645"/>
              <a:gd name="connsiteY350" fmla="*/ 4782715 h 4881314"/>
              <a:gd name="connsiteX351" fmla="*/ 1645415 w 3344645"/>
              <a:gd name="connsiteY351" fmla="*/ 4785310 h 4881314"/>
              <a:gd name="connsiteX352" fmla="*/ 1642709 w 3344645"/>
              <a:gd name="connsiteY352" fmla="*/ 4782715 h 4881314"/>
              <a:gd name="connsiteX353" fmla="*/ 1612946 w 3344645"/>
              <a:gd name="connsiteY353" fmla="*/ 4782715 h 4881314"/>
              <a:gd name="connsiteX354" fmla="*/ 1604829 w 3344645"/>
              <a:gd name="connsiteY354" fmla="*/ 4782715 h 4881314"/>
              <a:gd name="connsiteX355" fmla="*/ 1580476 w 3344645"/>
              <a:gd name="connsiteY355" fmla="*/ 4782715 h 4881314"/>
              <a:gd name="connsiteX356" fmla="*/ 1572359 w 3344645"/>
              <a:gd name="connsiteY356" fmla="*/ 4780119 h 4881314"/>
              <a:gd name="connsiteX357" fmla="*/ 1553419 w 3344645"/>
              <a:gd name="connsiteY357" fmla="*/ 4782715 h 4881314"/>
              <a:gd name="connsiteX358" fmla="*/ 1545301 w 3344645"/>
              <a:gd name="connsiteY358" fmla="*/ 4780119 h 4881314"/>
              <a:gd name="connsiteX359" fmla="*/ 1518244 w 3344645"/>
              <a:gd name="connsiteY359" fmla="*/ 4780119 h 4881314"/>
              <a:gd name="connsiteX360" fmla="*/ 1483068 w 3344645"/>
              <a:gd name="connsiteY360" fmla="*/ 4782715 h 4881314"/>
              <a:gd name="connsiteX361" fmla="*/ 1456011 w 3344645"/>
              <a:gd name="connsiteY361" fmla="*/ 4782715 h 4881314"/>
              <a:gd name="connsiteX362" fmla="*/ 1447893 w 3344645"/>
              <a:gd name="connsiteY362" fmla="*/ 4782715 h 4881314"/>
              <a:gd name="connsiteX363" fmla="*/ 1442482 w 3344645"/>
              <a:gd name="connsiteY363" fmla="*/ 4782715 h 4881314"/>
              <a:gd name="connsiteX364" fmla="*/ 1377543 w 3344645"/>
              <a:gd name="connsiteY364" fmla="*/ 4782715 h 4881314"/>
              <a:gd name="connsiteX365" fmla="*/ 1290958 w 3344645"/>
              <a:gd name="connsiteY365" fmla="*/ 4785310 h 4881314"/>
              <a:gd name="connsiteX366" fmla="*/ 1220608 w 3344645"/>
              <a:gd name="connsiteY366" fmla="*/ 4785310 h 4881314"/>
              <a:gd name="connsiteX367" fmla="*/ 1209785 w 3344645"/>
              <a:gd name="connsiteY367" fmla="*/ 4785310 h 4881314"/>
              <a:gd name="connsiteX368" fmla="*/ 1201667 w 3344645"/>
              <a:gd name="connsiteY368" fmla="*/ 4787903 h 4881314"/>
              <a:gd name="connsiteX369" fmla="*/ 1193550 w 3344645"/>
              <a:gd name="connsiteY369" fmla="*/ 4787903 h 4881314"/>
              <a:gd name="connsiteX370" fmla="*/ 1185433 w 3344645"/>
              <a:gd name="connsiteY370" fmla="*/ 4787903 h 4881314"/>
              <a:gd name="connsiteX371" fmla="*/ 1180021 w 3344645"/>
              <a:gd name="connsiteY371" fmla="*/ 4787903 h 4881314"/>
              <a:gd name="connsiteX372" fmla="*/ 1169198 w 3344645"/>
              <a:gd name="connsiteY372" fmla="*/ 4790498 h 4881314"/>
              <a:gd name="connsiteX373" fmla="*/ 1142140 w 3344645"/>
              <a:gd name="connsiteY373" fmla="*/ 4790498 h 4881314"/>
              <a:gd name="connsiteX374" fmla="*/ 1082613 w 3344645"/>
              <a:gd name="connsiteY374" fmla="*/ 4795689 h 4881314"/>
              <a:gd name="connsiteX375" fmla="*/ 1012263 w 3344645"/>
              <a:gd name="connsiteY375" fmla="*/ 4806068 h 4881314"/>
              <a:gd name="connsiteX376" fmla="*/ 985205 w 3344645"/>
              <a:gd name="connsiteY376" fmla="*/ 4808661 h 4881314"/>
              <a:gd name="connsiteX377" fmla="*/ 958147 w 3344645"/>
              <a:gd name="connsiteY377" fmla="*/ 4811256 h 4881314"/>
              <a:gd name="connsiteX378" fmla="*/ 917560 w 3344645"/>
              <a:gd name="connsiteY378" fmla="*/ 4813852 h 4881314"/>
              <a:gd name="connsiteX379" fmla="*/ 912149 w 3344645"/>
              <a:gd name="connsiteY379" fmla="*/ 4813852 h 4881314"/>
              <a:gd name="connsiteX380" fmla="*/ 904031 w 3344645"/>
              <a:gd name="connsiteY380" fmla="*/ 4813852 h 4881314"/>
              <a:gd name="connsiteX381" fmla="*/ 895914 w 3344645"/>
              <a:gd name="connsiteY381" fmla="*/ 4816447 h 4881314"/>
              <a:gd name="connsiteX382" fmla="*/ 879679 w 3344645"/>
              <a:gd name="connsiteY382" fmla="*/ 4816447 h 4881314"/>
              <a:gd name="connsiteX383" fmla="*/ 868856 w 3344645"/>
              <a:gd name="connsiteY383" fmla="*/ 4816447 h 4881314"/>
              <a:gd name="connsiteX384" fmla="*/ 860739 w 3344645"/>
              <a:gd name="connsiteY384" fmla="*/ 4819040 h 4881314"/>
              <a:gd name="connsiteX385" fmla="*/ 803918 w 3344645"/>
              <a:gd name="connsiteY385" fmla="*/ 4824231 h 4881314"/>
              <a:gd name="connsiteX386" fmla="*/ 793094 w 3344645"/>
              <a:gd name="connsiteY386" fmla="*/ 4821635 h 4881314"/>
              <a:gd name="connsiteX387" fmla="*/ 779566 w 3344645"/>
              <a:gd name="connsiteY387" fmla="*/ 4824231 h 4881314"/>
              <a:gd name="connsiteX388" fmla="*/ 752508 w 3344645"/>
              <a:gd name="connsiteY388" fmla="*/ 4824231 h 4881314"/>
              <a:gd name="connsiteX389" fmla="*/ 741685 w 3344645"/>
              <a:gd name="connsiteY389" fmla="*/ 4824231 h 4881314"/>
              <a:gd name="connsiteX390" fmla="*/ 720038 w 3344645"/>
              <a:gd name="connsiteY390" fmla="*/ 4824231 h 4881314"/>
              <a:gd name="connsiteX391" fmla="*/ 709215 w 3344645"/>
              <a:gd name="connsiteY391" fmla="*/ 4826826 h 4881314"/>
              <a:gd name="connsiteX392" fmla="*/ 703804 w 3344645"/>
              <a:gd name="connsiteY392" fmla="*/ 4824231 h 4881314"/>
              <a:gd name="connsiteX393" fmla="*/ 687569 w 3344645"/>
              <a:gd name="connsiteY393" fmla="*/ 4826826 h 4881314"/>
              <a:gd name="connsiteX394" fmla="*/ 682157 w 3344645"/>
              <a:gd name="connsiteY394" fmla="*/ 4826826 h 4881314"/>
              <a:gd name="connsiteX395" fmla="*/ 665923 w 3344645"/>
              <a:gd name="connsiteY395" fmla="*/ 4829419 h 4881314"/>
              <a:gd name="connsiteX396" fmla="*/ 657805 w 3344645"/>
              <a:gd name="connsiteY396" fmla="*/ 4826826 h 4881314"/>
              <a:gd name="connsiteX397" fmla="*/ 611807 w 3344645"/>
              <a:gd name="connsiteY397" fmla="*/ 4834610 h 4881314"/>
              <a:gd name="connsiteX398" fmla="*/ 603690 w 3344645"/>
              <a:gd name="connsiteY398" fmla="*/ 4834610 h 4881314"/>
              <a:gd name="connsiteX399" fmla="*/ 582044 w 3344645"/>
              <a:gd name="connsiteY399" fmla="*/ 4839798 h 4881314"/>
              <a:gd name="connsiteX400" fmla="*/ 576632 w 3344645"/>
              <a:gd name="connsiteY400" fmla="*/ 4842393 h 4881314"/>
              <a:gd name="connsiteX401" fmla="*/ 554986 w 3344645"/>
              <a:gd name="connsiteY401" fmla="*/ 4844989 h 4881314"/>
              <a:gd name="connsiteX402" fmla="*/ 552280 w 3344645"/>
              <a:gd name="connsiteY402" fmla="*/ 4842393 h 4881314"/>
              <a:gd name="connsiteX403" fmla="*/ 503576 w 3344645"/>
              <a:gd name="connsiteY403" fmla="*/ 4855368 h 4881314"/>
              <a:gd name="connsiteX404" fmla="*/ 490047 w 3344645"/>
              <a:gd name="connsiteY404" fmla="*/ 4852773 h 4881314"/>
              <a:gd name="connsiteX405" fmla="*/ 481930 w 3344645"/>
              <a:gd name="connsiteY405" fmla="*/ 4855368 h 4881314"/>
              <a:gd name="connsiteX406" fmla="*/ 476518 w 3344645"/>
              <a:gd name="connsiteY406" fmla="*/ 4857963 h 4881314"/>
              <a:gd name="connsiteX407" fmla="*/ 476518 w 3344645"/>
              <a:gd name="connsiteY407" fmla="*/ 4852773 h 4881314"/>
              <a:gd name="connsiteX408" fmla="*/ 457578 w 3344645"/>
              <a:gd name="connsiteY408" fmla="*/ 4857963 h 4881314"/>
              <a:gd name="connsiteX409" fmla="*/ 449460 w 3344645"/>
              <a:gd name="connsiteY409" fmla="*/ 4857963 h 4881314"/>
              <a:gd name="connsiteX410" fmla="*/ 433226 w 3344645"/>
              <a:gd name="connsiteY410" fmla="*/ 4860556 h 4881314"/>
              <a:gd name="connsiteX411" fmla="*/ 389933 w 3344645"/>
              <a:gd name="connsiteY411" fmla="*/ 4870935 h 4881314"/>
              <a:gd name="connsiteX412" fmla="*/ 381816 w 3344645"/>
              <a:gd name="connsiteY412" fmla="*/ 4868340 h 4881314"/>
              <a:gd name="connsiteX413" fmla="*/ 368287 w 3344645"/>
              <a:gd name="connsiteY413" fmla="*/ 4873531 h 4881314"/>
              <a:gd name="connsiteX414" fmla="*/ 354758 w 3344645"/>
              <a:gd name="connsiteY414" fmla="*/ 4876126 h 4881314"/>
              <a:gd name="connsiteX415" fmla="*/ 343935 w 3344645"/>
              <a:gd name="connsiteY415" fmla="*/ 4878719 h 4881314"/>
              <a:gd name="connsiteX416" fmla="*/ 333112 w 3344645"/>
              <a:gd name="connsiteY416" fmla="*/ 4881314 h 4881314"/>
              <a:gd name="connsiteX417" fmla="*/ 338523 w 3344645"/>
              <a:gd name="connsiteY417" fmla="*/ 4878719 h 4881314"/>
              <a:gd name="connsiteX418" fmla="*/ 341229 w 3344645"/>
              <a:gd name="connsiteY418" fmla="*/ 4876126 h 4881314"/>
              <a:gd name="connsiteX419" fmla="*/ 346641 w 3344645"/>
              <a:gd name="connsiteY419" fmla="*/ 4873531 h 4881314"/>
              <a:gd name="connsiteX420" fmla="*/ 362875 w 3344645"/>
              <a:gd name="connsiteY420" fmla="*/ 4868340 h 4881314"/>
              <a:gd name="connsiteX421" fmla="*/ 370993 w 3344645"/>
              <a:gd name="connsiteY421" fmla="*/ 4860556 h 4881314"/>
              <a:gd name="connsiteX422" fmla="*/ 379110 w 3344645"/>
              <a:gd name="connsiteY422" fmla="*/ 4857963 h 4881314"/>
              <a:gd name="connsiteX423" fmla="*/ 400756 w 3344645"/>
              <a:gd name="connsiteY423" fmla="*/ 4850177 h 4881314"/>
              <a:gd name="connsiteX424" fmla="*/ 389933 w 3344645"/>
              <a:gd name="connsiteY424" fmla="*/ 4847584 h 4881314"/>
              <a:gd name="connsiteX425" fmla="*/ 365581 w 3344645"/>
              <a:gd name="connsiteY425" fmla="*/ 4857963 h 4881314"/>
              <a:gd name="connsiteX426" fmla="*/ 314171 w 3344645"/>
              <a:gd name="connsiteY426" fmla="*/ 4873531 h 4881314"/>
              <a:gd name="connsiteX427" fmla="*/ 300642 w 3344645"/>
              <a:gd name="connsiteY427" fmla="*/ 4876126 h 4881314"/>
              <a:gd name="connsiteX428" fmla="*/ 284408 w 3344645"/>
              <a:gd name="connsiteY428" fmla="*/ 4881314 h 4881314"/>
              <a:gd name="connsiteX429" fmla="*/ 281702 w 3344645"/>
              <a:gd name="connsiteY429" fmla="*/ 4881314 h 4881314"/>
              <a:gd name="connsiteX430" fmla="*/ 281702 w 3344645"/>
              <a:gd name="connsiteY430" fmla="*/ 4876126 h 4881314"/>
              <a:gd name="connsiteX431" fmla="*/ 268173 w 3344645"/>
              <a:gd name="connsiteY431" fmla="*/ 4878719 h 4881314"/>
              <a:gd name="connsiteX432" fmla="*/ 273585 w 3344645"/>
              <a:gd name="connsiteY432" fmla="*/ 4873531 h 4881314"/>
              <a:gd name="connsiteX433" fmla="*/ 278996 w 3344645"/>
              <a:gd name="connsiteY433" fmla="*/ 4868340 h 4881314"/>
              <a:gd name="connsiteX434" fmla="*/ 281702 w 3344645"/>
              <a:gd name="connsiteY434" fmla="*/ 4863152 h 4881314"/>
              <a:gd name="connsiteX435" fmla="*/ 268173 w 3344645"/>
              <a:gd name="connsiteY435" fmla="*/ 4868340 h 4881314"/>
              <a:gd name="connsiteX436" fmla="*/ 276290 w 3344645"/>
              <a:gd name="connsiteY436" fmla="*/ 4863152 h 4881314"/>
              <a:gd name="connsiteX437" fmla="*/ 289819 w 3344645"/>
              <a:gd name="connsiteY437" fmla="*/ 4855368 h 4881314"/>
              <a:gd name="connsiteX438" fmla="*/ 295231 w 3344645"/>
              <a:gd name="connsiteY438" fmla="*/ 4850177 h 4881314"/>
              <a:gd name="connsiteX439" fmla="*/ 303348 w 3344645"/>
              <a:gd name="connsiteY439" fmla="*/ 4847584 h 4881314"/>
              <a:gd name="connsiteX440" fmla="*/ 316877 w 3344645"/>
              <a:gd name="connsiteY440" fmla="*/ 4842393 h 4881314"/>
              <a:gd name="connsiteX441" fmla="*/ 327700 w 3344645"/>
              <a:gd name="connsiteY441" fmla="*/ 4834610 h 4881314"/>
              <a:gd name="connsiteX442" fmla="*/ 322289 w 3344645"/>
              <a:gd name="connsiteY442" fmla="*/ 4837205 h 4881314"/>
              <a:gd name="connsiteX443" fmla="*/ 314171 w 3344645"/>
              <a:gd name="connsiteY443" fmla="*/ 4837205 h 4881314"/>
              <a:gd name="connsiteX444" fmla="*/ 306054 w 3344645"/>
              <a:gd name="connsiteY444" fmla="*/ 4839798 h 4881314"/>
              <a:gd name="connsiteX445" fmla="*/ 300642 w 3344645"/>
              <a:gd name="connsiteY445" fmla="*/ 4842393 h 4881314"/>
              <a:gd name="connsiteX446" fmla="*/ 292525 w 3344645"/>
              <a:gd name="connsiteY446" fmla="*/ 4844989 h 4881314"/>
              <a:gd name="connsiteX447" fmla="*/ 295231 w 3344645"/>
              <a:gd name="connsiteY447" fmla="*/ 4842393 h 4881314"/>
              <a:gd name="connsiteX448" fmla="*/ 281702 w 3344645"/>
              <a:gd name="connsiteY448" fmla="*/ 4842393 h 4881314"/>
              <a:gd name="connsiteX449" fmla="*/ 268173 w 3344645"/>
              <a:gd name="connsiteY449" fmla="*/ 4847584 h 4881314"/>
              <a:gd name="connsiteX450" fmla="*/ 254644 w 3344645"/>
              <a:gd name="connsiteY450" fmla="*/ 4850177 h 4881314"/>
              <a:gd name="connsiteX451" fmla="*/ 249233 w 3344645"/>
              <a:gd name="connsiteY451" fmla="*/ 4850177 h 4881314"/>
              <a:gd name="connsiteX452" fmla="*/ 243821 w 3344645"/>
              <a:gd name="connsiteY452" fmla="*/ 4852773 h 4881314"/>
              <a:gd name="connsiteX453" fmla="*/ 249233 w 3344645"/>
              <a:gd name="connsiteY453" fmla="*/ 4844989 h 4881314"/>
              <a:gd name="connsiteX454" fmla="*/ 246527 w 3344645"/>
              <a:gd name="connsiteY454" fmla="*/ 4842393 h 4881314"/>
              <a:gd name="connsiteX455" fmla="*/ 241115 w 3344645"/>
              <a:gd name="connsiteY455" fmla="*/ 4839798 h 4881314"/>
              <a:gd name="connsiteX456" fmla="*/ 235704 w 3344645"/>
              <a:gd name="connsiteY456" fmla="*/ 4839798 h 4881314"/>
              <a:gd name="connsiteX457" fmla="*/ 232998 w 3344645"/>
              <a:gd name="connsiteY457" fmla="*/ 4834610 h 4881314"/>
              <a:gd name="connsiteX458" fmla="*/ 241115 w 3344645"/>
              <a:gd name="connsiteY458" fmla="*/ 4832014 h 4881314"/>
              <a:gd name="connsiteX459" fmla="*/ 249233 w 3344645"/>
              <a:gd name="connsiteY459" fmla="*/ 4829419 h 4881314"/>
              <a:gd name="connsiteX460" fmla="*/ 265467 w 3344645"/>
              <a:gd name="connsiteY460" fmla="*/ 4824231 h 4881314"/>
              <a:gd name="connsiteX461" fmla="*/ 278996 w 3344645"/>
              <a:gd name="connsiteY461" fmla="*/ 4813852 h 4881314"/>
              <a:gd name="connsiteX462" fmla="*/ 284408 w 3344645"/>
              <a:gd name="connsiteY462" fmla="*/ 4811256 h 4881314"/>
              <a:gd name="connsiteX463" fmla="*/ 292525 w 3344645"/>
              <a:gd name="connsiteY463" fmla="*/ 4806068 h 4881314"/>
              <a:gd name="connsiteX464" fmla="*/ 308760 w 3344645"/>
              <a:gd name="connsiteY464" fmla="*/ 4795689 h 4881314"/>
              <a:gd name="connsiteX465" fmla="*/ 300642 w 3344645"/>
              <a:gd name="connsiteY465" fmla="*/ 4795689 h 4881314"/>
              <a:gd name="connsiteX466" fmla="*/ 295231 w 3344645"/>
              <a:gd name="connsiteY466" fmla="*/ 4798282 h 4881314"/>
              <a:gd name="connsiteX467" fmla="*/ 281702 w 3344645"/>
              <a:gd name="connsiteY467" fmla="*/ 4800877 h 4881314"/>
              <a:gd name="connsiteX468" fmla="*/ 284408 w 3344645"/>
              <a:gd name="connsiteY468" fmla="*/ 4798282 h 4881314"/>
              <a:gd name="connsiteX469" fmla="*/ 289819 w 3344645"/>
              <a:gd name="connsiteY469" fmla="*/ 4793094 h 4881314"/>
              <a:gd name="connsiteX470" fmla="*/ 297937 w 3344645"/>
              <a:gd name="connsiteY470" fmla="*/ 4787903 h 4881314"/>
              <a:gd name="connsiteX471" fmla="*/ 289819 w 3344645"/>
              <a:gd name="connsiteY471" fmla="*/ 4787903 h 4881314"/>
              <a:gd name="connsiteX472" fmla="*/ 300642 w 3344645"/>
              <a:gd name="connsiteY472" fmla="*/ 4777524 h 4881314"/>
              <a:gd name="connsiteX473" fmla="*/ 300642 w 3344645"/>
              <a:gd name="connsiteY473" fmla="*/ 4774931 h 4881314"/>
              <a:gd name="connsiteX474" fmla="*/ 311466 w 3344645"/>
              <a:gd name="connsiteY474" fmla="*/ 4769740 h 4881314"/>
              <a:gd name="connsiteX475" fmla="*/ 303348 w 3344645"/>
              <a:gd name="connsiteY475" fmla="*/ 4769740 h 4881314"/>
              <a:gd name="connsiteX476" fmla="*/ 300642 w 3344645"/>
              <a:gd name="connsiteY476" fmla="*/ 4769740 h 4881314"/>
              <a:gd name="connsiteX477" fmla="*/ 297937 w 3344645"/>
              <a:gd name="connsiteY477" fmla="*/ 4772336 h 4881314"/>
              <a:gd name="connsiteX478" fmla="*/ 281702 w 3344645"/>
              <a:gd name="connsiteY478" fmla="*/ 4774931 h 4881314"/>
              <a:gd name="connsiteX479" fmla="*/ 303348 w 3344645"/>
              <a:gd name="connsiteY479" fmla="*/ 4764552 h 4881314"/>
              <a:gd name="connsiteX480" fmla="*/ 295231 w 3344645"/>
              <a:gd name="connsiteY480" fmla="*/ 4759361 h 4881314"/>
              <a:gd name="connsiteX481" fmla="*/ 281702 w 3344645"/>
              <a:gd name="connsiteY481" fmla="*/ 4761957 h 4881314"/>
              <a:gd name="connsiteX482" fmla="*/ 273585 w 3344645"/>
              <a:gd name="connsiteY482" fmla="*/ 4764552 h 4881314"/>
              <a:gd name="connsiteX483" fmla="*/ 232998 w 3344645"/>
              <a:gd name="connsiteY483" fmla="*/ 4774931 h 4881314"/>
              <a:gd name="connsiteX484" fmla="*/ 260056 w 3344645"/>
              <a:gd name="connsiteY484" fmla="*/ 4761957 h 4881314"/>
              <a:gd name="connsiteX485" fmla="*/ 268173 w 3344645"/>
              <a:gd name="connsiteY485" fmla="*/ 4756766 h 4881314"/>
              <a:gd name="connsiteX486" fmla="*/ 270879 w 3344645"/>
              <a:gd name="connsiteY486" fmla="*/ 4754173 h 4881314"/>
              <a:gd name="connsiteX487" fmla="*/ 273585 w 3344645"/>
              <a:gd name="connsiteY487" fmla="*/ 4751578 h 4881314"/>
              <a:gd name="connsiteX488" fmla="*/ 297937 w 3344645"/>
              <a:gd name="connsiteY488" fmla="*/ 4741199 h 4881314"/>
              <a:gd name="connsiteX489" fmla="*/ 289819 w 3344645"/>
              <a:gd name="connsiteY489" fmla="*/ 4738603 h 4881314"/>
              <a:gd name="connsiteX490" fmla="*/ 343935 w 3344645"/>
              <a:gd name="connsiteY490" fmla="*/ 4725629 h 4881314"/>
              <a:gd name="connsiteX491" fmla="*/ 392639 w 3344645"/>
              <a:gd name="connsiteY491" fmla="*/ 4710062 h 4881314"/>
              <a:gd name="connsiteX492" fmla="*/ 389933 w 3344645"/>
              <a:gd name="connsiteY492" fmla="*/ 4707466 h 4881314"/>
              <a:gd name="connsiteX493" fmla="*/ 406168 w 3344645"/>
              <a:gd name="connsiteY493" fmla="*/ 4702278 h 4881314"/>
              <a:gd name="connsiteX494" fmla="*/ 398050 w 3344645"/>
              <a:gd name="connsiteY494" fmla="*/ 4702278 h 4881314"/>
              <a:gd name="connsiteX495" fmla="*/ 379110 w 3344645"/>
              <a:gd name="connsiteY495" fmla="*/ 4710062 h 4881314"/>
              <a:gd name="connsiteX496" fmla="*/ 365581 w 3344645"/>
              <a:gd name="connsiteY496" fmla="*/ 4710062 h 4881314"/>
              <a:gd name="connsiteX497" fmla="*/ 373698 w 3344645"/>
              <a:gd name="connsiteY497" fmla="*/ 4707466 h 4881314"/>
              <a:gd name="connsiteX498" fmla="*/ 365581 w 3344645"/>
              <a:gd name="connsiteY498" fmla="*/ 4704871 h 4881314"/>
              <a:gd name="connsiteX499" fmla="*/ 354758 w 3344645"/>
              <a:gd name="connsiteY499" fmla="*/ 4702278 h 4881314"/>
              <a:gd name="connsiteX500" fmla="*/ 370993 w 3344645"/>
              <a:gd name="connsiteY500" fmla="*/ 4697087 h 4881314"/>
              <a:gd name="connsiteX501" fmla="*/ 357464 w 3344645"/>
              <a:gd name="connsiteY501" fmla="*/ 4699683 h 4881314"/>
              <a:gd name="connsiteX502" fmla="*/ 314171 w 3344645"/>
              <a:gd name="connsiteY502" fmla="*/ 4707466 h 4881314"/>
              <a:gd name="connsiteX503" fmla="*/ 306054 w 3344645"/>
              <a:gd name="connsiteY503" fmla="*/ 4710062 h 4881314"/>
              <a:gd name="connsiteX504" fmla="*/ 278996 w 3344645"/>
              <a:gd name="connsiteY504" fmla="*/ 4712657 h 4881314"/>
              <a:gd name="connsiteX505" fmla="*/ 276290 w 3344645"/>
              <a:gd name="connsiteY505" fmla="*/ 4712657 h 4881314"/>
              <a:gd name="connsiteX506" fmla="*/ 276290 w 3344645"/>
              <a:gd name="connsiteY506" fmla="*/ 4710062 h 4881314"/>
              <a:gd name="connsiteX507" fmla="*/ 232998 w 3344645"/>
              <a:gd name="connsiteY507" fmla="*/ 4725629 h 4881314"/>
              <a:gd name="connsiteX508" fmla="*/ 243821 w 3344645"/>
              <a:gd name="connsiteY508" fmla="*/ 4717845 h 4881314"/>
              <a:gd name="connsiteX509" fmla="*/ 241115 w 3344645"/>
              <a:gd name="connsiteY509" fmla="*/ 4712657 h 4881314"/>
              <a:gd name="connsiteX510" fmla="*/ 249233 w 3344645"/>
              <a:gd name="connsiteY510" fmla="*/ 4710062 h 4881314"/>
              <a:gd name="connsiteX511" fmla="*/ 246527 w 3344645"/>
              <a:gd name="connsiteY511" fmla="*/ 4707466 h 4881314"/>
              <a:gd name="connsiteX512" fmla="*/ 262761 w 3344645"/>
              <a:gd name="connsiteY512" fmla="*/ 4699683 h 4881314"/>
              <a:gd name="connsiteX513" fmla="*/ 281702 w 3344645"/>
              <a:gd name="connsiteY513" fmla="*/ 4691899 h 4881314"/>
              <a:gd name="connsiteX514" fmla="*/ 322289 w 3344645"/>
              <a:gd name="connsiteY514" fmla="*/ 4681520 h 4881314"/>
              <a:gd name="connsiteX515" fmla="*/ 324994 w 3344645"/>
              <a:gd name="connsiteY515" fmla="*/ 4678925 h 4881314"/>
              <a:gd name="connsiteX516" fmla="*/ 327700 w 3344645"/>
              <a:gd name="connsiteY516" fmla="*/ 4676329 h 4881314"/>
              <a:gd name="connsiteX517" fmla="*/ 349346 w 3344645"/>
              <a:gd name="connsiteY517" fmla="*/ 4668545 h 4881314"/>
              <a:gd name="connsiteX518" fmla="*/ 324994 w 3344645"/>
              <a:gd name="connsiteY518" fmla="*/ 4671141 h 4881314"/>
              <a:gd name="connsiteX519" fmla="*/ 338523 w 3344645"/>
              <a:gd name="connsiteY519" fmla="*/ 4665950 h 4881314"/>
              <a:gd name="connsiteX520" fmla="*/ 333112 w 3344645"/>
              <a:gd name="connsiteY520" fmla="*/ 4665950 h 4881314"/>
              <a:gd name="connsiteX521" fmla="*/ 327700 w 3344645"/>
              <a:gd name="connsiteY521" fmla="*/ 4665950 h 4881314"/>
              <a:gd name="connsiteX522" fmla="*/ 316877 w 3344645"/>
              <a:gd name="connsiteY522" fmla="*/ 4668545 h 4881314"/>
              <a:gd name="connsiteX523" fmla="*/ 338523 w 3344645"/>
              <a:gd name="connsiteY523" fmla="*/ 4658166 h 4881314"/>
              <a:gd name="connsiteX524" fmla="*/ 346641 w 3344645"/>
              <a:gd name="connsiteY524" fmla="*/ 4655571 h 4881314"/>
              <a:gd name="connsiteX525" fmla="*/ 352052 w 3344645"/>
              <a:gd name="connsiteY525" fmla="*/ 4652976 h 4881314"/>
              <a:gd name="connsiteX526" fmla="*/ 357464 w 3344645"/>
              <a:gd name="connsiteY526" fmla="*/ 4650383 h 4881314"/>
              <a:gd name="connsiteX527" fmla="*/ 365581 w 3344645"/>
              <a:gd name="connsiteY527" fmla="*/ 4645192 h 4881314"/>
              <a:gd name="connsiteX528" fmla="*/ 389933 w 3344645"/>
              <a:gd name="connsiteY528" fmla="*/ 4637408 h 4881314"/>
              <a:gd name="connsiteX529" fmla="*/ 384522 w 3344645"/>
              <a:gd name="connsiteY529" fmla="*/ 4637408 h 4881314"/>
              <a:gd name="connsiteX530" fmla="*/ 389933 w 3344645"/>
              <a:gd name="connsiteY530" fmla="*/ 4632218 h 4881314"/>
              <a:gd name="connsiteX531" fmla="*/ 379110 w 3344645"/>
              <a:gd name="connsiteY531" fmla="*/ 4634813 h 4881314"/>
              <a:gd name="connsiteX532" fmla="*/ 365581 w 3344645"/>
              <a:gd name="connsiteY532" fmla="*/ 4637408 h 4881314"/>
              <a:gd name="connsiteX533" fmla="*/ 376404 w 3344645"/>
              <a:gd name="connsiteY533" fmla="*/ 4632218 h 4881314"/>
              <a:gd name="connsiteX534" fmla="*/ 387227 w 3344645"/>
              <a:gd name="connsiteY534" fmla="*/ 4624434 h 4881314"/>
              <a:gd name="connsiteX535" fmla="*/ 376404 w 3344645"/>
              <a:gd name="connsiteY535" fmla="*/ 4621839 h 4881314"/>
              <a:gd name="connsiteX536" fmla="*/ 362875 w 3344645"/>
              <a:gd name="connsiteY536" fmla="*/ 4627029 h 4881314"/>
              <a:gd name="connsiteX537" fmla="*/ 346641 w 3344645"/>
              <a:gd name="connsiteY537" fmla="*/ 4629625 h 4881314"/>
              <a:gd name="connsiteX538" fmla="*/ 357464 w 3344645"/>
              <a:gd name="connsiteY538" fmla="*/ 4624434 h 4881314"/>
              <a:gd name="connsiteX539" fmla="*/ 368287 w 3344645"/>
              <a:gd name="connsiteY539" fmla="*/ 4619246 h 4881314"/>
              <a:gd name="connsiteX540" fmla="*/ 392639 w 3344645"/>
              <a:gd name="connsiteY540" fmla="*/ 4614055 h 4881314"/>
              <a:gd name="connsiteX541" fmla="*/ 387227 w 3344645"/>
              <a:gd name="connsiteY541" fmla="*/ 4611460 h 4881314"/>
              <a:gd name="connsiteX542" fmla="*/ 408874 w 3344645"/>
              <a:gd name="connsiteY542" fmla="*/ 4603676 h 4881314"/>
              <a:gd name="connsiteX543" fmla="*/ 408874 w 3344645"/>
              <a:gd name="connsiteY543" fmla="*/ 4601081 h 4881314"/>
              <a:gd name="connsiteX544" fmla="*/ 425108 w 3344645"/>
              <a:gd name="connsiteY544" fmla="*/ 4601081 h 4881314"/>
              <a:gd name="connsiteX545" fmla="*/ 425108 w 3344645"/>
              <a:gd name="connsiteY545" fmla="*/ 4595892 h 4881314"/>
              <a:gd name="connsiteX546" fmla="*/ 433226 w 3344645"/>
              <a:gd name="connsiteY546" fmla="*/ 4595892 h 4881314"/>
              <a:gd name="connsiteX547" fmla="*/ 435931 w 3344645"/>
              <a:gd name="connsiteY547" fmla="*/ 4590702 h 4881314"/>
              <a:gd name="connsiteX548" fmla="*/ 427814 w 3344645"/>
              <a:gd name="connsiteY548" fmla="*/ 4590702 h 4881314"/>
              <a:gd name="connsiteX549" fmla="*/ 422402 w 3344645"/>
              <a:gd name="connsiteY549" fmla="*/ 4593297 h 4881314"/>
              <a:gd name="connsiteX550" fmla="*/ 416991 w 3344645"/>
              <a:gd name="connsiteY550" fmla="*/ 4595892 h 4881314"/>
              <a:gd name="connsiteX551" fmla="*/ 406168 w 3344645"/>
              <a:gd name="connsiteY551" fmla="*/ 4595892 h 4881314"/>
              <a:gd name="connsiteX552" fmla="*/ 403462 w 3344645"/>
              <a:gd name="connsiteY552" fmla="*/ 4588109 h 4881314"/>
              <a:gd name="connsiteX553" fmla="*/ 408874 w 3344645"/>
              <a:gd name="connsiteY553" fmla="*/ 4585513 h 4881314"/>
              <a:gd name="connsiteX554" fmla="*/ 425108 w 3344645"/>
              <a:gd name="connsiteY554" fmla="*/ 4582918 h 4881314"/>
              <a:gd name="connsiteX555" fmla="*/ 419697 w 3344645"/>
              <a:gd name="connsiteY555" fmla="*/ 4580323 h 4881314"/>
              <a:gd name="connsiteX556" fmla="*/ 427814 w 3344645"/>
              <a:gd name="connsiteY556" fmla="*/ 4580323 h 4881314"/>
              <a:gd name="connsiteX557" fmla="*/ 435931 w 3344645"/>
              <a:gd name="connsiteY557" fmla="*/ 4580323 h 4881314"/>
              <a:gd name="connsiteX558" fmla="*/ 430520 w 3344645"/>
              <a:gd name="connsiteY558" fmla="*/ 4575134 h 4881314"/>
              <a:gd name="connsiteX559" fmla="*/ 422402 w 3344645"/>
              <a:gd name="connsiteY559" fmla="*/ 4577730 h 4881314"/>
              <a:gd name="connsiteX560" fmla="*/ 416991 w 3344645"/>
              <a:gd name="connsiteY560" fmla="*/ 4572539 h 4881314"/>
              <a:gd name="connsiteX561" fmla="*/ 408874 w 3344645"/>
              <a:gd name="connsiteY561" fmla="*/ 4575134 h 4881314"/>
              <a:gd name="connsiteX562" fmla="*/ 403462 w 3344645"/>
              <a:gd name="connsiteY562" fmla="*/ 4572539 h 4881314"/>
              <a:gd name="connsiteX563" fmla="*/ 406168 w 3344645"/>
              <a:gd name="connsiteY563" fmla="*/ 4569944 h 4881314"/>
              <a:gd name="connsiteX564" fmla="*/ 411579 w 3344645"/>
              <a:gd name="connsiteY564" fmla="*/ 4569944 h 4881314"/>
              <a:gd name="connsiteX565" fmla="*/ 416991 w 3344645"/>
              <a:gd name="connsiteY565" fmla="*/ 4567351 h 4881314"/>
              <a:gd name="connsiteX566" fmla="*/ 425108 w 3344645"/>
              <a:gd name="connsiteY566" fmla="*/ 4567351 h 4881314"/>
              <a:gd name="connsiteX567" fmla="*/ 452166 w 3344645"/>
              <a:gd name="connsiteY567" fmla="*/ 4559565 h 4881314"/>
              <a:gd name="connsiteX568" fmla="*/ 449460 w 3344645"/>
              <a:gd name="connsiteY568" fmla="*/ 4556972 h 4881314"/>
              <a:gd name="connsiteX569" fmla="*/ 438637 w 3344645"/>
              <a:gd name="connsiteY569" fmla="*/ 4556972 h 4881314"/>
              <a:gd name="connsiteX570" fmla="*/ 414285 w 3344645"/>
              <a:gd name="connsiteY570" fmla="*/ 4562160 h 4881314"/>
              <a:gd name="connsiteX571" fmla="*/ 403462 w 3344645"/>
              <a:gd name="connsiteY571" fmla="*/ 4562160 h 4881314"/>
              <a:gd name="connsiteX572" fmla="*/ 400756 w 3344645"/>
              <a:gd name="connsiteY572" fmla="*/ 4562160 h 4881314"/>
              <a:gd name="connsiteX573" fmla="*/ 395345 w 3344645"/>
              <a:gd name="connsiteY573" fmla="*/ 4564755 h 4881314"/>
              <a:gd name="connsiteX574" fmla="*/ 376404 w 3344645"/>
              <a:gd name="connsiteY574" fmla="*/ 4567351 h 4881314"/>
              <a:gd name="connsiteX575" fmla="*/ 387227 w 3344645"/>
              <a:gd name="connsiteY575" fmla="*/ 4562160 h 4881314"/>
              <a:gd name="connsiteX576" fmla="*/ 422402 w 3344645"/>
              <a:gd name="connsiteY576" fmla="*/ 4554376 h 4881314"/>
              <a:gd name="connsiteX577" fmla="*/ 430520 w 3344645"/>
              <a:gd name="connsiteY577" fmla="*/ 4549186 h 4881314"/>
              <a:gd name="connsiteX578" fmla="*/ 435931 w 3344645"/>
              <a:gd name="connsiteY578" fmla="*/ 4549186 h 4881314"/>
              <a:gd name="connsiteX579" fmla="*/ 438637 w 3344645"/>
              <a:gd name="connsiteY579" fmla="*/ 4546593 h 4881314"/>
              <a:gd name="connsiteX580" fmla="*/ 444049 w 3344645"/>
              <a:gd name="connsiteY580" fmla="*/ 4549186 h 4881314"/>
              <a:gd name="connsiteX581" fmla="*/ 446755 w 3344645"/>
              <a:gd name="connsiteY581" fmla="*/ 4543997 h 4881314"/>
              <a:gd name="connsiteX582" fmla="*/ 454872 w 3344645"/>
              <a:gd name="connsiteY582" fmla="*/ 4543997 h 4881314"/>
              <a:gd name="connsiteX583" fmla="*/ 468401 w 3344645"/>
              <a:gd name="connsiteY583" fmla="*/ 4541402 h 4881314"/>
              <a:gd name="connsiteX584" fmla="*/ 460283 w 3344645"/>
              <a:gd name="connsiteY584" fmla="*/ 4541402 h 4881314"/>
              <a:gd name="connsiteX585" fmla="*/ 457578 w 3344645"/>
              <a:gd name="connsiteY585" fmla="*/ 4538807 h 4881314"/>
              <a:gd name="connsiteX586" fmla="*/ 452166 w 3344645"/>
              <a:gd name="connsiteY586" fmla="*/ 4538807 h 4881314"/>
              <a:gd name="connsiteX587" fmla="*/ 449460 w 3344645"/>
              <a:gd name="connsiteY587" fmla="*/ 4541402 h 4881314"/>
              <a:gd name="connsiteX588" fmla="*/ 444049 w 3344645"/>
              <a:gd name="connsiteY588" fmla="*/ 4538807 h 4881314"/>
              <a:gd name="connsiteX589" fmla="*/ 441343 w 3344645"/>
              <a:gd name="connsiteY589" fmla="*/ 4543997 h 4881314"/>
              <a:gd name="connsiteX590" fmla="*/ 433226 w 3344645"/>
              <a:gd name="connsiteY590" fmla="*/ 4541402 h 4881314"/>
              <a:gd name="connsiteX591" fmla="*/ 425108 w 3344645"/>
              <a:gd name="connsiteY591" fmla="*/ 4538807 h 4881314"/>
              <a:gd name="connsiteX592" fmla="*/ 435931 w 3344645"/>
              <a:gd name="connsiteY592" fmla="*/ 4538807 h 4881314"/>
              <a:gd name="connsiteX593" fmla="*/ 438637 w 3344645"/>
              <a:gd name="connsiteY593" fmla="*/ 4533618 h 4881314"/>
              <a:gd name="connsiteX594" fmla="*/ 452166 w 3344645"/>
              <a:gd name="connsiteY594" fmla="*/ 4528428 h 4881314"/>
              <a:gd name="connsiteX595" fmla="*/ 462989 w 3344645"/>
              <a:gd name="connsiteY595" fmla="*/ 4525835 h 4881314"/>
              <a:gd name="connsiteX596" fmla="*/ 452166 w 3344645"/>
              <a:gd name="connsiteY596" fmla="*/ 4523239 h 4881314"/>
              <a:gd name="connsiteX597" fmla="*/ 435931 w 3344645"/>
              <a:gd name="connsiteY597" fmla="*/ 4525835 h 4881314"/>
              <a:gd name="connsiteX598" fmla="*/ 441343 w 3344645"/>
              <a:gd name="connsiteY598" fmla="*/ 4523239 h 4881314"/>
              <a:gd name="connsiteX599" fmla="*/ 441343 w 3344645"/>
              <a:gd name="connsiteY599" fmla="*/ 4518049 h 4881314"/>
              <a:gd name="connsiteX600" fmla="*/ 465695 w 3344645"/>
              <a:gd name="connsiteY600" fmla="*/ 4512860 h 4881314"/>
              <a:gd name="connsiteX601" fmla="*/ 476518 w 3344645"/>
              <a:gd name="connsiteY601" fmla="*/ 4507670 h 4881314"/>
              <a:gd name="connsiteX602" fmla="*/ 465695 w 3344645"/>
              <a:gd name="connsiteY602" fmla="*/ 4507670 h 4881314"/>
              <a:gd name="connsiteX603" fmla="*/ 460283 w 3344645"/>
              <a:gd name="connsiteY603" fmla="*/ 4507670 h 4881314"/>
              <a:gd name="connsiteX604" fmla="*/ 462989 w 3344645"/>
              <a:gd name="connsiteY604" fmla="*/ 4505076 h 4881314"/>
              <a:gd name="connsiteX605" fmla="*/ 471107 w 3344645"/>
              <a:gd name="connsiteY605" fmla="*/ 4502481 h 4881314"/>
              <a:gd name="connsiteX606" fmla="*/ 503576 w 3344645"/>
              <a:gd name="connsiteY606" fmla="*/ 4499886 h 4881314"/>
              <a:gd name="connsiteX607" fmla="*/ 511693 w 3344645"/>
              <a:gd name="connsiteY607" fmla="*/ 4499886 h 4881314"/>
              <a:gd name="connsiteX608" fmla="*/ 538751 w 3344645"/>
              <a:gd name="connsiteY608" fmla="*/ 4494697 h 4881314"/>
              <a:gd name="connsiteX609" fmla="*/ 530634 w 3344645"/>
              <a:gd name="connsiteY609" fmla="*/ 4492102 h 4881314"/>
              <a:gd name="connsiteX610" fmla="*/ 484635 w 3344645"/>
              <a:gd name="connsiteY610" fmla="*/ 4497291 h 4881314"/>
              <a:gd name="connsiteX611" fmla="*/ 471107 w 3344645"/>
              <a:gd name="connsiteY611" fmla="*/ 4497291 h 4881314"/>
              <a:gd name="connsiteX612" fmla="*/ 479224 w 3344645"/>
              <a:gd name="connsiteY612" fmla="*/ 4489507 h 4881314"/>
              <a:gd name="connsiteX613" fmla="*/ 484635 w 3344645"/>
              <a:gd name="connsiteY613" fmla="*/ 4481723 h 4881314"/>
              <a:gd name="connsiteX614" fmla="*/ 527928 w 3344645"/>
              <a:gd name="connsiteY614" fmla="*/ 4476532 h 4881314"/>
              <a:gd name="connsiteX615" fmla="*/ 527928 w 3344645"/>
              <a:gd name="connsiteY615" fmla="*/ 4473939 h 4881314"/>
              <a:gd name="connsiteX616" fmla="*/ 519811 w 3344645"/>
              <a:gd name="connsiteY616" fmla="*/ 4471344 h 4881314"/>
              <a:gd name="connsiteX617" fmla="*/ 506282 w 3344645"/>
              <a:gd name="connsiteY617" fmla="*/ 4471344 h 4881314"/>
              <a:gd name="connsiteX618" fmla="*/ 498164 w 3344645"/>
              <a:gd name="connsiteY618" fmla="*/ 4466153 h 4881314"/>
              <a:gd name="connsiteX619" fmla="*/ 500870 w 3344645"/>
              <a:gd name="connsiteY619" fmla="*/ 4458370 h 4881314"/>
              <a:gd name="connsiteX620" fmla="*/ 498164 w 3344645"/>
              <a:gd name="connsiteY620" fmla="*/ 4458370 h 4881314"/>
              <a:gd name="connsiteX621" fmla="*/ 498164 w 3344645"/>
              <a:gd name="connsiteY621" fmla="*/ 4455774 h 4881314"/>
              <a:gd name="connsiteX622" fmla="*/ 498164 w 3344645"/>
              <a:gd name="connsiteY622" fmla="*/ 4450586 h 4881314"/>
              <a:gd name="connsiteX623" fmla="*/ 527928 w 3344645"/>
              <a:gd name="connsiteY623" fmla="*/ 4440207 h 4881314"/>
              <a:gd name="connsiteX624" fmla="*/ 549574 w 3344645"/>
              <a:gd name="connsiteY624" fmla="*/ 4437612 h 4881314"/>
              <a:gd name="connsiteX625" fmla="*/ 568515 w 3344645"/>
              <a:gd name="connsiteY625" fmla="*/ 4435016 h 4881314"/>
              <a:gd name="connsiteX626" fmla="*/ 546868 w 3344645"/>
              <a:gd name="connsiteY626" fmla="*/ 4432423 h 4881314"/>
              <a:gd name="connsiteX627" fmla="*/ 557692 w 3344645"/>
              <a:gd name="connsiteY627" fmla="*/ 4424637 h 4881314"/>
              <a:gd name="connsiteX628" fmla="*/ 576632 w 3344645"/>
              <a:gd name="connsiteY628" fmla="*/ 4422044 h 4881314"/>
              <a:gd name="connsiteX629" fmla="*/ 590161 w 3344645"/>
              <a:gd name="connsiteY629" fmla="*/ 4422044 h 4881314"/>
              <a:gd name="connsiteX630" fmla="*/ 603690 w 3344645"/>
              <a:gd name="connsiteY630" fmla="*/ 4419449 h 4881314"/>
              <a:gd name="connsiteX631" fmla="*/ 614513 w 3344645"/>
              <a:gd name="connsiteY631" fmla="*/ 4419449 h 4881314"/>
              <a:gd name="connsiteX632" fmla="*/ 619924 w 3344645"/>
              <a:gd name="connsiteY632" fmla="*/ 4416854 h 4881314"/>
              <a:gd name="connsiteX633" fmla="*/ 676746 w 3344645"/>
              <a:gd name="connsiteY633" fmla="*/ 4416854 h 4881314"/>
              <a:gd name="connsiteX634" fmla="*/ 701098 w 3344645"/>
              <a:gd name="connsiteY634" fmla="*/ 4414258 h 4881314"/>
              <a:gd name="connsiteX635" fmla="*/ 709215 w 3344645"/>
              <a:gd name="connsiteY635" fmla="*/ 4409070 h 4881314"/>
              <a:gd name="connsiteX636" fmla="*/ 768742 w 3344645"/>
              <a:gd name="connsiteY636" fmla="*/ 4406475 h 4881314"/>
              <a:gd name="connsiteX637" fmla="*/ 776860 w 3344645"/>
              <a:gd name="connsiteY637" fmla="*/ 4406475 h 4881314"/>
              <a:gd name="connsiteX638" fmla="*/ 830975 w 3344645"/>
              <a:gd name="connsiteY638" fmla="*/ 4401286 h 4881314"/>
              <a:gd name="connsiteX639" fmla="*/ 839093 w 3344645"/>
              <a:gd name="connsiteY639" fmla="*/ 4401286 h 4881314"/>
              <a:gd name="connsiteX640" fmla="*/ 844504 w 3344645"/>
              <a:gd name="connsiteY640" fmla="*/ 4403879 h 4881314"/>
              <a:gd name="connsiteX641" fmla="*/ 887797 w 3344645"/>
              <a:gd name="connsiteY641" fmla="*/ 4398691 h 4881314"/>
              <a:gd name="connsiteX642" fmla="*/ 895914 w 3344645"/>
              <a:gd name="connsiteY642" fmla="*/ 4398691 h 4881314"/>
              <a:gd name="connsiteX643" fmla="*/ 901326 w 3344645"/>
              <a:gd name="connsiteY643" fmla="*/ 4398691 h 4881314"/>
              <a:gd name="connsiteX644" fmla="*/ 914855 w 3344645"/>
              <a:gd name="connsiteY644" fmla="*/ 4398691 h 4881314"/>
              <a:gd name="connsiteX645" fmla="*/ 914855 w 3344645"/>
              <a:gd name="connsiteY645" fmla="*/ 4396096 h 4881314"/>
              <a:gd name="connsiteX646" fmla="*/ 917560 w 3344645"/>
              <a:gd name="connsiteY646" fmla="*/ 4398691 h 4881314"/>
              <a:gd name="connsiteX647" fmla="*/ 1017674 w 3344645"/>
              <a:gd name="connsiteY647" fmla="*/ 4388312 h 4881314"/>
              <a:gd name="connsiteX648" fmla="*/ 1028497 w 3344645"/>
              <a:gd name="connsiteY648" fmla="*/ 4390907 h 4881314"/>
              <a:gd name="connsiteX649" fmla="*/ 1063672 w 3344645"/>
              <a:gd name="connsiteY649" fmla="*/ 4388312 h 4881314"/>
              <a:gd name="connsiteX650" fmla="*/ 1069084 w 3344645"/>
              <a:gd name="connsiteY650" fmla="*/ 4385717 h 4881314"/>
              <a:gd name="connsiteX651" fmla="*/ 1074496 w 3344645"/>
              <a:gd name="connsiteY651" fmla="*/ 4385717 h 4881314"/>
              <a:gd name="connsiteX652" fmla="*/ 1098848 w 3344645"/>
              <a:gd name="connsiteY652" fmla="*/ 4383121 h 4881314"/>
              <a:gd name="connsiteX653" fmla="*/ 1106965 w 3344645"/>
              <a:gd name="connsiteY653" fmla="*/ 4383121 h 4881314"/>
              <a:gd name="connsiteX654" fmla="*/ 1115082 w 3344645"/>
              <a:gd name="connsiteY654" fmla="*/ 4383121 h 4881314"/>
              <a:gd name="connsiteX655" fmla="*/ 1123200 w 3344645"/>
              <a:gd name="connsiteY655" fmla="*/ 4383121 h 4881314"/>
              <a:gd name="connsiteX656" fmla="*/ 1125905 w 3344645"/>
              <a:gd name="connsiteY656" fmla="*/ 4383121 h 4881314"/>
              <a:gd name="connsiteX657" fmla="*/ 1131317 w 3344645"/>
              <a:gd name="connsiteY657" fmla="*/ 4383121 h 4881314"/>
              <a:gd name="connsiteX658" fmla="*/ 1139434 w 3344645"/>
              <a:gd name="connsiteY658" fmla="*/ 4380528 h 4881314"/>
              <a:gd name="connsiteX659" fmla="*/ 1166492 w 3344645"/>
              <a:gd name="connsiteY659" fmla="*/ 4380528 h 4881314"/>
              <a:gd name="connsiteX660" fmla="*/ 1193550 w 3344645"/>
              <a:gd name="connsiteY660" fmla="*/ 4377933 h 4881314"/>
              <a:gd name="connsiteX661" fmla="*/ 1239548 w 3344645"/>
              <a:gd name="connsiteY661" fmla="*/ 4375338 h 4881314"/>
              <a:gd name="connsiteX662" fmla="*/ 1269312 w 3344645"/>
              <a:gd name="connsiteY662" fmla="*/ 4372742 h 4881314"/>
              <a:gd name="connsiteX663" fmla="*/ 1309898 w 3344645"/>
              <a:gd name="connsiteY663" fmla="*/ 4370149 h 4881314"/>
              <a:gd name="connsiteX664" fmla="*/ 1385660 w 3344645"/>
              <a:gd name="connsiteY664" fmla="*/ 4364959 h 4881314"/>
              <a:gd name="connsiteX665" fmla="*/ 1520949 w 3344645"/>
              <a:gd name="connsiteY665" fmla="*/ 4364959 h 4881314"/>
              <a:gd name="connsiteX666" fmla="*/ 1529067 w 3344645"/>
              <a:gd name="connsiteY666" fmla="*/ 4362363 h 4881314"/>
              <a:gd name="connsiteX667" fmla="*/ 1577771 w 3344645"/>
              <a:gd name="connsiteY667" fmla="*/ 4362363 h 4881314"/>
              <a:gd name="connsiteX668" fmla="*/ 1585888 w 3344645"/>
              <a:gd name="connsiteY668" fmla="*/ 4359770 h 4881314"/>
              <a:gd name="connsiteX669" fmla="*/ 1634592 w 3344645"/>
              <a:gd name="connsiteY669" fmla="*/ 4359770 h 4881314"/>
              <a:gd name="connsiteX670" fmla="*/ 1669767 w 3344645"/>
              <a:gd name="connsiteY670" fmla="*/ 4359770 h 4881314"/>
              <a:gd name="connsiteX671" fmla="*/ 1677885 w 3344645"/>
              <a:gd name="connsiteY671" fmla="*/ 4359770 h 4881314"/>
              <a:gd name="connsiteX672" fmla="*/ 1683296 w 3344645"/>
              <a:gd name="connsiteY672" fmla="*/ 4359770 h 4881314"/>
              <a:gd name="connsiteX673" fmla="*/ 1691413 w 3344645"/>
              <a:gd name="connsiteY673" fmla="*/ 4359770 h 4881314"/>
              <a:gd name="connsiteX674" fmla="*/ 1718471 w 3344645"/>
              <a:gd name="connsiteY674" fmla="*/ 4359770 h 4881314"/>
              <a:gd name="connsiteX675" fmla="*/ 1734706 w 3344645"/>
              <a:gd name="connsiteY675" fmla="*/ 4357175 h 4881314"/>
              <a:gd name="connsiteX676" fmla="*/ 1737412 w 3344645"/>
              <a:gd name="connsiteY676" fmla="*/ 4359770 h 4881314"/>
              <a:gd name="connsiteX677" fmla="*/ 1742823 w 3344645"/>
              <a:gd name="connsiteY677" fmla="*/ 4357175 h 4881314"/>
              <a:gd name="connsiteX678" fmla="*/ 1750941 w 3344645"/>
              <a:gd name="connsiteY678" fmla="*/ 4359770 h 4881314"/>
              <a:gd name="connsiteX679" fmla="*/ 1788822 w 3344645"/>
              <a:gd name="connsiteY679" fmla="*/ 4359770 h 4881314"/>
              <a:gd name="connsiteX680" fmla="*/ 1794233 w 3344645"/>
              <a:gd name="connsiteY680" fmla="*/ 4359770 h 4881314"/>
              <a:gd name="connsiteX681" fmla="*/ 1796939 w 3344645"/>
              <a:gd name="connsiteY681" fmla="*/ 4359770 h 4881314"/>
              <a:gd name="connsiteX682" fmla="*/ 1807762 w 3344645"/>
              <a:gd name="connsiteY682" fmla="*/ 4359770 h 4881314"/>
              <a:gd name="connsiteX683" fmla="*/ 1821291 w 3344645"/>
              <a:gd name="connsiteY683" fmla="*/ 4359770 h 4881314"/>
              <a:gd name="connsiteX684" fmla="*/ 1832114 w 3344645"/>
              <a:gd name="connsiteY684" fmla="*/ 4357175 h 4881314"/>
              <a:gd name="connsiteX685" fmla="*/ 1840231 w 3344645"/>
              <a:gd name="connsiteY685" fmla="*/ 4359770 h 4881314"/>
              <a:gd name="connsiteX686" fmla="*/ 1902464 w 3344645"/>
              <a:gd name="connsiteY686" fmla="*/ 4354580 h 4881314"/>
              <a:gd name="connsiteX687" fmla="*/ 2107516 w 3344645"/>
              <a:gd name="connsiteY687" fmla="*/ 3942073 h 4881314"/>
              <a:gd name="connsiteX688" fmla="*/ 2118337 w 3344645"/>
              <a:gd name="connsiteY688" fmla="*/ 3942073 h 4881314"/>
              <a:gd name="connsiteX689" fmla="*/ 2123069 w 3344645"/>
              <a:gd name="connsiteY689" fmla="*/ 3942073 h 4881314"/>
              <a:gd name="connsiteX690" fmla="*/ 2085873 w 3344645"/>
              <a:gd name="connsiteY690" fmla="*/ 3947255 h 4881314"/>
              <a:gd name="connsiteX691" fmla="*/ 2088578 w 3344645"/>
              <a:gd name="connsiteY691" fmla="*/ 3944664 h 4881314"/>
              <a:gd name="connsiteX692" fmla="*/ 2107516 w 3344645"/>
              <a:gd name="connsiteY692" fmla="*/ 3942073 h 4881314"/>
              <a:gd name="connsiteX693" fmla="*/ 2135476 w 3344645"/>
              <a:gd name="connsiteY693" fmla="*/ 3940344 h 4881314"/>
              <a:gd name="connsiteX694" fmla="*/ 2126455 w 3344645"/>
              <a:gd name="connsiteY694" fmla="*/ 3942073 h 4881314"/>
              <a:gd name="connsiteX695" fmla="*/ 2123069 w 3344645"/>
              <a:gd name="connsiteY695" fmla="*/ 3942073 h 4881314"/>
              <a:gd name="connsiteX696" fmla="*/ 2110906 w 3344645"/>
              <a:gd name="connsiteY696" fmla="*/ 3817898 h 4881314"/>
              <a:gd name="connsiteX697" fmla="*/ 2107516 w 3344645"/>
              <a:gd name="connsiteY697" fmla="*/ 3820259 h 4881314"/>
              <a:gd name="connsiteX698" fmla="*/ 2056114 w 3344645"/>
              <a:gd name="connsiteY698" fmla="*/ 3840994 h 4881314"/>
              <a:gd name="connsiteX699" fmla="*/ 2230206 w 3344645"/>
              <a:gd name="connsiteY699" fmla="*/ 3723398 h 4881314"/>
              <a:gd name="connsiteX700" fmla="*/ 2210322 w 3344645"/>
              <a:gd name="connsiteY700" fmla="*/ 3745099 h 4881314"/>
              <a:gd name="connsiteX701" fmla="*/ 2123749 w 3344645"/>
              <a:gd name="connsiteY701" fmla="*/ 3812484 h 4881314"/>
              <a:gd name="connsiteX702" fmla="*/ 2110906 w 3344645"/>
              <a:gd name="connsiteY702" fmla="*/ 3817898 h 4881314"/>
              <a:gd name="connsiteX703" fmla="*/ 2167037 w 3344645"/>
              <a:gd name="connsiteY703" fmla="*/ 3778790 h 4881314"/>
              <a:gd name="connsiteX704" fmla="*/ 2237666 w 3344645"/>
              <a:gd name="connsiteY704" fmla="*/ 3715257 h 4881314"/>
              <a:gd name="connsiteX705" fmla="*/ 2230951 w 3344645"/>
              <a:gd name="connsiteY705" fmla="*/ 3722745 h 4881314"/>
              <a:gd name="connsiteX706" fmla="*/ 2230206 w 3344645"/>
              <a:gd name="connsiteY706" fmla="*/ 3723398 h 4881314"/>
              <a:gd name="connsiteX707" fmla="*/ 2277971 w 3344645"/>
              <a:gd name="connsiteY707" fmla="*/ 3681904 h 4881314"/>
              <a:gd name="connsiteX708" fmla="*/ 2275251 w 3344645"/>
              <a:gd name="connsiteY708" fmla="*/ 3685488 h 4881314"/>
              <a:gd name="connsiteX709" fmla="*/ 2267136 w 3344645"/>
              <a:gd name="connsiteY709" fmla="*/ 3695854 h 4881314"/>
              <a:gd name="connsiteX710" fmla="*/ 324649 w 3344645"/>
              <a:gd name="connsiteY710" fmla="*/ 3397803 h 4881314"/>
              <a:gd name="connsiteX711" fmla="*/ 362525 w 3344645"/>
              <a:gd name="connsiteY711" fmla="*/ 3454821 h 4881314"/>
              <a:gd name="connsiteX712" fmla="*/ 411222 w 3344645"/>
              <a:gd name="connsiteY712" fmla="*/ 3514431 h 4881314"/>
              <a:gd name="connsiteX713" fmla="*/ 381463 w 3344645"/>
              <a:gd name="connsiteY713" fmla="*/ 3483330 h 4881314"/>
              <a:gd name="connsiteX714" fmla="*/ 325835 w 3344645"/>
              <a:gd name="connsiteY714" fmla="*/ 3402503 h 4881314"/>
              <a:gd name="connsiteX715" fmla="*/ 2998405 w 3344645"/>
              <a:gd name="connsiteY715" fmla="*/ 3354926 h 4881314"/>
              <a:gd name="connsiteX716" fmla="*/ 2991509 w 3344645"/>
              <a:gd name="connsiteY716" fmla="*/ 3365405 h 4881314"/>
              <a:gd name="connsiteX717" fmla="*/ 2989684 w 3344645"/>
              <a:gd name="connsiteY717" fmla="*/ 3366995 h 4881314"/>
              <a:gd name="connsiteX718" fmla="*/ 3011124 w 3344645"/>
              <a:gd name="connsiteY718" fmla="*/ 3335599 h 4881314"/>
              <a:gd name="connsiteX719" fmla="*/ 3003007 w 3344645"/>
              <a:gd name="connsiteY719" fmla="*/ 3348558 h 4881314"/>
              <a:gd name="connsiteX720" fmla="*/ 2998405 w 3344645"/>
              <a:gd name="connsiteY720" fmla="*/ 3354926 h 4881314"/>
              <a:gd name="connsiteX721" fmla="*/ 251600 w 3344645"/>
              <a:gd name="connsiteY721" fmla="*/ 3294642 h 4881314"/>
              <a:gd name="connsiteX722" fmla="*/ 251697 w 3344645"/>
              <a:gd name="connsiteY722" fmla="*/ 3294783 h 4881314"/>
              <a:gd name="connsiteX723" fmla="*/ 252279 w 3344645"/>
              <a:gd name="connsiteY723" fmla="*/ 3295751 h 4881314"/>
              <a:gd name="connsiteX724" fmla="*/ 273246 w 3344645"/>
              <a:gd name="connsiteY724" fmla="*/ 3327825 h 4881314"/>
              <a:gd name="connsiteX725" fmla="*/ 291846 w 3344645"/>
              <a:gd name="connsiteY725" fmla="*/ 3355685 h 4881314"/>
              <a:gd name="connsiteX726" fmla="*/ 297463 w 3344645"/>
              <a:gd name="connsiteY726" fmla="*/ 3361282 h 4881314"/>
              <a:gd name="connsiteX727" fmla="*/ 325835 w 3344645"/>
              <a:gd name="connsiteY727" fmla="*/ 3402503 h 4881314"/>
              <a:gd name="connsiteX728" fmla="*/ 327016 w 3344645"/>
              <a:gd name="connsiteY728" fmla="*/ 3407198 h 4881314"/>
              <a:gd name="connsiteX729" fmla="*/ 343587 w 3344645"/>
              <a:gd name="connsiteY729" fmla="*/ 3434087 h 4881314"/>
              <a:gd name="connsiteX730" fmla="*/ 311122 w 3344645"/>
              <a:gd name="connsiteY730" fmla="*/ 3390026 h 4881314"/>
              <a:gd name="connsiteX731" fmla="*/ 284069 w 3344645"/>
              <a:gd name="connsiteY731" fmla="*/ 3348558 h 4881314"/>
              <a:gd name="connsiteX732" fmla="*/ 2257776 w 3344645"/>
              <a:gd name="connsiteY732" fmla="*/ 3188218 h 4881314"/>
              <a:gd name="connsiteX733" fmla="*/ 2229260 w 3344645"/>
              <a:gd name="connsiteY733" fmla="*/ 3200829 h 4881314"/>
              <a:gd name="connsiteX734" fmla="*/ 2205538 w 3344645"/>
              <a:gd name="connsiteY734" fmla="*/ 3208003 h 4881314"/>
              <a:gd name="connsiteX735" fmla="*/ 2286074 w 3344645"/>
              <a:gd name="connsiteY735" fmla="*/ 3177503 h 4881314"/>
              <a:gd name="connsiteX736" fmla="*/ 2257776 w 3344645"/>
              <a:gd name="connsiteY736" fmla="*/ 3188218 h 4881314"/>
              <a:gd name="connsiteX737" fmla="*/ 2268826 w 3344645"/>
              <a:gd name="connsiteY737" fmla="*/ 3183334 h 4881314"/>
              <a:gd name="connsiteX738" fmla="*/ 2286074 w 3344645"/>
              <a:gd name="connsiteY738" fmla="*/ 3177503 h 4881314"/>
              <a:gd name="connsiteX739" fmla="*/ 2276840 w 3344645"/>
              <a:gd name="connsiteY739" fmla="*/ 3171523 h 4881314"/>
              <a:gd name="connsiteX740" fmla="*/ 2262063 w 3344645"/>
              <a:gd name="connsiteY740" fmla="*/ 3178473 h 4881314"/>
              <a:gd name="connsiteX741" fmla="*/ 2261841 w 3344645"/>
              <a:gd name="connsiteY741" fmla="*/ 3177832 h 4881314"/>
              <a:gd name="connsiteX742" fmla="*/ 2303490 w 3344645"/>
              <a:gd name="connsiteY742" fmla="*/ 3158792 h 4881314"/>
              <a:gd name="connsiteX743" fmla="*/ 2299601 w 3344645"/>
              <a:gd name="connsiteY743" fmla="*/ 3161951 h 4881314"/>
              <a:gd name="connsiteX744" fmla="*/ 2276840 w 3344645"/>
              <a:gd name="connsiteY744" fmla="*/ 3171523 h 4881314"/>
              <a:gd name="connsiteX745" fmla="*/ 2280663 w 3344645"/>
              <a:gd name="connsiteY745" fmla="*/ 3169726 h 4881314"/>
              <a:gd name="connsiteX746" fmla="*/ 2300278 w 3344645"/>
              <a:gd name="connsiteY746" fmla="*/ 3160008 h 4881314"/>
              <a:gd name="connsiteX747" fmla="*/ 2303490 w 3344645"/>
              <a:gd name="connsiteY747" fmla="*/ 3158792 h 4881314"/>
              <a:gd name="connsiteX748" fmla="*/ 2460324 w 3344645"/>
              <a:gd name="connsiteY748" fmla="*/ 3106231 h 4881314"/>
              <a:gd name="connsiteX749" fmla="*/ 2459221 w 3344645"/>
              <a:gd name="connsiteY749" fmla="*/ 3107524 h 4881314"/>
              <a:gd name="connsiteX750" fmla="*/ 2432165 w 3344645"/>
              <a:gd name="connsiteY750" fmla="*/ 3130851 h 4881314"/>
              <a:gd name="connsiteX751" fmla="*/ 2415933 w 3344645"/>
              <a:gd name="connsiteY751" fmla="*/ 3143809 h 4881314"/>
              <a:gd name="connsiteX752" fmla="*/ 2399701 w 3344645"/>
              <a:gd name="connsiteY752" fmla="*/ 3156767 h 4881314"/>
              <a:gd name="connsiteX753" fmla="*/ 2378057 w 3344645"/>
              <a:gd name="connsiteY753" fmla="*/ 3169726 h 4881314"/>
              <a:gd name="connsiteX754" fmla="*/ 2410524 w 3344645"/>
              <a:gd name="connsiteY754" fmla="*/ 3146400 h 4881314"/>
              <a:gd name="connsiteX755" fmla="*/ 2418639 w 3344645"/>
              <a:gd name="connsiteY755" fmla="*/ 3141218 h 4881314"/>
              <a:gd name="connsiteX756" fmla="*/ 2426756 w 3344645"/>
              <a:gd name="connsiteY756" fmla="*/ 3133441 h 4881314"/>
              <a:gd name="connsiteX757" fmla="*/ 2469502 w 3344645"/>
              <a:gd name="connsiteY757" fmla="*/ 3095486 h 4881314"/>
              <a:gd name="connsiteX758" fmla="*/ 2467336 w 3344645"/>
              <a:gd name="connsiteY758" fmla="*/ 3099750 h 4881314"/>
              <a:gd name="connsiteX759" fmla="*/ 2461926 w 3344645"/>
              <a:gd name="connsiteY759" fmla="*/ 3104934 h 4881314"/>
              <a:gd name="connsiteX760" fmla="*/ 2460324 w 3344645"/>
              <a:gd name="connsiteY760" fmla="*/ 3106231 h 4881314"/>
              <a:gd name="connsiteX761" fmla="*/ 3168038 w 3344645"/>
              <a:gd name="connsiteY761" fmla="*/ 3045323 h 4881314"/>
              <a:gd name="connsiteX762" fmla="*/ 3162626 w 3344645"/>
              <a:gd name="connsiteY762" fmla="*/ 3060872 h 4881314"/>
              <a:gd name="connsiteX763" fmla="*/ 3157572 w 3344645"/>
              <a:gd name="connsiteY763" fmla="*/ 3067329 h 4881314"/>
              <a:gd name="connsiteX764" fmla="*/ 927957 w 3344645"/>
              <a:gd name="connsiteY764" fmla="*/ 3044457 h 4881314"/>
              <a:gd name="connsiteX765" fmla="*/ 933367 w 3344645"/>
              <a:gd name="connsiteY765" fmla="*/ 3053098 h 4881314"/>
              <a:gd name="connsiteX766" fmla="*/ 927957 w 3344645"/>
              <a:gd name="connsiteY766" fmla="*/ 3045323 h 4881314"/>
              <a:gd name="connsiteX767" fmla="*/ 926875 w 3344645"/>
              <a:gd name="connsiteY767" fmla="*/ 3042730 h 4881314"/>
              <a:gd name="connsiteX768" fmla="*/ 927280 w 3344645"/>
              <a:gd name="connsiteY768" fmla="*/ 3042730 h 4881314"/>
              <a:gd name="connsiteX769" fmla="*/ 927957 w 3344645"/>
              <a:gd name="connsiteY769" fmla="*/ 3043594 h 4881314"/>
              <a:gd name="connsiteX770" fmla="*/ 927957 w 3344645"/>
              <a:gd name="connsiteY770" fmla="*/ 3044457 h 4881314"/>
              <a:gd name="connsiteX771" fmla="*/ 2532267 w 3344645"/>
              <a:gd name="connsiteY771" fmla="*/ 2959793 h 4881314"/>
              <a:gd name="connsiteX772" fmla="*/ 2534971 w 3344645"/>
              <a:gd name="connsiteY772" fmla="*/ 2959793 h 4881314"/>
              <a:gd name="connsiteX773" fmla="*/ 2530913 w 3344645"/>
              <a:gd name="connsiteY773" fmla="*/ 2963682 h 4881314"/>
              <a:gd name="connsiteX774" fmla="*/ 2253861 w 3344645"/>
              <a:gd name="connsiteY774" fmla="*/ 2728101 h 4881314"/>
              <a:gd name="connsiteX775" fmla="*/ 2253610 w 3344645"/>
              <a:gd name="connsiteY775" fmla="*/ 2731719 h 4881314"/>
              <a:gd name="connsiteX776" fmla="*/ 2251917 w 3344645"/>
              <a:gd name="connsiteY776" fmla="*/ 2737550 h 4881314"/>
              <a:gd name="connsiteX777" fmla="*/ 2270369 w 3344645"/>
              <a:gd name="connsiteY777" fmla="*/ 2640867 h 4881314"/>
              <a:gd name="connsiteX778" fmla="*/ 2270470 w 3344645"/>
              <a:gd name="connsiteY778" fmla="*/ 2643838 h 4881314"/>
              <a:gd name="connsiteX779" fmla="*/ 2269842 w 3344645"/>
              <a:gd name="connsiteY779" fmla="*/ 2646191 h 4881314"/>
              <a:gd name="connsiteX780" fmla="*/ 2261725 w 3344645"/>
              <a:gd name="connsiteY780" fmla="*/ 2622863 h 4881314"/>
              <a:gd name="connsiteX781" fmla="*/ 2261725 w 3344645"/>
              <a:gd name="connsiteY781" fmla="*/ 2630640 h 4881314"/>
              <a:gd name="connsiteX782" fmla="*/ 2259019 w 3344645"/>
              <a:gd name="connsiteY782" fmla="*/ 2643598 h 4881314"/>
              <a:gd name="connsiteX783" fmla="*/ 2066315 w 3344645"/>
              <a:gd name="connsiteY783" fmla="*/ 2607489 h 4881314"/>
              <a:gd name="connsiteX784" fmla="*/ 2066470 w 3344645"/>
              <a:gd name="connsiteY784" fmla="*/ 2607557 h 4881314"/>
              <a:gd name="connsiteX785" fmla="*/ 2056114 w 3344645"/>
              <a:gd name="connsiteY785" fmla="*/ 2615090 h 4881314"/>
              <a:gd name="connsiteX786" fmla="*/ 2277957 w 3344645"/>
              <a:gd name="connsiteY786" fmla="*/ 2534744 h 4881314"/>
              <a:gd name="connsiteX787" fmla="*/ 2280663 w 3344645"/>
              <a:gd name="connsiteY787" fmla="*/ 2583987 h 4881314"/>
              <a:gd name="connsiteX788" fmla="*/ 2272545 w 3344645"/>
              <a:gd name="connsiteY788" fmla="*/ 2664333 h 4881314"/>
              <a:gd name="connsiteX789" fmla="*/ 2261725 w 3344645"/>
              <a:gd name="connsiteY789" fmla="*/ 2718760 h 4881314"/>
              <a:gd name="connsiteX790" fmla="*/ 2267136 w 3344645"/>
              <a:gd name="connsiteY790" fmla="*/ 2674701 h 4881314"/>
              <a:gd name="connsiteX791" fmla="*/ 2270518 w 3344645"/>
              <a:gd name="connsiteY791" fmla="*/ 2645219 h 4881314"/>
              <a:gd name="connsiteX792" fmla="*/ 2270470 w 3344645"/>
              <a:gd name="connsiteY792" fmla="*/ 2643838 h 4881314"/>
              <a:gd name="connsiteX793" fmla="*/ 2273560 w 3344645"/>
              <a:gd name="connsiteY793" fmla="*/ 2632260 h 4881314"/>
              <a:gd name="connsiteX794" fmla="*/ 2275251 w 3344645"/>
              <a:gd name="connsiteY794" fmla="*/ 2628049 h 4881314"/>
              <a:gd name="connsiteX795" fmla="*/ 2277957 w 3344645"/>
              <a:gd name="connsiteY795" fmla="*/ 2578806 h 4881314"/>
              <a:gd name="connsiteX796" fmla="*/ 2277957 w 3344645"/>
              <a:gd name="connsiteY796" fmla="*/ 2534744 h 4881314"/>
              <a:gd name="connsiteX797" fmla="*/ 2226554 w 3344645"/>
              <a:gd name="connsiteY797" fmla="*/ 2415523 h 4881314"/>
              <a:gd name="connsiteX798" fmla="*/ 2226554 w 3344645"/>
              <a:gd name="connsiteY798" fmla="*/ 2415523 h 4881314"/>
              <a:gd name="connsiteX799" fmla="*/ 2226554 w 3344645"/>
              <a:gd name="connsiteY799" fmla="*/ 2415524 h 4881314"/>
              <a:gd name="connsiteX800" fmla="*/ 2229260 w 3344645"/>
              <a:gd name="connsiteY800" fmla="*/ 2410339 h 4881314"/>
              <a:gd name="connsiteX801" fmla="*/ 2231966 w 3344645"/>
              <a:gd name="connsiteY801" fmla="*/ 2415523 h 4881314"/>
              <a:gd name="connsiteX802" fmla="*/ 2237375 w 3344645"/>
              <a:gd name="connsiteY802" fmla="*/ 2420707 h 4881314"/>
              <a:gd name="connsiteX803" fmla="*/ 2245492 w 3344645"/>
              <a:gd name="connsiteY803" fmla="*/ 2441442 h 4881314"/>
              <a:gd name="connsiteX804" fmla="*/ 2245492 w 3344645"/>
              <a:gd name="connsiteY804" fmla="*/ 2449217 h 4881314"/>
              <a:gd name="connsiteX805" fmla="*/ 2242787 w 3344645"/>
              <a:gd name="connsiteY805" fmla="*/ 2446624 h 4881314"/>
              <a:gd name="connsiteX806" fmla="*/ 2231966 w 3344645"/>
              <a:gd name="connsiteY806" fmla="*/ 2420707 h 4881314"/>
              <a:gd name="connsiteX807" fmla="*/ 2229260 w 3344645"/>
              <a:gd name="connsiteY807" fmla="*/ 2415523 h 4881314"/>
              <a:gd name="connsiteX808" fmla="*/ 2226554 w 3344645"/>
              <a:gd name="connsiteY808" fmla="*/ 2415523 h 4881314"/>
              <a:gd name="connsiteX809" fmla="*/ 2835272 w 3344645"/>
              <a:gd name="connsiteY809" fmla="*/ 2350729 h 4881314"/>
              <a:gd name="connsiteX810" fmla="*/ 2843389 w 3344645"/>
              <a:gd name="connsiteY810" fmla="*/ 2350729 h 4881314"/>
              <a:gd name="connsiteX811" fmla="*/ 2835272 w 3344645"/>
              <a:gd name="connsiteY811" fmla="*/ 2353322 h 4881314"/>
              <a:gd name="connsiteX812" fmla="*/ 1738034 w 3344645"/>
              <a:gd name="connsiteY812" fmla="*/ 1741666 h 4881314"/>
              <a:gd name="connsiteX813" fmla="*/ 1783360 w 3344645"/>
              <a:gd name="connsiteY813" fmla="*/ 1792325 h 4881314"/>
              <a:gd name="connsiteX814" fmla="*/ 1793689 w 3344645"/>
              <a:gd name="connsiteY814" fmla="*/ 1806459 h 4881314"/>
              <a:gd name="connsiteX815" fmla="*/ 1804713 w 3344645"/>
              <a:gd name="connsiteY815" fmla="*/ 1823056 h 4881314"/>
              <a:gd name="connsiteX816" fmla="*/ 1823225 w 3344645"/>
              <a:gd name="connsiteY816" fmla="*/ 1855274 h 4881314"/>
              <a:gd name="connsiteX817" fmla="*/ 1828859 w 3344645"/>
              <a:gd name="connsiteY817" fmla="*/ 1866069 h 4881314"/>
              <a:gd name="connsiteX818" fmla="*/ 1818038 w 3344645"/>
              <a:gd name="connsiteY818" fmla="*/ 1847927 h 4881314"/>
              <a:gd name="connsiteX819" fmla="*/ 1796394 w 3344645"/>
              <a:gd name="connsiteY819" fmla="*/ 1816826 h 4881314"/>
              <a:gd name="connsiteX820" fmla="*/ 1769339 w 3344645"/>
              <a:gd name="connsiteY820" fmla="*/ 1777951 h 4881314"/>
              <a:gd name="connsiteX821" fmla="*/ 1742286 w 3344645"/>
              <a:gd name="connsiteY821" fmla="*/ 1746848 h 4881314"/>
              <a:gd name="connsiteX822" fmla="*/ 1397722 w 3344645"/>
              <a:gd name="connsiteY822" fmla="*/ 1740651 h 4881314"/>
              <a:gd name="connsiteX823" fmla="*/ 1395993 w 3344645"/>
              <a:gd name="connsiteY823" fmla="*/ 1780542 h 4881314"/>
              <a:gd name="connsiteX824" fmla="*/ 1395316 w 3344645"/>
              <a:gd name="connsiteY824" fmla="*/ 1763695 h 4881314"/>
              <a:gd name="connsiteX825" fmla="*/ 1723345 w 3344645"/>
              <a:gd name="connsiteY825" fmla="*/ 1720929 h 4881314"/>
              <a:gd name="connsiteX826" fmla="*/ 1726054 w 3344645"/>
              <a:gd name="connsiteY826" fmla="*/ 1723522 h 4881314"/>
              <a:gd name="connsiteX827" fmla="*/ 1736874 w 3344645"/>
              <a:gd name="connsiteY827" fmla="*/ 1736483 h 4881314"/>
              <a:gd name="connsiteX828" fmla="*/ 1734169 w 3344645"/>
              <a:gd name="connsiteY828" fmla="*/ 1733890 h 4881314"/>
              <a:gd name="connsiteX829" fmla="*/ 1723348 w 3344645"/>
              <a:gd name="connsiteY829" fmla="*/ 1720931 h 4881314"/>
              <a:gd name="connsiteX830" fmla="*/ 1398699 w 3344645"/>
              <a:gd name="connsiteY830" fmla="*/ 1718129 h 4881314"/>
              <a:gd name="connsiteX831" fmla="*/ 1398699 w 3344645"/>
              <a:gd name="connsiteY831" fmla="*/ 1731299 h 4881314"/>
              <a:gd name="connsiteX832" fmla="*/ 1397722 w 3344645"/>
              <a:gd name="connsiteY832" fmla="*/ 1740651 h 4881314"/>
              <a:gd name="connsiteX833" fmla="*/ 1680060 w 3344645"/>
              <a:gd name="connsiteY833" fmla="*/ 1676870 h 4881314"/>
              <a:gd name="connsiteX834" fmla="*/ 1696295 w 3344645"/>
              <a:gd name="connsiteY834" fmla="*/ 1692421 h 4881314"/>
              <a:gd name="connsiteX835" fmla="*/ 1723345 w 3344645"/>
              <a:gd name="connsiteY835" fmla="*/ 1720929 h 4881314"/>
              <a:gd name="connsiteX836" fmla="*/ 1712527 w 3344645"/>
              <a:gd name="connsiteY836" fmla="*/ 1710564 h 4881314"/>
              <a:gd name="connsiteX837" fmla="*/ 1738034 w 3344645"/>
              <a:gd name="connsiteY837" fmla="*/ 1741666 h 4881314"/>
              <a:gd name="connsiteX838" fmla="*/ 1389711 w 3344645"/>
              <a:gd name="connsiteY838" fmla="*/ 1516901 h 4881314"/>
              <a:gd name="connsiteX839" fmla="*/ 1392925 w 3344645"/>
              <a:gd name="connsiteY839" fmla="*/ 1517626 h 4881314"/>
              <a:gd name="connsiteX840" fmla="*/ 1395316 w 3344645"/>
              <a:gd name="connsiteY840" fmla="*/ 1519098 h 4881314"/>
              <a:gd name="connsiteX841" fmla="*/ 1378862 w 3344645"/>
              <a:gd name="connsiteY841" fmla="*/ 1514455 h 4881314"/>
              <a:gd name="connsiteX842" fmla="*/ 1387876 w 3344645"/>
              <a:gd name="connsiteY842" fmla="*/ 1516182 h 4881314"/>
              <a:gd name="connsiteX843" fmla="*/ 1389711 w 3344645"/>
              <a:gd name="connsiteY843" fmla="*/ 1516901 h 4881314"/>
              <a:gd name="connsiteX844" fmla="*/ 418592 w 3344645"/>
              <a:gd name="connsiteY844" fmla="*/ 1413227 h 4881314"/>
              <a:gd name="connsiteX845" fmla="*/ 411222 w 3344645"/>
              <a:gd name="connsiteY845" fmla="*/ 1428062 h 4881314"/>
              <a:gd name="connsiteX846" fmla="*/ 418325 w 3344645"/>
              <a:gd name="connsiteY846" fmla="*/ 1413484 h 4881314"/>
              <a:gd name="connsiteX847" fmla="*/ 2234672 w 3344645"/>
              <a:gd name="connsiteY847" fmla="*/ 1210355 h 4881314"/>
              <a:gd name="connsiteX848" fmla="*/ 2234672 w 3344645"/>
              <a:gd name="connsiteY848" fmla="*/ 1233681 h 4881314"/>
              <a:gd name="connsiteX849" fmla="*/ 2234672 w 3344645"/>
              <a:gd name="connsiteY849" fmla="*/ 1246639 h 4881314"/>
              <a:gd name="connsiteX850" fmla="*/ 2234672 w 3344645"/>
              <a:gd name="connsiteY850" fmla="*/ 1249230 h 4881314"/>
              <a:gd name="connsiteX851" fmla="*/ 2234672 w 3344645"/>
              <a:gd name="connsiteY851" fmla="*/ 1251823 h 4881314"/>
              <a:gd name="connsiteX852" fmla="*/ 2234672 w 3344645"/>
              <a:gd name="connsiteY852" fmla="*/ 1259598 h 4881314"/>
              <a:gd name="connsiteX853" fmla="*/ 2231966 w 3344645"/>
              <a:gd name="connsiteY853" fmla="*/ 1262188 h 4881314"/>
              <a:gd name="connsiteX854" fmla="*/ 2231966 w 3344645"/>
              <a:gd name="connsiteY854" fmla="*/ 1249230 h 4881314"/>
              <a:gd name="connsiteX855" fmla="*/ 2231966 w 3344645"/>
              <a:gd name="connsiteY855" fmla="*/ 1246639 h 4881314"/>
              <a:gd name="connsiteX856" fmla="*/ 2231966 w 3344645"/>
              <a:gd name="connsiteY856" fmla="*/ 1241455 h 4881314"/>
              <a:gd name="connsiteX857" fmla="*/ 2231966 w 3344645"/>
              <a:gd name="connsiteY857" fmla="*/ 1223313 h 4881314"/>
              <a:gd name="connsiteX858" fmla="*/ 2234672 w 3344645"/>
              <a:gd name="connsiteY858" fmla="*/ 1210355 h 4881314"/>
              <a:gd name="connsiteX859" fmla="*/ 884670 w 3344645"/>
              <a:gd name="connsiteY859" fmla="*/ 0 h 4881314"/>
              <a:gd name="connsiteX860" fmla="*/ 890081 w 3344645"/>
              <a:gd name="connsiteY860" fmla="*/ 2593 h 4881314"/>
              <a:gd name="connsiteX861" fmla="*/ 903608 w 3344645"/>
              <a:gd name="connsiteY861" fmla="*/ 2593 h 4881314"/>
              <a:gd name="connsiteX862" fmla="*/ 909019 w 3344645"/>
              <a:gd name="connsiteY862" fmla="*/ 2593 h 4881314"/>
              <a:gd name="connsiteX863" fmla="*/ 917134 w 3344645"/>
              <a:gd name="connsiteY863" fmla="*/ 0 h 4881314"/>
              <a:gd name="connsiteX864" fmla="*/ 1074048 w 3344645"/>
              <a:gd name="connsiteY864" fmla="*/ 20735 h 4881314"/>
              <a:gd name="connsiteX865" fmla="*/ 1144389 w 3344645"/>
              <a:gd name="connsiteY865" fmla="*/ 36285 h 4881314"/>
              <a:gd name="connsiteX866" fmla="*/ 1163327 w 3344645"/>
              <a:gd name="connsiteY866" fmla="*/ 38878 h 4881314"/>
              <a:gd name="connsiteX867" fmla="*/ 1171444 w 3344645"/>
              <a:gd name="connsiteY867" fmla="*/ 41468 h 4881314"/>
              <a:gd name="connsiteX868" fmla="*/ 1179559 w 3344645"/>
              <a:gd name="connsiteY868" fmla="*/ 44059 h 4881314"/>
              <a:gd name="connsiteX869" fmla="*/ 1198497 w 3344645"/>
              <a:gd name="connsiteY869" fmla="*/ 49243 h 4881314"/>
              <a:gd name="connsiteX870" fmla="*/ 1241785 w 3344645"/>
              <a:gd name="connsiteY870" fmla="*/ 59611 h 4881314"/>
              <a:gd name="connsiteX871" fmla="*/ 1282365 w 3344645"/>
              <a:gd name="connsiteY871" fmla="*/ 72569 h 4881314"/>
              <a:gd name="connsiteX872" fmla="*/ 1301303 w 3344645"/>
              <a:gd name="connsiteY872" fmla="*/ 80346 h 4881314"/>
              <a:gd name="connsiteX873" fmla="*/ 1322947 w 3344645"/>
              <a:gd name="connsiteY873" fmla="*/ 88121 h 4881314"/>
              <a:gd name="connsiteX874" fmla="*/ 1363529 w 3344645"/>
              <a:gd name="connsiteY874" fmla="*/ 103670 h 4881314"/>
              <a:gd name="connsiteX875" fmla="*/ 1339179 w 3344645"/>
              <a:gd name="connsiteY875" fmla="*/ 90711 h 4881314"/>
              <a:gd name="connsiteX876" fmla="*/ 1309420 w 3344645"/>
              <a:gd name="connsiteY876" fmla="*/ 77753 h 4881314"/>
              <a:gd name="connsiteX877" fmla="*/ 1266133 w 3344645"/>
              <a:gd name="connsiteY877" fmla="*/ 64795 h 4881314"/>
              <a:gd name="connsiteX878" fmla="*/ 1282365 w 3344645"/>
              <a:gd name="connsiteY878" fmla="*/ 67385 h 4881314"/>
              <a:gd name="connsiteX879" fmla="*/ 1341885 w 3344645"/>
              <a:gd name="connsiteY879" fmla="*/ 88121 h 4881314"/>
              <a:gd name="connsiteX880" fmla="*/ 1404108 w 3344645"/>
              <a:gd name="connsiteY880" fmla="*/ 116631 h 4881314"/>
              <a:gd name="connsiteX881" fmla="*/ 1441985 w 3344645"/>
              <a:gd name="connsiteY881" fmla="*/ 134773 h 4881314"/>
              <a:gd name="connsiteX882" fmla="*/ 1482567 w 3344645"/>
              <a:gd name="connsiteY882" fmla="*/ 152915 h 4881314"/>
              <a:gd name="connsiteX883" fmla="*/ 1520443 w 3344645"/>
              <a:gd name="connsiteY883" fmla="*/ 173648 h 4881314"/>
              <a:gd name="connsiteX884" fmla="*/ 1598899 w 3344645"/>
              <a:gd name="connsiteY884" fmla="*/ 217710 h 4881314"/>
              <a:gd name="connsiteX885" fmla="*/ 1742286 w 3344645"/>
              <a:gd name="connsiteY885" fmla="*/ 318786 h 4881314"/>
              <a:gd name="connsiteX886" fmla="*/ 1991185 w 3344645"/>
              <a:gd name="connsiteY886" fmla="*/ 567596 h 4881314"/>
              <a:gd name="connsiteX887" fmla="*/ 2161625 w 3344645"/>
              <a:gd name="connsiteY887" fmla="*/ 855282 h 4881314"/>
              <a:gd name="connsiteX888" fmla="*/ 2229260 w 3344645"/>
              <a:gd name="connsiteY888" fmla="*/ 1145560 h 4881314"/>
              <a:gd name="connsiteX889" fmla="*/ 2229260 w 3344645"/>
              <a:gd name="connsiteY889" fmla="*/ 1205171 h 4881314"/>
              <a:gd name="connsiteX890" fmla="*/ 2229260 w 3344645"/>
              <a:gd name="connsiteY890" fmla="*/ 1236272 h 4881314"/>
              <a:gd name="connsiteX891" fmla="*/ 2229260 w 3344645"/>
              <a:gd name="connsiteY891" fmla="*/ 1246639 h 4881314"/>
              <a:gd name="connsiteX892" fmla="*/ 2229260 w 3344645"/>
              <a:gd name="connsiteY892" fmla="*/ 1249230 h 4881314"/>
              <a:gd name="connsiteX893" fmla="*/ 2226554 w 3344645"/>
              <a:gd name="connsiteY893" fmla="*/ 1267372 h 4881314"/>
              <a:gd name="connsiteX894" fmla="*/ 2226554 w 3344645"/>
              <a:gd name="connsiteY894" fmla="*/ 1269966 h 4881314"/>
              <a:gd name="connsiteX895" fmla="*/ 2226554 w 3344645"/>
              <a:gd name="connsiteY895" fmla="*/ 1272556 h 4881314"/>
              <a:gd name="connsiteX896" fmla="*/ 2234672 w 3344645"/>
              <a:gd name="connsiteY896" fmla="*/ 1267372 h 4881314"/>
              <a:gd name="connsiteX897" fmla="*/ 2242787 w 3344645"/>
              <a:gd name="connsiteY897" fmla="*/ 1262188 h 4881314"/>
              <a:gd name="connsiteX898" fmla="*/ 2237375 w 3344645"/>
              <a:gd name="connsiteY898" fmla="*/ 1264782 h 4881314"/>
              <a:gd name="connsiteX899" fmla="*/ 2231966 w 3344645"/>
              <a:gd name="connsiteY899" fmla="*/ 1264782 h 4881314"/>
              <a:gd name="connsiteX900" fmla="*/ 2231966 w 3344645"/>
              <a:gd name="connsiteY900" fmla="*/ 1262188 h 4881314"/>
              <a:gd name="connsiteX901" fmla="*/ 2234672 w 3344645"/>
              <a:gd name="connsiteY901" fmla="*/ 1262188 h 4881314"/>
              <a:gd name="connsiteX902" fmla="*/ 2240081 w 3344645"/>
              <a:gd name="connsiteY902" fmla="*/ 1262188 h 4881314"/>
              <a:gd name="connsiteX903" fmla="*/ 2250904 w 3344645"/>
              <a:gd name="connsiteY903" fmla="*/ 1257005 h 4881314"/>
              <a:gd name="connsiteX904" fmla="*/ 2256313 w 3344645"/>
              <a:gd name="connsiteY904" fmla="*/ 1249230 h 4881314"/>
              <a:gd name="connsiteX905" fmla="*/ 2269842 w 3344645"/>
              <a:gd name="connsiteY905" fmla="*/ 1238862 h 4881314"/>
              <a:gd name="connsiteX906" fmla="*/ 2275251 w 3344645"/>
              <a:gd name="connsiteY906" fmla="*/ 1231088 h 4881314"/>
              <a:gd name="connsiteX907" fmla="*/ 2359119 w 3344645"/>
              <a:gd name="connsiteY907" fmla="*/ 1111867 h 4881314"/>
              <a:gd name="connsiteX908" fmla="*/ 2369942 w 3344645"/>
              <a:gd name="connsiteY908" fmla="*/ 1088540 h 4881314"/>
              <a:gd name="connsiteX909" fmla="*/ 2380762 w 3344645"/>
              <a:gd name="connsiteY909" fmla="*/ 1065214 h 4881314"/>
              <a:gd name="connsiteX910" fmla="*/ 2386174 w 3344645"/>
              <a:gd name="connsiteY910" fmla="*/ 1041888 h 4881314"/>
              <a:gd name="connsiteX911" fmla="*/ 2415933 w 3344645"/>
              <a:gd name="connsiteY911" fmla="*/ 940812 h 4881314"/>
              <a:gd name="connsiteX912" fmla="*/ 2437577 w 3344645"/>
              <a:gd name="connsiteY912" fmla="*/ 821590 h 4881314"/>
              <a:gd name="connsiteX913" fmla="*/ 2459221 w 3344645"/>
              <a:gd name="connsiteY913" fmla="*/ 704960 h 4881314"/>
              <a:gd name="connsiteX914" fmla="*/ 2478159 w 3344645"/>
              <a:gd name="connsiteY914" fmla="*/ 728286 h 4881314"/>
              <a:gd name="connsiteX915" fmla="*/ 2480862 w 3344645"/>
              <a:gd name="connsiteY915" fmla="*/ 733470 h 4881314"/>
              <a:gd name="connsiteX916" fmla="*/ 2483568 w 3344645"/>
              <a:gd name="connsiteY916" fmla="*/ 736061 h 4881314"/>
              <a:gd name="connsiteX917" fmla="*/ 2486274 w 3344645"/>
              <a:gd name="connsiteY917" fmla="*/ 741244 h 4881314"/>
              <a:gd name="connsiteX918" fmla="*/ 2499800 w 3344645"/>
              <a:gd name="connsiteY918" fmla="*/ 756796 h 4881314"/>
              <a:gd name="connsiteX919" fmla="*/ 2545794 w 3344645"/>
              <a:gd name="connsiteY919" fmla="*/ 821590 h 4881314"/>
              <a:gd name="connsiteX920" fmla="*/ 2589079 w 3344645"/>
              <a:gd name="connsiteY920" fmla="*/ 883792 h 4881314"/>
              <a:gd name="connsiteX921" fmla="*/ 2610723 w 3344645"/>
              <a:gd name="connsiteY921" fmla="*/ 912302 h 4881314"/>
              <a:gd name="connsiteX922" fmla="*/ 2632367 w 3344645"/>
              <a:gd name="connsiteY922" fmla="*/ 943402 h 4881314"/>
              <a:gd name="connsiteX923" fmla="*/ 2670243 w 3344645"/>
              <a:gd name="connsiteY923" fmla="*/ 1003013 h 4881314"/>
              <a:gd name="connsiteX924" fmla="*/ 2702708 w 3344645"/>
              <a:gd name="connsiteY924" fmla="*/ 1057440 h 4881314"/>
              <a:gd name="connsiteX925" fmla="*/ 2718940 w 3344645"/>
              <a:gd name="connsiteY925" fmla="*/ 1083357 h 4881314"/>
              <a:gd name="connsiteX926" fmla="*/ 2724349 w 3344645"/>
              <a:gd name="connsiteY926" fmla="*/ 1096317 h 4881314"/>
              <a:gd name="connsiteX927" fmla="*/ 2729761 w 3344645"/>
              <a:gd name="connsiteY927" fmla="*/ 1104092 h 4881314"/>
              <a:gd name="connsiteX928" fmla="*/ 2743287 w 3344645"/>
              <a:gd name="connsiteY928" fmla="*/ 1132602 h 4881314"/>
              <a:gd name="connsiteX929" fmla="*/ 2735172 w 3344645"/>
              <a:gd name="connsiteY929" fmla="*/ 1122234 h 4881314"/>
              <a:gd name="connsiteX930" fmla="*/ 2721646 w 3344645"/>
              <a:gd name="connsiteY930" fmla="*/ 1093724 h 4881314"/>
              <a:gd name="connsiteX931" fmla="*/ 2706763 w 3344645"/>
              <a:gd name="connsiteY931" fmla="*/ 1069598 h 4881314"/>
              <a:gd name="connsiteX932" fmla="*/ 2683770 w 3344645"/>
              <a:gd name="connsiteY932" fmla="*/ 1028930 h 4881314"/>
              <a:gd name="connsiteX933" fmla="*/ 2675655 w 3344645"/>
              <a:gd name="connsiteY933" fmla="*/ 1015974 h 4881314"/>
              <a:gd name="connsiteX934" fmla="*/ 2670243 w 3344645"/>
              <a:gd name="connsiteY934" fmla="*/ 1005604 h 4881314"/>
              <a:gd name="connsiteX935" fmla="*/ 2651305 w 3344645"/>
              <a:gd name="connsiteY935" fmla="*/ 977096 h 4881314"/>
              <a:gd name="connsiteX936" fmla="*/ 2667537 w 3344645"/>
              <a:gd name="connsiteY936" fmla="*/ 1003013 h 4881314"/>
              <a:gd name="connsiteX937" fmla="*/ 2675655 w 3344645"/>
              <a:gd name="connsiteY937" fmla="*/ 1015974 h 4881314"/>
              <a:gd name="connsiteX938" fmla="*/ 2686475 w 3344645"/>
              <a:gd name="connsiteY938" fmla="*/ 1036707 h 4881314"/>
              <a:gd name="connsiteX939" fmla="*/ 2706763 w 3344645"/>
              <a:gd name="connsiteY939" fmla="*/ 1069598 h 4881314"/>
              <a:gd name="connsiteX940" fmla="*/ 2718940 w 3344645"/>
              <a:gd name="connsiteY940" fmla="*/ 1091134 h 4881314"/>
              <a:gd name="connsiteX941" fmla="*/ 2721646 w 3344645"/>
              <a:gd name="connsiteY941" fmla="*/ 1096317 h 4881314"/>
              <a:gd name="connsiteX942" fmla="*/ 2721646 w 3344645"/>
              <a:gd name="connsiteY942" fmla="*/ 1098908 h 4881314"/>
              <a:gd name="connsiteX943" fmla="*/ 2724349 w 3344645"/>
              <a:gd name="connsiteY943" fmla="*/ 1104092 h 4881314"/>
              <a:gd name="connsiteX944" fmla="*/ 2729761 w 3344645"/>
              <a:gd name="connsiteY944" fmla="*/ 1114460 h 4881314"/>
              <a:gd name="connsiteX945" fmla="*/ 2743287 w 3344645"/>
              <a:gd name="connsiteY945" fmla="*/ 1137783 h 4881314"/>
              <a:gd name="connsiteX946" fmla="*/ 2764931 w 3344645"/>
              <a:gd name="connsiteY946" fmla="*/ 1187029 h 4881314"/>
              <a:gd name="connsiteX947" fmla="*/ 2851504 w 3344645"/>
              <a:gd name="connsiteY947" fmla="*/ 1420287 h 4881314"/>
              <a:gd name="connsiteX948" fmla="*/ 2900201 w 3344645"/>
              <a:gd name="connsiteY948" fmla="*/ 1674279 h 4881314"/>
              <a:gd name="connsiteX949" fmla="*/ 2911024 w 3344645"/>
              <a:gd name="connsiteY949" fmla="*/ 1879028 h 4881314"/>
              <a:gd name="connsiteX950" fmla="*/ 2908319 w 3344645"/>
              <a:gd name="connsiteY950" fmla="*/ 1858295 h 4881314"/>
              <a:gd name="connsiteX951" fmla="*/ 2902907 w 3344645"/>
              <a:gd name="connsiteY951" fmla="*/ 2018984 h 4881314"/>
              <a:gd name="connsiteX952" fmla="*/ 2878560 w 3344645"/>
              <a:gd name="connsiteY952" fmla="*/ 2200407 h 4881314"/>
              <a:gd name="connsiteX953" fmla="*/ 2875854 w 3344645"/>
              <a:gd name="connsiteY953" fmla="*/ 2200407 h 4881314"/>
              <a:gd name="connsiteX954" fmla="*/ 2859622 w 3344645"/>
              <a:gd name="connsiteY954" fmla="*/ 2272976 h 4881314"/>
              <a:gd name="connsiteX955" fmla="*/ 2851504 w 3344645"/>
              <a:gd name="connsiteY955" fmla="*/ 2309260 h 4881314"/>
              <a:gd name="connsiteX956" fmla="*/ 2848798 w 3344645"/>
              <a:gd name="connsiteY956" fmla="*/ 2319628 h 4881314"/>
              <a:gd name="connsiteX957" fmla="*/ 2846093 w 3344645"/>
              <a:gd name="connsiteY957" fmla="*/ 2322221 h 4881314"/>
              <a:gd name="connsiteX958" fmla="*/ 2846093 w 3344645"/>
              <a:gd name="connsiteY958" fmla="*/ 2327403 h 4881314"/>
              <a:gd name="connsiteX959" fmla="*/ 2843389 w 3344645"/>
              <a:gd name="connsiteY959" fmla="*/ 2329996 h 4881314"/>
              <a:gd name="connsiteX960" fmla="*/ 2843389 w 3344645"/>
              <a:gd name="connsiteY960" fmla="*/ 2335180 h 4881314"/>
              <a:gd name="connsiteX961" fmla="*/ 2837978 w 3344645"/>
              <a:gd name="connsiteY961" fmla="*/ 2345545 h 4881314"/>
              <a:gd name="connsiteX962" fmla="*/ 2835272 w 3344645"/>
              <a:gd name="connsiteY962" fmla="*/ 2350729 h 4881314"/>
              <a:gd name="connsiteX963" fmla="*/ 2835272 w 3344645"/>
              <a:gd name="connsiteY963" fmla="*/ 2348138 h 4881314"/>
              <a:gd name="connsiteX964" fmla="*/ 2835272 w 3344645"/>
              <a:gd name="connsiteY964" fmla="*/ 2345545 h 4881314"/>
              <a:gd name="connsiteX965" fmla="*/ 2832566 w 3344645"/>
              <a:gd name="connsiteY965" fmla="*/ 2348138 h 4881314"/>
              <a:gd name="connsiteX966" fmla="*/ 2829860 w 3344645"/>
              <a:gd name="connsiteY966" fmla="*/ 2355913 h 4881314"/>
              <a:gd name="connsiteX967" fmla="*/ 2832566 w 3344645"/>
              <a:gd name="connsiteY967" fmla="*/ 2358506 h 4881314"/>
              <a:gd name="connsiteX968" fmla="*/ 2837978 w 3344645"/>
              <a:gd name="connsiteY968" fmla="*/ 2355913 h 4881314"/>
              <a:gd name="connsiteX969" fmla="*/ 2859622 w 3344645"/>
              <a:gd name="connsiteY969" fmla="*/ 2348138 h 4881314"/>
              <a:gd name="connsiteX970" fmla="*/ 2870442 w 3344645"/>
              <a:gd name="connsiteY970" fmla="*/ 2342954 h 4881314"/>
              <a:gd name="connsiteX971" fmla="*/ 2875854 w 3344645"/>
              <a:gd name="connsiteY971" fmla="*/ 2337770 h 4881314"/>
              <a:gd name="connsiteX972" fmla="*/ 2894792 w 3344645"/>
              <a:gd name="connsiteY972" fmla="*/ 2324812 h 4881314"/>
              <a:gd name="connsiteX973" fmla="*/ 2965133 w 3344645"/>
              <a:gd name="connsiteY973" fmla="*/ 2262610 h 4881314"/>
              <a:gd name="connsiteX974" fmla="*/ 2970542 w 3344645"/>
              <a:gd name="connsiteY974" fmla="*/ 2254834 h 4881314"/>
              <a:gd name="connsiteX975" fmla="*/ 2978659 w 3344645"/>
              <a:gd name="connsiteY975" fmla="*/ 2247059 h 4881314"/>
              <a:gd name="connsiteX976" fmla="*/ 2997597 w 3344645"/>
              <a:gd name="connsiteY976" fmla="*/ 2223733 h 4881314"/>
              <a:gd name="connsiteX977" fmla="*/ 3003007 w 3344645"/>
              <a:gd name="connsiteY977" fmla="*/ 2218549 h 4881314"/>
              <a:gd name="connsiteX978" fmla="*/ 3008418 w 3344645"/>
              <a:gd name="connsiteY978" fmla="*/ 2213365 h 4881314"/>
              <a:gd name="connsiteX979" fmla="*/ 3016536 w 3344645"/>
              <a:gd name="connsiteY979" fmla="*/ 2203000 h 4881314"/>
              <a:gd name="connsiteX980" fmla="*/ 3032768 w 3344645"/>
              <a:gd name="connsiteY980" fmla="*/ 2179674 h 4881314"/>
              <a:gd name="connsiteX981" fmla="*/ 3046294 w 3344645"/>
              <a:gd name="connsiteY981" fmla="*/ 2156348 h 4881314"/>
              <a:gd name="connsiteX982" fmla="*/ 3054412 w 3344645"/>
              <a:gd name="connsiteY982" fmla="*/ 2145980 h 4881314"/>
              <a:gd name="connsiteX983" fmla="*/ 3057115 w 3344645"/>
              <a:gd name="connsiteY983" fmla="*/ 2140796 h 4881314"/>
              <a:gd name="connsiteX984" fmla="*/ 3059821 w 3344645"/>
              <a:gd name="connsiteY984" fmla="*/ 2135612 h 4881314"/>
              <a:gd name="connsiteX985" fmla="*/ 3081465 w 3344645"/>
              <a:gd name="connsiteY985" fmla="*/ 2086369 h 4881314"/>
              <a:gd name="connsiteX986" fmla="*/ 3103109 w 3344645"/>
              <a:gd name="connsiteY986" fmla="*/ 2013800 h 4881314"/>
              <a:gd name="connsiteX987" fmla="*/ 3108518 w 3344645"/>
              <a:gd name="connsiteY987" fmla="*/ 1998249 h 4881314"/>
              <a:gd name="connsiteX988" fmla="*/ 3116635 w 3344645"/>
              <a:gd name="connsiteY988" fmla="*/ 1972332 h 4881314"/>
              <a:gd name="connsiteX989" fmla="*/ 3130162 w 3344645"/>
              <a:gd name="connsiteY989" fmla="*/ 1925680 h 4881314"/>
              <a:gd name="connsiteX990" fmla="*/ 3205914 w 3344645"/>
              <a:gd name="connsiteY990" fmla="*/ 1650953 h 4881314"/>
              <a:gd name="connsiteX991" fmla="*/ 3216735 w 3344645"/>
              <a:gd name="connsiteY991" fmla="*/ 1705380 h 4881314"/>
              <a:gd name="connsiteX992" fmla="*/ 3222146 w 3344645"/>
              <a:gd name="connsiteY992" fmla="*/ 1744257 h 4881314"/>
              <a:gd name="connsiteX993" fmla="*/ 3224852 w 3344645"/>
              <a:gd name="connsiteY993" fmla="*/ 1754625 h 4881314"/>
              <a:gd name="connsiteX994" fmla="*/ 3227558 w 3344645"/>
              <a:gd name="connsiteY994" fmla="*/ 1759809 h 4881314"/>
              <a:gd name="connsiteX995" fmla="*/ 3230261 w 3344645"/>
              <a:gd name="connsiteY995" fmla="*/ 1772767 h 4881314"/>
              <a:gd name="connsiteX996" fmla="*/ 3230261 w 3344645"/>
              <a:gd name="connsiteY996" fmla="*/ 1780542 h 4881314"/>
              <a:gd name="connsiteX997" fmla="*/ 3232967 w 3344645"/>
              <a:gd name="connsiteY997" fmla="*/ 1785726 h 4881314"/>
              <a:gd name="connsiteX998" fmla="*/ 3235673 w 3344645"/>
              <a:gd name="connsiteY998" fmla="*/ 1793500 h 4881314"/>
              <a:gd name="connsiteX999" fmla="*/ 3235673 w 3344645"/>
              <a:gd name="connsiteY999" fmla="*/ 1803868 h 4881314"/>
              <a:gd name="connsiteX1000" fmla="*/ 3235673 w 3344645"/>
              <a:gd name="connsiteY1000" fmla="*/ 1811642 h 4881314"/>
              <a:gd name="connsiteX1001" fmla="*/ 3238379 w 3344645"/>
              <a:gd name="connsiteY1001" fmla="*/ 1816826 h 4881314"/>
              <a:gd name="connsiteX1002" fmla="*/ 3238379 w 3344645"/>
              <a:gd name="connsiteY1002" fmla="*/ 1819417 h 4881314"/>
              <a:gd name="connsiteX1003" fmla="*/ 3238379 w 3344645"/>
              <a:gd name="connsiteY1003" fmla="*/ 1822010 h 4881314"/>
              <a:gd name="connsiteX1004" fmla="*/ 3241085 w 3344645"/>
              <a:gd name="connsiteY1004" fmla="*/ 1827194 h 4881314"/>
              <a:gd name="connsiteX1005" fmla="*/ 3241085 w 3344645"/>
              <a:gd name="connsiteY1005" fmla="*/ 1845336 h 4881314"/>
              <a:gd name="connsiteX1006" fmla="*/ 3246494 w 3344645"/>
              <a:gd name="connsiteY1006" fmla="*/ 1884212 h 4881314"/>
              <a:gd name="connsiteX1007" fmla="*/ 3262728 w 3344645"/>
              <a:gd name="connsiteY1007" fmla="*/ 1985290 h 4881314"/>
              <a:gd name="connsiteX1008" fmla="*/ 3249199 w 3344645"/>
              <a:gd name="connsiteY1008" fmla="*/ 1912721 h 4881314"/>
              <a:gd name="connsiteX1009" fmla="*/ 3238379 w 3344645"/>
              <a:gd name="connsiteY1009" fmla="*/ 1853111 h 4881314"/>
              <a:gd name="connsiteX1010" fmla="*/ 3238379 w 3344645"/>
              <a:gd name="connsiteY1010" fmla="*/ 1840152 h 4881314"/>
              <a:gd name="connsiteX1011" fmla="*/ 3235673 w 3344645"/>
              <a:gd name="connsiteY1011" fmla="*/ 1834969 h 4881314"/>
              <a:gd name="connsiteX1012" fmla="*/ 3232967 w 3344645"/>
              <a:gd name="connsiteY1012" fmla="*/ 1837562 h 4881314"/>
              <a:gd name="connsiteX1013" fmla="*/ 3235673 w 3344645"/>
              <a:gd name="connsiteY1013" fmla="*/ 1837562 h 4881314"/>
              <a:gd name="connsiteX1014" fmla="*/ 3238379 w 3344645"/>
              <a:gd name="connsiteY1014" fmla="*/ 1858295 h 4881314"/>
              <a:gd name="connsiteX1015" fmla="*/ 3243790 w 3344645"/>
              <a:gd name="connsiteY1015" fmla="*/ 1891988 h 4881314"/>
              <a:gd name="connsiteX1016" fmla="*/ 3249199 w 3344645"/>
              <a:gd name="connsiteY1016" fmla="*/ 1938638 h 4881314"/>
              <a:gd name="connsiteX1017" fmla="*/ 3257317 w 3344645"/>
              <a:gd name="connsiteY1017" fmla="*/ 1990474 h 4881314"/>
              <a:gd name="connsiteX1018" fmla="*/ 3264504 w 3344645"/>
              <a:gd name="connsiteY1018" fmla="*/ 2041422 h 4881314"/>
              <a:gd name="connsiteX1019" fmla="*/ 3264757 w 3344645"/>
              <a:gd name="connsiteY1019" fmla="*/ 2044253 h 4881314"/>
              <a:gd name="connsiteX1020" fmla="*/ 3270843 w 3344645"/>
              <a:gd name="connsiteY1020" fmla="*/ 2086369 h 4881314"/>
              <a:gd name="connsiteX1021" fmla="*/ 3264504 w 3344645"/>
              <a:gd name="connsiteY1021" fmla="*/ 2041422 h 4881314"/>
              <a:gd name="connsiteX1022" fmla="*/ 3262728 w 3344645"/>
              <a:gd name="connsiteY1022" fmla="*/ 2021575 h 4881314"/>
              <a:gd name="connsiteX1023" fmla="*/ 3276255 w 3344645"/>
              <a:gd name="connsiteY1023" fmla="*/ 2107105 h 4881314"/>
              <a:gd name="connsiteX1024" fmla="*/ 3281664 w 3344645"/>
              <a:gd name="connsiteY1024" fmla="*/ 2148573 h 4881314"/>
              <a:gd name="connsiteX1025" fmla="*/ 3281664 w 3344645"/>
              <a:gd name="connsiteY1025" fmla="*/ 2156348 h 4881314"/>
              <a:gd name="connsiteX1026" fmla="*/ 3284370 w 3344645"/>
              <a:gd name="connsiteY1026" fmla="*/ 2166715 h 4881314"/>
              <a:gd name="connsiteX1027" fmla="*/ 3284370 w 3344645"/>
              <a:gd name="connsiteY1027" fmla="*/ 2187448 h 4881314"/>
              <a:gd name="connsiteX1028" fmla="*/ 3292487 w 3344645"/>
              <a:gd name="connsiteY1028" fmla="*/ 2332586 h 4881314"/>
              <a:gd name="connsiteX1029" fmla="*/ 3292487 w 3344645"/>
              <a:gd name="connsiteY1029" fmla="*/ 2436258 h 4881314"/>
              <a:gd name="connsiteX1030" fmla="*/ 3287076 w 3344645"/>
              <a:gd name="connsiteY1030" fmla="*/ 2545112 h 4881314"/>
              <a:gd name="connsiteX1031" fmla="*/ 3289781 w 3344645"/>
              <a:gd name="connsiteY1031" fmla="*/ 2534744 h 4881314"/>
              <a:gd name="connsiteX1032" fmla="*/ 3295193 w 3344645"/>
              <a:gd name="connsiteY1032" fmla="*/ 2501053 h 4881314"/>
              <a:gd name="connsiteX1033" fmla="*/ 3297896 w 3344645"/>
              <a:gd name="connsiteY1033" fmla="*/ 2456992 h 4881314"/>
              <a:gd name="connsiteX1034" fmla="*/ 3297896 w 3344645"/>
              <a:gd name="connsiteY1034" fmla="*/ 2438849 h 4881314"/>
              <a:gd name="connsiteX1035" fmla="*/ 3300602 w 3344645"/>
              <a:gd name="connsiteY1035" fmla="*/ 2425891 h 4881314"/>
              <a:gd name="connsiteX1036" fmla="*/ 3297896 w 3344645"/>
              <a:gd name="connsiteY1036" fmla="*/ 2405156 h 4881314"/>
              <a:gd name="connsiteX1037" fmla="*/ 3297896 w 3344645"/>
              <a:gd name="connsiteY1037" fmla="*/ 2358506 h 4881314"/>
              <a:gd name="connsiteX1038" fmla="*/ 3297896 w 3344645"/>
              <a:gd name="connsiteY1038" fmla="*/ 2293711 h 4881314"/>
              <a:gd name="connsiteX1039" fmla="*/ 3292487 w 3344645"/>
              <a:gd name="connsiteY1039" fmla="*/ 2221142 h 4881314"/>
              <a:gd name="connsiteX1040" fmla="*/ 3289781 w 3344645"/>
              <a:gd name="connsiteY1040" fmla="*/ 2179674 h 4881314"/>
              <a:gd name="connsiteX1041" fmla="*/ 3284370 w 3344645"/>
              <a:gd name="connsiteY1041" fmla="*/ 2133022 h 4881314"/>
              <a:gd name="connsiteX1042" fmla="*/ 3287076 w 3344645"/>
              <a:gd name="connsiteY1042" fmla="*/ 2140796 h 4881314"/>
              <a:gd name="connsiteX1043" fmla="*/ 3289781 w 3344645"/>
              <a:gd name="connsiteY1043" fmla="*/ 2156348 h 4881314"/>
              <a:gd name="connsiteX1044" fmla="*/ 3295193 w 3344645"/>
              <a:gd name="connsiteY1044" fmla="*/ 2200407 h 4881314"/>
              <a:gd name="connsiteX1045" fmla="*/ 3300602 w 3344645"/>
              <a:gd name="connsiteY1045" fmla="*/ 2262610 h 4881314"/>
              <a:gd name="connsiteX1046" fmla="*/ 3303308 w 3344645"/>
              <a:gd name="connsiteY1046" fmla="*/ 2298895 h 4881314"/>
              <a:gd name="connsiteX1047" fmla="*/ 3303308 w 3344645"/>
              <a:gd name="connsiteY1047" fmla="*/ 2319628 h 4881314"/>
              <a:gd name="connsiteX1048" fmla="*/ 3303308 w 3344645"/>
              <a:gd name="connsiteY1048" fmla="*/ 2337770 h 4881314"/>
              <a:gd name="connsiteX1049" fmla="*/ 3303308 w 3344645"/>
              <a:gd name="connsiteY1049" fmla="*/ 2397381 h 4881314"/>
              <a:gd name="connsiteX1050" fmla="*/ 3303308 w 3344645"/>
              <a:gd name="connsiteY1050" fmla="*/ 2444033 h 4881314"/>
              <a:gd name="connsiteX1051" fmla="*/ 3300602 w 3344645"/>
              <a:gd name="connsiteY1051" fmla="*/ 2526970 h 4881314"/>
              <a:gd name="connsiteX1052" fmla="*/ 3292487 w 3344645"/>
              <a:gd name="connsiteY1052" fmla="*/ 2581397 h 4881314"/>
              <a:gd name="connsiteX1053" fmla="*/ 3284370 w 3344645"/>
              <a:gd name="connsiteY1053" fmla="*/ 2635823 h 4881314"/>
              <a:gd name="connsiteX1054" fmla="*/ 3273549 w 3344645"/>
              <a:gd name="connsiteY1054" fmla="*/ 2695434 h 4881314"/>
              <a:gd name="connsiteX1055" fmla="*/ 3268138 w 3344645"/>
              <a:gd name="connsiteY1055" fmla="*/ 2726535 h 4881314"/>
              <a:gd name="connsiteX1056" fmla="*/ 3260023 w 3344645"/>
              <a:gd name="connsiteY1056" fmla="*/ 2765412 h 4881314"/>
              <a:gd name="connsiteX1057" fmla="*/ 3246494 w 3344645"/>
              <a:gd name="connsiteY1057" fmla="*/ 2806881 h 4881314"/>
              <a:gd name="connsiteX1058" fmla="*/ 3230261 w 3344645"/>
              <a:gd name="connsiteY1058" fmla="*/ 2861307 h 4881314"/>
              <a:gd name="connsiteX1059" fmla="*/ 3214029 w 3344645"/>
              <a:gd name="connsiteY1059" fmla="*/ 2920918 h 4881314"/>
              <a:gd name="connsiteX1060" fmla="*/ 3211323 w 3344645"/>
              <a:gd name="connsiteY1060" fmla="*/ 2918325 h 4881314"/>
              <a:gd name="connsiteX1061" fmla="*/ 3184270 w 3344645"/>
              <a:gd name="connsiteY1061" fmla="*/ 2998671 h 4881314"/>
              <a:gd name="connsiteX1062" fmla="*/ 3154511 w 3344645"/>
              <a:gd name="connsiteY1062" fmla="*/ 3071240 h 4881314"/>
              <a:gd name="connsiteX1063" fmla="*/ 3157572 w 3344645"/>
              <a:gd name="connsiteY1063" fmla="*/ 3067329 h 4881314"/>
              <a:gd name="connsiteX1064" fmla="*/ 3100403 w 3344645"/>
              <a:gd name="connsiteY1064" fmla="*/ 3187545 h 4881314"/>
              <a:gd name="connsiteX1065" fmla="*/ 3008418 w 3344645"/>
              <a:gd name="connsiteY1065" fmla="*/ 3335599 h 4881314"/>
              <a:gd name="connsiteX1066" fmla="*/ 2984071 w 3344645"/>
              <a:gd name="connsiteY1066" fmla="*/ 3371884 h 4881314"/>
              <a:gd name="connsiteX1067" fmla="*/ 2989684 w 3344645"/>
              <a:gd name="connsiteY1067" fmla="*/ 3366995 h 4881314"/>
              <a:gd name="connsiteX1068" fmla="*/ 2978659 w 3344645"/>
              <a:gd name="connsiteY1068" fmla="*/ 3382251 h 4881314"/>
              <a:gd name="connsiteX1069" fmla="*/ 2951604 w 3344645"/>
              <a:gd name="connsiteY1069" fmla="*/ 3418536 h 4881314"/>
              <a:gd name="connsiteX1070" fmla="*/ 2921845 w 3344645"/>
              <a:gd name="connsiteY1070" fmla="*/ 3457411 h 4881314"/>
              <a:gd name="connsiteX1071" fmla="*/ 2810925 w 3344645"/>
              <a:gd name="connsiteY1071" fmla="*/ 3574042 h 4881314"/>
              <a:gd name="connsiteX1072" fmla="*/ 2816334 w 3344645"/>
              <a:gd name="connsiteY1072" fmla="*/ 3576633 h 4881314"/>
              <a:gd name="connsiteX1073" fmla="*/ 2789281 w 3344645"/>
              <a:gd name="connsiteY1073" fmla="*/ 3602552 h 4881314"/>
              <a:gd name="connsiteX1074" fmla="*/ 2756816 w 3344645"/>
              <a:gd name="connsiteY1074" fmla="*/ 3633652 h 4881314"/>
              <a:gd name="connsiteX1075" fmla="*/ 2689181 w 3344645"/>
              <a:gd name="connsiteY1075" fmla="*/ 3685488 h 4881314"/>
              <a:gd name="connsiteX1076" fmla="*/ 2640482 w 3344645"/>
              <a:gd name="connsiteY1076" fmla="*/ 3724364 h 4881314"/>
              <a:gd name="connsiteX1077" fmla="*/ 2605311 w 3344645"/>
              <a:gd name="connsiteY1077" fmla="*/ 3750281 h 4881314"/>
              <a:gd name="connsiteX1078" fmla="*/ 2570141 w 3344645"/>
              <a:gd name="connsiteY1078" fmla="*/ 3771016 h 4881314"/>
              <a:gd name="connsiteX1079" fmla="*/ 2375353 w 3344645"/>
              <a:gd name="connsiteY1079" fmla="*/ 3879869 h 4881314"/>
              <a:gd name="connsiteX1080" fmla="*/ 2340183 w 3344645"/>
              <a:gd name="connsiteY1080" fmla="*/ 3892828 h 4881314"/>
              <a:gd name="connsiteX1081" fmla="*/ 2305012 w 3344645"/>
              <a:gd name="connsiteY1081" fmla="*/ 3905786 h 4881314"/>
              <a:gd name="connsiteX1082" fmla="*/ 2288780 w 3344645"/>
              <a:gd name="connsiteY1082" fmla="*/ 3910970 h 4881314"/>
              <a:gd name="connsiteX1083" fmla="*/ 2269842 w 3344645"/>
              <a:gd name="connsiteY1083" fmla="*/ 3916154 h 4881314"/>
              <a:gd name="connsiteX1084" fmla="*/ 2234672 w 3344645"/>
              <a:gd name="connsiteY1084" fmla="*/ 3926522 h 4881314"/>
              <a:gd name="connsiteX1085" fmla="*/ 2135476 w 3344645"/>
              <a:gd name="connsiteY1085" fmla="*/ 3940344 h 4881314"/>
              <a:gd name="connsiteX1086" fmla="*/ 2153508 w 3344645"/>
              <a:gd name="connsiteY1086" fmla="*/ 3936889 h 4881314"/>
              <a:gd name="connsiteX1087" fmla="*/ 2210322 w 3344645"/>
              <a:gd name="connsiteY1087" fmla="*/ 3926522 h 4881314"/>
              <a:gd name="connsiteX1088" fmla="*/ 2261725 w 3344645"/>
              <a:gd name="connsiteY1088" fmla="*/ 3913563 h 4881314"/>
              <a:gd name="connsiteX1089" fmla="*/ 2286074 w 3344645"/>
              <a:gd name="connsiteY1089" fmla="*/ 3908379 h 4881314"/>
              <a:gd name="connsiteX1090" fmla="*/ 2307716 w 3344645"/>
              <a:gd name="connsiteY1090" fmla="*/ 3898012 h 4881314"/>
              <a:gd name="connsiteX1091" fmla="*/ 2342886 w 3344645"/>
              <a:gd name="connsiteY1091" fmla="*/ 3885053 h 4881314"/>
              <a:gd name="connsiteX1092" fmla="*/ 2396995 w 3344645"/>
              <a:gd name="connsiteY1092" fmla="*/ 3861727 h 4881314"/>
              <a:gd name="connsiteX1093" fmla="*/ 2437577 w 3344645"/>
              <a:gd name="connsiteY1093" fmla="*/ 3843585 h 4881314"/>
              <a:gd name="connsiteX1094" fmla="*/ 2516032 w 3344645"/>
              <a:gd name="connsiteY1094" fmla="*/ 3802117 h 4881314"/>
              <a:gd name="connsiteX1095" fmla="*/ 2567438 w 3344645"/>
              <a:gd name="connsiteY1095" fmla="*/ 3765832 h 4881314"/>
              <a:gd name="connsiteX1096" fmla="*/ 2610723 w 3344645"/>
              <a:gd name="connsiteY1096" fmla="*/ 3737322 h 4881314"/>
              <a:gd name="connsiteX1097" fmla="*/ 2654011 w 3344645"/>
              <a:gd name="connsiteY1097" fmla="*/ 3706221 h 4881314"/>
              <a:gd name="connsiteX1098" fmla="*/ 2618840 w 3344645"/>
              <a:gd name="connsiteY1098" fmla="*/ 3732138 h 4881314"/>
              <a:gd name="connsiteX1099" fmla="*/ 2583670 w 3344645"/>
              <a:gd name="connsiteY1099" fmla="*/ 3752874 h 4881314"/>
              <a:gd name="connsiteX1100" fmla="*/ 2570141 w 3344645"/>
              <a:gd name="connsiteY1100" fmla="*/ 3763241 h 4881314"/>
              <a:gd name="connsiteX1101" fmla="*/ 2553909 w 3344645"/>
              <a:gd name="connsiteY1101" fmla="*/ 3771016 h 4881314"/>
              <a:gd name="connsiteX1102" fmla="*/ 2524150 w 3344645"/>
              <a:gd name="connsiteY1102" fmla="*/ 3791749 h 4881314"/>
              <a:gd name="connsiteX1103" fmla="*/ 2459221 w 3344645"/>
              <a:gd name="connsiteY1103" fmla="*/ 3825443 h 4881314"/>
              <a:gd name="connsiteX1104" fmla="*/ 2394289 w 3344645"/>
              <a:gd name="connsiteY1104" fmla="*/ 3853953 h 4881314"/>
              <a:gd name="connsiteX1105" fmla="*/ 2337477 w 3344645"/>
              <a:gd name="connsiteY1105" fmla="*/ 3874686 h 4881314"/>
              <a:gd name="connsiteX1106" fmla="*/ 2383468 w 3344645"/>
              <a:gd name="connsiteY1106" fmla="*/ 3856543 h 4881314"/>
              <a:gd name="connsiteX1107" fmla="*/ 2396995 w 3344645"/>
              <a:gd name="connsiteY1107" fmla="*/ 3851360 h 4881314"/>
              <a:gd name="connsiteX1108" fmla="*/ 2415933 w 3344645"/>
              <a:gd name="connsiteY1108" fmla="*/ 3840994 h 4881314"/>
              <a:gd name="connsiteX1109" fmla="*/ 2448397 w 3344645"/>
              <a:gd name="connsiteY1109" fmla="*/ 3825443 h 4881314"/>
              <a:gd name="connsiteX1110" fmla="*/ 2470041 w 3344645"/>
              <a:gd name="connsiteY1110" fmla="*/ 3809891 h 4881314"/>
              <a:gd name="connsiteX1111" fmla="*/ 2437577 w 3344645"/>
              <a:gd name="connsiteY1111" fmla="*/ 3828033 h 4881314"/>
              <a:gd name="connsiteX1112" fmla="*/ 2396995 w 3344645"/>
              <a:gd name="connsiteY1112" fmla="*/ 3848769 h 4881314"/>
              <a:gd name="connsiteX1113" fmla="*/ 2356415 w 3344645"/>
              <a:gd name="connsiteY1113" fmla="*/ 3861727 h 4881314"/>
              <a:gd name="connsiteX1114" fmla="*/ 2391586 w 3344645"/>
              <a:gd name="connsiteY1114" fmla="*/ 3846178 h 4881314"/>
              <a:gd name="connsiteX1115" fmla="*/ 2415933 w 3344645"/>
              <a:gd name="connsiteY1115" fmla="*/ 3835810 h 4881314"/>
              <a:gd name="connsiteX1116" fmla="*/ 2442988 w 3344645"/>
              <a:gd name="connsiteY1116" fmla="*/ 3822852 h 4881314"/>
              <a:gd name="connsiteX1117" fmla="*/ 2488979 w 3344645"/>
              <a:gd name="connsiteY1117" fmla="*/ 3796933 h 4881314"/>
              <a:gd name="connsiteX1118" fmla="*/ 2510623 w 3344645"/>
              <a:gd name="connsiteY1118" fmla="*/ 3778790 h 4881314"/>
              <a:gd name="connsiteX1119" fmla="*/ 2564732 w 3344645"/>
              <a:gd name="connsiteY1119" fmla="*/ 3745099 h 4881314"/>
              <a:gd name="connsiteX1120" fmla="*/ 2605311 w 3344645"/>
              <a:gd name="connsiteY1120" fmla="*/ 3713996 h 4881314"/>
              <a:gd name="connsiteX1121" fmla="*/ 2586373 w 3344645"/>
              <a:gd name="connsiteY1121" fmla="*/ 3724364 h 4881314"/>
              <a:gd name="connsiteX1122" fmla="*/ 2645893 w 3344645"/>
              <a:gd name="connsiteY1122" fmla="*/ 3680305 h 4881314"/>
              <a:gd name="connsiteX1123" fmla="*/ 2667537 w 3344645"/>
              <a:gd name="connsiteY1123" fmla="*/ 3662162 h 4881314"/>
              <a:gd name="connsiteX1124" fmla="*/ 2683770 w 3344645"/>
              <a:gd name="connsiteY1124" fmla="*/ 3644020 h 4881314"/>
              <a:gd name="connsiteX1125" fmla="*/ 2718940 w 3344645"/>
              <a:gd name="connsiteY1125" fmla="*/ 3612917 h 4881314"/>
              <a:gd name="connsiteX1126" fmla="*/ 2754110 w 3344645"/>
              <a:gd name="connsiteY1126" fmla="*/ 3576633 h 4881314"/>
              <a:gd name="connsiteX1127" fmla="*/ 2737878 w 3344645"/>
              <a:gd name="connsiteY1127" fmla="*/ 3587000 h 4881314"/>
              <a:gd name="connsiteX1128" fmla="*/ 2518738 w 3344645"/>
              <a:gd name="connsiteY1128" fmla="*/ 3768425 h 4881314"/>
              <a:gd name="connsiteX1129" fmla="*/ 2472747 w 3344645"/>
              <a:gd name="connsiteY1129" fmla="*/ 3794342 h 4881314"/>
              <a:gd name="connsiteX1130" fmla="*/ 2448397 w 3344645"/>
              <a:gd name="connsiteY1130" fmla="*/ 3804710 h 4881314"/>
              <a:gd name="connsiteX1131" fmla="*/ 2407818 w 3344645"/>
              <a:gd name="connsiteY1131" fmla="*/ 3825443 h 4881314"/>
              <a:gd name="connsiteX1132" fmla="*/ 2442988 w 3344645"/>
              <a:gd name="connsiteY1132" fmla="*/ 3807300 h 4881314"/>
              <a:gd name="connsiteX1133" fmla="*/ 2475453 w 3344645"/>
              <a:gd name="connsiteY1133" fmla="*/ 3786567 h 4881314"/>
              <a:gd name="connsiteX1134" fmla="*/ 2502506 w 3344645"/>
              <a:gd name="connsiteY1134" fmla="*/ 3771016 h 4881314"/>
              <a:gd name="connsiteX1135" fmla="*/ 2532267 w 3344645"/>
              <a:gd name="connsiteY1135" fmla="*/ 3750281 h 4881314"/>
              <a:gd name="connsiteX1136" fmla="*/ 2497097 w 3344645"/>
              <a:gd name="connsiteY1136" fmla="*/ 3771016 h 4881314"/>
              <a:gd name="connsiteX1137" fmla="*/ 2645893 w 3344645"/>
              <a:gd name="connsiteY1137" fmla="*/ 3659569 h 4881314"/>
              <a:gd name="connsiteX1138" fmla="*/ 2783869 w 3344645"/>
              <a:gd name="connsiteY1138" fmla="*/ 3524799 h 4881314"/>
              <a:gd name="connsiteX1139" fmla="*/ 2967836 w 3344645"/>
              <a:gd name="connsiteY1139" fmla="*/ 3265621 h 4881314"/>
              <a:gd name="connsiteX1140" fmla="*/ 2924551 w 3344645"/>
              <a:gd name="connsiteY1140" fmla="*/ 3335599 h 4881314"/>
              <a:gd name="connsiteX1141" fmla="*/ 2883969 w 3344645"/>
              <a:gd name="connsiteY1141" fmla="*/ 3395210 h 4881314"/>
              <a:gd name="connsiteX1142" fmla="*/ 2843389 w 3344645"/>
              <a:gd name="connsiteY1142" fmla="*/ 3444453 h 4881314"/>
              <a:gd name="connsiteX1143" fmla="*/ 2802807 w 3344645"/>
              <a:gd name="connsiteY1143" fmla="*/ 3493698 h 4881314"/>
              <a:gd name="connsiteX1144" fmla="*/ 2759520 w 3344645"/>
              <a:gd name="connsiteY1144" fmla="*/ 3540348 h 4881314"/>
              <a:gd name="connsiteX1145" fmla="*/ 2708117 w 3344645"/>
              <a:gd name="connsiteY1145" fmla="*/ 3589593 h 4881314"/>
              <a:gd name="connsiteX1146" fmla="*/ 2645893 w 3344645"/>
              <a:gd name="connsiteY1146" fmla="*/ 3644020 h 4881314"/>
              <a:gd name="connsiteX1147" fmla="*/ 2570141 w 3344645"/>
              <a:gd name="connsiteY1147" fmla="*/ 3701038 h 4881314"/>
              <a:gd name="connsiteX1148" fmla="*/ 2748699 w 3344645"/>
              <a:gd name="connsiteY1148" fmla="*/ 3537757 h 4881314"/>
              <a:gd name="connsiteX1149" fmla="*/ 2802807 w 3344645"/>
              <a:gd name="connsiteY1149" fmla="*/ 3472963 h 4881314"/>
              <a:gd name="connsiteX1150" fmla="*/ 2305012 w 3344645"/>
              <a:gd name="connsiteY1150" fmla="*/ 3822852 h 4881314"/>
              <a:gd name="connsiteX1151" fmla="*/ 2275251 w 3344645"/>
              <a:gd name="connsiteY1151" fmla="*/ 3848769 h 4881314"/>
              <a:gd name="connsiteX1152" fmla="*/ 2202205 w 3344645"/>
              <a:gd name="connsiteY1152" fmla="*/ 3900605 h 4881314"/>
              <a:gd name="connsiteX1153" fmla="*/ 2294189 w 3344645"/>
              <a:gd name="connsiteY1153" fmla="*/ 3825443 h 4881314"/>
              <a:gd name="connsiteX1154" fmla="*/ 2064229 w 3344645"/>
              <a:gd name="connsiteY1154" fmla="*/ 3869502 h 4881314"/>
              <a:gd name="connsiteX1155" fmla="*/ 2556614 w 3344645"/>
              <a:gd name="connsiteY1155" fmla="*/ 2905367 h 4881314"/>
              <a:gd name="connsiteX1156" fmla="*/ 2248198 w 3344645"/>
              <a:gd name="connsiteY1156" fmla="*/ 3177503 h 4881314"/>
              <a:gd name="connsiteX1157" fmla="*/ 2204910 w 3344645"/>
              <a:gd name="connsiteY1157" fmla="*/ 3195645 h 4881314"/>
              <a:gd name="connsiteX1158" fmla="*/ 2240081 w 3344645"/>
              <a:gd name="connsiteY1158" fmla="*/ 3182687 h 4881314"/>
              <a:gd name="connsiteX1159" fmla="*/ 2296895 w 3344645"/>
              <a:gd name="connsiteY1159" fmla="*/ 3154177 h 4881314"/>
              <a:gd name="connsiteX1160" fmla="*/ 2367236 w 3344645"/>
              <a:gd name="connsiteY1160" fmla="*/ 3115299 h 4881314"/>
              <a:gd name="connsiteX1161" fmla="*/ 2332065 w 3344645"/>
              <a:gd name="connsiteY1161" fmla="*/ 3138625 h 4881314"/>
              <a:gd name="connsiteX1162" fmla="*/ 2261725 w 3344645"/>
              <a:gd name="connsiteY1162" fmla="*/ 3177503 h 4881314"/>
              <a:gd name="connsiteX1163" fmla="*/ 2261841 w 3344645"/>
              <a:gd name="connsiteY1163" fmla="*/ 3177832 h 4881314"/>
              <a:gd name="connsiteX1164" fmla="*/ 2188678 w 3344645"/>
              <a:gd name="connsiteY1164" fmla="*/ 3208603 h 4881314"/>
              <a:gd name="connsiteX1165" fmla="*/ 2158919 w 3344645"/>
              <a:gd name="connsiteY1165" fmla="*/ 3216378 h 4881314"/>
              <a:gd name="connsiteX1166" fmla="*/ 2153508 w 3344645"/>
              <a:gd name="connsiteY1166" fmla="*/ 3221562 h 4881314"/>
              <a:gd name="connsiteX1167" fmla="*/ 2177857 w 3344645"/>
              <a:gd name="connsiteY1167" fmla="*/ 3216378 h 4881314"/>
              <a:gd name="connsiteX1168" fmla="*/ 2205538 w 3344645"/>
              <a:gd name="connsiteY1168" fmla="*/ 3208003 h 4881314"/>
              <a:gd name="connsiteX1169" fmla="*/ 2169740 w 3344645"/>
              <a:gd name="connsiteY1169" fmla="*/ 3221562 h 4881314"/>
              <a:gd name="connsiteX1170" fmla="*/ 2234672 w 3344645"/>
              <a:gd name="connsiteY1170" fmla="*/ 3203420 h 4881314"/>
              <a:gd name="connsiteX1171" fmla="*/ 2323948 w 3344645"/>
              <a:gd name="connsiteY1171" fmla="*/ 3159360 h 4881314"/>
              <a:gd name="connsiteX1172" fmla="*/ 2283369 w 3344645"/>
              <a:gd name="connsiteY1172" fmla="*/ 3172319 h 4881314"/>
              <a:gd name="connsiteX1173" fmla="*/ 2323948 w 3344645"/>
              <a:gd name="connsiteY1173" fmla="*/ 3154177 h 4881314"/>
              <a:gd name="connsiteX1174" fmla="*/ 2388880 w 3344645"/>
              <a:gd name="connsiteY1174" fmla="*/ 3112708 h 4881314"/>
              <a:gd name="connsiteX1175" fmla="*/ 2402406 w 3344645"/>
              <a:gd name="connsiteY1175" fmla="*/ 3099750 h 4881314"/>
              <a:gd name="connsiteX1176" fmla="*/ 2440282 w 3344645"/>
              <a:gd name="connsiteY1176" fmla="*/ 3071240 h 4881314"/>
              <a:gd name="connsiteX1177" fmla="*/ 2453809 w 3344645"/>
              <a:gd name="connsiteY1177" fmla="*/ 3060872 h 4881314"/>
              <a:gd name="connsiteX1178" fmla="*/ 2478159 w 3344645"/>
              <a:gd name="connsiteY1178" fmla="*/ 3040139 h 4881314"/>
              <a:gd name="connsiteX1179" fmla="*/ 2518738 w 3344645"/>
              <a:gd name="connsiteY1179" fmla="*/ 2985712 h 4881314"/>
              <a:gd name="connsiteX1180" fmla="*/ 2529561 w 3344645"/>
              <a:gd name="connsiteY1180" fmla="*/ 2964977 h 4881314"/>
              <a:gd name="connsiteX1181" fmla="*/ 2530913 w 3344645"/>
              <a:gd name="connsiteY1181" fmla="*/ 2963682 h 4881314"/>
              <a:gd name="connsiteX1182" fmla="*/ 2529561 w 3344645"/>
              <a:gd name="connsiteY1182" fmla="*/ 2967570 h 4881314"/>
              <a:gd name="connsiteX1183" fmla="*/ 2525232 w 3344645"/>
              <a:gd name="connsiteY1183" fmla="*/ 2977936 h 4881314"/>
              <a:gd name="connsiteX1184" fmla="*/ 2524150 w 3344645"/>
              <a:gd name="connsiteY1184" fmla="*/ 2977936 h 4881314"/>
              <a:gd name="connsiteX1185" fmla="*/ 2524150 w 3344645"/>
              <a:gd name="connsiteY1185" fmla="*/ 2980529 h 4881314"/>
              <a:gd name="connsiteX1186" fmla="*/ 2507918 w 3344645"/>
              <a:gd name="connsiteY1186" fmla="*/ 3006445 h 4881314"/>
              <a:gd name="connsiteX1187" fmla="*/ 2475453 w 3344645"/>
              <a:gd name="connsiteY1187" fmla="*/ 3045323 h 4881314"/>
              <a:gd name="connsiteX1188" fmla="*/ 2405112 w 3344645"/>
              <a:gd name="connsiteY1188" fmla="*/ 3110115 h 4881314"/>
              <a:gd name="connsiteX1189" fmla="*/ 2475453 w 3344645"/>
              <a:gd name="connsiteY1189" fmla="*/ 3047914 h 4881314"/>
              <a:gd name="connsiteX1190" fmla="*/ 2501493 w 3344645"/>
              <a:gd name="connsiteY1190" fmla="*/ 3018431 h 4881314"/>
              <a:gd name="connsiteX1191" fmla="*/ 2501346 w 3344645"/>
              <a:gd name="connsiteY1191" fmla="*/ 3018663 h 4881314"/>
              <a:gd name="connsiteX1192" fmla="*/ 2491685 w 3344645"/>
              <a:gd name="connsiteY1192" fmla="*/ 3029772 h 4881314"/>
              <a:gd name="connsiteX1193" fmla="*/ 2472747 w 3344645"/>
              <a:gd name="connsiteY1193" fmla="*/ 3053098 h 4881314"/>
              <a:gd name="connsiteX1194" fmla="*/ 2472747 w 3344645"/>
              <a:gd name="connsiteY1194" fmla="*/ 3055688 h 4881314"/>
              <a:gd name="connsiteX1195" fmla="*/ 2494391 w 3344645"/>
              <a:gd name="connsiteY1195" fmla="*/ 3029772 h 4881314"/>
              <a:gd name="connsiteX1196" fmla="*/ 2501346 w 3344645"/>
              <a:gd name="connsiteY1196" fmla="*/ 3018663 h 4881314"/>
              <a:gd name="connsiteX1197" fmla="*/ 2505212 w 3344645"/>
              <a:gd name="connsiteY1197" fmla="*/ 3014220 h 4881314"/>
              <a:gd name="connsiteX1198" fmla="*/ 2501493 w 3344645"/>
              <a:gd name="connsiteY1198" fmla="*/ 3018431 h 4881314"/>
              <a:gd name="connsiteX1199" fmla="*/ 2510623 w 3344645"/>
              <a:gd name="connsiteY1199" fmla="*/ 3003855 h 4881314"/>
              <a:gd name="connsiteX1200" fmla="*/ 2518738 w 3344645"/>
              <a:gd name="connsiteY1200" fmla="*/ 2993487 h 4881314"/>
              <a:gd name="connsiteX1201" fmla="*/ 2524150 w 3344645"/>
              <a:gd name="connsiteY1201" fmla="*/ 2983119 h 4881314"/>
              <a:gd name="connsiteX1202" fmla="*/ 2524150 w 3344645"/>
              <a:gd name="connsiteY1202" fmla="*/ 2980529 h 4881314"/>
              <a:gd name="connsiteX1203" fmla="*/ 2525232 w 3344645"/>
              <a:gd name="connsiteY1203" fmla="*/ 2977936 h 4881314"/>
              <a:gd name="connsiteX1204" fmla="*/ 2526856 w 3344645"/>
              <a:gd name="connsiteY1204" fmla="*/ 2977936 h 4881314"/>
              <a:gd name="connsiteX1205" fmla="*/ 2526856 w 3344645"/>
              <a:gd name="connsiteY1205" fmla="*/ 2988303 h 4881314"/>
              <a:gd name="connsiteX1206" fmla="*/ 2529561 w 3344645"/>
              <a:gd name="connsiteY1206" fmla="*/ 3091973 h 4881314"/>
              <a:gd name="connsiteX1207" fmla="*/ 2526856 w 3344645"/>
              <a:gd name="connsiteY1207" fmla="*/ 3120483 h 4881314"/>
              <a:gd name="connsiteX1208" fmla="*/ 2524150 w 3344645"/>
              <a:gd name="connsiteY1208" fmla="*/ 3151584 h 4881314"/>
              <a:gd name="connsiteX1209" fmla="*/ 2518738 w 3344645"/>
              <a:gd name="connsiteY1209" fmla="*/ 3180094 h 4881314"/>
              <a:gd name="connsiteX1210" fmla="*/ 2516032 w 3344645"/>
              <a:gd name="connsiteY1210" fmla="*/ 3195645 h 4881314"/>
              <a:gd name="connsiteX1211" fmla="*/ 2510623 w 3344645"/>
              <a:gd name="connsiteY1211" fmla="*/ 3213787 h 4881314"/>
              <a:gd name="connsiteX1212" fmla="*/ 2472747 w 3344645"/>
              <a:gd name="connsiteY1212" fmla="*/ 3335599 h 4881314"/>
              <a:gd name="connsiteX1213" fmla="*/ 2456515 w 3344645"/>
              <a:gd name="connsiteY1213" fmla="*/ 3390026 h 4881314"/>
              <a:gd name="connsiteX1214" fmla="*/ 2442988 w 3344645"/>
              <a:gd name="connsiteY1214" fmla="*/ 3418536 h 4881314"/>
              <a:gd name="connsiteX1215" fmla="*/ 2426756 w 3344645"/>
              <a:gd name="connsiteY1215" fmla="*/ 3449637 h 4881314"/>
              <a:gd name="connsiteX1216" fmla="*/ 2407818 w 3344645"/>
              <a:gd name="connsiteY1216" fmla="*/ 3493698 h 4881314"/>
              <a:gd name="connsiteX1217" fmla="*/ 2353709 w 3344645"/>
              <a:gd name="connsiteY1217" fmla="*/ 3584409 h 4881314"/>
              <a:gd name="connsiteX1218" fmla="*/ 2277971 w 3344645"/>
              <a:gd name="connsiteY1218" fmla="*/ 3681904 h 4881314"/>
              <a:gd name="connsiteX1219" fmla="*/ 2296895 w 3344645"/>
              <a:gd name="connsiteY1219" fmla="*/ 3656978 h 4881314"/>
              <a:gd name="connsiteX1220" fmla="*/ 2356415 w 3344645"/>
              <a:gd name="connsiteY1220" fmla="*/ 3574042 h 4881314"/>
              <a:gd name="connsiteX1221" fmla="*/ 2290470 w 3344645"/>
              <a:gd name="connsiteY1221" fmla="*/ 3657626 h 4881314"/>
              <a:gd name="connsiteX1222" fmla="*/ 2237666 w 3344645"/>
              <a:gd name="connsiteY1222" fmla="*/ 3715257 h 4881314"/>
              <a:gd name="connsiteX1223" fmla="*/ 2296895 w 3344645"/>
              <a:gd name="connsiteY1223" fmla="*/ 3649204 h 4881314"/>
              <a:gd name="connsiteX1224" fmla="*/ 2256313 w 3344645"/>
              <a:gd name="connsiteY1224" fmla="*/ 3688079 h 4881314"/>
              <a:gd name="connsiteX1225" fmla="*/ 2329360 w 3344645"/>
              <a:gd name="connsiteY1225" fmla="*/ 3597368 h 4881314"/>
              <a:gd name="connsiteX1226" fmla="*/ 2364530 w 3344645"/>
              <a:gd name="connsiteY1226" fmla="*/ 3535164 h 4881314"/>
              <a:gd name="connsiteX1227" fmla="*/ 2369942 w 3344645"/>
              <a:gd name="connsiteY1227" fmla="*/ 3537757 h 4881314"/>
              <a:gd name="connsiteX1228" fmla="*/ 2432165 w 3344645"/>
              <a:gd name="connsiteY1228" fmla="*/ 3415945 h 4881314"/>
              <a:gd name="connsiteX1229" fmla="*/ 2486274 w 3344645"/>
              <a:gd name="connsiteY1229" fmla="*/ 3281172 h 4881314"/>
              <a:gd name="connsiteX1230" fmla="*/ 2472747 w 3344645"/>
              <a:gd name="connsiteY1230" fmla="*/ 3314866 h 4881314"/>
              <a:gd name="connsiteX1231" fmla="*/ 2464630 w 3344645"/>
              <a:gd name="connsiteY1231" fmla="*/ 3333008 h 4881314"/>
              <a:gd name="connsiteX1232" fmla="*/ 2497097 w 3344645"/>
              <a:gd name="connsiteY1232" fmla="*/ 3218971 h 4881314"/>
              <a:gd name="connsiteX1233" fmla="*/ 2502506 w 3344645"/>
              <a:gd name="connsiteY1233" fmla="*/ 3190461 h 4881314"/>
              <a:gd name="connsiteX1234" fmla="*/ 2505212 w 3344645"/>
              <a:gd name="connsiteY1234" fmla="*/ 3177503 h 4881314"/>
              <a:gd name="connsiteX1235" fmla="*/ 2505212 w 3344645"/>
              <a:gd name="connsiteY1235" fmla="*/ 3159360 h 4881314"/>
              <a:gd name="connsiteX1236" fmla="*/ 2510623 w 3344645"/>
              <a:gd name="connsiteY1236" fmla="*/ 3102341 h 4881314"/>
              <a:gd name="connsiteX1237" fmla="*/ 2513329 w 3344645"/>
              <a:gd name="connsiteY1237" fmla="*/ 3081608 h 4881314"/>
              <a:gd name="connsiteX1238" fmla="*/ 2516032 w 3344645"/>
              <a:gd name="connsiteY1238" fmla="*/ 3050505 h 4881314"/>
              <a:gd name="connsiteX1239" fmla="*/ 2507918 w 3344645"/>
              <a:gd name="connsiteY1239" fmla="*/ 3040139 h 4881314"/>
              <a:gd name="connsiteX1240" fmla="*/ 2507918 w 3344645"/>
              <a:gd name="connsiteY1240" fmla="*/ 3032362 h 4881314"/>
              <a:gd name="connsiteX1241" fmla="*/ 2507918 w 3344645"/>
              <a:gd name="connsiteY1241" fmla="*/ 3027181 h 4881314"/>
              <a:gd name="connsiteX1242" fmla="*/ 2505212 w 3344645"/>
              <a:gd name="connsiteY1242" fmla="*/ 3024588 h 4881314"/>
              <a:gd name="connsiteX1243" fmla="*/ 2505212 w 3344645"/>
              <a:gd name="connsiteY1243" fmla="*/ 3027181 h 4881314"/>
              <a:gd name="connsiteX1244" fmla="*/ 2486274 w 3344645"/>
              <a:gd name="connsiteY1244" fmla="*/ 3058282 h 4881314"/>
              <a:gd name="connsiteX1245" fmla="*/ 2483568 w 3344645"/>
              <a:gd name="connsiteY1245" fmla="*/ 3068647 h 4881314"/>
              <a:gd name="connsiteX1246" fmla="*/ 2480862 w 3344645"/>
              <a:gd name="connsiteY1246" fmla="*/ 3076424 h 4881314"/>
              <a:gd name="connsiteX1247" fmla="*/ 2486274 w 3344645"/>
              <a:gd name="connsiteY1247" fmla="*/ 3066056 h 4881314"/>
              <a:gd name="connsiteX1248" fmla="*/ 2486274 w 3344645"/>
              <a:gd name="connsiteY1248" fmla="*/ 3068647 h 4881314"/>
              <a:gd name="connsiteX1249" fmla="*/ 2491685 w 3344645"/>
              <a:gd name="connsiteY1249" fmla="*/ 3058282 h 4881314"/>
              <a:gd name="connsiteX1250" fmla="*/ 2494391 w 3344645"/>
              <a:gd name="connsiteY1250" fmla="*/ 3055688 h 4881314"/>
              <a:gd name="connsiteX1251" fmla="*/ 2494391 w 3344645"/>
              <a:gd name="connsiteY1251" fmla="*/ 3058282 h 4881314"/>
              <a:gd name="connsiteX1252" fmla="*/ 2497097 w 3344645"/>
              <a:gd name="connsiteY1252" fmla="*/ 3066056 h 4881314"/>
              <a:gd name="connsiteX1253" fmla="*/ 2499800 w 3344645"/>
              <a:gd name="connsiteY1253" fmla="*/ 3089382 h 4881314"/>
              <a:gd name="connsiteX1254" fmla="*/ 2491685 w 3344645"/>
              <a:gd name="connsiteY1254" fmla="*/ 3154177 h 4881314"/>
              <a:gd name="connsiteX1255" fmla="*/ 2491685 w 3344645"/>
              <a:gd name="connsiteY1255" fmla="*/ 3081608 h 4881314"/>
              <a:gd name="connsiteX1256" fmla="*/ 2491685 w 3344645"/>
              <a:gd name="connsiteY1256" fmla="*/ 3071240 h 4881314"/>
              <a:gd name="connsiteX1257" fmla="*/ 2491685 w 3344645"/>
              <a:gd name="connsiteY1257" fmla="*/ 3066056 h 4881314"/>
              <a:gd name="connsiteX1258" fmla="*/ 2491685 w 3344645"/>
              <a:gd name="connsiteY1258" fmla="*/ 3063465 h 4881314"/>
              <a:gd name="connsiteX1259" fmla="*/ 2488979 w 3344645"/>
              <a:gd name="connsiteY1259" fmla="*/ 3063465 h 4881314"/>
              <a:gd name="connsiteX1260" fmla="*/ 2483568 w 3344645"/>
              <a:gd name="connsiteY1260" fmla="*/ 3079015 h 4881314"/>
              <a:gd name="connsiteX1261" fmla="*/ 2469502 w 3344645"/>
              <a:gd name="connsiteY1261" fmla="*/ 3095486 h 4881314"/>
              <a:gd name="connsiteX1262" fmla="*/ 2473424 w 3344645"/>
              <a:gd name="connsiteY1262" fmla="*/ 3087762 h 4881314"/>
              <a:gd name="connsiteX1263" fmla="*/ 2475453 w 3344645"/>
              <a:gd name="connsiteY1263" fmla="*/ 3081608 h 4881314"/>
              <a:gd name="connsiteX1264" fmla="*/ 2464630 w 3344645"/>
              <a:gd name="connsiteY1264" fmla="*/ 3094566 h 4881314"/>
              <a:gd name="connsiteX1265" fmla="*/ 2456515 w 3344645"/>
              <a:gd name="connsiteY1265" fmla="*/ 3099750 h 4881314"/>
              <a:gd name="connsiteX1266" fmla="*/ 2464630 w 3344645"/>
              <a:gd name="connsiteY1266" fmla="*/ 3091973 h 4881314"/>
              <a:gd name="connsiteX1267" fmla="*/ 2478159 w 3344645"/>
              <a:gd name="connsiteY1267" fmla="*/ 3073831 h 4881314"/>
              <a:gd name="connsiteX1268" fmla="*/ 2467336 w 3344645"/>
              <a:gd name="connsiteY1268" fmla="*/ 3084198 h 4881314"/>
              <a:gd name="connsiteX1269" fmla="*/ 2480862 w 3344645"/>
              <a:gd name="connsiteY1269" fmla="*/ 3066056 h 4881314"/>
              <a:gd name="connsiteX1270" fmla="*/ 2467336 w 3344645"/>
              <a:gd name="connsiteY1270" fmla="*/ 3079015 h 4881314"/>
              <a:gd name="connsiteX1271" fmla="*/ 2424050 w 3344645"/>
              <a:gd name="connsiteY1271" fmla="*/ 3117892 h 4881314"/>
              <a:gd name="connsiteX1272" fmla="*/ 2407818 w 3344645"/>
              <a:gd name="connsiteY1272" fmla="*/ 3133441 h 4881314"/>
              <a:gd name="connsiteX1273" fmla="*/ 2405112 w 3344645"/>
              <a:gd name="connsiteY1273" fmla="*/ 3136034 h 4881314"/>
              <a:gd name="connsiteX1274" fmla="*/ 2402406 w 3344645"/>
              <a:gd name="connsiteY1274" fmla="*/ 3136034 h 4881314"/>
              <a:gd name="connsiteX1275" fmla="*/ 2394289 w 3344645"/>
              <a:gd name="connsiteY1275" fmla="*/ 3143809 h 4881314"/>
              <a:gd name="connsiteX1276" fmla="*/ 2378057 w 3344645"/>
              <a:gd name="connsiteY1276" fmla="*/ 3154177 h 4881314"/>
              <a:gd name="connsiteX1277" fmla="*/ 2305012 w 3344645"/>
              <a:gd name="connsiteY1277" fmla="*/ 3195645 h 4881314"/>
              <a:gd name="connsiteX1278" fmla="*/ 2221143 w 3344645"/>
              <a:gd name="connsiteY1278" fmla="*/ 3231930 h 4881314"/>
              <a:gd name="connsiteX1279" fmla="*/ 2172446 w 3344645"/>
              <a:gd name="connsiteY1279" fmla="*/ 3244888 h 4881314"/>
              <a:gd name="connsiteX1280" fmla="*/ 2158919 w 3344645"/>
              <a:gd name="connsiteY1280" fmla="*/ 3244888 h 4881314"/>
              <a:gd name="connsiteX1281" fmla="*/ 2150802 w 3344645"/>
              <a:gd name="connsiteY1281" fmla="*/ 3247479 h 4881314"/>
              <a:gd name="connsiteX1282" fmla="*/ 2142687 w 3344645"/>
              <a:gd name="connsiteY1282" fmla="*/ 3247479 h 4881314"/>
              <a:gd name="connsiteX1283" fmla="*/ 2107516 w 3344645"/>
              <a:gd name="connsiteY1283" fmla="*/ 3242297 h 4881314"/>
              <a:gd name="connsiteX1284" fmla="*/ 2053408 w 3344645"/>
              <a:gd name="connsiteY1284" fmla="*/ 3226746 h 4881314"/>
              <a:gd name="connsiteX1285" fmla="*/ 2085873 w 3344645"/>
              <a:gd name="connsiteY1285" fmla="*/ 3180094 h 4881314"/>
              <a:gd name="connsiteX1286" fmla="*/ 2121043 w 3344645"/>
              <a:gd name="connsiteY1286" fmla="*/ 3120483 h 4881314"/>
              <a:gd name="connsiteX1287" fmla="*/ 2161625 w 3344645"/>
              <a:gd name="connsiteY1287" fmla="*/ 3058282 h 4881314"/>
              <a:gd name="connsiteX1288" fmla="*/ 2134570 w 3344645"/>
              <a:gd name="connsiteY1288" fmla="*/ 3110115 h 4881314"/>
              <a:gd name="connsiteX1289" fmla="*/ 2099399 w 3344645"/>
              <a:gd name="connsiteY1289" fmla="*/ 3172319 h 4881314"/>
              <a:gd name="connsiteX1290" fmla="*/ 2142687 w 3344645"/>
              <a:gd name="connsiteY1290" fmla="*/ 3104934 h 4881314"/>
              <a:gd name="connsiteX1291" fmla="*/ 2196795 w 3344645"/>
              <a:gd name="connsiteY1291" fmla="*/ 2990894 h 4881314"/>
              <a:gd name="connsiteX1292" fmla="*/ 2185972 w 3344645"/>
              <a:gd name="connsiteY1292" fmla="*/ 3006445 h 4881314"/>
              <a:gd name="connsiteX1293" fmla="*/ 2207616 w 3344645"/>
              <a:gd name="connsiteY1293" fmla="*/ 2964977 h 4881314"/>
              <a:gd name="connsiteX1294" fmla="*/ 2242787 w 3344645"/>
              <a:gd name="connsiteY1294" fmla="*/ 2866491 h 4881314"/>
              <a:gd name="connsiteX1295" fmla="*/ 2221143 w 3344645"/>
              <a:gd name="connsiteY1295" fmla="*/ 2923509 h 4881314"/>
              <a:gd name="connsiteX1296" fmla="*/ 2223848 w 3344645"/>
              <a:gd name="connsiteY1296" fmla="*/ 2900183 h 4881314"/>
              <a:gd name="connsiteX1297" fmla="*/ 2196795 w 3344645"/>
              <a:gd name="connsiteY1297" fmla="*/ 2970161 h 4881314"/>
              <a:gd name="connsiteX1298" fmla="*/ 2172446 w 3344645"/>
              <a:gd name="connsiteY1298" fmla="*/ 3021997 h 4881314"/>
              <a:gd name="connsiteX1299" fmla="*/ 2202205 w 3344645"/>
              <a:gd name="connsiteY1299" fmla="*/ 2949428 h 4881314"/>
              <a:gd name="connsiteX1300" fmla="*/ 2221143 w 3344645"/>
              <a:gd name="connsiteY1300" fmla="*/ 2900183 h 4881314"/>
              <a:gd name="connsiteX1301" fmla="*/ 2267136 w 3344645"/>
              <a:gd name="connsiteY1301" fmla="*/ 2770596 h 4881314"/>
              <a:gd name="connsiteX1302" fmla="*/ 2288780 w 3344645"/>
              <a:gd name="connsiteY1302" fmla="*/ 2646191 h 4881314"/>
              <a:gd name="connsiteX1303" fmla="*/ 2294189 w 3344645"/>
              <a:gd name="connsiteY1303" fmla="*/ 2516602 h 4881314"/>
              <a:gd name="connsiteX1304" fmla="*/ 2291483 w 3344645"/>
              <a:gd name="connsiteY1304" fmla="*/ 2480318 h 4881314"/>
              <a:gd name="connsiteX1305" fmla="*/ 2291483 w 3344645"/>
              <a:gd name="connsiteY1305" fmla="*/ 2526970 h 4881314"/>
              <a:gd name="connsiteX1306" fmla="*/ 2288780 w 3344645"/>
              <a:gd name="connsiteY1306" fmla="*/ 2573622 h 4881314"/>
              <a:gd name="connsiteX1307" fmla="*/ 2288780 w 3344645"/>
              <a:gd name="connsiteY1307" fmla="*/ 2511419 h 4881314"/>
              <a:gd name="connsiteX1308" fmla="*/ 2286074 w 3344645"/>
              <a:gd name="connsiteY1308" fmla="*/ 2480318 h 4881314"/>
              <a:gd name="connsiteX1309" fmla="*/ 2286074 w 3344645"/>
              <a:gd name="connsiteY1309" fmla="*/ 2469950 h 4881314"/>
              <a:gd name="connsiteX1310" fmla="*/ 2283369 w 3344645"/>
              <a:gd name="connsiteY1310" fmla="*/ 2462175 h 4881314"/>
              <a:gd name="connsiteX1311" fmla="*/ 2267136 w 3344645"/>
              <a:gd name="connsiteY1311" fmla="*/ 2397381 h 4881314"/>
              <a:gd name="connsiteX1312" fmla="*/ 2242787 w 3344645"/>
              <a:gd name="connsiteY1312" fmla="*/ 2345545 h 4881314"/>
              <a:gd name="connsiteX1313" fmla="*/ 2234672 w 3344645"/>
              <a:gd name="connsiteY1313" fmla="*/ 2332586 h 4881314"/>
              <a:gd name="connsiteX1314" fmla="*/ 2234672 w 3344645"/>
              <a:gd name="connsiteY1314" fmla="*/ 2329996 h 4881314"/>
              <a:gd name="connsiteX1315" fmla="*/ 2231966 w 3344645"/>
              <a:gd name="connsiteY1315" fmla="*/ 2335180 h 4881314"/>
              <a:gd name="connsiteX1316" fmla="*/ 2229260 w 3344645"/>
              <a:gd name="connsiteY1316" fmla="*/ 2340363 h 4881314"/>
              <a:gd name="connsiteX1317" fmla="*/ 2226554 w 3344645"/>
              <a:gd name="connsiteY1317" fmla="*/ 2353322 h 4881314"/>
              <a:gd name="connsiteX1318" fmla="*/ 2221143 w 3344645"/>
              <a:gd name="connsiteY1318" fmla="*/ 2363689 h 4881314"/>
              <a:gd name="connsiteX1319" fmla="*/ 2213028 w 3344645"/>
              <a:gd name="connsiteY1319" fmla="*/ 2381832 h 4881314"/>
              <a:gd name="connsiteX1320" fmla="*/ 2202205 w 3344645"/>
              <a:gd name="connsiteY1320" fmla="*/ 2399974 h 4881314"/>
              <a:gd name="connsiteX1321" fmla="*/ 2194090 w 3344645"/>
              <a:gd name="connsiteY1321" fmla="*/ 2418116 h 4881314"/>
              <a:gd name="connsiteX1322" fmla="*/ 2199501 w 3344645"/>
              <a:gd name="connsiteY1322" fmla="*/ 2415523 h 4881314"/>
              <a:gd name="connsiteX1323" fmla="*/ 2207616 w 3344645"/>
              <a:gd name="connsiteY1323" fmla="*/ 2399974 h 4881314"/>
              <a:gd name="connsiteX1324" fmla="*/ 2213028 w 3344645"/>
              <a:gd name="connsiteY1324" fmla="*/ 2387013 h 4881314"/>
              <a:gd name="connsiteX1325" fmla="*/ 2221143 w 3344645"/>
              <a:gd name="connsiteY1325" fmla="*/ 2368871 h 4881314"/>
              <a:gd name="connsiteX1326" fmla="*/ 2231966 w 3344645"/>
              <a:gd name="connsiteY1326" fmla="*/ 2340363 h 4881314"/>
              <a:gd name="connsiteX1327" fmla="*/ 2231966 w 3344645"/>
              <a:gd name="connsiteY1327" fmla="*/ 2337770 h 4881314"/>
              <a:gd name="connsiteX1328" fmla="*/ 2234672 w 3344645"/>
              <a:gd name="connsiteY1328" fmla="*/ 2337770 h 4881314"/>
              <a:gd name="connsiteX1329" fmla="*/ 2234672 w 3344645"/>
              <a:gd name="connsiteY1329" fmla="*/ 2340363 h 4881314"/>
              <a:gd name="connsiteX1330" fmla="*/ 2240081 w 3344645"/>
              <a:gd name="connsiteY1330" fmla="*/ 2348138 h 4881314"/>
              <a:gd name="connsiteX1331" fmla="*/ 2245492 w 3344645"/>
              <a:gd name="connsiteY1331" fmla="*/ 2358506 h 4881314"/>
              <a:gd name="connsiteX1332" fmla="*/ 2272545 w 3344645"/>
              <a:gd name="connsiteY1332" fmla="*/ 2428482 h 4881314"/>
              <a:gd name="connsiteX1333" fmla="*/ 2261725 w 3344645"/>
              <a:gd name="connsiteY1333" fmla="*/ 2402565 h 4881314"/>
              <a:gd name="connsiteX1334" fmla="*/ 2256313 w 3344645"/>
              <a:gd name="connsiteY1334" fmla="*/ 2389606 h 4881314"/>
              <a:gd name="connsiteX1335" fmla="*/ 2250904 w 3344645"/>
              <a:gd name="connsiteY1335" fmla="*/ 2384422 h 4881314"/>
              <a:gd name="connsiteX1336" fmla="*/ 2261725 w 3344645"/>
              <a:gd name="connsiteY1336" fmla="*/ 2407749 h 4881314"/>
              <a:gd name="connsiteX1337" fmla="*/ 2272545 w 3344645"/>
              <a:gd name="connsiteY1337" fmla="*/ 2451808 h 4881314"/>
              <a:gd name="connsiteX1338" fmla="*/ 2275251 w 3344645"/>
              <a:gd name="connsiteY1338" fmla="*/ 2472543 h 4881314"/>
              <a:gd name="connsiteX1339" fmla="*/ 2277957 w 3344645"/>
              <a:gd name="connsiteY1339" fmla="*/ 2485501 h 4881314"/>
              <a:gd name="connsiteX1340" fmla="*/ 2277957 w 3344645"/>
              <a:gd name="connsiteY1340" fmla="*/ 2501053 h 4881314"/>
              <a:gd name="connsiteX1341" fmla="*/ 2275251 w 3344645"/>
              <a:gd name="connsiteY1341" fmla="*/ 2519195 h 4881314"/>
              <a:gd name="connsiteX1342" fmla="*/ 2275251 w 3344645"/>
              <a:gd name="connsiteY1342" fmla="*/ 2495869 h 4881314"/>
              <a:gd name="connsiteX1343" fmla="*/ 2272545 w 3344645"/>
              <a:gd name="connsiteY1343" fmla="*/ 2475134 h 4881314"/>
              <a:gd name="connsiteX1344" fmla="*/ 2269842 w 3344645"/>
              <a:gd name="connsiteY1344" fmla="*/ 2454401 h 4881314"/>
              <a:gd name="connsiteX1345" fmla="*/ 2259019 w 3344645"/>
              <a:gd name="connsiteY1345" fmla="*/ 2410339 h 4881314"/>
              <a:gd name="connsiteX1346" fmla="*/ 2240081 w 3344645"/>
              <a:gd name="connsiteY1346" fmla="*/ 2371464 h 4881314"/>
              <a:gd name="connsiteX1347" fmla="*/ 2234672 w 3344645"/>
              <a:gd name="connsiteY1347" fmla="*/ 2361096 h 4881314"/>
              <a:gd name="connsiteX1348" fmla="*/ 2231966 w 3344645"/>
              <a:gd name="connsiteY1348" fmla="*/ 2358506 h 4881314"/>
              <a:gd name="connsiteX1349" fmla="*/ 2229260 w 3344645"/>
              <a:gd name="connsiteY1349" fmla="*/ 2363689 h 4881314"/>
              <a:gd name="connsiteX1350" fmla="*/ 2221143 w 3344645"/>
              <a:gd name="connsiteY1350" fmla="*/ 2387013 h 4881314"/>
              <a:gd name="connsiteX1351" fmla="*/ 2215733 w 3344645"/>
              <a:gd name="connsiteY1351" fmla="*/ 2402565 h 4881314"/>
              <a:gd name="connsiteX1352" fmla="*/ 2207616 w 3344645"/>
              <a:gd name="connsiteY1352" fmla="*/ 2418116 h 4881314"/>
              <a:gd name="connsiteX1353" fmla="*/ 2215733 w 3344645"/>
              <a:gd name="connsiteY1353" fmla="*/ 2407749 h 4881314"/>
              <a:gd name="connsiteX1354" fmla="*/ 2221143 w 3344645"/>
              <a:gd name="connsiteY1354" fmla="*/ 2392197 h 4881314"/>
              <a:gd name="connsiteX1355" fmla="*/ 2226554 w 3344645"/>
              <a:gd name="connsiteY1355" fmla="*/ 2379239 h 4881314"/>
              <a:gd name="connsiteX1356" fmla="*/ 2229260 w 3344645"/>
              <a:gd name="connsiteY1356" fmla="*/ 2371464 h 4881314"/>
              <a:gd name="connsiteX1357" fmla="*/ 2231966 w 3344645"/>
              <a:gd name="connsiteY1357" fmla="*/ 2368871 h 4881314"/>
              <a:gd name="connsiteX1358" fmla="*/ 2245492 w 3344645"/>
              <a:gd name="connsiteY1358" fmla="*/ 2384422 h 4881314"/>
              <a:gd name="connsiteX1359" fmla="*/ 2261725 w 3344645"/>
              <a:gd name="connsiteY1359" fmla="*/ 2428482 h 4881314"/>
              <a:gd name="connsiteX1360" fmla="*/ 2256313 w 3344645"/>
              <a:gd name="connsiteY1360" fmla="*/ 2418116 h 4881314"/>
              <a:gd name="connsiteX1361" fmla="*/ 2250904 w 3344645"/>
              <a:gd name="connsiteY1361" fmla="*/ 2407749 h 4881314"/>
              <a:gd name="connsiteX1362" fmla="*/ 2261725 w 3344645"/>
              <a:gd name="connsiteY1362" fmla="*/ 2433665 h 4881314"/>
              <a:gd name="connsiteX1363" fmla="*/ 2267136 w 3344645"/>
              <a:gd name="connsiteY1363" fmla="*/ 2454401 h 4881314"/>
              <a:gd name="connsiteX1364" fmla="*/ 2267136 w 3344645"/>
              <a:gd name="connsiteY1364" fmla="*/ 2472543 h 4881314"/>
              <a:gd name="connsiteX1365" fmla="*/ 2267136 w 3344645"/>
              <a:gd name="connsiteY1365" fmla="*/ 2480318 h 4881314"/>
              <a:gd name="connsiteX1366" fmla="*/ 2267136 w 3344645"/>
              <a:gd name="connsiteY1366" fmla="*/ 2490685 h 4881314"/>
              <a:gd name="connsiteX1367" fmla="*/ 2267136 w 3344645"/>
              <a:gd name="connsiteY1367" fmla="*/ 2501053 h 4881314"/>
              <a:gd name="connsiteX1368" fmla="*/ 2269842 w 3344645"/>
              <a:gd name="connsiteY1368" fmla="*/ 2547703 h 4881314"/>
              <a:gd name="connsiteX1369" fmla="*/ 2269842 w 3344645"/>
              <a:gd name="connsiteY1369" fmla="*/ 2568438 h 4881314"/>
              <a:gd name="connsiteX1370" fmla="*/ 2267136 w 3344645"/>
              <a:gd name="connsiteY1370" fmla="*/ 2589171 h 4881314"/>
              <a:gd name="connsiteX1371" fmla="*/ 2272545 w 3344645"/>
              <a:gd name="connsiteY1371" fmla="*/ 2607313 h 4881314"/>
              <a:gd name="connsiteX1372" fmla="*/ 2275251 w 3344645"/>
              <a:gd name="connsiteY1372" fmla="*/ 2534744 h 4881314"/>
              <a:gd name="connsiteX1373" fmla="*/ 2276605 w 3344645"/>
              <a:gd name="connsiteY1373" fmla="*/ 2577833 h 4881314"/>
              <a:gd name="connsiteX1374" fmla="*/ 2270369 w 3344645"/>
              <a:gd name="connsiteY1374" fmla="*/ 2640867 h 4881314"/>
              <a:gd name="connsiteX1375" fmla="*/ 2269842 w 3344645"/>
              <a:gd name="connsiteY1375" fmla="*/ 2625456 h 4881314"/>
              <a:gd name="connsiteX1376" fmla="*/ 2267136 w 3344645"/>
              <a:gd name="connsiteY1376" fmla="*/ 2648782 h 4881314"/>
              <a:gd name="connsiteX1377" fmla="*/ 2264430 w 3344645"/>
              <a:gd name="connsiteY1377" fmla="*/ 2679883 h 4881314"/>
              <a:gd name="connsiteX1378" fmla="*/ 2256313 w 3344645"/>
              <a:gd name="connsiteY1378" fmla="*/ 2716169 h 4881314"/>
              <a:gd name="connsiteX1379" fmla="*/ 2253861 w 3344645"/>
              <a:gd name="connsiteY1379" fmla="*/ 2728101 h 4881314"/>
              <a:gd name="connsiteX1380" fmla="*/ 2254623 w 3344645"/>
              <a:gd name="connsiteY1380" fmla="*/ 2717140 h 4881314"/>
              <a:gd name="connsiteX1381" fmla="*/ 2253610 w 3344645"/>
              <a:gd name="connsiteY1381" fmla="*/ 2716169 h 4881314"/>
              <a:gd name="connsiteX1382" fmla="*/ 2264430 w 3344645"/>
              <a:gd name="connsiteY1382" fmla="*/ 2625456 h 4881314"/>
              <a:gd name="connsiteX1383" fmla="*/ 2263753 w 3344645"/>
              <a:gd name="connsiteY1383" fmla="*/ 2607313 h 4881314"/>
              <a:gd name="connsiteX1384" fmla="*/ 2261725 w 3344645"/>
              <a:gd name="connsiteY1384" fmla="*/ 2622863 h 4881314"/>
              <a:gd name="connsiteX1385" fmla="*/ 2261725 w 3344645"/>
              <a:gd name="connsiteY1385" fmla="*/ 2599539 h 4881314"/>
              <a:gd name="connsiteX1386" fmla="*/ 2264430 w 3344645"/>
              <a:gd name="connsiteY1386" fmla="*/ 2565845 h 4881314"/>
              <a:gd name="connsiteX1387" fmla="*/ 2264430 w 3344645"/>
              <a:gd name="connsiteY1387" fmla="*/ 2534744 h 4881314"/>
              <a:gd name="connsiteX1388" fmla="*/ 2267136 w 3344645"/>
              <a:gd name="connsiteY1388" fmla="*/ 2563254 h 4881314"/>
              <a:gd name="connsiteX1389" fmla="*/ 2267136 w 3344645"/>
              <a:gd name="connsiteY1389" fmla="*/ 2534744 h 4881314"/>
              <a:gd name="connsiteX1390" fmla="*/ 2264430 w 3344645"/>
              <a:gd name="connsiteY1390" fmla="*/ 2519195 h 4881314"/>
              <a:gd name="connsiteX1391" fmla="*/ 2264430 w 3344645"/>
              <a:gd name="connsiteY1391" fmla="*/ 2495869 h 4881314"/>
              <a:gd name="connsiteX1392" fmla="*/ 2261725 w 3344645"/>
              <a:gd name="connsiteY1392" fmla="*/ 2477727 h 4881314"/>
              <a:gd name="connsiteX1393" fmla="*/ 2259019 w 3344645"/>
              <a:gd name="connsiteY1393" fmla="*/ 2454401 h 4881314"/>
              <a:gd name="connsiteX1394" fmla="*/ 2248198 w 3344645"/>
              <a:gd name="connsiteY1394" fmla="*/ 2402565 h 4881314"/>
              <a:gd name="connsiteX1395" fmla="*/ 2237375 w 3344645"/>
              <a:gd name="connsiteY1395" fmla="*/ 2392197 h 4881314"/>
              <a:gd name="connsiteX1396" fmla="*/ 2229260 w 3344645"/>
              <a:gd name="connsiteY1396" fmla="*/ 2381832 h 4881314"/>
              <a:gd name="connsiteX1397" fmla="*/ 2226554 w 3344645"/>
              <a:gd name="connsiteY1397" fmla="*/ 2394790 h 4881314"/>
              <a:gd name="connsiteX1398" fmla="*/ 2221143 w 3344645"/>
              <a:gd name="connsiteY1398" fmla="*/ 2407749 h 4881314"/>
              <a:gd name="connsiteX1399" fmla="*/ 2221143 w 3344645"/>
              <a:gd name="connsiteY1399" fmla="*/ 2410339 h 4881314"/>
              <a:gd name="connsiteX1400" fmla="*/ 2221143 w 3344645"/>
              <a:gd name="connsiteY1400" fmla="*/ 2412932 h 4881314"/>
              <a:gd name="connsiteX1401" fmla="*/ 2221143 w 3344645"/>
              <a:gd name="connsiteY1401" fmla="*/ 2418116 h 4881314"/>
              <a:gd name="connsiteX1402" fmla="*/ 2213028 w 3344645"/>
              <a:gd name="connsiteY1402" fmla="*/ 2425891 h 4881314"/>
              <a:gd name="connsiteX1403" fmla="*/ 2210322 w 3344645"/>
              <a:gd name="connsiteY1403" fmla="*/ 2441442 h 4881314"/>
              <a:gd name="connsiteX1404" fmla="*/ 2204910 w 3344645"/>
              <a:gd name="connsiteY1404" fmla="*/ 2449217 h 4881314"/>
              <a:gd name="connsiteX1405" fmla="*/ 2196795 w 3344645"/>
              <a:gd name="connsiteY1405" fmla="*/ 2459585 h 4881314"/>
              <a:gd name="connsiteX1406" fmla="*/ 2202205 w 3344645"/>
              <a:gd name="connsiteY1406" fmla="*/ 2456992 h 4881314"/>
              <a:gd name="connsiteX1407" fmla="*/ 2207616 w 3344645"/>
              <a:gd name="connsiteY1407" fmla="*/ 2449217 h 4881314"/>
              <a:gd name="connsiteX1408" fmla="*/ 2218439 w 3344645"/>
              <a:gd name="connsiteY1408" fmla="*/ 2425891 h 4881314"/>
              <a:gd name="connsiteX1409" fmla="*/ 2221143 w 3344645"/>
              <a:gd name="connsiteY1409" fmla="*/ 2425891 h 4881314"/>
              <a:gd name="connsiteX1410" fmla="*/ 2226554 w 3344645"/>
              <a:gd name="connsiteY1410" fmla="*/ 2415524 h 4881314"/>
              <a:gd name="connsiteX1411" fmla="*/ 2226554 w 3344645"/>
              <a:gd name="connsiteY1411" fmla="*/ 2418116 h 4881314"/>
              <a:gd name="connsiteX1412" fmla="*/ 2226554 w 3344645"/>
              <a:gd name="connsiteY1412" fmla="*/ 2420707 h 4881314"/>
              <a:gd name="connsiteX1413" fmla="*/ 2221143 w 3344645"/>
              <a:gd name="connsiteY1413" fmla="*/ 2431075 h 4881314"/>
              <a:gd name="connsiteX1414" fmla="*/ 2218439 w 3344645"/>
              <a:gd name="connsiteY1414" fmla="*/ 2449217 h 4881314"/>
              <a:gd name="connsiteX1415" fmla="*/ 2207616 w 3344645"/>
              <a:gd name="connsiteY1415" fmla="*/ 2462175 h 4881314"/>
              <a:gd name="connsiteX1416" fmla="*/ 2204910 w 3344645"/>
              <a:gd name="connsiteY1416" fmla="*/ 2469950 h 4881314"/>
              <a:gd name="connsiteX1417" fmla="*/ 2202205 w 3344645"/>
              <a:gd name="connsiteY1417" fmla="*/ 2472543 h 4881314"/>
              <a:gd name="connsiteX1418" fmla="*/ 2191384 w 3344645"/>
              <a:gd name="connsiteY1418" fmla="*/ 2485501 h 4881314"/>
              <a:gd name="connsiteX1419" fmla="*/ 2169740 w 3344645"/>
              <a:gd name="connsiteY1419" fmla="*/ 2514011 h 4881314"/>
              <a:gd name="connsiteX1420" fmla="*/ 2139981 w 3344645"/>
              <a:gd name="connsiteY1420" fmla="*/ 2545112 h 4881314"/>
              <a:gd name="connsiteX1421" fmla="*/ 2123749 w 3344645"/>
              <a:gd name="connsiteY1421" fmla="*/ 2563254 h 4881314"/>
              <a:gd name="connsiteX1422" fmla="*/ 2104811 w 3344645"/>
              <a:gd name="connsiteY1422" fmla="*/ 2578806 h 4881314"/>
              <a:gd name="connsiteX1423" fmla="*/ 2093990 w 3344645"/>
              <a:gd name="connsiteY1423" fmla="*/ 2589171 h 4881314"/>
              <a:gd name="connsiteX1424" fmla="*/ 2080461 w 3344645"/>
              <a:gd name="connsiteY1424" fmla="*/ 2596948 h 4881314"/>
              <a:gd name="connsiteX1425" fmla="*/ 2066315 w 3344645"/>
              <a:gd name="connsiteY1425" fmla="*/ 2607489 h 4881314"/>
              <a:gd name="connsiteX1426" fmla="*/ 2065921 w 3344645"/>
              <a:gd name="connsiteY1426" fmla="*/ 2607314 h 4881314"/>
              <a:gd name="connsiteX1427" fmla="*/ 2037176 w 3344645"/>
              <a:gd name="connsiteY1427" fmla="*/ 2622865 h 4881314"/>
              <a:gd name="connsiteX1428" fmla="*/ 2012826 w 3344645"/>
              <a:gd name="connsiteY1428" fmla="*/ 2635823 h 4881314"/>
              <a:gd name="connsiteX1429" fmla="*/ 1996594 w 3344645"/>
              <a:gd name="connsiteY1429" fmla="*/ 2643598 h 4881314"/>
              <a:gd name="connsiteX1430" fmla="*/ 1977656 w 3344645"/>
              <a:gd name="connsiteY1430" fmla="*/ 2648782 h 4881314"/>
              <a:gd name="connsiteX1431" fmla="*/ 1891083 w 3344645"/>
              <a:gd name="connsiteY1431" fmla="*/ 2664333 h 4881314"/>
              <a:gd name="connsiteX1432" fmla="*/ 1753107 w 3344645"/>
              <a:gd name="connsiteY1432" fmla="*/ 2669517 h 4881314"/>
              <a:gd name="connsiteX1433" fmla="*/ 1823447 w 3344645"/>
              <a:gd name="connsiteY1433" fmla="*/ 2550296 h 4881314"/>
              <a:gd name="connsiteX1434" fmla="*/ 1858618 w 3344645"/>
              <a:gd name="connsiteY1434" fmla="*/ 2482908 h 4881314"/>
              <a:gd name="connsiteX1435" fmla="*/ 1874850 w 3344645"/>
              <a:gd name="connsiteY1435" fmla="*/ 2433665 h 4881314"/>
              <a:gd name="connsiteX1436" fmla="*/ 1899200 w 3344645"/>
              <a:gd name="connsiteY1436" fmla="*/ 2337770 h 4881314"/>
              <a:gd name="connsiteX1437" fmla="*/ 1907315 w 3344645"/>
              <a:gd name="connsiteY1437" fmla="*/ 2190039 h 4881314"/>
              <a:gd name="connsiteX1438" fmla="*/ 1904611 w 3344645"/>
              <a:gd name="connsiteY1438" fmla="*/ 2104512 h 4881314"/>
              <a:gd name="connsiteX1439" fmla="*/ 1877556 w 3344645"/>
              <a:gd name="connsiteY1439" fmla="*/ 1980107 h 4881314"/>
              <a:gd name="connsiteX1440" fmla="*/ 1864029 w 3344645"/>
              <a:gd name="connsiteY1440" fmla="*/ 1946415 h 4881314"/>
              <a:gd name="connsiteX1441" fmla="*/ 1837990 w 3344645"/>
              <a:gd name="connsiteY1441" fmla="*/ 1880973 h 4881314"/>
              <a:gd name="connsiteX1442" fmla="*/ 1823225 w 3344645"/>
              <a:gd name="connsiteY1442" fmla="*/ 1855274 h 4881314"/>
              <a:gd name="connsiteX1443" fmla="*/ 1820742 w 3344645"/>
              <a:gd name="connsiteY1443" fmla="*/ 1850520 h 4881314"/>
              <a:gd name="connsiteX1444" fmla="*/ 1812627 w 3344645"/>
              <a:gd name="connsiteY1444" fmla="*/ 1834969 h 4881314"/>
              <a:gd name="connsiteX1445" fmla="*/ 1804713 w 3344645"/>
              <a:gd name="connsiteY1445" fmla="*/ 1823056 h 4881314"/>
              <a:gd name="connsiteX1446" fmla="*/ 1793689 w 3344645"/>
              <a:gd name="connsiteY1446" fmla="*/ 1803868 h 4881314"/>
              <a:gd name="connsiteX1447" fmla="*/ 1783360 w 3344645"/>
              <a:gd name="connsiteY1447" fmla="*/ 1792325 h 4881314"/>
              <a:gd name="connsiteX1448" fmla="*/ 1755812 w 3344645"/>
              <a:gd name="connsiteY1448" fmla="*/ 1754625 h 4881314"/>
              <a:gd name="connsiteX1449" fmla="*/ 1736874 w 3344645"/>
              <a:gd name="connsiteY1449" fmla="*/ 1731299 h 4881314"/>
              <a:gd name="connsiteX1450" fmla="*/ 1715230 w 3344645"/>
              <a:gd name="connsiteY1450" fmla="*/ 1707973 h 4881314"/>
              <a:gd name="connsiteX1451" fmla="*/ 1690883 w 3344645"/>
              <a:gd name="connsiteY1451" fmla="*/ 1684647 h 4881314"/>
              <a:gd name="connsiteX1452" fmla="*/ 1663828 w 3344645"/>
              <a:gd name="connsiteY1452" fmla="*/ 1658730 h 4881314"/>
              <a:gd name="connsiteX1453" fmla="*/ 1680060 w 3344645"/>
              <a:gd name="connsiteY1453" fmla="*/ 1676870 h 4881314"/>
              <a:gd name="connsiteX1454" fmla="*/ 1669239 w 3344645"/>
              <a:gd name="connsiteY1454" fmla="*/ 1666504 h 4881314"/>
              <a:gd name="connsiteX1455" fmla="*/ 1639480 w 3344645"/>
              <a:gd name="connsiteY1455" fmla="*/ 1643178 h 4881314"/>
              <a:gd name="connsiteX1456" fmla="*/ 1625954 w 3344645"/>
              <a:gd name="connsiteY1456" fmla="*/ 1632811 h 4881314"/>
              <a:gd name="connsiteX1457" fmla="*/ 1609722 w 3344645"/>
              <a:gd name="connsiteY1457" fmla="*/ 1622445 h 4881314"/>
              <a:gd name="connsiteX1458" fmla="*/ 1579960 w 3344645"/>
              <a:gd name="connsiteY1458" fmla="*/ 1601710 h 4881314"/>
              <a:gd name="connsiteX1459" fmla="*/ 1550202 w 3344645"/>
              <a:gd name="connsiteY1459" fmla="*/ 1583568 h 4881314"/>
              <a:gd name="connsiteX1460" fmla="*/ 1520443 w 3344645"/>
              <a:gd name="connsiteY1460" fmla="*/ 1568016 h 4881314"/>
              <a:gd name="connsiteX1461" fmla="*/ 1452808 w 3344645"/>
              <a:gd name="connsiteY1461" fmla="*/ 1536915 h 4881314"/>
              <a:gd name="connsiteX1462" fmla="*/ 1420341 w 3344645"/>
              <a:gd name="connsiteY1462" fmla="*/ 1523957 h 4881314"/>
              <a:gd name="connsiteX1463" fmla="*/ 1409520 w 3344645"/>
              <a:gd name="connsiteY1463" fmla="*/ 1521366 h 4881314"/>
              <a:gd name="connsiteX1464" fmla="*/ 1392925 w 3344645"/>
              <a:gd name="connsiteY1464" fmla="*/ 1517626 h 4881314"/>
              <a:gd name="connsiteX1465" fmla="*/ 1390582 w 3344645"/>
              <a:gd name="connsiteY1465" fmla="*/ 1516182 h 4881314"/>
              <a:gd name="connsiteX1466" fmla="*/ 1375027 w 3344645"/>
              <a:gd name="connsiteY1466" fmla="*/ 1513589 h 4881314"/>
              <a:gd name="connsiteX1467" fmla="*/ 1378862 w 3344645"/>
              <a:gd name="connsiteY1467" fmla="*/ 1514455 h 4881314"/>
              <a:gd name="connsiteX1468" fmla="*/ 1377732 w 3344645"/>
              <a:gd name="connsiteY1468" fmla="*/ 1514237 h 4881314"/>
              <a:gd name="connsiteX1469" fmla="*/ 1379761 w 3344645"/>
              <a:gd name="connsiteY1469" fmla="*/ 1516182 h 4881314"/>
              <a:gd name="connsiteX1470" fmla="*/ 1366235 w 3344645"/>
              <a:gd name="connsiteY1470" fmla="*/ 1513589 h 4881314"/>
              <a:gd name="connsiteX1471" fmla="*/ 1366235 w 3344645"/>
              <a:gd name="connsiteY1471" fmla="*/ 1516182 h 4881314"/>
              <a:gd name="connsiteX1472" fmla="*/ 1371644 w 3344645"/>
              <a:gd name="connsiteY1472" fmla="*/ 1521366 h 4881314"/>
              <a:gd name="connsiteX1473" fmla="*/ 1377055 w 3344645"/>
              <a:gd name="connsiteY1473" fmla="*/ 1534325 h 4881314"/>
              <a:gd name="connsiteX1474" fmla="*/ 1366235 w 3344645"/>
              <a:gd name="connsiteY1474" fmla="*/ 1518773 h 4881314"/>
              <a:gd name="connsiteX1475" fmla="*/ 1360823 w 3344645"/>
              <a:gd name="connsiteY1475" fmla="*/ 1513589 h 4881314"/>
              <a:gd name="connsiteX1476" fmla="*/ 1358117 w 3344645"/>
              <a:gd name="connsiteY1476" fmla="*/ 1508406 h 4881314"/>
              <a:gd name="connsiteX1477" fmla="*/ 1358117 w 3344645"/>
              <a:gd name="connsiteY1477" fmla="*/ 1505815 h 4881314"/>
              <a:gd name="connsiteX1478" fmla="*/ 1360823 w 3344645"/>
              <a:gd name="connsiteY1478" fmla="*/ 1508406 h 4881314"/>
              <a:gd name="connsiteX1479" fmla="*/ 1371644 w 3344645"/>
              <a:gd name="connsiteY1479" fmla="*/ 1508406 h 4881314"/>
              <a:gd name="connsiteX1480" fmla="*/ 1387876 w 3344645"/>
              <a:gd name="connsiteY1480" fmla="*/ 1510999 h 4881314"/>
              <a:gd name="connsiteX1481" fmla="*/ 1377055 w 3344645"/>
              <a:gd name="connsiteY1481" fmla="*/ 1508406 h 4881314"/>
              <a:gd name="connsiteX1482" fmla="*/ 1363529 w 3344645"/>
              <a:gd name="connsiteY1482" fmla="*/ 1503224 h 4881314"/>
              <a:gd name="connsiteX1483" fmla="*/ 1379761 w 3344645"/>
              <a:gd name="connsiteY1483" fmla="*/ 1505815 h 4881314"/>
              <a:gd name="connsiteX1484" fmla="*/ 1404108 w 3344645"/>
              <a:gd name="connsiteY1484" fmla="*/ 1513589 h 4881314"/>
              <a:gd name="connsiteX1485" fmla="*/ 1393288 w 3344645"/>
              <a:gd name="connsiteY1485" fmla="*/ 1513589 h 4881314"/>
              <a:gd name="connsiteX1486" fmla="*/ 1414931 w 3344645"/>
              <a:gd name="connsiteY1486" fmla="*/ 1521366 h 4881314"/>
              <a:gd name="connsiteX1487" fmla="*/ 1417637 w 3344645"/>
              <a:gd name="connsiteY1487" fmla="*/ 1521366 h 4881314"/>
              <a:gd name="connsiteX1488" fmla="*/ 1420341 w 3344645"/>
              <a:gd name="connsiteY1488" fmla="*/ 1521366 h 4881314"/>
              <a:gd name="connsiteX1489" fmla="*/ 1423046 w 3344645"/>
              <a:gd name="connsiteY1489" fmla="*/ 1523957 h 4881314"/>
              <a:gd name="connsiteX1490" fmla="*/ 1444690 w 3344645"/>
              <a:gd name="connsiteY1490" fmla="*/ 1531732 h 4881314"/>
              <a:gd name="connsiteX1491" fmla="*/ 1493387 w 3344645"/>
              <a:gd name="connsiteY1491" fmla="*/ 1555058 h 4881314"/>
              <a:gd name="connsiteX1492" fmla="*/ 1425752 w 3344645"/>
              <a:gd name="connsiteY1492" fmla="*/ 1518773 h 4881314"/>
              <a:gd name="connsiteX1493" fmla="*/ 1406814 w 3344645"/>
              <a:gd name="connsiteY1493" fmla="*/ 1510999 h 4881314"/>
              <a:gd name="connsiteX1494" fmla="*/ 1390582 w 3344645"/>
              <a:gd name="connsiteY1494" fmla="*/ 1503224 h 4881314"/>
              <a:gd name="connsiteX1495" fmla="*/ 1360823 w 3344645"/>
              <a:gd name="connsiteY1495" fmla="*/ 1498040 h 4881314"/>
              <a:gd name="connsiteX1496" fmla="*/ 1347296 w 3344645"/>
              <a:gd name="connsiteY1496" fmla="*/ 1495447 h 4881314"/>
              <a:gd name="connsiteX1497" fmla="*/ 1344591 w 3344645"/>
              <a:gd name="connsiteY1497" fmla="*/ 1495447 h 4881314"/>
              <a:gd name="connsiteX1498" fmla="*/ 1347296 w 3344645"/>
              <a:gd name="connsiteY1498" fmla="*/ 1500631 h 4881314"/>
              <a:gd name="connsiteX1499" fmla="*/ 1352706 w 3344645"/>
              <a:gd name="connsiteY1499" fmla="*/ 1508406 h 4881314"/>
              <a:gd name="connsiteX1500" fmla="*/ 1355411 w 3344645"/>
              <a:gd name="connsiteY1500" fmla="*/ 1516182 h 4881314"/>
              <a:gd name="connsiteX1501" fmla="*/ 1374350 w 3344645"/>
              <a:gd name="connsiteY1501" fmla="*/ 1542099 h 4881314"/>
              <a:gd name="connsiteX1502" fmla="*/ 1366235 w 3344645"/>
              <a:gd name="connsiteY1502" fmla="*/ 1534325 h 4881314"/>
              <a:gd name="connsiteX1503" fmla="*/ 1368938 w 3344645"/>
              <a:gd name="connsiteY1503" fmla="*/ 1547283 h 4881314"/>
              <a:gd name="connsiteX1504" fmla="*/ 1370742 w 3344645"/>
              <a:gd name="connsiteY1504" fmla="*/ 1549010 h 4881314"/>
              <a:gd name="connsiteX1505" fmla="*/ 1371644 w 3344645"/>
              <a:gd name="connsiteY1505" fmla="*/ 1552467 h 4881314"/>
              <a:gd name="connsiteX1506" fmla="*/ 1371644 w 3344645"/>
              <a:gd name="connsiteY1506" fmla="*/ 1560242 h 4881314"/>
              <a:gd name="connsiteX1507" fmla="*/ 1374350 w 3344645"/>
              <a:gd name="connsiteY1507" fmla="*/ 1562835 h 4881314"/>
              <a:gd name="connsiteX1508" fmla="*/ 1374350 w 3344645"/>
              <a:gd name="connsiteY1508" fmla="*/ 1565425 h 4881314"/>
              <a:gd name="connsiteX1509" fmla="*/ 1374350 w 3344645"/>
              <a:gd name="connsiteY1509" fmla="*/ 1568016 h 4881314"/>
              <a:gd name="connsiteX1510" fmla="*/ 1377055 w 3344645"/>
              <a:gd name="connsiteY1510" fmla="*/ 1580977 h 4881314"/>
              <a:gd name="connsiteX1511" fmla="*/ 1387876 w 3344645"/>
              <a:gd name="connsiteY1511" fmla="*/ 1695014 h 4881314"/>
              <a:gd name="connsiteX1512" fmla="*/ 1385170 w 3344645"/>
              <a:gd name="connsiteY1512" fmla="*/ 1619852 h 4881314"/>
              <a:gd name="connsiteX1513" fmla="*/ 1382467 w 3344645"/>
              <a:gd name="connsiteY1513" fmla="*/ 1593935 h 4881314"/>
              <a:gd name="connsiteX1514" fmla="*/ 1377055 w 3344645"/>
              <a:gd name="connsiteY1514" fmla="*/ 1568016 h 4881314"/>
              <a:gd name="connsiteX1515" fmla="*/ 1377055 w 3344645"/>
              <a:gd name="connsiteY1515" fmla="*/ 1565425 h 4881314"/>
              <a:gd name="connsiteX1516" fmla="*/ 1374350 w 3344645"/>
              <a:gd name="connsiteY1516" fmla="*/ 1562835 h 4881314"/>
              <a:gd name="connsiteX1517" fmla="*/ 1374350 w 3344645"/>
              <a:gd name="connsiteY1517" fmla="*/ 1560242 h 4881314"/>
              <a:gd name="connsiteX1518" fmla="*/ 1371644 w 3344645"/>
              <a:gd name="connsiteY1518" fmla="*/ 1552467 h 4881314"/>
              <a:gd name="connsiteX1519" fmla="*/ 1371644 w 3344645"/>
              <a:gd name="connsiteY1519" fmla="*/ 1549874 h 4881314"/>
              <a:gd name="connsiteX1520" fmla="*/ 1370742 w 3344645"/>
              <a:gd name="connsiteY1520" fmla="*/ 1549010 h 4881314"/>
              <a:gd name="connsiteX1521" fmla="*/ 1368938 w 3344645"/>
              <a:gd name="connsiteY1521" fmla="*/ 1542099 h 4881314"/>
              <a:gd name="connsiteX1522" fmla="*/ 1374350 w 3344645"/>
              <a:gd name="connsiteY1522" fmla="*/ 1552467 h 4881314"/>
              <a:gd name="connsiteX1523" fmla="*/ 1377055 w 3344645"/>
              <a:gd name="connsiteY1523" fmla="*/ 1562835 h 4881314"/>
              <a:gd name="connsiteX1524" fmla="*/ 1385170 w 3344645"/>
              <a:gd name="connsiteY1524" fmla="*/ 1606894 h 4881314"/>
              <a:gd name="connsiteX1525" fmla="*/ 1395993 w 3344645"/>
              <a:gd name="connsiteY1525" fmla="*/ 1695014 h 4881314"/>
              <a:gd name="connsiteX1526" fmla="*/ 1390582 w 3344645"/>
              <a:gd name="connsiteY1526" fmla="*/ 1609485 h 4881314"/>
              <a:gd name="connsiteX1527" fmla="*/ 1393288 w 3344645"/>
              <a:gd name="connsiteY1527" fmla="*/ 1619852 h 4881314"/>
              <a:gd name="connsiteX1528" fmla="*/ 1395993 w 3344645"/>
              <a:gd name="connsiteY1528" fmla="*/ 1653546 h 4881314"/>
              <a:gd name="connsiteX1529" fmla="*/ 1398699 w 3344645"/>
              <a:gd name="connsiteY1529" fmla="*/ 1671688 h 4881314"/>
              <a:gd name="connsiteX1530" fmla="*/ 1395993 w 3344645"/>
              <a:gd name="connsiteY1530" fmla="*/ 1630220 h 4881314"/>
              <a:gd name="connsiteX1531" fmla="*/ 1400051 w 3344645"/>
              <a:gd name="connsiteY1531" fmla="*/ 1686915 h 4881314"/>
              <a:gd name="connsiteX1532" fmla="*/ 1398699 w 3344645"/>
              <a:gd name="connsiteY1532" fmla="*/ 1718129 h 4881314"/>
              <a:gd name="connsiteX1533" fmla="*/ 1398699 w 3344645"/>
              <a:gd name="connsiteY1533" fmla="*/ 1695014 h 4881314"/>
              <a:gd name="connsiteX1534" fmla="*/ 1398699 w 3344645"/>
              <a:gd name="connsiteY1534" fmla="*/ 1674279 h 4881314"/>
              <a:gd name="connsiteX1535" fmla="*/ 1387876 w 3344645"/>
              <a:gd name="connsiteY1535" fmla="*/ 1811642 h 4881314"/>
              <a:gd name="connsiteX1536" fmla="*/ 1368938 w 3344645"/>
              <a:gd name="connsiteY1536" fmla="*/ 1902354 h 4881314"/>
              <a:gd name="connsiteX1537" fmla="*/ 1371644 w 3344645"/>
              <a:gd name="connsiteY1537" fmla="*/ 1860885 h 4881314"/>
              <a:gd name="connsiteX1538" fmla="*/ 1301303 w 3344645"/>
              <a:gd name="connsiteY1538" fmla="*/ 2101921 h 4881314"/>
              <a:gd name="connsiteX1539" fmla="*/ 1220141 w 3344645"/>
              <a:gd name="connsiteY1539" fmla="*/ 2363689 h 4881314"/>
              <a:gd name="connsiteX1540" fmla="*/ 1228256 w 3344645"/>
              <a:gd name="connsiteY1540" fmla="*/ 2348138 h 4881314"/>
              <a:gd name="connsiteX1541" fmla="*/ 1212024 w 3344645"/>
              <a:gd name="connsiteY1541" fmla="*/ 2405156 h 4881314"/>
              <a:gd name="connsiteX1542" fmla="*/ 1201203 w 3344645"/>
              <a:gd name="connsiteY1542" fmla="*/ 2454401 h 4881314"/>
              <a:gd name="connsiteX1543" fmla="*/ 1184971 w 3344645"/>
              <a:gd name="connsiteY1543" fmla="*/ 2542519 h 4881314"/>
              <a:gd name="connsiteX1544" fmla="*/ 1179559 w 3344645"/>
              <a:gd name="connsiteY1544" fmla="*/ 2625456 h 4881314"/>
              <a:gd name="connsiteX1545" fmla="*/ 1182265 w 3344645"/>
              <a:gd name="connsiteY1545" fmla="*/ 2703209 h 4881314"/>
              <a:gd name="connsiteX1546" fmla="*/ 1193088 w 3344645"/>
              <a:gd name="connsiteY1546" fmla="*/ 2801697 h 4881314"/>
              <a:gd name="connsiteX1547" fmla="*/ 1228256 w 3344645"/>
              <a:gd name="connsiteY1547" fmla="*/ 2905367 h 4881314"/>
              <a:gd name="connsiteX1548" fmla="*/ 1220141 w 3344645"/>
              <a:gd name="connsiteY1548" fmla="*/ 2876857 h 4881314"/>
              <a:gd name="connsiteX1549" fmla="*/ 1198497 w 3344645"/>
              <a:gd name="connsiteY1549" fmla="*/ 2804288 h 4881314"/>
              <a:gd name="connsiteX1550" fmla="*/ 1241785 w 3344645"/>
              <a:gd name="connsiteY1550" fmla="*/ 2918325 h 4881314"/>
              <a:gd name="connsiteX1551" fmla="*/ 1217436 w 3344645"/>
              <a:gd name="connsiteY1551" fmla="*/ 2853531 h 4881314"/>
              <a:gd name="connsiteX1552" fmla="*/ 1222847 w 3344645"/>
              <a:gd name="connsiteY1552" fmla="*/ 2863898 h 4881314"/>
              <a:gd name="connsiteX1553" fmla="*/ 1228256 w 3344645"/>
              <a:gd name="connsiteY1553" fmla="*/ 2879450 h 4881314"/>
              <a:gd name="connsiteX1554" fmla="*/ 1244491 w 3344645"/>
              <a:gd name="connsiteY1554" fmla="*/ 2915734 h 4881314"/>
              <a:gd name="connsiteX1555" fmla="*/ 1287776 w 3344645"/>
              <a:gd name="connsiteY1555" fmla="*/ 2993487 h 4881314"/>
              <a:gd name="connsiteX1556" fmla="*/ 1276956 w 3344645"/>
              <a:gd name="connsiteY1556" fmla="*/ 2975345 h 4881314"/>
              <a:gd name="connsiteX1557" fmla="*/ 1268838 w 3344645"/>
              <a:gd name="connsiteY1557" fmla="*/ 2962386 h 4881314"/>
              <a:gd name="connsiteX1558" fmla="*/ 1260723 w 3344645"/>
              <a:gd name="connsiteY1558" fmla="*/ 2954609 h 4881314"/>
              <a:gd name="connsiteX1559" fmla="*/ 1274250 w 3344645"/>
              <a:gd name="connsiteY1559" fmla="*/ 2980529 h 4881314"/>
              <a:gd name="connsiteX1560" fmla="*/ 1258018 w 3344645"/>
              <a:gd name="connsiteY1560" fmla="*/ 2958068 h 4881314"/>
              <a:gd name="connsiteX1561" fmla="*/ 1236712 w 3344645"/>
              <a:gd name="connsiteY1561" fmla="*/ 2925561 h 4881314"/>
              <a:gd name="connsiteX1562" fmla="*/ 1232855 w 3344645"/>
              <a:gd name="connsiteY1562" fmla="*/ 2918581 h 4881314"/>
              <a:gd name="connsiteX1563" fmla="*/ 1232654 w 3344645"/>
              <a:gd name="connsiteY1563" fmla="*/ 2918002 h 4881314"/>
              <a:gd name="connsiteX1564" fmla="*/ 1225553 w 3344645"/>
              <a:gd name="connsiteY1564" fmla="*/ 2905367 h 4881314"/>
              <a:gd name="connsiteX1565" fmla="*/ 1232855 w 3344645"/>
              <a:gd name="connsiteY1565" fmla="*/ 2918581 h 4881314"/>
              <a:gd name="connsiteX1566" fmla="*/ 1233668 w 3344645"/>
              <a:gd name="connsiteY1566" fmla="*/ 2920918 h 4881314"/>
              <a:gd name="connsiteX1567" fmla="*/ 1236712 w 3344645"/>
              <a:gd name="connsiteY1567" fmla="*/ 2925561 h 4881314"/>
              <a:gd name="connsiteX1568" fmla="*/ 1240770 w 3344645"/>
              <a:gd name="connsiteY1568" fmla="*/ 2932904 h 4881314"/>
              <a:gd name="connsiteX1569" fmla="*/ 1249900 w 3344645"/>
              <a:gd name="connsiteY1569" fmla="*/ 2946835 h 4881314"/>
              <a:gd name="connsiteX1570" fmla="*/ 1258018 w 3344645"/>
              <a:gd name="connsiteY1570" fmla="*/ 2958068 h 4881314"/>
              <a:gd name="connsiteX1571" fmla="*/ 1306714 w 3344645"/>
              <a:gd name="connsiteY1571" fmla="*/ 3032362 h 4881314"/>
              <a:gd name="connsiteX1572" fmla="*/ 1425752 w 3344645"/>
              <a:gd name="connsiteY1572" fmla="*/ 3161951 h 4881314"/>
              <a:gd name="connsiteX1573" fmla="*/ 1420026 w 3344645"/>
              <a:gd name="connsiteY1573" fmla="*/ 3157379 h 4881314"/>
              <a:gd name="connsiteX1574" fmla="*/ 1409520 w 3344645"/>
              <a:gd name="connsiteY1574" fmla="*/ 3146400 h 4881314"/>
              <a:gd name="connsiteX1575" fmla="*/ 1385170 w 3344645"/>
              <a:gd name="connsiteY1575" fmla="*/ 3123076 h 4881314"/>
              <a:gd name="connsiteX1576" fmla="*/ 1409520 w 3344645"/>
              <a:gd name="connsiteY1576" fmla="*/ 3148993 h 4881314"/>
              <a:gd name="connsiteX1577" fmla="*/ 1420026 w 3344645"/>
              <a:gd name="connsiteY1577" fmla="*/ 3157379 h 4881314"/>
              <a:gd name="connsiteX1578" fmla="*/ 1439279 w 3344645"/>
              <a:gd name="connsiteY1578" fmla="*/ 3177503 h 4881314"/>
              <a:gd name="connsiteX1579" fmla="*/ 1566434 w 3344645"/>
              <a:gd name="connsiteY1579" fmla="*/ 3294131 h 4881314"/>
              <a:gd name="connsiteX1580" fmla="*/ 1393288 w 3344645"/>
              <a:gd name="connsiteY1580" fmla="*/ 3288947 h 4881314"/>
              <a:gd name="connsiteX1581" fmla="*/ 1239079 w 3344645"/>
              <a:gd name="connsiteY1581" fmla="*/ 3263030 h 4881314"/>
              <a:gd name="connsiteX1582" fmla="*/ 1090280 w 3344645"/>
              <a:gd name="connsiteY1582" fmla="*/ 3190461 h 4881314"/>
              <a:gd name="connsiteX1583" fmla="*/ 973948 w 3344645"/>
              <a:gd name="connsiteY1583" fmla="*/ 3099750 h 4881314"/>
              <a:gd name="connsiteX1584" fmla="*/ 957716 w 3344645"/>
              <a:gd name="connsiteY1584" fmla="*/ 3081608 h 4881314"/>
              <a:gd name="connsiteX1585" fmla="*/ 946895 w 3344645"/>
              <a:gd name="connsiteY1585" fmla="*/ 3073831 h 4881314"/>
              <a:gd name="connsiteX1586" fmla="*/ 944190 w 3344645"/>
              <a:gd name="connsiteY1586" fmla="*/ 3066056 h 4881314"/>
              <a:gd name="connsiteX1587" fmla="*/ 933367 w 3344645"/>
              <a:gd name="connsiteY1587" fmla="*/ 3050505 h 4881314"/>
              <a:gd name="connsiteX1588" fmla="*/ 927957 w 3344645"/>
              <a:gd name="connsiteY1588" fmla="*/ 3043594 h 4881314"/>
              <a:gd name="connsiteX1589" fmla="*/ 927957 w 3344645"/>
              <a:gd name="connsiteY1589" fmla="*/ 3042730 h 4881314"/>
              <a:gd name="connsiteX1590" fmla="*/ 927280 w 3344645"/>
              <a:gd name="connsiteY1590" fmla="*/ 3042730 h 4881314"/>
              <a:gd name="connsiteX1591" fmla="*/ 925252 w 3344645"/>
              <a:gd name="connsiteY1591" fmla="*/ 3040139 h 4881314"/>
              <a:gd name="connsiteX1592" fmla="*/ 926875 w 3344645"/>
              <a:gd name="connsiteY1592" fmla="*/ 3042730 h 4881314"/>
              <a:gd name="connsiteX1593" fmla="*/ 925252 w 3344645"/>
              <a:gd name="connsiteY1593" fmla="*/ 3042730 h 4881314"/>
              <a:gd name="connsiteX1594" fmla="*/ 925252 w 3344645"/>
              <a:gd name="connsiteY1594" fmla="*/ 3047914 h 4881314"/>
              <a:gd name="connsiteX1595" fmla="*/ 914431 w 3344645"/>
              <a:gd name="connsiteY1595" fmla="*/ 3081608 h 4881314"/>
              <a:gd name="connsiteX1596" fmla="*/ 914431 w 3344645"/>
              <a:gd name="connsiteY1596" fmla="*/ 3079015 h 4881314"/>
              <a:gd name="connsiteX1597" fmla="*/ 919840 w 3344645"/>
              <a:gd name="connsiteY1597" fmla="*/ 3058282 h 4881314"/>
              <a:gd name="connsiteX1598" fmla="*/ 911725 w 3344645"/>
              <a:gd name="connsiteY1598" fmla="*/ 3084198 h 4881314"/>
              <a:gd name="connsiteX1599" fmla="*/ 909019 w 3344645"/>
              <a:gd name="connsiteY1599" fmla="*/ 3104934 h 4881314"/>
              <a:gd name="connsiteX1600" fmla="*/ 909019 w 3344645"/>
              <a:gd name="connsiteY1600" fmla="*/ 3115299 h 4881314"/>
              <a:gd name="connsiteX1601" fmla="*/ 906313 w 3344645"/>
              <a:gd name="connsiteY1601" fmla="*/ 3138625 h 4881314"/>
              <a:gd name="connsiteX1602" fmla="*/ 987475 w 3344645"/>
              <a:gd name="connsiteY1602" fmla="*/ 3452230 h 4881314"/>
              <a:gd name="connsiteX1603" fmla="*/ 1028057 w 3344645"/>
              <a:gd name="connsiteY1603" fmla="*/ 3529983 h 4881314"/>
              <a:gd name="connsiteX1604" fmla="*/ 1049701 w 3344645"/>
              <a:gd name="connsiteY1604" fmla="*/ 3568858 h 4881314"/>
              <a:gd name="connsiteX1605" fmla="*/ 1055110 w 3344645"/>
              <a:gd name="connsiteY1605" fmla="*/ 3576633 h 4881314"/>
              <a:gd name="connsiteX1606" fmla="*/ 1057816 w 3344645"/>
              <a:gd name="connsiteY1606" fmla="*/ 3581816 h 4881314"/>
              <a:gd name="connsiteX1607" fmla="*/ 1060522 w 3344645"/>
              <a:gd name="connsiteY1607" fmla="*/ 3584409 h 4881314"/>
              <a:gd name="connsiteX1608" fmla="*/ 1063227 w 3344645"/>
              <a:gd name="connsiteY1608" fmla="*/ 3589593 h 4881314"/>
              <a:gd name="connsiteX1609" fmla="*/ 1084871 w 3344645"/>
              <a:gd name="connsiteY1609" fmla="*/ 3618101 h 4881314"/>
              <a:gd name="connsiteX1610" fmla="*/ 1109219 w 3344645"/>
              <a:gd name="connsiteY1610" fmla="*/ 3651795 h 4881314"/>
              <a:gd name="connsiteX1611" fmla="*/ 1120042 w 3344645"/>
              <a:gd name="connsiteY1611" fmla="*/ 3667346 h 4881314"/>
              <a:gd name="connsiteX1612" fmla="*/ 1128157 w 3344645"/>
              <a:gd name="connsiteY1612" fmla="*/ 3675121 h 4881314"/>
              <a:gd name="connsiteX1613" fmla="*/ 1133568 w 3344645"/>
              <a:gd name="connsiteY1613" fmla="*/ 3682895 h 4881314"/>
              <a:gd name="connsiteX1614" fmla="*/ 1166033 w 3344645"/>
              <a:gd name="connsiteY1614" fmla="*/ 3716589 h 4881314"/>
              <a:gd name="connsiteX1615" fmla="*/ 1168739 w 3344645"/>
              <a:gd name="connsiteY1615" fmla="*/ 3721773 h 4881314"/>
              <a:gd name="connsiteX1616" fmla="*/ 1174150 w 3344645"/>
              <a:gd name="connsiteY1616" fmla="*/ 3726957 h 4881314"/>
              <a:gd name="connsiteX1617" fmla="*/ 1184971 w 3344645"/>
              <a:gd name="connsiteY1617" fmla="*/ 3734731 h 4881314"/>
              <a:gd name="connsiteX1618" fmla="*/ 1203909 w 3344645"/>
              <a:gd name="connsiteY1618" fmla="*/ 3752874 h 4881314"/>
              <a:gd name="connsiteX1619" fmla="*/ 1214730 w 3344645"/>
              <a:gd name="connsiteY1619" fmla="*/ 3763241 h 4881314"/>
              <a:gd name="connsiteX1620" fmla="*/ 1220141 w 3344645"/>
              <a:gd name="connsiteY1620" fmla="*/ 3768425 h 4881314"/>
              <a:gd name="connsiteX1621" fmla="*/ 1225553 w 3344645"/>
              <a:gd name="connsiteY1621" fmla="*/ 3773607 h 4881314"/>
              <a:gd name="connsiteX1622" fmla="*/ 1252606 w 3344645"/>
              <a:gd name="connsiteY1622" fmla="*/ 3794342 h 4881314"/>
              <a:gd name="connsiteX1623" fmla="*/ 1314832 w 3344645"/>
              <a:gd name="connsiteY1623" fmla="*/ 3843585 h 4881314"/>
              <a:gd name="connsiteX1624" fmla="*/ 1460923 w 3344645"/>
              <a:gd name="connsiteY1624" fmla="*/ 3955032 h 4881314"/>
              <a:gd name="connsiteX1625" fmla="*/ 1452808 w 3344645"/>
              <a:gd name="connsiteY1625" fmla="*/ 3955032 h 4881314"/>
              <a:gd name="connsiteX1626" fmla="*/ 1447396 w 3344645"/>
              <a:gd name="connsiteY1626" fmla="*/ 3955032 h 4881314"/>
              <a:gd name="connsiteX1627" fmla="*/ 1433870 w 3344645"/>
              <a:gd name="connsiteY1627" fmla="*/ 3955032 h 4881314"/>
              <a:gd name="connsiteX1628" fmla="*/ 1420341 w 3344645"/>
              <a:gd name="connsiteY1628" fmla="*/ 3955032 h 4881314"/>
              <a:gd name="connsiteX1629" fmla="*/ 1414931 w 3344645"/>
              <a:gd name="connsiteY1629" fmla="*/ 3955032 h 4881314"/>
              <a:gd name="connsiteX1630" fmla="*/ 1409520 w 3344645"/>
              <a:gd name="connsiteY1630" fmla="*/ 3955032 h 4881314"/>
              <a:gd name="connsiteX1631" fmla="*/ 1395993 w 3344645"/>
              <a:gd name="connsiteY1631" fmla="*/ 3955032 h 4881314"/>
              <a:gd name="connsiteX1632" fmla="*/ 1390582 w 3344645"/>
              <a:gd name="connsiteY1632" fmla="*/ 3955032 h 4881314"/>
              <a:gd name="connsiteX1633" fmla="*/ 1385170 w 3344645"/>
              <a:gd name="connsiteY1633" fmla="*/ 3955032 h 4881314"/>
              <a:gd name="connsiteX1634" fmla="*/ 1379761 w 3344645"/>
              <a:gd name="connsiteY1634" fmla="*/ 3957622 h 4881314"/>
              <a:gd name="connsiteX1635" fmla="*/ 1374350 w 3344645"/>
              <a:gd name="connsiteY1635" fmla="*/ 3960215 h 4881314"/>
              <a:gd name="connsiteX1636" fmla="*/ 1374350 w 3344645"/>
              <a:gd name="connsiteY1636" fmla="*/ 3962806 h 4881314"/>
              <a:gd name="connsiteX1637" fmla="*/ 1368938 w 3344645"/>
              <a:gd name="connsiteY1637" fmla="*/ 3962806 h 4881314"/>
              <a:gd name="connsiteX1638" fmla="*/ 1344591 w 3344645"/>
              <a:gd name="connsiteY1638" fmla="*/ 3957622 h 4881314"/>
              <a:gd name="connsiteX1639" fmla="*/ 1290482 w 3344645"/>
              <a:gd name="connsiteY1639" fmla="*/ 3949848 h 4881314"/>
              <a:gd name="connsiteX1640" fmla="*/ 1266133 w 3344645"/>
              <a:gd name="connsiteY1640" fmla="*/ 3947255 h 4881314"/>
              <a:gd name="connsiteX1641" fmla="*/ 1241785 w 3344645"/>
              <a:gd name="connsiteY1641" fmla="*/ 3944664 h 4881314"/>
              <a:gd name="connsiteX1642" fmla="*/ 1147095 w 3344645"/>
              <a:gd name="connsiteY1642" fmla="*/ 3929112 h 4881314"/>
              <a:gd name="connsiteX1643" fmla="*/ 1233668 w 3344645"/>
              <a:gd name="connsiteY1643" fmla="*/ 3947255 h 4881314"/>
              <a:gd name="connsiteX1644" fmla="*/ 1317535 w 3344645"/>
              <a:gd name="connsiteY1644" fmla="*/ 3957622 h 4881314"/>
              <a:gd name="connsiteX1645" fmla="*/ 1358117 w 3344645"/>
              <a:gd name="connsiteY1645" fmla="*/ 3962806 h 4881314"/>
              <a:gd name="connsiteX1646" fmla="*/ 1377055 w 3344645"/>
              <a:gd name="connsiteY1646" fmla="*/ 3965397 h 4881314"/>
              <a:gd name="connsiteX1647" fmla="*/ 1379761 w 3344645"/>
              <a:gd name="connsiteY1647" fmla="*/ 3965397 h 4881314"/>
              <a:gd name="connsiteX1648" fmla="*/ 1398699 w 3344645"/>
              <a:gd name="connsiteY1648" fmla="*/ 3960215 h 4881314"/>
              <a:gd name="connsiteX1649" fmla="*/ 1401405 w 3344645"/>
              <a:gd name="connsiteY1649" fmla="*/ 3960215 h 4881314"/>
              <a:gd name="connsiteX1650" fmla="*/ 1404108 w 3344645"/>
              <a:gd name="connsiteY1650" fmla="*/ 3960215 h 4881314"/>
              <a:gd name="connsiteX1651" fmla="*/ 1412226 w 3344645"/>
              <a:gd name="connsiteY1651" fmla="*/ 3960215 h 4881314"/>
              <a:gd name="connsiteX1652" fmla="*/ 1425752 w 3344645"/>
              <a:gd name="connsiteY1652" fmla="*/ 3960215 h 4881314"/>
              <a:gd name="connsiteX1653" fmla="*/ 1447396 w 3344645"/>
              <a:gd name="connsiteY1653" fmla="*/ 3960215 h 4881314"/>
              <a:gd name="connsiteX1654" fmla="*/ 1460923 w 3344645"/>
              <a:gd name="connsiteY1654" fmla="*/ 3960215 h 4881314"/>
              <a:gd name="connsiteX1655" fmla="*/ 1466334 w 3344645"/>
              <a:gd name="connsiteY1655" fmla="*/ 3962806 h 4881314"/>
              <a:gd name="connsiteX1656" fmla="*/ 1477155 w 3344645"/>
              <a:gd name="connsiteY1656" fmla="*/ 3962806 h 4881314"/>
              <a:gd name="connsiteX1657" fmla="*/ 1425752 w 3344645"/>
              <a:gd name="connsiteY1657" fmla="*/ 3923931 h 4881314"/>
              <a:gd name="connsiteX1658" fmla="*/ 1482567 w 3344645"/>
              <a:gd name="connsiteY1658" fmla="*/ 3965397 h 4881314"/>
              <a:gd name="connsiteX1659" fmla="*/ 1474449 w 3344645"/>
              <a:gd name="connsiteY1659" fmla="*/ 3965397 h 4881314"/>
              <a:gd name="connsiteX1660" fmla="*/ 1469040 w 3344645"/>
              <a:gd name="connsiteY1660" fmla="*/ 3965397 h 4881314"/>
              <a:gd name="connsiteX1661" fmla="*/ 1455511 w 3344645"/>
              <a:gd name="connsiteY1661" fmla="*/ 3962806 h 4881314"/>
              <a:gd name="connsiteX1662" fmla="*/ 1433870 w 3344645"/>
              <a:gd name="connsiteY1662" fmla="*/ 3962806 h 4881314"/>
              <a:gd name="connsiteX1663" fmla="*/ 1423046 w 3344645"/>
              <a:gd name="connsiteY1663" fmla="*/ 3965397 h 4881314"/>
              <a:gd name="connsiteX1664" fmla="*/ 1493387 w 3344645"/>
              <a:gd name="connsiteY1664" fmla="*/ 3970581 h 4881314"/>
              <a:gd name="connsiteX1665" fmla="*/ 1309420 w 3344645"/>
              <a:gd name="connsiteY1665" fmla="*/ 3830626 h 4881314"/>
              <a:gd name="connsiteX1666" fmla="*/ 1268838 w 3344645"/>
              <a:gd name="connsiteY1666" fmla="*/ 3799526 h 4881314"/>
              <a:gd name="connsiteX1667" fmla="*/ 1249900 w 3344645"/>
              <a:gd name="connsiteY1667" fmla="*/ 3786567 h 4881314"/>
              <a:gd name="connsiteX1668" fmla="*/ 1241785 w 3344645"/>
              <a:gd name="connsiteY1668" fmla="*/ 3778790 h 4881314"/>
              <a:gd name="connsiteX1669" fmla="*/ 1236374 w 3344645"/>
              <a:gd name="connsiteY1669" fmla="*/ 3776200 h 4881314"/>
              <a:gd name="connsiteX1670" fmla="*/ 1233668 w 3344645"/>
              <a:gd name="connsiteY1670" fmla="*/ 3771016 h 4881314"/>
              <a:gd name="connsiteX1671" fmla="*/ 1184971 w 3344645"/>
              <a:gd name="connsiteY1671" fmla="*/ 3726957 h 4881314"/>
              <a:gd name="connsiteX1672" fmla="*/ 1230962 w 3344645"/>
              <a:gd name="connsiteY1672" fmla="*/ 3765832 h 4881314"/>
              <a:gd name="connsiteX1673" fmla="*/ 1241785 w 3344645"/>
              <a:gd name="connsiteY1673" fmla="*/ 3776200 h 4881314"/>
              <a:gd name="connsiteX1674" fmla="*/ 1260723 w 3344645"/>
              <a:gd name="connsiteY1674" fmla="*/ 3789158 h 4881314"/>
              <a:gd name="connsiteX1675" fmla="*/ 1295894 w 3344645"/>
              <a:gd name="connsiteY1675" fmla="*/ 3817668 h 4881314"/>
              <a:gd name="connsiteX1676" fmla="*/ 1501505 w 3344645"/>
              <a:gd name="connsiteY1676" fmla="*/ 3975765 h 4881314"/>
              <a:gd name="connsiteX1677" fmla="*/ 1474449 w 3344645"/>
              <a:gd name="connsiteY1677" fmla="*/ 3973174 h 4881314"/>
              <a:gd name="connsiteX1678" fmla="*/ 1447396 w 3344645"/>
              <a:gd name="connsiteY1678" fmla="*/ 3970581 h 4881314"/>
              <a:gd name="connsiteX1679" fmla="*/ 1441985 w 3344645"/>
              <a:gd name="connsiteY1679" fmla="*/ 3970581 h 4881314"/>
              <a:gd name="connsiteX1680" fmla="*/ 1436575 w 3344645"/>
              <a:gd name="connsiteY1680" fmla="*/ 3970581 h 4881314"/>
              <a:gd name="connsiteX1681" fmla="*/ 1428458 w 3344645"/>
              <a:gd name="connsiteY1681" fmla="*/ 3967990 h 4881314"/>
              <a:gd name="connsiteX1682" fmla="*/ 1420341 w 3344645"/>
              <a:gd name="connsiteY1682" fmla="*/ 3967990 h 4881314"/>
              <a:gd name="connsiteX1683" fmla="*/ 1414931 w 3344645"/>
              <a:gd name="connsiteY1683" fmla="*/ 3967990 h 4881314"/>
              <a:gd name="connsiteX1684" fmla="*/ 1412226 w 3344645"/>
              <a:gd name="connsiteY1684" fmla="*/ 3967990 h 4881314"/>
              <a:gd name="connsiteX1685" fmla="*/ 1406814 w 3344645"/>
              <a:gd name="connsiteY1685" fmla="*/ 3970581 h 4881314"/>
              <a:gd name="connsiteX1686" fmla="*/ 1404108 w 3344645"/>
              <a:gd name="connsiteY1686" fmla="*/ 3970581 h 4881314"/>
              <a:gd name="connsiteX1687" fmla="*/ 1401405 w 3344645"/>
              <a:gd name="connsiteY1687" fmla="*/ 3970581 h 4881314"/>
              <a:gd name="connsiteX1688" fmla="*/ 1398699 w 3344645"/>
              <a:gd name="connsiteY1688" fmla="*/ 3970581 h 4881314"/>
              <a:gd name="connsiteX1689" fmla="*/ 1395993 w 3344645"/>
              <a:gd name="connsiteY1689" fmla="*/ 3973174 h 4881314"/>
              <a:gd name="connsiteX1690" fmla="*/ 1393288 w 3344645"/>
              <a:gd name="connsiteY1690" fmla="*/ 3973174 h 4881314"/>
              <a:gd name="connsiteX1691" fmla="*/ 1385170 w 3344645"/>
              <a:gd name="connsiteY1691" fmla="*/ 3973174 h 4881314"/>
              <a:gd name="connsiteX1692" fmla="*/ 1352706 w 3344645"/>
              <a:gd name="connsiteY1692" fmla="*/ 3967990 h 4881314"/>
              <a:gd name="connsiteX1693" fmla="*/ 1282365 w 3344645"/>
              <a:gd name="connsiteY1693" fmla="*/ 3960215 h 4881314"/>
              <a:gd name="connsiteX1694" fmla="*/ 1217436 w 3344645"/>
              <a:gd name="connsiteY1694" fmla="*/ 3949848 h 4881314"/>
              <a:gd name="connsiteX1695" fmla="*/ 1084871 w 3344645"/>
              <a:gd name="connsiteY1695" fmla="*/ 3929112 h 4881314"/>
              <a:gd name="connsiteX1696" fmla="*/ 1065933 w 3344645"/>
              <a:gd name="connsiteY1696" fmla="*/ 3923931 h 4881314"/>
              <a:gd name="connsiteX1697" fmla="*/ 1046995 w 3344645"/>
              <a:gd name="connsiteY1697" fmla="*/ 3918747 h 4881314"/>
              <a:gd name="connsiteX1698" fmla="*/ 1009119 w 3344645"/>
              <a:gd name="connsiteY1698" fmla="*/ 3908379 h 4881314"/>
              <a:gd name="connsiteX1699" fmla="*/ 971243 w 3344645"/>
              <a:gd name="connsiteY1699" fmla="*/ 3898012 h 4881314"/>
              <a:gd name="connsiteX1700" fmla="*/ 952305 w 3344645"/>
              <a:gd name="connsiteY1700" fmla="*/ 3892828 h 4881314"/>
              <a:gd name="connsiteX1701" fmla="*/ 933367 w 3344645"/>
              <a:gd name="connsiteY1701" fmla="*/ 3885053 h 4881314"/>
              <a:gd name="connsiteX1702" fmla="*/ 854911 w 3344645"/>
              <a:gd name="connsiteY1702" fmla="*/ 3851360 h 4881314"/>
              <a:gd name="connsiteX1703" fmla="*/ 835973 w 3344645"/>
              <a:gd name="connsiteY1703" fmla="*/ 3843585 h 4881314"/>
              <a:gd name="connsiteX1704" fmla="*/ 822446 w 3344645"/>
              <a:gd name="connsiteY1704" fmla="*/ 3838401 h 4881314"/>
              <a:gd name="connsiteX1705" fmla="*/ 798096 w 3344645"/>
              <a:gd name="connsiteY1705" fmla="*/ 3825443 h 4881314"/>
              <a:gd name="connsiteX1706" fmla="*/ 754811 w 3344645"/>
              <a:gd name="connsiteY1706" fmla="*/ 3802117 h 4881314"/>
              <a:gd name="connsiteX1707" fmla="*/ 711523 w 3344645"/>
              <a:gd name="connsiteY1707" fmla="*/ 3776200 h 4881314"/>
              <a:gd name="connsiteX1708" fmla="*/ 670944 w 3344645"/>
              <a:gd name="connsiteY1708" fmla="*/ 3747690 h 4881314"/>
              <a:gd name="connsiteX1709" fmla="*/ 630362 w 3344645"/>
              <a:gd name="connsiteY1709" fmla="*/ 3721773 h 4881314"/>
              <a:gd name="connsiteX1710" fmla="*/ 592486 w 3344645"/>
              <a:gd name="connsiteY1710" fmla="*/ 3690672 h 4881314"/>
              <a:gd name="connsiteX1711" fmla="*/ 573547 w 3344645"/>
              <a:gd name="connsiteY1711" fmla="*/ 3677711 h 4881314"/>
              <a:gd name="connsiteX1712" fmla="*/ 557315 w 3344645"/>
              <a:gd name="connsiteY1712" fmla="*/ 3662162 h 4881314"/>
              <a:gd name="connsiteX1713" fmla="*/ 519439 w 3344645"/>
              <a:gd name="connsiteY1713" fmla="*/ 3628469 h 4881314"/>
              <a:gd name="connsiteX1714" fmla="*/ 570842 w 3344645"/>
              <a:gd name="connsiteY1714" fmla="*/ 3669937 h 4881314"/>
              <a:gd name="connsiteX1715" fmla="*/ 606012 w 3344645"/>
              <a:gd name="connsiteY1715" fmla="*/ 3698447 h 4881314"/>
              <a:gd name="connsiteX1716" fmla="*/ 641182 w 3344645"/>
              <a:gd name="connsiteY1716" fmla="*/ 3724364 h 4881314"/>
              <a:gd name="connsiteX1717" fmla="*/ 679059 w 3344645"/>
              <a:gd name="connsiteY1717" fmla="*/ 3745099 h 4881314"/>
              <a:gd name="connsiteX1718" fmla="*/ 484269 w 3344645"/>
              <a:gd name="connsiteY1718" fmla="*/ 3579226 h 4881314"/>
              <a:gd name="connsiteX1719" fmla="*/ 438277 w 3344645"/>
              <a:gd name="connsiteY1719" fmla="*/ 3532573 h 4881314"/>
              <a:gd name="connsiteX1720" fmla="*/ 419339 w 3344645"/>
              <a:gd name="connsiteY1720" fmla="*/ 3509247 h 4881314"/>
              <a:gd name="connsiteX1721" fmla="*/ 400401 w 3344645"/>
              <a:gd name="connsiteY1721" fmla="*/ 3485921 h 4881314"/>
              <a:gd name="connsiteX1722" fmla="*/ 365231 w 3344645"/>
              <a:gd name="connsiteY1722" fmla="*/ 3444453 h 4881314"/>
              <a:gd name="connsiteX1723" fmla="*/ 338178 w 3344645"/>
              <a:gd name="connsiteY1723" fmla="*/ 3413352 h 4881314"/>
              <a:gd name="connsiteX1724" fmla="*/ 340883 w 3344645"/>
              <a:gd name="connsiteY1724" fmla="*/ 3410761 h 4881314"/>
              <a:gd name="connsiteX1725" fmla="*/ 238076 w 3344645"/>
              <a:gd name="connsiteY1725" fmla="*/ 3257846 h 4881314"/>
              <a:gd name="connsiteX1726" fmla="*/ 300302 w 3344645"/>
              <a:gd name="connsiteY1726" fmla="*/ 3364109 h 4881314"/>
              <a:gd name="connsiteX1727" fmla="*/ 297463 w 3344645"/>
              <a:gd name="connsiteY1727" fmla="*/ 3361282 h 4881314"/>
              <a:gd name="connsiteX1728" fmla="*/ 251697 w 3344645"/>
              <a:gd name="connsiteY1728" fmla="*/ 3294783 h 4881314"/>
              <a:gd name="connsiteX1729" fmla="*/ 243487 w 3344645"/>
              <a:gd name="connsiteY1729" fmla="*/ 3281172 h 4881314"/>
              <a:gd name="connsiteX1730" fmla="*/ 251600 w 3344645"/>
              <a:gd name="connsiteY1730" fmla="*/ 3294642 h 4881314"/>
              <a:gd name="connsiteX1731" fmla="*/ 219140 w 3344645"/>
              <a:gd name="connsiteY1731" fmla="*/ 3247479 h 4881314"/>
              <a:gd name="connsiteX1732" fmla="*/ 97396 w 3344645"/>
              <a:gd name="connsiteY1732" fmla="*/ 2972752 h 4881314"/>
              <a:gd name="connsiteX1733" fmla="*/ 24350 w 3344645"/>
              <a:gd name="connsiteY1733" fmla="*/ 2692843 h 4881314"/>
              <a:gd name="connsiteX1734" fmla="*/ 13527 w 3344645"/>
              <a:gd name="connsiteY1734" fmla="*/ 2622865 h 4881314"/>
              <a:gd name="connsiteX1735" fmla="*/ 8118 w 3344645"/>
              <a:gd name="connsiteY1735" fmla="*/ 2591764 h 4881314"/>
              <a:gd name="connsiteX1736" fmla="*/ 5412 w 3344645"/>
              <a:gd name="connsiteY1736" fmla="*/ 2558070 h 4881314"/>
              <a:gd name="connsiteX1737" fmla="*/ 2706 w 3344645"/>
              <a:gd name="connsiteY1737" fmla="*/ 2495869 h 4881314"/>
              <a:gd name="connsiteX1738" fmla="*/ 0 w 3344645"/>
              <a:gd name="connsiteY1738" fmla="*/ 2425891 h 4881314"/>
              <a:gd name="connsiteX1739" fmla="*/ 0 w 3344645"/>
              <a:gd name="connsiteY1739" fmla="*/ 2327403 h 4881314"/>
              <a:gd name="connsiteX1740" fmla="*/ 2706 w 3344645"/>
              <a:gd name="connsiteY1740" fmla="*/ 2283344 h 4881314"/>
              <a:gd name="connsiteX1741" fmla="*/ 2706 w 3344645"/>
              <a:gd name="connsiteY1741" fmla="*/ 2254834 h 4881314"/>
              <a:gd name="connsiteX1742" fmla="*/ 5412 w 3344645"/>
              <a:gd name="connsiteY1742" fmla="*/ 2257427 h 4881314"/>
              <a:gd name="connsiteX1743" fmla="*/ 16232 w 3344645"/>
              <a:gd name="connsiteY1743" fmla="*/ 2184858 h 4881314"/>
              <a:gd name="connsiteX1744" fmla="*/ 16232 w 3344645"/>
              <a:gd name="connsiteY1744" fmla="*/ 2166715 h 4881314"/>
              <a:gd name="connsiteX1745" fmla="*/ 21644 w 3344645"/>
              <a:gd name="connsiteY1745" fmla="*/ 2148573 h 4881314"/>
              <a:gd name="connsiteX1746" fmla="*/ 27055 w 3344645"/>
              <a:gd name="connsiteY1746" fmla="*/ 2112286 h 4881314"/>
              <a:gd name="connsiteX1747" fmla="*/ 56814 w 3344645"/>
              <a:gd name="connsiteY1747" fmla="*/ 1951599 h 4881314"/>
              <a:gd name="connsiteX1748" fmla="*/ 75753 w 3344645"/>
              <a:gd name="connsiteY1748" fmla="*/ 1858295 h 4881314"/>
              <a:gd name="connsiteX1749" fmla="*/ 78458 w 3344645"/>
              <a:gd name="connsiteY1749" fmla="*/ 1845336 h 4881314"/>
              <a:gd name="connsiteX1750" fmla="*/ 81162 w 3344645"/>
              <a:gd name="connsiteY1750" fmla="*/ 1837562 h 4881314"/>
              <a:gd name="connsiteX1751" fmla="*/ 81162 w 3344645"/>
              <a:gd name="connsiteY1751" fmla="*/ 1840152 h 4881314"/>
              <a:gd name="connsiteX1752" fmla="*/ 81162 w 3344645"/>
              <a:gd name="connsiteY1752" fmla="*/ 1842743 h 4881314"/>
              <a:gd name="connsiteX1753" fmla="*/ 83867 w 3344645"/>
              <a:gd name="connsiteY1753" fmla="*/ 1842743 h 4881314"/>
              <a:gd name="connsiteX1754" fmla="*/ 83867 w 3344645"/>
              <a:gd name="connsiteY1754" fmla="*/ 1840152 h 4881314"/>
              <a:gd name="connsiteX1755" fmla="*/ 83867 w 3344645"/>
              <a:gd name="connsiteY1755" fmla="*/ 1837562 h 4881314"/>
              <a:gd name="connsiteX1756" fmla="*/ 86573 w 3344645"/>
              <a:gd name="connsiteY1756" fmla="*/ 1837562 h 4881314"/>
              <a:gd name="connsiteX1757" fmla="*/ 86573 w 3344645"/>
              <a:gd name="connsiteY1757" fmla="*/ 1832378 h 4881314"/>
              <a:gd name="connsiteX1758" fmla="*/ 91985 w 3344645"/>
              <a:gd name="connsiteY1758" fmla="*/ 1822010 h 4881314"/>
              <a:gd name="connsiteX1759" fmla="*/ 91985 w 3344645"/>
              <a:gd name="connsiteY1759" fmla="*/ 1816826 h 4881314"/>
              <a:gd name="connsiteX1760" fmla="*/ 94691 w 3344645"/>
              <a:gd name="connsiteY1760" fmla="*/ 1814236 h 4881314"/>
              <a:gd name="connsiteX1761" fmla="*/ 94691 w 3344645"/>
              <a:gd name="connsiteY1761" fmla="*/ 1809052 h 4881314"/>
              <a:gd name="connsiteX1762" fmla="*/ 100100 w 3344645"/>
              <a:gd name="connsiteY1762" fmla="*/ 1788316 h 4881314"/>
              <a:gd name="connsiteX1763" fmla="*/ 102806 w 3344645"/>
              <a:gd name="connsiteY1763" fmla="*/ 1777951 h 4881314"/>
              <a:gd name="connsiteX1764" fmla="*/ 108217 w 3344645"/>
              <a:gd name="connsiteY1764" fmla="*/ 1762400 h 4881314"/>
              <a:gd name="connsiteX1765" fmla="*/ 129861 w 3344645"/>
              <a:gd name="connsiteY1765" fmla="*/ 1661321 h 4881314"/>
              <a:gd name="connsiteX1766" fmla="*/ 183970 w 3344645"/>
              <a:gd name="connsiteY1766" fmla="*/ 1923089 h 4881314"/>
              <a:gd name="connsiteX1767" fmla="*/ 219140 w 3344645"/>
              <a:gd name="connsiteY1767" fmla="*/ 2094144 h 4881314"/>
              <a:gd name="connsiteX1768" fmla="*/ 221843 w 3344645"/>
              <a:gd name="connsiteY1768" fmla="*/ 2096737 h 4881314"/>
              <a:gd name="connsiteX1769" fmla="*/ 221843 w 3344645"/>
              <a:gd name="connsiteY1769" fmla="*/ 2099328 h 4881314"/>
              <a:gd name="connsiteX1770" fmla="*/ 221843 w 3344645"/>
              <a:gd name="connsiteY1770" fmla="*/ 2101921 h 4881314"/>
              <a:gd name="connsiteX1771" fmla="*/ 224549 w 3344645"/>
              <a:gd name="connsiteY1771" fmla="*/ 2107105 h 4881314"/>
              <a:gd name="connsiteX1772" fmla="*/ 227255 w 3344645"/>
              <a:gd name="connsiteY1772" fmla="*/ 2120063 h 4881314"/>
              <a:gd name="connsiteX1773" fmla="*/ 235372 w 3344645"/>
              <a:gd name="connsiteY1773" fmla="*/ 2143389 h 4881314"/>
              <a:gd name="connsiteX1774" fmla="*/ 248899 w 3344645"/>
              <a:gd name="connsiteY1774" fmla="*/ 2190039 h 4881314"/>
              <a:gd name="connsiteX1775" fmla="*/ 251605 w 3344645"/>
              <a:gd name="connsiteY1775" fmla="*/ 2195223 h 4881314"/>
              <a:gd name="connsiteX1776" fmla="*/ 254310 w 3344645"/>
              <a:gd name="connsiteY1776" fmla="*/ 2197816 h 4881314"/>
              <a:gd name="connsiteX1777" fmla="*/ 257014 w 3344645"/>
              <a:gd name="connsiteY1777" fmla="*/ 2205591 h 4881314"/>
              <a:gd name="connsiteX1778" fmla="*/ 265131 w 3344645"/>
              <a:gd name="connsiteY1778" fmla="*/ 2221142 h 4881314"/>
              <a:gd name="connsiteX1779" fmla="*/ 278658 w 3344645"/>
              <a:gd name="connsiteY1779" fmla="*/ 2249650 h 4881314"/>
              <a:gd name="connsiteX1780" fmla="*/ 313828 w 3344645"/>
              <a:gd name="connsiteY1780" fmla="*/ 2298895 h 4881314"/>
              <a:gd name="connsiteX1781" fmla="*/ 330060 w 3344645"/>
              <a:gd name="connsiteY1781" fmla="*/ 2319628 h 4881314"/>
              <a:gd name="connsiteX1782" fmla="*/ 340883 w 3344645"/>
              <a:gd name="connsiteY1782" fmla="*/ 2329996 h 4881314"/>
              <a:gd name="connsiteX1783" fmla="*/ 359819 w 3344645"/>
              <a:gd name="connsiteY1783" fmla="*/ 2348138 h 4881314"/>
              <a:gd name="connsiteX1784" fmla="*/ 378757 w 3344645"/>
              <a:gd name="connsiteY1784" fmla="*/ 2366280 h 4881314"/>
              <a:gd name="connsiteX1785" fmla="*/ 416633 w 3344645"/>
              <a:gd name="connsiteY1785" fmla="*/ 2397381 h 4881314"/>
              <a:gd name="connsiteX1786" fmla="*/ 430160 w 3344645"/>
              <a:gd name="connsiteY1786" fmla="*/ 2407749 h 4881314"/>
              <a:gd name="connsiteX1787" fmla="*/ 435572 w 3344645"/>
              <a:gd name="connsiteY1787" fmla="*/ 2410339 h 4881314"/>
              <a:gd name="connsiteX1788" fmla="*/ 451804 w 3344645"/>
              <a:gd name="connsiteY1788" fmla="*/ 2420707 h 4881314"/>
              <a:gd name="connsiteX1789" fmla="*/ 446392 w 3344645"/>
              <a:gd name="connsiteY1789" fmla="*/ 2420707 h 4881314"/>
              <a:gd name="connsiteX1790" fmla="*/ 489680 w 3344645"/>
              <a:gd name="connsiteY1790" fmla="*/ 2438849 h 4881314"/>
              <a:gd name="connsiteX1791" fmla="*/ 511324 w 3344645"/>
              <a:gd name="connsiteY1791" fmla="*/ 2446624 h 4881314"/>
              <a:gd name="connsiteX1792" fmla="*/ 514030 w 3344645"/>
              <a:gd name="connsiteY1792" fmla="*/ 2446624 h 4881314"/>
              <a:gd name="connsiteX1793" fmla="*/ 511324 w 3344645"/>
              <a:gd name="connsiteY1793" fmla="*/ 2441442 h 4881314"/>
              <a:gd name="connsiteX1794" fmla="*/ 503207 w 3344645"/>
              <a:gd name="connsiteY1794" fmla="*/ 2431075 h 4881314"/>
              <a:gd name="connsiteX1795" fmla="*/ 497797 w 3344645"/>
              <a:gd name="connsiteY1795" fmla="*/ 2423300 h 4881314"/>
              <a:gd name="connsiteX1796" fmla="*/ 497797 w 3344645"/>
              <a:gd name="connsiteY1796" fmla="*/ 2428482 h 4881314"/>
              <a:gd name="connsiteX1797" fmla="*/ 505912 w 3344645"/>
              <a:gd name="connsiteY1797" fmla="*/ 2438849 h 4881314"/>
              <a:gd name="connsiteX1798" fmla="*/ 486974 w 3344645"/>
              <a:gd name="connsiteY1798" fmla="*/ 2420707 h 4881314"/>
              <a:gd name="connsiteX1799" fmla="*/ 462627 w 3344645"/>
              <a:gd name="connsiteY1799" fmla="*/ 2392197 h 4881314"/>
              <a:gd name="connsiteX1800" fmla="*/ 462627 w 3344645"/>
              <a:gd name="connsiteY1800" fmla="*/ 2389606 h 4881314"/>
              <a:gd name="connsiteX1801" fmla="*/ 462627 w 3344645"/>
              <a:gd name="connsiteY1801" fmla="*/ 2387013 h 4881314"/>
              <a:gd name="connsiteX1802" fmla="*/ 465330 w 3344645"/>
              <a:gd name="connsiteY1802" fmla="*/ 2384422 h 4881314"/>
              <a:gd name="connsiteX1803" fmla="*/ 468036 w 3344645"/>
              <a:gd name="connsiteY1803" fmla="*/ 2381832 h 4881314"/>
              <a:gd name="connsiteX1804" fmla="*/ 462627 w 3344645"/>
              <a:gd name="connsiteY1804" fmla="*/ 2371464 h 4881314"/>
              <a:gd name="connsiteX1805" fmla="*/ 459921 w 3344645"/>
              <a:gd name="connsiteY1805" fmla="*/ 2368871 h 4881314"/>
              <a:gd name="connsiteX1806" fmla="*/ 457215 w 3344645"/>
              <a:gd name="connsiteY1806" fmla="*/ 2366280 h 4881314"/>
              <a:gd name="connsiteX1807" fmla="*/ 454510 w 3344645"/>
              <a:gd name="connsiteY1807" fmla="*/ 2366280 h 4881314"/>
              <a:gd name="connsiteX1808" fmla="*/ 381463 w 3344645"/>
              <a:gd name="connsiteY1808" fmla="*/ 2218549 h 4881314"/>
              <a:gd name="connsiteX1809" fmla="*/ 370642 w 3344645"/>
              <a:gd name="connsiteY1809" fmla="*/ 2195223 h 4881314"/>
              <a:gd name="connsiteX1810" fmla="*/ 357116 w 3344645"/>
              <a:gd name="connsiteY1810" fmla="*/ 2156348 h 4881314"/>
              <a:gd name="connsiteX1811" fmla="*/ 327355 w 3344645"/>
              <a:gd name="connsiteY1811" fmla="*/ 2060453 h 4881314"/>
              <a:gd name="connsiteX1812" fmla="*/ 316534 w 3344645"/>
              <a:gd name="connsiteY1812" fmla="*/ 1956781 h 4881314"/>
              <a:gd name="connsiteX1813" fmla="*/ 311122 w 3344645"/>
              <a:gd name="connsiteY1813" fmla="*/ 1930864 h 4881314"/>
              <a:gd name="connsiteX1814" fmla="*/ 311122 w 3344645"/>
              <a:gd name="connsiteY1814" fmla="*/ 1907538 h 4881314"/>
              <a:gd name="connsiteX1815" fmla="*/ 308416 w 3344645"/>
              <a:gd name="connsiteY1815" fmla="*/ 1881621 h 4881314"/>
              <a:gd name="connsiteX1816" fmla="*/ 311122 w 3344645"/>
              <a:gd name="connsiteY1816" fmla="*/ 1850520 h 4881314"/>
              <a:gd name="connsiteX1817" fmla="*/ 308416 w 3344645"/>
              <a:gd name="connsiteY1817" fmla="*/ 1850520 h 4881314"/>
              <a:gd name="connsiteX1818" fmla="*/ 305713 w 3344645"/>
              <a:gd name="connsiteY1818" fmla="*/ 1884212 h 4881314"/>
              <a:gd name="connsiteX1819" fmla="*/ 308416 w 3344645"/>
              <a:gd name="connsiteY1819" fmla="*/ 1936048 h 4881314"/>
              <a:gd name="connsiteX1820" fmla="*/ 305713 w 3344645"/>
              <a:gd name="connsiteY1820" fmla="*/ 1915314 h 4881314"/>
              <a:gd name="connsiteX1821" fmla="*/ 303007 w 3344645"/>
              <a:gd name="connsiteY1821" fmla="*/ 1884212 h 4881314"/>
              <a:gd name="connsiteX1822" fmla="*/ 305713 w 3344645"/>
              <a:gd name="connsiteY1822" fmla="*/ 1863478 h 4881314"/>
              <a:gd name="connsiteX1823" fmla="*/ 308416 w 3344645"/>
              <a:gd name="connsiteY1823" fmla="*/ 1827194 h 4881314"/>
              <a:gd name="connsiteX1824" fmla="*/ 308416 w 3344645"/>
              <a:gd name="connsiteY1824" fmla="*/ 1796093 h 4881314"/>
              <a:gd name="connsiteX1825" fmla="*/ 313828 w 3344645"/>
              <a:gd name="connsiteY1825" fmla="*/ 1746848 h 4881314"/>
              <a:gd name="connsiteX1826" fmla="*/ 319240 w 3344645"/>
              <a:gd name="connsiteY1826" fmla="*/ 1746848 h 4881314"/>
              <a:gd name="connsiteX1827" fmla="*/ 321945 w 3344645"/>
              <a:gd name="connsiteY1827" fmla="*/ 1723522 h 4881314"/>
              <a:gd name="connsiteX1828" fmla="*/ 327355 w 3344645"/>
              <a:gd name="connsiteY1828" fmla="*/ 1684647 h 4881314"/>
              <a:gd name="connsiteX1829" fmla="*/ 327355 w 3344645"/>
              <a:gd name="connsiteY1829" fmla="*/ 1700198 h 4881314"/>
              <a:gd name="connsiteX1830" fmla="*/ 324649 w 3344645"/>
              <a:gd name="connsiteY1830" fmla="*/ 1726115 h 4881314"/>
              <a:gd name="connsiteX1831" fmla="*/ 340883 w 3344645"/>
              <a:gd name="connsiteY1831" fmla="*/ 1650953 h 4881314"/>
              <a:gd name="connsiteX1832" fmla="*/ 351704 w 3344645"/>
              <a:gd name="connsiteY1832" fmla="*/ 1606894 h 4881314"/>
              <a:gd name="connsiteX1833" fmla="*/ 365231 w 3344645"/>
              <a:gd name="connsiteY1833" fmla="*/ 1565425 h 4881314"/>
              <a:gd name="connsiteX1834" fmla="*/ 351704 w 3344645"/>
              <a:gd name="connsiteY1834" fmla="*/ 1601710 h 4881314"/>
              <a:gd name="connsiteX1835" fmla="*/ 335472 w 3344645"/>
              <a:gd name="connsiteY1835" fmla="*/ 1663911 h 4881314"/>
              <a:gd name="connsiteX1836" fmla="*/ 321945 w 3344645"/>
              <a:gd name="connsiteY1836" fmla="*/ 1705380 h 4881314"/>
              <a:gd name="connsiteX1837" fmla="*/ 359819 w 3344645"/>
              <a:gd name="connsiteY1837" fmla="*/ 1557651 h 4881314"/>
              <a:gd name="connsiteX1838" fmla="*/ 419339 w 3344645"/>
              <a:gd name="connsiteY1838" fmla="*/ 1412511 h 4881314"/>
              <a:gd name="connsiteX1839" fmla="*/ 418592 w 3344645"/>
              <a:gd name="connsiteY1839" fmla="*/ 1413227 h 4881314"/>
              <a:gd name="connsiteX1840" fmla="*/ 441321 w 3344645"/>
              <a:gd name="connsiteY1840" fmla="*/ 1367479 h 4881314"/>
              <a:gd name="connsiteX1841" fmla="*/ 481563 w 3344645"/>
              <a:gd name="connsiteY1841" fmla="*/ 1293289 h 4881314"/>
              <a:gd name="connsiteX1842" fmla="*/ 587074 w 3344645"/>
              <a:gd name="connsiteY1842" fmla="*/ 1124825 h 4881314"/>
              <a:gd name="connsiteX1843" fmla="*/ 703408 w 3344645"/>
              <a:gd name="connsiteY1843" fmla="*/ 953770 h 4881314"/>
              <a:gd name="connsiteX1844" fmla="*/ 792687 w 3344645"/>
              <a:gd name="connsiteY1844" fmla="*/ 811223 h 4881314"/>
              <a:gd name="connsiteX1845" fmla="*/ 803508 w 3344645"/>
              <a:gd name="connsiteY1845" fmla="*/ 795671 h 4881314"/>
              <a:gd name="connsiteX1846" fmla="*/ 776453 w 3344645"/>
              <a:gd name="connsiteY1846" fmla="*/ 844914 h 4881314"/>
              <a:gd name="connsiteX1847" fmla="*/ 806214 w 3344645"/>
              <a:gd name="connsiteY1847" fmla="*/ 798264 h 4881314"/>
              <a:gd name="connsiteX1848" fmla="*/ 844090 w 3344645"/>
              <a:gd name="connsiteY1848" fmla="*/ 733470 h 4881314"/>
              <a:gd name="connsiteX1849" fmla="*/ 876555 w 3344645"/>
              <a:gd name="connsiteY1849" fmla="*/ 666085 h 4881314"/>
              <a:gd name="connsiteX1850" fmla="*/ 909019 w 3344645"/>
              <a:gd name="connsiteY1850" fmla="*/ 596106 h 4881314"/>
              <a:gd name="connsiteX1851" fmla="*/ 922546 w 3344645"/>
              <a:gd name="connsiteY1851" fmla="*/ 557229 h 4881314"/>
              <a:gd name="connsiteX1852" fmla="*/ 933367 w 3344645"/>
              <a:gd name="connsiteY1852" fmla="*/ 515760 h 4881314"/>
              <a:gd name="connsiteX1853" fmla="*/ 933367 w 3344645"/>
              <a:gd name="connsiteY1853" fmla="*/ 526128 h 4881314"/>
              <a:gd name="connsiteX1854" fmla="*/ 938778 w 3344645"/>
              <a:gd name="connsiteY1854" fmla="*/ 515760 h 4881314"/>
              <a:gd name="connsiteX1855" fmla="*/ 930663 w 3344645"/>
              <a:gd name="connsiteY1855" fmla="*/ 541680 h 4881314"/>
              <a:gd name="connsiteX1856" fmla="*/ 922546 w 3344645"/>
              <a:gd name="connsiteY1856" fmla="*/ 567596 h 4881314"/>
              <a:gd name="connsiteX1857" fmla="*/ 887375 w 3344645"/>
              <a:gd name="connsiteY1857" fmla="*/ 650533 h 4881314"/>
              <a:gd name="connsiteX1858" fmla="*/ 838678 w 3344645"/>
              <a:gd name="connsiteY1858" fmla="*/ 749019 h 4881314"/>
              <a:gd name="connsiteX1859" fmla="*/ 879260 w 3344645"/>
              <a:gd name="connsiteY1859" fmla="*/ 679043 h 4881314"/>
              <a:gd name="connsiteX1860" fmla="*/ 922546 w 3344645"/>
              <a:gd name="connsiteY1860" fmla="*/ 567596 h 4881314"/>
              <a:gd name="connsiteX1861" fmla="*/ 914431 w 3344645"/>
              <a:gd name="connsiteY1861" fmla="*/ 601290 h 4881314"/>
              <a:gd name="connsiteX1862" fmla="*/ 944190 w 3344645"/>
              <a:gd name="connsiteY1862" fmla="*/ 505395 h 4881314"/>
              <a:gd name="connsiteX1863" fmla="*/ 957716 w 3344645"/>
              <a:gd name="connsiteY1863" fmla="*/ 414681 h 4881314"/>
              <a:gd name="connsiteX1864" fmla="*/ 963128 w 3344645"/>
              <a:gd name="connsiteY1864" fmla="*/ 383581 h 4881314"/>
              <a:gd name="connsiteX1865" fmla="*/ 963128 w 3344645"/>
              <a:gd name="connsiteY1865" fmla="*/ 344705 h 4881314"/>
              <a:gd name="connsiteX1866" fmla="*/ 960422 w 3344645"/>
              <a:gd name="connsiteY1866" fmla="*/ 331747 h 4881314"/>
              <a:gd name="connsiteX1867" fmla="*/ 960422 w 3344645"/>
              <a:gd name="connsiteY1867" fmla="*/ 355073 h 4881314"/>
              <a:gd name="connsiteX1868" fmla="*/ 957716 w 3344645"/>
              <a:gd name="connsiteY1868" fmla="*/ 396539 h 4881314"/>
              <a:gd name="connsiteX1869" fmla="*/ 957716 w 3344645"/>
              <a:gd name="connsiteY1869" fmla="*/ 378397 h 4881314"/>
              <a:gd name="connsiteX1870" fmla="*/ 957716 w 3344645"/>
              <a:gd name="connsiteY1870" fmla="*/ 360255 h 4881314"/>
              <a:gd name="connsiteX1871" fmla="*/ 957716 w 3344645"/>
              <a:gd name="connsiteY1871" fmla="*/ 344705 h 4881314"/>
              <a:gd name="connsiteX1872" fmla="*/ 955010 w 3344645"/>
              <a:gd name="connsiteY1872" fmla="*/ 318786 h 4881314"/>
              <a:gd name="connsiteX1873" fmla="*/ 955010 w 3344645"/>
              <a:gd name="connsiteY1873" fmla="*/ 305828 h 4881314"/>
              <a:gd name="connsiteX1874" fmla="*/ 952305 w 3344645"/>
              <a:gd name="connsiteY1874" fmla="*/ 277320 h 4881314"/>
              <a:gd name="connsiteX1875" fmla="*/ 960422 w 3344645"/>
              <a:gd name="connsiteY1875" fmla="*/ 311012 h 4881314"/>
              <a:gd name="connsiteX1876" fmla="*/ 955010 w 3344645"/>
              <a:gd name="connsiteY1876" fmla="*/ 259176 h 4881314"/>
              <a:gd name="connsiteX1877" fmla="*/ 949601 w 3344645"/>
              <a:gd name="connsiteY1877" fmla="*/ 243626 h 4881314"/>
              <a:gd name="connsiteX1878" fmla="*/ 946895 w 3344645"/>
              <a:gd name="connsiteY1878" fmla="*/ 225484 h 4881314"/>
              <a:gd name="connsiteX1879" fmla="*/ 941484 w 3344645"/>
              <a:gd name="connsiteY1879" fmla="*/ 204749 h 4881314"/>
              <a:gd name="connsiteX1880" fmla="*/ 925252 w 3344645"/>
              <a:gd name="connsiteY1880" fmla="*/ 160690 h 4881314"/>
              <a:gd name="connsiteX1881" fmla="*/ 906313 w 3344645"/>
              <a:gd name="connsiteY1881" fmla="*/ 108854 h 4881314"/>
              <a:gd name="connsiteX1882" fmla="*/ 917134 w 3344645"/>
              <a:gd name="connsiteY1882" fmla="*/ 129589 h 4881314"/>
              <a:gd name="connsiteX1883" fmla="*/ 922546 w 3344645"/>
              <a:gd name="connsiteY1883" fmla="*/ 147731 h 4881314"/>
              <a:gd name="connsiteX1884" fmla="*/ 925252 w 3344645"/>
              <a:gd name="connsiteY1884" fmla="*/ 152915 h 4881314"/>
              <a:gd name="connsiteX1885" fmla="*/ 911725 w 3344645"/>
              <a:gd name="connsiteY1885" fmla="*/ 111447 h 4881314"/>
              <a:gd name="connsiteX1886" fmla="*/ 895493 w 3344645"/>
              <a:gd name="connsiteY1886" fmla="*/ 67385 h 4881314"/>
              <a:gd name="connsiteX1887" fmla="*/ 873849 w 3344645"/>
              <a:gd name="connsiteY1887" fmla="*/ 10368 h 4881314"/>
              <a:gd name="connsiteX1888" fmla="*/ 871143 w 3344645"/>
              <a:gd name="connsiteY1888" fmla="*/ 2593 h 4881314"/>
              <a:gd name="connsiteX1889" fmla="*/ 881964 w 3344645"/>
              <a:gd name="connsiteY1889" fmla="*/ 2593 h 4881314"/>
              <a:gd name="connsiteX1890" fmla="*/ 884670 w 3344645"/>
              <a:gd name="connsiteY1890" fmla="*/ 0 h 488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</a:cxnLst>
            <a:rect l="l" t="t" r="r" b="b"/>
            <a:pathLst>
              <a:path w="3344645" h="4881314">
                <a:moveTo>
                  <a:pt x="403462" y="4588109"/>
                </a:moveTo>
                <a:cubicBezTo>
                  <a:pt x="400756" y="4590702"/>
                  <a:pt x="398050" y="4590702"/>
                  <a:pt x="398050" y="4590702"/>
                </a:cubicBezTo>
                <a:cubicBezTo>
                  <a:pt x="398050" y="4593297"/>
                  <a:pt x="395345" y="4590702"/>
                  <a:pt x="395345" y="4590702"/>
                </a:cubicBezTo>
                <a:cubicBezTo>
                  <a:pt x="392639" y="4590702"/>
                  <a:pt x="389933" y="4593297"/>
                  <a:pt x="384522" y="4595892"/>
                </a:cubicBezTo>
                <a:cubicBezTo>
                  <a:pt x="387227" y="4590702"/>
                  <a:pt x="387227" y="4590702"/>
                  <a:pt x="392639" y="4590702"/>
                </a:cubicBezTo>
                <a:cubicBezTo>
                  <a:pt x="395345" y="4588109"/>
                  <a:pt x="398050" y="4585513"/>
                  <a:pt x="403462" y="4588109"/>
                </a:cubicBezTo>
                <a:close/>
                <a:moveTo>
                  <a:pt x="424432" y="4551132"/>
                </a:moveTo>
                <a:cubicBezTo>
                  <a:pt x="423755" y="4551781"/>
                  <a:pt x="422402" y="4553078"/>
                  <a:pt x="422402" y="4554376"/>
                </a:cubicBezTo>
                <a:cubicBezTo>
                  <a:pt x="422402" y="4551781"/>
                  <a:pt x="411579" y="4556972"/>
                  <a:pt x="414285" y="4551781"/>
                </a:cubicBezTo>
                <a:cubicBezTo>
                  <a:pt x="416991" y="4549186"/>
                  <a:pt x="419697" y="4549186"/>
                  <a:pt x="422402" y="4551781"/>
                </a:cubicBezTo>
                <a:cubicBezTo>
                  <a:pt x="425108" y="4550483"/>
                  <a:pt x="425108" y="4550483"/>
                  <a:pt x="424432" y="4551132"/>
                </a:cubicBezTo>
                <a:close/>
                <a:moveTo>
                  <a:pt x="2985153" y="4431458"/>
                </a:moveTo>
                <a:lnTo>
                  <a:pt x="2998305" y="4432746"/>
                </a:lnTo>
                <a:cubicBezTo>
                  <a:pt x="3007100" y="4434369"/>
                  <a:pt x="3015894" y="4436314"/>
                  <a:pt x="3028069" y="4437612"/>
                </a:cubicBezTo>
                <a:cubicBezTo>
                  <a:pt x="3030775" y="4437612"/>
                  <a:pt x="3030775" y="4440207"/>
                  <a:pt x="3036186" y="4440207"/>
                </a:cubicBezTo>
                <a:cubicBezTo>
                  <a:pt x="3047009" y="4442802"/>
                  <a:pt x="3047009" y="4442802"/>
                  <a:pt x="3047009" y="4442802"/>
                </a:cubicBezTo>
                <a:cubicBezTo>
                  <a:pt x="3038892" y="4442802"/>
                  <a:pt x="3038892" y="4442802"/>
                  <a:pt x="3038892" y="4442802"/>
                </a:cubicBezTo>
                <a:cubicBezTo>
                  <a:pt x="3038892" y="4442802"/>
                  <a:pt x="3036186" y="4442802"/>
                  <a:pt x="3033480" y="4440207"/>
                </a:cubicBezTo>
                <a:cubicBezTo>
                  <a:pt x="3030775" y="4440207"/>
                  <a:pt x="3028069" y="4440207"/>
                  <a:pt x="3028069" y="4440207"/>
                </a:cubicBezTo>
                <a:cubicBezTo>
                  <a:pt x="3022657" y="4440207"/>
                  <a:pt x="3022657" y="4440207"/>
                  <a:pt x="3017246" y="4437612"/>
                </a:cubicBezTo>
                <a:close/>
                <a:moveTo>
                  <a:pt x="2976659" y="4429828"/>
                </a:moveTo>
                <a:lnTo>
                  <a:pt x="2985153" y="4431458"/>
                </a:lnTo>
                <a:lnTo>
                  <a:pt x="2978131" y="4430769"/>
                </a:lnTo>
                <a:close/>
                <a:moveTo>
                  <a:pt x="1902464" y="4354580"/>
                </a:moveTo>
                <a:cubicBezTo>
                  <a:pt x="1899759" y="4359770"/>
                  <a:pt x="1910582" y="4357175"/>
                  <a:pt x="1910582" y="4359770"/>
                </a:cubicBezTo>
                <a:cubicBezTo>
                  <a:pt x="1915993" y="4359770"/>
                  <a:pt x="1921405" y="4359770"/>
                  <a:pt x="1926816" y="4359770"/>
                </a:cubicBezTo>
                <a:cubicBezTo>
                  <a:pt x="1926816" y="4362363"/>
                  <a:pt x="1932228" y="4359770"/>
                  <a:pt x="1934934" y="4359770"/>
                </a:cubicBezTo>
                <a:cubicBezTo>
                  <a:pt x="1937639" y="4362363"/>
                  <a:pt x="1937639" y="4359770"/>
                  <a:pt x="1940345" y="4362363"/>
                </a:cubicBezTo>
                <a:cubicBezTo>
                  <a:pt x="1945757" y="4359770"/>
                  <a:pt x="1956580" y="4359770"/>
                  <a:pt x="1967403" y="4359770"/>
                </a:cubicBezTo>
                <a:cubicBezTo>
                  <a:pt x="1970109" y="4362363"/>
                  <a:pt x="1970109" y="4359770"/>
                  <a:pt x="1975520" y="4359770"/>
                </a:cubicBezTo>
                <a:cubicBezTo>
                  <a:pt x="1991755" y="4359770"/>
                  <a:pt x="2007990" y="4359770"/>
                  <a:pt x="2024224" y="4359770"/>
                </a:cubicBezTo>
                <a:cubicBezTo>
                  <a:pt x="2032342" y="4359770"/>
                  <a:pt x="2032342" y="4359770"/>
                  <a:pt x="2040459" y="4359770"/>
                </a:cubicBezTo>
                <a:cubicBezTo>
                  <a:pt x="2043165" y="4359770"/>
                  <a:pt x="2045871" y="4362363"/>
                  <a:pt x="2048576" y="4359770"/>
                </a:cubicBezTo>
                <a:cubicBezTo>
                  <a:pt x="2048576" y="4359770"/>
                  <a:pt x="2051282" y="4359770"/>
                  <a:pt x="2053988" y="4359770"/>
                </a:cubicBezTo>
                <a:cubicBezTo>
                  <a:pt x="2056694" y="4357175"/>
                  <a:pt x="2064811" y="4359770"/>
                  <a:pt x="2070223" y="4357175"/>
                </a:cubicBezTo>
                <a:cubicBezTo>
                  <a:pt x="2075634" y="4357175"/>
                  <a:pt x="2070223" y="4359770"/>
                  <a:pt x="2070223" y="4362363"/>
                </a:cubicBezTo>
                <a:cubicBezTo>
                  <a:pt x="2072928" y="4362363"/>
                  <a:pt x="2075634" y="4362363"/>
                  <a:pt x="2075634" y="4359770"/>
                </a:cubicBezTo>
                <a:cubicBezTo>
                  <a:pt x="2078340" y="4359770"/>
                  <a:pt x="2078340" y="4357175"/>
                  <a:pt x="2083752" y="4357175"/>
                </a:cubicBezTo>
                <a:cubicBezTo>
                  <a:pt x="2083752" y="4359770"/>
                  <a:pt x="2081046" y="4359770"/>
                  <a:pt x="2078340" y="4359770"/>
                </a:cubicBezTo>
                <a:cubicBezTo>
                  <a:pt x="2083752" y="4364959"/>
                  <a:pt x="2089163" y="4359770"/>
                  <a:pt x="2091869" y="4359770"/>
                </a:cubicBezTo>
                <a:cubicBezTo>
                  <a:pt x="2091869" y="4359770"/>
                  <a:pt x="2091869" y="4362363"/>
                  <a:pt x="2094575" y="4362363"/>
                </a:cubicBezTo>
                <a:cubicBezTo>
                  <a:pt x="2094575" y="4359770"/>
                  <a:pt x="2097280" y="4359770"/>
                  <a:pt x="2099986" y="4362363"/>
                </a:cubicBezTo>
                <a:cubicBezTo>
                  <a:pt x="2099986" y="4359770"/>
                  <a:pt x="2102692" y="4359770"/>
                  <a:pt x="2105398" y="4362363"/>
                </a:cubicBezTo>
                <a:cubicBezTo>
                  <a:pt x="2108104" y="4362363"/>
                  <a:pt x="2110809" y="4362363"/>
                  <a:pt x="2110809" y="4362363"/>
                </a:cubicBezTo>
                <a:cubicBezTo>
                  <a:pt x="2116221" y="4364959"/>
                  <a:pt x="2113515" y="4362363"/>
                  <a:pt x="2118927" y="4362363"/>
                </a:cubicBezTo>
                <a:cubicBezTo>
                  <a:pt x="2132456" y="4364959"/>
                  <a:pt x="2154102" y="4364959"/>
                  <a:pt x="2170337" y="4364959"/>
                </a:cubicBezTo>
                <a:cubicBezTo>
                  <a:pt x="2186571" y="4364959"/>
                  <a:pt x="2208217" y="4367554"/>
                  <a:pt x="2227158" y="4367554"/>
                </a:cubicBezTo>
                <a:cubicBezTo>
                  <a:pt x="2229864" y="4367554"/>
                  <a:pt x="2229864" y="4364959"/>
                  <a:pt x="2235275" y="4364959"/>
                </a:cubicBezTo>
                <a:cubicBezTo>
                  <a:pt x="2267745" y="4364959"/>
                  <a:pt x="2305626" y="4367554"/>
                  <a:pt x="2340801" y="4370149"/>
                </a:cubicBezTo>
                <a:cubicBezTo>
                  <a:pt x="2375976" y="4372742"/>
                  <a:pt x="2411151" y="4375338"/>
                  <a:pt x="2449032" y="4377933"/>
                </a:cubicBezTo>
                <a:cubicBezTo>
                  <a:pt x="2446326" y="4375338"/>
                  <a:pt x="2446326" y="4375338"/>
                  <a:pt x="2443620" y="4375338"/>
                </a:cubicBezTo>
                <a:cubicBezTo>
                  <a:pt x="2443620" y="4372742"/>
                  <a:pt x="2451738" y="4375338"/>
                  <a:pt x="2451738" y="4372742"/>
                </a:cubicBezTo>
                <a:cubicBezTo>
                  <a:pt x="2465267" y="4375338"/>
                  <a:pt x="2465267" y="4375338"/>
                  <a:pt x="2465267" y="4375338"/>
                </a:cubicBezTo>
                <a:cubicBezTo>
                  <a:pt x="2484207" y="4375338"/>
                  <a:pt x="2484207" y="4375338"/>
                  <a:pt x="2484207" y="4375338"/>
                </a:cubicBezTo>
                <a:cubicBezTo>
                  <a:pt x="2489619" y="4375338"/>
                  <a:pt x="2489619" y="4380528"/>
                  <a:pt x="2492324" y="4380528"/>
                </a:cubicBezTo>
                <a:cubicBezTo>
                  <a:pt x="2505853" y="4380528"/>
                  <a:pt x="2527499" y="4383121"/>
                  <a:pt x="2538323" y="4383121"/>
                </a:cubicBezTo>
                <a:cubicBezTo>
                  <a:pt x="2546440" y="4385717"/>
                  <a:pt x="2557263" y="4388312"/>
                  <a:pt x="2568086" y="4388312"/>
                </a:cubicBezTo>
                <a:cubicBezTo>
                  <a:pt x="2573498" y="4388312"/>
                  <a:pt x="2573498" y="4385717"/>
                  <a:pt x="2576204" y="4388312"/>
                </a:cubicBezTo>
                <a:cubicBezTo>
                  <a:pt x="2578909" y="4388312"/>
                  <a:pt x="2584321" y="4388312"/>
                  <a:pt x="2587027" y="4388312"/>
                </a:cubicBezTo>
                <a:cubicBezTo>
                  <a:pt x="2589732" y="4388312"/>
                  <a:pt x="2589732" y="4390907"/>
                  <a:pt x="2592438" y="4390907"/>
                </a:cubicBezTo>
                <a:cubicBezTo>
                  <a:pt x="2595144" y="4390907"/>
                  <a:pt x="2595144" y="4388312"/>
                  <a:pt x="2597850" y="4388312"/>
                </a:cubicBezTo>
                <a:cubicBezTo>
                  <a:pt x="2600556" y="4388312"/>
                  <a:pt x="2603261" y="4390907"/>
                  <a:pt x="2605967" y="4390907"/>
                </a:cubicBezTo>
                <a:cubicBezTo>
                  <a:pt x="2608673" y="4390907"/>
                  <a:pt x="2608673" y="4390907"/>
                  <a:pt x="2608673" y="4390907"/>
                </a:cubicBezTo>
                <a:cubicBezTo>
                  <a:pt x="2614084" y="4390907"/>
                  <a:pt x="2616790" y="4393500"/>
                  <a:pt x="2622202" y="4393500"/>
                </a:cubicBezTo>
                <a:cubicBezTo>
                  <a:pt x="2627613" y="4393500"/>
                  <a:pt x="2630319" y="4393500"/>
                  <a:pt x="2630319" y="4390907"/>
                </a:cubicBezTo>
                <a:cubicBezTo>
                  <a:pt x="2635731" y="4390907"/>
                  <a:pt x="2635731" y="4393500"/>
                  <a:pt x="2641142" y="4393500"/>
                </a:cubicBezTo>
                <a:cubicBezTo>
                  <a:pt x="2679023" y="4398691"/>
                  <a:pt x="2719610" y="4401286"/>
                  <a:pt x="2752079" y="4406475"/>
                </a:cubicBezTo>
                <a:cubicBezTo>
                  <a:pt x="2754785" y="4406475"/>
                  <a:pt x="2754785" y="4403879"/>
                  <a:pt x="2760197" y="4406475"/>
                </a:cubicBezTo>
                <a:cubicBezTo>
                  <a:pt x="2776431" y="4409070"/>
                  <a:pt x="2792666" y="4411665"/>
                  <a:pt x="2808901" y="4414258"/>
                </a:cubicBezTo>
                <a:cubicBezTo>
                  <a:pt x="2825135" y="4416854"/>
                  <a:pt x="2841370" y="4416854"/>
                  <a:pt x="2857605" y="4419449"/>
                </a:cubicBezTo>
                <a:cubicBezTo>
                  <a:pt x="2892780" y="4422044"/>
                  <a:pt x="2925249" y="4427233"/>
                  <a:pt x="2952307" y="4432423"/>
                </a:cubicBezTo>
                <a:cubicBezTo>
                  <a:pt x="2955013" y="4427233"/>
                  <a:pt x="2946895" y="4429828"/>
                  <a:pt x="2944190" y="4427233"/>
                </a:cubicBezTo>
                <a:cubicBezTo>
                  <a:pt x="2944190" y="4424637"/>
                  <a:pt x="2952307" y="4427233"/>
                  <a:pt x="2955013" y="4427233"/>
                </a:cubicBezTo>
                <a:cubicBezTo>
                  <a:pt x="2957719" y="4429828"/>
                  <a:pt x="2965836" y="4427233"/>
                  <a:pt x="2965836" y="4429828"/>
                </a:cubicBezTo>
                <a:cubicBezTo>
                  <a:pt x="2968542" y="4429828"/>
                  <a:pt x="2965836" y="4429828"/>
                  <a:pt x="2968542" y="4429828"/>
                </a:cubicBezTo>
                <a:lnTo>
                  <a:pt x="2978131" y="4430769"/>
                </a:lnTo>
                <a:lnTo>
                  <a:pt x="2984776" y="4435016"/>
                </a:lnTo>
                <a:cubicBezTo>
                  <a:pt x="2998305" y="4437612"/>
                  <a:pt x="2998305" y="4437612"/>
                  <a:pt x="2998305" y="4437612"/>
                </a:cubicBezTo>
                <a:cubicBezTo>
                  <a:pt x="3017246" y="4442802"/>
                  <a:pt x="3030775" y="4445395"/>
                  <a:pt x="3047009" y="4445395"/>
                </a:cubicBezTo>
                <a:cubicBezTo>
                  <a:pt x="3079479" y="4453181"/>
                  <a:pt x="3098419" y="4455774"/>
                  <a:pt x="3136300" y="4460965"/>
                </a:cubicBezTo>
                <a:cubicBezTo>
                  <a:pt x="3166064" y="4468749"/>
                  <a:pt x="3195827" y="4473939"/>
                  <a:pt x="3228297" y="4479128"/>
                </a:cubicBezTo>
                <a:cubicBezTo>
                  <a:pt x="3225591" y="4481723"/>
                  <a:pt x="3217473" y="4476532"/>
                  <a:pt x="3217473" y="4479128"/>
                </a:cubicBezTo>
                <a:cubicBezTo>
                  <a:pt x="3187710" y="4476532"/>
                  <a:pt x="3163358" y="4468749"/>
                  <a:pt x="3139006" y="4466153"/>
                </a:cubicBezTo>
                <a:cubicBezTo>
                  <a:pt x="3136300" y="4473939"/>
                  <a:pt x="3152535" y="4471344"/>
                  <a:pt x="3155241" y="4473939"/>
                </a:cubicBezTo>
                <a:cubicBezTo>
                  <a:pt x="3174181" y="4476532"/>
                  <a:pt x="3174181" y="4476532"/>
                  <a:pt x="3174181" y="4476532"/>
                </a:cubicBezTo>
                <a:cubicBezTo>
                  <a:pt x="3193121" y="4484318"/>
                  <a:pt x="3222885" y="4484318"/>
                  <a:pt x="3239120" y="4492102"/>
                </a:cubicBezTo>
                <a:cubicBezTo>
                  <a:pt x="3236414" y="4494697"/>
                  <a:pt x="3225591" y="4492102"/>
                  <a:pt x="3220179" y="4492102"/>
                </a:cubicBezTo>
                <a:cubicBezTo>
                  <a:pt x="3206650" y="4492102"/>
                  <a:pt x="3203945" y="4486912"/>
                  <a:pt x="3195827" y="4489507"/>
                </a:cubicBezTo>
                <a:cubicBezTo>
                  <a:pt x="3179593" y="4484318"/>
                  <a:pt x="3160652" y="4481723"/>
                  <a:pt x="3144417" y="4476532"/>
                </a:cubicBezTo>
                <a:cubicBezTo>
                  <a:pt x="3139006" y="4479128"/>
                  <a:pt x="3133594" y="4476532"/>
                  <a:pt x="3130888" y="4479128"/>
                </a:cubicBezTo>
                <a:lnTo>
                  <a:pt x="3118986" y="4477053"/>
                </a:lnTo>
                <a:lnTo>
                  <a:pt x="3117360" y="4476532"/>
                </a:lnTo>
                <a:lnTo>
                  <a:pt x="3116003" y="4476532"/>
                </a:lnTo>
                <a:lnTo>
                  <a:pt x="3104846" y="4474587"/>
                </a:lnTo>
                <a:cubicBezTo>
                  <a:pt x="3101125" y="4473939"/>
                  <a:pt x="3101125" y="4473939"/>
                  <a:pt x="3101125" y="4473939"/>
                </a:cubicBezTo>
                <a:cubicBezTo>
                  <a:pt x="3101125" y="4476532"/>
                  <a:pt x="3106536" y="4473939"/>
                  <a:pt x="3109242" y="4476532"/>
                </a:cubicBezTo>
                <a:lnTo>
                  <a:pt x="3116003" y="4476532"/>
                </a:lnTo>
                <a:lnTo>
                  <a:pt x="3118986" y="4477053"/>
                </a:lnTo>
                <a:lnTo>
                  <a:pt x="3125477" y="4479128"/>
                </a:lnTo>
                <a:cubicBezTo>
                  <a:pt x="3130888" y="4481723"/>
                  <a:pt x="3130888" y="4479128"/>
                  <a:pt x="3136300" y="4481723"/>
                </a:cubicBezTo>
                <a:cubicBezTo>
                  <a:pt x="3139006" y="4481723"/>
                  <a:pt x="3141712" y="4484318"/>
                  <a:pt x="3147123" y="4484318"/>
                </a:cubicBezTo>
                <a:cubicBezTo>
                  <a:pt x="3149829" y="4484318"/>
                  <a:pt x="3149829" y="4484318"/>
                  <a:pt x="3149829" y="4486912"/>
                </a:cubicBezTo>
                <a:cubicBezTo>
                  <a:pt x="3157946" y="4486912"/>
                  <a:pt x="3160652" y="4486912"/>
                  <a:pt x="3166064" y="4489507"/>
                </a:cubicBezTo>
                <a:cubicBezTo>
                  <a:pt x="3166064" y="4492102"/>
                  <a:pt x="3157946" y="4486912"/>
                  <a:pt x="3155241" y="4489507"/>
                </a:cubicBezTo>
                <a:cubicBezTo>
                  <a:pt x="3152535" y="4486912"/>
                  <a:pt x="3152535" y="4489507"/>
                  <a:pt x="3149829" y="4489507"/>
                </a:cubicBezTo>
                <a:cubicBezTo>
                  <a:pt x="3144417" y="4486912"/>
                  <a:pt x="3144417" y="4492102"/>
                  <a:pt x="3139006" y="4492102"/>
                </a:cubicBezTo>
                <a:cubicBezTo>
                  <a:pt x="3130888" y="4489507"/>
                  <a:pt x="3130888" y="4489507"/>
                  <a:pt x="3130888" y="4489507"/>
                </a:cubicBezTo>
                <a:cubicBezTo>
                  <a:pt x="3125477" y="4489507"/>
                  <a:pt x="3125477" y="4486912"/>
                  <a:pt x="3122771" y="4489507"/>
                </a:cubicBezTo>
                <a:cubicBezTo>
                  <a:pt x="3098419" y="4486912"/>
                  <a:pt x="3098419" y="4486912"/>
                  <a:pt x="3098419" y="4486912"/>
                </a:cubicBezTo>
                <a:cubicBezTo>
                  <a:pt x="3098419" y="4489507"/>
                  <a:pt x="3103831" y="4486912"/>
                  <a:pt x="3106536" y="4489507"/>
                </a:cubicBezTo>
                <a:cubicBezTo>
                  <a:pt x="3111948" y="4489507"/>
                  <a:pt x="3111948" y="4489507"/>
                  <a:pt x="3117360" y="4492102"/>
                </a:cubicBezTo>
                <a:cubicBezTo>
                  <a:pt x="3133594" y="4494697"/>
                  <a:pt x="3133594" y="4494697"/>
                  <a:pt x="3133594" y="4494697"/>
                </a:cubicBezTo>
                <a:cubicBezTo>
                  <a:pt x="3144417" y="4499886"/>
                  <a:pt x="3163358" y="4499886"/>
                  <a:pt x="3179593" y="4505076"/>
                </a:cubicBezTo>
                <a:cubicBezTo>
                  <a:pt x="3179593" y="4505076"/>
                  <a:pt x="3182298" y="4505076"/>
                  <a:pt x="3182298" y="4505076"/>
                </a:cubicBezTo>
                <a:cubicBezTo>
                  <a:pt x="3185004" y="4505076"/>
                  <a:pt x="3185004" y="4507670"/>
                  <a:pt x="3190416" y="4510265"/>
                </a:cubicBezTo>
                <a:cubicBezTo>
                  <a:pt x="3209356" y="4512860"/>
                  <a:pt x="3209356" y="4512860"/>
                  <a:pt x="3209356" y="4512860"/>
                </a:cubicBezTo>
                <a:cubicBezTo>
                  <a:pt x="3220179" y="4518049"/>
                  <a:pt x="3241825" y="4518049"/>
                  <a:pt x="3252649" y="4523239"/>
                </a:cubicBezTo>
                <a:cubicBezTo>
                  <a:pt x="3258060" y="4523239"/>
                  <a:pt x="3268883" y="4525835"/>
                  <a:pt x="3274295" y="4525835"/>
                </a:cubicBezTo>
                <a:cubicBezTo>
                  <a:pt x="3279706" y="4525835"/>
                  <a:pt x="3282412" y="4525835"/>
                  <a:pt x="3287824" y="4528428"/>
                </a:cubicBezTo>
                <a:cubicBezTo>
                  <a:pt x="3293235" y="4528428"/>
                  <a:pt x="3298647" y="4531023"/>
                  <a:pt x="3301353" y="4528428"/>
                </a:cubicBezTo>
                <a:cubicBezTo>
                  <a:pt x="3306764" y="4533618"/>
                  <a:pt x="3298647" y="4536214"/>
                  <a:pt x="3298647" y="4541402"/>
                </a:cubicBezTo>
                <a:cubicBezTo>
                  <a:pt x="3295941" y="4541402"/>
                  <a:pt x="3287824" y="4541402"/>
                  <a:pt x="3282412" y="4541402"/>
                </a:cubicBezTo>
                <a:cubicBezTo>
                  <a:pt x="3282412" y="4543997"/>
                  <a:pt x="3287824" y="4543997"/>
                  <a:pt x="3290530" y="4543997"/>
                </a:cubicBezTo>
                <a:cubicBezTo>
                  <a:pt x="3290530" y="4546593"/>
                  <a:pt x="3290530" y="4546593"/>
                  <a:pt x="3293235" y="4549186"/>
                </a:cubicBezTo>
                <a:cubicBezTo>
                  <a:pt x="3301353" y="4549186"/>
                  <a:pt x="3301353" y="4549186"/>
                  <a:pt x="3306764" y="4549186"/>
                </a:cubicBezTo>
                <a:cubicBezTo>
                  <a:pt x="3312176" y="4549186"/>
                  <a:pt x="3317587" y="4551781"/>
                  <a:pt x="3320293" y="4549186"/>
                </a:cubicBezTo>
                <a:cubicBezTo>
                  <a:pt x="3325705" y="4554376"/>
                  <a:pt x="3314882" y="4551781"/>
                  <a:pt x="3317587" y="4556972"/>
                </a:cubicBezTo>
                <a:cubicBezTo>
                  <a:pt x="3317587" y="4559565"/>
                  <a:pt x="3325705" y="4559565"/>
                  <a:pt x="3328410" y="4559565"/>
                </a:cubicBezTo>
                <a:cubicBezTo>
                  <a:pt x="3336528" y="4562160"/>
                  <a:pt x="3339234" y="4562160"/>
                  <a:pt x="3344645" y="4562160"/>
                </a:cubicBezTo>
                <a:cubicBezTo>
                  <a:pt x="3344645" y="4564755"/>
                  <a:pt x="3339234" y="4562160"/>
                  <a:pt x="3341939" y="4567351"/>
                </a:cubicBezTo>
                <a:cubicBezTo>
                  <a:pt x="3336528" y="4564755"/>
                  <a:pt x="3333822" y="4564755"/>
                  <a:pt x="3333822" y="4569944"/>
                </a:cubicBezTo>
                <a:cubicBezTo>
                  <a:pt x="3322999" y="4564755"/>
                  <a:pt x="3317587" y="4569944"/>
                  <a:pt x="3306764" y="4567351"/>
                </a:cubicBezTo>
                <a:cubicBezTo>
                  <a:pt x="3285118" y="4572539"/>
                  <a:pt x="3255354" y="4567351"/>
                  <a:pt x="3228297" y="4567351"/>
                </a:cubicBezTo>
                <a:cubicBezTo>
                  <a:pt x="3222885" y="4564755"/>
                  <a:pt x="3222885" y="4564755"/>
                  <a:pt x="3217473" y="4564755"/>
                </a:cubicBezTo>
                <a:cubicBezTo>
                  <a:pt x="3214768" y="4564755"/>
                  <a:pt x="3214768" y="4564755"/>
                  <a:pt x="3212062" y="4564755"/>
                </a:cubicBezTo>
                <a:cubicBezTo>
                  <a:pt x="3212062" y="4567351"/>
                  <a:pt x="3212062" y="4567351"/>
                  <a:pt x="3209356" y="4567351"/>
                </a:cubicBezTo>
                <a:cubicBezTo>
                  <a:pt x="3193121" y="4567351"/>
                  <a:pt x="3174181" y="4564755"/>
                  <a:pt x="3163358" y="4572539"/>
                </a:cubicBezTo>
                <a:cubicBezTo>
                  <a:pt x="3144417" y="4569944"/>
                  <a:pt x="3128183" y="4572539"/>
                  <a:pt x="3109242" y="4569944"/>
                </a:cubicBezTo>
                <a:cubicBezTo>
                  <a:pt x="3103831" y="4567351"/>
                  <a:pt x="3106536" y="4572539"/>
                  <a:pt x="3103831" y="4572539"/>
                </a:cubicBezTo>
                <a:lnTo>
                  <a:pt x="3079479" y="4572539"/>
                </a:lnTo>
                <a:cubicBezTo>
                  <a:pt x="3090302" y="4575134"/>
                  <a:pt x="3090302" y="4575134"/>
                  <a:pt x="3090302" y="4575134"/>
                </a:cubicBezTo>
                <a:cubicBezTo>
                  <a:pt x="3093008" y="4575134"/>
                  <a:pt x="3095713" y="4577730"/>
                  <a:pt x="3101125" y="4577730"/>
                </a:cubicBezTo>
                <a:cubicBezTo>
                  <a:pt x="3106536" y="4577730"/>
                  <a:pt x="3106536" y="4582918"/>
                  <a:pt x="3111948" y="4582918"/>
                </a:cubicBezTo>
                <a:cubicBezTo>
                  <a:pt x="3125477" y="4582918"/>
                  <a:pt x="3136300" y="4588109"/>
                  <a:pt x="3147123" y="4593297"/>
                </a:cubicBezTo>
                <a:cubicBezTo>
                  <a:pt x="3155241" y="4590702"/>
                  <a:pt x="3166064" y="4595892"/>
                  <a:pt x="3174181" y="4595892"/>
                </a:cubicBezTo>
                <a:cubicBezTo>
                  <a:pt x="3185004" y="4601081"/>
                  <a:pt x="3195827" y="4601081"/>
                  <a:pt x="3206650" y="4606271"/>
                </a:cubicBezTo>
                <a:cubicBezTo>
                  <a:pt x="3220179" y="4608867"/>
                  <a:pt x="3220179" y="4608867"/>
                  <a:pt x="3220179" y="4608867"/>
                </a:cubicBezTo>
                <a:cubicBezTo>
                  <a:pt x="3222885" y="4611460"/>
                  <a:pt x="3225591" y="4608867"/>
                  <a:pt x="3228297" y="4611460"/>
                </a:cubicBezTo>
                <a:cubicBezTo>
                  <a:pt x="3233708" y="4611460"/>
                  <a:pt x="3236414" y="4608867"/>
                  <a:pt x="3239120" y="4611460"/>
                </a:cubicBezTo>
                <a:cubicBezTo>
                  <a:pt x="3239120" y="4611460"/>
                  <a:pt x="3241825" y="4611460"/>
                  <a:pt x="3241825" y="4614055"/>
                </a:cubicBezTo>
                <a:cubicBezTo>
                  <a:pt x="3241825" y="4614055"/>
                  <a:pt x="3244531" y="4614055"/>
                  <a:pt x="3244531" y="4616650"/>
                </a:cubicBezTo>
                <a:cubicBezTo>
                  <a:pt x="3239120" y="4619246"/>
                  <a:pt x="3228297" y="4614055"/>
                  <a:pt x="3225591" y="4619246"/>
                </a:cubicBezTo>
                <a:cubicBezTo>
                  <a:pt x="3228297" y="4624434"/>
                  <a:pt x="3241825" y="4624434"/>
                  <a:pt x="3247237" y="4627029"/>
                </a:cubicBezTo>
                <a:cubicBezTo>
                  <a:pt x="3247237" y="4624434"/>
                  <a:pt x="3255354" y="4629625"/>
                  <a:pt x="3258060" y="4627029"/>
                </a:cubicBezTo>
                <a:cubicBezTo>
                  <a:pt x="3260766" y="4629625"/>
                  <a:pt x="3271589" y="4627029"/>
                  <a:pt x="3271589" y="4632218"/>
                </a:cubicBezTo>
                <a:cubicBezTo>
                  <a:pt x="3271589" y="4634813"/>
                  <a:pt x="3260766" y="4629625"/>
                  <a:pt x="3260766" y="4634813"/>
                </a:cubicBezTo>
                <a:cubicBezTo>
                  <a:pt x="3255354" y="4634813"/>
                  <a:pt x="3249943" y="4632218"/>
                  <a:pt x="3244531" y="4634813"/>
                </a:cubicBezTo>
                <a:cubicBezTo>
                  <a:pt x="3236414" y="4632218"/>
                  <a:pt x="3236414" y="4632218"/>
                  <a:pt x="3236414" y="4632218"/>
                </a:cubicBezTo>
                <a:cubicBezTo>
                  <a:pt x="3222885" y="4632218"/>
                  <a:pt x="3201239" y="4629625"/>
                  <a:pt x="3185004" y="4629625"/>
                </a:cubicBezTo>
                <a:cubicBezTo>
                  <a:pt x="3179593" y="4629625"/>
                  <a:pt x="3168769" y="4624434"/>
                  <a:pt x="3168769" y="4629625"/>
                </a:cubicBezTo>
                <a:cubicBezTo>
                  <a:pt x="3166064" y="4637408"/>
                  <a:pt x="3182298" y="4634813"/>
                  <a:pt x="3190416" y="4637408"/>
                </a:cubicBezTo>
                <a:cubicBezTo>
                  <a:pt x="3195827" y="4637408"/>
                  <a:pt x="3201239" y="4637408"/>
                  <a:pt x="3206650" y="4637408"/>
                </a:cubicBezTo>
                <a:cubicBezTo>
                  <a:pt x="3214768" y="4640004"/>
                  <a:pt x="3214768" y="4642597"/>
                  <a:pt x="3222885" y="4642597"/>
                </a:cubicBezTo>
                <a:cubicBezTo>
                  <a:pt x="3225591" y="4645192"/>
                  <a:pt x="3228297" y="4645192"/>
                  <a:pt x="3225591" y="4645192"/>
                </a:cubicBezTo>
                <a:cubicBezTo>
                  <a:pt x="3217473" y="4642597"/>
                  <a:pt x="3212062" y="4645192"/>
                  <a:pt x="3203945" y="4645192"/>
                </a:cubicBezTo>
                <a:cubicBezTo>
                  <a:pt x="3203945" y="4645192"/>
                  <a:pt x="3206650" y="4645192"/>
                  <a:pt x="3209356" y="4647787"/>
                </a:cubicBezTo>
                <a:cubicBezTo>
                  <a:pt x="3220179" y="4647787"/>
                  <a:pt x="3220179" y="4647787"/>
                  <a:pt x="3220179" y="4647787"/>
                </a:cubicBezTo>
                <a:cubicBezTo>
                  <a:pt x="3222885" y="4647787"/>
                  <a:pt x="3222885" y="4650383"/>
                  <a:pt x="3228297" y="4650383"/>
                </a:cubicBezTo>
                <a:cubicBezTo>
                  <a:pt x="3233708" y="4650383"/>
                  <a:pt x="3236414" y="4650383"/>
                  <a:pt x="3244531" y="4652976"/>
                </a:cubicBezTo>
                <a:cubicBezTo>
                  <a:pt x="3239120" y="4655571"/>
                  <a:pt x="3231002" y="4655571"/>
                  <a:pt x="3222885" y="4652976"/>
                </a:cubicBezTo>
                <a:cubicBezTo>
                  <a:pt x="3214768" y="4652976"/>
                  <a:pt x="3206650" y="4655571"/>
                  <a:pt x="3195827" y="4652976"/>
                </a:cubicBezTo>
                <a:cubicBezTo>
                  <a:pt x="3187710" y="4652976"/>
                  <a:pt x="3182298" y="4652976"/>
                  <a:pt x="3174181" y="4652976"/>
                </a:cubicBezTo>
                <a:cubicBezTo>
                  <a:pt x="3174181" y="4655571"/>
                  <a:pt x="3182298" y="4655571"/>
                  <a:pt x="3185004" y="4655571"/>
                </a:cubicBezTo>
                <a:cubicBezTo>
                  <a:pt x="3201239" y="4658166"/>
                  <a:pt x="3201239" y="4658166"/>
                  <a:pt x="3201239" y="4658166"/>
                </a:cubicBezTo>
                <a:cubicBezTo>
                  <a:pt x="3209356" y="4658166"/>
                  <a:pt x="3214768" y="4660762"/>
                  <a:pt x="3222885" y="4663355"/>
                </a:cubicBezTo>
                <a:cubicBezTo>
                  <a:pt x="3220179" y="4665950"/>
                  <a:pt x="3214768" y="4663355"/>
                  <a:pt x="3212062" y="4665950"/>
                </a:cubicBezTo>
                <a:cubicBezTo>
                  <a:pt x="3203945" y="4663355"/>
                  <a:pt x="3195827" y="4663355"/>
                  <a:pt x="3185004" y="4660762"/>
                </a:cubicBezTo>
                <a:cubicBezTo>
                  <a:pt x="3179593" y="4663355"/>
                  <a:pt x="3168769" y="4660762"/>
                  <a:pt x="3157946" y="4660762"/>
                </a:cubicBezTo>
                <a:cubicBezTo>
                  <a:pt x="3155241" y="4660762"/>
                  <a:pt x="3152535" y="4663355"/>
                  <a:pt x="3147123" y="4665950"/>
                </a:cubicBezTo>
                <a:cubicBezTo>
                  <a:pt x="3141712" y="4663355"/>
                  <a:pt x="3133594" y="4663355"/>
                  <a:pt x="3128183" y="4663355"/>
                </a:cubicBezTo>
                <a:cubicBezTo>
                  <a:pt x="3122771" y="4663355"/>
                  <a:pt x="3122771" y="4663355"/>
                  <a:pt x="3117360" y="4663355"/>
                </a:cubicBezTo>
                <a:cubicBezTo>
                  <a:pt x="3114654" y="4665950"/>
                  <a:pt x="3106536" y="4660762"/>
                  <a:pt x="3103831" y="4663355"/>
                </a:cubicBezTo>
                <a:cubicBezTo>
                  <a:pt x="3103831" y="4668545"/>
                  <a:pt x="3103831" y="4668545"/>
                  <a:pt x="3109242" y="4668545"/>
                </a:cubicBezTo>
                <a:cubicBezTo>
                  <a:pt x="3109242" y="4671141"/>
                  <a:pt x="3109242" y="4673734"/>
                  <a:pt x="3111948" y="4673734"/>
                </a:cubicBezTo>
                <a:cubicBezTo>
                  <a:pt x="3125477" y="4676329"/>
                  <a:pt x="3139006" y="4676329"/>
                  <a:pt x="3152535" y="4678925"/>
                </a:cubicBezTo>
                <a:cubicBezTo>
                  <a:pt x="3152535" y="4681520"/>
                  <a:pt x="3147123" y="4681520"/>
                  <a:pt x="3141712" y="4681520"/>
                </a:cubicBezTo>
                <a:cubicBezTo>
                  <a:pt x="3136300" y="4678925"/>
                  <a:pt x="3136300" y="4681520"/>
                  <a:pt x="3130888" y="4678925"/>
                </a:cubicBezTo>
                <a:cubicBezTo>
                  <a:pt x="3117360" y="4684113"/>
                  <a:pt x="3098419" y="4681520"/>
                  <a:pt x="3082184" y="4681520"/>
                </a:cubicBezTo>
                <a:cubicBezTo>
                  <a:pt x="3082184" y="4686708"/>
                  <a:pt x="3093008" y="4684113"/>
                  <a:pt x="3095713" y="4684113"/>
                </a:cubicBezTo>
                <a:cubicBezTo>
                  <a:pt x="3101125" y="4686708"/>
                  <a:pt x="3106536" y="4686708"/>
                  <a:pt x="3111948" y="4686708"/>
                </a:cubicBezTo>
                <a:cubicBezTo>
                  <a:pt x="3120065" y="4686708"/>
                  <a:pt x="3109242" y="4689304"/>
                  <a:pt x="3109242" y="4689304"/>
                </a:cubicBezTo>
                <a:cubicBezTo>
                  <a:pt x="3106536" y="4691899"/>
                  <a:pt x="3103831" y="4694492"/>
                  <a:pt x="3103831" y="4697087"/>
                </a:cubicBezTo>
                <a:cubicBezTo>
                  <a:pt x="3103831" y="4699683"/>
                  <a:pt x="3111948" y="4699683"/>
                  <a:pt x="3117360" y="4699683"/>
                </a:cubicBezTo>
                <a:cubicBezTo>
                  <a:pt x="3122771" y="4699683"/>
                  <a:pt x="3122771" y="4699683"/>
                  <a:pt x="3128183" y="4699683"/>
                </a:cubicBezTo>
                <a:cubicBezTo>
                  <a:pt x="3130888" y="4704871"/>
                  <a:pt x="3120065" y="4699683"/>
                  <a:pt x="3120065" y="4702278"/>
                </a:cubicBezTo>
                <a:cubicBezTo>
                  <a:pt x="3106536" y="4702278"/>
                  <a:pt x="3098419" y="4704871"/>
                  <a:pt x="3084890" y="4702278"/>
                </a:cubicBezTo>
                <a:cubicBezTo>
                  <a:pt x="3082184" y="4704871"/>
                  <a:pt x="3079479" y="4702278"/>
                  <a:pt x="3076773" y="4704871"/>
                </a:cubicBezTo>
                <a:cubicBezTo>
                  <a:pt x="3074067" y="4704871"/>
                  <a:pt x="3076773" y="4707466"/>
                  <a:pt x="3074067" y="4707466"/>
                </a:cubicBezTo>
                <a:cubicBezTo>
                  <a:pt x="3071361" y="4707466"/>
                  <a:pt x="3071361" y="4707466"/>
                  <a:pt x="3068656" y="4707466"/>
                </a:cubicBezTo>
                <a:cubicBezTo>
                  <a:pt x="3071361" y="4712657"/>
                  <a:pt x="3076773" y="4707466"/>
                  <a:pt x="3082184" y="4710062"/>
                </a:cubicBezTo>
                <a:cubicBezTo>
                  <a:pt x="3090302" y="4712657"/>
                  <a:pt x="3090302" y="4710062"/>
                  <a:pt x="3095713" y="4712657"/>
                </a:cubicBezTo>
                <a:cubicBezTo>
                  <a:pt x="3098419" y="4710062"/>
                  <a:pt x="3101125" y="4712657"/>
                  <a:pt x="3103831" y="4712657"/>
                </a:cubicBezTo>
                <a:cubicBezTo>
                  <a:pt x="3106536" y="4712657"/>
                  <a:pt x="3109242" y="4710062"/>
                  <a:pt x="3109242" y="4712657"/>
                </a:cubicBezTo>
                <a:cubicBezTo>
                  <a:pt x="3111948" y="4712657"/>
                  <a:pt x="3120065" y="4712657"/>
                  <a:pt x="3125477" y="4715250"/>
                </a:cubicBezTo>
                <a:cubicBezTo>
                  <a:pt x="3130888" y="4715250"/>
                  <a:pt x="3136300" y="4717845"/>
                  <a:pt x="3139006" y="4720441"/>
                </a:cubicBezTo>
                <a:cubicBezTo>
                  <a:pt x="3139006" y="4723036"/>
                  <a:pt x="3133594" y="4717845"/>
                  <a:pt x="3133594" y="4720441"/>
                </a:cubicBezTo>
                <a:cubicBezTo>
                  <a:pt x="3130888" y="4723036"/>
                  <a:pt x="3125477" y="4717845"/>
                  <a:pt x="3125477" y="4720441"/>
                </a:cubicBezTo>
                <a:cubicBezTo>
                  <a:pt x="3125477" y="4723036"/>
                  <a:pt x="3120065" y="4717845"/>
                  <a:pt x="3117360" y="4720441"/>
                </a:cubicBezTo>
                <a:cubicBezTo>
                  <a:pt x="3114654" y="4720441"/>
                  <a:pt x="3111948" y="4720441"/>
                  <a:pt x="3109242" y="4720441"/>
                </a:cubicBezTo>
                <a:cubicBezTo>
                  <a:pt x="3098419" y="4720441"/>
                  <a:pt x="3087596" y="4720441"/>
                  <a:pt x="3079479" y="4723036"/>
                </a:cubicBezTo>
                <a:cubicBezTo>
                  <a:pt x="3074067" y="4723036"/>
                  <a:pt x="3068656" y="4725629"/>
                  <a:pt x="3063244" y="4725629"/>
                </a:cubicBezTo>
                <a:cubicBezTo>
                  <a:pt x="3063244" y="4725629"/>
                  <a:pt x="3057832" y="4723036"/>
                  <a:pt x="3057832" y="4725629"/>
                </a:cubicBezTo>
                <a:cubicBezTo>
                  <a:pt x="3055127" y="4725629"/>
                  <a:pt x="3049715" y="4723036"/>
                  <a:pt x="3049715" y="4725629"/>
                </a:cubicBezTo>
                <a:cubicBezTo>
                  <a:pt x="3036186" y="4725629"/>
                  <a:pt x="3028069" y="4725629"/>
                  <a:pt x="3017246" y="4725629"/>
                </a:cubicBezTo>
                <a:cubicBezTo>
                  <a:pt x="3009128" y="4725629"/>
                  <a:pt x="3003717" y="4725629"/>
                  <a:pt x="3001011" y="4728224"/>
                </a:cubicBezTo>
                <a:cubicBezTo>
                  <a:pt x="3001011" y="4730820"/>
                  <a:pt x="3006423" y="4728224"/>
                  <a:pt x="3009128" y="4728224"/>
                </a:cubicBezTo>
                <a:cubicBezTo>
                  <a:pt x="3011834" y="4730820"/>
                  <a:pt x="3014540" y="4730820"/>
                  <a:pt x="3017246" y="4728224"/>
                </a:cubicBezTo>
                <a:cubicBezTo>
                  <a:pt x="3038892" y="4733415"/>
                  <a:pt x="3055127" y="4730820"/>
                  <a:pt x="3076773" y="4733415"/>
                </a:cubicBezTo>
                <a:cubicBezTo>
                  <a:pt x="3082184" y="4733415"/>
                  <a:pt x="3087596" y="4730820"/>
                  <a:pt x="3095713" y="4733415"/>
                </a:cubicBezTo>
                <a:cubicBezTo>
                  <a:pt x="3093008" y="4738603"/>
                  <a:pt x="3087596" y="4736008"/>
                  <a:pt x="3082184" y="4736008"/>
                </a:cubicBezTo>
                <a:cubicBezTo>
                  <a:pt x="3082184" y="4736008"/>
                  <a:pt x="3079479" y="4736008"/>
                  <a:pt x="3076773" y="4736008"/>
                </a:cubicBezTo>
                <a:cubicBezTo>
                  <a:pt x="3076773" y="4738603"/>
                  <a:pt x="3074067" y="4736008"/>
                  <a:pt x="3071361" y="4736008"/>
                </a:cubicBezTo>
                <a:cubicBezTo>
                  <a:pt x="3068656" y="4736008"/>
                  <a:pt x="3065950" y="4738603"/>
                  <a:pt x="3063244" y="4738603"/>
                </a:cubicBezTo>
                <a:cubicBezTo>
                  <a:pt x="3057832" y="4736008"/>
                  <a:pt x="3052421" y="4738603"/>
                  <a:pt x="3049715" y="4738603"/>
                </a:cubicBezTo>
                <a:cubicBezTo>
                  <a:pt x="3041598" y="4738603"/>
                  <a:pt x="3041598" y="4738603"/>
                  <a:pt x="3041598" y="4738603"/>
                </a:cubicBezTo>
                <a:cubicBezTo>
                  <a:pt x="3036186" y="4738603"/>
                  <a:pt x="3028069" y="4738603"/>
                  <a:pt x="3028069" y="4741199"/>
                </a:cubicBezTo>
                <a:cubicBezTo>
                  <a:pt x="3022657" y="4738603"/>
                  <a:pt x="3017246" y="4741199"/>
                  <a:pt x="3009128" y="4738603"/>
                </a:cubicBezTo>
                <a:cubicBezTo>
                  <a:pt x="3006423" y="4738603"/>
                  <a:pt x="2998305" y="4738603"/>
                  <a:pt x="2995599" y="4738603"/>
                </a:cubicBezTo>
                <a:cubicBezTo>
                  <a:pt x="2990188" y="4738603"/>
                  <a:pt x="2982071" y="4736008"/>
                  <a:pt x="2979365" y="4738603"/>
                </a:cubicBezTo>
                <a:cubicBezTo>
                  <a:pt x="2979365" y="4741199"/>
                  <a:pt x="2992894" y="4741199"/>
                  <a:pt x="2984776" y="4743794"/>
                </a:cubicBezTo>
                <a:cubicBezTo>
                  <a:pt x="2995599" y="4746387"/>
                  <a:pt x="2995599" y="4746387"/>
                  <a:pt x="2995599" y="4746387"/>
                </a:cubicBezTo>
                <a:cubicBezTo>
                  <a:pt x="2998305" y="4748982"/>
                  <a:pt x="2990188" y="4746387"/>
                  <a:pt x="2990188" y="4748982"/>
                </a:cubicBezTo>
                <a:cubicBezTo>
                  <a:pt x="2990188" y="4751578"/>
                  <a:pt x="2992894" y="4748982"/>
                  <a:pt x="2995599" y="4748982"/>
                </a:cubicBezTo>
                <a:cubicBezTo>
                  <a:pt x="2998305" y="4751578"/>
                  <a:pt x="3001011" y="4746387"/>
                  <a:pt x="3001011" y="4751578"/>
                </a:cubicBezTo>
                <a:lnTo>
                  <a:pt x="2990188" y="4751578"/>
                </a:lnTo>
                <a:cubicBezTo>
                  <a:pt x="2987482" y="4751578"/>
                  <a:pt x="2984776" y="4748982"/>
                  <a:pt x="2987482" y="4746387"/>
                </a:cubicBezTo>
                <a:cubicBezTo>
                  <a:pt x="2979365" y="4748982"/>
                  <a:pt x="2982071" y="4748982"/>
                  <a:pt x="2979365" y="4754173"/>
                </a:cubicBezTo>
                <a:cubicBezTo>
                  <a:pt x="2976659" y="4751578"/>
                  <a:pt x="2976659" y="4748982"/>
                  <a:pt x="2973953" y="4751578"/>
                </a:cubicBezTo>
                <a:cubicBezTo>
                  <a:pt x="2971247" y="4751578"/>
                  <a:pt x="2965836" y="4748982"/>
                  <a:pt x="2965836" y="4751578"/>
                </a:cubicBezTo>
                <a:cubicBezTo>
                  <a:pt x="2960424" y="4751578"/>
                  <a:pt x="2955013" y="4748982"/>
                  <a:pt x="2946895" y="4748982"/>
                </a:cubicBezTo>
                <a:cubicBezTo>
                  <a:pt x="2946895" y="4748982"/>
                  <a:pt x="2949601" y="4751578"/>
                  <a:pt x="2952307" y="4751578"/>
                </a:cubicBezTo>
                <a:cubicBezTo>
                  <a:pt x="2952307" y="4751578"/>
                  <a:pt x="2955013" y="4751578"/>
                  <a:pt x="2955013" y="4751578"/>
                </a:cubicBezTo>
                <a:cubicBezTo>
                  <a:pt x="2957719" y="4751578"/>
                  <a:pt x="2965836" y="4754173"/>
                  <a:pt x="2965836" y="4751578"/>
                </a:cubicBezTo>
                <a:cubicBezTo>
                  <a:pt x="2971247" y="4751578"/>
                  <a:pt x="2971247" y="4754173"/>
                  <a:pt x="2976659" y="4754173"/>
                </a:cubicBezTo>
                <a:cubicBezTo>
                  <a:pt x="2971247" y="4756766"/>
                  <a:pt x="2960424" y="4756766"/>
                  <a:pt x="2955013" y="4756766"/>
                </a:cubicBezTo>
                <a:cubicBezTo>
                  <a:pt x="2949601" y="4754173"/>
                  <a:pt x="2946895" y="4756766"/>
                  <a:pt x="2938778" y="4754173"/>
                </a:cubicBezTo>
                <a:cubicBezTo>
                  <a:pt x="2917132" y="4754173"/>
                  <a:pt x="2895486" y="4754173"/>
                  <a:pt x="2873839" y="4754173"/>
                </a:cubicBezTo>
                <a:cubicBezTo>
                  <a:pt x="2871134" y="4759361"/>
                  <a:pt x="2881957" y="4759361"/>
                  <a:pt x="2887368" y="4759361"/>
                </a:cubicBezTo>
                <a:cubicBezTo>
                  <a:pt x="2895486" y="4761957"/>
                  <a:pt x="2898191" y="4761957"/>
                  <a:pt x="2903603" y="4761957"/>
                </a:cubicBezTo>
                <a:cubicBezTo>
                  <a:pt x="2903603" y="4764552"/>
                  <a:pt x="2903603" y="4764552"/>
                  <a:pt x="2903603" y="4764552"/>
                </a:cubicBezTo>
                <a:cubicBezTo>
                  <a:pt x="2909015" y="4767145"/>
                  <a:pt x="2906309" y="4761957"/>
                  <a:pt x="2914426" y="4764552"/>
                </a:cubicBezTo>
                <a:cubicBezTo>
                  <a:pt x="2917132" y="4764552"/>
                  <a:pt x="2925249" y="4764552"/>
                  <a:pt x="2922543" y="4767145"/>
                </a:cubicBezTo>
                <a:cubicBezTo>
                  <a:pt x="2914426" y="4767145"/>
                  <a:pt x="2906309" y="4767145"/>
                  <a:pt x="2898191" y="4767145"/>
                </a:cubicBezTo>
                <a:cubicBezTo>
                  <a:pt x="2892780" y="4767145"/>
                  <a:pt x="2895486" y="4761957"/>
                  <a:pt x="2890074" y="4764552"/>
                </a:cubicBezTo>
                <a:cubicBezTo>
                  <a:pt x="2887368" y="4761957"/>
                  <a:pt x="2887368" y="4764552"/>
                  <a:pt x="2887368" y="4764552"/>
                </a:cubicBezTo>
                <a:cubicBezTo>
                  <a:pt x="2884662" y="4764552"/>
                  <a:pt x="2881957" y="4764552"/>
                  <a:pt x="2879251" y="4767145"/>
                </a:cubicBezTo>
                <a:cubicBezTo>
                  <a:pt x="2871134" y="4764552"/>
                  <a:pt x="2865722" y="4767145"/>
                  <a:pt x="2854899" y="4764552"/>
                </a:cubicBezTo>
                <a:cubicBezTo>
                  <a:pt x="2852193" y="4767145"/>
                  <a:pt x="2854899" y="4764552"/>
                  <a:pt x="2854899" y="4767145"/>
                </a:cubicBezTo>
                <a:cubicBezTo>
                  <a:pt x="2852193" y="4767145"/>
                  <a:pt x="2849487" y="4767145"/>
                  <a:pt x="2846782" y="4767145"/>
                </a:cubicBezTo>
                <a:cubicBezTo>
                  <a:pt x="2846782" y="4772336"/>
                  <a:pt x="2857605" y="4772336"/>
                  <a:pt x="2854899" y="4767145"/>
                </a:cubicBezTo>
                <a:cubicBezTo>
                  <a:pt x="2860310" y="4769740"/>
                  <a:pt x="2854899" y="4772336"/>
                  <a:pt x="2854899" y="4772336"/>
                </a:cubicBezTo>
                <a:cubicBezTo>
                  <a:pt x="2860310" y="4774931"/>
                  <a:pt x="2868428" y="4774931"/>
                  <a:pt x="2871134" y="4780119"/>
                </a:cubicBezTo>
                <a:cubicBezTo>
                  <a:pt x="2873839" y="4777524"/>
                  <a:pt x="2876545" y="4777524"/>
                  <a:pt x="2879251" y="4777524"/>
                </a:cubicBezTo>
                <a:cubicBezTo>
                  <a:pt x="2884662" y="4780119"/>
                  <a:pt x="2884662" y="4772336"/>
                  <a:pt x="2890074" y="4774931"/>
                </a:cubicBezTo>
                <a:cubicBezTo>
                  <a:pt x="2890074" y="4772336"/>
                  <a:pt x="2892780" y="4772336"/>
                  <a:pt x="2895486" y="4772336"/>
                </a:cubicBezTo>
                <a:cubicBezTo>
                  <a:pt x="2892780" y="4767145"/>
                  <a:pt x="2900897" y="4772336"/>
                  <a:pt x="2900897" y="4769740"/>
                </a:cubicBezTo>
                <a:cubicBezTo>
                  <a:pt x="2906309" y="4772336"/>
                  <a:pt x="2898191" y="4774931"/>
                  <a:pt x="2898191" y="4777524"/>
                </a:cubicBezTo>
                <a:cubicBezTo>
                  <a:pt x="2900897" y="4777524"/>
                  <a:pt x="2906309" y="4777524"/>
                  <a:pt x="2906309" y="4780119"/>
                </a:cubicBezTo>
                <a:cubicBezTo>
                  <a:pt x="2911720" y="4780119"/>
                  <a:pt x="2919838" y="4782715"/>
                  <a:pt x="2922543" y="4780119"/>
                </a:cubicBezTo>
                <a:cubicBezTo>
                  <a:pt x="2922543" y="4785310"/>
                  <a:pt x="2933367" y="4780119"/>
                  <a:pt x="2933367" y="4785310"/>
                </a:cubicBezTo>
                <a:cubicBezTo>
                  <a:pt x="2936072" y="4785310"/>
                  <a:pt x="2938778" y="4782715"/>
                  <a:pt x="2941484" y="4782715"/>
                </a:cubicBezTo>
                <a:cubicBezTo>
                  <a:pt x="2955013" y="4785310"/>
                  <a:pt x="2963130" y="4787903"/>
                  <a:pt x="2976659" y="4785310"/>
                </a:cubicBezTo>
                <a:cubicBezTo>
                  <a:pt x="2976659" y="4787903"/>
                  <a:pt x="2984776" y="4787903"/>
                  <a:pt x="2984776" y="4790498"/>
                </a:cubicBezTo>
                <a:cubicBezTo>
                  <a:pt x="2992894" y="4790498"/>
                  <a:pt x="2992894" y="4793094"/>
                  <a:pt x="2998305" y="4793094"/>
                </a:cubicBezTo>
                <a:cubicBezTo>
                  <a:pt x="3001011" y="4793094"/>
                  <a:pt x="3001011" y="4793094"/>
                  <a:pt x="3001011" y="4795689"/>
                </a:cubicBezTo>
                <a:cubicBezTo>
                  <a:pt x="3003717" y="4798282"/>
                  <a:pt x="3009128" y="4795689"/>
                  <a:pt x="3009128" y="4798282"/>
                </a:cubicBezTo>
                <a:cubicBezTo>
                  <a:pt x="3014540" y="4795689"/>
                  <a:pt x="3014540" y="4800877"/>
                  <a:pt x="3017246" y="4800877"/>
                </a:cubicBezTo>
                <a:cubicBezTo>
                  <a:pt x="3022657" y="4803473"/>
                  <a:pt x="3022657" y="4800877"/>
                  <a:pt x="3025363" y="4800877"/>
                </a:cubicBezTo>
                <a:cubicBezTo>
                  <a:pt x="3025363" y="4803473"/>
                  <a:pt x="3017246" y="4800877"/>
                  <a:pt x="3017246" y="4806068"/>
                </a:cubicBezTo>
                <a:cubicBezTo>
                  <a:pt x="3019951" y="4808661"/>
                  <a:pt x="3033480" y="4808661"/>
                  <a:pt x="3033480" y="4811256"/>
                </a:cubicBezTo>
                <a:cubicBezTo>
                  <a:pt x="3044304" y="4811256"/>
                  <a:pt x="3052421" y="4811256"/>
                  <a:pt x="3060538" y="4813852"/>
                </a:cubicBezTo>
                <a:cubicBezTo>
                  <a:pt x="3065950" y="4811256"/>
                  <a:pt x="3071361" y="4811256"/>
                  <a:pt x="3079479" y="4811256"/>
                </a:cubicBezTo>
                <a:cubicBezTo>
                  <a:pt x="3076773" y="4816447"/>
                  <a:pt x="3071361" y="4816447"/>
                  <a:pt x="3065950" y="4813852"/>
                </a:cubicBezTo>
                <a:cubicBezTo>
                  <a:pt x="3063244" y="4816447"/>
                  <a:pt x="3057832" y="4813852"/>
                  <a:pt x="3057832" y="4816447"/>
                </a:cubicBezTo>
                <a:cubicBezTo>
                  <a:pt x="3047009" y="4816447"/>
                  <a:pt x="3036186" y="4816447"/>
                  <a:pt x="3028069" y="4816447"/>
                </a:cubicBezTo>
                <a:cubicBezTo>
                  <a:pt x="3022657" y="4816447"/>
                  <a:pt x="3017246" y="4816447"/>
                  <a:pt x="3014540" y="4819040"/>
                </a:cubicBezTo>
                <a:cubicBezTo>
                  <a:pt x="3009128" y="4819040"/>
                  <a:pt x="3001011" y="4816447"/>
                  <a:pt x="2998305" y="4819040"/>
                </a:cubicBezTo>
                <a:cubicBezTo>
                  <a:pt x="3001011" y="4821635"/>
                  <a:pt x="3006423" y="4821635"/>
                  <a:pt x="3009128" y="4824231"/>
                </a:cubicBezTo>
                <a:cubicBezTo>
                  <a:pt x="3022657" y="4826826"/>
                  <a:pt x="3036186" y="4824231"/>
                  <a:pt x="3049715" y="4826826"/>
                </a:cubicBezTo>
                <a:cubicBezTo>
                  <a:pt x="3049715" y="4829419"/>
                  <a:pt x="3038892" y="4826826"/>
                  <a:pt x="3036186" y="4826826"/>
                </a:cubicBezTo>
                <a:cubicBezTo>
                  <a:pt x="3030775" y="4826826"/>
                  <a:pt x="3028069" y="4829419"/>
                  <a:pt x="3019951" y="4826826"/>
                </a:cubicBezTo>
                <a:cubicBezTo>
                  <a:pt x="3019951" y="4832014"/>
                  <a:pt x="3011834" y="4826826"/>
                  <a:pt x="3011834" y="4829419"/>
                </a:cubicBezTo>
                <a:cubicBezTo>
                  <a:pt x="3009128" y="4826826"/>
                  <a:pt x="3009128" y="4829419"/>
                  <a:pt x="3006423" y="4829419"/>
                </a:cubicBezTo>
                <a:cubicBezTo>
                  <a:pt x="3001011" y="4829419"/>
                  <a:pt x="2992894" y="4829419"/>
                  <a:pt x="2990188" y="4832014"/>
                </a:cubicBezTo>
                <a:cubicBezTo>
                  <a:pt x="2979365" y="4829419"/>
                  <a:pt x="2979365" y="4829419"/>
                  <a:pt x="2979365" y="4829419"/>
                </a:cubicBezTo>
                <a:cubicBezTo>
                  <a:pt x="2973953" y="4832014"/>
                  <a:pt x="2963130" y="4832014"/>
                  <a:pt x="2957719" y="4832014"/>
                </a:cubicBezTo>
                <a:cubicBezTo>
                  <a:pt x="2957719" y="4837205"/>
                  <a:pt x="2963130" y="4832014"/>
                  <a:pt x="2968542" y="4834610"/>
                </a:cubicBezTo>
                <a:cubicBezTo>
                  <a:pt x="2976659" y="4834610"/>
                  <a:pt x="2987482" y="4834610"/>
                  <a:pt x="2995599" y="4834610"/>
                </a:cubicBezTo>
                <a:cubicBezTo>
                  <a:pt x="3001011" y="4837205"/>
                  <a:pt x="3003717" y="4837205"/>
                  <a:pt x="3009128" y="4837205"/>
                </a:cubicBezTo>
                <a:cubicBezTo>
                  <a:pt x="3019951" y="4839798"/>
                  <a:pt x="3030775" y="4839798"/>
                  <a:pt x="3041598" y="4839798"/>
                </a:cubicBezTo>
                <a:cubicBezTo>
                  <a:pt x="3038892" y="4844989"/>
                  <a:pt x="3030775" y="4839798"/>
                  <a:pt x="3025363" y="4842393"/>
                </a:cubicBezTo>
                <a:cubicBezTo>
                  <a:pt x="3019951" y="4839798"/>
                  <a:pt x="3017246" y="4844989"/>
                  <a:pt x="3011834" y="4842393"/>
                </a:cubicBezTo>
                <a:cubicBezTo>
                  <a:pt x="3009128" y="4844989"/>
                  <a:pt x="3001011" y="4842393"/>
                  <a:pt x="2995599" y="4844989"/>
                </a:cubicBezTo>
                <a:cubicBezTo>
                  <a:pt x="2992894" y="4844989"/>
                  <a:pt x="2984776" y="4844989"/>
                  <a:pt x="2982071" y="4844989"/>
                </a:cubicBezTo>
                <a:cubicBezTo>
                  <a:pt x="2971247" y="4844989"/>
                  <a:pt x="2971247" y="4844989"/>
                  <a:pt x="2971247" y="4844989"/>
                </a:cubicBezTo>
                <a:cubicBezTo>
                  <a:pt x="2944190" y="4847584"/>
                  <a:pt x="2909015" y="4847584"/>
                  <a:pt x="2876545" y="4847584"/>
                </a:cubicBezTo>
                <a:cubicBezTo>
                  <a:pt x="2865722" y="4844989"/>
                  <a:pt x="2860310" y="4847584"/>
                  <a:pt x="2852193" y="4844989"/>
                </a:cubicBezTo>
                <a:cubicBezTo>
                  <a:pt x="2849487" y="4844989"/>
                  <a:pt x="2844076" y="4844989"/>
                  <a:pt x="2841370" y="4847584"/>
                </a:cubicBezTo>
                <a:cubicBezTo>
                  <a:pt x="2833253" y="4844989"/>
                  <a:pt x="2825135" y="4847584"/>
                  <a:pt x="2822430" y="4844989"/>
                </a:cubicBezTo>
                <a:cubicBezTo>
                  <a:pt x="2817018" y="4844989"/>
                  <a:pt x="2817018" y="4844989"/>
                  <a:pt x="2814312" y="4844989"/>
                </a:cubicBezTo>
                <a:cubicBezTo>
                  <a:pt x="2795372" y="4839798"/>
                  <a:pt x="2760197" y="4834610"/>
                  <a:pt x="2738550" y="4832014"/>
                </a:cubicBezTo>
                <a:cubicBezTo>
                  <a:pt x="2727727" y="4832014"/>
                  <a:pt x="2722316" y="4829419"/>
                  <a:pt x="2711493" y="4832014"/>
                </a:cubicBezTo>
                <a:cubicBezTo>
                  <a:pt x="2703375" y="4829419"/>
                  <a:pt x="2692552" y="4826826"/>
                  <a:pt x="2684435" y="4824231"/>
                </a:cubicBezTo>
                <a:cubicBezTo>
                  <a:pt x="2665494" y="4821635"/>
                  <a:pt x="2651965" y="4821635"/>
                  <a:pt x="2638436" y="4821635"/>
                </a:cubicBezTo>
                <a:cubicBezTo>
                  <a:pt x="2633025" y="4821635"/>
                  <a:pt x="2630319" y="4819040"/>
                  <a:pt x="2630319" y="4816447"/>
                </a:cubicBezTo>
                <a:cubicBezTo>
                  <a:pt x="2627613" y="4819040"/>
                  <a:pt x="2622202" y="4819040"/>
                  <a:pt x="2616790" y="4819040"/>
                </a:cubicBezTo>
                <a:cubicBezTo>
                  <a:pt x="2608673" y="4813852"/>
                  <a:pt x="2589732" y="4816447"/>
                  <a:pt x="2578909" y="4811256"/>
                </a:cubicBezTo>
                <a:cubicBezTo>
                  <a:pt x="2576204" y="4811256"/>
                  <a:pt x="2576204" y="4813852"/>
                  <a:pt x="2570792" y="4813852"/>
                </a:cubicBezTo>
                <a:cubicBezTo>
                  <a:pt x="2568086" y="4813852"/>
                  <a:pt x="2568086" y="4811256"/>
                  <a:pt x="2562675" y="4811256"/>
                </a:cubicBezTo>
                <a:cubicBezTo>
                  <a:pt x="2554557" y="4811256"/>
                  <a:pt x="2546440" y="4808661"/>
                  <a:pt x="2541028" y="4808661"/>
                </a:cubicBezTo>
                <a:cubicBezTo>
                  <a:pt x="2535617" y="4808661"/>
                  <a:pt x="2538323" y="4806068"/>
                  <a:pt x="2532911" y="4806068"/>
                </a:cubicBezTo>
                <a:cubicBezTo>
                  <a:pt x="2478795" y="4803473"/>
                  <a:pt x="2419268" y="4795689"/>
                  <a:pt x="2365153" y="4795689"/>
                </a:cubicBezTo>
                <a:cubicBezTo>
                  <a:pt x="2362447" y="4795689"/>
                  <a:pt x="2359741" y="4795689"/>
                  <a:pt x="2357035" y="4795689"/>
                </a:cubicBezTo>
                <a:cubicBezTo>
                  <a:pt x="2354330" y="4795689"/>
                  <a:pt x="2351624" y="4793094"/>
                  <a:pt x="2348918" y="4793094"/>
                </a:cubicBezTo>
                <a:cubicBezTo>
                  <a:pt x="2340801" y="4793094"/>
                  <a:pt x="2338095" y="4793094"/>
                  <a:pt x="2332683" y="4793094"/>
                </a:cubicBezTo>
                <a:cubicBezTo>
                  <a:pt x="2327272" y="4793094"/>
                  <a:pt x="2324566" y="4793094"/>
                  <a:pt x="2321860" y="4793094"/>
                </a:cubicBezTo>
                <a:cubicBezTo>
                  <a:pt x="2311037" y="4793094"/>
                  <a:pt x="2289391" y="4790498"/>
                  <a:pt x="2275862" y="4790498"/>
                </a:cubicBezTo>
                <a:cubicBezTo>
                  <a:pt x="2270450" y="4787903"/>
                  <a:pt x="2270450" y="4793094"/>
                  <a:pt x="2267745" y="4790498"/>
                </a:cubicBezTo>
                <a:cubicBezTo>
                  <a:pt x="2240687" y="4790498"/>
                  <a:pt x="2240687" y="4790498"/>
                  <a:pt x="2240687" y="4790498"/>
                </a:cubicBezTo>
                <a:cubicBezTo>
                  <a:pt x="2235275" y="4787903"/>
                  <a:pt x="2237981" y="4790498"/>
                  <a:pt x="2232569" y="4790498"/>
                </a:cubicBezTo>
                <a:cubicBezTo>
                  <a:pt x="2205512" y="4790498"/>
                  <a:pt x="2205512" y="4790498"/>
                  <a:pt x="2205512" y="4790498"/>
                </a:cubicBezTo>
                <a:cubicBezTo>
                  <a:pt x="2200100" y="4787903"/>
                  <a:pt x="2200100" y="4790498"/>
                  <a:pt x="2197394" y="4790498"/>
                </a:cubicBezTo>
                <a:cubicBezTo>
                  <a:pt x="2097280" y="4785310"/>
                  <a:pt x="2097280" y="4785310"/>
                  <a:pt x="2097280" y="4785310"/>
                </a:cubicBezTo>
                <a:cubicBezTo>
                  <a:pt x="2091869" y="4785310"/>
                  <a:pt x="2091869" y="4785310"/>
                  <a:pt x="2089163" y="4787903"/>
                </a:cubicBezTo>
                <a:cubicBezTo>
                  <a:pt x="2053988" y="4782715"/>
                  <a:pt x="2024224" y="4785310"/>
                  <a:pt x="1991755" y="4780119"/>
                </a:cubicBezTo>
                <a:cubicBezTo>
                  <a:pt x="1986344" y="4780119"/>
                  <a:pt x="1980932" y="4780119"/>
                  <a:pt x="1978226" y="4782715"/>
                </a:cubicBezTo>
                <a:cubicBezTo>
                  <a:pt x="1975520" y="4780119"/>
                  <a:pt x="1970109" y="4780119"/>
                  <a:pt x="1967403" y="4780119"/>
                </a:cubicBezTo>
                <a:cubicBezTo>
                  <a:pt x="1959286" y="4780119"/>
                  <a:pt x="1951168" y="4780119"/>
                  <a:pt x="1943051" y="4780119"/>
                </a:cubicBezTo>
                <a:cubicBezTo>
                  <a:pt x="1943051" y="4780119"/>
                  <a:pt x="1943051" y="4780119"/>
                  <a:pt x="1940345" y="4780119"/>
                </a:cubicBezTo>
                <a:cubicBezTo>
                  <a:pt x="1937639" y="4780119"/>
                  <a:pt x="1937639" y="4780119"/>
                  <a:pt x="1934934" y="4780119"/>
                </a:cubicBezTo>
                <a:cubicBezTo>
                  <a:pt x="1929522" y="4780119"/>
                  <a:pt x="1932228" y="4777524"/>
                  <a:pt x="1926816" y="4780119"/>
                </a:cubicBezTo>
                <a:cubicBezTo>
                  <a:pt x="1918699" y="4780119"/>
                  <a:pt x="1910582" y="4780119"/>
                  <a:pt x="1899759" y="4780119"/>
                </a:cubicBezTo>
                <a:cubicBezTo>
                  <a:pt x="1869995" y="4782715"/>
                  <a:pt x="1842937" y="4782715"/>
                  <a:pt x="1810468" y="4785310"/>
                </a:cubicBezTo>
                <a:cubicBezTo>
                  <a:pt x="1807762" y="4782715"/>
                  <a:pt x="1807762" y="4785310"/>
                  <a:pt x="1802350" y="4785310"/>
                </a:cubicBezTo>
                <a:cubicBezTo>
                  <a:pt x="1772587" y="4785310"/>
                  <a:pt x="1745529" y="4785310"/>
                  <a:pt x="1718471" y="4785310"/>
                </a:cubicBezTo>
                <a:cubicBezTo>
                  <a:pt x="1715765" y="4785310"/>
                  <a:pt x="1713060" y="4785310"/>
                  <a:pt x="1710354" y="4782715"/>
                </a:cubicBezTo>
                <a:cubicBezTo>
                  <a:pt x="1696825" y="4782715"/>
                  <a:pt x="1683296" y="4785310"/>
                  <a:pt x="1672473" y="4785310"/>
                </a:cubicBezTo>
                <a:cubicBezTo>
                  <a:pt x="1672473" y="4785310"/>
                  <a:pt x="1672473" y="4782715"/>
                  <a:pt x="1672473" y="4782715"/>
                </a:cubicBezTo>
                <a:cubicBezTo>
                  <a:pt x="1669767" y="4782715"/>
                  <a:pt x="1667061" y="4785310"/>
                  <a:pt x="1667061" y="4785310"/>
                </a:cubicBezTo>
                <a:cubicBezTo>
                  <a:pt x="1664356" y="4785310"/>
                  <a:pt x="1664356" y="4782715"/>
                  <a:pt x="1661650" y="4782715"/>
                </a:cubicBezTo>
                <a:cubicBezTo>
                  <a:pt x="1658944" y="4782715"/>
                  <a:pt x="1661650" y="4785310"/>
                  <a:pt x="1658944" y="4782715"/>
                </a:cubicBezTo>
                <a:cubicBezTo>
                  <a:pt x="1656238" y="4780119"/>
                  <a:pt x="1648121" y="4785310"/>
                  <a:pt x="1645415" y="4785310"/>
                </a:cubicBezTo>
                <a:cubicBezTo>
                  <a:pt x="1645415" y="4785310"/>
                  <a:pt x="1642709" y="4782715"/>
                  <a:pt x="1642709" y="4782715"/>
                </a:cubicBezTo>
                <a:cubicBezTo>
                  <a:pt x="1631886" y="4780119"/>
                  <a:pt x="1621063" y="4785310"/>
                  <a:pt x="1612946" y="4782715"/>
                </a:cubicBezTo>
                <a:cubicBezTo>
                  <a:pt x="1607534" y="4785310"/>
                  <a:pt x="1607534" y="4782715"/>
                  <a:pt x="1604829" y="4782715"/>
                </a:cubicBezTo>
                <a:cubicBezTo>
                  <a:pt x="1580476" y="4782715"/>
                  <a:pt x="1580476" y="4782715"/>
                  <a:pt x="1580476" y="4782715"/>
                </a:cubicBezTo>
                <a:cubicBezTo>
                  <a:pt x="1575065" y="4782715"/>
                  <a:pt x="1575065" y="4780119"/>
                  <a:pt x="1572359" y="4780119"/>
                </a:cubicBezTo>
                <a:cubicBezTo>
                  <a:pt x="1553419" y="4782715"/>
                  <a:pt x="1553419" y="4782715"/>
                  <a:pt x="1553419" y="4782715"/>
                </a:cubicBezTo>
                <a:cubicBezTo>
                  <a:pt x="1548007" y="4782715"/>
                  <a:pt x="1548007" y="4780119"/>
                  <a:pt x="1545301" y="4780119"/>
                </a:cubicBezTo>
                <a:cubicBezTo>
                  <a:pt x="1537184" y="4780119"/>
                  <a:pt x="1523655" y="4782715"/>
                  <a:pt x="1518244" y="4780119"/>
                </a:cubicBezTo>
                <a:cubicBezTo>
                  <a:pt x="1507420" y="4782715"/>
                  <a:pt x="1496597" y="4782715"/>
                  <a:pt x="1483068" y="4782715"/>
                </a:cubicBezTo>
                <a:cubicBezTo>
                  <a:pt x="1474951" y="4782715"/>
                  <a:pt x="1464128" y="4782715"/>
                  <a:pt x="1456011" y="4782715"/>
                </a:cubicBezTo>
                <a:cubicBezTo>
                  <a:pt x="1456011" y="4782715"/>
                  <a:pt x="1450599" y="4785310"/>
                  <a:pt x="1447893" y="4782715"/>
                </a:cubicBezTo>
                <a:cubicBezTo>
                  <a:pt x="1445187" y="4782715"/>
                  <a:pt x="1445187" y="4785310"/>
                  <a:pt x="1442482" y="4782715"/>
                </a:cubicBezTo>
                <a:cubicBezTo>
                  <a:pt x="1423541" y="4780119"/>
                  <a:pt x="1393778" y="4785310"/>
                  <a:pt x="1377543" y="4782715"/>
                </a:cubicBezTo>
                <a:cubicBezTo>
                  <a:pt x="1345074" y="4785310"/>
                  <a:pt x="1323427" y="4782715"/>
                  <a:pt x="1290958" y="4785310"/>
                </a:cubicBezTo>
                <a:cubicBezTo>
                  <a:pt x="1269312" y="4782715"/>
                  <a:pt x="1242254" y="4787903"/>
                  <a:pt x="1220608" y="4785310"/>
                </a:cubicBezTo>
                <a:cubicBezTo>
                  <a:pt x="1215196" y="4787903"/>
                  <a:pt x="1212490" y="4785310"/>
                  <a:pt x="1209785" y="4785310"/>
                </a:cubicBezTo>
                <a:cubicBezTo>
                  <a:pt x="1204373" y="4785310"/>
                  <a:pt x="1204373" y="4787903"/>
                  <a:pt x="1201667" y="4787903"/>
                </a:cubicBezTo>
                <a:cubicBezTo>
                  <a:pt x="1198961" y="4787903"/>
                  <a:pt x="1196256" y="4787903"/>
                  <a:pt x="1193550" y="4787903"/>
                </a:cubicBezTo>
                <a:cubicBezTo>
                  <a:pt x="1190844" y="4787903"/>
                  <a:pt x="1188138" y="4787903"/>
                  <a:pt x="1185433" y="4787903"/>
                </a:cubicBezTo>
                <a:cubicBezTo>
                  <a:pt x="1182727" y="4787903"/>
                  <a:pt x="1180021" y="4790498"/>
                  <a:pt x="1180021" y="4787903"/>
                </a:cubicBezTo>
                <a:cubicBezTo>
                  <a:pt x="1174609" y="4787903"/>
                  <a:pt x="1174609" y="4787903"/>
                  <a:pt x="1169198" y="4790498"/>
                </a:cubicBezTo>
                <a:cubicBezTo>
                  <a:pt x="1161081" y="4790498"/>
                  <a:pt x="1147552" y="4790498"/>
                  <a:pt x="1142140" y="4790498"/>
                </a:cubicBezTo>
                <a:cubicBezTo>
                  <a:pt x="1125905" y="4793094"/>
                  <a:pt x="1101553" y="4793094"/>
                  <a:pt x="1082613" y="4795689"/>
                </a:cubicBezTo>
                <a:cubicBezTo>
                  <a:pt x="1060967" y="4800877"/>
                  <a:pt x="1033909" y="4803473"/>
                  <a:pt x="1012263" y="4806068"/>
                </a:cubicBezTo>
                <a:cubicBezTo>
                  <a:pt x="985205" y="4808661"/>
                  <a:pt x="985205" y="4808661"/>
                  <a:pt x="985205" y="4808661"/>
                </a:cubicBezTo>
                <a:cubicBezTo>
                  <a:pt x="977087" y="4811256"/>
                  <a:pt x="963559" y="4813852"/>
                  <a:pt x="958147" y="4811256"/>
                </a:cubicBezTo>
                <a:cubicBezTo>
                  <a:pt x="917560" y="4813852"/>
                  <a:pt x="917560" y="4813852"/>
                  <a:pt x="917560" y="4813852"/>
                </a:cubicBezTo>
                <a:cubicBezTo>
                  <a:pt x="914855" y="4816447"/>
                  <a:pt x="914855" y="4813852"/>
                  <a:pt x="912149" y="4813852"/>
                </a:cubicBezTo>
                <a:cubicBezTo>
                  <a:pt x="904031" y="4813852"/>
                  <a:pt x="904031" y="4813852"/>
                  <a:pt x="904031" y="4813852"/>
                </a:cubicBezTo>
                <a:cubicBezTo>
                  <a:pt x="898620" y="4816447"/>
                  <a:pt x="895914" y="4811256"/>
                  <a:pt x="895914" y="4816447"/>
                </a:cubicBezTo>
                <a:cubicBezTo>
                  <a:pt x="879679" y="4816447"/>
                  <a:pt x="879679" y="4816447"/>
                  <a:pt x="879679" y="4816447"/>
                </a:cubicBezTo>
                <a:cubicBezTo>
                  <a:pt x="874268" y="4819040"/>
                  <a:pt x="874268" y="4813852"/>
                  <a:pt x="868856" y="4816447"/>
                </a:cubicBezTo>
                <a:cubicBezTo>
                  <a:pt x="863445" y="4816447"/>
                  <a:pt x="863445" y="4819040"/>
                  <a:pt x="860739" y="4819040"/>
                </a:cubicBezTo>
                <a:cubicBezTo>
                  <a:pt x="841798" y="4816447"/>
                  <a:pt x="822858" y="4821635"/>
                  <a:pt x="803918" y="4824231"/>
                </a:cubicBezTo>
                <a:cubicBezTo>
                  <a:pt x="798506" y="4824231"/>
                  <a:pt x="795800" y="4821635"/>
                  <a:pt x="793094" y="4821635"/>
                </a:cubicBezTo>
                <a:cubicBezTo>
                  <a:pt x="787683" y="4824231"/>
                  <a:pt x="784977" y="4824231"/>
                  <a:pt x="779566" y="4824231"/>
                </a:cubicBezTo>
                <a:cubicBezTo>
                  <a:pt x="771448" y="4824231"/>
                  <a:pt x="760625" y="4824231"/>
                  <a:pt x="752508" y="4824231"/>
                </a:cubicBezTo>
                <a:cubicBezTo>
                  <a:pt x="747096" y="4824231"/>
                  <a:pt x="747096" y="4824231"/>
                  <a:pt x="741685" y="4824231"/>
                </a:cubicBezTo>
                <a:cubicBezTo>
                  <a:pt x="736273" y="4824231"/>
                  <a:pt x="725450" y="4826826"/>
                  <a:pt x="720038" y="4824231"/>
                </a:cubicBezTo>
                <a:cubicBezTo>
                  <a:pt x="709215" y="4826826"/>
                  <a:pt x="709215" y="4826826"/>
                  <a:pt x="709215" y="4826826"/>
                </a:cubicBezTo>
                <a:cubicBezTo>
                  <a:pt x="706509" y="4826826"/>
                  <a:pt x="706509" y="4824231"/>
                  <a:pt x="703804" y="4824231"/>
                </a:cubicBezTo>
                <a:cubicBezTo>
                  <a:pt x="687569" y="4826826"/>
                  <a:pt x="687569" y="4826826"/>
                  <a:pt x="687569" y="4826826"/>
                </a:cubicBezTo>
                <a:cubicBezTo>
                  <a:pt x="684863" y="4829419"/>
                  <a:pt x="684863" y="4826826"/>
                  <a:pt x="682157" y="4826826"/>
                </a:cubicBezTo>
                <a:cubicBezTo>
                  <a:pt x="665923" y="4829419"/>
                  <a:pt x="665923" y="4829419"/>
                  <a:pt x="665923" y="4829419"/>
                </a:cubicBezTo>
                <a:cubicBezTo>
                  <a:pt x="660511" y="4829419"/>
                  <a:pt x="660511" y="4826826"/>
                  <a:pt x="657805" y="4826826"/>
                </a:cubicBezTo>
                <a:cubicBezTo>
                  <a:pt x="641571" y="4829419"/>
                  <a:pt x="622630" y="4832014"/>
                  <a:pt x="611807" y="4834610"/>
                </a:cubicBezTo>
                <a:cubicBezTo>
                  <a:pt x="606396" y="4837205"/>
                  <a:pt x="606396" y="4834610"/>
                  <a:pt x="603690" y="4834610"/>
                </a:cubicBezTo>
                <a:cubicBezTo>
                  <a:pt x="598278" y="4837205"/>
                  <a:pt x="590161" y="4837205"/>
                  <a:pt x="582044" y="4839798"/>
                </a:cubicBezTo>
                <a:cubicBezTo>
                  <a:pt x="579338" y="4837205"/>
                  <a:pt x="582044" y="4842393"/>
                  <a:pt x="576632" y="4842393"/>
                </a:cubicBezTo>
                <a:cubicBezTo>
                  <a:pt x="568515" y="4847584"/>
                  <a:pt x="560397" y="4842393"/>
                  <a:pt x="554986" y="4844989"/>
                </a:cubicBezTo>
                <a:cubicBezTo>
                  <a:pt x="546868" y="4847584"/>
                  <a:pt x="554986" y="4842393"/>
                  <a:pt x="552280" y="4842393"/>
                </a:cubicBezTo>
                <a:cubicBezTo>
                  <a:pt x="533340" y="4847584"/>
                  <a:pt x="519811" y="4852773"/>
                  <a:pt x="503576" y="4855368"/>
                </a:cubicBezTo>
                <a:cubicBezTo>
                  <a:pt x="500870" y="4855368"/>
                  <a:pt x="490047" y="4857963"/>
                  <a:pt x="490047" y="4852773"/>
                </a:cubicBezTo>
                <a:cubicBezTo>
                  <a:pt x="487341" y="4855368"/>
                  <a:pt x="484635" y="4855368"/>
                  <a:pt x="481930" y="4855368"/>
                </a:cubicBezTo>
                <a:cubicBezTo>
                  <a:pt x="476518" y="4852773"/>
                  <a:pt x="481930" y="4857963"/>
                  <a:pt x="476518" y="4857963"/>
                </a:cubicBezTo>
                <a:cubicBezTo>
                  <a:pt x="476518" y="4855368"/>
                  <a:pt x="476518" y="4855368"/>
                  <a:pt x="476518" y="4852773"/>
                </a:cubicBezTo>
                <a:cubicBezTo>
                  <a:pt x="468401" y="4855368"/>
                  <a:pt x="465695" y="4857963"/>
                  <a:pt x="457578" y="4857963"/>
                </a:cubicBezTo>
                <a:cubicBezTo>
                  <a:pt x="452166" y="4855368"/>
                  <a:pt x="452166" y="4857963"/>
                  <a:pt x="449460" y="4857963"/>
                </a:cubicBezTo>
                <a:cubicBezTo>
                  <a:pt x="444049" y="4860556"/>
                  <a:pt x="438637" y="4860556"/>
                  <a:pt x="433226" y="4860556"/>
                </a:cubicBezTo>
                <a:cubicBezTo>
                  <a:pt x="422402" y="4865747"/>
                  <a:pt x="406168" y="4868340"/>
                  <a:pt x="389933" y="4870935"/>
                </a:cubicBezTo>
                <a:cubicBezTo>
                  <a:pt x="384522" y="4870935"/>
                  <a:pt x="384522" y="4868340"/>
                  <a:pt x="381816" y="4868340"/>
                </a:cubicBezTo>
                <a:cubicBezTo>
                  <a:pt x="376404" y="4868340"/>
                  <a:pt x="370993" y="4870935"/>
                  <a:pt x="368287" y="4873531"/>
                </a:cubicBezTo>
                <a:cubicBezTo>
                  <a:pt x="362875" y="4870935"/>
                  <a:pt x="362875" y="4873531"/>
                  <a:pt x="354758" y="4876126"/>
                </a:cubicBezTo>
                <a:cubicBezTo>
                  <a:pt x="349346" y="4876126"/>
                  <a:pt x="349346" y="4878719"/>
                  <a:pt x="343935" y="4878719"/>
                </a:cubicBezTo>
                <a:cubicBezTo>
                  <a:pt x="343935" y="4878719"/>
                  <a:pt x="338523" y="4881314"/>
                  <a:pt x="333112" y="4881314"/>
                </a:cubicBezTo>
                <a:cubicBezTo>
                  <a:pt x="333112" y="4878719"/>
                  <a:pt x="335818" y="4878719"/>
                  <a:pt x="338523" y="4878719"/>
                </a:cubicBezTo>
                <a:cubicBezTo>
                  <a:pt x="341229" y="4878719"/>
                  <a:pt x="341229" y="4878719"/>
                  <a:pt x="341229" y="4876126"/>
                </a:cubicBezTo>
                <a:cubicBezTo>
                  <a:pt x="341229" y="4873531"/>
                  <a:pt x="346641" y="4873531"/>
                  <a:pt x="346641" y="4873531"/>
                </a:cubicBezTo>
                <a:cubicBezTo>
                  <a:pt x="354758" y="4870935"/>
                  <a:pt x="354758" y="4868340"/>
                  <a:pt x="362875" y="4868340"/>
                </a:cubicBezTo>
                <a:cubicBezTo>
                  <a:pt x="365581" y="4865747"/>
                  <a:pt x="368287" y="4863152"/>
                  <a:pt x="370993" y="4860556"/>
                </a:cubicBezTo>
                <a:cubicBezTo>
                  <a:pt x="379110" y="4857963"/>
                  <a:pt x="379110" y="4857963"/>
                  <a:pt x="379110" y="4857963"/>
                </a:cubicBezTo>
                <a:cubicBezTo>
                  <a:pt x="387227" y="4855368"/>
                  <a:pt x="398050" y="4855368"/>
                  <a:pt x="400756" y="4850177"/>
                </a:cubicBezTo>
                <a:cubicBezTo>
                  <a:pt x="398050" y="4844989"/>
                  <a:pt x="389933" y="4852773"/>
                  <a:pt x="389933" y="4847584"/>
                </a:cubicBezTo>
                <a:cubicBezTo>
                  <a:pt x="381816" y="4852773"/>
                  <a:pt x="370993" y="4855368"/>
                  <a:pt x="365581" y="4857963"/>
                </a:cubicBezTo>
                <a:cubicBezTo>
                  <a:pt x="346641" y="4863152"/>
                  <a:pt x="333112" y="4870935"/>
                  <a:pt x="314171" y="4873531"/>
                </a:cubicBezTo>
                <a:cubicBezTo>
                  <a:pt x="311466" y="4876126"/>
                  <a:pt x="306054" y="4876126"/>
                  <a:pt x="300642" y="4876126"/>
                </a:cubicBezTo>
                <a:cubicBezTo>
                  <a:pt x="297937" y="4878719"/>
                  <a:pt x="292525" y="4881314"/>
                  <a:pt x="284408" y="4881314"/>
                </a:cubicBezTo>
                <a:cubicBezTo>
                  <a:pt x="281702" y="4881314"/>
                  <a:pt x="281702" y="4881314"/>
                  <a:pt x="281702" y="4881314"/>
                </a:cubicBezTo>
                <a:cubicBezTo>
                  <a:pt x="281702" y="4881314"/>
                  <a:pt x="281702" y="4878719"/>
                  <a:pt x="281702" y="4876126"/>
                </a:cubicBezTo>
                <a:cubicBezTo>
                  <a:pt x="278996" y="4876126"/>
                  <a:pt x="273585" y="4878719"/>
                  <a:pt x="268173" y="4878719"/>
                </a:cubicBezTo>
                <a:cubicBezTo>
                  <a:pt x="265467" y="4873531"/>
                  <a:pt x="273585" y="4876126"/>
                  <a:pt x="273585" y="4873531"/>
                </a:cubicBezTo>
                <a:cubicBezTo>
                  <a:pt x="276290" y="4870935"/>
                  <a:pt x="276290" y="4870935"/>
                  <a:pt x="278996" y="4868340"/>
                </a:cubicBezTo>
                <a:cubicBezTo>
                  <a:pt x="281702" y="4868340"/>
                  <a:pt x="278996" y="4865747"/>
                  <a:pt x="281702" y="4863152"/>
                </a:cubicBezTo>
                <a:cubicBezTo>
                  <a:pt x="278996" y="4860556"/>
                  <a:pt x="273585" y="4868340"/>
                  <a:pt x="268173" y="4868340"/>
                </a:cubicBezTo>
                <a:cubicBezTo>
                  <a:pt x="268173" y="4865747"/>
                  <a:pt x="270879" y="4863152"/>
                  <a:pt x="276290" y="4863152"/>
                </a:cubicBezTo>
                <a:cubicBezTo>
                  <a:pt x="278996" y="4860556"/>
                  <a:pt x="284408" y="4857963"/>
                  <a:pt x="289819" y="4855368"/>
                </a:cubicBezTo>
                <a:cubicBezTo>
                  <a:pt x="287113" y="4852773"/>
                  <a:pt x="295231" y="4852773"/>
                  <a:pt x="295231" y="4850177"/>
                </a:cubicBezTo>
                <a:cubicBezTo>
                  <a:pt x="300642" y="4852773"/>
                  <a:pt x="300642" y="4847584"/>
                  <a:pt x="303348" y="4847584"/>
                </a:cubicBezTo>
                <a:cubicBezTo>
                  <a:pt x="308760" y="4847584"/>
                  <a:pt x="311466" y="4844989"/>
                  <a:pt x="316877" y="4842393"/>
                </a:cubicBezTo>
                <a:cubicBezTo>
                  <a:pt x="322289" y="4839798"/>
                  <a:pt x="327700" y="4839798"/>
                  <a:pt x="327700" y="4834610"/>
                </a:cubicBezTo>
                <a:cubicBezTo>
                  <a:pt x="327700" y="4834610"/>
                  <a:pt x="324994" y="4834610"/>
                  <a:pt x="322289" y="4837205"/>
                </a:cubicBezTo>
                <a:cubicBezTo>
                  <a:pt x="314171" y="4837205"/>
                  <a:pt x="314171" y="4837205"/>
                  <a:pt x="314171" y="4837205"/>
                </a:cubicBezTo>
                <a:cubicBezTo>
                  <a:pt x="311466" y="4837205"/>
                  <a:pt x="308760" y="4839798"/>
                  <a:pt x="306054" y="4839798"/>
                </a:cubicBezTo>
                <a:cubicBezTo>
                  <a:pt x="303348" y="4842393"/>
                  <a:pt x="303348" y="4839798"/>
                  <a:pt x="300642" y="4842393"/>
                </a:cubicBezTo>
                <a:cubicBezTo>
                  <a:pt x="295231" y="4842393"/>
                  <a:pt x="297937" y="4844989"/>
                  <a:pt x="292525" y="4844989"/>
                </a:cubicBezTo>
                <a:cubicBezTo>
                  <a:pt x="289819" y="4842393"/>
                  <a:pt x="295231" y="4844989"/>
                  <a:pt x="295231" y="4842393"/>
                </a:cubicBezTo>
                <a:cubicBezTo>
                  <a:pt x="292525" y="4839798"/>
                  <a:pt x="284408" y="4842393"/>
                  <a:pt x="281702" y="4842393"/>
                </a:cubicBezTo>
                <a:cubicBezTo>
                  <a:pt x="278996" y="4844989"/>
                  <a:pt x="270879" y="4844989"/>
                  <a:pt x="268173" y="4847584"/>
                </a:cubicBezTo>
                <a:cubicBezTo>
                  <a:pt x="262761" y="4847584"/>
                  <a:pt x="260056" y="4847584"/>
                  <a:pt x="254644" y="4850177"/>
                </a:cubicBezTo>
                <a:cubicBezTo>
                  <a:pt x="251938" y="4852773"/>
                  <a:pt x="251938" y="4847584"/>
                  <a:pt x="249233" y="4850177"/>
                </a:cubicBezTo>
                <a:cubicBezTo>
                  <a:pt x="246527" y="4850177"/>
                  <a:pt x="246527" y="4850177"/>
                  <a:pt x="243821" y="4852773"/>
                </a:cubicBezTo>
                <a:cubicBezTo>
                  <a:pt x="241115" y="4847584"/>
                  <a:pt x="249233" y="4847584"/>
                  <a:pt x="249233" y="4844989"/>
                </a:cubicBezTo>
                <a:cubicBezTo>
                  <a:pt x="249233" y="4842393"/>
                  <a:pt x="246527" y="4844989"/>
                  <a:pt x="246527" y="4842393"/>
                </a:cubicBezTo>
                <a:cubicBezTo>
                  <a:pt x="243821" y="4844989"/>
                  <a:pt x="243821" y="4839798"/>
                  <a:pt x="241115" y="4839798"/>
                </a:cubicBezTo>
                <a:cubicBezTo>
                  <a:pt x="241115" y="4839798"/>
                  <a:pt x="238409" y="4839798"/>
                  <a:pt x="235704" y="4839798"/>
                </a:cubicBezTo>
                <a:cubicBezTo>
                  <a:pt x="235704" y="4837205"/>
                  <a:pt x="235704" y="4837205"/>
                  <a:pt x="232998" y="4834610"/>
                </a:cubicBezTo>
                <a:cubicBezTo>
                  <a:pt x="232998" y="4832014"/>
                  <a:pt x="238409" y="4834610"/>
                  <a:pt x="241115" y="4832014"/>
                </a:cubicBezTo>
                <a:cubicBezTo>
                  <a:pt x="243821" y="4832014"/>
                  <a:pt x="243821" y="4829419"/>
                  <a:pt x="249233" y="4829419"/>
                </a:cubicBezTo>
                <a:cubicBezTo>
                  <a:pt x="254644" y="4826826"/>
                  <a:pt x="257350" y="4824231"/>
                  <a:pt x="265467" y="4824231"/>
                </a:cubicBezTo>
                <a:cubicBezTo>
                  <a:pt x="270879" y="4819040"/>
                  <a:pt x="273585" y="4816447"/>
                  <a:pt x="278996" y="4813852"/>
                </a:cubicBezTo>
                <a:cubicBezTo>
                  <a:pt x="284408" y="4813852"/>
                  <a:pt x="281702" y="4811256"/>
                  <a:pt x="284408" y="4811256"/>
                </a:cubicBezTo>
                <a:cubicBezTo>
                  <a:pt x="287113" y="4808661"/>
                  <a:pt x="292525" y="4808661"/>
                  <a:pt x="292525" y="4806068"/>
                </a:cubicBezTo>
                <a:cubicBezTo>
                  <a:pt x="300642" y="4803473"/>
                  <a:pt x="303348" y="4800877"/>
                  <a:pt x="308760" y="4795689"/>
                </a:cubicBezTo>
                <a:cubicBezTo>
                  <a:pt x="306054" y="4793094"/>
                  <a:pt x="303348" y="4795689"/>
                  <a:pt x="300642" y="4795689"/>
                </a:cubicBezTo>
                <a:cubicBezTo>
                  <a:pt x="297937" y="4795689"/>
                  <a:pt x="295231" y="4795689"/>
                  <a:pt x="295231" y="4798282"/>
                </a:cubicBezTo>
                <a:cubicBezTo>
                  <a:pt x="289819" y="4798282"/>
                  <a:pt x="287113" y="4800877"/>
                  <a:pt x="281702" y="4800877"/>
                </a:cubicBezTo>
                <a:cubicBezTo>
                  <a:pt x="281702" y="4800877"/>
                  <a:pt x="284408" y="4800877"/>
                  <a:pt x="284408" y="4798282"/>
                </a:cubicBezTo>
                <a:cubicBezTo>
                  <a:pt x="287113" y="4798282"/>
                  <a:pt x="284408" y="4793094"/>
                  <a:pt x="289819" y="4793094"/>
                </a:cubicBezTo>
                <a:cubicBezTo>
                  <a:pt x="295231" y="4793094"/>
                  <a:pt x="295231" y="4790498"/>
                  <a:pt x="297937" y="4787903"/>
                </a:cubicBezTo>
                <a:cubicBezTo>
                  <a:pt x="295231" y="4782715"/>
                  <a:pt x="292525" y="4790498"/>
                  <a:pt x="289819" y="4787903"/>
                </a:cubicBezTo>
                <a:cubicBezTo>
                  <a:pt x="289819" y="4782715"/>
                  <a:pt x="295231" y="4780119"/>
                  <a:pt x="300642" y="4777524"/>
                </a:cubicBezTo>
                <a:cubicBezTo>
                  <a:pt x="300642" y="4777524"/>
                  <a:pt x="303348" y="4774931"/>
                  <a:pt x="300642" y="4774931"/>
                </a:cubicBezTo>
                <a:cubicBezTo>
                  <a:pt x="300642" y="4772336"/>
                  <a:pt x="308760" y="4772336"/>
                  <a:pt x="311466" y="4769740"/>
                </a:cubicBezTo>
                <a:cubicBezTo>
                  <a:pt x="308760" y="4767145"/>
                  <a:pt x="306054" y="4769740"/>
                  <a:pt x="303348" y="4769740"/>
                </a:cubicBezTo>
                <a:cubicBezTo>
                  <a:pt x="303348" y="4769740"/>
                  <a:pt x="300642" y="4769740"/>
                  <a:pt x="300642" y="4769740"/>
                </a:cubicBezTo>
                <a:cubicBezTo>
                  <a:pt x="300642" y="4769740"/>
                  <a:pt x="300642" y="4772336"/>
                  <a:pt x="297937" y="4772336"/>
                </a:cubicBezTo>
                <a:cubicBezTo>
                  <a:pt x="281702" y="4774931"/>
                  <a:pt x="281702" y="4774931"/>
                  <a:pt x="281702" y="4774931"/>
                </a:cubicBezTo>
                <a:cubicBezTo>
                  <a:pt x="284408" y="4769740"/>
                  <a:pt x="295231" y="4767145"/>
                  <a:pt x="303348" y="4764552"/>
                </a:cubicBezTo>
                <a:cubicBezTo>
                  <a:pt x="303348" y="4759361"/>
                  <a:pt x="297937" y="4761957"/>
                  <a:pt x="295231" y="4759361"/>
                </a:cubicBezTo>
                <a:cubicBezTo>
                  <a:pt x="281702" y="4761957"/>
                  <a:pt x="281702" y="4761957"/>
                  <a:pt x="281702" y="4761957"/>
                </a:cubicBezTo>
                <a:cubicBezTo>
                  <a:pt x="276290" y="4761957"/>
                  <a:pt x="278996" y="4764552"/>
                  <a:pt x="273585" y="4764552"/>
                </a:cubicBezTo>
                <a:cubicBezTo>
                  <a:pt x="257350" y="4767145"/>
                  <a:pt x="246527" y="4772336"/>
                  <a:pt x="232998" y="4774931"/>
                </a:cubicBezTo>
                <a:cubicBezTo>
                  <a:pt x="238409" y="4769740"/>
                  <a:pt x="249233" y="4764552"/>
                  <a:pt x="260056" y="4761957"/>
                </a:cubicBezTo>
                <a:cubicBezTo>
                  <a:pt x="262761" y="4759361"/>
                  <a:pt x="262761" y="4756766"/>
                  <a:pt x="268173" y="4756766"/>
                </a:cubicBezTo>
                <a:cubicBezTo>
                  <a:pt x="268173" y="4754173"/>
                  <a:pt x="270879" y="4756766"/>
                  <a:pt x="270879" y="4754173"/>
                </a:cubicBezTo>
                <a:cubicBezTo>
                  <a:pt x="273585" y="4754173"/>
                  <a:pt x="273585" y="4751578"/>
                  <a:pt x="273585" y="4751578"/>
                </a:cubicBezTo>
                <a:cubicBezTo>
                  <a:pt x="284408" y="4748982"/>
                  <a:pt x="289819" y="4746387"/>
                  <a:pt x="297937" y="4741199"/>
                </a:cubicBezTo>
                <a:cubicBezTo>
                  <a:pt x="297937" y="4738603"/>
                  <a:pt x="289819" y="4743794"/>
                  <a:pt x="289819" y="4738603"/>
                </a:cubicBezTo>
                <a:cubicBezTo>
                  <a:pt x="308760" y="4733415"/>
                  <a:pt x="327700" y="4728224"/>
                  <a:pt x="343935" y="4725629"/>
                </a:cubicBezTo>
                <a:cubicBezTo>
                  <a:pt x="357464" y="4717845"/>
                  <a:pt x="373698" y="4715250"/>
                  <a:pt x="392639" y="4710062"/>
                </a:cubicBezTo>
                <a:cubicBezTo>
                  <a:pt x="395345" y="4710062"/>
                  <a:pt x="392639" y="4707466"/>
                  <a:pt x="389933" y="4707466"/>
                </a:cubicBezTo>
                <a:cubicBezTo>
                  <a:pt x="392639" y="4704871"/>
                  <a:pt x="403462" y="4707466"/>
                  <a:pt x="406168" y="4702278"/>
                </a:cubicBezTo>
                <a:cubicBezTo>
                  <a:pt x="406168" y="4699683"/>
                  <a:pt x="398050" y="4704871"/>
                  <a:pt x="398050" y="4702278"/>
                </a:cubicBezTo>
                <a:cubicBezTo>
                  <a:pt x="392639" y="4704871"/>
                  <a:pt x="381816" y="4704871"/>
                  <a:pt x="379110" y="4710062"/>
                </a:cubicBezTo>
                <a:cubicBezTo>
                  <a:pt x="373698" y="4710062"/>
                  <a:pt x="370993" y="4710062"/>
                  <a:pt x="365581" y="4710062"/>
                </a:cubicBezTo>
                <a:cubicBezTo>
                  <a:pt x="365581" y="4707466"/>
                  <a:pt x="373698" y="4710062"/>
                  <a:pt x="373698" y="4707466"/>
                </a:cubicBezTo>
                <a:cubicBezTo>
                  <a:pt x="373698" y="4704871"/>
                  <a:pt x="365581" y="4710062"/>
                  <a:pt x="365581" y="4704871"/>
                </a:cubicBezTo>
                <a:cubicBezTo>
                  <a:pt x="360170" y="4704871"/>
                  <a:pt x="357464" y="4702278"/>
                  <a:pt x="354758" y="4702278"/>
                </a:cubicBezTo>
                <a:cubicBezTo>
                  <a:pt x="354758" y="4699683"/>
                  <a:pt x="365581" y="4699683"/>
                  <a:pt x="370993" y="4697087"/>
                </a:cubicBezTo>
                <a:cubicBezTo>
                  <a:pt x="370993" y="4694492"/>
                  <a:pt x="362875" y="4699683"/>
                  <a:pt x="357464" y="4699683"/>
                </a:cubicBezTo>
                <a:cubicBezTo>
                  <a:pt x="314171" y="4707466"/>
                  <a:pt x="314171" y="4707466"/>
                  <a:pt x="314171" y="4707466"/>
                </a:cubicBezTo>
                <a:cubicBezTo>
                  <a:pt x="308760" y="4707466"/>
                  <a:pt x="308760" y="4707466"/>
                  <a:pt x="306054" y="4710062"/>
                </a:cubicBezTo>
                <a:cubicBezTo>
                  <a:pt x="295231" y="4707466"/>
                  <a:pt x="289819" y="4710062"/>
                  <a:pt x="278996" y="4712657"/>
                </a:cubicBezTo>
                <a:cubicBezTo>
                  <a:pt x="278996" y="4712657"/>
                  <a:pt x="276290" y="4712657"/>
                  <a:pt x="276290" y="4712657"/>
                </a:cubicBezTo>
                <a:cubicBezTo>
                  <a:pt x="276290" y="4712657"/>
                  <a:pt x="278996" y="4710062"/>
                  <a:pt x="276290" y="4710062"/>
                </a:cubicBezTo>
                <a:cubicBezTo>
                  <a:pt x="262761" y="4715250"/>
                  <a:pt x="249233" y="4720441"/>
                  <a:pt x="232998" y="4725629"/>
                </a:cubicBezTo>
                <a:cubicBezTo>
                  <a:pt x="235704" y="4723036"/>
                  <a:pt x="238409" y="4717845"/>
                  <a:pt x="243821" y="4717845"/>
                </a:cubicBezTo>
                <a:cubicBezTo>
                  <a:pt x="243821" y="4715250"/>
                  <a:pt x="238409" y="4717845"/>
                  <a:pt x="241115" y="4712657"/>
                </a:cubicBezTo>
                <a:cubicBezTo>
                  <a:pt x="243821" y="4712657"/>
                  <a:pt x="243821" y="4710062"/>
                  <a:pt x="249233" y="4710062"/>
                </a:cubicBezTo>
                <a:cubicBezTo>
                  <a:pt x="249233" y="4710062"/>
                  <a:pt x="249233" y="4707466"/>
                  <a:pt x="246527" y="4707466"/>
                </a:cubicBezTo>
                <a:cubicBezTo>
                  <a:pt x="249233" y="4704871"/>
                  <a:pt x="254644" y="4702278"/>
                  <a:pt x="262761" y="4699683"/>
                </a:cubicBezTo>
                <a:cubicBezTo>
                  <a:pt x="268173" y="4697087"/>
                  <a:pt x="276290" y="4694492"/>
                  <a:pt x="281702" y="4691899"/>
                </a:cubicBezTo>
                <a:cubicBezTo>
                  <a:pt x="295231" y="4689304"/>
                  <a:pt x="306054" y="4684113"/>
                  <a:pt x="322289" y="4681520"/>
                </a:cubicBezTo>
                <a:cubicBezTo>
                  <a:pt x="324994" y="4681520"/>
                  <a:pt x="324994" y="4678925"/>
                  <a:pt x="324994" y="4678925"/>
                </a:cubicBezTo>
                <a:cubicBezTo>
                  <a:pt x="327700" y="4678925"/>
                  <a:pt x="327700" y="4676329"/>
                  <a:pt x="327700" y="4676329"/>
                </a:cubicBezTo>
                <a:cubicBezTo>
                  <a:pt x="335818" y="4673734"/>
                  <a:pt x="341229" y="4671141"/>
                  <a:pt x="349346" y="4668545"/>
                </a:cubicBezTo>
                <a:cubicBezTo>
                  <a:pt x="341229" y="4665950"/>
                  <a:pt x="335818" y="4671141"/>
                  <a:pt x="324994" y="4671141"/>
                </a:cubicBezTo>
                <a:cubicBezTo>
                  <a:pt x="327700" y="4668545"/>
                  <a:pt x="333112" y="4665950"/>
                  <a:pt x="338523" y="4665950"/>
                </a:cubicBezTo>
                <a:cubicBezTo>
                  <a:pt x="338523" y="4663355"/>
                  <a:pt x="335818" y="4663355"/>
                  <a:pt x="333112" y="4665950"/>
                </a:cubicBezTo>
                <a:cubicBezTo>
                  <a:pt x="330406" y="4665950"/>
                  <a:pt x="330406" y="4663355"/>
                  <a:pt x="327700" y="4665950"/>
                </a:cubicBezTo>
                <a:cubicBezTo>
                  <a:pt x="322289" y="4665950"/>
                  <a:pt x="324994" y="4665950"/>
                  <a:pt x="316877" y="4668545"/>
                </a:cubicBezTo>
                <a:cubicBezTo>
                  <a:pt x="319583" y="4660762"/>
                  <a:pt x="333112" y="4663355"/>
                  <a:pt x="338523" y="4658166"/>
                </a:cubicBezTo>
                <a:cubicBezTo>
                  <a:pt x="346641" y="4655571"/>
                  <a:pt x="346641" y="4655571"/>
                  <a:pt x="346641" y="4655571"/>
                </a:cubicBezTo>
                <a:cubicBezTo>
                  <a:pt x="349346" y="4655571"/>
                  <a:pt x="349346" y="4652976"/>
                  <a:pt x="352052" y="4652976"/>
                </a:cubicBezTo>
                <a:cubicBezTo>
                  <a:pt x="354758" y="4652976"/>
                  <a:pt x="352052" y="4650383"/>
                  <a:pt x="357464" y="4650383"/>
                </a:cubicBezTo>
                <a:cubicBezTo>
                  <a:pt x="360170" y="4650383"/>
                  <a:pt x="362875" y="4647787"/>
                  <a:pt x="365581" y="4645192"/>
                </a:cubicBezTo>
                <a:cubicBezTo>
                  <a:pt x="376404" y="4642597"/>
                  <a:pt x="384522" y="4640004"/>
                  <a:pt x="389933" y="4637408"/>
                </a:cubicBezTo>
                <a:cubicBezTo>
                  <a:pt x="389933" y="4634813"/>
                  <a:pt x="387227" y="4634813"/>
                  <a:pt x="384522" y="4637408"/>
                </a:cubicBezTo>
                <a:cubicBezTo>
                  <a:pt x="384522" y="4634813"/>
                  <a:pt x="387227" y="4634813"/>
                  <a:pt x="389933" y="4632218"/>
                </a:cubicBezTo>
                <a:cubicBezTo>
                  <a:pt x="387227" y="4629625"/>
                  <a:pt x="379110" y="4632218"/>
                  <a:pt x="379110" y="4634813"/>
                </a:cubicBezTo>
                <a:cubicBezTo>
                  <a:pt x="373698" y="4634813"/>
                  <a:pt x="370993" y="4637408"/>
                  <a:pt x="365581" y="4637408"/>
                </a:cubicBezTo>
                <a:cubicBezTo>
                  <a:pt x="368287" y="4634813"/>
                  <a:pt x="373698" y="4632218"/>
                  <a:pt x="376404" y="4632218"/>
                </a:cubicBezTo>
                <a:cubicBezTo>
                  <a:pt x="379110" y="4629625"/>
                  <a:pt x="381816" y="4624434"/>
                  <a:pt x="387227" y="4624434"/>
                </a:cubicBezTo>
                <a:cubicBezTo>
                  <a:pt x="384522" y="4621839"/>
                  <a:pt x="379110" y="4621839"/>
                  <a:pt x="376404" y="4621839"/>
                </a:cubicBezTo>
                <a:cubicBezTo>
                  <a:pt x="370993" y="4621839"/>
                  <a:pt x="368287" y="4624434"/>
                  <a:pt x="362875" y="4627029"/>
                </a:cubicBezTo>
                <a:cubicBezTo>
                  <a:pt x="346641" y="4629625"/>
                  <a:pt x="346641" y="4629625"/>
                  <a:pt x="346641" y="4629625"/>
                </a:cubicBezTo>
                <a:cubicBezTo>
                  <a:pt x="349346" y="4624434"/>
                  <a:pt x="354758" y="4624434"/>
                  <a:pt x="357464" y="4624434"/>
                </a:cubicBezTo>
                <a:cubicBezTo>
                  <a:pt x="362875" y="4624434"/>
                  <a:pt x="362875" y="4621839"/>
                  <a:pt x="368287" y="4619246"/>
                </a:cubicBezTo>
                <a:cubicBezTo>
                  <a:pt x="379110" y="4619246"/>
                  <a:pt x="381816" y="4614055"/>
                  <a:pt x="392639" y="4614055"/>
                </a:cubicBezTo>
                <a:cubicBezTo>
                  <a:pt x="392639" y="4611460"/>
                  <a:pt x="389933" y="4608867"/>
                  <a:pt x="387227" y="4611460"/>
                </a:cubicBezTo>
                <a:cubicBezTo>
                  <a:pt x="389933" y="4606271"/>
                  <a:pt x="403462" y="4608867"/>
                  <a:pt x="408874" y="4603676"/>
                </a:cubicBezTo>
                <a:cubicBezTo>
                  <a:pt x="408874" y="4603676"/>
                  <a:pt x="408874" y="4601081"/>
                  <a:pt x="408874" y="4601081"/>
                </a:cubicBezTo>
                <a:cubicBezTo>
                  <a:pt x="414285" y="4603676"/>
                  <a:pt x="419697" y="4601081"/>
                  <a:pt x="425108" y="4601081"/>
                </a:cubicBezTo>
                <a:cubicBezTo>
                  <a:pt x="427814" y="4601081"/>
                  <a:pt x="427814" y="4598488"/>
                  <a:pt x="425108" y="4595892"/>
                </a:cubicBezTo>
                <a:cubicBezTo>
                  <a:pt x="430520" y="4595892"/>
                  <a:pt x="430520" y="4595892"/>
                  <a:pt x="433226" y="4595892"/>
                </a:cubicBezTo>
                <a:cubicBezTo>
                  <a:pt x="433226" y="4593297"/>
                  <a:pt x="435931" y="4593297"/>
                  <a:pt x="435931" y="4590702"/>
                </a:cubicBezTo>
                <a:cubicBezTo>
                  <a:pt x="435931" y="4588109"/>
                  <a:pt x="427814" y="4593297"/>
                  <a:pt x="427814" y="4590702"/>
                </a:cubicBezTo>
                <a:cubicBezTo>
                  <a:pt x="425108" y="4590702"/>
                  <a:pt x="425108" y="4593297"/>
                  <a:pt x="422402" y="4593297"/>
                </a:cubicBezTo>
                <a:cubicBezTo>
                  <a:pt x="416991" y="4593297"/>
                  <a:pt x="422402" y="4598488"/>
                  <a:pt x="416991" y="4595892"/>
                </a:cubicBezTo>
                <a:cubicBezTo>
                  <a:pt x="416991" y="4593297"/>
                  <a:pt x="408874" y="4595892"/>
                  <a:pt x="406168" y="4595892"/>
                </a:cubicBezTo>
                <a:cubicBezTo>
                  <a:pt x="406168" y="4593297"/>
                  <a:pt x="403462" y="4590702"/>
                  <a:pt x="403462" y="4588109"/>
                </a:cubicBezTo>
                <a:cubicBezTo>
                  <a:pt x="403462" y="4588109"/>
                  <a:pt x="406168" y="4585513"/>
                  <a:pt x="408874" y="4585513"/>
                </a:cubicBezTo>
                <a:cubicBezTo>
                  <a:pt x="414285" y="4585513"/>
                  <a:pt x="416991" y="4582918"/>
                  <a:pt x="425108" y="4582918"/>
                </a:cubicBezTo>
                <a:cubicBezTo>
                  <a:pt x="422402" y="4580323"/>
                  <a:pt x="419697" y="4580323"/>
                  <a:pt x="419697" y="4580323"/>
                </a:cubicBezTo>
                <a:cubicBezTo>
                  <a:pt x="419697" y="4577730"/>
                  <a:pt x="427814" y="4577730"/>
                  <a:pt x="427814" y="4580323"/>
                </a:cubicBezTo>
                <a:cubicBezTo>
                  <a:pt x="430520" y="4580323"/>
                  <a:pt x="435931" y="4580323"/>
                  <a:pt x="435931" y="4580323"/>
                </a:cubicBezTo>
                <a:cubicBezTo>
                  <a:pt x="435931" y="4575134"/>
                  <a:pt x="427814" y="4580323"/>
                  <a:pt x="430520" y="4575134"/>
                </a:cubicBezTo>
                <a:cubicBezTo>
                  <a:pt x="422402" y="4577730"/>
                  <a:pt x="422402" y="4577730"/>
                  <a:pt x="422402" y="4577730"/>
                </a:cubicBezTo>
                <a:cubicBezTo>
                  <a:pt x="419697" y="4575134"/>
                  <a:pt x="416991" y="4575134"/>
                  <a:pt x="416991" y="4572539"/>
                </a:cubicBezTo>
                <a:cubicBezTo>
                  <a:pt x="411579" y="4575134"/>
                  <a:pt x="414285" y="4575134"/>
                  <a:pt x="408874" y="4575134"/>
                </a:cubicBezTo>
                <a:cubicBezTo>
                  <a:pt x="411579" y="4569944"/>
                  <a:pt x="403462" y="4575134"/>
                  <a:pt x="403462" y="4572539"/>
                </a:cubicBezTo>
                <a:cubicBezTo>
                  <a:pt x="403462" y="4569944"/>
                  <a:pt x="403462" y="4569944"/>
                  <a:pt x="406168" y="4569944"/>
                </a:cubicBezTo>
                <a:cubicBezTo>
                  <a:pt x="408874" y="4569944"/>
                  <a:pt x="408874" y="4569944"/>
                  <a:pt x="411579" y="4569944"/>
                </a:cubicBezTo>
                <a:cubicBezTo>
                  <a:pt x="414285" y="4569944"/>
                  <a:pt x="414285" y="4567351"/>
                  <a:pt x="416991" y="4567351"/>
                </a:cubicBezTo>
                <a:cubicBezTo>
                  <a:pt x="419697" y="4567351"/>
                  <a:pt x="422402" y="4567351"/>
                  <a:pt x="425108" y="4567351"/>
                </a:cubicBezTo>
                <a:cubicBezTo>
                  <a:pt x="433226" y="4564755"/>
                  <a:pt x="441343" y="4562160"/>
                  <a:pt x="452166" y="4559565"/>
                </a:cubicBezTo>
                <a:cubicBezTo>
                  <a:pt x="452166" y="4556972"/>
                  <a:pt x="441343" y="4559565"/>
                  <a:pt x="449460" y="4556972"/>
                </a:cubicBezTo>
                <a:cubicBezTo>
                  <a:pt x="446755" y="4554376"/>
                  <a:pt x="441343" y="4559565"/>
                  <a:pt x="438637" y="4556972"/>
                </a:cubicBezTo>
                <a:cubicBezTo>
                  <a:pt x="430520" y="4556972"/>
                  <a:pt x="419697" y="4556972"/>
                  <a:pt x="414285" y="4562160"/>
                </a:cubicBezTo>
                <a:cubicBezTo>
                  <a:pt x="403462" y="4562160"/>
                  <a:pt x="403462" y="4562160"/>
                  <a:pt x="403462" y="4562160"/>
                </a:cubicBezTo>
                <a:cubicBezTo>
                  <a:pt x="403462" y="4562160"/>
                  <a:pt x="400756" y="4562160"/>
                  <a:pt x="400756" y="4562160"/>
                </a:cubicBezTo>
                <a:cubicBezTo>
                  <a:pt x="398050" y="4564755"/>
                  <a:pt x="398050" y="4562160"/>
                  <a:pt x="395345" y="4564755"/>
                </a:cubicBezTo>
                <a:cubicBezTo>
                  <a:pt x="389933" y="4564755"/>
                  <a:pt x="381816" y="4564755"/>
                  <a:pt x="376404" y="4567351"/>
                </a:cubicBezTo>
                <a:cubicBezTo>
                  <a:pt x="376404" y="4562160"/>
                  <a:pt x="387227" y="4564755"/>
                  <a:pt x="387227" y="4562160"/>
                </a:cubicBezTo>
                <a:cubicBezTo>
                  <a:pt x="403462" y="4559565"/>
                  <a:pt x="408874" y="4559565"/>
                  <a:pt x="422402" y="4554376"/>
                </a:cubicBezTo>
                <a:cubicBezTo>
                  <a:pt x="427814" y="4554376"/>
                  <a:pt x="430520" y="4551781"/>
                  <a:pt x="430520" y="4549186"/>
                </a:cubicBezTo>
                <a:cubicBezTo>
                  <a:pt x="433226" y="4549186"/>
                  <a:pt x="433226" y="4549186"/>
                  <a:pt x="435931" y="4549186"/>
                </a:cubicBezTo>
                <a:cubicBezTo>
                  <a:pt x="435931" y="4549186"/>
                  <a:pt x="433226" y="4546593"/>
                  <a:pt x="438637" y="4546593"/>
                </a:cubicBezTo>
                <a:cubicBezTo>
                  <a:pt x="441343" y="4546593"/>
                  <a:pt x="444049" y="4546593"/>
                  <a:pt x="444049" y="4549186"/>
                </a:cubicBezTo>
                <a:cubicBezTo>
                  <a:pt x="444049" y="4546593"/>
                  <a:pt x="444049" y="4546593"/>
                  <a:pt x="446755" y="4543997"/>
                </a:cubicBezTo>
                <a:cubicBezTo>
                  <a:pt x="449460" y="4546593"/>
                  <a:pt x="454872" y="4541402"/>
                  <a:pt x="454872" y="4543997"/>
                </a:cubicBezTo>
                <a:cubicBezTo>
                  <a:pt x="457578" y="4541402"/>
                  <a:pt x="462989" y="4541402"/>
                  <a:pt x="468401" y="4541402"/>
                </a:cubicBezTo>
                <a:cubicBezTo>
                  <a:pt x="468401" y="4538807"/>
                  <a:pt x="462989" y="4541402"/>
                  <a:pt x="460283" y="4541402"/>
                </a:cubicBezTo>
                <a:cubicBezTo>
                  <a:pt x="457578" y="4541402"/>
                  <a:pt x="457578" y="4538807"/>
                  <a:pt x="457578" y="4538807"/>
                </a:cubicBezTo>
                <a:cubicBezTo>
                  <a:pt x="454872" y="4538807"/>
                  <a:pt x="452166" y="4541402"/>
                  <a:pt x="452166" y="4538807"/>
                </a:cubicBezTo>
                <a:cubicBezTo>
                  <a:pt x="449460" y="4538807"/>
                  <a:pt x="449460" y="4541402"/>
                  <a:pt x="449460" y="4541402"/>
                </a:cubicBezTo>
                <a:cubicBezTo>
                  <a:pt x="446755" y="4541402"/>
                  <a:pt x="444049" y="4541402"/>
                  <a:pt x="444049" y="4538807"/>
                </a:cubicBezTo>
                <a:cubicBezTo>
                  <a:pt x="438637" y="4538807"/>
                  <a:pt x="446755" y="4541402"/>
                  <a:pt x="441343" y="4543997"/>
                </a:cubicBezTo>
                <a:cubicBezTo>
                  <a:pt x="438637" y="4541402"/>
                  <a:pt x="435931" y="4541402"/>
                  <a:pt x="433226" y="4541402"/>
                </a:cubicBezTo>
                <a:cubicBezTo>
                  <a:pt x="430520" y="4541402"/>
                  <a:pt x="427814" y="4543997"/>
                  <a:pt x="425108" y="4538807"/>
                </a:cubicBezTo>
                <a:cubicBezTo>
                  <a:pt x="435931" y="4538807"/>
                  <a:pt x="435931" y="4538807"/>
                  <a:pt x="435931" y="4538807"/>
                </a:cubicBezTo>
                <a:cubicBezTo>
                  <a:pt x="438637" y="4538807"/>
                  <a:pt x="435931" y="4533618"/>
                  <a:pt x="438637" y="4533618"/>
                </a:cubicBezTo>
                <a:cubicBezTo>
                  <a:pt x="444049" y="4533618"/>
                  <a:pt x="446755" y="4531023"/>
                  <a:pt x="452166" y="4528428"/>
                </a:cubicBezTo>
                <a:cubicBezTo>
                  <a:pt x="457578" y="4528428"/>
                  <a:pt x="462989" y="4528428"/>
                  <a:pt x="462989" y="4525835"/>
                </a:cubicBezTo>
                <a:cubicBezTo>
                  <a:pt x="460283" y="4523239"/>
                  <a:pt x="457578" y="4523239"/>
                  <a:pt x="452166" y="4523239"/>
                </a:cubicBezTo>
                <a:cubicBezTo>
                  <a:pt x="435931" y="4525835"/>
                  <a:pt x="435931" y="4525835"/>
                  <a:pt x="435931" y="4525835"/>
                </a:cubicBezTo>
                <a:cubicBezTo>
                  <a:pt x="433226" y="4523239"/>
                  <a:pt x="441343" y="4525835"/>
                  <a:pt x="441343" y="4523239"/>
                </a:cubicBezTo>
                <a:cubicBezTo>
                  <a:pt x="446755" y="4520644"/>
                  <a:pt x="435931" y="4518049"/>
                  <a:pt x="441343" y="4518049"/>
                </a:cubicBezTo>
                <a:cubicBezTo>
                  <a:pt x="452166" y="4518049"/>
                  <a:pt x="454872" y="4512860"/>
                  <a:pt x="465695" y="4512860"/>
                </a:cubicBezTo>
                <a:cubicBezTo>
                  <a:pt x="471107" y="4512860"/>
                  <a:pt x="471107" y="4510265"/>
                  <a:pt x="476518" y="4507670"/>
                </a:cubicBezTo>
                <a:cubicBezTo>
                  <a:pt x="473812" y="4505076"/>
                  <a:pt x="471107" y="4507670"/>
                  <a:pt x="465695" y="4507670"/>
                </a:cubicBezTo>
                <a:lnTo>
                  <a:pt x="460283" y="4507670"/>
                </a:lnTo>
                <a:cubicBezTo>
                  <a:pt x="460283" y="4505076"/>
                  <a:pt x="462989" y="4505076"/>
                  <a:pt x="462989" y="4505076"/>
                </a:cubicBezTo>
                <a:cubicBezTo>
                  <a:pt x="465695" y="4505076"/>
                  <a:pt x="471107" y="4507670"/>
                  <a:pt x="471107" y="4502481"/>
                </a:cubicBezTo>
                <a:cubicBezTo>
                  <a:pt x="481930" y="4505076"/>
                  <a:pt x="492753" y="4499886"/>
                  <a:pt x="503576" y="4499886"/>
                </a:cubicBezTo>
                <a:cubicBezTo>
                  <a:pt x="508987" y="4499886"/>
                  <a:pt x="508987" y="4502481"/>
                  <a:pt x="511693" y="4499886"/>
                </a:cubicBezTo>
                <a:cubicBezTo>
                  <a:pt x="525222" y="4499886"/>
                  <a:pt x="533340" y="4497291"/>
                  <a:pt x="538751" y="4494697"/>
                </a:cubicBezTo>
                <a:cubicBezTo>
                  <a:pt x="538751" y="4492102"/>
                  <a:pt x="530634" y="4497291"/>
                  <a:pt x="530634" y="4492102"/>
                </a:cubicBezTo>
                <a:cubicBezTo>
                  <a:pt x="508987" y="4497291"/>
                  <a:pt x="498164" y="4494697"/>
                  <a:pt x="484635" y="4497291"/>
                </a:cubicBezTo>
                <a:cubicBezTo>
                  <a:pt x="479224" y="4497291"/>
                  <a:pt x="479224" y="4494697"/>
                  <a:pt x="471107" y="4497291"/>
                </a:cubicBezTo>
                <a:cubicBezTo>
                  <a:pt x="471107" y="4492102"/>
                  <a:pt x="473812" y="4489507"/>
                  <a:pt x="479224" y="4489507"/>
                </a:cubicBezTo>
                <a:cubicBezTo>
                  <a:pt x="476518" y="4484318"/>
                  <a:pt x="484635" y="4486912"/>
                  <a:pt x="484635" y="4481723"/>
                </a:cubicBezTo>
                <a:cubicBezTo>
                  <a:pt x="527928" y="4476532"/>
                  <a:pt x="527928" y="4476532"/>
                  <a:pt x="527928" y="4476532"/>
                </a:cubicBezTo>
                <a:cubicBezTo>
                  <a:pt x="525222" y="4473939"/>
                  <a:pt x="519811" y="4473939"/>
                  <a:pt x="527928" y="4473939"/>
                </a:cubicBezTo>
                <a:cubicBezTo>
                  <a:pt x="525222" y="4468749"/>
                  <a:pt x="522516" y="4473939"/>
                  <a:pt x="519811" y="4471344"/>
                </a:cubicBezTo>
                <a:cubicBezTo>
                  <a:pt x="517105" y="4471344"/>
                  <a:pt x="511693" y="4468749"/>
                  <a:pt x="506282" y="4471344"/>
                </a:cubicBezTo>
                <a:cubicBezTo>
                  <a:pt x="506282" y="4468749"/>
                  <a:pt x="500870" y="4468749"/>
                  <a:pt x="498164" y="4466153"/>
                </a:cubicBezTo>
                <a:cubicBezTo>
                  <a:pt x="495459" y="4463560"/>
                  <a:pt x="500870" y="4460965"/>
                  <a:pt x="500870" y="4458370"/>
                </a:cubicBezTo>
                <a:cubicBezTo>
                  <a:pt x="500870" y="4455774"/>
                  <a:pt x="500870" y="4455774"/>
                  <a:pt x="498164" y="4458370"/>
                </a:cubicBezTo>
                <a:cubicBezTo>
                  <a:pt x="498164" y="4455774"/>
                  <a:pt x="495459" y="4455774"/>
                  <a:pt x="498164" y="4455774"/>
                </a:cubicBezTo>
                <a:cubicBezTo>
                  <a:pt x="498164" y="4453181"/>
                  <a:pt x="498164" y="4450586"/>
                  <a:pt x="498164" y="4450586"/>
                </a:cubicBezTo>
                <a:cubicBezTo>
                  <a:pt x="503576" y="4445395"/>
                  <a:pt x="517105" y="4445395"/>
                  <a:pt x="527928" y="4440207"/>
                </a:cubicBezTo>
                <a:cubicBezTo>
                  <a:pt x="549574" y="4437612"/>
                  <a:pt x="549574" y="4437612"/>
                  <a:pt x="549574" y="4437612"/>
                </a:cubicBezTo>
                <a:cubicBezTo>
                  <a:pt x="557692" y="4435016"/>
                  <a:pt x="560397" y="4432423"/>
                  <a:pt x="568515" y="4435016"/>
                </a:cubicBezTo>
                <a:cubicBezTo>
                  <a:pt x="568515" y="4427233"/>
                  <a:pt x="549574" y="4435016"/>
                  <a:pt x="546868" y="4432423"/>
                </a:cubicBezTo>
                <a:cubicBezTo>
                  <a:pt x="546868" y="4427233"/>
                  <a:pt x="554986" y="4429828"/>
                  <a:pt x="557692" y="4424637"/>
                </a:cubicBezTo>
                <a:cubicBezTo>
                  <a:pt x="563103" y="4427233"/>
                  <a:pt x="571220" y="4424637"/>
                  <a:pt x="576632" y="4422044"/>
                </a:cubicBezTo>
                <a:cubicBezTo>
                  <a:pt x="582044" y="4422044"/>
                  <a:pt x="584749" y="4422044"/>
                  <a:pt x="590161" y="4422044"/>
                </a:cubicBezTo>
                <a:cubicBezTo>
                  <a:pt x="595572" y="4422044"/>
                  <a:pt x="600984" y="4419449"/>
                  <a:pt x="603690" y="4419449"/>
                </a:cubicBezTo>
                <a:cubicBezTo>
                  <a:pt x="606396" y="4419449"/>
                  <a:pt x="609101" y="4419449"/>
                  <a:pt x="614513" y="4419449"/>
                </a:cubicBezTo>
                <a:cubicBezTo>
                  <a:pt x="617219" y="4419449"/>
                  <a:pt x="617219" y="4419449"/>
                  <a:pt x="619924" y="4416854"/>
                </a:cubicBezTo>
                <a:cubicBezTo>
                  <a:pt x="638865" y="4416854"/>
                  <a:pt x="660511" y="4414258"/>
                  <a:pt x="676746" y="4416854"/>
                </a:cubicBezTo>
                <a:cubicBezTo>
                  <a:pt x="687569" y="4416854"/>
                  <a:pt x="695686" y="4411665"/>
                  <a:pt x="701098" y="4414258"/>
                </a:cubicBezTo>
                <a:cubicBezTo>
                  <a:pt x="703804" y="4411665"/>
                  <a:pt x="709215" y="4411665"/>
                  <a:pt x="709215" y="4409070"/>
                </a:cubicBezTo>
                <a:cubicBezTo>
                  <a:pt x="728156" y="4409070"/>
                  <a:pt x="747096" y="4409070"/>
                  <a:pt x="768742" y="4406475"/>
                </a:cubicBezTo>
                <a:cubicBezTo>
                  <a:pt x="771448" y="4403879"/>
                  <a:pt x="771448" y="4406475"/>
                  <a:pt x="776860" y="4406475"/>
                </a:cubicBezTo>
                <a:cubicBezTo>
                  <a:pt x="793094" y="4403879"/>
                  <a:pt x="812035" y="4403879"/>
                  <a:pt x="830975" y="4401286"/>
                </a:cubicBezTo>
                <a:cubicBezTo>
                  <a:pt x="833681" y="4401286"/>
                  <a:pt x="833681" y="4401286"/>
                  <a:pt x="839093" y="4401286"/>
                </a:cubicBezTo>
                <a:cubicBezTo>
                  <a:pt x="839093" y="4401286"/>
                  <a:pt x="844504" y="4401286"/>
                  <a:pt x="844504" y="4403879"/>
                </a:cubicBezTo>
                <a:cubicBezTo>
                  <a:pt x="858033" y="4401286"/>
                  <a:pt x="874268" y="4398691"/>
                  <a:pt x="887797" y="4398691"/>
                </a:cubicBezTo>
                <a:cubicBezTo>
                  <a:pt x="890502" y="4398691"/>
                  <a:pt x="893208" y="4398691"/>
                  <a:pt x="895914" y="4398691"/>
                </a:cubicBezTo>
                <a:cubicBezTo>
                  <a:pt x="898620" y="4398691"/>
                  <a:pt x="898620" y="4398691"/>
                  <a:pt x="901326" y="4398691"/>
                </a:cubicBezTo>
                <a:cubicBezTo>
                  <a:pt x="906737" y="4396096"/>
                  <a:pt x="909443" y="4398691"/>
                  <a:pt x="914855" y="4398691"/>
                </a:cubicBezTo>
                <a:cubicBezTo>
                  <a:pt x="914855" y="4398691"/>
                  <a:pt x="914855" y="4396096"/>
                  <a:pt x="914855" y="4396096"/>
                </a:cubicBezTo>
                <a:cubicBezTo>
                  <a:pt x="917560" y="4396096"/>
                  <a:pt x="917560" y="4398691"/>
                  <a:pt x="917560" y="4398691"/>
                </a:cubicBezTo>
                <a:cubicBezTo>
                  <a:pt x="950030" y="4393500"/>
                  <a:pt x="990616" y="4393500"/>
                  <a:pt x="1017674" y="4388312"/>
                </a:cubicBezTo>
                <a:cubicBezTo>
                  <a:pt x="1020380" y="4388312"/>
                  <a:pt x="1025792" y="4388312"/>
                  <a:pt x="1028497" y="4390907"/>
                </a:cubicBezTo>
                <a:cubicBezTo>
                  <a:pt x="1039320" y="4388312"/>
                  <a:pt x="1052849" y="4388312"/>
                  <a:pt x="1063672" y="4388312"/>
                </a:cubicBezTo>
                <a:cubicBezTo>
                  <a:pt x="1066378" y="4388312"/>
                  <a:pt x="1066378" y="4385717"/>
                  <a:pt x="1069084" y="4385717"/>
                </a:cubicBezTo>
                <a:cubicBezTo>
                  <a:pt x="1071790" y="4385717"/>
                  <a:pt x="1071790" y="4388312"/>
                  <a:pt x="1074496" y="4385717"/>
                </a:cubicBezTo>
                <a:cubicBezTo>
                  <a:pt x="1079907" y="4385717"/>
                  <a:pt x="1093436" y="4383121"/>
                  <a:pt x="1098848" y="4383121"/>
                </a:cubicBezTo>
                <a:cubicBezTo>
                  <a:pt x="1104259" y="4385717"/>
                  <a:pt x="1104259" y="4383121"/>
                  <a:pt x="1106965" y="4383121"/>
                </a:cubicBezTo>
                <a:cubicBezTo>
                  <a:pt x="1109671" y="4383121"/>
                  <a:pt x="1112377" y="4383121"/>
                  <a:pt x="1115082" y="4383121"/>
                </a:cubicBezTo>
                <a:cubicBezTo>
                  <a:pt x="1120494" y="4383121"/>
                  <a:pt x="1123200" y="4383121"/>
                  <a:pt x="1123200" y="4383121"/>
                </a:cubicBezTo>
                <a:cubicBezTo>
                  <a:pt x="1123200" y="4383121"/>
                  <a:pt x="1125905" y="4383121"/>
                  <a:pt x="1125905" y="4383121"/>
                </a:cubicBezTo>
                <a:cubicBezTo>
                  <a:pt x="1128611" y="4383121"/>
                  <a:pt x="1128611" y="4383121"/>
                  <a:pt x="1131317" y="4383121"/>
                </a:cubicBezTo>
                <a:cubicBezTo>
                  <a:pt x="1134023" y="4383121"/>
                  <a:pt x="1136729" y="4383121"/>
                  <a:pt x="1139434" y="4380528"/>
                </a:cubicBezTo>
                <a:cubicBezTo>
                  <a:pt x="1147552" y="4380528"/>
                  <a:pt x="1158375" y="4380528"/>
                  <a:pt x="1166492" y="4380528"/>
                </a:cubicBezTo>
                <a:cubicBezTo>
                  <a:pt x="1177315" y="4377933"/>
                  <a:pt x="1185433" y="4377933"/>
                  <a:pt x="1193550" y="4377933"/>
                </a:cubicBezTo>
                <a:cubicBezTo>
                  <a:pt x="1207079" y="4377933"/>
                  <a:pt x="1223313" y="4372742"/>
                  <a:pt x="1239548" y="4375338"/>
                </a:cubicBezTo>
                <a:cubicBezTo>
                  <a:pt x="1247666" y="4372742"/>
                  <a:pt x="1261194" y="4375338"/>
                  <a:pt x="1269312" y="4372742"/>
                </a:cubicBezTo>
                <a:cubicBezTo>
                  <a:pt x="1280135" y="4372742"/>
                  <a:pt x="1299075" y="4372742"/>
                  <a:pt x="1309898" y="4370149"/>
                </a:cubicBezTo>
                <a:cubicBezTo>
                  <a:pt x="1334250" y="4367554"/>
                  <a:pt x="1364014" y="4370149"/>
                  <a:pt x="1385660" y="4364959"/>
                </a:cubicBezTo>
                <a:cubicBezTo>
                  <a:pt x="1439776" y="4367554"/>
                  <a:pt x="1472245" y="4364959"/>
                  <a:pt x="1520949" y="4364959"/>
                </a:cubicBezTo>
                <a:cubicBezTo>
                  <a:pt x="1523655" y="4364959"/>
                  <a:pt x="1523655" y="4362363"/>
                  <a:pt x="1529067" y="4362363"/>
                </a:cubicBezTo>
                <a:cubicBezTo>
                  <a:pt x="1545301" y="4362363"/>
                  <a:pt x="1561536" y="4362363"/>
                  <a:pt x="1577771" y="4362363"/>
                </a:cubicBezTo>
                <a:cubicBezTo>
                  <a:pt x="1580476" y="4362363"/>
                  <a:pt x="1580476" y="4359770"/>
                  <a:pt x="1585888" y="4359770"/>
                </a:cubicBezTo>
                <a:cubicBezTo>
                  <a:pt x="1602123" y="4359770"/>
                  <a:pt x="1626475" y="4362363"/>
                  <a:pt x="1634592" y="4359770"/>
                </a:cubicBezTo>
                <a:cubicBezTo>
                  <a:pt x="1648121" y="4359770"/>
                  <a:pt x="1658944" y="4359770"/>
                  <a:pt x="1669767" y="4359770"/>
                </a:cubicBezTo>
                <a:cubicBezTo>
                  <a:pt x="1675179" y="4359770"/>
                  <a:pt x="1675179" y="4359770"/>
                  <a:pt x="1677885" y="4359770"/>
                </a:cubicBezTo>
                <a:cubicBezTo>
                  <a:pt x="1680590" y="4359770"/>
                  <a:pt x="1680590" y="4359770"/>
                  <a:pt x="1683296" y="4359770"/>
                </a:cubicBezTo>
                <a:cubicBezTo>
                  <a:pt x="1686002" y="4359770"/>
                  <a:pt x="1688708" y="4359770"/>
                  <a:pt x="1691413" y="4359770"/>
                </a:cubicBezTo>
                <a:cubicBezTo>
                  <a:pt x="1702237" y="4357175"/>
                  <a:pt x="1713060" y="4359770"/>
                  <a:pt x="1718471" y="4359770"/>
                </a:cubicBezTo>
                <a:cubicBezTo>
                  <a:pt x="1726589" y="4359770"/>
                  <a:pt x="1732000" y="4357175"/>
                  <a:pt x="1734706" y="4357175"/>
                </a:cubicBezTo>
                <a:cubicBezTo>
                  <a:pt x="1737412" y="4357175"/>
                  <a:pt x="1737412" y="4359770"/>
                  <a:pt x="1737412" y="4359770"/>
                </a:cubicBezTo>
                <a:cubicBezTo>
                  <a:pt x="1740118" y="4359770"/>
                  <a:pt x="1742823" y="4357175"/>
                  <a:pt x="1742823" y="4357175"/>
                </a:cubicBezTo>
                <a:cubicBezTo>
                  <a:pt x="1748235" y="4357175"/>
                  <a:pt x="1748235" y="4359770"/>
                  <a:pt x="1750941" y="4359770"/>
                </a:cubicBezTo>
                <a:cubicBezTo>
                  <a:pt x="1764470" y="4359770"/>
                  <a:pt x="1777998" y="4359770"/>
                  <a:pt x="1788822" y="4359770"/>
                </a:cubicBezTo>
                <a:cubicBezTo>
                  <a:pt x="1791527" y="4359770"/>
                  <a:pt x="1791527" y="4359770"/>
                  <a:pt x="1794233" y="4359770"/>
                </a:cubicBezTo>
                <a:cubicBezTo>
                  <a:pt x="1794233" y="4359770"/>
                  <a:pt x="1794233" y="4359770"/>
                  <a:pt x="1796939" y="4359770"/>
                </a:cubicBezTo>
                <a:cubicBezTo>
                  <a:pt x="1802350" y="4359770"/>
                  <a:pt x="1802350" y="4357175"/>
                  <a:pt x="1807762" y="4359770"/>
                </a:cubicBezTo>
                <a:cubicBezTo>
                  <a:pt x="1813174" y="4359770"/>
                  <a:pt x="1818585" y="4357175"/>
                  <a:pt x="1821291" y="4359770"/>
                </a:cubicBezTo>
                <a:cubicBezTo>
                  <a:pt x="1823997" y="4357175"/>
                  <a:pt x="1829408" y="4359770"/>
                  <a:pt x="1832114" y="4357175"/>
                </a:cubicBezTo>
                <a:cubicBezTo>
                  <a:pt x="1837526" y="4357175"/>
                  <a:pt x="1840231" y="4357175"/>
                  <a:pt x="1840231" y="4359770"/>
                </a:cubicBezTo>
                <a:cubicBezTo>
                  <a:pt x="1859172" y="4357175"/>
                  <a:pt x="1883524" y="4359770"/>
                  <a:pt x="1902464" y="4354580"/>
                </a:cubicBezTo>
                <a:close/>
                <a:moveTo>
                  <a:pt x="2107516" y="3942073"/>
                </a:moveTo>
                <a:cubicBezTo>
                  <a:pt x="2110222" y="3942073"/>
                  <a:pt x="2115631" y="3942073"/>
                  <a:pt x="2118337" y="3942073"/>
                </a:cubicBezTo>
                <a:lnTo>
                  <a:pt x="2123069" y="3942073"/>
                </a:lnTo>
                <a:lnTo>
                  <a:pt x="2085873" y="3947255"/>
                </a:lnTo>
                <a:cubicBezTo>
                  <a:pt x="2047996" y="3947255"/>
                  <a:pt x="2064229" y="3947255"/>
                  <a:pt x="2088578" y="3944664"/>
                </a:cubicBezTo>
                <a:cubicBezTo>
                  <a:pt x="2093990" y="3944664"/>
                  <a:pt x="2102105" y="3944664"/>
                  <a:pt x="2107516" y="3942073"/>
                </a:cubicBezTo>
                <a:close/>
                <a:moveTo>
                  <a:pt x="2135476" y="3940344"/>
                </a:moveTo>
                <a:lnTo>
                  <a:pt x="2126455" y="3942073"/>
                </a:lnTo>
                <a:lnTo>
                  <a:pt x="2123069" y="3942073"/>
                </a:lnTo>
                <a:close/>
                <a:moveTo>
                  <a:pt x="2110906" y="3817898"/>
                </a:moveTo>
                <a:lnTo>
                  <a:pt x="2107516" y="3820259"/>
                </a:lnTo>
                <a:cubicBezTo>
                  <a:pt x="2088578" y="3830626"/>
                  <a:pt x="2072346" y="3835810"/>
                  <a:pt x="2056114" y="3840994"/>
                </a:cubicBezTo>
                <a:close/>
                <a:moveTo>
                  <a:pt x="2230206" y="3723398"/>
                </a:moveTo>
                <a:lnTo>
                  <a:pt x="2210322" y="3745099"/>
                </a:lnTo>
                <a:cubicBezTo>
                  <a:pt x="2183269" y="3773607"/>
                  <a:pt x="2153508" y="3796933"/>
                  <a:pt x="2123749" y="3812484"/>
                </a:cubicBezTo>
                <a:lnTo>
                  <a:pt x="2110906" y="3817898"/>
                </a:lnTo>
                <a:lnTo>
                  <a:pt x="2167037" y="3778790"/>
                </a:lnTo>
                <a:close/>
                <a:moveTo>
                  <a:pt x="2237666" y="3715257"/>
                </a:moveTo>
                <a:lnTo>
                  <a:pt x="2230951" y="3722745"/>
                </a:lnTo>
                <a:lnTo>
                  <a:pt x="2230206" y="3723398"/>
                </a:lnTo>
                <a:close/>
                <a:moveTo>
                  <a:pt x="2277971" y="3681904"/>
                </a:moveTo>
                <a:lnTo>
                  <a:pt x="2275251" y="3685488"/>
                </a:lnTo>
                <a:cubicBezTo>
                  <a:pt x="2269842" y="3693263"/>
                  <a:pt x="2267136" y="3695854"/>
                  <a:pt x="2267136" y="3695854"/>
                </a:cubicBezTo>
                <a:close/>
                <a:moveTo>
                  <a:pt x="324649" y="3397803"/>
                </a:moveTo>
                <a:cubicBezTo>
                  <a:pt x="338178" y="3421127"/>
                  <a:pt x="348998" y="3436678"/>
                  <a:pt x="362525" y="3454821"/>
                </a:cubicBezTo>
                <a:cubicBezTo>
                  <a:pt x="376054" y="3472963"/>
                  <a:pt x="389580" y="3491105"/>
                  <a:pt x="411222" y="3514431"/>
                </a:cubicBezTo>
                <a:cubicBezTo>
                  <a:pt x="403107" y="3506657"/>
                  <a:pt x="389580" y="3491105"/>
                  <a:pt x="381463" y="3483330"/>
                </a:cubicBezTo>
                <a:lnTo>
                  <a:pt x="325835" y="3402503"/>
                </a:lnTo>
                <a:close/>
                <a:moveTo>
                  <a:pt x="2998405" y="3354926"/>
                </a:moveTo>
                <a:lnTo>
                  <a:pt x="2991509" y="3365405"/>
                </a:lnTo>
                <a:lnTo>
                  <a:pt x="2989684" y="3366995"/>
                </a:lnTo>
                <a:close/>
                <a:moveTo>
                  <a:pt x="3011124" y="3335599"/>
                </a:moveTo>
                <a:cubicBezTo>
                  <a:pt x="3008418" y="3340783"/>
                  <a:pt x="3005712" y="3345967"/>
                  <a:pt x="3003007" y="3348558"/>
                </a:cubicBezTo>
                <a:lnTo>
                  <a:pt x="2998405" y="3354926"/>
                </a:lnTo>
                <a:close/>
                <a:moveTo>
                  <a:pt x="251600" y="3294642"/>
                </a:moveTo>
                <a:lnTo>
                  <a:pt x="251697" y="3294783"/>
                </a:lnTo>
                <a:lnTo>
                  <a:pt x="252279" y="3295751"/>
                </a:lnTo>
                <a:cubicBezTo>
                  <a:pt x="257691" y="3304499"/>
                  <a:pt x="265131" y="3316162"/>
                  <a:pt x="273246" y="3327825"/>
                </a:cubicBezTo>
                <a:cubicBezTo>
                  <a:pt x="280012" y="3338190"/>
                  <a:pt x="286775" y="3348558"/>
                  <a:pt x="291846" y="3355685"/>
                </a:cubicBezTo>
                <a:lnTo>
                  <a:pt x="297463" y="3361282"/>
                </a:lnTo>
                <a:lnTo>
                  <a:pt x="325835" y="3402503"/>
                </a:lnTo>
                <a:lnTo>
                  <a:pt x="327016" y="3407198"/>
                </a:lnTo>
                <a:cubicBezTo>
                  <a:pt x="327355" y="3408816"/>
                  <a:pt x="330060" y="3413352"/>
                  <a:pt x="343587" y="3434087"/>
                </a:cubicBezTo>
                <a:cubicBezTo>
                  <a:pt x="332766" y="3418536"/>
                  <a:pt x="321945" y="3402984"/>
                  <a:pt x="311122" y="3390026"/>
                </a:cubicBezTo>
                <a:cubicBezTo>
                  <a:pt x="303007" y="3374477"/>
                  <a:pt x="292184" y="3361516"/>
                  <a:pt x="284069" y="3348558"/>
                </a:cubicBezTo>
                <a:close/>
                <a:moveTo>
                  <a:pt x="2257776" y="3188218"/>
                </a:moveTo>
                <a:lnTo>
                  <a:pt x="2229260" y="3200829"/>
                </a:lnTo>
                <a:lnTo>
                  <a:pt x="2205538" y="3208003"/>
                </a:lnTo>
                <a:close/>
                <a:moveTo>
                  <a:pt x="2286074" y="3177503"/>
                </a:moveTo>
                <a:lnTo>
                  <a:pt x="2257776" y="3188218"/>
                </a:lnTo>
                <a:lnTo>
                  <a:pt x="2268826" y="3183334"/>
                </a:lnTo>
                <a:cubicBezTo>
                  <a:pt x="2278634" y="3178798"/>
                  <a:pt x="2284720" y="3176205"/>
                  <a:pt x="2286074" y="3177503"/>
                </a:cubicBezTo>
                <a:close/>
                <a:moveTo>
                  <a:pt x="2276840" y="3171523"/>
                </a:moveTo>
                <a:lnTo>
                  <a:pt x="2262063" y="3178473"/>
                </a:lnTo>
                <a:lnTo>
                  <a:pt x="2261841" y="3177832"/>
                </a:lnTo>
                <a:close/>
                <a:moveTo>
                  <a:pt x="2303490" y="3158792"/>
                </a:moveTo>
                <a:cubicBezTo>
                  <a:pt x="2303489" y="3159035"/>
                  <a:pt x="2302306" y="3160007"/>
                  <a:pt x="2299601" y="3161951"/>
                </a:cubicBezTo>
                <a:lnTo>
                  <a:pt x="2276840" y="3171523"/>
                </a:lnTo>
                <a:lnTo>
                  <a:pt x="2280663" y="3169726"/>
                </a:lnTo>
                <a:cubicBezTo>
                  <a:pt x="2288780" y="3165840"/>
                  <a:pt x="2296218" y="3161951"/>
                  <a:pt x="2300278" y="3160008"/>
                </a:cubicBezTo>
                <a:cubicBezTo>
                  <a:pt x="2302307" y="3159036"/>
                  <a:pt x="2303490" y="3158549"/>
                  <a:pt x="2303490" y="3158792"/>
                </a:cubicBezTo>
                <a:close/>
                <a:moveTo>
                  <a:pt x="2460324" y="3106231"/>
                </a:moveTo>
                <a:lnTo>
                  <a:pt x="2459221" y="3107524"/>
                </a:lnTo>
                <a:cubicBezTo>
                  <a:pt x="2451103" y="3115299"/>
                  <a:pt x="2442988" y="3123076"/>
                  <a:pt x="2432165" y="3130851"/>
                </a:cubicBezTo>
                <a:cubicBezTo>
                  <a:pt x="2426756" y="3136034"/>
                  <a:pt x="2421344" y="3138625"/>
                  <a:pt x="2415933" y="3143809"/>
                </a:cubicBezTo>
                <a:cubicBezTo>
                  <a:pt x="2410524" y="3148993"/>
                  <a:pt x="2405112" y="3151584"/>
                  <a:pt x="2399701" y="3156767"/>
                </a:cubicBezTo>
                <a:cubicBezTo>
                  <a:pt x="2391586" y="3159360"/>
                  <a:pt x="2386174" y="3164542"/>
                  <a:pt x="2378057" y="3169726"/>
                </a:cubicBezTo>
                <a:cubicBezTo>
                  <a:pt x="2388880" y="3161951"/>
                  <a:pt x="2399701" y="3154177"/>
                  <a:pt x="2410524" y="3146400"/>
                </a:cubicBezTo>
                <a:cubicBezTo>
                  <a:pt x="2413227" y="3143809"/>
                  <a:pt x="2415933" y="3141218"/>
                  <a:pt x="2418639" y="3141218"/>
                </a:cubicBezTo>
                <a:cubicBezTo>
                  <a:pt x="2421344" y="3138625"/>
                  <a:pt x="2424050" y="3136034"/>
                  <a:pt x="2426756" y="3133441"/>
                </a:cubicBezTo>
                <a:close/>
                <a:moveTo>
                  <a:pt x="2469502" y="3095486"/>
                </a:moveTo>
                <a:lnTo>
                  <a:pt x="2467336" y="3099750"/>
                </a:lnTo>
                <a:cubicBezTo>
                  <a:pt x="2467336" y="3099750"/>
                  <a:pt x="2467336" y="3099750"/>
                  <a:pt x="2461926" y="3104934"/>
                </a:cubicBezTo>
                <a:lnTo>
                  <a:pt x="2460324" y="3106231"/>
                </a:lnTo>
                <a:close/>
                <a:moveTo>
                  <a:pt x="3168038" y="3045323"/>
                </a:moveTo>
                <a:cubicBezTo>
                  <a:pt x="3165332" y="3050505"/>
                  <a:pt x="3162626" y="3058282"/>
                  <a:pt x="3162626" y="3060872"/>
                </a:cubicBezTo>
                <a:lnTo>
                  <a:pt x="3157572" y="3067329"/>
                </a:lnTo>
                <a:close/>
                <a:moveTo>
                  <a:pt x="927957" y="3044457"/>
                </a:moveTo>
                <a:lnTo>
                  <a:pt x="933367" y="3053098"/>
                </a:lnTo>
                <a:cubicBezTo>
                  <a:pt x="930663" y="3050505"/>
                  <a:pt x="930663" y="3047914"/>
                  <a:pt x="927957" y="3045323"/>
                </a:cubicBezTo>
                <a:close/>
                <a:moveTo>
                  <a:pt x="926875" y="3042730"/>
                </a:moveTo>
                <a:lnTo>
                  <a:pt x="927280" y="3042730"/>
                </a:lnTo>
                <a:lnTo>
                  <a:pt x="927957" y="3043594"/>
                </a:lnTo>
                <a:lnTo>
                  <a:pt x="927957" y="3044457"/>
                </a:lnTo>
                <a:close/>
                <a:moveTo>
                  <a:pt x="2532267" y="2959793"/>
                </a:moveTo>
                <a:cubicBezTo>
                  <a:pt x="2532267" y="2959793"/>
                  <a:pt x="2532267" y="2959793"/>
                  <a:pt x="2534971" y="2959793"/>
                </a:cubicBezTo>
                <a:lnTo>
                  <a:pt x="2530913" y="2963682"/>
                </a:lnTo>
                <a:close/>
                <a:moveTo>
                  <a:pt x="2253861" y="2728101"/>
                </a:moveTo>
                <a:lnTo>
                  <a:pt x="2253610" y="2731719"/>
                </a:lnTo>
                <a:cubicBezTo>
                  <a:pt x="2252256" y="2735607"/>
                  <a:pt x="2251579" y="2738845"/>
                  <a:pt x="2251917" y="2737550"/>
                </a:cubicBezTo>
                <a:close/>
                <a:moveTo>
                  <a:pt x="2270369" y="2640867"/>
                </a:moveTo>
                <a:lnTo>
                  <a:pt x="2270470" y="2643838"/>
                </a:lnTo>
                <a:lnTo>
                  <a:pt x="2269842" y="2646191"/>
                </a:lnTo>
                <a:close/>
                <a:moveTo>
                  <a:pt x="2261725" y="2622863"/>
                </a:moveTo>
                <a:lnTo>
                  <a:pt x="2261725" y="2630640"/>
                </a:lnTo>
                <a:cubicBezTo>
                  <a:pt x="2259019" y="2638414"/>
                  <a:pt x="2259019" y="2643598"/>
                  <a:pt x="2259019" y="2643598"/>
                </a:cubicBezTo>
                <a:close/>
                <a:moveTo>
                  <a:pt x="2066315" y="2607489"/>
                </a:moveTo>
                <a:lnTo>
                  <a:pt x="2066470" y="2607557"/>
                </a:lnTo>
                <a:cubicBezTo>
                  <a:pt x="2064906" y="2608773"/>
                  <a:pt x="2061525" y="2611203"/>
                  <a:pt x="2056114" y="2615090"/>
                </a:cubicBezTo>
                <a:close/>
                <a:moveTo>
                  <a:pt x="2277957" y="2534744"/>
                </a:moveTo>
                <a:cubicBezTo>
                  <a:pt x="2280663" y="2537337"/>
                  <a:pt x="2280663" y="2558070"/>
                  <a:pt x="2280663" y="2583987"/>
                </a:cubicBezTo>
                <a:cubicBezTo>
                  <a:pt x="2280663" y="2609907"/>
                  <a:pt x="2275251" y="2641007"/>
                  <a:pt x="2272545" y="2664333"/>
                </a:cubicBezTo>
                <a:cubicBezTo>
                  <a:pt x="2272545" y="2659149"/>
                  <a:pt x="2264430" y="2703209"/>
                  <a:pt x="2261725" y="2718760"/>
                </a:cubicBezTo>
                <a:cubicBezTo>
                  <a:pt x="2261725" y="2713576"/>
                  <a:pt x="2264430" y="2695434"/>
                  <a:pt x="2267136" y="2674701"/>
                </a:cubicBezTo>
                <a:cubicBezTo>
                  <a:pt x="2268489" y="2664333"/>
                  <a:pt x="2269842" y="2653966"/>
                  <a:pt x="2270518" y="2645219"/>
                </a:cubicBezTo>
                <a:lnTo>
                  <a:pt x="2270470" y="2643838"/>
                </a:lnTo>
                <a:lnTo>
                  <a:pt x="2273560" y="2632260"/>
                </a:lnTo>
                <a:cubicBezTo>
                  <a:pt x="2274575" y="2628696"/>
                  <a:pt x="2275251" y="2626752"/>
                  <a:pt x="2275251" y="2628049"/>
                </a:cubicBezTo>
                <a:cubicBezTo>
                  <a:pt x="2277957" y="2602130"/>
                  <a:pt x="2277957" y="2589171"/>
                  <a:pt x="2277957" y="2578806"/>
                </a:cubicBezTo>
                <a:cubicBezTo>
                  <a:pt x="2277957" y="2568438"/>
                  <a:pt x="2277957" y="2558070"/>
                  <a:pt x="2277957" y="2534744"/>
                </a:cubicBezTo>
                <a:close/>
                <a:moveTo>
                  <a:pt x="2226554" y="2415523"/>
                </a:moveTo>
                <a:lnTo>
                  <a:pt x="2226554" y="2415523"/>
                </a:lnTo>
                <a:lnTo>
                  <a:pt x="2226554" y="2415524"/>
                </a:lnTo>
                <a:close/>
                <a:moveTo>
                  <a:pt x="2229260" y="2410339"/>
                </a:moveTo>
                <a:cubicBezTo>
                  <a:pt x="2231966" y="2415523"/>
                  <a:pt x="2231966" y="2415523"/>
                  <a:pt x="2231966" y="2415523"/>
                </a:cubicBezTo>
                <a:cubicBezTo>
                  <a:pt x="2234672" y="2418116"/>
                  <a:pt x="2234672" y="2420707"/>
                  <a:pt x="2237375" y="2420707"/>
                </a:cubicBezTo>
                <a:cubicBezTo>
                  <a:pt x="2242787" y="2431075"/>
                  <a:pt x="2245492" y="2441442"/>
                  <a:pt x="2245492" y="2441442"/>
                </a:cubicBezTo>
                <a:cubicBezTo>
                  <a:pt x="2248198" y="2451808"/>
                  <a:pt x="2248198" y="2449217"/>
                  <a:pt x="2245492" y="2449217"/>
                </a:cubicBezTo>
                <a:cubicBezTo>
                  <a:pt x="2245492" y="2446624"/>
                  <a:pt x="2242787" y="2444033"/>
                  <a:pt x="2242787" y="2446624"/>
                </a:cubicBezTo>
                <a:cubicBezTo>
                  <a:pt x="2240081" y="2436258"/>
                  <a:pt x="2237375" y="2428482"/>
                  <a:pt x="2231966" y="2420707"/>
                </a:cubicBezTo>
                <a:cubicBezTo>
                  <a:pt x="2229260" y="2418116"/>
                  <a:pt x="2229260" y="2415523"/>
                  <a:pt x="2229260" y="2415523"/>
                </a:cubicBezTo>
                <a:lnTo>
                  <a:pt x="2226554" y="2415523"/>
                </a:lnTo>
                <a:close/>
                <a:moveTo>
                  <a:pt x="2835272" y="2350729"/>
                </a:moveTo>
                <a:cubicBezTo>
                  <a:pt x="2837978" y="2350729"/>
                  <a:pt x="2840683" y="2350729"/>
                  <a:pt x="2843389" y="2350729"/>
                </a:cubicBezTo>
                <a:cubicBezTo>
                  <a:pt x="2840683" y="2350729"/>
                  <a:pt x="2837978" y="2353322"/>
                  <a:pt x="2835272" y="2353322"/>
                </a:cubicBezTo>
                <a:close/>
                <a:moveTo>
                  <a:pt x="1738034" y="1741666"/>
                </a:moveTo>
                <a:lnTo>
                  <a:pt x="1783360" y="1792325"/>
                </a:lnTo>
                <a:lnTo>
                  <a:pt x="1793689" y="1806459"/>
                </a:lnTo>
                <a:lnTo>
                  <a:pt x="1804713" y="1823056"/>
                </a:lnTo>
                <a:lnTo>
                  <a:pt x="1823225" y="1855274"/>
                </a:lnTo>
                <a:lnTo>
                  <a:pt x="1828859" y="1866069"/>
                </a:lnTo>
                <a:cubicBezTo>
                  <a:pt x="1826153" y="1863478"/>
                  <a:pt x="1823447" y="1855704"/>
                  <a:pt x="1818038" y="1847927"/>
                </a:cubicBezTo>
                <a:cubicBezTo>
                  <a:pt x="1809921" y="1837562"/>
                  <a:pt x="1804509" y="1827194"/>
                  <a:pt x="1796394" y="1816826"/>
                </a:cubicBezTo>
                <a:cubicBezTo>
                  <a:pt x="1782868" y="1793500"/>
                  <a:pt x="1769339" y="1775358"/>
                  <a:pt x="1769339" y="1777951"/>
                </a:cubicBezTo>
                <a:cubicBezTo>
                  <a:pt x="1755812" y="1762400"/>
                  <a:pt x="1750401" y="1754625"/>
                  <a:pt x="1742286" y="1746848"/>
                </a:cubicBezTo>
                <a:close/>
                <a:moveTo>
                  <a:pt x="1397722" y="1740651"/>
                </a:moveTo>
                <a:lnTo>
                  <a:pt x="1395993" y="1780542"/>
                </a:lnTo>
                <a:cubicBezTo>
                  <a:pt x="1394642" y="1779246"/>
                  <a:pt x="1394642" y="1772767"/>
                  <a:pt x="1395316" y="1763695"/>
                </a:cubicBezTo>
                <a:close/>
                <a:moveTo>
                  <a:pt x="1723345" y="1720929"/>
                </a:moveTo>
                <a:lnTo>
                  <a:pt x="1726054" y="1723522"/>
                </a:lnTo>
                <a:cubicBezTo>
                  <a:pt x="1728759" y="1728706"/>
                  <a:pt x="1734169" y="1731299"/>
                  <a:pt x="1736874" y="1736483"/>
                </a:cubicBezTo>
                <a:cubicBezTo>
                  <a:pt x="1736874" y="1736483"/>
                  <a:pt x="1736874" y="1733890"/>
                  <a:pt x="1734169" y="1733890"/>
                </a:cubicBezTo>
                <a:cubicBezTo>
                  <a:pt x="1731465" y="1728706"/>
                  <a:pt x="1726054" y="1723522"/>
                  <a:pt x="1723348" y="1720931"/>
                </a:cubicBezTo>
                <a:close/>
                <a:moveTo>
                  <a:pt x="1398699" y="1718129"/>
                </a:moveTo>
                <a:lnTo>
                  <a:pt x="1398699" y="1731299"/>
                </a:lnTo>
                <a:lnTo>
                  <a:pt x="1397722" y="1740651"/>
                </a:lnTo>
                <a:close/>
                <a:moveTo>
                  <a:pt x="1680060" y="1676870"/>
                </a:moveTo>
                <a:lnTo>
                  <a:pt x="1696295" y="1692421"/>
                </a:lnTo>
                <a:lnTo>
                  <a:pt x="1723345" y="1720929"/>
                </a:lnTo>
                <a:lnTo>
                  <a:pt x="1712527" y="1710564"/>
                </a:lnTo>
                <a:lnTo>
                  <a:pt x="1738034" y="1741666"/>
                </a:lnTo>
                <a:close/>
                <a:moveTo>
                  <a:pt x="1389711" y="1516901"/>
                </a:moveTo>
                <a:lnTo>
                  <a:pt x="1392925" y="1517626"/>
                </a:lnTo>
                <a:lnTo>
                  <a:pt x="1395316" y="1519098"/>
                </a:lnTo>
                <a:close/>
                <a:moveTo>
                  <a:pt x="1378862" y="1514455"/>
                </a:moveTo>
                <a:lnTo>
                  <a:pt x="1387876" y="1516182"/>
                </a:lnTo>
                <a:lnTo>
                  <a:pt x="1389711" y="1516901"/>
                </a:lnTo>
                <a:close/>
                <a:moveTo>
                  <a:pt x="418592" y="1413227"/>
                </a:moveTo>
                <a:lnTo>
                  <a:pt x="411222" y="1428062"/>
                </a:lnTo>
                <a:cubicBezTo>
                  <a:pt x="413928" y="1421583"/>
                  <a:pt x="416634" y="1416399"/>
                  <a:pt x="418325" y="1413484"/>
                </a:cubicBezTo>
                <a:close/>
                <a:moveTo>
                  <a:pt x="2234672" y="1210355"/>
                </a:moveTo>
                <a:lnTo>
                  <a:pt x="2234672" y="1233681"/>
                </a:lnTo>
                <a:cubicBezTo>
                  <a:pt x="2234672" y="1238862"/>
                  <a:pt x="2234672" y="1241455"/>
                  <a:pt x="2234672" y="1246639"/>
                </a:cubicBezTo>
                <a:cubicBezTo>
                  <a:pt x="2234672" y="1249230"/>
                  <a:pt x="2234672" y="1249230"/>
                  <a:pt x="2234672" y="1249230"/>
                </a:cubicBezTo>
                <a:cubicBezTo>
                  <a:pt x="2234672" y="1251823"/>
                  <a:pt x="2234672" y="1251823"/>
                  <a:pt x="2234672" y="1251823"/>
                </a:cubicBezTo>
                <a:cubicBezTo>
                  <a:pt x="2234672" y="1254414"/>
                  <a:pt x="2234672" y="1257005"/>
                  <a:pt x="2234672" y="1259598"/>
                </a:cubicBezTo>
                <a:cubicBezTo>
                  <a:pt x="2231966" y="1262188"/>
                  <a:pt x="2231966" y="1262188"/>
                  <a:pt x="2231966" y="1262188"/>
                </a:cubicBezTo>
                <a:cubicBezTo>
                  <a:pt x="2231966" y="1259598"/>
                  <a:pt x="2231966" y="1254414"/>
                  <a:pt x="2231966" y="1249230"/>
                </a:cubicBezTo>
                <a:cubicBezTo>
                  <a:pt x="2231966" y="1249230"/>
                  <a:pt x="2231966" y="1249230"/>
                  <a:pt x="2231966" y="1246639"/>
                </a:cubicBezTo>
                <a:cubicBezTo>
                  <a:pt x="2231966" y="1244046"/>
                  <a:pt x="2231966" y="1244046"/>
                  <a:pt x="2231966" y="1241455"/>
                </a:cubicBezTo>
                <a:cubicBezTo>
                  <a:pt x="2231966" y="1233681"/>
                  <a:pt x="2231966" y="1225904"/>
                  <a:pt x="2231966" y="1223313"/>
                </a:cubicBezTo>
                <a:cubicBezTo>
                  <a:pt x="2234672" y="1212946"/>
                  <a:pt x="2234672" y="1207762"/>
                  <a:pt x="2234672" y="1210355"/>
                </a:cubicBezTo>
                <a:close/>
                <a:moveTo>
                  <a:pt x="884670" y="0"/>
                </a:moveTo>
                <a:cubicBezTo>
                  <a:pt x="887375" y="2593"/>
                  <a:pt x="887375" y="2593"/>
                  <a:pt x="890081" y="2593"/>
                </a:cubicBezTo>
                <a:cubicBezTo>
                  <a:pt x="895493" y="2593"/>
                  <a:pt x="900902" y="2593"/>
                  <a:pt x="903608" y="2593"/>
                </a:cubicBezTo>
                <a:cubicBezTo>
                  <a:pt x="909019" y="2593"/>
                  <a:pt x="909019" y="2593"/>
                  <a:pt x="909019" y="2593"/>
                </a:cubicBezTo>
                <a:cubicBezTo>
                  <a:pt x="903608" y="2593"/>
                  <a:pt x="895493" y="0"/>
                  <a:pt x="917134" y="0"/>
                </a:cubicBezTo>
                <a:cubicBezTo>
                  <a:pt x="973948" y="7775"/>
                  <a:pt x="1025351" y="15552"/>
                  <a:pt x="1074048" y="20735"/>
                </a:cubicBezTo>
                <a:cubicBezTo>
                  <a:pt x="1098398" y="25917"/>
                  <a:pt x="1120042" y="31101"/>
                  <a:pt x="1144389" y="36285"/>
                </a:cubicBezTo>
                <a:cubicBezTo>
                  <a:pt x="1149801" y="36285"/>
                  <a:pt x="1155212" y="38878"/>
                  <a:pt x="1163327" y="38878"/>
                </a:cubicBezTo>
                <a:cubicBezTo>
                  <a:pt x="1171444" y="41468"/>
                  <a:pt x="1171444" y="41468"/>
                  <a:pt x="1171444" y="41468"/>
                </a:cubicBezTo>
                <a:cubicBezTo>
                  <a:pt x="1174150" y="41468"/>
                  <a:pt x="1176854" y="41468"/>
                  <a:pt x="1179559" y="44059"/>
                </a:cubicBezTo>
                <a:cubicBezTo>
                  <a:pt x="1184971" y="44059"/>
                  <a:pt x="1193088" y="46652"/>
                  <a:pt x="1198497" y="49243"/>
                </a:cubicBezTo>
                <a:cubicBezTo>
                  <a:pt x="1214730" y="51836"/>
                  <a:pt x="1228256" y="57020"/>
                  <a:pt x="1241785" y="59611"/>
                </a:cubicBezTo>
                <a:cubicBezTo>
                  <a:pt x="1255312" y="64795"/>
                  <a:pt x="1268838" y="69978"/>
                  <a:pt x="1282365" y="72569"/>
                </a:cubicBezTo>
                <a:cubicBezTo>
                  <a:pt x="1287776" y="75162"/>
                  <a:pt x="1295894" y="77753"/>
                  <a:pt x="1301303" y="80346"/>
                </a:cubicBezTo>
                <a:cubicBezTo>
                  <a:pt x="1309420" y="82937"/>
                  <a:pt x="1314832" y="85528"/>
                  <a:pt x="1322947" y="88121"/>
                </a:cubicBezTo>
                <a:cubicBezTo>
                  <a:pt x="1336473" y="93304"/>
                  <a:pt x="1350002" y="98488"/>
                  <a:pt x="1363529" y="103670"/>
                </a:cubicBezTo>
                <a:cubicBezTo>
                  <a:pt x="1363529" y="101079"/>
                  <a:pt x="1355411" y="98488"/>
                  <a:pt x="1339179" y="90711"/>
                </a:cubicBezTo>
                <a:cubicBezTo>
                  <a:pt x="1331064" y="88121"/>
                  <a:pt x="1320241" y="82937"/>
                  <a:pt x="1309420" y="77753"/>
                </a:cubicBezTo>
                <a:cubicBezTo>
                  <a:pt x="1295894" y="72569"/>
                  <a:pt x="1282365" y="69978"/>
                  <a:pt x="1266133" y="64795"/>
                </a:cubicBezTo>
                <a:cubicBezTo>
                  <a:pt x="1260723" y="62204"/>
                  <a:pt x="1268838" y="64795"/>
                  <a:pt x="1282365" y="67385"/>
                </a:cubicBezTo>
                <a:cubicBezTo>
                  <a:pt x="1295894" y="72569"/>
                  <a:pt x="1317535" y="80346"/>
                  <a:pt x="1341885" y="88121"/>
                </a:cubicBezTo>
                <a:cubicBezTo>
                  <a:pt x="1363529" y="95895"/>
                  <a:pt x="1385170" y="106263"/>
                  <a:pt x="1404108" y="116631"/>
                </a:cubicBezTo>
                <a:cubicBezTo>
                  <a:pt x="1423046" y="124405"/>
                  <a:pt x="1439279" y="132180"/>
                  <a:pt x="1441985" y="134773"/>
                </a:cubicBezTo>
                <a:cubicBezTo>
                  <a:pt x="1455511" y="139957"/>
                  <a:pt x="1469040" y="147731"/>
                  <a:pt x="1482567" y="152915"/>
                </a:cubicBezTo>
                <a:cubicBezTo>
                  <a:pt x="1496093" y="160690"/>
                  <a:pt x="1506914" y="165873"/>
                  <a:pt x="1520443" y="173648"/>
                </a:cubicBezTo>
                <a:cubicBezTo>
                  <a:pt x="1547496" y="186607"/>
                  <a:pt x="1571845" y="202158"/>
                  <a:pt x="1598899" y="217710"/>
                </a:cubicBezTo>
                <a:cubicBezTo>
                  <a:pt x="1647595" y="248810"/>
                  <a:pt x="1696295" y="282502"/>
                  <a:pt x="1742286" y="318786"/>
                </a:cubicBezTo>
                <a:cubicBezTo>
                  <a:pt x="1836974" y="391358"/>
                  <a:pt x="1920844" y="476885"/>
                  <a:pt x="1991185" y="567596"/>
                </a:cubicBezTo>
                <a:cubicBezTo>
                  <a:pt x="2064229" y="658308"/>
                  <a:pt x="2121043" y="756796"/>
                  <a:pt x="2161625" y="855282"/>
                </a:cubicBezTo>
                <a:cubicBezTo>
                  <a:pt x="2199501" y="953770"/>
                  <a:pt x="2221143" y="1054849"/>
                  <a:pt x="2229260" y="1145560"/>
                </a:cubicBezTo>
                <a:cubicBezTo>
                  <a:pt x="2229260" y="1163702"/>
                  <a:pt x="2231966" y="1184436"/>
                  <a:pt x="2229260" y="1205171"/>
                </a:cubicBezTo>
                <a:cubicBezTo>
                  <a:pt x="2229260" y="1215536"/>
                  <a:pt x="2229260" y="1225904"/>
                  <a:pt x="2229260" y="1236272"/>
                </a:cubicBezTo>
                <a:cubicBezTo>
                  <a:pt x="2229260" y="1238862"/>
                  <a:pt x="2229260" y="1241455"/>
                  <a:pt x="2229260" y="1246639"/>
                </a:cubicBezTo>
                <a:cubicBezTo>
                  <a:pt x="2229260" y="1249230"/>
                  <a:pt x="2229260" y="1249230"/>
                  <a:pt x="2229260" y="1249230"/>
                </a:cubicBezTo>
                <a:cubicBezTo>
                  <a:pt x="2229260" y="1257005"/>
                  <a:pt x="2226554" y="1262188"/>
                  <a:pt x="2226554" y="1267372"/>
                </a:cubicBezTo>
                <a:cubicBezTo>
                  <a:pt x="2226554" y="1269966"/>
                  <a:pt x="2226554" y="1269966"/>
                  <a:pt x="2226554" y="1269966"/>
                </a:cubicBezTo>
                <a:cubicBezTo>
                  <a:pt x="2226554" y="1272556"/>
                  <a:pt x="2226554" y="1272556"/>
                  <a:pt x="2226554" y="1272556"/>
                </a:cubicBezTo>
                <a:cubicBezTo>
                  <a:pt x="2229260" y="1269966"/>
                  <a:pt x="2231966" y="1269966"/>
                  <a:pt x="2234672" y="1267372"/>
                </a:cubicBezTo>
                <a:cubicBezTo>
                  <a:pt x="2237375" y="1267372"/>
                  <a:pt x="2240081" y="1264782"/>
                  <a:pt x="2242787" y="1262188"/>
                </a:cubicBezTo>
                <a:cubicBezTo>
                  <a:pt x="2240081" y="1262188"/>
                  <a:pt x="2240081" y="1262188"/>
                  <a:pt x="2237375" y="1264782"/>
                </a:cubicBezTo>
                <a:cubicBezTo>
                  <a:pt x="2231966" y="1264782"/>
                  <a:pt x="2231966" y="1264782"/>
                  <a:pt x="2231966" y="1264782"/>
                </a:cubicBezTo>
                <a:cubicBezTo>
                  <a:pt x="2231966" y="1262188"/>
                  <a:pt x="2231966" y="1262188"/>
                  <a:pt x="2231966" y="1262188"/>
                </a:cubicBezTo>
                <a:cubicBezTo>
                  <a:pt x="2231966" y="1262188"/>
                  <a:pt x="2234672" y="1262188"/>
                  <a:pt x="2234672" y="1262188"/>
                </a:cubicBezTo>
                <a:cubicBezTo>
                  <a:pt x="2237375" y="1262188"/>
                  <a:pt x="2237375" y="1262188"/>
                  <a:pt x="2240081" y="1262188"/>
                </a:cubicBezTo>
                <a:cubicBezTo>
                  <a:pt x="2242787" y="1259598"/>
                  <a:pt x="2245492" y="1259598"/>
                  <a:pt x="2250904" y="1257005"/>
                </a:cubicBezTo>
                <a:cubicBezTo>
                  <a:pt x="2250904" y="1257005"/>
                  <a:pt x="2250904" y="1257005"/>
                  <a:pt x="2256313" y="1249230"/>
                </a:cubicBezTo>
                <a:cubicBezTo>
                  <a:pt x="2261725" y="1246639"/>
                  <a:pt x="2267136" y="1241455"/>
                  <a:pt x="2269842" y="1238862"/>
                </a:cubicBezTo>
                <a:cubicBezTo>
                  <a:pt x="2275251" y="1233681"/>
                  <a:pt x="2275251" y="1228497"/>
                  <a:pt x="2275251" y="1231088"/>
                </a:cubicBezTo>
                <a:cubicBezTo>
                  <a:pt x="2302307" y="1199987"/>
                  <a:pt x="2334771" y="1161110"/>
                  <a:pt x="2359119" y="1111867"/>
                </a:cubicBezTo>
                <a:cubicBezTo>
                  <a:pt x="2361824" y="1104092"/>
                  <a:pt x="2367236" y="1096317"/>
                  <a:pt x="2369942" y="1088540"/>
                </a:cubicBezTo>
                <a:cubicBezTo>
                  <a:pt x="2375353" y="1080766"/>
                  <a:pt x="2378057" y="1072991"/>
                  <a:pt x="2380762" y="1065214"/>
                </a:cubicBezTo>
                <a:cubicBezTo>
                  <a:pt x="2380762" y="1057440"/>
                  <a:pt x="2383468" y="1049665"/>
                  <a:pt x="2386174" y="1041888"/>
                </a:cubicBezTo>
                <a:cubicBezTo>
                  <a:pt x="2396995" y="1010788"/>
                  <a:pt x="2407818" y="982278"/>
                  <a:pt x="2415933" y="940812"/>
                </a:cubicBezTo>
                <a:cubicBezTo>
                  <a:pt x="2421344" y="899343"/>
                  <a:pt x="2429459" y="860466"/>
                  <a:pt x="2437577" y="821590"/>
                </a:cubicBezTo>
                <a:cubicBezTo>
                  <a:pt x="2442988" y="782713"/>
                  <a:pt x="2451103" y="743837"/>
                  <a:pt x="2459221" y="704960"/>
                </a:cubicBezTo>
                <a:cubicBezTo>
                  <a:pt x="2464630" y="712734"/>
                  <a:pt x="2470041" y="720511"/>
                  <a:pt x="2478159" y="728286"/>
                </a:cubicBezTo>
                <a:cubicBezTo>
                  <a:pt x="2480862" y="733470"/>
                  <a:pt x="2480862" y="733470"/>
                  <a:pt x="2480862" y="733470"/>
                </a:cubicBezTo>
                <a:cubicBezTo>
                  <a:pt x="2483568" y="736061"/>
                  <a:pt x="2483568" y="736061"/>
                  <a:pt x="2483568" y="736061"/>
                </a:cubicBezTo>
                <a:cubicBezTo>
                  <a:pt x="2486274" y="741244"/>
                  <a:pt x="2486274" y="741244"/>
                  <a:pt x="2486274" y="741244"/>
                </a:cubicBezTo>
                <a:cubicBezTo>
                  <a:pt x="2499800" y="756796"/>
                  <a:pt x="2499800" y="756796"/>
                  <a:pt x="2499800" y="756796"/>
                </a:cubicBezTo>
                <a:cubicBezTo>
                  <a:pt x="2516032" y="780122"/>
                  <a:pt x="2529561" y="800855"/>
                  <a:pt x="2545794" y="821590"/>
                </a:cubicBezTo>
                <a:cubicBezTo>
                  <a:pt x="2562026" y="842323"/>
                  <a:pt x="2575553" y="863056"/>
                  <a:pt x="2589079" y="883792"/>
                </a:cubicBezTo>
                <a:cubicBezTo>
                  <a:pt x="2597196" y="894159"/>
                  <a:pt x="2605311" y="904525"/>
                  <a:pt x="2610723" y="912302"/>
                </a:cubicBezTo>
                <a:cubicBezTo>
                  <a:pt x="2618840" y="922667"/>
                  <a:pt x="2624249" y="933035"/>
                  <a:pt x="2632367" y="943402"/>
                </a:cubicBezTo>
                <a:cubicBezTo>
                  <a:pt x="2645893" y="964135"/>
                  <a:pt x="2659420" y="984871"/>
                  <a:pt x="2670243" y="1003013"/>
                </a:cubicBezTo>
                <a:cubicBezTo>
                  <a:pt x="2681064" y="1021155"/>
                  <a:pt x="2691885" y="1039297"/>
                  <a:pt x="2702708" y="1057440"/>
                </a:cubicBezTo>
                <a:cubicBezTo>
                  <a:pt x="2708117" y="1067807"/>
                  <a:pt x="2713528" y="1075582"/>
                  <a:pt x="2718940" y="1083357"/>
                </a:cubicBezTo>
                <a:cubicBezTo>
                  <a:pt x="2721646" y="1088540"/>
                  <a:pt x="2721646" y="1091134"/>
                  <a:pt x="2724349" y="1096317"/>
                </a:cubicBezTo>
                <a:cubicBezTo>
                  <a:pt x="2727055" y="1098908"/>
                  <a:pt x="2727055" y="1101499"/>
                  <a:pt x="2729761" y="1104092"/>
                </a:cubicBezTo>
                <a:cubicBezTo>
                  <a:pt x="2735172" y="1114460"/>
                  <a:pt x="2737878" y="1122234"/>
                  <a:pt x="2743287" y="1132602"/>
                </a:cubicBezTo>
                <a:cubicBezTo>
                  <a:pt x="2743287" y="1132602"/>
                  <a:pt x="2740584" y="1127418"/>
                  <a:pt x="2735172" y="1122234"/>
                </a:cubicBezTo>
                <a:cubicBezTo>
                  <a:pt x="2732466" y="1114460"/>
                  <a:pt x="2727055" y="1104092"/>
                  <a:pt x="2721646" y="1093724"/>
                </a:cubicBezTo>
                <a:lnTo>
                  <a:pt x="2706763" y="1069598"/>
                </a:lnTo>
                <a:lnTo>
                  <a:pt x="2683770" y="1028930"/>
                </a:lnTo>
                <a:lnTo>
                  <a:pt x="2675655" y="1015974"/>
                </a:lnTo>
                <a:lnTo>
                  <a:pt x="2670243" y="1005604"/>
                </a:lnTo>
                <a:cubicBezTo>
                  <a:pt x="2662126" y="995238"/>
                  <a:pt x="2656714" y="987461"/>
                  <a:pt x="2651305" y="977096"/>
                </a:cubicBezTo>
                <a:cubicBezTo>
                  <a:pt x="2656714" y="984871"/>
                  <a:pt x="2662126" y="992645"/>
                  <a:pt x="2667537" y="1003013"/>
                </a:cubicBezTo>
                <a:lnTo>
                  <a:pt x="2675655" y="1015974"/>
                </a:lnTo>
                <a:lnTo>
                  <a:pt x="2686475" y="1036707"/>
                </a:lnTo>
                <a:lnTo>
                  <a:pt x="2706763" y="1069598"/>
                </a:lnTo>
                <a:lnTo>
                  <a:pt x="2718940" y="1091134"/>
                </a:lnTo>
                <a:cubicBezTo>
                  <a:pt x="2721646" y="1096317"/>
                  <a:pt x="2721646" y="1096317"/>
                  <a:pt x="2721646" y="1096317"/>
                </a:cubicBezTo>
                <a:cubicBezTo>
                  <a:pt x="2721646" y="1098908"/>
                  <a:pt x="2721646" y="1098908"/>
                  <a:pt x="2721646" y="1098908"/>
                </a:cubicBezTo>
                <a:cubicBezTo>
                  <a:pt x="2724349" y="1104092"/>
                  <a:pt x="2724349" y="1104092"/>
                  <a:pt x="2724349" y="1104092"/>
                </a:cubicBezTo>
                <a:cubicBezTo>
                  <a:pt x="2727055" y="1109276"/>
                  <a:pt x="2729761" y="1111867"/>
                  <a:pt x="2729761" y="1114460"/>
                </a:cubicBezTo>
                <a:cubicBezTo>
                  <a:pt x="2735172" y="1122234"/>
                  <a:pt x="2737878" y="1130009"/>
                  <a:pt x="2743287" y="1137783"/>
                </a:cubicBezTo>
                <a:cubicBezTo>
                  <a:pt x="2748699" y="1153335"/>
                  <a:pt x="2756816" y="1168886"/>
                  <a:pt x="2764931" y="1187029"/>
                </a:cubicBezTo>
                <a:cubicBezTo>
                  <a:pt x="2797396" y="1257005"/>
                  <a:pt x="2827157" y="1337351"/>
                  <a:pt x="2851504" y="1420287"/>
                </a:cubicBezTo>
                <a:cubicBezTo>
                  <a:pt x="2875854" y="1505815"/>
                  <a:pt x="2892086" y="1593935"/>
                  <a:pt x="2900201" y="1674279"/>
                </a:cubicBezTo>
                <a:cubicBezTo>
                  <a:pt x="2911024" y="1752032"/>
                  <a:pt x="2911024" y="1824601"/>
                  <a:pt x="2911024" y="1879028"/>
                </a:cubicBezTo>
                <a:cubicBezTo>
                  <a:pt x="2911024" y="1941231"/>
                  <a:pt x="2911024" y="1855704"/>
                  <a:pt x="2908319" y="1858295"/>
                </a:cubicBezTo>
                <a:cubicBezTo>
                  <a:pt x="2908319" y="1907538"/>
                  <a:pt x="2905613" y="1961965"/>
                  <a:pt x="2902907" y="2018984"/>
                </a:cubicBezTo>
                <a:cubicBezTo>
                  <a:pt x="2897498" y="2078595"/>
                  <a:pt x="2892086" y="2138205"/>
                  <a:pt x="2878560" y="2200407"/>
                </a:cubicBezTo>
                <a:cubicBezTo>
                  <a:pt x="2875854" y="2200407"/>
                  <a:pt x="2875854" y="2200407"/>
                  <a:pt x="2875854" y="2200407"/>
                </a:cubicBezTo>
                <a:cubicBezTo>
                  <a:pt x="2870442" y="2226326"/>
                  <a:pt x="2865031" y="2249650"/>
                  <a:pt x="2859622" y="2272976"/>
                </a:cubicBezTo>
                <a:cubicBezTo>
                  <a:pt x="2856916" y="2285937"/>
                  <a:pt x="2854210" y="2298895"/>
                  <a:pt x="2851504" y="2309260"/>
                </a:cubicBezTo>
                <a:cubicBezTo>
                  <a:pt x="2848798" y="2319628"/>
                  <a:pt x="2848798" y="2319628"/>
                  <a:pt x="2848798" y="2319628"/>
                </a:cubicBezTo>
                <a:cubicBezTo>
                  <a:pt x="2846093" y="2322221"/>
                  <a:pt x="2846093" y="2322221"/>
                  <a:pt x="2846093" y="2322221"/>
                </a:cubicBezTo>
                <a:cubicBezTo>
                  <a:pt x="2846093" y="2327403"/>
                  <a:pt x="2846093" y="2327403"/>
                  <a:pt x="2846093" y="2327403"/>
                </a:cubicBezTo>
                <a:cubicBezTo>
                  <a:pt x="2843389" y="2329996"/>
                  <a:pt x="2843389" y="2329996"/>
                  <a:pt x="2843389" y="2329996"/>
                </a:cubicBezTo>
                <a:cubicBezTo>
                  <a:pt x="2843389" y="2335180"/>
                  <a:pt x="2843389" y="2335180"/>
                  <a:pt x="2843389" y="2335180"/>
                </a:cubicBezTo>
                <a:cubicBezTo>
                  <a:pt x="2840683" y="2337770"/>
                  <a:pt x="2840683" y="2340363"/>
                  <a:pt x="2837978" y="2345545"/>
                </a:cubicBezTo>
                <a:cubicBezTo>
                  <a:pt x="2837978" y="2345545"/>
                  <a:pt x="2837978" y="2348138"/>
                  <a:pt x="2835272" y="2350729"/>
                </a:cubicBezTo>
                <a:lnTo>
                  <a:pt x="2835272" y="2348138"/>
                </a:lnTo>
                <a:cubicBezTo>
                  <a:pt x="2835272" y="2345545"/>
                  <a:pt x="2835272" y="2345545"/>
                  <a:pt x="2835272" y="2345545"/>
                </a:cubicBezTo>
                <a:cubicBezTo>
                  <a:pt x="2835272" y="2348138"/>
                  <a:pt x="2835272" y="2348138"/>
                  <a:pt x="2832566" y="2348138"/>
                </a:cubicBezTo>
                <a:cubicBezTo>
                  <a:pt x="2832566" y="2350729"/>
                  <a:pt x="2832566" y="2353322"/>
                  <a:pt x="2829860" y="2355913"/>
                </a:cubicBezTo>
                <a:cubicBezTo>
                  <a:pt x="2829860" y="2358506"/>
                  <a:pt x="2829860" y="2358506"/>
                  <a:pt x="2832566" y="2358506"/>
                </a:cubicBezTo>
                <a:cubicBezTo>
                  <a:pt x="2835272" y="2358506"/>
                  <a:pt x="2837978" y="2355913"/>
                  <a:pt x="2837978" y="2355913"/>
                </a:cubicBezTo>
                <a:cubicBezTo>
                  <a:pt x="2846093" y="2355913"/>
                  <a:pt x="2854210" y="2350729"/>
                  <a:pt x="2859622" y="2348138"/>
                </a:cubicBezTo>
                <a:cubicBezTo>
                  <a:pt x="2862327" y="2345545"/>
                  <a:pt x="2865031" y="2345545"/>
                  <a:pt x="2870442" y="2342954"/>
                </a:cubicBezTo>
                <a:cubicBezTo>
                  <a:pt x="2870442" y="2342954"/>
                  <a:pt x="2873148" y="2340363"/>
                  <a:pt x="2875854" y="2337770"/>
                </a:cubicBezTo>
                <a:cubicBezTo>
                  <a:pt x="2881263" y="2332586"/>
                  <a:pt x="2889380" y="2327403"/>
                  <a:pt x="2894792" y="2324812"/>
                </a:cubicBezTo>
                <a:cubicBezTo>
                  <a:pt x="2921845" y="2304079"/>
                  <a:pt x="2946195" y="2280753"/>
                  <a:pt x="2965133" y="2262610"/>
                </a:cubicBezTo>
                <a:cubicBezTo>
                  <a:pt x="2967836" y="2260017"/>
                  <a:pt x="2970542" y="2257427"/>
                  <a:pt x="2970542" y="2254834"/>
                </a:cubicBezTo>
                <a:cubicBezTo>
                  <a:pt x="2973248" y="2254834"/>
                  <a:pt x="2975954" y="2252243"/>
                  <a:pt x="2978659" y="2247059"/>
                </a:cubicBezTo>
                <a:cubicBezTo>
                  <a:pt x="2986774" y="2239284"/>
                  <a:pt x="2992186" y="2231507"/>
                  <a:pt x="2997597" y="2223733"/>
                </a:cubicBezTo>
                <a:cubicBezTo>
                  <a:pt x="3000303" y="2223733"/>
                  <a:pt x="3003007" y="2221142"/>
                  <a:pt x="3003007" y="2218549"/>
                </a:cubicBezTo>
                <a:cubicBezTo>
                  <a:pt x="3005712" y="2218549"/>
                  <a:pt x="3005712" y="2215958"/>
                  <a:pt x="3008418" y="2213365"/>
                </a:cubicBezTo>
                <a:cubicBezTo>
                  <a:pt x="3011124" y="2210774"/>
                  <a:pt x="3013830" y="2205591"/>
                  <a:pt x="3016536" y="2203000"/>
                </a:cubicBezTo>
                <a:cubicBezTo>
                  <a:pt x="3021945" y="2195223"/>
                  <a:pt x="3027356" y="2187448"/>
                  <a:pt x="3032768" y="2179674"/>
                </a:cubicBezTo>
                <a:cubicBezTo>
                  <a:pt x="3038177" y="2171897"/>
                  <a:pt x="3040883" y="2164122"/>
                  <a:pt x="3046294" y="2156348"/>
                </a:cubicBezTo>
                <a:cubicBezTo>
                  <a:pt x="3049000" y="2153755"/>
                  <a:pt x="3051706" y="2151164"/>
                  <a:pt x="3054412" y="2145980"/>
                </a:cubicBezTo>
                <a:cubicBezTo>
                  <a:pt x="3057115" y="2140796"/>
                  <a:pt x="3057115" y="2140796"/>
                  <a:pt x="3057115" y="2140796"/>
                </a:cubicBezTo>
                <a:cubicBezTo>
                  <a:pt x="3057115" y="2140796"/>
                  <a:pt x="3057115" y="2138205"/>
                  <a:pt x="3059821" y="2135612"/>
                </a:cubicBezTo>
                <a:cubicBezTo>
                  <a:pt x="3067938" y="2117470"/>
                  <a:pt x="3076053" y="2101921"/>
                  <a:pt x="3081465" y="2086369"/>
                </a:cubicBezTo>
                <a:cubicBezTo>
                  <a:pt x="3089580" y="2063043"/>
                  <a:pt x="3097697" y="2037127"/>
                  <a:pt x="3103109" y="2013800"/>
                </a:cubicBezTo>
                <a:cubicBezTo>
                  <a:pt x="3105814" y="2008617"/>
                  <a:pt x="3108518" y="2003433"/>
                  <a:pt x="3108518" y="1998249"/>
                </a:cubicBezTo>
                <a:cubicBezTo>
                  <a:pt x="3116635" y="1972332"/>
                  <a:pt x="3116635" y="1972332"/>
                  <a:pt x="3116635" y="1972332"/>
                </a:cubicBezTo>
                <a:cubicBezTo>
                  <a:pt x="3119341" y="1956781"/>
                  <a:pt x="3124750" y="1941231"/>
                  <a:pt x="3130162" y="1925680"/>
                </a:cubicBezTo>
                <a:cubicBezTo>
                  <a:pt x="3151806" y="1842743"/>
                  <a:pt x="3176155" y="1754625"/>
                  <a:pt x="3205914" y="1650953"/>
                </a:cubicBezTo>
                <a:cubicBezTo>
                  <a:pt x="3208620" y="1669095"/>
                  <a:pt x="3211323" y="1687238"/>
                  <a:pt x="3216735" y="1705380"/>
                </a:cubicBezTo>
                <a:cubicBezTo>
                  <a:pt x="3219441" y="1718340"/>
                  <a:pt x="3219441" y="1731299"/>
                  <a:pt x="3222146" y="1744257"/>
                </a:cubicBezTo>
                <a:cubicBezTo>
                  <a:pt x="3224852" y="1746848"/>
                  <a:pt x="3224852" y="1749441"/>
                  <a:pt x="3224852" y="1754625"/>
                </a:cubicBezTo>
                <a:cubicBezTo>
                  <a:pt x="3224852" y="1757216"/>
                  <a:pt x="3227558" y="1757216"/>
                  <a:pt x="3227558" y="1759809"/>
                </a:cubicBezTo>
                <a:cubicBezTo>
                  <a:pt x="3227558" y="1764990"/>
                  <a:pt x="3230261" y="1770174"/>
                  <a:pt x="3230261" y="1772767"/>
                </a:cubicBezTo>
                <a:cubicBezTo>
                  <a:pt x="3230261" y="1775358"/>
                  <a:pt x="3230261" y="1777951"/>
                  <a:pt x="3230261" y="1780542"/>
                </a:cubicBezTo>
                <a:cubicBezTo>
                  <a:pt x="3232967" y="1783133"/>
                  <a:pt x="3232967" y="1785726"/>
                  <a:pt x="3232967" y="1785726"/>
                </a:cubicBezTo>
                <a:cubicBezTo>
                  <a:pt x="3232967" y="1788316"/>
                  <a:pt x="3235673" y="1790909"/>
                  <a:pt x="3235673" y="1793500"/>
                </a:cubicBezTo>
                <a:cubicBezTo>
                  <a:pt x="3235673" y="1798684"/>
                  <a:pt x="3235673" y="1801275"/>
                  <a:pt x="3235673" y="1803868"/>
                </a:cubicBezTo>
                <a:cubicBezTo>
                  <a:pt x="3235673" y="1806459"/>
                  <a:pt x="3235673" y="1809052"/>
                  <a:pt x="3235673" y="1811642"/>
                </a:cubicBezTo>
                <a:cubicBezTo>
                  <a:pt x="3238379" y="1814236"/>
                  <a:pt x="3238379" y="1816826"/>
                  <a:pt x="3238379" y="1816826"/>
                </a:cubicBezTo>
                <a:cubicBezTo>
                  <a:pt x="3238379" y="1819417"/>
                  <a:pt x="3238379" y="1819417"/>
                  <a:pt x="3238379" y="1819417"/>
                </a:cubicBezTo>
                <a:cubicBezTo>
                  <a:pt x="3238379" y="1819417"/>
                  <a:pt x="3238379" y="1819417"/>
                  <a:pt x="3238379" y="1822010"/>
                </a:cubicBezTo>
                <a:cubicBezTo>
                  <a:pt x="3241085" y="1827194"/>
                  <a:pt x="3241085" y="1827194"/>
                  <a:pt x="3241085" y="1827194"/>
                </a:cubicBezTo>
                <a:cubicBezTo>
                  <a:pt x="3241085" y="1832378"/>
                  <a:pt x="3241085" y="1837562"/>
                  <a:pt x="3241085" y="1845336"/>
                </a:cubicBezTo>
                <a:cubicBezTo>
                  <a:pt x="3243790" y="1855704"/>
                  <a:pt x="3246494" y="1871253"/>
                  <a:pt x="3246494" y="1884212"/>
                </a:cubicBezTo>
                <a:cubicBezTo>
                  <a:pt x="3251905" y="1912721"/>
                  <a:pt x="3257317" y="1946415"/>
                  <a:pt x="3262728" y="1985290"/>
                </a:cubicBezTo>
                <a:cubicBezTo>
                  <a:pt x="3260023" y="1990474"/>
                  <a:pt x="3254611" y="1954190"/>
                  <a:pt x="3249199" y="1912721"/>
                </a:cubicBezTo>
                <a:cubicBezTo>
                  <a:pt x="3246494" y="1891988"/>
                  <a:pt x="3241085" y="1871253"/>
                  <a:pt x="3238379" y="1853111"/>
                </a:cubicBezTo>
                <a:cubicBezTo>
                  <a:pt x="3238379" y="1847927"/>
                  <a:pt x="3238379" y="1842743"/>
                  <a:pt x="3238379" y="1840152"/>
                </a:cubicBezTo>
                <a:cubicBezTo>
                  <a:pt x="3235673" y="1834969"/>
                  <a:pt x="3235673" y="1834969"/>
                  <a:pt x="3235673" y="1834969"/>
                </a:cubicBezTo>
                <a:cubicBezTo>
                  <a:pt x="3235673" y="1834969"/>
                  <a:pt x="3235673" y="1837562"/>
                  <a:pt x="3232967" y="1837562"/>
                </a:cubicBezTo>
                <a:cubicBezTo>
                  <a:pt x="3235673" y="1837562"/>
                  <a:pt x="3235673" y="1837562"/>
                  <a:pt x="3235673" y="1837562"/>
                </a:cubicBezTo>
                <a:cubicBezTo>
                  <a:pt x="3235673" y="1845336"/>
                  <a:pt x="3238379" y="1850520"/>
                  <a:pt x="3238379" y="1858295"/>
                </a:cubicBezTo>
                <a:cubicBezTo>
                  <a:pt x="3241085" y="1871253"/>
                  <a:pt x="3241085" y="1881621"/>
                  <a:pt x="3243790" y="1891988"/>
                </a:cubicBezTo>
                <a:cubicBezTo>
                  <a:pt x="3246494" y="1910131"/>
                  <a:pt x="3249199" y="1923089"/>
                  <a:pt x="3249199" y="1938638"/>
                </a:cubicBezTo>
                <a:cubicBezTo>
                  <a:pt x="3251905" y="1951599"/>
                  <a:pt x="3254611" y="1967148"/>
                  <a:pt x="3257317" y="1990474"/>
                </a:cubicBezTo>
                <a:lnTo>
                  <a:pt x="3264504" y="2041422"/>
                </a:lnTo>
                <a:lnTo>
                  <a:pt x="3264757" y="2044253"/>
                </a:lnTo>
                <a:cubicBezTo>
                  <a:pt x="3266786" y="2058507"/>
                  <a:pt x="3269492" y="2076002"/>
                  <a:pt x="3270843" y="2086369"/>
                </a:cubicBezTo>
                <a:lnTo>
                  <a:pt x="3264504" y="2041422"/>
                </a:lnTo>
                <a:lnTo>
                  <a:pt x="3262728" y="2021575"/>
                </a:lnTo>
                <a:cubicBezTo>
                  <a:pt x="3268138" y="2052676"/>
                  <a:pt x="3270843" y="2081186"/>
                  <a:pt x="3276255" y="2107105"/>
                </a:cubicBezTo>
                <a:cubicBezTo>
                  <a:pt x="3276255" y="2122654"/>
                  <a:pt x="3278961" y="2135612"/>
                  <a:pt x="3281664" y="2148573"/>
                </a:cubicBezTo>
                <a:cubicBezTo>
                  <a:pt x="3281664" y="2151164"/>
                  <a:pt x="3281664" y="2153755"/>
                  <a:pt x="3281664" y="2156348"/>
                </a:cubicBezTo>
                <a:cubicBezTo>
                  <a:pt x="3281664" y="2158938"/>
                  <a:pt x="3281664" y="2164122"/>
                  <a:pt x="3284370" y="2166715"/>
                </a:cubicBezTo>
                <a:cubicBezTo>
                  <a:pt x="3284370" y="2174490"/>
                  <a:pt x="3284370" y="2179674"/>
                  <a:pt x="3284370" y="2187448"/>
                </a:cubicBezTo>
                <a:cubicBezTo>
                  <a:pt x="3287076" y="2239284"/>
                  <a:pt x="3292487" y="2285937"/>
                  <a:pt x="3292487" y="2332586"/>
                </a:cubicBezTo>
                <a:cubicBezTo>
                  <a:pt x="3292487" y="2366280"/>
                  <a:pt x="3292487" y="2399974"/>
                  <a:pt x="3292487" y="2436258"/>
                </a:cubicBezTo>
                <a:cubicBezTo>
                  <a:pt x="3292487" y="2469950"/>
                  <a:pt x="3289781" y="2503644"/>
                  <a:pt x="3287076" y="2545112"/>
                </a:cubicBezTo>
                <a:cubicBezTo>
                  <a:pt x="3289781" y="2547703"/>
                  <a:pt x="3289781" y="2542519"/>
                  <a:pt x="3289781" y="2534744"/>
                </a:cubicBezTo>
                <a:cubicBezTo>
                  <a:pt x="3292487" y="2526970"/>
                  <a:pt x="3292487" y="2514011"/>
                  <a:pt x="3295193" y="2501053"/>
                </a:cubicBezTo>
                <a:cubicBezTo>
                  <a:pt x="3295193" y="2485501"/>
                  <a:pt x="3297896" y="2469950"/>
                  <a:pt x="3297896" y="2456992"/>
                </a:cubicBezTo>
                <a:cubicBezTo>
                  <a:pt x="3297896" y="2451808"/>
                  <a:pt x="3297896" y="2444033"/>
                  <a:pt x="3297896" y="2438849"/>
                </a:cubicBezTo>
                <a:cubicBezTo>
                  <a:pt x="3300602" y="2433665"/>
                  <a:pt x="3300602" y="2428482"/>
                  <a:pt x="3300602" y="2425891"/>
                </a:cubicBezTo>
                <a:cubicBezTo>
                  <a:pt x="3300602" y="2402565"/>
                  <a:pt x="3297896" y="2407749"/>
                  <a:pt x="3297896" y="2405156"/>
                </a:cubicBezTo>
                <a:cubicBezTo>
                  <a:pt x="3297896" y="2389606"/>
                  <a:pt x="3297896" y="2374055"/>
                  <a:pt x="3297896" y="2358506"/>
                </a:cubicBezTo>
                <a:cubicBezTo>
                  <a:pt x="3300602" y="2337770"/>
                  <a:pt x="3297896" y="2314444"/>
                  <a:pt x="3297896" y="2293711"/>
                </a:cubicBezTo>
                <a:cubicBezTo>
                  <a:pt x="3295193" y="2270385"/>
                  <a:pt x="3295193" y="2247059"/>
                  <a:pt x="3292487" y="2221142"/>
                </a:cubicBezTo>
                <a:cubicBezTo>
                  <a:pt x="3292487" y="2208184"/>
                  <a:pt x="3289781" y="2192632"/>
                  <a:pt x="3289781" y="2179674"/>
                </a:cubicBezTo>
                <a:cubicBezTo>
                  <a:pt x="3289781" y="2164122"/>
                  <a:pt x="3287076" y="2148573"/>
                  <a:pt x="3284370" y="2133022"/>
                </a:cubicBezTo>
                <a:cubicBezTo>
                  <a:pt x="3284370" y="2135612"/>
                  <a:pt x="3287076" y="2138205"/>
                  <a:pt x="3287076" y="2140796"/>
                </a:cubicBezTo>
                <a:cubicBezTo>
                  <a:pt x="3287076" y="2143389"/>
                  <a:pt x="3289781" y="2148573"/>
                  <a:pt x="3289781" y="2156348"/>
                </a:cubicBezTo>
                <a:cubicBezTo>
                  <a:pt x="3289781" y="2166715"/>
                  <a:pt x="3292487" y="2182265"/>
                  <a:pt x="3295193" y="2200407"/>
                </a:cubicBezTo>
                <a:cubicBezTo>
                  <a:pt x="3295193" y="2218549"/>
                  <a:pt x="3297896" y="2241875"/>
                  <a:pt x="3300602" y="2262610"/>
                </a:cubicBezTo>
                <a:cubicBezTo>
                  <a:pt x="3300602" y="2275569"/>
                  <a:pt x="3300602" y="2288527"/>
                  <a:pt x="3303308" y="2298895"/>
                </a:cubicBezTo>
                <a:cubicBezTo>
                  <a:pt x="3303308" y="2306670"/>
                  <a:pt x="3303308" y="2311853"/>
                  <a:pt x="3303308" y="2319628"/>
                </a:cubicBezTo>
                <a:cubicBezTo>
                  <a:pt x="3303308" y="2324812"/>
                  <a:pt x="3303308" y="2332586"/>
                  <a:pt x="3303308" y="2337770"/>
                </a:cubicBezTo>
                <a:cubicBezTo>
                  <a:pt x="3303308" y="2358506"/>
                  <a:pt x="3303308" y="2379239"/>
                  <a:pt x="3303308" y="2397381"/>
                </a:cubicBezTo>
                <a:cubicBezTo>
                  <a:pt x="3303308" y="2412932"/>
                  <a:pt x="3303308" y="2431075"/>
                  <a:pt x="3303308" y="2444033"/>
                </a:cubicBezTo>
                <a:cubicBezTo>
                  <a:pt x="3303308" y="2475134"/>
                  <a:pt x="3300602" y="2503644"/>
                  <a:pt x="3300602" y="2526970"/>
                </a:cubicBezTo>
                <a:cubicBezTo>
                  <a:pt x="3297896" y="2545112"/>
                  <a:pt x="3295193" y="2563254"/>
                  <a:pt x="3292487" y="2581397"/>
                </a:cubicBezTo>
                <a:cubicBezTo>
                  <a:pt x="3289781" y="2599539"/>
                  <a:pt x="3287076" y="2617681"/>
                  <a:pt x="3284370" y="2635823"/>
                </a:cubicBezTo>
                <a:cubicBezTo>
                  <a:pt x="3281664" y="2653966"/>
                  <a:pt x="3278961" y="2672108"/>
                  <a:pt x="3273549" y="2695434"/>
                </a:cubicBezTo>
                <a:cubicBezTo>
                  <a:pt x="3270843" y="2705802"/>
                  <a:pt x="3270843" y="2716169"/>
                  <a:pt x="3268138" y="2726535"/>
                </a:cubicBezTo>
                <a:cubicBezTo>
                  <a:pt x="3265432" y="2739493"/>
                  <a:pt x="3262728" y="2752454"/>
                  <a:pt x="3260023" y="2765412"/>
                </a:cubicBezTo>
                <a:cubicBezTo>
                  <a:pt x="3257317" y="2775778"/>
                  <a:pt x="3251905" y="2791329"/>
                  <a:pt x="3246494" y="2806881"/>
                </a:cubicBezTo>
                <a:cubicBezTo>
                  <a:pt x="3243790" y="2822430"/>
                  <a:pt x="3235673" y="2840572"/>
                  <a:pt x="3230261" y="2861307"/>
                </a:cubicBezTo>
                <a:cubicBezTo>
                  <a:pt x="3214029" y="2913141"/>
                  <a:pt x="3222146" y="2900183"/>
                  <a:pt x="3214029" y="2920918"/>
                </a:cubicBezTo>
                <a:cubicBezTo>
                  <a:pt x="3195091" y="2977936"/>
                  <a:pt x="3219441" y="2900183"/>
                  <a:pt x="3211323" y="2918325"/>
                </a:cubicBezTo>
                <a:cubicBezTo>
                  <a:pt x="3197797" y="2959793"/>
                  <a:pt x="3192388" y="2980529"/>
                  <a:pt x="3184270" y="2998671"/>
                </a:cubicBezTo>
                <a:cubicBezTo>
                  <a:pt x="3178859" y="3016813"/>
                  <a:pt x="3170744" y="3032362"/>
                  <a:pt x="3154511" y="3071240"/>
                </a:cubicBezTo>
                <a:lnTo>
                  <a:pt x="3157572" y="3067329"/>
                </a:lnTo>
                <a:lnTo>
                  <a:pt x="3100403" y="3187545"/>
                </a:lnTo>
                <a:cubicBezTo>
                  <a:pt x="3074024" y="3235816"/>
                  <a:pt x="3043589" y="3285061"/>
                  <a:pt x="3008418" y="3335599"/>
                </a:cubicBezTo>
                <a:cubicBezTo>
                  <a:pt x="2997597" y="3351151"/>
                  <a:pt x="2997597" y="3353742"/>
                  <a:pt x="2984071" y="3371884"/>
                </a:cubicBezTo>
                <a:lnTo>
                  <a:pt x="2989684" y="3366995"/>
                </a:lnTo>
                <a:lnTo>
                  <a:pt x="2978659" y="3382251"/>
                </a:lnTo>
                <a:cubicBezTo>
                  <a:pt x="2970542" y="3395210"/>
                  <a:pt x="2962427" y="3408168"/>
                  <a:pt x="2951604" y="3418536"/>
                </a:cubicBezTo>
                <a:cubicBezTo>
                  <a:pt x="2943489" y="3431494"/>
                  <a:pt x="2932668" y="3444453"/>
                  <a:pt x="2921845" y="3457411"/>
                </a:cubicBezTo>
                <a:cubicBezTo>
                  <a:pt x="2881263" y="3506657"/>
                  <a:pt x="2837978" y="3550716"/>
                  <a:pt x="2810925" y="3574042"/>
                </a:cubicBezTo>
                <a:cubicBezTo>
                  <a:pt x="2781163" y="3607735"/>
                  <a:pt x="2832566" y="3555899"/>
                  <a:pt x="2816334" y="3576633"/>
                </a:cubicBezTo>
                <a:cubicBezTo>
                  <a:pt x="2800102" y="3592184"/>
                  <a:pt x="2794690" y="3594775"/>
                  <a:pt x="2789281" y="3602552"/>
                </a:cubicBezTo>
                <a:cubicBezTo>
                  <a:pt x="2783869" y="3607735"/>
                  <a:pt x="2775754" y="3615510"/>
                  <a:pt x="2756816" y="3633652"/>
                </a:cubicBezTo>
                <a:cubicBezTo>
                  <a:pt x="2751405" y="3636243"/>
                  <a:pt x="2702708" y="3677711"/>
                  <a:pt x="2689181" y="3685488"/>
                </a:cubicBezTo>
                <a:cubicBezTo>
                  <a:pt x="2667537" y="3703631"/>
                  <a:pt x="2651305" y="3716589"/>
                  <a:pt x="2640482" y="3724364"/>
                </a:cubicBezTo>
                <a:cubicBezTo>
                  <a:pt x="2629661" y="3734731"/>
                  <a:pt x="2616135" y="3742506"/>
                  <a:pt x="2605311" y="3750281"/>
                </a:cubicBezTo>
                <a:cubicBezTo>
                  <a:pt x="2591785" y="3758057"/>
                  <a:pt x="2580964" y="3765832"/>
                  <a:pt x="2570141" y="3771016"/>
                </a:cubicBezTo>
                <a:cubicBezTo>
                  <a:pt x="2532267" y="3799526"/>
                  <a:pt x="2461926" y="3843585"/>
                  <a:pt x="2375353" y="3879869"/>
                </a:cubicBezTo>
                <a:cubicBezTo>
                  <a:pt x="2361824" y="3882462"/>
                  <a:pt x="2351004" y="3887644"/>
                  <a:pt x="2340183" y="3892828"/>
                </a:cubicBezTo>
                <a:cubicBezTo>
                  <a:pt x="2329360" y="3895421"/>
                  <a:pt x="2318539" y="3900605"/>
                  <a:pt x="2305012" y="3905786"/>
                </a:cubicBezTo>
                <a:cubicBezTo>
                  <a:pt x="2288780" y="3910970"/>
                  <a:pt x="2288780" y="3910970"/>
                  <a:pt x="2288780" y="3910970"/>
                </a:cubicBezTo>
                <a:cubicBezTo>
                  <a:pt x="2269842" y="3916154"/>
                  <a:pt x="2269842" y="3916154"/>
                  <a:pt x="2269842" y="3916154"/>
                </a:cubicBezTo>
                <a:cubicBezTo>
                  <a:pt x="2234672" y="3926522"/>
                  <a:pt x="2234672" y="3926522"/>
                  <a:pt x="2234672" y="3926522"/>
                </a:cubicBezTo>
                <a:lnTo>
                  <a:pt x="2135476" y="3940344"/>
                </a:lnTo>
                <a:lnTo>
                  <a:pt x="2153508" y="3936889"/>
                </a:lnTo>
                <a:cubicBezTo>
                  <a:pt x="2172446" y="3934296"/>
                  <a:pt x="2191384" y="3931705"/>
                  <a:pt x="2210322" y="3926522"/>
                </a:cubicBezTo>
                <a:cubicBezTo>
                  <a:pt x="2229260" y="3923931"/>
                  <a:pt x="2245492" y="3918747"/>
                  <a:pt x="2261725" y="3913563"/>
                </a:cubicBezTo>
                <a:cubicBezTo>
                  <a:pt x="2269842" y="3910970"/>
                  <a:pt x="2277957" y="3908379"/>
                  <a:pt x="2286074" y="3908379"/>
                </a:cubicBezTo>
                <a:cubicBezTo>
                  <a:pt x="2294189" y="3903196"/>
                  <a:pt x="2302307" y="3900605"/>
                  <a:pt x="2307716" y="3898012"/>
                </a:cubicBezTo>
                <a:cubicBezTo>
                  <a:pt x="2321245" y="3892828"/>
                  <a:pt x="2334771" y="3890237"/>
                  <a:pt x="2342886" y="3885053"/>
                </a:cubicBezTo>
                <a:cubicBezTo>
                  <a:pt x="2364530" y="3877279"/>
                  <a:pt x="2380762" y="3869502"/>
                  <a:pt x="2396995" y="3861727"/>
                </a:cubicBezTo>
                <a:cubicBezTo>
                  <a:pt x="2410524" y="3856543"/>
                  <a:pt x="2424050" y="3848769"/>
                  <a:pt x="2437577" y="3843585"/>
                </a:cubicBezTo>
                <a:cubicBezTo>
                  <a:pt x="2461926" y="3833217"/>
                  <a:pt x="2483568" y="3820259"/>
                  <a:pt x="2516032" y="3802117"/>
                </a:cubicBezTo>
                <a:cubicBezTo>
                  <a:pt x="2521444" y="3796933"/>
                  <a:pt x="2545794" y="3786567"/>
                  <a:pt x="2567438" y="3765832"/>
                </a:cubicBezTo>
                <a:cubicBezTo>
                  <a:pt x="2594491" y="3747690"/>
                  <a:pt x="2602606" y="3742506"/>
                  <a:pt x="2610723" y="3737322"/>
                </a:cubicBezTo>
                <a:cubicBezTo>
                  <a:pt x="2618840" y="3732138"/>
                  <a:pt x="2629661" y="3726957"/>
                  <a:pt x="2654011" y="3706221"/>
                </a:cubicBezTo>
                <a:cubicBezTo>
                  <a:pt x="2654011" y="3703631"/>
                  <a:pt x="2637776" y="3719180"/>
                  <a:pt x="2618840" y="3732138"/>
                </a:cubicBezTo>
                <a:cubicBezTo>
                  <a:pt x="2599902" y="3742506"/>
                  <a:pt x="2580964" y="3755464"/>
                  <a:pt x="2583670" y="3752874"/>
                </a:cubicBezTo>
                <a:cubicBezTo>
                  <a:pt x="2578258" y="3755464"/>
                  <a:pt x="2572847" y="3758057"/>
                  <a:pt x="2570141" y="3763241"/>
                </a:cubicBezTo>
                <a:cubicBezTo>
                  <a:pt x="2564732" y="3765832"/>
                  <a:pt x="2559320" y="3768425"/>
                  <a:pt x="2553909" y="3771016"/>
                </a:cubicBezTo>
                <a:cubicBezTo>
                  <a:pt x="2545794" y="3778790"/>
                  <a:pt x="2534971" y="3783974"/>
                  <a:pt x="2524150" y="3791749"/>
                </a:cubicBezTo>
                <a:cubicBezTo>
                  <a:pt x="2505212" y="3804710"/>
                  <a:pt x="2480862" y="3815075"/>
                  <a:pt x="2459221" y="3825443"/>
                </a:cubicBezTo>
                <a:cubicBezTo>
                  <a:pt x="2437577" y="3835810"/>
                  <a:pt x="2415933" y="3846178"/>
                  <a:pt x="2394289" y="3853953"/>
                </a:cubicBezTo>
                <a:cubicBezTo>
                  <a:pt x="2375353" y="3861727"/>
                  <a:pt x="2353709" y="3869502"/>
                  <a:pt x="2337477" y="3874686"/>
                </a:cubicBezTo>
                <a:cubicBezTo>
                  <a:pt x="2364530" y="3861727"/>
                  <a:pt x="2375353" y="3859136"/>
                  <a:pt x="2383468" y="3856543"/>
                </a:cubicBezTo>
                <a:cubicBezTo>
                  <a:pt x="2388880" y="3853953"/>
                  <a:pt x="2391586" y="3853953"/>
                  <a:pt x="2396995" y="3851360"/>
                </a:cubicBezTo>
                <a:cubicBezTo>
                  <a:pt x="2402406" y="3848769"/>
                  <a:pt x="2407818" y="3846178"/>
                  <a:pt x="2415933" y="3840994"/>
                </a:cubicBezTo>
                <a:cubicBezTo>
                  <a:pt x="2424050" y="3838401"/>
                  <a:pt x="2437577" y="3830626"/>
                  <a:pt x="2448397" y="3825443"/>
                </a:cubicBezTo>
                <a:cubicBezTo>
                  <a:pt x="2459221" y="3817668"/>
                  <a:pt x="2467336" y="3812484"/>
                  <a:pt x="2470041" y="3809891"/>
                </a:cubicBezTo>
                <a:cubicBezTo>
                  <a:pt x="2467336" y="3809891"/>
                  <a:pt x="2453809" y="3817668"/>
                  <a:pt x="2437577" y="3828033"/>
                </a:cubicBezTo>
                <a:cubicBezTo>
                  <a:pt x="2421344" y="3835810"/>
                  <a:pt x="2405112" y="3843585"/>
                  <a:pt x="2396995" y="3848769"/>
                </a:cubicBezTo>
                <a:cubicBezTo>
                  <a:pt x="2391586" y="3848769"/>
                  <a:pt x="2359119" y="3864320"/>
                  <a:pt x="2356415" y="3861727"/>
                </a:cubicBezTo>
                <a:cubicBezTo>
                  <a:pt x="2372647" y="3853953"/>
                  <a:pt x="2383468" y="3851360"/>
                  <a:pt x="2391586" y="3846178"/>
                </a:cubicBezTo>
                <a:cubicBezTo>
                  <a:pt x="2399701" y="3843585"/>
                  <a:pt x="2407818" y="3840994"/>
                  <a:pt x="2415933" y="3835810"/>
                </a:cubicBezTo>
                <a:cubicBezTo>
                  <a:pt x="2424050" y="3833217"/>
                  <a:pt x="2432165" y="3828033"/>
                  <a:pt x="2442988" y="3822852"/>
                </a:cubicBezTo>
                <a:cubicBezTo>
                  <a:pt x="2453809" y="3817668"/>
                  <a:pt x="2467336" y="3809891"/>
                  <a:pt x="2488979" y="3796933"/>
                </a:cubicBezTo>
                <a:cubicBezTo>
                  <a:pt x="2459221" y="3809891"/>
                  <a:pt x="2478159" y="3799526"/>
                  <a:pt x="2510623" y="3778790"/>
                </a:cubicBezTo>
                <a:cubicBezTo>
                  <a:pt x="2526856" y="3768425"/>
                  <a:pt x="2545794" y="3758057"/>
                  <a:pt x="2564732" y="3745099"/>
                </a:cubicBezTo>
                <a:cubicBezTo>
                  <a:pt x="2580964" y="3734731"/>
                  <a:pt x="2597196" y="3721773"/>
                  <a:pt x="2605311" y="3713996"/>
                </a:cubicBezTo>
                <a:cubicBezTo>
                  <a:pt x="2608017" y="3711405"/>
                  <a:pt x="2583670" y="3726957"/>
                  <a:pt x="2586373" y="3724364"/>
                </a:cubicBezTo>
                <a:cubicBezTo>
                  <a:pt x="2610723" y="3706221"/>
                  <a:pt x="2629661" y="3693263"/>
                  <a:pt x="2645893" y="3680305"/>
                </a:cubicBezTo>
                <a:cubicBezTo>
                  <a:pt x="2654011" y="3672528"/>
                  <a:pt x="2659420" y="3667346"/>
                  <a:pt x="2667537" y="3662162"/>
                </a:cubicBezTo>
                <a:cubicBezTo>
                  <a:pt x="2672946" y="3654385"/>
                  <a:pt x="2678358" y="3649204"/>
                  <a:pt x="2683770" y="3644020"/>
                </a:cubicBezTo>
                <a:cubicBezTo>
                  <a:pt x="2697296" y="3633652"/>
                  <a:pt x="2705413" y="3623285"/>
                  <a:pt x="2718940" y="3612917"/>
                </a:cubicBezTo>
                <a:cubicBezTo>
                  <a:pt x="2729761" y="3602552"/>
                  <a:pt x="2740584" y="3589593"/>
                  <a:pt x="2754110" y="3576633"/>
                </a:cubicBezTo>
                <a:cubicBezTo>
                  <a:pt x="2751405" y="3576633"/>
                  <a:pt x="2737878" y="3589593"/>
                  <a:pt x="2737878" y="3587000"/>
                </a:cubicBezTo>
                <a:cubicBezTo>
                  <a:pt x="2651305" y="3672528"/>
                  <a:pt x="2580964" y="3724364"/>
                  <a:pt x="2518738" y="3768425"/>
                </a:cubicBezTo>
                <a:cubicBezTo>
                  <a:pt x="2497097" y="3781384"/>
                  <a:pt x="2486274" y="3786567"/>
                  <a:pt x="2472747" y="3794342"/>
                </a:cubicBezTo>
                <a:cubicBezTo>
                  <a:pt x="2467336" y="3796933"/>
                  <a:pt x="2459221" y="3799526"/>
                  <a:pt x="2448397" y="3804710"/>
                </a:cubicBezTo>
                <a:cubicBezTo>
                  <a:pt x="2440282" y="3809891"/>
                  <a:pt x="2426756" y="3815075"/>
                  <a:pt x="2407818" y="3825443"/>
                </a:cubicBezTo>
                <a:cubicBezTo>
                  <a:pt x="2421344" y="3817668"/>
                  <a:pt x="2432165" y="3812484"/>
                  <a:pt x="2442988" y="3807300"/>
                </a:cubicBezTo>
                <a:cubicBezTo>
                  <a:pt x="2453809" y="3799526"/>
                  <a:pt x="2464630" y="3794342"/>
                  <a:pt x="2475453" y="3786567"/>
                </a:cubicBezTo>
                <a:cubicBezTo>
                  <a:pt x="2483568" y="3781384"/>
                  <a:pt x="2494391" y="3776200"/>
                  <a:pt x="2502506" y="3771016"/>
                </a:cubicBezTo>
                <a:cubicBezTo>
                  <a:pt x="2513329" y="3763241"/>
                  <a:pt x="2521444" y="3758057"/>
                  <a:pt x="2532267" y="3750281"/>
                </a:cubicBezTo>
                <a:cubicBezTo>
                  <a:pt x="2529561" y="3750281"/>
                  <a:pt x="2510623" y="3763241"/>
                  <a:pt x="2497097" y="3771016"/>
                </a:cubicBezTo>
                <a:cubicBezTo>
                  <a:pt x="2545794" y="3737322"/>
                  <a:pt x="2597196" y="3701038"/>
                  <a:pt x="2645893" y="3659569"/>
                </a:cubicBezTo>
                <a:cubicBezTo>
                  <a:pt x="2694590" y="3618101"/>
                  <a:pt x="2743287" y="3571451"/>
                  <a:pt x="2783869" y="3524799"/>
                </a:cubicBezTo>
                <a:cubicBezTo>
                  <a:pt x="2867737" y="3434087"/>
                  <a:pt x="2932668" y="3338192"/>
                  <a:pt x="2967836" y="3265621"/>
                </a:cubicBezTo>
                <a:cubicBezTo>
                  <a:pt x="2951604" y="3291540"/>
                  <a:pt x="2938077" y="3314866"/>
                  <a:pt x="2924551" y="3335599"/>
                </a:cubicBezTo>
                <a:cubicBezTo>
                  <a:pt x="2908319" y="3356335"/>
                  <a:pt x="2897498" y="3377068"/>
                  <a:pt x="2883969" y="3395210"/>
                </a:cubicBezTo>
                <a:cubicBezTo>
                  <a:pt x="2867737" y="3410761"/>
                  <a:pt x="2856916" y="3428904"/>
                  <a:pt x="2843389" y="3444453"/>
                </a:cubicBezTo>
                <a:cubicBezTo>
                  <a:pt x="2829860" y="3462595"/>
                  <a:pt x="2816334" y="3478147"/>
                  <a:pt x="2802807" y="3493698"/>
                </a:cubicBezTo>
                <a:cubicBezTo>
                  <a:pt x="2789281" y="3509247"/>
                  <a:pt x="2773048" y="3524799"/>
                  <a:pt x="2759520" y="3540348"/>
                </a:cubicBezTo>
                <a:cubicBezTo>
                  <a:pt x="2743287" y="3558490"/>
                  <a:pt x="2724349" y="3574042"/>
                  <a:pt x="2708117" y="3589593"/>
                </a:cubicBezTo>
                <a:cubicBezTo>
                  <a:pt x="2689181" y="3607735"/>
                  <a:pt x="2667537" y="3623285"/>
                  <a:pt x="2645893" y="3644020"/>
                </a:cubicBezTo>
                <a:cubicBezTo>
                  <a:pt x="2624249" y="3659569"/>
                  <a:pt x="2599902" y="3680305"/>
                  <a:pt x="2570141" y="3701038"/>
                </a:cubicBezTo>
                <a:cubicBezTo>
                  <a:pt x="2654011" y="3638836"/>
                  <a:pt x="2708117" y="3581816"/>
                  <a:pt x="2748699" y="3537757"/>
                </a:cubicBezTo>
                <a:cubicBezTo>
                  <a:pt x="2770343" y="3514431"/>
                  <a:pt x="2786575" y="3493698"/>
                  <a:pt x="2802807" y="3472963"/>
                </a:cubicBezTo>
                <a:cubicBezTo>
                  <a:pt x="2648599" y="3641427"/>
                  <a:pt x="2470041" y="3763241"/>
                  <a:pt x="2305012" y="3822852"/>
                </a:cubicBezTo>
                <a:cubicBezTo>
                  <a:pt x="2294189" y="3830626"/>
                  <a:pt x="2286074" y="3840994"/>
                  <a:pt x="2275251" y="3848769"/>
                </a:cubicBezTo>
                <a:cubicBezTo>
                  <a:pt x="2250904" y="3872095"/>
                  <a:pt x="2221143" y="3890237"/>
                  <a:pt x="2202205" y="3900605"/>
                </a:cubicBezTo>
                <a:cubicBezTo>
                  <a:pt x="2229260" y="3885053"/>
                  <a:pt x="2261725" y="3856543"/>
                  <a:pt x="2294189" y="3825443"/>
                </a:cubicBezTo>
                <a:cubicBezTo>
                  <a:pt x="2213028" y="3856543"/>
                  <a:pt x="2134570" y="3869502"/>
                  <a:pt x="2064229" y="3869502"/>
                </a:cubicBezTo>
                <a:cubicBezTo>
                  <a:pt x="2280663" y="3817668"/>
                  <a:pt x="2613429" y="3358925"/>
                  <a:pt x="2556614" y="2905367"/>
                </a:cubicBezTo>
                <a:cubicBezTo>
                  <a:pt x="2513329" y="3016813"/>
                  <a:pt x="2364530" y="3125667"/>
                  <a:pt x="2248198" y="3177503"/>
                </a:cubicBezTo>
                <a:cubicBezTo>
                  <a:pt x="2240081" y="3182687"/>
                  <a:pt x="2226554" y="3187868"/>
                  <a:pt x="2204910" y="3195645"/>
                </a:cubicBezTo>
                <a:cubicBezTo>
                  <a:pt x="2218439" y="3193052"/>
                  <a:pt x="2226554" y="3187868"/>
                  <a:pt x="2240081" y="3182687"/>
                </a:cubicBezTo>
                <a:cubicBezTo>
                  <a:pt x="2253610" y="3174910"/>
                  <a:pt x="2269842" y="3167135"/>
                  <a:pt x="2296895" y="3154177"/>
                </a:cubicBezTo>
                <a:cubicBezTo>
                  <a:pt x="2307716" y="3151584"/>
                  <a:pt x="2332065" y="3138625"/>
                  <a:pt x="2367236" y="3115299"/>
                </a:cubicBezTo>
                <a:cubicBezTo>
                  <a:pt x="2359119" y="3120483"/>
                  <a:pt x="2348298" y="3128258"/>
                  <a:pt x="2332065" y="3138625"/>
                </a:cubicBezTo>
                <a:cubicBezTo>
                  <a:pt x="2315833" y="3148993"/>
                  <a:pt x="2294189" y="3161951"/>
                  <a:pt x="2261725" y="3177503"/>
                </a:cubicBezTo>
                <a:lnTo>
                  <a:pt x="2261841" y="3177832"/>
                </a:lnTo>
                <a:lnTo>
                  <a:pt x="2188678" y="3208603"/>
                </a:lnTo>
                <a:cubicBezTo>
                  <a:pt x="2177857" y="3211194"/>
                  <a:pt x="2167037" y="3213787"/>
                  <a:pt x="2158919" y="3216378"/>
                </a:cubicBezTo>
                <a:cubicBezTo>
                  <a:pt x="2156213" y="3216378"/>
                  <a:pt x="2156213" y="3218971"/>
                  <a:pt x="2153508" y="3221562"/>
                </a:cubicBezTo>
                <a:cubicBezTo>
                  <a:pt x="2161625" y="3218971"/>
                  <a:pt x="2169740" y="3218971"/>
                  <a:pt x="2177857" y="3216378"/>
                </a:cubicBezTo>
                <a:lnTo>
                  <a:pt x="2205538" y="3208003"/>
                </a:lnTo>
                <a:lnTo>
                  <a:pt x="2169740" y="3221562"/>
                </a:lnTo>
                <a:cubicBezTo>
                  <a:pt x="2172446" y="3221562"/>
                  <a:pt x="2202205" y="3216378"/>
                  <a:pt x="2234672" y="3203420"/>
                </a:cubicBezTo>
                <a:cubicBezTo>
                  <a:pt x="2264430" y="3190461"/>
                  <a:pt x="2299601" y="3172319"/>
                  <a:pt x="2323948" y="3159360"/>
                </a:cubicBezTo>
                <a:cubicBezTo>
                  <a:pt x="2299601" y="3169726"/>
                  <a:pt x="2294189" y="3172319"/>
                  <a:pt x="2283369" y="3172319"/>
                </a:cubicBezTo>
                <a:cubicBezTo>
                  <a:pt x="2302307" y="3164542"/>
                  <a:pt x="2310422" y="3159360"/>
                  <a:pt x="2323948" y="3154177"/>
                </a:cubicBezTo>
                <a:cubicBezTo>
                  <a:pt x="2337477" y="3146400"/>
                  <a:pt x="2353709" y="3138625"/>
                  <a:pt x="2388880" y="3112708"/>
                </a:cubicBezTo>
                <a:cubicBezTo>
                  <a:pt x="2399701" y="3104934"/>
                  <a:pt x="2429459" y="3079015"/>
                  <a:pt x="2402406" y="3099750"/>
                </a:cubicBezTo>
                <a:cubicBezTo>
                  <a:pt x="2410524" y="3091973"/>
                  <a:pt x="2426756" y="3079015"/>
                  <a:pt x="2440282" y="3071240"/>
                </a:cubicBezTo>
                <a:cubicBezTo>
                  <a:pt x="2451103" y="3060872"/>
                  <a:pt x="2459221" y="3055688"/>
                  <a:pt x="2453809" y="3060872"/>
                </a:cubicBezTo>
                <a:cubicBezTo>
                  <a:pt x="2461926" y="3053098"/>
                  <a:pt x="2470041" y="3045323"/>
                  <a:pt x="2478159" y="3040139"/>
                </a:cubicBezTo>
                <a:cubicBezTo>
                  <a:pt x="2497097" y="3019404"/>
                  <a:pt x="2510623" y="3001262"/>
                  <a:pt x="2518738" y="2985712"/>
                </a:cubicBezTo>
                <a:cubicBezTo>
                  <a:pt x="2524150" y="2977936"/>
                  <a:pt x="2526856" y="2970161"/>
                  <a:pt x="2529561" y="2964977"/>
                </a:cubicBezTo>
                <a:lnTo>
                  <a:pt x="2530913" y="2963682"/>
                </a:lnTo>
                <a:lnTo>
                  <a:pt x="2529561" y="2967570"/>
                </a:lnTo>
                <a:lnTo>
                  <a:pt x="2525232" y="2977936"/>
                </a:lnTo>
                <a:lnTo>
                  <a:pt x="2524150" y="2977936"/>
                </a:lnTo>
                <a:lnTo>
                  <a:pt x="2524150" y="2980529"/>
                </a:lnTo>
                <a:cubicBezTo>
                  <a:pt x="2518738" y="2990894"/>
                  <a:pt x="2513329" y="2998671"/>
                  <a:pt x="2507918" y="3006445"/>
                </a:cubicBezTo>
                <a:cubicBezTo>
                  <a:pt x="2497097" y="3019404"/>
                  <a:pt x="2486274" y="3032362"/>
                  <a:pt x="2475453" y="3045323"/>
                </a:cubicBezTo>
                <a:cubicBezTo>
                  <a:pt x="2442988" y="3079015"/>
                  <a:pt x="2413227" y="3099750"/>
                  <a:pt x="2405112" y="3110115"/>
                </a:cubicBezTo>
                <a:cubicBezTo>
                  <a:pt x="2434871" y="3091973"/>
                  <a:pt x="2456515" y="3068647"/>
                  <a:pt x="2475453" y="3047914"/>
                </a:cubicBezTo>
                <a:lnTo>
                  <a:pt x="2501493" y="3018431"/>
                </a:lnTo>
                <a:lnTo>
                  <a:pt x="2501346" y="3018663"/>
                </a:lnTo>
                <a:lnTo>
                  <a:pt x="2491685" y="3029772"/>
                </a:lnTo>
                <a:cubicBezTo>
                  <a:pt x="2486274" y="3040139"/>
                  <a:pt x="2475453" y="3050505"/>
                  <a:pt x="2472747" y="3053098"/>
                </a:cubicBezTo>
                <a:cubicBezTo>
                  <a:pt x="2472747" y="3055688"/>
                  <a:pt x="2472747" y="3055688"/>
                  <a:pt x="2472747" y="3055688"/>
                </a:cubicBezTo>
                <a:cubicBezTo>
                  <a:pt x="2478159" y="3053098"/>
                  <a:pt x="2486274" y="3042730"/>
                  <a:pt x="2494391" y="3029772"/>
                </a:cubicBezTo>
                <a:lnTo>
                  <a:pt x="2501346" y="3018663"/>
                </a:lnTo>
                <a:lnTo>
                  <a:pt x="2505212" y="3014220"/>
                </a:lnTo>
                <a:lnTo>
                  <a:pt x="2501493" y="3018431"/>
                </a:lnTo>
                <a:lnTo>
                  <a:pt x="2510623" y="3003855"/>
                </a:lnTo>
                <a:cubicBezTo>
                  <a:pt x="2510623" y="3003855"/>
                  <a:pt x="2513329" y="3001262"/>
                  <a:pt x="2518738" y="2993487"/>
                </a:cubicBezTo>
                <a:cubicBezTo>
                  <a:pt x="2518738" y="2990894"/>
                  <a:pt x="2521444" y="2988303"/>
                  <a:pt x="2524150" y="2983119"/>
                </a:cubicBezTo>
                <a:lnTo>
                  <a:pt x="2524150" y="2980529"/>
                </a:lnTo>
                <a:lnTo>
                  <a:pt x="2525232" y="2977936"/>
                </a:lnTo>
                <a:lnTo>
                  <a:pt x="2526856" y="2977936"/>
                </a:lnTo>
                <a:cubicBezTo>
                  <a:pt x="2526856" y="2980529"/>
                  <a:pt x="2526856" y="2983119"/>
                  <a:pt x="2526856" y="2988303"/>
                </a:cubicBezTo>
                <a:cubicBezTo>
                  <a:pt x="2529561" y="3016813"/>
                  <a:pt x="2532267" y="3053098"/>
                  <a:pt x="2529561" y="3091973"/>
                </a:cubicBezTo>
                <a:cubicBezTo>
                  <a:pt x="2529561" y="3099750"/>
                  <a:pt x="2529561" y="3110115"/>
                  <a:pt x="2526856" y="3120483"/>
                </a:cubicBezTo>
                <a:cubicBezTo>
                  <a:pt x="2526856" y="3130851"/>
                  <a:pt x="2524150" y="3141218"/>
                  <a:pt x="2524150" y="3151584"/>
                </a:cubicBezTo>
                <a:cubicBezTo>
                  <a:pt x="2521444" y="3159360"/>
                  <a:pt x="2521444" y="3169726"/>
                  <a:pt x="2518738" y="3180094"/>
                </a:cubicBezTo>
                <a:cubicBezTo>
                  <a:pt x="2518738" y="3185277"/>
                  <a:pt x="2516032" y="3190461"/>
                  <a:pt x="2516032" y="3195645"/>
                </a:cubicBezTo>
                <a:cubicBezTo>
                  <a:pt x="2516032" y="3200829"/>
                  <a:pt x="2513329" y="3206010"/>
                  <a:pt x="2510623" y="3213787"/>
                </a:cubicBezTo>
                <a:cubicBezTo>
                  <a:pt x="2499800" y="3263030"/>
                  <a:pt x="2486274" y="3307089"/>
                  <a:pt x="2472747" y="3335599"/>
                </a:cubicBezTo>
                <a:cubicBezTo>
                  <a:pt x="2453809" y="3384842"/>
                  <a:pt x="2461926" y="3371884"/>
                  <a:pt x="2456515" y="3390026"/>
                </a:cubicBezTo>
                <a:cubicBezTo>
                  <a:pt x="2451103" y="3397803"/>
                  <a:pt x="2448397" y="3408168"/>
                  <a:pt x="2442988" y="3418536"/>
                </a:cubicBezTo>
                <a:cubicBezTo>
                  <a:pt x="2437577" y="3428904"/>
                  <a:pt x="2432165" y="3439269"/>
                  <a:pt x="2426756" y="3449637"/>
                </a:cubicBezTo>
                <a:cubicBezTo>
                  <a:pt x="2415933" y="3470372"/>
                  <a:pt x="2407818" y="3488514"/>
                  <a:pt x="2407818" y="3493698"/>
                </a:cubicBezTo>
                <a:cubicBezTo>
                  <a:pt x="2388880" y="3524799"/>
                  <a:pt x="2372647" y="3553309"/>
                  <a:pt x="2353709" y="3584409"/>
                </a:cubicBezTo>
                <a:lnTo>
                  <a:pt x="2277971" y="3681904"/>
                </a:lnTo>
                <a:lnTo>
                  <a:pt x="2296895" y="3656978"/>
                </a:lnTo>
                <a:cubicBezTo>
                  <a:pt x="2313127" y="3633652"/>
                  <a:pt x="2334771" y="3602552"/>
                  <a:pt x="2356415" y="3574042"/>
                </a:cubicBezTo>
                <a:cubicBezTo>
                  <a:pt x="2337477" y="3598663"/>
                  <a:pt x="2315157" y="3627821"/>
                  <a:pt x="2290470" y="3657626"/>
                </a:cubicBezTo>
                <a:lnTo>
                  <a:pt x="2237666" y="3715257"/>
                </a:lnTo>
                <a:lnTo>
                  <a:pt x="2296895" y="3649204"/>
                </a:lnTo>
                <a:cubicBezTo>
                  <a:pt x="2305012" y="3633652"/>
                  <a:pt x="2277957" y="3669937"/>
                  <a:pt x="2256313" y="3688079"/>
                </a:cubicBezTo>
                <a:cubicBezTo>
                  <a:pt x="2277957" y="3664753"/>
                  <a:pt x="2307716" y="3628469"/>
                  <a:pt x="2329360" y="3597368"/>
                </a:cubicBezTo>
                <a:cubicBezTo>
                  <a:pt x="2351004" y="3566267"/>
                  <a:pt x="2367236" y="3537757"/>
                  <a:pt x="2364530" y="3535164"/>
                </a:cubicBezTo>
                <a:cubicBezTo>
                  <a:pt x="2405112" y="3467779"/>
                  <a:pt x="2367236" y="3537757"/>
                  <a:pt x="2369942" y="3537757"/>
                </a:cubicBezTo>
                <a:cubicBezTo>
                  <a:pt x="2396995" y="3488514"/>
                  <a:pt x="2415933" y="3452230"/>
                  <a:pt x="2432165" y="3415945"/>
                </a:cubicBezTo>
                <a:cubicBezTo>
                  <a:pt x="2451103" y="3377068"/>
                  <a:pt x="2470041" y="3338192"/>
                  <a:pt x="2486274" y="3281172"/>
                </a:cubicBezTo>
                <a:cubicBezTo>
                  <a:pt x="2486274" y="3278582"/>
                  <a:pt x="2480862" y="3299315"/>
                  <a:pt x="2472747" y="3314866"/>
                </a:cubicBezTo>
                <a:cubicBezTo>
                  <a:pt x="2467336" y="3333008"/>
                  <a:pt x="2461926" y="3348558"/>
                  <a:pt x="2464630" y="3333008"/>
                </a:cubicBezTo>
                <a:cubicBezTo>
                  <a:pt x="2478159" y="3299315"/>
                  <a:pt x="2488979" y="3255256"/>
                  <a:pt x="2497097" y="3218971"/>
                </a:cubicBezTo>
                <a:cubicBezTo>
                  <a:pt x="2499800" y="3208603"/>
                  <a:pt x="2499800" y="3200829"/>
                  <a:pt x="2502506" y="3190461"/>
                </a:cubicBezTo>
                <a:cubicBezTo>
                  <a:pt x="2502506" y="3185277"/>
                  <a:pt x="2502506" y="3180094"/>
                  <a:pt x="2505212" y="3177503"/>
                </a:cubicBezTo>
                <a:cubicBezTo>
                  <a:pt x="2505212" y="3167135"/>
                  <a:pt x="2505212" y="3161951"/>
                  <a:pt x="2505212" y="3159360"/>
                </a:cubicBezTo>
                <a:cubicBezTo>
                  <a:pt x="2507918" y="3128258"/>
                  <a:pt x="2510623" y="3115299"/>
                  <a:pt x="2510623" y="3102341"/>
                </a:cubicBezTo>
                <a:cubicBezTo>
                  <a:pt x="2513329" y="3097157"/>
                  <a:pt x="2513329" y="3089382"/>
                  <a:pt x="2513329" y="3081608"/>
                </a:cubicBezTo>
                <a:cubicBezTo>
                  <a:pt x="2516032" y="3073831"/>
                  <a:pt x="2516032" y="3063465"/>
                  <a:pt x="2516032" y="3050505"/>
                </a:cubicBezTo>
                <a:cubicBezTo>
                  <a:pt x="2513329" y="3045323"/>
                  <a:pt x="2510623" y="3045323"/>
                  <a:pt x="2507918" y="3040139"/>
                </a:cubicBezTo>
                <a:cubicBezTo>
                  <a:pt x="2507918" y="3037546"/>
                  <a:pt x="2507918" y="3034955"/>
                  <a:pt x="2507918" y="3032362"/>
                </a:cubicBezTo>
                <a:cubicBezTo>
                  <a:pt x="2507918" y="3029772"/>
                  <a:pt x="2507918" y="3029772"/>
                  <a:pt x="2507918" y="3027181"/>
                </a:cubicBezTo>
                <a:cubicBezTo>
                  <a:pt x="2505212" y="3027181"/>
                  <a:pt x="2505212" y="3024588"/>
                  <a:pt x="2505212" y="3024588"/>
                </a:cubicBezTo>
                <a:cubicBezTo>
                  <a:pt x="2505212" y="3024588"/>
                  <a:pt x="2505212" y="3027181"/>
                  <a:pt x="2505212" y="3027181"/>
                </a:cubicBezTo>
                <a:cubicBezTo>
                  <a:pt x="2502506" y="3037546"/>
                  <a:pt x="2497097" y="3047914"/>
                  <a:pt x="2486274" y="3058282"/>
                </a:cubicBezTo>
                <a:cubicBezTo>
                  <a:pt x="2488979" y="3055688"/>
                  <a:pt x="2486274" y="3063465"/>
                  <a:pt x="2483568" y="3068647"/>
                </a:cubicBezTo>
                <a:cubicBezTo>
                  <a:pt x="2480862" y="3073831"/>
                  <a:pt x="2478159" y="3076424"/>
                  <a:pt x="2480862" y="3076424"/>
                </a:cubicBezTo>
                <a:cubicBezTo>
                  <a:pt x="2480862" y="3076424"/>
                  <a:pt x="2483568" y="3071240"/>
                  <a:pt x="2486274" y="3066056"/>
                </a:cubicBezTo>
                <a:cubicBezTo>
                  <a:pt x="2488979" y="3060872"/>
                  <a:pt x="2491685" y="3058282"/>
                  <a:pt x="2486274" y="3068647"/>
                </a:cubicBezTo>
                <a:cubicBezTo>
                  <a:pt x="2488979" y="3063465"/>
                  <a:pt x="2491685" y="3060872"/>
                  <a:pt x="2491685" y="3058282"/>
                </a:cubicBezTo>
                <a:cubicBezTo>
                  <a:pt x="2491685" y="3058282"/>
                  <a:pt x="2494391" y="3055688"/>
                  <a:pt x="2494391" y="3055688"/>
                </a:cubicBezTo>
                <a:cubicBezTo>
                  <a:pt x="2494391" y="3055688"/>
                  <a:pt x="2494391" y="3058282"/>
                  <a:pt x="2494391" y="3058282"/>
                </a:cubicBezTo>
                <a:cubicBezTo>
                  <a:pt x="2494391" y="3060872"/>
                  <a:pt x="2494391" y="3063465"/>
                  <a:pt x="2497097" y="3066056"/>
                </a:cubicBezTo>
                <a:cubicBezTo>
                  <a:pt x="2497097" y="3071240"/>
                  <a:pt x="2497097" y="3073831"/>
                  <a:pt x="2499800" y="3089382"/>
                </a:cubicBezTo>
                <a:cubicBezTo>
                  <a:pt x="2497097" y="3104934"/>
                  <a:pt x="2494391" y="3120483"/>
                  <a:pt x="2491685" y="3154177"/>
                </a:cubicBezTo>
                <a:cubicBezTo>
                  <a:pt x="2494391" y="3128258"/>
                  <a:pt x="2494391" y="3104934"/>
                  <a:pt x="2491685" y="3081608"/>
                </a:cubicBezTo>
                <a:cubicBezTo>
                  <a:pt x="2491685" y="3071240"/>
                  <a:pt x="2491685" y="3071240"/>
                  <a:pt x="2491685" y="3071240"/>
                </a:cubicBezTo>
                <a:cubicBezTo>
                  <a:pt x="2491685" y="3066056"/>
                  <a:pt x="2491685" y="3066056"/>
                  <a:pt x="2491685" y="3066056"/>
                </a:cubicBezTo>
                <a:cubicBezTo>
                  <a:pt x="2491685" y="3063465"/>
                  <a:pt x="2491685" y="3063465"/>
                  <a:pt x="2491685" y="3063465"/>
                </a:cubicBezTo>
                <a:cubicBezTo>
                  <a:pt x="2491685" y="3063465"/>
                  <a:pt x="2491685" y="3063465"/>
                  <a:pt x="2488979" y="3063465"/>
                </a:cubicBezTo>
                <a:cubicBezTo>
                  <a:pt x="2488979" y="3068647"/>
                  <a:pt x="2486274" y="3073831"/>
                  <a:pt x="2483568" y="3079015"/>
                </a:cubicBezTo>
                <a:lnTo>
                  <a:pt x="2469502" y="3095486"/>
                </a:lnTo>
                <a:lnTo>
                  <a:pt x="2473424" y="3087762"/>
                </a:lnTo>
                <a:cubicBezTo>
                  <a:pt x="2473424" y="3086141"/>
                  <a:pt x="2472747" y="3085494"/>
                  <a:pt x="2475453" y="3081608"/>
                </a:cubicBezTo>
                <a:cubicBezTo>
                  <a:pt x="2472747" y="3084198"/>
                  <a:pt x="2467336" y="3089382"/>
                  <a:pt x="2464630" y="3094566"/>
                </a:cubicBezTo>
                <a:cubicBezTo>
                  <a:pt x="2461926" y="3094566"/>
                  <a:pt x="2459221" y="3097157"/>
                  <a:pt x="2456515" y="3099750"/>
                </a:cubicBezTo>
                <a:cubicBezTo>
                  <a:pt x="2456515" y="3099750"/>
                  <a:pt x="2459221" y="3094566"/>
                  <a:pt x="2464630" y="3091973"/>
                </a:cubicBezTo>
                <a:cubicBezTo>
                  <a:pt x="2470041" y="3084198"/>
                  <a:pt x="2478159" y="3076424"/>
                  <a:pt x="2478159" y="3073831"/>
                </a:cubicBezTo>
                <a:cubicBezTo>
                  <a:pt x="2483568" y="3066056"/>
                  <a:pt x="2470041" y="3081608"/>
                  <a:pt x="2467336" y="3084198"/>
                </a:cubicBezTo>
                <a:cubicBezTo>
                  <a:pt x="2467336" y="3081608"/>
                  <a:pt x="2472747" y="3076424"/>
                  <a:pt x="2480862" y="3066056"/>
                </a:cubicBezTo>
                <a:cubicBezTo>
                  <a:pt x="2480862" y="3066056"/>
                  <a:pt x="2475453" y="3071240"/>
                  <a:pt x="2467336" y="3079015"/>
                </a:cubicBezTo>
                <a:cubicBezTo>
                  <a:pt x="2453809" y="3091973"/>
                  <a:pt x="2434871" y="3110115"/>
                  <a:pt x="2424050" y="3117892"/>
                </a:cubicBezTo>
                <a:cubicBezTo>
                  <a:pt x="2418639" y="3123076"/>
                  <a:pt x="2413227" y="3128258"/>
                  <a:pt x="2407818" y="3133441"/>
                </a:cubicBezTo>
                <a:cubicBezTo>
                  <a:pt x="2405112" y="3136034"/>
                  <a:pt x="2405112" y="3136034"/>
                  <a:pt x="2405112" y="3136034"/>
                </a:cubicBezTo>
                <a:cubicBezTo>
                  <a:pt x="2402406" y="3136034"/>
                  <a:pt x="2402406" y="3136034"/>
                  <a:pt x="2402406" y="3136034"/>
                </a:cubicBezTo>
                <a:cubicBezTo>
                  <a:pt x="2394289" y="3143809"/>
                  <a:pt x="2394289" y="3143809"/>
                  <a:pt x="2394289" y="3143809"/>
                </a:cubicBezTo>
                <a:cubicBezTo>
                  <a:pt x="2388880" y="3146400"/>
                  <a:pt x="2383468" y="3148993"/>
                  <a:pt x="2378057" y="3154177"/>
                </a:cubicBezTo>
                <a:cubicBezTo>
                  <a:pt x="2356415" y="3167135"/>
                  <a:pt x="2332065" y="3182687"/>
                  <a:pt x="2305012" y="3195645"/>
                </a:cubicBezTo>
                <a:cubicBezTo>
                  <a:pt x="2277957" y="3208603"/>
                  <a:pt x="2250904" y="3221562"/>
                  <a:pt x="2221143" y="3231930"/>
                </a:cubicBezTo>
                <a:cubicBezTo>
                  <a:pt x="2204910" y="3237113"/>
                  <a:pt x="2191384" y="3239704"/>
                  <a:pt x="2172446" y="3244888"/>
                </a:cubicBezTo>
                <a:cubicBezTo>
                  <a:pt x="2167037" y="3244888"/>
                  <a:pt x="2164331" y="3244888"/>
                  <a:pt x="2158919" y="3244888"/>
                </a:cubicBezTo>
                <a:cubicBezTo>
                  <a:pt x="2150802" y="3247479"/>
                  <a:pt x="2150802" y="3247479"/>
                  <a:pt x="2150802" y="3247479"/>
                </a:cubicBezTo>
                <a:cubicBezTo>
                  <a:pt x="2142687" y="3247479"/>
                  <a:pt x="2142687" y="3247479"/>
                  <a:pt x="2142687" y="3247479"/>
                </a:cubicBezTo>
                <a:cubicBezTo>
                  <a:pt x="2134570" y="3247479"/>
                  <a:pt x="2121043" y="3247479"/>
                  <a:pt x="2107516" y="3242297"/>
                </a:cubicBezTo>
                <a:cubicBezTo>
                  <a:pt x="2053408" y="3226746"/>
                  <a:pt x="2053408" y="3226746"/>
                  <a:pt x="2053408" y="3226746"/>
                </a:cubicBezTo>
                <a:cubicBezTo>
                  <a:pt x="2085873" y="3180094"/>
                  <a:pt x="2085873" y="3180094"/>
                  <a:pt x="2085873" y="3180094"/>
                </a:cubicBezTo>
                <a:cubicBezTo>
                  <a:pt x="2096696" y="3161951"/>
                  <a:pt x="2110222" y="3141218"/>
                  <a:pt x="2121043" y="3120483"/>
                </a:cubicBezTo>
                <a:cubicBezTo>
                  <a:pt x="2121043" y="3130851"/>
                  <a:pt x="2150802" y="3073831"/>
                  <a:pt x="2161625" y="3058282"/>
                </a:cubicBezTo>
                <a:cubicBezTo>
                  <a:pt x="2158919" y="3063465"/>
                  <a:pt x="2148098" y="3086789"/>
                  <a:pt x="2134570" y="3110115"/>
                </a:cubicBezTo>
                <a:cubicBezTo>
                  <a:pt x="2121043" y="3136034"/>
                  <a:pt x="2104811" y="3161951"/>
                  <a:pt x="2099399" y="3172319"/>
                </a:cubicBezTo>
                <a:cubicBezTo>
                  <a:pt x="2110222" y="3161951"/>
                  <a:pt x="2123749" y="3138625"/>
                  <a:pt x="2142687" y="3104934"/>
                </a:cubicBezTo>
                <a:cubicBezTo>
                  <a:pt x="2158919" y="3071240"/>
                  <a:pt x="2177857" y="3032362"/>
                  <a:pt x="2196795" y="2990894"/>
                </a:cubicBezTo>
                <a:cubicBezTo>
                  <a:pt x="2196795" y="2988303"/>
                  <a:pt x="2185972" y="3011629"/>
                  <a:pt x="2185972" y="3006445"/>
                </a:cubicBezTo>
                <a:cubicBezTo>
                  <a:pt x="2196795" y="2983119"/>
                  <a:pt x="2199501" y="2977936"/>
                  <a:pt x="2207616" y="2964977"/>
                </a:cubicBezTo>
                <a:cubicBezTo>
                  <a:pt x="2213028" y="2952019"/>
                  <a:pt x="2223848" y="2928693"/>
                  <a:pt x="2242787" y="2866491"/>
                </a:cubicBezTo>
                <a:cubicBezTo>
                  <a:pt x="2234672" y="2889817"/>
                  <a:pt x="2226554" y="2913141"/>
                  <a:pt x="2221143" y="2923509"/>
                </a:cubicBezTo>
                <a:cubicBezTo>
                  <a:pt x="2215733" y="2933876"/>
                  <a:pt x="2215733" y="2931283"/>
                  <a:pt x="2223848" y="2900183"/>
                </a:cubicBezTo>
                <a:cubicBezTo>
                  <a:pt x="2218439" y="2910550"/>
                  <a:pt x="2207616" y="2944244"/>
                  <a:pt x="2196795" y="2970161"/>
                </a:cubicBezTo>
                <a:cubicBezTo>
                  <a:pt x="2183269" y="2998671"/>
                  <a:pt x="2172446" y="3024588"/>
                  <a:pt x="2172446" y="3021997"/>
                </a:cubicBezTo>
                <a:cubicBezTo>
                  <a:pt x="2180563" y="3001262"/>
                  <a:pt x="2191384" y="2975345"/>
                  <a:pt x="2202205" y="2949428"/>
                </a:cubicBezTo>
                <a:cubicBezTo>
                  <a:pt x="2213028" y="2926102"/>
                  <a:pt x="2221143" y="2905367"/>
                  <a:pt x="2221143" y="2900183"/>
                </a:cubicBezTo>
                <a:cubicBezTo>
                  <a:pt x="2226554" y="2902776"/>
                  <a:pt x="2248198" y="2848349"/>
                  <a:pt x="2267136" y="2770596"/>
                </a:cubicBezTo>
                <a:cubicBezTo>
                  <a:pt x="2277957" y="2734312"/>
                  <a:pt x="2286074" y="2690250"/>
                  <a:pt x="2288780" y="2646191"/>
                </a:cubicBezTo>
                <a:cubicBezTo>
                  <a:pt x="2294189" y="2602130"/>
                  <a:pt x="2296895" y="2555480"/>
                  <a:pt x="2294189" y="2516602"/>
                </a:cubicBezTo>
                <a:cubicBezTo>
                  <a:pt x="2294189" y="2501053"/>
                  <a:pt x="2294189" y="2498460"/>
                  <a:pt x="2291483" y="2480318"/>
                </a:cubicBezTo>
                <a:cubicBezTo>
                  <a:pt x="2288780" y="2472543"/>
                  <a:pt x="2291483" y="2498460"/>
                  <a:pt x="2291483" y="2526970"/>
                </a:cubicBezTo>
                <a:cubicBezTo>
                  <a:pt x="2291483" y="2552887"/>
                  <a:pt x="2291483" y="2581397"/>
                  <a:pt x="2288780" y="2573622"/>
                </a:cubicBezTo>
                <a:cubicBezTo>
                  <a:pt x="2288780" y="2550296"/>
                  <a:pt x="2288780" y="2529561"/>
                  <a:pt x="2288780" y="2511419"/>
                </a:cubicBezTo>
                <a:cubicBezTo>
                  <a:pt x="2288780" y="2501053"/>
                  <a:pt x="2286074" y="2490685"/>
                  <a:pt x="2286074" y="2480318"/>
                </a:cubicBezTo>
                <a:cubicBezTo>
                  <a:pt x="2286074" y="2477727"/>
                  <a:pt x="2286074" y="2475134"/>
                  <a:pt x="2286074" y="2469950"/>
                </a:cubicBezTo>
                <a:cubicBezTo>
                  <a:pt x="2283369" y="2467359"/>
                  <a:pt x="2283369" y="2464766"/>
                  <a:pt x="2283369" y="2462175"/>
                </a:cubicBezTo>
                <a:cubicBezTo>
                  <a:pt x="2280663" y="2438849"/>
                  <a:pt x="2275251" y="2418116"/>
                  <a:pt x="2267136" y="2397381"/>
                </a:cubicBezTo>
                <a:cubicBezTo>
                  <a:pt x="2261725" y="2379239"/>
                  <a:pt x="2253610" y="2361096"/>
                  <a:pt x="2242787" y="2345545"/>
                </a:cubicBezTo>
                <a:cubicBezTo>
                  <a:pt x="2240081" y="2340363"/>
                  <a:pt x="2237375" y="2337770"/>
                  <a:pt x="2234672" y="2332586"/>
                </a:cubicBezTo>
                <a:cubicBezTo>
                  <a:pt x="2234672" y="2332586"/>
                  <a:pt x="2234672" y="2332586"/>
                  <a:pt x="2234672" y="2329996"/>
                </a:cubicBezTo>
                <a:cubicBezTo>
                  <a:pt x="2231966" y="2335180"/>
                  <a:pt x="2231966" y="2335180"/>
                  <a:pt x="2231966" y="2335180"/>
                </a:cubicBezTo>
                <a:cubicBezTo>
                  <a:pt x="2229260" y="2340363"/>
                  <a:pt x="2229260" y="2340363"/>
                  <a:pt x="2229260" y="2340363"/>
                </a:cubicBezTo>
                <a:cubicBezTo>
                  <a:pt x="2229260" y="2345545"/>
                  <a:pt x="2226554" y="2348138"/>
                  <a:pt x="2226554" y="2353322"/>
                </a:cubicBezTo>
                <a:cubicBezTo>
                  <a:pt x="2223848" y="2355913"/>
                  <a:pt x="2223848" y="2361096"/>
                  <a:pt x="2221143" y="2363689"/>
                </a:cubicBezTo>
                <a:cubicBezTo>
                  <a:pt x="2218439" y="2371464"/>
                  <a:pt x="2215733" y="2376648"/>
                  <a:pt x="2213028" y="2381832"/>
                </a:cubicBezTo>
                <a:cubicBezTo>
                  <a:pt x="2210322" y="2387013"/>
                  <a:pt x="2204910" y="2394790"/>
                  <a:pt x="2202205" y="2399974"/>
                </a:cubicBezTo>
                <a:cubicBezTo>
                  <a:pt x="2191384" y="2418116"/>
                  <a:pt x="2191384" y="2420707"/>
                  <a:pt x="2194090" y="2418116"/>
                </a:cubicBezTo>
                <a:cubicBezTo>
                  <a:pt x="2196795" y="2418116"/>
                  <a:pt x="2199501" y="2412932"/>
                  <a:pt x="2199501" y="2415523"/>
                </a:cubicBezTo>
                <a:cubicBezTo>
                  <a:pt x="2202205" y="2410339"/>
                  <a:pt x="2204910" y="2405156"/>
                  <a:pt x="2207616" y="2399974"/>
                </a:cubicBezTo>
                <a:cubicBezTo>
                  <a:pt x="2210322" y="2394790"/>
                  <a:pt x="2213028" y="2389606"/>
                  <a:pt x="2213028" y="2387013"/>
                </a:cubicBezTo>
                <a:cubicBezTo>
                  <a:pt x="2218439" y="2379239"/>
                  <a:pt x="2221143" y="2374055"/>
                  <a:pt x="2221143" y="2368871"/>
                </a:cubicBezTo>
                <a:cubicBezTo>
                  <a:pt x="2226554" y="2358506"/>
                  <a:pt x="2229260" y="2348138"/>
                  <a:pt x="2231966" y="2340363"/>
                </a:cubicBezTo>
                <a:cubicBezTo>
                  <a:pt x="2231966" y="2337770"/>
                  <a:pt x="2231966" y="2337770"/>
                  <a:pt x="2231966" y="2337770"/>
                </a:cubicBezTo>
                <a:cubicBezTo>
                  <a:pt x="2234672" y="2337770"/>
                  <a:pt x="2234672" y="2337770"/>
                  <a:pt x="2234672" y="2337770"/>
                </a:cubicBezTo>
                <a:cubicBezTo>
                  <a:pt x="2234672" y="2340363"/>
                  <a:pt x="2234672" y="2340363"/>
                  <a:pt x="2234672" y="2340363"/>
                </a:cubicBezTo>
                <a:cubicBezTo>
                  <a:pt x="2237375" y="2342954"/>
                  <a:pt x="2237375" y="2345545"/>
                  <a:pt x="2240081" y="2348138"/>
                </a:cubicBezTo>
                <a:cubicBezTo>
                  <a:pt x="2242787" y="2350729"/>
                  <a:pt x="2245492" y="2355913"/>
                  <a:pt x="2245492" y="2358506"/>
                </a:cubicBezTo>
                <a:cubicBezTo>
                  <a:pt x="2256313" y="2376648"/>
                  <a:pt x="2264430" y="2394790"/>
                  <a:pt x="2272545" y="2428482"/>
                </a:cubicBezTo>
                <a:cubicBezTo>
                  <a:pt x="2269842" y="2425891"/>
                  <a:pt x="2267136" y="2412932"/>
                  <a:pt x="2261725" y="2402565"/>
                </a:cubicBezTo>
                <a:cubicBezTo>
                  <a:pt x="2261725" y="2399974"/>
                  <a:pt x="2259019" y="2394790"/>
                  <a:pt x="2256313" y="2389606"/>
                </a:cubicBezTo>
                <a:cubicBezTo>
                  <a:pt x="2253610" y="2387013"/>
                  <a:pt x="2253610" y="2384422"/>
                  <a:pt x="2250904" y="2384422"/>
                </a:cubicBezTo>
                <a:cubicBezTo>
                  <a:pt x="2253610" y="2387013"/>
                  <a:pt x="2256313" y="2397381"/>
                  <a:pt x="2261725" y="2407749"/>
                </a:cubicBezTo>
                <a:cubicBezTo>
                  <a:pt x="2264430" y="2420707"/>
                  <a:pt x="2269842" y="2436258"/>
                  <a:pt x="2272545" y="2451808"/>
                </a:cubicBezTo>
                <a:cubicBezTo>
                  <a:pt x="2275251" y="2459585"/>
                  <a:pt x="2275251" y="2467359"/>
                  <a:pt x="2275251" y="2472543"/>
                </a:cubicBezTo>
                <a:cubicBezTo>
                  <a:pt x="2275251" y="2477727"/>
                  <a:pt x="2275251" y="2480318"/>
                  <a:pt x="2277957" y="2485501"/>
                </a:cubicBezTo>
                <a:cubicBezTo>
                  <a:pt x="2277957" y="2490685"/>
                  <a:pt x="2277957" y="2495869"/>
                  <a:pt x="2277957" y="2501053"/>
                </a:cubicBezTo>
                <a:cubicBezTo>
                  <a:pt x="2277957" y="2519195"/>
                  <a:pt x="2277957" y="2526970"/>
                  <a:pt x="2275251" y="2519195"/>
                </a:cubicBezTo>
                <a:cubicBezTo>
                  <a:pt x="2275251" y="2508828"/>
                  <a:pt x="2275251" y="2501053"/>
                  <a:pt x="2275251" y="2495869"/>
                </a:cubicBezTo>
                <a:cubicBezTo>
                  <a:pt x="2272545" y="2488092"/>
                  <a:pt x="2272545" y="2482908"/>
                  <a:pt x="2272545" y="2475134"/>
                </a:cubicBezTo>
                <a:cubicBezTo>
                  <a:pt x="2272545" y="2467359"/>
                  <a:pt x="2269842" y="2459585"/>
                  <a:pt x="2269842" y="2454401"/>
                </a:cubicBezTo>
                <a:cubicBezTo>
                  <a:pt x="2267136" y="2438849"/>
                  <a:pt x="2264430" y="2423300"/>
                  <a:pt x="2259019" y="2410339"/>
                </a:cubicBezTo>
                <a:cubicBezTo>
                  <a:pt x="2253610" y="2397381"/>
                  <a:pt x="2248198" y="2384422"/>
                  <a:pt x="2240081" y="2371464"/>
                </a:cubicBezTo>
                <a:cubicBezTo>
                  <a:pt x="2237375" y="2366280"/>
                  <a:pt x="2237375" y="2363689"/>
                  <a:pt x="2234672" y="2361096"/>
                </a:cubicBezTo>
                <a:cubicBezTo>
                  <a:pt x="2231966" y="2358506"/>
                  <a:pt x="2231966" y="2358506"/>
                  <a:pt x="2231966" y="2358506"/>
                </a:cubicBezTo>
                <a:cubicBezTo>
                  <a:pt x="2229260" y="2363689"/>
                  <a:pt x="2229260" y="2363689"/>
                  <a:pt x="2229260" y="2363689"/>
                </a:cubicBezTo>
                <a:cubicBezTo>
                  <a:pt x="2226554" y="2371464"/>
                  <a:pt x="2223848" y="2379239"/>
                  <a:pt x="2221143" y="2387013"/>
                </a:cubicBezTo>
                <a:cubicBezTo>
                  <a:pt x="2218439" y="2392197"/>
                  <a:pt x="2218439" y="2397381"/>
                  <a:pt x="2215733" y="2402565"/>
                </a:cubicBezTo>
                <a:cubicBezTo>
                  <a:pt x="2213028" y="2407749"/>
                  <a:pt x="2210322" y="2412932"/>
                  <a:pt x="2207616" y="2418116"/>
                </a:cubicBezTo>
                <a:cubicBezTo>
                  <a:pt x="2210322" y="2415523"/>
                  <a:pt x="2213028" y="2412932"/>
                  <a:pt x="2215733" y="2407749"/>
                </a:cubicBezTo>
                <a:cubicBezTo>
                  <a:pt x="2215733" y="2402565"/>
                  <a:pt x="2218439" y="2397381"/>
                  <a:pt x="2221143" y="2392197"/>
                </a:cubicBezTo>
                <a:cubicBezTo>
                  <a:pt x="2223848" y="2387013"/>
                  <a:pt x="2226554" y="2381832"/>
                  <a:pt x="2226554" y="2379239"/>
                </a:cubicBezTo>
                <a:cubicBezTo>
                  <a:pt x="2226554" y="2376648"/>
                  <a:pt x="2229260" y="2374055"/>
                  <a:pt x="2229260" y="2371464"/>
                </a:cubicBezTo>
                <a:cubicBezTo>
                  <a:pt x="2231966" y="2368871"/>
                  <a:pt x="2231966" y="2368871"/>
                  <a:pt x="2231966" y="2368871"/>
                </a:cubicBezTo>
                <a:cubicBezTo>
                  <a:pt x="2237375" y="2374055"/>
                  <a:pt x="2240081" y="2376648"/>
                  <a:pt x="2245492" y="2384422"/>
                </a:cubicBezTo>
                <a:cubicBezTo>
                  <a:pt x="2250904" y="2392197"/>
                  <a:pt x="2256313" y="2405156"/>
                  <a:pt x="2261725" y="2428482"/>
                </a:cubicBezTo>
                <a:cubicBezTo>
                  <a:pt x="2261725" y="2428482"/>
                  <a:pt x="2259019" y="2423300"/>
                  <a:pt x="2256313" y="2418116"/>
                </a:cubicBezTo>
                <a:cubicBezTo>
                  <a:pt x="2253610" y="2412932"/>
                  <a:pt x="2250904" y="2407749"/>
                  <a:pt x="2250904" y="2407749"/>
                </a:cubicBezTo>
                <a:cubicBezTo>
                  <a:pt x="2256313" y="2423300"/>
                  <a:pt x="2259019" y="2428482"/>
                  <a:pt x="2261725" y="2433665"/>
                </a:cubicBezTo>
                <a:cubicBezTo>
                  <a:pt x="2261725" y="2436258"/>
                  <a:pt x="2264430" y="2441442"/>
                  <a:pt x="2267136" y="2454401"/>
                </a:cubicBezTo>
                <a:cubicBezTo>
                  <a:pt x="2264430" y="2454401"/>
                  <a:pt x="2267136" y="2464766"/>
                  <a:pt x="2267136" y="2472543"/>
                </a:cubicBezTo>
                <a:cubicBezTo>
                  <a:pt x="2267136" y="2475134"/>
                  <a:pt x="2267136" y="2477727"/>
                  <a:pt x="2267136" y="2480318"/>
                </a:cubicBezTo>
                <a:cubicBezTo>
                  <a:pt x="2267136" y="2485501"/>
                  <a:pt x="2267136" y="2488092"/>
                  <a:pt x="2267136" y="2490685"/>
                </a:cubicBezTo>
                <a:cubicBezTo>
                  <a:pt x="2269842" y="2498460"/>
                  <a:pt x="2269842" y="2501053"/>
                  <a:pt x="2267136" y="2501053"/>
                </a:cubicBezTo>
                <a:cubicBezTo>
                  <a:pt x="2269842" y="2521786"/>
                  <a:pt x="2269842" y="2537337"/>
                  <a:pt x="2269842" y="2547703"/>
                </a:cubicBezTo>
                <a:cubicBezTo>
                  <a:pt x="2269842" y="2568438"/>
                  <a:pt x="2269842" y="2568438"/>
                  <a:pt x="2269842" y="2568438"/>
                </a:cubicBezTo>
                <a:cubicBezTo>
                  <a:pt x="2269842" y="2573622"/>
                  <a:pt x="2269842" y="2581397"/>
                  <a:pt x="2267136" y="2589171"/>
                </a:cubicBezTo>
                <a:cubicBezTo>
                  <a:pt x="2264430" y="2628049"/>
                  <a:pt x="2269842" y="2599539"/>
                  <a:pt x="2272545" y="2607313"/>
                </a:cubicBezTo>
                <a:cubicBezTo>
                  <a:pt x="2275251" y="2604723"/>
                  <a:pt x="2272545" y="2560661"/>
                  <a:pt x="2275251" y="2534744"/>
                </a:cubicBezTo>
                <a:cubicBezTo>
                  <a:pt x="2276604" y="2545112"/>
                  <a:pt x="2277281" y="2559367"/>
                  <a:pt x="2276605" y="2577833"/>
                </a:cubicBezTo>
                <a:lnTo>
                  <a:pt x="2270369" y="2640867"/>
                </a:lnTo>
                <a:lnTo>
                  <a:pt x="2269842" y="2625456"/>
                </a:lnTo>
                <a:cubicBezTo>
                  <a:pt x="2269842" y="2633233"/>
                  <a:pt x="2269842" y="2641007"/>
                  <a:pt x="2267136" y="2648782"/>
                </a:cubicBezTo>
                <a:cubicBezTo>
                  <a:pt x="2267136" y="2659149"/>
                  <a:pt x="2264430" y="2669517"/>
                  <a:pt x="2264430" y="2679883"/>
                </a:cubicBezTo>
                <a:cubicBezTo>
                  <a:pt x="2259019" y="2698025"/>
                  <a:pt x="2256313" y="2713576"/>
                  <a:pt x="2256313" y="2716169"/>
                </a:cubicBezTo>
                <a:lnTo>
                  <a:pt x="2253861" y="2728101"/>
                </a:lnTo>
                <a:lnTo>
                  <a:pt x="2254623" y="2717140"/>
                </a:lnTo>
                <a:cubicBezTo>
                  <a:pt x="2254961" y="2713576"/>
                  <a:pt x="2254961" y="2712281"/>
                  <a:pt x="2253610" y="2716169"/>
                </a:cubicBezTo>
                <a:cubicBezTo>
                  <a:pt x="2259019" y="2695434"/>
                  <a:pt x="2264430" y="2651375"/>
                  <a:pt x="2264430" y="2625456"/>
                </a:cubicBezTo>
                <a:cubicBezTo>
                  <a:pt x="2264430" y="2613793"/>
                  <a:pt x="2264430" y="2606018"/>
                  <a:pt x="2263753" y="2607313"/>
                </a:cubicBezTo>
                <a:lnTo>
                  <a:pt x="2261725" y="2622863"/>
                </a:lnTo>
                <a:lnTo>
                  <a:pt x="2261725" y="2599539"/>
                </a:lnTo>
                <a:cubicBezTo>
                  <a:pt x="2264430" y="2589171"/>
                  <a:pt x="2264430" y="2576213"/>
                  <a:pt x="2264430" y="2565845"/>
                </a:cubicBezTo>
                <a:cubicBezTo>
                  <a:pt x="2264430" y="2555480"/>
                  <a:pt x="2264430" y="2545112"/>
                  <a:pt x="2264430" y="2534744"/>
                </a:cubicBezTo>
                <a:cubicBezTo>
                  <a:pt x="2264430" y="2539928"/>
                  <a:pt x="2264430" y="2550296"/>
                  <a:pt x="2267136" y="2563254"/>
                </a:cubicBezTo>
                <a:lnTo>
                  <a:pt x="2267136" y="2534744"/>
                </a:lnTo>
                <a:cubicBezTo>
                  <a:pt x="2264430" y="2485501"/>
                  <a:pt x="2267136" y="2560661"/>
                  <a:pt x="2264430" y="2519195"/>
                </a:cubicBezTo>
                <a:cubicBezTo>
                  <a:pt x="2264430" y="2511419"/>
                  <a:pt x="2264430" y="2503644"/>
                  <a:pt x="2264430" y="2495869"/>
                </a:cubicBezTo>
                <a:cubicBezTo>
                  <a:pt x="2264430" y="2490685"/>
                  <a:pt x="2261725" y="2480318"/>
                  <a:pt x="2261725" y="2477727"/>
                </a:cubicBezTo>
                <a:cubicBezTo>
                  <a:pt x="2261725" y="2469950"/>
                  <a:pt x="2261725" y="2462175"/>
                  <a:pt x="2259019" y="2454401"/>
                </a:cubicBezTo>
                <a:cubicBezTo>
                  <a:pt x="2259019" y="2436258"/>
                  <a:pt x="2253610" y="2418116"/>
                  <a:pt x="2248198" y="2402565"/>
                </a:cubicBezTo>
                <a:cubicBezTo>
                  <a:pt x="2242787" y="2397381"/>
                  <a:pt x="2240081" y="2394790"/>
                  <a:pt x="2237375" y="2392197"/>
                </a:cubicBezTo>
                <a:cubicBezTo>
                  <a:pt x="2234672" y="2389606"/>
                  <a:pt x="2231966" y="2387013"/>
                  <a:pt x="2229260" y="2381832"/>
                </a:cubicBezTo>
                <a:cubicBezTo>
                  <a:pt x="2229260" y="2387013"/>
                  <a:pt x="2226554" y="2389606"/>
                  <a:pt x="2226554" y="2394790"/>
                </a:cubicBezTo>
                <a:cubicBezTo>
                  <a:pt x="2223848" y="2399974"/>
                  <a:pt x="2221143" y="2405156"/>
                  <a:pt x="2221143" y="2407749"/>
                </a:cubicBezTo>
                <a:cubicBezTo>
                  <a:pt x="2221143" y="2410339"/>
                  <a:pt x="2221143" y="2410339"/>
                  <a:pt x="2221143" y="2410339"/>
                </a:cubicBezTo>
                <a:cubicBezTo>
                  <a:pt x="2221143" y="2410339"/>
                  <a:pt x="2221143" y="2410339"/>
                  <a:pt x="2221143" y="2412932"/>
                </a:cubicBezTo>
                <a:cubicBezTo>
                  <a:pt x="2221143" y="2412932"/>
                  <a:pt x="2221143" y="2415523"/>
                  <a:pt x="2221143" y="2418116"/>
                </a:cubicBezTo>
                <a:cubicBezTo>
                  <a:pt x="2215733" y="2425891"/>
                  <a:pt x="2213028" y="2428482"/>
                  <a:pt x="2213028" y="2425891"/>
                </a:cubicBezTo>
                <a:cubicBezTo>
                  <a:pt x="2210322" y="2433665"/>
                  <a:pt x="2210322" y="2436258"/>
                  <a:pt x="2210322" y="2441442"/>
                </a:cubicBezTo>
                <a:cubicBezTo>
                  <a:pt x="2207616" y="2444033"/>
                  <a:pt x="2207616" y="2444033"/>
                  <a:pt x="2204910" y="2449217"/>
                </a:cubicBezTo>
                <a:cubicBezTo>
                  <a:pt x="2204910" y="2451808"/>
                  <a:pt x="2202205" y="2454401"/>
                  <a:pt x="2196795" y="2459585"/>
                </a:cubicBezTo>
                <a:cubicBezTo>
                  <a:pt x="2199501" y="2459585"/>
                  <a:pt x="2202205" y="2456992"/>
                  <a:pt x="2202205" y="2456992"/>
                </a:cubicBezTo>
                <a:cubicBezTo>
                  <a:pt x="2204910" y="2454401"/>
                  <a:pt x="2204910" y="2451808"/>
                  <a:pt x="2207616" y="2449217"/>
                </a:cubicBezTo>
                <a:cubicBezTo>
                  <a:pt x="2210322" y="2444033"/>
                  <a:pt x="2213028" y="2436258"/>
                  <a:pt x="2218439" y="2425891"/>
                </a:cubicBezTo>
                <a:cubicBezTo>
                  <a:pt x="2215733" y="2433665"/>
                  <a:pt x="2218439" y="2431075"/>
                  <a:pt x="2221143" y="2425891"/>
                </a:cubicBezTo>
                <a:lnTo>
                  <a:pt x="2226554" y="2415524"/>
                </a:lnTo>
                <a:lnTo>
                  <a:pt x="2226554" y="2418116"/>
                </a:lnTo>
                <a:cubicBezTo>
                  <a:pt x="2226554" y="2418116"/>
                  <a:pt x="2226554" y="2418116"/>
                  <a:pt x="2226554" y="2420707"/>
                </a:cubicBezTo>
                <a:cubicBezTo>
                  <a:pt x="2223848" y="2423300"/>
                  <a:pt x="2223848" y="2428482"/>
                  <a:pt x="2221143" y="2431075"/>
                </a:cubicBezTo>
                <a:cubicBezTo>
                  <a:pt x="2221143" y="2438849"/>
                  <a:pt x="2218439" y="2444033"/>
                  <a:pt x="2218439" y="2449217"/>
                </a:cubicBezTo>
                <a:cubicBezTo>
                  <a:pt x="2215733" y="2451808"/>
                  <a:pt x="2210322" y="2456992"/>
                  <a:pt x="2207616" y="2462175"/>
                </a:cubicBezTo>
                <a:cubicBezTo>
                  <a:pt x="2207616" y="2464766"/>
                  <a:pt x="2204910" y="2467359"/>
                  <a:pt x="2204910" y="2469950"/>
                </a:cubicBezTo>
                <a:cubicBezTo>
                  <a:pt x="2202205" y="2472543"/>
                  <a:pt x="2202205" y="2472543"/>
                  <a:pt x="2202205" y="2472543"/>
                </a:cubicBezTo>
                <a:cubicBezTo>
                  <a:pt x="2199501" y="2477727"/>
                  <a:pt x="2194090" y="2480318"/>
                  <a:pt x="2191384" y="2485501"/>
                </a:cubicBezTo>
                <a:cubicBezTo>
                  <a:pt x="2183269" y="2495869"/>
                  <a:pt x="2177857" y="2506234"/>
                  <a:pt x="2169740" y="2514011"/>
                </a:cubicBezTo>
                <a:cubicBezTo>
                  <a:pt x="2158919" y="2524377"/>
                  <a:pt x="2150802" y="2534744"/>
                  <a:pt x="2139981" y="2545112"/>
                </a:cubicBezTo>
                <a:cubicBezTo>
                  <a:pt x="2134570" y="2550296"/>
                  <a:pt x="2129160" y="2558070"/>
                  <a:pt x="2123749" y="2563254"/>
                </a:cubicBezTo>
                <a:cubicBezTo>
                  <a:pt x="2118337" y="2568438"/>
                  <a:pt x="2110222" y="2573622"/>
                  <a:pt x="2104811" y="2578806"/>
                </a:cubicBezTo>
                <a:cubicBezTo>
                  <a:pt x="2102105" y="2581397"/>
                  <a:pt x="2096696" y="2586580"/>
                  <a:pt x="2093990" y="2589171"/>
                </a:cubicBezTo>
                <a:cubicBezTo>
                  <a:pt x="2088578" y="2591764"/>
                  <a:pt x="2085873" y="2594355"/>
                  <a:pt x="2080461" y="2596948"/>
                </a:cubicBezTo>
                <a:lnTo>
                  <a:pt x="2066315" y="2607489"/>
                </a:lnTo>
                <a:lnTo>
                  <a:pt x="2065921" y="2607314"/>
                </a:lnTo>
                <a:cubicBezTo>
                  <a:pt x="2062201" y="2609258"/>
                  <a:pt x="2052055" y="2615089"/>
                  <a:pt x="2037176" y="2622865"/>
                </a:cubicBezTo>
                <a:cubicBezTo>
                  <a:pt x="2031764" y="2628049"/>
                  <a:pt x="2020943" y="2630640"/>
                  <a:pt x="2012826" y="2635823"/>
                </a:cubicBezTo>
                <a:cubicBezTo>
                  <a:pt x="2007417" y="2638414"/>
                  <a:pt x="2002005" y="2641007"/>
                  <a:pt x="1996594" y="2643598"/>
                </a:cubicBezTo>
                <a:cubicBezTo>
                  <a:pt x="1991185" y="2646191"/>
                  <a:pt x="1985773" y="2646191"/>
                  <a:pt x="1977656" y="2648782"/>
                </a:cubicBezTo>
                <a:cubicBezTo>
                  <a:pt x="1953308" y="2659149"/>
                  <a:pt x="1923550" y="2664333"/>
                  <a:pt x="1891083" y="2664333"/>
                </a:cubicBezTo>
                <a:cubicBezTo>
                  <a:pt x="1753107" y="2669517"/>
                  <a:pt x="1753107" y="2669517"/>
                  <a:pt x="1753107" y="2669517"/>
                </a:cubicBezTo>
                <a:cubicBezTo>
                  <a:pt x="1823447" y="2550296"/>
                  <a:pt x="1823447" y="2550296"/>
                  <a:pt x="1823447" y="2550296"/>
                </a:cubicBezTo>
                <a:cubicBezTo>
                  <a:pt x="1836974" y="2529561"/>
                  <a:pt x="1850503" y="2503644"/>
                  <a:pt x="1858618" y="2482908"/>
                </a:cubicBezTo>
                <a:cubicBezTo>
                  <a:pt x="1866735" y="2462175"/>
                  <a:pt x="1872144" y="2444033"/>
                  <a:pt x="1874850" y="2433665"/>
                </a:cubicBezTo>
                <a:cubicBezTo>
                  <a:pt x="1880262" y="2428482"/>
                  <a:pt x="1891083" y="2389606"/>
                  <a:pt x="1899200" y="2337770"/>
                </a:cubicBezTo>
                <a:cubicBezTo>
                  <a:pt x="1907315" y="2288527"/>
                  <a:pt x="1910021" y="2228917"/>
                  <a:pt x="1907315" y="2190039"/>
                </a:cubicBezTo>
                <a:cubicBezTo>
                  <a:pt x="1910021" y="2182265"/>
                  <a:pt x="1910021" y="2145980"/>
                  <a:pt x="1904611" y="2104512"/>
                </a:cubicBezTo>
                <a:cubicBezTo>
                  <a:pt x="1899200" y="2063043"/>
                  <a:pt x="1888379" y="2016391"/>
                  <a:pt x="1877556" y="1980107"/>
                </a:cubicBezTo>
                <a:cubicBezTo>
                  <a:pt x="1869441" y="1956781"/>
                  <a:pt x="1877556" y="1987884"/>
                  <a:pt x="1864029" y="1946415"/>
                </a:cubicBezTo>
                <a:cubicBezTo>
                  <a:pt x="1858618" y="1928273"/>
                  <a:pt x="1849826" y="1905595"/>
                  <a:pt x="1837990" y="1880973"/>
                </a:cubicBezTo>
                <a:lnTo>
                  <a:pt x="1823225" y="1855274"/>
                </a:lnTo>
                <a:lnTo>
                  <a:pt x="1820742" y="1850520"/>
                </a:lnTo>
                <a:cubicBezTo>
                  <a:pt x="1818038" y="1845336"/>
                  <a:pt x="1815333" y="1840152"/>
                  <a:pt x="1812627" y="1834969"/>
                </a:cubicBezTo>
                <a:lnTo>
                  <a:pt x="1804713" y="1823056"/>
                </a:lnTo>
                <a:lnTo>
                  <a:pt x="1793689" y="1803868"/>
                </a:lnTo>
                <a:lnTo>
                  <a:pt x="1783360" y="1792325"/>
                </a:lnTo>
                <a:lnTo>
                  <a:pt x="1755812" y="1754625"/>
                </a:lnTo>
                <a:cubicBezTo>
                  <a:pt x="1750401" y="1746848"/>
                  <a:pt x="1744992" y="1739073"/>
                  <a:pt x="1736874" y="1731299"/>
                </a:cubicBezTo>
                <a:cubicBezTo>
                  <a:pt x="1728759" y="1723522"/>
                  <a:pt x="1723348" y="1715747"/>
                  <a:pt x="1715230" y="1707973"/>
                </a:cubicBezTo>
                <a:cubicBezTo>
                  <a:pt x="1707116" y="1700198"/>
                  <a:pt x="1698998" y="1692421"/>
                  <a:pt x="1690883" y="1684647"/>
                </a:cubicBezTo>
                <a:cubicBezTo>
                  <a:pt x="1682766" y="1676872"/>
                  <a:pt x="1674651" y="1666504"/>
                  <a:pt x="1663828" y="1658730"/>
                </a:cubicBezTo>
                <a:lnTo>
                  <a:pt x="1680060" y="1676870"/>
                </a:lnTo>
                <a:lnTo>
                  <a:pt x="1669239" y="1666504"/>
                </a:lnTo>
                <a:cubicBezTo>
                  <a:pt x="1658419" y="1658730"/>
                  <a:pt x="1650301" y="1650953"/>
                  <a:pt x="1639480" y="1643178"/>
                </a:cubicBezTo>
                <a:cubicBezTo>
                  <a:pt x="1634069" y="1640588"/>
                  <a:pt x="1631363" y="1635404"/>
                  <a:pt x="1625954" y="1632811"/>
                </a:cubicBezTo>
                <a:cubicBezTo>
                  <a:pt x="1620542" y="1630220"/>
                  <a:pt x="1615131" y="1625036"/>
                  <a:pt x="1609722" y="1622445"/>
                </a:cubicBezTo>
                <a:cubicBezTo>
                  <a:pt x="1601604" y="1617261"/>
                  <a:pt x="1590784" y="1609485"/>
                  <a:pt x="1579960" y="1601710"/>
                </a:cubicBezTo>
                <a:cubicBezTo>
                  <a:pt x="1571845" y="1596526"/>
                  <a:pt x="1561022" y="1591342"/>
                  <a:pt x="1550202" y="1583568"/>
                </a:cubicBezTo>
                <a:cubicBezTo>
                  <a:pt x="1539381" y="1578384"/>
                  <a:pt x="1531263" y="1573200"/>
                  <a:pt x="1520443" y="1568016"/>
                </a:cubicBezTo>
                <a:cubicBezTo>
                  <a:pt x="1498799" y="1557651"/>
                  <a:pt x="1477155" y="1547283"/>
                  <a:pt x="1452808" y="1536915"/>
                </a:cubicBezTo>
                <a:cubicBezTo>
                  <a:pt x="1441985" y="1534325"/>
                  <a:pt x="1431164" y="1529141"/>
                  <a:pt x="1420341" y="1523957"/>
                </a:cubicBezTo>
                <a:cubicBezTo>
                  <a:pt x="1414931" y="1521366"/>
                  <a:pt x="1412226" y="1521366"/>
                  <a:pt x="1409520" y="1521366"/>
                </a:cubicBezTo>
                <a:lnTo>
                  <a:pt x="1392925" y="1517626"/>
                </a:lnTo>
                <a:lnTo>
                  <a:pt x="1390582" y="1516182"/>
                </a:lnTo>
                <a:lnTo>
                  <a:pt x="1375027" y="1513589"/>
                </a:lnTo>
                <a:lnTo>
                  <a:pt x="1378862" y="1514455"/>
                </a:lnTo>
                <a:lnTo>
                  <a:pt x="1377732" y="1514237"/>
                </a:lnTo>
                <a:cubicBezTo>
                  <a:pt x="1375701" y="1514237"/>
                  <a:pt x="1375701" y="1514887"/>
                  <a:pt x="1379761" y="1516182"/>
                </a:cubicBezTo>
                <a:cubicBezTo>
                  <a:pt x="1374350" y="1516182"/>
                  <a:pt x="1371644" y="1513589"/>
                  <a:pt x="1366235" y="1513589"/>
                </a:cubicBezTo>
                <a:cubicBezTo>
                  <a:pt x="1366235" y="1513589"/>
                  <a:pt x="1366235" y="1513589"/>
                  <a:pt x="1366235" y="1516182"/>
                </a:cubicBezTo>
                <a:cubicBezTo>
                  <a:pt x="1368938" y="1516182"/>
                  <a:pt x="1368938" y="1518773"/>
                  <a:pt x="1371644" y="1521366"/>
                </a:cubicBezTo>
                <a:cubicBezTo>
                  <a:pt x="1371644" y="1523957"/>
                  <a:pt x="1374350" y="1529141"/>
                  <a:pt x="1377055" y="1534325"/>
                </a:cubicBezTo>
                <a:cubicBezTo>
                  <a:pt x="1377055" y="1534325"/>
                  <a:pt x="1371644" y="1523957"/>
                  <a:pt x="1366235" y="1518773"/>
                </a:cubicBezTo>
                <a:cubicBezTo>
                  <a:pt x="1366235" y="1516182"/>
                  <a:pt x="1363529" y="1510999"/>
                  <a:pt x="1360823" y="1513589"/>
                </a:cubicBezTo>
                <a:cubicBezTo>
                  <a:pt x="1360823" y="1510999"/>
                  <a:pt x="1360823" y="1508406"/>
                  <a:pt x="1358117" y="1508406"/>
                </a:cubicBezTo>
                <a:cubicBezTo>
                  <a:pt x="1358117" y="1505815"/>
                  <a:pt x="1358117" y="1505815"/>
                  <a:pt x="1358117" y="1505815"/>
                </a:cubicBezTo>
                <a:cubicBezTo>
                  <a:pt x="1360823" y="1508406"/>
                  <a:pt x="1360823" y="1508406"/>
                  <a:pt x="1360823" y="1508406"/>
                </a:cubicBezTo>
                <a:cubicBezTo>
                  <a:pt x="1363529" y="1508406"/>
                  <a:pt x="1368938" y="1508406"/>
                  <a:pt x="1371644" y="1508406"/>
                </a:cubicBezTo>
                <a:cubicBezTo>
                  <a:pt x="1379761" y="1510999"/>
                  <a:pt x="1385170" y="1510999"/>
                  <a:pt x="1387876" y="1510999"/>
                </a:cubicBezTo>
                <a:cubicBezTo>
                  <a:pt x="1387876" y="1510999"/>
                  <a:pt x="1382467" y="1508406"/>
                  <a:pt x="1377055" y="1508406"/>
                </a:cubicBezTo>
                <a:cubicBezTo>
                  <a:pt x="1371644" y="1505815"/>
                  <a:pt x="1366235" y="1505815"/>
                  <a:pt x="1363529" y="1503224"/>
                </a:cubicBezTo>
                <a:cubicBezTo>
                  <a:pt x="1360823" y="1503224"/>
                  <a:pt x="1368938" y="1503224"/>
                  <a:pt x="1379761" y="1505815"/>
                </a:cubicBezTo>
                <a:cubicBezTo>
                  <a:pt x="1387876" y="1508406"/>
                  <a:pt x="1401405" y="1510999"/>
                  <a:pt x="1404108" y="1513589"/>
                </a:cubicBezTo>
                <a:cubicBezTo>
                  <a:pt x="1404108" y="1513589"/>
                  <a:pt x="1393288" y="1510999"/>
                  <a:pt x="1393288" y="1513589"/>
                </a:cubicBezTo>
                <a:cubicBezTo>
                  <a:pt x="1398699" y="1516182"/>
                  <a:pt x="1406814" y="1518773"/>
                  <a:pt x="1414931" y="1521366"/>
                </a:cubicBezTo>
                <a:cubicBezTo>
                  <a:pt x="1414931" y="1521366"/>
                  <a:pt x="1414931" y="1521366"/>
                  <a:pt x="1417637" y="1521366"/>
                </a:cubicBezTo>
                <a:cubicBezTo>
                  <a:pt x="1420341" y="1521366"/>
                  <a:pt x="1420341" y="1521366"/>
                  <a:pt x="1420341" y="1521366"/>
                </a:cubicBezTo>
                <a:cubicBezTo>
                  <a:pt x="1420341" y="1521366"/>
                  <a:pt x="1420341" y="1521366"/>
                  <a:pt x="1423046" y="1523957"/>
                </a:cubicBezTo>
                <a:cubicBezTo>
                  <a:pt x="1428458" y="1526548"/>
                  <a:pt x="1436575" y="1529141"/>
                  <a:pt x="1444690" y="1531732"/>
                </a:cubicBezTo>
                <a:cubicBezTo>
                  <a:pt x="1458217" y="1539509"/>
                  <a:pt x="1477155" y="1544692"/>
                  <a:pt x="1493387" y="1555058"/>
                </a:cubicBezTo>
                <a:cubicBezTo>
                  <a:pt x="1482567" y="1544692"/>
                  <a:pt x="1455511" y="1534325"/>
                  <a:pt x="1425752" y="1518773"/>
                </a:cubicBezTo>
                <a:cubicBezTo>
                  <a:pt x="1420341" y="1516182"/>
                  <a:pt x="1412226" y="1513589"/>
                  <a:pt x="1406814" y="1510999"/>
                </a:cubicBezTo>
                <a:cubicBezTo>
                  <a:pt x="1401405" y="1508406"/>
                  <a:pt x="1393288" y="1505815"/>
                  <a:pt x="1390582" y="1503224"/>
                </a:cubicBezTo>
                <a:cubicBezTo>
                  <a:pt x="1377055" y="1500631"/>
                  <a:pt x="1368938" y="1498040"/>
                  <a:pt x="1360823" y="1498040"/>
                </a:cubicBezTo>
                <a:cubicBezTo>
                  <a:pt x="1355411" y="1498040"/>
                  <a:pt x="1352706" y="1495447"/>
                  <a:pt x="1347296" y="1495447"/>
                </a:cubicBezTo>
                <a:cubicBezTo>
                  <a:pt x="1344591" y="1495447"/>
                  <a:pt x="1344591" y="1495447"/>
                  <a:pt x="1344591" y="1495447"/>
                </a:cubicBezTo>
                <a:cubicBezTo>
                  <a:pt x="1344591" y="1498040"/>
                  <a:pt x="1347296" y="1498040"/>
                  <a:pt x="1347296" y="1500631"/>
                </a:cubicBezTo>
                <a:cubicBezTo>
                  <a:pt x="1350002" y="1500631"/>
                  <a:pt x="1350002" y="1503224"/>
                  <a:pt x="1352706" y="1508406"/>
                </a:cubicBezTo>
                <a:cubicBezTo>
                  <a:pt x="1352706" y="1508406"/>
                  <a:pt x="1355411" y="1510999"/>
                  <a:pt x="1355411" y="1516182"/>
                </a:cubicBezTo>
                <a:cubicBezTo>
                  <a:pt x="1360823" y="1523957"/>
                  <a:pt x="1368938" y="1529141"/>
                  <a:pt x="1374350" y="1542099"/>
                </a:cubicBezTo>
                <a:cubicBezTo>
                  <a:pt x="1371644" y="1547283"/>
                  <a:pt x="1368938" y="1534325"/>
                  <a:pt x="1366235" y="1534325"/>
                </a:cubicBezTo>
                <a:cubicBezTo>
                  <a:pt x="1366235" y="1536915"/>
                  <a:pt x="1368938" y="1542099"/>
                  <a:pt x="1368938" y="1547283"/>
                </a:cubicBezTo>
                <a:lnTo>
                  <a:pt x="1370742" y="1549010"/>
                </a:lnTo>
                <a:lnTo>
                  <a:pt x="1371644" y="1552467"/>
                </a:lnTo>
                <a:cubicBezTo>
                  <a:pt x="1371644" y="1555058"/>
                  <a:pt x="1371644" y="1557651"/>
                  <a:pt x="1371644" y="1560242"/>
                </a:cubicBezTo>
                <a:cubicBezTo>
                  <a:pt x="1374350" y="1562835"/>
                  <a:pt x="1374350" y="1562835"/>
                  <a:pt x="1374350" y="1562835"/>
                </a:cubicBezTo>
                <a:cubicBezTo>
                  <a:pt x="1374350" y="1565425"/>
                  <a:pt x="1374350" y="1565425"/>
                  <a:pt x="1374350" y="1565425"/>
                </a:cubicBezTo>
                <a:cubicBezTo>
                  <a:pt x="1374350" y="1568016"/>
                  <a:pt x="1374350" y="1568016"/>
                  <a:pt x="1374350" y="1568016"/>
                </a:cubicBezTo>
                <a:cubicBezTo>
                  <a:pt x="1374350" y="1573200"/>
                  <a:pt x="1377055" y="1575793"/>
                  <a:pt x="1377055" y="1580977"/>
                </a:cubicBezTo>
                <a:cubicBezTo>
                  <a:pt x="1385170" y="1619852"/>
                  <a:pt x="1387876" y="1658730"/>
                  <a:pt x="1387876" y="1695014"/>
                </a:cubicBezTo>
                <a:cubicBezTo>
                  <a:pt x="1390582" y="1674279"/>
                  <a:pt x="1390582" y="1650953"/>
                  <a:pt x="1385170" y="1619852"/>
                </a:cubicBezTo>
                <a:cubicBezTo>
                  <a:pt x="1385170" y="1612078"/>
                  <a:pt x="1382467" y="1604301"/>
                  <a:pt x="1382467" y="1593935"/>
                </a:cubicBezTo>
                <a:cubicBezTo>
                  <a:pt x="1379761" y="1586158"/>
                  <a:pt x="1379761" y="1578384"/>
                  <a:pt x="1377055" y="1568016"/>
                </a:cubicBezTo>
                <a:cubicBezTo>
                  <a:pt x="1377055" y="1565425"/>
                  <a:pt x="1377055" y="1565425"/>
                  <a:pt x="1377055" y="1565425"/>
                </a:cubicBezTo>
                <a:cubicBezTo>
                  <a:pt x="1374350" y="1562835"/>
                  <a:pt x="1374350" y="1562835"/>
                  <a:pt x="1374350" y="1562835"/>
                </a:cubicBezTo>
                <a:cubicBezTo>
                  <a:pt x="1374350" y="1560242"/>
                  <a:pt x="1374350" y="1560242"/>
                  <a:pt x="1374350" y="1560242"/>
                </a:cubicBezTo>
                <a:cubicBezTo>
                  <a:pt x="1374350" y="1557651"/>
                  <a:pt x="1374350" y="1555058"/>
                  <a:pt x="1371644" y="1552467"/>
                </a:cubicBezTo>
                <a:cubicBezTo>
                  <a:pt x="1371644" y="1552467"/>
                  <a:pt x="1371644" y="1552467"/>
                  <a:pt x="1371644" y="1549874"/>
                </a:cubicBezTo>
                <a:lnTo>
                  <a:pt x="1370742" y="1549010"/>
                </a:lnTo>
                <a:lnTo>
                  <a:pt x="1368938" y="1542099"/>
                </a:lnTo>
                <a:cubicBezTo>
                  <a:pt x="1371644" y="1544692"/>
                  <a:pt x="1371644" y="1547283"/>
                  <a:pt x="1374350" y="1552467"/>
                </a:cubicBezTo>
                <a:cubicBezTo>
                  <a:pt x="1374350" y="1555058"/>
                  <a:pt x="1377055" y="1560242"/>
                  <a:pt x="1377055" y="1562835"/>
                </a:cubicBezTo>
                <a:cubicBezTo>
                  <a:pt x="1379761" y="1580977"/>
                  <a:pt x="1382467" y="1593935"/>
                  <a:pt x="1385170" y="1606894"/>
                </a:cubicBezTo>
                <a:cubicBezTo>
                  <a:pt x="1390582" y="1632811"/>
                  <a:pt x="1393288" y="1656137"/>
                  <a:pt x="1395993" y="1695014"/>
                </a:cubicBezTo>
                <a:cubicBezTo>
                  <a:pt x="1398699" y="1682056"/>
                  <a:pt x="1393288" y="1650953"/>
                  <a:pt x="1390582" y="1609485"/>
                </a:cubicBezTo>
                <a:cubicBezTo>
                  <a:pt x="1390582" y="1604301"/>
                  <a:pt x="1390582" y="1609485"/>
                  <a:pt x="1393288" y="1619852"/>
                </a:cubicBezTo>
                <a:cubicBezTo>
                  <a:pt x="1393288" y="1627627"/>
                  <a:pt x="1395993" y="1643178"/>
                  <a:pt x="1395993" y="1653546"/>
                </a:cubicBezTo>
                <a:cubicBezTo>
                  <a:pt x="1398699" y="1666504"/>
                  <a:pt x="1398699" y="1674279"/>
                  <a:pt x="1398699" y="1671688"/>
                </a:cubicBezTo>
                <a:cubicBezTo>
                  <a:pt x="1398699" y="1671688"/>
                  <a:pt x="1398699" y="1658730"/>
                  <a:pt x="1395993" y="1630220"/>
                </a:cubicBezTo>
                <a:cubicBezTo>
                  <a:pt x="1398699" y="1641883"/>
                  <a:pt x="1400051" y="1661321"/>
                  <a:pt x="1400051" y="1686915"/>
                </a:cubicBezTo>
                <a:lnTo>
                  <a:pt x="1398699" y="1718129"/>
                </a:lnTo>
                <a:lnTo>
                  <a:pt x="1398699" y="1695014"/>
                </a:lnTo>
                <a:cubicBezTo>
                  <a:pt x="1398699" y="1687238"/>
                  <a:pt x="1398699" y="1676872"/>
                  <a:pt x="1398699" y="1674279"/>
                </a:cubicBezTo>
                <a:cubicBezTo>
                  <a:pt x="1401405" y="1728706"/>
                  <a:pt x="1393288" y="1775358"/>
                  <a:pt x="1387876" y="1811642"/>
                </a:cubicBezTo>
                <a:cubicBezTo>
                  <a:pt x="1379761" y="1850520"/>
                  <a:pt x="1371644" y="1879028"/>
                  <a:pt x="1368938" y="1902354"/>
                </a:cubicBezTo>
                <a:cubicBezTo>
                  <a:pt x="1355411" y="1954190"/>
                  <a:pt x="1371644" y="1868662"/>
                  <a:pt x="1371644" y="1860885"/>
                </a:cubicBezTo>
                <a:cubicBezTo>
                  <a:pt x="1350002" y="1946415"/>
                  <a:pt x="1325653" y="2024168"/>
                  <a:pt x="1301303" y="2101921"/>
                </a:cubicBezTo>
                <a:cubicBezTo>
                  <a:pt x="1274250" y="2182265"/>
                  <a:pt x="1247194" y="2265201"/>
                  <a:pt x="1220141" y="2363689"/>
                </a:cubicBezTo>
                <a:cubicBezTo>
                  <a:pt x="1241785" y="2293711"/>
                  <a:pt x="1230962" y="2332586"/>
                  <a:pt x="1228256" y="2348138"/>
                </a:cubicBezTo>
                <a:cubicBezTo>
                  <a:pt x="1220141" y="2384422"/>
                  <a:pt x="1214730" y="2394790"/>
                  <a:pt x="1212024" y="2405156"/>
                </a:cubicBezTo>
                <a:cubicBezTo>
                  <a:pt x="1209321" y="2415523"/>
                  <a:pt x="1206615" y="2423300"/>
                  <a:pt x="1201203" y="2454401"/>
                </a:cubicBezTo>
                <a:cubicBezTo>
                  <a:pt x="1203909" y="2449217"/>
                  <a:pt x="1193088" y="2488092"/>
                  <a:pt x="1184971" y="2542519"/>
                </a:cubicBezTo>
                <a:cubicBezTo>
                  <a:pt x="1182265" y="2568438"/>
                  <a:pt x="1179559" y="2596948"/>
                  <a:pt x="1179559" y="2625456"/>
                </a:cubicBezTo>
                <a:cubicBezTo>
                  <a:pt x="1176854" y="2653966"/>
                  <a:pt x="1179559" y="2679883"/>
                  <a:pt x="1182265" y="2703209"/>
                </a:cubicBezTo>
                <a:cubicBezTo>
                  <a:pt x="1182265" y="2731719"/>
                  <a:pt x="1184971" y="2765412"/>
                  <a:pt x="1193088" y="2801697"/>
                </a:cubicBezTo>
                <a:cubicBezTo>
                  <a:pt x="1201203" y="2835388"/>
                  <a:pt x="1214730" y="2871675"/>
                  <a:pt x="1228256" y="2905367"/>
                </a:cubicBezTo>
                <a:cubicBezTo>
                  <a:pt x="1230962" y="2902776"/>
                  <a:pt x="1225553" y="2894999"/>
                  <a:pt x="1220141" y="2876857"/>
                </a:cubicBezTo>
                <a:cubicBezTo>
                  <a:pt x="1214730" y="2861307"/>
                  <a:pt x="1206615" y="2835388"/>
                  <a:pt x="1198497" y="2804288"/>
                </a:cubicBezTo>
                <a:cubicBezTo>
                  <a:pt x="1203909" y="2817246"/>
                  <a:pt x="1212024" y="2858714"/>
                  <a:pt x="1241785" y="2918325"/>
                </a:cubicBezTo>
                <a:cubicBezTo>
                  <a:pt x="1236374" y="2902776"/>
                  <a:pt x="1225553" y="2874266"/>
                  <a:pt x="1217436" y="2853531"/>
                </a:cubicBezTo>
                <a:cubicBezTo>
                  <a:pt x="1220141" y="2856124"/>
                  <a:pt x="1220141" y="2861307"/>
                  <a:pt x="1222847" y="2863898"/>
                </a:cubicBezTo>
                <a:cubicBezTo>
                  <a:pt x="1225553" y="2869082"/>
                  <a:pt x="1225553" y="2874266"/>
                  <a:pt x="1228256" y="2879450"/>
                </a:cubicBezTo>
                <a:cubicBezTo>
                  <a:pt x="1233668" y="2889817"/>
                  <a:pt x="1239079" y="2902776"/>
                  <a:pt x="1244491" y="2915734"/>
                </a:cubicBezTo>
                <a:cubicBezTo>
                  <a:pt x="1255312" y="2939060"/>
                  <a:pt x="1271544" y="2967570"/>
                  <a:pt x="1287776" y="2993487"/>
                </a:cubicBezTo>
                <a:cubicBezTo>
                  <a:pt x="1282365" y="2985712"/>
                  <a:pt x="1279661" y="2980529"/>
                  <a:pt x="1276956" y="2975345"/>
                </a:cubicBezTo>
                <a:cubicBezTo>
                  <a:pt x="1271544" y="2970161"/>
                  <a:pt x="1268838" y="2964977"/>
                  <a:pt x="1268838" y="2962386"/>
                </a:cubicBezTo>
                <a:cubicBezTo>
                  <a:pt x="1263427" y="2957203"/>
                  <a:pt x="1260723" y="2954609"/>
                  <a:pt x="1260723" y="2954609"/>
                </a:cubicBezTo>
                <a:cubicBezTo>
                  <a:pt x="1260723" y="2954609"/>
                  <a:pt x="1266133" y="2967570"/>
                  <a:pt x="1274250" y="2980529"/>
                </a:cubicBezTo>
                <a:lnTo>
                  <a:pt x="1258018" y="2958068"/>
                </a:lnTo>
                <a:lnTo>
                  <a:pt x="1236712" y="2925561"/>
                </a:lnTo>
                <a:lnTo>
                  <a:pt x="1232855" y="2918581"/>
                </a:lnTo>
                <a:lnTo>
                  <a:pt x="1232654" y="2918002"/>
                </a:lnTo>
                <a:cubicBezTo>
                  <a:pt x="1231639" y="2915734"/>
                  <a:pt x="1229610" y="2911846"/>
                  <a:pt x="1225553" y="2905367"/>
                </a:cubicBezTo>
                <a:lnTo>
                  <a:pt x="1232855" y="2918581"/>
                </a:lnTo>
                <a:lnTo>
                  <a:pt x="1233668" y="2920918"/>
                </a:lnTo>
                <a:lnTo>
                  <a:pt x="1236712" y="2925561"/>
                </a:lnTo>
                <a:lnTo>
                  <a:pt x="1240770" y="2932904"/>
                </a:lnTo>
                <a:cubicBezTo>
                  <a:pt x="1244491" y="2939060"/>
                  <a:pt x="1247194" y="2942946"/>
                  <a:pt x="1249900" y="2946835"/>
                </a:cubicBezTo>
                <a:lnTo>
                  <a:pt x="1258018" y="2958068"/>
                </a:lnTo>
                <a:lnTo>
                  <a:pt x="1306714" y="3032362"/>
                </a:lnTo>
                <a:cubicBezTo>
                  <a:pt x="1336473" y="3071240"/>
                  <a:pt x="1371644" y="3112708"/>
                  <a:pt x="1425752" y="3161951"/>
                </a:cubicBezTo>
                <a:lnTo>
                  <a:pt x="1420026" y="3157379"/>
                </a:lnTo>
                <a:lnTo>
                  <a:pt x="1409520" y="3146400"/>
                </a:lnTo>
                <a:cubicBezTo>
                  <a:pt x="1398699" y="3138625"/>
                  <a:pt x="1390582" y="3130851"/>
                  <a:pt x="1385170" y="3123076"/>
                </a:cubicBezTo>
                <a:cubicBezTo>
                  <a:pt x="1395993" y="3133441"/>
                  <a:pt x="1404108" y="3143809"/>
                  <a:pt x="1409520" y="3148993"/>
                </a:cubicBezTo>
                <a:lnTo>
                  <a:pt x="1420026" y="3157379"/>
                </a:lnTo>
                <a:lnTo>
                  <a:pt x="1439279" y="3177503"/>
                </a:lnTo>
                <a:cubicBezTo>
                  <a:pt x="1566434" y="3294131"/>
                  <a:pt x="1566434" y="3294131"/>
                  <a:pt x="1566434" y="3294131"/>
                </a:cubicBezTo>
                <a:cubicBezTo>
                  <a:pt x="1393288" y="3288947"/>
                  <a:pt x="1393288" y="3288947"/>
                  <a:pt x="1393288" y="3288947"/>
                </a:cubicBezTo>
                <a:cubicBezTo>
                  <a:pt x="1344591" y="3288947"/>
                  <a:pt x="1290482" y="3281172"/>
                  <a:pt x="1239079" y="3263030"/>
                </a:cubicBezTo>
                <a:cubicBezTo>
                  <a:pt x="1184971" y="3244888"/>
                  <a:pt x="1133568" y="3218971"/>
                  <a:pt x="1090280" y="3190461"/>
                </a:cubicBezTo>
                <a:cubicBezTo>
                  <a:pt x="1044289" y="3159360"/>
                  <a:pt x="1006413" y="3128258"/>
                  <a:pt x="973948" y="3099750"/>
                </a:cubicBezTo>
                <a:cubicBezTo>
                  <a:pt x="968537" y="3091973"/>
                  <a:pt x="963128" y="3086789"/>
                  <a:pt x="957716" y="3081608"/>
                </a:cubicBezTo>
                <a:cubicBezTo>
                  <a:pt x="952305" y="3079015"/>
                  <a:pt x="949601" y="3076424"/>
                  <a:pt x="946895" y="3073831"/>
                </a:cubicBezTo>
                <a:cubicBezTo>
                  <a:pt x="938778" y="3060872"/>
                  <a:pt x="944190" y="3066056"/>
                  <a:pt x="944190" y="3066056"/>
                </a:cubicBezTo>
                <a:cubicBezTo>
                  <a:pt x="941484" y="3060872"/>
                  <a:pt x="936072" y="3055688"/>
                  <a:pt x="933367" y="3050505"/>
                </a:cubicBezTo>
                <a:lnTo>
                  <a:pt x="927957" y="3043594"/>
                </a:lnTo>
                <a:lnTo>
                  <a:pt x="927957" y="3042730"/>
                </a:lnTo>
                <a:lnTo>
                  <a:pt x="927280" y="3042730"/>
                </a:lnTo>
                <a:lnTo>
                  <a:pt x="925252" y="3040139"/>
                </a:lnTo>
                <a:lnTo>
                  <a:pt x="926875" y="3042730"/>
                </a:lnTo>
                <a:lnTo>
                  <a:pt x="925252" y="3042730"/>
                </a:lnTo>
                <a:cubicBezTo>
                  <a:pt x="925252" y="3045323"/>
                  <a:pt x="925252" y="3045323"/>
                  <a:pt x="925252" y="3047914"/>
                </a:cubicBezTo>
                <a:cubicBezTo>
                  <a:pt x="922546" y="3055688"/>
                  <a:pt x="919840" y="3066056"/>
                  <a:pt x="914431" y="3081608"/>
                </a:cubicBezTo>
                <a:lnTo>
                  <a:pt x="914431" y="3079015"/>
                </a:lnTo>
                <a:cubicBezTo>
                  <a:pt x="917134" y="3071240"/>
                  <a:pt x="919840" y="3060872"/>
                  <a:pt x="919840" y="3058282"/>
                </a:cubicBezTo>
                <a:cubicBezTo>
                  <a:pt x="917134" y="3060872"/>
                  <a:pt x="914431" y="3071240"/>
                  <a:pt x="911725" y="3084198"/>
                </a:cubicBezTo>
                <a:cubicBezTo>
                  <a:pt x="909019" y="3091973"/>
                  <a:pt x="909019" y="3097157"/>
                  <a:pt x="909019" y="3104934"/>
                </a:cubicBezTo>
                <a:cubicBezTo>
                  <a:pt x="909019" y="3107524"/>
                  <a:pt x="909019" y="3110115"/>
                  <a:pt x="909019" y="3115299"/>
                </a:cubicBezTo>
                <a:cubicBezTo>
                  <a:pt x="906313" y="3123076"/>
                  <a:pt x="906313" y="3130851"/>
                  <a:pt x="906313" y="3138625"/>
                </a:cubicBezTo>
                <a:cubicBezTo>
                  <a:pt x="911725" y="3239704"/>
                  <a:pt x="936072" y="3348558"/>
                  <a:pt x="987475" y="3452230"/>
                </a:cubicBezTo>
                <a:cubicBezTo>
                  <a:pt x="998298" y="3478147"/>
                  <a:pt x="1011825" y="3504063"/>
                  <a:pt x="1028057" y="3529983"/>
                </a:cubicBezTo>
                <a:cubicBezTo>
                  <a:pt x="1033469" y="3542941"/>
                  <a:pt x="1041584" y="3555899"/>
                  <a:pt x="1049701" y="3568858"/>
                </a:cubicBezTo>
                <a:cubicBezTo>
                  <a:pt x="1055110" y="3576633"/>
                  <a:pt x="1055110" y="3576633"/>
                  <a:pt x="1055110" y="3576633"/>
                </a:cubicBezTo>
                <a:cubicBezTo>
                  <a:pt x="1057816" y="3581816"/>
                  <a:pt x="1057816" y="3581816"/>
                  <a:pt x="1057816" y="3581816"/>
                </a:cubicBezTo>
                <a:cubicBezTo>
                  <a:pt x="1060522" y="3584409"/>
                  <a:pt x="1060522" y="3584409"/>
                  <a:pt x="1060522" y="3584409"/>
                </a:cubicBezTo>
                <a:cubicBezTo>
                  <a:pt x="1063227" y="3589593"/>
                  <a:pt x="1063227" y="3589593"/>
                  <a:pt x="1063227" y="3589593"/>
                </a:cubicBezTo>
                <a:cubicBezTo>
                  <a:pt x="1084871" y="3618101"/>
                  <a:pt x="1084871" y="3618101"/>
                  <a:pt x="1084871" y="3618101"/>
                </a:cubicBezTo>
                <a:cubicBezTo>
                  <a:pt x="1090280" y="3628469"/>
                  <a:pt x="1098398" y="3638836"/>
                  <a:pt x="1109219" y="3651795"/>
                </a:cubicBezTo>
                <a:cubicBezTo>
                  <a:pt x="1120042" y="3667346"/>
                  <a:pt x="1120042" y="3667346"/>
                  <a:pt x="1120042" y="3667346"/>
                </a:cubicBezTo>
                <a:cubicBezTo>
                  <a:pt x="1128157" y="3675121"/>
                  <a:pt x="1128157" y="3675121"/>
                  <a:pt x="1128157" y="3675121"/>
                </a:cubicBezTo>
                <a:cubicBezTo>
                  <a:pt x="1133568" y="3682895"/>
                  <a:pt x="1133568" y="3682895"/>
                  <a:pt x="1133568" y="3682895"/>
                </a:cubicBezTo>
                <a:cubicBezTo>
                  <a:pt x="1166033" y="3716589"/>
                  <a:pt x="1166033" y="3716589"/>
                  <a:pt x="1166033" y="3716589"/>
                </a:cubicBezTo>
                <a:cubicBezTo>
                  <a:pt x="1166033" y="3719180"/>
                  <a:pt x="1166033" y="3719180"/>
                  <a:pt x="1168739" y="3721773"/>
                </a:cubicBezTo>
                <a:cubicBezTo>
                  <a:pt x="1174150" y="3726957"/>
                  <a:pt x="1174150" y="3726957"/>
                  <a:pt x="1174150" y="3726957"/>
                </a:cubicBezTo>
                <a:cubicBezTo>
                  <a:pt x="1184971" y="3734731"/>
                  <a:pt x="1184971" y="3734731"/>
                  <a:pt x="1184971" y="3734731"/>
                </a:cubicBezTo>
                <a:cubicBezTo>
                  <a:pt x="1203909" y="3752874"/>
                  <a:pt x="1203909" y="3752874"/>
                  <a:pt x="1203909" y="3752874"/>
                </a:cubicBezTo>
                <a:cubicBezTo>
                  <a:pt x="1214730" y="3763241"/>
                  <a:pt x="1214730" y="3763241"/>
                  <a:pt x="1214730" y="3763241"/>
                </a:cubicBezTo>
                <a:cubicBezTo>
                  <a:pt x="1220141" y="3768425"/>
                  <a:pt x="1220141" y="3768425"/>
                  <a:pt x="1220141" y="3768425"/>
                </a:cubicBezTo>
                <a:cubicBezTo>
                  <a:pt x="1220141" y="3768425"/>
                  <a:pt x="1222847" y="3771016"/>
                  <a:pt x="1225553" y="3773607"/>
                </a:cubicBezTo>
                <a:cubicBezTo>
                  <a:pt x="1252606" y="3794342"/>
                  <a:pt x="1252606" y="3794342"/>
                  <a:pt x="1252606" y="3794342"/>
                </a:cubicBezTo>
                <a:cubicBezTo>
                  <a:pt x="1274250" y="3809891"/>
                  <a:pt x="1295894" y="3828033"/>
                  <a:pt x="1314832" y="3843585"/>
                </a:cubicBezTo>
                <a:cubicBezTo>
                  <a:pt x="1363529" y="3879869"/>
                  <a:pt x="1412226" y="3918747"/>
                  <a:pt x="1460923" y="3955032"/>
                </a:cubicBezTo>
                <a:cubicBezTo>
                  <a:pt x="1452808" y="3955032"/>
                  <a:pt x="1452808" y="3955032"/>
                  <a:pt x="1452808" y="3955032"/>
                </a:cubicBezTo>
                <a:cubicBezTo>
                  <a:pt x="1447396" y="3955032"/>
                  <a:pt x="1447396" y="3955032"/>
                  <a:pt x="1447396" y="3955032"/>
                </a:cubicBezTo>
                <a:cubicBezTo>
                  <a:pt x="1433870" y="3955032"/>
                  <a:pt x="1433870" y="3955032"/>
                  <a:pt x="1433870" y="3955032"/>
                </a:cubicBezTo>
                <a:cubicBezTo>
                  <a:pt x="1420341" y="3955032"/>
                  <a:pt x="1420341" y="3955032"/>
                  <a:pt x="1420341" y="3955032"/>
                </a:cubicBezTo>
                <a:cubicBezTo>
                  <a:pt x="1414931" y="3955032"/>
                  <a:pt x="1414931" y="3955032"/>
                  <a:pt x="1414931" y="3955032"/>
                </a:cubicBezTo>
                <a:cubicBezTo>
                  <a:pt x="1409520" y="3955032"/>
                  <a:pt x="1409520" y="3955032"/>
                  <a:pt x="1409520" y="3955032"/>
                </a:cubicBezTo>
                <a:cubicBezTo>
                  <a:pt x="1395993" y="3955032"/>
                  <a:pt x="1395993" y="3955032"/>
                  <a:pt x="1395993" y="3955032"/>
                </a:cubicBezTo>
                <a:cubicBezTo>
                  <a:pt x="1390582" y="3955032"/>
                  <a:pt x="1390582" y="3955032"/>
                  <a:pt x="1390582" y="3955032"/>
                </a:cubicBezTo>
                <a:cubicBezTo>
                  <a:pt x="1385170" y="3955032"/>
                  <a:pt x="1385170" y="3955032"/>
                  <a:pt x="1385170" y="3955032"/>
                </a:cubicBezTo>
                <a:cubicBezTo>
                  <a:pt x="1382467" y="3957622"/>
                  <a:pt x="1382467" y="3957622"/>
                  <a:pt x="1379761" y="3957622"/>
                </a:cubicBezTo>
                <a:cubicBezTo>
                  <a:pt x="1377055" y="3957622"/>
                  <a:pt x="1374350" y="3960215"/>
                  <a:pt x="1374350" y="3960215"/>
                </a:cubicBezTo>
                <a:cubicBezTo>
                  <a:pt x="1374350" y="3962806"/>
                  <a:pt x="1374350" y="3962806"/>
                  <a:pt x="1374350" y="3962806"/>
                </a:cubicBezTo>
                <a:lnTo>
                  <a:pt x="1368938" y="3962806"/>
                </a:lnTo>
                <a:cubicBezTo>
                  <a:pt x="1360823" y="3960215"/>
                  <a:pt x="1352706" y="3960215"/>
                  <a:pt x="1344591" y="3957622"/>
                </a:cubicBezTo>
                <a:cubicBezTo>
                  <a:pt x="1325653" y="3955032"/>
                  <a:pt x="1309420" y="3952438"/>
                  <a:pt x="1290482" y="3949848"/>
                </a:cubicBezTo>
                <a:cubicBezTo>
                  <a:pt x="1282365" y="3949848"/>
                  <a:pt x="1274250" y="3947255"/>
                  <a:pt x="1266133" y="3947255"/>
                </a:cubicBezTo>
                <a:cubicBezTo>
                  <a:pt x="1258018" y="3947255"/>
                  <a:pt x="1249900" y="3944664"/>
                  <a:pt x="1241785" y="3944664"/>
                </a:cubicBezTo>
                <a:cubicBezTo>
                  <a:pt x="1209321" y="3939480"/>
                  <a:pt x="1179559" y="3934296"/>
                  <a:pt x="1147095" y="3929112"/>
                </a:cubicBezTo>
                <a:cubicBezTo>
                  <a:pt x="1141683" y="3931705"/>
                  <a:pt x="1255312" y="3947255"/>
                  <a:pt x="1233668" y="3947255"/>
                </a:cubicBezTo>
                <a:cubicBezTo>
                  <a:pt x="1266133" y="3949848"/>
                  <a:pt x="1293188" y="3955032"/>
                  <a:pt x="1317535" y="3957622"/>
                </a:cubicBezTo>
                <a:cubicBezTo>
                  <a:pt x="1331064" y="3960215"/>
                  <a:pt x="1344591" y="3960215"/>
                  <a:pt x="1358117" y="3962806"/>
                </a:cubicBezTo>
                <a:cubicBezTo>
                  <a:pt x="1363529" y="3962806"/>
                  <a:pt x="1368938" y="3965397"/>
                  <a:pt x="1377055" y="3965397"/>
                </a:cubicBezTo>
                <a:cubicBezTo>
                  <a:pt x="1379761" y="3965397"/>
                  <a:pt x="1379761" y="3965397"/>
                  <a:pt x="1379761" y="3965397"/>
                </a:cubicBezTo>
                <a:cubicBezTo>
                  <a:pt x="1382467" y="3962806"/>
                  <a:pt x="1387876" y="3960215"/>
                  <a:pt x="1398699" y="3960215"/>
                </a:cubicBezTo>
                <a:cubicBezTo>
                  <a:pt x="1401405" y="3960215"/>
                  <a:pt x="1401405" y="3960215"/>
                  <a:pt x="1401405" y="3960215"/>
                </a:cubicBezTo>
                <a:cubicBezTo>
                  <a:pt x="1404108" y="3960215"/>
                  <a:pt x="1404108" y="3960215"/>
                  <a:pt x="1404108" y="3960215"/>
                </a:cubicBezTo>
                <a:cubicBezTo>
                  <a:pt x="1406814" y="3960215"/>
                  <a:pt x="1409520" y="3960215"/>
                  <a:pt x="1412226" y="3960215"/>
                </a:cubicBezTo>
                <a:cubicBezTo>
                  <a:pt x="1414931" y="3960215"/>
                  <a:pt x="1420341" y="3960215"/>
                  <a:pt x="1425752" y="3960215"/>
                </a:cubicBezTo>
                <a:cubicBezTo>
                  <a:pt x="1433870" y="3960215"/>
                  <a:pt x="1439279" y="3960215"/>
                  <a:pt x="1447396" y="3960215"/>
                </a:cubicBezTo>
                <a:cubicBezTo>
                  <a:pt x="1452808" y="3960215"/>
                  <a:pt x="1458217" y="3960215"/>
                  <a:pt x="1460923" y="3960215"/>
                </a:cubicBezTo>
                <a:cubicBezTo>
                  <a:pt x="1466334" y="3962806"/>
                  <a:pt x="1466334" y="3962806"/>
                  <a:pt x="1466334" y="3962806"/>
                </a:cubicBezTo>
                <a:cubicBezTo>
                  <a:pt x="1471746" y="3962806"/>
                  <a:pt x="1474449" y="3962806"/>
                  <a:pt x="1477155" y="3962806"/>
                </a:cubicBezTo>
                <a:cubicBezTo>
                  <a:pt x="1463628" y="3952438"/>
                  <a:pt x="1444690" y="3936889"/>
                  <a:pt x="1425752" y="3923931"/>
                </a:cubicBezTo>
                <a:cubicBezTo>
                  <a:pt x="1428458" y="3926522"/>
                  <a:pt x="1452808" y="3942073"/>
                  <a:pt x="1482567" y="3965397"/>
                </a:cubicBezTo>
                <a:cubicBezTo>
                  <a:pt x="1479861" y="3965397"/>
                  <a:pt x="1477155" y="3965397"/>
                  <a:pt x="1474449" y="3965397"/>
                </a:cubicBezTo>
                <a:cubicBezTo>
                  <a:pt x="1471746" y="3965397"/>
                  <a:pt x="1469040" y="3965397"/>
                  <a:pt x="1469040" y="3965397"/>
                </a:cubicBezTo>
                <a:cubicBezTo>
                  <a:pt x="1463628" y="3962806"/>
                  <a:pt x="1460923" y="3962806"/>
                  <a:pt x="1455511" y="3962806"/>
                </a:cubicBezTo>
                <a:cubicBezTo>
                  <a:pt x="1447396" y="3962806"/>
                  <a:pt x="1439279" y="3962806"/>
                  <a:pt x="1433870" y="3962806"/>
                </a:cubicBezTo>
                <a:cubicBezTo>
                  <a:pt x="1423046" y="3962806"/>
                  <a:pt x="1420341" y="3965397"/>
                  <a:pt x="1423046" y="3965397"/>
                </a:cubicBezTo>
                <a:cubicBezTo>
                  <a:pt x="1439279" y="3967990"/>
                  <a:pt x="1463628" y="3967990"/>
                  <a:pt x="1493387" y="3970581"/>
                </a:cubicBezTo>
                <a:cubicBezTo>
                  <a:pt x="1436575" y="3929112"/>
                  <a:pt x="1374350" y="3879869"/>
                  <a:pt x="1309420" y="3830626"/>
                </a:cubicBezTo>
                <a:cubicBezTo>
                  <a:pt x="1295894" y="3820259"/>
                  <a:pt x="1282365" y="3809891"/>
                  <a:pt x="1268838" y="3799526"/>
                </a:cubicBezTo>
                <a:cubicBezTo>
                  <a:pt x="1263427" y="3796933"/>
                  <a:pt x="1258018" y="3791749"/>
                  <a:pt x="1249900" y="3786567"/>
                </a:cubicBezTo>
                <a:cubicBezTo>
                  <a:pt x="1241785" y="3778790"/>
                  <a:pt x="1241785" y="3778790"/>
                  <a:pt x="1241785" y="3778790"/>
                </a:cubicBezTo>
                <a:cubicBezTo>
                  <a:pt x="1236374" y="3776200"/>
                  <a:pt x="1236374" y="3776200"/>
                  <a:pt x="1236374" y="3776200"/>
                </a:cubicBezTo>
                <a:cubicBezTo>
                  <a:pt x="1236374" y="3773607"/>
                  <a:pt x="1233668" y="3773607"/>
                  <a:pt x="1233668" y="3771016"/>
                </a:cubicBezTo>
                <a:cubicBezTo>
                  <a:pt x="1217436" y="3755464"/>
                  <a:pt x="1201203" y="3739915"/>
                  <a:pt x="1184971" y="3726957"/>
                </a:cubicBezTo>
                <a:cubicBezTo>
                  <a:pt x="1198497" y="3739915"/>
                  <a:pt x="1214730" y="3752874"/>
                  <a:pt x="1230962" y="3765832"/>
                </a:cubicBezTo>
                <a:cubicBezTo>
                  <a:pt x="1233668" y="3768425"/>
                  <a:pt x="1239079" y="3773607"/>
                  <a:pt x="1241785" y="3776200"/>
                </a:cubicBezTo>
                <a:cubicBezTo>
                  <a:pt x="1247194" y="3781384"/>
                  <a:pt x="1252606" y="3783974"/>
                  <a:pt x="1260723" y="3789158"/>
                </a:cubicBezTo>
                <a:cubicBezTo>
                  <a:pt x="1271544" y="3799526"/>
                  <a:pt x="1282365" y="3807300"/>
                  <a:pt x="1295894" y="3817668"/>
                </a:cubicBezTo>
                <a:cubicBezTo>
                  <a:pt x="1352706" y="3861727"/>
                  <a:pt x="1420341" y="3913563"/>
                  <a:pt x="1501505" y="3975765"/>
                </a:cubicBezTo>
                <a:cubicBezTo>
                  <a:pt x="1493387" y="3973174"/>
                  <a:pt x="1482567" y="3973174"/>
                  <a:pt x="1474449" y="3973174"/>
                </a:cubicBezTo>
                <a:cubicBezTo>
                  <a:pt x="1463628" y="3970581"/>
                  <a:pt x="1455511" y="3970581"/>
                  <a:pt x="1447396" y="3970581"/>
                </a:cubicBezTo>
                <a:cubicBezTo>
                  <a:pt x="1444690" y="3970581"/>
                  <a:pt x="1441985" y="3970581"/>
                  <a:pt x="1441985" y="3970581"/>
                </a:cubicBezTo>
                <a:cubicBezTo>
                  <a:pt x="1436575" y="3970581"/>
                  <a:pt x="1436575" y="3970581"/>
                  <a:pt x="1436575" y="3970581"/>
                </a:cubicBezTo>
                <a:cubicBezTo>
                  <a:pt x="1433870" y="3970581"/>
                  <a:pt x="1431164" y="3970581"/>
                  <a:pt x="1428458" y="3967990"/>
                </a:cubicBezTo>
                <a:cubicBezTo>
                  <a:pt x="1425752" y="3967990"/>
                  <a:pt x="1423046" y="3967990"/>
                  <a:pt x="1420341" y="3967990"/>
                </a:cubicBezTo>
                <a:cubicBezTo>
                  <a:pt x="1417637" y="3967990"/>
                  <a:pt x="1417637" y="3967990"/>
                  <a:pt x="1414931" y="3967990"/>
                </a:cubicBezTo>
                <a:cubicBezTo>
                  <a:pt x="1412226" y="3967990"/>
                  <a:pt x="1412226" y="3967990"/>
                  <a:pt x="1412226" y="3967990"/>
                </a:cubicBezTo>
                <a:cubicBezTo>
                  <a:pt x="1406814" y="3970581"/>
                  <a:pt x="1406814" y="3970581"/>
                  <a:pt x="1406814" y="3970581"/>
                </a:cubicBezTo>
                <a:cubicBezTo>
                  <a:pt x="1404108" y="3970581"/>
                  <a:pt x="1404108" y="3970581"/>
                  <a:pt x="1404108" y="3970581"/>
                </a:cubicBezTo>
                <a:cubicBezTo>
                  <a:pt x="1401405" y="3970581"/>
                  <a:pt x="1401405" y="3970581"/>
                  <a:pt x="1401405" y="3970581"/>
                </a:cubicBezTo>
                <a:cubicBezTo>
                  <a:pt x="1398699" y="3970581"/>
                  <a:pt x="1398699" y="3970581"/>
                  <a:pt x="1398699" y="3970581"/>
                </a:cubicBezTo>
                <a:cubicBezTo>
                  <a:pt x="1395993" y="3973174"/>
                  <a:pt x="1395993" y="3973174"/>
                  <a:pt x="1395993" y="3973174"/>
                </a:cubicBezTo>
                <a:cubicBezTo>
                  <a:pt x="1393288" y="3973174"/>
                  <a:pt x="1393288" y="3973174"/>
                  <a:pt x="1393288" y="3973174"/>
                </a:cubicBezTo>
                <a:cubicBezTo>
                  <a:pt x="1385170" y="3973174"/>
                  <a:pt x="1385170" y="3973174"/>
                  <a:pt x="1385170" y="3973174"/>
                </a:cubicBezTo>
                <a:cubicBezTo>
                  <a:pt x="1374350" y="3970581"/>
                  <a:pt x="1363529" y="3970581"/>
                  <a:pt x="1352706" y="3967990"/>
                </a:cubicBezTo>
                <a:cubicBezTo>
                  <a:pt x="1328358" y="3965397"/>
                  <a:pt x="1306714" y="3962806"/>
                  <a:pt x="1282365" y="3960215"/>
                </a:cubicBezTo>
                <a:cubicBezTo>
                  <a:pt x="1260723" y="3957622"/>
                  <a:pt x="1239079" y="3952438"/>
                  <a:pt x="1217436" y="3949848"/>
                </a:cubicBezTo>
                <a:cubicBezTo>
                  <a:pt x="1174150" y="3944664"/>
                  <a:pt x="1128157" y="3936889"/>
                  <a:pt x="1084871" y="3929112"/>
                </a:cubicBezTo>
                <a:cubicBezTo>
                  <a:pt x="1076754" y="3926522"/>
                  <a:pt x="1071345" y="3926522"/>
                  <a:pt x="1065933" y="3923931"/>
                </a:cubicBezTo>
                <a:cubicBezTo>
                  <a:pt x="1046995" y="3918747"/>
                  <a:pt x="1046995" y="3918747"/>
                  <a:pt x="1046995" y="3918747"/>
                </a:cubicBezTo>
                <a:cubicBezTo>
                  <a:pt x="1009119" y="3908379"/>
                  <a:pt x="1009119" y="3908379"/>
                  <a:pt x="1009119" y="3908379"/>
                </a:cubicBezTo>
                <a:cubicBezTo>
                  <a:pt x="971243" y="3898012"/>
                  <a:pt x="971243" y="3898012"/>
                  <a:pt x="971243" y="3898012"/>
                </a:cubicBezTo>
                <a:cubicBezTo>
                  <a:pt x="952305" y="3892828"/>
                  <a:pt x="952305" y="3892828"/>
                  <a:pt x="952305" y="3892828"/>
                </a:cubicBezTo>
                <a:cubicBezTo>
                  <a:pt x="946895" y="3890237"/>
                  <a:pt x="941484" y="3887644"/>
                  <a:pt x="933367" y="3885053"/>
                </a:cubicBezTo>
                <a:cubicBezTo>
                  <a:pt x="854911" y="3851360"/>
                  <a:pt x="854911" y="3851360"/>
                  <a:pt x="854911" y="3851360"/>
                </a:cubicBezTo>
                <a:cubicBezTo>
                  <a:pt x="835973" y="3843585"/>
                  <a:pt x="835973" y="3843585"/>
                  <a:pt x="835973" y="3843585"/>
                </a:cubicBezTo>
                <a:cubicBezTo>
                  <a:pt x="827858" y="3840994"/>
                  <a:pt x="825152" y="3838401"/>
                  <a:pt x="822446" y="3838401"/>
                </a:cubicBezTo>
                <a:cubicBezTo>
                  <a:pt x="798096" y="3825443"/>
                  <a:pt x="798096" y="3825443"/>
                  <a:pt x="798096" y="3825443"/>
                </a:cubicBezTo>
                <a:cubicBezTo>
                  <a:pt x="784570" y="3817668"/>
                  <a:pt x="768338" y="3809891"/>
                  <a:pt x="754811" y="3802117"/>
                </a:cubicBezTo>
                <a:cubicBezTo>
                  <a:pt x="741285" y="3791749"/>
                  <a:pt x="725050" y="3783974"/>
                  <a:pt x="711523" y="3776200"/>
                </a:cubicBezTo>
                <a:cubicBezTo>
                  <a:pt x="697997" y="3768425"/>
                  <a:pt x="684470" y="3758057"/>
                  <a:pt x="670944" y="3747690"/>
                </a:cubicBezTo>
                <a:cubicBezTo>
                  <a:pt x="657415" y="3739915"/>
                  <a:pt x="643888" y="3729547"/>
                  <a:pt x="630362" y="3721773"/>
                </a:cubicBezTo>
                <a:cubicBezTo>
                  <a:pt x="616835" y="3711405"/>
                  <a:pt x="606012" y="3701038"/>
                  <a:pt x="592486" y="3690672"/>
                </a:cubicBezTo>
                <a:cubicBezTo>
                  <a:pt x="587074" y="3685488"/>
                  <a:pt x="578959" y="3682895"/>
                  <a:pt x="573547" y="3677711"/>
                </a:cubicBezTo>
                <a:cubicBezTo>
                  <a:pt x="568136" y="3672528"/>
                  <a:pt x="562727" y="3667346"/>
                  <a:pt x="557315" y="3662162"/>
                </a:cubicBezTo>
                <a:cubicBezTo>
                  <a:pt x="608718" y="3703631"/>
                  <a:pt x="573547" y="3675121"/>
                  <a:pt x="519439" y="3628469"/>
                </a:cubicBezTo>
                <a:cubicBezTo>
                  <a:pt x="532965" y="3638836"/>
                  <a:pt x="551904" y="3654385"/>
                  <a:pt x="570842" y="3669937"/>
                </a:cubicBezTo>
                <a:cubicBezTo>
                  <a:pt x="581665" y="3680305"/>
                  <a:pt x="592486" y="3688079"/>
                  <a:pt x="606012" y="3698447"/>
                </a:cubicBezTo>
                <a:cubicBezTo>
                  <a:pt x="616835" y="3706221"/>
                  <a:pt x="627656" y="3716589"/>
                  <a:pt x="641182" y="3724364"/>
                </a:cubicBezTo>
                <a:cubicBezTo>
                  <a:pt x="654709" y="3734731"/>
                  <a:pt x="660121" y="3734731"/>
                  <a:pt x="679059" y="3745099"/>
                </a:cubicBezTo>
                <a:cubicBezTo>
                  <a:pt x="622244" y="3706221"/>
                  <a:pt x="549200" y="3646611"/>
                  <a:pt x="484269" y="3579226"/>
                </a:cubicBezTo>
                <a:cubicBezTo>
                  <a:pt x="468036" y="3563674"/>
                  <a:pt x="454510" y="3548125"/>
                  <a:pt x="438277" y="3532573"/>
                </a:cubicBezTo>
                <a:cubicBezTo>
                  <a:pt x="432866" y="3524799"/>
                  <a:pt x="424751" y="3517022"/>
                  <a:pt x="419339" y="3509247"/>
                </a:cubicBezTo>
                <a:cubicBezTo>
                  <a:pt x="411222" y="3501473"/>
                  <a:pt x="405813" y="3493698"/>
                  <a:pt x="400401" y="3485921"/>
                </a:cubicBezTo>
                <a:cubicBezTo>
                  <a:pt x="386875" y="3470372"/>
                  <a:pt x="376054" y="3457411"/>
                  <a:pt x="365231" y="3444453"/>
                </a:cubicBezTo>
                <a:cubicBezTo>
                  <a:pt x="354410" y="3434087"/>
                  <a:pt x="346293" y="3421127"/>
                  <a:pt x="338178" y="3413352"/>
                </a:cubicBezTo>
                <a:cubicBezTo>
                  <a:pt x="321945" y="3387435"/>
                  <a:pt x="343587" y="3418536"/>
                  <a:pt x="340883" y="3410761"/>
                </a:cubicBezTo>
                <a:cubicBezTo>
                  <a:pt x="308416" y="3369293"/>
                  <a:pt x="270543" y="3312273"/>
                  <a:pt x="238076" y="3257846"/>
                </a:cubicBezTo>
                <a:cubicBezTo>
                  <a:pt x="251605" y="3283763"/>
                  <a:pt x="270543" y="3317457"/>
                  <a:pt x="300302" y="3364109"/>
                </a:cubicBezTo>
                <a:lnTo>
                  <a:pt x="297463" y="3361282"/>
                </a:lnTo>
                <a:lnTo>
                  <a:pt x="251697" y="3294783"/>
                </a:lnTo>
                <a:lnTo>
                  <a:pt x="243487" y="3281172"/>
                </a:lnTo>
                <a:lnTo>
                  <a:pt x="251600" y="3294642"/>
                </a:lnTo>
                <a:lnTo>
                  <a:pt x="219140" y="3247479"/>
                </a:lnTo>
                <a:cubicBezTo>
                  <a:pt x="170441" y="3159360"/>
                  <a:pt x="129861" y="3066056"/>
                  <a:pt x="97396" y="2972752"/>
                </a:cubicBezTo>
                <a:cubicBezTo>
                  <a:pt x="62226" y="2879450"/>
                  <a:pt x="40582" y="2783555"/>
                  <a:pt x="24350" y="2692843"/>
                </a:cubicBezTo>
                <a:cubicBezTo>
                  <a:pt x="18938" y="2669517"/>
                  <a:pt x="16232" y="2646191"/>
                  <a:pt x="13527" y="2622865"/>
                </a:cubicBezTo>
                <a:cubicBezTo>
                  <a:pt x="10823" y="2612497"/>
                  <a:pt x="10823" y="2602130"/>
                  <a:pt x="8118" y="2591764"/>
                </a:cubicBezTo>
                <a:cubicBezTo>
                  <a:pt x="8118" y="2578806"/>
                  <a:pt x="8118" y="2568438"/>
                  <a:pt x="5412" y="2558070"/>
                </a:cubicBezTo>
                <a:cubicBezTo>
                  <a:pt x="5412" y="2537337"/>
                  <a:pt x="2706" y="2516602"/>
                  <a:pt x="2706" y="2495869"/>
                </a:cubicBezTo>
                <a:cubicBezTo>
                  <a:pt x="0" y="2472543"/>
                  <a:pt x="0" y="2449217"/>
                  <a:pt x="0" y="2425891"/>
                </a:cubicBezTo>
                <a:cubicBezTo>
                  <a:pt x="0" y="2394790"/>
                  <a:pt x="0" y="2358506"/>
                  <a:pt x="0" y="2327403"/>
                </a:cubicBezTo>
                <a:cubicBezTo>
                  <a:pt x="0" y="2311853"/>
                  <a:pt x="2706" y="2296302"/>
                  <a:pt x="2706" y="2283344"/>
                </a:cubicBezTo>
                <a:cubicBezTo>
                  <a:pt x="2706" y="2270385"/>
                  <a:pt x="2706" y="2262610"/>
                  <a:pt x="2706" y="2254834"/>
                </a:cubicBezTo>
                <a:cubicBezTo>
                  <a:pt x="10823" y="2197816"/>
                  <a:pt x="5412" y="2252243"/>
                  <a:pt x="5412" y="2257427"/>
                </a:cubicBezTo>
                <a:cubicBezTo>
                  <a:pt x="8118" y="2234101"/>
                  <a:pt x="10823" y="2210774"/>
                  <a:pt x="16232" y="2184858"/>
                </a:cubicBezTo>
                <a:cubicBezTo>
                  <a:pt x="16232" y="2179674"/>
                  <a:pt x="16232" y="2174490"/>
                  <a:pt x="16232" y="2166715"/>
                </a:cubicBezTo>
                <a:cubicBezTo>
                  <a:pt x="18938" y="2161531"/>
                  <a:pt x="18938" y="2156348"/>
                  <a:pt x="21644" y="2148573"/>
                </a:cubicBezTo>
                <a:cubicBezTo>
                  <a:pt x="21644" y="2138205"/>
                  <a:pt x="24350" y="2125247"/>
                  <a:pt x="27055" y="2112286"/>
                </a:cubicBezTo>
                <a:cubicBezTo>
                  <a:pt x="35171" y="2063043"/>
                  <a:pt x="45991" y="2008617"/>
                  <a:pt x="56814" y="1951599"/>
                </a:cubicBezTo>
                <a:cubicBezTo>
                  <a:pt x="64929" y="1923089"/>
                  <a:pt x="70341" y="1889395"/>
                  <a:pt x="75753" y="1858295"/>
                </a:cubicBezTo>
                <a:cubicBezTo>
                  <a:pt x="78458" y="1845336"/>
                  <a:pt x="78458" y="1845336"/>
                  <a:pt x="78458" y="1845336"/>
                </a:cubicBezTo>
                <a:cubicBezTo>
                  <a:pt x="78458" y="1842743"/>
                  <a:pt x="81162" y="1837562"/>
                  <a:pt x="81162" y="1837562"/>
                </a:cubicBezTo>
                <a:cubicBezTo>
                  <a:pt x="81162" y="1840152"/>
                  <a:pt x="81162" y="1840152"/>
                  <a:pt x="81162" y="1840152"/>
                </a:cubicBezTo>
                <a:cubicBezTo>
                  <a:pt x="81162" y="1842743"/>
                  <a:pt x="81162" y="1842743"/>
                  <a:pt x="81162" y="1842743"/>
                </a:cubicBezTo>
                <a:cubicBezTo>
                  <a:pt x="83867" y="1842743"/>
                  <a:pt x="83867" y="1842743"/>
                  <a:pt x="83867" y="1842743"/>
                </a:cubicBezTo>
                <a:cubicBezTo>
                  <a:pt x="83867" y="1840152"/>
                  <a:pt x="83867" y="1840152"/>
                  <a:pt x="83867" y="1840152"/>
                </a:cubicBezTo>
                <a:cubicBezTo>
                  <a:pt x="83867" y="1837562"/>
                  <a:pt x="83867" y="1837562"/>
                  <a:pt x="83867" y="1837562"/>
                </a:cubicBezTo>
                <a:cubicBezTo>
                  <a:pt x="86573" y="1837562"/>
                  <a:pt x="86573" y="1837562"/>
                  <a:pt x="86573" y="1837562"/>
                </a:cubicBezTo>
                <a:cubicBezTo>
                  <a:pt x="86573" y="1832378"/>
                  <a:pt x="86573" y="1832378"/>
                  <a:pt x="86573" y="1832378"/>
                </a:cubicBezTo>
                <a:cubicBezTo>
                  <a:pt x="91985" y="1822010"/>
                  <a:pt x="91985" y="1822010"/>
                  <a:pt x="91985" y="1822010"/>
                </a:cubicBezTo>
                <a:cubicBezTo>
                  <a:pt x="91985" y="1816826"/>
                  <a:pt x="91985" y="1816826"/>
                  <a:pt x="91985" y="1816826"/>
                </a:cubicBezTo>
                <a:cubicBezTo>
                  <a:pt x="94691" y="1814236"/>
                  <a:pt x="94691" y="1814236"/>
                  <a:pt x="94691" y="1814236"/>
                </a:cubicBezTo>
                <a:cubicBezTo>
                  <a:pt x="94691" y="1809052"/>
                  <a:pt x="94691" y="1809052"/>
                  <a:pt x="94691" y="1809052"/>
                </a:cubicBezTo>
                <a:cubicBezTo>
                  <a:pt x="100100" y="1788316"/>
                  <a:pt x="100100" y="1788316"/>
                  <a:pt x="100100" y="1788316"/>
                </a:cubicBezTo>
                <a:cubicBezTo>
                  <a:pt x="102806" y="1777951"/>
                  <a:pt x="102806" y="1777951"/>
                  <a:pt x="102806" y="1777951"/>
                </a:cubicBezTo>
                <a:cubicBezTo>
                  <a:pt x="105511" y="1772767"/>
                  <a:pt x="105511" y="1772767"/>
                  <a:pt x="108217" y="1762400"/>
                </a:cubicBezTo>
                <a:cubicBezTo>
                  <a:pt x="116332" y="1728706"/>
                  <a:pt x="124449" y="1695014"/>
                  <a:pt x="129861" y="1661321"/>
                </a:cubicBezTo>
                <a:cubicBezTo>
                  <a:pt x="148799" y="1749441"/>
                  <a:pt x="167735" y="1837562"/>
                  <a:pt x="183970" y="1923089"/>
                </a:cubicBezTo>
                <a:cubicBezTo>
                  <a:pt x="197496" y="1980107"/>
                  <a:pt x="208317" y="2037127"/>
                  <a:pt x="219140" y="2094144"/>
                </a:cubicBezTo>
                <a:cubicBezTo>
                  <a:pt x="221843" y="2096737"/>
                  <a:pt x="221843" y="2096737"/>
                  <a:pt x="221843" y="2096737"/>
                </a:cubicBezTo>
                <a:cubicBezTo>
                  <a:pt x="221843" y="2099328"/>
                  <a:pt x="221843" y="2099328"/>
                  <a:pt x="221843" y="2099328"/>
                </a:cubicBezTo>
                <a:cubicBezTo>
                  <a:pt x="221843" y="2101921"/>
                  <a:pt x="221843" y="2101921"/>
                  <a:pt x="221843" y="2101921"/>
                </a:cubicBezTo>
                <a:cubicBezTo>
                  <a:pt x="224549" y="2107105"/>
                  <a:pt x="224549" y="2107105"/>
                  <a:pt x="224549" y="2107105"/>
                </a:cubicBezTo>
                <a:cubicBezTo>
                  <a:pt x="227255" y="2120063"/>
                  <a:pt x="227255" y="2120063"/>
                  <a:pt x="227255" y="2120063"/>
                </a:cubicBezTo>
                <a:cubicBezTo>
                  <a:pt x="235372" y="2143389"/>
                  <a:pt x="235372" y="2143389"/>
                  <a:pt x="235372" y="2143389"/>
                </a:cubicBezTo>
                <a:cubicBezTo>
                  <a:pt x="240781" y="2158938"/>
                  <a:pt x="243487" y="2174490"/>
                  <a:pt x="248899" y="2190039"/>
                </a:cubicBezTo>
                <a:cubicBezTo>
                  <a:pt x="248899" y="2192632"/>
                  <a:pt x="251605" y="2192632"/>
                  <a:pt x="251605" y="2195223"/>
                </a:cubicBezTo>
                <a:cubicBezTo>
                  <a:pt x="254310" y="2197816"/>
                  <a:pt x="254310" y="2197816"/>
                  <a:pt x="254310" y="2197816"/>
                </a:cubicBezTo>
                <a:cubicBezTo>
                  <a:pt x="257014" y="2205591"/>
                  <a:pt x="257014" y="2205591"/>
                  <a:pt x="257014" y="2205591"/>
                </a:cubicBezTo>
                <a:cubicBezTo>
                  <a:pt x="265131" y="2221142"/>
                  <a:pt x="265131" y="2221142"/>
                  <a:pt x="265131" y="2221142"/>
                </a:cubicBezTo>
                <a:cubicBezTo>
                  <a:pt x="278658" y="2249650"/>
                  <a:pt x="278658" y="2249650"/>
                  <a:pt x="278658" y="2249650"/>
                </a:cubicBezTo>
                <a:cubicBezTo>
                  <a:pt x="292184" y="2267792"/>
                  <a:pt x="303007" y="2283344"/>
                  <a:pt x="313828" y="2298895"/>
                </a:cubicBezTo>
                <a:cubicBezTo>
                  <a:pt x="319240" y="2306670"/>
                  <a:pt x="324649" y="2314444"/>
                  <a:pt x="330060" y="2319628"/>
                </a:cubicBezTo>
                <a:cubicBezTo>
                  <a:pt x="340883" y="2329996"/>
                  <a:pt x="340883" y="2329996"/>
                  <a:pt x="340883" y="2329996"/>
                </a:cubicBezTo>
                <a:cubicBezTo>
                  <a:pt x="346293" y="2337770"/>
                  <a:pt x="351704" y="2342954"/>
                  <a:pt x="359819" y="2348138"/>
                </a:cubicBezTo>
                <a:cubicBezTo>
                  <a:pt x="365231" y="2355913"/>
                  <a:pt x="370642" y="2361096"/>
                  <a:pt x="378757" y="2366280"/>
                </a:cubicBezTo>
                <a:cubicBezTo>
                  <a:pt x="389580" y="2376648"/>
                  <a:pt x="403107" y="2387013"/>
                  <a:pt x="416633" y="2397381"/>
                </a:cubicBezTo>
                <a:cubicBezTo>
                  <a:pt x="422045" y="2399974"/>
                  <a:pt x="424751" y="2405156"/>
                  <a:pt x="430160" y="2407749"/>
                </a:cubicBezTo>
                <a:cubicBezTo>
                  <a:pt x="432866" y="2407749"/>
                  <a:pt x="432866" y="2410339"/>
                  <a:pt x="435572" y="2410339"/>
                </a:cubicBezTo>
                <a:cubicBezTo>
                  <a:pt x="440983" y="2415523"/>
                  <a:pt x="446392" y="2418116"/>
                  <a:pt x="451804" y="2420707"/>
                </a:cubicBezTo>
                <a:cubicBezTo>
                  <a:pt x="451804" y="2423300"/>
                  <a:pt x="446392" y="2418116"/>
                  <a:pt x="446392" y="2420707"/>
                </a:cubicBezTo>
                <a:cubicBezTo>
                  <a:pt x="462627" y="2428482"/>
                  <a:pt x="473448" y="2433665"/>
                  <a:pt x="489680" y="2438849"/>
                </a:cubicBezTo>
                <a:cubicBezTo>
                  <a:pt x="495092" y="2441442"/>
                  <a:pt x="503207" y="2444033"/>
                  <a:pt x="511324" y="2446624"/>
                </a:cubicBezTo>
                <a:lnTo>
                  <a:pt x="514030" y="2446624"/>
                </a:lnTo>
                <a:cubicBezTo>
                  <a:pt x="514030" y="2444033"/>
                  <a:pt x="514030" y="2444033"/>
                  <a:pt x="511324" y="2441442"/>
                </a:cubicBezTo>
                <a:cubicBezTo>
                  <a:pt x="508618" y="2438849"/>
                  <a:pt x="505912" y="2433665"/>
                  <a:pt x="503207" y="2431075"/>
                </a:cubicBezTo>
                <a:cubicBezTo>
                  <a:pt x="500501" y="2428482"/>
                  <a:pt x="500501" y="2425891"/>
                  <a:pt x="497797" y="2423300"/>
                </a:cubicBezTo>
                <a:cubicBezTo>
                  <a:pt x="495092" y="2423300"/>
                  <a:pt x="495092" y="2425891"/>
                  <a:pt x="497797" y="2428482"/>
                </a:cubicBezTo>
                <a:cubicBezTo>
                  <a:pt x="497797" y="2431075"/>
                  <a:pt x="503207" y="2433665"/>
                  <a:pt x="505912" y="2438849"/>
                </a:cubicBezTo>
                <a:cubicBezTo>
                  <a:pt x="497797" y="2433665"/>
                  <a:pt x="492386" y="2425891"/>
                  <a:pt x="486974" y="2420707"/>
                </a:cubicBezTo>
                <a:cubicBezTo>
                  <a:pt x="478859" y="2410339"/>
                  <a:pt x="470742" y="2399974"/>
                  <a:pt x="462627" y="2392197"/>
                </a:cubicBezTo>
                <a:cubicBezTo>
                  <a:pt x="462627" y="2392197"/>
                  <a:pt x="462627" y="2389606"/>
                  <a:pt x="462627" y="2389606"/>
                </a:cubicBezTo>
                <a:cubicBezTo>
                  <a:pt x="462627" y="2387013"/>
                  <a:pt x="462627" y="2387013"/>
                  <a:pt x="462627" y="2387013"/>
                </a:cubicBezTo>
                <a:cubicBezTo>
                  <a:pt x="462627" y="2384422"/>
                  <a:pt x="462627" y="2384422"/>
                  <a:pt x="465330" y="2384422"/>
                </a:cubicBezTo>
                <a:cubicBezTo>
                  <a:pt x="468036" y="2387013"/>
                  <a:pt x="470742" y="2389606"/>
                  <a:pt x="468036" y="2381832"/>
                </a:cubicBezTo>
                <a:cubicBezTo>
                  <a:pt x="465330" y="2376648"/>
                  <a:pt x="462627" y="2374055"/>
                  <a:pt x="462627" y="2371464"/>
                </a:cubicBezTo>
                <a:cubicBezTo>
                  <a:pt x="459921" y="2371464"/>
                  <a:pt x="459921" y="2371464"/>
                  <a:pt x="459921" y="2368871"/>
                </a:cubicBezTo>
                <a:cubicBezTo>
                  <a:pt x="459921" y="2368871"/>
                  <a:pt x="457215" y="2368871"/>
                  <a:pt x="457215" y="2366280"/>
                </a:cubicBezTo>
                <a:cubicBezTo>
                  <a:pt x="454510" y="2363689"/>
                  <a:pt x="454510" y="2363689"/>
                  <a:pt x="454510" y="2366280"/>
                </a:cubicBezTo>
                <a:cubicBezTo>
                  <a:pt x="432866" y="2324812"/>
                  <a:pt x="397695" y="2265201"/>
                  <a:pt x="381463" y="2218549"/>
                </a:cubicBezTo>
                <a:cubicBezTo>
                  <a:pt x="378757" y="2215958"/>
                  <a:pt x="376054" y="2205591"/>
                  <a:pt x="370642" y="2195223"/>
                </a:cubicBezTo>
                <a:cubicBezTo>
                  <a:pt x="365231" y="2184858"/>
                  <a:pt x="359819" y="2171897"/>
                  <a:pt x="357116" y="2156348"/>
                </a:cubicBezTo>
                <a:cubicBezTo>
                  <a:pt x="346293" y="2125247"/>
                  <a:pt x="335472" y="2088963"/>
                  <a:pt x="327355" y="2060453"/>
                </a:cubicBezTo>
                <a:cubicBezTo>
                  <a:pt x="324649" y="2039717"/>
                  <a:pt x="313828" y="1980107"/>
                  <a:pt x="316534" y="1956781"/>
                </a:cubicBezTo>
                <a:cubicBezTo>
                  <a:pt x="313828" y="1946415"/>
                  <a:pt x="313828" y="1938638"/>
                  <a:pt x="311122" y="1930864"/>
                </a:cubicBezTo>
                <a:cubicBezTo>
                  <a:pt x="311122" y="1923089"/>
                  <a:pt x="311122" y="1915314"/>
                  <a:pt x="311122" y="1907538"/>
                </a:cubicBezTo>
                <a:cubicBezTo>
                  <a:pt x="308416" y="1897170"/>
                  <a:pt x="308416" y="1889395"/>
                  <a:pt x="308416" y="1881621"/>
                </a:cubicBezTo>
                <a:cubicBezTo>
                  <a:pt x="308416" y="1871253"/>
                  <a:pt x="308416" y="1863478"/>
                  <a:pt x="311122" y="1850520"/>
                </a:cubicBezTo>
                <a:cubicBezTo>
                  <a:pt x="308416" y="1850520"/>
                  <a:pt x="308416" y="1850520"/>
                  <a:pt x="308416" y="1850520"/>
                </a:cubicBezTo>
                <a:cubicBezTo>
                  <a:pt x="308416" y="1855704"/>
                  <a:pt x="308416" y="1868662"/>
                  <a:pt x="305713" y="1884212"/>
                </a:cubicBezTo>
                <a:cubicBezTo>
                  <a:pt x="308416" y="1899763"/>
                  <a:pt x="308416" y="1920496"/>
                  <a:pt x="308416" y="1936048"/>
                </a:cubicBezTo>
                <a:cubicBezTo>
                  <a:pt x="308416" y="1917905"/>
                  <a:pt x="305713" y="1912721"/>
                  <a:pt x="305713" y="1915314"/>
                </a:cubicBezTo>
                <a:cubicBezTo>
                  <a:pt x="303007" y="1902354"/>
                  <a:pt x="303007" y="1894579"/>
                  <a:pt x="303007" y="1884212"/>
                </a:cubicBezTo>
                <a:cubicBezTo>
                  <a:pt x="303007" y="1876437"/>
                  <a:pt x="305713" y="1868662"/>
                  <a:pt x="305713" y="1863478"/>
                </a:cubicBezTo>
                <a:cubicBezTo>
                  <a:pt x="305713" y="1847927"/>
                  <a:pt x="305713" y="1837562"/>
                  <a:pt x="308416" y="1827194"/>
                </a:cubicBezTo>
                <a:cubicBezTo>
                  <a:pt x="308416" y="1816826"/>
                  <a:pt x="308416" y="1809052"/>
                  <a:pt x="308416" y="1796093"/>
                </a:cubicBezTo>
                <a:cubicBezTo>
                  <a:pt x="311122" y="1783133"/>
                  <a:pt x="311122" y="1767583"/>
                  <a:pt x="313828" y="1746848"/>
                </a:cubicBezTo>
                <a:cubicBezTo>
                  <a:pt x="319240" y="1746848"/>
                  <a:pt x="319240" y="1746848"/>
                  <a:pt x="319240" y="1746848"/>
                </a:cubicBezTo>
                <a:cubicBezTo>
                  <a:pt x="319240" y="1736483"/>
                  <a:pt x="319240" y="1731299"/>
                  <a:pt x="321945" y="1723522"/>
                </a:cubicBezTo>
                <a:cubicBezTo>
                  <a:pt x="321945" y="1715747"/>
                  <a:pt x="324649" y="1705380"/>
                  <a:pt x="327355" y="1684647"/>
                </a:cubicBezTo>
                <a:cubicBezTo>
                  <a:pt x="330060" y="1676872"/>
                  <a:pt x="330060" y="1687238"/>
                  <a:pt x="327355" y="1700198"/>
                </a:cubicBezTo>
                <a:cubicBezTo>
                  <a:pt x="324649" y="1713157"/>
                  <a:pt x="321945" y="1726115"/>
                  <a:pt x="324649" y="1726115"/>
                </a:cubicBezTo>
                <a:cubicBezTo>
                  <a:pt x="327355" y="1710564"/>
                  <a:pt x="332766" y="1682056"/>
                  <a:pt x="340883" y="1650953"/>
                </a:cubicBezTo>
                <a:cubicBezTo>
                  <a:pt x="343587" y="1637994"/>
                  <a:pt x="348998" y="1622445"/>
                  <a:pt x="351704" y="1606894"/>
                </a:cubicBezTo>
                <a:cubicBezTo>
                  <a:pt x="357116" y="1591342"/>
                  <a:pt x="359819" y="1578384"/>
                  <a:pt x="365231" y="1565425"/>
                </a:cubicBezTo>
                <a:cubicBezTo>
                  <a:pt x="365231" y="1562835"/>
                  <a:pt x="357116" y="1580977"/>
                  <a:pt x="351704" y="1601710"/>
                </a:cubicBezTo>
                <a:cubicBezTo>
                  <a:pt x="346293" y="1625036"/>
                  <a:pt x="338178" y="1650953"/>
                  <a:pt x="335472" y="1663911"/>
                </a:cubicBezTo>
                <a:cubicBezTo>
                  <a:pt x="332766" y="1674279"/>
                  <a:pt x="335472" y="1635404"/>
                  <a:pt x="321945" y="1705380"/>
                </a:cubicBezTo>
                <a:cubicBezTo>
                  <a:pt x="324649" y="1679463"/>
                  <a:pt x="338178" y="1617261"/>
                  <a:pt x="359819" y="1557651"/>
                </a:cubicBezTo>
                <a:cubicBezTo>
                  <a:pt x="378757" y="1498040"/>
                  <a:pt x="405813" y="1441020"/>
                  <a:pt x="419339" y="1412511"/>
                </a:cubicBezTo>
                <a:lnTo>
                  <a:pt x="418592" y="1413227"/>
                </a:lnTo>
                <a:lnTo>
                  <a:pt x="441321" y="1367479"/>
                </a:lnTo>
                <a:cubicBezTo>
                  <a:pt x="453157" y="1344477"/>
                  <a:pt x="466683" y="1319207"/>
                  <a:pt x="481563" y="1293289"/>
                </a:cubicBezTo>
                <a:cubicBezTo>
                  <a:pt x="511324" y="1238862"/>
                  <a:pt x="549200" y="1181845"/>
                  <a:pt x="587074" y="1124825"/>
                </a:cubicBezTo>
                <a:cubicBezTo>
                  <a:pt x="627656" y="1067807"/>
                  <a:pt x="665532" y="1008197"/>
                  <a:pt x="703408" y="953770"/>
                </a:cubicBezTo>
                <a:cubicBezTo>
                  <a:pt x="738579" y="899343"/>
                  <a:pt x="768338" y="850098"/>
                  <a:pt x="792687" y="811223"/>
                </a:cubicBezTo>
                <a:cubicBezTo>
                  <a:pt x="792687" y="813813"/>
                  <a:pt x="795391" y="808630"/>
                  <a:pt x="803508" y="795671"/>
                </a:cubicBezTo>
                <a:cubicBezTo>
                  <a:pt x="803508" y="798264"/>
                  <a:pt x="787276" y="824181"/>
                  <a:pt x="776453" y="844914"/>
                </a:cubicBezTo>
                <a:cubicBezTo>
                  <a:pt x="779158" y="842323"/>
                  <a:pt x="792687" y="821590"/>
                  <a:pt x="806214" y="798264"/>
                </a:cubicBezTo>
                <a:cubicBezTo>
                  <a:pt x="822446" y="774938"/>
                  <a:pt x="835973" y="746428"/>
                  <a:pt x="844090" y="733470"/>
                </a:cubicBezTo>
                <a:cubicBezTo>
                  <a:pt x="868437" y="692001"/>
                  <a:pt x="871143" y="679043"/>
                  <a:pt x="876555" y="666085"/>
                </a:cubicBezTo>
                <a:cubicBezTo>
                  <a:pt x="887375" y="640165"/>
                  <a:pt x="898196" y="619432"/>
                  <a:pt x="909019" y="596106"/>
                </a:cubicBezTo>
                <a:cubicBezTo>
                  <a:pt x="911725" y="583148"/>
                  <a:pt x="917134" y="570189"/>
                  <a:pt x="922546" y="557229"/>
                </a:cubicBezTo>
                <a:cubicBezTo>
                  <a:pt x="925252" y="544270"/>
                  <a:pt x="930663" y="531312"/>
                  <a:pt x="933367" y="515760"/>
                </a:cubicBezTo>
                <a:cubicBezTo>
                  <a:pt x="936072" y="505395"/>
                  <a:pt x="936072" y="518353"/>
                  <a:pt x="933367" y="526128"/>
                </a:cubicBezTo>
                <a:cubicBezTo>
                  <a:pt x="930663" y="536496"/>
                  <a:pt x="930663" y="541680"/>
                  <a:pt x="938778" y="515760"/>
                </a:cubicBezTo>
                <a:cubicBezTo>
                  <a:pt x="936072" y="526128"/>
                  <a:pt x="933367" y="533903"/>
                  <a:pt x="930663" y="541680"/>
                </a:cubicBezTo>
                <a:cubicBezTo>
                  <a:pt x="927957" y="549454"/>
                  <a:pt x="925252" y="557229"/>
                  <a:pt x="922546" y="567596"/>
                </a:cubicBezTo>
                <a:cubicBezTo>
                  <a:pt x="914431" y="585739"/>
                  <a:pt x="903608" y="609065"/>
                  <a:pt x="887375" y="650533"/>
                </a:cubicBezTo>
                <a:cubicBezTo>
                  <a:pt x="873849" y="684227"/>
                  <a:pt x="876555" y="681634"/>
                  <a:pt x="838678" y="749019"/>
                </a:cubicBezTo>
                <a:cubicBezTo>
                  <a:pt x="846793" y="741244"/>
                  <a:pt x="863028" y="712734"/>
                  <a:pt x="879260" y="679043"/>
                </a:cubicBezTo>
                <a:cubicBezTo>
                  <a:pt x="895493" y="642758"/>
                  <a:pt x="914431" y="601290"/>
                  <a:pt x="922546" y="567596"/>
                </a:cubicBezTo>
                <a:cubicBezTo>
                  <a:pt x="927957" y="559822"/>
                  <a:pt x="914431" y="601290"/>
                  <a:pt x="914431" y="601290"/>
                </a:cubicBezTo>
                <a:cubicBezTo>
                  <a:pt x="919840" y="585739"/>
                  <a:pt x="933367" y="546863"/>
                  <a:pt x="944190" y="505395"/>
                </a:cubicBezTo>
                <a:cubicBezTo>
                  <a:pt x="952305" y="466517"/>
                  <a:pt x="957716" y="427642"/>
                  <a:pt x="957716" y="414681"/>
                </a:cubicBezTo>
                <a:cubicBezTo>
                  <a:pt x="960422" y="401723"/>
                  <a:pt x="960422" y="393948"/>
                  <a:pt x="963128" y="383581"/>
                </a:cubicBezTo>
                <a:cubicBezTo>
                  <a:pt x="963128" y="373215"/>
                  <a:pt x="965833" y="362848"/>
                  <a:pt x="963128" y="344705"/>
                </a:cubicBezTo>
                <a:cubicBezTo>
                  <a:pt x="963128" y="323970"/>
                  <a:pt x="963128" y="321379"/>
                  <a:pt x="960422" y="331747"/>
                </a:cubicBezTo>
                <a:cubicBezTo>
                  <a:pt x="960422" y="336929"/>
                  <a:pt x="960422" y="344705"/>
                  <a:pt x="960422" y="355073"/>
                </a:cubicBezTo>
                <a:cubicBezTo>
                  <a:pt x="960422" y="368032"/>
                  <a:pt x="957716" y="380990"/>
                  <a:pt x="957716" y="396539"/>
                </a:cubicBezTo>
                <a:cubicBezTo>
                  <a:pt x="957716" y="393948"/>
                  <a:pt x="957716" y="386174"/>
                  <a:pt x="957716" y="378397"/>
                </a:cubicBezTo>
                <a:cubicBezTo>
                  <a:pt x="957716" y="373215"/>
                  <a:pt x="957716" y="368032"/>
                  <a:pt x="957716" y="360255"/>
                </a:cubicBezTo>
                <a:cubicBezTo>
                  <a:pt x="957716" y="355073"/>
                  <a:pt x="957716" y="349889"/>
                  <a:pt x="957716" y="344705"/>
                </a:cubicBezTo>
                <a:cubicBezTo>
                  <a:pt x="957716" y="329154"/>
                  <a:pt x="957716" y="326563"/>
                  <a:pt x="955010" y="318786"/>
                </a:cubicBezTo>
                <a:cubicBezTo>
                  <a:pt x="955010" y="316195"/>
                  <a:pt x="955010" y="313605"/>
                  <a:pt x="955010" y="305828"/>
                </a:cubicBezTo>
                <a:cubicBezTo>
                  <a:pt x="952305" y="300644"/>
                  <a:pt x="952305" y="290279"/>
                  <a:pt x="952305" y="277320"/>
                </a:cubicBezTo>
                <a:cubicBezTo>
                  <a:pt x="946895" y="217710"/>
                  <a:pt x="960422" y="316195"/>
                  <a:pt x="960422" y="311012"/>
                </a:cubicBezTo>
                <a:cubicBezTo>
                  <a:pt x="960422" y="292869"/>
                  <a:pt x="957716" y="279911"/>
                  <a:pt x="955010" y="259176"/>
                </a:cubicBezTo>
                <a:cubicBezTo>
                  <a:pt x="952305" y="253994"/>
                  <a:pt x="952305" y="248810"/>
                  <a:pt x="949601" y="243626"/>
                </a:cubicBezTo>
                <a:cubicBezTo>
                  <a:pt x="949601" y="235852"/>
                  <a:pt x="946895" y="230668"/>
                  <a:pt x="946895" y="225484"/>
                </a:cubicBezTo>
                <a:cubicBezTo>
                  <a:pt x="944190" y="220300"/>
                  <a:pt x="941484" y="212526"/>
                  <a:pt x="941484" y="204749"/>
                </a:cubicBezTo>
                <a:cubicBezTo>
                  <a:pt x="936072" y="191790"/>
                  <a:pt x="930663" y="176241"/>
                  <a:pt x="925252" y="160690"/>
                </a:cubicBezTo>
                <a:cubicBezTo>
                  <a:pt x="919840" y="145138"/>
                  <a:pt x="914431" y="126996"/>
                  <a:pt x="906313" y="108854"/>
                </a:cubicBezTo>
                <a:cubicBezTo>
                  <a:pt x="911725" y="116631"/>
                  <a:pt x="914431" y="124405"/>
                  <a:pt x="917134" y="129589"/>
                </a:cubicBezTo>
                <a:cubicBezTo>
                  <a:pt x="919840" y="137364"/>
                  <a:pt x="919840" y="142547"/>
                  <a:pt x="922546" y="147731"/>
                </a:cubicBezTo>
                <a:cubicBezTo>
                  <a:pt x="925252" y="155506"/>
                  <a:pt x="927957" y="158099"/>
                  <a:pt x="925252" y="152915"/>
                </a:cubicBezTo>
                <a:cubicBezTo>
                  <a:pt x="925252" y="147731"/>
                  <a:pt x="919840" y="134773"/>
                  <a:pt x="911725" y="111447"/>
                </a:cubicBezTo>
                <a:cubicBezTo>
                  <a:pt x="909019" y="101079"/>
                  <a:pt x="903608" y="85528"/>
                  <a:pt x="895493" y="67385"/>
                </a:cubicBezTo>
                <a:cubicBezTo>
                  <a:pt x="890081" y="51836"/>
                  <a:pt x="881964" y="31101"/>
                  <a:pt x="873849" y="10368"/>
                </a:cubicBezTo>
                <a:cubicBezTo>
                  <a:pt x="871143" y="5184"/>
                  <a:pt x="871143" y="2593"/>
                  <a:pt x="871143" y="2593"/>
                </a:cubicBezTo>
                <a:cubicBezTo>
                  <a:pt x="873849" y="2593"/>
                  <a:pt x="876555" y="2593"/>
                  <a:pt x="881964" y="2593"/>
                </a:cubicBezTo>
                <a:cubicBezTo>
                  <a:pt x="881964" y="2593"/>
                  <a:pt x="884670" y="0"/>
                  <a:pt x="884670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683537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900000">
            <a:off x="4988377" y="792401"/>
            <a:ext cx="1813028" cy="354181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900000">
            <a:off x="5541631" y="-2267730"/>
            <a:ext cx="3505442" cy="486706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00000">
            <a:off x="2447588" y="-518980"/>
            <a:ext cx="1754013" cy="3508026"/>
          </a:xfrm>
          <a:prstGeom prst="rect">
            <a:avLst/>
          </a:prstGeom>
        </p:spPr>
      </p:pic>
      <p:sp>
        <p:nvSpPr>
          <p:cNvPr id="7" name="Picture Placeholder 3"/>
          <p:cNvSpPr>
            <a:spLocks noGrp="1"/>
          </p:cNvSpPr>
          <p:nvPr>
            <p:ph type="pic" sz="quarter" idx="11" hasCustomPrompt="1"/>
          </p:nvPr>
        </p:nvSpPr>
        <p:spPr>
          <a:xfrm rot="18900000">
            <a:off x="5192172" y="1327174"/>
            <a:ext cx="1404587" cy="2467886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2" hasCustomPrompt="1"/>
          </p:nvPr>
        </p:nvSpPr>
        <p:spPr>
          <a:xfrm rot="18900000">
            <a:off x="5883266" y="-1712366"/>
            <a:ext cx="2834149" cy="3745506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3" hasCustomPrompt="1"/>
          </p:nvPr>
        </p:nvSpPr>
        <p:spPr>
          <a:xfrm rot="2700000">
            <a:off x="2567325" y="-110378"/>
            <a:ext cx="1519364" cy="2670869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8941941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3193894" y="716447"/>
            <a:ext cx="2039128" cy="3983508"/>
          </a:xfrm>
          <a:prstGeom prst="rect">
            <a:avLst/>
          </a:prstGeom>
        </p:spPr>
      </p:pic>
      <p:sp>
        <p:nvSpPr>
          <p:cNvPr id="5" name="Picture Placeholder 3"/>
          <p:cNvSpPr>
            <a:spLocks noGrp="1"/>
          </p:cNvSpPr>
          <p:nvPr>
            <p:ph type="pic" sz="quarter" idx="11" hasCustomPrompt="1"/>
          </p:nvPr>
        </p:nvSpPr>
        <p:spPr>
          <a:xfrm rot="19800000">
            <a:off x="3423583" y="1320376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6396096" y="49099"/>
            <a:ext cx="1996948" cy="390110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851857" y="-1477045"/>
            <a:ext cx="1996948" cy="390110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4011879" y="-2123691"/>
            <a:ext cx="2039128" cy="3983508"/>
          </a:xfrm>
          <a:prstGeom prst="rect">
            <a:avLst/>
          </a:prstGeom>
        </p:spPr>
      </p:pic>
      <p:sp>
        <p:nvSpPr>
          <p:cNvPr id="9" name="Picture Placeholder 3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4241568" y="-1519762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195792" y="-2776597"/>
            <a:ext cx="1996948" cy="390110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9624333" y="-667141"/>
            <a:ext cx="2039128" cy="3983508"/>
          </a:xfrm>
          <a:prstGeom prst="rect">
            <a:avLst/>
          </a:prstGeom>
        </p:spPr>
      </p:pic>
      <p:sp>
        <p:nvSpPr>
          <p:cNvPr id="12" name="Picture Placeholder 3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9854022" y="-63212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6611133" y="611827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418490" y="-2213868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6" hasCustomPrompt="1"/>
          </p:nvPr>
        </p:nvSpPr>
        <p:spPr>
          <a:xfrm rot="3600000">
            <a:off x="1073442" y="-914317"/>
            <a:ext cx="1579751" cy="277565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8547822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2154"/>
          <p:cNvSpPr>
            <a:spLocks/>
          </p:cNvSpPr>
          <p:nvPr userDrawn="1"/>
        </p:nvSpPr>
        <p:spPr bwMode="auto">
          <a:xfrm rot="18113273">
            <a:off x="2710904" y="3424632"/>
            <a:ext cx="4516925" cy="2860211"/>
          </a:xfrm>
          <a:custGeom>
            <a:avLst/>
            <a:gdLst>
              <a:gd name="connsiteX0" fmla="*/ 1393281 w 2460088"/>
              <a:gd name="connsiteY0" fmla="*/ 0 h 1557779"/>
              <a:gd name="connsiteX1" fmla="*/ 1408339 w 2460088"/>
              <a:gd name="connsiteY1" fmla="*/ 2794 h 1557779"/>
              <a:gd name="connsiteX2" fmla="*/ 1354800 w 2460088"/>
              <a:gd name="connsiteY2" fmla="*/ 5028 h 1557779"/>
              <a:gd name="connsiteX3" fmla="*/ 1365954 w 2460088"/>
              <a:gd name="connsiteY3" fmla="*/ 7263 h 1557779"/>
              <a:gd name="connsiteX4" fmla="*/ 1497570 w 2460088"/>
              <a:gd name="connsiteY4" fmla="*/ 34080 h 1557779"/>
              <a:gd name="connsiteX5" fmla="*/ 1475262 w 2460088"/>
              <a:gd name="connsiteY5" fmla="*/ 38550 h 1557779"/>
              <a:gd name="connsiteX6" fmla="*/ 1464108 w 2460088"/>
              <a:gd name="connsiteY6" fmla="*/ 43019 h 1557779"/>
              <a:gd name="connsiteX7" fmla="*/ 1383800 w 2460088"/>
              <a:gd name="connsiteY7" fmla="*/ 40785 h 1557779"/>
              <a:gd name="connsiteX8" fmla="*/ 1359262 w 2460088"/>
              <a:gd name="connsiteY8" fmla="*/ 43019 h 1557779"/>
              <a:gd name="connsiteX9" fmla="*/ 1354800 w 2460088"/>
              <a:gd name="connsiteY9" fmla="*/ 45254 h 1557779"/>
              <a:gd name="connsiteX10" fmla="*/ 1448493 w 2460088"/>
              <a:gd name="connsiteY10" fmla="*/ 45254 h 1557779"/>
              <a:gd name="connsiteX11" fmla="*/ 1519877 w 2460088"/>
              <a:gd name="connsiteY11" fmla="*/ 58663 h 1557779"/>
              <a:gd name="connsiteX12" fmla="*/ 1517646 w 2460088"/>
              <a:gd name="connsiteY12" fmla="*/ 60898 h 1557779"/>
              <a:gd name="connsiteX13" fmla="*/ 1528800 w 2460088"/>
              <a:gd name="connsiteY13" fmla="*/ 67602 h 1557779"/>
              <a:gd name="connsiteX14" fmla="*/ 1557800 w 2460088"/>
              <a:gd name="connsiteY14" fmla="*/ 76541 h 1557779"/>
              <a:gd name="connsiteX15" fmla="*/ 1575647 w 2460088"/>
              <a:gd name="connsiteY15" fmla="*/ 87715 h 1557779"/>
              <a:gd name="connsiteX16" fmla="*/ 1597954 w 2460088"/>
              <a:gd name="connsiteY16" fmla="*/ 101123 h 1557779"/>
              <a:gd name="connsiteX17" fmla="*/ 1571185 w 2460088"/>
              <a:gd name="connsiteY17" fmla="*/ 92184 h 1557779"/>
              <a:gd name="connsiteX18" fmla="*/ 1575647 w 2460088"/>
              <a:gd name="connsiteY18" fmla="*/ 96654 h 1557779"/>
              <a:gd name="connsiteX19" fmla="*/ 1580108 w 2460088"/>
              <a:gd name="connsiteY19" fmla="*/ 105593 h 1557779"/>
              <a:gd name="connsiteX20" fmla="*/ 1589031 w 2460088"/>
              <a:gd name="connsiteY20" fmla="*/ 110062 h 1557779"/>
              <a:gd name="connsiteX21" fmla="*/ 1589031 w 2460088"/>
              <a:gd name="connsiteY21" fmla="*/ 121236 h 1557779"/>
              <a:gd name="connsiteX22" fmla="*/ 1580108 w 2460088"/>
              <a:gd name="connsiteY22" fmla="*/ 127940 h 1557779"/>
              <a:gd name="connsiteX23" fmla="*/ 1564493 w 2460088"/>
              <a:gd name="connsiteY23" fmla="*/ 123471 h 1557779"/>
              <a:gd name="connsiteX24" fmla="*/ 1593493 w 2460088"/>
              <a:gd name="connsiteY24" fmla="*/ 143584 h 1557779"/>
              <a:gd name="connsiteX25" fmla="*/ 1584570 w 2460088"/>
              <a:gd name="connsiteY25" fmla="*/ 145819 h 1557779"/>
              <a:gd name="connsiteX26" fmla="*/ 1582339 w 2460088"/>
              <a:gd name="connsiteY26" fmla="*/ 145819 h 1557779"/>
              <a:gd name="connsiteX27" fmla="*/ 1613570 w 2460088"/>
              <a:gd name="connsiteY27" fmla="*/ 174870 h 1557779"/>
              <a:gd name="connsiteX28" fmla="*/ 1604647 w 2460088"/>
              <a:gd name="connsiteY28" fmla="*/ 172636 h 1557779"/>
              <a:gd name="connsiteX29" fmla="*/ 1606877 w 2460088"/>
              <a:gd name="connsiteY29" fmla="*/ 203922 h 1557779"/>
              <a:gd name="connsiteX30" fmla="*/ 1600185 w 2460088"/>
              <a:gd name="connsiteY30" fmla="*/ 206157 h 1557779"/>
              <a:gd name="connsiteX31" fmla="*/ 1606877 w 2460088"/>
              <a:gd name="connsiteY31" fmla="*/ 212861 h 1557779"/>
              <a:gd name="connsiteX32" fmla="*/ 1622493 w 2460088"/>
              <a:gd name="connsiteY32" fmla="*/ 226270 h 1557779"/>
              <a:gd name="connsiteX33" fmla="*/ 1613570 w 2460088"/>
              <a:gd name="connsiteY33" fmla="*/ 224035 h 1557779"/>
              <a:gd name="connsiteX34" fmla="*/ 1631416 w 2460088"/>
              <a:gd name="connsiteY34" fmla="*/ 239679 h 1557779"/>
              <a:gd name="connsiteX35" fmla="*/ 1631416 w 2460088"/>
              <a:gd name="connsiteY35" fmla="*/ 257557 h 1557779"/>
              <a:gd name="connsiteX36" fmla="*/ 1638108 w 2460088"/>
              <a:gd name="connsiteY36" fmla="*/ 286609 h 1557779"/>
              <a:gd name="connsiteX37" fmla="*/ 1629185 w 2460088"/>
              <a:gd name="connsiteY37" fmla="*/ 277670 h 1557779"/>
              <a:gd name="connsiteX38" fmla="*/ 1631416 w 2460088"/>
              <a:gd name="connsiteY38" fmla="*/ 291078 h 1557779"/>
              <a:gd name="connsiteX39" fmla="*/ 1647031 w 2460088"/>
              <a:gd name="connsiteY39" fmla="*/ 311191 h 1557779"/>
              <a:gd name="connsiteX40" fmla="*/ 1649262 w 2460088"/>
              <a:gd name="connsiteY40" fmla="*/ 342478 h 1557779"/>
              <a:gd name="connsiteX41" fmla="*/ 1664877 w 2460088"/>
              <a:gd name="connsiteY41" fmla="*/ 362591 h 1557779"/>
              <a:gd name="connsiteX42" fmla="*/ 1662647 w 2460088"/>
              <a:gd name="connsiteY42" fmla="*/ 378234 h 1557779"/>
              <a:gd name="connsiteX43" fmla="*/ 1669339 w 2460088"/>
              <a:gd name="connsiteY43" fmla="*/ 389408 h 1557779"/>
              <a:gd name="connsiteX44" fmla="*/ 1671570 w 2460088"/>
              <a:gd name="connsiteY44" fmla="*/ 413990 h 1557779"/>
              <a:gd name="connsiteX45" fmla="*/ 1684954 w 2460088"/>
              <a:gd name="connsiteY45" fmla="*/ 434103 h 1557779"/>
              <a:gd name="connsiteX46" fmla="*/ 1684954 w 2460088"/>
              <a:gd name="connsiteY46" fmla="*/ 456451 h 1557779"/>
              <a:gd name="connsiteX47" fmla="*/ 1691647 w 2460088"/>
              <a:gd name="connsiteY47" fmla="*/ 465390 h 1557779"/>
              <a:gd name="connsiteX48" fmla="*/ 1691647 w 2460088"/>
              <a:gd name="connsiteY48" fmla="*/ 489972 h 1557779"/>
              <a:gd name="connsiteX49" fmla="*/ 1698339 w 2460088"/>
              <a:gd name="connsiteY49" fmla="*/ 481033 h 1557779"/>
              <a:gd name="connsiteX50" fmla="*/ 1693878 w 2460088"/>
              <a:gd name="connsiteY50" fmla="*/ 505616 h 1557779"/>
              <a:gd name="connsiteX51" fmla="*/ 1705031 w 2460088"/>
              <a:gd name="connsiteY51" fmla="*/ 505616 h 1557779"/>
              <a:gd name="connsiteX52" fmla="*/ 1713954 w 2460088"/>
              <a:gd name="connsiteY52" fmla="*/ 525728 h 1557779"/>
              <a:gd name="connsiteX53" fmla="*/ 1711724 w 2460088"/>
              <a:gd name="connsiteY53" fmla="*/ 539137 h 1557779"/>
              <a:gd name="connsiteX54" fmla="*/ 1725108 w 2460088"/>
              <a:gd name="connsiteY54" fmla="*/ 554780 h 1557779"/>
              <a:gd name="connsiteX55" fmla="*/ 1720647 w 2460088"/>
              <a:gd name="connsiteY55" fmla="*/ 597241 h 1557779"/>
              <a:gd name="connsiteX56" fmla="*/ 1707262 w 2460088"/>
              <a:gd name="connsiteY56" fmla="*/ 617354 h 1557779"/>
              <a:gd name="connsiteX57" fmla="*/ 1702801 w 2460088"/>
              <a:gd name="connsiteY57" fmla="*/ 632997 h 1557779"/>
              <a:gd name="connsiteX58" fmla="*/ 1631416 w 2460088"/>
              <a:gd name="connsiteY58" fmla="*/ 700040 h 1557779"/>
              <a:gd name="connsiteX59" fmla="*/ 1325800 w 2460088"/>
              <a:gd name="connsiteY59" fmla="*/ 872117 h 1557779"/>
              <a:gd name="connsiteX60" fmla="*/ 1040261 w 2460088"/>
              <a:gd name="connsiteY60" fmla="*/ 1104532 h 1557779"/>
              <a:gd name="connsiteX61" fmla="*/ 1006800 w 2460088"/>
              <a:gd name="connsiteY61" fmla="*/ 1218505 h 1557779"/>
              <a:gd name="connsiteX62" fmla="*/ 1031338 w 2460088"/>
              <a:gd name="connsiteY62" fmla="*/ 1243088 h 1557779"/>
              <a:gd name="connsiteX63" fmla="*/ 1084877 w 2460088"/>
              <a:gd name="connsiteY63" fmla="*/ 1276609 h 1557779"/>
              <a:gd name="connsiteX64" fmla="*/ 1178569 w 2460088"/>
              <a:gd name="connsiteY64" fmla="*/ 1310131 h 1557779"/>
              <a:gd name="connsiteX65" fmla="*/ 1278954 w 2460088"/>
              <a:gd name="connsiteY65" fmla="*/ 1339183 h 1557779"/>
              <a:gd name="connsiteX66" fmla="*/ 1301262 w 2460088"/>
              <a:gd name="connsiteY66" fmla="*/ 1339183 h 1557779"/>
              <a:gd name="connsiteX67" fmla="*/ 1220954 w 2460088"/>
              <a:gd name="connsiteY67" fmla="*/ 1314600 h 1557779"/>
              <a:gd name="connsiteX68" fmla="*/ 1212031 w 2460088"/>
              <a:gd name="connsiteY68" fmla="*/ 1303426 h 1557779"/>
              <a:gd name="connsiteX69" fmla="*/ 1314646 w 2460088"/>
              <a:gd name="connsiteY69" fmla="*/ 1330244 h 1557779"/>
              <a:gd name="connsiteX70" fmla="*/ 1361492 w 2460088"/>
              <a:gd name="connsiteY70" fmla="*/ 1336948 h 1557779"/>
              <a:gd name="connsiteX71" fmla="*/ 1328031 w 2460088"/>
              <a:gd name="connsiteY71" fmla="*/ 1328009 h 1557779"/>
              <a:gd name="connsiteX72" fmla="*/ 1334723 w 2460088"/>
              <a:gd name="connsiteY72" fmla="*/ 1321304 h 1557779"/>
              <a:gd name="connsiteX73" fmla="*/ 1354800 w 2460088"/>
              <a:gd name="connsiteY73" fmla="*/ 1325774 h 1557779"/>
              <a:gd name="connsiteX74" fmla="*/ 1365954 w 2460088"/>
              <a:gd name="connsiteY74" fmla="*/ 1321304 h 1557779"/>
              <a:gd name="connsiteX75" fmla="*/ 1388262 w 2460088"/>
              <a:gd name="connsiteY75" fmla="*/ 1323539 h 1557779"/>
              <a:gd name="connsiteX76" fmla="*/ 1348108 w 2460088"/>
              <a:gd name="connsiteY76" fmla="*/ 1314600 h 1557779"/>
              <a:gd name="connsiteX77" fmla="*/ 1334723 w 2460088"/>
              <a:gd name="connsiteY77" fmla="*/ 1312365 h 1557779"/>
              <a:gd name="connsiteX78" fmla="*/ 1386031 w 2460088"/>
              <a:gd name="connsiteY78" fmla="*/ 1314600 h 1557779"/>
              <a:gd name="connsiteX79" fmla="*/ 1388262 w 2460088"/>
              <a:gd name="connsiteY79" fmla="*/ 1310131 h 1557779"/>
              <a:gd name="connsiteX80" fmla="*/ 1388262 w 2460088"/>
              <a:gd name="connsiteY80" fmla="*/ 1314600 h 1557779"/>
              <a:gd name="connsiteX81" fmla="*/ 1428416 w 2460088"/>
              <a:gd name="connsiteY81" fmla="*/ 1316835 h 1557779"/>
              <a:gd name="connsiteX82" fmla="*/ 1600185 w 2460088"/>
              <a:gd name="connsiteY82" fmla="*/ 1339183 h 1557779"/>
              <a:gd name="connsiteX83" fmla="*/ 1642570 w 2460088"/>
              <a:gd name="connsiteY83" fmla="*/ 1334713 h 1557779"/>
              <a:gd name="connsiteX84" fmla="*/ 1689416 w 2460088"/>
              <a:gd name="connsiteY84" fmla="*/ 1345887 h 1557779"/>
              <a:gd name="connsiteX85" fmla="*/ 1731801 w 2460088"/>
              <a:gd name="connsiteY85" fmla="*/ 1348122 h 1557779"/>
              <a:gd name="connsiteX86" fmla="*/ 1740724 w 2460088"/>
              <a:gd name="connsiteY86" fmla="*/ 1352591 h 1557779"/>
              <a:gd name="connsiteX87" fmla="*/ 1727339 w 2460088"/>
              <a:gd name="connsiteY87" fmla="*/ 1350356 h 1557779"/>
              <a:gd name="connsiteX88" fmla="*/ 1718416 w 2460088"/>
              <a:gd name="connsiteY88" fmla="*/ 1354826 h 1557779"/>
              <a:gd name="connsiteX89" fmla="*/ 1751878 w 2460088"/>
              <a:gd name="connsiteY89" fmla="*/ 1357061 h 1557779"/>
              <a:gd name="connsiteX90" fmla="*/ 1749647 w 2460088"/>
              <a:gd name="connsiteY90" fmla="*/ 1366000 h 1557779"/>
              <a:gd name="connsiteX91" fmla="*/ 1780878 w 2460088"/>
              <a:gd name="connsiteY91" fmla="*/ 1366000 h 1557779"/>
              <a:gd name="connsiteX92" fmla="*/ 1767493 w 2460088"/>
              <a:gd name="connsiteY92" fmla="*/ 1370469 h 1557779"/>
              <a:gd name="connsiteX93" fmla="*/ 1691647 w 2460088"/>
              <a:gd name="connsiteY93" fmla="*/ 1370469 h 1557779"/>
              <a:gd name="connsiteX94" fmla="*/ 1673801 w 2460088"/>
              <a:gd name="connsiteY94" fmla="*/ 1368234 h 1557779"/>
              <a:gd name="connsiteX95" fmla="*/ 1693878 w 2460088"/>
              <a:gd name="connsiteY95" fmla="*/ 1372704 h 1557779"/>
              <a:gd name="connsiteX96" fmla="*/ 1763031 w 2460088"/>
              <a:gd name="connsiteY96" fmla="*/ 1379408 h 1557779"/>
              <a:gd name="connsiteX97" fmla="*/ 1740724 w 2460088"/>
              <a:gd name="connsiteY97" fmla="*/ 1381643 h 1557779"/>
              <a:gd name="connsiteX98" fmla="*/ 1745185 w 2460088"/>
              <a:gd name="connsiteY98" fmla="*/ 1390582 h 1557779"/>
              <a:gd name="connsiteX99" fmla="*/ 1774185 w 2460088"/>
              <a:gd name="connsiteY99" fmla="*/ 1392817 h 1557779"/>
              <a:gd name="connsiteX100" fmla="*/ 1841109 w 2460088"/>
              <a:gd name="connsiteY100" fmla="*/ 1401756 h 1557779"/>
              <a:gd name="connsiteX101" fmla="*/ 1881262 w 2460088"/>
              <a:gd name="connsiteY101" fmla="*/ 1406225 h 1557779"/>
              <a:gd name="connsiteX102" fmla="*/ 1894647 w 2460088"/>
              <a:gd name="connsiteY102" fmla="*/ 1410695 h 1557779"/>
              <a:gd name="connsiteX103" fmla="*/ 1919186 w 2460088"/>
              <a:gd name="connsiteY103" fmla="*/ 1415165 h 1557779"/>
              <a:gd name="connsiteX104" fmla="*/ 1894647 w 2460088"/>
              <a:gd name="connsiteY104" fmla="*/ 1421869 h 1557779"/>
              <a:gd name="connsiteX105" fmla="*/ 1937032 w 2460088"/>
              <a:gd name="connsiteY105" fmla="*/ 1426338 h 1557779"/>
              <a:gd name="connsiteX106" fmla="*/ 1914724 w 2460088"/>
              <a:gd name="connsiteY106" fmla="*/ 1430808 h 1557779"/>
              <a:gd name="connsiteX107" fmla="*/ 1941493 w 2460088"/>
              <a:gd name="connsiteY107" fmla="*/ 1435277 h 1557779"/>
              <a:gd name="connsiteX108" fmla="*/ 1966032 w 2460088"/>
              <a:gd name="connsiteY108" fmla="*/ 1439747 h 1557779"/>
              <a:gd name="connsiteX109" fmla="*/ 1981647 w 2460088"/>
              <a:gd name="connsiteY109" fmla="*/ 1439747 h 1557779"/>
              <a:gd name="connsiteX110" fmla="*/ 1988340 w 2460088"/>
              <a:gd name="connsiteY110" fmla="*/ 1444216 h 1557779"/>
              <a:gd name="connsiteX111" fmla="*/ 2003955 w 2460088"/>
              <a:gd name="connsiteY111" fmla="*/ 1446451 h 1557779"/>
              <a:gd name="connsiteX112" fmla="*/ 1983878 w 2460088"/>
              <a:gd name="connsiteY112" fmla="*/ 1450921 h 1557779"/>
              <a:gd name="connsiteX113" fmla="*/ 2093186 w 2460088"/>
              <a:gd name="connsiteY113" fmla="*/ 1453156 h 1557779"/>
              <a:gd name="connsiteX114" fmla="*/ 2088724 w 2460088"/>
              <a:gd name="connsiteY114" fmla="*/ 1457625 h 1557779"/>
              <a:gd name="connsiteX115" fmla="*/ 2102109 w 2460088"/>
              <a:gd name="connsiteY115" fmla="*/ 1459860 h 1557779"/>
              <a:gd name="connsiteX116" fmla="*/ 2184647 w 2460088"/>
              <a:gd name="connsiteY116" fmla="*/ 1468799 h 1557779"/>
              <a:gd name="connsiteX117" fmla="*/ 2184647 w 2460088"/>
              <a:gd name="connsiteY117" fmla="*/ 1479973 h 1557779"/>
              <a:gd name="connsiteX118" fmla="*/ 2204724 w 2460088"/>
              <a:gd name="connsiteY118" fmla="*/ 1479973 h 1557779"/>
              <a:gd name="connsiteX119" fmla="*/ 2191340 w 2460088"/>
              <a:gd name="connsiteY119" fmla="*/ 1484442 h 1557779"/>
              <a:gd name="connsiteX120" fmla="*/ 2209186 w 2460088"/>
              <a:gd name="connsiteY120" fmla="*/ 1486677 h 1557779"/>
              <a:gd name="connsiteX121" fmla="*/ 2235955 w 2460088"/>
              <a:gd name="connsiteY121" fmla="*/ 1491147 h 1557779"/>
              <a:gd name="connsiteX122" fmla="*/ 2325186 w 2460088"/>
              <a:gd name="connsiteY122" fmla="*/ 1493381 h 1557779"/>
              <a:gd name="connsiteX123" fmla="*/ 2336340 w 2460088"/>
              <a:gd name="connsiteY123" fmla="*/ 1495616 h 1557779"/>
              <a:gd name="connsiteX124" fmla="*/ 2374263 w 2460088"/>
              <a:gd name="connsiteY124" fmla="*/ 1495616 h 1557779"/>
              <a:gd name="connsiteX125" fmla="*/ 2385417 w 2460088"/>
              <a:gd name="connsiteY125" fmla="*/ 1504555 h 1557779"/>
              <a:gd name="connsiteX126" fmla="*/ 2356417 w 2460088"/>
              <a:gd name="connsiteY126" fmla="*/ 1509025 h 1557779"/>
              <a:gd name="connsiteX127" fmla="*/ 2418879 w 2460088"/>
              <a:gd name="connsiteY127" fmla="*/ 1511259 h 1557779"/>
              <a:gd name="connsiteX128" fmla="*/ 2456802 w 2460088"/>
              <a:gd name="connsiteY128" fmla="*/ 1515729 h 1557779"/>
              <a:gd name="connsiteX129" fmla="*/ 2409955 w 2460088"/>
              <a:gd name="connsiteY129" fmla="*/ 1522433 h 1557779"/>
              <a:gd name="connsiteX130" fmla="*/ 2412186 w 2460088"/>
              <a:gd name="connsiteY130" fmla="*/ 1526903 h 1557779"/>
              <a:gd name="connsiteX131" fmla="*/ 2389879 w 2460088"/>
              <a:gd name="connsiteY131" fmla="*/ 1529137 h 1557779"/>
              <a:gd name="connsiteX132" fmla="*/ 2369802 w 2460088"/>
              <a:gd name="connsiteY132" fmla="*/ 1529137 h 1557779"/>
              <a:gd name="connsiteX133" fmla="*/ 2329648 w 2460088"/>
              <a:gd name="connsiteY133" fmla="*/ 1535842 h 1557779"/>
              <a:gd name="connsiteX134" fmla="*/ 2418879 w 2460088"/>
              <a:gd name="connsiteY134" fmla="*/ 1533607 h 1557779"/>
              <a:gd name="connsiteX135" fmla="*/ 2430032 w 2460088"/>
              <a:gd name="connsiteY135" fmla="*/ 1535842 h 1557779"/>
              <a:gd name="connsiteX136" fmla="*/ 2347494 w 2460088"/>
              <a:gd name="connsiteY136" fmla="*/ 1544781 h 1557779"/>
              <a:gd name="connsiteX137" fmla="*/ 2242648 w 2460088"/>
              <a:gd name="connsiteY137" fmla="*/ 1549250 h 1557779"/>
              <a:gd name="connsiteX138" fmla="*/ 1992801 w 2460088"/>
              <a:gd name="connsiteY138" fmla="*/ 1555955 h 1557779"/>
              <a:gd name="connsiteX139" fmla="*/ 1807647 w 2460088"/>
              <a:gd name="connsiteY139" fmla="*/ 1549250 h 1557779"/>
              <a:gd name="connsiteX140" fmla="*/ 1564493 w 2460088"/>
              <a:gd name="connsiteY140" fmla="*/ 1529137 h 1557779"/>
              <a:gd name="connsiteX141" fmla="*/ 1519877 w 2460088"/>
              <a:gd name="connsiteY141" fmla="*/ 1520198 h 1557779"/>
              <a:gd name="connsiteX142" fmla="*/ 1481954 w 2460088"/>
              <a:gd name="connsiteY142" fmla="*/ 1520198 h 1557779"/>
              <a:gd name="connsiteX143" fmla="*/ 1365954 w 2460088"/>
              <a:gd name="connsiteY143" fmla="*/ 1500086 h 1557779"/>
              <a:gd name="connsiteX144" fmla="*/ 1341415 w 2460088"/>
              <a:gd name="connsiteY144" fmla="*/ 1493381 h 1557779"/>
              <a:gd name="connsiteX145" fmla="*/ 1406108 w 2460088"/>
              <a:gd name="connsiteY145" fmla="*/ 1511259 h 1557779"/>
              <a:gd name="connsiteX146" fmla="*/ 1374877 w 2460088"/>
              <a:gd name="connsiteY146" fmla="*/ 1509025 h 1557779"/>
              <a:gd name="connsiteX147" fmla="*/ 1138415 w 2460088"/>
              <a:gd name="connsiteY147" fmla="*/ 1441982 h 1557779"/>
              <a:gd name="connsiteX148" fmla="*/ 1024646 w 2460088"/>
              <a:gd name="connsiteY148" fmla="*/ 1383878 h 1557779"/>
              <a:gd name="connsiteX149" fmla="*/ 926492 w 2460088"/>
              <a:gd name="connsiteY149" fmla="*/ 1312365 h 1557779"/>
              <a:gd name="connsiteX150" fmla="*/ 951030 w 2460088"/>
              <a:gd name="connsiteY150" fmla="*/ 1341417 h 1557779"/>
              <a:gd name="connsiteX151" fmla="*/ 955492 w 2460088"/>
              <a:gd name="connsiteY151" fmla="*/ 1350356 h 1557779"/>
              <a:gd name="connsiteX152" fmla="*/ 968876 w 2460088"/>
              <a:gd name="connsiteY152" fmla="*/ 1366000 h 1557779"/>
              <a:gd name="connsiteX153" fmla="*/ 962184 w 2460088"/>
              <a:gd name="connsiteY153" fmla="*/ 1366000 h 1557779"/>
              <a:gd name="connsiteX154" fmla="*/ 948799 w 2460088"/>
              <a:gd name="connsiteY154" fmla="*/ 1354826 h 1557779"/>
              <a:gd name="connsiteX155" fmla="*/ 901953 w 2460088"/>
              <a:gd name="connsiteY155" fmla="*/ 1294487 h 1557779"/>
              <a:gd name="connsiteX156" fmla="*/ 886338 w 2460088"/>
              <a:gd name="connsiteY156" fmla="*/ 1260966 h 1557779"/>
              <a:gd name="connsiteX157" fmla="*/ 895261 w 2460088"/>
              <a:gd name="connsiteY157" fmla="*/ 1267670 h 1557779"/>
              <a:gd name="connsiteX158" fmla="*/ 881876 w 2460088"/>
              <a:gd name="connsiteY158" fmla="*/ 1252027 h 1557779"/>
              <a:gd name="connsiteX159" fmla="*/ 866261 w 2460088"/>
              <a:gd name="connsiteY159" fmla="*/ 1184984 h 1557779"/>
              <a:gd name="connsiteX160" fmla="*/ 877415 w 2460088"/>
              <a:gd name="connsiteY160" fmla="*/ 1140289 h 1557779"/>
              <a:gd name="connsiteX161" fmla="*/ 872953 w 2460088"/>
              <a:gd name="connsiteY161" fmla="*/ 1151462 h 1557779"/>
              <a:gd name="connsiteX162" fmla="*/ 870722 w 2460088"/>
              <a:gd name="connsiteY162" fmla="*/ 1131350 h 1557779"/>
              <a:gd name="connsiteX163" fmla="*/ 864030 w 2460088"/>
              <a:gd name="connsiteY163" fmla="*/ 1122410 h 1557779"/>
              <a:gd name="connsiteX164" fmla="*/ 861799 w 2460088"/>
              <a:gd name="connsiteY164" fmla="*/ 1111237 h 1557779"/>
              <a:gd name="connsiteX165" fmla="*/ 868492 w 2460088"/>
              <a:gd name="connsiteY165" fmla="*/ 1088889 h 1557779"/>
              <a:gd name="connsiteX166" fmla="*/ 864030 w 2460088"/>
              <a:gd name="connsiteY166" fmla="*/ 1077715 h 1557779"/>
              <a:gd name="connsiteX167" fmla="*/ 870722 w 2460088"/>
              <a:gd name="connsiteY167" fmla="*/ 1071011 h 1557779"/>
              <a:gd name="connsiteX168" fmla="*/ 868492 w 2460088"/>
              <a:gd name="connsiteY168" fmla="*/ 1064307 h 1557779"/>
              <a:gd name="connsiteX169" fmla="*/ 872953 w 2460088"/>
              <a:gd name="connsiteY169" fmla="*/ 1046428 h 1557779"/>
              <a:gd name="connsiteX170" fmla="*/ 861799 w 2460088"/>
              <a:gd name="connsiteY170" fmla="*/ 1048663 h 1557779"/>
              <a:gd name="connsiteX171" fmla="*/ 895261 w 2460088"/>
              <a:gd name="connsiteY171" fmla="*/ 999498 h 1557779"/>
              <a:gd name="connsiteX172" fmla="*/ 913107 w 2460088"/>
              <a:gd name="connsiteY172" fmla="*/ 968212 h 1557779"/>
              <a:gd name="connsiteX173" fmla="*/ 913107 w 2460088"/>
              <a:gd name="connsiteY173" fmla="*/ 957038 h 1557779"/>
              <a:gd name="connsiteX174" fmla="*/ 919799 w 2460088"/>
              <a:gd name="connsiteY174" fmla="*/ 941395 h 1557779"/>
              <a:gd name="connsiteX175" fmla="*/ 917569 w 2460088"/>
              <a:gd name="connsiteY175" fmla="*/ 943629 h 1557779"/>
              <a:gd name="connsiteX176" fmla="*/ 971107 w 2460088"/>
              <a:gd name="connsiteY176" fmla="*/ 876586 h 1557779"/>
              <a:gd name="connsiteX177" fmla="*/ 966646 w 2460088"/>
              <a:gd name="connsiteY177" fmla="*/ 876586 h 1557779"/>
              <a:gd name="connsiteX178" fmla="*/ 993415 w 2460088"/>
              <a:gd name="connsiteY178" fmla="*/ 847534 h 1557779"/>
              <a:gd name="connsiteX179" fmla="*/ 1075953 w 2460088"/>
              <a:gd name="connsiteY179" fmla="*/ 780492 h 1557779"/>
              <a:gd name="connsiteX180" fmla="*/ 1091569 w 2460088"/>
              <a:gd name="connsiteY180" fmla="*/ 764848 h 1557779"/>
              <a:gd name="connsiteX181" fmla="*/ 1051415 w 2460088"/>
              <a:gd name="connsiteY181" fmla="*/ 791665 h 1557779"/>
              <a:gd name="connsiteX182" fmla="*/ 1046953 w 2460088"/>
              <a:gd name="connsiteY182" fmla="*/ 791665 h 1557779"/>
              <a:gd name="connsiteX183" fmla="*/ 1042492 w 2460088"/>
              <a:gd name="connsiteY183" fmla="*/ 791665 h 1557779"/>
              <a:gd name="connsiteX184" fmla="*/ 1046953 w 2460088"/>
              <a:gd name="connsiteY184" fmla="*/ 791665 h 1557779"/>
              <a:gd name="connsiteX185" fmla="*/ 1038030 w 2460088"/>
              <a:gd name="connsiteY185" fmla="*/ 798370 h 1557779"/>
              <a:gd name="connsiteX186" fmla="*/ 1058107 w 2460088"/>
              <a:gd name="connsiteY186" fmla="*/ 773787 h 1557779"/>
              <a:gd name="connsiteX187" fmla="*/ 1111646 w 2460088"/>
              <a:gd name="connsiteY187" fmla="*/ 731327 h 1557779"/>
              <a:gd name="connsiteX188" fmla="*/ 1140646 w 2460088"/>
              <a:gd name="connsiteY188" fmla="*/ 711214 h 1557779"/>
              <a:gd name="connsiteX189" fmla="*/ 1102723 w 2460088"/>
              <a:gd name="connsiteY189" fmla="*/ 729092 h 1557779"/>
              <a:gd name="connsiteX190" fmla="*/ 1113877 w 2460088"/>
              <a:gd name="connsiteY190" fmla="*/ 715683 h 1557779"/>
              <a:gd name="connsiteX191" fmla="*/ 1220954 w 2460088"/>
              <a:gd name="connsiteY191" fmla="*/ 646406 h 1557779"/>
              <a:gd name="connsiteX192" fmla="*/ 1238800 w 2460088"/>
              <a:gd name="connsiteY192" fmla="*/ 630762 h 1557779"/>
              <a:gd name="connsiteX193" fmla="*/ 1256646 w 2460088"/>
              <a:gd name="connsiteY193" fmla="*/ 624058 h 1557779"/>
              <a:gd name="connsiteX194" fmla="*/ 1307954 w 2460088"/>
              <a:gd name="connsiteY194" fmla="*/ 586067 h 1557779"/>
              <a:gd name="connsiteX195" fmla="*/ 1256646 w 2460088"/>
              <a:gd name="connsiteY195" fmla="*/ 610649 h 1557779"/>
              <a:gd name="connsiteX196" fmla="*/ 1243261 w 2460088"/>
              <a:gd name="connsiteY196" fmla="*/ 617354 h 1557779"/>
              <a:gd name="connsiteX197" fmla="*/ 1281185 w 2460088"/>
              <a:gd name="connsiteY197" fmla="*/ 595006 h 1557779"/>
              <a:gd name="connsiteX198" fmla="*/ 1258877 w 2460088"/>
              <a:gd name="connsiteY198" fmla="*/ 599476 h 1557779"/>
              <a:gd name="connsiteX199" fmla="*/ 1183031 w 2460088"/>
              <a:gd name="connsiteY199" fmla="*/ 641936 h 1557779"/>
              <a:gd name="connsiteX200" fmla="*/ 1165184 w 2460088"/>
              <a:gd name="connsiteY200" fmla="*/ 650875 h 1557779"/>
              <a:gd name="connsiteX201" fmla="*/ 1183031 w 2460088"/>
              <a:gd name="connsiteY201" fmla="*/ 637467 h 1557779"/>
              <a:gd name="connsiteX202" fmla="*/ 1194184 w 2460088"/>
              <a:gd name="connsiteY202" fmla="*/ 626293 h 1557779"/>
              <a:gd name="connsiteX203" fmla="*/ 1209800 w 2460088"/>
              <a:gd name="connsiteY203" fmla="*/ 610649 h 1557779"/>
              <a:gd name="connsiteX204" fmla="*/ 1292338 w 2460088"/>
              <a:gd name="connsiteY204" fmla="*/ 563719 h 1557779"/>
              <a:gd name="connsiteX205" fmla="*/ 1310185 w 2460088"/>
              <a:gd name="connsiteY205" fmla="*/ 552546 h 1557779"/>
              <a:gd name="connsiteX206" fmla="*/ 1292338 w 2460088"/>
              <a:gd name="connsiteY206" fmla="*/ 563719 h 1557779"/>
              <a:gd name="connsiteX207" fmla="*/ 1256646 w 2460088"/>
              <a:gd name="connsiteY207" fmla="*/ 577128 h 1557779"/>
              <a:gd name="connsiteX208" fmla="*/ 1238800 w 2460088"/>
              <a:gd name="connsiteY208" fmla="*/ 583832 h 1557779"/>
              <a:gd name="connsiteX209" fmla="*/ 1223184 w 2460088"/>
              <a:gd name="connsiteY209" fmla="*/ 590537 h 1557779"/>
              <a:gd name="connsiteX210" fmla="*/ 1234338 w 2460088"/>
              <a:gd name="connsiteY210" fmla="*/ 577128 h 1557779"/>
              <a:gd name="connsiteX211" fmla="*/ 1256646 w 2460088"/>
              <a:gd name="connsiteY211" fmla="*/ 561485 h 1557779"/>
              <a:gd name="connsiteX212" fmla="*/ 1258877 w 2460088"/>
              <a:gd name="connsiteY212" fmla="*/ 552546 h 1557779"/>
              <a:gd name="connsiteX213" fmla="*/ 1303492 w 2460088"/>
              <a:gd name="connsiteY213" fmla="*/ 527963 h 1557779"/>
              <a:gd name="connsiteX214" fmla="*/ 1292338 w 2460088"/>
              <a:gd name="connsiteY214" fmla="*/ 530198 h 1557779"/>
              <a:gd name="connsiteX215" fmla="*/ 1267800 w 2460088"/>
              <a:gd name="connsiteY215" fmla="*/ 539137 h 1557779"/>
              <a:gd name="connsiteX216" fmla="*/ 1276723 w 2460088"/>
              <a:gd name="connsiteY216" fmla="*/ 532433 h 1557779"/>
              <a:gd name="connsiteX217" fmla="*/ 1325800 w 2460088"/>
              <a:gd name="connsiteY217" fmla="*/ 503381 h 1557779"/>
              <a:gd name="connsiteX218" fmla="*/ 1310185 w 2460088"/>
              <a:gd name="connsiteY218" fmla="*/ 507850 h 1557779"/>
              <a:gd name="connsiteX219" fmla="*/ 1276723 w 2460088"/>
              <a:gd name="connsiteY219" fmla="*/ 519024 h 1557779"/>
              <a:gd name="connsiteX220" fmla="*/ 1252185 w 2460088"/>
              <a:gd name="connsiteY220" fmla="*/ 532433 h 1557779"/>
              <a:gd name="connsiteX221" fmla="*/ 1263338 w 2460088"/>
              <a:gd name="connsiteY221" fmla="*/ 521259 h 1557779"/>
              <a:gd name="connsiteX222" fmla="*/ 1265569 w 2460088"/>
              <a:gd name="connsiteY222" fmla="*/ 514555 h 1557779"/>
              <a:gd name="connsiteX223" fmla="*/ 1274492 w 2460088"/>
              <a:gd name="connsiteY223" fmla="*/ 510085 h 1557779"/>
              <a:gd name="connsiteX224" fmla="*/ 1263338 w 2460088"/>
              <a:gd name="connsiteY224" fmla="*/ 512320 h 1557779"/>
              <a:gd name="connsiteX225" fmla="*/ 1274492 w 2460088"/>
              <a:gd name="connsiteY225" fmla="*/ 496677 h 1557779"/>
              <a:gd name="connsiteX226" fmla="*/ 1263338 w 2460088"/>
              <a:gd name="connsiteY226" fmla="*/ 496677 h 1557779"/>
              <a:gd name="connsiteX227" fmla="*/ 1319108 w 2460088"/>
              <a:gd name="connsiteY227" fmla="*/ 467625 h 1557779"/>
              <a:gd name="connsiteX228" fmla="*/ 1323569 w 2460088"/>
              <a:gd name="connsiteY228" fmla="*/ 465390 h 1557779"/>
              <a:gd name="connsiteX229" fmla="*/ 1316877 w 2460088"/>
              <a:gd name="connsiteY229" fmla="*/ 460920 h 1557779"/>
              <a:gd name="connsiteX230" fmla="*/ 1334723 w 2460088"/>
              <a:gd name="connsiteY230" fmla="*/ 451981 h 1557779"/>
              <a:gd name="connsiteX231" fmla="*/ 1339185 w 2460088"/>
              <a:gd name="connsiteY231" fmla="*/ 440807 h 1557779"/>
              <a:gd name="connsiteX232" fmla="*/ 1354800 w 2460088"/>
              <a:gd name="connsiteY232" fmla="*/ 431868 h 1557779"/>
              <a:gd name="connsiteX233" fmla="*/ 1330262 w 2460088"/>
              <a:gd name="connsiteY233" fmla="*/ 431868 h 1557779"/>
              <a:gd name="connsiteX234" fmla="*/ 1310185 w 2460088"/>
              <a:gd name="connsiteY234" fmla="*/ 438573 h 1557779"/>
              <a:gd name="connsiteX235" fmla="*/ 1287877 w 2460088"/>
              <a:gd name="connsiteY235" fmla="*/ 445277 h 1557779"/>
              <a:gd name="connsiteX236" fmla="*/ 1283415 w 2460088"/>
              <a:gd name="connsiteY236" fmla="*/ 440807 h 1557779"/>
              <a:gd name="connsiteX237" fmla="*/ 1267800 w 2460088"/>
              <a:gd name="connsiteY237" fmla="*/ 443042 h 1557779"/>
              <a:gd name="connsiteX238" fmla="*/ 1256646 w 2460088"/>
              <a:gd name="connsiteY238" fmla="*/ 443042 h 1557779"/>
              <a:gd name="connsiteX239" fmla="*/ 1203108 w 2460088"/>
              <a:gd name="connsiteY239" fmla="*/ 454216 h 1557779"/>
              <a:gd name="connsiteX240" fmla="*/ 1205338 w 2460088"/>
              <a:gd name="connsiteY240" fmla="*/ 454216 h 1557779"/>
              <a:gd name="connsiteX241" fmla="*/ 1256646 w 2460088"/>
              <a:gd name="connsiteY241" fmla="*/ 451981 h 1557779"/>
              <a:gd name="connsiteX242" fmla="*/ 1243261 w 2460088"/>
              <a:gd name="connsiteY242" fmla="*/ 458686 h 1557779"/>
              <a:gd name="connsiteX243" fmla="*/ 1171877 w 2460088"/>
              <a:gd name="connsiteY243" fmla="*/ 472094 h 1557779"/>
              <a:gd name="connsiteX244" fmla="*/ 1174107 w 2460088"/>
              <a:gd name="connsiteY244" fmla="*/ 474329 h 1557779"/>
              <a:gd name="connsiteX245" fmla="*/ 1216492 w 2460088"/>
              <a:gd name="connsiteY245" fmla="*/ 472094 h 1557779"/>
              <a:gd name="connsiteX246" fmla="*/ 1194184 w 2460088"/>
              <a:gd name="connsiteY246" fmla="*/ 478798 h 1557779"/>
              <a:gd name="connsiteX247" fmla="*/ 1191954 w 2460088"/>
              <a:gd name="connsiteY247" fmla="*/ 485503 h 1557779"/>
              <a:gd name="connsiteX248" fmla="*/ 1185261 w 2460088"/>
              <a:gd name="connsiteY248" fmla="*/ 487737 h 1557779"/>
              <a:gd name="connsiteX249" fmla="*/ 1020184 w 2460088"/>
              <a:gd name="connsiteY249" fmla="*/ 514555 h 1557779"/>
              <a:gd name="connsiteX250" fmla="*/ 634261 w 2460088"/>
              <a:gd name="connsiteY250" fmla="*/ 603945 h 1557779"/>
              <a:gd name="connsiteX251" fmla="*/ 596337 w 2460088"/>
              <a:gd name="connsiteY251" fmla="*/ 612884 h 1557779"/>
              <a:gd name="connsiteX252" fmla="*/ 553953 w 2460088"/>
              <a:gd name="connsiteY252" fmla="*/ 621823 h 1557779"/>
              <a:gd name="connsiteX253" fmla="*/ 574030 w 2460088"/>
              <a:gd name="connsiteY253" fmla="*/ 606180 h 1557779"/>
              <a:gd name="connsiteX254" fmla="*/ 705645 w 2460088"/>
              <a:gd name="connsiteY254" fmla="*/ 568189 h 1557779"/>
              <a:gd name="connsiteX255" fmla="*/ 1031338 w 2460088"/>
              <a:gd name="connsiteY255" fmla="*/ 496677 h 1557779"/>
              <a:gd name="connsiteX256" fmla="*/ 1064800 w 2460088"/>
              <a:gd name="connsiteY256" fmla="*/ 492207 h 1557779"/>
              <a:gd name="connsiteX257" fmla="*/ 1051415 w 2460088"/>
              <a:gd name="connsiteY257" fmla="*/ 489972 h 1557779"/>
              <a:gd name="connsiteX258" fmla="*/ 928723 w 2460088"/>
              <a:gd name="connsiteY258" fmla="*/ 512320 h 1557779"/>
              <a:gd name="connsiteX259" fmla="*/ 605260 w 2460088"/>
              <a:gd name="connsiteY259" fmla="*/ 586067 h 1557779"/>
              <a:gd name="connsiteX260" fmla="*/ 578491 w 2460088"/>
              <a:gd name="connsiteY260" fmla="*/ 586067 h 1557779"/>
              <a:gd name="connsiteX261" fmla="*/ 605260 w 2460088"/>
              <a:gd name="connsiteY261" fmla="*/ 577128 h 1557779"/>
              <a:gd name="connsiteX262" fmla="*/ 779261 w 2460088"/>
              <a:gd name="connsiteY262" fmla="*/ 536902 h 1557779"/>
              <a:gd name="connsiteX263" fmla="*/ 1169646 w 2460088"/>
              <a:gd name="connsiteY263" fmla="*/ 460920 h 1557779"/>
              <a:gd name="connsiteX264" fmla="*/ 1187492 w 2460088"/>
              <a:gd name="connsiteY264" fmla="*/ 454216 h 1557779"/>
              <a:gd name="connsiteX265" fmla="*/ 1024646 w 2460088"/>
              <a:gd name="connsiteY265" fmla="*/ 478798 h 1557779"/>
              <a:gd name="connsiteX266" fmla="*/ 569568 w 2460088"/>
              <a:gd name="connsiteY266" fmla="*/ 581598 h 1557779"/>
              <a:gd name="connsiteX267" fmla="*/ 529414 w 2460088"/>
              <a:gd name="connsiteY267" fmla="*/ 590537 h 1557779"/>
              <a:gd name="connsiteX268" fmla="*/ 531645 w 2460088"/>
              <a:gd name="connsiteY268" fmla="*/ 583832 h 1557779"/>
              <a:gd name="connsiteX269" fmla="*/ 522722 w 2460088"/>
              <a:gd name="connsiteY269" fmla="*/ 581598 h 1557779"/>
              <a:gd name="connsiteX270" fmla="*/ 556183 w 2460088"/>
              <a:gd name="connsiteY270" fmla="*/ 563719 h 1557779"/>
              <a:gd name="connsiteX271" fmla="*/ 857338 w 2460088"/>
              <a:gd name="connsiteY271" fmla="*/ 487737 h 1557779"/>
              <a:gd name="connsiteX272" fmla="*/ 830569 w 2460088"/>
              <a:gd name="connsiteY272" fmla="*/ 487737 h 1557779"/>
              <a:gd name="connsiteX273" fmla="*/ 819415 w 2460088"/>
              <a:gd name="connsiteY273" fmla="*/ 494442 h 1557779"/>
              <a:gd name="connsiteX274" fmla="*/ 723491 w 2460088"/>
              <a:gd name="connsiteY274" fmla="*/ 514555 h 1557779"/>
              <a:gd name="connsiteX275" fmla="*/ 701184 w 2460088"/>
              <a:gd name="connsiteY275" fmla="*/ 514555 h 1557779"/>
              <a:gd name="connsiteX276" fmla="*/ 667722 w 2460088"/>
              <a:gd name="connsiteY276" fmla="*/ 523494 h 1557779"/>
              <a:gd name="connsiteX277" fmla="*/ 678876 w 2460088"/>
              <a:gd name="connsiteY277" fmla="*/ 525728 h 1557779"/>
              <a:gd name="connsiteX278" fmla="*/ 620876 w 2460088"/>
              <a:gd name="connsiteY278" fmla="*/ 543607 h 1557779"/>
              <a:gd name="connsiteX279" fmla="*/ 607491 w 2460088"/>
              <a:gd name="connsiteY279" fmla="*/ 541372 h 1557779"/>
              <a:gd name="connsiteX280" fmla="*/ 538337 w 2460088"/>
              <a:gd name="connsiteY280" fmla="*/ 559250 h 1557779"/>
              <a:gd name="connsiteX281" fmla="*/ 533876 w 2460088"/>
              <a:gd name="connsiteY281" fmla="*/ 554780 h 1557779"/>
              <a:gd name="connsiteX282" fmla="*/ 502645 w 2460088"/>
              <a:gd name="connsiteY282" fmla="*/ 554780 h 1557779"/>
              <a:gd name="connsiteX283" fmla="*/ 549491 w 2460088"/>
              <a:gd name="connsiteY283" fmla="*/ 534668 h 1557779"/>
              <a:gd name="connsiteX284" fmla="*/ 562876 w 2460088"/>
              <a:gd name="connsiteY284" fmla="*/ 530198 h 1557779"/>
              <a:gd name="connsiteX285" fmla="*/ 509337 w 2460088"/>
              <a:gd name="connsiteY285" fmla="*/ 543607 h 1557779"/>
              <a:gd name="connsiteX286" fmla="*/ 495953 w 2460088"/>
              <a:gd name="connsiteY286" fmla="*/ 545841 h 1557779"/>
              <a:gd name="connsiteX287" fmla="*/ 658799 w 2460088"/>
              <a:gd name="connsiteY287" fmla="*/ 496677 h 1557779"/>
              <a:gd name="connsiteX288" fmla="*/ 788184 w 2460088"/>
              <a:gd name="connsiteY288" fmla="*/ 460920 h 1557779"/>
              <a:gd name="connsiteX289" fmla="*/ 1033569 w 2460088"/>
              <a:gd name="connsiteY289" fmla="*/ 411755 h 1557779"/>
              <a:gd name="connsiteX290" fmla="*/ 743568 w 2460088"/>
              <a:gd name="connsiteY290" fmla="*/ 469859 h 1557779"/>
              <a:gd name="connsiteX291" fmla="*/ 498183 w 2460088"/>
              <a:gd name="connsiteY291" fmla="*/ 532433 h 1557779"/>
              <a:gd name="connsiteX292" fmla="*/ 466953 w 2460088"/>
              <a:gd name="connsiteY292" fmla="*/ 536902 h 1557779"/>
              <a:gd name="connsiteX293" fmla="*/ 493722 w 2460088"/>
              <a:gd name="connsiteY293" fmla="*/ 525728 h 1557779"/>
              <a:gd name="connsiteX294" fmla="*/ 500414 w 2460088"/>
              <a:gd name="connsiteY294" fmla="*/ 516789 h 1557779"/>
              <a:gd name="connsiteX295" fmla="*/ 522722 w 2460088"/>
              <a:gd name="connsiteY295" fmla="*/ 507850 h 1557779"/>
              <a:gd name="connsiteX296" fmla="*/ 480337 w 2460088"/>
              <a:gd name="connsiteY296" fmla="*/ 514555 h 1557779"/>
              <a:gd name="connsiteX297" fmla="*/ 491491 w 2460088"/>
              <a:gd name="connsiteY297" fmla="*/ 505616 h 1557779"/>
              <a:gd name="connsiteX298" fmla="*/ 495953 w 2460088"/>
              <a:gd name="connsiteY298" fmla="*/ 498911 h 1557779"/>
              <a:gd name="connsiteX299" fmla="*/ 458029 w 2460088"/>
              <a:gd name="connsiteY299" fmla="*/ 510085 h 1557779"/>
              <a:gd name="connsiteX300" fmla="*/ 464722 w 2460088"/>
              <a:gd name="connsiteY300" fmla="*/ 503381 h 1557779"/>
              <a:gd name="connsiteX301" fmla="*/ 469183 w 2460088"/>
              <a:gd name="connsiteY301" fmla="*/ 494442 h 1557779"/>
              <a:gd name="connsiteX302" fmla="*/ 509337 w 2460088"/>
              <a:gd name="connsiteY302" fmla="*/ 478798 h 1557779"/>
              <a:gd name="connsiteX303" fmla="*/ 522722 w 2460088"/>
              <a:gd name="connsiteY303" fmla="*/ 472094 h 1557779"/>
              <a:gd name="connsiteX304" fmla="*/ 478106 w 2460088"/>
              <a:gd name="connsiteY304" fmla="*/ 481033 h 1557779"/>
              <a:gd name="connsiteX305" fmla="*/ 402260 w 2460088"/>
              <a:gd name="connsiteY305" fmla="*/ 503381 h 1557779"/>
              <a:gd name="connsiteX306" fmla="*/ 413414 w 2460088"/>
              <a:gd name="connsiteY306" fmla="*/ 494442 h 1557779"/>
              <a:gd name="connsiteX307" fmla="*/ 417876 w 2460088"/>
              <a:gd name="connsiteY307" fmla="*/ 485503 h 1557779"/>
              <a:gd name="connsiteX308" fmla="*/ 433491 w 2460088"/>
              <a:gd name="connsiteY308" fmla="*/ 481033 h 1557779"/>
              <a:gd name="connsiteX309" fmla="*/ 426799 w 2460088"/>
              <a:gd name="connsiteY309" fmla="*/ 472094 h 1557779"/>
              <a:gd name="connsiteX310" fmla="*/ 406722 w 2460088"/>
              <a:gd name="connsiteY310" fmla="*/ 476564 h 1557779"/>
              <a:gd name="connsiteX311" fmla="*/ 413414 w 2460088"/>
              <a:gd name="connsiteY311" fmla="*/ 467625 h 1557779"/>
              <a:gd name="connsiteX312" fmla="*/ 406722 w 2460088"/>
              <a:gd name="connsiteY312" fmla="*/ 469859 h 1557779"/>
              <a:gd name="connsiteX313" fmla="*/ 411183 w 2460088"/>
              <a:gd name="connsiteY313" fmla="*/ 463155 h 1557779"/>
              <a:gd name="connsiteX314" fmla="*/ 397799 w 2460088"/>
              <a:gd name="connsiteY314" fmla="*/ 463155 h 1557779"/>
              <a:gd name="connsiteX315" fmla="*/ 384414 w 2460088"/>
              <a:gd name="connsiteY315" fmla="*/ 467625 h 1557779"/>
              <a:gd name="connsiteX316" fmla="*/ 393337 w 2460088"/>
              <a:gd name="connsiteY316" fmla="*/ 460920 h 1557779"/>
              <a:gd name="connsiteX317" fmla="*/ 364337 w 2460088"/>
              <a:gd name="connsiteY317" fmla="*/ 463155 h 1557779"/>
              <a:gd name="connsiteX318" fmla="*/ 377722 w 2460088"/>
              <a:gd name="connsiteY318" fmla="*/ 449746 h 1557779"/>
              <a:gd name="connsiteX319" fmla="*/ 395568 w 2460088"/>
              <a:gd name="connsiteY319" fmla="*/ 443042 h 1557779"/>
              <a:gd name="connsiteX320" fmla="*/ 415645 w 2460088"/>
              <a:gd name="connsiteY320" fmla="*/ 434103 h 1557779"/>
              <a:gd name="connsiteX321" fmla="*/ 406722 w 2460088"/>
              <a:gd name="connsiteY321" fmla="*/ 434103 h 1557779"/>
              <a:gd name="connsiteX322" fmla="*/ 335337 w 2460088"/>
              <a:gd name="connsiteY322" fmla="*/ 458686 h 1557779"/>
              <a:gd name="connsiteX323" fmla="*/ 315260 w 2460088"/>
              <a:gd name="connsiteY323" fmla="*/ 467625 h 1557779"/>
              <a:gd name="connsiteX324" fmla="*/ 333106 w 2460088"/>
              <a:gd name="connsiteY324" fmla="*/ 456451 h 1557779"/>
              <a:gd name="connsiteX325" fmla="*/ 335337 w 2460088"/>
              <a:gd name="connsiteY325" fmla="*/ 445277 h 1557779"/>
              <a:gd name="connsiteX326" fmla="*/ 357645 w 2460088"/>
              <a:gd name="connsiteY326" fmla="*/ 438573 h 1557779"/>
              <a:gd name="connsiteX327" fmla="*/ 379952 w 2460088"/>
              <a:gd name="connsiteY327" fmla="*/ 427399 h 1557779"/>
              <a:gd name="connsiteX328" fmla="*/ 333106 w 2460088"/>
              <a:gd name="connsiteY328" fmla="*/ 440807 h 1557779"/>
              <a:gd name="connsiteX329" fmla="*/ 388876 w 2460088"/>
              <a:gd name="connsiteY329" fmla="*/ 409521 h 1557779"/>
              <a:gd name="connsiteX330" fmla="*/ 342029 w 2460088"/>
              <a:gd name="connsiteY330" fmla="*/ 422929 h 1557779"/>
              <a:gd name="connsiteX331" fmla="*/ 304106 w 2460088"/>
              <a:gd name="connsiteY331" fmla="*/ 436338 h 1557779"/>
              <a:gd name="connsiteX332" fmla="*/ 290722 w 2460088"/>
              <a:gd name="connsiteY332" fmla="*/ 431868 h 1557779"/>
              <a:gd name="connsiteX333" fmla="*/ 255029 w 2460088"/>
              <a:gd name="connsiteY333" fmla="*/ 443042 h 1557779"/>
              <a:gd name="connsiteX334" fmla="*/ 246106 w 2460088"/>
              <a:gd name="connsiteY334" fmla="*/ 440807 h 1557779"/>
              <a:gd name="connsiteX335" fmla="*/ 228260 w 2460088"/>
              <a:gd name="connsiteY335" fmla="*/ 443042 h 1557779"/>
              <a:gd name="connsiteX336" fmla="*/ 208183 w 2460088"/>
              <a:gd name="connsiteY336" fmla="*/ 454216 h 1557779"/>
              <a:gd name="connsiteX337" fmla="*/ 226029 w 2460088"/>
              <a:gd name="connsiteY337" fmla="*/ 438573 h 1557779"/>
              <a:gd name="connsiteX338" fmla="*/ 237183 w 2460088"/>
              <a:gd name="connsiteY338" fmla="*/ 425164 h 1557779"/>
              <a:gd name="connsiteX339" fmla="*/ 217106 w 2460088"/>
              <a:gd name="connsiteY339" fmla="*/ 434103 h 1557779"/>
              <a:gd name="connsiteX340" fmla="*/ 194798 w 2460088"/>
              <a:gd name="connsiteY340" fmla="*/ 449746 h 1557779"/>
              <a:gd name="connsiteX341" fmla="*/ 190337 w 2460088"/>
              <a:gd name="connsiteY341" fmla="*/ 445277 h 1557779"/>
              <a:gd name="connsiteX342" fmla="*/ 183644 w 2460088"/>
              <a:gd name="connsiteY342" fmla="*/ 463155 h 1557779"/>
              <a:gd name="connsiteX343" fmla="*/ 190337 w 2460088"/>
              <a:gd name="connsiteY343" fmla="*/ 469859 h 1557779"/>
              <a:gd name="connsiteX344" fmla="*/ 194798 w 2460088"/>
              <a:gd name="connsiteY344" fmla="*/ 472094 h 1557779"/>
              <a:gd name="connsiteX345" fmla="*/ 190337 w 2460088"/>
              <a:gd name="connsiteY345" fmla="*/ 494442 h 1557779"/>
              <a:gd name="connsiteX346" fmla="*/ 199260 w 2460088"/>
              <a:gd name="connsiteY346" fmla="*/ 498911 h 1557779"/>
              <a:gd name="connsiteX347" fmla="*/ 199260 w 2460088"/>
              <a:gd name="connsiteY347" fmla="*/ 505616 h 1557779"/>
              <a:gd name="connsiteX348" fmla="*/ 208183 w 2460088"/>
              <a:gd name="connsiteY348" fmla="*/ 512320 h 1557779"/>
              <a:gd name="connsiteX349" fmla="*/ 197029 w 2460088"/>
              <a:gd name="connsiteY349" fmla="*/ 530198 h 1557779"/>
              <a:gd name="connsiteX350" fmla="*/ 219337 w 2460088"/>
              <a:gd name="connsiteY350" fmla="*/ 527963 h 1557779"/>
              <a:gd name="connsiteX351" fmla="*/ 210414 w 2460088"/>
              <a:gd name="connsiteY351" fmla="*/ 536902 h 1557779"/>
              <a:gd name="connsiteX352" fmla="*/ 230491 w 2460088"/>
              <a:gd name="connsiteY352" fmla="*/ 536902 h 1557779"/>
              <a:gd name="connsiteX353" fmla="*/ 219337 w 2460088"/>
              <a:gd name="connsiteY353" fmla="*/ 550311 h 1557779"/>
              <a:gd name="connsiteX354" fmla="*/ 234952 w 2460088"/>
              <a:gd name="connsiteY354" fmla="*/ 548076 h 1557779"/>
              <a:gd name="connsiteX355" fmla="*/ 237183 w 2460088"/>
              <a:gd name="connsiteY355" fmla="*/ 557015 h 1557779"/>
              <a:gd name="connsiteX356" fmla="*/ 226029 w 2460088"/>
              <a:gd name="connsiteY356" fmla="*/ 568189 h 1557779"/>
              <a:gd name="connsiteX357" fmla="*/ 234952 w 2460088"/>
              <a:gd name="connsiteY357" fmla="*/ 568189 h 1557779"/>
              <a:gd name="connsiteX358" fmla="*/ 232721 w 2460088"/>
              <a:gd name="connsiteY358" fmla="*/ 579363 h 1557779"/>
              <a:gd name="connsiteX359" fmla="*/ 243875 w 2460088"/>
              <a:gd name="connsiteY359" fmla="*/ 588302 h 1557779"/>
              <a:gd name="connsiteX360" fmla="*/ 234952 w 2460088"/>
              <a:gd name="connsiteY360" fmla="*/ 601710 h 1557779"/>
              <a:gd name="connsiteX361" fmla="*/ 221568 w 2460088"/>
              <a:gd name="connsiteY361" fmla="*/ 601710 h 1557779"/>
              <a:gd name="connsiteX362" fmla="*/ 226029 w 2460088"/>
              <a:gd name="connsiteY362" fmla="*/ 597241 h 1557779"/>
              <a:gd name="connsiteX363" fmla="*/ 226029 w 2460088"/>
              <a:gd name="connsiteY363" fmla="*/ 590537 h 1557779"/>
              <a:gd name="connsiteX364" fmla="*/ 217106 w 2460088"/>
              <a:gd name="connsiteY364" fmla="*/ 592771 h 1557779"/>
              <a:gd name="connsiteX365" fmla="*/ 205952 w 2460088"/>
              <a:gd name="connsiteY365" fmla="*/ 586067 h 1557779"/>
              <a:gd name="connsiteX366" fmla="*/ 219337 w 2460088"/>
              <a:gd name="connsiteY366" fmla="*/ 579363 h 1557779"/>
              <a:gd name="connsiteX367" fmla="*/ 205952 w 2460088"/>
              <a:gd name="connsiteY367" fmla="*/ 577128 h 1557779"/>
              <a:gd name="connsiteX368" fmla="*/ 201491 w 2460088"/>
              <a:gd name="connsiteY368" fmla="*/ 568189 h 1557779"/>
              <a:gd name="connsiteX369" fmla="*/ 181414 w 2460088"/>
              <a:gd name="connsiteY369" fmla="*/ 577128 h 1557779"/>
              <a:gd name="connsiteX370" fmla="*/ 185875 w 2460088"/>
              <a:gd name="connsiteY370" fmla="*/ 559250 h 1557779"/>
              <a:gd name="connsiteX371" fmla="*/ 161337 w 2460088"/>
              <a:gd name="connsiteY371" fmla="*/ 563719 h 1557779"/>
              <a:gd name="connsiteX372" fmla="*/ 185875 w 2460088"/>
              <a:gd name="connsiteY372" fmla="*/ 543607 h 1557779"/>
              <a:gd name="connsiteX373" fmla="*/ 172491 w 2460088"/>
              <a:gd name="connsiteY373" fmla="*/ 548076 h 1557779"/>
              <a:gd name="connsiteX374" fmla="*/ 161337 w 2460088"/>
              <a:gd name="connsiteY374" fmla="*/ 550311 h 1557779"/>
              <a:gd name="connsiteX375" fmla="*/ 156875 w 2460088"/>
              <a:gd name="connsiteY375" fmla="*/ 545841 h 1557779"/>
              <a:gd name="connsiteX376" fmla="*/ 125644 w 2460088"/>
              <a:gd name="connsiteY376" fmla="*/ 545841 h 1557779"/>
              <a:gd name="connsiteX377" fmla="*/ 123414 w 2460088"/>
              <a:gd name="connsiteY377" fmla="*/ 536902 h 1557779"/>
              <a:gd name="connsiteX378" fmla="*/ 114491 w 2460088"/>
              <a:gd name="connsiteY378" fmla="*/ 536902 h 1557779"/>
              <a:gd name="connsiteX379" fmla="*/ 116721 w 2460088"/>
              <a:gd name="connsiteY379" fmla="*/ 525728 h 1557779"/>
              <a:gd name="connsiteX380" fmla="*/ 105567 w 2460088"/>
              <a:gd name="connsiteY380" fmla="*/ 512320 h 1557779"/>
              <a:gd name="connsiteX381" fmla="*/ 116721 w 2460088"/>
              <a:gd name="connsiteY381" fmla="*/ 516789 h 1557779"/>
              <a:gd name="connsiteX382" fmla="*/ 121183 w 2460088"/>
              <a:gd name="connsiteY382" fmla="*/ 510085 h 1557779"/>
              <a:gd name="connsiteX383" fmla="*/ 130106 w 2460088"/>
              <a:gd name="connsiteY383" fmla="*/ 510085 h 1557779"/>
              <a:gd name="connsiteX384" fmla="*/ 134567 w 2460088"/>
              <a:gd name="connsiteY384" fmla="*/ 505616 h 1557779"/>
              <a:gd name="connsiteX385" fmla="*/ 118952 w 2460088"/>
              <a:gd name="connsiteY385" fmla="*/ 507850 h 1557779"/>
              <a:gd name="connsiteX386" fmla="*/ 103337 w 2460088"/>
              <a:gd name="connsiteY386" fmla="*/ 503381 h 1557779"/>
              <a:gd name="connsiteX387" fmla="*/ 107798 w 2460088"/>
              <a:gd name="connsiteY387" fmla="*/ 492207 h 1557779"/>
              <a:gd name="connsiteX388" fmla="*/ 114491 w 2460088"/>
              <a:gd name="connsiteY388" fmla="*/ 478798 h 1557779"/>
              <a:gd name="connsiteX389" fmla="*/ 78798 w 2460088"/>
              <a:gd name="connsiteY389" fmla="*/ 489972 h 1557779"/>
              <a:gd name="connsiteX390" fmla="*/ 96644 w 2460088"/>
              <a:gd name="connsiteY390" fmla="*/ 478798 h 1557779"/>
              <a:gd name="connsiteX391" fmla="*/ 92183 w 2460088"/>
              <a:gd name="connsiteY391" fmla="*/ 476564 h 1557779"/>
              <a:gd name="connsiteX392" fmla="*/ 74337 w 2460088"/>
              <a:gd name="connsiteY392" fmla="*/ 476564 h 1557779"/>
              <a:gd name="connsiteX393" fmla="*/ 74337 w 2460088"/>
              <a:gd name="connsiteY393" fmla="*/ 472094 h 1557779"/>
              <a:gd name="connsiteX394" fmla="*/ 74337 w 2460088"/>
              <a:gd name="connsiteY394" fmla="*/ 472094 h 1557779"/>
              <a:gd name="connsiteX395" fmla="*/ 58721 w 2460088"/>
              <a:gd name="connsiteY395" fmla="*/ 469859 h 1557779"/>
              <a:gd name="connsiteX396" fmla="*/ 52029 w 2460088"/>
              <a:gd name="connsiteY396" fmla="*/ 463155 h 1557779"/>
              <a:gd name="connsiteX397" fmla="*/ 65414 w 2460088"/>
              <a:gd name="connsiteY397" fmla="*/ 467625 h 1557779"/>
              <a:gd name="connsiteX398" fmla="*/ 76567 w 2460088"/>
              <a:gd name="connsiteY398" fmla="*/ 460920 h 1557779"/>
              <a:gd name="connsiteX399" fmla="*/ 85490 w 2460088"/>
              <a:gd name="connsiteY399" fmla="*/ 460920 h 1557779"/>
              <a:gd name="connsiteX400" fmla="*/ 89952 w 2460088"/>
              <a:gd name="connsiteY400" fmla="*/ 447512 h 1557779"/>
              <a:gd name="connsiteX401" fmla="*/ 67644 w 2460088"/>
              <a:gd name="connsiteY401" fmla="*/ 443042 h 1557779"/>
              <a:gd name="connsiteX402" fmla="*/ 60952 w 2460088"/>
              <a:gd name="connsiteY402" fmla="*/ 451981 h 1557779"/>
              <a:gd name="connsiteX403" fmla="*/ 56490 w 2460088"/>
              <a:gd name="connsiteY403" fmla="*/ 445277 h 1557779"/>
              <a:gd name="connsiteX404" fmla="*/ 49798 w 2460088"/>
              <a:gd name="connsiteY404" fmla="*/ 449746 h 1557779"/>
              <a:gd name="connsiteX405" fmla="*/ 45337 w 2460088"/>
              <a:gd name="connsiteY405" fmla="*/ 447512 h 1557779"/>
              <a:gd name="connsiteX406" fmla="*/ 40875 w 2460088"/>
              <a:gd name="connsiteY406" fmla="*/ 440807 h 1557779"/>
              <a:gd name="connsiteX407" fmla="*/ 31952 w 2460088"/>
              <a:gd name="connsiteY407" fmla="*/ 438573 h 1557779"/>
              <a:gd name="connsiteX408" fmla="*/ 36413 w 2460088"/>
              <a:gd name="connsiteY408" fmla="*/ 429634 h 1557779"/>
              <a:gd name="connsiteX409" fmla="*/ 23029 w 2460088"/>
              <a:gd name="connsiteY409" fmla="*/ 420695 h 1557779"/>
              <a:gd name="connsiteX410" fmla="*/ 23029 w 2460088"/>
              <a:gd name="connsiteY410" fmla="*/ 407286 h 1557779"/>
              <a:gd name="connsiteX411" fmla="*/ 16337 w 2460088"/>
              <a:gd name="connsiteY411" fmla="*/ 405051 h 1557779"/>
              <a:gd name="connsiteX412" fmla="*/ 18567 w 2460088"/>
              <a:gd name="connsiteY412" fmla="*/ 387173 h 1557779"/>
              <a:gd name="connsiteX413" fmla="*/ 9644 w 2460088"/>
              <a:gd name="connsiteY413" fmla="*/ 384938 h 1557779"/>
              <a:gd name="connsiteX414" fmla="*/ 2952 w 2460088"/>
              <a:gd name="connsiteY414" fmla="*/ 387173 h 1557779"/>
              <a:gd name="connsiteX415" fmla="*/ 9644 w 2460088"/>
              <a:gd name="connsiteY415" fmla="*/ 351417 h 1557779"/>
              <a:gd name="connsiteX416" fmla="*/ 9644 w 2460088"/>
              <a:gd name="connsiteY416" fmla="*/ 351417 h 1557779"/>
              <a:gd name="connsiteX417" fmla="*/ 16337 w 2460088"/>
              <a:gd name="connsiteY417" fmla="*/ 335773 h 1557779"/>
              <a:gd name="connsiteX418" fmla="*/ 36413 w 2460088"/>
              <a:gd name="connsiteY418" fmla="*/ 311191 h 1557779"/>
              <a:gd name="connsiteX419" fmla="*/ 69875 w 2460088"/>
              <a:gd name="connsiteY419" fmla="*/ 284374 h 1557779"/>
              <a:gd name="connsiteX420" fmla="*/ 185875 w 2460088"/>
              <a:gd name="connsiteY420" fmla="*/ 219566 h 1557779"/>
              <a:gd name="connsiteX421" fmla="*/ 234952 w 2460088"/>
              <a:gd name="connsiteY421" fmla="*/ 194983 h 1557779"/>
              <a:gd name="connsiteX422" fmla="*/ 241645 w 2460088"/>
              <a:gd name="connsiteY422" fmla="*/ 199453 h 1557779"/>
              <a:gd name="connsiteX423" fmla="*/ 263952 w 2460088"/>
              <a:gd name="connsiteY423" fmla="*/ 188279 h 1557779"/>
              <a:gd name="connsiteX424" fmla="*/ 310799 w 2460088"/>
              <a:gd name="connsiteY424" fmla="*/ 177105 h 1557779"/>
              <a:gd name="connsiteX425" fmla="*/ 364337 w 2460088"/>
              <a:gd name="connsiteY425" fmla="*/ 159227 h 1557779"/>
              <a:gd name="connsiteX426" fmla="*/ 359876 w 2460088"/>
              <a:gd name="connsiteY426" fmla="*/ 165931 h 1557779"/>
              <a:gd name="connsiteX427" fmla="*/ 408952 w 2460088"/>
              <a:gd name="connsiteY427" fmla="*/ 152523 h 1557779"/>
              <a:gd name="connsiteX428" fmla="*/ 460260 w 2460088"/>
              <a:gd name="connsiteY428" fmla="*/ 136879 h 1557779"/>
              <a:gd name="connsiteX429" fmla="*/ 491491 w 2460088"/>
              <a:gd name="connsiteY429" fmla="*/ 134645 h 1557779"/>
              <a:gd name="connsiteX430" fmla="*/ 507106 w 2460088"/>
              <a:gd name="connsiteY430" fmla="*/ 127940 h 1557779"/>
              <a:gd name="connsiteX431" fmla="*/ 520491 w 2460088"/>
              <a:gd name="connsiteY431" fmla="*/ 127940 h 1557779"/>
              <a:gd name="connsiteX432" fmla="*/ 562876 w 2460088"/>
              <a:gd name="connsiteY432" fmla="*/ 116767 h 1557779"/>
              <a:gd name="connsiteX433" fmla="*/ 596337 w 2460088"/>
              <a:gd name="connsiteY433" fmla="*/ 110062 h 1557779"/>
              <a:gd name="connsiteX434" fmla="*/ 839492 w 2460088"/>
              <a:gd name="connsiteY434" fmla="*/ 60898 h 1557779"/>
              <a:gd name="connsiteX435" fmla="*/ 1006800 w 2460088"/>
              <a:gd name="connsiteY435" fmla="*/ 38550 h 1557779"/>
              <a:gd name="connsiteX436" fmla="*/ 1015723 w 2460088"/>
              <a:gd name="connsiteY436" fmla="*/ 38550 h 1557779"/>
              <a:gd name="connsiteX437" fmla="*/ 1029107 w 2460088"/>
              <a:gd name="connsiteY437" fmla="*/ 34080 h 1557779"/>
              <a:gd name="connsiteX438" fmla="*/ 1263338 w 2460088"/>
              <a:gd name="connsiteY438" fmla="*/ 5028 h 1557779"/>
              <a:gd name="connsiteX439" fmla="*/ 1348108 w 2460088"/>
              <a:gd name="connsiteY439" fmla="*/ 559 h 1557779"/>
              <a:gd name="connsiteX440" fmla="*/ 1393281 w 2460088"/>
              <a:gd name="connsiteY440" fmla="*/ 0 h 155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</a:cxnLst>
            <a:rect l="l" t="t" r="r" b="b"/>
            <a:pathLst>
              <a:path w="2460088" h="1557779">
                <a:moveTo>
                  <a:pt x="1393281" y="0"/>
                </a:moveTo>
                <a:cubicBezTo>
                  <a:pt x="1410569" y="0"/>
                  <a:pt x="1422839" y="559"/>
                  <a:pt x="1408339" y="2794"/>
                </a:cubicBezTo>
                <a:cubicBezTo>
                  <a:pt x="1392723" y="5028"/>
                  <a:pt x="1363723" y="5028"/>
                  <a:pt x="1354800" y="5028"/>
                </a:cubicBezTo>
                <a:cubicBezTo>
                  <a:pt x="1332492" y="5028"/>
                  <a:pt x="1361492" y="7263"/>
                  <a:pt x="1365954" y="7263"/>
                </a:cubicBezTo>
                <a:cubicBezTo>
                  <a:pt x="1403877" y="7263"/>
                  <a:pt x="1504262" y="2794"/>
                  <a:pt x="1497570" y="34080"/>
                </a:cubicBezTo>
                <a:cubicBezTo>
                  <a:pt x="1495339" y="49724"/>
                  <a:pt x="1484185" y="36315"/>
                  <a:pt x="1475262" y="38550"/>
                </a:cubicBezTo>
                <a:cubicBezTo>
                  <a:pt x="1470800" y="38550"/>
                  <a:pt x="1466339" y="43019"/>
                  <a:pt x="1464108" y="43019"/>
                </a:cubicBezTo>
                <a:cubicBezTo>
                  <a:pt x="1444031" y="43019"/>
                  <a:pt x="1412800" y="38550"/>
                  <a:pt x="1383800" y="40785"/>
                </a:cubicBezTo>
                <a:cubicBezTo>
                  <a:pt x="1370415" y="40785"/>
                  <a:pt x="1345877" y="43019"/>
                  <a:pt x="1359262" y="43019"/>
                </a:cubicBezTo>
                <a:cubicBezTo>
                  <a:pt x="1350339" y="43019"/>
                  <a:pt x="1339185" y="45254"/>
                  <a:pt x="1354800" y="45254"/>
                </a:cubicBezTo>
                <a:cubicBezTo>
                  <a:pt x="1383800" y="47489"/>
                  <a:pt x="1426185" y="45254"/>
                  <a:pt x="1448493" y="45254"/>
                </a:cubicBezTo>
                <a:cubicBezTo>
                  <a:pt x="1470800" y="47489"/>
                  <a:pt x="1506493" y="49724"/>
                  <a:pt x="1519877" y="58663"/>
                </a:cubicBezTo>
                <a:cubicBezTo>
                  <a:pt x="1522108" y="58663"/>
                  <a:pt x="1517646" y="63132"/>
                  <a:pt x="1517646" y="60898"/>
                </a:cubicBezTo>
                <a:cubicBezTo>
                  <a:pt x="1517646" y="69837"/>
                  <a:pt x="1524339" y="67602"/>
                  <a:pt x="1528800" y="67602"/>
                </a:cubicBezTo>
                <a:cubicBezTo>
                  <a:pt x="1535493" y="69837"/>
                  <a:pt x="1551108" y="74306"/>
                  <a:pt x="1557800" y="76541"/>
                </a:cubicBezTo>
                <a:cubicBezTo>
                  <a:pt x="1566723" y="78776"/>
                  <a:pt x="1568954" y="85480"/>
                  <a:pt x="1575647" y="87715"/>
                </a:cubicBezTo>
                <a:cubicBezTo>
                  <a:pt x="1577877" y="89949"/>
                  <a:pt x="1604647" y="94419"/>
                  <a:pt x="1597954" y="101123"/>
                </a:cubicBezTo>
                <a:cubicBezTo>
                  <a:pt x="1597954" y="101123"/>
                  <a:pt x="1571185" y="92184"/>
                  <a:pt x="1571185" y="92184"/>
                </a:cubicBezTo>
                <a:cubicBezTo>
                  <a:pt x="1564493" y="96654"/>
                  <a:pt x="1571185" y="92184"/>
                  <a:pt x="1575647" y="96654"/>
                </a:cubicBezTo>
                <a:cubicBezTo>
                  <a:pt x="1575647" y="96654"/>
                  <a:pt x="1577877" y="103358"/>
                  <a:pt x="1580108" y="105593"/>
                </a:cubicBezTo>
                <a:cubicBezTo>
                  <a:pt x="1582339" y="107828"/>
                  <a:pt x="1586800" y="107828"/>
                  <a:pt x="1589031" y="110062"/>
                </a:cubicBezTo>
                <a:cubicBezTo>
                  <a:pt x="1593493" y="116767"/>
                  <a:pt x="1589031" y="121236"/>
                  <a:pt x="1589031" y="121236"/>
                </a:cubicBezTo>
                <a:cubicBezTo>
                  <a:pt x="1586800" y="123471"/>
                  <a:pt x="1580108" y="125706"/>
                  <a:pt x="1580108" y="127940"/>
                </a:cubicBezTo>
                <a:cubicBezTo>
                  <a:pt x="1573416" y="125706"/>
                  <a:pt x="1551108" y="114532"/>
                  <a:pt x="1564493" y="123471"/>
                </a:cubicBezTo>
                <a:cubicBezTo>
                  <a:pt x="1573416" y="132410"/>
                  <a:pt x="1591262" y="136879"/>
                  <a:pt x="1593493" y="143584"/>
                </a:cubicBezTo>
                <a:cubicBezTo>
                  <a:pt x="1591262" y="139114"/>
                  <a:pt x="1584570" y="143584"/>
                  <a:pt x="1584570" y="145819"/>
                </a:cubicBezTo>
                <a:cubicBezTo>
                  <a:pt x="1582339" y="145819"/>
                  <a:pt x="1582339" y="145819"/>
                  <a:pt x="1582339" y="145819"/>
                </a:cubicBezTo>
                <a:cubicBezTo>
                  <a:pt x="1582339" y="152523"/>
                  <a:pt x="1618031" y="161462"/>
                  <a:pt x="1613570" y="174870"/>
                </a:cubicBezTo>
                <a:cubicBezTo>
                  <a:pt x="1613570" y="174870"/>
                  <a:pt x="1606877" y="172636"/>
                  <a:pt x="1604647" y="172636"/>
                </a:cubicBezTo>
                <a:cubicBezTo>
                  <a:pt x="1584570" y="161462"/>
                  <a:pt x="1609108" y="199453"/>
                  <a:pt x="1606877" y="203922"/>
                </a:cubicBezTo>
                <a:cubicBezTo>
                  <a:pt x="1604647" y="208392"/>
                  <a:pt x="1602416" y="203922"/>
                  <a:pt x="1600185" y="206157"/>
                </a:cubicBezTo>
                <a:cubicBezTo>
                  <a:pt x="1577877" y="210627"/>
                  <a:pt x="1604647" y="210627"/>
                  <a:pt x="1606877" y="212861"/>
                </a:cubicBezTo>
                <a:cubicBezTo>
                  <a:pt x="1611339" y="215096"/>
                  <a:pt x="1620262" y="224035"/>
                  <a:pt x="1622493" y="226270"/>
                </a:cubicBezTo>
                <a:cubicBezTo>
                  <a:pt x="1626954" y="235209"/>
                  <a:pt x="1613570" y="224035"/>
                  <a:pt x="1613570" y="224035"/>
                </a:cubicBezTo>
                <a:cubicBezTo>
                  <a:pt x="1609108" y="228505"/>
                  <a:pt x="1629185" y="232974"/>
                  <a:pt x="1631416" y="239679"/>
                </a:cubicBezTo>
                <a:cubicBezTo>
                  <a:pt x="1631416" y="241913"/>
                  <a:pt x="1629185" y="248618"/>
                  <a:pt x="1631416" y="257557"/>
                </a:cubicBezTo>
                <a:cubicBezTo>
                  <a:pt x="1635877" y="286609"/>
                  <a:pt x="1642570" y="266496"/>
                  <a:pt x="1638108" y="286609"/>
                </a:cubicBezTo>
                <a:cubicBezTo>
                  <a:pt x="1635877" y="302252"/>
                  <a:pt x="1638108" y="275435"/>
                  <a:pt x="1629185" y="277670"/>
                </a:cubicBezTo>
                <a:cubicBezTo>
                  <a:pt x="1635877" y="282139"/>
                  <a:pt x="1629185" y="286609"/>
                  <a:pt x="1631416" y="291078"/>
                </a:cubicBezTo>
                <a:cubicBezTo>
                  <a:pt x="1633647" y="297783"/>
                  <a:pt x="1644801" y="302252"/>
                  <a:pt x="1647031" y="311191"/>
                </a:cubicBezTo>
                <a:cubicBezTo>
                  <a:pt x="1649262" y="320130"/>
                  <a:pt x="1644801" y="331304"/>
                  <a:pt x="1649262" y="342478"/>
                </a:cubicBezTo>
                <a:cubicBezTo>
                  <a:pt x="1651493" y="349182"/>
                  <a:pt x="1662647" y="353652"/>
                  <a:pt x="1664877" y="362591"/>
                </a:cubicBezTo>
                <a:cubicBezTo>
                  <a:pt x="1667108" y="367060"/>
                  <a:pt x="1662647" y="373764"/>
                  <a:pt x="1662647" y="378234"/>
                </a:cubicBezTo>
                <a:cubicBezTo>
                  <a:pt x="1662647" y="380469"/>
                  <a:pt x="1667108" y="384938"/>
                  <a:pt x="1669339" y="389408"/>
                </a:cubicBezTo>
                <a:cubicBezTo>
                  <a:pt x="1671570" y="398347"/>
                  <a:pt x="1669339" y="409521"/>
                  <a:pt x="1671570" y="413990"/>
                </a:cubicBezTo>
                <a:cubicBezTo>
                  <a:pt x="1673801" y="422929"/>
                  <a:pt x="1682724" y="427399"/>
                  <a:pt x="1684954" y="434103"/>
                </a:cubicBezTo>
                <a:cubicBezTo>
                  <a:pt x="1687185" y="438573"/>
                  <a:pt x="1682724" y="445277"/>
                  <a:pt x="1684954" y="456451"/>
                </a:cubicBezTo>
                <a:cubicBezTo>
                  <a:pt x="1684954" y="458686"/>
                  <a:pt x="1689416" y="460920"/>
                  <a:pt x="1691647" y="465390"/>
                </a:cubicBezTo>
                <a:cubicBezTo>
                  <a:pt x="1693878" y="476564"/>
                  <a:pt x="1691647" y="487737"/>
                  <a:pt x="1691647" y="489972"/>
                </a:cubicBezTo>
                <a:cubicBezTo>
                  <a:pt x="1693878" y="492207"/>
                  <a:pt x="1693878" y="467625"/>
                  <a:pt x="1698339" y="481033"/>
                </a:cubicBezTo>
                <a:cubicBezTo>
                  <a:pt x="1702801" y="494442"/>
                  <a:pt x="1689416" y="494442"/>
                  <a:pt x="1693878" y="505616"/>
                </a:cubicBezTo>
                <a:cubicBezTo>
                  <a:pt x="1696108" y="507850"/>
                  <a:pt x="1702801" y="505616"/>
                  <a:pt x="1705031" y="505616"/>
                </a:cubicBezTo>
                <a:cubicBezTo>
                  <a:pt x="1705031" y="505616"/>
                  <a:pt x="1713954" y="519024"/>
                  <a:pt x="1713954" y="525728"/>
                </a:cubicBezTo>
                <a:cubicBezTo>
                  <a:pt x="1713954" y="527963"/>
                  <a:pt x="1711724" y="534668"/>
                  <a:pt x="1711724" y="539137"/>
                </a:cubicBezTo>
                <a:cubicBezTo>
                  <a:pt x="1716185" y="548076"/>
                  <a:pt x="1722878" y="550311"/>
                  <a:pt x="1725108" y="554780"/>
                </a:cubicBezTo>
                <a:cubicBezTo>
                  <a:pt x="1727339" y="565954"/>
                  <a:pt x="1722878" y="590537"/>
                  <a:pt x="1720647" y="597241"/>
                </a:cubicBezTo>
                <a:cubicBezTo>
                  <a:pt x="1718416" y="603945"/>
                  <a:pt x="1709493" y="610649"/>
                  <a:pt x="1707262" y="617354"/>
                </a:cubicBezTo>
                <a:cubicBezTo>
                  <a:pt x="1702801" y="621823"/>
                  <a:pt x="1705031" y="628528"/>
                  <a:pt x="1702801" y="632997"/>
                </a:cubicBezTo>
                <a:cubicBezTo>
                  <a:pt x="1689416" y="664284"/>
                  <a:pt x="1658185" y="682162"/>
                  <a:pt x="1631416" y="700040"/>
                </a:cubicBezTo>
                <a:cubicBezTo>
                  <a:pt x="1535493" y="764848"/>
                  <a:pt x="1423954" y="809543"/>
                  <a:pt x="1325800" y="872117"/>
                </a:cubicBezTo>
                <a:cubicBezTo>
                  <a:pt x="1216492" y="939160"/>
                  <a:pt x="1120569" y="1008437"/>
                  <a:pt x="1040261" y="1104532"/>
                </a:cubicBezTo>
                <a:cubicBezTo>
                  <a:pt x="1017953" y="1131350"/>
                  <a:pt x="980030" y="1180514"/>
                  <a:pt x="1006800" y="1218505"/>
                </a:cubicBezTo>
                <a:cubicBezTo>
                  <a:pt x="1011261" y="1225210"/>
                  <a:pt x="1024646" y="1238618"/>
                  <a:pt x="1031338" y="1243088"/>
                </a:cubicBezTo>
                <a:cubicBezTo>
                  <a:pt x="1042492" y="1252027"/>
                  <a:pt x="1064800" y="1265435"/>
                  <a:pt x="1084877" y="1276609"/>
                </a:cubicBezTo>
                <a:cubicBezTo>
                  <a:pt x="1113877" y="1290018"/>
                  <a:pt x="1147338" y="1301192"/>
                  <a:pt x="1178569" y="1310131"/>
                </a:cubicBezTo>
                <a:cubicBezTo>
                  <a:pt x="1212031" y="1319070"/>
                  <a:pt x="1247723" y="1332478"/>
                  <a:pt x="1278954" y="1339183"/>
                </a:cubicBezTo>
                <a:cubicBezTo>
                  <a:pt x="1283415" y="1339183"/>
                  <a:pt x="1314646" y="1345887"/>
                  <a:pt x="1301262" y="1339183"/>
                </a:cubicBezTo>
                <a:cubicBezTo>
                  <a:pt x="1276723" y="1330244"/>
                  <a:pt x="1234338" y="1323539"/>
                  <a:pt x="1220954" y="1314600"/>
                </a:cubicBezTo>
                <a:cubicBezTo>
                  <a:pt x="1243261" y="1314600"/>
                  <a:pt x="1174107" y="1294487"/>
                  <a:pt x="1212031" y="1303426"/>
                </a:cubicBezTo>
                <a:cubicBezTo>
                  <a:pt x="1245492" y="1310131"/>
                  <a:pt x="1283415" y="1323539"/>
                  <a:pt x="1314646" y="1330244"/>
                </a:cubicBezTo>
                <a:cubicBezTo>
                  <a:pt x="1319108" y="1330244"/>
                  <a:pt x="1354800" y="1343652"/>
                  <a:pt x="1361492" y="1336948"/>
                </a:cubicBezTo>
                <a:cubicBezTo>
                  <a:pt x="1361492" y="1336948"/>
                  <a:pt x="1325800" y="1328009"/>
                  <a:pt x="1328031" y="1328009"/>
                </a:cubicBezTo>
                <a:cubicBezTo>
                  <a:pt x="1310185" y="1323539"/>
                  <a:pt x="1323569" y="1321304"/>
                  <a:pt x="1334723" y="1321304"/>
                </a:cubicBezTo>
                <a:cubicBezTo>
                  <a:pt x="1341415" y="1321304"/>
                  <a:pt x="1348108" y="1325774"/>
                  <a:pt x="1354800" y="1325774"/>
                </a:cubicBezTo>
                <a:cubicBezTo>
                  <a:pt x="1368185" y="1325774"/>
                  <a:pt x="1354800" y="1321304"/>
                  <a:pt x="1365954" y="1321304"/>
                </a:cubicBezTo>
                <a:cubicBezTo>
                  <a:pt x="1370415" y="1321304"/>
                  <a:pt x="1410569" y="1330244"/>
                  <a:pt x="1388262" y="1323539"/>
                </a:cubicBezTo>
                <a:cubicBezTo>
                  <a:pt x="1377108" y="1319070"/>
                  <a:pt x="1357031" y="1316835"/>
                  <a:pt x="1348108" y="1314600"/>
                </a:cubicBezTo>
                <a:cubicBezTo>
                  <a:pt x="1354800" y="1316835"/>
                  <a:pt x="1334723" y="1312365"/>
                  <a:pt x="1334723" y="1312365"/>
                </a:cubicBezTo>
                <a:cubicBezTo>
                  <a:pt x="1332492" y="1305661"/>
                  <a:pt x="1383800" y="1316835"/>
                  <a:pt x="1386031" y="1314600"/>
                </a:cubicBezTo>
                <a:cubicBezTo>
                  <a:pt x="1386031" y="1314600"/>
                  <a:pt x="1374877" y="1303426"/>
                  <a:pt x="1388262" y="1310131"/>
                </a:cubicBezTo>
                <a:cubicBezTo>
                  <a:pt x="1390492" y="1310131"/>
                  <a:pt x="1390492" y="1316835"/>
                  <a:pt x="1388262" y="1314600"/>
                </a:cubicBezTo>
                <a:cubicBezTo>
                  <a:pt x="1397185" y="1319070"/>
                  <a:pt x="1412800" y="1314600"/>
                  <a:pt x="1428416" y="1316835"/>
                </a:cubicBezTo>
                <a:cubicBezTo>
                  <a:pt x="1477493" y="1323539"/>
                  <a:pt x="1548877" y="1339183"/>
                  <a:pt x="1600185" y="1339183"/>
                </a:cubicBezTo>
                <a:cubicBezTo>
                  <a:pt x="1615800" y="1339183"/>
                  <a:pt x="1629185" y="1334713"/>
                  <a:pt x="1642570" y="1334713"/>
                </a:cubicBezTo>
                <a:cubicBezTo>
                  <a:pt x="1655954" y="1336948"/>
                  <a:pt x="1671570" y="1343652"/>
                  <a:pt x="1689416" y="1345887"/>
                </a:cubicBezTo>
                <a:cubicBezTo>
                  <a:pt x="1705031" y="1345887"/>
                  <a:pt x="1720647" y="1345887"/>
                  <a:pt x="1731801" y="1348122"/>
                </a:cubicBezTo>
                <a:cubicBezTo>
                  <a:pt x="1711724" y="1343652"/>
                  <a:pt x="1747416" y="1345887"/>
                  <a:pt x="1740724" y="1352591"/>
                </a:cubicBezTo>
                <a:cubicBezTo>
                  <a:pt x="1738493" y="1354826"/>
                  <a:pt x="1725108" y="1350356"/>
                  <a:pt x="1727339" y="1350356"/>
                </a:cubicBezTo>
                <a:cubicBezTo>
                  <a:pt x="1718416" y="1350356"/>
                  <a:pt x="1702801" y="1352591"/>
                  <a:pt x="1718416" y="1354826"/>
                </a:cubicBezTo>
                <a:cubicBezTo>
                  <a:pt x="1727339" y="1357061"/>
                  <a:pt x="1749647" y="1357061"/>
                  <a:pt x="1751878" y="1357061"/>
                </a:cubicBezTo>
                <a:cubicBezTo>
                  <a:pt x="1751878" y="1357061"/>
                  <a:pt x="1754108" y="1366000"/>
                  <a:pt x="1749647" y="1366000"/>
                </a:cubicBezTo>
                <a:cubicBezTo>
                  <a:pt x="1765262" y="1370469"/>
                  <a:pt x="1769724" y="1366000"/>
                  <a:pt x="1780878" y="1366000"/>
                </a:cubicBezTo>
                <a:cubicBezTo>
                  <a:pt x="1812108" y="1370469"/>
                  <a:pt x="1771955" y="1370469"/>
                  <a:pt x="1767493" y="1370469"/>
                </a:cubicBezTo>
                <a:cubicBezTo>
                  <a:pt x="1729570" y="1370469"/>
                  <a:pt x="1720647" y="1372704"/>
                  <a:pt x="1691647" y="1370469"/>
                </a:cubicBezTo>
                <a:cubicBezTo>
                  <a:pt x="1687185" y="1370469"/>
                  <a:pt x="1676031" y="1366000"/>
                  <a:pt x="1673801" y="1368234"/>
                </a:cubicBezTo>
                <a:cubicBezTo>
                  <a:pt x="1669339" y="1370469"/>
                  <a:pt x="1687185" y="1372704"/>
                  <a:pt x="1693878" y="1372704"/>
                </a:cubicBezTo>
                <a:cubicBezTo>
                  <a:pt x="1705031" y="1372704"/>
                  <a:pt x="1760801" y="1374939"/>
                  <a:pt x="1763031" y="1379408"/>
                </a:cubicBezTo>
                <a:cubicBezTo>
                  <a:pt x="1767493" y="1381643"/>
                  <a:pt x="1738493" y="1381643"/>
                  <a:pt x="1740724" y="1381643"/>
                </a:cubicBezTo>
                <a:cubicBezTo>
                  <a:pt x="1738493" y="1381643"/>
                  <a:pt x="1740724" y="1388347"/>
                  <a:pt x="1745185" y="1390582"/>
                </a:cubicBezTo>
                <a:cubicBezTo>
                  <a:pt x="1751878" y="1392817"/>
                  <a:pt x="1763031" y="1392817"/>
                  <a:pt x="1774185" y="1392817"/>
                </a:cubicBezTo>
                <a:cubicBezTo>
                  <a:pt x="1792032" y="1395052"/>
                  <a:pt x="1823262" y="1399521"/>
                  <a:pt x="1841109" y="1401756"/>
                </a:cubicBezTo>
                <a:cubicBezTo>
                  <a:pt x="1854493" y="1401756"/>
                  <a:pt x="1892416" y="1399521"/>
                  <a:pt x="1881262" y="1406225"/>
                </a:cubicBezTo>
                <a:cubicBezTo>
                  <a:pt x="1872339" y="1412930"/>
                  <a:pt x="1883493" y="1408460"/>
                  <a:pt x="1894647" y="1410695"/>
                </a:cubicBezTo>
                <a:cubicBezTo>
                  <a:pt x="1903570" y="1412930"/>
                  <a:pt x="1905801" y="1415165"/>
                  <a:pt x="1919186" y="1415165"/>
                </a:cubicBezTo>
                <a:cubicBezTo>
                  <a:pt x="1957109" y="1417399"/>
                  <a:pt x="1903570" y="1419634"/>
                  <a:pt x="1894647" y="1421869"/>
                </a:cubicBezTo>
                <a:cubicBezTo>
                  <a:pt x="1856724" y="1428573"/>
                  <a:pt x="1934801" y="1424104"/>
                  <a:pt x="1937032" y="1426338"/>
                </a:cubicBezTo>
                <a:cubicBezTo>
                  <a:pt x="1939263" y="1430808"/>
                  <a:pt x="1914724" y="1433043"/>
                  <a:pt x="1914724" y="1430808"/>
                </a:cubicBezTo>
                <a:cubicBezTo>
                  <a:pt x="1912493" y="1433043"/>
                  <a:pt x="1937032" y="1435277"/>
                  <a:pt x="1941493" y="1435277"/>
                </a:cubicBezTo>
                <a:cubicBezTo>
                  <a:pt x="1952647" y="1435277"/>
                  <a:pt x="1961570" y="1439747"/>
                  <a:pt x="1966032" y="1439747"/>
                </a:cubicBezTo>
                <a:cubicBezTo>
                  <a:pt x="1972724" y="1441982"/>
                  <a:pt x="1963801" y="1437512"/>
                  <a:pt x="1981647" y="1439747"/>
                </a:cubicBezTo>
                <a:cubicBezTo>
                  <a:pt x="1981647" y="1441982"/>
                  <a:pt x="1983878" y="1444216"/>
                  <a:pt x="1988340" y="1444216"/>
                </a:cubicBezTo>
                <a:cubicBezTo>
                  <a:pt x="1990570" y="1444216"/>
                  <a:pt x="2015109" y="1444216"/>
                  <a:pt x="2003955" y="1446451"/>
                </a:cubicBezTo>
                <a:cubicBezTo>
                  <a:pt x="1992801" y="1448686"/>
                  <a:pt x="1961570" y="1448686"/>
                  <a:pt x="1983878" y="1450921"/>
                </a:cubicBezTo>
                <a:cubicBezTo>
                  <a:pt x="2026263" y="1455390"/>
                  <a:pt x="2073109" y="1446451"/>
                  <a:pt x="2093186" y="1453156"/>
                </a:cubicBezTo>
                <a:cubicBezTo>
                  <a:pt x="2095417" y="1453156"/>
                  <a:pt x="2090955" y="1459860"/>
                  <a:pt x="2088724" y="1457625"/>
                </a:cubicBezTo>
                <a:cubicBezTo>
                  <a:pt x="2090955" y="1462095"/>
                  <a:pt x="2102109" y="1459860"/>
                  <a:pt x="2102109" y="1459860"/>
                </a:cubicBezTo>
                <a:cubicBezTo>
                  <a:pt x="2124417" y="1462095"/>
                  <a:pt x="2177955" y="1457625"/>
                  <a:pt x="2184647" y="1468799"/>
                </a:cubicBezTo>
                <a:cubicBezTo>
                  <a:pt x="2186878" y="1473268"/>
                  <a:pt x="2182417" y="1479973"/>
                  <a:pt x="2184647" y="1479973"/>
                </a:cubicBezTo>
                <a:cubicBezTo>
                  <a:pt x="2191340" y="1484442"/>
                  <a:pt x="2200263" y="1475503"/>
                  <a:pt x="2204724" y="1479973"/>
                </a:cubicBezTo>
                <a:cubicBezTo>
                  <a:pt x="2209186" y="1484442"/>
                  <a:pt x="2191340" y="1484442"/>
                  <a:pt x="2191340" y="1484442"/>
                </a:cubicBezTo>
                <a:cubicBezTo>
                  <a:pt x="2189109" y="1486677"/>
                  <a:pt x="2204724" y="1486677"/>
                  <a:pt x="2209186" y="1486677"/>
                </a:cubicBezTo>
                <a:cubicBezTo>
                  <a:pt x="2231494" y="1486677"/>
                  <a:pt x="2229263" y="1488912"/>
                  <a:pt x="2235955" y="1491147"/>
                </a:cubicBezTo>
                <a:cubicBezTo>
                  <a:pt x="2256032" y="1495616"/>
                  <a:pt x="2285032" y="1488912"/>
                  <a:pt x="2325186" y="1493381"/>
                </a:cubicBezTo>
                <a:cubicBezTo>
                  <a:pt x="2327417" y="1493381"/>
                  <a:pt x="2334109" y="1495616"/>
                  <a:pt x="2336340" y="1495616"/>
                </a:cubicBezTo>
                <a:cubicBezTo>
                  <a:pt x="2345263" y="1497851"/>
                  <a:pt x="2363109" y="1493381"/>
                  <a:pt x="2374263" y="1495616"/>
                </a:cubicBezTo>
                <a:cubicBezTo>
                  <a:pt x="2380955" y="1497851"/>
                  <a:pt x="2387648" y="1502320"/>
                  <a:pt x="2385417" y="1504555"/>
                </a:cubicBezTo>
                <a:cubicBezTo>
                  <a:pt x="2380955" y="1511259"/>
                  <a:pt x="2356417" y="1502320"/>
                  <a:pt x="2356417" y="1509025"/>
                </a:cubicBezTo>
                <a:cubicBezTo>
                  <a:pt x="2356417" y="1513494"/>
                  <a:pt x="2416648" y="1509025"/>
                  <a:pt x="2418879" y="1511259"/>
                </a:cubicBezTo>
                <a:cubicBezTo>
                  <a:pt x="2427802" y="1511259"/>
                  <a:pt x="2472417" y="1511259"/>
                  <a:pt x="2456802" y="1515729"/>
                </a:cubicBezTo>
                <a:cubicBezTo>
                  <a:pt x="2438956" y="1522433"/>
                  <a:pt x="2425571" y="1520198"/>
                  <a:pt x="2409955" y="1522433"/>
                </a:cubicBezTo>
                <a:cubicBezTo>
                  <a:pt x="2385417" y="1524668"/>
                  <a:pt x="2409955" y="1526903"/>
                  <a:pt x="2412186" y="1526903"/>
                </a:cubicBezTo>
                <a:cubicBezTo>
                  <a:pt x="2403263" y="1531372"/>
                  <a:pt x="2389879" y="1529137"/>
                  <a:pt x="2389879" y="1529137"/>
                </a:cubicBezTo>
                <a:cubicBezTo>
                  <a:pt x="2383186" y="1529137"/>
                  <a:pt x="2376494" y="1529137"/>
                  <a:pt x="2369802" y="1529137"/>
                </a:cubicBezTo>
                <a:cubicBezTo>
                  <a:pt x="2363109" y="1531372"/>
                  <a:pt x="2300648" y="1535842"/>
                  <a:pt x="2329648" y="1535842"/>
                </a:cubicBezTo>
                <a:cubicBezTo>
                  <a:pt x="2356417" y="1538077"/>
                  <a:pt x="2403263" y="1533607"/>
                  <a:pt x="2418879" y="1533607"/>
                </a:cubicBezTo>
                <a:cubicBezTo>
                  <a:pt x="2421109" y="1533607"/>
                  <a:pt x="2427802" y="1538077"/>
                  <a:pt x="2430032" y="1535842"/>
                </a:cubicBezTo>
                <a:cubicBezTo>
                  <a:pt x="2425571" y="1542546"/>
                  <a:pt x="2378725" y="1542546"/>
                  <a:pt x="2347494" y="1544781"/>
                </a:cubicBezTo>
                <a:cubicBezTo>
                  <a:pt x="2311801" y="1544781"/>
                  <a:pt x="2269417" y="1547016"/>
                  <a:pt x="2242648" y="1549250"/>
                </a:cubicBezTo>
                <a:cubicBezTo>
                  <a:pt x="2164570" y="1560424"/>
                  <a:pt x="2075340" y="1558189"/>
                  <a:pt x="1992801" y="1555955"/>
                </a:cubicBezTo>
                <a:cubicBezTo>
                  <a:pt x="1930339" y="1553720"/>
                  <a:pt x="1870109" y="1553720"/>
                  <a:pt x="1807647" y="1549250"/>
                </a:cubicBezTo>
                <a:cubicBezTo>
                  <a:pt x="1722878" y="1544781"/>
                  <a:pt x="1640339" y="1538077"/>
                  <a:pt x="1564493" y="1529137"/>
                </a:cubicBezTo>
                <a:cubicBezTo>
                  <a:pt x="1548877" y="1526903"/>
                  <a:pt x="1533262" y="1520198"/>
                  <a:pt x="1519877" y="1520198"/>
                </a:cubicBezTo>
                <a:cubicBezTo>
                  <a:pt x="1504262" y="1520198"/>
                  <a:pt x="1495339" y="1522433"/>
                  <a:pt x="1481954" y="1520198"/>
                </a:cubicBezTo>
                <a:cubicBezTo>
                  <a:pt x="1444031" y="1515729"/>
                  <a:pt x="1406108" y="1509025"/>
                  <a:pt x="1365954" y="1500086"/>
                </a:cubicBezTo>
                <a:cubicBezTo>
                  <a:pt x="1359262" y="1500086"/>
                  <a:pt x="1343646" y="1491147"/>
                  <a:pt x="1341415" y="1493381"/>
                </a:cubicBezTo>
                <a:cubicBezTo>
                  <a:pt x="1336954" y="1497851"/>
                  <a:pt x="1406108" y="1509025"/>
                  <a:pt x="1406108" y="1511259"/>
                </a:cubicBezTo>
                <a:cubicBezTo>
                  <a:pt x="1410569" y="1515729"/>
                  <a:pt x="1372646" y="1509025"/>
                  <a:pt x="1374877" y="1509025"/>
                </a:cubicBezTo>
                <a:cubicBezTo>
                  <a:pt x="1290108" y="1488912"/>
                  <a:pt x="1205338" y="1471034"/>
                  <a:pt x="1138415" y="1441982"/>
                </a:cubicBezTo>
                <a:cubicBezTo>
                  <a:pt x="1096030" y="1424104"/>
                  <a:pt x="1060338" y="1403991"/>
                  <a:pt x="1024646" y="1383878"/>
                </a:cubicBezTo>
                <a:cubicBezTo>
                  <a:pt x="988953" y="1366000"/>
                  <a:pt x="957723" y="1343652"/>
                  <a:pt x="926492" y="1312365"/>
                </a:cubicBezTo>
                <a:cubicBezTo>
                  <a:pt x="928723" y="1323539"/>
                  <a:pt x="944338" y="1332478"/>
                  <a:pt x="951030" y="1341417"/>
                </a:cubicBezTo>
                <a:cubicBezTo>
                  <a:pt x="955492" y="1343652"/>
                  <a:pt x="953261" y="1348122"/>
                  <a:pt x="955492" y="1350356"/>
                </a:cubicBezTo>
                <a:cubicBezTo>
                  <a:pt x="957723" y="1352591"/>
                  <a:pt x="973338" y="1359295"/>
                  <a:pt x="968876" y="1366000"/>
                </a:cubicBezTo>
                <a:cubicBezTo>
                  <a:pt x="971107" y="1366000"/>
                  <a:pt x="964415" y="1368234"/>
                  <a:pt x="962184" y="1366000"/>
                </a:cubicBezTo>
                <a:cubicBezTo>
                  <a:pt x="953261" y="1366000"/>
                  <a:pt x="953261" y="1359295"/>
                  <a:pt x="948799" y="1354826"/>
                </a:cubicBezTo>
                <a:cubicBezTo>
                  <a:pt x="930953" y="1332478"/>
                  <a:pt x="915338" y="1319070"/>
                  <a:pt x="901953" y="1294487"/>
                </a:cubicBezTo>
                <a:cubicBezTo>
                  <a:pt x="895261" y="1283313"/>
                  <a:pt x="888569" y="1267670"/>
                  <a:pt x="886338" y="1260966"/>
                </a:cubicBezTo>
                <a:cubicBezTo>
                  <a:pt x="884107" y="1256496"/>
                  <a:pt x="895261" y="1267670"/>
                  <a:pt x="895261" y="1267670"/>
                </a:cubicBezTo>
                <a:cubicBezTo>
                  <a:pt x="899722" y="1260966"/>
                  <a:pt x="886338" y="1256496"/>
                  <a:pt x="881876" y="1252027"/>
                </a:cubicBezTo>
                <a:cubicBezTo>
                  <a:pt x="872953" y="1236383"/>
                  <a:pt x="870722" y="1202862"/>
                  <a:pt x="866261" y="1184984"/>
                </a:cubicBezTo>
                <a:cubicBezTo>
                  <a:pt x="866261" y="1173810"/>
                  <a:pt x="884107" y="1149228"/>
                  <a:pt x="877415" y="1140289"/>
                </a:cubicBezTo>
                <a:cubicBezTo>
                  <a:pt x="875184" y="1138054"/>
                  <a:pt x="870722" y="1146993"/>
                  <a:pt x="872953" y="1151462"/>
                </a:cubicBezTo>
                <a:cubicBezTo>
                  <a:pt x="868492" y="1142523"/>
                  <a:pt x="872953" y="1138054"/>
                  <a:pt x="870722" y="1131350"/>
                </a:cubicBezTo>
                <a:cubicBezTo>
                  <a:pt x="870722" y="1126880"/>
                  <a:pt x="866261" y="1124645"/>
                  <a:pt x="864030" y="1122410"/>
                </a:cubicBezTo>
                <a:cubicBezTo>
                  <a:pt x="864030" y="1120176"/>
                  <a:pt x="861799" y="1113471"/>
                  <a:pt x="861799" y="1111237"/>
                </a:cubicBezTo>
                <a:cubicBezTo>
                  <a:pt x="861799" y="1104532"/>
                  <a:pt x="868492" y="1097828"/>
                  <a:pt x="868492" y="1088889"/>
                </a:cubicBezTo>
                <a:cubicBezTo>
                  <a:pt x="868492" y="1086654"/>
                  <a:pt x="864030" y="1082185"/>
                  <a:pt x="864030" y="1077715"/>
                </a:cubicBezTo>
                <a:cubicBezTo>
                  <a:pt x="864030" y="1075480"/>
                  <a:pt x="870722" y="1073246"/>
                  <a:pt x="870722" y="1071011"/>
                </a:cubicBezTo>
                <a:cubicBezTo>
                  <a:pt x="870722" y="1068776"/>
                  <a:pt x="868492" y="1066541"/>
                  <a:pt x="868492" y="1064307"/>
                </a:cubicBezTo>
                <a:cubicBezTo>
                  <a:pt x="868492" y="1059837"/>
                  <a:pt x="875184" y="1053133"/>
                  <a:pt x="872953" y="1046428"/>
                </a:cubicBezTo>
                <a:cubicBezTo>
                  <a:pt x="870722" y="1048663"/>
                  <a:pt x="857338" y="1068776"/>
                  <a:pt x="861799" y="1048663"/>
                </a:cubicBezTo>
                <a:cubicBezTo>
                  <a:pt x="866261" y="1030785"/>
                  <a:pt x="888569" y="1010672"/>
                  <a:pt x="895261" y="999498"/>
                </a:cubicBezTo>
                <a:cubicBezTo>
                  <a:pt x="901953" y="990559"/>
                  <a:pt x="913107" y="972681"/>
                  <a:pt x="913107" y="968212"/>
                </a:cubicBezTo>
                <a:cubicBezTo>
                  <a:pt x="915338" y="963742"/>
                  <a:pt x="910876" y="961507"/>
                  <a:pt x="913107" y="957038"/>
                </a:cubicBezTo>
                <a:cubicBezTo>
                  <a:pt x="913107" y="948099"/>
                  <a:pt x="922030" y="945864"/>
                  <a:pt x="919799" y="941395"/>
                </a:cubicBezTo>
                <a:cubicBezTo>
                  <a:pt x="919799" y="941395"/>
                  <a:pt x="917569" y="941395"/>
                  <a:pt x="917569" y="943629"/>
                </a:cubicBezTo>
                <a:cubicBezTo>
                  <a:pt x="915338" y="925751"/>
                  <a:pt x="964415" y="889995"/>
                  <a:pt x="971107" y="876586"/>
                </a:cubicBezTo>
                <a:cubicBezTo>
                  <a:pt x="971107" y="876586"/>
                  <a:pt x="966646" y="876586"/>
                  <a:pt x="966646" y="876586"/>
                </a:cubicBezTo>
                <a:cubicBezTo>
                  <a:pt x="964415" y="872117"/>
                  <a:pt x="984492" y="856474"/>
                  <a:pt x="993415" y="847534"/>
                </a:cubicBezTo>
                <a:cubicBezTo>
                  <a:pt x="1017953" y="825187"/>
                  <a:pt x="1046953" y="802839"/>
                  <a:pt x="1075953" y="780492"/>
                </a:cubicBezTo>
                <a:cubicBezTo>
                  <a:pt x="1078184" y="778257"/>
                  <a:pt x="1091569" y="764848"/>
                  <a:pt x="1091569" y="764848"/>
                </a:cubicBezTo>
                <a:cubicBezTo>
                  <a:pt x="1087107" y="760379"/>
                  <a:pt x="1051415" y="791665"/>
                  <a:pt x="1051415" y="791665"/>
                </a:cubicBezTo>
                <a:cubicBezTo>
                  <a:pt x="1049184" y="793900"/>
                  <a:pt x="1049184" y="791665"/>
                  <a:pt x="1046953" y="791665"/>
                </a:cubicBezTo>
                <a:cubicBezTo>
                  <a:pt x="1055877" y="787196"/>
                  <a:pt x="1064800" y="782726"/>
                  <a:pt x="1042492" y="791665"/>
                </a:cubicBezTo>
                <a:cubicBezTo>
                  <a:pt x="1044723" y="791665"/>
                  <a:pt x="1046953" y="791665"/>
                  <a:pt x="1046953" y="791665"/>
                </a:cubicBezTo>
                <a:cubicBezTo>
                  <a:pt x="1042492" y="793900"/>
                  <a:pt x="1035800" y="798370"/>
                  <a:pt x="1038030" y="798370"/>
                </a:cubicBezTo>
                <a:cubicBezTo>
                  <a:pt x="1029107" y="791665"/>
                  <a:pt x="1055877" y="776022"/>
                  <a:pt x="1058107" y="773787"/>
                </a:cubicBezTo>
                <a:cubicBezTo>
                  <a:pt x="1080415" y="755909"/>
                  <a:pt x="1091569" y="746970"/>
                  <a:pt x="1111646" y="731327"/>
                </a:cubicBezTo>
                <a:cubicBezTo>
                  <a:pt x="1113877" y="731327"/>
                  <a:pt x="1142877" y="711214"/>
                  <a:pt x="1140646" y="711214"/>
                </a:cubicBezTo>
                <a:cubicBezTo>
                  <a:pt x="1133954" y="702275"/>
                  <a:pt x="1109415" y="733561"/>
                  <a:pt x="1102723" y="729092"/>
                </a:cubicBezTo>
                <a:cubicBezTo>
                  <a:pt x="1098261" y="724622"/>
                  <a:pt x="1116107" y="715683"/>
                  <a:pt x="1113877" y="715683"/>
                </a:cubicBezTo>
                <a:cubicBezTo>
                  <a:pt x="1149569" y="691101"/>
                  <a:pt x="1187492" y="668753"/>
                  <a:pt x="1220954" y="646406"/>
                </a:cubicBezTo>
                <a:cubicBezTo>
                  <a:pt x="1227646" y="641936"/>
                  <a:pt x="1234338" y="632997"/>
                  <a:pt x="1238800" y="630762"/>
                </a:cubicBezTo>
                <a:cubicBezTo>
                  <a:pt x="1243261" y="628528"/>
                  <a:pt x="1249954" y="626293"/>
                  <a:pt x="1256646" y="624058"/>
                </a:cubicBezTo>
                <a:cubicBezTo>
                  <a:pt x="1272261" y="610649"/>
                  <a:pt x="1290108" y="597241"/>
                  <a:pt x="1307954" y="586067"/>
                </a:cubicBezTo>
                <a:cubicBezTo>
                  <a:pt x="1294569" y="592771"/>
                  <a:pt x="1274492" y="603945"/>
                  <a:pt x="1256646" y="610649"/>
                </a:cubicBezTo>
                <a:cubicBezTo>
                  <a:pt x="1252185" y="612884"/>
                  <a:pt x="1245492" y="621823"/>
                  <a:pt x="1243261" y="617354"/>
                </a:cubicBezTo>
                <a:cubicBezTo>
                  <a:pt x="1243261" y="610649"/>
                  <a:pt x="1278954" y="597241"/>
                  <a:pt x="1281185" y="595006"/>
                </a:cubicBezTo>
                <a:cubicBezTo>
                  <a:pt x="1310185" y="579363"/>
                  <a:pt x="1274492" y="592771"/>
                  <a:pt x="1258877" y="599476"/>
                </a:cubicBezTo>
                <a:cubicBezTo>
                  <a:pt x="1229877" y="615119"/>
                  <a:pt x="1209800" y="628528"/>
                  <a:pt x="1183031" y="641936"/>
                </a:cubicBezTo>
                <a:cubicBezTo>
                  <a:pt x="1183031" y="641936"/>
                  <a:pt x="1167415" y="653110"/>
                  <a:pt x="1165184" y="650875"/>
                </a:cubicBezTo>
                <a:cubicBezTo>
                  <a:pt x="1160723" y="648640"/>
                  <a:pt x="1183031" y="635232"/>
                  <a:pt x="1183031" y="637467"/>
                </a:cubicBezTo>
                <a:cubicBezTo>
                  <a:pt x="1187492" y="632997"/>
                  <a:pt x="1214261" y="621823"/>
                  <a:pt x="1194184" y="626293"/>
                </a:cubicBezTo>
                <a:cubicBezTo>
                  <a:pt x="1169646" y="635232"/>
                  <a:pt x="1203108" y="615119"/>
                  <a:pt x="1209800" y="610649"/>
                </a:cubicBezTo>
                <a:cubicBezTo>
                  <a:pt x="1241031" y="595006"/>
                  <a:pt x="1265569" y="579363"/>
                  <a:pt x="1292338" y="563719"/>
                </a:cubicBezTo>
                <a:cubicBezTo>
                  <a:pt x="1292338" y="565954"/>
                  <a:pt x="1310185" y="554780"/>
                  <a:pt x="1310185" y="552546"/>
                </a:cubicBezTo>
                <a:cubicBezTo>
                  <a:pt x="1307954" y="550311"/>
                  <a:pt x="1296800" y="559250"/>
                  <a:pt x="1292338" y="563719"/>
                </a:cubicBezTo>
                <a:cubicBezTo>
                  <a:pt x="1283415" y="568189"/>
                  <a:pt x="1263338" y="574893"/>
                  <a:pt x="1256646" y="577128"/>
                </a:cubicBezTo>
                <a:cubicBezTo>
                  <a:pt x="1252185" y="579363"/>
                  <a:pt x="1245492" y="581598"/>
                  <a:pt x="1238800" y="583832"/>
                </a:cubicBezTo>
                <a:cubicBezTo>
                  <a:pt x="1232108" y="586067"/>
                  <a:pt x="1227646" y="592771"/>
                  <a:pt x="1223184" y="590537"/>
                </a:cubicBezTo>
                <a:cubicBezTo>
                  <a:pt x="1225415" y="590537"/>
                  <a:pt x="1234338" y="574893"/>
                  <a:pt x="1234338" y="577128"/>
                </a:cubicBezTo>
                <a:cubicBezTo>
                  <a:pt x="1238800" y="570424"/>
                  <a:pt x="1254415" y="565954"/>
                  <a:pt x="1256646" y="561485"/>
                </a:cubicBezTo>
                <a:cubicBezTo>
                  <a:pt x="1258877" y="559250"/>
                  <a:pt x="1258877" y="554780"/>
                  <a:pt x="1258877" y="552546"/>
                </a:cubicBezTo>
                <a:cubicBezTo>
                  <a:pt x="1263338" y="550311"/>
                  <a:pt x="1303492" y="530198"/>
                  <a:pt x="1303492" y="527963"/>
                </a:cubicBezTo>
                <a:cubicBezTo>
                  <a:pt x="1303492" y="523494"/>
                  <a:pt x="1290108" y="530198"/>
                  <a:pt x="1292338" y="530198"/>
                </a:cubicBezTo>
                <a:cubicBezTo>
                  <a:pt x="1285646" y="534668"/>
                  <a:pt x="1241031" y="557015"/>
                  <a:pt x="1267800" y="539137"/>
                </a:cubicBezTo>
                <a:cubicBezTo>
                  <a:pt x="1281185" y="530198"/>
                  <a:pt x="1256646" y="543607"/>
                  <a:pt x="1276723" y="532433"/>
                </a:cubicBezTo>
                <a:cubicBezTo>
                  <a:pt x="1294569" y="521259"/>
                  <a:pt x="1312415" y="510085"/>
                  <a:pt x="1325800" y="503381"/>
                </a:cubicBezTo>
                <a:cubicBezTo>
                  <a:pt x="1345877" y="492207"/>
                  <a:pt x="1319108" y="503381"/>
                  <a:pt x="1310185" y="507850"/>
                </a:cubicBezTo>
                <a:cubicBezTo>
                  <a:pt x="1296800" y="512320"/>
                  <a:pt x="1287877" y="516789"/>
                  <a:pt x="1276723" y="519024"/>
                </a:cubicBezTo>
                <a:cubicBezTo>
                  <a:pt x="1270031" y="521259"/>
                  <a:pt x="1254415" y="534668"/>
                  <a:pt x="1252185" y="532433"/>
                </a:cubicBezTo>
                <a:cubicBezTo>
                  <a:pt x="1247723" y="527963"/>
                  <a:pt x="1263338" y="521259"/>
                  <a:pt x="1263338" y="521259"/>
                </a:cubicBezTo>
                <a:cubicBezTo>
                  <a:pt x="1265569" y="519024"/>
                  <a:pt x="1263338" y="514555"/>
                  <a:pt x="1265569" y="514555"/>
                </a:cubicBezTo>
                <a:cubicBezTo>
                  <a:pt x="1270031" y="510085"/>
                  <a:pt x="1274492" y="514555"/>
                  <a:pt x="1274492" y="510085"/>
                </a:cubicBezTo>
                <a:cubicBezTo>
                  <a:pt x="1272261" y="507850"/>
                  <a:pt x="1270031" y="507850"/>
                  <a:pt x="1263338" y="512320"/>
                </a:cubicBezTo>
                <a:cubicBezTo>
                  <a:pt x="1229877" y="525728"/>
                  <a:pt x="1276723" y="498911"/>
                  <a:pt x="1274492" y="496677"/>
                </a:cubicBezTo>
                <a:cubicBezTo>
                  <a:pt x="1274492" y="492207"/>
                  <a:pt x="1263338" y="498911"/>
                  <a:pt x="1263338" y="496677"/>
                </a:cubicBezTo>
                <a:cubicBezTo>
                  <a:pt x="1272261" y="481033"/>
                  <a:pt x="1312415" y="476564"/>
                  <a:pt x="1319108" y="467625"/>
                </a:cubicBezTo>
                <a:cubicBezTo>
                  <a:pt x="1321338" y="467625"/>
                  <a:pt x="1323569" y="467625"/>
                  <a:pt x="1323569" y="465390"/>
                </a:cubicBezTo>
                <a:cubicBezTo>
                  <a:pt x="1321338" y="465390"/>
                  <a:pt x="1321338" y="460920"/>
                  <a:pt x="1316877" y="460920"/>
                </a:cubicBezTo>
                <a:cubicBezTo>
                  <a:pt x="1330262" y="458686"/>
                  <a:pt x="1330262" y="460920"/>
                  <a:pt x="1334723" y="451981"/>
                </a:cubicBezTo>
                <a:cubicBezTo>
                  <a:pt x="1334723" y="451981"/>
                  <a:pt x="1336954" y="443042"/>
                  <a:pt x="1339185" y="440807"/>
                </a:cubicBezTo>
                <a:cubicBezTo>
                  <a:pt x="1341415" y="438573"/>
                  <a:pt x="1357031" y="434103"/>
                  <a:pt x="1354800" y="431868"/>
                </a:cubicBezTo>
                <a:cubicBezTo>
                  <a:pt x="1354800" y="431868"/>
                  <a:pt x="1328031" y="431868"/>
                  <a:pt x="1330262" y="431868"/>
                </a:cubicBezTo>
                <a:cubicBezTo>
                  <a:pt x="1323569" y="431868"/>
                  <a:pt x="1316877" y="436338"/>
                  <a:pt x="1310185" y="438573"/>
                </a:cubicBezTo>
                <a:cubicBezTo>
                  <a:pt x="1301262" y="440807"/>
                  <a:pt x="1290108" y="445277"/>
                  <a:pt x="1287877" y="445277"/>
                </a:cubicBezTo>
                <a:cubicBezTo>
                  <a:pt x="1285646" y="445277"/>
                  <a:pt x="1285646" y="440807"/>
                  <a:pt x="1283415" y="440807"/>
                </a:cubicBezTo>
                <a:cubicBezTo>
                  <a:pt x="1278954" y="438573"/>
                  <a:pt x="1272261" y="443042"/>
                  <a:pt x="1267800" y="443042"/>
                </a:cubicBezTo>
                <a:cubicBezTo>
                  <a:pt x="1263338" y="445277"/>
                  <a:pt x="1261108" y="443042"/>
                  <a:pt x="1256646" y="443042"/>
                </a:cubicBezTo>
                <a:cubicBezTo>
                  <a:pt x="1236569" y="440807"/>
                  <a:pt x="1203108" y="454216"/>
                  <a:pt x="1203108" y="454216"/>
                </a:cubicBezTo>
                <a:cubicBezTo>
                  <a:pt x="1200877" y="458686"/>
                  <a:pt x="1207569" y="454216"/>
                  <a:pt x="1205338" y="454216"/>
                </a:cubicBezTo>
                <a:cubicBezTo>
                  <a:pt x="1212031" y="454216"/>
                  <a:pt x="1256646" y="449746"/>
                  <a:pt x="1256646" y="451981"/>
                </a:cubicBezTo>
                <a:cubicBezTo>
                  <a:pt x="1258877" y="456451"/>
                  <a:pt x="1241031" y="458686"/>
                  <a:pt x="1243261" y="458686"/>
                </a:cubicBezTo>
                <a:cubicBezTo>
                  <a:pt x="1225415" y="458686"/>
                  <a:pt x="1191954" y="465390"/>
                  <a:pt x="1171877" y="472094"/>
                </a:cubicBezTo>
                <a:cubicBezTo>
                  <a:pt x="1156261" y="476564"/>
                  <a:pt x="1178569" y="472094"/>
                  <a:pt x="1174107" y="474329"/>
                </a:cubicBezTo>
                <a:cubicBezTo>
                  <a:pt x="1185261" y="472094"/>
                  <a:pt x="1214261" y="467625"/>
                  <a:pt x="1216492" y="472094"/>
                </a:cubicBezTo>
                <a:cubicBezTo>
                  <a:pt x="1216492" y="478798"/>
                  <a:pt x="1196415" y="478798"/>
                  <a:pt x="1194184" y="478798"/>
                </a:cubicBezTo>
                <a:cubicBezTo>
                  <a:pt x="1191954" y="481033"/>
                  <a:pt x="1194184" y="485503"/>
                  <a:pt x="1191954" y="485503"/>
                </a:cubicBezTo>
                <a:cubicBezTo>
                  <a:pt x="1191954" y="485503"/>
                  <a:pt x="1183031" y="487737"/>
                  <a:pt x="1185261" y="487737"/>
                </a:cubicBezTo>
                <a:cubicBezTo>
                  <a:pt x="1125030" y="496677"/>
                  <a:pt x="1075953" y="503381"/>
                  <a:pt x="1020184" y="514555"/>
                </a:cubicBezTo>
                <a:cubicBezTo>
                  <a:pt x="888569" y="534668"/>
                  <a:pt x="763645" y="570424"/>
                  <a:pt x="634261" y="603945"/>
                </a:cubicBezTo>
                <a:cubicBezTo>
                  <a:pt x="611953" y="608415"/>
                  <a:pt x="620876" y="606180"/>
                  <a:pt x="596337" y="612884"/>
                </a:cubicBezTo>
                <a:cubicBezTo>
                  <a:pt x="589645" y="615119"/>
                  <a:pt x="556183" y="621823"/>
                  <a:pt x="553953" y="621823"/>
                </a:cubicBezTo>
                <a:cubicBezTo>
                  <a:pt x="547260" y="612884"/>
                  <a:pt x="569568" y="608415"/>
                  <a:pt x="574030" y="606180"/>
                </a:cubicBezTo>
                <a:cubicBezTo>
                  <a:pt x="609722" y="590537"/>
                  <a:pt x="652107" y="581598"/>
                  <a:pt x="705645" y="568189"/>
                </a:cubicBezTo>
                <a:cubicBezTo>
                  <a:pt x="812722" y="541372"/>
                  <a:pt x="922030" y="514555"/>
                  <a:pt x="1031338" y="496677"/>
                </a:cubicBezTo>
                <a:cubicBezTo>
                  <a:pt x="1035800" y="494442"/>
                  <a:pt x="1064800" y="492207"/>
                  <a:pt x="1064800" y="492207"/>
                </a:cubicBezTo>
                <a:cubicBezTo>
                  <a:pt x="1064800" y="487737"/>
                  <a:pt x="1049184" y="489972"/>
                  <a:pt x="1051415" y="489972"/>
                </a:cubicBezTo>
                <a:cubicBezTo>
                  <a:pt x="1009030" y="492207"/>
                  <a:pt x="966646" y="503381"/>
                  <a:pt x="928723" y="512320"/>
                </a:cubicBezTo>
                <a:cubicBezTo>
                  <a:pt x="817184" y="534668"/>
                  <a:pt x="712338" y="559250"/>
                  <a:pt x="605260" y="586067"/>
                </a:cubicBezTo>
                <a:cubicBezTo>
                  <a:pt x="591876" y="590537"/>
                  <a:pt x="560645" y="599476"/>
                  <a:pt x="578491" y="586067"/>
                </a:cubicBezTo>
                <a:cubicBezTo>
                  <a:pt x="585184" y="581598"/>
                  <a:pt x="596337" y="579363"/>
                  <a:pt x="605260" y="577128"/>
                </a:cubicBezTo>
                <a:cubicBezTo>
                  <a:pt x="663261" y="563719"/>
                  <a:pt x="719030" y="552546"/>
                  <a:pt x="779261" y="536902"/>
                </a:cubicBezTo>
                <a:cubicBezTo>
                  <a:pt x="897492" y="507850"/>
                  <a:pt x="1053646" y="476564"/>
                  <a:pt x="1169646" y="460920"/>
                </a:cubicBezTo>
                <a:cubicBezTo>
                  <a:pt x="1185261" y="458686"/>
                  <a:pt x="1207569" y="451981"/>
                  <a:pt x="1187492" y="454216"/>
                </a:cubicBezTo>
                <a:cubicBezTo>
                  <a:pt x="1129492" y="460920"/>
                  <a:pt x="1075953" y="472094"/>
                  <a:pt x="1024646" y="478798"/>
                </a:cubicBezTo>
                <a:cubicBezTo>
                  <a:pt x="859569" y="503381"/>
                  <a:pt x="714568" y="543607"/>
                  <a:pt x="569568" y="581598"/>
                </a:cubicBezTo>
                <a:cubicBezTo>
                  <a:pt x="558414" y="583832"/>
                  <a:pt x="540568" y="595006"/>
                  <a:pt x="529414" y="590537"/>
                </a:cubicBezTo>
                <a:cubicBezTo>
                  <a:pt x="522722" y="588302"/>
                  <a:pt x="531645" y="583832"/>
                  <a:pt x="531645" y="583832"/>
                </a:cubicBezTo>
                <a:cubicBezTo>
                  <a:pt x="529414" y="581598"/>
                  <a:pt x="522722" y="583832"/>
                  <a:pt x="522722" y="581598"/>
                </a:cubicBezTo>
                <a:cubicBezTo>
                  <a:pt x="524953" y="574893"/>
                  <a:pt x="542799" y="568189"/>
                  <a:pt x="556183" y="563719"/>
                </a:cubicBezTo>
                <a:cubicBezTo>
                  <a:pt x="658799" y="532433"/>
                  <a:pt x="756953" y="514555"/>
                  <a:pt x="857338" y="487737"/>
                </a:cubicBezTo>
                <a:cubicBezTo>
                  <a:pt x="852876" y="489972"/>
                  <a:pt x="837261" y="487737"/>
                  <a:pt x="830569" y="487737"/>
                </a:cubicBezTo>
                <a:cubicBezTo>
                  <a:pt x="828338" y="487737"/>
                  <a:pt x="821645" y="492207"/>
                  <a:pt x="819415" y="494442"/>
                </a:cubicBezTo>
                <a:cubicBezTo>
                  <a:pt x="794876" y="501146"/>
                  <a:pt x="750261" y="510085"/>
                  <a:pt x="723491" y="514555"/>
                </a:cubicBezTo>
                <a:cubicBezTo>
                  <a:pt x="714568" y="516789"/>
                  <a:pt x="681107" y="527963"/>
                  <a:pt x="701184" y="514555"/>
                </a:cubicBezTo>
                <a:cubicBezTo>
                  <a:pt x="694491" y="514555"/>
                  <a:pt x="667722" y="523494"/>
                  <a:pt x="667722" y="523494"/>
                </a:cubicBezTo>
                <a:cubicBezTo>
                  <a:pt x="669953" y="527963"/>
                  <a:pt x="692261" y="519024"/>
                  <a:pt x="678876" y="525728"/>
                </a:cubicBezTo>
                <a:cubicBezTo>
                  <a:pt x="669953" y="530198"/>
                  <a:pt x="632030" y="541372"/>
                  <a:pt x="620876" y="543607"/>
                </a:cubicBezTo>
                <a:cubicBezTo>
                  <a:pt x="616414" y="543607"/>
                  <a:pt x="614184" y="541372"/>
                  <a:pt x="607491" y="541372"/>
                </a:cubicBezTo>
                <a:cubicBezTo>
                  <a:pt x="585184" y="541372"/>
                  <a:pt x="553953" y="559250"/>
                  <a:pt x="538337" y="559250"/>
                </a:cubicBezTo>
                <a:cubicBezTo>
                  <a:pt x="536107" y="559250"/>
                  <a:pt x="536107" y="554780"/>
                  <a:pt x="533876" y="554780"/>
                </a:cubicBezTo>
                <a:cubicBezTo>
                  <a:pt x="529414" y="554780"/>
                  <a:pt x="504876" y="559250"/>
                  <a:pt x="502645" y="554780"/>
                </a:cubicBezTo>
                <a:cubicBezTo>
                  <a:pt x="500414" y="550311"/>
                  <a:pt x="540568" y="536902"/>
                  <a:pt x="549491" y="534668"/>
                </a:cubicBezTo>
                <a:cubicBezTo>
                  <a:pt x="551722" y="534668"/>
                  <a:pt x="574030" y="527963"/>
                  <a:pt x="562876" y="530198"/>
                </a:cubicBezTo>
                <a:cubicBezTo>
                  <a:pt x="549491" y="530198"/>
                  <a:pt x="524953" y="539137"/>
                  <a:pt x="509337" y="543607"/>
                </a:cubicBezTo>
                <a:cubicBezTo>
                  <a:pt x="502645" y="545841"/>
                  <a:pt x="480337" y="554780"/>
                  <a:pt x="495953" y="545841"/>
                </a:cubicBezTo>
                <a:cubicBezTo>
                  <a:pt x="540568" y="516789"/>
                  <a:pt x="598568" y="510085"/>
                  <a:pt x="658799" y="496677"/>
                </a:cubicBezTo>
                <a:cubicBezTo>
                  <a:pt x="701184" y="487737"/>
                  <a:pt x="745799" y="472094"/>
                  <a:pt x="788184" y="460920"/>
                </a:cubicBezTo>
                <a:cubicBezTo>
                  <a:pt x="870722" y="443042"/>
                  <a:pt x="951030" y="429634"/>
                  <a:pt x="1033569" y="411755"/>
                </a:cubicBezTo>
                <a:cubicBezTo>
                  <a:pt x="933184" y="422929"/>
                  <a:pt x="841722" y="447512"/>
                  <a:pt x="743568" y="469859"/>
                </a:cubicBezTo>
                <a:cubicBezTo>
                  <a:pt x="663261" y="487737"/>
                  <a:pt x="576260" y="505616"/>
                  <a:pt x="498183" y="532433"/>
                </a:cubicBezTo>
                <a:cubicBezTo>
                  <a:pt x="487030" y="534668"/>
                  <a:pt x="451337" y="548076"/>
                  <a:pt x="466953" y="536902"/>
                </a:cubicBezTo>
                <a:cubicBezTo>
                  <a:pt x="473645" y="532433"/>
                  <a:pt x="484799" y="532433"/>
                  <a:pt x="493722" y="525728"/>
                </a:cubicBezTo>
                <a:cubicBezTo>
                  <a:pt x="495953" y="523494"/>
                  <a:pt x="498183" y="516789"/>
                  <a:pt x="500414" y="516789"/>
                </a:cubicBezTo>
                <a:cubicBezTo>
                  <a:pt x="500414" y="516789"/>
                  <a:pt x="522722" y="507850"/>
                  <a:pt x="522722" y="507850"/>
                </a:cubicBezTo>
                <a:cubicBezTo>
                  <a:pt x="553953" y="496677"/>
                  <a:pt x="480337" y="514555"/>
                  <a:pt x="480337" y="514555"/>
                </a:cubicBezTo>
                <a:cubicBezTo>
                  <a:pt x="478106" y="512320"/>
                  <a:pt x="491491" y="505616"/>
                  <a:pt x="491491" y="505616"/>
                </a:cubicBezTo>
                <a:cubicBezTo>
                  <a:pt x="500414" y="498911"/>
                  <a:pt x="511568" y="496677"/>
                  <a:pt x="495953" y="498911"/>
                </a:cubicBezTo>
                <a:cubicBezTo>
                  <a:pt x="489260" y="501146"/>
                  <a:pt x="458029" y="510085"/>
                  <a:pt x="458029" y="510085"/>
                </a:cubicBezTo>
                <a:cubicBezTo>
                  <a:pt x="451337" y="503381"/>
                  <a:pt x="462491" y="505616"/>
                  <a:pt x="464722" y="503381"/>
                </a:cubicBezTo>
                <a:cubicBezTo>
                  <a:pt x="475876" y="494442"/>
                  <a:pt x="464722" y="496677"/>
                  <a:pt x="469183" y="494442"/>
                </a:cubicBezTo>
                <a:cubicBezTo>
                  <a:pt x="478106" y="487737"/>
                  <a:pt x="502645" y="481033"/>
                  <a:pt x="509337" y="478798"/>
                </a:cubicBezTo>
                <a:cubicBezTo>
                  <a:pt x="520491" y="474329"/>
                  <a:pt x="551722" y="465390"/>
                  <a:pt x="522722" y="472094"/>
                </a:cubicBezTo>
                <a:cubicBezTo>
                  <a:pt x="504876" y="476564"/>
                  <a:pt x="495953" y="476564"/>
                  <a:pt x="478106" y="481033"/>
                </a:cubicBezTo>
                <a:cubicBezTo>
                  <a:pt x="466953" y="485503"/>
                  <a:pt x="404491" y="507850"/>
                  <a:pt x="402260" y="503381"/>
                </a:cubicBezTo>
                <a:cubicBezTo>
                  <a:pt x="397799" y="498911"/>
                  <a:pt x="413414" y="494442"/>
                  <a:pt x="413414" y="494442"/>
                </a:cubicBezTo>
                <a:cubicBezTo>
                  <a:pt x="420106" y="487737"/>
                  <a:pt x="415645" y="485503"/>
                  <a:pt x="417876" y="485503"/>
                </a:cubicBezTo>
                <a:cubicBezTo>
                  <a:pt x="420106" y="483268"/>
                  <a:pt x="429029" y="483268"/>
                  <a:pt x="433491" y="481033"/>
                </a:cubicBezTo>
                <a:cubicBezTo>
                  <a:pt x="453568" y="474329"/>
                  <a:pt x="449106" y="469859"/>
                  <a:pt x="426799" y="472094"/>
                </a:cubicBezTo>
                <a:cubicBezTo>
                  <a:pt x="417876" y="472094"/>
                  <a:pt x="411183" y="476564"/>
                  <a:pt x="406722" y="476564"/>
                </a:cubicBezTo>
                <a:cubicBezTo>
                  <a:pt x="393337" y="472094"/>
                  <a:pt x="411183" y="474329"/>
                  <a:pt x="413414" y="467625"/>
                </a:cubicBezTo>
                <a:cubicBezTo>
                  <a:pt x="413414" y="467625"/>
                  <a:pt x="406722" y="469859"/>
                  <a:pt x="406722" y="469859"/>
                </a:cubicBezTo>
                <a:cubicBezTo>
                  <a:pt x="402260" y="467625"/>
                  <a:pt x="411183" y="463155"/>
                  <a:pt x="411183" y="463155"/>
                </a:cubicBezTo>
                <a:cubicBezTo>
                  <a:pt x="406722" y="460920"/>
                  <a:pt x="404491" y="463155"/>
                  <a:pt x="397799" y="463155"/>
                </a:cubicBezTo>
                <a:cubicBezTo>
                  <a:pt x="402260" y="463155"/>
                  <a:pt x="384414" y="467625"/>
                  <a:pt x="384414" y="467625"/>
                </a:cubicBezTo>
                <a:cubicBezTo>
                  <a:pt x="382183" y="467625"/>
                  <a:pt x="393337" y="460920"/>
                  <a:pt x="393337" y="460920"/>
                </a:cubicBezTo>
                <a:cubicBezTo>
                  <a:pt x="435722" y="440807"/>
                  <a:pt x="368799" y="467625"/>
                  <a:pt x="364337" y="463155"/>
                </a:cubicBezTo>
                <a:cubicBezTo>
                  <a:pt x="359876" y="458686"/>
                  <a:pt x="377722" y="449746"/>
                  <a:pt x="377722" y="449746"/>
                </a:cubicBezTo>
                <a:cubicBezTo>
                  <a:pt x="384414" y="447512"/>
                  <a:pt x="386645" y="447512"/>
                  <a:pt x="395568" y="443042"/>
                </a:cubicBezTo>
                <a:cubicBezTo>
                  <a:pt x="402260" y="440807"/>
                  <a:pt x="411183" y="436338"/>
                  <a:pt x="415645" y="434103"/>
                </a:cubicBezTo>
                <a:cubicBezTo>
                  <a:pt x="431260" y="427399"/>
                  <a:pt x="413414" y="431868"/>
                  <a:pt x="406722" y="434103"/>
                </a:cubicBezTo>
                <a:cubicBezTo>
                  <a:pt x="379952" y="440807"/>
                  <a:pt x="355414" y="447512"/>
                  <a:pt x="335337" y="458686"/>
                </a:cubicBezTo>
                <a:cubicBezTo>
                  <a:pt x="335337" y="458686"/>
                  <a:pt x="317491" y="469859"/>
                  <a:pt x="315260" y="467625"/>
                </a:cubicBezTo>
                <a:cubicBezTo>
                  <a:pt x="310799" y="465390"/>
                  <a:pt x="335337" y="454216"/>
                  <a:pt x="333106" y="456451"/>
                </a:cubicBezTo>
                <a:cubicBezTo>
                  <a:pt x="337568" y="451981"/>
                  <a:pt x="333106" y="449746"/>
                  <a:pt x="335337" y="445277"/>
                </a:cubicBezTo>
                <a:cubicBezTo>
                  <a:pt x="339799" y="443042"/>
                  <a:pt x="353183" y="440807"/>
                  <a:pt x="357645" y="438573"/>
                </a:cubicBezTo>
                <a:cubicBezTo>
                  <a:pt x="359876" y="436338"/>
                  <a:pt x="379952" y="427399"/>
                  <a:pt x="379952" y="427399"/>
                </a:cubicBezTo>
                <a:cubicBezTo>
                  <a:pt x="379952" y="418460"/>
                  <a:pt x="315260" y="454216"/>
                  <a:pt x="333106" y="440807"/>
                </a:cubicBezTo>
                <a:cubicBezTo>
                  <a:pt x="348722" y="427399"/>
                  <a:pt x="373260" y="418460"/>
                  <a:pt x="388876" y="409521"/>
                </a:cubicBezTo>
                <a:cubicBezTo>
                  <a:pt x="373260" y="413990"/>
                  <a:pt x="359876" y="416225"/>
                  <a:pt x="342029" y="422929"/>
                </a:cubicBezTo>
                <a:cubicBezTo>
                  <a:pt x="335337" y="425164"/>
                  <a:pt x="286260" y="449746"/>
                  <a:pt x="304106" y="436338"/>
                </a:cubicBezTo>
                <a:cubicBezTo>
                  <a:pt x="315260" y="427399"/>
                  <a:pt x="301875" y="429634"/>
                  <a:pt x="290722" y="431868"/>
                </a:cubicBezTo>
                <a:cubicBezTo>
                  <a:pt x="281798" y="434103"/>
                  <a:pt x="239414" y="456451"/>
                  <a:pt x="255029" y="443042"/>
                </a:cubicBezTo>
                <a:cubicBezTo>
                  <a:pt x="275106" y="427399"/>
                  <a:pt x="232721" y="458686"/>
                  <a:pt x="246106" y="440807"/>
                </a:cubicBezTo>
                <a:cubicBezTo>
                  <a:pt x="257260" y="427399"/>
                  <a:pt x="234952" y="438573"/>
                  <a:pt x="228260" y="443042"/>
                </a:cubicBezTo>
                <a:cubicBezTo>
                  <a:pt x="219337" y="447512"/>
                  <a:pt x="217106" y="451981"/>
                  <a:pt x="208183" y="454216"/>
                </a:cubicBezTo>
                <a:cubicBezTo>
                  <a:pt x="212645" y="447512"/>
                  <a:pt x="217106" y="445277"/>
                  <a:pt x="226029" y="438573"/>
                </a:cubicBezTo>
                <a:cubicBezTo>
                  <a:pt x="228260" y="434103"/>
                  <a:pt x="252798" y="416225"/>
                  <a:pt x="237183" y="425164"/>
                </a:cubicBezTo>
                <a:cubicBezTo>
                  <a:pt x="230491" y="427399"/>
                  <a:pt x="221568" y="431868"/>
                  <a:pt x="217106" y="434103"/>
                </a:cubicBezTo>
                <a:cubicBezTo>
                  <a:pt x="210414" y="438573"/>
                  <a:pt x="199260" y="449746"/>
                  <a:pt x="194798" y="449746"/>
                </a:cubicBezTo>
                <a:cubicBezTo>
                  <a:pt x="192568" y="449746"/>
                  <a:pt x="190337" y="445277"/>
                  <a:pt x="190337" y="445277"/>
                </a:cubicBezTo>
                <a:cubicBezTo>
                  <a:pt x="183644" y="451981"/>
                  <a:pt x="183644" y="458686"/>
                  <a:pt x="183644" y="463155"/>
                </a:cubicBezTo>
                <a:cubicBezTo>
                  <a:pt x="194798" y="463155"/>
                  <a:pt x="190337" y="463155"/>
                  <a:pt x="190337" y="469859"/>
                </a:cubicBezTo>
                <a:cubicBezTo>
                  <a:pt x="192568" y="472094"/>
                  <a:pt x="194798" y="469859"/>
                  <a:pt x="194798" y="472094"/>
                </a:cubicBezTo>
                <a:cubicBezTo>
                  <a:pt x="205952" y="481033"/>
                  <a:pt x="190337" y="492207"/>
                  <a:pt x="190337" y="494442"/>
                </a:cubicBezTo>
                <a:cubicBezTo>
                  <a:pt x="192568" y="496677"/>
                  <a:pt x="199260" y="498911"/>
                  <a:pt x="199260" y="498911"/>
                </a:cubicBezTo>
                <a:cubicBezTo>
                  <a:pt x="199260" y="501146"/>
                  <a:pt x="199260" y="505616"/>
                  <a:pt x="199260" y="505616"/>
                </a:cubicBezTo>
                <a:cubicBezTo>
                  <a:pt x="201491" y="507850"/>
                  <a:pt x="208183" y="512320"/>
                  <a:pt x="208183" y="512320"/>
                </a:cubicBezTo>
                <a:cubicBezTo>
                  <a:pt x="210414" y="516789"/>
                  <a:pt x="194798" y="525728"/>
                  <a:pt x="197029" y="530198"/>
                </a:cubicBezTo>
                <a:cubicBezTo>
                  <a:pt x="201491" y="536902"/>
                  <a:pt x="212645" y="523494"/>
                  <a:pt x="219337" y="527963"/>
                </a:cubicBezTo>
                <a:cubicBezTo>
                  <a:pt x="221568" y="527963"/>
                  <a:pt x="210414" y="536902"/>
                  <a:pt x="210414" y="536902"/>
                </a:cubicBezTo>
                <a:cubicBezTo>
                  <a:pt x="214875" y="543607"/>
                  <a:pt x="230491" y="534668"/>
                  <a:pt x="230491" y="536902"/>
                </a:cubicBezTo>
                <a:cubicBezTo>
                  <a:pt x="234952" y="545841"/>
                  <a:pt x="217106" y="545841"/>
                  <a:pt x="219337" y="550311"/>
                </a:cubicBezTo>
                <a:cubicBezTo>
                  <a:pt x="219337" y="552546"/>
                  <a:pt x="234952" y="548076"/>
                  <a:pt x="234952" y="548076"/>
                </a:cubicBezTo>
                <a:cubicBezTo>
                  <a:pt x="232721" y="545841"/>
                  <a:pt x="234952" y="561485"/>
                  <a:pt x="237183" y="557015"/>
                </a:cubicBezTo>
                <a:cubicBezTo>
                  <a:pt x="237183" y="561485"/>
                  <a:pt x="226029" y="563719"/>
                  <a:pt x="226029" y="568189"/>
                </a:cubicBezTo>
                <a:cubicBezTo>
                  <a:pt x="226029" y="570424"/>
                  <a:pt x="237183" y="570424"/>
                  <a:pt x="234952" y="568189"/>
                </a:cubicBezTo>
                <a:cubicBezTo>
                  <a:pt x="239414" y="574893"/>
                  <a:pt x="232721" y="574893"/>
                  <a:pt x="232721" y="579363"/>
                </a:cubicBezTo>
                <a:cubicBezTo>
                  <a:pt x="234952" y="583832"/>
                  <a:pt x="246106" y="583832"/>
                  <a:pt x="243875" y="588302"/>
                </a:cubicBezTo>
                <a:cubicBezTo>
                  <a:pt x="243875" y="592771"/>
                  <a:pt x="234952" y="601710"/>
                  <a:pt x="234952" y="601710"/>
                </a:cubicBezTo>
                <a:cubicBezTo>
                  <a:pt x="232721" y="601710"/>
                  <a:pt x="223798" y="601710"/>
                  <a:pt x="221568" y="601710"/>
                </a:cubicBezTo>
                <a:cubicBezTo>
                  <a:pt x="217106" y="599476"/>
                  <a:pt x="228260" y="597241"/>
                  <a:pt x="226029" y="597241"/>
                </a:cubicBezTo>
                <a:cubicBezTo>
                  <a:pt x="228260" y="595006"/>
                  <a:pt x="228260" y="595006"/>
                  <a:pt x="226029" y="590537"/>
                </a:cubicBezTo>
                <a:cubicBezTo>
                  <a:pt x="223798" y="583832"/>
                  <a:pt x="226029" y="592771"/>
                  <a:pt x="217106" y="592771"/>
                </a:cubicBezTo>
                <a:cubicBezTo>
                  <a:pt x="212645" y="592771"/>
                  <a:pt x="203721" y="583832"/>
                  <a:pt x="205952" y="586067"/>
                </a:cubicBezTo>
                <a:cubicBezTo>
                  <a:pt x="203721" y="581598"/>
                  <a:pt x="219337" y="579363"/>
                  <a:pt x="219337" y="579363"/>
                </a:cubicBezTo>
                <a:cubicBezTo>
                  <a:pt x="221568" y="568189"/>
                  <a:pt x="208183" y="579363"/>
                  <a:pt x="205952" y="577128"/>
                </a:cubicBezTo>
                <a:cubicBezTo>
                  <a:pt x="199260" y="574893"/>
                  <a:pt x="205952" y="568189"/>
                  <a:pt x="201491" y="568189"/>
                </a:cubicBezTo>
                <a:cubicBezTo>
                  <a:pt x="192568" y="568189"/>
                  <a:pt x="190337" y="581598"/>
                  <a:pt x="181414" y="577128"/>
                </a:cubicBezTo>
                <a:cubicBezTo>
                  <a:pt x="183644" y="577128"/>
                  <a:pt x="185875" y="559250"/>
                  <a:pt x="185875" y="559250"/>
                </a:cubicBezTo>
                <a:cubicBezTo>
                  <a:pt x="183644" y="557015"/>
                  <a:pt x="152414" y="572658"/>
                  <a:pt x="161337" y="563719"/>
                </a:cubicBezTo>
                <a:cubicBezTo>
                  <a:pt x="168029" y="557015"/>
                  <a:pt x="188106" y="550311"/>
                  <a:pt x="185875" y="543607"/>
                </a:cubicBezTo>
                <a:cubicBezTo>
                  <a:pt x="181414" y="536902"/>
                  <a:pt x="172491" y="548076"/>
                  <a:pt x="172491" y="548076"/>
                </a:cubicBezTo>
                <a:cubicBezTo>
                  <a:pt x="161337" y="554780"/>
                  <a:pt x="152414" y="554780"/>
                  <a:pt x="161337" y="550311"/>
                </a:cubicBezTo>
                <a:cubicBezTo>
                  <a:pt x="170260" y="543607"/>
                  <a:pt x="159106" y="545841"/>
                  <a:pt x="156875" y="545841"/>
                </a:cubicBezTo>
                <a:cubicBezTo>
                  <a:pt x="150183" y="545841"/>
                  <a:pt x="130106" y="545841"/>
                  <a:pt x="125644" y="545841"/>
                </a:cubicBezTo>
                <a:cubicBezTo>
                  <a:pt x="121183" y="543607"/>
                  <a:pt x="121183" y="539137"/>
                  <a:pt x="123414" y="536902"/>
                </a:cubicBezTo>
                <a:cubicBezTo>
                  <a:pt x="121183" y="536902"/>
                  <a:pt x="114491" y="536902"/>
                  <a:pt x="114491" y="536902"/>
                </a:cubicBezTo>
                <a:cubicBezTo>
                  <a:pt x="110029" y="530198"/>
                  <a:pt x="118952" y="527963"/>
                  <a:pt x="116721" y="525728"/>
                </a:cubicBezTo>
                <a:cubicBezTo>
                  <a:pt x="116721" y="516789"/>
                  <a:pt x="103337" y="519024"/>
                  <a:pt x="105567" y="512320"/>
                </a:cubicBezTo>
                <a:cubicBezTo>
                  <a:pt x="107798" y="505616"/>
                  <a:pt x="116721" y="512320"/>
                  <a:pt x="116721" y="516789"/>
                </a:cubicBezTo>
                <a:cubicBezTo>
                  <a:pt x="118952" y="514555"/>
                  <a:pt x="121183" y="510085"/>
                  <a:pt x="121183" y="510085"/>
                </a:cubicBezTo>
                <a:cubicBezTo>
                  <a:pt x="123414" y="507850"/>
                  <a:pt x="127875" y="510085"/>
                  <a:pt x="130106" y="510085"/>
                </a:cubicBezTo>
                <a:cubicBezTo>
                  <a:pt x="132337" y="507850"/>
                  <a:pt x="134567" y="507850"/>
                  <a:pt x="134567" y="505616"/>
                </a:cubicBezTo>
                <a:cubicBezTo>
                  <a:pt x="154644" y="492207"/>
                  <a:pt x="123414" y="507850"/>
                  <a:pt x="118952" y="507850"/>
                </a:cubicBezTo>
                <a:cubicBezTo>
                  <a:pt x="116721" y="507850"/>
                  <a:pt x="105567" y="505616"/>
                  <a:pt x="103337" y="503381"/>
                </a:cubicBezTo>
                <a:cubicBezTo>
                  <a:pt x="98875" y="492207"/>
                  <a:pt x="107798" y="492207"/>
                  <a:pt x="107798" y="492207"/>
                </a:cubicBezTo>
                <a:cubicBezTo>
                  <a:pt x="110029" y="487737"/>
                  <a:pt x="112260" y="476564"/>
                  <a:pt x="114491" y="478798"/>
                </a:cubicBezTo>
                <a:cubicBezTo>
                  <a:pt x="107798" y="467625"/>
                  <a:pt x="85490" y="496677"/>
                  <a:pt x="78798" y="489972"/>
                </a:cubicBezTo>
                <a:cubicBezTo>
                  <a:pt x="72106" y="485503"/>
                  <a:pt x="94414" y="483268"/>
                  <a:pt x="96644" y="478798"/>
                </a:cubicBezTo>
                <a:cubicBezTo>
                  <a:pt x="96644" y="478798"/>
                  <a:pt x="92183" y="476564"/>
                  <a:pt x="92183" y="476564"/>
                </a:cubicBezTo>
                <a:cubicBezTo>
                  <a:pt x="87721" y="474329"/>
                  <a:pt x="78798" y="481033"/>
                  <a:pt x="74337" y="476564"/>
                </a:cubicBezTo>
                <a:cubicBezTo>
                  <a:pt x="74337" y="474329"/>
                  <a:pt x="74337" y="472094"/>
                  <a:pt x="74337" y="472094"/>
                </a:cubicBezTo>
                <a:cubicBezTo>
                  <a:pt x="89952" y="474329"/>
                  <a:pt x="76567" y="460920"/>
                  <a:pt x="74337" y="472094"/>
                </a:cubicBezTo>
                <a:cubicBezTo>
                  <a:pt x="69875" y="474329"/>
                  <a:pt x="65414" y="474329"/>
                  <a:pt x="58721" y="469859"/>
                </a:cubicBezTo>
                <a:cubicBezTo>
                  <a:pt x="65414" y="465390"/>
                  <a:pt x="52029" y="467625"/>
                  <a:pt x="52029" y="463155"/>
                </a:cubicBezTo>
                <a:cubicBezTo>
                  <a:pt x="52029" y="451981"/>
                  <a:pt x="67644" y="467625"/>
                  <a:pt x="65414" y="467625"/>
                </a:cubicBezTo>
                <a:cubicBezTo>
                  <a:pt x="74337" y="467625"/>
                  <a:pt x="74337" y="460920"/>
                  <a:pt x="76567" y="460920"/>
                </a:cubicBezTo>
                <a:cubicBezTo>
                  <a:pt x="78798" y="458686"/>
                  <a:pt x="83260" y="463155"/>
                  <a:pt x="85490" y="460920"/>
                </a:cubicBezTo>
                <a:cubicBezTo>
                  <a:pt x="87721" y="460920"/>
                  <a:pt x="96644" y="454216"/>
                  <a:pt x="89952" y="447512"/>
                </a:cubicBezTo>
                <a:cubicBezTo>
                  <a:pt x="83260" y="443042"/>
                  <a:pt x="65414" y="469859"/>
                  <a:pt x="67644" y="443042"/>
                </a:cubicBezTo>
                <a:cubicBezTo>
                  <a:pt x="65414" y="440807"/>
                  <a:pt x="63183" y="451981"/>
                  <a:pt x="60952" y="451981"/>
                </a:cubicBezTo>
                <a:cubicBezTo>
                  <a:pt x="56490" y="451981"/>
                  <a:pt x="58721" y="445277"/>
                  <a:pt x="56490" y="445277"/>
                </a:cubicBezTo>
                <a:cubicBezTo>
                  <a:pt x="56490" y="445277"/>
                  <a:pt x="52029" y="449746"/>
                  <a:pt x="49798" y="449746"/>
                </a:cubicBezTo>
                <a:cubicBezTo>
                  <a:pt x="40875" y="456451"/>
                  <a:pt x="45337" y="451981"/>
                  <a:pt x="45337" y="447512"/>
                </a:cubicBezTo>
                <a:cubicBezTo>
                  <a:pt x="45337" y="447512"/>
                  <a:pt x="38644" y="438573"/>
                  <a:pt x="40875" y="440807"/>
                </a:cubicBezTo>
                <a:cubicBezTo>
                  <a:pt x="36413" y="436338"/>
                  <a:pt x="34183" y="443042"/>
                  <a:pt x="31952" y="438573"/>
                </a:cubicBezTo>
                <a:cubicBezTo>
                  <a:pt x="29721" y="431868"/>
                  <a:pt x="36413" y="434103"/>
                  <a:pt x="36413" y="429634"/>
                </a:cubicBezTo>
                <a:cubicBezTo>
                  <a:pt x="36413" y="422929"/>
                  <a:pt x="20798" y="418460"/>
                  <a:pt x="23029" y="420695"/>
                </a:cubicBezTo>
                <a:cubicBezTo>
                  <a:pt x="20798" y="416225"/>
                  <a:pt x="25260" y="416225"/>
                  <a:pt x="23029" y="407286"/>
                </a:cubicBezTo>
                <a:cubicBezTo>
                  <a:pt x="20798" y="405051"/>
                  <a:pt x="18567" y="407286"/>
                  <a:pt x="16337" y="405051"/>
                </a:cubicBezTo>
                <a:cubicBezTo>
                  <a:pt x="7413" y="396112"/>
                  <a:pt x="25260" y="391643"/>
                  <a:pt x="18567" y="387173"/>
                </a:cubicBezTo>
                <a:cubicBezTo>
                  <a:pt x="11875" y="380469"/>
                  <a:pt x="16337" y="380469"/>
                  <a:pt x="9644" y="384938"/>
                </a:cubicBezTo>
                <a:cubicBezTo>
                  <a:pt x="5183" y="387173"/>
                  <a:pt x="2952" y="387173"/>
                  <a:pt x="2952" y="387173"/>
                </a:cubicBezTo>
                <a:cubicBezTo>
                  <a:pt x="-8202" y="373764"/>
                  <a:pt x="16337" y="364825"/>
                  <a:pt x="9644" y="351417"/>
                </a:cubicBezTo>
                <a:cubicBezTo>
                  <a:pt x="29721" y="355886"/>
                  <a:pt x="11875" y="338008"/>
                  <a:pt x="9644" y="351417"/>
                </a:cubicBezTo>
                <a:cubicBezTo>
                  <a:pt x="-10433" y="367060"/>
                  <a:pt x="11875" y="342478"/>
                  <a:pt x="16337" y="335773"/>
                </a:cubicBezTo>
                <a:cubicBezTo>
                  <a:pt x="23029" y="324600"/>
                  <a:pt x="25260" y="320130"/>
                  <a:pt x="36413" y="311191"/>
                </a:cubicBezTo>
                <a:cubicBezTo>
                  <a:pt x="47567" y="300017"/>
                  <a:pt x="56490" y="295548"/>
                  <a:pt x="69875" y="284374"/>
                </a:cubicBezTo>
                <a:cubicBezTo>
                  <a:pt x="105567" y="259792"/>
                  <a:pt x="145721" y="237444"/>
                  <a:pt x="185875" y="219566"/>
                </a:cubicBezTo>
                <a:cubicBezTo>
                  <a:pt x="203721" y="210627"/>
                  <a:pt x="223798" y="197218"/>
                  <a:pt x="234952" y="194983"/>
                </a:cubicBezTo>
                <a:cubicBezTo>
                  <a:pt x="237183" y="194983"/>
                  <a:pt x="243875" y="199453"/>
                  <a:pt x="241645" y="199453"/>
                </a:cubicBezTo>
                <a:cubicBezTo>
                  <a:pt x="248337" y="197218"/>
                  <a:pt x="259491" y="188279"/>
                  <a:pt x="263952" y="188279"/>
                </a:cubicBezTo>
                <a:cubicBezTo>
                  <a:pt x="243875" y="203922"/>
                  <a:pt x="308568" y="177105"/>
                  <a:pt x="310799" y="177105"/>
                </a:cubicBezTo>
                <a:cubicBezTo>
                  <a:pt x="328645" y="170401"/>
                  <a:pt x="346491" y="161462"/>
                  <a:pt x="364337" y="159227"/>
                </a:cubicBezTo>
                <a:cubicBezTo>
                  <a:pt x="364337" y="159227"/>
                  <a:pt x="359876" y="165931"/>
                  <a:pt x="359876" y="165931"/>
                </a:cubicBezTo>
                <a:cubicBezTo>
                  <a:pt x="364337" y="168166"/>
                  <a:pt x="395568" y="154758"/>
                  <a:pt x="408952" y="152523"/>
                </a:cubicBezTo>
                <a:cubicBezTo>
                  <a:pt x="426799" y="145819"/>
                  <a:pt x="446876" y="139114"/>
                  <a:pt x="460260" y="136879"/>
                </a:cubicBezTo>
                <a:cubicBezTo>
                  <a:pt x="469183" y="134645"/>
                  <a:pt x="482568" y="136879"/>
                  <a:pt x="491491" y="134645"/>
                </a:cubicBezTo>
                <a:cubicBezTo>
                  <a:pt x="498183" y="134645"/>
                  <a:pt x="502645" y="127940"/>
                  <a:pt x="507106" y="127940"/>
                </a:cubicBezTo>
                <a:cubicBezTo>
                  <a:pt x="511568" y="125706"/>
                  <a:pt x="516030" y="127940"/>
                  <a:pt x="520491" y="127940"/>
                </a:cubicBezTo>
                <a:cubicBezTo>
                  <a:pt x="533876" y="125706"/>
                  <a:pt x="547260" y="121236"/>
                  <a:pt x="562876" y="116767"/>
                </a:cubicBezTo>
                <a:cubicBezTo>
                  <a:pt x="574030" y="114532"/>
                  <a:pt x="585184" y="112297"/>
                  <a:pt x="596337" y="110062"/>
                </a:cubicBezTo>
                <a:cubicBezTo>
                  <a:pt x="678876" y="92184"/>
                  <a:pt x="748030" y="65367"/>
                  <a:pt x="839492" y="60898"/>
                </a:cubicBezTo>
                <a:cubicBezTo>
                  <a:pt x="899722" y="56428"/>
                  <a:pt x="966646" y="34080"/>
                  <a:pt x="1006800" y="38550"/>
                </a:cubicBezTo>
                <a:cubicBezTo>
                  <a:pt x="1006800" y="40785"/>
                  <a:pt x="1017953" y="40785"/>
                  <a:pt x="1015723" y="38550"/>
                </a:cubicBezTo>
                <a:cubicBezTo>
                  <a:pt x="1020184" y="36315"/>
                  <a:pt x="1031338" y="40785"/>
                  <a:pt x="1029107" y="34080"/>
                </a:cubicBezTo>
                <a:cubicBezTo>
                  <a:pt x="1113877" y="27376"/>
                  <a:pt x="1183031" y="9498"/>
                  <a:pt x="1263338" y="5028"/>
                </a:cubicBezTo>
                <a:cubicBezTo>
                  <a:pt x="1294569" y="2794"/>
                  <a:pt x="1319108" y="559"/>
                  <a:pt x="1348108" y="559"/>
                </a:cubicBezTo>
                <a:cubicBezTo>
                  <a:pt x="1353685" y="559"/>
                  <a:pt x="1375992" y="0"/>
                  <a:pt x="139328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900000">
            <a:off x="3158427" y="3759260"/>
            <a:ext cx="2300376" cy="4493865"/>
          </a:xfrm>
          <a:prstGeom prst="rect">
            <a:avLst/>
          </a:prstGeom>
        </p:spPr>
      </p:pic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>
          <a:xfrm rot="18900000">
            <a:off x="3408115" y="4431133"/>
            <a:ext cx="1782145" cy="3131262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00000">
            <a:off x="6869946" y="2520217"/>
            <a:ext cx="2326684" cy="4653368"/>
          </a:xfrm>
          <a:prstGeom prst="rect">
            <a:avLst/>
          </a:prstGeom>
        </p:spPr>
      </p:pic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 rot="2700000">
            <a:off x="7012642" y="3083295"/>
            <a:ext cx="2015424" cy="3542886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44299211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1444351" y="2034346"/>
            <a:ext cx="1636306" cy="1637364"/>
          </a:xfrm>
          <a:custGeom>
            <a:avLst/>
            <a:gdLst>
              <a:gd name="connsiteX0" fmla="*/ 1177658 w 2329760"/>
              <a:gd name="connsiteY0" fmla="*/ 2247942 h 2331266"/>
              <a:gd name="connsiteX1" fmla="*/ 1174578 w 2329760"/>
              <a:gd name="connsiteY1" fmla="*/ 2249100 h 2331266"/>
              <a:gd name="connsiteX2" fmla="*/ 1172698 w 2329760"/>
              <a:gd name="connsiteY2" fmla="*/ 2248394 h 2331266"/>
              <a:gd name="connsiteX3" fmla="*/ 712503 w 2329760"/>
              <a:gd name="connsiteY3" fmla="*/ 2142811 h 2331266"/>
              <a:gd name="connsiteX4" fmla="*/ 713080 w 2329760"/>
              <a:gd name="connsiteY4" fmla="*/ 2143016 h 2331266"/>
              <a:gd name="connsiteX5" fmla="*/ 712503 w 2329760"/>
              <a:gd name="connsiteY5" fmla="*/ 2143016 h 2331266"/>
              <a:gd name="connsiteX6" fmla="*/ 694021 w 2329760"/>
              <a:gd name="connsiteY6" fmla="*/ 2133758 h 2331266"/>
              <a:gd name="connsiteX7" fmla="*/ 706342 w 2329760"/>
              <a:gd name="connsiteY7" fmla="*/ 2139930 h 2331266"/>
              <a:gd name="connsiteX8" fmla="*/ 712503 w 2329760"/>
              <a:gd name="connsiteY8" fmla="*/ 2136844 h 2331266"/>
              <a:gd name="connsiteX9" fmla="*/ 712503 w 2329760"/>
              <a:gd name="connsiteY9" fmla="*/ 2142811 h 2331266"/>
              <a:gd name="connsiteX10" fmla="*/ 704417 w 2329760"/>
              <a:gd name="connsiteY10" fmla="*/ 2139930 h 2331266"/>
              <a:gd name="connsiteX11" fmla="*/ 694021 w 2329760"/>
              <a:gd name="connsiteY11" fmla="*/ 2133758 h 2331266"/>
              <a:gd name="connsiteX12" fmla="*/ 1950861 w 2329760"/>
              <a:gd name="connsiteY12" fmla="*/ 1991800 h 2331266"/>
              <a:gd name="connsiteX13" fmla="*/ 1947395 w 2329760"/>
              <a:gd name="connsiteY13" fmla="*/ 1998742 h 2331266"/>
              <a:gd name="connsiteX14" fmla="*/ 1941619 w 2329760"/>
              <a:gd name="connsiteY14" fmla="*/ 2001057 h 2331266"/>
              <a:gd name="connsiteX15" fmla="*/ 1975505 w 2329760"/>
              <a:gd name="connsiteY15" fmla="*/ 1960939 h 2331266"/>
              <a:gd name="connsiteX16" fmla="*/ 1966262 w 2329760"/>
              <a:gd name="connsiteY16" fmla="*/ 1973283 h 2331266"/>
              <a:gd name="connsiteX17" fmla="*/ 1947779 w 2329760"/>
              <a:gd name="connsiteY17" fmla="*/ 1991800 h 2331266"/>
              <a:gd name="connsiteX18" fmla="*/ 1941619 w 2329760"/>
              <a:gd name="connsiteY18" fmla="*/ 2001057 h 2331266"/>
              <a:gd name="connsiteX19" fmla="*/ 1936613 w 2329760"/>
              <a:gd name="connsiteY19" fmla="*/ 2006072 h 2331266"/>
              <a:gd name="connsiteX20" fmla="*/ 1910814 w 2329760"/>
              <a:gd name="connsiteY20" fmla="*/ 2022661 h 2331266"/>
              <a:gd name="connsiteX21" fmla="*/ 1953941 w 2329760"/>
              <a:gd name="connsiteY21" fmla="*/ 1979455 h 2331266"/>
              <a:gd name="connsiteX22" fmla="*/ 1975505 w 2329760"/>
              <a:gd name="connsiteY22" fmla="*/ 1960939 h 2331266"/>
              <a:gd name="connsiteX23" fmla="*/ 2003229 w 2329760"/>
              <a:gd name="connsiteY23" fmla="*/ 1917734 h 2331266"/>
              <a:gd name="connsiteX24" fmla="*/ 1993987 w 2329760"/>
              <a:gd name="connsiteY24" fmla="*/ 1923906 h 2331266"/>
              <a:gd name="connsiteX25" fmla="*/ 1984746 w 2329760"/>
              <a:gd name="connsiteY25" fmla="*/ 1933164 h 2331266"/>
              <a:gd name="connsiteX26" fmla="*/ 1990906 w 2329760"/>
              <a:gd name="connsiteY26" fmla="*/ 1923906 h 2331266"/>
              <a:gd name="connsiteX27" fmla="*/ 2003229 w 2329760"/>
              <a:gd name="connsiteY27" fmla="*/ 1917734 h 2331266"/>
              <a:gd name="connsiteX28" fmla="*/ 2163414 w 2329760"/>
              <a:gd name="connsiteY28" fmla="*/ 1683193 h 2331266"/>
              <a:gd name="connsiteX29" fmla="*/ 2160333 w 2329760"/>
              <a:gd name="connsiteY29" fmla="*/ 1692452 h 2331266"/>
              <a:gd name="connsiteX30" fmla="*/ 2157253 w 2329760"/>
              <a:gd name="connsiteY30" fmla="*/ 1692452 h 2331266"/>
              <a:gd name="connsiteX31" fmla="*/ 2163414 w 2329760"/>
              <a:gd name="connsiteY31" fmla="*/ 1683193 h 2331266"/>
              <a:gd name="connsiteX32" fmla="*/ 179578 w 2329760"/>
              <a:gd name="connsiteY32" fmla="*/ 1667762 h 2331266"/>
              <a:gd name="connsiteX33" fmla="*/ 188820 w 2329760"/>
              <a:gd name="connsiteY33" fmla="*/ 1683193 h 2331266"/>
              <a:gd name="connsiteX34" fmla="*/ 188820 w 2329760"/>
              <a:gd name="connsiteY34" fmla="*/ 1692452 h 2331266"/>
              <a:gd name="connsiteX35" fmla="*/ 201142 w 2329760"/>
              <a:gd name="connsiteY35" fmla="*/ 1714054 h 2331266"/>
              <a:gd name="connsiteX36" fmla="*/ 200722 w 2329760"/>
              <a:gd name="connsiteY36" fmla="*/ 1713492 h 2331266"/>
              <a:gd name="connsiteX37" fmla="*/ 200372 w 2329760"/>
              <a:gd name="connsiteY37" fmla="*/ 1712510 h 2331266"/>
              <a:gd name="connsiteX38" fmla="*/ 191901 w 2329760"/>
              <a:gd name="connsiteY38" fmla="*/ 1701709 h 2331266"/>
              <a:gd name="connsiteX39" fmla="*/ 200722 w 2329760"/>
              <a:gd name="connsiteY39" fmla="*/ 1713492 h 2331266"/>
              <a:gd name="connsiteX40" fmla="*/ 200902 w 2329760"/>
              <a:gd name="connsiteY40" fmla="*/ 1713997 h 2331266"/>
              <a:gd name="connsiteX41" fmla="*/ 196136 w 2329760"/>
              <a:gd name="connsiteY41" fmla="*/ 1712896 h 2331266"/>
              <a:gd name="connsiteX42" fmla="*/ 188820 w 2329760"/>
              <a:gd name="connsiteY42" fmla="*/ 1704795 h 2331266"/>
              <a:gd name="connsiteX43" fmla="*/ 176498 w 2329760"/>
              <a:gd name="connsiteY43" fmla="*/ 1683193 h 2331266"/>
              <a:gd name="connsiteX44" fmla="*/ 185739 w 2329760"/>
              <a:gd name="connsiteY44" fmla="*/ 1692452 h 2331266"/>
              <a:gd name="connsiteX45" fmla="*/ 179578 w 2329760"/>
              <a:gd name="connsiteY45" fmla="*/ 1667762 h 2331266"/>
              <a:gd name="connsiteX46" fmla="*/ 2139694 w 2329760"/>
              <a:gd name="connsiteY46" fmla="*/ 1641222 h 2331266"/>
              <a:gd name="connsiteX47" fmla="*/ 2139155 w 2329760"/>
              <a:gd name="connsiteY47" fmla="*/ 1643074 h 2331266"/>
              <a:gd name="connsiteX48" fmla="*/ 2138770 w 2329760"/>
              <a:gd name="connsiteY48" fmla="*/ 1643074 h 2331266"/>
              <a:gd name="connsiteX49" fmla="*/ 261693 w 2329760"/>
              <a:gd name="connsiteY49" fmla="*/ 1622063 h 2331266"/>
              <a:gd name="connsiteX50" fmla="*/ 260773 w 2329760"/>
              <a:gd name="connsiteY50" fmla="*/ 1622293 h 2331266"/>
              <a:gd name="connsiteX51" fmla="*/ 262752 w 2329760"/>
              <a:gd name="connsiteY51" fmla="*/ 1627644 h 2331266"/>
              <a:gd name="connsiteX52" fmla="*/ 264080 w 2329760"/>
              <a:gd name="connsiteY52" fmla="*/ 1626694 h 2331266"/>
              <a:gd name="connsiteX53" fmla="*/ 173807 w 2329760"/>
              <a:gd name="connsiteY53" fmla="*/ 1420432 h 2331266"/>
              <a:gd name="connsiteX54" fmla="*/ 175997 w 2329760"/>
              <a:gd name="connsiteY54" fmla="*/ 1435229 h 2331266"/>
              <a:gd name="connsiteX55" fmla="*/ 177619 w 2329760"/>
              <a:gd name="connsiteY55" fmla="*/ 1432708 h 2331266"/>
              <a:gd name="connsiteX56" fmla="*/ 117969 w 2329760"/>
              <a:gd name="connsiteY56" fmla="*/ 1356069 h 2331266"/>
              <a:gd name="connsiteX57" fmla="*/ 124130 w 2329760"/>
              <a:gd name="connsiteY57" fmla="*/ 1393103 h 2331266"/>
              <a:gd name="connsiteX58" fmla="*/ 114887 w 2329760"/>
              <a:gd name="connsiteY58" fmla="*/ 1368414 h 2331266"/>
              <a:gd name="connsiteX59" fmla="*/ 117969 w 2329760"/>
              <a:gd name="connsiteY59" fmla="*/ 1393103 h 2331266"/>
              <a:gd name="connsiteX60" fmla="*/ 124130 w 2329760"/>
              <a:gd name="connsiteY60" fmla="*/ 1417791 h 2331266"/>
              <a:gd name="connsiteX61" fmla="*/ 130290 w 2329760"/>
              <a:gd name="connsiteY61" fmla="*/ 1442479 h 2331266"/>
              <a:gd name="connsiteX62" fmla="*/ 136451 w 2329760"/>
              <a:gd name="connsiteY62" fmla="*/ 1464083 h 2331266"/>
              <a:gd name="connsiteX63" fmla="*/ 130290 w 2329760"/>
              <a:gd name="connsiteY63" fmla="*/ 1457910 h 2331266"/>
              <a:gd name="connsiteX64" fmla="*/ 136451 w 2329760"/>
              <a:gd name="connsiteY64" fmla="*/ 1479513 h 2331266"/>
              <a:gd name="connsiteX65" fmla="*/ 148774 w 2329760"/>
              <a:gd name="connsiteY65" fmla="*/ 1494942 h 2331266"/>
              <a:gd name="connsiteX66" fmla="*/ 145693 w 2329760"/>
              <a:gd name="connsiteY66" fmla="*/ 1479513 h 2331266"/>
              <a:gd name="connsiteX67" fmla="*/ 151854 w 2329760"/>
              <a:gd name="connsiteY67" fmla="*/ 1488771 h 2331266"/>
              <a:gd name="connsiteX68" fmla="*/ 158015 w 2329760"/>
              <a:gd name="connsiteY68" fmla="*/ 1504201 h 2331266"/>
              <a:gd name="connsiteX69" fmla="*/ 179578 w 2329760"/>
              <a:gd name="connsiteY69" fmla="*/ 1553579 h 2331266"/>
              <a:gd name="connsiteX70" fmla="*/ 182659 w 2329760"/>
              <a:gd name="connsiteY70" fmla="*/ 1550493 h 2331266"/>
              <a:gd name="connsiteX71" fmla="*/ 204222 w 2329760"/>
              <a:gd name="connsiteY71" fmla="*/ 1581352 h 2331266"/>
              <a:gd name="connsiteX72" fmla="*/ 198061 w 2329760"/>
              <a:gd name="connsiteY72" fmla="*/ 1575181 h 2331266"/>
              <a:gd name="connsiteX73" fmla="*/ 210383 w 2329760"/>
              <a:gd name="connsiteY73" fmla="*/ 1593697 h 2331266"/>
              <a:gd name="connsiteX74" fmla="*/ 204222 w 2329760"/>
              <a:gd name="connsiteY74" fmla="*/ 1593697 h 2331266"/>
              <a:gd name="connsiteX75" fmla="*/ 216525 w 2329760"/>
              <a:gd name="connsiteY75" fmla="*/ 1603558 h 2331266"/>
              <a:gd name="connsiteX76" fmla="*/ 212433 w 2329760"/>
              <a:gd name="connsiteY76" fmla="*/ 1591283 h 2331266"/>
              <a:gd name="connsiteX77" fmla="*/ 218591 w 2329760"/>
              <a:gd name="connsiteY77" fmla="*/ 1597440 h 2331266"/>
              <a:gd name="connsiteX78" fmla="*/ 218287 w 2329760"/>
              <a:gd name="connsiteY78" fmla="*/ 1596528 h 2331266"/>
              <a:gd name="connsiteX79" fmla="*/ 213952 w 2329760"/>
              <a:gd name="connsiteY79" fmla="*/ 1588206 h 2331266"/>
              <a:gd name="connsiteX80" fmla="*/ 212433 w 2329760"/>
              <a:gd name="connsiteY80" fmla="*/ 1588206 h 2331266"/>
              <a:gd name="connsiteX81" fmla="*/ 204838 w 2329760"/>
              <a:gd name="connsiteY81" fmla="*/ 1573020 h 2331266"/>
              <a:gd name="connsiteX82" fmla="*/ 204222 w 2329760"/>
              <a:gd name="connsiteY82" fmla="*/ 1572095 h 2331266"/>
              <a:gd name="connsiteX83" fmla="*/ 204324 w 2329760"/>
              <a:gd name="connsiteY83" fmla="*/ 1571993 h 2331266"/>
              <a:gd name="connsiteX84" fmla="*/ 204222 w 2329760"/>
              <a:gd name="connsiteY84" fmla="*/ 1571789 h 2331266"/>
              <a:gd name="connsiteX85" fmla="*/ 204222 w 2329760"/>
              <a:gd name="connsiteY85" fmla="*/ 1572095 h 2331266"/>
              <a:gd name="connsiteX86" fmla="*/ 201142 w 2329760"/>
              <a:gd name="connsiteY86" fmla="*/ 1565922 h 2331266"/>
              <a:gd name="connsiteX87" fmla="*/ 198061 w 2329760"/>
              <a:gd name="connsiteY87" fmla="*/ 1559750 h 2331266"/>
              <a:gd name="connsiteX88" fmla="*/ 198155 w 2329760"/>
              <a:gd name="connsiteY88" fmla="*/ 1559657 h 2331266"/>
              <a:gd name="connsiteX89" fmla="*/ 193961 w 2329760"/>
              <a:gd name="connsiteY89" fmla="*/ 1551271 h 2331266"/>
              <a:gd name="connsiteX90" fmla="*/ 197040 w 2329760"/>
              <a:gd name="connsiteY90" fmla="*/ 1545116 h 2331266"/>
              <a:gd name="connsiteX91" fmla="*/ 184724 w 2329760"/>
              <a:gd name="connsiteY91" fmla="*/ 1514336 h 2331266"/>
              <a:gd name="connsiteX92" fmla="*/ 206275 w 2329760"/>
              <a:gd name="connsiteY92" fmla="*/ 1548193 h 2331266"/>
              <a:gd name="connsiteX93" fmla="*/ 218591 w 2329760"/>
              <a:gd name="connsiteY93" fmla="*/ 1566660 h 2331266"/>
              <a:gd name="connsiteX94" fmla="*/ 215512 w 2329760"/>
              <a:gd name="connsiteY94" fmla="*/ 1557427 h 2331266"/>
              <a:gd name="connsiteX95" fmla="*/ 203198 w 2329760"/>
              <a:gd name="connsiteY95" fmla="*/ 1538959 h 2331266"/>
              <a:gd name="connsiteX96" fmla="*/ 207925 w 2329760"/>
              <a:gd name="connsiteY96" fmla="*/ 1539550 h 2331266"/>
              <a:gd name="connsiteX97" fmla="*/ 207302 w 2329760"/>
              <a:gd name="connsiteY97" fmla="*/ 1538148 h 2331266"/>
              <a:gd name="connsiteX98" fmla="*/ 206533 w 2329760"/>
              <a:gd name="connsiteY98" fmla="*/ 1534290 h 2331266"/>
              <a:gd name="connsiteX99" fmla="*/ 208151 w 2329760"/>
              <a:gd name="connsiteY99" fmla="*/ 1534615 h 2331266"/>
              <a:gd name="connsiteX100" fmla="*/ 206275 w 2329760"/>
              <a:gd name="connsiteY100" fmla="*/ 1526647 h 2331266"/>
              <a:gd name="connsiteX101" fmla="*/ 208236 w 2329760"/>
              <a:gd name="connsiteY101" fmla="*/ 1528607 h 2331266"/>
              <a:gd name="connsiteX102" fmla="*/ 204222 w 2329760"/>
              <a:gd name="connsiteY102" fmla="*/ 1516546 h 2331266"/>
              <a:gd name="connsiteX103" fmla="*/ 206147 w 2329760"/>
              <a:gd name="connsiteY103" fmla="*/ 1521174 h 2331266"/>
              <a:gd name="connsiteX104" fmla="*/ 209354 w 2329760"/>
              <a:gd name="connsiteY104" fmla="*/ 1524678 h 2331266"/>
              <a:gd name="connsiteX105" fmla="*/ 209354 w 2329760"/>
              <a:gd name="connsiteY105" fmla="*/ 1524311 h 2331266"/>
              <a:gd name="connsiteX106" fmla="*/ 201644 w 2329760"/>
              <a:gd name="connsiteY106" fmla="*/ 1510107 h 2331266"/>
              <a:gd name="connsiteX107" fmla="*/ 199937 w 2329760"/>
              <a:gd name="connsiteY107" fmla="*/ 1504603 h 2331266"/>
              <a:gd name="connsiteX108" fmla="*/ 190882 w 2329760"/>
              <a:gd name="connsiteY108" fmla="*/ 1498947 h 2331266"/>
              <a:gd name="connsiteX109" fmla="*/ 190882 w 2329760"/>
              <a:gd name="connsiteY109" fmla="*/ 1492790 h 2331266"/>
              <a:gd name="connsiteX110" fmla="*/ 186263 w 2329760"/>
              <a:gd name="connsiteY110" fmla="*/ 1481056 h 2331266"/>
              <a:gd name="connsiteX111" fmla="*/ 181740 w 2329760"/>
              <a:gd name="connsiteY111" fmla="*/ 1475213 h 2331266"/>
              <a:gd name="connsiteX112" fmla="*/ 182659 w 2329760"/>
              <a:gd name="connsiteY112" fmla="*/ 1479513 h 2331266"/>
              <a:gd name="connsiteX113" fmla="*/ 179578 w 2329760"/>
              <a:gd name="connsiteY113" fmla="*/ 1473340 h 2331266"/>
              <a:gd name="connsiteX114" fmla="*/ 173418 w 2329760"/>
              <a:gd name="connsiteY114" fmla="*/ 1491857 h 2331266"/>
              <a:gd name="connsiteX115" fmla="*/ 170337 w 2329760"/>
              <a:gd name="connsiteY115" fmla="*/ 1479513 h 2331266"/>
              <a:gd name="connsiteX116" fmla="*/ 173418 w 2329760"/>
              <a:gd name="connsiteY116" fmla="*/ 1501115 h 2331266"/>
              <a:gd name="connsiteX117" fmla="*/ 161095 w 2329760"/>
              <a:gd name="connsiteY117" fmla="*/ 1470254 h 2331266"/>
              <a:gd name="connsiteX118" fmla="*/ 154934 w 2329760"/>
              <a:gd name="connsiteY118" fmla="*/ 1464083 h 2331266"/>
              <a:gd name="connsiteX119" fmla="*/ 164177 w 2329760"/>
              <a:gd name="connsiteY119" fmla="*/ 1491857 h 2331266"/>
              <a:gd name="connsiteX120" fmla="*/ 164177 w 2329760"/>
              <a:gd name="connsiteY120" fmla="*/ 1494942 h 2331266"/>
              <a:gd name="connsiteX121" fmla="*/ 158015 w 2329760"/>
              <a:gd name="connsiteY121" fmla="*/ 1488771 h 2331266"/>
              <a:gd name="connsiteX122" fmla="*/ 164177 w 2329760"/>
              <a:gd name="connsiteY122" fmla="*/ 1501115 h 2331266"/>
              <a:gd name="connsiteX123" fmla="*/ 167257 w 2329760"/>
              <a:gd name="connsiteY123" fmla="*/ 1513459 h 2331266"/>
              <a:gd name="connsiteX124" fmla="*/ 161095 w 2329760"/>
              <a:gd name="connsiteY124" fmla="*/ 1507287 h 2331266"/>
              <a:gd name="connsiteX125" fmla="*/ 161095 w 2329760"/>
              <a:gd name="connsiteY125" fmla="*/ 1501115 h 2331266"/>
              <a:gd name="connsiteX126" fmla="*/ 151854 w 2329760"/>
              <a:gd name="connsiteY126" fmla="*/ 1485685 h 2331266"/>
              <a:gd name="connsiteX127" fmla="*/ 145693 w 2329760"/>
              <a:gd name="connsiteY127" fmla="*/ 1464083 h 2331266"/>
              <a:gd name="connsiteX128" fmla="*/ 130290 w 2329760"/>
              <a:gd name="connsiteY128" fmla="*/ 1430136 h 2331266"/>
              <a:gd name="connsiteX129" fmla="*/ 136451 w 2329760"/>
              <a:gd name="connsiteY129" fmla="*/ 1436308 h 2331266"/>
              <a:gd name="connsiteX130" fmla="*/ 130290 w 2329760"/>
              <a:gd name="connsiteY130" fmla="*/ 1427050 h 2331266"/>
              <a:gd name="connsiteX131" fmla="*/ 121050 w 2329760"/>
              <a:gd name="connsiteY131" fmla="*/ 1393103 h 2331266"/>
              <a:gd name="connsiteX132" fmla="*/ 124130 w 2329760"/>
              <a:gd name="connsiteY132" fmla="*/ 1368414 h 2331266"/>
              <a:gd name="connsiteX133" fmla="*/ 117969 w 2329760"/>
              <a:gd name="connsiteY133" fmla="*/ 1356069 h 2331266"/>
              <a:gd name="connsiteX134" fmla="*/ 113528 w 2329760"/>
              <a:gd name="connsiteY134" fmla="*/ 1343896 h 2331266"/>
              <a:gd name="connsiteX135" fmla="*/ 110904 w 2329760"/>
              <a:gd name="connsiteY135" fmla="*/ 1344238 h 2331266"/>
              <a:gd name="connsiteX136" fmla="*/ 111807 w 2329760"/>
              <a:gd name="connsiteY136" fmla="*/ 1352984 h 2331266"/>
              <a:gd name="connsiteX137" fmla="*/ 116043 w 2329760"/>
              <a:gd name="connsiteY137" fmla="*/ 1352984 h 2331266"/>
              <a:gd name="connsiteX138" fmla="*/ 116840 w 2329760"/>
              <a:gd name="connsiteY138" fmla="*/ 1349154 h 2331266"/>
              <a:gd name="connsiteX139" fmla="*/ 117366 w 2329760"/>
              <a:gd name="connsiteY139" fmla="*/ 1342820 h 2331266"/>
              <a:gd name="connsiteX140" fmla="*/ 117377 w 2329760"/>
              <a:gd name="connsiteY140" fmla="*/ 1343127 h 2331266"/>
              <a:gd name="connsiteX141" fmla="*/ 117818 w 2329760"/>
              <a:gd name="connsiteY141" fmla="*/ 1344449 h 2331266"/>
              <a:gd name="connsiteX142" fmla="*/ 117969 w 2329760"/>
              <a:gd name="connsiteY142" fmla="*/ 1343726 h 2331266"/>
              <a:gd name="connsiteX143" fmla="*/ 126221 w 2329760"/>
              <a:gd name="connsiteY143" fmla="*/ 1292714 h 2331266"/>
              <a:gd name="connsiteX144" fmla="*/ 127147 w 2329760"/>
              <a:gd name="connsiteY144" fmla="*/ 1302911 h 2331266"/>
              <a:gd name="connsiteX145" fmla="*/ 127384 w 2329760"/>
              <a:gd name="connsiteY145" fmla="*/ 1301575 h 2331266"/>
              <a:gd name="connsiteX146" fmla="*/ 126228 w 2329760"/>
              <a:gd name="connsiteY146" fmla="*/ 1292725 h 2331266"/>
              <a:gd name="connsiteX147" fmla="*/ 117662 w 2329760"/>
              <a:gd name="connsiteY147" fmla="*/ 1262552 h 2331266"/>
              <a:gd name="connsiteX148" fmla="*/ 116733 w 2329760"/>
              <a:gd name="connsiteY148" fmla="*/ 1269067 h 2331266"/>
              <a:gd name="connsiteX149" fmla="*/ 120070 w 2329760"/>
              <a:gd name="connsiteY149" fmla="*/ 1280414 h 2331266"/>
              <a:gd name="connsiteX150" fmla="*/ 117377 w 2329760"/>
              <a:gd name="connsiteY150" fmla="*/ 1280414 h 2331266"/>
              <a:gd name="connsiteX151" fmla="*/ 117146 w 2329760"/>
              <a:gd name="connsiteY151" fmla="*/ 1285963 h 2331266"/>
              <a:gd name="connsiteX152" fmla="*/ 117969 w 2329760"/>
              <a:gd name="connsiteY152" fmla="*/ 1287405 h 2331266"/>
              <a:gd name="connsiteX153" fmla="*/ 121050 w 2329760"/>
              <a:gd name="connsiteY153" fmla="*/ 1297435 h 2331266"/>
              <a:gd name="connsiteX154" fmla="*/ 121050 w 2329760"/>
              <a:gd name="connsiteY154" fmla="*/ 1288177 h 2331266"/>
              <a:gd name="connsiteX155" fmla="*/ 121050 w 2329760"/>
              <a:gd name="connsiteY155" fmla="*/ 1280271 h 2331266"/>
              <a:gd name="connsiteX156" fmla="*/ 120070 w 2329760"/>
              <a:gd name="connsiteY156" fmla="*/ 1277336 h 2331266"/>
              <a:gd name="connsiteX157" fmla="*/ 120070 w 2329760"/>
              <a:gd name="connsiteY157" fmla="*/ 1271180 h 2331266"/>
              <a:gd name="connsiteX158" fmla="*/ 118532 w 2329760"/>
              <a:gd name="connsiteY158" fmla="*/ 1267332 h 2331266"/>
              <a:gd name="connsiteX159" fmla="*/ 116991 w 2329760"/>
              <a:gd name="connsiteY159" fmla="*/ 1258868 h 2331266"/>
              <a:gd name="connsiteX160" fmla="*/ 116946 w 2329760"/>
              <a:gd name="connsiteY160" fmla="*/ 1259378 h 2331266"/>
              <a:gd name="connsiteX161" fmla="*/ 117115 w 2329760"/>
              <a:gd name="connsiteY161" fmla="*/ 1259548 h 2331266"/>
              <a:gd name="connsiteX162" fmla="*/ 107756 w 2329760"/>
              <a:gd name="connsiteY162" fmla="*/ 1258868 h 2331266"/>
              <a:gd name="connsiteX163" fmla="*/ 105646 w 2329760"/>
              <a:gd name="connsiteY163" fmla="*/ 1260978 h 2331266"/>
              <a:gd name="connsiteX164" fmla="*/ 105646 w 2329760"/>
              <a:gd name="connsiteY164" fmla="*/ 1266147 h 2331266"/>
              <a:gd name="connsiteX165" fmla="*/ 105969 w 2329760"/>
              <a:gd name="connsiteY165" fmla="*/ 1267543 h 2331266"/>
              <a:gd name="connsiteX166" fmla="*/ 107187 w 2329760"/>
              <a:gd name="connsiteY166" fmla="*/ 1271203 h 2331266"/>
              <a:gd name="connsiteX167" fmla="*/ 108727 w 2329760"/>
              <a:gd name="connsiteY167" fmla="*/ 1266574 h 2331266"/>
              <a:gd name="connsiteX168" fmla="*/ 109882 w 2329760"/>
              <a:gd name="connsiteY168" fmla="*/ 1277762 h 2331266"/>
              <a:gd name="connsiteX169" fmla="*/ 109462 w 2329760"/>
              <a:gd name="connsiteY169" fmla="*/ 1282675 h 2331266"/>
              <a:gd name="connsiteX170" fmla="*/ 113912 w 2329760"/>
              <a:gd name="connsiteY170" fmla="*/ 1301959 h 2331266"/>
              <a:gd name="connsiteX171" fmla="*/ 113912 w 2329760"/>
              <a:gd name="connsiteY171" fmla="*/ 1298882 h 2331266"/>
              <a:gd name="connsiteX172" fmla="*/ 116105 w 2329760"/>
              <a:gd name="connsiteY172" fmla="*/ 1306917 h 2331266"/>
              <a:gd name="connsiteX173" fmla="*/ 116043 w 2329760"/>
              <a:gd name="connsiteY173" fmla="*/ 1306308 h 2331266"/>
              <a:gd name="connsiteX174" fmla="*/ 111807 w 2329760"/>
              <a:gd name="connsiteY174" fmla="*/ 1285090 h 2331266"/>
              <a:gd name="connsiteX175" fmla="*/ 113198 w 2329760"/>
              <a:gd name="connsiteY175" fmla="*/ 1267323 h 2331266"/>
              <a:gd name="connsiteX176" fmla="*/ 109680 w 2329760"/>
              <a:gd name="connsiteY176" fmla="*/ 1263485 h 2331266"/>
              <a:gd name="connsiteX177" fmla="*/ 107756 w 2329760"/>
              <a:gd name="connsiteY177" fmla="*/ 1258868 h 2331266"/>
              <a:gd name="connsiteX178" fmla="*/ 92159 w 2329760"/>
              <a:gd name="connsiteY178" fmla="*/ 1191009 h 2331266"/>
              <a:gd name="connsiteX179" fmla="*/ 90244 w 2329760"/>
              <a:gd name="connsiteY179" fmla="*/ 1198680 h 2331266"/>
              <a:gd name="connsiteX180" fmla="*/ 91574 w 2329760"/>
              <a:gd name="connsiteY180" fmla="*/ 1206669 h 2331266"/>
              <a:gd name="connsiteX181" fmla="*/ 92363 w 2329760"/>
              <a:gd name="connsiteY181" fmla="*/ 1191155 h 2331266"/>
              <a:gd name="connsiteX182" fmla="*/ 87163 w 2329760"/>
              <a:gd name="connsiteY182" fmla="*/ 1146217 h 2331266"/>
              <a:gd name="connsiteX183" fmla="*/ 86573 w 2329760"/>
              <a:gd name="connsiteY183" fmla="*/ 1148054 h 2331266"/>
              <a:gd name="connsiteX184" fmla="*/ 86682 w 2329760"/>
              <a:gd name="connsiteY184" fmla="*/ 1147423 h 2331266"/>
              <a:gd name="connsiteX185" fmla="*/ 87163 w 2329760"/>
              <a:gd name="connsiteY185" fmla="*/ 1146217 h 2331266"/>
              <a:gd name="connsiteX186" fmla="*/ 61246 w 2329760"/>
              <a:gd name="connsiteY186" fmla="*/ 1138769 h 2331266"/>
              <a:gd name="connsiteX187" fmla="*/ 61331 w 2329760"/>
              <a:gd name="connsiteY187" fmla="*/ 1142768 h 2331266"/>
              <a:gd name="connsiteX188" fmla="*/ 62519 w 2329760"/>
              <a:gd name="connsiteY188" fmla="*/ 1140045 h 2331266"/>
              <a:gd name="connsiteX189" fmla="*/ 92363 w 2329760"/>
              <a:gd name="connsiteY189" fmla="*/ 1132674 h 2331266"/>
              <a:gd name="connsiteX190" fmla="*/ 92363 w 2329760"/>
              <a:gd name="connsiteY190" fmla="*/ 1148064 h 2331266"/>
              <a:gd name="connsiteX191" fmla="*/ 92363 w 2329760"/>
              <a:gd name="connsiteY191" fmla="*/ 1132674 h 2331266"/>
              <a:gd name="connsiteX192" fmla="*/ 65019 w 2329760"/>
              <a:gd name="connsiteY192" fmla="*/ 1111969 h 2331266"/>
              <a:gd name="connsiteX193" fmla="*/ 64268 w 2329760"/>
              <a:gd name="connsiteY193" fmla="*/ 1113052 h 2331266"/>
              <a:gd name="connsiteX194" fmla="*/ 58496 w 2329760"/>
              <a:gd name="connsiteY194" fmla="*/ 1120363 h 2331266"/>
              <a:gd name="connsiteX195" fmla="*/ 60510 w 2329760"/>
              <a:gd name="connsiteY195" fmla="*/ 1132161 h 2331266"/>
              <a:gd name="connsiteX196" fmla="*/ 53493 w 2329760"/>
              <a:gd name="connsiteY196" fmla="*/ 1091891 h 2331266"/>
              <a:gd name="connsiteX197" fmla="*/ 55417 w 2329760"/>
              <a:gd name="connsiteY197" fmla="*/ 1092661 h 2331266"/>
              <a:gd name="connsiteX198" fmla="*/ 52338 w 2329760"/>
              <a:gd name="connsiteY198" fmla="*/ 1104972 h 2331266"/>
              <a:gd name="connsiteX199" fmla="*/ 49260 w 2329760"/>
              <a:gd name="connsiteY199" fmla="*/ 1095740 h 2331266"/>
              <a:gd name="connsiteX200" fmla="*/ 53493 w 2329760"/>
              <a:gd name="connsiteY200" fmla="*/ 1091891 h 2331266"/>
              <a:gd name="connsiteX201" fmla="*/ 77559 w 2329760"/>
              <a:gd name="connsiteY201" fmla="*/ 1054920 h 2331266"/>
              <a:gd name="connsiteX202" fmla="*/ 76968 w 2329760"/>
              <a:gd name="connsiteY202" fmla="*/ 1057649 h 2331266"/>
              <a:gd name="connsiteX203" fmla="*/ 73889 w 2329760"/>
              <a:gd name="connsiteY203" fmla="*/ 1064960 h 2331266"/>
              <a:gd name="connsiteX204" fmla="*/ 70811 w 2329760"/>
              <a:gd name="connsiteY204" fmla="*/ 1086505 h 2331266"/>
              <a:gd name="connsiteX205" fmla="*/ 73889 w 2329760"/>
              <a:gd name="connsiteY205" fmla="*/ 1074194 h 2331266"/>
              <a:gd name="connsiteX206" fmla="*/ 76680 w 2329760"/>
              <a:gd name="connsiteY206" fmla="*/ 1065473 h 2331266"/>
              <a:gd name="connsiteX207" fmla="*/ 98519 w 2329760"/>
              <a:gd name="connsiteY207" fmla="*/ 1043414 h 2331266"/>
              <a:gd name="connsiteX208" fmla="*/ 98519 w 2329760"/>
              <a:gd name="connsiteY208" fmla="*/ 1046493 h 2331266"/>
              <a:gd name="connsiteX209" fmla="*/ 98519 w 2329760"/>
              <a:gd name="connsiteY209" fmla="*/ 1064960 h 2331266"/>
              <a:gd name="connsiteX210" fmla="*/ 89284 w 2329760"/>
              <a:gd name="connsiteY210" fmla="*/ 1064960 h 2331266"/>
              <a:gd name="connsiteX211" fmla="*/ 92363 w 2329760"/>
              <a:gd name="connsiteY211" fmla="*/ 1111129 h 2331266"/>
              <a:gd name="connsiteX212" fmla="*/ 86205 w 2329760"/>
              <a:gd name="connsiteY212" fmla="*/ 1058805 h 2331266"/>
              <a:gd name="connsiteX213" fmla="*/ 83126 w 2329760"/>
              <a:gd name="connsiteY213" fmla="*/ 1061882 h 2331266"/>
              <a:gd name="connsiteX214" fmla="*/ 80047 w 2329760"/>
              <a:gd name="connsiteY214" fmla="*/ 1055726 h 2331266"/>
              <a:gd name="connsiteX215" fmla="*/ 80047 w 2329760"/>
              <a:gd name="connsiteY215" fmla="*/ 1055101 h 2331266"/>
              <a:gd name="connsiteX216" fmla="*/ 80040 w 2329760"/>
              <a:gd name="connsiteY216" fmla="*/ 1055131 h 2331266"/>
              <a:gd name="connsiteX217" fmla="*/ 79113 w 2329760"/>
              <a:gd name="connsiteY217" fmla="*/ 1062699 h 2331266"/>
              <a:gd name="connsiteX218" fmla="*/ 80047 w 2329760"/>
              <a:gd name="connsiteY218" fmla="*/ 1061882 h 2331266"/>
              <a:gd name="connsiteX219" fmla="*/ 78412 w 2329760"/>
              <a:gd name="connsiteY219" fmla="*/ 1068419 h 2331266"/>
              <a:gd name="connsiteX220" fmla="*/ 77743 w 2329760"/>
              <a:gd name="connsiteY220" fmla="*/ 1073884 h 2331266"/>
              <a:gd name="connsiteX221" fmla="*/ 78893 w 2329760"/>
              <a:gd name="connsiteY221" fmla="*/ 1073424 h 2331266"/>
              <a:gd name="connsiteX222" fmla="*/ 83126 w 2329760"/>
              <a:gd name="connsiteY222" fmla="*/ 1068037 h 2331266"/>
              <a:gd name="connsiteX223" fmla="*/ 76686 w 2329760"/>
              <a:gd name="connsiteY223" fmla="*/ 1085206 h 2331266"/>
              <a:gd name="connsiteX224" fmla="*/ 75700 w 2329760"/>
              <a:gd name="connsiteY224" fmla="*/ 1098951 h 2331266"/>
              <a:gd name="connsiteX225" fmla="*/ 76968 w 2329760"/>
              <a:gd name="connsiteY225" fmla="*/ 1104972 h 2331266"/>
              <a:gd name="connsiteX226" fmla="*/ 75372 w 2329760"/>
              <a:gd name="connsiteY226" fmla="*/ 1104393 h 2331266"/>
              <a:gd name="connsiteX227" fmla="*/ 74842 w 2329760"/>
              <a:gd name="connsiteY227" fmla="*/ 1121529 h 2331266"/>
              <a:gd name="connsiteX228" fmla="*/ 71762 w 2329760"/>
              <a:gd name="connsiteY228" fmla="*/ 1143131 h 2331266"/>
              <a:gd name="connsiteX229" fmla="*/ 68680 w 2329760"/>
              <a:gd name="connsiteY229" fmla="*/ 1146217 h 2331266"/>
              <a:gd name="connsiteX230" fmla="*/ 68680 w 2329760"/>
              <a:gd name="connsiteY230" fmla="*/ 1152390 h 2331266"/>
              <a:gd name="connsiteX231" fmla="*/ 71762 w 2329760"/>
              <a:gd name="connsiteY231" fmla="*/ 1195594 h 2331266"/>
              <a:gd name="connsiteX232" fmla="*/ 74842 w 2329760"/>
              <a:gd name="connsiteY232" fmla="*/ 1244972 h 2331266"/>
              <a:gd name="connsiteX233" fmla="*/ 81003 w 2329760"/>
              <a:gd name="connsiteY233" fmla="*/ 1192508 h 2331266"/>
              <a:gd name="connsiteX234" fmla="*/ 77922 w 2329760"/>
              <a:gd name="connsiteY234" fmla="*/ 1186337 h 2331266"/>
              <a:gd name="connsiteX235" fmla="*/ 81003 w 2329760"/>
              <a:gd name="connsiteY235" fmla="*/ 1177078 h 2331266"/>
              <a:gd name="connsiteX236" fmla="*/ 77922 w 2329760"/>
              <a:gd name="connsiteY236" fmla="*/ 1161648 h 2331266"/>
              <a:gd name="connsiteX237" fmla="*/ 81003 w 2329760"/>
              <a:gd name="connsiteY237" fmla="*/ 1170906 h 2331266"/>
              <a:gd name="connsiteX238" fmla="*/ 81003 w 2329760"/>
              <a:gd name="connsiteY238" fmla="*/ 1149304 h 2331266"/>
              <a:gd name="connsiteX239" fmla="*/ 85334 w 2329760"/>
              <a:gd name="connsiteY239" fmla="*/ 1151907 h 2331266"/>
              <a:gd name="connsiteX240" fmla="*/ 86573 w 2329760"/>
              <a:gd name="connsiteY240" fmla="*/ 1148054 h 2331266"/>
              <a:gd name="connsiteX241" fmla="*/ 85623 w 2329760"/>
              <a:gd name="connsiteY241" fmla="*/ 1153547 h 2331266"/>
              <a:gd name="connsiteX242" fmla="*/ 84083 w 2329760"/>
              <a:gd name="connsiteY242" fmla="*/ 1167821 h 2331266"/>
              <a:gd name="connsiteX243" fmla="*/ 84083 w 2329760"/>
              <a:gd name="connsiteY243" fmla="*/ 1183251 h 2331266"/>
              <a:gd name="connsiteX244" fmla="*/ 84083 w 2329760"/>
              <a:gd name="connsiteY244" fmla="*/ 1211025 h 2331266"/>
              <a:gd name="connsiteX245" fmla="*/ 87163 w 2329760"/>
              <a:gd name="connsiteY245" fmla="*/ 1211025 h 2331266"/>
              <a:gd name="connsiteX246" fmla="*/ 88897 w 2329760"/>
              <a:gd name="connsiteY246" fmla="*/ 1175004 h 2331266"/>
              <a:gd name="connsiteX247" fmla="*/ 89912 w 2329760"/>
              <a:gd name="connsiteY247" fmla="*/ 1174065 h 2331266"/>
              <a:gd name="connsiteX248" fmla="*/ 89284 w 2329760"/>
              <a:gd name="connsiteY248" fmla="*/ 1166532 h 2331266"/>
              <a:gd name="connsiteX249" fmla="*/ 95440 w 2329760"/>
              <a:gd name="connsiteY249" fmla="*/ 1160375 h 2331266"/>
              <a:gd name="connsiteX250" fmla="*/ 92363 w 2329760"/>
              <a:gd name="connsiteY250" fmla="*/ 1151141 h 2331266"/>
              <a:gd name="connsiteX251" fmla="*/ 92363 w 2329760"/>
              <a:gd name="connsiteY251" fmla="*/ 1148064 h 2331266"/>
              <a:gd name="connsiteX252" fmla="*/ 92363 w 2329760"/>
              <a:gd name="connsiteY252" fmla="*/ 1126518 h 2331266"/>
              <a:gd name="connsiteX253" fmla="*/ 95440 w 2329760"/>
              <a:gd name="connsiteY253" fmla="*/ 1135752 h 2331266"/>
              <a:gd name="connsiteX254" fmla="*/ 104677 w 2329760"/>
              <a:gd name="connsiteY254" fmla="*/ 1086505 h 2331266"/>
              <a:gd name="connsiteX255" fmla="*/ 101598 w 2329760"/>
              <a:gd name="connsiteY255" fmla="*/ 1071116 h 2331266"/>
              <a:gd name="connsiteX256" fmla="*/ 101598 w 2329760"/>
              <a:gd name="connsiteY256" fmla="*/ 1077271 h 2331266"/>
              <a:gd name="connsiteX257" fmla="*/ 101598 w 2329760"/>
              <a:gd name="connsiteY257" fmla="*/ 1043414 h 2331266"/>
              <a:gd name="connsiteX258" fmla="*/ 98519 w 2329760"/>
              <a:gd name="connsiteY258" fmla="*/ 1043414 h 2331266"/>
              <a:gd name="connsiteX259" fmla="*/ 2264366 w 2329760"/>
              <a:gd name="connsiteY259" fmla="*/ 998926 h 2331266"/>
              <a:gd name="connsiteX260" fmla="*/ 2265173 w 2329760"/>
              <a:gd name="connsiteY260" fmla="*/ 1014893 h 2331266"/>
              <a:gd name="connsiteX261" fmla="*/ 2265455 w 2329760"/>
              <a:gd name="connsiteY261" fmla="*/ 1001558 h 2331266"/>
              <a:gd name="connsiteX262" fmla="*/ 2274312 w 2329760"/>
              <a:gd name="connsiteY262" fmla="*/ 951795 h 2331266"/>
              <a:gd name="connsiteX263" fmla="*/ 2277392 w 2329760"/>
              <a:gd name="connsiteY263" fmla="*/ 967226 h 2331266"/>
              <a:gd name="connsiteX264" fmla="*/ 2277040 w 2329760"/>
              <a:gd name="connsiteY264" fmla="*/ 967447 h 2331266"/>
              <a:gd name="connsiteX265" fmla="*/ 2277008 w 2329760"/>
              <a:gd name="connsiteY265" fmla="*/ 966069 h 2331266"/>
              <a:gd name="connsiteX266" fmla="*/ 2274312 w 2329760"/>
              <a:gd name="connsiteY266" fmla="*/ 951795 h 2331266"/>
              <a:gd name="connsiteX267" fmla="*/ 2261095 w 2329760"/>
              <a:gd name="connsiteY267" fmla="*/ 816819 h 2331266"/>
              <a:gd name="connsiteX268" fmla="*/ 2263642 w 2329760"/>
              <a:gd name="connsiteY268" fmla="*/ 819112 h 2331266"/>
              <a:gd name="connsiteX269" fmla="*/ 2262872 w 2329760"/>
              <a:gd name="connsiteY269" fmla="*/ 824883 h 2331266"/>
              <a:gd name="connsiteX270" fmla="*/ 2256715 w 2329760"/>
              <a:gd name="connsiteY270" fmla="*/ 803337 h 2331266"/>
              <a:gd name="connsiteX271" fmla="*/ 2258680 w 2329760"/>
              <a:gd name="connsiteY271" fmla="*/ 805864 h 2331266"/>
              <a:gd name="connsiteX272" fmla="*/ 2261095 w 2329760"/>
              <a:gd name="connsiteY272" fmla="*/ 816819 h 2331266"/>
              <a:gd name="connsiteX273" fmla="*/ 2259794 w 2329760"/>
              <a:gd name="connsiteY273" fmla="*/ 815649 h 2331266"/>
              <a:gd name="connsiteX274" fmla="*/ 2256715 w 2329760"/>
              <a:gd name="connsiteY274" fmla="*/ 803337 h 2331266"/>
              <a:gd name="connsiteX275" fmla="*/ 83936 w 2329760"/>
              <a:gd name="connsiteY275" fmla="*/ 713753 h 2331266"/>
              <a:gd name="connsiteX276" fmla="*/ 80047 w 2329760"/>
              <a:gd name="connsiteY276" fmla="*/ 726388 h 2331266"/>
              <a:gd name="connsiteX277" fmla="*/ 80817 w 2329760"/>
              <a:gd name="connsiteY277" fmla="*/ 717540 h 2331266"/>
              <a:gd name="connsiteX278" fmla="*/ 2141657 w 2329760"/>
              <a:gd name="connsiteY278" fmla="*/ 544878 h 2331266"/>
              <a:gd name="connsiteX279" fmla="*/ 2145880 w 2329760"/>
              <a:gd name="connsiteY279" fmla="*/ 550948 h 2331266"/>
              <a:gd name="connsiteX280" fmla="*/ 2143957 w 2329760"/>
              <a:gd name="connsiteY280" fmla="*/ 548639 h 2331266"/>
              <a:gd name="connsiteX281" fmla="*/ 2139722 w 2329760"/>
              <a:gd name="connsiteY281" fmla="*/ 541714 h 2331266"/>
              <a:gd name="connsiteX282" fmla="*/ 2141657 w 2329760"/>
              <a:gd name="connsiteY282" fmla="*/ 544878 h 2331266"/>
              <a:gd name="connsiteX283" fmla="*/ 2140196 w 2329760"/>
              <a:gd name="connsiteY283" fmla="*/ 542778 h 2331266"/>
              <a:gd name="connsiteX284" fmla="*/ 2038489 w 2329760"/>
              <a:gd name="connsiteY284" fmla="*/ 428197 h 2331266"/>
              <a:gd name="connsiteX285" fmla="*/ 2063913 w 2329760"/>
              <a:gd name="connsiteY285" fmla="*/ 463956 h 2331266"/>
              <a:gd name="connsiteX286" fmla="*/ 2047361 w 2329760"/>
              <a:gd name="connsiteY286" fmla="*/ 437065 h 2331266"/>
              <a:gd name="connsiteX287" fmla="*/ 1960953 w 2329760"/>
              <a:gd name="connsiteY287" fmla="*/ 341445 h 2331266"/>
              <a:gd name="connsiteX288" fmla="*/ 1988227 w 2329760"/>
              <a:gd name="connsiteY288" fmla="*/ 370052 h 2331266"/>
              <a:gd name="connsiteX289" fmla="*/ 1973471 w 2329760"/>
              <a:gd name="connsiteY289" fmla="*/ 353961 h 2331266"/>
              <a:gd name="connsiteX290" fmla="*/ 1926735 w 2329760"/>
              <a:gd name="connsiteY290" fmla="*/ 305556 h 2331266"/>
              <a:gd name="connsiteX291" fmla="*/ 1941860 w 2329760"/>
              <a:gd name="connsiteY291" fmla="*/ 321419 h 2331266"/>
              <a:gd name="connsiteX292" fmla="*/ 1944224 w 2329760"/>
              <a:gd name="connsiteY292" fmla="*/ 322797 h 2331266"/>
              <a:gd name="connsiteX293" fmla="*/ 1948841 w 2329760"/>
              <a:gd name="connsiteY293" fmla="*/ 323182 h 2331266"/>
              <a:gd name="connsiteX294" fmla="*/ 1933448 w 2329760"/>
              <a:gd name="connsiteY294" fmla="*/ 307792 h 2331266"/>
              <a:gd name="connsiteX295" fmla="*/ 1782589 w 2329760"/>
              <a:gd name="connsiteY295" fmla="*/ 150818 h 2331266"/>
              <a:gd name="connsiteX296" fmla="*/ 1801061 w 2329760"/>
              <a:gd name="connsiteY296" fmla="*/ 166208 h 2331266"/>
              <a:gd name="connsiteX297" fmla="*/ 1785668 w 2329760"/>
              <a:gd name="connsiteY297" fmla="*/ 156974 h 2331266"/>
              <a:gd name="connsiteX298" fmla="*/ 1782589 w 2329760"/>
              <a:gd name="connsiteY298" fmla="*/ 150818 h 2331266"/>
              <a:gd name="connsiteX299" fmla="*/ 1761038 w 2329760"/>
              <a:gd name="connsiteY299" fmla="*/ 138507 h 2331266"/>
              <a:gd name="connsiteX300" fmla="*/ 1761381 w 2329760"/>
              <a:gd name="connsiteY300" fmla="*/ 138848 h 2331266"/>
              <a:gd name="connsiteX301" fmla="*/ 1760946 w 2329760"/>
              <a:gd name="connsiteY301" fmla="*/ 138554 h 2331266"/>
              <a:gd name="connsiteX302" fmla="*/ 1761664 w 2329760"/>
              <a:gd name="connsiteY302" fmla="*/ 135044 h 2331266"/>
              <a:gd name="connsiteX303" fmla="*/ 1766042 w 2329760"/>
              <a:gd name="connsiteY303" fmla="*/ 136198 h 2331266"/>
              <a:gd name="connsiteX304" fmla="*/ 1773354 w 2329760"/>
              <a:gd name="connsiteY304" fmla="*/ 138507 h 2331266"/>
              <a:gd name="connsiteX305" fmla="*/ 1794905 w 2329760"/>
              <a:gd name="connsiteY305" fmla="*/ 153896 h 2331266"/>
              <a:gd name="connsiteX306" fmla="*/ 1782589 w 2329760"/>
              <a:gd name="connsiteY306" fmla="*/ 150818 h 2331266"/>
              <a:gd name="connsiteX307" fmla="*/ 1766041 w 2329760"/>
              <a:gd name="connsiteY307" fmla="*/ 143508 h 2331266"/>
              <a:gd name="connsiteX308" fmla="*/ 1761381 w 2329760"/>
              <a:gd name="connsiteY308" fmla="*/ 138848 h 2331266"/>
              <a:gd name="connsiteX309" fmla="*/ 1762578 w 2329760"/>
              <a:gd name="connsiteY309" fmla="*/ 139661 h 2331266"/>
              <a:gd name="connsiteX310" fmla="*/ 1773354 w 2329760"/>
              <a:gd name="connsiteY310" fmla="*/ 144662 h 2331266"/>
              <a:gd name="connsiteX311" fmla="*/ 1761038 w 2329760"/>
              <a:gd name="connsiteY311" fmla="*/ 138507 h 2331266"/>
              <a:gd name="connsiteX312" fmla="*/ 1761664 w 2329760"/>
              <a:gd name="connsiteY312" fmla="*/ 135044 h 2331266"/>
              <a:gd name="connsiteX313" fmla="*/ 1751803 w 2329760"/>
              <a:gd name="connsiteY313" fmla="*/ 132350 h 2331266"/>
              <a:gd name="connsiteX314" fmla="*/ 1754496 w 2329760"/>
              <a:gd name="connsiteY314" fmla="*/ 133890 h 2331266"/>
              <a:gd name="connsiteX315" fmla="*/ 1754583 w 2329760"/>
              <a:gd name="connsiteY315" fmla="*/ 134237 h 2331266"/>
              <a:gd name="connsiteX316" fmla="*/ 652692 w 2329760"/>
              <a:gd name="connsiteY316" fmla="*/ 120039 h 2331266"/>
              <a:gd name="connsiteX317" fmla="*/ 652466 w 2329760"/>
              <a:gd name="connsiteY317" fmla="*/ 120234 h 2331266"/>
              <a:gd name="connsiteX318" fmla="*/ 643457 w 2329760"/>
              <a:gd name="connsiteY318" fmla="*/ 123118 h 2331266"/>
              <a:gd name="connsiteX319" fmla="*/ 652692 w 2329760"/>
              <a:gd name="connsiteY319" fmla="*/ 120039 h 2331266"/>
              <a:gd name="connsiteX320" fmla="*/ 1656361 w 2329760"/>
              <a:gd name="connsiteY320" fmla="*/ 92338 h 2331266"/>
              <a:gd name="connsiteX321" fmla="*/ 1663203 w 2329760"/>
              <a:gd name="connsiteY321" fmla="*/ 94048 h 2331266"/>
              <a:gd name="connsiteX322" fmla="*/ 1665598 w 2329760"/>
              <a:gd name="connsiteY322" fmla="*/ 95415 h 2331266"/>
              <a:gd name="connsiteX323" fmla="*/ 1656361 w 2329760"/>
              <a:gd name="connsiteY323" fmla="*/ 92338 h 2331266"/>
              <a:gd name="connsiteX324" fmla="*/ 1131171 w 2329760"/>
              <a:gd name="connsiteY324" fmla="*/ 8385 h 2331266"/>
              <a:gd name="connsiteX325" fmla="*/ 1129513 w 2329760"/>
              <a:gd name="connsiteY325" fmla="*/ 8849 h 2331266"/>
              <a:gd name="connsiteX326" fmla="*/ 1126161 w 2329760"/>
              <a:gd name="connsiteY326" fmla="*/ 8957 h 2331266"/>
              <a:gd name="connsiteX327" fmla="*/ 1139134 w 2329760"/>
              <a:gd name="connsiteY327" fmla="*/ 6155 h 2331266"/>
              <a:gd name="connsiteX328" fmla="*/ 1137209 w 2329760"/>
              <a:gd name="connsiteY328" fmla="*/ 7695 h 2331266"/>
              <a:gd name="connsiteX329" fmla="*/ 1131171 w 2329760"/>
              <a:gd name="connsiteY329" fmla="*/ 8385 h 2331266"/>
              <a:gd name="connsiteX330" fmla="*/ 1225337 w 2329760"/>
              <a:gd name="connsiteY330" fmla="*/ 0 h 2331266"/>
              <a:gd name="connsiteX331" fmla="*/ 1253046 w 2329760"/>
              <a:gd name="connsiteY331" fmla="*/ 0 h 2331266"/>
              <a:gd name="connsiteX332" fmla="*/ 1283834 w 2329760"/>
              <a:gd name="connsiteY332" fmla="*/ 0 h 2331266"/>
              <a:gd name="connsiteX333" fmla="*/ 1280755 w 2329760"/>
              <a:gd name="connsiteY333" fmla="*/ 6155 h 2331266"/>
              <a:gd name="connsiteX334" fmla="*/ 1262283 w 2329760"/>
              <a:gd name="connsiteY334" fmla="*/ 6155 h 2331266"/>
              <a:gd name="connsiteX335" fmla="*/ 1268440 w 2329760"/>
              <a:gd name="connsiteY335" fmla="*/ 12312 h 2331266"/>
              <a:gd name="connsiteX336" fmla="*/ 1289991 w 2329760"/>
              <a:gd name="connsiteY336" fmla="*/ 12312 h 2331266"/>
              <a:gd name="connsiteX337" fmla="*/ 1302307 w 2329760"/>
              <a:gd name="connsiteY337" fmla="*/ 12312 h 2331266"/>
              <a:gd name="connsiteX338" fmla="*/ 1305386 w 2329760"/>
              <a:gd name="connsiteY338" fmla="*/ 15389 h 2331266"/>
              <a:gd name="connsiteX339" fmla="*/ 1354644 w 2329760"/>
              <a:gd name="connsiteY339" fmla="*/ 18468 h 2331266"/>
              <a:gd name="connsiteX340" fmla="*/ 1370039 w 2329760"/>
              <a:gd name="connsiteY340" fmla="*/ 24623 h 2331266"/>
              <a:gd name="connsiteX341" fmla="*/ 1422377 w 2329760"/>
              <a:gd name="connsiteY341" fmla="*/ 30780 h 2331266"/>
              <a:gd name="connsiteX342" fmla="*/ 1456244 w 2329760"/>
              <a:gd name="connsiteY342" fmla="*/ 36935 h 2331266"/>
              <a:gd name="connsiteX343" fmla="*/ 1493188 w 2329760"/>
              <a:gd name="connsiteY343" fmla="*/ 43091 h 2331266"/>
              <a:gd name="connsiteX344" fmla="*/ 1511661 w 2329760"/>
              <a:gd name="connsiteY344" fmla="*/ 52326 h 2331266"/>
              <a:gd name="connsiteX345" fmla="*/ 1508582 w 2329760"/>
              <a:gd name="connsiteY345" fmla="*/ 46169 h 2331266"/>
              <a:gd name="connsiteX346" fmla="*/ 1523975 w 2329760"/>
              <a:gd name="connsiteY346" fmla="*/ 52326 h 2331266"/>
              <a:gd name="connsiteX347" fmla="*/ 1520896 w 2329760"/>
              <a:gd name="connsiteY347" fmla="*/ 55403 h 2331266"/>
              <a:gd name="connsiteX348" fmla="*/ 1536291 w 2329760"/>
              <a:gd name="connsiteY348" fmla="*/ 55403 h 2331266"/>
              <a:gd name="connsiteX349" fmla="*/ 1548605 w 2329760"/>
              <a:gd name="connsiteY349" fmla="*/ 64637 h 2331266"/>
              <a:gd name="connsiteX350" fmla="*/ 1585550 w 2329760"/>
              <a:gd name="connsiteY350" fmla="*/ 73870 h 2331266"/>
              <a:gd name="connsiteX351" fmla="*/ 1616338 w 2329760"/>
              <a:gd name="connsiteY351" fmla="*/ 86181 h 2331266"/>
              <a:gd name="connsiteX352" fmla="*/ 1628652 w 2329760"/>
              <a:gd name="connsiteY352" fmla="*/ 89260 h 2331266"/>
              <a:gd name="connsiteX353" fmla="*/ 1634810 w 2329760"/>
              <a:gd name="connsiteY353" fmla="*/ 95415 h 2331266"/>
              <a:gd name="connsiteX354" fmla="*/ 1671754 w 2329760"/>
              <a:gd name="connsiteY354" fmla="*/ 110805 h 2331266"/>
              <a:gd name="connsiteX355" fmla="*/ 1650203 w 2329760"/>
              <a:gd name="connsiteY355" fmla="*/ 101572 h 2331266"/>
              <a:gd name="connsiteX356" fmla="*/ 1671754 w 2329760"/>
              <a:gd name="connsiteY356" fmla="*/ 104650 h 2331266"/>
              <a:gd name="connsiteX357" fmla="*/ 1668675 w 2329760"/>
              <a:gd name="connsiteY357" fmla="*/ 107727 h 2331266"/>
              <a:gd name="connsiteX358" fmla="*/ 1699463 w 2329760"/>
              <a:gd name="connsiteY358" fmla="*/ 116961 h 2331266"/>
              <a:gd name="connsiteX359" fmla="*/ 1751803 w 2329760"/>
              <a:gd name="connsiteY359" fmla="*/ 147741 h 2331266"/>
              <a:gd name="connsiteX360" fmla="*/ 1748724 w 2329760"/>
              <a:gd name="connsiteY360" fmla="*/ 138507 h 2331266"/>
              <a:gd name="connsiteX361" fmla="*/ 1736408 w 2329760"/>
              <a:gd name="connsiteY361" fmla="*/ 138507 h 2331266"/>
              <a:gd name="connsiteX362" fmla="*/ 1724094 w 2329760"/>
              <a:gd name="connsiteY362" fmla="*/ 129273 h 2331266"/>
              <a:gd name="connsiteX363" fmla="*/ 1684070 w 2329760"/>
              <a:gd name="connsiteY363" fmla="*/ 107727 h 2331266"/>
              <a:gd name="connsiteX364" fmla="*/ 1687149 w 2329760"/>
              <a:gd name="connsiteY364" fmla="*/ 104650 h 2331266"/>
              <a:gd name="connsiteX365" fmla="*/ 1668675 w 2329760"/>
              <a:gd name="connsiteY365" fmla="*/ 95415 h 2331266"/>
              <a:gd name="connsiteX366" fmla="*/ 1663203 w 2329760"/>
              <a:gd name="connsiteY366" fmla="*/ 94048 h 2331266"/>
              <a:gd name="connsiteX367" fmla="*/ 1644047 w 2329760"/>
              <a:gd name="connsiteY367" fmla="*/ 83104 h 2331266"/>
              <a:gd name="connsiteX368" fmla="*/ 1656361 w 2329760"/>
              <a:gd name="connsiteY368" fmla="*/ 86181 h 2331266"/>
              <a:gd name="connsiteX369" fmla="*/ 1684070 w 2329760"/>
              <a:gd name="connsiteY369" fmla="*/ 95415 h 2331266"/>
              <a:gd name="connsiteX370" fmla="*/ 1693306 w 2329760"/>
              <a:gd name="connsiteY370" fmla="*/ 101572 h 2331266"/>
              <a:gd name="connsiteX371" fmla="*/ 1705621 w 2329760"/>
              <a:gd name="connsiteY371" fmla="*/ 104650 h 2331266"/>
              <a:gd name="connsiteX372" fmla="*/ 1724094 w 2329760"/>
              <a:gd name="connsiteY372" fmla="*/ 113884 h 2331266"/>
              <a:gd name="connsiteX373" fmla="*/ 1717936 w 2329760"/>
              <a:gd name="connsiteY373" fmla="*/ 113884 h 2331266"/>
              <a:gd name="connsiteX374" fmla="*/ 1724094 w 2329760"/>
              <a:gd name="connsiteY374" fmla="*/ 120039 h 2331266"/>
              <a:gd name="connsiteX375" fmla="*/ 1730251 w 2329760"/>
              <a:gd name="connsiteY375" fmla="*/ 123118 h 2331266"/>
              <a:gd name="connsiteX376" fmla="*/ 1730251 w 2329760"/>
              <a:gd name="connsiteY376" fmla="*/ 120039 h 2331266"/>
              <a:gd name="connsiteX377" fmla="*/ 1751803 w 2329760"/>
              <a:gd name="connsiteY377" fmla="*/ 135429 h 2331266"/>
              <a:gd name="connsiteX378" fmla="*/ 1754880 w 2329760"/>
              <a:gd name="connsiteY378" fmla="*/ 135429 h 2331266"/>
              <a:gd name="connsiteX379" fmla="*/ 1754583 w 2329760"/>
              <a:gd name="connsiteY379" fmla="*/ 134237 h 2331266"/>
              <a:gd name="connsiteX380" fmla="*/ 1760946 w 2329760"/>
              <a:gd name="connsiteY380" fmla="*/ 138554 h 2331266"/>
              <a:gd name="connsiteX381" fmla="*/ 1754880 w 2329760"/>
              <a:gd name="connsiteY381" fmla="*/ 141584 h 2331266"/>
              <a:gd name="connsiteX382" fmla="*/ 1770275 w 2329760"/>
              <a:gd name="connsiteY382" fmla="*/ 147741 h 2331266"/>
              <a:gd name="connsiteX383" fmla="*/ 1770275 w 2329760"/>
              <a:gd name="connsiteY383" fmla="*/ 153896 h 2331266"/>
              <a:gd name="connsiteX384" fmla="*/ 1776431 w 2329760"/>
              <a:gd name="connsiteY384" fmla="*/ 160053 h 2331266"/>
              <a:gd name="connsiteX385" fmla="*/ 1791826 w 2329760"/>
              <a:gd name="connsiteY385" fmla="*/ 163130 h 2331266"/>
              <a:gd name="connsiteX386" fmla="*/ 1785668 w 2329760"/>
              <a:gd name="connsiteY386" fmla="*/ 163130 h 2331266"/>
              <a:gd name="connsiteX387" fmla="*/ 1794905 w 2329760"/>
              <a:gd name="connsiteY387" fmla="*/ 169285 h 2331266"/>
              <a:gd name="connsiteX388" fmla="*/ 1822613 w 2329760"/>
              <a:gd name="connsiteY388" fmla="*/ 187753 h 2331266"/>
              <a:gd name="connsiteX389" fmla="*/ 1819534 w 2329760"/>
              <a:gd name="connsiteY389" fmla="*/ 178519 h 2331266"/>
              <a:gd name="connsiteX390" fmla="*/ 1807219 w 2329760"/>
              <a:gd name="connsiteY390" fmla="*/ 172364 h 2331266"/>
              <a:gd name="connsiteX391" fmla="*/ 1807219 w 2329760"/>
              <a:gd name="connsiteY391" fmla="*/ 166208 h 2331266"/>
              <a:gd name="connsiteX392" fmla="*/ 1816456 w 2329760"/>
              <a:gd name="connsiteY392" fmla="*/ 166208 h 2331266"/>
              <a:gd name="connsiteX393" fmla="*/ 1838007 w 2329760"/>
              <a:gd name="connsiteY393" fmla="*/ 181597 h 2331266"/>
              <a:gd name="connsiteX394" fmla="*/ 1853401 w 2329760"/>
              <a:gd name="connsiteY394" fmla="*/ 200065 h 2331266"/>
              <a:gd name="connsiteX395" fmla="*/ 1881108 w 2329760"/>
              <a:gd name="connsiteY395" fmla="*/ 215454 h 2331266"/>
              <a:gd name="connsiteX396" fmla="*/ 1902660 w 2329760"/>
              <a:gd name="connsiteY396" fmla="*/ 237000 h 2331266"/>
              <a:gd name="connsiteX397" fmla="*/ 1865715 w 2329760"/>
              <a:gd name="connsiteY397" fmla="*/ 212377 h 2331266"/>
              <a:gd name="connsiteX398" fmla="*/ 1838007 w 2329760"/>
              <a:gd name="connsiteY398" fmla="*/ 187753 h 2331266"/>
              <a:gd name="connsiteX399" fmla="*/ 1838007 w 2329760"/>
              <a:gd name="connsiteY399" fmla="*/ 196987 h 2331266"/>
              <a:gd name="connsiteX400" fmla="*/ 1847243 w 2329760"/>
              <a:gd name="connsiteY400" fmla="*/ 200065 h 2331266"/>
              <a:gd name="connsiteX401" fmla="*/ 1856480 w 2329760"/>
              <a:gd name="connsiteY401" fmla="*/ 206221 h 2331266"/>
              <a:gd name="connsiteX402" fmla="*/ 1853401 w 2329760"/>
              <a:gd name="connsiteY402" fmla="*/ 209299 h 2331266"/>
              <a:gd name="connsiteX403" fmla="*/ 1921133 w 2329760"/>
              <a:gd name="connsiteY403" fmla="*/ 255468 h 2331266"/>
              <a:gd name="connsiteX404" fmla="*/ 1924211 w 2329760"/>
              <a:gd name="connsiteY404" fmla="*/ 252390 h 2331266"/>
              <a:gd name="connsiteX405" fmla="*/ 1933448 w 2329760"/>
              <a:gd name="connsiteY405" fmla="*/ 258545 h 2331266"/>
              <a:gd name="connsiteX406" fmla="*/ 1927290 w 2329760"/>
              <a:gd name="connsiteY406" fmla="*/ 261623 h 2331266"/>
              <a:gd name="connsiteX407" fmla="*/ 1948841 w 2329760"/>
              <a:gd name="connsiteY407" fmla="*/ 280091 h 2331266"/>
              <a:gd name="connsiteX408" fmla="*/ 1951920 w 2329760"/>
              <a:gd name="connsiteY408" fmla="*/ 289325 h 2331266"/>
              <a:gd name="connsiteX409" fmla="*/ 1979629 w 2329760"/>
              <a:gd name="connsiteY409" fmla="*/ 310869 h 2331266"/>
              <a:gd name="connsiteX410" fmla="*/ 1985787 w 2329760"/>
              <a:gd name="connsiteY410" fmla="*/ 310869 h 2331266"/>
              <a:gd name="connsiteX411" fmla="*/ 1988864 w 2329760"/>
              <a:gd name="connsiteY411" fmla="*/ 320104 h 2331266"/>
              <a:gd name="connsiteX412" fmla="*/ 1991943 w 2329760"/>
              <a:gd name="connsiteY412" fmla="*/ 313948 h 2331266"/>
              <a:gd name="connsiteX413" fmla="*/ 2013494 w 2329760"/>
              <a:gd name="connsiteY413" fmla="*/ 338572 h 2331266"/>
              <a:gd name="connsiteX414" fmla="*/ 2007338 w 2329760"/>
              <a:gd name="connsiteY414" fmla="*/ 338572 h 2331266"/>
              <a:gd name="connsiteX415" fmla="*/ 2031967 w 2329760"/>
              <a:gd name="connsiteY415" fmla="*/ 360117 h 2331266"/>
              <a:gd name="connsiteX416" fmla="*/ 2028889 w 2329760"/>
              <a:gd name="connsiteY416" fmla="*/ 357038 h 2331266"/>
              <a:gd name="connsiteX417" fmla="*/ 2041203 w 2329760"/>
              <a:gd name="connsiteY417" fmla="*/ 366272 h 2331266"/>
              <a:gd name="connsiteX418" fmla="*/ 2038125 w 2329760"/>
              <a:gd name="connsiteY418" fmla="*/ 366272 h 2331266"/>
              <a:gd name="connsiteX419" fmla="*/ 2062755 w 2329760"/>
              <a:gd name="connsiteY419" fmla="*/ 400130 h 2331266"/>
              <a:gd name="connsiteX420" fmla="*/ 2096620 w 2329760"/>
              <a:gd name="connsiteY420" fmla="*/ 437065 h 2331266"/>
              <a:gd name="connsiteX421" fmla="*/ 2118171 w 2329760"/>
              <a:gd name="connsiteY421" fmla="*/ 473999 h 2331266"/>
              <a:gd name="connsiteX422" fmla="*/ 2136644 w 2329760"/>
              <a:gd name="connsiteY422" fmla="*/ 498623 h 2331266"/>
              <a:gd name="connsiteX423" fmla="*/ 2155117 w 2329760"/>
              <a:gd name="connsiteY423" fmla="*/ 526325 h 2331266"/>
              <a:gd name="connsiteX424" fmla="*/ 2121250 w 2329760"/>
              <a:gd name="connsiteY424" fmla="*/ 480156 h 2331266"/>
              <a:gd name="connsiteX425" fmla="*/ 2118171 w 2329760"/>
              <a:gd name="connsiteY425" fmla="*/ 477077 h 2331266"/>
              <a:gd name="connsiteX426" fmla="*/ 2139722 w 2329760"/>
              <a:gd name="connsiteY426" fmla="*/ 507857 h 2331266"/>
              <a:gd name="connsiteX427" fmla="*/ 2133566 w 2329760"/>
              <a:gd name="connsiteY427" fmla="*/ 507857 h 2331266"/>
              <a:gd name="connsiteX428" fmla="*/ 2145880 w 2329760"/>
              <a:gd name="connsiteY428" fmla="*/ 520168 h 2331266"/>
              <a:gd name="connsiteX429" fmla="*/ 2139722 w 2329760"/>
              <a:gd name="connsiteY429" fmla="*/ 517091 h 2331266"/>
              <a:gd name="connsiteX430" fmla="*/ 2167432 w 2329760"/>
              <a:gd name="connsiteY430" fmla="*/ 557103 h 2331266"/>
              <a:gd name="connsiteX431" fmla="*/ 2167432 w 2329760"/>
              <a:gd name="connsiteY431" fmla="*/ 547869 h 2331266"/>
              <a:gd name="connsiteX432" fmla="*/ 2170510 w 2329760"/>
              <a:gd name="connsiteY432" fmla="*/ 560181 h 2331266"/>
              <a:gd name="connsiteX433" fmla="*/ 2173589 w 2329760"/>
              <a:gd name="connsiteY433" fmla="*/ 560181 h 2331266"/>
              <a:gd name="connsiteX434" fmla="*/ 2188983 w 2329760"/>
              <a:gd name="connsiteY434" fmla="*/ 609429 h 2331266"/>
              <a:gd name="connsiteX435" fmla="*/ 2204376 w 2329760"/>
              <a:gd name="connsiteY435" fmla="*/ 643286 h 2331266"/>
              <a:gd name="connsiteX436" fmla="*/ 2210534 w 2329760"/>
              <a:gd name="connsiteY436" fmla="*/ 646363 h 2331266"/>
              <a:gd name="connsiteX437" fmla="*/ 2222848 w 2329760"/>
              <a:gd name="connsiteY437" fmla="*/ 677142 h 2331266"/>
              <a:gd name="connsiteX438" fmla="*/ 2222848 w 2329760"/>
              <a:gd name="connsiteY438" fmla="*/ 680221 h 2331266"/>
              <a:gd name="connsiteX439" fmla="*/ 2225927 w 2329760"/>
              <a:gd name="connsiteY439" fmla="*/ 689453 h 2331266"/>
              <a:gd name="connsiteX440" fmla="*/ 2235164 w 2329760"/>
              <a:gd name="connsiteY440" fmla="*/ 698687 h 2331266"/>
              <a:gd name="connsiteX441" fmla="*/ 2232085 w 2329760"/>
              <a:gd name="connsiteY441" fmla="*/ 707922 h 2331266"/>
              <a:gd name="connsiteX442" fmla="*/ 2241321 w 2329760"/>
              <a:gd name="connsiteY442" fmla="*/ 720233 h 2331266"/>
              <a:gd name="connsiteX443" fmla="*/ 2241321 w 2329760"/>
              <a:gd name="connsiteY443" fmla="*/ 729467 h 2331266"/>
              <a:gd name="connsiteX444" fmla="*/ 2250557 w 2329760"/>
              <a:gd name="connsiteY444" fmla="*/ 760246 h 2331266"/>
              <a:gd name="connsiteX445" fmla="*/ 2250557 w 2329760"/>
              <a:gd name="connsiteY445" fmla="*/ 754090 h 2331266"/>
              <a:gd name="connsiteX446" fmla="*/ 2253636 w 2329760"/>
              <a:gd name="connsiteY446" fmla="*/ 775636 h 2331266"/>
              <a:gd name="connsiteX447" fmla="*/ 2262872 w 2329760"/>
              <a:gd name="connsiteY447" fmla="*/ 812571 h 2331266"/>
              <a:gd name="connsiteX448" fmla="*/ 2259794 w 2329760"/>
              <a:gd name="connsiteY448" fmla="*/ 803337 h 2331266"/>
              <a:gd name="connsiteX449" fmla="*/ 2259409 w 2329760"/>
              <a:gd name="connsiteY449" fmla="*/ 806800 h 2331266"/>
              <a:gd name="connsiteX450" fmla="*/ 2258680 w 2329760"/>
              <a:gd name="connsiteY450" fmla="*/ 805864 h 2331266"/>
              <a:gd name="connsiteX451" fmla="*/ 2257869 w 2329760"/>
              <a:gd name="connsiteY451" fmla="*/ 802183 h 2331266"/>
              <a:gd name="connsiteX452" fmla="*/ 2250557 w 2329760"/>
              <a:gd name="connsiteY452" fmla="*/ 781791 h 2331266"/>
              <a:gd name="connsiteX453" fmla="*/ 2250557 w 2329760"/>
              <a:gd name="connsiteY453" fmla="*/ 769480 h 2331266"/>
              <a:gd name="connsiteX454" fmla="*/ 2247478 w 2329760"/>
              <a:gd name="connsiteY454" fmla="*/ 769480 h 2331266"/>
              <a:gd name="connsiteX455" fmla="*/ 2244399 w 2329760"/>
              <a:gd name="connsiteY455" fmla="*/ 763324 h 2331266"/>
              <a:gd name="connsiteX456" fmla="*/ 2241321 w 2329760"/>
              <a:gd name="connsiteY456" fmla="*/ 751013 h 2331266"/>
              <a:gd name="connsiteX457" fmla="*/ 2232085 w 2329760"/>
              <a:gd name="connsiteY457" fmla="*/ 720233 h 2331266"/>
              <a:gd name="connsiteX458" fmla="*/ 2229006 w 2329760"/>
              <a:gd name="connsiteY458" fmla="*/ 720233 h 2331266"/>
              <a:gd name="connsiteX459" fmla="*/ 2219771 w 2329760"/>
              <a:gd name="connsiteY459" fmla="*/ 686376 h 2331266"/>
              <a:gd name="connsiteX460" fmla="*/ 2210534 w 2329760"/>
              <a:gd name="connsiteY460" fmla="*/ 667909 h 2331266"/>
              <a:gd name="connsiteX461" fmla="*/ 2204376 w 2329760"/>
              <a:gd name="connsiteY461" fmla="*/ 655598 h 2331266"/>
              <a:gd name="connsiteX462" fmla="*/ 2188983 w 2329760"/>
              <a:gd name="connsiteY462" fmla="*/ 618661 h 2331266"/>
              <a:gd name="connsiteX463" fmla="*/ 2167432 w 2329760"/>
              <a:gd name="connsiteY463" fmla="*/ 581726 h 2331266"/>
              <a:gd name="connsiteX464" fmla="*/ 2161274 w 2329760"/>
              <a:gd name="connsiteY464" fmla="*/ 563260 h 2331266"/>
              <a:gd name="connsiteX465" fmla="*/ 2161274 w 2329760"/>
              <a:gd name="connsiteY465" fmla="*/ 557103 h 2331266"/>
              <a:gd name="connsiteX466" fmla="*/ 2158195 w 2329760"/>
              <a:gd name="connsiteY466" fmla="*/ 550948 h 2331266"/>
              <a:gd name="connsiteX467" fmla="*/ 2158195 w 2329760"/>
              <a:gd name="connsiteY467" fmla="*/ 554026 h 2331266"/>
              <a:gd name="connsiteX468" fmla="*/ 2133566 w 2329760"/>
              <a:gd name="connsiteY468" fmla="*/ 517091 h 2331266"/>
              <a:gd name="connsiteX469" fmla="*/ 2105857 w 2329760"/>
              <a:gd name="connsiteY469" fmla="*/ 477077 h 2331266"/>
              <a:gd name="connsiteX470" fmla="*/ 2127408 w 2329760"/>
              <a:gd name="connsiteY470" fmla="*/ 523246 h 2331266"/>
              <a:gd name="connsiteX471" fmla="*/ 2133566 w 2329760"/>
              <a:gd name="connsiteY471" fmla="*/ 526325 h 2331266"/>
              <a:gd name="connsiteX472" fmla="*/ 2133566 w 2329760"/>
              <a:gd name="connsiteY472" fmla="*/ 535558 h 2331266"/>
              <a:gd name="connsiteX473" fmla="*/ 2139722 w 2329760"/>
              <a:gd name="connsiteY473" fmla="*/ 542098 h 2331266"/>
              <a:gd name="connsiteX474" fmla="*/ 2140196 w 2329760"/>
              <a:gd name="connsiteY474" fmla="*/ 542778 h 2331266"/>
              <a:gd name="connsiteX475" fmla="*/ 2144341 w 2329760"/>
              <a:gd name="connsiteY475" fmla="*/ 552102 h 2331266"/>
              <a:gd name="connsiteX476" fmla="*/ 2148959 w 2329760"/>
              <a:gd name="connsiteY476" fmla="*/ 560181 h 2331266"/>
              <a:gd name="connsiteX477" fmla="*/ 2145880 w 2329760"/>
              <a:gd name="connsiteY477" fmla="*/ 566337 h 2331266"/>
              <a:gd name="connsiteX478" fmla="*/ 2139722 w 2329760"/>
              <a:gd name="connsiteY478" fmla="*/ 547869 h 2331266"/>
              <a:gd name="connsiteX479" fmla="*/ 2130487 w 2329760"/>
              <a:gd name="connsiteY479" fmla="*/ 532480 h 2331266"/>
              <a:gd name="connsiteX480" fmla="*/ 2115092 w 2329760"/>
              <a:gd name="connsiteY480" fmla="*/ 510934 h 2331266"/>
              <a:gd name="connsiteX481" fmla="*/ 2112015 w 2329760"/>
              <a:gd name="connsiteY481" fmla="*/ 510934 h 2331266"/>
              <a:gd name="connsiteX482" fmla="*/ 2127408 w 2329760"/>
              <a:gd name="connsiteY482" fmla="*/ 547869 h 2331266"/>
              <a:gd name="connsiteX483" fmla="*/ 2124329 w 2329760"/>
              <a:gd name="connsiteY483" fmla="*/ 544792 h 2331266"/>
              <a:gd name="connsiteX484" fmla="*/ 2115092 w 2329760"/>
              <a:gd name="connsiteY484" fmla="*/ 523246 h 2331266"/>
              <a:gd name="connsiteX485" fmla="*/ 2102778 w 2329760"/>
              <a:gd name="connsiteY485" fmla="*/ 510934 h 2331266"/>
              <a:gd name="connsiteX486" fmla="*/ 2087385 w 2329760"/>
              <a:gd name="connsiteY486" fmla="*/ 483233 h 2331266"/>
              <a:gd name="connsiteX487" fmla="*/ 2081227 w 2329760"/>
              <a:gd name="connsiteY487" fmla="*/ 461688 h 2331266"/>
              <a:gd name="connsiteX488" fmla="*/ 2075069 w 2329760"/>
              <a:gd name="connsiteY488" fmla="*/ 461688 h 2331266"/>
              <a:gd name="connsiteX489" fmla="*/ 2068913 w 2329760"/>
              <a:gd name="connsiteY489" fmla="*/ 452454 h 2331266"/>
              <a:gd name="connsiteX490" fmla="*/ 2075069 w 2329760"/>
              <a:gd name="connsiteY490" fmla="*/ 455533 h 2331266"/>
              <a:gd name="connsiteX491" fmla="*/ 2059676 w 2329760"/>
              <a:gd name="connsiteY491" fmla="*/ 443221 h 2331266"/>
              <a:gd name="connsiteX492" fmla="*/ 2050439 w 2329760"/>
              <a:gd name="connsiteY492" fmla="*/ 424753 h 2331266"/>
              <a:gd name="connsiteX493" fmla="*/ 2050439 w 2329760"/>
              <a:gd name="connsiteY493" fmla="*/ 437065 h 2331266"/>
              <a:gd name="connsiteX494" fmla="*/ 2053518 w 2329760"/>
              <a:gd name="connsiteY494" fmla="*/ 446299 h 2331266"/>
              <a:gd name="connsiteX495" fmla="*/ 2056597 w 2329760"/>
              <a:gd name="connsiteY495" fmla="*/ 443221 h 2331266"/>
              <a:gd name="connsiteX496" fmla="*/ 2096620 w 2329760"/>
              <a:gd name="connsiteY496" fmla="*/ 501702 h 2331266"/>
              <a:gd name="connsiteX497" fmla="*/ 2087385 w 2329760"/>
              <a:gd name="connsiteY497" fmla="*/ 495161 h 2331266"/>
              <a:gd name="connsiteX498" fmla="*/ 2083353 w 2329760"/>
              <a:gd name="connsiteY498" fmla="*/ 491297 h 2331266"/>
              <a:gd name="connsiteX499" fmla="*/ 2113258 w 2329760"/>
              <a:gd name="connsiteY499" fmla="*/ 533361 h 2331266"/>
              <a:gd name="connsiteX500" fmla="*/ 2184474 w 2329760"/>
              <a:gd name="connsiteY500" fmla="*/ 672475 h 2331266"/>
              <a:gd name="connsiteX501" fmla="*/ 2226028 w 2329760"/>
              <a:gd name="connsiteY501" fmla="*/ 806335 h 2331266"/>
              <a:gd name="connsiteX502" fmla="*/ 2228104 w 2329760"/>
              <a:gd name="connsiteY502" fmla="*/ 806750 h 2331266"/>
              <a:gd name="connsiteX503" fmla="*/ 2234265 w 2329760"/>
              <a:gd name="connsiteY503" fmla="*/ 822181 h 2331266"/>
              <a:gd name="connsiteX504" fmla="*/ 2237345 w 2329760"/>
              <a:gd name="connsiteY504" fmla="*/ 812922 h 2331266"/>
              <a:gd name="connsiteX505" fmla="*/ 2249668 w 2329760"/>
              <a:gd name="connsiteY505" fmla="*/ 822181 h 2331266"/>
              <a:gd name="connsiteX506" fmla="*/ 2243507 w 2329760"/>
              <a:gd name="connsiteY506" fmla="*/ 822181 h 2331266"/>
              <a:gd name="connsiteX507" fmla="*/ 2249668 w 2329760"/>
              <a:gd name="connsiteY507" fmla="*/ 834526 h 2331266"/>
              <a:gd name="connsiteX508" fmla="*/ 2246588 w 2329760"/>
              <a:gd name="connsiteY508" fmla="*/ 834526 h 2331266"/>
              <a:gd name="connsiteX509" fmla="*/ 2237345 w 2329760"/>
              <a:gd name="connsiteY509" fmla="*/ 822181 h 2331266"/>
              <a:gd name="connsiteX510" fmla="*/ 2236190 w 2329760"/>
              <a:gd name="connsiteY510" fmla="*/ 837226 h 2331266"/>
              <a:gd name="connsiteX511" fmla="*/ 2235685 w 2329760"/>
              <a:gd name="connsiteY511" fmla="*/ 837443 h 2331266"/>
              <a:gd name="connsiteX512" fmla="*/ 2246414 w 2329760"/>
              <a:gd name="connsiteY512" fmla="*/ 872010 h 2331266"/>
              <a:gd name="connsiteX513" fmla="*/ 2246588 w 2329760"/>
              <a:gd name="connsiteY513" fmla="*/ 871558 h 2331266"/>
              <a:gd name="connsiteX514" fmla="*/ 2246516 w 2329760"/>
              <a:gd name="connsiteY514" fmla="*/ 872339 h 2331266"/>
              <a:gd name="connsiteX515" fmla="*/ 2247170 w 2329760"/>
              <a:gd name="connsiteY515" fmla="*/ 874446 h 2331266"/>
              <a:gd name="connsiteX516" fmla="*/ 2248423 w 2329760"/>
              <a:gd name="connsiteY516" fmla="*/ 882654 h 2331266"/>
              <a:gd name="connsiteX517" fmla="*/ 2249668 w 2329760"/>
              <a:gd name="connsiteY517" fmla="*/ 883901 h 2331266"/>
              <a:gd name="connsiteX518" fmla="*/ 2255828 w 2329760"/>
              <a:gd name="connsiteY518" fmla="*/ 930193 h 2331266"/>
              <a:gd name="connsiteX519" fmla="*/ 2255670 w 2329760"/>
              <a:gd name="connsiteY519" fmla="*/ 930141 h 2331266"/>
              <a:gd name="connsiteX520" fmla="*/ 2259651 w 2329760"/>
              <a:gd name="connsiteY520" fmla="*/ 956228 h 2331266"/>
              <a:gd name="connsiteX521" fmla="*/ 2260064 w 2329760"/>
              <a:gd name="connsiteY521" fmla="*/ 956039 h 2331266"/>
              <a:gd name="connsiteX522" fmla="*/ 2261989 w 2329760"/>
              <a:gd name="connsiteY522" fmla="*/ 951795 h 2331266"/>
              <a:gd name="connsiteX523" fmla="*/ 2261605 w 2329760"/>
              <a:gd name="connsiteY523" fmla="*/ 957968 h 2331266"/>
              <a:gd name="connsiteX524" fmla="*/ 2260355 w 2329760"/>
              <a:gd name="connsiteY524" fmla="*/ 960831 h 2331266"/>
              <a:gd name="connsiteX525" fmla="*/ 2261109 w 2329760"/>
              <a:gd name="connsiteY525" fmla="*/ 965782 h 2331266"/>
              <a:gd name="connsiteX526" fmla="*/ 2265071 w 2329760"/>
              <a:gd name="connsiteY526" fmla="*/ 967226 h 2331266"/>
              <a:gd name="connsiteX527" fmla="*/ 2268151 w 2329760"/>
              <a:gd name="connsiteY527" fmla="*/ 951795 h 2331266"/>
              <a:gd name="connsiteX528" fmla="*/ 2271231 w 2329760"/>
              <a:gd name="connsiteY528" fmla="*/ 964140 h 2331266"/>
              <a:gd name="connsiteX529" fmla="*/ 2274312 w 2329760"/>
              <a:gd name="connsiteY529" fmla="*/ 969155 h 2331266"/>
              <a:gd name="connsiteX530" fmla="*/ 2277040 w 2329760"/>
              <a:gd name="connsiteY530" fmla="*/ 967447 h 2331266"/>
              <a:gd name="connsiteX531" fmla="*/ 2277392 w 2329760"/>
              <a:gd name="connsiteY531" fmla="*/ 982656 h 2331266"/>
              <a:gd name="connsiteX532" fmla="*/ 2277392 w 2329760"/>
              <a:gd name="connsiteY532" fmla="*/ 970311 h 2331266"/>
              <a:gd name="connsiteX533" fmla="*/ 2283553 w 2329760"/>
              <a:gd name="connsiteY533" fmla="*/ 973399 h 2331266"/>
              <a:gd name="connsiteX534" fmla="*/ 2280472 w 2329760"/>
              <a:gd name="connsiteY534" fmla="*/ 979570 h 2331266"/>
              <a:gd name="connsiteX535" fmla="*/ 2283553 w 2329760"/>
              <a:gd name="connsiteY535" fmla="*/ 991915 h 2331266"/>
              <a:gd name="connsiteX536" fmla="*/ 2280472 w 2329760"/>
              <a:gd name="connsiteY536" fmla="*/ 995001 h 2331266"/>
              <a:gd name="connsiteX537" fmla="*/ 2277392 w 2329760"/>
              <a:gd name="connsiteY537" fmla="*/ 1025862 h 2331266"/>
              <a:gd name="connsiteX538" fmla="*/ 2286633 w 2329760"/>
              <a:gd name="connsiteY538" fmla="*/ 1010431 h 2331266"/>
              <a:gd name="connsiteX539" fmla="*/ 2283553 w 2329760"/>
              <a:gd name="connsiteY539" fmla="*/ 1007345 h 2331266"/>
              <a:gd name="connsiteX540" fmla="*/ 2283553 w 2329760"/>
              <a:gd name="connsiteY540" fmla="*/ 995001 h 2331266"/>
              <a:gd name="connsiteX541" fmla="*/ 2286633 w 2329760"/>
              <a:gd name="connsiteY541" fmla="*/ 1007345 h 2331266"/>
              <a:gd name="connsiteX542" fmla="*/ 2292795 w 2329760"/>
              <a:gd name="connsiteY542" fmla="*/ 991915 h 2331266"/>
              <a:gd name="connsiteX543" fmla="*/ 2298956 w 2329760"/>
              <a:gd name="connsiteY543" fmla="*/ 991915 h 2331266"/>
              <a:gd name="connsiteX544" fmla="*/ 2298956 w 2329760"/>
              <a:gd name="connsiteY544" fmla="*/ 1007345 h 2331266"/>
              <a:gd name="connsiteX545" fmla="*/ 2292795 w 2329760"/>
              <a:gd name="connsiteY545" fmla="*/ 998087 h 2331266"/>
              <a:gd name="connsiteX546" fmla="*/ 2289715 w 2329760"/>
              <a:gd name="connsiteY546" fmla="*/ 1004258 h 2331266"/>
              <a:gd name="connsiteX547" fmla="*/ 2286633 w 2329760"/>
              <a:gd name="connsiteY547" fmla="*/ 1013517 h 2331266"/>
              <a:gd name="connsiteX548" fmla="*/ 2286633 w 2329760"/>
              <a:gd name="connsiteY548" fmla="*/ 1035119 h 2331266"/>
              <a:gd name="connsiteX549" fmla="*/ 2274312 w 2329760"/>
              <a:gd name="connsiteY549" fmla="*/ 1050550 h 2331266"/>
              <a:gd name="connsiteX550" fmla="*/ 2268151 w 2329760"/>
              <a:gd name="connsiteY550" fmla="*/ 1028948 h 2331266"/>
              <a:gd name="connsiteX551" fmla="*/ 2268151 w 2329760"/>
              <a:gd name="connsiteY551" fmla="*/ 1038205 h 2331266"/>
              <a:gd name="connsiteX552" fmla="*/ 2266303 w 2329760"/>
              <a:gd name="connsiteY552" fmla="*/ 1037280 h 2331266"/>
              <a:gd name="connsiteX553" fmla="*/ 2269030 w 2329760"/>
              <a:gd name="connsiteY553" fmla="*/ 1091290 h 2331266"/>
              <a:gd name="connsiteX554" fmla="*/ 2264867 w 2329760"/>
              <a:gd name="connsiteY554" fmla="*/ 1173746 h 2331266"/>
              <a:gd name="connsiteX555" fmla="*/ 2266610 w 2329760"/>
              <a:gd name="connsiteY555" fmla="*/ 1170906 h 2331266"/>
              <a:gd name="connsiteX556" fmla="*/ 2271231 w 2329760"/>
              <a:gd name="connsiteY556" fmla="*/ 1161648 h 2331266"/>
              <a:gd name="connsiteX557" fmla="*/ 2271231 w 2329760"/>
              <a:gd name="connsiteY557" fmla="*/ 1146217 h 2331266"/>
              <a:gd name="connsiteX558" fmla="*/ 2274312 w 2329760"/>
              <a:gd name="connsiteY558" fmla="*/ 1146217 h 2331266"/>
              <a:gd name="connsiteX559" fmla="*/ 2274312 w 2329760"/>
              <a:gd name="connsiteY559" fmla="*/ 1149304 h 2331266"/>
              <a:gd name="connsiteX560" fmla="*/ 2277392 w 2329760"/>
              <a:gd name="connsiteY560" fmla="*/ 1161648 h 2331266"/>
              <a:gd name="connsiteX561" fmla="*/ 2280472 w 2329760"/>
              <a:gd name="connsiteY561" fmla="*/ 1149304 h 2331266"/>
              <a:gd name="connsiteX562" fmla="*/ 2286633 w 2329760"/>
              <a:gd name="connsiteY562" fmla="*/ 1155476 h 2331266"/>
              <a:gd name="connsiteX563" fmla="*/ 2283553 w 2329760"/>
              <a:gd name="connsiteY563" fmla="*/ 1133874 h 2331266"/>
              <a:gd name="connsiteX564" fmla="*/ 2289715 w 2329760"/>
              <a:gd name="connsiteY564" fmla="*/ 1140045 h 2331266"/>
              <a:gd name="connsiteX565" fmla="*/ 2289715 w 2329760"/>
              <a:gd name="connsiteY565" fmla="*/ 1103013 h 2331266"/>
              <a:gd name="connsiteX566" fmla="*/ 2295875 w 2329760"/>
              <a:gd name="connsiteY566" fmla="*/ 1087582 h 2331266"/>
              <a:gd name="connsiteX567" fmla="*/ 2294720 w 2329760"/>
              <a:gd name="connsiteY567" fmla="*/ 1096841 h 2331266"/>
              <a:gd name="connsiteX568" fmla="*/ 2295685 w 2329760"/>
              <a:gd name="connsiteY568" fmla="*/ 1104580 h 2331266"/>
              <a:gd name="connsiteX569" fmla="*/ 2295659 w 2329760"/>
              <a:gd name="connsiteY569" fmla="*/ 1106099 h 2331266"/>
              <a:gd name="connsiteX570" fmla="*/ 2292795 w 2329760"/>
              <a:gd name="connsiteY570" fmla="*/ 1106099 h 2331266"/>
              <a:gd name="connsiteX571" fmla="*/ 2292795 w 2329760"/>
              <a:gd name="connsiteY571" fmla="*/ 1130788 h 2331266"/>
              <a:gd name="connsiteX572" fmla="*/ 2295490 w 2329760"/>
              <a:gd name="connsiteY572" fmla="*/ 1115743 h 2331266"/>
              <a:gd name="connsiteX573" fmla="*/ 2295659 w 2329760"/>
              <a:gd name="connsiteY573" fmla="*/ 1106099 h 2331266"/>
              <a:gd name="connsiteX574" fmla="*/ 2295875 w 2329760"/>
              <a:gd name="connsiteY574" fmla="*/ 1106099 h 2331266"/>
              <a:gd name="connsiteX575" fmla="*/ 2295685 w 2329760"/>
              <a:gd name="connsiteY575" fmla="*/ 1104580 h 2331266"/>
              <a:gd name="connsiteX576" fmla="*/ 2295875 w 2329760"/>
              <a:gd name="connsiteY576" fmla="*/ 1093754 h 2331266"/>
              <a:gd name="connsiteX577" fmla="*/ 2298956 w 2329760"/>
              <a:gd name="connsiteY577" fmla="*/ 1090668 h 2331266"/>
              <a:gd name="connsiteX578" fmla="*/ 2298956 w 2329760"/>
              <a:gd name="connsiteY578" fmla="*/ 1096841 h 2331266"/>
              <a:gd name="connsiteX579" fmla="*/ 2302036 w 2329760"/>
              <a:gd name="connsiteY579" fmla="*/ 1087582 h 2331266"/>
              <a:gd name="connsiteX580" fmla="*/ 2305116 w 2329760"/>
              <a:gd name="connsiteY580" fmla="*/ 1096841 h 2331266"/>
              <a:gd name="connsiteX581" fmla="*/ 2302036 w 2329760"/>
              <a:gd name="connsiteY581" fmla="*/ 1121529 h 2331266"/>
              <a:gd name="connsiteX582" fmla="*/ 2298956 w 2329760"/>
              <a:gd name="connsiteY582" fmla="*/ 1109184 h 2331266"/>
              <a:gd name="connsiteX583" fmla="*/ 2298956 w 2329760"/>
              <a:gd name="connsiteY583" fmla="*/ 1136960 h 2331266"/>
              <a:gd name="connsiteX584" fmla="*/ 2305116 w 2329760"/>
              <a:gd name="connsiteY584" fmla="*/ 1136960 h 2331266"/>
              <a:gd name="connsiteX585" fmla="*/ 2308197 w 2329760"/>
              <a:gd name="connsiteY585" fmla="*/ 1133874 h 2331266"/>
              <a:gd name="connsiteX586" fmla="*/ 2308197 w 2329760"/>
              <a:gd name="connsiteY586" fmla="*/ 1118443 h 2331266"/>
              <a:gd name="connsiteX587" fmla="*/ 2314359 w 2329760"/>
              <a:gd name="connsiteY587" fmla="*/ 1121529 h 2331266"/>
              <a:gd name="connsiteX588" fmla="*/ 2308197 w 2329760"/>
              <a:gd name="connsiteY588" fmla="*/ 1099927 h 2331266"/>
              <a:gd name="connsiteX589" fmla="*/ 2311277 w 2329760"/>
              <a:gd name="connsiteY589" fmla="*/ 1084496 h 2331266"/>
              <a:gd name="connsiteX590" fmla="*/ 2311277 w 2329760"/>
              <a:gd name="connsiteY590" fmla="*/ 1096841 h 2331266"/>
              <a:gd name="connsiteX591" fmla="*/ 2317439 w 2329760"/>
              <a:gd name="connsiteY591" fmla="*/ 1087582 h 2331266"/>
              <a:gd name="connsiteX592" fmla="*/ 2329760 w 2329760"/>
              <a:gd name="connsiteY592" fmla="*/ 1087582 h 2331266"/>
              <a:gd name="connsiteX593" fmla="*/ 2326680 w 2329760"/>
              <a:gd name="connsiteY593" fmla="*/ 1103013 h 2331266"/>
              <a:gd name="connsiteX594" fmla="*/ 2329760 w 2329760"/>
              <a:gd name="connsiteY594" fmla="*/ 1106099 h 2331266"/>
              <a:gd name="connsiteX595" fmla="*/ 2326680 w 2329760"/>
              <a:gd name="connsiteY595" fmla="*/ 1124615 h 2331266"/>
              <a:gd name="connsiteX596" fmla="*/ 2326680 w 2329760"/>
              <a:gd name="connsiteY596" fmla="*/ 1112272 h 2331266"/>
              <a:gd name="connsiteX597" fmla="*/ 2323599 w 2329760"/>
              <a:gd name="connsiteY597" fmla="*/ 1118443 h 2331266"/>
              <a:gd name="connsiteX598" fmla="*/ 2326680 w 2329760"/>
              <a:gd name="connsiteY598" fmla="*/ 1130788 h 2331266"/>
              <a:gd name="connsiteX599" fmla="*/ 2320519 w 2329760"/>
              <a:gd name="connsiteY599" fmla="*/ 1130788 h 2331266"/>
              <a:gd name="connsiteX600" fmla="*/ 2323599 w 2329760"/>
              <a:gd name="connsiteY600" fmla="*/ 1143131 h 2331266"/>
              <a:gd name="connsiteX601" fmla="*/ 2317439 w 2329760"/>
              <a:gd name="connsiteY601" fmla="*/ 1152390 h 2331266"/>
              <a:gd name="connsiteX602" fmla="*/ 2311277 w 2329760"/>
              <a:gd name="connsiteY602" fmla="*/ 1170906 h 2331266"/>
              <a:gd name="connsiteX603" fmla="*/ 2308197 w 2329760"/>
              <a:gd name="connsiteY603" fmla="*/ 1161648 h 2331266"/>
              <a:gd name="connsiteX604" fmla="*/ 2298956 w 2329760"/>
              <a:gd name="connsiteY604" fmla="*/ 1183251 h 2331266"/>
              <a:gd name="connsiteX605" fmla="*/ 2298956 w 2329760"/>
              <a:gd name="connsiteY605" fmla="*/ 1167821 h 2331266"/>
              <a:gd name="connsiteX606" fmla="*/ 2302036 w 2329760"/>
              <a:gd name="connsiteY606" fmla="*/ 1152390 h 2331266"/>
              <a:gd name="connsiteX607" fmla="*/ 2289715 w 2329760"/>
              <a:gd name="connsiteY607" fmla="*/ 1189423 h 2331266"/>
              <a:gd name="connsiteX608" fmla="*/ 2286633 w 2329760"/>
              <a:gd name="connsiteY608" fmla="*/ 1161648 h 2331266"/>
              <a:gd name="connsiteX609" fmla="*/ 2283553 w 2329760"/>
              <a:gd name="connsiteY609" fmla="*/ 1155476 h 2331266"/>
              <a:gd name="connsiteX610" fmla="*/ 2283553 w 2329760"/>
              <a:gd name="connsiteY610" fmla="*/ 1167821 h 2331266"/>
              <a:gd name="connsiteX611" fmla="*/ 2277392 w 2329760"/>
              <a:gd name="connsiteY611" fmla="*/ 1186337 h 2331266"/>
              <a:gd name="connsiteX612" fmla="*/ 2277392 w 2329760"/>
              <a:gd name="connsiteY612" fmla="*/ 1180164 h 2331266"/>
              <a:gd name="connsiteX613" fmla="*/ 2274312 w 2329760"/>
              <a:gd name="connsiteY613" fmla="*/ 1186337 h 2331266"/>
              <a:gd name="connsiteX614" fmla="*/ 2277392 w 2329760"/>
              <a:gd name="connsiteY614" fmla="*/ 1189423 h 2331266"/>
              <a:gd name="connsiteX615" fmla="*/ 2274312 w 2329760"/>
              <a:gd name="connsiteY615" fmla="*/ 1232627 h 2331266"/>
              <a:gd name="connsiteX616" fmla="*/ 2268151 w 2329760"/>
              <a:gd name="connsiteY616" fmla="*/ 1235714 h 2331266"/>
              <a:gd name="connsiteX617" fmla="*/ 2261989 w 2329760"/>
              <a:gd name="connsiteY617" fmla="*/ 1266574 h 2331266"/>
              <a:gd name="connsiteX618" fmla="*/ 2261989 w 2329760"/>
              <a:gd name="connsiteY618" fmla="*/ 1229541 h 2331266"/>
              <a:gd name="connsiteX619" fmla="*/ 2263144 w 2329760"/>
              <a:gd name="connsiteY619" fmla="*/ 1218740 h 2331266"/>
              <a:gd name="connsiteX620" fmla="*/ 2262185 w 2329760"/>
              <a:gd name="connsiteY620" fmla="*/ 1209759 h 2331266"/>
              <a:gd name="connsiteX621" fmla="*/ 2247170 w 2329760"/>
              <a:gd name="connsiteY621" fmla="*/ 1308137 h 2331266"/>
              <a:gd name="connsiteX622" fmla="*/ 2244245 w 2329760"/>
              <a:gd name="connsiteY622" fmla="*/ 1317557 h 2331266"/>
              <a:gd name="connsiteX623" fmla="*/ 2246588 w 2329760"/>
              <a:gd name="connsiteY623" fmla="*/ 1312865 h 2331266"/>
              <a:gd name="connsiteX624" fmla="*/ 2255828 w 2329760"/>
              <a:gd name="connsiteY624" fmla="*/ 1325210 h 2331266"/>
              <a:gd name="connsiteX625" fmla="*/ 2246588 w 2329760"/>
              <a:gd name="connsiteY625" fmla="*/ 1340640 h 2331266"/>
              <a:gd name="connsiteX626" fmla="*/ 2246588 w 2329760"/>
              <a:gd name="connsiteY626" fmla="*/ 1328296 h 2331266"/>
              <a:gd name="connsiteX627" fmla="*/ 2240426 w 2329760"/>
              <a:gd name="connsiteY627" fmla="*/ 1337553 h 2331266"/>
              <a:gd name="connsiteX628" fmla="*/ 2240426 w 2329760"/>
              <a:gd name="connsiteY628" fmla="*/ 1329863 h 2331266"/>
              <a:gd name="connsiteX629" fmla="*/ 2206977 w 2329760"/>
              <a:gd name="connsiteY629" fmla="*/ 1437619 h 2331266"/>
              <a:gd name="connsiteX630" fmla="*/ 2209621 w 2329760"/>
              <a:gd name="connsiteY630" fmla="*/ 1445567 h 2331266"/>
              <a:gd name="connsiteX631" fmla="*/ 2209621 w 2329760"/>
              <a:gd name="connsiteY631" fmla="*/ 1457910 h 2331266"/>
              <a:gd name="connsiteX632" fmla="*/ 2203460 w 2329760"/>
              <a:gd name="connsiteY632" fmla="*/ 1467169 h 2331266"/>
              <a:gd name="connsiteX633" fmla="*/ 2206541 w 2329760"/>
              <a:gd name="connsiteY633" fmla="*/ 1473340 h 2331266"/>
              <a:gd name="connsiteX634" fmla="*/ 2197300 w 2329760"/>
              <a:gd name="connsiteY634" fmla="*/ 1485685 h 2331266"/>
              <a:gd name="connsiteX635" fmla="*/ 2200380 w 2329760"/>
              <a:gd name="connsiteY635" fmla="*/ 1482599 h 2331266"/>
              <a:gd name="connsiteX636" fmla="*/ 2191138 w 2329760"/>
              <a:gd name="connsiteY636" fmla="*/ 1504201 h 2331266"/>
              <a:gd name="connsiteX637" fmla="*/ 2191138 w 2329760"/>
              <a:gd name="connsiteY637" fmla="*/ 1507287 h 2331266"/>
              <a:gd name="connsiteX638" fmla="*/ 2188057 w 2329760"/>
              <a:gd name="connsiteY638" fmla="*/ 1519632 h 2331266"/>
              <a:gd name="connsiteX639" fmla="*/ 2197300 w 2329760"/>
              <a:gd name="connsiteY639" fmla="*/ 1501115 h 2331266"/>
              <a:gd name="connsiteX640" fmla="*/ 2203460 w 2329760"/>
              <a:gd name="connsiteY640" fmla="*/ 1494942 h 2331266"/>
              <a:gd name="connsiteX641" fmla="*/ 2203460 w 2329760"/>
              <a:gd name="connsiteY641" fmla="*/ 1501115 h 2331266"/>
              <a:gd name="connsiteX642" fmla="*/ 2194219 w 2329760"/>
              <a:gd name="connsiteY642" fmla="*/ 1513459 h 2331266"/>
              <a:gd name="connsiteX643" fmla="*/ 2197300 w 2329760"/>
              <a:gd name="connsiteY643" fmla="*/ 1525803 h 2331266"/>
              <a:gd name="connsiteX644" fmla="*/ 2200380 w 2329760"/>
              <a:gd name="connsiteY644" fmla="*/ 1522718 h 2331266"/>
              <a:gd name="connsiteX645" fmla="*/ 2209621 w 2329760"/>
              <a:gd name="connsiteY645" fmla="*/ 1485685 h 2331266"/>
              <a:gd name="connsiteX646" fmla="*/ 2209621 w 2329760"/>
              <a:gd name="connsiteY646" fmla="*/ 1488771 h 2331266"/>
              <a:gd name="connsiteX647" fmla="*/ 2218863 w 2329760"/>
              <a:gd name="connsiteY647" fmla="*/ 1451738 h 2331266"/>
              <a:gd name="connsiteX648" fmla="*/ 2228104 w 2329760"/>
              <a:gd name="connsiteY648" fmla="*/ 1439393 h 2331266"/>
              <a:gd name="connsiteX649" fmla="*/ 2228490 w 2329760"/>
              <a:gd name="connsiteY649" fmla="*/ 1441323 h 2331266"/>
              <a:gd name="connsiteX650" fmla="*/ 2230218 w 2329760"/>
              <a:gd name="connsiteY650" fmla="*/ 1444044 h 2331266"/>
              <a:gd name="connsiteX651" fmla="*/ 2229343 w 2329760"/>
              <a:gd name="connsiteY651" fmla="*/ 1448249 h 2331266"/>
              <a:gd name="connsiteX652" fmla="*/ 2226949 w 2329760"/>
              <a:gd name="connsiteY652" fmla="*/ 1451738 h 2331266"/>
              <a:gd name="connsiteX653" fmla="*/ 2225024 w 2329760"/>
              <a:gd name="connsiteY653" fmla="*/ 1457910 h 2331266"/>
              <a:gd name="connsiteX654" fmla="*/ 2229260 w 2329760"/>
              <a:gd name="connsiteY654" fmla="*/ 1448652 h 2331266"/>
              <a:gd name="connsiteX655" fmla="*/ 2229343 w 2329760"/>
              <a:gd name="connsiteY655" fmla="*/ 1448249 h 2331266"/>
              <a:gd name="connsiteX656" fmla="*/ 2231185 w 2329760"/>
              <a:gd name="connsiteY656" fmla="*/ 1445567 h 2331266"/>
              <a:gd name="connsiteX657" fmla="*/ 2230218 w 2329760"/>
              <a:gd name="connsiteY657" fmla="*/ 1444044 h 2331266"/>
              <a:gd name="connsiteX658" fmla="*/ 2231185 w 2329760"/>
              <a:gd name="connsiteY658" fmla="*/ 1439393 h 2331266"/>
              <a:gd name="connsiteX659" fmla="*/ 2234265 w 2329760"/>
              <a:gd name="connsiteY659" fmla="*/ 1436308 h 2331266"/>
              <a:gd name="connsiteX660" fmla="*/ 2243507 w 2329760"/>
              <a:gd name="connsiteY660" fmla="*/ 1454824 h 2331266"/>
              <a:gd name="connsiteX661" fmla="*/ 2246588 w 2329760"/>
              <a:gd name="connsiteY661" fmla="*/ 1460996 h 2331266"/>
              <a:gd name="connsiteX662" fmla="*/ 2237345 w 2329760"/>
              <a:gd name="connsiteY662" fmla="*/ 1482599 h 2331266"/>
              <a:gd name="connsiteX663" fmla="*/ 2240426 w 2329760"/>
              <a:gd name="connsiteY663" fmla="*/ 1504201 h 2331266"/>
              <a:gd name="connsiteX664" fmla="*/ 2234265 w 2329760"/>
              <a:gd name="connsiteY664" fmla="*/ 1519632 h 2331266"/>
              <a:gd name="connsiteX665" fmla="*/ 2237345 w 2329760"/>
              <a:gd name="connsiteY665" fmla="*/ 1510373 h 2331266"/>
              <a:gd name="connsiteX666" fmla="*/ 2231185 w 2329760"/>
              <a:gd name="connsiteY666" fmla="*/ 1519632 h 2331266"/>
              <a:gd name="connsiteX667" fmla="*/ 2231185 w 2329760"/>
              <a:gd name="connsiteY667" fmla="*/ 1504201 h 2331266"/>
              <a:gd name="connsiteX668" fmla="*/ 2215782 w 2329760"/>
              <a:gd name="connsiteY668" fmla="*/ 1535062 h 2331266"/>
              <a:gd name="connsiteX669" fmla="*/ 2209621 w 2329760"/>
              <a:gd name="connsiteY669" fmla="*/ 1550493 h 2331266"/>
              <a:gd name="connsiteX670" fmla="*/ 2203460 w 2329760"/>
              <a:gd name="connsiteY670" fmla="*/ 1553579 h 2331266"/>
              <a:gd name="connsiteX671" fmla="*/ 2209621 w 2329760"/>
              <a:gd name="connsiteY671" fmla="*/ 1544320 h 2331266"/>
              <a:gd name="connsiteX672" fmla="*/ 2197300 w 2329760"/>
              <a:gd name="connsiteY672" fmla="*/ 1556664 h 2331266"/>
              <a:gd name="connsiteX673" fmla="*/ 2197300 w 2329760"/>
              <a:gd name="connsiteY673" fmla="*/ 1553579 h 2331266"/>
              <a:gd name="connsiteX674" fmla="*/ 2172656 w 2329760"/>
              <a:gd name="connsiteY674" fmla="*/ 1590611 h 2331266"/>
              <a:gd name="connsiteX675" fmla="*/ 2172656 w 2329760"/>
              <a:gd name="connsiteY675" fmla="*/ 1596783 h 2331266"/>
              <a:gd name="connsiteX676" fmla="*/ 2163414 w 2329760"/>
              <a:gd name="connsiteY676" fmla="*/ 1612213 h 2331266"/>
              <a:gd name="connsiteX677" fmla="*/ 2154173 w 2329760"/>
              <a:gd name="connsiteY677" fmla="*/ 1615299 h 2331266"/>
              <a:gd name="connsiteX678" fmla="*/ 2154173 w 2329760"/>
              <a:gd name="connsiteY678" fmla="*/ 1624558 h 2331266"/>
              <a:gd name="connsiteX679" fmla="*/ 2148012 w 2329760"/>
              <a:gd name="connsiteY679" fmla="*/ 1635359 h 2331266"/>
              <a:gd name="connsiteX680" fmla="*/ 2141850 w 2329760"/>
              <a:gd name="connsiteY680" fmla="*/ 1636903 h 2331266"/>
              <a:gd name="connsiteX681" fmla="*/ 2146471 w 2329760"/>
              <a:gd name="connsiteY681" fmla="*/ 1634588 h 2331266"/>
              <a:gd name="connsiteX682" fmla="*/ 2151092 w 2329760"/>
              <a:gd name="connsiteY682" fmla="*/ 1627644 h 2331266"/>
              <a:gd name="connsiteX683" fmla="*/ 2143776 w 2329760"/>
              <a:gd name="connsiteY683" fmla="*/ 1633044 h 2331266"/>
              <a:gd name="connsiteX684" fmla="*/ 2141850 w 2329760"/>
              <a:gd name="connsiteY684" fmla="*/ 1636903 h 2331266"/>
              <a:gd name="connsiteX685" fmla="*/ 2139694 w 2329760"/>
              <a:gd name="connsiteY685" fmla="*/ 1641222 h 2331266"/>
              <a:gd name="connsiteX686" fmla="*/ 2141850 w 2329760"/>
              <a:gd name="connsiteY686" fmla="*/ 1633815 h 2331266"/>
              <a:gd name="connsiteX687" fmla="*/ 2107965 w 2329760"/>
              <a:gd name="connsiteY687" fmla="*/ 1673935 h 2331266"/>
              <a:gd name="connsiteX688" fmla="*/ 2101804 w 2329760"/>
              <a:gd name="connsiteY688" fmla="*/ 1686279 h 2331266"/>
              <a:gd name="connsiteX689" fmla="*/ 2107965 w 2329760"/>
              <a:gd name="connsiteY689" fmla="*/ 1683193 h 2331266"/>
              <a:gd name="connsiteX690" fmla="*/ 2089482 w 2329760"/>
              <a:gd name="connsiteY690" fmla="*/ 1710968 h 2331266"/>
              <a:gd name="connsiteX691" fmla="*/ 2092562 w 2329760"/>
              <a:gd name="connsiteY691" fmla="*/ 1714054 h 2331266"/>
              <a:gd name="connsiteX692" fmla="*/ 2092562 w 2329760"/>
              <a:gd name="connsiteY692" fmla="*/ 1707882 h 2331266"/>
              <a:gd name="connsiteX693" fmla="*/ 2104885 w 2329760"/>
              <a:gd name="connsiteY693" fmla="*/ 1695537 h 2331266"/>
              <a:gd name="connsiteX694" fmla="*/ 2111045 w 2329760"/>
              <a:gd name="connsiteY694" fmla="*/ 1698623 h 2331266"/>
              <a:gd name="connsiteX695" fmla="*/ 2132609 w 2329760"/>
              <a:gd name="connsiteY695" fmla="*/ 1655419 h 2331266"/>
              <a:gd name="connsiteX696" fmla="*/ 2111045 w 2329760"/>
              <a:gd name="connsiteY696" fmla="*/ 1704795 h 2331266"/>
              <a:gd name="connsiteX697" fmla="*/ 2114126 w 2329760"/>
              <a:gd name="connsiteY697" fmla="*/ 1704795 h 2331266"/>
              <a:gd name="connsiteX698" fmla="*/ 2114126 w 2329760"/>
              <a:gd name="connsiteY698" fmla="*/ 1710968 h 2331266"/>
              <a:gd name="connsiteX699" fmla="*/ 2107965 w 2329760"/>
              <a:gd name="connsiteY699" fmla="*/ 1723311 h 2331266"/>
              <a:gd name="connsiteX700" fmla="*/ 2126448 w 2329760"/>
              <a:gd name="connsiteY700" fmla="*/ 1707882 h 2331266"/>
              <a:gd name="connsiteX701" fmla="*/ 2138770 w 2329760"/>
              <a:gd name="connsiteY701" fmla="*/ 1689366 h 2331266"/>
              <a:gd name="connsiteX702" fmla="*/ 2117206 w 2329760"/>
              <a:gd name="connsiteY702" fmla="*/ 1704795 h 2331266"/>
              <a:gd name="connsiteX703" fmla="*/ 2126448 w 2329760"/>
              <a:gd name="connsiteY703" fmla="*/ 1695537 h 2331266"/>
              <a:gd name="connsiteX704" fmla="*/ 2117206 w 2329760"/>
              <a:gd name="connsiteY704" fmla="*/ 1698623 h 2331266"/>
              <a:gd name="connsiteX705" fmla="*/ 2138770 w 2329760"/>
              <a:gd name="connsiteY705" fmla="*/ 1683193 h 2331266"/>
              <a:gd name="connsiteX706" fmla="*/ 2144932 w 2329760"/>
              <a:gd name="connsiteY706" fmla="*/ 1670848 h 2331266"/>
              <a:gd name="connsiteX707" fmla="*/ 2151092 w 2329760"/>
              <a:gd name="connsiteY707" fmla="*/ 1667762 h 2331266"/>
              <a:gd name="connsiteX708" fmla="*/ 2151092 w 2329760"/>
              <a:gd name="connsiteY708" fmla="*/ 1673935 h 2331266"/>
              <a:gd name="connsiteX709" fmla="*/ 2163414 w 2329760"/>
              <a:gd name="connsiteY709" fmla="*/ 1667762 h 2331266"/>
              <a:gd name="connsiteX710" fmla="*/ 2181897 w 2329760"/>
              <a:gd name="connsiteY710" fmla="*/ 1636903 h 2331266"/>
              <a:gd name="connsiteX711" fmla="*/ 2175736 w 2329760"/>
              <a:gd name="connsiteY711" fmla="*/ 1636903 h 2331266"/>
              <a:gd name="connsiteX712" fmla="*/ 2184977 w 2329760"/>
              <a:gd name="connsiteY712" fmla="*/ 1630730 h 2331266"/>
              <a:gd name="connsiteX713" fmla="*/ 2172656 w 2329760"/>
              <a:gd name="connsiteY713" fmla="*/ 1661591 h 2331266"/>
              <a:gd name="connsiteX714" fmla="*/ 2181897 w 2329760"/>
              <a:gd name="connsiteY714" fmla="*/ 1652332 h 2331266"/>
              <a:gd name="connsiteX715" fmla="*/ 2169576 w 2329760"/>
              <a:gd name="connsiteY715" fmla="*/ 1667762 h 2331266"/>
              <a:gd name="connsiteX716" fmla="*/ 2157253 w 2329760"/>
              <a:gd name="connsiteY716" fmla="*/ 1692452 h 2331266"/>
              <a:gd name="connsiteX717" fmla="*/ 2154173 w 2329760"/>
              <a:gd name="connsiteY717" fmla="*/ 1692452 h 2331266"/>
              <a:gd name="connsiteX718" fmla="*/ 2151092 w 2329760"/>
              <a:gd name="connsiteY718" fmla="*/ 1698623 h 2331266"/>
              <a:gd name="connsiteX719" fmla="*/ 2154173 w 2329760"/>
              <a:gd name="connsiteY719" fmla="*/ 1701709 h 2331266"/>
              <a:gd name="connsiteX720" fmla="*/ 2148012 w 2329760"/>
              <a:gd name="connsiteY720" fmla="*/ 1704795 h 2331266"/>
              <a:gd name="connsiteX721" fmla="*/ 2135689 w 2329760"/>
              <a:gd name="connsiteY721" fmla="*/ 1723311 h 2331266"/>
              <a:gd name="connsiteX722" fmla="*/ 2144932 w 2329760"/>
              <a:gd name="connsiteY722" fmla="*/ 1704795 h 2331266"/>
              <a:gd name="connsiteX723" fmla="*/ 2117206 w 2329760"/>
              <a:gd name="connsiteY723" fmla="*/ 1738742 h 2331266"/>
              <a:gd name="connsiteX724" fmla="*/ 2129529 w 2329760"/>
              <a:gd name="connsiteY724" fmla="*/ 1729484 h 2331266"/>
              <a:gd name="connsiteX725" fmla="*/ 2104885 w 2329760"/>
              <a:gd name="connsiteY725" fmla="*/ 1772688 h 2331266"/>
              <a:gd name="connsiteX726" fmla="*/ 2111045 w 2329760"/>
              <a:gd name="connsiteY726" fmla="*/ 1772688 h 2331266"/>
              <a:gd name="connsiteX727" fmla="*/ 2095644 w 2329760"/>
              <a:gd name="connsiteY727" fmla="*/ 1791205 h 2331266"/>
              <a:gd name="connsiteX728" fmla="*/ 2107965 w 2329760"/>
              <a:gd name="connsiteY728" fmla="*/ 1781947 h 2331266"/>
              <a:gd name="connsiteX729" fmla="*/ 2092562 w 2329760"/>
              <a:gd name="connsiteY729" fmla="*/ 1803549 h 2331266"/>
              <a:gd name="connsiteX730" fmla="*/ 2098724 w 2329760"/>
              <a:gd name="connsiteY730" fmla="*/ 1794292 h 2331266"/>
              <a:gd name="connsiteX731" fmla="*/ 2089482 w 2329760"/>
              <a:gd name="connsiteY731" fmla="*/ 1815894 h 2331266"/>
              <a:gd name="connsiteX732" fmla="*/ 2083321 w 2329760"/>
              <a:gd name="connsiteY732" fmla="*/ 1812808 h 2331266"/>
              <a:gd name="connsiteX733" fmla="*/ 2077161 w 2329760"/>
              <a:gd name="connsiteY733" fmla="*/ 1822066 h 2331266"/>
              <a:gd name="connsiteX734" fmla="*/ 2052517 w 2329760"/>
              <a:gd name="connsiteY734" fmla="*/ 1840582 h 2331266"/>
              <a:gd name="connsiteX735" fmla="*/ 2080241 w 2329760"/>
              <a:gd name="connsiteY735" fmla="*/ 1815894 h 2331266"/>
              <a:gd name="connsiteX736" fmla="*/ 2098724 w 2329760"/>
              <a:gd name="connsiteY736" fmla="*/ 1781947 h 2331266"/>
              <a:gd name="connsiteX737" fmla="*/ 2089482 w 2329760"/>
              <a:gd name="connsiteY737" fmla="*/ 1794292 h 2331266"/>
              <a:gd name="connsiteX738" fmla="*/ 2077161 w 2329760"/>
              <a:gd name="connsiteY738" fmla="*/ 1812808 h 2331266"/>
              <a:gd name="connsiteX739" fmla="*/ 2070999 w 2329760"/>
              <a:gd name="connsiteY739" fmla="*/ 1815894 h 2331266"/>
              <a:gd name="connsiteX740" fmla="*/ 2049436 w 2329760"/>
              <a:gd name="connsiteY740" fmla="*/ 1843668 h 2331266"/>
              <a:gd name="connsiteX741" fmla="*/ 2037114 w 2329760"/>
              <a:gd name="connsiteY741" fmla="*/ 1862184 h 2331266"/>
              <a:gd name="connsiteX742" fmla="*/ 2030953 w 2329760"/>
              <a:gd name="connsiteY742" fmla="*/ 1862184 h 2331266"/>
              <a:gd name="connsiteX743" fmla="*/ 2012470 w 2329760"/>
              <a:gd name="connsiteY743" fmla="*/ 1889959 h 2331266"/>
              <a:gd name="connsiteX744" fmla="*/ 2021711 w 2329760"/>
              <a:gd name="connsiteY744" fmla="*/ 1883788 h 2331266"/>
              <a:gd name="connsiteX745" fmla="*/ 2009390 w 2329760"/>
              <a:gd name="connsiteY745" fmla="*/ 1896131 h 2331266"/>
              <a:gd name="connsiteX746" fmla="*/ 2012470 w 2329760"/>
              <a:gd name="connsiteY746" fmla="*/ 1899218 h 2331266"/>
              <a:gd name="connsiteX747" fmla="*/ 1997067 w 2329760"/>
              <a:gd name="connsiteY747" fmla="*/ 1911561 h 2331266"/>
              <a:gd name="connsiteX748" fmla="*/ 1987826 w 2329760"/>
              <a:gd name="connsiteY748" fmla="*/ 1939337 h 2331266"/>
              <a:gd name="connsiteX749" fmla="*/ 1993987 w 2329760"/>
              <a:gd name="connsiteY749" fmla="*/ 1923906 h 2331266"/>
              <a:gd name="connsiteX750" fmla="*/ 1993987 w 2329760"/>
              <a:gd name="connsiteY750" fmla="*/ 1926992 h 2331266"/>
              <a:gd name="connsiteX751" fmla="*/ 2006309 w 2329760"/>
              <a:gd name="connsiteY751" fmla="*/ 1914647 h 2331266"/>
              <a:gd name="connsiteX752" fmla="*/ 2018631 w 2329760"/>
              <a:gd name="connsiteY752" fmla="*/ 1899218 h 2331266"/>
              <a:gd name="connsiteX753" fmla="*/ 2040194 w 2329760"/>
              <a:gd name="connsiteY753" fmla="*/ 1880700 h 2331266"/>
              <a:gd name="connsiteX754" fmla="*/ 2030953 w 2329760"/>
              <a:gd name="connsiteY754" fmla="*/ 1883788 h 2331266"/>
              <a:gd name="connsiteX755" fmla="*/ 2058677 w 2329760"/>
              <a:gd name="connsiteY755" fmla="*/ 1856012 h 2331266"/>
              <a:gd name="connsiteX756" fmla="*/ 2070999 w 2329760"/>
              <a:gd name="connsiteY756" fmla="*/ 1852927 h 2331266"/>
              <a:gd name="connsiteX757" fmla="*/ 2089482 w 2329760"/>
              <a:gd name="connsiteY757" fmla="*/ 1834410 h 2331266"/>
              <a:gd name="connsiteX758" fmla="*/ 2107965 w 2329760"/>
              <a:gd name="connsiteY758" fmla="*/ 1809721 h 2331266"/>
              <a:gd name="connsiteX759" fmla="*/ 2123368 w 2329760"/>
              <a:gd name="connsiteY759" fmla="*/ 1791205 h 2331266"/>
              <a:gd name="connsiteX760" fmla="*/ 2120288 w 2329760"/>
              <a:gd name="connsiteY760" fmla="*/ 1803549 h 2331266"/>
              <a:gd name="connsiteX761" fmla="*/ 2135689 w 2329760"/>
              <a:gd name="connsiteY761" fmla="*/ 1772688 h 2331266"/>
              <a:gd name="connsiteX762" fmla="*/ 2141850 w 2329760"/>
              <a:gd name="connsiteY762" fmla="*/ 1772688 h 2331266"/>
              <a:gd name="connsiteX763" fmla="*/ 2126448 w 2329760"/>
              <a:gd name="connsiteY763" fmla="*/ 1797378 h 2331266"/>
              <a:gd name="connsiteX764" fmla="*/ 2135689 w 2329760"/>
              <a:gd name="connsiteY764" fmla="*/ 1791205 h 2331266"/>
              <a:gd name="connsiteX765" fmla="*/ 2135689 w 2329760"/>
              <a:gd name="connsiteY765" fmla="*/ 1781947 h 2331266"/>
              <a:gd name="connsiteX766" fmla="*/ 2148012 w 2329760"/>
              <a:gd name="connsiteY766" fmla="*/ 1763431 h 2331266"/>
              <a:gd name="connsiteX767" fmla="*/ 2160333 w 2329760"/>
              <a:gd name="connsiteY767" fmla="*/ 1760345 h 2331266"/>
              <a:gd name="connsiteX768" fmla="*/ 2154173 w 2329760"/>
              <a:gd name="connsiteY768" fmla="*/ 1778861 h 2331266"/>
              <a:gd name="connsiteX769" fmla="*/ 2160333 w 2329760"/>
              <a:gd name="connsiteY769" fmla="*/ 1781947 h 2331266"/>
              <a:gd name="connsiteX770" fmla="*/ 2151092 w 2329760"/>
              <a:gd name="connsiteY770" fmla="*/ 1791205 h 2331266"/>
              <a:gd name="connsiteX771" fmla="*/ 2151092 w 2329760"/>
              <a:gd name="connsiteY771" fmla="*/ 1806635 h 2331266"/>
              <a:gd name="connsiteX772" fmla="*/ 2148012 w 2329760"/>
              <a:gd name="connsiteY772" fmla="*/ 1800464 h 2331266"/>
              <a:gd name="connsiteX773" fmla="*/ 2104885 w 2329760"/>
              <a:gd name="connsiteY773" fmla="*/ 1859098 h 2331266"/>
              <a:gd name="connsiteX774" fmla="*/ 2061758 w 2329760"/>
              <a:gd name="connsiteY774" fmla="*/ 1902304 h 2331266"/>
              <a:gd name="connsiteX775" fmla="*/ 2046355 w 2329760"/>
              <a:gd name="connsiteY775" fmla="*/ 1920820 h 2331266"/>
              <a:gd name="connsiteX776" fmla="*/ 2040194 w 2329760"/>
              <a:gd name="connsiteY776" fmla="*/ 1923906 h 2331266"/>
              <a:gd name="connsiteX777" fmla="*/ 2046355 w 2329760"/>
              <a:gd name="connsiteY777" fmla="*/ 1917734 h 2331266"/>
              <a:gd name="connsiteX778" fmla="*/ 2006309 w 2329760"/>
              <a:gd name="connsiteY778" fmla="*/ 1954767 h 2331266"/>
              <a:gd name="connsiteX779" fmla="*/ 2015550 w 2329760"/>
              <a:gd name="connsiteY779" fmla="*/ 1951681 h 2331266"/>
              <a:gd name="connsiteX780" fmla="*/ 2006309 w 2329760"/>
              <a:gd name="connsiteY780" fmla="*/ 1960939 h 2331266"/>
              <a:gd name="connsiteX781" fmla="*/ 2003229 w 2329760"/>
              <a:gd name="connsiteY781" fmla="*/ 1957853 h 2331266"/>
              <a:gd name="connsiteX782" fmla="*/ 1981665 w 2329760"/>
              <a:gd name="connsiteY782" fmla="*/ 1979455 h 2331266"/>
              <a:gd name="connsiteX783" fmla="*/ 1978585 w 2329760"/>
              <a:gd name="connsiteY783" fmla="*/ 1976369 h 2331266"/>
              <a:gd name="connsiteX784" fmla="*/ 1990906 w 2329760"/>
              <a:gd name="connsiteY784" fmla="*/ 1960939 h 2331266"/>
              <a:gd name="connsiteX785" fmla="*/ 1972423 w 2329760"/>
              <a:gd name="connsiteY785" fmla="*/ 1976369 h 2331266"/>
              <a:gd name="connsiteX786" fmla="*/ 1966262 w 2329760"/>
              <a:gd name="connsiteY786" fmla="*/ 1973283 h 2331266"/>
              <a:gd name="connsiteX787" fmla="*/ 1993987 w 2329760"/>
              <a:gd name="connsiteY787" fmla="*/ 1945508 h 2331266"/>
              <a:gd name="connsiteX788" fmla="*/ 1963182 w 2329760"/>
              <a:gd name="connsiteY788" fmla="*/ 1964024 h 2331266"/>
              <a:gd name="connsiteX789" fmla="*/ 1953941 w 2329760"/>
              <a:gd name="connsiteY789" fmla="*/ 1976369 h 2331266"/>
              <a:gd name="connsiteX790" fmla="*/ 1950861 w 2329760"/>
              <a:gd name="connsiteY790" fmla="*/ 1973283 h 2331266"/>
              <a:gd name="connsiteX791" fmla="*/ 1938538 w 2329760"/>
              <a:gd name="connsiteY791" fmla="*/ 1988714 h 2331266"/>
              <a:gd name="connsiteX792" fmla="*/ 1932378 w 2329760"/>
              <a:gd name="connsiteY792" fmla="*/ 1985627 h 2331266"/>
              <a:gd name="connsiteX793" fmla="*/ 1929297 w 2329760"/>
              <a:gd name="connsiteY793" fmla="*/ 1994885 h 2331266"/>
              <a:gd name="connsiteX794" fmla="*/ 1886170 w 2329760"/>
              <a:gd name="connsiteY794" fmla="*/ 2028832 h 2331266"/>
              <a:gd name="connsiteX795" fmla="*/ 1889250 w 2329760"/>
              <a:gd name="connsiteY795" fmla="*/ 2031918 h 2331266"/>
              <a:gd name="connsiteX796" fmla="*/ 1898491 w 2329760"/>
              <a:gd name="connsiteY796" fmla="*/ 2022661 h 2331266"/>
              <a:gd name="connsiteX797" fmla="*/ 1907734 w 2329760"/>
              <a:gd name="connsiteY797" fmla="*/ 2016488 h 2331266"/>
              <a:gd name="connsiteX798" fmla="*/ 1898491 w 2329760"/>
              <a:gd name="connsiteY798" fmla="*/ 2025746 h 2331266"/>
              <a:gd name="connsiteX799" fmla="*/ 1901572 w 2329760"/>
              <a:gd name="connsiteY799" fmla="*/ 2028832 h 2331266"/>
              <a:gd name="connsiteX800" fmla="*/ 1886170 w 2329760"/>
              <a:gd name="connsiteY800" fmla="*/ 2044263 h 2331266"/>
              <a:gd name="connsiteX801" fmla="*/ 1886170 w 2329760"/>
              <a:gd name="connsiteY801" fmla="*/ 2041177 h 2331266"/>
              <a:gd name="connsiteX802" fmla="*/ 1880010 w 2329760"/>
              <a:gd name="connsiteY802" fmla="*/ 2047349 h 2331266"/>
              <a:gd name="connsiteX803" fmla="*/ 1892331 w 2329760"/>
              <a:gd name="connsiteY803" fmla="*/ 2047349 h 2331266"/>
              <a:gd name="connsiteX804" fmla="*/ 1880010 w 2329760"/>
              <a:gd name="connsiteY804" fmla="*/ 2056606 h 2331266"/>
              <a:gd name="connsiteX805" fmla="*/ 1864607 w 2329760"/>
              <a:gd name="connsiteY805" fmla="*/ 2084381 h 2331266"/>
              <a:gd name="connsiteX806" fmla="*/ 1830722 w 2329760"/>
              <a:gd name="connsiteY806" fmla="*/ 2112156 h 2331266"/>
              <a:gd name="connsiteX807" fmla="*/ 1790675 w 2329760"/>
              <a:gd name="connsiteY807" fmla="*/ 2155361 h 2331266"/>
              <a:gd name="connsiteX808" fmla="*/ 1772192 w 2329760"/>
              <a:gd name="connsiteY808" fmla="*/ 2170791 h 2331266"/>
              <a:gd name="connsiteX809" fmla="*/ 1762951 w 2329760"/>
              <a:gd name="connsiteY809" fmla="*/ 2173877 h 2331266"/>
              <a:gd name="connsiteX810" fmla="*/ 1766031 w 2329760"/>
              <a:gd name="connsiteY810" fmla="*/ 2176963 h 2331266"/>
              <a:gd name="connsiteX811" fmla="*/ 1759870 w 2329760"/>
              <a:gd name="connsiteY811" fmla="*/ 2180050 h 2331266"/>
              <a:gd name="connsiteX812" fmla="*/ 1753708 w 2329760"/>
              <a:gd name="connsiteY812" fmla="*/ 2189307 h 2331266"/>
              <a:gd name="connsiteX813" fmla="*/ 1716743 w 2329760"/>
              <a:gd name="connsiteY813" fmla="*/ 2210909 h 2331266"/>
              <a:gd name="connsiteX814" fmla="*/ 1682857 w 2329760"/>
              <a:gd name="connsiteY814" fmla="*/ 2229426 h 2331266"/>
              <a:gd name="connsiteX815" fmla="*/ 1673616 w 2329760"/>
              <a:gd name="connsiteY815" fmla="*/ 2232513 h 2331266"/>
              <a:gd name="connsiteX816" fmla="*/ 1608925 w 2329760"/>
              <a:gd name="connsiteY816" fmla="*/ 2263373 h 2331266"/>
              <a:gd name="connsiteX817" fmla="*/ 1578121 w 2329760"/>
              <a:gd name="connsiteY817" fmla="*/ 2272631 h 2331266"/>
              <a:gd name="connsiteX818" fmla="*/ 1562718 w 2329760"/>
              <a:gd name="connsiteY818" fmla="*/ 2278803 h 2331266"/>
              <a:gd name="connsiteX819" fmla="*/ 1544236 w 2329760"/>
              <a:gd name="connsiteY819" fmla="*/ 2288062 h 2331266"/>
              <a:gd name="connsiteX820" fmla="*/ 1513430 w 2329760"/>
              <a:gd name="connsiteY820" fmla="*/ 2294234 h 2331266"/>
              <a:gd name="connsiteX821" fmla="*/ 1510350 w 2329760"/>
              <a:gd name="connsiteY821" fmla="*/ 2294234 h 2331266"/>
              <a:gd name="connsiteX822" fmla="*/ 1470304 w 2329760"/>
              <a:gd name="connsiteY822" fmla="*/ 2303492 h 2331266"/>
              <a:gd name="connsiteX823" fmla="*/ 1427177 w 2329760"/>
              <a:gd name="connsiteY823" fmla="*/ 2312750 h 2331266"/>
              <a:gd name="connsiteX824" fmla="*/ 1427177 w 2329760"/>
              <a:gd name="connsiteY824" fmla="*/ 2309664 h 2331266"/>
              <a:gd name="connsiteX825" fmla="*/ 1393291 w 2329760"/>
              <a:gd name="connsiteY825" fmla="*/ 2322009 h 2331266"/>
              <a:gd name="connsiteX826" fmla="*/ 1371729 w 2329760"/>
              <a:gd name="connsiteY826" fmla="*/ 2325094 h 2331266"/>
              <a:gd name="connsiteX827" fmla="*/ 1365567 w 2329760"/>
              <a:gd name="connsiteY827" fmla="*/ 2318921 h 2331266"/>
              <a:gd name="connsiteX828" fmla="*/ 1353245 w 2329760"/>
              <a:gd name="connsiteY828" fmla="*/ 2325094 h 2331266"/>
              <a:gd name="connsiteX829" fmla="*/ 1313199 w 2329760"/>
              <a:gd name="connsiteY829" fmla="*/ 2325094 h 2331266"/>
              <a:gd name="connsiteX830" fmla="*/ 1266991 w 2329760"/>
              <a:gd name="connsiteY830" fmla="*/ 2331266 h 2331266"/>
              <a:gd name="connsiteX831" fmla="*/ 1223864 w 2329760"/>
              <a:gd name="connsiteY831" fmla="*/ 2325094 h 2331266"/>
              <a:gd name="connsiteX832" fmla="*/ 1226946 w 2329760"/>
              <a:gd name="connsiteY832" fmla="*/ 2318921 h 2331266"/>
              <a:gd name="connsiteX833" fmla="*/ 1208462 w 2329760"/>
              <a:gd name="connsiteY833" fmla="*/ 2318921 h 2331266"/>
              <a:gd name="connsiteX834" fmla="*/ 1183819 w 2329760"/>
              <a:gd name="connsiteY834" fmla="*/ 2322009 h 2331266"/>
              <a:gd name="connsiteX835" fmla="*/ 1140691 w 2329760"/>
              <a:gd name="connsiteY835" fmla="*/ 2322009 h 2331266"/>
              <a:gd name="connsiteX836" fmla="*/ 1211543 w 2329760"/>
              <a:gd name="connsiteY836" fmla="*/ 2315836 h 2331266"/>
              <a:gd name="connsiteX837" fmla="*/ 1273153 w 2329760"/>
              <a:gd name="connsiteY837" fmla="*/ 2309664 h 2331266"/>
              <a:gd name="connsiteX838" fmla="*/ 1454901 w 2329760"/>
              <a:gd name="connsiteY838" fmla="*/ 2263373 h 2331266"/>
              <a:gd name="connsiteX839" fmla="*/ 1612007 w 2329760"/>
              <a:gd name="connsiteY839" fmla="*/ 2198566 h 2331266"/>
              <a:gd name="connsiteX840" fmla="*/ 1596604 w 2329760"/>
              <a:gd name="connsiteY840" fmla="*/ 2198566 h 2331266"/>
              <a:gd name="connsiteX841" fmla="*/ 1676696 w 2329760"/>
              <a:gd name="connsiteY841" fmla="*/ 2158446 h 2331266"/>
              <a:gd name="connsiteX842" fmla="*/ 1667455 w 2329760"/>
              <a:gd name="connsiteY842" fmla="*/ 2158446 h 2331266"/>
              <a:gd name="connsiteX843" fmla="*/ 1639731 w 2329760"/>
              <a:gd name="connsiteY843" fmla="*/ 2173877 h 2331266"/>
              <a:gd name="connsiteX844" fmla="*/ 1596604 w 2329760"/>
              <a:gd name="connsiteY844" fmla="*/ 2192393 h 2331266"/>
              <a:gd name="connsiteX845" fmla="*/ 1553477 w 2329760"/>
              <a:gd name="connsiteY845" fmla="*/ 2204738 h 2331266"/>
              <a:gd name="connsiteX846" fmla="*/ 1553477 w 2329760"/>
              <a:gd name="connsiteY846" fmla="*/ 2210909 h 2331266"/>
              <a:gd name="connsiteX847" fmla="*/ 1538074 w 2329760"/>
              <a:gd name="connsiteY847" fmla="*/ 2210909 h 2331266"/>
              <a:gd name="connsiteX848" fmla="*/ 1522672 w 2329760"/>
              <a:gd name="connsiteY848" fmla="*/ 2220168 h 2331266"/>
              <a:gd name="connsiteX849" fmla="*/ 1482626 w 2329760"/>
              <a:gd name="connsiteY849" fmla="*/ 2229426 h 2331266"/>
              <a:gd name="connsiteX850" fmla="*/ 1485706 w 2329760"/>
              <a:gd name="connsiteY850" fmla="*/ 2226340 h 2331266"/>
              <a:gd name="connsiteX851" fmla="*/ 1467224 w 2329760"/>
              <a:gd name="connsiteY851" fmla="*/ 2235599 h 2331266"/>
              <a:gd name="connsiteX852" fmla="*/ 1461062 w 2329760"/>
              <a:gd name="connsiteY852" fmla="*/ 2229426 h 2331266"/>
              <a:gd name="connsiteX853" fmla="*/ 1427177 w 2329760"/>
              <a:gd name="connsiteY853" fmla="*/ 2238685 h 2331266"/>
              <a:gd name="connsiteX854" fmla="*/ 1393291 w 2329760"/>
              <a:gd name="connsiteY854" fmla="*/ 2247942 h 2331266"/>
              <a:gd name="connsiteX855" fmla="*/ 1387130 w 2329760"/>
              <a:gd name="connsiteY855" fmla="*/ 2241770 h 2331266"/>
              <a:gd name="connsiteX856" fmla="*/ 1371729 w 2329760"/>
              <a:gd name="connsiteY856" fmla="*/ 2244856 h 2331266"/>
              <a:gd name="connsiteX857" fmla="*/ 1371729 w 2329760"/>
              <a:gd name="connsiteY857" fmla="*/ 2247942 h 2331266"/>
              <a:gd name="connsiteX858" fmla="*/ 1356326 w 2329760"/>
              <a:gd name="connsiteY858" fmla="*/ 2251029 h 2331266"/>
              <a:gd name="connsiteX859" fmla="*/ 1353245 w 2329760"/>
              <a:gd name="connsiteY859" fmla="*/ 2247942 h 2331266"/>
              <a:gd name="connsiteX860" fmla="*/ 1322441 w 2329760"/>
              <a:gd name="connsiteY860" fmla="*/ 2257201 h 2331266"/>
              <a:gd name="connsiteX861" fmla="*/ 1294715 w 2329760"/>
              <a:gd name="connsiteY861" fmla="*/ 2257201 h 2331266"/>
              <a:gd name="connsiteX862" fmla="*/ 1313199 w 2329760"/>
              <a:gd name="connsiteY862" fmla="*/ 2251029 h 2331266"/>
              <a:gd name="connsiteX863" fmla="*/ 1300877 w 2329760"/>
              <a:gd name="connsiteY863" fmla="*/ 2251029 h 2331266"/>
              <a:gd name="connsiteX864" fmla="*/ 1313199 w 2329760"/>
              <a:gd name="connsiteY864" fmla="*/ 2247942 h 2331266"/>
              <a:gd name="connsiteX865" fmla="*/ 1328602 w 2329760"/>
              <a:gd name="connsiteY865" fmla="*/ 2241770 h 2331266"/>
              <a:gd name="connsiteX866" fmla="*/ 1307038 w 2329760"/>
              <a:gd name="connsiteY866" fmla="*/ 2241770 h 2331266"/>
              <a:gd name="connsiteX867" fmla="*/ 1291635 w 2329760"/>
              <a:gd name="connsiteY867" fmla="*/ 2247942 h 2331266"/>
              <a:gd name="connsiteX868" fmla="*/ 1294715 w 2329760"/>
              <a:gd name="connsiteY868" fmla="*/ 2251029 h 2331266"/>
              <a:gd name="connsiteX869" fmla="*/ 1270071 w 2329760"/>
              <a:gd name="connsiteY869" fmla="*/ 2247942 h 2331266"/>
              <a:gd name="connsiteX870" fmla="*/ 1282394 w 2329760"/>
              <a:gd name="connsiteY870" fmla="*/ 2244856 h 2331266"/>
              <a:gd name="connsiteX871" fmla="*/ 1276233 w 2329760"/>
              <a:gd name="connsiteY871" fmla="*/ 2241770 h 2331266"/>
              <a:gd name="connsiteX872" fmla="*/ 1254670 w 2329760"/>
              <a:gd name="connsiteY872" fmla="*/ 2244856 h 2331266"/>
              <a:gd name="connsiteX873" fmla="*/ 1245428 w 2329760"/>
              <a:gd name="connsiteY873" fmla="*/ 2241770 h 2331266"/>
              <a:gd name="connsiteX874" fmla="*/ 1263911 w 2329760"/>
              <a:gd name="connsiteY874" fmla="*/ 2238685 h 2331266"/>
              <a:gd name="connsiteX875" fmla="*/ 1220784 w 2329760"/>
              <a:gd name="connsiteY875" fmla="*/ 2241770 h 2331266"/>
              <a:gd name="connsiteX876" fmla="*/ 1217917 w 2329760"/>
              <a:gd name="connsiteY876" fmla="*/ 2239257 h 2331266"/>
              <a:gd name="connsiteX877" fmla="*/ 1223864 w 2329760"/>
              <a:gd name="connsiteY877" fmla="*/ 2238685 h 2331266"/>
              <a:gd name="connsiteX878" fmla="*/ 1217703 w 2329760"/>
              <a:gd name="connsiteY878" fmla="*/ 2239070 h 2331266"/>
              <a:gd name="connsiteX879" fmla="*/ 1217917 w 2329760"/>
              <a:gd name="connsiteY879" fmla="*/ 2239257 h 2331266"/>
              <a:gd name="connsiteX880" fmla="*/ 1203841 w 2329760"/>
              <a:gd name="connsiteY880" fmla="*/ 2240614 h 2331266"/>
              <a:gd name="connsiteX881" fmla="*/ 1193059 w 2329760"/>
              <a:gd name="connsiteY881" fmla="*/ 2244856 h 2331266"/>
              <a:gd name="connsiteX882" fmla="*/ 1171496 w 2329760"/>
              <a:gd name="connsiteY882" fmla="*/ 2247942 h 2331266"/>
              <a:gd name="connsiteX883" fmla="*/ 1172698 w 2329760"/>
              <a:gd name="connsiteY883" fmla="*/ 2248394 h 2331266"/>
              <a:gd name="connsiteX884" fmla="*/ 1169187 w 2329760"/>
              <a:gd name="connsiteY884" fmla="*/ 2248715 h 2331266"/>
              <a:gd name="connsiteX885" fmla="*/ 1156094 w 2329760"/>
              <a:gd name="connsiteY885" fmla="*/ 2244856 h 2331266"/>
              <a:gd name="connsiteX886" fmla="*/ 1153014 w 2329760"/>
              <a:gd name="connsiteY886" fmla="*/ 2247942 h 2331266"/>
              <a:gd name="connsiteX887" fmla="*/ 1149932 w 2329760"/>
              <a:gd name="connsiteY887" fmla="*/ 2244856 h 2331266"/>
              <a:gd name="connsiteX888" fmla="*/ 1134531 w 2329760"/>
              <a:gd name="connsiteY888" fmla="*/ 2241770 h 2331266"/>
              <a:gd name="connsiteX889" fmla="*/ 1128370 w 2329760"/>
              <a:gd name="connsiteY889" fmla="*/ 2247942 h 2331266"/>
              <a:gd name="connsiteX890" fmla="*/ 1094484 w 2329760"/>
              <a:gd name="connsiteY890" fmla="*/ 2244856 h 2331266"/>
              <a:gd name="connsiteX891" fmla="*/ 1116047 w 2329760"/>
              <a:gd name="connsiteY891" fmla="*/ 2244856 h 2331266"/>
              <a:gd name="connsiteX892" fmla="*/ 1109887 w 2329760"/>
              <a:gd name="connsiteY892" fmla="*/ 2241770 h 2331266"/>
              <a:gd name="connsiteX893" fmla="*/ 1122208 w 2329760"/>
              <a:gd name="connsiteY893" fmla="*/ 2244856 h 2331266"/>
              <a:gd name="connsiteX894" fmla="*/ 1128370 w 2329760"/>
              <a:gd name="connsiteY894" fmla="*/ 2238685 h 2331266"/>
              <a:gd name="connsiteX895" fmla="*/ 965104 w 2329760"/>
              <a:gd name="connsiteY895" fmla="*/ 2229426 h 2331266"/>
              <a:gd name="connsiteX896" fmla="*/ 918896 w 2329760"/>
              <a:gd name="connsiteY896" fmla="*/ 2220168 h 2331266"/>
              <a:gd name="connsiteX897" fmla="*/ 909654 w 2329760"/>
              <a:gd name="connsiteY897" fmla="*/ 2213995 h 2331266"/>
              <a:gd name="connsiteX898" fmla="*/ 891172 w 2329760"/>
              <a:gd name="connsiteY898" fmla="*/ 2210909 h 2331266"/>
              <a:gd name="connsiteX899" fmla="*/ 897333 w 2329760"/>
              <a:gd name="connsiteY899" fmla="*/ 2210909 h 2331266"/>
              <a:gd name="connsiteX900" fmla="*/ 875769 w 2329760"/>
              <a:gd name="connsiteY900" fmla="*/ 2207824 h 2331266"/>
              <a:gd name="connsiteX901" fmla="*/ 881930 w 2329760"/>
              <a:gd name="connsiteY901" fmla="*/ 2204738 h 2331266"/>
              <a:gd name="connsiteX902" fmla="*/ 854206 w 2329760"/>
              <a:gd name="connsiteY902" fmla="*/ 2201652 h 2331266"/>
              <a:gd name="connsiteX903" fmla="*/ 835722 w 2329760"/>
              <a:gd name="connsiteY903" fmla="*/ 2186221 h 2331266"/>
              <a:gd name="connsiteX904" fmla="*/ 823401 w 2329760"/>
              <a:gd name="connsiteY904" fmla="*/ 2186221 h 2331266"/>
              <a:gd name="connsiteX905" fmla="*/ 801838 w 2329760"/>
              <a:gd name="connsiteY905" fmla="*/ 2176963 h 2331266"/>
              <a:gd name="connsiteX906" fmla="*/ 755630 w 2329760"/>
              <a:gd name="connsiteY906" fmla="*/ 2158446 h 2331266"/>
              <a:gd name="connsiteX907" fmla="*/ 721745 w 2329760"/>
              <a:gd name="connsiteY907" fmla="*/ 2146103 h 2331266"/>
              <a:gd name="connsiteX908" fmla="*/ 713080 w 2329760"/>
              <a:gd name="connsiteY908" fmla="*/ 2143016 h 2331266"/>
              <a:gd name="connsiteX909" fmla="*/ 721745 w 2329760"/>
              <a:gd name="connsiteY909" fmla="*/ 2143016 h 2331266"/>
              <a:gd name="connsiteX910" fmla="*/ 734066 w 2329760"/>
              <a:gd name="connsiteY910" fmla="*/ 2149189 h 2331266"/>
              <a:gd name="connsiteX911" fmla="*/ 740227 w 2329760"/>
              <a:gd name="connsiteY911" fmla="*/ 2149189 h 2331266"/>
              <a:gd name="connsiteX912" fmla="*/ 724826 w 2329760"/>
              <a:gd name="connsiteY912" fmla="*/ 2139930 h 2331266"/>
              <a:gd name="connsiteX913" fmla="*/ 706342 w 2329760"/>
              <a:gd name="connsiteY913" fmla="*/ 2133758 h 2331266"/>
              <a:gd name="connsiteX914" fmla="*/ 687859 w 2329760"/>
              <a:gd name="connsiteY914" fmla="*/ 2127587 h 2331266"/>
              <a:gd name="connsiteX915" fmla="*/ 703262 w 2329760"/>
              <a:gd name="connsiteY915" fmla="*/ 2130673 h 2331266"/>
              <a:gd name="connsiteX916" fmla="*/ 703262 w 2329760"/>
              <a:gd name="connsiteY916" fmla="*/ 2127587 h 2331266"/>
              <a:gd name="connsiteX917" fmla="*/ 690939 w 2329760"/>
              <a:gd name="connsiteY917" fmla="*/ 2124500 h 2331266"/>
              <a:gd name="connsiteX918" fmla="*/ 672457 w 2329760"/>
              <a:gd name="connsiteY918" fmla="*/ 2115242 h 2331266"/>
              <a:gd name="connsiteX919" fmla="*/ 700182 w 2329760"/>
              <a:gd name="connsiteY919" fmla="*/ 2124500 h 2331266"/>
              <a:gd name="connsiteX920" fmla="*/ 694021 w 2329760"/>
              <a:gd name="connsiteY920" fmla="*/ 2115242 h 2331266"/>
              <a:gd name="connsiteX921" fmla="*/ 672457 w 2329760"/>
              <a:gd name="connsiteY921" fmla="*/ 2112156 h 2331266"/>
              <a:gd name="connsiteX922" fmla="*/ 644732 w 2329760"/>
              <a:gd name="connsiteY922" fmla="*/ 2096726 h 2331266"/>
              <a:gd name="connsiteX923" fmla="*/ 583123 w 2329760"/>
              <a:gd name="connsiteY923" fmla="*/ 2068951 h 2331266"/>
              <a:gd name="connsiteX924" fmla="*/ 598526 w 2329760"/>
              <a:gd name="connsiteY924" fmla="*/ 2078210 h 2331266"/>
              <a:gd name="connsiteX925" fmla="*/ 586203 w 2329760"/>
              <a:gd name="connsiteY925" fmla="*/ 2075124 h 2331266"/>
              <a:gd name="connsiteX926" fmla="*/ 592364 w 2329760"/>
              <a:gd name="connsiteY926" fmla="*/ 2081295 h 2331266"/>
              <a:gd name="connsiteX927" fmla="*/ 604686 w 2329760"/>
              <a:gd name="connsiteY927" fmla="*/ 2084381 h 2331266"/>
              <a:gd name="connsiteX928" fmla="*/ 607767 w 2329760"/>
              <a:gd name="connsiteY928" fmla="*/ 2090553 h 2331266"/>
              <a:gd name="connsiteX929" fmla="*/ 595444 w 2329760"/>
              <a:gd name="connsiteY929" fmla="*/ 2084381 h 2331266"/>
              <a:gd name="connsiteX930" fmla="*/ 604686 w 2329760"/>
              <a:gd name="connsiteY930" fmla="*/ 2093640 h 2331266"/>
              <a:gd name="connsiteX931" fmla="*/ 583123 w 2329760"/>
              <a:gd name="connsiteY931" fmla="*/ 2078210 h 2331266"/>
              <a:gd name="connsiteX932" fmla="*/ 573882 w 2329760"/>
              <a:gd name="connsiteY932" fmla="*/ 2075124 h 2331266"/>
              <a:gd name="connsiteX933" fmla="*/ 555399 w 2329760"/>
              <a:gd name="connsiteY933" fmla="*/ 2065865 h 2331266"/>
              <a:gd name="connsiteX934" fmla="*/ 561559 w 2329760"/>
              <a:gd name="connsiteY934" fmla="*/ 2062779 h 2331266"/>
              <a:gd name="connsiteX935" fmla="*/ 580042 w 2329760"/>
              <a:gd name="connsiteY935" fmla="*/ 2068951 h 2331266"/>
              <a:gd name="connsiteX936" fmla="*/ 576962 w 2329760"/>
              <a:gd name="connsiteY936" fmla="*/ 2062779 h 2331266"/>
              <a:gd name="connsiteX937" fmla="*/ 555399 w 2329760"/>
              <a:gd name="connsiteY937" fmla="*/ 2053520 h 2331266"/>
              <a:gd name="connsiteX938" fmla="*/ 543076 w 2329760"/>
              <a:gd name="connsiteY938" fmla="*/ 2047349 h 2331266"/>
              <a:gd name="connsiteX939" fmla="*/ 546156 w 2329760"/>
              <a:gd name="connsiteY939" fmla="*/ 2041177 h 2331266"/>
              <a:gd name="connsiteX940" fmla="*/ 499949 w 2329760"/>
              <a:gd name="connsiteY940" fmla="*/ 2016488 h 2331266"/>
              <a:gd name="connsiteX941" fmla="*/ 490708 w 2329760"/>
              <a:gd name="connsiteY941" fmla="*/ 2004143 h 2331266"/>
              <a:gd name="connsiteX942" fmla="*/ 444500 w 2329760"/>
              <a:gd name="connsiteY942" fmla="*/ 1973283 h 2331266"/>
              <a:gd name="connsiteX943" fmla="*/ 419856 w 2329760"/>
              <a:gd name="connsiteY943" fmla="*/ 1951681 h 2331266"/>
              <a:gd name="connsiteX944" fmla="*/ 389052 w 2329760"/>
              <a:gd name="connsiteY944" fmla="*/ 1926992 h 2331266"/>
              <a:gd name="connsiteX945" fmla="*/ 379811 w 2329760"/>
              <a:gd name="connsiteY945" fmla="*/ 1911561 h 2331266"/>
              <a:gd name="connsiteX946" fmla="*/ 376729 w 2329760"/>
              <a:gd name="connsiteY946" fmla="*/ 1917734 h 2331266"/>
              <a:gd name="connsiteX947" fmla="*/ 367488 w 2329760"/>
              <a:gd name="connsiteY947" fmla="*/ 1905390 h 2331266"/>
              <a:gd name="connsiteX948" fmla="*/ 370569 w 2329760"/>
              <a:gd name="connsiteY948" fmla="*/ 1905390 h 2331266"/>
              <a:gd name="connsiteX949" fmla="*/ 352085 w 2329760"/>
              <a:gd name="connsiteY949" fmla="*/ 1883788 h 2331266"/>
              <a:gd name="connsiteX950" fmla="*/ 324361 w 2329760"/>
              <a:gd name="connsiteY950" fmla="*/ 1859098 h 2331266"/>
              <a:gd name="connsiteX951" fmla="*/ 299717 w 2329760"/>
              <a:gd name="connsiteY951" fmla="*/ 1831325 h 2331266"/>
              <a:gd name="connsiteX952" fmla="*/ 290476 w 2329760"/>
              <a:gd name="connsiteY952" fmla="*/ 1822066 h 2331266"/>
              <a:gd name="connsiteX953" fmla="*/ 290476 w 2329760"/>
              <a:gd name="connsiteY953" fmla="*/ 1812808 h 2331266"/>
              <a:gd name="connsiteX954" fmla="*/ 265832 w 2329760"/>
              <a:gd name="connsiteY954" fmla="*/ 1781947 h 2331266"/>
              <a:gd name="connsiteX955" fmla="*/ 278154 w 2329760"/>
              <a:gd name="connsiteY955" fmla="*/ 1800464 h 2331266"/>
              <a:gd name="connsiteX956" fmla="*/ 262752 w 2329760"/>
              <a:gd name="connsiteY956" fmla="*/ 1788119 h 2331266"/>
              <a:gd name="connsiteX957" fmla="*/ 265832 w 2329760"/>
              <a:gd name="connsiteY957" fmla="*/ 1785033 h 2331266"/>
              <a:gd name="connsiteX958" fmla="*/ 244269 w 2329760"/>
              <a:gd name="connsiteY958" fmla="*/ 1760345 h 2331266"/>
              <a:gd name="connsiteX959" fmla="*/ 228866 w 2329760"/>
              <a:gd name="connsiteY959" fmla="*/ 1735656 h 2331266"/>
              <a:gd name="connsiteX960" fmla="*/ 210383 w 2329760"/>
              <a:gd name="connsiteY960" fmla="*/ 1710968 h 2331266"/>
              <a:gd name="connsiteX961" fmla="*/ 210383 w 2329760"/>
              <a:gd name="connsiteY961" fmla="*/ 1717139 h 2331266"/>
              <a:gd name="connsiteX962" fmla="*/ 219625 w 2329760"/>
              <a:gd name="connsiteY962" fmla="*/ 1726398 h 2331266"/>
              <a:gd name="connsiteX963" fmla="*/ 228866 w 2329760"/>
              <a:gd name="connsiteY963" fmla="*/ 1741829 h 2331266"/>
              <a:gd name="connsiteX964" fmla="*/ 253510 w 2329760"/>
              <a:gd name="connsiteY964" fmla="*/ 1778861 h 2331266"/>
              <a:gd name="connsiteX965" fmla="*/ 250429 w 2329760"/>
              <a:gd name="connsiteY965" fmla="*/ 1778861 h 2331266"/>
              <a:gd name="connsiteX966" fmla="*/ 259672 w 2329760"/>
              <a:gd name="connsiteY966" fmla="*/ 1797378 h 2331266"/>
              <a:gd name="connsiteX967" fmla="*/ 268913 w 2329760"/>
              <a:gd name="connsiteY967" fmla="*/ 1803549 h 2331266"/>
              <a:gd name="connsiteX968" fmla="*/ 262752 w 2329760"/>
              <a:gd name="connsiteY968" fmla="*/ 1800464 h 2331266"/>
              <a:gd name="connsiteX969" fmla="*/ 278154 w 2329760"/>
              <a:gd name="connsiteY969" fmla="*/ 1818980 h 2331266"/>
              <a:gd name="connsiteX970" fmla="*/ 265832 w 2329760"/>
              <a:gd name="connsiteY970" fmla="*/ 1812808 h 2331266"/>
              <a:gd name="connsiteX971" fmla="*/ 247349 w 2329760"/>
              <a:gd name="connsiteY971" fmla="*/ 1788119 h 2331266"/>
              <a:gd name="connsiteX972" fmla="*/ 241189 w 2329760"/>
              <a:gd name="connsiteY972" fmla="*/ 1778861 h 2331266"/>
              <a:gd name="connsiteX973" fmla="*/ 231946 w 2329760"/>
              <a:gd name="connsiteY973" fmla="*/ 1769603 h 2331266"/>
              <a:gd name="connsiteX974" fmla="*/ 219625 w 2329760"/>
              <a:gd name="connsiteY974" fmla="*/ 1751086 h 2331266"/>
              <a:gd name="connsiteX975" fmla="*/ 225786 w 2329760"/>
              <a:gd name="connsiteY975" fmla="*/ 1757258 h 2331266"/>
              <a:gd name="connsiteX976" fmla="*/ 225786 w 2329760"/>
              <a:gd name="connsiteY976" fmla="*/ 1748000 h 2331266"/>
              <a:gd name="connsiteX977" fmla="*/ 219625 w 2329760"/>
              <a:gd name="connsiteY977" fmla="*/ 1741829 h 2331266"/>
              <a:gd name="connsiteX978" fmla="*/ 219625 w 2329760"/>
              <a:gd name="connsiteY978" fmla="*/ 1744915 h 2331266"/>
              <a:gd name="connsiteX979" fmla="*/ 207302 w 2329760"/>
              <a:gd name="connsiteY979" fmla="*/ 1720225 h 2331266"/>
              <a:gd name="connsiteX980" fmla="*/ 204222 w 2329760"/>
              <a:gd name="connsiteY980" fmla="*/ 1717139 h 2331266"/>
              <a:gd name="connsiteX981" fmla="*/ 204222 w 2329760"/>
              <a:gd name="connsiteY981" fmla="*/ 1723311 h 2331266"/>
              <a:gd name="connsiteX982" fmla="*/ 200902 w 2329760"/>
              <a:gd name="connsiteY982" fmla="*/ 1713997 h 2331266"/>
              <a:gd name="connsiteX983" fmla="*/ 201142 w 2329760"/>
              <a:gd name="connsiteY983" fmla="*/ 1714054 h 2331266"/>
              <a:gd name="connsiteX984" fmla="*/ 207302 w 2329760"/>
              <a:gd name="connsiteY984" fmla="*/ 1714054 h 2331266"/>
              <a:gd name="connsiteX985" fmla="*/ 198061 w 2329760"/>
              <a:gd name="connsiteY985" fmla="*/ 1698623 h 2331266"/>
              <a:gd name="connsiteX986" fmla="*/ 201142 w 2329760"/>
              <a:gd name="connsiteY986" fmla="*/ 1695537 h 2331266"/>
              <a:gd name="connsiteX987" fmla="*/ 198061 w 2329760"/>
              <a:gd name="connsiteY987" fmla="*/ 1686279 h 2331266"/>
              <a:gd name="connsiteX988" fmla="*/ 185739 w 2329760"/>
              <a:gd name="connsiteY988" fmla="*/ 1677021 h 2331266"/>
              <a:gd name="connsiteX989" fmla="*/ 191901 w 2329760"/>
              <a:gd name="connsiteY989" fmla="*/ 1680107 h 2331266"/>
              <a:gd name="connsiteX990" fmla="*/ 185739 w 2329760"/>
              <a:gd name="connsiteY990" fmla="*/ 1667762 h 2331266"/>
              <a:gd name="connsiteX991" fmla="*/ 170337 w 2329760"/>
              <a:gd name="connsiteY991" fmla="*/ 1639988 h 2331266"/>
              <a:gd name="connsiteX992" fmla="*/ 167257 w 2329760"/>
              <a:gd name="connsiteY992" fmla="*/ 1649246 h 2331266"/>
              <a:gd name="connsiteX993" fmla="*/ 176498 w 2329760"/>
              <a:gd name="connsiteY993" fmla="*/ 1661591 h 2331266"/>
              <a:gd name="connsiteX994" fmla="*/ 173418 w 2329760"/>
              <a:gd name="connsiteY994" fmla="*/ 1664676 h 2331266"/>
              <a:gd name="connsiteX995" fmla="*/ 167257 w 2329760"/>
              <a:gd name="connsiteY995" fmla="*/ 1661591 h 2331266"/>
              <a:gd name="connsiteX996" fmla="*/ 158015 w 2329760"/>
              <a:gd name="connsiteY996" fmla="*/ 1636903 h 2331266"/>
              <a:gd name="connsiteX997" fmla="*/ 148774 w 2329760"/>
              <a:gd name="connsiteY997" fmla="*/ 1612213 h 2331266"/>
              <a:gd name="connsiteX998" fmla="*/ 127210 w 2329760"/>
              <a:gd name="connsiteY998" fmla="*/ 1556664 h 2331266"/>
              <a:gd name="connsiteX999" fmla="*/ 145693 w 2329760"/>
              <a:gd name="connsiteY999" fmla="*/ 1596783 h 2331266"/>
              <a:gd name="connsiteX1000" fmla="*/ 148836 w 2329760"/>
              <a:gd name="connsiteY1000" fmla="*/ 1606042 h 2331266"/>
              <a:gd name="connsiteX1001" fmla="*/ 148774 w 2329760"/>
              <a:gd name="connsiteY1001" fmla="*/ 1606042 h 2331266"/>
              <a:gd name="connsiteX1002" fmla="*/ 148966 w 2329760"/>
              <a:gd name="connsiteY1002" fmla="*/ 1606429 h 2331266"/>
              <a:gd name="connsiteX1003" fmla="*/ 152239 w 2329760"/>
              <a:gd name="connsiteY1003" fmla="*/ 1616072 h 2331266"/>
              <a:gd name="connsiteX1004" fmla="*/ 161095 w 2329760"/>
              <a:gd name="connsiteY1004" fmla="*/ 1630730 h 2331266"/>
              <a:gd name="connsiteX1005" fmla="*/ 161095 w 2329760"/>
              <a:gd name="connsiteY1005" fmla="*/ 1621472 h 2331266"/>
              <a:gd name="connsiteX1006" fmla="*/ 154934 w 2329760"/>
              <a:gd name="connsiteY1006" fmla="*/ 1618385 h 2331266"/>
              <a:gd name="connsiteX1007" fmla="*/ 154165 w 2329760"/>
              <a:gd name="connsiteY1007" fmla="*/ 1616843 h 2331266"/>
              <a:gd name="connsiteX1008" fmla="*/ 148966 w 2329760"/>
              <a:gd name="connsiteY1008" fmla="*/ 1606429 h 2331266"/>
              <a:gd name="connsiteX1009" fmla="*/ 148836 w 2329760"/>
              <a:gd name="connsiteY1009" fmla="*/ 1606042 h 2331266"/>
              <a:gd name="connsiteX1010" fmla="*/ 154934 w 2329760"/>
              <a:gd name="connsiteY1010" fmla="*/ 1606042 h 2331266"/>
              <a:gd name="connsiteX1011" fmla="*/ 136451 w 2329760"/>
              <a:gd name="connsiteY1011" fmla="*/ 1572095 h 2331266"/>
              <a:gd name="connsiteX1012" fmla="*/ 127210 w 2329760"/>
              <a:gd name="connsiteY1012" fmla="*/ 1553579 h 2331266"/>
              <a:gd name="connsiteX1013" fmla="*/ 121050 w 2329760"/>
              <a:gd name="connsiteY1013" fmla="*/ 1531976 h 2331266"/>
              <a:gd name="connsiteX1014" fmla="*/ 114887 w 2329760"/>
              <a:gd name="connsiteY1014" fmla="*/ 1531976 h 2331266"/>
              <a:gd name="connsiteX1015" fmla="*/ 111807 w 2329760"/>
              <a:gd name="connsiteY1015" fmla="*/ 1522718 h 2331266"/>
              <a:gd name="connsiteX1016" fmla="*/ 117969 w 2329760"/>
              <a:gd name="connsiteY1016" fmla="*/ 1522718 h 2331266"/>
              <a:gd name="connsiteX1017" fmla="*/ 105646 w 2329760"/>
              <a:gd name="connsiteY1017" fmla="*/ 1494942 h 2331266"/>
              <a:gd name="connsiteX1018" fmla="*/ 108727 w 2329760"/>
              <a:gd name="connsiteY1018" fmla="*/ 1485685 h 2331266"/>
              <a:gd name="connsiteX1019" fmla="*/ 99486 w 2329760"/>
              <a:gd name="connsiteY1019" fmla="*/ 1454824 h 2331266"/>
              <a:gd name="connsiteX1020" fmla="*/ 93324 w 2329760"/>
              <a:gd name="connsiteY1020" fmla="*/ 1451738 h 2331266"/>
              <a:gd name="connsiteX1021" fmla="*/ 93324 w 2329760"/>
              <a:gd name="connsiteY1021" fmla="*/ 1439393 h 2331266"/>
              <a:gd name="connsiteX1022" fmla="*/ 90244 w 2329760"/>
              <a:gd name="connsiteY1022" fmla="*/ 1442479 h 2331266"/>
              <a:gd name="connsiteX1023" fmla="*/ 81003 w 2329760"/>
              <a:gd name="connsiteY1023" fmla="*/ 1411620 h 2331266"/>
              <a:gd name="connsiteX1024" fmla="*/ 87163 w 2329760"/>
              <a:gd name="connsiteY1024" fmla="*/ 1414706 h 2331266"/>
              <a:gd name="connsiteX1025" fmla="*/ 77922 w 2329760"/>
              <a:gd name="connsiteY1025" fmla="*/ 1380759 h 2331266"/>
              <a:gd name="connsiteX1026" fmla="*/ 77922 w 2329760"/>
              <a:gd name="connsiteY1026" fmla="*/ 1386930 h 2331266"/>
              <a:gd name="connsiteX1027" fmla="*/ 74842 w 2329760"/>
              <a:gd name="connsiteY1027" fmla="*/ 1374587 h 2331266"/>
              <a:gd name="connsiteX1028" fmla="*/ 74842 w 2329760"/>
              <a:gd name="connsiteY1028" fmla="*/ 1356069 h 2331266"/>
              <a:gd name="connsiteX1029" fmla="*/ 71762 w 2329760"/>
              <a:gd name="connsiteY1029" fmla="*/ 1331381 h 2331266"/>
              <a:gd name="connsiteX1030" fmla="*/ 68680 w 2329760"/>
              <a:gd name="connsiteY1030" fmla="*/ 1306694 h 2331266"/>
              <a:gd name="connsiteX1031" fmla="*/ 62519 w 2329760"/>
              <a:gd name="connsiteY1031" fmla="*/ 1282004 h 2331266"/>
              <a:gd name="connsiteX1032" fmla="*/ 62519 w 2329760"/>
              <a:gd name="connsiteY1032" fmla="*/ 1241886 h 2331266"/>
              <a:gd name="connsiteX1033" fmla="*/ 59439 w 2329760"/>
              <a:gd name="connsiteY1033" fmla="*/ 1177078 h 2331266"/>
              <a:gd name="connsiteX1034" fmla="*/ 62519 w 2329760"/>
              <a:gd name="connsiteY1034" fmla="*/ 1201767 h 2331266"/>
              <a:gd name="connsiteX1035" fmla="*/ 62519 w 2329760"/>
              <a:gd name="connsiteY1035" fmla="*/ 1232627 h 2331266"/>
              <a:gd name="connsiteX1036" fmla="*/ 65600 w 2329760"/>
              <a:gd name="connsiteY1036" fmla="*/ 1238800 h 2331266"/>
              <a:gd name="connsiteX1037" fmla="*/ 62519 w 2329760"/>
              <a:gd name="connsiteY1037" fmla="*/ 1198680 h 2331266"/>
              <a:gd name="connsiteX1038" fmla="*/ 68680 w 2329760"/>
              <a:gd name="connsiteY1038" fmla="*/ 1204853 h 2331266"/>
              <a:gd name="connsiteX1039" fmla="*/ 62519 w 2329760"/>
              <a:gd name="connsiteY1039" fmla="*/ 1183251 h 2331266"/>
              <a:gd name="connsiteX1040" fmla="*/ 65600 w 2329760"/>
              <a:gd name="connsiteY1040" fmla="*/ 1192508 h 2331266"/>
              <a:gd name="connsiteX1041" fmla="*/ 65600 w 2329760"/>
              <a:gd name="connsiteY1041" fmla="*/ 1143131 h 2331266"/>
              <a:gd name="connsiteX1042" fmla="*/ 62519 w 2329760"/>
              <a:gd name="connsiteY1042" fmla="*/ 1146604 h 2331266"/>
              <a:gd name="connsiteX1043" fmla="*/ 61455 w 2329760"/>
              <a:gd name="connsiteY1043" fmla="*/ 1148603 h 2331266"/>
              <a:gd name="connsiteX1044" fmla="*/ 61575 w 2329760"/>
              <a:gd name="connsiteY1044" fmla="*/ 1154220 h 2331266"/>
              <a:gd name="connsiteX1045" fmla="*/ 64654 w 2329760"/>
              <a:gd name="connsiteY1045" fmla="*/ 1151141 h 2331266"/>
              <a:gd name="connsiteX1046" fmla="*/ 61575 w 2329760"/>
              <a:gd name="connsiteY1046" fmla="*/ 1163453 h 2331266"/>
              <a:gd name="connsiteX1047" fmla="*/ 59531 w 2329760"/>
              <a:gd name="connsiteY1047" fmla="*/ 1152217 h 2331266"/>
              <a:gd name="connsiteX1048" fmla="*/ 59439 w 2329760"/>
              <a:gd name="connsiteY1048" fmla="*/ 1152390 h 2331266"/>
              <a:gd name="connsiteX1049" fmla="*/ 59471 w 2329760"/>
              <a:gd name="connsiteY1049" fmla="*/ 1151885 h 2331266"/>
              <a:gd name="connsiteX1050" fmla="*/ 55417 w 2329760"/>
              <a:gd name="connsiteY1050" fmla="*/ 1129597 h 2331266"/>
              <a:gd name="connsiteX1051" fmla="*/ 52338 w 2329760"/>
              <a:gd name="connsiteY1051" fmla="*/ 1141908 h 2331266"/>
              <a:gd name="connsiteX1052" fmla="*/ 55417 w 2329760"/>
              <a:gd name="connsiteY1052" fmla="*/ 1123440 h 2331266"/>
              <a:gd name="connsiteX1053" fmla="*/ 55417 w 2329760"/>
              <a:gd name="connsiteY1053" fmla="*/ 1092661 h 2331266"/>
              <a:gd name="connsiteX1054" fmla="*/ 55417 w 2329760"/>
              <a:gd name="connsiteY1054" fmla="*/ 1086505 h 2331266"/>
              <a:gd name="connsiteX1055" fmla="*/ 52338 w 2329760"/>
              <a:gd name="connsiteY1055" fmla="*/ 1086505 h 2331266"/>
              <a:gd name="connsiteX1056" fmla="*/ 55417 w 2329760"/>
              <a:gd name="connsiteY1056" fmla="*/ 1080349 h 2331266"/>
              <a:gd name="connsiteX1057" fmla="*/ 55417 w 2329760"/>
              <a:gd name="connsiteY1057" fmla="*/ 1077271 h 2331266"/>
              <a:gd name="connsiteX1058" fmla="*/ 64654 w 2329760"/>
              <a:gd name="connsiteY1058" fmla="*/ 1031102 h 2331266"/>
              <a:gd name="connsiteX1059" fmla="*/ 58496 w 2329760"/>
              <a:gd name="connsiteY1059" fmla="*/ 1046493 h 2331266"/>
              <a:gd name="connsiteX1060" fmla="*/ 55417 w 2329760"/>
              <a:gd name="connsiteY1060" fmla="*/ 997245 h 2331266"/>
              <a:gd name="connsiteX1061" fmla="*/ 52338 w 2329760"/>
              <a:gd name="connsiteY1061" fmla="*/ 1000324 h 2331266"/>
              <a:gd name="connsiteX1062" fmla="*/ 55417 w 2329760"/>
              <a:gd name="connsiteY1062" fmla="*/ 975701 h 2331266"/>
              <a:gd name="connsiteX1063" fmla="*/ 49260 w 2329760"/>
              <a:gd name="connsiteY1063" fmla="*/ 991090 h 2331266"/>
              <a:gd name="connsiteX1064" fmla="*/ 51954 w 2329760"/>
              <a:gd name="connsiteY1064" fmla="*/ 974931 h 2331266"/>
              <a:gd name="connsiteX1065" fmla="*/ 52060 w 2329760"/>
              <a:gd name="connsiteY1065" fmla="*/ 971748 h 2331266"/>
              <a:gd name="connsiteX1066" fmla="*/ 52338 w 2329760"/>
              <a:gd name="connsiteY1066" fmla="*/ 972622 h 2331266"/>
              <a:gd name="connsiteX1067" fmla="*/ 52074 w 2329760"/>
              <a:gd name="connsiteY1067" fmla="*/ 971305 h 2331266"/>
              <a:gd name="connsiteX1068" fmla="*/ 52338 w 2329760"/>
              <a:gd name="connsiteY1068" fmla="*/ 963388 h 2331266"/>
              <a:gd name="connsiteX1069" fmla="*/ 51184 w 2329760"/>
              <a:gd name="connsiteY1069" fmla="*/ 966851 h 2331266"/>
              <a:gd name="connsiteX1070" fmla="*/ 52074 w 2329760"/>
              <a:gd name="connsiteY1070" fmla="*/ 971305 h 2331266"/>
              <a:gd name="connsiteX1071" fmla="*/ 52060 w 2329760"/>
              <a:gd name="connsiteY1071" fmla="*/ 971748 h 2331266"/>
              <a:gd name="connsiteX1072" fmla="*/ 49644 w 2329760"/>
              <a:gd name="connsiteY1072" fmla="*/ 964158 h 2331266"/>
              <a:gd name="connsiteX1073" fmla="*/ 49260 w 2329760"/>
              <a:gd name="connsiteY1073" fmla="*/ 951076 h 2331266"/>
              <a:gd name="connsiteX1074" fmla="*/ 55417 w 2329760"/>
              <a:gd name="connsiteY1074" fmla="*/ 951076 h 2331266"/>
              <a:gd name="connsiteX1075" fmla="*/ 55417 w 2329760"/>
              <a:gd name="connsiteY1075" fmla="*/ 938765 h 2331266"/>
              <a:gd name="connsiteX1076" fmla="*/ 67733 w 2329760"/>
              <a:gd name="connsiteY1076" fmla="*/ 911064 h 2331266"/>
              <a:gd name="connsiteX1077" fmla="*/ 58496 w 2329760"/>
              <a:gd name="connsiteY1077" fmla="*/ 947999 h 2331266"/>
              <a:gd name="connsiteX1078" fmla="*/ 58496 w 2329760"/>
              <a:gd name="connsiteY1078" fmla="*/ 988013 h 2331266"/>
              <a:gd name="connsiteX1079" fmla="*/ 61575 w 2329760"/>
              <a:gd name="connsiteY1079" fmla="*/ 947999 h 2331266"/>
              <a:gd name="connsiteX1080" fmla="*/ 64654 w 2329760"/>
              <a:gd name="connsiteY1080" fmla="*/ 938765 h 2331266"/>
              <a:gd name="connsiteX1081" fmla="*/ 70811 w 2329760"/>
              <a:gd name="connsiteY1081" fmla="*/ 883363 h 2331266"/>
              <a:gd name="connsiteX1082" fmla="*/ 73889 w 2329760"/>
              <a:gd name="connsiteY1082" fmla="*/ 880284 h 2331266"/>
              <a:gd name="connsiteX1083" fmla="*/ 76968 w 2329760"/>
              <a:gd name="connsiteY1083" fmla="*/ 849506 h 2331266"/>
              <a:gd name="connsiteX1084" fmla="*/ 73889 w 2329760"/>
              <a:gd name="connsiteY1084" fmla="*/ 855661 h 2331266"/>
              <a:gd name="connsiteX1085" fmla="*/ 76968 w 2329760"/>
              <a:gd name="connsiteY1085" fmla="*/ 840272 h 2331266"/>
              <a:gd name="connsiteX1086" fmla="*/ 73889 w 2329760"/>
              <a:gd name="connsiteY1086" fmla="*/ 840272 h 2331266"/>
              <a:gd name="connsiteX1087" fmla="*/ 80047 w 2329760"/>
              <a:gd name="connsiteY1087" fmla="*/ 818726 h 2331266"/>
              <a:gd name="connsiteX1088" fmla="*/ 76968 w 2329760"/>
              <a:gd name="connsiteY1088" fmla="*/ 791025 h 2331266"/>
              <a:gd name="connsiteX1089" fmla="*/ 76968 w 2329760"/>
              <a:gd name="connsiteY1089" fmla="*/ 806414 h 2331266"/>
              <a:gd name="connsiteX1090" fmla="*/ 80047 w 2329760"/>
              <a:gd name="connsiteY1090" fmla="*/ 794103 h 2331266"/>
              <a:gd name="connsiteX1091" fmla="*/ 80047 w 2329760"/>
              <a:gd name="connsiteY1091" fmla="*/ 806414 h 2331266"/>
              <a:gd name="connsiteX1092" fmla="*/ 73889 w 2329760"/>
              <a:gd name="connsiteY1092" fmla="*/ 818726 h 2331266"/>
              <a:gd name="connsiteX1093" fmla="*/ 73889 w 2329760"/>
              <a:gd name="connsiteY1093" fmla="*/ 806414 h 2331266"/>
              <a:gd name="connsiteX1094" fmla="*/ 73889 w 2329760"/>
              <a:gd name="connsiteY1094" fmla="*/ 803337 h 2331266"/>
              <a:gd name="connsiteX1095" fmla="*/ 70811 w 2329760"/>
              <a:gd name="connsiteY1095" fmla="*/ 824883 h 2331266"/>
              <a:gd name="connsiteX1096" fmla="*/ 67733 w 2329760"/>
              <a:gd name="connsiteY1096" fmla="*/ 843349 h 2331266"/>
              <a:gd name="connsiteX1097" fmla="*/ 58496 w 2329760"/>
              <a:gd name="connsiteY1097" fmla="*/ 871051 h 2331266"/>
              <a:gd name="connsiteX1098" fmla="*/ 64654 w 2329760"/>
              <a:gd name="connsiteY1098" fmla="*/ 861817 h 2331266"/>
              <a:gd name="connsiteX1099" fmla="*/ 55417 w 2329760"/>
              <a:gd name="connsiteY1099" fmla="*/ 898752 h 2331266"/>
              <a:gd name="connsiteX1100" fmla="*/ 40024 w 2329760"/>
              <a:gd name="connsiteY1100" fmla="*/ 932610 h 2331266"/>
              <a:gd name="connsiteX1101" fmla="*/ 36945 w 2329760"/>
              <a:gd name="connsiteY1101" fmla="*/ 951076 h 2331266"/>
              <a:gd name="connsiteX1102" fmla="*/ 33866 w 2329760"/>
              <a:gd name="connsiteY1102" fmla="*/ 966467 h 2331266"/>
              <a:gd name="connsiteX1103" fmla="*/ 30787 w 2329760"/>
              <a:gd name="connsiteY1103" fmla="*/ 991090 h 2331266"/>
              <a:gd name="connsiteX1104" fmla="*/ 27709 w 2329760"/>
              <a:gd name="connsiteY1104" fmla="*/ 978778 h 2331266"/>
              <a:gd name="connsiteX1105" fmla="*/ 30787 w 2329760"/>
              <a:gd name="connsiteY1105" fmla="*/ 1015713 h 2331266"/>
              <a:gd name="connsiteX1106" fmla="*/ 24630 w 2329760"/>
              <a:gd name="connsiteY1106" fmla="*/ 1015713 h 2331266"/>
              <a:gd name="connsiteX1107" fmla="*/ 24630 w 2329760"/>
              <a:gd name="connsiteY1107" fmla="*/ 988013 h 2331266"/>
              <a:gd name="connsiteX1108" fmla="*/ 18472 w 2329760"/>
              <a:gd name="connsiteY1108" fmla="*/ 997245 h 2331266"/>
              <a:gd name="connsiteX1109" fmla="*/ 24630 w 2329760"/>
              <a:gd name="connsiteY1109" fmla="*/ 1003402 h 2331266"/>
              <a:gd name="connsiteX1110" fmla="*/ 24630 w 2329760"/>
              <a:gd name="connsiteY1110" fmla="*/ 1015713 h 2331266"/>
              <a:gd name="connsiteX1111" fmla="*/ 24630 w 2329760"/>
              <a:gd name="connsiteY1111" fmla="*/ 1024947 h 2331266"/>
              <a:gd name="connsiteX1112" fmla="*/ 15393 w 2329760"/>
              <a:gd name="connsiteY1112" fmla="*/ 1037259 h 2331266"/>
              <a:gd name="connsiteX1113" fmla="*/ 12314 w 2329760"/>
              <a:gd name="connsiteY1113" fmla="*/ 1015713 h 2331266"/>
              <a:gd name="connsiteX1114" fmla="*/ 6158 w 2329760"/>
              <a:gd name="connsiteY1114" fmla="*/ 1018791 h 2331266"/>
              <a:gd name="connsiteX1115" fmla="*/ 9235 w 2329760"/>
              <a:gd name="connsiteY1115" fmla="*/ 1003402 h 2331266"/>
              <a:gd name="connsiteX1116" fmla="*/ 0 w 2329760"/>
              <a:gd name="connsiteY1116" fmla="*/ 991090 h 2331266"/>
              <a:gd name="connsiteX1117" fmla="*/ 3079 w 2329760"/>
              <a:gd name="connsiteY1117" fmla="*/ 994168 h 2331266"/>
              <a:gd name="connsiteX1118" fmla="*/ 12314 w 2329760"/>
              <a:gd name="connsiteY1118" fmla="*/ 920298 h 2331266"/>
              <a:gd name="connsiteX1119" fmla="*/ 21551 w 2329760"/>
              <a:gd name="connsiteY1119" fmla="*/ 889518 h 2331266"/>
              <a:gd name="connsiteX1120" fmla="*/ 30787 w 2329760"/>
              <a:gd name="connsiteY1120" fmla="*/ 861817 h 2331266"/>
              <a:gd name="connsiteX1121" fmla="*/ 30787 w 2329760"/>
              <a:gd name="connsiteY1121" fmla="*/ 837194 h 2331266"/>
              <a:gd name="connsiteX1122" fmla="*/ 36945 w 2329760"/>
              <a:gd name="connsiteY1122" fmla="*/ 831038 h 2331266"/>
              <a:gd name="connsiteX1123" fmla="*/ 33866 w 2329760"/>
              <a:gd name="connsiteY1123" fmla="*/ 840272 h 2331266"/>
              <a:gd name="connsiteX1124" fmla="*/ 52338 w 2329760"/>
              <a:gd name="connsiteY1124" fmla="*/ 787948 h 2331266"/>
              <a:gd name="connsiteX1125" fmla="*/ 46181 w 2329760"/>
              <a:gd name="connsiteY1125" fmla="*/ 794103 h 2331266"/>
              <a:gd name="connsiteX1126" fmla="*/ 49260 w 2329760"/>
              <a:gd name="connsiteY1126" fmla="*/ 781791 h 2331266"/>
              <a:gd name="connsiteX1127" fmla="*/ 52338 w 2329760"/>
              <a:gd name="connsiteY1127" fmla="*/ 784869 h 2331266"/>
              <a:gd name="connsiteX1128" fmla="*/ 61575 w 2329760"/>
              <a:gd name="connsiteY1128" fmla="*/ 754090 h 2331266"/>
              <a:gd name="connsiteX1129" fmla="*/ 64654 w 2329760"/>
              <a:gd name="connsiteY1129" fmla="*/ 754090 h 2331266"/>
              <a:gd name="connsiteX1130" fmla="*/ 58496 w 2329760"/>
              <a:gd name="connsiteY1130" fmla="*/ 772557 h 2331266"/>
              <a:gd name="connsiteX1131" fmla="*/ 70811 w 2329760"/>
              <a:gd name="connsiteY1131" fmla="*/ 747934 h 2331266"/>
              <a:gd name="connsiteX1132" fmla="*/ 73889 w 2329760"/>
              <a:gd name="connsiteY1132" fmla="*/ 751013 h 2331266"/>
              <a:gd name="connsiteX1133" fmla="*/ 83126 w 2329760"/>
              <a:gd name="connsiteY1133" fmla="*/ 723311 h 2331266"/>
              <a:gd name="connsiteX1134" fmla="*/ 86205 w 2329760"/>
              <a:gd name="connsiteY1134" fmla="*/ 710999 h 2331266"/>
              <a:gd name="connsiteX1135" fmla="*/ 83936 w 2329760"/>
              <a:gd name="connsiteY1135" fmla="*/ 713753 h 2331266"/>
              <a:gd name="connsiteX1136" fmla="*/ 86205 w 2329760"/>
              <a:gd name="connsiteY1136" fmla="*/ 706382 h 2331266"/>
              <a:gd name="connsiteX1137" fmla="*/ 101598 w 2329760"/>
              <a:gd name="connsiteY1137" fmla="*/ 677142 h 2331266"/>
              <a:gd name="connsiteX1138" fmla="*/ 86205 w 2329760"/>
              <a:gd name="connsiteY1138" fmla="*/ 735622 h 2331266"/>
              <a:gd name="connsiteX1139" fmla="*/ 76968 w 2329760"/>
              <a:gd name="connsiteY1139" fmla="*/ 766402 h 2331266"/>
              <a:gd name="connsiteX1140" fmla="*/ 76968 w 2329760"/>
              <a:gd name="connsiteY1140" fmla="*/ 751013 h 2331266"/>
              <a:gd name="connsiteX1141" fmla="*/ 64654 w 2329760"/>
              <a:gd name="connsiteY1141" fmla="*/ 787948 h 2331266"/>
              <a:gd name="connsiteX1142" fmla="*/ 73889 w 2329760"/>
              <a:gd name="connsiteY1142" fmla="*/ 772557 h 2331266"/>
              <a:gd name="connsiteX1143" fmla="*/ 83126 w 2329760"/>
              <a:gd name="connsiteY1143" fmla="*/ 757168 h 2331266"/>
              <a:gd name="connsiteX1144" fmla="*/ 86205 w 2329760"/>
              <a:gd name="connsiteY1144" fmla="*/ 741779 h 2331266"/>
              <a:gd name="connsiteX1145" fmla="*/ 89284 w 2329760"/>
              <a:gd name="connsiteY1145" fmla="*/ 741779 h 2331266"/>
              <a:gd name="connsiteX1146" fmla="*/ 92363 w 2329760"/>
              <a:gd name="connsiteY1146" fmla="*/ 720233 h 2331266"/>
              <a:gd name="connsiteX1147" fmla="*/ 98519 w 2329760"/>
              <a:gd name="connsiteY1147" fmla="*/ 723311 h 2331266"/>
              <a:gd name="connsiteX1148" fmla="*/ 98519 w 2329760"/>
              <a:gd name="connsiteY1148" fmla="*/ 710999 h 2331266"/>
              <a:gd name="connsiteX1149" fmla="*/ 116991 w 2329760"/>
              <a:gd name="connsiteY1149" fmla="*/ 661753 h 2331266"/>
              <a:gd name="connsiteX1150" fmla="*/ 116991 w 2329760"/>
              <a:gd name="connsiteY1150" fmla="*/ 658675 h 2331266"/>
              <a:gd name="connsiteX1151" fmla="*/ 107756 w 2329760"/>
              <a:gd name="connsiteY1151" fmla="*/ 683298 h 2331266"/>
              <a:gd name="connsiteX1152" fmla="*/ 107756 w 2329760"/>
              <a:gd name="connsiteY1152" fmla="*/ 667909 h 2331266"/>
              <a:gd name="connsiteX1153" fmla="*/ 110835 w 2329760"/>
              <a:gd name="connsiteY1153" fmla="*/ 646363 h 2331266"/>
              <a:gd name="connsiteX1154" fmla="*/ 113912 w 2329760"/>
              <a:gd name="connsiteY1154" fmla="*/ 649441 h 2331266"/>
              <a:gd name="connsiteX1155" fmla="*/ 116991 w 2329760"/>
              <a:gd name="connsiteY1155" fmla="*/ 640207 h 2331266"/>
              <a:gd name="connsiteX1156" fmla="*/ 104677 w 2329760"/>
              <a:gd name="connsiteY1156" fmla="*/ 646363 h 2331266"/>
              <a:gd name="connsiteX1157" fmla="*/ 110835 w 2329760"/>
              <a:gd name="connsiteY1157" fmla="*/ 634052 h 2331266"/>
              <a:gd name="connsiteX1158" fmla="*/ 129307 w 2329760"/>
              <a:gd name="connsiteY1158" fmla="*/ 557103 h 2331266"/>
              <a:gd name="connsiteX1159" fmla="*/ 135465 w 2329760"/>
              <a:gd name="connsiteY1159" fmla="*/ 529402 h 2331266"/>
              <a:gd name="connsiteX1160" fmla="*/ 141622 w 2329760"/>
              <a:gd name="connsiteY1160" fmla="*/ 501702 h 2331266"/>
              <a:gd name="connsiteX1161" fmla="*/ 150858 w 2329760"/>
              <a:gd name="connsiteY1161" fmla="*/ 480156 h 2331266"/>
              <a:gd name="connsiteX1162" fmla="*/ 157016 w 2329760"/>
              <a:gd name="connsiteY1162" fmla="*/ 470922 h 2331266"/>
              <a:gd name="connsiteX1163" fmla="*/ 153937 w 2329760"/>
              <a:gd name="connsiteY1163" fmla="*/ 467844 h 2331266"/>
              <a:gd name="connsiteX1164" fmla="*/ 160095 w 2329760"/>
              <a:gd name="connsiteY1164" fmla="*/ 464765 h 2331266"/>
              <a:gd name="connsiteX1165" fmla="*/ 160095 w 2329760"/>
              <a:gd name="connsiteY1165" fmla="*/ 452454 h 2331266"/>
              <a:gd name="connsiteX1166" fmla="*/ 181646 w 2329760"/>
              <a:gd name="connsiteY1166" fmla="*/ 415519 h 2331266"/>
              <a:gd name="connsiteX1167" fmla="*/ 200119 w 2329760"/>
              <a:gd name="connsiteY1167" fmla="*/ 381662 h 2331266"/>
              <a:gd name="connsiteX1168" fmla="*/ 209354 w 2329760"/>
              <a:gd name="connsiteY1168" fmla="*/ 375506 h 2331266"/>
              <a:gd name="connsiteX1169" fmla="*/ 252456 w 2329760"/>
              <a:gd name="connsiteY1169" fmla="*/ 317026 h 2331266"/>
              <a:gd name="connsiteX1170" fmla="*/ 274008 w 2329760"/>
              <a:gd name="connsiteY1170" fmla="*/ 292403 h 2331266"/>
              <a:gd name="connsiteX1171" fmla="*/ 298638 w 2329760"/>
              <a:gd name="connsiteY1171" fmla="*/ 264702 h 2331266"/>
              <a:gd name="connsiteX1172" fmla="*/ 323268 w 2329760"/>
              <a:gd name="connsiteY1172" fmla="*/ 240077 h 2331266"/>
              <a:gd name="connsiteX1173" fmla="*/ 326347 w 2329760"/>
              <a:gd name="connsiteY1173" fmla="*/ 240077 h 2331266"/>
              <a:gd name="connsiteX1174" fmla="*/ 357133 w 2329760"/>
              <a:gd name="connsiteY1174" fmla="*/ 212377 h 2331266"/>
              <a:gd name="connsiteX1175" fmla="*/ 391000 w 2329760"/>
              <a:gd name="connsiteY1175" fmla="*/ 184676 h 2331266"/>
              <a:gd name="connsiteX1176" fmla="*/ 394079 w 2329760"/>
              <a:gd name="connsiteY1176" fmla="*/ 184676 h 2331266"/>
              <a:gd name="connsiteX1177" fmla="*/ 418708 w 2329760"/>
              <a:gd name="connsiteY1177" fmla="*/ 160053 h 2331266"/>
              <a:gd name="connsiteX1178" fmla="*/ 437182 w 2329760"/>
              <a:gd name="connsiteY1178" fmla="*/ 147741 h 2331266"/>
              <a:gd name="connsiteX1179" fmla="*/ 443338 w 2329760"/>
              <a:gd name="connsiteY1179" fmla="*/ 147741 h 2331266"/>
              <a:gd name="connsiteX1180" fmla="*/ 452575 w 2329760"/>
              <a:gd name="connsiteY1180" fmla="*/ 138507 h 2331266"/>
              <a:gd name="connsiteX1181" fmla="*/ 529543 w 2329760"/>
              <a:gd name="connsiteY1181" fmla="*/ 92338 h 2331266"/>
              <a:gd name="connsiteX1182" fmla="*/ 569566 w 2329760"/>
              <a:gd name="connsiteY1182" fmla="*/ 76949 h 2331266"/>
              <a:gd name="connsiteX1183" fmla="*/ 569566 w 2329760"/>
              <a:gd name="connsiteY1183" fmla="*/ 83104 h 2331266"/>
              <a:gd name="connsiteX1184" fmla="*/ 588039 w 2329760"/>
              <a:gd name="connsiteY1184" fmla="*/ 73870 h 2331266"/>
              <a:gd name="connsiteX1185" fmla="*/ 606512 w 2329760"/>
              <a:gd name="connsiteY1185" fmla="*/ 61558 h 2331266"/>
              <a:gd name="connsiteX1186" fmla="*/ 643457 w 2329760"/>
              <a:gd name="connsiteY1186" fmla="*/ 43091 h 2331266"/>
              <a:gd name="connsiteX1187" fmla="*/ 584961 w 2329760"/>
              <a:gd name="connsiteY1187" fmla="*/ 76949 h 2331266"/>
              <a:gd name="connsiteX1188" fmla="*/ 532622 w 2329760"/>
              <a:gd name="connsiteY1188" fmla="*/ 113884 h 2331266"/>
              <a:gd name="connsiteX1189" fmla="*/ 391000 w 2329760"/>
              <a:gd name="connsiteY1189" fmla="*/ 243156 h 2331266"/>
              <a:gd name="connsiteX1190" fmla="*/ 280165 w 2329760"/>
              <a:gd name="connsiteY1190" fmla="*/ 372429 h 2331266"/>
              <a:gd name="connsiteX1191" fmla="*/ 295559 w 2329760"/>
              <a:gd name="connsiteY1191" fmla="*/ 366272 h 2331266"/>
              <a:gd name="connsiteX1192" fmla="*/ 267851 w 2329760"/>
              <a:gd name="connsiteY1192" fmla="*/ 403207 h 2331266"/>
              <a:gd name="connsiteX1193" fmla="*/ 243221 w 2329760"/>
              <a:gd name="connsiteY1193" fmla="*/ 440142 h 2331266"/>
              <a:gd name="connsiteX1194" fmla="*/ 249377 w 2329760"/>
              <a:gd name="connsiteY1194" fmla="*/ 433987 h 2331266"/>
              <a:gd name="connsiteX1195" fmla="*/ 267851 w 2329760"/>
              <a:gd name="connsiteY1195" fmla="*/ 406286 h 2331266"/>
              <a:gd name="connsiteX1196" fmla="*/ 295559 w 2329760"/>
              <a:gd name="connsiteY1196" fmla="*/ 372429 h 2331266"/>
              <a:gd name="connsiteX1197" fmla="*/ 329426 w 2329760"/>
              <a:gd name="connsiteY1197" fmla="*/ 341649 h 2331266"/>
              <a:gd name="connsiteX1198" fmla="*/ 329426 w 2329760"/>
              <a:gd name="connsiteY1198" fmla="*/ 335494 h 2331266"/>
              <a:gd name="connsiteX1199" fmla="*/ 350977 w 2329760"/>
              <a:gd name="connsiteY1199" fmla="*/ 310869 h 2331266"/>
              <a:gd name="connsiteX1200" fmla="*/ 381764 w 2329760"/>
              <a:gd name="connsiteY1200" fmla="*/ 283169 h 2331266"/>
              <a:gd name="connsiteX1201" fmla="*/ 378685 w 2329760"/>
              <a:gd name="connsiteY1201" fmla="*/ 289325 h 2331266"/>
              <a:gd name="connsiteX1202" fmla="*/ 394079 w 2329760"/>
              <a:gd name="connsiteY1202" fmla="*/ 273935 h 2331266"/>
              <a:gd name="connsiteX1203" fmla="*/ 400236 w 2329760"/>
              <a:gd name="connsiteY1203" fmla="*/ 273935 h 2331266"/>
              <a:gd name="connsiteX1204" fmla="*/ 424866 w 2329760"/>
              <a:gd name="connsiteY1204" fmla="*/ 249311 h 2331266"/>
              <a:gd name="connsiteX1205" fmla="*/ 452575 w 2329760"/>
              <a:gd name="connsiteY1205" fmla="*/ 224688 h 2331266"/>
              <a:gd name="connsiteX1206" fmla="*/ 458733 w 2329760"/>
              <a:gd name="connsiteY1206" fmla="*/ 227766 h 2331266"/>
              <a:gd name="connsiteX1207" fmla="*/ 474126 w 2329760"/>
              <a:gd name="connsiteY1207" fmla="*/ 218533 h 2331266"/>
              <a:gd name="connsiteX1208" fmla="*/ 474126 w 2329760"/>
              <a:gd name="connsiteY1208" fmla="*/ 212377 h 2331266"/>
              <a:gd name="connsiteX1209" fmla="*/ 483362 w 2329760"/>
              <a:gd name="connsiteY1209" fmla="*/ 206221 h 2331266"/>
              <a:gd name="connsiteX1210" fmla="*/ 489520 w 2329760"/>
              <a:gd name="connsiteY1210" fmla="*/ 206221 h 2331266"/>
              <a:gd name="connsiteX1211" fmla="*/ 511071 w 2329760"/>
              <a:gd name="connsiteY1211" fmla="*/ 181597 h 2331266"/>
              <a:gd name="connsiteX1212" fmla="*/ 538780 w 2329760"/>
              <a:gd name="connsiteY1212" fmla="*/ 169285 h 2331266"/>
              <a:gd name="connsiteX1213" fmla="*/ 520307 w 2329760"/>
              <a:gd name="connsiteY1213" fmla="*/ 184676 h 2331266"/>
              <a:gd name="connsiteX1214" fmla="*/ 535701 w 2329760"/>
              <a:gd name="connsiteY1214" fmla="*/ 178519 h 2331266"/>
              <a:gd name="connsiteX1215" fmla="*/ 514150 w 2329760"/>
              <a:gd name="connsiteY1215" fmla="*/ 200065 h 2331266"/>
              <a:gd name="connsiteX1216" fmla="*/ 532622 w 2329760"/>
              <a:gd name="connsiteY1216" fmla="*/ 190831 h 2331266"/>
              <a:gd name="connsiteX1217" fmla="*/ 544936 w 2329760"/>
              <a:gd name="connsiteY1217" fmla="*/ 175442 h 2331266"/>
              <a:gd name="connsiteX1218" fmla="*/ 538780 w 2329760"/>
              <a:gd name="connsiteY1218" fmla="*/ 175442 h 2331266"/>
              <a:gd name="connsiteX1219" fmla="*/ 563410 w 2329760"/>
              <a:gd name="connsiteY1219" fmla="*/ 169285 h 2331266"/>
              <a:gd name="connsiteX1220" fmla="*/ 554173 w 2329760"/>
              <a:gd name="connsiteY1220" fmla="*/ 175442 h 2331266"/>
              <a:gd name="connsiteX1221" fmla="*/ 560331 w 2329760"/>
              <a:gd name="connsiteY1221" fmla="*/ 175442 h 2331266"/>
              <a:gd name="connsiteX1222" fmla="*/ 578803 w 2329760"/>
              <a:gd name="connsiteY1222" fmla="*/ 160053 h 2331266"/>
              <a:gd name="connsiteX1223" fmla="*/ 588039 w 2329760"/>
              <a:gd name="connsiteY1223" fmla="*/ 160053 h 2331266"/>
              <a:gd name="connsiteX1224" fmla="*/ 572645 w 2329760"/>
              <a:gd name="connsiteY1224" fmla="*/ 172364 h 2331266"/>
              <a:gd name="connsiteX1225" fmla="*/ 609590 w 2329760"/>
              <a:gd name="connsiteY1225" fmla="*/ 147741 h 2331266"/>
              <a:gd name="connsiteX1226" fmla="*/ 609590 w 2329760"/>
              <a:gd name="connsiteY1226" fmla="*/ 153896 h 2331266"/>
              <a:gd name="connsiteX1227" fmla="*/ 624985 w 2329760"/>
              <a:gd name="connsiteY1227" fmla="*/ 144662 h 2331266"/>
              <a:gd name="connsiteX1228" fmla="*/ 631141 w 2329760"/>
              <a:gd name="connsiteY1228" fmla="*/ 132350 h 2331266"/>
              <a:gd name="connsiteX1229" fmla="*/ 644226 w 2329760"/>
              <a:gd name="connsiteY1229" fmla="*/ 127349 h 2331266"/>
              <a:gd name="connsiteX1230" fmla="*/ 652466 w 2329760"/>
              <a:gd name="connsiteY1230" fmla="*/ 120234 h 2331266"/>
              <a:gd name="connsiteX1231" fmla="*/ 653078 w 2329760"/>
              <a:gd name="connsiteY1231" fmla="*/ 120039 h 2331266"/>
              <a:gd name="connsiteX1232" fmla="*/ 665008 w 2329760"/>
              <a:gd name="connsiteY1232" fmla="*/ 116961 h 2331266"/>
              <a:gd name="connsiteX1233" fmla="*/ 668087 w 2329760"/>
              <a:gd name="connsiteY1233" fmla="*/ 113884 h 2331266"/>
              <a:gd name="connsiteX1234" fmla="*/ 671164 w 2329760"/>
              <a:gd name="connsiteY1234" fmla="*/ 113884 h 2331266"/>
              <a:gd name="connsiteX1235" fmla="*/ 686559 w 2329760"/>
              <a:gd name="connsiteY1235" fmla="*/ 110805 h 2331266"/>
              <a:gd name="connsiteX1236" fmla="*/ 689638 w 2329760"/>
              <a:gd name="connsiteY1236" fmla="*/ 101572 h 2331266"/>
              <a:gd name="connsiteX1237" fmla="*/ 720425 w 2329760"/>
              <a:gd name="connsiteY1237" fmla="*/ 86181 h 2331266"/>
              <a:gd name="connsiteX1238" fmla="*/ 701952 w 2329760"/>
              <a:gd name="connsiteY1238" fmla="*/ 98493 h 2331266"/>
              <a:gd name="connsiteX1239" fmla="*/ 708110 w 2329760"/>
              <a:gd name="connsiteY1239" fmla="*/ 98493 h 2331266"/>
              <a:gd name="connsiteX1240" fmla="*/ 698873 w 2329760"/>
              <a:gd name="connsiteY1240" fmla="*/ 101572 h 2331266"/>
              <a:gd name="connsiteX1241" fmla="*/ 692716 w 2329760"/>
              <a:gd name="connsiteY1241" fmla="*/ 107727 h 2331266"/>
              <a:gd name="connsiteX1242" fmla="*/ 726583 w 2329760"/>
              <a:gd name="connsiteY1242" fmla="*/ 92338 h 2331266"/>
              <a:gd name="connsiteX1243" fmla="*/ 766606 w 2329760"/>
              <a:gd name="connsiteY1243" fmla="*/ 73870 h 2331266"/>
              <a:gd name="connsiteX1244" fmla="*/ 809708 w 2329760"/>
              <a:gd name="connsiteY1244" fmla="*/ 58481 h 2331266"/>
              <a:gd name="connsiteX1245" fmla="*/ 828181 w 2329760"/>
              <a:gd name="connsiteY1245" fmla="*/ 52326 h 2331266"/>
              <a:gd name="connsiteX1246" fmla="*/ 846653 w 2329760"/>
              <a:gd name="connsiteY1246" fmla="*/ 43091 h 2331266"/>
              <a:gd name="connsiteX1247" fmla="*/ 892834 w 2329760"/>
              <a:gd name="connsiteY1247" fmla="*/ 30780 h 2331266"/>
              <a:gd name="connsiteX1248" fmla="*/ 902071 w 2329760"/>
              <a:gd name="connsiteY1248" fmla="*/ 30780 h 2331266"/>
              <a:gd name="connsiteX1249" fmla="*/ 917464 w 2329760"/>
              <a:gd name="connsiteY1249" fmla="*/ 24623 h 2331266"/>
              <a:gd name="connsiteX1250" fmla="*/ 914385 w 2329760"/>
              <a:gd name="connsiteY1250" fmla="*/ 27701 h 2331266"/>
              <a:gd name="connsiteX1251" fmla="*/ 932858 w 2329760"/>
              <a:gd name="connsiteY1251" fmla="*/ 21546 h 2331266"/>
              <a:gd name="connsiteX1252" fmla="*/ 929779 w 2329760"/>
              <a:gd name="connsiteY1252" fmla="*/ 24623 h 2331266"/>
              <a:gd name="connsiteX1253" fmla="*/ 957488 w 2329760"/>
              <a:gd name="connsiteY1253" fmla="*/ 15389 h 2331266"/>
              <a:gd name="connsiteX1254" fmla="*/ 979039 w 2329760"/>
              <a:gd name="connsiteY1254" fmla="*/ 21546 h 2331266"/>
              <a:gd name="connsiteX1255" fmla="*/ 991353 w 2329760"/>
              <a:gd name="connsiteY1255" fmla="*/ 15389 h 2331266"/>
              <a:gd name="connsiteX1256" fmla="*/ 1015983 w 2329760"/>
              <a:gd name="connsiteY1256" fmla="*/ 12312 h 2331266"/>
              <a:gd name="connsiteX1257" fmla="*/ 1037535 w 2329760"/>
              <a:gd name="connsiteY1257" fmla="*/ 15389 h 2331266"/>
              <a:gd name="connsiteX1258" fmla="*/ 1062165 w 2329760"/>
              <a:gd name="connsiteY1258" fmla="*/ 12312 h 2331266"/>
              <a:gd name="connsiteX1259" fmla="*/ 1099109 w 2329760"/>
              <a:gd name="connsiteY1259" fmla="*/ 3078 h 2331266"/>
              <a:gd name="connsiteX1260" fmla="*/ 1129897 w 2329760"/>
              <a:gd name="connsiteY1260" fmla="*/ 3078 h 2331266"/>
              <a:gd name="connsiteX1261" fmla="*/ 1117583 w 2329760"/>
              <a:gd name="connsiteY1261" fmla="*/ 6155 h 2331266"/>
              <a:gd name="connsiteX1262" fmla="*/ 1111425 w 2329760"/>
              <a:gd name="connsiteY1262" fmla="*/ 9234 h 2331266"/>
              <a:gd name="connsiteX1263" fmla="*/ 1108346 w 2329760"/>
              <a:gd name="connsiteY1263" fmla="*/ 6155 h 2331266"/>
              <a:gd name="connsiteX1264" fmla="*/ 1086795 w 2329760"/>
              <a:gd name="connsiteY1264" fmla="*/ 9234 h 2331266"/>
              <a:gd name="connsiteX1265" fmla="*/ 1083716 w 2329760"/>
              <a:gd name="connsiteY1265" fmla="*/ 12312 h 2331266"/>
              <a:gd name="connsiteX1266" fmla="*/ 1102188 w 2329760"/>
              <a:gd name="connsiteY1266" fmla="*/ 12312 h 2331266"/>
              <a:gd name="connsiteX1267" fmla="*/ 1117583 w 2329760"/>
              <a:gd name="connsiteY1267" fmla="*/ 9234 h 2331266"/>
              <a:gd name="connsiteX1268" fmla="*/ 1126161 w 2329760"/>
              <a:gd name="connsiteY1268" fmla="*/ 8957 h 2331266"/>
              <a:gd name="connsiteX1269" fmla="*/ 1123739 w 2329760"/>
              <a:gd name="connsiteY1269" fmla="*/ 9234 h 2331266"/>
              <a:gd name="connsiteX1270" fmla="*/ 1126818 w 2329760"/>
              <a:gd name="connsiteY1270" fmla="*/ 12312 h 2331266"/>
              <a:gd name="connsiteX1271" fmla="*/ 1139134 w 2329760"/>
              <a:gd name="connsiteY1271" fmla="*/ 9234 h 2331266"/>
              <a:gd name="connsiteX1272" fmla="*/ 1157606 w 2329760"/>
              <a:gd name="connsiteY1272" fmla="*/ 9234 h 2331266"/>
              <a:gd name="connsiteX1273" fmla="*/ 1129897 w 2329760"/>
              <a:gd name="connsiteY1273" fmla="*/ 15389 h 2331266"/>
              <a:gd name="connsiteX1274" fmla="*/ 1138028 w 2329760"/>
              <a:gd name="connsiteY1274" fmla="*/ 18099 h 2331266"/>
              <a:gd name="connsiteX1275" fmla="*/ 1139884 w 2329760"/>
              <a:gd name="connsiteY1275" fmla="*/ 18006 h 2331266"/>
              <a:gd name="connsiteX1276" fmla="*/ 1144137 w 2329760"/>
              <a:gd name="connsiteY1276" fmla="*/ 15389 h 2331266"/>
              <a:gd name="connsiteX1277" fmla="*/ 1160684 w 2329760"/>
              <a:gd name="connsiteY1277" fmla="*/ 12312 h 2331266"/>
              <a:gd name="connsiteX1278" fmla="*/ 1191472 w 2329760"/>
              <a:gd name="connsiteY1278" fmla="*/ 15389 h 2331266"/>
              <a:gd name="connsiteX1279" fmla="*/ 1206865 w 2329760"/>
              <a:gd name="connsiteY1279" fmla="*/ 12312 h 2331266"/>
              <a:gd name="connsiteX1280" fmla="*/ 1225337 w 2329760"/>
              <a:gd name="connsiteY1280" fmla="*/ 12312 h 2331266"/>
              <a:gd name="connsiteX1281" fmla="*/ 1256125 w 2329760"/>
              <a:gd name="connsiteY1281" fmla="*/ 9234 h 2331266"/>
              <a:gd name="connsiteX1282" fmla="*/ 1240732 w 2329760"/>
              <a:gd name="connsiteY1282" fmla="*/ 9234 h 2331266"/>
              <a:gd name="connsiteX1283" fmla="*/ 1253046 w 2329760"/>
              <a:gd name="connsiteY1283" fmla="*/ 6155 h 2331266"/>
              <a:gd name="connsiteX1284" fmla="*/ 1243811 w 2329760"/>
              <a:gd name="connsiteY1284" fmla="*/ 3078 h 2331266"/>
              <a:gd name="connsiteX1285" fmla="*/ 1234574 w 2329760"/>
              <a:gd name="connsiteY1285" fmla="*/ 6155 h 2331266"/>
              <a:gd name="connsiteX1286" fmla="*/ 1228416 w 2329760"/>
              <a:gd name="connsiteY1286" fmla="*/ 3078 h 2331266"/>
              <a:gd name="connsiteX1287" fmla="*/ 1240732 w 2329760"/>
              <a:gd name="connsiteY1287" fmla="*/ 3078 h 2331266"/>
              <a:gd name="connsiteX1288" fmla="*/ 1225337 w 2329760"/>
              <a:gd name="connsiteY1288" fmla="*/ 0 h 233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</a:cxnLst>
            <a:rect l="l" t="t" r="r" b="b"/>
            <a:pathLst>
              <a:path w="2329760" h="2331266">
                <a:moveTo>
                  <a:pt x="1177658" y="2247942"/>
                </a:moveTo>
                <a:cubicBezTo>
                  <a:pt x="1179197" y="2247942"/>
                  <a:pt x="1176887" y="2248715"/>
                  <a:pt x="1174578" y="2249100"/>
                </a:cubicBezTo>
                <a:lnTo>
                  <a:pt x="1172698" y="2248394"/>
                </a:lnTo>
                <a:close/>
                <a:moveTo>
                  <a:pt x="712503" y="2142811"/>
                </a:moveTo>
                <a:lnTo>
                  <a:pt x="713080" y="2143016"/>
                </a:lnTo>
                <a:lnTo>
                  <a:pt x="712503" y="2143016"/>
                </a:lnTo>
                <a:close/>
                <a:moveTo>
                  <a:pt x="694021" y="2133758"/>
                </a:moveTo>
                <a:cubicBezTo>
                  <a:pt x="700182" y="2130673"/>
                  <a:pt x="703262" y="2136844"/>
                  <a:pt x="706342" y="2139930"/>
                </a:cubicBezTo>
                <a:cubicBezTo>
                  <a:pt x="712503" y="2139930"/>
                  <a:pt x="700182" y="2133758"/>
                  <a:pt x="712503" y="2136844"/>
                </a:cubicBezTo>
                <a:lnTo>
                  <a:pt x="712503" y="2142811"/>
                </a:lnTo>
                <a:lnTo>
                  <a:pt x="704417" y="2139930"/>
                </a:lnTo>
                <a:cubicBezTo>
                  <a:pt x="699412" y="2137617"/>
                  <a:pt x="695560" y="2135302"/>
                  <a:pt x="694021" y="2133758"/>
                </a:cubicBezTo>
                <a:close/>
                <a:moveTo>
                  <a:pt x="1950861" y="1991800"/>
                </a:moveTo>
                <a:cubicBezTo>
                  <a:pt x="1952400" y="1993342"/>
                  <a:pt x="1950090" y="1996429"/>
                  <a:pt x="1947395" y="1998742"/>
                </a:cubicBezTo>
                <a:lnTo>
                  <a:pt x="1941619" y="2001057"/>
                </a:lnTo>
                <a:close/>
                <a:moveTo>
                  <a:pt x="1975505" y="1960939"/>
                </a:moveTo>
                <a:cubicBezTo>
                  <a:pt x="1975505" y="1960939"/>
                  <a:pt x="1969343" y="1967110"/>
                  <a:pt x="1966262" y="1973283"/>
                </a:cubicBezTo>
                <a:cubicBezTo>
                  <a:pt x="1953941" y="1985627"/>
                  <a:pt x="1957022" y="1988714"/>
                  <a:pt x="1947779" y="1991800"/>
                </a:cubicBezTo>
                <a:cubicBezTo>
                  <a:pt x="1941619" y="1997971"/>
                  <a:pt x="1941619" y="1997971"/>
                  <a:pt x="1941619" y="2001057"/>
                </a:cubicBezTo>
                <a:lnTo>
                  <a:pt x="1936613" y="2006072"/>
                </a:lnTo>
                <a:cubicBezTo>
                  <a:pt x="1928526" y="2010316"/>
                  <a:pt x="1918516" y="2014945"/>
                  <a:pt x="1910814" y="2022661"/>
                </a:cubicBezTo>
                <a:cubicBezTo>
                  <a:pt x="1913894" y="2010316"/>
                  <a:pt x="1938538" y="2001057"/>
                  <a:pt x="1953941" y="1979455"/>
                </a:cubicBezTo>
                <a:cubicBezTo>
                  <a:pt x="1966262" y="1976369"/>
                  <a:pt x="1963182" y="1967110"/>
                  <a:pt x="1975505" y="1960939"/>
                </a:cubicBezTo>
                <a:close/>
                <a:moveTo>
                  <a:pt x="2003229" y="1917734"/>
                </a:moveTo>
                <a:cubicBezTo>
                  <a:pt x="2003229" y="1917734"/>
                  <a:pt x="1997067" y="1920820"/>
                  <a:pt x="1993987" y="1923906"/>
                </a:cubicBezTo>
                <a:cubicBezTo>
                  <a:pt x="1990906" y="1923906"/>
                  <a:pt x="1987826" y="1930078"/>
                  <a:pt x="1984746" y="1933164"/>
                </a:cubicBezTo>
                <a:cubicBezTo>
                  <a:pt x="1984746" y="1930078"/>
                  <a:pt x="1990906" y="1926992"/>
                  <a:pt x="1990906" y="1923906"/>
                </a:cubicBezTo>
                <a:cubicBezTo>
                  <a:pt x="1993987" y="1923906"/>
                  <a:pt x="1997067" y="1920820"/>
                  <a:pt x="2003229" y="1917734"/>
                </a:cubicBezTo>
                <a:close/>
                <a:moveTo>
                  <a:pt x="2163414" y="1683193"/>
                </a:moveTo>
                <a:cubicBezTo>
                  <a:pt x="2163414" y="1686279"/>
                  <a:pt x="2160333" y="1692452"/>
                  <a:pt x="2160333" y="1692452"/>
                </a:cubicBezTo>
                <a:lnTo>
                  <a:pt x="2157253" y="1692452"/>
                </a:lnTo>
                <a:cubicBezTo>
                  <a:pt x="2160333" y="1692452"/>
                  <a:pt x="2160333" y="1689366"/>
                  <a:pt x="2163414" y="1683193"/>
                </a:cubicBezTo>
                <a:close/>
                <a:moveTo>
                  <a:pt x="179578" y="1667762"/>
                </a:moveTo>
                <a:cubicBezTo>
                  <a:pt x="179578" y="1670848"/>
                  <a:pt x="185739" y="1686279"/>
                  <a:pt x="188820" y="1683193"/>
                </a:cubicBezTo>
                <a:cubicBezTo>
                  <a:pt x="188820" y="1689366"/>
                  <a:pt x="188820" y="1689366"/>
                  <a:pt x="188820" y="1692452"/>
                </a:cubicBezTo>
                <a:cubicBezTo>
                  <a:pt x="191901" y="1701709"/>
                  <a:pt x="207302" y="1714054"/>
                  <a:pt x="201142" y="1714054"/>
                </a:cubicBezTo>
                <a:lnTo>
                  <a:pt x="200722" y="1713492"/>
                </a:lnTo>
                <a:lnTo>
                  <a:pt x="200372" y="1712510"/>
                </a:lnTo>
                <a:cubicBezTo>
                  <a:pt x="198831" y="1708653"/>
                  <a:pt x="196521" y="1704796"/>
                  <a:pt x="191901" y="1701709"/>
                </a:cubicBezTo>
                <a:lnTo>
                  <a:pt x="200722" y="1713492"/>
                </a:lnTo>
                <a:lnTo>
                  <a:pt x="200902" y="1713997"/>
                </a:lnTo>
                <a:lnTo>
                  <a:pt x="196136" y="1712896"/>
                </a:lnTo>
                <a:cubicBezTo>
                  <a:pt x="193440" y="1709424"/>
                  <a:pt x="190360" y="1704795"/>
                  <a:pt x="188820" y="1704795"/>
                </a:cubicBezTo>
                <a:cubicBezTo>
                  <a:pt x="191901" y="1698623"/>
                  <a:pt x="182659" y="1692452"/>
                  <a:pt x="176498" y="1683193"/>
                </a:cubicBezTo>
                <a:cubicBezTo>
                  <a:pt x="182659" y="1683193"/>
                  <a:pt x="185739" y="1692452"/>
                  <a:pt x="185739" y="1692452"/>
                </a:cubicBezTo>
                <a:cubicBezTo>
                  <a:pt x="182659" y="1686279"/>
                  <a:pt x="176498" y="1673935"/>
                  <a:pt x="179578" y="1667762"/>
                </a:cubicBezTo>
                <a:close/>
                <a:moveTo>
                  <a:pt x="2139694" y="1641222"/>
                </a:moveTo>
                <a:lnTo>
                  <a:pt x="2139155" y="1643074"/>
                </a:lnTo>
                <a:cubicBezTo>
                  <a:pt x="2139541" y="1643845"/>
                  <a:pt x="2140310" y="1643074"/>
                  <a:pt x="2138770" y="1643074"/>
                </a:cubicBezTo>
                <a:close/>
                <a:moveTo>
                  <a:pt x="261693" y="1622063"/>
                </a:moveTo>
                <a:lnTo>
                  <a:pt x="260773" y="1622293"/>
                </a:lnTo>
                <a:lnTo>
                  <a:pt x="262752" y="1627644"/>
                </a:lnTo>
                <a:lnTo>
                  <a:pt x="264080" y="1626694"/>
                </a:lnTo>
                <a:close/>
                <a:moveTo>
                  <a:pt x="173807" y="1420432"/>
                </a:moveTo>
                <a:lnTo>
                  <a:pt x="175997" y="1435229"/>
                </a:lnTo>
                <a:lnTo>
                  <a:pt x="177619" y="1432708"/>
                </a:lnTo>
                <a:close/>
                <a:moveTo>
                  <a:pt x="117969" y="1356069"/>
                </a:moveTo>
                <a:cubicBezTo>
                  <a:pt x="121050" y="1371500"/>
                  <a:pt x="124130" y="1383845"/>
                  <a:pt x="124130" y="1393103"/>
                </a:cubicBezTo>
                <a:cubicBezTo>
                  <a:pt x="117969" y="1390016"/>
                  <a:pt x="121050" y="1374587"/>
                  <a:pt x="114887" y="1368414"/>
                </a:cubicBezTo>
                <a:cubicBezTo>
                  <a:pt x="114887" y="1374587"/>
                  <a:pt x="117969" y="1383845"/>
                  <a:pt x="117969" y="1393103"/>
                </a:cubicBezTo>
                <a:cubicBezTo>
                  <a:pt x="121050" y="1399275"/>
                  <a:pt x="124130" y="1408533"/>
                  <a:pt x="124130" y="1417791"/>
                </a:cubicBezTo>
                <a:cubicBezTo>
                  <a:pt x="127210" y="1427050"/>
                  <a:pt x="130290" y="1433222"/>
                  <a:pt x="130290" y="1442479"/>
                </a:cubicBezTo>
                <a:cubicBezTo>
                  <a:pt x="133371" y="1451738"/>
                  <a:pt x="136451" y="1457910"/>
                  <a:pt x="136451" y="1464083"/>
                </a:cubicBezTo>
                <a:cubicBezTo>
                  <a:pt x="133371" y="1467169"/>
                  <a:pt x="133371" y="1454824"/>
                  <a:pt x="130290" y="1457910"/>
                </a:cubicBezTo>
                <a:cubicBezTo>
                  <a:pt x="130290" y="1460996"/>
                  <a:pt x="136451" y="1476426"/>
                  <a:pt x="136451" y="1479513"/>
                </a:cubicBezTo>
                <a:cubicBezTo>
                  <a:pt x="139533" y="1482599"/>
                  <a:pt x="142613" y="1488771"/>
                  <a:pt x="148774" y="1494942"/>
                </a:cubicBezTo>
                <a:cubicBezTo>
                  <a:pt x="145693" y="1488771"/>
                  <a:pt x="148774" y="1485685"/>
                  <a:pt x="145693" y="1479513"/>
                </a:cubicBezTo>
                <a:cubicBezTo>
                  <a:pt x="148774" y="1479513"/>
                  <a:pt x="148774" y="1485685"/>
                  <a:pt x="151854" y="1488771"/>
                </a:cubicBezTo>
                <a:cubicBezTo>
                  <a:pt x="151854" y="1494942"/>
                  <a:pt x="154934" y="1501115"/>
                  <a:pt x="158015" y="1504201"/>
                </a:cubicBezTo>
                <a:cubicBezTo>
                  <a:pt x="154934" y="1516546"/>
                  <a:pt x="170337" y="1535062"/>
                  <a:pt x="179578" y="1553579"/>
                </a:cubicBezTo>
                <a:cubicBezTo>
                  <a:pt x="179578" y="1553579"/>
                  <a:pt x="179578" y="1550493"/>
                  <a:pt x="182659" y="1550493"/>
                </a:cubicBezTo>
                <a:cubicBezTo>
                  <a:pt x="188820" y="1562836"/>
                  <a:pt x="198061" y="1572095"/>
                  <a:pt x="204222" y="1581352"/>
                </a:cubicBezTo>
                <a:cubicBezTo>
                  <a:pt x="207302" y="1584440"/>
                  <a:pt x="201142" y="1578266"/>
                  <a:pt x="198061" y="1575181"/>
                </a:cubicBezTo>
                <a:cubicBezTo>
                  <a:pt x="198061" y="1581352"/>
                  <a:pt x="207302" y="1587525"/>
                  <a:pt x="210383" y="1593697"/>
                </a:cubicBezTo>
                <a:cubicBezTo>
                  <a:pt x="207302" y="1593697"/>
                  <a:pt x="204222" y="1587525"/>
                  <a:pt x="204222" y="1593697"/>
                </a:cubicBezTo>
                <a:lnTo>
                  <a:pt x="216525" y="1603558"/>
                </a:lnTo>
                <a:lnTo>
                  <a:pt x="212433" y="1591283"/>
                </a:lnTo>
                <a:cubicBezTo>
                  <a:pt x="215512" y="1591283"/>
                  <a:pt x="215512" y="1594362"/>
                  <a:pt x="218591" y="1597440"/>
                </a:cubicBezTo>
                <a:lnTo>
                  <a:pt x="218287" y="1596528"/>
                </a:lnTo>
                <a:lnTo>
                  <a:pt x="213952" y="1588206"/>
                </a:lnTo>
                <a:lnTo>
                  <a:pt x="212433" y="1588206"/>
                </a:lnTo>
                <a:lnTo>
                  <a:pt x="204838" y="1573020"/>
                </a:lnTo>
                <a:lnTo>
                  <a:pt x="204222" y="1572095"/>
                </a:lnTo>
                <a:lnTo>
                  <a:pt x="204324" y="1571993"/>
                </a:lnTo>
                <a:lnTo>
                  <a:pt x="204222" y="1571789"/>
                </a:lnTo>
                <a:lnTo>
                  <a:pt x="204222" y="1572095"/>
                </a:lnTo>
                <a:cubicBezTo>
                  <a:pt x="201142" y="1572095"/>
                  <a:pt x="201142" y="1569009"/>
                  <a:pt x="201142" y="1565922"/>
                </a:cubicBezTo>
                <a:cubicBezTo>
                  <a:pt x="201142" y="1562836"/>
                  <a:pt x="198061" y="1559750"/>
                  <a:pt x="198061" y="1559750"/>
                </a:cubicBezTo>
                <a:lnTo>
                  <a:pt x="198155" y="1559657"/>
                </a:lnTo>
                <a:lnTo>
                  <a:pt x="193961" y="1551271"/>
                </a:lnTo>
                <a:cubicBezTo>
                  <a:pt x="197040" y="1554348"/>
                  <a:pt x="197040" y="1548193"/>
                  <a:pt x="197040" y="1545116"/>
                </a:cubicBezTo>
                <a:cubicBezTo>
                  <a:pt x="190882" y="1529725"/>
                  <a:pt x="178568" y="1523570"/>
                  <a:pt x="184724" y="1514336"/>
                </a:cubicBezTo>
                <a:cubicBezTo>
                  <a:pt x="190882" y="1520491"/>
                  <a:pt x="203198" y="1557427"/>
                  <a:pt x="206275" y="1548193"/>
                </a:cubicBezTo>
                <a:cubicBezTo>
                  <a:pt x="206275" y="1551271"/>
                  <a:pt x="212433" y="1566660"/>
                  <a:pt x="218591" y="1566660"/>
                </a:cubicBezTo>
                <a:cubicBezTo>
                  <a:pt x="218591" y="1563582"/>
                  <a:pt x="212433" y="1557427"/>
                  <a:pt x="215512" y="1557427"/>
                </a:cubicBezTo>
                <a:cubicBezTo>
                  <a:pt x="212433" y="1548193"/>
                  <a:pt x="209354" y="1548193"/>
                  <a:pt x="203198" y="1538959"/>
                </a:cubicBezTo>
                <a:lnTo>
                  <a:pt x="207925" y="1539550"/>
                </a:lnTo>
                <a:lnTo>
                  <a:pt x="207302" y="1538148"/>
                </a:lnTo>
                <a:cubicBezTo>
                  <a:pt x="205763" y="1535062"/>
                  <a:pt x="205763" y="1534291"/>
                  <a:pt x="206533" y="1534290"/>
                </a:cubicBezTo>
                <a:lnTo>
                  <a:pt x="208151" y="1534615"/>
                </a:lnTo>
                <a:lnTo>
                  <a:pt x="206275" y="1526647"/>
                </a:lnTo>
                <a:lnTo>
                  <a:pt x="208236" y="1528607"/>
                </a:lnTo>
                <a:lnTo>
                  <a:pt x="204222" y="1516546"/>
                </a:lnTo>
                <a:cubicBezTo>
                  <a:pt x="204222" y="1519632"/>
                  <a:pt x="204992" y="1520403"/>
                  <a:pt x="206147" y="1521174"/>
                </a:cubicBezTo>
                <a:lnTo>
                  <a:pt x="209354" y="1524678"/>
                </a:lnTo>
                <a:lnTo>
                  <a:pt x="209354" y="1524311"/>
                </a:lnTo>
                <a:lnTo>
                  <a:pt x="201644" y="1510107"/>
                </a:lnTo>
                <a:lnTo>
                  <a:pt x="199937" y="1504603"/>
                </a:lnTo>
                <a:lnTo>
                  <a:pt x="190882" y="1498947"/>
                </a:lnTo>
                <a:cubicBezTo>
                  <a:pt x="187803" y="1492790"/>
                  <a:pt x="193961" y="1495868"/>
                  <a:pt x="190882" y="1492790"/>
                </a:cubicBezTo>
                <a:cubicBezTo>
                  <a:pt x="189342" y="1487405"/>
                  <a:pt x="187803" y="1483749"/>
                  <a:pt x="186263" y="1481056"/>
                </a:cubicBezTo>
                <a:lnTo>
                  <a:pt x="181740" y="1475213"/>
                </a:lnTo>
                <a:lnTo>
                  <a:pt x="182659" y="1479513"/>
                </a:lnTo>
                <a:cubicBezTo>
                  <a:pt x="182659" y="1476426"/>
                  <a:pt x="179578" y="1479513"/>
                  <a:pt x="179578" y="1473340"/>
                </a:cubicBezTo>
                <a:cubicBezTo>
                  <a:pt x="179578" y="1482599"/>
                  <a:pt x="179578" y="1488771"/>
                  <a:pt x="173418" y="1491857"/>
                </a:cubicBezTo>
                <a:cubicBezTo>
                  <a:pt x="170337" y="1482599"/>
                  <a:pt x="176498" y="1485685"/>
                  <a:pt x="170337" y="1479513"/>
                </a:cubicBezTo>
                <a:cubicBezTo>
                  <a:pt x="173418" y="1488771"/>
                  <a:pt x="167257" y="1488771"/>
                  <a:pt x="173418" y="1501115"/>
                </a:cubicBezTo>
                <a:cubicBezTo>
                  <a:pt x="170337" y="1498030"/>
                  <a:pt x="161095" y="1482599"/>
                  <a:pt x="161095" y="1470254"/>
                </a:cubicBezTo>
                <a:cubicBezTo>
                  <a:pt x="158015" y="1467169"/>
                  <a:pt x="154934" y="1473340"/>
                  <a:pt x="154934" y="1464083"/>
                </a:cubicBezTo>
                <a:cubicBezTo>
                  <a:pt x="151854" y="1473340"/>
                  <a:pt x="161095" y="1482599"/>
                  <a:pt x="164177" y="1491857"/>
                </a:cubicBezTo>
                <a:lnTo>
                  <a:pt x="164177" y="1494942"/>
                </a:lnTo>
                <a:cubicBezTo>
                  <a:pt x="161095" y="1494942"/>
                  <a:pt x="161095" y="1485685"/>
                  <a:pt x="158015" y="1488771"/>
                </a:cubicBezTo>
                <a:cubicBezTo>
                  <a:pt x="158015" y="1491857"/>
                  <a:pt x="164177" y="1501115"/>
                  <a:pt x="164177" y="1501115"/>
                </a:cubicBezTo>
                <a:cubicBezTo>
                  <a:pt x="167257" y="1507287"/>
                  <a:pt x="164177" y="1507287"/>
                  <a:pt x="167257" y="1513459"/>
                </a:cubicBezTo>
                <a:cubicBezTo>
                  <a:pt x="164177" y="1513459"/>
                  <a:pt x="161095" y="1507287"/>
                  <a:pt x="161095" y="1507287"/>
                </a:cubicBezTo>
                <a:cubicBezTo>
                  <a:pt x="158015" y="1504201"/>
                  <a:pt x="161095" y="1501115"/>
                  <a:pt x="161095" y="1501115"/>
                </a:cubicBezTo>
                <a:cubicBezTo>
                  <a:pt x="158015" y="1498030"/>
                  <a:pt x="154934" y="1491857"/>
                  <a:pt x="151854" y="1485685"/>
                </a:cubicBezTo>
                <a:cubicBezTo>
                  <a:pt x="148774" y="1479513"/>
                  <a:pt x="148774" y="1473340"/>
                  <a:pt x="145693" y="1464083"/>
                </a:cubicBezTo>
                <a:cubicBezTo>
                  <a:pt x="139533" y="1451738"/>
                  <a:pt x="136451" y="1436308"/>
                  <a:pt x="130290" y="1430136"/>
                </a:cubicBezTo>
                <a:cubicBezTo>
                  <a:pt x="133371" y="1433222"/>
                  <a:pt x="133371" y="1436308"/>
                  <a:pt x="136451" y="1436308"/>
                </a:cubicBezTo>
                <a:cubicBezTo>
                  <a:pt x="133371" y="1427050"/>
                  <a:pt x="133371" y="1430136"/>
                  <a:pt x="130290" y="1427050"/>
                </a:cubicBezTo>
                <a:cubicBezTo>
                  <a:pt x="130290" y="1417791"/>
                  <a:pt x="127210" y="1402361"/>
                  <a:pt x="121050" y="1393103"/>
                </a:cubicBezTo>
                <a:cubicBezTo>
                  <a:pt x="130290" y="1402361"/>
                  <a:pt x="121050" y="1371500"/>
                  <a:pt x="124130" y="1368414"/>
                </a:cubicBezTo>
                <a:cubicBezTo>
                  <a:pt x="124130" y="1359157"/>
                  <a:pt x="121050" y="1356069"/>
                  <a:pt x="117969" y="1356069"/>
                </a:cubicBezTo>
                <a:close/>
                <a:moveTo>
                  <a:pt x="113528" y="1343896"/>
                </a:moveTo>
                <a:lnTo>
                  <a:pt x="110904" y="1344238"/>
                </a:lnTo>
                <a:lnTo>
                  <a:pt x="111807" y="1352984"/>
                </a:lnTo>
                <a:cubicBezTo>
                  <a:pt x="113348" y="1356071"/>
                  <a:pt x="114887" y="1355298"/>
                  <a:pt x="116043" y="1352984"/>
                </a:cubicBezTo>
                <a:lnTo>
                  <a:pt x="116840" y="1349154"/>
                </a:lnTo>
                <a:close/>
                <a:moveTo>
                  <a:pt x="117366" y="1342820"/>
                </a:moveTo>
                <a:lnTo>
                  <a:pt x="117377" y="1343127"/>
                </a:lnTo>
                <a:lnTo>
                  <a:pt x="117818" y="1344449"/>
                </a:lnTo>
                <a:lnTo>
                  <a:pt x="117969" y="1343726"/>
                </a:lnTo>
                <a:close/>
                <a:moveTo>
                  <a:pt x="126221" y="1292714"/>
                </a:moveTo>
                <a:lnTo>
                  <a:pt x="127147" y="1302911"/>
                </a:lnTo>
                <a:lnTo>
                  <a:pt x="127384" y="1301575"/>
                </a:lnTo>
                <a:cubicBezTo>
                  <a:pt x="127768" y="1299652"/>
                  <a:pt x="127768" y="1297342"/>
                  <a:pt x="126228" y="1292725"/>
                </a:cubicBezTo>
                <a:close/>
                <a:moveTo>
                  <a:pt x="117662" y="1262552"/>
                </a:moveTo>
                <a:lnTo>
                  <a:pt x="116733" y="1269067"/>
                </a:lnTo>
                <a:lnTo>
                  <a:pt x="120070" y="1280414"/>
                </a:lnTo>
                <a:cubicBezTo>
                  <a:pt x="118532" y="1277336"/>
                  <a:pt x="117763" y="1278106"/>
                  <a:pt x="117377" y="1280414"/>
                </a:cubicBezTo>
                <a:lnTo>
                  <a:pt x="117146" y="1285963"/>
                </a:lnTo>
                <a:lnTo>
                  <a:pt x="117969" y="1287405"/>
                </a:lnTo>
                <a:cubicBezTo>
                  <a:pt x="118739" y="1290492"/>
                  <a:pt x="119509" y="1294349"/>
                  <a:pt x="121050" y="1297435"/>
                </a:cubicBezTo>
                <a:cubicBezTo>
                  <a:pt x="122589" y="1295892"/>
                  <a:pt x="121819" y="1292034"/>
                  <a:pt x="121050" y="1288177"/>
                </a:cubicBezTo>
                <a:lnTo>
                  <a:pt x="121050" y="1280271"/>
                </a:lnTo>
                <a:lnTo>
                  <a:pt x="120070" y="1277336"/>
                </a:lnTo>
                <a:lnTo>
                  <a:pt x="120070" y="1271180"/>
                </a:lnTo>
                <a:cubicBezTo>
                  <a:pt x="120070" y="1269642"/>
                  <a:pt x="119301" y="1268872"/>
                  <a:pt x="118532" y="1267332"/>
                </a:cubicBezTo>
                <a:close/>
                <a:moveTo>
                  <a:pt x="116991" y="1258868"/>
                </a:moveTo>
                <a:lnTo>
                  <a:pt x="116946" y="1259378"/>
                </a:lnTo>
                <a:lnTo>
                  <a:pt x="117115" y="1259548"/>
                </a:lnTo>
                <a:close/>
                <a:moveTo>
                  <a:pt x="107756" y="1258868"/>
                </a:moveTo>
                <a:lnTo>
                  <a:pt x="105646" y="1260978"/>
                </a:lnTo>
                <a:lnTo>
                  <a:pt x="105646" y="1266147"/>
                </a:lnTo>
                <a:lnTo>
                  <a:pt x="105969" y="1267543"/>
                </a:lnTo>
                <a:lnTo>
                  <a:pt x="107187" y="1271203"/>
                </a:lnTo>
                <a:cubicBezTo>
                  <a:pt x="107957" y="1271974"/>
                  <a:pt x="108727" y="1271203"/>
                  <a:pt x="108727" y="1266574"/>
                </a:cubicBezTo>
                <a:cubicBezTo>
                  <a:pt x="110268" y="1271203"/>
                  <a:pt x="110268" y="1274289"/>
                  <a:pt x="109882" y="1277762"/>
                </a:cubicBezTo>
                <a:lnTo>
                  <a:pt x="109462" y="1282675"/>
                </a:lnTo>
                <a:lnTo>
                  <a:pt x="113912" y="1301959"/>
                </a:lnTo>
                <a:cubicBezTo>
                  <a:pt x="113912" y="1298882"/>
                  <a:pt x="113912" y="1298882"/>
                  <a:pt x="113912" y="1298882"/>
                </a:cubicBezTo>
                <a:lnTo>
                  <a:pt x="116105" y="1306917"/>
                </a:lnTo>
                <a:lnTo>
                  <a:pt x="116043" y="1306308"/>
                </a:lnTo>
                <a:cubicBezTo>
                  <a:pt x="114887" y="1298978"/>
                  <a:pt x="113348" y="1291263"/>
                  <a:pt x="111807" y="1285090"/>
                </a:cubicBezTo>
                <a:lnTo>
                  <a:pt x="113198" y="1267323"/>
                </a:lnTo>
                <a:lnTo>
                  <a:pt x="109680" y="1263485"/>
                </a:lnTo>
                <a:cubicBezTo>
                  <a:pt x="109296" y="1261947"/>
                  <a:pt x="109296" y="1260408"/>
                  <a:pt x="107756" y="1258868"/>
                </a:cubicBezTo>
                <a:close/>
                <a:moveTo>
                  <a:pt x="92159" y="1191009"/>
                </a:moveTo>
                <a:lnTo>
                  <a:pt x="90244" y="1198680"/>
                </a:lnTo>
                <a:lnTo>
                  <a:pt x="91574" y="1206669"/>
                </a:lnTo>
                <a:lnTo>
                  <a:pt x="92363" y="1191155"/>
                </a:lnTo>
                <a:close/>
                <a:moveTo>
                  <a:pt x="87163" y="1146217"/>
                </a:moveTo>
                <a:lnTo>
                  <a:pt x="86573" y="1148054"/>
                </a:lnTo>
                <a:lnTo>
                  <a:pt x="86682" y="1147423"/>
                </a:lnTo>
                <a:cubicBezTo>
                  <a:pt x="86971" y="1146024"/>
                  <a:pt x="87163" y="1145446"/>
                  <a:pt x="87163" y="1146217"/>
                </a:cubicBezTo>
                <a:close/>
                <a:moveTo>
                  <a:pt x="61246" y="1138769"/>
                </a:moveTo>
                <a:lnTo>
                  <a:pt x="61331" y="1142768"/>
                </a:lnTo>
                <a:lnTo>
                  <a:pt x="62519" y="1140045"/>
                </a:lnTo>
                <a:close/>
                <a:moveTo>
                  <a:pt x="92363" y="1132674"/>
                </a:moveTo>
                <a:lnTo>
                  <a:pt x="92363" y="1148064"/>
                </a:lnTo>
                <a:cubicBezTo>
                  <a:pt x="89284" y="1135752"/>
                  <a:pt x="95440" y="1138830"/>
                  <a:pt x="92363" y="1132674"/>
                </a:cubicBezTo>
                <a:close/>
                <a:moveTo>
                  <a:pt x="65019" y="1111969"/>
                </a:moveTo>
                <a:lnTo>
                  <a:pt x="64268" y="1113052"/>
                </a:lnTo>
                <a:cubicBezTo>
                  <a:pt x="62344" y="1114206"/>
                  <a:pt x="60035" y="1115746"/>
                  <a:pt x="58496" y="1120363"/>
                </a:cubicBezTo>
                <a:lnTo>
                  <a:pt x="60510" y="1132161"/>
                </a:lnTo>
                <a:close/>
                <a:moveTo>
                  <a:pt x="53493" y="1091891"/>
                </a:moveTo>
                <a:cubicBezTo>
                  <a:pt x="54647" y="1091122"/>
                  <a:pt x="55417" y="1091122"/>
                  <a:pt x="55417" y="1092661"/>
                </a:cubicBezTo>
                <a:cubicBezTo>
                  <a:pt x="52338" y="1095740"/>
                  <a:pt x="52338" y="1095740"/>
                  <a:pt x="52338" y="1104972"/>
                </a:cubicBezTo>
                <a:cubicBezTo>
                  <a:pt x="52338" y="1104972"/>
                  <a:pt x="52338" y="1095740"/>
                  <a:pt x="49260" y="1095740"/>
                </a:cubicBezTo>
                <a:cubicBezTo>
                  <a:pt x="50799" y="1094200"/>
                  <a:pt x="52338" y="1092661"/>
                  <a:pt x="53493" y="1091891"/>
                </a:cubicBezTo>
                <a:close/>
                <a:moveTo>
                  <a:pt x="77559" y="1054920"/>
                </a:moveTo>
                <a:lnTo>
                  <a:pt x="76968" y="1057649"/>
                </a:lnTo>
                <a:cubicBezTo>
                  <a:pt x="76198" y="1062652"/>
                  <a:pt x="75429" y="1066499"/>
                  <a:pt x="73889" y="1064960"/>
                </a:cubicBezTo>
                <a:cubicBezTo>
                  <a:pt x="73889" y="1077271"/>
                  <a:pt x="70811" y="1077271"/>
                  <a:pt x="70811" y="1086505"/>
                </a:cubicBezTo>
                <a:cubicBezTo>
                  <a:pt x="73889" y="1089583"/>
                  <a:pt x="73889" y="1083428"/>
                  <a:pt x="73889" y="1074194"/>
                </a:cubicBezTo>
                <a:lnTo>
                  <a:pt x="76680" y="1065473"/>
                </a:lnTo>
                <a:close/>
                <a:moveTo>
                  <a:pt x="98519" y="1043414"/>
                </a:moveTo>
                <a:cubicBezTo>
                  <a:pt x="95440" y="1049571"/>
                  <a:pt x="98519" y="1046493"/>
                  <a:pt x="98519" y="1046493"/>
                </a:cubicBezTo>
                <a:cubicBezTo>
                  <a:pt x="101598" y="1055726"/>
                  <a:pt x="95440" y="1058805"/>
                  <a:pt x="98519" y="1064960"/>
                </a:cubicBezTo>
                <a:cubicBezTo>
                  <a:pt x="98519" y="1061882"/>
                  <a:pt x="89284" y="1061882"/>
                  <a:pt x="89284" y="1064960"/>
                </a:cubicBezTo>
                <a:cubicBezTo>
                  <a:pt x="86205" y="1074194"/>
                  <a:pt x="92363" y="1101895"/>
                  <a:pt x="92363" y="1111129"/>
                </a:cubicBezTo>
                <a:cubicBezTo>
                  <a:pt x="89284" y="1098817"/>
                  <a:pt x="86205" y="1077271"/>
                  <a:pt x="86205" y="1058805"/>
                </a:cubicBezTo>
                <a:cubicBezTo>
                  <a:pt x="86205" y="1055726"/>
                  <a:pt x="83126" y="1061882"/>
                  <a:pt x="83126" y="1061882"/>
                </a:cubicBezTo>
                <a:cubicBezTo>
                  <a:pt x="83126" y="1061882"/>
                  <a:pt x="83126" y="1046493"/>
                  <a:pt x="80047" y="1055726"/>
                </a:cubicBezTo>
                <a:lnTo>
                  <a:pt x="80047" y="1055101"/>
                </a:lnTo>
                <a:lnTo>
                  <a:pt x="80040" y="1055131"/>
                </a:lnTo>
                <a:lnTo>
                  <a:pt x="79113" y="1062699"/>
                </a:lnTo>
                <a:lnTo>
                  <a:pt x="80047" y="1061882"/>
                </a:lnTo>
                <a:lnTo>
                  <a:pt x="78412" y="1068419"/>
                </a:lnTo>
                <a:lnTo>
                  <a:pt x="77743" y="1073884"/>
                </a:lnTo>
                <a:lnTo>
                  <a:pt x="78893" y="1073424"/>
                </a:lnTo>
                <a:cubicBezTo>
                  <a:pt x="80047" y="1071116"/>
                  <a:pt x="81586" y="1068037"/>
                  <a:pt x="83126" y="1068037"/>
                </a:cubicBezTo>
                <a:lnTo>
                  <a:pt x="76686" y="1085206"/>
                </a:lnTo>
                <a:lnTo>
                  <a:pt x="75700" y="1098951"/>
                </a:lnTo>
                <a:lnTo>
                  <a:pt x="76968" y="1104972"/>
                </a:lnTo>
                <a:lnTo>
                  <a:pt x="75372" y="1104393"/>
                </a:lnTo>
                <a:lnTo>
                  <a:pt x="74842" y="1121529"/>
                </a:lnTo>
                <a:cubicBezTo>
                  <a:pt x="74842" y="1130788"/>
                  <a:pt x="71762" y="1133874"/>
                  <a:pt x="71762" y="1143131"/>
                </a:cubicBezTo>
                <a:cubicBezTo>
                  <a:pt x="71762" y="1143131"/>
                  <a:pt x="71762" y="1146217"/>
                  <a:pt x="68680" y="1146217"/>
                </a:cubicBezTo>
                <a:cubicBezTo>
                  <a:pt x="68680" y="1149304"/>
                  <a:pt x="68680" y="1149304"/>
                  <a:pt x="68680" y="1152390"/>
                </a:cubicBezTo>
                <a:cubicBezTo>
                  <a:pt x="71762" y="1164735"/>
                  <a:pt x="71762" y="1180164"/>
                  <a:pt x="71762" y="1195594"/>
                </a:cubicBezTo>
                <a:cubicBezTo>
                  <a:pt x="71762" y="1211025"/>
                  <a:pt x="71762" y="1229541"/>
                  <a:pt x="74842" y="1244972"/>
                </a:cubicBezTo>
                <a:cubicBezTo>
                  <a:pt x="77922" y="1229541"/>
                  <a:pt x="71762" y="1198680"/>
                  <a:pt x="81003" y="1192508"/>
                </a:cubicBezTo>
                <a:cubicBezTo>
                  <a:pt x="81003" y="1186337"/>
                  <a:pt x="77922" y="1189423"/>
                  <a:pt x="77922" y="1186337"/>
                </a:cubicBezTo>
                <a:cubicBezTo>
                  <a:pt x="77922" y="1183251"/>
                  <a:pt x="81003" y="1183251"/>
                  <a:pt x="81003" y="1177078"/>
                </a:cubicBezTo>
                <a:cubicBezTo>
                  <a:pt x="77922" y="1170906"/>
                  <a:pt x="81003" y="1170906"/>
                  <a:pt x="77922" y="1161648"/>
                </a:cubicBezTo>
                <a:cubicBezTo>
                  <a:pt x="81003" y="1152390"/>
                  <a:pt x="81003" y="1170906"/>
                  <a:pt x="81003" y="1170906"/>
                </a:cubicBezTo>
                <a:cubicBezTo>
                  <a:pt x="84083" y="1164735"/>
                  <a:pt x="77922" y="1152390"/>
                  <a:pt x="81003" y="1149304"/>
                </a:cubicBezTo>
                <a:cubicBezTo>
                  <a:pt x="83313" y="1149304"/>
                  <a:pt x="83890" y="1154512"/>
                  <a:pt x="85334" y="1151907"/>
                </a:cubicBezTo>
                <a:lnTo>
                  <a:pt x="86573" y="1148054"/>
                </a:lnTo>
                <a:lnTo>
                  <a:pt x="85623" y="1153547"/>
                </a:lnTo>
                <a:cubicBezTo>
                  <a:pt x="84853" y="1158562"/>
                  <a:pt x="84083" y="1164734"/>
                  <a:pt x="84083" y="1167821"/>
                </a:cubicBezTo>
                <a:cubicBezTo>
                  <a:pt x="87163" y="1167821"/>
                  <a:pt x="84083" y="1173992"/>
                  <a:pt x="84083" y="1183251"/>
                </a:cubicBezTo>
                <a:cubicBezTo>
                  <a:pt x="81003" y="1189423"/>
                  <a:pt x="81003" y="1201767"/>
                  <a:pt x="84083" y="1211025"/>
                </a:cubicBezTo>
                <a:cubicBezTo>
                  <a:pt x="84083" y="1204853"/>
                  <a:pt x="87163" y="1198680"/>
                  <a:pt x="87163" y="1211025"/>
                </a:cubicBezTo>
                <a:cubicBezTo>
                  <a:pt x="89474" y="1206395"/>
                  <a:pt x="86586" y="1184408"/>
                  <a:pt x="88897" y="1175004"/>
                </a:cubicBezTo>
                <a:lnTo>
                  <a:pt x="89912" y="1174065"/>
                </a:lnTo>
                <a:lnTo>
                  <a:pt x="89284" y="1166532"/>
                </a:lnTo>
                <a:cubicBezTo>
                  <a:pt x="92363" y="1166532"/>
                  <a:pt x="92363" y="1160375"/>
                  <a:pt x="95440" y="1160375"/>
                </a:cubicBezTo>
                <a:cubicBezTo>
                  <a:pt x="95440" y="1151141"/>
                  <a:pt x="95440" y="1148064"/>
                  <a:pt x="92363" y="1151141"/>
                </a:cubicBezTo>
                <a:lnTo>
                  <a:pt x="92363" y="1148064"/>
                </a:lnTo>
                <a:cubicBezTo>
                  <a:pt x="95440" y="1148064"/>
                  <a:pt x="95440" y="1132674"/>
                  <a:pt x="92363" y="1126518"/>
                </a:cubicBezTo>
                <a:cubicBezTo>
                  <a:pt x="92363" y="1129597"/>
                  <a:pt x="95440" y="1123440"/>
                  <a:pt x="95440" y="1135752"/>
                </a:cubicBezTo>
                <a:cubicBezTo>
                  <a:pt x="101598" y="1120363"/>
                  <a:pt x="95440" y="1092661"/>
                  <a:pt x="104677" y="1086505"/>
                </a:cubicBezTo>
                <a:cubicBezTo>
                  <a:pt x="101598" y="1080349"/>
                  <a:pt x="104677" y="1077271"/>
                  <a:pt x="101598" y="1071116"/>
                </a:cubicBezTo>
                <a:cubicBezTo>
                  <a:pt x="101598" y="1071116"/>
                  <a:pt x="101598" y="1074194"/>
                  <a:pt x="101598" y="1077271"/>
                </a:cubicBezTo>
                <a:cubicBezTo>
                  <a:pt x="98519" y="1071116"/>
                  <a:pt x="101598" y="1055726"/>
                  <a:pt x="101598" y="1043414"/>
                </a:cubicBezTo>
                <a:cubicBezTo>
                  <a:pt x="101598" y="1043414"/>
                  <a:pt x="101598" y="1043414"/>
                  <a:pt x="98519" y="1043414"/>
                </a:cubicBezTo>
                <a:close/>
                <a:moveTo>
                  <a:pt x="2264366" y="998926"/>
                </a:moveTo>
                <a:lnTo>
                  <a:pt x="2265173" y="1014893"/>
                </a:lnTo>
                <a:lnTo>
                  <a:pt x="2265455" y="1001558"/>
                </a:lnTo>
                <a:close/>
                <a:moveTo>
                  <a:pt x="2274312" y="951795"/>
                </a:moveTo>
                <a:cubicBezTo>
                  <a:pt x="2274312" y="957968"/>
                  <a:pt x="2274312" y="961054"/>
                  <a:pt x="2277392" y="967226"/>
                </a:cubicBezTo>
                <a:lnTo>
                  <a:pt x="2277040" y="967447"/>
                </a:lnTo>
                <a:lnTo>
                  <a:pt x="2277008" y="966069"/>
                </a:lnTo>
                <a:cubicBezTo>
                  <a:pt x="2277392" y="961054"/>
                  <a:pt x="2277392" y="956424"/>
                  <a:pt x="2274312" y="951795"/>
                </a:cubicBezTo>
                <a:close/>
                <a:moveTo>
                  <a:pt x="2261095" y="816819"/>
                </a:moveTo>
                <a:lnTo>
                  <a:pt x="2263642" y="819112"/>
                </a:lnTo>
                <a:cubicBezTo>
                  <a:pt x="2264411" y="821035"/>
                  <a:pt x="2264411" y="823344"/>
                  <a:pt x="2262872" y="824883"/>
                </a:cubicBezTo>
                <a:close/>
                <a:moveTo>
                  <a:pt x="2256715" y="803337"/>
                </a:moveTo>
                <a:lnTo>
                  <a:pt x="2258680" y="805864"/>
                </a:lnTo>
                <a:lnTo>
                  <a:pt x="2261095" y="816819"/>
                </a:lnTo>
                <a:lnTo>
                  <a:pt x="2259794" y="815649"/>
                </a:lnTo>
                <a:cubicBezTo>
                  <a:pt x="2259794" y="812571"/>
                  <a:pt x="2256715" y="806414"/>
                  <a:pt x="2256715" y="803337"/>
                </a:cubicBezTo>
                <a:close/>
                <a:moveTo>
                  <a:pt x="83936" y="713753"/>
                </a:moveTo>
                <a:lnTo>
                  <a:pt x="80047" y="726388"/>
                </a:lnTo>
                <a:cubicBezTo>
                  <a:pt x="78507" y="724850"/>
                  <a:pt x="79277" y="721003"/>
                  <a:pt x="80817" y="717540"/>
                </a:cubicBezTo>
                <a:close/>
                <a:moveTo>
                  <a:pt x="2141657" y="544878"/>
                </a:moveTo>
                <a:lnTo>
                  <a:pt x="2145880" y="550948"/>
                </a:lnTo>
                <a:cubicBezTo>
                  <a:pt x="2147420" y="554026"/>
                  <a:pt x="2145880" y="551718"/>
                  <a:pt x="2143957" y="548639"/>
                </a:cubicBezTo>
                <a:close/>
                <a:moveTo>
                  <a:pt x="2139722" y="541714"/>
                </a:moveTo>
                <a:lnTo>
                  <a:pt x="2141657" y="544878"/>
                </a:lnTo>
                <a:lnTo>
                  <a:pt x="2140196" y="542778"/>
                </a:lnTo>
                <a:close/>
                <a:moveTo>
                  <a:pt x="2038489" y="428197"/>
                </a:moveTo>
                <a:lnTo>
                  <a:pt x="2063913" y="463956"/>
                </a:lnTo>
                <a:lnTo>
                  <a:pt x="2047361" y="437065"/>
                </a:lnTo>
                <a:close/>
                <a:moveTo>
                  <a:pt x="1960953" y="341445"/>
                </a:moveTo>
                <a:lnTo>
                  <a:pt x="1988227" y="370052"/>
                </a:lnTo>
                <a:lnTo>
                  <a:pt x="1973471" y="353961"/>
                </a:lnTo>
                <a:close/>
                <a:moveTo>
                  <a:pt x="1926735" y="305556"/>
                </a:moveTo>
                <a:lnTo>
                  <a:pt x="1941860" y="321419"/>
                </a:lnTo>
                <a:lnTo>
                  <a:pt x="1944224" y="322797"/>
                </a:lnTo>
                <a:cubicBezTo>
                  <a:pt x="1946532" y="324721"/>
                  <a:pt x="1948841" y="326260"/>
                  <a:pt x="1948841" y="323182"/>
                </a:cubicBezTo>
                <a:cubicBezTo>
                  <a:pt x="1945762" y="320104"/>
                  <a:pt x="1933448" y="310869"/>
                  <a:pt x="1933448" y="307792"/>
                </a:cubicBezTo>
                <a:close/>
                <a:moveTo>
                  <a:pt x="1782589" y="150818"/>
                </a:moveTo>
                <a:cubicBezTo>
                  <a:pt x="1788747" y="153896"/>
                  <a:pt x="1801061" y="160053"/>
                  <a:pt x="1801061" y="166208"/>
                </a:cubicBezTo>
                <a:cubicBezTo>
                  <a:pt x="1797983" y="163130"/>
                  <a:pt x="1788747" y="153896"/>
                  <a:pt x="1785668" y="156974"/>
                </a:cubicBezTo>
                <a:cubicBezTo>
                  <a:pt x="1782589" y="153896"/>
                  <a:pt x="1782589" y="153896"/>
                  <a:pt x="1782589" y="150818"/>
                </a:cubicBezTo>
                <a:close/>
                <a:moveTo>
                  <a:pt x="1761038" y="138507"/>
                </a:moveTo>
                <a:lnTo>
                  <a:pt x="1761381" y="138848"/>
                </a:lnTo>
                <a:lnTo>
                  <a:pt x="1760946" y="138554"/>
                </a:lnTo>
                <a:close/>
                <a:moveTo>
                  <a:pt x="1761664" y="135044"/>
                </a:moveTo>
                <a:cubicBezTo>
                  <a:pt x="1762674" y="134852"/>
                  <a:pt x="1764310" y="135429"/>
                  <a:pt x="1766042" y="136198"/>
                </a:cubicBezTo>
                <a:cubicBezTo>
                  <a:pt x="1769505" y="137737"/>
                  <a:pt x="1773354" y="140046"/>
                  <a:pt x="1773354" y="138507"/>
                </a:cubicBezTo>
                <a:cubicBezTo>
                  <a:pt x="1776431" y="144662"/>
                  <a:pt x="1785668" y="147741"/>
                  <a:pt x="1794905" y="153896"/>
                </a:cubicBezTo>
                <a:cubicBezTo>
                  <a:pt x="1791826" y="153896"/>
                  <a:pt x="1785668" y="147741"/>
                  <a:pt x="1782589" y="150818"/>
                </a:cubicBezTo>
                <a:cubicBezTo>
                  <a:pt x="1777972" y="147741"/>
                  <a:pt x="1771045" y="145432"/>
                  <a:pt x="1766041" y="143508"/>
                </a:cubicBezTo>
                <a:lnTo>
                  <a:pt x="1761381" y="138848"/>
                </a:lnTo>
                <a:lnTo>
                  <a:pt x="1762578" y="139661"/>
                </a:lnTo>
                <a:cubicBezTo>
                  <a:pt x="1765656" y="142354"/>
                  <a:pt x="1768735" y="144662"/>
                  <a:pt x="1773354" y="144662"/>
                </a:cubicBezTo>
                <a:cubicBezTo>
                  <a:pt x="1773354" y="141584"/>
                  <a:pt x="1767196" y="141584"/>
                  <a:pt x="1761038" y="138507"/>
                </a:cubicBezTo>
                <a:cubicBezTo>
                  <a:pt x="1760268" y="136198"/>
                  <a:pt x="1760653" y="135237"/>
                  <a:pt x="1761664" y="135044"/>
                </a:cubicBezTo>
                <a:close/>
                <a:moveTo>
                  <a:pt x="1751803" y="132350"/>
                </a:moveTo>
                <a:cubicBezTo>
                  <a:pt x="1750263" y="132350"/>
                  <a:pt x="1752572" y="133120"/>
                  <a:pt x="1754496" y="133890"/>
                </a:cubicBezTo>
                <a:lnTo>
                  <a:pt x="1754583" y="134237"/>
                </a:lnTo>
                <a:close/>
                <a:moveTo>
                  <a:pt x="652692" y="120039"/>
                </a:moveTo>
                <a:lnTo>
                  <a:pt x="652466" y="120234"/>
                </a:lnTo>
                <a:lnTo>
                  <a:pt x="643457" y="123118"/>
                </a:lnTo>
                <a:cubicBezTo>
                  <a:pt x="643457" y="126195"/>
                  <a:pt x="652692" y="116961"/>
                  <a:pt x="652692" y="120039"/>
                </a:cubicBezTo>
                <a:close/>
                <a:moveTo>
                  <a:pt x="1656361" y="92338"/>
                </a:moveTo>
                <a:lnTo>
                  <a:pt x="1663203" y="94048"/>
                </a:lnTo>
                <a:lnTo>
                  <a:pt x="1665598" y="95415"/>
                </a:lnTo>
                <a:cubicBezTo>
                  <a:pt x="1662519" y="92338"/>
                  <a:pt x="1659440" y="92338"/>
                  <a:pt x="1656361" y="92338"/>
                </a:cubicBezTo>
                <a:close/>
                <a:moveTo>
                  <a:pt x="1131171" y="8385"/>
                </a:moveTo>
                <a:lnTo>
                  <a:pt x="1129513" y="8849"/>
                </a:lnTo>
                <a:lnTo>
                  <a:pt x="1126161" y="8957"/>
                </a:lnTo>
                <a:close/>
                <a:moveTo>
                  <a:pt x="1139134" y="6155"/>
                </a:moveTo>
                <a:cubicBezTo>
                  <a:pt x="1143752" y="6155"/>
                  <a:pt x="1141443" y="6925"/>
                  <a:pt x="1137209" y="7695"/>
                </a:cubicBezTo>
                <a:lnTo>
                  <a:pt x="1131171" y="8385"/>
                </a:lnTo>
                <a:close/>
                <a:moveTo>
                  <a:pt x="1225337" y="0"/>
                </a:moveTo>
                <a:cubicBezTo>
                  <a:pt x="1240732" y="0"/>
                  <a:pt x="1246889" y="0"/>
                  <a:pt x="1253046" y="0"/>
                </a:cubicBezTo>
                <a:cubicBezTo>
                  <a:pt x="1259204" y="0"/>
                  <a:pt x="1268440" y="0"/>
                  <a:pt x="1283834" y="0"/>
                </a:cubicBezTo>
                <a:cubicBezTo>
                  <a:pt x="1280755" y="3078"/>
                  <a:pt x="1274598" y="3078"/>
                  <a:pt x="1280755" y="6155"/>
                </a:cubicBezTo>
                <a:cubicBezTo>
                  <a:pt x="1271519" y="6155"/>
                  <a:pt x="1268440" y="6155"/>
                  <a:pt x="1262283" y="6155"/>
                </a:cubicBezTo>
                <a:cubicBezTo>
                  <a:pt x="1265362" y="12312"/>
                  <a:pt x="1265362" y="9234"/>
                  <a:pt x="1268440" y="12312"/>
                </a:cubicBezTo>
                <a:cubicBezTo>
                  <a:pt x="1271519" y="9234"/>
                  <a:pt x="1289991" y="15389"/>
                  <a:pt x="1289991" y="12312"/>
                </a:cubicBezTo>
                <a:cubicBezTo>
                  <a:pt x="1296149" y="12312"/>
                  <a:pt x="1296149" y="12312"/>
                  <a:pt x="1302307" y="12312"/>
                </a:cubicBezTo>
                <a:cubicBezTo>
                  <a:pt x="1299228" y="15389"/>
                  <a:pt x="1317700" y="15389"/>
                  <a:pt x="1305386" y="15389"/>
                </a:cubicBezTo>
                <a:cubicBezTo>
                  <a:pt x="1314621" y="15389"/>
                  <a:pt x="1336172" y="15389"/>
                  <a:pt x="1354644" y="18468"/>
                </a:cubicBezTo>
                <a:cubicBezTo>
                  <a:pt x="1339251" y="21546"/>
                  <a:pt x="1351566" y="21546"/>
                  <a:pt x="1370039" y="24623"/>
                </a:cubicBezTo>
                <a:cubicBezTo>
                  <a:pt x="1391590" y="27701"/>
                  <a:pt x="1416219" y="30780"/>
                  <a:pt x="1422377" y="30780"/>
                </a:cubicBezTo>
                <a:cubicBezTo>
                  <a:pt x="1431614" y="30780"/>
                  <a:pt x="1443928" y="33857"/>
                  <a:pt x="1456244" y="36935"/>
                </a:cubicBezTo>
                <a:cubicBezTo>
                  <a:pt x="1471637" y="40014"/>
                  <a:pt x="1483952" y="40014"/>
                  <a:pt x="1493188" y="43091"/>
                </a:cubicBezTo>
                <a:cubicBezTo>
                  <a:pt x="1496267" y="46169"/>
                  <a:pt x="1505503" y="49247"/>
                  <a:pt x="1511661" y="52326"/>
                </a:cubicBezTo>
                <a:cubicBezTo>
                  <a:pt x="1517819" y="52326"/>
                  <a:pt x="1499345" y="46169"/>
                  <a:pt x="1508582" y="46169"/>
                </a:cubicBezTo>
                <a:cubicBezTo>
                  <a:pt x="1511661" y="49247"/>
                  <a:pt x="1511661" y="52326"/>
                  <a:pt x="1523975" y="52326"/>
                </a:cubicBezTo>
                <a:cubicBezTo>
                  <a:pt x="1520896" y="52326"/>
                  <a:pt x="1520896" y="52326"/>
                  <a:pt x="1520896" y="55403"/>
                </a:cubicBezTo>
                <a:cubicBezTo>
                  <a:pt x="1523975" y="55403"/>
                  <a:pt x="1530133" y="55403"/>
                  <a:pt x="1536291" y="55403"/>
                </a:cubicBezTo>
                <a:cubicBezTo>
                  <a:pt x="1539370" y="58481"/>
                  <a:pt x="1545526" y="61558"/>
                  <a:pt x="1548605" y="64637"/>
                </a:cubicBezTo>
                <a:cubicBezTo>
                  <a:pt x="1560921" y="64637"/>
                  <a:pt x="1573235" y="70792"/>
                  <a:pt x="1585550" y="73870"/>
                </a:cubicBezTo>
                <a:cubicBezTo>
                  <a:pt x="1594786" y="76949"/>
                  <a:pt x="1607101" y="83104"/>
                  <a:pt x="1616338" y="86181"/>
                </a:cubicBezTo>
                <a:cubicBezTo>
                  <a:pt x="1613259" y="86181"/>
                  <a:pt x="1628652" y="95415"/>
                  <a:pt x="1628652" y="89260"/>
                </a:cubicBezTo>
                <a:cubicBezTo>
                  <a:pt x="1634810" y="92338"/>
                  <a:pt x="1637889" y="92338"/>
                  <a:pt x="1634810" y="95415"/>
                </a:cubicBezTo>
                <a:cubicBezTo>
                  <a:pt x="1650203" y="101572"/>
                  <a:pt x="1656361" y="104650"/>
                  <a:pt x="1671754" y="110805"/>
                </a:cubicBezTo>
                <a:cubicBezTo>
                  <a:pt x="1671754" y="107727"/>
                  <a:pt x="1656361" y="101572"/>
                  <a:pt x="1650203" y="101572"/>
                </a:cubicBezTo>
                <a:cubicBezTo>
                  <a:pt x="1644047" y="95415"/>
                  <a:pt x="1668675" y="107727"/>
                  <a:pt x="1671754" y="104650"/>
                </a:cubicBezTo>
                <a:cubicBezTo>
                  <a:pt x="1671754" y="104650"/>
                  <a:pt x="1671754" y="104650"/>
                  <a:pt x="1668675" y="107727"/>
                </a:cubicBezTo>
                <a:cubicBezTo>
                  <a:pt x="1680991" y="110805"/>
                  <a:pt x="1684070" y="113884"/>
                  <a:pt x="1699463" y="116961"/>
                </a:cubicBezTo>
                <a:cubicBezTo>
                  <a:pt x="1717936" y="132350"/>
                  <a:pt x="1730251" y="141584"/>
                  <a:pt x="1751803" y="147741"/>
                </a:cubicBezTo>
                <a:cubicBezTo>
                  <a:pt x="1754880" y="144662"/>
                  <a:pt x="1748724" y="141584"/>
                  <a:pt x="1748724" y="138507"/>
                </a:cubicBezTo>
                <a:cubicBezTo>
                  <a:pt x="1742566" y="138507"/>
                  <a:pt x="1748724" y="144662"/>
                  <a:pt x="1736408" y="138507"/>
                </a:cubicBezTo>
                <a:cubicBezTo>
                  <a:pt x="1748724" y="138507"/>
                  <a:pt x="1724094" y="123118"/>
                  <a:pt x="1724094" y="129273"/>
                </a:cubicBezTo>
                <a:cubicBezTo>
                  <a:pt x="1717936" y="120039"/>
                  <a:pt x="1696384" y="110805"/>
                  <a:pt x="1684070" y="107727"/>
                </a:cubicBezTo>
                <a:cubicBezTo>
                  <a:pt x="1680991" y="104650"/>
                  <a:pt x="1684070" y="107727"/>
                  <a:pt x="1687149" y="104650"/>
                </a:cubicBezTo>
                <a:cubicBezTo>
                  <a:pt x="1684070" y="101572"/>
                  <a:pt x="1665598" y="101572"/>
                  <a:pt x="1668675" y="95415"/>
                </a:cubicBezTo>
                <a:lnTo>
                  <a:pt x="1663203" y="94048"/>
                </a:lnTo>
                <a:lnTo>
                  <a:pt x="1644047" y="83104"/>
                </a:lnTo>
                <a:cubicBezTo>
                  <a:pt x="1647126" y="83104"/>
                  <a:pt x="1653282" y="86181"/>
                  <a:pt x="1656361" y="86181"/>
                </a:cubicBezTo>
                <a:cubicBezTo>
                  <a:pt x="1665598" y="92338"/>
                  <a:pt x="1680991" y="95415"/>
                  <a:pt x="1684070" y="95415"/>
                </a:cubicBezTo>
                <a:cubicBezTo>
                  <a:pt x="1690227" y="98493"/>
                  <a:pt x="1690227" y="101572"/>
                  <a:pt x="1693306" y="101572"/>
                </a:cubicBezTo>
                <a:cubicBezTo>
                  <a:pt x="1702542" y="107727"/>
                  <a:pt x="1702542" y="104650"/>
                  <a:pt x="1705621" y="104650"/>
                </a:cubicBezTo>
                <a:cubicBezTo>
                  <a:pt x="1711778" y="110805"/>
                  <a:pt x="1714857" y="110805"/>
                  <a:pt x="1724094" y="113884"/>
                </a:cubicBezTo>
                <a:cubicBezTo>
                  <a:pt x="1727172" y="116961"/>
                  <a:pt x="1717936" y="110805"/>
                  <a:pt x="1717936" y="113884"/>
                </a:cubicBezTo>
                <a:cubicBezTo>
                  <a:pt x="1717936" y="116961"/>
                  <a:pt x="1721015" y="120039"/>
                  <a:pt x="1724094" y="120039"/>
                </a:cubicBezTo>
                <a:cubicBezTo>
                  <a:pt x="1724094" y="123118"/>
                  <a:pt x="1727172" y="123118"/>
                  <a:pt x="1730251" y="123118"/>
                </a:cubicBezTo>
                <a:cubicBezTo>
                  <a:pt x="1733329" y="123118"/>
                  <a:pt x="1721015" y="116961"/>
                  <a:pt x="1730251" y="120039"/>
                </a:cubicBezTo>
                <a:cubicBezTo>
                  <a:pt x="1736408" y="126195"/>
                  <a:pt x="1739487" y="129273"/>
                  <a:pt x="1751803" y="135429"/>
                </a:cubicBezTo>
                <a:cubicBezTo>
                  <a:pt x="1751803" y="135429"/>
                  <a:pt x="1754880" y="135429"/>
                  <a:pt x="1754880" y="135429"/>
                </a:cubicBezTo>
                <a:lnTo>
                  <a:pt x="1754583" y="134237"/>
                </a:lnTo>
                <a:lnTo>
                  <a:pt x="1760946" y="138554"/>
                </a:lnTo>
                <a:lnTo>
                  <a:pt x="1754880" y="141584"/>
                </a:lnTo>
                <a:cubicBezTo>
                  <a:pt x="1754880" y="141584"/>
                  <a:pt x="1770275" y="150818"/>
                  <a:pt x="1770275" y="147741"/>
                </a:cubicBezTo>
                <a:cubicBezTo>
                  <a:pt x="1776431" y="153896"/>
                  <a:pt x="1764117" y="147741"/>
                  <a:pt x="1770275" y="153896"/>
                </a:cubicBezTo>
                <a:cubicBezTo>
                  <a:pt x="1773354" y="153896"/>
                  <a:pt x="1773354" y="156974"/>
                  <a:pt x="1776431" y="160053"/>
                </a:cubicBezTo>
                <a:cubicBezTo>
                  <a:pt x="1791826" y="166208"/>
                  <a:pt x="1776431" y="153896"/>
                  <a:pt x="1791826" y="163130"/>
                </a:cubicBezTo>
                <a:cubicBezTo>
                  <a:pt x="1788747" y="163130"/>
                  <a:pt x="1785668" y="163130"/>
                  <a:pt x="1785668" y="163130"/>
                </a:cubicBezTo>
                <a:cubicBezTo>
                  <a:pt x="1788747" y="166208"/>
                  <a:pt x="1791826" y="169285"/>
                  <a:pt x="1794905" y="169285"/>
                </a:cubicBezTo>
                <a:cubicBezTo>
                  <a:pt x="1801061" y="169285"/>
                  <a:pt x="1813377" y="181597"/>
                  <a:pt x="1822613" y="187753"/>
                </a:cubicBezTo>
                <a:cubicBezTo>
                  <a:pt x="1828771" y="184676"/>
                  <a:pt x="1816456" y="178519"/>
                  <a:pt x="1819534" y="178519"/>
                </a:cubicBezTo>
                <a:cubicBezTo>
                  <a:pt x="1813377" y="172364"/>
                  <a:pt x="1816456" y="178519"/>
                  <a:pt x="1807219" y="172364"/>
                </a:cubicBezTo>
                <a:cubicBezTo>
                  <a:pt x="1810298" y="169285"/>
                  <a:pt x="1804140" y="166208"/>
                  <a:pt x="1807219" y="166208"/>
                </a:cubicBezTo>
                <a:cubicBezTo>
                  <a:pt x="1810298" y="166208"/>
                  <a:pt x="1816456" y="169285"/>
                  <a:pt x="1816456" y="166208"/>
                </a:cubicBezTo>
                <a:cubicBezTo>
                  <a:pt x="1822613" y="172364"/>
                  <a:pt x="1831849" y="178519"/>
                  <a:pt x="1838007" y="181597"/>
                </a:cubicBezTo>
                <a:cubicBezTo>
                  <a:pt x="1844164" y="187753"/>
                  <a:pt x="1847243" y="193908"/>
                  <a:pt x="1853401" y="200065"/>
                </a:cubicBezTo>
                <a:cubicBezTo>
                  <a:pt x="1859557" y="200065"/>
                  <a:pt x="1868794" y="206221"/>
                  <a:pt x="1881108" y="215454"/>
                </a:cubicBezTo>
                <a:cubicBezTo>
                  <a:pt x="1890345" y="221611"/>
                  <a:pt x="1899582" y="230845"/>
                  <a:pt x="1902660" y="237000"/>
                </a:cubicBezTo>
                <a:cubicBezTo>
                  <a:pt x="1899582" y="230845"/>
                  <a:pt x="1871873" y="209299"/>
                  <a:pt x="1865715" y="212377"/>
                </a:cubicBezTo>
                <a:cubicBezTo>
                  <a:pt x="1853401" y="203142"/>
                  <a:pt x="1847243" y="193908"/>
                  <a:pt x="1838007" y="187753"/>
                </a:cubicBezTo>
                <a:cubicBezTo>
                  <a:pt x="1834928" y="193908"/>
                  <a:pt x="1844164" y="196987"/>
                  <a:pt x="1838007" y="196987"/>
                </a:cubicBezTo>
                <a:cubicBezTo>
                  <a:pt x="1844164" y="200065"/>
                  <a:pt x="1847243" y="203142"/>
                  <a:pt x="1847243" y="200065"/>
                </a:cubicBezTo>
                <a:cubicBezTo>
                  <a:pt x="1847243" y="200065"/>
                  <a:pt x="1847243" y="200065"/>
                  <a:pt x="1856480" y="206221"/>
                </a:cubicBezTo>
                <a:cubicBezTo>
                  <a:pt x="1856480" y="206221"/>
                  <a:pt x="1853401" y="206221"/>
                  <a:pt x="1853401" y="209299"/>
                </a:cubicBezTo>
                <a:cubicBezTo>
                  <a:pt x="1871873" y="212377"/>
                  <a:pt x="1899582" y="237000"/>
                  <a:pt x="1921133" y="255468"/>
                </a:cubicBezTo>
                <a:cubicBezTo>
                  <a:pt x="1927290" y="261623"/>
                  <a:pt x="1924211" y="255468"/>
                  <a:pt x="1924211" y="252390"/>
                </a:cubicBezTo>
                <a:cubicBezTo>
                  <a:pt x="1927290" y="255468"/>
                  <a:pt x="1930369" y="255468"/>
                  <a:pt x="1933448" y="258545"/>
                </a:cubicBezTo>
                <a:cubicBezTo>
                  <a:pt x="1924211" y="255468"/>
                  <a:pt x="1933448" y="261623"/>
                  <a:pt x="1927290" y="261623"/>
                </a:cubicBezTo>
                <a:cubicBezTo>
                  <a:pt x="1936526" y="264702"/>
                  <a:pt x="1939605" y="267780"/>
                  <a:pt x="1948841" y="280091"/>
                </a:cubicBezTo>
                <a:cubicBezTo>
                  <a:pt x="1942684" y="277014"/>
                  <a:pt x="1954999" y="286246"/>
                  <a:pt x="1951920" y="289325"/>
                </a:cubicBezTo>
                <a:cubicBezTo>
                  <a:pt x="1964236" y="298558"/>
                  <a:pt x="1967313" y="298558"/>
                  <a:pt x="1979629" y="310869"/>
                </a:cubicBezTo>
                <a:cubicBezTo>
                  <a:pt x="1985787" y="317026"/>
                  <a:pt x="1979629" y="307792"/>
                  <a:pt x="1985787" y="310869"/>
                </a:cubicBezTo>
                <a:cubicBezTo>
                  <a:pt x="1985787" y="313948"/>
                  <a:pt x="1991943" y="317026"/>
                  <a:pt x="1988864" y="320104"/>
                </a:cubicBezTo>
                <a:cubicBezTo>
                  <a:pt x="1998101" y="323182"/>
                  <a:pt x="1991943" y="317026"/>
                  <a:pt x="1991943" y="313948"/>
                </a:cubicBezTo>
                <a:cubicBezTo>
                  <a:pt x="2004259" y="323182"/>
                  <a:pt x="2001180" y="329338"/>
                  <a:pt x="2013494" y="338572"/>
                </a:cubicBezTo>
                <a:cubicBezTo>
                  <a:pt x="2013494" y="338572"/>
                  <a:pt x="2010415" y="338572"/>
                  <a:pt x="2007338" y="338572"/>
                </a:cubicBezTo>
                <a:cubicBezTo>
                  <a:pt x="2016573" y="344727"/>
                  <a:pt x="2019652" y="347806"/>
                  <a:pt x="2031967" y="360117"/>
                </a:cubicBezTo>
                <a:cubicBezTo>
                  <a:pt x="2031967" y="360117"/>
                  <a:pt x="2031967" y="360117"/>
                  <a:pt x="2028889" y="357038"/>
                </a:cubicBezTo>
                <a:cubicBezTo>
                  <a:pt x="2031967" y="357038"/>
                  <a:pt x="2035046" y="360117"/>
                  <a:pt x="2041203" y="366272"/>
                </a:cubicBezTo>
                <a:cubicBezTo>
                  <a:pt x="2041203" y="366272"/>
                  <a:pt x="2038125" y="366272"/>
                  <a:pt x="2038125" y="366272"/>
                </a:cubicBezTo>
                <a:cubicBezTo>
                  <a:pt x="2044282" y="375506"/>
                  <a:pt x="2053518" y="387818"/>
                  <a:pt x="2062755" y="400130"/>
                </a:cubicBezTo>
                <a:cubicBezTo>
                  <a:pt x="2075069" y="415519"/>
                  <a:pt x="2087385" y="427831"/>
                  <a:pt x="2096620" y="437065"/>
                </a:cubicBezTo>
                <a:cubicBezTo>
                  <a:pt x="2096620" y="446299"/>
                  <a:pt x="2121250" y="470922"/>
                  <a:pt x="2118171" y="473999"/>
                </a:cubicBezTo>
                <a:cubicBezTo>
                  <a:pt x="2127408" y="480156"/>
                  <a:pt x="2130487" y="489390"/>
                  <a:pt x="2136644" y="498623"/>
                </a:cubicBezTo>
                <a:cubicBezTo>
                  <a:pt x="2142801" y="507857"/>
                  <a:pt x="2148959" y="517091"/>
                  <a:pt x="2155117" y="526325"/>
                </a:cubicBezTo>
                <a:cubicBezTo>
                  <a:pt x="2145880" y="520168"/>
                  <a:pt x="2133566" y="492468"/>
                  <a:pt x="2121250" y="480156"/>
                </a:cubicBezTo>
                <a:cubicBezTo>
                  <a:pt x="2118171" y="477077"/>
                  <a:pt x="2118171" y="477077"/>
                  <a:pt x="2118171" y="477077"/>
                </a:cubicBezTo>
                <a:cubicBezTo>
                  <a:pt x="2121250" y="486311"/>
                  <a:pt x="2130487" y="495545"/>
                  <a:pt x="2139722" y="507857"/>
                </a:cubicBezTo>
                <a:cubicBezTo>
                  <a:pt x="2136644" y="507857"/>
                  <a:pt x="2136644" y="507857"/>
                  <a:pt x="2133566" y="507857"/>
                </a:cubicBezTo>
                <a:cubicBezTo>
                  <a:pt x="2139722" y="514013"/>
                  <a:pt x="2142801" y="517091"/>
                  <a:pt x="2145880" y="520168"/>
                </a:cubicBezTo>
                <a:cubicBezTo>
                  <a:pt x="2148959" y="526325"/>
                  <a:pt x="2142801" y="523246"/>
                  <a:pt x="2139722" y="517091"/>
                </a:cubicBezTo>
                <a:cubicBezTo>
                  <a:pt x="2145880" y="529402"/>
                  <a:pt x="2158195" y="547869"/>
                  <a:pt x="2167432" y="557103"/>
                </a:cubicBezTo>
                <a:cubicBezTo>
                  <a:pt x="2170510" y="557103"/>
                  <a:pt x="2164353" y="547869"/>
                  <a:pt x="2167432" y="547869"/>
                </a:cubicBezTo>
                <a:cubicBezTo>
                  <a:pt x="2173589" y="550948"/>
                  <a:pt x="2167432" y="554026"/>
                  <a:pt x="2170510" y="560181"/>
                </a:cubicBezTo>
                <a:cubicBezTo>
                  <a:pt x="2173589" y="563260"/>
                  <a:pt x="2173589" y="560181"/>
                  <a:pt x="2173589" y="560181"/>
                </a:cubicBezTo>
                <a:cubicBezTo>
                  <a:pt x="2176668" y="572494"/>
                  <a:pt x="2195141" y="606350"/>
                  <a:pt x="2188983" y="609429"/>
                </a:cubicBezTo>
                <a:cubicBezTo>
                  <a:pt x="2198220" y="621740"/>
                  <a:pt x="2201297" y="634052"/>
                  <a:pt x="2204376" y="643286"/>
                </a:cubicBezTo>
                <a:cubicBezTo>
                  <a:pt x="2207455" y="646363"/>
                  <a:pt x="2207455" y="646363"/>
                  <a:pt x="2210534" y="646363"/>
                </a:cubicBezTo>
                <a:cubicBezTo>
                  <a:pt x="2213613" y="658675"/>
                  <a:pt x="2219771" y="661753"/>
                  <a:pt x="2222848" y="677142"/>
                </a:cubicBezTo>
                <a:cubicBezTo>
                  <a:pt x="2219771" y="674064"/>
                  <a:pt x="2222848" y="677142"/>
                  <a:pt x="2222848" y="680221"/>
                </a:cubicBezTo>
                <a:cubicBezTo>
                  <a:pt x="2225927" y="689453"/>
                  <a:pt x="2229006" y="680221"/>
                  <a:pt x="2225927" y="689453"/>
                </a:cubicBezTo>
                <a:cubicBezTo>
                  <a:pt x="2232085" y="695610"/>
                  <a:pt x="2229006" y="686376"/>
                  <a:pt x="2235164" y="698687"/>
                </a:cubicBezTo>
                <a:cubicBezTo>
                  <a:pt x="2225927" y="692532"/>
                  <a:pt x="2238243" y="710999"/>
                  <a:pt x="2232085" y="707922"/>
                </a:cubicBezTo>
                <a:cubicBezTo>
                  <a:pt x="2238243" y="714077"/>
                  <a:pt x="2238243" y="717156"/>
                  <a:pt x="2241321" y="720233"/>
                </a:cubicBezTo>
                <a:cubicBezTo>
                  <a:pt x="2244399" y="729467"/>
                  <a:pt x="2244399" y="735622"/>
                  <a:pt x="2241321" y="729467"/>
                </a:cubicBezTo>
                <a:cubicBezTo>
                  <a:pt x="2238243" y="735622"/>
                  <a:pt x="2247478" y="747934"/>
                  <a:pt x="2250557" y="760246"/>
                </a:cubicBezTo>
                <a:cubicBezTo>
                  <a:pt x="2250557" y="757168"/>
                  <a:pt x="2250557" y="754090"/>
                  <a:pt x="2250557" y="754090"/>
                </a:cubicBezTo>
                <a:cubicBezTo>
                  <a:pt x="2256715" y="766402"/>
                  <a:pt x="2250557" y="763324"/>
                  <a:pt x="2253636" y="775636"/>
                </a:cubicBezTo>
                <a:cubicBezTo>
                  <a:pt x="2256715" y="784869"/>
                  <a:pt x="2269030" y="809493"/>
                  <a:pt x="2262872" y="812571"/>
                </a:cubicBezTo>
                <a:cubicBezTo>
                  <a:pt x="2262872" y="806414"/>
                  <a:pt x="2262872" y="806414"/>
                  <a:pt x="2259794" y="803337"/>
                </a:cubicBezTo>
                <a:cubicBezTo>
                  <a:pt x="2259794" y="803337"/>
                  <a:pt x="2259794" y="805646"/>
                  <a:pt x="2259409" y="806800"/>
                </a:cubicBezTo>
                <a:lnTo>
                  <a:pt x="2258680" y="805864"/>
                </a:lnTo>
                <a:lnTo>
                  <a:pt x="2257869" y="802183"/>
                </a:lnTo>
                <a:cubicBezTo>
                  <a:pt x="2256715" y="794103"/>
                  <a:pt x="2255176" y="786408"/>
                  <a:pt x="2250557" y="781791"/>
                </a:cubicBezTo>
                <a:cubicBezTo>
                  <a:pt x="2250557" y="778714"/>
                  <a:pt x="2250557" y="775636"/>
                  <a:pt x="2250557" y="769480"/>
                </a:cubicBezTo>
                <a:cubicBezTo>
                  <a:pt x="2247478" y="766402"/>
                  <a:pt x="2247478" y="772557"/>
                  <a:pt x="2247478" y="769480"/>
                </a:cubicBezTo>
                <a:cubicBezTo>
                  <a:pt x="2247478" y="769480"/>
                  <a:pt x="2244399" y="769480"/>
                  <a:pt x="2244399" y="763324"/>
                </a:cubicBezTo>
                <a:cubicBezTo>
                  <a:pt x="2244399" y="760246"/>
                  <a:pt x="2241321" y="757168"/>
                  <a:pt x="2241321" y="751013"/>
                </a:cubicBezTo>
                <a:cubicBezTo>
                  <a:pt x="2238243" y="738701"/>
                  <a:pt x="2235164" y="726388"/>
                  <a:pt x="2232085" y="720233"/>
                </a:cubicBezTo>
                <a:cubicBezTo>
                  <a:pt x="2232085" y="717156"/>
                  <a:pt x="2229006" y="720233"/>
                  <a:pt x="2229006" y="720233"/>
                </a:cubicBezTo>
                <a:cubicBezTo>
                  <a:pt x="2229006" y="714077"/>
                  <a:pt x="2225927" y="701765"/>
                  <a:pt x="2219771" y="686376"/>
                </a:cubicBezTo>
                <a:cubicBezTo>
                  <a:pt x="2216692" y="680221"/>
                  <a:pt x="2213613" y="674064"/>
                  <a:pt x="2210534" y="667909"/>
                </a:cubicBezTo>
                <a:cubicBezTo>
                  <a:pt x="2210534" y="664830"/>
                  <a:pt x="2207455" y="658675"/>
                  <a:pt x="2204376" y="655598"/>
                </a:cubicBezTo>
                <a:cubicBezTo>
                  <a:pt x="2204376" y="649441"/>
                  <a:pt x="2198220" y="634052"/>
                  <a:pt x="2188983" y="618661"/>
                </a:cubicBezTo>
                <a:cubicBezTo>
                  <a:pt x="2182825" y="603272"/>
                  <a:pt x="2173589" y="587883"/>
                  <a:pt x="2167432" y="581726"/>
                </a:cubicBezTo>
                <a:cubicBezTo>
                  <a:pt x="2164353" y="572494"/>
                  <a:pt x="2167432" y="569415"/>
                  <a:pt x="2161274" y="563260"/>
                </a:cubicBezTo>
                <a:cubicBezTo>
                  <a:pt x="2161274" y="560181"/>
                  <a:pt x="2161274" y="557103"/>
                  <a:pt x="2161274" y="557103"/>
                </a:cubicBezTo>
                <a:cubicBezTo>
                  <a:pt x="2161274" y="557103"/>
                  <a:pt x="2161274" y="557103"/>
                  <a:pt x="2158195" y="550948"/>
                </a:cubicBezTo>
                <a:cubicBezTo>
                  <a:pt x="2158195" y="547869"/>
                  <a:pt x="2155117" y="550948"/>
                  <a:pt x="2158195" y="554026"/>
                </a:cubicBezTo>
                <a:cubicBezTo>
                  <a:pt x="2148959" y="541714"/>
                  <a:pt x="2142801" y="529402"/>
                  <a:pt x="2133566" y="517091"/>
                </a:cubicBezTo>
                <a:cubicBezTo>
                  <a:pt x="2124329" y="501702"/>
                  <a:pt x="2115092" y="489390"/>
                  <a:pt x="2105857" y="477077"/>
                </a:cubicBezTo>
                <a:cubicBezTo>
                  <a:pt x="2108936" y="489390"/>
                  <a:pt x="2133566" y="514013"/>
                  <a:pt x="2127408" y="523246"/>
                </a:cubicBezTo>
                <a:cubicBezTo>
                  <a:pt x="2130487" y="529402"/>
                  <a:pt x="2130487" y="523246"/>
                  <a:pt x="2133566" y="526325"/>
                </a:cubicBezTo>
                <a:cubicBezTo>
                  <a:pt x="2136644" y="529402"/>
                  <a:pt x="2133566" y="532480"/>
                  <a:pt x="2133566" y="535558"/>
                </a:cubicBezTo>
                <a:cubicBezTo>
                  <a:pt x="2136644" y="538636"/>
                  <a:pt x="2138183" y="540175"/>
                  <a:pt x="2139722" y="542098"/>
                </a:cubicBezTo>
                <a:lnTo>
                  <a:pt x="2140196" y="542778"/>
                </a:lnTo>
                <a:lnTo>
                  <a:pt x="2144341" y="552102"/>
                </a:lnTo>
                <a:cubicBezTo>
                  <a:pt x="2146650" y="555565"/>
                  <a:pt x="2148959" y="558643"/>
                  <a:pt x="2148959" y="560181"/>
                </a:cubicBezTo>
                <a:cubicBezTo>
                  <a:pt x="2145880" y="563260"/>
                  <a:pt x="2142801" y="554026"/>
                  <a:pt x="2145880" y="566337"/>
                </a:cubicBezTo>
                <a:cubicBezTo>
                  <a:pt x="2145880" y="569415"/>
                  <a:pt x="2142801" y="550948"/>
                  <a:pt x="2139722" y="547869"/>
                </a:cubicBezTo>
                <a:cubicBezTo>
                  <a:pt x="2136644" y="547869"/>
                  <a:pt x="2133566" y="541714"/>
                  <a:pt x="2130487" y="532480"/>
                </a:cubicBezTo>
                <a:cubicBezTo>
                  <a:pt x="2127408" y="526325"/>
                  <a:pt x="2124329" y="517091"/>
                  <a:pt x="2115092" y="510934"/>
                </a:cubicBezTo>
                <a:cubicBezTo>
                  <a:pt x="2118171" y="517091"/>
                  <a:pt x="2121250" y="523246"/>
                  <a:pt x="2112015" y="510934"/>
                </a:cubicBezTo>
                <a:cubicBezTo>
                  <a:pt x="2112015" y="520168"/>
                  <a:pt x="2136644" y="544792"/>
                  <a:pt x="2127408" y="547869"/>
                </a:cubicBezTo>
                <a:cubicBezTo>
                  <a:pt x="2127408" y="544792"/>
                  <a:pt x="2127408" y="544792"/>
                  <a:pt x="2124329" y="544792"/>
                </a:cubicBezTo>
                <a:cubicBezTo>
                  <a:pt x="2127408" y="541714"/>
                  <a:pt x="2112015" y="526325"/>
                  <a:pt x="2115092" y="523246"/>
                </a:cubicBezTo>
                <a:cubicBezTo>
                  <a:pt x="2108936" y="520168"/>
                  <a:pt x="2108936" y="510934"/>
                  <a:pt x="2102778" y="510934"/>
                </a:cubicBezTo>
                <a:cubicBezTo>
                  <a:pt x="2099699" y="501702"/>
                  <a:pt x="2093541" y="489390"/>
                  <a:pt x="2087385" y="483233"/>
                </a:cubicBezTo>
                <a:cubicBezTo>
                  <a:pt x="2078148" y="473999"/>
                  <a:pt x="2078148" y="467844"/>
                  <a:pt x="2081227" y="461688"/>
                </a:cubicBezTo>
                <a:cubicBezTo>
                  <a:pt x="2078148" y="458610"/>
                  <a:pt x="2075069" y="458610"/>
                  <a:pt x="2075069" y="461688"/>
                </a:cubicBezTo>
                <a:cubicBezTo>
                  <a:pt x="2071990" y="458610"/>
                  <a:pt x="2071990" y="455533"/>
                  <a:pt x="2068913" y="452454"/>
                </a:cubicBezTo>
                <a:cubicBezTo>
                  <a:pt x="2071990" y="452454"/>
                  <a:pt x="2071990" y="455533"/>
                  <a:pt x="2075069" y="455533"/>
                </a:cubicBezTo>
                <a:cubicBezTo>
                  <a:pt x="2071990" y="449376"/>
                  <a:pt x="2062755" y="446299"/>
                  <a:pt x="2059676" y="443221"/>
                </a:cubicBezTo>
                <a:cubicBezTo>
                  <a:pt x="2053518" y="433987"/>
                  <a:pt x="2059676" y="433987"/>
                  <a:pt x="2050439" y="424753"/>
                </a:cubicBezTo>
                <a:cubicBezTo>
                  <a:pt x="2050439" y="433987"/>
                  <a:pt x="2059676" y="440142"/>
                  <a:pt x="2050439" y="437065"/>
                </a:cubicBezTo>
                <a:cubicBezTo>
                  <a:pt x="2050439" y="440142"/>
                  <a:pt x="2050439" y="443221"/>
                  <a:pt x="2053518" y="446299"/>
                </a:cubicBezTo>
                <a:cubicBezTo>
                  <a:pt x="2059676" y="449376"/>
                  <a:pt x="2053518" y="440142"/>
                  <a:pt x="2056597" y="443221"/>
                </a:cubicBezTo>
                <a:cubicBezTo>
                  <a:pt x="2068913" y="461688"/>
                  <a:pt x="2078148" y="486311"/>
                  <a:pt x="2096620" y="501702"/>
                </a:cubicBezTo>
                <a:cubicBezTo>
                  <a:pt x="2095081" y="503240"/>
                  <a:pt x="2091232" y="499392"/>
                  <a:pt x="2087385" y="495161"/>
                </a:cubicBezTo>
                <a:lnTo>
                  <a:pt x="2083353" y="491297"/>
                </a:lnTo>
                <a:lnTo>
                  <a:pt x="2113258" y="533361"/>
                </a:lnTo>
                <a:cubicBezTo>
                  <a:pt x="2140217" y="577729"/>
                  <a:pt x="2164057" y="624202"/>
                  <a:pt x="2184474" y="672475"/>
                </a:cubicBezTo>
                <a:lnTo>
                  <a:pt x="2226028" y="806335"/>
                </a:lnTo>
                <a:lnTo>
                  <a:pt x="2228104" y="806750"/>
                </a:lnTo>
                <a:cubicBezTo>
                  <a:pt x="2231185" y="812922"/>
                  <a:pt x="2234265" y="816009"/>
                  <a:pt x="2234265" y="822181"/>
                </a:cubicBezTo>
                <a:cubicBezTo>
                  <a:pt x="2237345" y="822181"/>
                  <a:pt x="2237345" y="819095"/>
                  <a:pt x="2237345" y="812922"/>
                </a:cubicBezTo>
                <a:cubicBezTo>
                  <a:pt x="2240426" y="819095"/>
                  <a:pt x="2243507" y="809836"/>
                  <a:pt x="2249668" y="822181"/>
                </a:cubicBezTo>
                <a:cubicBezTo>
                  <a:pt x="2249668" y="828353"/>
                  <a:pt x="2246588" y="822181"/>
                  <a:pt x="2243507" y="822181"/>
                </a:cubicBezTo>
                <a:cubicBezTo>
                  <a:pt x="2246588" y="831438"/>
                  <a:pt x="2249668" y="834526"/>
                  <a:pt x="2249668" y="834526"/>
                </a:cubicBezTo>
                <a:cubicBezTo>
                  <a:pt x="2249668" y="840697"/>
                  <a:pt x="2246588" y="837611"/>
                  <a:pt x="2246588" y="834526"/>
                </a:cubicBezTo>
                <a:cubicBezTo>
                  <a:pt x="2243507" y="831438"/>
                  <a:pt x="2240426" y="825267"/>
                  <a:pt x="2237345" y="822181"/>
                </a:cubicBezTo>
                <a:cubicBezTo>
                  <a:pt x="2238886" y="828353"/>
                  <a:pt x="2238116" y="833753"/>
                  <a:pt x="2236190" y="837226"/>
                </a:cubicBezTo>
                <a:lnTo>
                  <a:pt x="2235685" y="837443"/>
                </a:lnTo>
                <a:lnTo>
                  <a:pt x="2246414" y="872010"/>
                </a:lnTo>
                <a:lnTo>
                  <a:pt x="2246588" y="871558"/>
                </a:lnTo>
                <a:lnTo>
                  <a:pt x="2246516" y="872339"/>
                </a:lnTo>
                <a:lnTo>
                  <a:pt x="2247170" y="874446"/>
                </a:lnTo>
                <a:lnTo>
                  <a:pt x="2248423" y="882654"/>
                </a:lnTo>
                <a:lnTo>
                  <a:pt x="2249668" y="883901"/>
                </a:lnTo>
                <a:cubicBezTo>
                  <a:pt x="2255828" y="902419"/>
                  <a:pt x="2249668" y="917848"/>
                  <a:pt x="2255828" y="930193"/>
                </a:cubicBezTo>
                <a:lnTo>
                  <a:pt x="2255670" y="930141"/>
                </a:lnTo>
                <a:lnTo>
                  <a:pt x="2259651" y="956228"/>
                </a:lnTo>
                <a:lnTo>
                  <a:pt x="2260064" y="956039"/>
                </a:lnTo>
                <a:cubicBezTo>
                  <a:pt x="2261219" y="955653"/>
                  <a:pt x="2261989" y="954882"/>
                  <a:pt x="2261989" y="951795"/>
                </a:cubicBezTo>
                <a:cubicBezTo>
                  <a:pt x="2263530" y="954882"/>
                  <a:pt x="2262760" y="956424"/>
                  <a:pt x="2261605" y="957968"/>
                </a:cubicBezTo>
                <a:lnTo>
                  <a:pt x="2260355" y="960831"/>
                </a:lnTo>
                <a:lnTo>
                  <a:pt x="2261109" y="965782"/>
                </a:lnTo>
                <a:lnTo>
                  <a:pt x="2265071" y="967226"/>
                </a:lnTo>
                <a:cubicBezTo>
                  <a:pt x="2265071" y="961054"/>
                  <a:pt x="2265071" y="957968"/>
                  <a:pt x="2268151" y="951795"/>
                </a:cubicBezTo>
                <a:cubicBezTo>
                  <a:pt x="2268151" y="957968"/>
                  <a:pt x="2274312" y="957968"/>
                  <a:pt x="2271231" y="964140"/>
                </a:cubicBezTo>
                <a:cubicBezTo>
                  <a:pt x="2272771" y="968769"/>
                  <a:pt x="2273542" y="969540"/>
                  <a:pt x="2274312" y="969155"/>
                </a:cubicBezTo>
                <a:lnTo>
                  <a:pt x="2277040" y="967447"/>
                </a:lnTo>
                <a:lnTo>
                  <a:pt x="2277392" y="982656"/>
                </a:lnTo>
                <a:cubicBezTo>
                  <a:pt x="2280472" y="982656"/>
                  <a:pt x="2280472" y="979570"/>
                  <a:pt x="2277392" y="970311"/>
                </a:cubicBezTo>
                <a:cubicBezTo>
                  <a:pt x="2280472" y="976484"/>
                  <a:pt x="2280472" y="967226"/>
                  <a:pt x="2283553" y="973399"/>
                </a:cubicBezTo>
                <a:cubicBezTo>
                  <a:pt x="2283553" y="976484"/>
                  <a:pt x="2280472" y="970311"/>
                  <a:pt x="2280472" y="979570"/>
                </a:cubicBezTo>
                <a:cubicBezTo>
                  <a:pt x="2280472" y="988828"/>
                  <a:pt x="2283553" y="982656"/>
                  <a:pt x="2283553" y="991915"/>
                </a:cubicBezTo>
                <a:cubicBezTo>
                  <a:pt x="2283553" y="991915"/>
                  <a:pt x="2283553" y="998087"/>
                  <a:pt x="2280472" y="995001"/>
                </a:cubicBezTo>
                <a:cubicBezTo>
                  <a:pt x="2283553" y="1010431"/>
                  <a:pt x="2277392" y="1010431"/>
                  <a:pt x="2277392" y="1025862"/>
                </a:cubicBezTo>
                <a:cubicBezTo>
                  <a:pt x="2283553" y="1022774"/>
                  <a:pt x="2283553" y="1016603"/>
                  <a:pt x="2286633" y="1010431"/>
                </a:cubicBezTo>
                <a:cubicBezTo>
                  <a:pt x="2286633" y="1004258"/>
                  <a:pt x="2283553" y="1007345"/>
                  <a:pt x="2283553" y="1007345"/>
                </a:cubicBezTo>
                <a:cubicBezTo>
                  <a:pt x="2283553" y="1004258"/>
                  <a:pt x="2283553" y="1001172"/>
                  <a:pt x="2283553" y="995001"/>
                </a:cubicBezTo>
                <a:cubicBezTo>
                  <a:pt x="2286633" y="998087"/>
                  <a:pt x="2283553" y="1007345"/>
                  <a:pt x="2286633" y="1007345"/>
                </a:cubicBezTo>
                <a:cubicBezTo>
                  <a:pt x="2286633" y="1001172"/>
                  <a:pt x="2292795" y="1001172"/>
                  <a:pt x="2292795" y="991915"/>
                </a:cubicBezTo>
                <a:cubicBezTo>
                  <a:pt x="2295875" y="995001"/>
                  <a:pt x="2295875" y="995001"/>
                  <a:pt x="2298956" y="991915"/>
                </a:cubicBezTo>
                <a:cubicBezTo>
                  <a:pt x="2298956" y="995001"/>
                  <a:pt x="2298956" y="1004258"/>
                  <a:pt x="2298956" y="1007345"/>
                </a:cubicBezTo>
                <a:cubicBezTo>
                  <a:pt x="2295875" y="1010431"/>
                  <a:pt x="2295875" y="998087"/>
                  <a:pt x="2292795" y="998087"/>
                </a:cubicBezTo>
                <a:cubicBezTo>
                  <a:pt x="2292795" y="1004258"/>
                  <a:pt x="2292795" y="1010431"/>
                  <a:pt x="2289715" y="1004258"/>
                </a:cubicBezTo>
                <a:cubicBezTo>
                  <a:pt x="2289715" y="1007345"/>
                  <a:pt x="2289715" y="1022774"/>
                  <a:pt x="2286633" y="1013517"/>
                </a:cubicBezTo>
                <a:cubicBezTo>
                  <a:pt x="2286633" y="1022774"/>
                  <a:pt x="2286633" y="1028948"/>
                  <a:pt x="2286633" y="1035119"/>
                </a:cubicBezTo>
                <a:cubicBezTo>
                  <a:pt x="2283553" y="1035119"/>
                  <a:pt x="2277392" y="1035119"/>
                  <a:pt x="2274312" y="1050550"/>
                </a:cubicBezTo>
                <a:cubicBezTo>
                  <a:pt x="2274312" y="1038205"/>
                  <a:pt x="2271231" y="1028948"/>
                  <a:pt x="2268151" y="1028948"/>
                </a:cubicBezTo>
                <a:cubicBezTo>
                  <a:pt x="2268151" y="1032033"/>
                  <a:pt x="2268151" y="1035119"/>
                  <a:pt x="2268151" y="1038205"/>
                </a:cubicBezTo>
                <a:lnTo>
                  <a:pt x="2266303" y="1037280"/>
                </a:lnTo>
                <a:lnTo>
                  <a:pt x="2269030" y="1091290"/>
                </a:lnTo>
                <a:lnTo>
                  <a:pt x="2264867" y="1173746"/>
                </a:lnTo>
                <a:lnTo>
                  <a:pt x="2266610" y="1170906"/>
                </a:lnTo>
                <a:cubicBezTo>
                  <a:pt x="2268151" y="1167048"/>
                  <a:pt x="2269691" y="1161648"/>
                  <a:pt x="2271231" y="1161648"/>
                </a:cubicBezTo>
                <a:cubicBezTo>
                  <a:pt x="2271231" y="1155476"/>
                  <a:pt x="2271231" y="1152390"/>
                  <a:pt x="2271231" y="1146217"/>
                </a:cubicBezTo>
                <a:cubicBezTo>
                  <a:pt x="2271231" y="1140045"/>
                  <a:pt x="2271231" y="1143131"/>
                  <a:pt x="2274312" y="1146217"/>
                </a:cubicBezTo>
                <a:lnTo>
                  <a:pt x="2274312" y="1149304"/>
                </a:lnTo>
                <a:cubicBezTo>
                  <a:pt x="2277392" y="1152390"/>
                  <a:pt x="2277392" y="1155476"/>
                  <a:pt x="2277392" y="1161648"/>
                </a:cubicBezTo>
                <a:cubicBezTo>
                  <a:pt x="2277392" y="1155476"/>
                  <a:pt x="2280472" y="1155476"/>
                  <a:pt x="2280472" y="1149304"/>
                </a:cubicBezTo>
                <a:cubicBezTo>
                  <a:pt x="2283553" y="1146217"/>
                  <a:pt x="2286633" y="1149304"/>
                  <a:pt x="2286633" y="1155476"/>
                </a:cubicBezTo>
                <a:cubicBezTo>
                  <a:pt x="2289715" y="1140045"/>
                  <a:pt x="2283553" y="1146217"/>
                  <a:pt x="2283553" y="1133874"/>
                </a:cubicBezTo>
                <a:cubicBezTo>
                  <a:pt x="2283553" y="1133874"/>
                  <a:pt x="2289715" y="1124615"/>
                  <a:pt x="2289715" y="1140045"/>
                </a:cubicBezTo>
                <a:cubicBezTo>
                  <a:pt x="2289715" y="1127701"/>
                  <a:pt x="2292795" y="1112272"/>
                  <a:pt x="2289715" y="1103013"/>
                </a:cubicBezTo>
                <a:cubicBezTo>
                  <a:pt x="2292795" y="1103013"/>
                  <a:pt x="2292795" y="1096841"/>
                  <a:pt x="2295875" y="1087582"/>
                </a:cubicBezTo>
                <a:cubicBezTo>
                  <a:pt x="2295875" y="1092212"/>
                  <a:pt x="2295104" y="1094526"/>
                  <a:pt x="2294720" y="1096841"/>
                </a:cubicBezTo>
                <a:lnTo>
                  <a:pt x="2295685" y="1104580"/>
                </a:lnTo>
                <a:lnTo>
                  <a:pt x="2295659" y="1106099"/>
                </a:lnTo>
                <a:lnTo>
                  <a:pt x="2292795" y="1106099"/>
                </a:lnTo>
                <a:cubicBezTo>
                  <a:pt x="2292795" y="1121529"/>
                  <a:pt x="2295875" y="1118443"/>
                  <a:pt x="2292795" y="1130788"/>
                </a:cubicBezTo>
                <a:cubicBezTo>
                  <a:pt x="2294334" y="1127702"/>
                  <a:pt x="2295104" y="1122300"/>
                  <a:pt x="2295490" y="1115743"/>
                </a:cubicBezTo>
                <a:lnTo>
                  <a:pt x="2295659" y="1106099"/>
                </a:lnTo>
                <a:lnTo>
                  <a:pt x="2295875" y="1106099"/>
                </a:lnTo>
                <a:lnTo>
                  <a:pt x="2295685" y="1104580"/>
                </a:lnTo>
                <a:lnTo>
                  <a:pt x="2295875" y="1093754"/>
                </a:lnTo>
                <a:cubicBezTo>
                  <a:pt x="2295875" y="1090668"/>
                  <a:pt x="2295875" y="1090668"/>
                  <a:pt x="2298956" y="1090668"/>
                </a:cubicBezTo>
                <a:cubicBezTo>
                  <a:pt x="2298956" y="1093754"/>
                  <a:pt x="2298956" y="1093754"/>
                  <a:pt x="2298956" y="1096841"/>
                </a:cubicBezTo>
                <a:cubicBezTo>
                  <a:pt x="2302036" y="1096841"/>
                  <a:pt x="2302036" y="1090668"/>
                  <a:pt x="2302036" y="1087582"/>
                </a:cubicBezTo>
                <a:cubicBezTo>
                  <a:pt x="2305116" y="1090668"/>
                  <a:pt x="2305116" y="1093754"/>
                  <a:pt x="2305116" y="1096841"/>
                </a:cubicBezTo>
                <a:cubicBezTo>
                  <a:pt x="2302036" y="1106099"/>
                  <a:pt x="2305116" y="1112272"/>
                  <a:pt x="2302036" y="1121529"/>
                </a:cubicBezTo>
                <a:cubicBezTo>
                  <a:pt x="2298956" y="1121529"/>
                  <a:pt x="2302036" y="1109184"/>
                  <a:pt x="2298956" y="1109184"/>
                </a:cubicBezTo>
                <a:cubicBezTo>
                  <a:pt x="2298956" y="1115357"/>
                  <a:pt x="2302036" y="1127701"/>
                  <a:pt x="2298956" y="1136960"/>
                </a:cubicBezTo>
                <a:cubicBezTo>
                  <a:pt x="2298956" y="1136960"/>
                  <a:pt x="2298956" y="1136960"/>
                  <a:pt x="2305116" y="1136960"/>
                </a:cubicBezTo>
                <a:cubicBezTo>
                  <a:pt x="2305116" y="1133874"/>
                  <a:pt x="2308197" y="1121529"/>
                  <a:pt x="2308197" y="1133874"/>
                </a:cubicBezTo>
                <a:cubicBezTo>
                  <a:pt x="2311277" y="1127701"/>
                  <a:pt x="2308197" y="1127701"/>
                  <a:pt x="2308197" y="1118443"/>
                </a:cubicBezTo>
                <a:cubicBezTo>
                  <a:pt x="2311277" y="1115357"/>
                  <a:pt x="2311277" y="1118443"/>
                  <a:pt x="2314359" y="1121529"/>
                </a:cubicBezTo>
                <a:cubicBezTo>
                  <a:pt x="2317439" y="1112272"/>
                  <a:pt x="2311277" y="1093754"/>
                  <a:pt x="2308197" y="1099927"/>
                </a:cubicBezTo>
                <a:cubicBezTo>
                  <a:pt x="2311277" y="1090668"/>
                  <a:pt x="2308197" y="1093754"/>
                  <a:pt x="2311277" y="1084496"/>
                </a:cubicBezTo>
                <a:cubicBezTo>
                  <a:pt x="2314359" y="1081411"/>
                  <a:pt x="2311277" y="1093754"/>
                  <a:pt x="2311277" y="1096841"/>
                </a:cubicBezTo>
                <a:cubicBezTo>
                  <a:pt x="2314359" y="1093754"/>
                  <a:pt x="2317439" y="1096841"/>
                  <a:pt x="2317439" y="1087582"/>
                </a:cubicBezTo>
                <a:cubicBezTo>
                  <a:pt x="2320519" y="1096841"/>
                  <a:pt x="2326680" y="1096841"/>
                  <a:pt x="2329760" y="1087582"/>
                </a:cubicBezTo>
                <a:cubicBezTo>
                  <a:pt x="2329760" y="1093754"/>
                  <a:pt x="2326680" y="1096841"/>
                  <a:pt x="2326680" y="1103013"/>
                </a:cubicBezTo>
                <a:cubicBezTo>
                  <a:pt x="2326680" y="1115357"/>
                  <a:pt x="2329760" y="1106099"/>
                  <a:pt x="2329760" y="1106099"/>
                </a:cubicBezTo>
                <a:cubicBezTo>
                  <a:pt x="2329760" y="1115357"/>
                  <a:pt x="2329760" y="1118443"/>
                  <a:pt x="2326680" y="1124615"/>
                </a:cubicBezTo>
                <a:cubicBezTo>
                  <a:pt x="2323599" y="1127701"/>
                  <a:pt x="2326680" y="1112272"/>
                  <a:pt x="2326680" y="1112272"/>
                </a:cubicBezTo>
                <a:cubicBezTo>
                  <a:pt x="2323599" y="1112272"/>
                  <a:pt x="2323599" y="1115357"/>
                  <a:pt x="2323599" y="1118443"/>
                </a:cubicBezTo>
                <a:cubicBezTo>
                  <a:pt x="2323599" y="1124615"/>
                  <a:pt x="2326680" y="1124615"/>
                  <a:pt x="2326680" y="1130788"/>
                </a:cubicBezTo>
                <a:cubicBezTo>
                  <a:pt x="2326680" y="1136960"/>
                  <a:pt x="2323599" y="1127701"/>
                  <a:pt x="2320519" y="1130788"/>
                </a:cubicBezTo>
                <a:cubicBezTo>
                  <a:pt x="2320519" y="1140045"/>
                  <a:pt x="2323599" y="1136960"/>
                  <a:pt x="2323599" y="1143131"/>
                </a:cubicBezTo>
                <a:cubicBezTo>
                  <a:pt x="2320519" y="1143131"/>
                  <a:pt x="2317439" y="1146217"/>
                  <a:pt x="2317439" y="1152390"/>
                </a:cubicBezTo>
                <a:cubicBezTo>
                  <a:pt x="2314359" y="1155476"/>
                  <a:pt x="2311277" y="1164735"/>
                  <a:pt x="2311277" y="1170906"/>
                </a:cubicBezTo>
                <a:cubicBezTo>
                  <a:pt x="2308197" y="1170906"/>
                  <a:pt x="2311277" y="1158562"/>
                  <a:pt x="2308197" y="1161648"/>
                </a:cubicBezTo>
                <a:cubicBezTo>
                  <a:pt x="2302036" y="1164735"/>
                  <a:pt x="2302036" y="1173992"/>
                  <a:pt x="2298956" y="1183251"/>
                </a:cubicBezTo>
                <a:cubicBezTo>
                  <a:pt x="2295875" y="1183251"/>
                  <a:pt x="2302036" y="1170906"/>
                  <a:pt x="2298956" y="1167821"/>
                </a:cubicBezTo>
                <a:cubicBezTo>
                  <a:pt x="2298956" y="1167821"/>
                  <a:pt x="2302036" y="1164735"/>
                  <a:pt x="2302036" y="1152390"/>
                </a:cubicBezTo>
                <a:cubicBezTo>
                  <a:pt x="2298956" y="1167821"/>
                  <a:pt x="2292795" y="1177078"/>
                  <a:pt x="2289715" y="1189423"/>
                </a:cubicBezTo>
                <a:cubicBezTo>
                  <a:pt x="2283553" y="1186337"/>
                  <a:pt x="2283553" y="1173992"/>
                  <a:pt x="2286633" y="1161648"/>
                </a:cubicBezTo>
                <a:cubicBezTo>
                  <a:pt x="2286633" y="1158562"/>
                  <a:pt x="2283553" y="1158562"/>
                  <a:pt x="2283553" y="1155476"/>
                </a:cubicBezTo>
                <a:cubicBezTo>
                  <a:pt x="2280472" y="1155476"/>
                  <a:pt x="2283553" y="1170906"/>
                  <a:pt x="2283553" y="1167821"/>
                </a:cubicBezTo>
                <a:cubicBezTo>
                  <a:pt x="2280472" y="1170906"/>
                  <a:pt x="2277392" y="1180164"/>
                  <a:pt x="2277392" y="1186337"/>
                </a:cubicBezTo>
                <a:cubicBezTo>
                  <a:pt x="2277392" y="1186337"/>
                  <a:pt x="2277392" y="1183251"/>
                  <a:pt x="2277392" y="1180164"/>
                </a:cubicBezTo>
                <a:cubicBezTo>
                  <a:pt x="2274312" y="1180164"/>
                  <a:pt x="2274312" y="1183251"/>
                  <a:pt x="2274312" y="1186337"/>
                </a:cubicBezTo>
                <a:cubicBezTo>
                  <a:pt x="2274312" y="1195594"/>
                  <a:pt x="2277392" y="1183251"/>
                  <a:pt x="2277392" y="1189423"/>
                </a:cubicBezTo>
                <a:cubicBezTo>
                  <a:pt x="2274312" y="1201767"/>
                  <a:pt x="2274312" y="1214111"/>
                  <a:pt x="2274312" y="1232627"/>
                </a:cubicBezTo>
                <a:cubicBezTo>
                  <a:pt x="2271231" y="1226455"/>
                  <a:pt x="2268151" y="1229541"/>
                  <a:pt x="2268151" y="1235714"/>
                </a:cubicBezTo>
                <a:cubicBezTo>
                  <a:pt x="2265071" y="1251143"/>
                  <a:pt x="2271231" y="1263488"/>
                  <a:pt x="2261989" y="1266574"/>
                </a:cubicBezTo>
                <a:cubicBezTo>
                  <a:pt x="2261989" y="1260402"/>
                  <a:pt x="2268151" y="1220284"/>
                  <a:pt x="2261989" y="1229541"/>
                </a:cubicBezTo>
                <a:cubicBezTo>
                  <a:pt x="2261989" y="1227999"/>
                  <a:pt x="2262760" y="1223369"/>
                  <a:pt x="2263144" y="1218740"/>
                </a:cubicBezTo>
                <a:lnTo>
                  <a:pt x="2262185" y="1209759"/>
                </a:lnTo>
                <a:lnTo>
                  <a:pt x="2247170" y="1308137"/>
                </a:lnTo>
                <a:lnTo>
                  <a:pt x="2244245" y="1317557"/>
                </a:lnTo>
                <a:lnTo>
                  <a:pt x="2246588" y="1312865"/>
                </a:lnTo>
                <a:cubicBezTo>
                  <a:pt x="2249668" y="1322124"/>
                  <a:pt x="2252748" y="1328296"/>
                  <a:pt x="2255828" y="1325210"/>
                </a:cubicBezTo>
                <a:cubicBezTo>
                  <a:pt x="2255828" y="1337553"/>
                  <a:pt x="2249668" y="1325210"/>
                  <a:pt x="2246588" y="1340640"/>
                </a:cubicBezTo>
                <a:cubicBezTo>
                  <a:pt x="2243507" y="1337553"/>
                  <a:pt x="2246588" y="1334467"/>
                  <a:pt x="2246588" y="1328296"/>
                </a:cubicBezTo>
                <a:cubicBezTo>
                  <a:pt x="2243507" y="1328296"/>
                  <a:pt x="2243507" y="1331381"/>
                  <a:pt x="2240426" y="1337553"/>
                </a:cubicBezTo>
                <a:lnTo>
                  <a:pt x="2240426" y="1329863"/>
                </a:lnTo>
                <a:lnTo>
                  <a:pt x="2206977" y="1437619"/>
                </a:lnTo>
                <a:lnTo>
                  <a:pt x="2209621" y="1445567"/>
                </a:lnTo>
                <a:cubicBezTo>
                  <a:pt x="2209621" y="1451738"/>
                  <a:pt x="2203460" y="1457910"/>
                  <a:pt x="2209621" y="1457910"/>
                </a:cubicBezTo>
                <a:cubicBezTo>
                  <a:pt x="2206541" y="1464083"/>
                  <a:pt x="2203460" y="1476426"/>
                  <a:pt x="2203460" y="1467169"/>
                </a:cubicBezTo>
                <a:cubicBezTo>
                  <a:pt x="2200380" y="1476426"/>
                  <a:pt x="2206541" y="1470254"/>
                  <a:pt x="2206541" y="1473340"/>
                </a:cubicBezTo>
                <a:cubicBezTo>
                  <a:pt x="2203460" y="1479513"/>
                  <a:pt x="2200380" y="1479513"/>
                  <a:pt x="2197300" y="1485685"/>
                </a:cubicBezTo>
                <a:cubicBezTo>
                  <a:pt x="2194219" y="1491857"/>
                  <a:pt x="2197300" y="1485685"/>
                  <a:pt x="2200380" y="1482599"/>
                </a:cubicBezTo>
                <a:cubicBezTo>
                  <a:pt x="2197300" y="1488771"/>
                  <a:pt x="2197300" y="1491857"/>
                  <a:pt x="2191138" y="1504201"/>
                </a:cubicBezTo>
                <a:cubicBezTo>
                  <a:pt x="2197300" y="1494942"/>
                  <a:pt x="2194219" y="1504201"/>
                  <a:pt x="2191138" y="1507287"/>
                </a:cubicBezTo>
                <a:cubicBezTo>
                  <a:pt x="2191138" y="1510373"/>
                  <a:pt x="2191138" y="1513459"/>
                  <a:pt x="2188057" y="1519632"/>
                </a:cubicBezTo>
                <a:cubicBezTo>
                  <a:pt x="2191138" y="1516546"/>
                  <a:pt x="2191138" y="1510373"/>
                  <a:pt x="2197300" y="1501115"/>
                </a:cubicBezTo>
                <a:cubicBezTo>
                  <a:pt x="2197300" y="1507287"/>
                  <a:pt x="2200380" y="1498030"/>
                  <a:pt x="2203460" y="1494942"/>
                </a:cubicBezTo>
                <a:cubicBezTo>
                  <a:pt x="2203460" y="1494942"/>
                  <a:pt x="2200380" y="1501115"/>
                  <a:pt x="2203460" y="1501115"/>
                </a:cubicBezTo>
                <a:cubicBezTo>
                  <a:pt x="2197300" y="1507287"/>
                  <a:pt x="2200380" y="1507287"/>
                  <a:pt x="2194219" y="1513459"/>
                </a:cubicBezTo>
                <a:cubicBezTo>
                  <a:pt x="2197300" y="1516546"/>
                  <a:pt x="2194219" y="1519632"/>
                  <a:pt x="2197300" y="1525803"/>
                </a:cubicBezTo>
                <a:cubicBezTo>
                  <a:pt x="2197300" y="1525803"/>
                  <a:pt x="2197300" y="1522718"/>
                  <a:pt x="2200380" y="1522718"/>
                </a:cubicBezTo>
                <a:cubicBezTo>
                  <a:pt x="2200380" y="1510373"/>
                  <a:pt x="2206541" y="1498030"/>
                  <a:pt x="2209621" y="1485685"/>
                </a:cubicBezTo>
                <a:cubicBezTo>
                  <a:pt x="2209621" y="1485685"/>
                  <a:pt x="2209621" y="1488771"/>
                  <a:pt x="2209621" y="1488771"/>
                </a:cubicBezTo>
                <a:cubicBezTo>
                  <a:pt x="2215782" y="1473340"/>
                  <a:pt x="2215782" y="1467169"/>
                  <a:pt x="2218863" y="1451738"/>
                </a:cubicBezTo>
                <a:cubicBezTo>
                  <a:pt x="2221944" y="1454824"/>
                  <a:pt x="2225024" y="1445567"/>
                  <a:pt x="2228104" y="1439393"/>
                </a:cubicBezTo>
                <a:cubicBezTo>
                  <a:pt x="2229645" y="1437851"/>
                  <a:pt x="2228874" y="1439393"/>
                  <a:pt x="2228490" y="1441323"/>
                </a:cubicBezTo>
                <a:lnTo>
                  <a:pt x="2230218" y="1444044"/>
                </a:lnTo>
                <a:lnTo>
                  <a:pt x="2229343" y="1448249"/>
                </a:lnTo>
                <a:lnTo>
                  <a:pt x="2226949" y="1451738"/>
                </a:lnTo>
                <a:cubicBezTo>
                  <a:pt x="2225794" y="1453281"/>
                  <a:pt x="2225024" y="1454824"/>
                  <a:pt x="2225024" y="1457910"/>
                </a:cubicBezTo>
                <a:cubicBezTo>
                  <a:pt x="2226563" y="1456368"/>
                  <a:pt x="2228104" y="1452509"/>
                  <a:pt x="2229260" y="1448652"/>
                </a:cubicBezTo>
                <a:lnTo>
                  <a:pt x="2229343" y="1448249"/>
                </a:lnTo>
                <a:lnTo>
                  <a:pt x="2231185" y="1445567"/>
                </a:lnTo>
                <a:lnTo>
                  <a:pt x="2230218" y="1444044"/>
                </a:lnTo>
                <a:lnTo>
                  <a:pt x="2231185" y="1439393"/>
                </a:lnTo>
                <a:cubicBezTo>
                  <a:pt x="2231185" y="1439393"/>
                  <a:pt x="2234265" y="1439393"/>
                  <a:pt x="2234265" y="1436308"/>
                </a:cubicBezTo>
                <a:cubicBezTo>
                  <a:pt x="2231185" y="1448652"/>
                  <a:pt x="2234265" y="1454824"/>
                  <a:pt x="2243507" y="1454824"/>
                </a:cubicBezTo>
                <a:cubicBezTo>
                  <a:pt x="2240426" y="1460996"/>
                  <a:pt x="2240426" y="1467169"/>
                  <a:pt x="2246588" y="1460996"/>
                </a:cubicBezTo>
                <a:cubicBezTo>
                  <a:pt x="2243507" y="1473340"/>
                  <a:pt x="2243507" y="1476426"/>
                  <a:pt x="2237345" y="1482599"/>
                </a:cubicBezTo>
                <a:cubicBezTo>
                  <a:pt x="2240426" y="1485685"/>
                  <a:pt x="2228104" y="1510373"/>
                  <a:pt x="2240426" y="1504201"/>
                </a:cubicBezTo>
                <a:cubicBezTo>
                  <a:pt x="2240426" y="1507287"/>
                  <a:pt x="2237345" y="1513459"/>
                  <a:pt x="2234265" y="1519632"/>
                </a:cubicBezTo>
                <a:cubicBezTo>
                  <a:pt x="2234265" y="1519632"/>
                  <a:pt x="2234265" y="1513459"/>
                  <a:pt x="2237345" y="1510373"/>
                </a:cubicBezTo>
                <a:cubicBezTo>
                  <a:pt x="2234265" y="1510373"/>
                  <a:pt x="2231185" y="1513459"/>
                  <a:pt x="2231185" y="1519632"/>
                </a:cubicBezTo>
                <a:cubicBezTo>
                  <a:pt x="2228104" y="1516546"/>
                  <a:pt x="2234265" y="1504201"/>
                  <a:pt x="2231185" y="1504201"/>
                </a:cubicBezTo>
                <a:cubicBezTo>
                  <a:pt x="2225024" y="1510373"/>
                  <a:pt x="2215782" y="1531976"/>
                  <a:pt x="2215782" y="1535062"/>
                </a:cubicBezTo>
                <a:cubicBezTo>
                  <a:pt x="2212701" y="1538148"/>
                  <a:pt x="2209621" y="1541234"/>
                  <a:pt x="2209621" y="1550493"/>
                </a:cubicBezTo>
                <a:cubicBezTo>
                  <a:pt x="2206541" y="1547406"/>
                  <a:pt x="2206541" y="1550493"/>
                  <a:pt x="2203460" y="1553579"/>
                </a:cubicBezTo>
                <a:cubicBezTo>
                  <a:pt x="2203460" y="1547406"/>
                  <a:pt x="2206541" y="1550493"/>
                  <a:pt x="2209621" y="1544320"/>
                </a:cubicBezTo>
                <a:cubicBezTo>
                  <a:pt x="2209621" y="1541234"/>
                  <a:pt x="2200380" y="1547406"/>
                  <a:pt x="2197300" y="1556664"/>
                </a:cubicBezTo>
                <a:cubicBezTo>
                  <a:pt x="2197300" y="1556664"/>
                  <a:pt x="2197300" y="1553579"/>
                  <a:pt x="2197300" y="1553579"/>
                </a:cubicBezTo>
                <a:cubicBezTo>
                  <a:pt x="2191138" y="1569009"/>
                  <a:pt x="2181897" y="1575181"/>
                  <a:pt x="2172656" y="1590611"/>
                </a:cubicBezTo>
                <a:cubicBezTo>
                  <a:pt x="2169576" y="1599869"/>
                  <a:pt x="2178816" y="1584440"/>
                  <a:pt x="2172656" y="1596783"/>
                </a:cubicBezTo>
                <a:cubicBezTo>
                  <a:pt x="2169576" y="1602956"/>
                  <a:pt x="2169576" y="1593697"/>
                  <a:pt x="2163414" y="1612213"/>
                </a:cubicBezTo>
                <a:cubicBezTo>
                  <a:pt x="2160333" y="1609127"/>
                  <a:pt x="2157253" y="1615299"/>
                  <a:pt x="2154173" y="1615299"/>
                </a:cubicBezTo>
                <a:cubicBezTo>
                  <a:pt x="2151092" y="1621472"/>
                  <a:pt x="2148012" y="1627644"/>
                  <a:pt x="2154173" y="1624558"/>
                </a:cubicBezTo>
                <a:cubicBezTo>
                  <a:pt x="2152632" y="1629187"/>
                  <a:pt x="2150323" y="1633044"/>
                  <a:pt x="2148012" y="1635359"/>
                </a:cubicBezTo>
                <a:lnTo>
                  <a:pt x="2141850" y="1636903"/>
                </a:lnTo>
                <a:lnTo>
                  <a:pt x="2146471" y="1634588"/>
                </a:lnTo>
                <a:cubicBezTo>
                  <a:pt x="2148012" y="1633817"/>
                  <a:pt x="2149551" y="1632273"/>
                  <a:pt x="2151092" y="1627644"/>
                </a:cubicBezTo>
                <a:cubicBezTo>
                  <a:pt x="2149551" y="1626102"/>
                  <a:pt x="2146471" y="1629187"/>
                  <a:pt x="2143776" y="1633044"/>
                </a:cubicBezTo>
                <a:lnTo>
                  <a:pt x="2141850" y="1636903"/>
                </a:lnTo>
                <a:lnTo>
                  <a:pt x="2139694" y="1641222"/>
                </a:lnTo>
                <a:lnTo>
                  <a:pt x="2141850" y="1633815"/>
                </a:lnTo>
                <a:cubicBezTo>
                  <a:pt x="2129529" y="1643074"/>
                  <a:pt x="2120288" y="1670848"/>
                  <a:pt x="2107965" y="1673935"/>
                </a:cubicBezTo>
                <a:cubicBezTo>
                  <a:pt x="2107965" y="1680107"/>
                  <a:pt x="2104885" y="1680107"/>
                  <a:pt x="2101804" y="1686279"/>
                </a:cubicBezTo>
                <a:cubicBezTo>
                  <a:pt x="2104885" y="1686279"/>
                  <a:pt x="2104885" y="1686279"/>
                  <a:pt x="2107965" y="1683193"/>
                </a:cubicBezTo>
                <a:cubicBezTo>
                  <a:pt x="2104885" y="1689366"/>
                  <a:pt x="2095644" y="1698623"/>
                  <a:pt x="2089482" y="1710968"/>
                </a:cubicBezTo>
                <a:cubicBezTo>
                  <a:pt x="2089482" y="1710968"/>
                  <a:pt x="2089482" y="1710968"/>
                  <a:pt x="2092562" y="1714054"/>
                </a:cubicBezTo>
                <a:cubicBezTo>
                  <a:pt x="2095644" y="1707882"/>
                  <a:pt x="2095644" y="1707882"/>
                  <a:pt x="2092562" y="1707882"/>
                </a:cubicBezTo>
                <a:cubicBezTo>
                  <a:pt x="2095644" y="1701709"/>
                  <a:pt x="2104885" y="1701709"/>
                  <a:pt x="2104885" y="1695537"/>
                </a:cubicBezTo>
                <a:cubicBezTo>
                  <a:pt x="2104885" y="1695537"/>
                  <a:pt x="2107965" y="1701709"/>
                  <a:pt x="2111045" y="1698623"/>
                </a:cubicBezTo>
                <a:cubicBezTo>
                  <a:pt x="2117206" y="1692452"/>
                  <a:pt x="2126448" y="1664676"/>
                  <a:pt x="2132609" y="1655419"/>
                </a:cubicBezTo>
                <a:cubicBezTo>
                  <a:pt x="2129529" y="1667762"/>
                  <a:pt x="2120288" y="1689366"/>
                  <a:pt x="2111045" y="1704795"/>
                </a:cubicBezTo>
                <a:cubicBezTo>
                  <a:pt x="2107965" y="1707882"/>
                  <a:pt x="2114126" y="1704795"/>
                  <a:pt x="2114126" y="1704795"/>
                </a:cubicBezTo>
                <a:cubicBezTo>
                  <a:pt x="2117206" y="1704795"/>
                  <a:pt x="2107965" y="1717139"/>
                  <a:pt x="2114126" y="1710968"/>
                </a:cubicBezTo>
                <a:cubicBezTo>
                  <a:pt x="2117206" y="1714054"/>
                  <a:pt x="2111045" y="1717139"/>
                  <a:pt x="2107965" y="1723311"/>
                </a:cubicBezTo>
                <a:cubicBezTo>
                  <a:pt x="2114126" y="1717139"/>
                  <a:pt x="2123368" y="1704795"/>
                  <a:pt x="2126448" y="1707882"/>
                </a:cubicBezTo>
                <a:cubicBezTo>
                  <a:pt x="2129529" y="1698623"/>
                  <a:pt x="2132609" y="1695537"/>
                  <a:pt x="2138770" y="1689366"/>
                </a:cubicBezTo>
                <a:cubicBezTo>
                  <a:pt x="2138770" y="1683193"/>
                  <a:pt x="2120288" y="1710968"/>
                  <a:pt x="2117206" y="1704795"/>
                </a:cubicBezTo>
                <a:cubicBezTo>
                  <a:pt x="2120288" y="1698623"/>
                  <a:pt x="2123368" y="1701709"/>
                  <a:pt x="2126448" y="1695537"/>
                </a:cubicBezTo>
                <a:cubicBezTo>
                  <a:pt x="2129529" y="1689366"/>
                  <a:pt x="2120288" y="1698623"/>
                  <a:pt x="2117206" y="1698623"/>
                </a:cubicBezTo>
                <a:cubicBezTo>
                  <a:pt x="2126448" y="1689366"/>
                  <a:pt x="2132609" y="1686279"/>
                  <a:pt x="2138770" y="1683193"/>
                </a:cubicBezTo>
                <a:cubicBezTo>
                  <a:pt x="2138770" y="1677021"/>
                  <a:pt x="2141850" y="1680107"/>
                  <a:pt x="2144932" y="1670848"/>
                </a:cubicBezTo>
                <a:cubicBezTo>
                  <a:pt x="2141850" y="1677021"/>
                  <a:pt x="2144932" y="1677021"/>
                  <a:pt x="2151092" y="1667762"/>
                </a:cubicBezTo>
                <a:cubicBezTo>
                  <a:pt x="2148012" y="1673935"/>
                  <a:pt x="2154173" y="1670848"/>
                  <a:pt x="2151092" y="1673935"/>
                </a:cubicBezTo>
                <a:cubicBezTo>
                  <a:pt x="2154173" y="1667762"/>
                  <a:pt x="2160333" y="1673935"/>
                  <a:pt x="2163414" y="1667762"/>
                </a:cubicBezTo>
                <a:cubicBezTo>
                  <a:pt x="2166494" y="1655419"/>
                  <a:pt x="2172656" y="1649246"/>
                  <a:pt x="2181897" y="1636903"/>
                </a:cubicBezTo>
                <a:cubicBezTo>
                  <a:pt x="2181897" y="1630730"/>
                  <a:pt x="2178816" y="1639988"/>
                  <a:pt x="2175736" y="1636903"/>
                </a:cubicBezTo>
                <a:cubicBezTo>
                  <a:pt x="2178816" y="1633815"/>
                  <a:pt x="2181897" y="1627644"/>
                  <a:pt x="2184977" y="1630730"/>
                </a:cubicBezTo>
                <a:cubicBezTo>
                  <a:pt x="2181897" y="1639988"/>
                  <a:pt x="2178816" y="1652332"/>
                  <a:pt x="2172656" y="1661591"/>
                </a:cubicBezTo>
                <a:cubicBezTo>
                  <a:pt x="2175736" y="1661591"/>
                  <a:pt x="2178816" y="1658505"/>
                  <a:pt x="2181897" y="1652332"/>
                </a:cubicBezTo>
                <a:cubicBezTo>
                  <a:pt x="2181897" y="1658505"/>
                  <a:pt x="2172656" y="1667762"/>
                  <a:pt x="2169576" y="1667762"/>
                </a:cubicBezTo>
                <a:cubicBezTo>
                  <a:pt x="2166494" y="1677021"/>
                  <a:pt x="2160333" y="1683193"/>
                  <a:pt x="2157253" y="1692452"/>
                </a:cubicBezTo>
                <a:lnTo>
                  <a:pt x="2154173" y="1692452"/>
                </a:lnTo>
                <a:cubicBezTo>
                  <a:pt x="2154173" y="1692452"/>
                  <a:pt x="2154173" y="1692452"/>
                  <a:pt x="2151092" y="1698623"/>
                </a:cubicBezTo>
                <a:cubicBezTo>
                  <a:pt x="2148012" y="1704795"/>
                  <a:pt x="2157253" y="1692452"/>
                  <a:pt x="2154173" y="1701709"/>
                </a:cubicBezTo>
                <a:cubicBezTo>
                  <a:pt x="2154173" y="1701709"/>
                  <a:pt x="2151092" y="1701709"/>
                  <a:pt x="2148012" y="1704795"/>
                </a:cubicBezTo>
                <a:cubicBezTo>
                  <a:pt x="2144932" y="1710968"/>
                  <a:pt x="2144932" y="1720225"/>
                  <a:pt x="2135689" y="1723311"/>
                </a:cubicBezTo>
                <a:cubicBezTo>
                  <a:pt x="2138770" y="1717139"/>
                  <a:pt x="2144932" y="1710968"/>
                  <a:pt x="2144932" y="1704795"/>
                </a:cubicBezTo>
                <a:cubicBezTo>
                  <a:pt x="2138770" y="1717139"/>
                  <a:pt x="2123368" y="1729484"/>
                  <a:pt x="2117206" y="1738742"/>
                </a:cubicBezTo>
                <a:cubicBezTo>
                  <a:pt x="2120288" y="1738742"/>
                  <a:pt x="2123368" y="1732570"/>
                  <a:pt x="2129529" y="1729484"/>
                </a:cubicBezTo>
                <a:cubicBezTo>
                  <a:pt x="2129529" y="1738742"/>
                  <a:pt x="2114126" y="1757258"/>
                  <a:pt x="2104885" y="1772688"/>
                </a:cubicBezTo>
                <a:cubicBezTo>
                  <a:pt x="2107965" y="1772688"/>
                  <a:pt x="2107965" y="1772688"/>
                  <a:pt x="2111045" y="1772688"/>
                </a:cubicBezTo>
                <a:cubicBezTo>
                  <a:pt x="2104885" y="1781947"/>
                  <a:pt x="2104885" y="1781947"/>
                  <a:pt x="2095644" y="1791205"/>
                </a:cubicBezTo>
                <a:cubicBezTo>
                  <a:pt x="2098724" y="1791205"/>
                  <a:pt x="2104885" y="1781947"/>
                  <a:pt x="2107965" y="1781947"/>
                </a:cubicBezTo>
                <a:cubicBezTo>
                  <a:pt x="2104885" y="1788119"/>
                  <a:pt x="2089482" y="1800464"/>
                  <a:pt x="2092562" y="1803549"/>
                </a:cubicBezTo>
                <a:cubicBezTo>
                  <a:pt x="2095644" y="1803549"/>
                  <a:pt x="2095644" y="1800464"/>
                  <a:pt x="2098724" y="1794292"/>
                </a:cubicBezTo>
                <a:cubicBezTo>
                  <a:pt x="2095644" y="1803549"/>
                  <a:pt x="2095644" y="1806635"/>
                  <a:pt x="2089482" y="1815894"/>
                </a:cubicBezTo>
                <a:cubicBezTo>
                  <a:pt x="2092562" y="1803549"/>
                  <a:pt x="2089482" y="1809721"/>
                  <a:pt x="2083321" y="1812808"/>
                </a:cubicBezTo>
                <a:cubicBezTo>
                  <a:pt x="2077161" y="1818980"/>
                  <a:pt x="2083321" y="1815894"/>
                  <a:pt x="2077161" y="1822066"/>
                </a:cubicBezTo>
                <a:cubicBezTo>
                  <a:pt x="2070999" y="1828237"/>
                  <a:pt x="2058677" y="1840582"/>
                  <a:pt x="2052517" y="1840582"/>
                </a:cubicBezTo>
                <a:cubicBezTo>
                  <a:pt x="2061758" y="1834410"/>
                  <a:pt x="2070999" y="1825151"/>
                  <a:pt x="2080241" y="1815894"/>
                </a:cubicBezTo>
                <a:cubicBezTo>
                  <a:pt x="2086402" y="1803549"/>
                  <a:pt x="2095644" y="1791205"/>
                  <a:pt x="2098724" y="1781947"/>
                </a:cubicBezTo>
                <a:cubicBezTo>
                  <a:pt x="2098724" y="1785033"/>
                  <a:pt x="2095644" y="1788119"/>
                  <a:pt x="2089482" y="1794292"/>
                </a:cubicBezTo>
                <a:cubicBezTo>
                  <a:pt x="2086402" y="1800464"/>
                  <a:pt x="2080241" y="1806635"/>
                  <a:pt x="2077161" y="1812808"/>
                </a:cubicBezTo>
                <a:cubicBezTo>
                  <a:pt x="2077161" y="1809721"/>
                  <a:pt x="2070999" y="1818980"/>
                  <a:pt x="2070999" y="1815894"/>
                </a:cubicBezTo>
                <a:cubicBezTo>
                  <a:pt x="2061758" y="1828237"/>
                  <a:pt x="2055597" y="1834410"/>
                  <a:pt x="2049436" y="1843668"/>
                </a:cubicBezTo>
                <a:cubicBezTo>
                  <a:pt x="2043274" y="1849841"/>
                  <a:pt x="2040194" y="1856012"/>
                  <a:pt x="2037114" y="1862184"/>
                </a:cubicBezTo>
                <a:cubicBezTo>
                  <a:pt x="2034033" y="1865271"/>
                  <a:pt x="2034033" y="1862184"/>
                  <a:pt x="2030953" y="1862184"/>
                </a:cubicBezTo>
                <a:cubicBezTo>
                  <a:pt x="2024793" y="1874529"/>
                  <a:pt x="2015550" y="1877615"/>
                  <a:pt x="2012470" y="1889959"/>
                </a:cubicBezTo>
                <a:cubicBezTo>
                  <a:pt x="2012470" y="1893045"/>
                  <a:pt x="2021711" y="1880700"/>
                  <a:pt x="2021711" y="1883788"/>
                </a:cubicBezTo>
                <a:cubicBezTo>
                  <a:pt x="2018631" y="1889959"/>
                  <a:pt x="2015550" y="1889959"/>
                  <a:pt x="2009390" y="1896131"/>
                </a:cubicBezTo>
                <a:cubicBezTo>
                  <a:pt x="2006309" y="1902304"/>
                  <a:pt x="2015550" y="1896131"/>
                  <a:pt x="2012470" y="1899218"/>
                </a:cubicBezTo>
                <a:cubicBezTo>
                  <a:pt x="2006309" y="1908476"/>
                  <a:pt x="2003229" y="1908476"/>
                  <a:pt x="1997067" y="1911561"/>
                </a:cubicBezTo>
                <a:cubicBezTo>
                  <a:pt x="1975505" y="1936251"/>
                  <a:pt x="1972423" y="1945508"/>
                  <a:pt x="1987826" y="1939337"/>
                </a:cubicBezTo>
                <a:cubicBezTo>
                  <a:pt x="1993987" y="1933164"/>
                  <a:pt x="1993987" y="1930078"/>
                  <a:pt x="1993987" y="1923906"/>
                </a:cubicBezTo>
                <a:cubicBezTo>
                  <a:pt x="1997067" y="1923906"/>
                  <a:pt x="1997067" y="1926992"/>
                  <a:pt x="1993987" y="1926992"/>
                </a:cubicBezTo>
                <a:cubicBezTo>
                  <a:pt x="2000149" y="1926992"/>
                  <a:pt x="2009390" y="1917734"/>
                  <a:pt x="2006309" y="1914647"/>
                </a:cubicBezTo>
                <a:cubicBezTo>
                  <a:pt x="2012470" y="1914647"/>
                  <a:pt x="2021711" y="1899218"/>
                  <a:pt x="2018631" y="1899218"/>
                </a:cubicBezTo>
                <a:cubicBezTo>
                  <a:pt x="2027873" y="1899218"/>
                  <a:pt x="2034033" y="1889959"/>
                  <a:pt x="2040194" y="1880700"/>
                </a:cubicBezTo>
                <a:cubicBezTo>
                  <a:pt x="2037114" y="1880700"/>
                  <a:pt x="2034033" y="1886873"/>
                  <a:pt x="2030953" y="1883788"/>
                </a:cubicBezTo>
                <a:cubicBezTo>
                  <a:pt x="2040194" y="1871443"/>
                  <a:pt x="2049436" y="1865271"/>
                  <a:pt x="2058677" y="1856012"/>
                </a:cubicBezTo>
                <a:cubicBezTo>
                  <a:pt x="2061758" y="1859098"/>
                  <a:pt x="2064838" y="1859098"/>
                  <a:pt x="2070999" y="1852927"/>
                </a:cubicBezTo>
                <a:cubicBezTo>
                  <a:pt x="2074080" y="1849841"/>
                  <a:pt x="2080241" y="1843668"/>
                  <a:pt x="2089482" y="1834410"/>
                </a:cubicBezTo>
                <a:cubicBezTo>
                  <a:pt x="2095644" y="1828237"/>
                  <a:pt x="2101804" y="1818980"/>
                  <a:pt x="2107965" y="1809721"/>
                </a:cubicBezTo>
                <a:cubicBezTo>
                  <a:pt x="2114126" y="1803549"/>
                  <a:pt x="2120288" y="1794292"/>
                  <a:pt x="2123368" y="1791205"/>
                </a:cubicBezTo>
                <a:cubicBezTo>
                  <a:pt x="2123368" y="1794292"/>
                  <a:pt x="2120288" y="1800464"/>
                  <a:pt x="2120288" y="1803549"/>
                </a:cubicBezTo>
                <a:cubicBezTo>
                  <a:pt x="2123368" y="1791205"/>
                  <a:pt x="2129529" y="1785033"/>
                  <a:pt x="2135689" y="1772688"/>
                </a:cubicBezTo>
                <a:cubicBezTo>
                  <a:pt x="2135689" y="1772688"/>
                  <a:pt x="2135689" y="1772688"/>
                  <a:pt x="2141850" y="1772688"/>
                </a:cubicBezTo>
                <a:cubicBezTo>
                  <a:pt x="2132609" y="1778861"/>
                  <a:pt x="2126448" y="1794292"/>
                  <a:pt x="2126448" y="1797378"/>
                </a:cubicBezTo>
                <a:cubicBezTo>
                  <a:pt x="2135689" y="1788119"/>
                  <a:pt x="2135689" y="1785033"/>
                  <a:pt x="2135689" y="1791205"/>
                </a:cubicBezTo>
                <a:cubicBezTo>
                  <a:pt x="2144932" y="1781947"/>
                  <a:pt x="2138770" y="1785033"/>
                  <a:pt x="2135689" y="1781947"/>
                </a:cubicBezTo>
                <a:cubicBezTo>
                  <a:pt x="2141850" y="1775774"/>
                  <a:pt x="2144932" y="1772688"/>
                  <a:pt x="2148012" y="1763431"/>
                </a:cubicBezTo>
                <a:cubicBezTo>
                  <a:pt x="2154173" y="1757258"/>
                  <a:pt x="2154173" y="1766517"/>
                  <a:pt x="2160333" y="1760345"/>
                </a:cubicBezTo>
                <a:cubicBezTo>
                  <a:pt x="2163414" y="1763431"/>
                  <a:pt x="2160333" y="1769603"/>
                  <a:pt x="2154173" y="1778861"/>
                </a:cubicBezTo>
                <a:cubicBezTo>
                  <a:pt x="2154173" y="1778861"/>
                  <a:pt x="2154173" y="1778861"/>
                  <a:pt x="2160333" y="1781947"/>
                </a:cubicBezTo>
                <a:cubicBezTo>
                  <a:pt x="2154173" y="1788119"/>
                  <a:pt x="2154173" y="1788119"/>
                  <a:pt x="2151092" y="1791205"/>
                </a:cubicBezTo>
                <a:cubicBezTo>
                  <a:pt x="2160333" y="1785033"/>
                  <a:pt x="2157253" y="1797378"/>
                  <a:pt x="2151092" y="1806635"/>
                </a:cubicBezTo>
                <a:cubicBezTo>
                  <a:pt x="2144932" y="1809721"/>
                  <a:pt x="2151092" y="1803549"/>
                  <a:pt x="2148012" y="1800464"/>
                </a:cubicBezTo>
                <a:cubicBezTo>
                  <a:pt x="2135689" y="1825151"/>
                  <a:pt x="2120288" y="1843668"/>
                  <a:pt x="2104885" y="1859098"/>
                </a:cubicBezTo>
                <a:cubicBezTo>
                  <a:pt x="2089482" y="1877615"/>
                  <a:pt x="2074080" y="1889959"/>
                  <a:pt x="2061758" y="1902304"/>
                </a:cubicBezTo>
                <a:cubicBezTo>
                  <a:pt x="2058677" y="1908476"/>
                  <a:pt x="2055597" y="1911561"/>
                  <a:pt x="2046355" y="1920820"/>
                </a:cubicBezTo>
                <a:cubicBezTo>
                  <a:pt x="2046355" y="1920820"/>
                  <a:pt x="2043274" y="1920820"/>
                  <a:pt x="2040194" y="1923906"/>
                </a:cubicBezTo>
                <a:cubicBezTo>
                  <a:pt x="2040194" y="1923906"/>
                  <a:pt x="2043274" y="1920820"/>
                  <a:pt x="2046355" y="1917734"/>
                </a:cubicBezTo>
                <a:cubicBezTo>
                  <a:pt x="2030953" y="1923906"/>
                  <a:pt x="2027873" y="1933164"/>
                  <a:pt x="2006309" y="1954767"/>
                </a:cubicBezTo>
                <a:cubicBezTo>
                  <a:pt x="2006309" y="1957853"/>
                  <a:pt x="2015550" y="1945508"/>
                  <a:pt x="2015550" y="1951681"/>
                </a:cubicBezTo>
                <a:cubicBezTo>
                  <a:pt x="2009390" y="1954767"/>
                  <a:pt x="2009390" y="1954767"/>
                  <a:pt x="2006309" y="1960939"/>
                </a:cubicBezTo>
                <a:cubicBezTo>
                  <a:pt x="2003229" y="1960939"/>
                  <a:pt x="2006309" y="1957853"/>
                  <a:pt x="2003229" y="1957853"/>
                </a:cubicBezTo>
                <a:cubicBezTo>
                  <a:pt x="1997067" y="1967110"/>
                  <a:pt x="1987826" y="1967110"/>
                  <a:pt x="1981665" y="1979455"/>
                </a:cubicBezTo>
                <a:cubicBezTo>
                  <a:pt x="1972423" y="1985627"/>
                  <a:pt x="1984746" y="1970198"/>
                  <a:pt x="1978585" y="1976369"/>
                </a:cubicBezTo>
                <a:cubicBezTo>
                  <a:pt x="1978585" y="1973283"/>
                  <a:pt x="1987826" y="1967110"/>
                  <a:pt x="1990906" y="1960939"/>
                </a:cubicBezTo>
                <a:cubicBezTo>
                  <a:pt x="1987826" y="1957853"/>
                  <a:pt x="1978585" y="1973283"/>
                  <a:pt x="1972423" y="1976369"/>
                </a:cubicBezTo>
                <a:cubicBezTo>
                  <a:pt x="1981665" y="1967110"/>
                  <a:pt x="1963182" y="1982541"/>
                  <a:pt x="1966262" y="1973283"/>
                </a:cubicBezTo>
                <a:cubicBezTo>
                  <a:pt x="1975505" y="1970198"/>
                  <a:pt x="1981665" y="1954767"/>
                  <a:pt x="1993987" y="1945508"/>
                </a:cubicBezTo>
                <a:cubicBezTo>
                  <a:pt x="1984746" y="1951681"/>
                  <a:pt x="1972423" y="1957853"/>
                  <a:pt x="1963182" y="1964024"/>
                </a:cubicBezTo>
                <a:cubicBezTo>
                  <a:pt x="1957022" y="1970198"/>
                  <a:pt x="1960102" y="1970198"/>
                  <a:pt x="1953941" y="1976369"/>
                </a:cubicBezTo>
                <a:cubicBezTo>
                  <a:pt x="1953941" y="1976369"/>
                  <a:pt x="1953941" y="1976369"/>
                  <a:pt x="1950861" y="1973283"/>
                </a:cubicBezTo>
                <a:cubicBezTo>
                  <a:pt x="1944699" y="1979455"/>
                  <a:pt x="1947779" y="1982541"/>
                  <a:pt x="1938538" y="1988714"/>
                </a:cubicBezTo>
                <a:cubicBezTo>
                  <a:pt x="1944699" y="1979455"/>
                  <a:pt x="1935458" y="1988714"/>
                  <a:pt x="1932378" y="1985627"/>
                </a:cubicBezTo>
                <a:cubicBezTo>
                  <a:pt x="1920055" y="1994885"/>
                  <a:pt x="1929297" y="1991800"/>
                  <a:pt x="1929297" y="1994885"/>
                </a:cubicBezTo>
                <a:cubicBezTo>
                  <a:pt x="1913894" y="2010316"/>
                  <a:pt x="1901572" y="2016488"/>
                  <a:pt x="1886170" y="2028832"/>
                </a:cubicBezTo>
                <a:cubicBezTo>
                  <a:pt x="1883090" y="2031918"/>
                  <a:pt x="1886170" y="2031918"/>
                  <a:pt x="1889250" y="2031918"/>
                </a:cubicBezTo>
                <a:cubicBezTo>
                  <a:pt x="1889250" y="2028832"/>
                  <a:pt x="1895411" y="2025746"/>
                  <a:pt x="1898491" y="2022661"/>
                </a:cubicBezTo>
                <a:cubicBezTo>
                  <a:pt x="1901572" y="2019573"/>
                  <a:pt x="1904653" y="2016488"/>
                  <a:pt x="1907734" y="2016488"/>
                </a:cubicBezTo>
                <a:cubicBezTo>
                  <a:pt x="1907734" y="2016488"/>
                  <a:pt x="1901572" y="2022661"/>
                  <a:pt x="1898491" y="2025746"/>
                </a:cubicBezTo>
                <a:cubicBezTo>
                  <a:pt x="1895411" y="2028832"/>
                  <a:pt x="1892331" y="2031918"/>
                  <a:pt x="1901572" y="2028832"/>
                </a:cubicBezTo>
                <a:cubicBezTo>
                  <a:pt x="1895411" y="2035004"/>
                  <a:pt x="1892331" y="2035004"/>
                  <a:pt x="1886170" y="2044263"/>
                </a:cubicBezTo>
                <a:cubicBezTo>
                  <a:pt x="1886170" y="2044263"/>
                  <a:pt x="1886170" y="2041177"/>
                  <a:pt x="1886170" y="2041177"/>
                </a:cubicBezTo>
                <a:cubicBezTo>
                  <a:pt x="1883090" y="2044263"/>
                  <a:pt x="1883090" y="2044263"/>
                  <a:pt x="1880010" y="2047349"/>
                </a:cubicBezTo>
                <a:cubicBezTo>
                  <a:pt x="1883090" y="2050434"/>
                  <a:pt x="1886170" y="2050434"/>
                  <a:pt x="1892331" y="2047349"/>
                </a:cubicBezTo>
                <a:cubicBezTo>
                  <a:pt x="1889250" y="2047349"/>
                  <a:pt x="1886170" y="2056606"/>
                  <a:pt x="1880010" y="2056606"/>
                </a:cubicBezTo>
                <a:cubicBezTo>
                  <a:pt x="1876928" y="2065865"/>
                  <a:pt x="1870767" y="2072037"/>
                  <a:pt x="1864607" y="2084381"/>
                </a:cubicBezTo>
                <a:cubicBezTo>
                  <a:pt x="1855366" y="2090553"/>
                  <a:pt x="1846123" y="2102897"/>
                  <a:pt x="1830722" y="2112156"/>
                </a:cubicBezTo>
                <a:cubicBezTo>
                  <a:pt x="1824560" y="2124500"/>
                  <a:pt x="1796836" y="2143016"/>
                  <a:pt x="1790675" y="2155361"/>
                </a:cubicBezTo>
                <a:cubicBezTo>
                  <a:pt x="1781434" y="2161532"/>
                  <a:pt x="1769111" y="2167705"/>
                  <a:pt x="1772192" y="2170791"/>
                </a:cubicBezTo>
                <a:cubicBezTo>
                  <a:pt x="1769111" y="2173877"/>
                  <a:pt x="1766031" y="2173877"/>
                  <a:pt x="1762951" y="2173877"/>
                </a:cubicBezTo>
                <a:cubicBezTo>
                  <a:pt x="1753708" y="2180050"/>
                  <a:pt x="1772192" y="2170791"/>
                  <a:pt x="1766031" y="2176963"/>
                </a:cubicBezTo>
                <a:cubicBezTo>
                  <a:pt x="1753708" y="2183136"/>
                  <a:pt x="1766031" y="2173877"/>
                  <a:pt x="1759870" y="2180050"/>
                </a:cubicBezTo>
                <a:cubicBezTo>
                  <a:pt x="1756789" y="2183136"/>
                  <a:pt x="1753708" y="2186221"/>
                  <a:pt x="1753708" y="2189307"/>
                </a:cubicBezTo>
                <a:cubicBezTo>
                  <a:pt x="1744467" y="2195479"/>
                  <a:pt x="1732145" y="2201652"/>
                  <a:pt x="1716743" y="2210909"/>
                </a:cubicBezTo>
                <a:cubicBezTo>
                  <a:pt x="1704421" y="2217082"/>
                  <a:pt x="1692099" y="2223254"/>
                  <a:pt x="1682857" y="2229426"/>
                </a:cubicBezTo>
                <a:cubicBezTo>
                  <a:pt x="1679777" y="2232513"/>
                  <a:pt x="1676696" y="2232513"/>
                  <a:pt x="1673616" y="2232513"/>
                </a:cubicBezTo>
                <a:cubicBezTo>
                  <a:pt x="1652052" y="2244856"/>
                  <a:pt x="1630489" y="2254115"/>
                  <a:pt x="1608925" y="2263373"/>
                </a:cubicBezTo>
                <a:cubicBezTo>
                  <a:pt x="1599684" y="2266458"/>
                  <a:pt x="1590443" y="2269546"/>
                  <a:pt x="1578121" y="2272631"/>
                </a:cubicBezTo>
                <a:cubicBezTo>
                  <a:pt x="1571960" y="2275717"/>
                  <a:pt x="1568880" y="2278803"/>
                  <a:pt x="1562718" y="2278803"/>
                </a:cubicBezTo>
                <a:cubicBezTo>
                  <a:pt x="1556557" y="2281889"/>
                  <a:pt x="1550397" y="2284976"/>
                  <a:pt x="1544236" y="2288062"/>
                </a:cubicBezTo>
                <a:cubicBezTo>
                  <a:pt x="1538074" y="2284976"/>
                  <a:pt x="1531913" y="2291148"/>
                  <a:pt x="1513430" y="2294234"/>
                </a:cubicBezTo>
                <a:cubicBezTo>
                  <a:pt x="1513430" y="2294234"/>
                  <a:pt x="1510350" y="2294234"/>
                  <a:pt x="1510350" y="2294234"/>
                </a:cubicBezTo>
                <a:cubicBezTo>
                  <a:pt x="1494948" y="2300405"/>
                  <a:pt x="1482626" y="2300405"/>
                  <a:pt x="1470304" y="2303492"/>
                </a:cubicBezTo>
                <a:cubicBezTo>
                  <a:pt x="1457982" y="2306578"/>
                  <a:pt x="1442580" y="2309664"/>
                  <a:pt x="1427177" y="2312750"/>
                </a:cubicBezTo>
                <a:cubicBezTo>
                  <a:pt x="1427177" y="2312750"/>
                  <a:pt x="1427177" y="2312750"/>
                  <a:pt x="1427177" y="2309664"/>
                </a:cubicBezTo>
                <a:cubicBezTo>
                  <a:pt x="1411774" y="2318921"/>
                  <a:pt x="1408694" y="2312750"/>
                  <a:pt x="1393291" y="2322009"/>
                </a:cubicBezTo>
                <a:cubicBezTo>
                  <a:pt x="1390211" y="2318921"/>
                  <a:pt x="1380970" y="2322009"/>
                  <a:pt x="1371729" y="2325094"/>
                </a:cubicBezTo>
                <a:cubicBezTo>
                  <a:pt x="1371729" y="2322009"/>
                  <a:pt x="1365567" y="2322009"/>
                  <a:pt x="1365567" y="2318921"/>
                </a:cubicBezTo>
                <a:cubicBezTo>
                  <a:pt x="1359406" y="2322009"/>
                  <a:pt x="1362486" y="2325094"/>
                  <a:pt x="1353245" y="2325094"/>
                </a:cubicBezTo>
                <a:cubicBezTo>
                  <a:pt x="1344003" y="2325094"/>
                  <a:pt x="1328602" y="2325094"/>
                  <a:pt x="1313199" y="2325094"/>
                </a:cubicBezTo>
                <a:cubicBezTo>
                  <a:pt x="1297797" y="2325094"/>
                  <a:pt x="1282394" y="2328180"/>
                  <a:pt x="1266991" y="2331266"/>
                </a:cubicBezTo>
                <a:cubicBezTo>
                  <a:pt x="1257750" y="2328180"/>
                  <a:pt x="1242347" y="2325094"/>
                  <a:pt x="1223864" y="2325094"/>
                </a:cubicBezTo>
                <a:cubicBezTo>
                  <a:pt x="1226946" y="2325094"/>
                  <a:pt x="1226946" y="2322009"/>
                  <a:pt x="1226946" y="2318921"/>
                </a:cubicBezTo>
                <a:cubicBezTo>
                  <a:pt x="1220784" y="2318921"/>
                  <a:pt x="1214623" y="2318921"/>
                  <a:pt x="1208462" y="2318921"/>
                </a:cubicBezTo>
                <a:cubicBezTo>
                  <a:pt x="1199220" y="2318921"/>
                  <a:pt x="1193059" y="2318921"/>
                  <a:pt x="1183819" y="2322009"/>
                </a:cubicBezTo>
                <a:cubicBezTo>
                  <a:pt x="1168416" y="2322009"/>
                  <a:pt x="1153014" y="2325094"/>
                  <a:pt x="1140691" y="2322009"/>
                </a:cubicBezTo>
                <a:cubicBezTo>
                  <a:pt x="1162255" y="2322009"/>
                  <a:pt x="1186899" y="2318921"/>
                  <a:pt x="1211543" y="2315836"/>
                </a:cubicBezTo>
                <a:cubicBezTo>
                  <a:pt x="1233106" y="2312750"/>
                  <a:pt x="1254670" y="2312750"/>
                  <a:pt x="1273153" y="2309664"/>
                </a:cubicBezTo>
                <a:cubicBezTo>
                  <a:pt x="1328602" y="2291148"/>
                  <a:pt x="1396373" y="2281889"/>
                  <a:pt x="1454901" y="2263373"/>
                </a:cubicBezTo>
                <a:cubicBezTo>
                  <a:pt x="1510350" y="2254115"/>
                  <a:pt x="1559638" y="2229426"/>
                  <a:pt x="1612007" y="2198566"/>
                </a:cubicBezTo>
                <a:cubicBezTo>
                  <a:pt x="1612007" y="2195479"/>
                  <a:pt x="1596604" y="2204738"/>
                  <a:pt x="1596604" y="2198566"/>
                </a:cubicBezTo>
                <a:cubicBezTo>
                  <a:pt x="1627409" y="2183136"/>
                  <a:pt x="1645892" y="2176963"/>
                  <a:pt x="1676696" y="2158446"/>
                </a:cubicBezTo>
                <a:cubicBezTo>
                  <a:pt x="1673616" y="2158446"/>
                  <a:pt x="1670536" y="2158446"/>
                  <a:pt x="1667455" y="2158446"/>
                </a:cubicBezTo>
                <a:cubicBezTo>
                  <a:pt x="1664375" y="2167705"/>
                  <a:pt x="1636651" y="2170791"/>
                  <a:pt x="1639731" y="2173877"/>
                </a:cubicBezTo>
                <a:cubicBezTo>
                  <a:pt x="1624328" y="2180050"/>
                  <a:pt x="1612007" y="2186221"/>
                  <a:pt x="1596604" y="2192393"/>
                </a:cubicBezTo>
                <a:cubicBezTo>
                  <a:pt x="1584281" y="2198566"/>
                  <a:pt x="1568880" y="2201652"/>
                  <a:pt x="1553477" y="2204738"/>
                </a:cubicBezTo>
                <a:cubicBezTo>
                  <a:pt x="1550397" y="2204738"/>
                  <a:pt x="1559638" y="2207824"/>
                  <a:pt x="1553477" y="2210909"/>
                </a:cubicBezTo>
                <a:cubicBezTo>
                  <a:pt x="1550397" y="2207824"/>
                  <a:pt x="1547316" y="2207824"/>
                  <a:pt x="1538074" y="2210909"/>
                </a:cubicBezTo>
                <a:cubicBezTo>
                  <a:pt x="1531913" y="2213995"/>
                  <a:pt x="1525753" y="2217082"/>
                  <a:pt x="1522672" y="2220168"/>
                </a:cubicBezTo>
                <a:cubicBezTo>
                  <a:pt x="1531913" y="2210909"/>
                  <a:pt x="1494948" y="2226340"/>
                  <a:pt x="1482626" y="2229426"/>
                </a:cubicBezTo>
                <a:cubicBezTo>
                  <a:pt x="1482626" y="2229426"/>
                  <a:pt x="1485706" y="2226340"/>
                  <a:pt x="1485706" y="2226340"/>
                </a:cubicBezTo>
                <a:cubicBezTo>
                  <a:pt x="1479545" y="2226340"/>
                  <a:pt x="1470304" y="2229426"/>
                  <a:pt x="1467224" y="2235599"/>
                </a:cubicBezTo>
                <a:cubicBezTo>
                  <a:pt x="1461062" y="2235599"/>
                  <a:pt x="1464142" y="2232513"/>
                  <a:pt x="1461062" y="2229426"/>
                </a:cubicBezTo>
                <a:cubicBezTo>
                  <a:pt x="1451821" y="2235599"/>
                  <a:pt x="1439498" y="2235599"/>
                  <a:pt x="1427177" y="2238685"/>
                </a:cubicBezTo>
                <a:cubicBezTo>
                  <a:pt x="1417936" y="2241770"/>
                  <a:pt x="1405614" y="2241770"/>
                  <a:pt x="1393291" y="2247942"/>
                </a:cubicBezTo>
                <a:cubicBezTo>
                  <a:pt x="1393291" y="2244856"/>
                  <a:pt x="1387130" y="2244856"/>
                  <a:pt x="1387130" y="2241770"/>
                </a:cubicBezTo>
                <a:cubicBezTo>
                  <a:pt x="1380970" y="2244856"/>
                  <a:pt x="1374809" y="2247942"/>
                  <a:pt x="1371729" y="2244856"/>
                </a:cubicBezTo>
                <a:cubicBezTo>
                  <a:pt x="1368647" y="2244856"/>
                  <a:pt x="1365567" y="2251029"/>
                  <a:pt x="1371729" y="2247942"/>
                </a:cubicBezTo>
                <a:cubicBezTo>
                  <a:pt x="1368647" y="2251029"/>
                  <a:pt x="1365567" y="2247942"/>
                  <a:pt x="1356326" y="2251029"/>
                </a:cubicBezTo>
                <a:cubicBezTo>
                  <a:pt x="1353245" y="2251029"/>
                  <a:pt x="1359406" y="2247942"/>
                  <a:pt x="1353245" y="2247942"/>
                </a:cubicBezTo>
                <a:cubicBezTo>
                  <a:pt x="1344003" y="2254115"/>
                  <a:pt x="1325521" y="2254115"/>
                  <a:pt x="1322441" y="2257201"/>
                </a:cubicBezTo>
                <a:cubicBezTo>
                  <a:pt x="1316279" y="2251029"/>
                  <a:pt x="1307038" y="2257201"/>
                  <a:pt x="1294715" y="2257201"/>
                </a:cubicBezTo>
                <a:cubicBezTo>
                  <a:pt x="1294715" y="2254115"/>
                  <a:pt x="1307038" y="2254115"/>
                  <a:pt x="1313199" y="2251029"/>
                </a:cubicBezTo>
                <a:cubicBezTo>
                  <a:pt x="1316279" y="2247942"/>
                  <a:pt x="1307038" y="2247942"/>
                  <a:pt x="1300877" y="2251029"/>
                </a:cubicBezTo>
                <a:cubicBezTo>
                  <a:pt x="1300877" y="2247942"/>
                  <a:pt x="1307038" y="2247942"/>
                  <a:pt x="1313199" y="2247942"/>
                </a:cubicBezTo>
                <a:cubicBezTo>
                  <a:pt x="1316279" y="2247942"/>
                  <a:pt x="1322441" y="2244856"/>
                  <a:pt x="1328602" y="2241770"/>
                </a:cubicBezTo>
                <a:cubicBezTo>
                  <a:pt x="1322441" y="2241770"/>
                  <a:pt x="1307038" y="2247942"/>
                  <a:pt x="1307038" y="2241770"/>
                </a:cubicBezTo>
                <a:cubicBezTo>
                  <a:pt x="1300877" y="2244856"/>
                  <a:pt x="1300877" y="2247942"/>
                  <a:pt x="1291635" y="2247942"/>
                </a:cubicBezTo>
                <a:cubicBezTo>
                  <a:pt x="1282394" y="2251029"/>
                  <a:pt x="1297797" y="2247942"/>
                  <a:pt x="1294715" y="2251029"/>
                </a:cubicBezTo>
                <a:cubicBezTo>
                  <a:pt x="1285474" y="2251029"/>
                  <a:pt x="1279314" y="2251029"/>
                  <a:pt x="1270071" y="2247942"/>
                </a:cubicBezTo>
                <a:cubicBezTo>
                  <a:pt x="1276233" y="2247942"/>
                  <a:pt x="1279314" y="2244856"/>
                  <a:pt x="1282394" y="2244856"/>
                </a:cubicBezTo>
                <a:cubicBezTo>
                  <a:pt x="1282394" y="2241770"/>
                  <a:pt x="1279314" y="2241770"/>
                  <a:pt x="1276233" y="2241770"/>
                </a:cubicBezTo>
                <a:cubicBezTo>
                  <a:pt x="1266991" y="2244856"/>
                  <a:pt x="1266991" y="2241770"/>
                  <a:pt x="1254670" y="2244856"/>
                </a:cubicBezTo>
                <a:cubicBezTo>
                  <a:pt x="1260831" y="2241770"/>
                  <a:pt x="1257750" y="2238685"/>
                  <a:pt x="1245428" y="2241770"/>
                </a:cubicBezTo>
                <a:cubicBezTo>
                  <a:pt x="1236187" y="2241770"/>
                  <a:pt x="1257750" y="2241770"/>
                  <a:pt x="1263911" y="2238685"/>
                </a:cubicBezTo>
                <a:cubicBezTo>
                  <a:pt x="1248509" y="2238685"/>
                  <a:pt x="1236187" y="2241770"/>
                  <a:pt x="1220784" y="2241770"/>
                </a:cubicBezTo>
                <a:lnTo>
                  <a:pt x="1217917" y="2239257"/>
                </a:lnTo>
                <a:lnTo>
                  <a:pt x="1223864" y="2238685"/>
                </a:lnTo>
                <a:cubicBezTo>
                  <a:pt x="1217703" y="2238685"/>
                  <a:pt x="1216934" y="2238685"/>
                  <a:pt x="1217703" y="2239070"/>
                </a:cubicBezTo>
                <a:lnTo>
                  <a:pt x="1217917" y="2239257"/>
                </a:lnTo>
                <a:lnTo>
                  <a:pt x="1203841" y="2240614"/>
                </a:lnTo>
                <a:cubicBezTo>
                  <a:pt x="1198450" y="2241770"/>
                  <a:pt x="1194600" y="2243314"/>
                  <a:pt x="1193059" y="2244856"/>
                </a:cubicBezTo>
                <a:cubicBezTo>
                  <a:pt x="1186899" y="2247942"/>
                  <a:pt x="1171496" y="2244856"/>
                  <a:pt x="1171496" y="2247942"/>
                </a:cubicBezTo>
                <a:lnTo>
                  <a:pt x="1172698" y="2248394"/>
                </a:lnTo>
                <a:lnTo>
                  <a:pt x="1169187" y="2248715"/>
                </a:lnTo>
                <a:cubicBezTo>
                  <a:pt x="1166105" y="2247171"/>
                  <a:pt x="1162255" y="2244856"/>
                  <a:pt x="1156094" y="2244856"/>
                </a:cubicBezTo>
                <a:cubicBezTo>
                  <a:pt x="1153014" y="2244856"/>
                  <a:pt x="1146852" y="2247942"/>
                  <a:pt x="1153014" y="2247942"/>
                </a:cubicBezTo>
                <a:cubicBezTo>
                  <a:pt x="1149932" y="2251029"/>
                  <a:pt x="1143772" y="2244856"/>
                  <a:pt x="1149932" y="2244856"/>
                </a:cubicBezTo>
                <a:cubicBezTo>
                  <a:pt x="1143772" y="2241770"/>
                  <a:pt x="1131450" y="2247942"/>
                  <a:pt x="1134531" y="2241770"/>
                </a:cubicBezTo>
                <a:cubicBezTo>
                  <a:pt x="1128370" y="2241770"/>
                  <a:pt x="1128370" y="2244856"/>
                  <a:pt x="1128370" y="2247942"/>
                </a:cubicBezTo>
                <a:cubicBezTo>
                  <a:pt x="1122208" y="2247942"/>
                  <a:pt x="1103726" y="2247942"/>
                  <a:pt x="1094484" y="2244856"/>
                </a:cubicBezTo>
                <a:cubicBezTo>
                  <a:pt x="1100645" y="2244856"/>
                  <a:pt x="1109887" y="2247942"/>
                  <a:pt x="1116047" y="2244856"/>
                </a:cubicBezTo>
                <a:cubicBezTo>
                  <a:pt x="1116047" y="2244856"/>
                  <a:pt x="1116047" y="2241770"/>
                  <a:pt x="1109887" y="2241770"/>
                </a:cubicBezTo>
                <a:cubicBezTo>
                  <a:pt x="1116047" y="2238685"/>
                  <a:pt x="1122208" y="2241770"/>
                  <a:pt x="1122208" y="2244856"/>
                </a:cubicBezTo>
                <a:cubicBezTo>
                  <a:pt x="1128370" y="2244856"/>
                  <a:pt x="1128370" y="2241770"/>
                  <a:pt x="1128370" y="2238685"/>
                </a:cubicBezTo>
                <a:cubicBezTo>
                  <a:pt x="1082163" y="2241770"/>
                  <a:pt x="1014392" y="2229426"/>
                  <a:pt x="965104" y="2229426"/>
                </a:cubicBezTo>
                <a:cubicBezTo>
                  <a:pt x="971264" y="2223254"/>
                  <a:pt x="925057" y="2217082"/>
                  <a:pt x="918896" y="2220168"/>
                </a:cubicBezTo>
                <a:cubicBezTo>
                  <a:pt x="915816" y="2217082"/>
                  <a:pt x="915816" y="2213995"/>
                  <a:pt x="909654" y="2213995"/>
                </a:cubicBezTo>
                <a:cubicBezTo>
                  <a:pt x="903493" y="2217082"/>
                  <a:pt x="900413" y="2210909"/>
                  <a:pt x="891172" y="2210909"/>
                </a:cubicBezTo>
                <a:cubicBezTo>
                  <a:pt x="881930" y="2207824"/>
                  <a:pt x="903493" y="2213995"/>
                  <a:pt x="897333" y="2210909"/>
                </a:cubicBezTo>
                <a:cubicBezTo>
                  <a:pt x="891172" y="2204738"/>
                  <a:pt x="885010" y="2210909"/>
                  <a:pt x="875769" y="2207824"/>
                </a:cubicBezTo>
                <a:cubicBezTo>
                  <a:pt x="878849" y="2204738"/>
                  <a:pt x="881930" y="2207824"/>
                  <a:pt x="881930" y="2204738"/>
                </a:cubicBezTo>
                <a:cubicBezTo>
                  <a:pt x="875769" y="2201652"/>
                  <a:pt x="854206" y="2195479"/>
                  <a:pt x="854206" y="2201652"/>
                </a:cubicBezTo>
                <a:cubicBezTo>
                  <a:pt x="848045" y="2195479"/>
                  <a:pt x="851125" y="2192393"/>
                  <a:pt x="835722" y="2186221"/>
                </a:cubicBezTo>
                <a:cubicBezTo>
                  <a:pt x="829562" y="2186221"/>
                  <a:pt x="832642" y="2189307"/>
                  <a:pt x="823401" y="2186221"/>
                </a:cubicBezTo>
                <a:cubicBezTo>
                  <a:pt x="820321" y="2183136"/>
                  <a:pt x="807998" y="2180050"/>
                  <a:pt x="801838" y="2176963"/>
                </a:cubicBezTo>
                <a:cubicBezTo>
                  <a:pt x="798757" y="2167705"/>
                  <a:pt x="764871" y="2164619"/>
                  <a:pt x="755630" y="2158446"/>
                </a:cubicBezTo>
                <a:cubicBezTo>
                  <a:pt x="749469" y="2158446"/>
                  <a:pt x="734066" y="2152275"/>
                  <a:pt x="721745" y="2146103"/>
                </a:cubicBezTo>
                <a:lnTo>
                  <a:pt x="713080" y="2143016"/>
                </a:lnTo>
                <a:lnTo>
                  <a:pt x="721745" y="2143016"/>
                </a:lnTo>
                <a:cubicBezTo>
                  <a:pt x="724826" y="2146103"/>
                  <a:pt x="730986" y="2149189"/>
                  <a:pt x="734066" y="2149189"/>
                </a:cubicBezTo>
                <a:cubicBezTo>
                  <a:pt x="737147" y="2149189"/>
                  <a:pt x="740227" y="2149189"/>
                  <a:pt x="740227" y="2149189"/>
                </a:cubicBezTo>
                <a:cubicBezTo>
                  <a:pt x="740227" y="2146103"/>
                  <a:pt x="730986" y="2143016"/>
                  <a:pt x="724826" y="2139930"/>
                </a:cubicBezTo>
                <a:cubicBezTo>
                  <a:pt x="715583" y="2136844"/>
                  <a:pt x="709423" y="2133758"/>
                  <a:pt x="706342" y="2133758"/>
                </a:cubicBezTo>
                <a:cubicBezTo>
                  <a:pt x="703262" y="2133758"/>
                  <a:pt x="690939" y="2127587"/>
                  <a:pt x="687859" y="2127587"/>
                </a:cubicBezTo>
                <a:cubicBezTo>
                  <a:pt x="678618" y="2121414"/>
                  <a:pt x="697101" y="2127587"/>
                  <a:pt x="703262" y="2130673"/>
                </a:cubicBezTo>
                <a:cubicBezTo>
                  <a:pt x="703262" y="2130673"/>
                  <a:pt x="703262" y="2130673"/>
                  <a:pt x="703262" y="2127587"/>
                </a:cubicBezTo>
                <a:cubicBezTo>
                  <a:pt x="697101" y="2124500"/>
                  <a:pt x="697101" y="2127587"/>
                  <a:pt x="690939" y="2124500"/>
                </a:cubicBezTo>
                <a:cubicBezTo>
                  <a:pt x="700182" y="2124500"/>
                  <a:pt x="684779" y="2118328"/>
                  <a:pt x="672457" y="2115242"/>
                </a:cubicBezTo>
                <a:cubicBezTo>
                  <a:pt x="675538" y="2112156"/>
                  <a:pt x="690939" y="2121414"/>
                  <a:pt x="700182" y="2124500"/>
                </a:cubicBezTo>
                <a:cubicBezTo>
                  <a:pt x="697101" y="2118328"/>
                  <a:pt x="697101" y="2121414"/>
                  <a:pt x="694021" y="2115242"/>
                </a:cubicBezTo>
                <a:cubicBezTo>
                  <a:pt x="694021" y="2118328"/>
                  <a:pt x="681698" y="2115242"/>
                  <a:pt x="672457" y="2112156"/>
                </a:cubicBezTo>
                <a:cubicBezTo>
                  <a:pt x="660135" y="2105983"/>
                  <a:pt x="647814" y="2099812"/>
                  <a:pt x="644732" y="2096726"/>
                </a:cubicBezTo>
                <a:cubicBezTo>
                  <a:pt x="626250" y="2093640"/>
                  <a:pt x="598526" y="2072037"/>
                  <a:pt x="583123" y="2068951"/>
                </a:cubicBezTo>
                <a:cubicBezTo>
                  <a:pt x="586203" y="2075124"/>
                  <a:pt x="592364" y="2075124"/>
                  <a:pt x="598526" y="2078210"/>
                </a:cubicBezTo>
                <a:cubicBezTo>
                  <a:pt x="598526" y="2081295"/>
                  <a:pt x="592364" y="2075124"/>
                  <a:pt x="586203" y="2075124"/>
                </a:cubicBezTo>
                <a:cubicBezTo>
                  <a:pt x="583123" y="2075124"/>
                  <a:pt x="589283" y="2078210"/>
                  <a:pt x="592364" y="2081295"/>
                </a:cubicBezTo>
                <a:cubicBezTo>
                  <a:pt x="595444" y="2078210"/>
                  <a:pt x="601606" y="2087467"/>
                  <a:pt x="604686" y="2084381"/>
                </a:cubicBezTo>
                <a:cubicBezTo>
                  <a:pt x="607767" y="2084381"/>
                  <a:pt x="607767" y="2087467"/>
                  <a:pt x="607767" y="2090553"/>
                </a:cubicBezTo>
                <a:cubicBezTo>
                  <a:pt x="607767" y="2090553"/>
                  <a:pt x="607767" y="2090553"/>
                  <a:pt x="595444" y="2084381"/>
                </a:cubicBezTo>
                <a:cubicBezTo>
                  <a:pt x="595444" y="2087467"/>
                  <a:pt x="607767" y="2090553"/>
                  <a:pt x="604686" y="2093640"/>
                </a:cubicBezTo>
                <a:cubicBezTo>
                  <a:pt x="592364" y="2084381"/>
                  <a:pt x="589283" y="2081295"/>
                  <a:pt x="583123" y="2078210"/>
                </a:cubicBezTo>
                <a:cubicBezTo>
                  <a:pt x="580042" y="2078210"/>
                  <a:pt x="576962" y="2075124"/>
                  <a:pt x="573882" y="2075124"/>
                </a:cubicBezTo>
                <a:cubicBezTo>
                  <a:pt x="567720" y="2072037"/>
                  <a:pt x="564639" y="2068951"/>
                  <a:pt x="555399" y="2065865"/>
                </a:cubicBezTo>
                <a:cubicBezTo>
                  <a:pt x="558479" y="2065865"/>
                  <a:pt x="564639" y="2068951"/>
                  <a:pt x="561559" y="2062779"/>
                </a:cubicBezTo>
                <a:cubicBezTo>
                  <a:pt x="570800" y="2065865"/>
                  <a:pt x="570800" y="2068951"/>
                  <a:pt x="580042" y="2068951"/>
                </a:cubicBezTo>
                <a:cubicBezTo>
                  <a:pt x="576962" y="2065865"/>
                  <a:pt x="576962" y="2065865"/>
                  <a:pt x="576962" y="2062779"/>
                </a:cubicBezTo>
                <a:cubicBezTo>
                  <a:pt x="570800" y="2062779"/>
                  <a:pt x="558479" y="2050434"/>
                  <a:pt x="555399" y="2053520"/>
                </a:cubicBezTo>
                <a:cubicBezTo>
                  <a:pt x="552318" y="2050434"/>
                  <a:pt x="549238" y="2047349"/>
                  <a:pt x="543076" y="2047349"/>
                </a:cubicBezTo>
                <a:cubicBezTo>
                  <a:pt x="549238" y="2044263"/>
                  <a:pt x="533835" y="2035004"/>
                  <a:pt x="546156" y="2041177"/>
                </a:cubicBezTo>
                <a:cubicBezTo>
                  <a:pt x="533835" y="2038090"/>
                  <a:pt x="515352" y="2025746"/>
                  <a:pt x="499949" y="2016488"/>
                </a:cubicBezTo>
                <a:cubicBezTo>
                  <a:pt x="515352" y="2022661"/>
                  <a:pt x="506111" y="2013402"/>
                  <a:pt x="490708" y="2004143"/>
                </a:cubicBezTo>
                <a:cubicBezTo>
                  <a:pt x="472225" y="1991800"/>
                  <a:pt x="453743" y="1976369"/>
                  <a:pt x="444500" y="1973283"/>
                </a:cubicBezTo>
                <a:cubicBezTo>
                  <a:pt x="441420" y="1967110"/>
                  <a:pt x="429099" y="1960939"/>
                  <a:pt x="419856" y="1951681"/>
                </a:cubicBezTo>
                <a:cubicBezTo>
                  <a:pt x="407535" y="1942422"/>
                  <a:pt x="398293" y="1933164"/>
                  <a:pt x="389052" y="1926992"/>
                </a:cubicBezTo>
                <a:cubicBezTo>
                  <a:pt x="389052" y="1923906"/>
                  <a:pt x="382891" y="1917734"/>
                  <a:pt x="379811" y="1911561"/>
                </a:cubicBezTo>
                <a:cubicBezTo>
                  <a:pt x="373649" y="1908476"/>
                  <a:pt x="385972" y="1923906"/>
                  <a:pt x="376729" y="1917734"/>
                </a:cubicBezTo>
                <a:cubicBezTo>
                  <a:pt x="376729" y="1914647"/>
                  <a:pt x="376729" y="1911561"/>
                  <a:pt x="367488" y="1905390"/>
                </a:cubicBezTo>
                <a:cubicBezTo>
                  <a:pt x="370569" y="1905390"/>
                  <a:pt x="370569" y="1905390"/>
                  <a:pt x="370569" y="1905390"/>
                </a:cubicBezTo>
                <a:cubicBezTo>
                  <a:pt x="364408" y="1902304"/>
                  <a:pt x="352085" y="1889959"/>
                  <a:pt x="352085" y="1883788"/>
                </a:cubicBezTo>
                <a:cubicBezTo>
                  <a:pt x="342844" y="1877615"/>
                  <a:pt x="333604" y="1868357"/>
                  <a:pt x="324361" y="1859098"/>
                </a:cubicBezTo>
                <a:cubicBezTo>
                  <a:pt x="315120" y="1846755"/>
                  <a:pt x="308960" y="1837496"/>
                  <a:pt x="299717" y="1831325"/>
                </a:cubicBezTo>
                <a:cubicBezTo>
                  <a:pt x="305878" y="1831325"/>
                  <a:pt x="293557" y="1815894"/>
                  <a:pt x="290476" y="1822066"/>
                </a:cubicBezTo>
                <a:cubicBezTo>
                  <a:pt x="290476" y="1815894"/>
                  <a:pt x="287396" y="1812808"/>
                  <a:pt x="290476" y="1812808"/>
                </a:cubicBezTo>
                <a:cubicBezTo>
                  <a:pt x="281234" y="1803549"/>
                  <a:pt x="275073" y="1794292"/>
                  <a:pt x="265832" y="1781947"/>
                </a:cubicBezTo>
                <a:cubicBezTo>
                  <a:pt x="265832" y="1785033"/>
                  <a:pt x="275073" y="1797378"/>
                  <a:pt x="278154" y="1800464"/>
                </a:cubicBezTo>
                <a:cubicBezTo>
                  <a:pt x="281234" y="1809721"/>
                  <a:pt x="265832" y="1788119"/>
                  <a:pt x="262752" y="1788119"/>
                </a:cubicBezTo>
                <a:cubicBezTo>
                  <a:pt x="262752" y="1788119"/>
                  <a:pt x="262752" y="1788119"/>
                  <a:pt x="265832" y="1785033"/>
                </a:cubicBezTo>
                <a:cubicBezTo>
                  <a:pt x="256590" y="1778861"/>
                  <a:pt x="253510" y="1772688"/>
                  <a:pt x="244269" y="1760345"/>
                </a:cubicBezTo>
                <a:cubicBezTo>
                  <a:pt x="238108" y="1751086"/>
                  <a:pt x="235028" y="1741829"/>
                  <a:pt x="228866" y="1735656"/>
                </a:cubicBezTo>
                <a:cubicBezTo>
                  <a:pt x="225786" y="1726398"/>
                  <a:pt x="219625" y="1717139"/>
                  <a:pt x="210383" y="1710968"/>
                </a:cubicBezTo>
                <a:cubicBezTo>
                  <a:pt x="210383" y="1710968"/>
                  <a:pt x="213464" y="1717139"/>
                  <a:pt x="210383" y="1717139"/>
                </a:cubicBezTo>
                <a:cubicBezTo>
                  <a:pt x="216545" y="1723311"/>
                  <a:pt x="213464" y="1714054"/>
                  <a:pt x="219625" y="1726398"/>
                </a:cubicBezTo>
                <a:cubicBezTo>
                  <a:pt x="210383" y="1720225"/>
                  <a:pt x="225786" y="1748000"/>
                  <a:pt x="228866" y="1741829"/>
                </a:cubicBezTo>
                <a:cubicBezTo>
                  <a:pt x="228866" y="1751086"/>
                  <a:pt x="244269" y="1769603"/>
                  <a:pt x="253510" y="1778861"/>
                </a:cubicBezTo>
                <a:cubicBezTo>
                  <a:pt x="253510" y="1781947"/>
                  <a:pt x="250429" y="1778861"/>
                  <a:pt x="250429" y="1778861"/>
                </a:cubicBezTo>
                <a:cubicBezTo>
                  <a:pt x="250429" y="1781947"/>
                  <a:pt x="265832" y="1794292"/>
                  <a:pt x="259672" y="1797378"/>
                </a:cubicBezTo>
                <a:cubicBezTo>
                  <a:pt x="262752" y="1800464"/>
                  <a:pt x="265832" y="1800464"/>
                  <a:pt x="268913" y="1803549"/>
                </a:cubicBezTo>
                <a:cubicBezTo>
                  <a:pt x="268913" y="1803549"/>
                  <a:pt x="265832" y="1800464"/>
                  <a:pt x="262752" y="1800464"/>
                </a:cubicBezTo>
                <a:cubicBezTo>
                  <a:pt x="265832" y="1806635"/>
                  <a:pt x="268913" y="1809721"/>
                  <a:pt x="278154" y="1818980"/>
                </a:cubicBezTo>
                <a:cubicBezTo>
                  <a:pt x="271993" y="1815894"/>
                  <a:pt x="268913" y="1812808"/>
                  <a:pt x="265832" y="1812808"/>
                </a:cubicBezTo>
                <a:cubicBezTo>
                  <a:pt x="259672" y="1800464"/>
                  <a:pt x="250429" y="1791205"/>
                  <a:pt x="247349" y="1788119"/>
                </a:cubicBezTo>
                <a:cubicBezTo>
                  <a:pt x="244269" y="1785033"/>
                  <a:pt x="244269" y="1781947"/>
                  <a:pt x="241189" y="1778861"/>
                </a:cubicBezTo>
                <a:cubicBezTo>
                  <a:pt x="238108" y="1769603"/>
                  <a:pt x="235028" y="1772688"/>
                  <a:pt x="231946" y="1769603"/>
                </a:cubicBezTo>
                <a:cubicBezTo>
                  <a:pt x="228866" y="1763431"/>
                  <a:pt x="225786" y="1760345"/>
                  <a:pt x="219625" y="1751086"/>
                </a:cubicBezTo>
                <a:cubicBezTo>
                  <a:pt x="219625" y="1748000"/>
                  <a:pt x="225786" y="1757258"/>
                  <a:pt x="225786" y="1757258"/>
                </a:cubicBezTo>
                <a:cubicBezTo>
                  <a:pt x="228866" y="1754172"/>
                  <a:pt x="225786" y="1751086"/>
                  <a:pt x="225786" y="1748000"/>
                </a:cubicBezTo>
                <a:cubicBezTo>
                  <a:pt x="222705" y="1744915"/>
                  <a:pt x="222705" y="1744915"/>
                  <a:pt x="219625" y="1741829"/>
                </a:cubicBezTo>
                <a:lnTo>
                  <a:pt x="219625" y="1744915"/>
                </a:lnTo>
                <a:cubicBezTo>
                  <a:pt x="216545" y="1735656"/>
                  <a:pt x="216545" y="1732570"/>
                  <a:pt x="207302" y="1720225"/>
                </a:cubicBezTo>
                <a:cubicBezTo>
                  <a:pt x="207302" y="1720225"/>
                  <a:pt x="207302" y="1720225"/>
                  <a:pt x="204222" y="1717139"/>
                </a:cubicBezTo>
                <a:cubicBezTo>
                  <a:pt x="201142" y="1717139"/>
                  <a:pt x="207302" y="1723311"/>
                  <a:pt x="204222" y="1723311"/>
                </a:cubicBezTo>
                <a:lnTo>
                  <a:pt x="200902" y="1713997"/>
                </a:lnTo>
                <a:lnTo>
                  <a:pt x="201142" y="1714054"/>
                </a:lnTo>
                <a:cubicBezTo>
                  <a:pt x="204222" y="1717139"/>
                  <a:pt x="207302" y="1717139"/>
                  <a:pt x="207302" y="1714054"/>
                </a:cubicBezTo>
                <a:cubicBezTo>
                  <a:pt x="207302" y="1714054"/>
                  <a:pt x="198061" y="1698623"/>
                  <a:pt x="198061" y="1698623"/>
                </a:cubicBezTo>
                <a:cubicBezTo>
                  <a:pt x="194981" y="1695537"/>
                  <a:pt x="204222" y="1704795"/>
                  <a:pt x="201142" y="1695537"/>
                </a:cubicBezTo>
                <a:cubicBezTo>
                  <a:pt x="198061" y="1692452"/>
                  <a:pt x="198061" y="1692452"/>
                  <a:pt x="198061" y="1686279"/>
                </a:cubicBezTo>
                <a:cubicBezTo>
                  <a:pt x="188820" y="1673935"/>
                  <a:pt x="194981" y="1689366"/>
                  <a:pt x="185739" y="1677021"/>
                </a:cubicBezTo>
                <a:cubicBezTo>
                  <a:pt x="188820" y="1680107"/>
                  <a:pt x="191901" y="1677021"/>
                  <a:pt x="191901" y="1680107"/>
                </a:cubicBezTo>
                <a:cubicBezTo>
                  <a:pt x="191901" y="1677021"/>
                  <a:pt x="188820" y="1670848"/>
                  <a:pt x="185739" y="1667762"/>
                </a:cubicBezTo>
                <a:cubicBezTo>
                  <a:pt x="179578" y="1667762"/>
                  <a:pt x="173418" y="1649246"/>
                  <a:pt x="170337" y="1639988"/>
                </a:cubicBezTo>
                <a:cubicBezTo>
                  <a:pt x="164177" y="1639988"/>
                  <a:pt x="173418" y="1649246"/>
                  <a:pt x="167257" y="1649246"/>
                </a:cubicBezTo>
                <a:cubicBezTo>
                  <a:pt x="173418" y="1658505"/>
                  <a:pt x="173418" y="1652332"/>
                  <a:pt x="176498" y="1661591"/>
                </a:cubicBezTo>
                <a:cubicBezTo>
                  <a:pt x="173418" y="1661591"/>
                  <a:pt x="176498" y="1664676"/>
                  <a:pt x="173418" y="1664676"/>
                </a:cubicBezTo>
                <a:cubicBezTo>
                  <a:pt x="170337" y="1664676"/>
                  <a:pt x="167257" y="1658505"/>
                  <a:pt x="167257" y="1661591"/>
                </a:cubicBezTo>
                <a:cubicBezTo>
                  <a:pt x="161095" y="1652332"/>
                  <a:pt x="158015" y="1643074"/>
                  <a:pt x="158015" y="1636903"/>
                </a:cubicBezTo>
                <a:cubicBezTo>
                  <a:pt x="154934" y="1627644"/>
                  <a:pt x="151854" y="1621472"/>
                  <a:pt x="148774" y="1612213"/>
                </a:cubicBezTo>
                <a:cubicBezTo>
                  <a:pt x="142613" y="1606042"/>
                  <a:pt x="127210" y="1569009"/>
                  <a:pt x="127210" y="1556664"/>
                </a:cubicBezTo>
                <a:cubicBezTo>
                  <a:pt x="127210" y="1562836"/>
                  <a:pt x="139533" y="1593697"/>
                  <a:pt x="145693" y="1596783"/>
                </a:cubicBezTo>
                <a:lnTo>
                  <a:pt x="148836" y="1606042"/>
                </a:lnTo>
                <a:lnTo>
                  <a:pt x="148774" y="1606042"/>
                </a:lnTo>
                <a:lnTo>
                  <a:pt x="148966" y="1606429"/>
                </a:lnTo>
                <a:lnTo>
                  <a:pt x="152239" y="1616072"/>
                </a:lnTo>
                <a:cubicBezTo>
                  <a:pt x="154165" y="1621472"/>
                  <a:pt x="156475" y="1626102"/>
                  <a:pt x="161095" y="1630730"/>
                </a:cubicBezTo>
                <a:cubicBezTo>
                  <a:pt x="164177" y="1627644"/>
                  <a:pt x="154934" y="1618385"/>
                  <a:pt x="161095" y="1621472"/>
                </a:cubicBezTo>
                <a:cubicBezTo>
                  <a:pt x="158015" y="1615299"/>
                  <a:pt x="158015" y="1615299"/>
                  <a:pt x="154934" y="1618385"/>
                </a:cubicBezTo>
                <a:cubicBezTo>
                  <a:pt x="154934" y="1618385"/>
                  <a:pt x="154934" y="1618385"/>
                  <a:pt x="154165" y="1616843"/>
                </a:cubicBezTo>
                <a:lnTo>
                  <a:pt x="148966" y="1606429"/>
                </a:lnTo>
                <a:lnTo>
                  <a:pt x="148836" y="1606042"/>
                </a:lnTo>
                <a:lnTo>
                  <a:pt x="154934" y="1606042"/>
                </a:lnTo>
                <a:cubicBezTo>
                  <a:pt x="148774" y="1599869"/>
                  <a:pt x="142613" y="1587525"/>
                  <a:pt x="136451" y="1572095"/>
                </a:cubicBezTo>
                <a:cubicBezTo>
                  <a:pt x="133371" y="1565922"/>
                  <a:pt x="130290" y="1559750"/>
                  <a:pt x="127210" y="1553579"/>
                </a:cubicBezTo>
                <a:cubicBezTo>
                  <a:pt x="127210" y="1544320"/>
                  <a:pt x="124130" y="1538148"/>
                  <a:pt x="121050" y="1531976"/>
                </a:cubicBezTo>
                <a:cubicBezTo>
                  <a:pt x="117969" y="1522718"/>
                  <a:pt x="117969" y="1528889"/>
                  <a:pt x="114887" y="1531976"/>
                </a:cubicBezTo>
                <a:cubicBezTo>
                  <a:pt x="114887" y="1525803"/>
                  <a:pt x="111807" y="1525803"/>
                  <a:pt x="111807" y="1522718"/>
                </a:cubicBezTo>
                <a:cubicBezTo>
                  <a:pt x="114887" y="1528889"/>
                  <a:pt x="114887" y="1519632"/>
                  <a:pt x="117969" y="1522718"/>
                </a:cubicBezTo>
                <a:cubicBezTo>
                  <a:pt x="111807" y="1516546"/>
                  <a:pt x="111807" y="1510373"/>
                  <a:pt x="105646" y="1494942"/>
                </a:cubicBezTo>
                <a:cubicBezTo>
                  <a:pt x="111807" y="1501115"/>
                  <a:pt x="105646" y="1485685"/>
                  <a:pt x="108727" y="1485685"/>
                </a:cubicBezTo>
                <a:cubicBezTo>
                  <a:pt x="102566" y="1470254"/>
                  <a:pt x="102566" y="1470254"/>
                  <a:pt x="99486" y="1454824"/>
                </a:cubicBezTo>
                <a:cubicBezTo>
                  <a:pt x="93324" y="1445567"/>
                  <a:pt x="96406" y="1454824"/>
                  <a:pt x="93324" y="1451738"/>
                </a:cubicBezTo>
                <a:cubicBezTo>
                  <a:pt x="93324" y="1448652"/>
                  <a:pt x="90244" y="1439393"/>
                  <a:pt x="93324" y="1439393"/>
                </a:cubicBezTo>
                <a:cubicBezTo>
                  <a:pt x="90244" y="1433222"/>
                  <a:pt x="90244" y="1439393"/>
                  <a:pt x="90244" y="1442479"/>
                </a:cubicBezTo>
                <a:cubicBezTo>
                  <a:pt x="84083" y="1427050"/>
                  <a:pt x="87163" y="1427050"/>
                  <a:pt x="81003" y="1411620"/>
                </a:cubicBezTo>
                <a:cubicBezTo>
                  <a:pt x="84083" y="1411620"/>
                  <a:pt x="84083" y="1414706"/>
                  <a:pt x="87163" y="1414706"/>
                </a:cubicBezTo>
                <a:cubicBezTo>
                  <a:pt x="84083" y="1405447"/>
                  <a:pt x="84083" y="1399275"/>
                  <a:pt x="77922" y="1380759"/>
                </a:cubicBezTo>
                <a:cubicBezTo>
                  <a:pt x="77922" y="1380759"/>
                  <a:pt x="77922" y="1383845"/>
                  <a:pt x="77922" y="1386930"/>
                </a:cubicBezTo>
                <a:cubicBezTo>
                  <a:pt x="77922" y="1383845"/>
                  <a:pt x="74842" y="1380759"/>
                  <a:pt x="74842" y="1374587"/>
                </a:cubicBezTo>
                <a:cubicBezTo>
                  <a:pt x="74842" y="1371500"/>
                  <a:pt x="74842" y="1362242"/>
                  <a:pt x="74842" y="1356069"/>
                </a:cubicBezTo>
                <a:cubicBezTo>
                  <a:pt x="74842" y="1349898"/>
                  <a:pt x="71762" y="1340640"/>
                  <a:pt x="71762" y="1331381"/>
                </a:cubicBezTo>
                <a:cubicBezTo>
                  <a:pt x="71762" y="1322124"/>
                  <a:pt x="68680" y="1312865"/>
                  <a:pt x="68680" y="1306694"/>
                </a:cubicBezTo>
                <a:cubicBezTo>
                  <a:pt x="65600" y="1297435"/>
                  <a:pt x="65600" y="1288177"/>
                  <a:pt x="62519" y="1282004"/>
                </a:cubicBezTo>
                <a:cubicBezTo>
                  <a:pt x="68680" y="1275833"/>
                  <a:pt x="56359" y="1241886"/>
                  <a:pt x="62519" y="1241886"/>
                </a:cubicBezTo>
                <a:cubicBezTo>
                  <a:pt x="56359" y="1220284"/>
                  <a:pt x="59439" y="1195594"/>
                  <a:pt x="59439" y="1177078"/>
                </a:cubicBezTo>
                <a:cubicBezTo>
                  <a:pt x="62519" y="1183251"/>
                  <a:pt x="62519" y="1192508"/>
                  <a:pt x="62519" y="1201767"/>
                </a:cubicBezTo>
                <a:cubicBezTo>
                  <a:pt x="62519" y="1214111"/>
                  <a:pt x="62519" y="1223369"/>
                  <a:pt x="62519" y="1232627"/>
                </a:cubicBezTo>
                <a:cubicBezTo>
                  <a:pt x="62519" y="1235714"/>
                  <a:pt x="65600" y="1238800"/>
                  <a:pt x="65600" y="1238800"/>
                </a:cubicBezTo>
                <a:cubicBezTo>
                  <a:pt x="65600" y="1226455"/>
                  <a:pt x="62519" y="1214111"/>
                  <a:pt x="62519" y="1198680"/>
                </a:cubicBezTo>
                <a:cubicBezTo>
                  <a:pt x="62519" y="1201767"/>
                  <a:pt x="65600" y="1201767"/>
                  <a:pt x="68680" y="1204853"/>
                </a:cubicBezTo>
                <a:cubicBezTo>
                  <a:pt x="65600" y="1195594"/>
                  <a:pt x="65600" y="1189423"/>
                  <a:pt x="62519" y="1183251"/>
                </a:cubicBezTo>
                <a:cubicBezTo>
                  <a:pt x="62519" y="1180164"/>
                  <a:pt x="68680" y="1186337"/>
                  <a:pt x="65600" y="1192508"/>
                </a:cubicBezTo>
                <a:cubicBezTo>
                  <a:pt x="68680" y="1180164"/>
                  <a:pt x="65600" y="1155476"/>
                  <a:pt x="65600" y="1143131"/>
                </a:cubicBezTo>
                <a:cubicBezTo>
                  <a:pt x="64060" y="1141589"/>
                  <a:pt x="63289" y="1143904"/>
                  <a:pt x="62519" y="1146604"/>
                </a:cubicBezTo>
                <a:lnTo>
                  <a:pt x="61455" y="1148603"/>
                </a:lnTo>
                <a:lnTo>
                  <a:pt x="61575" y="1154220"/>
                </a:lnTo>
                <a:cubicBezTo>
                  <a:pt x="64654" y="1160375"/>
                  <a:pt x="61575" y="1151141"/>
                  <a:pt x="64654" y="1151141"/>
                </a:cubicBezTo>
                <a:cubicBezTo>
                  <a:pt x="64654" y="1157298"/>
                  <a:pt x="64654" y="1163453"/>
                  <a:pt x="61575" y="1163453"/>
                </a:cubicBezTo>
                <a:lnTo>
                  <a:pt x="59531" y="1152217"/>
                </a:lnTo>
                <a:lnTo>
                  <a:pt x="59439" y="1152390"/>
                </a:lnTo>
                <a:lnTo>
                  <a:pt x="59471" y="1151885"/>
                </a:lnTo>
                <a:lnTo>
                  <a:pt x="55417" y="1129597"/>
                </a:lnTo>
                <a:cubicBezTo>
                  <a:pt x="52338" y="1129597"/>
                  <a:pt x="52338" y="1135752"/>
                  <a:pt x="52338" y="1141908"/>
                </a:cubicBezTo>
                <a:cubicBezTo>
                  <a:pt x="49260" y="1135752"/>
                  <a:pt x="52338" y="1123440"/>
                  <a:pt x="55417" y="1123440"/>
                </a:cubicBezTo>
                <a:cubicBezTo>
                  <a:pt x="52338" y="1111129"/>
                  <a:pt x="55417" y="1104972"/>
                  <a:pt x="55417" y="1092661"/>
                </a:cubicBezTo>
                <a:cubicBezTo>
                  <a:pt x="55417" y="1092661"/>
                  <a:pt x="55417" y="1092661"/>
                  <a:pt x="55417" y="1086505"/>
                </a:cubicBezTo>
                <a:cubicBezTo>
                  <a:pt x="55417" y="1077271"/>
                  <a:pt x="52338" y="1095740"/>
                  <a:pt x="52338" y="1086505"/>
                </a:cubicBezTo>
                <a:cubicBezTo>
                  <a:pt x="49260" y="1083428"/>
                  <a:pt x="55417" y="1083428"/>
                  <a:pt x="55417" y="1080349"/>
                </a:cubicBezTo>
                <a:lnTo>
                  <a:pt x="55417" y="1077271"/>
                </a:lnTo>
                <a:cubicBezTo>
                  <a:pt x="55417" y="1061882"/>
                  <a:pt x="64654" y="1043414"/>
                  <a:pt x="64654" y="1031102"/>
                </a:cubicBezTo>
                <a:cubicBezTo>
                  <a:pt x="61575" y="1034180"/>
                  <a:pt x="61575" y="1043414"/>
                  <a:pt x="58496" y="1046493"/>
                </a:cubicBezTo>
                <a:cubicBezTo>
                  <a:pt x="55417" y="1040337"/>
                  <a:pt x="58496" y="1015713"/>
                  <a:pt x="55417" y="997245"/>
                </a:cubicBezTo>
                <a:cubicBezTo>
                  <a:pt x="55417" y="1000324"/>
                  <a:pt x="55417" y="1000324"/>
                  <a:pt x="52338" y="1000324"/>
                </a:cubicBezTo>
                <a:cubicBezTo>
                  <a:pt x="52338" y="988013"/>
                  <a:pt x="52338" y="988013"/>
                  <a:pt x="55417" y="975701"/>
                </a:cubicBezTo>
                <a:cubicBezTo>
                  <a:pt x="52338" y="978778"/>
                  <a:pt x="52338" y="988013"/>
                  <a:pt x="49260" y="991090"/>
                </a:cubicBezTo>
                <a:cubicBezTo>
                  <a:pt x="49260" y="986473"/>
                  <a:pt x="50800" y="980318"/>
                  <a:pt x="51954" y="974931"/>
                </a:cubicBezTo>
                <a:lnTo>
                  <a:pt x="52060" y="971748"/>
                </a:lnTo>
                <a:lnTo>
                  <a:pt x="52338" y="972622"/>
                </a:lnTo>
                <a:lnTo>
                  <a:pt x="52074" y="971305"/>
                </a:lnTo>
                <a:lnTo>
                  <a:pt x="52338" y="963388"/>
                </a:lnTo>
                <a:cubicBezTo>
                  <a:pt x="50799" y="963388"/>
                  <a:pt x="50799" y="964927"/>
                  <a:pt x="51184" y="966851"/>
                </a:cubicBezTo>
                <a:lnTo>
                  <a:pt x="52074" y="971305"/>
                </a:lnTo>
                <a:lnTo>
                  <a:pt x="52060" y="971748"/>
                </a:lnTo>
                <a:lnTo>
                  <a:pt x="49644" y="964158"/>
                </a:lnTo>
                <a:cubicBezTo>
                  <a:pt x="49260" y="961080"/>
                  <a:pt x="49260" y="957233"/>
                  <a:pt x="49260" y="951076"/>
                </a:cubicBezTo>
                <a:cubicBezTo>
                  <a:pt x="49260" y="963388"/>
                  <a:pt x="52338" y="957233"/>
                  <a:pt x="55417" y="951076"/>
                </a:cubicBezTo>
                <a:cubicBezTo>
                  <a:pt x="58496" y="941844"/>
                  <a:pt x="55417" y="944921"/>
                  <a:pt x="55417" y="938765"/>
                </a:cubicBezTo>
                <a:cubicBezTo>
                  <a:pt x="61575" y="932610"/>
                  <a:pt x="61575" y="917220"/>
                  <a:pt x="67733" y="911064"/>
                </a:cubicBezTo>
                <a:cubicBezTo>
                  <a:pt x="61575" y="920298"/>
                  <a:pt x="58496" y="932610"/>
                  <a:pt x="58496" y="947999"/>
                </a:cubicBezTo>
                <a:cubicBezTo>
                  <a:pt x="55417" y="960310"/>
                  <a:pt x="55417" y="975701"/>
                  <a:pt x="58496" y="988013"/>
                </a:cubicBezTo>
                <a:cubicBezTo>
                  <a:pt x="58496" y="978778"/>
                  <a:pt x="61575" y="963388"/>
                  <a:pt x="61575" y="947999"/>
                </a:cubicBezTo>
                <a:cubicBezTo>
                  <a:pt x="61575" y="947999"/>
                  <a:pt x="61575" y="938765"/>
                  <a:pt x="64654" y="938765"/>
                </a:cubicBezTo>
                <a:cubicBezTo>
                  <a:pt x="67733" y="914141"/>
                  <a:pt x="70811" y="898752"/>
                  <a:pt x="70811" y="883363"/>
                </a:cubicBezTo>
                <a:cubicBezTo>
                  <a:pt x="73889" y="880284"/>
                  <a:pt x="73889" y="880284"/>
                  <a:pt x="73889" y="880284"/>
                </a:cubicBezTo>
                <a:cubicBezTo>
                  <a:pt x="73889" y="867973"/>
                  <a:pt x="80047" y="858740"/>
                  <a:pt x="76968" y="849506"/>
                </a:cubicBezTo>
                <a:cubicBezTo>
                  <a:pt x="76968" y="843349"/>
                  <a:pt x="76968" y="861817"/>
                  <a:pt x="73889" y="855661"/>
                </a:cubicBezTo>
                <a:cubicBezTo>
                  <a:pt x="70811" y="849506"/>
                  <a:pt x="76968" y="849506"/>
                  <a:pt x="76968" y="840272"/>
                </a:cubicBezTo>
                <a:cubicBezTo>
                  <a:pt x="76968" y="831038"/>
                  <a:pt x="73889" y="843349"/>
                  <a:pt x="73889" y="840272"/>
                </a:cubicBezTo>
                <a:cubicBezTo>
                  <a:pt x="73889" y="827960"/>
                  <a:pt x="76968" y="824883"/>
                  <a:pt x="80047" y="818726"/>
                </a:cubicBezTo>
                <a:cubicBezTo>
                  <a:pt x="86205" y="787948"/>
                  <a:pt x="86205" y="775636"/>
                  <a:pt x="76968" y="791025"/>
                </a:cubicBezTo>
                <a:cubicBezTo>
                  <a:pt x="73889" y="800259"/>
                  <a:pt x="76968" y="803337"/>
                  <a:pt x="76968" y="806414"/>
                </a:cubicBezTo>
                <a:cubicBezTo>
                  <a:pt x="80047" y="806414"/>
                  <a:pt x="76968" y="800259"/>
                  <a:pt x="80047" y="794103"/>
                </a:cubicBezTo>
                <a:cubicBezTo>
                  <a:pt x="80047" y="797180"/>
                  <a:pt x="80047" y="803337"/>
                  <a:pt x="80047" y="806414"/>
                </a:cubicBezTo>
                <a:cubicBezTo>
                  <a:pt x="76968" y="809493"/>
                  <a:pt x="76968" y="809493"/>
                  <a:pt x="73889" y="818726"/>
                </a:cubicBezTo>
                <a:cubicBezTo>
                  <a:pt x="73889" y="818726"/>
                  <a:pt x="73889" y="812571"/>
                  <a:pt x="73889" y="806414"/>
                </a:cubicBezTo>
                <a:cubicBezTo>
                  <a:pt x="73889" y="806414"/>
                  <a:pt x="73889" y="806414"/>
                  <a:pt x="73889" y="803337"/>
                </a:cubicBezTo>
                <a:cubicBezTo>
                  <a:pt x="70811" y="809493"/>
                  <a:pt x="67733" y="821805"/>
                  <a:pt x="70811" y="824883"/>
                </a:cubicBezTo>
                <a:cubicBezTo>
                  <a:pt x="67733" y="824883"/>
                  <a:pt x="64654" y="843349"/>
                  <a:pt x="67733" y="843349"/>
                </a:cubicBezTo>
                <a:cubicBezTo>
                  <a:pt x="61575" y="846428"/>
                  <a:pt x="58496" y="858740"/>
                  <a:pt x="58496" y="871051"/>
                </a:cubicBezTo>
                <a:cubicBezTo>
                  <a:pt x="61575" y="867973"/>
                  <a:pt x="61575" y="858740"/>
                  <a:pt x="64654" y="861817"/>
                </a:cubicBezTo>
                <a:cubicBezTo>
                  <a:pt x="61575" y="877207"/>
                  <a:pt x="58496" y="889518"/>
                  <a:pt x="55417" y="898752"/>
                </a:cubicBezTo>
                <a:cubicBezTo>
                  <a:pt x="49260" y="895675"/>
                  <a:pt x="43103" y="914141"/>
                  <a:pt x="40024" y="932610"/>
                </a:cubicBezTo>
                <a:cubicBezTo>
                  <a:pt x="40024" y="938765"/>
                  <a:pt x="36945" y="944921"/>
                  <a:pt x="36945" y="951076"/>
                </a:cubicBezTo>
                <a:cubicBezTo>
                  <a:pt x="36945" y="954155"/>
                  <a:pt x="36945" y="960310"/>
                  <a:pt x="33866" y="966467"/>
                </a:cubicBezTo>
                <a:cubicBezTo>
                  <a:pt x="33866" y="975701"/>
                  <a:pt x="33866" y="984934"/>
                  <a:pt x="30787" y="991090"/>
                </a:cubicBezTo>
                <a:cubicBezTo>
                  <a:pt x="30787" y="988013"/>
                  <a:pt x="30787" y="981856"/>
                  <a:pt x="27709" y="978778"/>
                </a:cubicBezTo>
                <a:cubicBezTo>
                  <a:pt x="30787" y="991090"/>
                  <a:pt x="30787" y="997245"/>
                  <a:pt x="30787" y="1015713"/>
                </a:cubicBezTo>
                <a:cubicBezTo>
                  <a:pt x="30787" y="1015713"/>
                  <a:pt x="30787" y="1015713"/>
                  <a:pt x="24630" y="1015713"/>
                </a:cubicBezTo>
                <a:cubicBezTo>
                  <a:pt x="30787" y="1003402"/>
                  <a:pt x="27709" y="988013"/>
                  <a:pt x="24630" y="988013"/>
                </a:cubicBezTo>
                <a:cubicBezTo>
                  <a:pt x="21551" y="997245"/>
                  <a:pt x="24630" y="1003402"/>
                  <a:pt x="18472" y="997245"/>
                </a:cubicBezTo>
                <a:cubicBezTo>
                  <a:pt x="18472" y="1009557"/>
                  <a:pt x="21551" y="1003402"/>
                  <a:pt x="24630" y="1003402"/>
                </a:cubicBezTo>
                <a:lnTo>
                  <a:pt x="24630" y="1015713"/>
                </a:lnTo>
                <a:lnTo>
                  <a:pt x="24630" y="1024947"/>
                </a:lnTo>
                <a:cubicBezTo>
                  <a:pt x="24630" y="1034180"/>
                  <a:pt x="18472" y="1031102"/>
                  <a:pt x="15393" y="1037259"/>
                </a:cubicBezTo>
                <a:cubicBezTo>
                  <a:pt x="12314" y="1034180"/>
                  <a:pt x="12314" y="1028025"/>
                  <a:pt x="12314" y="1015713"/>
                </a:cubicBezTo>
                <a:cubicBezTo>
                  <a:pt x="12314" y="1015713"/>
                  <a:pt x="12314" y="1015713"/>
                  <a:pt x="6158" y="1018791"/>
                </a:cubicBezTo>
                <a:cubicBezTo>
                  <a:pt x="6158" y="1009557"/>
                  <a:pt x="9235" y="1009557"/>
                  <a:pt x="9235" y="1003402"/>
                </a:cubicBezTo>
                <a:cubicBezTo>
                  <a:pt x="3079" y="1015713"/>
                  <a:pt x="0" y="1003402"/>
                  <a:pt x="0" y="991090"/>
                </a:cubicBezTo>
                <a:cubicBezTo>
                  <a:pt x="3079" y="988013"/>
                  <a:pt x="3079" y="994168"/>
                  <a:pt x="3079" y="994168"/>
                </a:cubicBezTo>
                <a:cubicBezTo>
                  <a:pt x="6158" y="969544"/>
                  <a:pt x="9235" y="944921"/>
                  <a:pt x="12314" y="920298"/>
                </a:cubicBezTo>
                <a:cubicBezTo>
                  <a:pt x="15393" y="911064"/>
                  <a:pt x="18472" y="898752"/>
                  <a:pt x="21551" y="889518"/>
                </a:cubicBezTo>
                <a:cubicBezTo>
                  <a:pt x="24630" y="880284"/>
                  <a:pt x="27709" y="871051"/>
                  <a:pt x="30787" y="861817"/>
                </a:cubicBezTo>
                <a:cubicBezTo>
                  <a:pt x="30787" y="855661"/>
                  <a:pt x="27709" y="849506"/>
                  <a:pt x="30787" y="837194"/>
                </a:cubicBezTo>
                <a:cubicBezTo>
                  <a:pt x="33866" y="837194"/>
                  <a:pt x="33866" y="834117"/>
                  <a:pt x="36945" y="831038"/>
                </a:cubicBezTo>
                <a:cubicBezTo>
                  <a:pt x="36945" y="831038"/>
                  <a:pt x="36945" y="837194"/>
                  <a:pt x="33866" y="840272"/>
                </a:cubicBezTo>
                <a:cubicBezTo>
                  <a:pt x="43103" y="824883"/>
                  <a:pt x="46181" y="818726"/>
                  <a:pt x="52338" y="787948"/>
                </a:cubicBezTo>
                <a:cubicBezTo>
                  <a:pt x="49260" y="784869"/>
                  <a:pt x="49260" y="797180"/>
                  <a:pt x="46181" y="794103"/>
                </a:cubicBezTo>
                <a:cubicBezTo>
                  <a:pt x="49260" y="787948"/>
                  <a:pt x="49260" y="791025"/>
                  <a:pt x="49260" y="781791"/>
                </a:cubicBezTo>
                <a:cubicBezTo>
                  <a:pt x="52338" y="781791"/>
                  <a:pt x="49260" y="784869"/>
                  <a:pt x="52338" y="784869"/>
                </a:cubicBezTo>
                <a:cubicBezTo>
                  <a:pt x="52338" y="769480"/>
                  <a:pt x="61575" y="766402"/>
                  <a:pt x="61575" y="754090"/>
                </a:cubicBezTo>
                <a:cubicBezTo>
                  <a:pt x="64654" y="744856"/>
                  <a:pt x="61575" y="763324"/>
                  <a:pt x="64654" y="754090"/>
                </a:cubicBezTo>
                <a:cubicBezTo>
                  <a:pt x="67733" y="757168"/>
                  <a:pt x="61575" y="766402"/>
                  <a:pt x="58496" y="772557"/>
                </a:cubicBezTo>
                <a:cubicBezTo>
                  <a:pt x="64654" y="772557"/>
                  <a:pt x="64654" y="754090"/>
                  <a:pt x="70811" y="747934"/>
                </a:cubicBezTo>
                <a:cubicBezTo>
                  <a:pt x="67733" y="763324"/>
                  <a:pt x="73889" y="741779"/>
                  <a:pt x="73889" y="751013"/>
                </a:cubicBezTo>
                <a:cubicBezTo>
                  <a:pt x="80047" y="732545"/>
                  <a:pt x="76968" y="732545"/>
                  <a:pt x="83126" y="723311"/>
                </a:cubicBezTo>
                <a:cubicBezTo>
                  <a:pt x="86205" y="717156"/>
                  <a:pt x="86205" y="714077"/>
                  <a:pt x="86205" y="710999"/>
                </a:cubicBezTo>
                <a:lnTo>
                  <a:pt x="83936" y="713753"/>
                </a:lnTo>
                <a:lnTo>
                  <a:pt x="86205" y="706382"/>
                </a:lnTo>
                <a:cubicBezTo>
                  <a:pt x="90823" y="697918"/>
                  <a:pt x="96980" y="687915"/>
                  <a:pt x="101598" y="677142"/>
                </a:cubicBezTo>
                <a:cubicBezTo>
                  <a:pt x="104677" y="692532"/>
                  <a:pt x="86205" y="714077"/>
                  <a:pt x="86205" y="735622"/>
                </a:cubicBezTo>
                <a:cubicBezTo>
                  <a:pt x="76968" y="747934"/>
                  <a:pt x="83126" y="754090"/>
                  <a:pt x="76968" y="766402"/>
                </a:cubicBezTo>
                <a:cubicBezTo>
                  <a:pt x="73889" y="763324"/>
                  <a:pt x="76968" y="757168"/>
                  <a:pt x="76968" y="751013"/>
                </a:cubicBezTo>
                <a:cubicBezTo>
                  <a:pt x="70811" y="757168"/>
                  <a:pt x="70811" y="772557"/>
                  <a:pt x="64654" y="787948"/>
                </a:cubicBezTo>
                <a:cubicBezTo>
                  <a:pt x="67733" y="781791"/>
                  <a:pt x="70811" y="778714"/>
                  <a:pt x="73889" y="772557"/>
                </a:cubicBezTo>
                <a:cubicBezTo>
                  <a:pt x="76968" y="766402"/>
                  <a:pt x="80047" y="760246"/>
                  <a:pt x="83126" y="757168"/>
                </a:cubicBezTo>
                <a:cubicBezTo>
                  <a:pt x="86205" y="747934"/>
                  <a:pt x="83126" y="751013"/>
                  <a:pt x="86205" y="741779"/>
                </a:cubicBezTo>
                <a:cubicBezTo>
                  <a:pt x="86205" y="741779"/>
                  <a:pt x="86205" y="741779"/>
                  <a:pt x="89284" y="741779"/>
                </a:cubicBezTo>
                <a:cubicBezTo>
                  <a:pt x="92363" y="732545"/>
                  <a:pt x="89284" y="732545"/>
                  <a:pt x="92363" y="720233"/>
                </a:cubicBezTo>
                <a:cubicBezTo>
                  <a:pt x="92363" y="732545"/>
                  <a:pt x="95440" y="720233"/>
                  <a:pt x="98519" y="723311"/>
                </a:cubicBezTo>
                <a:cubicBezTo>
                  <a:pt x="104677" y="707922"/>
                  <a:pt x="98519" y="717156"/>
                  <a:pt x="98519" y="710999"/>
                </a:cubicBezTo>
                <a:cubicBezTo>
                  <a:pt x="104677" y="689453"/>
                  <a:pt x="113912" y="677142"/>
                  <a:pt x="116991" y="661753"/>
                </a:cubicBezTo>
                <a:cubicBezTo>
                  <a:pt x="120070" y="658675"/>
                  <a:pt x="116991" y="658675"/>
                  <a:pt x="116991" y="658675"/>
                </a:cubicBezTo>
                <a:cubicBezTo>
                  <a:pt x="113912" y="664830"/>
                  <a:pt x="110835" y="680221"/>
                  <a:pt x="107756" y="683298"/>
                </a:cubicBezTo>
                <a:cubicBezTo>
                  <a:pt x="107756" y="680221"/>
                  <a:pt x="113912" y="652519"/>
                  <a:pt x="107756" y="667909"/>
                </a:cubicBezTo>
                <a:cubicBezTo>
                  <a:pt x="107756" y="658675"/>
                  <a:pt x="110835" y="655598"/>
                  <a:pt x="110835" y="646363"/>
                </a:cubicBezTo>
                <a:cubicBezTo>
                  <a:pt x="113912" y="646363"/>
                  <a:pt x="110835" y="649441"/>
                  <a:pt x="113912" y="649441"/>
                </a:cubicBezTo>
                <a:cubicBezTo>
                  <a:pt x="113912" y="643286"/>
                  <a:pt x="113912" y="643286"/>
                  <a:pt x="116991" y="640207"/>
                </a:cubicBezTo>
                <a:cubicBezTo>
                  <a:pt x="110835" y="640207"/>
                  <a:pt x="110835" y="643286"/>
                  <a:pt x="104677" y="646363"/>
                </a:cubicBezTo>
                <a:cubicBezTo>
                  <a:pt x="107756" y="643286"/>
                  <a:pt x="107756" y="637129"/>
                  <a:pt x="110835" y="634052"/>
                </a:cubicBezTo>
                <a:cubicBezTo>
                  <a:pt x="110835" y="615584"/>
                  <a:pt x="110835" y="594038"/>
                  <a:pt x="129307" y="557103"/>
                </a:cubicBezTo>
                <a:cubicBezTo>
                  <a:pt x="129307" y="550948"/>
                  <a:pt x="132386" y="538636"/>
                  <a:pt x="135465" y="529402"/>
                </a:cubicBezTo>
                <a:cubicBezTo>
                  <a:pt x="138544" y="517091"/>
                  <a:pt x="141622" y="507857"/>
                  <a:pt x="141622" y="501702"/>
                </a:cubicBezTo>
                <a:cubicBezTo>
                  <a:pt x="147779" y="492468"/>
                  <a:pt x="157016" y="480156"/>
                  <a:pt x="150858" y="480156"/>
                </a:cubicBezTo>
                <a:cubicBezTo>
                  <a:pt x="153937" y="473999"/>
                  <a:pt x="157016" y="470922"/>
                  <a:pt x="157016" y="470922"/>
                </a:cubicBezTo>
                <a:cubicBezTo>
                  <a:pt x="163173" y="461688"/>
                  <a:pt x="150858" y="477077"/>
                  <a:pt x="153937" y="467844"/>
                </a:cubicBezTo>
                <a:cubicBezTo>
                  <a:pt x="160095" y="458610"/>
                  <a:pt x="153937" y="470922"/>
                  <a:pt x="160095" y="464765"/>
                </a:cubicBezTo>
                <a:cubicBezTo>
                  <a:pt x="160095" y="461688"/>
                  <a:pt x="160095" y="455533"/>
                  <a:pt x="160095" y="452454"/>
                </a:cubicBezTo>
                <a:cubicBezTo>
                  <a:pt x="166252" y="443221"/>
                  <a:pt x="172410" y="430909"/>
                  <a:pt x="181646" y="415519"/>
                </a:cubicBezTo>
                <a:cubicBezTo>
                  <a:pt x="187803" y="403207"/>
                  <a:pt x="197040" y="390896"/>
                  <a:pt x="200119" y="381662"/>
                </a:cubicBezTo>
                <a:cubicBezTo>
                  <a:pt x="203198" y="378584"/>
                  <a:pt x="206275" y="375506"/>
                  <a:pt x="209354" y="375506"/>
                </a:cubicBezTo>
                <a:cubicBezTo>
                  <a:pt x="221670" y="353961"/>
                  <a:pt x="237063" y="335494"/>
                  <a:pt x="252456" y="317026"/>
                </a:cubicBezTo>
                <a:cubicBezTo>
                  <a:pt x="258614" y="307792"/>
                  <a:pt x="267851" y="298558"/>
                  <a:pt x="274008" y="292403"/>
                </a:cubicBezTo>
                <a:cubicBezTo>
                  <a:pt x="283244" y="283169"/>
                  <a:pt x="289401" y="273935"/>
                  <a:pt x="298638" y="264702"/>
                </a:cubicBezTo>
                <a:cubicBezTo>
                  <a:pt x="307875" y="261623"/>
                  <a:pt x="310952" y="252390"/>
                  <a:pt x="323268" y="240077"/>
                </a:cubicBezTo>
                <a:cubicBezTo>
                  <a:pt x="323268" y="243156"/>
                  <a:pt x="326347" y="240077"/>
                  <a:pt x="326347" y="240077"/>
                </a:cubicBezTo>
                <a:cubicBezTo>
                  <a:pt x="335582" y="227766"/>
                  <a:pt x="347898" y="221611"/>
                  <a:pt x="357133" y="212377"/>
                </a:cubicBezTo>
                <a:cubicBezTo>
                  <a:pt x="369449" y="203142"/>
                  <a:pt x="378685" y="193908"/>
                  <a:pt x="391000" y="184676"/>
                </a:cubicBezTo>
                <a:cubicBezTo>
                  <a:pt x="391000" y="184676"/>
                  <a:pt x="391000" y="184676"/>
                  <a:pt x="394079" y="184676"/>
                </a:cubicBezTo>
                <a:cubicBezTo>
                  <a:pt x="403315" y="172364"/>
                  <a:pt x="406394" y="175442"/>
                  <a:pt x="418708" y="160053"/>
                </a:cubicBezTo>
                <a:cubicBezTo>
                  <a:pt x="421787" y="160053"/>
                  <a:pt x="431024" y="153896"/>
                  <a:pt x="437182" y="147741"/>
                </a:cubicBezTo>
                <a:cubicBezTo>
                  <a:pt x="437182" y="150818"/>
                  <a:pt x="443338" y="147741"/>
                  <a:pt x="443338" y="147741"/>
                </a:cubicBezTo>
                <a:cubicBezTo>
                  <a:pt x="449496" y="141584"/>
                  <a:pt x="446417" y="144662"/>
                  <a:pt x="452575" y="138507"/>
                </a:cubicBezTo>
                <a:cubicBezTo>
                  <a:pt x="471047" y="129273"/>
                  <a:pt x="501834" y="110805"/>
                  <a:pt x="529543" y="92338"/>
                </a:cubicBezTo>
                <a:cubicBezTo>
                  <a:pt x="538780" y="89260"/>
                  <a:pt x="554173" y="83104"/>
                  <a:pt x="569566" y="76949"/>
                </a:cubicBezTo>
                <a:cubicBezTo>
                  <a:pt x="566487" y="80026"/>
                  <a:pt x="569566" y="80026"/>
                  <a:pt x="569566" y="83104"/>
                </a:cubicBezTo>
                <a:cubicBezTo>
                  <a:pt x="572645" y="83104"/>
                  <a:pt x="578803" y="80026"/>
                  <a:pt x="588039" y="73870"/>
                </a:cubicBezTo>
                <a:cubicBezTo>
                  <a:pt x="594196" y="70792"/>
                  <a:pt x="600354" y="67715"/>
                  <a:pt x="606512" y="61558"/>
                </a:cubicBezTo>
                <a:cubicBezTo>
                  <a:pt x="621906" y="52326"/>
                  <a:pt x="634220" y="43091"/>
                  <a:pt x="643457" y="43091"/>
                </a:cubicBezTo>
                <a:cubicBezTo>
                  <a:pt x="624985" y="52326"/>
                  <a:pt x="603433" y="64637"/>
                  <a:pt x="584961" y="76949"/>
                </a:cubicBezTo>
                <a:cubicBezTo>
                  <a:pt x="566487" y="92338"/>
                  <a:pt x="548015" y="104650"/>
                  <a:pt x="532622" y="113884"/>
                </a:cubicBezTo>
                <a:cubicBezTo>
                  <a:pt x="489520" y="156974"/>
                  <a:pt x="434103" y="193908"/>
                  <a:pt x="391000" y="243156"/>
                </a:cubicBezTo>
                <a:cubicBezTo>
                  <a:pt x="344819" y="277014"/>
                  <a:pt x="310952" y="320104"/>
                  <a:pt x="280165" y="372429"/>
                </a:cubicBezTo>
                <a:cubicBezTo>
                  <a:pt x="283244" y="375506"/>
                  <a:pt x="292480" y="363195"/>
                  <a:pt x="295559" y="366272"/>
                </a:cubicBezTo>
                <a:cubicBezTo>
                  <a:pt x="283244" y="381662"/>
                  <a:pt x="274008" y="390896"/>
                  <a:pt x="267851" y="403207"/>
                </a:cubicBezTo>
                <a:cubicBezTo>
                  <a:pt x="258614" y="412441"/>
                  <a:pt x="252456" y="424753"/>
                  <a:pt x="243221" y="440142"/>
                </a:cubicBezTo>
                <a:cubicBezTo>
                  <a:pt x="246300" y="440142"/>
                  <a:pt x="246300" y="440142"/>
                  <a:pt x="249377" y="433987"/>
                </a:cubicBezTo>
                <a:cubicBezTo>
                  <a:pt x="249377" y="427831"/>
                  <a:pt x="270929" y="409364"/>
                  <a:pt x="267851" y="406286"/>
                </a:cubicBezTo>
                <a:cubicBezTo>
                  <a:pt x="277087" y="397052"/>
                  <a:pt x="286323" y="384741"/>
                  <a:pt x="295559" y="372429"/>
                </a:cubicBezTo>
                <a:cubicBezTo>
                  <a:pt x="304796" y="360117"/>
                  <a:pt x="317110" y="350883"/>
                  <a:pt x="329426" y="341649"/>
                </a:cubicBezTo>
                <a:cubicBezTo>
                  <a:pt x="329426" y="338572"/>
                  <a:pt x="323268" y="341649"/>
                  <a:pt x="329426" y="335494"/>
                </a:cubicBezTo>
                <a:cubicBezTo>
                  <a:pt x="332503" y="338572"/>
                  <a:pt x="344819" y="317026"/>
                  <a:pt x="350977" y="310869"/>
                </a:cubicBezTo>
                <a:cubicBezTo>
                  <a:pt x="344819" y="323182"/>
                  <a:pt x="372528" y="292403"/>
                  <a:pt x="381764" y="283169"/>
                </a:cubicBezTo>
                <a:cubicBezTo>
                  <a:pt x="381764" y="286246"/>
                  <a:pt x="378685" y="289325"/>
                  <a:pt x="378685" y="289325"/>
                </a:cubicBezTo>
                <a:cubicBezTo>
                  <a:pt x="384842" y="283169"/>
                  <a:pt x="391000" y="277014"/>
                  <a:pt x="394079" y="273935"/>
                </a:cubicBezTo>
                <a:cubicBezTo>
                  <a:pt x="397157" y="267780"/>
                  <a:pt x="397157" y="273935"/>
                  <a:pt x="400236" y="273935"/>
                </a:cubicBezTo>
                <a:cubicBezTo>
                  <a:pt x="406394" y="264702"/>
                  <a:pt x="415630" y="255468"/>
                  <a:pt x="424866" y="249311"/>
                </a:cubicBezTo>
                <a:cubicBezTo>
                  <a:pt x="434103" y="243156"/>
                  <a:pt x="443338" y="237000"/>
                  <a:pt x="452575" y="224688"/>
                </a:cubicBezTo>
                <a:cubicBezTo>
                  <a:pt x="452575" y="227766"/>
                  <a:pt x="458733" y="224688"/>
                  <a:pt x="458733" y="227766"/>
                </a:cubicBezTo>
                <a:cubicBezTo>
                  <a:pt x="464889" y="221611"/>
                  <a:pt x="471047" y="215454"/>
                  <a:pt x="474126" y="218533"/>
                </a:cubicBezTo>
                <a:cubicBezTo>
                  <a:pt x="474126" y="215454"/>
                  <a:pt x="477205" y="209299"/>
                  <a:pt x="474126" y="212377"/>
                </a:cubicBezTo>
                <a:cubicBezTo>
                  <a:pt x="471047" y="209299"/>
                  <a:pt x="477205" y="212377"/>
                  <a:pt x="483362" y="206221"/>
                </a:cubicBezTo>
                <a:cubicBezTo>
                  <a:pt x="489520" y="203142"/>
                  <a:pt x="483362" y="209299"/>
                  <a:pt x="489520" y="206221"/>
                </a:cubicBezTo>
                <a:cubicBezTo>
                  <a:pt x="495677" y="196987"/>
                  <a:pt x="511071" y="187753"/>
                  <a:pt x="511071" y="181597"/>
                </a:cubicBezTo>
                <a:cubicBezTo>
                  <a:pt x="517229" y="184676"/>
                  <a:pt x="526464" y="178519"/>
                  <a:pt x="538780" y="169285"/>
                </a:cubicBezTo>
                <a:cubicBezTo>
                  <a:pt x="538780" y="172364"/>
                  <a:pt x="526464" y="181597"/>
                  <a:pt x="520307" y="184676"/>
                </a:cubicBezTo>
                <a:cubicBezTo>
                  <a:pt x="520307" y="187753"/>
                  <a:pt x="529543" y="184676"/>
                  <a:pt x="535701" y="178519"/>
                </a:cubicBezTo>
                <a:cubicBezTo>
                  <a:pt x="532622" y="187753"/>
                  <a:pt x="520307" y="187753"/>
                  <a:pt x="514150" y="200065"/>
                </a:cubicBezTo>
                <a:cubicBezTo>
                  <a:pt x="520307" y="196987"/>
                  <a:pt x="529543" y="184676"/>
                  <a:pt x="532622" y="190831"/>
                </a:cubicBezTo>
                <a:cubicBezTo>
                  <a:pt x="538780" y="184676"/>
                  <a:pt x="535701" y="181597"/>
                  <a:pt x="544936" y="175442"/>
                </a:cubicBezTo>
                <a:cubicBezTo>
                  <a:pt x="551094" y="172364"/>
                  <a:pt x="538780" y="178519"/>
                  <a:pt x="538780" y="175442"/>
                </a:cubicBezTo>
                <a:cubicBezTo>
                  <a:pt x="551094" y="172364"/>
                  <a:pt x="554173" y="169285"/>
                  <a:pt x="563410" y="169285"/>
                </a:cubicBezTo>
                <a:cubicBezTo>
                  <a:pt x="557252" y="172364"/>
                  <a:pt x="554173" y="175442"/>
                  <a:pt x="554173" y="175442"/>
                </a:cubicBezTo>
                <a:cubicBezTo>
                  <a:pt x="557252" y="178519"/>
                  <a:pt x="557252" y="175442"/>
                  <a:pt x="560331" y="175442"/>
                </a:cubicBezTo>
                <a:cubicBezTo>
                  <a:pt x="566487" y="166208"/>
                  <a:pt x="569566" y="169285"/>
                  <a:pt x="578803" y="160053"/>
                </a:cubicBezTo>
                <a:cubicBezTo>
                  <a:pt x="572645" y="166208"/>
                  <a:pt x="575724" y="169285"/>
                  <a:pt x="588039" y="160053"/>
                </a:cubicBezTo>
                <a:cubicBezTo>
                  <a:pt x="594196" y="156974"/>
                  <a:pt x="578803" y="169285"/>
                  <a:pt x="572645" y="172364"/>
                </a:cubicBezTo>
                <a:cubicBezTo>
                  <a:pt x="588039" y="166208"/>
                  <a:pt x="597275" y="156974"/>
                  <a:pt x="609590" y="147741"/>
                </a:cubicBezTo>
                <a:cubicBezTo>
                  <a:pt x="612669" y="150818"/>
                  <a:pt x="618827" y="147741"/>
                  <a:pt x="609590" y="153896"/>
                </a:cubicBezTo>
                <a:cubicBezTo>
                  <a:pt x="615748" y="150818"/>
                  <a:pt x="621906" y="147741"/>
                  <a:pt x="624985" y="144662"/>
                </a:cubicBezTo>
                <a:cubicBezTo>
                  <a:pt x="628063" y="138507"/>
                  <a:pt x="631141" y="135429"/>
                  <a:pt x="631141" y="132350"/>
                </a:cubicBezTo>
                <a:cubicBezTo>
                  <a:pt x="634220" y="130812"/>
                  <a:pt x="639608" y="129273"/>
                  <a:pt x="644226" y="127349"/>
                </a:cubicBezTo>
                <a:lnTo>
                  <a:pt x="652466" y="120234"/>
                </a:lnTo>
                <a:lnTo>
                  <a:pt x="653078" y="120039"/>
                </a:lnTo>
                <a:cubicBezTo>
                  <a:pt x="656541" y="120039"/>
                  <a:pt x="660390" y="120039"/>
                  <a:pt x="665008" y="116961"/>
                </a:cubicBezTo>
                <a:cubicBezTo>
                  <a:pt x="668087" y="116961"/>
                  <a:pt x="671164" y="110805"/>
                  <a:pt x="668087" y="113884"/>
                </a:cubicBezTo>
                <a:cubicBezTo>
                  <a:pt x="668087" y="110805"/>
                  <a:pt x="677322" y="110805"/>
                  <a:pt x="671164" y="113884"/>
                </a:cubicBezTo>
                <a:cubicBezTo>
                  <a:pt x="677322" y="113884"/>
                  <a:pt x="686559" y="101572"/>
                  <a:pt x="686559" y="110805"/>
                </a:cubicBezTo>
                <a:cubicBezTo>
                  <a:pt x="692716" y="104650"/>
                  <a:pt x="689638" y="101572"/>
                  <a:pt x="689638" y="101572"/>
                </a:cubicBezTo>
                <a:cubicBezTo>
                  <a:pt x="695795" y="98493"/>
                  <a:pt x="714267" y="92338"/>
                  <a:pt x="720425" y="86181"/>
                </a:cubicBezTo>
                <a:cubicBezTo>
                  <a:pt x="717346" y="92338"/>
                  <a:pt x="708110" y="92338"/>
                  <a:pt x="701952" y="98493"/>
                </a:cubicBezTo>
                <a:cubicBezTo>
                  <a:pt x="701952" y="98493"/>
                  <a:pt x="705031" y="98493"/>
                  <a:pt x="708110" y="98493"/>
                </a:cubicBezTo>
                <a:cubicBezTo>
                  <a:pt x="705031" y="104650"/>
                  <a:pt x="698873" y="101572"/>
                  <a:pt x="698873" y="101572"/>
                </a:cubicBezTo>
                <a:cubicBezTo>
                  <a:pt x="692716" y="104650"/>
                  <a:pt x="692716" y="107727"/>
                  <a:pt x="692716" y="107727"/>
                </a:cubicBezTo>
                <a:cubicBezTo>
                  <a:pt x="705031" y="104650"/>
                  <a:pt x="714267" y="98493"/>
                  <a:pt x="726583" y="92338"/>
                </a:cubicBezTo>
                <a:cubicBezTo>
                  <a:pt x="741976" y="86181"/>
                  <a:pt x="754292" y="80026"/>
                  <a:pt x="766606" y="73870"/>
                </a:cubicBezTo>
                <a:cubicBezTo>
                  <a:pt x="781999" y="70792"/>
                  <a:pt x="794315" y="64637"/>
                  <a:pt x="809708" y="58481"/>
                </a:cubicBezTo>
                <a:cubicBezTo>
                  <a:pt x="815866" y="55403"/>
                  <a:pt x="822023" y="55403"/>
                  <a:pt x="828181" y="52326"/>
                </a:cubicBezTo>
                <a:cubicBezTo>
                  <a:pt x="834338" y="49247"/>
                  <a:pt x="840496" y="46169"/>
                  <a:pt x="846653" y="43091"/>
                </a:cubicBezTo>
                <a:cubicBezTo>
                  <a:pt x="840496" y="52326"/>
                  <a:pt x="886676" y="33857"/>
                  <a:pt x="892834" y="30780"/>
                </a:cubicBezTo>
                <a:cubicBezTo>
                  <a:pt x="895913" y="30780"/>
                  <a:pt x="895913" y="33857"/>
                  <a:pt x="902071" y="30780"/>
                </a:cubicBezTo>
                <a:cubicBezTo>
                  <a:pt x="905149" y="24623"/>
                  <a:pt x="911306" y="30780"/>
                  <a:pt x="917464" y="24623"/>
                </a:cubicBezTo>
                <a:cubicBezTo>
                  <a:pt x="926700" y="24623"/>
                  <a:pt x="908227" y="27701"/>
                  <a:pt x="914385" y="27701"/>
                </a:cubicBezTo>
                <a:cubicBezTo>
                  <a:pt x="923622" y="30780"/>
                  <a:pt x="923622" y="21546"/>
                  <a:pt x="932858" y="21546"/>
                </a:cubicBezTo>
                <a:cubicBezTo>
                  <a:pt x="932858" y="24623"/>
                  <a:pt x="929779" y="24623"/>
                  <a:pt x="929779" y="24623"/>
                </a:cubicBezTo>
                <a:cubicBezTo>
                  <a:pt x="939015" y="24623"/>
                  <a:pt x="960567" y="21546"/>
                  <a:pt x="957488" y="15389"/>
                </a:cubicBezTo>
                <a:cubicBezTo>
                  <a:pt x="966725" y="18468"/>
                  <a:pt x="963646" y="24623"/>
                  <a:pt x="979039" y="21546"/>
                </a:cubicBezTo>
                <a:cubicBezTo>
                  <a:pt x="988276" y="18468"/>
                  <a:pt x="982118" y="18468"/>
                  <a:pt x="991353" y="15389"/>
                </a:cubicBezTo>
                <a:cubicBezTo>
                  <a:pt x="994432" y="18468"/>
                  <a:pt x="1009827" y="15389"/>
                  <a:pt x="1015983" y="12312"/>
                </a:cubicBezTo>
                <a:cubicBezTo>
                  <a:pt x="1019062" y="18468"/>
                  <a:pt x="1028299" y="15389"/>
                  <a:pt x="1037535" y="15389"/>
                </a:cubicBezTo>
                <a:cubicBezTo>
                  <a:pt x="1046771" y="12312"/>
                  <a:pt x="1059086" y="9234"/>
                  <a:pt x="1062165" y="12312"/>
                </a:cubicBezTo>
                <a:cubicBezTo>
                  <a:pt x="1071402" y="9234"/>
                  <a:pt x="1086795" y="6155"/>
                  <a:pt x="1099109" y="3078"/>
                </a:cubicBezTo>
                <a:cubicBezTo>
                  <a:pt x="1114504" y="3078"/>
                  <a:pt x="1126818" y="3078"/>
                  <a:pt x="1129897" y="3078"/>
                </a:cubicBezTo>
                <a:cubicBezTo>
                  <a:pt x="1126818" y="6155"/>
                  <a:pt x="1120660" y="6155"/>
                  <a:pt x="1117583" y="6155"/>
                </a:cubicBezTo>
                <a:cubicBezTo>
                  <a:pt x="1111425" y="6155"/>
                  <a:pt x="1123739" y="9234"/>
                  <a:pt x="1111425" y="9234"/>
                </a:cubicBezTo>
                <a:cubicBezTo>
                  <a:pt x="1114504" y="6155"/>
                  <a:pt x="1114504" y="6155"/>
                  <a:pt x="1108346" y="6155"/>
                </a:cubicBezTo>
                <a:cubicBezTo>
                  <a:pt x="1108346" y="9234"/>
                  <a:pt x="1096032" y="6155"/>
                  <a:pt x="1086795" y="9234"/>
                </a:cubicBezTo>
                <a:cubicBezTo>
                  <a:pt x="1083716" y="9234"/>
                  <a:pt x="1083716" y="9234"/>
                  <a:pt x="1083716" y="12312"/>
                </a:cubicBezTo>
                <a:cubicBezTo>
                  <a:pt x="1083716" y="12312"/>
                  <a:pt x="1092953" y="12312"/>
                  <a:pt x="1102188" y="12312"/>
                </a:cubicBezTo>
                <a:cubicBezTo>
                  <a:pt x="1108346" y="12312"/>
                  <a:pt x="1117583" y="9234"/>
                  <a:pt x="1117583" y="9234"/>
                </a:cubicBezTo>
                <a:lnTo>
                  <a:pt x="1126161" y="8957"/>
                </a:lnTo>
                <a:lnTo>
                  <a:pt x="1123739" y="9234"/>
                </a:lnTo>
                <a:cubicBezTo>
                  <a:pt x="1123739" y="9234"/>
                  <a:pt x="1123739" y="9234"/>
                  <a:pt x="1126818" y="12312"/>
                </a:cubicBezTo>
                <a:cubicBezTo>
                  <a:pt x="1132976" y="12312"/>
                  <a:pt x="1129897" y="9234"/>
                  <a:pt x="1139134" y="9234"/>
                </a:cubicBezTo>
                <a:cubicBezTo>
                  <a:pt x="1126818" y="15389"/>
                  <a:pt x="1145291" y="12312"/>
                  <a:pt x="1157606" y="9234"/>
                </a:cubicBezTo>
                <a:cubicBezTo>
                  <a:pt x="1157606" y="12312"/>
                  <a:pt x="1136055" y="12312"/>
                  <a:pt x="1129897" y="15389"/>
                </a:cubicBezTo>
                <a:lnTo>
                  <a:pt x="1138028" y="18099"/>
                </a:lnTo>
                <a:lnTo>
                  <a:pt x="1139884" y="18006"/>
                </a:lnTo>
                <a:lnTo>
                  <a:pt x="1144137" y="15389"/>
                </a:lnTo>
                <a:cubicBezTo>
                  <a:pt x="1148369" y="14620"/>
                  <a:pt x="1154527" y="13851"/>
                  <a:pt x="1160684" y="12312"/>
                </a:cubicBezTo>
                <a:cubicBezTo>
                  <a:pt x="1173000" y="12312"/>
                  <a:pt x="1188393" y="12312"/>
                  <a:pt x="1191472" y="15389"/>
                </a:cubicBezTo>
                <a:cubicBezTo>
                  <a:pt x="1194551" y="12312"/>
                  <a:pt x="1200709" y="12312"/>
                  <a:pt x="1206865" y="12312"/>
                </a:cubicBezTo>
                <a:cubicBezTo>
                  <a:pt x="1213023" y="12312"/>
                  <a:pt x="1219181" y="12312"/>
                  <a:pt x="1225337" y="12312"/>
                </a:cubicBezTo>
                <a:cubicBezTo>
                  <a:pt x="1237653" y="12312"/>
                  <a:pt x="1249968" y="12312"/>
                  <a:pt x="1256125" y="9234"/>
                </a:cubicBezTo>
                <a:cubicBezTo>
                  <a:pt x="1253046" y="6155"/>
                  <a:pt x="1246889" y="9234"/>
                  <a:pt x="1240732" y="9234"/>
                </a:cubicBezTo>
                <a:cubicBezTo>
                  <a:pt x="1237653" y="6155"/>
                  <a:pt x="1246889" y="6155"/>
                  <a:pt x="1253046" y="6155"/>
                </a:cubicBezTo>
                <a:cubicBezTo>
                  <a:pt x="1253046" y="3078"/>
                  <a:pt x="1246889" y="3078"/>
                  <a:pt x="1243811" y="3078"/>
                </a:cubicBezTo>
                <a:cubicBezTo>
                  <a:pt x="1240732" y="6155"/>
                  <a:pt x="1231495" y="3078"/>
                  <a:pt x="1234574" y="6155"/>
                </a:cubicBezTo>
                <a:cubicBezTo>
                  <a:pt x="1228416" y="6155"/>
                  <a:pt x="1228416" y="6155"/>
                  <a:pt x="1228416" y="3078"/>
                </a:cubicBezTo>
                <a:cubicBezTo>
                  <a:pt x="1231495" y="3078"/>
                  <a:pt x="1234574" y="3078"/>
                  <a:pt x="1240732" y="3078"/>
                </a:cubicBezTo>
                <a:cubicBezTo>
                  <a:pt x="1240732" y="0"/>
                  <a:pt x="1225337" y="3078"/>
                  <a:pt x="1225337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0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1432715" y="4168376"/>
            <a:ext cx="1659578" cy="1637363"/>
          </a:xfrm>
          <a:custGeom>
            <a:avLst/>
            <a:gdLst>
              <a:gd name="connsiteX0" fmla="*/ 625669 w 2362895"/>
              <a:gd name="connsiteY0" fmla="*/ 2071561 h 2331266"/>
              <a:gd name="connsiteX1" fmla="*/ 636131 w 2362895"/>
              <a:gd name="connsiteY1" fmla="*/ 2075618 h 2331266"/>
              <a:gd name="connsiteX2" fmla="*/ 625669 w 2362895"/>
              <a:gd name="connsiteY2" fmla="*/ 2071561 h 2331266"/>
              <a:gd name="connsiteX3" fmla="*/ 71956 w 2362895"/>
              <a:gd name="connsiteY3" fmla="*/ 1341391 h 2331266"/>
              <a:gd name="connsiteX4" fmla="*/ 73731 w 2362895"/>
              <a:gd name="connsiteY4" fmla="*/ 1342152 h 2331266"/>
              <a:gd name="connsiteX5" fmla="*/ 71702 w 2362895"/>
              <a:gd name="connsiteY5" fmla="*/ 1348239 h 2331266"/>
              <a:gd name="connsiteX6" fmla="*/ 71956 w 2362895"/>
              <a:gd name="connsiteY6" fmla="*/ 1341391 h 2331266"/>
              <a:gd name="connsiteX7" fmla="*/ 165872 w 2362895"/>
              <a:gd name="connsiteY7" fmla="*/ 1175266 h 2331266"/>
              <a:gd name="connsiteX8" fmla="*/ 165861 w 2362895"/>
              <a:gd name="connsiteY8" fmla="*/ 1177203 h 2331266"/>
              <a:gd name="connsiteX9" fmla="*/ 165337 w 2362895"/>
              <a:gd name="connsiteY9" fmla="*/ 1177675 h 2331266"/>
              <a:gd name="connsiteX10" fmla="*/ 165872 w 2362895"/>
              <a:gd name="connsiteY10" fmla="*/ 1175266 h 2331266"/>
              <a:gd name="connsiteX11" fmla="*/ 4239 w 2362895"/>
              <a:gd name="connsiteY11" fmla="*/ 1168677 h 2331266"/>
              <a:gd name="connsiteX12" fmla="*/ 6370 w 2362895"/>
              <a:gd name="connsiteY12" fmla="*/ 1185416 h 2331266"/>
              <a:gd name="connsiteX13" fmla="*/ 4239 w 2362895"/>
              <a:gd name="connsiteY13" fmla="*/ 1168677 h 2331266"/>
              <a:gd name="connsiteX14" fmla="*/ 71533 w 2362895"/>
              <a:gd name="connsiteY14" fmla="*/ 1062156 h 2331266"/>
              <a:gd name="connsiteX15" fmla="*/ 71533 w 2362895"/>
              <a:gd name="connsiteY15" fmla="*/ 1080417 h 2331266"/>
              <a:gd name="connsiteX16" fmla="*/ 71533 w 2362895"/>
              <a:gd name="connsiteY16" fmla="*/ 1062156 h 2331266"/>
              <a:gd name="connsiteX17" fmla="*/ 78042 w 2362895"/>
              <a:gd name="connsiteY17" fmla="*/ 1030961 h 2331266"/>
              <a:gd name="connsiteX18" fmla="*/ 79818 w 2362895"/>
              <a:gd name="connsiteY18" fmla="*/ 1031722 h 2331266"/>
              <a:gd name="connsiteX19" fmla="*/ 77789 w 2362895"/>
              <a:gd name="connsiteY19" fmla="*/ 1037809 h 2331266"/>
              <a:gd name="connsiteX20" fmla="*/ 78042 w 2362895"/>
              <a:gd name="connsiteY20" fmla="*/ 1030961 h 2331266"/>
              <a:gd name="connsiteX21" fmla="*/ 87934 w 2362895"/>
              <a:gd name="connsiteY21" fmla="*/ 1027736 h 2331266"/>
              <a:gd name="connsiteX22" fmla="*/ 87934 w 2362895"/>
              <a:gd name="connsiteY22" fmla="*/ 1057156 h 2331266"/>
              <a:gd name="connsiteX23" fmla="*/ 87934 w 2362895"/>
              <a:gd name="connsiteY23" fmla="*/ 1027736 h 2331266"/>
              <a:gd name="connsiteX24" fmla="*/ 2071915 w 2362895"/>
              <a:gd name="connsiteY24" fmla="*/ 329706 h 2331266"/>
              <a:gd name="connsiteX25" fmla="*/ 2074095 w 2362895"/>
              <a:gd name="connsiteY25" fmla="*/ 338237 h 2331266"/>
              <a:gd name="connsiteX26" fmla="*/ 2089069 w 2362895"/>
              <a:gd name="connsiteY26" fmla="*/ 361785 h 2331266"/>
              <a:gd name="connsiteX27" fmla="*/ 2071956 w 2362895"/>
              <a:gd name="connsiteY27" fmla="*/ 355363 h 2331266"/>
              <a:gd name="connsiteX28" fmla="*/ 2065638 w 2362895"/>
              <a:gd name="connsiteY28" fmla="*/ 334591 h 2331266"/>
              <a:gd name="connsiteX29" fmla="*/ 2071877 w 2362895"/>
              <a:gd name="connsiteY29" fmla="*/ 329557 h 2331266"/>
              <a:gd name="connsiteX30" fmla="*/ 2071956 w 2362895"/>
              <a:gd name="connsiteY30" fmla="*/ 329674 h 2331266"/>
              <a:gd name="connsiteX31" fmla="*/ 2071915 w 2362895"/>
              <a:gd name="connsiteY31" fmla="*/ 329706 h 2331266"/>
              <a:gd name="connsiteX32" fmla="*/ 1359582 w 2362895"/>
              <a:gd name="connsiteY32" fmla="*/ 0 h 2331266"/>
              <a:gd name="connsiteX33" fmla="*/ 1449430 w 2362895"/>
              <a:gd name="connsiteY33" fmla="*/ 10703 h 2331266"/>
              <a:gd name="connsiteX34" fmla="*/ 1443013 w 2362895"/>
              <a:gd name="connsiteY34" fmla="*/ 4281 h 2331266"/>
              <a:gd name="connsiteX35" fmla="*/ 1479379 w 2362895"/>
              <a:gd name="connsiteY35" fmla="*/ 0 h 2331266"/>
              <a:gd name="connsiteX36" fmla="*/ 1522165 w 2362895"/>
              <a:gd name="connsiteY36" fmla="*/ 29970 h 2331266"/>
              <a:gd name="connsiteX37" fmla="*/ 1543558 w 2362895"/>
              <a:gd name="connsiteY37" fmla="*/ 34251 h 2331266"/>
              <a:gd name="connsiteX38" fmla="*/ 1633407 w 2362895"/>
              <a:gd name="connsiteY38" fmla="*/ 92052 h 2331266"/>
              <a:gd name="connsiteX39" fmla="*/ 1622711 w 2362895"/>
              <a:gd name="connsiteY39" fmla="*/ 98474 h 2331266"/>
              <a:gd name="connsiteX40" fmla="*/ 1637418 w 2362895"/>
              <a:gd name="connsiteY40" fmla="*/ 107572 h 2331266"/>
              <a:gd name="connsiteX41" fmla="*/ 1650053 w 2362895"/>
              <a:gd name="connsiteY41" fmla="*/ 107056 h 2331266"/>
              <a:gd name="connsiteX42" fmla="*/ 1650236 w 2362895"/>
              <a:gd name="connsiteY42" fmla="*/ 107505 h 2331266"/>
              <a:gd name="connsiteX43" fmla="*/ 1647579 w 2362895"/>
              <a:gd name="connsiteY43" fmla="*/ 111853 h 2331266"/>
              <a:gd name="connsiteX44" fmla="*/ 1652660 w 2362895"/>
              <a:gd name="connsiteY44" fmla="*/ 113459 h 2331266"/>
              <a:gd name="connsiteX45" fmla="*/ 1650236 w 2362895"/>
              <a:gd name="connsiteY45" fmla="*/ 107505 h 2331266"/>
              <a:gd name="connsiteX46" fmla="*/ 1650521 w 2362895"/>
              <a:gd name="connsiteY46" fmla="*/ 107037 h 2331266"/>
              <a:gd name="connsiteX47" fmla="*/ 1650053 w 2362895"/>
              <a:gd name="connsiteY47" fmla="*/ 107056 h 2331266"/>
              <a:gd name="connsiteX48" fmla="*/ 1646777 w 2362895"/>
              <a:gd name="connsiteY48" fmla="*/ 99010 h 2331266"/>
              <a:gd name="connsiteX49" fmla="*/ 1637686 w 2362895"/>
              <a:gd name="connsiteY49" fmla="*/ 87771 h 2331266"/>
              <a:gd name="connsiteX50" fmla="*/ 1663357 w 2362895"/>
              <a:gd name="connsiteY50" fmla="*/ 94192 h 2331266"/>
              <a:gd name="connsiteX51" fmla="*/ 1830219 w 2362895"/>
              <a:gd name="connsiteY51" fmla="*/ 184104 h 2331266"/>
              <a:gd name="connsiteX52" fmla="*/ 1881561 w 2362895"/>
              <a:gd name="connsiteY52" fmla="*/ 205511 h 2331266"/>
              <a:gd name="connsiteX53" fmla="*/ 1890118 w 2362895"/>
              <a:gd name="connsiteY53" fmla="*/ 235481 h 2331266"/>
              <a:gd name="connsiteX54" fmla="*/ 1911511 w 2362895"/>
              <a:gd name="connsiteY54" fmla="*/ 231200 h 2331266"/>
              <a:gd name="connsiteX55" fmla="*/ 1907232 w 2362895"/>
              <a:gd name="connsiteY55" fmla="*/ 248326 h 2331266"/>
              <a:gd name="connsiteX56" fmla="*/ 1924347 w 2362895"/>
              <a:gd name="connsiteY56" fmla="*/ 261170 h 2331266"/>
              <a:gd name="connsiteX57" fmla="*/ 1935043 w 2362895"/>
              <a:gd name="connsiteY57" fmla="*/ 252607 h 2331266"/>
              <a:gd name="connsiteX58" fmla="*/ 1924347 w 2362895"/>
              <a:gd name="connsiteY58" fmla="*/ 241903 h 2331266"/>
              <a:gd name="connsiteX59" fmla="*/ 1920068 w 2362895"/>
              <a:gd name="connsiteY59" fmla="*/ 235481 h 2331266"/>
              <a:gd name="connsiteX60" fmla="*/ 1952157 w 2362895"/>
              <a:gd name="connsiteY60" fmla="*/ 252607 h 2331266"/>
              <a:gd name="connsiteX61" fmla="*/ 1958575 w 2362895"/>
              <a:gd name="connsiteY61" fmla="*/ 265452 h 2331266"/>
              <a:gd name="connsiteX62" fmla="*/ 1988524 w 2362895"/>
              <a:gd name="connsiteY62" fmla="*/ 259030 h 2331266"/>
              <a:gd name="connsiteX63" fmla="*/ 1947878 w 2362895"/>
              <a:gd name="connsiteY63" fmla="*/ 237622 h 2331266"/>
              <a:gd name="connsiteX64" fmla="*/ 1937182 w 2362895"/>
              <a:gd name="connsiteY64" fmla="*/ 231200 h 2331266"/>
              <a:gd name="connsiteX65" fmla="*/ 1941461 w 2362895"/>
              <a:gd name="connsiteY65" fmla="*/ 244045 h 2331266"/>
              <a:gd name="connsiteX66" fmla="*/ 1864447 w 2362895"/>
              <a:gd name="connsiteY66" fmla="*/ 164837 h 2331266"/>
              <a:gd name="connsiteX67" fmla="*/ 1806687 w 2362895"/>
              <a:gd name="connsiteY67" fmla="*/ 137007 h 2331266"/>
              <a:gd name="connsiteX68" fmla="*/ 1806687 w 2362895"/>
              <a:gd name="connsiteY68" fmla="*/ 151992 h 2331266"/>
              <a:gd name="connsiteX69" fmla="*/ 1851612 w 2362895"/>
              <a:gd name="connsiteY69" fmla="*/ 184104 h 2331266"/>
              <a:gd name="connsiteX70" fmla="*/ 1828079 w 2362895"/>
              <a:gd name="connsiteY70" fmla="*/ 177682 h 2331266"/>
              <a:gd name="connsiteX71" fmla="*/ 1800270 w 2362895"/>
              <a:gd name="connsiteY71" fmla="*/ 145570 h 2331266"/>
              <a:gd name="connsiteX72" fmla="*/ 1774599 w 2362895"/>
              <a:gd name="connsiteY72" fmla="*/ 134867 h 2331266"/>
              <a:gd name="connsiteX73" fmla="*/ 1793851 w 2362895"/>
              <a:gd name="connsiteY73" fmla="*/ 137007 h 2331266"/>
              <a:gd name="connsiteX74" fmla="*/ 1763902 w 2362895"/>
              <a:gd name="connsiteY74" fmla="*/ 122022 h 2331266"/>
              <a:gd name="connsiteX75" fmla="*/ 1768180 w 2362895"/>
              <a:gd name="connsiteY75" fmla="*/ 134867 h 2331266"/>
              <a:gd name="connsiteX76" fmla="*/ 1744648 w 2362895"/>
              <a:gd name="connsiteY76" fmla="*/ 113459 h 2331266"/>
              <a:gd name="connsiteX77" fmla="*/ 1798130 w 2362895"/>
              <a:gd name="connsiteY77" fmla="*/ 113459 h 2331266"/>
              <a:gd name="connsiteX78" fmla="*/ 1751066 w 2362895"/>
              <a:gd name="connsiteY78" fmla="*/ 104896 h 2331266"/>
              <a:gd name="connsiteX79" fmla="*/ 1763902 w 2362895"/>
              <a:gd name="connsiteY79" fmla="*/ 98474 h 2331266"/>
              <a:gd name="connsiteX80" fmla="*/ 1751066 w 2362895"/>
              <a:gd name="connsiteY80" fmla="*/ 87771 h 2331266"/>
              <a:gd name="connsiteX81" fmla="*/ 1804548 w 2362895"/>
              <a:gd name="connsiteY81" fmla="*/ 107037 h 2331266"/>
              <a:gd name="connsiteX82" fmla="*/ 1810965 w 2362895"/>
              <a:gd name="connsiteY82" fmla="*/ 98474 h 2331266"/>
              <a:gd name="connsiteX83" fmla="*/ 1817384 w 2362895"/>
              <a:gd name="connsiteY83" fmla="*/ 124162 h 2331266"/>
              <a:gd name="connsiteX84" fmla="*/ 1870865 w 2362895"/>
              <a:gd name="connsiteY84" fmla="*/ 137007 h 2331266"/>
              <a:gd name="connsiteX85" fmla="*/ 1930764 w 2362895"/>
              <a:gd name="connsiteY85" fmla="*/ 177682 h 2331266"/>
              <a:gd name="connsiteX86" fmla="*/ 1941461 w 2362895"/>
              <a:gd name="connsiteY86" fmla="*/ 190525 h 2331266"/>
              <a:gd name="connsiteX87" fmla="*/ 1924347 w 2362895"/>
              <a:gd name="connsiteY87" fmla="*/ 184104 h 2331266"/>
              <a:gd name="connsiteX88" fmla="*/ 1997081 w 2362895"/>
              <a:gd name="connsiteY88" fmla="*/ 244045 h 2331266"/>
              <a:gd name="connsiteX89" fmla="*/ 2020614 w 2362895"/>
              <a:gd name="connsiteY89" fmla="*/ 271874 h 2331266"/>
              <a:gd name="connsiteX90" fmla="*/ 2035588 w 2362895"/>
              <a:gd name="connsiteY90" fmla="*/ 299703 h 2331266"/>
              <a:gd name="connsiteX91" fmla="*/ 2001360 w 2362895"/>
              <a:gd name="connsiteY91" fmla="*/ 252607 h 2331266"/>
              <a:gd name="connsiteX92" fmla="*/ 2012057 w 2362895"/>
              <a:gd name="connsiteY92" fmla="*/ 241903 h 2331266"/>
              <a:gd name="connsiteX93" fmla="*/ 1977828 w 2362895"/>
              <a:gd name="connsiteY93" fmla="*/ 207652 h 2331266"/>
              <a:gd name="connsiteX94" fmla="*/ 2063265 w 2362895"/>
              <a:gd name="connsiteY94" fmla="*/ 295857 h 2331266"/>
              <a:gd name="connsiteX95" fmla="*/ 2071877 w 2362895"/>
              <a:gd name="connsiteY95" fmla="*/ 329557 h 2331266"/>
              <a:gd name="connsiteX96" fmla="*/ 2064200 w 2362895"/>
              <a:gd name="connsiteY96" fmla="*/ 318167 h 2331266"/>
              <a:gd name="connsiteX97" fmla="*/ 2061260 w 2362895"/>
              <a:gd name="connsiteY97" fmla="*/ 301844 h 2331266"/>
              <a:gd name="connsiteX98" fmla="*/ 2042006 w 2362895"/>
              <a:gd name="connsiteY98" fmla="*/ 299703 h 2331266"/>
              <a:gd name="connsiteX99" fmla="*/ 2050563 w 2362895"/>
              <a:gd name="connsiteY99" fmla="*/ 318970 h 2331266"/>
              <a:gd name="connsiteX100" fmla="*/ 2042006 w 2362895"/>
              <a:gd name="connsiteY100" fmla="*/ 329674 h 2331266"/>
              <a:gd name="connsiteX101" fmla="*/ 2054842 w 2362895"/>
              <a:gd name="connsiteY101" fmla="*/ 336096 h 2331266"/>
              <a:gd name="connsiteX102" fmla="*/ 2059120 w 2362895"/>
              <a:gd name="connsiteY102" fmla="*/ 325393 h 2331266"/>
              <a:gd name="connsiteX103" fmla="*/ 2037728 w 2362895"/>
              <a:gd name="connsiteY103" fmla="*/ 338237 h 2331266"/>
              <a:gd name="connsiteX104" fmla="*/ 2078374 w 2362895"/>
              <a:gd name="connsiteY104" fmla="*/ 374629 h 2331266"/>
              <a:gd name="connsiteX105" fmla="*/ 2074095 w 2362895"/>
              <a:gd name="connsiteY105" fmla="*/ 359644 h 2331266"/>
              <a:gd name="connsiteX106" fmla="*/ 2082652 w 2362895"/>
              <a:gd name="connsiteY106" fmla="*/ 355363 h 2331266"/>
              <a:gd name="connsiteX107" fmla="*/ 2121159 w 2362895"/>
              <a:gd name="connsiteY107" fmla="*/ 396037 h 2331266"/>
              <a:gd name="connsiteX108" fmla="*/ 2125437 w 2362895"/>
              <a:gd name="connsiteY108" fmla="*/ 385333 h 2331266"/>
              <a:gd name="connsiteX109" fmla="*/ 2172501 w 2362895"/>
              <a:gd name="connsiteY109" fmla="*/ 468822 h 2331266"/>
              <a:gd name="connsiteX110" fmla="*/ 2178919 w 2362895"/>
              <a:gd name="connsiteY110" fmla="*/ 485948 h 2331266"/>
              <a:gd name="connsiteX111" fmla="*/ 2196033 w 2362895"/>
              <a:gd name="connsiteY111" fmla="*/ 485948 h 2331266"/>
              <a:gd name="connsiteX112" fmla="*/ 2196033 w 2362895"/>
              <a:gd name="connsiteY112" fmla="*/ 503074 h 2331266"/>
              <a:gd name="connsiteX113" fmla="*/ 2213147 w 2362895"/>
              <a:gd name="connsiteY113" fmla="*/ 505215 h 2331266"/>
              <a:gd name="connsiteX114" fmla="*/ 2208868 w 2362895"/>
              <a:gd name="connsiteY114" fmla="*/ 522340 h 2331266"/>
              <a:gd name="connsiteX115" fmla="*/ 2268767 w 2362895"/>
              <a:gd name="connsiteY115" fmla="*/ 667911 h 2331266"/>
              <a:gd name="connsiteX116" fmla="*/ 2234539 w 2362895"/>
              <a:gd name="connsiteY116" fmla="*/ 605829 h 2331266"/>
              <a:gd name="connsiteX117" fmla="*/ 2243096 w 2362895"/>
              <a:gd name="connsiteY117" fmla="*/ 592985 h 2331266"/>
              <a:gd name="connsiteX118" fmla="*/ 2228122 w 2362895"/>
              <a:gd name="connsiteY118" fmla="*/ 582281 h 2331266"/>
              <a:gd name="connsiteX119" fmla="*/ 2215287 w 2362895"/>
              <a:gd name="connsiteY119" fmla="*/ 558733 h 2331266"/>
              <a:gd name="connsiteX120" fmla="*/ 2219565 w 2362895"/>
              <a:gd name="connsiteY120" fmla="*/ 605829 h 2331266"/>
              <a:gd name="connsiteX121" fmla="*/ 2232401 w 2362895"/>
              <a:gd name="connsiteY121" fmla="*/ 603689 h 2331266"/>
              <a:gd name="connsiteX122" fmla="*/ 2238818 w 2362895"/>
              <a:gd name="connsiteY122" fmla="*/ 650785 h 2331266"/>
              <a:gd name="connsiteX123" fmla="*/ 2268767 w 2362895"/>
              <a:gd name="connsiteY123" fmla="*/ 757822 h 2331266"/>
              <a:gd name="connsiteX124" fmla="*/ 2266628 w 2362895"/>
              <a:gd name="connsiteY124" fmla="*/ 757822 h 2331266"/>
              <a:gd name="connsiteX125" fmla="*/ 2285882 w 2362895"/>
              <a:gd name="connsiteY125" fmla="*/ 777088 h 2331266"/>
              <a:gd name="connsiteX126" fmla="*/ 2285882 w 2362895"/>
              <a:gd name="connsiteY126" fmla="*/ 783511 h 2331266"/>
              <a:gd name="connsiteX127" fmla="*/ 2292299 w 2362895"/>
              <a:gd name="connsiteY127" fmla="*/ 783511 h 2331266"/>
              <a:gd name="connsiteX128" fmla="*/ 2292299 w 2362895"/>
              <a:gd name="connsiteY128" fmla="*/ 787792 h 2331266"/>
              <a:gd name="connsiteX129" fmla="*/ 2285882 w 2362895"/>
              <a:gd name="connsiteY129" fmla="*/ 804918 h 2331266"/>
              <a:gd name="connsiteX130" fmla="*/ 2296578 w 2362895"/>
              <a:gd name="connsiteY130" fmla="*/ 819903 h 2331266"/>
              <a:gd name="connsiteX131" fmla="*/ 2258071 w 2362895"/>
              <a:gd name="connsiteY131" fmla="*/ 764244 h 2331266"/>
              <a:gd name="connsiteX132" fmla="*/ 2245236 w 2362895"/>
              <a:gd name="connsiteY132" fmla="*/ 721429 h 2331266"/>
              <a:gd name="connsiteX133" fmla="*/ 2238818 w 2362895"/>
              <a:gd name="connsiteY133" fmla="*/ 687177 h 2331266"/>
              <a:gd name="connsiteX134" fmla="*/ 2234539 w 2362895"/>
              <a:gd name="connsiteY134" fmla="*/ 667911 h 2331266"/>
              <a:gd name="connsiteX135" fmla="*/ 2219565 w 2362895"/>
              <a:gd name="connsiteY135" fmla="*/ 650785 h 2331266"/>
              <a:gd name="connsiteX136" fmla="*/ 2215287 w 2362895"/>
              <a:gd name="connsiteY136" fmla="*/ 629378 h 2331266"/>
              <a:gd name="connsiteX137" fmla="*/ 2196033 w 2362895"/>
              <a:gd name="connsiteY137" fmla="*/ 590844 h 2331266"/>
              <a:gd name="connsiteX138" fmla="*/ 2198172 w 2362895"/>
              <a:gd name="connsiteY138" fmla="*/ 575859 h 2331266"/>
              <a:gd name="connsiteX139" fmla="*/ 2170362 w 2362895"/>
              <a:gd name="connsiteY139" fmla="*/ 530903 h 2331266"/>
              <a:gd name="connsiteX140" fmla="*/ 2161805 w 2362895"/>
              <a:gd name="connsiteY140" fmla="*/ 543748 h 2331266"/>
              <a:gd name="connsiteX141" fmla="*/ 2181058 w 2362895"/>
              <a:gd name="connsiteY141" fmla="*/ 590844 h 2331266"/>
              <a:gd name="connsiteX142" fmla="*/ 2174640 w 2362895"/>
              <a:gd name="connsiteY142" fmla="*/ 586563 h 2331266"/>
              <a:gd name="connsiteX143" fmla="*/ 2189615 w 2362895"/>
              <a:gd name="connsiteY143" fmla="*/ 597266 h 2331266"/>
              <a:gd name="connsiteX144" fmla="*/ 2228122 w 2362895"/>
              <a:gd name="connsiteY144" fmla="*/ 687177 h 2331266"/>
              <a:gd name="connsiteX145" fmla="*/ 2230261 w 2362895"/>
              <a:gd name="connsiteY145" fmla="*/ 721429 h 2331266"/>
              <a:gd name="connsiteX146" fmla="*/ 2243096 w 2362895"/>
              <a:gd name="connsiteY146" fmla="*/ 736415 h 2331266"/>
              <a:gd name="connsiteX147" fmla="*/ 2232401 w 2362895"/>
              <a:gd name="connsiteY147" fmla="*/ 729992 h 2331266"/>
              <a:gd name="connsiteX148" fmla="*/ 2234539 w 2362895"/>
              <a:gd name="connsiteY148" fmla="*/ 766385 h 2331266"/>
              <a:gd name="connsiteX149" fmla="*/ 2258071 w 2362895"/>
              <a:gd name="connsiteY149" fmla="*/ 800637 h 2331266"/>
              <a:gd name="connsiteX150" fmla="*/ 2266628 w 2362895"/>
              <a:gd name="connsiteY150" fmla="*/ 787792 h 2331266"/>
              <a:gd name="connsiteX151" fmla="*/ 2279464 w 2362895"/>
              <a:gd name="connsiteY151" fmla="*/ 817763 h 2331266"/>
              <a:gd name="connsiteX152" fmla="*/ 2273046 w 2362895"/>
              <a:gd name="connsiteY152" fmla="*/ 828466 h 2331266"/>
              <a:gd name="connsiteX153" fmla="*/ 2298718 w 2362895"/>
              <a:gd name="connsiteY153" fmla="*/ 871281 h 2331266"/>
              <a:gd name="connsiteX154" fmla="*/ 2296578 w 2362895"/>
              <a:gd name="connsiteY154" fmla="*/ 852015 h 2331266"/>
              <a:gd name="connsiteX155" fmla="*/ 2311553 w 2362895"/>
              <a:gd name="connsiteY155" fmla="*/ 860578 h 2331266"/>
              <a:gd name="connsiteX156" fmla="*/ 2326527 w 2362895"/>
              <a:gd name="connsiteY156" fmla="*/ 890548 h 2331266"/>
              <a:gd name="connsiteX157" fmla="*/ 2298718 w 2362895"/>
              <a:gd name="connsiteY157" fmla="*/ 877703 h 2331266"/>
              <a:gd name="connsiteX158" fmla="*/ 2315832 w 2362895"/>
              <a:gd name="connsiteY158" fmla="*/ 905533 h 2331266"/>
              <a:gd name="connsiteX159" fmla="*/ 2296578 w 2362895"/>
              <a:gd name="connsiteY159" fmla="*/ 935504 h 2331266"/>
              <a:gd name="connsiteX160" fmla="*/ 2302996 w 2362895"/>
              <a:gd name="connsiteY160" fmla="*/ 965474 h 2331266"/>
              <a:gd name="connsiteX161" fmla="*/ 2322249 w 2362895"/>
              <a:gd name="connsiteY161" fmla="*/ 980459 h 2331266"/>
              <a:gd name="connsiteX162" fmla="*/ 2320110 w 2362895"/>
              <a:gd name="connsiteY162" fmla="*/ 954770 h 2331266"/>
              <a:gd name="connsiteX163" fmla="*/ 2345781 w 2362895"/>
              <a:gd name="connsiteY163" fmla="*/ 980459 h 2331266"/>
              <a:gd name="connsiteX164" fmla="*/ 2352199 w 2362895"/>
              <a:gd name="connsiteY164" fmla="*/ 1018992 h 2331266"/>
              <a:gd name="connsiteX165" fmla="*/ 2362895 w 2362895"/>
              <a:gd name="connsiteY165" fmla="*/ 1038259 h 2331266"/>
              <a:gd name="connsiteX166" fmla="*/ 2352199 w 2362895"/>
              <a:gd name="connsiteY166" fmla="*/ 1145296 h 2331266"/>
              <a:gd name="connsiteX167" fmla="*/ 2339363 w 2362895"/>
              <a:gd name="connsiteY167" fmla="*/ 1145296 h 2331266"/>
              <a:gd name="connsiteX168" fmla="*/ 2339363 w 2362895"/>
              <a:gd name="connsiteY168" fmla="*/ 1179548 h 2331266"/>
              <a:gd name="connsiteX169" fmla="*/ 2356478 w 2362895"/>
              <a:gd name="connsiteY169" fmla="*/ 1179548 h 2331266"/>
              <a:gd name="connsiteX170" fmla="*/ 2362895 w 2362895"/>
              <a:gd name="connsiteY170" fmla="*/ 1220223 h 2331266"/>
              <a:gd name="connsiteX171" fmla="*/ 2352199 w 2362895"/>
              <a:gd name="connsiteY171" fmla="*/ 1265178 h 2331266"/>
              <a:gd name="connsiteX172" fmla="*/ 2345781 w 2362895"/>
              <a:gd name="connsiteY172" fmla="*/ 1228785 h 2331266"/>
              <a:gd name="connsiteX173" fmla="*/ 2335084 w 2362895"/>
              <a:gd name="connsiteY173" fmla="*/ 1235208 h 2331266"/>
              <a:gd name="connsiteX174" fmla="*/ 2328667 w 2362895"/>
              <a:gd name="connsiteY174" fmla="*/ 1250193 h 2331266"/>
              <a:gd name="connsiteX175" fmla="*/ 2311553 w 2362895"/>
              <a:gd name="connsiteY175" fmla="*/ 1333682 h 2331266"/>
              <a:gd name="connsiteX176" fmla="*/ 2298718 w 2362895"/>
              <a:gd name="connsiteY176" fmla="*/ 1365792 h 2331266"/>
              <a:gd name="connsiteX177" fmla="*/ 2288021 w 2362895"/>
              <a:gd name="connsiteY177" fmla="*/ 1370074 h 2331266"/>
              <a:gd name="connsiteX178" fmla="*/ 2296578 w 2362895"/>
              <a:gd name="connsiteY178" fmla="*/ 1387200 h 2331266"/>
              <a:gd name="connsiteX179" fmla="*/ 2311553 w 2362895"/>
              <a:gd name="connsiteY179" fmla="*/ 1376497 h 2331266"/>
              <a:gd name="connsiteX180" fmla="*/ 2275185 w 2362895"/>
              <a:gd name="connsiteY180" fmla="*/ 1430015 h 2331266"/>
              <a:gd name="connsiteX181" fmla="*/ 2249515 w 2362895"/>
              <a:gd name="connsiteY181" fmla="*/ 1470689 h 2331266"/>
              <a:gd name="connsiteX182" fmla="*/ 2221704 w 2362895"/>
              <a:gd name="connsiteY182" fmla="*/ 1564881 h 2331266"/>
              <a:gd name="connsiteX183" fmla="*/ 2204590 w 2362895"/>
              <a:gd name="connsiteY183" fmla="*/ 1588429 h 2331266"/>
              <a:gd name="connsiteX184" fmla="*/ 2198172 w 2362895"/>
              <a:gd name="connsiteY184" fmla="*/ 1577726 h 2331266"/>
              <a:gd name="connsiteX185" fmla="*/ 2198172 w 2362895"/>
              <a:gd name="connsiteY185" fmla="*/ 1601274 h 2331266"/>
              <a:gd name="connsiteX186" fmla="*/ 2196033 w 2362895"/>
              <a:gd name="connsiteY186" fmla="*/ 1590570 h 2331266"/>
              <a:gd name="connsiteX187" fmla="*/ 2159665 w 2362895"/>
              <a:gd name="connsiteY187" fmla="*/ 1678340 h 2331266"/>
              <a:gd name="connsiteX188" fmla="*/ 2191754 w 2362895"/>
              <a:gd name="connsiteY188" fmla="*/ 1633385 h 2331266"/>
              <a:gd name="connsiteX189" fmla="*/ 2178919 w 2362895"/>
              <a:gd name="connsiteY189" fmla="*/ 1674059 h 2331266"/>
              <a:gd name="connsiteX190" fmla="*/ 2204590 w 2362895"/>
              <a:gd name="connsiteY190" fmla="*/ 1641948 h 2331266"/>
              <a:gd name="connsiteX191" fmla="*/ 2221704 w 2362895"/>
              <a:gd name="connsiteY191" fmla="*/ 1618400 h 2331266"/>
              <a:gd name="connsiteX192" fmla="*/ 2213147 w 2362895"/>
              <a:gd name="connsiteY192" fmla="*/ 1637667 h 2331266"/>
              <a:gd name="connsiteX193" fmla="*/ 2221704 w 2362895"/>
              <a:gd name="connsiteY193" fmla="*/ 1633385 h 2331266"/>
              <a:gd name="connsiteX194" fmla="*/ 2215287 w 2362895"/>
              <a:gd name="connsiteY194" fmla="*/ 1654792 h 2331266"/>
              <a:gd name="connsiteX195" fmla="*/ 2198172 w 2362895"/>
              <a:gd name="connsiteY195" fmla="*/ 1648370 h 2331266"/>
              <a:gd name="connsiteX196" fmla="*/ 2189615 w 2362895"/>
              <a:gd name="connsiteY196" fmla="*/ 1701888 h 2331266"/>
              <a:gd name="connsiteX197" fmla="*/ 2219565 w 2362895"/>
              <a:gd name="connsiteY197" fmla="*/ 1701888 h 2331266"/>
              <a:gd name="connsiteX198" fmla="*/ 2181058 w 2362895"/>
              <a:gd name="connsiteY198" fmla="*/ 1727578 h 2331266"/>
              <a:gd name="connsiteX199" fmla="*/ 2181058 w 2362895"/>
              <a:gd name="connsiteY199" fmla="*/ 1710452 h 2331266"/>
              <a:gd name="connsiteX200" fmla="*/ 2166083 w 2362895"/>
              <a:gd name="connsiteY200" fmla="*/ 1768251 h 2331266"/>
              <a:gd name="connsiteX201" fmla="*/ 2131855 w 2362895"/>
              <a:gd name="connsiteY201" fmla="*/ 1798222 h 2331266"/>
              <a:gd name="connsiteX202" fmla="*/ 2136134 w 2362895"/>
              <a:gd name="connsiteY202" fmla="*/ 1785378 h 2331266"/>
              <a:gd name="connsiteX203" fmla="*/ 2121159 w 2362895"/>
              <a:gd name="connsiteY203" fmla="*/ 1802504 h 2331266"/>
              <a:gd name="connsiteX204" fmla="*/ 2114740 w 2362895"/>
              <a:gd name="connsiteY204" fmla="*/ 1778956 h 2331266"/>
              <a:gd name="connsiteX205" fmla="*/ 2091209 w 2362895"/>
              <a:gd name="connsiteY205" fmla="*/ 1845319 h 2331266"/>
              <a:gd name="connsiteX206" fmla="*/ 2119019 w 2362895"/>
              <a:gd name="connsiteY206" fmla="*/ 1817489 h 2331266"/>
              <a:gd name="connsiteX207" fmla="*/ 2104045 w 2362895"/>
              <a:gd name="connsiteY207" fmla="*/ 1862444 h 2331266"/>
              <a:gd name="connsiteX208" fmla="*/ 2071956 w 2362895"/>
              <a:gd name="connsiteY208" fmla="*/ 1892415 h 2331266"/>
              <a:gd name="connsiteX209" fmla="*/ 2065538 w 2362895"/>
              <a:gd name="connsiteY209" fmla="*/ 1885992 h 2331266"/>
              <a:gd name="connsiteX210" fmla="*/ 2024892 w 2362895"/>
              <a:gd name="connsiteY210" fmla="*/ 1933089 h 2331266"/>
              <a:gd name="connsiteX211" fmla="*/ 2020614 w 2362895"/>
              <a:gd name="connsiteY211" fmla="*/ 1945933 h 2331266"/>
              <a:gd name="connsiteX212" fmla="*/ 1971410 w 2362895"/>
              <a:gd name="connsiteY212" fmla="*/ 1978045 h 2331266"/>
              <a:gd name="connsiteX213" fmla="*/ 1982107 w 2362895"/>
              <a:gd name="connsiteY213" fmla="*/ 1941652 h 2331266"/>
              <a:gd name="connsiteX214" fmla="*/ 1958575 w 2362895"/>
              <a:gd name="connsiteY214" fmla="*/ 1969481 h 2331266"/>
              <a:gd name="connsiteX215" fmla="*/ 1937182 w 2362895"/>
              <a:gd name="connsiteY215" fmla="*/ 1978045 h 2331266"/>
              <a:gd name="connsiteX216" fmla="*/ 1900815 w 2362895"/>
              <a:gd name="connsiteY216" fmla="*/ 2023000 h 2331266"/>
              <a:gd name="connsiteX217" fmla="*/ 1781016 w 2362895"/>
              <a:gd name="connsiteY217" fmla="*/ 2095785 h 2331266"/>
              <a:gd name="connsiteX218" fmla="*/ 1787434 w 2362895"/>
              <a:gd name="connsiteY218" fmla="*/ 2078659 h 2331266"/>
              <a:gd name="connsiteX219" fmla="*/ 1753205 w 2362895"/>
              <a:gd name="connsiteY219" fmla="*/ 2125755 h 2331266"/>
              <a:gd name="connsiteX220" fmla="*/ 1652660 w 2362895"/>
              <a:gd name="connsiteY220" fmla="*/ 2172852 h 2331266"/>
              <a:gd name="connsiteX221" fmla="*/ 1637686 w 2362895"/>
              <a:gd name="connsiteY221" fmla="*/ 2185696 h 2331266"/>
              <a:gd name="connsiteX222" fmla="*/ 1603457 w 2362895"/>
              <a:gd name="connsiteY222" fmla="*/ 2189977 h 2331266"/>
              <a:gd name="connsiteX223" fmla="*/ 1629129 w 2362895"/>
              <a:gd name="connsiteY223" fmla="*/ 2172852 h 2331266"/>
              <a:gd name="connsiteX224" fmla="*/ 1552115 w 2362895"/>
              <a:gd name="connsiteY224" fmla="*/ 2224230 h 2331266"/>
              <a:gd name="connsiteX225" fmla="*/ 1567090 w 2362895"/>
              <a:gd name="connsiteY225" fmla="*/ 2226370 h 2331266"/>
              <a:gd name="connsiteX226" fmla="*/ 1569229 w 2362895"/>
              <a:gd name="connsiteY226" fmla="*/ 2219948 h 2331266"/>
              <a:gd name="connsiteX227" fmla="*/ 1622711 w 2362895"/>
              <a:gd name="connsiteY227" fmla="*/ 2207103 h 2331266"/>
              <a:gd name="connsiteX228" fmla="*/ 1515747 w 2362895"/>
              <a:gd name="connsiteY228" fmla="*/ 2271325 h 2331266"/>
              <a:gd name="connsiteX229" fmla="*/ 1526444 w 2362895"/>
              <a:gd name="connsiteY229" fmla="*/ 2279888 h 2331266"/>
              <a:gd name="connsiteX230" fmla="*/ 1545697 w 2362895"/>
              <a:gd name="connsiteY230" fmla="*/ 2279888 h 2331266"/>
              <a:gd name="connsiteX231" fmla="*/ 1545697 w 2362895"/>
              <a:gd name="connsiteY231" fmla="*/ 2290593 h 2331266"/>
              <a:gd name="connsiteX232" fmla="*/ 1562812 w 2362895"/>
              <a:gd name="connsiteY232" fmla="*/ 2290593 h 2331266"/>
              <a:gd name="connsiteX233" fmla="*/ 1526444 w 2362895"/>
              <a:gd name="connsiteY233" fmla="*/ 2307718 h 2331266"/>
              <a:gd name="connsiteX234" fmla="*/ 1496494 w 2362895"/>
              <a:gd name="connsiteY234" fmla="*/ 2292733 h 2331266"/>
              <a:gd name="connsiteX235" fmla="*/ 1423759 w 2362895"/>
              <a:gd name="connsiteY235" fmla="*/ 2331266 h 2331266"/>
              <a:gd name="connsiteX236" fmla="*/ 1430177 w 2362895"/>
              <a:gd name="connsiteY236" fmla="*/ 2303436 h 2331266"/>
              <a:gd name="connsiteX237" fmla="*/ 1492216 w 2362895"/>
              <a:gd name="connsiteY237" fmla="*/ 2277748 h 2331266"/>
              <a:gd name="connsiteX238" fmla="*/ 1308239 w 2362895"/>
              <a:gd name="connsiteY238" fmla="*/ 2297015 h 2331266"/>
              <a:gd name="connsiteX239" fmla="*/ 1430177 w 2362895"/>
              <a:gd name="connsiteY239" fmla="*/ 2262763 h 2331266"/>
              <a:gd name="connsiteX240" fmla="*/ 1295403 w 2362895"/>
              <a:gd name="connsiteY240" fmla="*/ 2286311 h 2331266"/>
              <a:gd name="connsiteX241" fmla="*/ 1288986 w 2362895"/>
              <a:gd name="connsiteY241" fmla="*/ 2303436 h 2331266"/>
              <a:gd name="connsiteX242" fmla="*/ 1265454 w 2362895"/>
              <a:gd name="connsiteY242" fmla="*/ 2286311 h 2331266"/>
              <a:gd name="connsiteX243" fmla="*/ 1130680 w 2362895"/>
              <a:gd name="connsiteY243" fmla="*/ 2284170 h 2331266"/>
              <a:gd name="connsiteX244" fmla="*/ 1087895 w 2362895"/>
              <a:gd name="connsiteY244" fmla="*/ 2290593 h 2331266"/>
              <a:gd name="connsiteX245" fmla="*/ 1145655 w 2362895"/>
              <a:gd name="connsiteY245" fmla="*/ 2307718 h 2331266"/>
              <a:gd name="connsiteX246" fmla="*/ 980931 w 2362895"/>
              <a:gd name="connsiteY246" fmla="*/ 2273466 h 2331266"/>
              <a:gd name="connsiteX247" fmla="*/ 993768 w 2362895"/>
              <a:gd name="connsiteY247" fmla="*/ 2284170 h 2331266"/>
              <a:gd name="connsiteX248" fmla="*/ 968096 w 2362895"/>
              <a:gd name="connsiteY248" fmla="*/ 2260622 h 2331266"/>
              <a:gd name="connsiteX249" fmla="*/ 1081477 w 2362895"/>
              <a:gd name="connsiteY249" fmla="*/ 2284170 h 2331266"/>
              <a:gd name="connsiteX250" fmla="*/ 950982 w 2362895"/>
              <a:gd name="connsiteY250" fmla="*/ 2243496 h 2331266"/>
              <a:gd name="connsiteX251" fmla="*/ 839740 w 2362895"/>
              <a:gd name="connsiteY251" fmla="*/ 2213525 h 2331266"/>
              <a:gd name="connsiteX252" fmla="*/ 978792 w 2362895"/>
              <a:gd name="connsiteY252" fmla="*/ 2237073 h 2331266"/>
              <a:gd name="connsiteX253" fmla="*/ 1023717 w 2362895"/>
              <a:gd name="connsiteY253" fmla="*/ 2247777 h 2331266"/>
              <a:gd name="connsiteX254" fmla="*/ 1027996 w 2362895"/>
              <a:gd name="connsiteY254" fmla="*/ 2237073 h 2331266"/>
              <a:gd name="connsiteX255" fmla="*/ 749891 w 2362895"/>
              <a:gd name="connsiteY255" fmla="*/ 2119333 h 2331266"/>
              <a:gd name="connsiteX256" fmla="*/ 649346 w 2362895"/>
              <a:gd name="connsiteY256" fmla="*/ 2076518 h 2331266"/>
              <a:gd name="connsiteX257" fmla="*/ 593725 w 2362895"/>
              <a:gd name="connsiteY257" fmla="*/ 2035844 h 2331266"/>
              <a:gd name="connsiteX258" fmla="*/ 589446 w 2362895"/>
              <a:gd name="connsiteY258" fmla="*/ 2025141 h 2331266"/>
              <a:gd name="connsiteX259" fmla="*/ 583029 w 2362895"/>
              <a:gd name="connsiteY259" fmla="*/ 2025141 h 2331266"/>
              <a:gd name="connsiteX260" fmla="*/ 583029 w 2362895"/>
              <a:gd name="connsiteY260" fmla="*/ 2042266 h 2331266"/>
              <a:gd name="connsiteX261" fmla="*/ 600143 w 2362895"/>
              <a:gd name="connsiteY261" fmla="*/ 2065814 h 2331266"/>
              <a:gd name="connsiteX262" fmla="*/ 640789 w 2362895"/>
              <a:gd name="connsiteY262" fmla="*/ 2106489 h 2331266"/>
              <a:gd name="connsiteX263" fmla="*/ 570194 w 2362895"/>
              <a:gd name="connsiteY263" fmla="*/ 2065814 h 2331266"/>
              <a:gd name="connsiteX264" fmla="*/ 606560 w 2362895"/>
              <a:gd name="connsiteY264" fmla="*/ 2093644 h 2331266"/>
              <a:gd name="connsiteX265" fmla="*/ 619396 w 2362895"/>
              <a:gd name="connsiteY265" fmla="*/ 2119333 h 2331266"/>
              <a:gd name="connsiteX266" fmla="*/ 548800 w 2362895"/>
              <a:gd name="connsiteY266" fmla="*/ 2065814 h 2331266"/>
              <a:gd name="connsiteX267" fmla="*/ 458952 w 2362895"/>
              <a:gd name="connsiteY267" fmla="*/ 1995170 h 2331266"/>
              <a:gd name="connsiteX268" fmla="*/ 465369 w 2362895"/>
              <a:gd name="connsiteY268" fmla="*/ 1988748 h 2331266"/>
              <a:gd name="connsiteX269" fmla="*/ 441838 w 2362895"/>
              <a:gd name="connsiteY269" fmla="*/ 1978045 h 2331266"/>
              <a:gd name="connsiteX270" fmla="*/ 456812 w 2362895"/>
              <a:gd name="connsiteY270" fmla="*/ 1975903 h 2331266"/>
              <a:gd name="connsiteX271" fmla="*/ 257860 w 2362895"/>
              <a:gd name="connsiteY271" fmla="*/ 1727578 h 2331266"/>
              <a:gd name="connsiteX272" fmla="*/ 245025 w 2362895"/>
              <a:gd name="connsiteY272" fmla="*/ 1734000 h 2331266"/>
              <a:gd name="connsiteX273" fmla="*/ 255722 w 2362895"/>
              <a:gd name="connsiteY273" fmla="*/ 1721155 h 2331266"/>
              <a:gd name="connsiteX274" fmla="*/ 232189 w 2362895"/>
              <a:gd name="connsiteY274" fmla="*/ 1691185 h 2331266"/>
              <a:gd name="connsiteX275" fmla="*/ 234329 w 2362895"/>
              <a:gd name="connsiteY275" fmla="*/ 1661215 h 2331266"/>
              <a:gd name="connsiteX276" fmla="*/ 208658 w 2362895"/>
              <a:gd name="connsiteY276" fmla="*/ 1609837 h 2331266"/>
              <a:gd name="connsiteX277" fmla="*/ 195822 w 2362895"/>
              <a:gd name="connsiteY277" fmla="*/ 1577726 h 2331266"/>
              <a:gd name="connsiteX278" fmla="*/ 202240 w 2362895"/>
              <a:gd name="connsiteY278" fmla="*/ 1573444 h 2331266"/>
              <a:gd name="connsiteX279" fmla="*/ 185126 w 2362895"/>
              <a:gd name="connsiteY279" fmla="*/ 1543474 h 2331266"/>
              <a:gd name="connsiteX280" fmla="*/ 195822 w 2362895"/>
              <a:gd name="connsiteY280" fmla="*/ 1543474 h 2331266"/>
              <a:gd name="connsiteX281" fmla="*/ 178708 w 2362895"/>
              <a:gd name="connsiteY281" fmla="*/ 1423593 h 2331266"/>
              <a:gd name="connsiteX282" fmla="*/ 185126 w 2362895"/>
              <a:gd name="connsiteY282" fmla="*/ 1425733 h 2331266"/>
              <a:gd name="connsiteX283" fmla="*/ 180847 w 2362895"/>
              <a:gd name="connsiteY283" fmla="*/ 1412888 h 2331266"/>
              <a:gd name="connsiteX284" fmla="*/ 202240 w 2362895"/>
              <a:gd name="connsiteY284" fmla="*/ 1425733 h 2331266"/>
              <a:gd name="connsiteX285" fmla="*/ 191543 w 2362895"/>
              <a:gd name="connsiteY285" fmla="*/ 1412888 h 2331266"/>
              <a:gd name="connsiteX286" fmla="*/ 185126 w 2362895"/>
              <a:gd name="connsiteY286" fmla="*/ 1352948 h 2331266"/>
              <a:gd name="connsiteX287" fmla="*/ 174429 w 2362895"/>
              <a:gd name="connsiteY287" fmla="*/ 1357230 h 2331266"/>
              <a:gd name="connsiteX288" fmla="*/ 165337 w 2362895"/>
              <a:gd name="connsiteY288" fmla="*/ 1266248 h 2331266"/>
              <a:gd name="connsiteX289" fmla="*/ 165861 w 2362895"/>
              <a:gd name="connsiteY289" fmla="*/ 1177203 h 2331266"/>
              <a:gd name="connsiteX290" fmla="*/ 168012 w 2362895"/>
              <a:gd name="connsiteY290" fmla="*/ 1175266 h 2331266"/>
              <a:gd name="connsiteX291" fmla="*/ 165872 w 2362895"/>
              <a:gd name="connsiteY291" fmla="*/ 1134593 h 2331266"/>
              <a:gd name="connsiteX292" fmla="*/ 172290 w 2362895"/>
              <a:gd name="connsiteY292" fmla="*/ 1104622 h 2331266"/>
              <a:gd name="connsiteX293" fmla="*/ 172290 w 2362895"/>
              <a:gd name="connsiteY293" fmla="*/ 1044682 h 2331266"/>
              <a:gd name="connsiteX294" fmla="*/ 178708 w 2362895"/>
              <a:gd name="connsiteY294" fmla="*/ 1008289 h 2331266"/>
              <a:gd name="connsiteX295" fmla="*/ 178708 w 2362895"/>
              <a:gd name="connsiteY295" fmla="*/ 948348 h 2331266"/>
              <a:gd name="connsiteX296" fmla="*/ 202240 w 2362895"/>
              <a:gd name="connsiteY296" fmla="*/ 873422 h 2331266"/>
              <a:gd name="connsiteX297" fmla="*/ 210797 w 2362895"/>
              <a:gd name="connsiteY297" fmla="*/ 871281 h 2331266"/>
              <a:gd name="connsiteX298" fmla="*/ 204380 w 2362895"/>
              <a:gd name="connsiteY298" fmla="*/ 841311 h 2331266"/>
              <a:gd name="connsiteX299" fmla="*/ 208658 w 2362895"/>
              <a:gd name="connsiteY299" fmla="*/ 830607 h 2331266"/>
              <a:gd name="connsiteX300" fmla="*/ 208658 w 2362895"/>
              <a:gd name="connsiteY300" fmla="*/ 854155 h 2331266"/>
              <a:gd name="connsiteX301" fmla="*/ 215075 w 2362895"/>
              <a:gd name="connsiteY301" fmla="*/ 860578 h 2331266"/>
              <a:gd name="connsiteX302" fmla="*/ 215075 w 2362895"/>
              <a:gd name="connsiteY302" fmla="*/ 807059 h 2331266"/>
              <a:gd name="connsiteX303" fmla="*/ 227911 w 2362895"/>
              <a:gd name="connsiteY303" fmla="*/ 794215 h 2331266"/>
              <a:gd name="connsiteX304" fmla="*/ 225772 w 2362895"/>
              <a:gd name="connsiteY304" fmla="*/ 774948 h 2331266"/>
              <a:gd name="connsiteX305" fmla="*/ 215075 w 2362895"/>
              <a:gd name="connsiteY305" fmla="*/ 800637 h 2331266"/>
              <a:gd name="connsiteX306" fmla="*/ 238608 w 2362895"/>
              <a:gd name="connsiteY306" fmla="*/ 717148 h 2331266"/>
              <a:gd name="connsiteX307" fmla="*/ 242886 w 2362895"/>
              <a:gd name="connsiteY307" fmla="*/ 723570 h 2331266"/>
              <a:gd name="connsiteX308" fmla="*/ 292089 w 2362895"/>
              <a:gd name="connsiteY308" fmla="*/ 644363 h 2331266"/>
              <a:gd name="connsiteX309" fmla="*/ 287811 w 2362895"/>
              <a:gd name="connsiteY309" fmla="*/ 629378 h 2331266"/>
              <a:gd name="connsiteX310" fmla="*/ 334874 w 2362895"/>
              <a:gd name="connsiteY310" fmla="*/ 580141 h 2331266"/>
              <a:gd name="connsiteX311" fmla="*/ 334874 w 2362895"/>
              <a:gd name="connsiteY311" fmla="*/ 590844 h 2331266"/>
              <a:gd name="connsiteX312" fmla="*/ 409748 w 2362895"/>
              <a:gd name="connsiteY312" fmla="*/ 496652 h 2331266"/>
              <a:gd name="connsiteX313" fmla="*/ 411888 w 2362895"/>
              <a:gd name="connsiteY313" fmla="*/ 505215 h 2331266"/>
              <a:gd name="connsiteX314" fmla="*/ 433281 w 2362895"/>
              <a:gd name="connsiteY314" fmla="*/ 483807 h 2331266"/>
              <a:gd name="connsiteX315" fmla="*/ 418305 w 2362895"/>
              <a:gd name="connsiteY315" fmla="*/ 479525 h 2331266"/>
              <a:gd name="connsiteX316" fmla="*/ 448255 w 2362895"/>
              <a:gd name="connsiteY316" fmla="*/ 432429 h 2331266"/>
              <a:gd name="connsiteX317" fmla="*/ 463230 w 2362895"/>
              <a:gd name="connsiteY317" fmla="*/ 438852 h 2331266"/>
              <a:gd name="connsiteX318" fmla="*/ 456812 w 2362895"/>
              <a:gd name="connsiteY318" fmla="*/ 426007 h 2331266"/>
              <a:gd name="connsiteX319" fmla="*/ 480344 w 2362895"/>
              <a:gd name="connsiteY319" fmla="*/ 408881 h 2331266"/>
              <a:gd name="connsiteX320" fmla="*/ 486762 w 2362895"/>
              <a:gd name="connsiteY320" fmla="*/ 419585 h 2331266"/>
              <a:gd name="connsiteX321" fmla="*/ 493180 w 2362895"/>
              <a:gd name="connsiteY321" fmla="*/ 391756 h 2331266"/>
              <a:gd name="connsiteX322" fmla="*/ 480344 w 2362895"/>
              <a:gd name="connsiteY322" fmla="*/ 385333 h 2331266"/>
              <a:gd name="connsiteX323" fmla="*/ 516712 w 2362895"/>
              <a:gd name="connsiteY323" fmla="*/ 368207 h 2331266"/>
              <a:gd name="connsiteX324" fmla="*/ 540243 w 2362895"/>
              <a:gd name="connsiteY324" fmla="*/ 344659 h 2331266"/>
              <a:gd name="connsiteX325" fmla="*/ 557358 w 2362895"/>
              <a:gd name="connsiteY325" fmla="*/ 338237 h 2331266"/>
              <a:gd name="connsiteX326" fmla="*/ 553079 w 2362895"/>
              <a:gd name="connsiteY326" fmla="*/ 318970 h 2331266"/>
              <a:gd name="connsiteX327" fmla="*/ 499598 w 2362895"/>
              <a:gd name="connsiteY327" fmla="*/ 338237 h 2331266"/>
              <a:gd name="connsiteX328" fmla="*/ 495319 w 2362895"/>
              <a:gd name="connsiteY328" fmla="*/ 353222 h 2331266"/>
              <a:gd name="connsiteX329" fmla="*/ 418305 w 2362895"/>
              <a:gd name="connsiteY329" fmla="*/ 413162 h 2331266"/>
              <a:gd name="connsiteX330" fmla="*/ 411888 w 2362895"/>
              <a:gd name="connsiteY330" fmla="*/ 402459 h 2331266"/>
              <a:gd name="connsiteX331" fmla="*/ 458952 w 2362895"/>
              <a:gd name="connsiteY331" fmla="*/ 348941 h 2331266"/>
              <a:gd name="connsiteX332" fmla="*/ 441838 w 2362895"/>
              <a:gd name="connsiteY332" fmla="*/ 361785 h 2331266"/>
              <a:gd name="connsiteX333" fmla="*/ 463230 w 2362895"/>
              <a:gd name="connsiteY333" fmla="*/ 331814 h 2331266"/>
              <a:gd name="connsiteX334" fmla="*/ 469647 w 2362895"/>
              <a:gd name="connsiteY334" fmla="*/ 321111 h 2331266"/>
              <a:gd name="connsiteX335" fmla="*/ 482483 w 2362895"/>
              <a:gd name="connsiteY335" fmla="*/ 331814 h 2331266"/>
              <a:gd name="connsiteX336" fmla="*/ 512433 w 2362895"/>
              <a:gd name="connsiteY336" fmla="*/ 306126 h 2331266"/>
              <a:gd name="connsiteX337" fmla="*/ 512433 w 2362895"/>
              <a:gd name="connsiteY337" fmla="*/ 321111 h 2331266"/>
              <a:gd name="connsiteX338" fmla="*/ 499598 w 2362895"/>
              <a:gd name="connsiteY338" fmla="*/ 329674 h 2331266"/>
              <a:gd name="connsiteX339" fmla="*/ 565915 w 2362895"/>
              <a:gd name="connsiteY339" fmla="*/ 289000 h 2331266"/>
              <a:gd name="connsiteX340" fmla="*/ 546661 w 2362895"/>
              <a:gd name="connsiteY340" fmla="*/ 284718 h 2331266"/>
              <a:gd name="connsiteX341" fmla="*/ 533826 w 2362895"/>
              <a:gd name="connsiteY341" fmla="*/ 282578 h 2331266"/>
              <a:gd name="connsiteX342" fmla="*/ 516712 w 2362895"/>
              <a:gd name="connsiteY342" fmla="*/ 308266 h 2331266"/>
              <a:gd name="connsiteX343" fmla="*/ 529547 w 2362895"/>
              <a:gd name="connsiteY343" fmla="*/ 284718 h 2331266"/>
              <a:gd name="connsiteX344" fmla="*/ 510294 w 2362895"/>
              <a:gd name="connsiteY344" fmla="*/ 291141 h 2331266"/>
              <a:gd name="connsiteX345" fmla="*/ 570194 w 2362895"/>
              <a:gd name="connsiteY345" fmla="*/ 248326 h 2331266"/>
              <a:gd name="connsiteX346" fmla="*/ 612979 w 2362895"/>
              <a:gd name="connsiteY346" fmla="*/ 222637 h 2331266"/>
              <a:gd name="connsiteX347" fmla="*/ 625814 w 2362895"/>
              <a:gd name="connsiteY347" fmla="*/ 224778 h 2331266"/>
              <a:gd name="connsiteX348" fmla="*/ 606560 w 2362895"/>
              <a:gd name="connsiteY348" fmla="*/ 241903 h 2331266"/>
              <a:gd name="connsiteX349" fmla="*/ 743473 w 2362895"/>
              <a:gd name="connsiteY349" fmla="*/ 199089 h 2331266"/>
              <a:gd name="connsiteX350" fmla="*/ 713524 w 2362895"/>
              <a:gd name="connsiteY350" fmla="*/ 211933 h 2331266"/>
              <a:gd name="connsiteX351" fmla="*/ 709245 w 2362895"/>
              <a:gd name="connsiteY351" fmla="*/ 224778 h 2331266"/>
              <a:gd name="connsiteX352" fmla="*/ 606560 w 2362895"/>
              <a:gd name="connsiteY352" fmla="*/ 261170 h 2331266"/>
              <a:gd name="connsiteX353" fmla="*/ 606560 w 2362895"/>
              <a:gd name="connsiteY353" fmla="*/ 284718 h 2331266"/>
              <a:gd name="connsiteX354" fmla="*/ 593725 w 2362895"/>
              <a:gd name="connsiteY354" fmla="*/ 291141 h 2331266"/>
              <a:gd name="connsiteX355" fmla="*/ 593725 w 2362895"/>
              <a:gd name="connsiteY355" fmla="*/ 278296 h 2331266"/>
              <a:gd name="connsiteX356" fmla="*/ 583029 w 2362895"/>
              <a:gd name="connsiteY356" fmla="*/ 282578 h 2331266"/>
              <a:gd name="connsiteX357" fmla="*/ 576611 w 2362895"/>
              <a:gd name="connsiteY357" fmla="*/ 308266 h 2331266"/>
              <a:gd name="connsiteX358" fmla="*/ 595865 w 2362895"/>
              <a:gd name="connsiteY358" fmla="*/ 306126 h 2331266"/>
              <a:gd name="connsiteX359" fmla="*/ 583029 w 2362895"/>
              <a:gd name="connsiteY359" fmla="*/ 321111 h 2331266"/>
              <a:gd name="connsiteX360" fmla="*/ 619396 w 2362895"/>
              <a:gd name="connsiteY360" fmla="*/ 306126 h 2331266"/>
              <a:gd name="connsiteX361" fmla="*/ 600143 w 2362895"/>
              <a:gd name="connsiteY361" fmla="*/ 299703 h 2331266"/>
              <a:gd name="connsiteX362" fmla="*/ 623674 w 2362895"/>
              <a:gd name="connsiteY362" fmla="*/ 284718 h 2331266"/>
              <a:gd name="connsiteX363" fmla="*/ 617257 w 2362895"/>
              <a:gd name="connsiteY363" fmla="*/ 299703 h 2331266"/>
              <a:gd name="connsiteX364" fmla="*/ 642928 w 2362895"/>
              <a:gd name="connsiteY364" fmla="*/ 276155 h 2331266"/>
              <a:gd name="connsiteX365" fmla="*/ 719942 w 2362895"/>
              <a:gd name="connsiteY365" fmla="*/ 237622 h 2331266"/>
              <a:gd name="connsiteX366" fmla="*/ 719942 w 2362895"/>
              <a:gd name="connsiteY366" fmla="*/ 231200 h 2331266"/>
              <a:gd name="connsiteX367" fmla="*/ 762727 w 2362895"/>
              <a:gd name="connsiteY367" fmla="*/ 205511 h 2331266"/>
              <a:gd name="connsiteX368" fmla="*/ 743473 w 2362895"/>
              <a:gd name="connsiteY368" fmla="*/ 222637 h 2331266"/>
              <a:gd name="connsiteX369" fmla="*/ 767005 w 2362895"/>
              <a:gd name="connsiteY369" fmla="*/ 201230 h 2331266"/>
              <a:gd name="connsiteX370" fmla="*/ 796955 w 2362895"/>
              <a:gd name="connsiteY370" fmla="*/ 214074 h 2331266"/>
              <a:gd name="connsiteX371" fmla="*/ 779841 w 2362895"/>
              <a:gd name="connsiteY371" fmla="*/ 244045 h 2331266"/>
              <a:gd name="connsiteX372" fmla="*/ 786259 w 2362895"/>
              <a:gd name="connsiteY372" fmla="*/ 252607 h 2331266"/>
              <a:gd name="connsiteX373" fmla="*/ 816209 w 2362895"/>
              <a:gd name="connsiteY373" fmla="*/ 241903 h 2331266"/>
              <a:gd name="connsiteX374" fmla="*/ 824766 w 2362895"/>
              <a:gd name="connsiteY374" fmla="*/ 237622 h 2331266"/>
              <a:gd name="connsiteX375" fmla="*/ 854715 w 2362895"/>
              <a:gd name="connsiteY375" fmla="*/ 218355 h 2331266"/>
              <a:gd name="connsiteX376" fmla="*/ 869690 w 2362895"/>
              <a:gd name="connsiteY376" fmla="*/ 224778 h 2331266"/>
              <a:gd name="connsiteX377" fmla="*/ 873969 w 2362895"/>
              <a:gd name="connsiteY377" fmla="*/ 207652 h 2331266"/>
              <a:gd name="connsiteX378" fmla="*/ 866044 w 2362895"/>
              <a:gd name="connsiteY378" fmla="*/ 202365 h 2331266"/>
              <a:gd name="connsiteX379" fmla="*/ 867551 w 2362895"/>
              <a:gd name="connsiteY379" fmla="*/ 201230 h 2331266"/>
              <a:gd name="connsiteX380" fmla="*/ 864952 w 2362895"/>
              <a:gd name="connsiteY380" fmla="*/ 201636 h 2331266"/>
              <a:gd name="connsiteX381" fmla="*/ 854715 w 2362895"/>
              <a:gd name="connsiteY381" fmla="*/ 194807 h 2331266"/>
              <a:gd name="connsiteX382" fmla="*/ 850437 w 2362895"/>
              <a:gd name="connsiteY382" fmla="*/ 205511 h 2331266"/>
              <a:gd name="connsiteX383" fmla="*/ 858994 w 2362895"/>
              <a:gd name="connsiteY383" fmla="*/ 202568 h 2331266"/>
              <a:gd name="connsiteX384" fmla="*/ 864952 w 2362895"/>
              <a:gd name="connsiteY384" fmla="*/ 201636 h 2331266"/>
              <a:gd name="connsiteX385" fmla="*/ 866044 w 2362895"/>
              <a:gd name="connsiteY385" fmla="*/ 202365 h 2331266"/>
              <a:gd name="connsiteX386" fmla="*/ 846960 w 2362895"/>
              <a:gd name="connsiteY386" fmla="*/ 216750 h 2331266"/>
              <a:gd name="connsiteX387" fmla="*/ 824766 w 2362895"/>
              <a:gd name="connsiteY387" fmla="*/ 222637 h 2331266"/>
              <a:gd name="connsiteX388" fmla="*/ 844019 w 2362895"/>
              <a:gd name="connsiteY388" fmla="*/ 207652 h 2331266"/>
              <a:gd name="connsiteX389" fmla="*/ 809790 w 2362895"/>
              <a:gd name="connsiteY389" fmla="*/ 214074 h 2331266"/>
              <a:gd name="connsiteX390" fmla="*/ 844019 w 2362895"/>
              <a:gd name="connsiteY390" fmla="*/ 190525 h 2331266"/>
              <a:gd name="connsiteX391" fmla="*/ 826904 w 2362895"/>
              <a:gd name="connsiteY391" fmla="*/ 190525 h 2331266"/>
              <a:gd name="connsiteX392" fmla="*/ 854715 w 2362895"/>
              <a:gd name="connsiteY392" fmla="*/ 184104 h 2331266"/>
              <a:gd name="connsiteX393" fmla="*/ 848298 w 2362895"/>
              <a:gd name="connsiteY393" fmla="*/ 175540 h 2331266"/>
              <a:gd name="connsiteX394" fmla="*/ 880386 w 2362895"/>
              <a:gd name="connsiteY394" fmla="*/ 169119 h 2331266"/>
              <a:gd name="connsiteX395" fmla="*/ 863272 w 2362895"/>
              <a:gd name="connsiteY395" fmla="*/ 177682 h 2331266"/>
              <a:gd name="connsiteX396" fmla="*/ 886804 w 2362895"/>
              <a:gd name="connsiteY396" fmla="*/ 169119 h 2331266"/>
              <a:gd name="connsiteX397" fmla="*/ 908197 w 2362895"/>
              <a:gd name="connsiteY397" fmla="*/ 171259 h 2331266"/>
              <a:gd name="connsiteX398" fmla="*/ 886804 w 2362895"/>
              <a:gd name="connsiteY398" fmla="*/ 184104 h 2331266"/>
              <a:gd name="connsiteX399" fmla="*/ 886804 w 2362895"/>
              <a:gd name="connsiteY399" fmla="*/ 199089 h 2331266"/>
              <a:gd name="connsiteX400" fmla="*/ 910336 w 2362895"/>
              <a:gd name="connsiteY400" fmla="*/ 188385 h 2331266"/>
              <a:gd name="connsiteX401" fmla="*/ 886804 w 2362895"/>
              <a:gd name="connsiteY401" fmla="*/ 218355 h 2331266"/>
              <a:gd name="connsiteX402" fmla="*/ 944565 w 2362895"/>
              <a:gd name="connsiteY402" fmla="*/ 214074 h 2331266"/>
              <a:gd name="connsiteX403" fmla="*/ 908197 w 2362895"/>
              <a:gd name="connsiteY403" fmla="*/ 235481 h 2331266"/>
              <a:gd name="connsiteX404" fmla="*/ 957400 w 2362895"/>
              <a:gd name="connsiteY404" fmla="*/ 211933 h 2331266"/>
              <a:gd name="connsiteX405" fmla="*/ 944565 w 2362895"/>
              <a:gd name="connsiteY405" fmla="*/ 201230 h 2331266"/>
              <a:gd name="connsiteX406" fmla="*/ 931729 w 2362895"/>
              <a:gd name="connsiteY406" fmla="*/ 205511 h 2331266"/>
              <a:gd name="connsiteX407" fmla="*/ 1000185 w 2362895"/>
              <a:gd name="connsiteY407" fmla="*/ 184104 h 2331266"/>
              <a:gd name="connsiteX408" fmla="*/ 980931 w 2362895"/>
              <a:gd name="connsiteY408" fmla="*/ 177682 h 2331266"/>
              <a:gd name="connsiteX409" fmla="*/ 1004463 w 2362895"/>
              <a:gd name="connsiteY409" fmla="*/ 158415 h 2331266"/>
              <a:gd name="connsiteX410" fmla="*/ 1015160 w 2362895"/>
              <a:gd name="connsiteY410" fmla="*/ 151992 h 2331266"/>
              <a:gd name="connsiteX411" fmla="*/ 1008742 w 2362895"/>
              <a:gd name="connsiteY411" fmla="*/ 164837 h 2331266"/>
              <a:gd name="connsiteX412" fmla="*/ 1032274 w 2362895"/>
              <a:gd name="connsiteY412" fmla="*/ 169119 h 2331266"/>
              <a:gd name="connsiteX413" fmla="*/ 1038691 w 2362895"/>
              <a:gd name="connsiteY413" fmla="*/ 177682 h 2331266"/>
              <a:gd name="connsiteX414" fmla="*/ 1032274 w 2362895"/>
              <a:gd name="connsiteY414" fmla="*/ 181963 h 2331266"/>
              <a:gd name="connsiteX415" fmla="*/ 1051527 w 2362895"/>
              <a:gd name="connsiteY415" fmla="*/ 171259 h 2331266"/>
              <a:gd name="connsiteX416" fmla="*/ 1047248 w 2362895"/>
              <a:gd name="connsiteY416" fmla="*/ 151992 h 2331266"/>
              <a:gd name="connsiteX417" fmla="*/ 1051527 w 2362895"/>
              <a:gd name="connsiteY417" fmla="*/ 158415 h 2331266"/>
              <a:gd name="connsiteX418" fmla="*/ 1087895 w 2362895"/>
              <a:gd name="connsiteY418" fmla="*/ 137007 h 2331266"/>
              <a:gd name="connsiteX419" fmla="*/ 1128541 w 2362895"/>
              <a:gd name="connsiteY419" fmla="*/ 145570 h 2331266"/>
              <a:gd name="connsiteX420" fmla="*/ 1085756 w 2362895"/>
              <a:gd name="connsiteY420" fmla="*/ 151992 h 2331266"/>
              <a:gd name="connsiteX421" fmla="*/ 1081477 w 2362895"/>
              <a:gd name="connsiteY421" fmla="*/ 169119 h 2331266"/>
              <a:gd name="connsiteX422" fmla="*/ 1111427 w 2362895"/>
              <a:gd name="connsiteY422" fmla="*/ 160555 h 2331266"/>
              <a:gd name="connsiteX423" fmla="*/ 1130680 w 2362895"/>
              <a:gd name="connsiteY423" fmla="*/ 141289 h 2331266"/>
              <a:gd name="connsiteX424" fmla="*/ 1169187 w 2362895"/>
              <a:gd name="connsiteY424" fmla="*/ 145570 h 2331266"/>
              <a:gd name="connsiteX425" fmla="*/ 1145655 w 2362895"/>
              <a:gd name="connsiteY425" fmla="*/ 151992 h 2331266"/>
              <a:gd name="connsiteX426" fmla="*/ 1152073 w 2362895"/>
              <a:gd name="connsiteY426" fmla="*/ 160555 h 2331266"/>
              <a:gd name="connsiteX427" fmla="*/ 1171326 w 2362895"/>
              <a:gd name="connsiteY427" fmla="*/ 151992 h 2331266"/>
              <a:gd name="connsiteX428" fmla="*/ 1182023 w 2362895"/>
              <a:gd name="connsiteY428" fmla="*/ 145570 h 2331266"/>
              <a:gd name="connsiteX429" fmla="*/ 1254757 w 2362895"/>
              <a:gd name="connsiteY429" fmla="*/ 147711 h 2331266"/>
              <a:gd name="connsiteX430" fmla="*/ 1241921 w 2362895"/>
              <a:gd name="connsiteY430" fmla="*/ 128444 h 2331266"/>
              <a:gd name="connsiteX431" fmla="*/ 1229086 w 2362895"/>
              <a:gd name="connsiteY431" fmla="*/ 130585 h 2331266"/>
              <a:gd name="connsiteX432" fmla="*/ 1235504 w 2362895"/>
              <a:gd name="connsiteY432" fmla="*/ 117741 h 2331266"/>
              <a:gd name="connsiteX433" fmla="*/ 1355303 w 2362895"/>
              <a:gd name="connsiteY433" fmla="*/ 124162 h 2331266"/>
              <a:gd name="connsiteX434" fmla="*/ 1361720 w 2362895"/>
              <a:gd name="connsiteY434" fmla="*/ 111319 h 2331266"/>
              <a:gd name="connsiteX435" fmla="*/ 1336049 w 2362895"/>
              <a:gd name="connsiteY435" fmla="*/ 100614 h 2331266"/>
              <a:gd name="connsiteX436" fmla="*/ 1361720 w 2362895"/>
              <a:gd name="connsiteY436" fmla="*/ 94192 h 2331266"/>
              <a:gd name="connsiteX437" fmla="*/ 1338188 w 2362895"/>
              <a:gd name="connsiteY437" fmla="*/ 87771 h 2331266"/>
              <a:gd name="connsiteX438" fmla="*/ 1368139 w 2362895"/>
              <a:gd name="connsiteY438" fmla="*/ 70644 h 2331266"/>
              <a:gd name="connsiteX439" fmla="*/ 1355303 w 2362895"/>
              <a:gd name="connsiteY439" fmla="*/ 64222 h 2331266"/>
              <a:gd name="connsiteX440" fmla="*/ 1346746 w 2362895"/>
              <a:gd name="connsiteY440" fmla="*/ 81348 h 2331266"/>
              <a:gd name="connsiteX441" fmla="*/ 1246200 w 2362895"/>
              <a:gd name="connsiteY441" fmla="*/ 74926 h 2331266"/>
              <a:gd name="connsiteX442" fmla="*/ 1346746 w 2362895"/>
              <a:gd name="connsiteY442" fmla="*/ 59941 h 2331266"/>
              <a:gd name="connsiteX443" fmla="*/ 1323214 w 2362895"/>
              <a:gd name="connsiteY443" fmla="*/ 47096 h 2331266"/>
              <a:gd name="connsiteX444" fmla="*/ 1385253 w 2362895"/>
              <a:gd name="connsiteY444" fmla="*/ 38533 h 2331266"/>
              <a:gd name="connsiteX445" fmla="*/ 1453708 w 2362895"/>
              <a:gd name="connsiteY445" fmla="*/ 53518 h 2331266"/>
              <a:gd name="connsiteX446" fmla="*/ 1460127 w 2362895"/>
              <a:gd name="connsiteY446" fmla="*/ 59941 h 2331266"/>
              <a:gd name="connsiteX447" fmla="*/ 1515747 w 2362895"/>
              <a:gd name="connsiteY447" fmla="*/ 59941 h 2331266"/>
              <a:gd name="connsiteX448" fmla="*/ 1460127 w 2362895"/>
              <a:gd name="connsiteY448" fmla="*/ 40674 h 2331266"/>
              <a:gd name="connsiteX449" fmla="*/ 1406645 w 2362895"/>
              <a:gd name="connsiteY449" fmla="*/ 40674 h 2331266"/>
              <a:gd name="connsiteX450" fmla="*/ 1413063 w 2362895"/>
              <a:gd name="connsiteY450" fmla="*/ 38533 h 2331266"/>
              <a:gd name="connsiteX451" fmla="*/ 1395948 w 2362895"/>
              <a:gd name="connsiteY451" fmla="*/ 40674 h 2331266"/>
              <a:gd name="connsiteX452" fmla="*/ 1376696 w 2362895"/>
              <a:gd name="connsiteY452" fmla="*/ 27829 h 2331266"/>
              <a:gd name="connsiteX453" fmla="*/ 1402367 w 2362895"/>
              <a:gd name="connsiteY453" fmla="*/ 23548 h 2331266"/>
              <a:gd name="connsiteX454" fmla="*/ 1353163 w 2362895"/>
              <a:gd name="connsiteY454" fmla="*/ 6422 h 2331266"/>
              <a:gd name="connsiteX455" fmla="*/ 1359582 w 2362895"/>
              <a:gd name="connsiteY455" fmla="*/ 0 h 233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2362895" h="2331266">
                <a:moveTo>
                  <a:pt x="625669" y="2071561"/>
                </a:moveTo>
                <a:cubicBezTo>
                  <a:pt x="629854" y="2069531"/>
                  <a:pt x="636131" y="2073590"/>
                  <a:pt x="636131" y="2075618"/>
                </a:cubicBezTo>
                <a:cubicBezTo>
                  <a:pt x="640316" y="2081705"/>
                  <a:pt x="623577" y="2073590"/>
                  <a:pt x="625669" y="2071561"/>
                </a:cubicBezTo>
                <a:close/>
                <a:moveTo>
                  <a:pt x="71956" y="1341391"/>
                </a:moveTo>
                <a:cubicBezTo>
                  <a:pt x="72717" y="1339616"/>
                  <a:pt x="73731" y="1339109"/>
                  <a:pt x="73731" y="1342152"/>
                </a:cubicBezTo>
                <a:cubicBezTo>
                  <a:pt x="75760" y="1346211"/>
                  <a:pt x="71702" y="1354326"/>
                  <a:pt x="71702" y="1348239"/>
                </a:cubicBezTo>
                <a:cubicBezTo>
                  <a:pt x="70687" y="1346210"/>
                  <a:pt x="71194" y="1343167"/>
                  <a:pt x="71956" y="1341391"/>
                </a:cubicBezTo>
                <a:close/>
                <a:moveTo>
                  <a:pt x="165872" y="1175266"/>
                </a:moveTo>
                <a:lnTo>
                  <a:pt x="165861" y="1177203"/>
                </a:lnTo>
                <a:lnTo>
                  <a:pt x="165337" y="1177675"/>
                </a:lnTo>
                <a:cubicBezTo>
                  <a:pt x="164803" y="1177943"/>
                  <a:pt x="164803" y="1177408"/>
                  <a:pt x="165872" y="1175266"/>
                </a:cubicBezTo>
                <a:close/>
                <a:moveTo>
                  <a:pt x="4239" y="1168677"/>
                </a:moveTo>
                <a:cubicBezTo>
                  <a:pt x="-22" y="1177047"/>
                  <a:pt x="14892" y="1183324"/>
                  <a:pt x="6370" y="1185416"/>
                </a:cubicBezTo>
                <a:cubicBezTo>
                  <a:pt x="6370" y="1181231"/>
                  <a:pt x="-6412" y="1172862"/>
                  <a:pt x="4239" y="1168677"/>
                </a:cubicBezTo>
                <a:close/>
                <a:moveTo>
                  <a:pt x="71533" y="1062156"/>
                </a:moveTo>
                <a:cubicBezTo>
                  <a:pt x="69335" y="1068243"/>
                  <a:pt x="80326" y="1078387"/>
                  <a:pt x="71533" y="1080417"/>
                </a:cubicBezTo>
                <a:cubicBezTo>
                  <a:pt x="71533" y="1076358"/>
                  <a:pt x="60543" y="1066214"/>
                  <a:pt x="71533" y="1062156"/>
                </a:cubicBezTo>
                <a:close/>
                <a:moveTo>
                  <a:pt x="78042" y="1030961"/>
                </a:moveTo>
                <a:cubicBezTo>
                  <a:pt x="78803" y="1029186"/>
                  <a:pt x="79818" y="1028678"/>
                  <a:pt x="79818" y="1031722"/>
                </a:cubicBezTo>
                <a:cubicBezTo>
                  <a:pt x="81847" y="1035779"/>
                  <a:pt x="79818" y="1043896"/>
                  <a:pt x="77789" y="1037809"/>
                </a:cubicBezTo>
                <a:cubicBezTo>
                  <a:pt x="76774" y="1035779"/>
                  <a:pt x="77281" y="1032736"/>
                  <a:pt x="78042" y="1030961"/>
                </a:cubicBezTo>
                <a:close/>
                <a:moveTo>
                  <a:pt x="87934" y="1027736"/>
                </a:moveTo>
                <a:cubicBezTo>
                  <a:pt x="101630" y="1025635"/>
                  <a:pt x="94782" y="1069765"/>
                  <a:pt x="87934" y="1057156"/>
                </a:cubicBezTo>
                <a:cubicBezTo>
                  <a:pt x="92499" y="1057156"/>
                  <a:pt x="83369" y="1038243"/>
                  <a:pt x="87934" y="1027736"/>
                </a:cubicBezTo>
                <a:close/>
                <a:moveTo>
                  <a:pt x="2071915" y="329706"/>
                </a:moveTo>
                <a:lnTo>
                  <a:pt x="2074095" y="338237"/>
                </a:lnTo>
                <a:cubicBezTo>
                  <a:pt x="2084791" y="338237"/>
                  <a:pt x="2093348" y="357504"/>
                  <a:pt x="2089069" y="361785"/>
                </a:cubicBezTo>
                <a:cubicBezTo>
                  <a:pt x="2082652" y="353222"/>
                  <a:pt x="2076234" y="340378"/>
                  <a:pt x="2071956" y="355363"/>
                </a:cubicBezTo>
                <a:cubicBezTo>
                  <a:pt x="2071956" y="345730"/>
                  <a:pt x="2063532" y="339709"/>
                  <a:pt x="2065638" y="334591"/>
                </a:cubicBezTo>
                <a:close/>
                <a:moveTo>
                  <a:pt x="2071877" y="329557"/>
                </a:moveTo>
                <a:lnTo>
                  <a:pt x="2071956" y="329674"/>
                </a:lnTo>
                <a:lnTo>
                  <a:pt x="2071915" y="329706"/>
                </a:lnTo>
                <a:close/>
                <a:moveTo>
                  <a:pt x="1359582" y="0"/>
                </a:moveTo>
                <a:cubicBezTo>
                  <a:pt x="1383113" y="0"/>
                  <a:pt x="1425899" y="10703"/>
                  <a:pt x="1449430" y="10703"/>
                </a:cubicBezTo>
                <a:cubicBezTo>
                  <a:pt x="1449430" y="6422"/>
                  <a:pt x="1443013" y="8563"/>
                  <a:pt x="1443013" y="4281"/>
                </a:cubicBezTo>
                <a:cubicBezTo>
                  <a:pt x="1455848" y="2141"/>
                  <a:pt x="1472962" y="6422"/>
                  <a:pt x="1479379" y="0"/>
                </a:cubicBezTo>
                <a:cubicBezTo>
                  <a:pt x="1492216" y="12844"/>
                  <a:pt x="1511469" y="19266"/>
                  <a:pt x="1522165" y="29970"/>
                </a:cubicBezTo>
                <a:cubicBezTo>
                  <a:pt x="1530722" y="29970"/>
                  <a:pt x="1532861" y="36393"/>
                  <a:pt x="1543558" y="34251"/>
                </a:cubicBezTo>
                <a:cubicBezTo>
                  <a:pt x="1567090" y="57800"/>
                  <a:pt x="1612014" y="64222"/>
                  <a:pt x="1633407" y="92052"/>
                </a:cubicBezTo>
                <a:cubicBezTo>
                  <a:pt x="1633407" y="102756"/>
                  <a:pt x="1624849" y="89911"/>
                  <a:pt x="1622711" y="98474"/>
                </a:cubicBezTo>
                <a:cubicBezTo>
                  <a:pt x="1626989" y="103826"/>
                  <a:pt x="1632337" y="106502"/>
                  <a:pt x="1637418" y="107572"/>
                </a:cubicBezTo>
                <a:lnTo>
                  <a:pt x="1650053" y="107056"/>
                </a:lnTo>
                <a:lnTo>
                  <a:pt x="1650236" y="107505"/>
                </a:lnTo>
                <a:lnTo>
                  <a:pt x="1647579" y="111853"/>
                </a:lnTo>
                <a:cubicBezTo>
                  <a:pt x="1647846" y="113459"/>
                  <a:pt x="1649451" y="114530"/>
                  <a:pt x="1652660" y="113459"/>
                </a:cubicBezTo>
                <a:lnTo>
                  <a:pt x="1650236" y="107505"/>
                </a:lnTo>
                <a:lnTo>
                  <a:pt x="1650521" y="107037"/>
                </a:lnTo>
                <a:lnTo>
                  <a:pt x="1650053" y="107056"/>
                </a:lnTo>
                <a:lnTo>
                  <a:pt x="1646777" y="99010"/>
                </a:lnTo>
                <a:cubicBezTo>
                  <a:pt x="1643033" y="95799"/>
                  <a:pt x="1638755" y="93122"/>
                  <a:pt x="1637686" y="87771"/>
                </a:cubicBezTo>
                <a:cubicBezTo>
                  <a:pt x="1650521" y="83489"/>
                  <a:pt x="1663357" y="85629"/>
                  <a:pt x="1663357" y="94192"/>
                </a:cubicBezTo>
                <a:cubicBezTo>
                  <a:pt x="1731813" y="113459"/>
                  <a:pt x="1783156" y="147711"/>
                  <a:pt x="1830219" y="184104"/>
                </a:cubicBezTo>
                <a:cubicBezTo>
                  <a:pt x="1851612" y="188385"/>
                  <a:pt x="1868725" y="194807"/>
                  <a:pt x="1881561" y="205511"/>
                </a:cubicBezTo>
                <a:cubicBezTo>
                  <a:pt x="1885839" y="220496"/>
                  <a:pt x="1883701" y="224778"/>
                  <a:pt x="1890118" y="235481"/>
                </a:cubicBezTo>
                <a:cubicBezTo>
                  <a:pt x="1900815" y="235481"/>
                  <a:pt x="1902953" y="226918"/>
                  <a:pt x="1911511" y="231200"/>
                </a:cubicBezTo>
                <a:cubicBezTo>
                  <a:pt x="1911511" y="239763"/>
                  <a:pt x="1905093" y="239763"/>
                  <a:pt x="1907232" y="248326"/>
                </a:cubicBezTo>
                <a:cubicBezTo>
                  <a:pt x="1920068" y="246185"/>
                  <a:pt x="1915790" y="261170"/>
                  <a:pt x="1924347" y="261170"/>
                </a:cubicBezTo>
                <a:cubicBezTo>
                  <a:pt x="1924347" y="254748"/>
                  <a:pt x="1935043" y="259030"/>
                  <a:pt x="1935043" y="252607"/>
                </a:cubicBezTo>
                <a:cubicBezTo>
                  <a:pt x="1924347" y="248326"/>
                  <a:pt x="1902953" y="231200"/>
                  <a:pt x="1924347" y="241903"/>
                </a:cubicBezTo>
                <a:cubicBezTo>
                  <a:pt x="1924347" y="237622"/>
                  <a:pt x="1922207" y="237622"/>
                  <a:pt x="1920068" y="235481"/>
                </a:cubicBezTo>
                <a:cubicBezTo>
                  <a:pt x="1935043" y="246185"/>
                  <a:pt x="1941461" y="241903"/>
                  <a:pt x="1952157" y="252607"/>
                </a:cubicBezTo>
                <a:cubicBezTo>
                  <a:pt x="1941461" y="239763"/>
                  <a:pt x="1943600" y="267593"/>
                  <a:pt x="1958575" y="265452"/>
                </a:cubicBezTo>
                <a:cubicBezTo>
                  <a:pt x="1960714" y="241903"/>
                  <a:pt x="1984246" y="269733"/>
                  <a:pt x="1988524" y="259030"/>
                </a:cubicBezTo>
                <a:cubicBezTo>
                  <a:pt x="1979967" y="246185"/>
                  <a:pt x="1956435" y="250466"/>
                  <a:pt x="1947878" y="237622"/>
                </a:cubicBezTo>
                <a:cubicBezTo>
                  <a:pt x="1964992" y="239763"/>
                  <a:pt x="1941461" y="218355"/>
                  <a:pt x="1937182" y="231200"/>
                </a:cubicBezTo>
                <a:cubicBezTo>
                  <a:pt x="1937182" y="235481"/>
                  <a:pt x="1950018" y="244045"/>
                  <a:pt x="1941461" y="244045"/>
                </a:cubicBezTo>
                <a:cubicBezTo>
                  <a:pt x="1913650" y="220496"/>
                  <a:pt x="1866587" y="203370"/>
                  <a:pt x="1864447" y="164837"/>
                </a:cubicBezTo>
                <a:cubicBezTo>
                  <a:pt x="1843055" y="158415"/>
                  <a:pt x="1834498" y="139148"/>
                  <a:pt x="1806687" y="137007"/>
                </a:cubicBezTo>
                <a:cubicBezTo>
                  <a:pt x="1806687" y="151992"/>
                  <a:pt x="1806687" y="151992"/>
                  <a:pt x="1806687" y="151992"/>
                </a:cubicBezTo>
                <a:cubicBezTo>
                  <a:pt x="1828079" y="154134"/>
                  <a:pt x="1847333" y="175540"/>
                  <a:pt x="1851612" y="184104"/>
                </a:cubicBezTo>
                <a:cubicBezTo>
                  <a:pt x="1843055" y="169119"/>
                  <a:pt x="1836636" y="184104"/>
                  <a:pt x="1828079" y="177682"/>
                </a:cubicBezTo>
                <a:cubicBezTo>
                  <a:pt x="1840915" y="173400"/>
                  <a:pt x="1791713" y="156274"/>
                  <a:pt x="1800270" y="145570"/>
                </a:cubicBezTo>
                <a:cubicBezTo>
                  <a:pt x="1798130" y="147711"/>
                  <a:pt x="1774599" y="143429"/>
                  <a:pt x="1774599" y="134867"/>
                </a:cubicBezTo>
                <a:cubicBezTo>
                  <a:pt x="1783156" y="132726"/>
                  <a:pt x="1789573" y="147711"/>
                  <a:pt x="1793851" y="137007"/>
                </a:cubicBezTo>
                <a:cubicBezTo>
                  <a:pt x="1781016" y="134867"/>
                  <a:pt x="1776737" y="124162"/>
                  <a:pt x="1763902" y="122022"/>
                </a:cubicBezTo>
                <a:cubicBezTo>
                  <a:pt x="1763902" y="126304"/>
                  <a:pt x="1776737" y="130585"/>
                  <a:pt x="1768180" y="134867"/>
                </a:cubicBezTo>
                <a:cubicBezTo>
                  <a:pt x="1761762" y="128444"/>
                  <a:pt x="1736091" y="124162"/>
                  <a:pt x="1744648" y="113459"/>
                </a:cubicBezTo>
                <a:cubicBezTo>
                  <a:pt x="1753205" y="117741"/>
                  <a:pt x="1781016" y="126304"/>
                  <a:pt x="1798130" y="113459"/>
                </a:cubicBezTo>
                <a:cubicBezTo>
                  <a:pt x="1787434" y="109177"/>
                  <a:pt x="1761762" y="104896"/>
                  <a:pt x="1751066" y="104896"/>
                </a:cubicBezTo>
                <a:cubicBezTo>
                  <a:pt x="1746788" y="87771"/>
                  <a:pt x="1766041" y="107037"/>
                  <a:pt x="1763902" y="98474"/>
                </a:cubicBezTo>
                <a:cubicBezTo>
                  <a:pt x="1763902" y="89911"/>
                  <a:pt x="1748927" y="96333"/>
                  <a:pt x="1751066" y="87771"/>
                </a:cubicBezTo>
                <a:cubicBezTo>
                  <a:pt x="1776737" y="89911"/>
                  <a:pt x="1789573" y="89911"/>
                  <a:pt x="1804548" y="107037"/>
                </a:cubicBezTo>
                <a:cubicBezTo>
                  <a:pt x="1806687" y="104896"/>
                  <a:pt x="1806687" y="100614"/>
                  <a:pt x="1810965" y="98474"/>
                </a:cubicBezTo>
                <a:cubicBezTo>
                  <a:pt x="1795991" y="117741"/>
                  <a:pt x="1845194" y="119881"/>
                  <a:pt x="1817384" y="124162"/>
                </a:cubicBezTo>
                <a:cubicBezTo>
                  <a:pt x="1832358" y="134867"/>
                  <a:pt x="1858030" y="143429"/>
                  <a:pt x="1870865" y="137007"/>
                </a:cubicBezTo>
                <a:cubicBezTo>
                  <a:pt x="1887979" y="154134"/>
                  <a:pt x="1896536" y="177682"/>
                  <a:pt x="1930764" y="177682"/>
                </a:cubicBezTo>
                <a:cubicBezTo>
                  <a:pt x="1930764" y="186244"/>
                  <a:pt x="1943600" y="179822"/>
                  <a:pt x="1941461" y="190525"/>
                </a:cubicBezTo>
                <a:cubicBezTo>
                  <a:pt x="1930764" y="194807"/>
                  <a:pt x="1937182" y="179822"/>
                  <a:pt x="1924347" y="184104"/>
                </a:cubicBezTo>
                <a:cubicBezTo>
                  <a:pt x="1945739" y="207652"/>
                  <a:pt x="1971410" y="226918"/>
                  <a:pt x="1997081" y="244045"/>
                </a:cubicBezTo>
                <a:cubicBezTo>
                  <a:pt x="1982107" y="254748"/>
                  <a:pt x="2012057" y="267593"/>
                  <a:pt x="2020614" y="271874"/>
                </a:cubicBezTo>
                <a:cubicBezTo>
                  <a:pt x="2027031" y="280437"/>
                  <a:pt x="2024892" y="295422"/>
                  <a:pt x="2035588" y="299703"/>
                </a:cubicBezTo>
                <a:cubicBezTo>
                  <a:pt x="2035588" y="274015"/>
                  <a:pt x="2027031" y="250466"/>
                  <a:pt x="2001360" y="252607"/>
                </a:cubicBezTo>
                <a:cubicBezTo>
                  <a:pt x="1997081" y="239763"/>
                  <a:pt x="2012057" y="250466"/>
                  <a:pt x="2012057" y="241903"/>
                </a:cubicBezTo>
                <a:cubicBezTo>
                  <a:pt x="1997081" y="233340"/>
                  <a:pt x="1986386" y="222637"/>
                  <a:pt x="1977828" y="207652"/>
                </a:cubicBezTo>
                <a:cubicBezTo>
                  <a:pt x="2009917" y="234946"/>
                  <a:pt x="2045616" y="258628"/>
                  <a:pt x="2063265" y="295857"/>
                </a:cubicBezTo>
                <a:lnTo>
                  <a:pt x="2071877" y="329557"/>
                </a:lnTo>
                <a:lnTo>
                  <a:pt x="2064200" y="318167"/>
                </a:lnTo>
                <a:cubicBezTo>
                  <a:pt x="2061794" y="314154"/>
                  <a:pt x="2060190" y="309337"/>
                  <a:pt x="2061260" y="301844"/>
                </a:cubicBezTo>
                <a:cubicBezTo>
                  <a:pt x="2054842" y="301844"/>
                  <a:pt x="2044145" y="295422"/>
                  <a:pt x="2042006" y="299703"/>
                </a:cubicBezTo>
                <a:cubicBezTo>
                  <a:pt x="2044145" y="308266"/>
                  <a:pt x="2046285" y="308266"/>
                  <a:pt x="2050563" y="318970"/>
                </a:cubicBezTo>
                <a:cubicBezTo>
                  <a:pt x="2052702" y="327533"/>
                  <a:pt x="2035588" y="316829"/>
                  <a:pt x="2042006" y="329674"/>
                </a:cubicBezTo>
                <a:cubicBezTo>
                  <a:pt x="2042006" y="333956"/>
                  <a:pt x="2046285" y="336096"/>
                  <a:pt x="2054842" y="336096"/>
                </a:cubicBezTo>
                <a:cubicBezTo>
                  <a:pt x="2056981" y="327533"/>
                  <a:pt x="2046285" y="325393"/>
                  <a:pt x="2059120" y="325393"/>
                </a:cubicBezTo>
                <a:cubicBezTo>
                  <a:pt x="2074095" y="340378"/>
                  <a:pt x="2039866" y="338237"/>
                  <a:pt x="2037728" y="338237"/>
                </a:cubicBezTo>
                <a:cubicBezTo>
                  <a:pt x="2054842" y="348941"/>
                  <a:pt x="2061260" y="366066"/>
                  <a:pt x="2078374" y="374629"/>
                </a:cubicBezTo>
                <a:cubicBezTo>
                  <a:pt x="2078374" y="370348"/>
                  <a:pt x="2065538" y="361785"/>
                  <a:pt x="2074095" y="359644"/>
                </a:cubicBezTo>
                <a:cubicBezTo>
                  <a:pt x="2076234" y="363926"/>
                  <a:pt x="2078374" y="357504"/>
                  <a:pt x="2082652" y="355363"/>
                </a:cubicBezTo>
                <a:cubicBezTo>
                  <a:pt x="2089069" y="374629"/>
                  <a:pt x="2106183" y="383192"/>
                  <a:pt x="2121159" y="396037"/>
                </a:cubicBezTo>
                <a:cubicBezTo>
                  <a:pt x="2119019" y="391756"/>
                  <a:pt x="2119019" y="387474"/>
                  <a:pt x="2125437" y="385333"/>
                </a:cubicBezTo>
                <a:cubicBezTo>
                  <a:pt x="2151108" y="402459"/>
                  <a:pt x="2166083" y="432429"/>
                  <a:pt x="2172501" y="468822"/>
                </a:cubicBezTo>
                <a:cubicBezTo>
                  <a:pt x="2181058" y="473103"/>
                  <a:pt x="2189615" y="485948"/>
                  <a:pt x="2178919" y="485948"/>
                </a:cubicBezTo>
                <a:cubicBezTo>
                  <a:pt x="2185336" y="492370"/>
                  <a:pt x="2189615" y="494511"/>
                  <a:pt x="2196033" y="485948"/>
                </a:cubicBezTo>
                <a:cubicBezTo>
                  <a:pt x="2202450" y="492370"/>
                  <a:pt x="2193893" y="492370"/>
                  <a:pt x="2196033" y="503074"/>
                </a:cubicBezTo>
                <a:cubicBezTo>
                  <a:pt x="2204590" y="503074"/>
                  <a:pt x="2202450" y="515918"/>
                  <a:pt x="2213147" y="505215"/>
                </a:cubicBezTo>
                <a:cubicBezTo>
                  <a:pt x="2213147" y="513778"/>
                  <a:pt x="2211008" y="518059"/>
                  <a:pt x="2208868" y="522340"/>
                </a:cubicBezTo>
                <a:cubicBezTo>
                  <a:pt x="2238818" y="565155"/>
                  <a:pt x="2255932" y="627237"/>
                  <a:pt x="2268767" y="667911"/>
                </a:cubicBezTo>
                <a:cubicBezTo>
                  <a:pt x="2258071" y="646504"/>
                  <a:pt x="2234539" y="629378"/>
                  <a:pt x="2234539" y="605829"/>
                </a:cubicBezTo>
                <a:cubicBezTo>
                  <a:pt x="2234539" y="605829"/>
                  <a:pt x="2243096" y="595126"/>
                  <a:pt x="2243096" y="592985"/>
                </a:cubicBezTo>
                <a:cubicBezTo>
                  <a:pt x="2240958" y="588703"/>
                  <a:pt x="2232401" y="586563"/>
                  <a:pt x="2228122" y="582281"/>
                </a:cubicBezTo>
                <a:cubicBezTo>
                  <a:pt x="2223844" y="573718"/>
                  <a:pt x="2228122" y="560874"/>
                  <a:pt x="2215287" y="558733"/>
                </a:cubicBezTo>
                <a:cubicBezTo>
                  <a:pt x="2213147" y="584422"/>
                  <a:pt x="2223844" y="584422"/>
                  <a:pt x="2219565" y="605829"/>
                </a:cubicBezTo>
                <a:cubicBezTo>
                  <a:pt x="2225982" y="603689"/>
                  <a:pt x="2225982" y="597266"/>
                  <a:pt x="2232401" y="603689"/>
                </a:cubicBezTo>
                <a:cubicBezTo>
                  <a:pt x="2223844" y="622956"/>
                  <a:pt x="2255932" y="644363"/>
                  <a:pt x="2238818" y="650785"/>
                </a:cubicBezTo>
                <a:cubicBezTo>
                  <a:pt x="2249515" y="687177"/>
                  <a:pt x="2273046" y="715007"/>
                  <a:pt x="2268767" y="757822"/>
                </a:cubicBezTo>
                <a:cubicBezTo>
                  <a:pt x="2268767" y="755682"/>
                  <a:pt x="2266628" y="753540"/>
                  <a:pt x="2266628" y="757822"/>
                </a:cubicBezTo>
                <a:cubicBezTo>
                  <a:pt x="2270907" y="768525"/>
                  <a:pt x="2281604" y="768525"/>
                  <a:pt x="2285882" y="777088"/>
                </a:cubicBezTo>
                <a:cubicBezTo>
                  <a:pt x="2285882" y="779230"/>
                  <a:pt x="2281604" y="779230"/>
                  <a:pt x="2285882" y="783511"/>
                </a:cubicBezTo>
                <a:cubicBezTo>
                  <a:pt x="2285882" y="783511"/>
                  <a:pt x="2290161" y="779230"/>
                  <a:pt x="2292299" y="783511"/>
                </a:cubicBezTo>
                <a:cubicBezTo>
                  <a:pt x="2290161" y="781370"/>
                  <a:pt x="2281604" y="798496"/>
                  <a:pt x="2292299" y="787792"/>
                </a:cubicBezTo>
                <a:cubicBezTo>
                  <a:pt x="2294439" y="798496"/>
                  <a:pt x="2283742" y="794215"/>
                  <a:pt x="2285882" y="804918"/>
                </a:cubicBezTo>
                <a:cubicBezTo>
                  <a:pt x="2294439" y="802778"/>
                  <a:pt x="2305135" y="815622"/>
                  <a:pt x="2296578" y="819903"/>
                </a:cubicBezTo>
                <a:cubicBezTo>
                  <a:pt x="2279464" y="807059"/>
                  <a:pt x="2270907" y="783511"/>
                  <a:pt x="2258071" y="764244"/>
                </a:cubicBezTo>
                <a:cubicBezTo>
                  <a:pt x="2262350" y="744977"/>
                  <a:pt x="2260210" y="727852"/>
                  <a:pt x="2245236" y="721429"/>
                </a:cubicBezTo>
                <a:cubicBezTo>
                  <a:pt x="2249515" y="700022"/>
                  <a:pt x="2243096" y="700022"/>
                  <a:pt x="2238818" y="687177"/>
                </a:cubicBezTo>
                <a:cubicBezTo>
                  <a:pt x="2236679" y="680755"/>
                  <a:pt x="2236679" y="670052"/>
                  <a:pt x="2234539" y="667911"/>
                </a:cubicBezTo>
                <a:cubicBezTo>
                  <a:pt x="2232401" y="659348"/>
                  <a:pt x="2221704" y="657207"/>
                  <a:pt x="2219565" y="650785"/>
                </a:cubicBezTo>
                <a:cubicBezTo>
                  <a:pt x="2215287" y="644363"/>
                  <a:pt x="2217425" y="635799"/>
                  <a:pt x="2215287" y="629378"/>
                </a:cubicBezTo>
                <a:cubicBezTo>
                  <a:pt x="2208868" y="614393"/>
                  <a:pt x="2196033" y="601548"/>
                  <a:pt x="2196033" y="590844"/>
                </a:cubicBezTo>
                <a:cubicBezTo>
                  <a:pt x="2193893" y="584422"/>
                  <a:pt x="2198172" y="578000"/>
                  <a:pt x="2198172" y="575859"/>
                </a:cubicBezTo>
                <a:cubicBezTo>
                  <a:pt x="2191754" y="558733"/>
                  <a:pt x="2181058" y="543748"/>
                  <a:pt x="2170362" y="530903"/>
                </a:cubicBezTo>
                <a:cubicBezTo>
                  <a:pt x="2170362" y="535185"/>
                  <a:pt x="2161805" y="537326"/>
                  <a:pt x="2161805" y="543748"/>
                </a:cubicBezTo>
                <a:cubicBezTo>
                  <a:pt x="2161805" y="560874"/>
                  <a:pt x="2187476" y="573718"/>
                  <a:pt x="2181058" y="590844"/>
                </a:cubicBezTo>
                <a:cubicBezTo>
                  <a:pt x="2181058" y="586563"/>
                  <a:pt x="2176779" y="582281"/>
                  <a:pt x="2174640" y="586563"/>
                </a:cubicBezTo>
                <a:cubicBezTo>
                  <a:pt x="2178919" y="590844"/>
                  <a:pt x="2181058" y="595126"/>
                  <a:pt x="2189615" y="597266"/>
                </a:cubicBezTo>
                <a:cubicBezTo>
                  <a:pt x="2193893" y="637941"/>
                  <a:pt x="2206730" y="657207"/>
                  <a:pt x="2228122" y="687177"/>
                </a:cubicBezTo>
                <a:cubicBezTo>
                  <a:pt x="2217425" y="695740"/>
                  <a:pt x="2238818" y="712867"/>
                  <a:pt x="2230261" y="721429"/>
                </a:cubicBezTo>
                <a:cubicBezTo>
                  <a:pt x="2236679" y="717148"/>
                  <a:pt x="2253793" y="729992"/>
                  <a:pt x="2243096" y="736415"/>
                </a:cubicBezTo>
                <a:cubicBezTo>
                  <a:pt x="2245236" y="729992"/>
                  <a:pt x="2230261" y="723570"/>
                  <a:pt x="2232401" y="729992"/>
                </a:cubicBezTo>
                <a:cubicBezTo>
                  <a:pt x="2240958" y="742837"/>
                  <a:pt x="2245236" y="755682"/>
                  <a:pt x="2234539" y="766385"/>
                </a:cubicBezTo>
                <a:cubicBezTo>
                  <a:pt x="2245236" y="774948"/>
                  <a:pt x="2249515" y="789933"/>
                  <a:pt x="2258071" y="800637"/>
                </a:cubicBezTo>
                <a:cubicBezTo>
                  <a:pt x="2260210" y="794215"/>
                  <a:pt x="2260210" y="789933"/>
                  <a:pt x="2266628" y="787792"/>
                </a:cubicBezTo>
                <a:cubicBezTo>
                  <a:pt x="2268767" y="800637"/>
                  <a:pt x="2273046" y="809200"/>
                  <a:pt x="2279464" y="817763"/>
                </a:cubicBezTo>
                <a:cubicBezTo>
                  <a:pt x="2275185" y="819903"/>
                  <a:pt x="2273046" y="822045"/>
                  <a:pt x="2273046" y="828466"/>
                </a:cubicBezTo>
                <a:cubicBezTo>
                  <a:pt x="2290161" y="832748"/>
                  <a:pt x="2283742" y="862718"/>
                  <a:pt x="2298718" y="871281"/>
                </a:cubicBezTo>
                <a:cubicBezTo>
                  <a:pt x="2300856" y="862718"/>
                  <a:pt x="2285882" y="856296"/>
                  <a:pt x="2296578" y="852015"/>
                </a:cubicBezTo>
                <a:cubicBezTo>
                  <a:pt x="2296578" y="860578"/>
                  <a:pt x="2305135" y="867000"/>
                  <a:pt x="2311553" y="860578"/>
                </a:cubicBezTo>
                <a:cubicBezTo>
                  <a:pt x="2313692" y="875563"/>
                  <a:pt x="2324389" y="877703"/>
                  <a:pt x="2326527" y="890548"/>
                </a:cubicBezTo>
                <a:cubicBezTo>
                  <a:pt x="2317970" y="888407"/>
                  <a:pt x="2305135" y="871281"/>
                  <a:pt x="2298718" y="877703"/>
                </a:cubicBezTo>
                <a:cubicBezTo>
                  <a:pt x="2305135" y="886266"/>
                  <a:pt x="2313692" y="892689"/>
                  <a:pt x="2315832" y="905533"/>
                </a:cubicBezTo>
                <a:cubicBezTo>
                  <a:pt x="2309413" y="918377"/>
                  <a:pt x="2298718" y="918377"/>
                  <a:pt x="2296578" y="935504"/>
                </a:cubicBezTo>
                <a:cubicBezTo>
                  <a:pt x="2294439" y="937644"/>
                  <a:pt x="2300856" y="959052"/>
                  <a:pt x="2302996" y="965474"/>
                </a:cubicBezTo>
                <a:cubicBezTo>
                  <a:pt x="2305135" y="971896"/>
                  <a:pt x="2315832" y="980459"/>
                  <a:pt x="2322249" y="980459"/>
                </a:cubicBezTo>
                <a:cubicBezTo>
                  <a:pt x="2320110" y="976177"/>
                  <a:pt x="2313692" y="956911"/>
                  <a:pt x="2320110" y="954770"/>
                </a:cubicBezTo>
                <a:cubicBezTo>
                  <a:pt x="2326527" y="967614"/>
                  <a:pt x="2335084" y="980459"/>
                  <a:pt x="2345781" y="980459"/>
                </a:cubicBezTo>
                <a:cubicBezTo>
                  <a:pt x="2335084" y="982600"/>
                  <a:pt x="2350060" y="1001867"/>
                  <a:pt x="2352199" y="1018992"/>
                </a:cubicBezTo>
                <a:cubicBezTo>
                  <a:pt x="2354338" y="1031837"/>
                  <a:pt x="2352199" y="1038259"/>
                  <a:pt x="2362895" y="1038259"/>
                </a:cubicBezTo>
                <a:cubicBezTo>
                  <a:pt x="2347921" y="1068230"/>
                  <a:pt x="2343642" y="1104622"/>
                  <a:pt x="2352199" y="1145296"/>
                </a:cubicBezTo>
                <a:cubicBezTo>
                  <a:pt x="2345781" y="1149578"/>
                  <a:pt x="2341503" y="1134593"/>
                  <a:pt x="2339363" y="1145296"/>
                </a:cubicBezTo>
                <a:cubicBezTo>
                  <a:pt x="2347921" y="1153860"/>
                  <a:pt x="2335084" y="1164563"/>
                  <a:pt x="2339363" y="1179548"/>
                </a:cubicBezTo>
                <a:cubicBezTo>
                  <a:pt x="2350060" y="1177408"/>
                  <a:pt x="2350060" y="1185970"/>
                  <a:pt x="2356478" y="1179548"/>
                </a:cubicBezTo>
                <a:cubicBezTo>
                  <a:pt x="2354338" y="1194533"/>
                  <a:pt x="2347921" y="1224504"/>
                  <a:pt x="2362895" y="1220223"/>
                </a:cubicBezTo>
                <a:cubicBezTo>
                  <a:pt x="2362895" y="1239489"/>
                  <a:pt x="2362895" y="1256614"/>
                  <a:pt x="2352199" y="1265178"/>
                </a:cubicBezTo>
                <a:cubicBezTo>
                  <a:pt x="2352199" y="1252333"/>
                  <a:pt x="2356478" y="1233066"/>
                  <a:pt x="2345781" y="1228785"/>
                </a:cubicBezTo>
                <a:cubicBezTo>
                  <a:pt x="2345781" y="1235208"/>
                  <a:pt x="2337224" y="1230926"/>
                  <a:pt x="2335084" y="1235208"/>
                </a:cubicBezTo>
                <a:cubicBezTo>
                  <a:pt x="2341503" y="1245911"/>
                  <a:pt x="2337224" y="1263037"/>
                  <a:pt x="2328667" y="1250193"/>
                </a:cubicBezTo>
                <a:cubicBezTo>
                  <a:pt x="2328667" y="1280163"/>
                  <a:pt x="2313692" y="1314415"/>
                  <a:pt x="2311553" y="1333682"/>
                </a:cubicBezTo>
                <a:cubicBezTo>
                  <a:pt x="2292299" y="1333682"/>
                  <a:pt x="2298718" y="1350807"/>
                  <a:pt x="2298718" y="1365792"/>
                </a:cubicBezTo>
                <a:cubicBezTo>
                  <a:pt x="2294439" y="1367933"/>
                  <a:pt x="2290161" y="1365792"/>
                  <a:pt x="2288021" y="1370074"/>
                </a:cubicBezTo>
                <a:cubicBezTo>
                  <a:pt x="2288021" y="1378637"/>
                  <a:pt x="2288021" y="1385059"/>
                  <a:pt x="2296578" y="1387200"/>
                </a:cubicBezTo>
                <a:cubicBezTo>
                  <a:pt x="2298718" y="1382918"/>
                  <a:pt x="2307275" y="1367933"/>
                  <a:pt x="2311553" y="1376497"/>
                </a:cubicBezTo>
                <a:cubicBezTo>
                  <a:pt x="2300856" y="1395763"/>
                  <a:pt x="2270907" y="1395763"/>
                  <a:pt x="2275185" y="1430015"/>
                </a:cubicBezTo>
                <a:cubicBezTo>
                  <a:pt x="2264489" y="1438578"/>
                  <a:pt x="2262350" y="1485674"/>
                  <a:pt x="2249515" y="1470689"/>
                </a:cubicBezTo>
                <a:cubicBezTo>
                  <a:pt x="2249515" y="1504941"/>
                  <a:pt x="2223844" y="1524207"/>
                  <a:pt x="2221704" y="1564881"/>
                </a:cubicBezTo>
                <a:cubicBezTo>
                  <a:pt x="2206730" y="1562741"/>
                  <a:pt x="2215287" y="1582007"/>
                  <a:pt x="2204590" y="1588429"/>
                </a:cubicBezTo>
                <a:cubicBezTo>
                  <a:pt x="2204590" y="1582007"/>
                  <a:pt x="2202450" y="1579867"/>
                  <a:pt x="2198172" y="1577726"/>
                </a:cubicBezTo>
                <a:cubicBezTo>
                  <a:pt x="2202450" y="1584148"/>
                  <a:pt x="2208868" y="1594852"/>
                  <a:pt x="2198172" y="1601274"/>
                </a:cubicBezTo>
                <a:cubicBezTo>
                  <a:pt x="2198172" y="1596992"/>
                  <a:pt x="2200311" y="1590570"/>
                  <a:pt x="2196033" y="1590570"/>
                </a:cubicBezTo>
                <a:cubicBezTo>
                  <a:pt x="2198172" y="1631244"/>
                  <a:pt x="2151108" y="1641948"/>
                  <a:pt x="2159665" y="1678340"/>
                </a:cubicBezTo>
                <a:cubicBezTo>
                  <a:pt x="2176779" y="1671918"/>
                  <a:pt x="2178919" y="1633385"/>
                  <a:pt x="2191754" y="1633385"/>
                </a:cubicBezTo>
                <a:cubicBezTo>
                  <a:pt x="2191754" y="1648370"/>
                  <a:pt x="2170362" y="1661215"/>
                  <a:pt x="2178919" y="1674059"/>
                </a:cubicBezTo>
                <a:cubicBezTo>
                  <a:pt x="2185336" y="1661215"/>
                  <a:pt x="2196033" y="1639807"/>
                  <a:pt x="2204590" y="1641948"/>
                </a:cubicBezTo>
                <a:cubicBezTo>
                  <a:pt x="2211008" y="1635525"/>
                  <a:pt x="2213147" y="1607696"/>
                  <a:pt x="2221704" y="1618400"/>
                </a:cubicBezTo>
                <a:cubicBezTo>
                  <a:pt x="2217425" y="1622682"/>
                  <a:pt x="2219565" y="1633385"/>
                  <a:pt x="2213147" y="1637667"/>
                </a:cubicBezTo>
                <a:cubicBezTo>
                  <a:pt x="2217425" y="1637667"/>
                  <a:pt x="2217425" y="1633385"/>
                  <a:pt x="2221704" y="1633385"/>
                </a:cubicBezTo>
                <a:cubicBezTo>
                  <a:pt x="2223844" y="1644089"/>
                  <a:pt x="2221704" y="1650511"/>
                  <a:pt x="2215287" y="1654792"/>
                </a:cubicBezTo>
                <a:cubicBezTo>
                  <a:pt x="2215287" y="1639807"/>
                  <a:pt x="2204590" y="1656933"/>
                  <a:pt x="2198172" y="1648370"/>
                </a:cubicBezTo>
                <a:cubicBezTo>
                  <a:pt x="2193893" y="1671918"/>
                  <a:pt x="2193893" y="1680482"/>
                  <a:pt x="2189615" y="1701888"/>
                </a:cubicBezTo>
                <a:cubicBezTo>
                  <a:pt x="2200311" y="1693326"/>
                  <a:pt x="2208868" y="1689045"/>
                  <a:pt x="2219565" y="1701888"/>
                </a:cubicBezTo>
                <a:cubicBezTo>
                  <a:pt x="2204590" y="1695467"/>
                  <a:pt x="2198172" y="1712593"/>
                  <a:pt x="2181058" y="1727578"/>
                </a:cubicBezTo>
                <a:cubicBezTo>
                  <a:pt x="2181058" y="1719015"/>
                  <a:pt x="2196033" y="1714733"/>
                  <a:pt x="2181058" y="1710452"/>
                </a:cubicBezTo>
                <a:cubicBezTo>
                  <a:pt x="2178919" y="1734000"/>
                  <a:pt x="2159665" y="1746844"/>
                  <a:pt x="2166083" y="1768251"/>
                </a:cubicBezTo>
                <a:cubicBezTo>
                  <a:pt x="2148969" y="1772533"/>
                  <a:pt x="2146830" y="1791800"/>
                  <a:pt x="2131855" y="1798222"/>
                </a:cubicBezTo>
                <a:cubicBezTo>
                  <a:pt x="2127576" y="1789659"/>
                  <a:pt x="2144691" y="1787518"/>
                  <a:pt x="2136134" y="1785378"/>
                </a:cubicBezTo>
                <a:cubicBezTo>
                  <a:pt x="2131855" y="1791800"/>
                  <a:pt x="2125437" y="1796081"/>
                  <a:pt x="2121159" y="1802504"/>
                </a:cubicBezTo>
                <a:cubicBezTo>
                  <a:pt x="2110462" y="1796081"/>
                  <a:pt x="2123297" y="1785378"/>
                  <a:pt x="2114740" y="1778956"/>
                </a:cubicBezTo>
                <a:cubicBezTo>
                  <a:pt x="2110462" y="1796081"/>
                  <a:pt x="2095488" y="1830333"/>
                  <a:pt x="2091209" y="1845319"/>
                </a:cubicBezTo>
                <a:cubicBezTo>
                  <a:pt x="2097626" y="1834614"/>
                  <a:pt x="2104045" y="1821771"/>
                  <a:pt x="2119019" y="1817489"/>
                </a:cubicBezTo>
                <a:cubicBezTo>
                  <a:pt x="2112602" y="1832474"/>
                  <a:pt x="2097626" y="1841037"/>
                  <a:pt x="2104045" y="1862444"/>
                </a:cubicBezTo>
                <a:cubicBezTo>
                  <a:pt x="2095488" y="1873148"/>
                  <a:pt x="2086931" y="1885992"/>
                  <a:pt x="2071956" y="1892415"/>
                </a:cubicBezTo>
                <a:cubicBezTo>
                  <a:pt x="2067677" y="1892415"/>
                  <a:pt x="2067677" y="1885992"/>
                  <a:pt x="2065538" y="1885992"/>
                </a:cubicBezTo>
                <a:cubicBezTo>
                  <a:pt x="2048423" y="1911682"/>
                  <a:pt x="2048423" y="1918104"/>
                  <a:pt x="2024892" y="1933089"/>
                </a:cubicBezTo>
                <a:cubicBezTo>
                  <a:pt x="2042006" y="1933089"/>
                  <a:pt x="2016335" y="1935230"/>
                  <a:pt x="2020614" y="1945933"/>
                </a:cubicBezTo>
                <a:cubicBezTo>
                  <a:pt x="1994943" y="1937370"/>
                  <a:pt x="1988524" y="1969481"/>
                  <a:pt x="1971410" y="1978045"/>
                </a:cubicBezTo>
                <a:cubicBezTo>
                  <a:pt x="1969271" y="1963059"/>
                  <a:pt x="1984246" y="1945933"/>
                  <a:pt x="1982107" y="1941652"/>
                </a:cubicBezTo>
                <a:cubicBezTo>
                  <a:pt x="1979967" y="1956637"/>
                  <a:pt x="1958575" y="1954496"/>
                  <a:pt x="1958575" y="1969481"/>
                </a:cubicBezTo>
                <a:cubicBezTo>
                  <a:pt x="1937182" y="1967340"/>
                  <a:pt x="1943600" y="1971622"/>
                  <a:pt x="1937182" y="1978045"/>
                </a:cubicBezTo>
                <a:cubicBezTo>
                  <a:pt x="1928625" y="1993030"/>
                  <a:pt x="1898675" y="1997311"/>
                  <a:pt x="1900815" y="2023000"/>
                </a:cubicBezTo>
                <a:cubicBezTo>
                  <a:pt x="1868725" y="2055111"/>
                  <a:pt x="1817384" y="2076518"/>
                  <a:pt x="1781016" y="2095785"/>
                </a:cubicBezTo>
                <a:cubicBezTo>
                  <a:pt x="1776737" y="2087222"/>
                  <a:pt x="1795991" y="2082941"/>
                  <a:pt x="1787434" y="2078659"/>
                </a:cubicBezTo>
                <a:cubicBezTo>
                  <a:pt x="1776737" y="2093644"/>
                  <a:pt x="1738231" y="2108629"/>
                  <a:pt x="1753205" y="2125755"/>
                </a:cubicBezTo>
                <a:cubicBezTo>
                  <a:pt x="1723256" y="2145022"/>
                  <a:pt x="1708281" y="2177133"/>
                  <a:pt x="1652660" y="2172852"/>
                </a:cubicBezTo>
                <a:cubicBezTo>
                  <a:pt x="1648381" y="2177133"/>
                  <a:pt x="1641964" y="2183555"/>
                  <a:pt x="1637686" y="2185696"/>
                </a:cubicBezTo>
                <a:cubicBezTo>
                  <a:pt x="1635546" y="2170710"/>
                  <a:pt x="1612014" y="2202822"/>
                  <a:pt x="1603457" y="2189977"/>
                </a:cubicBezTo>
                <a:cubicBezTo>
                  <a:pt x="1612014" y="2183555"/>
                  <a:pt x="1624849" y="2183555"/>
                  <a:pt x="1629129" y="2172852"/>
                </a:cubicBezTo>
                <a:cubicBezTo>
                  <a:pt x="1597040" y="2183555"/>
                  <a:pt x="1575647" y="2204962"/>
                  <a:pt x="1552115" y="2224230"/>
                </a:cubicBezTo>
                <a:cubicBezTo>
                  <a:pt x="1558533" y="2222088"/>
                  <a:pt x="1560672" y="2226370"/>
                  <a:pt x="1567090" y="2226370"/>
                </a:cubicBezTo>
                <a:cubicBezTo>
                  <a:pt x="1564950" y="2222088"/>
                  <a:pt x="1560672" y="2219948"/>
                  <a:pt x="1569229" y="2219948"/>
                </a:cubicBezTo>
                <a:cubicBezTo>
                  <a:pt x="1584204" y="2226370"/>
                  <a:pt x="1605597" y="2196400"/>
                  <a:pt x="1622711" y="2207103"/>
                </a:cubicBezTo>
                <a:cubicBezTo>
                  <a:pt x="1603457" y="2243496"/>
                  <a:pt x="1552115" y="2247777"/>
                  <a:pt x="1515747" y="2271325"/>
                </a:cubicBezTo>
                <a:cubicBezTo>
                  <a:pt x="1524304" y="2269185"/>
                  <a:pt x="1520026" y="2279888"/>
                  <a:pt x="1526444" y="2279888"/>
                </a:cubicBezTo>
                <a:cubicBezTo>
                  <a:pt x="1545697" y="2279888"/>
                  <a:pt x="1545697" y="2279888"/>
                  <a:pt x="1545697" y="2279888"/>
                </a:cubicBezTo>
                <a:cubicBezTo>
                  <a:pt x="1547836" y="2286311"/>
                  <a:pt x="1541418" y="2288451"/>
                  <a:pt x="1545697" y="2290593"/>
                </a:cubicBezTo>
                <a:cubicBezTo>
                  <a:pt x="1549975" y="2282029"/>
                  <a:pt x="1556393" y="2284170"/>
                  <a:pt x="1562812" y="2290593"/>
                </a:cubicBezTo>
                <a:cubicBezTo>
                  <a:pt x="1547836" y="2299155"/>
                  <a:pt x="1545697" y="2301296"/>
                  <a:pt x="1526444" y="2307718"/>
                </a:cubicBezTo>
                <a:cubicBezTo>
                  <a:pt x="1520026" y="2299155"/>
                  <a:pt x="1507190" y="2297015"/>
                  <a:pt x="1496494" y="2292733"/>
                </a:cubicBezTo>
                <a:cubicBezTo>
                  <a:pt x="1475101" y="2316281"/>
                  <a:pt x="1455848" y="2322703"/>
                  <a:pt x="1423759" y="2331266"/>
                </a:cubicBezTo>
                <a:cubicBezTo>
                  <a:pt x="1425899" y="2316281"/>
                  <a:pt x="1434456" y="2322703"/>
                  <a:pt x="1430177" y="2303436"/>
                </a:cubicBezTo>
                <a:cubicBezTo>
                  <a:pt x="1445151" y="2292733"/>
                  <a:pt x="1498633" y="2301296"/>
                  <a:pt x="1492216" y="2277748"/>
                </a:cubicBezTo>
                <a:cubicBezTo>
                  <a:pt x="1438734" y="2301296"/>
                  <a:pt x="1374556" y="2294873"/>
                  <a:pt x="1308239" y="2297015"/>
                </a:cubicBezTo>
                <a:cubicBezTo>
                  <a:pt x="1342467" y="2279888"/>
                  <a:pt x="1400227" y="2286311"/>
                  <a:pt x="1430177" y="2262763"/>
                </a:cubicBezTo>
                <a:cubicBezTo>
                  <a:pt x="1376696" y="2269185"/>
                  <a:pt x="1342467" y="2279888"/>
                  <a:pt x="1295403" y="2286311"/>
                </a:cubicBezTo>
                <a:cubicBezTo>
                  <a:pt x="1297543" y="2297015"/>
                  <a:pt x="1293264" y="2299155"/>
                  <a:pt x="1288986" y="2303436"/>
                </a:cubicBezTo>
                <a:cubicBezTo>
                  <a:pt x="1276150" y="2303436"/>
                  <a:pt x="1278289" y="2288451"/>
                  <a:pt x="1265454" y="2286311"/>
                </a:cubicBezTo>
                <a:cubicBezTo>
                  <a:pt x="1222669" y="2294873"/>
                  <a:pt x="1164909" y="2262763"/>
                  <a:pt x="1130680" y="2284170"/>
                </a:cubicBezTo>
                <a:cubicBezTo>
                  <a:pt x="1117844" y="2279888"/>
                  <a:pt x="1100730" y="2282029"/>
                  <a:pt x="1087895" y="2290593"/>
                </a:cubicBezTo>
                <a:cubicBezTo>
                  <a:pt x="1098591" y="2303436"/>
                  <a:pt x="1132819" y="2294873"/>
                  <a:pt x="1145655" y="2307718"/>
                </a:cubicBezTo>
                <a:cubicBezTo>
                  <a:pt x="1087895" y="2314140"/>
                  <a:pt x="1034413" y="2273466"/>
                  <a:pt x="980931" y="2273466"/>
                </a:cubicBezTo>
                <a:cubicBezTo>
                  <a:pt x="989489" y="2273466"/>
                  <a:pt x="1000185" y="2279888"/>
                  <a:pt x="993768" y="2284170"/>
                </a:cubicBezTo>
                <a:cubicBezTo>
                  <a:pt x="974514" y="2275607"/>
                  <a:pt x="970235" y="2275607"/>
                  <a:pt x="968096" y="2260622"/>
                </a:cubicBezTo>
                <a:cubicBezTo>
                  <a:pt x="1006603" y="2264903"/>
                  <a:pt x="1042970" y="2290593"/>
                  <a:pt x="1081477" y="2284170"/>
                </a:cubicBezTo>
                <a:cubicBezTo>
                  <a:pt x="1040831" y="2277748"/>
                  <a:pt x="989489" y="2260622"/>
                  <a:pt x="950982" y="2243496"/>
                </a:cubicBezTo>
                <a:cubicBezTo>
                  <a:pt x="912475" y="2256340"/>
                  <a:pt x="867551" y="2232792"/>
                  <a:pt x="839740" y="2213525"/>
                </a:cubicBezTo>
                <a:cubicBezTo>
                  <a:pt x="886804" y="2217807"/>
                  <a:pt x="927451" y="2245637"/>
                  <a:pt x="978792" y="2237073"/>
                </a:cubicBezTo>
                <a:cubicBezTo>
                  <a:pt x="985210" y="2247777"/>
                  <a:pt x="1008742" y="2243496"/>
                  <a:pt x="1023717" y="2247777"/>
                </a:cubicBezTo>
                <a:cubicBezTo>
                  <a:pt x="1017299" y="2239215"/>
                  <a:pt x="1025856" y="2243496"/>
                  <a:pt x="1027996" y="2237073"/>
                </a:cubicBezTo>
                <a:cubicBezTo>
                  <a:pt x="923172" y="2215667"/>
                  <a:pt x="822626" y="2157867"/>
                  <a:pt x="749891" y="2119333"/>
                </a:cubicBezTo>
                <a:cubicBezTo>
                  <a:pt x="717802" y="2102207"/>
                  <a:pt x="677156" y="2091504"/>
                  <a:pt x="649346" y="2076518"/>
                </a:cubicBezTo>
                <a:cubicBezTo>
                  <a:pt x="630093" y="2063674"/>
                  <a:pt x="617257" y="2037985"/>
                  <a:pt x="593725" y="2035844"/>
                </a:cubicBezTo>
                <a:cubicBezTo>
                  <a:pt x="591586" y="2031563"/>
                  <a:pt x="593725" y="2027281"/>
                  <a:pt x="589446" y="2025141"/>
                </a:cubicBezTo>
                <a:cubicBezTo>
                  <a:pt x="589446" y="2029421"/>
                  <a:pt x="585168" y="2027281"/>
                  <a:pt x="583029" y="2025141"/>
                </a:cubicBezTo>
                <a:cubicBezTo>
                  <a:pt x="583029" y="2033703"/>
                  <a:pt x="589446" y="2035844"/>
                  <a:pt x="583029" y="2042266"/>
                </a:cubicBezTo>
                <a:cubicBezTo>
                  <a:pt x="595865" y="2044407"/>
                  <a:pt x="591586" y="2057251"/>
                  <a:pt x="600143" y="2065814"/>
                </a:cubicBezTo>
                <a:cubicBezTo>
                  <a:pt x="612979" y="2080799"/>
                  <a:pt x="642928" y="2087222"/>
                  <a:pt x="640789" y="2106489"/>
                </a:cubicBezTo>
                <a:cubicBezTo>
                  <a:pt x="612979" y="2097926"/>
                  <a:pt x="593725" y="2063674"/>
                  <a:pt x="570194" y="2065814"/>
                </a:cubicBezTo>
                <a:cubicBezTo>
                  <a:pt x="576611" y="2078659"/>
                  <a:pt x="591586" y="2085081"/>
                  <a:pt x="606560" y="2093644"/>
                </a:cubicBezTo>
                <a:cubicBezTo>
                  <a:pt x="591586" y="2110770"/>
                  <a:pt x="632232" y="2106489"/>
                  <a:pt x="619396" y="2119333"/>
                </a:cubicBezTo>
                <a:cubicBezTo>
                  <a:pt x="600143" y="2097926"/>
                  <a:pt x="570194" y="2085081"/>
                  <a:pt x="548800" y="2065814"/>
                </a:cubicBezTo>
                <a:cubicBezTo>
                  <a:pt x="523129" y="2042266"/>
                  <a:pt x="486762" y="2010155"/>
                  <a:pt x="458952" y="1995170"/>
                </a:cubicBezTo>
                <a:cubicBezTo>
                  <a:pt x="463230" y="1995170"/>
                  <a:pt x="465369" y="1993030"/>
                  <a:pt x="465369" y="1988748"/>
                </a:cubicBezTo>
                <a:cubicBezTo>
                  <a:pt x="458952" y="1984466"/>
                  <a:pt x="448255" y="1984466"/>
                  <a:pt x="441838" y="1978045"/>
                </a:cubicBezTo>
                <a:cubicBezTo>
                  <a:pt x="448255" y="1978045"/>
                  <a:pt x="454673" y="1980185"/>
                  <a:pt x="456812" y="1975903"/>
                </a:cubicBezTo>
                <a:cubicBezTo>
                  <a:pt x="373381" y="1909540"/>
                  <a:pt x="313482" y="1821771"/>
                  <a:pt x="257860" y="1727578"/>
                </a:cubicBezTo>
                <a:cubicBezTo>
                  <a:pt x="257860" y="1740422"/>
                  <a:pt x="253582" y="1736141"/>
                  <a:pt x="245025" y="1734000"/>
                </a:cubicBezTo>
                <a:cubicBezTo>
                  <a:pt x="245025" y="1721155"/>
                  <a:pt x="251443" y="1723296"/>
                  <a:pt x="255722" y="1721155"/>
                </a:cubicBezTo>
                <a:cubicBezTo>
                  <a:pt x="255722" y="1701888"/>
                  <a:pt x="236468" y="1708311"/>
                  <a:pt x="232189" y="1691185"/>
                </a:cubicBezTo>
                <a:cubicBezTo>
                  <a:pt x="230051" y="1682622"/>
                  <a:pt x="236468" y="1674059"/>
                  <a:pt x="234329" y="1661215"/>
                </a:cubicBezTo>
                <a:cubicBezTo>
                  <a:pt x="232189" y="1633385"/>
                  <a:pt x="227911" y="1601274"/>
                  <a:pt x="208658" y="1609837"/>
                </a:cubicBezTo>
                <a:cubicBezTo>
                  <a:pt x="208658" y="1592711"/>
                  <a:pt x="197961" y="1588429"/>
                  <a:pt x="195822" y="1577726"/>
                </a:cubicBezTo>
                <a:cubicBezTo>
                  <a:pt x="195822" y="1579867"/>
                  <a:pt x="202240" y="1575585"/>
                  <a:pt x="202240" y="1573444"/>
                </a:cubicBezTo>
                <a:cubicBezTo>
                  <a:pt x="204380" y="1562741"/>
                  <a:pt x="180847" y="1558459"/>
                  <a:pt x="185126" y="1543474"/>
                </a:cubicBezTo>
                <a:cubicBezTo>
                  <a:pt x="191543" y="1543474"/>
                  <a:pt x="193683" y="1549896"/>
                  <a:pt x="195822" y="1543474"/>
                </a:cubicBezTo>
                <a:cubicBezTo>
                  <a:pt x="189404" y="1509222"/>
                  <a:pt x="163733" y="1455703"/>
                  <a:pt x="178708" y="1423593"/>
                </a:cubicBezTo>
                <a:cubicBezTo>
                  <a:pt x="176569" y="1425733"/>
                  <a:pt x="182986" y="1427875"/>
                  <a:pt x="185126" y="1425733"/>
                </a:cubicBezTo>
                <a:cubicBezTo>
                  <a:pt x="185126" y="1421452"/>
                  <a:pt x="172290" y="1417170"/>
                  <a:pt x="180847" y="1412888"/>
                </a:cubicBezTo>
                <a:cubicBezTo>
                  <a:pt x="189404" y="1415030"/>
                  <a:pt x="193683" y="1423593"/>
                  <a:pt x="202240" y="1425733"/>
                </a:cubicBezTo>
                <a:cubicBezTo>
                  <a:pt x="202240" y="1417170"/>
                  <a:pt x="202240" y="1410748"/>
                  <a:pt x="191543" y="1412888"/>
                </a:cubicBezTo>
                <a:cubicBezTo>
                  <a:pt x="189404" y="1389340"/>
                  <a:pt x="191543" y="1376497"/>
                  <a:pt x="185126" y="1352948"/>
                </a:cubicBezTo>
                <a:cubicBezTo>
                  <a:pt x="180847" y="1352948"/>
                  <a:pt x="180847" y="1357230"/>
                  <a:pt x="174429" y="1357230"/>
                </a:cubicBezTo>
                <a:cubicBezTo>
                  <a:pt x="171221" y="1328330"/>
                  <a:pt x="167477" y="1297289"/>
                  <a:pt x="165337" y="1266248"/>
                </a:cubicBezTo>
                <a:lnTo>
                  <a:pt x="165861" y="1177203"/>
                </a:lnTo>
                <a:lnTo>
                  <a:pt x="168012" y="1175266"/>
                </a:lnTo>
                <a:cubicBezTo>
                  <a:pt x="174429" y="1166703"/>
                  <a:pt x="163733" y="1149578"/>
                  <a:pt x="165872" y="1134593"/>
                </a:cubicBezTo>
                <a:cubicBezTo>
                  <a:pt x="165872" y="1128170"/>
                  <a:pt x="170151" y="1117467"/>
                  <a:pt x="172290" y="1104622"/>
                </a:cubicBezTo>
                <a:cubicBezTo>
                  <a:pt x="172290" y="1087496"/>
                  <a:pt x="170151" y="1066088"/>
                  <a:pt x="172290" y="1044682"/>
                </a:cubicBezTo>
                <a:cubicBezTo>
                  <a:pt x="172290" y="1029696"/>
                  <a:pt x="176569" y="1016852"/>
                  <a:pt x="178708" y="1008289"/>
                </a:cubicBezTo>
                <a:cubicBezTo>
                  <a:pt x="182986" y="986881"/>
                  <a:pt x="189404" y="946207"/>
                  <a:pt x="178708" y="948348"/>
                </a:cubicBezTo>
                <a:cubicBezTo>
                  <a:pt x="185126" y="924799"/>
                  <a:pt x="210797" y="903392"/>
                  <a:pt x="202240" y="873422"/>
                </a:cubicBezTo>
                <a:cubicBezTo>
                  <a:pt x="206518" y="873422"/>
                  <a:pt x="210797" y="875563"/>
                  <a:pt x="210797" y="871281"/>
                </a:cubicBezTo>
                <a:cubicBezTo>
                  <a:pt x="212937" y="856296"/>
                  <a:pt x="200101" y="858436"/>
                  <a:pt x="204380" y="841311"/>
                </a:cubicBezTo>
                <a:cubicBezTo>
                  <a:pt x="208658" y="841311"/>
                  <a:pt x="208658" y="834888"/>
                  <a:pt x="208658" y="830607"/>
                </a:cubicBezTo>
                <a:cubicBezTo>
                  <a:pt x="217215" y="824185"/>
                  <a:pt x="206518" y="845593"/>
                  <a:pt x="208658" y="854155"/>
                </a:cubicBezTo>
                <a:cubicBezTo>
                  <a:pt x="212937" y="854155"/>
                  <a:pt x="210797" y="860578"/>
                  <a:pt x="215075" y="860578"/>
                </a:cubicBezTo>
                <a:cubicBezTo>
                  <a:pt x="206518" y="843451"/>
                  <a:pt x="227911" y="822045"/>
                  <a:pt x="215075" y="807059"/>
                </a:cubicBezTo>
                <a:cubicBezTo>
                  <a:pt x="217215" y="800637"/>
                  <a:pt x="225772" y="800637"/>
                  <a:pt x="227911" y="794215"/>
                </a:cubicBezTo>
                <a:cubicBezTo>
                  <a:pt x="225772" y="787792"/>
                  <a:pt x="232189" y="774948"/>
                  <a:pt x="225772" y="774948"/>
                </a:cubicBezTo>
                <a:cubicBezTo>
                  <a:pt x="225772" y="785652"/>
                  <a:pt x="219354" y="792073"/>
                  <a:pt x="215075" y="800637"/>
                </a:cubicBezTo>
                <a:cubicBezTo>
                  <a:pt x="217215" y="766385"/>
                  <a:pt x="221494" y="742837"/>
                  <a:pt x="238608" y="717148"/>
                </a:cubicBezTo>
                <a:cubicBezTo>
                  <a:pt x="238608" y="719289"/>
                  <a:pt x="238608" y="723570"/>
                  <a:pt x="242886" y="723570"/>
                </a:cubicBezTo>
                <a:cubicBezTo>
                  <a:pt x="257860" y="697881"/>
                  <a:pt x="249303" y="644363"/>
                  <a:pt x="292089" y="644363"/>
                </a:cubicBezTo>
                <a:cubicBezTo>
                  <a:pt x="292089" y="637941"/>
                  <a:pt x="287811" y="635799"/>
                  <a:pt x="287811" y="629378"/>
                </a:cubicBezTo>
                <a:cubicBezTo>
                  <a:pt x="315621" y="625096"/>
                  <a:pt x="315621" y="590844"/>
                  <a:pt x="334874" y="580141"/>
                </a:cubicBezTo>
                <a:cubicBezTo>
                  <a:pt x="337013" y="586563"/>
                  <a:pt x="330596" y="588703"/>
                  <a:pt x="334874" y="590844"/>
                </a:cubicBezTo>
                <a:cubicBezTo>
                  <a:pt x="362685" y="560874"/>
                  <a:pt x="377659" y="520200"/>
                  <a:pt x="409748" y="496652"/>
                </a:cubicBezTo>
                <a:cubicBezTo>
                  <a:pt x="420445" y="494511"/>
                  <a:pt x="401191" y="505215"/>
                  <a:pt x="411888" y="505215"/>
                </a:cubicBezTo>
                <a:cubicBezTo>
                  <a:pt x="418305" y="498792"/>
                  <a:pt x="426862" y="492370"/>
                  <a:pt x="433281" y="483807"/>
                </a:cubicBezTo>
                <a:cubicBezTo>
                  <a:pt x="426862" y="481667"/>
                  <a:pt x="420445" y="483807"/>
                  <a:pt x="418305" y="479525"/>
                </a:cubicBezTo>
                <a:cubicBezTo>
                  <a:pt x="424724" y="460259"/>
                  <a:pt x="450395" y="440992"/>
                  <a:pt x="448255" y="432429"/>
                </a:cubicBezTo>
                <a:cubicBezTo>
                  <a:pt x="458952" y="428148"/>
                  <a:pt x="456812" y="438852"/>
                  <a:pt x="463230" y="438852"/>
                </a:cubicBezTo>
                <a:cubicBezTo>
                  <a:pt x="465369" y="430289"/>
                  <a:pt x="456812" y="432429"/>
                  <a:pt x="456812" y="426007"/>
                </a:cubicBezTo>
                <a:cubicBezTo>
                  <a:pt x="469647" y="426007"/>
                  <a:pt x="469647" y="413162"/>
                  <a:pt x="480344" y="408881"/>
                </a:cubicBezTo>
                <a:cubicBezTo>
                  <a:pt x="480344" y="415304"/>
                  <a:pt x="478204" y="421726"/>
                  <a:pt x="486762" y="419585"/>
                </a:cubicBezTo>
                <a:cubicBezTo>
                  <a:pt x="488901" y="404600"/>
                  <a:pt x="486762" y="404600"/>
                  <a:pt x="493180" y="391756"/>
                </a:cubicBezTo>
                <a:cubicBezTo>
                  <a:pt x="484623" y="393896"/>
                  <a:pt x="480344" y="398177"/>
                  <a:pt x="480344" y="385333"/>
                </a:cubicBezTo>
                <a:cubicBezTo>
                  <a:pt x="488901" y="378911"/>
                  <a:pt x="516712" y="355363"/>
                  <a:pt x="516712" y="368207"/>
                </a:cubicBezTo>
                <a:cubicBezTo>
                  <a:pt x="525269" y="359644"/>
                  <a:pt x="540243" y="353222"/>
                  <a:pt x="540243" y="344659"/>
                </a:cubicBezTo>
                <a:cubicBezTo>
                  <a:pt x="542383" y="353222"/>
                  <a:pt x="555218" y="344659"/>
                  <a:pt x="557358" y="338237"/>
                </a:cubicBezTo>
                <a:cubicBezTo>
                  <a:pt x="542383" y="346799"/>
                  <a:pt x="563775" y="323251"/>
                  <a:pt x="553079" y="318970"/>
                </a:cubicBezTo>
                <a:cubicBezTo>
                  <a:pt x="535964" y="323251"/>
                  <a:pt x="514572" y="342518"/>
                  <a:pt x="499598" y="338237"/>
                </a:cubicBezTo>
                <a:cubicBezTo>
                  <a:pt x="497458" y="342518"/>
                  <a:pt x="495319" y="344659"/>
                  <a:pt x="495319" y="353222"/>
                </a:cubicBezTo>
                <a:cubicBezTo>
                  <a:pt x="465369" y="359644"/>
                  <a:pt x="452533" y="408881"/>
                  <a:pt x="418305" y="413162"/>
                </a:cubicBezTo>
                <a:cubicBezTo>
                  <a:pt x="433281" y="400319"/>
                  <a:pt x="418305" y="406741"/>
                  <a:pt x="411888" y="402459"/>
                </a:cubicBezTo>
                <a:cubicBezTo>
                  <a:pt x="426862" y="385333"/>
                  <a:pt x="458952" y="376771"/>
                  <a:pt x="458952" y="348941"/>
                </a:cubicBezTo>
                <a:cubicBezTo>
                  <a:pt x="452533" y="351081"/>
                  <a:pt x="450395" y="359644"/>
                  <a:pt x="441838" y="361785"/>
                </a:cubicBezTo>
                <a:cubicBezTo>
                  <a:pt x="437559" y="340378"/>
                  <a:pt x="456812" y="342518"/>
                  <a:pt x="463230" y="331814"/>
                </a:cubicBezTo>
                <a:cubicBezTo>
                  <a:pt x="452533" y="327533"/>
                  <a:pt x="467509" y="314689"/>
                  <a:pt x="469647" y="321111"/>
                </a:cubicBezTo>
                <a:cubicBezTo>
                  <a:pt x="456812" y="329674"/>
                  <a:pt x="469647" y="331814"/>
                  <a:pt x="482483" y="331814"/>
                </a:cubicBezTo>
                <a:cubicBezTo>
                  <a:pt x="488901" y="321111"/>
                  <a:pt x="497458" y="308266"/>
                  <a:pt x="512433" y="306126"/>
                </a:cubicBezTo>
                <a:cubicBezTo>
                  <a:pt x="510294" y="310408"/>
                  <a:pt x="523129" y="318970"/>
                  <a:pt x="512433" y="321111"/>
                </a:cubicBezTo>
                <a:cubicBezTo>
                  <a:pt x="514572" y="316829"/>
                  <a:pt x="495319" y="321111"/>
                  <a:pt x="499598" y="329674"/>
                </a:cubicBezTo>
                <a:cubicBezTo>
                  <a:pt x="520990" y="321111"/>
                  <a:pt x="550940" y="310408"/>
                  <a:pt x="565915" y="289000"/>
                </a:cubicBezTo>
                <a:cubicBezTo>
                  <a:pt x="555218" y="299703"/>
                  <a:pt x="531686" y="303985"/>
                  <a:pt x="546661" y="284718"/>
                </a:cubicBezTo>
                <a:cubicBezTo>
                  <a:pt x="542383" y="284718"/>
                  <a:pt x="540243" y="280437"/>
                  <a:pt x="533826" y="282578"/>
                </a:cubicBezTo>
                <a:cubicBezTo>
                  <a:pt x="529547" y="297563"/>
                  <a:pt x="533826" y="318970"/>
                  <a:pt x="516712" y="308266"/>
                </a:cubicBezTo>
                <a:cubicBezTo>
                  <a:pt x="523129" y="303985"/>
                  <a:pt x="525269" y="293281"/>
                  <a:pt x="529547" y="284718"/>
                </a:cubicBezTo>
                <a:cubicBezTo>
                  <a:pt x="523129" y="286859"/>
                  <a:pt x="514572" y="301844"/>
                  <a:pt x="510294" y="291141"/>
                </a:cubicBezTo>
                <a:cubicBezTo>
                  <a:pt x="529547" y="276155"/>
                  <a:pt x="559497" y="271874"/>
                  <a:pt x="570194" y="248326"/>
                </a:cubicBezTo>
                <a:cubicBezTo>
                  <a:pt x="587308" y="244045"/>
                  <a:pt x="610839" y="231200"/>
                  <a:pt x="612979" y="222637"/>
                </a:cubicBezTo>
                <a:cubicBezTo>
                  <a:pt x="615117" y="233340"/>
                  <a:pt x="625814" y="214074"/>
                  <a:pt x="625814" y="224778"/>
                </a:cubicBezTo>
                <a:cubicBezTo>
                  <a:pt x="617257" y="229059"/>
                  <a:pt x="606560" y="231200"/>
                  <a:pt x="606560" y="241903"/>
                </a:cubicBezTo>
                <a:cubicBezTo>
                  <a:pt x="645068" y="216215"/>
                  <a:pt x="704967" y="201230"/>
                  <a:pt x="743473" y="199089"/>
                </a:cubicBezTo>
                <a:cubicBezTo>
                  <a:pt x="737056" y="207652"/>
                  <a:pt x="730638" y="214074"/>
                  <a:pt x="713524" y="211933"/>
                </a:cubicBezTo>
                <a:cubicBezTo>
                  <a:pt x="709245" y="220496"/>
                  <a:pt x="715663" y="222637"/>
                  <a:pt x="709245" y="224778"/>
                </a:cubicBezTo>
                <a:cubicBezTo>
                  <a:pt x="672878" y="218355"/>
                  <a:pt x="640789" y="263311"/>
                  <a:pt x="606560" y="261170"/>
                </a:cubicBezTo>
                <a:cubicBezTo>
                  <a:pt x="608700" y="271874"/>
                  <a:pt x="593725" y="278296"/>
                  <a:pt x="606560" y="284718"/>
                </a:cubicBezTo>
                <a:cubicBezTo>
                  <a:pt x="600143" y="284718"/>
                  <a:pt x="602282" y="295422"/>
                  <a:pt x="593725" y="291141"/>
                </a:cubicBezTo>
                <a:cubicBezTo>
                  <a:pt x="589446" y="284718"/>
                  <a:pt x="602282" y="280437"/>
                  <a:pt x="593725" y="278296"/>
                </a:cubicBezTo>
                <a:cubicBezTo>
                  <a:pt x="593725" y="291141"/>
                  <a:pt x="589446" y="280437"/>
                  <a:pt x="583029" y="282578"/>
                </a:cubicBezTo>
                <a:cubicBezTo>
                  <a:pt x="580889" y="295422"/>
                  <a:pt x="583029" y="295422"/>
                  <a:pt x="576611" y="308266"/>
                </a:cubicBezTo>
                <a:cubicBezTo>
                  <a:pt x="585168" y="310408"/>
                  <a:pt x="589446" y="293281"/>
                  <a:pt x="595865" y="306126"/>
                </a:cubicBezTo>
                <a:cubicBezTo>
                  <a:pt x="589446" y="308266"/>
                  <a:pt x="580889" y="308266"/>
                  <a:pt x="583029" y="321111"/>
                </a:cubicBezTo>
                <a:cubicBezTo>
                  <a:pt x="602282" y="316829"/>
                  <a:pt x="606560" y="306126"/>
                  <a:pt x="619396" y="306126"/>
                </a:cubicBezTo>
                <a:cubicBezTo>
                  <a:pt x="610839" y="295422"/>
                  <a:pt x="604422" y="303985"/>
                  <a:pt x="600143" y="299703"/>
                </a:cubicBezTo>
                <a:cubicBezTo>
                  <a:pt x="606560" y="293281"/>
                  <a:pt x="617257" y="291141"/>
                  <a:pt x="623674" y="284718"/>
                </a:cubicBezTo>
                <a:cubicBezTo>
                  <a:pt x="627953" y="295422"/>
                  <a:pt x="612979" y="286859"/>
                  <a:pt x="617257" y="299703"/>
                </a:cubicBezTo>
                <a:cubicBezTo>
                  <a:pt x="632232" y="297563"/>
                  <a:pt x="636511" y="284718"/>
                  <a:pt x="642928" y="276155"/>
                </a:cubicBezTo>
                <a:cubicBezTo>
                  <a:pt x="670739" y="269733"/>
                  <a:pt x="694270" y="254748"/>
                  <a:pt x="719942" y="237622"/>
                </a:cubicBezTo>
                <a:cubicBezTo>
                  <a:pt x="717802" y="237622"/>
                  <a:pt x="715663" y="233340"/>
                  <a:pt x="719942" y="231200"/>
                </a:cubicBezTo>
                <a:cubicBezTo>
                  <a:pt x="730638" y="248326"/>
                  <a:pt x="781981" y="218355"/>
                  <a:pt x="762727" y="205511"/>
                </a:cubicBezTo>
                <a:cubicBezTo>
                  <a:pt x="764866" y="216215"/>
                  <a:pt x="752030" y="231200"/>
                  <a:pt x="743473" y="222637"/>
                </a:cubicBezTo>
                <a:cubicBezTo>
                  <a:pt x="754170" y="216215"/>
                  <a:pt x="756309" y="205511"/>
                  <a:pt x="767005" y="201230"/>
                </a:cubicBezTo>
                <a:cubicBezTo>
                  <a:pt x="771284" y="211933"/>
                  <a:pt x="781981" y="222637"/>
                  <a:pt x="796955" y="214074"/>
                </a:cubicBezTo>
                <a:cubicBezTo>
                  <a:pt x="809790" y="235481"/>
                  <a:pt x="786259" y="235481"/>
                  <a:pt x="779841" y="244045"/>
                </a:cubicBezTo>
                <a:cubicBezTo>
                  <a:pt x="796955" y="235481"/>
                  <a:pt x="781981" y="248326"/>
                  <a:pt x="786259" y="252607"/>
                </a:cubicBezTo>
                <a:cubicBezTo>
                  <a:pt x="796955" y="244045"/>
                  <a:pt x="807652" y="231200"/>
                  <a:pt x="816209" y="241903"/>
                </a:cubicBezTo>
                <a:cubicBezTo>
                  <a:pt x="816209" y="229059"/>
                  <a:pt x="837601" y="229059"/>
                  <a:pt x="824766" y="237622"/>
                </a:cubicBezTo>
                <a:cubicBezTo>
                  <a:pt x="837601" y="235481"/>
                  <a:pt x="846158" y="229059"/>
                  <a:pt x="854715" y="218355"/>
                </a:cubicBezTo>
                <a:cubicBezTo>
                  <a:pt x="863272" y="216215"/>
                  <a:pt x="861133" y="226918"/>
                  <a:pt x="869690" y="224778"/>
                </a:cubicBezTo>
                <a:cubicBezTo>
                  <a:pt x="863272" y="216215"/>
                  <a:pt x="876108" y="218355"/>
                  <a:pt x="873969" y="207652"/>
                </a:cubicBezTo>
                <a:lnTo>
                  <a:pt x="866044" y="202365"/>
                </a:lnTo>
                <a:lnTo>
                  <a:pt x="867551" y="201230"/>
                </a:lnTo>
                <a:lnTo>
                  <a:pt x="864952" y="201636"/>
                </a:lnTo>
                <a:lnTo>
                  <a:pt x="854715" y="194807"/>
                </a:lnTo>
                <a:cubicBezTo>
                  <a:pt x="854715" y="199089"/>
                  <a:pt x="850437" y="199089"/>
                  <a:pt x="850437" y="205511"/>
                </a:cubicBezTo>
                <a:cubicBezTo>
                  <a:pt x="854715" y="205511"/>
                  <a:pt x="856855" y="203905"/>
                  <a:pt x="858994" y="202568"/>
                </a:cubicBezTo>
                <a:lnTo>
                  <a:pt x="864952" y="201636"/>
                </a:lnTo>
                <a:lnTo>
                  <a:pt x="866044" y="202365"/>
                </a:lnTo>
                <a:lnTo>
                  <a:pt x="846960" y="216750"/>
                </a:lnTo>
                <a:cubicBezTo>
                  <a:pt x="839206" y="219961"/>
                  <a:pt x="831183" y="221566"/>
                  <a:pt x="824766" y="222637"/>
                </a:cubicBezTo>
                <a:cubicBezTo>
                  <a:pt x="833323" y="220496"/>
                  <a:pt x="839740" y="214074"/>
                  <a:pt x="844019" y="207652"/>
                </a:cubicBezTo>
                <a:cubicBezTo>
                  <a:pt x="833323" y="199089"/>
                  <a:pt x="822626" y="214074"/>
                  <a:pt x="809790" y="214074"/>
                </a:cubicBezTo>
                <a:cubicBezTo>
                  <a:pt x="809790" y="194807"/>
                  <a:pt x="844019" y="209792"/>
                  <a:pt x="844019" y="190525"/>
                </a:cubicBezTo>
                <a:cubicBezTo>
                  <a:pt x="837601" y="190525"/>
                  <a:pt x="829044" y="201230"/>
                  <a:pt x="826904" y="190525"/>
                </a:cubicBezTo>
                <a:cubicBezTo>
                  <a:pt x="833323" y="186244"/>
                  <a:pt x="841880" y="184104"/>
                  <a:pt x="854715" y="184104"/>
                </a:cubicBezTo>
                <a:cubicBezTo>
                  <a:pt x="852576" y="179822"/>
                  <a:pt x="848298" y="179822"/>
                  <a:pt x="848298" y="175540"/>
                </a:cubicBezTo>
                <a:cubicBezTo>
                  <a:pt x="865412" y="175540"/>
                  <a:pt x="865412" y="160555"/>
                  <a:pt x="880386" y="169119"/>
                </a:cubicBezTo>
                <a:cubicBezTo>
                  <a:pt x="876108" y="173400"/>
                  <a:pt x="867551" y="173400"/>
                  <a:pt x="863272" y="177682"/>
                </a:cubicBezTo>
                <a:cubicBezTo>
                  <a:pt x="876108" y="179822"/>
                  <a:pt x="880386" y="171259"/>
                  <a:pt x="886804" y="169119"/>
                </a:cubicBezTo>
                <a:cubicBezTo>
                  <a:pt x="888943" y="179822"/>
                  <a:pt x="899640" y="173400"/>
                  <a:pt x="908197" y="171259"/>
                </a:cubicBezTo>
                <a:cubicBezTo>
                  <a:pt x="906057" y="188385"/>
                  <a:pt x="901779" y="181963"/>
                  <a:pt x="886804" y="184104"/>
                </a:cubicBezTo>
                <a:cubicBezTo>
                  <a:pt x="897500" y="190525"/>
                  <a:pt x="878247" y="194807"/>
                  <a:pt x="886804" y="199089"/>
                </a:cubicBezTo>
                <a:cubicBezTo>
                  <a:pt x="897500" y="190525"/>
                  <a:pt x="903918" y="190525"/>
                  <a:pt x="910336" y="188385"/>
                </a:cubicBezTo>
                <a:cubicBezTo>
                  <a:pt x="908197" y="201230"/>
                  <a:pt x="876108" y="201230"/>
                  <a:pt x="886804" y="218355"/>
                </a:cubicBezTo>
                <a:cubicBezTo>
                  <a:pt x="901779" y="205511"/>
                  <a:pt x="929589" y="224778"/>
                  <a:pt x="944565" y="214074"/>
                </a:cubicBezTo>
                <a:cubicBezTo>
                  <a:pt x="940286" y="235481"/>
                  <a:pt x="910336" y="211933"/>
                  <a:pt x="908197" y="235481"/>
                </a:cubicBezTo>
                <a:cubicBezTo>
                  <a:pt x="921032" y="231200"/>
                  <a:pt x="950982" y="231200"/>
                  <a:pt x="957400" y="211933"/>
                </a:cubicBezTo>
                <a:cubicBezTo>
                  <a:pt x="948843" y="220496"/>
                  <a:pt x="950982" y="205511"/>
                  <a:pt x="944565" y="201230"/>
                </a:cubicBezTo>
                <a:cubicBezTo>
                  <a:pt x="948843" y="216215"/>
                  <a:pt x="929589" y="214074"/>
                  <a:pt x="931729" y="205511"/>
                </a:cubicBezTo>
                <a:cubicBezTo>
                  <a:pt x="950982" y="192667"/>
                  <a:pt x="985210" y="192667"/>
                  <a:pt x="1000185" y="184104"/>
                </a:cubicBezTo>
                <a:cubicBezTo>
                  <a:pt x="1000185" y="169119"/>
                  <a:pt x="985210" y="188385"/>
                  <a:pt x="980931" y="177682"/>
                </a:cubicBezTo>
                <a:cubicBezTo>
                  <a:pt x="991628" y="169119"/>
                  <a:pt x="1000185" y="162696"/>
                  <a:pt x="1004463" y="158415"/>
                </a:cubicBezTo>
                <a:cubicBezTo>
                  <a:pt x="1004463" y="158415"/>
                  <a:pt x="1004463" y="139148"/>
                  <a:pt x="1015160" y="151992"/>
                </a:cubicBezTo>
                <a:cubicBezTo>
                  <a:pt x="1004463" y="147711"/>
                  <a:pt x="1008742" y="158415"/>
                  <a:pt x="1008742" y="164837"/>
                </a:cubicBezTo>
                <a:cubicBezTo>
                  <a:pt x="1015160" y="166977"/>
                  <a:pt x="1030134" y="160555"/>
                  <a:pt x="1032274" y="169119"/>
                </a:cubicBezTo>
                <a:cubicBezTo>
                  <a:pt x="1019439" y="173400"/>
                  <a:pt x="1038691" y="173400"/>
                  <a:pt x="1038691" y="177682"/>
                </a:cubicBezTo>
                <a:cubicBezTo>
                  <a:pt x="1034413" y="179822"/>
                  <a:pt x="1032274" y="177682"/>
                  <a:pt x="1032274" y="181963"/>
                </a:cubicBezTo>
                <a:cubicBezTo>
                  <a:pt x="1040831" y="179822"/>
                  <a:pt x="1047248" y="177682"/>
                  <a:pt x="1051527" y="171259"/>
                </a:cubicBezTo>
                <a:cubicBezTo>
                  <a:pt x="1055805" y="160555"/>
                  <a:pt x="1036553" y="156274"/>
                  <a:pt x="1047248" y="151992"/>
                </a:cubicBezTo>
                <a:cubicBezTo>
                  <a:pt x="1049388" y="154134"/>
                  <a:pt x="1047248" y="158415"/>
                  <a:pt x="1051527" y="158415"/>
                </a:cubicBezTo>
                <a:cubicBezTo>
                  <a:pt x="1053667" y="137007"/>
                  <a:pt x="1100730" y="154134"/>
                  <a:pt x="1087895" y="137007"/>
                </a:cubicBezTo>
                <a:cubicBezTo>
                  <a:pt x="1102870" y="134867"/>
                  <a:pt x="1115705" y="145570"/>
                  <a:pt x="1128541" y="145570"/>
                </a:cubicBezTo>
                <a:cubicBezTo>
                  <a:pt x="1111427" y="149852"/>
                  <a:pt x="1098591" y="147711"/>
                  <a:pt x="1085756" y="151992"/>
                </a:cubicBezTo>
                <a:cubicBezTo>
                  <a:pt x="1096452" y="158415"/>
                  <a:pt x="1072920" y="164837"/>
                  <a:pt x="1081477" y="169119"/>
                </a:cubicBezTo>
                <a:cubicBezTo>
                  <a:pt x="1092173" y="162696"/>
                  <a:pt x="1100730" y="156274"/>
                  <a:pt x="1111427" y="160555"/>
                </a:cubicBezTo>
                <a:cubicBezTo>
                  <a:pt x="1105009" y="141289"/>
                  <a:pt x="1139238" y="162696"/>
                  <a:pt x="1130680" y="141289"/>
                </a:cubicBezTo>
                <a:cubicBezTo>
                  <a:pt x="1152073" y="147711"/>
                  <a:pt x="1152073" y="139148"/>
                  <a:pt x="1169187" y="145570"/>
                </a:cubicBezTo>
                <a:cubicBezTo>
                  <a:pt x="1158490" y="147711"/>
                  <a:pt x="1147795" y="149852"/>
                  <a:pt x="1145655" y="151992"/>
                </a:cubicBezTo>
                <a:cubicBezTo>
                  <a:pt x="1145655" y="156274"/>
                  <a:pt x="1147795" y="160555"/>
                  <a:pt x="1152073" y="160555"/>
                </a:cubicBezTo>
                <a:cubicBezTo>
                  <a:pt x="1149933" y="149852"/>
                  <a:pt x="1164909" y="156274"/>
                  <a:pt x="1171326" y="151992"/>
                </a:cubicBezTo>
                <a:cubicBezTo>
                  <a:pt x="1175604" y="149852"/>
                  <a:pt x="1177744" y="130585"/>
                  <a:pt x="1182023" y="145570"/>
                </a:cubicBezTo>
                <a:cubicBezTo>
                  <a:pt x="1194858" y="145570"/>
                  <a:pt x="1248340" y="139148"/>
                  <a:pt x="1254757" y="147711"/>
                </a:cubicBezTo>
                <a:cubicBezTo>
                  <a:pt x="1259035" y="134867"/>
                  <a:pt x="1246200" y="134867"/>
                  <a:pt x="1241921" y="128444"/>
                </a:cubicBezTo>
                <a:cubicBezTo>
                  <a:pt x="1241921" y="130585"/>
                  <a:pt x="1229086" y="139148"/>
                  <a:pt x="1229086" y="130585"/>
                </a:cubicBezTo>
                <a:cubicBezTo>
                  <a:pt x="1244061" y="132726"/>
                  <a:pt x="1226947" y="122022"/>
                  <a:pt x="1235504" y="117741"/>
                </a:cubicBezTo>
                <a:cubicBezTo>
                  <a:pt x="1280429" y="117741"/>
                  <a:pt x="1316796" y="100614"/>
                  <a:pt x="1355303" y="124162"/>
                </a:cubicBezTo>
                <a:cubicBezTo>
                  <a:pt x="1351025" y="113459"/>
                  <a:pt x="1361720" y="115600"/>
                  <a:pt x="1361720" y="111319"/>
                </a:cubicBezTo>
                <a:cubicBezTo>
                  <a:pt x="1348885" y="107037"/>
                  <a:pt x="1342467" y="115600"/>
                  <a:pt x="1336049" y="100614"/>
                </a:cubicBezTo>
                <a:cubicBezTo>
                  <a:pt x="1346746" y="102756"/>
                  <a:pt x="1355303" y="109177"/>
                  <a:pt x="1361720" y="94192"/>
                </a:cubicBezTo>
                <a:cubicBezTo>
                  <a:pt x="1351025" y="96333"/>
                  <a:pt x="1342467" y="100614"/>
                  <a:pt x="1338188" y="87771"/>
                </a:cubicBezTo>
                <a:cubicBezTo>
                  <a:pt x="1346746" y="79207"/>
                  <a:pt x="1357442" y="74926"/>
                  <a:pt x="1368139" y="70644"/>
                </a:cubicBezTo>
                <a:cubicBezTo>
                  <a:pt x="1365999" y="66363"/>
                  <a:pt x="1361720" y="64222"/>
                  <a:pt x="1355303" y="64222"/>
                </a:cubicBezTo>
                <a:cubicBezTo>
                  <a:pt x="1344606" y="68504"/>
                  <a:pt x="1348885" y="74926"/>
                  <a:pt x="1346746" y="81348"/>
                </a:cubicBezTo>
                <a:cubicBezTo>
                  <a:pt x="1303960" y="77066"/>
                  <a:pt x="1284707" y="85629"/>
                  <a:pt x="1246200" y="74926"/>
                </a:cubicBezTo>
                <a:cubicBezTo>
                  <a:pt x="1276150" y="66363"/>
                  <a:pt x="1321074" y="87771"/>
                  <a:pt x="1346746" y="59941"/>
                </a:cubicBezTo>
                <a:cubicBezTo>
                  <a:pt x="1333910" y="62081"/>
                  <a:pt x="1327492" y="55659"/>
                  <a:pt x="1323214" y="47096"/>
                </a:cubicBezTo>
                <a:cubicBezTo>
                  <a:pt x="1346746" y="47096"/>
                  <a:pt x="1372417" y="49237"/>
                  <a:pt x="1385253" y="38533"/>
                </a:cubicBezTo>
                <a:cubicBezTo>
                  <a:pt x="1400227" y="59941"/>
                  <a:pt x="1423759" y="59941"/>
                  <a:pt x="1453708" y="53518"/>
                </a:cubicBezTo>
                <a:cubicBezTo>
                  <a:pt x="1457987" y="53518"/>
                  <a:pt x="1455848" y="59941"/>
                  <a:pt x="1460127" y="59941"/>
                </a:cubicBezTo>
                <a:cubicBezTo>
                  <a:pt x="1477241" y="47096"/>
                  <a:pt x="1498633" y="74926"/>
                  <a:pt x="1515747" y="59941"/>
                </a:cubicBezTo>
                <a:cubicBezTo>
                  <a:pt x="1494355" y="57800"/>
                  <a:pt x="1475101" y="51378"/>
                  <a:pt x="1460127" y="40674"/>
                </a:cubicBezTo>
                <a:cubicBezTo>
                  <a:pt x="1449430" y="44956"/>
                  <a:pt x="1417342" y="47096"/>
                  <a:pt x="1406645" y="40674"/>
                </a:cubicBezTo>
                <a:cubicBezTo>
                  <a:pt x="1408784" y="40674"/>
                  <a:pt x="1413063" y="40674"/>
                  <a:pt x="1413063" y="38533"/>
                </a:cubicBezTo>
                <a:cubicBezTo>
                  <a:pt x="1400227" y="36393"/>
                  <a:pt x="1402367" y="32111"/>
                  <a:pt x="1395948" y="40674"/>
                </a:cubicBezTo>
                <a:cubicBezTo>
                  <a:pt x="1391670" y="34251"/>
                  <a:pt x="1378834" y="34251"/>
                  <a:pt x="1376696" y="27829"/>
                </a:cubicBezTo>
                <a:cubicBezTo>
                  <a:pt x="1383113" y="25689"/>
                  <a:pt x="1400227" y="32111"/>
                  <a:pt x="1402367" y="23548"/>
                </a:cubicBezTo>
                <a:cubicBezTo>
                  <a:pt x="1380974" y="23548"/>
                  <a:pt x="1361720" y="19266"/>
                  <a:pt x="1353163" y="6422"/>
                </a:cubicBezTo>
                <a:cubicBezTo>
                  <a:pt x="1357442" y="6422"/>
                  <a:pt x="1359582" y="6422"/>
                  <a:pt x="1359582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6127200" y="4168375"/>
            <a:ext cx="1597178" cy="1637364"/>
          </a:xfrm>
          <a:custGeom>
            <a:avLst/>
            <a:gdLst>
              <a:gd name="connsiteX0" fmla="*/ 1376239 w 2486212"/>
              <a:gd name="connsiteY0" fmla="*/ 2461431 h 2548766"/>
              <a:gd name="connsiteX1" fmla="*/ 1389744 w 2486212"/>
              <a:gd name="connsiteY1" fmla="*/ 2465655 h 2548766"/>
              <a:gd name="connsiteX2" fmla="*/ 1355981 w 2486212"/>
              <a:gd name="connsiteY2" fmla="*/ 2461679 h 2548766"/>
              <a:gd name="connsiteX3" fmla="*/ 1376239 w 2486212"/>
              <a:gd name="connsiteY3" fmla="*/ 2461431 h 2548766"/>
              <a:gd name="connsiteX4" fmla="*/ 2011934 w 2486212"/>
              <a:gd name="connsiteY4" fmla="*/ 2336289 h 2548766"/>
              <a:gd name="connsiteX5" fmla="*/ 1978171 w 2486212"/>
              <a:gd name="connsiteY5" fmla="*/ 2356525 h 2548766"/>
              <a:gd name="connsiteX6" fmla="*/ 2011934 w 2486212"/>
              <a:gd name="connsiteY6" fmla="*/ 2336289 h 2548766"/>
              <a:gd name="connsiteX7" fmla="*/ 608389 w 2486212"/>
              <a:gd name="connsiteY7" fmla="*/ 2201704 h 2548766"/>
              <a:gd name="connsiteX8" fmla="*/ 624145 w 2486212"/>
              <a:gd name="connsiteY8" fmla="*/ 2216319 h 2548766"/>
              <a:gd name="connsiteX9" fmla="*/ 608389 w 2486212"/>
              <a:gd name="connsiteY9" fmla="*/ 2201704 h 2548766"/>
              <a:gd name="connsiteX10" fmla="*/ 2220938 w 2486212"/>
              <a:gd name="connsiteY10" fmla="*/ 2019742 h 2548766"/>
              <a:gd name="connsiteX11" fmla="*/ 2196822 w 2486212"/>
              <a:gd name="connsiteY11" fmla="*/ 2042267 h 2548766"/>
              <a:gd name="connsiteX12" fmla="*/ 2220938 w 2486212"/>
              <a:gd name="connsiteY12" fmla="*/ 2019742 h 2548766"/>
              <a:gd name="connsiteX13" fmla="*/ 506098 w 2486212"/>
              <a:gd name="connsiteY13" fmla="*/ 2005287 h 2548766"/>
              <a:gd name="connsiteX14" fmla="*/ 521572 w 2486212"/>
              <a:gd name="connsiteY14" fmla="*/ 2021476 h 2548766"/>
              <a:gd name="connsiteX15" fmla="*/ 506098 w 2486212"/>
              <a:gd name="connsiteY15" fmla="*/ 2005287 h 2548766"/>
              <a:gd name="connsiteX16" fmla="*/ 497777 w 2486212"/>
              <a:gd name="connsiteY16" fmla="*/ 2005287 h 2548766"/>
              <a:gd name="connsiteX17" fmla="*/ 513533 w 2486212"/>
              <a:gd name="connsiteY17" fmla="*/ 2026969 h 2548766"/>
              <a:gd name="connsiteX18" fmla="*/ 497777 w 2486212"/>
              <a:gd name="connsiteY18" fmla="*/ 2005287 h 2548766"/>
              <a:gd name="connsiteX19" fmla="*/ 128484 w 2486212"/>
              <a:gd name="connsiteY19" fmla="*/ 1966261 h 2548766"/>
              <a:gd name="connsiteX20" fmla="*/ 119440 w 2486212"/>
              <a:gd name="connsiteY20" fmla="*/ 2050095 h 2548766"/>
              <a:gd name="connsiteX21" fmla="*/ 128484 w 2486212"/>
              <a:gd name="connsiteY21" fmla="*/ 1966261 h 2548766"/>
              <a:gd name="connsiteX22" fmla="*/ 454851 w 2486212"/>
              <a:gd name="connsiteY22" fmla="*/ 1924344 h 2548766"/>
              <a:gd name="connsiteX23" fmla="*/ 481379 w 2486212"/>
              <a:gd name="connsiteY23" fmla="*/ 1950361 h 2548766"/>
              <a:gd name="connsiteX24" fmla="*/ 454851 w 2486212"/>
              <a:gd name="connsiteY24" fmla="*/ 1924344 h 2548766"/>
              <a:gd name="connsiteX25" fmla="*/ 255011 w 2486212"/>
              <a:gd name="connsiteY25" fmla="*/ 1920007 h 2548766"/>
              <a:gd name="connsiteX26" fmla="*/ 268517 w 2486212"/>
              <a:gd name="connsiteY26" fmla="*/ 1956143 h 2548766"/>
              <a:gd name="connsiteX27" fmla="*/ 248259 w 2486212"/>
              <a:gd name="connsiteY27" fmla="*/ 1924022 h 2548766"/>
              <a:gd name="connsiteX28" fmla="*/ 255011 w 2486212"/>
              <a:gd name="connsiteY28" fmla="*/ 1920007 h 2548766"/>
              <a:gd name="connsiteX29" fmla="*/ 2396500 w 2486212"/>
              <a:gd name="connsiteY29" fmla="*/ 1915671 h 2548766"/>
              <a:gd name="connsiteX30" fmla="*/ 2378494 w 2486212"/>
              <a:gd name="connsiteY30" fmla="*/ 1976379 h 2548766"/>
              <a:gd name="connsiteX31" fmla="*/ 2396500 w 2486212"/>
              <a:gd name="connsiteY31" fmla="*/ 1915671 h 2548766"/>
              <a:gd name="connsiteX32" fmla="*/ 404208 w 2486212"/>
              <a:gd name="connsiteY32" fmla="*/ 1893267 h 2548766"/>
              <a:gd name="connsiteX33" fmla="*/ 416266 w 2486212"/>
              <a:gd name="connsiteY33" fmla="*/ 1904108 h 2548766"/>
              <a:gd name="connsiteX34" fmla="*/ 404208 w 2486212"/>
              <a:gd name="connsiteY34" fmla="*/ 1893267 h 2548766"/>
              <a:gd name="connsiteX35" fmla="*/ 216909 w 2486212"/>
              <a:gd name="connsiteY35" fmla="*/ 1860745 h 2548766"/>
              <a:gd name="connsiteX36" fmla="*/ 230575 w 2486212"/>
              <a:gd name="connsiteY36" fmla="*/ 1888209 h 2548766"/>
              <a:gd name="connsiteX37" fmla="*/ 216909 w 2486212"/>
              <a:gd name="connsiteY37" fmla="*/ 1860745 h 2548766"/>
              <a:gd name="connsiteX38" fmla="*/ 2335086 w 2486212"/>
              <a:gd name="connsiteY38" fmla="*/ 1850627 h 2548766"/>
              <a:gd name="connsiteX39" fmla="*/ 2324124 w 2486212"/>
              <a:gd name="connsiteY39" fmla="*/ 1935907 h 2548766"/>
              <a:gd name="connsiteX40" fmla="*/ 2335086 w 2486212"/>
              <a:gd name="connsiteY40" fmla="*/ 1850627 h 2548766"/>
              <a:gd name="connsiteX41" fmla="*/ 2312376 w 2486212"/>
              <a:gd name="connsiteY41" fmla="*/ 1849182 h 2548766"/>
              <a:gd name="connsiteX42" fmla="*/ 2319008 w 2486212"/>
              <a:gd name="connsiteY42" fmla="*/ 1849182 h 2548766"/>
              <a:gd name="connsiteX43" fmla="*/ 2301323 w 2486212"/>
              <a:gd name="connsiteY43" fmla="*/ 1880981 h 2548766"/>
              <a:gd name="connsiteX44" fmla="*/ 2312376 w 2486212"/>
              <a:gd name="connsiteY44" fmla="*/ 1849182 h 2548766"/>
              <a:gd name="connsiteX45" fmla="*/ 160799 w 2486212"/>
              <a:gd name="connsiteY45" fmla="*/ 1834728 h 2548766"/>
              <a:gd name="connsiteX46" fmla="*/ 167551 w 2486212"/>
              <a:gd name="connsiteY46" fmla="*/ 1854964 h 2548766"/>
              <a:gd name="connsiteX47" fmla="*/ 151796 w 2486212"/>
              <a:gd name="connsiteY47" fmla="*/ 1836752 h 2548766"/>
              <a:gd name="connsiteX48" fmla="*/ 160799 w 2486212"/>
              <a:gd name="connsiteY48" fmla="*/ 1834728 h 2548766"/>
              <a:gd name="connsiteX49" fmla="*/ 2357915 w 2486212"/>
              <a:gd name="connsiteY49" fmla="*/ 1755804 h 2548766"/>
              <a:gd name="connsiteX50" fmla="*/ 2382674 w 2486212"/>
              <a:gd name="connsiteY50" fmla="*/ 1761864 h 2548766"/>
              <a:gd name="connsiteX51" fmla="*/ 2339908 w 2486212"/>
              <a:gd name="connsiteY51" fmla="*/ 1911335 h 2548766"/>
              <a:gd name="connsiteX52" fmla="*/ 2344410 w 2486212"/>
              <a:gd name="connsiteY52" fmla="*/ 1816401 h 2548766"/>
              <a:gd name="connsiteX53" fmla="*/ 2328654 w 2486212"/>
              <a:gd name="connsiteY53" fmla="*/ 1818421 h 2548766"/>
              <a:gd name="connsiteX54" fmla="*/ 2319651 w 2486212"/>
              <a:gd name="connsiteY54" fmla="*/ 1788123 h 2548766"/>
              <a:gd name="connsiteX55" fmla="*/ 2344410 w 2486212"/>
              <a:gd name="connsiteY55" fmla="*/ 1792163 h 2548766"/>
              <a:gd name="connsiteX56" fmla="*/ 2357915 w 2486212"/>
              <a:gd name="connsiteY56" fmla="*/ 1755804 h 2548766"/>
              <a:gd name="connsiteX57" fmla="*/ 2476030 w 2486212"/>
              <a:gd name="connsiteY57" fmla="*/ 1724876 h 2548766"/>
              <a:gd name="connsiteX58" fmla="*/ 2469063 w 2486212"/>
              <a:gd name="connsiteY58" fmla="*/ 1748002 h 2548766"/>
              <a:gd name="connsiteX59" fmla="*/ 2462096 w 2486212"/>
              <a:gd name="connsiteY59" fmla="*/ 1726978 h 2548766"/>
              <a:gd name="connsiteX60" fmla="*/ 2476030 w 2486212"/>
              <a:gd name="connsiteY60" fmla="*/ 1724876 h 2548766"/>
              <a:gd name="connsiteX61" fmla="*/ 2441196 w 2486212"/>
              <a:gd name="connsiteY61" fmla="*/ 1723430 h 2548766"/>
              <a:gd name="connsiteX62" fmla="*/ 2421064 w 2486212"/>
              <a:gd name="connsiteY62" fmla="*/ 1798187 h 2548766"/>
              <a:gd name="connsiteX63" fmla="*/ 2398696 w 2486212"/>
              <a:gd name="connsiteY63" fmla="*/ 1911335 h 2548766"/>
              <a:gd name="connsiteX64" fmla="*/ 2394223 w 2486212"/>
              <a:gd name="connsiteY64" fmla="*/ 1733533 h 2548766"/>
              <a:gd name="connsiteX65" fmla="*/ 2441196 w 2486212"/>
              <a:gd name="connsiteY65" fmla="*/ 1723430 h 2548766"/>
              <a:gd name="connsiteX66" fmla="*/ 2367039 w 2486212"/>
              <a:gd name="connsiteY66" fmla="*/ 1693076 h 2548766"/>
              <a:gd name="connsiteX67" fmla="*/ 2373671 w 2486212"/>
              <a:gd name="connsiteY67" fmla="*/ 1693076 h 2548766"/>
              <a:gd name="connsiteX68" fmla="*/ 2344933 w 2486212"/>
              <a:gd name="connsiteY68" fmla="*/ 1759566 h 2548766"/>
              <a:gd name="connsiteX69" fmla="*/ 2367039 w 2486212"/>
              <a:gd name="connsiteY69" fmla="*/ 1693076 h 2548766"/>
              <a:gd name="connsiteX70" fmla="*/ 2469063 w 2486212"/>
              <a:gd name="connsiteY70" fmla="*/ 1682958 h 2548766"/>
              <a:gd name="connsiteX71" fmla="*/ 2486212 w 2486212"/>
              <a:gd name="connsiteY71" fmla="*/ 1688872 h 2548766"/>
              <a:gd name="connsiteX72" fmla="*/ 2477638 w 2486212"/>
              <a:gd name="connsiteY72" fmla="*/ 1704640 h 2548766"/>
              <a:gd name="connsiteX73" fmla="*/ 2469063 w 2486212"/>
              <a:gd name="connsiteY73" fmla="*/ 1682958 h 2548766"/>
              <a:gd name="connsiteX74" fmla="*/ 2407726 w 2486212"/>
              <a:gd name="connsiteY74" fmla="*/ 1591897 h 2548766"/>
              <a:gd name="connsiteX75" fmla="*/ 2394133 w 2486212"/>
              <a:gd name="connsiteY75" fmla="*/ 1618056 h 2548766"/>
              <a:gd name="connsiteX76" fmla="*/ 2462096 w 2486212"/>
              <a:gd name="connsiteY76" fmla="*/ 1662326 h 2548766"/>
              <a:gd name="connsiteX77" fmla="*/ 2419053 w 2486212"/>
              <a:gd name="connsiteY77" fmla="*/ 1662326 h 2548766"/>
              <a:gd name="connsiteX78" fmla="*/ 2387336 w 2486212"/>
              <a:gd name="connsiteY78" fmla="*/ 1694522 h 2548766"/>
              <a:gd name="connsiteX79" fmla="*/ 2391867 w 2486212"/>
              <a:gd name="connsiteY79" fmla="*/ 1656289 h 2548766"/>
              <a:gd name="connsiteX80" fmla="*/ 2389602 w 2486212"/>
              <a:gd name="connsiteY80" fmla="*/ 1595921 h 2548766"/>
              <a:gd name="connsiteX81" fmla="*/ 2407726 w 2486212"/>
              <a:gd name="connsiteY81" fmla="*/ 1591897 h 2548766"/>
              <a:gd name="connsiteX82" fmla="*/ 181337 w 2486212"/>
              <a:gd name="connsiteY82" fmla="*/ 1469035 h 2548766"/>
              <a:gd name="connsiteX83" fmla="*/ 196812 w 2486212"/>
              <a:gd name="connsiteY83" fmla="*/ 1473261 h 2548766"/>
              <a:gd name="connsiteX84" fmla="*/ 194601 w 2486212"/>
              <a:gd name="connsiteY84" fmla="*/ 1492274 h 2548766"/>
              <a:gd name="connsiteX85" fmla="*/ 181337 w 2486212"/>
              <a:gd name="connsiteY85" fmla="*/ 1494386 h 2548766"/>
              <a:gd name="connsiteX86" fmla="*/ 181337 w 2486212"/>
              <a:gd name="connsiteY86" fmla="*/ 1469035 h 2548766"/>
              <a:gd name="connsiteX87" fmla="*/ 2420832 w 2486212"/>
              <a:gd name="connsiteY87" fmla="*/ 1383756 h 2548766"/>
              <a:gd name="connsiteX88" fmla="*/ 2414401 w 2486212"/>
              <a:gd name="connsiteY88" fmla="*/ 1403992 h 2548766"/>
              <a:gd name="connsiteX89" fmla="*/ 2420832 w 2486212"/>
              <a:gd name="connsiteY89" fmla="*/ 1383756 h 2548766"/>
              <a:gd name="connsiteX90" fmla="*/ 2398591 w 2486212"/>
              <a:gd name="connsiteY90" fmla="*/ 1297031 h 2548766"/>
              <a:gd name="connsiteX91" fmla="*/ 2407701 w 2486212"/>
              <a:gd name="connsiteY91" fmla="*/ 1301033 h 2548766"/>
              <a:gd name="connsiteX92" fmla="*/ 2398591 w 2486212"/>
              <a:gd name="connsiteY92" fmla="*/ 1349066 h 2548766"/>
              <a:gd name="connsiteX93" fmla="*/ 2398591 w 2486212"/>
              <a:gd name="connsiteY93" fmla="*/ 1297031 h 2548766"/>
              <a:gd name="connsiteX94" fmla="*/ 2402932 w 2486212"/>
              <a:gd name="connsiteY94" fmla="*/ 1190069 h 2548766"/>
              <a:gd name="connsiteX95" fmla="*/ 2396180 w 2486212"/>
              <a:gd name="connsiteY95" fmla="*/ 1288358 h 2548766"/>
              <a:gd name="connsiteX96" fmla="*/ 2402932 w 2486212"/>
              <a:gd name="connsiteY96" fmla="*/ 1190069 h 2548766"/>
              <a:gd name="connsiteX97" fmla="*/ 2398592 w 2486212"/>
              <a:gd name="connsiteY97" fmla="*/ 1161161 h 2548766"/>
              <a:gd name="connsiteX98" fmla="*/ 2407434 w 2486212"/>
              <a:gd name="connsiteY98" fmla="*/ 1161161 h 2548766"/>
              <a:gd name="connsiteX99" fmla="*/ 2407434 w 2486212"/>
              <a:gd name="connsiteY99" fmla="*/ 1187179 h 2548766"/>
              <a:gd name="connsiteX100" fmla="*/ 2398592 w 2486212"/>
              <a:gd name="connsiteY100" fmla="*/ 1161161 h 2548766"/>
              <a:gd name="connsiteX101" fmla="*/ 2351392 w 2486212"/>
              <a:gd name="connsiteY101" fmla="*/ 1071545 h 2548766"/>
              <a:gd name="connsiteX102" fmla="*/ 2360578 w 2486212"/>
              <a:gd name="connsiteY102" fmla="*/ 1093804 h 2548766"/>
              <a:gd name="connsiteX103" fmla="*/ 2372063 w 2486212"/>
              <a:gd name="connsiteY103" fmla="*/ 1095828 h 2548766"/>
              <a:gd name="connsiteX104" fmla="*/ 2355986 w 2486212"/>
              <a:gd name="connsiteY104" fmla="*/ 1112017 h 2548766"/>
              <a:gd name="connsiteX105" fmla="*/ 2351392 w 2486212"/>
              <a:gd name="connsiteY105" fmla="*/ 1071545 h 2548766"/>
              <a:gd name="connsiteX106" fmla="*/ 2389864 w 2486212"/>
              <a:gd name="connsiteY106" fmla="*/ 1045527 h 2548766"/>
              <a:gd name="connsiteX107" fmla="*/ 2413865 w 2486212"/>
              <a:gd name="connsiteY107" fmla="*/ 1059692 h 2548766"/>
              <a:gd name="connsiteX108" fmla="*/ 2402956 w 2486212"/>
              <a:gd name="connsiteY108" fmla="*/ 1073857 h 2548766"/>
              <a:gd name="connsiteX109" fmla="*/ 2405137 w 2486212"/>
              <a:gd name="connsiteY109" fmla="*/ 1126471 h 2548766"/>
              <a:gd name="connsiteX110" fmla="*/ 2389864 w 2486212"/>
              <a:gd name="connsiteY110" fmla="*/ 1045527 h 2548766"/>
              <a:gd name="connsiteX111" fmla="*/ 2398109 w 2486212"/>
              <a:gd name="connsiteY111" fmla="*/ 937120 h 2548766"/>
              <a:gd name="connsiteX112" fmla="*/ 2398109 w 2486212"/>
              <a:gd name="connsiteY112" fmla="*/ 968287 h 2548766"/>
              <a:gd name="connsiteX113" fmla="*/ 2380102 w 2486212"/>
              <a:gd name="connsiteY113" fmla="*/ 962054 h 2548766"/>
              <a:gd name="connsiteX114" fmla="*/ 2398109 w 2486212"/>
              <a:gd name="connsiteY114" fmla="*/ 937120 h 2548766"/>
              <a:gd name="connsiteX115" fmla="*/ 2283316 w 2486212"/>
              <a:gd name="connsiteY115" fmla="*/ 890866 h 2548766"/>
              <a:gd name="connsiteX116" fmla="*/ 2295106 w 2486212"/>
              <a:gd name="connsiteY116" fmla="*/ 935675 h 2548766"/>
              <a:gd name="connsiteX117" fmla="*/ 2283316 w 2486212"/>
              <a:gd name="connsiteY117" fmla="*/ 890866 h 2548766"/>
              <a:gd name="connsiteX118" fmla="*/ 2276768 w 2486212"/>
              <a:gd name="connsiteY118" fmla="*/ 854731 h 2548766"/>
              <a:gd name="connsiteX119" fmla="*/ 2288461 w 2486212"/>
              <a:gd name="connsiteY119" fmla="*/ 888356 h 2548766"/>
              <a:gd name="connsiteX120" fmla="*/ 2276768 w 2486212"/>
              <a:gd name="connsiteY120" fmla="*/ 854731 h 2548766"/>
              <a:gd name="connsiteX121" fmla="*/ 2364363 w 2486212"/>
              <a:gd name="connsiteY121" fmla="*/ 821486 h 2548766"/>
              <a:gd name="connsiteX122" fmla="*/ 2373502 w 2486212"/>
              <a:gd name="connsiteY122" fmla="*/ 835783 h 2548766"/>
              <a:gd name="connsiteX123" fmla="*/ 2371218 w 2486212"/>
              <a:gd name="connsiteY123" fmla="*/ 852123 h 2548766"/>
              <a:gd name="connsiteX124" fmla="*/ 2375787 w 2486212"/>
              <a:gd name="connsiteY124" fmla="*/ 915439 h 2548766"/>
              <a:gd name="connsiteX125" fmla="*/ 2350656 w 2486212"/>
              <a:gd name="connsiteY125" fmla="*/ 860293 h 2548766"/>
              <a:gd name="connsiteX126" fmla="*/ 2364363 w 2486212"/>
              <a:gd name="connsiteY126" fmla="*/ 821486 h 2548766"/>
              <a:gd name="connsiteX127" fmla="*/ 2278493 w 2486212"/>
              <a:gd name="connsiteY127" fmla="*/ 808478 h 2548766"/>
              <a:gd name="connsiteX128" fmla="*/ 2285246 w 2486212"/>
              <a:gd name="connsiteY128" fmla="*/ 835941 h 2548766"/>
              <a:gd name="connsiteX129" fmla="*/ 2278493 w 2486212"/>
              <a:gd name="connsiteY129" fmla="*/ 808478 h 2548766"/>
              <a:gd name="connsiteX130" fmla="*/ 2374130 w 2486212"/>
              <a:gd name="connsiteY130" fmla="*/ 801250 h 2548766"/>
              <a:gd name="connsiteX131" fmla="*/ 2383318 w 2486212"/>
              <a:gd name="connsiteY131" fmla="*/ 801250 h 2548766"/>
              <a:gd name="connsiteX132" fmla="*/ 2383318 w 2486212"/>
              <a:gd name="connsiteY132" fmla="*/ 820172 h 2548766"/>
              <a:gd name="connsiteX133" fmla="*/ 2374130 w 2486212"/>
              <a:gd name="connsiteY133" fmla="*/ 801250 h 2548766"/>
              <a:gd name="connsiteX134" fmla="*/ 2238162 w 2486212"/>
              <a:gd name="connsiteY134" fmla="*/ 728979 h 2548766"/>
              <a:gd name="connsiteX135" fmla="*/ 2277208 w 2486212"/>
              <a:gd name="connsiteY135" fmla="*/ 804141 h 2548766"/>
              <a:gd name="connsiteX136" fmla="*/ 2245053 w 2486212"/>
              <a:gd name="connsiteY136" fmla="*/ 781796 h 2548766"/>
              <a:gd name="connsiteX137" fmla="*/ 2247350 w 2486212"/>
              <a:gd name="connsiteY137" fmla="*/ 753356 h 2548766"/>
              <a:gd name="connsiteX138" fmla="*/ 2238162 w 2486212"/>
              <a:gd name="connsiteY138" fmla="*/ 728979 h 2548766"/>
              <a:gd name="connsiteX139" fmla="*/ 2393857 w 2486212"/>
              <a:gd name="connsiteY139" fmla="*/ 724643 h 2548766"/>
              <a:gd name="connsiteX140" fmla="*/ 2425118 w 2486212"/>
              <a:gd name="connsiteY140" fmla="*/ 789688 h 2548766"/>
              <a:gd name="connsiteX141" fmla="*/ 2393857 w 2486212"/>
              <a:gd name="connsiteY141" fmla="*/ 724643 h 2548766"/>
              <a:gd name="connsiteX142" fmla="*/ 2213702 w 2486212"/>
              <a:gd name="connsiteY142" fmla="*/ 715971 h 2548766"/>
              <a:gd name="connsiteX143" fmla="*/ 2218526 w 2486212"/>
              <a:gd name="connsiteY143" fmla="*/ 730425 h 2548766"/>
              <a:gd name="connsiteX144" fmla="*/ 2204056 w 2486212"/>
              <a:gd name="connsiteY144" fmla="*/ 730425 h 2548766"/>
              <a:gd name="connsiteX145" fmla="*/ 2201644 w 2486212"/>
              <a:gd name="connsiteY145" fmla="*/ 724230 h 2548766"/>
              <a:gd name="connsiteX146" fmla="*/ 2213702 w 2486212"/>
              <a:gd name="connsiteY146" fmla="*/ 715971 h 2548766"/>
              <a:gd name="connsiteX147" fmla="*/ 2356549 w 2486212"/>
              <a:gd name="connsiteY147" fmla="*/ 701620 h 2548766"/>
              <a:gd name="connsiteX148" fmla="*/ 2360488 w 2486212"/>
              <a:gd name="connsiteY148" fmla="*/ 704200 h 2548766"/>
              <a:gd name="connsiteX149" fmla="*/ 2367240 w 2486212"/>
              <a:gd name="connsiteY149" fmla="*/ 743433 h 2548766"/>
              <a:gd name="connsiteX150" fmla="*/ 2355986 w 2486212"/>
              <a:gd name="connsiteY150" fmla="*/ 743433 h 2548766"/>
              <a:gd name="connsiteX151" fmla="*/ 2349234 w 2486212"/>
              <a:gd name="connsiteY151" fmla="*/ 702136 h 2548766"/>
              <a:gd name="connsiteX152" fmla="*/ 2356549 w 2486212"/>
              <a:gd name="connsiteY152" fmla="*/ 701620 h 2548766"/>
              <a:gd name="connsiteX153" fmla="*/ 2256307 w 2486212"/>
              <a:gd name="connsiteY153" fmla="*/ 623283 h 2548766"/>
              <a:gd name="connsiteX154" fmla="*/ 2267562 w 2486212"/>
              <a:gd name="connsiteY154" fmla="*/ 624909 h 2548766"/>
              <a:gd name="connsiteX155" fmla="*/ 2265310 w 2486212"/>
              <a:gd name="connsiteY155" fmla="*/ 633582 h 2548766"/>
              <a:gd name="connsiteX156" fmla="*/ 2245053 w 2486212"/>
              <a:gd name="connsiteY156" fmla="*/ 624909 h 2548766"/>
              <a:gd name="connsiteX157" fmla="*/ 2256307 w 2486212"/>
              <a:gd name="connsiteY157" fmla="*/ 623283 h 2548766"/>
              <a:gd name="connsiteX158" fmla="*/ 399385 w 2486212"/>
              <a:gd name="connsiteY158" fmla="*/ 604673 h 2548766"/>
              <a:gd name="connsiteX159" fmla="*/ 382235 w 2486212"/>
              <a:gd name="connsiteY159" fmla="*/ 629246 h 2548766"/>
              <a:gd name="connsiteX160" fmla="*/ 399385 w 2486212"/>
              <a:gd name="connsiteY160" fmla="*/ 604673 h 2548766"/>
              <a:gd name="connsiteX161" fmla="*/ 2388661 w 2486212"/>
              <a:gd name="connsiteY161" fmla="*/ 530116 h 2548766"/>
              <a:gd name="connsiteX162" fmla="*/ 2396180 w 2486212"/>
              <a:gd name="connsiteY162" fmla="*/ 531824 h 2548766"/>
              <a:gd name="connsiteX163" fmla="*/ 2366672 w 2486212"/>
              <a:gd name="connsiteY163" fmla="*/ 558130 h 2548766"/>
              <a:gd name="connsiteX164" fmla="*/ 2364403 w 2486212"/>
              <a:gd name="connsiteY164" fmla="*/ 531824 h 2548766"/>
              <a:gd name="connsiteX165" fmla="*/ 2388661 w 2486212"/>
              <a:gd name="connsiteY165" fmla="*/ 530116 h 2548766"/>
              <a:gd name="connsiteX166" fmla="*/ 2055342 w 2486212"/>
              <a:gd name="connsiteY166" fmla="*/ 420437 h 2548766"/>
              <a:gd name="connsiteX167" fmla="*/ 2087496 w 2486212"/>
              <a:gd name="connsiteY167" fmla="*/ 438450 h 2548766"/>
              <a:gd name="connsiteX168" fmla="*/ 2069122 w 2486212"/>
              <a:gd name="connsiteY168" fmla="*/ 438450 h 2548766"/>
              <a:gd name="connsiteX169" fmla="*/ 2073716 w 2486212"/>
              <a:gd name="connsiteY169" fmla="*/ 432446 h 2548766"/>
              <a:gd name="connsiteX170" fmla="*/ 2055342 w 2486212"/>
              <a:gd name="connsiteY170" fmla="*/ 420437 h 2548766"/>
              <a:gd name="connsiteX171" fmla="*/ 2015148 w 2486212"/>
              <a:gd name="connsiteY171" fmla="*/ 387860 h 2548766"/>
              <a:gd name="connsiteX172" fmla="*/ 2040872 w 2486212"/>
              <a:gd name="connsiteY172" fmla="*/ 387860 h 2548766"/>
              <a:gd name="connsiteX173" fmla="*/ 2038728 w 2486212"/>
              <a:gd name="connsiteY173" fmla="*/ 406071 h 2548766"/>
              <a:gd name="connsiteX174" fmla="*/ 2015148 w 2486212"/>
              <a:gd name="connsiteY174" fmla="*/ 387860 h 2548766"/>
              <a:gd name="connsiteX175" fmla="*/ 2045694 w 2486212"/>
              <a:gd name="connsiteY175" fmla="*/ 374851 h 2548766"/>
              <a:gd name="connsiteX176" fmla="*/ 2070454 w 2486212"/>
              <a:gd name="connsiteY176" fmla="*/ 380973 h 2548766"/>
              <a:gd name="connsiteX177" fmla="*/ 2068202 w 2486212"/>
              <a:gd name="connsiteY177" fmla="*/ 409541 h 2548766"/>
              <a:gd name="connsiteX178" fmla="*/ 2045694 w 2486212"/>
              <a:gd name="connsiteY178" fmla="*/ 374851 h 2548766"/>
              <a:gd name="connsiteX179" fmla="*/ 561277 w 2486212"/>
              <a:gd name="connsiteY179" fmla="*/ 357506 h 2548766"/>
              <a:gd name="connsiteX180" fmla="*/ 568197 w 2486212"/>
              <a:gd name="connsiteY180" fmla="*/ 357506 h 2548766"/>
              <a:gd name="connsiteX181" fmla="*/ 515141 w 2486212"/>
              <a:gd name="connsiteY181" fmla="*/ 409541 h 2548766"/>
              <a:gd name="connsiteX182" fmla="*/ 549743 w 2486212"/>
              <a:gd name="connsiteY182" fmla="*/ 379521 h 2548766"/>
              <a:gd name="connsiteX183" fmla="*/ 542823 w 2486212"/>
              <a:gd name="connsiteY183" fmla="*/ 375519 h 2548766"/>
              <a:gd name="connsiteX184" fmla="*/ 561277 w 2486212"/>
              <a:gd name="connsiteY184" fmla="*/ 357506 h 2548766"/>
              <a:gd name="connsiteX185" fmla="*/ 2011809 w 2486212"/>
              <a:gd name="connsiteY185" fmla="*/ 332934 h 2548766"/>
              <a:gd name="connsiteX186" fmla="*/ 2037657 w 2486212"/>
              <a:gd name="connsiteY186" fmla="*/ 336981 h 2548766"/>
              <a:gd name="connsiteX187" fmla="*/ 2037657 w 2486212"/>
              <a:gd name="connsiteY187" fmla="*/ 361264 h 2548766"/>
              <a:gd name="connsiteX188" fmla="*/ 2007110 w 2486212"/>
              <a:gd name="connsiteY188" fmla="*/ 347099 h 2548766"/>
              <a:gd name="connsiteX189" fmla="*/ 2011809 w 2486212"/>
              <a:gd name="connsiteY189" fmla="*/ 332934 h 2548766"/>
              <a:gd name="connsiteX190" fmla="*/ 718786 w 2486212"/>
              <a:gd name="connsiteY190" fmla="*/ 302399 h 2548766"/>
              <a:gd name="connsiteX191" fmla="*/ 720930 w 2486212"/>
              <a:gd name="connsiteY191" fmla="*/ 325255 h 2548766"/>
              <a:gd name="connsiteX192" fmla="*/ 718786 w 2486212"/>
              <a:gd name="connsiteY192" fmla="*/ 302399 h 2548766"/>
              <a:gd name="connsiteX193" fmla="*/ 583190 w 2486212"/>
              <a:gd name="connsiteY193" fmla="*/ 263553 h 2548766"/>
              <a:gd name="connsiteX194" fmla="*/ 603566 w 2486212"/>
              <a:gd name="connsiteY194" fmla="*/ 306341 h 2548766"/>
              <a:gd name="connsiteX195" fmla="*/ 587718 w 2486212"/>
              <a:gd name="connsiteY195" fmla="*/ 310416 h 2548766"/>
              <a:gd name="connsiteX196" fmla="*/ 485841 w 2486212"/>
              <a:gd name="connsiteY196" fmla="*/ 371542 h 2548766"/>
              <a:gd name="connsiteX197" fmla="*/ 463201 w 2486212"/>
              <a:gd name="connsiteY197" fmla="*/ 387842 h 2548766"/>
              <a:gd name="connsiteX198" fmla="*/ 483576 w 2486212"/>
              <a:gd name="connsiteY198" fmla="*/ 363392 h 2548766"/>
              <a:gd name="connsiteX199" fmla="*/ 381700 w 2486212"/>
              <a:gd name="connsiteY199" fmla="*/ 432668 h 2548766"/>
              <a:gd name="connsiteX200" fmla="*/ 469993 w 2486212"/>
              <a:gd name="connsiteY200" fmla="*/ 349130 h 2548766"/>
              <a:gd name="connsiteX201" fmla="*/ 463201 w 2486212"/>
              <a:gd name="connsiteY201" fmla="*/ 338942 h 2548766"/>
              <a:gd name="connsiteX202" fmla="*/ 499425 w 2486212"/>
              <a:gd name="connsiteY202" fmla="*/ 292078 h 2548766"/>
              <a:gd name="connsiteX203" fmla="*/ 533384 w 2486212"/>
              <a:gd name="connsiteY203" fmla="*/ 322641 h 2548766"/>
              <a:gd name="connsiteX204" fmla="*/ 528856 w 2486212"/>
              <a:gd name="connsiteY204" fmla="*/ 296154 h 2548766"/>
              <a:gd name="connsiteX205" fmla="*/ 583190 w 2486212"/>
              <a:gd name="connsiteY205" fmla="*/ 263553 h 2548766"/>
              <a:gd name="connsiteX206" fmla="*/ 1076237 w 2486212"/>
              <a:gd name="connsiteY206" fmla="*/ 257772 h 2548766"/>
              <a:gd name="connsiteX207" fmla="*/ 960481 w 2486212"/>
              <a:gd name="connsiteY207" fmla="*/ 324261 h 2548766"/>
              <a:gd name="connsiteX208" fmla="*/ 1017223 w 2486212"/>
              <a:gd name="connsiteY208" fmla="*/ 287994 h 2548766"/>
              <a:gd name="connsiteX209" fmla="*/ 1076237 w 2486212"/>
              <a:gd name="connsiteY209" fmla="*/ 257772 h 2548766"/>
              <a:gd name="connsiteX210" fmla="*/ 560158 w 2486212"/>
              <a:gd name="connsiteY210" fmla="*/ 243317 h 2548766"/>
              <a:gd name="connsiteX211" fmla="*/ 518357 w 2486212"/>
              <a:gd name="connsiteY211" fmla="*/ 293908 h 2548766"/>
              <a:gd name="connsiteX212" fmla="*/ 560158 w 2486212"/>
              <a:gd name="connsiteY212" fmla="*/ 243317 h 2548766"/>
              <a:gd name="connsiteX213" fmla="*/ 1906359 w 2486212"/>
              <a:gd name="connsiteY213" fmla="*/ 233068 h 2548766"/>
              <a:gd name="connsiteX214" fmla="*/ 1921364 w 2486212"/>
              <a:gd name="connsiteY214" fmla="*/ 237273 h 2548766"/>
              <a:gd name="connsiteX215" fmla="*/ 1912790 w 2486212"/>
              <a:gd name="connsiteY215" fmla="*/ 251990 h 2548766"/>
              <a:gd name="connsiteX216" fmla="*/ 1906359 w 2486212"/>
              <a:gd name="connsiteY216" fmla="*/ 233068 h 2548766"/>
              <a:gd name="connsiteX217" fmla="*/ 483924 w 2486212"/>
              <a:gd name="connsiteY217" fmla="*/ 184633 h 2548766"/>
              <a:gd name="connsiteX218" fmla="*/ 527199 w 2486212"/>
              <a:gd name="connsiteY218" fmla="*/ 194751 h 2548766"/>
              <a:gd name="connsiteX219" fmla="*/ 511255 w 2486212"/>
              <a:gd name="connsiteY219" fmla="*/ 221058 h 2548766"/>
              <a:gd name="connsiteX220" fmla="*/ 549975 w 2486212"/>
              <a:gd name="connsiteY220" fmla="*/ 200822 h 2548766"/>
              <a:gd name="connsiteX221" fmla="*/ 563640 w 2486212"/>
              <a:gd name="connsiteY221" fmla="*/ 221058 h 2548766"/>
              <a:gd name="connsiteX222" fmla="*/ 499867 w 2486212"/>
              <a:gd name="connsiteY222" fmla="*/ 239270 h 2548766"/>
              <a:gd name="connsiteX223" fmla="*/ 486201 w 2486212"/>
              <a:gd name="connsiteY223" fmla="*/ 251412 h 2548766"/>
              <a:gd name="connsiteX224" fmla="*/ 465703 w 2486212"/>
              <a:gd name="connsiteY224" fmla="*/ 239270 h 2548766"/>
              <a:gd name="connsiteX225" fmla="*/ 474813 w 2486212"/>
              <a:gd name="connsiteY225" fmla="*/ 223081 h 2548766"/>
              <a:gd name="connsiteX226" fmla="*/ 458870 w 2486212"/>
              <a:gd name="connsiteY226" fmla="*/ 202846 h 2548766"/>
              <a:gd name="connsiteX227" fmla="*/ 483924 w 2486212"/>
              <a:gd name="connsiteY227" fmla="*/ 184633 h 2548766"/>
              <a:gd name="connsiteX228" fmla="*/ 429959 w 2486212"/>
              <a:gd name="connsiteY228" fmla="*/ 153738 h 2548766"/>
              <a:gd name="connsiteX229" fmla="*/ 436277 w 2486212"/>
              <a:gd name="connsiteY229" fmla="*/ 156014 h 2548766"/>
              <a:gd name="connsiteX230" fmla="*/ 443132 w 2486212"/>
              <a:gd name="connsiteY230" fmla="*/ 188391 h 2548766"/>
              <a:gd name="connsiteX231" fmla="*/ 422570 w 2486212"/>
              <a:gd name="connsiteY231" fmla="*/ 174226 h 2548766"/>
              <a:gd name="connsiteX232" fmla="*/ 429959 w 2486212"/>
              <a:gd name="connsiteY232" fmla="*/ 153738 h 2548766"/>
              <a:gd name="connsiteX233" fmla="*/ 1559538 w 2486212"/>
              <a:gd name="connsiteY233" fmla="*/ 141746 h 2548766"/>
              <a:gd name="connsiteX234" fmla="*/ 1566887 w 2486212"/>
              <a:gd name="connsiteY234" fmla="*/ 143964 h 2548766"/>
              <a:gd name="connsiteX235" fmla="*/ 1579888 w 2486212"/>
              <a:gd name="connsiteY235" fmla="*/ 152588 h 2548766"/>
              <a:gd name="connsiteX236" fmla="*/ 1611543 w 2486212"/>
              <a:gd name="connsiteY236" fmla="*/ 148530 h 2548766"/>
              <a:gd name="connsiteX237" fmla="*/ 1613804 w 2486212"/>
              <a:gd name="connsiteY237" fmla="*/ 160703 h 2548766"/>
              <a:gd name="connsiteX238" fmla="*/ 1640937 w 2486212"/>
              <a:gd name="connsiteY238" fmla="*/ 152588 h 2548766"/>
              <a:gd name="connsiteX239" fmla="*/ 1740423 w 2486212"/>
              <a:gd name="connsiteY239" fmla="*/ 162732 h 2548766"/>
              <a:gd name="connsiteX240" fmla="*/ 1724595 w 2486212"/>
              <a:gd name="connsiteY240" fmla="*/ 164761 h 2548766"/>
              <a:gd name="connsiteX241" fmla="*/ 1787904 w 2486212"/>
              <a:gd name="connsiteY241" fmla="*/ 187079 h 2548766"/>
              <a:gd name="connsiteX242" fmla="*/ 1781121 w 2486212"/>
              <a:gd name="connsiteY242" fmla="*/ 170848 h 2548766"/>
              <a:gd name="connsiteX243" fmla="*/ 1799210 w 2486212"/>
              <a:gd name="connsiteY243" fmla="*/ 178964 h 2548766"/>
              <a:gd name="connsiteX244" fmla="*/ 1826343 w 2486212"/>
              <a:gd name="connsiteY244" fmla="*/ 174906 h 2548766"/>
              <a:gd name="connsiteX245" fmla="*/ 1790166 w 2486212"/>
              <a:gd name="connsiteY245" fmla="*/ 156646 h 2548766"/>
              <a:gd name="connsiteX246" fmla="*/ 1846692 w 2486212"/>
              <a:gd name="connsiteY246" fmla="*/ 178964 h 2548766"/>
              <a:gd name="connsiteX247" fmla="*/ 1830865 w 2486212"/>
              <a:gd name="connsiteY247" fmla="*/ 178964 h 2548766"/>
              <a:gd name="connsiteX248" fmla="*/ 1869302 w 2486212"/>
              <a:gd name="connsiteY248" fmla="*/ 209398 h 2548766"/>
              <a:gd name="connsiteX249" fmla="*/ 1855737 w 2486212"/>
              <a:gd name="connsiteY249" fmla="*/ 213456 h 2548766"/>
              <a:gd name="connsiteX250" fmla="*/ 1903218 w 2486212"/>
              <a:gd name="connsiteY250" fmla="*/ 231717 h 2548766"/>
              <a:gd name="connsiteX251" fmla="*/ 1826343 w 2486212"/>
              <a:gd name="connsiteY251" fmla="*/ 221572 h 2548766"/>
              <a:gd name="connsiteX252" fmla="*/ 1878347 w 2486212"/>
              <a:gd name="connsiteY252" fmla="*/ 239832 h 2548766"/>
              <a:gd name="connsiteX253" fmla="*/ 1930351 w 2486212"/>
              <a:gd name="connsiteY253" fmla="*/ 276353 h 2548766"/>
              <a:gd name="connsiteX254" fmla="*/ 1912263 w 2486212"/>
              <a:gd name="connsiteY254" fmla="*/ 264179 h 2548766"/>
              <a:gd name="connsiteX255" fmla="*/ 1957484 w 2486212"/>
              <a:gd name="connsiteY255" fmla="*/ 274324 h 2548766"/>
              <a:gd name="connsiteX256" fmla="*/ 1968789 w 2486212"/>
              <a:gd name="connsiteY256" fmla="*/ 300700 h 2548766"/>
              <a:gd name="connsiteX257" fmla="*/ 1957484 w 2486212"/>
              <a:gd name="connsiteY257" fmla="*/ 300700 h 2548766"/>
              <a:gd name="connsiteX258" fmla="*/ 2004966 w 2486212"/>
              <a:gd name="connsiteY258" fmla="*/ 329106 h 2548766"/>
              <a:gd name="connsiteX259" fmla="*/ 1980094 w 2486212"/>
              <a:gd name="connsiteY259" fmla="*/ 329106 h 2548766"/>
              <a:gd name="connsiteX260" fmla="*/ 2020793 w 2486212"/>
              <a:gd name="connsiteY260" fmla="*/ 424465 h 2548766"/>
              <a:gd name="connsiteX261" fmla="*/ 2133845 w 2486212"/>
              <a:gd name="connsiteY261" fmla="*/ 485333 h 2548766"/>
              <a:gd name="connsiteX262" fmla="*/ 2145150 w 2486212"/>
              <a:gd name="connsiteY262" fmla="*/ 487363 h 2548766"/>
              <a:gd name="connsiteX263" fmla="*/ 2149674 w 2486212"/>
              <a:gd name="connsiteY263" fmla="*/ 495478 h 2548766"/>
              <a:gd name="connsiteX264" fmla="*/ 2122540 w 2486212"/>
              <a:gd name="connsiteY264" fmla="*/ 503594 h 2548766"/>
              <a:gd name="connsiteX265" fmla="*/ 2183589 w 2486212"/>
              <a:gd name="connsiteY265" fmla="*/ 558376 h 2548766"/>
              <a:gd name="connsiteX266" fmla="*/ 2174544 w 2486212"/>
              <a:gd name="connsiteY266" fmla="*/ 540116 h 2548766"/>
              <a:gd name="connsiteX267" fmla="*/ 2199416 w 2486212"/>
              <a:gd name="connsiteY267" fmla="*/ 588810 h 2548766"/>
              <a:gd name="connsiteX268" fmla="*/ 2231070 w 2486212"/>
              <a:gd name="connsiteY268" fmla="*/ 645620 h 2548766"/>
              <a:gd name="connsiteX269" fmla="*/ 2201678 w 2486212"/>
              <a:gd name="connsiteY269" fmla="*/ 605042 h 2548766"/>
              <a:gd name="connsiteX270" fmla="*/ 2158717 w 2486212"/>
              <a:gd name="connsiteY270" fmla="*/ 558376 h 2548766"/>
              <a:gd name="connsiteX271" fmla="*/ 2183589 w 2486212"/>
              <a:gd name="connsiteY271" fmla="*/ 582723 h 2548766"/>
              <a:gd name="connsiteX272" fmla="*/ 2127063 w 2486212"/>
              <a:gd name="connsiteY272" fmla="*/ 531999 h 2548766"/>
              <a:gd name="connsiteX273" fmla="*/ 2138368 w 2486212"/>
              <a:gd name="connsiteY273" fmla="*/ 576636 h 2548766"/>
              <a:gd name="connsiteX274" fmla="*/ 2111235 w 2486212"/>
              <a:gd name="connsiteY274" fmla="*/ 540116 h 2548766"/>
              <a:gd name="connsiteX275" fmla="*/ 2104452 w 2486212"/>
              <a:gd name="connsiteY275" fmla="*/ 546202 h 2548766"/>
              <a:gd name="connsiteX276" fmla="*/ 2093146 w 2486212"/>
              <a:gd name="connsiteY276" fmla="*/ 536057 h 2548766"/>
              <a:gd name="connsiteX277" fmla="*/ 2095408 w 2486212"/>
              <a:gd name="connsiteY277" fmla="*/ 560404 h 2548766"/>
              <a:gd name="connsiteX278" fmla="*/ 2056970 w 2486212"/>
              <a:gd name="connsiteY278" fmla="*/ 509681 h 2548766"/>
              <a:gd name="connsiteX279" fmla="*/ 1984616 w 2486212"/>
              <a:gd name="connsiteY279" fmla="*/ 458958 h 2548766"/>
              <a:gd name="connsiteX280" fmla="*/ 2043404 w 2486212"/>
              <a:gd name="connsiteY280" fmla="*/ 540116 h 2548766"/>
              <a:gd name="connsiteX281" fmla="*/ 2016271 w 2486212"/>
              <a:gd name="connsiteY281" fmla="*/ 544173 h 2548766"/>
              <a:gd name="connsiteX282" fmla="*/ 2020793 w 2486212"/>
              <a:gd name="connsiteY282" fmla="*/ 523884 h 2548766"/>
              <a:gd name="connsiteX283" fmla="*/ 1991399 w 2486212"/>
              <a:gd name="connsiteY283" fmla="*/ 511710 h 2548766"/>
              <a:gd name="connsiteX284" fmla="*/ 2004966 w 2486212"/>
              <a:gd name="connsiteY284" fmla="*/ 525913 h 2548766"/>
              <a:gd name="connsiteX285" fmla="*/ 1991399 w 2486212"/>
              <a:gd name="connsiteY285" fmla="*/ 531999 h 2548766"/>
              <a:gd name="connsiteX286" fmla="*/ 2035207 w 2486212"/>
              <a:gd name="connsiteY286" fmla="*/ 576383 h 2548766"/>
              <a:gd name="connsiteX287" fmla="*/ 2063007 w 2486212"/>
              <a:gd name="connsiteY287" fmla="*/ 600752 h 2548766"/>
              <a:gd name="connsiteX288" fmla="*/ 2063435 w 2486212"/>
              <a:gd name="connsiteY288" fmla="*/ 602981 h 2548766"/>
              <a:gd name="connsiteX289" fmla="*/ 2084102 w 2486212"/>
              <a:gd name="connsiteY289" fmla="*/ 619244 h 2548766"/>
              <a:gd name="connsiteX290" fmla="*/ 2063007 w 2486212"/>
              <a:gd name="connsiteY290" fmla="*/ 600752 h 2548766"/>
              <a:gd name="connsiteX291" fmla="*/ 2061492 w 2486212"/>
              <a:gd name="connsiteY291" fmla="*/ 592867 h 2548766"/>
              <a:gd name="connsiteX292" fmla="*/ 2084102 w 2486212"/>
              <a:gd name="connsiteY292" fmla="*/ 605042 h 2548766"/>
              <a:gd name="connsiteX293" fmla="*/ 2106713 w 2486212"/>
              <a:gd name="connsiteY293" fmla="*/ 607070 h 2548766"/>
              <a:gd name="connsiteX294" fmla="*/ 2127063 w 2486212"/>
              <a:gd name="connsiteY294" fmla="*/ 647649 h 2548766"/>
              <a:gd name="connsiteX295" fmla="*/ 2020793 w 2486212"/>
              <a:gd name="connsiteY295" fmla="*/ 596925 h 2548766"/>
              <a:gd name="connsiteX296" fmla="*/ 2149674 w 2486212"/>
              <a:gd name="connsiteY296" fmla="*/ 700401 h 2548766"/>
              <a:gd name="connsiteX297" fmla="*/ 2174544 w 2486212"/>
              <a:gd name="connsiteY297" fmla="*/ 694315 h 2548766"/>
              <a:gd name="connsiteX298" fmla="*/ 2199416 w 2486212"/>
              <a:gd name="connsiteY298" fmla="*/ 736922 h 2548766"/>
              <a:gd name="connsiteX299" fmla="*/ 2192633 w 2486212"/>
              <a:gd name="connsiteY299" fmla="*/ 757212 h 2548766"/>
              <a:gd name="connsiteX300" fmla="*/ 2233332 w 2486212"/>
              <a:gd name="connsiteY300" fmla="*/ 836340 h 2548766"/>
              <a:gd name="connsiteX301" fmla="*/ 2292119 w 2486212"/>
              <a:gd name="connsiteY301" fmla="*/ 962134 h 2548766"/>
              <a:gd name="connsiteX302" fmla="*/ 2296641 w 2486212"/>
              <a:gd name="connsiteY302" fmla="*/ 937787 h 2548766"/>
              <a:gd name="connsiteX303" fmla="*/ 2310208 w 2486212"/>
              <a:gd name="connsiteY303" fmla="*/ 964164 h 2548766"/>
              <a:gd name="connsiteX304" fmla="*/ 2319252 w 2486212"/>
              <a:gd name="connsiteY304" fmla="*/ 943874 h 2548766"/>
              <a:gd name="connsiteX305" fmla="*/ 2285336 w 2486212"/>
              <a:gd name="connsiteY305" fmla="*/ 840398 h 2548766"/>
              <a:gd name="connsiteX306" fmla="*/ 2312468 w 2486212"/>
              <a:gd name="connsiteY306" fmla="*/ 909382 h 2548766"/>
              <a:gd name="connsiteX307" fmla="*/ 2335079 w 2486212"/>
              <a:gd name="connsiteY307" fmla="*/ 921556 h 2548766"/>
              <a:gd name="connsiteX308" fmla="*/ 2326035 w 2486212"/>
              <a:gd name="connsiteY308" fmla="*/ 931701 h 2548766"/>
              <a:gd name="connsiteX309" fmla="*/ 2341862 w 2486212"/>
              <a:gd name="connsiteY309" fmla="*/ 939816 h 2548766"/>
              <a:gd name="connsiteX310" fmla="*/ 2350907 w 2486212"/>
              <a:gd name="connsiteY310" fmla="*/ 1029090 h 2548766"/>
              <a:gd name="connsiteX311" fmla="*/ 2330557 w 2486212"/>
              <a:gd name="connsiteY311" fmla="*/ 1031118 h 2548766"/>
              <a:gd name="connsiteX312" fmla="*/ 2332818 w 2486212"/>
              <a:gd name="connsiteY312" fmla="*/ 1091986 h 2548766"/>
              <a:gd name="connsiteX313" fmla="*/ 2316991 w 2486212"/>
              <a:gd name="connsiteY313" fmla="*/ 1059523 h 2548766"/>
              <a:gd name="connsiteX314" fmla="*/ 2314730 w 2486212"/>
              <a:gd name="connsiteY314" fmla="*/ 990540 h 2548766"/>
              <a:gd name="connsiteX315" fmla="*/ 2314730 w 2486212"/>
              <a:gd name="connsiteY315" fmla="*/ 1016916 h 2548766"/>
              <a:gd name="connsiteX316" fmla="*/ 2294380 w 2486212"/>
              <a:gd name="connsiteY316" fmla="*/ 976337 h 2548766"/>
              <a:gd name="connsiteX317" fmla="*/ 2316991 w 2486212"/>
              <a:gd name="connsiteY317" fmla="*/ 1059523 h 2548766"/>
              <a:gd name="connsiteX318" fmla="*/ 2328296 w 2486212"/>
              <a:gd name="connsiteY318" fmla="*/ 1075755 h 2548766"/>
              <a:gd name="connsiteX319" fmla="*/ 2332818 w 2486212"/>
              <a:gd name="connsiteY319" fmla="*/ 1112276 h 2548766"/>
              <a:gd name="connsiteX320" fmla="*/ 2341862 w 2486212"/>
              <a:gd name="connsiteY320" fmla="*/ 1096045 h 2548766"/>
              <a:gd name="connsiteX321" fmla="*/ 2359951 w 2486212"/>
              <a:gd name="connsiteY321" fmla="*/ 1236042 h 2548766"/>
              <a:gd name="connsiteX322" fmla="*/ 2371256 w 2486212"/>
              <a:gd name="connsiteY322" fmla="*/ 1191405 h 2548766"/>
              <a:gd name="connsiteX323" fmla="*/ 2373517 w 2486212"/>
              <a:gd name="connsiteY323" fmla="*/ 1229955 h 2548766"/>
              <a:gd name="connsiteX324" fmla="*/ 2357690 w 2486212"/>
              <a:gd name="connsiteY324" fmla="*/ 1240100 h 2548766"/>
              <a:gd name="connsiteX325" fmla="*/ 2359951 w 2486212"/>
              <a:gd name="connsiteY325" fmla="*/ 1258361 h 2548766"/>
              <a:gd name="connsiteX326" fmla="*/ 2373517 w 2486212"/>
              <a:gd name="connsiteY326" fmla="*/ 1252273 h 2548766"/>
              <a:gd name="connsiteX327" fmla="*/ 2378039 w 2486212"/>
              <a:gd name="connsiteY327" fmla="*/ 1432849 h 2548766"/>
              <a:gd name="connsiteX328" fmla="*/ 2362212 w 2486212"/>
              <a:gd name="connsiteY328" fmla="*/ 1479515 h 2548766"/>
              <a:gd name="connsiteX329" fmla="*/ 2364472 w 2486212"/>
              <a:gd name="connsiteY329" fmla="*/ 1536325 h 2548766"/>
              <a:gd name="connsiteX330" fmla="*/ 2350907 w 2486212"/>
              <a:gd name="connsiteY330" fmla="*/ 1540383 h 2548766"/>
              <a:gd name="connsiteX331" fmla="*/ 2307946 w 2486212"/>
              <a:gd name="connsiteY331" fmla="*/ 1739220 h 2548766"/>
              <a:gd name="connsiteX332" fmla="*/ 2287598 w 2486212"/>
              <a:gd name="connsiteY332" fmla="*/ 1749364 h 2548766"/>
              <a:gd name="connsiteX333" fmla="*/ 2301163 w 2486212"/>
              <a:gd name="connsiteY333" fmla="*/ 1759508 h 2548766"/>
              <a:gd name="connsiteX334" fmla="*/ 2276292 w 2486212"/>
              <a:gd name="connsiteY334" fmla="*/ 1775740 h 2548766"/>
              <a:gd name="connsiteX335" fmla="*/ 2269509 w 2486212"/>
              <a:gd name="connsiteY335" fmla="*/ 1824434 h 2548766"/>
              <a:gd name="connsiteX336" fmla="*/ 2339602 w 2486212"/>
              <a:gd name="connsiteY336" fmla="*/ 1664149 h 2548766"/>
              <a:gd name="connsiteX337" fmla="*/ 2362212 w 2486212"/>
              <a:gd name="connsiteY337" fmla="*/ 1609367 h 2548766"/>
              <a:gd name="connsiteX338" fmla="*/ 2362212 w 2486212"/>
              <a:gd name="connsiteY338" fmla="*/ 1593136 h 2548766"/>
              <a:gd name="connsiteX339" fmla="*/ 2387083 w 2486212"/>
              <a:gd name="connsiteY339" fmla="*/ 1376039 h 2548766"/>
              <a:gd name="connsiteX340" fmla="*/ 2398389 w 2486212"/>
              <a:gd name="connsiteY340" fmla="*/ 1359807 h 2548766"/>
              <a:gd name="connsiteX341" fmla="*/ 2122540 w 2486212"/>
              <a:gd name="connsiteY341" fmla="*/ 2063849 h 2548766"/>
              <a:gd name="connsiteX342" fmla="*/ 2217505 w 2486212"/>
              <a:gd name="connsiteY342" fmla="*/ 1956316 h 2548766"/>
              <a:gd name="connsiteX343" fmla="*/ 2222026 w 2486212"/>
              <a:gd name="connsiteY343" fmla="*/ 1962403 h 2548766"/>
              <a:gd name="connsiteX344" fmla="*/ 2249159 w 2486212"/>
              <a:gd name="connsiteY344" fmla="*/ 1936026 h 2548766"/>
              <a:gd name="connsiteX345" fmla="*/ 2280814 w 2486212"/>
              <a:gd name="connsiteY345" fmla="*/ 1883274 h 2548766"/>
              <a:gd name="connsiteX346" fmla="*/ 2255942 w 2486212"/>
              <a:gd name="connsiteY346" fmla="*/ 1905592 h 2548766"/>
              <a:gd name="connsiteX347" fmla="*/ 2294380 w 2486212"/>
              <a:gd name="connsiteY347" fmla="*/ 1854869 h 2548766"/>
              <a:gd name="connsiteX348" fmla="*/ 2088624 w 2486212"/>
              <a:gd name="connsiteY348" fmla="*/ 2163268 h 2548766"/>
              <a:gd name="connsiteX349" fmla="*/ 2201678 w 2486212"/>
              <a:gd name="connsiteY349" fmla="*/ 2055734 h 2548766"/>
              <a:gd name="connsiteX350" fmla="*/ 2158717 w 2486212"/>
              <a:gd name="connsiteY350" fmla="*/ 2126747 h 2548766"/>
              <a:gd name="connsiteX351" fmla="*/ 2296641 w 2486212"/>
              <a:gd name="connsiteY351" fmla="*/ 1978634 h 2548766"/>
              <a:gd name="connsiteX352" fmla="*/ 2246898 w 2486212"/>
              <a:gd name="connsiteY352" fmla="*/ 2082110 h 2548766"/>
              <a:gd name="connsiteX353" fmla="*/ 2264987 w 2486212"/>
              <a:gd name="connsiteY353" fmla="*/ 2078052 h 2548766"/>
              <a:gd name="connsiteX354" fmla="*/ 2228810 w 2486212"/>
              <a:gd name="connsiteY354" fmla="*/ 2126747 h 2548766"/>
              <a:gd name="connsiteX355" fmla="*/ 2212983 w 2486212"/>
              <a:gd name="connsiteY355" fmla="*/ 2124718 h 2548766"/>
              <a:gd name="connsiteX356" fmla="*/ 2212983 w 2486212"/>
              <a:gd name="connsiteY356" fmla="*/ 2147036 h 2548766"/>
              <a:gd name="connsiteX357" fmla="*/ 1903218 w 2486212"/>
              <a:gd name="connsiteY357" fmla="*/ 2392538 h 2548766"/>
              <a:gd name="connsiteX358" fmla="*/ 1916785 w 2486212"/>
              <a:gd name="connsiteY358" fmla="*/ 2398624 h 2548766"/>
              <a:gd name="connsiteX359" fmla="*/ 1898696 w 2486212"/>
              <a:gd name="connsiteY359" fmla="*/ 2406741 h 2548766"/>
              <a:gd name="connsiteX360" fmla="*/ 1896435 w 2486212"/>
              <a:gd name="connsiteY360" fmla="*/ 2394567 h 2548766"/>
              <a:gd name="connsiteX361" fmla="*/ 1815038 w 2486212"/>
              <a:gd name="connsiteY361" fmla="*/ 2439204 h 2548766"/>
              <a:gd name="connsiteX362" fmla="*/ 1833125 w 2486212"/>
              <a:gd name="connsiteY362" fmla="*/ 2437174 h 2548766"/>
              <a:gd name="connsiteX363" fmla="*/ 1801471 w 2486212"/>
              <a:gd name="connsiteY363" fmla="*/ 2453406 h 2548766"/>
              <a:gd name="connsiteX364" fmla="*/ 1799210 w 2486212"/>
              <a:gd name="connsiteY364" fmla="*/ 2441232 h 2548766"/>
              <a:gd name="connsiteX365" fmla="*/ 1769816 w 2486212"/>
              <a:gd name="connsiteY365" fmla="*/ 2465580 h 2548766"/>
              <a:gd name="connsiteX366" fmla="*/ 1681636 w 2486212"/>
              <a:gd name="connsiteY366" fmla="*/ 2487898 h 2548766"/>
              <a:gd name="connsiteX367" fmla="*/ 1686158 w 2486212"/>
              <a:gd name="connsiteY367" fmla="*/ 2483840 h 2548766"/>
              <a:gd name="connsiteX368" fmla="*/ 1299518 w 2486212"/>
              <a:gd name="connsiteY368" fmla="*/ 2548766 h 2548766"/>
              <a:gd name="connsiteX369" fmla="*/ 1279169 w 2486212"/>
              <a:gd name="connsiteY369" fmla="*/ 2536593 h 2548766"/>
              <a:gd name="connsiteX370" fmla="*/ 1252035 w 2486212"/>
              <a:gd name="connsiteY370" fmla="*/ 2546738 h 2548766"/>
              <a:gd name="connsiteX371" fmla="*/ 1236208 w 2486212"/>
              <a:gd name="connsiteY371" fmla="*/ 2536593 h 2548766"/>
              <a:gd name="connsiteX372" fmla="*/ 813391 w 2486212"/>
              <a:gd name="connsiteY372" fmla="*/ 2441232 h 2548766"/>
              <a:gd name="connsiteX373" fmla="*/ 786259 w 2486212"/>
              <a:gd name="connsiteY373" fmla="*/ 2447319 h 2548766"/>
              <a:gd name="connsiteX374" fmla="*/ 643813 w 2486212"/>
              <a:gd name="connsiteY374" fmla="*/ 2349930 h 2548766"/>
              <a:gd name="connsiteX375" fmla="*/ 363442 w 2486212"/>
              <a:gd name="connsiteY375" fmla="*/ 2116602 h 2548766"/>
              <a:gd name="connsiteX376" fmla="*/ 304656 w 2486212"/>
              <a:gd name="connsiteY376" fmla="*/ 2055734 h 2548766"/>
              <a:gd name="connsiteX377" fmla="*/ 263956 w 2486212"/>
              <a:gd name="connsiteY377" fmla="*/ 1998924 h 2548766"/>
              <a:gd name="connsiteX378" fmla="*/ 189342 w 2486212"/>
              <a:gd name="connsiteY378" fmla="*/ 1887332 h 2548766"/>
              <a:gd name="connsiteX379" fmla="*/ 311438 w 2486212"/>
              <a:gd name="connsiteY379" fmla="*/ 1994866 h 2548766"/>
              <a:gd name="connsiteX380" fmla="*/ 526238 w 2486212"/>
              <a:gd name="connsiteY380" fmla="*/ 2222107 h 2548766"/>
              <a:gd name="connsiteX381" fmla="*/ 404141 w 2486212"/>
              <a:gd name="connsiteY381" fmla="*/ 2092255 h 2548766"/>
              <a:gd name="connsiteX382" fmla="*/ 354398 w 2486212"/>
              <a:gd name="connsiteY382" fmla="*/ 2051676 h 2548766"/>
              <a:gd name="connsiteX383" fmla="*/ 1674 w 2486212"/>
              <a:gd name="connsiteY383" fmla="*/ 1181260 h 2548766"/>
              <a:gd name="connsiteX384" fmla="*/ 46895 w 2486212"/>
              <a:gd name="connsiteY384" fmla="*/ 734893 h 2548766"/>
              <a:gd name="connsiteX385" fmla="*/ 62723 w 2486212"/>
              <a:gd name="connsiteY385" fmla="*/ 720691 h 2548766"/>
              <a:gd name="connsiteX386" fmla="*/ 87594 w 2486212"/>
              <a:gd name="connsiteY386" fmla="*/ 651707 h 2548766"/>
              <a:gd name="connsiteX387" fmla="*/ 44635 w 2486212"/>
              <a:gd name="connsiteY387" fmla="*/ 1305026 h 2548766"/>
              <a:gd name="connsiteX388" fmla="*/ 130555 w 2486212"/>
              <a:gd name="connsiteY388" fmla="*/ 1601251 h 2548766"/>
              <a:gd name="connsiteX389" fmla="*/ 657379 w 2486212"/>
              <a:gd name="connsiteY389" fmla="*/ 2250512 h 2548766"/>
              <a:gd name="connsiteX390" fmla="*/ 684512 w 2486212"/>
              <a:gd name="connsiteY390" fmla="*/ 2248483 h 2548766"/>
              <a:gd name="connsiteX391" fmla="*/ 684512 w 2486212"/>
              <a:gd name="connsiteY391" fmla="*/ 2264715 h 2548766"/>
              <a:gd name="connsiteX392" fmla="*/ 1193248 w 2486212"/>
              <a:gd name="connsiteY392" fmla="*/ 2425001 h 2548766"/>
              <a:gd name="connsiteX393" fmla="*/ 1197771 w 2486212"/>
              <a:gd name="connsiteY393" fmla="*/ 2441232 h 2548766"/>
              <a:gd name="connsiteX394" fmla="*/ 1019148 w 2486212"/>
              <a:gd name="connsiteY394" fmla="*/ 2410799 h 2548766"/>
              <a:gd name="connsiteX395" fmla="*/ 910616 w 2486212"/>
              <a:gd name="connsiteY395" fmla="*/ 2366161 h 2548766"/>
              <a:gd name="connsiteX396" fmla="*/ 817914 w 2486212"/>
              <a:gd name="connsiteY396" fmla="*/ 2341814 h 2548766"/>
              <a:gd name="connsiteX397" fmla="*/ 1001059 w 2486212"/>
              <a:gd name="connsiteY397" fmla="*/ 2425001 h 2548766"/>
              <a:gd name="connsiteX398" fmla="*/ 992014 w 2486212"/>
              <a:gd name="connsiteY398" fmla="*/ 2427030 h 2548766"/>
              <a:gd name="connsiteX399" fmla="*/ 1181943 w 2486212"/>
              <a:gd name="connsiteY399" fmla="*/ 2459493 h 2548766"/>
              <a:gd name="connsiteX400" fmla="*/ 1019148 w 2486212"/>
              <a:gd name="connsiteY400" fmla="*/ 2422972 h 2548766"/>
              <a:gd name="connsiteX401" fmla="*/ 1263340 w 2486212"/>
              <a:gd name="connsiteY401" fmla="*/ 2461522 h 2548766"/>
              <a:gd name="connsiteX402" fmla="*/ 1297256 w 2486212"/>
              <a:gd name="connsiteY402" fmla="*/ 2467609 h 2548766"/>
              <a:gd name="connsiteX403" fmla="*/ 1220381 w 2486212"/>
              <a:gd name="connsiteY403" fmla="*/ 2467609 h 2548766"/>
              <a:gd name="connsiteX404" fmla="*/ 1552755 w 2486212"/>
              <a:gd name="connsiteY404" fmla="*/ 2447319 h 2548766"/>
              <a:gd name="connsiteX405" fmla="*/ 1432920 w 2486212"/>
              <a:gd name="connsiteY405" fmla="*/ 2453406 h 2548766"/>
              <a:gd name="connsiteX406" fmla="*/ 1471357 w 2486212"/>
              <a:gd name="connsiteY406" fmla="*/ 2449348 h 2548766"/>
              <a:gd name="connsiteX407" fmla="*/ 1462314 w 2486212"/>
              <a:gd name="connsiteY407" fmla="*/ 2445290 h 2548766"/>
              <a:gd name="connsiteX408" fmla="*/ 1534667 w 2486212"/>
              <a:gd name="connsiteY408" fmla="*/ 2445290 h 2548766"/>
              <a:gd name="connsiteX409" fmla="*/ 1532406 w 2486212"/>
              <a:gd name="connsiteY409" fmla="*/ 2435145 h 2548766"/>
              <a:gd name="connsiteX410" fmla="*/ 1674852 w 2486212"/>
              <a:gd name="connsiteY410" fmla="*/ 2406741 h 2548766"/>
              <a:gd name="connsiteX411" fmla="*/ 1726856 w 2486212"/>
              <a:gd name="connsiteY411" fmla="*/ 2402682 h 2548766"/>
              <a:gd name="connsiteX412" fmla="*/ 1790166 w 2486212"/>
              <a:gd name="connsiteY412" fmla="*/ 2370219 h 2548766"/>
              <a:gd name="connsiteX413" fmla="*/ 1711029 w 2486212"/>
              <a:gd name="connsiteY413" fmla="*/ 2388480 h 2548766"/>
              <a:gd name="connsiteX414" fmla="*/ 1835387 w 2486212"/>
              <a:gd name="connsiteY414" fmla="*/ 2345873 h 2548766"/>
              <a:gd name="connsiteX415" fmla="*/ 1835387 w 2486212"/>
              <a:gd name="connsiteY415" fmla="*/ 2333698 h 2548766"/>
              <a:gd name="connsiteX416" fmla="*/ 1878347 w 2486212"/>
              <a:gd name="connsiteY416" fmla="*/ 2311380 h 2548766"/>
              <a:gd name="connsiteX417" fmla="*/ 1898696 w 2486212"/>
              <a:gd name="connsiteY417" fmla="*/ 2317467 h 2548766"/>
              <a:gd name="connsiteX418" fmla="*/ 2063752 w 2486212"/>
              <a:gd name="connsiteY418" fmla="*/ 2169354 h 2548766"/>
              <a:gd name="connsiteX419" fmla="*/ 1889652 w 2486212"/>
              <a:gd name="connsiteY419" fmla="*/ 2289062 h 2548766"/>
              <a:gd name="connsiteX420" fmla="*/ 1894174 w 2486212"/>
              <a:gd name="connsiteY420" fmla="*/ 2299207 h 2548766"/>
              <a:gd name="connsiteX421" fmla="*/ 1717812 w 2486212"/>
              <a:gd name="connsiteY421" fmla="*/ 2374277 h 2548766"/>
              <a:gd name="connsiteX422" fmla="*/ 1717812 w 2486212"/>
              <a:gd name="connsiteY422" fmla="*/ 2382393 h 2548766"/>
              <a:gd name="connsiteX423" fmla="*/ 1202293 w 2486212"/>
              <a:gd name="connsiteY423" fmla="*/ 2427030 h 2548766"/>
              <a:gd name="connsiteX424" fmla="*/ 1229425 w 2486212"/>
              <a:gd name="connsiteY424" fmla="*/ 2425001 h 2548766"/>
              <a:gd name="connsiteX425" fmla="*/ 1240730 w 2486212"/>
              <a:gd name="connsiteY425" fmla="*/ 2435145 h 2548766"/>
              <a:gd name="connsiteX426" fmla="*/ 1426136 w 2486212"/>
              <a:gd name="connsiteY426" fmla="*/ 2425001 h 2548766"/>
              <a:gd name="connsiteX427" fmla="*/ 1910001 w 2486212"/>
              <a:gd name="connsiteY427" fmla="*/ 2262685 h 2548766"/>
              <a:gd name="connsiteX428" fmla="*/ 1387699 w 2486212"/>
              <a:gd name="connsiteY428" fmla="*/ 2382393 h 2548766"/>
              <a:gd name="connsiteX429" fmla="*/ 1150288 w 2486212"/>
              <a:gd name="connsiteY429" fmla="*/ 2345873 h 2548766"/>
              <a:gd name="connsiteX430" fmla="*/ 1080196 w 2486212"/>
              <a:gd name="connsiteY430" fmla="*/ 2335728 h 2548766"/>
              <a:gd name="connsiteX431" fmla="*/ 1037236 w 2486212"/>
              <a:gd name="connsiteY431" fmla="*/ 2317467 h 2548766"/>
              <a:gd name="connsiteX432" fmla="*/ 756865 w 2486212"/>
              <a:gd name="connsiteY432" fmla="*/ 2169354 h 2548766"/>
              <a:gd name="connsiteX433" fmla="*/ 752343 w 2486212"/>
              <a:gd name="connsiteY433" fmla="*/ 2193701 h 2548766"/>
              <a:gd name="connsiteX434" fmla="*/ 729733 w 2486212"/>
              <a:gd name="connsiteY434" fmla="*/ 2149065 h 2548766"/>
              <a:gd name="connsiteX435" fmla="*/ 720688 w 2486212"/>
              <a:gd name="connsiteY435" fmla="*/ 2165296 h 2548766"/>
              <a:gd name="connsiteX436" fmla="*/ 741038 w 2486212"/>
              <a:gd name="connsiteY436" fmla="*/ 2197759 h 2548766"/>
              <a:gd name="connsiteX437" fmla="*/ 693556 w 2486212"/>
              <a:gd name="connsiteY437" fmla="*/ 2173413 h 2548766"/>
              <a:gd name="connsiteX438" fmla="*/ 682251 w 2486212"/>
              <a:gd name="connsiteY438" fmla="*/ 2112544 h 2548766"/>
              <a:gd name="connsiteX439" fmla="*/ 675467 w 2486212"/>
              <a:gd name="connsiteY439" fmla="*/ 2120660 h 2548766"/>
              <a:gd name="connsiteX440" fmla="*/ 655118 w 2486212"/>
              <a:gd name="connsiteY440" fmla="*/ 2096312 h 2548766"/>
              <a:gd name="connsiteX441" fmla="*/ 652857 w 2486212"/>
              <a:gd name="connsiteY441" fmla="*/ 2112544 h 2548766"/>
              <a:gd name="connsiteX442" fmla="*/ 621203 w 2486212"/>
              <a:gd name="connsiteY442" fmla="*/ 2053705 h 2548766"/>
              <a:gd name="connsiteX443" fmla="*/ 566937 w 2486212"/>
              <a:gd name="connsiteY443" fmla="*/ 1994866 h 2548766"/>
              <a:gd name="connsiteX444" fmla="*/ 544326 w 2486212"/>
              <a:gd name="connsiteY444" fmla="*/ 1980663 h 2548766"/>
              <a:gd name="connsiteX445" fmla="*/ 530760 w 2486212"/>
              <a:gd name="connsiteY445" fmla="*/ 1982692 h 2548766"/>
              <a:gd name="connsiteX446" fmla="*/ 422230 w 2486212"/>
              <a:gd name="connsiteY446" fmla="*/ 1907622 h 2548766"/>
              <a:gd name="connsiteX447" fmla="*/ 419969 w 2486212"/>
              <a:gd name="connsiteY447" fmla="*/ 1895447 h 2548766"/>
              <a:gd name="connsiteX448" fmla="*/ 374747 w 2486212"/>
              <a:gd name="connsiteY448" fmla="*/ 1832551 h 2548766"/>
              <a:gd name="connsiteX449" fmla="*/ 347615 w 2486212"/>
              <a:gd name="connsiteY449" fmla="*/ 1796029 h 2548766"/>
              <a:gd name="connsiteX450" fmla="*/ 261695 w 2486212"/>
              <a:gd name="connsiteY450" fmla="*/ 1680380 h 2548766"/>
              <a:gd name="connsiteX451" fmla="*/ 268478 w 2486212"/>
              <a:gd name="connsiteY451" fmla="*/ 1674294 h 2548766"/>
              <a:gd name="connsiteX452" fmla="*/ 252651 w 2486212"/>
              <a:gd name="connsiteY452" fmla="*/ 1662119 h 2548766"/>
              <a:gd name="connsiteX453" fmla="*/ 263956 w 2486212"/>
              <a:gd name="connsiteY453" fmla="*/ 1656032 h 2548766"/>
              <a:gd name="connsiteX454" fmla="*/ 243606 w 2486212"/>
              <a:gd name="connsiteY454" fmla="*/ 1647917 h 2548766"/>
              <a:gd name="connsiteX455" fmla="*/ 193864 w 2486212"/>
              <a:gd name="connsiteY455" fmla="*/ 1430821 h 2548766"/>
              <a:gd name="connsiteX456" fmla="*/ 182559 w 2486212"/>
              <a:gd name="connsiteY456" fmla="*/ 1449081 h 2548766"/>
              <a:gd name="connsiteX457" fmla="*/ 171253 w 2486212"/>
              <a:gd name="connsiteY457" fmla="*/ 1418646 h 2548766"/>
              <a:gd name="connsiteX458" fmla="*/ 164470 w 2486212"/>
              <a:gd name="connsiteY458" fmla="*/ 1434878 h 2548766"/>
              <a:gd name="connsiteX459" fmla="*/ 159948 w 2486212"/>
              <a:gd name="connsiteY459" fmla="*/ 1408502 h 2548766"/>
              <a:gd name="connsiteX460" fmla="*/ 180297 w 2486212"/>
              <a:gd name="connsiteY460" fmla="*/ 1404444 h 2548766"/>
              <a:gd name="connsiteX461" fmla="*/ 178037 w 2486212"/>
              <a:gd name="connsiteY461" fmla="*/ 1339518 h 2548766"/>
              <a:gd name="connsiteX462" fmla="*/ 162209 w 2486212"/>
              <a:gd name="connsiteY462" fmla="*/ 1404444 h 2548766"/>
              <a:gd name="connsiteX463" fmla="*/ 164470 w 2486212"/>
              <a:gd name="connsiteY463" fmla="*/ 1039235 h 2548766"/>
              <a:gd name="connsiteX464" fmla="*/ 189342 w 2486212"/>
              <a:gd name="connsiteY464" fmla="*/ 980395 h 2548766"/>
              <a:gd name="connsiteX465" fmla="*/ 180297 w 2486212"/>
              <a:gd name="connsiteY465" fmla="*/ 958077 h 2548766"/>
              <a:gd name="connsiteX466" fmla="*/ 189342 w 2486212"/>
              <a:gd name="connsiteY466" fmla="*/ 947932 h 2548766"/>
              <a:gd name="connsiteX467" fmla="*/ 259434 w 2486212"/>
              <a:gd name="connsiteY467" fmla="*/ 696343 h 2548766"/>
              <a:gd name="connsiteX468" fmla="*/ 304656 w 2486212"/>
              <a:gd name="connsiteY468" fmla="*/ 710546 h 2548766"/>
              <a:gd name="connsiteX469" fmla="*/ 347615 w 2486212"/>
              <a:gd name="connsiteY469" fmla="*/ 663880 h 2548766"/>
              <a:gd name="connsiteX470" fmla="*/ 343093 w 2486212"/>
              <a:gd name="connsiteY470" fmla="*/ 680112 h 2548766"/>
              <a:gd name="connsiteX471" fmla="*/ 370225 w 2486212"/>
              <a:gd name="connsiteY471" fmla="*/ 651707 h 2548766"/>
              <a:gd name="connsiteX472" fmla="*/ 370225 w 2486212"/>
              <a:gd name="connsiteY472" fmla="*/ 667938 h 2548766"/>
              <a:gd name="connsiteX473" fmla="*/ 483279 w 2486212"/>
              <a:gd name="connsiteY473" fmla="*/ 568521 h 2548766"/>
              <a:gd name="connsiteX474" fmla="*/ 469712 w 2486212"/>
              <a:gd name="connsiteY474" fmla="*/ 562434 h 2548766"/>
              <a:gd name="connsiteX475" fmla="*/ 496844 w 2486212"/>
              <a:gd name="connsiteY475" fmla="*/ 523884 h 2548766"/>
              <a:gd name="connsiteX476" fmla="*/ 485539 w 2486212"/>
              <a:gd name="connsiteY476" fmla="*/ 515768 h 2548766"/>
              <a:gd name="connsiteX477" fmla="*/ 562415 w 2486212"/>
              <a:gd name="connsiteY477" fmla="*/ 410262 h 2548766"/>
              <a:gd name="connsiteX478" fmla="*/ 501366 w 2486212"/>
              <a:gd name="connsiteY478" fmla="*/ 456928 h 2548766"/>
              <a:gd name="connsiteX479" fmla="*/ 501366 w 2486212"/>
              <a:gd name="connsiteY479" fmla="*/ 471131 h 2548766"/>
              <a:gd name="connsiteX480" fmla="*/ 467450 w 2486212"/>
              <a:gd name="connsiteY480" fmla="*/ 511710 h 2548766"/>
              <a:gd name="connsiteX481" fmla="*/ 390575 w 2486212"/>
              <a:gd name="connsiteY481" fmla="*/ 596925 h 2548766"/>
              <a:gd name="connsiteX482" fmla="*/ 476495 w 2486212"/>
              <a:gd name="connsiteY482" fmla="*/ 473160 h 2548766"/>
              <a:gd name="connsiteX483" fmla="*/ 494584 w 2486212"/>
              <a:gd name="connsiteY483" fmla="*/ 456928 h 2548766"/>
              <a:gd name="connsiteX484" fmla="*/ 469712 w 2486212"/>
              <a:gd name="connsiteY484" fmla="*/ 471131 h 2548766"/>
              <a:gd name="connsiteX485" fmla="*/ 347615 w 2486212"/>
              <a:gd name="connsiteY485" fmla="*/ 657793 h 2548766"/>
              <a:gd name="connsiteX486" fmla="*/ 386053 w 2486212"/>
              <a:gd name="connsiteY486" fmla="*/ 586781 h 2548766"/>
              <a:gd name="connsiteX487" fmla="*/ 419969 w 2486212"/>
              <a:gd name="connsiteY487" fmla="*/ 519826 h 2548766"/>
              <a:gd name="connsiteX488" fmla="*/ 526238 w 2486212"/>
              <a:gd name="connsiteY488" fmla="*/ 418379 h 2548766"/>
              <a:gd name="connsiteX489" fmla="*/ 618941 w 2486212"/>
              <a:gd name="connsiteY489" fmla="*/ 349395 h 2548766"/>
              <a:gd name="connsiteX490" fmla="*/ 630246 w 2486212"/>
              <a:gd name="connsiteY490" fmla="*/ 231717 h 2548766"/>
              <a:gd name="connsiteX491" fmla="*/ 639291 w 2486212"/>
              <a:gd name="connsiteY491" fmla="*/ 286498 h 2548766"/>
              <a:gd name="connsiteX492" fmla="*/ 652857 w 2486212"/>
              <a:gd name="connsiteY492" fmla="*/ 286498 h 2548766"/>
              <a:gd name="connsiteX493" fmla="*/ 698078 w 2486212"/>
              <a:gd name="connsiteY493" fmla="*/ 373742 h 2548766"/>
              <a:gd name="connsiteX494" fmla="*/ 779476 w 2486212"/>
              <a:gd name="connsiteY494" fmla="*/ 345337 h 2548766"/>
              <a:gd name="connsiteX495" fmla="*/ 813391 w 2486212"/>
              <a:gd name="connsiteY495" fmla="*/ 353453 h 2548766"/>
              <a:gd name="connsiteX496" fmla="*/ 815653 w 2486212"/>
              <a:gd name="connsiteY496" fmla="*/ 371713 h 2548766"/>
              <a:gd name="connsiteX497" fmla="*/ 865396 w 2486212"/>
              <a:gd name="connsiteY497" fmla="*/ 359539 h 2548766"/>
              <a:gd name="connsiteX498" fmla="*/ 734255 w 2486212"/>
              <a:gd name="connsiteY498" fmla="*/ 479247 h 2548766"/>
              <a:gd name="connsiteX499" fmla="*/ 770432 w 2486212"/>
              <a:gd name="connsiteY499" fmla="*/ 503594 h 2548766"/>
              <a:gd name="connsiteX500" fmla="*/ 797564 w 2486212"/>
              <a:gd name="connsiteY500" fmla="*/ 481276 h 2548766"/>
              <a:gd name="connsiteX501" fmla="*/ 788520 w 2486212"/>
              <a:gd name="connsiteY501" fmla="*/ 477218 h 2548766"/>
              <a:gd name="connsiteX502" fmla="*/ 799826 w 2486212"/>
              <a:gd name="connsiteY502" fmla="*/ 471131 h 2548766"/>
              <a:gd name="connsiteX503" fmla="*/ 826958 w 2486212"/>
              <a:gd name="connsiteY503" fmla="*/ 475189 h 2548766"/>
              <a:gd name="connsiteX504" fmla="*/ 847307 w 2486212"/>
              <a:gd name="connsiteY504" fmla="*/ 432582 h 2548766"/>
              <a:gd name="connsiteX505" fmla="*/ 971665 w 2486212"/>
              <a:gd name="connsiteY505" fmla="*/ 357511 h 2548766"/>
              <a:gd name="connsiteX506" fmla="*/ 1003320 w 2486212"/>
              <a:gd name="connsiteY506" fmla="*/ 325048 h 2548766"/>
              <a:gd name="connsiteX507" fmla="*/ 987492 w 2486212"/>
              <a:gd name="connsiteY507" fmla="*/ 337221 h 2548766"/>
              <a:gd name="connsiteX508" fmla="*/ 1016886 w 2486212"/>
              <a:gd name="connsiteY508" fmla="*/ 308816 h 2548766"/>
              <a:gd name="connsiteX509" fmla="*/ 1075674 w 2486212"/>
              <a:gd name="connsiteY509" fmla="*/ 290555 h 2548766"/>
              <a:gd name="connsiteX510" fmla="*/ 1048541 w 2486212"/>
              <a:gd name="connsiteY510" fmla="*/ 292585 h 2548766"/>
              <a:gd name="connsiteX511" fmla="*/ 1111851 w 2486212"/>
              <a:gd name="connsiteY511" fmla="*/ 258092 h 2548766"/>
              <a:gd name="connsiteX512" fmla="*/ 1328911 w 2486212"/>
              <a:gd name="connsiteY512" fmla="*/ 170848 h 2548766"/>
              <a:gd name="connsiteX513" fmla="*/ 1326650 w 2486212"/>
              <a:gd name="connsiteY513" fmla="*/ 160703 h 2548766"/>
              <a:gd name="connsiteX514" fmla="*/ 1358305 w 2486212"/>
              <a:gd name="connsiteY514" fmla="*/ 158674 h 2548766"/>
              <a:gd name="connsiteX515" fmla="*/ 1360566 w 2486212"/>
              <a:gd name="connsiteY515" fmla="*/ 162732 h 2548766"/>
              <a:gd name="connsiteX516" fmla="*/ 1521101 w 2486212"/>
              <a:gd name="connsiteY516" fmla="*/ 156646 h 2548766"/>
              <a:gd name="connsiteX517" fmla="*/ 1518840 w 2486212"/>
              <a:gd name="connsiteY517" fmla="*/ 144471 h 2548766"/>
              <a:gd name="connsiteX518" fmla="*/ 1561800 w 2486212"/>
              <a:gd name="connsiteY518" fmla="*/ 152588 h 2548766"/>
              <a:gd name="connsiteX519" fmla="*/ 1550495 w 2486212"/>
              <a:gd name="connsiteY519" fmla="*/ 144471 h 2548766"/>
              <a:gd name="connsiteX520" fmla="*/ 1559538 w 2486212"/>
              <a:gd name="connsiteY520" fmla="*/ 141746 h 2548766"/>
              <a:gd name="connsiteX521" fmla="*/ 1661449 w 2486212"/>
              <a:gd name="connsiteY521" fmla="*/ 138404 h 2548766"/>
              <a:gd name="connsiteX522" fmla="*/ 1713217 w 2486212"/>
              <a:gd name="connsiteY522" fmla="*/ 138404 h 2548766"/>
              <a:gd name="connsiteX523" fmla="*/ 1773989 w 2486212"/>
              <a:gd name="connsiteY523" fmla="*/ 160929 h 2548766"/>
              <a:gd name="connsiteX524" fmla="*/ 1661449 w 2486212"/>
              <a:gd name="connsiteY524" fmla="*/ 138404 h 2548766"/>
              <a:gd name="connsiteX525" fmla="*/ 1544388 w 2486212"/>
              <a:gd name="connsiteY525" fmla="*/ 117359 h 2548766"/>
              <a:gd name="connsiteX526" fmla="*/ 1584793 w 2486212"/>
              <a:gd name="connsiteY526" fmla="*/ 123554 h 2548766"/>
              <a:gd name="connsiteX527" fmla="*/ 1656626 w 2486212"/>
              <a:gd name="connsiteY527" fmla="*/ 133878 h 2548766"/>
              <a:gd name="connsiteX528" fmla="*/ 1571325 w 2486212"/>
              <a:gd name="connsiteY528" fmla="*/ 133878 h 2548766"/>
              <a:gd name="connsiteX529" fmla="*/ 1537654 w 2486212"/>
              <a:gd name="connsiteY529" fmla="*/ 123554 h 2548766"/>
              <a:gd name="connsiteX530" fmla="*/ 1544388 w 2486212"/>
              <a:gd name="connsiteY530" fmla="*/ 117359 h 2548766"/>
              <a:gd name="connsiteX531" fmla="*/ 495245 w 2486212"/>
              <a:gd name="connsiteY531" fmla="*/ 101666 h 2548766"/>
              <a:gd name="connsiteX532" fmla="*/ 515141 w 2486212"/>
              <a:gd name="connsiteY532" fmla="*/ 121992 h 2548766"/>
              <a:gd name="connsiteX533" fmla="*/ 479771 w 2486212"/>
              <a:gd name="connsiteY533" fmla="*/ 164677 h 2548766"/>
              <a:gd name="connsiteX534" fmla="*/ 495245 w 2486212"/>
              <a:gd name="connsiteY534" fmla="*/ 101666 h 2548766"/>
              <a:gd name="connsiteX535" fmla="*/ 1069706 w 2486212"/>
              <a:gd name="connsiteY535" fmla="*/ 97371 h 2548766"/>
              <a:gd name="connsiteX536" fmla="*/ 1076238 w 2486212"/>
              <a:gd name="connsiteY536" fmla="*/ 99739 h 2548766"/>
              <a:gd name="connsiteX537" fmla="*/ 1055337 w 2486212"/>
              <a:gd name="connsiteY537" fmla="*/ 114073 h 2548766"/>
              <a:gd name="connsiteX538" fmla="*/ 1069706 w 2486212"/>
              <a:gd name="connsiteY538" fmla="*/ 97371 h 2548766"/>
              <a:gd name="connsiteX539" fmla="*/ 459601 w 2486212"/>
              <a:gd name="connsiteY539" fmla="*/ 71601 h 2548766"/>
              <a:gd name="connsiteX540" fmla="*/ 477725 w 2486212"/>
              <a:gd name="connsiteY540" fmla="*/ 116121 h 2548766"/>
              <a:gd name="connsiteX541" fmla="*/ 448274 w 2486212"/>
              <a:gd name="connsiteY541" fmla="*/ 103980 h 2548766"/>
              <a:gd name="connsiteX542" fmla="*/ 459601 w 2486212"/>
              <a:gd name="connsiteY542" fmla="*/ 71601 h 2548766"/>
              <a:gd name="connsiteX543" fmla="*/ 1053267 w 2486212"/>
              <a:gd name="connsiteY543" fmla="*/ 69537 h 2548766"/>
              <a:gd name="connsiteX544" fmla="*/ 1071414 w 2486212"/>
              <a:gd name="connsiteY544" fmla="*/ 76634 h 2548766"/>
              <a:gd name="connsiteX545" fmla="*/ 1028483 w 2486212"/>
              <a:gd name="connsiteY545" fmla="*/ 103112 h 2548766"/>
              <a:gd name="connsiteX546" fmla="*/ 987812 w 2486212"/>
              <a:gd name="connsiteY546" fmla="*/ 80707 h 2548766"/>
              <a:gd name="connsiteX547" fmla="*/ 1053267 w 2486212"/>
              <a:gd name="connsiteY547" fmla="*/ 69537 h 2548766"/>
              <a:gd name="connsiteX548" fmla="*/ 516106 w 2486212"/>
              <a:gd name="connsiteY548" fmla="*/ 65531 h 2548766"/>
              <a:gd name="connsiteX549" fmla="*/ 527360 w 2486212"/>
              <a:gd name="connsiteY549" fmla="*/ 98776 h 2548766"/>
              <a:gd name="connsiteX550" fmla="*/ 495849 w 2486212"/>
              <a:gd name="connsiteY550" fmla="*/ 77265 h 2548766"/>
              <a:gd name="connsiteX551" fmla="*/ 516106 w 2486212"/>
              <a:gd name="connsiteY551" fmla="*/ 65531 h 2548766"/>
              <a:gd name="connsiteX552" fmla="*/ 1247085 w 2486212"/>
              <a:gd name="connsiteY552" fmla="*/ 689 h 2548766"/>
              <a:gd name="connsiteX553" fmla="*/ 1265949 w 2486212"/>
              <a:gd name="connsiteY553" fmla="*/ 7831 h 2548766"/>
              <a:gd name="connsiteX554" fmla="*/ 1187170 w 2486212"/>
              <a:gd name="connsiteY554" fmla="*/ 127684 h 2548766"/>
              <a:gd name="connsiteX555" fmla="*/ 1119646 w 2486212"/>
              <a:gd name="connsiteY555" fmla="*/ 91118 h 2548766"/>
              <a:gd name="connsiteX556" fmla="*/ 1128649 w 2486212"/>
              <a:gd name="connsiteY556" fmla="*/ 66741 h 2548766"/>
              <a:gd name="connsiteX557" fmla="*/ 1155659 w 2486212"/>
              <a:gd name="connsiteY557" fmla="*/ 62678 h 2548766"/>
              <a:gd name="connsiteX558" fmla="*/ 1247085 w 2486212"/>
              <a:gd name="connsiteY558" fmla="*/ 689 h 2548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</a:cxnLst>
            <a:rect l="l" t="t" r="r" b="b"/>
            <a:pathLst>
              <a:path w="2486212" h="2548766">
                <a:moveTo>
                  <a:pt x="1376239" y="2461431"/>
                </a:moveTo>
                <a:cubicBezTo>
                  <a:pt x="1382991" y="2461182"/>
                  <a:pt x="1388618" y="2461679"/>
                  <a:pt x="1389744" y="2465655"/>
                </a:cubicBezTo>
                <a:cubicBezTo>
                  <a:pt x="1378489" y="2465655"/>
                  <a:pt x="1358231" y="2473604"/>
                  <a:pt x="1355981" y="2461679"/>
                </a:cubicBezTo>
                <a:cubicBezTo>
                  <a:pt x="1361608" y="2462673"/>
                  <a:pt x="1369486" y="2461679"/>
                  <a:pt x="1376239" y="2461431"/>
                </a:cubicBezTo>
                <a:close/>
                <a:moveTo>
                  <a:pt x="2011934" y="2336289"/>
                </a:moveTo>
                <a:cubicBezTo>
                  <a:pt x="2002930" y="2344383"/>
                  <a:pt x="1993926" y="2354501"/>
                  <a:pt x="1978171" y="2356525"/>
                </a:cubicBezTo>
                <a:cubicBezTo>
                  <a:pt x="1978171" y="2340336"/>
                  <a:pt x="1993926" y="2336289"/>
                  <a:pt x="2011934" y="2336289"/>
                </a:cubicBezTo>
                <a:close/>
                <a:moveTo>
                  <a:pt x="608389" y="2201704"/>
                </a:moveTo>
                <a:cubicBezTo>
                  <a:pt x="621894" y="2197528"/>
                  <a:pt x="630898" y="2207968"/>
                  <a:pt x="624145" y="2216319"/>
                </a:cubicBezTo>
                <a:cubicBezTo>
                  <a:pt x="615141" y="2214231"/>
                  <a:pt x="608389" y="2210056"/>
                  <a:pt x="608389" y="2201704"/>
                </a:cubicBezTo>
                <a:close/>
                <a:moveTo>
                  <a:pt x="2220938" y="2019742"/>
                </a:moveTo>
                <a:cubicBezTo>
                  <a:pt x="2220938" y="2025885"/>
                  <a:pt x="2213703" y="2044314"/>
                  <a:pt x="2196822" y="2042267"/>
                </a:cubicBezTo>
                <a:cubicBezTo>
                  <a:pt x="2204056" y="2036123"/>
                  <a:pt x="2206468" y="2021789"/>
                  <a:pt x="2220938" y="2019742"/>
                </a:cubicBezTo>
                <a:close/>
                <a:moveTo>
                  <a:pt x="506098" y="2005287"/>
                </a:moveTo>
                <a:cubicBezTo>
                  <a:pt x="512729" y="2007312"/>
                  <a:pt x="519361" y="2011359"/>
                  <a:pt x="521572" y="2021476"/>
                </a:cubicBezTo>
                <a:cubicBezTo>
                  <a:pt x="514940" y="2025523"/>
                  <a:pt x="503887" y="2015406"/>
                  <a:pt x="506098" y="2005287"/>
                </a:cubicBezTo>
                <a:close/>
                <a:moveTo>
                  <a:pt x="497777" y="2005287"/>
                </a:moveTo>
                <a:cubicBezTo>
                  <a:pt x="502279" y="2013172"/>
                  <a:pt x="509032" y="2019085"/>
                  <a:pt x="513533" y="2026969"/>
                </a:cubicBezTo>
                <a:cubicBezTo>
                  <a:pt x="502279" y="2026969"/>
                  <a:pt x="491025" y="2013172"/>
                  <a:pt x="497777" y="2005287"/>
                </a:cubicBezTo>
                <a:close/>
                <a:moveTo>
                  <a:pt x="128484" y="1966261"/>
                </a:moveTo>
                <a:cubicBezTo>
                  <a:pt x="162396" y="1976485"/>
                  <a:pt x="164657" y="2050095"/>
                  <a:pt x="119440" y="2050095"/>
                </a:cubicBezTo>
                <a:cubicBezTo>
                  <a:pt x="92309" y="2033737"/>
                  <a:pt x="101353" y="1978530"/>
                  <a:pt x="128484" y="1966261"/>
                </a:cubicBezTo>
                <a:close/>
                <a:moveTo>
                  <a:pt x="454851" y="1924344"/>
                </a:moveTo>
                <a:cubicBezTo>
                  <a:pt x="461482" y="1936352"/>
                  <a:pt x="476957" y="1938354"/>
                  <a:pt x="481379" y="1950361"/>
                </a:cubicBezTo>
                <a:cubicBezTo>
                  <a:pt x="465904" y="1950361"/>
                  <a:pt x="446009" y="1932350"/>
                  <a:pt x="454851" y="1924344"/>
                </a:cubicBezTo>
                <a:close/>
                <a:moveTo>
                  <a:pt x="255011" y="1920007"/>
                </a:moveTo>
                <a:cubicBezTo>
                  <a:pt x="259513" y="1928038"/>
                  <a:pt x="282022" y="1944098"/>
                  <a:pt x="268517" y="1956143"/>
                </a:cubicBezTo>
                <a:cubicBezTo>
                  <a:pt x="268517" y="1940083"/>
                  <a:pt x="250509" y="1940083"/>
                  <a:pt x="248259" y="1924022"/>
                </a:cubicBezTo>
                <a:cubicBezTo>
                  <a:pt x="250509" y="1922015"/>
                  <a:pt x="252761" y="1920007"/>
                  <a:pt x="255011" y="1920007"/>
                </a:cubicBezTo>
                <a:close/>
                <a:moveTo>
                  <a:pt x="2396500" y="1915671"/>
                </a:moveTo>
                <a:cubicBezTo>
                  <a:pt x="2391999" y="1935907"/>
                  <a:pt x="2401002" y="1970309"/>
                  <a:pt x="2378494" y="1976379"/>
                </a:cubicBezTo>
                <a:cubicBezTo>
                  <a:pt x="2382996" y="1954120"/>
                  <a:pt x="2382996" y="1927813"/>
                  <a:pt x="2396500" y="1915671"/>
                </a:cubicBezTo>
                <a:close/>
                <a:moveTo>
                  <a:pt x="404208" y="1893267"/>
                </a:moveTo>
                <a:cubicBezTo>
                  <a:pt x="413854" y="1891099"/>
                  <a:pt x="423501" y="1899772"/>
                  <a:pt x="416266" y="1904108"/>
                </a:cubicBezTo>
                <a:cubicBezTo>
                  <a:pt x="413854" y="1899772"/>
                  <a:pt x="406619" y="1899772"/>
                  <a:pt x="404208" y="1893267"/>
                </a:cubicBezTo>
                <a:close/>
                <a:moveTo>
                  <a:pt x="216909" y="1860745"/>
                </a:moveTo>
                <a:cubicBezTo>
                  <a:pt x="221464" y="1871308"/>
                  <a:pt x="228297" y="1877646"/>
                  <a:pt x="230575" y="1888209"/>
                </a:cubicBezTo>
                <a:cubicBezTo>
                  <a:pt x="221464" y="1886096"/>
                  <a:pt x="203243" y="1867083"/>
                  <a:pt x="216909" y="1860745"/>
                </a:cubicBezTo>
                <a:close/>
                <a:moveTo>
                  <a:pt x="2335086" y="1850627"/>
                </a:moveTo>
                <a:cubicBezTo>
                  <a:pt x="2328508" y="1877023"/>
                  <a:pt x="2328508" y="1909511"/>
                  <a:pt x="2324124" y="1935907"/>
                </a:cubicBezTo>
                <a:cubicBezTo>
                  <a:pt x="2321932" y="1911541"/>
                  <a:pt x="2310970" y="1858749"/>
                  <a:pt x="2335086" y="1850627"/>
                </a:cubicBezTo>
                <a:close/>
                <a:moveTo>
                  <a:pt x="2312376" y="1849182"/>
                </a:moveTo>
                <a:lnTo>
                  <a:pt x="2319008" y="1849182"/>
                </a:lnTo>
                <a:cubicBezTo>
                  <a:pt x="2314587" y="1861107"/>
                  <a:pt x="2316798" y="1878994"/>
                  <a:pt x="2301323" y="1880981"/>
                </a:cubicBezTo>
                <a:cubicBezTo>
                  <a:pt x="2305745" y="1871044"/>
                  <a:pt x="2307954" y="1859119"/>
                  <a:pt x="2312376" y="1849182"/>
                </a:cubicBezTo>
                <a:close/>
                <a:moveTo>
                  <a:pt x="160799" y="1834728"/>
                </a:moveTo>
                <a:cubicBezTo>
                  <a:pt x="160799" y="1842822"/>
                  <a:pt x="174304" y="1848893"/>
                  <a:pt x="167551" y="1854964"/>
                </a:cubicBezTo>
                <a:cubicBezTo>
                  <a:pt x="160799" y="1850916"/>
                  <a:pt x="156297" y="1844846"/>
                  <a:pt x="151796" y="1836752"/>
                </a:cubicBezTo>
                <a:cubicBezTo>
                  <a:pt x="156297" y="1836752"/>
                  <a:pt x="156297" y="1834728"/>
                  <a:pt x="160799" y="1834728"/>
                </a:cubicBezTo>
                <a:close/>
                <a:moveTo>
                  <a:pt x="2357915" y="1755804"/>
                </a:moveTo>
                <a:cubicBezTo>
                  <a:pt x="2371420" y="1753784"/>
                  <a:pt x="2371420" y="1761864"/>
                  <a:pt x="2382674" y="1761864"/>
                </a:cubicBezTo>
                <a:cubicBezTo>
                  <a:pt x="2378172" y="1820441"/>
                  <a:pt x="2384925" y="1889116"/>
                  <a:pt x="2339908" y="1911335"/>
                </a:cubicBezTo>
                <a:cubicBezTo>
                  <a:pt x="2337657" y="1876998"/>
                  <a:pt x="2346660" y="1852759"/>
                  <a:pt x="2344410" y="1816401"/>
                </a:cubicBezTo>
                <a:cubicBezTo>
                  <a:pt x="2335407" y="1814381"/>
                  <a:pt x="2333156" y="1828520"/>
                  <a:pt x="2328654" y="1818421"/>
                </a:cubicBezTo>
                <a:cubicBezTo>
                  <a:pt x="2335407" y="1808321"/>
                  <a:pt x="2317400" y="1800241"/>
                  <a:pt x="2319651" y="1788123"/>
                </a:cubicBezTo>
                <a:cubicBezTo>
                  <a:pt x="2328654" y="1782062"/>
                  <a:pt x="2335407" y="1792163"/>
                  <a:pt x="2344410" y="1792163"/>
                </a:cubicBezTo>
                <a:cubicBezTo>
                  <a:pt x="2344410" y="1778022"/>
                  <a:pt x="2353414" y="1769944"/>
                  <a:pt x="2357915" y="1755804"/>
                </a:cubicBezTo>
                <a:close/>
                <a:moveTo>
                  <a:pt x="2476030" y="1724876"/>
                </a:moveTo>
                <a:cubicBezTo>
                  <a:pt x="2482996" y="1733286"/>
                  <a:pt x="2478352" y="1745900"/>
                  <a:pt x="2469063" y="1748002"/>
                </a:cubicBezTo>
                <a:cubicBezTo>
                  <a:pt x="2469063" y="1737491"/>
                  <a:pt x="2462096" y="1737491"/>
                  <a:pt x="2462096" y="1726978"/>
                </a:cubicBezTo>
                <a:cubicBezTo>
                  <a:pt x="2466740" y="1724876"/>
                  <a:pt x="2469063" y="1724876"/>
                  <a:pt x="2476030" y="1724876"/>
                </a:cubicBezTo>
                <a:close/>
                <a:moveTo>
                  <a:pt x="2441196" y="1723430"/>
                </a:moveTo>
                <a:cubicBezTo>
                  <a:pt x="2441196" y="1753738"/>
                  <a:pt x="2389748" y="1771921"/>
                  <a:pt x="2421064" y="1798187"/>
                </a:cubicBezTo>
                <a:cubicBezTo>
                  <a:pt x="2405406" y="1830516"/>
                  <a:pt x="2409881" y="1876987"/>
                  <a:pt x="2398696" y="1911335"/>
                </a:cubicBezTo>
                <a:cubicBezTo>
                  <a:pt x="2389748" y="1854761"/>
                  <a:pt x="2391986" y="1796167"/>
                  <a:pt x="2394223" y="1733533"/>
                </a:cubicBezTo>
                <a:cubicBezTo>
                  <a:pt x="2409881" y="1729492"/>
                  <a:pt x="2425538" y="1727470"/>
                  <a:pt x="2441196" y="1723430"/>
                </a:cubicBezTo>
                <a:close/>
                <a:moveTo>
                  <a:pt x="2367039" y="1693076"/>
                </a:moveTo>
                <a:cubicBezTo>
                  <a:pt x="2373671" y="1693076"/>
                  <a:pt x="2373671" y="1693076"/>
                  <a:pt x="2373671" y="1693076"/>
                </a:cubicBezTo>
                <a:cubicBezTo>
                  <a:pt x="2367039" y="1717255"/>
                  <a:pt x="2355986" y="1737403"/>
                  <a:pt x="2344933" y="1759566"/>
                </a:cubicBezTo>
                <a:cubicBezTo>
                  <a:pt x="2338301" y="1733373"/>
                  <a:pt x="2347144" y="1701136"/>
                  <a:pt x="2367039" y="1693076"/>
                </a:cubicBezTo>
                <a:close/>
                <a:moveTo>
                  <a:pt x="2469063" y="1682958"/>
                </a:moveTo>
                <a:cubicBezTo>
                  <a:pt x="2475494" y="1682958"/>
                  <a:pt x="2479781" y="1686900"/>
                  <a:pt x="2486212" y="1688872"/>
                </a:cubicBezTo>
                <a:cubicBezTo>
                  <a:pt x="2486212" y="1696756"/>
                  <a:pt x="2484069" y="1702668"/>
                  <a:pt x="2477638" y="1704640"/>
                </a:cubicBezTo>
                <a:cubicBezTo>
                  <a:pt x="2471207" y="1700698"/>
                  <a:pt x="2466919" y="1694784"/>
                  <a:pt x="2469063" y="1682958"/>
                </a:cubicBezTo>
                <a:close/>
                <a:moveTo>
                  <a:pt x="2407726" y="1591897"/>
                </a:moveTo>
                <a:cubicBezTo>
                  <a:pt x="2412257" y="1607995"/>
                  <a:pt x="2396398" y="1605983"/>
                  <a:pt x="2394133" y="1618056"/>
                </a:cubicBezTo>
                <a:cubicBezTo>
                  <a:pt x="2423583" y="1626105"/>
                  <a:pt x="2434911" y="1652265"/>
                  <a:pt x="2462096" y="1662326"/>
                </a:cubicBezTo>
                <a:cubicBezTo>
                  <a:pt x="2455299" y="1690498"/>
                  <a:pt x="2421318" y="1660314"/>
                  <a:pt x="2419053" y="1662326"/>
                </a:cubicBezTo>
                <a:cubicBezTo>
                  <a:pt x="2400929" y="1666350"/>
                  <a:pt x="2409991" y="1694522"/>
                  <a:pt x="2387336" y="1694522"/>
                </a:cubicBezTo>
                <a:cubicBezTo>
                  <a:pt x="2385071" y="1680437"/>
                  <a:pt x="2394133" y="1674400"/>
                  <a:pt x="2391867" y="1656289"/>
                </a:cubicBezTo>
                <a:cubicBezTo>
                  <a:pt x="2362417" y="1658301"/>
                  <a:pt x="2385071" y="1614032"/>
                  <a:pt x="2389602" y="1595921"/>
                </a:cubicBezTo>
                <a:cubicBezTo>
                  <a:pt x="2398664" y="1601959"/>
                  <a:pt x="2398664" y="1593909"/>
                  <a:pt x="2407726" y="1591897"/>
                </a:cubicBezTo>
                <a:close/>
                <a:moveTo>
                  <a:pt x="181337" y="1469035"/>
                </a:moveTo>
                <a:cubicBezTo>
                  <a:pt x="190179" y="1469035"/>
                  <a:pt x="190179" y="1473261"/>
                  <a:pt x="196812" y="1473261"/>
                </a:cubicBezTo>
                <a:cubicBezTo>
                  <a:pt x="194601" y="1481711"/>
                  <a:pt x="192390" y="1481711"/>
                  <a:pt x="194601" y="1492274"/>
                </a:cubicBezTo>
                <a:cubicBezTo>
                  <a:pt x="187969" y="1496499"/>
                  <a:pt x="190179" y="1496499"/>
                  <a:pt x="181337" y="1494386"/>
                </a:cubicBezTo>
                <a:cubicBezTo>
                  <a:pt x="179126" y="1483824"/>
                  <a:pt x="187969" y="1477486"/>
                  <a:pt x="181337" y="1469035"/>
                </a:cubicBezTo>
                <a:close/>
                <a:moveTo>
                  <a:pt x="2420832" y="1383756"/>
                </a:moveTo>
                <a:cubicBezTo>
                  <a:pt x="2425118" y="1389827"/>
                  <a:pt x="2422976" y="1401969"/>
                  <a:pt x="2414401" y="1403992"/>
                </a:cubicBezTo>
                <a:cubicBezTo>
                  <a:pt x="2412257" y="1397922"/>
                  <a:pt x="2412257" y="1387803"/>
                  <a:pt x="2420832" y="1383756"/>
                </a:cubicBezTo>
                <a:close/>
                <a:moveTo>
                  <a:pt x="2398591" y="1297031"/>
                </a:moveTo>
                <a:cubicBezTo>
                  <a:pt x="2400868" y="1301033"/>
                  <a:pt x="2403146" y="1301033"/>
                  <a:pt x="2407701" y="1301033"/>
                </a:cubicBezTo>
                <a:cubicBezTo>
                  <a:pt x="2405424" y="1317044"/>
                  <a:pt x="2412257" y="1341061"/>
                  <a:pt x="2398591" y="1349066"/>
                </a:cubicBezTo>
                <a:cubicBezTo>
                  <a:pt x="2384925" y="1337058"/>
                  <a:pt x="2396313" y="1313042"/>
                  <a:pt x="2398591" y="1297031"/>
                </a:cubicBezTo>
                <a:close/>
                <a:moveTo>
                  <a:pt x="2402932" y="1190069"/>
                </a:moveTo>
                <a:cubicBezTo>
                  <a:pt x="2407434" y="1218152"/>
                  <a:pt x="2418688" y="1268300"/>
                  <a:pt x="2396180" y="1288358"/>
                </a:cubicBezTo>
                <a:cubicBezTo>
                  <a:pt x="2400681" y="1252252"/>
                  <a:pt x="2384925" y="1214140"/>
                  <a:pt x="2402932" y="1190069"/>
                </a:cubicBezTo>
                <a:close/>
                <a:moveTo>
                  <a:pt x="2398592" y="1161161"/>
                </a:moveTo>
                <a:cubicBezTo>
                  <a:pt x="2407434" y="1161161"/>
                  <a:pt x="2407434" y="1161161"/>
                  <a:pt x="2407434" y="1161161"/>
                </a:cubicBezTo>
                <a:cubicBezTo>
                  <a:pt x="2407434" y="1187179"/>
                  <a:pt x="2407434" y="1187179"/>
                  <a:pt x="2407434" y="1187179"/>
                </a:cubicBezTo>
                <a:cubicBezTo>
                  <a:pt x="2389748" y="1187179"/>
                  <a:pt x="2389748" y="1167165"/>
                  <a:pt x="2398592" y="1161161"/>
                </a:cubicBezTo>
                <a:close/>
                <a:moveTo>
                  <a:pt x="2351392" y="1071545"/>
                </a:moveTo>
                <a:cubicBezTo>
                  <a:pt x="2355986" y="1077615"/>
                  <a:pt x="2351392" y="1091781"/>
                  <a:pt x="2360578" y="1093804"/>
                </a:cubicBezTo>
                <a:cubicBezTo>
                  <a:pt x="2367469" y="1093804"/>
                  <a:pt x="2369766" y="1089757"/>
                  <a:pt x="2372063" y="1095828"/>
                </a:cubicBezTo>
                <a:cubicBezTo>
                  <a:pt x="2355986" y="1093804"/>
                  <a:pt x="2365172" y="1112017"/>
                  <a:pt x="2355986" y="1112017"/>
                </a:cubicBezTo>
                <a:cubicBezTo>
                  <a:pt x="2351392" y="1103922"/>
                  <a:pt x="2339908" y="1079639"/>
                  <a:pt x="2351392" y="1071545"/>
                </a:cubicBezTo>
                <a:close/>
                <a:moveTo>
                  <a:pt x="2389864" y="1045527"/>
                </a:moveTo>
                <a:cubicBezTo>
                  <a:pt x="2389864" y="1055645"/>
                  <a:pt x="2407320" y="1053622"/>
                  <a:pt x="2413865" y="1059692"/>
                </a:cubicBezTo>
                <a:cubicBezTo>
                  <a:pt x="2413865" y="1065763"/>
                  <a:pt x="2400773" y="1063739"/>
                  <a:pt x="2402956" y="1073857"/>
                </a:cubicBezTo>
                <a:cubicBezTo>
                  <a:pt x="2398592" y="1094093"/>
                  <a:pt x="2409501" y="1114329"/>
                  <a:pt x="2405137" y="1126471"/>
                </a:cubicBezTo>
                <a:cubicBezTo>
                  <a:pt x="2387682" y="1112305"/>
                  <a:pt x="2383318" y="1073857"/>
                  <a:pt x="2389864" y="1045527"/>
                </a:cubicBezTo>
                <a:close/>
                <a:moveTo>
                  <a:pt x="2398109" y="937120"/>
                </a:moveTo>
                <a:cubicBezTo>
                  <a:pt x="2402610" y="949587"/>
                  <a:pt x="2398109" y="953742"/>
                  <a:pt x="2398109" y="968287"/>
                </a:cubicBezTo>
                <a:cubicBezTo>
                  <a:pt x="2386854" y="970365"/>
                  <a:pt x="2384604" y="966210"/>
                  <a:pt x="2380102" y="962054"/>
                </a:cubicBezTo>
                <a:cubicBezTo>
                  <a:pt x="2380102" y="947509"/>
                  <a:pt x="2384604" y="939198"/>
                  <a:pt x="2398109" y="937120"/>
                </a:cubicBezTo>
                <a:close/>
                <a:moveTo>
                  <a:pt x="2283316" y="890866"/>
                </a:moveTo>
                <a:cubicBezTo>
                  <a:pt x="2290390" y="901050"/>
                  <a:pt x="2304538" y="927528"/>
                  <a:pt x="2295106" y="935675"/>
                </a:cubicBezTo>
                <a:cubicBezTo>
                  <a:pt x="2285674" y="925491"/>
                  <a:pt x="2269169" y="903086"/>
                  <a:pt x="2283316" y="890866"/>
                </a:cubicBezTo>
                <a:close/>
                <a:moveTo>
                  <a:pt x="2276768" y="854731"/>
                </a:moveTo>
                <a:cubicBezTo>
                  <a:pt x="2286123" y="862643"/>
                  <a:pt x="2286123" y="876489"/>
                  <a:pt x="2288461" y="888356"/>
                </a:cubicBezTo>
                <a:cubicBezTo>
                  <a:pt x="2269753" y="892312"/>
                  <a:pt x="2262738" y="856709"/>
                  <a:pt x="2276768" y="854731"/>
                </a:cubicBezTo>
                <a:close/>
                <a:moveTo>
                  <a:pt x="2364363" y="821486"/>
                </a:moveTo>
                <a:cubicBezTo>
                  <a:pt x="2362078" y="827613"/>
                  <a:pt x="2371218" y="831698"/>
                  <a:pt x="2373502" y="835783"/>
                </a:cubicBezTo>
                <a:cubicBezTo>
                  <a:pt x="2373502" y="839868"/>
                  <a:pt x="2371218" y="848038"/>
                  <a:pt x="2371218" y="852123"/>
                </a:cubicBezTo>
                <a:cubicBezTo>
                  <a:pt x="2371218" y="872547"/>
                  <a:pt x="2384926" y="897057"/>
                  <a:pt x="2375787" y="915439"/>
                </a:cubicBezTo>
                <a:cubicBezTo>
                  <a:pt x="2362078" y="901142"/>
                  <a:pt x="2371218" y="868463"/>
                  <a:pt x="2350656" y="860293"/>
                </a:cubicBezTo>
                <a:cubicBezTo>
                  <a:pt x="2352940" y="841911"/>
                  <a:pt x="2341517" y="823528"/>
                  <a:pt x="2364363" y="821486"/>
                </a:cubicBezTo>
                <a:close/>
                <a:moveTo>
                  <a:pt x="2278493" y="808478"/>
                </a:moveTo>
                <a:cubicBezTo>
                  <a:pt x="2287497" y="812401"/>
                  <a:pt x="2296500" y="830056"/>
                  <a:pt x="2285246" y="835941"/>
                </a:cubicBezTo>
                <a:cubicBezTo>
                  <a:pt x="2282996" y="828095"/>
                  <a:pt x="2262738" y="816325"/>
                  <a:pt x="2278493" y="808478"/>
                </a:cubicBezTo>
                <a:close/>
                <a:moveTo>
                  <a:pt x="2374130" y="801250"/>
                </a:moveTo>
                <a:cubicBezTo>
                  <a:pt x="2383318" y="801250"/>
                  <a:pt x="2383318" y="801250"/>
                  <a:pt x="2383318" y="801250"/>
                </a:cubicBezTo>
                <a:cubicBezTo>
                  <a:pt x="2383318" y="820172"/>
                  <a:pt x="2383318" y="820172"/>
                  <a:pt x="2383318" y="820172"/>
                </a:cubicBezTo>
                <a:cubicBezTo>
                  <a:pt x="2367240" y="824377"/>
                  <a:pt x="2367240" y="807557"/>
                  <a:pt x="2374130" y="801250"/>
                </a:cubicBezTo>
                <a:close/>
                <a:moveTo>
                  <a:pt x="2238162" y="728979"/>
                </a:moveTo>
                <a:cubicBezTo>
                  <a:pt x="2268020" y="737105"/>
                  <a:pt x="2274911" y="777733"/>
                  <a:pt x="2277208" y="804141"/>
                </a:cubicBezTo>
                <a:cubicBezTo>
                  <a:pt x="2263428" y="798047"/>
                  <a:pt x="2265723" y="779764"/>
                  <a:pt x="2245053" y="781796"/>
                </a:cubicBezTo>
                <a:cubicBezTo>
                  <a:pt x="2245053" y="773670"/>
                  <a:pt x="2247350" y="765544"/>
                  <a:pt x="2247350" y="753356"/>
                </a:cubicBezTo>
                <a:cubicBezTo>
                  <a:pt x="2245053" y="743199"/>
                  <a:pt x="2228976" y="731011"/>
                  <a:pt x="2238162" y="728979"/>
                </a:cubicBezTo>
                <a:close/>
                <a:moveTo>
                  <a:pt x="2393857" y="724643"/>
                </a:moveTo>
                <a:cubicBezTo>
                  <a:pt x="2398324" y="751067"/>
                  <a:pt x="2418420" y="765296"/>
                  <a:pt x="2425118" y="789688"/>
                </a:cubicBezTo>
                <a:cubicBezTo>
                  <a:pt x="2393857" y="787655"/>
                  <a:pt x="2384925" y="747003"/>
                  <a:pt x="2393857" y="724643"/>
                </a:cubicBezTo>
                <a:close/>
                <a:moveTo>
                  <a:pt x="2213702" y="715971"/>
                </a:moveTo>
                <a:cubicBezTo>
                  <a:pt x="2211290" y="722165"/>
                  <a:pt x="2220937" y="720100"/>
                  <a:pt x="2218526" y="730425"/>
                </a:cubicBezTo>
                <a:cubicBezTo>
                  <a:pt x="2204056" y="730425"/>
                  <a:pt x="2204056" y="730425"/>
                  <a:pt x="2204056" y="730425"/>
                </a:cubicBezTo>
                <a:cubicBezTo>
                  <a:pt x="2204056" y="728360"/>
                  <a:pt x="2204056" y="724230"/>
                  <a:pt x="2201644" y="724230"/>
                </a:cubicBezTo>
                <a:cubicBezTo>
                  <a:pt x="2201644" y="718036"/>
                  <a:pt x="2206467" y="715971"/>
                  <a:pt x="2213702" y="715971"/>
                </a:cubicBezTo>
                <a:close/>
                <a:moveTo>
                  <a:pt x="2356549" y="701620"/>
                </a:moveTo>
                <a:cubicBezTo>
                  <a:pt x="2358799" y="701620"/>
                  <a:pt x="2360488" y="702136"/>
                  <a:pt x="2360488" y="704200"/>
                </a:cubicBezTo>
                <a:cubicBezTo>
                  <a:pt x="2349234" y="718654"/>
                  <a:pt x="2378495" y="726914"/>
                  <a:pt x="2367240" y="743433"/>
                </a:cubicBezTo>
                <a:cubicBezTo>
                  <a:pt x="2360488" y="741368"/>
                  <a:pt x="2362739" y="741368"/>
                  <a:pt x="2355986" y="743433"/>
                </a:cubicBezTo>
                <a:cubicBezTo>
                  <a:pt x="2358237" y="722784"/>
                  <a:pt x="2344732" y="714525"/>
                  <a:pt x="2349234" y="702136"/>
                </a:cubicBezTo>
                <a:cubicBezTo>
                  <a:pt x="2351484" y="702136"/>
                  <a:pt x="2354298" y="701620"/>
                  <a:pt x="2356549" y="701620"/>
                </a:cubicBezTo>
                <a:close/>
                <a:moveTo>
                  <a:pt x="2256307" y="623283"/>
                </a:moveTo>
                <a:cubicBezTo>
                  <a:pt x="2260808" y="622741"/>
                  <a:pt x="2265310" y="622741"/>
                  <a:pt x="2267562" y="624909"/>
                </a:cubicBezTo>
                <a:cubicBezTo>
                  <a:pt x="2267562" y="629246"/>
                  <a:pt x="2267562" y="631413"/>
                  <a:pt x="2265310" y="633582"/>
                </a:cubicBezTo>
                <a:cubicBezTo>
                  <a:pt x="2254056" y="633582"/>
                  <a:pt x="2249555" y="631413"/>
                  <a:pt x="2245053" y="624909"/>
                </a:cubicBezTo>
                <a:cubicBezTo>
                  <a:pt x="2247304" y="624909"/>
                  <a:pt x="2251805" y="623825"/>
                  <a:pt x="2256307" y="623283"/>
                </a:cubicBezTo>
                <a:close/>
                <a:moveTo>
                  <a:pt x="399385" y="604673"/>
                </a:moveTo>
                <a:cubicBezTo>
                  <a:pt x="392954" y="610816"/>
                  <a:pt x="395097" y="627198"/>
                  <a:pt x="382235" y="629246"/>
                </a:cubicBezTo>
                <a:cubicBezTo>
                  <a:pt x="380092" y="612864"/>
                  <a:pt x="388666" y="608768"/>
                  <a:pt x="399385" y="604673"/>
                </a:cubicBezTo>
                <a:close/>
                <a:moveTo>
                  <a:pt x="2388661" y="530116"/>
                </a:moveTo>
                <a:cubicBezTo>
                  <a:pt x="2391357" y="529547"/>
                  <a:pt x="2393910" y="529800"/>
                  <a:pt x="2396180" y="531824"/>
                </a:cubicBezTo>
                <a:cubicBezTo>
                  <a:pt x="2382561" y="535871"/>
                  <a:pt x="2384831" y="564201"/>
                  <a:pt x="2366672" y="558130"/>
                </a:cubicBezTo>
                <a:cubicBezTo>
                  <a:pt x="2378021" y="550035"/>
                  <a:pt x="2357594" y="537894"/>
                  <a:pt x="2364403" y="531824"/>
                </a:cubicBezTo>
                <a:cubicBezTo>
                  <a:pt x="2371212" y="540930"/>
                  <a:pt x="2380575" y="531824"/>
                  <a:pt x="2388661" y="530116"/>
                </a:cubicBezTo>
                <a:close/>
                <a:moveTo>
                  <a:pt x="2055342" y="420437"/>
                </a:moveTo>
                <a:cubicBezTo>
                  <a:pt x="2071419" y="412432"/>
                  <a:pt x="2087496" y="422439"/>
                  <a:pt x="2087496" y="438450"/>
                </a:cubicBezTo>
                <a:lnTo>
                  <a:pt x="2069122" y="438450"/>
                </a:lnTo>
                <a:cubicBezTo>
                  <a:pt x="2066825" y="434447"/>
                  <a:pt x="2071419" y="434447"/>
                  <a:pt x="2073716" y="432446"/>
                </a:cubicBezTo>
                <a:cubicBezTo>
                  <a:pt x="2064528" y="430445"/>
                  <a:pt x="2055342" y="430445"/>
                  <a:pt x="2055342" y="420437"/>
                </a:cubicBezTo>
                <a:close/>
                <a:moveTo>
                  <a:pt x="2015148" y="387860"/>
                </a:moveTo>
                <a:cubicBezTo>
                  <a:pt x="2040872" y="387860"/>
                  <a:pt x="2040872" y="387860"/>
                  <a:pt x="2040872" y="387860"/>
                </a:cubicBezTo>
                <a:cubicBezTo>
                  <a:pt x="2040872" y="395954"/>
                  <a:pt x="2038728" y="400001"/>
                  <a:pt x="2038728" y="406071"/>
                </a:cubicBezTo>
                <a:cubicBezTo>
                  <a:pt x="2021579" y="408095"/>
                  <a:pt x="2021579" y="395954"/>
                  <a:pt x="2015148" y="387860"/>
                </a:cubicBezTo>
                <a:close/>
                <a:moveTo>
                  <a:pt x="2045694" y="374851"/>
                </a:moveTo>
                <a:cubicBezTo>
                  <a:pt x="2047946" y="380973"/>
                  <a:pt x="2059199" y="383014"/>
                  <a:pt x="2070454" y="380973"/>
                </a:cubicBezTo>
                <a:cubicBezTo>
                  <a:pt x="2065952" y="393216"/>
                  <a:pt x="2079457" y="407501"/>
                  <a:pt x="2068202" y="409541"/>
                </a:cubicBezTo>
                <a:cubicBezTo>
                  <a:pt x="2065952" y="395257"/>
                  <a:pt x="2034441" y="385054"/>
                  <a:pt x="2045694" y="374851"/>
                </a:cubicBezTo>
                <a:close/>
                <a:moveTo>
                  <a:pt x="561277" y="357506"/>
                </a:moveTo>
                <a:cubicBezTo>
                  <a:pt x="568197" y="357506"/>
                  <a:pt x="568197" y="357506"/>
                  <a:pt x="568197" y="357506"/>
                </a:cubicBezTo>
                <a:cubicBezTo>
                  <a:pt x="568197" y="389528"/>
                  <a:pt x="542823" y="399534"/>
                  <a:pt x="515141" y="409541"/>
                </a:cubicBezTo>
                <a:cubicBezTo>
                  <a:pt x="522061" y="395531"/>
                  <a:pt x="547436" y="397533"/>
                  <a:pt x="549743" y="379521"/>
                </a:cubicBezTo>
                <a:cubicBezTo>
                  <a:pt x="545129" y="379521"/>
                  <a:pt x="542823" y="377520"/>
                  <a:pt x="542823" y="375519"/>
                </a:cubicBezTo>
                <a:cubicBezTo>
                  <a:pt x="558970" y="377520"/>
                  <a:pt x="554356" y="361509"/>
                  <a:pt x="561277" y="357506"/>
                </a:cubicBezTo>
                <a:close/>
                <a:moveTo>
                  <a:pt x="2011809" y="332934"/>
                </a:moveTo>
                <a:cubicBezTo>
                  <a:pt x="2014159" y="345075"/>
                  <a:pt x="2025908" y="336981"/>
                  <a:pt x="2037657" y="336981"/>
                </a:cubicBezTo>
                <a:cubicBezTo>
                  <a:pt x="2025908" y="347099"/>
                  <a:pt x="2032957" y="347099"/>
                  <a:pt x="2037657" y="361264"/>
                </a:cubicBezTo>
                <a:cubicBezTo>
                  <a:pt x="2028258" y="363288"/>
                  <a:pt x="2016509" y="349122"/>
                  <a:pt x="2007110" y="347099"/>
                </a:cubicBezTo>
                <a:cubicBezTo>
                  <a:pt x="2007110" y="341028"/>
                  <a:pt x="2007110" y="334957"/>
                  <a:pt x="2011809" y="332934"/>
                </a:cubicBezTo>
                <a:close/>
                <a:moveTo>
                  <a:pt x="718786" y="302399"/>
                </a:moveTo>
                <a:cubicBezTo>
                  <a:pt x="716642" y="310710"/>
                  <a:pt x="714499" y="319021"/>
                  <a:pt x="720930" y="325255"/>
                </a:cubicBezTo>
                <a:cubicBezTo>
                  <a:pt x="701637" y="331489"/>
                  <a:pt x="701637" y="298243"/>
                  <a:pt x="718786" y="302399"/>
                </a:cubicBezTo>
                <a:close/>
                <a:moveTo>
                  <a:pt x="583190" y="263553"/>
                </a:moveTo>
                <a:cubicBezTo>
                  <a:pt x="589982" y="277816"/>
                  <a:pt x="599038" y="290041"/>
                  <a:pt x="603566" y="306341"/>
                </a:cubicBezTo>
                <a:cubicBezTo>
                  <a:pt x="601301" y="310416"/>
                  <a:pt x="587718" y="306341"/>
                  <a:pt x="587718" y="310416"/>
                </a:cubicBezTo>
                <a:cubicBezTo>
                  <a:pt x="576398" y="351167"/>
                  <a:pt x="528856" y="359317"/>
                  <a:pt x="485841" y="371542"/>
                </a:cubicBezTo>
                <a:cubicBezTo>
                  <a:pt x="488104" y="383767"/>
                  <a:pt x="479048" y="387842"/>
                  <a:pt x="463201" y="387842"/>
                </a:cubicBezTo>
                <a:cubicBezTo>
                  <a:pt x="463201" y="373579"/>
                  <a:pt x="488104" y="379692"/>
                  <a:pt x="483576" y="363392"/>
                </a:cubicBezTo>
                <a:cubicBezTo>
                  <a:pt x="438298" y="377655"/>
                  <a:pt x="415659" y="408217"/>
                  <a:pt x="381700" y="432668"/>
                </a:cubicBezTo>
                <a:cubicBezTo>
                  <a:pt x="397547" y="391918"/>
                  <a:pt x="442826" y="379692"/>
                  <a:pt x="469993" y="349130"/>
                </a:cubicBezTo>
                <a:cubicBezTo>
                  <a:pt x="472257" y="343016"/>
                  <a:pt x="460937" y="347092"/>
                  <a:pt x="463201" y="338942"/>
                </a:cubicBezTo>
                <a:cubicBezTo>
                  <a:pt x="474521" y="322641"/>
                  <a:pt x="501688" y="320604"/>
                  <a:pt x="499425" y="292078"/>
                </a:cubicBezTo>
                <a:cubicBezTo>
                  <a:pt x="524328" y="290041"/>
                  <a:pt x="513008" y="320604"/>
                  <a:pt x="533384" y="322641"/>
                </a:cubicBezTo>
                <a:cubicBezTo>
                  <a:pt x="535647" y="310416"/>
                  <a:pt x="531119" y="306341"/>
                  <a:pt x="528856" y="296154"/>
                </a:cubicBezTo>
                <a:cubicBezTo>
                  <a:pt x="560551" y="296154"/>
                  <a:pt x="556023" y="265591"/>
                  <a:pt x="583190" y="263553"/>
                </a:cubicBezTo>
                <a:close/>
                <a:moveTo>
                  <a:pt x="1076237" y="257772"/>
                </a:moveTo>
                <a:cubicBezTo>
                  <a:pt x="1039921" y="279935"/>
                  <a:pt x="1003605" y="316201"/>
                  <a:pt x="960481" y="324261"/>
                </a:cubicBezTo>
                <a:cubicBezTo>
                  <a:pt x="976368" y="310157"/>
                  <a:pt x="996796" y="300083"/>
                  <a:pt x="1017223" y="287994"/>
                </a:cubicBezTo>
                <a:cubicBezTo>
                  <a:pt x="1035382" y="275905"/>
                  <a:pt x="1055809" y="259787"/>
                  <a:pt x="1076237" y="257772"/>
                </a:cubicBezTo>
                <a:close/>
                <a:moveTo>
                  <a:pt x="560158" y="243317"/>
                </a:moveTo>
                <a:cubicBezTo>
                  <a:pt x="553558" y="267600"/>
                  <a:pt x="535957" y="279742"/>
                  <a:pt x="518357" y="293908"/>
                </a:cubicBezTo>
                <a:cubicBezTo>
                  <a:pt x="524957" y="269624"/>
                  <a:pt x="542557" y="255459"/>
                  <a:pt x="560158" y="243317"/>
                </a:cubicBezTo>
                <a:close/>
                <a:moveTo>
                  <a:pt x="1906359" y="233068"/>
                </a:moveTo>
                <a:cubicBezTo>
                  <a:pt x="1917077" y="228863"/>
                  <a:pt x="1912790" y="241477"/>
                  <a:pt x="1921364" y="237273"/>
                </a:cubicBezTo>
                <a:cubicBezTo>
                  <a:pt x="1923508" y="247785"/>
                  <a:pt x="1919220" y="249888"/>
                  <a:pt x="1912790" y="251990"/>
                </a:cubicBezTo>
                <a:cubicBezTo>
                  <a:pt x="1908502" y="245683"/>
                  <a:pt x="1904216" y="241477"/>
                  <a:pt x="1906359" y="233068"/>
                </a:cubicBezTo>
                <a:close/>
                <a:moveTo>
                  <a:pt x="483924" y="184633"/>
                </a:moveTo>
                <a:cubicBezTo>
                  <a:pt x="486201" y="198798"/>
                  <a:pt x="515811" y="188680"/>
                  <a:pt x="527199" y="194751"/>
                </a:cubicBezTo>
                <a:cubicBezTo>
                  <a:pt x="527199" y="208917"/>
                  <a:pt x="511255" y="208917"/>
                  <a:pt x="511255" y="221058"/>
                </a:cubicBezTo>
                <a:cubicBezTo>
                  <a:pt x="531753" y="229153"/>
                  <a:pt x="534031" y="202846"/>
                  <a:pt x="549975" y="200822"/>
                </a:cubicBezTo>
                <a:cubicBezTo>
                  <a:pt x="545419" y="214987"/>
                  <a:pt x="568196" y="206893"/>
                  <a:pt x="563640" y="221058"/>
                </a:cubicBezTo>
                <a:cubicBezTo>
                  <a:pt x="547697" y="231176"/>
                  <a:pt x="518088" y="231176"/>
                  <a:pt x="499867" y="239270"/>
                </a:cubicBezTo>
                <a:cubicBezTo>
                  <a:pt x="495312" y="243317"/>
                  <a:pt x="495312" y="253436"/>
                  <a:pt x="486201" y="251412"/>
                </a:cubicBezTo>
                <a:cubicBezTo>
                  <a:pt x="477091" y="249389"/>
                  <a:pt x="474813" y="243317"/>
                  <a:pt x="465703" y="239270"/>
                </a:cubicBezTo>
                <a:cubicBezTo>
                  <a:pt x="470259" y="237247"/>
                  <a:pt x="472536" y="229153"/>
                  <a:pt x="474813" y="223081"/>
                </a:cubicBezTo>
                <a:cubicBezTo>
                  <a:pt x="470259" y="214987"/>
                  <a:pt x="461148" y="210940"/>
                  <a:pt x="458870" y="202846"/>
                </a:cubicBezTo>
                <a:cubicBezTo>
                  <a:pt x="474813" y="204870"/>
                  <a:pt x="467981" y="182610"/>
                  <a:pt x="483924" y="184633"/>
                </a:cubicBezTo>
                <a:close/>
                <a:moveTo>
                  <a:pt x="429959" y="153738"/>
                </a:moveTo>
                <a:cubicBezTo>
                  <a:pt x="431851" y="153358"/>
                  <a:pt x="433993" y="153990"/>
                  <a:pt x="436277" y="156014"/>
                </a:cubicBezTo>
                <a:cubicBezTo>
                  <a:pt x="431708" y="164108"/>
                  <a:pt x="463694" y="180297"/>
                  <a:pt x="443132" y="188391"/>
                </a:cubicBezTo>
                <a:cubicBezTo>
                  <a:pt x="438562" y="182320"/>
                  <a:pt x="433993" y="176250"/>
                  <a:pt x="422570" y="174226"/>
                </a:cubicBezTo>
                <a:cubicBezTo>
                  <a:pt x="420856" y="165120"/>
                  <a:pt x="424283" y="154876"/>
                  <a:pt x="429959" y="153738"/>
                </a:cubicBezTo>
                <a:close/>
                <a:moveTo>
                  <a:pt x="1559538" y="141746"/>
                </a:moveTo>
                <a:cubicBezTo>
                  <a:pt x="1562224" y="141809"/>
                  <a:pt x="1564626" y="142697"/>
                  <a:pt x="1566887" y="143964"/>
                </a:cubicBezTo>
                <a:cubicBezTo>
                  <a:pt x="1571409" y="146501"/>
                  <a:pt x="1575366" y="150559"/>
                  <a:pt x="1579888" y="152588"/>
                </a:cubicBezTo>
                <a:cubicBezTo>
                  <a:pt x="1586671" y="144471"/>
                  <a:pt x="1597976" y="152588"/>
                  <a:pt x="1611543" y="148530"/>
                </a:cubicBezTo>
                <a:cubicBezTo>
                  <a:pt x="1613804" y="152588"/>
                  <a:pt x="1609281" y="160703"/>
                  <a:pt x="1613804" y="160703"/>
                </a:cubicBezTo>
                <a:cubicBezTo>
                  <a:pt x="1625110" y="158674"/>
                  <a:pt x="1631892" y="154616"/>
                  <a:pt x="1640937" y="152588"/>
                </a:cubicBezTo>
                <a:cubicBezTo>
                  <a:pt x="1656764" y="172877"/>
                  <a:pt x="1715551" y="142443"/>
                  <a:pt x="1740423" y="162732"/>
                </a:cubicBezTo>
                <a:cubicBezTo>
                  <a:pt x="1735900" y="164761"/>
                  <a:pt x="1724595" y="160703"/>
                  <a:pt x="1724595" y="164761"/>
                </a:cubicBezTo>
                <a:cubicBezTo>
                  <a:pt x="1753989" y="164761"/>
                  <a:pt x="1756250" y="189109"/>
                  <a:pt x="1787904" y="187079"/>
                </a:cubicBezTo>
                <a:cubicBezTo>
                  <a:pt x="1790166" y="176934"/>
                  <a:pt x="1778861" y="178964"/>
                  <a:pt x="1781121" y="170848"/>
                </a:cubicBezTo>
                <a:cubicBezTo>
                  <a:pt x="1792427" y="168819"/>
                  <a:pt x="1794688" y="174906"/>
                  <a:pt x="1799210" y="178964"/>
                </a:cubicBezTo>
                <a:cubicBezTo>
                  <a:pt x="1803732" y="174906"/>
                  <a:pt x="1821820" y="180993"/>
                  <a:pt x="1826343" y="174906"/>
                </a:cubicBezTo>
                <a:cubicBezTo>
                  <a:pt x="1812776" y="170848"/>
                  <a:pt x="1790166" y="164761"/>
                  <a:pt x="1790166" y="156646"/>
                </a:cubicBezTo>
                <a:cubicBezTo>
                  <a:pt x="1812776" y="160703"/>
                  <a:pt x="1835387" y="162732"/>
                  <a:pt x="1846692" y="178964"/>
                </a:cubicBezTo>
                <a:cubicBezTo>
                  <a:pt x="1837648" y="183022"/>
                  <a:pt x="1833125" y="172877"/>
                  <a:pt x="1830865" y="178964"/>
                </a:cubicBezTo>
                <a:cubicBezTo>
                  <a:pt x="1837648" y="193166"/>
                  <a:pt x="1862519" y="195195"/>
                  <a:pt x="1869302" y="209398"/>
                </a:cubicBezTo>
                <a:cubicBezTo>
                  <a:pt x="1864780" y="211427"/>
                  <a:pt x="1855737" y="207369"/>
                  <a:pt x="1855737" y="213456"/>
                </a:cubicBezTo>
                <a:cubicBezTo>
                  <a:pt x="1873824" y="217514"/>
                  <a:pt x="1900958" y="213456"/>
                  <a:pt x="1903218" y="231717"/>
                </a:cubicBezTo>
                <a:cubicBezTo>
                  <a:pt x="1880608" y="227659"/>
                  <a:pt x="1853475" y="215485"/>
                  <a:pt x="1826343" y="221572"/>
                </a:cubicBezTo>
                <a:cubicBezTo>
                  <a:pt x="1844432" y="229687"/>
                  <a:pt x="1862519" y="231717"/>
                  <a:pt x="1878347" y="239832"/>
                </a:cubicBezTo>
                <a:cubicBezTo>
                  <a:pt x="1896435" y="252005"/>
                  <a:pt x="1907741" y="276353"/>
                  <a:pt x="1930351" y="276353"/>
                </a:cubicBezTo>
                <a:cubicBezTo>
                  <a:pt x="1928090" y="268237"/>
                  <a:pt x="1912263" y="274324"/>
                  <a:pt x="1912263" y="264179"/>
                </a:cubicBezTo>
                <a:cubicBezTo>
                  <a:pt x="1928090" y="266208"/>
                  <a:pt x="1941657" y="270266"/>
                  <a:pt x="1957484" y="274324"/>
                </a:cubicBezTo>
                <a:cubicBezTo>
                  <a:pt x="1955222" y="284468"/>
                  <a:pt x="1966528" y="288527"/>
                  <a:pt x="1968789" y="300700"/>
                </a:cubicBezTo>
                <a:cubicBezTo>
                  <a:pt x="1964267" y="302729"/>
                  <a:pt x="1959744" y="292585"/>
                  <a:pt x="1957484" y="300700"/>
                </a:cubicBezTo>
                <a:cubicBezTo>
                  <a:pt x="1959744" y="320990"/>
                  <a:pt x="2002705" y="306787"/>
                  <a:pt x="2004966" y="329106"/>
                </a:cubicBezTo>
                <a:cubicBezTo>
                  <a:pt x="1995921" y="337221"/>
                  <a:pt x="1986878" y="320990"/>
                  <a:pt x="1980094" y="329106"/>
                </a:cubicBezTo>
                <a:cubicBezTo>
                  <a:pt x="1980094" y="365626"/>
                  <a:pt x="1993661" y="402147"/>
                  <a:pt x="2020793" y="424465"/>
                </a:cubicBezTo>
                <a:cubicBezTo>
                  <a:pt x="2041142" y="444755"/>
                  <a:pt x="2102191" y="479247"/>
                  <a:pt x="2133845" y="485333"/>
                </a:cubicBezTo>
                <a:cubicBezTo>
                  <a:pt x="2138368" y="485333"/>
                  <a:pt x="2145150" y="477218"/>
                  <a:pt x="2145150" y="487363"/>
                </a:cubicBezTo>
                <a:cubicBezTo>
                  <a:pt x="2147412" y="489391"/>
                  <a:pt x="2149674" y="491421"/>
                  <a:pt x="2149674" y="495478"/>
                </a:cubicBezTo>
                <a:cubicBezTo>
                  <a:pt x="2131585" y="495478"/>
                  <a:pt x="2127063" y="487363"/>
                  <a:pt x="2122540" y="503594"/>
                </a:cubicBezTo>
                <a:cubicBezTo>
                  <a:pt x="2138368" y="523884"/>
                  <a:pt x="2165500" y="546202"/>
                  <a:pt x="2183589" y="558376"/>
                </a:cubicBezTo>
                <a:cubicBezTo>
                  <a:pt x="2183589" y="550259"/>
                  <a:pt x="2170022" y="548231"/>
                  <a:pt x="2174544" y="540116"/>
                </a:cubicBezTo>
                <a:cubicBezTo>
                  <a:pt x="2192633" y="546202"/>
                  <a:pt x="2210722" y="570549"/>
                  <a:pt x="2199416" y="588810"/>
                </a:cubicBezTo>
                <a:cubicBezTo>
                  <a:pt x="2224288" y="594897"/>
                  <a:pt x="2226548" y="619244"/>
                  <a:pt x="2231070" y="645620"/>
                </a:cubicBezTo>
                <a:cubicBezTo>
                  <a:pt x="2208460" y="643591"/>
                  <a:pt x="2203938" y="625330"/>
                  <a:pt x="2201678" y="605042"/>
                </a:cubicBezTo>
                <a:cubicBezTo>
                  <a:pt x="2179066" y="598954"/>
                  <a:pt x="2158717" y="576636"/>
                  <a:pt x="2158717" y="558376"/>
                </a:cubicBezTo>
                <a:cubicBezTo>
                  <a:pt x="2167761" y="566491"/>
                  <a:pt x="2170022" y="578665"/>
                  <a:pt x="2183589" y="582723"/>
                </a:cubicBezTo>
                <a:cubicBezTo>
                  <a:pt x="2167761" y="566491"/>
                  <a:pt x="2151934" y="534028"/>
                  <a:pt x="2127063" y="531999"/>
                </a:cubicBezTo>
                <a:cubicBezTo>
                  <a:pt x="2133845" y="544173"/>
                  <a:pt x="2151934" y="562434"/>
                  <a:pt x="2138368" y="576636"/>
                </a:cubicBezTo>
                <a:cubicBezTo>
                  <a:pt x="2129324" y="560404"/>
                  <a:pt x="2124802" y="548231"/>
                  <a:pt x="2111235" y="540116"/>
                </a:cubicBezTo>
                <a:cubicBezTo>
                  <a:pt x="2108974" y="540116"/>
                  <a:pt x="2106713" y="546202"/>
                  <a:pt x="2104452" y="546202"/>
                </a:cubicBezTo>
                <a:cubicBezTo>
                  <a:pt x="2099930" y="546202"/>
                  <a:pt x="2097669" y="529971"/>
                  <a:pt x="2093146" y="536057"/>
                </a:cubicBezTo>
                <a:cubicBezTo>
                  <a:pt x="2093146" y="544173"/>
                  <a:pt x="2108974" y="554318"/>
                  <a:pt x="2095408" y="560404"/>
                </a:cubicBezTo>
                <a:cubicBezTo>
                  <a:pt x="2088624" y="538086"/>
                  <a:pt x="2047926" y="531999"/>
                  <a:pt x="2056970" y="509681"/>
                </a:cubicBezTo>
                <a:cubicBezTo>
                  <a:pt x="2018532" y="505623"/>
                  <a:pt x="2027576" y="458958"/>
                  <a:pt x="1984616" y="458958"/>
                </a:cubicBezTo>
                <a:cubicBezTo>
                  <a:pt x="1998183" y="491421"/>
                  <a:pt x="2034360" y="503594"/>
                  <a:pt x="2043404" y="540116"/>
                </a:cubicBezTo>
                <a:cubicBezTo>
                  <a:pt x="2038882" y="546202"/>
                  <a:pt x="2025315" y="542144"/>
                  <a:pt x="2016271" y="544173"/>
                </a:cubicBezTo>
                <a:cubicBezTo>
                  <a:pt x="2018532" y="538086"/>
                  <a:pt x="2020793" y="531999"/>
                  <a:pt x="2020793" y="523884"/>
                </a:cubicBezTo>
                <a:cubicBezTo>
                  <a:pt x="2014010" y="517796"/>
                  <a:pt x="2000443" y="507653"/>
                  <a:pt x="1991399" y="511710"/>
                </a:cubicBezTo>
                <a:cubicBezTo>
                  <a:pt x="1991399" y="519826"/>
                  <a:pt x="2007226" y="513739"/>
                  <a:pt x="2004966" y="525913"/>
                </a:cubicBezTo>
                <a:cubicBezTo>
                  <a:pt x="2004966" y="534028"/>
                  <a:pt x="1989138" y="525913"/>
                  <a:pt x="1991399" y="531999"/>
                </a:cubicBezTo>
                <a:cubicBezTo>
                  <a:pt x="2008357" y="544173"/>
                  <a:pt x="2021358" y="560405"/>
                  <a:pt x="2035207" y="576383"/>
                </a:cubicBezTo>
                <a:lnTo>
                  <a:pt x="2063007" y="600752"/>
                </a:lnTo>
                <a:lnTo>
                  <a:pt x="2063435" y="602981"/>
                </a:lnTo>
                <a:cubicBezTo>
                  <a:pt x="2068417" y="610114"/>
                  <a:pt x="2080711" y="610114"/>
                  <a:pt x="2084102" y="619244"/>
                </a:cubicBezTo>
                <a:lnTo>
                  <a:pt x="2063007" y="600752"/>
                </a:lnTo>
                <a:lnTo>
                  <a:pt x="2061492" y="592867"/>
                </a:lnTo>
                <a:cubicBezTo>
                  <a:pt x="2070536" y="596925"/>
                  <a:pt x="2072797" y="605042"/>
                  <a:pt x="2084102" y="605042"/>
                </a:cubicBezTo>
                <a:cubicBezTo>
                  <a:pt x="2090886" y="605042"/>
                  <a:pt x="2102191" y="603012"/>
                  <a:pt x="2106713" y="607070"/>
                </a:cubicBezTo>
                <a:cubicBezTo>
                  <a:pt x="2093146" y="623302"/>
                  <a:pt x="2124802" y="631417"/>
                  <a:pt x="2127063" y="647649"/>
                </a:cubicBezTo>
                <a:cubicBezTo>
                  <a:pt x="2072797" y="665910"/>
                  <a:pt x="2070536" y="588810"/>
                  <a:pt x="2020793" y="596925"/>
                </a:cubicBezTo>
                <a:cubicBezTo>
                  <a:pt x="2061492" y="631417"/>
                  <a:pt x="2108974" y="661852"/>
                  <a:pt x="2149674" y="700401"/>
                </a:cubicBezTo>
                <a:cubicBezTo>
                  <a:pt x="2156456" y="694315"/>
                  <a:pt x="2165500" y="690256"/>
                  <a:pt x="2174544" y="694315"/>
                </a:cubicBezTo>
                <a:cubicBezTo>
                  <a:pt x="2167761" y="710546"/>
                  <a:pt x="2188111" y="722720"/>
                  <a:pt x="2199416" y="736922"/>
                </a:cubicBezTo>
                <a:cubicBezTo>
                  <a:pt x="2199416" y="747067"/>
                  <a:pt x="2197155" y="751124"/>
                  <a:pt x="2192633" y="757212"/>
                </a:cubicBezTo>
                <a:cubicBezTo>
                  <a:pt x="2224288" y="767356"/>
                  <a:pt x="2224288" y="805907"/>
                  <a:pt x="2233332" y="836340"/>
                </a:cubicBezTo>
                <a:cubicBezTo>
                  <a:pt x="2278553" y="854601"/>
                  <a:pt x="2264987" y="925614"/>
                  <a:pt x="2292119" y="962134"/>
                </a:cubicBezTo>
                <a:cubicBezTo>
                  <a:pt x="2289858" y="954019"/>
                  <a:pt x="2283074" y="937787"/>
                  <a:pt x="2296641" y="937787"/>
                </a:cubicBezTo>
                <a:cubicBezTo>
                  <a:pt x="2310208" y="937787"/>
                  <a:pt x="2303424" y="958077"/>
                  <a:pt x="2310208" y="964164"/>
                </a:cubicBezTo>
                <a:cubicBezTo>
                  <a:pt x="2305686" y="949961"/>
                  <a:pt x="2319252" y="954019"/>
                  <a:pt x="2319252" y="943874"/>
                </a:cubicBezTo>
                <a:cubicBezTo>
                  <a:pt x="2305686" y="913440"/>
                  <a:pt x="2296641" y="876919"/>
                  <a:pt x="2285336" y="840398"/>
                </a:cubicBezTo>
                <a:cubicBezTo>
                  <a:pt x="2305686" y="852572"/>
                  <a:pt x="2319252" y="883006"/>
                  <a:pt x="2312468" y="909382"/>
                </a:cubicBezTo>
                <a:cubicBezTo>
                  <a:pt x="2321513" y="903296"/>
                  <a:pt x="2335079" y="913440"/>
                  <a:pt x="2335079" y="921556"/>
                </a:cubicBezTo>
                <a:cubicBezTo>
                  <a:pt x="2335079" y="927643"/>
                  <a:pt x="2326035" y="925614"/>
                  <a:pt x="2326035" y="931701"/>
                </a:cubicBezTo>
                <a:cubicBezTo>
                  <a:pt x="2335079" y="929671"/>
                  <a:pt x="2337340" y="935759"/>
                  <a:pt x="2341862" y="939816"/>
                </a:cubicBezTo>
                <a:cubicBezTo>
                  <a:pt x="2330557" y="974309"/>
                  <a:pt x="2357690" y="990540"/>
                  <a:pt x="2350907" y="1029090"/>
                </a:cubicBezTo>
                <a:cubicBezTo>
                  <a:pt x="2346384" y="1029090"/>
                  <a:pt x="2332818" y="1025032"/>
                  <a:pt x="2330557" y="1031118"/>
                </a:cubicBezTo>
                <a:cubicBezTo>
                  <a:pt x="2337340" y="1045321"/>
                  <a:pt x="2348646" y="1077784"/>
                  <a:pt x="2332818" y="1091986"/>
                </a:cubicBezTo>
                <a:cubicBezTo>
                  <a:pt x="2328296" y="1081843"/>
                  <a:pt x="2335079" y="1051408"/>
                  <a:pt x="2316991" y="1059523"/>
                </a:cubicBezTo>
                <a:cubicBezTo>
                  <a:pt x="2321513" y="1039235"/>
                  <a:pt x="2328296" y="1006772"/>
                  <a:pt x="2314730" y="990540"/>
                </a:cubicBezTo>
                <a:cubicBezTo>
                  <a:pt x="2305686" y="998655"/>
                  <a:pt x="2326035" y="1008800"/>
                  <a:pt x="2314730" y="1016916"/>
                </a:cubicBezTo>
                <a:cubicBezTo>
                  <a:pt x="2296641" y="1012858"/>
                  <a:pt x="2314730" y="978366"/>
                  <a:pt x="2294380" y="976337"/>
                </a:cubicBezTo>
                <a:cubicBezTo>
                  <a:pt x="2305686" y="1000685"/>
                  <a:pt x="2292119" y="1045321"/>
                  <a:pt x="2316991" y="1059523"/>
                </a:cubicBezTo>
                <a:cubicBezTo>
                  <a:pt x="2316991" y="1067640"/>
                  <a:pt x="2330557" y="1063582"/>
                  <a:pt x="2328296" y="1075755"/>
                </a:cubicBezTo>
                <a:cubicBezTo>
                  <a:pt x="2326035" y="1085900"/>
                  <a:pt x="2321513" y="1108218"/>
                  <a:pt x="2332818" y="1112276"/>
                </a:cubicBezTo>
                <a:cubicBezTo>
                  <a:pt x="2341862" y="1108218"/>
                  <a:pt x="2326035" y="1096045"/>
                  <a:pt x="2341862" y="1096045"/>
                </a:cubicBezTo>
                <a:cubicBezTo>
                  <a:pt x="2355429" y="1136624"/>
                  <a:pt x="2350907" y="1193435"/>
                  <a:pt x="2359951" y="1236042"/>
                </a:cubicBezTo>
                <a:cubicBezTo>
                  <a:pt x="2359951" y="1217781"/>
                  <a:pt x="2357690" y="1197492"/>
                  <a:pt x="2371256" y="1191405"/>
                </a:cubicBezTo>
                <a:cubicBezTo>
                  <a:pt x="2368996" y="1205608"/>
                  <a:pt x="2375778" y="1213723"/>
                  <a:pt x="2373517" y="1229955"/>
                </a:cubicBezTo>
                <a:cubicBezTo>
                  <a:pt x="2371256" y="1236042"/>
                  <a:pt x="2359951" y="1236042"/>
                  <a:pt x="2357690" y="1240100"/>
                </a:cubicBezTo>
                <a:cubicBezTo>
                  <a:pt x="2362212" y="1242129"/>
                  <a:pt x="2357690" y="1252273"/>
                  <a:pt x="2359951" y="1258361"/>
                </a:cubicBezTo>
                <a:cubicBezTo>
                  <a:pt x="2364472" y="1256331"/>
                  <a:pt x="2364472" y="1250244"/>
                  <a:pt x="2373517" y="1252273"/>
                </a:cubicBezTo>
                <a:cubicBezTo>
                  <a:pt x="2373517" y="1307055"/>
                  <a:pt x="2382561" y="1369952"/>
                  <a:pt x="2378039" y="1432849"/>
                </a:cubicBezTo>
                <a:cubicBezTo>
                  <a:pt x="2375778" y="1455168"/>
                  <a:pt x="2375778" y="1471399"/>
                  <a:pt x="2362212" y="1479515"/>
                </a:cubicBezTo>
                <a:cubicBezTo>
                  <a:pt x="2382561" y="1489659"/>
                  <a:pt x="2341862" y="1520094"/>
                  <a:pt x="2364472" y="1536325"/>
                </a:cubicBezTo>
                <a:cubicBezTo>
                  <a:pt x="2357690" y="1536325"/>
                  <a:pt x="2353167" y="1536325"/>
                  <a:pt x="2350907" y="1540383"/>
                </a:cubicBezTo>
                <a:cubicBezTo>
                  <a:pt x="2355429" y="1625599"/>
                  <a:pt x="2323774" y="1674294"/>
                  <a:pt x="2307946" y="1739220"/>
                </a:cubicBezTo>
                <a:cubicBezTo>
                  <a:pt x="2303424" y="1741248"/>
                  <a:pt x="2287598" y="1737190"/>
                  <a:pt x="2287598" y="1749364"/>
                </a:cubicBezTo>
                <a:cubicBezTo>
                  <a:pt x="2289858" y="1755451"/>
                  <a:pt x="2303424" y="1749364"/>
                  <a:pt x="2301163" y="1759508"/>
                </a:cubicBezTo>
                <a:cubicBezTo>
                  <a:pt x="2287598" y="1759508"/>
                  <a:pt x="2280814" y="1767625"/>
                  <a:pt x="2276292" y="1775740"/>
                </a:cubicBezTo>
                <a:cubicBezTo>
                  <a:pt x="2294380" y="1789943"/>
                  <a:pt x="2269509" y="1814290"/>
                  <a:pt x="2269509" y="1824434"/>
                </a:cubicBezTo>
                <a:cubicBezTo>
                  <a:pt x="2303424" y="1781827"/>
                  <a:pt x="2319252" y="1718930"/>
                  <a:pt x="2339602" y="1664149"/>
                </a:cubicBezTo>
                <a:cubicBezTo>
                  <a:pt x="2344124" y="1645888"/>
                  <a:pt x="2357690" y="1627628"/>
                  <a:pt x="2362212" y="1609367"/>
                </a:cubicBezTo>
                <a:cubicBezTo>
                  <a:pt x="2364472" y="1605309"/>
                  <a:pt x="2362212" y="1599223"/>
                  <a:pt x="2362212" y="1593136"/>
                </a:cubicBezTo>
                <a:cubicBezTo>
                  <a:pt x="2368996" y="1522122"/>
                  <a:pt x="2396128" y="1451109"/>
                  <a:pt x="2387083" y="1376039"/>
                </a:cubicBezTo>
                <a:cubicBezTo>
                  <a:pt x="2400650" y="1374010"/>
                  <a:pt x="2384822" y="1359807"/>
                  <a:pt x="2398389" y="1359807"/>
                </a:cubicBezTo>
                <a:cubicBezTo>
                  <a:pt x="2407433" y="1672264"/>
                  <a:pt x="2267248" y="1887332"/>
                  <a:pt x="2122540" y="2063849"/>
                </a:cubicBezTo>
                <a:cubicBezTo>
                  <a:pt x="2156456" y="2031387"/>
                  <a:pt x="2192633" y="1998924"/>
                  <a:pt x="2217505" y="1956316"/>
                </a:cubicBezTo>
                <a:cubicBezTo>
                  <a:pt x="2224288" y="1950229"/>
                  <a:pt x="2219765" y="1962403"/>
                  <a:pt x="2222026" y="1962403"/>
                </a:cubicBezTo>
                <a:cubicBezTo>
                  <a:pt x="2228810" y="1960373"/>
                  <a:pt x="2242376" y="1944142"/>
                  <a:pt x="2249159" y="1936026"/>
                </a:cubicBezTo>
                <a:cubicBezTo>
                  <a:pt x="2262726" y="1919795"/>
                  <a:pt x="2271769" y="1897477"/>
                  <a:pt x="2280814" y="1883274"/>
                </a:cubicBezTo>
                <a:cubicBezTo>
                  <a:pt x="2269509" y="1887332"/>
                  <a:pt x="2271769" y="1913708"/>
                  <a:pt x="2255942" y="1905592"/>
                </a:cubicBezTo>
                <a:cubicBezTo>
                  <a:pt x="2271769" y="1889361"/>
                  <a:pt x="2271769" y="1865014"/>
                  <a:pt x="2294380" y="1854869"/>
                </a:cubicBezTo>
                <a:cubicBezTo>
                  <a:pt x="2274031" y="2002981"/>
                  <a:pt x="2145150" y="2049647"/>
                  <a:pt x="2088624" y="2163268"/>
                </a:cubicBezTo>
                <a:cubicBezTo>
                  <a:pt x="2133845" y="2134863"/>
                  <a:pt x="2151934" y="2080081"/>
                  <a:pt x="2201678" y="2055734"/>
                </a:cubicBezTo>
                <a:cubicBezTo>
                  <a:pt x="2194894" y="2086168"/>
                  <a:pt x="2174544" y="2104428"/>
                  <a:pt x="2158717" y="2126747"/>
                </a:cubicBezTo>
                <a:cubicBezTo>
                  <a:pt x="2215243" y="2086168"/>
                  <a:pt x="2235593" y="2015155"/>
                  <a:pt x="2296641" y="1978634"/>
                </a:cubicBezTo>
                <a:cubicBezTo>
                  <a:pt x="2280814" y="2015155"/>
                  <a:pt x="2269509" y="2053705"/>
                  <a:pt x="2246898" y="2082110"/>
                </a:cubicBezTo>
                <a:cubicBezTo>
                  <a:pt x="2253682" y="2082110"/>
                  <a:pt x="2258204" y="2071965"/>
                  <a:pt x="2264987" y="2078052"/>
                </a:cubicBezTo>
                <a:cubicBezTo>
                  <a:pt x="2251420" y="2094284"/>
                  <a:pt x="2237854" y="2108486"/>
                  <a:pt x="2228810" y="2126747"/>
                </a:cubicBezTo>
                <a:cubicBezTo>
                  <a:pt x="2222026" y="2128775"/>
                  <a:pt x="2215243" y="2118631"/>
                  <a:pt x="2212983" y="2124718"/>
                </a:cubicBezTo>
                <a:cubicBezTo>
                  <a:pt x="2206200" y="2130805"/>
                  <a:pt x="2215243" y="2136891"/>
                  <a:pt x="2212983" y="2147036"/>
                </a:cubicBezTo>
                <a:cubicBezTo>
                  <a:pt x="2120280" y="2238339"/>
                  <a:pt x="2018532" y="2321525"/>
                  <a:pt x="1903218" y="2392538"/>
                </a:cubicBezTo>
                <a:cubicBezTo>
                  <a:pt x="1912263" y="2392538"/>
                  <a:pt x="1919046" y="2392538"/>
                  <a:pt x="1916785" y="2398624"/>
                </a:cubicBezTo>
                <a:cubicBezTo>
                  <a:pt x="1907741" y="2398624"/>
                  <a:pt x="1907741" y="2406741"/>
                  <a:pt x="1898696" y="2406741"/>
                </a:cubicBezTo>
                <a:cubicBezTo>
                  <a:pt x="1891913" y="2404711"/>
                  <a:pt x="1903218" y="2396596"/>
                  <a:pt x="1896435" y="2394567"/>
                </a:cubicBezTo>
                <a:cubicBezTo>
                  <a:pt x="1871564" y="2410799"/>
                  <a:pt x="1839909" y="2422972"/>
                  <a:pt x="1815038" y="2439204"/>
                </a:cubicBezTo>
                <a:cubicBezTo>
                  <a:pt x="1821820" y="2441232"/>
                  <a:pt x="1824082" y="2435145"/>
                  <a:pt x="1833125" y="2437174"/>
                </a:cubicBezTo>
                <a:cubicBezTo>
                  <a:pt x="1826343" y="2447319"/>
                  <a:pt x="1812776" y="2449348"/>
                  <a:pt x="1801471" y="2453406"/>
                </a:cubicBezTo>
                <a:cubicBezTo>
                  <a:pt x="1799210" y="2451377"/>
                  <a:pt x="1803732" y="2441232"/>
                  <a:pt x="1799210" y="2441232"/>
                </a:cubicBezTo>
                <a:cubicBezTo>
                  <a:pt x="1787904" y="2449348"/>
                  <a:pt x="1769816" y="2449348"/>
                  <a:pt x="1769816" y="2465580"/>
                </a:cubicBezTo>
                <a:cubicBezTo>
                  <a:pt x="1731378" y="2453406"/>
                  <a:pt x="1711029" y="2506158"/>
                  <a:pt x="1681636" y="2487898"/>
                </a:cubicBezTo>
                <a:cubicBezTo>
                  <a:pt x="1683896" y="2487898"/>
                  <a:pt x="1690679" y="2485869"/>
                  <a:pt x="1686158" y="2483840"/>
                </a:cubicBezTo>
                <a:cubicBezTo>
                  <a:pt x="1566322" y="2514274"/>
                  <a:pt x="1446486" y="2542679"/>
                  <a:pt x="1299518" y="2548766"/>
                </a:cubicBezTo>
                <a:cubicBezTo>
                  <a:pt x="1292734" y="2544708"/>
                  <a:pt x="1288212" y="2538621"/>
                  <a:pt x="1279169" y="2536593"/>
                </a:cubicBezTo>
                <a:cubicBezTo>
                  <a:pt x="1274646" y="2542679"/>
                  <a:pt x="1261080" y="2542679"/>
                  <a:pt x="1252035" y="2546738"/>
                </a:cubicBezTo>
                <a:cubicBezTo>
                  <a:pt x="1245252" y="2544708"/>
                  <a:pt x="1245252" y="2538621"/>
                  <a:pt x="1236208" y="2536593"/>
                </a:cubicBezTo>
                <a:cubicBezTo>
                  <a:pt x="1057585" y="2538621"/>
                  <a:pt x="933228" y="2491956"/>
                  <a:pt x="813391" y="2441232"/>
                </a:cubicBezTo>
                <a:cubicBezTo>
                  <a:pt x="802086" y="2441232"/>
                  <a:pt x="799826" y="2447319"/>
                  <a:pt x="786259" y="2447319"/>
                </a:cubicBezTo>
                <a:cubicBezTo>
                  <a:pt x="765910" y="2390509"/>
                  <a:pt x="664162" y="2406741"/>
                  <a:pt x="643813" y="2349930"/>
                </a:cubicBezTo>
                <a:cubicBezTo>
                  <a:pt x="519455" y="2299207"/>
                  <a:pt x="433535" y="2213991"/>
                  <a:pt x="363442" y="2116602"/>
                </a:cubicBezTo>
                <a:cubicBezTo>
                  <a:pt x="331788" y="2106457"/>
                  <a:pt x="320483" y="2082110"/>
                  <a:pt x="304656" y="2055734"/>
                </a:cubicBezTo>
                <a:cubicBezTo>
                  <a:pt x="291089" y="2035444"/>
                  <a:pt x="277522" y="2017184"/>
                  <a:pt x="263956" y="1998924"/>
                </a:cubicBezTo>
                <a:cubicBezTo>
                  <a:pt x="234563" y="1960373"/>
                  <a:pt x="198386" y="1925882"/>
                  <a:pt x="189342" y="1887332"/>
                </a:cubicBezTo>
                <a:cubicBezTo>
                  <a:pt x="223258" y="1929940"/>
                  <a:pt x="252651" y="1976605"/>
                  <a:pt x="311438" y="1994866"/>
                </a:cubicBezTo>
                <a:cubicBezTo>
                  <a:pt x="361182" y="2088197"/>
                  <a:pt x="444840" y="2165296"/>
                  <a:pt x="526238" y="2222107"/>
                </a:cubicBezTo>
                <a:cubicBezTo>
                  <a:pt x="487800" y="2177470"/>
                  <a:pt x="433535" y="2147036"/>
                  <a:pt x="404141" y="2092255"/>
                </a:cubicBezTo>
                <a:cubicBezTo>
                  <a:pt x="379270" y="2086168"/>
                  <a:pt x="379270" y="2057762"/>
                  <a:pt x="354398" y="2051676"/>
                </a:cubicBezTo>
                <a:cubicBezTo>
                  <a:pt x="187080" y="1816319"/>
                  <a:pt x="22024" y="1548499"/>
                  <a:pt x="1674" y="1181260"/>
                </a:cubicBezTo>
                <a:cubicBezTo>
                  <a:pt x="-7369" y="1020974"/>
                  <a:pt x="22024" y="878948"/>
                  <a:pt x="46895" y="734893"/>
                </a:cubicBezTo>
                <a:cubicBezTo>
                  <a:pt x="53678" y="730836"/>
                  <a:pt x="60462" y="728806"/>
                  <a:pt x="62723" y="720691"/>
                </a:cubicBezTo>
                <a:cubicBezTo>
                  <a:pt x="55940" y="692286"/>
                  <a:pt x="74028" y="669967"/>
                  <a:pt x="87594" y="651707"/>
                </a:cubicBezTo>
                <a:cubicBezTo>
                  <a:pt x="44635" y="850543"/>
                  <a:pt x="19763" y="1085900"/>
                  <a:pt x="44635" y="1305026"/>
                </a:cubicBezTo>
                <a:cubicBezTo>
                  <a:pt x="53678" y="1406473"/>
                  <a:pt x="89856" y="1503862"/>
                  <a:pt x="130555" y="1601251"/>
                </a:cubicBezTo>
                <a:cubicBezTo>
                  <a:pt x="241346" y="1862984"/>
                  <a:pt x="433535" y="2118631"/>
                  <a:pt x="657379" y="2250512"/>
                </a:cubicBezTo>
                <a:cubicBezTo>
                  <a:pt x="664162" y="2246454"/>
                  <a:pt x="675467" y="2244425"/>
                  <a:pt x="684512" y="2248483"/>
                </a:cubicBezTo>
                <a:cubicBezTo>
                  <a:pt x="689034" y="2252541"/>
                  <a:pt x="682251" y="2256599"/>
                  <a:pt x="684512" y="2264715"/>
                </a:cubicBezTo>
                <a:cubicBezTo>
                  <a:pt x="845046" y="2325583"/>
                  <a:pt x="985232" y="2404711"/>
                  <a:pt x="1193248" y="2425001"/>
                </a:cubicBezTo>
                <a:cubicBezTo>
                  <a:pt x="1188726" y="2435145"/>
                  <a:pt x="1204554" y="2435145"/>
                  <a:pt x="1197771" y="2441232"/>
                </a:cubicBezTo>
                <a:cubicBezTo>
                  <a:pt x="1136722" y="2433117"/>
                  <a:pt x="1089240" y="2412827"/>
                  <a:pt x="1019148" y="2410799"/>
                </a:cubicBezTo>
                <a:cubicBezTo>
                  <a:pt x="992014" y="2386451"/>
                  <a:pt x="951315" y="2380364"/>
                  <a:pt x="910616" y="2366161"/>
                </a:cubicBezTo>
                <a:cubicBezTo>
                  <a:pt x="881224" y="2356016"/>
                  <a:pt x="851830" y="2341814"/>
                  <a:pt x="817914" y="2341814"/>
                </a:cubicBezTo>
                <a:cubicBezTo>
                  <a:pt x="865396" y="2382393"/>
                  <a:pt x="953577" y="2384422"/>
                  <a:pt x="1001059" y="2425001"/>
                </a:cubicBezTo>
                <a:cubicBezTo>
                  <a:pt x="996537" y="2425001"/>
                  <a:pt x="992014" y="2425001"/>
                  <a:pt x="992014" y="2427030"/>
                </a:cubicBezTo>
                <a:cubicBezTo>
                  <a:pt x="1053063" y="2439204"/>
                  <a:pt x="1109589" y="2465580"/>
                  <a:pt x="1181943" y="2459493"/>
                </a:cubicBezTo>
                <a:cubicBezTo>
                  <a:pt x="1123156" y="2451377"/>
                  <a:pt x="1062107" y="2443262"/>
                  <a:pt x="1019148" y="2422972"/>
                </a:cubicBezTo>
                <a:cubicBezTo>
                  <a:pt x="1093762" y="2439204"/>
                  <a:pt x="1184204" y="2451377"/>
                  <a:pt x="1263340" y="2461522"/>
                </a:cubicBezTo>
                <a:cubicBezTo>
                  <a:pt x="1274646" y="2461522"/>
                  <a:pt x="1288212" y="2461522"/>
                  <a:pt x="1297256" y="2467609"/>
                </a:cubicBezTo>
                <a:cubicBezTo>
                  <a:pt x="1276907" y="2463550"/>
                  <a:pt x="1240730" y="2463550"/>
                  <a:pt x="1220381" y="2467609"/>
                </a:cubicBezTo>
                <a:cubicBezTo>
                  <a:pt x="1333433" y="2477753"/>
                  <a:pt x="1466836" y="2473695"/>
                  <a:pt x="1552755" y="2447319"/>
                </a:cubicBezTo>
                <a:cubicBezTo>
                  <a:pt x="1512056" y="2445290"/>
                  <a:pt x="1464574" y="2477753"/>
                  <a:pt x="1432920" y="2453406"/>
                </a:cubicBezTo>
                <a:cubicBezTo>
                  <a:pt x="1444225" y="2451377"/>
                  <a:pt x="1466836" y="2459493"/>
                  <a:pt x="1471357" y="2449348"/>
                </a:cubicBezTo>
                <a:cubicBezTo>
                  <a:pt x="1466836" y="2449348"/>
                  <a:pt x="1457792" y="2451377"/>
                  <a:pt x="1462314" y="2445290"/>
                </a:cubicBezTo>
                <a:cubicBezTo>
                  <a:pt x="1487184" y="2443262"/>
                  <a:pt x="1512056" y="2449348"/>
                  <a:pt x="1534667" y="2445290"/>
                </a:cubicBezTo>
                <a:cubicBezTo>
                  <a:pt x="1534667" y="2441232"/>
                  <a:pt x="1530145" y="2439204"/>
                  <a:pt x="1532406" y="2435145"/>
                </a:cubicBezTo>
                <a:cubicBezTo>
                  <a:pt x="1579888" y="2431087"/>
                  <a:pt x="1634153" y="2416885"/>
                  <a:pt x="1674852" y="2406741"/>
                </a:cubicBezTo>
                <a:cubicBezTo>
                  <a:pt x="1692941" y="2402682"/>
                  <a:pt x="1726856" y="2392538"/>
                  <a:pt x="1726856" y="2402682"/>
                </a:cubicBezTo>
                <a:cubicBezTo>
                  <a:pt x="1747206" y="2390509"/>
                  <a:pt x="1776599" y="2386451"/>
                  <a:pt x="1790166" y="2370219"/>
                </a:cubicBezTo>
                <a:cubicBezTo>
                  <a:pt x="1769816" y="2378336"/>
                  <a:pt x="1740423" y="2402682"/>
                  <a:pt x="1711029" y="2388480"/>
                </a:cubicBezTo>
                <a:cubicBezTo>
                  <a:pt x="1767556" y="2386451"/>
                  <a:pt x="1787904" y="2353988"/>
                  <a:pt x="1835387" y="2345873"/>
                </a:cubicBezTo>
                <a:cubicBezTo>
                  <a:pt x="1835387" y="2333698"/>
                  <a:pt x="1835387" y="2333698"/>
                  <a:pt x="1835387" y="2333698"/>
                </a:cubicBezTo>
                <a:cubicBezTo>
                  <a:pt x="1862519" y="2337756"/>
                  <a:pt x="1871564" y="2325583"/>
                  <a:pt x="1878347" y="2311380"/>
                </a:cubicBezTo>
                <a:cubicBezTo>
                  <a:pt x="1887391" y="2309351"/>
                  <a:pt x="1889652" y="2317467"/>
                  <a:pt x="1898696" y="2317467"/>
                </a:cubicBezTo>
                <a:cubicBezTo>
                  <a:pt x="1946178" y="2260657"/>
                  <a:pt x="2032098" y="2240367"/>
                  <a:pt x="2063752" y="2169354"/>
                </a:cubicBezTo>
                <a:cubicBezTo>
                  <a:pt x="2000443" y="2203846"/>
                  <a:pt x="1966528" y="2264715"/>
                  <a:pt x="1889652" y="2289062"/>
                </a:cubicBezTo>
                <a:cubicBezTo>
                  <a:pt x="1889652" y="2293120"/>
                  <a:pt x="1896435" y="2293120"/>
                  <a:pt x="1894174" y="2299207"/>
                </a:cubicBezTo>
                <a:cubicBezTo>
                  <a:pt x="1835387" y="2325583"/>
                  <a:pt x="1781121" y="2353988"/>
                  <a:pt x="1717812" y="2374277"/>
                </a:cubicBezTo>
                <a:cubicBezTo>
                  <a:pt x="1717812" y="2382393"/>
                  <a:pt x="1717812" y="2382393"/>
                  <a:pt x="1717812" y="2382393"/>
                </a:cubicBezTo>
                <a:cubicBezTo>
                  <a:pt x="1573105" y="2412827"/>
                  <a:pt x="1374132" y="2479782"/>
                  <a:pt x="1202293" y="2427030"/>
                </a:cubicBezTo>
                <a:cubicBezTo>
                  <a:pt x="1209076" y="2425001"/>
                  <a:pt x="1222642" y="2422972"/>
                  <a:pt x="1229425" y="2425001"/>
                </a:cubicBezTo>
                <a:cubicBezTo>
                  <a:pt x="1236208" y="2429059"/>
                  <a:pt x="1231686" y="2435145"/>
                  <a:pt x="1240730" y="2435145"/>
                </a:cubicBezTo>
                <a:cubicBezTo>
                  <a:pt x="1304040" y="2429059"/>
                  <a:pt x="1367349" y="2429059"/>
                  <a:pt x="1426136" y="2425001"/>
                </a:cubicBezTo>
                <a:cubicBezTo>
                  <a:pt x="1629631" y="2414856"/>
                  <a:pt x="1783382" y="2345873"/>
                  <a:pt x="1910001" y="2262685"/>
                </a:cubicBezTo>
                <a:cubicBezTo>
                  <a:pt x="1765294" y="2327612"/>
                  <a:pt x="1604760" y="2394567"/>
                  <a:pt x="1387699" y="2382393"/>
                </a:cubicBezTo>
                <a:cubicBezTo>
                  <a:pt x="1306301" y="2378336"/>
                  <a:pt x="1220381" y="2358046"/>
                  <a:pt x="1150288" y="2345873"/>
                </a:cubicBezTo>
                <a:cubicBezTo>
                  <a:pt x="1125416" y="2339785"/>
                  <a:pt x="1098284" y="2341814"/>
                  <a:pt x="1080196" y="2335728"/>
                </a:cubicBezTo>
                <a:cubicBezTo>
                  <a:pt x="1066629" y="2331670"/>
                  <a:pt x="1050802" y="2323553"/>
                  <a:pt x="1037236" y="2317467"/>
                </a:cubicBezTo>
                <a:cubicBezTo>
                  <a:pt x="935488" y="2274859"/>
                  <a:pt x="840525" y="2222107"/>
                  <a:pt x="756865" y="2169354"/>
                </a:cubicBezTo>
                <a:cubicBezTo>
                  <a:pt x="754605" y="2177470"/>
                  <a:pt x="763648" y="2193701"/>
                  <a:pt x="752343" y="2193701"/>
                </a:cubicBezTo>
                <a:cubicBezTo>
                  <a:pt x="752343" y="2171383"/>
                  <a:pt x="750082" y="2153123"/>
                  <a:pt x="729733" y="2149065"/>
                </a:cubicBezTo>
                <a:cubicBezTo>
                  <a:pt x="729733" y="2157181"/>
                  <a:pt x="718428" y="2155151"/>
                  <a:pt x="720688" y="2165296"/>
                </a:cubicBezTo>
                <a:cubicBezTo>
                  <a:pt x="722950" y="2177470"/>
                  <a:pt x="750082" y="2183557"/>
                  <a:pt x="741038" y="2197759"/>
                </a:cubicBezTo>
                <a:cubicBezTo>
                  <a:pt x="729733" y="2185586"/>
                  <a:pt x="722950" y="2169354"/>
                  <a:pt x="693556" y="2173413"/>
                </a:cubicBezTo>
                <a:cubicBezTo>
                  <a:pt x="689034" y="2153123"/>
                  <a:pt x="691295" y="2128775"/>
                  <a:pt x="682251" y="2112544"/>
                </a:cubicBezTo>
                <a:cubicBezTo>
                  <a:pt x="679990" y="2116602"/>
                  <a:pt x="682251" y="2120660"/>
                  <a:pt x="675467" y="2120660"/>
                </a:cubicBezTo>
                <a:cubicBezTo>
                  <a:pt x="670945" y="2110515"/>
                  <a:pt x="673207" y="2096312"/>
                  <a:pt x="655118" y="2096312"/>
                </a:cubicBezTo>
                <a:cubicBezTo>
                  <a:pt x="646073" y="2102400"/>
                  <a:pt x="666423" y="2110515"/>
                  <a:pt x="652857" y="2112544"/>
                </a:cubicBezTo>
                <a:cubicBezTo>
                  <a:pt x="621203" y="2112544"/>
                  <a:pt x="632508" y="2073994"/>
                  <a:pt x="621203" y="2053705"/>
                </a:cubicBezTo>
                <a:cubicBezTo>
                  <a:pt x="594069" y="2041531"/>
                  <a:pt x="580504" y="2019213"/>
                  <a:pt x="566937" y="1994866"/>
                </a:cubicBezTo>
                <a:cubicBezTo>
                  <a:pt x="553370" y="2005011"/>
                  <a:pt x="555632" y="1982692"/>
                  <a:pt x="544326" y="1980663"/>
                </a:cubicBezTo>
                <a:cubicBezTo>
                  <a:pt x="537543" y="1980663"/>
                  <a:pt x="537543" y="1984721"/>
                  <a:pt x="530760" y="1982692"/>
                </a:cubicBezTo>
                <a:cubicBezTo>
                  <a:pt x="528499" y="1927910"/>
                  <a:pt x="465190" y="1927910"/>
                  <a:pt x="422230" y="1907622"/>
                </a:cubicBezTo>
                <a:cubicBezTo>
                  <a:pt x="417708" y="1903563"/>
                  <a:pt x="424491" y="1899505"/>
                  <a:pt x="419969" y="1895447"/>
                </a:cubicBezTo>
                <a:cubicBezTo>
                  <a:pt x="397359" y="1881245"/>
                  <a:pt x="381531" y="1862984"/>
                  <a:pt x="374747" y="1832551"/>
                </a:cubicBezTo>
                <a:cubicBezTo>
                  <a:pt x="354398" y="1832551"/>
                  <a:pt x="340832" y="1814290"/>
                  <a:pt x="347615" y="1796029"/>
                </a:cubicBezTo>
                <a:cubicBezTo>
                  <a:pt x="300133" y="1773711"/>
                  <a:pt x="286567" y="1722988"/>
                  <a:pt x="261695" y="1680380"/>
                </a:cubicBezTo>
                <a:cubicBezTo>
                  <a:pt x="261695" y="1676322"/>
                  <a:pt x="266217" y="1676322"/>
                  <a:pt x="268478" y="1674294"/>
                </a:cubicBezTo>
                <a:cubicBezTo>
                  <a:pt x="261695" y="1670235"/>
                  <a:pt x="250390" y="1670235"/>
                  <a:pt x="252651" y="1662119"/>
                </a:cubicBezTo>
                <a:cubicBezTo>
                  <a:pt x="254912" y="1654004"/>
                  <a:pt x="266217" y="1666177"/>
                  <a:pt x="263956" y="1656032"/>
                </a:cubicBezTo>
                <a:cubicBezTo>
                  <a:pt x="261695" y="1649946"/>
                  <a:pt x="248128" y="1651974"/>
                  <a:pt x="243606" y="1647917"/>
                </a:cubicBezTo>
                <a:cubicBezTo>
                  <a:pt x="211952" y="1582991"/>
                  <a:pt x="227779" y="1491689"/>
                  <a:pt x="193864" y="1430821"/>
                </a:cubicBezTo>
                <a:cubicBezTo>
                  <a:pt x="196124" y="1438936"/>
                  <a:pt x="193864" y="1451109"/>
                  <a:pt x="182559" y="1449081"/>
                </a:cubicBezTo>
                <a:cubicBezTo>
                  <a:pt x="178037" y="1440965"/>
                  <a:pt x="184819" y="1420676"/>
                  <a:pt x="171253" y="1418646"/>
                </a:cubicBezTo>
                <a:cubicBezTo>
                  <a:pt x="173514" y="1424733"/>
                  <a:pt x="180297" y="1434878"/>
                  <a:pt x="164470" y="1434878"/>
                </a:cubicBezTo>
                <a:cubicBezTo>
                  <a:pt x="162209" y="1426763"/>
                  <a:pt x="157687" y="1412560"/>
                  <a:pt x="159948" y="1408502"/>
                </a:cubicBezTo>
                <a:cubicBezTo>
                  <a:pt x="166731" y="1408502"/>
                  <a:pt x="180297" y="1410531"/>
                  <a:pt x="180297" y="1404444"/>
                </a:cubicBezTo>
                <a:cubicBezTo>
                  <a:pt x="164470" y="1388213"/>
                  <a:pt x="187080" y="1357778"/>
                  <a:pt x="178037" y="1339518"/>
                </a:cubicBezTo>
                <a:cubicBezTo>
                  <a:pt x="168992" y="1357778"/>
                  <a:pt x="175775" y="1390241"/>
                  <a:pt x="162209" y="1404444"/>
                </a:cubicBezTo>
                <a:cubicBezTo>
                  <a:pt x="196124" y="1284736"/>
                  <a:pt x="123771" y="1146769"/>
                  <a:pt x="164470" y="1039235"/>
                </a:cubicBezTo>
                <a:cubicBezTo>
                  <a:pt x="171253" y="1020974"/>
                  <a:pt x="189342" y="1006772"/>
                  <a:pt x="189342" y="980395"/>
                </a:cubicBezTo>
                <a:cubicBezTo>
                  <a:pt x="187080" y="972279"/>
                  <a:pt x="178037" y="970250"/>
                  <a:pt x="180297" y="958077"/>
                </a:cubicBezTo>
                <a:cubicBezTo>
                  <a:pt x="178037" y="949961"/>
                  <a:pt x="189342" y="954019"/>
                  <a:pt x="189342" y="947932"/>
                </a:cubicBezTo>
                <a:cubicBezTo>
                  <a:pt x="184819" y="848514"/>
                  <a:pt x="227779" y="771414"/>
                  <a:pt x="259434" y="696343"/>
                </a:cubicBezTo>
                <a:cubicBezTo>
                  <a:pt x="279784" y="698373"/>
                  <a:pt x="288827" y="706488"/>
                  <a:pt x="304656" y="710546"/>
                </a:cubicBezTo>
                <a:cubicBezTo>
                  <a:pt x="329526" y="706488"/>
                  <a:pt x="320483" y="667938"/>
                  <a:pt x="347615" y="663880"/>
                </a:cubicBezTo>
                <a:cubicBezTo>
                  <a:pt x="356660" y="669967"/>
                  <a:pt x="334049" y="676054"/>
                  <a:pt x="343093" y="680112"/>
                </a:cubicBezTo>
                <a:cubicBezTo>
                  <a:pt x="365703" y="682141"/>
                  <a:pt x="349876" y="651707"/>
                  <a:pt x="370225" y="651707"/>
                </a:cubicBezTo>
                <a:cubicBezTo>
                  <a:pt x="379270" y="657793"/>
                  <a:pt x="363442" y="663880"/>
                  <a:pt x="370225" y="667938"/>
                </a:cubicBezTo>
                <a:cubicBezTo>
                  <a:pt x="404141" y="633447"/>
                  <a:pt x="447101" y="605042"/>
                  <a:pt x="483279" y="568521"/>
                </a:cubicBezTo>
                <a:cubicBezTo>
                  <a:pt x="476495" y="572579"/>
                  <a:pt x="471973" y="570549"/>
                  <a:pt x="469712" y="562434"/>
                </a:cubicBezTo>
                <a:cubicBezTo>
                  <a:pt x="494584" y="564462"/>
                  <a:pt x="487800" y="536057"/>
                  <a:pt x="496844" y="523884"/>
                </a:cubicBezTo>
                <a:cubicBezTo>
                  <a:pt x="494584" y="521855"/>
                  <a:pt x="485539" y="521855"/>
                  <a:pt x="485539" y="515768"/>
                </a:cubicBezTo>
                <a:cubicBezTo>
                  <a:pt x="521716" y="489391"/>
                  <a:pt x="539805" y="448813"/>
                  <a:pt x="562415" y="410262"/>
                </a:cubicBezTo>
                <a:cubicBezTo>
                  <a:pt x="542065" y="424465"/>
                  <a:pt x="523978" y="442726"/>
                  <a:pt x="501366" y="456928"/>
                </a:cubicBezTo>
                <a:cubicBezTo>
                  <a:pt x="501366" y="471131"/>
                  <a:pt x="501366" y="471131"/>
                  <a:pt x="501366" y="471131"/>
                </a:cubicBezTo>
                <a:cubicBezTo>
                  <a:pt x="483279" y="477218"/>
                  <a:pt x="474234" y="493450"/>
                  <a:pt x="467450" y="511710"/>
                </a:cubicBezTo>
                <a:cubicBezTo>
                  <a:pt x="424491" y="525913"/>
                  <a:pt x="433535" y="582723"/>
                  <a:pt x="390575" y="596925"/>
                </a:cubicBezTo>
                <a:cubicBezTo>
                  <a:pt x="417708" y="554318"/>
                  <a:pt x="447101" y="513739"/>
                  <a:pt x="476495" y="473160"/>
                </a:cubicBezTo>
                <a:cubicBezTo>
                  <a:pt x="481017" y="465045"/>
                  <a:pt x="501366" y="467073"/>
                  <a:pt x="494584" y="456928"/>
                </a:cubicBezTo>
                <a:cubicBezTo>
                  <a:pt x="485539" y="454900"/>
                  <a:pt x="476495" y="465045"/>
                  <a:pt x="469712" y="471131"/>
                </a:cubicBezTo>
                <a:cubicBezTo>
                  <a:pt x="417708" y="521855"/>
                  <a:pt x="395097" y="605042"/>
                  <a:pt x="347615" y="657793"/>
                </a:cubicBezTo>
                <a:cubicBezTo>
                  <a:pt x="345354" y="623302"/>
                  <a:pt x="372487" y="605042"/>
                  <a:pt x="386053" y="586781"/>
                </a:cubicBezTo>
                <a:cubicBezTo>
                  <a:pt x="401881" y="566491"/>
                  <a:pt x="408664" y="540116"/>
                  <a:pt x="419969" y="519826"/>
                </a:cubicBezTo>
                <a:cubicBezTo>
                  <a:pt x="444840" y="473160"/>
                  <a:pt x="476495" y="440697"/>
                  <a:pt x="526238" y="418379"/>
                </a:cubicBezTo>
                <a:cubicBezTo>
                  <a:pt x="560154" y="402147"/>
                  <a:pt x="605374" y="383887"/>
                  <a:pt x="618941" y="349395"/>
                </a:cubicBezTo>
                <a:cubicBezTo>
                  <a:pt x="632508" y="308816"/>
                  <a:pt x="596331" y="254035"/>
                  <a:pt x="630246" y="231717"/>
                </a:cubicBezTo>
                <a:cubicBezTo>
                  <a:pt x="627986" y="247948"/>
                  <a:pt x="625724" y="278382"/>
                  <a:pt x="639291" y="286498"/>
                </a:cubicBezTo>
                <a:cubicBezTo>
                  <a:pt x="646073" y="288527"/>
                  <a:pt x="652857" y="274324"/>
                  <a:pt x="652857" y="286498"/>
                </a:cubicBezTo>
                <a:cubicBezTo>
                  <a:pt x="650596" y="331134"/>
                  <a:pt x="675467" y="349395"/>
                  <a:pt x="698078" y="373742"/>
                </a:cubicBezTo>
                <a:cubicBezTo>
                  <a:pt x="709383" y="351424"/>
                  <a:pt x="745560" y="349395"/>
                  <a:pt x="779476" y="345337"/>
                </a:cubicBezTo>
                <a:cubicBezTo>
                  <a:pt x="781737" y="357511"/>
                  <a:pt x="804348" y="349395"/>
                  <a:pt x="813391" y="353453"/>
                </a:cubicBezTo>
                <a:cubicBezTo>
                  <a:pt x="820175" y="357511"/>
                  <a:pt x="806609" y="367656"/>
                  <a:pt x="815653" y="371713"/>
                </a:cubicBezTo>
                <a:cubicBezTo>
                  <a:pt x="826958" y="361569"/>
                  <a:pt x="849568" y="363597"/>
                  <a:pt x="865396" y="359539"/>
                </a:cubicBezTo>
                <a:cubicBezTo>
                  <a:pt x="849568" y="424465"/>
                  <a:pt x="750082" y="414321"/>
                  <a:pt x="734255" y="479247"/>
                </a:cubicBezTo>
                <a:cubicBezTo>
                  <a:pt x="754605" y="471131"/>
                  <a:pt x="754605" y="499536"/>
                  <a:pt x="770432" y="503594"/>
                </a:cubicBezTo>
                <a:cubicBezTo>
                  <a:pt x="777215" y="493450"/>
                  <a:pt x="788520" y="489391"/>
                  <a:pt x="797564" y="481276"/>
                </a:cubicBezTo>
                <a:cubicBezTo>
                  <a:pt x="793042" y="481276"/>
                  <a:pt x="790781" y="479247"/>
                  <a:pt x="788520" y="477218"/>
                </a:cubicBezTo>
                <a:cubicBezTo>
                  <a:pt x="795304" y="477218"/>
                  <a:pt x="802086" y="477218"/>
                  <a:pt x="799826" y="471131"/>
                </a:cubicBezTo>
                <a:cubicBezTo>
                  <a:pt x="806609" y="467073"/>
                  <a:pt x="813391" y="477218"/>
                  <a:pt x="826958" y="475189"/>
                </a:cubicBezTo>
                <a:cubicBezTo>
                  <a:pt x="831480" y="458958"/>
                  <a:pt x="860874" y="450842"/>
                  <a:pt x="847307" y="432582"/>
                </a:cubicBezTo>
                <a:cubicBezTo>
                  <a:pt x="894789" y="414321"/>
                  <a:pt x="933228" y="381858"/>
                  <a:pt x="971665" y="357511"/>
                </a:cubicBezTo>
                <a:cubicBezTo>
                  <a:pt x="982971" y="349395"/>
                  <a:pt x="1003320" y="341279"/>
                  <a:pt x="1003320" y="325048"/>
                </a:cubicBezTo>
                <a:cubicBezTo>
                  <a:pt x="992014" y="325048"/>
                  <a:pt x="1001059" y="341279"/>
                  <a:pt x="987492" y="337221"/>
                </a:cubicBezTo>
                <a:cubicBezTo>
                  <a:pt x="985232" y="327076"/>
                  <a:pt x="1005581" y="316931"/>
                  <a:pt x="1016886" y="308816"/>
                </a:cubicBezTo>
                <a:cubicBezTo>
                  <a:pt x="1044018" y="314903"/>
                  <a:pt x="1059847" y="300700"/>
                  <a:pt x="1075674" y="290555"/>
                </a:cubicBezTo>
                <a:cubicBezTo>
                  <a:pt x="1068890" y="292585"/>
                  <a:pt x="1057585" y="292585"/>
                  <a:pt x="1048541" y="292585"/>
                </a:cubicBezTo>
                <a:cubicBezTo>
                  <a:pt x="1064368" y="276353"/>
                  <a:pt x="1089240" y="268237"/>
                  <a:pt x="1111851" y="258092"/>
                </a:cubicBezTo>
                <a:cubicBezTo>
                  <a:pt x="1179682" y="223600"/>
                  <a:pt x="1249775" y="191137"/>
                  <a:pt x="1328911" y="170848"/>
                </a:cubicBezTo>
                <a:cubicBezTo>
                  <a:pt x="1331173" y="164761"/>
                  <a:pt x="1326650" y="164761"/>
                  <a:pt x="1326650" y="160703"/>
                </a:cubicBezTo>
                <a:cubicBezTo>
                  <a:pt x="1337955" y="160703"/>
                  <a:pt x="1344738" y="156646"/>
                  <a:pt x="1358305" y="158674"/>
                </a:cubicBezTo>
                <a:cubicBezTo>
                  <a:pt x="1358305" y="164761"/>
                  <a:pt x="1353783" y="166790"/>
                  <a:pt x="1360566" y="162732"/>
                </a:cubicBezTo>
                <a:cubicBezTo>
                  <a:pt x="1408048" y="154616"/>
                  <a:pt x="1466836" y="150559"/>
                  <a:pt x="1521101" y="156646"/>
                </a:cubicBezTo>
                <a:cubicBezTo>
                  <a:pt x="1523362" y="150559"/>
                  <a:pt x="1516578" y="150559"/>
                  <a:pt x="1518840" y="144471"/>
                </a:cubicBezTo>
                <a:cubicBezTo>
                  <a:pt x="1530145" y="150559"/>
                  <a:pt x="1541450" y="154616"/>
                  <a:pt x="1561800" y="152588"/>
                </a:cubicBezTo>
                <a:cubicBezTo>
                  <a:pt x="1559539" y="148530"/>
                  <a:pt x="1548233" y="152588"/>
                  <a:pt x="1550495" y="144471"/>
                </a:cubicBezTo>
                <a:cubicBezTo>
                  <a:pt x="1553886" y="142443"/>
                  <a:pt x="1556854" y="141682"/>
                  <a:pt x="1559538" y="141746"/>
                </a:cubicBezTo>
                <a:close/>
                <a:moveTo>
                  <a:pt x="1661449" y="138404"/>
                </a:moveTo>
                <a:cubicBezTo>
                  <a:pt x="1677204" y="138404"/>
                  <a:pt x="1697462" y="136356"/>
                  <a:pt x="1713217" y="138404"/>
                </a:cubicBezTo>
                <a:cubicBezTo>
                  <a:pt x="1735725" y="142499"/>
                  <a:pt x="1762735" y="148642"/>
                  <a:pt x="1773989" y="160929"/>
                </a:cubicBezTo>
                <a:cubicBezTo>
                  <a:pt x="1735725" y="154786"/>
                  <a:pt x="1695210" y="148642"/>
                  <a:pt x="1661449" y="138404"/>
                </a:cubicBezTo>
                <a:close/>
                <a:moveTo>
                  <a:pt x="1544388" y="117359"/>
                </a:moveTo>
                <a:cubicBezTo>
                  <a:pt x="1553367" y="123554"/>
                  <a:pt x="1578060" y="115294"/>
                  <a:pt x="1584793" y="123554"/>
                </a:cubicBezTo>
                <a:cubicBezTo>
                  <a:pt x="1604996" y="113229"/>
                  <a:pt x="1643158" y="121489"/>
                  <a:pt x="1656626" y="133878"/>
                </a:cubicBezTo>
                <a:cubicBezTo>
                  <a:pt x="1631933" y="142138"/>
                  <a:pt x="1596018" y="138008"/>
                  <a:pt x="1571325" y="133878"/>
                </a:cubicBezTo>
                <a:cubicBezTo>
                  <a:pt x="1562346" y="131814"/>
                  <a:pt x="1544388" y="129749"/>
                  <a:pt x="1537654" y="123554"/>
                </a:cubicBezTo>
                <a:cubicBezTo>
                  <a:pt x="1537654" y="119424"/>
                  <a:pt x="1539899" y="117359"/>
                  <a:pt x="1544388" y="117359"/>
                </a:cubicBezTo>
                <a:close/>
                <a:moveTo>
                  <a:pt x="495245" y="101666"/>
                </a:moveTo>
                <a:cubicBezTo>
                  <a:pt x="508509" y="101666"/>
                  <a:pt x="512931" y="111829"/>
                  <a:pt x="515141" y="121992"/>
                </a:cubicBezTo>
                <a:cubicBezTo>
                  <a:pt x="497456" y="128091"/>
                  <a:pt x="499667" y="166710"/>
                  <a:pt x="479771" y="164677"/>
                </a:cubicBezTo>
                <a:cubicBezTo>
                  <a:pt x="479771" y="138254"/>
                  <a:pt x="495245" y="128091"/>
                  <a:pt x="495245" y="101666"/>
                </a:cubicBezTo>
                <a:close/>
                <a:moveTo>
                  <a:pt x="1069706" y="97371"/>
                </a:moveTo>
                <a:cubicBezTo>
                  <a:pt x="1071738" y="97052"/>
                  <a:pt x="1073916" y="97692"/>
                  <a:pt x="1076238" y="99739"/>
                </a:cubicBezTo>
                <a:cubicBezTo>
                  <a:pt x="1071593" y="105883"/>
                  <a:pt x="1062304" y="116121"/>
                  <a:pt x="1055337" y="114073"/>
                </a:cubicBezTo>
                <a:cubicBezTo>
                  <a:pt x="1058820" y="107930"/>
                  <a:pt x="1063610" y="98332"/>
                  <a:pt x="1069706" y="97371"/>
                </a:cubicBezTo>
                <a:close/>
                <a:moveTo>
                  <a:pt x="459601" y="71601"/>
                </a:moveTo>
                <a:cubicBezTo>
                  <a:pt x="489052" y="65531"/>
                  <a:pt x="495849" y="103980"/>
                  <a:pt x="477725" y="116121"/>
                </a:cubicBezTo>
                <a:cubicBezTo>
                  <a:pt x="470928" y="110050"/>
                  <a:pt x="457336" y="108027"/>
                  <a:pt x="448274" y="103980"/>
                </a:cubicBezTo>
                <a:cubicBezTo>
                  <a:pt x="446009" y="87791"/>
                  <a:pt x="450540" y="77672"/>
                  <a:pt x="459601" y="71601"/>
                </a:cubicBezTo>
                <a:close/>
                <a:moveTo>
                  <a:pt x="1053267" y="69537"/>
                </a:moveTo>
                <a:cubicBezTo>
                  <a:pt x="1059693" y="70014"/>
                  <a:pt x="1065765" y="72051"/>
                  <a:pt x="1071414" y="76634"/>
                </a:cubicBezTo>
                <a:cubicBezTo>
                  <a:pt x="1053338" y="82744"/>
                  <a:pt x="1051078" y="101075"/>
                  <a:pt x="1028483" y="103112"/>
                </a:cubicBezTo>
                <a:cubicBezTo>
                  <a:pt x="1019445" y="90891"/>
                  <a:pt x="990072" y="99038"/>
                  <a:pt x="987812" y="80707"/>
                </a:cubicBezTo>
                <a:cubicBezTo>
                  <a:pt x="1011537" y="80707"/>
                  <a:pt x="1033990" y="68105"/>
                  <a:pt x="1053267" y="69537"/>
                </a:cubicBezTo>
                <a:close/>
                <a:moveTo>
                  <a:pt x="516106" y="65531"/>
                </a:moveTo>
                <a:cubicBezTo>
                  <a:pt x="520608" y="75309"/>
                  <a:pt x="529611" y="83131"/>
                  <a:pt x="527360" y="98776"/>
                </a:cubicBezTo>
                <a:cubicBezTo>
                  <a:pt x="509354" y="96820"/>
                  <a:pt x="498099" y="90954"/>
                  <a:pt x="495849" y="77265"/>
                </a:cubicBezTo>
                <a:cubicBezTo>
                  <a:pt x="502601" y="73353"/>
                  <a:pt x="504852" y="65531"/>
                  <a:pt x="516106" y="65531"/>
                </a:cubicBezTo>
                <a:close/>
                <a:moveTo>
                  <a:pt x="1247085" y="689"/>
                </a:moveTo>
                <a:cubicBezTo>
                  <a:pt x="1252937" y="1737"/>
                  <a:pt x="1259196" y="4022"/>
                  <a:pt x="1265949" y="7831"/>
                </a:cubicBezTo>
                <a:cubicBezTo>
                  <a:pt x="1227685" y="36270"/>
                  <a:pt x="1207428" y="80961"/>
                  <a:pt x="1187170" y="127684"/>
                </a:cubicBezTo>
                <a:cubicBezTo>
                  <a:pt x="1155659" y="123621"/>
                  <a:pt x="1139903" y="105338"/>
                  <a:pt x="1119646" y="91118"/>
                </a:cubicBezTo>
                <a:cubicBezTo>
                  <a:pt x="1121896" y="82992"/>
                  <a:pt x="1130900" y="80961"/>
                  <a:pt x="1128649" y="66741"/>
                </a:cubicBezTo>
                <a:cubicBezTo>
                  <a:pt x="1137652" y="66741"/>
                  <a:pt x="1146656" y="62678"/>
                  <a:pt x="1155659" y="62678"/>
                </a:cubicBezTo>
                <a:cubicBezTo>
                  <a:pt x="1185200" y="46682"/>
                  <a:pt x="1206127" y="-6643"/>
                  <a:pt x="1247085" y="689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2034347"/>
            <a:ext cx="1659578" cy="1637363"/>
          </a:xfrm>
          <a:custGeom>
            <a:avLst/>
            <a:gdLst>
              <a:gd name="connsiteX0" fmla="*/ 625669 w 2362895"/>
              <a:gd name="connsiteY0" fmla="*/ 2071561 h 2331266"/>
              <a:gd name="connsiteX1" fmla="*/ 636131 w 2362895"/>
              <a:gd name="connsiteY1" fmla="*/ 2075618 h 2331266"/>
              <a:gd name="connsiteX2" fmla="*/ 625669 w 2362895"/>
              <a:gd name="connsiteY2" fmla="*/ 2071561 h 2331266"/>
              <a:gd name="connsiteX3" fmla="*/ 71956 w 2362895"/>
              <a:gd name="connsiteY3" fmla="*/ 1341391 h 2331266"/>
              <a:gd name="connsiteX4" fmla="*/ 73731 w 2362895"/>
              <a:gd name="connsiteY4" fmla="*/ 1342152 h 2331266"/>
              <a:gd name="connsiteX5" fmla="*/ 71702 w 2362895"/>
              <a:gd name="connsiteY5" fmla="*/ 1348239 h 2331266"/>
              <a:gd name="connsiteX6" fmla="*/ 71956 w 2362895"/>
              <a:gd name="connsiteY6" fmla="*/ 1341391 h 2331266"/>
              <a:gd name="connsiteX7" fmla="*/ 165872 w 2362895"/>
              <a:gd name="connsiteY7" fmla="*/ 1175266 h 2331266"/>
              <a:gd name="connsiteX8" fmla="*/ 165861 w 2362895"/>
              <a:gd name="connsiteY8" fmla="*/ 1177203 h 2331266"/>
              <a:gd name="connsiteX9" fmla="*/ 165337 w 2362895"/>
              <a:gd name="connsiteY9" fmla="*/ 1177675 h 2331266"/>
              <a:gd name="connsiteX10" fmla="*/ 165872 w 2362895"/>
              <a:gd name="connsiteY10" fmla="*/ 1175266 h 2331266"/>
              <a:gd name="connsiteX11" fmla="*/ 4239 w 2362895"/>
              <a:gd name="connsiteY11" fmla="*/ 1168677 h 2331266"/>
              <a:gd name="connsiteX12" fmla="*/ 6370 w 2362895"/>
              <a:gd name="connsiteY12" fmla="*/ 1185416 h 2331266"/>
              <a:gd name="connsiteX13" fmla="*/ 4239 w 2362895"/>
              <a:gd name="connsiteY13" fmla="*/ 1168677 h 2331266"/>
              <a:gd name="connsiteX14" fmla="*/ 71533 w 2362895"/>
              <a:gd name="connsiteY14" fmla="*/ 1062156 h 2331266"/>
              <a:gd name="connsiteX15" fmla="*/ 71533 w 2362895"/>
              <a:gd name="connsiteY15" fmla="*/ 1080417 h 2331266"/>
              <a:gd name="connsiteX16" fmla="*/ 71533 w 2362895"/>
              <a:gd name="connsiteY16" fmla="*/ 1062156 h 2331266"/>
              <a:gd name="connsiteX17" fmla="*/ 78042 w 2362895"/>
              <a:gd name="connsiteY17" fmla="*/ 1030961 h 2331266"/>
              <a:gd name="connsiteX18" fmla="*/ 79818 w 2362895"/>
              <a:gd name="connsiteY18" fmla="*/ 1031722 h 2331266"/>
              <a:gd name="connsiteX19" fmla="*/ 77789 w 2362895"/>
              <a:gd name="connsiteY19" fmla="*/ 1037809 h 2331266"/>
              <a:gd name="connsiteX20" fmla="*/ 78042 w 2362895"/>
              <a:gd name="connsiteY20" fmla="*/ 1030961 h 2331266"/>
              <a:gd name="connsiteX21" fmla="*/ 87934 w 2362895"/>
              <a:gd name="connsiteY21" fmla="*/ 1027736 h 2331266"/>
              <a:gd name="connsiteX22" fmla="*/ 87934 w 2362895"/>
              <a:gd name="connsiteY22" fmla="*/ 1057156 h 2331266"/>
              <a:gd name="connsiteX23" fmla="*/ 87934 w 2362895"/>
              <a:gd name="connsiteY23" fmla="*/ 1027736 h 2331266"/>
              <a:gd name="connsiteX24" fmla="*/ 2071915 w 2362895"/>
              <a:gd name="connsiteY24" fmla="*/ 329706 h 2331266"/>
              <a:gd name="connsiteX25" fmla="*/ 2074095 w 2362895"/>
              <a:gd name="connsiteY25" fmla="*/ 338237 h 2331266"/>
              <a:gd name="connsiteX26" fmla="*/ 2089069 w 2362895"/>
              <a:gd name="connsiteY26" fmla="*/ 361785 h 2331266"/>
              <a:gd name="connsiteX27" fmla="*/ 2071956 w 2362895"/>
              <a:gd name="connsiteY27" fmla="*/ 355363 h 2331266"/>
              <a:gd name="connsiteX28" fmla="*/ 2065638 w 2362895"/>
              <a:gd name="connsiteY28" fmla="*/ 334591 h 2331266"/>
              <a:gd name="connsiteX29" fmla="*/ 2071877 w 2362895"/>
              <a:gd name="connsiteY29" fmla="*/ 329557 h 2331266"/>
              <a:gd name="connsiteX30" fmla="*/ 2071956 w 2362895"/>
              <a:gd name="connsiteY30" fmla="*/ 329674 h 2331266"/>
              <a:gd name="connsiteX31" fmla="*/ 2071915 w 2362895"/>
              <a:gd name="connsiteY31" fmla="*/ 329706 h 2331266"/>
              <a:gd name="connsiteX32" fmla="*/ 1359582 w 2362895"/>
              <a:gd name="connsiteY32" fmla="*/ 0 h 2331266"/>
              <a:gd name="connsiteX33" fmla="*/ 1449430 w 2362895"/>
              <a:gd name="connsiteY33" fmla="*/ 10703 h 2331266"/>
              <a:gd name="connsiteX34" fmla="*/ 1443013 w 2362895"/>
              <a:gd name="connsiteY34" fmla="*/ 4281 h 2331266"/>
              <a:gd name="connsiteX35" fmla="*/ 1479379 w 2362895"/>
              <a:gd name="connsiteY35" fmla="*/ 0 h 2331266"/>
              <a:gd name="connsiteX36" fmla="*/ 1522165 w 2362895"/>
              <a:gd name="connsiteY36" fmla="*/ 29970 h 2331266"/>
              <a:gd name="connsiteX37" fmla="*/ 1543558 w 2362895"/>
              <a:gd name="connsiteY37" fmla="*/ 34251 h 2331266"/>
              <a:gd name="connsiteX38" fmla="*/ 1633407 w 2362895"/>
              <a:gd name="connsiteY38" fmla="*/ 92052 h 2331266"/>
              <a:gd name="connsiteX39" fmla="*/ 1622711 w 2362895"/>
              <a:gd name="connsiteY39" fmla="*/ 98474 h 2331266"/>
              <a:gd name="connsiteX40" fmla="*/ 1637418 w 2362895"/>
              <a:gd name="connsiteY40" fmla="*/ 107572 h 2331266"/>
              <a:gd name="connsiteX41" fmla="*/ 1650053 w 2362895"/>
              <a:gd name="connsiteY41" fmla="*/ 107056 h 2331266"/>
              <a:gd name="connsiteX42" fmla="*/ 1650236 w 2362895"/>
              <a:gd name="connsiteY42" fmla="*/ 107505 h 2331266"/>
              <a:gd name="connsiteX43" fmla="*/ 1647579 w 2362895"/>
              <a:gd name="connsiteY43" fmla="*/ 111853 h 2331266"/>
              <a:gd name="connsiteX44" fmla="*/ 1652660 w 2362895"/>
              <a:gd name="connsiteY44" fmla="*/ 113459 h 2331266"/>
              <a:gd name="connsiteX45" fmla="*/ 1650236 w 2362895"/>
              <a:gd name="connsiteY45" fmla="*/ 107505 h 2331266"/>
              <a:gd name="connsiteX46" fmla="*/ 1650521 w 2362895"/>
              <a:gd name="connsiteY46" fmla="*/ 107037 h 2331266"/>
              <a:gd name="connsiteX47" fmla="*/ 1650053 w 2362895"/>
              <a:gd name="connsiteY47" fmla="*/ 107056 h 2331266"/>
              <a:gd name="connsiteX48" fmla="*/ 1646777 w 2362895"/>
              <a:gd name="connsiteY48" fmla="*/ 99010 h 2331266"/>
              <a:gd name="connsiteX49" fmla="*/ 1637686 w 2362895"/>
              <a:gd name="connsiteY49" fmla="*/ 87771 h 2331266"/>
              <a:gd name="connsiteX50" fmla="*/ 1663357 w 2362895"/>
              <a:gd name="connsiteY50" fmla="*/ 94192 h 2331266"/>
              <a:gd name="connsiteX51" fmla="*/ 1830219 w 2362895"/>
              <a:gd name="connsiteY51" fmla="*/ 184104 h 2331266"/>
              <a:gd name="connsiteX52" fmla="*/ 1881561 w 2362895"/>
              <a:gd name="connsiteY52" fmla="*/ 205511 h 2331266"/>
              <a:gd name="connsiteX53" fmla="*/ 1890118 w 2362895"/>
              <a:gd name="connsiteY53" fmla="*/ 235481 h 2331266"/>
              <a:gd name="connsiteX54" fmla="*/ 1911511 w 2362895"/>
              <a:gd name="connsiteY54" fmla="*/ 231200 h 2331266"/>
              <a:gd name="connsiteX55" fmla="*/ 1907232 w 2362895"/>
              <a:gd name="connsiteY55" fmla="*/ 248326 h 2331266"/>
              <a:gd name="connsiteX56" fmla="*/ 1924347 w 2362895"/>
              <a:gd name="connsiteY56" fmla="*/ 261170 h 2331266"/>
              <a:gd name="connsiteX57" fmla="*/ 1935043 w 2362895"/>
              <a:gd name="connsiteY57" fmla="*/ 252607 h 2331266"/>
              <a:gd name="connsiteX58" fmla="*/ 1924347 w 2362895"/>
              <a:gd name="connsiteY58" fmla="*/ 241903 h 2331266"/>
              <a:gd name="connsiteX59" fmla="*/ 1920068 w 2362895"/>
              <a:gd name="connsiteY59" fmla="*/ 235481 h 2331266"/>
              <a:gd name="connsiteX60" fmla="*/ 1952157 w 2362895"/>
              <a:gd name="connsiteY60" fmla="*/ 252607 h 2331266"/>
              <a:gd name="connsiteX61" fmla="*/ 1958575 w 2362895"/>
              <a:gd name="connsiteY61" fmla="*/ 265452 h 2331266"/>
              <a:gd name="connsiteX62" fmla="*/ 1988524 w 2362895"/>
              <a:gd name="connsiteY62" fmla="*/ 259030 h 2331266"/>
              <a:gd name="connsiteX63" fmla="*/ 1947878 w 2362895"/>
              <a:gd name="connsiteY63" fmla="*/ 237622 h 2331266"/>
              <a:gd name="connsiteX64" fmla="*/ 1937182 w 2362895"/>
              <a:gd name="connsiteY64" fmla="*/ 231200 h 2331266"/>
              <a:gd name="connsiteX65" fmla="*/ 1941461 w 2362895"/>
              <a:gd name="connsiteY65" fmla="*/ 244045 h 2331266"/>
              <a:gd name="connsiteX66" fmla="*/ 1864447 w 2362895"/>
              <a:gd name="connsiteY66" fmla="*/ 164837 h 2331266"/>
              <a:gd name="connsiteX67" fmla="*/ 1806687 w 2362895"/>
              <a:gd name="connsiteY67" fmla="*/ 137007 h 2331266"/>
              <a:gd name="connsiteX68" fmla="*/ 1806687 w 2362895"/>
              <a:gd name="connsiteY68" fmla="*/ 151992 h 2331266"/>
              <a:gd name="connsiteX69" fmla="*/ 1851612 w 2362895"/>
              <a:gd name="connsiteY69" fmla="*/ 184104 h 2331266"/>
              <a:gd name="connsiteX70" fmla="*/ 1828079 w 2362895"/>
              <a:gd name="connsiteY70" fmla="*/ 177682 h 2331266"/>
              <a:gd name="connsiteX71" fmla="*/ 1800270 w 2362895"/>
              <a:gd name="connsiteY71" fmla="*/ 145570 h 2331266"/>
              <a:gd name="connsiteX72" fmla="*/ 1774599 w 2362895"/>
              <a:gd name="connsiteY72" fmla="*/ 134867 h 2331266"/>
              <a:gd name="connsiteX73" fmla="*/ 1793851 w 2362895"/>
              <a:gd name="connsiteY73" fmla="*/ 137007 h 2331266"/>
              <a:gd name="connsiteX74" fmla="*/ 1763902 w 2362895"/>
              <a:gd name="connsiteY74" fmla="*/ 122022 h 2331266"/>
              <a:gd name="connsiteX75" fmla="*/ 1768180 w 2362895"/>
              <a:gd name="connsiteY75" fmla="*/ 134867 h 2331266"/>
              <a:gd name="connsiteX76" fmla="*/ 1744648 w 2362895"/>
              <a:gd name="connsiteY76" fmla="*/ 113459 h 2331266"/>
              <a:gd name="connsiteX77" fmla="*/ 1798130 w 2362895"/>
              <a:gd name="connsiteY77" fmla="*/ 113459 h 2331266"/>
              <a:gd name="connsiteX78" fmla="*/ 1751066 w 2362895"/>
              <a:gd name="connsiteY78" fmla="*/ 104896 h 2331266"/>
              <a:gd name="connsiteX79" fmla="*/ 1763902 w 2362895"/>
              <a:gd name="connsiteY79" fmla="*/ 98474 h 2331266"/>
              <a:gd name="connsiteX80" fmla="*/ 1751066 w 2362895"/>
              <a:gd name="connsiteY80" fmla="*/ 87771 h 2331266"/>
              <a:gd name="connsiteX81" fmla="*/ 1804548 w 2362895"/>
              <a:gd name="connsiteY81" fmla="*/ 107037 h 2331266"/>
              <a:gd name="connsiteX82" fmla="*/ 1810965 w 2362895"/>
              <a:gd name="connsiteY82" fmla="*/ 98474 h 2331266"/>
              <a:gd name="connsiteX83" fmla="*/ 1817384 w 2362895"/>
              <a:gd name="connsiteY83" fmla="*/ 124162 h 2331266"/>
              <a:gd name="connsiteX84" fmla="*/ 1870865 w 2362895"/>
              <a:gd name="connsiteY84" fmla="*/ 137007 h 2331266"/>
              <a:gd name="connsiteX85" fmla="*/ 1930764 w 2362895"/>
              <a:gd name="connsiteY85" fmla="*/ 177682 h 2331266"/>
              <a:gd name="connsiteX86" fmla="*/ 1941461 w 2362895"/>
              <a:gd name="connsiteY86" fmla="*/ 190525 h 2331266"/>
              <a:gd name="connsiteX87" fmla="*/ 1924347 w 2362895"/>
              <a:gd name="connsiteY87" fmla="*/ 184104 h 2331266"/>
              <a:gd name="connsiteX88" fmla="*/ 1997081 w 2362895"/>
              <a:gd name="connsiteY88" fmla="*/ 244045 h 2331266"/>
              <a:gd name="connsiteX89" fmla="*/ 2020614 w 2362895"/>
              <a:gd name="connsiteY89" fmla="*/ 271874 h 2331266"/>
              <a:gd name="connsiteX90" fmla="*/ 2035588 w 2362895"/>
              <a:gd name="connsiteY90" fmla="*/ 299703 h 2331266"/>
              <a:gd name="connsiteX91" fmla="*/ 2001360 w 2362895"/>
              <a:gd name="connsiteY91" fmla="*/ 252607 h 2331266"/>
              <a:gd name="connsiteX92" fmla="*/ 2012057 w 2362895"/>
              <a:gd name="connsiteY92" fmla="*/ 241903 h 2331266"/>
              <a:gd name="connsiteX93" fmla="*/ 1977828 w 2362895"/>
              <a:gd name="connsiteY93" fmla="*/ 207652 h 2331266"/>
              <a:gd name="connsiteX94" fmla="*/ 2063265 w 2362895"/>
              <a:gd name="connsiteY94" fmla="*/ 295857 h 2331266"/>
              <a:gd name="connsiteX95" fmla="*/ 2071877 w 2362895"/>
              <a:gd name="connsiteY95" fmla="*/ 329557 h 2331266"/>
              <a:gd name="connsiteX96" fmla="*/ 2064200 w 2362895"/>
              <a:gd name="connsiteY96" fmla="*/ 318167 h 2331266"/>
              <a:gd name="connsiteX97" fmla="*/ 2061260 w 2362895"/>
              <a:gd name="connsiteY97" fmla="*/ 301844 h 2331266"/>
              <a:gd name="connsiteX98" fmla="*/ 2042006 w 2362895"/>
              <a:gd name="connsiteY98" fmla="*/ 299703 h 2331266"/>
              <a:gd name="connsiteX99" fmla="*/ 2050563 w 2362895"/>
              <a:gd name="connsiteY99" fmla="*/ 318970 h 2331266"/>
              <a:gd name="connsiteX100" fmla="*/ 2042006 w 2362895"/>
              <a:gd name="connsiteY100" fmla="*/ 329674 h 2331266"/>
              <a:gd name="connsiteX101" fmla="*/ 2054842 w 2362895"/>
              <a:gd name="connsiteY101" fmla="*/ 336096 h 2331266"/>
              <a:gd name="connsiteX102" fmla="*/ 2059120 w 2362895"/>
              <a:gd name="connsiteY102" fmla="*/ 325393 h 2331266"/>
              <a:gd name="connsiteX103" fmla="*/ 2037728 w 2362895"/>
              <a:gd name="connsiteY103" fmla="*/ 338237 h 2331266"/>
              <a:gd name="connsiteX104" fmla="*/ 2078374 w 2362895"/>
              <a:gd name="connsiteY104" fmla="*/ 374629 h 2331266"/>
              <a:gd name="connsiteX105" fmla="*/ 2074095 w 2362895"/>
              <a:gd name="connsiteY105" fmla="*/ 359644 h 2331266"/>
              <a:gd name="connsiteX106" fmla="*/ 2082652 w 2362895"/>
              <a:gd name="connsiteY106" fmla="*/ 355363 h 2331266"/>
              <a:gd name="connsiteX107" fmla="*/ 2121159 w 2362895"/>
              <a:gd name="connsiteY107" fmla="*/ 396037 h 2331266"/>
              <a:gd name="connsiteX108" fmla="*/ 2125437 w 2362895"/>
              <a:gd name="connsiteY108" fmla="*/ 385333 h 2331266"/>
              <a:gd name="connsiteX109" fmla="*/ 2172501 w 2362895"/>
              <a:gd name="connsiteY109" fmla="*/ 468822 h 2331266"/>
              <a:gd name="connsiteX110" fmla="*/ 2178919 w 2362895"/>
              <a:gd name="connsiteY110" fmla="*/ 485948 h 2331266"/>
              <a:gd name="connsiteX111" fmla="*/ 2196033 w 2362895"/>
              <a:gd name="connsiteY111" fmla="*/ 485948 h 2331266"/>
              <a:gd name="connsiteX112" fmla="*/ 2196033 w 2362895"/>
              <a:gd name="connsiteY112" fmla="*/ 503074 h 2331266"/>
              <a:gd name="connsiteX113" fmla="*/ 2213147 w 2362895"/>
              <a:gd name="connsiteY113" fmla="*/ 505215 h 2331266"/>
              <a:gd name="connsiteX114" fmla="*/ 2208868 w 2362895"/>
              <a:gd name="connsiteY114" fmla="*/ 522340 h 2331266"/>
              <a:gd name="connsiteX115" fmla="*/ 2268767 w 2362895"/>
              <a:gd name="connsiteY115" fmla="*/ 667911 h 2331266"/>
              <a:gd name="connsiteX116" fmla="*/ 2234539 w 2362895"/>
              <a:gd name="connsiteY116" fmla="*/ 605829 h 2331266"/>
              <a:gd name="connsiteX117" fmla="*/ 2243096 w 2362895"/>
              <a:gd name="connsiteY117" fmla="*/ 592985 h 2331266"/>
              <a:gd name="connsiteX118" fmla="*/ 2228122 w 2362895"/>
              <a:gd name="connsiteY118" fmla="*/ 582281 h 2331266"/>
              <a:gd name="connsiteX119" fmla="*/ 2215287 w 2362895"/>
              <a:gd name="connsiteY119" fmla="*/ 558733 h 2331266"/>
              <a:gd name="connsiteX120" fmla="*/ 2219565 w 2362895"/>
              <a:gd name="connsiteY120" fmla="*/ 605829 h 2331266"/>
              <a:gd name="connsiteX121" fmla="*/ 2232401 w 2362895"/>
              <a:gd name="connsiteY121" fmla="*/ 603689 h 2331266"/>
              <a:gd name="connsiteX122" fmla="*/ 2238818 w 2362895"/>
              <a:gd name="connsiteY122" fmla="*/ 650785 h 2331266"/>
              <a:gd name="connsiteX123" fmla="*/ 2268767 w 2362895"/>
              <a:gd name="connsiteY123" fmla="*/ 757822 h 2331266"/>
              <a:gd name="connsiteX124" fmla="*/ 2266628 w 2362895"/>
              <a:gd name="connsiteY124" fmla="*/ 757822 h 2331266"/>
              <a:gd name="connsiteX125" fmla="*/ 2285882 w 2362895"/>
              <a:gd name="connsiteY125" fmla="*/ 777088 h 2331266"/>
              <a:gd name="connsiteX126" fmla="*/ 2285882 w 2362895"/>
              <a:gd name="connsiteY126" fmla="*/ 783511 h 2331266"/>
              <a:gd name="connsiteX127" fmla="*/ 2292299 w 2362895"/>
              <a:gd name="connsiteY127" fmla="*/ 783511 h 2331266"/>
              <a:gd name="connsiteX128" fmla="*/ 2292299 w 2362895"/>
              <a:gd name="connsiteY128" fmla="*/ 787792 h 2331266"/>
              <a:gd name="connsiteX129" fmla="*/ 2285882 w 2362895"/>
              <a:gd name="connsiteY129" fmla="*/ 804918 h 2331266"/>
              <a:gd name="connsiteX130" fmla="*/ 2296578 w 2362895"/>
              <a:gd name="connsiteY130" fmla="*/ 819903 h 2331266"/>
              <a:gd name="connsiteX131" fmla="*/ 2258071 w 2362895"/>
              <a:gd name="connsiteY131" fmla="*/ 764244 h 2331266"/>
              <a:gd name="connsiteX132" fmla="*/ 2245236 w 2362895"/>
              <a:gd name="connsiteY132" fmla="*/ 721429 h 2331266"/>
              <a:gd name="connsiteX133" fmla="*/ 2238818 w 2362895"/>
              <a:gd name="connsiteY133" fmla="*/ 687177 h 2331266"/>
              <a:gd name="connsiteX134" fmla="*/ 2234539 w 2362895"/>
              <a:gd name="connsiteY134" fmla="*/ 667911 h 2331266"/>
              <a:gd name="connsiteX135" fmla="*/ 2219565 w 2362895"/>
              <a:gd name="connsiteY135" fmla="*/ 650785 h 2331266"/>
              <a:gd name="connsiteX136" fmla="*/ 2215287 w 2362895"/>
              <a:gd name="connsiteY136" fmla="*/ 629378 h 2331266"/>
              <a:gd name="connsiteX137" fmla="*/ 2196033 w 2362895"/>
              <a:gd name="connsiteY137" fmla="*/ 590844 h 2331266"/>
              <a:gd name="connsiteX138" fmla="*/ 2198172 w 2362895"/>
              <a:gd name="connsiteY138" fmla="*/ 575859 h 2331266"/>
              <a:gd name="connsiteX139" fmla="*/ 2170362 w 2362895"/>
              <a:gd name="connsiteY139" fmla="*/ 530903 h 2331266"/>
              <a:gd name="connsiteX140" fmla="*/ 2161805 w 2362895"/>
              <a:gd name="connsiteY140" fmla="*/ 543748 h 2331266"/>
              <a:gd name="connsiteX141" fmla="*/ 2181058 w 2362895"/>
              <a:gd name="connsiteY141" fmla="*/ 590844 h 2331266"/>
              <a:gd name="connsiteX142" fmla="*/ 2174640 w 2362895"/>
              <a:gd name="connsiteY142" fmla="*/ 586563 h 2331266"/>
              <a:gd name="connsiteX143" fmla="*/ 2189615 w 2362895"/>
              <a:gd name="connsiteY143" fmla="*/ 597266 h 2331266"/>
              <a:gd name="connsiteX144" fmla="*/ 2228122 w 2362895"/>
              <a:gd name="connsiteY144" fmla="*/ 687177 h 2331266"/>
              <a:gd name="connsiteX145" fmla="*/ 2230261 w 2362895"/>
              <a:gd name="connsiteY145" fmla="*/ 721429 h 2331266"/>
              <a:gd name="connsiteX146" fmla="*/ 2243096 w 2362895"/>
              <a:gd name="connsiteY146" fmla="*/ 736415 h 2331266"/>
              <a:gd name="connsiteX147" fmla="*/ 2232401 w 2362895"/>
              <a:gd name="connsiteY147" fmla="*/ 729992 h 2331266"/>
              <a:gd name="connsiteX148" fmla="*/ 2234539 w 2362895"/>
              <a:gd name="connsiteY148" fmla="*/ 766385 h 2331266"/>
              <a:gd name="connsiteX149" fmla="*/ 2258071 w 2362895"/>
              <a:gd name="connsiteY149" fmla="*/ 800637 h 2331266"/>
              <a:gd name="connsiteX150" fmla="*/ 2266628 w 2362895"/>
              <a:gd name="connsiteY150" fmla="*/ 787792 h 2331266"/>
              <a:gd name="connsiteX151" fmla="*/ 2279464 w 2362895"/>
              <a:gd name="connsiteY151" fmla="*/ 817763 h 2331266"/>
              <a:gd name="connsiteX152" fmla="*/ 2273046 w 2362895"/>
              <a:gd name="connsiteY152" fmla="*/ 828466 h 2331266"/>
              <a:gd name="connsiteX153" fmla="*/ 2298718 w 2362895"/>
              <a:gd name="connsiteY153" fmla="*/ 871281 h 2331266"/>
              <a:gd name="connsiteX154" fmla="*/ 2296578 w 2362895"/>
              <a:gd name="connsiteY154" fmla="*/ 852015 h 2331266"/>
              <a:gd name="connsiteX155" fmla="*/ 2311553 w 2362895"/>
              <a:gd name="connsiteY155" fmla="*/ 860578 h 2331266"/>
              <a:gd name="connsiteX156" fmla="*/ 2326527 w 2362895"/>
              <a:gd name="connsiteY156" fmla="*/ 890548 h 2331266"/>
              <a:gd name="connsiteX157" fmla="*/ 2298718 w 2362895"/>
              <a:gd name="connsiteY157" fmla="*/ 877703 h 2331266"/>
              <a:gd name="connsiteX158" fmla="*/ 2315832 w 2362895"/>
              <a:gd name="connsiteY158" fmla="*/ 905533 h 2331266"/>
              <a:gd name="connsiteX159" fmla="*/ 2296578 w 2362895"/>
              <a:gd name="connsiteY159" fmla="*/ 935504 h 2331266"/>
              <a:gd name="connsiteX160" fmla="*/ 2302996 w 2362895"/>
              <a:gd name="connsiteY160" fmla="*/ 965474 h 2331266"/>
              <a:gd name="connsiteX161" fmla="*/ 2322249 w 2362895"/>
              <a:gd name="connsiteY161" fmla="*/ 980459 h 2331266"/>
              <a:gd name="connsiteX162" fmla="*/ 2320110 w 2362895"/>
              <a:gd name="connsiteY162" fmla="*/ 954770 h 2331266"/>
              <a:gd name="connsiteX163" fmla="*/ 2345781 w 2362895"/>
              <a:gd name="connsiteY163" fmla="*/ 980459 h 2331266"/>
              <a:gd name="connsiteX164" fmla="*/ 2352199 w 2362895"/>
              <a:gd name="connsiteY164" fmla="*/ 1018992 h 2331266"/>
              <a:gd name="connsiteX165" fmla="*/ 2362895 w 2362895"/>
              <a:gd name="connsiteY165" fmla="*/ 1038259 h 2331266"/>
              <a:gd name="connsiteX166" fmla="*/ 2352199 w 2362895"/>
              <a:gd name="connsiteY166" fmla="*/ 1145296 h 2331266"/>
              <a:gd name="connsiteX167" fmla="*/ 2339363 w 2362895"/>
              <a:gd name="connsiteY167" fmla="*/ 1145296 h 2331266"/>
              <a:gd name="connsiteX168" fmla="*/ 2339363 w 2362895"/>
              <a:gd name="connsiteY168" fmla="*/ 1179548 h 2331266"/>
              <a:gd name="connsiteX169" fmla="*/ 2356478 w 2362895"/>
              <a:gd name="connsiteY169" fmla="*/ 1179548 h 2331266"/>
              <a:gd name="connsiteX170" fmla="*/ 2362895 w 2362895"/>
              <a:gd name="connsiteY170" fmla="*/ 1220223 h 2331266"/>
              <a:gd name="connsiteX171" fmla="*/ 2352199 w 2362895"/>
              <a:gd name="connsiteY171" fmla="*/ 1265178 h 2331266"/>
              <a:gd name="connsiteX172" fmla="*/ 2345781 w 2362895"/>
              <a:gd name="connsiteY172" fmla="*/ 1228785 h 2331266"/>
              <a:gd name="connsiteX173" fmla="*/ 2335084 w 2362895"/>
              <a:gd name="connsiteY173" fmla="*/ 1235208 h 2331266"/>
              <a:gd name="connsiteX174" fmla="*/ 2328667 w 2362895"/>
              <a:gd name="connsiteY174" fmla="*/ 1250193 h 2331266"/>
              <a:gd name="connsiteX175" fmla="*/ 2311553 w 2362895"/>
              <a:gd name="connsiteY175" fmla="*/ 1333682 h 2331266"/>
              <a:gd name="connsiteX176" fmla="*/ 2298718 w 2362895"/>
              <a:gd name="connsiteY176" fmla="*/ 1365792 h 2331266"/>
              <a:gd name="connsiteX177" fmla="*/ 2288021 w 2362895"/>
              <a:gd name="connsiteY177" fmla="*/ 1370074 h 2331266"/>
              <a:gd name="connsiteX178" fmla="*/ 2296578 w 2362895"/>
              <a:gd name="connsiteY178" fmla="*/ 1387200 h 2331266"/>
              <a:gd name="connsiteX179" fmla="*/ 2311553 w 2362895"/>
              <a:gd name="connsiteY179" fmla="*/ 1376497 h 2331266"/>
              <a:gd name="connsiteX180" fmla="*/ 2275185 w 2362895"/>
              <a:gd name="connsiteY180" fmla="*/ 1430015 h 2331266"/>
              <a:gd name="connsiteX181" fmla="*/ 2249515 w 2362895"/>
              <a:gd name="connsiteY181" fmla="*/ 1470689 h 2331266"/>
              <a:gd name="connsiteX182" fmla="*/ 2221704 w 2362895"/>
              <a:gd name="connsiteY182" fmla="*/ 1564881 h 2331266"/>
              <a:gd name="connsiteX183" fmla="*/ 2204590 w 2362895"/>
              <a:gd name="connsiteY183" fmla="*/ 1588429 h 2331266"/>
              <a:gd name="connsiteX184" fmla="*/ 2198172 w 2362895"/>
              <a:gd name="connsiteY184" fmla="*/ 1577726 h 2331266"/>
              <a:gd name="connsiteX185" fmla="*/ 2198172 w 2362895"/>
              <a:gd name="connsiteY185" fmla="*/ 1601274 h 2331266"/>
              <a:gd name="connsiteX186" fmla="*/ 2196033 w 2362895"/>
              <a:gd name="connsiteY186" fmla="*/ 1590570 h 2331266"/>
              <a:gd name="connsiteX187" fmla="*/ 2159665 w 2362895"/>
              <a:gd name="connsiteY187" fmla="*/ 1678340 h 2331266"/>
              <a:gd name="connsiteX188" fmla="*/ 2191754 w 2362895"/>
              <a:gd name="connsiteY188" fmla="*/ 1633385 h 2331266"/>
              <a:gd name="connsiteX189" fmla="*/ 2178919 w 2362895"/>
              <a:gd name="connsiteY189" fmla="*/ 1674059 h 2331266"/>
              <a:gd name="connsiteX190" fmla="*/ 2204590 w 2362895"/>
              <a:gd name="connsiteY190" fmla="*/ 1641948 h 2331266"/>
              <a:gd name="connsiteX191" fmla="*/ 2221704 w 2362895"/>
              <a:gd name="connsiteY191" fmla="*/ 1618400 h 2331266"/>
              <a:gd name="connsiteX192" fmla="*/ 2213147 w 2362895"/>
              <a:gd name="connsiteY192" fmla="*/ 1637667 h 2331266"/>
              <a:gd name="connsiteX193" fmla="*/ 2221704 w 2362895"/>
              <a:gd name="connsiteY193" fmla="*/ 1633385 h 2331266"/>
              <a:gd name="connsiteX194" fmla="*/ 2215287 w 2362895"/>
              <a:gd name="connsiteY194" fmla="*/ 1654792 h 2331266"/>
              <a:gd name="connsiteX195" fmla="*/ 2198172 w 2362895"/>
              <a:gd name="connsiteY195" fmla="*/ 1648370 h 2331266"/>
              <a:gd name="connsiteX196" fmla="*/ 2189615 w 2362895"/>
              <a:gd name="connsiteY196" fmla="*/ 1701888 h 2331266"/>
              <a:gd name="connsiteX197" fmla="*/ 2219565 w 2362895"/>
              <a:gd name="connsiteY197" fmla="*/ 1701888 h 2331266"/>
              <a:gd name="connsiteX198" fmla="*/ 2181058 w 2362895"/>
              <a:gd name="connsiteY198" fmla="*/ 1727578 h 2331266"/>
              <a:gd name="connsiteX199" fmla="*/ 2181058 w 2362895"/>
              <a:gd name="connsiteY199" fmla="*/ 1710452 h 2331266"/>
              <a:gd name="connsiteX200" fmla="*/ 2166083 w 2362895"/>
              <a:gd name="connsiteY200" fmla="*/ 1768251 h 2331266"/>
              <a:gd name="connsiteX201" fmla="*/ 2131855 w 2362895"/>
              <a:gd name="connsiteY201" fmla="*/ 1798222 h 2331266"/>
              <a:gd name="connsiteX202" fmla="*/ 2136134 w 2362895"/>
              <a:gd name="connsiteY202" fmla="*/ 1785378 h 2331266"/>
              <a:gd name="connsiteX203" fmla="*/ 2121159 w 2362895"/>
              <a:gd name="connsiteY203" fmla="*/ 1802504 h 2331266"/>
              <a:gd name="connsiteX204" fmla="*/ 2114740 w 2362895"/>
              <a:gd name="connsiteY204" fmla="*/ 1778956 h 2331266"/>
              <a:gd name="connsiteX205" fmla="*/ 2091209 w 2362895"/>
              <a:gd name="connsiteY205" fmla="*/ 1845319 h 2331266"/>
              <a:gd name="connsiteX206" fmla="*/ 2119019 w 2362895"/>
              <a:gd name="connsiteY206" fmla="*/ 1817489 h 2331266"/>
              <a:gd name="connsiteX207" fmla="*/ 2104045 w 2362895"/>
              <a:gd name="connsiteY207" fmla="*/ 1862444 h 2331266"/>
              <a:gd name="connsiteX208" fmla="*/ 2071956 w 2362895"/>
              <a:gd name="connsiteY208" fmla="*/ 1892415 h 2331266"/>
              <a:gd name="connsiteX209" fmla="*/ 2065538 w 2362895"/>
              <a:gd name="connsiteY209" fmla="*/ 1885992 h 2331266"/>
              <a:gd name="connsiteX210" fmla="*/ 2024892 w 2362895"/>
              <a:gd name="connsiteY210" fmla="*/ 1933089 h 2331266"/>
              <a:gd name="connsiteX211" fmla="*/ 2020614 w 2362895"/>
              <a:gd name="connsiteY211" fmla="*/ 1945933 h 2331266"/>
              <a:gd name="connsiteX212" fmla="*/ 1971410 w 2362895"/>
              <a:gd name="connsiteY212" fmla="*/ 1978045 h 2331266"/>
              <a:gd name="connsiteX213" fmla="*/ 1982107 w 2362895"/>
              <a:gd name="connsiteY213" fmla="*/ 1941652 h 2331266"/>
              <a:gd name="connsiteX214" fmla="*/ 1958575 w 2362895"/>
              <a:gd name="connsiteY214" fmla="*/ 1969481 h 2331266"/>
              <a:gd name="connsiteX215" fmla="*/ 1937182 w 2362895"/>
              <a:gd name="connsiteY215" fmla="*/ 1978045 h 2331266"/>
              <a:gd name="connsiteX216" fmla="*/ 1900815 w 2362895"/>
              <a:gd name="connsiteY216" fmla="*/ 2023000 h 2331266"/>
              <a:gd name="connsiteX217" fmla="*/ 1781016 w 2362895"/>
              <a:gd name="connsiteY217" fmla="*/ 2095785 h 2331266"/>
              <a:gd name="connsiteX218" fmla="*/ 1787434 w 2362895"/>
              <a:gd name="connsiteY218" fmla="*/ 2078659 h 2331266"/>
              <a:gd name="connsiteX219" fmla="*/ 1753205 w 2362895"/>
              <a:gd name="connsiteY219" fmla="*/ 2125755 h 2331266"/>
              <a:gd name="connsiteX220" fmla="*/ 1652660 w 2362895"/>
              <a:gd name="connsiteY220" fmla="*/ 2172852 h 2331266"/>
              <a:gd name="connsiteX221" fmla="*/ 1637686 w 2362895"/>
              <a:gd name="connsiteY221" fmla="*/ 2185696 h 2331266"/>
              <a:gd name="connsiteX222" fmla="*/ 1603457 w 2362895"/>
              <a:gd name="connsiteY222" fmla="*/ 2189977 h 2331266"/>
              <a:gd name="connsiteX223" fmla="*/ 1629129 w 2362895"/>
              <a:gd name="connsiteY223" fmla="*/ 2172852 h 2331266"/>
              <a:gd name="connsiteX224" fmla="*/ 1552115 w 2362895"/>
              <a:gd name="connsiteY224" fmla="*/ 2224230 h 2331266"/>
              <a:gd name="connsiteX225" fmla="*/ 1567090 w 2362895"/>
              <a:gd name="connsiteY225" fmla="*/ 2226370 h 2331266"/>
              <a:gd name="connsiteX226" fmla="*/ 1569229 w 2362895"/>
              <a:gd name="connsiteY226" fmla="*/ 2219948 h 2331266"/>
              <a:gd name="connsiteX227" fmla="*/ 1622711 w 2362895"/>
              <a:gd name="connsiteY227" fmla="*/ 2207103 h 2331266"/>
              <a:gd name="connsiteX228" fmla="*/ 1515747 w 2362895"/>
              <a:gd name="connsiteY228" fmla="*/ 2271325 h 2331266"/>
              <a:gd name="connsiteX229" fmla="*/ 1526444 w 2362895"/>
              <a:gd name="connsiteY229" fmla="*/ 2279888 h 2331266"/>
              <a:gd name="connsiteX230" fmla="*/ 1545697 w 2362895"/>
              <a:gd name="connsiteY230" fmla="*/ 2279888 h 2331266"/>
              <a:gd name="connsiteX231" fmla="*/ 1545697 w 2362895"/>
              <a:gd name="connsiteY231" fmla="*/ 2290593 h 2331266"/>
              <a:gd name="connsiteX232" fmla="*/ 1562812 w 2362895"/>
              <a:gd name="connsiteY232" fmla="*/ 2290593 h 2331266"/>
              <a:gd name="connsiteX233" fmla="*/ 1526444 w 2362895"/>
              <a:gd name="connsiteY233" fmla="*/ 2307718 h 2331266"/>
              <a:gd name="connsiteX234" fmla="*/ 1496494 w 2362895"/>
              <a:gd name="connsiteY234" fmla="*/ 2292733 h 2331266"/>
              <a:gd name="connsiteX235" fmla="*/ 1423759 w 2362895"/>
              <a:gd name="connsiteY235" fmla="*/ 2331266 h 2331266"/>
              <a:gd name="connsiteX236" fmla="*/ 1430177 w 2362895"/>
              <a:gd name="connsiteY236" fmla="*/ 2303436 h 2331266"/>
              <a:gd name="connsiteX237" fmla="*/ 1492216 w 2362895"/>
              <a:gd name="connsiteY237" fmla="*/ 2277748 h 2331266"/>
              <a:gd name="connsiteX238" fmla="*/ 1308239 w 2362895"/>
              <a:gd name="connsiteY238" fmla="*/ 2297015 h 2331266"/>
              <a:gd name="connsiteX239" fmla="*/ 1430177 w 2362895"/>
              <a:gd name="connsiteY239" fmla="*/ 2262763 h 2331266"/>
              <a:gd name="connsiteX240" fmla="*/ 1295403 w 2362895"/>
              <a:gd name="connsiteY240" fmla="*/ 2286311 h 2331266"/>
              <a:gd name="connsiteX241" fmla="*/ 1288986 w 2362895"/>
              <a:gd name="connsiteY241" fmla="*/ 2303436 h 2331266"/>
              <a:gd name="connsiteX242" fmla="*/ 1265454 w 2362895"/>
              <a:gd name="connsiteY242" fmla="*/ 2286311 h 2331266"/>
              <a:gd name="connsiteX243" fmla="*/ 1130680 w 2362895"/>
              <a:gd name="connsiteY243" fmla="*/ 2284170 h 2331266"/>
              <a:gd name="connsiteX244" fmla="*/ 1087895 w 2362895"/>
              <a:gd name="connsiteY244" fmla="*/ 2290593 h 2331266"/>
              <a:gd name="connsiteX245" fmla="*/ 1145655 w 2362895"/>
              <a:gd name="connsiteY245" fmla="*/ 2307718 h 2331266"/>
              <a:gd name="connsiteX246" fmla="*/ 980931 w 2362895"/>
              <a:gd name="connsiteY246" fmla="*/ 2273466 h 2331266"/>
              <a:gd name="connsiteX247" fmla="*/ 993768 w 2362895"/>
              <a:gd name="connsiteY247" fmla="*/ 2284170 h 2331266"/>
              <a:gd name="connsiteX248" fmla="*/ 968096 w 2362895"/>
              <a:gd name="connsiteY248" fmla="*/ 2260622 h 2331266"/>
              <a:gd name="connsiteX249" fmla="*/ 1081477 w 2362895"/>
              <a:gd name="connsiteY249" fmla="*/ 2284170 h 2331266"/>
              <a:gd name="connsiteX250" fmla="*/ 950982 w 2362895"/>
              <a:gd name="connsiteY250" fmla="*/ 2243496 h 2331266"/>
              <a:gd name="connsiteX251" fmla="*/ 839740 w 2362895"/>
              <a:gd name="connsiteY251" fmla="*/ 2213525 h 2331266"/>
              <a:gd name="connsiteX252" fmla="*/ 978792 w 2362895"/>
              <a:gd name="connsiteY252" fmla="*/ 2237073 h 2331266"/>
              <a:gd name="connsiteX253" fmla="*/ 1023717 w 2362895"/>
              <a:gd name="connsiteY253" fmla="*/ 2247777 h 2331266"/>
              <a:gd name="connsiteX254" fmla="*/ 1027996 w 2362895"/>
              <a:gd name="connsiteY254" fmla="*/ 2237073 h 2331266"/>
              <a:gd name="connsiteX255" fmla="*/ 749891 w 2362895"/>
              <a:gd name="connsiteY255" fmla="*/ 2119333 h 2331266"/>
              <a:gd name="connsiteX256" fmla="*/ 649346 w 2362895"/>
              <a:gd name="connsiteY256" fmla="*/ 2076518 h 2331266"/>
              <a:gd name="connsiteX257" fmla="*/ 593725 w 2362895"/>
              <a:gd name="connsiteY257" fmla="*/ 2035844 h 2331266"/>
              <a:gd name="connsiteX258" fmla="*/ 589446 w 2362895"/>
              <a:gd name="connsiteY258" fmla="*/ 2025141 h 2331266"/>
              <a:gd name="connsiteX259" fmla="*/ 583029 w 2362895"/>
              <a:gd name="connsiteY259" fmla="*/ 2025141 h 2331266"/>
              <a:gd name="connsiteX260" fmla="*/ 583029 w 2362895"/>
              <a:gd name="connsiteY260" fmla="*/ 2042266 h 2331266"/>
              <a:gd name="connsiteX261" fmla="*/ 600143 w 2362895"/>
              <a:gd name="connsiteY261" fmla="*/ 2065814 h 2331266"/>
              <a:gd name="connsiteX262" fmla="*/ 640789 w 2362895"/>
              <a:gd name="connsiteY262" fmla="*/ 2106489 h 2331266"/>
              <a:gd name="connsiteX263" fmla="*/ 570194 w 2362895"/>
              <a:gd name="connsiteY263" fmla="*/ 2065814 h 2331266"/>
              <a:gd name="connsiteX264" fmla="*/ 606560 w 2362895"/>
              <a:gd name="connsiteY264" fmla="*/ 2093644 h 2331266"/>
              <a:gd name="connsiteX265" fmla="*/ 619396 w 2362895"/>
              <a:gd name="connsiteY265" fmla="*/ 2119333 h 2331266"/>
              <a:gd name="connsiteX266" fmla="*/ 548800 w 2362895"/>
              <a:gd name="connsiteY266" fmla="*/ 2065814 h 2331266"/>
              <a:gd name="connsiteX267" fmla="*/ 458952 w 2362895"/>
              <a:gd name="connsiteY267" fmla="*/ 1995170 h 2331266"/>
              <a:gd name="connsiteX268" fmla="*/ 465369 w 2362895"/>
              <a:gd name="connsiteY268" fmla="*/ 1988748 h 2331266"/>
              <a:gd name="connsiteX269" fmla="*/ 441838 w 2362895"/>
              <a:gd name="connsiteY269" fmla="*/ 1978045 h 2331266"/>
              <a:gd name="connsiteX270" fmla="*/ 456812 w 2362895"/>
              <a:gd name="connsiteY270" fmla="*/ 1975903 h 2331266"/>
              <a:gd name="connsiteX271" fmla="*/ 257860 w 2362895"/>
              <a:gd name="connsiteY271" fmla="*/ 1727578 h 2331266"/>
              <a:gd name="connsiteX272" fmla="*/ 245025 w 2362895"/>
              <a:gd name="connsiteY272" fmla="*/ 1734000 h 2331266"/>
              <a:gd name="connsiteX273" fmla="*/ 255722 w 2362895"/>
              <a:gd name="connsiteY273" fmla="*/ 1721155 h 2331266"/>
              <a:gd name="connsiteX274" fmla="*/ 232189 w 2362895"/>
              <a:gd name="connsiteY274" fmla="*/ 1691185 h 2331266"/>
              <a:gd name="connsiteX275" fmla="*/ 234329 w 2362895"/>
              <a:gd name="connsiteY275" fmla="*/ 1661215 h 2331266"/>
              <a:gd name="connsiteX276" fmla="*/ 208658 w 2362895"/>
              <a:gd name="connsiteY276" fmla="*/ 1609837 h 2331266"/>
              <a:gd name="connsiteX277" fmla="*/ 195822 w 2362895"/>
              <a:gd name="connsiteY277" fmla="*/ 1577726 h 2331266"/>
              <a:gd name="connsiteX278" fmla="*/ 202240 w 2362895"/>
              <a:gd name="connsiteY278" fmla="*/ 1573444 h 2331266"/>
              <a:gd name="connsiteX279" fmla="*/ 185126 w 2362895"/>
              <a:gd name="connsiteY279" fmla="*/ 1543474 h 2331266"/>
              <a:gd name="connsiteX280" fmla="*/ 195822 w 2362895"/>
              <a:gd name="connsiteY280" fmla="*/ 1543474 h 2331266"/>
              <a:gd name="connsiteX281" fmla="*/ 178708 w 2362895"/>
              <a:gd name="connsiteY281" fmla="*/ 1423593 h 2331266"/>
              <a:gd name="connsiteX282" fmla="*/ 185126 w 2362895"/>
              <a:gd name="connsiteY282" fmla="*/ 1425733 h 2331266"/>
              <a:gd name="connsiteX283" fmla="*/ 180847 w 2362895"/>
              <a:gd name="connsiteY283" fmla="*/ 1412888 h 2331266"/>
              <a:gd name="connsiteX284" fmla="*/ 202240 w 2362895"/>
              <a:gd name="connsiteY284" fmla="*/ 1425733 h 2331266"/>
              <a:gd name="connsiteX285" fmla="*/ 191543 w 2362895"/>
              <a:gd name="connsiteY285" fmla="*/ 1412888 h 2331266"/>
              <a:gd name="connsiteX286" fmla="*/ 185126 w 2362895"/>
              <a:gd name="connsiteY286" fmla="*/ 1352948 h 2331266"/>
              <a:gd name="connsiteX287" fmla="*/ 174429 w 2362895"/>
              <a:gd name="connsiteY287" fmla="*/ 1357230 h 2331266"/>
              <a:gd name="connsiteX288" fmla="*/ 165337 w 2362895"/>
              <a:gd name="connsiteY288" fmla="*/ 1266248 h 2331266"/>
              <a:gd name="connsiteX289" fmla="*/ 165861 w 2362895"/>
              <a:gd name="connsiteY289" fmla="*/ 1177203 h 2331266"/>
              <a:gd name="connsiteX290" fmla="*/ 168012 w 2362895"/>
              <a:gd name="connsiteY290" fmla="*/ 1175266 h 2331266"/>
              <a:gd name="connsiteX291" fmla="*/ 165872 w 2362895"/>
              <a:gd name="connsiteY291" fmla="*/ 1134593 h 2331266"/>
              <a:gd name="connsiteX292" fmla="*/ 172290 w 2362895"/>
              <a:gd name="connsiteY292" fmla="*/ 1104622 h 2331266"/>
              <a:gd name="connsiteX293" fmla="*/ 172290 w 2362895"/>
              <a:gd name="connsiteY293" fmla="*/ 1044682 h 2331266"/>
              <a:gd name="connsiteX294" fmla="*/ 178708 w 2362895"/>
              <a:gd name="connsiteY294" fmla="*/ 1008289 h 2331266"/>
              <a:gd name="connsiteX295" fmla="*/ 178708 w 2362895"/>
              <a:gd name="connsiteY295" fmla="*/ 948348 h 2331266"/>
              <a:gd name="connsiteX296" fmla="*/ 202240 w 2362895"/>
              <a:gd name="connsiteY296" fmla="*/ 873422 h 2331266"/>
              <a:gd name="connsiteX297" fmla="*/ 210797 w 2362895"/>
              <a:gd name="connsiteY297" fmla="*/ 871281 h 2331266"/>
              <a:gd name="connsiteX298" fmla="*/ 204380 w 2362895"/>
              <a:gd name="connsiteY298" fmla="*/ 841311 h 2331266"/>
              <a:gd name="connsiteX299" fmla="*/ 208658 w 2362895"/>
              <a:gd name="connsiteY299" fmla="*/ 830607 h 2331266"/>
              <a:gd name="connsiteX300" fmla="*/ 208658 w 2362895"/>
              <a:gd name="connsiteY300" fmla="*/ 854155 h 2331266"/>
              <a:gd name="connsiteX301" fmla="*/ 215075 w 2362895"/>
              <a:gd name="connsiteY301" fmla="*/ 860578 h 2331266"/>
              <a:gd name="connsiteX302" fmla="*/ 215075 w 2362895"/>
              <a:gd name="connsiteY302" fmla="*/ 807059 h 2331266"/>
              <a:gd name="connsiteX303" fmla="*/ 227911 w 2362895"/>
              <a:gd name="connsiteY303" fmla="*/ 794215 h 2331266"/>
              <a:gd name="connsiteX304" fmla="*/ 225772 w 2362895"/>
              <a:gd name="connsiteY304" fmla="*/ 774948 h 2331266"/>
              <a:gd name="connsiteX305" fmla="*/ 215075 w 2362895"/>
              <a:gd name="connsiteY305" fmla="*/ 800637 h 2331266"/>
              <a:gd name="connsiteX306" fmla="*/ 238608 w 2362895"/>
              <a:gd name="connsiteY306" fmla="*/ 717148 h 2331266"/>
              <a:gd name="connsiteX307" fmla="*/ 242886 w 2362895"/>
              <a:gd name="connsiteY307" fmla="*/ 723570 h 2331266"/>
              <a:gd name="connsiteX308" fmla="*/ 292089 w 2362895"/>
              <a:gd name="connsiteY308" fmla="*/ 644363 h 2331266"/>
              <a:gd name="connsiteX309" fmla="*/ 287811 w 2362895"/>
              <a:gd name="connsiteY309" fmla="*/ 629378 h 2331266"/>
              <a:gd name="connsiteX310" fmla="*/ 334874 w 2362895"/>
              <a:gd name="connsiteY310" fmla="*/ 580141 h 2331266"/>
              <a:gd name="connsiteX311" fmla="*/ 334874 w 2362895"/>
              <a:gd name="connsiteY311" fmla="*/ 590844 h 2331266"/>
              <a:gd name="connsiteX312" fmla="*/ 409748 w 2362895"/>
              <a:gd name="connsiteY312" fmla="*/ 496652 h 2331266"/>
              <a:gd name="connsiteX313" fmla="*/ 411888 w 2362895"/>
              <a:gd name="connsiteY313" fmla="*/ 505215 h 2331266"/>
              <a:gd name="connsiteX314" fmla="*/ 433281 w 2362895"/>
              <a:gd name="connsiteY314" fmla="*/ 483807 h 2331266"/>
              <a:gd name="connsiteX315" fmla="*/ 418305 w 2362895"/>
              <a:gd name="connsiteY315" fmla="*/ 479525 h 2331266"/>
              <a:gd name="connsiteX316" fmla="*/ 448255 w 2362895"/>
              <a:gd name="connsiteY316" fmla="*/ 432429 h 2331266"/>
              <a:gd name="connsiteX317" fmla="*/ 463230 w 2362895"/>
              <a:gd name="connsiteY317" fmla="*/ 438852 h 2331266"/>
              <a:gd name="connsiteX318" fmla="*/ 456812 w 2362895"/>
              <a:gd name="connsiteY318" fmla="*/ 426007 h 2331266"/>
              <a:gd name="connsiteX319" fmla="*/ 480344 w 2362895"/>
              <a:gd name="connsiteY319" fmla="*/ 408881 h 2331266"/>
              <a:gd name="connsiteX320" fmla="*/ 486762 w 2362895"/>
              <a:gd name="connsiteY320" fmla="*/ 419585 h 2331266"/>
              <a:gd name="connsiteX321" fmla="*/ 493180 w 2362895"/>
              <a:gd name="connsiteY321" fmla="*/ 391756 h 2331266"/>
              <a:gd name="connsiteX322" fmla="*/ 480344 w 2362895"/>
              <a:gd name="connsiteY322" fmla="*/ 385333 h 2331266"/>
              <a:gd name="connsiteX323" fmla="*/ 516712 w 2362895"/>
              <a:gd name="connsiteY323" fmla="*/ 368207 h 2331266"/>
              <a:gd name="connsiteX324" fmla="*/ 540243 w 2362895"/>
              <a:gd name="connsiteY324" fmla="*/ 344659 h 2331266"/>
              <a:gd name="connsiteX325" fmla="*/ 557358 w 2362895"/>
              <a:gd name="connsiteY325" fmla="*/ 338237 h 2331266"/>
              <a:gd name="connsiteX326" fmla="*/ 553079 w 2362895"/>
              <a:gd name="connsiteY326" fmla="*/ 318970 h 2331266"/>
              <a:gd name="connsiteX327" fmla="*/ 499598 w 2362895"/>
              <a:gd name="connsiteY327" fmla="*/ 338237 h 2331266"/>
              <a:gd name="connsiteX328" fmla="*/ 495319 w 2362895"/>
              <a:gd name="connsiteY328" fmla="*/ 353222 h 2331266"/>
              <a:gd name="connsiteX329" fmla="*/ 418305 w 2362895"/>
              <a:gd name="connsiteY329" fmla="*/ 413162 h 2331266"/>
              <a:gd name="connsiteX330" fmla="*/ 411888 w 2362895"/>
              <a:gd name="connsiteY330" fmla="*/ 402459 h 2331266"/>
              <a:gd name="connsiteX331" fmla="*/ 458952 w 2362895"/>
              <a:gd name="connsiteY331" fmla="*/ 348941 h 2331266"/>
              <a:gd name="connsiteX332" fmla="*/ 441838 w 2362895"/>
              <a:gd name="connsiteY332" fmla="*/ 361785 h 2331266"/>
              <a:gd name="connsiteX333" fmla="*/ 463230 w 2362895"/>
              <a:gd name="connsiteY333" fmla="*/ 331814 h 2331266"/>
              <a:gd name="connsiteX334" fmla="*/ 469647 w 2362895"/>
              <a:gd name="connsiteY334" fmla="*/ 321111 h 2331266"/>
              <a:gd name="connsiteX335" fmla="*/ 482483 w 2362895"/>
              <a:gd name="connsiteY335" fmla="*/ 331814 h 2331266"/>
              <a:gd name="connsiteX336" fmla="*/ 512433 w 2362895"/>
              <a:gd name="connsiteY336" fmla="*/ 306126 h 2331266"/>
              <a:gd name="connsiteX337" fmla="*/ 512433 w 2362895"/>
              <a:gd name="connsiteY337" fmla="*/ 321111 h 2331266"/>
              <a:gd name="connsiteX338" fmla="*/ 499598 w 2362895"/>
              <a:gd name="connsiteY338" fmla="*/ 329674 h 2331266"/>
              <a:gd name="connsiteX339" fmla="*/ 565915 w 2362895"/>
              <a:gd name="connsiteY339" fmla="*/ 289000 h 2331266"/>
              <a:gd name="connsiteX340" fmla="*/ 546661 w 2362895"/>
              <a:gd name="connsiteY340" fmla="*/ 284718 h 2331266"/>
              <a:gd name="connsiteX341" fmla="*/ 533826 w 2362895"/>
              <a:gd name="connsiteY341" fmla="*/ 282578 h 2331266"/>
              <a:gd name="connsiteX342" fmla="*/ 516712 w 2362895"/>
              <a:gd name="connsiteY342" fmla="*/ 308266 h 2331266"/>
              <a:gd name="connsiteX343" fmla="*/ 529547 w 2362895"/>
              <a:gd name="connsiteY343" fmla="*/ 284718 h 2331266"/>
              <a:gd name="connsiteX344" fmla="*/ 510294 w 2362895"/>
              <a:gd name="connsiteY344" fmla="*/ 291141 h 2331266"/>
              <a:gd name="connsiteX345" fmla="*/ 570194 w 2362895"/>
              <a:gd name="connsiteY345" fmla="*/ 248326 h 2331266"/>
              <a:gd name="connsiteX346" fmla="*/ 612979 w 2362895"/>
              <a:gd name="connsiteY346" fmla="*/ 222637 h 2331266"/>
              <a:gd name="connsiteX347" fmla="*/ 625814 w 2362895"/>
              <a:gd name="connsiteY347" fmla="*/ 224778 h 2331266"/>
              <a:gd name="connsiteX348" fmla="*/ 606560 w 2362895"/>
              <a:gd name="connsiteY348" fmla="*/ 241903 h 2331266"/>
              <a:gd name="connsiteX349" fmla="*/ 743473 w 2362895"/>
              <a:gd name="connsiteY349" fmla="*/ 199089 h 2331266"/>
              <a:gd name="connsiteX350" fmla="*/ 713524 w 2362895"/>
              <a:gd name="connsiteY350" fmla="*/ 211933 h 2331266"/>
              <a:gd name="connsiteX351" fmla="*/ 709245 w 2362895"/>
              <a:gd name="connsiteY351" fmla="*/ 224778 h 2331266"/>
              <a:gd name="connsiteX352" fmla="*/ 606560 w 2362895"/>
              <a:gd name="connsiteY352" fmla="*/ 261170 h 2331266"/>
              <a:gd name="connsiteX353" fmla="*/ 606560 w 2362895"/>
              <a:gd name="connsiteY353" fmla="*/ 284718 h 2331266"/>
              <a:gd name="connsiteX354" fmla="*/ 593725 w 2362895"/>
              <a:gd name="connsiteY354" fmla="*/ 291141 h 2331266"/>
              <a:gd name="connsiteX355" fmla="*/ 593725 w 2362895"/>
              <a:gd name="connsiteY355" fmla="*/ 278296 h 2331266"/>
              <a:gd name="connsiteX356" fmla="*/ 583029 w 2362895"/>
              <a:gd name="connsiteY356" fmla="*/ 282578 h 2331266"/>
              <a:gd name="connsiteX357" fmla="*/ 576611 w 2362895"/>
              <a:gd name="connsiteY357" fmla="*/ 308266 h 2331266"/>
              <a:gd name="connsiteX358" fmla="*/ 595865 w 2362895"/>
              <a:gd name="connsiteY358" fmla="*/ 306126 h 2331266"/>
              <a:gd name="connsiteX359" fmla="*/ 583029 w 2362895"/>
              <a:gd name="connsiteY359" fmla="*/ 321111 h 2331266"/>
              <a:gd name="connsiteX360" fmla="*/ 619396 w 2362895"/>
              <a:gd name="connsiteY360" fmla="*/ 306126 h 2331266"/>
              <a:gd name="connsiteX361" fmla="*/ 600143 w 2362895"/>
              <a:gd name="connsiteY361" fmla="*/ 299703 h 2331266"/>
              <a:gd name="connsiteX362" fmla="*/ 623674 w 2362895"/>
              <a:gd name="connsiteY362" fmla="*/ 284718 h 2331266"/>
              <a:gd name="connsiteX363" fmla="*/ 617257 w 2362895"/>
              <a:gd name="connsiteY363" fmla="*/ 299703 h 2331266"/>
              <a:gd name="connsiteX364" fmla="*/ 642928 w 2362895"/>
              <a:gd name="connsiteY364" fmla="*/ 276155 h 2331266"/>
              <a:gd name="connsiteX365" fmla="*/ 719942 w 2362895"/>
              <a:gd name="connsiteY365" fmla="*/ 237622 h 2331266"/>
              <a:gd name="connsiteX366" fmla="*/ 719942 w 2362895"/>
              <a:gd name="connsiteY366" fmla="*/ 231200 h 2331266"/>
              <a:gd name="connsiteX367" fmla="*/ 762727 w 2362895"/>
              <a:gd name="connsiteY367" fmla="*/ 205511 h 2331266"/>
              <a:gd name="connsiteX368" fmla="*/ 743473 w 2362895"/>
              <a:gd name="connsiteY368" fmla="*/ 222637 h 2331266"/>
              <a:gd name="connsiteX369" fmla="*/ 767005 w 2362895"/>
              <a:gd name="connsiteY369" fmla="*/ 201230 h 2331266"/>
              <a:gd name="connsiteX370" fmla="*/ 796955 w 2362895"/>
              <a:gd name="connsiteY370" fmla="*/ 214074 h 2331266"/>
              <a:gd name="connsiteX371" fmla="*/ 779841 w 2362895"/>
              <a:gd name="connsiteY371" fmla="*/ 244045 h 2331266"/>
              <a:gd name="connsiteX372" fmla="*/ 786259 w 2362895"/>
              <a:gd name="connsiteY372" fmla="*/ 252607 h 2331266"/>
              <a:gd name="connsiteX373" fmla="*/ 816209 w 2362895"/>
              <a:gd name="connsiteY373" fmla="*/ 241903 h 2331266"/>
              <a:gd name="connsiteX374" fmla="*/ 824766 w 2362895"/>
              <a:gd name="connsiteY374" fmla="*/ 237622 h 2331266"/>
              <a:gd name="connsiteX375" fmla="*/ 854715 w 2362895"/>
              <a:gd name="connsiteY375" fmla="*/ 218355 h 2331266"/>
              <a:gd name="connsiteX376" fmla="*/ 869690 w 2362895"/>
              <a:gd name="connsiteY376" fmla="*/ 224778 h 2331266"/>
              <a:gd name="connsiteX377" fmla="*/ 873969 w 2362895"/>
              <a:gd name="connsiteY377" fmla="*/ 207652 h 2331266"/>
              <a:gd name="connsiteX378" fmla="*/ 866044 w 2362895"/>
              <a:gd name="connsiteY378" fmla="*/ 202365 h 2331266"/>
              <a:gd name="connsiteX379" fmla="*/ 867551 w 2362895"/>
              <a:gd name="connsiteY379" fmla="*/ 201230 h 2331266"/>
              <a:gd name="connsiteX380" fmla="*/ 864952 w 2362895"/>
              <a:gd name="connsiteY380" fmla="*/ 201636 h 2331266"/>
              <a:gd name="connsiteX381" fmla="*/ 854715 w 2362895"/>
              <a:gd name="connsiteY381" fmla="*/ 194807 h 2331266"/>
              <a:gd name="connsiteX382" fmla="*/ 850437 w 2362895"/>
              <a:gd name="connsiteY382" fmla="*/ 205511 h 2331266"/>
              <a:gd name="connsiteX383" fmla="*/ 858994 w 2362895"/>
              <a:gd name="connsiteY383" fmla="*/ 202568 h 2331266"/>
              <a:gd name="connsiteX384" fmla="*/ 864952 w 2362895"/>
              <a:gd name="connsiteY384" fmla="*/ 201636 h 2331266"/>
              <a:gd name="connsiteX385" fmla="*/ 866044 w 2362895"/>
              <a:gd name="connsiteY385" fmla="*/ 202365 h 2331266"/>
              <a:gd name="connsiteX386" fmla="*/ 846960 w 2362895"/>
              <a:gd name="connsiteY386" fmla="*/ 216750 h 2331266"/>
              <a:gd name="connsiteX387" fmla="*/ 824766 w 2362895"/>
              <a:gd name="connsiteY387" fmla="*/ 222637 h 2331266"/>
              <a:gd name="connsiteX388" fmla="*/ 844019 w 2362895"/>
              <a:gd name="connsiteY388" fmla="*/ 207652 h 2331266"/>
              <a:gd name="connsiteX389" fmla="*/ 809790 w 2362895"/>
              <a:gd name="connsiteY389" fmla="*/ 214074 h 2331266"/>
              <a:gd name="connsiteX390" fmla="*/ 844019 w 2362895"/>
              <a:gd name="connsiteY390" fmla="*/ 190525 h 2331266"/>
              <a:gd name="connsiteX391" fmla="*/ 826904 w 2362895"/>
              <a:gd name="connsiteY391" fmla="*/ 190525 h 2331266"/>
              <a:gd name="connsiteX392" fmla="*/ 854715 w 2362895"/>
              <a:gd name="connsiteY392" fmla="*/ 184104 h 2331266"/>
              <a:gd name="connsiteX393" fmla="*/ 848298 w 2362895"/>
              <a:gd name="connsiteY393" fmla="*/ 175540 h 2331266"/>
              <a:gd name="connsiteX394" fmla="*/ 880386 w 2362895"/>
              <a:gd name="connsiteY394" fmla="*/ 169119 h 2331266"/>
              <a:gd name="connsiteX395" fmla="*/ 863272 w 2362895"/>
              <a:gd name="connsiteY395" fmla="*/ 177682 h 2331266"/>
              <a:gd name="connsiteX396" fmla="*/ 886804 w 2362895"/>
              <a:gd name="connsiteY396" fmla="*/ 169119 h 2331266"/>
              <a:gd name="connsiteX397" fmla="*/ 908197 w 2362895"/>
              <a:gd name="connsiteY397" fmla="*/ 171259 h 2331266"/>
              <a:gd name="connsiteX398" fmla="*/ 886804 w 2362895"/>
              <a:gd name="connsiteY398" fmla="*/ 184104 h 2331266"/>
              <a:gd name="connsiteX399" fmla="*/ 886804 w 2362895"/>
              <a:gd name="connsiteY399" fmla="*/ 199089 h 2331266"/>
              <a:gd name="connsiteX400" fmla="*/ 910336 w 2362895"/>
              <a:gd name="connsiteY400" fmla="*/ 188385 h 2331266"/>
              <a:gd name="connsiteX401" fmla="*/ 886804 w 2362895"/>
              <a:gd name="connsiteY401" fmla="*/ 218355 h 2331266"/>
              <a:gd name="connsiteX402" fmla="*/ 944565 w 2362895"/>
              <a:gd name="connsiteY402" fmla="*/ 214074 h 2331266"/>
              <a:gd name="connsiteX403" fmla="*/ 908197 w 2362895"/>
              <a:gd name="connsiteY403" fmla="*/ 235481 h 2331266"/>
              <a:gd name="connsiteX404" fmla="*/ 957400 w 2362895"/>
              <a:gd name="connsiteY404" fmla="*/ 211933 h 2331266"/>
              <a:gd name="connsiteX405" fmla="*/ 944565 w 2362895"/>
              <a:gd name="connsiteY405" fmla="*/ 201230 h 2331266"/>
              <a:gd name="connsiteX406" fmla="*/ 931729 w 2362895"/>
              <a:gd name="connsiteY406" fmla="*/ 205511 h 2331266"/>
              <a:gd name="connsiteX407" fmla="*/ 1000185 w 2362895"/>
              <a:gd name="connsiteY407" fmla="*/ 184104 h 2331266"/>
              <a:gd name="connsiteX408" fmla="*/ 980931 w 2362895"/>
              <a:gd name="connsiteY408" fmla="*/ 177682 h 2331266"/>
              <a:gd name="connsiteX409" fmla="*/ 1004463 w 2362895"/>
              <a:gd name="connsiteY409" fmla="*/ 158415 h 2331266"/>
              <a:gd name="connsiteX410" fmla="*/ 1015160 w 2362895"/>
              <a:gd name="connsiteY410" fmla="*/ 151992 h 2331266"/>
              <a:gd name="connsiteX411" fmla="*/ 1008742 w 2362895"/>
              <a:gd name="connsiteY411" fmla="*/ 164837 h 2331266"/>
              <a:gd name="connsiteX412" fmla="*/ 1032274 w 2362895"/>
              <a:gd name="connsiteY412" fmla="*/ 169119 h 2331266"/>
              <a:gd name="connsiteX413" fmla="*/ 1038691 w 2362895"/>
              <a:gd name="connsiteY413" fmla="*/ 177682 h 2331266"/>
              <a:gd name="connsiteX414" fmla="*/ 1032274 w 2362895"/>
              <a:gd name="connsiteY414" fmla="*/ 181963 h 2331266"/>
              <a:gd name="connsiteX415" fmla="*/ 1051527 w 2362895"/>
              <a:gd name="connsiteY415" fmla="*/ 171259 h 2331266"/>
              <a:gd name="connsiteX416" fmla="*/ 1047248 w 2362895"/>
              <a:gd name="connsiteY416" fmla="*/ 151992 h 2331266"/>
              <a:gd name="connsiteX417" fmla="*/ 1051527 w 2362895"/>
              <a:gd name="connsiteY417" fmla="*/ 158415 h 2331266"/>
              <a:gd name="connsiteX418" fmla="*/ 1087895 w 2362895"/>
              <a:gd name="connsiteY418" fmla="*/ 137007 h 2331266"/>
              <a:gd name="connsiteX419" fmla="*/ 1128541 w 2362895"/>
              <a:gd name="connsiteY419" fmla="*/ 145570 h 2331266"/>
              <a:gd name="connsiteX420" fmla="*/ 1085756 w 2362895"/>
              <a:gd name="connsiteY420" fmla="*/ 151992 h 2331266"/>
              <a:gd name="connsiteX421" fmla="*/ 1081477 w 2362895"/>
              <a:gd name="connsiteY421" fmla="*/ 169119 h 2331266"/>
              <a:gd name="connsiteX422" fmla="*/ 1111427 w 2362895"/>
              <a:gd name="connsiteY422" fmla="*/ 160555 h 2331266"/>
              <a:gd name="connsiteX423" fmla="*/ 1130680 w 2362895"/>
              <a:gd name="connsiteY423" fmla="*/ 141289 h 2331266"/>
              <a:gd name="connsiteX424" fmla="*/ 1169187 w 2362895"/>
              <a:gd name="connsiteY424" fmla="*/ 145570 h 2331266"/>
              <a:gd name="connsiteX425" fmla="*/ 1145655 w 2362895"/>
              <a:gd name="connsiteY425" fmla="*/ 151992 h 2331266"/>
              <a:gd name="connsiteX426" fmla="*/ 1152073 w 2362895"/>
              <a:gd name="connsiteY426" fmla="*/ 160555 h 2331266"/>
              <a:gd name="connsiteX427" fmla="*/ 1171326 w 2362895"/>
              <a:gd name="connsiteY427" fmla="*/ 151992 h 2331266"/>
              <a:gd name="connsiteX428" fmla="*/ 1182023 w 2362895"/>
              <a:gd name="connsiteY428" fmla="*/ 145570 h 2331266"/>
              <a:gd name="connsiteX429" fmla="*/ 1254757 w 2362895"/>
              <a:gd name="connsiteY429" fmla="*/ 147711 h 2331266"/>
              <a:gd name="connsiteX430" fmla="*/ 1241921 w 2362895"/>
              <a:gd name="connsiteY430" fmla="*/ 128444 h 2331266"/>
              <a:gd name="connsiteX431" fmla="*/ 1229086 w 2362895"/>
              <a:gd name="connsiteY431" fmla="*/ 130585 h 2331266"/>
              <a:gd name="connsiteX432" fmla="*/ 1235504 w 2362895"/>
              <a:gd name="connsiteY432" fmla="*/ 117741 h 2331266"/>
              <a:gd name="connsiteX433" fmla="*/ 1355303 w 2362895"/>
              <a:gd name="connsiteY433" fmla="*/ 124162 h 2331266"/>
              <a:gd name="connsiteX434" fmla="*/ 1361720 w 2362895"/>
              <a:gd name="connsiteY434" fmla="*/ 111319 h 2331266"/>
              <a:gd name="connsiteX435" fmla="*/ 1336049 w 2362895"/>
              <a:gd name="connsiteY435" fmla="*/ 100614 h 2331266"/>
              <a:gd name="connsiteX436" fmla="*/ 1361720 w 2362895"/>
              <a:gd name="connsiteY436" fmla="*/ 94192 h 2331266"/>
              <a:gd name="connsiteX437" fmla="*/ 1338188 w 2362895"/>
              <a:gd name="connsiteY437" fmla="*/ 87771 h 2331266"/>
              <a:gd name="connsiteX438" fmla="*/ 1368139 w 2362895"/>
              <a:gd name="connsiteY438" fmla="*/ 70644 h 2331266"/>
              <a:gd name="connsiteX439" fmla="*/ 1355303 w 2362895"/>
              <a:gd name="connsiteY439" fmla="*/ 64222 h 2331266"/>
              <a:gd name="connsiteX440" fmla="*/ 1346746 w 2362895"/>
              <a:gd name="connsiteY440" fmla="*/ 81348 h 2331266"/>
              <a:gd name="connsiteX441" fmla="*/ 1246200 w 2362895"/>
              <a:gd name="connsiteY441" fmla="*/ 74926 h 2331266"/>
              <a:gd name="connsiteX442" fmla="*/ 1346746 w 2362895"/>
              <a:gd name="connsiteY442" fmla="*/ 59941 h 2331266"/>
              <a:gd name="connsiteX443" fmla="*/ 1323214 w 2362895"/>
              <a:gd name="connsiteY443" fmla="*/ 47096 h 2331266"/>
              <a:gd name="connsiteX444" fmla="*/ 1385253 w 2362895"/>
              <a:gd name="connsiteY444" fmla="*/ 38533 h 2331266"/>
              <a:gd name="connsiteX445" fmla="*/ 1453708 w 2362895"/>
              <a:gd name="connsiteY445" fmla="*/ 53518 h 2331266"/>
              <a:gd name="connsiteX446" fmla="*/ 1460127 w 2362895"/>
              <a:gd name="connsiteY446" fmla="*/ 59941 h 2331266"/>
              <a:gd name="connsiteX447" fmla="*/ 1515747 w 2362895"/>
              <a:gd name="connsiteY447" fmla="*/ 59941 h 2331266"/>
              <a:gd name="connsiteX448" fmla="*/ 1460127 w 2362895"/>
              <a:gd name="connsiteY448" fmla="*/ 40674 h 2331266"/>
              <a:gd name="connsiteX449" fmla="*/ 1406645 w 2362895"/>
              <a:gd name="connsiteY449" fmla="*/ 40674 h 2331266"/>
              <a:gd name="connsiteX450" fmla="*/ 1413063 w 2362895"/>
              <a:gd name="connsiteY450" fmla="*/ 38533 h 2331266"/>
              <a:gd name="connsiteX451" fmla="*/ 1395948 w 2362895"/>
              <a:gd name="connsiteY451" fmla="*/ 40674 h 2331266"/>
              <a:gd name="connsiteX452" fmla="*/ 1376696 w 2362895"/>
              <a:gd name="connsiteY452" fmla="*/ 27829 h 2331266"/>
              <a:gd name="connsiteX453" fmla="*/ 1402367 w 2362895"/>
              <a:gd name="connsiteY453" fmla="*/ 23548 h 2331266"/>
              <a:gd name="connsiteX454" fmla="*/ 1353163 w 2362895"/>
              <a:gd name="connsiteY454" fmla="*/ 6422 h 2331266"/>
              <a:gd name="connsiteX455" fmla="*/ 1359582 w 2362895"/>
              <a:gd name="connsiteY455" fmla="*/ 0 h 233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2362895" h="2331266">
                <a:moveTo>
                  <a:pt x="625669" y="2071561"/>
                </a:moveTo>
                <a:cubicBezTo>
                  <a:pt x="629854" y="2069531"/>
                  <a:pt x="636131" y="2073590"/>
                  <a:pt x="636131" y="2075618"/>
                </a:cubicBezTo>
                <a:cubicBezTo>
                  <a:pt x="640316" y="2081705"/>
                  <a:pt x="623577" y="2073590"/>
                  <a:pt x="625669" y="2071561"/>
                </a:cubicBezTo>
                <a:close/>
                <a:moveTo>
                  <a:pt x="71956" y="1341391"/>
                </a:moveTo>
                <a:cubicBezTo>
                  <a:pt x="72717" y="1339616"/>
                  <a:pt x="73731" y="1339109"/>
                  <a:pt x="73731" y="1342152"/>
                </a:cubicBezTo>
                <a:cubicBezTo>
                  <a:pt x="75760" y="1346211"/>
                  <a:pt x="71702" y="1354326"/>
                  <a:pt x="71702" y="1348239"/>
                </a:cubicBezTo>
                <a:cubicBezTo>
                  <a:pt x="70687" y="1346210"/>
                  <a:pt x="71194" y="1343167"/>
                  <a:pt x="71956" y="1341391"/>
                </a:cubicBezTo>
                <a:close/>
                <a:moveTo>
                  <a:pt x="165872" y="1175266"/>
                </a:moveTo>
                <a:lnTo>
                  <a:pt x="165861" y="1177203"/>
                </a:lnTo>
                <a:lnTo>
                  <a:pt x="165337" y="1177675"/>
                </a:lnTo>
                <a:cubicBezTo>
                  <a:pt x="164803" y="1177943"/>
                  <a:pt x="164803" y="1177408"/>
                  <a:pt x="165872" y="1175266"/>
                </a:cubicBezTo>
                <a:close/>
                <a:moveTo>
                  <a:pt x="4239" y="1168677"/>
                </a:moveTo>
                <a:cubicBezTo>
                  <a:pt x="-22" y="1177047"/>
                  <a:pt x="14892" y="1183324"/>
                  <a:pt x="6370" y="1185416"/>
                </a:cubicBezTo>
                <a:cubicBezTo>
                  <a:pt x="6370" y="1181231"/>
                  <a:pt x="-6412" y="1172862"/>
                  <a:pt x="4239" y="1168677"/>
                </a:cubicBezTo>
                <a:close/>
                <a:moveTo>
                  <a:pt x="71533" y="1062156"/>
                </a:moveTo>
                <a:cubicBezTo>
                  <a:pt x="69335" y="1068243"/>
                  <a:pt x="80326" y="1078387"/>
                  <a:pt x="71533" y="1080417"/>
                </a:cubicBezTo>
                <a:cubicBezTo>
                  <a:pt x="71533" y="1076358"/>
                  <a:pt x="60543" y="1066214"/>
                  <a:pt x="71533" y="1062156"/>
                </a:cubicBezTo>
                <a:close/>
                <a:moveTo>
                  <a:pt x="78042" y="1030961"/>
                </a:moveTo>
                <a:cubicBezTo>
                  <a:pt x="78803" y="1029186"/>
                  <a:pt x="79818" y="1028678"/>
                  <a:pt x="79818" y="1031722"/>
                </a:cubicBezTo>
                <a:cubicBezTo>
                  <a:pt x="81847" y="1035779"/>
                  <a:pt x="79818" y="1043896"/>
                  <a:pt x="77789" y="1037809"/>
                </a:cubicBezTo>
                <a:cubicBezTo>
                  <a:pt x="76774" y="1035779"/>
                  <a:pt x="77281" y="1032736"/>
                  <a:pt x="78042" y="1030961"/>
                </a:cubicBezTo>
                <a:close/>
                <a:moveTo>
                  <a:pt x="87934" y="1027736"/>
                </a:moveTo>
                <a:cubicBezTo>
                  <a:pt x="101630" y="1025635"/>
                  <a:pt x="94782" y="1069765"/>
                  <a:pt x="87934" y="1057156"/>
                </a:cubicBezTo>
                <a:cubicBezTo>
                  <a:pt x="92499" y="1057156"/>
                  <a:pt x="83369" y="1038243"/>
                  <a:pt x="87934" y="1027736"/>
                </a:cubicBezTo>
                <a:close/>
                <a:moveTo>
                  <a:pt x="2071915" y="329706"/>
                </a:moveTo>
                <a:lnTo>
                  <a:pt x="2074095" y="338237"/>
                </a:lnTo>
                <a:cubicBezTo>
                  <a:pt x="2084791" y="338237"/>
                  <a:pt x="2093348" y="357504"/>
                  <a:pt x="2089069" y="361785"/>
                </a:cubicBezTo>
                <a:cubicBezTo>
                  <a:pt x="2082652" y="353222"/>
                  <a:pt x="2076234" y="340378"/>
                  <a:pt x="2071956" y="355363"/>
                </a:cubicBezTo>
                <a:cubicBezTo>
                  <a:pt x="2071956" y="345730"/>
                  <a:pt x="2063532" y="339709"/>
                  <a:pt x="2065638" y="334591"/>
                </a:cubicBezTo>
                <a:close/>
                <a:moveTo>
                  <a:pt x="2071877" y="329557"/>
                </a:moveTo>
                <a:lnTo>
                  <a:pt x="2071956" y="329674"/>
                </a:lnTo>
                <a:lnTo>
                  <a:pt x="2071915" y="329706"/>
                </a:lnTo>
                <a:close/>
                <a:moveTo>
                  <a:pt x="1359582" y="0"/>
                </a:moveTo>
                <a:cubicBezTo>
                  <a:pt x="1383113" y="0"/>
                  <a:pt x="1425899" y="10703"/>
                  <a:pt x="1449430" y="10703"/>
                </a:cubicBezTo>
                <a:cubicBezTo>
                  <a:pt x="1449430" y="6422"/>
                  <a:pt x="1443013" y="8563"/>
                  <a:pt x="1443013" y="4281"/>
                </a:cubicBezTo>
                <a:cubicBezTo>
                  <a:pt x="1455848" y="2141"/>
                  <a:pt x="1472962" y="6422"/>
                  <a:pt x="1479379" y="0"/>
                </a:cubicBezTo>
                <a:cubicBezTo>
                  <a:pt x="1492216" y="12844"/>
                  <a:pt x="1511469" y="19266"/>
                  <a:pt x="1522165" y="29970"/>
                </a:cubicBezTo>
                <a:cubicBezTo>
                  <a:pt x="1530722" y="29970"/>
                  <a:pt x="1532861" y="36393"/>
                  <a:pt x="1543558" y="34251"/>
                </a:cubicBezTo>
                <a:cubicBezTo>
                  <a:pt x="1567090" y="57800"/>
                  <a:pt x="1612014" y="64222"/>
                  <a:pt x="1633407" y="92052"/>
                </a:cubicBezTo>
                <a:cubicBezTo>
                  <a:pt x="1633407" y="102756"/>
                  <a:pt x="1624849" y="89911"/>
                  <a:pt x="1622711" y="98474"/>
                </a:cubicBezTo>
                <a:cubicBezTo>
                  <a:pt x="1626989" y="103826"/>
                  <a:pt x="1632337" y="106502"/>
                  <a:pt x="1637418" y="107572"/>
                </a:cubicBezTo>
                <a:lnTo>
                  <a:pt x="1650053" y="107056"/>
                </a:lnTo>
                <a:lnTo>
                  <a:pt x="1650236" y="107505"/>
                </a:lnTo>
                <a:lnTo>
                  <a:pt x="1647579" y="111853"/>
                </a:lnTo>
                <a:cubicBezTo>
                  <a:pt x="1647846" y="113459"/>
                  <a:pt x="1649451" y="114530"/>
                  <a:pt x="1652660" y="113459"/>
                </a:cubicBezTo>
                <a:lnTo>
                  <a:pt x="1650236" y="107505"/>
                </a:lnTo>
                <a:lnTo>
                  <a:pt x="1650521" y="107037"/>
                </a:lnTo>
                <a:lnTo>
                  <a:pt x="1650053" y="107056"/>
                </a:lnTo>
                <a:lnTo>
                  <a:pt x="1646777" y="99010"/>
                </a:lnTo>
                <a:cubicBezTo>
                  <a:pt x="1643033" y="95799"/>
                  <a:pt x="1638755" y="93122"/>
                  <a:pt x="1637686" y="87771"/>
                </a:cubicBezTo>
                <a:cubicBezTo>
                  <a:pt x="1650521" y="83489"/>
                  <a:pt x="1663357" y="85629"/>
                  <a:pt x="1663357" y="94192"/>
                </a:cubicBezTo>
                <a:cubicBezTo>
                  <a:pt x="1731813" y="113459"/>
                  <a:pt x="1783156" y="147711"/>
                  <a:pt x="1830219" y="184104"/>
                </a:cubicBezTo>
                <a:cubicBezTo>
                  <a:pt x="1851612" y="188385"/>
                  <a:pt x="1868725" y="194807"/>
                  <a:pt x="1881561" y="205511"/>
                </a:cubicBezTo>
                <a:cubicBezTo>
                  <a:pt x="1885839" y="220496"/>
                  <a:pt x="1883701" y="224778"/>
                  <a:pt x="1890118" y="235481"/>
                </a:cubicBezTo>
                <a:cubicBezTo>
                  <a:pt x="1900815" y="235481"/>
                  <a:pt x="1902953" y="226918"/>
                  <a:pt x="1911511" y="231200"/>
                </a:cubicBezTo>
                <a:cubicBezTo>
                  <a:pt x="1911511" y="239763"/>
                  <a:pt x="1905093" y="239763"/>
                  <a:pt x="1907232" y="248326"/>
                </a:cubicBezTo>
                <a:cubicBezTo>
                  <a:pt x="1920068" y="246185"/>
                  <a:pt x="1915790" y="261170"/>
                  <a:pt x="1924347" y="261170"/>
                </a:cubicBezTo>
                <a:cubicBezTo>
                  <a:pt x="1924347" y="254748"/>
                  <a:pt x="1935043" y="259030"/>
                  <a:pt x="1935043" y="252607"/>
                </a:cubicBezTo>
                <a:cubicBezTo>
                  <a:pt x="1924347" y="248326"/>
                  <a:pt x="1902953" y="231200"/>
                  <a:pt x="1924347" y="241903"/>
                </a:cubicBezTo>
                <a:cubicBezTo>
                  <a:pt x="1924347" y="237622"/>
                  <a:pt x="1922207" y="237622"/>
                  <a:pt x="1920068" y="235481"/>
                </a:cubicBezTo>
                <a:cubicBezTo>
                  <a:pt x="1935043" y="246185"/>
                  <a:pt x="1941461" y="241903"/>
                  <a:pt x="1952157" y="252607"/>
                </a:cubicBezTo>
                <a:cubicBezTo>
                  <a:pt x="1941461" y="239763"/>
                  <a:pt x="1943600" y="267593"/>
                  <a:pt x="1958575" y="265452"/>
                </a:cubicBezTo>
                <a:cubicBezTo>
                  <a:pt x="1960714" y="241903"/>
                  <a:pt x="1984246" y="269733"/>
                  <a:pt x="1988524" y="259030"/>
                </a:cubicBezTo>
                <a:cubicBezTo>
                  <a:pt x="1979967" y="246185"/>
                  <a:pt x="1956435" y="250466"/>
                  <a:pt x="1947878" y="237622"/>
                </a:cubicBezTo>
                <a:cubicBezTo>
                  <a:pt x="1964992" y="239763"/>
                  <a:pt x="1941461" y="218355"/>
                  <a:pt x="1937182" y="231200"/>
                </a:cubicBezTo>
                <a:cubicBezTo>
                  <a:pt x="1937182" y="235481"/>
                  <a:pt x="1950018" y="244045"/>
                  <a:pt x="1941461" y="244045"/>
                </a:cubicBezTo>
                <a:cubicBezTo>
                  <a:pt x="1913650" y="220496"/>
                  <a:pt x="1866587" y="203370"/>
                  <a:pt x="1864447" y="164837"/>
                </a:cubicBezTo>
                <a:cubicBezTo>
                  <a:pt x="1843055" y="158415"/>
                  <a:pt x="1834498" y="139148"/>
                  <a:pt x="1806687" y="137007"/>
                </a:cubicBezTo>
                <a:cubicBezTo>
                  <a:pt x="1806687" y="151992"/>
                  <a:pt x="1806687" y="151992"/>
                  <a:pt x="1806687" y="151992"/>
                </a:cubicBezTo>
                <a:cubicBezTo>
                  <a:pt x="1828079" y="154134"/>
                  <a:pt x="1847333" y="175540"/>
                  <a:pt x="1851612" y="184104"/>
                </a:cubicBezTo>
                <a:cubicBezTo>
                  <a:pt x="1843055" y="169119"/>
                  <a:pt x="1836636" y="184104"/>
                  <a:pt x="1828079" y="177682"/>
                </a:cubicBezTo>
                <a:cubicBezTo>
                  <a:pt x="1840915" y="173400"/>
                  <a:pt x="1791713" y="156274"/>
                  <a:pt x="1800270" y="145570"/>
                </a:cubicBezTo>
                <a:cubicBezTo>
                  <a:pt x="1798130" y="147711"/>
                  <a:pt x="1774599" y="143429"/>
                  <a:pt x="1774599" y="134867"/>
                </a:cubicBezTo>
                <a:cubicBezTo>
                  <a:pt x="1783156" y="132726"/>
                  <a:pt x="1789573" y="147711"/>
                  <a:pt x="1793851" y="137007"/>
                </a:cubicBezTo>
                <a:cubicBezTo>
                  <a:pt x="1781016" y="134867"/>
                  <a:pt x="1776737" y="124162"/>
                  <a:pt x="1763902" y="122022"/>
                </a:cubicBezTo>
                <a:cubicBezTo>
                  <a:pt x="1763902" y="126304"/>
                  <a:pt x="1776737" y="130585"/>
                  <a:pt x="1768180" y="134867"/>
                </a:cubicBezTo>
                <a:cubicBezTo>
                  <a:pt x="1761762" y="128444"/>
                  <a:pt x="1736091" y="124162"/>
                  <a:pt x="1744648" y="113459"/>
                </a:cubicBezTo>
                <a:cubicBezTo>
                  <a:pt x="1753205" y="117741"/>
                  <a:pt x="1781016" y="126304"/>
                  <a:pt x="1798130" y="113459"/>
                </a:cubicBezTo>
                <a:cubicBezTo>
                  <a:pt x="1787434" y="109177"/>
                  <a:pt x="1761762" y="104896"/>
                  <a:pt x="1751066" y="104896"/>
                </a:cubicBezTo>
                <a:cubicBezTo>
                  <a:pt x="1746788" y="87771"/>
                  <a:pt x="1766041" y="107037"/>
                  <a:pt x="1763902" y="98474"/>
                </a:cubicBezTo>
                <a:cubicBezTo>
                  <a:pt x="1763902" y="89911"/>
                  <a:pt x="1748927" y="96333"/>
                  <a:pt x="1751066" y="87771"/>
                </a:cubicBezTo>
                <a:cubicBezTo>
                  <a:pt x="1776737" y="89911"/>
                  <a:pt x="1789573" y="89911"/>
                  <a:pt x="1804548" y="107037"/>
                </a:cubicBezTo>
                <a:cubicBezTo>
                  <a:pt x="1806687" y="104896"/>
                  <a:pt x="1806687" y="100614"/>
                  <a:pt x="1810965" y="98474"/>
                </a:cubicBezTo>
                <a:cubicBezTo>
                  <a:pt x="1795991" y="117741"/>
                  <a:pt x="1845194" y="119881"/>
                  <a:pt x="1817384" y="124162"/>
                </a:cubicBezTo>
                <a:cubicBezTo>
                  <a:pt x="1832358" y="134867"/>
                  <a:pt x="1858030" y="143429"/>
                  <a:pt x="1870865" y="137007"/>
                </a:cubicBezTo>
                <a:cubicBezTo>
                  <a:pt x="1887979" y="154134"/>
                  <a:pt x="1896536" y="177682"/>
                  <a:pt x="1930764" y="177682"/>
                </a:cubicBezTo>
                <a:cubicBezTo>
                  <a:pt x="1930764" y="186244"/>
                  <a:pt x="1943600" y="179822"/>
                  <a:pt x="1941461" y="190525"/>
                </a:cubicBezTo>
                <a:cubicBezTo>
                  <a:pt x="1930764" y="194807"/>
                  <a:pt x="1937182" y="179822"/>
                  <a:pt x="1924347" y="184104"/>
                </a:cubicBezTo>
                <a:cubicBezTo>
                  <a:pt x="1945739" y="207652"/>
                  <a:pt x="1971410" y="226918"/>
                  <a:pt x="1997081" y="244045"/>
                </a:cubicBezTo>
                <a:cubicBezTo>
                  <a:pt x="1982107" y="254748"/>
                  <a:pt x="2012057" y="267593"/>
                  <a:pt x="2020614" y="271874"/>
                </a:cubicBezTo>
                <a:cubicBezTo>
                  <a:pt x="2027031" y="280437"/>
                  <a:pt x="2024892" y="295422"/>
                  <a:pt x="2035588" y="299703"/>
                </a:cubicBezTo>
                <a:cubicBezTo>
                  <a:pt x="2035588" y="274015"/>
                  <a:pt x="2027031" y="250466"/>
                  <a:pt x="2001360" y="252607"/>
                </a:cubicBezTo>
                <a:cubicBezTo>
                  <a:pt x="1997081" y="239763"/>
                  <a:pt x="2012057" y="250466"/>
                  <a:pt x="2012057" y="241903"/>
                </a:cubicBezTo>
                <a:cubicBezTo>
                  <a:pt x="1997081" y="233340"/>
                  <a:pt x="1986386" y="222637"/>
                  <a:pt x="1977828" y="207652"/>
                </a:cubicBezTo>
                <a:cubicBezTo>
                  <a:pt x="2009917" y="234946"/>
                  <a:pt x="2045616" y="258628"/>
                  <a:pt x="2063265" y="295857"/>
                </a:cubicBezTo>
                <a:lnTo>
                  <a:pt x="2071877" y="329557"/>
                </a:lnTo>
                <a:lnTo>
                  <a:pt x="2064200" y="318167"/>
                </a:lnTo>
                <a:cubicBezTo>
                  <a:pt x="2061794" y="314154"/>
                  <a:pt x="2060190" y="309337"/>
                  <a:pt x="2061260" y="301844"/>
                </a:cubicBezTo>
                <a:cubicBezTo>
                  <a:pt x="2054842" y="301844"/>
                  <a:pt x="2044145" y="295422"/>
                  <a:pt x="2042006" y="299703"/>
                </a:cubicBezTo>
                <a:cubicBezTo>
                  <a:pt x="2044145" y="308266"/>
                  <a:pt x="2046285" y="308266"/>
                  <a:pt x="2050563" y="318970"/>
                </a:cubicBezTo>
                <a:cubicBezTo>
                  <a:pt x="2052702" y="327533"/>
                  <a:pt x="2035588" y="316829"/>
                  <a:pt x="2042006" y="329674"/>
                </a:cubicBezTo>
                <a:cubicBezTo>
                  <a:pt x="2042006" y="333956"/>
                  <a:pt x="2046285" y="336096"/>
                  <a:pt x="2054842" y="336096"/>
                </a:cubicBezTo>
                <a:cubicBezTo>
                  <a:pt x="2056981" y="327533"/>
                  <a:pt x="2046285" y="325393"/>
                  <a:pt x="2059120" y="325393"/>
                </a:cubicBezTo>
                <a:cubicBezTo>
                  <a:pt x="2074095" y="340378"/>
                  <a:pt x="2039866" y="338237"/>
                  <a:pt x="2037728" y="338237"/>
                </a:cubicBezTo>
                <a:cubicBezTo>
                  <a:pt x="2054842" y="348941"/>
                  <a:pt x="2061260" y="366066"/>
                  <a:pt x="2078374" y="374629"/>
                </a:cubicBezTo>
                <a:cubicBezTo>
                  <a:pt x="2078374" y="370348"/>
                  <a:pt x="2065538" y="361785"/>
                  <a:pt x="2074095" y="359644"/>
                </a:cubicBezTo>
                <a:cubicBezTo>
                  <a:pt x="2076234" y="363926"/>
                  <a:pt x="2078374" y="357504"/>
                  <a:pt x="2082652" y="355363"/>
                </a:cubicBezTo>
                <a:cubicBezTo>
                  <a:pt x="2089069" y="374629"/>
                  <a:pt x="2106183" y="383192"/>
                  <a:pt x="2121159" y="396037"/>
                </a:cubicBezTo>
                <a:cubicBezTo>
                  <a:pt x="2119019" y="391756"/>
                  <a:pt x="2119019" y="387474"/>
                  <a:pt x="2125437" y="385333"/>
                </a:cubicBezTo>
                <a:cubicBezTo>
                  <a:pt x="2151108" y="402459"/>
                  <a:pt x="2166083" y="432429"/>
                  <a:pt x="2172501" y="468822"/>
                </a:cubicBezTo>
                <a:cubicBezTo>
                  <a:pt x="2181058" y="473103"/>
                  <a:pt x="2189615" y="485948"/>
                  <a:pt x="2178919" y="485948"/>
                </a:cubicBezTo>
                <a:cubicBezTo>
                  <a:pt x="2185336" y="492370"/>
                  <a:pt x="2189615" y="494511"/>
                  <a:pt x="2196033" y="485948"/>
                </a:cubicBezTo>
                <a:cubicBezTo>
                  <a:pt x="2202450" y="492370"/>
                  <a:pt x="2193893" y="492370"/>
                  <a:pt x="2196033" y="503074"/>
                </a:cubicBezTo>
                <a:cubicBezTo>
                  <a:pt x="2204590" y="503074"/>
                  <a:pt x="2202450" y="515918"/>
                  <a:pt x="2213147" y="505215"/>
                </a:cubicBezTo>
                <a:cubicBezTo>
                  <a:pt x="2213147" y="513778"/>
                  <a:pt x="2211008" y="518059"/>
                  <a:pt x="2208868" y="522340"/>
                </a:cubicBezTo>
                <a:cubicBezTo>
                  <a:pt x="2238818" y="565155"/>
                  <a:pt x="2255932" y="627237"/>
                  <a:pt x="2268767" y="667911"/>
                </a:cubicBezTo>
                <a:cubicBezTo>
                  <a:pt x="2258071" y="646504"/>
                  <a:pt x="2234539" y="629378"/>
                  <a:pt x="2234539" y="605829"/>
                </a:cubicBezTo>
                <a:cubicBezTo>
                  <a:pt x="2234539" y="605829"/>
                  <a:pt x="2243096" y="595126"/>
                  <a:pt x="2243096" y="592985"/>
                </a:cubicBezTo>
                <a:cubicBezTo>
                  <a:pt x="2240958" y="588703"/>
                  <a:pt x="2232401" y="586563"/>
                  <a:pt x="2228122" y="582281"/>
                </a:cubicBezTo>
                <a:cubicBezTo>
                  <a:pt x="2223844" y="573718"/>
                  <a:pt x="2228122" y="560874"/>
                  <a:pt x="2215287" y="558733"/>
                </a:cubicBezTo>
                <a:cubicBezTo>
                  <a:pt x="2213147" y="584422"/>
                  <a:pt x="2223844" y="584422"/>
                  <a:pt x="2219565" y="605829"/>
                </a:cubicBezTo>
                <a:cubicBezTo>
                  <a:pt x="2225982" y="603689"/>
                  <a:pt x="2225982" y="597266"/>
                  <a:pt x="2232401" y="603689"/>
                </a:cubicBezTo>
                <a:cubicBezTo>
                  <a:pt x="2223844" y="622956"/>
                  <a:pt x="2255932" y="644363"/>
                  <a:pt x="2238818" y="650785"/>
                </a:cubicBezTo>
                <a:cubicBezTo>
                  <a:pt x="2249515" y="687177"/>
                  <a:pt x="2273046" y="715007"/>
                  <a:pt x="2268767" y="757822"/>
                </a:cubicBezTo>
                <a:cubicBezTo>
                  <a:pt x="2268767" y="755682"/>
                  <a:pt x="2266628" y="753540"/>
                  <a:pt x="2266628" y="757822"/>
                </a:cubicBezTo>
                <a:cubicBezTo>
                  <a:pt x="2270907" y="768525"/>
                  <a:pt x="2281604" y="768525"/>
                  <a:pt x="2285882" y="777088"/>
                </a:cubicBezTo>
                <a:cubicBezTo>
                  <a:pt x="2285882" y="779230"/>
                  <a:pt x="2281604" y="779230"/>
                  <a:pt x="2285882" y="783511"/>
                </a:cubicBezTo>
                <a:cubicBezTo>
                  <a:pt x="2285882" y="783511"/>
                  <a:pt x="2290161" y="779230"/>
                  <a:pt x="2292299" y="783511"/>
                </a:cubicBezTo>
                <a:cubicBezTo>
                  <a:pt x="2290161" y="781370"/>
                  <a:pt x="2281604" y="798496"/>
                  <a:pt x="2292299" y="787792"/>
                </a:cubicBezTo>
                <a:cubicBezTo>
                  <a:pt x="2294439" y="798496"/>
                  <a:pt x="2283742" y="794215"/>
                  <a:pt x="2285882" y="804918"/>
                </a:cubicBezTo>
                <a:cubicBezTo>
                  <a:pt x="2294439" y="802778"/>
                  <a:pt x="2305135" y="815622"/>
                  <a:pt x="2296578" y="819903"/>
                </a:cubicBezTo>
                <a:cubicBezTo>
                  <a:pt x="2279464" y="807059"/>
                  <a:pt x="2270907" y="783511"/>
                  <a:pt x="2258071" y="764244"/>
                </a:cubicBezTo>
                <a:cubicBezTo>
                  <a:pt x="2262350" y="744977"/>
                  <a:pt x="2260210" y="727852"/>
                  <a:pt x="2245236" y="721429"/>
                </a:cubicBezTo>
                <a:cubicBezTo>
                  <a:pt x="2249515" y="700022"/>
                  <a:pt x="2243096" y="700022"/>
                  <a:pt x="2238818" y="687177"/>
                </a:cubicBezTo>
                <a:cubicBezTo>
                  <a:pt x="2236679" y="680755"/>
                  <a:pt x="2236679" y="670052"/>
                  <a:pt x="2234539" y="667911"/>
                </a:cubicBezTo>
                <a:cubicBezTo>
                  <a:pt x="2232401" y="659348"/>
                  <a:pt x="2221704" y="657207"/>
                  <a:pt x="2219565" y="650785"/>
                </a:cubicBezTo>
                <a:cubicBezTo>
                  <a:pt x="2215287" y="644363"/>
                  <a:pt x="2217425" y="635799"/>
                  <a:pt x="2215287" y="629378"/>
                </a:cubicBezTo>
                <a:cubicBezTo>
                  <a:pt x="2208868" y="614393"/>
                  <a:pt x="2196033" y="601548"/>
                  <a:pt x="2196033" y="590844"/>
                </a:cubicBezTo>
                <a:cubicBezTo>
                  <a:pt x="2193893" y="584422"/>
                  <a:pt x="2198172" y="578000"/>
                  <a:pt x="2198172" y="575859"/>
                </a:cubicBezTo>
                <a:cubicBezTo>
                  <a:pt x="2191754" y="558733"/>
                  <a:pt x="2181058" y="543748"/>
                  <a:pt x="2170362" y="530903"/>
                </a:cubicBezTo>
                <a:cubicBezTo>
                  <a:pt x="2170362" y="535185"/>
                  <a:pt x="2161805" y="537326"/>
                  <a:pt x="2161805" y="543748"/>
                </a:cubicBezTo>
                <a:cubicBezTo>
                  <a:pt x="2161805" y="560874"/>
                  <a:pt x="2187476" y="573718"/>
                  <a:pt x="2181058" y="590844"/>
                </a:cubicBezTo>
                <a:cubicBezTo>
                  <a:pt x="2181058" y="586563"/>
                  <a:pt x="2176779" y="582281"/>
                  <a:pt x="2174640" y="586563"/>
                </a:cubicBezTo>
                <a:cubicBezTo>
                  <a:pt x="2178919" y="590844"/>
                  <a:pt x="2181058" y="595126"/>
                  <a:pt x="2189615" y="597266"/>
                </a:cubicBezTo>
                <a:cubicBezTo>
                  <a:pt x="2193893" y="637941"/>
                  <a:pt x="2206730" y="657207"/>
                  <a:pt x="2228122" y="687177"/>
                </a:cubicBezTo>
                <a:cubicBezTo>
                  <a:pt x="2217425" y="695740"/>
                  <a:pt x="2238818" y="712867"/>
                  <a:pt x="2230261" y="721429"/>
                </a:cubicBezTo>
                <a:cubicBezTo>
                  <a:pt x="2236679" y="717148"/>
                  <a:pt x="2253793" y="729992"/>
                  <a:pt x="2243096" y="736415"/>
                </a:cubicBezTo>
                <a:cubicBezTo>
                  <a:pt x="2245236" y="729992"/>
                  <a:pt x="2230261" y="723570"/>
                  <a:pt x="2232401" y="729992"/>
                </a:cubicBezTo>
                <a:cubicBezTo>
                  <a:pt x="2240958" y="742837"/>
                  <a:pt x="2245236" y="755682"/>
                  <a:pt x="2234539" y="766385"/>
                </a:cubicBezTo>
                <a:cubicBezTo>
                  <a:pt x="2245236" y="774948"/>
                  <a:pt x="2249515" y="789933"/>
                  <a:pt x="2258071" y="800637"/>
                </a:cubicBezTo>
                <a:cubicBezTo>
                  <a:pt x="2260210" y="794215"/>
                  <a:pt x="2260210" y="789933"/>
                  <a:pt x="2266628" y="787792"/>
                </a:cubicBezTo>
                <a:cubicBezTo>
                  <a:pt x="2268767" y="800637"/>
                  <a:pt x="2273046" y="809200"/>
                  <a:pt x="2279464" y="817763"/>
                </a:cubicBezTo>
                <a:cubicBezTo>
                  <a:pt x="2275185" y="819903"/>
                  <a:pt x="2273046" y="822045"/>
                  <a:pt x="2273046" y="828466"/>
                </a:cubicBezTo>
                <a:cubicBezTo>
                  <a:pt x="2290161" y="832748"/>
                  <a:pt x="2283742" y="862718"/>
                  <a:pt x="2298718" y="871281"/>
                </a:cubicBezTo>
                <a:cubicBezTo>
                  <a:pt x="2300856" y="862718"/>
                  <a:pt x="2285882" y="856296"/>
                  <a:pt x="2296578" y="852015"/>
                </a:cubicBezTo>
                <a:cubicBezTo>
                  <a:pt x="2296578" y="860578"/>
                  <a:pt x="2305135" y="867000"/>
                  <a:pt x="2311553" y="860578"/>
                </a:cubicBezTo>
                <a:cubicBezTo>
                  <a:pt x="2313692" y="875563"/>
                  <a:pt x="2324389" y="877703"/>
                  <a:pt x="2326527" y="890548"/>
                </a:cubicBezTo>
                <a:cubicBezTo>
                  <a:pt x="2317970" y="888407"/>
                  <a:pt x="2305135" y="871281"/>
                  <a:pt x="2298718" y="877703"/>
                </a:cubicBezTo>
                <a:cubicBezTo>
                  <a:pt x="2305135" y="886266"/>
                  <a:pt x="2313692" y="892689"/>
                  <a:pt x="2315832" y="905533"/>
                </a:cubicBezTo>
                <a:cubicBezTo>
                  <a:pt x="2309413" y="918377"/>
                  <a:pt x="2298718" y="918377"/>
                  <a:pt x="2296578" y="935504"/>
                </a:cubicBezTo>
                <a:cubicBezTo>
                  <a:pt x="2294439" y="937644"/>
                  <a:pt x="2300856" y="959052"/>
                  <a:pt x="2302996" y="965474"/>
                </a:cubicBezTo>
                <a:cubicBezTo>
                  <a:pt x="2305135" y="971896"/>
                  <a:pt x="2315832" y="980459"/>
                  <a:pt x="2322249" y="980459"/>
                </a:cubicBezTo>
                <a:cubicBezTo>
                  <a:pt x="2320110" y="976177"/>
                  <a:pt x="2313692" y="956911"/>
                  <a:pt x="2320110" y="954770"/>
                </a:cubicBezTo>
                <a:cubicBezTo>
                  <a:pt x="2326527" y="967614"/>
                  <a:pt x="2335084" y="980459"/>
                  <a:pt x="2345781" y="980459"/>
                </a:cubicBezTo>
                <a:cubicBezTo>
                  <a:pt x="2335084" y="982600"/>
                  <a:pt x="2350060" y="1001867"/>
                  <a:pt x="2352199" y="1018992"/>
                </a:cubicBezTo>
                <a:cubicBezTo>
                  <a:pt x="2354338" y="1031837"/>
                  <a:pt x="2352199" y="1038259"/>
                  <a:pt x="2362895" y="1038259"/>
                </a:cubicBezTo>
                <a:cubicBezTo>
                  <a:pt x="2347921" y="1068230"/>
                  <a:pt x="2343642" y="1104622"/>
                  <a:pt x="2352199" y="1145296"/>
                </a:cubicBezTo>
                <a:cubicBezTo>
                  <a:pt x="2345781" y="1149578"/>
                  <a:pt x="2341503" y="1134593"/>
                  <a:pt x="2339363" y="1145296"/>
                </a:cubicBezTo>
                <a:cubicBezTo>
                  <a:pt x="2347921" y="1153860"/>
                  <a:pt x="2335084" y="1164563"/>
                  <a:pt x="2339363" y="1179548"/>
                </a:cubicBezTo>
                <a:cubicBezTo>
                  <a:pt x="2350060" y="1177408"/>
                  <a:pt x="2350060" y="1185970"/>
                  <a:pt x="2356478" y="1179548"/>
                </a:cubicBezTo>
                <a:cubicBezTo>
                  <a:pt x="2354338" y="1194533"/>
                  <a:pt x="2347921" y="1224504"/>
                  <a:pt x="2362895" y="1220223"/>
                </a:cubicBezTo>
                <a:cubicBezTo>
                  <a:pt x="2362895" y="1239489"/>
                  <a:pt x="2362895" y="1256614"/>
                  <a:pt x="2352199" y="1265178"/>
                </a:cubicBezTo>
                <a:cubicBezTo>
                  <a:pt x="2352199" y="1252333"/>
                  <a:pt x="2356478" y="1233066"/>
                  <a:pt x="2345781" y="1228785"/>
                </a:cubicBezTo>
                <a:cubicBezTo>
                  <a:pt x="2345781" y="1235208"/>
                  <a:pt x="2337224" y="1230926"/>
                  <a:pt x="2335084" y="1235208"/>
                </a:cubicBezTo>
                <a:cubicBezTo>
                  <a:pt x="2341503" y="1245911"/>
                  <a:pt x="2337224" y="1263037"/>
                  <a:pt x="2328667" y="1250193"/>
                </a:cubicBezTo>
                <a:cubicBezTo>
                  <a:pt x="2328667" y="1280163"/>
                  <a:pt x="2313692" y="1314415"/>
                  <a:pt x="2311553" y="1333682"/>
                </a:cubicBezTo>
                <a:cubicBezTo>
                  <a:pt x="2292299" y="1333682"/>
                  <a:pt x="2298718" y="1350807"/>
                  <a:pt x="2298718" y="1365792"/>
                </a:cubicBezTo>
                <a:cubicBezTo>
                  <a:pt x="2294439" y="1367933"/>
                  <a:pt x="2290161" y="1365792"/>
                  <a:pt x="2288021" y="1370074"/>
                </a:cubicBezTo>
                <a:cubicBezTo>
                  <a:pt x="2288021" y="1378637"/>
                  <a:pt x="2288021" y="1385059"/>
                  <a:pt x="2296578" y="1387200"/>
                </a:cubicBezTo>
                <a:cubicBezTo>
                  <a:pt x="2298718" y="1382918"/>
                  <a:pt x="2307275" y="1367933"/>
                  <a:pt x="2311553" y="1376497"/>
                </a:cubicBezTo>
                <a:cubicBezTo>
                  <a:pt x="2300856" y="1395763"/>
                  <a:pt x="2270907" y="1395763"/>
                  <a:pt x="2275185" y="1430015"/>
                </a:cubicBezTo>
                <a:cubicBezTo>
                  <a:pt x="2264489" y="1438578"/>
                  <a:pt x="2262350" y="1485674"/>
                  <a:pt x="2249515" y="1470689"/>
                </a:cubicBezTo>
                <a:cubicBezTo>
                  <a:pt x="2249515" y="1504941"/>
                  <a:pt x="2223844" y="1524207"/>
                  <a:pt x="2221704" y="1564881"/>
                </a:cubicBezTo>
                <a:cubicBezTo>
                  <a:pt x="2206730" y="1562741"/>
                  <a:pt x="2215287" y="1582007"/>
                  <a:pt x="2204590" y="1588429"/>
                </a:cubicBezTo>
                <a:cubicBezTo>
                  <a:pt x="2204590" y="1582007"/>
                  <a:pt x="2202450" y="1579867"/>
                  <a:pt x="2198172" y="1577726"/>
                </a:cubicBezTo>
                <a:cubicBezTo>
                  <a:pt x="2202450" y="1584148"/>
                  <a:pt x="2208868" y="1594852"/>
                  <a:pt x="2198172" y="1601274"/>
                </a:cubicBezTo>
                <a:cubicBezTo>
                  <a:pt x="2198172" y="1596992"/>
                  <a:pt x="2200311" y="1590570"/>
                  <a:pt x="2196033" y="1590570"/>
                </a:cubicBezTo>
                <a:cubicBezTo>
                  <a:pt x="2198172" y="1631244"/>
                  <a:pt x="2151108" y="1641948"/>
                  <a:pt x="2159665" y="1678340"/>
                </a:cubicBezTo>
                <a:cubicBezTo>
                  <a:pt x="2176779" y="1671918"/>
                  <a:pt x="2178919" y="1633385"/>
                  <a:pt x="2191754" y="1633385"/>
                </a:cubicBezTo>
                <a:cubicBezTo>
                  <a:pt x="2191754" y="1648370"/>
                  <a:pt x="2170362" y="1661215"/>
                  <a:pt x="2178919" y="1674059"/>
                </a:cubicBezTo>
                <a:cubicBezTo>
                  <a:pt x="2185336" y="1661215"/>
                  <a:pt x="2196033" y="1639807"/>
                  <a:pt x="2204590" y="1641948"/>
                </a:cubicBezTo>
                <a:cubicBezTo>
                  <a:pt x="2211008" y="1635525"/>
                  <a:pt x="2213147" y="1607696"/>
                  <a:pt x="2221704" y="1618400"/>
                </a:cubicBezTo>
                <a:cubicBezTo>
                  <a:pt x="2217425" y="1622682"/>
                  <a:pt x="2219565" y="1633385"/>
                  <a:pt x="2213147" y="1637667"/>
                </a:cubicBezTo>
                <a:cubicBezTo>
                  <a:pt x="2217425" y="1637667"/>
                  <a:pt x="2217425" y="1633385"/>
                  <a:pt x="2221704" y="1633385"/>
                </a:cubicBezTo>
                <a:cubicBezTo>
                  <a:pt x="2223844" y="1644089"/>
                  <a:pt x="2221704" y="1650511"/>
                  <a:pt x="2215287" y="1654792"/>
                </a:cubicBezTo>
                <a:cubicBezTo>
                  <a:pt x="2215287" y="1639807"/>
                  <a:pt x="2204590" y="1656933"/>
                  <a:pt x="2198172" y="1648370"/>
                </a:cubicBezTo>
                <a:cubicBezTo>
                  <a:pt x="2193893" y="1671918"/>
                  <a:pt x="2193893" y="1680482"/>
                  <a:pt x="2189615" y="1701888"/>
                </a:cubicBezTo>
                <a:cubicBezTo>
                  <a:pt x="2200311" y="1693326"/>
                  <a:pt x="2208868" y="1689045"/>
                  <a:pt x="2219565" y="1701888"/>
                </a:cubicBezTo>
                <a:cubicBezTo>
                  <a:pt x="2204590" y="1695467"/>
                  <a:pt x="2198172" y="1712593"/>
                  <a:pt x="2181058" y="1727578"/>
                </a:cubicBezTo>
                <a:cubicBezTo>
                  <a:pt x="2181058" y="1719015"/>
                  <a:pt x="2196033" y="1714733"/>
                  <a:pt x="2181058" y="1710452"/>
                </a:cubicBezTo>
                <a:cubicBezTo>
                  <a:pt x="2178919" y="1734000"/>
                  <a:pt x="2159665" y="1746844"/>
                  <a:pt x="2166083" y="1768251"/>
                </a:cubicBezTo>
                <a:cubicBezTo>
                  <a:pt x="2148969" y="1772533"/>
                  <a:pt x="2146830" y="1791800"/>
                  <a:pt x="2131855" y="1798222"/>
                </a:cubicBezTo>
                <a:cubicBezTo>
                  <a:pt x="2127576" y="1789659"/>
                  <a:pt x="2144691" y="1787518"/>
                  <a:pt x="2136134" y="1785378"/>
                </a:cubicBezTo>
                <a:cubicBezTo>
                  <a:pt x="2131855" y="1791800"/>
                  <a:pt x="2125437" y="1796081"/>
                  <a:pt x="2121159" y="1802504"/>
                </a:cubicBezTo>
                <a:cubicBezTo>
                  <a:pt x="2110462" y="1796081"/>
                  <a:pt x="2123297" y="1785378"/>
                  <a:pt x="2114740" y="1778956"/>
                </a:cubicBezTo>
                <a:cubicBezTo>
                  <a:pt x="2110462" y="1796081"/>
                  <a:pt x="2095488" y="1830333"/>
                  <a:pt x="2091209" y="1845319"/>
                </a:cubicBezTo>
                <a:cubicBezTo>
                  <a:pt x="2097626" y="1834614"/>
                  <a:pt x="2104045" y="1821771"/>
                  <a:pt x="2119019" y="1817489"/>
                </a:cubicBezTo>
                <a:cubicBezTo>
                  <a:pt x="2112602" y="1832474"/>
                  <a:pt x="2097626" y="1841037"/>
                  <a:pt x="2104045" y="1862444"/>
                </a:cubicBezTo>
                <a:cubicBezTo>
                  <a:pt x="2095488" y="1873148"/>
                  <a:pt x="2086931" y="1885992"/>
                  <a:pt x="2071956" y="1892415"/>
                </a:cubicBezTo>
                <a:cubicBezTo>
                  <a:pt x="2067677" y="1892415"/>
                  <a:pt x="2067677" y="1885992"/>
                  <a:pt x="2065538" y="1885992"/>
                </a:cubicBezTo>
                <a:cubicBezTo>
                  <a:pt x="2048423" y="1911682"/>
                  <a:pt x="2048423" y="1918104"/>
                  <a:pt x="2024892" y="1933089"/>
                </a:cubicBezTo>
                <a:cubicBezTo>
                  <a:pt x="2042006" y="1933089"/>
                  <a:pt x="2016335" y="1935230"/>
                  <a:pt x="2020614" y="1945933"/>
                </a:cubicBezTo>
                <a:cubicBezTo>
                  <a:pt x="1994943" y="1937370"/>
                  <a:pt x="1988524" y="1969481"/>
                  <a:pt x="1971410" y="1978045"/>
                </a:cubicBezTo>
                <a:cubicBezTo>
                  <a:pt x="1969271" y="1963059"/>
                  <a:pt x="1984246" y="1945933"/>
                  <a:pt x="1982107" y="1941652"/>
                </a:cubicBezTo>
                <a:cubicBezTo>
                  <a:pt x="1979967" y="1956637"/>
                  <a:pt x="1958575" y="1954496"/>
                  <a:pt x="1958575" y="1969481"/>
                </a:cubicBezTo>
                <a:cubicBezTo>
                  <a:pt x="1937182" y="1967340"/>
                  <a:pt x="1943600" y="1971622"/>
                  <a:pt x="1937182" y="1978045"/>
                </a:cubicBezTo>
                <a:cubicBezTo>
                  <a:pt x="1928625" y="1993030"/>
                  <a:pt x="1898675" y="1997311"/>
                  <a:pt x="1900815" y="2023000"/>
                </a:cubicBezTo>
                <a:cubicBezTo>
                  <a:pt x="1868725" y="2055111"/>
                  <a:pt x="1817384" y="2076518"/>
                  <a:pt x="1781016" y="2095785"/>
                </a:cubicBezTo>
                <a:cubicBezTo>
                  <a:pt x="1776737" y="2087222"/>
                  <a:pt x="1795991" y="2082941"/>
                  <a:pt x="1787434" y="2078659"/>
                </a:cubicBezTo>
                <a:cubicBezTo>
                  <a:pt x="1776737" y="2093644"/>
                  <a:pt x="1738231" y="2108629"/>
                  <a:pt x="1753205" y="2125755"/>
                </a:cubicBezTo>
                <a:cubicBezTo>
                  <a:pt x="1723256" y="2145022"/>
                  <a:pt x="1708281" y="2177133"/>
                  <a:pt x="1652660" y="2172852"/>
                </a:cubicBezTo>
                <a:cubicBezTo>
                  <a:pt x="1648381" y="2177133"/>
                  <a:pt x="1641964" y="2183555"/>
                  <a:pt x="1637686" y="2185696"/>
                </a:cubicBezTo>
                <a:cubicBezTo>
                  <a:pt x="1635546" y="2170710"/>
                  <a:pt x="1612014" y="2202822"/>
                  <a:pt x="1603457" y="2189977"/>
                </a:cubicBezTo>
                <a:cubicBezTo>
                  <a:pt x="1612014" y="2183555"/>
                  <a:pt x="1624849" y="2183555"/>
                  <a:pt x="1629129" y="2172852"/>
                </a:cubicBezTo>
                <a:cubicBezTo>
                  <a:pt x="1597040" y="2183555"/>
                  <a:pt x="1575647" y="2204962"/>
                  <a:pt x="1552115" y="2224230"/>
                </a:cubicBezTo>
                <a:cubicBezTo>
                  <a:pt x="1558533" y="2222088"/>
                  <a:pt x="1560672" y="2226370"/>
                  <a:pt x="1567090" y="2226370"/>
                </a:cubicBezTo>
                <a:cubicBezTo>
                  <a:pt x="1564950" y="2222088"/>
                  <a:pt x="1560672" y="2219948"/>
                  <a:pt x="1569229" y="2219948"/>
                </a:cubicBezTo>
                <a:cubicBezTo>
                  <a:pt x="1584204" y="2226370"/>
                  <a:pt x="1605597" y="2196400"/>
                  <a:pt x="1622711" y="2207103"/>
                </a:cubicBezTo>
                <a:cubicBezTo>
                  <a:pt x="1603457" y="2243496"/>
                  <a:pt x="1552115" y="2247777"/>
                  <a:pt x="1515747" y="2271325"/>
                </a:cubicBezTo>
                <a:cubicBezTo>
                  <a:pt x="1524304" y="2269185"/>
                  <a:pt x="1520026" y="2279888"/>
                  <a:pt x="1526444" y="2279888"/>
                </a:cubicBezTo>
                <a:cubicBezTo>
                  <a:pt x="1545697" y="2279888"/>
                  <a:pt x="1545697" y="2279888"/>
                  <a:pt x="1545697" y="2279888"/>
                </a:cubicBezTo>
                <a:cubicBezTo>
                  <a:pt x="1547836" y="2286311"/>
                  <a:pt x="1541418" y="2288451"/>
                  <a:pt x="1545697" y="2290593"/>
                </a:cubicBezTo>
                <a:cubicBezTo>
                  <a:pt x="1549975" y="2282029"/>
                  <a:pt x="1556393" y="2284170"/>
                  <a:pt x="1562812" y="2290593"/>
                </a:cubicBezTo>
                <a:cubicBezTo>
                  <a:pt x="1547836" y="2299155"/>
                  <a:pt x="1545697" y="2301296"/>
                  <a:pt x="1526444" y="2307718"/>
                </a:cubicBezTo>
                <a:cubicBezTo>
                  <a:pt x="1520026" y="2299155"/>
                  <a:pt x="1507190" y="2297015"/>
                  <a:pt x="1496494" y="2292733"/>
                </a:cubicBezTo>
                <a:cubicBezTo>
                  <a:pt x="1475101" y="2316281"/>
                  <a:pt x="1455848" y="2322703"/>
                  <a:pt x="1423759" y="2331266"/>
                </a:cubicBezTo>
                <a:cubicBezTo>
                  <a:pt x="1425899" y="2316281"/>
                  <a:pt x="1434456" y="2322703"/>
                  <a:pt x="1430177" y="2303436"/>
                </a:cubicBezTo>
                <a:cubicBezTo>
                  <a:pt x="1445151" y="2292733"/>
                  <a:pt x="1498633" y="2301296"/>
                  <a:pt x="1492216" y="2277748"/>
                </a:cubicBezTo>
                <a:cubicBezTo>
                  <a:pt x="1438734" y="2301296"/>
                  <a:pt x="1374556" y="2294873"/>
                  <a:pt x="1308239" y="2297015"/>
                </a:cubicBezTo>
                <a:cubicBezTo>
                  <a:pt x="1342467" y="2279888"/>
                  <a:pt x="1400227" y="2286311"/>
                  <a:pt x="1430177" y="2262763"/>
                </a:cubicBezTo>
                <a:cubicBezTo>
                  <a:pt x="1376696" y="2269185"/>
                  <a:pt x="1342467" y="2279888"/>
                  <a:pt x="1295403" y="2286311"/>
                </a:cubicBezTo>
                <a:cubicBezTo>
                  <a:pt x="1297543" y="2297015"/>
                  <a:pt x="1293264" y="2299155"/>
                  <a:pt x="1288986" y="2303436"/>
                </a:cubicBezTo>
                <a:cubicBezTo>
                  <a:pt x="1276150" y="2303436"/>
                  <a:pt x="1278289" y="2288451"/>
                  <a:pt x="1265454" y="2286311"/>
                </a:cubicBezTo>
                <a:cubicBezTo>
                  <a:pt x="1222669" y="2294873"/>
                  <a:pt x="1164909" y="2262763"/>
                  <a:pt x="1130680" y="2284170"/>
                </a:cubicBezTo>
                <a:cubicBezTo>
                  <a:pt x="1117844" y="2279888"/>
                  <a:pt x="1100730" y="2282029"/>
                  <a:pt x="1087895" y="2290593"/>
                </a:cubicBezTo>
                <a:cubicBezTo>
                  <a:pt x="1098591" y="2303436"/>
                  <a:pt x="1132819" y="2294873"/>
                  <a:pt x="1145655" y="2307718"/>
                </a:cubicBezTo>
                <a:cubicBezTo>
                  <a:pt x="1087895" y="2314140"/>
                  <a:pt x="1034413" y="2273466"/>
                  <a:pt x="980931" y="2273466"/>
                </a:cubicBezTo>
                <a:cubicBezTo>
                  <a:pt x="989489" y="2273466"/>
                  <a:pt x="1000185" y="2279888"/>
                  <a:pt x="993768" y="2284170"/>
                </a:cubicBezTo>
                <a:cubicBezTo>
                  <a:pt x="974514" y="2275607"/>
                  <a:pt x="970235" y="2275607"/>
                  <a:pt x="968096" y="2260622"/>
                </a:cubicBezTo>
                <a:cubicBezTo>
                  <a:pt x="1006603" y="2264903"/>
                  <a:pt x="1042970" y="2290593"/>
                  <a:pt x="1081477" y="2284170"/>
                </a:cubicBezTo>
                <a:cubicBezTo>
                  <a:pt x="1040831" y="2277748"/>
                  <a:pt x="989489" y="2260622"/>
                  <a:pt x="950982" y="2243496"/>
                </a:cubicBezTo>
                <a:cubicBezTo>
                  <a:pt x="912475" y="2256340"/>
                  <a:pt x="867551" y="2232792"/>
                  <a:pt x="839740" y="2213525"/>
                </a:cubicBezTo>
                <a:cubicBezTo>
                  <a:pt x="886804" y="2217807"/>
                  <a:pt x="927451" y="2245637"/>
                  <a:pt x="978792" y="2237073"/>
                </a:cubicBezTo>
                <a:cubicBezTo>
                  <a:pt x="985210" y="2247777"/>
                  <a:pt x="1008742" y="2243496"/>
                  <a:pt x="1023717" y="2247777"/>
                </a:cubicBezTo>
                <a:cubicBezTo>
                  <a:pt x="1017299" y="2239215"/>
                  <a:pt x="1025856" y="2243496"/>
                  <a:pt x="1027996" y="2237073"/>
                </a:cubicBezTo>
                <a:cubicBezTo>
                  <a:pt x="923172" y="2215667"/>
                  <a:pt x="822626" y="2157867"/>
                  <a:pt x="749891" y="2119333"/>
                </a:cubicBezTo>
                <a:cubicBezTo>
                  <a:pt x="717802" y="2102207"/>
                  <a:pt x="677156" y="2091504"/>
                  <a:pt x="649346" y="2076518"/>
                </a:cubicBezTo>
                <a:cubicBezTo>
                  <a:pt x="630093" y="2063674"/>
                  <a:pt x="617257" y="2037985"/>
                  <a:pt x="593725" y="2035844"/>
                </a:cubicBezTo>
                <a:cubicBezTo>
                  <a:pt x="591586" y="2031563"/>
                  <a:pt x="593725" y="2027281"/>
                  <a:pt x="589446" y="2025141"/>
                </a:cubicBezTo>
                <a:cubicBezTo>
                  <a:pt x="589446" y="2029421"/>
                  <a:pt x="585168" y="2027281"/>
                  <a:pt x="583029" y="2025141"/>
                </a:cubicBezTo>
                <a:cubicBezTo>
                  <a:pt x="583029" y="2033703"/>
                  <a:pt x="589446" y="2035844"/>
                  <a:pt x="583029" y="2042266"/>
                </a:cubicBezTo>
                <a:cubicBezTo>
                  <a:pt x="595865" y="2044407"/>
                  <a:pt x="591586" y="2057251"/>
                  <a:pt x="600143" y="2065814"/>
                </a:cubicBezTo>
                <a:cubicBezTo>
                  <a:pt x="612979" y="2080799"/>
                  <a:pt x="642928" y="2087222"/>
                  <a:pt x="640789" y="2106489"/>
                </a:cubicBezTo>
                <a:cubicBezTo>
                  <a:pt x="612979" y="2097926"/>
                  <a:pt x="593725" y="2063674"/>
                  <a:pt x="570194" y="2065814"/>
                </a:cubicBezTo>
                <a:cubicBezTo>
                  <a:pt x="576611" y="2078659"/>
                  <a:pt x="591586" y="2085081"/>
                  <a:pt x="606560" y="2093644"/>
                </a:cubicBezTo>
                <a:cubicBezTo>
                  <a:pt x="591586" y="2110770"/>
                  <a:pt x="632232" y="2106489"/>
                  <a:pt x="619396" y="2119333"/>
                </a:cubicBezTo>
                <a:cubicBezTo>
                  <a:pt x="600143" y="2097926"/>
                  <a:pt x="570194" y="2085081"/>
                  <a:pt x="548800" y="2065814"/>
                </a:cubicBezTo>
                <a:cubicBezTo>
                  <a:pt x="523129" y="2042266"/>
                  <a:pt x="486762" y="2010155"/>
                  <a:pt x="458952" y="1995170"/>
                </a:cubicBezTo>
                <a:cubicBezTo>
                  <a:pt x="463230" y="1995170"/>
                  <a:pt x="465369" y="1993030"/>
                  <a:pt x="465369" y="1988748"/>
                </a:cubicBezTo>
                <a:cubicBezTo>
                  <a:pt x="458952" y="1984466"/>
                  <a:pt x="448255" y="1984466"/>
                  <a:pt x="441838" y="1978045"/>
                </a:cubicBezTo>
                <a:cubicBezTo>
                  <a:pt x="448255" y="1978045"/>
                  <a:pt x="454673" y="1980185"/>
                  <a:pt x="456812" y="1975903"/>
                </a:cubicBezTo>
                <a:cubicBezTo>
                  <a:pt x="373381" y="1909540"/>
                  <a:pt x="313482" y="1821771"/>
                  <a:pt x="257860" y="1727578"/>
                </a:cubicBezTo>
                <a:cubicBezTo>
                  <a:pt x="257860" y="1740422"/>
                  <a:pt x="253582" y="1736141"/>
                  <a:pt x="245025" y="1734000"/>
                </a:cubicBezTo>
                <a:cubicBezTo>
                  <a:pt x="245025" y="1721155"/>
                  <a:pt x="251443" y="1723296"/>
                  <a:pt x="255722" y="1721155"/>
                </a:cubicBezTo>
                <a:cubicBezTo>
                  <a:pt x="255722" y="1701888"/>
                  <a:pt x="236468" y="1708311"/>
                  <a:pt x="232189" y="1691185"/>
                </a:cubicBezTo>
                <a:cubicBezTo>
                  <a:pt x="230051" y="1682622"/>
                  <a:pt x="236468" y="1674059"/>
                  <a:pt x="234329" y="1661215"/>
                </a:cubicBezTo>
                <a:cubicBezTo>
                  <a:pt x="232189" y="1633385"/>
                  <a:pt x="227911" y="1601274"/>
                  <a:pt x="208658" y="1609837"/>
                </a:cubicBezTo>
                <a:cubicBezTo>
                  <a:pt x="208658" y="1592711"/>
                  <a:pt x="197961" y="1588429"/>
                  <a:pt x="195822" y="1577726"/>
                </a:cubicBezTo>
                <a:cubicBezTo>
                  <a:pt x="195822" y="1579867"/>
                  <a:pt x="202240" y="1575585"/>
                  <a:pt x="202240" y="1573444"/>
                </a:cubicBezTo>
                <a:cubicBezTo>
                  <a:pt x="204380" y="1562741"/>
                  <a:pt x="180847" y="1558459"/>
                  <a:pt x="185126" y="1543474"/>
                </a:cubicBezTo>
                <a:cubicBezTo>
                  <a:pt x="191543" y="1543474"/>
                  <a:pt x="193683" y="1549896"/>
                  <a:pt x="195822" y="1543474"/>
                </a:cubicBezTo>
                <a:cubicBezTo>
                  <a:pt x="189404" y="1509222"/>
                  <a:pt x="163733" y="1455703"/>
                  <a:pt x="178708" y="1423593"/>
                </a:cubicBezTo>
                <a:cubicBezTo>
                  <a:pt x="176569" y="1425733"/>
                  <a:pt x="182986" y="1427875"/>
                  <a:pt x="185126" y="1425733"/>
                </a:cubicBezTo>
                <a:cubicBezTo>
                  <a:pt x="185126" y="1421452"/>
                  <a:pt x="172290" y="1417170"/>
                  <a:pt x="180847" y="1412888"/>
                </a:cubicBezTo>
                <a:cubicBezTo>
                  <a:pt x="189404" y="1415030"/>
                  <a:pt x="193683" y="1423593"/>
                  <a:pt x="202240" y="1425733"/>
                </a:cubicBezTo>
                <a:cubicBezTo>
                  <a:pt x="202240" y="1417170"/>
                  <a:pt x="202240" y="1410748"/>
                  <a:pt x="191543" y="1412888"/>
                </a:cubicBezTo>
                <a:cubicBezTo>
                  <a:pt x="189404" y="1389340"/>
                  <a:pt x="191543" y="1376497"/>
                  <a:pt x="185126" y="1352948"/>
                </a:cubicBezTo>
                <a:cubicBezTo>
                  <a:pt x="180847" y="1352948"/>
                  <a:pt x="180847" y="1357230"/>
                  <a:pt x="174429" y="1357230"/>
                </a:cubicBezTo>
                <a:cubicBezTo>
                  <a:pt x="171221" y="1328330"/>
                  <a:pt x="167477" y="1297289"/>
                  <a:pt x="165337" y="1266248"/>
                </a:cubicBezTo>
                <a:lnTo>
                  <a:pt x="165861" y="1177203"/>
                </a:lnTo>
                <a:lnTo>
                  <a:pt x="168012" y="1175266"/>
                </a:lnTo>
                <a:cubicBezTo>
                  <a:pt x="174429" y="1166703"/>
                  <a:pt x="163733" y="1149578"/>
                  <a:pt x="165872" y="1134593"/>
                </a:cubicBezTo>
                <a:cubicBezTo>
                  <a:pt x="165872" y="1128170"/>
                  <a:pt x="170151" y="1117467"/>
                  <a:pt x="172290" y="1104622"/>
                </a:cubicBezTo>
                <a:cubicBezTo>
                  <a:pt x="172290" y="1087496"/>
                  <a:pt x="170151" y="1066088"/>
                  <a:pt x="172290" y="1044682"/>
                </a:cubicBezTo>
                <a:cubicBezTo>
                  <a:pt x="172290" y="1029696"/>
                  <a:pt x="176569" y="1016852"/>
                  <a:pt x="178708" y="1008289"/>
                </a:cubicBezTo>
                <a:cubicBezTo>
                  <a:pt x="182986" y="986881"/>
                  <a:pt x="189404" y="946207"/>
                  <a:pt x="178708" y="948348"/>
                </a:cubicBezTo>
                <a:cubicBezTo>
                  <a:pt x="185126" y="924799"/>
                  <a:pt x="210797" y="903392"/>
                  <a:pt x="202240" y="873422"/>
                </a:cubicBezTo>
                <a:cubicBezTo>
                  <a:pt x="206518" y="873422"/>
                  <a:pt x="210797" y="875563"/>
                  <a:pt x="210797" y="871281"/>
                </a:cubicBezTo>
                <a:cubicBezTo>
                  <a:pt x="212937" y="856296"/>
                  <a:pt x="200101" y="858436"/>
                  <a:pt x="204380" y="841311"/>
                </a:cubicBezTo>
                <a:cubicBezTo>
                  <a:pt x="208658" y="841311"/>
                  <a:pt x="208658" y="834888"/>
                  <a:pt x="208658" y="830607"/>
                </a:cubicBezTo>
                <a:cubicBezTo>
                  <a:pt x="217215" y="824185"/>
                  <a:pt x="206518" y="845593"/>
                  <a:pt x="208658" y="854155"/>
                </a:cubicBezTo>
                <a:cubicBezTo>
                  <a:pt x="212937" y="854155"/>
                  <a:pt x="210797" y="860578"/>
                  <a:pt x="215075" y="860578"/>
                </a:cubicBezTo>
                <a:cubicBezTo>
                  <a:pt x="206518" y="843451"/>
                  <a:pt x="227911" y="822045"/>
                  <a:pt x="215075" y="807059"/>
                </a:cubicBezTo>
                <a:cubicBezTo>
                  <a:pt x="217215" y="800637"/>
                  <a:pt x="225772" y="800637"/>
                  <a:pt x="227911" y="794215"/>
                </a:cubicBezTo>
                <a:cubicBezTo>
                  <a:pt x="225772" y="787792"/>
                  <a:pt x="232189" y="774948"/>
                  <a:pt x="225772" y="774948"/>
                </a:cubicBezTo>
                <a:cubicBezTo>
                  <a:pt x="225772" y="785652"/>
                  <a:pt x="219354" y="792073"/>
                  <a:pt x="215075" y="800637"/>
                </a:cubicBezTo>
                <a:cubicBezTo>
                  <a:pt x="217215" y="766385"/>
                  <a:pt x="221494" y="742837"/>
                  <a:pt x="238608" y="717148"/>
                </a:cubicBezTo>
                <a:cubicBezTo>
                  <a:pt x="238608" y="719289"/>
                  <a:pt x="238608" y="723570"/>
                  <a:pt x="242886" y="723570"/>
                </a:cubicBezTo>
                <a:cubicBezTo>
                  <a:pt x="257860" y="697881"/>
                  <a:pt x="249303" y="644363"/>
                  <a:pt x="292089" y="644363"/>
                </a:cubicBezTo>
                <a:cubicBezTo>
                  <a:pt x="292089" y="637941"/>
                  <a:pt x="287811" y="635799"/>
                  <a:pt x="287811" y="629378"/>
                </a:cubicBezTo>
                <a:cubicBezTo>
                  <a:pt x="315621" y="625096"/>
                  <a:pt x="315621" y="590844"/>
                  <a:pt x="334874" y="580141"/>
                </a:cubicBezTo>
                <a:cubicBezTo>
                  <a:pt x="337013" y="586563"/>
                  <a:pt x="330596" y="588703"/>
                  <a:pt x="334874" y="590844"/>
                </a:cubicBezTo>
                <a:cubicBezTo>
                  <a:pt x="362685" y="560874"/>
                  <a:pt x="377659" y="520200"/>
                  <a:pt x="409748" y="496652"/>
                </a:cubicBezTo>
                <a:cubicBezTo>
                  <a:pt x="420445" y="494511"/>
                  <a:pt x="401191" y="505215"/>
                  <a:pt x="411888" y="505215"/>
                </a:cubicBezTo>
                <a:cubicBezTo>
                  <a:pt x="418305" y="498792"/>
                  <a:pt x="426862" y="492370"/>
                  <a:pt x="433281" y="483807"/>
                </a:cubicBezTo>
                <a:cubicBezTo>
                  <a:pt x="426862" y="481667"/>
                  <a:pt x="420445" y="483807"/>
                  <a:pt x="418305" y="479525"/>
                </a:cubicBezTo>
                <a:cubicBezTo>
                  <a:pt x="424724" y="460259"/>
                  <a:pt x="450395" y="440992"/>
                  <a:pt x="448255" y="432429"/>
                </a:cubicBezTo>
                <a:cubicBezTo>
                  <a:pt x="458952" y="428148"/>
                  <a:pt x="456812" y="438852"/>
                  <a:pt x="463230" y="438852"/>
                </a:cubicBezTo>
                <a:cubicBezTo>
                  <a:pt x="465369" y="430289"/>
                  <a:pt x="456812" y="432429"/>
                  <a:pt x="456812" y="426007"/>
                </a:cubicBezTo>
                <a:cubicBezTo>
                  <a:pt x="469647" y="426007"/>
                  <a:pt x="469647" y="413162"/>
                  <a:pt x="480344" y="408881"/>
                </a:cubicBezTo>
                <a:cubicBezTo>
                  <a:pt x="480344" y="415304"/>
                  <a:pt x="478204" y="421726"/>
                  <a:pt x="486762" y="419585"/>
                </a:cubicBezTo>
                <a:cubicBezTo>
                  <a:pt x="488901" y="404600"/>
                  <a:pt x="486762" y="404600"/>
                  <a:pt x="493180" y="391756"/>
                </a:cubicBezTo>
                <a:cubicBezTo>
                  <a:pt x="484623" y="393896"/>
                  <a:pt x="480344" y="398177"/>
                  <a:pt x="480344" y="385333"/>
                </a:cubicBezTo>
                <a:cubicBezTo>
                  <a:pt x="488901" y="378911"/>
                  <a:pt x="516712" y="355363"/>
                  <a:pt x="516712" y="368207"/>
                </a:cubicBezTo>
                <a:cubicBezTo>
                  <a:pt x="525269" y="359644"/>
                  <a:pt x="540243" y="353222"/>
                  <a:pt x="540243" y="344659"/>
                </a:cubicBezTo>
                <a:cubicBezTo>
                  <a:pt x="542383" y="353222"/>
                  <a:pt x="555218" y="344659"/>
                  <a:pt x="557358" y="338237"/>
                </a:cubicBezTo>
                <a:cubicBezTo>
                  <a:pt x="542383" y="346799"/>
                  <a:pt x="563775" y="323251"/>
                  <a:pt x="553079" y="318970"/>
                </a:cubicBezTo>
                <a:cubicBezTo>
                  <a:pt x="535964" y="323251"/>
                  <a:pt x="514572" y="342518"/>
                  <a:pt x="499598" y="338237"/>
                </a:cubicBezTo>
                <a:cubicBezTo>
                  <a:pt x="497458" y="342518"/>
                  <a:pt x="495319" y="344659"/>
                  <a:pt x="495319" y="353222"/>
                </a:cubicBezTo>
                <a:cubicBezTo>
                  <a:pt x="465369" y="359644"/>
                  <a:pt x="452533" y="408881"/>
                  <a:pt x="418305" y="413162"/>
                </a:cubicBezTo>
                <a:cubicBezTo>
                  <a:pt x="433281" y="400319"/>
                  <a:pt x="418305" y="406741"/>
                  <a:pt x="411888" y="402459"/>
                </a:cubicBezTo>
                <a:cubicBezTo>
                  <a:pt x="426862" y="385333"/>
                  <a:pt x="458952" y="376771"/>
                  <a:pt x="458952" y="348941"/>
                </a:cubicBezTo>
                <a:cubicBezTo>
                  <a:pt x="452533" y="351081"/>
                  <a:pt x="450395" y="359644"/>
                  <a:pt x="441838" y="361785"/>
                </a:cubicBezTo>
                <a:cubicBezTo>
                  <a:pt x="437559" y="340378"/>
                  <a:pt x="456812" y="342518"/>
                  <a:pt x="463230" y="331814"/>
                </a:cubicBezTo>
                <a:cubicBezTo>
                  <a:pt x="452533" y="327533"/>
                  <a:pt x="467509" y="314689"/>
                  <a:pt x="469647" y="321111"/>
                </a:cubicBezTo>
                <a:cubicBezTo>
                  <a:pt x="456812" y="329674"/>
                  <a:pt x="469647" y="331814"/>
                  <a:pt x="482483" y="331814"/>
                </a:cubicBezTo>
                <a:cubicBezTo>
                  <a:pt x="488901" y="321111"/>
                  <a:pt x="497458" y="308266"/>
                  <a:pt x="512433" y="306126"/>
                </a:cubicBezTo>
                <a:cubicBezTo>
                  <a:pt x="510294" y="310408"/>
                  <a:pt x="523129" y="318970"/>
                  <a:pt x="512433" y="321111"/>
                </a:cubicBezTo>
                <a:cubicBezTo>
                  <a:pt x="514572" y="316829"/>
                  <a:pt x="495319" y="321111"/>
                  <a:pt x="499598" y="329674"/>
                </a:cubicBezTo>
                <a:cubicBezTo>
                  <a:pt x="520990" y="321111"/>
                  <a:pt x="550940" y="310408"/>
                  <a:pt x="565915" y="289000"/>
                </a:cubicBezTo>
                <a:cubicBezTo>
                  <a:pt x="555218" y="299703"/>
                  <a:pt x="531686" y="303985"/>
                  <a:pt x="546661" y="284718"/>
                </a:cubicBezTo>
                <a:cubicBezTo>
                  <a:pt x="542383" y="284718"/>
                  <a:pt x="540243" y="280437"/>
                  <a:pt x="533826" y="282578"/>
                </a:cubicBezTo>
                <a:cubicBezTo>
                  <a:pt x="529547" y="297563"/>
                  <a:pt x="533826" y="318970"/>
                  <a:pt x="516712" y="308266"/>
                </a:cubicBezTo>
                <a:cubicBezTo>
                  <a:pt x="523129" y="303985"/>
                  <a:pt x="525269" y="293281"/>
                  <a:pt x="529547" y="284718"/>
                </a:cubicBezTo>
                <a:cubicBezTo>
                  <a:pt x="523129" y="286859"/>
                  <a:pt x="514572" y="301844"/>
                  <a:pt x="510294" y="291141"/>
                </a:cubicBezTo>
                <a:cubicBezTo>
                  <a:pt x="529547" y="276155"/>
                  <a:pt x="559497" y="271874"/>
                  <a:pt x="570194" y="248326"/>
                </a:cubicBezTo>
                <a:cubicBezTo>
                  <a:pt x="587308" y="244045"/>
                  <a:pt x="610839" y="231200"/>
                  <a:pt x="612979" y="222637"/>
                </a:cubicBezTo>
                <a:cubicBezTo>
                  <a:pt x="615117" y="233340"/>
                  <a:pt x="625814" y="214074"/>
                  <a:pt x="625814" y="224778"/>
                </a:cubicBezTo>
                <a:cubicBezTo>
                  <a:pt x="617257" y="229059"/>
                  <a:pt x="606560" y="231200"/>
                  <a:pt x="606560" y="241903"/>
                </a:cubicBezTo>
                <a:cubicBezTo>
                  <a:pt x="645068" y="216215"/>
                  <a:pt x="704967" y="201230"/>
                  <a:pt x="743473" y="199089"/>
                </a:cubicBezTo>
                <a:cubicBezTo>
                  <a:pt x="737056" y="207652"/>
                  <a:pt x="730638" y="214074"/>
                  <a:pt x="713524" y="211933"/>
                </a:cubicBezTo>
                <a:cubicBezTo>
                  <a:pt x="709245" y="220496"/>
                  <a:pt x="715663" y="222637"/>
                  <a:pt x="709245" y="224778"/>
                </a:cubicBezTo>
                <a:cubicBezTo>
                  <a:pt x="672878" y="218355"/>
                  <a:pt x="640789" y="263311"/>
                  <a:pt x="606560" y="261170"/>
                </a:cubicBezTo>
                <a:cubicBezTo>
                  <a:pt x="608700" y="271874"/>
                  <a:pt x="593725" y="278296"/>
                  <a:pt x="606560" y="284718"/>
                </a:cubicBezTo>
                <a:cubicBezTo>
                  <a:pt x="600143" y="284718"/>
                  <a:pt x="602282" y="295422"/>
                  <a:pt x="593725" y="291141"/>
                </a:cubicBezTo>
                <a:cubicBezTo>
                  <a:pt x="589446" y="284718"/>
                  <a:pt x="602282" y="280437"/>
                  <a:pt x="593725" y="278296"/>
                </a:cubicBezTo>
                <a:cubicBezTo>
                  <a:pt x="593725" y="291141"/>
                  <a:pt x="589446" y="280437"/>
                  <a:pt x="583029" y="282578"/>
                </a:cubicBezTo>
                <a:cubicBezTo>
                  <a:pt x="580889" y="295422"/>
                  <a:pt x="583029" y="295422"/>
                  <a:pt x="576611" y="308266"/>
                </a:cubicBezTo>
                <a:cubicBezTo>
                  <a:pt x="585168" y="310408"/>
                  <a:pt x="589446" y="293281"/>
                  <a:pt x="595865" y="306126"/>
                </a:cubicBezTo>
                <a:cubicBezTo>
                  <a:pt x="589446" y="308266"/>
                  <a:pt x="580889" y="308266"/>
                  <a:pt x="583029" y="321111"/>
                </a:cubicBezTo>
                <a:cubicBezTo>
                  <a:pt x="602282" y="316829"/>
                  <a:pt x="606560" y="306126"/>
                  <a:pt x="619396" y="306126"/>
                </a:cubicBezTo>
                <a:cubicBezTo>
                  <a:pt x="610839" y="295422"/>
                  <a:pt x="604422" y="303985"/>
                  <a:pt x="600143" y="299703"/>
                </a:cubicBezTo>
                <a:cubicBezTo>
                  <a:pt x="606560" y="293281"/>
                  <a:pt x="617257" y="291141"/>
                  <a:pt x="623674" y="284718"/>
                </a:cubicBezTo>
                <a:cubicBezTo>
                  <a:pt x="627953" y="295422"/>
                  <a:pt x="612979" y="286859"/>
                  <a:pt x="617257" y="299703"/>
                </a:cubicBezTo>
                <a:cubicBezTo>
                  <a:pt x="632232" y="297563"/>
                  <a:pt x="636511" y="284718"/>
                  <a:pt x="642928" y="276155"/>
                </a:cubicBezTo>
                <a:cubicBezTo>
                  <a:pt x="670739" y="269733"/>
                  <a:pt x="694270" y="254748"/>
                  <a:pt x="719942" y="237622"/>
                </a:cubicBezTo>
                <a:cubicBezTo>
                  <a:pt x="717802" y="237622"/>
                  <a:pt x="715663" y="233340"/>
                  <a:pt x="719942" y="231200"/>
                </a:cubicBezTo>
                <a:cubicBezTo>
                  <a:pt x="730638" y="248326"/>
                  <a:pt x="781981" y="218355"/>
                  <a:pt x="762727" y="205511"/>
                </a:cubicBezTo>
                <a:cubicBezTo>
                  <a:pt x="764866" y="216215"/>
                  <a:pt x="752030" y="231200"/>
                  <a:pt x="743473" y="222637"/>
                </a:cubicBezTo>
                <a:cubicBezTo>
                  <a:pt x="754170" y="216215"/>
                  <a:pt x="756309" y="205511"/>
                  <a:pt x="767005" y="201230"/>
                </a:cubicBezTo>
                <a:cubicBezTo>
                  <a:pt x="771284" y="211933"/>
                  <a:pt x="781981" y="222637"/>
                  <a:pt x="796955" y="214074"/>
                </a:cubicBezTo>
                <a:cubicBezTo>
                  <a:pt x="809790" y="235481"/>
                  <a:pt x="786259" y="235481"/>
                  <a:pt x="779841" y="244045"/>
                </a:cubicBezTo>
                <a:cubicBezTo>
                  <a:pt x="796955" y="235481"/>
                  <a:pt x="781981" y="248326"/>
                  <a:pt x="786259" y="252607"/>
                </a:cubicBezTo>
                <a:cubicBezTo>
                  <a:pt x="796955" y="244045"/>
                  <a:pt x="807652" y="231200"/>
                  <a:pt x="816209" y="241903"/>
                </a:cubicBezTo>
                <a:cubicBezTo>
                  <a:pt x="816209" y="229059"/>
                  <a:pt x="837601" y="229059"/>
                  <a:pt x="824766" y="237622"/>
                </a:cubicBezTo>
                <a:cubicBezTo>
                  <a:pt x="837601" y="235481"/>
                  <a:pt x="846158" y="229059"/>
                  <a:pt x="854715" y="218355"/>
                </a:cubicBezTo>
                <a:cubicBezTo>
                  <a:pt x="863272" y="216215"/>
                  <a:pt x="861133" y="226918"/>
                  <a:pt x="869690" y="224778"/>
                </a:cubicBezTo>
                <a:cubicBezTo>
                  <a:pt x="863272" y="216215"/>
                  <a:pt x="876108" y="218355"/>
                  <a:pt x="873969" y="207652"/>
                </a:cubicBezTo>
                <a:lnTo>
                  <a:pt x="866044" y="202365"/>
                </a:lnTo>
                <a:lnTo>
                  <a:pt x="867551" y="201230"/>
                </a:lnTo>
                <a:lnTo>
                  <a:pt x="864952" y="201636"/>
                </a:lnTo>
                <a:lnTo>
                  <a:pt x="854715" y="194807"/>
                </a:lnTo>
                <a:cubicBezTo>
                  <a:pt x="854715" y="199089"/>
                  <a:pt x="850437" y="199089"/>
                  <a:pt x="850437" y="205511"/>
                </a:cubicBezTo>
                <a:cubicBezTo>
                  <a:pt x="854715" y="205511"/>
                  <a:pt x="856855" y="203905"/>
                  <a:pt x="858994" y="202568"/>
                </a:cubicBezTo>
                <a:lnTo>
                  <a:pt x="864952" y="201636"/>
                </a:lnTo>
                <a:lnTo>
                  <a:pt x="866044" y="202365"/>
                </a:lnTo>
                <a:lnTo>
                  <a:pt x="846960" y="216750"/>
                </a:lnTo>
                <a:cubicBezTo>
                  <a:pt x="839206" y="219961"/>
                  <a:pt x="831183" y="221566"/>
                  <a:pt x="824766" y="222637"/>
                </a:cubicBezTo>
                <a:cubicBezTo>
                  <a:pt x="833323" y="220496"/>
                  <a:pt x="839740" y="214074"/>
                  <a:pt x="844019" y="207652"/>
                </a:cubicBezTo>
                <a:cubicBezTo>
                  <a:pt x="833323" y="199089"/>
                  <a:pt x="822626" y="214074"/>
                  <a:pt x="809790" y="214074"/>
                </a:cubicBezTo>
                <a:cubicBezTo>
                  <a:pt x="809790" y="194807"/>
                  <a:pt x="844019" y="209792"/>
                  <a:pt x="844019" y="190525"/>
                </a:cubicBezTo>
                <a:cubicBezTo>
                  <a:pt x="837601" y="190525"/>
                  <a:pt x="829044" y="201230"/>
                  <a:pt x="826904" y="190525"/>
                </a:cubicBezTo>
                <a:cubicBezTo>
                  <a:pt x="833323" y="186244"/>
                  <a:pt x="841880" y="184104"/>
                  <a:pt x="854715" y="184104"/>
                </a:cubicBezTo>
                <a:cubicBezTo>
                  <a:pt x="852576" y="179822"/>
                  <a:pt x="848298" y="179822"/>
                  <a:pt x="848298" y="175540"/>
                </a:cubicBezTo>
                <a:cubicBezTo>
                  <a:pt x="865412" y="175540"/>
                  <a:pt x="865412" y="160555"/>
                  <a:pt x="880386" y="169119"/>
                </a:cubicBezTo>
                <a:cubicBezTo>
                  <a:pt x="876108" y="173400"/>
                  <a:pt x="867551" y="173400"/>
                  <a:pt x="863272" y="177682"/>
                </a:cubicBezTo>
                <a:cubicBezTo>
                  <a:pt x="876108" y="179822"/>
                  <a:pt x="880386" y="171259"/>
                  <a:pt x="886804" y="169119"/>
                </a:cubicBezTo>
                <a:cubicBezTo>
                  <a:pt x="888943" y="179822"/>
                  <a:pt x="899640" y="173400"/>
                  <a:pt x="908197" y="171259"/>
                </a:cubicBezTo>
                <a:cubicBezTo>
                  <a:pt x="906057" y="188385"/>
                  <a:pt x="901779" y="181963"/>
                  <a:pt x="886804" y="184104"/>
                </a:cubicBezTo>
                <a:cubicBezTo>
                  <a:pt x="897500" y="190525"/>
                  <a:pt x="878247" y="194807"/>
                  <a:pt x="886804" y="199089"/>
                </a:cubicBezTo>
                <a:cubicBezTo>
                  <a:pt x="897500" y="190525"/>
                  <a:pt x="903918" y="190525"/>
                  <a:pt x="910336" y="188385"/>
                </a:cubicBezTo>
                <a:cubicBezTo>
                  <a:pt x="908197" y="201230"/>
                  <a:pt x="876108" y="201230"/>
                  <a:pt x="886804" y="218355"/>
                </a:cubicBezTo>
                <a:cubicBezTo>
                  <a:pt x="901779" y="205511"/>
                  <a:pt x="929589" y="224778"/>
                  <a:pt x="944565" y="214074"/>
                </a:cubicBezTo>
                <a:cubicBezTo>
                  <a:pt x="940286" y="235481"/>
                  <a:pt x="910336" y="211933"/>
                  <a:pt x="908197" y="235481"/>
                </a:cubicBezTo>
                <a:cubicBezTo>
                  <a:pt x="921032" y="231200"/>
                  <a:pt x="950982" y="231200"/>
                  <a:pt x="957400" y="211933"/>
                </a:cubicBezTo>
                <a:cubicBezTo>
                  <a:pt x="948843" y="220496"/>
                  <a:pt x="950982" y="205511"/>
                  <a:pt x="944565" y="201230"/>
                </a:cubicBezTo>
                <a:cubicBezTo>
                  <a:pt x="948843" y="216215"/>
                  <a:pt x="929589" y="214074"/>
                  <a:pt x="931729" y="205511"/>
                </a:cubicBezTo>
                <a:cubicBezTo>
                  <a:pt x="950982" y="192667"/>
                  <a:pt x="985210" y="192667"/>
                  <a:pt x="1000185" y="184104"/>
                </a:cubicBezTo>
                <a:cubicBezTo>
                  <a:pt x="1000185" y="169119"/>
                  <a:pt x="985210" y="188385"/>
                  <a:pt x="980931" y="177682"/>
                </a:cubicBezTo>
                <a:cubicBezTo>
                  <a:pt x="991628" y="169119"/>
                  <a:pt x="1000185" y="162696"/>
                  <a:pt x="1004463" y="158415"/>
                </a:cubicBezTo>
                <a:cubicBezTo>
                  <a:pt x="1004463" y="158415"/>
                  <a:pt x="1004463" y="139148"/>
                  <a:pt x="1015160" y="151992"/>
                </a:cubicBezTo>
                <a:cubicBezTo>
                  <a:pt x="1004463" y="147711"/>
                  <a:pt x="1008742" y="158415"/>
                  <a:pt x="1008742" y="164837"/>
                </a:cubicBezTo>
                <a:cubicBezTo>
                  <a:pt x="1015160" y="166977"/>
                  <a:pt x="1030134" y="160555"/>
                  <a:pt x="1032274" y="169119"/>
                </a:cubicBezTo>
                <a:cubicBezTo>
                  <a:pt x="1019439" y="173400"/>
                  <a:pt x="1038691" y="173400"/>
                  <a:pt x="1038691" y="177682"/>
                </a:cubicBezTo>
                <a:cubicBezTo>
                  <a:pt x="1034413" y="179822"/>
                  <a:pt x="1032274" y="177682"/>
                  <a:pt x="1032274" y="181963"/>
                </a:cubicBezTo>
                <a:cubicBezTo>
                  <a:pt x="1040831" y="179822"/>
                  <a:pt x="1047248" y="177682"/>
                  <a:pt x="1051527" y="171259"/>
                </a:cubicBezTo>
                <a:cubicBezTo>
                  <a:pt x="1055805" y="160555"/>
                  <a:pt x="1036553" y="156274"/>
                  <a:pt x="1047248" y="151992"/>
                </a:cubicBezTo>
                <a:cubicBezTo>
                  <a:pt x="1049388" y="154134"/>
                  <a:pt x="1047248" y="158415"/>
                  <a:pt x="1051527" y="158415"/>
                </a:cubicBezTo>
                <a:cubicBezTo>
                  <a:pt x="1053667" y="137007"/>
                  <a:pt x="1100730" y="154134"/>
                  <a:pt x="1087895" y="137007"/>
                </a:cubicBezTo>
                <a:cubicBezTo>
                  <a:pt x="1102870" y="134867"/>
                  <a:pt x="1115705" y="145570"/>
                  <a:pt x="1128541" y="145570"/>
                </a:cubicBezTo>
                <a:cubicBezTo>
                  <a:pt x="1111427" y="149852"/>
                  <a:pt x="1098591" y="147711"/>
                  <a:pt x="1085756" y="151992"/>
                </a:cubicBezTo>
                <a:cubicBezTo>
                  <a:pt x="1096452" y="158415"/>
                  <a:pt x="1072920" y="164837"/>
                  <a:pt x="1081477" y="169119"/>
                </a:cubicBezTo>
                <a:cubicBezTo>
                  <a:pt x="1092173" y="162696"/>
                  <a:pt x="1100730" y="156274"/>
                  <a:pt x="1111427" y="160555"/>
                </a:cubicBezTo>
                <a:cubicBezTo>
                  <a:pt x="1105009" y="141289"/>
                  <a:pt x="1139238" y="162696"/>
                  <a:pt x="1130680" y="141289"/>
                </a:cubicBezTo>
                <a:cubicBezTo>
                  <a:pt x="1152073" y="147711"/>
                  <a:pt x="1152073" y="139148"/>
                  <a:pt x="1169187" y="145570"/>
                </a:cubicBezTo>
                <a:cubicBezTo>
                  <a:pt x="1158490" y="147711"/>
                  <a:pt x="1147795" y="149852"/>
                  <a:pt x="1145655" y="151992"/>
                </a:cubicBezTo>
                <a:cubicBezTo>
                  <a:pt x="1145655" y="156274"/>
                  <a:pt x="1147795" y="160555"/>
                  <a:pt x="1152073" y="160555"/>
                </a:cubicBezTo>
                <a:cubicBezTo>
                  <a:pt x="1149933" y="149852"/>
                  <a:pt x="1164909" y="156274"/>
                  <a:pt x="1171326" y="151992"/>
                </a:cubicBezTo>
                <a:cubicBezTo>
                  <a:pt x="1175604" y="149852"/>
                  <a:pt x="1177744" y="130585"/>
                  <a:pt x="1182023" y="145570"/>
                </a:cubicBezTo>
                <a:cubicBezTo>
                  <a:pt x="1194858" y="145570"/>
                  <a:pt x="1248340" y="139148"/>
                  <a:pt x="1254757" y="147711"/>
                </a:cubicBezTo>
                <a:cubicBezTo>
                  <a:pt x="1259035" y="134867"/>
                  <a:pt x="1246200" y="134867"/>
                  <a:pt x="1241921" y="128444"/>
                </a:cubicBezTo>
                <a:cubicBezTo>
                  <a:pt x="1241921" y="130585"/>
                  <a:pt x="1229086" y="139148"/>
                  <a:pt x="1229086" y="130585"/>
                </a:cubicBezTo>
                <a:cubicBezTo>
                  <a:pt x="1244061" y="132726"/>
                  <a:pt x="1226947" y="122022"/>
                  <a:pt x="1235504" y="117741"/>
                </a:cubicBezTo>
                <a:cubicBezTo>
                  <a:pt x="1280429" y="117741"/>
                  <a:pt x="1316796" y="100614"/>
                  <a:pt x="1355303" y="124162"/>
                </a:cubicBezTo>
                <a:cubicBezTo>
                  <a:pt x="1351025" y="113459"/>
                  <a:pt x="1361720" y="115600"/>
                  <a:pt x="1361720" y="111319"/>
                </a:cubicBezTo>
                <a:cubicBezTo>
                  <a:pt x="1348885" y="107037"/>
                  <a:pt x="1342467" y="115600"/>
                  <a:pt x="1336049" y="100614"/>
                </a:cubicBezTo>
                <a:cubicBezTo>
                  <a:pt x="1346746" y="102756"/>
                  <a:pt x="1355303" y="109177"/>
                  <a:pt x="1361720" y="94192"/>
                </a:cubicBezTo>
                <a:cubicBezTo>
                  <a:pt x="1351025" y="96333"/>
                  <a:pt x="1342467" y="100614"/>
                  <a:pt x="1338188" y="87771"/>
                </a:cubicBezTo>
                <a:cubicBezTo>
                  <a:pt x="1346746" y="79207"/>
                  <a:pt x="1357442" y="74926"/>
                  <a:pt x="1368139" y="70644"/>
                </a:cubicBezTo>
                <a:cubicBezTo>
                  <a:pt x="1365999" y="66363"/>
                  <a:pt x="1361720" y="64222"/>
                  <a:pt x="1355303" y="64222"/>
                </a:cubicBezTo>
                <a:cubicBezTo>
                  <a:pt x="1344606" y="68504"/>
                  <a:pt x="1348885" y="74926"/>
                  <a:pt x="1346746" y="81348"/>
                </a:cubicBezTo>
                <a:cubicBezTo>
                  <a:pt x="1303960" y="77066"/>
                  <a:pt x="1284707" y="85629"/>
                  <a:pt x="1246200" y="74926"/>
                </a:cubicBezTo>
                <a:cubicBezTo>
                  <a:pt x="1276150" y="66363"/>
                  <a:pt x="1321074" y="87771"/>
                  <a:pt x="1346746" y="59941"/>
                </a:cubicBezTo>
                <a:cubicBezTo>
                  <a:pt x="1333910" y="62081"/>
                  <a:pt x="1327492" y="55659"/>
                  <a:pt x="1323214" y="47096"/>
                </a:cubicBezTo>
                <a:cubicBezTo>
                  <a:pt x="1346746" y="47096"/>
                  <a:pt x="1372417" y="49237"/>
                  <a:pt x="1385253" y="38533"/>
                </a:cubicBezTo>
                <a:cubicBezTo>
                  <a:pt x="1400227" y="59941"/>
                  <a:pt x="1423759" y="59941"/>
                  <a:pt x="1453708" y="53518"/>
                </a:cubicBezTo>
                <a:cubicBezTo>
                  <a:pt x="1457987" y="53518"/>
                  <a:pt x="1455848" y="59941"/>
                  <a:pt x="1460127" y="59941"/>
                </a:cubicBezTo>
                <a:cubicBezTo>
                  <a:pt x="1477241" y="47096"/>
                  <a:pt x="1498633" y="74926"/>
                  <a:pt x="1515747" y="59941"/>
                </a:cubicBezTo>
                <a:cubicBezTo>
                  <a:pt x="1494355" y="57800"/>
                  <a:pt x="1475101" y="51378"/>
                  <a:pt x="1460127" y="40674"/>
                </a:cubicBezTo>
                <a:cubicBezTo>
                  <a:pt x="1449430" y="44956"/>
                  <a:pt x="1417342" y="47096"/>
                  <a:pt x="1406645" y="40674"/>
                </a:cubicBezTo>
                <a:cubicBezTo>
                  <a:pt x="1408784" y="40674"/>
                  <a:pt x="1413063" y="40674"/>
                  <a:pt x="1413063" y="38533"/>
                </a:cubicBezTo>
                <a:cubicBezTo>
                  <a:pt x="1400227" y="36393"/>
                  <a:pt x="1402367" y="32111"/>
                  <a:pt x="1395948" y="40674"/>
                </a:cubicBezTo>
                <a:cubicBezTo>
                  <a:pt x="1391670" y="34251"/>
                  <a:pt x="1378834" y="34251"/>
                  <a:pt x="1376696" y="27829"/>
                </a:cubicBezTo>
                <a:cubicBezTo>
                  <a:pt x="1383113" y="25689"/>
                  <a:pt x="1400227" y="32111"/>
                  <a:pt x="1402367" y="23548"/>
                </a:cubicBezTo>
                <a:cubicBezTo>
                  <a:pt x="1380974" y="23548"/>
                  <a:pt x="1361720" y="19266"/>
                  <a:pt x="1353163" y="6422"/>
                </a:cubicBezTo>
                <a:cubicBezTo>
                  <a:pt x="1357442" y="6422"/>
                  <a:pt x="1359582" y="6422"/>
                  <a:pt x="1359582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3404045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5235575" y="1414644"/>
            <a:ext cx="1719858" cy="1450975"/>
          </a:xfrm>
          <a:custGeom>
            <a:avLst/>
            <a:gdLst>
              <a:gd name="connsiteX0" fmla="*/ 1658004 w 1719858"/>
              <a:gd name="connsiteY0" fmla="*/ 0 h 1450975"/>
              <a:gd name="connsiteX1" fmla="*/ 1659146 w 1719858"/>
              <a:gd name="connsiteY1" fmla="*/ 4567 h 1450975"/>
              <a:gd name="connsiteX2" fmla="*/ 1659146 w 1719858"/>
              <a:gd name="connsiteY2" fmla="*/ 9133 h 1450975"/>
              <a:gd name="connsiteX3" fmla="*/ 1647720 w 1719858"/>
              <a:gd name="connsiteY3" fmla="*/ 25115 h 1450975"/>
              <a:gd name="connsiteX4" fmla="*/ 1616868 w 1719858"/>
              <a:gd name="connsiteY4" fmla="*/ 73063 h 1450975"/>
              <a:gd name="connsiteX5" fmla="*/ 1611155 w 1719858"/>
              <a:gd name="connsiteY5" fmla="*/ 79912 h 1450975"/>
              <a:gd name="connsiteX6" fmla="*/ 1610012 w 1719858"/>
              <a:gd name="connsiteY6" fmla="*/ 83337 h 1450975"/>
              <a:gd name="connsiteX7" fmla="*/ 1611155 w 1719858"/>
              <a:gd name="connsiteY7" fmla="*/ 85620 h 1450975"/>
              <a:gd name="connsiteX8" fmla="*/ 1595157 w 1719858"/>
              <a:gd name="connsiteY8" fmla="*/ 116443 h 1450975"/>
              <a:gd name="connsiteX9" fmla="*/ 1571161 w 1719858"/>
              <a:gd name="connsiteY9" fmla="*/ 148408 h 1450975"/>
              <a:gd name="connsiteX10" fmla="*/ 1570019 w 1719858"/>
              <a:gd name="connsiteY10" fmla="*/ 154116 h 1450975"/>
              <a:gd name="connsiteX11" fmla="*/ 1556307 w 1719858"/>
              <a:gd name="connsiteY11" fmla="*/ 172382 h 1450975"/>
              <a:gd name="connsiteX12" fmla="*/ 1562020 w 1719858"/>
              <a:gd name="connsiteY12" fmla="*/ 168957 h 1450975"/>
              <a:gd name="connsiteX13" fmla="*/ 1566591 w 1719858"/>
              <a:gd name="connsiteY13" fmla="*/ 163249 h 1450975"/>
              <a:gd name="connsiteX14" fmla="*/ 1573447 w 1719858"/>
              <a:gd name="connsiteY14" fmla="*/ 158683 h 1450975"/>
              <a:gd name="connsiteX15" fmla="*/ 1580303 w 1719858"/>
              <a:gd name="connsiteY15" fmla="*/ 154116 h 1450975"/>
              <a:gd name="connsiteX16" fmla="*/ 1602013 w 1719858"/>
              <a:gd name="connsiteY16" fmla="*/ 135851 h 1450975"/>
              <a:gd name="connsiteX17" fmla="*/ 1615725 w 1719858"/>
              <a:gd name="connsiteY17" fmla="*/ 119868 h 1450975"/>
              <a:gd name="connsiteX18" fmla="*/ 1634008 w 1719858"/>
              <a:gd name="connsiteY18" fmla="*/ 103886 h 1450975"/>
              <a:gd name="connsiteX19" fmla="*/ 1640864 w 1719858"/>
              <a:gd name="connsiteY19" fmla="*/ 97036 h 1450975"/>
              <a:gd name="connsiteX20" fmla="*/ 1646577 w 1719858"/>
              <a:gd name="connsiteY20" fmla="*/ 92470 h 1450975"/>
              <a:gd name="connsiteX21" fmla="*/ 1651148 w 1719858"/>
              <a:gd name="connsiteY21" fmla="*/ 87903 h 1450975"/>
              <a:gd name="connsiteX22" fmla="*/ 1653433 w 1719858"/>
              <a:gd name="connsiteY22" fmla="*/ 85620 h 1450975"/>
              <a:gd name="connsiteX23" fmla="*/ 1656861 w 1719858"/>
              <a:gd name="connsiteY23" fmla="*/ 84479 h 1450975"/>
              <a:gd name="connsiteX24" fmla="*/ 1651148 w 1719858"/>
              <a:gd name="connsiteY24" fmla="*/ 99319 h 1450975"/>
              <a:gd name="connsiteX25" fmla="*/ 1664860 w 1719858"/>
              <a:gd name="connsiteY25" fmla="*/ 89045 h 1450975"/>
              <a:gd name="connsiteX26" fmla="*/ 1669430 w 1719858"/>
              <a:gd name="connsiteY26" fmla="*/ 81054 h 1450975"/>
              <a:gd name="connsiteX27" fmla="*/ 1677429 w 1719858"/>
              <a:gd name="connsiteY27" fmla="*/ 74204 h 1450975"/>
              <a:gd name="connsiteX28" fmla="*/ 1675144 w 1719858"/>
              <a:gd name="connsiteY28" fmla="*/ 83337 h 1450975"/>
              <a:gd name="connsiteX29" fmla="*/ 1669430 w 1719858"/>
              <a:gd name="connsiteY29" fmla="*/ 92470 h 1450975"/>
              <a:gd name="connsiteX30" fmla="*/ 1664860 w 1719858"/>
              <a:gd name="connsiteY30" fmla="*/ 97036 h 1450975"/>
              <a:gd name="connsiteX31" fmla="*/ 1642006 w 1719858"/>
              <a:gd name="connsiteY31" fmla="*/ 127859 h 1450975"/>
              <a:gd name="connsiteX32" fmla="*/ 1634008 w 1719858"/>
              <a:gd name="connsiteY32" fmla="*/ 139275 h 1450975"/>
              <a:gd name="connsiteX33" fmla="*/ 1648862 w 1719858"/>
              <a:gd name="connsiteY33" fmla="*/ 127859 h 1450975"/>
              <a:gd name="connsiteX34" fmla="*/ 1656861 w 1719858"/>
              <a:gd name="connsiteY34" fmla="*/ 118727 h 1450975"/>
              <a:gd name="connsiteX35" fmla="*/ 1667145 w 1719858"/>
              <a:gd name="connsiteY35" fmla="*/ 109594 h 1450975"/>
              <a:gd name="connsiteX36" fmla="*/ 1668288 w 1719858"/>
              <a:gd name="connsiteY36" fmla="*/ 109594 h 1450975"/>
              <a:gd name="connsiteX37" fmla="*/ 1659146 w 1719858"/>
              <a:gd name="connsiteY37" fmla="*/ 122151 h 1450975"/>
              <a:gd name="connsiteX38" fmla="*/ 1663717 w 1719858"/>
              <a:gd name="connsiteY38" fmla="*/ 119868 h 1450975"/>
              <a:gd name="connsiteX39" fmla="*/ 1668288 w 1719858"/>
              <a:gd name="connsiteY39" fmla="*/ 114160 h 1450975"/>
              <a:gd name="connsiteX40" fmla="*/ 1672858 w 1719858"/>
              <a:gd name="connsiteY40" fmla="*/ 110735 h 1450975"/>
              <a:gd name="connsiteX41" fmla="*/ 1680857 w 1719858"/>
              <a:gd name="connsiteY41" fmla="*/ 100461 h 1450975"/>
              <a:gd name="connsiteX42" fmla="*/ 1672858 w 1719858"/>
              <a:gd name="connsiteY42" fmla="*/ 115302 h 1450975"/>
              <a:gd name="connsiteX43" fmla="*/ 1661432 w 1719858"/>
              <a:gd name="connsiteY43" fmla="*/ 131284 h 1450975"/>
              <a:gd name="connsiteX44" fmla="*/ 1652290 w 1719858"/>
              <a:gd name="connsiteY44" fmla="*/ 146125 h 1450975"/>
              <a:gd name="connsiteX45" fmla="*/ 1659146 w 1719858"/>
              <a:gd name="connsiteY45" fmla="*/ 139275 h 1450975"/>
              <a:gd name="connsiteX46" fmla="*/ 1668288 w 1719858"/>
              <a:gd name="connsiteY46" fmla="*/ 130143 h 1450975"/>
              <a:gd name="connsiteX47" fmla="*/ 1678572 w 1719858"/>
              <a:gd name="connsiteY47" fmla="*/ 119868 h 1450975"/>
              <a:gd name="connsiteX48" fmla="*/ 1676286 w 1719858"/>
              <a:gd name="connsiteY48" fmla="*/ 125576 h 1450975"/>
              <a:gd name="connsiteX49" fmla="*/ 1663717 w 1719858"/>
              <a:gd name="connsiteY49" fmla="*/ 141559 h 1450975"/>
              <a:gd name="connsiteX50" fmla="*/ 1651148 w 1719858"/>
              <a:gd name="connsiteY50" fmla="*/ 158683 h 1450975"/>
              <a:gd name="connsiteX51" fmla="*/ 1650005 w 1719858"/>
              <a:gd name="connsiteY51" fmla="*/ 166674 h 1450975"/>
              <a:gd name="connsiteX52" fmla="*/ 1642006 w 1719858"/>
              <a:gd name="connsiteY52" fmla="*/ 178090 h 1450975"/>
              <a:gd name="connsiteX53" fmla="*/ 1635150 w 1719858"/>
              <a:gd name="connsiteY53" fmla="*/ 186081 h 1450975"/>
              <a:gd name="connsiteX54" fmla="*/ 1631722 w 1719858"/>
              <a:gd name="connsiteY54" fmla="*/ 194072 h 1450975"/>
              <a:gd name="connsiteX55" fmla="*/ 1636293 w 1719858"/>
              <a:gd name="connsiteY55" fmla="*/ 192931 h 1450975"/>
              <a:gd name="connsiteX56" fmla="*/ 1642006 w 1719858"/>
              <a:gd name="connsiteY56" fmla="*/ 192931 h 1450975"/>
              <a:gd name="connsiteX57" fmla="*/ 1661432 w 1719858"/>
              <a:gd name="connsiteY57" fmla="*/ 170099 h 1450975"/>
              <a:gd name="connsiteX58" fmla="*/ 1658004 w 1719858"/>
              <a:gd name="connsiteY58" fmla="*/ 176948 h 1450975"/>
              <a:gd name="connsiteX59" fmla="*/ 1653433 w 1719858"/>
              <a:gd name="connsiteY59" fmla="*/ 183798 h 1450975"/>
              <a:gd name="connsiteX60" fmla="*/ 1632865 w 1719858"/>
              <a:gd name="connsiteY60" fmla="*/ 214621 h 1450975"/>
              <a:gd name="connsiteX61" fmla="*/ 1640864 w 1719858"/>
              <a:gd name="connsiteY61" fmla="*/ 208913 h 1450975"/>
              <a:gd name="connsiteX62" fmla="*/ 1648862 w 1719858"/>
              <a:gd name="connsiteY62" fmla="*/ 198639 h 1450975"/>
              <a:gd name="connsiteX63" fmla="*/ 1651148 w 1719858"/>
              <a:gd name="connsiteY63" fmla="*/ 202064 h 1450975"/>
              <a:gd name="connsiteX64" fmla="*/ 1652290 w 1719858"/>
              <a:gd name="connsiteY64" fmla="*/ 210055 h 1450975"/>
              <a:gd name="connsiteX65" fmla="*/ 1660289 w 1719858"/>
              <a:gd name="connsiteY65" fmla="*/ 202064 h 1450975"/>
              <a:gd name="connsiteX66" fmla="*/ 1664860 w 1719858"/>
              <a:gd name="connsiteY66" fmla="*/ 194072 h 1450975"/>
              <a:gd name="connsiteX67" fmla="*/ 1663717 w 1719858"/>
              <a:gd name="connsiteY67" fmla="*/ 200922 h 1450975"/>
              <a:gd name="connsiteX68" fmla="*/ 1647720 w 1719858"/>
              <a:gd name="connsiteY68" fmla="*/ 223754 h 1450975"/>
              <a:gd name="connsiteX69" fmla="*/ 1646577 w 1719858"/>
              <a:gd name="connsiteY69" fmla="*/ 229462 h 1450975"/>
              <a:gd name="connsiteX70" fmla="*/ 1646577 w 1719858"/>
              <a:gd name="connsiteY70" fmla="*/ 232887 h 1450975"/>
              <a:gd name="connsiteX71" fmla="*/ 1645434 w 1719858"/>
              <a:gd name="connsiteY71" fmla="*/ 236312 h 1450975"/>
              <a:gd name="connsiteX72" fmla="*/ 1652290 w 1719858"/>
              <a:gd name="connsiteY72" fmla="*/ 228320 h 1450975"/>
              <a:gd name="connsiteX73" fmla="*/ 1660289 w 1719858"/>
              <a:gd name="connsiteY73" fmla="*/ 220329 h 1450975"/>
              <a:gd name="connsiteX74" fmla="*/ 1662574 w 1719858"/>
              <a:gd name="connsiteY74" fmla="*/ 215763 h 1450975"/>
              <a:gd name="connsiteX75" fmla="*/ 1666002 w 1719858"/>
              <a:gd name="connsiteY75" fmla="*/ 212338 h 1450975"/>
              <a:gd name="connsiteX76" fmla="*/ 1672858 w 1719858"/>
              <a:gd name="connsiteY76" fmla="*/ 203205 h 1450975"/>
              <a:gd name="connsiteX77" fmla="*/ 1683142 w 1719858"/>
              <a:gd name="connsiteY77" fmla="*/ 195214 h 1450975"/>
              <a:gd name="connsiteX78" fmla="*/ 1679714 w 1719858"/>
              <a:gd name="connsiteY78" fmla="*/ 200922 h 1450975"/>
              <a:gd name="connsiteX79" fmla="*/ 1676286 w 1719858"/>
              <a:gd name="connsiteY79" fmla="*/ 205488 h 1450975"/>
              <a:gd name="connsiteX80" fmla="*/ 1672858 w 1719858"/>
              <a:gd name="connsiteY80" fmla="*/ 211196 h 1450975"/>
              <a:gd name="connsiteX81" fmla="*/ 1670573 w 1719858"/>
              <a:gd name="connsiteY81" fmla="*/ 215763 h 1450975"/>
              <a:gd name="connsiteX82" fmla="*/ 1659146 w 1719858"/>
              <a:gd name="connsiteY82" fmla="*/ 236312 h 1450975"/>
              <a:gd name="connsiteX83" fmla="*/ 1654576 w 1719858"/>
              <a:gd name="connsiteY83" fmla="*/ 246586 h 1450975"/>
              <a:gd name="connsiteX84" fmla="*/ 1652290 w 1719858"/>
              <a:gd name="connsiteY84" fmla="*/ 251152 h 1450975"/>
              <a:gd name="connsiteX85" fmla="*/ 1648862 w 1719858"/>
              <a:gd name="connsiteY85" fmla="*/ 255719 h 1450975"/>
              <a:gd name="connsiteX86" fmla="*/ 1635150 w 1719858"/>
              <a:gd name="connsiteY86" fmla="*/ 277409 h 1450975"/>
              <a:gd name="connsiteX87" fmla="*/ 1628295 w 1719858"/>
              <a:gd name="connsiteY87" fmla="*/ 287684 h 1450975"/>
              <a:gd name="connsiteX88" fmla="*/ 1632865 w 1719858"/>
              <a:gd name="connsiteY88" fmla="*/ 283117 h 1450975"/>
              <a:gd name="connsiteX89" fmla="*/ 1637436 w 1719858"/>
              <a:gd name="connsiteY89" fmla="*/ 277409 h 1450975"/>
              <a:gd name="connsiteX90" fmla="*/ 1664860 w 1719858"/>
              <a:gd name="connsiteY90" fmla="*/ 242020 h 1450975"/>
              <a:gd name="connsiteX91" fmla="*/ 1672858 w 1719858"/>
              <a:gd name="connsiteY91" fmla="*/ 230604 h 1450975"/>
              <a:gd name="connsiteX92" fmla="*/ 1669430 w 1719858"/>
              <a:gd name="connsiteY92" fmla="*/ 238595 h 1450975"/>
              <a:gd name="connsiteX93" fmla="*/ 1667145 w 1719858"/>
              <a:gd name="connsiteY93" fmla="*/ 243161 h 1450975"/>
              <a:gd name="connsiteX94" fmla="*/ 1663717 w 1719858"/>
              <a:gd name="connsiteY94" fmla="*/ 246586 h 1450975"/>
              <a:gd name="connsiteX95" fmla="*/ 1662574 w 1719858"/>
              <a:gd name="connsiteY95" fmla="*/ 253436 h 1450975"/>
              <a:gd name="connsiteX96" fmla="*/ 1656861 w 1719858"/>
              <a:gd name="connsiteY96" fmla="*/ 261427 h 1450975"/>
              <a:gd name="connsiteX97" fmla="*/ 1652290 w 1719858"/>
              <a:gd name="connsiteY97" fmla="*/ 267135 h 1450975"/>
              <a:gd name="connsiteX98" fmla="*/ 1648862 w 1719858"/>
              <a:gd name="connsiteY98" fmla="*/ 276268 h 1450975"/>
              <a:gd name="connsiteX99" fmla="*/ 1639721 w 1719858"/>
              <a:gd name="connsiteY99" fmla="*/ 286542 h 1450975"/>
              <a:gd name="connsiteX100" fmla="*/ 1634008 w 1719858"/>
              <a:gd name="connsiteY100" fmla="*/ 295675 h 1450975"/>
              <a:gd name="connsiteX101" fmla="*/ 1627152 w 1719858"/>
              <a:gd name="connsiteY101" fmla="*/ 305949 h 1450975"/>
              <a:gd name="connsiteX102" fmla="*/ 1631722 w 1719858"/>
              <a:gd name="connsiteY102" fmla="*/ 304808 h 1450975"/>
              <a:gd name="connsiteX103" fmla="*/ 1637436 w 1719858"/>
              <a:gd name="connsiteY103" fmla="*/ 297958 h 1450975"/>
              <a:gd name="connsiteX104" fmla="*/ 1637436 w 1719858"/>
              <a:gd name="connsiteY104" fmla="*/ 304808 h 1450975"/>
              <a:gd name="connsiteX105" fmla="*/ 1640864 w 1719858"/>
              <a:gd name="connsiteY105" fmla="*/ 301383 h 1450975"/>
              <a:gd name="connsiteX106" fmla="*/ 1644292 w 1719858"/>
              <a:gd name="connsiteY106" fmla="*/ 296816 h 1450975"/>
              <a:gd name="connsiteX107" fmla="*/ 1652290 w 1719858"/>
              <a:gd name="connsiteY107" fmla="*/ 286542 h 1450975"/>
              <a:gd name="connsiteX108" fmla="*/ 1650005 w 1719858"/>
              <a:gd name="connsiteY108" fmla="*/ 291108 h 1450975"/>
              <a:gd name="connsiteX109" fmla="*/ 1646577 w 1719858"/>
              <a:gd name="connsiteY109" fmla="*/ 295675 h 1450975"/>
              <a:gd name="connsiteX110" fmla="*/ 1638578 w 1719858"/>
              <a:gd name="connsiteY110" fmla="*/ 305949 h 1450975"/>
              <a:gd name="connsiteX111" fmla="*/ 1635150 w 1719858"/>
              <a:gd name="connsiteY111" fmla="*/ 305949 h 1450975"/>
              <a:gd name="connsiteX112" fmla="*/ 1635150 w 1719858"/>
              <a:gd name="connsiteY112" fmla="*/ 312799 h 1450975"/>
              <a:gd name="connsiteX113" fmla="*/ 1632865 w 1719858"/>
              <a:gd name="connsiteY113" fmla="*/ 315082 h 1450975"/>
              <a:gd name="connsiteX114" fmla="*/ 1629437 w 1719858"/>
              <a:gd name="connsiteY114" fmla="*/ 319648 h 1450975"/>
              <a:gd name="connsiteX115" fmla="*/ 1618011 w 1719858"/>
              <a:gd name="connsiteY115" fmla="*/ 331064 h 1450975"/>
              <a:gd name="connsiteX116" fmla="*/ 1622581 w 1719858"/>
              <a:gd name="connsiteY116" fmla="*/ 328781 h 1450975"/>
              <a:gd name="connsiteX117" fmla="*/ 1623724 w 1719858"/>
              <a:gd name="connsiteY117" fmla="*/ 327640 h 1450975"/>
              <a:gd name="connsiteX118" fmla="*/ 1629437 w 1719858"/>
              <a:gd name="connsiteY118" fmla="*/ 319648 h 1450975"/>
              <a:gd name="connsiteX119" fmla="*/ 1635150 w 1719858"/>
              <a:gd name="connsiteY119" fmla="*/ 315082 h 1450975"/>
              <a:gd name="connsiteX120" fmla="*/ 1627152 w 1719858"/>
              <a:gd name="connsiteY120" fmla="*/ 329923 h 1450975"/>
              <a:gd name="connsiteX121" fmla="*/ 1619153 w 1719858"/>
              <a:gd name="connsiteY121" fmla="*/ 337914 h 1450975"/>
              <a:gd name="connsiteX122" fmla="*/ 1589444 w 1719858"/>
              <a:gd name="connsiteY122" fmla="*/ 379012 h 1450975"/>
              <a:gd name="connsiteX123" fmla="*/ 1599728 w 1719858"/>
              <a:gd name="connsiteY123" fmla="*/ 372162 h 1450975"/>
              <a:gd name="connsiteX124" fmla="*/ 1607727 w 1719858"/>
              <a:gd name="connsiteY124" fmla="*/ 363029 h 1450975"/>
              <a:gd name="connsiteX125" fmla="*/ 1610012 w 1719858"/>
              <a:gd name="connsiteY125" fmla="*/ 365312 h 1450975"/>
              <a:gd name="connsiteX126" fmla="*/ 1613440 w 1719858"/>
              <a:gd name="connsiteY126" fmla="*/ 358463 h 1450975"/>
              <a:gd name="connsiteX127" fmla="*/ 1620296 w 1719858"/>
              <a:gd name="connsiteY127" fmla="*/ 353896 h 1450975"/>
              <a:gd name="connsiteX128" fmla="*/ 1607727 w 1719858"/>
              <a:gd name="connsiteY128" fmla="*/ 369879 h 1450975"/>
              <a:gd name="connsiteX129" fmla="*/ 1603156 w 1719858"/>
              <a:gd name="connsiteY129" fmla="*/ 372162 h 1450975"/>
              <a:gd name="connsiteX130" fmla="*/ 1602013 w 1719858"/>
              <a:gd name="connsiteY130" fmla="*/ 376729 h 1450975"/>
              <a:gd name="connsiteX131" fmla="*/ 1600871 w 1719858"/>
              <a:gd name="connsiteY131" fmla="*/ 381295 h 1450975"/>
              <a:gd name="connsiteX132" fmla="*/ 1587159 w 1719858"/>
              <a:gd name="connsiteY132" fmla="*/ 394994 h 1450975"/>
              <a:gd name="connsiteX133" fmla="*/ 1590587 w 1719858"/>
              <a:gd name="connsiteY133" fmla="*/ 396136 h 1450975"/>
              <a:gd name="connsiteX134" fmla="*/ 1586016 w 1719858"/>
              <a:gd name="connsiteY134" fmla="*/ 401844 h 1450975"/>
              <a:gd name="connsiteX135" fmla="*/ 1590587 w 1719858"/>
              <a:gd name="connsiteY135" fmla="*/ 396136 h 1450975"/>
              <a:gd name="connsiteX136" fmla="*/ 1592872 w 1719858"/>
              <a:gd name="connsiteY136" fmla="*/ 399561 h 1450975"/>
              <a:gd name="connsiteX137" fmla="*/ 1604299 w 1719858"/>
              <a:gd name="connsiteY137" fmla="*/ 391569 h 1450975"/>
              <a:gd name="connsiteX138" fmla="*/ 1607727 w 1719858"/>
              <a:gd name="connsiteY138" fmla="*/ 387003 h 1450975"/>
              <a:gd name="connsiteX139" fmla="*/ 1610012 w 1719858"/>
              <a:gd name="connsiteY139" fmla="*/ 379012 h 1450975"/>
              <a:gd name="connsiteX140" fmla="*/ 1611155 w 1719858"/>
              <a:gd name="connsiteY140" fmla="*/ 374445 h 1450975"/>
              <a:gd name="connsiteX141" fmla="*/ 1611155 w 1719858"/>
              <a:gd name="connsiteY141" fmla="*/ 369879 h 1450975"/>
              <a:gd name="connsiteX142" fmla="*/ 1615725 w 1719858"/>
              <a:gd name="connsiteY142" fmla="*/ 374445 h 1450975"/>
              <a:gd name="connsiteX143" fmla="*/ 1620296 w 1719858"/>
              <a:gd name="connsiteY143" fmla="*/ 369879 h 1450975"/>
              <a:gd name="connsiteX144" fmla="*/ 1628295 w 1719858"/>
              <a:gd name="connsiteY144" fmla="*/ 359604 h 1450975"/>
              <a:gd name="connsiteX145" fmla="*/ 1635150 w 1719858"/>
              <a:gd name="connsiteY145" fmla="*/ 356180 h 1450975"/>
              <a:gd name="connsiteX146" fmla="*/ 1638578 w 1719858"/>
              <a:gd name="connsiteY146" fmla="*/ 349330 h 1450975"/>
              <a:gd name="connsiteX147" fmla="*/ 1656861 w 1719858"/>
              <a:gd name="connsiteY147" fmla="*/ 328781 h 1450975"/>
              <a:gd name="connsiteX148" fmla="*/ 1662574 w 1719858"/>
              <a:gd name="connsiteY148" fmla="*/ 325356 h 1450975"/>
              <a:gd name="connsiteX149" fmla="*/ 1669430 w 1719858"/>
              <a:gd name="connsiteY149" fmla="*/ 317365 h 1450975"/>
              <a:gd name="connsiteX150" fmla="*/ 1672858 w 1719858"/>
              <a:gd name="connsiteY150" fmla="*/ 318507 h 1450975"/>
              <a:gd name="connsiteX151" fmla="*/ 1678572 w 1719858"/>
              <a:gd name="connsiteY151" fmla="*/ 313940 h 1450975"/>
              <a:gd name="connsiteX152" fmla="*/ 1684285 w 1719858"/>
              <a:gd name="connsiteY152" fmla="*/ 309374 h 1450975"/>
              <a:gd name="connsiteX153" fmla="*/ 1686570 w 1719858"/>
              <a:gd name="connsiteY153" fmla="*/ 304808 h 1450975"/>
              <a:gd name="connsiteX154" fmla="*/ 1687713 w 1719858"/>
              <a:gd name="connsiteY154" fmla="*/ 311657 h 1450975"/>
              <a:gd name="connsiteX155" fmla="*/ 1697997 w 1719858"/>
              <a:gd name="connsiteY155" fmla="*/ 303666 h 1450975"/>
              <a:gd name="connsiteX156" fmla="*/ 1710566 w 1719858"/>
              <a:gd name="connsiteY156" fmla="*/ 287684 h 1450975"/>
              <a:gd name="connsiteX157" fmla="*/ 1717422 w 1719858"/>
              <a:gd name="connsiteY157" fmla="*/ 275126 h 1450975"/>
              <a:gd name="connsiteX158" fmla="*/ 1713994 w 1719858"/>
              <a:gd name="connsiteY158" fmla="*/ 285400 h 1450975"/>
              <a:gd name="connsiteX159" fmla="*/ 1711709 w 1719858"/>
              <a:gd name="connsiteY159" fmla="*/ 291108 h 1450975"/>
              <a:gd name="connsiteX160" fmla="*/ 1699140 w 1719858"/>
              <a:gd name="connsiteY160" fmla="*/ 310516 h 1450975"/>
              <a:gd name="connsiteX161" fmla="*/ 1693426 w 1719858"/>
              <a:gd name="connsiteY161" fmla="*/ 319648 h 1450975"/>
              <a:gd name="connsiteX162" fmla="*/ 1687713 w 1719858"/>
              <a:gd name="connsiteY162" fmla="*/ 329923 h 1450975"/>
              <a:gd name="connsiteX163" fmla="*/ 1695712 w 1719858"/>
              <a:gd name="connsiteY163" fmla="*/ 326498 h 1450975"/>
              <a:gd name="connsiteX164" fmla="*/ 1715137 w 1719858"/>
              <a:gd name="connsiteY164" fmla="*/ 299100 h 1450975"/>
              <a:gd name="connsiteX165" fmla="*/ 1709424 w 1719858"/>
              <a:gd name="connsiteY165" fmla="*/ 309374 h 1450975"/>
              <a:gd name="connsiteX166" fmla="*/ 1702568 w 1719858"/>
              <a:gd name="connsiteY166" fmla="*/ 320790 h 1450975"/>
              <a:gd name="connsiteX167" fmla="*/ 1700282 w 1719858"/>
              <a:gd name="connsiteY167" fmla="*/ 325356 h 1450975"/>
              <a:gd name="connsiteX168" fmla="*/ 1696854 w 1719858"/>
              <a:gd name="connsiteY168" fmla="*/ 329923 h 1450975"/>
              <a:gd name="connsiteX169" fmla="*/ 1691141 w 1719858"/>
              <a:gd name="connsiteY169" fmla="*/ 341339 h 1450975"/>
              <a:gd name="connsiteX170" fmla="*/ 1685428 w 1719858"/>
              <a:gd name="connsiteY170" fmla="*/ 345905 h 1450975"/>
              <a:gd name="connsiteX171" fmla="*/ 1677429 w 1719858"/>
              <a:gd name="connsiteY171" fmla="*/ 363029 h 1450975"/>
              <a:gd name="connsiteX172" fmla="*/ 1684285 w 1719858"/>
              <a:gd name="connsiteY172" fmla="*/ 356180 h 1450975"/>
              <a:gd name="connsiteX173" fmla="*/ 1695712 w 1719858"/>
              <a:gd name="connsiteY173" fmla="*/ 339056 h 1450975"/>
              <a:gd name="connsiteX174" fmla="*/ 1703710 w 1719858"/>
              <a:gd name="connsiteY174" fmla="*/ 329923 h 1450975"/>
              <a:gd name="connsiteX175" fmla="*/ 1719708 w 1719858"/>
              <a:gd name="connsiteY175" fmla="*/ 312799 h 1450975"/>
              <a:gd name="connsiteX176" fmla="*/ 1715137 w 1719858"/>
              <a:gd name="connsiteY176" fmla="*/ 323073 h 1450975"/>
              <a:gd name="connsiteX177" fmla="*/ 1708281 w 1719858"/>
              <a:gd name="connsiteY177" fmla="*/ 332206 h 1450975"/>
              <a:gd name="connsiteX178" fmla="*/ 1702568 w 1719858"/>
              <a:gd name="connsiteY178" fmla="*/ 342480 h 1450975"/>
              <a:gd name="connsiteX179" fmla="*/ 1696854 w 1719858"/>
              <a:gd name="connsiteY179" fmla="*/ 353896 h 1450975"/>
              <a:gd name="connsiteX180" fmla="*/ 1692284 w 1719858"/>
              <a:gd name="connsiteY180" fmla="*/ 358463 h 1450975"/>
              <a:gd name="connsiteX181" fmla="*/ 1651148 w 1719858"/>
              <a:gd name="connsiteY181" fmla="*/ 420109 h 1450975"/>
              <a:gd name="connsiteX182" fmla="*/ 1638578 w 1719858"/>
              <a:gd name="connsiteY182" fmla="*/ 434950 h 1450975"/>
              <a:gd name="connsiteX183" fmla="*/ 1634008 w 1719858"/>
              <a:gd name="connsiteY183" fmla="*/ 441800 h 1450975"/>
              <a:gd name="connsiteX184" fmla="*/ 1623724 w 1719858"/>
              <a:gd name="connsiteY184" fmla="*/ 453216 h 1450975"/>
              <a:gd name="connsiteX185" fmla="*/ 1620296 w 1719858"/>
              <a:gd name="connsiteY185" fmla="*/ 457782 h 1450975"/>
              <a:gd name="connsiteX186" fmla="*/ 1578017 w 1719858"/>
              <a:gd name="connsiteY186" fmla="*/ 500021 h 1450975"/>
              <a:gd name="connsiteX187" fmla="*/ 1564305 w 1719858"/>
              <a:gd name="connsiteY187" fmla="*/ 514862 h 1450975"/>
              <a:gd name="connsiteX188" fmla="*/ 1547165 w 1719858"/>
              <a:gd name="connsiteY188" fmla="*/ 528561 h 1450975"/>
              <a:gd name="connsiteX189" fmla="*/ 1522027 w 1719858"/>
              <a:gd name="connsiteY189" fmla="*/ 555960 h 1450975"/>
              <a:gd name="connsiteX190" fmla="*/ 1517456 w 1719858"/>
              <a:gd name="connsiteY190" fmla="*/ 559385 h 1450975"/>
              <a:gd name="connsiteX191" fmla="*/ 1511743 w 1719858"/>
              <a:gd name="connsiteY191" fmla="*/ 567376 h 1450975"/>
              <a:gd name="connsiteX192" fmla="*/ 1488890 w 1719858"/>
              <a:gd name="connsiteY192" fmla="*/ 587925 h 1450975"/>
              <a:gd name="connsiteX193" fmla="*/ 1485462 w 1719858"/>
              <a:gd name="connsiteY193" fmla="*/ 592491 h 1450975"/>
              <a:gd name="connsiteX194" fmla="*/ 1480891 w 1719858"/>
              <a:gd name="connsiteY194" fmla="*/ 595916 h 1450975"/>
              <a:gd name="connsiteX195" fmla="*/ 1468322 w 1719858"/>
              <a:gd name="connsiteY195" fmla="*/ 609615 h 1450975"/>
              <a:gd name="connsiteX196" fmla="*/ 1463751 w 1719858"/>
              <a:gd name="connsiteY196" fmla="*/ 613040 h 1450975"/>
              <a:gd name="connsiteX197" fmla="*/ 1375766 w 1719858"/>
              <a:gd name="connsiteY197" fmla="*/ 707793 h 1450975"/>
              <a:gd name="connsiteX198" fmla="*/ 1371195 w 1719858"/>
              <a:gd name="connsiteY198" fmla="*/ 713501 h 1450975"/>
              <a:gd name="connsiteX199" fmla="*/ 1366625 w 1719858"/>
              <a:gd name="connsiteY199" fmla="*/ 716926 h 1450975"/>
              <a:gd name="connsiteX200" fmla="*/ 1357483 w 1719858"/>
              <a:gd name="connsiteY200" fmla="*/ 727200 h 1450975"/>
              <a:gd name="connsiteX201" fmla="*/ 1351770 w 1719858"/>
              <a:gd name="connsiteY201" fmla="*/ 731766 h 1450975"/>
              <a:gd name="connsiteX202" fmla="*/ 1327774 w 1719858"/>
              <a:gd name="connsiteY202" fmla="*/ 760306 h 1450975"/>
              <a:gd name="connsiteX203" fmla="*/ 1324346 w 1719858"/>
              <a:gd name="connsiteY203" fmla="*/ 764873 h 1450975"/>
              <a:gd name="connsiteX204" fmla="*/ 1310634 w 1719858"/>
              <a:gd name="connsiteY204" fmla="*/ 779714 h 1450975"/>
              <a:gd name="connsiteX205" fmla="*/ 1307206 w 1719858"/>
              <a:gd name="connsiteY205" fmla="*/ 785422 h 1450975"/>
              <a:gd name="connsiteX206" fmla="*/ 1292352 w 1719858"/>
              <a:gd name="connsiteY206" fmla="*/ 800263 h 1450975"/>
              <a:gd name="connsiteX207" fmla="*/ 1288924 w 1719858"/>
              <a:gd name="connsiteY207" fmla="*/ 805971 h 1450975"/>
              <a:gd name="connsiteX208" fmla="*/ 1235219 w 1719858"/>
              <a:gd name="connsiteY208" fmla="*/ 863051 h 1450975"/>
              <a:gd name="connsiteX209" fmla="*/ 1231791 w 1719858"/>
              <a:gd name="connsiteY209" fmla="*/ 867617 h 1450975"/>
              <a:gd name="connsiteX210" fmla="*/ 1178085 w 1719858"/>
              <a:gd name="connsiteY210" fmla="*/ 920131 h 1450975"/>
              <a:gd name="connsiteX211" fmla="*/ 1171229 w 1719858"/>
              <a:gd name="connsiteY211" fmla="*/ 929263 h 1450975"/>
              <a:gd name="connsiteX212" fmla="*/ 1165516 w 1719858"/>
              <a:gd name="connsiteY212" fmla="*/ 933830 h 1450975"/>
              <a:gd name="connsiteX213" fmla="*/ 1152947 w 1719858"/>
              <a:gd name="connsiteY213" fmla="*/ 947529 h 1450975"/>
              <a:gd name="connsiteX214" fmla="*/ 1152947 w 1719858"/>
              <a:gd name="connsiteY214" fmla="*/ 949812 h 1450975"/>
              <a:gd name="connsiteX215" fmla="*/ 1150662 w 1719858"/>
              <a:gd name="connsiteY215" fmla="*/ 949812 h 1450975"/>
              <a:gd name="connsiteX216" fmla="*/ 1149519 w 1719858"/>
              <a:gd name="connsiteY216" fmla="*/ 953237 h 1450975"/>
              <a:gd name="connsiteX217" fmla="*/ 1144948 w 1719858"/>
              <a:gd name="connsiteY217" fmla="*/ 956662 h 1450975"/>
              <a:gd name="connsiteX218" fmla="*/ 1130094 w 1719858"/>
              <a:gd name="connsiteY218" fmla="*/ 972644 h 1450975"/>
              <a:gd name="connsiteX219" fmla="*/ 1086672 w 1719858"/>
              <a:gd name="connsiteY219" fmla="*/ 1025158 h 1450975"/>
              <a:gd name="connsiteX220" fmla="*/ 1083244 w 1719858"/>
              <a:gd name="connsiteY220" fmla="*/ 1030866 h 1450975"/>
              <a:gd name="connsiteX221" fmla="*/ 1038681 w 1719858"/>
              <a:gd name="connsiteY221" fmla="*/ 1077672 h 1450975"/>
              <a:gd name="connsiteX222" fmla="*/ 1034110 w 1719858"/>
              <a:gd name="connsiteY222" fmla="*/ 1081096 h 1450975"/>
              <a:gd name="connsiteX223" fmla="*/ 1013542 w 1719858"/>
              <a:gd name="connsiteY223" fmla="*/ 1102787 h 1450975"/>
              <a:gd name="connsiteX224" fmla="*/ 1012399 w 1719858"/>
              <a:gd name="connsiteY224" fmla="*/ 1103928 h 1450975"/>
              <a:gd name="connsiteX225" fmla="*/ 1011257 w 1719858"/>
              <a:gd name="connsiteY225" fmla="*/ 1106212 h 1450975"/>
              <a:gd name="connsiteX226" fmla="*/ 1006686 w 1719858"/>
              <a:gd name="connsiteY226" fmla="*/ 1108495 h 1450975"/>
              <a:gd name="connsiteX227" fmla="*/ 1005543 w 1719858"/>
              <a:gd name="connsiteY227" fmla="*/ 1110778 h 1450975"/>
              <a:gd name="connsiteX228" fmla="*/ 998687 w 1719858"/>
              <a:gd name="connsiteY228" fmla="*/ 1118769 h 1450975"/>
              <a:gd name="connsiteX229" fmla="*/ 997545 w 1719858"/>
              <a:gd name="connsiteY229" fmla="*/ 1118769 h 1450975"/>
              <a:gd name="connsiteX230" fmla="*/ 980405 w 1719858"/>
              <a:gd name="connsiteY230" fmla="*/ 1137035 h 1450975"/>
              <a:gd name="connsiteX231" fmla="*/ 975834 w 1719858"/>
              <a:gd name="connsiteY231" fmla="*/ 1140460 h 1450975"/>
              <a:gd name="connsiteX232" fmla="*/ 963265 w 1719858"/>
              <a:gd name="connsiteY232" fmla="*/ 1154159 h 1450975"/>
              <a:gd name="connsiteX233" fmla="*/ 957552 w 1719858"/>
              <a:gd name="connsiteY233" fmla="*/ 1157584 h 1450975"/>
              <a:gd name="connsiteX234" fmla="*/ 941554 w 1719858"/>
              <a:gd name="connsiteY234" fmla="*/ 1175849 h 1450975"/>
              <a:gd name="connsiteX235" fmla="*/ 933556 w 1719858"/>
              <a:gd name="connsiteY235" fmla="*/ 1182699 h 1450975"/>
              <a:gd name="connsiteX236" fmla="*/ 903846 w 1719858"/>
              <a:gd name="connsiteY236" fmla="*/ 1212381 h 1450975"/>
              <a:gd name="connsiteX237" fmla="*/ 869567 w 1719858"/>
              <a:gd name="connsiteY237" fmla="*/ 1250053 h 1450975"/>
              <a:gd name="connsiteX238" fmla="*/ 843285 w 1719858"/>
              <a:gd name="connsiteY238" fmla="*/ 1278593 h 1450975"/>
              <a:gd name="connsiteX239" fmla="*/ 835287 w 1719858"/>
              <a:gd name="connsiteY239" fmla="*/ 1286585 h 1450975"/>
              <a:gd name="connsiteX240" fmla="*/ 827288 w 1719858"/>
              <a:gd name="connsiteY240" fmla="*/ 1295717 h 1450975"/>
              <a:gd name="connsiteX241" fmla="*/ 761014 w 1719858"/>
              <a:gd name="connsiteY241" fmla="*/ 1364214 h 1450975"/>
              <a:gd name="connsiteX242" fmla="*/ 676457 w 1719858"/>
              <a:gd name="connsiteY242" fmla="*/ 1450975 h 1450975"/>
              <a:gd name="connsiteX243" fmla="*/ 674171 w 1719858"/>
              <a:gd name="connsiteY243" fmla="*/ 1449834 h 1450975"/>
              <a:gd name="connsiteX244" fmla="*/ 604469 w 1719858"/>
              <a:gd name="connsiteY244" fmla="*/ 1372205 h 1450975"/>
              <a:gd name="connsiteX245" fmla="*/ 591899 w 1719858"/>
              <a:gd name="connsiteY245" fmla="*/ 1359647 h 1450975"/>
              <a:gd name="connsiteX246" fmla="*/ 585044 w 1719858"/>
              <a:gd name="connsiteY246" fmla="*/ 1353939 h 1450975"/>
              <a:gd name="connsiteX247" fmla="*/ 577045 w 1719858"/>
              <a:gd name="connsiteY247" fmla="*/ 1344806 h 1450975"/>
              <a:gd name="connsiteX248" fmla="*/ 567904 w 1719858"/>
              <a:gd name="connsiteY248" fmla="*/ 1335673 h 1450975"/>
              <a:gd name="connsiteX249" fmla="*/ 561048 w 1719858"/>
              <a:gd name="connsiteY249" fmla="*/ 1329965 h 1450975"/>
              <a:gd name="connsiteX250" fmla="*/ 551906 w 1719858"/>
              <a:gd name="connsiteY250" fmla="*/ 1319691 h 1450975"/>
              <a:gd name="connsiteX251" fmla="*/ 524482 w 1719858"/>
              <a:gd name="connsiteY251" fmla="*/ 1288868 h 1450975"/>
              <a:gd name="connsiteX252" fmla="*/ 462779 w 1719858"/>
              <a:gd name="connsiteY252" fmla="*/ 1226080 h 1450975"/>
              <a:gd name="connsiteX253" fmla="*/ 425071 w 1719858"/>
              <a:gd name="connsiteY253" fmla="*/ 1190690 h 1450975"/>
              <a:gd name="connsiteX254" fmla="*/ 405645 w 1719858"/>
              <a:gd name="connsiteY254" fmla="*/ 1172425 h 1450975"/>
              <a:gd name="connsiteX255" fmla="*/ 395362 w 1719858"/>
              <a:gd name="connsiteY255" fmla="*/ 1163292 h 1450975"/>
              <a:gd name="connsiteX256" fmla="*/ 390791 w 1719858"/>
              <a:gd name="connsiteY256" fmla="*/ 1158725 h 1450975"/>
              <a:gd name="connsiteX257" fmla="*/ 375936 w 1719858"/>
              <a:gd name="connsiteY257" fmla="*/ 1143884 h 1450975"/>
              <a:gd name="connsiteX258" fmla="*/ 361082 w 1719858"/>
              <a:gd name="connsiteY258" fmla="*/ 1127902 h 1450975"/>
              <a:gd name="connsiteX259" fmla="*/ 340514 w 1719858"/>
              <a:gd name="connsiteY259" fmla="*/ 1106212 h 1450975"/>
              <a:gd name="connsiteX260" fmla="*/ 337086 w 1719858"/>
              <a:gd name="connsiteY260" fmla="*/ 1101645 h 1450975"/>
              <a:gd name="connsiteX261" fmla="*/ 333658 w 1719858"/>
              <a:gd name="connsiteY261" fmla="*/ 1097079 h 1450975"/>
              <a:gd name="connsiteX262" fmla="*/ 330230 w 1719858"/>
              <a:gd name="connsiteY262" fmla="*/ 1093654 h 1450975"/>
              <a:gd name="connsiteX263" fmla="*/ 319946 w 1719858"/>
              <a:gd name="connsiteY263" fmla="*/ 1083380 h 1450975"/>
              <a:gd name="connsiteX264" fmla="*/ 315375 w 1719858"/>
              <a:gd name="connsiteY264" fmla="*/ 1077672 h 1450975"/>
              <a:gd name="connsiteX265" fmla="*/ 309662 w 1719858"/>
              <a:gd name="connsiteY265" fmla="*/ 1073105 h 1450975"/>
              <a:gd name="connsiteX266" fmla="*/ 279953 w 1719858"/>
              <a:gd name="connsiteY266" fmla="*/ 1039999 h 1450975"/>
              <a:gd name="connsiteX267" fmla="*/ 275382 w 1719858"/>
              <a:gd name="connsiteY267" fmla="*/ 1033149 h 1450975"/>
              <a:gd name="connsiteX268" fmla="*/ 268526 w 1719858"/>
              <a:gd name="connsiteY268" fmla="*/ 1026300 h 1450975"/>
              <a:gd name="connsiteX269" fmla="*/ 255957 w 1719858"/>
              <a:gd name="connsiteY269" fmla="*/ 1009176 h 1450975"/>
              <a:gd name="connsiteX270" fmla="*/ 250243 w 1719858"/>
              <a:gd name="connsiteY270" fmla="*/ 1002326 h 1450975"/>
              <a:gd name="connsiteX271" fmla="*/ 239959 w 1719858"/>
              <a:gd name="connsiteY271" fmla="*/ 989768 h 1450975"/>
              <a:gd name="connsiteX272" fmla="*/ 234246 w 1719858"/>
              <a:gd name="connsiteY272" fmla="*/ 984060 h 1450975"/>
              <a:gd name="connsiteX273" fmla="*/ 231961 w 1719858"/>
              <a:gd name="connsiteY273" fmla="*/ 979494 h 1450975"/>
              <a:gd name="connsiteX274" fmla="*/ 223962 w 1719858"/>
              <a:gd name="connsiteY274" fmla="*/ 971503 h 1450975"/>
              <a:gd name="connsiteX275" fmla="*/ 220534 w 1719858"/>
              <a:gd name="connsiteY275" fmla="*/ 965795 h 1450975"/>
              <a:gd name="connsiteX276" fmla="*/ 211393 w 1719858"/>
              <a:gd name="connsiteY276" fmla="*/ 957803 h 1450975"/>
              <a:gd name="connsiteX277" fmla="*/ 207965 w 1719858"/>
              <a:gd name="connsiteY277" fmla="*/ 952095 h 1450975"/>
              <a:gd name="connsiteX278" fmla="*/ 182826 w 1719858"/>
              <a:gd name="connsiteY278" fmla="*/ 926980 h 1450975"/>
              <a:gd name="connsiteX279" fmla="*/ 178256 w 1719858"/>
              <a:gd name="connsiteY279" fmla="*/ 921272 h 1450975"/>
              <a:gd name="connsiteX280" fmla="*/ 166829 w 1719858"/>
              <a:gd name="connsiteY280" fmla="*/ 910998 h 1450975"/>
              <a:gd name="connsiteX281" fmla="*/ 161116 w 1719858"/>
              <a:gd name="connsiteY281" fmla="*/ 909856 h 1450975"/>
              <a:gd name="connsiteX282" fmla="*/ 149689 w 1719858"/>
              <a:gd name="connsiteY282" fmla="*/ 896157 h 1450975"/>
              <a:gd name="connsiteX283" fmla="*/ 149689 w 1719858"/>
              <a:gd name="connsiteY283" fmla="*/ 892732 h 1450975"/>
              <a:gd name="connsiteX284" fmla="*/ 119980 w 1719858"/>
              <a:gd name="connsiteY284" fmla="*/ 868759 h 1450975"/>
              <a:gd name="connsiteX285" fmla="*/ 115409 w 1719858"/>
              <a:gd name="connsiteY285" fmla="*/ 858484 h 1450975"/>
              <a:gd name="connsiteX286" fmla="*/ 110839 w 1719858"/>
              <a:gd name="connsiteY286" fmla="*/ 853918 h 1450975"/>
              <a:gd name="connsiteX287" fmla="*/ 106268 w 1719858"/>
              <a:gd name="connsiteY287" fmla="*/ 851635 h 1450975"/>
              <a:gd name="connsiteX288" fmla="*/ 108553 w 1719858"/>
              <a:gd name="connsiteY288" fmla="*/ 850493 h 1450975"/>
              <a:gd name="connsiteX289" fmla="*/ 98269 w 1719858"/>
              <a:gd name="connsiteY289" fmla="*/ 839077 h 1450975"/>
              <a:gd name="connsiteX290" fmla="*/ 93699 w 1719858"/>
              <a:gd name="connsiteY290" fmla="*/ 835652 h 1450975"/>
              <a:gd name="connsiteX291" fmla="*/ 84557 w 1719858"/>
              <a:gd name="connsiteY291" fmla="*/ 825378 h 1450975"/>
              <a:gd name="connsiteX292" fmla="*/ 59419 w 1719858"/>
              <a:gd name="connsiteY292" fmla="*/ 801404 h 1450975"/>
              <a:gd name="connsiteX293" fmla="*/ 55991 w 1719858"/>
              <a:gd name="connsiteY293" fmla="*/ 794555 h 1450975"/>
              <a:gd name="connsiteX294" fmla="*/ 49135 w 1719858"/>
              <a:gd name="connsiteY294" fmla="*/ 788847 h 1450975"/>
              <a:gd name="connsiteX295" fmla="*/ 39993 w 1719858"/>
              <a:gd name="connsiteY295" fmla="*/ 779714 h 1450975"/>
              <a:gd name="connsiteX296" fmla="*/ 34280 w 1719858"/>
              <a:gd name="connsiteY296" fmla="*/ 775147 h 1450975"/>
              <a:gd name="connsiteX297" fmla="*/ 27424 w 1719858"/>
              <a:gd name="connsiteY297" fmla="*/ 769439 h 1450975"/>
              <a:gd name="connsiteX298" fmla="*/ 30852 w 1719858"/>
              <a:gd name="connsiteY298" fmla="*/ 770581 h 1450975"/>
              <a:gd name="connsiteX299" fmla="*/ 34280 w 1719858"/>
              <a:gd name="connsiteY299" fmla="*/ 771723 h 1450975"/>
              <a:gd name="connsiteX300" fmla="*/ 38851 w 1719858"/>
              <a:gd name="connsiteY300" fmla="*/ 774006 h 1450975"/>
              <a:gd name="connsiteX301" fmla="*/ 49135 w 1719858"/>
              <a:gd name="connsiteY301" fmla="*/ 781997 h 1450975"/>
              <a:gd name="connsiteX302" fmla="*/ 57133 w 1719858"/>
              <a:gd name="connsiteY302" fmla="*/ 785422 h 1450975"/>
              <a:gd name="connsiteX303" fmla="*/ 62847 w 1719858"/>
              <a:gd name="connsiteY303" fmla="*/ 789988 h 1450975"/>
              <a:gd name="connsiteX304" fmla="*/ 77701 w 1719858"/>
              <a:gd name="connsiteY304" fmla="*/ 799121 h 1450975"/>
              <a:gd name="connsiteX305" fmla="*/ 73131 w 1719858"/>
              <a:gd name="connsiteY305" fmla="*/ 791130 h 1450975"/>
              <a:gd name="connsiteX306" fmla="*/ 55991 w 1719858"/>
              <a:gd name="connsiteY306" fmla="*/ 779714 h 1450975"/>
              <a:gd name="connsiteX307" fmla="*/ 23996 w 1719858"/>
              <a:gd name="connsiteY307" fmla="*/ 754598 h 1450975"/>
              <a:gd name="connsiteX308" fmla="*/ 17140 w 1719858"/>
              <a:gd name="connsiteY308" fmla="*/ 745466 h 1450975"/>
              <a:gd name="connsiteX309" fmla="*/ 4571 w 1719858"/>
              <a:gd name="connsiteY309" fmla="*/ 735191 h 1450975"/>
              <a:gd name="connsiteX310" fmla="*/ 3428 w 1719858"/>
              <a:gd name="connsiteY310" fmla="*/ 734050 h 1450975"/>
              <a:gd name="connsiteX311" fmla="*/ 7999 w 1719858"/>
              <a:gd name="connsiteY311" fmla="*/ 732908 h 1450975"/>
              <a:gd name="connsiteX312" fmla="*/ 0 w 1719858"/>
              <a:gd name="connsiteY312" fmla="*/ 723775 h 1450975"/>
              <a:gd name="connsiteX313" fmla="*/ 6856 w 1719858"/>
              <a:gd name="connsiteY313" fmla="*/ 726058 h 1450975"/>
              <a:gd name="connsiteX314" fmla="*/ 11427 w 1719858"/>
              <a:gd name="connsiteY314" fmla="*/ 726058 h 1450975"/>
              <a:gd name="connsiteX315" fmla="*/ 17140 w 1719858"/>
              <a:gd name="connsiteY315" fmla="*/ 728342 h 1450975"/>
              <a:gd name="connsiteX316" fmla="*/ 7999 w 1719858"/>
              <a:gd name="connsiteY316" fmla="*/ 718067 h 1450975"/>
              <a:gd name="connsiteX317" fmla="*/ 13712 w 1719858"/>
              <a:gd name="connsiteY317" fmla="*/ 722634 h 1450975"/>
              <a:gd name="connsiteX318" fmla="*/ 25139 w 1719858"/>
              <a:gd name="connsiteY318" fmla="*/ 728342 h 1450975"/>
              <a:gd name="connsiteX319" fmla="*/ 30852 w 1719858"/>
              <a:gd name="connsiteY319" fmla="*/ 730625 h 1450975"/>
              <a:gd name="connsiteX320" fmla="*/ 36565 w 1719858"/>
              <a:gd name="connsiteY320" fmla="*/ 734050 h 1450975"/>
              <a:gd name="connsiteX321" fmla="*/ 45707 w 1719858"/>
              <a:gd name="connsiteY321" fmla="*/ 740899 h 1450975"/>
              <a:gd name="connsiteX322" fmla="*/ 54848 w 1719858"/>
              <a:gd name="connsiteY322" fmla="*/ 745466 h 1450975"/>
              <a:gd name="connsiteX323" fmla="*/ 52563 w 1719858"/>
              <a:gd name="connsiteY323" fmla="*/ 743182 h 1450975"/>
              <a:gd name="connsiteX324" fmla="*/ 47992 w 1719858"/>
              <a:gd name="connsiteY324" fmla="*/ 737474 h 1450975"/>
              <a:gd name="connsiteX325" fmla="*/ 43421 w 1719858"/>
              <a:gd name="connsiteY325" fmla="*/ 734050 h 1450975"/>
              <a:gd name="connsiteX326" fmla="*/ 39993 w 1719858"/>
              <a:gd name="connsiteY326" fmla="*/ 730625 h 1450975"/>
              <a:gd name="connsiteX327" fmla="*/ 31995 w 1719858"/>
              <a:gd name="connsiteY327" fmla="*/ 726058 h 1450975"/>
              <a:gd name="connsiteX328" fmla="*/ 36565 w 1719858"/>
              <a:gd name="connsiteY328" fmla="*/ 726058 h 1450975"/>
              <a:gd name="connsiteX329" fmla="*/ 30852 w 1719858"/>
              <a:gd name="connsiteY329" fmla="*/ 718067 h 1450975"/>
              <a:gd name="connsiteX330" fmla="*/ 21711 w 1719858"/>
              <a:gd name="connsiteY330" fmla="*/ 711218 h 1450975"/>
              <a:gd name="connsiteX331" fmla="*/ 13712 w 1719858"/>
              <a:gd name="connsiteY331" fmla="*/ 703226 h 1450975"/>
              <a:gd name="connsiteX332" fmla="*/ 11427 w 1719858"/>
              <a:gd name="connsiteY332" fmla="*/ 698660 h 1450975"/>
              <a:gd name="connsiteX333" fmla="*/ 6856 w 1719858"/>
              <a:gd name="connsiteY333" fmla="*/ 695235 h 1450975"/>
              <a:gd name="connsiteX334" fmla="*/ 14855 w 1719858"/>
              <a:gd name="connsiteY334" fmla="*/ 697518 h 1450975"/>
              <a:gd name="connsiteX335" fmla="*/ 13712 w 1719858"/>
              <a:gd name="connsiteY335" fmla="*/ 694094 h 1450975"/>
              <a:gd name="connsiteX336" fmla="*/ 14855 w 1719858"/>
              <a:gd name="connsiteY336" fmla="*/ 689527 h 1450975"/>
              <a:gd name="connsiteX337" fmla="*/ 13712 w 1719858"/>
              <a:gd name="connsiteY337" fmla="*/ 686102 h 1450975"/>
              <a:gd name="connsiteX338" fmla="*/ 13712 w 1719858"/>
              <a:gd name="connsiteY338" fmla="*/ 682678 h 1450975"/>
              <a:gd name="connsiteX339" fmla="*/ 19426 w 1719858"/>
              <a:gd name="connsiteY339" fmla="*/ 684961 h 1450975"/>
              <a:gd name="connsiteX340" fmla="*/ 26281 w 1719858"/>
              <a:gd name="connsiteY340" fmla="*/ 690669 h 1450975"/>
              <a:gd name="connsiteX341" fmla="*/ 36565 w 1719858"/>
              <a:gd name="connsiteY341" fmla="*/ 698660 h 1450975"/>
              <a:gd name="connsiteX342" fmla="*/ 47992 w 1719858"/>
              <a:gd name="connsiteY342" fmla="*/ 705510 h 1450975"/>
              <a:gd name="connsiteX343" fmla="*/ 53705 w 1719858"/>
              <a:gd name="connsiteY343" fmla="*/ 706651 h 1450975"/>
              <a:gd name="connsiteX344" fmla="*/ 60561 w 1719858"/>
              <a:gd name="connsiteY344" fmla="*/ 708934 h 1450975"/>
              <a:gd name="connsiteX345" fmla="*/ 73131 w 1719858"/>
              <a:gd name="connsiteY345" fmla="*/ 715784 h 1450975"/>
              <a:gd name="connsiteX346" fmla="*/ 70845 w 1719858"/>
              <a:gd name="connsiteY346" fmla="*/ 711218 h 1450975"/>
              <a:gd name="connsiteX347" fmla="*/ 66275 w 1719858"/>
              <a:gd name="connsiteY347" fmla="*/ 708934 h 1450975"/>
              <a:gd name="connsiteX348" fmla="*/ 58276 w 1719858"/>
              <a:gd name="connsiteY348" fmla="*/ 700943 h 1450975"/>
              <a:gd name="connsiteX349" fmla="*/ 60561 w 1719858"/>
              <a:gd name="connsiteY349" fmla="*/ 700943 h 1450975"/>
              <a:gd name="connsiteX350" fmla="*/ 67417 w 1719858"/>
              <a:gd name="connsiteY350" fmla="*/ 702085 h 1450975"/>
              <a:gd name="connsiteX351" fmla="*/ 74273 w 1719858"/>
              <a:gd name="connsiteY351" fmla="*/ 705510 h 1450975"/>
              <a:gd name="connsiteX352" fmla="*/ 70845 w 1719858"/>
              <a:gd name="connsiteY352" fmla="*/ 698660 h 1450975"/>
              <a:gd name="connsiteX353" fmla="*/ 81129 w 1719858"/>
              <a:gd name="connsiteY353" fmla="*/ 702085 h 1450975"/>
              <a:gd name="connsiteX354" fmla="*/ 84557 w 1719858"/>
              <a:gd name="connsiteY354" fmla="*/ 700943 h 1450975"/>
              <a:gd name="connsiteX355" fmla="*/ 91413 w 1719858"/>
              <a:gd name="connsiteY355" fmla="*/ 706651 h 1450975"/>
              <a:gd name="connsiteX356" fmla="*/ 89128 w 1719858"/>
              <a:gd name="connsiteY356" fmla="*/ 702085 h 1450975"/>
              <a:gd name="connsiteX357" fmla="*/ 87985 w 1719858"/>
              <a:gd name="connsiteY357" fmla="*/ 699802 h 1450975"/>
              <a:gd name="connsiteX358" fmla="*/ 85700 w 1719858"/>
              <a:gd name="connsiteY358" fmla="*/ 698660 h 1450975"/>
              <a:gd name="connsiteX359" fmla="*/ 76559 w 1719858"/>
              <a:gd name="connsiteY359" fmla="*/ 689527 h 1450975"/>
              <a:gd name="connsiteX360" fmla="*/ 92556 w 1719858"/>
              <a:gd name="connsiteY360" fmla="*/ 698660 h 1450975"/>
              <a:gd name="connsiteX361" fmla="*/ 91413 w 1719858"/>
              <a:gd name="connsiteY361" fmla="*/ 692952 h 1450975"/>
              <a:gd name="connsiteX362" fmla="*/ 84557 w 1719858"/>
              <a:gd name="connsiteY362" fmla="*/ 684961 h 1450975"/>
              <a:gd name="connsiteX363" fmla="*/ 79987 w 1719858"/>
              <a:gd name="connsiteY363" fmla="*/ 680394 h 1450975"/>
              <a:gd name="connsiteX364" fmla="*/ 55991 w 1719858"/>
              <a:gd name="connsiteY364" fmla="*/ 657562 h 1450975"/>
              <a:gd name="connsiteX365" fmla="*/ 75416 w 1719858"/>
              <a:gd name="connsiteY365" fmla="*/ 670120 h 1450975"/>
              <a:gd name="connsiteX366" fmla="*/ 82272 w 1719858"/>
              <a:gd name="connsiteY366" fmla="*/ 672403 h 1450975"/>
              <a:gd name="connsiteX367" fmla="*/ 85700 w 1719858"/>
              <a:gd name="connsiteY367" fmla="*/ 673545 h 1450975"/>
              <a:gd name="connsiteX368" fmla="*/ 89128 w 1719858"/>
              <a:gd name="connsiteY368" fmla="*/ 674686 h 1450975"/>
              <a:gd name="connsiteX369" fmla="*/ 103983 w 1719858"/>
              <a:gd name="connsiteY369" fmla="*/ 684961 h 1450975"/>
              <a:gd name="connsiteX370" fmla="*/ 103983 w 1719858"/>
              <a:gd name="connsiteY370" fmla="*/ 679253 h 1450975"/>
              <a:gd name="connsiteX371" fmla="*/ 134834 w 1719858"/>
              <a:gd name="connsiteY371" fmla="*/ 707793 h 1450975"/>
              <a:gd name="connsiteX372" fmla="*/ 166829 w 1719858"/>
              <a:gd name="connsiteY372" fmla="*/ 731766 h 1450975"/>
              <a:gd name="connsiteX373" fmla="*/ 166829 w 1719858"/>
              <a:gd name="connsiteY373" fmla="*/ 730625 h 1450975"/>
              <a:gd name="connsiteX374" fmla="*/ 175970 w 1719858"/>
              <a:gd name="connsiteY374" fmla="*/ 737474 h 1450975"/>
              <a:gd name="connsiteX375" fmla="*/ 173685 w 1719858"/>
              <a:gd name="connsiteY375" fmla="*/ 731766 h 1450975"/>
              <a:gd name="connsiteX376" fmla="*/ 161116 w 1719858"/>
              <a:gd name="connsiteY376" fmla="*/ 722634 h 1450975"/>
              <a:gd name="connsiteX377" fmla="*/ 154260 w 1719858"/>
              <a:gd name="connsiteY377" fmla="*/ 715784 h 1450975"/>
              <a:gd name="connsiteX378" fmla="*/ 159973 w 1719858"/>
              <a:gd name="connsiteY378" fmla="*/ 720350 h 1450975"/>
              <a:gd name="connsiteX379" fmla="*/ 157688 w 1719858"/>
              <a:gd name="connsiteY379" fmla="*/ 712359 h 1450975"/>
              <a:gd name="connsiteX380" fmla="*/ 154260 w 1719858"/>
              <a:gd name="connsiteY380" fmla="*/ 705510 h 1450975"/>
              <a:gd name="connsiteX381" fmla="*/ 165686 w 1719858"/>
              <a:gd name="connsiteY381" fmla="*/ 713501 h 1450975"/>
              <a:gd name="connsiteX382" fmla="*/ 158830 w 1719858"/>
              <a:gd name="connsiteY382" fmla="*/ 705510 h 1450975"/>
              <a:gd name="connsiteX383" fmla="*/ 134834 w 1719858"/>
              <a:gd name="connsiteY383" fmla="*/ 680394 h 1450975"/>
              <a:gd name="connsiteX384" fmla="*/ 130264 w 1719858"/>
              <a:gd name="connsiteY384" fmla="*/ 676970 h 1450975"/>
              <a:gd name="connsiteX385" fmla="*/ 116552 w 1719858"/>
              <a:gd name="connsiteY385" fmla="*/ 662129 h 1450975"/>
              <a:gd name="connsiteX386" fmla="*/ 116552 w 1719858"/>
              <a:gd name="connsiteY386" fmla="*/ 658704 h 1450975"/>
              <a:gd name="connsiteX387" fmla="*/ 89128 w 1719858"/>
              <a:gd name="connsiteY387" fmla="*/ 637014 h 1450975"/>
              <a:gd name="connsiteX388" fmla="*/ 99412 w 1719858"/>
              <a:gd name="connsiteY388" fmla="*/ 640438 h 1450975"/>
              <a:gd name="connsiteX389" fmla="*/ 99412 w 1719858"/>
              <a:gd name="connsiteY389" fmla="*/ 637014 h 1450975"/>
              <a:gd name="connsiteX390" fmla="*/ 106268 w 1719858"/>
              <a:gd name="connsiteY390" fmla="*/ 641580 h 1450975"/>
              <a:gd name="connsiteX391" fmla="*/ 106268 w 1719858"/>
              <a:gd name="connsiteY391" fmla="*/ 639297 h 1450975"/>
              <a:gd name="connsiteX392" fmla="*/ 117695 w 1719858"/>
              <a:gd name="connsiteY392" fmla="*/ 646146 h 1450975"/>
              <a:gd name="connsiteX393" fmla="*/ 131406 w 1719858"/>
              <a:gd name="connsiteY393" fmla="*/ 655279 h 1450975"/>
              <a:gd name="connsiteX394" fmla="*/ 156545 w 1719858"/>
              <a:gd name="connsiteY394" fmla="*/ 675828 h 1450975"/>
              <a:gd name="connsiteX395" fmla="*/ 158830 w 1719858"/>
              <a:gd name="connsiteY395" fmla="*/ 676970 h 1450975"/>
              <a:gd name="connsiteX396" fmla="*/ 162258 w 1719858"/>
              <a:gd name="connsiteY396" fmla="*/ 676970 h 1450975"/>
              <a:gd name="connsiteX397" fmla="*/ 174828 w 1719858"/>
              <a:gd name="connsiteY397" fmla="*/ 686102 h 1450975"/>
              <a:gd name="connsiteX398" fmla="*/ 164544 w 1719858"/>
              <a:gd name="connsiteY398" fmla="*/ 672403 h 1450975"/>
              <a:gd name="connsiteX399" fmla="*/ 172542 w 1719858"/>
              <a:gd name="connsiteY399" fmla="*/ 678111 h 1450975"/>
              <a:gd name="connsiteX400" fmla="*/ 170257 w 1719858"/>
              <a:gd name="connsiteY400" fmla="*/ 674686 h 1450975"/>
              <a:gd name="connsiteX401" fmla="*/ 167972 w 1719858"/>
              <a:gd name="connsiteY401" fmla="*/ 672403 h 1450975"/>
              <a:gd name="connsiteX402" fmla="*/ 162258 w 1719858"/>
              <a:gd name="connsiteY402" fmla="*/ 666695 h 1450975"/>
              <a:gd name="connsiteX403" fmla="*/ 178256 w 1719858"/>
              <a:gd name="connsiteY403" fmla="*/ 674686 h 1450975"/>
              <a:gd name="connsiteX404" fmla="*/ 181684 w 1719858"/>
              <a:gd name="connsiteY404" fmla="*/ 679253 h 1450975"/>
              <a:gd name="connsiteX405" fmla="*/ 186254 w 1719858"/>
              <a:gd name="connsiteY405" fmla="*/ 682678 h 1450975"/>
              <a:gd name="connsiteX406" fmla="*/ 190825 w 1719858"/>
              <a:gd name="connsiteY406" fmla="*/ 682678 h 1450975"/>
              <a:gd name="connsiteX407" fmla="*/ 196538 w 1719858"/>
              <a:gd name="connsiteY407" fmla="*/ 686102 h 1450975"/>
              <a:gd name="connsiteX408" fmla="*/ 213678 w 1719858"/>
              <a:gd name="connsiteY408" fmla="*/ 698660 h 1450975"/>
              <a:gd name="connsiteX409" fmla="*/ 211393 w 1719858"/>
              <a:gd name="connsiteY409" fmla="*/ 694094 h 1450975"/>
              <a:gd name="connsiteX410" fmla="*/ 214821 w 1719858"/>
              <a:gd name="connsiteY410" fmla="*/ 695235 h 1450975"/>
              <a:gd name="connsiteX411" fmla="*/ 210250 w 1719858"/>
              <a:gd name="connsiteY411" fmla="*/ 690669 h 1450975"/>
              <a:gd name="connsiteX412" fmla="*/ 202252 w 1719858"/>
              <a:gd name="connsiteY412" fmla="*/ 682678 h 1450975"/>
              <a:gd name="connsiteX413" fmla="*/ 211393 w 1719858"/>
              <a:gd name="connsiteY413" fmla="*/ 687244 h 1450975"/>
              <a:gd name="connsiteX414" fmla="*/ 220534 w 1719858"/>
              <a:gd name="connsiteY414" fmla="*/ 690669 h 1450975"/>
              <a:gd name="connsiteX415" fmla="*/ 215963 w 1719858"/>
              <a:gd name="connsiteY415" fmla="*/ 682678 h 1450975"/>
              <a:gd name="connsiteX416" fmla="*/ 209108 w 1719858"/>
              <a:gd name="connsiteY416" fmla="*/ 676970 h 1450975"/>
              <a:gd name="connsiteX417" fmla="*/ 201109 w 1719858"/>
              <a:gd name="connsiteY417" fmla="*/ 667837 h 1450975"/>
              <a:gd name="connsiteX418" fmla="*/ 206822 w 1719858"/>
              <a:gd name="connsiteY418" fmla="*/ 673545 h 1450975"/>
              <a:gd name="connsiteX419" fmla="*/ 214821 w 1719858"/>
              <a:gd name="connsiteY419" fmla="*/ 675828 h 1450975"/>
              <a:gd name="connsiteX420" fmla="*/ 229675 w 1719858"/>
              <a:gd name="connsiteY420" fmla="*/ 688386 h 1450975"/>
              <a:gd name="connsiteX421" fmla="*/ 228533 w 1719858"/>
              <a:gd name="connsiteY421" fmla="*/ 683819 h 1450975"/>
              <a:gd name="connsiteX422" fmla="*/ 242245 w 1719858"/>
              <a:gd name="connsiteY422" fmla="*/ 695235 h 1450975"/>
              <a:gd name="connsiteX423" fmla="*/ 244530 w 1719858"/>
              <a:gd name="connsiteY423" fmla="*/ 694094 h 1450975"/>
              <a:gd name="connsiteX424" fmla="*/ 251386 w 1719858"/>
              <a:gd name="connsiteY424" fmla="*/ 704368 h 1450975"/>
              <a:gd name="connsiteX425" fmla="*/ 255957 w 1719858"/>
              <a:gd name="connsiteY425" fmla="*/ 702085 h 1450975"/>
              <a:gd name="connsiteX426" fmla="*/ 258242 w 1719858"/>
              <a:gd name="connsiteY426" fmla="*/ 706651 h 1450975"/>
              <a:gd name="connsiteX427" fmla="*/ 261670 w 1719858"/>
              <a:gd name="connsiteY427" fmla="*/ 705510 h 1450975"/>
              <a:gd name="connsiteX428" fmla="*/ 259385 w 1719858"/>
              <a:gd name="connsiteY428" fmla="*/ 699802 h 1450975"/>
              <a:gd name="connsiteX429" fmla="*/ 254814 w 1719858"/>
              <a:gd name="connsiteY429" fmla="*/ 698660 h 1450975"/>
              <a:gd name="connsiteX430" fmla="*/ 250243 w 1719858"/>
              <a:gd name="connsiteY430" fmla="*/ 696377 h 1450975"/>
              <a:gd name="connsiteX431" fmla="*/ 246815 w 1719858"/>
              <a:gd name="connsiteY431" fmla="*/ 688386 h 1450975"/>
              <a:gd name="connsiteX432" fmla="*/ 250243 w 1719858"/>
              <a:gd name="connsiteY432" fmla="*/ 684961 h 1450975"/>
              <a:gd name="connsiteX433" fmla="*/ 246815 w 1719858"/>
              <a:gd name="connsiteY433" fmla="*/ 682678 h 1450975"/>
              <a:gd name="connsiteX434" fmla="*/ 245673 w 1719858"/>
              <a:gd name="connsiteY434" fmla="*/ 680394 h 1450975"/>
              <a:gd name="connsiteX435" fmla="*/ 238817 w 1719858"/>
              <a:gd name="connsiteY435" fmla="*/ 675828 h 1450975"/>
              <a:gd name="connsiteX436" fmla="*/ 245673 w 1719858"/>
              <a:gd name="connsiteY436" fmla="*/ 678111 h 1450975"/>
              <a:gd name="connsiteX437" fmla="*/ 250243 w 1719858"/>
              <a:gd name="connsiteY437" fmla="*/ 683819 h 1450975"/>
              <a:gd name="connsiteX438" fmla="*/ 254814 w 1719858"/>
              <a:gd name="connsiteY438" fmla="*/ 686102 h 1450975"/>
              <a:gd name="connsiteX439" fmla="*/ 262813 w 1719858"/>
              <a:gd name="connsiteY439" fmla="*/ 694094 h 1450975"/>
              <a:gd name="connsiteX440" fmla="*/ 261670 w 1719858"/>
              <a:gd name="connsiteY440" fmla="*/ 690669 h 1450975"/>
              <a:gd name="connsiteX441" fmla="*/ 267383 w 1719858"/>
              <a:gd name="connsiteY441" fmla="*/ 695235 h 1450975"/>
              <a:gd name="connsiteX442" fmla="*/ 270811 w 1719858"/>
              <a:gd name="connsiteY442" fmla="*/ 700943 h 1450975"/>
              <a:gd name="connsiteX443" fmla="*/ 269669 w 1719858"/>
              <a:gd name="connsiteY443" fmla="*/ 695235 h 1450975"/>
              <a:gd name="connsiteX444" fmla="*/ 265098 w 1719858"/>
              <a:gd name="connsiteY444" fmla="*/ 690669 h 1450975"/>
              <a:gd name="connsiteX445" fmla="*/ 265098 w 1719858"/>
              <a:gd name="connsiteY445" fmla="*/ 686102 h 1450975"/>
              <a:gd name="connsiteX446" fmla="*/ 262813 w 1719858"/>
              <a:gd name="connsiteY446" fmla="*/ 682678 h 1450975"/>
              <a:gd name="connsiteX447" fmla="*/ 260527 w 1719858"/>
              <a:gd name="connsiteY447" fmla="*/ 676970 h 1450975"/>
              <a:gd name="connsiteX448" fmla="*/ 262813 w 1719858"/>
              <a:gd name="connsiteY448" fmla="*/ 678111 h 1450975"/>
              <a:gd name="connsiteX449" fmla="*/ 267383 w 1719858"/>
              <a:gd name="connsiteY449" fmla="*/ 681536 h 1450975"/>
              <a:gd name="connsiteX450" fmla="*/ 269669 w 1719858"/>
              <a:gd name="connsiteY450" fmla="*/ 683819 h 1450975"/>
              <a:gd name="connsiteX451" fmla="*/ 273097 w 1719858"/>
              <a:gd name="connsiteY451" fmla="*/ 688386 h 1450975"/>
              <a:gd name="connsiteX452" fmla="*/ 289094 w 1719858"/>
              <a:gd name="connsiteY452" fmla="*/ 700943 h 1450975"/>
              <a:gd name="connsiteX453" fmla="*/ 290237 w 1719858"/>
              <a:gd name="connsiteY453" fmla="*/ 698660 h 1450975"/>
              <a:gd name="connsiteX454" fmla="*/ 285666 w 1719858"/>
              <a:gd name="connsiteY454" fmla="*/ 690669 h 1450975"/>
              <a:gd name="connsiteX455" fmla="*/ 273097 w 1719858"/>
              <a:gd name="connsiteY455" fmla="*/ 679253 h 1450975"/>
              <a:gd name="connsiteX456" fmla="*/ 267383 w 1719858"/>
              <a:gd name="connsiteY456" fmla="*/ 673545 h 1450975"/>
              <a:gd name="connsiteX457" fmla="*/ 265098 w 1719858"/>
              <a:gd name="connsiteY457" fmla="*/ 671262 h 1450975"/>
              <a:gd name="connsiteX458" fmla="*/ 263955 w 1719858"/>
              <a:gd name="connsiteY458" fmla="*/ 668978 h 1450975"/>
              <a:gd name="connsiteX459" fmla="*/ 252529 w 1719858"/>
              <a:gd name="connsiteY459" fmla="*/ 659846 h 1450975"/>
              <a:gd name="connsiteX460" fmla="*/ 260527 w 1719858"/>
              <a:gd name="connsiteY460" fmla="*/ 663270 h 1450975"/>
              <a:gd name="connsiteX461" fmla="*/ 279953 w 1719858"/>
              <a:gd name="connsiteY461" fmla="*/ 680394 h 1450975"/>
              <a:gd name="connsiteX462" fmla="*/ 278810 w 1719858"/>
              <a:gd name="connsiteY462" fmla="*/ 674686 h 1450975"/>
              <a:gd name="connsiteX463" fmla="*/ 282238 w 1719858"/>
              <a:gd name="connsiteY463" fmla="*/ 679253 h 1450975"/>
              <a:gd name="connsiteX464" fmla="*/ 281095 w 1719858"/>
              <a:gd name="connsiteY464" fmla="*/ 681536 h 1450975"/>
              <a:gd name="connsiteX465" fmla="*/ 286809 w 1719858"/>
              <a:gd name="connsiteY465" fmla="*/ 683819 h 1450975"/>
              <a:gd name="connsiteX466" fmla="*/ 289094 w 1719858"/>
              <a:gd name="connsiteY466" fmla="*/ 687244 h 1450975"/>
              <a:gd name="connsiteX467" fmla="*/ 292522 w 1719858"/>
              <a:gd name="connsiteY467" fmla="*/ 686102 h 1450975"/>
              <a:gd name="connsiteX468" fmla="*/ 293665 w 1719858"/>
              <a:gd name="connsiteY468" fmla="*/ 687244 h 1450975"/>
              <a:gd name="connsiteX469" fmla="*/ 293665 w 1719858"/>
              <a:gd name="connsiteY469" fmla="*/ 690669 h 1450975"/>
              <a:gd name="connsiteX470" fmla="*/ 297093 w 1719858"/>
              <a:gd name="connsiteY470" fmla="*/ 690669 h 1450975"/>
              <a:gd name="connsiteX471" fmla="*/ 300521 w 1719858"/>
              <a:gd name="connsiteY471" fmla="*/ 696377 h 1450975"/>
              <a:gd name="connsiteX472" fmla="*/ 309662 w 1719858"/>
              <a:gd name="connsiteY472" fmla="*/ 703226 h 1450975"/>
              <a:gd name="connsiteX473" fmla="*/ 306234 w 1719858"/>
              <a:gd name="connsiteY473" fmla="*/ 698660 h 1450975"/>
              <a:gd name="connsiteX474" fmla="*/ 305091 w 1719858"/>
              <a:gd name="connsiteY474" fmla="*/ 697518 h 1450975"/>
              <a:gd name="connsiteX475" fmla="*/ 305091 w 1719858"/>
              <a:gd name="connsiteY475" fmla="*/ 694094 h 1450975"/>
              <a:gd name="connsiteX476" fmla="*/ 303949 w 1719858"/>
              <a:gd name="connsiteY476" fmla="*/ 690669 h 1450975"/>
              <a:gd name="connsiteX477" fmla="*/ 299378 w 1719858"/>
              <a:gd name="connsiteY477" fmla="*/ 690669 h 1450975"/>
              <a:gd name="connsiteX478" fmla="*/ 300521 w 1719858"/>
              <a:gd name="connsiteY478" fmla="*/ 687244 h 1450975"/>
              <a:gd name="connsiteX479" fmla="*/ 295950 w 1719858"/>
              <a:gd name="connsiteY479" fmla="*/ 687244 h 1450975"/>
              <a:gd name="connsiteX480" fmla="*/ 294807 w 1719858"/>
              <a:gd name="connsiteY480" fmla="*/ 681536 h 1450975"/>
              <a:gd name="connsiteX481" fmla="*/ 291379 w 1719858"/>
              <a:gd name="connsiteY481" fmla="*/ 675828 h 1450975"/>
              <a:gd name="connsiteX482" fmla="*/ 297093 w 1719858"/>
              <a:gd name="connsiteY482" fmla="*/ 680394 h 1450975"/>
              <a:gd name="connsiteX483" fmla="*/ 301663 w 1719858"/>
              <a:gd name="connsiteY483" fmla="*/ 681536 h 1450975"/>
              <a:gd name="connsiteX484" fmla="*/ 309662 w 1719858"/>
              <a:gd name="connsiteY484" fmla="*/ 687244 h 1450975"/>
              <a:gd name="connsiteX485" fmla="*/ 317660 w 1719858"/>
              <a:gd name="connsiteY485" fmla="*/ 692952 h 1450975"/>
              <a:gd name="connsiteX486" fmla="*/ 313090 w 1719858"/>
              <a:gd name="connsiteY486" fmla="*/ 684961 h 1450975"/>
              <a:gd name="connsiteX487" fmla="*/ 305091 w 1719858"/>
              <a:gd name="connsiteY487" fmla="*/ 676970 h 1450975"/>
              <a:gd name="connsiteX488" fmla="*/ 309662 w 1719858"/>
              <a:gd name="connsiteY488" fmla="*/ 676970 h 1450975"/>
              <a:gd name="connsiteX489" fmla="*/ 311947 w 1719858"/>
              <a:gd name="connsiteY489" fmla="*/ 675828 h 1450975"/>
              <a:gd name="connsiteX490" fmla="*/ 325659 w 1719858"/>
              <a:gd name="connsiteY490" fmla="*/ 688386 h 1450975"/>
              <a:gd name="connsiteX491" fmla="*/ 333658 w 1719858"/>
              <a:gd name="connsiteY491" fmla="*/ 691810 h 1450975"/>
              <a:gd name="connsiteX492" fmla="*/ 330230 w 1719858"/>
              <a:gd name="connsiteY492" fmla="*/ 686102 h 1450975"/>
              <a:gd name="connsiteX493" fmla="*/ 323374 w 1719858"/>
              <a:gd name="connsiteY493" fmla="*/ 678111 h 1450975"/>
              <a:gd name="connsiteX494" fmla="*/ 327944 w 1719858"/>
              <a:gd name="connsiteY494" fmla="*/ 682678 h 1450975"/>
              <a:gd name="connsiteX495" fmla="*/ 329087 w 1719858"/>
              <a:gd name="connsiteY495" fmla="*/ 682678 h 1450975"/>
              <a:gd name="connsiteX496" fmla="*/ 334800 w 1719858"/>
              <a:gd name="connsiteY496" fmla="*/ 687244 h 1450975"/>
              <a:gd name="connsiteX497" fmla="*/ 350798 w 1719858"/>
              <a:gd name="connsiteY497" fmla="*/ 705510 h 1450975"/>
              <a:gd name="connsiteX498" fmla="*/ 354226 w 1719858"/>
              <a:gd name="connsiteY498" fmla="*/ 711218 h 1450975"/>
              <a:gd name="connsiteX499" fmla="*/ 369080 w 1719858"/>
              <a:gd name="connsiteY499" fmla="*/ 724917 h 1450975"/>
              <a:gd name="connsiteX500" fmla="*/ 365652 w 1719858"/>
              <a:gd name="connsiteY500" fmla="*/ 718067 h 1450975"/>
              <a:gd name="connsiteX501" fmla="*/ 343942 w 1719858"/>
              <a:gd name="connsiteY501" fmla="*/ 691810 h 1450975"/>
              <a:gd name="connsiteX502" fmla="*/ 339371 w 1719858"/>
              <a:gd name="connsiteY502" fmla="*/ 683819 h 1450975"/>
              <a:gd name="connsiteX503" fmla="*/ 346227 w 1719858"/>
              <a:gd name="connsiteY503" fmla="*/ 684961 h 1450975"/>
              <a:gd name="connsiteX504" fmla="*/ 353083 w 1719858"/>
              <a:gd name="connsiteY504" fmla="*/ 686102 h 1450975"/>
              <a:gd name="connsiteX505" fmla="*/ 374794 w 1719858"/>
              <a:gd name="connsiteY505" fmla="*/ 708934 h 1450975"/>
              <a:gd name="connsiteX506" fmla="*/ 378222 w 1719858"/>
              <a:gd name="connsiteY506" fmla="*/ 707793 h 1450975"/>
              <a:gd name="connsiteX507" fmla="*/ 375936 w 1719858"/>
              <a:gd name="connsiteY507" fmla="*/ 702085 h 1450975"/>
              <a:gd name="connsiteX508" fmla="*/ 370223 w 1719858"/>
              <a:gd name="connsiteY508" fmla="*/ 692952 h 1450975"/>
              <a:gd name="connsiteX509" fmla="*/ 370223 w 1719858"/>
              <a:gd name="connsiteY509" fmla="*/ 686102 h 1450975"/>
              <a:gd name="connsiteX510" fmla="*/ 375936 w 1719858"/>
              <a:gd name="connsiteY510" fmla="*/ 683819 h 1450975"/>
              <a:gd name="connsiteX511" fmla="*/ 375936 w 1719858"/>
              <a:gd name="connsiteY511" fmla="*/ 681536 h 1450975"/>
              <a:gd name="connsiteX512" fmla="*/ 377079 w 1719858"/>
              <a:gd name="connsiteY512" fmla="*/ 680394 h 1450975"/>
              <a:gd name="connsiteX513" fmla="*/ 380507 w 1719858"/>
              <a:gd name="connsiteY513" fmla="*/ 678111 h 1450975"/>
              <a:gd name="connsiteX514" fmla="*/ 398790 w 1719858"/>
              <a:gd name="connsiteY514" fmla="*/ 691810 h 1450975"/>
              <a:gd name="connsiteX515" fmla="*/ 410216 w 1719858"/>
              <a:gd name="connsiteY515" fmla="*/ 703226 h 1450975"/>
              <a:gd name="connsiteX516" fmla="*/ 420500 w 1719858"/>
              <a:gd name="connsiteY516" fmla="*/ 713501 h 1450975"/>
              <a:gd name="connsiteX517" fmla="*/ 411359 w 1719858"/>
              <a:gd name="connsiteY517" fmla="*/ 698660 h 1450975"/>
              <a:gd name="connsiteX518" fmla="*/ 421643 w 1719858"/>
              <a:gd name="connsiteY518" fmla="*/ 703226 h 1450975"/>
              <a:gd name="connsiteX519" fmla="*/ 430784 w 1719858"/>
              <a:gd name="connsiteY519" fmla="*/ 713501 h 1450975"/>
              <a:gd name="connsiteX520" fmla="*/ 436497 w 1719858"/>
              <a:gd name="connsiteY520" fmla="*/ 720350 h 1450975"/>
              <a:gd name="connsiteX521" fmla="*/ 444496 w 1719858"/>
              <a:gd name="connsiteY521" fmla="*/ 727200 h 1450975"/>
              <a:gd name="connsiteX522" fmla="*/ 449067 w 1719858"/>
              <a:gd name="connsiteY522" fmla="*/ 732908 h 1450975"/>
              <a:gd name="connsiteX523" fmla="*/ 453637 w 1719858"/>
              <a:gd name="connsiteY523" fmla="*/ 736333 h 1450975"/>
              <a:gd name="connsiteX524" fmla="*/ 478776 w 1719858"/>
              <a:gd name="connsiteY524" fmla="*/ 768298 h 1450975"/>
              <a:gd name="connsiteX525" fmla="*/ 491345 w 1719858"/>
              <a:gd name="connsiteY525" fmla="*/ 781997 h 1450975"/>
              <a:gd name="connsiteX526" fmla="*/ 497059 w 1719858"/>
              <a:gd name="connsiteY526" fmla="*/ 784280 h 1450975"/>
              <a:gd name="connsiteX527" fmla="*/ 525625 w 1719858"/>
              <a:gd name="connsiteY527" fmla="*/ 817387 h 1450975"/>
              <a:gd name="connsiteX528" fmla="*/ 529053 w 1719858"/>
              <a:gd name="connsiteY528" fmla="*/ 821953 h 1450975"/>
              <a:gd name="connsiteX529" fmla="*/ 556477 w 1719858"/>
              <a:gd name="connsiteY529" fmla="*/ 850493 h 1450975"/>
              <a:gd name="connsiteX530" fmla="*/ 561048 w 1719858"/>
              <a:gd name="connsiteY530" fmla="*/ 856201 h 1450975"/>
              <a:gd name="connsiteX531" fmla="*/ 562190 w 1719858"/>
              <a:gd name="connsiteY531" fmla="*/ 859626 h 1450975"/>
              <a:gd name="connsiteX532" fmla="*/ 583901 w 1719858"/>
              <a:gd name="connsiteY532" fmla="*/ 882458 h 1450975"/>
              <a:gd name="connsiteX533" fmla="*/ 587329 w 1719858"/>
              <a:gd name="connsiteY533" fmla="*/ 887024 h 1450975"/>
              <a:gd name="connsiteX534" fmla="*/ 590757 w 1719858"/>
              <a:gd name="connsiteY534" fmla="*/ 890449 h 1450975"/>
              <a:gd name="connsiteX535" fmla="*/ 597613 w 1719858"/>
              <a:gd name="connsiteY535" fmla="*/ 897299 h 1450975"/>
              <a:gd name="connsiteX536" fmla="*/ 598755 w 1719858"/>
              <a:gd name="connsiteY536" fmla="*/ 898440 h 1450975"/>
              <a:gd name="connsiteX537" fmla="*/ 598755 w 1719858"/>
              <a:gd name="connsiteY537" fmla="*/ 899582 h 1450975"/>
              <a:gd name="connsiteX538" fmla="*/ 625037 w 1719858"/>
              <a:gd name="connsiteY538" fmla="*/ 926980 h 1450975"/>
              <a:gd name="connsiteX539" fmla="*/ 631893 w 1719858"/>
              <a:gd name="connsiteY539" fmla="*/ 933830 h 1450975"/>
              <a:gd name="connsiteX540" fmla="*/ 633035 w 1719858"/>
              <a:gd name="connsiteY540" fmla="*/ 936113 h 1450975"/>
              <a:gd name="connsiteX541" fmla="*/ 634178 w 1719858"/>
              <a:gd name="connsiteY541" fmla="*/ 936113 h 1450975"/>
              <a:gd name="connsiteX542" fmla="*/ 635321 w 1719858"/>
              <a:gd name="connsiteY542" fmla="*/ 937255 h 1450975"/>
              <a:gd name="connsiteX543" fmla="*/ 638749 w 1719858"/>
              <a:gd name="connsiteY543" fmla="*/ 939538 h 1450975"/>
              <a:gd name="connsiteX544" fmla="*/ 638749 w 1719858"/>
              <a:gd name="connsiteY544" fmla="*/ 942963 h 1450975"/>
              <a:gd name="connsiteX545" fmla="*/ 644462 w 1719858"/>
              <a:gd name="connsiteY545" fmla="*/ 947529 h 1450975"/>
              <a:gd name="connsiteX546" fmla="*/ 645605 w 1719858"/>
              <a:gd name="connsiteY546" fmla="*/ 947529 h 1450975"/>
              <a:gd name="connsiteX547" fmla="*/ 645605 w 1719858"/>
              <a:gd name="connsiteY547" fmla="*/ 949812 h 1450975"/>
              <a:gd name="connsiteX548" fmla="*/ 649033 w 1719858"/>
              <a:gd name="connsiteY548" fmla="*/ 952095 h 1450975"/>
              <a:gd name="connsiteX549" fmla="*/ 650175 w 1719858"/>
              <a:gd name="connsiteY549" fmla="*/ 953237 h 1450975"/>
              <a:gd name="connsiteX550" fmla="*/ 651318 w 1719858"/>
              <a:gd name="connsiteY550" fmla="*/ 954379 h 1450975"/>
              <a:gd name="connsiteX551" fmla="*/ 652461 w 1719858"/>
              <a:gd name="connsiteY551" fmla="*/ 956662 h 1450975"/>
              <a:gd name="connsiteX552" fmla="*/ 653603 w 1719858"/>
              <a:gd name="connsiteY552" fmla="*/ 956662 h 1450975"/>
              <a:gd name="connsiteX553" fmla="*/ 653603 w 1719858"/>
              <a:gd name="connsiteY553" fmla="*/ 957803 h 1450975"/>
              <a:gd name="connsiteX554" fmla="*/ 654746 w 1719858"/>
              <a:gd name="connsiteY554" fmla="*/ 957803 h 1450975"/>
              <a:gd name="connsiteX555" fmla="*/ 659317 w 1719858"/>
              <a:gd name="connsiteY555" fmla="*/ 962370 h 1450975"/>
              <a:gd name="connsiteX556" fmla="*/ 662745 w 1719858"/>
              <a:gd name="connsiteY556" fmla="*/ 964653 h 1450975"/>
              <a:gd name="connsiteX557" fmla="*/ 669601 w 1719858"/>
              <a:gd name="connsiteY557" fmla="*/ 972644 h 1450975"/>
              <a:gd name="connsiteX558" fmla="*/ 673029 w 1719858"/>
              <a:gd name="connsiteY558" fmla="*/ 974927 h 1450975"/>
              <a:gd name="connsiteX559" fmla="*/ 674171 w 1719858"/>
              <a:gd name="connsiteY559" fmla="*/ 976069 h 1450975"/>
              <a:gd name="connsiteX560" fmla="*/ 678742 w 1719858"/>
              <a:gd name="connsiteY560" fmla="*/ 969219 h 1450975"/>
              <a:gd name="connsiteX561" fmla="*/ 689026 w 1719858"/>
              <a:gd name="connsiteY561" fmla="*/ 957803 h 1450975"/>
              <a:gd name="connsiteX562" fmla="*/ 708451 w 1719858"/>
              <a:gd name="connsiteY562" fmla="*/ 939538 h 1450975"/>
              <a:gd name="connsiteX563" fmla="*/ 708451 w 1719858"/>
              <a:gd name="connsiteY563" fmla="*/ 938396 h 1450975"/>
              <a:gd name="connsiteX564" fmla="*/ 722163 w 1719858"/>
              <a:gd name="connsiteY564" fmla="*/ 923555 h 1450975"/>
              <a:gd name="connsiteX565" fmla="*/ 725591 w 1719858"/>
              <a:gd name="connsiteY565" fmla="*/ 918989 h 1450975"/>
              <a:gd name="connsiteX566" fmla="*/ 749587 w 1719858"/>
              <a:gd name="connsiteY566" fmla="*/ 890449 h 1450975"/>
              <a:gd name="connsiteX567" fmla="*/ 767870 w 1719858"/>
              <a:gd name="connsiteY567" fmla="*/ 872183 h 1450975"/>
              <a:gd name="connsiteX568" fmla="*/ 772440 w 1719858"/>
              <a:gd name="connsiteY568" fmla="*/ 868759 h 1450975"/>
              <a:gd name="connsiteX569" fmla="*/ 772440 w 1719858"/>
              <a:gd name="connsiteY569" fmla="*/ 867617 h 1450975"/>
              <a:gd name="connsiteX570" fmla="*/ 774726 w 1719858"/>
              <a:gd name="connsiteY570" fmla="*/ 866475 h 1450975"/>
              <a:gd name="connsiteX571" fmla="*/ 778154 w 1719858"/>
              <a:gd name="connsiteY571" fmla="*/ 860767 h 1450975"/>
              <a:gd name="connsiteX572" fmla="*/ 793008 w 1719858"/>
              <a:gd name="connsiteY572" fmla="*/ 845927 h 1450975"/>
              <a:gd name="connsiteX573" fmla="*/ 801007 w 1719858"/>
              <a:gd name="connsiteY573" fmla="*/ 836794 h 1450975"/>
              <a:gd name="connsiteX574" fmla="*/ 802149 w 1719858"/>
              <a:gd name="connsiteY574" fmla="*/ 836794 h 1450975"/>
              <a:gd name="connsiteX575" fmla="*/ 805577 w 1719858"/>
              <a:gd name="connsiteY575" fmla="*/ 832227 h 1450975"/>
              <a:gd name="connsiteX576" fmla="*/ 809005 w 1719858"/>
              <a:gd name="connsiteY576" fmla="*/ 829944 h 1450975"/>
              <a:gd name="connsiteX577" fmla="*/ 828431 w 1719858"/>
              <a:gd name="connsiteY577" fmla="*/ 808254 h 1450975"/>
              <a:gd name="connsiteX578" fmla="*/ 830716 w 1719858"/>
              <a:gd name="connsiteY578" fmla="*/ 804829 h 1450975"/>
              <a:gd name="connsiteX579" fmla="*/ 831859 w 1719858"/>
              <a:gd name="connsiteY579" fmla="*/ 804829 h 1450975"/>
              <a:gd name="connsiteX580" fmla="*/ 837572 w 1719858"/>
              <a:gd name="connsiteY580" fmla="*/ 797979 h 1450975"/>
              <a:gd name="connsiteX581" fmla="*/ 844428 w 1719858"/>
              <a:gd name="connsiteY581" fmla="*/ 792271 h 1450975"/>
              <a:gd name="connsiteX582" fmla="*/ 848999 w 1719858"/>
              <a:gd name="connsiteY582" fmla="*/ 783139 h 1450975"/>
              <a:gd name="connsiteX583" fmla="*/ 854712 w 1719858"/>
              <a:gd name="connsiteY583" fmla="*/ 779714 h 1450975"/>
              <a:gd name="connsiteX584" fmla="*/ 882136 w 1719858"/>
              <a:gd name="connsiteY584" fmla="*/ 745466 h 1450975"/>
              <a:gd name="connsiteX585" fmla="*/ 888992 w 1719858"/>
              <a:gd name="connsiteY585" fmla="*/ 742041 h 1450975"/>
              <a:gd name="connsiteX586" fmla="*/ 895848 w 1719858"/>
              <a:gd name="connsiteY586" fmla="*/ 734050 h 1450975"/>
              <a:gd name="connsiteX587" fmla="*/ 901561 w 1719858"/>
              <a:gd name="connsiteY587" fmla="*/ 729483 h 1450975"/>
              <a:gd name="connsiteX588" fmla="*/ 904989 w 1719858"/>
              <a:gd name="connsiteY588" fmla="*/ 727200 h 1450975"/>
              <a:gd name="connsiteX589" fmla="*/ 917558 w 1719858"/>
              <a:gd name="connsiteY589" fmla="*/ 712359 h 1450975"/>
              <a:gd name="connsiteX590" fmla="*/ 920986 w 1719858"/>
              <a:gd name="connsiteY590" fmla="*/ 707793 h 1450975"/>
              <a:gd name="connsiteX591" fmla="*/ 943840 w 1719858"/>
              <a:gd name="connsiteY591" fmla="*/ 680394 h 1450975"/>
              <a:gd name="connsiteX592" fmla="*/ 951838 w 1719858"/>
              <a:gd name="connsiteY592" fmla="*/ 671262 h 1450975"/>
              <a:gd name="connsiteX593" fmla="*/ 957552 w 1719858"/>
              <a:gd name="connsiteY593" fmla="*/ 666695 h 1450975"/>
              <a:gd name="connsiteX594" fmla="*/ 959837 w 1719858"/>
              <a:gd name="connsiteY594" fmla="*/ 664412 h 1450975"/>
              <a:gd name="connsiteX595" fmla="*/ 963265 w 1719858"/>
              <a:gd name="connsiteY595" fmla="*/ 663270 h 1450975"/>
              <a:gd name="connsiteX596" fmla="*/ 959837 w 1719858"/>
              <a:gd name="connsiteY596" fmla="*/ 663270 h 1450975"/>
              <a:gd name="connsiteX597" fmla="*/ 966693 w 1719858"/>
              <a:gd name="connsiteY597" fmla="*/ 655279 h 1450975"/>
              <a:gd name="connsiteX598" fmla="*/ 968978 w 1719858"/>
              <a:gd name="connsiteY598" fmla="*/ 656421 h 1450975"/>
              <a:gd name="connsiteX599" fmla="*/ 970121 w 1719858"/>
              <a:gd name="connsiteY599" fmla="*/ 650713 h 1450975"/>
              <a:gd name="connsiteX600" fmla="*/ 972406 w 1719858"/>
              <a:gd name="connsiteY600" fmla="*/ 646146 h 1450975"/>
              <a:gd name="connsiteX601" fmla="*/ 972406 w 1719858"/>
              <a:gd name="connsiteY601" fmla="*/ 650713 h 1450975"/>
              <a:gd name="connsiteX602" fmla="*/ 978119 w 1719858"/>
              <a:gd name="connsiteY602" fmla="*/ 642722 h 1450975"/>
              <a:gd name="connsiteX603" fmla="*/ 980405 w 1719858"/>
              <a:gd name="connsiteY603" fmla="*/ 641580 h 1450975"/>
              <a:gd name="connsiteX604" fmla="*/ 983833 w 1719858"/>
              <a:gd name="connsiteY604" fmla="*/ 639297 h 1450975"/>
              <a:gd name="connsiteX605" fmla="*/ 986118 w 1719858"/>
              <a:gd name="connsiteY605" fmla="*/ 637014 h 1450975"/>
              <a:gd name="connsiteX606" fmla="*/ 989546 w 1719858"/>
              <a:gd name="connsiteY606" fmla="*/ 633589 h 1450975"/>
              <a:gd name="connsiteX607" fmla="*/ 992974 w 1719858"/>
              <a:gd name="connsiteY607" fmla="*/ 629022 h 1450975"/>
              <a:gd name="connsiteX608" fmla="*/ 1019255 w 1719858"/>
              <a:gd name="connsiteY608" fmla="*/ 602766 h 1450975"/>
              <a:gd name="connsiteX609" fmla="*/ 1047822 w 1719858"/>
              <a:gd name="connsiteY609" fmla="*/ 570801 h 1450975"/>
              <a:gd name="connsiteX610" fmla="*/ 1051250 w 1719858"/>
              <a:gd name="connsiteY610" fmla="*/ 566234 h 1450975"/>
              <a:gd name="connsiteX611" fmla="*/ 1157517 w 1719858"/>
              <a:gd name="connsiteY611" fmla="*/ 450933 h 1450975"/>
              <a:gd name="connsiteX612" fmla="*/ 1154089 w 1719858"/>
              <a:gd name="connsiteY612" fmla="*/ 450933 h 1450975"/>
              <a:gd name="connsiteX613" fmla="*/ 1157517 w 1719858"/>
              <a:gd name="connsiteY613" fmla="*/ 446366 h 1450975"/>
              <a:gd name="connsiteX614" fmla="*/ 1163231 w 1719858"/>
              <a:gd name="connsiteY614" fmla="*/ 440658 h 1450975"/>
              <a:gd name="connsiteX615" fmla="*/ 1174657 w 1719858"/>
              <a:gd name="connsiteY615" fmla="*/ 429242 h 1450975"/>
              <a:gd name="connsiteX616" fmla="*/ 1180371 w 1719858"/>
              <a:gd name="connsiteY616" fmla="*/ 426959 h 1450975"/>
              <a:gd name="connsiteX617" fmla="*/ 1203224 w 1719858"/>
              <a:gd name="connsiteY617" fmla="*/ 401844 h 1450975"/>
              <a:gd name="connsiteX618" fmla="*/ 1219221 w 1719858"/>
              <a:gd name="connsiteY618" fmla="*/ 387003 h 1450975"/>
              <a:gd name="connsiteX619" fmla="*/ 1222649 w 1719858"/>
              <a:gd name="connsiteY619" fmla="*/ 382437 h 1450975"/>
              <a:gd name="connsiteX620" fmla="*/ 1228363 w 1719858"/>
              <a:gd name="connsiteY620" fmla="*/ 376729 h 1450975"/>
              <a:gd name="connsiteX621" fmla="*/ 1231791 w 1719858"/>
              <a:gd name="connsiteY621" fmla="*/ 374445 h 1450975"/>
              <a:gd name="connsiteX622" fmla="*/ 1232933 w 1719858"/>
              <a:gd name="connsiteY622" fmla="*/ 371020 h 1450975"/>
              <a:gd name="connsiteX623" fmla="*/ 1238647 w 1719858"/>
              <a:gd name="connsiteY623" fmla="*/ 366454 h 1450975"/>
              <a:gd name="connsiteX624" fmla="*/ 1238647 w 1719858"/>
              <a:gd name="connsiteY624" fmla="*/ 364171 h 1450975"/>
              <a:gd name="connsiteX625" fmla="*/ 1246645 w 1719858"/>
              <a:gd name="connsiteY625" fmla="*/ 357321 h 1450975"/>
              <a:gd name="connsiteX626" fmla="*/ 1250073 w 1719858"/>
              <a:gd name="connsiteY626" fmla="*/ 352755 h 1450975"/>
              <a:gd name="connsiteX627" fmla="*/ 1255786 w 1719858"/>
              <a:gd name="connsiteY627" fmla="*/ 348188 h 1450975"/>
              <a:gd name="connsiteX628" fmla="*/ 1312920 w 1719858"/>
              <a:gd name="connsiteY628" fmla="*/ 288825 h 1450975"/>
              <a:gd name="connsiteX629" fmla="*/ 1316348 w 1719858"/>
              <a:gd name="connsiteY629" fmla="*/ 283117 h 1450975"/>
              <a:gd name="connsiteX630" fmla="*/ 1415759 w 1719858"/>
              <a:gd name="connsiteY630" fmla="*/ 181515 h 1450975"/>
              <a:gd name="connsiteX631" fmla="*/ 1410046 w 1719858"/>
              <a:gd name="connsiteY631" fmla="*/ 184940 h 1450975"/>
              <a:gd name="connsiteX632" fmla="*/ 1414617 w 1719858"/>
              <a:gd name="connsiteY632" fmla="*/ 179232 h 1450975"/>
              <a:gd name="connsiteX633" fmla="*/ 1420330 w 1719858"/>
              <a:gd name="connsiteY633" fmla="*/ 173524 h 1450975"/>
              <a:gd name="connsiteX634" fmla="*/ 1421473 w 1719858"/>
              <a:gd name="connsiteY634" fmla="*/ 170099 h 1450975"/>
              <a:gd name="connsiteX635" fmla="*/ 1451182 w 1719858"/>
              <a:gd name="connsiteY635" fmla="*/ 139275 h 1450975"/>
              <a:gd name="connsiteX636" fmla="*/ 1455752 w 1719858"/>
              <a:gd name="connsiteY636" fmla="*/ 135851 h 1450975"/>
              <a:gd name="connsiteX637" fmla="*/ 1462608 w 1719858"/>
              <a:gd name="connsiteY637" fmla="*/ 129001 h 1450975"/>
              <a:gd name="connsiteX638" fmla="*/ 1462608 w 1719858"/>
              <a:gd name="connsiteY638" fmla="*/ 130143 h 1450975"/>
              <a:gd name="connsiteX639" fmla="*/ 1459180 w 1719858"/>
              <a:gd name="connsiteY639" fmla="*/ 133567 h 1450975"/>
              <a:gd name="connsiteX640" fmla="*/ 1455752 w 1719858"/>
              <a:gd name="connsiteY640" fmla="*/ 136992 h 1450975"/>
              <a:gd name="connsiteX641" fmla="*/ 1452324 w 1719858"/>
              <a:gd name="connsiteY641" fmla="*/ 139275 h 1450975"/>
              <a:gd name="connsiteX642" fmla="*/ 1446611 w 1719858"/>
              <a:gd name="connsiteY642" fmla="*/ 144983 h 1450975"/>
              <a:gd name="connsiteX643" fmla="*/ 1426043 w 1719858"/>
              <a:gd name="connsiteY643" fmla="*/ 166674 h 1450975"/>
              <a:gd name="connsiteX644" fmla="*/ 1431757 w 1719858"/>
              <a:gd name="connsiteY644" fmla="*/ 164391 h 1450975"/>
              <a:gd name="connsiteX645" fmla="*/ 1438613 w 1719858"/>
              <a:gd name="connsiteY645" fmla="*/ 157541 h 1450975"/>
              <a:gd name="connsiteX646" fmla="*/ 1464894 w 1719858"/>
              <a:gd name="connsiteY646" fmla="*/ 131284 h 1450975"/>
              <a:gd name="connsiteX647" fmla="*/ 1511743 w 1719858"/>
              <a:gd name="connsiteY647" fmla="*/ 84479 h 1450975"/>
              <a:gd name="connsiteX648" fmla="*/ 1558592 w 1719858"/>
              <a:gd name="connsiteY648" fmla="*/ 36531 h 1450975"/>
              <a:gd name="connsiteX649" fmla="*/ 1555164 w 1719858"/>
              <a:gd name="connsiteY649" fmla="*/ 43381 h 1450975"/>
              <a:gd name="connsiteX650" fmla="*/ 1516314 w 1719858"/>
              <a:gd name="connsiteY650" fmla="*/ 85620 h 1450975"/>
              <a:gd name="connsiteX651" fmla="*/ 1527740 w 1719858"/>
              <a:gd name="connsiteY651" fmla="*/ 78771 h 1450975"/>
              <a:gd name="connsiteX652" fmla="*/ 1536881 w 1719858"/>
              <a:gd name="connsiteY652" fmla="*/ 68496 h 1450975"/>
              <a:gd name="connsiteX653" fmla="*/ 1572304 w 1719858"/>
              <a:gd name="connsiteY653" fmla="*/ 34248 h 1450975"/>
              <a:gd name="connsiteX654" fmla="*/ 1565448 w 1719858"/>
              <a:gd name="connsiteY654" fmla="*/ 46806 h 1450975"/>
              <a:gd name="connsiteX655" fmla="*/ 1552879 w 1719858"/>
              <a:gd name="connsiteY655" fmla="*/ 60505 h 1450975"/>
              <a:gd name="connsiteX656" fmla="*/ 1524312 w 1719858"/>
              <a:gd name="connsiteY656" fmla="*/ 86762 h 1450975"/>
              <a:gd name="connsiteX657" fmla="*/ 1519742 w 1719858"/>
              <a:gd name="connsiteY657" fmla="*/ 95895 h 1450975"/>
              <a:gd name="connsiteX658" fmla="*/ 1504887 w 1719858"/>
              <a:gd name="connsiteY658" fmla="*/ 110735 h 1450975"/>
              <a:gd name="connsiteX659" fmla="*/ 1509458 w 1719858"/>
              <a:gd name="connsiteY659" fmla="*/ 107311 h 1450975"/>
              <a:gd name="connsiteX660" fmla="*/ 1515171 w 1719858"/>
              <a:gd name="connsiteY660" fmla="*/ 102744 h 1450975"/>
              <a:gd name="connsiteX661" fmla="*/ 1519742 w 1719858"/>
              <a:gd name="connsiteY661" fmla="*/ 98178 h 1450975"/>
              <a:gd name="connsiteX662" fmla="*/ 1524312 w 1719858"/>
              <a:gd name="connsiteY662" fmla="*/ 92470 h 1450975"/>
              <a:gd name="connsiteX663" fmla="*/ 1528883 w 1719858"/>
              <a:gd name="connsiteY663" fmla="*/ 87903 h 1450975"/>
              <a:gd name="connsiteX664" fmla="*/ 1533454 w 1719858"/>
              <a:gd name="connsiteY664" fmla="*/ 86762 h 1450975"/>
              <a:gd name="connsiteX665" fmla="*/ 1541452 w 1719858"/>
              <a:gd name="connsiteY665" fmla="*/ 77629 h 1450975"/>
              <a:gd name="connsiteX666" fmla="*/ 1536881 w 1719858"/>
              <a:gd name="connsiteY666" fmla="*/ 84479 h 1450975"/>
              <a:gd name="connsiteX667" fmla="*/ 1534596 w 1719858"/>
              <a:gd name="connsiteY667" fmla="*/ 87903 h 1450975"/>
              <a:gd name="connsiteX668" fmla="*/ 1532311 w 1719858"/>
              <a:gd name="connsiteY668" fmla="*/ 95895 h 1450975"/>
              <a:gd name="connsiteX669" fmla="*/ 1527740 w 1719858"/>
              <a:gd name="connsiteY669" fmla="*/ 101603 h 1450975"/>
              <a:gd name="connsiteX670" fmla="*/ 1523170 w 1719858"/>
              <a:gd name="connsiteY670" fmla="*/ 106169 h 1450975"/>
              <a:gd name="connsiteX671" fmla="*/ 1511743 w 1719858"/>
              <a:gd name="connsiteY671" fmla="*/ 117585 h 1450975"/>
              <a:gd name="connsiteX672" fmla="*/ 1517456 w 1719858"/>
              <a:gd name="connsiteY672" fmla="*/ 114160 h 1450975"/>
              <a:gd name="connsiteX673" fmla="*/ 1523170 w 1719858"/>
              <a:gd name="connsiteY673" fmla="*/ 109594 h 1450975"/>
              <a:gd name="connsiteX674" fmla="*/ 1531168 w 1719858"/>
              <a:gd name="connsiteY674" fmla="*/ 100461 h 1450975"/>
              <a:gd name="connsiteX675" fmla="*/ 1557449 w 1719858"/>
              <a:gd name="connsiteY675" fmla="*/ 76487 h 1450975"/>
              <a:gd name="connsiteX676" fmla="*/ 1557449 w 1719858"/>
              <a:gd name="connsiteY676" fmla="*/ 75346 h 1450975"/>
              <a:gd name="connsiteX677" fmla="*/ 1564305 w 1719858"/>
              <a:gd name="connsiteY677" fmla="*/ 73063 h 1450975"/>
              <a:gd name="connsiteX678" fmla="*/ 1574589 w 1719858"/>
              <a:gd name="connsiteY678" fmla="*/ 62788 h 1450975"/>
              <a:gd name="connsiteX679" fmla="*/ 1598585 w 1719858"/>
              <a:gd name="connsiteY679" fmla="*/ 41098 h 1450975"/>
              <a:gd name="connsiteX680" fmla="*/ 1607727 w 1719858"/>
              <a:gd name="connsiteY680" fmla="*/ 27399 h 1450975"/>
              <a:gd name="connsiteX681" fmla="*/ 1614583 w 1719858"/>
              <a:gd name="connsiteY681" fmla="*/ 20549 h 1450975"/>
              <a:gd name="connsiteX682" fmla="*/ 1620296 w 1719858"/>
              <a:gd name="connsiteY682" fmla="*/ 12558 h 1450975"/>
              <a:gd name="connsiteX683" fmla="*/ 1628295 w 1719858"/>
              <a:gd name="connsiteY683" fmla="*/ 19407 h 1450975"/>
              <a:gd name="connsiteX684" fmla="*/ 1622581 w 1719858"/>
              <a:gd name="connsiteY684" fmla="*/ 28540 h 1450975"/>
              <a:gd name="connsiteX685" fmla="*/ 1627152 w 1719858"/>
              <a:gd name="connsiteY685" fmla="*/ 26257 h 1450975"/>
              <a:gd name="connsiteX686" fmla="*/ 1630580 w 1719858"/>
              <a:gd name="connsiteY686" fmla="*/ 25115 h 1450975"/>
              <a:gd name="connsiteX687" fmla="*/ 1636293 w 1719858"/>
              <a:gd name="connsiteY687" fmla="*/ 17124 h 1450975"/>
              <a:gd name="connsiteX688" fmla="*/ 1642006 w 1719858"/>
              <a:gd name="connsiteY688" fmla="*/ 9133 h 1450975"/>
              <a:gd name="connsiteX689" fmla="*/ 1644292 w 1719858"/>
              <a:gd name="connsiteY689" fmla="*/ 14841 h 1450975"/>
              <a:gd name="connsiteX690" fmla="*/ 1651148 w 1719858"/>
              <a:gd name="connsiteY690" fmla="*/ 7991 h 1450975"/>
              <a:gd name="connsiteX691" fmla="*/ 1658004 w 1719858"/>
              <a:gd name="connsiteY691" fmla="*/ 0 h 145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</a:cxnLst>
            <a:rect l="l" t="t" r="r" b="b"/>
            <a:pathLst>
              <a:path w="1719858" h="1450975">
                <a:moveTo>
                  <a:pt x="1658004" y="0"/>
                </a:moveTo>
                <a:cubicBezTo>
                  <a:pt x="1659146" y="1142"/>
                  <a:pt x="1656861" y="3425"/>
                  <a:pt x="1659146" y="4567"/>
                </a:cubicBezTo>
                <a:cubicBezTo>
                  <a:pt x="1656861" y="5708"/>
                  <a:pt x="1656861" y="7991"/>
                  <a:pt x="1659146" y="9133"/>
                </a:cubicBezTo>
                <a:cubicBezTo>
                  <a:pt x="1652290" y="14841"/>
                  <a:pt x="1653433" y="19407"/>
                  <a:pt x="1647720" y="25115"/>
                </a:cubicBezTo>
                <a:cubicBezTo>
                  <a:pt x="1643149" y="39956"/>
                  <a:pt x="1627152" y="57080"/>
                  <a:pt x="1616868" y="73063"/>
                </a:cubicBezTo>
                <a:cubicBezTo>
                  <a:pt x="1613440" y="76487"/>
                  <a:pt x="1614583" y="75346"/>
                  <a:pt x="1611155" y="79912"/>
                </a:cubicBezTo>
                <a:cubicBezTo>
                  <a:pt x="1611155" y="81054"/>
                  <a:pt x="1611155" y="82195"/>
                  <a:pt x="1610012" y="83337"/>
                </a:cubicBezTo>
                <a:cubicBezTo>
                  <a:pt x="1611155" y="83337"/>
                  <a:pt x="1612297" y="84479"/>
                  <a:pt x="1611155" y="85620"/>
                </a:cubicBezTo>
                <a:cubicBezTo>
                  <a:pt x="1603156" y="95895"/>
                  <a:pt x="1595157" y="107311"/>
                  <a:pt x="1595157" y="116443"/>
                </a:cubicBezTo>
                <a:cubicBezTo>
                  <a:pt x="1586016" y="126718"/>
                  <a:pt x="1581445" y="138134"/>
                  <a:pt x="1571161" y="148408"/>
                </a:cubicBezTo>
                <a:cubicBezTo>
                  <a:pt x="1567733" y="150691"/>
                  <a:pt x="1571161" y="151833"/>
                  <a:pt x="1570019" y="154116"/>
                </a:cubicBezTo>
                <a:cubicBezTo>
                  <a:pt x="1564305" y="160966"/>
                  <a:pt x="1560877" y="166674"/>
                  <a:pt x="1556307" y="172382"/>
                </a:cubicBezTo>
                <a:cubicBezTo>
                  <a:pt x="1558592" y="174665"/>
                  <a:pt x="1559735" y="170099"/>
                  <a:pt x="1562020" y="168957"/>
                </a:cubicBezTo>
                <a:cubicBezTo>
                  <a:pt x="1563163" y="167815"/>
                  <a:pt x="1564305" y="165532"/>
                  <a:pt x="1566591" y="163249"/>
                </a:cubicBezTo>
                <a:cubicBezTo>
                  <a:pt x="1568876" y="162107"/>
                  <a:pt x="1571161" y="162107"/>
                  <a:pt x="1573447" y="158683"/>
                </a:cubicBezTo>
                <a:cubicBezTo>
                  <a:pt x="1575732" y="155258"/>
                  <a:pt x="1578017" y="157541"/>
                  <a:pt x="1580303" y="154116"/>
                </a:cubicBezTo>
                <a:cubicBezTo>
                  <a:pt x="1586016" y="144983"/>
                  <a:pt x="1594015" y="140417"/>
                  <a:pt x="1602013" y="135851"/>
                </a:cubicBezTo>
                <a:cubicBezTo>
                  <a:pt x="1604299" y="131284"/>
                  <a:pt x="1611155" y="125576"/>
                  <a:pt x="1615725" y="119868"/>
                </a:cubicBezTo>
                <a:cubicBezTo>
                  <a:pt x="1622581" y="115302"/>
                  <a:pt x="1627152" y="109594"/>
                  <a:pt x="1634008" y="103886"/>
                </a:cubicBezTo>
                <a:cubicBezTo>
                  <a:pt x="1640864" y="97036"/>
                  <a:pt x="1640864" y="97036"/>
                  <a:pt x="1640864" y="97036"/>
                </a:cubicBezTo>
                <a:cubicBezTo>
                  <a:pt x="1644292" y="95895"/>
                  <a:pt x="1644292" y="92470"/>
                  <a:pt x="1646577" y="92470"/>
                </a:cubicBezTo>
                <a:cubicBezTo>
                  <a:pt x="1650005" y="90187"/>
                  <a:pt x="1648862" y="87903"/>
                  <a:pt x="1651148" y="87903"/>
                </a:cubicBezTo>
                <a:cubicBezTo>
                  <a:pt x="1651148" y="86762"/>
                  <a:pt x="1652290" y="85620"/>
                  <a:pt x="1653433" y="85620"/>
                </a:cubicBezTo>
                <a:cubicBezTo>
                  <a:pt x="1654576" y="86762"/>
                  <a:pt x="1655718" y="84479"/>
                  <a:pt x="1656861" y="84479"/>
                </a:cubicBezTo>
                <a:cubicBezTo>
                  <a:pt x="1658004" y="89045"/>
                  <a:pt x="1650005" y="94753"/>
                  <a:pt x="1651148" y="99319"/>
                </a:cubicBezTo>
                <a:cubicBezTo>
                  <a:pt x="1655718" y="99319"/>
                  <a:pt x="1661432" y="90187"/>
                  <a:pt x="1664860" y="89045"/>
                </a:cubicBezTo>
                <a:cubicBezTo>
                  <a:pt x="1664860" y="86762"/>
                  <a:pt x="1670573" y="83337"/>
                  <a:pt x="1669430" y="81054"/>
                </a:cubicBezTo>
                <a:cubicBezTo>
                  <a:pt x="1671716" y="79912"/>
                  <a:pt x="1675144" y="73063"/>
                  <a:pt x="1677429" y="74204"/>
                </a:cubicBezTo>
                <a:cubicBezTo>
                  <a:pt x="1680857" y="76487"/>
                  <a:pt x="1674001" y="79912"/>
                  <a:pt x="1675144" y="83337"/>
                </a:cubicBezTo>
                <a:cubicBezTo>
                  <a:pt x="1672858" y="85620"/>
                  <a:pt x="1670573" y="89045"/>
                  <a:pt x="1669430" y="92470"/>
                </a:cubicBezTo>
                <a:cubicBezTo>
                  <a:pt x="1664860" y="97036"/>
                  <a:pt x="1664860" y="97036"/>
                  <a:pt x="1664860" y="97036"/>
                </a:cubicBezTo>
                <a:cubicBezTo>
                  <a:pt x="1659146" y="106169"/>
                  <a:pt x="1647720" y="117585"/>
                  <a:pt x="1642006" y="127859"/>
                </a:cubicBezTo>
                <a:cubicBezTo>
                  <a:pt x="1639721" y="131284"/>
                  <a:pt x="1632865" y="135851"/>
                  <a:pt x="1634008" y="139275"/>
                </a:cubicBezTo>
                <a:cubicBezTo>
                  <a:pt x="1638578" y="142700"/>
                  <a:pt x="1644292" y="131284"/>
                  <a:pt x="1648862" y="127859"/>
                </a:cubicBezTo>
                <a:cubicBezTo>
                  <a:pt x="1651148" y="124435"/>
                  <a:pt x="1652290" y="122151"/>
                  <a:pt x="1656861" y="118727"/>
                </a:cubicBezTo>
                <a:cubicBezTo>
                  <a:pt x="1660289" y="114160"/>
                  <a:pt x="1663717" y="115302"/>
                  <a:pt x="1667145" y="109594"/>
                </a:cubicBezTo>
                <a:cubicBezTo>
                  <a:pt x="1668288" y="109594"/>
                  <a:pt x="1669430" y="108452"/>
                  <a:pt x="1668288" y="109594"/>
                </a:cubicBezTo>
                <a:cubicBezTo>
                  <a:pt x="1663717" y="114160"/>
                  <a:pt x="1662574" y="118727"/>
                  <a:pt x="1659146" y="122151"/>
                </a:cubicBezTo>
                <a:cubicBezTo>
                  <a:pt x="1660289" y="123293"/>
                  <a:pt x="1661432" y="121010"/>
                  <a:pt x="1663717" y="119868"/>
                </a:cubicBezTo>
                <a:cubicBezTo>
                  <a:pt x="1668288" y="114160"/>
                  <a:pt x="1668288" y="114160"/>
                  <a:pt x="1668288" y="114160"/>
                </a:cubicBezTo>
                <a:cubicBezTo>
                  <a:pt x="1669430" y="111877"/>
                  <a:pt x="1671716" y="113019"/>
                  <a:pt x="1672858" y="110735"/>
                </a:cubicBezTo>
                <a:cubicBezTo>
                  <a:pt x="1675144" y="107311"/>
                  <a:pt x="1677429" y="103886"/>
                  <a:pt x="1680857" y="100461"/>
                </a:cubicBezTo>
                <a:cubicBezTo>
                  <a:pt x="1680857" y="105027"/>
                  <a:pt x="1677429" y="110735"/>
                  <a:pt x="1672858" y="115302"/>
                </a:cubicBezTo>
                <a:cubicBezTo>
                  <a:pt x="1669430" y="121010"/>
                  <a:pt x="1667145" y="125576"/>
                  <a:pt x="1661432" y="131284"/>
                </a:cubicBezTo>
                <a:cubicBezTo>
                  <a:pt x="1659146" y="135851"/>
                  <a:pt x="1655718" y="140417"/>
                  <a:pt x="1652290" y="146125"/>
                </a:cubicBezTo>
                <a:cubicBezTo>
                  <a:pt x="1654576" y="146125"/>
                  <a:pt x="1656861" y="141559"/>
                  <a:pt x="1659146" y="139275"/>
                </a:cubicBezTo>
                <a:cubicBezTo>
                  <a:pt x="1668288" y="130143"/>
                  <a:pt x="1668288" y="130143"/>
                  <a:pt x="1668288" y="130143"/>
                </a:cubicBezTo>
                <a:cubicBezTo>
                  <a:pt x="1670573" y="125576"/>
                  <a:pt x="1674001" y="123293"/>
                  <a:pt x="1678572" y="119868"/>
                </a:cubicBezTo>
                <a:cubicBezTo>
                  <a:pt x="1679714" y="121010"/>
                  <a:pt x="1675144" y="123293"/>
                  <a:pt x="1676286" y="125576"/>
                </a:cubicBezTo>
                <a:cubicBezTo>
                  <a:pt x="1670573" y="131284"/>
                  <a:pt x="1669430" y="135851"/>
                  <a:pt x="1663717" y="141559"/>
                </a:cubicBezTo>
                <a:cubicBezTo>
                  <a:pt x="1661432" y="147267"/>
                  <a:pt x="1655718" y="152975"/>
                  <a:pt x="1651148" y="158683"/>
                </a:cubicBezTo>
                <a:cubicBezTo>
                  <a:pt x="1650005" y="160966"/>
                  <a:pt x="1651148" y="164391"/>
                  <a:pt x="1650005" y="166674"/>
                </a:cubicBezTo>
                <a:cubicBezTo>
                  <a:pt x="1646577" y="171240"/>
                  <a:pt x="1644292" y="174665"/>
                  <a:pt x="1642006" y="178090"/>
                </a:cubicBezTo>
                <a:cubicBezTo>
                  <a:pt x="1637436" y="181515"/>
                  <a:pt x="1638578" y="181515"/>
                  <a:pt x="1635150" y="186081"/>
                </a:cubicBezTo>
                <a:cubicBezTo>
                  <a:pt x="1636293" y="188364"/>
                  <a:pt x="1629437" y="191789"/>
                  <a:pt x="1631722" y="194072"/>
                </a:cubicBezTo>
                <a:cubicBezTo>
                  <a:pt x="1632865" y="196356"/>
                  <a:pt x="1635150" y="196356"/>
                  <a:pt x="1636293" y="192931"/>
                </a:cubicBezTo>
                <a:cubicBezTo>
                  <a:pt x="1638578" y="192931"/>
                  <a:pt x="1639721" y="195214"/>
                  <a:pt x="1642006" y="192931"/>
                </a:cubicBezTo>
                <a:cubicBezTo>
                  <a:pt x="1647720" y="186081"/>
                  <a:pt x="1653433" y="178090"/>
                  <a:pt x="1661432" y="170099"/>
                </a:cubicBezTo>
                <a:cubicBezTo>
                  <a:pt x="1663717" y="172382"/>
                  <a:pt x="1660289" y="174665"/>
                  <a:pt x="1658004" y="176948"/>
                </a:cubicBezTo>
                <a:cubicBezTo>
                  <a:pt x="1654576" y="179232"/>
                  <a:pt x="1656861" y="181515"/>
                  <a:pt x="1653433" y="183798"/>
                </a:cubicBezTo>
                <a:cubicBezTo>
                  <a:pt x="1648862" y="194072"/>
                  <a:pt x="1639721" y="204347"/>
                  <a:pt x="1632865" y="214621"/>
                </a:cubicBezTo>
                <a:cubicBezTo>
                  <a:pt x="1636293" y="216904"/>
                  <a:pt x="1639721" y="211196"/>
                  <a:pt x="1640864" y="208913"/>
                </a:cubicBezTo>
                <a:cubicBezTo>
                  <a:pt x="1644292" y="205488"/>
                  <a:pt x="1646577" y="202064"/>
                  <a:pt x="1648862" y="198639"/>
                </a:cubicBezTo>
                <a:cubicBezTo>
                  <a:pt x="1653433" y="194072"/>
                  <a:pt x="1650005" y="200922"/>
                  <a:pt x="1651148" y="202064"/>
                </a:cubicBezTo>
                <a:cubicBezTo>
                  <a:pt x="1650005" y="204347"/>
                  <a:pt x="1650005" y="206630"/>
                  <a:pt x="1652290" y="210055"/>
                </a:cubicBezTo>
                <a:cubicBezTo>
                  <a:pt x="1654576" y="210055"/>
                  <a:pt x="1658004" y="204347"/>
                  <a:pt x="1660289" y="202064"/>
                </a:cubicBezTo>
                <a:cubicBezTo>
                  <a:pt x="1662574" y="199780"/>
                  <a:pt x="1662574" y="197497"/>
                  <a:pt x="1664860" y="194072"/>
                </a:cubicBezTo>
                <a:cubicBezTo>
                  <a:pt x="1669430" y="196356"/>
                  <a:pt x="1661432" y="198639"/>
                  <a:pt x="1663717" y="200922"/>
                </a:cubicBezTo>
                <a:cubicBezTo>
                  <a:pt x="1658004" y="208913"/>
                  <a:pt x="1654576" y="215763"/>
                  <a:pt x="1647720" y="223754"/>
                </a:cubicBezTo>
                <a:cubicBezTo>
                  <a:pt x="1647720" y="226037"/>
                  <a:pt x="1645434" y="227179"/>
                  <a:pt x="1646577" y="229462"/>
                </a:cubicBezTo>
                <a:cubicBezTo>
                  <a:pt x="1645434" y="230604"/>
                  <a:pt x="1647720" y="231745"/>
                  <a:pt x="1646577" y="232887"/>
                </a:cubicBezTo>
                <a:cubicBezTo>
                  <a:pt x="1645434" y="234028"/>
                  <a:pt x="1645434" y="235170"/>
                  <a:pt x="1645434" y="236312"/>
                </a:cubicBezTo>
                <a:cubicBezTo>
                  <a:pt x="1648862" y="236312"/>
                  <a:pt x="1648862" y="230604"/>
                  <a:pt x="1652290" y="228320"/>
                </a:cubicBezTo>
                <a:cubicBezTo>
                  <a:pt x="1656861" y="223754"/>
                  <a:pt x="1655718" y="222612"/>
                  <a:pt x="1660289" y="220329"/>
                </a:cubicBezTo>
                <a:cubicBezTo>
                  <a:pt x="1659146" y="219188"/>
                  <a:pt x="1661432" y="216904"/>
                  <a:pt x="1662574" y="215763"/>
                </a:cubicBezTo>
                <a:cubicBezTo>
                  <a:pt x="1664860" y="214621"/>
                  <a:pt x="1662574" y="211196"/>
                  <a:pt x="1666002" y="212338"/>
                </a:cubicBezTo>
                <a:cubicBezTo>
                  <a:pt x="1666002" y="210055"/>
                  <a:pt x="1670573" y="206630"/>
                  <a:pt x="1672858" y="203205"/>
                </a:cubicBezTo>
                <a:cubicBezTo>
                  <a:pt x="1676286" y="200922"/>
                  <a:pt x="1679714" y="197497"/>
                  <a:pt x="1683142" y="195214"/>
                </a:cubicBezTo>
                <a:cubicBezTo>
                  <a:pt x="1684285" y="196356"/>
                  <a:pt x="1679714" y="198639"/>
                  <a:pt x="1679714" y="200922"/>
                </a:cubicBezTo>
                <a:cubicBezTo>
                  <a:pt x="1680857" y="202064"/>
                  <a:pt x="1676286" y="204347"/>
                  <a:pt x="1676286" y="205488"/>
                </a:cubicBezTo>
                <a:cubicBezTo>
                  <a:pt x="1677429" y="206630"/>
                  <a:pt x="1674001" y="208913"/>
                  <a:pt x="1672858" y="211196"/>
                </a:cubicBezTo>
                <a:cubicBezTo>
                  <a:pt x="1674001" y="212338"/>
                  <a:pt x="1670573" y="214621"/>
                  <a:pt x="1670573" y="215763"/>
                </a:cubicBezTo>
                <a:cubicBezTo>
                  <a:pt x="1666002" y="222612"/>
                  <a:pt x="1662574" y="229462"/>
                  <a:pt x="1659146" y="236312"/>
                </a:cubicBezTo>
                <a:cubicBezTo>
                  <a:pt x="1658004" y="239736"/>
                  <a:pt x="1655718" y="243161"/>
                  <a:pt x="1654576" y="246586"/>
                </a:cubicBezTo>
                <a:cubicBezTo>
                  <a:pt x="1654576" y="247728"/>
                  <a:pt x="1651148" y="250011"/>
                  <a:pt x="1652290" y="251152"/>
                </a:cubicBezTo>
                <a:cubicBezTo>
                  <a:pt x="1651148" y="252294"/>
                  <a:pt x="1647720" y="254577"/>
                  <a:pt x="1648862" y="255719"/>
                </a:cubicBezTo>
                <a:cubicBezTo>
                  <a:pt x="1642006" y="263710"/>
                  <a:pt x="1638578" y="270560"/>
                  <a:pt x="1635150" y="277409"/>
                </a:cubicBezTo>
                <a:cubicBezTo>
                  <a:pt x="1631722" y="280834"/>
                  <a:pt x="1628295" y="284259"/>
                  <a:pt x="1628295" y="287684"/>
                </a:cubicBezTo>
                <a:cubicBezTo>
                  <a:pt x="1629437" y="288825"/>
                  <a:pt x="1631722" y="284259"/>
                  <a:pt x="1632865" y="283117"/>
                </a:cubicBezTo>
                <a:cubicBezTo>
                  <a:pt x="1635150" y="280834"/>
                  <a:pt x="1636293" y="279692"/>
                  <a:pt x="1637436" y="277409"/>
                </a:cubicBezTo>
                <a:cubicBezTo>
                  <a:pt x="1647720" y="265993"/>
                  <a:pt x="1653433" y="254577"/>
                  <a:pt x="1664860" y="242020"/>
                </a:cubicBezTo>
                <a:cubicBezTo>
                  <a:pt x="1667145" y="238595"/>
                  <a:pt x="1668288" y="235170"/>
                  <a:pt x="1672858" y="230604"/>
                </a:cubicBezTo>
                <a:cubicBezTo>
                  <a:pt x="1675144" y="232887"/>
                  <a:pt x="1671716" y="236312"/>
                  <a:pt x="1669430" y="238595"/>
                </a:cubicBezTo>
                <a:cubicBezTo>
                  <a:pt x="1670573" y="239736"/>
                  <a:pt x="1668288" y="242020"/>
                  <a:pt x="1667145" y="243161"/>
                </a:cubicBezTo>
                <a:cubicBezTo>
                  <a:pt x="1667145" y="244303"/>
                  <a:pt x="1664860" y="245444"/>
                  <a:pt x="1663717" y="246586"/>
                </a:cubicBezTo>
                <a:cubicBezTo>
                  <a:pt x="1662574" y="248869"/>
                  <a:pt x="1662574" y="251152"/>
                  <a:pt x="1662574" y="253436"/>
                </a:cubicBezTo>
                <a:cubicBezTo>
                  <a:pt x="1659146" y="256860"/>
                  <a:pt x="1656861" y="259144"/>
                  <a:pt x="1656861" y="261427"/>
                </a:cubicBezTo>
                <a:cubicBezTo>
                  <a:pt x="1652290" y="267135"/>
                  <a:pt x="1652290" y="267135"/>
                  <a:pt x="1652290" y="267135"/>
                </a:cubicBezTo>
                <a:cubicBezTo>
                  <a:pt x="1651148" y="270560"/>
                  <a:pt x="1646577" y="273984"/>
                  <a:pt x="1648862" y="276268"/>
                </a:cubicBezTo>
                <a:cubicBezTo>
                  <a:pt x="1644292" y="277409"/>
                  <a:pt x="1644292" y="283117"/>
                  <a:pt x="1639721" y="286542"/>
                </a:cubicBezTo>
                <a:cubicBezTo>
                  <a:pt x="1638578" y="288825"/>
                  <a:pt x="1634008" y="292250"/>
                  <a:pt x="1634008" y="295675"/>
                </a:cubicBezTo>
                <a:cubicBezTo>
                  <a:pt x="1630580" y="299100"/>
                  <a:pt x="1627152" y="302524"/>
                  <a:pt x="1627152" y="305949"/>
                </a:cubicBezTo>
                <a:cubicBezTo>
                  <a:pt x="1628295" y="307091"/>
                  <a:pt x="1632865" y="299100"/>
                  <a:pt x="1631722" y="304808"/>
                </a:cubicBezTo>
                <a:cubicBezTo>
                  <a:pt x="1637436" y="297958"/>
                  <a:pt x="1637436" y="297958"/>
                  <a:pt x="1637436" y="297958"/>
                </a:cubicBezTo>
                <a:cubicBezTo>
                  <a:pt x="1642006" y="300241"/>
                  <a:pt x="1636293" y="302524"/>
                  <a:pt x="1637436" y="304808"/>
                </a:cubicBezTo>
                <a:cubicBezTo>
                  <a:pt x="1639721" y="305949"/>
                  <a:pt x="1637436" y="301383"/>
                  <a:pt x="1640864" y="301383"/>
                </a:cubicBezTo>
                <a:cubicBezTo>
                  <a:pt x="1643149" y="300241"/>
                  <a:pt x="1640864" y="295675"/>
                  <a:pt x="1644292" y="296816"/>
                </a:cubicBezTo>
                <a:cubicBezTo>
                  <a:pt x="1646577" y="293392"/>
                  <a:pt x="1648862" y="291108"/>
                  <a:pt x="1652290" y="286542"/>
                </a:cubicBezTo>
                <a:cubicBezTo>
                  <a:pt x="1653433" y="288825"/>
                  <a:pt x="1651148" y="289967"/>
                  <a:pt x="1650005" y="291108"/>
                </a:cubicBezTo>
                <a:cubicBezTo>
                  <a:pt x="1648862" y="293392"/>
                  <a:pt x="1647720" y="294533"/>
                  <a:pt x="1646577" y="295675"/>
                </a:cubicBezTo>
                <a:cubicBezTo>
                  <a:pt x="1642006" y="299100"/>
                  <a:pt x="1642006" y="302524"/>
                  <a:pt x="1638578" y="305949"/>
                </a:cubicBezTo>
                <a:cubicBezTo>
                  <a:pt x="1637436" y="307091"/>
                  <a:pt x="1636293" y="307091"/>
                  <a:pt x="1635150" y="305949"/>
                </a:cubicBezTo>
                <a:cubicBezTo>
                  <a:pt x="1632865" y="309374"/>
                  <a:pt x="1634008" y="310516"/>
                  <a:pt x="1635150" y="312799"/>
                </a:cubicBezTo>
                <a:cubicBezTo>
                  <a:pt x="1634008" y="312799"/>
                  <a:pt x="1632865" y="312799"/>
                  <a:pt x="1632865" y="315082"/>
                </a:cubicBezTo>
                <a:cubicBezTo>
                  <a:pt x="1631722" y="316224"/>
                  <a:pt x="1628295" y="318507"/>
                  <a:pt x="1629437" y="319648"/>
                </a:cubicBezTo>
                <a:cubicBezTo>
                  <a:pt x="1626009" y="323073"/>
                  <a:pt x="1622581" y="326498"/>
                  <a:pt x="1618011" y="331064"/>
                </a:cubicBezTo>
                <a:cubicBezTo>
                  <a:pt x="1619153" y="331064"/>
                  <a:pt x="1620296" y="329923"/>
                  <a:pt x="1622581" y="328781"/>
                </a:cubicBezTo>
                <a:cubicBezTo>
                  <a:pt x="1622581" y="327640"/>
                  <a:pt x="1622581" y="326498"/>
                  <a:pt x="1623724" y="327640"/>
                </a:cubicBezTo>
                <a:cubicBezTo>
                  <a:pt x="1624867" y="325356"/>
                  <a:pt x="1630580" y="321932"/>
                  <a:pt x="1629437" y="319648"/>
                </a:cubicBezTo>
                <a:cubicBezTo>
                  <a:pt x="1631722" y="316224"/>
                  <a:pt x="1632865" y="318507"/>
                  <a:pt x="1635150" y="315082"/>
                </a:cubicBezTo>
                <a:cubicBezTo>
                  <a:pt x="1635150" y="319648"/>
                  <a:pt x="1629437" y="325356"/>
                  <a:pt x="1627152" y="329923"/>
                </a:cubicBezTo>
                <a:cubicBezTo>
                  <a:pt x="1623724" y="332206"/>
                  <a:pt x="1623724" y="333348"/>
                  <a:pt x="1619153" y="337914"/>
                </a:cubicBezTo>
                <a:cubicBezTo>
                  <a:pt x="1610012" y="351613"/>
                  <a:pt x="1599728" y="365312"/>
                  <a:pt x="1589444" y="379012"/>
                </a:cubicBezTo>
                <a:cubicBezTo>
                  <a:pt x="1591729" y="382437"/>
                  <a:pt x="1596300" y="375587"/>
                  <a:pt x="1599728" y="372162"/>
                </a:cubicBezTo>
                <a:cubicBezTo>
                  <a:pt x="1603156" y="369879"/>
                  <a:pt x="1606584" y="367596"/>
                  <a:pt x="1607727" y="363029"/>
                </a:cubicBezTo>
                <a:cubicBezTo>
                  <a:pt x="1610012" y="365312"/>
                  <a:pt x="1610012" y="365312"/>
                  <a:pt x="1610012" y="365312"/>
                </a:cubicBezTo>
                <a:cubicBezTo>
                  <a:pt x="1612297" y="363029"/>
                  <a:pt x="1610012" y="361888"/>
                  <a:pt x="1613440" y="358463"/>
                </a:cubicBezTo>
                <a:cubicBezTo>
                  <a:pt x="1615725" y="357321"/>
                  <a:pt x="1618011" y="350472"/>
                  <a:pt x="1620296" y="353896"/>
                </a:cubicBezTo>
                <a:cubicBezTo>
                  <a:pt x="1614583" y="359604"/>
                  <a:pt x="1611155" y="365312"/>
                  <a:pt x="1607727" y="369879"/>
                </a:cubicBezTo>
                <a:cubicBezTo>
                  <a:pt x="1606584" y="374445"/>
                  <a:pt x="1605441" y="368737"/>
                  <a:pt x="1603156" y="372162"/>
                </a:cubicBezTo>
                <a:cubicBezTo>
                  <a:pt x="1602013" y="374445"/>
                  <a:pt x="1603156" y="375587"/>
                  <a:pt x="1602013" y="376729"/>
                </a:cubicBezTo>
                <a:cubicBezTo>
                  <a:pt x="1600871" y="377870"/>
                  <a:pt x="1599728" y="380153"/>
                  <a:pt x="1600871" y="381295"/>
                </a:cubicBezTo>
                <a:cubicBezTo>
                  <a:pt x="1594015" y="385861"/>
                  <a:pt x="1594015" y="389286"/>
                  <a:pt x="1587159" y="394994"/>
                </a:cubicBezTo>
                <a:cubicBezTo>
                  <a:pt x="1587159" y="398419"/>
                  <a:pt x="1588301" y="396136"/>
                  <a:pt x="1590587" y="396136"/>
                </a:cubicBezTo>
                <a:cubicBezTo>
                  <a:pt x="1588301" y="398419"/>
                  <a:pt x="1586016" y="400702"/>
                  <a:pt x="1586016" y="401844"/>
                </a:cubicBezTo>
                <a:cubicBezTo>
                  <a:pt x="1588301" y="402985"/>
                  <a:pt x="1591729" y="397277"/>
                  <a:pt x="1590587" y="396136"/>
                </a:cubicBezTo>
                <a:cubicBezTo>
                  <a:pt x="1592872" y="393853"/>
                  <a:pt x="1592872" y="398419"/>
                  <a:pt x="1592872" y="399561"/>
                </a:cubicBezTo>
                <a:cubicBezTo>
                  <a:pt x="1597443" y="396136"/>
                  <a:pt x="1600871" y="391569"/>
                  <a:pt x="1604299" y="391569"/>
                </a:cubicBezTo>
                <a:cubicBezTo>
                  <a:pt x="1604299" y="390428"/>
                  <a:pt x="1605441" y="388145"/>
                  <a:pt x="1607727" y="387003"/>
                </a:cubicBezTo>
                <a:cubicBezTo>
                  <a:pt x="1611155" y="383578"/>
                  <a:pt x="1605441" y="381295"/>
                  <a:pt x="1610012" y="379012"/>
                </a:cubicBezTo>
                <a:cubicBezTo>
                  <a:pt x="1608869" y="377870"/>
                  <a:pt x="1608869" y="375587"/>
                  <a:pt x="1611155" y="374445"/>
                </a:cubicBezTo>
                <a:cubicBezTo>
                  <a:pt x="1606584" y="373304"/>
                  <a:pt x="1613440" y="371020"/>
                  <a:pt x="1611155" y="369879"/>
                </a:cubicBezTo>
                <a:cubicBezTo>
                  <a:pt x="1614583" y="367596"/>
                  <a:pt x="1613440" y="372162"/>
                  <a:pt x="1615725" y="374445"/>
                </a:cubicBezTo>
                <a:cubicBezTo>
                  <a:pt x="1616868" y="373304"/>
                  <a:pt x="1619153" y="368737"/>
                  <a:pt x="1620296" y="369879"/>
                </a:cubicBezTo>
                <a:cubicBezTo>
                  <a:pt x="1623724" y="366454"/>
                  <a:pt x="1627152" y="363029"/>
                  <a:pt x="1628295" y="359604"/>
                </a:cubicBezTo>
                <a:cubicBezTo>
                  <a:pt x="1630580" y="361888"/>
                  <a:pt x="1632865" y="353896"/>
                  <a:pt x="1635150" y="356180"/>
                </a:cubicBezTo>
                <a:cubicBezTo>
                  <a:pt x="1637436" y="353896"/>
                  <a:pt x="1636293" y="351613"/>
                  <a:pt x="1638578" y="349330"/>
                </a:cubicBezTo>
                <a:cubicBezTo>
                  <a:pt x="1646577" y="342480"/>
                  <a:pt x="1651148" y="337914"/>
                  <a:pt x="1656861" y="328781"/>
                </a:cubicBezTo>
                <a:cubicBezTo>
                  <a:pt x="1658004" y="329923"/>
                  <a:pt x="1660289" y="325356"/>
                  <a:pt x="1662574" y="325356"/>
                </a:cubicBezTo>
                <a:cubicBezTo>
                  <a:pt x="1666002" y="320790"/>
                  <a:pt x="1668288" y="321932"/>
                  <a:pt x="1669430" y="317365"/>
                </a:cubicBezTo>
                <a:cubicBezTo>
                  <a:pt x="1670573" y="316224"/>
                  <a:pt x="1671716" y="316224"/>
                  <a:pt x="1672858" y="318507"/>
                </a:cubicBezTo>
                <a:cubicBezTo>
                  <a:pt x="1675144" y="317365"/>
                  <a:pt x="1677429" y="311657"/>
                  <a:pt x="1678572" y="313940"/>
                </a:cubicBezTo>
                <a:cubicBezTo>
                  <a:pt x="1678572" y="310516"/>
                  <a:pt x="1682000" y="310516"/>
                  <a:pt x="1684285" y="309374"/>
                </a:cubicBezTo>
                <a:cubicBezTo>
                  <a:pt x="1686570" y="308232"/>
                  <a:pt x="1685428" y="307091"/>
                  <a:pt x="1686570" y="304808"/>
                </a:cubicBezTo>
                <a:cubicBezTo>
                  <a:pt x="1688856" y="307091"/>
                  <a:pt x="1684285" y="309374"/>
                  <a:pt x="1687713" y="311657"/>
                </a:cubicBezTo>
                <a:cubicBezTo>
                  <a:pt x="1691141" y="311657"/>
                  <a:pt x="1694569" y="303666"/>
                  <a:pt x="1697997" y="303666"/>
                </a:cubicBezTo>
                <a:cubicBezTo>
                  <a:pt x="1701425" y="297958"/>
                  <a:pt x="1704853" y="292250"/>
                  <a:pt x="1710566" y="287684"/>
                </a:cubicBezTo>
                <a:cubicBezTo>
                  <a:pt x="1712852" y="283117"/>
                  <a:pt x="1713994" y="279692"/>
                  <a:pt x="1717422" y="275126"/>
                </a:cubicBezTo>
                <a:cubicBezTo>
                  <a:pt x="1718565" y="278551"/>
                  <a:pt x="1716280" y="281976"/>
                  <a:pt x="1713994" y="285400"/>
                </a:cubicBezTo>
                <a:cubicBezTo>
                  <a:pt x="1712852" y="287684"/>
                  <a:pt x="1711709" y="289967"/>
                  <a:pt x="1711709" y="291108"/>
                </a:cubicBezTo>
                <a:cubicBezTo>
                  <a:pt x="1705996" y="297958"/>
                  <a:pt x="1702568" y="304808"/>
                  <a:pt x="1699140" y="310516"/>
                </a:cubicBezTo>
                <a:cubicBezTo>
                  <a:pt x="1695712" y="313940"/>
                  <a:pt x="1694569" y="317365"/>
                  <a:pt x="1693426" y="319648"/>
                </a:cubicBezTo>
                <a:cubicBezTo>
                  <a:pt x="1692284" y="323073"/>
                  <a:pt x="1685428" y="327640"/>
                  <a:pt x="1687713" y="329923"/>
                </a:cubicBezTo>
                <a:cubicBezTo>
                  <a:pt x="1689998" y="329923"/>
                  <a:pt x="1693426" y="326498"/>
                  <a:pt x="1695712" y="326498"/>
                </a:cubicBezTo>
                <a:cubicBezTo>
                  <a:pt x="1702568" y="317365"/>
                  <a:pt x="1708281" y="308232"/>
                  <a:pt x="1715137" y="299100"/>
                </a:cubicBezTo>
                <a:cubicBezTo>
                  <a:pt x="1716280" y="302524"/>
                  <a:pt x="1709424" y="305949"/>
                  <a:pt x="1709424" y="309374"/>
                </a:cubicBezTo>
                <a:cubicBezTo>
                  <a:pt x="1705996" y="312799"/>
                  <a:pt x="1707138" y="316224"/>
                  <a:pt x="1702568" y="320790"/>
                </a:cubicBezTo>
                <a:cubicBezTo>
                  <a:pt x="1704853" y="321932"/>
                  <a:pt x="1697997" y="324215"/>
                  <a:pt x="1700282" y="325356"/>
                </a:cubicBezTo>
                <a:cubicBezTo>
                  <a:pt x="1696854" y="327640"/>
                  <a:pt x="1699140" y="328781"/>
                  <a:pt x="1696854" y="329923"/>
                </a:cubicBezTo>
                <a:cubicBezTo>
                  <a:pt x="1695712" y="333348"/>
                  <a:pt x="1691141" y="337914"/>
                  <a:pt x="1691141" y="341339"/>
                </a:cubicBezTo>
                <a:cubicBezTo>
                  <a:pt x="1685428" y="345905"/>
                  <a:pt x="1685428" y="345905"/>
                  <a:pt x="1685428" y="345905"/>
                </a:cubicBezTo>
                <a:cubicBezTo>
                  <a:pt x="1684285" y="351613"/>
                  <a:pt x="1679714" y="357321"/>
                  <a:pt x="1677429" y="363029"/>
                </a:cubicBezTo>
                <a:cubicBezTo>
                  <a:pt x="1680857" y="365312"/>
                  <a:pt x="1680857" y="359604"/>
                  <a:pt x="1684285" y="356180"/>
                </a:cubicBezTo>
                <a:cubicBezTo>
                  <a:pt x="1686570" y="350472"/>
                  <a:pt x="1693426" y="344764"/>
                  <a:pt x="1695712" y="339056"/>
                </a:cubicBezTo>
                <a:cubicBezTo>
                  <a:pt x="1699140" y="336772"/>
                  <a:pt x="1701425" y="333348"/>
                  <a:pt x="1703710" y="329923"/>
                </a:cubicBezTo>
                <a:cubicBezTo>
                  <a:pt x="1710566" y="325356"/>
                  <a:pt x="1715137" y="319648"/>
                  <a:pt x="1719708" y="312799"/>
                </a:cubicBezTo>
                <a:cubicBezTo>
                  <a:pt x="1720850" y="316224"/>
                  <a:pt x="1715137" y="319648"/>
                  <a:pt x="1715137" y="323073"/>
                </a:cubicBezTo>
                <a:cubicBezTo>
                  <a:pt x="1710566" y="326498"/>
                  <a:pt x="1712852" y="328781"/>
                  <a:pt x="1708281" y="332206"/>
                </a:cubicBezTo>
                <a:cubicBezTo>
                  <a:pt x="1708281" y="335631"/>
                  <a:pt x="1703710" y="339056"/>
                  <a:pt x="1702568" y="342480"/>
                </a:cubicBezTo>
                <a:cubicBezTo>
                  <a:pt x="1701425" y="345905"/>
                  <a:pt x="1696854" y="350472"/>
                  <a:pt x="1696854" y="353896"/>
                </a:cubicBezTo>
                <a:cubicBezTo>
                  <a:pt x="1695712" y="355038"/>
                  <a:pt x="1693426" y="357321"/>
                  <a:pt x="1692284" y="358463"/>
                </a:cubicBezTo>
                <a:cubicBezTo>
                  <a:pt x="1682000" y="379012"/>
                  <a:pt x="1664860" y="399561"/>
                  <a:pt x="1651148" y="420109"/>
                </a:cubicBezTo>
                <a:cubicBezTo>
                  <a:pt x="1644292" y="424676"/>
                  <a:pt x="1643149" y="429242"/>
                  <a:pt x="1638578" y="434950"/>
                </a:cubicBezTo>
                <a:cubicBezTo>
                  <a:pt x="1636293" y="437233"/>
                  <a:pt x="1635150" y="439517"/>
                  <a:pt x="1634008" y="441800"/>
                </a:cubicBezTo>
                <a:cubicBezTo>
                  <a:pt x="1628295" y="446366"/>
                  <a:pt x="1627152" y="452074"/>
                  <a:pt x="1623724" y="453216"/>
                </a:cubicBezTo>
                <a:cubicBezTo>
                  <a:pt x="1621439" y="455499"/>
                  <a:pt x="1622581" y="456641"/>
                  <a:pt x="1620296" y="457782"/>
                </a:cubicBezTo>
                <a:cubicBezTo>
                  <a:pt x="1608869" y="468057"/>
                  <a:pt x="1589444" y="487464"/>
                  <a:pt x="1578017" y="500021"/>
                </a:cubicBezTo>
                <a:cubicBezTo>
                  <a:pt x="1573447" y="505729"/>
                  <a:pt x="1568876" y="508013"/>
                  <a:pt x="1564305" y="514862"/>
                </a:cubicBezTo>
                <a:cubicBezTo>
                  <a:pt x="1558592" y="519429"/>
                  <a:pt x="1552879" y="526278"/>
                  <a:pt x="1547165" y="528561"/>
                </a:cubicBezTo>
                <a:cubicBezTo>
                  <a:pt x="1536881" y="539977"/>
                  <a:pt x="1530026" y="546827"/>
                  <a:pt x="1522027" y="555960"/>
                </a:cubicBezTo>
                <a:cubicBezTo>
                  <a:pt x="1520884" y="558243"/>
                  <a:pt x="1518599" y="559385"/>
                  <a:pt x="1517456" y="559385"/>
                </a:cubicBezTo>
                <a:cubicBezTo>
                  <a:pt x="1515171" y="561668"/>
                  <a:pt x="1514028" y="563951"/>
                  <a:pt x="1511743" y="567376"/>
                </a:cubicBezTo>
                <a:cubicBezTo>
                  <a:pt x="1503744" y="571942"/>
                  <a:pt x="1496888" y="583358"/>
                  <a:pt x="1488890" y="587925"/>
                </a:cubicBezTo>
                <a:cubicBezTo>
                  <a:pt x="1486604" y="589066"/>
                  <a:pt x="1487747" y="591350"/>
                  <a:pt x="1485462" y="592491"/>
                </a:cubicBezTo>
                <a:cubicBezTo>
                  <a:pt x="1484319" y="594774"/>
                  <a:pt x="1483176" y="593633"/>
                  <a:pt x="1480891" y="595916"/>
                </a:cubicBezTo>
                <a:cubicBezTo>
                  <a:pt x="1476320" y="602766"/>
                  <a:pt x="1471750" y="605049"/>
                  <a:pt x="1468322" y="609615"/>
                </a:cubicBezTo>
                <a:cubicBezTo>
                  <a:pt x="1467179" y="613040"/>
                  <a:pt x="1466036" y="610757"/>
                  <a:pt x="1463751" y="613040"/>
                </a:cubicBezTo>
                <a:cubicBezTo>
                  <a:pt x="1436327" y="645005"/>
                  <a:pt x="1400905" y="676970"/>
                  <a:pt x="1375766" y="707793"/>
                </a:cubicBezTo>
                <a:cubicBezTo>
                  <a:pt x="1373481" y="708934"/>
                  <a:pt x="1372338" y="712359"/>
                  <a:pt x="1371195" y="713501"/>
                </a:cubicBezTo>
                <a:cubicBezTo>
                  <a:pt x="1370053" y="714642"/>
                  <a:pt x="1367767" y="715784"/>
                  <a:pt x="1366625" y="716926"/>
                </a:cubicBezTo>
                <a:cubicBezTo>
                  <a:pt x="1362054" y="721492"/>
                  <a:pt x="1359769" y="723775"/>
                  <a:pt x="1357483" y="727200"/>
                </a:cubicBezTo>
                <a:cubicBezTo>
                  <a:pt x="1356341" y="729483"/>
                  <a:pt x="1354055" y="731766"/>
                  <a:pt x="1351770" y="731766"/>
                </a:cubicBezTo>
                <a:cubicBezTo>
                  <a:pt x="1347199" y="740899"/>
                  <a:pt x="1335773" y="751174"/>
                  <a:pt x="1327774" y="760306"/>
                </a:cubicBezTo>
                <a:cubicBezTo>
                  <a:pt x="1324346" y="761448"/>
                  <a:pt x="1326632" y="762590"/>
                  <a:pt x="1324346" y="764873"/>
                </a:cubicBezTo>
                <a:cubicBezTo>
                  <a:pt x="1310634" y="779714"/>
                  <a:pt x="1310634" y="779714"/>
                  <a:pt x="1310634" y="779714"/>
                </a:cubicBezTo>
                <a:cubicBezTo>
                  <a:pt x="1307206" y="781997"/>
                  <a:pt x="1309492" y="783139"/>
                  <a:pt x="1307206" y="785422"/>
                </a:cubicBezTo>
                <a:cubicBezTo>
                  <a:pt x="1292352" y="800263"/>
                  <a:pt x="1292352" y="800263"/>
                  <a:pt x="1292352" y="800263"/>
                </a:cubicBezTo>
                <a:cubicBezTo>
                  <a:pt x="1288924" y="802546"/>
                  <a:pt x="1291209" y="803687"/>
                  <a:pt x="1288924" y="805971"/>
                </a:cubicBezTo>
                <a:cubicBezTo>
                  <a:pt x="1235219" y="863051"/>
                  <a:pt x="1235219" y="863051"/>
                  <a:pt x="1235219" y="863051"/>
                </a:cubicBezTo>
                <a:cubicBezTo>
                  <a:pt x="1232933" y="864192"/>
                  <a:pt x="1231791" y="866475"/>
                  <a:pt x="1231791" y="867617"/>
                </a:cubicBezTo>
                <a:cubicBezTo>
                  <a:pt x="1212365" y="884741"/>
                  <a:pt x="1197511" y="903007"/>
                  <a:pt x="1178085" y="920131"/>
                </a:cubicBezTo>
                <a:cubicBezTo>
                  <a:pt x="1175800" y="923555"/>
                  <a:pt x="1171229" y="926980"/>
                  <a:pt x="1171229" y="929263"/>
                </a:cubicBezTo>
                <a:cubicBezTo>
                  <a:pt x="1168944" y="929263"/>
                  <a:pt x="1167801" y="931547"/>
                  <a:pt x="1165516" y="933830"/>
                </a:cubicBezTo>
                <a:cubicBezTo>
                  <a:pt x="1160945" y="938396"/>
                  <a:pt x="1156375" y="944104"/>
                  <a:pt x="1152947" y="947529"/>
                </a:cubicBezTo>
                <a:cubicBezTo>
                  <a:pt x="1152947" y="947529"/>
                  <a:pt x="1154089" y="948671"/>
                  <a:pt x="1152947" y="949812"/>
                </a:cubicBezTo>
                <a:cubicBezTo>
                  <a:pt x="1151804" y="949812"/>
                  <a:pt x="1151804" y="948671"/>
                  <a:pt x="1150662" y="949812"/>
                </a:cubicBezTo>
                <a:cubicBezTo>
                  <a:pt x="1149519" y="950954"/>
                  <a:pt x="1149519" y="952095"/>
                  <a:pt x="1149519" y="953237"/>
                </a:cubicBezTo>
                <a:cubicBezTo>
                  <a:pt x="1147234" y="955520"/>
                  <a:pt x="1146091" y="954379"/>
                  <a:pt x="1144948" y="956662"/>
                </a:cubicBezTo>
                <a:cubicBezTo>
                  <a:pt x="1141520" y="961228"/>
                  <a:pt x="1135807" y="966936"/>
                  <a:pt x="1130094" y="972644"/>
                </a:cubicBezTo>
                <a:cubicBezTo>
                  <a:pt x="1116382" y="989768"/>
                  <a:pt x="1102670" y="1008034"/>
                  <a:pt x="1086672" y="1025158"/>
                </a:cubicBezTo>
                <a:cubicBezTo>
                  <a:pt x="1083244" y="1027441"/>
                  <a:pt x="1085530" y="1028583"/>
                  <a:pt x="1083244" y="1030866"/>
                </a:cubicBezTo>
                <a:cubicBezTo>
                  <a:pt x="1067247" y="1046848"/>
                  <a:pt x="1053535" y="1063972"/>
                  <a:pt x="1038681" y="1077672"/>
                </a:cubicBezTo>
                <a:cubicBezTo>
                  <a:pt x="1037538" y="1078813"/>
                  <a:pt x="1035253" y="1079955"/>
                  <a:pt x="1034110" y="1081096"/>
                </a:cubicBezTo>
                <a:cubicBezTo>
                  <a:pt x="1026111" y="1087946"/>
                  <a:pt x="1019255" y="1098220"/>
                  <a:pt x="1013542" y="1102787"/>
                </a:cubicBezTo>
                <a:cubicBezTo>
                  <a:pt x="1012399" y="1103928"/>
                  <a:pt x="1012399" y="1102787"/>
                  <a:pt x="1012399" y="1103928"/>
                </a:cubicBezTo>
                <a:cubicBezTo>
                  <a:pt x="1011257" y="1103928"/>
                  <a:pt x="1011257" y="1106212"/>
                  <a:pt x="1011257" y="1106212"/>
                </a:cubicBezTo>
                <a:cubicBezTo>
                  <a:pt x="1008971" y="1107353"/>
                  <a:pt x="1007829" y="1107353"/>
                  <a:pt x="1006686" y="1108495"/>
                </a:cubicBezTo>
                <a:cubicBezTo>
                  <a:pt x="1005543" y="1109636"/>
                  <a:pt x="1006686" y="1110778"/>
                  <a:pt x="1005543" y="1110778"/>
                </a:cubicBezTo>
                <a:cubicBezTo>
                  <a:pt x="1003258" y="1110778"/>
                  <a:pt x="999830" y="1117628"/>
                  <a:pt x="998687" y="1118769"/>
                </a:cubicBezTo>
                <a:cubicBezTo>
                  <a:pt x="998687" y="1118769"/>
                  <a:pt x="997545" y="1118769"/>
                  <a:pt x="997545" y="1118769"/>
                </a:cubicBezTo>
                <a:cubicBezTo>
                  <a:pt x="990689" y="1123336"/>
                  <a:pt x="986118" y="1132468"/>
                  <a:pt x="980405" y="1137035"/>
                </a:cubicBezTo>
                <a:cubicBezTo>
                  <a:pt x="979262" y="1139318"/>
                  <a:pt x="978119" y="1138176"/>
                  <a:pt x="975834" y="1140460"/>
                </a:cubicBezTo>
                <a:cubicBezTo>
                  <a:pt x="963265" y="1154159"/>
                  <a:pt x="963265" y="1154159"/>
                  <a:pt x="963265" y="1154159"/>
                </a:cubicBezTo>
                <a:cubicBezTo>
                  <a:pt x="960980" y="1157584"/>
                  <a:pt x="959837" y="1155301"/>
                  <a:pt x="957552" y="1157584"/>
                </a:cubicBezTo>
                <a:cubicBezTo>
                  <a:pt x="941554" y="1175849"/>
                  <a:pt x="941554" y="1175849"/>
                  <a:pt x="941554" y="1175849"/>
                </a:cubicBezTo>
                <a:cubicBezTo>
                  <a:pt x="938126" y="1180416"/>
                  <a:pt x="936984" y="1178133"/>
                  <a:pt x="933556" y="1182699"/>
                </a:cubicBezTo>
                <a:cubicBezTo>
                  <a:pt x="923272" y="1191832"/>
                  <a:pt x="911845" y="1206673"/>
                  <a:pt x="903846" y="1212381"/>
                </a:cubicBezTo>
                <a:cubicBezTo>
                  <a:pt x="895848" y="1223797"/>
                  <a:pt x="882136" y="1236354"/>
                  <a:pt x="869567" y="1250053"/>
                </a:cubicBezTo>
                <a:cubicBezTo>
                  <a:pt x="860425" y="1260328"/>
                  <a:pt x="851284" y="1270602"/>
                  <a:pt x="843285" y="1278593"/>
                </a:cubicBezTo>
                <a:cubicBezTo>
                  <a:pt x="841000" y="1280877"/>
                  <a:pt x="837572" y="1286585"/>
                  <a:pt x="835287" y="1286585"/>
                </a:cubicBezTo>
                <a:cubicBezTo>
                  <a:pt x="830716" y="1290009"/>
                  <a:pt x="831859" y="1291151"/>
                  <a:pt x="827288" y="1295717"/>
                </a:cubicBezTo>
                <a:cubicBezTo>
                  <a:pt x="807863" y="1312841"/>
                  <a:pt x="780439" y="1347089"/>
                  <a:pt x="761014" y="1364214"/>
                </a:cubicBezTo>
                <a:cubicBezTo>
                  <a:pt x="729019" y="1397320"/>
                  <a:pt x="708451" y="1416727"/>
                  <a:pt x="676457" y="1450975"/>
                </a:cubicBezTo>
                <a:cubicBezTo>
                  <a:pt x="675314" y="1450975"/>
                  <a:pt x="675314" y="1449834"/>
                  <a:pt x="674171" y="1449834"/>
                </a:cubicBezTo>
                <a:cubicBezTo>
                  <a:pt x="654746" y="1424718"/>
                  <a:pt x="623894" y="1397320"/>
                  <a:pt x="604469" y="1372205"/>
                </a:cubicBezTo>
                <a:cubicBezTo>
                  <a:pt x="597613" y="1367638"/>
                  <a:pt x="595327" y="1364214"/>
                  <a:pt x="591899" y="1359647"/>
                </a:cubicBezTo>
                <a:cubicBezTo>
                  <a:pt x="588472" y="1356222"/>
                  <a:pt x="587329" y="1357364"/>
                  <a:pt x="585044" y="1353939"/>
                </a:cubicBezTo>
                <a:cubicBezTo>
                  <a:pt x="580473" y="1349373"/>
                  <a:pt x="579330" y="1347089"/>
                  <a:pt x="577045" y="1344806"/>
                </a:cubicBezTo>
                <a:cubicBezTo>
                  <a:pt x="573617" y="1341381"/>
                  <a:pt x="570189" y="1339098"/>
                  <a:pt x="567904" y="1335673"/>
                </a:cubicBezTo>
                <a:cubicBezTo>
                  <a:pt x="565618" y="1334532"/>
                  <a:pt x="563333" y="1332249"/>
                  <a:pt x="561048" y="1329965"/>
                </a:cubicBezTo>
                <a:cubicBezTo>
                  <a:pt x="555334" y="1323116"/>
                  <a:pt x="556477" y="1324257"/>
                  <a:pt x="551906" y="1319691"/>
                </a:cubicBezTo>
                <a:cubicBezTo>
                  <a:pt x="541622" y="1309417"/>
                  <a:pt x="530196" y="1296859"/>
                  <a:pt x="524482" y="1288868"/>
                </a:cubicBezTo>
                <a:cubicBezTo>
                  <a:pt x="505057" y="1272885"/>
                  <a:pt x="482204" y="1246629"/>
                  <a:pt x="462779" y="1226080"/>
                </a:cubicBezTo>
                <a:cubicBezTo>
                  <a:pt x="450209" y="1215805"/>
                  <a:pt x="437640" y="1203248"/>
                  <a:pt x="425071" y="1190690"/>
                </a:cubicBezTo>
                <a:cubicBezTo>
                  <a:pt x="418215" y="1184982"/>
                  <a:pt x="411359" y="1178133"/>
                  <a:pt x="405645" y="1172425"/>
                </a:cubicBezTo>
                <a:cubicBezTo>
                  <a:pt x="402217" y="1169000"/>
                  <a:pt x="398790" y="1165575"/>
                  <a:pt x="395362" y="1163292"/>
                </a:cubicBezTo>
                <a:cubicBezTo>
                  <a:pt x="394219" y="1161009"/>
                  <a:pt x="391934" y="1159867"/>
                  <a:pt x="390791" y="1158725"/>
                </a:cubicBezTo>
                <a:cubicBezTo>
                  <a:pt x="375936" y="1143884"/>
                  <a:pt x="375936" y="1143884"/>
                  <a:pt x="375936" y="1143884"/>
                </a:cubicBezTo>
                <a:cubicBezTo>
                  <a:pt x="371366" y="1140460"/>
                  <a:pt x="364510" y="1133610"/>
                  <a:pt x="361082" y="1127902"/>
                </a:cubicBezTo>
                <a:cubicBezTo>
                  <a:pt x="340514" y="1106212"/>
                  <a:pt x="340514" y="1106212"/>
                  <a:pt x="340514" y="1106212"/>
                </a:cubicBezTo>
                <a:cubicBezTo>
                  <a:pt x="338228" y="1105070"/>
                  <a:pt x="339371" y="1102787"/>
                  <a:pt x="337086" y="1101645"/>
                </a:cubicBezTo>
                <a:cubicBezTo>
                  <a:pt x="333658" y="1097079"/>
                  <a:pt x="333658" y="1097079"/>
                  <a:pt x="333658" y="1097079"/>
                </a:cubicBezTo>
                <a:cubicBezTo>
                  <a:pt x="330230" y="1095937"/>
                  <a:pt x="331372" y="1092512"/>
                  <a:pt x="330230" y="1093654"/>
                </a:cubicBezTo>
                <a:cubicBezTo>
                  <a:pt x="319946" y="1083380"/>
                  <a:pt x="319946" y="1083380"/>
                  <a:pt x="319946" y="1083380"/>
                </a:cubicBezTo>
                <a:cubicBezTo>
                  <a:pt x="316518" y="1081096"/>
                  <a:pt x="318803" y="1079955"/>
                  <a:pt x="315375" y="1077672"/>
                </a:cubicBezTo>
                <a:cubicBezTo>
                  <a:pt x="314232" y="1074247"/>
                  <a:pt x="311947" y="1075388"/>
                  <a:pt x="309662" y="1073105"/>
                </a:cubicBezTo>
                <a:cubicBezTo>
                  <a:pt x="302806" y="1061689"/>
                  <a:pt x="290237" y="1051415"/>
                  <a:pt x="279953" y="1039999"/>
                </a:cubicBezTo>
                <a:cubicBezTo>
                  <a:pt x="277667" y="1037716"/>
                  <a:pt x="276525" y="1035432"/>
                  <a:pt x="275382" y="1033149"/>
                </a:cubicBezTo>
                <a:cubicBezTo>
                  <a:pt x="273097" y="1030866"/>
                  <a:pt x="270811" y="1028583"/>
                  <a:pt x="268526" y="1026300"/>
                </a:cubicBezTo>
                <a:cubicBezTo>
                  <a:pt x="265098" y="1020592"/>
                  <a:pt x="259385" y="1014884"/>
                  <a:pt x="255957" y="1009176"/>
                </a:cubicBezTo>
                <a:cubicBezTo>
                  <a:pt x="252529" y="1006892"/>
                  <a:pt x="253671" y="1006892"/>
                  <a:pt x="250243" y="1002326"/>
                </a:cubicBezTo>
                <a:cubicBezTo>
                  <a:pt x="247958" y="998901"/>
                  <a:pt x="242245" y="994335"/>
                  <a:pt x="239959" y="989768"/>
                </a:cubicBezTo>
                <a:cubicBezTo>
                  <a:pt x="234246" y="984060"/>
                  <a:pt x="234246" y="984060"/>
                  <a:pt x="234246" y="984060"/>
                </a:cubicBezTo>
                <a:cubicBezTo>
                  <a:pt x="233103" y="982919"/>
                  <a:pt x="233103" y="981777"/>
                  <a:pt x="231961" y="979494"/>
                </a:cubicBezTo>
                <a:cubicBezTo>
                  <a:pt x="229675" y="977211"/>
                  <a:pt x="226247" y="973786"/>
                  <a:pt x="223962" y="971503"/>
                </a:cubicBezTo>
                <a:cubicBezTo>
                  <a:pt x="220534" y="969219"/>
                  <a:pt x="222819" y="968078"/>
                  <a:pt x="220534" y="965795"/>
                </a:cubicBezTo>
                <a:cubicBezTo>
                  <a:pt x="211393" y="957803"/>
                  <a:pt x="211393" y="957803"/>
                  <a:pt x="211393" y="957803"/>
                </a:cubicBezTo>
                <a:cubicBezTo>
                  <a:pt x="209108" y="955520"/>
                  <a:pt x="210250" y="954379"/>
                  <a:pt x="207965" y="952095"/>
                </a:cubicBezTo>
                <a:cubicBezTo>
                  <a:pt x="198824" y="942963"/>
                  <a:pt x="189682" y="932688"/>
                  <a:pt x="182826" y="926980"/>
                </a:cubicBezTo>
                <a:cubicBezTo>
                  <a:pt x="179398" y="924697"/>
                  <a:pt x="181684" y="923555"/>
                  <a:pt x="178256" y="921272"/>
                </a:cubicBezTo>
                <a:cubicBezTo>
                  <a:pt x="174828" y="918989"/>
                  <a:pt x="171400" y="915564"/>
                  <a:pt x="166829" y="910998"/>
                </a:cubicBezTo>
                <a:cubicBezTo>
                  <a:pt x="164544" y="907573"/>
                  <a:pt x="163401" y="912139"/>
                  <a:pt x="161116" y="909856"/>
                </a:cubicBezTo>
                <a:cubicBezTo>
                  <a:pt x="155402" y="905290"/>
                  <a:pt x="155402" y="897299"/>
                  <a:pt x="149689" y="896157"/>
                </a:cubicBezTo>
                <a:cubicBezTo>
                  <a:pt x="146261" y="892732"/>
                  <a:pt x="151974" y="895015"/>
                  <a:pt x="149689" y="892732"/>
                </a:cubicBezTo>
                <a:cubicBezTo>
                  <a:pt x="139405" y="883599"/>
                  <a:pt x="129121" y="876750"/>
                  <a:pt x="119980" y="868759"/>
                </a:cubicBezTo>
                <a:cubicBezTo>
                  <a:pt x="118837" y="865334"/>
                  <a:pt x="111981" y="860767"/>
                  <a:pt x="115409" y="858484"/>
                </a:cubicBezTo>
                <a:cubicBezTo>
                  <a:pt x="111981" y="858484"/>
                  <a:pt x="110839" y="856201"/>
                  <a:pt x="110839" y="853918"/>
                </a:cubicBezTo>
                <a:cubicBezTo>
                  <a:pt x="108553" y="849351"/>
                  <a:pt x="107411" y="855059"/>
                  <a:pt x="106268" y="851635"/>
                </a:cubicBezTo>
                <a:cubicBezTo>
                  <a:pt x="107411" y="850493"/>
                  <a:pt x="108553" y="850493"/>
                  <a:pt x="108553" y="850493"/>
                </a:cubicBezTo>
                <a:cubicBezTo>
                  <a:pt x="103983" y="844785"/>
                  <a:pt x="101697" y="843643"/>
                  <a:pt x="98269" y="839077"/>
                </a:cubicBezTo>
                <a:cubicBezTo>
                  <a:pt x="95984" y="835652"/>
                  <a:pt x="94841" y="837935"/>
                  <a:pt x="93699" y="835652"/>
                </a:cubicBezTo>
                <a:cubicBezTo>
                  <a:pt x="90271" y="832227"/>
                  <a:pt x="86843" y="828803"/>
                  <a:pt x="84557" y="825378"/>
                </a:cubicBezTo>
                <a:cubicBezTo>
                  <a:pt x="76559" y="819670"/>
                  <a:pt x="68560" y="810537"/>
                  <a:pt x="59419" y="801404"/>
                </a:cubicBezTo>
                <a:cubicBezTo>
                  <a:pt x="57133" y="799121"/>
                  <a:pt x="58276" y="796838"/>
                  <a:pt x="55991" y="794555"/>
                </a:cubicBezTo>
                <a:cubicBezTo>
                  <a:pt x="53705" y="791130"/>
                  <a:pt x="51420" y="789988"/>
                  <a:pt x="49135" y="788847"/>
                </a:cubicBezTo>
                <a:cubicBezTo>
                  <a:pt x="45707" y="784280"/>
                  <a:pt x="44564" y="784280"/>
                  <a:pt x="39993" y="779714"/>
                </a:cubicBezTo>
                <a:cubicBezTo>
                  <a:pt x="37708" y="777431"/>
                  <a:pt x="35423" y="778572"/>
                  <a:pt x="34280" y="775147"/>
                </a:cubicBezTo>
                <a:cubicBezTo>
                  <a:pt x="31995" y="775147"/>
                  <a:pt x="29709" y="771723"/>
                  <a:pt x="27424" y="769439"/>
                </a:cubicBezTo>
                <a:cubicBezTo>
                  <a:pt x="28567" y="768298"/>
                  <a:pt x="29709" y="769439"/>
                  <a:pt x="30852" y="770581"/>
                </a:cubicBezTo>
                <a:cubicBezTo>
                  <a:pt x="31995" y="772864"/>
                  <a:pt x="33137" y="772864"/>
                  <a:pt x="34280" y="771723"/>
                </a:cubicBezTo>
                <a:cubicBezTo>
                  <a:pt x="35423" y="771723"/>
                  <a:pt x="37708" y="775147"/>
                  <a:pt x="38851" y="774006"/>
                </a:cubicBezTo>
                <a:cubicBezTo>
                  <a:pt x="42279" y="778572"/>
                  <a:pt x="45707" y="777431"/>
                  <a:pt x="49135" y="781997"/>
                </a:cubicBezTo>
                <a:cubicBezTo>
                  <a:pt x="51420" y="783139"/>
                  <a:pt x="54848" y="783139"/>
                  <a:pt x="57133" y="785422"/>
                </a:cubicBezTo>
                <a:cubicBezTo>
                  <a:pt x="62847" y="789988"/>
                  <a:pt x="62847" y="789988"/>
                  <a:pt x="62847" y="789988"/>
                </a:cubicBezTo>
                <a:cubicBezTo>
                  <a:pt x="67417" y="792271"/>
                  <a:pt x="73131" y="799121"/>
                  <a:pt x="77701" y="799121"/>
                </a:cubicBezTo>
                <a:cubicBezTo>
                  <a:pt x="79987" y="796838"/>
                  <a:pt x="70845" y="793413"/>
                  <a:pt x="73131" y="791130"/>
                </a:cubicBezTo>
                <a:cubicBezTo>
                  <a:pt x="67417" y="789988"/>
                  <a:pt x="61704" y="783139"/>
                  <a:pt x="55991" y="779714"/>
                </a:cubicBezTo>
                <a:cubicBezTo>
                  <a:pt x="44564" y="769439"/>
                  <a:pt x="34280" y="763731"/>
                  <a:pt x="23996" y="754598"/>
                </a:cubicBezTo>
                <a:cubicBezTo>
                  <a:pt x="20568" y="751174"/>
                  <a:pt x="18283" y="747749"/>
                  <a:pt x="17140" y="745466"/>
                </a:cubicBezTo>
                <a:cubicBezTo>
                  <a:pt x="12570" y="743182"/>
                  <a:pt x="9142" y="740899"/>
                  <a:pt x="4571" y="735191"/>
                </a:cubicBezTo>
                <a:cubicBezTo>
                  <a:pt x="4571" y="735191"/>
                  <a:pt x="3428" y="734050"/>
                  <a:pt x="3428" y="734050"/>
                </a:cubicBezTo>
                <a:cubicBezTo>
                  <a:pt x="4571" y="732908"/>
                  <a:pt x="6856" y="734050"/>
                  <a:pt x="7999" y="732908"/>
                </a:cubicBezTo>
                <a:cubicBezTo>
                  <a:pt x="7999" y="730625"/>
                  <a:pt x="2286" y="727200"/>
                  <a:pt x="0" y="723775"/>
                </a:cubicBezTo>
                <a:cubicBezTo>
                  <a:pt x="2286" y="720350"/>
                  <a:pt x="4571" y="727200"/>
                  <a:pt x="6856" y="726058"/>
                </a:cubicBezTo>
                <a:cubicBezTo>
                  <a:pt x="7999" y="727200"/>
                  <a:pt x="9142" y="727200"/>
                  <a:pt x="11427" y="726058"/>
                </a:cubicBezTo>
                <a:cubicBezTo>
                  <a:pt x="13712" y="729483"/>
                  <a:pt x="14855" y="726058"/>
                  <a:pt x="17140" y="728342"/>
                </a:cubicBezTo>
                <a:cubicBezTo>
                  <a:pt x="15998" y="723775"/>
                  <a:pt x="10284" y="722634"/>
                  <a:pt x="7999" y="718067"/>
                </a:cubicBezTo>
                <a:cubicBezTo>
                  <a:pt x="9142" y="718067"/>
                  <a:pt x="11427" y="719209"/>
                  <a:pt x="13712" y="722634"/>
                </a:cubicBezTo>
                <a:cubicBezTo>
                  <a:pt x="17140" y="722634"/>
                  <a:pt x="21711" y="726058"/>
                  <a:pt x="25139" y="728342"/>
                </a:cubicBezTo>
                <a:cubicBezTo>
                  <a:pt x="26281" y="727200"/>
                  <a:pt x="28567" y="731766"/>
                  <a:pt x="30852" y="730625"/>
                </a:cubicBezTo>
                <a:cubicBezTo>
                  <a:pt x="33137" y="734050"/>
                  <a:pt x="34280" y="732908"/>
                  <a:pt x="36565" y="734050"/>
                </a:cubicBezTo>
                <a:cubicBezTo>
                  <a:pt x="39993" y="737474"/>
                  <a:pt x="42279" y="738616"/>
                  <a:pt x="45707" y="740899"/>
                </a:cubicBezTo>
                <a:cubicBezTo>
                  <a:pt x="49135" y="743182"/>
                  <a:pt x="52563" y="746607"/>
                  <a:pt x="54848" y="745466"/>
                </a:cubicBezTo>
                <a:cubicBezTo>
                  <a:pt x="55991" y="744324"/>
                  <a:pt x="53705" y="743182"/>
                  <a:pt x="52563" y="743182"/>
                </a:cubicBezTo>
                <a:cubicBezTo>
                  <a:pt x="47992" y="737474"/>
                  <a:pt x="47992" y="737474"/>
                  <a:pt x="47992" y="737474"/>
                </a:cubicBezTo>
                <a:cubicBezTo>
                  <a:pt x="45707" y="735191"/>
                  <a:pt x="44564" y="734050"/>
                  <a:pt x="43421" y="734050"/>
                </a:cubicBezTo>
                <a:cubicBezTo>
                  <a:pt x="41136" y="731766"/>
                  <a:pt x="42279" y="731766"/>
                  <a:pt x="39993" y="730625"/>
                </a:cubicBezTo>
                <a:cubicBezTo>
                  <a:pt x="37708" y="728342"/>
                  <a:pt x="35423" y="729483"/>
                  <a:pt x="31995" y="726058"/>
                </a:cubicBezTo>
                <a:cubicBezTo>
                  <a:pt x="34280" y="724917"/>
                  <a:pt x="35423" y="728342"/>
                  <a:pt x="36565" y="726058"/>
                </a:cubicBezTo>
                <a:cubicBezTo>
                  <a:pt x="37708" y="723775"/>
                  <a:pt x="31995" y="720350"/>
                  <a:pt x="30852" y="718067"/>
                </a:cubicBezTo>
                <a:cubicBezTo>
                  <a:pt x="27424" y="716926"/>
                  <a:pt x="23996" y="712359"/>
                  <a:pt x="21711" y="711218"/>
                </a:cubicBezTo>
                <a:cubicBezTo>
                  <a:pt x="18283" y="707793"/>
                  <a:pt x="18283" y="705510"/>
                  <a:pt x="13712" y="703226"/>
                </a:cubicBezTo>
                <a:cubicBezTo>
                  <a:pt x="11427" y="702085"/>
                  <a:pt x="14855" y="699802"/>
                  <a:pt x="11427" y="698660"/>
                </a:cubicBezTo>
                <a:cubicBezTo>
                  <a:pt x="10284" y="696377"/>
                  <a:pt x="9142" y="697518"/>
                  <a:pt x="6856" y="695235"/>
                </a:cubicBezTo>
                <a:cubicBezTo>
                  <a:pt x="9142" y="691810"/>
                  <a:pt x="12570" y="698660"/>
                  <a:pt x="14855" y="697518"/>
                </a:cubicBezTo>
                <a:cubicBezTo>
                  <a:pt x="15998" y="696377"/>
                  <a:pt x="13712" y="695235"/>
                  <a:pt x="13712" y="694094"/>
                </a:cubicBezTo>
                <a:cubicBezTo>
                  <a:pt x="12570" y="692952"/>
                  <a:pt x="15998" y="691810"/>
                  <a:pt x="14855" y="689527"/>
                </a:cubicBezTo>
                <a:cubicBezTo>
                  <a:pt x="14855" y="688386"/>
                  <a:pt x="13712" y="687244"/>
                  <a:pt x="13712" y="686102"/>
                </a:cubicBezTo>
                <a:cubicBezTo>
                  <a:pt x="13712" y="684961"/>
                  <a:pt x="13712" y="683819"/>
                  <a:pt x="13712" y="682678"/>
                </a:cubicBezTo>
                <a:cubicBezTo>
                  <a:pt x="15998" y="681536"/>
                  <a:pt x="18283" y="686102"/>
                  <a:pt x="19426" y="684961"/>
                </a:cubicBezTo>
                <a:cubicBezTo>
                  <a:pt x="21711" y="687244"/>
                  <a:pt x="23996" y="687244"/>
                  <a:pt x="26281" y="690669"/>
                </a:cubicBezTo>
                <a:cubicBezTo>
                  <a:pt x="29709" y="692952"/>
                  <a:pt x="33137" y="694094"/>
                  <a:pt x="36565" y="698660"/>
                </a:cubicBezTo>
                <a:cubicBezTo>
                  <a:pt x="39993" y="700943"/>
                  <a:pt x="44564" y="702085"/>
                  <a:pt x="47992" y="705510"/>
                </a:cubicBezTo>
                <a:cubicBezTo>
                  <a:pt x="50277" y="706651"/>
                  <a:pt x="52563" y="705510"/>
                  <a:pt x="53705" y="706651"/>
                </a:cubicBezTo>
                <a:cubicBezTo>
                  <a:pt x="55991" y="706651"/>
                  <a:pt x="58276" y="711218"/>
                  <a:pt x="60561" y="708934"/>
                </a:cubicBezTo>
                <a:cubicBezTo>
                  <a:pt x="65132" y="714642"/>
                  <a:pt x="68560" y="714642"/>
                  <a:pt x="73131" y="715784"/>
                </a:cubicBezTo>
                <a:cubicBezTo>
                  <a:pt x="74273" y="714642"/>
                  <a:pt x="71988" y="712359"/>
                  <a:pt x="70845" y="711218"/>
                </a:cubicBezTo>
                <a:cubicBezTo>
                  <a:pt x="68560" y="710076"/>
                  <a:pt x="67417" y="707793"/>
                  <a:pt x="66275" y="708934"/>
                </a:cubicBezTo>
                <a:cubicBezTo>
                  <a:pt x="63989" y="704368"/>
                  <a:pt x="60561" y="705510"/>
                  <a:pt x="58276" y="700943"/>
                </a:cubicBezTo>
                <a:cubicBezTo>
                  <a:pt x="59419" y="700943"/>
                  <a:pt x="59419" y="700943"/>
                  <a:pt x="60561" y="700943"/>
                </a:cubicBezTo>
                <a:cubicBezTo>
                  <a:pt x="62847" y="704368"/>
                  <a:pt x="65132" y="699802"/>
                  <a:pt x="67417" y="702085"/>
                </a:cubicBezTo>
                <a:cubicBezTo>
                  <a:pt x="69703" y="705510"/>
                  <a:pt x="71988" y="704368"/>
                  <a:pt x="74273" y="705510"/>
                </a:cubicBezTo>
                <a:cubicBezTo>
                  <a:pt x="76559" y="702085"/>
                  <a:pt x="70845" y="702085"/>
                  <a:pt x="70845" y="698660"/>
                </a:cubicBezTo>
                <a:cubicBezTo>
                  <a:pt x="74273" y="699802"/>
                  <a:pt x="77701" y="700943"/>
                  <a:pt x="81129" y="702085"/>
                </a:cubicBezTo>
                <a:cubicBezTo>
                  <a:pt x="82272" y="704368"/>
                  <a:pt x="85700" y="703226"/>
                  <a:pt x="84557" y="700943"/>
                </a:cubicBezTo>
                <a:cubicBezTo>
                  <a:pt x="86843" y="699802"/>
                  <a:pt x="89128" y="706651"/>
                  <a:pt x="91413" y="706651"/>
                </a:cubicBezTo>
                <a:cubicBezTo>
                  <a:pt x="92556" y="704368"/>
                  <a:pt x="90271" y="703226"/>
                  <a:pt x="89128" y="702085"/>
                </a:cubicBezTo>
                <a:cubicBezTo>
                  <a:pt x="87985" y="700943"/>
                  <a:pt x="87985" y="699802"/>
                  <a:pt x="87985" y="699802"/>
                </a:cubicBezTo>
                <a:cubicBezTo>
                  <a:pt x="87985" y="699802"/>
                  <a:pt x="85700" y="699802"/>
                  <a:pt x="85700" y="698660"/>
                </a:cubicBezTo>
                <a:cubicBezTo>
                  <a:pt x="76559" y="689527"/>
                  <a:pt x="76559" y="689527"/>
                  <a:pt x="76559" y="689527"/>
                </a:cubicBezTo>
                <a:cubicBezTo>
                  <a:pt x="81129" y="689527"/>
                  <a:pt x="86843" y="695235"/>
                  <a:pt x="92556" y="698660"/>
                </a:cubicBezTo>
                <a:cubicBezTo>
                  <a:pt x="94841" y="696377"/>
                  <a:pt x="91413" y="694094"/>
                  <a:pt x="91413" y="692952"/>
                </a:cubicBezTo>
                <a:cubicBezTo>
                  <a:pt x="84557" y="684961"/>
                  <a:pt x="84557" y="684961"/>
                  <a:pt x="84557" y="684961"/>
                </a:cubicBezTo>
                <a:cubicBezTo>
                  <a:pt x="82272" y="681536"/>
                  <a:pt x="81129" y="683819"/>
                  <a:pt x="79987" y="680394"/>
                </a:cubicBezTo>
                <a:cubicBezTo>
                  <a:pt x="69703" y="670120"/>
                  <a:pt x="62847" y="664412"/>
                  <a:pt x="55991" y="657562"/>
                </a:cubicBezTo>
                <a:cubicBezTo>
                  <a:pt x="61704" y="658704"/>
                  <a:pt x="68560" y="663270"/>
                  <a:pt x="75416" y="670120"/>
                </a:cubicBezTo>
                <a:cubicBezTo>
                  <a:pt x="77701" y="671262"/>
                  <a:pt x="79987" y="670120"/>
                  <a:pt x="82272" y="672403"/>
                </a:cubicBezTo>
                <a:cubicBezTo>
                  <a:pt x="84557" y="672403"/>
                  <a:pt x="83415" y="674686"/>
                  <a:pt x="85700" y="673545"/>
                </a:cubicBezTo>
                <a:cubicBezTo>
                  <a:pt x="86843" y="674686"/>
                  <a:pt x="87985" y="674686"/>
                  <a:pt x="89128" y="674686"/>
                </a:cubicBezTo>
                <a:cubicBezTo>
                  <a:pt x="93699" y="679253"/>
                  <a:pt x="99412" y="681536"/>
                  <a:pt x="103983" y="684961"/>
                </a:cubicBezTo>
                <a:cubicBezTo>
                  <a:pt x="107411" y="683819"/>
                  <a:pt x="100555" y="680394"/>
                  <a:pt x="103983" y="679253"/>
                </a:cubicBezTo>
                <a:cubicBezTo>
                  <a:pt x="115409" y="690669"/>
                  <a:pt x="125693" y="698660"/>
                  <a:pt x="134834" y="707793"/>
                </a:cubicBezTo>
                <a:cubicBezTo>
                  <a:pt x="146261" y="713501"/>
                  <a:pt x="154260" y="723775"/>
                  <a:pt x="166829" y="731766"/>
                </a:cubicBezTo>
                <a:cubicBezTo>
                  <a:pt x="167972" y="732908"/>
                  <a:pt x="167972" y="731766"/>
                  <a:pt x="166829" y="730625"/>
                </a:cubicBezTo>
                <a:cubicBezTo>
                  <a:pt x="169114" y="729483"/>
                  <a:pt x="173685" y="738616"/>
                  <a:pt x="175970" y="737474"/>
                </a:cubicBezTo>
                <a:cubicBezTo>
                  <a:pt x="178256" y="736333"/>
                  <a:pt x="171400" y="734050"/>
                  <a:pt x="173685" y="731766"/>
                </a:cubicBezTo>
                <a:cubicBezTo>
                  <a:pt x="169114" y="729483"/>
                  <a:pt x="164544" y="723775"/>
                  <a:pt x="161116" y="722634"/>
                </a:cubicBezTo>
                <a:cubicBezTo>
                  <a:pt x="158830" y="720350"/>
                  <a:pt x="156545" y="718067"/>
                  <a:pt x="154260" y="715784"/>
                </a:cubicBezTo>
                <a:cubicBezTo>
                  <a:pt x="156545" y="714642"/>
                  <a:pt x="158830" y="720350"/>
                  <a:pt x="159973" y="720350"/>
                </a:cubicBezTo>
                <a:cubicBezTo>
                  <a:pt x="162258" y="718067"/>
                  <a:pt x="154260" y="714642"/>
                  <a:pt x="157688" y="712359"/>
                </a:cubicBezTo>
                <a:cubicBezTo>
                  <a:pt x="155402" y="710076"/>
                  <a:pt x="155402" y="707793"/>
                  <a:pt x="154260" y="705510"/>
                </a:cubicBezTo>
                <a:cubicBezTo>
                  <a:pt x="157688" y="703226"/>
                  <a:pt x="162258" y="711218"/>
                  <a:pt x="165686" y="713501"/>
                </a:cubicBezTo>
                <a:cubicBezTo>
                  <a:pt x="166829" y="711218"/>
                  <a:pt x="161116" y="707793"/>
                  <a:pt x="158830" y="705510"/>
                </a:cubicBezTo>
                <a:cubicBezTo>
                  <a:pt x="134834" y="680394"/>
                  <a:pt x="134834" y="680394"/>
                  <a:pt x="134834" y="680394"/>
                </a:cubicBezTo>
                <a:cubicBezTo>
                  <a:pt x="133692" y="678111"/>
                  <a:pt x="132549" y="676970"/>
                  <a:pt x="130264" y="676970"/>
                </a:cubicBezTo>
                <a:cubicBezTo>
                  <a:pt x="126836" y="670120"/>
                  <a:pt x="123408" y="667837"/>
                  <a:pt x="116552" y="662129"/>
                </a:cubicBezTo>
                <a:cubicBezTo>
                  <a:pt x="116552" y="660987"/>
                  <a:pt x="115409" y="659846"/>
                  <a:pt x="116552" y="658704"/>
                </a:cubicBezTo>
                <a:cubicBezTo>
                  <a:pt x="107411" y="651854"/>
                  <a:pt x="98269" y="645005"/>
                  <a:pt x="89128" y="637014"/>
                </a:cubicBezTo>
                <a:cubicBezTo>
                  <a:pt x="92556" y="638155"/>
                  <a:pt x="95984" y="638155"/>
                  <a:pt x="99412" y="640438"/>
                </a:cubicBezTo>
                <a:cubicBezTo>
                  <a:pt x="100555" y="639297"/>
                  <a:pt x="98269" y="638155"/>
                  <a:pt x="99412" y="637014"/>
                </a:cubicBezTo>
                <a:cubicBezTo>
                  <a:pt x="101697" y="639297"/>
                  <a:pt x="103983" y="638155"/>
                  <a:pt x="106268" y="641580"/>
                </a:cubicBezTo>
                <a:cubicBezTo>
                  <a:pt x="107411" y="641580"/>
                  <a:pt x="107411" y="640438"/>
                  <a:pt x="106268" y="639297"/>
                </a:cubicBezTo>
                <a:cubicBezTo>
                  <a:pt x="109696" y="639297"/>
                  <a:pt x="114267" y="641580"/>
                  <a:pt x="117695" y="646146"/>
                </a:cubicBezTo>
                <a:cubicBezTo>
                  <a:pt x="122265" y="647288"/>
                  <a:pt x="126836" y="651854"/>
                  <a:pt x="131406" y="655279"/>
                </a:cubicBezTo>
                <a:cubicBezTo>
                  <a:pt x="139405" y="662129"/>
                  <a:pt x="147404" y="666695"/>
                  <a:pt x="156545" y="675828"/>
                </a:cubicBezTo>
                <a:cubicBezTo>
                  <a:pt x="157688" y="676970"/>
                  <a:pt x="157688" y="676970"/>
                  <a:pt x="158830" y="676970"/>
                </a:cubicBezTo>
                <a:cubicBezTo>
                  <a:pt x="159973" y="676970"/>
                  <a:pt x="161116" y="676970"/>
                  <a:pt x="162258" y="676970"/>
                </a:cubicBezTo>
                <a:cubicBezTo>
                  <a:pt x="165686" y="681536"/>
                  <a:pt x="170257" y="683819"/>
                  <a:pt x="174828" y="686102"/>
                </a:cubicBezTo>
                <a:cubicBezTo>
                  <a:pt x="174828" y="680394"/>
                  <a:pt x="166829" y="679253"/>
                  <a:pt x="164544" y="672403"/>
                </a:cubicBezTo>
                <a:cubicBezTo>
                  <a:pt x="166829" y="672403"/>
                  <a:pt x="170257" y="674686"/>
                  <a:pt x="172542" y="678111"/>
                </a:cubicBezTo>
                <a:cubicBezTo>
                  <a:pt x="173685" y="676970"/>
                  <a:pt x="172542" y="675828"/>
                  <a:pt x="170257" y="674686"/>
                </a:cubicBezTo>
                <a:cubicBezTo>
                  <a:pt x="170257" y="673545"/>
                  <a:pt x="170257" y="672403"/>
                  <a:pt x="167972" y="672403"/>
                </a:cubicBezTo>
                <a:cubicBezTo>
                  <a:pt x="166829" y="668978"/>
                  <a:pt x="165686" y="670120"/>
                  <a:pt x="162258" y="666695"/>
                </a:cubicBezTo>
                <a:cubicBezTo>
                  <a:pt x="166829" y="665554"/>
                  <a:pt x="172542" y="673545"/>
                  <a:pt x="178256" y="674686"/>
                </a:cubicBezTo>
                <a:cubicBezTo>
                  <a:pt x="181684" y="679253"/>
                  <a:pt x="181684" y="679253"/>
                  <a:pt x="181684" y="679253"/>
                </a:cubicBezTo>
                <a:cubicBezTo>
                  <a:pt x="182826" y="680394"/>
                  <a:pt x="183969" y="680394"/>
                  <a:pt x="186254" y="682678"/>
                </a:cubicBezTo>
                <a:cubicBezTo>
                  <a:pt x="187397" y="683819"/>
                  <a:pt x="188540" y="681536"/>
                  <a:pt x="190825" y="682678"/>
                </a:cubicBezTo>
                <a:cubicBezTo>
                  <a:pt x="193110" y="684961"/>
                  <a:pt x="195396" y="687244"/>
                  <a:pt x="196538" y="686102"/>
                </a:cubicBezTo>
                <a:cubicBezTo>
                  <a:pt x="202252" y="691810"/>
                  <a:pt x="207965" y="696377"/>
                  <a:pt x="213678" y="698660"/>
                </a:cubicBezTo>
                <a:cubicBezTo>
                  <a:pt x="214821" y="697518"/>
                  <a:pt x="212536" y="696377"/>
                  <a:pt x="211393" y="694094"/>
                </a:cubicBezTo>
                <a:cubicBezTo>
                  <a:pt x="212536" y="694094"/>
                  <a:pt x="213678" y="695235"/>
                  <a:pt x="214821" y="695235"/>
                </a:cubicBezTo>
                <a:cubicBezTo>
                  <a:pt x="215963" y="694094"/>
                  <a:pt x="211393" y="690669"/>
                  <a:pt x="210250" y="690669"/>
                </a:cubicBezTo>
                <a:cubicBezTo>
                  <a:pt x="207965" y="688386"/>
                  <a:pt x="205680" y="684961"/>
                  <a:pt x="202252" y="682678"/>
                </a:cubicBezTo>
                <a:cubicBezTo>
                  <a:pt x="205680" y="682678"/>
                  <a:pt x="209108" y="686102"/>
                  <a:pt x="211393" y="687244"/>
                </a:cubicBezTo>
                <a:cubicBezTo>
                  <a:pt x="214821" y="688386"/>
                  <a:pt x="218249" y="688386"/>
                  <a:pt x="220534" y="690669"/>
                </a:cubicBezTo>
                <a:cubicBezTo>
                  <a:pt x="220534" y="688386"/>
                  <a:pt x="218249" y="684961"/>
                  <a:pt x="215963" y="682678"/>
                </a:cubicBezTo>
                <a:cubicBezTo>
                  <a:pt x="213678" y="679253"/>
                  <a:pt x="211393" y="678111"/>
                  <a:pt x="209108" y="676970"/>
                </a:cubicBezTo>
                <a:cubicBezTo>
                  <a:pt x="201109" y="667837"/>
                  <a:pt x="201109" y="667837"/>
                  <a:pt x="201109" y="667837"/>
                </a:cubicBezTo>
                <a:cubicBezTo>
                  <a:pt x="203394" y="666695"/>
                  <a:pt x="205680" y="670120"/>
                  <a:pt x="206822" y="673545"/>
                </a:cubicBezTo>
                <a:cubicBezTo>
                  <a:pt x="210250" y="675828"/>
                  <a:pt x="212536" y="674686"/>
                  <a:pt x="214821" y="675828"/>
                </a:cubicBezTo>
                <a:cubicBezTo>
                  <a:pt x="220534" y="682678"/>
                  <a:pt x="223962" y="683819"/>
                  <a:pt x="229675" y="688386"/>
                </a:cubicBezTo>
                <a:cubicBezTo>
                  <a:pt x="231961" y="687244"/>
                  <a:pt x="231961" y="686102"/>
                  <a:pt x="228533" y="683819"/>
                </a:cubicBezTo>
                <a:cubicBezTo>
                  <a:pt x="234246" y="684961"/>
                  <a:pt x="237674" y="694094"/>
                  <a:pt x="242245" y="695235"/>
                </a:cubicBezTo>
                <a:cubicBezTo>
                  <a:pt x="242245" y="695235"/>
                  <a:pt x="243387" y="692952"/>
                  <a:pt x="244530" y="694094"/>
                </a:cubicBezTo>
                <a:cubicBezTo>
                  <a:pt x="245673" y="697518"/>
                  <a:pt x="247958" y="700943"/>
                  <a:pt x="251386" y="704368"/>
                </a:cubicBezTo>
                <a:cubicBezTo>
                  <a:pt x="252529" y="705510"/>
                  <a:pt x="253671" y="703226"/>
                  <a:pt x="255957" y="702085"/>
                </a:cubicBezTo>
                <a:cubicBezTo>
                  <a:pt x="257099" y="703226"/>
                  <a:pt x="255957" y="704368"/>
                  <a:pt x="258242" y="706651"/>
                </a:cubicBezTo>
                <a:cubicBezTo>
                  <a:pt x="259385" y="704368"/>
                  <a:pt x="260527" y="705510"/>
                  <a:pt x="261670" y="705510"/>
                </a:cubicBezTo>
                <a:cubicBezTo>
                  <a:pt x="263955" y="704368"/>
                  <a:pt x="257099" y="702085"/>
                  <a:pt x="259385" y="699802"/>
                </a:cubicBezTo>
                <a:cubicBezTo>
                  <a:pt x="258242" y="699802"/>
                  <a:pt x="255957" y="698660"/>
                  <a:pt x="254814" y="698660"/>
                </a:cubicBezTo>
                <a:cubicBezTo>
                  <a:pt x="253671" y="695235"/>
                  <a:pt x="252529" y="700943"/>
                  <a:pt x="250243" y="696377"/>
                </a:cubicBezTo>
                <a:cubicBezTo>
                  <a:pt x="252529" y="694094"/>
                  <a:pt x="249101" y="691810"/>
                  <a:pt x="246815" y="688386"/>
                </a:cubicBezTo>
                <a:cubicBezTo>
                  <a:pt x="247958" y="687244"/>
                  <a:pt x="249101" y="686102"/>
                  <a:pt x="250243" y="684961"/>
                </a:cubicBezTo>
                <a:cubicBezTo>
                  <a:pt x="249101" y="683819"/>
                  <a:pt x="247958" y="681536"/>
                  <a:pt x="246815" y="682678"/>
                </a:cubicBezTo>
                <a:cubicBezTo>
                  <a:pt x="244530" y="683819"/>
                  <a:pt x="245673" y="681536"/>
                  <a:pt x="245673" y="680394"/>
                </a:cubicBezTo>
                <a:cubicBezTo>
                  <a:pt x="243387" y="678111"/>
                  <a:pt x="241102" y="679253"/>
                  <a:pt x="238817" y="675828"/>
                </a:cubicBezTo>
                <a:cubicBezTo>
                  <a:pt x="241102" y="675828"/>
                  <a:pt x="243387" y="674686"/>
                  <a:pt x="245673" y="678111"/>
                </a:cubicBezTo>
                <a:cubicBezTo>
                  <a:pt x="247958" y="680394"/>
                  <a:pt x="250243" y="680394"/>
                  <a:pt x="250243" y="683819"/>
                </a:cubicBezTo>
                <a:cubicBezTo>
                  <a:pt x="251386" y="684961"/>
                  <a:pt x="253671" y="684961"/>
                  <a:pt x="254814" y="686102"/>
                </a:cubicBezTo>
                <a:cubicBezTo>
                  <a:pt x="255957" y="689527"/>
                  <a:pt x="259385" y="689527"/>
                  <a:pt x="262813" y="694094"/>
                </a:cubicBezTo>
                <a:cubicBezTo>
                  <a:pt x="263955" y="692952"/>
                  <a:pt x="261670" y="691810"/>
                  <a:pt x="261670" y="690669"/>
                </a:cubicBezTo>
                <a:cubicBezTo>
                  <a:pt x="262813" y="689527"/>
                  <a:pt x="268526" y="695235"/>
                  <a:pt x="267383" y="695235"/>
                </a:cubicBezTo>
                <a:cubicBezTo>
                  <a:pt x="267383" y="697518"/>
                  <a:pt x="268526" y="700943"/>
                  <a:pt x="270811" y="700943"/>
                </a:cubicBezTo>
                <a:cubicBezTo>
                  <a:pt x="273097" y="698660"/>
                  <a:pt x="265098" y="696377"/>
                  <a:pt x="269669" y="695235"/>
                </a:cubicBezTo>
                <a:cubicBezTo>
                  <a:pt x="265098" y="690669"/>
                  <a:pt x="265098" y="690669"/>
                  <a:pt x="265098" y="690669"/>
                </a:cubicBezTo>
                <a:cubicBezTo>
                  <a:pt x="266241" y="689527"/>
                  <a:pt x="265098" y="687244"/>
                  <a:pt x="265098" y="686102"/>
                </a:cubicBezTo>
                <a:cubicBezTo>
                  <a:pt x="263955" y="682678"/>
                  <a:pt x="262813" y="684961"/>
                  <a:pt x="262813" y="682678"/>
                </a:cubicBezTo>
                <a:cubicBezTo>
                  <a:pt x="265098" y="680394"/>
                  <a:pt x="258242" y="678111"/>
                  <a:pt x="260527" y="676970"/>
                </a:cubicBezTo>
                <a:cubicBezTo>
                  <a:pt x="261670" y="675828"/>
                  <a:pt x="262813" y="676970"/>
                  <a:pt x="262813" y="678111"/>
                </a:cubicBezTo>
                <a:cubicBezTo>
                  <a:pt x="263955" y="679253"/>
                  <a:pt x="265098" y="679253"/>
                  <a:pt x="267383" y="681536"/>
                </a:cubicBezTo>
                <a:cubicBezTo>
                  <a:pt x="266241" y="682678"/>
                  <a:pt x="268526" y="681536"/>
                  <a:pt x="269669" y="683819"/>
                </a:cubicBezTo>
                <a:cubicBezTo>
                  <a:pt x="271954" y="684961"/>
                  <a:pt x="271954" y="687244"/>
                  <a:pt x="273097" y="688386"/>
                </a:cubicBezTo>
                <a:cubicBezTo>
                  <a:pt x="277667" y="691810"/>
                  <a:pt x="283381" y="696377"/>
                  <a:pt x="289094" y="700943"/>
                </a:cubicBezTo>
                <a:cubicBezTo>
                  <a:pt x="291379" y="700943"/>
                  <a:pt x="285666" y="694094"/>
                  <a:pt x="290237" y="698660"/>
                </a:cubicBezTo>
                <a:cubicBezTo>
                  <a:pt x="291379" y="695235"/>
                  <a:pt x="286809" y="695235"/>
                  <a:pt x="285666" y="690669"/>
                </a:cubicBezTo>
                <a:cubicBezTo>
                  <a:pt x="281095" y="687244"/>
                  <a:pt x="276525" y="680394"/>
                  <a:pt x="273097" y="679253"/>
                </a:cubicBezTo>
                <a:cubicBezTo>
                  <a:pt x="267383" y="673545"/>
                  <a:pt x="267383" y="673545"/>
                  <a:pt x="267383" y="673545"/>
                </a:cubicBezTo>
                <a:cubicBezTo>
                  <a:pt x="267383" y="672403"/>
                  <a:pt x="266241" y="672403"/>
                  <a:pt x="265098" y="671262"/>
                </a:cubicBezTo>
                <a:cubicBezTo>
                  <a:pt x="263955" y="670120"/>
                  <a:pt x="265098" y="668978"/>
                  <a:pt x="263955" y="668978"/>
                </a:cubicBezTo>
                <a:cubicBezTo>
                  <a:pt x="260527" y="665554"/>
                  <a:pt x="255957" y="660987"/>
                  <a:pt x="252529" y="659846"/>
                </a:cubicBezTo>
                <a:cubicBezTo>
                  <a:pt x="254814" y="656421"/>
                  <a:pt x="258242" y="664412"/>
                  <a:pt x="260527" y="663270"/>
                </a:cubicBezTo>
                <a:cubicBezTo>
                  <a:pt x="268526" y="671262"/>
                  <a:pt x="271954" y="674686"/>
                  <a:pt x="279953" y="680394"/>
                </a:cubicBezTo>
                <a:cubicBezTo>
                  <a:pt x="282238" y="679253"/>
                  <a:pt x="274239" y="675828"/>
                  <a:pt x="278810" y="674686"/>
                </a:cubicBezTo>
                <a:cubicBezTo>
                  <a:pt x="281095" y="674686"/>
                  <a:pt x="282238" y="676970"/>
                  <a:pt x="282238" y="679253"/>
                </a:cubicBezTo>
                <a:cubicBezTo>
                  <a:pt x="286809" y="682678"/>
                  <a:pt x="281095" y="680394"/>
                  <a:pt x="281095" y="681536"/>
                </a:cubicBezTo>
                <a:cubicBezTo>
                  <a:pt x="283381" y="684961"/>
                  <a:pt x="284523" y="684961"/>
                  <a:pt x="286809" y="683819"/>
                </a:cubicBezTo>
                <a:cubicBezTo>
                  <a:pt x="287951" y="684961"/>
                  <a:pt x="287951" y="686102"/>
                  <a:pt x="289094" y="687244"/>
                </a:cubicBezTo>
                <a:cubicBezTo>
                  <a:pt x="290237" y="686102"/>
                  <a:pt x="291379" y="683819"/>
                  <a:pt x="292522" y="686102"/>
                </a:cubicBezTo>
                <a:cubicBezTo>
                  <a:pt x="291379" y="687244"/>
                  <a:pt x="291379" y="689527"/>
                  <a:pt x="293665" y="687244"/>
                </a:cubicBezTo>
                <a:cubicBezTo>
                  <a:pt x="293665" y="688386"/>
                  <a:pt x="294807" y="689527"/>
                  <a:pt x="293665" y="690669"/>
                </a:cubicBezTo>
                <a:cubicBezTo>
                  <a:pt x="294807" y="691810"/>
                  <a:pt x="295950" y="689527"/>
                  <a:pt x="297093" y="690669"/>
                </a:cubicBezTo>
                <a:cubicBezTo>
                  <a:pt x="297093" y="692952"/>
                  <a:pt x="302806" y="695235"/>
                  <a:pt x="300521" y="696377"/>
                </a:cubicBezTo>
                <a:cubicBezTo>
                  <a:pt x="303949" y="696377"/>
                  <a:pt x="306234" y="699802"/>
                  <a:pt x="309662" y="703226"/>
                </a:cubicBezTo>
                <a:cubicBezTo>
                  <a:pt x="311947" y="702085"/>
                  <a:pt x="307376" y="699802"/>
                  <a:pt x="306234" y="698660"/>
                </a:cubicBezTo>
                <a:cubicBezTo>
                  <a:pt x="306234" y="697518"/>
                  <a:pt x="306234" y="696377"/>
                  <a:pt x="305091" y="697518"/>
                </a:cubicBezTo>
                <a:cubicBezTo>
                  <a:pt x="303949" y="696377"/>
                  <a:pt x="306234" y="695235"/>
                  <a:pt x="305091" y="694094"/>
                </a:cubicBezTo>
                <a:cubicBezTo>
                  <a:pt x="303949" y="694094"/>
                  <a:pt x="300521" y="692952"/>
                  <a:pt x="303949" y="690669"/>
                </a:cubicBezTo>
                <a:cubicBezTo>
                  <a:pt x="301663" y="689527"/>
                  <a:pt x="300521" y="691810"/>
                  <a:pt x="299378" y="690669"/>
                </a:cubicBezTo>
                <a:cubicBezTo>
                  <a:pt x="299378" y="689527"/>
                  <a:pt x="299378" y="688386"/>
                  <a:pt x="300521" y="687244"/>
                </a:cubicBezTo>
                <a:cubicBezTo>
                  <a:pt x="297093" y="683819"/>
                  <a:pt x="299378" y="688386"/>
                  <a:pt x="295950" y="687244"/>
                </a:cubicBezTo>
                <a:cubicBezTo>
                  <a:pt x="295950" y="686102"/>
                  <a:pt x="295950" y="683819"/>
                  <a:pt x="294807" y="681536"/>
                </a:cubicBezTo>
                <a:cubicBezTo>
                  <a:pt x="292522" y="679253"/>
                  <a:pt x="289094" y="678111"/>
                  <a:pt x="291379" y="675828"/>
                </a:cubicBezTo>
                <a:cubicBezTo>
                  <a:pt x="297093" y="680394"/>
                  <a:pt x="297093" y="680394"/>
                  <a:pt x="297093" y="680394"/>
                </a:cubicBezTo>
                <a:cubicBezTo>
                  <a:pt x="298235" y="682678"/>
                  <a:pt x="299378" y="680394"/>
                  <a:pt x="301663" y="681536"/>
                </a:cubicBezTo>
                <a:cubicBezTo>
                  <a:pt x="303949" y="684961"/>
                  <a:pt x="306234" y="684961"/>
                  <a:pt x="309662" y="687244"/>
                </a:cubicBezTo>
                <a:cubicBezTo>
                  <a:pt x="311947" y="690669"/>
                  <a:pt x="315375" y="691810"/>
                  <a:pt x="317660" y="692952"/>
                </a:cubicBezTo>
                <a:cubicBezTo>
                  <a:pt x="317660" y="690669"/>
                  <a:pt x="315375" y="687244"/>
                  <a:pt x="313090" y="684961"/>
                </a:cubicBezTo>
                <a:cubicBezTo>
                  <a:pt x="305091" y="676970"/>
                  <a:pt x="305091" y="676970"/>
                  <a:pt x="305091" y="676970"/>
                </a:cubicBezTo>
                <a:cubicBezTo>
                  <a:pt x="306234" y="672403"/>
                  <a:pt x="307376" y="679253"/>
                  <a:pt x="309662" y="676970"/>
                </a:cubicBezTo>
                <a:cubicBezTo>
                  <a:pt x="311947" y="680394"/>
                  <a:pt x="309662" y="672403"/>
                  <a:pt x="311947" y="675828"/>
                </a:cubicBezTo>
                <a:cubicBezTo>
                  <a:pt x="316518" y="681536"/>
                  <a:pt x="321088" y="682678"/>
                  <a:pt x="325659" y="688386"/>
                </a:cubicBezTo>
                <a:cubicBezTo>
                  <a:pt x="327944" y="690669"/>
                  <a:pt x="330230" y="689527"/>
                  <a:pt x="333658" y="691810"/>
                </a:cubicBezTo>
                <a:cubicBezTo>
                  <a:pt x="334800" y="689527"/>
                  <a:pt x="331372" y="689527"/>
                  <a:pt x="330230" y="686102"/>
                </a:cubicBezTo>
                <a:cubicBezTo>
                  <a:pt x="327944" y="683819"/>
                  <a:pt x="323374" y="681536"/>
                  <a:pt x="323374" y="678111"/>
                </a:cubicBezTo>
                <a:cubicBezTo>
                  <a:pt x="324516" y="678111"/>
                  <a:pt x="327944" y="681536"/>
                  <a:pt x="327944" y="682678"/>
                </a:cubicBezTo>
                <a:cubicBezTo>
                  <a:pt x="327944" y="682678"/>
                  <a:pt x="330230" y="682678"/>
                  <a:pt x="329087" y="682678"/>
                </a:cubicBezTo>
                <a:cubicBezTo>
                  <a:pt x="331372" y="683819"/>
                  <a:pt x="331372" y="687244"/>
                  <a:pt x="334800" y="687244"/>
                </a:cubicBezTo>
                <a:cubicBezTo>
                  <a:pt x="337086" y="692952"/>
                  <a:pt x="345084" y="699802"/>
                  <a:pt x="350798" y="705510"/>
                </a:cubicBezTo>
                <a:cubicBezTo>
                  <a:pt x="353083" y="707793"/>
                  <a:pt x="351940" y="708934"/>
                  <a:pt x="354226" y="711218"/>
                </a:cubicBezTo>
                <a:cubicBezTo>
                  <a:pt x="359939" y="716926"/>
                  <a:pt x="364510" y="722634"/>
                  <a:pt x="369080" y="724917"/>
                </a:cubicBezTo>
                <a:cubicBezTo>
                  <a:pt x="371366" y="722634"/>
                  <a:pt x="364510" y="719209"/>
                  <a:pt x="365652" y="718067"/>
                </a:cubicBezTo>
                <a:cubicBezTo>
                  <a:pt x="355368" y="707793"/>
                  <a:pt x="351940" y="699802"/>
                  <a:pt x="343942" y="691810"/>
                </a:cubicBezTo>
                <a:cubicBezTo>
                  <a:pt x="341656" y="689527"/>
                  <a:pt x="342799" y="687244"/>
                  <a:pt x="339371" y="683819"/>
                </a:cubicBezTo>
                <a:cubicBezTo>
                  <a:pt x="340514" y="682678"/>
                  <a:pt x="343942" y="682678"/>
                  <a:pt x="346227" y="684961"/>
                </a:cubicBezTo>
                <a:cubicBezTo>
                  <a:pt x="348512" y="681536"/>
                  <a:pt x="350798" y="687244"/>
                  <a:pt x="353083" y="686102"/>
                </a:cubicBezTo>
                <a:cubicBezTo>
                  <a:pt x="374794" y="708934"/>
                  <a:pt x="374794" y="708934"/>
                  <a:pt x="374794" y="708934"/>
                </a:cubicBezTo>
                <a:cubicBezTo>
                  <a:pt x="375936" y="706651"/>
                  <a:pt x="374794" y="703226"/>
                  <a:pt x="378222" y="707793"/>
                </a:cubicBezTo>
                <a:cubicBezTo>
                  <a:pt x="380507" y="704368"/>
                  <a:pt x="374794" y="704368"/>
                  <a:pt x="375936" y="702085"/>
                </a:cubicBezTo>
                <a:cubicBezTo>
                  <a:pt x="373651" y="698660"/>
                  <a:pt x="373651" y="696377"/>
                  <a:pt x="370223" y="692952"/>
                </a:cubicBezTo>
                <a:cubicBezTo>
                  <a:pt x="372508" y="691810"/>
                  <a:pt x="369080" y="688386"/>
                  <a:pt x="370223" y="686102"/>
                </a:cubicBezTo>
                <a:cubicBezTo>
                  <a:pt x="370223" y="683819"/>
                  <a:pt x="373651" y="684961"/>
                  <a:pt x="375936" y="683819"/>
                </a:cubicBezTo>
                <a:cubicBezTo>
                  <a:pt x="377079" y="683819"/>
                  <a:pt x="375936" y="682678"/>
                  <a:pt x="375936" y="681536"/>
                </a:cubicBezTo>
                <a:cubicBezTo>
                  <a:pt x="375936" y="681536"/>
                  <a:pt x="374794" y="679253"/>
                  <a:pt x="377079" y="680394"/>
                </a:cubicBezTo>
                <a:cubicBezTo>
                  <a:pt x="378222" y="679253"/>
                  <a:pt x="379364" y="680394"/>
                  <a:pt x="380507" y="678111"/>
                </a:cubicBezTo>
                <a:cubicBezTo>
                  <a:pt x="386220" y="679253"/>
                  <a:pt x="391934" y="688386"/>
                  <a:pt x="398790" y="691810"/>
                </a:cubicBezTo>
                <a:cubicBezTo>
                  <a:pt x="410216" y="703226"/>
                  <a:pt x="410216" y="703226"/>
                  <a:pt x="410216" y="703226"/>
                </a:cubicBezTo>
                <a:cubicBezTo>
                  <a:pt x="414787" y="706651"/>
                  <a:pt x="418215" y="707793"/>
                  <a:pt x="420500" y="713501"/>
                </a:cubicBezTo>
                <a:cubicBezTo>
                  <a:pt x="425071" y="708934"/>
                  <a:pt x="411359" y="703226"/>
                  <a:pt x="411359" y="698660"/>
                </a:cubicBezTo>
                <a:cubicBezTo>
                  <a:pt x="414787" y="697518"/>
                  <a:pt x="418215" y="703226"/>
                  <a:pt x="421643" y="703226"/>
                </a:cubicBezTo>
                <a:cubicBezTo>
                  <a:pt x="422785" y="706651"/>
                  <a:pt x="427356" y="708934"/>
                  <a:pt x="430784" y="713501"/>
                </a:cubicBezTo>
                <a:cubicBezTo>
                  <a:pt x="433069" y="714642"/>
                  <a:pt x="434212" y="718067"/>
                  <a:pt x="436497" y="720350"/>
                </a:cubicBezTo>
                <a:cubicBezTo>
                  <a:pt x="439925" y="723775"/>
                  <a:pt x="442211" y="724917"/>
                  <a:pt x="444496" y="727200"/>
                </a:cubicBezTo>
                <a:cubicBezTo>
                  <a:pt x="446781" y="728342"/>
                  <a:pt x="446781" y="730625"/>
                  <a:pt x="449067" y="732908"/>
                </a:cubicBezTo>
                <a:cubicBezTo>
                  <a:pt x="450209" y="734050"/>
                  <a:pt x="451352" y="735191"/>
                  <a:pt x="453637" y="736333"/>
                </a:cubicBezTo>
                <a:cubicBezTo>
                  <a:pt x="461636" y="746607"/>
                  <a:pt x="471920" y="758023"/>
                  <a:pt x="478776" y="768298"/>
                </a:cubicBezTo>
                <a:cubicBezTo>
                  <a:pt x="483347" y="774006"/>
                  <a:pt x="490203" y="777431"/>
                  <a:pt x="491345" y="781997"/>
                </a:cubicBezTo>
                <a:cubicBezTo>
                  <a:pt x="493631" y="783139"/>
                  <a:pt x="494773" y="785422"/>
                  <a:pt x="497059" y="784280"/>
                </a:cubicBezTo>
                <a:cubicBezTo>
                  <a:pt x="505057" y="795696"/>
                  <a:pt x="515341" y="805971"/>
                  <a:pt x="525625" y="817387"/>
                </a:cubicBezTo>
                <a:cubicBezTo>
                  <a:pt x="527910" y="818528"/>
                  <a:pt x="526768" y="820811"/>
                  <a:pt x="529053" y="821953"/>
                </a:cubicBezTo>
                <a:cubicBezTo>
                  <a:pt x="538194" y="832227"/>
                  <a:pt x="547336" y="841360"/>
                  <a:pt x="556477" y="850493"/>
                </a:cubicBezTo>
                <a:cubicBezTo>
                  <a:pt x="557620" y="853918"/>
                  <a:pt x="557620" y="853918"/>
                  <a:pt x="561048" y="856201"/>
                </a:cubicBezTo>
                <a:cubicBezTo>
                  <a:pt x="559905" y="857343"/>
                  <a:pt x="562190" y="858484"/>
                  <a:pt x="562190" y="859626"/>
                </a:cubicBezTo>
                <a:cubicBezTo>
                  <a:pt x="569046" y="867617"/>
                  <a:pt x="577045" y="874467"/>
                  <a:pt x="583901" y="882458"/>
                </a:cubicBezTo>
                <a:cubicBezTo>
                  <a:pt x="586186" y="884741"/>
                  <a:pt x="586186" y="887024"/>
                  <a:pt x="587329" y="887024"/>
                </a:cubicBezTo>
                <a:cubicBezTo>
                  <a:pt x="588472" y="889307"/>
                  <a:pt x="589614" y="888166"/>
                  <a:pt x="590757" y="890449"/>
                </a:cubicBezTo>
                <a:cubicBezTo>
                  <a:pt x="594185" y="892732"/>
                  <a:pt x="594185" y="896157"/>
                  <a:pt x="597613" y="897299"/>
                </a:cubicBezTo>
                <a:cubicBezTo>
                  <a:pt x="597613" y="898440"/>
                  <a:pt x="598755" y="898440"/>
                  <a:pt x="598755" y="898440"/>
                </a:cubicBezTo>
                <a:cubicBezTo>
                  <a:pt x="599898" y="898440"/>
                  <a:pt x="598755" y="899582"/>
                  <a:pt x="598755" y="899582"/>
                </a:cubicBezTo>
                <a:cubicBezTo>
                  <a:pt x="606754" y="907573"/>
                  <a:pt x="615895" y="917847"/>
                  <a:pt x="625037" y="926980"/>
                </a:cubicBezTo>
                <a:cubicBezTo>
                  <a:pt x="627322" y="929263"/>
                  <a:pt x="629607" y="931547"/>
                  <a:pt x="631893" y="933830"/>
                </a:cubicBezTo>
                <a:cubicBezTo>
                  <a:pt x="633035" y="936113"/>
                  <a:pt x="633035" y="936113"/>
                  <a:pt x="633035" y="936113"/>
                </a:cubicBezTo>
                <a:cubicBezTo>
                  <a:pt x="634178" y="936113"/>
                  <a:pt x="634178" y="936113"/>
                  <a:pt x="634178" y="936113"/>
                </a:cubicBezTo>
                <a:cubicBezTo>
                  <a:pt x="635321" y="937255"/>
                  <a:pt x="635321" y="937255"/>
                  <a:pt x="635321" y="937255"/>
                </a:cubicBezTo>
                <a:cubicBezTo>
                  <a:pt x="636463" y="938396"/>
                  <a:pt x="637606" y="938396"/>
                  <a:pt x="638749" y="939538"/>
                </a:cubicBezTo>
                <a:cubicBezTo>
                  <a:pt x="638749" y="940679"/>
                  <a:pt x="638749" y="941821"/>
                  <a:pt x="638749" y="942963"/>
                </a:cubicBezTo>
                <a:cubicBezTo>
                  <a:pt x="641034" y="944104"/>
                  <a:pt x="642177" y="946387"/>
                  <a:pt x="644462" y="947529"/>
                </a:cubicBezTo>
                <a:cubicBezTo>
                  <a:pt x="644462" y="948671"/>
                  <a:pt x="644462" y="947529"/>
                  <a:pt x="645605" y="947529"/>
                </a:cubicBezTo>
                <a:cubicBezTo>
                  <a:pt x="645605" y="948671"/>
                  <a:pt x="644462" y="948671"/>
                  <a:pt x="645605" y="949812"/>
                </a:cubicBezTo>
                <a:cubicBezTo>
                  <a:pt x="646747" y="949812"/>
                  <a:pt x="649033" y="950954"/>
                  <a:pt x="649033" y="952095"/>
                </a:cubicBezTo>
                <a:cubicBezTo>
                  <a:pt x="650175" y="953237"/>
                  <a:pt x="650175" y="953237"/>
                  <a:pt x="650175" y="953237"/>
                </a:cubicBezTo>
                <a:cubicBezTo>
                  <a:pt x="651318" y="954379"/>
                  <a:pt x="651318" y="954379"/>
                  <a:pt x="651318" y="954379"/>
                </a:cubicBezTo>
                <a:cubicBezTo>
                  <a:pt x="652461" y="955520"/>
                  <a:pt x="652461" y="956662"/>
                  <a:pt x="652461" y="956662"/>
                </a:cubicBezTo>
                <a:cubicBezTo>
                  <a:pt x="652461" y="956662"/>
                  <a:pt x="653603" y="956662"/>
                  <a:pt x="653603" y="956662"/>
                </a:cubicBezTo>
                <a:cubicBezTo>
                  <a:pt x="653603" y="956662"/>
                  <a:pt x="653603" y="957803"/>
                  <a:pt x="653603" y="957803"/>
                </a:cubicBezTo>
                <a:cubicBezTo>
                  <a:pt x="654746" y="958945"/>
                  <a:pt x="654746" y="957803"/>
                  <a:pt x="654746" y="957803"/>
                </a:cubicBezTo>
                <a:cubicBezTo>
                  <a:pt x="657031" y="958945"/>
                  <a:pt x="658174" y="961228"/>
                  <a:pt x="659317" y="962370"/>
                </a:cubicBezTo>
                <a:cubicBezTo>
                  <a:pt x="660459" y="963511"/>
                  <a:pt x="661602" y="964653"/>
                  <a:pt x="662745" y="964653"/>
                </a:cubicBezTo>
                <a:cubicBezTo>
                  <a:pt x="665030" y="969219"/>
                  <a:pt x="667315" y="966936"/>
                  <a:pt x="669601" y="972644"/>
                </a:cubicBezTo>
                <a:cubicBezTo>
                  <a:pt x="670743" y="972644"/>
                  <a:pt x="671886" y="976069"/>
                  <a:pt x="673029" y="974927"/>
                </a:cubicBezTo>
                <a:cubicBezTo>
                  <a:pt x="673029" y="974927"/>
                  <a:pt x="674171" y="974927"/>
                  <a:pt x="674171" y="976069"/>
                </a:cubicBezTo>
                <a:cubicBezTo>
                  <a:pt x="675314" y="976069"/>
                  <a:pt x="677599" y="972644"/>
                  <a:pt x="678742" y="969219"/>
                </a:cubicBezTo>
                <a:cubicBezTo>
                  <a:pt x="682170" y="964653"/>
                  <a:pt x="686740" y="963511"/>
                  <a:pt x="689026" y="957803"/>
                </a:cubicBezTo>
                <a:cubicBezTo>
                  <a:pt x="697024" y="952095"/>
                  <a:pt x="700452" y="945246"/>
                  <a:pt x="708451" y="939538"/>
                </a:cubicBezTo>
                <a:cubicBezTo>
                  <a:pt x="709594" y="939538"/>
                  <a:pt x="707308" y="938396"/>
                  <a:pt x="708451" y="938396"/>
                </a:cubicBezTo>
                <a:cubicBezTo>
                  <a:pt x="722163" y="923555"/>
                  <a:pt x="722163" y="923555"/>
                  <a:pt x="722163" y="923555"/>
                </a:cubicBezTo>
                <a:cubicBezTo>
                  <a:pt x="724448" y="921272"/>
                  <a:pt x="723306" y="920131"/>
                  <a:pt x="725591" y="918989"/>
                </a:cubicBezTo>
                <a:cubicBezTo>
                  <a:pt x="733590" y="909856"/>
                  <a:pt x="747302" y="897299"/>
                  <a:pt x="749587" y="890449"/>
                </a:cubicBezTo>
                <a:cubicBezTo>
                  <a:pt x="756443" y="884741"/>
                  <a:pt x="762156" y="877891"/>
                  <a:pt x="767870" y="872183"/>
                </a:cubicBezTo>
                <a:cubicBezTo>
                  <a:pt x="770155" y="869900"/>
                  <a:pt x="771298" y="869900"/>
                  <a:pt x="772440" y="868759"/>
                </a:cubicBezTo>
                <a:cubicBezTo>
                  <a:pt x="773583" y="867617"/>
                  <a:pt x="772440" y="867617"/>
                  <a:pt x="772440" y="867617"/>
                </a:cubicBezTo>
                <a:cubicBezTo>
                  <a:pt x="772440" y="866475"/>
                  <a:pt x="773583" y="866475"/>
                  <a:pt x="774726" y="866475"/>
                </a:cubicBezTo>
                <a:cubicBezTo>
                  <a:pt x="775868" y="865334"/>
                  <a:pt x="777011" y="861909"/>
                  <a:pt x="778154" y="860767"/>
                </a:cubicBezTo>
                <a:cubicBezTo>
                  <a:pt x="782724" y="855059"/>
                  <a:pt x="789580" y="849351"/>
                  <a:pt x="793008" y="845927"/>
                </a:cubicBezTo>
                <a:cubicBezTo>
                  <a:pt x="796436" y="843643"/>
                  <a:pt x="798721" y="839077"/>
                  <a:pt x="801007" y="836794"/>
                </a:cubicBezTo>
                <a:cubicBezTo>
                  <a:pt x="801007" y="835652"/>
                  <a:pt x="802149" y="836794"/>
                  <a:pt x="802149" y="836794"/>
                </a:cubicBezTo>
                <a:cubicBezTo>
                  <a:pt x="804435" y="834511"/>
                  <a:pt x="804435" y="833369"/>
                  <a:pt x="805577" y="832227"/>
                </a:cubicBezTo>
                <a:cubicBezTo>
                  <a:pt x="806720" y="831086"/>
                  <a:pt x="807863" y="831086"/>
                  <a:pt x="809005" y="829944"/>
                </a:cubicBezTo>
                <a:cubicBezTo>
                  <a:pt x="815861" y="821953"/>
                  <a:pt x="822717" y="815103"/>
                  <a:pt x="828431" y="808254"/>
                </a:cubicBezTo>
                <a:cubicBezTo>
                  <a:pt x="829573" y="807112"/>
                  <a:pt x="829573" y="807112"/>
                  <a:pt x="830716" y="804829"/>
                </a:cubicBezTo>
                <a:cubicBezTo>
                  <a:pt x="830716" y="804829"/>
                  <a:pt x="831859" y="804829"/>
                  <a:pt x="831859" y="804829"/>
                </a:cubicBezTo>
                <a:cubicBezTo>
                  <a:pt x="835287" y="802546"/>
                  <a:pt x="834144" y="800263"/>
                  <a:pt x="837572" y="797979"/>
                </a:cubicBezTo>
                <a:cubicBezTo>
                  <a:pt x="839857" y="795696"/>
                  <a:pt x="842143" y="792271"/>
                  <a:pt x="844428" y="792271"/>
                </a:cubicBezTo>
                <a:cubicBezTo>
                  <a:pt x="844428" y="788847"/>
                  <a:pt x="847856" y="786563"/>
                  <a:pt x="848999" y="783139"/>
                </a:cubicBezTo>
                <a:cubicBezTo>
                  <a:pt x="851284" y="780855"/>
                  <a:pt x="852427" y="780855"/>
                  <a:pt x="854712" y="779714"/>
                </a:cubicBezTo>
                <a:cubicBezTo>
                  <a:pt x="862711" y="768298"/>
                  <a:pt x="875280" y="756882"/>
                  <a:pt x="882136" y="745466"/>
                </a:cubicBezTo>
                <a:cubicBezTo>
                  <a:pt x="884421" y="748890"/>
                  <a:pt x="887849" y="740899"/>
                  <a:pt x="888992" y="742041"/>
                </a:cubicBezTo>
                <a:cubicBezTo>
                  <a:pt x="892420" y="739758"/>
                  <a:pt x="894705" y="736333"/>
                  <a:pt x="895848" y="734050"/>
                </a:cubicBezTo>
                <a:cubicBezTo>
                  <a:pt x="898133" y="735191"/>
                  <a:pt x="899276" y="730625"/>
                  <a:pt x="901561" y="729483"/>
                </a:cubicBezTo>
                <a:cubicBezTo>
                  <a:pt x="903846" y="729483"/>
                  <a:pt x="901561" y="728342"/>
                  <a:pt x="904989" y="727200"/>
                </a:cubicBezTo>
                <a:cubicBezTo>
                  <a:pt x="907274" y="722634"/>
                  <a:pt x="912988" y="716926"/>
                  <a:pt x="917558" y="712359"/>
                </a:cubicBezTo>
                <a:cubicBezTo>
                  <a:pt x="919844" y="710076"/>
                  <a:pt x="918701" y="708934"/>
                  <a:pt x="920986" y="707793"/>
                </a:cubicBezTo>
                <a:cubicBezTo>
                  <a:pt x="930128" y="698660"/>
                  <a:pt x="938126" y="688386"/>
                  <a:pt x="943840" y="680394"/>
                </a:cubicBezTo>
                <a:cubicBezTo>
                  <a:pt x="948410" y="675828"/>
                  <a:pt x="949553" y="675828"/>
                  <a:pt x="951838" y="671262"/>
                </a:cubicBezTo>
                <a:cubicBezTo>
                  <a:pt x="954124" y="668978"/>
                  <a:pt x="956409" y="670120"/>
                  <a:pt x="957552" y="666695"/>
                </a:cubicBezTo>
                <a:cubicBezTo>
                  <a:pt x="957552" y="665554"/>
                  <a:pt x="958694" y="665554"/>
                  <a:pt x="959837" y="664412"/>
                </a:cubicBezTo>
                <a:cubicBezTo>
                  <a:pt x="960980" y="665554"/>
                  <a:pt x="962122" y="664412"/>
                  <a:pt x="963265" y="663270"/>
                </a:cubicBezTo>
                <a:cubicBezTo>
                  <a:pt x="962122" y="662129"/>
                  <a:pt x="960980" y="662129"/>
                  <a:pt x="959837" y="663270"/>
                </a:cubicBezTo>
                <a:cubicBezTo>
                  <a:pt x="958694" y="660987"/>
                  <a:pt x="964408" y="657562"/>
                  <a:pt x="966693" y="655279"/>
                </a:cubicBezTo>
                <a:cubicBezTo>
                  <a:pt x="968978" y="651854"/>
                  <a:pt x="966693" y="655279"/>
                  <a:pt x="968978" y="656421"/>
                </a:cubicBezTo>
                <a:cubicBezTo>
                  <a:pt x="971263" y="654138"/>
                  <a:pt x="971263" y="652996"/>
                  <a:pt x="970121" y="650713"/>
                </a:cubicBezTo>
                <a:cubicBezTo>
                  <a:pt x="972406" y="649571"/>
                  <a:pt x="970121" y="648430"/>
                  <a:pt x="972406" y="646146"/>
                </a:cubicBezTo>
                <a:cubicBezTo>
                  <a:pt x="974691" y="647288"/>
                  <a:pt x="973549" y="648430"/>
                  <a:pt x="972406" y="650713"/>
                </a:cubicBezTo>
                <a:cubicBezTo>
                  <a:pt x="975834" y="650713"/>
                  <a:pt x="975834" y="645005"/>
                  <a:pt x="978119" y="642722"/>
                </a:cubicBezTo>
                <a:cubicBezTo>
                  <a:pt x="979262" y="642722"/>
                  <a:pt x="979262" y="643863"/>
                  <a:pt x="980405" y="641580"/>
                </a:cubicBezTo>
                <a:cubicBezTo>
                  <a:pt x="980405" y="640438"/>
                  <a:pt x="982690" y="639297"/>
                  <a:pt x="983833" y="639297"/>
                </a:cubicBezTo>
                <a:cubicBezTo>
                  <a:pt x="982690" y="638155"/>
                  <a:pt x="984975" y="637014"/>
                  <a:pt x="986118" y="637014"/>
                </a:cubicBezTo>
                <a:cubicBezTo>
                  <a:pt x="987261" y="635872"/>
                  <a:pt x="988403" y="633589"/>
                  <a:pt x="989546" y="633589"/>
                </a:cubicBezTo>
                <a:cubicBezTo>
                  <a:pt x="991831" y="632447"/>
                  <a:pt x="990689" y="631306"/>
                  <a:pt x="992974" y="629022"/>
                </a:cubicBezTo>
                <a:cubicBezTo>
                  <a:pt x="1002115" y="623314"/>
                  <a:pt x="1010114" y="610757"/>
                  <a:pt x="1019255" y="602766"/>
                </a:cubicBezTo>
                <a:cubicBezTo>
                  <a:pt x="1026111" y="592491"/>
                  <a:pt x="1038681" y="582217"/>
                  <a:pt x="1047822" y="570801"/>
                </a:cubicBezTo>
                <a:cubicBezTo>
                  <a:pt x="1050107" y="569659"/>
                  <a:pt x="1048965" y="568518"/>
                  <a:pt x="1051250" y="566234"/>
                </a:cubicBezTo>
                <a:cubicBezTo>
                  <a:pt x="1084387" y="528561"/>
                  <a:pt x="1122095" y="489747"/>
                  <a:pt x="1157517" y="450933"/>
                </a:cubicBezTo>
                <a:cubicBezTo>
                  <a:pt x="1156375" y="449791"/>
                  <a:pt x="1155232" y="449791"/>
                  <a:pt x="1154089" y="450933"/>
                </a:cubicBezTo>
                <a:cubicBezTo>
                  <a:pt x="1152947" y="449791"/>
                  <a:pt x="1157517" y="447508"/>
                  <a:pt x="1157517" y="446366"/>
                </a:cubicBezTo>
                <a:cubicBezTo>
                  <a:pt x="1163231" y="440658"/>
                  <a:pt x="1163231" y="440658"/>
                  <a:pt x="1163231" y="440658"/>
                </a:cubicBezTo>
                <a:cubicBezTo>
                  <a:pt x="1174657" y="429242"/>
                  <a:pt x="1174657" y="429242"/>
                  <a:pt x="1174657" y="429242"/>
                </a:cubicBezTo>
                <a:cubicBezTo>
                  <a:pt x="1176943" y="425817"/>
                  <a:pt x="1178085" y="428101"/>
                  <a:pt x="1180371" y="426959"/>
                </a:cubicBezTo>
                <a:cubicBezTo>
                  <a:pt x="1186084" y="418968"/>
                  <a:pt x="1197511" y="408693"/>
                  <a:pt x="1203224" y="401844"/>
                </a:cubicBezTo>
                <a:cubicBezTo>
                  <a:pt x="1208937" y="397277"/>
                  <a:pt x="1214651" y="392711"/>
                  <a:pt x="1219221" y="387003"/>
                </a:cubicBezTo>
                <a:cubicBezTo>
                  <a:pt x="1221507" y="384720"/>
                  <a:pt x="1221507" y="382437"/>
                  <a:pt x="1222649" y="382437"/>
                </a:cubicBezTo>
                <a:cubicBezTo>
                  <a:pt x="1223792" y="380153"/>
                  <a:pt x="1227220" y="379012"/>
                  <a:pt x="1228363" y="376729"/>
                </a:cubicBezTo>
                <a:cubicBezTo>
                  <a:pt x="1229505" y="375587"/>
                  <a:pt x="1230648" y="374445"/>
                  <a:pt x="1231791" y="374445"/>
                </a:cubicBezTo>
                <a:cubicBezTo>
                  <a:pt x="1231791" y="372162"/>
                  <a:pt x="1232933" y="371020"/>
                  <a:pt x="1232933" y="371020"/>
                </a:cubicBezTo>
                <a:cubicBezTo>
                  <a:pt x="1235219" y="368737"/>
                  <a:pt x="1236361" y="368737"/>
                  <a:pt x="1238647" y="366454"/>
                </a:cubicBezTo>
                <a:cubicBezTo>
                  <a:pt x="1238647" y="365312"/>
                  <a:pt x="1238647" y="364171"/>
                  <a:pt x="1238647" y="364171"/>
                </a:cubicBezTo>
                <a:cubicBezTo>
                  <a:pt x="1242075" y="361888"/>
                  <a:pt x="1244360" y="360746"/>
                  <a:pt x="1246645" y="357321"/>
                </a:cubicBezTo>
                <a:cubicBezTo>
                  <a:pt x="1248930" y="355038"/>
                  <a:pt x="1250073" y="353896"/>
                  <a:pt x="1250073" y="352755"/>
                </a:cubicBezTo>
                <a:cubicBezTo>
                  <a:pt x="1252358" y="349330"/>
                  <a:pt x="1253501" y="350472"/>
                  <a:pt x="1255786" y="348188"/>
                </a:cubicBezTo>
                <a:cubicBezTo>
                  <a:pt x="1275212" y="326498"/>
                  <a:pt x="1294637" y="304808"/>
                  <a:pt x="1312920" y="288825"/>
                </a:cubicBezTo>
                <a:cubicBezTo>
                  <a:pt x="1315205" y="286542"/>
                  <a:pt x="1314062" y="285400"/>
                  <a:pt x="1316348" y="283117"/>
                </a:cubicBezTo>
                <a:cubicBezTo>
                  <a:pt x="1351770" y="252294"/>
                  <a:pt x="1386050" y="210055"/>
                  <a:pt x="1415759" y="181515"/>
                </a:cubicBezTo>
                <a:cubicBezTo>
                  <a:pt x="1413474" y="179232"/>
                  <a:pt x="1412331" y="183798"/>
                  <a:pt x="1410046" y="184940"/>
                </a:cubicBezTo>
                <a:cubicBezTo>
                  <a:pt x="1408903" y="183798"/>
                  <a:pt x="1413474" y="180373"/>
                  <a:pt x="1414617" y="179232"/>
                </a:cubicBezTo>
                <a:cubicBezTo>
                  <a:pt x="1416902" y="178090"/>
                  <a:pt x="1419187" y="172382"/>
                  <a:pt x="1420330" y="173524"/>
                </a:cubicBezTo>
                <a:cubicBezTo>
                  <a:pt x="1421473" y="172382"/>
                  <a:pt x="1420330" y="171240"/>
                  <a:pt x="1421473" y="170099"/>
                </a:cubicBezTo>
                <a:cubicBezTo>
                  <a:pt x="1432899" y="156399"/>
                  <a:pt x="1439755" y="152975"/>
                  <a:pt x="1451182" y="139275"/>
                </a:cubicBezTo>
                <a:cubicBezTo>
                  <a:pt x="1453467" y="136992"/>
                  <a:pt x="1454610" y="138134"/>
                  <a:pt x="1455752" y="135851"/>
                </a:cubicBezTo>
                <a:cubicBezTo>
                  <a:pt x="1458038" y="133567"/>
                  <a:pt x="1460323" y="131284"/>
                  <a:pt x="1462608" y="129001"/>
                </a:cubicBezTo>
                <a:cubicBezTo>
                  <a:pt x="1463751" y="127859"/>
                  <a:pt x="1463751" y="129001"/>
                  <a:pt x="1462608" y="130143"/>
                </a:cubicBezTo>
                <a:cubicBezTo>
                  <a:pt x="1459180" y="133567"/>
                  <a:pt x="1459180" y="133567"/>
                  <a:pt x="1459180" y="133567"/>
                </a:cubicBezTo>
                <a:cubicBezTo>
                  <a:pt x="1458038" y="134709"/>
                  <a:pt x="1456895" y="135851"/>
                  <a:pt x="1455752" y="136992"/>
                </a:cubicBezTo>
                <a:cubicBezTo>
                  <a:pt x="1454610" y="138134"/>
                  <a:pt x="1453467" y="140417"/>
                  <a:pt x="1452324" y="139275"/>
                </a:cubicBezTo>
                <a:cubicBezTo>
                  <a:pt x="1451182" y="142700"/>
                  <a:pt x="1450039" y="143842"/>
                  <a:pt x="1446611" y="144983"/>
                </a:cubicBezTo>
                <a:cubicBezTo>
                  <a:pt x="1438613" y="154116"/>
                  <a:pt x="1431757" y="162107"/>
                  <a:pt x="1426043" y="166674"/>
                </a:cubicBezTo>
                <a:cubicBezTo>
                  <a:pt x="1427186" y="168957"/>
                  <a:pt x="1429471" y="166674"/>
                  <a:pt x="1431757" y="164391"/>
                </a:cubicBezTo>
                <a:cubicBezTo>
                  <a:pt x="1438613" y="157541"/>
                  <a:pt x="1438613" y="157541"/>
                  <a:pt x="1438613" y="157541"/>
                </a:cubicBezTo>
                <a:cubicBezTo>
                  <a:pt x="1448896" y="148408"/>
                  <a:pt x="1456895" y="140417"/>
                  <a:pt x="1464894" y="131284"/>
                </a:cubicBezTo>
                <a:cubicBezTo>
                  <a:pt x="1482034" y="115302"/>
                  <a:pt x="1492318" y="103886"/>
                  <a:pt x="1511743" y="84479"/>
                </a:cubicBezTo>
                <a:cubicBezTo>
                  <a:pt x="1526598" y="69638"/>
                  <a:pt x="1542595" y="53655"/>
                  <a:pt x="1558592" y="36531"/>
                </a:cubicBezTo>
                <a:cubicBezTo>
                  <a:pt x="1559735" y="38815"/>
                  <a:pt x="1554021" y="41098"/>
                  <a:pt x="1555164" y="43381"/>
                </a:cubicBezTo>
                <a:cubicBezTo>
                  <a:pt x="1541452" y="59363"/>
                  <a:pt x="1526598" y="69638"/>
                  <a:pt x="1516314" y="85620"/>
                </a:cubicBezTo>
                <a:cubicBezTo>
                  <a:pt x="1519742" y="89045"/>
                  <a:pt x="1524312" y="78771"/>
                  <a:pt x="1527740" y="78771"/>
                </a:cubicBezTo>
                <a:cubicBezTo>
                  <a:pt x="1536881" y="68496"/>
                  <a:pt x="1536881" y="68496"/>
                  <a:pt x="1536881" y="68496"/>
                </a:cubicBezTo>
                <a:cubicBezTo>
                  <a:pt x="1548308" y="60505"/>
                  <a:pt x="1560877" y="42239"/>
                  <a:pt x="1572304" y="34248"/>
                </a:cubicBezTo>
                <a:cubicBezTo>
                  <a:pt x="1572304" y="37673"/>
                  <a:pt x="1566591" y="42239"/>
                  <a:pt x="1565448" y="46806"/>
                </a:cubicBezTo>
                <a:cubicBezTo>
                  <a:pt x="1559735" y="54797"/>
                  <a:pt x="1556307" y="53655"/>
                  <a:pt x="1552879" y="60505"/>
                </a:cubicBezTo>
                <a:cubicBezTo>
                  <a:pt x="1543737" y="68496"/>
                  <a:pt x="1534596" y="77629"/>
                  <a:pt x="1524312" y="86762"/>
                </a:cubicBezTo>
                <a:cubicBezTo>
                  <a:pt x="1524312" y="90187"/>
                  <a:pt x="1520884" y="92470"/>
                  <a:pt x="1519742" y="95895"/>
                </a:cubicBezTo>
                <a:cubicBezTo>
                  <a:pt x="1504887" y="110735"/>
                  <a:pt x="1504887" y="110735"/>
                  <a:pt x="1504887" y="110735"/>
                </a:cubicBezTo>
                <a:cubicBezTo>
                  <a:pt x="1506030" y="113019"/>
                  <a:pt x="1508315" y="108452"/>
                  <a:pt x="1509458" y="107311"/>
                </a:cubicBezTo>
                <a:cubicBezTo>
                  <a:pt x="1515171" y="102744"/>
                  <a:pt x="1515171" y="102744"/>
                  <a:pt x="1515171" y="102744"/>
                </a:cubicBezTo>
                <a:cubicBezTo>
                  <a:pt x="1516314" y="99319"/>
                  <a:pt x="1517456" y="100461"/>
                  <a:pt x="1519742" y="98178"/>
                </a:cubicBezTo>
                <a:cubicBezTo>
                  <a:pt x="1522027" y="95895"/>
                  <a:pt x="1520884" y="94753"/>
                  <a:pt x="1524312" y="92470"/>
                </a:cubicBezTo>
                <a:cubicBezTo>
                  <a:pt x="1525455" y="90187"/>
                  <a:pt x="1527740" y="91328"/>
                  <a:pt x="1528883" y="87903"/>
                </a:cubicBezTo>
                <a:cubicBezTo>
                  <a:pt x="1531168" y="85620"/>
                  <a:pt x="1532311" y="86762"/>
                  <a:pt x="1533454" y="86762"/>
                </a:cubicBezTo>
                <a:cubicBezTo>
                  <a:pt x="1538024" y="82195"/>
                  <a:pt x="1536881" y="81054"/>
                  <a:pt x="1541452" y="77629"/>
                </a:cubicBezTo>
                <a:cubicBezTo>
                  <a:pt x="1542595" y="79912"/>
                  <a:pt x="1538024" y="82195"/>
                  <a:pt x="1536881" y="84479"/>
                </a:cubicBezTo>
                <a:cubicBezTo>
                  <a:pt x="1535739" y="85620"/>
                  <a:pt x="1535739" y="86762"/>
                  <a:pt x="1534596" y="87903"/>
                </a:cubicBezTo>
                <a:cubicBezTo>
                  <a:pt x="1531168" y="91328"/>
                  <a:pt x="1534596" y="93611"/>
                  <a:pt x="1532311" y="95895"/>
                </a:cubicBezTo>
                <a:cubicBezTo>
                  <a:pt x="1527740" y="101603"/>
                  <a:pt x="1527740" y="101603"/>
                  <a:pt x="1527740" y="101603"/>
                </a:cubicBezTo>
                <a:cubicBezTo>
                  <a:pt x="1525455" y="103886"/>
                  <a:pt x="1524312" y="102744"/>
                  <a:pt x="1523170" y="106169"/>
                </a:cubicBezTo>
                <a:cubicBezTo>
                  <a:pt x="1511743" y="117585"/>
                  <a:pt x="1511743" y="117585"/>
                  <a:pt x="1511743" y="117585"/>
                </a:cubicBezTo>
                <a:cubicBezTo>
                  <a:pt x="1514028" y="119868"/>
                  <a:pt x="1515171" y="115302"/>
                  <a:pt x="1517456" y="114160"/>
                </a:cubicBezTo>
                <a:cubicBezTo>
                  <a:pt x="1518599" y="110735"/>
                  <a:pt x="1520884" y="111877"/>
                  <a:pt x="1523170" y="109594"/>
                </a:cubicBezTo>
                <a:cubicBezTo>
                  <a:pt x="1531168" y="100461"/>
                  <a:pt x="1531168" y="100461"/>
                  <a:pt x="1531168" y="100461"/>
                </a:cubicBezTo>
                <a:cubicBezTo>
                  <a:pt x="1540309" y="95895"/>
                  <a:pt x="1548308" y="84479"/>
                  <a:pt x="1557449" y="76487"/>
                </a:cubicBezTo>
                <a:cubicBezTo>
                  <a:pt x="1557449" y="76487"/>
                  <a:pt x="1558592" y="76487"/>
                  <a:pt x="1557449" y="75346"/>
                </a:cubicBezTo>
                <a:cubicBezTo>
                  <a:pt x="1559735" y="73063"/>
                  <a:pt x="1562020" y="75346"/>
                  <a:pt x="1564305" y="73063"/>
                </a:cubicBezTo>
                <a:cubicBezTo>
                  <a:pt x="1574589" y="62788"/>
                  <a:pt x="1574589" y="62788"/>
                  <a:pt x="1574589" y="62788"/>
                </a:cubicBezTo>
                <a:cubicBezTo>
                  <a:pt x="1582588" y="58222"/>
                  <a:pt x="1590587" y="45664"/>
                  <a:pt x="1598585" y="41098"/>
                </a:cubicBezTo>
                <a:cubicBezTo>
                  <a:pt x="1599728" y="36531"/>
                  <a:pt x="1605441" y="31965"/>
                  <a:pt x="1607727" y="27399"/>
                </a:cubicBezTo>
                <a:cubicBezTo>
                  <a:pt x="1610012" y="25115"/>
                  <a:pt x="1612297" y="22832"/>
                  <a:pt x="1614583" y="20549"/>
                </a:cubicBezTo>
                <a:cubicBezTo>
                  <a:pt x="1616868" y="17124"/>
                  <a:pt x="1621439" y="14841"/>
                  <a:pt x="1620296" y="12558"/>
                </a:cubicBezTo>
                <a:cubicBezTo>
                  <a:pt x="1624867" y="11416"/>
                  <a:pt x="1623724" y="17124"/>
                  <a:pt x="1628295" y="19407"/>
                </a:cubicBezTo>
                <a:cubicBezTo>
                  <a:pt x="1627152" y="22832"/>
                  <a:pt x="1624867" y="26257"/>
                  <a:pt x="1622581" y="28540"/>
                </a:cubicBezTo>
                <a:cubicBezTo>
                  <a:pt x="1623724" y="29682"/>
                  <a:pt x="1624867" y="27399"/>
                  <a:pt x="1627152" y="26257"/>
                </a:cubicBezTo>
                <a:cubicBezTo>
                  <a:pt x="1628295" y="26257"/>
                  <a:pt x="1629437" y="26257"/>
                  <a:pt x="1630580" y="25115"/>
                </a:cubicBezTo>
                <a:cubicBezTo>
                  <a:pt x="1634008" y="21691"/>
                  <a:pt x="1634008" y="19407"/>
                  <a:pt x="1636293" y="17124"/>
                </a:cubicBezTo>
                <a:cubicBezTo>
                  <a:pt x="1636293" y="14841"/>
                  <a:pt x="1642006" y="11416"/>
                  <a:pt x="1642006" y="9133"/>
                </a:cubicBezTo>
                <a:cubicBezTo>
                  <a:pt x="1645434" y="7991"/>
                  <a:pt x="1640864" y="13699"/>
                  <a:pt x="1644292" y="14841"/>
                </a:cubicBezTo>
                <a:cubicBezTo>
                  <a:pt x="1646577" y="15983"/>
                  <a:pt x="1648862" y="10275"/>
                  <a:pt x="1651148" y="7991"/>
                </a:cubicBezTo>
                <a:cubicBezTo>
                  <a:pt x="1655718" y="5708"/>
                  <a:pt x="1655718" y="2283"/>
                  <a:pt x="1658004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1270"/>
          <p:cNvSpPr>
            <a:spLocks/>
          </p:cNvSpPr>
          <p:nvPr userDrawn="1"/>
        </p:nvSpPr>
        <p:spPr bwMode="auto">
          <a:xfrm>
            <a:off x="1303322" y="-654419"/>
            <a:ext cx="4509650" cy="6127181"/>
          </a:xfrm>
          <a:custGeom>
            <a:avLst/>
            <a:gdLst>
              <a:gd name="connsiteX0" fmla="*/ 292042 w 518548"/>
              <a:gd name="connsiteY0" fmla="*/ 694931 h 704542"/>
              <a:gd name="connsiteX1" fmla="*/ 293042 w 518548"/>
              <a:gd name="connsiteY1" fmla="*/ 695726 h 704542"/>
              <a:gd name="connsiteX2" fmla="*/ 292565 w 518548"/>
              <a:gd name="connsiteY2" fmla="*/ 695572 h 704542"/>
              <a:gd name="connsiteX3" fmla="*/ 291155 w 518548"/>
              <a:gd name="connsiteY3" fmla="*/ 693329 h 704542"/>
              <a:gd name="connsiteX4" fmla="*/ 295669 w 518548"/>
              <a:gd name="connsiteY4" fmla="*/ 697814 h 704542"/>
              <a:gd name="connsiteX5" fmla="*/ 293042 w 518548"/>
              <a:gd name="connsiteY5" fmla="*/ 695726 h 704542"/>
              <a:gd name="connsiteX6" fmla="*/ 294294 w 518548"/>
              <a:gd name="connsiteY6" fmla="*/ 696132 h 704542"/>
              <a:gd name="connsiteX7" fmla="*/ 291155 w 518548"/>
              <a:gd name="connsiteY7" fmla="*/ 693329 h 704542"/>
              <a:gd name="connsiteX8" fmla="*/ 399491 w 518548"/>
              <a:gd name="connsiteY8" fmla="*/ 554284 h 704542"/>
              <a:gd name="connsiteX9" fmla="*/ 399491 w 518548"/>
              <a:gd name="connsiteY9" fmla="*/ 558769 h 704542"/>
              <a:gd name="connsiteX10" fmla="*/ 397234 w 518548"/>
              <a:gd name="connsiteY10" fmla="*/ 558769 h 704542"/>
              <a:gd name="connsiteX11" fmla="*/ 379178 w 518548"/>
              <a:gd name="connsiteY11" fmla="*/ 574468 h 704542"/>
              <a:gd name="connsiteX12" fmla="*/ 374664 w 518548"/>
              <a:gd name="connsiteY12" fmla="*/ 581196 h 704542"/>
              <a:gd name="connsiteX13" fmla="*/ 372407 w 518548"/>
              <a:gd name="connsiteY13" fmla="*/ 581196 h 704542"/>
              <a:gd name="connsiteX14" fmla="*/ 356608 w 518548"/>
              <a:gd name="connsiteY14" fmla="*/ 596895 h 704542"/>
              <a:gd name="connsiteX15" fmla="*/ 399492 w 518548"/>
              <a:gd name="connsiteY15" fmla="*/ 554284 h 704542"/>
              <a:gd name="connsiteX16" fmla="*/ 399491 w 518548"/>
              <a:gd name="connsiteY16" fmla="*/ 554284 h 704542"/>
              <a:gd name="connsiteX17" fmla="*/ 399491 w 518548"/>
              <a:gd name="connsiteY17" fmla="*/ 554284 h 704542"/>
              <a:gd name="connsiteX18" fmla="*/ 140818 w 518548"/>
              <a:gd name="connsiteY18" fmla="*/ 329726 h 704542"/>
              <a:gd name="connsiteX19" fmla="*/ 137969 w 518548"/>
              <a:gd name="connsiteY19" fmla="*/ 336095 h 704542"/>
              <a:gd name="connsiteX20" fmla="*/ 138242 w 518548"/>
              <a:gd name="connsiteY20" fmla="*/ 333382 h 704542"/>
              <a:gd name="connsiteX21" fmla="*/ 222250 w 518548"/>
              <a:gd name="connsiteY21" fmla="*/ 320520 h 704542"/>
              <a:gd name="connsiteX22" fmla="*/ 221187 w 518548"/>
              <a:gd name="connsiteY22" fmla="*/ 321048 h 704542"/>
              <a:gd name="connsiteX23" fmla="*/ 222250 w 518548"/>
              <a:gd name="connsiteY23" fmla="*/ 320625 h 704542"/>
              <a:gd name="connsiteX24" fmla="*/ 146706 w 518548"/>
              <a:gd name="connsiteY24" fmla="*/ 316562 h 704542"/>
              <a:gd name="connsiteX25" fmla="*/ 142192 w 518548"/>
              <a:gd name="connsiteY25" fmla="*/ 327776 h 704542"/>
              <a:gd name="connsiteX26" fmla="*/ 140818 w 518548"/>
              <a:gd name="connsiteY26" fmla="*/ 329726 h 704542"/>
              <a:gd name="connsiteX27" fmla="*/ 236262 w 518548"/>
              <a:gd name="connsiteY27" fmla="*/ 314825 h 704542"/>
              <a:gd name="connsiteX28" fmla="*/ 229462 w 518548"/>
              <a:gd name="connsiteY28" fmla="*/ 316936 h 704542"/>
              <a:gd name="connsiteX29" fmla="*/ 230215 w 518548"/>
              <a:gd name="connsiteY29" fmla="*/ 316562 h 704542"/>
              <a:gd name="connsiteX30" fmla="*/ 274011 w 518548"/>
              <a:gd name="connsiteY30" fmla="*/ 303523 h 704542"/>
              <a:gd name="connsiteX31" fmla="*/ 253632 w 518548"/>
              <a:gd name="connsiteY31" fmla="*/ 309835 h 704542"/>
              <a:gd name="connsiteX32" fmla="*/ 236262 w 518548"/>
              <a:gd name="connsiteY32" fmla="*/ 314825 h 704542"/>
              <a:gd name="connsiteX33" fmla="*/ 259557 w 518548"/>
              <a:gd name="connsiteY33" fmla="*/ 307592 h 704542"/>
              <a:gd name="connsiteX34" fmla="*/ 273381 w 518548"/>
              <a:gd name="connsiteY34" fmla="*/ 303667 h 704542"/>
              <a:gd name="connsiteX35" fmla="*/ 278283 w 518548"/>
              <a:gd name="connsiteY35" fmla="*/ 302546 h 704542"/>
              <a:gd name="connsiteX36" fmla="*/ 274011 w 518548"/>
              <a:gd name="connsiteY36" fmla="*/ 303523 h 704542"/>
              <a:gd name="connsiteX37" fmla="*/ 275356 w 518548"/>
              <a:gd name="connsiteY37" fmla="*/ 303107 h 704542"/>
              <a:gd name="connsiteX38" fmla="*/ 278283 w 518548"/>
              <a:gd name="connsiteY38" fmla="*/ 302546 h 704542"/>
              <a:gd name="connsiteX39" fmla="*/ 146706 w 518548"/>
              <a:gd name="connsiteY39" fmla="*/ 285165 h 704542"/>
              <a:gd name="connsiteX40" fmla="*/ 138904 w 518548"/>
              <a:gd name="connsiteY40" fmla="*/ 298556 h 704542"/>
              <a:gd name="connsiteX41" fmla="*/ 139935 w 518548"/>
              <a:gd name="connsiteY41" fmla="*/ 296379 h 704542"/>
              <a:gd name="connsiteX42" fmla="*/ 146706 w 518548"/>
              <a:gd name="connsiteY42" fmla="*/ 285165 h 704542"/>
              <a:gd name="connsiteX43" fmla="*/ 194103 w 518548"/>
              <a:gd name="connsiteY43" fmla="*/ 269467 h 704542"/>
              <a:gd name="connsiteX44" fmla="*/ 183434 w 518548"/>
              <a:gd name="connsiteY44" fmla="*/ 285777 h 704542"/>
              <a:gd name="connsiteX45" fmla="*/ 182818 w 518548"/>
              <a:gd name="connsiteY45" fmla="*/ 285165 h 704542"/>
              <a:gd name="connsiteX46" fmla="*/ 194103 w 518548"/>
              <a:gd name="connsiteY46" fmla="*/ 269467 h 704542"/>
              <a:gd name="connsiteX47" fmla="*/ 180560 w 518548"/>
              <a:gd name="connsiteY47" fmla="*/ 233586 h 704542"/>
              <a:gd name="connsiteX48" fmla="*/ 176894 w 518548"/>
              <a:gd name="connsiteY48" fmla="*/ 238910 h 704542"/>
              <a:gd name="connsiteX49" fmla="*/ 177710 w 518548"/>
              <a:gd name="connsiteY49" fmla="*/ 237125 h 704542"/>
              <a:gd name="connsiteX50" fmla="*/ 180561 w 518548"/>
              <a:gd name="connsiteY50" fmla="*/ 233585 h 704542"/>
              <a:gd name="connsiteX51" fmla="*/ 180560 w 518548"/>
              <a:gd name="connsiteY51" fmla="*/ 233586 h 704542"/>
              <a:gd name="connsiteX52" fmla="*/ 180560 w 518548"/>
              <a:gd name="connsiteY52" fmla="*/ 233585 h 704542"/>
              <a:gd name="connsiteX53" fmla="*/ 214134 w 518548"/>
              <a:gd name="connsiteY53" fmla="*/ 67 h 704542"/>
              <a:gd name="connsiteX54" fmla="*/ 223444 w 518548"/>
              <a:gd name="connsiteY54" fmla="*/ 2590 h 704542"/>
              <a:gd name="connsiteX55" fmla="*/ 223444 w 518548"/>
              <a:gd name="connsiteY55" fmla="*/ 7076 h 704542"/>
              <a:gd name="connsiteX56" fmla="*/ 230215 w 518548"/>
              <a:gd name="connsiteY56" fmla="*/ 7076 h 704542"/>
              <a:gd name="connsiteX57" fmla="*/ 232472 w 518548"/>
              <a:gd name="connsiteY57" fmla="*/ 11561 h 704542"/>
              <a:gd name="connsiteX58" fmla="*/ 239244 w 518548"/>
              <a:gd name="connsiteY58" fmla="*/ 16046 h 704542"/>
              <a:gd name="connsiteX59" fmla="*/ 246015 w 518548"/>
              <a:gd name="connsiteY59" fmla="*/ 20532 h 704542"/>
              <a:gd name="connsiteX60" fmla="*/ 246015 w 518548"/>
              <a:gd name="connsiteY60" fmla="*/ 18289 h 704542"/>
              <a:gd name="connsiteX61" fmla="*/ 248272 w 518548"/>
              <a:gd name="connsiteY61" fmla="*/ 20532 h 704542"/>
              <a:gd name="connsiteX62" fmla="*/ 250529 w 518548"/>
              <a:gd name="connsiteY62" fmla="*/ 20532 h 704542"/>
              <a:gd name="connsiteX63" fmla="*/ 250529 w 518548"/>
              <a:gd name="connsiteY63" fmla="*/ 22774 h 704542"/>
              <a:gd name="connsiteX64" fmla="*/ 255043 w 518548"/>
              <a:gd name="connsiteY64" fmla="*/ 25017 h 704542"/>
              <a:gd name="connsiteX65" fmla="*/ 257300 w 518548"/>
              <a:gd name="connsiteY65" fmla="*/ 27260 h 704542"/>
              <a:gd name="connsiteX66" fmla="*/ 259557 w 518548"/>
              <a:gd name="connsiteY66" fmla="*/ 27260 h 704542"/>
              <a:gd name="connsiteX67" fmla="*/ 261814 w 518548"/>
              <a:gd name="connsiteY67" fmla="*/ 29502 h 704542"/>
              <a:gd name="connsiteX68" fmla="*/ 266328 w 518548"/>
              <a:gd name="connsiteY68" fmla="*/ 29502 h 704542"/>
              <a:gd name="connsiteX69" fmla="*/ 270842 w 518548"/>
              <a:gd name="connsiteY69" fmla="*/ 33988 h 704542"/>
              <a:gd name="connsiteX70" fmla="*/ 270842 w 518548"/>
              <a:gd name="connsiteY70" fmla="*/ 36230 h 704542"/>
              <a:gd name="connsiteX71" fmla="*/ 277613 w 518548"/>
              <a:gd name="connsiteY71" fmla="*/ 40716 h 704542"/>
              <a:gd name="connsiteX72" fmla="*/ 279870 w 518548"/>
              <a:gd name="connsiteY72" fmla="*/ 42958 h 704542"/>
              <a:gd name="connsiteX73" fmla="*/ 284384 w 518548"/>
              <a:gd name="connsiteY73" fmla="*/ 42958 h 704542"/>
              <a:gd name="connsiteX74" fmla="*/ 288898 w 518548"/>
              <a:gd name="connsiteY74" fmla="*/ 49686 h 704542"/>
              <a:gd name="connsiteX75" fmla="*/ 293412 w 518548"/>
              <a:gd name="connsiteY75" fmla="*/ 51929 h 704542"/>
              <a:gd name="connsiteX76" fmla="*/ 302440 w 518548"/>
              <a:gd name="connsiteY76" fmla="*/ 54172 h 704542"/>
              <a:gd name="connsiteX77" fmla="*/ 302440 w 518548"/>
              <a:gd name="connsiteY77" fmla="*/ 56414 h 704542"/>
              <a:gd name="connsiteX78" fmla="*/ 309211 w 518548"/>
              <a:gd name="connsiteY78" fmla="*/ 58657 h 704542"/>
              <a:gd name="connsiteX79" fmla="*/ 309211 w 518548"/>
              <a:gd name="connsiteY79" fmla="*/ 60900 h 704542"/>
              <a:gd name="connsiteX80" fmla="*/ 315982 w 518548"/>
              <a:gd name="connsiteY80" fmla="*/ 65385 h 704542"/>
              <a:gd name="connsiteX81" fmla="*/ 320496 w 518548"/>
              <a:gd name="connsiteY81" fmla="*/ 69870 h 704542"/>
              <a:gd name="connsiteX82" fmla="*/ 329524 w 518548"/>
              <a:gd name="connsiteY82" fmla="*/ 72113 h 704542"/>
              <a:gd name="connsiteX83" fmla="*/ 334038 w 518548"/>
              <a:gd name="connsiteY83" fmla="*/ 78841 h 704542"/>
              <a:gd name="connsiteX84" fmla="*/ 338552 w 518548"/>
              <a:gd name="connsiteY84" fmla="*/ 78841 h 704542"/>
              <a:gd name="connsiteX85" fmla="*/ 343066 w 518548"/>
              <a:gd name="connsiteY85" fmla="*/ 83326 h 704542"/>
              <a:gd name="connsiteX86" fmla="*/ 347580 w 518548"/>
              <a:gd name="connsiteY86" fmla="*/ 85569 h 704542"/>
              <a:gd name="connsiteX87" fmla="*/ 349837 w 518548"/>
              <a:gd name="connsiteY87" fmla="*/ 87811 h 704542"/>
              <a:gd name="connsiteX88" fmla="*/ 354351 w 518548"/>
              <a:gd name="connsiteY88" fmla="*/ 90054 h 704542"/>
              <a:gd name="connsiteX89" fmla="*/ 356608 w 518548"/>
              <a:gd name="connsiteY89" fmla="*/ 92297 h 704542"/>
              <a:gd name="connsiteX90" fmla="*/ 361122 w 518548"/>
              <a:gd name="connsiteY90" fmla="*/ 94539 h 704542"/>
              <a:gd name="connsiteX91" fmla="*/ 361122 w 518548"/>
              <a:gd name="connsiteY91" fmla="*/ 96782 h 704542"/>
              <a:gd name="connsiteX92" fmla="*/ 372407 w 518548"/>
              <a:gd name="connsiteY92" fmla="*/ 99025 h 704542"/>
              <a:gd name="connsiteX93" fmla="*/ 376921 w 518548"/>
              <a:gd name="connsiteY93" fmla="*/ 101267 h 704542"/>
              <a:gd name="connsiteX94" fmla="*/ 379178 w 518548"/>
              <a:gd name="connsiteY94" fmla="*/ 101267 h 704542"/>
              <a:gd name="connsiteX95" fmla="*/ 381435 w 518548"/>
              <a:gd name="connsiteY95" fmla="*/ 103510 h 704542"/>
              <a:gd name="connsiteX96" fmla="*/ 385949 w 518548"/>
              <a:gd name="connsiteY96" fmla="*/ 107995 h 704542"/>
              <a:gd name="connsiteX97" fmla="*/ 388206 w 518548"/>
              <a:gd name="connsiteY97" fmla="*/ 114723 h 704542"/>
              <a:gd name="connsiteX98" fmla="*/ 385949 w 518548"/>
              <a:gd name="connsiteY98" fmla="*/ 121451 h 704542"/>
              <a:gd name="connsiteX99" fmla="*/ 381435 w 518548"/>
              <a:gd name="connsiteY99" fmla="*/ 121451 h 704542"/>
              <a:gd name="connsiteX100" fmla="*/ 379178 w 518548"/>
              <a:gd name="connsiteY100" fmla="*/ 125937 h 704542"/>
              <a:gd name="connsiteX101" fmla="*/ 379178 w 518548"/>
              <a:gd name="connsiteY101" fmla="*/ 123694 h 704542"/>
              <a:gd name="connsiteX102" fmla="*/ 376921 w 518548"/>
              <a:gd name="connsiteY102" fmla="*/ 123694 h 704542"/>
              <a:gd name="connsiteX103" fmla="*/ 376921 w 518548"/>
              <a:gd name="connsiteY103" fmla="*/ 125937 h 704542"/>
              <a:gd name="connsiteX104" fmla="*/ 374664 w 518548"/>
              <a:gd name="connsiteY104" fmla="*/ 125937 h 704542"/>
              <a:gd name="connsiteX105" fmla="*/ 370150 w 518548"/>
              <a:gd name="connsiteY105" fmla="*/ 128179 h 704542"/>
              <a:gd name="connsiteX106" fmla="*/ 365636 w 518548"/>
              <a:gd name="connsiteY106" fmla="*/ 128179 h 704542"/>
              <a:gd name="connsiteX107" fmla="*/ 361122 w 518548"/>
              <a:gd name="connsiteY107" fmla="*/ 130422 h 704542"/>
              <a:gd name="connsiteX108" fmla="*/ 358865 w 518548"/>
              <a:gd name="connsiteY108" fmla="*/ 128179 h 704542"/>
              <a:gd name="connsiteX109" fmla="*/ 354351 w 518548"/>
              <a:gd name="connsiteY109" fmla="*/ 128179 h 704542"/>
              <a:gd name="connsiteX110" fmla="*/ 349837 w 518548"/>
              <a:gd name="connsiteY110" fmla="*/ 130422 h 704542"/>
              <a:gd name="connsiteX111" fmla="*/ 347580 w 518548"/>
              <a:gd name="connsiteY111" fmla="*/ 128179 h 704542"/>
              <a:gd name="connsiteX112" fmla="*/ 343066 w 518548"/>
              <a:gd name="connsiteY112" fmla="*/ 132665 h 704542"/>
              <a:gd name="connsiteX113" fmla="*/ 338552 w 518548"/>
              <a:gd name="connsiteY113" fmla="*/ 130422 h 704542"/>
              <a:gd name="connsiteX114" fmla="*/ 331781 w 518548"/>
              <a:gd name="connsiteY114" fmla="*/ 134907 h 704542"/>
              <a:gd name="connsiteX115" fmla="*/ 327267 w 518548"/>
              <a:gd name="connsiteY115" fmla="*/ 134907 h 704542"/>
              <a:gd name="connsiteX116" fmla="*/ 322753 w 518548"/>
              <a:gd name="connsiteY116" fmla="*/ 137150 h 704542"/>
              <a:gd name="connsiteX117" fmla="*/ 320496 w 518548"/>
              <a:gd name="connsiteY117" fmla="*/ 137150 h 704542"/>
              <a:gd name="connsiteX118" fmla="*/ 300183 w 518548"/>
              <a:gd name="connsiteY118" fmla="*/ 148363 h 704542"/>
              <a:gd name="connsiteX119" fmla="*/ 277613 w 518548"/>
              <a:gd name="connsiteY119" fmla="*/ 159576 h 704542"/>
              <a:gd name="connsiteX120" fmla="*/ 259557 w 518548"/>
              <a:gd name="connsiteY120" fmla="*/ 170790 h 704542"/>
              <a:gd name="connsiteX121" fmla="*/ 257300 w 518548"/>
              <a:gd name="connsiteY121" fmla="*/ 170790 h 704542"/>
              <a:gd name="connsiteX122" fmla="*/ 246015 w 518548"/>
              <a:gd name="connsiteY122" fmla="*/ 179760 h 704542"/>
              <a:gd name="connsiteX123" fmla="*/ 230215 w 518548"/>
              <a:gd name="connsiteY123" fmla="*/ 188731 h 704542"/>
              <a:gd name="connsiteX124" fmla="*/ 221187 w 518548"/>
              <a:gd name="connsiteY124" fmla="*/ 195459 h 704542"/>
              <a:gd name="connsiteX125" fmla="*/ 218930 w 518548"/>
              <a:gd name="connsiteY125" fmla="*/ 197702 h 704542"/>
              <a:gd name="connsiteX126" fmla="*/ 209902 w 518548"/>
              <a:gd name="connsiteY126" fmla="*/ 206672 h 704542"/>
              <a:gd name="connsiteX127" fmla="*/ 207645 w 518548"/>
              <a:gd name="connsiteY127" fmla="*/ 208915 h 704542"/>
              <a:gd name="connsiteX128" fmla="*/ 203131 w 518548"/>
              <a:gd name="connsiteY128" fmla="*/ 211158 h 704542"/>
              <a:gd name="connsiteX129" fmla="*/ 198617 w 518548"/>
              <a:gd name="connsiteY129" fmla="*/ 217886 h 704542"/>
              <a:gd name="connsiteX130" fmla="*/ 196360 w 518548"/>
              <a:gd name="connsiteY130" fmla="*/ 217886 h 704542"/>
              <a:gd name="connsiteX131" fmla="*/ 191846 w 518548"/>
              <a:gd name="connsiteY131" fmla="*/ 224614 h 704542"/>
              <a:gd name="connsiteX132" fmla="*/ 191846 w 518548"/>
              <a:gd name="connsiteY132" fmla="*/ 222371 h 704542"/>
              <a:gd name="connsiteX133" fmla="*/ 180561 w 518548"/>
              <a:gd name="connsiteY133" fmla="*/ 233584 h 704542"/>
              <a:gd name="connsiteX134" fmla="*/ 180561 w 518548"/>
              <a:gd name="connsiteY134" fmla="*/ 233585 h 704542"/>
              <a:gd name="connsiteX135" fmla="*/ 180561 w 518548"/>
              <a:gd name="connsiteY135" fmla="*/ 233584 h 704542"/>
              <a:gd name="connsiteX136" fmla="*/ 180560 w 518548"/>
              <a:gd name="connsiteY136" fmla="*/ 233585 h 704542"/>
              <a:gd name="connsiteX137" fmla="*/ 178304 w 518548"/>
              <a:gd name="connsiteY137" fmla="*/ 235827 h 704542"/>
              <a:gd name="connsiteX138" fmla="*/ 177710 w 518548"/>
              <a:gd name="connsiteY138" fmla="*/ 237125 h 704542"/>
              <a:gd name="connsiteX139" fmla="*/ 171533 w 518548"/>
              <a:gd name="connsiteY139" fmla="*/ 244797 h 704542"/>
              <a:gd name="connsiteX140" fmla="*/ 169276 w 518548"/>
              <a:gd name="connsiteY140" fmla="*/ 242555 h 704542"/>
              <a:gd name="connsiteX141" fmla="*/ 167019 w 518548"/>
              <a:gd name="connsiteY141" fmla="*/ 242555 h 704542"/>
              <a:gd name="connsiteX142" fmla="*/ 167019 w 518548"/>
              <a:gd name="connsiteY142" fmla="*/ 244797 h 704542"/>
              <a:gd name="connsiteX143" fmla="*/ 164762 w 518548"/>
              <a:gd name="connsiteY143" fmla="*/ 247040 h 704542"/>
              <a:gd name="connsiteX144" fmla="*/ 162505 w 518548"/>
              <a:gd name="connsiteY144" fmla="*/ 251525 h 704542"/>
              <a:gd name="connsiteX145" fmla="*/ 160248 w 518548"/>
              <a:gd name="connsiteY145" fmla="*/ 251525 h 704542"/>
              <a:gd name="connsiteX146" fmla="*/ 124136 w 518548"/>
              <a:gd name="connsiteY146" fmla="*/ 312077 h 704542"/>
              <a:gd name="connsiteX147" fmla="*/ 130907 w 518548"/>
              <a:gd name="connsiteY147" fmla="*/ 303107 h 704542"/>
              <a:gd name="connsiteX148" fmla="*/ 117365 w 518548"/>
              <a:gd name="connsiteY148" fmla="*/ 327776 h 704542"/>
              <a:gd name="connsiteX149" fmla="*/ 117365 w 518548"/>
              <a:gd name="connsiteY149" fmla="*/ 334504 h 704542"/>
              <a:gd name="connsiteX150" fmla="*/ 115108 w 518548"/>
              <a:gd name="connsiteY150" fmla="*/ 338989 h 704542"/>
              <a:gd name="connsiteX151" fmla="*/ 115108 w 518548"/>
              <a:gd name="connsiteY151" fmla="*/ 343474 h 704542"/>
              <a:gd name="connsiteX152" fmla="*/ 121879 w 518548"/>
              <a:gd name="connsiteY152" fmla="*/ 327776 h 704542"/>
              <a:gd name="connsiteX153" fmla="*/ 138904 w 518548"/>
              <a:gd name="connsiteY153" fmla="*/ 298556 h 704542"/>
              <a:gd name="connsiteX154" fmla="*/ 137678 w 518548"/>
              <a:gd name="connsiteY154" fmla="*/ 301144 h 704542"/>
              <a:gd name="connsiteX155" fmla="*/ 135421 w 518548"/>
              <a:gd name="connsiteY155" fmla="*/ 307592 h 704542"/>
              <a:gd name="connsiteX156" fmla="*/ 137678 w 518548"/>
              <a:gd name="connsiteY156" fmla="*/ 303107 h 704542"/>
              <a:gd name="connsiteX157" fmla="*/ 153477 w 518548"/>
              <a:gd name="connsiteY157" fmla="*/ 280680 h 704542"/>
              <a:gd name="connsiteX158" fmla="*/ 157991 w 518548"/>
              <a:gd name="connsiteY158" fmla="*/ 269467 h 704542"/>
              <a:gd name="connsiteX159" fmla="*/ 160248 w 518548"/>
              <a:gd name="connsiteY159" fmla="*/ 267224 h 704542"/>
              <a:gd name="connsiteX160" fmla="*/ 169276 w 518548"/>
              <a:gd name="connsiteY160" fmla="*/ 253768 h 704542"/>
              <a:gd name="connsiteX161" fmla="*/ 173790 w 518548"/>
              <a:gd name="connsiteY161" fmla="*/ 247040 h 704542"/>
              <a:gd name="connsiteX162" fmla="*/ 178304 w 518548"/>
              <a:gd name="connsiteY162" fmla="*/ 244797 h 704542"/>
              <a:gd name="connsiteX163" fmla="*/ 173790 w 518548"/>
              <a:gd name="connsiteY163" fmla="*/ 251525 h 704542"/>
              <a:gd name="connsiteX164" fmla="*/ 134938 w 518548"/>
              <a:gd name="connsiteY164" fmla="*/ 314512 h 704542"/>
              <a:gd name="connsiteX165" fmla="*/ 134938 w 518548"/>
              <a:gd name="connsiteY165" fmla="*/ 315604 h 704542"/>
              <a:gd name="connsiteX166" fmla="*/ 134265 w 518548"/>
              <a:gd name="connsiteY166" fmla="*/ 315604 h 704542"/>
              <a:gd name="connsiteX167" fmla="*/ 130907 w 518548"/>
              <a:gd name="connsiteY167" fmla="*/ 321048 h 704542"/>
              <a:gd name="connsiteX168" fmla="*/ 126393 w 518548"/>
              <a:gd name="connsiteY168" fmla="*/ 334504 h 704542"/>
              <a:gd name="connsiteX169" fmla="*/ 126393 w 518548"/>
              <a:gd name="connsiteY169" fmla="*/ 338989 h 704542"/>
              <a:gd name="connsiteX170" fmla="*/ 124136 w 518548"/>
              <a:gd name="connsiteY170" fmla="*/ 341232 h 704542"/>
              <a:gd name="connsiteX171" fmla="*/ 128650 w 518548"/>
              <a:gd name="connsiteY171" fmla="*/ 338989 h 704542"/>
              <a:gd name="connsiteX172" fmla="*/ 128650 w 518548"/>
              <a:gd name="connsiteY172" fmla="*/ 341232 h 704542"/>
              <a:gd name="connsiteX173" fmla="*/ 137678 w 518548"/>
              <a:gd name="connsiteY173" fmla="*/ 323290 h 704542"/>
              <a:gd name="connsiteX174" fmla="*/ 135421 w 518548"/>
              <a:gd name="connsiteY174" fmla="*/ 332261 h 704542"/>
              <a:gd name="connsiteX175" fmla="*/ 130907 w 518548"/>
              <a:gd name="connsiteY175" fmla="*/ 341232 h 704542"/>
              <a:gd name="connsiteX176" fmla="*/ 137678 w 518548"/>
              <a:gd name="connsiteY176" fmla="*/ 336746 h 704542"/>
              <a:gd name="connsiteX177" fmla="*/ 137969 w 518548"/>
              <a:gd name="connsiteY177" fmla="*/ 336095 h 704542"/>
              <a:gd name="connsiteX178" fmla="*/ 137678 w 518548"/>
              <a:gd name="connsiteY178" fmla="*/ 338989 h 704542"/>
              <a:gd name="connsiteX179" fmla="*/ 144449 w 518548"/>
              <a:gd name="connsiteY179" fmla="*/ 332261 h 704542"/>
              <a:gd name="connsiteX180" fmla="*/ 157991 w 518548"/>
              <a:gd name="connsiteY180" fmla="*/ 305349 h 704542"/>
              <a:gd name="connsiteX181" fmla="*/ 160248 w 518548"/>
              <a:gd name="connsiteY181" fmla="*/ 300864 h 704542"/>
              <a:gd name="connsiteX182" fmla="*/ 160248 w 518548"/>
              <a:gd name="connsiteY182" fmla="*/ 303107 h 704542"/>
              <a:gd name="connsiteX183" fmla="*/ 176047 w 518548"/>
              <a:gd name="connsiteY183" fmla="*/ 280680 h 704542"/>
              <a:gd name="connsiteX184" fmla="*/ 153477 w 518548"/>
              <a:gd name="connsiteY184" fmla="*/ 318805 h 704542"/>
              <a:gd name="connsiteX185" fmla="*/ 146706 w 518548"/>
              <a:gd name="connsiteY185" fmla="*/ 334504 h 704542"/>
              <a:gd name="connsiteX186" fmla="*/ 153477 w 518548"/>
              <a:gd name="connsiteY186" fmla="*/ 332261 h 704542"/>
              <a:gd name="connsiteX187" fmla="*/ 153477 w 518548"/>
              <a:gd name="connsiteY187" fmla="*/ 334504 h 704542"/>
              <a:gd name="connsiteX188" fmla="*/ 162505 w 518548"/>
              <a:gd name="connsiteY188" fmla="*/ 314320 h 704542"/>
              <a:gd name="connsiteX189" fmla="*/ 160248 w 518548"/>
              <a:gd name="connsiteY189" fmla="*/ 321048 h 704542"/>
              <a:gd name="connsiteX190" fmla="*/ 164762 w 518548"/>
              <a:gd name="connsiteY190" fmla="*/ 314320 h 704542"/>
              <a:gd name="connsiteX191" fmla="*/ 183434 w 518548"/>
              <a:gd name="connsiteY191" fmla="*/ 285777 h 704542"/>
              <a:gd name="connsiteX192" fmla="*/ 185075 w 518548"/>
              <a:gd name="connsiteY192" fmla="*/ 287408 h 704542"/>
              <a:gd name="connsiteX193" fmla="*/ 176047 w 518548"/>
              <a:gd name="connsiteY193" fmla="*/ 298621 h 704542"/>
              <a:gd name="connsiteX194" fmla="*/ 169276 w 518548"/>
              <a:gd name="connsiteY194" fmla="*/ 312077 h 704542"/>
              <a:gd name="connsiteX195" fmla="*/ 164762 w 518548"/>
              <a:gd name="connsiteY195" fmla="*/ 318805 h 704542"/>
              <a:gd name="connsiteX196" fmla="*/ 163574 w 518548"/>
              <a:gd name="connsiteY196" fmla="*/ 321520 h 704542"/>
              <a:gd name="connsiteX197" fmla="*/ 162505 w 518548"/>
              <a:gd name="connsiteY197" fmla="*/ 323290 h 704542"/>
              <a:gd name="connsiteX198" fmla="*/ 161941 w 518548"/>
              <a:gd name="connsiteY198" fmla="*/ 325253 h 704542"/>
              <a:gd name="connsiteX199" fmla="*/ 163574 w 518548"/>
              <a:gd name="connsiteY199" fmla="*/ 321520 h 704542"/>
              <a:gd name="connsiteX200" fmla="*/ 169276 w 518548"/>
              <a:gd name="connsiteY200" fmla="*/ 312077 h 704542"/>
              <a:gd name="connsiteX201" fmla="*/ 171533 w 518548"/>
              <a:gd name="connsiteY201" fmla="*/ 309834 h 704542"/>
              <a:gd name="connsiteX202" fmla="*/ 169276 w 518548"/>
              <a:gd name="connsiteY202" fmla="*/ 316562 h 704542"/>
              <a:gd name="connsiteX203" fmla="*/ 164762 w 518548"/>
              <a:gd name="connsiteY203" fmla="*/ 323290 h 704542"/>
              <a:gd name="connsiteX204" fmla="*/ 167019 w 518548"/>
              <a:gd name="connsiteY204" fmla="*/ 332261 h 704542"/>
              <a:gd name="connsiteX205" fmla="*/ 171533 w 518548"/>
              <a:gd name="connsiteY205" fmla="*/ 323290 h 704542"/>
              <a:gd name="connsiteX206" fmla="*/ 182818 w 518548"/>
              <a:gd name="connsiteY206" fmla="*/ 305349 h 704542"/>
              <a:gd name="connsiteX207" fmla="*/ 185075 w 518548"/>
              <a:gd name="connsiteY207" fmla="*/ 300864 h 704542"/>
              <a:gd name="connsiteX208" fmla="*/ 178304 w 518548"/>
              <a:gd name="connsiteY208" fmla="*/ 316562 h 704542"/>
              <a:gd name="connsiteX209" fmla="*/ 176047 w 518548"/>
              <a:gd name="connsiteY209" fmla="*/ 323290 h 704542"/>
              <a:gd name="connsiteX210" fmla="*/ 178304 w 518548"/>
              <a:gd name="connsiteY210" fmla="*/ 321048 h 704542"/>
              <a:gd name="connsiteX211" fmla="*/ 207645 w 518548"/>
              <a:gd name="connsiteY211" fmla="*/ 271709 h 704542"/>
              <a:gd name="connsiteX212" fmla="*/ 214416 w 518548"/>
              <a:gd name="connsiteY212" fmla="*/ 264981 h 704542"/>
              <a:gd name="connsiteX213" fmla="*/ 212159 w 518548"/>
              <a:gd name="connsiteY213" fmla="*/ 269467 h 704542"/>
              <a:gd name="connsiteX214" fmla="*/ 185075 w 518548"/>
              <a:gd name="connsiteY214" fmla="*/ 309834 h 704542"/>
              <a:gd name="connsiteX215" fmla="*/ 178304 w 518548"/>
              <a:gd name="connsiteY215" fmla="*/ 325533 h 704542"/>
              <a:gd name="connsiteX216" fmla="*/ 180561 w 518548"/>
              <a:gd name="connsiteY216" fmla="*/ 325533 h 704542"/>
              <a:gd name="connsiteX217" fmla="*/ 185075 w 518548"/>
              <a:gd name="connsiteY217" fmla="*/ 316562 h 704542"/>
              <a:gd name="connsiteX218" fmla="*/ 194103 w 518548"/>
              <a:gd name="connsiteY218" fmla="*/ 303107 h 704542"/>
              <a:gd name="connsiteX219" fmla="*/ 189589 w 518548"/>
              <a:gd name="connsiteY219" fmla="*/ 314320 h 704542"/>
              <a:gd name="connsiteX220" fmla="*/ 185075 w 518548"/>
              <a:gd name="connsiteY220" fmla="*/ 325533 h 704542"/>
              <a:gd name="connsiteX221" fmla="*/ 196360 w 518548"/>
              <a:gd name="connsiteY221" fmla="*/ 312077 h 704542"/>
              <a:gd name="connsiteX222" fmla="*/ 207645 w 518548"/>
              <a:gd name="connsiteY222" fmla="*/ 294136 h 704542"/>
              <a:gd name="connsiteX223" fmla="*/ 212159 w 518548"/>
              <a:gd name="connsiteY223" fmla="*/ 289651 h 704542"/>
              <a:gd name="connsiteX224" fmla="*/ 207645 w 518548"/>
              <a:gd name="connsiteY224" fmla="*/ 298621 h 704542"/>
              <a:gd name="connsiteX225" fmla="*/ 205388 w 518548"/>
              <a:gd name="connsiteY225" fmla="*/ 300864 h 704542"/>
              <a:gd name="connsiteX226" fmla="*/ 194103 w 518548"/>
              <a:gd name="connsiteY226" fmla="*/ 321048 h 704542"/>
              <a:gd name="connsiteX227" fmla="*/ 198617 w 518548"/>
              <a:gd name="connsiteY227" fmla="*/ 318805 h 704542"/>
              <a:gd name="connsiteX228" fmla="*/ 198617 w 518548"/>
              <a:gd name="connsiteY228" fmla="*/ 316562 h 704542"/>
              <a:gd name="connsiteX229" fmla="*/ 200874 w 518548"/>
              <a:gd name="connsiteY229" fmla="*/ 314320 h 704542"/>
              <a:gd name="connsiteX230" fmla="*/ 209902 w 518548"/>
              <a:gd name="connsiteY230" fmla="*/ 298621 h 704542"/>
              <a:gd name="connsiteX231" fmla="*/ 214416 w 518548"/>
              <a:gd name="connsiteY231" fmla="*/ 296379 h 704542"/>
              <a:gd name="connsiteX232" fmla="*/ 209902 w 518548"/>
              <a:gd name="connsiteY232" fmla="*/ 303107 h 704542"/>
              <a:gd name="connsiteX233" fmla="*/ 203131 w 518548"/>
              <a:gd name="connsiteY233" fmla="*/ 314320 h 704542"/>
              <a:gd name="connsiteX234" fmla="*/ 200874 w 518548"/>
              <a:gd name="connsiteY234" fmla="*/ 316562 h 704542"/>
              <a:gd name="connsiteX235" fmla="*/ 203131 w 518548"/>
              <a:gd name="connsiteY235" fmla="*/ 318805 h 704542"/>
              <a:gd name="connsiteX236" fmla="*/ 207645 w 518548"/>
              <a:gd name="connsiteY236" fmla="*/ 321048 h 704542"/>
              <a:gd name="connsiteX237" fmla="*/ 203131 w 518548"/>
              <a:gd name="connsiteY237" fmla="*/ 323290 h 704542"/>
              <a:gd name="connsiteX238" fmla="*/ 223444 w 518548"/>
              <a:gd name="connsiteY238" fmla="*/ 318805 h 704542"/>
              <a:gd name="connsiteX239" fmla="*/ 229462 w 518548"/>
              <a:gd name="connsiteY239" fmla="*/ 316936 h 704542"/>
              <a:gd name="connsiteX240" fmla="*/ 225701 w 518548"/>
              <a:gd name="connsiteY240" fmla="*/ 318805 h 704542"/>
              <a:gd name="connsiteX241" fmla="*/ 222557 w 518548"/>
              <a:gd name="connsiteY241" fmla="*/ 320367 h 704542"/>
              <a:gd name="connsiteX242" fmla="*/ 222900 w 518548"/>
              <a:gd name="connsiteY242" fmla="*/ 320367 h 704542"/>
              <a:gd name="connsiteX243" fmla="*/ 226830 w 518548"/>
              <a:gd name="connsiteY243" fmla="*/ 318805 h 704542"/>
              <a:gd name="connsiteX244" fmla="*/ 232472 w 518548"/>
              <a:gd name="connsiteY244" fmla="*/ 316562 h 704542"/>
              <a:gd name="connsiteX245" fmla="*/ 243758 w 518548"/>
              <a:gd name="connsiteY245" fmla="*/ 314320 h 704542"/>
              <a:gd name="connsiteX246" fmla="*/ 318239 w 518548"/>
              <a:gd name="connsiteY246" fmla="*/ 296379 h 704542"/>
              <a:gd name="connsiteX247" fmla="*/ 349837 w 518548"/>
              <a:gd name="connsiteY247" fmla="*/ 294136 h 704542"/>
              <a:gd name="connsiteX248" fmla="*/ 363379 w 518548"/>
              <a:gd name="connsiteY248" fmla="*/ 296379 h 704542"/>
              <a:gd name="connsiteX249" fmla="*/ 367893 w 518548"/>
              <a:gd name="connsiteY249" fmla="*/ 303107 h 704542"/>
              <a:gd name="connsiteX250" fmla="*/ 376921 w 518548"/>
              <a:gd name="connsiteY250" fmla="*/ 309834 h 704542"/>
              <a:gd name="connsiteX251" fmla="*/ 381435 w 518548"/>
              <a:gd name="connsiteY251" fmla="*/ 316562 h 704542"/>
              <a:gd name="connsiteX252" fmla="*/ 383692 w 518548"/>
              <a:gd name="connsiteY252" fmla="*/ 321048 h 704542"/>
              <a:gd name="connsiteX253" fmla="*/ 385949 w 518548"/>
              <a:gd name="connsiteY253" fmla="*/ 316562 h 704542"/>
              <a:gd name="connsiteX254" fmla="*/ 385949 w 518548"/>
              <a:gd name="connsiteY254" fmla="*/ 321048 h 704542"/>
              <a:gd name="connsiteX255" fmla="*/ 388206 w 518548"/>
              <a:gd name="connsiteY255" fmla="*/ 321048 h 704542"/>
              <a:gd name="connsiteX256" fmla="*/ 394977 w 518548"/>
              <a:gd name="connsiteY256" fmla="*/ 327776 h 704542"/>
              <a:gd name="connsiteX257" fmla="*/ 399491 w 518548"/>
              <a:gd name="connsiteY257" fmla="*/ 332261 h 704542"/>
              <a:gd name="connsiteX258" fmla="*/ 404005 w 518548"/>
              <a:gd name="connsiteY258" fmla="*/ 334504 h 704542"/>
              <a:gd name="connsiteX259" fmla="*/ 408520 w 518548"/>
              <a:gd name="connsiteY259" fmla="*/ 338989 h 704542"/>
              <a:gd name="connsiteX260" fmla="*/ 408520 w 518548"/>
              <a:gd name="connsiteY260" fmla="*/ 345717 h 704542"/>
              <a:gd name="connsiteX261" fmla="*/ 422062 w 518548"/>
              <a:gd name="connsiteY261" fmla="*/ 347960 h 704542"/>
              <a:gd name="connsiteX262" fmla="*/ 419805 w 518548"/>
              <a:gd name="connsiteY262" fmla="*/ 350202 h 704542"/>
              <a:gd name="connsiteX263" fmla="*/ 417548 w 518548"/>
              <a:gd name="connsiteY263" fmla="*/ 347960 h 704542"/>
              <a:gd name="connsiteX264" fmla="*/ 417548 w 518548"/>
              <a:gd name="connsiteY264" fmla="*/ 352445 h 704542"/>
              <a:gd name="connsiteX265" fmla="*/ 413034 w 518548"/>
              <a:gd name="connsiteY265" fmla="*/ 354688 h 704542"/>
              <a:gd name="connsiteX266" fmla="*/ 410777 w 518548"/>
              <a:gd name="connsiteY266" fmla="*/ 363658 h 704542"/>
              <a:gd name="connsiteX267" fmla="*/ 417548 w 518548"/>
              <a:gd name="connsiteY267" fmla="*/ 363658 h 704542"/>
              <a:gd name="connsiteX268" fmla="*/ 428833 w 518548"/>
              <a:gd name="connsiteY268" fmla="*/ 363658 h 704542"/>
              <a:gd name="connsiteX269" fmla="*/ 428833 w 518548"/>
              <a:gd name="connsiteY269" fmla="*/ 359173 h 704542"/>
              <a:gd name="connsiteX270" fmla="*/ 428833 w 518548"/>
              <a:gd name="connsiteY270" fmla="*/ 354688 h 704542"/>
              <a:gd name="connsiteX271" fmla="*/ 422062 w 518548"/>
              <a:gd name="connsiteY271" fmla="*/ 352445 h 704542"/>
              <a:gd name="connsiteX272" fmla="*/ 424319 w 518548"/>
              <a:gd name="connsiteY272" fmla="*/ 350202 h 704542"/>
              <a:gd name="connsiteX273" fmla="*/ 431090 w 518548"/>
              <a:gd name="connsiteY273" fmla="*/ 354688 h 704542"/>
              <a:gd name="connsiteX274" fmla="*/ 431090 w 518548"/>
              <a:gd name="connsiteY274" fmla="*/ 361416 h 704542"/>
              <a:gd name="connsiteX275" fmla="*/ 440118 w 518548"/>
              <a:gd name="connsiteY275" fmla="*/ 365901 h 704542"/>
              <a:gd name="connsiteX276" fmla="*/ 446889 w 518548"/>
              <a:gd name="connsiteY276" fmla="*/ 368144 h 704542"/>
              <a:gd name="connsiteX277" fmla="*/ 446889 w 518548"/>
              <a:gd name="connsiteY277" fmla="*/ 374872 h 704542"/>
              <a:gd name="connsiteX278" fmla="*/ 460431 w 518548"/>
              <a:gd name="connsiteY278" fmla="*/ 379357 h 704542"/>
              <a:gd name="connsiteX279" fmla="*/ 464945 w 518548"/>
              <a:gd name="connsiteY279" fmla="*/ 383842 h 704542"/>
              <a:gd name="connsiteX280" fmla="*/ 462688 w 518548"/>
              <a:gd name="connsiteY280" fmla="*/ 381600 h 704542"/>
              <a:gd name="connsiteX281" fmla="*/ 467202 w 518548"/>
              <a:gd name="connsiteY281" fmla="*/ 386085 h 704542"/>
              <a:gd name="connsiteX282" fmla="*/ 473973 w 518548"/>
              <a:gd name="connsiteY282" fmla="*/ 388327 h 704542"/>
              <a:gd name="connsiteX283" fmla="*/ 480744 w 518548"/>
              <a:gd name="connsiteY283" fmla="*/ 395055 h 704542"/>
              <a:gd name="connsiteX284" fmla="*/ 485775 w 518548"/>
              <a:gd name="connsiteY284" fmla="*/ 397555 h 704542"/>
              <a:gd name="connsiteX285" fmla="*/ 489772 w 518548"/>
              <a:gd name="connsiteY285" fmla="*/ 399541 h 704542"/>
              <a:gd name="connsiteX286" fmla="*/ 489772 w 518548"/>
              <a:gd name="connsiteY286" fmla="*/ 399541 h 704542"/>
              <a:gd name="connsiteX287" fmla="*/ 492029 w 518548"/>
              <a:gd name="connsiteY287" fmla="*/ 404026 h 704542"/>
              <a:gd name="connsiteX288" fmla="*/ 501057 w 518548"/>
              <a:gd name="connsiteY288" fmla="*/ 408511 h 704542"/>
              <a:gd name="connsiteX289" fmla="*/ 501057 w 518548"/>
              <a:gd name="connsiteY289" fmla="*/ 410754 h 704542"/>
              <a:gd name="connsiteX290" fmla="*/ 505571 w 518548"/>
              <a:gd name="connsiteY290" fmla="*/ 412997 h 704542"/>
              <a:gd name="connsiteX291" fmla="*/ 510085 w 518548"/>
              <a:gd name="connsiteY291" fmla="*/ 417482 h 704542"/>
              <a:gd name="connsiteX292" fmla="*/ 516856 w 518548"/>
              <a:gd name="connsiteY292" fmla="*/ 417482 h 704542"/>
              <a:gd name="connsiteX293" fmla="*/ 516856 w 518548"/>
              <a:gd name="connsiteY293" fmla="*/ 433181 h 704542"/>
              <a:gd name="connsiteX294" fmla="*/ 514599 w 518548"/>
              <a:gd name="connsiteY294" fmla="*/ 442151 h 704542"/>
              <a:gd name="connsiteX295" fmla="*/ 512342 w 518548"/>
              <a:gd name="connsiteY295" fmla="*/ 444394 h 704542"/>
              <a:gd name="connsiteX296" fmla="*/ 507828 w 518548"/>
              <a:gd name="connsiteY296" fmla="*/ 455607 h 704542"/>
              <a:gd name="connsiteX297" fmla="*/ 473973 w 518548"/>
              <a:gd name="connsiteY297" fmla="*/ 491490 h 704542"/>
              <a:gd name="connsiteX298" fmla="*/ 458174 w 518548"/>
              <a:gd name="connsiteY298" fmla="*/ 504946 h 704542"/>
              <a:gd name="connsiteX299" fmla="*/ 446889 w 518548"/>
              <a:gd name="connsiteY299" fmla="*/ 511674 h 704542"/>
              <a:gd name="connsiteX300" fmla="*/ 440118 w 518548"/>
              <a:gd name="connsiteY300" fmla="*/ 520644 h 704542"/>
              <a:gd name="connsiteX301" fmla="*/ 428833 w 518548"/>
              <a:gd name="connsiteY301" fmla="*/ 529615 h 704542"/>
              <a:gd name="connsiteX302" fmla="*/ 415291 w 518548"/>
              <a:gd name="connsiteY302" fmla="*/ 543071 h 704542"/>
              <a:gd name="connsiteX303" fmla="*/ 399492 w 518548"/>
              <a:gd name="connsiteY303" fmla="*/ 554284 h 704542"/>
              <a:gd name="connsiteX304" fmla="*/ 422062 w 518548"/>
              <a:gd name="connsiteY304" fmla="*/ 531858 h 704542"/>
              <a:gd name="connsiteX305" fmla="*/ 397234 w 518548"/>
              <a:gd name="connsiteY305" fmla="*/ 549799 h 704542"/>
              <a:gd name="connsiteX306" fmla="*/ 379178 w 518548"/>
              <a:gd name="connsiteY306" fmla="*/ 567740 h 704542"/>
              <a:gd name="connsiteX307" fmla="*/ 343066 w 518548"/>
              <a:gd name="connsiteY307" fmla="*/ 608108 h 704542"/>
              <a:gd name="connsiteX308" fmla="*/ 336295 w 518548"/>
              <a:gd name="connsiteY308" fmla="*/ 614836 h 704542"/>
              <a:gd name="connsiteX309" fmla="*/ 334038 w 518548"/>
              <a:gd name="connsiteY309" fmla="*/ 619321 h 704542"/>
              <a:gd name="connsiteX310" fmla="*/ 331781 w 518548"/>
              <a:gd name="connsiteY310" fmla="*/ 621564 h 704542"/>
              <a:gd name="connsiteX311" fmla="*/ 331781 w 518548"/>
              <a:gd name="connsiteY311" fmla="*/ 626049 h 704542"/>
              <a:gd name="connsiteX312" fmla="*/ 327267 w 518548"/>
              <a:gd name="connsiteY312" fmla="*/ 626049 h 704542"/>
              <a:gd name="connsiteX313" fmla="*/ 327267 w 518548"/>
              <a:gd name="connsiteY313" fmla="*/ 630534 h 704542"/>
              <a:gd name="connsiteX314" fmla="*/ 322753 w 518548"/>
              <a:gd name="connsiteY314" fmla="*/ 632777 h 704542"/>
              <a:gd name="connsiteX315" fmla="*/ 322753 w 518548"/>
              <a:gd name="connsiteY315" fmla="*/ 637262 h 704542"/>
              <a:gd name="connsiteX316" fmla="*/ 318239 w 518548"/>
              <a:gd name="connsiteY316" fmla="*/ 643990 h 704542"/>
              <a:gd name="connsiteX317" fmla="*/ 320496 w 518548"/>
              <a:gd name="connsiteY317" fmla="*/ 643990 h 704542"/>
              <a:gd name="connsiteX318" fmla="*/ 315982 w 518548"/>
              <a:gd name="connsiteY318" fmla="*/ 648476 h 704542"/>
              <a:gd name="connsiteX319" fmla="*/ 313725 w 518548"/>
              <a:gd name="connsiteY319" fmla="*/ 655204 h 704542"/>
              <a:gd name="connsiteX320" fmla="*/ 311468 w 518548"/>
              <a:gd name="connsiteY320" fmla="*/ 661932 h 704542"/>
              <a:gd name="connsiteX321" fmla="*/ 311468 w 518548"/>
              <a:gd name="connsiteY321" fmla="*/ 664174 h 704542"/>
              <a:gd name="connsiteX322" fmla="*/ 318239 w 518548"/>
              <a:gd name="connsiteY322" fmla="*/ 664174 h 704542"/>
              <a:gd name="connsiteX323" fmla="*/ 309211 w 518548"/>
              <a:gd name="connsiteY323" fmla="*/ 666417 h 704542"/>
              <a:gd name="connsiteX324" fmla="*/ 311468 w 518548"/>
              <a:gd name="connsiteY324" fmla="*/ 670902 h 704542"/>
              <a:gd name="connsiteX325" fmla="*/ 311468 w 518548"/>
              <a:gd name="connsiteY325" fmla="*/ 675388 h 704542"/>
              <a:gd name="connsiteX326" fmla="*/ 313725 w 518548"/>
              <a:gd name="connsiteY326" fmla="*/ 677630 h 704542"/>
              <a:gd name="connsiteX327" fmla="*/ 313725 w 518548"/>
              <a:gd name="connsiteY327" fmla="*/ 679873 h 704542"/>
              <a:gd name="connsiteX328" fmla="*/ 318239 w 518548"/>
              <a:gd name="connsiteY328" fmla="*/ 679873 h 704542"/>
              <a:gd name="connsiteX329" fmla="*/ 313725 w 518548"/>
              <a:gd name="connsiteY329" fmla="*/ 682116 h 704542"/>
              <a:gd name="connsiteX330" fmla="*/ 318239 w 518548"/>
              <a:gd name="connsiteY330" fmla="*/ 682116 h 704542"/>
              <a:gd name="connsiteX331" fmla="*/ 318239 w 518548"/>
              <a:gd name="connsiteY331" fmla="*/ 686601 h 704542"/>
              <a:gd name="connsiteX332" fmla="*/ 322753 w 518548"/>
              <a:gd name="connsiteY332" fmla="*/ 686601 h 704542"/>
              <a:gd name="connsiteX333" fmla="*/ 318239 w 518548"/>
              <a:gd name="connsiteY333" fmla="*/ 688844 h 704542"/>
              <a:gd name="connsiteX334" fmla="*/ 320496 w 518548"/>
              <a:gd name="connsiteY334" fmla="*/ 691086 h 704542"/>
              <a:gd name="connsiteX335" fmla="*/ 331781 w 518548"/>
              <a:gd name="connsiteY335" fmla="*/ 691086 h 704542"/>
              <a:gd name="connsiteX336" fmla="*/ 334038 w 518548"/>
              <a:gd name="connsiteY336" fmla="*/ 691086 h 704542"/>
              <a:gd name="connsiteX337" fmla="*/ 340809 w 518548"/>
              <a:gd name="connsiteY337" fmla="*/ 693329 h 704542"/>
              <a:gd name="connsiteX338" fmla="*/ 322753 w 518548"/>
              <a:gd name="connsiteY338" fmla="*/ 693329 h 704542"/>
              <a:gd name="connsiteX339" fmla="*/ 327267 w 518548"/>
              <a:gd name="connsiteY339" fmla="*/ 695572 h 704542"/>
              <a:gd name="connsiteX340" fmla="*/ 322753 w 518548"/>
              <a:gd name="connsiteY340" fmla="*/ 697814 h 704542"/>
              <a:gd name="connsiteX341" fmla="*/ 336295 w 518548"/>
              <a:gd name="connsiteY341" fmla="*/ 700057 h 704542"/>
              <a:gd name="connsiteX342" fmla="*/ 315982 w 518548"/>
              <a:gd name="connsiteY342" fmla="*/ 700057 h 704542"/>
              <a:gd name="connsiteX343" fmla="*/ 329524 w 518548"/>
              <a:gd name="connsiteY343" fmla="*/ 704542 h 704542"/>
              <a:gd name="connsiteX344" fmla="*/ 325010 w 518548"/>
              <a:gd name="connsiteY344" fmla="*/ 704542 h 704542"/>
              <a:gd name="connsiteX345" fmla="*/ 300183 w 518548"/>
              <a:gd name="connsiteY345" fmla="*/ 695572 h 704542"/>
              <a:gd name="connsiteX346" fmla="*/ 288898 w 518548"/>
              <a:gd name="connsiteY346" fmla="*/ 691086 h 704542"/>
              <a:gd name="connsiteX347" fmla="*/ 292042 w 518548"/>
              <a:gd name="connsiteY347" fmla="*/ 694931 h 704542"/>
              <a:gd name="connsiteX348" fmla="*/ 284384 w 518548"/>
              <a:gd name="connsiteY348" fmla="*/ 688844 h 704542"/>
              <a:gd name="connsiteX349" fmla="*/ 273099 w 518548"/>
              <a:gd name="connsiteY349" fmla="*/ 686601 h 704542"/>
              <a:gd name="connsiteX350" fmla="*/ 279870 w 518548"/>
              <a:gd name="connsiteY350" fmla="*/ 686601 h 704542"/>
              <a:gd name="connsiteX351" fmla="*/ 277613 w 518548"/>
              <a:gd name="connsiteY351" fmla="*/ 684358 h 704542"/>
              <a:gd name="connsiteX352" fmla="*/ 268585 w 518548"/>
              <a:gd name="connsiteY352" fmla="*/ 679873 h 704542"/>
              <a:gd name="connsiteX353" fmla="*/ 270842 w 518548"/>
              <a:gd name="connsiteY353" fmla="*/ 679873 h 704542"/>
              <a:gd name="connsiteX354" fmla="*/ 268585 w 518548"/>
              <a:gd name="connsiteY354" fmla="*/ 677630 h 704542"/>
              <a:gd name="connsiteX355" fmla="*/ 261814 w 518548"/>
              <a:gd name="connsiteY355" fmla="*/ 673145 h 704542"/>
              <a:gd name="connsiteX356" fmla="*/ 255043 w 518548"/>
              <a:gd name="connsiteY356" fmla="*/ 670902 h 704542"/>
              <a:gd name="connsiteX357" fmla="*/ 246015 w 518548"/>
              <a:gd name="connsiteY357" fmla="*/ 668660 h 704542"/>
              <a:gd name="connsiteX358" fmla="*/ 243758 w 518548"/>
              <a:gd name="connsiteY358" fmla="*/ 670902 h 704542"/>
              <a:gd name="connsiteX359" fmla="*/ 234729 w 518548"/>
              <a:gd name="connsiteY359" fmla="*/ 666417 h 704542"/>
              <a:gd name="connsiteX360" fmla="*/ 227958 w 518548"/>
              <a:gd name="connsiteY360" fmla="*/ 661932 h 704542"/>
              <a:gd name="connsiteX361" fmla="*/ 221187 w 518548"/>
              <a:gd name="connsiteY361" fmla="*/ 659689 h 704542"/>
              <a:gd name="connsiteX362" fmla="*/ 214416 w 518548"/>
              <a:gd name="connsiteY362" fmla="*/ 655204 h 704542"/>
              <a:gd name="connsiteX363" fmla="*/ 200874 w 518548"/>
              <a:gd name="connsiteY363" fmla="*/ 650718 h 704542"/>
              <a:gd name="connsiteX364" fmla="*/ 198617 w 518548"/>
              <a:gd name="connsiteY364" fmla="*/ 648476 h 704542"/>
              <a:gd name="connsiteX365" fmla="*/ 182818 w 518548"/>
              <a:gd name="connsiteY365" fmla="*/ 646233 h 704542"/>
              <a:gd name="connsiteX366" fmla="*/ 185075 w 518548"/>
              <a:gd name="connsiteY366" fmla="*/ 646233 h 704542"/>
              <a:gd name="connsiteX367" fmla="*/ 181549 w 518548"/>
              <a:gd name="connsiteY367" fmla="*/ 645602 h 704542"/>
              <a:gd name="connsiteX368" fmla="*/ 170969 w 518548"/>
              <a:gd name="connsiteY368" fmla="*/ 643710 h 704542"/>
              <a:gd name="connsiteX369" fmla="*/ 160248 w 518548"/>
              <a:gd name="connsiteY369" fmla="*/ 639505 h 704542"/>
              <a:gd name="connsiteX370" fmla="*/ 160248 w 518548"/>
              <a:gd name="connsiteY370" fmla="*/ 641748 h 704542"/>
              <a:gd name="connsiteX371" fmla="*/ 148963 w 518548"/>
              <a:gd name="connsiteY371" fmla="*/ 632777 h 704542"/>
              <a:gd name="connsiteX372" fmla="*/ 128650 w 518548"/>
              <a:gd name="connsiteY372" fmla="*/ 621564 h 704542"/>
              <a:gd name="connsiteX373" fmla="*/ 124136 w 518548"/>
              <a:gd name="connsiteY373" fmla="*/ 619321 h 704542"/>
              <a:gd name="connsiteX374" fmla="*/ 121879 w 518548"/>
              <a:gd name="connsiteY374" fmla="*/ 605865 h 704542"/>
              <a:gd name="connsiteX375" fmla="*/ 124136 w 518548"/>
              <a:gd name="connsiteY375" fmla="*/ 605865 h 704542"/>
              <a:gd name="connsiteX376" fmla="*/ 121879 w 518548"/>
              <a:gd name="connsiteY376" fmla="*/ 603623 h 704542"/>
              <a:gd name="connsiteX377" fmla="*/ 121879 w 518548"/>
              <a:gd name="connsiteY377" fmla="*/ 601380 h 704542"/>
              <a:gd name="connsiteX378" fmla="*/ 119622 w 518548"/>
              <a:gd name="connsiteY378" fmla="*/ 585681 h 704542"/>
              <a:gd name="connsiteX379" fmla="*/ 123854 w 518548"/>
              <a:gd name="connsiteY379" fmla="*/ 567740 h 704542"/>
              <a:gd name="connsiteX380" fmla="*/ 128588 w 518548"/>
              <a:gd name="connsiteY380" fmla="*/ 558617 h 704542"/>
              <a:gd name="connsiteX381" fmla="*/ 128588 w 518548"/>
              <a:gd name="connsiteY381" fmla="*/ 558492 h 704542"/>
              <a:gd name="connsiteX382" fmla="*/ 128626 w 518548"/>
              <a:gd name="connsiteY382" fmla="*/ 558543 h 704542"/>
              <a:gd name="connsiteX383" fmla="*/ 133164 w 518548"/>
              <a:gd name="connsiteY383" fmla="*/ 549799 h 704542"/>
              <a:gd name="connsiteX384" fmla="*/ 191846 w 518548"/>
              <a:gd name="connsiteY384" fmla="*/ 471306 h 704542"/>
              <a:gd name="connsiteX385" fmla="*/ 196360 w 518548"/>
              <a:gd name="connsiteY385" fmla="*/ 464578 h 704542"/>
              <a:gd name="connsiteX386" fmla="*/ 191846 w 518548"/>
              <a:gd name="connsiteY386" fmla="*/ 469063 h 704542"/>
              <a:gd name="connsiteX387" fmla="*/ 194103 w 518548"/>
              <a:gd name="connsiteY387" fmla="*/ 464578 h 704542"/>
              <a:gd name="connsiteX388" fmla="*/ 198617 w 518548"/>
              <a:gd name="connsiteY388" fmla="*/ 457850 h 704542"/>
              <a:gd name="connsiteX389" fmla="*/ 196360 w 518548"/>
              <a:gd name="connsiteY389" fmla="*/ 457850 h 704542"/>
              <a:gd name="connsiteX390" fmla="*/ 180561 w 518548"/>
              <a:gd name="connsiteY390" fmla="*/ 446637 h 704542"/>
              <a:gd name="connsiteX391" fmla="*/ 182818 w 518548"/>
              <a:gd name="connsiteY391" fmla="*/ 446637 h 704542"/>
              <a:gd name="connsiteX392" fmla="*/ 178304 w 518548"/>
              <a:gd name="connsiteY392" fmla="*/ 439909 h 704542"/>
              <a:gd name="connsiteX393" fmla="*/ 171533 w 518548"/>
              <a:gd name="connsiteY393" fmla="*/ 439909 h 704542"/>
              <a:gd name="connsiteX394" fmla="*/ 146706 w 518548"/>
              <a:gd name="connsiteY394" fmla="*/ 426453 h 704542"/>
              <a:gd name="connsiteX395" fmla="*/ 157991 w 518548"/>
              <a:gd name="connsiteY395" fmla="*/ 433181 h 704542"/>
              <a:gd name="connsiteX396" fmla="*/ 169276 w 518548"/>
              <a:gd name="connsiteY396" fmla="*/ 435423 h 704542"/>
              <a:gd name="connsiteX397" fmla="*/ 155734 w 518548"/>
              <a:gd name="connsiteY397" fmla="*/ 426453 h 704542"/>
              <a:gd name="connsiteX398" fmla="*/ 151220 w 518548"/>
              <a:gd name="connsiteY398" fmla="*/ 426453 h 704542"/>
              <a:gd name="connsiteX399" fmla="*/ 151220 w 518548"/>
              <a:gd name="connsiteY399" fmla="*/ 424210 h 704542"/>
              <a:gd name="connsiteX400" fmla="*/ 146706 w 518548"/>
              <a:gd name="connsiteY400" fmla="*/ 421967 h 704542"/>
              <a:gd name="connsiteX401" fmla="*/ 148963 w 518548"/>
              <a:gd name="connsiteY401" fmla="*/ 419725 h 704542"/>
              <a:gd name="connsiteX402" fmla="*/ 139935 w 518548"/>
              <a:gd name="connsiteY402" fmla="*/ 417482 h 704542"/>
              <a:gd name="connsiteX403" fmla="*/ 137678 w 518548"/>
              <a:gd name="connsiteY403" fmla="*/ 415239 h 704542"/>
              <a:gd name="connsiteX404" fmla="*/ 130907 w 518548"/>
              <a:gd name="connsiteY404" fmla="*/ 410754 h 704542"/>
              <a:gd name="connsiteX405" fmla="*/ 115108 w 518548"/>
              <a:gd name="connsiteY405" fmla="*/ 410754 h 704542"/>
              <a:gd name="connsiteX406" fmla="*/ 94795 w 518548"/>
              <a:gd name="connsiteY406" fmla="*/ 408511 h 704542"/>
              <a:gd name="connsiteX407" fmla="*/ 74482 w 518548"/>
              <a:gd name="connsiteY407" fmla="*/ 397298 h 704542"/>
              <a:gd name="connsiteX408" fmla="*/ 56425 w 518548"/>
              <a:gd name="connsiteY408" fmla="*/ 392813 h 704542"/>
              <a:gd name="connsiteX409" fmla="*/ 45140 w 518548"/>
              <a:gd name="connsiteY409" fmla="*/ 386085 h 704542"/>
              <a:gd name="connsiteX410" fmla="*/ 36112 w 518548"/>
              <a:gd name="connsiteY410" fmla="*/ 386085 h 704542"/>
              <a:gd name="connsiteX411" fmla="*/ 20313 w 518548"/>
              <a:gd name="connsiteY411" fmla="*/ 379357 h 704542"/>
              <a:gd name="connsiteX412" fmla="*/ 13542 w 518548"/>
              <a:gd name="connsiteY412" fmla="*/ 377114 h 704542"/>
              <a:gd name="connsiteX413" fmla="*/ 22570 w 518548"/>
              <a:gd name="connsiteY413" fmla="*/ 383842 h 704542"/>
              <a:gd name="connsiteX414" fmla="*/ 31598 w 518548"/>
              <a:gd name="connsiteY414" fmla="*/ 388327 h 704542"/>
              <a:gd name="connsiteX415" fmla="*/ 9028 w 518548"/>
              <a:gd name="connsiteY415" fmla="*/ 372629 h 704542"/>
              <a:gd name="connsiteX416" fmla="*/ 6771 w 518548"/>
              <a:gd name="connsiteY416" fmla="*/ 363658 h 704542"/>
              <a:gd name="connsiteX417" fmla="*/ 0 w 518548"/>
              <a:gd name="connsiteY417" fmla="*/ 338989 h 704542"/>
              <a:gd name="connsiteX418" fmla="*/ 15799 w 518548"/>
              <a:gd name="connsiteY418" fmla="*/ 285165 h 704542"/>
              <a:gd name="connsiteX419" fmla="*/ 15799 w 518548"/>
              <a:gd name="connsiteY419" fmla="*/ 282923 h 704542"/>
              <a:gd name="connsiteX420" fmla="*/ 18056 w 518548"/>
              <a:gd name="connsiteY420" fmla="*/ 280680 h 704542"/>
              <a:gd name="connsiteX421" fmla="*/ 20313 w 518548"/>
              <a:gd name="connsiteY421" fmla="*/ 271709 h 704542"/>
              <a:gd name="connsiteX422" fmla="*/ 22570 w 518548"/>
              <a:gd name="connsiteY422" fmla="*/ 271709 h 704542"/>
              <a:gd name="connsiteX423" fmla="*/ 24827 w 518548"/>
              <a:gd name="connsiteY423" fmla="*/ 267224 h 704542"/>
              <a:gd name="connsiteX424" fmla="*/ 27084 w 518548"/>
              <a:gd name="connsiteY424" fmla="*/ 260496 h 704542"/>
              <a:gd name="connsiteX425" fmla="*/ 24827 w 518548"/>
              <a:gd name="connsiteY425" fmla="*/ 258253 h 704542"/>
              <a:gd name="connsiteX426" fmla="*/ 20313 w 518548"/>
              <a:gd name="connsiteY426" fmla="*/ 264981 h 704542"/>
              <a:gd name="connsiteX427" fmla="*/ 24827 w 518548"/>
              <a:gd name="connsiteY427" fmla="*/ 253768 h 704542"/>
              <a:gd name="connsiteX428" fmla="*/ 24827 w 518548"/>
              <a:gd name="connsiteY428" fmla="*/ 249283 h 704542"/>
              <a:gd name="connsiteX429" fmla="*/ 24827 w 518548"/>
              <a:gd name="connsiteY429" fmla="*/ 247040 h 704542"/>
              <a:gd name="connsiteX430" fmla="*/ 31598 w 518548"/>
              <a:gd name="connsiteY430" fmla="*/ 233584 h 704542"/>
              <a:gd name="connsiteX431" fmla="*/ 42883 w 518548"/>
              <a:gd name="connsiteY431" fmla="*/ 211158 h 704542"/>
              <a:gd name="connsiteX432" fmla="*/ 60939 w 518548"/>
              <a:gd name="connsiteY432" fmla="*/ 193216 h 704542"/>
              <a:gd name="connsiteX433" fmla="*/ 65454 w 518548"/>
              <a:gd name="connsiteY433" fmla="*/ 186488 h 704542"/>
              <a:gd name="connsiteX434" fmla="*/ 65454 w 518548"/>
              <a:gd name="connsiteY434" fmla="*/ 188731 h 704542"/>
              <a:gd name="connsiteX435" fmla="*/ 69968 w 518548"/>
              <a:gd name="connsiteY435" fmla="*/ 184246 h 704542"/>
              <a:gd name="connsiteX436" fmla="*/ 65454 w 518548"/>
              <a:gd name="connsiteY436" fmla="*/ 193216 h 704542"/>
              <a:gd name="connsiteX437" fmla="*/ 60939 w 518548"/>
              <a:gd name="connsiteY437" fmla="*/ 199944 h 704542"/>
              <a:gd name="connsiteX438" fmla="*/ 58682 w 518548"/>
              <a:gd name="connsiteY438" fmla="*/ 204430 h 704542"/>
              <a:gd name="connsiteX439" fmla="*/ 60939 w 518548"/>
              <a:gd name="connsiteY439" fmla="*/ 204430 h 704542"/>
              <a:gd name="connsiteX440" fmla="*/ 67711 w 518548"/>
              <a:gd name="connsiteY440" fmla="*/ 197702 h 704542"/>
              <a:gd name="connsiteX441" fmla="*/ 81253 w 518548"/>
              <a:gd name="connsiteY441" fmla="*/ 182003 h 704542"/>
              <a:gd name="connsiteX442" fmla="*/ 88024 w 518548"/>
              <a:gd name="connsiteY442" fmla="*/ 170790 h 704542"/>
              <a:gd name="connsiteX443" fmla="*/ 90281 w 518548"/>
              <a:gd name="connsiteY443" fmla="*/ 166304 h 704542"/>
              <a:gd name="connsiteX444" fmla="*/ 97052 w 518548"/>
              <a:gd name="connsiteY444" fmla="*/ 157334 h 704542"/>
              <a:gd name="connsiteX445" fmla="*/ 101566 w 518548"/>
              <a:gd name="connsiteY445" fmla="*/ 148363 h 704542"/>
              <a:gd name="connsiteX446" fmla="*/ 108337 w 518548"/>
              <a:gd name="connsiteY446" fmla="*/ 143878 h 704542"/>
              <a:gd name="connsiteX447" fmla="*/ 110594 w 518548"/>
              <a:gd name="connsiteY447" fmla="*/ 139393 h 704542"/>
              <a:gd name="connsiteX448" fmla="*/ 106080 w 518548"/>
              <a:gd name="connsiteY448" fmla="*/ 141635 h 704542"/>
              <a:gd name="connsiteX449" fmla="*/ 99309 w 518548"/>
              <a:gd name="connsiteY449" fmla="*/ 143878 h 704542"/>
              <a:gd name="connsiteX450" fmla="*/ 121879 w 518548"/>
              <a:gd name="connsiteY450" fmla="*/ 125937 h 704542"/>
              <a:gd name="connsiteX451" fmla="*/ 124136 w 518548"/>
              <a:gd name="connsiteY451" fmla="*/ 121451 h 704542"/>
              <a:gd name="connsiteX452" fmla="*/ 130907 w 518548"/>
              <a:gd name="connsiteY452" fmla="*/ 114723 h 704542"/>
              <a:gd name="connsiteX453" fmla="*/ 124136 w 518548"/>
              <a:gd name="connsiteY453" fmla="*/ 119209 h 704542"/>
              <a:gd name="connsiteX454" fmla="*/ 119622 w 518548"/>
              <a:gd name="connsiteY454" fmla="*/ 123694 h 704542"/>
              <a:gd name="connsiteX455" fmla="*/ 119622 w 518548"/>
              <a:gd name="connsiteY455" fmla="*/ 121451 h 704542"/>
              <a:gd name="connsiteX456" fmla="*/ 115108 w 518548"/>
              <a:gd name="connsiteY456" fmla="*/ 121451 h 704542"/>
              <a:gd name="connsiteX457" fmla="*/ 130907 w 518548"/>
              <a:gd name="connsiteY457" fmla="*/ 107995 h 704542"/>
              <a:gd name="connsiteX458" fmla="*/ 135421 w 518548"/>
              <a:gd name="connsiteY458" fmla="*/ 105753 h 704542"/>
              <a:gd name="connsiteX459" fmla="*/ 135421 w 518548"/>
              <a:gd name="connsiteY459" fmla="*/ 103510 h 704542"/>
              <a:gd name="connsiteX460" fmla="*/ 128650 w 518548"/>
              <a:gd name="connsiteY460" fmla="*/ 105753 h 704542"/>
              <a:gd name="connsiteX461" fmla="*/ 142192 w 518548"/>
              <a:gd name="connsiteY461" fmla="*/ 96782 h 704542"/>
              <a:gd name="connsiteX462" fmla="*/ 142192 w 518548"/>
              <a:gd name="connsiteY462" fmla="*/ 92297 h 704542"/>
              <a:gd name="connsiteX463" fmla="*/ 126393 w 518548"/>
              <a:gd name="connsiteY463" fmla="*/ 99025 h 704542"/>
              <a:gd name="connsiteX464" fmla="*/ 142192 w 518548"/>
              <a:gd name="connsiteY464" fmla="*/ 87811 h 704542"/>
              <a:gd name="connsiteX465" fmla="*/ 130907 w 518548"/>
              <a:gd name="connsiteY465" fmla="*/ 94539 h 704542"/>
              <a:gd name="connsiteX466" fmla="*/ 144449 w 518548"/>
              <a:gd name="connsiteY466" fmla="*/ 83326 h 704542"/>
              <a:gd name="connsiteX467" fmla="*/ 139935 w 518548"/>
              <a:gd name="connsiteY467" fmla="*/ 83326 h 704542"/>
              <a:gd name="connsiteX468" fmla="*/ 151220 w 518548"/>
              <a:gd name="connsiteY468" fmla="*/ 76598 h 704542"/>
              <a:gd name="connsiteX469" fmla="*/ 160248 w 518548"/>
              <a:gd name="connsiteY469" fmla="*/ 69870 h 704542"/>
              <a:gd name="connsiteX470" fmla="*/ 151220 w 518548"/>
              <a:gd name="connsiteY470" fmla="*/ 72113 h 704542"/>
              <a:gd name="connsiteX471" fmla="*/ 160248 w 518548"/>
              <a:gd name="connsiteY471" fmla="*/ 67628 h 704542"/>
              <a:gd name="connsiteX472" fmla="*/ 160248 w 518548"/>
              <a:gd name="connsiteY472" fmla="*/ 65385 h 704542"/>
              <a:gd name="connsiteX473" fmla="*/ 137678 w 518548"/>
              <a:gd name="connsiteY473" fmla="*/ 78841 h 704542"/>
              <a:gd name="connsiteX474" fmla="*/ 126393 w 518548"/>
              <a:gd name="connsiteY474" fmla="*/ 83326 h 704542"/>
              <a:gd name="connsiteX475" fmla="*/ 133164 w 518548"/>
              <a:gd name="connsiteY475" fmla="*/ 78841 h 704542"/>
              <a:gd name="connsiteX476" fmla="*/ 128650 w 518548"/>
              <a:gd name="connsiteY476" fmla="*/ 81083 h 704542"/>
              <a:gd name="connsiteX477" fmla="*/ 139935 w 518548"/>
              <a:gd name="connsiteY477" fmla="*/ 72113 h 704542"/>
              <a:gd name="connsiteX478" fmla="*/ 130907 w 518548"/>
              <a:gd name="connsiteY478" fmla="*/ 76598 h 704542"/>
              <a:gd name="connsiteX479" fmla="*/ 126393 w 518548"/>
              <a:gd name="connsiteY479" fmla="*/ 76598 h 704542"/>
              <a:gd name="connsiteX480" fmla="*/ 137678 w 518548"/>
              <a:gd name="connsiteY480" fmla="*/ 69870 h 704542"/>
              <a:gd name="connsiteX481" fmla="*/ 169276 w 518548"/>
              <a:gd name="connsiteY481" fmla="*/ 49686 h 704542"/>
              <a:gd name="connsiteX482" fmla="*/ 142192 w 518548"/>
              <a:gd name="connsiteY482" fmla="*/ 60900 h 704542"/>
              <a:gd name="connsiteX483" fmla="*/ 135421 w 518548"/>
              <a:gd name="connsiteY483" fmla="*/ 65385 h 704542"/>
              <a:gd name="connsiteX484" fmla="*/ 137678 w 518548"/>
              <a:gd name="connsiteY484" fmla="*/ 60900 h 704542"/>
              <a:gd name="connsiteX485" fmla="*/ 194103 w 518548"/>
              <a:gd name="connsiteY485" fmla="*/ 31745 h 704542"/>
              <a:gd name="connsiteX486" fmla="*/ 205388 w 518548"/>
              <a:gd name="connsiteY486" fmla="*/ 22774 h 704542"/>
              <a:gd name="connsiteX487" fmla="*/ 205388 w 518548"/>
              <a:gd name="connsiteY487" fmla="*/ 25017 h 704542"/>
              <a:gd name="connsiteX488" fmla="*/ 212159 w 518548"/>
              <a:gd name="connsiteY488" fmla="*/ 16046 h 704542"/>
              <a:gd name="connsiteX489" fmla="*/ 209902 w 518548"/>
              <a:gd name="connsiteY489" fmla="*/ 11561 h 704542"/>
              <a:gd name="connsiteX490" fmla="*/ 212159 w 518548"/>
              <a:gd name="connsiteY490" fmla="*/ 9318 h 704542"/>
              <a:gd name="connsiteX491" fmla="*/ 203131 w 518548"/>
              <a:gd name="connsiteY491" fmla="*/ 7076 h 704542"/>
              <a:gd name="connsiteX492" fmla="*/ 207645 w 518548"/>
              <a:gd name="connsiteY492" fmla="*/ 7076 h 704542"/>
              <a:gd name="connsiteX493" fmla="*/ 212159 w 518548"/>
              <a:gd name="connsiteY493" fmla="*/ 4833 h 704542"/>
              <a:gd name="connsiteX494" fmla="*/ 203131 w 518548"/>
              <a:gd name="connsiteY494" fmla="*/ 4833 h 704542"/>
              <a:gd name="connsiteX495" fmla="*/ 207645 w 518548"/>
              <a:gd name="connsiteY495" fmla="*/ 2590 h 704542"/>
              <a:gd name="connsiteX496" fmla="*/ 203131 w 518548"/>
              <a:gd name="connsiteY496" fmla="*/ 2590 h 704542"/>
              <a:gd name="connsiteX497" fmla="*/ 214134 w 518548"/>
              <a:gd name="connsiteY497" fmla="*/ 67 h 704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</a:cxnLst>
            <a:rect l="l" t="t" r="r" b="b"/>
            <a:pathLst>
              <a:path w="518548" h="704542">
                <a:moveTo>
                  <a:pt x="292042" y="694931"/>
                </a:moveTo>
                <a:lnTo>
                  <a:pt x="293042" y="695726"/>
                </a:lnTo>
                <a:lnTo>
                  <a:pt x="292565" y="695572"/>
                </a:lnTo>
                <a:close/>
                <a:moveTo>
                  <a:pt x="291155" y="693329"/>
                </a:moveTo>
                <a:cubicBezTo>
                  <a:pt x="291155" y="693329"/>
                  <a:pt x="300183" y="700057"/>
                  <a:pt x="295669" y="697814"/>
                </a:cubicBezTo>
                <a:lnTo>
                  <a:pt x="293042" y="695726"/>
                </a:lnTo>
                <a:lnTo>
                  <a:pt x="294294" y="696132"/>
                </a:lnTo>
                <a:cubicBezTo>
                  <a:pt x="294258" y="695852"/>
                  <a:pt x="293412" y="695011"/>
                  <a:pt x="291155" y="693329"/>
                </a:cubicBezTo>
                <a:close/>
                <a:moveTo>
                  <a:pt x="399491" y="554284"/>
                </a:moveTo>
                <a:lnTo>
                  <a:pt x="399491" y="558769"/>
                </a:lnTo>
                <a:cubicBezTo>
                  <a:pt x="399491" y="558769"/>
                  <a:pt x="397234" y="558769"/>
                  <a:pt x="397234" y="558769"/>
                </a:cubicBezTo>
                <a:cubicBezTo>
                  <a:pt x="390463" y="561012"/>
                  <a:pt x="383692" y="569983"/>
                  <a:pt x="379178" y="574468"/>
                </a:cubicBezTo>
                <a:cubicBezTo>
                  <a:pt x="376921" y="576711"/>
                  <a:pt x="376921" y="581196"/>
                  <a:pt x="374664" y="581196"/>
                </a:cubicBezTo>
                <a:cubicBezTo>
                  <a:pt x="374664" y="581196"/>
                  <a:pt x="372407" y="581196"/>
                  <a:pt x="372407" y="581196"/>
                </a:cubicBezTo>
                <a:cubicBezTo>
                  <a:pt x="367893" y="583439"/>
                  <a:pt x="363379" y="594652"/>
                  <a:pt x="356608" y="596895"/>
                </a:cubicBezTo>
                <a:close/>
                <a:moveTo>
                  <a:pt x="399492" y="554284"/>
                </a:moveTo>
                <a:lnTo>
                  <a:pt x="399491" y="554284"/>
                </a:lnTo>
                <a:lnTo>
                  <a:pt x="399491" y="554284"/>
                </a:lnTo>
                <a:close/>
                <a:moveTo>
                  <a:pt x="140818" y="329726"/>
                </a:moveTo>
                <a:lnTo>
                  <a:pt x="137969" y="336095"/>
                </a:lnTo>
                <a:lnTo>
                  <a:pt x="138242" y="333382"/>
                </a:lnTo>
                <a:close/>
                <a:moveTo>
                  <a:pt x="222250" y="320520"/>
                </a:moveTo>
                <a:lnTo>
                  <a:pt x="221187" y="321048"/>
                </a:lnTo>
                <a:lnTo>
                  <a:pt x="222250" y="320625"/>
                </a:lnTo>
                <a:close/>
                <a:moveTo>
                  <a:pt x="146706" y="316562"/>
                </a:moveTo>
                <a:cubicBezTo>
                  <a:pt x="144449" y="321048"/>
                  <a:pt x="144449" y="323290"/>
                  <a:pt x="142192" y="327776"/>
                </a:cubicBezTo>
                <a:lnTo>
                  <a:pt x="140818" y="329726"/>
                </a:lnTo>
                <a:close/>
                <a:moveTo>
                  <a:pt x="236262" y="314825"/>
                </a:moveTo>
                <a:lnTo>
                  <a:pt x="229462" y="316936"/>
                </a:lnTo>
                <a:lnTo>
                  <a:pt x="230215" y="316562"/>
                </a:lnTo>
                <a:close/>
                <a:moveTo>
                  <a:pt x="274011" y="303523"/>
                </a:moveTo>
                <a:lnTo>
                  <a:pt x="253632" y="309835"/>
                </a:lnTo>
                <a:lnTo>
                  <a:pt x="236262" y="314825"/>
                </a:lnTo>
                <a:lnTo>
                  <a:pt x="259557" y="307592"/>
                </a:lnTo>
                <a:cubicBezTo>
                  <a:pt x="261814" y="306471"/>
                  <a:pt x="268585" y="304789"/>
                  <a:pt x="273381" y="303667"/>
                </a:cubicBezTo>
                <a:close/>
                <a:moveTo>
                  <a:pt x="278283" y="302546"/>
                </a:moveTo>
                <a:lnTo>
                  <a:pt x="274011" y="303523"/>
                </a:lnTo>
                <a:lnTo>
                  <a:pt x="275356" y="303107"/>
                </a:lnTo>
                <a:cubicBezTo>
                  <a:pt x="278177" y="302546"/>
                  <a:pt x="278882" y="302406"/>
                  <a:pt x="278283" y="302546"/>
                </a:cubicBezTo>
                <a:close/>
                <a:moveTo>
                  <a:pt x="146706" y="285165"/>
                </a:moveTo>
                <a:lnTo>
                  <a:pt x="138904" y="298556"/>
                </a:lnTo>
                <a:lnTo>
                  <a:pt x="139935" y="296379"/>
                </a:lnTo>
                <a:cubicBezTo>
                  <a:pt x="142192" y="291893"/>
                  <a:pt x="144449" y="289651"/>
                  <a:pt x="146706" y="285165"/>
                </a:cubicBezTo>
                <a:close/>
                <a:moveTo>
                  <a:pt x="194103" y="269467"/>
                </a:moveTo>
                <a:lnTo>
                  <a:pt x="183434" y="285777"/>
                </a:lnTo>
                <a:lnTo>
                  <a:pt x="182818" y="285165"/>
                </a:lnTo>
                <a:cubicBezTo>
                  <a:pt x="187332" y="278437"/>
                  <a:pt x="191846" y="276195"/>
                  <a:pt x="194103" y="269467"/>
                </a:cubicBezTo>
                <a:close/>
                <a:moveTo>
                  <a:pt x="180560" y="233586"/>
                </a:moveTo>
                <a:lnTo>
                  <a:pt x="176894" y="238910"/>
                </a:lnTo>
                <a:lnTo>
                  <a:pt x="177710" y="237125"/>
                </a:lnTo>
                <a:close/>
                <a:moveTo>
                  <a:pt x="180561" y="233585"/>
                </a:moveTo>
                <a:lnTo>
                  <a:pt x="180560" y="233586"/>
                </a:lnTo>
                <a:lnTo>
                  <a:pt x="180560" y="233585"/>
                </a:lnTo>
                <a:close/>
                <a:moveTo>
                  <a:pt x="214134" y="67"/>
                </a:moveTo>
                <a:cubicBezTo>
                  <a:pt x="218366" y="-213"/>
                  <a:pt x="222316" y="348"/>
                  <a:pt x="223444" y="2590"/>
                </a:cubicBezTo>
                <a:cubicBezTo>
                  <a:pt x="225701" y="2590"/>
                  <a:pt x="223444" y="7076"/>
                  <a:pt x="223444" y="7076"/>
                </a:cubicBezTo>
                <a:cubicBezTo>
                  <a:pt x="225701" y="7076"/>
                  <a:pt x="227958" y="4833"/>
                  <a:pt x="230215" y="7076"/>
                </a:cubicBezTo>
                <a:cubicBezTo>
                  <a:pt x="232472" y="9318"/>
                  <a:pt x="232472" y="11561"/>
                  <a:pt x="232472" y="11561"/>
                </a:cubicBezTo>
                <a:cubicBezTo>
                  <a:pt x="232472" y="11561"/>
                  <a:pt x="239244" y="16046"/>
                  <a:pt x="239244" y="16046"/>
                </a:cubicBezTo>
                <a:cubicBezTo>
                  <a:pt x="239244" y="16046"/>
                  <a:pt x="246015" y="20532"/>
                  <a:pt x="246015" y="20532"/>
                </a:cubicBezTo>
                <a:cubicBezTo>
                  <a:pt x="246015" y="20532"/>
                  <a:pt x="246015" y="18289"/>
                  <a:pt x="246015" y="18289"/>
                </a:cubicBezTo>
                <a:cubicBezTo>
                  <a:pt x="248272" y="18289"/>
                  <a:pt x="246015" y="20532"/>
                  <a:pt x="248272" y="20532"/>
                </a:cubicBezTo>
                <a:cubicBezTo>
                  <a:pt x="248272" y="20532"/>
                  <a:pt x="250529" y="20532"/>
                  <a:pt x="250529" y="20532"/>
                </a:cubicBezTo>
                <a:cubicBezTo>
                  <a:pt x="250529" y="20532"/>
                  <a:pt x="250529" y="22774"/>
                  <a:pt x="250529" y="22774"/>
                </a:cubicBezTo>
                <a:cubicBezTo>
                  <a:pt x="250529" y="22774"/>
                  <a:pt x="255043" y="22774"/>
                  <a:pt x="255043" y="25017"/>
                </a:cubicBezTo>
                <a:cubicBezTo>
                  <a:pt x="255043" y="25017"/>
                  <a:pt x="255043" y="27260"/>
                  <a:pt x="257300" y="27260"/>
                </a:cubicBezTo>
                <a:cubicBezTo>
                  <a:pt x="257300" y="27260"/>
                  <a:pt x="259557" y="27260"/>
                  <a:pt x="259557" y="27260"/>
                </a:cubicBezTo>
                <a:cubicBezTo>
                  <a:pt x="261814" y="29502"/>
                  <a:pt x="261814" y="29502"/>
                  <a:pt x="261814" y="29502"/>
                </a:cubicBezTo>
                <a:cubicBezTo>
                  <a:pt x="264071" y="31745"/>
                  <a:pt x="266328" y="29502"/>
                  <a:pt x="266328" y="29502"/>
                </a:cubicBezTo>
                <a:cubicBezTo>
                  <a:pt x="268585" y="29502"/>
                  <a:pt x="270842" y="31745"/>
                  <a:pt x="270842" y="33988"/>
                </a:cubicBezTo>
                <a:cubicBezTo>
                  <a:pt x="273099" y="33988"/>
                  <a:pt x="270842" y="36230"/>
                  <a:pt x="270842" y="36230"/>
                </a:cubicBezTo>
                <a:cubicBezTo>
                  <a:pt x="270842" y="38473"/>
                  <a:pt x="275356" y="38473"/>
                  <a:pt x="277613" y="40716"/>
                </a:cubicBezTo>
                <a:cubicBezTo>
                  <a:pt x="279870" y="40716"/>
                  <a:pt x="279870" y="42958"/>
                  <a:pt x="279870" y="42958"/>
                </a:cubicBezTo>
                <a:cubicBezTo>
                  <a:pt x="282127" y="42958"/>
                  <a:pt x="284384" y="42958"/>
                  <a:pt x="284384" y="42958"/>
                </a:cubicBezTo>
                <a:cubicBezTo>
                  <a:pt x="286641" y="45201"/>
                  <a:pt x="286641" y="47444"/>
                  <a:pt x="288898" y="49686"/>
                </a:cubicBezTo>
                <a:cubicBezTo>
                  <a:pt x="288898" y="49686"/>
                  <a:pt x="295669" y="51929"/>
                  <a:pt x="293412" y="51929"/>
                </a:cubicBezTo>
                <a:cubicBezTo>
                  <a:pt x="297926" y="54172"/>
                  <a:pt x="300183" y="51929"/>
                  <a:pt x="302440" y="54172"/>
                </a:cubicBezTo>
                <a:cubicBezTo>
                  <a:pt x="302440" y="54172"/>
                  <a:pt x="302440" y="56414"/>
                  <a:pt x="302440" y="56414"/>
                </a:cubicBezTo>
                <a:cubicBezTo>
                  <a:pt x="304697" y="58657"/>
                  <a:pt x="306954" y="58657"/>
                  <a:pt x="309211" y="58657"/>
                </a:cubicBezTo>
                <a:cubicBezTo>
                  <a:pt x="309211" y="58657"/>
                  <a:pt x="309211" y="60900"/>
                  <a:pt x="309211" y="60900"/>
                </a:cubicBezTo>
                <a:cubicBezTo>
                  <a:pt x="311468" y="63142"/>
                  <a:pt x="313725" y="63142"/>
                  <a:pt x="315982" y="65385"/>
                </a:cubicBezTo>
                <a:cubicBezTo>
                  <a:pt x="318239" y="65385"/>
                  <a:pt x="318239" y="67628"/>
                  <a:pt x="320496" y="69870"/>
                </a:cubicBezTo>
                <a:cubicBezTo>
                  <a:pt x="322753" y="69870"/>
                  <a:pt x="327267" y="72113"/>
                  <a:pt x="329524" y="72113"/>
                </a:cubicBezTo>
                <a:cubicBezTo>
                  <a:pt x="331781" y="74355"/>
                  <a:pt x="331781" y="76598"/>
                  <a:pt x="334038" y="78841"/>
                </a:cubicBezTo>
                <a:cubicBezTo>
                  <a:pt x="334038" y="78841"/>
                  <a:pt x="336295" y="78841"/>
                  <a:pt x="338552" y="78841"/>
                </a:cubicBezTo>
                <a:cubicBezTo>
                  <a:pt x="340809" y="81083"/>
                  <a:pt x="340809" y="81083"/>
                  <a:pt x="343066" y="83326"/>
                </a:cubicBezTo>
                <a:cubicBezTo>
                  <a:pt x="345323" y="83326"/>
                  <a:pt x="347580" y="85569"/>
                  <a:pt x="347580" y="85569"/>
                </a:cubicBezTo>
                <a:cubicBezTo>
                  <a:pt x="349837" y="85569"/>
                  <a:pt x="349837" y="87811"/>
                  <a:pt x="349837" y="87811"/>
                </a:cubicBezTo>
                <a:cubicBezTo>
                  <a:pt x="349837" y="87811"/>
                  <a:pt x="352094" y="87811"/>
                  <a:pt x="354351" y="90054"/>
                </a:cubicBezTo>
                <a:cubicBezTo>
                  <a:pt x="354351" y="90054"/>
                  <a:pt x="356608" y="90054"/>
                  <a:pt x="356608" y="92297"/>
                </a:cubicBezTo>
                <a:cubicBezTo>
                  <a:pt x="358865" y="92297"/>
                  <a:pt x="358865" y="92297"/>
                  <a:pt x="361122" y="94539"/>
                </a:cubicBezTo>
                <a:cubicBezTo>
                  <a:pt x="361122" y="94539"/>
                  <a:pt x="361122" y="94539"/>
                  <a:pt x="361122" y="96782"/>
                </a:cubicBezTo>
                <a:cubicBezTo>
                  <a:pt x="363379" y="96782"/>
                  <a:pt x="367893" y="96782"/>
                  <a:pt x="372407" y="99025"/>
                </a:cubicBezTo>
                <a:cubicBezTo>
                  <a:pt x="374664" y="99025"/>
                  <a:pt x="374664" y="101267"/>
                  <a:pt x="376921" y="101267"/>
                </a:cubicBezTo>
                <a:cubicBezTo>
                  <a:pt x="376921" y="103510"/>
                  <a:pt x="379178" y="101267"/>
                  <a:pt x="379178" y="101267"/>
                </a:cubicBezTo>
                <a:cubicBezTo>
                  <a:pt x="379178" y="101267"/>
                  <a:pt x="379178" y="103510"/>
                  <a:pt x="381435" y="103510"/>
                </a:cubicBezTo>
                <a:cubicBezTo>
                  <a:pt x="388206" y="105753"/>
                  <a:pt x="385949" y="103510"/>
                  <a:pt x="385949" y="107995"/>
                </a:cubicBezTo>
                <a:cubicBezTo>
                  <a:pt x="385949" y="110238"/>
                  <a:pt x="388206" y="112481"/>
                  <a:pt x="388206" y="114723"/>
                </a:cubicBezTo>
                <a:cubicBezTo>
                  <a:pt x="388206" y="114723"/>
                  <a:pt x="385949" y="121451"/>
                  <a:pt x="385949" y="121451"/>
                </a:cubicBezTo>
                <a:cubicBezTo>
                  <a:pt x="383692" y="123694"/>
                  <a:pt x="383692" y="121451"/>
                  <a:pt x="381435" y="121451"/>
                </a:cubicBezTo>
                <a:cubicBezTo>
                  <a:pt x="381435" y="123694"/>
                  <a:pt x="379178" y="125937"/>
                  <a:pt x="379178" y="125937"/>
                </a:cubicBezTo>
                <a:cubicBezTo>
                  <a:pt x="379178" y="125937"/>
                  <a:pt x="379178" y="123694"/>
                  <a:pt x="379178" y="123694"/>
                </a:cubicBezTo>
                <a:cubicBezTo>
                  <a:pt x="379178" y="123694"/>
                  <a:pt x="376921" y="123694"/>
                  <a:pt x="376921" y="123694"/>
                </a:cubicBezTo>
                <a:cubicBezTo>
                  <a:pt x="374664" y="123694"/>
                  <a:pt x="376921" y="125937"/>
                  <a:pt x="376921" y="125937"/>
                </a:cubicBezTo>
                <a:cubicBezTo>
                  <a:pt x="374664" y="128179"/>
                  <a:pt x="374664" y="125937"/>
                  <a:pt x="374664" y="125937"/>
                </a:cubicBezTo>
                <a:cubicBezTo>
                  <a:pt x="374664" y="125937"/>
                  <a:pt x="372407" y="128179"/>
                  <a:pt x="370150" y="128179"/>
                </a:cubicBezTo>
                <a:cubicBezTo>
                  <a:pt x="370150" y="128179"/>
                  <a:pt x="367893" y="128179"/>
                  <a:pt x="365636" y="128179"/>
                </a:cubicBezTo>
                <a:cubicBezTo>
                  <a:pt x="363379" y="128179"/>
                  <a:pt x="361122" y="130422"/>
                  <a:pt x="361122" y="130422"/>
                </a:cubicBezTo>
                <a:cubicBezTo>
                  <a:pt x="361122" y="130422"/>
                  <a:pt x="361122" y="128179"/>
                  <a:pt x="358865" y="128179"/>
                </a:cubicBezTo>
                <a:cubicBezTo>
                  <a:pt x="358865" y="128179"/>
                  <a:pt x="354351" y="128179"/>
                  <a:pt x="354351" y="128179"/>
                </a:cubicBezTo>
                <a:cubicBezTo>
                  <a:pt x="352094" y="128179"/>
                  <a:pt x="352094" y="130422"/>
                  <a:pt x="349837" y="130422"/>
                </a:cubicBezTo>
                <a:cubicBezTo>
                  <a:pt x="349837" y="130422"/>
                  <a:pt x="347580" y="128179"/>
                  <a:pt x="347580" y="128179"/>
                </a:cubicBezTo>
                <a:cubicBezTo>
                  <a:pt x="345323" y="128179"/>
                  <a:pt x="343066" y="132665"/>
                  <a:pt x="343066" y="132665"/>
                </a:cubicBezTo>
                <a:cubicBezTo>
                  <a:pt x="340809" y="132665"/>
                  <a:pt x="338552" y="130422"/>
                  <a:pt x="338552" y="130422"/>
                </a:cubicBezTo>
                <a:cubicBezTo>
                  <a:pt x="336295" y="130422"/>
                  <a:pt x="334038" y="134907"/>
                  <a:pt x="331781" y="134907"/>
                </a:cubicBezTo>
                <a:cubicBezTo>
                  <a:pt x="329524" y="134907"/>
                  <a:pt x="329524" y="134907"/>
                  <a:pt x="327267" y="134907"/>
                </a:cubicBezTo>
                <a:cubicBezTo>
                  <a:pt x="325010" y="134907"/>
                  <a:pt x="325010" y="137150"/>
                  <a:pt x="322753" y="137150"/>
                </a:cubicBezTo>
                <a:cubicBezTo>
                  <a:pt x="322753" y="137150"/>
                  <a:pt x="320496" y="137150"/>
                  <a:pt x="320496" y="137150"/>
                </a:cubicBezTo>
                <a:cubicBezTo>
                  <a:pt x="313725" y="139393"/>
                  <a:pt x="306954" y="143878"/>
                  <a:pt x="300183" y="148363"/>
                </a:cubicBezTo>
                <a:cubicBezTo>
                  <a:pt x="293412" y="152848"/>
                  <a:pt x="282127" y="157334"/>
                  <a:pt x="277613" y="159576"/>
                </a:cubicBezTo>
                <a:cubicBezTo>
                  <a:pt x="270842" y="161819"/>
                  <a:pt x="264071" y="166304"/>
                  <a:pt x="259557" y="170790"/>
                </a:cubicBezTo>
                <a:cubicBezTo>
                  <a:pt x="257300" y="173032"/>
                  <a:pt x="259557" y="170790"/>
                  <a:pt x="257300" y="170790"/>
                </a:cubicBezTo>
                <a:cubicBezTo>
                  <a:pt x="252786" y="173032"/>
                  <a:pt x="248272" y="177518"/>
                  <a:pt x="246015" y="179760"/>
                </a:cubicBezTo>
                <a:cubicBezTo>
                  <a:pt x="239244" y="182003"/>
                  <a:pt x="234729" y="186488"/>
                  <a:pt x="230215" y="188731"/>
                </a:cubicBezTo>
                <a:cubicBezTo>
                  <a:pt x="227958" y="190974"/>
                  <a:pt x="223444" y="193216"/>
                  <a:pt x="221187" y="195459"/>
                </a:cubicBezTo>
                <a:cubicBezTo>
                  <a:pt x="221187" y="195459"/>
                  <a:pt x="221187" y="197702"/>
                  <a:pt x="218930" y="197702"/>
                </a:cubicBezTo>
                <a:cubicBezTo>
                  <a:pt x="216673" y="202187"/>
                  <a:pt x="212159" y="202187"/>
                  <a:pt x="209902" y="206672"/>
                </a:cubicBezTo>
                <a:cubicBezTo>
                  <a:pt x="207645" y="206672"/>
                  <a:pt x="209902" y="208915"/>
                  <a:pt x="207645" y="208915"/>
                </a:cubicBezTo>
                <a:cubicBezTo>
                  <a:pt x="207645" y="208915"/>
                  <a:pt x="205388" y="211158"/>
                  <a:pt x="203131" y="211158"/>
                </a:cubicBezTo>
                <a:cubicBezTo>
                  <a:pt x="203131" y="213400"/>
                  <a:pt x="200874" y="215643"/>
                  <a:pt x="198617" y="217886"/>
                </a:cubicBezTo>
                <a:cubicBezTo>
                  <a:pt x="198617" y="217886"/>
                  <a:pt x="196360" y="217886"/>
                  <a:pt x="196360" y="217886"/>
                </a:cubicBezTo>
                <a:cubicBezTo>
                  <a:pt x="194103" y="220128"/>
                  <a:pt x="194103" y="224614"/>
                  <a:pt x="191846" y="224614"/>
                </a:cubicBezTo>
                <a:cubicBezTo>
                  <a:pt x="191846" y="224614"/>
                  <a:pt x="191846" y="222371"/>
                  <a:pt x="191846" y="222371"/>
                </a:cubicBezTo>
                <a:lnTo>
                  <a:pt x="180561" y="233584"/>
                </a:lnTo>
                <a:lnTo>
                  <a:pt x="180561" y="233585"/>
                </a:lnTo>
                <a:lnTo>
                  <a:pt x="180561" y="233584"/>
                </a:lnTo>
                <a:lnTo>
                  <a:pt x="180560" y="233585"/>
                </a:lnTo>
                <a:lnTo>
                  <a:pt x="178304" y="235827"/>
                </a:lnTo>
                <a:lnTo>
                  <a:pt x="177710" y="237125"/>
                </a:lnTo>
                <a:lnTo>
                  <a:pt x="171533" y="244797"/>
                </a:lnTo>
                <a:cubicBezTo>
                  <a:pt x="173790" y="238069"/>
                  <a:pt x="173790" y="240312"/>
                  <a:pt x="169276" y="242555"/>
                </a:cubicBezTo>
                <a:cubicBezTo>
                  <a:pt x="169276" y="242555"/>
                  <a:pt x="167019" y="242555"/>
                  <a:pt x="167019" y="242555"/>
                </a:cubicBezTo>
                <a:cubicBezTo>
                  <a:pt x="167019" y="242555"/>
                  <a:pt x="164762" y="244797"/>
                  <a:pt x="167019" y="244797"/>
                </a:cubicBezTo>
                <a:cubicBezTo>
                  <a:pt x="164762" y="244797"/>
                  <a:pt x="164762" y="244797"/>
                  <a:pt x="164762" y="247040"/>
                </a:cubicBezTo>
                <a:cubicBezTo>
                  <a:pt x="162505" y="247040"/>
                  <a:pt x="162505" y="249283"/>
                  <a:pt x="162505" y="251525"/>
                </a:cubicBezTo>
                <a:cubicBezTo>
                  <a:pt x="160248" y="251525"/>
                  <a:pt x="160248" y="251525"/>
                  <a:pt x="160248" y="251525"/>
                </a:cubicBezTo>
                <a:cubicBezTo>
                  <a:pt x="146706" y="269467"/>
                  <a:pt x="133164" y="289651"/>
                  <a:pt x="124136" y="312077"/>
                </a:cubicBezTo>
                <a:cubicBezTo>
                  <a:pt x="126393" y="309834"/>
                  <a:pt x="126393" y="305349"/>
                  <a:pt x="130907" y="303107"/>
                </a:cubicBezTo>
                <a:cubicBezTo>
                  <a:pt x="126393" y="312077"/>
                  <a:pt x="121879" y="318805"/>
                  <a:pt x="117365" y="327776"/>
                </a:cubicBezTo>
                <a:cubicBezTo>
                  <a:pt x="117365" y="330018"/>
                  <a:pt x="117365" y="332261"/>
                  <a:pt x="117365" y="334504"/>
                </a:cubicBezTo>
                <a:cubicBezTo>
                  <a:pt x="117365" y="334504"/>
                  <a:pt x="115108" y="334504"/>
                  <a:pt x="115108" y="338989"/>
                </a:cubicBezTo>
                <a:cubicBezTo>
                  <a:pt x="112851" y="341232"/>
                  <a:pt x="112851" y="345717"/>
                  <a:pt x="115108" y="343474"/>
                </a:cubicBezTo>
                <a:cubicBezTo>
                  <a:pt x="115108" y="343474"/>
                  <a:pt x="119622" y="332261"/>
                  <a:pt x="121879" y="327776"/>
                </a:cubicBezTo>
                <a:lnTo>
                  <a:pt x="138904" y="298556"/>
                </a:lnTo>
                <a:lnTo>
                  <a:pt x="137678" y="301144"/>
                </a:lnTo>
                <a:cubicBezTo>
                  <a:pt x="136549" y="303667"/>
                  <a:pt x="135421" y="306471"/>
                  <a:pt x="135421" y="307592"/>
                </a:cubicBezTo>
                <a:cubicBezTo>
                  <a:pt x="135421" y="309834"/>
                  <a:pt x="137678" y="303107"/>
                  <a:pt x="137678" y="303107"/>
                </a:cubicBezTo>
                <a:cubicBezTo>
                  <a:pt x="144449" y="294136"/>
                  <a:pt x="146706" y="287408"/>
                  <a:pt x="153477" y="280680"/>
                </a:cubicBezTo>
                <a:cubicBezTo>
                  <a:pt x="153477" y="276195"/>
                  <a:pt x="155734" y="273952"/>
                  <a:pt x="157991" y="269467"/>
                </a:cubicBezTo>
                <a:cubicBezTo>
                  <a:pt x="157991" y="269467"/>
                  <a:pt x="160248" y="269467"/>
                  <a:pt x="160248" y="267224"/>
                </a:cubicBezTo>
                <a:cubicBezTo>
                  <a:pt x="164762" y="264981"/>
                  <a:pt x="167019" y="260496"/>
                  <a:pt x="169276" y="253768"/>
                </a:cubicBezTo>
                <a:cubicBezTo>
                  <a:pt x="171533" y="253768"/>
                  <a:pt x="173790" y="251525"/>
                  <a:pt x="173790" y="247040"/>
                </a:cubicBezTo>
                <a:cubicBezTo>
                  <a:pt x="176047" y="247040"/>
                  <a:pt x="182818" y="238069"/>
                  <a:pt x="178304" y="244797"/>
                </a:cubicBezTo>
                <a:cubicBezTo>
                  <a:pt x="178304" y="244797"/>
                  <a:pt x="173790" y="251525"/>
                  <a:pt x="173790" y="251525"/>
                </a:cubicBezTo>
                <a:lnTo>
                  <a:pt x="134938" y="314512"/>
                </a:lnTo>
                <a:lnTo>
                  <a:pt x="134938" y="315604"/>
                </a:lnTo>
                <a:lnTo>
                  <a:pt x="134265" y="315604"/>
                </a:lnTo>
                <a:lnTo>
                  <a:pt x="130907" y="321048"/>
                </a:lnTo>
                <a:cubicBezTo>
                  <a:pt x="130907" y="325533"/>
                  <a:pt x="126393" y="330018"/>
                  <a:pt x="126393" y="334504"/>
                </a:cubicBezTo>
                <a:cubicBezTo>
                  <a:pt x="126393" y="336746"/>
                  <a:pt x="126393" y="336746"/>
                  <a:pt x="126393" y="338989"/>
                </a:cubicBezTo>
                <a:cubicBezTo>
                  <a:pt x="126393" y="338989"/>
                  <a:pt x="121879" y="338989"/>
                  <a:pt x="124136" y="341232"/>
                </a:cubicBezTo>
                <a:cubicBezTo>
                  <a:pt x="124136" y="341232"/>
                  <a:pt x="126393" y="341232"/>
                  <a:pt x="128650" y="338989"/>
                </a:cubicBezTo>
                <a:cubicBezTo>
                  <a:pt x="128650" y="338989"/>
                  <a:pt x="128650" y="341232"/>
                  <a:pt x="128650" y="341232"/>
                </a:cubicBezTo>
                <a:cubicBezTo>
                  <a:pt x="130907" y="343474"/>
                  <a:pt x="135421" y="321048"/>
                  <a:pt x="137678" y="323290"/>
                </a:cubicBezTo>
                <a:cubicBezTo>
                  <a:pt x="137678" y="325533"/>
                  <a:pt x="137678" y="327776"/>
                  <a:pt x="135421" y="332261"/>
                </a:cubicBezTo>
                <a:cubicBezTo>
                  <a:pt x="135421" y="332261"/>
                  <a:pt x="130907" y="338989"/>
                  <a:pt x="130907" y="341232"/>
                </a:cubicBezTo>
                <a:cubicBezTo>
                  <a:pt x="135421" y="343474"/>
                  <a:pt x="135421" y="336746"/>
                  <a:pt x="137678" y="336746"/>
                </a:cubicBezTo>
                <a:lnTo>
                  <a:pt x="137969" y="336095"/>
                </a:lnTo>
                <a:lnTo>
                  <a:pt x="137678" y="338989"/>
                </a:lnTo>
                <a:cubicBezTo>
                  <a:pt x="139935" y="343474"/>
                  <a:pt x="144449" y="332261"/>
                  <a:pt x="144449" y="332261"/>
                </a:cubicBezTo>
                <a:lnTo>
                  <a:pt x="157991" y="305349"/>
                </a:lnTo>
                <a:lnTo>
                  <a:pt x="160248" y="300864"/>
                </a:lnTo>
                <a:cubicBezTo>
                  <a:pt x="160248" y="300864"/>
                  <a:pt x="160248" y="300864"/>
                  <a:pt x="160248" y="303107"/>
                </a:cubicBezTo>
                <a:cubicBezTo>
                  <a:pt x="167019" y="296379"/>
                  <a:pt x="169276" y="287408"/>
                  <a:pt x="176047" y="280680"/>
                </a:cubicBezTo>
                <a:cubicBezTo>
                  <a:pt x="171533" y="289651"/>
                  <a:pt x="160248" y="307592"/>
                  <a:pt x="153477" y="318805"/>
                </a:cubicBezTo>
                <a:cubicBezTo>
                  <a:pt x="151220" y="321048"/>
                  <a:pt x="146706" y="334504"/>
                  <a:pt x="146706" y="334504"/>
                </a:cubicBezTo>
                <a:cubicBezTo>
                  <a:pt x="148963" y="338989"/>
                  <a:pt x="151220" y="332261"/>
                  <a:pt x="153477" y="332261"/>
                </a:cubicBezTo>
                <a:cubicBezTo>
                  <a:pt x="151220" y="334504"/>
                  <a:pt x="151220" y="336746"/>
                  <a:pt x="153477" y="334504"/>
                </a:cubicBezTo>
                <a:cubicBezTo>
                  <a:pt x="155734" y="327776"/>
                  <a:pt x="162505" y="316562"/>
                  <a:pt x="162505" y="314320"/>
                </a:cubicBezTo>
                <a:cubicBezTo>
                  <a:pt x="162505" y="316562"/>
                  <a:pt x="160248" y="318805"/>
                  <a:pt x="160248" y="321048"/>
                </a:cubicBezTo>
                <a:cubicBezTo>
                  <a:pt x="162505" y="318805"/>
                  <a:pt x="164762" y="316562"/>
                  <a:pt x="164762" y="314320"/>
                </a:cubicBezTo>
                <a:lnTo>
                  <a:pt x="183434" y="285777"/>
                </a:lnTo>
                <a:lnTo>
                  <a:pt x="185075" y="287408"/>
                </a:lnTo>
                <a:cubicBezTo>
                  <a:pt x="182818" y="289651"/>
                  <a:pt x="178304" y="294136"/>
                  <a:pt x="176047" y="298621"/>
                </a:cubicBezTo>
                <a:cubicBezTo>
                  <a:pt x="173790" y="303107"/>
                  <a:pt x="171533" y="307592"/>
                  <a:pt x="169276" y="312077"/>
                </a:cubicBezTo>
                <a:cubicBezTo>
                  <a:pt x="167019" y="314320"/>
                  <a:pt x="164762" y="316562"/>
                  <a:pt x="164762" y="318805"/>
                </a:cubicBezTo>
                <a:lnTo>
                  <a:pt x="163574" y="321520"/>
                </a:lnTo>
                <a:lnTo>
                  <a:pt x="162505" y="323290"/>
                </a:lnTo>
                <a:cubicBezTo>
                  <a:pt x="161377" y="327776"/>
                  <a:pt x="161377" y="327215"/>
                  <a:pt x="161941" y="325253"/>
                </a:cubicBezTo>
                <a:lnTo>
                  <a:pt x="163574" y="321520"/>
                </a:lnTo>
                <a:lnTo>
                  <a:pt x="169276" y="312077"/>
                </a:lnTo>
                <a:cubicBezTo>
                  <a:pt x="171533" y="312077"/>
                  <a:pt x="171533" y="309834"/>
                  <a:pt x="171533" y="309834"/>
                </a:cubicBezTo>
                <a:cubicBezTo>
                  <a:pt x="171533" y="309834"/>
                  <a:pt x="171533" y="314320"/>
                  <a:pt x="169276" y="316562"/>
                </a:cubicBezTo>
                <a:cubicBezTo>
                  <a:pt x="169276" y="318805"/>
                  <a:pt x="167019" y="321048"/>
                  <a:pt x="164762" y="323290"/>
                </a:cubicBezTo>
                <a:cubicBezTo>
                  <a:pt x="162505" y="327776"/>
                  <a:pt x="157991" y="336746"/>
                  <a:pt x="167019" y="332261"/>
                </a:cubicBezTo>
                <a:cubicBezTo>
                  <a:pt x="167019" y="332261"/>
                  <a:pt x="169276" y="327776"/>
                  <a:pt x="171533" y="323290"/>
                </a:cubicBezTo>
                <a:cubicBezTo>
                  <a:pt x="173790" y="316562"/>
                  <a:pt x="178304" y="309834"/>
                  <a:pt x="182818" y="305349"/>
                </a:cubicBezTo>
                <a:cubicBezTo>
                  <a:pt x="180561" y="307592"/>
                  <a:pt x="185075" y="300864"/>
                  <a:pt x="185075" y="300864"/>
                </a:cubicBezTo>
                <a:cubicBezTo>
                  <a:pt x="185075" y="300864"/>
                  <a:pt x="180561" y="316562"/>
                  <a:pt x="178304" y="316562"/>
                </a:cubicBezTo>
                <a:cubicBezTo>
                  <a:pt x="178304" y="318805"/>
                  <a:pt x="176047" y="321048"/>
                  <a:pt x="176047" y="323290"/>
                </a:cubicBezTo>
                <a:cubicBezTo>
                  <a:pt x="176047" y="323290"/>
                  <a:pt x="178304" y="321048"/>
                  <a:pt x="178304" y="321048"/>
                </a:cubicBezTo>
                <a:cubicBezTo>
                  <a:pt x="187332" y="303107"/>
                  <a:pt x="196360" y="289651"/>
                  <a:pt x="207645" y="271709"/>
                </a:cubicBezTo>
                <a:cubicBezTo>
                  <a:pt x="209902" y="271709"/>
                  <a:pt x="214416" y="264981"/>
                  <a:pt x="214416" y="264981"/>
                </a:cubicBezTo>
                <a:cubicBezTo>
                  <a:pt x="216673" y="264981"/>
                  <a:pt x="212159" y="269467"/>
                  <a:pt x="212159" y="269467"/>
                </a:cubicBezTo>
                <a:cubicBezTo>
                  <a:pt x="203131" y="282923"/>
                  <a:pt x="194103" y="296379"/>
                  <a:pt x="185075" y="309834"/>
                </a:cubicBezTo>
                <a:cubicBezTo>
                  <a:pt x="185075" y="312077"/>
                  <a:pt x="176047" y="325533"/>
                  <a:pt x="178304" y="325533"/>
                </a:cubicBezTo>
                <a:cubicBezTo>
                  <a:pt x="178304" y="325533"/>
                  <a:pt x="180561" y="327776"/>
                  <a:pt x="180561" y="325533"/>
                </a:cubicBezTo>
                <a:cubicBezTo>
                  <a:pt x="185075" y="325533"/>
                  <a:pt x="185075" y="318805"/>
                  <a:pt x="185075" y="316562"/>
                </a:cubicBezTo>
                <a:cubicBezTo>
                  <a:pt x="189589" y="309834"/>
                  <a:pt x="191846" y="307592"/>
                  <a:pt x="194103" y="303107"/>
                </a:cubicBezTo>
                <a:cubicBezTo>
                  <a:pt x="194103" y="305349"/>
                  <a:pt x="191846" y="309834"/>
                  <a:pt x="189589" y="314320"/>
                </a:cubicBezTo>
                <a:cubicBezTo>
                  <a:pt x="187332" y="316562"/>
                  <a:pt x="182818" y="325533"/>
                  <a:pt x="185075" y="325533"/>
                </a:cubicBezTo>
                <a:cubicBezTo>
                  <a:pt x="187332" y="327776"/>
                  <a:pt x="194103" y="314320"/>
                  <a:pt x="196360" y="312077"/>
                </a:cubicBezTo>
                <a:cubicBezTo>
                  <a:pt x="200874" y="303107"/>
                  <a:pt x="203131" y="298621"/>
                  <a:pt x="207645" y="294136"/>
                </a:cubicBezTo>
                <a:cubicBezTo>
                  <a:pt x="209902" y="294136"/>
                  <a:pt x="209902" y="291893"/>
                  <a:pt x="212159" y="289651"/>
                </a:cubicBezTo>
                <a:cubicBezTo>
                  <a:pt x="212159" y="294136"/>
                  <a:pt x="209902" y="296379"/>
                  <a:pt x="207645" y="298621"/>
                </a:cubicBezTo>
                <a:cubicBezTo>
                  <a:pt x="207645" y="300864"/>
                  <a:pt x="207645" y="300864"/>
                  <a:pt x="205388" y="300864"/>
                </a:cubicBezTo>
                <a:cubicBezTo>
                  <a:pt x="205388" y="303107"/>
                  <a:pt x="194103" y="321048"/>
                  <a:pt x="194103" y="321048"/>
                </a:cubicBezTo>
                <a:cubicBezTo>
                  <a:pt x="196360" y="321048"/>
                  <a:pt x="198617" y="318805"/>
                  <a:pt x="198617" y="318805"/>
                </a:cubicBezTo>
                <a:cubicBezTo>
                  <a:pt x="198617" y="316562"/>
                  <a:pt x="196360" y="318805"/>
                  <a:pt x="198617" y="316562"/>
                </a:cubicBezTo>
                <a:cubicBezTo>
                  <a:pt x="198617" y="314320"/>
                  <a:pt x="200874" y="314320"/>
                  <a:pt x="200874" y="314320"/>
                </a:cubicBezTo>
                <a:cubicBezTo>
                  <a:pt x="205388" y="307592"/>
                  <a:pt x="207645" y="305349"/>
                  <a:pt x="209902" y="298621"/>
                </a:cubicBezTo>
                <a:cubicBezTo>
                  <a:pt x="212159" y="296379"/>
                  <a:pt x="216673" y="289651"/>
                  <a:pt x="214416" y="296379"/>
                </a:cubicBezTo>
                <a:cubicBezTo>
                  <a:pt x="214416" y="298621"/>
                  <a:pt x="209902" y="300864"/>
                  <a:pt x="209902" y="303107"/>
                </a:cubicBezTo>
                <a:cubicBezTo>
                  <a:pt x="205388" y="307592"/>
                  <a:pt x="200874" y="314320"/>
                  <a:pt x="203131" y="314320"/>
                </a:cubicBezTo>
                <a:cubicBezTo>
                  <a:pt x="203131" y="318805"/>
                  <a:pt x="200874" y="314320"/>
                  <a:pt x="200874" y="316562"/>
                </a:cubicBezTo>
                <a:cubicBezTo>
                  <a:pt x="198617" y="318805"/>
                  <a:pt x="203131" y="321048"/>
                  <a:pt x="203131" y="318805"/>
                </a:cubicBezTo>
                <a:cubicBezTo>
                  <a:pt x="203131" y="321048"/>
                  <a:pt x="207645" y="321048"/>
                  <a:pt x="207645" y="321048"/>
                </a:cubicBezTo>
                <a:cubicBezTo>
                  <a:pt x="207645" y="321048"/>
                  <a:pt x="203131" y="323290"/>
                  <a:pt x="203131" y="323290"/>
                </a:cubicBezTo>
                <a:cubicBezTo>
                  <a:pt x="207645" y="323290"/>
                  <a:pt x="216673" y="318805"/>
                  <a:pt x="223444" y="318805"/>
                </a:cubicBezTo>
                <a:lnTo>
                  <a:pt x="229462" y="316936"/>
                </a:lnTo>
                <a:lnTo>
                  <a:pt x="225701" y="318805"/>
                </a:lnTo>
                <a:lnTo>
                  <a:pt x="222557" y="320367"/>
                </a:lnTo>
                <a:lnTo>
                  <a:pt x="222900" y="320367"/>
                </a:lnTo>
                <a:lnTo>
                  <a:pt x="226830" y="318805"/>
                </a:lnTo>
                <a:cubicBezTo>
                  <a:pt x="229651" y="317684"/>
                  <a:pt x="232472" y="316562"/>
                  <a:pt x="232472" y="316562"/>
                </a:cubicBezTo>
                <a:cubicBezTo>
                  <a:pt x="241501" y="314320"/>
                  <a:pt x="232472" y="316562"/>
                  <a:pt x="243758" y="314320"/>
                </a:cubicBezTo>
                <a:cubicBezTo>
                  <a:pt x="268585" y="307592"/>
                  <a:pt x="293412" y="298621"/>
                  <a:pt x="318239" y="296379"/>
                </a:cubicBezTo>
                <a:cubicBezTo>
                  <a:pt x="327267" y="294136"/>
                  <a:pt x="340809" y="291893"/>
                  <a:pt x="349837" y="294136"/>
                </a:cubicBezTo>
                <a:cubicBezTo>
                  <a:pt x="352094" y="294136"/>
                  <a:pt x="361122" y="296379"/>
                  <a:pt x="363379" y="296379"/>
                </a:cubicBezTo>
                <a:cubicBezTo>
                  <a:pt x="365636" y="298621"/>
                  <a:pt x="365636" y="300864"/>
                  <a:pt x="367893" y="303107"/>
                </a:cubicBezTo>
                <a:cubicBezTo>
                  <a:pt x="370150" y="305349"/>
                  <a:pt x="374664" y="305349"/>
                  <a:pt x="376921" y="309834"/>
                </a:cubicBezTo>
                <a:cubicBezTo>
                  <a:pt x="374664" y="312077"/>
                  <a:pt x="381435" y="314320"/>
                  <a:pt x="381435" y="316562"/>
                </a:cubicBezTo>
                <a:cubicBezTo>
                  <a:pt x="385949" y="321048"/>
                  <a:pt x="381435" y="321048"/>
                  <a:pt x="383692" y="321048"/>
                </a:cubicBezTo>
                <a:cubicBezTo>
                  <a:pt x="385949" y="321048"/>
                  <a:pt x="381435" y="316562"/>
                  <a:pt x="385949" y="316562"/>
                </a:cubicBezTo>
                <a:cubicBezTo>
                  <a:pt x="385949" y="318805"/>
                  <a:pt x="385949" y="318805"/>
                  <a:pt x="385949" y="321048"/>
                </a:cubicBezTo>
                <a:cubicBezTo>
                  <a:pt x="388206" y="321048"/>
                  <a:pt x="385949" y="321048"/>
                  <a:pt x="388206" y="321048"/>
                </a:cubicBezTo>
                <a:cubicBezTo>
                  <a:pt x="392720" y="323290"/>
                  <a:pt x="392720" y="323290"/>
                  <a:pt x="394977" y="327776"/>
                </a:cubicBezTo>
                <a:cubicBezTo>
                  <a:pt x="397234" y="330018"/>
                  <a:pt x="399491" y="330018"/>
                  <a:pt x="399491" y="332261"/>
                </a:cubicBezTo>
                <a:cubicBezTo>
                  <a:pt x="401748" y="334504"/>
                  <a:pt x="399491" y="334504"/>
                  <a:pt x="404005" y="334504"/>
                </a:cubicBezTo>
                <a:cubicBezTo>
                  <a:pt x="404005" y="336746"/>
                  <a:pt x="408520" y="336746"/>
                  <a:pt x="408520" y="338989"/>
                </a:cubicBezTo>
                <a:cubicBezTo>
                  <a:pt x="410777" y="341232"/>
                  <a:pt x="408520" y="345717"/>
                  <a:pt x="408520" y="345717"/>
                </a:cubicBezTo>
                <a:cubicBezTo>
                  <a:pt x="410777" y="347960"/>
                  <a:pt x="417548" y="347960"/>
                  <a:pt x="422062" y="347960"/>
                </a:cubicBezTo>
                <a:cubicBezTo>
                  <a:pt x="424319" y="347960"/>
                  <a:pt x="422062" y="350202"/>
                  <a:pt x="419805" y="350202"/>
                </a:cubicBezTo>
                <a:cubicBezTo>
                  <a:pt x="417548" y="350202"/>
                  <a:pt x="417548" y="347960"/>
                  <a:pt x="417548" y="347960"/>
                </a:cubicBezTo>
                <a:cubicBezTo>
                  <a:pt x="417548" y="350202"/>
                  <a:pt x="417548" y="352445"/>
                  <a:pt x="417548" y="352445"/>
                </a:cubicBezTo>
                <a:cubicBezTo>
                  <a:pt x="417548" y="352445"/>
                  <a:pt x="415291" y="352445"/>
                  <a:pt x="413034" y="354688"/>
                </a:cubicBezTo>
                <a:cubicBezTo>
                  <a:pt x="410777" y="356930"/>
                  <a:pt x="410777" y="365901"/>
                  <a:pt x="410777" y="363658"/>
                </a:cubicBezTo>
                <a:cubicBezTo>
                  <a:pt x="410777" y="365901"/>
                  <a:pt x="415291" y="365901"/>
                  <a:pt x="417548" y="363658"/>
                </a:cubicBezTo>
                <a:cubicBezTo>
                  <a:pt x="417548" y="363658"/>
                  <a:pt x="426576" y="363658"/>
                  <a:pt x="428833" y="363658"/>
                </a:cubicBezTo>
                <a:cubicBezTo>
                  <a:pt x="428833" y="361416"/>
                  <a:pt x="428833" y="361416"/>
                  <a:pt x="428833" y="359173"/>
                </a:cubicBezTo>
                <a:cubicBezTo>
                  <a:pt x="428833" y="356930"/>
                  <a:pt x="428833" y="356930"/>
                  <a:pt x="428833" y="354688"/>
                </a:cubicBezTo>
                <a:cubicBezTo>
                  <a:pt x="426576" y="350202"/>
                  <a:pt x="424319" y="354688"/>
                  <a:pt x="422062" y="352445"/>
                </a:cubicBezTo>
                <a:cubicBezTo>
                  <a:pt x="424319" y="352445"/>
                  <a:pt x="426576" y="350202"/>
                  <a:pt x="424319" y="350202"/>
                </a:cubicBezTo>
                <a:cubicBezTo>
                  <a:pt x="426576" y="350202"/>
                  <a:pt x="426576" y="352445"/>
                  <a:pt x="431090" y="354688"/>
                </a:cubicBezTo>
                <a:cubicBezTo>
                  <a:pt x="428833" y="359173"/>
                  <a:pt x="428833" y="368144"/>
                  <a:pt x="431090" y="361416"/>
                </a:cubicBezTo>
                <a:cubicBezTo>
                  <a:pt x="431090" y="365901"/>
                  <a:pt x="437861" y="363658"/>
                  <a:pt x="440118" y="365901"/>
                </a:cubicBezTo>
                <a:cubicBezTo>
                  <a:pt x="442375" y="365901"/>
                  <a:pt x="446889" y="368144"/>
                  <a:pt x="446889" y="368144"/>
                </a:cubicBezTo>
                <a:cubicBezTo>
                  <a:pt x="446889" y="370386"/>
                  <a:pt x="446889" y="374872"/>
                  <a:pt x="446889" y="374872"/>
                </a:cubicBezTo>
                <a:cubicBezTo>
                  <a:pt x="449146" y="377114"/>
                  <a:pt x="455917" y="377114"/>
                  <a:pt x="460431" y="379357"/>
                </a:cubicBezTo>
                <a:cubicBezTo>
                  <a:pt x="462688" y="379357"/>
                  <a:pt x="462688" y="386085"/>
                  <a:pt x="464945" y="383842"/>
                </a:cubicBezTo>
                <a:cubicBezTo>
                  <a:pt x="464945" y="383842"/>
                  <a:pt x="467202" y="381600"/>
                  <a:pt x="462688" y="381600"/>
                </a:cubicBezTo>
                <a:cubicBezTo>
                  <a:pt x="467202" y="381600"/>
                  <a:pt x="464945" y="381600"/>
                  <a:pt x="467202" y="386085"/>
                </a:cubicBezTo>
                <a:cubicBezTo>
                  <a:pt x="469459" y="386085"/>
                  <a:pt x="471716" y="386085"/>
                  <a:pt x="473973" y="388327"/>
                </a:cubicBezTo>
                <a:cubicBezTo>
                  <a:pt x="476230" y="390570"/>
                  <a:pt x="476230" y="395055"/>
                  <a:pt x="480744" y="395055"/>
                </a:cubicBezTo>
                <a:lnTo>
                  <a:pt x="485775" y="397555"/>
                </a:lnTo>
                <a:lnTo>
                  <a:pt x="489772" y="399541"/>
                </a:lnTo>
                <a:cubicBezTo>
                  <a:pt x="483001" y="397298"/>
                  <a:pt x="496543" y="408511"/>
                  <a:pt x="489772" y="399541"/>
                </a:cubicBezTo>
                <a:cubicBezTo>
                  <a:pt x="494286" y="399541"/>
                  <a:pt x="492029" y="404026"/>
                  <a:pt x="492029" y="404026"/>
                </a:cubicBezTo>
                <a:cubicBezTo>
                  <a:pt x="494286" y="406269"/>
                  <a:pt x="498800" y="406269"/>
                  <a:pt x="501057" y="408511"/>
                </a:cubicBezTo>
                <a:cubicBezTo>
                  <a:pt x="501057" y="408511"/>
                  <a:pt x="501057" y="410754"/>
                  <a:pt x="501057" y="410754"/>
                </a:cubicBezTo>
                <a:cubicBezTo>
                  <a:pt x="501057" y="412997"/>
                  <a:pt x="503314" y="412997"/>
                  <a:pt x="505571" y="412997"/>
                </a:cubicBezTo>
                <a:cubicBezTo>
                  <a:pt x="507828" y="412997"/>
                  <a:pt x="510085" y="415239"/>
                  <a:pt x="510085" y="417482"/>
                </a:cubicBezTo>
                <a:cubicBezTo>
                  <a:pt x="514599" y="417482"/>
                  <a:pt x="514599" y="417482"/>
                  <a:pt x="516856" y="417482"/>
                </a:cubicBezTo>
                <a:cubicBezTo>
                  <a:pt x="519113" y="419725"/>
                  <a:pt x="519113" y="428695"/>
                  <a:pt x="516856" y="433181"/>
                </a:cubicBezTo>
                <a:cubicBezTo>
                  <a:pt x="516856" y="433181"/>
                  <a:pt x="516856" y="439909"/>
                  <a:pt x="514599" y="442151"/>
                </a:cubicBezTo>
                <a:cubicBezTo>
                  <a:pt x="514599" y="444394"/>
                  <a:pt x="512342" y="444394"/>
                  <a:pt x="512342" y="444394"/>
                </a:cubicBezTo>
                <a:cubicBezTo>
                  <a:pt x="510085" y="448879"/>
                  <a:pt x="510085" y="451122"/>
                  <a:pt x="507828" y="455607"/>
                </a:cubicBezTo>
                <a:cubicBezTo>
                  <a:pt x="498800" y="469063"/>
                  <a:pt x="485258" y="480276"/>
                  <a:pt x="473973" y="491490"/>
                </a:cubicBezTo>
                <a:cubicBezTo>
                  <a:pt x="469459" y="495975"/>
                  <a:pt x="462688" y="500460"/>
                  <a:pt x="458174" y="504946"/>
                </a:cubicBezTo>
                <a:cubicBezTo>
                  <a:pt x="455917" y="507188"/>
                  <a:pt x="451403" y="509431"/>
                  <a:pt x="446889" y="511674"/>
                </a:cubicBezTo>
                <a:cubicBezTo>
                  <a:pt x="444632" y="513916"/>
                  <a:pt x="442375" y="518402"/>
                  <a:pt x="440118" y="520644"/>
                </a:cubicBezTo>
                <a:cubicBezTo>
                  <a:pt x="435604" y="525130"/>
                  <a:pt x="431090" y="527372"/>
                  <a:pt x="428833" y="529615"/>
                </a:cubicBezTo>
                <a:cubicBezTo>
                  <a:pt x="424319" y="534100"/>
                  <a:pt x="419805" y="538586"/>
                  <a:pt x="415291" y="543071"/>
                </a:cubicBezTo>
                <a:lnTo>
                  <a:pt x="399492" y="554284"/>
                </a:lnTo>
                <a:lnTo>
                  <a:pt x="422062" y="531858"/>
                </a:lnTo>
                <a:cubicBezTo>
                  <a:pt x="413034" y="534100"/>
                  <a:pt x="406262" y="545313"/>
                  <a:pt x="397234" y="549799"/>
                </a:cubicBezTo>
                <a:cubicBezTo>
                  <a:pt x="392720" y="554284"/>
                  <a:pt x="383692" y="563255"/>
                  <a:pt x="379178" y="567740"/>
                </a:cubicBezTo>
                <a:cubicBezTo>
                  <a:pt x="367893" y="581196"/>
                  <a:pt x="352094" y="594652"/>
                  <a:pt x="343066" y="608108"/>
                </a:cubicBezTo>
                <a:cubicBezTo>
                  <a:pt x="340809" y="610351"/>
                  <a:pt x="338552" y="612593"/>
                  <a:pt x="336295" y="614836"/>
                </a:cubicBezTo>
                <a:cubicBezTo>
                  <a:pt x="334038" y="617079"/>
                  <a:pt x="334038" y="619321"/>
                  <a:pt x="334038" y="619321"/>
                </a:cubicBezTo>
                <a:cubicBezTo>
                  <a:pt x="334038" y="621564"/>
                  <a:pt x="331781" y="621564"/>
                  <a:pt x="331781" y="621564"/>
                </a:cubicBezTo>
                <a:cubicBezTo>
                  <a:pt x="331781" y="621564"/>
                  <a:pt x="331781" y="623806"/>
                  <a:pt x="331781" y="626049"/>
                </a:cubicBezTo>
                <a:cubicBezTo>
                  <a:pt x="331781" y="626049"/>
                  <a:pt x="329524" y="626049"/>
                  <a:pt x="327267" y="626049"/>
                </a:cubicBezTo>
                <a:cubicBezTo>
                  <a:pt x="327267" y="628292"/>
                  <a:pt x="327267" y="630534"/>
                  <a:pt x="327267" y="630534"/>
                </a:cubicBezTo>
                <a:cubicBezTo>
                  <a:pt x="327267" y="630534"/>
                  <a:pt x="325010" y="632777"/>
                  <a:pt x="322753" y="632777"/>
                </a:cubicBezTo>
                <a:cubicBezTo>
                  <a:pt x="322753" y="635020"/>
                  <a:pt x="322753" y="635020"/>
                  <a:pt x="322753" y="637262"/>
                </a:cubicBezTo>
                <a:cubicBezTo>
                  <a:pt x="320496" y="641748"/>
                  <a:pt x="315982" y="641748"/>
                  <a:pt x="318239" y="643990"/>
                </a:cubicBezTo>
                <a:cubicBezTo>
                  <a:pt x="318239" y="643990"/>
                  <a:pt x="318239" y="643990"/>
                  <a:pt x="320496" y="643990"/>
                </a:cubicBezTo>
                <a:cubicBezTo>
                  <a:pt x="329524" y="641748"/>
                  <a:pt x="315982" y="646233"/>
                  <a:pt x="315982" y="648476"/>
                </a:cubicBezTo>
                <a:cubicBezTo>
                  <a:pt x="313725" y="650718"/>
                  <a:pt x="313725" y="655204"/>
                  <a:pt x="313725" y="655204"/>
                </a:cubicBezTo>
                <a:cubicBezTo>
                  <a:pt x="311468" y="659689"/>
                  <a:pt x="311468" y="657446"/>
                  <a:pt x="311468" y="661932"/>
                </a:cubicBezTo>
                <a:cubicBezTo>
                  <a:pt x="311468" y="661932"/>
                  <a:pt x="311468" y="664174"/>
                  <a:pt x="311468" y="664174"/>
                </a:cubicBezTo>
                <a:cubicBezTo>
                  <a:pt x="311468" y="664174"/>
                  <a:pt x="318239" y="661932"/>
                  <a:pt x="318239" y="664174"/>
                </a:cubicBezTo>
                <a:cubicBezTo>
                  <a:pt x="318239" y="664174"/>
                  <a:pt x="309211" y="666417"/>
                  <a:pt x="309211" y="666417"/>
                </a:cubicBezTo>
                <a:cubicBezTo>
                  <a:pt x="306954" y="668660"/>
                  <a:pt x="311468" y="668660"/>
                  <a:pt x="311468" y="670902"/>
                </a:cubicBezTo>
                <a:cubicBezTo>
                  <a:pt x="311468" y="673145"/>
                  <a:pt x="309211" y="673145"/>
                  <a:pt x="311468" y="675388"/>
                </a:cubicBezTo>
                <a:cubicBezTo>
                  <a:pt x="311468" y="675388"/>
                  <a:pt x="311468" y="675388"/>
                  <a:pt x="313725" y="677630"/>
                </a:cubicBezTo>
                <a:cubicBezTo>
                  <a:pt x="315982" y="677630"/>
                  <a:pt x="313725" y="677630"/>
                  <a:pt x="313725" y="679873"/>
                </a:cubicBezTo>
                <a:cubicBezTo>
                  <a:pt x="313725" y="679873"/>
                  <a:pt x="315982" y="679873"/>
                  <a:pt x="318239" y="679873"/>
                </a:cubicBezTo>
                <a:cubicBezTo>
                  <a:pt x="315982" y="679873"/>
                  <a:pt x="315982" y="682116"/>
                  <a:pt x="313725" y="682116"/>
                </a:cubicBezTo>
                <a:cubicBezTo>
                  <a:pt x="315982" y="684358"/>
                  <a:pt x="315982" y="679873"/>
                  <a:pt x="318239" y="682116"/>
                </a:cubicBezTo>
                <a:cubicBezTo>
                  <a:pt x="318239" y="682116"/>
                  <a:pt x="318239" y="684358"/>
                  <a:pt x="318239" y="686601"/>
                </a:cubicBezTo>
                <a:cubicBezTo>
                  <a:pt x="320496" y="688844"/>
                  <a:pt x="322753" y="686601"/>
                  <a:pt x="322753" y="686601"/>
                </a:cubicBezTo>
                <a:cubicBezTo>
                  <a:pt x="322753" y="688844"/>
                  <a:pt x="318239" y="688844"/>
                  <a:pt x="318239" y="688844"/>
                </a:cubicBezTo>
                <a:cubicBezTo>
                  <a:pt x="318239" y="691086"/>
                  <a:pt x="320496" y="691086"/>
                  <a:pt x="320496" y="691086"/>
                </a:cubicBezTo>
                <a:cubicBezTo>
                  <a:pt x="325010" y="691086"/>
                  <a:pt x="329524" y="688844"/>
                  <a:pt x="331781" y="691086"/>
                </a:cubicBezTo>
                <a:cubicBezTo>
                  <a:pt x="334038" y="691086"/>
                  <a:pt x="334038" y="691086"/>
                  <a:pt x="334038" y="691086"/>
                </a:cubicBezTo>
                <a:cubicBezTo>
                  <a:pt x="336295" y="691086"/>
                  <a:pt x="345323" y="691086"/>
                  <a:pt x="340809" y="693329"/>
                </a:cubicBezTo>
                <a:cubicBezTo>
                  <a:pt x="338552" y="693329"/>
                  <a:pt x="322753" y="693329"/>
                  <a:pt x="322753" y="693329"/>
                </a:cubicBezTo>
                <a:cubicBezTo>
                  <a:pt x="320496" y="697814"/>
                  <a:pt x="327267" y="693329"/>
                  <a:pt x="327267" y="695572"/>
                </a:cubicBezTo>
                <a:cubicBezTo>
                  <a:pt x="327267" y="697814"/>
                  <a:pt x="322753" y="695572"/>
                  <a:pt x="322753" y="697814"/>
                </a:cubicBezTo>
                <a:cubicBezTo>
                  <a:pt x="322753" y="700057"/>
                  <a:pt x="334038" y="700057"/>
                  <a:pt x="336295" y="700057"/>
                </a:cubicBezTo>
                <a:cubicBezTo>
                  <a:pt x="329524" y="702299"/>
                  <a:pt x="320496" y="700057"/>
                  <a:pt x="315982" y="700057"/>
                </a:cubicBezTo>
                <a:cubicBezTo>
                  <a:pt x="309211" y="700057"/>
                  <a:pt x="325010" y="702299"/>
                  <a:pt x="329524" y="704542"/>
                </a:cubicBezTo>
                <a:lnTo>
                  <a:pt x="325010" y="704542"/>
                </a:lnTo>
                <a:cubicBezTo>
                  <a:pt x="320496" y="704542"/>
                  <a:pt x="304697" y="700057"/>
                  <a:pt x="300183" y="695572"/>
                </a:cubicBezTo>
                <a:cubicBezTo>
                  <a:pt x="297926" y="695572"/>
                  <a:pt x="291155" y="688844"/>
                  <a:pt x="288898" y="691086"/>
                </a:cubicBezTo>
                <a:lnTo>
                  <a:pt x="292042" y="694931"/>
                </a:lnTo>
                <a:lnTo>
                  <a:pt x="284384" y="688844"/>
                </a:lnTo>
                <a:cubicBezTo>
                  <a:pt x="282127" y="688844"/>
                  <a:pt x="273099" y="688844"/>
                  <a:pt x="273099" y="686601"/>
                </a:cubicBezTo>
                <a:cubicBezTo>
                  <a:pt x="273099" y="686601"/>
                  <a:pt x="286641" y="691086"/>
                  <a:pt x="279870" y="686601"/>
                </a:cubicBezTo>
                <a:cubicBezTo>
                  <a:pt x="275356" y="684358"/>
                  <a:pt x="277613" y="686601"/>
                  <a:pt x="277613" y="684358"/>
                </a:cubicBezTo>
                <a:cubicBezTo>
                  <a:pt x="273099" y="684358"/>
                  <a:pt x="270842" y="682116"/>
                  <a:pt x="268585" y="679873"/>
                </a:cubicBezTo>
                <a:cubicBezTo>
                  <a:pt x="270842" y="682116"/>
                  <a:pt x="273099" y="682116"/>
                  <a:pt x="270842" y="679873"/>
                </a:cubicBezTo>
                <a:cubicBezTo>
                  <a:pt x="268585" y="677630"/>
                  <a:pt x="270842" y="677630"/>
                  <a:pt x="268585" y="677630"/>
                </a:cubicBezTo>
                <a:cubicBezTo>
                  <a:pt x="266328" y="673145"/>
                  <a:pt x="266328" y="673145"/>
                  <a:pt x="261814" y="673145"/>
                </a:cubicBezTo>
                <a:cubicBezTo>
                  <a:pt x="259557" y="673145"/>
                  <a:pt x="257300" y="673145"/>
                  <a:pt x="255043" y="670902"/>
                </a:cubicBezTo>
                <a:cubicBezTo>
                  <a:pt x="250529" y="670902"/>
                  <a:pt x="246015" y="668660"/>
                  <a:pt x="246015" y="668660"/>
                </a:cubicBezTo>
                <a:cubicBezTo>
                  <a:pt x="243758" y="668660"/>
                  <a:pt x="243758" y="670902"/>
                  <a:pt x="243758" y="670902"/>
                </a:cubicBezTo>
                <a:cubicBezTo>
                  <a:pt x="241501" y="668660"/>
                  <a:pt x="236987" y="668660"/>
                  <a:pt x="234729" y="666417"/>
                </a:cubicBezTo>
                <a:cubicBezTo>
                  <a:pt x="232472" y="664174"/>
                  <a:pt x="230215" y="661932"/>
                  <a:pt x="227958" y="661932"/>
                </a:cubicBezTo>
                <a:cubicBezTo>
                  <a:pt x="225701" y="659689"/>
                  <a:pt x="223444" y="659689"/>
                  <a:pt x="221187" y="659689"/>
                </a:cubicBezTo>
                <a:cubicBezTo>
                  <a:pt x="218930" y="657446"/>
                  <a:pt x="216673" y="657446"/>
                  <a:pt x="214416" y="655204"/>
                </a:cubicBezTo>
                <a:cubicBezTo>
                  <a:pt x="209902" y="652961"/>
                  <a:pt x="205388" y="652961"/>
                  <a:pt x="200874" y="650718"/>
                </a:cubicBezTo>
                <a:cubicBezTo>
                  <a:pt x="200874" y="650718"/>
                  <a:pt x="198617" y="648476"/>
                  <a:pt x="198617" y="648476"/>
                </a:cubicBezTo>
                <a:cubicBezTo>
                  <a:pt x="194103" y="646233"/>
                  <a:pt x="187332" y="648476"/>
                  <a:pt x="182818" y="646233"/>
                </a:cubicBezTo>
                <a:cubicBezTo>
                  <a:pt x="182818" y="646233"/>
                  <a:pt x="185075" y="648476"/>
                  <a:pt x="185075" y="646233"/>
                </a:cubicBezTo>
                <a:lnTo>
                  <a:pt x="181549" y="645602"/>
                </a:lnTo>
                <a:lnTo>
                  <a:pt x="170969" y="643710"/>
                </a:lnTo>
                <a:cubicBezTo>
                  <a:pt x="165891" y="641748"/>
                  <a:pt x="161377" y="639505"/>
                  <a:pt x="160248" y="639505"/>
                </a:cubicBezTo>
                <a:cubicBezTo>
                  <a:pt x="160248" y="639505"/>
                  <a:pt x="160248" y="639505"/>
                  <a:pt x="160248" y="641748"/>
                </a:cubicBezTo>
                <a:cubicBezTo>
                  <a:pt x="155734" y="641748"/>
                  <a:pt x="151220" y="635020"/>
                  <a:pt x="148963" y="632777"/>
                </a:cubicBezTo>
                <a:cubicBezTo>
                  <a:pt x="142192" y="630534"/>
                  <a:pt x="130907" y="626049"/>
                  <a:pt x="128650" y="621564"/>
                </a:cubicBezTo>
                <a:cubicBezTo>
                  <a:pt x="126393" y="619321"/>
                  <a:pt x="124136" y="612593"/>
                  <a:pt x="124136" y="619321"/>
                </a:cubicBezTo>
                <a:cubicBezTo>
                  <a:pt x="121879" y="617079"/>
                  <a:pt x="119622" y="610351"/>
                  <a:pt x="121879" y="605865"/>
                </a:cubicBezTo>
                <a:cubicBezTo>
                  <a:pt x="121879" y="603623"/>
                  <a:pt x="124136" y="605865"/>
                  <a:pt x="124136" y="605865"/>
                </a:cubicBezTo>
                <a:cubicBezTo>
                  <a:pt x="124136" y="603623"/>
                  <a:pt x="121879" y="603623"/>
                  <a:pt x="121879" y="603623"/>
                </a:cubicBezTo>
                <a:cubicBezTo>
                  <a:pt x="121879" y="603623"/>
                  <a:pt x="121879" y="601380"/>
                  <a:pt x="121879" y="601380"/>
                </a:cubicBezTo>
                <a:cubicBezTo>
                  <a:pt x="121879" y="596895"/>
                  <a:pt x="119622" y="590167"/>
                  <a:pt x="119622" y="585681"/>
                </a:cubicBezTo>
                <a:cubicBezTo>
                  <a:pt x="119622" y="580075"/>
                  <a:pt x="121315" y="573907"/>
                  <a:pt x="123854" y="567740"/>
                </a:cubicBezTo>
                <a:lnTo>
                  <a:pt x="128588" y="558617"/>
                </a:lnTo>
                <a:lnTo>
                  <a:pt x="128588" y="558492"/>
                </a:lnTo>
                <a:lnTo>
                  <a:pt x="128626" y="558543"/>
                </a:lnTo>
                <a:lnTo>
                  <a:pt x="133164" y="549799"/>
                </a:lnTo>
                <a:cubicBezTo>
                  <a:pt x="151220" y="520644"/>
                  <a:pt x="171533" y="495975"/>
                  <a:pt x="191846" y="471306"/>
                </a:cubicBezTo>
                <a:cubicBezTo>
                  <a:pt x="191846" y="471306"/>
                  <a:pt x="198617" y="464578"/>
                  <a:pt x="196360" y="464578"/>
                </a:cubicBezTo>
                <a:cubicBezTo>
                  <a:pt x="196360" y="462335"/>
                  <a:pt x="191846" y="469063"/>
                  <a:pt x="191846" y="469063"/>
                </a:cubicBezTo>
                <a:cubicBezTo>
                  <a:pt x="191846" y="466820"/>
                  <a:pt x="194103" y="464578"/>
                  <a:pt x="194103" y="464578"/>
                </a:cubicBezTo>
                <a:cubicBezTo>
                  <a:pt x="196360" y="462335"/>
                  <a:pt x="198617" y="457850"/>
                  <a:pt x="198617" y="457850"/>
                </a:cubicBezTo>
                <a:cubicBezTo>
                  <a:pt x="198617" y="460093"/>
                  <a:pt x="196360" y="457850"/>
                  <a:pt x="196360" y="457850"/>
                </a:cubicBezTo>
                <a:cubicBezTo>
                  <a:pt x="191846" y="455607"/>
                  <a:pt x="182818" y="451122"/>
                  <a:pt x="180561" y="446637"/>
                </a:cubicBezTo>
                <a:cubicBezTo>
                  <a:pt x="180561" y="446637"/>
                  <a:pt x="182818" y="446637"/>
                  <a:pt x="182818" y="446637"/>
                </a:cubicBezTo>
                <a:cubicBezTo>
                  <a:pt x="182818" y="446637"/>
                  <a:pt x="178304" y="442151"/>
                  <a:pt x="178304" y="439909"/>
                </a:cubicBezTo>
                <a:cubicBezTo>
                  <a:pt x="176047" y="439909"/>
                  <a:pt x="173790" y="439909"/>
                  <a:pt x="171533" y="439909"/>
                </a:cubicBezTo>
                <a:cubicBezTo>
                  <a:pt x="164762" y="439909"/>
                  <a:pt x="148963" y="430938"/>
                  <a:pt x="146706" y="426453"/>
                </a:cubicBezTo>
                <a:cubicBezTo>
                  <a:pt x="148963" y="426453"/>
                  <a:pt x="153477" y="430938"/>
                  <a:pt x="157991" y="433181"/>
                </a:cubicBezTo>
                <a:cubicBezTo>
                  <a:pt x="160248" y="435423"/>
                  <a:pt x="178304" y="442151"/>
                  <a:pt x="169276" y="435423"/>
                </a:cubicBezTo>
                <a:cubicBezTo>
                  <a:pt x="164762" y="433181"/>
                  <a:pt x="160248" y="428695"/>
                  <a:pt x="155734" y="426453"/>
                </a:cubicBezTo>
                <a:cubicBezTo>
                  <a:pt x="155734" y="426453"/>
                  <a:pt x="151220" y="426453"/>
                  <a:pt x="151220" y="426453"/>
                </a:cubicBezTo>
                <a:cubicBezTo>
                  <a:pt x="150092" y="425331"/>
                  <a:pt x="150656" y="424771"/>
                  <a:pt x="151220" y="424210"/>
                </a:cubicBezTo>
                <a:lnTo>
                  <a:pt x="146706" y="421967"/>
                </a:lnTo>
                <a:cubicBezTo>
                  <a:pt x="137678" y="415239"/>
                  <a:pt x="151220" y="424210"/>
                  <a:pt x="148963" y="419725"/>
                </a:cubicBezTo>
                <a:cubicBezTo>
                  <a:pt x="146706" y="417482"/>
                  <a:pt x="142192" y="417482"/>
                  <a:pt x="139935" y="417482"/>
                </a:cubicBezTo>
                <a:cubicBezTo>
                  <a:pt x="139935" y="417482"/>
                  <a:pt x="135421" y="415239"/>
                  <a:pt x="137678" y="415239"/>
                </a:cubicBezTo>
                <a:cubicBezTo>
                  <a:pt x="133164" y="415239"/>
                  <a:pt x="133164" y="412997"/>
                  <a:pt x="130907" y="410754"/>
                </a:cubicBezTo>
                <a:cubicBezTo>
                  <a:pt x="126393" y="410754"/>
                  <a:pt x="119622" y="412997"/>
                  <a:pt x="115108" y="410754"/>
                </a:cubicBezTo>
                <a:cubicBezTo>
                  <a:pt x="110594" y="410754"/>
                  <a:pt x="101566" y="410754"/>
                  <a:pt x="94795" y="408511"/>
                </a:cubicBezTo>
                <a:cubicBezTo>
                  <a:pt x="88024" y="406269"/>
                  <a:pt x="83510" y="399541"/>
                  <a:pt x="74482" y="397298"/>
                </a:cubicBezTo>
                <a:cubicBezTo>
                  <a:pt x="67711" y="395055"/>
                  <a:pt x="63196" y="395055"/>
                  <a:pt x="56425" y="392813"/>
                </a:cubicBezTo>
                <a:cubicBezTo>
                  <a:pt x="51911" y="390570"/>
                  <a:pt x="49654" y="388327"/>
                  <a:pt x="45140" y="386085"/>
                </a:cubicBezTo>
                <a:cubicBezTo>
                  <a:pt x="42883" y="386085"/>
                  <a:pt x="40626" y="386085"/>
                  <a:pt x="36112" y="386085"/>
                </a:cubicBezTo>
                <a:cubicBezTo>
                  <a:pt x="29341" y="383842"/>
                  <a:pt x="24827" y="381600"/>
                  <a:pt x="20313" y="379357"/>
                </a:cubicBezTo>
                <a:cubicBezTo>
                  <a:pt x="18056" y="379357"/>
                  <a:pt x="13542" y="377114"/>
                  <a:pt x="13542" y="377114"/>
                </a:cubicBezTo>
                <a:cubicBezTo>
                  <a:pt x="13542" y="377114"/>
                  <a:pt x="22570" y="383842"/>
                  <a:pt x="22570" y="383842"/>
                </a:cubicBezTo>
                <a:cubicBezTo>
                  <a:pt x="24827" y="383842"/>
                  <a:pt x="42883" y="390570"/>
                  <a:pt x="31598" y="388327"/>
                </a:cubicBezTo>
                <a:cubicBezTo>
                  <a:pt x="22570" y="386085"/>
                  <a:pt x="11285" y="379357"/>
                  <a:pt x="9028" y="372629"/>
                </a:cubicBezTo>
                <a:cubicBezTo>
                  <a:pt x="6771" y="368144"/>
                  <a:pt x="4514" y="359173"/>
                  <a:pt x="6771" y="363658"/>
                </a:cubicBezTo>
                <a:cubicBezTo>
                  <a:pt x="4514" y="354688"/>
                  <a:pt x="0" y="347960"/>
                  <a:pt x="0" y="338989"/>
                </a:cubicBezTo>
                <a:cubicBezTo>
                  <a:pt x="0" y="321048"/>
                  <a:pt x="9028" y="296379"/>
                  <a:pt x="15799" y="285165"/>
                </a:cubicBezTo>
                <a:cubicBezTo>
                  <a:pt x="15799" y="285165"/>
                  <a:pt x="15799" y="282923"/>
                  <a:pt x="15799" y="282923"/>
                </a:cubicBezTo>
                <a:cubicBezTo>
                  <a:pt x="15799" y="282923"/>
                  <a:pt x="15799" y="280680"/>
                  <a:pt x="18056" y="280680"/>
                </a:cubicBezTo>
                <a:cubicBezTo>
                  <a:pt x="20313" y="278437"/>
                  <a:pt x="18056" y="273952"/>
                  <a:pt x="20313" y="271709"/>
                </a:cubicBezTo>
                <a:cubicBezTo>
                  <a:pt x="22570" y="271709"/>
                  <a:pt x="22570" y="271709"/>
                  <a:pt x="22570" y="271709"/>
                </a:cubicBezTo>
                <a:cubicBezTo>
                  <a:pt x="24827" y="269467"/>
                  <a:pt x="22570" y="267224"/>
                  <a:pt x="24827" y="267224"/>
                </a:cubicBezTo>
                <a:cubicBezTo>
                  <a:pt x="24827" y="264981"/>
                  <a:pt x="29341" y="260496"/>
                  <a:pt x="27084" y="260496"/>
                </a:cubicBezTo>
                <a:cubicBezTo>
                  <a:pt x="27084" y="264981"/>
                  <a:pt x="24827" y="258253"/>
                  <a:pt x="24827" y="258253"/>
                </a:cubicBezTo>
                <a:cubicBezTo>
                  <a:pt x="22570" y="258253"/>
                  <a:pt x="22570" y="267224"/>
                  <a:pt x="20313" y="264981"/>
                </a:cubicBezTo>
                <a:cubicBezTo>
                  <a:pt x="20313" y="262739"/>
                  <a:pt x="24827" y="253768"/>
                  <a:pt x="24827" y="253768"/>
                </a:cubicBezTo>
                <a:cubicBezTo>
                  <a:pt x="24827" y="251525"/>
                  <a:pt x="24827" y="251525"/>
                  <a:pt x="24827" y="249283"/>
                </a:cubicBezTo>
                <a:cubicBezTo>
                  <a:pt x="24827" y="249283"/>
                  <a:pt x="24827" y="247040"/>
                  <a:pt x="24827" y="247040"/>
                </a:cubicBezTo>
                <a:cubicBezTo>
                  <a:pt x="27084" y="240312"/>
                  <a:pt x="29341" y="238069"/>
                  <a:pt x="31598" y="233584"/>
                </a:cubicBezTo>
                <a:cubicBezTo>
                  <a:pt x="33855" y="224614"/>
                  <a:pt x="38369" y="217886"/>
                  <a:pt x="42883" y="211158"/>
                </a:cubicBezTo>
                <a:cubicBezTo>
                  <a:pt x="47397" y="204430"/>
                  <a:pt x="54168" y="199944"/>
                  <a:pt x="60939" y="193216"/>
                </a:cubicBezTo>
                <a:cubicBezTo>
                  <a:pt x="63196" y="190974"/>
                  <a:pt x="65454" y="186488"/>
                  <a:pt x="65454" y="186488"/>
                </a:cubicBezTo>
                <a:cubicBezTo>
                  <a:pt x="65454" y="186488"/>
                  <a:pt x="65454" y="188731"/>
                  <a:pt x="65454" y="188731"/>
                </a:cubicBezTo>
                <a:cubicBezTo>
                  <a:pt x="67711" y="188731"/>
                  <a:pt x="69968" y="184246"/>
                  <a:pt x="69968" y="184246"/>
                </a:cubicBezTo>
                <a:cubicBezTo>
                  <a:pt x="72225" y="186488"/>
                  <a:pt x="65454" y="190974"/>
                  <a:pt x="65454" y="193216"/>
                </a:cubicBezTo>
                <a:cubicBezTo>
                  <a:pt x="63196" y="195459"/>
                  <a:pt x="63196" y="197702"/>
                  <a:pt x="60939" y="199944"/>
                </a:cubicBezTo>
                <a:cubicBezTo>
                  <a:pt x="58682" y="202187"/>
                  <a:pt x="56425" y="202187"/>
                  <a:pt x="58682" y="204430"/>
                </a:cubicBezTo>
                <a:cubicBezTo>
                  <a:pt x="58682" y="202187"/>
                  <a:pt x="60939" y="204430"/>
                  <a:pt x="60939" y="204430"/>
                </a:cubicBezTo>
                <a:cubicBezTo>
                  <a:pt x="60939" y="204430"/>
                  <a:pt x="65454" y="199944"/>
                  <a:pt x="67711" y="197702"/>
                </a:cubicBezTo>
                <a:cubicBezTo>
                  <a:pt x="72225" y="193216"/>
                  <a:pt x="76739" y="186488"/>
                  <a:pt x="81253" y="182003"/>
                </a:cubicBezTo>
                <a:cubicBezTo>
                  <a:pt x="83510" y="177518"/>
                  <a:pt x="85767" y="173032"/>
                  <a:pt x="88024" y="170790"/>
                </a:cubicBezTo>
                <a:cubicBezTo>
                  <a:pt x="90281" y="168547"/>
                  <a:pt x="90281" y="166304"/>
                  <a:pt x="90281" y="166304"/>
                </a:cubicBezTo>
                <a:cubicBezTo>
                  <a:pt x="92538" y="164062"/>
                  <a:pt x="94795" y="159576"/>
                  <a:pt x="97052" y="157334"/>
                </a:cubicBezTo>
                <a:cubicBezTo>
                  <a:pt x="99309" y="155091"/>
                  <a:pt x="99309" y="150606"/>
                  <a:pt x="101566" y="148363"/>
                </a:cubicBezTo>
                <a:cubicBezTo>
                  <a:pt x="101566" y="148363"/>
                  <a:pt x="106080" y="146121"/>
                  <a:pt x="108337" y="143878"/>
                </a:cubicBezTo>
                <a:cubicBezTo>
                  <a:pt x="108337" y="143878"/>
                  <a:pt x="110594" y="139393"/>
                  <a:pt x="110594" y="139393"/>
                </a:cubicBezTo>
                <a:cubicBezTo>
                  <a:pt x="110594" y="137150"/>
                  <a:pt x="106080" y="141635"/>
                  <a:pt x="106080" y="141635"/>
                </a:cubicBezTo>
                <a:cubicBezTo>
                  <a:pt x="103823" y="139393"/>
                  <a:pt x="101566" y="143878"/>
                  <a:pt x="99309" y="143878"/>
                </a:cubicBezTo>
                <a:cubicBezTo>
                  <a:pt x="103823" y="139393"/>
                  <a:pt x="117365" y="130422"/>
                  <a:pt x="121879" y="125937"/>
                </a:cubicBezTo>
                <a:cubicBezTo>
                  <a:pt x="124136" y="123694"/>
                  <a:pt x="121879" y="123694"/>
                  <a:pt x="124136" y="121451"/>
                </a:cubicBezTo>
                <a:cubicBezTo>
                  <a:pt x="124136" y="119209"/>
                  <a:pt x="130907" y="116966"/>
                  <a:pt x="130907" y="114723"/>
                </a:cubicBezTo>
                <a:cubicBezTo>
                  <a:pt x="128650" y="112481"/>
                  <a:pt x="119622" y="128179"/>
                  <a:pt x="124136" y="119209"/>
                </a:cubicBezTo>
                <a:cubicBezTo>
                  <a:pt x="126393" y="112481"/>
                  <a:pt x="119622" y="123694"/>
                  <a:pt x="119622" y="123694"/>
                </a:cubicBezTo>
                <a:cubicBezTo>
                  <a:pt x="117365" y="123694"/>
                  <a:pt x="117365" y="121451"/>
                  <a:pt x="119622" y="121451"/>
                </a:cubicBezTo>
                <a:cubicBezTo>
                  <a:pt x="117365" y="119209"/>
                  <a:pt x="115108" y="121451"/>
                  <a:pt x="115108" y="121451"/>
                </a:cubicBezTo>
                <a:cubicBezTo>
                  <a:pt x="115108" y="119209"/>
                  <a:pt x="128650" y="110238"/>
                  <a:pt x="130907" y="107995"/>
                </a:cubicBezTo>
                <a:cubicBezTo>
                  <a:pt x="133164" y="107995"/>
                  <a:pt x="135421" y="105753"/>
                  <a:pt x="135421" y="105753"/>
                </a:cubicBezTo>
                <a:cubicBezTo>
                  <a:pt x="135421" y="105753"/>
                  <a:pt x="135421" y="103510"/>
                  <a:pt x="135421" y="103510"/>
                </a:cubicBezTo>
                <a:cubicBezTo>
                  <a:pt x="133164" y="101267"/>
                  <a:pt x="133164" y="105753"/>
                  <a:pt x="128650" y="105753"/>
                </a:cubicBezTo>
                <a:cubicBezTo>
                  <a:pt x="130907" y="103510"/>
                  <a:pt x="139935" y="99025"/>
                  <a:pt x="142192" y="96782"/>
                </a:cubicBezTo>
                <a:cubicBezTo>
                  <a:pt x="142192" y="94539"/>
                  <a:pt x="146706" y="90054"/>
                  <a:pt x="142192" y="92297"/>
                </a:cubicBezTo>
                <a:cubicBezTo>
                  <a:pt x="137678" y="94539"/>
                  <a:pt x="130907" y="96782"/>
                  <a:pt x="126393" y="99025"/>
                </a:cubicBezTo>
                <a:cubicBezTo>
                  <a:pt x="130907" y="94539"/>
                  <a:pt x="137678" y="92297"/>
                  <a:pt x="142192" y="87811"/>
                </a:cubicBezTo>
                <a:cubicBezTo>
                  <a:pt x="137678" y="90054"/>
                  <a:pt x="135421" y="92297"/>
                  <a:pt x="130907" y="94539"/>
                </a:cubicBezTo>
                <a:cubicBezTo>
                  <a:pt x="130907" y="92297"/>
                  <a:pt x="144449" y="85569"/>
                  <a:pt x="144449" y="83326"/>
                </a:cubicBezTo>
                <a:cubicBezTo>
                  <a:pt x="144449" y="81083"/>
                  <a:pt x="139935" y="85569"/>
                  <a:pt x="139935" y="83326"/>
                </a:cubicBezTo>
                <a:cubicBezTo>
                  <a:pt x="142192" y="83326"/>
                  <a:pt x="146706" y="78841"/>
                  <a:pt x="151220" y="76598"/>
                </a:cubicBezTo>
                <a:cubicBezTo>
                  <a:pt x="153477" y="74355"/>
                  <a:pt x="162505" y="72113"/>
                  <a:pt x="160248" y="69870"/>
                </a:cubicBezTo>
                <a:cubicBezTo>
                  <a:pt x="160248" y="67628"/>
                  <a:pt x="153477" y="74355"/>
                  <a:pt x="151220" y="72113"/>
                </a:cubicBezTo>
                <a:cubicBezTo>
                  <a:pt x="153477" y="72113"/>
                  <a:pt x="157991" y="69870"/>
                  <a:pt x="160248" y="67628"/>
                </a:cubicBezTo>
                <a:cubicBezTo>
                  <a:pt x="162505" y="67628"/>
                  <a:pt x="164762" y="65385"/>
                  <a:pt x="160248" y="65385"/>
                </a:cubicBezTo>
                <a:cubicBezTo>
                  <a:pt x="151220" y="69870"/>
                  <a:pt x="144449" y="74355"/>
                  <a:pt x="137678" y="78841"/>
                </a:cubicBezTo>
                <a:cubicBezTo>
                  <a:pt x="133164" y="81083"/>
                  <a:pt x="124136" y="85569"/>
                  <a:pt x="126393" y="83326"/>
                </a:cubicBezTo>
                <a:cubicBezTo>
                  <a:pt x="128650" y="81083"/>
                  <a:pt x="133164" y="81083"/>
                  <a:pt x="133164" y="78841"/>
                </a:cubicBezTo>
                <a:cubicBezTo>
                  <a:pt x="133164" y="76598"/>
                  <a:pt x="128650" y="81083"/>
                  <a:pt x="128650" y="81083"/>
                </a:cubicBezTo>
                <a:cubicBezTo>
                  <a:pt x="126393" y="78841"/>
                  <a:pt x="137678" y="74355"/>
                  <a:pt x="139935" y="72113"/>
                </a:cubicBezTo>
                <a:cubicBezTo>
                  <a:pt x="135421" y="72113"/>
                  <a:pt x="133164" y="76598"/>
                  <a:pt x="130907" y="76598"/>
                </a:cubicBezTo>
                <a:cubicBezTo>
                  <a:pt x="130907" y="76598"/>
                  <a:pt x="126393" y="74355"/>
                  <a:pt x="126393" y="76598"/>
                </a:cubicBezTo>
                <a:cubicBezTo>
                  <a:pt x="126393" y="74355"/>
                  <a:pt x="133164" y="72113"/>
                  <a:pt x="137678" y="69870"/>
                </a:cubicBezTo>
                <a:cubicBezTo>
                  <a:pt x="146706" y="60900"/>
                  <a:pt x="160248" y="51929"/>
                  <a:pt x="169276" y="49686"/>
                </a:cubicBezTo>
                <a:cubicBezTo>
                  <a:pt x="157991" y="51929"/>
                  <a:pt x="151220" y="56414"/>
                  <a:pt x="142192" y="60900"/>
                </a:cubicBezTo>
                <a:cubicBezTo>
                  <a:pt x="142192" y="60900"/>
                  <a:pt x="135421" y="65385"/>
                  <a:pt x="135421" y="65385"/>
                </a:cubicBezTo>
                <a:cubicBezTo>
                  <a:pt x="133164" y="63142"/>
                  <a:pt x="137678" y="60900"/>
                  <a:pt x="137678" y="60900"/>
                </a:cubicBezTo>
                <a:cubicBezTo>
                  <a:pt x="153477" y="49686"/>
                  <a:pt x="176047" y="38473"/>
                  <a:pt x="194103" y="31745"/>
                </a:cubicBezTo>
                <a:cubicBezTo>
                  <a:pt x="198617" y="29502"/>
                  <a:pt x="205388" y="27260"/>
                  <a:pt x="205388" y="22774"/>
                </a:cubicBezTo>
                <a:cubicBezTo>
                  <a:pt x="205388" y="22774"/>
                  <a:pt x="205388" y="25017"/>
                  <a:pt x="205388" y="25017"/>
                </a:cubicBezTo>
                <a:cubicBezTo>
                  <a:pt x="209902" y="27260"/>
                  <a:pt x="214416" y="20532"/>
                  <a:pt x="212159" y="16046"/>
                </a:cubicBezTo>
                <a:cubicBezTo>
                  <a:pt x="212159" y="13804"/>
                  <a:pt x="209902" y="13804"/>
                  <a:pt x="209902" y="11561"/>
                </a:cubicBezTo>
                <a:cubicBezTo>
                  <a:pt x="207645" y="9318"/>
                  <a:pt x="212159" y="9318"/>
                  <a:pt x="212159" y="9318"/>
                </a:cubicBezTo>
                <a:cubicBezTo>
                  <a:pt x="212159" y="7076"/>
                  <a:pt x="194103" y="11561"/>
                  <a:pt x="203131" y="7076"/>
                </a:cubicBezTo>
                <a:cubicBezTo>
                  <a:pt x="207645" y="4833"/>
                  <a:pt x="203131" y="7076"/>
                  <a:pt x="207645" y="7076"/>
                </a:cubicBezTo>
                <a:cubicBezTo>
                  <a:pt x="209902" y="4833"/>
                  <a:pt x="212159" y="7076"/>
                  <a:pt x="212159" y="4833"/>
                </a:cubicBezTo>
                <a:cubicBezTo>
                  <a:pt x="214416" y="2590"/>
                  <a:pt x="205388" y="4833"/>
                  <a:pt x="203131" y="4833"/>
                </a:cubicBezTo>
                <a:cubicBezTo>
                  <a:pt x="200874" y="4833"/>
                  <a:pt x="212159" y="2590"/>
                  <a:pt x="207645" y="2590"/>
                </a:cubicBezTo>
                <a:cubicBezTo>
                  <a:pt x="203131" y="2590"/>
                  <a:pt x="196360" y="4833"/>
                  <a:pt x="203131" y="2590"/>
                </a:cubicBezTo>
                <a:cubicBezTo>
                  <a:pt x="205388" y="1469"/>
                  <a:pt x="209902" y="348"/>
                  <a:pt x="214134" y="67"/>
                </a:cubicBezTo>
                <a:close/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1594485" y="-149184"/>
            <a:ext cx="2949774" cy="4452937"/>
          </a:xfrm>
          <a:custGeom>
            <a:avLst/>
            <a:gdLst/>
            <a:ahLst/>
            <a:cxnLst/>
            <a:rect l="l" t="t" r="r" b="b"/>
            <a:pathLst>
              <a:path w="2949774" h="4452937">
                <a:moveTo>
                  <a:pt x="1273969" y="4149328"/>
                </a:moveTo>
                <a:lnTo>
                  <a:pt x="869156" y="4199930"/>
                </a:lnTo>
                <a:lnTo>
                  <a:pt x="866180" y="4250531"/>
                </a:lnTo>
                <a:lnTo>
                  <a:pt x="1068586" y="4250531"/>
                </a:lnTo>
                <a:lnTo>
                  <a:pt x="1324571" y="4199930"/>
                </a:lnTo>
                <a:lnTo>
                  <a:pt x="1324571" y="4149328"/>
                </a:lnTo>
                <a:close/>
                <a:moveTo>
                  <a:pt x="1705571" y="3744515"/>
                </a:moveTo>
                <a:lnTo>
                  <a:pt x="1443633" y="3845719"/>
                </a:lnTo>
                <a:lnTo>
                  <a:pt x="1443633" y="3896320"/>
                </a:lnTo>
                <a:lnTo>
                  <a:pt x="1494235" y="3896320"/>
                </a:lnTo>
                <a:close/>
                <a:moveTo>
                  <a:pt x="2077641" y="3440906"/>
                </a:moveTo>
                <a:lnTo>
                  <a:pt x="1860352" y="3693914"/>
                </a:lnTo>
                <a:lnTo>
                  <a:pt x="1910953" y="3693914"/>
                </a:lnTo>
                <a:lnTo>
                  <a:pt x="2128242" y="3440906"/>
                </a:lnTo>
                <a:close/>
                <a:moveTo>
                  <a:pt x="1273969" y="3339703"/>
                </a:moveTo>
                <a:lnTo>
                  <a:pt x="1166813" y="3440906"/>
                </a:lnTo>
                <a:lnTo>
                  <a:pt x="1217414" y="3440906"/>
                </a:lnTo>
                <a:lnTo>
                  <a:pt x="1324571" y="3339703"/>
                </a:lnTo>
                <a:close/>
                <a:moveTo>
                  <a:pt x="2092524" y="657820"/>
                </a:moveTo>
                <a:cubicBezTo>
                  <a:pt x="1558727" y="856257"/>
                  <a:pt x="1156891" y="1092398"/>
                  <a:pt x="887016" y="1366242"/>
                </a:cubicBezTo>
                <a:lnTo>
                  <a:pt x="884039" y="1416843"/>
                </a:lnTo>
                <a:lnTo>
                  <a:pt x="1777008" y="860226"/>
                </a:lnTo>
                <a:lnTo>
                  <a:pt x="2187774" y="759023"/>
                </a:lnTo>
                <a:lnTo>
                  <a:pt x="2193727" y="657820"/>
                </a:lnTo>
                <a:close/>
                <a:moveTo>
                  <a:pt x="1577578" y="0"/>
                </a:moveTo>
                <a:cubicBezTo>
                  <a:pt x="1666875" y="67468"/>
                  <a:pt x="1950641" y="101203"/>
                  <a:pt x="2428875" y="101203"/>
                </a:cubicBezTo>
                <a:lnTo>
                  <a:pt x="2425899" y="151805"/>
                </a:lnTo>
                <a:lnTo>
                  <a:pt x="2071688" y="151805"/>
                </a:lnTo>
                <a:lnTo>
                  <a:pt x="2068711" y="202406"/>
                </a:lnTo>
                <a:cubicBezTo>
                  <a:pt x="2491383" y="202406"/>
                  <a:pt x="2755305" y="303609"/>
                  <a:pt x="2860477" y="506015"/>
                </a:cubicBezTo>
                <a:lnTo>
                  <a:pt x="2854524" y="607218"/>
                </a:lnTo>
                <a:lnTo>
                  <a:pt x="2601516" y="607218"/>
                </a:lnTo>
                <a:lnTo>
                  <a:pt x="2598539" y="657820"/>
                </a:lnTo>
                <a:lnTo>
                  <a:pt x="2949774" y="708422"/>
                </a:lnTo>
                <a:lnTo>
                  <a:pt x="2946797" y="759023"/>
                </a:lnTo>
                <a:lnTo>
                  <a:pt x="2643188" y="759023"/>
                </a:lnTo>
                <a:lnTo>
                  <a:pt x="2640211" y="809625"/>
                </a:lnTo>
                <a:cubicBezTo>
                  <a:pt x="2741414" y="809625"/>
                  <a:pt x="2790031" y="843359"/>
                  <a:pt x="2786063" y="910828"/>
                </a:cubicBezTo>
                <a:cubicBezTo>
                  <a:pt x="2184797" y="910828"/>
                  <a:pt x="1648024" y="1130101"/>
                  <a:pt x="1175742" y="1568648"/>
                </a:cubicBezTo>
                <a:lnTo>
                  <a:pt x="1172766" y="1619250"/>
                </a:lnTo>
                <a:cubicBezTo>
                  <a:pt x="1825625" y="1793875"/>
                  <a:pt x="2342555" y="2181820"/>
                  <a:pt x="2723555" y="2783086"/>
                </a:cubicBezTo>
                <a:lnTo>
                  <a:pt x="2720578" y="2833687"/>
                </a:lnTo>
                <a:cubicBezTo>
                  <a:pt x="2597547" y="3270250"/>
                  <a:pt x="2253258" y="3675063"/>
                  <a:pt x="1687711" y="4048125"/>
                </a:cubicBezTo>
                <a:lnTo>
                  <a:pt x="1378149" y="4098726"/>
                </a:lnTo>
                <a:lnTo>
                  <a:pt x="1375172" y="4149328"/>
                </a:lnTo>
                <a:lnTo>
                  <a:pt x="1476375" y="4149328"/>
                </a:lnTo>
                <a:cubicBezTo>
                  <a:pt x="1472406" y="4240610"/>
                  <a:pt x="1162844" y="4341812"/>
                  <a:pt x="547688" y="4452937"/>
                </a:cubicBezTo>
                <a:lnTo>
                  <a:pt x="553641" y="4351734"/>
                </a:lnTo>
                <a:lnTo>
                  <a:pt x="806649" y="4351734"/>
                </a:lnTo>
                <a:lnTo>
                  <a:pt x="812602" y="4301133"/>
                </a:lnTo>
                <a:cubicBezTo>
                  <a:pt x="596305" y="4301133"/>
                  <a:pt x="400844" y="4183063"/>
                  <a:pt x="226219" y="3946922"/>
                </a:cubicBezTo>
                <a:cubicBezTo>
                  <a:pt x="75406" y="3869531"/>
                  <a:pt x="0" y="3721695"/>
                  <a:pt x="0" y="3503414"/>
                </a:cubicBezTo>
                <a:cubicBezTo>
                  <a:pt x="0" y="3483570"/>
                  <a:pt x="992" y="3462734"/>
                  <a:pt x="2977" y="3440906"/>
                </a:cubicBezTo>
                <a:lnTo>
                  <a:pt x="160735" y="3339703"/>
                </a:lnTo>
                <a:lnTo>
                  <a:pt x="306586" y="3440906"/>
                </a:lnTo>
                <a:lnTo>
                  <a:pt x="407789" y="3440906"/>
                </a:lnTo>
                <a:cubicBezTo>
                  <a:pt x="1360289" y="3292078"/>
                  <a:pt x="1851422" y="2988469"/>
                  <a:pt x="1881188" y="2530078"/>
                </a:cubicBezTo>
                <a:cubicBezTo>
                  <a:pt x="1482328" y="2327672"/>
                  <a:pt x="1218407" y="2226468"/>
                  <a:pt x="1089422" y="2226468"/>
                </a:cubicBezTo>
                <a:lnTo>
                  <a:pt x="1086446" y="2277070"/>
                </a:lnTo>
                <a:lnTo>
                  <a:pt x="589360" y="2074664"/>
                </a:lnTo>
                <a:lnTo>
                  <a:pt x="636985" y="2125266"/>
                </a:lnTo>
                <a:lnTo>
                  <a:pt x="634008" y="2226468"/>
                </a:lnTo>
                <a:cubicBezTo>
                  <a:pt x="213320" y="1916906"/>
                  <a:pt x="7938" y="1680765"/>
                  <a:pt x="17860" y="1518047"/>
                </a:cubicBezTo>
                <a:lnTo>
                  <a:pt x="413742" y="809625"/>
                </a:lnTo>
                <a:lnTo>
                  <a:pt x="678656" y="607218"/>
                </a:lnTo>
                <a:lnTo>
                  <a:pt x="672703" y="708422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7131832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374"/>
          <p:cNvSpPr>
            <a:spLocks/>
          </p:cNvSpPr>
          <p:nvPr userDrawn="1"/>
        </p:nvSpPr>
        <p:spPr bwMode="auto">
          <a:xfrm rot="10279020">
            <a:off x="-1650100" y="156284"/>
            <a:ext cx="7883303" cy="4306460"/>
          </a:xfrm>
          <a:custGeom>
            <a:avLst/>
            <a:gdLst>
              <a:gd name="connsiteX0" fmla="*/ 596900 w 846138"/>
              <a:gd name="connsiteY0" fmla="*/ 449524 h 462225"/>
              <a:gd name="connsiteX1" fmla="*/ 598488 w 846138"/>
              <a:gd name="connsiteY1" fmla="*/ 449524 h 462225"/>
              <a:gd name="connsiteX2" fmla="*/ 598488 w 846138"/>
              <a:gd name="connsiteY2" fmla="*/ 452699 h 462225"/>
              <a:gd name="connsiteX3" fmla="*/ 596900 w 846138"/>
              <a:gd name="connsiteY3" fmla="*/ 452699 h 462225"/>
              <a:gd name="connsiteX4" fmla="*/ 596900 w 846138"/>
              <a:gd name="connsiteY4" fmla="*/ 449525 h 462225"/>
              <a:gd name="connsiteX5" fmla="*/ 280988 w 846138"/>
              <a:gd name="connsiteY5" fmla="*/ 392375 h 462225"/>
              <a:gd name="connsiteX6" fmla="*/ 282576 w 846138"/>
              <a:gd name="connsiteY6" fmla="*/ 392375 h 462225"/>
              <a:gd name="connsiteX7" fmla="*/ 282576 w 846138"/>
              <a:gd name="connsiteY7" fmla="*/ 393963 h 462225"/>
              <a:gd name="connsiteX8" fmla="*/ 280988 w 846138"/>
              <a:gd name="connsiteY8" fmla="*/ 393963 h 462225"/>
              <a:gd name="connsiteX9" fmla="*/ 276225 w 846138"/>
              <a:gd name="connsiteY9" fmla="*/ 389200 h 462225"/>
              <a:gd name="connsiteX10" fmla="*/ 277813 w 846138"/>
              <a:gd name="connsiteY10" fmla="*/ 389200 h 462225"/>
              <a:gd name="connsiteX11" fmla="*/ 277813 w 846138"/>
              <a:gd name="connsiteY11" fmla="*/ 389201 h 462225"/>
              <a:gd name="connsiteX12" fmla="*/ 277813 w 846138"/>
              <a:gd name="connsiteY12" fmla="*/ 390788 h 462225"/>
              <a:gd name="connsiteX13" fmla="*/ 276225 w 846138"/>
              <a:gd name="connsiteY13" fmla="*/ 390788 h 462225"/>
              <a:gd name="connsiteX14" fmla="*/ 798513 w 846138"/>
              <a:gd name="connsiteY14" fmla="*/ 384438 h 462225"/>
              <a:gd name="connsiteX15" fmla="*/ 800101 w 846138"/>
              <a:gd name="connsiteY15" fmla="*/ 386819 h 462225"/>
              <a:gd name="connsiteX16" fmla="*/ 798513 w 846138"/>
              <a:gd name="connsiteY16" fmla="*/ 384438 h 462225"/>
              <a:gd name="connsiteX17" fmla="*/ 277813 w 846138"/>
              <a:gd name="connsiteY17" fmla="*/ 377943 h 462225"/>
              <a:gd name="connsiteX18" fmla="*/ 284362 w 846138"/>
              <a:gd name="connsiteY18" fmla="*/ 387180 h 462225"/>
              <a:gd name="connsiteX19" fmla="*/ 288728 w 846138"/>
              <a:gd name="connsiteY19" fmla="*/ 394107 h 462225"/>
              <a:gd name="connsiteX20" fmla="*/ 282179 w 846138"/>
              <a:gd name="connsiteY20" fmla="*/ 384871 h 462225"/>
              <a:gd name="connsiteX21" fmla="*/ 277813 w 846138"/>
              <a:gd name="connsiteY21" fmla="*/ 377943 h 462225"/>
              <a:gd name="connsiteX22" fmla="*/ 285211 w 846138"/>
              <a:gd name="connsiteY22" fmla="*/ 367221 h 462225"/>
              <a:gd name="connsiteX23" fmla="*/ 287073 w 846138"/>
              <a:gd name="connsiteY23" fmla="*/ 368937 h 462225"/>
              <a:gd name="connsiteX24" fmla="*/ 298318 w 846138"/>
              <a:gd name="connsiteY24" fmla="*/ 386866 h 462225"/>
              <a:gd name="connsiteX25" fmla="*/ 296069 w 846138"/>
              <a:gd name="connsiteY25" fmla="*/ 380143 h 462225"/>
              <a:gd name="connsiteX26" fmla="*/ 300567 w 846138"/>
              <a:gd name="connsiteY26" fmla="*/ 386866 h 462225"/>
              <a:gd name="connsiteX27" fmla="*/ 307112 w 846138"/>
              <a:gd name="connsiteY27" fmla="*/ 393388 h 462225"/>
              <a:gd name="connsiteX28" fmla="*/ 298274 w 846138"/>
              <a:gd name="connsiteY28" fmla="*/ 375442 h 462225"/>
              <a:gd name="connsiteX29" fmla="*/ 300568 w 846138"/>
              <a:gd name="connsiteY29" fmla="*/ 375442 h 462225"/>
              <a:gd name="connsiteX30" fmla="*/ 307447 w 846138"/>
              <a:gd name="connsiteY30" fmla="*/ 387083 h 462225"/>
              <a:gd name="connsiteX31" fmla="*/ 312033 w 846138"/>
              <a:gd name="connsiteY31" fmla="*/ 394068 h 462225"/>
              <a:gd name="connsiteX32" fmla="*/ 314326 w 846138"/>
              <a:gd name="connsiteY32" fmla="*/ 396397 h 462225"/>
              <a:gd name="connsiteX33" fmla="*/ 311747 w 846138"/>
              <a:gd name="connsiteY33" fmla="*/ 396106 h 462225"/>
              <a:gd name="connsiteX34" fmla="*/ 308110 w 846138"/>
              <a:gd name="connsiteY34" fmla="*/ 394383 h 462225"/>
              <a:gd name="connsiteX35" fmla="*/ 309563 w 846138"/>
              <a:gd name="connsiteY35" fmla="*/ 395831 h 462225"/>
              <a:gd name="connsiteX36" fmla="*/ 309563 w 846138"/>
              <a:gd name="connsiteY36" fmla="*/ 398725 h 462225"/>
              <a:gd name="connsiteX37" fmla="*/ 309563 w 846138"/>
              <a:gd name="connsiteY37" fmla="*/ 400313 h 462225"/>
              <a:gd name="connsiteX38" fmla="*/ 307314 w 846138"/>
              <a:gd name="connsiteY38" fmla="*/ 395831 h 462225"/>
              <a:gd name="connsiteX39" fmla="*/ 305065 w 846138"/>
              <a:gd name="connsiteY39" fmla="*/ 398072 h 462225"/>
              <a:gd name="connsiteX40" fmla="*/ 300567 w 846138"/>
              <a:gd name="connsiteY40" fmla="*/ 395831 h 462225"/>
              <a:gd name="connsiteX41" fmla="*/ 298318 w 846138"/>
              <a:gd name="connsiteY41" fmla="*/ 395831 h 462225"/>
              <a:gd name="connsiteX42" fmla="*/ 291571 w 846138"/>
              <a:gd name="connsiteY42" fmla="*/ 389107 h 462225"/>
              <a:gd name="connsiteX43" fmla="*/ 284824 w 846138"/>
              <a:gd name="connsiteY43" fmla="*/ 375660 h 462225"/>
              <a:gd name="connsiteX44" fmla="*/ 289322 w 846138"/>
              <a:gd name="connsiteY44" fmla="*/ 384625 h 462225"/>
              <a:gd name="connsiteX45" fmla="*/ 289322 w 846138"/>
              <a:gd name="connsiteY45" fmla="*/ 380143 h 462225"/>
              <a:gd name="connsiteX46" fmla="*/ 285211 w 846138"/>
              <a:gd name="connsiteY46" fmla="*/ 367221 h 462225"/>
              <a:gd name="connsiteX47" fmla="*/ 294835 w 846138"/>
              <a:gd name="connsiteY47" fmla="*/ 367002 h 462225"/>
              <a:gd name="connsiteX48" fmla="*/ 295981 w 846138"/>
              <a:gd name="connsiteY48" fmla="*/ 370785 h 462225"/>
              <a:gd name="connsiteX49" fmla="*/ 298274 w 846138"/>
              <a:gd name="connsiteY49" fmla="*/ 375442 h 462225"/>
              <a:gd name="connsiteX50" fmla="*/ 293688 w 846138"/>
              <a:gd name="connsiteY50" fmla="*/ 368457 h 462225"/>
              <a:gd name="connsiteX51" fmla="*/ 294835 w 846138"/>
              <a:gd name="connsiteY51" fmla="*/ 367002 h 462225"/>
              <a:gd name="connsiteX52" fmla="*/ 307182 w 846138"/>
              <a:gd name="connsiteY52" fmla="*/ 352688 h 462225"/>
              <a:gd name="connsiteX53" fmla="*/ 309563 w 846138"/>
              <a:gd name="connsiteY53" fmla="*/ 360626 h 462225"/>
              <a:gd name="connsiteX54" fmla="*/ 307182 w 846138"/>
              <a:gd name="connsiteY54" fmla="*/ 352688 h 462225"/>
              <a:gd name="connsiteX55" fmla="*/ 488951 w 846138"/>
              <a:gd name="connsiteY55" fmla="*/ 330462 h 462225"/>
              <a:gd name="connsiteX56" fmla="*/ 488951 w 846138"/>
              <a:gd name="connsiteY56" fmla="*/ 332843 h 462225"/>
              <a:gd name="connsiteX57" fmla="*/ 488951 w 846138"/>
              <a:gd name="connsiteY57" fmla="*/ 330462 h 462225"/>
              <a:gd name="connsiteX58" fmla="*/ 33338 w 846138"/>
              <a:gd name="connsiteY58" fmla="*/ 328875 h 462225"/>
              <a:gd name="connsiteX59" fmla="*/ 33339 w 846138"/>
              <a:gd name="connsiteY59" fmla="*/ 328876 h 462225"/>
              <a:gd name="connsiteX60" fmla="*/ 34529 w 846138"/>
              <a:gd name="connsiteY60" fmla="*/ 330265 h 462225"/>
              <a:gd name="connsiteX61" fmla="*/ 33338 w 846138"/>
              <a:gd name="connsiteY61" fmla="*/ 330463 h 462225"/>
              <a:gd name="connsiteX62" fmla="*/ 33338 w 846138"/>
              <a:gd name="connsiteY62" fmla="*/ 328876 h 462225"/>
              <a:gd name="connsiteX63" fmla="*/ 489205 w 846138"/>
              <a:gd name="connsiteY63" fmla="*/ 322885 h 462225"/>
              <a:gd name="connsiteX64" fmla="*/ 490963 w 846138"/>
              <a:gd name="connsiteY64" fmla="*/ 334184 h 462225"/>
              <a:gd name="connsiteX65" fmla="*/ 493207 w 846138"/>
              <a:gd name="connsiteY65" fmla="*/ 346903 h 462225"/>
              <a:gd name="connsiteX66" fmla="*/ 493207 w 846138"/>
              <a:gd name="connsiteY66" fmla="*/ 367254 h 462225"/>
              <a:gd name="connsiteX67" fmla="*/ 490963 w 846138"/>
              <a:gd name="connsiteY67" fmla="*/ 342381 h 462225"/>
              <a:gd name="connsiteX68" fmla="*/ 33338 w 846138"/>
              <a:gd name="connsiteY68" fmla="*/ 319350 h 462225"/>
              <a:gd name="connsiteX69" fmla="*/ 20003 w 846138"/>
              <a:gd name="connsiteY69" fmla="*/ 364329 h 462225"/>
              <a:gd name="connsiteX70" fmla="*/ 20003 w 846138"/>
              <a:gd name="connsiteY70" fmla="*/ 368827 h 462225"/>
              <a:gd name="connsiteX71" fmla="*/ 17781 w 846138"/>
              <a:gd name="connsiteY71" fmla="*/ 366578 h 462225"/>
              <a:gd name="connsiteX72" fmla="*/ 13335 w 846138"/>
              <a:gd name="connsiteY72" fmla="*/ 371076 h 462225"/>
              <a:gd name="connsiteX73" fmla="*/ 13335 w 846138"/>
              <a:gd name="connsiteY73" fmla="*/ 366578 h 462225"/>
              <a:gd name="connsiteX74" fmla="*/ 11113 w 846138"/>
              <a:gd name="connsiteY74" fmla="*/ 366578 h 462225"/>
              <a:gd name="connsiteX75" fmla="*/ 8890 w 846138"/>
              <a:gd name="connsiteY75" fmla="*/ 371076 h 462225"/>
              <a:gd name="connsiteX76" fmla="*/ 8890 w 846138"/>
              <a:gd name="connsiteY76" fmla="*/ 368827 h 462225"/>
              <a:gd name="connsiteX77" fmla="*/ 6668 w 846138"/>
              <a:gd name="connsiteY77" fmla="*/ 371076 h 462225"/>
              <a:gd name="connsiteX78" fmla="*/ 6668 w 846138"/>
              <a:gd name="connsiteY78" fmla="*/ 364329 h 462225"/>
              <a:gd name="connsiteX79" fmla="*/ 0 w 846138"/>
              <a:gd name="connsiteY79" fmla="*/ 368827 h 462225"/>
              <a:gd name="connsiteX80" fmla="*/ 4445 w 846138"/>
              <a:gd name="connsiteY80" fmla="*/ 359831 h 462225"/>
              <a:gd name="connsiteX81" fmla="*/ 11113 w 846138"/>
              <a:gd name="connsiteY81" fmla="*/ 341840 h 462225"/>
              <a:gd name="connsiteX82" fmla="*/ 11113 w 846138"/>
              <a:gd name="connsiteY82" fmla="*/ 344089 h 462225"/>
              <a:gd name="connsiteX83" fmla="*/ 13335 w 846138"/>
              <a:gd name="connsiteY83" fmla="*/ 339591 h 462225"/>
              <a:gd name="connsiteX84" fmla="*/ 13335 w 846138"/>
              <a:gd name="connsiteY84" fmla="*/ 337342 h 462225"/>
              <a:gd name="connsiteX85" fmla="*/ 13335 w 846138"/>
              <a:gd name="connsiteY85" fmla="*/ 335093 h 462225"/>
              <a:gd name="connsiteX86" fmla="*/ 15558 w 846138"/>
              <a:gd name="connsiteY86" fmla="*/ 332844 h 462225"/>
              <a:gd name="connsiteX87" fmla="*/ 13335 w 846138"/>
              <a:gd name="connsiteY87" fmla="*/ 348587 h 462225"/>
              <a:gd name="connsiteX88" fmla="*/ 20003 w 846138"/>
              <a:gd name="connsiteY88" fmla="*/ 326097 h 462225"/>
              <a:gd name="connsiteX89" fmla="*/ 22226 w 846138"/>
              <a:gd name="connsiteY89" fmla="*/ 328346 h 462225"/>
              <a:gd name="connsiteX90" fmla="*/ 24448 w 846138"/>
              <a:gd name="connsiteY90" fmla="*/ 326097 h 462225"/>
              <a:gd name="connsiteX91" fmla="*/ 28893 w 846138"/>
              <a:gd name="connsiteY91" fmla="*/ 328346 h 462225"/>
              <a:gd name="connsiteX92" fmla="*/ 31116 w 846138"/>
              <a:gd name="connsiteY92" fmla="*/ 323848 h 462225"/>
              <a:gd name="connsiteX93" fmla="*/ 31116 w 846138"/>
              <a:gd name="connsiteY93" fmla="*/ 326097 h 462225"/>
              <a:gd name="connsiteX94" fmla="*/ 33338 w 846138"/>
              <a:gd name="connsiteY94" fmla="*/ 319350 h 462225"/>
              <a:gd name="connsiteX95" fmla="*/ 488720 w 846138"/>
              <a:gd name="connsiteY95" fmla="*/ 317507 h 462225"/>
              <a:gd name="connsiteX96" fmla="*/ 489205 w 846138"/>
              <a:gd name="connsiteY96" fmla="*/ 322885 h 462225"/>
              <a:gd name="connsiteX97" fmla="*/ 488720 w 846138"/>
              <a:gd name="connsiteY97" fmla="*/ 319768 h 462225"/>
              <a:gd name="connsiteX98" fmla="*/ 93814 w 846138"/>
              <a:gd name="connsiteY98" fmla="*/ 303476 h 462225"/>
              <a:gd name="connsiteX99" fmla="*/ 93814 w 846138"/>
              <a:gd name="connsiteY99" fmla="*/ 303939 h 462225"/>
              <a:gd name="connsiteX100" fmla="*/ 94044 w 846138"/>
              <a:gd name="connsiteY100" fmla="*/ 303476 h 462225"/>
              <a:gd name="connsiteX101" fmla="*/ 112325 w 846138"/>
              <a:gd name="connsiteY101" fmla="*/ 296873 h 462225"/>
              <a:gd name="connsiteX102" fmla="*/ 111813 w 846138"/>
              <a:gd name="connsiteY102" fmla="*/ 297750 h 462225"/>
              <a:gd name="connsiteX103" fmla="*/ 111764 w 846138"/>
              <a:gd name="connsiteY103" fmla="*/ 297156 h 462225"/>
              <a:gd name="connsiteX104" fmla="*/ 112325 w 846138"/>
              <a:gd name="connsiteY104" fmla="*/ 296873 h 462225"/>
              <a:gd name="connsiteX105" fmla="*/ 487363 w 846138"/>
              <a:gd name="connsiteY105" fmla="*/ 293949 h 462225"/>
              <a:gd name="connsiteX106" fmla="*/ 487363 w 846138"/>
              <a:gd name="connsiteY106" fmla="*/ 305288 h 462225"/>
              <a:gd name="connsiteX107" fmla="*/ 487363 w 846138"/>
              <a:gd name="connsiteY107" fmla="*/ 293949 h 462225"/>
              <a:gd name="connsiteX108" fmla="*/ 481988 w 846138"/>
              <a:gd name="connsiteY108" fmla="*/ 245148 h 462225"/>
              <a:gd name="connsiteX109" fmla="*/ 484232 w 846138"/>
              <a:gd name="connsiteY109" fmla="*/ 247409 h 462225"/>
              <a:gd name="connsiteX110" fmla="*/ 484232 w 846138"/>
              <a:gd name="connsiteY110" fmla="*/ 250801 h 462225"/>
              <a:gd name="connsiteX111" fmla="*/ 844947 w 846138"/>
              <a:gd name="connsiteY111" fmla="*/ 233386 h 462225"/>
              <a:gd name="connsiteX112" fmla="*/ 846138 w 846138"/>
              <a:gd name="connsiteY112" fmla="*/ 233942 h 462225"/>
              <a:gd name="connsiteX113" fmla="*/ 846138 w 846138"/>
              <a:gd name="connsiteY113" fmla="*/ 236164 h 462225"/>
              <a:gd name="connsiteX114" fmla="*/ 844947 w 846138"/>
              <a:gd name="connsiteY114" fmla="*/ 233386 h 462225"/>
              <a:gd name="connsiteX115" fmla="*/ 842825 w 846138"/>
              <a:gd name="connsiteY115" fmla="*/ 221364 h 462225"/>
              <a:gd name="connsiteX116" fmla="*/ 842963 w 846138"/>
              <a:gd name="connsiteY116" fmla="*/ 222313 h 462225"/>
              <a:gd name="connsiteX117" fmla="*/ 842938 w 846138"/>
              <a:gd name="connsiteY117" fmla="*/ 223678 h 462225"/>
              <a:gd name="connsiteX118" fmla="*/ 841375 w 846138"/>
              <a:gd name="connsiteY118" fmla="*/ 211399 h 462225"/>
              <a:gd name="connsiteX119" fmla="*/ 842764 w 846138"/>
              <a:gd name="connsiteY119" fmla="*/ 220130 h 462225"/>
              <a:gd name="connsiteX120" fmla="*/ 842825 w 846138"/>
              <a:gd name="connsiteY120" fmla="*/ 221364 h 462225"/>
              <a:gd name="connsiteX121" fmla="*/ 273050 w 846138"/>
              <a:gd name="connsiteY121" fmla="*/ 193938 h 462225"/>
              <a:gd name="connsiteX122" fmla="*/ 274638 w 846138"/>
              <a:gd name="connsiteY122" fmla="*/ 193938 h 462225"/>
              <a:gd name="connsiteX123" fmla="*/ 274638 w 846138"/>
              <a:gd name="connsiteY123" fmla="*/ 195526 h 462225"/>
              <a:gd name="connsiteX124" fmla="*/ 273051 w 846138"/>
              <a:gd name="connsiteY124" fmla="*/ 195526 h 462225"/>
              <a:gd name="connsiteX125" fmla="*/ 273050 w 846138"/>
              <a:gd name="connsiteY125" fmla="*/ 195526 h 462225"/>
              <a:gd name="connsiteX126" fmla="*/ 273050 w 846138"/>
              <a:gd name="connsiteY126" fmla="*/ 195525 h 462225"/>
              <a:gd name="connsiteX127" fmla="*/ 837125 w 846138"/>
              <a:gd name="connsiteY127" fmla="*/ 176921 h 462225"/>
              <a:gd name="connsiteX128" fmla="*/ 838750 w 846138"/>
              <a:gd name="connsiteY128" fmla="*/ 181834 h 462225"/>
              <a:gd name="connsiteX129" fmla="*/ 840994 w 846138"/>
              <a:gd name="connsiteY129" fmla="*/ 211230 h 462225"/>
              <a:gd name="connsiteX130" fmla="*/ 115982 w 846138"/>
              <a:gd name="connsiteY130" fmla="*/ 170528 h 462225"/>
              <a:gd name="connsiteX131" fmla="*/ 116251 w 846138"/>
              <a:gd name="connsiteY131" fmla="*/ 170528 h 462225"/>
              <a:gd name="connsiteX132" fmla="*/ 114008 w 846138"/>
              <a:gd name="connsiteY132" fmla="*/ 175050 h 462225"/>
              <a:gd name="connsiteX133" fmla="*/ 357188 w 846138"/>
              <a:gd name="connsiteY133" fmla="*/ 165362 h 462225"/>
              <a:gd name="connsiteX134" fmla="*/ 358776 w 846138"/>
              <a:gd name="connsiteY134" fmla="*/ 165362 h 462225"/>
              <a:gd name="connsiteX135" fmla="*/ 358776 w 846138"/>
              <a:gd name="connsiteY135" fmla="*/ 166950 h 462225"/>
              <a:gd name="connsiteX136" fmla="*/ 357188 w 846138"/>
              <a:gd name="connsiteY136" fmla="*/ 166950 h 462225"/>
              <a:gd name="connsiteX137" fmla="*/ 367710 w 846138"/>
              <a:gd name="connsiteY137" fmla="*/ 162345 h 462225"/>
              <a:gd name="connsiteX138" fmla="*/ 367721 w 846138"/>
              <a:gd name="connsiteY138" fmla="*/ 162408 h 462225"/>
              <a:gd name="connsiteX139" fmla="*/ 367555 w 846138"/>
              <a:gd name="connsiteY139" fmla="*/ 163744 h 462225"/>
              <a:gd name="connsiteX140" fmla="*/ 836506 w 846138"/>
              <a:gd name="connsiteY140" fmla="*/ 161483 h 462225"/>
              <a:gd name="connsiteX141" fmla="*/ 836506 w 846138"/>
              <a:gd name="connsiteY141" fmla="*/ 167418 h 462225"/>
              <a:gd name="connsiteX142" fmla="*/ 836506 w 846138"/>
              <a:gd name="connsiteY142" fmla="*/ 168266 h 462225"/>
              <a:gd name="connsiteX143" fmla="*/ 835852 w 846138"/>
              <a:gd name="connsiteY143" fmla="*/ 165628 h 462225"/>
              <a:gd name="connsiteX144" fmla="*/ 835735 w 846138"/>
              <a:gd name="connsiteY144" fmla="*/ 164592 h 462225"/>
              <a:gd name="connsiteX145" fmla="*/ 354013 w 846138"/>
              <a:gd name="connsiteY145" fmla="*/ 159012 h 462225"/>
              <a:gd name="connsiteX146" fmla="*/ 355601 w 846138"/>
              <a:gd name="connsiteY146" fmla="*/ 159012 h 462225"/>
              <a:gd name="connsiteX147" fmla="*/ 355601 w 846138"/>
              <a:gd name="connsiteY147" fmla="*/ 160600 h 462225"/>
              <a:gd name="connsiteX148" fmla="*/ 354013 w 846138"/>
              <a:gd name="connsiteY148" fmla="*/ 160600 h 462225"/>
              <a:gd name="connsiteX149" fmla="*/ 835025 w 846138"/>
              <a:gd name="connsiteY149" fmla="*/ 157425 h 462225"/>
              <a:gd name="connsiteX150" fmla="*/ 836613 w 846138"/>
              <a:gd name="connsiteY150" fmla="*/ 159806 h 462225"/>
              <a:gd name="connsiteX151" fmla="*/ 835025 w 846138"/>
              <a:gd name="connsiteY151" fmla="*/ 157425 h 462225"/>
              <a:gd name="connsiteX152" fmla="*/ 368303 w 846138"/>
              <a:gd name="connsiteY152" fmla="*/ 156960 h 462225"/>
              <a:gd name="connsiteX153" fmla="*/ 367710 w 846138"/>
              <a:gd name="connsiteY153" fmla="*/ 162345 h 462225"/>
              <a:gd name="connsiteX154" fmla="*/ 367555 w 846138"/>
              <a:gd name="connsiteY154" fmla="*/ 161483 h 462225"/>
              <a:gd name="connsiteX155" fmla="*/ 835025 w 846138"/>
              <a:gd name="connsiteY155" fmla="*/ 151075 h 462225"/>
              <a:gd name="connsiteX156" fmla="*/ 836613 w 846138"/>
              <a:gd name="connsiteY156" fmla="*/ 151075 h 462225"/>
              <a:gd name="connsiteX157" fmla="*/ 836613 w 846138"/>
              <a:gd name="connsiteY157" fmla="*/ 152663 h 462225"/>
              <a:gd name="connsiteX158" fmla="*/ 835025 w 846138"/>
              <a:gd name="connsiteY158" fmla="*/ 152663 h 462225"/>
              <a:gd name="connsiteX159" fmla="*/ 369799 w 846138"/>
              <a:gd name="connsiteY159" fmla="*/ 143393 h 462225"/>
              <a:gd name="connsiteX160" fmla="*/ 369799 w 846138"/>
              <a:gd name="connsiteY160" fmla="*/ 145654 h 462225"/>
              <a:gd name="connsiteX161" fmla="*/ 368677 w 846138"/>
              <a:gd name="connsiteY161" fmla="*/ 154699 h 462225"/>
              <a:gd name="connsiteX162" fmla="*/ 368303 w 846138"/>
              <a:gd name="connsiteY162" fmla="*/ 156960 h 462225"/>
              <a:gd name="connsiteX163" fmla="*/ 75762 w 846138"/>
              <a:gd name="connsiteY163" fmla="*/ 142990 h 462225"/>
              <a:gd name="connsiteX164" fmla="*/ 75863 w 846138"/>
              <a:gd name="connsiteY164" fmla="*/ 143393 h 462225"/>
              <a:gd name="connsiteX165" fmla="*/ 75302 w 846138"/>
              <a:gd name="connsiteY165" fmla="*/ 144241 h 462225"/>
              <a:gd name="connsiteX166" fmla="*/ 230188 w 846138"/>
              <a:gd name="connsiteY166" fmla="*/ 132025 h 462225"/>
              <a:gd name="connsiteX167" fmla="*/ 230684 w 846138"/>
              <a:gd name="connsiteY167" fmla="*/ 132025 h 462225"/>
              <a:gd name="connsiteX168" fmla="*/ 231776 w 846138"/>
              <a:gd name="connsiteY168" fmla="*/ 132025 h 462225"/>
              <a:gd name="connsiteX169" fmla="*/ 231776 w 846138"/>
              <a:gd name="connsiteY169" fmla="*/ 133613 h 462225"/>
              <a:gd name="connsiteX170" fmla="*/ 230188 w 846138"/>
              <a:gd name="connsiteY170" fmla="*/ 133613 h 462225"/>
              <a:gd name="connsiteX171" fmla="*/ 587375 w 846138"/>
              <a:gd name="connsiteY171" fmla="*/ 82812 h 462225"/>
              <a:gd name="connsiteX172" fmla="*/ 588565 w 846138"/>
              <a:gd name="connsiteY172" fmla="*/ 83010 h 462225"/>
              <a:gd name="connsiteX173" fmla="*/ 587376 w 846138"/>
              <a:gd name="connsiteY173" fmla="*/ 84399 h 462225"/>
              <a:gd name="connsiteX174" fmla="*/ 587375 w 846138"/>
              <a:gd name="connsiteY174" fmla="*/ 84400 h 462225"/>
              <a:gd name="connsiteX175" fmla="*/ 587375 w 846138"/>
              <a:gd name="connsiteY175" fmla="*/ 84399 h 462225"/>
              <a:gd name="connsiteX176" fmla="*/ 585788 w 846138"/>
              <a:gd name="connsiteY176" fmla="*/ 78049 h 462225"/>
              <a:gd name="connsiteX177" fmla="*/ 587376 w 846138"/>
              <a:gd name="connsiteY177" fmla="*/ 78049 h 462225"/>
              <a:gd name="connsiteX178" fmla="*/ 587376 w 846138"/>
              <a:gd name="connsiteY178" fmla="*/ 79637 h 462225"/>
              <a:gd name="connsiteX179" fmla="*/ 586582 w 846138"/>
              <a:gd name="connsiteY179" fmla="*/ 79637 h 462225"/>
              <a:gd name="connsiteX180" fmla="*/ 585788 w 846138"/>
              <a:gd name="connsiteY180" fmla="*/ 79637 h 462225"/>
              <a:gd name="connsiteX181" fmla="*/ 582613 w 846138"/>
              <a:gd name="connsiteY181" fmla="*/ 71699 h 462225"/>
              <a:gd name="connsiteX182" fmla="*/ 584201 w 846138"/>
              <a:gd name="connsiteY182" fmla="*/ 71699 h 462225"/>
              <a:gd name="connsiteX183" fmla="*/ 584201 w 846138"/>
              <a:gd name="connsiteY183" fmla="*/ 73287 h 462225"/>
              <a:gd name="connsiteX184" fmla="*/ 582613 w 846138"/>
              <a:gd name="connsiteY184" fmla="*/ 73287 h 462225"/>
              <a:gd name="connsiteX185" fmla="*/ 68571 w 846138"/>
              <a:gd name="connsiteY185" fmla="*/ 67359 h 462225"/>
              <a:gd name="connsiteX186" fmla="*/ 68896 w 846138"/>
              <a:gd name="connsiteY186" fmla="*/ 68178 h 462225"/>
              <a:gd name="connsiteX187" fmla="*/ 64644 w 846138"/>
              <a:gd name="connsiteY187" fmla="*/ 71034 h 462225"/>
              <a:gd name="connsiteX188" fmla="*/ 68571 w 846138"/>
              <a:gd name="connsiteY188" fmla="*/ 67359 h 462225"/>
              <a:gd name="connsiteX189" fmla="*/ 603153 w 846138"/>
              <a:gd name="connsiteY189" fmla="*/ 66511 h 462225"/>
              <a:gd name="connsiteX190" fmla="*/ 598665 w 846138"/>
              <a:gd name="connsiteY190" fmla="*/ 82340 h 462225"/>
              <a:gd name="connsiteX191" fmla="*/ 603153 w 846138"/>
              <a:gd name="connsiteY191" fmla="*/ 66511 h 462225"/>
              <a:gd name="connsiteX192" fmla="*/ 360263 w 846138"/>
              <a:gd name="connsiteY192" fmla="*/ 371 h 462225"/>
              <a:gd name="connsiteX193" fmla="*/ 376530 w 846138"/>
              <a:gd name="connsiteY193" fmla="*/ 936 h 462225"/>
              <a:gd name="connsiteX194" fmla="*/ 378774 w 846138"/>
              <a:gd name="connsiteY194" fmla="*/ 3197 h 462225"/>
              <a:gd name="connsiteX195" fmla="*/ 381018 w 846138"/>
              <a:gd name="connsiteY195" fmla="*/ 3197 h 462225"/>
              <a:gd name="connsiteX196" fmla="*/ 387749 w 846138"/>
              <a:gd name="connsiteY196" fmla="*/ 3197 h 462225"/>
              <a:gd name="connsiteX197" fmla="*/ 396724 w 846138"/>
              <a:gd name="connsiteY197" fmla="*/ 3197 h 462225"/>
              <a:gd name="connsiteX198" fmla="*/ 401212 w 846138"/>
              <a:gd name="connsiteY198" fmla="*/ 5459 h 462225"/>
              <a:gd name="connsiteX199" fmla="*/ 407943 w 846138"/>
              <a:gd name="connsiteY199" fmla="*/ 5459 h 462225"/>
              <a:gd name="connsiteX200" fmla="*/ 416919 w 846138"/>
              <a:gd name="connsiteY200" fmla="*/ 7720 h 462225"/>
              <a:gd name="connsiteX201" fmla="*/ 421406 w 846138"/>
              <a:gd name="connsiteY201" fmla="*/ 7720 h 462225"/>
              <a:gd name="connsiteX202" fmla="*/ 432625 w 846138"/>
              <a:gd name="connsiteY202" fmla="*/ 7720 h 462225"/>
              <a:gd name="connsiteX203" fmla="*/ 443844 w 846138"/>
              <a:gd name="connsiteY203" fmla="*/ 9981 h 462225"/>
              <a:gd name="connsiteX204" fmla="*/ 459550 w 846138"/>
              <a:gd name="connsiteY204" fmla="*/ 12242 h 462225"/>
              <a:gd name="connsiteX205" fmla="*/ 473013 w 846138"/>
              <a:gd name="connsiteY205" fmla="*/ 14503 h 462225"/>
              <a:gd name="connsiteX206" fmla="*/ 470769 w 846138"/>
              <a:gd name="connsiteY206" fmla="*/ 12242 h 462225"/>
              <a:gd name="connsiteX207" fmla="*/ 484232 w 846138"/>
              <a:gd name="connsiteY207" fmla="*/ 14503 h 462225"/>
              <a:gd name="connsiteX208" fmla="*/ 490963 w 846138"/>
              <a:gd name="connsiteY208" fmla="*/ 14503 h 462225"/>
              <a:gd name="connsiteX209" fmla="*/ 497695 w 846138"/>
              <a:gd name="connsiteY209" fmla="*/ 16765 h 462225"/>
              <a:gd name="connsiteX210" fmla="*/ 515645 w 846138"/>
              <a:gd name="connsiteY210" fmla="*/ 19026 h 462225"/>
              <a:gd name="connsiteX211" fmla="*/ 520133 w 846138"/>
              <a:gd name="connsiteY211" fmla="*/ 19026 h 462225"/>
              <a:gd name="connsiteX212" fmla="*/ 531352 w 846138"/>
              <a:gd name="connsiteY212" fmla="*/ 21287 h 462225"/>
              <a:gd name="connsiteX213" fmla="*/ 533595 w 846138"/>
              <a:gd name="connsiteY213" fmla="*/ 23548 h 462225"/>
              <a:gd name="connsiteX214" fmla="*/ 540327 w 846138"/>
              <a:gd name="connsiteY214" fmla="*/ 21287 h 462225"/>
              <a:gd name="connsiteX215" fmla="*/ 549302 w 846138"/>
              <a:gd name="connsiteY215" fmla="*/ 28071 h 462225"/>
              <a:gd name="connsiteX216" fmla="*/ 560521 w 846138"/>
              <a:gd name="connsiteY216" fmla="*/ 39377 h 462225"/>
              <a:gd name="connsiteX217" fmla="*/ 587446 w 846138"/>
              <a:gd name="connsiteY217" fmla="*/ 84601 h 462225"/>
              <a:gd name="connsiteX218" fmla="*/ 589690 w 846138"/>
              <a:gd name="connsiteY218" fmla="*/ 84601 h 462225"/>
              <a:gd name="connsiteX219" fmla="*/ 591934 w 846138"/>
              <a:gd name="connsiteY219" fmla="*/ 86862 h 462225"/>
              <a:gd name="connsiteX220" fmla="*/ 591934 w 846138"/>
              <a:gd name="connsiteY220" fmla="*/ 82340 h 462225"/>
              <a:gd name="connsiteX221" fmla="*/ 596421 w 846138"/>
              <a:gd name="connsiteY221" fmla="*/ 86862 h 462225"/>
              <a:gd name="connsiteX222" fmla="*/ 598665 w 846138"/>
              <a:gd name="connsiteY222" fmla="*/ 71034 h 462225"/>
              <a:gd name="connsiteX223" fmla="*/ 614372 w 846138"/>
              <a:gd name="connsiteY223" fmla="*/ 34854 h 462225"/>
              <a:gd name="connsiteX224" fmla="*/ 618859 w 846138"/>
              <a:gd name="connsiteY224" fmla="*/ 28071 h 462225"/>
              <a:gd name="connsiteX225" fmla="*/ 616615 w 846138"/>
              <a:gd name="connsiteY225" fmla="*/ 32593 h 462225"/>
              <a:gd name="connsiteX226" fmla="*/ 607640 w 846138"/>
              <a:gd name="connsiteY226" fmla="*/ 52944 h 462225"/>
              <a:gd name="connsiteX227" fmla="*/ 616615 w 846138"/>
              <a:gd name="connsiteY227" fmla="*/ 34854 h 462225"/>
              <a:gd name="connsiteX228" fmla="*/ 627834 w 846138"/>
              <a:gd name="connsiteY228" fmla="*/ 25810 h 462225"/>
              <a:gd name="connsiteX229" fmla="*/ 634566 w 846138"/>
              <a:gd name="connsiteY229" fmla="*/ 25810 h 462225"/>
              <a:gd name="connsiteX230" fmla="*/ 639053 w 846138"/>
              <a:gd name="connsiteY230" fmla="*/ 23548 h 462225"/>
              <a:gd name="connsiteX231" fmla="*/ 650272 w 846138"/>
              <a:gd name="connsiteY231" fmla="*/ 23548 h 462225"/>
              <a:gd name="connsiteX232" fmla="*/ 659247 w 846138"/>
              <a:gd name="connsiteY232" fmla="*/ 28071 h 462225"/>
              <a:gd name="connsiteX233" fmla="*/ 672710 w 846138"/>
              <a:gd name="connsiteY233" fmla="*/ 28071 h 462225"/>
              <a:gd name="connsiteX234" fmla="*/ 683929 w 846138"/>
              <a:gd name="connsiteY234" fmla="*/ 30332 h 462225"/>
              <a:gd name="connsiteX235" fmla="*/ 695148 w 846138"/>
              <a:gd name="connsiteY235" fmla="*/ 34854 h 462225"/>
              <a:gd name="connsiteX236" fmla="*/ 701879 w 846138"/>
              <a:gd name="connsiteY236" fmla="*/ 34854 h 462225"/>
              <a:gd name="connsiteX237" fmla="*/ 719829 w 846138"/>
              <a:gd name="connsiteY237" fmla="*/ 39377 h 462225"/>
              <a:gd name="connsiteX238" fmla="*/ 733292 w 846138"/>
              <a:gd name="connsiteY238" fmla="*/ 39377 h 462225"/>
              <a:gd name="connsiteX239" fmla="*/ 740024 w 846138"/>
              <a:gd name="connsiteY239" fmla="*/ 41638 h 462225"/>
              <a:gd name="connsiteX240" fmla="*/ 744511 w 846138"/>
              <a:gd name="connsiteY240" fmla="*/ 41638 h 462225"/>
              <a:gd name="connsiteX241" fmla="*/ 748999 w 846138"/>
              <a:gd name="connsiteY241" fmla="*/ 43899 h 462225"/>
              <a:gd name="connsiteX242" fmla="*/ 753486 w 846138"/>
              <a:gd name="connsiteY242" fmla="*/ 43899 h 462225"/>
              <a:gd name="connsiteX243" fmla="*/ 762461 w 846138"/>
              <a:gd name="connsiteY243" fmla="*/ 46160 h 462225"/>
              <a:gd name="connsiteX244" fmla="*/ 773680 w 846138"/>
              <a:gd name="connsiteY244" fmla="*/ 48422 h 462225"/>
              <a:gd name="connsiteX245" fmla="*/ 800606 w 846138"/>
              <a:gd name="connsiteY245" fmla="*/ 50683 h 462225"/>
              <a:gd name="connsiteX246" fmla="*/ 805093 w 846138"/>
              <a:gd name="connsiteY246" fmla="*/ 55205 h 462225"/>
              <a:gd name="connsiteX247" fmla="*/ 827531 w 846138"/>
              <a:gd name="connsiteY247" fmla="*/ 95907 h 462225"/>
              <a:gd name="connsiteX248" fmla="*/ 829775 w 846138"/>
              <a:gd name="connsiteY248" fmla="*/ 111736 h 462225"/>
              <a:gd name="connsiteX249" fmla="*/ 831764 w 846138"/>
              <a:gd name="connsiteY249" fmla="*/ 129377 h 462225"/>
              <a:gd name="connsiteX250" fmla="*/ 833502 w 846138"/>
              <a:gd name="connsiteY250" fmla="*/ 144790 h 462225"/>
              <a:gd name="connsiteX251" fmla="*/ 835735 w 846138"/>
              <a:gd name="connsiteY251" fmla="*/ 164592 h 462225"/>
              <a:gd name="connsiteX252" fmla="*/ 835665 w 846138"/>
              <a:gd name="connsiteY252" fmla="*/ 164875 h 462225"/>
              <a:gd name="connsiteX253" fmla="*/ 835852 w 846138"/>
              <a:gd name="connsiteY253" fmla="*/ 165628 h 462225"/>
              <a:gd name="connsiteX254" fmla="*/ 836506 w 846138"/>
              <a:gd name="connsiteY254" fmla="*/ 171431 h 462225"/>
              <a:gd name="connsiteX255" fmla="*/ 837125 w 846138"/>
              <a:gd name="connsiteY255" fmla="*/ 176921 h 462225"/>
              <a:gd name="connsiteX256" fmla="*/ 836506 w 846138"/>
              <a:gd name="connsiteY256" fmla="*/ 175050 h 462225"/>
              <a:gd name="connsiteX257" fmla="*/ 836506 w 846138"/>
              <a:gd name="connsiteY257" fmla="*/ 177311 h 462225"/>
              <a:gd name="connsiteX258" fmla="*/ 840994 w 846138"/>
              <a:gd name="connsiteY258" fmla="*/ 220274 h 462225"/>
              <a:gd name="connsiteX259" fmla="*/ 843238 w 846138"/>
              <a:gd name="connsiteY259" fmla="*/ 254193 h 462225"/>
              <a:gd name="connsiteX260" fmla="*/ 843238 w 846138"/>
              <a:gd name="connsiteY260" fmla="*/ 376299 h 462225"/>
              <a:gd name="connsiteX261" fmla="*/ 843238 w 846138"/>
              <a:gd name="connsiteY261" fmla="*/ 383082 h 462225"/>
              <a:gd name="connsiteX262" fmla="*/ 840994 w 846138"/>
              <a:gd name="connsiteY262" fmla="*/ 367254 h 462225"/>
              <a:gd name="connsiteX263" fmla="*/ 840994 w 846138"/>
              <a:gd name="connsiteY263" fmla="*/ 372624 h 462225"/>
              <a:gd name="connsiteX264" fmla="*/ 840994 w 846138"/>
              <a:gd name="connsiteY264" fmla="*/ 383082 h 462225"/>
              <a:gd name="connsiteX265" fmla="*/ 838750 w 846138"/>
              <a:gd name="connsiteY265" fmla="*/ 376299 h 462225"/>
              <a:gd name="connsiteX266" fmla="*/ 836506 w 846138"/>
              <a:gd name="connsiteY266" fmla="*/ 383082 h 462225"/>
              <a:gd name="connsiteX267" fmla="*/ 838750 w 846138"/>
              <a:gd name="connsiteY267" fmla="*/ 389866 h 462225"/>
              <a:gd name="connsiteX268" fmla="*/ 836506 w 846138"/>
              <a:gd name="connsiteY268" fmla="*/ 385344 h 462225"/>
              <a:gd name="connsiteX269" fmla="*/ 834263 w 846138"/>
              <a:gd name="connsiteY269" fmla="*/ 364993 h 462225"/>
              <a:gd name="connsiteX270" fmla="*/ 829775 w 846138"/>
              <a:gd name="connsiteY270" fmla="*/ 374038 h 462225"/>
              <a:gd name="connsiteX271" fmla="*/ 829775 w 846138"/>
              <a:gd name="connsiteY271" fmla="*/ 371776 h 462225"/>
              <a:gd name="connsiteX272" fmla="*/ 829775 w 846138"/>
              <a:gd name="connsiteY272" fmla="*/ 369798 h 462225"/>
              <a:gd name="connsiteX273" fmla="*/ 829775 w 846138"/>
              <a:gd name="connsiteY273" fmla="*/ 369515 h 462225"/>
              <a:gd name="connsiteX274" fmla="*/ 827531 w 846138"/>
              <a:gd name="connsiteY274" fmla="*/ 378560 h 462225"/>
              <a:gd name="connsiteX275" fmla="*/ 827531 w 846138"/>
              <a:gd name="connsiteY275" fmla="*/ 376299 h 462225"/>
              <a:gd name="connsiteX276" fmla="*/ 825287 w 846138"/>
              <a:gd name="connsiteY276" fmla="*/ 376299 h 462225"/>
              <a:gd name="connsiteX277" fmla="*/ 825287 w 846138"/>
              <a:gd name="connsiteY277" fmla="*/ 383082 h 462225"/>
              <a:gd name="connsiteX278" fmla="*/ 823044 w 846138"/>
              <a:gd name="connsiteY278" fmla="*/ 378560 h 462225"/>
              <a:gd name="connsiteX279" fmla="*/ 823044 w 846138"/>
              <a:gd name="connsiteY279" fmla="*/ 385344 h 462225"/>
              <a:gd name="connsiteX280" fmla="*/ 823044 w 846138"/>
              <a:gd name="connsiteY280" fmla="*/ 392127 h 462225"/>
              <a:gd name="connsiteX281" fmla="*/ 820800 w 846138"/>
              <a:gd name="connsiteY281" fmla="*/ 398911 h 462225"/>
              <a:gd name="connsiteX282" fmla="*/ 820800 w 846138"/>
              <a:gd name="connsiteY282" fmla="*/ 392127 h 462225"/>
              <a:gd name="connsiteX283" fmla="*/ 818556 w 846138"/>
              <a:gd name="connsiteY283" fmla="*/ 392127 h 462225"/>
              <a:gd name="connsiteX284" fmla="*/ 814068 w 846138"/>
              <a:gd name="connsiteY284" fmla="*/ 389866 h 462225"/>
              <a:gd name="connsiteX285" fmla="*/ 809581 w 846138"/>
              <a:gd name="connsiteY285" fmla="*/ 387605 h 462225"/>
              <a:gd name="connsiteX286" fmla="*/ 807337 w 846138"/>
              <a:gd name="connsiteY286" fmla="*/ 394389 h 462225"/>
              <a:gd name="connsiteX287" fmla="*/ 805093 w 846138"/>
              <a:gd name="connsiteY287" fmla="*/ 392127 h 462225"/>
              <a:gd name="connsiteX288" fmla="*/ 802850 w 846138"/>
              <a:gd name="connsiteY288" fmla="*/ 394389 h 462225"/>
              <a:gd name="connsiteX289" fmla="*/ 802850 w 846138"/>
              <a:gd name="connsiteY289" fmla="*/ 389866 h 462225"/>
              <a:gd name="connsiteX290" fmla="*/ 800606 w 846138"/>
              <a:gd name="connsiteY290" fmla="*/ 387605 h 462225"/>
              <a:gd name="connsiteX291" fmla="*/ 798362 w 846138"/>
              <a:gd name="connsiteY291" fmla="*/ 380821 h 462225"/>
              <a:gd name="connsiteX292" fmla="*/ 798362 w 846138"/>
              <a:gd name="connsiteY292" fmla="*/ 384213 h 462225"/>
              <a:gd name="connsiteX293" fmla="*/ 798362 w 846138"/>
              <a:gd name="connsiteY293" fmla="*/ 385344 h 462225"/>
              <a:gd name="connsiteX294" fmla="*/ 793874 w 846138"/>
              <a:gd name="connsiteY294" fmla="*/ 389866 h 462225"/>
              <a:gd name="connsiteX295" fmla="*/ 793874 w 846138"/>
              <a:gd name="connsiteY295" fmla="*/ 387605 h 462225"/>
              <a:gd name="connsiteX296" fmla="*/ 789387 w 846138"/>
              <a:gd name="connsiteY296" fmla="*/ 387605 h 462225"/>
              <a:gd name="connsiteX297" fmla="*/ 787143 w 846138"/>
              <a:gd name="connsiteY297" fmla="*/ 383082 h 462225"/>
              <a:gd name="connsiteX298" fmla="*/ 784899 w 846138"/>
              <a:gd name="connsiteY298" fmla="*/ 385344 h 462225"/>
              <a:gd name="connsiteX299" fmla="*/ 782655 w 846138"/>
              <a:gd name="connsiteY299" fmla="*/ 383082 h 462225"/>
              <a:gd name="connsiteX300" fmla="*/ 781004 w 846138"/>
              <a:gd name="connsiteY300" fmla="*/ 378088 h 462225"/>
              <a:gd name="connsiteX301" fmla="*/ 780412 w 846138"/>
              <a:gd name="connsiteY301" fmla="*/ 376299 h 462225"/>
              <a:gd name="connsiteX302" fmla="*/ 778636 w 846138"/>
              <a:gd name="connsiteY302" fmla="*/ 378088 h 462225"/>
              <a:gd name="connsiteX303" fmla="*/ 778168 w 846138"/>
              <a:gd name="connsiteY303" fmla="*/ 378560 h 462225"/>
              <a:gd name="connsiteX304" fmla="*/ 778168 w 846138"/>
              <a:gd name="connsiteY304" fmla="*/ 378088 h 462225"/>
              <a:gd name="connsiteX305" fmla="*/ 778168 w 846138"/>
              <a:gd name="connsiteY305" fmla="*/ 376299 h 462225"/>
              <a:gd name="connsiteX306" fmla="*/ 775924 w 846138"/>
              <a:gd name="connsiteY306" fmla="*/ 333336 h 462225"/>
              <a:gd name="connsiteX307" fmla="*/ 775924 w 846138"/>
              <a:gd name="connsiteY307" fmla="*/ 335597 h 462225"/>
              <a:gd name="connsiteX308" fmla="*/ 775924 w 846138"/>
              <a:gd name="connsiteY308" fmla="*/ 385344 h 462225"/>
              <a:gd name="connsiteX309" fmla="*/ 766949 w 846138"/>
              <a:gd name="connsiteY309" fmla="*/ 385344 h 462225"/>
              <a:gd name="connsiteX310" fmla="*/ 764705 w 846138"/>
              <a:gd name="connsiteY310" fmla="*/ 387605 h 462225"/>
              <a:gd name="connsiteX311" fmla="*/ 762461 w 846138"/>
              <a:gd name="connsiteY311" fmla="*/ 376299 h 462225"/>
              <a:gd name="connsiteX312" fmla="*/ 760218 w 846138"/>
              <a:gd name="connsiteY312" fmla="*/ 374038 h 462225"/>
              <a:gd name="connsiteX313" fmla="*/ 760218 w 846138"/>
              <a:gd name="connsiteY313" fmla="*/ 387605 h 462225"/>
              <a:gd name="connsiteX314" fmla="*/ 757974 w 846138"/>
              <a:gd name="connsiteY314" fmla="*/ 383082 h 462225"/>
              <a:gd name="connsiteX315" fmla="*/ 757974 w 846138"/>
              <a:gd name="connsiteY315" fmla="*/ 380821 h 462225"/>
              <a:gd name="connsiteX316" fmla="*/ 755730 w 846138"/>
              <a:gd name="connsiteY316" fmla="*/ 385344 h 462225"/>
              <a:gd name="connsiteX317" fmla="*/ 751242 w 846138"/>
              <a:gd name="connsiteY317" fmla="*/ 380821 h 462225"/>
              <a:gd name="connsiteX318" fmla="*/ 746755 w 846138"/>
              <a:gd name="connsiteY318" fmla="*/ 383082 h 462225"/>
              <a:gd name="connsiteX319" fmla="*/ 742267 w 846138"/>
              <a:gd name="connsiteY319" fmla="*/ 378560 h 462225"/>
              <a:gd name="connsiteX320" fmla="*/ 742267 w 846138"/>
              <a:gd name="connsiteY320" fmla="*/ 371776 h 462225"/>
              <a:gd name="connsiteX321" fmla="*/ 742267 w 846138"/>
              <a:gd name="connsiteY321" fmla="*/ 376299 h 462225"/>
              <a:gd name="connsiteX322" fmla="*/ 740024 w 846138"/>
              <a:gd name="connsiteY322" fmla="*/ 374038 h 462225"/>
              <a:gd name="connsiteX323" fmla="*/ 737780 w 846138"/>
              <a:gd name="connsiteY323" fmla="*/ 380821 h 462225"/>
              <a:gd name="connsiteX324" fmla="*/ 735536 w 846138"/>
              <a:gd name="connsiteY324" fmla="*/ 380821 h 462225"/>
              <a:gd name="connsiteX325" fmla="*/ 735536 w 846138"/>
              <a:gd name="connsiteY325" fmla="*/ 383082 h 462225"/>
              <a:gd name="connsiteX326" fmla="*/ 731048 w 846138"/>
              <a:gd name="connsiteY326" fmla="*/ 378560 h 462225"/>
              <a:gd name="connsiteX327" fmla="*/ 728805 w 846138"/>
              <a:gd name="connsiteY327" fmla="*/ 383082 h 462225"/>
              <a:gd name="connsiteX328" fmla="*/ 726561 w 846138"/>
              <a:gd name="connsiteY328" fmla="*/ 383082 h 462225"/>
              <a:gd name="connsiteX329" fmla="*/ 724317 w 846138"/>
              <a:gd name="connsiteY329" fmla="*/ 380821 h 462225"/>
              <a:gd name="connsiteX330" fmla="*/ 722073 w 846138"/>
              <a:gd name="connsiteY330" fmla="*/ 378560 h 462225"/>
              <a:gd name="connsiteX331" fmla="*/ 722073 w 846138"/>
              <a:gd name="connsiteY331" fmla="*/ 376299 h 462225"/>
              <a:gd name="connsiteX332" fmla="*/ 719829 w 846138"/>
              <a:gd name="connsiteY332" fmla="*/ 378560 h 462225"/>
              <a:gd name="connsiteX333" fmla="*/ 719829 w 846138"/>
              <a:gd name="connsiteY333" fmla="*/ 380821 h 462225"/>
              <a:gd name="connsiteX334" fmla="*/ 710854 w 846138"/>
              <a:gd name="connsiteY334" fmla="*/ 378560 h 462225"/>
              <a:gd name="connsiteX335" fmla="*/ 708611 w 846138"/>
              <a:gd name="connsiteY335" fmla="*/ 380821 h 462225"/>
              <a:gd name="connsiteX336" fmla="*/ 706367 w 846138"/>
              <a:gd name="connsiteY336" fmla="*/ 378560 h 462225"/>
              <a:gd name="connsiteX337" fmla="*/ 704123 w 846138"/>
              <a:gd name="connsiteY337" fmla="*/ 383082 h 462225"/>
              <a:gd name="connsiteX338" fmla="*/ 701879 w 846138"/>
              <a:gd name="connsiteY338" fmla="*/ 380821 h 462225"/>
              <a:gd name="connsiteX339" fmla="*/ 697392 w 846138"/>
              <a:gd name="connsiteY339" fmla="*/ 392127 h 462225"/>
              <a:gd name="connsiteX340" fmla="*/ 679441 w 846138"/>
              <a:gd name="connsiteY340" fmla="*/ 444135 h 462225"/>
              <a:gd name="connsiteX341" fmla="*/ 670466 w 846138"/>
              <a:gd name="connsiteY341" fmla="*/ 462225 h 462225"/>
              <a:gd name="connsiteX342" fmla="*/ 663735 w 846138"/>
              <a:gd name="connsiteY342" fmla="*/ 462225 h 462225"/>
              <a:gd name="connsiteX343" fmla="*/ 659247 w 846138"/>
              <a:gd name="connsiteY343" fmla="*/ 462225 h 462225"/>
              <a:gd name="connsiteX344" fmla="*/ 659247 w 846138"/>
              <a:gd name="connsiteY344" fmla="*/ 459964 h 462225"/>
              <a:gd name="connsiteX345" fmla="*/ 654760 w 846138"/>
              <a:gd name="connsiteY345" fmla="*/ 459964 h 462225"/>
              <a:gd name="connsiteX346" fmla="*/ 654760 w 846138"/>
              <a:gd name="connsiteY346" fmla="*/ 457703 h 462225"/>
              <a:gd name="connsiteX347" fmla="*/ 652516 w 846138"/>
              <a:gd name="connsiteY347" fmla="*/ 459964 h 462225"/>
              <a:gd name="connsiteX348" fmla="*/ 652516 w 846138"/>
              <a:gd name="connsiteY348" fmla="*/ 457703 h 462225"/>
              <a:gd name="connsiteX349" fmla="*/ 645785 w 846138"/>
              <a:gd name="connsiteY349" fmla="*/ 459964 h 462225"/>
              <a:gd name="connsiteX350" fmla="*/ 643541 w 846138"/>
              <a:gd name="connsiteY350" fmla="*/ 459964 h 462225"/>
              <a:gd name="connsiteX351" fmla="*/ 643541 w 846138"/>
              <a:gd name="connsiteY351" fmla="*/ 457703 h 462225"/>
              <a:gd name="connsiteX352" fmla="*/ 639053 w 846138"/>
              <a:gd name="connsiteY352" fmla="*/ 462225 h 462225"/>
              <a:gd name="connsiteX353" fmla="*/ 639053 w 846138"/>
              <a:gd name="connsiteY353" fmla="*/ 457703 h 462225"/>
              <a:gd name="connsiteX354" fmla="*/ 639053 w 846138"/>
              <a:gd name="connsiteY354" fmla="*/ 453180 h 462225"/>
              <a:gd name="connsiteX355" fmla="*/ 632322 w 846138"/>
              <a:gd name="connsiteY355" fmla="*/ 459964 h 462225"/>
              <a:gd name="connsiteX356" fmla="*/ 632322 w 846138"/>
              <a:gd name="connsiteY356" fmla="*/ 455441 h 462225"/>
              <a:gd name="connsiteX357" fmla="*/ 630078 w 846138"/>
              <a:gd name="connsiteY357" fmla="*/ 459964 h 462225"/>
              <a:gd name="connsiteX358" fmla="*/ 630078 w 846138"/>
              <a:gd name="connsiteY358" fmla="*/ 455441 h 462225"/>
              <a:gd name="connsiteX359" fmla="*/ 625591 w 846138"/>
              <a:gd name="connsiteY359" fmla="*/ 453180 h 462225"/>
              <a:gd name="connsiteX360" fmla="*/ 623347 w 846138"/>
              <a:gd name="connsiteY360" fmla="*/ 459964 h 462225"/>
              <a:gd name="connsiteX361" fmla="*/ 621103 w 846138"/>
              <a:gd name="connsiteY361" fmla="*/ 455441 h 462225"/>
              <a:gd name="connsiteX362" fmla="*/ 618859 w 846138"/>
              <a:gd name="connsiteY362" fmla="*/ 457703 h 462225"/>
              <a:gd name="connsiteX363" fmla="*/ 618859 w 846138"/>
              <a:gd name="connsiteY363" fmla="*/ 455441 h 462225"/>
              <a:gd name="connsiteX364" fmla="*/ 609884 w 846138"/>
              <a:gd name="connsiteY364" fmla="*/ 457703 h 462225"/>
              <a:gd name="connsiteX365" fmla="*/ 605396 w 846138"/>
              <a:gd name="connsiteY365" fmla="*/ 455441 h 462225"/>
              <a:gd name="connsiteX366" fmla="*/ 607640 w 846138"/>
              <a:gd name="connsiteY366" fmla="*/ 453180 h 462225"/>
              <a:gd name="connsiteX367" fmla="*/ 605396 w 846138"/>
              <a:gd name="connsiteY367" fmla="*/ 453180 h 462225"/>
              <a:gd name="connsiteX368" fmla="*/ 603153 w 846138"/>
              <a:gd name="connsiteY368" fmla="*/ 450919 h 462225"/>
              <a:gd name="connsiteX369" fmla="*/ 600909 w 846138"/>
              <a:gd name="connsiteY369" fmla="*/ 450919 h 462225"/>
              <a:gd name="connsiteX370" fmla="*/ 600909 w 846138"/>
              <a:gd name="connsiteY370" fmla="*/ 448658 h 462225"/>
              <a:gd name="connsiteX371" fmla="*/ 598665 w 846138"/>
              <a:gd name="connsiteY371" fmla="*/ 448658 h 462225"/>
              <a:gd name="connsiteX372" fmla="*/ 594178 w 846138"/>
              <a:gd name="connsiteY372" fmla="*/ 448658 h 462225"/>
              <a:gd name="connsiteX373" fmla="*/ 596421 w 846138"/>
              <a:gd name="connsiteY373" fmla="*/ 450919 h 462225"/>
              <a:gd name="connsiteX374" fmla="*/ 591934 w 846138"/>
              <a:gd name="connsiteY374" fmla="*/ 448658 h 462225"/>
              <a:gd name="connsiteX375" fmla="*/ 589690 w 846138"/>
              <a:gd name="connsiteY375" fmla="*/ 450919 h 462225"/>
              <a:gd name="connsiteX376" fmla="*/ 585202 w 846138"/>
              <a:gd name="connsiteY376" fmla="*/ 448658 h 462225"/>
              <a:gd name="connsiteX377" fmla="*/ 585202 w 846138"/>
              <a:gd name="connsiteY377" fmla="*/ 453180 h 462225"/>
              <a:gd name="connsiteX378" fmla="*/ 582959 w 846138"/>
              <a:gd name="connsiteY378" fmla="*/ 450919 h 462225"/>
              <a:gd name="connsiteX379" fmla="*/ 582613 w 846138"/>
              <a:gd name="connsiteY379" fmla="*/ 450919 h 462225"/>
              <a:gd name="connsiteX380" fmla="*/ 582613 w 846138"/>
              <a:gd name="connsiteY380" fmla="*/ 451112 h 462225"/>
              <a:gd name="connsiteX381" fmla="*/ 581025 w 846138"/>
              <a:gd name="connsiteY381" fmla="*/ 451112 h 462225"/>
              <a:gd name="connsiteX382" fmla="*/ 581025 w 846138"/>
              <a:gd name="connsiteY382" fmla="*/ 450919 h 462225"/>
              <a:gd name="connsiteX383" fmla="*/ 580715 w 846138"/>
              <a:gd name="connsiteY383" fmla="*/ 450919 h 462225"/>
              <a:gd name="connsiteX384" fmla="*/ 576227 w 846138"/>
              <a:gd name="connsiteY384" fmla="*/ 448658 h 462225"/>
              <a:gd name="connsiteX385" fmla="*/ 573983 w 846138"/>
              <a:gd name="connsiteY385" fmla="*/ 448658 h 462225"/>
              <a:gd name="connsiteX386" fmla="*/ 571740 w 846138"/>
              <a:gd name="connsiteY386" fmla="*/ 444135 h 462225"/>
              <a:gd name="connsiteX387" fmla="*/ 569496 w 846138"/>
              <a:gd name="connsiteY387" fmla="*/ 448658 h 462225"/>
              <a:gd name="connsiteX388" fmla="*/ 567533 w 846138"/>
              <a:gd name="connsiteY388" fmla="*/ 448941 h 462225"/>
              <a:gd name="connsiteX389" fmla="*/ 567450 w 846138"/>
              <a:gd name="connsiteY389" fmla="*/ 449524 h 462225"/>
              <a:gd name="connsiteX390" fmla="*/ 568326 w 846138"/>
              <a:gd name="connsiteY390" fmla="*/ 449524 h 462225"/>
              <a:gd name="connsiteX391" fmla="*/ 568326 w 846138"/>
              <a:gd name="connsiteY391" fmla="*/ 451112 h 462225"/>
              <a:gd name="connsiteX392" fmla="*/ 566738 w 846138"/>
              <a:gd name="connsiteY392" fmla="*/ 451112 h 462225"/>
              <a:gd name="connsiteX393" fmla="*/ 566738 w 846138"/>
              <a:gd name="connsiteY393" fmla="*/ 450142 h 462225"/>
              <a:gd name="connsiteX394" fmla="*/ 562765 w 846138"/>
              <a:gd name="connsiteY394" fmla="*/ 444135 h 462225"/>
              <a:gd name="connsiteX395" fmla="*/ 556033 w 846138"/>
              <a:gd name="connsiteY395" fmla="*/ 446397 h 462225"/>
              <a:gd name="connsiteX396" fmla="*/ 556033 w 846138"/>
              <a:gd name="connsiteY396" fmla="*/ 444135 h 462225"/>
              <a:gd name="connsiteX397" fmla="*/ 553789 w 846138"/>
              <a:gd name="connsiteY397" fmla="*/ 446397 h 462225"/>
              <a:gd name="connsiteX398" fmla="*/ 551546 w 846138"/>
              <a:gd name="connsiteY398" fmla="*/ 444135 h 462225"/>
              <a:gd name="connsiteX399" fmla="*/ 549302 w 846138"/>
              <a:gd name="connsiteY399" fmla="*/ 446397 h 462225"/>
              <a:gd name="connsiteX400" fmla="*/ 549302 w 846138"/>
              <a:gd name="connsiteY400" fmla="*/ 444135 h 462225"/>
              <a:gd name="connsiteX401" fmla="*/ 547395 w 846138"/>
              <a:gd name="connsiteY401" fmla="*/ 446057 h 462225"/>
              <a:gd name="connsiteX402" fmla="*/ 547058 w 846138"/>
              <a:gd name="connsiteY402" fmla="*/ 446397 h 462225"/>
              <a:gd name="connsiteX403" fmla="*/ 540327 w 846138"/>
              <a:gd name="connsiteY403" fmla="*/ 439613 h 462225"/>
              <a:gd name="connsiteX404" fmla="*/ 540327 w 846138"/>
              <a:gd name="connsiteY404" fmla="*/ 446397 h 462225"/>
              <a:gd name="connsiteX405" fmla="*/ 535839 w 846138"/>
              <a:gd name="connsiteY405" fmla="*/ 444135 h 462225"/>
              <a:gd name="connsiteX406" fmla="*/ 533595 w 846138"/>
              <a:gd name="connsiteY406" fmla="*/ 441874 h 462225"/>
              <a:gd name="connsiteX407" fmla="*/ 531352 w 846138"/>
              <a:gd name="connsiteY407" fmla="*/ 441874 h 462225"/>
              <a:gd name="connsiteX408" fmla="*/ 529108 w 846138"/>
              <a:gd name="connsiteY408" fmla="*/ 439613 h 462225"/>
              <a:gd name="connsiteX409" fmla="*/ 524620 w 846138"/>
              <a:gd name="connsiteY409" fmla="*/ 441874 h 462225"/>
              <a:gd name="connsiteX410" fmla="*/ 524620 w 846138"/>
              <a:gd name="connsiteY410" fmla="*/ 439613 h 462225"/>
              <a:gd name="connsiteX411" fmla="*/ 520133 w 846138"/>
              <a:gd name="connsiteY411" fmla="*/ 439613 h 462225"/>
              <a:gd name="connsiteX412" fmla="*/ 520133 w 846138"/>
              <a:gd name="connsiteY412" fmla="*/ 437352 h 462225"/>
              <a:gd name="connsiteX413" fmla="*/ 515645 w 846138"/>
              <a:gd name="connsiteY413" fmla="*/ 439613 h 462225"/>
              <a:gd name="connsiteX414" fmla="*/ 508914 w 846138"/>
              <a:gd name="connsiteY414" fmla="*/ 437352 h 462225"/>
              <a:gd name="connsiteX415" fmla="*/ 504426 w 846138"/>
              <a:gd name="connsiteY415" fmla="*/ 437352 h 462225"/>
              <a:gd name="connsiteX416" fmla="*/ 502182 w 846138"/>
              <a:gd name="connsiteY416" fmla="*/ 439613 h 462225"/>
              <a:gd name="connsiteX417" fmla="*/ 493207 w 846138"/>
              <a:gd name="connsiteY417" fmla="*/ 435091 h 462225"/>
              <a:gd name="connsiteX418" fmla="*/ 490963 w 846138"/>
              <a:gd name="connsiteY418" fmla="*/ 426046 h 462225"/>
              <a:gd name="connsiteX419" fmla="*/ 486476 w 846138"/>
              <a:gd name="connsiteY419" fmla="*/ 414740 h 462225"/>
              <a:gd name="connsiteX420" fmla="*/ 488720 w 846138"/>
              <a:gd name="connsiteY420" fmla="*/ 414740 h 462225"/>
              <a:gd name="connsiteX421" fmla="*/ 486476 w 846138"/>
              <a:gd name="connsiteY421" fmla="*/ 410217 h 462225"/>
              <a:gd name="connsiteX422" fmla="*/ 488720 w 846138"/>
              <a:gd name="connsiteY422" fmla="*/ 407956 h 462225"/>
              <a:gd name="connsiteX423" fmla="*/ 486476 w 846138"/>
              <a:gd name="connsiteY423" fmla="*/ 394389 h 462225"/>
              <a:gd name="connsiteX424" fmla="*/ 488720 w 846138"/>
              <a:gd name="connsiteY424" fmla="*/ 394389 h 462225"/>
              <a:gd name="connsiteX425" fmla="*/ 488720 w 846138"/>
              <a:gd name="connsiteY425" fmla="*/ 389866 h 462225"/>
              <a:gd name="connsiteX426" fmla="*/ 488720 w 846138"/>
              <a:gd name="connsiteY426" fmla="*/ 385344 h 462225"/>
              <a:gd name="connsiteX427" fmla="*/ 492459 w 846138"/>
              <a:gd name="connsiteY427" fmla="*/ 396650 h 462225"/>
              <a:gd name="connsiteX428" fmla="*/ 493207 w 846138"/>
              <a:gd name="connsiteY428" fmla="*/ 403433 h 462225"/>
              <a:gd name="connsiteX429" fmla="*/ 493207 w 846138"/>
              <a:gd name="connsiteY429" fmla="*/ 398911 h 462225"/>
              <a:gd name="connsiteX430" fmla="*/ 492459 w 846138"/>
              <a:gd name="connsiteY430" fmla="*/ 396650 h 462225"/>
              <a:gd name="connsiteX431" fmla="*/ 490964 w 846138"/>
              <a:gd name="connsiteY431" fmla="*/ 383082 h 462225"/>
              <a:gd name="connsiteX432" fmla="*/ 488720 w 846138"/>
              <a:gd name="connsiteY432" fmla="*/ 362731 h 462225"/>
              <a:gd name="connsiteX433" fmla="*/ 490963 w 846138"/>
              <a:gd name="connsiteY433" fmla="*/ 369515 h 462225"/>
              <a:gd name="connsiteX434" fmla="*/ 493207 w 846138"/>
              <a:gd name="connsiteY434" fmla="*/ 367254 h 462225"/>
              <a:gd name="connsiteX435" fmla="*/ 493207 w 846138"/>
              <a:gd name="connsiteY435" fmla="*/ 369515 h 462225"/>
              <a:gd name="connsiteX436" fmla="*/ 495451 w 846138"/>
              <a:gd name="connsiteY436" fmla="*/ 380821 h 462225"/>
              <a:gd name="connsiteX437" fmla="*/ 495451 w 846138"/>
              <a:gd name="connsiteY437" fmla="*/ 367254 h 462225"/>
              <a:gd name="connsiteX438" fmla="*/ 493207 w 846138"/>
              <a:gd name="connsiteY438" fmla="*/ 342381 h 462225"/>
              <a:gd name="connsiteX439" fmla="*/ 492471 w 846138"/>
              <a:gd name="connsiteY439" fmla="*/ 322736 h 462225"/>
              <a:gd name="connsiteX440" fmla="*/ 491837 w 846138"/>
              <a:gd name="connsiteY440" fmla="*/ 314273 h 462225"/>
              <a:gd name="connsiteX441" fmla="*/ 488461 w 846138"/>
              <a:gd name="connsiteY441" fmla="*/ 277434 h 462225"/>
              <a:gd name="connsiteX442" fmla="*/ 486476 w 846138"/>
              <a:gd name="connsiteY442" fmla="*/ 265499 h 462225"/>
              <a:gd name="connsiteX443" fmla="*/ 484232 w 846138"/>
              <a:gd name="connsiteY443" fmla="*/ 265499 h 462225"/>
              <a:gd name="connsiteX444" fmla="*/ 484232 w 846138"/>
              <a:gd name="connsiteY444" fmla="*/ 256454 h 462225"/>
              <a:gd name="connsiteX445" fmla="*/ 484232 w 846138"/>
              <a:gd name="connsiteY445" fmla="*/ 254193 h 462225"/>
              <a:gd name="connsiteX446" fmla="*/ 484232 w 846138"/>
              <a:gd name="connsiteY446" fmla="*/ 250801 h 462225"/>
              <a:gd name="connsiteX447" fmla="*/ 484793 w 846138"/>
              <a:gd name="connsiteY447" fmla="*/ 252214 h 462225"/>
              <a:gd name="connsiteX448" fmla="*/ 484232 w 846138"/>
              <a:gd name="connsiteY448" fmla="*/ 247409 h 462225"/>
              <a:gd name="connsiteX449" fmla="*/ 481988 w 846138"/>
              <a:gd name="connsiteY449" fmla="*/ 242887 h 462225"/>
              <a:gd name="connsiteX450" fmla="*/ 475257 w 846138"/>
              <a:gd name="connsiteY450" fmla="*/ 276805 h 462225"/>
              <a:gd name="connsiteX451" fmla="*/ 468526 w 846138"/>
              <a:gd name="connsiteY451" fmla="*/ 337858 h 462225"/>
              <a:gd name="connsiteX452" fmla="*/ 457307 w 846138"/>
              <a:gd name="connsiteY452" fmla="*/ 398911 h 462225"/>
              <a:gd name="connsiteX453" fmla="*/ 450575 w 846138"/>
              <a:gd name="connsiteY453" fmla="*/ 414740 h 462225"/>
              <a:gd name="connsiteX454" fmla="*/ 450575 w 846138"/>
              <a:gd name="connsiteY454" fmla="*/ 419262 h 462225"/>
              <a:gd name="connsiteX455" fmla="*/ 448332 w 846138"/>
              <a:gd name="connsiteY455" fmla="*/ 419262 h 462225"/>
              <a:gd name="connsiteX456" fmla="*/ 446088 w 846138"/>
              <a:gd name="connsiteY456" fmla="*/ 419262 h 462225"/>
              <a:gd name="connsiteX457" fmla="*/ 443844 w 846138"/>
              <a:gd name="connsiteY457" fmla="*/ 417001 h 462225"/>
              <a:gd name="connsiteX458" fmla="*/ 441600 w 846138"/>
              <a:gd name="connsiteY458" fmla="*/ 417001 h 462225"/>
              <a:gd name="connsiteX459" fmla="*/ 437113 w 846138"/>
              <a:gd name="connsiteY459" fmla="*/ 417001 h 462225"/>
              <a:gd name="connsiteX460" fmla="*/ 432625 w 846138"/>
              <a:gd name="connsiteY460" fmla="*/ 419262 h 462225"/>
              <a:gd name="connsiteX461" fmla="*/ 434869 w 846138"/>
              <a:gd name="connsiteY461" fmla="*/ 417001 h 462225"/>
              <a:gd name="connsiteX462" fmla="*/ 432625 w 846138"/>
              <a:gd name="connsiteY462" fmla="*/ 417001 h 462225"/>
              <a:gd name="connsiteX463" fmla="*/ 430381 w 846138"/>
              <a:gd name="connsiteY463" fmla="*/ 414740 h 462225"/>
              <a:gd name="connsiteX464" fmla="*/ 428137 w 846138"/>
              <a:gd name="connsiteY464" fmla="*/ 417001 h 462225"/>
              <a:gd name="connsiteX465" fmla="*/ 425894 w 846138"/>
              <a:gd name="connsiteY465" fmla="*/ 414740 h 462225"/>
              <a:gd name="connsiteX466" fmla="*/ 421406 w 846138"/>
              <a:gd name="connsiteY466" fmla="*/ 417001 h 462225"/>
              <a:gd name="connsiteX467" fmla="*/ 421406 w 846138"/>
              <a:gd name="connsiteY467" fmla="*/ 414740 h 462225"/>
              <a:gd name="connsiteX468" fmla="*/ 419162 w 846138"/>
              <a:gd name="connsiteY468" fmla="*/ 414740 h 462225"/>
              <a:gd name="connsiteX469" fmla="*/ 419162 w 846138"/>
              <a:gd name="connsiteY469" fmla="*/ 412478 h 462225"/>
              <a:gd name="connsiteX470" fmla="*/ 414675 w 846138"/>
              <a:gd name="connsiteY470" fmla="*/ 414740 h 462225"/>
              <a:gd name="connsiteX471" fmla="*/ 407943 w 846138"/>
              <a:gd name="connsiteY471" fmla="*/ 412478 h 462225"/>
              <a:gd name="connsiteX472" fmla="*/ 403456 w 846138"/>
              <a:gd name="connsiteY472" fmla="*/ 412478 h 462225"/>
              <a:gd name="connsiteX473" fmla="*/ 401212 w 846138"/>
              <a:gd name="connsiteY473" fmla="*/ 407956 h 462225"/>
              <a:gd name="connsiteX474" fmla="*/ 394481 w 846138"/>
              <a:gd name="connsiteY474" fmla="*/ 410217 h 462225"/>
              <a:gd name="connsiteX475" fmla="*/ 392237 w 846138"/>
              <a:gd name="connsiteY475" fmla="*/ 405695 h 462225"/>
              <a:gd name="connsiteX476" fmla="*/ 392237 w 846138"/>
              <a:gd name="connsiteY476" fmla="*/ 410217 h 462225"/>
              <a:gd name="connsiteX477" fmla="*/ 387749 w 846138"/>
              <a:gd name="connsiteY477" fmla="*/ 407956 h 462225"/>
              <a:gd name="connsiteX478" fmla="*/ 385506 w 846138"/>
              <a:gd name="connsiteY478" fmla="*/ 410217 h 462225"/>
              <a:gd name="connsiteX479" fmla="*/ 381018 w 846138"/>
              <a:gd name="connsiteY479" fmla="*/ 407956 h 462225"/>
              <a:gd name="connsiteX480" fmla="*/ 378774 w 846138"/>
              <a:gd name="connsiteY480" fmla="*/ 407956 h 462225"/>
              <a:gd name="connsiteX481" fmla="*/ 372043 w 846138"/>
              <a:gd name="connsiteY481" fmla="*/ 403433 h 462225"/>
              <a:gd name="connsiteX482" fmla="*/ 372043 w 846138"/>
              <a:gd name="connsiteY482" fmla="*/ 405695 h 462225"/>
              <a:gd name="connsiteX483" fmla="*/ 369799 w 846138"/>
              <a:gd name="connsiteY483" fmla="*/ 405695 h 462225"/>
              <a:gd name="connsiteX484" fmla="*/ 365311 w 846138"/>
              <a:gd name="connsiteY484" fmla="*/ 405695 h 462225"/>
              <a:gd name="connsiteX485" fmla="*/ 363068 w 846138"/>
              <a:gd name="connsiteY485" fmla="*/ 405695 h 462225"/>
              <a:gd name="connsiteX486" fmla="*/ 363068 w 846138"/>
              <a:gd name="connsiteY486" fmla="*/ 403433 h 462225"/>
              <a:gd name="connsiteX487" fmla="*/ 360824 w 846138"/>
              <a:gd name="connsiteY487" fmla="*/ 405695 h 462225"/>
              <a:gd name="connsiteX488" fmla="*/ 354935 w 846138"/>
              <a:gd name="connsiteY488" fmla="*/ 403151 h 462225"/>
              <a:gd name="connsiteX489" fmla="*/ 354299 w 846138"/>
              <a:gd name="connsiteY489" fmla="*/ 405074 h 462225"/>
              <a:gd name="connsiteX490" fmla="*/ 357188 w 846138"/>
              <a:gd name="connsiteY490" fmla="*/ 405074 h 462225"/>
              <a:gd name="connsiteX491" fmla="*/ 357188 w 846138"/>
              <a:gd name="connsiteY491" fmla="*/ 406662 h 462225"/>
              <a:gd name="connsiteX492" fmla="*/ 354013 w 846138"/>
              <a:gd name="connsiteY492" fmla="*/ 406662 h 462225"/>
              <a:gd name="connsiteX493" fmla="*/ 354013 w 846138"/>
              <a:gd name="connsiteY493" fmla="*/ 405655 h 462225"/>
              <a:gd name="connsiteX494" fmla="*/ 349605 w 846138"/>
              <a:gd name="connsiteY494" fmla="*/ 403433 h 462225"/>
              <a:gd name="connsiteX495" fmla="*/ 342874 w 846138"/>
              <a:gd name="connsiteY495" fmla="*/ 401172 h 462225"/>
              <a:gd name="connsiteX496" fmla="*/ 342874 w 846138"/>
              <a:gd name="connsiteY496" fmla="*/ 403433 h 462225"/>
              <a:gd name="connsiteX497" fmla="*/ 338386 w 846138"/>
              <a:gd name="connsiteY497" fmla="*/ 401172 h 462225"/>
              <a:gd name="connsiteX498" fmla="*/ 333898 w 846138"/>
              <a:gd name="connsiteY498" fmla="*/ 401172 h 462225"/>
              <a:gd name="connsiteX499" fmla="*/ 331655 w 846138"/>
              <a:gd name="connsiteY499" fmla="*/ 401172 h 462225"/>
              <a:gd name="connsiteX500" fmla="*/ 327167 w 846138"/>
              <a:gd name="connsiteY500" fmla="*/ 401172 h 462225"/>
              <a:gd name="connsiteX501" fmla="*/ 322680 w 846138"/>
              <a:gd name="connsiteY501" fmla="*/ 401172 h 462225"/>
              <a:gd name="connsiteX502" fmla="*/ 302486 w 846138"/>
              <a:gd name="connsiteY502" fmla="*/ 371776 h 462225"/>
              <a:gd name="connsiteX503" fmla="*/ 304729 w 846138"/>
              <a:gd name="connsiteY503" fmla="*/ 374038 h 462225"/>
              <a:gd name="connsiteX504" fmla="*/ 302486 w 846138"/>
              <a:gd name="connsiteY504" fmla="*/ 364993 h 462225"/>
              <a:gd name="connsiteX505" fmla="*/ 304729 w 846138"/>
              <a:gd name="connsiteY505" fmla="*/ 369515 h 462225"/>
              <a:gd name="connsiteX506" fmla="*/ 304729 w 846138"/>
              <a:gd name="connsiteY506" fmla="*/ 367254 h 462225"/>
              <a:gd name="connsiteX507" fmla="*/ 306973 w 846138"/>
              <a:gd name="connsiteY507" fmla="*/ 369515 h 462225"/>
              <a:gd name="connsiteX508" fmla="*/ 306973 w 846138"/>
              <a:gd name="connsiteY508" fmla="*/ 367254 h 462225"/>
              <a:gd name="connsiteX509" fmla="*/ 309217 w 846138"/>
              <a:gd name="connsiteY509" fmla="*/ 367254 h 462225"/>
              <a:gd name="connsiteX510" fmla="*/ 306973 w 846138"/>
              <a:gd name="connsiteY510" fmla="*/ 360470 h 462225"/>
              <a:gd name="connsiteX511" fmla="*/ 309217 w 846138"/>
              <a:gd name="connsiteY511" fmla="*/ 360470 h 462225"/>
              <a:gd name="connsiteX512" fmla="*/ 318192 w 846138"/>
              <a:gd name="connsiteY512" fmla="*/ 378560 h 462225"/>
              <a:gd name="connsiteX513" fmla="*/ 313704 w 846138"/>
              <a:gd name="connsiteY513" fmla="*/ 364993 h 462225"/>
              <a:gd name="connsiteX514" fmla="*/ 318192 w 846138"/>
              <a:gd name="connsiteY514" fmla="*/ 371776 h 462225"/>
              <a:gd name="connsiteX515" fmla="*/ 318192 w 846138"/>
              <a:gd name="connsiteY515" fmla="*/ 367254 h 462225"/>
              <a:gd name="connsiteX516" fmla="*/ 311461 w 846138"/>
              <a:gd name="connsiteY516" fmla="*/ 349164 h 462225"/>
              <a:gd name="connsiteX517" fmla="*/ 313704 w 846138"/>
              <a:gd name="connsiteY517" fmla="*/ 346903 h 462225"/>
              <a:gd name="connsiteX518" fmla="*/ 318192 w 846138"/>
              <a:gd name="connsiteY518" fmla="*/ 353687 h 462225"/>
              <a:gd name="connsiteX519" fmla="*/ 318192 w 846138"/>
              <a:gd name="connsiteY519" fmla="*/ 355948 h 462225"/>
              <a:gd name="connsiteX520" fmla="*/ 324923 w 846138"/>
              <a:gd name="connsiteY520" fmla="*/ 367254 h 462225"/>
              <a:gd name="connsiteX521" fmla="*/ 318192 w 846138"/>
              <a:gd name="connsiteY521" fmla="*/ 344642 h 462225"/>
              <a:gd name="connsiteX522" fmla="*/ 313704 w 846138"/>
              <a:gd name="connsiteY522" fmla="*/ 326552 h 462225"/>
              <a:gd name="connsiteX523" fmla="*/ 304729 w 846138"/>
              <a:gd name="connsiteY523" fmla="*/ 292633 h 462225"/>
              <a:gd name="connsiteX524" fmla="*/ 300242 w 846138"/>
              <a:gd name="connsiteY524" fmla="*/ 272282 h 462225"/>
              <a:gd name="connsiteX525" fmla="*/ 313704 w 846138"/>
              <a:gd name="connsiteY525" fmla="*/ 312984 h 462225"/>
              <a:gd name="connsiteX526" fmla="*/ 315948 w 846138"/>
              <a:gd name="connsiteY526" fmla="*/ 326552 h 462225"/>
              <a:gd name="connsiteX527" fmla="*/ 320436 w 846138"/>
              <a:gd name="connsiteY527" fmla="*/ 333336 h 462225"/>
              <a:gd name="connsiteX528" fmla="*/ 309217 w 846138"/>
              <a:gd name="connsiteY528" fmla="*/ 288111 h 462225"/>
              <a:gd name="connsiteX529" fmla="*/ 320436 w 846138"/>
              <a:gd name="connsiteY529" fmla="*/ 326552 h 462225"/>
              <a:gd name="connsiteX530" fmla="*/ 324923 w 846138"/>
              <a:gd name="connsiteY530" fmla="*/ 340119 h 462225"/>
              <a:gd name="connsiteX531" fmla="*/ 324923 w 846138"/>
              <a:gd name="connsiteY531" fmla="*/ 335597 h 462225"/>
              <a:gd name="connsiteX532" fmla="*/ 311461 w 846138"/>
              <a:gd name="connsiteY532" fmla="*/ 283589 h 462225"/>
              <a:gd name="connsiteX533" fmla="*/ 255366 w 846138"/>
              <a:gd name="connsiteY533" fmla="*/ 145654 h 462225"/>
              <a:gd name="connsiteX534" fmla="*/ 255366 w 846138"/>
              <a:gd name="connsiteY534" fmla="*/ 147915 h 462225"/>
              <a:gd name="connsiteX535" fmla="*/ 250879 w 846138"/>
              <a:gd name="connsiteY535" fmla="*/ 141132 h 462225"/>
              <a:gd name="connsiteX536" fmla="*/ 241903 w 846138"/>
              <a:gd name="connsiteY536" fmla="*/ 127564 h 462225"/>
              <a:gd name="connsiteX537" fmla="*/ 237416 w 846138"/>
              <a:gd name="connsiteY537" fmla="*/ 123042 h 462225"/>
              <a:gd name="connsiteX538" fmla="*/ 237416 w 846138"/>
              <a:gd name="connsiteY538" fmla="*/ 123042 h 462225"/>
              <a:gd name="connsiteX539" fmla="*/ 237135 w 846138"/>
              <a:gd name="connsiteY539" fmla="*/ 122760 h 462225"/>
              <a:gd name="connsiteX540" fmla="*/ 237416 w 846138"/>
              <a:gd name="connsiteY540" fmla="*/ 123042 h 462225"/>
              <a:gd name="connsiteX541" fmla="*/ 244147 w 846138"/>
              <a:gd name="connsiteY541" fmla="*/ 136609 h 462225"/>
              <a:gd name="connsiteX542" fmla="*/ 255366 w 846138"/>
              <a:gd name="connsiteY542" fmla="*/ 154699 h 462225"/>
              <a:gd name="connsiteX543" fmla="*/ 259854 w 846138"/>
              <a:gd name="connsiteY543" fmla="*/ 166005 h 462225"/>
              <a:gd name="connsiteX544" fmla="*/ 264341 w 846138"/>
              <a:gd name="connsiteY544" fmla="*/ 175050 h 462225"/>
              <a:gd name="connsiteX545" fmla="*/ 262097 w 846138"/>
              <a:gd name="connsiteY545" fmla="*/ 172789 h 462225"/>
              <a:gd name="connsiteX546" fmla="*/ 241903 w 846138"/>
              <a:gd name="connsiteY546" fmla="*/ 138870 h 462225"/>
              <a:gd name="connsiteX547" fmla="*/ 232928 w 846138"/>
              <a:gd name="connsiteY547" fmla="*/ 127564 h 462225"/>
              <a:gd name="connsiteX548" fmla="*/ 230684 w 846138"/>
              <a:gd name="connsiteY548" fmla="*/ 129826 h 462225"/>
              <a:gd name="connsiteX549" fmla="*/ 228441 w 846138"/>
              <a:gd name="connsiteY549" fmla="*/ 138870 h 462225"/>
              <a:gd name="connsiteX550" fmla="*/ 217222 w 846138"/>
              <a:gd name="connsiteY550" fmla="*/ 188617 h 462225"/>
              <a:gd name="connsiteX551" fmla="*/ 210490 w 846138"/>
              <a:gd name="connsiteY551" fmla="*/ 238364 h 462225"/>
              <a:gd name="connsiteX552" fmla="*/ 201515 w 846138"/>
              <a:gd name="connsiteY552" fmla="*/ 290372 h 462225"/>
              <a:gd name="connsiteX553" fmla="*/ 194784 w 846138"/>
              <a:gd name="connsiteY553" fmla="*/ 331074 h 462225"/>
              <a:gd name="connsiteX554" fmla="*/ 188052 w 846138"/>
              <a:gd name="connsiteY554" fmla="*/ 351425 h 462225"/>
              <a:gd name="connsiteX555" fmla="*/ 183565 w 846138"/>
              <a:gd name="connsiteY555" fmla="*/ 371776 h 462225"/>
              <a:gd name="connsiteX556" fmla="*/ 179077 w 846138"/>
              <a:gd name="connsiteY556" fmla="*/ 371776 h 462225"/>
              <a:gd name="connsiteX557" fmla="*/ 174590 w 846138"/>
              <a:gd name="connsiteY557" fmla="*/ 383082 h 462225"/>
              <a:gd name="connsiteX558" fmla="*/ 172346 w 846138"/>
              <a:gd name="connsiteY558" fmla="*/ 383082 h 462225"/>
              <a:gd name="connsiteX559" fmla="*/ 163371 w 846138"/>
              <a:gd name="connsiteY559" fmla="*/ 394389 h 462225"/>
              <a:gd name="connsiteX560" fmla="*/ 156639 w 846138"/>
              <a:gd name="connsiteY560" fmla="*/ 394389 h 462225"/>
              <a:gd name="connsiteX561" fmla="*/ 154396 w 846138"/>
              <a:gd name="connsiteY561" fmla="*/ 392127 h 462225"/>
              <a:gd name="connsiteX562" fmla="*/ 149908 w 846138"/>
              <a:gd name="connsiteY562" fmla="*/ 392127 h 462225"/>
              <a:gd name="connsiteX563" fmla="*/ 149908 w 846138"/>
              <a:gd name="connsiteY563" fmla="*/ 389866 h 462225"/>
              <a:gd name="connsiteX564" fmla="*/ 140933 w 846138"/>
              <a:gd name="connsiteY564" fmla="*/ 389866 h 462225"/>
              <a:gd name="connsiteX565" fmla="*/ 131958 w 846138"/>
              <a:gd name="connsiteY565" fmla="*/ 392127 h 462225"/>
              <a:gd name="connsiteX566" fmla="*/ 129714 w 846138"/>
              <a:gd name="connsiteY566" fmla="*/ 392127 h 462225"/>
              <a:gd name="connsiteX567" fmla="*/ 129714 w 846138"/>
              <a:gd name="connsiteY567" fmla="*/ 389866 h 462225"/>
              <a:gd name="connsiteX568" fmla="*/ 127470 w 846138"/>
              <a:gd name="connsiteY568" fmla="*/ 392127 h 462225"/>
              <a:gd name="connsiteX569" fmla="*/ 125227 w 846138"/>
              <a:gd name="connsiteY569" fmla="*/ 389866 h 462225"/>
              <a:gd name="connsiteX570" fmla="*/ 114008 w 846138"/>
              <a:gd name="connsiteY570" fmla="*/ 389866 h 462225"/>
              <a:gd name="connsiteX571" fmla="*/ 114008 w 846138"/>
              <a:gd name="connsiteY571" fmla="*/ 385344 h 462225"/>
              <a:gd name="connsiteX572" fmla="*/ 105032 w 846138"/>
              <a:gd name="connsiteY572" fmla="*/ 387605 h 462225"/>
              <a:gd name="connsiteX573" fmla="*/ 98301 w 846138"/>
              <a:gd name="connsiteY573" fmla="*/ 385344 h 462225"/>
              <a:gd name="connsiteX574" fmla="*/ 102789 w 846138"/>
              <a:gd name="connsiteY574" fmla="*/ 374038 h 462225"/>
              <a:gd name="connsiteX575" fmla="*/ 102789 w 846138"/>
              <a:gd name="connsiteY575" fmla="*/ 371776 h 462225"/>
              <a:gd name="connsiteX576" fmla="*/ 107276 w 846138"/>
              <a:gd name="connsiteY576" fmla="*/ 364993 h 462225"/>
              <a:gd name="connsiteX577" fmla="*/ 107276 w 846138"/>
              <a:gd name="connsiteY577" fmla="*/ 358209 h 462225"/>
              <a:gd name="connsiteX578" fmla="*/ 100545 w 846138"/>
              <a:gd name="connsiteY578" fmla="*/ 376299 h 462225"/>
              <a:gd name="connsiteX579" fmla="*/ 96057 w 846138"/>
              <a:gd name="connsiteY579" fmla="*/ 380821 h 462225"/>
              <a:gd name="connsiteX580" fmla="*/ 84838 w 846138"/>
              <a:gd name="connsiteY580" fmla="*/ 385344 h 462225"/>
              <a:gd name="connsiteX581" fmla="*/ 80351 w 846138"/>
              <a:gd name="connsiteY581" fmla="*/ 383082 h 462225"/>
              <a:gd name="connsiteX582" fmla="*/ 75863 w 846138"/>
              <a:gd name="connsiteY582" fmla="*/ 385344 h 462225"/>
              <a:gd name="connsiteX583" fmla="*/ 75863 w 846138"/>
              <a:gd name="connsiteY583" fmla="*/ 380821 h 462225"/>
              <a:gd name="connsiteX584" fmla="*/ 73619 w 846138"/>
              <a:gd name="connsiteY584" fmla="*/ 383082 h 462225"/>
              <a:gd name="connsiteX585" fmla="*/ 69132 w 846138"/>
              <a:gd name="connsiteY585" fmla="*/ 376299 h 462225"/>
              <a:gd name="connsiteX586" fmla="*/ 64644 w 846138"/>
              <a:gd name="connsiteY586" fmla="*/ 378560 h 462225"/>
              <a:gd name="connsiteX587" fmla="*/ 64644 w 846138"/>
              <a:gd name="connsiteY587" fmla="*/ 374038 h 462225"/>
              <a:gd name="connsiteX588" fmla="*/ 62401 w 846138"/>
              <a:gd name="connsiteY588" fmla="*/ 371776 h 462225"/>
              <a:gd name="connsiteX589" fmla="*/ 62401 w 846138"/>
              <a:gd name="connsiteY589" fmla="*/ 369515 h 462225"/>
              <a:gd name="connsiteX590" fmla="*/ 55669 w 846138"/>
              <a:gd name="connsiteY590" fmla="*/ 378560 h 462225"/>
              <a:gd name="connsiteX591" fmla="*/ 55669 w 846138"/>
              <a:gd name="connsiteY591" fmla="*/ 374038 h 462225"/>
              <a:gd name="connsiteX592" fmla="*/ 46694 w 846138"/>
              <a:gd name="connsiteY592" fmla="*/ 378560 h 462225"/>
              <a:gd name="connsiteX593" fmla="*/ 46694 w 846138"/>
              <a:gd name="connsiteY593" fmla="*/ 374038 h 462225"/>
              <a:gd name="connsiteX594" fmla="*/ 44450 w 846138"/>
              <a:gd name="connsiteY594" fmla="*/ 376299 h 462225"/>
              <a:gd name="connsiteX595" fmla="*/ 46694 w 846138"/>
              <a:gd name="connsiteY595" fmla="*/ 364993 h 462225"/>
              <a:gd name="connsiteX596" fmla="*/ 46694 w 846138"/>
              <a:gd name="connsiteY596" fmla="*/ 363670 h 462225"/>
              <a:gd name="connsiteX597" fmla="*/ 40809 w 846138"/>
              <a:gd name="connsiteY597" fmla="*/ 373566 h 462225"/>
              <a:gd name="connsiteX598" fmla="*/ 36326 w 846138"/>
              <a:gd name="connsiteY598" fmla="*/ 375827 h 462225"/>
              <a:gd name="connsiteX599" fmla="*/ 36326 w 846138"/>
              <a:gd name="connsiteY599" fmla="*/ 371305 h 462225"/>
              <a:gd name="connsiteX600" fmla="*/ 34085 w 846138"/>
              <a:gd name="connsiteY600" fmla="*/ 371305 h 462225"/>
              <a:gd name="connsiteX601" fmla="*/ 29603 w 846138"/>
              <a:gd name="connsiteY601" fmla="*/ 371305 h 462225"/>
              <a:gd name="connsiteX602" fmla="*/ 27362 w 846138"/>
              <a:gd name="connsiteY602" fmla="*/ 375827 h 462225"/>
              <a:gd name="connsiteX603" fmla="*/ 25121 w 846138"/>
              <a:gd name="connsiteY603" fmla="*/ 371305 h 462225"/>
              <a:gd name="connsiteX604" fmla="*/ 25121 w 846138"/>
              <a:gd name="connsiteY604" fmla="*/ 369044 h 462225"/>
              <a:gd name="connsiteX605" fmla="*/ 25121 w 846138"/>
              <a:gd name="connsiteY605" fmla="*/ 368249 h 462225"/>
              <a:gd name="connsiteX606" fmla="*/ 25121 w 846138"/>
              <a:gd name="connsiteY606" fmla="*/ 362261 h 462225"/>
              <a:gd name="connsiteX607" fmla="*/ 24000 w 846138"/>
              <a:gd name="connsiteY607" fmla="*/ 365653 h 462225"/>
              <a:gd name="connsiteX608" fmla="*/ 23678 w 846138"/>
              <a:gd name="connsiteY608" fmla="*/ 366626 h 462225"/>
              <a:gd name="connsiteX609" fmla="*/ 22879 w 846138"/>
              <a:gd name="connsiteY609" fmla="*/ 369044 h 462225"/>
              <a:gd name="connsiteX610" fmla="*/ 23077 w 846138"/>
              <a:gd name="connsiteY610" fmla="*/ 365949 h 462225"/>
              <a:gd name="connsiteX611" fmla="*/ 23440 w 846138"/>
              <a:gd name="connsiteY611" fmla="*/ 360283 h 462225"/>
              <a:gd name="connsiteX612" fmla="*/ 27362 w 846138"/>
              <a:gd name="connsiteY612" fmla="*/ 353217 h 462225"/>
              <a:gd name="connsiteX613" fmla="*/ 34085 w 846138"/>
              <a:gd name="connsiteY613" fmla="*/ 330607 h 462225"/>
              <a:gd name="connsiteX614" fmla="*/ 34085 w 846138"/>
              <a:gd name="connsiteY614" fmla="*/ 335129 h 462225"/>
              <a:gd name="connsiteX615" fmla="*/ 36326 w 846138"/>
              <a:gd name="connsiteY615" fmla="*/ 328346 h 462225"/>
              <a:gd name="connsiteX616" fmla="*/ 40809 w 846138"/>
              <a:gd name="connsiteY616" fmla="*/ 321563 h 462225"/>
              <a:gd name="connsiteX617" fmla="*/ 43050 w 846138"/>
              <a:gd name="connsiteY617" fmla="*/ 314780 h 462225"/>
              <a:gd name="connsiteX618" fmla="*/ 43050 w 846138"/>
              <a:gd name="connsiteY618" fmla="*/ 319302 h 462225"/>
              <a:gd name="connsiteX619" fmla="*/ 45291 w 846138"/>
              <a:gd name="connsiteY619" fmla="*/ 317041 h 462225"/>
              <a:gd name="connsiteX620" fmla="*/ 47252 w 846138"/>
              <a:gd name="connsiteY620" fmla="*/ 309975 h 462225"/>
              <a:gd name="connsiteX621" fmla="*/ 47497 w 846138"/>
              <a:gd name="connsiteY621" fmla="*/ 309728 h 462225"/>
              <a:gd name="connsiteX622" fmla="*/ 47532 w 846138"/>
              <a:gd name="connsiteY622" fmla="*/ 314780 h 462225"/>
              <a:gd name="connsiteX623" fmla="*/ 47532 w 846138"/>
              <a:gd name="connsiteY623" fmla="*/ 329726 h 462225"/>
              <a:gd name="connsiteX624" fmla="*/ 46937 w 846138"/>
              <a:gd name="connsiteY624" fmla="*/ 332056 h 462225"/>
              <a:gd name="connsiteX625" fmla="*/ 47532 w 846138"/>
              <a:gd name="connsiteY625" fmla="*/ 330607 h 462225"/>
              <a:gd name="connsiteX626" fmla="*/ 47532 w 846138"/>
              <a:gd name="connsiteY626" fmla="*/ 329726 h 462225"/>
              <a:gd name="connsiteX627" fmla="*/ 47813 w 846138"/>
              <a:gd name="connsiteY627" fmla="*/ 328629 h 462225"/>
              <a:gd name="connsiteX628" fmla="*/ 49774 w 846138"/>
              <a:gd name="connsiteY628" fmla="*/ 321563 h 462225"/>
              <a:gd name="connsiteX629" fmla="*/ 52015 w 846138"/>
              <a:gd name="connsiteY629" fmla="*/ 312519 h 462225"/>
              <a:gd name="connsiteX630" fmla="*/ 54256 w 846138"/>
              <a:gd name="connsiteY630" fmla="*/ 314780 h 462225"/>
              <a:gd name="connsiteX631" fmla="*/ 54256 w 846138"/>
              <a:gd name="connsiteY631" fmla="*/ 312519 h 462225"/>
              <a:gd name="connsiteX632" fmla="*/ 56497 w 846138"/>
              <a:gd name="connsiteY632" fmla="*/ 319302 h 462225"/>
              <a:gd name="connsiteX633" fmla="*/ 52538 w 846138"/>
              <a:gd name="connsiteY633" fmla="*/ 339275 h 462225"/>
              <a:gd name="connsiteX634" fmla="*/ 54267 w 846138"/>
              <a:gd name="connsiteY634" fmla="*/ 335314 h 462225"/>
              <a:gd name="connsiteX635" fmla="*/ 55669 w 846138"/>
              <a:gd name="connsiteY635" fmla="*/ 326552 h 462225"/>
              <a:gd name="connsiteX636" fmla="*/ 55669 w 846138"/>
              <a:gd name="connsiteY636" fmla="*/ 337858 h 462225"/>
              <a:gd name="connsiteX637" fmla="*/ 60157 w 846138"/>
              <a:gd name="connsiteY637" fmla="*/ 322030 h 462225"/>
              <a:gd name="connsiteX638" fmla="*/ 60157 w 846138"/>
              <a:gd name="connsiteY638" fmla="*/ 324291 h 462225"/>
              <a:gd name="connsiteX639" fmla="*/ 64644 w 846138"/>
              <a:gd name="connsiteY639" fmla="*/ 308462 h 462225"/>
              <a:gd name="connsiteX640" fmla="*/ 66400 w 846138"/>
              <a:gd name="connsiteY640" fmla="*/ 308462 h 462225"/>
              <a:gd name="connsiteX641" fmla="*/ 66888 w 846138"/>
              <a:gd name="connsiteY641" fmla="*/ 310723 h 462225"/>
              <a:gd name="connsiteX642" fmla="*/ 66888 w 846138"/>
              <a:gd name="connsiteY642" fmla="*/ 308462 h 462225"/>
              <a:gd name="connsiteX643" fmla="*/ 66400 w 846138"/>
              <a:gd name="connsiteY643" fmla="*/ 308462 h 462225"/>
              <a:gd name="connsiteX644" fmla="*/ 65661 w 846138"/>
              <a:gd name="connsiteY644" fmla="*/ 305035 h 462225"/>
              <a:gd name="connsiteX645" fmla="*/ 69132 w 846138"/>
              <a:gd name="connsiteY645" fmla="*/ 312984 h 462225"/>
              <a:gd name="connsiteX646" fmla="*/ 71376 w 846138"/>
              <a:gd name="connsiteY646" fmla="*/ 306201 h 462225"/>
              <a:gd name="connsiteX647" fmla="*/ 71376 w 846138"/>
              <a:gd name="connsiteY647" fmla="*/ 310723 h 462225"/>
              <a:gd name="connsiteX648" fmla="*/ 73619 w 846138"/>
              <a:gd name="connsiteY648" fmla="*/ 308462 h 462225"/>
              <a:gd name="connsiteX649" fmla="*/ 75863 w 846138"/>
              <a:gd name="connsiteY649" fmla="*/ 303939 h 462225"/>
              <a:gd name="connsiteX650" fmla="*/ 78107 w 846138"/>
              <a:gd name="connsiteY650" fmla="*/ 308462 h 462225"/>
              <a:gd name="connsiteX651" fmla="*/ 78107 w 846138"/>
              <a:gd name="connsiteY651" fmla="*/ 312984 h 462225"/>
              <a:gd name="connsiteX652" fmla="*/ 82595 w 846138"/>
              <a:gd name="connsiteY652" fmla="*/ 306201 h 462225"/>
              <a:gd name="connsiteX653" fmla="*/ 87082 w 846138"/>
              <a:gd name="connsiteY653" fmla="*/ 301678 h 462225"/>
              <a:gd name="connsiteX654" fmla="*/ 87082 w 846138"/>
              <a:gd name="connsiteY654" fmla="*/ 308462 h 462225"/>
              <a:gd name="connsiteX655" fmla="*/ 91570 w 846138"/>
              <a:gd name="connsiteY655" fmla="*/ 297156 h 462225"/>
              <a:gd name="connsiteX656" fmla="*/ 91570 w 846138"/>
              <a:gd name="connsiteY656" fmla="*/ 306201 h 462225"/>
              <a:gd name="connsiteX657" fmla="*/ 91850 w 846138"/>
              <a:gd name="connsiteY657" fmla="*/ 305635 h 462225"/>
              <a:gd name="connsiteX658" fmla="*/ 93663 w 846138"/>
              <a:gd name="connsiteY658" fmla="*/ 301982 h 462225"/>
              <a:gd name="connsiteX659" fmla="*/ 93663 w 846138"/>
              <a:gd name="connsiteY659" fmla="*/ 301888 h 462225"/>
              <a:gd name="connsiteX660" fmla="*/ 93710 w 846138"/>
              <a:gd name="connsiteY660" fmla="*/ 301888 h 462225"/>
              <a:gd name="connsiteX661" fmla="*/ 93814 w 846138"/>
              <a:gd name="connsiteY661" fmla="*/ 301678 h 462225"/>
              <a:gd name="connsiteX662" fmla="*/ 93814 w 846138"/>
              <a:gd name="connsiteY662" fmla="*/ 301888 h 462225"/>
              <a:gd name="connsiteX663" fmla="*/ 94832 w 846138"/>
              <a:gd name="connsiteY663" fmla="*/ 301888 h 462225"/>
              <a:gd name="connsiteX664" fmla="*/ 96057 w 846138"/>
              <a:gd name="connsiteY664" fmla="*/ 299417 h 462225"/>
              <a:gd name="connsiteX665" fmla="*/ 96057 w 846138"/>
              <a:gd name="connsiteY665" fmla="*/ 312984 h 462225"/>
              <a:gd name="connsiteX666" fmla="*/ 98301 w 846138"/>
              <a:gd name="connsiteY666" fmla="*/ 301678 h 462225"/>
              <a:gd name="connsiteX667" fmla="*/ 98301 w 846138"/>
              <a:gd name="connsiteY667" fmla="*/ 312984 h 462225"/>
              <a:gd name="connsiteX668" fmla="*/ 100545 w 846138"/>
              <a:gd name="connsiteY668" fmla="*/ 303939 h 462225"/>
              <a:gd name="connsiteX669" fmla="*/ 102789 w 846138"/>
              <a:gd name="connsiteY669" fmla="*/ 306201 h 462225"/>
              <a:gd name="connsiteX670" fmla="*/ 102789 w 846138"/>
              <a:gd name="connsiteY670" fmla="*/ 303939 h 462225"/>
              <a:gd name="connsiteX671" fmla="*/ 109471 w 846138"/>
              <a:gd name="connsiteY671" fmla="*/ 290472 h 462225"/>
              <a:gd name="connsiteX672" fmla="*/ 109520 w 846138"/>
              <a:gd name="connsiteY672" fmla="*/ 290372 h 462225"/>
              <a:gd name="connsiteX673" fmla="*/ 109492 w 846138"/>
              <a:gd name="connsiteY673" fmla="*/ 290569 h 462225"/>
              <a:gd name="connsiteX674" fmla="*/ 108398 w 846138"/>
              <a:gd name="connsiteY674" fmla="*/ 298286 h 462225"/>
              <a:gd name="connsiteX675" fmla="*/ 107276 w 846138"/>
              <a:gd name="connsiteY675" fmla="*/ 306201 h 462225"/>
              <a:gd name="connsiteX676" fmla="*/ 109520 w 846138"/>
              <a:gd name="connsiteY676" fmla="*/ 299417 h 462225"/>
              <a:gd name="connsiteX677" fmla="*/ 109520 w 846138"/>
              <a:gd name="connsiteY677" fmla="*/ 301678 h 462225"/>
              <a:gd name="connsiteX678" fmla="*/ 111813 w 846138"/>
              <a:gd name="connsiteY678" fmla="*/ 297750 h 462225"/>
              <a:gd name="connsiteX679" fmla="*/ 112044 w 846138"/>
              <a:gd name="connsiteY679" fmla="*/ 300548 h 462225"/>
              <a:gd name="connsiteX680" fmla="*/ 114008 w 846138"/>
              <a:gd name="connsiteY680" fmla="*/ 297156 h 462225"/>
              <a:gd name="connsiteX681" fmla="*/ 114288 w 846138"/>
              <a:gd name="connsiteY681" fmla="*/ 293481 h 462225"/>
              <a:gd name="connsiteX682" fmla="*/ 115578 w 846138"/>
              <a:gd name="connsiteY682" fmla="*/ 289952 h 462225"/>
              <a:gd name="connsiteX683" fmla="*/ 115674 w 846138"/>
              <a:gd name="connsiteY683" fmla="*/ 289241 h 462225"/>
              <a:gd name="connsiteX684" fmla="*/ 116451 w 846138"/>
              <a:gd name="connsiteY684" fmla="*/ 286621 h 462225"/>
              <a:gd name="connsiteX685" fmla="*/ 127470 w 846138"/>
              <a:gd name="connsiteY685" fmla="*/ 204446 h 462225"/>
              <a:gd name="connsiteX686" fmla="*/ 125227 w 846138"/>
              <a:gd name="connsiteY686" fmla="*/ 202185 h 462225"/>
              <a:gd name="connsiteX687" fmla="*/ 122983 w 846138"/>
              <a:gd name="connsiteY687" fmla="*/ 195401 h 462225"/>
              <a:gd name="connsiteX688" fmla="*/ 121687 w 846138"/>
              <a:gd name="connsiteY688" fmla="*/ 207156 h 462225"/>
              <a:gd name="connsiteX689" fmla="*/ 120739 w 846138"/>
              <a:gd name="connsiteY689" fmla="*/ 215752 h 462225"/>
              <a:gd name="connsiteX690" fmla="*/ 119792 w 846138"/>
              <a:gd name="connsiteY690" fmla="*/ 217201 h 462225"/>
              <a:gd name="connsiteX691" fmla="*/ 119873 w 846138"/>
              <a:gd name="connsiteY691" fmla="*/ 214576 h 462225"/>
              <a:gd name="connsiteX692" fmla="*/ 119063 w 846138"/>
              <a:gd name="connsiteY692" fmla="*/ 214576 h 462225"/>
              <a:gd name="connsiteX693" fmla="*/ 119063 w 846138"/>
              <a:gd name="connsiteY693" fmla="*/ 212988 h 462225"/>
              <a:gd name="connsiteX694" fmla="*/ 119991 w 846138"/>
              <a:gd name="connsiteY694" fmla="*/ 212988 h 462225"/>
              <a:gd name="connsiteX695" fmla="*/ 120739 w 846138"/>
              <a:gd name="connsiteY695" fmla="*/ 206707 h 462225"/>
              <a:gd name="connsiteX696" fmla="*/ 119617 w 846138"/>
              <a:gd name="connsiteY696" fmla="*/ 207838 h 462225"/>
              <a:gd name="connsiteX697" fmla="*/ 118926 w 846138"/>
              <a:gd name="connsiteY697" fmla="*/ 208535 h 462225"/>
              <a:gd name="connsiteX698" fmla="*/ 118495 w 846138"/>
              <a:gd name="connsiteY698" fmla="*/ 208968 h 462225"/>
              <a:gd name="connsiteX699" fmla="*/ 120097 w 846138"/>
              <a:gd name="connsiteY699" fmla="*/ 192829 h 462225"/>
              <a:gd name="connsiteX700" fmla="*/ 120739 w 846138"/>
              <a:gd name="connsiteY700" fmla="*/ 186356 h 462225"/>
              <a:gd name="connsiteX701" fmla="*/ 120739 w 846138"/>
              <a:gd name="connsiteY701" fmla="*/ 188617 h 462225"/>
              <a:gd name="connsiteX702" fmla="*/ 120739 w 846138"/>
              <a:gd name="connsiteY702" fmla="*/ 186356 h 462225"/>
              <a:gd name="connsiteX703" fmla="*/ 120739 w 846138"/>
              <a:gd name="connsiteY703" fmla="*/ 184943 h 462225"/>
              <a:gd name="connsiteX704" fmla="*/ 120739 w 846138"/>
              <a:gd name="connsiteY704" fmla="*/ 179572 h 462225"/>
              <a:gd name="connsiteX705" fmla="*/ 120739 w 846138"/>
              <a:gd name="connsiteY705" fmla="*/ 175050 h 462225"/>
              <a:gd name="connsiteX706" fmla="*/ 118495 w 846138"/>
              <a:gd name="connsiteY706" fmla="*/ 181834 h 462225"/>
              <a:gd name="connsiteX707" fmla="*/ 118495 w 846138"/>
              <a:gd name="connsiteY707" fmla="*/ 179572 h 462225"/>
              <a:gd name="connsiteX708" fmla="*/ 120299 w 846138"/>
              <a:gd name="connsiteY708" fmla="*/ 161394 h 462225"/>
              <a:gd name="connsiteX709" fmla="*/ 120739 w 846138"/>
              <a:gd name="connsiteY709" fmla="*/ 156960 h 462225"/>
              <a:gd name="connsiteX710" fmla="*/ 118495 w 846138"/>
              <a:gd name="connsiteY710" fmla="*/ 159221 h 462225"/>
              <a:gd name="connsiteX711" fmla="*/ 117093 w 846138"/>
              <a:gd name="connsiteY711" fmla="*/ 167984 h 462225"/>
              <a:gd name="connsiteX712" fmla="*/ 115982 w 846138"/>
              <a:gd name="connsiteY712" fmla="*/ 170528 h 462225"/>
              <a:gd name="connsiteX713" fmla="*/ 114008 w 846138"/>
              <a:gd name="connsiteY713" fmla="*/ 170528 h 462225"/>
              <a:gd name="connsiteX714" fmla="*/ 114008 w 846138"/>
              <a:gd name="connsiteY714" fmla="*/ 166683 h 462225"/>
              <a:gd name="connsiteX715" fmla="*/ 114008 w 846138"/>
              <a:gd name="connsiteY715" fmla="*/ 166005 h 462225"/>
              <a:gd name="connsiteX716" fmla="*/ 114008 w 846138"/>
              <a:gd name="connsiteY716" fmla="*/ 161483 h 462225"/>
              <a:gd name="connsiteX717" fmla="*/ 111764 w 846138"/>
              <a:gd name="connsiteY717" fmla="*/ 159221 h 462225"/>
              <a:gd name="connsiteX718" fmla="*/ 114008 w 846138"/>
              <a:gd name="connsiteY718" fmla="*/ 159221 h 462225"/>
              <a:gd name="connsiteX719" fmla="*/ 116251 w 846138"/>
              <a:gd name="connsiteY719" fmla="*/ 145654 h 462225"/>
              <a:gd name="connsiteX720" fmla="*/ 116251 w 846138"/>
              <a:gd name="connsiteY720" fmla="*/ 136609 h 462225"/>
              <a:gd name="connsiteX721" fmla="*/ 116251 w 846138"/>
              <a:gd name="connsiteY721" fmla="*/ 129826 h 462225"/>
              <a:gd name="connsiteX722" fmla="*/ 111764 w 846138"/>
              <a:gd name="connsiteY722" fmla="*/ 152438 h 462225"/>
              <a:gd name="connsiteX723" fmla="*/ 109520 w 846138"/>
              <a:gd name="connsiteY723" fmla="*/ 161483 h 462225"/>
              <a:gd name="connsiteX724" fmla="*/ 107276 w 846138"/>
              <a:gd name="connsiteY724" fmla="*/ 166005 h 462225"/>
              <a:gd name="connsiteX725" fmla="*/ 107276 w 846138"/>
              <a:gd name="connsiteY725" fmla="*/ 159221 h 462225"/>
              <a:gd name="connsiteX726" fmla="*/ 114008 w 846138"/>
              <a:gd name="connsiteY726" fmla="*/ 118520 h 462225"/>
              <a:gd name="connsiteX727" fmla="*/ 118495 w 846138"/>
              <a:gd name="connsiteY727" fmla="*/ 107213 h 462225"/>
              <a:gd name="connsiteX728" fmla="*/ 118495 w 846138"/>
              <a:gd name="connsiteY728" fmla="*/ 104952 h 462225"/>
              <a:gd name="connsiteX729" fmla="*/ 114008 w 846138"/>
              <a:gd name="connsiteY729" fmla="*/ 116258 h 462225"/>
              <a:gd name="connsiteX730" fmla="*/ 109520 w 846138"/>
              <a:gd name="connsiteY730" fmla="*/ 129826 h 462225"/>
              <a:gd name="connsiteX731" fmla="*/ 107276 w 846138"/>
              <a:gd name="connsiteY731" fmla="*/ 134348 h 462225"/>
              <a:gd name="connsiteX732" fmla="*/ 100545 w 846138"/>
              <a:gd name="connsiteY732" fmla="*/ 156960 h 462225"/>
              <a:gd name="connsiteX733" fmla="*/ 98301 w 846138"/>
              <a:gd name="connsiteY733" fmla="*/ 154699 h 462225"/>
              <a:gd name="connsiteX734" fmla="*/ 98301 w 846138"/>
              <a:gd name="connsiteY734" fmla="*/ 152438 h 462225"/>
              <a:gd name="connsiteX735" fmla="*/ 98301 w 846138"/>
              <a:gd name="connsiteY735" fmla="*/ 147915 h 462225"/>
              <a:gd name="connsiteX736" fmla="*/ 100545 w 846138"/>
              <a:gd name="connsiteY736" fmla="*/ 136609 h 462225"/>
              <a:gd name="connsiteX737" fmla="*/ 100545 w 846138"/>
              <a:gd name="connsiteY737" fmla="*/ 132087 h 462225"/>
              <a:gd name="connsiteX738" fmla="*/ 98301 w 846138"/>
              <a:gd name="connsiteY738" fmla="*/ 141132 h 462225"/>
              <a:gd name="connsiteX739" fmla="*/ 96057 w 846138"/>
              <a:gd name="connsiteY739" fmla="*/ 141132 h 462225"/>
              <a:gd name="connsiteX740" fmla="*/ 93814 w 846138"/>
              <a:gd name="connsiteY740" fmla="*/ 143393 h 462225"/>
              <a:gd name="connsiteX741" fmla="*/ 91570 w 846138"/>
              <a:gd name="connsiteY741" fmla="*/ 150177 h 462225"/>
              <a:gd name="connsiteX742" fmla="*/ 93814 w 846138"/>
              <a:gd name="connsiteY742" fmla="*/ 138870 h 462225"/>
              <a:gd name="connsiteX743" fmla="*/ 91570 w 846138"/>
              <a:gd name="connsiteY743" fmla="*/ 136609 h 462225"/>
              <a:gd name="connsiteX744" fmla="*/ 93814 w 846138"/>
              <a:gd name="connsiteY744" fmla="*/ 125303 h 462225"/>
              <a:gd name="connsiteX745" fmla="*/ 96057 w 846138"/>
              <a:gd name="connsiteY745" fmla="*/ 113997 h 462225"/>
              <a:gd name="connsiteX746" fmla="*/ 98301 w 846138"/>
              <a:gd name="connsiteY746" fmla="*/ 104952 h 462225"/>
              <a:gd name="connsiteX747" fmla="*/ 96057 w 846138"/>
              <a:gd name="connsiteY747" fmla="*/ 104952 h 462225"/>
              <a:gd name="connsiteX748" fmla="*/ 91570 w 846138"/>
              <a:gd name="connsiteY748" fmla="*/ 118520 h 462225"/>
              <a:gd name="connsiteX749" fmla="*/ 89326 w 846138"/>
              <a:gd name="connsiteY749" fmla="*/ 123042 h 462225"/>
              <a:gd name="connsiteX750" fmla="*/ 87082 w 846138"/>
              <a:gd name="connsiteY750" fmla="*/ 129826 h 462225"/>
              <a:gd name="connsiteX751" fmla="*/ 87082 w 846138"/>
              <a:gd name="connsiteY751" fmla="*/ 127564 h 462225"/>
              <a:gd name="connsiteX752" fmla="*/ 84838 w 846138"/>
              <a:gd name="connsiteY752" fmla="*/ 129826 h 462225"/>
              <a:gd name="connsiteX753" fmla="*/ 84838 w 846138"/>
              <a:gd name="connsiteY753" fmla="*/ 132087 h 462225"/>
              <a:gd name="connsiteX754" fmla="*/ 80351 w 846138"/>
              <a:gd name="connsiteY754" fmla="*/ 134348 h 462225"/>
              <a:gd name="connsiteX755" fmla="*/ 80351 w 846138"/>
              <a:gd name="connsiteY755" fmla="*/ 129826 h 462225"/>
              <a:gd name="connsiteX756" fmla="*/ 82595 w 846138"/>
              <a:gd name="connsiteY756" fmla="*/ 123042 h 462225"/>
              <a:gd name="connsiteX757" fmla="*/ 80351 w 846138"/>
              <a:gd name="connsiteY757" fmla="*/ 127564 h 462225"/>
              <a:gd name="connsiteX758" fmla="*/ 80351 w 846138"/>
              <a:gd name="connsiteY758" fmla="*/ 129826 h 462225"/>
              <a:gd name="connsiteX759" fmla="*/ 78107 w 846138"/>
              <a:gd name="connsiteY759" fmla="*/ 136609 h 462225"/>
              <a:gd name="connsiteX760" fmla="*/ 75762 w 846138"/>
              <a:gd name="connsiteY760" fmla="*/ 142990 h 462225"/>
              <a:gd name="connsiteX761" fmla="*/ 75162 w 846138"/>
              <a:gd name="connsiteY761" fmla="*/ 140602 h 462225"/>
              <a:gd name="connsiteX762" fmla="*/ 71376 w 846138"/>
              <a:gd name="connsiteY762" fmla="*/ 147915 h 462225"/>
              <a:gd name="connsiteX763" fmla="*/ 78107 w 846138"/>
              <a:gd name="connsiteY763" fmla="*/ 118520 h 462225"/>
              <a:gd name="connsiteX764" fmla="*/ 75863 w 846138"/>
              <a:gd name="connsiteY764" fmla="*/ 125303 h 462225"/>
              <a:gd name="connsiteX765" fmla="*/ 73619 w 846138"/>
              <a:gd name="connsiteY765" fmla="*/ 134348 h 462225"/>
              <a:gd name="connsiteX766" fmla="*/ 71376 w 846138"/>
              <a:gd name="connsiteY766" fmla="*/ 132087 h 462225"/>
              <a:gd name="connsiteX767" fmla="*/ 75863 w 846138"/>
              <a:gd name="connsiteY767" fmla="*/ 113997 h 462225"/>
              <a:gd name="connsiteX768" fmla="*/ 78107 w 846138"/>
              <a:gd name="connsiteY768" fmla="*/ 104952 h 462225"/>
              <a:gd name="connsiteX769" fmla="*/ 75863 w 846138"/>
              <a:gd name="connsiteY769" fmla="*/ 102691 h 462225"/>
              <a:gd name="connsiteX770" fmla="*/ 80351 w 846138"/>
              <a:gd name="connsiteY770" fmla="*/ 93646 h 462225"/>
              <a:gd name="connsiteX771" fmla="*/ 75863 w 846138"/>
              <a:gd name="connsiteY771" fmla="*/ 98169 h 462225"/>
              <a:gd name="connsiteX772" fmla="*/ 69132 w 846138"/>
              <a:gd name="connsiteY772" fmla="*/ 116258 h 462225"/>
              <a:gd name="connsiteX773" fmla="*/ 66888 w 846138"/>
              <a:gd name="connsiteY773" fmla="*/ 116258 h 462225"/>
              <a:gd name="connsiteX774" fmla="*/ 64644 w 846138"/>
              <a:gd name="connsiteY774" fmla="*/ 120781 h 462225"/>
              <a:gd name="connsiteX775" fmla="*/ 64364 w 846138"/>
              <a:gd name="connsiteY775" fmla="*/ 121346 h 462225"/>
              <a:gd name="connsiteX776" fmla="*/ 63755 w 846138"/>
              <a:gd name="connsiteY776" fmla="*/ 120469 h 462225"/>
              <a:gd name="connsiteX777" fmla="*/ 62401 w 846138"/>
              <a:gd name="connsiteY777" fmla="*/ 118520 h 462225"/>
              <a:gd name="connsiteX778" fmla="*/ 62401 w 846138"/>
              <a:gd name="connsiteY778" fmla="*/ 117799 h 462225"/>
              <a:gd name="connsiteX779" fmla="*/ 62401 w 846138"/>
              <a:gd name="connsiteY779" fmla="*/ 116258 h 462225"/>
              <a:gd name="connsiteX780" fmla="*/ 63523 w 846138"/>
              <a:gd name="connsiteY780" fmla="*/ 109475 h 462225"/>
              <a:gd name="connsiteX781" fmla="*/ 64083 w 846138"/>
              <a:gd name="connsiteY781" fmla="*/ 106083 h 462225"/>
              <a:gd name="connsiteX782" fmla="*/ 64644 w 846138"/>
              <a:gd name="connsiteY782" fmla="*/ 102691 h 462225"/>
              <a:gd name="connsiteX783" fmla="*/ 62401 w 846138"/>
              <a:gd name="connsiteY783" fmla="*/ 109475 h 462225"/>
              <a:gd name="connsiteX784" fmla="*/ 57913 w 846138"/>
              <a:gd name="connsiteY784" fmla="*/ 118520 h 462225"/>
              <a:gd name="connsiteX785" fmla="*/ 55669 w 846138"/>
              <a:gd name="connsiteY785" fmla="*/ 127564 h 462225"/>
              <a:gd name="connsiteX786" fmla="*/ 55669 w 846138"/>
              <a:gd name="connsiteY786" fmla="*/ 123042 h 462225"/>
              <a:gd name="connsiteX787" fmla="*/ 55669 w 846138"/>
              <a:gd name="connsiteY787" fmla="*/ 120781 h 462225"/>
              <a:gd name="connsiteX788" fmla="*/ 57913 w 846138"/>
              <a:gd name="connsiteY788" fmla="*/ 107213 h 462225"/>
              <a:gd name="connsiteX789" fmla="*/ 60157 w 846138"/>
              <a:gd name="connsiteY789" fmla="*/ 98169 h 462225"/>
              <a:gd name="connsiteX790" fmla="*/ 55669 w 846138"/>
              <a:gd name="connsiteY790" fmla="*/ 107213 h 462225"/>
              <a:gd name="connsiteX791" fmla="*/ 55669 w 846138"/>
              <a:gd name="connsiteY791" fmla="*/ 104952 h 462225"/>
              <a:gd name="connsiteX792" fmla="*/ 51182 w 846138"/>
              <a:gd name="connsiteY792" fmla="*/ 113997 h 462225"/>
              <a:gd name="connsiteX793" fmla="*/ 51182 w 846138"/>
              <a:gd name="connsiteY793" fmla="*/ 104952 h 462225"/>
              <a:gd name="connsiteX794" fmla="*/ 53425 w 846138"/>
              <a:gd name="connsiteY794" fmla="*/ 100430 h 462225"/>
              <a:gd name="connsiteX795" fmla="*/ 53425 w 846138"/>
              <a:gd name="connsiteY795" fmla="*/ 98169 h 462225"/>
              <a:gd name="connsiteX796" fmla="*/ 69132 w 846138"/>
              <a:gd name="connsiteY796" fmla="*/ 68773 h 462225"/>
              <a:gd name="connsiteX797" fmla="*/ 68896 w 846138"/>
              <a:gd name="connsiteY797" fmla="*/ 68178 h 462225"/>
              <a:gd name="connsiteX798" fmla="*/ 78107 w 846138"/>
              <a:gd name="connsiteY798" fmla="*/ 61989 h 462225"/>
              <a:gd name="connsiteX799" fmla="*/ 87082 w 846138"/>
              <a:gd name="connsiteY799" fmla="*/ 57467 h 462225"/>
              <a:gd name="connsiteX800" fmla="*/ 109520 w 846138"/>
              <a:gd name="connsiteY800" fmla="*/ 57467 h 462225"/>
              <a:gd name="connsiteX801" fmla="*/ 116251 w 846138"/>
              <a:gd name="connsiteY801" fmla="*/ 59728 h 462225"/>
              <a:gd name="connsiteX802" fmla="*/ 129714 w 846138"/>
              <a:gd name="connsiteY802" fmla="*/ 57467 h 462225"/>
              <a:gd name="connsiteX803" fmla="*/ 134202 w 846138"/>
              <a:gd name="connsiteY803" fmla="*/ 59728 h 462225"/>
              <a:gd name="connsiteX804" fmla="*/ 143177 w 846138"/>
              <a:gd name="connsiteY804" fmla="*/ 61989 h 462225"/>
              <a:gd name="connsiteX805" fmla="*/ 167858 w 846138"/>
              <a:gd name="connsiteY805" fmla="*/ 64250 h 462225"/>
              <a:gd name="connsiteX806" fmla="*/ 194784 w 846138"/>
              <a:gd name="connsiteY806" fmla="*/ 68773 h 462225"/>
              <a:gd name="connsiteX807" fmla="*/ 214978 w 846138"/>
              <a:gd name="connsiteY807" fmla="*/ 68773 h 462225"/>
              <a:gd name="connsiteX808" fmla="*/ 226197 w 846138"/>
              <a:gd name="connsiteY808" fmla="*/ 68773 h 462225"/>
              <a:gd name="connsiteX809" fmla="*/ 253122 w 846138"/>
              <a:gd name="connsiteY809" fmla="*/ 73295 h 462225"/>
              <a:gd name="connsiteX810" fmla="*/ 255366 w 846138"/>
              <a:gd name="connsiteY810" fmla="*/ 71034 h 462225"/>
              <a:gd name="connsiteX811" fmla="*/ 257610 w 846138"/>
              <a:gd name="connsiteY811" fmla="*/ 73295 h 462225"/>
              <a:gd name="connsiteX812" fmla="*/ 266585 w 846138"/>
              <a:gd name="connsiteY812" fmla="*/ 75556 h 462225"/>
              <a:gd name="connsiteX813" fmla="*/ 273316 w 846138"/>
              <a:gd name="connsiteY813" fmla="*/ 77818 h 462225"/>
              <a:gd name="connsiteX814" fmla="*/ 277804 w 846138"/>
              <a:gd name="connsiteY814" fmla="*/ 77818 h 462225"/>
              <a:gd name="connsiteX815" fmla="*/ 297998 w 846138"/>
              <a:gd name="connsiteY815" fmla="*/ 91385 h 462225"/>
              <a:gd name="connsiteX816" fmla="*/ 340630 w 846138"/>
              <a:gd name="connsiteY816" fmla="*/ 145654 h 462225"/>
              <a:gd name="connsiteX817" fmla="*/ 345117 w 846138"/>
              <a:gd name="connsiteY817" fmla="*/ 150177 h 462225"/>
              <a:gd name="connsiteX818" fmla="*/ 356336 w 846138"/>
              <a:gd name="connsiteY818" fmla="*/ 170528 h 462225"/>
              <a:gd name="connsiteX819" fmla="*/ 360824 w 846138"/>
              <a:gd name="connsiteY819" fmla="*/ 177311 h 462225"/>
              <a:gd name="connsiteX820" fmla="*/ 360824 w 846138"/>
              <a:gd name="connsiteY820" fmla="*/ 172789 h 462225"/>
              <a:gd name="connsiteX821" fmla="*/ 360824 w 846138"/>
              <a:gd name="connsiteY821" fmla="*/ 170528 h 462225"/>
              <a:gd name="connsiteX822" fmla="*/ 365311 w 846138"/>
              <a:gd name="connsiteY822" fmla="*/ 177311 h 462225"/>
              <a:gd name="connsiteX823" fmla="*/ 365311 w 846138"/>
              <a:gd name="connsiteY823" fmla="*/ 177311 h 462225"/>
              <a:gd name="connsiteX824" fmla="*/ 363068 w 846138"/>
              <a:gd name="connsiteY824" fmla="*/ 168266 h 462225"/>
              <a:gd name="connsiteX825" fmla="*/ 365311 w 846138"/>
              <a:gd name="connsiteY825" fmla="*/ 166005 h 462225"/>
              <a:gd name="connsiteX826" fmla="*/ 367555 w 846138"/>
              <a:gd name="connsiteY826" fmla="*/ 163744 h 462225"/>
              <a:gd name="connsiteX827" fmla="*/ 367555 w 846138"/>
              <a:gd name="connsiteY827" fmla="*/ 168266 h 462225"/>
              <a:gd name="connsiteX828" fmla="*/ 369799 w 846138"/>
              <a:gd name="connsiteY828" fmla="*/ 170528 h 462225"/>
              <a:gd name="connsiteX829" fmla="*/ 372043 w 846138"/>
              <a:gd name="connsiteY829" fmla="*/ 156960 h 462225"/>
              <a:gd name="connsiteX830" fmla="*/ 367941 w 846138"/>
              <a:gd name="connsiteY830" fmla="*/ 163638 h 462225"/>
              <a:gd name="connsiteX831" fmla="*/ 367721 w 846138"/>
              <a:gd name="connsiteY831" fmla="*/ 162408 h 462225"/>
              <a:gd name="connsiteX832" fmla="*/ 368677 w 846138"/>
              <a:gd name="connsiteY832" fmla="*/ 154699 h 462225"/>
              <a:gd name="connsiteX833" fmla="*/ 369799 w 846138"/>
              <a:gd name="connsiteY833" fmla="*/ 147915 h 462225"/>
              <a:gd name="connsiteX834" fmla="*/ 369799 w 846138"/>
              <a:gd name="connsiteY834" fmla="*/ 141132 h 462225"/>
              <a:gd name="connsiteX835" fmla="*/ 369799 w 846138"/>
              <a:gd name="connsiteY835" fmla="*/ 140566 h 462225"/>
              <a:gd name="connsiteX836" fmla="*/ 369799 w 846138"/>
              <a:gd name="connsiteY836" fmla="*/ 140284 h 462225"/>
              <a:gd name="connsiteX837" fmla="*/ 369799 w 846138"/>
              <a:gd name="connsiteY837" fmla="*/ 134348 h 462225"/>
              <a:gd name="connsiteX838" fmla="*/ 367555 w 846138"/>
              <a:gd name="connsiteY838" fmla="*/ 134348 h 462225"/>
              <a:gd name="connsiteX839" fmla="*/ 365311 w 846138"/>
              <a:gd name="connsiteY839" fmla="*/ 150177 h 462225"/>
              <a:gd name="connsiteX840" fmla="*/ 365311 w 846138"/>
              <a:gd name="connsiteY840" fmla="*/ 138870 h 462225"/>
              <a:gd name="connsiteX841" fmla="*/ 363348 w 846138"/>
              <a:gd name="connsiteY841" fmla="*/ 144806 h 462225"/>
              <a:gd name="connsiteX842" fmla="*/ 363068 w 846138"/>
              <a:gd name="connsiteY842" fmla="*/ 145654 h 462225"/>
              <a:gd name="connsiteX843" fmla="*/ 363068 w 846138"/>
              <a:gd name="connsiteY843" fmla="*/ 129826 h 462225"/>
              <a:gd name="connsiteX844" fmla="*/ 363068 w 846138"/>
              <a:gd name="connsiteY844" fmla="*/ 116258 h 462225"/>
              <a:gd name="connsiteX845" fmla="*/ 365311 w 846138"/>
              <a:gd name="connsiteY845" fmla="*/ 116258 h 462225"/>
              <a:gd name="connsiteX846" fmla="*/ 363068 w 846138"/>
              <a:gd name="connsiteY846" fmla="*/ 113997 h 462225"/>
              <a:gd name="connsiteX847" fmla="*/ 365311 w 846138"/>
              <a:gd name="connsiteY847" fmla="*/ 113997 h 462225"/>
              <a:gd name="connsiteX848" fmla="*/ 365311 w 846138"/>
              <a:gd name="connsiteY848" fmla="*/ 107213 h 462225"/>
              <a:gd name="connsiteX849" fmla="*/ 367555 w 846138"/>
              <a:gd name="connsiteY849" fmla="*/ 86862 h 462225"/>
              <a:gd name="connsiteX850" fmla="*/ 360824 w 846138"/>
              <a:gd name="connsiteY850" fmla="*/ 118520 h 462225"/>
              <a:gd name="connsiteX851" fmla="*/ 358580 w 846138"/>
              <a:gd name="connsiteY851" fmla="*/ 134348 h 462225"/>
              <a:gd name="connsiteX852" fmla="*/ 358580 w 846138"/>
              <a:gd name="connsiteY852" fmla="*/ 132087 h 462225"/>
              <a:gd name="connsiteX853" fmla="*/ 356336 w 846138"/>
              <a:gd name="connsiteY853" fmla="*/ 127564 h 462225"/>
              <a:gd name="connsiteX854" fmla="*/ 354093 w 846138"/>
              <a:gd name="connsiteY854" fmla="*/ 138870 h 462225"/>
              <a:gd name="connsiteX855" fmla="*/ 354093 w 846138"/>
              <a:gd name="connsiteY855" fmla="*/ 125303 h 462225"/>
              <a:gd name="connsiteX856" fmla="*/ 356336 w 846138"/>
              <a:gd name="connsiteY856" fmla="*/ 102691 h 462225"/>
              <a:gd name="connsiteX857" fmla="*/ 356336 w 846138"/>
              <a:gd name="connsiteY857" fmla="*/ 93646 h 462225"/>
              <a:gd name="connsiteX858" fmla="*/ 356336 w 846138"/>
              <a:gd name="connsiteY858" fmla="*/ 91385 h 462225"/>
              <a:gd name="connsiteX859" fmla="*/ 354093 w 846138"/>
              <a:gd name="connsiteY859" fmla="*/ 109475 h 462225"/>
              <a:gd name="connsiteX860" fmla="*/ 351849 w 846138"/>
              <a:gd name="connsiteY860" fmla="*/ 116258 h 462225"/>
              <a:gd name="connsiteX861" fmla="*/ 351849 w 846138"/>
              <a:gd name="connsiteY861" fmla="*/ 118520 h 462225"/>
              <a:gd name="connsiteX862" fmla="*/ 345117 w 846138"/>
              <a:gd name="connsiteY862" fmla="*/ 150177 h 462225"/>
              <a:gd name="connsiteX863" fmla="*/ 349605 w 846138"/>
              <a:gd name="connsiteY863" fmla="*/ 107213 h 462225"/>
              <a:gd name="connsiteX864" fmla="*/ 349605 w 846138"/>
              <a:gd name="connsiteY864" fmla="*/ 102691 h 462225"/>
              <a:gd name="connsiteX865" fmla="*/ 347361 w 846138"/>
              <a:gd name="connsiteY865" fmla="*/ 111736 h 462225"/>
              <a:gd name="connsiteX866" fmla="*/ 351849 w 846138"/>
              <a:gd name="connsiteY866" fmla="*/ 82340 h 462225"/>
              <a:gd name="connsiteX867" fmla="*/ 349605 w 846138"/>
              <a:gd name="connsiteY867" fmla="*/ 77818 h 462225"/>
              <a:gd name="connsiteX868" fmla="*/ 351849 w 846138"/>
              <a:gd name="connsiteY868" fmla="*/ 64250 h 462225"/>
              <a:gd name="connsiteX869" fmla="*/ 349605 w 846138"/>
              <a:gd name="connsiteY869" fmla="*/ 71034 h 462225"/>
              <a:gd name="connsiteX870" fmla="*/ 342874 w 846138"/>
              <a:gd name="connsiteY870" fmla="*/ 89124 h 462225"/>
              <a:gd name="connsiteX871" fmla="*/ 345117 w 846138"/>
              <a:gd name="connsiteY871" fmla="*/ 75556 h 462225"/>
              <a:gd name="connsiteX872" fmla="*/ 342874 w 846138"/>
              <a:gd name="connsiteY872" fmla="*/ 82340 h 462225"/>
              <a:gd name="connsiteX873" fmla="*/ 342874 w 846138"/>
              <a:gd name="connsiteY873" fmla="*/ 73295 h 462225"/>
              <a:gd name="connsiteX874" fmla="*/ 340630 w 846138"/>
              <a:gd name="connsiteY874" fmla="*/ 75556 h 462225"/>
              <a:gd name="connsiteX875" fmla="*/ 338386 w 846138"/>
              <a:gd name="connsiteY875" fmla="*/ 82340 h 462225"/>
              <a:gd name="connsiteX876" fmla="*/ 340630 w 846138"/>
              <a:gd name="connsiteY876" fmla="*/ 71034 h 462225"/>
              <a:gd name="connsiteX877" fmla="*/ 340630 w 846138"/>
              <a:gd name="connsiteY877" fmla="*/ 68773 h 462225"/>
              <a:gd name="connsiteX878" fmla="*/ 336142 w 846138"/>
              <a:gd name="connsiteY878" fmla="*/ 75556 h 462225"/>
              <a:gd name="connsiteX879" fmla="*/ 333898 w 846138"/>
              <a:gd name="connsiteY879" fmla="*/ 86862 h 462225"/>
              <a:gd name="connsiteX880" fmla="*/ 331655 w 846138"/>
              <a:gd name="connsiteY880" fmla="*/ 84601 h 462225"/>
              <a:gd name="connsiteX881" fmla="*/ 333618 w 846138"/>
              <a:gd name="connsiteY881" fmla="*/ 73578 h 462225"/>
              <a:gd name="connsiteX882" fmla="*/ 333832 w 846138"/>
              <a:gd name="connsiteY882" fmla="*/ 66445 h 462225"/>
              <a:gd name="connsiteX883" fmla="*/ 333898 w 846138"/>
              <a:gd name="connsiteY883" fmla="*/ 66511 h 462225"/>
              <a:gd name="connsiteX884" fmla="*/ 333898 w 846138"/>
              <a:gd name="connsiteY884" fmla="*/ 64250 h 462225"/>
              <a:gd name="connsiteX885" fmla="*/ 333832 w 846138"/>
              <a:gd name="connsiteY885" fmla="*/ 66445 h 462225"/>
              <a:gd name="connsiteX886" fmla="*/ 333376 w 846138"/>
              <a:gd name="connsiteY886" fmla="*/ 65985 h 462225"/>
              <a:gd name="connsiteX887" fmla="*/ 333376 w 846138"/>
              <a:gd name="connsiteY887" fmla="*/ 66938 h 462225"/>
              <a:gd name="connsiteX888" fmla="*/ 331788 w 846138"/>
              <a:gd name="connsiteY888" fmla="*/ 66938 h 462225"/>
              <a:gd name="connsiteX889" fmla="*/ 331788 w 846138"/>
              <a:gd name="connsiteY889" fmla="*/ 65350 h 462225"/>
              <a:gd name="connsiteX890" fmla="*/ 332746 w 846138"/>
              <a:gd name="connsiteY890" fmla="*/ 65350 h 462225"/>
              <a:gd name="connsiteX891" fmla="*/ 331655 w 846138"/>
              <a:gd name="connsiteY891" fmla="*/ 64250 h 462225"/>
              <a:gd name="connsiteX892" fmla="*/ 327167 w 846138"/>
              <a:gd name="connsiteY892" fmla="*/ 71034 h 462225"/>
              <a:gd name="connsiteX893" fmla="*/ 329411 w 846138"/>
              <a:gd name="connsiteY893" fmla="*/ 59728 h 462225"/>
              <a:gd name="connsiteX894" fmla="*/ 329411 w 846138"/>
              <a:gd name="connsiteY894" fmla="*/ 57467 h 462225"/>
              <a:gd name="connsiteX895" fmla="*/ 331655 w 846138"/>
              <a:gd name="connsiteY895" fmla="*/ 46160 h 462225"/>
              <a:gd name="connsiteX896" fmla="*/ 336142 w 846138"/>
              <a:gd name="connsiteY896" fmla="*/ 34854 h 462225"/>
              <a:gd name="connsiteX897" fmla="*/ 331655 w 846138"/>
              <a:gd name="connsiteY897" fmla="*/ 34854 h 462225"/>
              <a:gd name="connsiteX898" fmla="*/ 333898 w 846138"/>
              <a:gd name="connsiteY898" fmla="*/ 28071 h 462225"/>
              <a:gd name="connsiteX899" fmla="*/ 333898 w 846138"/>
              <a:gd name="connsiteY899" fmla="*/ 30332 h 462225"/>
              <a:gd name="connsiteX900" fmla="*/ 347361 w 846138"/>
              <a:gd name="connsiteY900" fmla="*/ 3197 h 462225"/>
              <a:gd name="connsiteX901" fmla="*/ 360263 w 846138"/>
              <a:gd name="connsiteY901" fmla="*/ 371 h 46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</a:cxnLst>
            <a:rect l="l" t="t" r="r" b="b"/>
            <a:pathLst>
              <a:path w="846138" h="462225">
                <a:moveTo>
                  <a:pt x="596900" y="449524"/>
                </a:moveTo>
                <a:lnTo>
                  <a:pt x="598488" y="449524"/>
                </a:lnTo>
                <a:lnTo>
                  <a:pt x="598488" y="452699"/>
                </a:lnTo>
                <a:lnTo>
                  <a:pt x="596900" y="452699"/>
                </a:lnTo>
                <a:lnTo>
                  <a:pt x="596900" y="449525"/>
                </a:lnTo>
                <a:close/>
                <a:moveTo>
                  <a:pt x="280988" y="392375"/>
                </a:moveTo>
                <a:lnTo>
                  <a:pt x="282576" y="392375"/>
                </a:lnTo>
                <a:lnTo>
                  <a:pt x="282576" y="393963"/>
                </a:lnTo>
                <a:lnTo>
                  <a:pt x="280988" y="393963"/>
                </a:lnTo>
                <a:close/>
                <a:moveTo>
                  <a:pt x="276225" y="389200"/>
                </a:moveTo>
                <a:lnTo>
                  <a:pt x="277813" y="389200"/>
                </a:lnTo>
                <a:lnTo>
                  <a:pt x="277813" y="389201"/>
                </a:lnTo>
                <a:lnTo>
                  <a:pt x="277813" y="390788"/>
                </a:lnTo>
                <a:lnTo>
                  <a:pt x="276225" y="390788"/>
                </a:lnTo>
                <a:close/>
                <a:moveTo>
                  <a:pt x="798513" y="384438"/>
                </a:moveTo>
                <a:cubicBezTo>
                  <a:pt x="798513" y="384438"/>
                  <a:pt x="798513" y="384438"/>
                  <a:pt x="800101" y="386819"/>
                </a:cubicBezTo>
                <a:cubicBezTo>
                  <a:pt x="800101" y="391582"/>
                  <a:pt x="800101" y="393963"/>
                  <a:pt x="798513" y="384438"/>
                </a:cubicBezTo>
                <a:close/>
                <a:moveTo>
                  <a:pt x="277813" y="377943"/>
                </a:moveTo>
                <a:cubicBezTo>
                  <a:pt x="277813" y="373325"/>
                  <a:pt x="282179" y="382561"/>
                  <a:pt x="284362" y="387180"/>
                </a:cubicBezTo>
                <a:cubicBezTo>
                  <a:pt x="286545" y="387180"/>
                  <a:pt x="295276" y="398725"/>
                  <a:pt x="288728" y="394107"/>
                </a:cubicBezTo>
                <a:cubicBezTo>
                  <a:pt x="286545" y="394107"/>
                  <a:pt x="284362" y="389489"/>
                  <a:pt x="282179" y="384871"/>
                </a:cubicBezTo>
                <a:cubicBezTo>
                  <a:pt x="279996" y="382561"/>
                  <a:pt x="277813" y="380252"/>
                  <a:pt x="277813" y="377943"/>
                </a:cubicBezTo>
                <a:close/>
                <a:moveTo>
                  <a:pt x="285211" y="367221"/>
                </a:moveTo>
                <a:cubicBezTo>
                  <a:pt x="285387" y="366836"/>
                  <a:pt x="285949" y="367256"/>
                  <a:pt x="287073" y="368937"/>
                </a:cubicBezTo>
                <a:cubicBezTo>
                  <a:pt x="289322" y="375660"/>
                  <a:pt x="296069" y="384625"/>
                  <a:pt x="298318" y="386866"/>
                </a:cubicBezTo>
                <a:cubicBezTo>
                  <a:pt x="298318" y="386866"/>
                  <a:pt x="296069" y="382384"/>
                  <a:pt x="296069" y="380143"/>
                </a:cubicBezTo>
                <a:cubicBezTo>
                  <a:pt x="298318" y="380143"/>
                  <a:pt x="298318" y="384625"/>
                  <a:pt x="300567" y="386866"/>
                </a:cubicBezTo>
                <a:lnTo>
                  <a:pt x="307112" y="393388"/>
                </a:lnTo>
                <a:lnTo>
                  <a:pt x="298274" y="375442"/>
                </a:lnTo>
                <a:cubicBezTo>
                  <a:pt x="298274" y="375442"/>
                  <a:pt x="300568" y="375442"/>
                  <a:pt x="300568" y="375442"/>
                </a:cubicBezTo>
                <a:cubicBezTo>
                  <a:pt x="302861" y="380098"/>
                  <a:pt x="305154" y="382427"/>
                  <a:pt x="307447" y="387083"/>
                </a:cubicBezTo>
                <a:cubicBezTo>
                  <a:pt x="307447" y="389412"/>
                  <a:pt x="312033" y="391740"/>
                  <a:pt x="312033" y="394068"/>
                </a:cubicBezTo>
                <a:cubicBezTo>
                  <a:pt x="314326" y="394068"/>
                  <a:pt x="314326" y="396397"/>
                  <a:pt x="314326" y="396397"/>
                </a:cubicBezTo>
                <a:cubicBezTo>
                  <a:pt x="314326" y="397561"/>
                  <a:pt x="313180" y="396979"/>
                  <a:pt x="311747" y="396106"/>
                </a:cubicBezTo>
                <a:lnTo>
                  <a:pt x="308110" y="394383"/>
                </a:lnTo>
                <a:lnTo>
                  <a:pt x="309563" y="395831"/>
                </a:lnTo>
                <a:lnTo>
                  <a:pt x="309563" y="398725"/>
                </a:lnTo>
                <a:lnTo>
                  <a:pt x="309563" y="400313"/>
                </a:lnTo>
                <a:cubicBezTo>
                  <a:pt x="309563" y="398072"/>
                  <a:pt x="307314" y="395831"/>
                  <a:pt x="307314" y="395831"/>
                </a:cubicBezTo>
                <a:cubicBezTo>
                  <a:pt x="305065" y="395831"/>
                  <a:pt x="305065" y="400313"/>
                  <a:pt x="305065" y="398072"/>
                </a:cubicBezTo>
                <a:cubicBezTo>
                  <a:pt x="302816" y="398072"/>
                  <a:pt x="302816" y="398072"/>
                  <a:pt x="300567" y="395831"/>
                </a:cubicBezTo>
                <a:cubicBezTo>
                  <a:pt x="300567" y="395831"/>
                  <a:pt x="298318" y="395831"/>
                  <a:pt x="298318" y="395831"/>
                </a:cubicBezTo>
                <a:cubicBezTo>
                  <a:pt x="296069" y="393590"/>
                  <a:pt x="293820" y="391348"/>
                  <a:pt x="291571" y="389107"/>
                </a:cubicBezTo>
                <a:cubicBezTo>
                  <a:pt x="289322" y="384625"/>
                  <a:pt x="282575" y="373419"/>
                  <a:pt x="284824" y="375660"/>
                </a:cubicBezTo>
                <a:cubicBezTo>
                  <a:pt x="287073" y="377901"/>
                  <a:pt x="289322" y="382384"/>
                  <a:pt x="289322" y="384625"/>
                </a:cubicBezTo>
                <a:cubicBezTo>
                  <a:pt x="293820" y="386866"/>
                  <a:pt x="289322" y="380143"/>
                  <a:pt x="289322" y="380143"/>
                </a:cubicBezTo>
                <a:cubicBezTo>
                  <a:pt x="287636" y="376781"/>
                  <a:pt x="284684" y="368376"/>
                  <a:pt x="285211" y="367221"/>
                </a:cubicBezTo>
                <a:close/>
                <a:moveTo>
                  <a:pt x="294835" y="367002"/>
                </a:moveTo>
                <a:cubicBezTo>
                  <a:pt x="295408" y="367875"/>
                  <a:pt x="295981" y="369621"/>
                  <a:pt x="295981" y="370785"/>
                </a:cubicBezTo>
                <a:cubicBezTo>
                  <a:pt x="298274" y="370785"/>
                  <a:pt x="298274" y="373113"/>
                  <a:pt x="298274" y="375442"/>
                </a:cubicBezTo>
                <a:cubicBezTo>
                  <a:pt x="295981" y="373113"/>
                  <a:pt x="295981" y="370785"/>
                  <a:pt x="293688" y="368457"/>
                </a:cubicBezTo>
                <a:cubicBezTo>
                  <a:pt x="293688" y="366129"/>
                  <a:pt x="294262" y="366129"/>
                  <a:pt x="294835" y="367002"/>
                </a:cubicBezTo>
                <a:close/>
                <a:moveTo>
                  <a:pt x="307182" y="352688"/>
                </a:moveTo>
                <a:cubicBezTo>
                  <a:pt x="307182" y="352688"/>
                  <a:pt x="309563" y="357980"/>
                  <a:pt x="309563" y="360626"/>
                </a:cubicBezTo>
                <a:cubicBezTo>
                  <a:pt x="307182" y="357980"/>
                  <a:pt x="304800" y="355334"/>
                  <a:pt x="307182" y="352688"/>
                </a:cubicBezTo>
                <a:close/>
                <a:moveTo>
                  <a:pt x="488951" y="330462"/>
                </a:moveTo>
                <a:cubicBezTo>
                  <a:pt x="488951" y="332843"/>
                  <a:pt x="488951" y="332843"/>
                  <a:pt x="488951" y="332843"/>
                </a:cubicBezTo>
                <a:cubicBezTo>
                  <a:pt x="487363" y="335224"/>
                  <a:pt x="488951" y="325699"/>
                  <a:pt x="488951" y="330462"/>
                </a:cubicBezTo>
                <a:close/>
                <a:moveTo>
                  <a:pt x="33338" y="328875"/>
                </a:moveTo>
                <a:lnTo>
                  <a:pt x="33339" y="328876"/>
                </a:lnTo>
                <a:lnTo>
                  <a:pt x="34529" y="330265"/>
                </a:lnTo>
                <a:cubicBezTo>
                  <a:pt x="34926" y="330463"/>
                  <a:pt x="34926" y="330463"/>
                  <a:pt x="33338" y="330463"/>
                </a:cubicBezTo>
                <a:lnTo>
                  <a:pt x="33338" y="328876"/>
                </a:lnTo>
                <a:close/>
                <a:moveTo>
                  <a:pt x="489205" y="322885"/>
                </a:moveTo>
                <a:lnTo>
                  <a:pt x="490963" y="334184"/>
                </a:lnTo>
                <a:cubicBezTo>
                  <a:pt x="491524" y="339554"/>
                  <a:pt x="492085" y="344642"/>
                  <a:pt x="493207" y="346903"/>
                </a:cubicBezTo>
                <a:lnTo>
                  <a:pt x="493207" y="367254"/>
                </a:lnTo>
                <a:cubicBezTo>
                  <a:pt x="490963" y="360470"/>
                  <a:pt x="490963" y="349164"/>
                  <a:pt x="490963" y="342381"/>
                </a:cubicBezTo>
                <a:close/>
                <a:moveTo>
                  <a:pt x="33338" y="319350"/>
                </a:moveTo>
                <a:cubicBezTo>
                  <a:pt x="31116" y="332844"/>
                  <a:pt x="24448" y="355333"/>
                  <a:pt x="20003" y="364329"/>
                </a:cubicBezTo>
                <a:cubicBezTo>
                  <a:pt x="20003" y="366578"/>
                  <a:pt x="20003" y="368827"/>
                  <a:pt x="20003" y="368827"/>
                </a:cubicBezTo>
                <a:cubicBezTo>
                  <a:pt x="20003" y="368827"/>
                  <a:pt x="17781" y="368827"/>
                  <a:pt x="17781" y="366578"/>
                </a:cubicBezTo>
                <a:cubicBezTo>
                  <a:pt x="17781" y="368827"/>
                  <a:pt x="15558" y="373325"/>
                  <a:pt x="13335" y="371076"/>
                </a:cubicBezTo>
                <a:cubicBezTo>
                  <a:pt x="13335" y="371076"/>
                  <a:pt x="13335" y="368827"/>
                  <a:pt x="13335" y="366578"/>
                </a:cubicBezTo>
                <a:cubicBezTo>
                  <a:pt x="11113" y="366578"/>
                  <a:pt x="11113" y="366578"/>
                  <a:pt x="11113" y="366578"/>
                </a:cubicBezTo>
                <a:cubicBezTo>
                  <a:pt x="8890" y="368827"/>
                  <a:pt x="8890" y="371076"/>
                  <a:pt x="8890" y="371076"/>
                </a:cubicBezTo>
                <a:cubicBezTo>
                  <a:pt x="8890" y="371076"/>
                  <a:pt x="8890" y="368827"/>
                  <a:pt x="8890" y="368827"/>
                </a:cubicBezTo>
                <a:cubicBezTo>
                  <a:pt x="6668" y="368827"/>
                  <a:pt x="6668" y="373325"/>
                  <a:pt x="6668" y="371076"/>
                </a:cubicBezTo>
                <a:cubicBezTo>
                  <a:pt x="4445" y="368827"/>
                  <a:pt x="8890" y="366578"/>
                  <a:pt x="6668" y="364329"/>
                </a:cubicBezTo>
                <a:cubicBezTo>
                  <a:pt x="4445" y="364329"/>
                  <a:pt x="2223" y="373325"/>
                  <a:pt x="0" y="368827"/>
                </a:cubicBezTo>
                <a:cubicBezTo>
                  <a:pt x="0" y="368827"/>
                  <a:pt x="2223" y="364329"/>
                  <a:pt x="4445" y="359831"/>
                </a:cubicBezTo>
                <a:cubicBezTo>
                  <a:pt x="6668" y="353085"/>
                  <a:pt x="8890" y="346338"/>
                  <a:pt x="11113" y="341840"/>
                </a:cubicBezTo>
                <a:cubicBezTo>
                  <a:pt x="11113" y="344089"/>
                  <a:pt x="11113" y="344089"/>
                  <a:pt x="11113" y="344089"/>
                </a:cubicBezTo>
                <a:cubicBezTo>
                  <a:pt x="13335" y="344089"/>
                  <a:pt x="13335" y="341840"/>
                  <a:pt x="13335" y="339591"/>
                </a:cubicBezTo>
                <a:cubicBezTo>
                  <a:pt x="13335" y="339591"/>
                  <a:pt x="13335" y="339591"/>
                  <a:pt x="13335" y="337342"/>
                </a:cubicBezTo>
                <a:cubicBezTo>
                  <a:pt x="15558" y="339591"/>
                  <a:pt x="15558" y="335093"/>
                  <a:pt x="13335" y="335093"/>
                </a:cubicBezTo>
                <a:cubicBezTo>
                  <a:pt x="15558" y="335093"/>
                  <a:pt x="15558" y="332844"/>
                  <a:pt x="15558" y="332844"/>
                </a:cubicBezTo>
                <a:cubicBezTo>
                  <a:pt x="17781" y="335093"/>
                  <a:pt x="13335" y="344089"/>
                  <a:pt x="13335" y="348587"/>
                </a:cubicBezTo>
                <a:cubicBezTo>
                  <a:pt x="15558" y="341840"/>
                  <a:pt x="17781" y="332844"/>
                  <a:pt x="20003" y="326097"/>
                </a:cubicBezTo>
                <a:cubicBezTo>
                  <a:pt x="20003" y="328346"/>
                  <a:pt x="22226" y="326097"/>
                  <a:pt x="22226" y="328346"/>
                </a:cubicBezTo>
                <a:cubicBezTo>
                  <a:pt x="24448" y="337342"/>
                  <a:pt x="22226" y="326097"/>
                  <a:pt x="24448" y="326097"/>
                </a:cubicBezTo>
                <a:cubicBezTo>
                  <a:pt x="24448" y="332844"/>
                  <a:pt x="28893" y="319350"/>
                  <a:pt x="28893" y="328346"/>
                </a:cubicBezTo>
                <a:cubicBezTo>
                  <a:pt x="31116" y="326097"/>
                  <a:pt x="28893" y="326097"/>
                  <a:pt x="31116" y="323848"/>
                </a:cubicBezTo>
                <a:cubicBezTo>
                  <a:pt x="31116" y="323848"/>
                  <a:pt x="31116" y="326097"/>
                  <a:pt x="31116" y="326097"/>
                </a:cubicBezTo>
                <a:cubicBezTo>
                  <a:pt x="31116" y="323848"/>
                  <a:pt x="31116" y="319350"/>
                  <a:pt x="33338" y="319350"/>
                </a:cubicBezTo>
                <a:close/>
                <a:moveTo>
                  <a:pt x="488720" y="317507"/>
                </a:moveTo>
                <a:lnTo>
                  <a:pt x="489205" y="322885"/>
                </a:lnTo>
                <a:lnTo>
                  <a:pt x="488720" y="319768"/>
                </a:lnTo>
                <a:close/>
                <a:moveTo>
                  <a:pt x="93814" y="303476"/>
                </a:moveTo>
                <a:lnTo>
                  <a:pt x="93814" y="303939"/>
                </a:lnTo>
                <a:lnTo>
                  <a:pt x="94044" y="303476"/>
                </a:lnTo>
                <a:close/>
                <a:moveTo>
                  <a:pt x="112325" y="296873"/>
                </a:moveTo>
                <a:lnTo>
                  <a:pt x="111813" y="297750"/>
                </a:lnTo>
                <a:lnTo>
                  <a:pt x="111764" y="297156"/>
                </a:lnTo>
                <a:cubicBezTo>
                  <a:pt x="112886" y="293764"/>
                  <a:pt x="112886" y="294895"/>
                  <a:pt x="112325" y="296873"/>
                </a:cubicBezTo>
                <a:close/>
                <a:moveTo>
                  <a:pt x="487363" y="293949"/>
                </a:moveTo>
                <a:cubicBezTo>
                  <a:pt x="488951" y="296217"/>
                  <a:pt x="488951" y="309824"/>
                  <a:pt x="487363" y="305288"/>
                </a:cubicBezTo>
                <a:cubicBezTo>
                  <a:pt x="487363" y="300753"/>
                  <a:pt x="487363" y="298485"/>
                  <a:pt x="487363" y="293949"/>
                </a:cubicBezTo>
                <a:close/>
                <a:moveTo>
                  <a:pt x="481988" y="245148"/>
                </a:moveTo>
                <a:cubicBezTo>
                  <a:pt x="481988" y="245148"/>
                  <a:pt x="484232" y="247409"/>
                  <a:pt x="484232" y="247409"/>
                </a:cubicBezTo>
                <a:lnTo>
                  <a:pt x="484232" y="250801"/>
                </a:lnTo>
                <a:close/>
                <a:moveTo>
                  <a:pt x="844947" y="233386"/>
                </a:moveTo>
                <a:cubicBezTo>
                  <a:pt x="845344" y="231719"/>
                  <a:pt x="846138" y="230608"/>
                  <a:pt x="846138" y="233942"/>
                </a:cubicBezTo>
                <a:cubicBezTo>
                  <a:pt x="846138" y="233942"/>
                  <a:pt x="846138" y="236164"/>
                  <a:pt x="846138" y="236164"/>
                </a:cubicBezTo>
                <a:cubicBezTo>
                  <a:pt x="844550" y="237276"/>
                  <a:pt x="844550" y="235053"/>
                  <a:pt x="844947" y="233386"/>
                </a:cubicBezTo>
                <a:close/>
                <a:moveTo>
                  <a:pt x="842825" y="221364"/>
                </a:moveTo>
                <a:lnTo>
                  <a:pt x="842963" y="222313"/>
                </a:lnTo>
                <a:cubicBezTo>
                  <a:pt x="842963" y="223951"/>
                  <a:pt x="842963" y="224223"/>
                  <a:pt x="842938" y="223678"/>
                </a:cubicBezTo>
                <a:close/>
                <a:moveTo>
                  <a:pt x="841375" y="211399"/>
                </a:moveTo>
                <a:cubicBezTo>
                  <a:pt x="842169" y="212490"/>
                  <a:pt x="842566" y="216856"/>
                  <a:pt x="842764" y="220130"/>
                </a:cubicBezTo>
                <a:lnTo>
                  <a:pt x="842825" y="221364"/>
                </a:lnTo>
                <a:close/>
                <a:moveTo>
                  <a:pt x="273050" y="193938"/>
                </a:moveTo>
                <a:lnTo>
                  <a:pt x="274638" y="193938"/>
                </a:lnTo>
                <a:lnTo>
                  <a:pt x="274638" y="195526"/>
                </a:lnTo>
                <a:lnTo>
                  <a:pt x="273051" y="195526"/>
                </a:lnTo>
                <a:lnTo>
                  <a:pt x="273050" y="195526"/>
                </a:lnTo>
                <a:lnTo>
                  <a:pt x="273050" y="195525"/>
                </a:lnTo>
                <a:close/>
                <a:moveTo>
                  <a:pt x="837125" y="176921"/>
                </a:moveTo>
                <a:lnTo>
                  <a:pt x="838750" y="181834"/>
                </a:lnTo>
                <a:cubicBezTo>
                  <a:pt x="840994" y="190879"/>
                  <a:pt x="840994" y="204446"/>
                  <a:pt x="840994" y="211230"/>
                </a:cubicBezTo>
                <a:close/>
                <a:moveTo>
                  <a:pt x="115982" y="170528"/>
                </a:moveTo>
                <a:lnTo>
                  <a:pt x="116251" y="170528"/>
                </a:lnTo>
                <a:cubicBezTo>
                  <a:pt x="116251" y="170528"/>
                  <a:pt x="114008" y="175050"/>
                  <a:pt x="114008" y="175050"/>
                </a:cubicBezTo>
                <a:close/>
                <a:moveTo>
                  <a:pt x="357188" y="165362"/>
                </a:moveTo>
                <a:lnTo>
                  <a:pt x="358776" y="165362"/>
                </a:lnTo>
                <a:lnTo>
                  <a:pt x="358776" y="166950"/>
                </a:lnTo>
                <a:lnTo>
                  <a:pt x="357188" y="166950"/>
                </a:lnTo>
                <a:close/>
                <a:moveTo>
                  <a:pt x="367710" y="162345"/>
                </a:moveTo>
                <a:lnTo>
                  <a:pt x="367721" y="162408"/>
                </a:lnTo>
                <a:lnTo>
                  <a:pt x="367555" y="163744"/>
                </a:lnTo>
                <a:close/>
                <a:moveTo>
                  <a:pt x="836506" y="161483"/>
                </a:moveTo>
                <a:cubicBezTo>
                  <a:pt x="836506" y="161483"/>
                  <a:pt x="836506" y="164309"/>
                  <a:pt x="836506" y="167418"/>
                </a:cubicBezTo>
                <a:lnTo>
                  <a:pt x="836506" y="168266"/>
                </a:lnTo>
                <a:lnTo>
                  <a:pt x="835852" y="165628"/>
                </a:lnTo>
                <a:lnTo>
                  <a:pt x="835735" y="164592"/>
                </a:lnTo>
                <a:close/>
                <a:moveTo>
                  <a:pt x="354013" y="159012"/>
                </a:moveTo>
                <a:lnTo>
                  <a:pt x="355601" y="159012"/>
                </a:lnTo>
                <a:lnTo>
                  <a:pt x="355601" y="160600"/>
                </a:lnTo>
                <a:lnTo>
                  <a:pt x="354013" y="160600"/>
                </a:lnTo>
                <a:close/>
                <a:moveTo>
                  <a:pt x="835025" y="157425"/>
                </a:moveTo>
                <a:cubicBezTo>
                  <a:pt x="835025" y="157425"/>
                  <a:pt x="836613" y="159806"/>
                  <a:pt x="836613" y="159806"/>
                </a:cubicBezTo>
                <a:cubicBezTo>
                  <a:pt x="835025" y="162188"/>
                  <a:pt x="835025" y="157425"/>
                  <a:pt x="835025" y="157425"/>
                </a:cubicBezTo>
                <a:close/>
                <a:moveTo>
                  <a:pt x="368303" y="156960"/>
                </a:moveTo>
                <a:lnTo>
                  <a:pt x="367710" y="162345"/>
                </a:lnTo>
                <a:lnTo>
                  <a:pt x="367555" y="161483"/>
                </a:lnTo>
                <a:close/>
                <a:moveTo>
                  <a:pt x="835025" y="151075"/>
                </a:moveTo>
                <a:lnTo>
                  <a:pt x="836613" y="151075"/>
                </a:lnTo>
                <a:lnTo>
                  <a:pt x="836613" y="152663"/>
                </a:lnTo>
                <a:lnTo>
                  <a:pt x="835025" y="152663"/>
                </a:lnTo>
                <a:close/>
                <a:moveTo>
                  <a:pt x="369799" y="143393"/>
                </a:moveTo>
                <a:lnTo>
                  <a:pt x="369799" y="145654"/>
                </a:lnTo>
                <a:cubicBezTo>
                  <a:pt x="369799" y="146785"/>
                  <a:pt x="369238" y="150742"/>
                  <a:pt x="368677" y="154699"/>
                </a:cubicBezTo>
                <a:lnTo>
                  <a:pt x="368303" y="156960"/>
                </a:lnTo>
                <a:close/>
                <a:moveTo>
                  <a:pt x="75762" y="142990"/>
                </a:moveTo>
                <a:lnTo>
                  <a:pt x="75863" y="143393"/>
                </a:lnTo>
                <a:cubicBezTo>
                  <a:pt x="74741" y="146785"/>
                  <a:pt x="74741" y="146219"/>
                  <a:pt x="75302" y="144241"/>
                </a:cubicBezTo>
                <a:close/>
                <a:moveTo>
                  <a:pt x="230188" y="132025"/>
                </a:moveTo>
                <a:lnTo>
                  <a:pt x="230684" y="132025"/>
                </a:lnTo>
                <a:lnTo>
                  <a:pt x="231776" y="132025"/>
                </a:lnTo>
                <a:lnTo>
                  <a:pt x="231776" y="133613"/>
                </a:lnTo>
                <a:lnTo>
                  <a:pt x="230188" y="133613"/>
                </a:lnTo>
                <a:close/>
                <a:moveTo>
                  <a:pt x="587375" y="82812"/>
                </a:moveTo>
                <a:cubicBezTo>
                  <a:pt x="587375" y="82812"/>
                  <a:pt x="588168" y="82812"/>
                  <a:pt x="588565" y="83010"/>
                </a:cubicBezTo>
                <a:lnTo>
                  <a:pt x="587376" y="84399"/>
                </a:lnTo>
                <a:lnTo>
                  <a:pt x="587375" y="84400"/>
                </a:lnTo>
                <a:lnTo>
                  <a:pt x="587375" y="84399"/>
                </a:lnTo>
                <a:close/>
                <a:moveTo>
                  <a:pt x="585788" y="78049"/>
                </a:moveTo>
                <a:lnTo>
                  <a:pt x="587376" y="78049"/>
                </a:lnTo>
                <a:lnTo>
                  <a:pt x="587376" y="79637"/>
                </a:lnTo>
                <a:lnTo>
                  <a:pt x="586582" y="79637"/>
                </a:lnTo>
                <a:lnTo>
                  <a:pt x="585788" y="79637"/>
                </a:lnTo>
                <a:close/>
                <a:moveTo>
                  <a:pt x="582613" y="71699"/>
                </a:moveTo>
                <a:lnTo>
                  <a:pt x="584201" y="71699"/>
                </a:lnTo>
                <a:lnTo>
                  <a:pt x="584201" y="73287"/>
                </a:lnTo>
                <a:lnTo>
                  <a:pt x="582613" y="73287"/>
                </a:lnTo>
                <a:close/>
                <a:moveTo>
                  <a:pt x="68571" y="67359"/>
                </a:moveTo>
                <a:lnTo>
                  <a:pt x="68896" y="68178"/>
                </a:lnTo>
                <a:lnTo>
                  <a:pt x="64644" y="71034"/>
                </a:lnTo>
                <a:cubicBezTo>
                  <a:pt x="64644" y="71034"/>
                  <a:pt x="66888" y="68773"/>
                  <a:pt x="68571" y="67359"/>
                </a:cubicBezTo>
                <a:close/>
                <a:moveTo>
                  <a:pt x="603153" y="66511"/>
                </a:moveTo>
                <a:cubicBezTo>
                  <a:pt x="603153" y="68773"/>
                  <a:pt x="596421" y="80079"/>
                  <a:pt x="598665" y="82340"/>
                </a:cubicBezTo>
                <a:cubicBezTo>
                  <a:pt x="598665" y="82340"/>
                  <a:pt x="603153" y="68773"/>
                  <a:pt x="603153" y="66511"/>
                </a:cubicBezTo>
                <a:close/>
                <a:moveTo>
                  <a:pt x="360263" y="371"/>
                </a:moveTo>
                <a:cubicBezTo>
                  <a:pt x="365872" y="-194"/>
                  <a:pt x="372043" y="-194"/>
                  <a:pt x="376530" y="936"/>
                </a:cubicBezTo>
                <a:cubicBezTo>
                  <a:pt x="376530" y="936"/>
                  <a:pt x="378774" y="3197"/>
                  <a:pt x="378774" y="3197"/>
                </a:cubicBezTo>
                <a:cubicBezTo>
                  <a:pt x="378774" y="3197"/>
                  <a:pt x="381018" y="3197"/>
                  <a:pt x="381018" y="3197"/>
                </a:cubicBezTo>
                <a:cubicBezTo>
                  <a:pt x="383262" y="3197"/>
                  <a:pt x="385506" y="3197"/>
                  <a:pt x="387749" y="3197"/>
                </a:cubicBezTo>
                <a:cubicBezTo>
                  <a:pt x="389993" y="3197"/>
                  <a:pt x="394481" y="3197"/>
                  <a:pt x="396724" y="3197"/>
                </a:cubicBezTo>
                <a:cubicBezTo>
                  <a:pt x="398968" y="3197"/>
                  <a:pt x="398968" y="5459"/>
                  <a:pt x="401212" y="5459"/>
                </a:cubicBezTo>
                <a:cubicBezTo>
                  <a:pt x="403456" y="5459"/>
                  <a:pt x="405700" y="5459"/>
                  <a:pt x="407943" y="5459"/>
                </a:cubicBezTo>
                <a:cubicBezTo>
                  <a:pt x="412431" y="5459"/>
                  <a:pt x="414675" y="7720"/>
                  <a:pt x="416919" y="7720"/>
                </a:cubicBezTo>
                <a:cubicBezTo>
                  <a:pt x="419162" y="7720"/>
                  <a:pt x="419162" y="7720"/>
                  <a:pt x="421406" y="7720"/>
                </a:cubicBezTo>
                <a:cubicBezTo>
                  <a:pt x="423650" y="7720"/>
                  <a:pt x="428137" y="7720"/>
                  <a:pt x="432625" y="7720"/>
                </a:cubicBezTo>
                <a:cubicBezTo>
                  <a:pt x="437113" y="9981"/>
                  <a:pt x="439356" y="9981"/>
                  <a:pt x="443844" y="9981"/>
                </a:cubicBezTo>
                <a:cubicBezTo>
                  <a:pt x="450575" y="9981"/>
                  <a:pt x="455063" y="9981"/>
                  <a:pt x="459550" y="12242"/>
                </a:cubicBezTo>
                <a:cubicBezTo>
                  <a:pt x="464038" y="12242"/>
                  <a:pt x="468526" y="12242"/>
                  <a:pt x="473013" y="14503"/>
                </a:cubicBezTo>
                <a:cubicBezTo>
                  <a:pt x="481988" y="14503"/>
                  <a:pt x="470769" y="12242"/>
                  <a:pt x="470769" y="12242"/>
                </a:cubicBezTo>
                <a:cubicBezTo>
                  <a:pt x="473013" y="9981"/>
                  <a:pt x="479745" y="14503"/>
                  <a:pt x="484232" y="14503"/>
                </a:cubicBezTo>
                <a:cubicBezTo>
                  <a:pt x="486476" y="14503"/>
                  <a:pt x="490963" y="14503"/>
                  <a:pt x="490963" y="14503"/>
                </a:cubicBezTo>
                <a:cubicBezTo>
                  <a:pt x="493207" y="14503"/>
                  <a:pt x="495451" y="16765"/>
                  <a:pt x="497695" y="16765"/>
                </a:cubicBezTo>
                <a:cubicBezTo>
                  <a:pt x="502182" y="16765"/>
                  <a:pt x="508914" y="16765"/>
                  <a:pt x="515645" y="19026"/>
                </a:cubicBezTo>
                <a:cubicBezTo>
                  <a:pt x="517889" y="19026"/>
                  <a:pt x="520133" y="21287"/>
                  <a:pt x="520133" y="19026"/>
                </a:cubicBezTo>
                <a:cubicBezTo>
                  <a:pt x="522376" y="19026"/>
                  <a:pt x="529108" y="19026"/>
                  <a:pt x="531352" y="21287"/>
                </a:cubicBezTo>
                <a:cubicBezTo>
                  <a:pt x="531352" y="21287"/>
                  <a:pt x="533595" y="23548"/>
                  <a:pt x="533595" y="23548"/>
                </a:cubicBezTo>
                <a:cubicBezTo>
                  <a:pt x="535839" y="23548"/>
                  <a:pt x="538083" y="21287"/>
                  <a:pt x="540327" y="21287"/>
                </a:cubicBezTo>
                <a:cubicBezTo>
                  <a:pt x="542570" y="21287"/>
                  <a:pt x="547058" y="25810"/>
                  <a:pt x="549302" y="28071"/>
                </a:cubicBezTo>
                <a:cubicBezTo>
                  <a:pt x="553789" y="30332"/>
                  <a:pt x="558277" y="34854"/>
                  <a:pt x="560521" y="39377"/>
                </a:cubicBezTo>
                <a:cubicBezTo>
                  <a:pt x="571740" y="52944"/>
                  <a:pt x="580715" y="73295"/>
                  <a:pt x="587446" y="84601"/>
                </a:cubicBezTo>
                <a:cubicBezTo>
                  <a:pt x="589690" y="84601"/>
                  <a:pt x="589690" y="84601"/>
                  <a:pt x="589690" y="84601"/>
                </a:cubicBezTo>
                <a:cubicBezTo>
                  <a:pt x="591934" y="84601"/>
                  <a:pt x="591934" y="86862"/>
                  <a:pt x="591934" y="86862"/>
                </a:cubicBezTo>
                <a:cubicBezTo>
                  <a:pt x="591934" y="84601"/>
                  <a:pt x="591934" y="84601"/>
                  <a:pt x="591934" y="82340"/>
                </a:cubicBezTo>
                <a:cubicBezTo>
                  <a:pt x="591934" y="84601"/>
                  <a:pt x="594178" y="91385"/>
                  <a:pt x="596421" y="86862"/>
                </a:cubicBezTo>
                <a:cubicBezTo>
                  <a:pt x="596421" y="82340"/>
                  <a:pt x="598665" y="75556"/>
                  <a:pt x="598665" y="71034"/>
                </a:cubicBezTo>
                <a:cubicBezTo>
                  <a:pt x="603153" y="57467"/>
                  <a:pt x="605396" y="43899"/>
                  <a:pt x="614372" y="34854"/>
                </a:cubicBezTo>
                <a:cubicBezTo>
                  <a:pt x="616615" y="30332"/>
                  <a:pt x="618859" y="28071"/>
                  <a:pt x="618859" y="28071"/>
                </a:cubicBezTo>
                <a:cubicBezTo>
                  <a:pt x="621103" y="28071"/>
                  <a:pt x="616615" y="32593"/>
                  <a:pt x="616615" y="32593"/>
                </a:cubicBezTo>
                <a:cubicBezTo>
                  <a:pt x="614372" y="37116"/>
                  <a:pt x="609884" y="46160"/>
                  <a:pt x="607640" y="52944"/>
                </a:cubicBezTo>
                <a:cubicBezTo>
                  <a:pt x="609884" y="48422"/>
                  <a:pt x="612128" y="39377"/>
                  <a:pt x="616615" y="34854"/>
                </a:cubicBezTo>
                <a:cubicBezTo>
                  <a:pt x="618859" y="32593"/>
                  <a:pt x="625591" y="25810"/>
                  <a:pt x="627834" y="25810"/>
                </a:cubicBezTo>
                <a:cubicBezTo>
                  <a:pt x="630078" y="23548"/>
                  <a:pt x="632322" y="25810"/>
                  <a:pt x="634566" y="25810"/>
                </a:cubicBezTo>
                <a:cubicBezTo>
                  <a:pt x="636809" y="25810"/>
                  <a:pt x="636809" y="23548"/>
                  <a:pt x="639053" y="23548"/>
                </a:cubicBezTo>
                <a:cubicBezTo>
                  <a:pt x="643541" y="23548"/>
                  <a:pt x="648028" y="23548"/>
                  <a:pt x="650272" y="23548"/>
                </a:cubicBezTo>
                <a:cubicBezTo>
                  <a:pt x="654760" y="23548"/>
                  <a:pt x="657004" y="25810"/>
                  <a:pt x="659247" y="28071"/>
                </a:cubicBezTo>
                <a:cubicBezTo>
                  <a:pt x="663735" y="28071"/>
                  <a:pt x="668222" y="25810"/>
                  <a:pt x="672710" y="28071"/>
                </a:cubicBezTo>
                <a:cubicBezTo>
                  <a:pt x="677198" y="28071"/>
                  <a:pt x="679441" y="30332"/>
                  <a:pt x="683929" y="30332"/>
                </a:cubicBezTo>
                <a:cubicBezTo>
                  <a:pt x="686173" y="30332"/>
                  <a:pt x="690660" y="32593"/>
                  <a:pt x="695148" y="34854"/>
                </a:cubicBezTo>
                <a:cubicBezTo>
                  <a:pt x="697392" y="34854"/>
                  <a:pt x="699635" y="32593"/>
                  <a:pt x="701879" y="34854"/>
                </a:cubicBezTo>
                <a:cubicBezTo>
                  <a:pt x="708611" y="34854"/>
                  <a:pt x="713098" y="37116"/>
                  <a:pt x="719829" y="39377"/>
                </a:cubicBezTo>
                <a:cubicBezTo>
                  <a:pt x="724317" y="39377"/>
                  <a:pt x="728805" y="39377"/>
                  <a:pt x="733292" y="39377"/>
                </a:cubicBezTo>
                <a:cubicBezTo>
                  <a:pt x="735536" y="39377"/>
                  <a:pt x="737780" y="41638"/>
                  <a:pt x="740024" y="41638"/>
                </a:cubicBezTo>
                <a:cubicBezTo>
                  <a:pt x="742267" y="41638"/>
                  <a:pt x="744511" y="41638"/>
                  <a:pt x="744511" y="41638"/>
                </a:cubicBezTo>
                <a:cubicBezTo>
                  <a:pt x="746755" y="41638"/>
                  <a:pt x="748999" y="43899"/>
                  <a:pt x="748999" y="43899"/>
                </a:cubicBezTo>
                <a:cubicBezTo>
                  <a:pt x="751242" y="43899"/>
                  <a:pt x="753486" y="43899"/>
                  <a:pt x="753486" y="43899"/>
                </a:cubicBezTo>
                <a:cubicBezTo>
                  <a:pt x="757974" y="43899"/>
                  <a:pt x="760218" y="46160"/>
                  <a:pt x="762461" y="46160"/>
                </a:cubicBezTo>
                <a:cubicBezTo>
                  <a:pt x="764705" y="48422"/>
                  <a:pt x="771437" y="48422"/>
                  <a:pt x="773680" y="48422"/>
                </a:cubicBezTo>
                <a:cubicBezTo>
                  <a:pt x="782655" y="48422"/>
                  <a:pt x="793874" y="48422"/>
                  <a:pt x="800606" y="50683"/>
                </a:cubicBezTo>
                <a:cubicBezTo>
                  <a:pt x="800606" y="50683"/>
                  <a:pt x="805093" y="55205"/>
                  <a:pt x="805093" y="55205"/>
                </a:cubicBezTo>
                <a:cubicBezTo>
                  <a:pt x="818556" y="61989"/>
                  <a:pt x="827531" y="80079"/>
                  <a:pt x="827531" y="95907"/>
                </a:cubicBezTo>
                <a:cubicBezTo>
                  <a:pt x="827531" y="100430"/>
                  <a:pt x="829775" y="104952"/>
                  <a:pt x="829775" y="111736"/>
                </a:cubicBezTo>
                <a:lnTo>
                  <a:pt x="831764" y="129377"/>
                </a:lnTo>
                <a:lnTo>
                  <a:pt x="833502" y="144790"/>
                </a:lnTo>
                <a:lnTo>
                  <a:pt x="835735" y="164592"/>
                </a:lnTo>
                <a:lnTo>
                  <a:pt x="835665" y="164875"/>
                </a:lnTo>
                <a:lnTo>
                  <a:pt x="835852" y="165628"/>
                </a:lnTo>
                <a:lnTo>
                  <a:pt x="836506" y="171431"/>
                </a:lnTo>
                <a:lnTo>
                  <a:pt x="837125" y="176921"/>
                </a:lnTo>
                <a:lnTo>
                  <a:pt x="836506" y="175050"/>
                </a:lnTo>
                <a:lnTo>
                  <a:pt x="836506" y="177311"/>
                </a:lnTo>
                <a:cubicBezTo>
                  <a:pt x="836506" y="184095"/>
                  <a:pt x="838750" y="208968"/>
                  <a:pt x="840994" y="220274"/>
                </a:cubicBezTo>
                <a:cubicBezTo>
                  <a:pt x="843238" y="231580"/>
                  <a:pt x="843238" y="242887"/>
                  <a:pt x="843238" y="254193"/>
                </a:cubicBezTo>
                <a:cubicBezTo>
                  <a:pt x="847725" y="294895"/>
                  <a:pt x="845481" y="340119"/>
                  <a:pt x="843238" y="376299"/>
                </a:cubicBezTo>
                <a:cubicBezTo>
                  <a:pt x="843238" y="378560"/>
                  <a:pt x="843238" y="387605"/>
                  <a:pt x="843238" y="383082"/>
                </a:cubicBezTo>
                <a:cubicBezTo>
                  <a:pt x="840994" y="378560"/>
                  <a:pt x="840994" y="374038"/>
                  <a:pt x="840994" y="367254"/>
                </a:cubicBezTo>
                <a:lnTo>
                  <a:pt x="840994" y="372624"/>
                </a:lnTo>
                <a:cubicBezTo>
                  <a:pt x="840994" y="376864"/>
                  <a:pt x="840994" y="380821"/>
                  <a:pt x="840994" y="383082"/>
                </a:cubicBezTo>
                <a:cubicBezTo>
                  <a:pt x="838750" y="392127"/>
                  <a:pt x="838750" y="376299"/>
                  <a:pt x="838750" y="376299"/>
                </a:cubicBezTo>
                <a:cubicBezTo>
                  <a:pt x="836506" y="376299"/>
                  <a:pt x="836506" y="383082"/>
                  <a:pt x="836506" y="383082"/>
                </a:cubicBezTo>
                <a:cubicBezTo>
                  <a:pt x="836506" y="385344"/>
                  <a:pt x="838750" y="389866"/>
                  <a:pt x="838750" y="389866"/>
                </a:cubicBezTo>
                <a:cubicBezTo>
                  <a:pt x="838750" y="389866"/>
                  <a:pt x="836506" y="385344"/>
                  <a:pt x="836506" y="385344"/>
                </a:cubicBezTo>
                <a:cubicBezTo>
                  <a:pt x="834263" y="380821"/>
                  <a:pt x="834263" y="371776"/>
                  <a:pt x="834263" y="364993"/>
                </a:cubicBezTo>
                <a:cubicBezTo>
                  <a:pt x="832019" y="353687"/>
                  <a:pt x="832019" y="383082"/>
                  <a:pt x="829775" y="374038"/>
                </a:cubicBezTo>
                <a:lnTo>
                  <a:pt x="829775" y="371776"/>
                </a:lnTo>
                <a:lnTo>
                  <a:pt x="829775" y="369798"/>
                </a:lnTo>
                <a:cubicBezTo>
                  <a:pt x="829775" y="368950"/>
                  <a:pt x="829775" y="368384"/>
                  <a:pt x="829775" y="369515"/>
                </a:cubicBezTo>
                <a:cubicBezTo>
                  <a:pt x="827531" y="371776"/>
                  <a:pt x="829775" y="374038"/>
                  <a:pt x="827531" y="378560"/>
                </a:cubicBezTo>
                <a:cubicBezTo>
                  <a:pt x="827531" y="378560"/>
                  <a:pt x="827531" y="376299"/>
                  <a:pt x="827531" y="376299"/>
                </a:cubicBezTo>
                <a:cubicBezTo>
                  <a:pt x="827531" y="376299"/>
                  <a:pt x="825287" y="378560"/>
                  <a:pt x="825287" y="376299"/>
                </a:cubicBezTo>
                <a:cubicBezTo>
                  <a:pt x="825287" y="378560"/>
                  <a:pt x="825287" y="380821"/>
                  <a:pt x="825287" y="383082"/>
                </a:cubicBezTo>
                <a:cubicBezTo>
                  <a:pt x="825287" y="383082"/>
                  <a:pt x="825287" y="378560"/>
                  <a:pt x="823044" y="378560"/>
                </a:cubicBezTo>
                <a:cubicBezTo>
                  <a:pt x="823044" y="378560"/>
                  <a:pt x="823044" y="383082"/>
                  <a:pt x="823044" y="385344"/>
                </a:cubicBezTo>
                <a:cubicBezTo>
                  <a:pt x="825287" y="389866"/>
                  <a:pt x="823044" y="389866"/>
                  <a:pt x="823044" y="392127"/>
                </a:cubicBezTo>
                <a:cubicBezTo>
                  <a:pt x="820800" y="394389"/>
                  <a:pt x="823044" y="398911"/>
                  <a:pt x="820800" y="398911"/>
                </a:cubicBezTo>
                <a:cubicBezTo>
                  <a:pt x="818556" y="398911"/>
                  <a:pt x="820800" y="394389"/>
                  <a:pt x="820800" y="392127"/>
                </a:cubicBezTo>
                <a:cubicBezTo>
                  <a:pt x="818556" y="387605"/>
                  <a:pt x="818556" y="389866"/>
                  <a:pt x="818556" y="392127"/>
                </a:cubicBezTo>
                <a:cubicBezTo>
                  <a:pt x="814068" y="398911"/>
                  <a:pt x="814068" y="383082"/>
                  <a:pt x="814068" y="389866"/>
                </a:cubicBezTo>
                <a:cubicBezTo>
                  <a:pt x="811825" y="398911"/>
                  <a:pt x="811825" y="387605"/>
                  <a:pt x="809581" y="387605"/>
                </a:cubicBezTo>
                <a:cubicBezTo>
                  <a:pt x="807337" y="387605"/>
                  <a:pt x="809581" y="392127"/>
                  <a:pt x="807337" y="394389"/>
                </a:cubicBezTo>
                <a:cubicBezTo>
                  <a:pt x="807337" y="394389"/>
                  <a:pt x="805093" y="392127"/>
                  <a:pt x="805093" y="392127"/>
                </a:cubicBezTo>
                <a:cubicBezTo>
                  <a:pt x="805093" y="392127"/>
                  <a:pt x="805093" y="394389"/>
                  <a:pt x="802850" y="394389"/>
                </a:cubicBezTo>
                <a:cubicBezTo>
                  <a:pt x="802850" y="392127"/>
                  <a:pt x="802850" y="392127"/>
                  <a:pt x="802850" y="389866"/>
                </a:cubicBezTo>
                <a:cubicBezTo>
                  <a:pt x="800606" y="389866"/>
                  <a:pt x="800606" y="389866"/>
                  <a:pt x="800606" y="387605"/>
                </a:cubicBezTo>
                <a:cubicBezTo>
                  <a:pt x="798362" y="383082"/>
                  <a:pt x="798362" y="380821"/>
                  <a:pt x="798362" y="380821"/>
                </a:cubicBezTo>
                <a:cubicBezTo>
                  <a:pt x="798362" y="380821"/>
                  <a:pt x="798362" y="382517"/>
                  <a:pt x="798362" y="384213"/>
                </a:cubicBezTo>
                <a:lnTo>
                  <a:pt x="798362" y="385344"/>
                </a:lnTo>
                <a:cubicBezTo>
                  <a:pt x="796118" y="387605"/>
                  <a:pt x="796118" y="389866"/>
                  <a:pt x="793874" y="389866"/>
                </a:cubicBezTo>
                <a:cubicBezTo>
                  <a:pt x="793874" y="389866"/>
                  <a:pt x="793874" y="387605"/>
                  <a:pt x="793874" y="387605"/>
                </a:cubicBezTo>
                <a:cubicBezTo>
                  <a:pt x="791631" y="380821"/>
                  <a:pt x="791631" y="387605"/>
                  <a:pt x="789387" y="387605"/>
                </a:cubicBezTo>
                <a:cubicBezTo>
                  <a:pt x="787143" y="387605"/>
                  <a:pt x="789387" y="383082"/>
                  <a:pt x="787143" y="383082"/>
                </a:cubicBezTo>
                <a:cubicBezTo>
                  <a:pt x="784899" y="383082"/>
                  <a:pt x="784899" y="385344"/>
                  <a:pt x="784899" y="385344"/>
                </a:cubicBezTo>
                <a:cubicBezTo>
                  <a:pt x="782655" y="387605"/>
                  <a:pt x="782655" y="385344"/>
                  <a:pt x="782655" y="383082"/>
                </a:cubicBezTo>
                <a:lnTo>
                  <a:pt x="781004" y="378088"/>
                </a:lnTo>
                <a:lnTo>
                  <a:pt x="780412" y="376299"/>
                </a:lnTo>
                <a:lnTo>
                  <a:pt x="778636" y="378088"/>
                </a:lnTo>
                <a:lnTo>
                  <a:pt x="778168" y="378560"/>
                </a:lnTo>
                <a:lnTo>
                  <a:pt x="778168" y="378088"/>
                </a:lnTo>
                <a:lnTo>
                  <a:pt x="778168" y="376299"/>
                </a:lnTo>
                <a:cubicBezTo>
                  <a:pt x="775924" y="362731"/>
                  <a:pt x="775924" y="349164"/>
                  <a:pt x="775924" y="333336"/>
                </a:cubicBezTo>
                <a:lnTo>
                  <a:pt x="775924" y="335597"/>
                </a:lnTo>
                <a:cubicBezTo>
                  <a:pt x="773680" y="349164"/>
                  <a:pt x="778168" y="371776"/>
                  <a:pt x="775924" y="385344"/>
                </a:cubicBezTo>
                <a:cubicBezTo>
                  <a:pt x="775924" y="389866"/>
                  <a:pt x="766949" y="385344"/>
                  <a:pt x="766949" y="385344"/>
                </a:cubicBezTo>
                <a:cubicBezTo>
                  <a:pt x="764705" y="385344"/>
                  <a:pt x="766949" y="387605"/>
                  <a:pt x="764705" y="387605"/>
                </a:cubicBezTo>
                <a:cubicBezTo>
                  <a:pt x="762461" y="385344"/>
                  <a:pt x="762461" y="383082"/>
                  <a:pt x="762461" y="376299"/>
                </a:cubicBezTo>
                <a:cubicBezTo>
                  <a:pt x="762461" y="374038"/>
                  <a:pt x="760218" y="367254"/>
                  <a:pt x="760218" y="374038"/>
                </a:cubicBezTo>
                <a:cubicBezTo>
                  <a:pt x="760218" y="376299"/>
                  <a:pt x="762461" y="387605"/>
                  <a:pt x="760218" y="387605"/>
                </a:cubicBezTo>
                <a:cubicBezTo>
                  <a:pt x="762461" y="387605"/>
                  <a:pt x="757974" y="383082"/>
                  <a:pt x="757974" y="383082"/>
                </a:cubicBezTo>
                <a:cubicBezTo>
                  <a:pt x="757974" y="383082"/>
                  <a:pt x="757974" y="383082"/>
                  <a:pt x="757974" y="380821"/>
                </a:cubicBezTo>
                <a:cubicBezTo>
                  <a:pt x="755730" y="383082"/>
                  <a:pt x="757974" y="385344"/>
                  <a:pt x="755730" y="385344"/>
                </a:cubicBezTo>
                <a:cubicBezTo>
                  <a:pt x="751242" y="387605"/>
                  <a:pt x="751242" y="380821"/>
                  <a:pt x="751242" y="380821"/>
                </a:cubicBezTo>
                <a:cubicBezTo>
                  <a:pt x="748999" y="380821"/>
                  <a:pt x="746755" y="385344"/>
                  <a:pt x="746755" y="383082"/>
                </a:cubicBezTo>
                <a:cubicBezTo>
                  <a:pt x="746755" y="383082"/>
                  <a:pt x="744511" y="380821"/>
                  <a:pt x="742267" y="378560"/>
                </a:cubicBezTo>
                <a:cubicBezTo>
                  <a:pt x="744511" y="378560"/>
                  <a:pt x="742267" y="371776"/>
                  <a:pt x="742267" y="371776"/>
                </a:cubicBezTo>
                <a:cubicBezTo>
                  <a:pt x="740024" y="371776"/>
                  <a:pt x="742267" y="376299"/>
                  <a:pt x="742267" y="376299"/>
                </a:cubicBezTo>
                <a:cubicBezTo>
                  <a:pt x="740024" y="378560"/>
                  <a:pt x="742267" y="374038"/>
                  <a:pt x="740024" y="374038"/>
                </a:cubicBezTo>
                <a:cubicBezTo>
                  <a:pt x="742267" y="374038"/>
                  <a:pt x="737780" y="380821"/>
                  <a:pt x="737780" y="380821"/>
                </a:cubicBezTo>
                <a:cubicBezTo>
                  <a:pt x="737780" y="383082"/>
                  <a:pt x="735536" y="380821"/>
                  <a:pt x="735536" y="380821"/>
                </a:cubicBezTo>
                <a:cubicBezTo>
                  <a:pt x="735536" y="380821"/>
                  <a:pt x="735536" y="383082"/>
                  <a:pt x="735536" y="383082"/>
                </a:cubicBezTo>
                <a:cubicBezTo>
                  <a:pt x="733292" y="380821"/>
                  <a:pt x="731048" y="378560"/>
                  <a:pt x="731048" y="378560"/>
                </a:cubicBezTo>
                <a:cubicBezTo>
                  <a:pt x="728805" y="380821"/>
                  <a:pt x="728805" y="383082"/>
                  <a:pt x="728805" y="383082"/>
                </a:cubicBezTo>
                <a:cubicBezTo>
                  <a:pt x="726561" y="383082"/>
                  <a:pt x="726561" y="383082"/>
                  <a:pt x="726561" y="383082"/>
                </a:cubicBezTo>
                <a:cubicBezTo>
                  <a:pt x="726561" y="383082"/>
                  <a:pt x="724317" y="380821"/>
                  <a:pt x="724317" y="380821"/>
                </a:cubicBezTo>
                <a:cubicBezTo>
                  <a:pt x="724317" y="378560"/>
                  <a:pt x="722073" y="378560"/>
                  <a:pt x="722073" y="378560"/>
                </a:cubicBezTo>
                <a:cubicBezTo>
                  <a:pt x="719829" y="376299"/>
                  <a:pt x="724317" y="376299"/>
                  <a:pt x="722073" y="376299"/>
                </a:cubicBezTo>
                <a:cubicBezTo>
                  <a:pt x="719829" y="376299"/>
                  <a:pt x="722073" y="378560"/>
                  <a:pt x="719829" y="378560"/>
                </a:cubicBezTo>
                <a:cubicBezTo>
                  <a:pt x="719829" y="380821"/>
                  <a:pt x="719829" y="378560"/>
                  <a:pt x="719829" y="380821"/>
                </a:cubicBezTo>
                <a:cubicBezTo>
                  <a:pt x="717586" y="385344"/>
                  <a:pt x="713098" y="378560"/>
                  <a:pt x="710854" y="378560"/>
                </a:cubicBezTo>
                <a:cubicBezTo>
                  <a:pt x="708611" y="378560"/>
                  <a:pt x="710854" y="380821"/>
                  <a:pt x="708611" y="380821"/>
                </a:cubicBezTo>
                <a:cubicBezTo>
                  <a:pt x="706367" y="380821"/>
                  <a:pt x="706367" y="378560"/>
                  <a:pt x="706367" y="378560"/>
                </a:cubicBezTo>
                <a:cubicBezTo>
                  <a:pt x="704123" y="378560"/>
                  <a:pt x="706367" y="380821"/>
                  <a:pt x="704123" y="383082"/>
                </a:cubicBezTo>
                <a:cubicBezTo>
                  <a:pt x="701879" y="383082"/>
                  <a:pt x="701879" y="380821"/>
                  <a:pt x="701879" y="380821"/>
                </a:cubicBezTo>
                <a:cubicBezTo>
                  <a:pt x="699635" y="380821"/>
                  <a:pt x="699635" y="387605"/>
                  <a:pt x="697392" y="392127"/>
                </a:cubicBezTo>
                <a:cubicBezTo>
                  <a:pt x="690660" y="410217"/>
                  <a:pt x="686173" y="426046"/>
                  <a:pt x="679441" y="444135"/>
                </a:cubicBezTo>
                <a:cubicBezTo>
                  <a:pt x="677198" y="448658"/>
                  <a:pt x="672710" y="462225"/>
                  <a:pt x="670466" y="462225"/>
                </a:cubicBezTo>
                <a:cubicBezTo>
                  <a:pt x="670466" y="462225"/>
                  <a:pt x="665979" y="462225"/>
                  <a:pt x="663735" y="462225"/>
                </a:cubicBezTo>
                <a:cubicBezTo>
                  <a:pt x="661491" y="462225"/>
                  <a:pt x="659247" y="462225"/>
                  <a:pt x="659247" y="462225"/>
                </a:cubicBezTo>
                <a:cubicBezTo>
                  <a:pt x="659247" y="462225"/>
                  <a:pt x="659247" y="459964"/>
                  <a:pt x="659247" y="459964"/>
                </a:cubicBezTo>
                <a:cubicBezTo>
                  <a:pt x="659247" y="457703"/>
                  <a:pt x="657004" y="459964"/>
                  <a:pt x="654760" y="459964"/>
                </a:cubicBezTo>
                <a:cubicBezTo>
                  <a:pt x="654760" y="459964"/>
                  <a:pt x="654760" y="457703"/>
                  <a:pt x="654760" y="457703"/>
                </a:cubicBezTo>
                <a:cubicBezTo>
                  <a:pt x="654760" y="457703"/>
                  <a:pt x="654760" y="459964"/>
                  <a:pt x="652516" y="459964"/>
                </a:cubicBezTo>
                <a:cubicBezTo>
                  <a:pt x="652516" y="459964"/>
                  <a:pt x="652516" y="457703"/>
                  <a:pt x="652516" y="457703"/>
                </a:cubicBezTo>
                <a:cubicBezTo>
                  <a:pt x="648028" y="457703"/>
                  <a:pt x="648028" y="459964"/>
                  <a:pt x="645785" y="459964"/>
                </a:cubicBezTo>
                <a:cubicBezTo>
                  <a:pt x="645785" y="457703"/>
                  <a:pt x="645785" y="459964"/>
                  <a:pt x="643541" y="459964"/>
                </a:cubicBezTo>
                <a:cubicBezTo>
                  <a:pt x="643541" y="459964"/>
                  <a:pt x="643541" y="457703"/>
                  <a:pt x="643541" y="457703"/>
                </a:cubicBezTo>
                <a:cubicBezTo>
                  <a:pt x="643541" y="457703"/>
                  <a:pt x="641297" y="462225"/>
                  <a:pt x="639053" y="462225"/>
                </a:cubicBezTo>
                <a:cubicBezTo>
                  <a:pt x="639053" y="462225"/>
                  <a:pt x="641297" y="459964"/>
                  <a:pt x="639053" y="457703"/>
                </a:cubicBezTo>
                <a:cubicBezTo>
                  <a:pt x="636809" y="457703"/>
                  <a:pt x="639053" y="455441"/>
                  <a:pt x="639053" y="453180"/>
                </a:cubicBezTo>
                <a:cubicBezTo>
                  <a:pt x="636809" y="453180"/>
                  <a:pt x="634566" y="457703"/>
                  <a:pt x="632322" y="459964"/>
                </a:cubicBezTo>
                <a:cubicBezTo>
                  <a:pt x="632322" y="459964"/>
                  <a:pt x="632322" y="455441"/>
                  <a:pt x="632322" y="455441"/>
                </a:cubicBezTo>
                <a:cubicBezTo>
                  <a:pt x="630078" y="455441"/>
                  <a:pt x="630078" y="459964"/>
                  <a:pt x="630078" y="459964"/>
                </a:cubicBezTo>
                <a:cubicBezTo>
                  <a:pt x="627834" y="457703"/>
                  <a:pt x="630078" y="455441"/>
                  <a:pt x="630078" y="455441"/>
                </a:cubicBezTo>
                <a:cubicBezTo>
                  <a:pt x="630078" y="455441"/>
                  <a:pt x="625591" y="453180"/>
                  <a:pt x="625591" y="453180"/>
                </a:cubicBezTo>
                <a:cubicBezTo>
                  <a:pt x="625591" y="453180"/>
                  <a:pt x="623347" y="457703"/>
                  <a:pt x="623347" y="459964"/>
                </a:cubicBezTo>
                <a:cubicBezTo>
                  <a:pt x="621103" y="459964"/>
                  <a:pt x="623347" y="455441"/>
                  <a:pt x="621103" y="455441"/>
                </a:cubicBezTo>
                <a:cubicBezTo>
                  <a:pt x="621103" y="455441"/>
                  <a:pt x="618859" y="457703"/>
                  <a:pt x="618859" y="457703"/>
                </a:cubicBezTo>
                <a:cubicBezTo>
                  <a:pt x="618859" y="457703"/>
                  <a:pt x="618859" y="455441"/>
                  <a:pt x="618859" y="455441"/>
                </a:cubicBezTo>
                <a:cubicBezTo>
                  <a:pt x="616615" y="455441"/>
                  <a:pt x="614372" y="457703"/>
                  <a:pt x="609884" y="457703"/>
                </a:cubicBezTo>
                <a:cubicBezTo>
                  <a:pt x="609884" y="455441"/>
                  <a:pt x="605396" y="455441"/>
                  <a:pt x="605396" y="455441"/>
                </a:cubicBezTo>
                <a:cubicBezTo>
                  <a:pt x="605396" y="455441"/>
                  <a:pt x="607640" y="453180"/>
                  <a:pt x="607640" y="453180"/>
                </a:cubicBezTo>
                <a:cubicBezTo>
                  <a:pt x="605396" y="453180"/>
                  <a:pt x="605396" y="453180"/>
                  <a:pt x="605396" y="453180"/>
                </a:cubicBezTo>
                <a:cubicBezTo>
                  <a:pt x="603153" y="453180"/>
                  <a:pt x="603153" y="450919"/>
                  <a:pt x="603153" y="450919"/>
                </a:cubicBezTo>
                <a:cubicBezTo>
                  <a:pt x="603153" y="450919"/>
                  <a:pt x="603153" y="450919"/>
                  <a:pt x="600909" y="450919"/>
                </a:cubicBezTo>
                <a:cubicBezTo>
                  <a:pt x="600909" y="450919"/>
                  <a:pt x="600909" y="448658"/>
                  <a:pt x="600909" y="448658"/>
                </a:cubicBezTo>
                <a:cubicBezTo>
                  <a:pt x="598665" y="448658"/>
                  <a:pt x="598665" y="448658"/>
                  <a:pt x="598665" y="448658"/>
                </a:cubicBezTo>
                <a:cubicBezTo>
                  <a:pt x="596421" y="448658"/>
                  <a:pt x="596421" y="450919"/>
                  <a:pt x="594178" y="448658"/>
                </a:cubicBezTo>
                <a:cubicBezTo>
                  <a:pt x="591934" y="444135"/>
                  <a:pt x="594178" y="455441"/>
                  <a:pt x="596421" y="450919"/>
                </a:cubicBezTo>
                <a:cubicBezTo>
                  <a:pt x="594178" y="455441"/>
                  <a:pt x="591934" y="448658"/>
                  <a:pt x="591934" y="448658"/>
                </a:cubicBezTo>
                <a:cubicBezTo>
                  <a:pt x="589690" y="448658"/>
                  <a:pt x="589690" y="450919"/>
                  <a:pt x="589690" y="450919"/>
                </a:cubicBezTo>
                <a:cubicBezTo>
                  <a:pt x="587446" y="450919"/>
                  <a:pt x="587446" y="448658"/>
                  <a:pt x="585202" y="448658"/>
                </a:cubicBezTo>
                <a:cubicBezTo>
                  <a:pt x="585202" y="448658"/>
                  <a:pt x="587446" y="453180"/>
                  <a:pt x="585202" y="453180"/>
                </a:cubicBezTo>
                <a:cubicBezTo>
                  <a:pt x="582959" y="453180"/>
                  <a:pt x="582959" y="450919"/>
                  <a:pt x="582959" y="450919"/>
                </a:cubicBezTo>
                <a:lnTo>
                  <a:pt x="582613" y="450919"/>
                </a:lnTo>
                <a:lnTo>
                  <a:pt x="582613" y="451112"/>
                </a:lnTo>
                <a:lnTo>
                  <a:pt x="581025" y="451112"/>
                </a:lnTo>
                <a:lnTo>
                  <a:pt x="581025" y="450919"/>
                </a:lnTo>
                <a:lnTo>
                  <a:pt x="580715" y="450919"/>
                </a:lnTo>
                <a:cubicBezTo>
                  <a:pt x="578471" y="448658"/>
                  <a:pt x="578471" y="448658"/>
                  <a:pt x="576227" y="448658"/>
                </a:cubicBezTo>
                <a:cubicBezTo>
                  <a:pt x="576227" y="446397"/>
                  <a:pt x="576227" y="448658"/>
                  <a:pt x="573983" y="448658"/>
                </a:cubicBezTo>
                <a:cubicBezTo>
                  <a:pt x="571740" y="448658"/>
                  <a:pt x="571740" y="444135"/>
                  <a:pt x="571740" y="444135"/>
                </a:cubicBezTo>
                <a:cubicBezTo>
                  <a:pt x="567252" y="444135"/>
                  <a:pt x="569496" y="448658"/>
                  <a:pt x="569496" y="448658"/>
                </a:cubicBezTo>
                <a:cubicBezTo>
                  <a:pt x="568374" y="449789"/>
                  <a:pt x="567813" y="449223"/>
                  <a:pt x="567533" y="448941"/>
                </a:cubicBezTo>
                <a:lnTo>
                  <a:pt x="567450" y="449524"/>
                </a:lnTo>
                <a:lnTo>
                  <a:pt x="568326" y="449524"/>
                </a:lnTo>
                <a:lnTo>
                  <a:pt x="568326" y="451112"/>
                </a:lnTo>
                <a:lnTo>
                  <a:pt x="566738" y="451112"/>
                </a:lnTo>
                <a:lnTo>
                  <a:pt x="566738" y="450142"/>
                </a:lnTo>
                <a:lnTo>
                  <a:pt x="562765" y="444135"/>
                </a:lnTo>
                <a:cubicBezTo>
                  <a:pt x="560521" y="444135"/>
                  <a:pt x="560521" y="446397"/>
                  <a:pt x="556033" y="446397"/>
                </a:cubicBezTo>
                <a:cubicBezTo>
                  <a:pt x="556033" y="444135"/>
                  <a:pt x="556033" y="444135"/>
                  <a:pt x="556033" y="444135"/>
                </a:cubicBezTo>
                <a:cubicBezTo>
                  <a:pt x="553789" y="444135"/>
                  <a:pt x="553789" y="446397"/>
                  <a:pt x="553789" y="446397"/>
                </a:cubicBezTo>
                <a:cubicBezTo>
                  <a:pt x="553789" y="444135"/>
                  <a:pt x="551546" y="444135"/>
                  <a:pt x="551546" y="444135"/>
                </a:cubicBezTo>
                <a:cubicBezTo>
                  <a:pt x="549302" y="444135"/>
                  <a:pt x="549302" y="446397"/>
                  <a:pt x="549302" y="446397"/>
                </a:cubicBezTo>
                <a:cubicBezTo>
                  <a:pt x="549302" y="446397"/>
                  <a:pt x="549302" y="444135"/>
                  <a:pt x="549302" y="444135"/>
                </a:cubicBezTo>
                <a:lnTo>
                  <a:pt x="547395" y="446057"/>
                </a:lnTo>
                <a:lnTo>
                  <a:pt x="547058" y="446397"/>
                </a:lnTo>
                <a:cubicBezTo>
                  <a:pt x="542570" y="446397"/>
                  <a:pt x="542570" y="439613"/>
                  <a:pt x="540327" y="439613"/>
                </a:cubicBezTo>
                <a:cubicBezTo>
                  <a:pt x="540327" y="439613"/>
                  <a:pt x="540327" y="444135"/>
                  <a:pt x="540327" y="446397"/>
                </a:cubicBezTo>
                <a:cubicBezTo>
                  <a:pt x="540327" y="444135"/>
                  <a:pt x="535839" y="444135"/>
                  <a:pt x="535839" y="444135"/>
                </a:cubicBezTo>
                <a:cubicBezTo>
                  <a:pt x="533595" y="444135"/>
                  <a:pt x="535839" y="441874"/>
                  <a:pt x="533595" y="441874"/>
                </a:cubicBezTo>
                <a:cubicBezTo>
                  <a:pt x="533595" y="441874"/>
                  <a:pt x="531352" y="444135"/>
                  <a:pt x="531352" y="441874"/>
                </a:cubicBezTo>
                <a:cubicBezTo>
                  <a:pt x="531352" y="441874"/>
                  <a:pt x="529108" y="439613"/>
                  <a:pt x="529108" y="439613"/>
                </a:cubicBezTo>
                <a:cubicBezTo>
                  <a:pt x="526864" y="439613"/>
                  <a:pt x="526864" y="441874"/>
                  <a:pt x="524620" y="441874"/>
                </a:cubicBezTo>
                <a:cubicBezTo>
                  <a:pt x="524620" y="439613"/>
                  <a:pt x="524620" y="439613"/>
                  <a:pt x="524620" y="439613"/>
                </a:cubicBezTo>
                <a:cubicBezTo>
                  <a:pt x="522376" y="439613"/>
                  <a:pt x="522376" y="439613"/>
                  <a:pt x="520133" y="439613"/>
                </a:cubicBezTo>
                <a:cubicBezTo>
                  <a:pt x="520133" y="437352"/>
                  <a:pt x="520133" y="437352"/>
                  <a:pt x="520133" y="437352"/>
                </a:cubicBezTo>
                <a:cubicBezTo>
                  <a:pt x="520133" y="435091"/>
                  <a:pt x="515645" y="439613"/>
                  <a:pt x="515645" y="439613"/>
                </a:cubicBezTo>
                <a:cubicBezTo>
                  <a:pt x="513401" y="439613"/>
                  <a:pt x="508914" y="437352"/>
                  <a:pt x="508914" y="437352"/>
                </a:cubicBezTo>
                <a:cubicBezTo>
                  <a:pt x="508914" y="439613"/>
                  <a:pt x="506670" y="437352"/>
                  <a:pt x="504426" y="437352"/>
                </a:cubicBezTo>
                <a:cubicBezTo>
                  <a:pt x="504426" y="437352"/>
                  <a:pt x="502182" y="439613"/>
                  <a:pt x="502182" y="439613"/>
                </a:cubicBezTo>
                <a:cubicBezTo>
                  <a:pt x="497695" y="437352"/>
                  <a:pt x="495451" y="435091"/>
                  <a:pt x="493207" y="435091"/>
                </a:cubicBezTo>
                <a:cubicBezTo>
                  <a:pt x="490963" y="432829"/>
                  <a:pt x="490963" y="430568"/>
                  <a:pt x="490963" y="426046"/>
                </a:cubicBezTo>
                <a:cubicBezTo>
                  <a:pt x="488720" y="421523"/>
                  <a:pt x="486476" y="419262"/>
                  <a:pt x="486476" y="414740"/>
                </a:cubicBezTo>
                <a:cubicBezTo>
                  <a:pt x="486476" y="414740"/>
                  <a:pt x="486476" y="417001"/>
                  <a:pt x="488720" y="414740"/>
                </a:cubicBezTo>
                <a:cubicBezTo>
                  <a:pt x="488720" y="412478"/>
                  <a:pt x="486476" y="412478"/>
                  <a:pt x="486476" y="410217"/>
                </a:cubicBezTo>
                <a:cubicBezTo>
                  <a:pt x="486476" y="407956"/>
                  <a:pt x="488720" y="410217"/>
                  <a:pt x="488720" y="407956"/>
                </a:cubicBezTo>
                <a:cubicBezTo>
                  <a:pt x="488720" y="405695"/>
                  <a:pt x="486476" y="396650"/>
                  <a:pt x="486476" y="394389"/>
                </a:cubicBezTo>
                <a:lnTo>
                  <a:pt x="488720" y="394389"/>
                </a:lnTo>
                <a:lnTo>
                  <a:pt x="488720" y="389866"/>
                </a:lnTo>
                <a:cubicBezTo>
                  <a:pt x="488159" y="385344"/>
                  <a:pt x="487598" y="381952"/>
                  <a:pt x="488720" y="385344"/>
                </a:cubicBezTo>
                <a:lnTo>
                  <a:pt x="492459" y="396650"/>
                </a:lnTo>
                <a:lnTo>
                  <a:pt x="493207" y="403433"/>
                </a:lnTo>
                <a:cubicBezTo>
                  <a:pt x="495451" y="407956"/>
                  <a:pt x="493207" y="401172"/>
                  <a:pt x="493207" y="398911"/>
                </a:cubicBezTo>
                <a:lnTo>
                  <a:pt x="492459" y="396650"/>
                </a:lnTo>
                <a:lnTo>
                  <a:pt x="490964" y="383082"/>
                </a:lnTo>
                <a:cubicBezTo>
                  <a:pt x="489842" y="375733"/>
                  <a:pt x="488720" y="368384"/>
                  <a:pt x="488720" y="362731"/>
                </a:cubicBezTo>
                <a:cubicBezTo>
                  <a:pt x="490963" y="355948"/>
                  <a:pt x="490963" y="369515"/>
                  <a:pt x="490963" y="369515"/>
                </a:cubicBezTo>
                <a:cubicBezTo>
                  <a:pt x="490963" y="376299"/>
                  <a:pt x="493207" y="374038"/>
                  <a:pt x="493207" y="367254"/>
                </a:cubicBezTo>
                <a:lnTo>
                  <a:pt x="493207" y="369515"/>
                </a:lnTo>
                <a:cubicBezTo>
                  <a:pt x="495451" y="371776"/>
                  <a:pt x="495451" y="376299"/>
                  <a:pt x="495451" y="380821"/>
                </a:cubicBezTo>
                <a:cubicBezTo>
                  <a:pt x="497695" y="389866"/>
                  <a:pt x="495451" y="367254"/>
                  <a:pt x="495451" y="367254"/>
                </a:cubicBezTo>
                <a:cubicBezTo>
                  <a:pt x="495451" y="358209"/>
                  <a:pt x="495451" y="351425"/>
                  <a:pt x="493207" y="342381"/>
                </a:cubicBezTo>
                <a:cubicBezTo>
                  <a:pt x="493207" y="337293"/>
                  <a:pt x="492927" y="330368"/>
                  <a:pt x="492471" y="322736"/>
                </a:cubicBezTo>
                <a:lnTo>
                  <a:pt x="491837" y="314273"/>
                </a:lnTo>
                <a:lnTo>
                  <a:pt x="488461" y="277434"/>
                </a:lnTo>
                <a:lnTo>
                  <a:pt x="486476" y="265499"/>
                </a:lnTo>
                <a:cubicBezTo>
                  <a:pt x="486476" y="265499"/>
                  <a:pt x="484232" y="265499"/>
                  <a:pt x="484232" y="265499"/>
                </a:cubicBezTo>
                <a:cubicBezTo>
                  <a:pt x="484232" y="260976"/>
                  <a:pt x="486476" y="258715"/>
                  <a:pt x="484232" y="256454"/>
                </a:cubicBezTo>
                <a:cubicBezTo>
                  <a:pt x="484232" y="256454"/>
                  <a:pt x="484232" y="254193"/>
                  <a:pt x="484232" y="254193"/>
                </a:cubicBezTo>
                <a:lnTo>
                  <a:pt x="484232" y="250801"/>
                </a:lnTo>
                <a:lnTo>
                  <a:pt x="484793" y="252214"/>
                </a:lnTo>
                <a:cubicBezTo>
                  <a:pt x="484793" y="251931"/>
                  <a:pt x="484232" y="249670"/>
                  <a:pt x="484232" y="247409"/>
                </a:cubicBezTo>
                <a:cubicBezTo>
                  <a:pt x="481988" y="245148"/>
                  <a:pt x="481988" y="242887"/>
                  <a:pt x="481988" y="242887"/>
                </a:cubicBezTo>
                <a:cubicBezTo>
                  <a:pt x="479745" y="242887"/>
                  <a:pt x="477501" y="265499"/>
                  <a:pt x="475257" y="276805"/>
                </a:cubicBezTo>
                <a:cubicBezTo>
                  <a:pt x="473013" y="297156"/>
                  <a:pt x="468526" y="324291"/>
                  <a:pt x="468526" y="337858"/>
                </a:cubicBezTo>
                <a:cubicBezTo>
                  <a:pt x="466282" y="358209"/>
                  <a:pt x="461794" y="383082"/>
                  <a:pt x="457307" y="398911"/>
                </a:cubicBezTo>
                <a:cubicBezTo>
                  <a:pt x="455063" y="405695"/>
                  <a:pt x="452819" y="410217"/>
                  <a:pt x="450575" y="414740"/>
                </a:cubicBezTo>
                <a:cubicBezTo>
                  <a:pt x="450575" y="417001"/>
                  <a:pt x="450575" y="417001"/>
                  <a:pt x="450575" y="419262"/>
                </a:cubicBezTo>
                <a:cubicBezTo>
                  <a:pt x="450575" y="417001"/>
                  <a:pt x="446088" y="419262"/>
                  <a:pt x="448332" y="419262"/>
                </a:cubicBezTo>
                <a:cubicBezTo>
                  <a:pt x="446088" y="419262"/>
                  <a:pt x="446088" y="419262"/>
                  <a:pt x="446088" y="419262"/>
                </a:cubicBezTo>
                <a:cubicBezTo>
                  <a:pt x="446088" y="417001"/>
                  <a:pt x="446088" y="417001"/>
                  <a:pt x="443844" y="417001"/>
                </a:cubicBezTo>
                <a:cubicBezTo>
                  <a:pt x="441600" y="417001"/>
                  <a:pt x="441600" y="417001"/>
                  <a:pt x="441600" y="417001"/>
                </a:cubicBezTo>
                <a:cubicBezTo>
                  <a:pt x="439356" y="417001"/>
                  <a:pt x="437113" y="417001"/>
                  <a:pt x="437113" y="417001"/>
                </a:cubicBezTo>
                <a:cubicBezTo>
                  <a:pt x="434869" y="417001"/>
                  <a:pt x="434869" y="419262"/>
                  <a:pt x="432625" y="419262"/>
                </a:cubicBezTo>
                <a:cubicBezTo>
                  <a:pt x="432625" y="419262"/>
                  <a:pt x="434869" y="417001"/>
                  <a:pt x="434869" y="417001"/>
                </a:cubicBezTo>
                <a:cubicBezTo>
                  <a:pt x="434869" y="414740"/>
                  <a:pt x="432625" y="417001"/>
                  <a:pt x="432625" y="417001"/>
                </a:cubicBezTo>
                <a:cubicBezTo>
                  <a:pt x="432625" y="417001"/>
                  <a:pt x="430381" y="414740"/>
                  <a:pt x="430381" y="414740"/>
                </a:cubicBezTo>
                <a:cubicBezTo>
                  <a:pt x="430381" y="414740"/>
                  <a:pt x="430381" y="417001"/>
                  <a:pt x="428137" y="417001"/>
                </a:cubicBezTo>
                <a:cubicBezTo>
                  <a:pt x="428137" y="417001"/>
                  <a:pt x="425894" y="414740"/>
                  <a:pt x="425894" y="414740"/>
                </a:cubicBezTo>
                <a:cubicBezTo>
                  <a:pt x="423650" y="414740"/>
                  <a:pt x="423650" y="417001"/>
                  <a:pt x="421406" y="417001"/>
                </a:cubicBezTo>
                <a:cubicBezTo>
                  <a:pt x="421406" y="417001"/>
                  <a:pt x="421406" y="414740"/>
                  <a:pt x="421406" y="414740"/>
                </a:cubicBezTo>
                <a:cubicBezTo>
                  <a:pt x="421406" y="414740"/>
                  <a:pt x="419162" y="414740"/>
                  <a:pt x="419162" y="414740"/>
                </a:cubicBezTo>
                <a:cubicBezTo>
                  <a:pt x="419162" y="414740"/>
                  <a:pt x="419162" y="412478"/>
                  <a:pt x="419162" y="412478"/>
                </a:cubicBezTo>
                <a:cubicBezTo>
                  <a:pt x="416919" y="412478"/>
                  <a:pt x="414675" y="414740"/>
                  <a:pt x="414675" y="414740"/>
                </a:cubicBezTo>
                <a:cubicBezTo>
                  <a:pt x="412431" y="414740"/>
                  <a:pt x="412431" y="412478"/>
                  <a:pt x="407943" y="412478"/>
                </a:cubicBezTo>
                <a:cubicBezTo>
                  <a:pt x="407943" y="410217"/>
                  <a:pt x="405700" y="412478"/>
                  <a:pt x="403456" y="412478"/>
                </a:cubicBezTo>
                <a:cubicBezTo>
                  <a:pt x="403456" y="410217"/>
                  <a:pt x="401212" y="407956"/>
                  <a:pt x="401212" y="407956"/>
                </a:cubicBezTo>
                <a:cubicBezTo>
                  <a:pt x="398968" y="407956"/>
                  <a:pt x="396724" y="410217"/>
                  <a:pt x="394481" y="410217"/>
                </a:cubicBezTo>
                <a:cubicBezTo>
                  <a:pt x="392237" y="407956"/>
                  <a:pt x="392237" y="405695"/>
                  <a:pt x="392237" y="405695"/>
                </a:cubicBezTo>
                <a:cubicBezTo>
                  <a:pt x="389993" y="407956"/>
                  <a:pt x="392237" y="410217"/>
                  <a:pt x="392237" y="410217"/>
                </a:cubicBezTo>
                <a:cubicBezTo>
                  <a:pt x="396724" y="414740"/>
                  <a:pt x="389993" y="407956"/>
                  <a:pt x="387749" y="407956"/>
                </a:cubicBezTo>
                <a:cubicBezTo>
                  <a:pt x="387749" y="407956"/>
                  <a:pt x="385506" y="410217"/>
                  <a:pt x="385506" y="410217"/>
                </a:cubicBezTo>
                <a:cubicBezTo>
                  <a:pt x="383262" y="410217"/>
                  <a:pt x="383262" y="407956"/>
                  <a:pt x="381018" y="407956"/>
                </a:cubicBezTo>
                <a:cubicBezTo>
                  <a:pt x="381018" y="407956"/>
                  <a:pt x="378774" y="407956"/>
                  <a:pt x="378774" y="407956"/>
                </a:cubicBezTo>
                <a:cubicBezTo>
                  <a:pt x="376530" y="405695"/>
                  <a:pt x="374287" y="403433"/>
                  <a:pt x="372043" y="403433"/>
                </a:cubicBezTo>
                <a:cubicBezTo>
                  <a:pt x="372043" y="403433"/>
                  <a:pt x="372043" y="403433"/>
                  <a:pt x="372043" y="405695"/>
                </a:cubicBezTo>
                <a:cubicBezTo>
                  <a:pt x="372043" y="405695"/>
                  <a:pt x="369799" y="405695"/>
                  <a:pt x="369799" y="405695"/>
                </a:cubicBezTo>
                <a:cubicBezTo>
                  <a:pt x="367555" y="405695"/>
                  <a:pt x="367555" y="405695"/>
                  <a:pt x="365311" y="405695"/>
                </a:cubicBezTo>
                <a:cubicBezTo>
                  <a:pt x="365311" y="405695"/>
                  <a:pt x="365311" y="405695"/>
                  <a:pt x="363068" y="405695"/>
                </a:cubicBezTo>
                <a:cubicBezTo>
                  <a:pt x="363068" y="405695"/>
                  <a:pt x="363068" y="403433"/>
                  <a:pt x="363068" y="403433"/>
                </a:cubicBezTo>
                <a:cubicBezTo>
                  <a:pt x="360824" y="403433"/>
                  <a:pt x="360824" y="405695"/>
                  <a:pt x="360824" y="405695"/>
                </a:cubicBezTo>
                <a:cubicBezTo>
                  <a:pt x="357459" y="404564"/>
                  <a:pt x="355776" y="403433"/>
                  <a:pt x="354935" y="403151"/>
                </a:cubicBezTo>
                <a:lnTo>
                  <a:pt x="354299" y="405074"/>
                </a:lnTo>
                <a:lnTo>
                  <a:pt x="357188" y="405074"/>
                </a:lnTo>
                <a:lnTo>
                  <a:pt x="357188" y="406662"/>
                </a:lnTo>
                <a:lnTo>
                  <a:pt x="354013" y="406662"/>
                </a:lnTo>
                <a:lnTo>
                  <a:pt x="354013" y="405655"/>
                </a:lnTo>
                <a:lnTo>
                  <a:pt x="349605" y="403433"/>
                </a:lnTo>
                <a:cubicBezTo>
                  <a:pt x="347361" y="407956"/>
                  <a:pt x="345117" y="401172"/>
                  <a:pt x="342874" y="401172"/>
                </a:cubicBezTo>
                <a:cubicBezTo>
                  <a:pt x="342874" y="401172"/>
                  <a:pt x="340630" y="403433"/>
                  <a:pt x="342874" y="403433"/>
                </a:cubicBezTo>
                <a:cubicBezTo>
                  <a:pt x="340630" y="403433"/>
                  <a:pt x="338386" y="401172"/>
                  <a:pt x="338386" y="401172"/>
                </a:cubicBezTo>
                <a:cubicBezTo>
                  <a:pt x="336142" y="401172"/>
                  <a:pt x="336142" y="401172"/>
                  <a:pt x="333898" y="401172"/>
                </a:cubicBezTo>
                <a:cubicBezTo>
                  <a:pt x="331655" y="398911"/>
                  <a:pt x="333898" y="398911"/>
                  <a:pt x="331655" y="401172"/>
                </a:cubicBezTo>
                <a:cubicBezTo>
                  <a:pt x="329411" y="405695"/>
                  <a:pt x="329411" y="401172"/>
                  <a:pt x="327167" y="401172"/>
                </a:cubicBezTo>
                <a:cubicBezTo>
                  <a:pt x="324923" y="398911"/>
                  <a:pt x="322680" y="401172"/>
                  <a:pt x="322680" y="401172"/>
                </a:cubicBezTo>
                <a:cubicBezTo>
                  <a:pt x="315948" y="398911"/>
                  <a:pt x="302486" y="378560"/>
                  <a:pt x="302486" y="371776"/>
                </a:cubicBezTo>
                <a:cubicBezTo>
                  <a:pt x="302486" y="374038"/>
                  <a:pt x="302486" y="374038"/>
                  <a:pt x="304729" y="374038"/>
                </a:cubicBezTo>
                <a:cubicBezTo>
                  <a:pt x="304729" y="371776"/>
                  <a:pt x="302486" y="367254"/>
                  <a:pt x="302486" y="364993"/>
                </a:cubicBezTo>
                <a:cubicBezTo>
                  <a:pt x="302486" y="364993"/>
                  <a:pt x="304729" y="369515"/>
                  <a:pt x="304729" y="369515"/>
                </a:cubicBezTo>
                <a:cubicBezTo>
                  <a:pt x="304729" y="371776"/>
                  <a:pt x="304729" y="367254"/>
                  <a:pt x="304729" y="367254"/>
                </a:cubicBezTo>
                <a:cubicBezTo>
                  <a:pt x="304729" y="360470"/>
                  <a:pt x="304729" y="367254"/>
                  <a:pt x="306973" y="369515"/>
                </a:cubicBezTo>
                <a:cubicBezTo>
                  <a:pt x="306973" y="367254"/>
                  <a:pt x="306973" y="367254"/>
                  <a:pt x="306973" y="367254"/>
                </a:cubicBezTo>
                <a:cubicBezTo>
                  <a:pt x="306973" y="367254"/>
                  <a:pt x="306973" y="367254"/>
                  <a:pt x="309217" y="367254"/>
                </a:cubicBezTo>
                <a:cubicBezTo>
                  <a:pt x="309217" y="362731"/>
                  <a:pt x="304729" y="362731"/>
                  <a:pt x="306973" y="360470"/>
                </a:cubicBezTo>
                <a:cubicBezTo>
                  <a:pt x="306973" y="358209"/>
                  <a:pt x="309217" y="364993"/>
                  <a:pt x="309217" y="360470"/>
                </a:cubicBezTo>
                <a:cubicBezTo>
                  <a:pt x="311461" y="367254"/>
                  <a:pt x="315948" y="371776"/>
                  <a:pt x="318192" y="378560"/>
                </a:cubicBezTo>
                <a:cubicBezTo>
                  <a:pt x="318192" y="371776"/>
                  <a:pt x="313704" y="369515"/>
                  <a:pt x="313704" y="364993"/>
                </a:cubicBezTo>
                <a:cubicBezTo>
                  <a:pt x="315948" y="364993"/>
                  <a:pt x="315948" y="369515"/>
                  <a:pt x="318192" y="371776"/>
                </a:cubicBezTo>
                <a:cubicBezTo>
                  <a:pt x="318192" y="369515"/>
                  <a:pt x="315948" y="364993"/>
                  <a:pt x="318192" y="367254"/>
                </a:cubicBezTo>
                <a:cubicBezTo>
                  <a:pt x="318192" y="362731"/>
                  <a:pt x="313704" y="353687"/>
                  <a:pt x="311461" y="349164"/>
                </a:cubicBezTo>
                <a:cubicBezTo>
                  <a:pt x="311461" y="346903"/>
                  <a:pt x="313704" y="342381"/>
                  <a:pt x="313704" y="346903"/>
                </a:cubicBezTo>
                <a:cubicBezTo>
                  <a:pt x="315948" y="346903"/>
                  <a:pt x="315948" y="353687"/>
                  <a:pt x="318192" y="353687"/>
                </a:cubicBezTo>
                <a:cubicBezTo>
                  <a:pt x="318192" y="355948"/>
                  <a:pt x="318192" y="355948"/>
                  <a:pt x="318192" y="355948"/>
                </a:cubicBezTo>
                <a:cubicBezTo>
                  <a:pt x="322680" y="360470"/>
                  <a:pt x="320436" y="367254"/>
                  <a:pt x="324923" y="367254"/>
                </a:cubicBezTo>
                <a:cubicBezTo>
                  <a:pt x="322680" y="360470"/>
                  <a:pt x="318192" y="353687"/>
                  <a:pt x="318192" y="344642"/>
                </a:cubicBezTo>
                <a:cubicBezTo>
                  <a:pt x="318192" y="337858"/>
                  <a:pt x="315948" y="333336"/>
                  <a:pt x="313704" y="326552"/>
                </a:cubicBezTo>
                <a:cubicBezTo>
                  <a:pt x="309217" y="315246"/>
                  <a:pt x="306973" y="303939"/>
                  <a:pt x="304729" y="292633"/>
                </a:cubicBezTo>
                <a:cubicBezTo>
                  <a:pt x="302486" y="285850"/>
                  <a:pt x="297998" y="279066"/>
                  <a:pt x="300242" y="272282"/>
                </a:cubicBezTo>
                <a:cubicBezTo>
                  <a:pt x="304729" y="288111"/>
                  <a:pt x="309217" y="297156"/>
                  <a:pt x="313704" y="312984"/>
                </a:cubicBezTo>
                <a:cubicBezTo>
                  <a:pt x="313704" y="317507"/>
                  <a:pt x="315948" y="319768"/>
                  <a:pt x="315948" y="326552"/>
                </a:cubicBezTo>
                <a:cubicBezTo>
                  <a:pt x="318192" y="331074"/>
                  <a:pt x="322680" y="344642"/>
                  <a:pt x="320436" y="333336"/>
                </a:cubicBezTo>
                <a:cubicBezTo>
                  <a:pt x="318192" y="317507"/>
                  <a:pt x="311461" y="303939"/>
                  <a:pt x="309217" y="288111"/>
                </a:cubicBezTo>
                <a:cubicBezTo>
                  <a:pt x="313704" y="301678"/>
                  <a:pt x="315948" y="312984"/>
                  <a:pt x="320436" y="326552"/>
                </a:cubicBezTo>
                <a:cubicBezTo>
                  <a:pt x="320436" y="328813"/>
                  <a:pt x="322680" y="340119"/>
                  <a:pt x="324923" y="340119"/>
                </a:cubicBezTo>
                <a:cubicBezTo>
                  <a:pt x="327167" y="340119"/>
                  <a:pt x="324923" y="335597"/>
                  <a:pt x="324923" y="335597"/>
                </a:cubicBezTo>
                <a:cubicBezTo>
                  <a:pt x="320436" y="317507"/>
                  <a:pt x="315948" y="301678"/>
                  <a:pt x="311461" y="283589"/>
                </a:cubicBezTo>
                <a:cubicBezTo>
                  <a:pt x="297998" y="233842"/>
                  <a:pt x="277804" y="181834"/>
                  <a:pt x="255366" y="145654"/>
                </a:cubicBezTo>
                <a:cubicBezTo>
                  <a:pt x="255366" y="145654"/>
                  <a:pt x="255366" y="145654"/>
                  <a:pt x="255366" y="147915"/>
                </a:cubicBezTo>
                <a:lnTo>
                  <a:pt x="250879" y="141132"/>
                </a:lnTo>
                <a:lnTo>
                  <a:pt x="241903" y="127564"/>
                </a:lnTo>
                <a:lnTo>
                  <a:pt x="237416" y="123042"/>
                </a:lnTo>
                <a:lnTo>
                  <a:pt x="237416" y="123042"/>
                </a:lnTo>
                <a:cubicBezTo>
                  <a:pt x="235172" y="120781"/>
                  <a:pt x="235733" y="121346"/>
                  <a:pt x="237135" y="122760"/>
                </a:cubicBezTo>
                <a:lnTo>
                  <a:pt x="237416" y="123042"/>
                </a:lnTo>
                <a:lnTo>
                  <a:pt x="244147" y="136609"/>
                </a:lnTo>
                <a:cubicBezTo>
                  <a:pt x="248635" y="141132"/>
                  <a:pt x="253122" y="150177"/>
                  <a:pt x="255366" y="154699"/>
                </a:cubicBezTo>
                <a:cubicBezTo>
                  <a:pt x="257610" y="159221"/>
                  <a:pt x="257610" y="161483"/>
                  <a:pt x="259854" y="166005"/>
                </a:cubicBezTo>
                <a:cubicBezTo>
                  <a:pt x="262097" y="170528"/>
                  <a:pt x="266585" y="175050"/>
                  <a:pt x="264341" y="175050"/>
                </a:cubicBezTo>
                <a:cubicBezTo>
                  <a:pt x="264341" y="177311"/>
                  <a:pt x="262097" y="172789"/>
                  <a:pt x="262097" y="172789"/>
                </a:cubicBezTo>
                <a:cubicBezTo>
                  <a:pt x="255366" y="161483"/>
                  <a:pt x="248635" y="150177"/>
                  <a:pt x="241903" y="138870"/>
                </a:cubicBezTo>
                <a:cubicBezTo>
                  <a:pt x="241903" y="136609"/>
                  <a:pt x="235172" y="127564"/>
                  <a:pt x="232928" y="127564"/>
                </a:cubicBezTo>
                <a:cubicBezTo>
                  <a:pt x="232928" y="127564"/>
                  <a:pt x="230684" y="129826"/>
                  <a:pt x="230684" y="129826"/>
                </a:cubicBezTo>
                <a:cubicBezTo>
                  <a:pt x="230684" y="129826"/>
                  <a:pt x="228441" y="134348"/>
                  <a:pt x="228441" y="138870"/>
                </a:cubicBezTo>
                <a:cubicBezTo>
                  <a:pt x="221709" y="152438"/>
                  <a:pt x="219465" y="172789"/>
                  <a:pt x="217222" y="188617"/>
                </a:cubicBezTo>
                <a:cubicBezTo>
                  <a:pt x="214978" y="204446"/>
                  <a:pt x="212734" y="222536"/>
                  <a:pt x="210490" y="238364"/>
                </a:cubicBezTo>
                <a:cubicBezTo>
                  <a:pt x="208247" y="254193"/>
                  <a:pt x="206003" y="272282"/>
                  <a:pt x="201515" y="290372"/>
                </a:cubicBezTo>
                <a:cubicBezTo>
                  <a:pt x="201515" y="301678"/>
                  <a:pt x="199271" y="319768"/>
                  <a:pt x="194784" y="331074"/>
                </a:cubicBezTo>
                <a:cubicBezTo>
                  <a:pt x="192540" y="337858"/>
                  <a:pt x="190296" y="344642"/>
                  <a:pt x="188052" y="351425"/>
                </a:cubicBezTo>
                <a:cubicBezTo>
                  <a:pt x="185809" y="360470"/>
                  <a:pt x="183565" y="367254"/>
                  <a:pt x="183565" y="371776"/>
                </a:cubicBezTo>
                <a:cubicBezTo>
                  <a:pt x="181321" y="371776"/>
                  <a:pt x="181321" y="371776"/>
                  <a:pt x="179077" y="371776"/>
                </a:cubicBezTo>
                <a:cubicBezTo>
                  <a:pt x="176834" y="374038"/>
                  <a:pt x="176834" y="378560"/>
                  <a:pt x="174590" y="383082"/>
                </a:cubicBezTo>
                <a:cubicBezTo>
                  <a:pt x="174590" y="383082"/>
                  <a:pt x="174590" y="383082"/>
                  <a:pt x="172346" y="383082"/>
                </a:cubicBezTo>
                <a:cubicBezTo>
                  <a:pt x="170102" y="385344"/>
                  <a:pt x="165615" y="394389"/>
                  <a:pt x="163371" y="394389"/>
                </a:cubicBezTo>
                <a:cubicBezTo>
                  <a:pt x="161127" y="394389"/>
                  <a:pt x="156639" y="394389"/>
                  <a:pt x="156639" y="394389"/>
                </a:cubicBezTo>
                <a:cubicBezTo>
                  <a:pt x="154396" y="392127"/>
                  <a:pt x="154396" y="392127"/>
                  <a:pt x="154396" y="392127"/>
                </a:cubicBezTo>
                <a:cubicBezTo>
                  <a:pt x="152152" y="389866"/>
                  <a:pt x="152152" y="392127"/>
                  <a:pt x="149908" y="392127"/>
                </a:cubicBezTo>
                <a:cubicBezTo>
                  <a:pt x="149908" y="392127"/>
                  <a:pt x="149908" y="389866"/>
                  <a:pt x="149908" y="389866"/>
                </a:cubicBezTo>
                <a:cubicBezTo>
                  <a:pt x="147664" y="389866"/>
                  <a:pt x="143177" y="389866"/>
                  <a:pt x="140933" y="389866"/>
                </a:cubicBezTo>
                <a:cubicBezTo>
                  <a:pt x="138689" y="389866"/>
                  <a:pt x="134202" y="394389"/>
                  <a:pt x="131958" y="392127"/>
                </a:cubicBezTo>
                <a:cubicBezTo>
                  <a:pt x="131958" y="385344"/>
                  <a:pt x="131958" y="392127"/>
                  <a:pt x="129714" y="392127"/>
                </a:cubicBezTo>
                <a:cubicBezTo>
                  <a:pt x="129714" y="392127"/>
                  <a:pt x="129714" y="389866"/>
                  <a:pt x="129714" y="389866"/>
                </a:cubicBezTo>
                <a:cubicBezTo>
                  <a:pt x="127470" y="387605"/>
                  <a:pt x="127470" y="392127"/>
                  <a:pt x="127470" y="392127"/>
                </a:cubicBezTo>
                <a:cubicBezTo>
                  <a:pt x="125227" y="392127"/>
                  <a:pt x="127470" y="389866"/>
                  <a:pt x="125227" y="389866"/>
                </a:cubicBezTo>
                <a:cubicBezTo>
                  <a:pt x="122983" y="387605"/>
                  <a:pt x="114008" y="389866"/>
                  <a:pt x="114008" y="389866"/>
                </a:cubicBezTo>
                <a:cubicBezTo>
                  <a:pt x="114008" y="389866"/>
                  <a:pt x="114008" y="385344"/>
                  <a:pt x="114008" y="385344"/>
                </a:cubicBezTo>
                <a:cubicBezTo>
                  <a:pt x="111764" y="385344"/>
                  <a:pt x="107276" y="387605"/>
                  <a:pt x="105032" y="387605"/>
                </a:cubicBezTo>
                <a:cubicBezTo>
                  <a:pt x="102789" y="387605"/>
                  <a:pt x="100545" y="385344"/>
                  <a:pt x="98301" y="385344"/>
                </a:cubicBezTo>
                <a:cubicBezTo>
                  <a:pt x="98301" y="383082"/>
                  <a:pt x="102789" y="378560"/>
                  <a:pt x="102789" y="374038"/>
                </a:cubicBezTo>
                <a:cubicBezTo>
                  <a:pt x="102789" y="374038"/>
                  <a:pt x="102789" y="374038"/>
                  <a:pt x="102789" y="371776"/>
                </a:cubicBezTo>
                <a:cubicBezTo>
                  <a:pt x="102789" y="371776"/>
                  <a:pt x="105032" y="367254"/>
                  <a:pt x="107276" y="364993"/>
                </a:cubicBezTo>
                <a:cubicBezTo>
                  <a:pt x="107276" y="364993"/>
                  <a:pt x="109520" y="353687"/>
                  <a:pt x="107276" y="358209"/>
                </a:cubicBezTo>
                <a:cubicBezTo>
                  <a:pt x="105032" y="364993"/>
                  <a:pt x="102789" y="371776"/>
                  <a:pt x="100545" y="376299"/>
                </a:cubicBezTo>
                <a:cubicBezTo>
                  <a:pt x="98301" y="380821"/>
                  <a:pt x="93814" y="385344"/>
                  <a:pt x="96057" y="380821"/>
                </a:cubicBezTo>
                <a:cubicBezTo>
                  <a:pt x="93814" y="385344"/>
                  <a:pt x="89326" y="385344"/>
                  <a:pt x="84838" y="385344"/>
                </a:cubicBezTo>
                <a:cubicBezTo>
                  <a:pt x="82595" y="385344"/>
                  <a:pt x="82595" y="383082"/>
                  <a:pt x="80351" y="383082"/>
                </a:cubicBezTo>
                <a:cubicBezTo>
                  <a:pt x="78107" y="383082"/>
                  <a:pt x="78107" y="385344"/>
                  <a:pt x="75863" y="385344"/>
                </a:cubicBezTo>
                <a:cubicBezTo>
                  <a:pt x="75863" y="383082"/>
                  <a:pt x="78107" y="380821"/>
                  <a:pt x="75863" y="380821"/>
                </a:cubicBezTo>
                <a:cubicBezTo>
                  <a:pt x="75863" y="378560"/>
                  <a:pt x="73619" y="383082"/>
                  <a:pt x="73619" y="383082"/>
                </a:cubicBezTo>
                <a:cubicBezTo>
                  <a:pt x="71376" y="383082"/>
                  <a:pt x="69132" y="376299"/>
                  <a:pt x="69132" y="376299"/>
                </a:cubicBezTo>
                <a:cubicBezTo>
                  <a:pt x="66888" y="376299"/>
                  <a:pt x="64644" y="380821"/>
                  <a:pt x="64644" y="378560"/>
                </a:cubicBezTo>
                <a:cubicBezTo>
                  <a:pt x="64644" y="378560"/>
                  <a:pt x="64644" y="374038"/>
                  <a:pt x="64644" y="374038"/>
                </a:cubicBezTo>
                <a:cubicBezTo>
                  <a:pt x="64644" y="371776"/>
                  <a:pt x="64644" y="367254"/>
                  <a:pt x="62401" y="371776"/>
                </a:cubicBezTo>
                <a:cubicBezTo>
                  <a:pt x="57913" y="380821"/>
                  <a:pt x="64644" y="364993"/>
                  <a:pt x="62401" y="369515"/>
                </a:cubicBezTo>
                <a:cubicBezTo>
                  <a:pt x="60157" y="371776"/>
                  <a:pt x="57913" y="376299"/>
                  <a:pt x="55669" y="378560"/>
                </a:cubicBezTo>
                <a:cubicBezTo>
                  <a:pt x="53425" y="383082"/>
                  <a:pt x="55669" y="376299"/>
                  <a:pt x="55669" y="374038"/>
                </a:cubicBezTo>
                <a:cubicBezTo>
                  <a:pt x="55669" y="374038"/>
                  <a:pt x="48938" y="380821"/>
                  <a:pt x="46694" y="378560"/>
                </a:cubicBezTo>
                <a:cubicBezTo>
                  <a:pt x="46694" y="376299"/>
                  <a:pt x="46694" y="376299"/>
                  <a:pt x="46694" y="374038"/>
                </a:cubicBezTo>
                <a:cubicBezTo>
                  <a:pt x="46694" y="374038"/>
                  <a:pt x="44450" y="374038"/>
                  <a:pt x="44450" y="376299"/>
                </a:cubicBezTo>
                <a:cubicBezTo>
                  <a:pt x="44450" y="371776"/>
                  <a:pt x="46694" y="369515"/>
                  <a:pt x="46694" y="364993"/>
                </a:cubicBezTo>
                <a:lnTo>
                  <a:pt x="46694" y="363670"/>
                </a:lnTo>
                <a:lnTo>
                  <a:pt x="40809" y="373566"/>
                </a:lnTo>
                <a:cubicBezTo>
                  <a:pt x="40809" y="373566"/>
                  <a:pt x="38568" y="375827"/>
                  <a:pt x="36326" y="375827"/>
                </a:cubicBezTo>
                <a:cubicBezTo>
                  <a:pt x="36326" y="375827"/>
                  <a:pt x="36326" y="373566"/>
                  <a:pt x="36326" y="371305"/>
                </a:cubicBezTo>
                <a:cubicBezTo>
                  <a:pt x="36326" y="371305"/>
                  <a:pt x="34085" y="371305"/>
                  <a:pt x="34085" y="371305"/>
                </a:cubicBezTo>
                <a:cubicBezTo>
                  <a:pt x="31844" y="373566"/>
                  <a:pt x="29603" y="378088"/>
                  <a:pt x="29603" y="371305"/>
                </a:cubicBezTo>
                <a:cubicBezTo>
                  <a:pt x="29603" y="362261"/>
                  <a:pt x="27362" y="375827"/>
                  <a:pt x="27362" y="375827"/>
                </a:cubicBezTo>
                <a:cubicBezTo>
                  <a:pt x="27362" y="375827"/>
                  <a:pt x="25121" y="373566"/>
                  <a:pt x="25121" y="371305"/>
                </a:cubicBezTo>
                <a:cubicBezTo>
                  <a:pt x="25121" y="371305"/>
                  <a:pt x="25121" y="369044"/>
                  <a:pt x="25121" y="369044"/>
                </a:cubicBezTo>
                <a:lnTo>
                  <a:pt x="25121" y="368249"/>
                </a:lnTo>
                <a:lnTo>
                  <a:pt x="25121" y="362261"/>
                </a:lnTo>
                <a:cubicBezTo>
                  <a:pt x="26241" y="363392"/>
                  <a:pt x="25121" y="364522"/>
                  <a:pt x="24000" y="365653"/>
                </a:cubicBezTo>
                <a:lnTo>
                  <a:pt x="23678" y="366626"/>
                </a:lnTo>
                <a:lnTo>
                  <a:pt x="22879" y="369044"/>
                </a:lnTo>
                <a:lnTo>
                  <a:pt x="23077" y="365949"/>
                </a:lnTo>
                <a:lnTo>
                  <a:pt x="23440" y="360283"/>
                </a:lnTo>
                <a:cubicBezTo>
                  <a:pt x="24560" y="356609"/>
                  <a:pt x="26241" y="353217"/>
                  <a:pt x="27362" y="353217"/>
                </a:cubicBezTo>
                <a:cubicBezTo>
                  <a:pt x="29603" y="341912"/>
                  <a:pt x="31844" y="337390"/>
                  <a:pt x="34085" y="330607"/>
                </a:cubicBezTo>
                <a:cubicBezTo>
                  <a:pt x="34085" y="332868"/>
                  <a:pt x="34085" y="332868"/>
                  <a:pt x="34085" y="335129"/>
                </a:cubicBezTo>
                <a:cubicBezTo>
                  <a:pt x="31844" y="344173"/>
                  <a:pt x="36326" y="328346"/>
                  <a:pt x="36326" y="328346"/>
                </a:cubicBezTo>
                <a:cubicBezTo>
                  <a:pt x="38568" y="326085"/>
                  <a:pt x="40809" y="323824"/>
                  <a:pt x="40809" y="321563"/>
                </a:cubicBezTo>
                <a:cubicBezTo>
                  <a:pt x="40809" y="321563"/>
                  <a:pt x="43050" y="317041"/>
                  <a:pt x="43050" y="314780"/>
                </a:cubicBezTo>
                <a:lnTo>
                  <a:pt x="43050" y="319302"/>
                </a:lnTo>
                <a:cubicBezTo>
                  <a:pt x="43050" y="323824"/>
                  <a:pt x="45291" y="317041"/>
                  <a:pt x="45291" y="317041"/>
                </a:cubicBezTo>
                <a:cubicBezTo>
                  <a:pt x="46412" y="314780"/>
                  <a:pt x="46972" y="311388"/>
                  <a:pt x="47252" y="309975"/>
                </a:cubicBezTo>
                <a:cubicBezTo>
                  <a:pt x="47392" y="309269"/>
                  <a:pt x="47462" y="309057"/>
                  <a:pt x="47497" y="309728"/>
                </a:cubicBezTo>
                <a:cubicBezTo>
                  <a:pt x="47532" y="310399"/>
                  <a:pt x="47532" y="311954"/>
                  <a:pt x="47532" y="314780"/>
                </a:cubicBezTo>
                <a:lnTo>
                  <a:pt x="47532" y="329726"/>
                </a:lnTo>
                <a:lnTo>
                  <a:pt x="46937" y="332056"/>
                </a:lnTo>
                <a:cubicBezTo>
                  <a:pt x="46832" y="332586"/>
                  <a:pt x="46972" y="332303"/>
                  <a:pt x="47532" y="330607"/>
                </a:cubicBezTo>
                <a:lnTo>
                  <a:pt x="47532" y="329726"/>
                </a:lnTo>
                <a:lnTo>
                  <a:pt x="47813" y="328629"/>
                </a:lnTo>
                <a:cubicBezTo>
                  <a:pt x="48653" y="325520"/>
                  <a:pt x="49774" y="321563"/>
                  <a:pt x="49774" y="321563"/>
                </a:cubicBezTo>
                <a:cubicBezTo>
                  <a:pt x="49774" y="323824"/>
                  <a:pt x="49774" y="314780"/>
                  <a:pt x="52015" y="312519"/>
                </a:cubicBezTo>
                <a:cubicBezTo>
                  <a:pt x="52015" y="312519"/>
                  <a:pt x="54256" y="314780"/>
                  <a:pt x="54256" y="314780"/>
                </a:cubicBezTo>
                <a:cubicBezTo>
                  <a:pt x="54256" y="314780"/>
                  <a:pt x="54256" y="314780"/>
                  <a:pt x="54256" y="312519"/>
                </a:cubicBezTo>
                <a:cubicBezTo>
                  <a:pt x="58738" y="307997"/>
                  <a:pt x="56497" y="314780"/>
                  <a:pt x="56497" y="319302"/>
                </a:cubicBezTo>
                <a:lnTo>
                  <a:pt x="52538" y="339275"/>
                </a:lnTo>
                <a:lnTo>
                  <a:pt x="54267" y="335314"/>
                </a:lnTo>
                <a:cubicBezTo>
                  <a:pt x="55108" y="332205"/>
                  <a:pt x="55669" y="328813"/>
                  <a:pt x="55669" y="326552"/>
                </a:cubicBezTo>
                <a:cubicBezTo>
                  <a:pt x="57913" y="317507"/>
                  <a:pt x="53425" y="344642"/>
                  <a:pt x="55669" y="337858"/>
                </a:cubicBezTo>
                <a:cubicBezTo>
                  <a:pt x="57913" y="333336"/>
                  <a:pt x="57913" y="324291"/>
                  <a:pt x="60157" y="322030"/>
                </a:cubicBezTo>
                <a:cubicBezTo>
                  <a:pt x="60157" y="322030"/>
                  <a:pt x="60157" y="324291"/>
                  <a:pt x="60157" y="324291"/>
                </a:cubicBezTo>
                <a:cubicBezTo>
                  <a:pt x="62401" y="324291"/>
                  <a:pt x="62401" y="312984"/>
                  <a:pt x="64644" y="308462"/>
                </a:cubicBezTo>
                <a:lnTo>
                  <a:pt x="66400" y="308462"/>
                </a:lnTo>
                <a:lnTo>
                  <a:pt x="66888" y="310723"/>
                </a:lnTo>
                <a:cubicBezTo>
                  <a:pt x="66888" y="310723"/>
                  <a:pt x="66888" y="308462"/>
                  <a:pt x="66888" y="308462"/>
                </a:cubicBezTo>
                <a:lnTo>
                  <a:pt x="66400" y="308462"/>
                </a:lnTo>
                <a:lnTo>
                  <a:pt x="65661" y="305035"/>
                </a:lnTo>
                <a:cubicBezTo>
                  <a:pt x="66187" y="303233"/>
                  <a:pt x="70815" y="311288"/>
                  <a:pt x="69132" y="312984"/>
                </a:cubicBezTo>
                <a:cubicBezTo>
                  <a:pt x="71376" y="312984"/>
                  <a:pt x="69132" y="308462"/>
                  <a:pt x="71376" y="306201"/>
                </a:cubicBezTo>
                <a:cubicBezTo>
                  <a:pt x="71376" y="306201"/>
                  <a:pt x="71376" y="308462"/>
                  <a:pt x="71376" y="310723"/>
                </a:cubicBezTo>
                <a:cubicBezTo>
                  <a:pt x="71376" y="308462"/>
                  <a:pt x="73619" y="308462"/>
                  <a:pt x="73619" y="308462"/>
                </a:cubicBezTo>
                <a:cubicBezTo>
                  <a:pt x="75863" y="306201"/>
                  <a:pt x="75863" y="306201"/>
                  <a:pt x="75863" y="303939"/>
                </a:cubicBezTo>
                <a:cubicBezTo>
                  <a:pt x="78107" y="301678"/>
                  <a:pt x="78107" y="306201"/>
                  <a:pt x="78107" y="308462"/>
                </a:cubicBezTo>
                <a:cubicBezTo>
                  <a:pt x="78107" y="308462"/>
                  <a:pt x="78107" y="312984"/>
                  <a:pt x="78107" y="312984"/>
                </a:cubicBezTo>
                <a:cubicBezTo>
                  <a:pt x="80351" y="315246"/>
                  <a:pt x="82595" y="301678"/>
                  <a:pt x="82595" y="306201"/>
                </a:cubicBezTo>
                <a:cubicBezTo>
                  <a:pt x="82595" y="310723"/>
                  <a:pt x="87082" y="301678"/>
                  <a:pt x="87082" y="301678"/>
                </a:cubicBezTo>
                <a:cubicBezTo>
                  <a:pt x="87082" y="297156"/>
                  <a:pt x="89326" y="306201"/>
                  <a:pt x="87082" y="308462"/>
                </a:cubicBezTo>
                <a:cubicBezTo>
                  <a:pt x="89326" y="306201"/>
                  <a:pt x="89326" y="301678"/>
                  <a:pt x="91570" y="297156"/>
                </a:cubicBezTo>
                <a:cubicBezTo>
                  <a:pt x="91570" y="303939"/>
                  <a:pt x="89326" y="303939"/>
                  <a:pt x="91570" y="306201"/>
                </a:cubicBezTo>
                <a:cubicBezTo>
                  <a:pt x="91570" y="307331"/>
                  <a:pt x="91570" y="306766"/>
                  <a:pt x="91850" y="305635"/>
                </a:cubicBezTo>
                <a:lnTo>
                  <a:pt x="93663" y="301982"/>
                </a:lnTo>
                <a:lnTo>
                  <a:pt x="93663" y="301888"/>
                </a:lnTo>
                <a:lnTo>
                  <a:pt x="93710" y="301888"/>
                </a:lnTo>
                <a:lnTo>
                  <a:pt x="93814" y="301678"/>
                </a:lnTo>
                <a:lnTo>
                  <a:pt x="93814" y="301888"/>
                </a:lnTo>
                <a:lnTo>
                  <a:pt x="94832" y="301888"/>
                </a:lnTo>
                <a:lnTo>
                  <a:pt x="96057" y="299417"/>
                </a:lnTo>
                <a:cubicBezTo>
                  <a:pt x="98301" y="303939"/>
                  <a:pt x="91570" y="312984"/>
                  <a:pt x="96057" y="312984"/>
                </a:cubicBezTo>
                <a:cubicBezTo>
                  <a:pt x="96057" y="312984"/>
                  <a:pt x="98301" y="301678"/>
                  <a:pt x="98301" y="301678"/>
                </a:cubicBezTo>
                <a:cubicBezTo>
                  <a:pt x="100545" y="303939"/>
                  <a:pt x="96057" y="310723"/>
                  <a:pt x="98301" y="312984"/>
                </a:cubicBezTo>
                <a:cubicBezTo>
                  <a:pt x="98301" y="312984"/>
                  <a:pt x="100545" y="303939"/>
                  <a:pt x="100545" y="303939"/>
                </a:cubicBezTo>
                <a:cubicBezTo>
                  <a:pt x="102789" y="297156"/>
                  <a:pt x="100545" y="303939"/>
                  <a:pt x="102789" y="306201"/>
                </a:cubicBezTo>
                <a:cubicBezTo>
                  <a:pt x="102789" y="306201"/>
                  <a:pt x="102789" y="303939"/>
                  <a:pt x="102789" y="303939"/>
                </a:cubicBezTo>
                <a:lnTo>
                  <a:pt x="109471" y="290472"/>
                </a:lnTo>
                <a:lnTo>
                  <a:pt x="109520" y="290372"/>
                </a:lnTo>
                <a:lnTo>
                  <a:pt x="109492" y="290569"/>
                </a:lnTo>
                <a:lnTo>
                  <a:pt x="108398" y="298286"/>
                </a:lnTo>
                <a:cubicBezTo>
                  <a:pt x="107837" y="302243"/>
                  <a:pt x="107276" y="306201"/>
                  <a:pt x="107276" y="306201"/>
                </a:cubicBezTo>
                <a:cubicBezTo>
                  <a:pt x="109520" y="308462"/>
                  <a:pt x="109520" y="301678"/>
                  <a:pt x="109520" y="299417"/>
                </a:cubicBezTo>
                <a:cubicBezTo>
                  <a:pt x="109520" y="299417"/>
                  <a:pt x="111764" y="301678"/>
                  <a:pt x="109520" y="301678"/>
                </a:cubicBezTo>
                <a:lnTo>
                  <a:pt x="111813" y="297750"/>
                </a:lnTo>
                <a:lnTo>
                  <a:pt x="112044" y="300548"/>
                </a:lnTo>
                <a:cubicBezTo>
                  <a:pt x="112325" y="299982"/>
                  <a:pt x="112886" y="298286"/>
                  <a:pt x="114008" y="297156"/>
                </a:cubicBezTo>
                <a:cubicBezTo>
                  <a:pt x="114008" y="294895"/>
                  <a:pt x="114008" y="294329"/>
                  <a:pt x="114288" y="293481"/>
                </a:cubicBezTo>
                <a:lnTo>
                  <a:pt x="115578" y="289952"/>
                </a:lnTo>
                <a:lnTo>
                  <a:pt x="115674" y="289241"/>
                </a:lnTo>
                <a:lnTo>
                  <a:pt x="116451" y="286621"/>
                </a:lnTo>
                <a:lnTo>
                  <a:pt x="127470" y="204446"/>
                </a:lnTo>
                <a:cubicBezTo>
                  <a:pt x="125227" y="204446"/>
                  <a:pt x="125227" y="202185"/>
                  <a:pt x="125227" y="202185"/>
                </a:cubicBezTo>
                <a:cubicBezTo>
                  <a:pt x="125227" y="202185"/>
                  <a:pt x="122983" y="195401"/>
                  <a:pt x="122983" y="195401"/>
                </a:cubicBezTo>
                <a:lnTo>
                  <a:pt x="121687" y="207156"/>
                </a:lnTo>
                <a:lnTo>
                  <a:pt x="120739" y="215752"/>
                </a:lnTo>
                <a:cubicBezTo>
                  <a:pt x="120178" y="217448"/>
                  <a:pt x="119897" y="217730"/>
                  <a:pt x="119792" y="217201"/>
                </a:cubicBezTo>
                <a:lnTo>
                  <a:pt x="119873" y="214576"/>
                </a:lnTo>
                <a:lnTo>
                  <a:pt x="119063" y="214576"/>
                </a:lnTo>
                <a:lnTo>
                  <a:pt x="119063" y="212988"/>
                </a:lnTo>
                <a:lnTo>
                  <a:pt x="119991" y="212988"/>
                </a:lnTo>
                <a:lnTo>
                  <a:pt x="120739" y="206707"/>
                </a:lnTo>
                <a:cubicBezTo>
                  <a:pt x="119617" y="205577"/>
                  <a:pt x="119617" y="206707"/>
                  <a:pt x="119617" y="207838"/>
                </a:cubicBezTo>
                <a:lnTo>
                  <a:pt x="118926" y="208535"/>
                </a:lnTo>
                <a:lnTo>
                  <a:pt x="118495" y="208968"/>
                </a:lnTo>
                <a:lnTo>
                  <a:pt x="120097" y="192829"/>
                </a:lnTo>
                <a:lnTo>
                  <a:pt x="120739" y="186356"/>
                </a:lnTo>
                <a:lnTo>
                  <a:pt x="120739" y="188617"/>
                </a:lnTo>
                <a:cubicBezTo>
                  <a:pt x="120739" y="188617"/>
                  <a:pt x="122983" y="179572"/>
                  <a:pt x="120739" y="186356"/>
                </a:cubicBezTo>
                <a:lnTo>
                  <a:pt x="120739" y="184943"/>
                </a:lnTo>
                <a:cubicBezTo>
                  <a:pt x="120739" y="182964"/>
                  <a:pt x="120739" y="180703"/>
                  <a:pt x="120739" y="179572"/>
                </a:cubicBezTo>
                <a:cubicBezTo>
                  <a:pt x="120739" y="179572"/>
                  <a:pt x="120739" y="175050"/>
                  <a:pt x="120739" y="175050"/>
                </a:cubicBezTo>
                <a:cubicBezTo>
                  <a:pt x="118495" y="172789"/>
                  <a:pt x="120739" y="181834"/>
                  <a:pt x="118495" y="181834"/>
                </a:cubicBezTo>
                <a:cubicBezTo>
                  <a:pt x="116251" y="181834"/>
                  <a:pt x="118495" y="177311"/>
                  <a:pt x="118495" y="179572"/>
                </a:cubicBezTo>
                <a:lnTo>
                  <a:pt x="120299" y="161394"/>
                </a:lnTo>
                <a:lnTo>
                  <a:pt x="120739" y="156960"/>
                </a:lnTo>
                <a:cubicBezTo>
                  <a:pt x="120739" y="159221"/>
                  <a:pt x="118495" y="159221"/>
                  <a:pt x="118495" y="159221"/>
                </a:cubicBezTo>
                <a:cubicBezTo>
                  <a:pt x="117373" y="160352"/>
                  <a:pt x="117373" y="164309"/>
                  <a:pt x="117093" y="167984"/>
                </a:cubicBezTo>
                <a:lnTo>
                  <a:pt x="115982" y="170528"/>
                </a:lnTo>
                <a:lnTo>
                  <a:pt x="114008" y="170528"/>
                </a:lnTo>
                <a:lnTo>
                  <a:pt x="114008" y="166683"/>
                </a:lnTo>
                <a:lnTo>
                  <a:pt x="114008" y="166005"/>
                </a:lnTo>
                <a:cubicBezTo>
                  <a:pt x="114008" y="166005"/>
                  <a:pt x="114008" y="161483"/>
                  <a:pt x="114008" y="161483"/>
                </a:cubicBezTo>
                <a:cubicBezTo>
                  <a:pt x="114008" y="161483"/>
                  <a:pt x="111764" y="159221"/>
                  <a:pt x="111764" y="159221"/>
                </a:cubicBezTo>
                <a:cubicBezTo>
                  <a:pt x="114008" y="156960"/>
                  <a:pt x="114008" y="159221"/>
                  <a:pt x="114008" y="159221"/>
                </a:cubicBezTo>
                <a:cubicBezTo>
                  <a:pt x="114008" y="154699"/>
                  <a:pt x="116251" y="150177"/>
                  <a:pt x="116251" y="145654"/>
                </a:cubicBezTo>
                <a:lnTo>
                  <a:pt x="116251" y="136609"/>
                </a:lnTo>
                <a:cubicBezTo>
                  <a:pt x="116251" y="134348"/>
                  <a:pt x="120739" y="120781"/>
                  <a:pt x="116251" y="129826"/>
                </a:cubicBezTo>
                <a:cubicBezTo>
                  <a:pt x="114008" y="138870"/>
                  <a:pt x="114008" y="145654"/>
                  <a:pt x="111764" y="152438"/>
                </a:cubicBezTo>
                <a:cubicBezTo>
                  <a:pt x="109520" y="154699"/>
                  <a:pt x="109520" y="159221"/>
                  <a:pt x="109520" y="161483"/>
                </a:cubicBezTo>
                <a:cubicBezTo>
                  <a:pt x="109520" y="161483"/>
                  <a:pt x="107276" y="166005"/>
                  <a:pt x="107276" y="166005"/>
                </a:cubicBezTo>
                <a:cubicBezTo>
                  <a:pt x="107276" y="166005"/>
                  <a:pt x="107276" y="161483"/>
                  <a:pt x="107276" y="159221"/>
                </a:cubicBezTo>
                <a:cubicBezTo>
                  <a:pt x="109520" y="147915"/>
                  <a:pt x="111764" y="129826"/>
                  <a:pt x="114008" y="118520"/>
                </a:cubicBezTo>
                <a:cubicBezTo>
                  <a:pt x="116251" y="113997"/>
                  <a:pt x="118495" y="109475"/>
                  <a:pt x="118495" y="107213"/>
                </a:cubicBezTo>
                <a:cubicBezTo>
                  <a:pt x="118495" y="104952"/>
                  <a:pt x="116251" y="107213"/>
                  <a:pt x="118495" y="104952"/>
                </a:cubicBezTo>
                <a:cubicBezTo>
                  <a:pt x="118495" y="100430"/>
                  <a:pt x="114008" y="111736"/>
                  <a:pt x="114008" y="116258"/>
                </a:cubicBezTo>
                <a:cubicBezTo>
                  <a:pt x="111764" y="118520"/>
                  <a:pt x="111764" y="125303"/>
                  <a:pt x="109520" y="129826"/>
                </a:cubicBezTo>
                <a:cubicBezTo>
                  <a:pt x="109520" y="132087"/>
                  <a:pt x="107276" y="132087"/>
                  <a:pt x="107276" y="134348"/>
                </a:cubicBezTo>
                <a:cubicBezTo>
                  <a:pt x="105032" y="136609"/>
                  <a:pt x="100545" y="152438"/>
                  <a:pt x="100545" y="156960"/>
                </a:cubicBezTo>
                <a:cubicBezTo>
                  <a:pt x="98301" y="161483"/>
                  <a:pt x="98301" y="154699"/>
                  <a:pt x="98301" y="154699"/>
                </a:cubicBezTo>
                <a:cubicBezTo>
                  <a:pt x="98301" y="154699"/>
                  <a:pt x="98301" y="152438"/>
                  <a:pt x="98301" y="152438"/>
                </a:cubicBezTo>
                <a:lnTo>
                  <a:pt x="98301" y="147915"/>
                </a:lnTo>
                <a:cubicBezTo>
                  <a:pt x="98301" y="143393"/>
                  <a:pt x="100545" y="138870"/>
                  <a:pt x="100545" y="136609"/>
                </a:cubicBezTo>
                <a:cubicBezTo>
                  <a:pt x="100545" y="136609"/>
                  <a:pt x="100545" y="132087"/>
                  <a:pt x="100545" y="132087"/>
                </a:cubicBezTo>
                <a:cubicBezTo>
                  <a:pt x="98301" y="132087"/>
                  <a:pt x="98301" y="141132"/>
                  <a:pt x="98301" y="141132"/>
                </a:cubicBezTo>
                <a:cubicBezTo>
                  <a:pt x="96057" y="143393"/>
                  <a:pt x="96057" y="141132"/>
                  <a:pt x="96057" y="141132"/>
                </a:cubicBezTo>
                <a:cubicBezTo>
                  <a:pt x="96057" y="141132"/>
                  <a:pt x="93814" y="143393"/>
                  <a:pt x="93814" y="143393"/>
                </a:cubicBezTo>
                <a:cubicBezTo>
                  <a:pt x="91570" y="145654"/>
                  <a:pt x="91570" y="156960"/>
                  <a:pt x="91570" y="150177"/>
                </a:cubicBezTo>
                <a:cubicBezTo>
                  <a:pt x="91570" y="145654"/>
                  <a:pt x="93814" y="141132"/>
                  <a:pt x="93814" y="138870"/>
                </a:cubicBezTo>
                <a:cubicBezTo>
                  <a:pt x="93814" y="132087"/>
                  <a:pt x="91570" y="132087"/>
                  <a:pt x="91570" y="136609"/>
                </a:cubicBezTo>
                <a:cubicBezTo>
                  <a:pt x="91570" y="132087"/>
                  <a:pt x="91570" y="127564"/>
                  <a:pt x="93814" y="125303"/>
                </a:cubicBezTo>
                <a:cubicBezTo>
                  <a:pt x="93814" y="120781"/>
                  <a:pt x="93814" y="116258"/>
                  <a:pt x="96057" y="113997"/>
                </a:cubicBezTo>
                <a:cubicBezTo>
                  <a:pt x="96057" y="109475"/>
                  <a:pt x="100545" y="100430"/>
                  <a:pt x="98301" y="104952"/>
                </a:cubicBezTo>
                <a:cubicBezTo>
                  <a:pt x="96057" y="107213"/>
                  <a:pt x="96057" y="104952"/>
                  <a:pt x="96057" y="104952"/>
                </a:cubicBezTo>
                <a:cubicBezTo>
                  <a:pt x="93814" y="109475"/>
                  <a:pt x="93814" y="113997"/>
                  <a:pt x="91570" y="118520"/>
                </a:cubicBezTo>
                <a:cubicBezTo>
                  <a:pt x="91570" y="120781"/>
                  <a:pt x="89326" y="123042"/>
                  <a:pt x="89326" y="123042"/>
                </a:cubicBezTo>
                <a:cubicBezTo>
                  <a:pt x="87082" y="125303"/>
                  <a:pt x="87082" y="127564"/>
                  <a:pt x="87082" y="129826"/>
                </a:cubicBezTo>
                <a:cubicBezTo>
                  <a:pt x="84838" y="132087"/>
                  <a:pt x="87082" y="127564"/>
                  <a:pt x="87082" y="127564"/>
                </a:cubicBezTo>
                <a:cubicBezTo>
                  <a:pt x="87082" y="127564"/>
                  <a:pt x="84838" y="127564"/>
                  <a:pt x="84838" y="129826"/>
                </a:cubicBezTo>
                <a:cubicBezTo>
                  <a:pt x="84838" y="132087"/>
                  <a:pt x="84838" y="132087"/>
                  <a:pt x="84838" y="132087"/>
                </a:cubicBezTo>
                <a:cubicBezTo>
                  <a:pt x="84838" y="123042"/>
                  <a:pt x="80351" y="132087"/>
                  <a:pt x="80351" y="134348"/>
                </a:cubicBezTo>
                <a:lnTo>
                  <a:pt x="80351" y="129826"/>
                </a:lnTo>
                <a:lnTo>
                  <a:pt x="82595" y="123042"/>
                </a:lnTo>
                <a:cubicBezTo>
                  <a:pt x="82595" y="120781"/>
                  <a:pt x="80351" y="127564"/>
                  <a:pt x="80351" y="127564"/>
                </a:cubicBezTo>
                <a:lnTo>
                  <a:pt x="80351" y="129826"/>
                </a:lnTo>
                <a:lnTo>
                  <a:pt x="78107" y="136609"/>
                </a:lnTo>
                <a:lnTo>
                  <a:pt x="75762" y="142990"/>
                </a:lnTo>
                <a:lnTo>
                  <a:pt x="75162" y="140602"/>
                </a:lnTo>
                <a:cubicBezTo>
                  <a:pt x="73900" y="142404"/>
                  <a:pt x="71376" y="154699"/>
                  <a:pt x="71376" y="147915"/>
                </a:cubicBezTo>
                <a:cubicBezTo>
                  <a:pt x="73619" y="136609"/>
                  <a:pt x="75863" y="125303"/>
                  <a:pt x="78107" y="118520"/>
                </a:cubicBezTo>
                <a:cubicBezTo>
                  <a:pt x="75863" y="120781"/>
                  <a:pt x="75863" y="123042"/>
                  <a:pt x="75863" y="125303"/>
                </a:cubicBezTo>
                <a:cubicBezTo>
                  <a:pt x="73619" y="127564"/>
                  <a:pt x="73619" y="132087"/>
                  <a:pt x="73619" y="134348"/>
                </a:cubicBezTo>
                <a:cubicBezTo>
                  <a:pt x="73619" y="132087"/>
                  <a:pt x="71376" y="132087"/>
                  <a:pt x="71376" y="132087"/>
                </a:cubicBezTo>
                <a:cubicBezTo>
                  <a:pt x="71376" y="129826"/>
                  <a:pt x="73619" y="118520"/>
                  <a:pt x="75863" y="113997"/>
                </a:cubicBezTo>
                <a:cubicBezTo>
                  <a:pt x="75863" y="109475"/>
                  <a:pt x="78107" y="107213"/>
                  <a:pt x="78107" y="104952"/>
                </a:cubicBezTo>
                <a:cubicBezTo>
                  <a:pt x="78107" y="104952"/>
                  <a:pt x="75863" y="104952"/>
                  <a:pt x="75863" y="102691"/>
                </a:cubicBezTo>
                <a:cubicBezTo>
                  <a:pt x="78107" y="100430"/>
                  <a:pt x="80351" y="95907"/>
                  <a:pt x="80351" y="93646"/>
                </a:cubicBezTo>
                <a:cubicBezTo>
                  <a:pt x="78107" y="95907"/>
                  <a:pt x="75863" y="98169"/>
                  <a:pt x="75863" y="98169"/>
                </a:cubicBezTo>
                <a:cubicBezTo>
                  <a:pt x="71376" y="100430"/>
                  <a:pt x="69132" y="113997"/>
                  <a:pt x="69132" y="116258"/>
                </a:cubicBezTo>
                <a:cubicBezTo>
                  <a:pt x="69132" y="116258"/>
                  <a:pt x="64644" y="118520"/>
                  <a:pt x="66888" y="116258"/>
                </a:cubicBezTo>
                <a:cubicBezTo>
                  <a:pt x="66888" y="116258"/>
                  <a:pt x="64644" y="118520"/>
                  <a:pt x="64644" y="120781"/>
                </a:cubicBezTo>
                <a:cubicBezTo>
                  <a:pt x="64644" y="124173"/>
                  <a:pt x="64644" y="123042"/>
                  <a:pt x="64364" y="121346"/>
                </a:cubicBezTo>
                <a:lnTo>
                  <a:pt x="63755" y="120469"/>
                </a:lnTo>
                <a:lnTo>
                  <a:pt x="62401" y="118520"/>
                </a:lnTo>
                <a:lnTo>
                  <a:pt x="62401" y="117799"/>
                </a:lnTo>
                <a:lnTo>
                  <a:pt x="62401" y="116258"/>
                </a:lnTo>
                <a:cubicBezTo>
                  <a:pt x="61279" y="115128"/>
                  <a:pt x="62401" y="112301"/>
                  <a:pt x="63523" y="109475"/>
                </a:cubicBezTo>
                <a:lnTo>
                  <a:pt x="64083" y="106083"/>
                </a:lnTo>
                <a:lnTo>
                  <a:pt x="64644" y="102691"/>
                </a:lnTo>
                <a:cubicBezTo>
                  <a:pt x="64644" y="102691"/>
                  <a:pt x="62401" y="111736"/>
                  <a:pt x="62401" y="109475"/>
                </a:cubicBezTo>
                <a:cubicBezTo>
                  <a:pt x="62401" y="111736"/>
                  <a:pt x="60157" y="116258"/>
                  <a:pt x="57913" y="118520"/>
                </a:cubicBezTo>
                <a:cubicBezTo>
                  <a:pt x="57913" y="123042"/>
                  <a:pt x="57913" y="127564"/>
                  <a:pt x="55669" y="127564"/>
                </a:cubicBezTo>
                <a:cubicBezTo>
                  <a:pt x="55669" y="127564"/>
                  <a:pt x="55669" y="125303"/>
                  <a:pt x="55669" y="123042"/>
                </a:cubicBezTo>
                <a:cubicBezTo>
                  <a:pt x="55669" y="123042"/>
                  <a:pt x="55669" y="120781"/>
                  <a:pt x="55669" y="120781"/>
                </a:cubicBezTo>
                <a:cubicBezTo>
                  <a:pt x="53425" y="116258"/>
                  <a:pt x="57913" y="109475"/>
                  <a:pt x="57913" y="107213"/>
                </a:cubicBezTo>
                <a:cubicBezTo>
                  <a:pt x="57913" y="104952"/>
                  <a:pt x="60157" y="100430"/>
                  <a:pt x="60157" y="98169"/>
                </a:cubicBezTo>
                <a:cubicBezTo>
                  <a:pt x="60157" y="98169"/>
                  <a:pt x="55669" y="107213"/>
                  <a:pt x="55669" y="107213"/>
                </a:cubicBezTo>
                <a:cubicBezTo>
                  <a:pt x="55669" y="107213"/>
                  <a:pt x="55669" y="104952"/>
                  <a:pt x="55669" y="104952"/>
                </a:cubicBezTo>
                <a:cubicBezTo>
                  <a:pt x="53425" y="102691"/>
                  <a:pt x="51182" y="113997"/>
                  <a:pt x="51182" y="113997"/>
                </a:cubicBezTo>
                <a:cubicBezTo>
                  <a:pt x="51182" y="113997"/>
                  <a:pt x="51182" y="104952"/>
                  <a:pt x="51182" y="104952"/>
                </a:cubicBezTo>
                <a:cubicBezTo>
                  <a:pt x="51182" y="102691"/>
                  <a:pt x="53425" y="102691"/>
                  <a:pt x="53425" y="100430"/>
                </a:cubicBezTo>
                <a:cubicBezTo>
                  <a:pt x="53425" y="100430"/>
                  <a:pt x="53425" y="98169"/>
                  <a:pt x="53425" y="98169"/>
                </a:cubicBezTo>
                <a:cubicBezTo>
                  <a:pt x="55669" y="89124"/>
                  <a:pt x="64644" y="75556"/>
                  <a:pt x="69132" y="68773"/>
                </a:cubicBezTo>
                <a:lnTo>
                  <a:pt x="68896" y="68178"/>
                </a:lnTo>
                <a:lnTo>
                  <a:pt x="78107" y="61989"/>
                </a:lnTo>
                <a:cubicBezTo>
                  <a:pt x="80351" y="59728"/>
                  <a:pt x="82595" y="57467"/>
                  <a:pt x="87082" y="57467"/>
                </a:cubicBezTo>
                <a:cubicBezTo>
                  <a:pt x="93814" y="55205"/>
                  <a:pt x="102789" y="55205"/>
                  <a:pt x="109520" y="57467"/>
                </a:cubicBezTo>
                <a:cubicBezTo>
                  <a:pt x="111764" y="57467"/>
                  <a:pt x="114008" y="57467"/>
                  <a:pt x="116251" y="59728"/>
                </a:cubicBezTo>
                <a:cubicBezTo>
                  <a:pt x="120739" y="59728"/>
                  <a:pt x="125227" y="57467"/>
                  <a:pt x="129714" y="57467"/>
                </a:cubicBezTo>
                <a:cubicBezTo>
                  <a:pt x="131958" y="57467"/>
                  <a:pt x="134202" y="59728"/>
                  <a:pt x="134202" y="59728"/>
                </a:cubicBezTo>
                <a:cubicBezTo>
                  <a:pt x="136445" y="61989"/>
                  <a:pt x="140933" y="61989"/>
                  <a:pt x="143177" y="61989"/>
                </a:cubicBezTo>
                <a:cubicBezTo>
                  <a:pt x="152152" y="61989"/>
                  <a:pt x="161127" y="61989"/>
                  <a:pt x="167858" y="64250"/>
                </a:cubicBezTo>
                <a:cubicBezTo>
                  <a:pt x="176834" y="64250"/>
                  <a:pt x="185809" y="66511"/>
                  <a:pt x="194784" y="68773"/>
                </a:cubicBezTo>
                <a:cubicBezTo>
                  <a:pt x="201515" y="68773"/>
                  <a:pt x="208247" y="66511"/>
                  <a:pt x="214978" y="68773"/>
                </a:cubicBezTo>
                <a:cubicBezTo>
                  <a:pt x="219465" y="68773"/>
                  <a:pt x="221709" y="68773"/>
                  <a:pt x="226197" y="68773"/>
                </a:cubicBezTo>
                <a:cubicBezTo>
                  <a:pt x="235172" y="68773"/>
                  <a:pt x="244147" y="73295"/>
                  <a:pt x="253122" y="73295"/>
                </a:cubicBezTo>
                <a:cubicBezTo>
                  <a:pt x="253122" y="73295"/>
                  <a:pt x="255366" y="71034"/>
                  <a:pt x="255366" y="71034"/>
                </a:cubicBezTo>
                <a:cubicBezTo>
                  <a:pt x="257610" y="71034"/>
                  <a:pt x="257610" y="73295"/>
                  <a:pt x="257610" y="73295"/>
                </a:cubicBezTo>
                <a:cubicBezTo>
                  <a:pt x="262097" y="73295"/>
                  <a:pt x="264341" y="73295"/>
                  <a:pt x="266585" y="75556"/>
                </a:cubicBezTo>
                <a:cubicBezTo>
                  <a:pt x="268829" y="75556"/>
                  <a:pt x="273316" y="77818"/>
                  <a:pt x="273316" y="77818"/>
                </a:cubicBezTo>
                <a:cubicBezTo>
                  <a:pt x="275560" y="77818"/>
                  <a:pt x="277804" y="77818"/>
                  <a:pt x="277804" y="77818"/>
                </a:cubicBezTo>
                <a:cubicBezTo>
                  <a:pt x="284535" y="80079"/>
                  <a:pt x="293510" y="86862"/>
                  <a:pt x="297998" y="91385"/>
                </a:cubicBezTo>
                <a:cubicBezTo>
                  <a:pt x="315948" y="107213"/>
                  <a:pt x="329411" y="125303"/>
                  <a:pt x="340630" y="145654"/>
                </a:cubicBezTo>
                <a:cubicBezTo>
                  <a:pt x="342874" y="147915"/>
                  <a:pt x="345117" y="152438"/>
                  <a:pt x="345117" y="150177"/>
                </a:cubicBezTo>
                <a:cubicBezTo>
                  <a:pt x="347361" y="154699"/>
                  <a:pt x="351849" y="163744"/>
                  <a:pt x="356336" y="170528"/>
                </a:cubicBezTo>
                <a:cubicBezTo>
                  <a:pt x="358580" y="172789"/>
                  <a:pt x="360824" y="177311"/>
                  <a:pt x="360824" y="177311"/>
                </a:cubicBezTo>
                <a:cubicBezTo>
                  <a:pt x="363068" y="177311"/>
                  <a:pt x="358580" y="172789"/>
                  <a:pt x="360824" y="172789"/>
                </a:cubicBezTo>
                <a:cubicBezTo>
                  <a:pt x="360824" y="175050"/>
                  <a:pt x="360824" y="172789"/>
                  <a:pt x="360824" y="170528"/>
                </a:cubicBezTo>
                <a:cubicBezTo>
                  <a:pt x="363068" y="172789"/>
                  <a:pt x="363068" y="177311"/>
                  <a:pt x="365311" y="177311"/>
                </a:cubicBezTo>
                <a:cubicBezTo>
                  <a:pt x="365311" y="186356"/>
                  <a:pt x="367555" y="168266"/>
                  <a:pt x="365311" y="177311"/>
                </a:cubicBezTo>
                <a:cubicBezTo>
                  <a:pt x="365311" y="175050"/>
                  <a:pt x="365311" y="170528"/>
                  <a:pt x="363068" y="168266"/>
                </a:cubicBezTo>
                <a:cubicBezTo>
                  <a:pt x="365311" y="170528"/>
                  <a:pt x="365311" y="170528"/>
                  <a:pt x="365311" y="166005"/>
                </a:cubicBezTo>
                <a:cubicBezTo>
                  <a:pt x="365311" y="166005"/>
                  <a:pt x="365311" y="163744"/>
                  <a:pt x="367555" y="163744"/>
                </a:cubicBezTo>
                <a:lnTo>
                  <a:pt x="367555" y="168266"/>
                </a:lnTo>
                <a:cubicBezTo>
                  <a:pt x="369799" y="163744"/>
                  <a:pt x="365311" y="175050"/>
                  <a:pt x="369799" y="170528"/>
                </a:cubicBezTo>
                <a:cubicBezTo>
                  <a:pt x="369799" y="170528"/>
                  <a:pt x="372043" y="159221"/>
                  <a:pt x="372043" y="156960"/>
                </a:cubicBezTo>
                <a:cubicBezTo>
                  <a:pt x="370360" y="151873"/>
                  <a:pt x="368677" y="162048"/>
                  <a:pt x="367941" y="163638"/>
                </a:cubicBezTo>
                <a:lnTo>
                  <a:pt x="367721" y="162408"/>
                </a:lnTo>
                <a:lnTo>
                  <a:pt x="368677" y="154699"/>
                </a:lnTo>
                <a:lnTo>
                  <a:pt x="369799" y="147915"/>
                </a:lnTo>
                <a:cubicBezTo>
                  <a:pt x="369799" y="145654"/>
                  <a:pt x="372043" y="132087"/>
                  <a:pt x="369799" y="141132"/>
                </a:cubicBezTo>
                <a:lnTo>
                  <a:pt x="369799" y="140566"/>
                </a:lnTo>
                <a:lnTo>
                  <a:pt x="369799" y="140284"/>
                </a:lnTo>
                <a:cubicBezTo>
                  <a:pt x="369799" y="138305"/>
                  <a:pt x="369799" y="135479"/>
                  <a:pt x="369799" y="134348"/>
                </a:cubicBezTo>
                <a:cubicBezTo>
                  <a:pt x="369799" y="136609"/>
                  <a:pt x="367555" y="134348"/>
                  <a:pt x="367555" y="134348"/>
                </a:cubicBezTo>
                <a:cubicBezTo>
                  <a:pt x="365311" y="136609"/>
                  <a:pt x="365311" y="152438"/>
                  <a:pt x="365311" y="150177"/>
                </a:cubicBezTo>
                <a:cubicBezTo>
                  <a:pt x="363068" y="159221"/>
                  <a:pt x="365311" y="141132"/>
                  <a:pt x="365311" y="138870"/>
                </a:cubicBezTo>
                <a:cubicBezTo>
                  <a:pt x="365311" y="138870"/>
                  <a:pt x="364189" y="142262"/>
                  <a:pt x="363348" y="144806"/>
                </a:cubicBezTo>
                <a:lnTo>
                  <a:pt x="363068" y="145654"/>
                </a:lnTo>
                <a:lnTo>
                  <a:pt x="363068" y="129826"/>
                </a:lnTo>
                <a:cubicBezTo>
                  <a:pt x="363068" y="125303"/>
                  <a:pt x="363068" y="118520"/>
                  <a:pt x="363068" y="116258"/>
                </a:cubicBezTo>
                <a:cubicBezTo>
                  <a:pt x="363068" y="116258"/>
                  <a:pt x="365311" y="116258"/>
                  <a:pt x="365311" y="116258"/>
                </a:cubicBezTo>
                <a:cubicBezTo>
                  <a:pt x="365311" y="116258"/>
                  <a:pt x="363068" y="111736"/>
                  <a:pt x="363068" y="113997"/>
                </a:cubicBezTo>
                <a:cubicBezTo>
                  <a:pt x="363068" y="113997"/>
                  <a:pt x="365311" y="113997"/>
                  <a:pt x="365311" y="113997"/>
                </a:cubicBezTo>
                <a:cubicBezTo>
                  <a:pt x="365311" y="111736"/>
                  <a:pt x="365311" y="109475"/>
                  <a:pt x="365311" y="107213"/>
                </a:cubicBezTo>
                <a:cubicBezTo>
                  <a:pt x="365311" y="100430"/>
                  <a:pt x="367555" y="91385"/>
                  <a:pt x="367555" y="86862"/>
                </a:cubicBezTo>
                <a:cubicBezTo>
                  <a:pt x="363068" y="93646"/>
                  <a:pt x="363068" y="107213"/>
                  <a:pt x="360824" y="118520"/>
                </a:cubicBezTo>
                <a:cubicBezTo>
                  <a:pt x="360824" y="120781"/>
                  <a:pt x="358580" y="129826"/>
                  <a:pt x="358580" y="134348"/>
                </a:cubicBezTo>
                <a:cubicBezTo>
                  <a:pt x="356336" y="138870"/>
                  <a:pt x="358580" y="129826"/>
                  <a:pt x="358580" y="132087"/>
                </a:cubicBezTo>
                <a:cubicBezTo>
                  <a:pt x="358580" y="125303"/>
                  <a:pt x="358580" y="120781"/>
                  <a:pt x="356336" y="127564"/>
                </a:cubicBezTo>
                <a:cubicBezTo>
                  <a:pt x="356336" y="127564"/>
                  <a:pt x="354093" y="138870"/>
                  <a:pt x="354093" y="138870"/>
                </a:cubicBezTo>
                <a:cubicBezTo>
                  <a:pt x="351849" y="138870"/>
                  <a:pt x="354093" y="127564"/>
                  <a:pt x="354093" y="125303"/>
                </a:cubicBezTo>
                <a:cubicBezTo>
                  <a:pt x="351849" y="118520"/>
                  <a:pt x="356336" y="109475"/>
                  <a:pt x="356336" y="102691"/>
                </a:cubicBezTo>
                <a:cubicBezTo>
                  <a:pt x="356336" y="100430"/>
                  <a:pt x="356336" y="98169"/>
                  <a:pt x="356336" y="93646"/>
                </a:cubicBezTo>
                <a:cubicBezTo>
                  <a:pt x="358580" y="93646"/>
                  <a:pt x="358580" y="82340"/>
                  <a:pt x="356336" y="91385"/>
                </a:cubicBezTo>
                <a:cubicBezTo>
                  <a:pt x="356336" y="95907"/>
                  <a:pt x="354093" y="104952"/>
                  <a:pt x="354093" y="109475"/>
                </a:cubicBezTo>
                <a:lnTo>
                  <a:pt x="351849" y="116258"/>
                </a:lnTo>
                <a:lnTo>
                  <a:pt x="351849" y="118520"/>
                </a:lnTo>
                <a:cubicBezTo>
                  <a:pt x="347361" y="127564"/>
                  <a:pt x="347361" y="138870"/>
                  <a:pt x="345117" y="150177"/>
                </a:cubicBezTo>
                <a:cubicBezTo>
                  <a:pt x="347361" y="141132"/>
                  <a:pt x="349605" y="118520"/>
                  <a:pt x="349605" y="107213"/>
                </a:cubicBezTo>
                <a:cubicBezTo>
                  <a:pt x="349605" y="107213"/>
                  <a:pt x="351849" y="102691"/>
                  <a:pt x="349605" y="102691"/>
                </a:cubicBezTo>
                <a:cubicBezTo>
                  <a:pt x="347361" y="102691"/>
                  <a:pt x="349605" y="111736"/>
                  <a:pt x="347361" y="111736"/>
                </a:cubicBezTo>
                <a:cubicBezTo>
                  <a:pt x="347361" y="102691"/>
                  <a:pt x="349605" y="91385"/>
                  <a:pt x="351849" y="82340"/>
                </a:cubicBezTo>
                <a:cubicBezTo>
                  <a:pt x="351849" y="80079"/>
                  <a:pt x="351849" y="75556"/>
                  <a:pt x="349605" y="77818"/>
                </a:cubicBezTo>
                <a:cubicBezTo>
                  <a:pt x="349605" y="75556"/>
                  <a:pt x="351849" y="66511"/>
                  <a:pt x="351849" y="64250"/>
                </a:cubicBezTo>
                <a:cubicBezTo>
                  <a:pt x="351849" y="64250"/>
                  <a:pt x="349605" y="68773"/>
                  <a:pt x="349605" y="71034"/>
                </a:cubicBezTo>
                <a:cubicBezTo>
                  <a:pt x="347361" y="75556"/>
                  <a:pt x="345117" y="84601"/>
                  <a:pt x="342874" y="89124"/>
                </a:cubicBezTo>
                <a:cubicBezTo>
                  <a:pt x="340630" y="86862"/>
                  <a:pt x="345117" y="77818"/>
                  <a:pt x="345117" y="75556"/>
                </a:cubicBezTo>
                <a:cubicBezTo>
                  <a:pt x="345117" y="75556"/>
                  <a:pt x="342874" y="82340"/>
                  <a:pt x="342874" y="82340"/>
                </a:cubicBezTo>
                <a:cubicBezTo>
                  <a:pt x="340630" y="89124"/>
                  <a:pt x="342874" y="77818"/>
                  <a:pt x="342874" y="73295"/>
                </a:cubicBezTo>
                <a:cubicBezTo>
                  <a:pt x="342874" y="75556"/>
                  <a:pt x="340630" y="75556"/>
                  <a:pt x="340630" y="75556"/>
                </a:cubicBezTo>
                <a:cubicBezTo>
                  <a:pt x="340630" y="77818"/>
                  <a:pt x="338386" y="80079"/>
                  <a:pt x="338386" y="82340"/>
                </a:cubicBezTo>
                <a:cubicBezTo>
                  <a:pt x="338386" y="77818"/>
                  <a:pt x="338386" y="75556"/>
                  <a:pt x="340630" y="71034"/>
                </a:cubicBezTo>
                <a:cubicBezTo>
                  <a:pt x="340630" y="68773"/>
                  <a:pt x="342874" y="64250"/>
                  <a:pt x="340630" y="68773"/>
                </a:cubicBezTo>
                <a:cubicBezTo>
                  <a:pt x="338386" y="68773"/>
                  <a:pt x="336142" y="75556"/>
                  <a:pt x="336142" y="75556"/>
                </a:cubicBezTo>
                <a:cubicBezTo>
                  <a:pt x="336142" y="77818"/>
                  <a:pt x="336142" y="84601"/>
                  <a:pt x="333898" y="86862"/>
                </a:cubicBezTo>
                <a:cubicBezTo>
                  <a:pt x="336142" y="84601"/>
                  <a:pt x="331655" y="84601"/>
                  <a:pt x="331655" y="84601"/>
                </a:cubicBezTo>
                <a:cubicBezTo>
                  <a:pt x="331655" y="82340"/>
                  <a:pt x="332777" y="77818"/>
                  <a:pt x="333618" y="73578"/>
                </a:cubicBezTo>
                <a:lnTo>
                  <a:pt x="333832" y="66445"/>
                </a:lnTo>
                <a:lnTo>
                  <a:pt x="333898" y="66511"/>
                </a:lnTo>
                <a:cubicBezTo>
                  <a:pt x="333898" y="66511"/>
                  <a:pt x="333898" y="64250"/>
                  <a:pt x="333898" y="64250"/>
                </a:cubicBezTo>
                <a:lnTo>
                  <a:pt x="333832" y="66445"/>
                </a:lnTo>
                <a:lnTo>
                  <a:pt x="333376" y="65985"/>
                </a:lnTo>
                <a:lnTo>
                  <a:pt x="333376" y="66938"/>
                </a:lnTo>
                <a:lnTo>
                  <a:pt x="331788" y="66938"/>
                </a:lnTo>
                <a:lnTo>
                  <a:pt x="331788" y="65350"/>
                </a:lnTo>
                <a:lnTo>
                  <a:pt x="332746" y="65350"/>
                </a:lnTo>
                <a:lnTo>
                  <a:pt x="331655" y="64250"/>
                </a:lnTo>
                <a:cubicBezTo>
                  <a:pt x="333898" y="50683"/>
                  <a:pt x="327167" y="80079"/>
                  <a:pt x="327167" y="71034"/>
                </a:cubicBezTo>
                <a:cubicBezTo>
                  <a:pt x="329411" y="66511"/>
                  <a:pt x="329411" y="61989"/>
                  <a:pt x="329411" y="59728"/>
                </a:cubicBezTo>
                <a:cubicBezTo>
                  <a:pt x="329411" y="59728"/>
                  <a:pt x="329411" y="59728"/>
                  <a:pt x="329411" y="57467"/>
                </a:cubicBezTo>
                <a:cubicBezTo>
                  <a:pt x="329411" y="55205"/>
                  <a:pt x="331655" y="50683"/>
                  <a:pt x="331655" y="46160"/>
                </a:cubicBezTo>
                <a:cubicBezTo>
                  <a:pt x="333898" y="43899"/>
                  <a:pt x="336142" y="34854"/>
                  <a:pt x="336142" y="34854"/>
                </a:cubicBezTo>
                <a:cubicBezTo>
                  <a:pt x="336142" y="34854"/>
                  <a:pt x="331655" y="39377"/>
                  <a:pt x="331655" y="34854"/>
                </a:cubicBezTo>
                <a:cubicBezTo>
                  <a:pt x="333898" y="32593"/>
                  <a:pt x="336142" y="30332"/>
                  <a:pt x="333898" y="28071"/>
                </a:cubicBezTo>
                <a:cubicBezTo>
                  <a:pt x="333898" y="25810"/>
                  <a:pt x="333898" y="30332"/>
                  <a:pt x="333898" y="30332"/>
                </a:cubicBezTo>
                <a:cubicBezTo>
                  <a:pt x="333898" y="23548"/>
                  <a:pt x="340630" y="9981"/>
                  <a:pt x="347361" y="3197"/>
                </a:cubicBezTo>
                <a:cubicBezTo>
                  <a:pt x="349605" y="2067"/>
                  <a:pt x="354654" y="936"/>
                  <a:pt x="360263" y="371"/>
                </a:cubicBezTo>
                <a:close/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1130598" y="-414099"/>
            <a:ext cx="4137422" cy="4479726"/>
          </a:xfrm>
          <a:custGeom>
            <a:avLst/>
            <a:gdLst/>
            <a:ahLst/>
            <a:cxnLst/>
            <a:rect l="l" t="t" r="r" b="b"/>
            <a:pathLst>
              <a:path w="4137422" h="4479726">
                <a:moveTo>
                  <a:pt x="2884289" y="3417094"/>
                </a:moveTo>
                <a:lnTo>
                  <a:pt x="2783086" y="3872508"/>
                </a:lnTo>
                <a:lnTo>
                  <a:pt x="2783086" y="3973711"/>
                </a:lnTo>
                <a:lnTo>
                  <a:pt x="2833687" y="3973711"/>
                </a:lnTo>
                <a:lnTo>
                  <a:pt x="2934890" y="3467695"/>
                </a:lnTo>
                <a:lnTo>
                  <a:pt x="2934890" y="3417094"/>
                </a:lnTo>
                <a:close/>
                <a:moveTo>
                  <a:pt x="3187898" y="2202656"/>
                </a:moveTo>
                <a:lnTo>
                  <a:pt x="3086695" y="2658070"/>
                </a:lnTo>
                <a:lnTo>
                  <a:pt x="3086695" y="2708672"/>
                </a:lnTo>
                <a:lnTo>
                  <a:pt x="3137297" y="2708672"/>
                </a:lnTo>
                <a:lnTo>
                  <a:pt x="3238500" y="2253258"/>
                </a:lnTo>
                <a:lnTo>
                  <a:pt x="3238500" y="2202656"/>
                </a:lnTo>
                <a:close/>
                <a:moveTo>
                  <a:pt x="3277195" y="253008"/>
                </a:moveTo>
                <a:cubicBezTo>
                  <a:pt x="2779117" y="1802804"/>
                  <a:pt x="2530078" y="2671961"/>
                  <a:pt x="2530078" y="2860476"/>
                </a:cubicBezTo>
                <a:lnTo>
                  <a:pt x="2530078" y="2911078"/>
                </a:lnTo>
                <a:lnTo>
                  <a:pt x="2580680" y="2911078"/>
                </a:lnTo>
                <a:lnTo>
                  <a:pt x="3378398" y="253008"/>
                </a:lnTo>
                <a:close/>
                <a:moveTo>
                  <a:pt x="3277195" y="0"/>
                </a:moveTo>
                <a:lnTo>
                  <a:pt x="3327797" y="0"/>
                </a:lnTo>
                <a:lnTo>
                  <a:pt x="3378398" y="151804"/>
                </a:lnTo>
                <a:lnTo>
                  <a:pt x="3429000" y="151804"/>
                </a:lnTo>
                <a:lnTo>
                  <a:pt x="3429000" y="50601"/>
                </a:lnTo>
                <a:lnTo>
                  <a:pt x="3479601" y="50601"/>
                </a:lnTo>
                <a:cubicBezTo>
                  <a:pt x="3729633" y="50601"/>
                  <a:pt x="3864570" y="101203"/>
                  <a:pt x="3884414" y="202406"/>
                </a:cubicBezTo>
                <a:lnTo>
                  <a:pt x="3884414" y="303609"/>
                </a:lnTo>
                <a:lnTo>
                  <a:pt x="3783211" y="455414"/>
                </a:lnTo>
                <a:lnTo>
                  <a:pt x="3783211" y="506015"/>
                </a:lnTo>
                <a:lnTo>
                  <a:pt x="3884414" y="506015"/>
                </a:lnTo>
                <a:lnTo>
                  <a:pt x="3935015" y="151804"/>
                </a:lnTo>
                <a:lnTo>
                  <a:pt x="4036219" y="151804"/>
                </a:lnTo>
                <a:lnTo>
                  <a:pt x="4137422" y="253008"/>
                </a:lnTo>
                <a:lnTo>
                  <a:pt x="4137422" y="303609"/>
                </a:lnTo>
                <a:lnTo>
                  <a:pt x="2985492" y="4277320"/>
                </a:lnTo>
                <a:lnTo>
                  <a:pt x="2833687" y="4327922"/>
                </a:lnTo>
                <a:lnTo>
                  <a:pt x="2833687" y="4226719"/>
                </a:lnTo>
                <a:lnTo>
                  <a:pt x="2783086" y="4277320"/>
                </a:lnTo>
                <a:lnTo>
                  <a:pt x="2732484" y="4277320"/>
                </a:lnTo>
                <a:lnTo>
                  <a:pt x="2681883" y="4226719"/>
                </a:lnTo>
                <a:cubicBezTo>
                  <a:pt x="2681883" y="4361656"/>
                  <a:pt x="2631281" y="4429125"/>
                  <a:pt x="2530078" y="4429125"/>
                </a:cubicBezTo>
                <a:cubicBezTo>
                  <a:pt x="2260203" y="4405312"/>
                  <a:pt x="2125265" y="4354711"/>
                  <a:pt x="2125265" y="4277320"/>
                </a:cubicBezTo>
                <a:lnTo>
                  <a:pt x="2175867" y="4277320"/>
                </a:lnTo>
                <a:cubicBezTo>
                  <a:pt x="2142133" y="4108648"/>
                  <a:pt x="2074664" y="3990578"/>
                  <a:pt x="1973461" y="3923109"/>
                </a:cubicBezTo>
                <a:lnTo>
                  <a:pt x="1771055" y="2809875"/>
                </a:lnTo>
                <a:cubicBezTo>
                  <a:pt x="1713508" y="2811859"/>
                  <a:pt x="1511102" y="3284141"/>
                  <a:pt x="1163836" y="4226719"/>
                </a:cubicBezTo>
                <a:lnTo>
                  <a:pt x="910828" y="4479726"/>
                </a:lnTo>
                <a:lnTo>
                  <a:pt x="860226" y="4479726"/>
                </a:lnTo>
                <a:lnTo>
                  <a:pt x="809625" y="4277320"/>
                </a:lnTo>
                <a:cubicBezTo>
                  <a:pt x="1325562" y="3424039"/>
                  <a:pt x="1595437" y="2766219"/>
                  <a:pt x="1619250" y="2303859"/>
                </a:cubicBezTo>
                <a:cubicBezTo>
                  <a:pt x="1529953" y="2393156"/>
                  <a:pt x="1310680" y="2899172"/>
                  <a:pt x="961429" y="3821906"/>
                </a:cubicBezTo>
                <a:cubicBezTo>
                  <a:pt x="919758" y="3821906"/>
                  <a:pt x="852289" y="4024312"/>
                  <a:pt x="759023" y="4429125"/>
                </a:cubicBezTo>
                <a:lnTo>
                  <a:pt x="303609" y="4429125"/>
                </a:lnTo>
                <a:lnTo>
                  <a:pt x="253008" y="4226719"/>
                </a:lnTo>
                <a:lnTo>
                  <a:pt x="202406" y="4277320"/>
                </a:lnTo>
                <a:lnTo>
                  <a:pt x="151805" y="4277320"/>
                </a:lnTo>
                <a:cubicBezTo>
                  <a:pt x="151805" y="4094758"/>
                  <a:pt x="101203" y="3959820"/>
                  <a:pt x="0" y="3872508"/>
                </a:cubicBezTo>
                <a:lnTo>
                  <a:pt x="0" y="3670101"/>
                </a:lnTo>
                <a:lnTo>
                  <a:pt x="202406" y="3821906"/>
                </a:lnTo>
                <a:lnTo>
                  <a:pt x="101203" y="2961679"/>
                </a:lnTo>
                <a:lnTo>
                  <a:pt x="151805" y="2911078"/>
                </a:lnTo>
                <a:lnTo>
                  <a:pt x="101203" y="2860476"/>
                </a:lnTo>
                <a:lnTo>
                  <a:pt x="151805" y="2809875"/>
                </a:lnTo>
                <a:lnTo>
                  <a:pt x="101203" y="2809875"/>
                </a:lnTo>
                <a:lnTo>
                  <a:pt x="151805" y="2759273"/>
                </a:lnTo>
                <a:lnTo>
                  <a:pt x="151805" y="2050851"/>
                </a:lnTo>
                <a:lnTo>
                  <a:pt x="202406" y="1797843"/>
                </a:lnTo>
                <a:lnTo>
                  <a:pt x="151805" y="1797843"/>
                </a:lnTo>
                <a:lnTo>
                  <a:pt x="202406" y="1747242"/>
                </a:lnTo>
                <a:lnTo>
                  <a:pt x="202406" y="431601"/>
                </a:lnTo>
                <a:lnTo>
                  <a:pt x="151805" y="381000"/>
                </a:lnTo>
                <a:lnTo>
                  <a:pt x="151805" y="330398"/>
                </a:lnTo>
                <a:lnTo>
                  <a:pt x="303609" y="229195"/>
                </a:lnTo>
                <a:lnTo>
                  <a:pt x="455414" y="229195"/>
                </a:lnTo>
                <a:lnTo>
                  <a:pt x="506015" y="482203"/>
                </a:lnTo>
                <a:cubicBezTo>
                  <a:pt x="607219" y="482203"/>
                  <a:pt x="657820" y="431601"/>
                  <a:pt x="657820" y="330398"/>
                </a:cubicBezTo>
                <a:lnTo>
                  <a:pt x="708422" y="330398"/>
                </a:lnTo>
                <a:lnTo>
                  <a:pt x="809625" y="431601"/>
                </a:lnTo>
                <a:lnTo>
                  <a:pt x="759023" y="735211"/>
                </a:lnTo>
                <a:lnTo>
                  <a:pt x="809625" y="735211"/>
                </a:lnTo>
                <a:lnTo>
                  <a:pt x="759023" y="785812"/>
                </a:lnTo>
                <a:lnTo>
                  <a:pt x="759023" y="836414"/>
                </a:lnTo>
                <a:lnTo>
                  <a:pt x="809625" y="887015"/>
                </a:lnTo>
                <a:lnTo>
                  <a:pt x="809625" y="937617"/>
                </a:lnTo>
                <a:lnTo>
                  <a:pt x="759023" y="937617"/>
                </a:lnTo>
                <a:lnTo>
                  <a:pt x="809625" y="988218"/>
                </a:lnTo>
                <a:lnTo>
                  <a:pt x="809625" y="1038820"/>
                </a:lnTo>
                <a:lnTo>
                  <a:pt x="759023" y="2708672"/>
                </a:lnTo>
                <a:lnTo>
                  <a:pt x="759023" y="2759273"/>
                </a:lnTo>
                <a:lnTo>
                  <a:pt x="809625" y="2759273"/>
                </a:lnTo>
                <a:lnTo>
                  <a:pt x="961429" y="2253258"/>
                </a:lnTo>
                <a:lnTo>
                  <a:pt x="1062633" y="2253258"/>
                </a:lnTo>
                <a:lnTo>
                  <a:pt x="708422" y="3214687"/>
                </a:lnTo>
                <a:lnTo>
                  <a:pt x="809625" y="3214687"/>
                </a:lnTo>
                <a:lnTo>
                  <a:pt x="1416844" y="1494234"/>
                </a:lnTo>
                <a:lnTo>
                  <a:pt x="1315641" y="1494234"/>
                </a:lnTo>
                <a:lnTo>
                  <a:pt x="1113234" y="2152055"/>
                </a:lnTo>
                <a:lnTo>
                  <a:pt x="1012031" y="2152055"/>
                </a:lnTo>
                <a:lnTo>
                  <a:pt x="1012031" y="2101453"/>
                </a:lnTo>
                <a:lnTo>
                  <a:pt x="1366242" y="1291828"/>
                </a:lnTo>
                <a:lnTo>
                  <a:pt x="1416844" y="1291828"/>
                </a:lnTo>
                <a:lnTo>
                  <a:pt x="1416844" y="1393031"/>
                </a:lnTo>
                <a:lnTo>
                  <a:pt x="1821656" y="1291828"/>
                </a:lnTo>
                <a:cubicBezTo>
                  <a:pt x="1956594" y="1341437"/>
                  <a:pt x="2024062" y="1392039"/>
                  <a:pt x="2024062" y="1443632"/>
                </a:cubicBezTo>
                <a:lnTo>
                  <a:pt x="2074664" y="1393031"/>
                </a:lnTo>
                <a:lnTo>
                  <a:pt x="2226469" y="1393031"/>
                </a:lnTo>
                <a:lnTo>
                  <a:pt x="2428875" y="2607469"/>
                </a:lnTo>
                <a:lnTo>
                  <a:pt x="2479476" y="2607469"/>
                </a:lnTo>
                <a:cubicBezTo>
                  <a:pt x="2479476" y="2456656"/>
                  <a:pt x="2745383" y="1587500"/>
                  <a:pt x="3277195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60591871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188"/>
          <p:cNvSpPr>
            <a:spLocks/>
          </p:cNvSpPr>
          <p:nvPr userDrawn="1"/>
        </p:nvSpPr>
        <p:spPr bwMode="auto">
          <a:xfrm>
            <a:off x="-410674" y="-815262"/>
            <a:ext cx="5265703" cy="5245728"/>
          </a:xfrm>
          <a:custGeom>
            <a:avLst/>
            <a:gdLst>
              <a:gd name="T0" fmla="*/ 81 w 937"/>
              <a:gd name="T1" fmla="*/ 249 h 934"/>
              <a:gd name="T2" fmla="*/ 141 w 937"/>
              <a:gd name="T3" fmla="*/ 133 h 934"/>
              <a:gd name="T4" fmla="*/ 285 w 937"/>
              <a:gd name="T5" fmla="*/ 29 h 934"/>
              <a:gd name="T6" fmla="*/ 449 w 937"/>
              <a:gd name="T7" fmla="*/ 5 h 934"/>
              <a:gd name="T8" fmla="*/ 477 w 937"/>
              <a:gd name="T9" fmla="*/ 9 h 934"/>
              <a:gd name="T10" fmla="*/ 533 w 937"/>
              <a:gd name="T11" fmla="*/ 33 h 934"/>
              <a:gd name="T12" fmla="*/ 765 w 937"/>
              <a:gd name="T13" fmla="*/ 177 h 934"/>
              <a:gd name="T14" fmla="*/ 817 w 937"/>
              <a:gd name="T15" fmla="*/ 313 h 934"/>
              <a:gd name="T16" fmla="*/ 797 w 937"/>
              <a:gd name="T17" fmla="*/ 381 h 934"/>
              <a:gd name="T18" fmla="*/ 745 w 937"/>
              <a:gd name="T19" fmla="*/ 225 h 934"/>
              <a:gd name="T20" fmla="*/ 665 w 937"/>
              <a:gd name="T21" fmla="*/ 161 h 934"/>
              <a:gd name="T22" fmla="*/ 637 w 937"/>
              <a:gd name="T23" fmla="*/ 89 h 934"/>
              <a:gd name="T24" fmla="*/ 445 w 937"/>
              <a:gd name="T25" fmla="*/ 45 h 934"/>
              <a:gd name="T26" fmla="*/ 337 w 937"/>
              <a:gd name="T27" fmla="*/ 57 h 934"/>
              <a:gd name="T28" fmla="*/ 273 w 937"/>
              <a:gd name="T29" fmla="*/ 89 h 934"/>
              <a:gd name="T30" fmla="*/ 217 w 937"/>
              <a:gd name="T31" fmla="*/ 157 h 934"/>
              <a:gd name="T32" fmla="*/ 189 w 937"/>
              <a:gd name="T33" fmla="*/ 177 h 934"/>
              <a:gd name="T34" fmla="*/ 157 w 937"/>
              <a:gd name="T35" fmla="*/ 217 h 934"/>
              <a:gd name="T36" fmla="*/ 105 w 937"/>
              <a:gd name="T37" fmla="*/ 345 h 934"/>
              <a:gd name="T38" fmla="*/ 109 w 937"/>
              <a:gd name="T39" fmla="*/ 401 h 934"/>
              <a:gd name="T40" fmla="*/ 457 w 937"/>
              <a:gd name="T41" fmla="*/ 733 h 934"/>
              <a:gd name="T42" fmla="*/ 657 w 937"/>
              <a:gd name="T43" fmla="*/ 689 h 934"/>
              <a:gd name="T44" fmla="*/ 765 w 937"/>
              <a:gd name="T45" fmla="*/ 581 h 934"/>
              <a:gd name="T46" fmla="*/ 749 w 937"/>
              <a:gd name="T47" fmla="*/ 637 h 934"/>
              <a:gd name="T48" fmla="*/ 805 w 937"/>
              <a:gd name="T49" fmla="*/ 517 h 934"/>
              <a:gd name="T50" fmla="*/ 833 w 937"/>
              <a:gd name="T51" fmla="*/ 461 h 934"/>
              <a:gd name="T52" fmla="*/ 865 w 937"/>
              <a:gd name="T53" fmla="*/ 421 h 934"/>
              <a:gd name="T54" fmla="*/ 885 w 937"/>
              <a:gd name="T55" fmla="*/ 397 h 934"/>
              <a:gd name="T56" fmla="*/ 881 w 937"/>
              <a:gd name="T57" fmla="*/ 553 h 934"/>
              <a:gd name="T58" fmla="*/ 929 w 937"/>
              <a:gd name="T59" fmla="*/ 465 h 934"/>
              <a:gd name="T60" fmla="*/ 877 w 937"/>
              <a:gd name="T61" fmla="*/ 637 h 934"/>
              <a:gd name="T62" fmla="*/ 713 w 937"/>
              <a:gd name="T63" fmla="*/ 809 h 934"/>
              <a:gd name="T64" fmla="*/ 745 w 937"/>
              <a:gd name="T65" fmla="*/ 809 h 934"/>
              <a:gd name="T66" fmla="*/ 629 w 937"/>
              <a:gd name="T67" fmla="*/ 845 h 934"/>
              <a:gd name="T68" fmla="*/ 593 w 937"/>
              <a:gd name="T69" fmla="*/ 865 h 934"/>
              <a:gd name="T70" fmla="*/ 429 w 937"/>
              <a:gd name="T71" fmla="*/ 901 h 934"/>
              <a:gd name="T72" fmla="*/ 417 w 937"/>
              <a:gd name="T73" fmla="*/ 929 h 934"/>
              <a:gd name="T74" fmla="*/ 201 w 937"/>
              <a:gd name="T75" fmla="*/ 825 h 934"/>
              <a:gd name="T76" fmla="*/ 97 w 937"/>
              <a:gd name="T77" fmla="*/ 713 h 934"/>
              <a:gd name="T78" fmla="*/ 93 w 937"/>
              <a:gd name="T79" fmla="*/ 693 h 934"/>
              <a:gd name="T80" fmla="*/ 13 w 937"/>
              <a:gd name="T81" fmla="*/ 461 h 934"/>
              <a:gd name="T82" fmla="*/ 21 w 937"/>
              <a:gd name="T83" fmla="*/ 345 h 9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934">
                <a:moveTo>
                  <a:pt x="165" y="73"/>
                </a:moveTo>
                <a:cubicBezTo>
                  <a:pt x="148" y="124"/>
                  <a:pt x="83" y="183"/>
                  <a:pt x="81" y="249"/>
                </a:cubicBezTo>
                <a:cubicBezTo>
                  <a:pt x="88" y="222"/>
                  <a:pt x="110" y="209"/>
                  <a:pt x="113" y="177"/>
                </a:cubicBezTo>
                <a:cubicBezTo>
                  <a:pt x="134" y="170"/>
                  <a:pt x="141" y="152"/>
                  <a:pt x="141" y="133"/>
                </a:cubicBezTo>
                <a:cubicBezTo>
                  <a:pt x="153" y="130"/>
                  <a:pt x="151" y="114"/>
                  <a:pt x="169" y="117"/>
                </a:cubicBezTo>
                <a:cubicBezTo>
                  <a:pt x="207" y="94"/>
                  <a:pt x="235" y="46"/>
                  <a:pt x="285" y="29"/>
                </a:cubicBezTo>
                <a:cubicBezTo>
                  <a:pt x="332" y="14"/>
                  <a:pt x="389" y="20"/>
                  <a:pt x="449" y="9"/>
                </a:cubicBezTo>
                <a:cubicBezTo>
                  <a:pt x="454" y="9"/>
                  <a:pt x="451" y="5"/>
                  <a:pt x="449" y="5"/>
                </a:cubicBezTo>
                <a:cubicBezTo>
                  <a:pt x="459" y="0"/>
                  <a:pt x="476" y="1"/>
                  <a:pt x="493" y="5"/>
                </a:cubicBezTo>
                <a:cubicBezTo>
                  <a:pt x="492" y="11"/>
                  <a:pt x="483" y="9"/>
                  <a:pt x="477" y="9"/>
                </a:cubicBezTo>
                <a:cubicBezTo>
                  <a:pt x="481" y="18"/>
                  <a:pt x="502" y="11"/>
                  <a:pt x="513" y="13"/>
                </a:cubicBezTo>
                <a:cubicBezTo>
                  <a:pt x="510" y="29"/>
                  <a:pt x="537" y="16"/>
                  <a:pt x="533" y="33"/>
                </a:cubicBezTo>
                <a:cubicBezTo>
                  <a:pt x="571" y="35"/>
                  <a:pt x="592" y="55"/>
                  <a:pt x="629" y="57"/>
                </a:cubicBezTo>
                <a:cubicBezTo>
                  <a:pt x="671" y="100"/>
                  <a:pt x="740" y="117"/>
                  <a:pt x="765" y="177"/>
                </a:cubicBezTo>
                <a:cubicBezTo>
                  <a:pt x="771" y="175"/>
                  <a:pt x="775" y="193"/>
                  <a:pt x="777" y="181"/>
                </a:cubicBezTo>
                <a:cubicBezTo>
                  <a:pt x="789" y="211"/>
                  <a:pt x="809" y="265"/>
                  <a:pt x="817" y="313"/>
                </a:cubicBezTo>
                <a:cubicBezTo>
                  <a:pt x="822" y="345"/>
                  <a:pt x="829" y="387"/>
                  <a:pt x="805" y="397"/>
                </a:cubicBezTo>
                <a:cubicBezTo>
                  <a:pt x="813" y="389"/>
                  <a:pt x="799" y="387"/>
                  <a:pt x="797" y="381"/>
                </a:cubicBezTo>
                <a:cubicBezTo>
                  <a:pt x="783" y="339"/>
                  <a:pt x="779" y="276"/>
                  <a:pt x="757" y="233"/>
                </a:cubicBezTo>
                <a:cubicBezTo>
                  <a:pt x="754" y="227"/>
                  <a:pt x="748" y="230"/>
                  <a:pt x="745" y="225"/>
                </a:cubicBezTo>
                <a:cubicBezTo>
                  <a:pt x="741" y="220"/>
                  <a:pt x="723" y="168"/>
                  <a:pt x="713" y="189"/>
                </a:cubicBezTo>
                <a:cubicBezTo>
                  <a:pt x="705" y="170"/>
                  <a:pt x="683" y="137"/>
                  <a:pt x="665" y="161"/>
                </a:cubicBezTo>
                <a:cubicBezTo>
                  <a:pt x="655" y="169"/>
                  <a:pt x="675" y="151"/>
                  <a:pt x="677" y="145"/>
                </a:cubicBezTo>
                <a:cubicBezTo>
                  <a:pt x="667" y="126"/>
                  <a:pt x="633" y="110"/>
                  <a:pt x="637" y="89"/>
                </a:cubicBezTo>
                <a:cubicBezTo>
                  <a:pt x="609" y="73"/>
                  <a:pt x="571" y="68"/>
                  <a:pt x="537" y="57"/>
                </a:cubicBezTo>
                <a:cubicBezTo>
                  <a:pt x="516" y="51"/>
                  <a:pt x="489" y="42"/>
                  <a:pt x="445" y="45"/>
                </a:cubicBezTo>
                <a:cubicBezTo>
                  <a:pt x="436" y="46"/>
                  <a:pt x="426" y="52"/>
                  <a:pt x="417" y="53"/>
                </a:cubicBezTo>
                <a:cubicBezTo>
                  <a:pt x="386" y="58"/>
                  <a:pt x="355" y="52"/>
                  <a:pt x="337" y="57"/>
                </a:cubicBezTo>
                <a:cubicBezTo>
                  <a:pt x="320" y="63"/>
                  <a:pt x="307" y="78"/>
                  <a:pt x="293" y="85"/>
                </a:cubicBezTo>
                <a:cubicBezTo>
                  <a:pt x="287" y="88"/>
                  <a:pt x="279" y="86"/>
                  <a:pt x="273" y="89"/>
                </a:cubicBezTo>
                <a:cubicBezTo>
                  <a:pt x="250" y="101"/>
                  <a:pt x="236" y="125"/>
                  <a:pt x="217" y="133"/>
                </a:cubicBezTo>
                <a:cubicBezTo>
                  <a:pt x="217" y="141"/>
                  <a:pt x="217" y="149"/>
                  <a:pt x="217" y="157"/>
                </a:cubicBezTo>
                <a:cubicBezTo>
                  <a:pt x="212" y="170"/>
                  <a:pt x="212" y="147"/>
                  <a:pt x="213" y="141"/>
                </a:cubicBezTo>
                <a:cubicBezTo>
                  <a:pt x="196" y="147"/>
                  <a:pt x="196" y="168"/>
                  <a:pt x="189" y="177"/>
                </a:cubicBezTo>
                <a:cubicBezTo>
                  <a:pt x="183" y="185"/>
                  <a:pt x="170" y="187"/>
                  <a:pt x="165" y="193"/>
                </a:cubicBezTo>
                <a:cubicBezTo>
                  <a:pt x="159" y="200"/>
                  <a:pt x="162" y="212"/>
                  <a:pt x="157" y="217"/>
                </a:cubicBezTo>
                <a:cubicBezTo>
                  <a:pt x="144" y="233"/>
                  <a:pt x="118" y="242"/>
                  <a:pt x="109" y="269"/>
                </a:cubicBezTo>
                <a:cubicBezTo>
                  <a:pt x="114" y="304"/>
                  <a:pt x="98" y="318"/>
                  <a:pt x="105" y="345"/>
                </a:cubicBezTo>
                <a:cubicBezTo>
                  <a:pt x="112" y="352"/>
                  <a:pt x="127" y="333"/>
                  <a:pt x="137" y="329"/>
                </a:cubicBezTo>
                <a:cubicBezTo>
                  <a:pt x="134" y="359"/>
                  <a:pt x="113" y="372"/>
                  <a:pt x="109" y="401"/>
                </a:cubicBezTo>
                <a:cubicBezTo>
                  <a:pt x="110" y="406"/>
                  <a:pt x="117" y="404"/>
                  <a:pt x="117" y="409"/>
                </a:cubicBezTo>
                <a:cubicBezTo>
                  <a:pt x="101" y="614"/>
                  <a:pt x="277" y="736"/>
                  <a:pt x="457" y="733"/>
                </a:cubicBezTo>
                <a:cubicBezTo>
                  <a:pt x="540" y="732"/>
                  <a:pt x="606" y="705"/>
                  <a:pt x="669" y="669"/>
                </a:cubicBezTo>
                <a:cubicBezTo>
                  <a:pt x="683" y="679"/>
                  <a:pt x="656" y="680"/>
                  <a:pt x="657" y="689"/>
                </a:cubicBezTo>
                <a:cubicBezTo>
                  <a:pt x="696" y="671"/>
                  <a:pt x="719" y="637"/>
                  <a:pt x="741" y="601"/>
                </a:cubicBezTo>
                <a:cubicBezTo>
                  <a:pt x="750" y="619"/>
                  <a:pt x="756" y="588"/>
                  <a:pt x="765" y="581"/>
                </a:cubicBezTo>
                <a:cubicBezTo>
                  <a:pt x="770" y="603"/>
                  <a:pt x="740" y="626"/>
                  <a:pt x="729" y="645"/>
                </a:cubicBezTo>
                <a:cubicBezTo>
                  <a:pt x="734" y="657"/>
                  <a:pt x="737" y="633"/>
                  <a:pt x="749" y="637"/>
                </a:cubicBezTo>
                <a:cubicBezTo>
                  <a:pt x="768" y="598"/>
                  <a:pt x="792" y="563"/>
                  <a:pt x="805" y="517"/>
                </a:cubicBezTo>
                <a:cubicBezTo>
                  <a:pt x="801" y="501"/>
                  <a:pt x="817" y="517"/>
                  <a:pt x="805" y="517"/>
                </a:cubicBezTo>
                <a:cubicBezTo>
                  <a:pt x="799" y="562"/>
                  <a:pt x="780" y="593"/>
                  <a:pt x="761" y="625"/>
                </a:cubicBezTo>
                <a:cubicBezTo>
                  <a:pt x="803" y="589"/>
                  <a:pt x="822" y="529"/>
                  <a:pt x="833" y="461"/>
                </a:cubicBezTo>
                <a:cubicBezTo>
                  <a:pt x="849" y="493"/>
                  <a:pt x="823" y="529"/>
                  <a:pt x="817" y="561"/>
                </a:cubicBezTo>
                <a:cubicBezTo>
                  <a:pt x="842" y="523"/>
                  <a:pt x="860" y="480"/>
                  <a:pt x="865" y="421"/>
                </a:cubicBezTo>
                <a:cubicBezTo>
                  <a:pt x="877" y="438"/>
                  <a:pt x="862" y="461"/>
                  <a:pt x="865" y="481"/>
                </a:cubicBezTo>
                <a:cubicBezTo>
                  <a:pt x="884" y="466"/>
                  <a:pt x="877" y="424"/>
                  <a:pt x="885" y="397"/>
                </a:cubicBezTo>
                <a:cubicBezTo>
                  <a:pt x="899" y="456"/>
                  <a:pt x="874" y="509"/>
                  <a:pt x="869" y="561"/>
                </a:cubicBezTo>
                <a:cubicBezTo>
                  <a:pt x="870" y="571"/>
                  <a:pt x="880" y="557"/>
                  <a:pt x="881" y="553"/>
                </a:cubicBezTo>
                <a:cubicBezTo>
                  <a:pt x="880" y="570"/>
                  <a:pt x="875" y="584"/>
                  <a:pt x="877" y="593"/>
                </a:cubicBezTo>
                <a:cubicBezTo>
                  <a:pt x="901" y="573"/>
                  <a:pt x="923" y="517"/>
                  <a:pt x="929" y="465"/>
                </a:cubicBezTo>
                <a:cubicBezTo>
                  <a:pt x="937" y="540"/>
                  <a:pt x="887" y="591"/>
                  <a:pt x="861" y="645"/>
                </a:cubicBezTo>
                <a:cubicBezTo>
                  <a:pt x="861" y="653"/>
                  <a:pt x="877" y="643"/>
                  <a:pt x="877" y="637"/>
                </a:cubicBezTo>
                <a:cubicBezTo>
                  <a:pt x="881" y="661"/>
                  <a:pt x="841" y="681"/>
                  <a:pt x="845" y="705"/>
                </a:cubicBezTo>
                <a:cubicBezTo>
                  <a:pt x="803" y="742"/>
                  <a:pt x="754" y="772"/>
                  <a:pt x="713" y="809"/>
                </a:cubicBezTo>
                <a:cubicBezTo>
                  <a:pt x="747" y="798"/>
                  <a:pt x="770" y="776"/>
                  <a:pt x="813" y="773"/>
                </a:cubicBezTo>
                <a:cubicBezTo>
                  <a:pt x="799" y="794"/>
                  <a:pt x="775" y="805"/>
                  <a:pt x="745" y="809"/>
                </a:cubicBezTo>
                <a:cubicBezTo>
                  <a:pt x="746" y="804"/>
                  <a:pt x="752" y="803"/>
                  <a:pt x="753" y="797"/>
                </a:cubicBezTo>
                <a:cubicBezTo>
                  <a:pt x="718" y="819"/>
                  <a:pt x="673" y="832"/>
                  <a:pt x="629" y="845"/>
                </a:cubicBezTo>
                <a:cubicBezTo>
                  <a:pt x="631" y="854"/>
                  <a:pt x="649" y="847"/>
                  <a:pt x="657" y="849"/>
                </a:cubicBezTo>
                <a:cubicBezTo>
                  <a:pt x="646" y="866"/>
                  <a:pt x="610" y="879"/>
                  <a:pt x="593" y="865"/>
                </a:cubicBezTo>
                <a:cubicBezTo>
                  <a:pt x="522" y="875"/>
                  <a:pt x="459" y="900"/>
                  <a:pt x="385" y="885"/>
                </a:cubicBezTo>
                <a:cubicBezTo>
                  <a:pt x="398" y="892"/>
                  <a:pt x="412" y="898"/>
                  <a:pt x="429" y="901"/>
                </a:cubicBezTo>
                <a:cubicBezTo>
                  <a:pt x="427" y="910"/>
                  <a:pt x="409" y="903"/>
                  <a:pt x="401" y="905"/>
                </a:cubicBezTo>
                <a:cubicBezTo>
                  <a:pt x="399" y="921"/>
                  <a:pt x="423" y="910"/>
                  <a:pt x="417" y="929"/>
                </a:cubicBezTo>
                <a:cubicBezTo>
                  <a:pt x="371" y="934"/>
                  <a:pt x="320" y="920"/>
                  <a:pt x="297" y="889"/>
                </a:cubicBezTo>
                <a:cubicBezTo>
                  <a:pt x="262" y="883"/>
                  <a:pt x="230" y="845"/>
                  <a:pt x="201" y="825"/>
                </a:cubicBezTo>
                <a:cubicBezTo>
                  <a:pt x="200" y="825"/>
                  <a:pt x="156" y="794"/>
                  <a:pt x="177" y="797"/>
                </a:cubicBezTo>
                <a:cubicBezTo>
                  <a:pt x="155" y="765"/>
                  <a:pt x="121" y="744"/>
                  <a:pt x="97" y="713"/>
                </a:cubicBezTo>
                <a:cubicBezTo>
                  <a:pt x="85" y="723"/>
                  <a:pt x="81" y="718"/>
                  <a:pt x="69" y="709"/>
                </a:cubicBezTo>
                <a:cubicBezTo>
                  <a:pt x="75" y="702"/>
                  <a:pt x="84" y="698"/>
                  <a:pt x="93" y="693"/>
                </a:cubicBezTo>
                <a:cubicBezTo>
                  <a:pt x="45" y="638"/>
                  <a:pt x="10" y="551"/>
                  <a:pt x="1" y="469"/>
                </a:cubicBezTo>
                <a:cubicBezTo>
                  <a:pt x="0" y="454"/>
                  <a:pt x="7" y="471"/>
                  <a:pt x="13" y="461"/>
                </a:cubicBezTo>
                <a:cubicBezTo>
                  <a:pt x="15" y="417"/>
                  <a:pt x="2" y="356"/>
                  <a:pt x="13" y="317"/>
                </a:cubicBezTo>
                <a:cubicBezTo>
                  <a:pt x="24" y="318"/>
                  <a:pt x="20" y="334"/>
                  <a:pt x="21" y="345"/>
                </a:cubicBezTo>
                <a:cubicBezTo>
                  <a:pt x="71" y="257"/>
                  <a:pt x="94" y="141"/>
                  <a:pt x="165" y="73"/>
                </a:cubicBezTo>
                <a:close/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1083965" y="-383567"/>
            <a:ext cx="3542109" cy="4048125"/>
          </a:xfrm>
          <a:custGeom>
            <a:avLst/>
            <a:gdLst/>
            <a:ahLst/>
            <a:cxnLst/>
            <a:rect l="l" t="t" r="r" b="b"/>
            <a:pathLst>
              <a:path w="3542109" h="4048125">
                <a:moveTo>
                  <a:pt x="910828" y="3542109"/>
                </a:moveTo>
                <a:lnTo>
                  <a:pt x="910828" y="3592711"/>
                </a:lnTo>
                <a:lnTo>
                  <a:pt x="1163836" y="3744516"/>
                </a:lnTo>
                <a:lnTo>
                  <a:pt x="1163836" y="3693914"/>
                </a:lnTo>
                <a:close/>
                <a:moveTo>
                  <a:pt x="2530078" y="2428875"/>
                </a:moveTo>
                <a:lnTo>
                  <a:pt x="2327671" y="2681883"/>
                </a:lnTo>
                <a:lnTo>
                  <a:pt x="2378273" y="2681883"/>
                </a:lnTo>
                <a:lnTo>
                  <a:pt x="2580679" y="2428875"/>
                </a:lnTo>
                <a:close/>
                <a:moveTo>
                  <a:pt x="151804" y="2277070"/>
                </a:moveTo>
                <a:lnTo>
                  <a:pt x="151804" y="2681883"/>
                </a:lnTo>
                <a:lnTo>
                  <a:pt x="202406" y="2681883"/>
                </a:lnTo>
                <a:lnTo>
                  <a:pt x="202406" y="2277070"/>
                </a:lnTo>
                <a:close/>
                <a:moveTo>
                  <a:pt x="3137296" y="2074664"/>
                </a:moveTo>
                <a:lnTo>
                  <a:pt x="3086695" y="2226469"/>
                </a:lnTo>
                <a:lnTo>
                  <a:pt x="3086695" y="2327672"/>
                </a:lnTo>
                <a:lnTo>
                  <a:pt x="3137296" y="2327672"/>
                </a:lnTo>
                <a:lnTo>
                  <a:pt x="3187898" y="2125266"/>
                </a:lnTo>
                <a:lnTo>
                  <a:pt x="3187898" y="2074664"/>
                </a:lnTo>
                <a:close/>
                <a:moveTo>
                  <a:pt x="2783086" y="1872258"/>
                </a:moveTo>
                <a:lnTo>
                  <a:pt x="2580679" y="2378274"/>
                </a:lnTo>
                <a:lnTo>
                  <a:pt x="2732484" y="2378274"/>
                </a:lnTo>
                <a:lnTo>
                  <a:pt x="2884289" y="2024062"/>
                </a:lnTo>
                <a:lnTo>
                  <a:pt x="2833687" y="1872258"/>
                </a:lnTo>
                <a:close/>
                <a:moveTo>
                  <a:pt x="809625" y="1568648"/>
                </a:moveTo>
                <a:lnTo>
                  <a:pt x="657820" y="1872258"/>
                </a:lnTo>
                <a:lnTo>
                  <a:pt x="708422" y="1872258"/>
                </a:lnTo>
                <a:lnTo>
                  <a:pt x="860226" y="1568648"/>
                </a:lnTo>
                <a:close/>
                <a:moveTo>
                  <a:pt x="3390304" y="1012031"/>
                </a:moveTo>
                <a:lnTo>
                  <a:pt x="3491507" y="1012031"/>
                </a:lnTo>
                <a:lnTo>
                  <a:pt x="3491507" y="1265039"/>
                </a:lnTo>
                <a:lnTo>
                  <a:pt x="3390304" y="1265039"/>
                </a:lnTo>
                <a:close/>
                <a:moveTo>
                  <a:pt x="2125265" y="759023"/>
                </a:moveTo>
                <a:lnTo>
                  <a:pt x="1922859" y="860227"/>
                </a:lnTo>
                <a:lnTo>
                  <a:pt x="1872257" y="809625"/>
                </a:lnTo>
                <a:lnTo>
                  <a:pt x="1872257" y="860227"/>
                </a:lnTo>
                <a:lnTo>
                  <a:pt x="1922859" y="910828"/>
                </a:lnTo>
                <a:lnTo>
                  <a:pt x="1568648" y="1214437"/>
                </a:lnTo>
                <a:cubicBezTo>
                  <a:pt x="1288851" y="1214437"/>
                  <a:pt x="1018976" y="1686719"/>
                  <a:pt x="759023" y="2631281"/>
                </a:cubicBezTo>
                <a:cubicBezTo>
                  <a:pt x="759023" y="2901156"/>
                  <a:pt x="910828" y="3137297"/>
                  <a:pt x="1214437" y="3339703"/>
                </a:cubicBezTo>
                <a:lnTo>
                  <a:pt x="1265039" y="3339703"/>
                </a:lnTo>
                <a:cubicBezTo>
                  <a:pt x="1634132" y="3339703"/>
                  <a:pt x="2055812" y="2951758"/>
                  <a:pt x="2530078" y="2175867"/>
                </a:cubicBezTo>
                <a:cubicBezTo>
                  <a:pt x="2698750" y="1806773"/>
                  <a:pt x="2783086" y="1536898"/>
                  <a:pt x="2783086" y="1366242"/>
                </a:cubicBezTo>
                <a:lnTo>
                  <a:pt x="2783086" y="961430"/>
                </a:lnTo>
                <a:cubicBezTo>
                  <a:pt x="2783086" y="868164"/>
                  <a:pt x="2614414" y="800695"/>
                  <a:pt x="2277070" y="759023"/>
                </a:cubicBezTo>
                <a:lnTo>
                  <a:pt x="2226468" y="759023"/>
                </a:lnTo>
                <a:lnTo>
                  <a:pt x="2175867" y="809625"/>
                </a:lnTo>
                <a:lnTo>
                  <a:pt x="2125265" y="809625"/>
                </a:lnTo>
                <a:close/>
                <a:moveTo>
                  <a:pt x="2175867" y="0"/>
                </a:moveTo>
                <a:cubicBezTo>
                  <a:pt x="2572742" y="0"/>
                  <a:pt x="2943820" y="118070"/>
                  <a:pt x="3289101" y="354211"/>
                </a:cubicBezTo>
                <a:lnTo>
                  <a:pt x="3238500" y="404813"/>
                </a:lnTo>
                <a:lnTo>
                  <a:pt x="3238500" y="455414"/>
                </a:lnTo>
                <a:lnTo>
                  <a:pt x="3440906" y="759023"/>
                </a:lnTo>
                <a:lnTo>
                  <a:pt x="3339703" y="759023"/>
                </a:lnTo>
                <a:lnTo>
                  <a:pt x="3289101" y="708422"/>
                </a:lnTo>
                <a:lnTo>
                  <a:pt x="3238500" y="708422"/>
                </a:lnTo>
                <a:lnTo>
                  <a:pt x="3390304" y="1821656"/>
                </a:lnTo>
                <a:lnTo>
                  <a:pt x="3440906" y="1821656"/>
                </a:lnTo>
                <a:cubicBezTo>
                  <a:pt x="3440906" y="1652984"/>
                  <a:pt x="3474640" y="1568648"/>
                  <a:pt x="3542109" y="1568648"/>
                </a:cubicBezTo>
                <a:lnTo>
                  <a:pt x="3542109" y="1771055"/>
                </a:lnTo>
                <a:cubicBezTo>
                  <a:pt x="3542109" y="1961555"/>
                  <a:pt x="3373437" y="2400102"/>
                  <a:pt x="3036093" y="3086695"/>
                </a:cubicBezTo>
                <a:lnTo>
                  <a:pt x="3086695" y="3086695"/>
                </a:lnTo>
                <a:cubicBezTo>
                  <a:pt x="2848570" y="3414117"/>
                  <a:pt x="2494359" y="3717727"/>
                  <a:pt x="2024062" y="3997524"/>
                </a:cubicBezTo>
                <a:lnTo>
                  <a:pt x="1771054" y="4048125"/>
                </a:lnTo>
                <a:lnTo>
                  <a:pt x="1720453" y="4048125"/>
                </a:lnTo>
                <a:cubicBezTo>
                  <a:pt x="918765" y="4048125"/>
                  <a:pt x="412750" y="3727649"/>
                  <a:pt x="202406" y="3086695"/>
                </a:cubicBezTo>
                <a:lnTo>
                  <a:pt x="0" y="2783086"/>
                </a:lnTo>
                <a:lnTo>
                  <a:pt x="50601" y="2732484"/>
                </a:lnTo>
                <a:lnTo>
                  <a:pt x="0" y="2378274"/>
                </a:lnTo>
                <a:lnTo>
                  <a:pt x="0" y="2277070"/>
                </a:lnTo>
                <a:cubicBezTo>
                  <a:pt x="0" y="1997274"/>
                  <a:pt x="269875" y="1508125"/>
                  <a:pt x="809625" y="809625"/>
                </a:cubicBezTo>
                <a:lnTo>
                  <a:pt x="809625" y="860227"/>
                </a:lnTo>
                <a:cubicBezTo>
                  <a:pt x="561578" y="1193602"/>
                  <a:pt x="359171" y="1564680"/>
                  <a:pt x="202406" y="1973461"/>
                </a:cubicBezTo>
                <a:lnTo>
                  <a:pt x="202406" y="2024062"/>
                </a:lnTo>
                <a:lnTo>
                  <a:pt x="253007" y="2024062"/>
                </a:lnTo>
                <a:cubicBezTo>
                  <a:pt x="376039" y="1529953"/>
                  <a:pt x="831453" y="905867"/>
                  <a:pt x="1619250" y="151805"/>
                </a:cubicBezTo>
                <a:lnTo>
                  <a:pt x="1265039" y="354211"/>
                </a:lnTo>
                <a:lnTo>
                  <a:pt x="1214437" y="354211"/>
                </a:lnTo>
                <a:cubicBezTo>
                  <a:pt x="1214437" y="199430"/>
                  <a:pt x="1534914" y="81360"/>
                  <a:pt x="2175867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514"/>
          <p:cNvSpPr>
            <a:spLocks/>
          </p:cNvSpPr>
          <p:nvPr userDrawn="1"/>
        </p:nvSpPr>
        <p:spPr bwMode="auto">
          <a:xfrm rot="14400000">
            <a:off x="40466" y="9632"/>
            <a:ext cx="6025574" cy="4510398"/>
          </a:xfrm>
          <a:custGeom>
            <a:avLst/>
            <a:gdLst>
              <a:gd name="connsiteX0" fmla="*/ 370411 w 682894"/>
              <a:gd name="connsiteY0" fmla="*/ 352639 h 511175"/>
              <a:gd name="connsiteX1" fmla="*/ 366864 w 682894"/>
              <a:gd name="connsiteY1" fmla="*/ 382250 h 511175"/>
              <a:gd name="connsiteX2" fmla="*/ 366864 w 682894"/>
              <a:gd name="connsiteY2" fmla="*/ 373203 h 511175"/>
              <a:gd name="connsiteX3" fmla="*/ 373829 w 682894"/>
              <a:gd name="connsiteY3" fmla="*/ 332826 h 511175"/>
              <a:gd name="connsiteX4" fmla="*/ 370411 w 682894"/>
              <a:gd name="connsiteY4" fmla="*/ 352639 h 511175"/>
              <a:gd name="connsiteX5" fmla="*/ 370522 w 682894"/>
              <a:gd name="connsiteY5" fmla="*/ 351716 h 511175"/>
              <a:gd name="connsiteX6" fmla="*/ 374194 w 682894"/>
              <a:gd name="connsiteY6" fmla="*/ 330741 h 511175"/>
              <a:gd name="connsiteX7" fmla="*/ 373829 w 682894"/>
              <a:gd name="connsiteY7" fmla="*/ 332826 h 511175"/>
              <a:gd name="connsiteX8" fmla="*/ 374179 w 682894"/>
              <a:gd name="connsiteY8" fmla="*/ 330794 h 511175"/>
              <a:gd name="connsiteX9" fmla="*/ 375867 w 682894"/>
              <a:gd name="connsiteY9" fmla="*/ 321181 h 511175"/>
              <a:gd name="connsiteX10" fmla="*/ 375867 w 682894"/>
              <a:gd name="connsiteY10" fmla="*/ 324633 h 511175"/>
              <a:gd name="connsiteX11" fmla="*/ 374194 w 682894"/>
              <a:gd name="connsiteY11" fmla="*/ 330741 h 511175"/>
              <a:gd name="connsiteX12" fmla="*/ 411878 w 682894"/>
              <a:gd name="connsiteY12" fmla="*/ 318919 h 511175"/>
              <a:gd name="connsiteX13" fmla="*/ 411878 w 682894"/>
              <a:gd name="connsiteY13" fmla="*/ 321181 h 511175"/>
              <a:gd name="connsiteX14" fmla="*/ 411878 w 682894"/>
              <a:gd name="connsiteY14" fmla="*/ 325705 h 511175"/>
              <a:gd name="connsiteX15" fmla="*/ 409628 w 682894"/>
              <a:gd name="connsiteY15" fmla="*/ 330228 h 511175"/>
              <a:gd name="connsiteX16" fmla="*/ 409628 w 682894"/>
              <a:gd name="connsiteY16" fmla="*/ 327966 h 511175"/>
              <a:gd name="connsiteX17" fmla="*/ 409628 w 682894"/>
              <a:gd name="connsiteY17" fmla="*/ 325705 h 511175"/>
              <a:gd name="connsiteX18" fmla="*/ 409628 w 682894"/>
              <a:gd name="connsiteY18" fmla="*/ 323443 h 511175"/>
              <a:gd name="connsiteX19" fmla="*/ 409628 w 682894"/>
              <a:gd name="connsiteY19" fmla="*/ 321181 h 511175"/>
              <a:gd name="connsiteX20" fmla="*/ 411878 w 682894"/>
              <a:gd name="connsiteY20" fmla="*/ 318919 h 511175"/>
              <a:gd name="connsiteX21" fmla="*/ 411878 w 682894"/>
              <a:gd name="connsiteY21" fmla="*/ 316657 h 511175"/>
              <a:gd name="connsiteX22" fmla="*/ 414129 w 682894"/>
              <a:gd name="connsiteY22" fmla="*/ 316657 h 511175"/>
              <a:gd name="connsiteX23" fmla="*/ 414129 w 682894"/>
              <a:gd name="connsiteY23" fmla="*/ 318919 h 511175"/>
              <a:gd name="connsiteX24" fmla="*/ 411878 w 682894"/>
              <a:gd name="connsiteY24" fmla="*/ 318919 h 511175"/>
              <a:gd name="connsiteX25" fmla="*/ 411878 w 682894"/>
              <a:gd name="connsiteY25" fmla="*/ 316657 h 511175"/>
              <a:gd name="connsiteX26" fmla="*/ 382338 w 682894"/>
              <a:gd name="connsiteY26" fmla="*/ 306196 h 511175"/>
              <a:gd name="connsiteX27" fmla="*/ 382619 w 682894"/>
              <a:gd name="connsiteY27" fmla="*/ 309872 h 511175"/>
              <a:gd name="connsiteX28" fmla="*/ 375867 w 682894"/>
              <a:gd name="connsiteY28" fmla="*/ 327966 h 511175"/>
              <a:gd name="connsiteX29" fmla="*/ 375867 w 682894"/>
              <a:gd name="connsiteY29" fmla="*/ 324633 h 511175"/>
              <a:gd name="connsiteX30" fmla="*/ 377825 w 682894"/>
              <a:gd name="connsiteY30" fmla="*/ 317488 h 511175"/>
              <a:gd name="connsiteX31" fmla="*/ 378947 w 682894"/>
              <a:gd name="connsiteY31" fmla="*/ 313393 h 511175"/>
              <a:gd name="connsiteX32" fmla="*/ 380572 w 682894"/>
              <a:gd name="connsiteY32" fmla="*/ 307464 h 511175"/>
              <a:gd name="connsiteX33" fmla="*/ 364614 w 682894"/>
              <a:gd name="connsiteY33" fmla="*/ 296301 h 511175"/>
              <a:gd name="connsiteX34" fmla="*/ 351110 w 682894"/>
              <a:gd name="connsiteY34" fmla="*/ 389036 h 511175"/>
              <a:gd name="connsiteX35" fmla="*/ 351110 w 682894"/>
              <a:gd name="connsiteY35" fmla="*/ 393560 h 511175"/>
              <a:gd name="connsiteX36" fmla="*/ 351110 w 682894"/>
              <a:gd name="connsiteY36" fmla="*/ 382250 h 511175"/>
              <a:gd name="connsiteX37" fmla="*/ 364614 w 682894"/>
              <a:gd name="connsiteY37" fmla="*/ 296301 h 511175"/>
              <a:gd name="connsiteX38" fmla="*/ 387683 w 682894"/>
              <a:gd name="connsiteY38" fmla="*/ 282164 h 511175"/>
              <a:gd name="connsiteX39" fmla="*/ 384870 w 682894"/>
              <a:gd name="connsiteY39" fmla="*/ 291777 h 511175"/>
              <a:gd name="connsiteX40" fmla="*/ 380572 w 682894"/>
              <a:gd name="connsiteY40" fmla="*/ 307464 h 511175"/>
              <a:gd name="connsiteX41" fmla="*/ 380369 w 682894"/>
              <a:gd name="connsiteY41" fmla="*/ 307610 h 511175"/>
              <a:gd name="connsiteX42" fmla="*/ 387121 w 682894"/>
              <a:gd name="connsiteY42" fmla="*/ 282730 h 511175"/>
              <a:gd name="connsiteX43" fmla="*/ 387683 w 682894"/>
              <a:gd name="connsiteY43" fmla="*/ 282164 h 511175"/>
              <a:gd name="connsiteX44" fmla="*/ 407377 w 682894"/>
              <a:gd name="connsiteY44" fmla="*/ 124401 h 511175"/>
              <a:gd name="connsiteX45" fmla="*/ 407377 w 682894"/>
              <a:gd name="connsiteY45" fmla="*/ 126663 h 511175"/>
              <a:gd name="connsiteX46" fmla="*/ 407190 w 682894"/>
              <a:gd name="connsiteY46" fmla="*/ 126663 h 511175"/>
              <a:gd name="connsiteX47" fmla="*/ 402876 w 682894"/>
              <a:gd name="connsiteY47" fmla="*/ 124401 h 511175"/>
              <a:gd name="connsiteX48" fmla="*/ 403438 w 682894"/>
              <a:gd name="connsiteY48" fmla="*/ 126946 h 511175"/>
              <a:gd name="connsiteX49" fmla="*/ 401212 w 682894"/>
              <a:gd name="connsiteY49" fmla="*/ 130302 h 511175"/>
              <a:gd name="connsiteX50" fmla="*/ 401338 w 682894"/>
              <a:gd name="connsiteY50" fmla="*/ 129625 h 511175"/>
              <a:gd name="connsiteX51" fmla="*/ 402207 w 682894"/>
              <a:gd name="connsiteY51" fmla="*/ 127723 h 511175"/>
              <a:gd name="connsiteX52" fmla="*/ 401469 w 682894"/>
              <a:gd name="connsiteY52" fmla="*/ 128925 h 511175"/>
              <a:gd name="connsiteX53" fmla="*/ 401338 w 682894"/>
              <a:gd name="connsiteY53" fmla="*/ 129625 h 511175"/>
              <a:gd name="connsiteX54" fmla="*/ 400625 w 682894"/>
              <a:gd name="connsiteY54" fmla="*/ 131187 h 511175"/>
              <a:gd name="connsiteX55" fmla="*/ 402876 w 682894"/>
              <a:gd name="connsiteY55" fmla="*/ 124401 h 511175"/>
              <a:gd name="connsiteX56" fmla="*/ 478319 w 682894"/>
              <a:gd name="connsiteY56" fmla="*/ 108568 h 511175"/>
              <a:gd name="connsiteX57" fmla="*/ 479399 w 682894"/>
              <a:gd name="connsiteY57" fmla="*/ 108568 h 511175"/>
              <a:gd name="connsiteX58" fmla="*/ 479856 w 682894"/>
              <a:gd name="connsiteY58" fmla="*/ 109612 h 511175"/>
              <a:gd name="connsiteX59" fmla="*/ 450140 w 682894"/>
              <a:gd name="connsiteY59" fmla="*/ 101783 h 511175"/>
              <a:gd name="connsiteX60" fmla="*/ 452391 w 682894"/>
              <a:gd name="connsiteY60" fmla="*/ 101783 h 511175"/>
              <a:gd name="connsiteX61" fmla="*/ 471241 w 682894"/>
              <a:gd name="connsiteY61" fmla="*/ 103762 h 511175"/>
              <a:gd name="connsiteX62" fmla="*/ 478319 w 682894"/>
              <a:gd name="connsiteY62" fmla="*/ 108568 h 511175"/>
              <a:gd name="connsiteX63" fmla="*/ 477149 w 682894"/>
              <a:gd name="connsiteY63" fmla="*/ 108568 h 511175"/>
              <a:gd name="connsiteX64" fmla="*/ 470397 w 682894"/>
              <a:gd name="connsiteY64" fmla="*/ 106306 h 511175"/>
              <a:gd name="connsiteX65" fmla="*/ 468146 w 682894"/>
              <a:gd name="connsiteY65" fmla="*/ 106306 h 511175"/>
              <a:gd name="connsiteX66" fmla="*/ 463645 w 682894"/>
              <a:gd name="connsiteY66" fmla="*/ 104045 h 511175"/>
              <a:gd name="connsiteX67" fmla="*/ 459143 w 682894"/>
              <a:gd name="connsiteY67" fmla="*/ 104045 h 511175"/>
              <a:gd name="connsiteX68" fmla="*/ 450140 w 682894"/>
              <a:gd name="connsiteY68" fmla="*/ 101783 h 511175"/>
              <a:gd name="connsiteX69" fmla="*/ 505435 w 682894"/>
              <a:gd name="connsiteY69" fmla="*/ 67213 h 511175"/>
              <a:gd name="connsiteX70" fmla="*/ 503911 w 682894"/>
              <a:gd name="connsiteY70" fmla="*/ 69658 h 511175"/>
              <a:gd name="connsiteX71" fmla="*/ 504157 w 682894"/>
              <a:gd name="connsiteY71" fmla="*/ 67855 h 511175"/>
              <a:gd name="connsiteX72" fmla="*/ 420881 w 682894"/>
              <a:gd name="connsiteY72" fmla="*/ 61070 h 511175"/>
              <a:gd name="connsiteX73" fmla="*/ 422907 w 682894"/>
              <a:gd name="connsiteY73" fmla="*/ 61070 h 511175"/>
              <a:gd name="connsiteX74" fmla="*/ 423413 w 682894"/>
              <a:gd name="connsiteY74" fmla="*/ 61635 h 511175"/>
              <a:gd name="connsiteX75" fmla="*/ 420881 w 682894"/>
              <a:gd name="connsiteY75" fmla="*/ 61070 h 511175"/>
              <a:gd name="connsiteX76" fmla="*/ 362363 w 682894"/>
              <a:gd name="connsiteY76" fmla="*/ 49384 h 511175"/>
              <a:gd name="connsiteX77" fmla="*/ 362363 w 682894"/>
              <a:gd name="connsiteY77" fmla="*/ 49761 h 511175"/>
              <a:gd name="connsiteX78" fmla="*/ 360112 w 682894"/>
              <a:gd name="connsiteY78" fmla="*/ 49761 h 511175"/>
              <a:gd name="connsiteX79" fmla="*/ 407377 w 682894"/>
              <a:gd name="connsiteY79" fmla="*/ 22618 h 511175"/>
              <a:gd name="connsiteX80" fmla="*/ 409628 w 682894"/>
              <a:gd name="connsiteY80" fmla="*/ 24880 h 511175"/>
              <a:gd name="connsiteX81" fmla="*/ 407377 w 682894"/>
              <a:gd name="connsiteY81" fmla="*/ 22807 h 511175"/>
              <a:gd name="connsiteX82" fmla="*/ 407270 w 682894"/>
              <a:gd name="connsiteY82" fmla="*/ 22708 h 511175"/>
              <a:gd name="connsiteX83" fmla="*/ 351110 w 682894"/>
              <a:gd name="connsiteY83" fmla="*/ 0 h 511175"/>
              <a:gd name="connsiteX84" fmla="*/ 366864 w 682894"/>
              <a:gd name="connsiteY84" fmla="*/ 0 h 511175"/>
              <a:gd name="connsiteX85" fmla="*/ 373617 w 682894"/>
              <a:gd name="connsiteY85" fmla="*/ 0 h 511175"/>
              <a:gd name="connsiteX86" fmla="*/ 362363 w 682894"/>
              <a:gd name="connsiteY86" fmla="*/ 2262 h 511175"/>
              <a:gd name="connsiteX87" fmla="*/ 378118 w 682894"/>
              <a:gd name="connsiteY87" fmla="*/ 2262 h 511175"/>
              <a:gd name="connsiteX88" fmla="*/ 400625 w 682894"/>
              <a:gd name="connsiteY88" fmla="*/ 15833 h 511175"/>
              <a:gd name="connsiteX89" fmla="*/ 402876 w 682894"/>
              <a:gd name="connsiteY89" fmla="*/ 20357 h 511175"/>
              <a:gd name="connsiteX90" fmla="*/ 406252 w 682894"/>
              <a:gd name="connsiteY90" fmla="*/ 21770 h 511175"/>
              <a:gd name="connsiteX91" fmla="*/ 407270 w 682894"/>
              <a:gd name="connsiteY91" fmla="*/ 22708 h 511175"/>
              <a:gd name="connsiteX92" fmla="*/ 405689 w 682894"/>
              <a:gd name="connsiteY92" fmla="*/ 24032 h 511175"/>
              <a:gd name="connsiteX93" fmla="*/ 407377 w 682894"/>
              <a:gd name="connsiteY93" fmla="*/ 27142 h 511175"/>
              <a:gd name="connsiteX94" fmla="*/ 411878 w 682894"/>
              <a:gd name="connsiteY94" fmla="*/ 36190 h 511175"/>
              <a:gd name="connsiteX95" fmla="*/ 411878 w 682894"/>
              <a:gd name="connsiteY95" fmla="*/ 40713 h 511175"/>
              <a:gd name="connsiteX96" fmla="*/ 414129 w 682894"/>
              <a:gd name="connsiteY96" fmla="*/ 49761 h 511175"/>
              <a:gd name="connsiteX97" fmla="*/ 420881 w 682894"/>
              <a:gd name="connsiteY97" fmla="*/ 54284 h 511175"/>
              <a:gd name="connsiteX98" fmla="*/ 425383 w 682894"/>
              <a:gd name="connsiteY98" fmla="*/ 58808 h 511175"/>
              <a:gd name="connsiteX99" fmla="*/ 429884 w 682894"/>
              <a:gd name="connsiteY99" fmla="*/ 70117 h 511175"/>
              <a:gd name="connsiteX100" fmla="*/ 427633 w 682894"/>
              <a:gd name="connsiteY100" fmla="*/ 65593 h 511175"/>
              <a:gd name="connsiteX101" fmla="*/ 423132 w 682894"/>
              <a:gd name="connsiteY101" fmla="*/ 61070 h 511175"/>
              <a:gd name="connsiteX102" fmla="*/ 422907 w 682894"/>
              <a:gd name="connsiteY102" fmla="*/ 61070 h 511175"/>
              <a:gd name="connsiteX103" fmla="*/ 420881 w 682894"/>
              <a:gd name="connsiteY103" fmla="*/ 58808 h 511175"/>
              <a:gd name="connsiteX104" fmla="*/ 420881 w 682894"/>
              <a:gd name="connsiteY104" fmla="*/ 61070 h 511175"/>
              <a:gd name="connsiteX105" fmla="*/ 419756 w 682894"/>
              <a:gd name="connsiteY105" fmla="*/ 58808 h 511175"/>
              <a:gd name="connsiteX106" fmla="*/ 418631 w 682894"/>
              <a:gd name="connsiteY106" fmla="*/ 56546 h 511175"/>
              <a:gd name="connsiteX107" fmla="*/ 416380 w 682894"/>
              <a:gd name="connsiteY107" fmla="*/ 63614 h 511175"/>
              <a:gd name="connsiteX108" fmla="*/ 414845 w 682894"/>
              <a:gd name="connsiteY108" fmla="*/ 69593 h 511175"/>
              <a:gd name="connsiteX109" fmla="*/ 414655 w 682894"/>
              <a:gd name="connsiteY109" fmla="*/ 71002 h 511175"/>
              <a:gd name="connsiteX110" fmla="*/ 414262 w 682894"/>
              <a:gd name="connsiteY110" fmla="*/ 71862 h 511175"/>
              <a:gd name="connsiteX111" fmla="*/ 414129 w 682894"/>
              <a:gd name="connsiteY111" fmla="*/ 72379 h 511175"/>
              <a:gd name="connsiteX112" fmla="*/ 407377 w 682894"/>
              <a:gd name="connsiteY112" fmla="*/ 101783 h 511175"/>
              <a:gd name="connsiteX113" fmla="*/ 402876 w 682894"/>
              <a:gd name="connsiteY113" fmla="*/ 115354 h 511175"/>
              <a:gd name="connsiteX114" fmla="*/ 402876 w 682894"/>
              <a:gd name="connsiteY114" fmla="*/ 113092 h 511175"/>
              <a:gd name="connsiteX115" fmla="*/ 396124 w 682894"/>
              <a:gd name="connsiteY115" fmla="*/ 137972 h 511175"/>
              <a:gd name="connsiteX116" fmla="*/ 400625 w 682894"/>
              <a:gd name="connsiteY116" fmla="*/ 131187 h 511175"/>
              <a:gd name="connsiteX117" fmla="*/ 401212 w 682894"/>
              <a:gd name="connsiteY117" fmla="*/ 130302 h 511175"/>
              <a:gd name="connsiteX118" fmla="*/ 400625 w 682894"/>
              <a:gd name="connsiteY118" fmla="*/ 133448 h 511175"/>
              <a:gd name="connsiteX119" fmla="*/ 405126 w 682894"/>
              <a:gd name="connsiteY119" fmla="*/ 126663 h 511175"/>
              <a:gd name="connsiteX120" fmla="*/ 407190 w 682894"/>
              <a:gd name="connsiteY120" fmla="*/ 126663 h 511175"/>
              <a:gd name="connsiteX121" fmla="*/ 407096 w 682894"/>
              <a:gd name="connsiteY121" fmla="*/ 127794 h 511175"/>
              <a:gd name="connsiteX122" fmla="*/ 405126 w 682894"/>
              <a:gd name="connsiteY122" fmla="*/ 131187 h 511175"/>
              <a:gd name="connsiteX123" fmla="*/ 409628 w 682894"/>
              <a:gd name="connsiteY123" fmla="*/ 128925 h 511175"/>
              <a:gd name="connsiteX124" fmla="*/ 398374 w 682894"/>
              <a:gd name="connsiteY124" fmla="*/ 156067 h 511175"/>
              <a:gd name="connsiteX125" fmla="*/ 387121 w 682894"/>
              <a:gd name="connsiteY125" fmla="*/ 183209 h 511175"/>
              <a:gd name="connsiteX126" fmla="*/ 366864 w 682894"/>
              <a:gd name="connsiteY126" fmla="*/ 239755 h 511175"/>
              <a:gd name="connsiteX127" fmla="*/ 337605 w 682894"/>
              <a:gd name="connsiteY127" fmla="*/ 384512 h 511175"/>
              <a:gd name="connsiteX128" fmla="*/ 339856 w 682894"/>
              <a:gd name="connsiteY128" fmla="*/ 395821 h 511175"/>
              <a:gd name="connsiteX129" fmla="*/ 339856 w 682894"/>
              <a:gd name="connsiteY129" fmla="*/ 377727 h 511175"/>
              <a:gd name="connsiteX130" fmla="*/ 344358 w 682894"/>
              <a:gd name="connsiteY130" fmla="*/ 328815 h 511175"/>
              <a:gd name="connsiteX131" fmla="*/ 354600 w 682894"/>
              <a:gd name="connsiteY131" fmla="*/ 288926 h 511175"/>
              <a:gd name="connsiteX132" fmla="*/ 355611 w 682894"/>
              <a:gd name="connsiteY132" fmla="*/ 284992 h 511175"/>
              <a:gd name="connsiteX133" fmla="*/ 355611 w 682894"/>
              <a:gd name="connsiteY133" fmla="*/ 287253 h 511175"/>
              <a:gd name="connsiteX134" fmla="*/ 411878 w 682894"/>
              <a:gd name="connsiteY134" fmla="*/ 137972 h 511175"/>
              <a:gd name="connsiteX135" fmla="*/ 384870 w 682894"/>
              <a:gd name="connsiteY135" fmla="*/ 208089 h 511175"/>
              <a:gd name="connsiteX136" fmla="*/ 382619 w 682894"/>
              <a:gd name="connsiteY136" fmla="*/ 210351 h 511175"/>
              <a:gd name="connsiteX137" fmla="*/ 378118 w 682894"/>
              <a:gd name="connsiteY137" fmla="*/ 221660 h 511175"/>
              <a:gd name="connsiteX138" fmla="*/ 387121 w 682894"/>
              <a:gd name="connsiteY138" fmla="*/ 208089 h 511175"/>
              <a:gd name="connsiteX139" fmla="*/ 407377 w 682894"/>
              <a:gd name="connsiteY139" fmla="*/ 158329 h 511175"/>
              <a:gd name="connsiteX140" fmla="*/ 416380 w 682894"/>
              <a:gd name="connsiteY140" fmla="*/ 131187 h 511175"/>
              <a:gd name="connsiteX141" fmla="*/ 420881 w 682894"/>
              <a:gd name="connsiteY141" fmla="*/ 122139 h 511175"/>
              <a:gd name="connsiteX142" fmla="*/ 420881 w 682894"/>
              <a:gd name="connsiteY142" fmla="*/ 128925 h 511175"/>
              <a:gd name="connsiteX143" fmla="*/ 407377 w 682894"/>
              <a:gd name="connsiteY143" fmla="*/ 165114 h 511175"/>
              <a:gd name="connsiteX144" fmla="*/ 380369 w 682894"/>
              <a:gd name="connsiteY144" fmla="*/ 235231 h 511175"/>
              <a:gd name="connsiteX145" fmla="*/ 348859 w 682894"/>
              <a:gd name="connsiteY145" fmla="*/ 393560 h 511175"/>
              <a:gd name="connsiteX146" fmla="*/ 348859 w 682894"/>
              <a:gd name="connsiteY146" fmla="*/ 404869 h 511175"/>
              <a:gd name="connsiteX147" fmla="*/ 351110 w 682894"/>
              <a:gd name="connsiteY147" fmla="*/ 393560 h 511175"/>
              <a:gd name="connsiteX148" fmla="*/ 351110 w 682894"/>
              <a:gd name="connsiteY148" fmla="*/ 402607 h 511175"/>
              <a:gd name="connsiteX149" fmla="*/ 353360 w 682894"/>
              <a:gd name="connsiteY149" fmla="*/ 404869 h 511175"/>
              <a:gd name="connsiteX150" fmla="*/ 355611 w 682894"/>
              <a:gd name="connsiteY150" fmla="*/ 402607 h 511175"/>
              <a:gd name="connsiteX151" fmla="*/ 355611 w 682894"/>
              <a:gd name="connsiteY151" fmla="*/ 395821 h 511175"/>
              <a:gd name="connsiteX152" fmla="*/ 355611 w 682894"/>
              <a:gd name="connsiteY152" fmla="*/ 382250 h 511175"/>
              <a:gd name="connsiteX153" fmla="*/ 360112 w 682894"/>
              <a:gd name="connsiteY153" fmla="*/ 346061 h 511175"/>
              <a:gd name="connsiteX154" fmla="*/ 362363 w 682894"/>
              <a:gd name="connsiteY154" fmla="*/ 325705 h 511175"/>
              <a:gd name="connsiteX155" fmla="*/ 364614 w 682894"/>
              <a:gd name="connsiteY155" fmla="*/ 325705 h 511175"/>
              <a:gd name="connsiteX156" fmla="*/ 362363 w 682894"/>
              <a:gd name="connsiteY156" fmla="*/ 321181 h 511175"/>
              <a:gd name="connsiteX157" fmla="*/ 364614 w 682894"/>
              <a:gd name="connsiteY157" fmla="*/ 321181 h 511175"/>
              <a:gd name="connsiteX158" fmla="*/ 364614 w 682894"/>
              <a:gd name="connsiteY158" fmla="*/ 316657 h 511175"/>
              <a:gd name="connsiteX159" fmla="*/ 366864 w 682894"/>
              <a:gd name="connsiteY159" fmla="*/ 314395 h 511175"/>
              <a:gd name="connsiteX160" fmla="*/ 366864 w 682894"/>
              <a:gd name="connsiteY160" fmla="*/ 312134 h 511175"/>
              <a:gd name="connsiteX161" fmla="*/ 366864 w 682894"/>
              <a:gd name="connsiteY161" fmla="*/ 309872 h 511175"/>
              <a:gd name="connsiteX162" fmla="*/ 366864 w 682894"/>
              <a:gd name="connsiteY162" fmla="*/ 307610 h 511175"/>
              <a:gd name="connsiteX163" fmla="*/ 369115 w 682894"/>
              <a:gd name="connsiteY163" fmla="*/ 300824 h 511175"/>
              <a:gd name="connsiteX164" fmla="*/ 373617 w 682894"/>
              <a:gd name="connsiteY164" fmla="*/ 284992 h 511175"/>
              <a:gd name="connsiteX165" fmla="*/ 373617 w 682894"/>
              <a:gd name="connsiteY165" fmla="*/ 282730 h 511175"/>
              <a:gd name="connsiteX166" fmla="*/ 375867 w 682894"/>
              <a:gd name="connsiteY166" fmla="*/ 282730 h 511175"/>
              <a:gd name="connsiteX167" fmla="*/ 375867 w 682894"/>
              <a:gd name="connsiteY167" fmla="*/ 278206 h 511175"/>
              <a:gd name="connsiteX168" fmla="*/ 378118 w 682894"/>
              <a:gd name="connsiteY168" fmla="*/ 271420 h 511175"/>
              <a:gd name="connsiteX169" fmla="*/ 382619 w 682894"/>
              <a:gd name="connsiteY169" fmla="*/ 260111 h 511175"/>
              <a:gd name="connsiteX170" fmla="*/ 375867 w 682894"/>
              <a:gd name="connsiteY170" fmla="*/ 287253 h 511175"/>
              <a:gd name="connsiteX171" fmla="*/ 364614 w 682894"/>
              <a:gd name="connsiteY171" fmla="*/ 332490 h 511175"/>
              <a:gd name="connsiteX172" fmla="*/ 363035 w 682894"/>
              <a:gd name="connsiteY172" fmla="*/ 341213 h 511175"/>
              <a:gd name="connsiteX173" fmla="*/ 362363 w 682894"/>
              <a:gd name="connsiteY173" fmla="*/ 343799 h 511175"/>
              <a:gd name="connsiteX174" fmla="*/ 362302 w 682894"/>
              <a:gd name="connsiteY174" fmla="*/ 345265 h 511175"/>
              <a:gd name="connsiteX175" fmla="*/ 360112 w 682894"/>
              <a:gd name="connsiteY175" fmla="*/ 357370 h 511175"/>
              <a:gd name="connsiteX176" fmla="*/ 362082 w 682894"/>
              <a:gd name="connsiteY176" fmla="*/ 350585 h 511175"/>
              <a:gd name="connsiteX177" fmla="*/ 362302 w 682894"/>
              <a:gd name="connsiteY177" fmla="*/ 345265 h 511175"/>
              <a:gd name="connsiteX178" fmla="*/ 362363 w 682894"/>
              <a:gd name="connsiteY178" fmla="*/ 344930 h 511175"/>
              <a:gd name="connsiteX179" fmla="*/ 363035 w 682894"/>
              <a:gd name="connsiteY179" fmla="*/ 341213 h 511175"/>
              <a:gd name="connsiteX180" fmla="*/ 370522 w 682894"/>
              <a:gd name="connsiteY180" fmla="*/ 312416 h 511175"/>
              <a:gd name="connsiteX181" fmla="*/ 380369 w 682894"/>
              <a:gd name="connsiteY181" fmla="*/ 282730 h 511175"/>
              <a:gd name="connsiteX182" fmla="*/ 362363 w 682894"/>
              <a:gd name="connsiteY182" fmla="*/ 377727 h 511175"/>
              <a:gd name="connsiteX183" fmla="*/ 362363 w 682894"/>
              <a:gd name="connsiteY183" fmla="*/ 382250 h 511175"/>
              <a:gd name="connsiteX184" fmla="*/ 369115 w 682894"/>
              <a:gd name="connsiteY184" fmla="*/ 332490 h 511175"/>
              <a:gd name="connsiteX185" fmla="*/ 402876 w 682894"/>
              <a:gd name="connsiteY185" fmla="*/ 223922 h 511175"/>
              <a:gd name="connsiteX186" fmla="*/ 364614 w 682894"/>
              <a:gd name="connsiteY186" fmla="*/ 379989 h 511175"/>
              <a:gd name="connsiteX187" fmla="*/ 364614 w 682894"/>
              <a:gd name="connsiteY187" fmla="*/ 395821 h 511175"/>
              <a:gd name="connsiteX188" fmla="*/ 366864 w 682894"/>
              <a:gd name="connsiteY188" fmla="*/ 386774 h 511175"/>
              <a:gd name="connsiteX189" fmla="*/ 366864 w 682894"/>
              <a:gd name="connsiteY189" fmla="*/ 382250 h 511175"/>
              <a:gd name="connsiteX190" fmla="*/ 369115 w 682894"/>
              <a:gd name="connsiteY190" fmla="*/ 391298 h 511175"/>
              <a:gd name="connsiteX191" fmla="*/ 371366 w 682894"/>
              <a:gd name="connsiteY191" fmla="*/ 370941 h 511175"/>
              <a:gd name="connsiteX192" fmla="*/ 387121 w 682894"/>
              <a:gd name="connsiteY192" fmla="*/ 296301 h 511175"/>
              <a:gd name="connsiteX193" fmla="*/ 373617 w 682894"/>
              <a:gd name="connsiteY193" fmla="*/ 368679 h 511175"/>
              <a:gd name="connsiteX194" fmla="*/ 373617 w 682894"/>
              <a:gd name="connsiteY194" fmla="*/ 382250 h 511175"/>
              <a:gd name="connsiteX195" fmla="*/ 387121 w 682894"/>
              <a:gd name="connsiteY195" fmla="*/ 307610 h 511175"/>
              <a:gd name="connsiteX196" fmla="*/ 409628 w 682894"/>
              <a:gd name="connsiteY196" fmla="*/ 242017 h 511175"/>
              <a:gd name="connsiteX197" fmla="*/ 400625 w 682894"/>
              <a:gd name="connsiteY197" fmla="*/ 273682 h 511175"/>
              <a:gd name="connsiteX198" fmla="*/ 411878 w 682894"/>
              <a:gd name="connsiteY198" fmla="*/ 244278 h 511175"/>
              <a:gd name="connsiteX199" fmla="*/ 416380 w 682894"/>
              <a:gd name="connsiteY199" fmla="*/ 235231 h 511175"/>
              <a:gd name="connsiteX200" fmla="*/ 407377 w 682894"/>
              <a:gd name="connsiteY200" fmla="*/ 262373 h 511175"/>
              <a:gd name="connsiteX201" fmla="*/ 380369 w 682894"/>
              <a:gd name="connsiteY201" fmla="*/ 366418 h 511175"/>
              <a:gd name="connsiteX202" fmla="*/ 382619 w 682894"/>
              <a:gd name="connsiteY202" fmla="*/ 375465 h 511175"/>
              <a:gd name="connsiteX203" fmla="*/ 382619 w 682894"/>
              <a:gd name="connsiteY203" fmla="*/ 366418 h 511175"/>
              <a:gd name="connsiteX204" fmla="*/ 396124 w 682894"/>
              <a:gd name="connsiteY204" fmla="*/ 305348 h 511175"/>
              <a:gd name="connsiteX205" fmla="*/ 384870 w 682894"/>
              <a:gd name="connsiteY205" fmla="*/ 373203 h 511175"/>
              <a:gd name="connsiteX206" fmla="*/ 387121 w 682894"/>
              <a:gd name="connsiteY206" fmla="*/ 370941 h 511175"/>
              <a:gd name="connsiteX207" fmla="*/ 393873 w 682894"/>
              <a:gd name="connsiteY207" fmla="*/ 357370 h 511175"/>
              <a:gd name="connsiteX208" fmla="*/ 407377 w 682894"/>
              <a:gd name="connsiteY208" fmla="*/ 305348 h 511175"/>
              <a:gd name="connsiteX209" fmla="*/ 420881 w 682894"/>
              <a:gd name="connsiteY209" fmla="*/ 262373 h 511175"/>
              <a:gd name="connsiteX210" fmla="*/ 427633 w 682894"/>
              <a:gd name="connsiteY210" fmla="*/ 248802 h 511175"/>
              <a:gd name="connsiteX211" fmla="*/ 423132 w 682894"/>
              <a:gd name="connsiteY211" fmla="*/ 260111 h 511175"/>
              <a:gd name="connsiteX212" fmla="*/ 409628 w 682894"/>
              <a:gd name="connsiteY212" fmla="*/ 303086 h 511175"/>
              <a:gd name="connsiteX213" fmla="*/ 411878 w 682894"/>
              <a:gd name="connsiteY213" fmla="*/ 298563 h 511175"/>
              <a:gd name="connsiteX214" fmla="*/ 400625 w 682894"/>
              <a:gd name="connsiteY214" fmla="*/ 339276 h 511175"/>
              <a:gd name="connsiteX215" fmla="*/ 405126 w 682894"/>
              <a:gd name="connsiteY215" fmla="*/ 323443 h 511175"/>
              <a:gd name="connsiteX216" fmla="*/ 402876 w 682894"/>
              <a:gd name="connsiteY216" fmla="*/ 339276 h 511175"/>
              <a:gd name="connsiteX217" fmla="*/ 402876 w 682894"/>
              <a:gd name="connsiteY217" fmla="*/ 341537 h 511175"/>
              <a:gd name="connsiteX218" fmla="*/ 400625 w 682894"/>
              <a:gd name="connsiteY218" fmla="*/ 350585 h 511175"/>
              <a:gd name="connsiteX219" fmla="*/ 402876 w 682894"/>
              <a:gd name="connsiteY219" fmla="*/ 348323 h 511175"/>
              <a:gd name="connsiteX220" fmla="*/ 405126 w 682894"/>
              <a:gd name="connsiteY220" fmla="*/ 343799 h 511175"/>
              <a:gd name="connsiteX221" fmla="*/ 406400 w 682894"/>
              <a:gd name="connsiteY221" fmla="*/ 339959 h 511175"/>
              <a:gd name="connsiteX222" fmla="*/ 407377 w 682894"/>
              <a:gd name="connsiteY222" fmla="*/ 337014 h 511175"/>
              <a:gd name="connsiteX223" fmla="*/ 407377 w 682894"/>
              <a:gd name="connsiteY223" fmla="*/ 334752 h 511175"/>
              <a:gd name="connsiteX224" fmla="*/ 407377 w 682894"/>
              <a:gd name="connsiteY224" fmla="*/ 332490 h 511175"/>
              <a:gd name="connsiteX225" fmla="*/ 409628 w 682894"/>
              <a:gd name="connsiteY225" fmla="*/ 330228 h 511175"/>
              <a:gd name="connsiteX226" fmla="*/ 409628 w 682894"/>
              <a:gd name="connsiteY226" fmla="*/ 337014 h 511175"/>
              <a:gd name="connsiteX227" fmla="*/ 409628 w 682894"/>
              <a:gd name="connsiteY227" fmla="*/ 343799 h 511175"/>
              <a:gd name="connsiteX228" fmla="*/ 409628 w 682894"/>
              <a:gd name="connsiteY228" fmla="*/ 341537 h 511175"/>
              <a:gd name="connsiteX229" fmla="*/ 411878 w 682894"/>
              <a:gd name="connsiteY229" fmla="*/ 339276 h 511175"/>
              <a:gd name="connsiteX230" fmla="*/ 420881 w 682894"/>
              <a:gd name="connsiteY230" fmla="*/ 316657 h 511175"/>
              <a:gd name="connsiteX231" fmla="*/ 429884 w 682894"/>
              <a:gd name="connsiteY231" fmla="*/ 289515 h 511175"/>
              <a:gd name="connsiteX232" fmla="*/ 427633 w 682894"/>
              <a:gd name="connsiteY232" fmla="*/ 300824 h 511175"/>
              <a:gd name="connsiteX233" fmla="*/ 429884 w 682894"/>
              <a:gd name="connsiteY233" fmla="*/ 300824 h 511175"/>
              <a:gd name="connsiteX234" fmla="*/ 425383 w 682894"/>
              <a:gd name="connsiteY234" fmla="*/ 312134 h 511175"/>
              <a:gd name="connsiteX235" fmla="*/ 425383 w 682894"/>
              <a:gd name="connsiteY235" fmla="*/ 314395 h 511175"/>
              <a:gd name="connsiteX236" fmla="*/ 429884 w 682894"/>
              <a:gd name="connsiteY236" fmla="*/ 300824 h 511175"/>
              <a:gd name="connsiteX237" fmla="*/ 452391 w 682894"/>
              <a:gd name="connsiteY237" fmla="*/ 239755 h 511175"/>
              <a:gd name="connsiteX238" fmla="*/ 445699 w 682894"/>
              <a:gd name="connsiteY238" fmla="*/ 261276 h 511175"/>
              <a:gd name="connsiteX239" fmla="*/ 456407 w 682894"/>
              <a:gd name="connsiteY239" fmla="*/ 235161 h 511175"/>
              <a:gd name="connsiteX240" fmla="*/ 459804 w 682894"/>
              <a:gd name="connsiteY240" fmla="*/ 227483 h 511175"/>
              <a:gd name="connsiteX241" fmla="*/ 468146 w 682894"/>
              <a:gd name="connsiteY241" fmla="*/ 205827 h 511175"/>
              <a:gd name="connsiteX242" fmla="*/ 477149 w 682894"/>
              <a:gd name="connsiteY242" fmla="*/ 180947 h 511175"/>
              <a:gd name="connsiteX243" fmla="*/ 477149 w 682894"/>
              <a:gd name="connsiteY243" fmla="*/ 177660 h 511175"/>
              <a:gd name="connsiteX244" fmla="*/ 476250 w 682894"/>
              <a:gd name="connsiteY244" fmla="*/ 178858 h 511175"/>
              <a:gd name="connsiteX245" fmla="*/ 477149 w 682894"/>
              <a:gd name="connsiteY245" fmla="*/ 176762 h 511175"/>
              <a:gd name="connsiteX246" fmla="*/ 477149 w 682894"/>
              <a:gd name="connsiteY246" fmla="*/ 162852 h 511175"/>
              <a:gd name="connsiteX247" fmla="*/ 479399 w 682894"/>
              <a:gd name="connsiteY247" fmla="*/ 147019 h 511175"/>
              <a:gd name="connsiteX248" fmla="*/ 479399 w 682894"/>
              <a:gd name="connsiteY248" fmla="*/ 149281 h 511175"/>
              <a:gd name="connsiteX249" fmla="*/ 483901 w 682894"/>
              <a:gd name="connsiteY249" fmla="*/ 124401 h 511175"/>
              <a:gd name="connsiteX250" fmla="*/ 482494 w 682894"/>
              <a:gd name="connsiteY250" fmla="*/ 115637 h 511175"/>
              <a:gd name="connsiteX251" fmla="*/ 479856 w 682894"/>
              <a:gd name="connsiteY251" fmla="*/ 109612 h 511175"/>
              <a:gd name="connsiteX252" fmla="*/ 481650 w 682894"/>
              <a:gd name="connsiteY252" fmla="*/ 110830 h 511175"/>
              <a:gd name="connsiteX253" fmla="*/ 483901 w 682894"/>
              <a:gd name="connsiteY253" fmla="*/ 115354 h 511175"/>
              <a:gd name="connsiteX254" fmla="*/ 486152 w 682894"/>
              <a:gd name="connsiteY254" fmla="*/ 117616 h 511175"/>
              <a:gd name="connsiteX255" fmla="*/ 501906 w 682894"/>
              <a:gd name="connsiteY255" fmla="*/ 81426 h 511175"/>
              <a:gd name="connsiteX256" fmla="*/ 506408 w 682894"/>
              <a:gd name="connsiteY256" fmla="*/ 70117 h 511175"/>
              <a:gd name="connsiteX257" fmla="*/ 508659 w 682894"/>
              <a:gd name="connsiteY257" fmla="*/ 65593 h 511175"/>
              <a:gd name="connsiteX258" fmla="*/ 505435 w 682894"/>
              <a:gd name="connsiteY258" fmla="*/ 67213 h 511175"/>
              <a:gd name="connsiteX259" fmla="*/ 505564 w 682894"/>
              <a:gd name="connsiteY259" fmla="*/ 67007 h 511175"/>
              <a:gd name="connsiteX260" fmla="*/ 508659 w 682894"/>
              <a:gd name="connsiteY260" fmla="*/ 61070 h 511175"/>
              <a:gd name="connsiteX261" fmla="*/ 506408 w 682894"/>
              <a:gd name="connsiteY261" fmla="*/ 63332 h 511175"/>
              <a:gd name="connsiteX262" fmla="*/ 517661 w 682894"/>
              <a:gd name="connsiteY262" fmla="*/ 47499 h 511175"/>
              <a:gd name="connsiteX263" fmla="*/ 519912 w 682894"/>
              <a:gd name="connsiteY263" fmla="*/ 45237 h 511175"/>
              <a:gd name="connsiteX264" fmla="*/ 522163 w 682894"/>
              <a:gd name="connsiteY264" fmla="*/ 42975 h 511175"/>
              <a:gd name="connsiteX265" fmla="*/ 524413 w 682894"/>
              <a:gd name="connsiteY265" fmla="*/ 42975 h 511175"/>
              <a:gd name="connsiteX266" fmla="*/ 528915 w 682894"/>
              <a:gd name="connsiteY266" fmla="*/ 40713 h 511175"/>
              <a:gd name="connsiteX267" fmla="*/ 528915 w 682894"/>
              <a:gd name="connsiteY267" fmla="*/ 38451 h 511175"/>
              <a:gd name="connsiteX268" fmla="*/ 533416 w 682894"/>
              <a:gd name="connsiteY268" fmla="*/ 36190 h 511175"/>
              <a:gd name="connsiteX269" fmla="*/ 535667 w 682894"/>
              <a:gd name="connsiteY269" fmla="*/ 38451 h 511175"/>
              <a:gd name="connsiteX270" fmla="*/ 540168 w 682894"/>
              <a:gd name="connsiteY270" fmla="*/ 36190 h 511175"/>
              <a:gd name="connsiteX271" fmla="*/ 542419 w 682894"/>
              <a:gd name="connsiteY271" fmla="*/ 40713 h 511175"/>
              <a:gd name="connsiteX272" fmla="*/ 544670 w 682894"/>
              <a:gd name="connsiteY272" fmla="*/ 42975 h 511175"/>
              <a:gd name="connsiteX273" fmla="*/ 544670 w 682894"/>
              <a:gd name="connsiteY273" fmla="*/ 45237 h 511175"/>
              <a:gd name="connsiteX274" fmla="*/ 549171 w 682894"/>
              <a:gd name="connsiteY274" fmla="*/ 45237 h 511175"/>
              <a:gd name="connsiteX275" fmla="*/ 553673 w 682894"/>
              <a:gd name="connsiteY275" fmla="*/ 47499 h 511175"/>
              <a:gd name="connsiteX276" fmla="*/ 555923 w 682894"/>
              <a:gd name="connsiteY276" fmla="*/ 49761 h 511175"/>
              <a:gd name="connsiteX277" fmla="*/ 558174 w 682894"/>
              <a:gd name="connsiteY277" fmla="*/ 52022 h 511175"/>
              <a:gd name="connsiteX278" fmla="*/ 560425 w 682894"/>
              <a:gd name="connsiteY278" fmla="*/ 56546 h 511175"/>
              <a:gd name="connsiteX279" fmla="*/ 560425 w 682894"/>
              <a:gd name="connsiteY279" fmla="*/ 54284 h 511175"/>
              <a:gd name="connsiteX280" fmla="*/ 564926 w 682894"/>
              <a:gd name="connsiteY280" fmla="*/ 58808 h 511175"/>
              <a:gd name="connsiteX281" fmla="*/ 564926 w 682894"/>
              <a:gd name="connsiteY281" fmla="*/ 56546 h 511175"/>
              <a:gd name="connsiteX282" fmla="*/ 569427 w 682894"/>
              <a:gd name="connsiteY282" fmla="*/ 61070 h 511175"/>
              <a:gd name="connsiteX283" fmla="*/ 573929 w 682894"/>
              <a:gd name="connsiteY283" fmla="*/ 65593 h 511175"/>
              <a:gd name="connsiteX284" fmla="*/ 576180 w 682894"/>
              <a:gd name="connsiteY284" fmla="*/ 63332 h 511175"/>
              <a:gd name="connsiteX285" fmla="*/ 578430 w 682894"/>
              <a:gd name="connsiteY285" fmla="*/ 67855 h 511175"/>
              <a:gd name="connsiteX286" fmla="*/ 582932 w 682894"/>
              <a:gd name="connsiteY286" fmla="*/ 70117 h 511175"/>
              <a:gd name="connsiteX287" fmla="*/ 587433 w 682894"/>
              <a:gd name="connsiteY287" fmla="*/ 74641 h 511175"/>
              <a:gd name="connsiteX288" fmla="*/ 589684 w 682894"/>
              <a:gd name="connsiteY288" fmla="*/ 81426 h 511175"/>
              <a:gd name="connsiteX289" fmla="*/ 591934 w 682894"/>
              <a:gd name="connsiteY289" fmla="*/ 81426 h 511175"/>
              <a:gd name="connsiteX290" fmla="*/ 591934 w 682894"/>
              <a:gd name="connsiteY290" fmla="*/ 79164 h 511175"/>
              <a:gd name="connsiteX291" fmla="*/ 594185 w 682894"/>
              <a:gd name="connsiteY291" fmla="*/ 81426 h 511175"/>
              <a:gd name="connsiteX292" fmla="*/ 594185 w 682894"/>
              <a:gd name="connsiteY292" fmla="*/ 79164 h 511175"/>
              <a:gd name="connsiteX293" fmla="*/ 596436 w 682894"/>
              <a:gd name="connsiteY293" fmla="*/ 79164 h 511175"/>
              <a:gd name="connsiteX294" fmla="*/ 598687 w 682894"/>
              <a:gd name="connsiteY294" fmla="*/ 83688 h 511175"/>
              <a:gd name="connsiteX295" fmla="*/ 603188 w 682894"/>
              <a:gd name="connsiteY295" fmla="*/ 85950 h 511175"/>
              <a:gd name="connsiteX296" fmla="*/ 607689 w 682894"/>
              <a:gd name="connsiteY296" fmla="*/ 90474 h 511175"/>
              <a:gd name="connsiteX297" fmla="*/ 614441 w 682894"/>
              <a:gd name="connsiteY297" fmla="*/ 94997 h 511175"/>
              <a:gd name="connsiteX298" fmla="*/ 618943 w 682894"/>
              <a:gd name="connsiteY298" fmla="*/ 101783 h 511175"/>
              <a:gd name="connsiteX299" fmla="*/ 618943 w 682894"/>
              <a:gd name="connsiteY299" fmla="*/ 99521 h 511175"/>
              <a:gd name="connsiteX300" fmla="*/ 621194 w 682894"/>
              <a:gd name="connsiteY300" fmla="*/ 104045 h 511175"/>
              <a:gd name="connsiteX301" fmla="*/ 623444 w 682894"/>
              <a:gd name="connsiteY301" fmla="*/ 101783 h 511175"/>
              <a:gd name="connsiteX302" fmla="*/ 625695 w 682894"/>
              <a:gd name="connsiteY302" fmla="*/ 104045 h 511175"/>
              <a:gd name="connsiteX303" fmla="*/ 625695 w 682894"/>
              <a:gd name="connsiteY303" fmla="*/ 101783 h 511175"/>
              <a:gd name="connsiteX304" fmla="*/ 630196 w 682894"/>
              <a:gd name="connsiteY304" fmla="*/ 104045 h 511175"/>
              <a:gd name="connsiteX305" fmla="*/ 632447 w 682894"/>
              <a:gd name="connsiteY305" fmla="*/ 106306 h 511175"/>
              <a:gd name="connsiteX306" fmla="*/ 636949 w 682894"/>
              <a:gd name="connsiteY306" fmla="*/ 110830 h 511175"/>
              <a:gd name="connsiteX307" fmla="*/ 639199 w 682894"/>
              <a:gd name="connsiteY307" fmla="*/ 115354 h 511175"/>
              <a:gd name="connsiteX308" fmla="*/ 643701 w 682894"/>
              <a:gd name="connsiteY308" fmla="*/ 115354 h 511175"/>
              <a:gd name="connsiteX309" fmla="*/ 648202 w 682894"/>
              <a:gd name="connsiteY309" fmla="*/ 119877 h 511175"/>
              <a:gd name="connsiteX310" fmla="*/ 650453 w 682894"/>
              <a:gd name="connsiteY310" fmla="*/ 119877 h 511175"/>
              <a:gd name="connsiteX311" fmla="*/ 652703 w 682894"/>
              <a:gd name="connsiteY311" fmla="*/ 122139 h 511175"/>
              <a:gd name="connsiteX312" fmla="*/ 654954 w 682894"/>
              <a:gd name="connsiteY312" fmla="*/ 124401 h 511175"/>
              <a:gd name="connsiteX313" fmla="*/ 657205 w 682894"/>
              <a:gd name="connsiteY313" fmla="*/ 124401 h 511175"/>
              <a:gd name="connsiteX314" fmla="*/ 657205 w 682894"/>
              <a:gd name="connsiteY314" fmla="*/ 126663 h 511175"/>
              <a:gd name="connsiteX315" fmla="*/ 659456 w 682894"/>
              <a:gd name="connsiteY315" fmla="*/ 131187 h 511175"/>
              <a:gd name="connsiteX316" fmla="*/ 659456 w 682894"/>
              <a:gd name="connsiteY316" fmla="*/ 128925 h 511175"/>
              <a:gd name="connsiteX317" fmla="*/ 661706 w 682894"/>
              <a:gd name="connsiteY317" fmla="*/ 128925 h 511175"/>
              <a:gd name="connsiteX318" fmla="*/ 661706 w 682894"/>
              <a:gd name="connsiteY318" fmla="*/ 126663 h 511175"/>
              <a:gd name="connsiteX319" fmla="*/ 666208 w 682894"/>
              <a:gd name="connsiteY319" fmla="*/ 128925 h 511175"/>
              <a:gd name="connsiteX320" fmla="*/ 668458 w 682894"/>
              <a:gd name="connsiteY320" fmla="*/ 133448 h 511175"/>
              <a:gd name="connsiteX321" fmla="*/ 675210 w 682894"/>
              <a:gd name="connsiteY321" fmla="*/ 133448 h 511175"/>
              <a:gd name="connsiteX322" fmla="*/ 677461 w 682894"/>
              <a:gd name="connsiteY322" fmla="*/ 140234 h 511175"/>
              <a:gd name="connsiteX323" fmla="*/ 681963 w 682894"/>
              <a:gd name="connsiteY323" fmla="*/ 144758 h 511175"/>
              <a:gd name="connsiteX324" fmla="*/ 679712 w 682894"/>
              <a:gd name="connsiteY324" fmla="*/ 174162 h 511175"/>
              <a:gd name="connsiteX325" fmla="*/ 668458 w 682894"/>
              <a:gd name="connsiteY325" fmla="*/ 235231 h 511175"/>
              <a:gd name="connsiteX326" fmla="*/ 675210 w 682894"/>
              <a:gd name="connsiteY326" fmla="*/ 189994 h 511175"/>
              <a:gd name="connsiteX327" fmla="*/ 677461 w 682894"/>
              <a:gd name="connsiteY327" fmla="*/ 185471 h 511175"/>
              <a:gd name="connsiteX328" fmla="*/ 677461 w 682894"/>
              <a:gd name="connsiteY328" fmla="*/ 165114 h 511175"/>
              <a:gd name="connsiteX329" fmla="*/ 672960 w 682894"/>
              <a:gd name="connsiteY329" fmla="*/ 189994 h 511175"/>
              <a:gd name="connsiteX330" fmla="*/ 672960 w 682894"/>
              <a:gd name="connsiteY330" fmla="*/ 187733 h 511175"/>
              <a:gd name="connsiteX331" fmla="*/ 670709 w 682894"/>
              <a:gd name="connsiteY331" fmla="*/ 196780 h 511175"/>
              <a:gd name="connsiteX332" fmla="*/ 670709 w 682894"/>
              <a:gd name="connsiteY332" fmla="*/ 203565 h 511175"/>
              <a:gd name="connsiteX333" fmla="*/ 666208 w 682894"/>
              <a:gd name="connsiteY333" fmla="*/ 217136 h 511175"/>
              <a:gd name="connsiteX334" fmla="*/ 659456 w 682894"/>
              <a:gd name="connsiteY334" fmla="*/ 242017 h 511175"/>
              <a:gd name="connsiteX335" fmla="*/ 639199 w 682894"/>
              <a:gd name="connsiteY335" fmla="*/ 289515 h 511175"/>
              <a:gd name="connsiteX336" fmla="*/ 634698 w 682894"/>
              <a:gd name="connsiteY336" fmla="*/ 298563 h 511175"/>
              <a:gd name="connsiteX337" fmla="*/ 630196 w 682894"/>
              <a:gd name="connsiteY337" fmla="*/ 309872 h 511175"/>
              <a:gd name="connsiteX338" fmla="*/ 630196 w 682894"/>
              <a:gd name="connsiteY338" fmla="*/ 314395 h 511175"/>
              <a:gd name="connsiteX339" fmla="*/ 632447 w 682894"/>
              <a:gd name="connsiteY339" fmla="*/ 323443 h 511175"/>
              <a:gd name="connsiteX340" fmla="*/ 630196 w 682894"/>
              <a:gd name="connsiteY340" fmla="*/ 321181 h 511175"/>
              <a:gd name="connsiteX341" fmla="*/ 634698 w 682894"/>
              <a:gd name="connsiteY341" fmla="*/ 325705 h 511175"/>
              <a:gd name="connsiteX342" fmla="*/ 627946 w 682894"/>
              <a:gd name="connsiteY342" fmla="*/ 323443 h 511175"/>
              <a:gd name="connsiteX343" fmla="*/ 630196 w 682894"/>
              <a:gd name="connsiteY343" fmla="*/ 327966 h 511175"/>
              <a:gd name="connsiteX344" fmla="*/ 625695 w 682894"/>
              <a:gd name="connsiteY344" fmla="*/ 330228 h 511175"/>
              <a:gd name="connsiteX345" fmla="*/ 627946 w 682894"/>
              <a:gd name="connsiteY345" fmla="*/ 332490 h 511175"/>
              <a:gd name="connsiteX346" fmla="*/ 627946 w 682894"/>
              <a:gd name="connsiteY346" fmla="*/ 334752 h 511175"/>
              <a:gd name="connsiteX347" fmla="*/ 618943 w 682894"/>
              <a:gd name="connsiteY347" fmla="*/ 334752 h 511175"/>
              <a:gd name="connsiteX348" fmla="*/ 621194 w 682894"/>
              <a:gd name="connsiteY348" fmla="*/ 337014 h 511175"/>
              <a:gd name="connsiteX349" fmla="*/ 618943 w 682894"/>
              <a:gd name="connsiteY349" fmla="*/ 337014 h 511175"/>
              <a:gd name="connsiteX350" fmla="*/ 612191 w 682894"/>
              <a:gd name="connsiteY350" fmla="*/ 350585 h 511175"/>
              <a:gd name="connsiteX351" fmla="*/ 589684 w 682894"/>
              <a:gd name="connsiteY351" fmla="*/ 386774 h 511175"/>
              <a:gd name="connsiteX352" fmla="*/ 524413 w 682894"/>
              <a:gd name="connsiteY352" fmla="*/ 481771 h 511175"/>
              <a:gd name="connsiteX353" fmla="*/ 504157 w 682894"/>
              <a:gd name="connsiteY353" fmla="*/ 499866 h 511175"/>
              <a:gd name="connsiteX354" fmla="*/ 470397 w 682894"/>
              <a:gd name="connsiteY354" fmla="*/ 511175 h 511175"/>
              <a:gd name="connsiteX355" fmla="*/ 454642 w 682894"/>
              <a:gd name="connsiteY355" fmla="*/ 506651 h 511175"/>
              <a:gd name="connsiteX356" fmla="*/ 447890 w 682894"/>
              <a:gd name="connsiteY356" fmla="*/ 502128 h 511175"/>
              <a:gd name="connsiteX357" fmla="*/ 441138 w 682894"/>
              <a:gd name="connsiteY357" fmla="*/ 495342 h 511175"/>
              <a:gd name="connsiteX358" fmla="*/ 432135 w 682894"/>
              <a:gd name="connsiteY358" fmla="*/ 490819 h 511175"/>
              <a:gd name="connsiteX359" fmla="*/ 423132 w 682894"/>
              <a:gd name="connsiteY359" fmla="*/ 486295 h 511175"/>
              <a:gd name="connsiteX360" fmla="*/ 409628 w 682894"/>
              <a:gd name="connsiteY360" fmla="*/ 479509 h 511175"/>
              <a:gd name="connsiteX361" fmla="*/ 405126 w 682894"/>
              <a:gd name="connsiteY361" fmla="*/ 474986 h 511175"/>
              <a:gd name="connsiteX362" fmla="*/ 398374 w 682894"/>
              <a:gd name="connsiteY362" fmla="*/ 474986 h 511175"/>
              <a:gd name="connsiteX363" fmla="*/ 391622 w 682894"/>
              <a:gd name="connsiteY363" fmla="*/ 470462 h 511175"/>
              <a:gd name="connsiteX364" fmla="*/ 384870 w 682894"/>
              <a:gd name="connsiteY364" fmla="*/ 463677 h 511175"/>
              <a:gd name="connsiteX365" fmla="*/ 378118 w 682894"/>
              <a:gd name="connsiteY365" fmla="*/ 463677 h 511175"/>
              <a:gd name="connsiteX366" fmla="*/ 375867 w 682894"/>
              <a:gd name="connsiteY366" fmla="*/ 461415 h 511175"/>
              <a:gd name="connsiteX367" fmla="*/ 362363 w 682894"/>
              <a:gd name="connsiteY367" fmla="*/ 459153 h 511175"/>
              <a:gd name="connsiteX368" fmla="*/ 337605 w 682894"/>
              <a:gd name="connsiteY368" fmla="*/ 450106 h 511175"/>
              <a:gd name="connsiteX369" fmla="*/ 330853 w 682894"/>
              <a:gd name="connsiteY369" fmla="*/ 450106 h 511175"/>
              <a:gd name="connsiteX370" fmla="*/ 330853 w 682894"/>
              <a:gd name="connsiteY370" fmla="*/ 447844 h 511175"/>
              <a:gd name="connsiteX371" fmla="*/ 312848 w 682894"/>
              <a:gd name="connsiteY371" fmla="*/ 445582 h 511175"/>
              <a:gd name="connsiteX372" fmla="*/ 310597 w 682894"/>
              <a:gd name="connsiteY372" fmla="*/ 441058 h 511175"/>
              <a:gd name="connsiteX373" fmla="*/ 301594 w 682894"/>
              <a:gd name="connsiteY373" fmla="*/ 429749 h 511175"/>
              <a:gd name="connsiteX374" fmla="*/ 294842 w 682894"/>
              <a:gd name="connsiteY374" fmla="*/ 422964 h 511175"/>
              <a:gd name="connsiteX375" fmla="*/ 285839 w 682894"/>
              <a:gd name="connsiteY375" fmla="*/ 355108 h 511175"/>
              <a:gd name="connsiteX376" fmla="*/ 291965 w 682894"/>
              <a:gd name="connsiteY376" fmla="*/ 309427 h 511175"/>
              <a:gd name="connsiteX377" fmla="*/ 293585 w 682894"/>
              <a:gd name="connsiteY377" fmla="*/ 297346 h 511175"/>
              <a:gd name="connsiteX378" fmla="*/ 296530 w 682894"/>
              <a:gd name="connsiteY378" fmla="*/ 275379 h 511175"/>
              <a:gd name="connsiteX379" fmla="*/ 317349 w 682894"/>
              <a:gd name="connsiteY379" fmla="*/ 205827 h 511175"/>
              <a:gd name="connsiteX380" fmla="*/ 324101 w 682894"/>
              <a:gd name="connsiteY380" fmla="*/ 189994 h 511175"/>
              <a:gd name="connsiteX381" fmla="*/ 324101 w 682894"/>
              <a:gd name="connsiteY381" fmla="*/ 187733 h 511175"/>
              <a:gd name="connsiteX382" fmla="*/ 326352 w 682894"/>
              <a:gd name="connsiteY382" fmla="*/ 185471 h 511175"/>
              <a:gd name="connsiteX383" fmla="*/ 326352 w 682894"/>
              <a:gd name="connsiteY383" fmla="*/ 183209 h 511175"/>
              <a:gd name="connsiteX384" fmla="*/ 328603 w 682894"/>
              <a:gd name="connsiteY384" fmla="*/ 178685 h 511175"/>
              <a:gd name="connsiteX385" fmla="*/ 328603 w 682894"/>
              <a:gd name="connsiteY385" fmla="*/ 176423 h 511175"/>
              <a:gd name="connsiteX386" fmla="*/ 330853 w 682894"/>
              <a:gd name="connsiteY386" fmla="*/ 174162 h 511175"/>
              <a:gd name="connsiteX387" fmla="*/ 330853 w 682894"/>
              <a:gd name="connsiteY387" fmla="*/ 171900 h 511175"/>
              <a:gd name="connsiteX388" fmla="*/ 330853 w 682894"/>
              <a:gd name="connsiteY388" fmla="*/ 169638 h 511175"/>
              <a:gd name="connsiteX389" fmla="*/ 333104 w 682894"/>
              <a:gd name="connsiteY389" fmla="*/ 169638 h 511175"/>
              <a:gd name="connsiteX390" fmla="*/ 335355 w 682894"/>
              <a:gd name="connsiteY390" fmla="*/ 160591 h 511175"/>
              <a:gd name="connsiteX391" fmla="*/ 335355 w 682894"/>
              <a:gd name="connsiteY391" fmla="*/ 162852 h 511175"/>
              <a:gd name="connsiteX392" fmla="*/ 337605 w 682894"/>
              <a:gd name="connsiteY392" fmla="*/ 160591 h 511175"/>
              <a:gd name="connsiteX393" fmla="*/ 364614 w 682894"/>
              <a:gd name="connsiteY393" fmla="*/ 94997 h 511175"/>
              <a:gd name="connsiteX394" fmla="*/ 371366 w 682894"/>
              <a:gd name="connsiteY394" fmla="*/ 72379 h 511175"/>
              <a:gd name="connsiteX395" fmla="*/ 373617 w 682894"/>
              <a:gd name="connsiteY395" fmla="*/ 61070 h 511175"/>
              <a:gd name="connsiteX396" fmla="*/ 373617 w 682894"/>
              <a:gd name="connsiteY396" fmla="*/ 47499 h 511175"/>
              <a:gd name="connsiteX397" fmla="*/ 366864 w 682894"/>
              <a:gd name="connsiteY397" fmla="*/ 48630 h 511175"/>
              <a:gd name="connsiteX398" fmla="*/ 362363 w 682894"/>
              <a:gd name="connsiteY398" fmla="*/ 49384 h 511175"/>
              <a:gd name="connsiteX399" fmla="*/ 362363 w 682894"/>
              <a:gd name="connsiteY399" fmla="*/ 47499 h 511175"/>
              <a:gd name="connsiteX400" fmla="*/ 353360 w 682894"/>
              <a:gd name="connsiteY400" fmla="*/ 49761 h 511175"/>
              <a:gd name="connsiteX401" fmla="*/ 344357 w 682894"/>
              <a:gd name="connsiteY401" fmla="*/ 52022 h 511175"/>
              <a:gd name="connsiteX402" fmla="*/ 360112 w 682894"/>
              <a:gd name="connsiteY402" fmla="*/ 45237 h 511175"/>
              <a:gd name="connsiteX403" fmla="*/ 364614 w 682894"/>
              <a:gd name="connsiteY403" fmla="*/ 42975 h 511175"/>
              <a:gd name="connsiteX404" fmla="*/ 360112 w 682894"/>
              <a:gd name="connsiteY404" fmla="*/ 45237 h 511175"/>
              <a:gd name="connsiteX405" fmla="*/ 346608 w 682894"/>
              <a:gd name="connsiteY405" fmla="*/ 47499 h 511175"/>
              <a:gd name="connsiteX406" fmla="*/ 337605 w 682894"/>
              <a:gd name="connsiteY406" fmla="*/ 52022 h 511175"/>
              <a:gd name="connsiteX407" fmla="*/ 317349 w 682894"/>
              <a:gd name="connsiteY407" fmla="*/ 61070 h 511175"/>
              <a:gd name="connsiteX408" fmla="*/ 240825 w 682894"/>
              <a:gd name="connsiteY408" fmla="*/ 110830 h 511175"/>
              <a:gd name="connsiteX409" fmla="*/ 231822 w 682894"/>
              <a:gd name="connsiteY409" fmla="*/ 119877 h 511175"/>
              <a:gd name="connsiteX410" fmla="*/ 216068 w 682894"/>
              <a:gd name="connsiteY410" fmla="*/ 133448 h 511175"/>
              <a:gd name="connsiteX411" fmla="*/ 168803 w 682894"/>
              <a:gd name="connsiteY411" fmla="*/ 174162 h 511175"/>
              <a:gd name="connsiteX412" fmla="*/ 85527 w 682894"/>
              <a:gd name="connsiteY412" fmla="*/ 242017 h 511175"/>
              <a:gd name="connsiteX413" fmla="*/ 56268 w 682894"/>
              <a:gd name="connsiteY413" fmla="*/ 257849 h 511175"/>
              <a:gd name="connsiteX414" fmla="*/ 49516 w 682894"/>
              <a:gd name="connsiteY414" fmla="*/ 262373 h 511175"/>
              <a:gd name="connsiteX415" fmla="*/ 51766 w 682894"/>
              <a:gd name="connsiteY415" fmla="*/ 260111 h 511175"/>
              <a:gd name="connsiteX416" fmla="*/ 45014 w 682894"/>
              <a:gd name="connsiteY416" fmla="*/ 262373 h 511175"/>
              <a:gd name="connsiteX417" fmla="*/ 49516 w 682894"/>
              <a:gd name="connsiteY417" fmla="*/ 262373 h 511175"/>
              <a:gd name="connsiteX418" fmla="*/ 45014 w 682894"/>
              <a:gd name="connsiteY418" fmla="*/ 266897 h 511175"/>
              <a:gd name="connsiteX419" fmla="*/ 42764 w 682894"/>
              <a:gd name="connsiteY419" fmla="*/ 264635 h 511175"/>
              <a:gd name="connsiteX420" fmla="*/ 38262 w 682894"/>
              <a:gd name="connsiteY420" fmla="*/ 260111 h 511175"/>
              <a:gd name="connsiteX421" fmla="*/ 31510 w 682894"/>
              <a:gd name="connsiteY421" fmla="*/ 264635 h 511175"/>
              <a:gd name="connsiteX422" fmla="*/ 31510 w 682894"/>
              <a:gd name="connsiteY422" fmla="*/ 262373 h 511175"/>
              <a:gd name="connsiteX423" fmla="*/ 31510 w 682894"/>
              <a:gd name="connsiteY423" fmla="*/ 260111 h 511175"/>
              <a:gd name="connsiteX424" fmla="*/ 33761 w 682894"/>
              <a:gd name="connsiteY424" fmla="*/ 257849 h 511175"/>
              <a:gd name="connsiteX425" fmla="*/ 36011 w 682894"/>
              <a:gd name="connsiteY425" fmla="*/ 255588 h 511175"/>
              <a:gd name="connsiteX426" fmla="*/ 31510 w 682894"/>
              <a:gd name="connsiteY426" fmla="*/ 257849 h 511175"/>
              <a:gd name="connsiteX427" fmla="*/ 29259 w 682894"/>
              <a:gd name="connsiteY427" fmla="*/ 257849 h 511175"/>
              <a:gd name="connsiteX428" fmla="*/ 27009 w 682894"/>
              <a:gd name="connsiteY428" fmla="*/ 260111 h 511175"/>
              <a:gd name="connsiteX429" fmla="*/ 24758 w 682894"/>
              <a:gd name="connsiteY429" fmla="*/ 255588 h 511175"/>
              <a:gd name="connsiteX430" fmla="*/ 24758 w 682894"/>
              <a:gd name="connsiteY430" fmla="*/ 260111 h 511175"/>
              <a:gd name="connsiteX431" fmla="*/ 18006 w 682894"/>
              <a:gd name="connsiteY431" fmla="*/ 257849 h 511175"/>
              <a:gd name="connsiteX432" fmla="*/ 9003 w 682894"/>
              <a:gd name="connsiteY432" fmla="*/ 260111 h 511175"/>
              <a:gd name="connsiteX433" fmla="*/ 6752 w 682894"/>
              <a:gd name="connsiteY433" fmla="*/ 257849 h 511175"/>
              <a:gd name="connsiteX434" fmla="*/ 4502 w 682894"/>
              <a:gd name="connsiteY434" fmla="*/ 257849 h 511175"/>
              <a:gd name="connsiteX435" fmla="*/ 2251 w 682894"/>
              <a:gd name="connsiteY435" fmla="*/ 253326 h 511175"/>
              <a:gd name="connsiteX436" fmla="*/ 0 w 682894"/>
              <a:gd name="connsiteY436" fmla="*/ 248802 h 511175"/>
              <a:gd name="connsiteX437" fmla="*/ 2251 w 682894"/>
              <a:gd name="connsiteY437" fmla="*/ 244278 h 511175"/>
              <a:gd name="connsiteX438" fmla="*/ 9003 w 682894"/>
              <a:gd name="connsiteY438" fmla="*/ 237493 h 511175"/>
              <a:gd name="connsiteX439" fmla="*/ 9003 w 682894"/>
              <a:gd name="connsiteY439" fmla="*/ 232969 h 511175"/>
              <a:gd name="connsiteX440" fmla="*/ 27009 w 682894"/>
              <a:gd name="connsiteY440" fmla="*/ 217136 h 511175"/>
              <a:gd name="connsiteX441" fmla="*/ 49516 w 682894"/>
              <a:gd name="connsiteY441" fmla="*/ 203565 h 511175"/>
              <a:gd name="connsiteX442" fmla="*/ 63020 w 682894"/>
              <a:gd name="connsiteY442" fmla="*/ 192256 h 511175"/>
              <a:gd name="connsiteX443" fmla="*/ 76524 w 682894"/>
              <a:gd name="connsiteY443" fmla="*/ 180947 h 511175"/>
              <a:gd name="connsiteX444" fmla="*/ 105783 w 682894"/>
              <a:gd name="connsiteY444" fmla="*/ 160591 h 511175"/>
              <a:gd name="connsiteX445" fmla="*/ 114786 w 682894"/>
              <a:gd name="connsiteY445" fmla="*/ 151543 h 511175"/>
              <a:gd name="connsiteX446" fmla="*/ 218318 w 682894"/>
              <a:gd name="connsiteY446" fmla="*/ 67855 h 511175"/>
              <a:gd name="connsiteX447" fmla="*/ 238575 w 682894"/>
              <a:gd name="connsiteY447" fmla="*/ 54284 h 511175"/>
              <a:gd name="connsiteX448" fmla="*/ 290341 w 682894"/>
              <a:gd name="connsiteY448" fmla="*/ 22618 h 511175"/>
              <a:gd name="connsiteX449" fmla="*/ 274586 w 682894"/>
              <a:gd name="connsiteY449" fmla="*/ 33928 h 511175"/>
              <a:gd name="connsiteX450" fmla="*/ 310597 w 682894"/>
              <a:gd name="connsiteY450" fmla="*/ 13571 h 511175"/>
              <a:gd name="connsiteX451" fmla="*/ 351110 w 682894"/>
              <a:gd name="connsiteY451" fmla="*/ 0 h 51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</a:cxnLst>
            <a:rect l="l" t="t" r="r" b="b"/>
            <a:pathLst>
              <a:path w="682894" h="511175">
                <a:moveTo>
                  <a:pt x="370411" y="352639"/>
                </a:moveTo>
                <a:lnTo>
                  <a:pt x="366864" y="382250"/>
                </a:lnTo>
                <a:lnTo>
                  <a:pt x="366864" y="373203"/>
                </a:lnTo>
                <a:close/>
                <a:moveTo>
                  <a:pt x="373829" y="332826"/>
                </a:moveTo>
                <a:lnTo>
                  <a:pt x="370411" y="352639"/>
                </a:lnTo>
                <a:lnTo>
                  <a:pt x="370522" y="351716"/>
                </a:lnTo>
                <a:close/>
                <a:moveTo>
                  <a:pt x="374194" y="330741"/>
                </a:moveTo>
                <a:lnTo>
                  <a:pt x="373829" y="332826"/>
                </a:lnTo>
                <a:lnTo>
                  <a:pt x="374179" y="330794"/>
                </a:lnTo>
                <a:close/>
                <a:moveTo>
                  <a:pt x="375867" y="321181"/>
                </a:moveTo>
                <a:lnTo>
                  <a:pt x="375867" y="324633"/>
                </a:lnTo>
                <a:lnTo>
                  <a:pt x="374194" y="330741"/>
                </a:lnTo>
                <a:close/>
                <a:moveTo>
                  <a:pt x="411878" y="318919"/>
                </a:moveTo>
                <a:cubicBezTo>
                  <a:pt x="411878" y="321181"/>
                  <a:pt x="411878" y="321181"/>
                  <a:pt x="411878" y="321181"/>
                </a:cubicBezTo>
                <a:cubicBezTo>
                  <a:pt x="411878" y="323443"/>
                  <a:pt x="411878" y="323443"/>
                  <a:pt x="411878" y="325705"/>
                </a:cubicBezTo>
                <a:cubicBezTo>
                  <a:pt x="409628" y="327966"/>
                  <a:pt x="409628" y="327966"/>
                  <a:pt x="409628" y="330228"/>
                </a:cubicBezTo>
                <a:cubicBezTo>
                  <a:pt x="409628" y="327966"/>
                  <a:pt x="409628" y="327966"/>
                  <a:pt x="409628" y="327966"/>
                </a:cubicBezTo>
                <a:cubicBezTo>
                  <a:pt x="409628" y="325705"/>
                  <a:pt x="409628" y="325705"/>
                  <a:pt x="409628" y="325705"/>
                </a:cubicBezTo>
                <a:cubicBezTo>
                  <a:pt x="409628" y="325705"/>
                  <a:pt x="409628" y="323443"/>
                  <a:pt x="409628" y="323443"/>
                </a:cubicBezTo>
                <a:cubicBezTo>
                  <a:pt x="409628" y="323443"/>
                  <a:pt x="409628" y="321181"/>
                  <a:pt x="409628" y="321181"/>
                </a:cubicBezTo>
                <a:cubicBezTo>
                  <a:pt x="409628" y="321181"/>
                  <a:pt x="409628" y="318919"/>
                  <a:pt x="411878" y="318919"/>
                </a:cubicBezTo>
                <a:close/>
                <a:moveTo>
                  <a:pt x="411878" y="316657"/>
                </a:moveTo>
                <a:cubicBezTo>
                  <a:pt x="411878" y="316657"/>
                  <a:pt x="411878" y="316657"/>
                  <a:pt x="414129" y="316657"/>
                </a:cubicBezTo>
                <a:cubicBezTo>
                  <a:pt x="414129" y="316657"/>
                  <a:pt x="414129" y="318919"/>
                  <a:pt x="414129" y="318919"/>
                </a:cubicBezTo>
                <a:cubicBezTo>
                  <a:pt x="414129" y="318919"/>
                  <a:pt x="411878" y="318919"/>
                  <a:pt x="411878" y="318919"/>
                </a:cubicBezTo>
                <a:cubicBezTo>
                  <a:pt x="411878" y="318919"/>
                  <a:pt x="411878" y="318919"/>
                  <a:pt x="411878" y="316657"/>
                </a:cubicBezTo>
                <a:close/>
                <a:moveTo>
                  <a:pt x="382338" y="306196"/>
                </a:moveTo>
                <a:cubicBezTo>
                  <a:pt x="382619" y="307044"/>
                  <a:pt x="382619" y="308741"/>
                  <a:pt x="382619" y="309872"/>
                </a:cubicBezTo>
                <a:cubicBezTo>
                  <a:pt x="382619" y="314395"/>
                  <a:pt x="375867" y="325705"/>
                  <a:pt x="375867" y="327966"/>
                </a:cubicBezTo>
                <a:lnTo>
                  <a:pt x="375867" y="324633"/>
                </a:lnTo>
                <a:lnTo>
                  <a:pt x="377825" y="317488"/>
                </a:lnTo>
                <a:lnTo>
                  <a:pt x="378947" y="313393"/>
                </a:lnTo>
                <a:lnTo>
                  <a:pt x="380572" y="307464"/>
                </a:lnTo>
                <a:close/>
                <a:moveTo>
                  <a:pt x="364614" y="296301"/>
                </a:moveTo>
                <a:cubicBezTo>
                  <a:pt x="357862" y="323443"/>
                  <a:pt x="351110" y="359632"/>
                  <a:pt x="351110" y="389036"/>
                </a:cubicBezTo>
                <a:lnTo>
                  <a:pt x="351110" y="393560"/>
                </a:lnTo>
                <a:cubicBezTo>
                  <a:pt x="351110" y="384512"/>
                  <a:pt x="348859" y="384512"/>
                  <a:pt x="351110" y="382250"/>
                </a:cubicBezTo>
                <a:cubicBezTo>
                  <a:pt x="353360" y="352847"/>
                  <a:pt x="355611" y="321181"/>
                  <a:pt x="364614" y="296301"/>
                </a:cubicBezTo>
                <a:close/>
                <a:moveTo>
                  <a:pt x="387683" y="282164"/>
                </a:moveTo>
                <a:cubicBezTo>
                  <a:pt x="387121" y="284426"/>
                  <a:pt x="385996" y="288384"/>
                  <a:pt x="384870" y="291777"/>
                </a:cubicBezTo>
                <a:lnTo>
                  <a:pt x="380572" y="307464"/>
                </a:lnTo>
                <a:lnTo>
                  <a:pt x="380369" y="307610"/>
                </a:lnTo>
                <a:cubicBezTo>
                  <a:pt x="382619" y="300824"/>
                  <a:pt x="384870" y="291777"/>
                  <a:pt x="387121" y="282730"/>
                </a:cubicBezTo>
                <a:cubicBezTo>
                  <a:pt x="388246" y="279337"/>
                  <a:pt x="388246" y="279902"/>
                  <a:pt x="387683" y="282164"/>
                </a:cubicBezTo>
                <a:close/>
                <a:moveTo>
                  <a:pt x="407377" y="124401"/>
                </a:moveTo>
                <a:cubicBezTo>
                  <a:pt x="407377" y="124401"/>
                  <a:pt x="407377" y="126663"/>
                  <a:pt x="407377" y="126663"/>
                </a:cubicBezTo>
                <a:lnTo>
                  <a:pt x="407190" y="126663"/>
                </a:lnTo>
                <a:close/>
                <a:moveTo>
                  <a:pt x="402876" y="124401"/>
                </a:moveTo>
                <a:cubicBezTo>
                  <a:pt x="404001" y="123270"/>
                  <a:pt x="404001" y="124967"/>
                  <a:pt x="403438" y="126946"/>
                </a:cubicBezTo>
                <a:lnTo>
                  <a:pt x="401212" y="130302"/>
                </a:lnTo>
                <a:lnTo>
                  <a:pt x="401338" y="129625"/>
                </a:lnTo>
                <a:lnTo>
                  <a:pt x="402207" y="127723"/>
                </a:lnTo>
                <a:cubicBezTo>
                  <a:pt x="402243" y="127511"/>
                  <a:pt x="401891" y="128077"/>
                  <a:pt x="401469" y="128925"/>
                </a:cubicBezTo>
                <a:lnTo>
                  <a:pt x="401338" y="129625"/>
                </a:lnTo>
                <a:lnTo>
                  <a:pt x="400625" y="131187"/>
                </a:lnTo>
                <a:cubicBezTo>
                  <a:pt x="400625" y="128925"/>
                  <a:pt x="402876" y="124401"/>
                  <a:pt x="402876" y="124401"/>
                </a:cubicBezTo>
                <a:close/>
                <a:moveTo>
                  <a:pt x="478319" y="108568"/>
                </a:moveTo>
                <a:lnTo>
                  <a:pt x="479399" y="108568"/>
                </a:lnTo>
                <a:lnTo>
                  <a:pt x="479856" y="109612"/>
                </a:lnTo>
                <a:close/>
                <a:moveTo>
                  <a:pt x="450140" y="101783"/>
                </a:moveTo>
                <a:cubicBezTo>
                  <a:pt x="450140" y="101783"/>
                  <a:pt x="454642" y="101783"/>
                  <a:pt x="452391" y="101783"/>
                </a:cubicBezTo>
                <a:cubicBezTo>
                  <a:pt x="459143" y="100652"/>
                  <a:pt x="465895" y="101783"/>
                  <a:pt x="471241" y="103762"/>
                </a:cubicBezTo>
                <a:lnTo>
                  <a:pt x="478319" y="108568"/>
                </a:lnTo>
                <a:lnTo>
                  <a:pt x="477149" y="108568"/>
                </a:lnTo>
                <a:cubicBezTo>
                  <a:pt x="477149" y="106306"/>
                  <a:pt x="470397" y="106306"/>
                  <a:pt x="470397" y="106306"/>
                </a:cubicBezTo>
                <a:cubicBezTo>
                  <a:pt x="465895" y="101783"/>
                  <a:pt x="468146" y="106306"/>
                  <a:pt x="468146" y="106306"/>
                </a:cubicBezTo>
                <a:cubicBezTo>
                  <a:pt x="465895" y="106306"/>
                  <a:pt x="465895" y="104045"/>
                  <a:pt x="463645" y="104045"/>
                </a:cubicBezTo>
                <a:cubicBezTo>
                  <a:pt x="463645" y="104045"/>
                  <a:pt x="461394" y="104045"/>
                  <a:pt x="459143" y="104045"/>
                </a:cubicBezTo>
                <a:cubicBezTo>
                  <a:pt x="459143" y="101783"/>
                  <a:pt x="450140" y="101783"/>
                  <a:pt x="450140" y="101783"/>
                </a:cubicBezTo>
                <a:close/>
                <a:moveTo>
                  <a:pt x="505435" y="67213"/>
                </a:moveTo>
                <a:lnTo>
                  <a:pt x="503911" y="69658"/>
                </a:lnTo>
                <a:cubicBezTo>
                  <a:pt x="503594" y="69976"/>
                  <a:pt x="503594" y="69552"/>
                  <a:pt x="504157" y="67855"/>
                </a:cubicBezTo>
                <a:close/>
                <a:moveTo>
                  <a:pt x="420881" y="61070"/>
                </a:moveTo>
                <a:lnTo>
                  <a:pt x="422907" y="61070"/>
                </a:lnTo>
                <a:lnTo>
                  <a:pt x="423413" y="61635"/>
                </a:lnTo>
                <a:cubicBezTo>
                  <a:pt x="423132" y="61635"/>
                  <a:pt x="422007" y="61070"/>
                  <a:pt x="420881" y="61070"/>
                </a:cubicBezTo>
                <a:close/>
                <a:moveTo>
                  <a:pt x="362363" y="49384"/>
                </a:moveTo>
                <a:lnTo>
                  <a:pt x="362363" y="49761"/>
                </a:lnTo>
                <a:cubicBezTo>
                  <a:pt x="360112" y="49761"/>
                  <a:pt x="360112" y="49761"/>
                  <a:pt x="360112" y="49761"/>
                </a:cubicBezTo>
                <a:close/>
                <a:moveTo>
                  <a:pt x="407377" y="22618"/>
                </a:moveTo>
                <a:cubicBezTo>
                  <a:pt x="407377" y="22618"/>
                  <a:pt x="411878" y="24880"/>
                  <a:pt x="409628" y="24880"/>
                </a:cubicBezTo>
                <a:lnTo>
                  <a:pt x="407377" y="22807"/>
                </a:lnTo>
                <a:lnTo>
                  <a:pt x="407270" y="22708"/>
                </a:lnTo>
                <a:close/>
                <a:moveTo>
                  <a:pt x="351110" y="0"/>
                </a:moveTo>
                <a:cubicBezTo>
                  <a:pt x="355611" y="0"/>
                  <a:pt x="362363" y="0"/>
                  <a:pt x="366864" y="0"/>
                </a:cubicBezTo>
                <a:cubicBezTo>
                  <a:pt x="366864" y="0"/>
                  <a:pt x="373617" y="0"/>
                  <a:pt x="373617" y="0"/>
                </a:cubicBezTo>
                <a:cubicBezTo>
                  <a:pt x="373617" y="0"/>
                  <a:pt x="357862" y="0"/>
                  <a:pt x="362363" y="2262"/>
                </a:cubicBezTo>
                <a:cubicBezTo>
                  <a:pt x="371366" y="2262"/>
                  <a:pt x="371366" y="2262"/>
                  <a:pt x="378118" y="2262"/>
                </a:cubicBezTo>
                <a:cubicBezTo>
                  <a:pt x="387121" y="4524"/>
                  <a:pt x="396124" y="11309"/>
                  <a:pt x="400625" y="15833"/>
                </a:cubicBezTo>
                <a:cubicBezTo>
                  <a:pt x="400625" y="18095"/>
                  <a:pt x="400625" y="20357"/>
                  <a:pt x="402876" y="20357"/>
                </a:cubicBezTo>
                <a:cubicBezTo>
                  <a:pt x="404001" y="21488"/>
                  <a:pt x="405126" y="21488"/>
                  <a:pt x="406252" y="21770"/>
                </a:cubicBezTo>
                <a:lnTo>
                  <a:pt x="407270" y="22708"/>
                </a:lnTo>
                <a:lnTo>
                  <a:pt x="405689" y="24032"/>
                </a:lnTo>
                <a:cubicBezTo>
                  <a:pt x="406252" y="24880"/>
                  <a:pt x="407377" y="26011"/>
                  <a:pt x="407377" y="27142"/>
                </a:cubicBezTo>
                <a:cubicBezTo>
                  <a:pt x="411878" y="31666"/>
                  <a:pt x="411878" y="31666"/>
                  <a:pt x="411878" y="36190"/>
                </a:cubicBezTo>
                <a:cubicBezTo>
                  <a:pt x="411878" y="38451"/>
                  <a:pt x="411878" y="40713"/>
                  <a:pt x="411878" y="40713"/>
                </a:cubicBezTo>
                <a:cubicBezTo>
                  <a:pt x="414129" y="45237"/>
                  <a:pt x="411878" y="49761"/>
                  <a:pt x="414129" y="49761"/>
                </a:cubicBezTo>
                <a:cubicBezTo>
                  <a:pt x="414129" y="52022"/>
                  <a:pt x="418631" y="54284"/>
                  <a:pt x="420881" y="54284"/>
                </a:cubicBezTo>
                <a:cubicBezTo>
                  <a:pt x="420881" y="54284"/>
                  <a:pt x="425383" y="56546"/>
                  <a:pt x="425383" y="58808"/>
                </a:cubicBezTo>
                <a:cubicBezTo>
                  <a:pt x="425383" y="58808"/>
                  <a:pt x="429884" y="70117"/>
                  <a:pt x="429884" y="70117"/>
                </a:cubicBezTo>
                <a:cubicBezTo>
                  <a:pt x="427633" y="72379"/>
                  <a:pt x="427633" y="65593"/>
                  <a:pt x="427633" y="65593"/>
                </a:cubicBezTo>
                <a:cubicBezTo>
                  <a:pt x="425383" y="65593"/>
                  <a:pt x="425383" y="63332"/>
                  <a:pt x="423132" y="61070"/>
                </a:cubicBezTo>
                <a:lnTo>
                  <a:pt x="422907" y="61070"/>
                </a:lnTo>
                <a:lnTo>
                  <a:pt x="420881" y="58808"/>
                </a:lnTo>
                <a:cubicBezTo>
                  <a:pt x="420881" y="58808"/>
                  <a:pt x="420881" y="61070"/>
                  <a:pt x="420881" y="61070"/>
                </a:cubicBezTo>
                <a:lnTo>
                  <a:pt x="419756" y="58808"/>
                </a:lnTo>
                <a:lnTo>
                  <a:pt x="418631" y="56546"/>
                </a:lnTo>
                <a:cubicBezTo>
                  <a:pt x="417505" y="57677"/>
                  <a:pt x="416942" y="60504"/>
                  <a:pt x="416380" y="63614"/>
                </a:cubicBezTo>
                <a:lnTo>
                  <a:pt x="414845" y="69593"/>
                </a:lnTo>
                <a:lnTo>
                  <a:pt x="414655" y="71002"/>
                </a:lnTo>
                <a:lnTo>
                  <a:pt x="414262" y="71862"/>
                </a:lnTo>
                <a:lnTo>
                  <a:pt x="414129" y="72379"/>
                </a:lnTo>
                <a:cubicBezTo>
                  <a:pt x="414129" y="83688"/>
                  <a:pt x="411878" y="92735"/>
                  <a:pt x="407377" y="101783"/>
                </a:cubicBezTo>
                <a:cubicBezTo>
                  <a:pt x="405126" y="106306"/>
                  <a:pt x="402876" y="108568"/>
                  <a:pt x="402876" y="115354"/>
                </a:cubicBezTo>
                <a:cubicBezTo>
                  <a:pt x="402876" y="115354"/>
                  <a:pt x="402876" y="115354"/>
                  <a:pt x="402876" y="113092"/>
                </a:cubicBezTo>
                <a:cubicBezTo>
                  <a:pt x="402876" y="122139"/>
                  <a:pt x="398374" y="128925"/>
                  <a:pt x="396124" y="137972"/>
                </a:cubicBezTo>
                <a:cubicBezTo>
                  <a:pt x="398374" y="135710"/>
                  <a:pt x="400625" y="131187"/>
                  <a:pt x="400625" y="131187"/>
                </a:cubicBezTo>
                <a:lnTo>
                  <a:pt x="401212" y="130302"/>
                </a:lnTo>
                <a:lnTo>
                  <a:pt x="400625" y="133448"/>
                </a:lnTo>
                <a:cubicBezTo>
                  <a:pt x="400625" y="133448"/>
                  <a:pt x="402876" y="126663"/>
                  <a:pt x="405126" y="126663"/>
                </a:cubicBezTo>
                <a:lnTo>
                  <a:pt x="407190" y="126663"/>
                </a:lnTo>
                <a:lnTo>
                  <a:pt x="407096" y="127794"/>
                </a:lnTo>
                <a:cubicBezTo>
                  <a:pt x="406252" y="128925"/>
                  <a:pt x="405126" y="130056"/>
                  <a:pt x="405126" y="131187"/>
                </a:cubicBezTo>
                <a:cubicBezTo>
                  <a:pt x="405126" y="131187"/>
                  <a:pt x="409628" y="128925"/>
                  <a:pt x="409628" y="128925"/>
                </a:cubicBezTo>
                <a:cubicBezTo>
                  <a:pt x="409628" y="131187"/>
                  <a:pt x="402876" y="149281"/>
                  <a:pt x="398374" y="156067"/>
                </a:cubicBezTo>
                <a:cubicBezTo>
                  <a:pt x="396124" y="167376"/>
                  <a:pt x="391622" y="176423"/>
                  <a:pt x="387121" y="183209"/>
                </a:cubicBezTo>
                <a:cubicBezTo>
                  <a:pt x="380369" y="201304"/>
                  <a:pt x="375867" y="217136"/>
                  <a:pt x="366864" y="239755"/>
                </a:cubicBezTo>
                <a:cubicBezTo>
                  <a:pt x="351110" y="282730"/>
                  <a:pt x="337605" y="330228"/>
                  <a:pt x="337605" y="384512"/>
                </a:cubicBezTo>
                <a:cubicBezTo>
                  <a:pt x="337605" y="389036"/>
                  <a:pt x="337605" y="402607"/>
                  <a:pt x="339856" y="395821"/>
                </a:cubicBezTo>
                <a:cubicBezTo>
                  <a:pt x="339856" y="391298"/>
                  <a:pt x="337605" y="379989"/>
                  <a:pt x="339856" y="377727"/>
                </a:cubicBezTo>
                <a:cubicBezTo>
                  <a:pt x="339856" y="361894"/>
                  <a:pt x="341544" y="344930"/>
                  <a:pt x="344358" y="328815"/>
                </a:cubicBezTo>
                <a:lnTo>
                  <a:pt x="354600" y="288926"/>
                </a:lnTo>
                <a:lnTo>
                  <a:pt x="355611" y="284992"/>
                </a:lnTo>
                <a:cubicBezTo>
                  <a:pt x="355611" y="284992"/>
                  <a:pt x="355611" y="284992"/>
                  <a:pt x="355611" y="287253"/>
                </a:cubicBezTo>
                <a:cubicBezTo>
                  <a:pt x="371366" y="232969"/>
                  <a:pt x="391622" y="185471"/>
                  <a:pt x="411878" y="137972"/>
                </a:cubicBezTo>
                <a:cubicBezTo>
                  <a:pt x="405126" y="162852"/>
                  <a:pt x="391622" y="183209"/>
                  <a:pt x="384870" y="208089"/>
                </a:cubicBezTo>
                <a:cubicBezTo>
                  <a:pt x="382619" y="208089"/>
                  <a:pt x="382619" y="208089"/>
                  <a:pt x="382619" y="210351"/>
                </a:cubicBezTo>
                <a:cubicBezTo>
                  <a:pt x="380369" y="214875"/>
                  <a:pt x="380369" y="217136"/>
                  <a:pt x="378118" y="221660"/>
                </a:cubicBezTo>
                <a:cubicBezTo>
                  <a:pt x="382619" y="221660"/>
                  <a:pt x="382619" y="214875"/>
                  <a:pt x="387121" y="208089"/>
                </a:cubicBezTo>
                <a:cubicBezTo>
                  <a:pt x="391622" y="189994"/>
                  <a:pt x="400625" y="176423"/>
                  <a:pt x="407377" y="158329"/>
                </a:cubicBezTo>
                <a:cubicBezTo>
                  <a:pt x="409628" y="149281"/>
                  <a:pt x="414129" y="140234"/>
                  <a:pt x="416380" y="131187"/>
                </a:cubicBezTo>
                <a:cubicBezTo>
                  <a:pt x="418631" y="126663"/>
                  <a:pt x="423132" y="122139"/>
                  <a:pt x="420881" y="122139"/>
                </a:cubicBezTo>
                <a:cubicBezTo>
                  <a:pt x="423132" y="122139"/>
                  <a:pt x="420881" y="128925"/>
                  <a:pt x="420881" y="128925"/>
                </a:cubicBezTo>
                <a:cubicBezTo>
                  <a:pt x="416380" y="144758"/>
                  <a:pt x="411878" y="151543"/>
                  <a:pt x="407377" y="165114"/>
                </a:cubicBezTo>
                <a:cubicBezTo>
                  <a:pt x="398374" y="187733"/>
                  <a:pt x="389371" y="210351"/>
                  <a:pt x="380369" y="235231"/>
                </a:cubicBezTo>
                <a:cubicBezTo>
                  <a:pt x="362363" y="282730"/>
                  <a:pt x="348859" y="332490"/>
                  <a:pt x="348859" y="393560"/>
                </a:cubicBezTo>
                <a:cubicBezTo>
                  <a:pt x="348859" y="395821"/>
                  <a:pt x="348859" y="404869"/>
                  <a:pt x="348859" y="404869"/>
                </a:cubicBezTo>
                <a:cubicBezTo>
                  <a:pt x="351110" y="404869"/>
                  <a:pt x="351110" y="398083"/>
                  <a:pt x="351110" y="393560"/>
                </a:cubicBezTo>
                <a:lnTo>
                  <a:pt x="351110" y="402607"/>
                </a:lnTo>
                <a:cubicBezTo>
                  <a:pt x="351110" y="402607"/>
                  <a:pt x="353360" y="404869"/>
                  <a:pt x="353360" y="404869"/>
                </a:cubicBezTo>
                <a:cubicBezTo>
                  <a:pt x="355611" y="407131"/>
                  <a:pt x="355611" y="402607"/>
                  <a:pt x="355611" y="402607"/>
                </a:cubicBezTo>
                <a:cubicBezTo>
                  <a:pt x="355611" y="398083"/>
                  <a:pt x="355611" y="395821"/>
                  <a:pt x="355611" y="395821"/>
                </a:cubicBezTo>
                <a:cubicBezTo>
                  <a:pt x="355611" y="395821"/>
                  <a:pt x="355611" y="386774"/>
                  <a:pt x="355611" y="382250"/>
                </a:cubicBezTo>
                <a:cubicBezTo>
                  <a:pt x="355611" y="368679"/>
                  <a:pt x="357862" y="357370"/>
                  <a:pt x="360112" y="346061"/>
                </a:cubicBezTo>
                <a:cubicBezTo>
                  <a:pt x="362363" y="337014"/>
                  <a:pt x="362363" y="325705"/>
                  <a:pt x="362363" y="325705"/>
                </a:cubicBezTo>
                <a:cubicBezTo>
                  <a:pt x="362363" y="325705"/>
                  <a:pt x="364614" y="325705"/>
                  <a:pt x="364614" y="325705"/>
                </a:cubicBezTo>
                <a:cubicBezTo>
                  <a:pt x="364614" y="323443"/>
                  <a:pt x="362363" y="325705"/>
                  <a:pt x="362363" y="321181"/>
                </a:cubicBezTo>
                <a:cubicBezTo>
                  <a:pt x="362363" y="323443"/>
                  <a:pt x="364614" y="325705"/>
                  <a:pt x="364614" y="321181"/>
                </a:cubicBezTo>
                <a:cubicBezTo>
                  <a:pt x="366864" y="318919"/>
                  <a:pt x="364614" y="318919"/>
                  <a:pt x="364614" y="316657"/>
                </a:cubicBezTo>
                <a:cubicBezTo>
                  <a:pt x="366864" y="316657"/>
                  <a:pt x="366864" y="314395"/>
                  <a:pt x="366864" y="314395"/>
                </a:cubicBezTo>
                <a:cubicBezTo>
                  <a:pt x="366864" y="314395"/>
                  <a:pt x="366864" y="312134"/>
                  <a:pt x="366864" y="312134"/>
                </a:cubicBezTo>
                <a:cubicBezTo>
                  <a:pt x="366864" y="312134"/>
                  <a:pt x="366864" y="309872"/>
                  <a:pt x="366864" y="309872"/>
                </a:cubicBezTo>
                <a:cubicBezTo>
                  <a:pt x="369115" y="309872"/>
                  <a:pt x="366864" y="307610"/>
                  <a:pt x="366864" y="307610"/>
                </a:cubicBezTo>
                <a:cubicBezTo>
                  <a:pt x="369115" y="305348"/>
                  <a:pt x="369115" y="303086"/>
                  <a:pt x="369115" y="300824"/>
                </a:cubicBezTo>
                <a:cubicBezTo>
                  <a:pt x="371366" y="296301"/>
                  <a:pt x="373617" y="291777"/>
                  <a:pt x="373617" y="284992"/>
                </a:cubicBezTo>
                <a:cubicBezTo>
                  <a:pt x="375867" y="284992"/>
                  <a:pt x="375867" y="284992"/>
                  <a:pt x="373617" y="282730"/>
                </a:cubicBezTo>
                <a:cubicBezTo>
                  <a:pt x="375867" y="282730"/>
                  <a:pt x="375867" y="282730"/>
                  <a:pt x="375867" y="282730"/>
                </a:cubicBezTo>
                <a:cubicBezTo>
                  <a:pt x="375867" y="280468"/>
                  <a:pt x="375867" y="280468"/>
                  <a:pt x="375867" y="278206"/>
                </a:cubicBezTo>
                <a:cubicBezTo>
                  <a:pt x="378118" y="275944"/>
                  <a:pt x="378118" y="273682"/>
                  <a:pt x="378118" y="271420"/>
                </a:cubicBezTo>
                <a:cubicBezTo>
                  <a:pt x="380369" y="266897"/>
                  <a:pt x="380369" y="264635"/>
                  <a:pt x="382619" y="260111"/>
                </a:cubicBezTo>
                <a:cubicBezTo>
                  <a:pt x="382619" y="271420"/>
                  <a:pt x="378118" y="278206"/>
                  <a:pt x="375867" y="287253"/>
                </a:cubicBezTo>
                <a:cubicBezTo>
                  <a:pt x="373617" y="300824"/>
                  <a:pt x="369115" y="316657"/>
                  <a:pt x="364614" y="332490"/>
                </a:cubicBezTo>
                <a:lnTo>
                  <a:pt x="363035" y="341213"/>
                </a:lnTo>
                <a:lnTo>
                  <a:pt x="362363" y="343799"/>
                </a:lnTo>
                <a:lnTo>
                  <a:pt x="362302" y="345265"/>
                </a:lnTo>
                <a:lnTo>
                  <a:pt x="360112" y="357370"/>
                </a:lnTo>
                <a:cubicBezTo>
                  <a:pt x="361238" y="357370"/>
                  <a:pt x="361800" y="353977"/>
                  <a:pt x="362082" y="350585"/>
                </a:cubicBezTo>
                <a:lnTo>
                  <a:pt x="362302" y="345265"/>
                </a:lnTo>
                <a:lnTo>
                  <a:pt x="362363" y="344930"/>
                </a:lnTo>
                <a:lnTo>
                  <a:pt x="363035" y="341213"/>
                </a:lnTo>
                <a:lnTo>
                  <a:pt x="370522" y="312416"/>
                </a:lnTo>
                <a:cubicBezTo>
                  <a:pt x="373617" y="301390"/>
                  <a:pt x="376993" y="290646"/>
                  <a:pt x="380369" y="282730"/>
                </a:cubicBezTo>
                <a:cubicBezTo>
                  <a:pt x="369115" y="312134"/>
                  <a:pt x="362363" y="343799"/>
                  <a:pt x="362363" y="377727"/>
                </a:cubicBezTo>
                <a:lnTo>
                  <a:pt x="362363" y="382250"/>
                </a:lnTo>
                <a:cubicBezTo>
                  <a:pt x="364614" y="364156"/>
                  <a:pt x="366864" y="346061"/>
                  <a:pt x="369115" y="332490"/>
                </a:cubicBezTo>
                <a:cubicBezTo>
                  <a:pt x="375867" y="294039"/>
                  <a:pt x="391622" y="255588"/>
                  <a:pt x="402876" y="223922"/>
                </a:cubicBezTo>
                <a:cubicBezTo>
                  <a:pt x="387121" y="273682"/>
                  <a:pt x="369115" y="321181"/>
                  <a:pt x="364614" y="379989"/>
                </a:cubicBezTo>
                <a:cubicBezTo>
                  <a:pt x="364614" y="384512"/>
                  <a:pt x="366864" y="393560"/>
                  <a:pt x="364614" y="395821"/>
                </a:cubicBezTo>
                <a:cubicBezTo>
                  <a:pt x="366864" y="393560"/>
                  <a:pt x="366864" y="391298"/>
                  <a:pt x="366864" y="386774"/>
                </a:cubicBezTo>
                <a:lnTo>
                  <a:pt x="366864" y="382250"/>
                </a:lnTo>
                <a:cubicBezTo>
                  <a:pt x="366864" y="384512"/>
                  <a:pt x="366864" y="398083"/>
                  <a:pt x="369115" y="391298"/>
                </a:cubicBezTo>
                <a:cubicBezTo>
                  <a:pt x="371366" y="382250"/>
                  <a:pt x="371366" y="377727"/>
                  <a:pt x="371366" y="370941"/>
                </a:cubicBezTo>
                <a:cubicBezTo>
                  <a:pt x="373617" y="341537"/>
                  <a:pt x="380369" y="318919"/>
                  <a:pt x="387121" y="296301"/>
                </a:cubicBezTo>
                <a:cubicBezTo>
                  <a:pt x="382619" y="318919"/>
                  <a:pt x="375867" y="343799"/>
                  <a:pt x="373617" y="368679"/>
                </a:cubicBezTo>
                <a:lnTo>
                  <a:pt x="373617" y="382250"/>
                </a:lnTo>
                <a:cubicBezTo>
                  <a:pt x="378118" y="355108"/>
                  <a:pt x="380369" y="332490"/>
                  <a:pt x="387121" y="307610"/>
                </a:cubicBezTo>
                <a:cubicBezTo>
                  <a:pt x="393873" y="284992"/>
                  <a:pt x="402876" y="260111"/>
                  <a:pt x="409628" y="242017"/>
                </a:cubicBezTo>
                <a:cubicBezTo>
                  <a:pt x="407377" y="253326"/>
                  <a:pt x="402876" y="262373"/>
                  <a:pt x="400625" y="273682"/>
                </a:cubicBezTo>
                <a:cubicBezTo>
                  <a:pt x="402876" y="262373"/>
                  <a:pt x="407377" y="255588"/>
                  <a:pt x="411878" y="244278"/>
                </a:cubicBezTo>
                <a:cubicBezTo>
                  <a:pt x="411878" y="242017"/>
                  <a:pt x="418631" y="228446"/>
                  <a:pt x="416380" y="235231"/>
                </a:cubicBezTo>
                <a:cubicBezTo>
                  <a:pt x="414129" y="246540"/>
                  <a:pt x="409628" y="253326"/>
                  <a:pt x="407377" y="262373"/>
                </a:cubicBezTo>
                <a:cubicBezTo>
                  <a:pt x="396124" y="294039"/>
                  <a:pt x="384870" y="330228"/>
                  <a:pt x="380369" y="366418"/>
                </a:cubicBezTo>
                <a:cubicBezTo>
                  <a:pt x="380369" y="370941"/>
                  <a:pt x="380369" y="384512"/>
                  <a:pt x="382619" y="375465"/>
                </a:cubicBezTo>
                <a:cubicBezTo>
                  <a:pt x="382619" y="373203"/>
                  <a:pt x="382619" y="368679"/>
                  <a:pt x="382619" y="366418"/>
                </a:cubicBezTo>
                <a:cubicBezTo>
                  <a:pt x="387121" y="343799"/>
                  <a:pt x="391622" y="325705"/>
                  <a:pt x="396124" y="305348"/>
                </a:cubicBezTo>
                <a:cubicBezTo>
                  <a:pt x="391622" y="327966"/>
                  <a:pt x="384870" y="348323"/>
                  <a:pt x="384870" y="373203"/>
                </a:cubicBezTo>
                <a:cubicBezTo>
                  <a:pt x="387121" y="373203"/>
                  <a:pt x="387121" y="370941"/>
                  <a:pt x="387121" y="370941"/>
                </a:cubicBezTo>
                <a:cubicBezTo>
                  <a:pt x="391622" y="366418"/>
                  <a:pt x="391622" y="366418"/>
                  <a:pt x="393873" y="357370"/>
                </a:cubicBezTo>
                <a:cubicBezTo>
                  <a:pt x="398374" y="339276"/>
                  <a:pt x="400625" y="321181"/>
                  <a:pt x="407377" y="305348"/>
                </a:cubicBezTo>
                <a:cubicBezTo>
                  <a:pt x="411878" y="289515"/>
                  <a:pt x="416380" y="275944"/>
                  <a:pt x="420881" y="262373"/>
                </a:cubicBezTo>
                <a:cubicBezTo>
                  <a:pt x="420881" y="260111"/>
                  <a:pt x="425383" y="248802"/>
                  <a:pt x="427633" y="248802"/>
                </a:cubicBezTo>
                <a:cubicBezTo>
                  <a:pt x="427633" y="248802"/>
                  <a:pt x="423132" y="262373"/>
                  <a:pt x="423132" y="260111"/>
                </a:cubicBezTo>
                <a:cubicBezTo>
                  <a:pt x="418631" y="275944"/>
                  <a:pt x="414129" y="287253"/>
                  <a:pt x="409628" y="303086"/>
                </a:cubicBezTo>
                <a:cubicBezTo>
                  <a:pt x="411878" y="300824"/>
                  <a:pt x="409628" y="298563"/>
                  <a:pt x="411878" y="298563"/>
                </a:cubicBezTo>
                <a:cubicBezTo>
                  <a:pt x="409628" y="312134"/>
                  <a:pt x="402876" y="323443"/>
                  <a:pt x="400625" y="339276"/>
                </a:cubicBezTo>
                <a:cubicBezTo>
                  <a:pt x="402876" y="334752"/>
                  <a:pt x="402876" y="327966"/>
                  <a:pt x="405126" y="323443"/>
                </a:cubicBezTo>
                <a:cubicBezTo>
                  <a:pt x="407377" y="327966"/>
                  <a:pt x="405126" y="332490"/>
                  <a:pt x="402876" y="339276"/>
                </a:cubicBezTo>
                <a:cubicBezTo>
                  <a:pt x="402876" y="341537"/>
                  <a:pt x="402876" y="341537"/>
                  <a:pt x="402876" y="341537"/>
                </a:cubicBezTo>
                <a:cubicBezTo>
                  <a:pt x="402876" y="341537"/>
                  <a:pt x="400625" y="348323"/>
                  <a:pt x="400625" y="350585"/>
                </a:cubicBezTo>
                <a:cubicBezTo>
                  <a:pt x="400625" y="352847"/>
                  <a:pt x="402876" y="350585"/>
                  <a:pt x="402876" y="348323"/>
                </a:cubicBezTo>
                <a:cubicBezTo>
                  <a:pt x="402876" y="346061"/>
                  <a:pt x="402876" y="343799"/>
                  <a:pt x="405126" y="343799"/>
                </a:cubicBezTo>
                <a:lnTo>
                  <a:pt x="406400" y="339959"/>
                </a:lnTo>
                <a:lnTo>
                  <a:pt x="407377" y="337014"/>
                </a:lnTo>
                <a:cubicBezTo>
                  <a:pt x="407377" y="337014"/>
                  <a:pt x="407377" y="337014"/>
                  <a:pt x="407377" y="334752"/>
                </a:cubicBezTo>
                <a:cubicBezTo>
                  <a:pt x="409628" y="332490"/>
                  <a:pt x="407377" y="334752"/>
                  <a:pt x="407377" y="332490"/>
                </a:cubicBezTo>
                <a:cubicBezTo>
                  <a:pt x="409628" y="332490"/>
                  <a:pt x="409628" y="330228"/>
                  <a:pt x="409628" y="330228"/>
                </a:cubicBezTo>
                <a:cubicBezTo>
                  <a:pt x="409628" y="332490"/>
                  <a:pt x="409628" y="334752"/>
                  <a:pt x="409628" y="337014"/>
                </a:cubicBezTo>
                <a:cubicBezTo>
                  <a:pt x="407377" y="337014"/>
                  <a:pt x="407377" y="348323"/>
                  <a:pt x="409628" y="343799"/>
                </a:cubicBezTo>
                <a:cubicBezTo>
                  <a:pt x="409628" y="341537"/>
                  <a:pt x="409628" y="341537"/>
                  <a:pt x="409628" y="341537"/>
                </a:cubicBezTo>
                <a:cubicBezTo>
                  <a:pt x="409628" y="341537"/>
                  <a:pt x="409628" y="341537"/>
                  <a:pt x="411878" y="339276"/>
                </a:cubicBezTo>
                <a:cubicBezTo>
                  <a:pt x="416380" y="334752"/>
                  <a:pt x="416380" y="325705"/>
                  <a:pt x="420881" y="316657"/>
                </a:cubicBezTo>
                <a:cubicBezTo>
                  <a:pt x="423132" y="305348"/>
                  <a:pt x="427633" y="294039"/>
                  <a:pt x="429884" y="289515"/>
                </a:cubicBezTo>
                <a:cubicBezTo>
                  <a:pt x="429884" y="294039"/>
                  <a:pt x="427633" y="298563"/>
                  <a:pt x="427633" y="300824"/>
                </a:cubicBezTo>
                <a:cubicBezTo>
                  <a:pt x="427633" y="300824"/>
                  <a:pt x="429884" y="298563"/>
                  <a:pt x="429884" y="300824"/>
                </a:cubicBezTo>
                <a:cubicBezTo>
                  <a:pt x="427633" y="303086"/>
                  <a:pt x="425383" y="307610"/>
                  <a:pt x="425383" y="312134"/>
                </a:cubicBezTo>
                <a:cubicBezTo>
                  <a:pt x="423132" y="316657"/>
                  <a:pt x="423132" y="318919"/>
                  <a:pt x="425383" y="314395"/>
                </a:cubicBezTo>
                <a:cubicBezTo>
                  <a:pt x="427633" y="309872"/>
                  <a:pt x="429884" y="305348"/>
                  <a:pt x="429884" y="300824"/>
                </a:cubicBezTo>
                <a:cubicBezTo>
                  <a:pt x="436636" y="280468"/>
                  <a:pt x="443388" y="257849"/>
                  <a:pt x="452391" y="239755"/>
                </a:cubicBezTo>
                <a:lnTo>
                  <a:pt x="445699" y="261276"/>
                </a:lnTo>
                <a:lnTo>
                  <a:pt x="456407" y="235161"/>
                </a:lnTo>
                <a:lnTo>
                  <a:pt x="459804" y="227483"/>
                </a:lnTo>
                <a:lnTo>
                  <a:pt x="468146" y="205827"/>
                </a:lnTo>
                <a:cubicBezTo>
                  <a:pt x="470397" y="199042"/>
                  <a:pt x="474898" y="189994"/>
                  <a:pt x="477149" y="180947"/>
                </a:cubicBezTo>
                <a:lnTo>
                  <a:pt x="477149" y="177660"/>
                </a:lnTo>
                <a:lnTo>
                  <a:pt x="476250" y="178858"/>
                </a:lnTo>
                <a:lnTo>
                  <a:pt x="477149" y="176762"/>
                </a:lnTo>
                <a:lnTo>
                  <a:pt x="477149" y="162852"/>
                </a:lnTo>
                <a:cubicBezTo>
                  <a:pt x="479399" y="156067"/>
                  <a:pt x="481650" y="149281"/>
                  <a:pt x="479399" y="147019"/>
                </a:cubicBezTo>
                <a:cubicBezTo>
                  <a:pt x="479399" y="144758"/>
                  <a:pt x="479399" y="147019"/>
                  <a:pt x="479399" y="149281"/>
                </a:cubicBezTo>
                <a:cubicBezTo>
                  <a:pt x="479399" y="140234"/>
                  <a:pt x="483901" y="133448"/>
                  <a:pt x="483901" y="124401"/>
                </a:cubicBezTo>
                <a:cubicBezTo>
                  <a:pt x="483901" y="122139"/>
                  <a:pt x="483338" y="118747"/>
                  <a:pt x="482494" y="115637"/>
                </a:cubicBezTo>
                <a:lnTo>
                  <a:pt x="479856" y="109612"/>
                </a:lnTo>
                <a:lnTo>
                  <a:pt x="481650" y="110830"/>
                </a:lnTo>
                <a:cubicBezTo>
                  <a:pt x="481650" y="110830"/>
                  <a:pt x="483901" y="113092"/>
                  <a:pt x="483901" y="115354"/>
                </a:cubicBezTo>
                <a:cubicBezTo>
                  <a:pt x="486152" y="117616"/>
                  <a:pt x="483901" y="122139"/>
                  <a:pt x="486152" y="117616"/>
                </a:cubicBezTo>
                <a:cubicBezTo>
                  <a:pt x="490653" y="104045"/>
                  <a:pt x="497405" y="92735"/>
                  <a:pt x="501906" y="81426"/>
                </a:cubicBezTo>
                <a:cubicBezTo>
                  <a:pt x="504157" y="79164"/>
                  <a:pt x="506408" y="74641"/>
                  <a:pt x="506408" y="70117"/>
                </a:cubicBezTo>
                <a:cubicBezTo>
                  <a:pt x="508659" y="70117"/>
                  <a:pt x="508659" y="65593"/>
                  <a:pt x="508659" y="65593"/>
                </a:cubicBezTo>
                <a:lnTo>
                  <a:pt x="505435" y="67213"/>
                </a:lnTo>
                <a:lnTo>
                  <a:pt x="505564" y="67007"/>
                </a:lnTo>
                <a:cubicBezTo>
                  <a:pt x="506971" y="64462"/>
                  <a:pt x="508659" y="61070"/>
                  <a:pt x="508659" y="61070"/>
                </a:cubicBezTo>
                <a:cubicBezTo>
                  <a:pt x="508659" y="58808"/>
                  <a:pt x="506408" y="63332"/>
                  <a:pt x="506408" y="63332"/>
                </a:cubicBezTo>
                <a:cubicBezTo>
                  <a:pt x="506408" y="61070"/>
                  <a:pt x="513160" y="52022"/>
                  <a:pt x="517661" y="47499"/>
                </a:cubicBezTo>
                <a:cubicBezTo>
                  <a:pt x="519912" y="47499"/>
                  <a:pt x="522163" y="47499"/>
                  <a:pt x="519912" y="45237"/>
                </a:cubicBezTo>
                <a:cubicBezTo>
                  <a:pt x="517661" y="45237"/>
                  <a:pt x="519912" y="45237"/>
                  <a:pt x="522163" y="42975"/>
                </a:cubicBezTo>
                <a:cubicBezTo>
                  <a:pt x="522163" y="42975"/>
                  <a:pt x="524413" y="45237"/>
                  <a:pt x="524413" y="42975"/>
                </a:cubicBezTo>
                <a:cubicBezTo>
                  <a:pt x="524413" y="42975"/>
                  <a:pt x="528915" y="40713"/>
                  <a:pt x="528915" y="40713"/>
                </a:cubicBezTo>
                <a:cubicBezTo>
                  <a:pt x="528915" y="40713"/>
                  <a:pt x="526664" y="38451"/>
                  <a:pt x="528915" y="38451"/>
                </a:cubicBezTo>
                <a:cubicBezTo>
                  <a:pt x="531166" y="36190"/>
                  <a:pt x="535667" y="38451"/>
                  <a:pt x="533416" y="36190"/>
                </a:cubicBezTo>
                <a:cubicBezTo>
                  <a:pt x="533416" y="31666"/>
                  <a:pt x="535667" y="38451"/>
                  <a:pt x="535667" y="38451"/>
                </a:cubicBezTo>
                <a:cubicBezTo>
                  <a:pt x="535667" y="38451"/>
                  <a:pt x="537918" y="36190"/>
                  <a:pt x="540168" y="36190"/>
                </a:cubicBezTo>
                <a:cubicBezTo>
                  <a:pt x="540168" y="38451"/>
                  <a:pt x="540168" y="40713"/>
                  <a:pt x="542419" y="40713"/>
                </a:cubicBezTo>
                <a:cubicBezTo>
                  <a:pt x="542419" y="40713"/>
                  <a:pt x="542419" y="40713"/>
                  <a:pt x="544670" y="42975"/>
                </a:cubicBezTo>
                <a:cubicBezTo>
                  <a:pt x="544670" y="42975"/>
                  <a:pt x="544670" y="45237"/>
                  <a:pt x="544670" y="45237"/>
                </a:cubicBezTo>
                <a:cubicBezTo>
                  <a:pt x="546920" y="45237"/>
                  <a:pt x="549171" y="45237"/>
                  <a:pt x="549171" y="45237"/>
                </a:cubicBezTo>
                <a:cubicBezTo>
                  <a:pt x="551422" y="45237"/>
                  <a:pt x="551422" y="47499"/>
                  <a:pt x="553673" y="47499"/>
                </a:cubicBezTo>
                <a:cubicBezTo>
                  <a:pt x="553673" y="47499"/>
                  <a:pt x="553673" y="49761"/>
                  <a:pt x="555923" y="49761"/>
                </a:cubicBezTo>
                <a:cubicBezTo>
                  <a:pt x="555923" y="52022"/>
                  <a:pt x="558174" y="52022"/>
                  <a:pt x="558174" y="52022"/>
                </a:cubicBezTo>
                <a:cubicBezTo>
                  <a:pt x="560425" y="52022"/>
                  <a:pt x="558174" y="54284"/>
                  <a:pt x="560425" y="56546"/>
                </a:cubicBezTo>
                <a:cubicBezTo>
                  <a:pt x="560425" y="56546"/>
                  <a:pt x="562675" y="54284"/>
                  <a:pt x="560425" y="54284"/>
                </a:cubicBezTo>
                <a:cubicBezTo>
                  <a:pt x="562675" y="54284"/>
                  <a:pt x="562675" y="58808"/>
                  <a:pt x="564926" y="58808"/>
                </a:cubicBezTo>
                <a:cubicBezTo>
                  <a:pt x="567177" y="58808"/>
                  <a:pt x="560425" y="54284"/>
                  <a:pt x="564926" y="56546"/>
                </a:cubicBezTo>
                <a:cubicBezTo>
                  <a:pt x="564926" y="56546"/>
                  <a:pt x="567177" y="58808"/>
                  <a:pt x="569427" y="61070"/>
                </a:cubicBezTo>
                <a:cubicBezTo>
                  <a:pt x="569427" y="61070"/>
                  <a:pt x="571678" y="65593"/>
                  <a:pt x="573929" y="65593"/>
                </a:cubicBezTo>
                <a:cubicBezTo>
                  <a:pt x="573929" y="65593"/>
                  <a:pt x="573929" y="63332"/>
                  <a:pt x="576180" y="63332"/>
                </a:cubicBezTo>
                <a:cubicBezTo>
                  <a:pt x="576180" y="65593"/>
                  <a:pt x="576180" y="65593"/>
                  <a:pt x="578430" y="67855"/>
                </a:cubicBezTo>
                <a:cubicBezTo>
                  <a:pt x="578430" y="70117"/>
                  <a:pt x="580681" y="67855"/>
                  <a:pt x="582932" y="70117"/>
                </a:cubicBezTo>
                <a:cubicBezTo>
                  <a:pt x="582932" y="70117"/>
                  <a:pt x="589684" y="76903"/>
                  <a:pt x="587433" y="74641"/>
                </a:cubicBezTo>
                <a:cubicBezTo>
                  <a:pt x="589684" y="76903"/>
                  <a:pt x="589684" y="79164"/>
                  <a:pt x="589684" y="81426"/>
                </a:cubicBezTo>
                <a:cubicBezTo>
                  <a:pt x="589684" y="88212"/>
                  <a:pt x="589684" y="74641"/>
                  <a:pt x="591934" y="81426"/>
                </a:cubicBezTo>
                <a:lnTo>
                  <a:pt x="591934" y="79164"/>
                </a:lnTo>
                <a:cubicBezTo>
                  <a:pt x="594185" y="79164"/>
                  <a:pt x="594185" y="81426"/>
                  <a:pt x="594185" y="81426"/>
                </a:cubicBezTo>
                <a:cubicBezTo>
                  <a:pt x="596436" y="81426"/>
                  <a:pt x="594185" y="81426"/>
                  <a:pt x="594185" y="79164"/>
                </a:cubicBezTo>
                <a:cubicBezTo>
                  <a:pt x="594185" y="81426"/>
                  <a:pt x="596436" y="81426"/>
                  <a:pt x="596436" y="79164"/>
                </a:cubicBezTo>
                <a:cubicBezTo>
                  <a:pt x="596436" y="81426"/>
                  <a:pt x="596436" y="83688"/>
                  <a:pt x="598687" y="83688"/>
                </a:cubicBezTo>
                <a:cubicBezTo>
                  <a:pt x="600937" y="85950"/>
                  <a:pt x="603188" y="85950"/>
                  <a:pt x="603188" y="85950"/>
                </a:cubicBezTo>
                <a:cubicBezTo>
                  <a:pt x="605439" y="88212"/>
                  <a:pt x="605439" y="90474"/>
                  <a:pt x="607689" y="90474"/>
                </a:cubicBezTo>
                <a:cubicBezTo>
                  <a:pt x="609940" y="94997"/>
                  <a:pt x="612191" y="92735"/>
                  <a:pt x="614441" y="94997"/>
                </a:cubicBezTo>
                <a:cubicBezTo>
                  <a:pt x="616692" y="94997"/>
                  <a:pt x="616692" y="104045"/>
                  <a:pt x="618943" y="101783"/>
                </a:cubicBezTo>
                <a:cubicBezTo>
                  <a:pt x="618943" y="99521"/>
                  <a:pt x="616692" y="97259"/>
                  <a:pt x="618943" y="99521"/>
                </a:cubicBezTo>
                <a:cubicBezTo>
                  <a:pt x="621194" y="99521"/>
                  <a:pt x="618943" y="101783"/>
                  <a:pt x="621194" y="104045"/>
                </a:cubicBezTo>
                <a:cubicBezTo>
                  <a:pt x="621194" y="104045"/>
                  <a:pt x="623444" y="101783"/>
                  <a:pt x="623444" y="101783"/>
                </a:cubicBezTo>
                <a:cubicBezTo>
                  <a:pt x="625695" y="101783"/>
                  <a:pt x="623444" y="106306"/>
                  <a:pt x="625695" y="104045"/>
                </a:cubicBezTo>
                <a:cubicBezTo>
                  <a:pt x="627946" y="104045"/>
                  <a:pt x="621194" y="101783"/>
                  <a:pt x="625695" y="101783"/>
                </a:cubicBezTo>
                <a:cubicBezTo>
                  <a:pt x="627946" y="101783"/>
                  <a:pt x="627946" y="101783"/>
                  <a:pt x="630196" y="104045"/>
                </a:cubicBezTo>
                <a:cubicBezTo>
                  <a:pt x="630196" y="104045"/>
                  <a:pt x="632447" y="106306"/>
                  <a:pt x="632447" y="106306"/>
                </a:cubicBezTo>
                <a:cubicBezTo>
                  <a:pt x="634698" y="108568"/>
                  <a:pt x="636949" y="110830"/>
                  <a:pt x="636949" y="110830"/>
                </a:cubicBezTo>
                <a:cubicBezTo>
                  <a:pt x="636949" y="110830"/>
                  <a:pt x="636949" y="115354"/>
                  <a:pt x="639199" y="115354"/>
                </a:cubicBezTo>
                <a:cubicBezTo>
                  <a:pt x="639199" y="115354"/>
                  <a:pt x="643701" y="115354"/>
                  <a:pt x="643701" y="115354"/>
                </a:cubicBezTo>
                <a:cubicBezTo>
                  <a:pt x="645951" y="115354"/>
                  <a:pt x="645951" y="119877"/>
                  <a:pt x="648202" y="119877"/>
                </a:cubicBezTo>
                <a:cubicBezTo>
                  <a:pt x="650453" y="119877"/>
                  <a:pt x="648202" y="119877"/>
                  <a:pt x="650453" y="119877"/>
                </a:cubicBezTo>
                <a:cubicBezTo>
                  <a:pt x="652703" y="119877"/>
                  <a:pt x="652703" y="119877"/>
                  <a:pt x="652703" y="122139"/>
                </a:cubicBezTo>
                <a:cubicBezTo>
                  <a:pt x="652703" y="122139"/>
                  <a:pt x="654954" y="124401"/>
                  <a:pt x="654954" y="124401"/>
                </a:cubicBezTo>
                <a:cubicBezTo>
                  <a:pt x="654954" y="124401"/>
                  <a:pt x="657205" y="124401"/>
                  <a:pt x="657205" y="124401"/>
                </a:cubicBezTo>
                <a:cubicBezTo>
                  <a:pt x="657205" y="124401"/>
                  <a:pt x="657205" y="126663"/>
                  <a:pt x="657205" y="126663"/>
                </a:cubicBezTo>
                <a:cubicBezTo>
                  <a:pt x="657205" y="128925"/>
                  <a:pt x="657205" y="128925"/>
                  <a:pt x="659456" y="131187"/>
                </a:cubicBezTo>
                <a:cubicBezTo>
                  <a:pt x="659456" y="131187"/>
                  <a:pt x="659456" y="128925"/>
                  <a:pt x="659456" y="128925"/>
                </a:cubicBezTo>
                <a:cubicBezTo>
                  <a:pt x="659456" y="128925"/>
                  <a:pt x="661706" y="131187"/>
                  <a:pt x="661706" y="128925"/>
                </a:cubicBezTo>
                <a:cubicBezTo>
                  <a:pt x="663957" y="128925"/>
                  <a:pt x="661706" y="128925"/>
                  <a:pt x="661706" y="126663"/>
                </a:cubicBezTo>
                <a:cubicBezTo>
                  <a:pt x="663957" y="126663"/>
                  <a:pt x="666208" y="128925"/>
                  <a:pt x="666208" y="128925"/>
                </a:cubicBezTo>
                <a:cubicBezTo>
                  <a:pt x="668458" y="128925"/>
                  <a:pt x="666208" y="131187"/>
                  <a:pt x="668458" y="133448"/>
                </a:cubicBezTo>
                <a:cubicBezTo>
                  <a:pt x="670709" y="133448"/>
                  <a:pt x="672960" y="133448"/>
                  <a:pt x="675210" y="133448"/>
                </a:cubicBezTo>
                <a:cubicBezTo>
                  <a:pt x="677461" y="135710"/>
                  <a:pt x="675210" y="137972"/>
                  <a:pt x="677461" y="140234"/>
                </a:cubicBezTo>
                <a:cubicBezTo>
                  <a:pt x="677461" y="142496"/>
                  <a:pt x="679712" y="142496"/>
                  <a:pt x="681963" y="144758"/>
                </a:cubicBezTo>
                <a:cubicBezTo>
                  <a:pt x="684213" y="151543"/>
                  <a:pt x="681963" y="167376"/>
                  <a:pt x="679712" y="174162"/>
                </a:cubicBezTo>
                <a:cubicBezTo>
                  <a:pt x="677461" y="192256"/>
                  <a:pt x="672960" y="219398"/>
                  <a:pt x="668458" y="235231"/>
                </a:cubicBezTo>
                <a:cubicBezTo>
                  <a:pt x="670709" y="219398"/>
                  <a:pt x="675210" y="203565"/>
                  <a:pt x="675210" y="189994"/>
                </a:cubicBezTo>
                <a:cubicBezTo>
                  <a:pt x="675210" y="185471"/>
                  <a:pt x="677461" y="185471"/>
                  <a:pt x="677461" y="185471"/>
                </a:cubicBezTo>
                <a:cubicBezTo>
                  <a:pt x="677461" y="183209"/>
                  <a:pt x="677461" y="169638"/>
                  <a:pt x="677461" y="165114"/>
                </a:cubicBezTo>
                <a:cubicBezTo>
                  <a:pt x="675210" y="174162"/>
                  <a:pt x="677461" y="183209"/>
                  <a:pt x="672960" y="189994"/>
                </a:cubicBezTo>
                <a:cubicBezTo>
                  <a:pt x="672960" y="189994"/>
                  <a:pt x="672960" y="187733"/>
                  <a:pt x="672960" y="187733"/>
                </a:cubicBezTo>
                <a:cubicBezTo>
                  <a:pt x="672960" y="187733"/>
                  <a:pt x="670709" y="196780"/>
                  <a:pt x="670709" y="196780"/>
                </a:cubicBezTo>
                <a:cubicBezTo>
                  <a:pt x="670709" y="196780"/>
                  <a:pt x="670709" y="201304"/>
                  <a:pt x="670709" y="203565"/>
                </a:cubicBezTo>
                <a:cubicBezTo>
                  <a:pt x="668458" y="210351"/>
                  <a:pt x="666208" y="214875"/>
                  <a:pt x="666208" y="217136"/>
                </a:cubicBezTo>
                <a:cubicBezTo>
                  <a:pt x="663957" y="226184"/>
                  <a:pt x="661706" y="235231"/>
                  <a:pt x="659456" y="242017"/>
                </a:cubicBezTo>
                <a:cubicBezTo>
                  <a:pt x="652703" y="255588"/>
                  <a:pt x="645951" y="275944"/>
                  <a:pt x="639199" y="289515"/>
                </a:cubicBezTo>
                <a:cubicBezTo>
                  <a:pt x="639199" y="291777"/>
                  <a:pt x="636949" y="296301"/>
                  <a:pt x="634698" y="298563"/>
                </a:cubicBezTo>
                <a:cubicBezTo>
                  <a:pt x="632447" y="303086"/>
                  <a:pt x="630196" y="307610"/>
                  <a:pt x="630196" y="309872"/>
                </a:cubicBezTo>
                <a:cubicBezTo>
                  <a:pt x="630196" y="312134"/>
                  <a:pt x="630196" y="314395"/>
                  <a:pt x="630196" y="314395"/>
                </a:cubicBezTo>
                <a:cubicBezTo>
                  <a:pt x="630196" y="316657"/>
                  <a:pt x="634698" y="321181"/>
                  <a:pt x="632447" y="323443"/>
                </a:cubicBezTo>
                <a:cubicBezTo>
                  <a:pt x="632447" y="323443"/>
                  <a:pt x="630196" y="323443"/>
                  <a:pt x="630196" y="321181"/>
                </a:cubicBezTo>
                <a:cubicBezTo>
                  <a:pt x="630196" y="323443"/>
                  <a:pt x="632447" y="325705"/>
                  <a:pt x="634698" y="325705"/>
                </a:cubicBezTo>
                <a:cubicBezTo>
                  <a:pt x="632447" y="325705"/>
                  <a:pt x="627946" y="323443"/>
                  <a:pt x="627946" y="323443"/>
                </a:cubicBezTo>
                <a:cubicBezTo>
                  <a:pt x="625695" y="325705"/>
                  <a:pt x="630196" y="327966"/>
                  <a:pt x="630196" y="327966"/>
                </a:cubicBezTo>
                <a:cubicBezTo>
                  <a:pt x="630196" y="330228"/>
                  <a:pt x="627946" y="325705"/>
                  <a:pt x="625695" y="330228"/>
                </a:cubicBezTo>
                <a:cubicBezTo>
                  <a:pt x="625695" y="332490"/>
                  <a:pt x="627946" y="330228"/>
                  <a:pt x="627946" y="332490"/>
                </a:cubicBezTo>
                <a:cubicBezTo>
                  <a:pt x="625695" y="334752"/>
                  <a:pt x="623444" y="334752"/>
                  <a:pt x="627946" y="334752"/>
                </a:cubicBezTo>
                <a:cubicBezTo>
                  <a:pt x="636949" y="337014"/>
                  <a:pt x="618943" y="334752"/>
                  <a:pt x="618943" y="334752"/>
                </a:cubicBezTo>
                <a:cubicBezTo>
                  <a:pt x="616692" y="334752"/>
                  <a:pt x="621194" y="337014"/>
                  <a:pt x="621194" y="337014"/>
                </a:cubicBezTo>
                <a:cubicBezTo>
                  <a:pt x="621194" y="339276"/>
                  <a:pt x="618943" y="337014"/>
                  <a:pt x="618943" y="337014"/>
                </a:cubicBezTo>
                <a:cubicBezTo>
                  <a:pt x="614441" y="337014"/>
                  <a:pt x="614441" y="346061"/>
                  <a:pt x="612191" y="350585"/>
                </a:cubicBezTo>
                <a:cubicBezTo>
                  <a:pt x="603188" y="364156"/>
                  <a:pt x="596436" y="375465"/>
                  <a:pt x="589684" y="386774"/>
                </a:cubicBezTo>
                <a:cubicBezTo>
                  <a:pt x="569427" y="425225"/>
                  <a:pt x="551422" y="452367"/>
                  <a:pt x="524413" y="481771"/>
                </a:cubicBezTo>
                <a:cubicBezTo>
                  <a:pt x="517661" y="488557"/>
                  <a:pt x="510909" y="493080"/>
                  <a:pt x="504157" y="499866"/>
                </a:cubicBezTo>
                <a:cubicBezTo>
                  <a:pt x="495154" y="506651"/>
                  <a:pt x="483901" y="511175"/>
                  <a:pt x="470397" y="511175"/>
                </a:cubicBezTo>
                <a:cubicBezTo>
                  <a:pt x="463645" y="511175"/>
                  <a:pt x="459143" y="508913"/>
                  <a:pt x="454642" y="506651"/>
                </a:cubicBezTo>
                <a:cubicBezTo>
                  <a:pt x="452391" y="504390"/>
                  <a:pt x="450140" y="504390"/>
                  <a:pt x="447890" y="502128"/>
                </a:cubicBezTo>
                <a:cubicBezTo>
                  <a:pt x="445639" y="499866"/>
                  <a:pt x="443388" y="497604"/>
                  <a:pt x="441138" y="495342"/>
                </a:cubicBezTo>
                <a:cubicBezTo>
                  <a:pt x="438887" y="493080"/>
                  <a:pt x="434385" y="493080"/>
                  <a:pt x="432135" y="490819"/>
                </a:cubicBezTo>
                <a:cubicBezTo>
                  <a:pt x="429884" y="490819"/>
                  <a:pt x="425383" y="488557"/>
                  <a:pt x="423132" y="486295"/>
                </a:cubicBezTo>
                <a:cubicBezTo>
                  <a:pt x="418631" y="484033"/>
                  <a:pt x="411878" y="481771"/>
                  <a:pt x="409628" y="479509"/>
                </a:cubicBezTo>
                <a:cubicBezTo>
                  <a:pt x="407377" y="479509"/>
                  <a:pt x="407377" y="477248"/>
                  <a:pt x="405126" y="474986"/>
                </a:cubicBezTo>
                <a:cubicBezTo>
                  <a:pt x="402876" y="474986"/>
                  <a:pt x="400625" y="474986"/>
                  <a:pt x="398374" y="474986"/>
                </a:cubicBezTo>
                <a:cubicBezTo>
                  <a:pt x="396124" y="472724"/>
                  <a:pt x="393873" y="472724"/>
                  <a:pt x="391622" y="470462"/>
                </a:cubicBezTo>
                <a:cubicBezTo>
                  <a:pt x="389371" y="468200"/>
                  <a:pt x="387121" y="465938"/>
                  <a:pt x="384870" y="463677"/>
                </a:cubicBezTo>
                <a:cubicBezTo>
                  <a:pt x="382619" y="463677"/>
                  <a:pt x="380369" y="463677"/>
                  <a:pt x="378118" y="463677"/>
                </a:cubicBezTo>
                <a:cubicBezTo>
                  <a:pt x="378118" y="461415"/>
                  <a:pt x="375867" y="461415"/>
                  <a:pt x="375867" y="461415"/>
                </a:cubicBezTo>
                <a:cubicBezTo>
                  <a:pt x="373617" y="459153"/>
                  <a:pt x="369115" y="459153"/>
                  <a:pt x="362363" y="459153"/>
                </a:cubicBezTo>
                <a:cubicBezTo>
                  <a:pt x="355611" y="456891"/>
                  <a:pt x="346608" y="452367"/>
                  <a:pt x="337605" y="450106"/>
                </a:cubicBezTo>
                <a:cubicBezTo>
                  <a:pt x="335355" y="447844"/>
                  <a:pt x="333104" y="450106"/>
                  <a:pt x="330853" y="450106"/>
                </a:cubicBezTo>
                <a:cubicBezTo>
                  <a:pt x="330853" y="450106"/>
                  <a:pt x="330853" y="447844"/>
                  <a:pt x="330853" y="447844"/>
                </a:cubicBezTo>
                <a:cubicBezTo>
                  <a:pt x="324101" y="447844"/>
                  <a:pt x="317349" y="447844"/>
                  <a:pt x="312848" y="445582"/>
                </a:cubicBezTo>
                <a:cubicBezTo>
                  <a:pt x="312848" y="445582"/>
                  <a:pt x="310597" y="443320"/>
                  <a:pt x="310597" y="441058"/>
                </a:cubicBezTo>
                <a:cubicBezTo>
                  <a:pt x="306096" y="438796"/>
                  <a:pt x="303845" y="436535"/>
                  <a:pt x="301594" y="429749"/>
                </a:cubicBezTo>
                <a:cubicBezTo>
                  <a:pt x="299343" y="427487"/>
                  <a:pt x="297093" y="425225"/>
                  <a:pt x="294842" y="422964"/>
                </a:cubicBezTo>
                <a:cubicBezTo>
                  <a:pt x="285839" y="404869"/>
                  <a:pt x="283589" y="379989"/>
                  <a:pt x="285839" y="355108"/>
                </a:cubicBezTo>
                <a:lnTo>
                  <a:pt x="291965" y="309427"/>
                </a:lnTo>
                <a:lnTo>
                  <a:pt x="293585" y="297346"/>
                </a:lnTo>
                <a:lnTo>
                  <a:pt x="296530" y="275379"/>
                </a:lnTo>
                <a:cubicBezTo>
                  <a:pt x="302157" y="251064"/>
                  <a:pt x="309472" y="228446"/>
                  <a:pt x="317349" y="205827"/>
                </a:cubicBezTo>
                <a:cubicBezTo>
                  <a:pt x="319600" y="201304"/>
                  <a:pt x="324101" y="194518"/>
                  <a:pt x="324101" y="189994"/>
                </a:cubicBezTo>
                <a:cubicBezTo>
                  <a:pt x="324101" y="189994"/>
                  <a:pt x="324101" y="187733"/>
                  <a:pt x="324101" y="187733"/>
                </a:cubicBezTo>
                <a:cubicBezTo>
                  <a:pt x="324101" y="185471"/>
                  <a:pt x="326352" y="189994"/>
                  <a:pt x="326352" y="185471"/>
                </a:cubicBezTo>
                <a:cubicBezTo>
                  <a:pt x="326352" y="183209"/>
                  <a:pt x="326352" y="185471"/>
                  <a:pt x="326352" y="183209"/>
                </a:cubicBezTo>
                <a:cubicBezTo>
                  <a:pt x="328603" y="180947"/>
                  <a:pt x="326352" y="180947"/>
                  <a:pt x="328603" y="178685"/>
                </a:cubicBezTo>
                <a:cubicBezTo>
                  <a:pt x="330853" y="178685"/>
                  <a:pt x="328603" y="176423"/>
                  <a:pt x="328603" y="176423"/>
                </a:cubicBezTo>
                <a:cubicBezTo>
                  <a:pt x="328603" y="174162"/>
                  <a:pt x="330853" y="178685"/>
                  <a:pt x="330853" y="174162"/>
                </a:cubicBezTo>
                <a:cubicBezTo>
                  <a:pt x="328603" y="174162"/>
                  <a:pt x="330853" y="171900"/>
                  <a:pt x="330853" y="171900"/>
                </a:cubicBezTo>
                <a:cubicBezTo>
                  <a:pt x="333104" y="171900"/>
                  <a:pt x="333104" y="169638"/>
                  <a:pt x="330853" y="169638"/>
                </a:cubicBezTo>
                <a:cubicBezTo>
                  <a:pt x="333104" y="169638"/>
                  <a:pt x="330853" y="169638"/>
                  <a:pt x="333104" y="169638"/>
                </a:cubicBezTo>
                <a:cubicBezTo>
                  <a:pt x="333104" y="165114"/>
                  <a:pt x="335355" y="162852"/>
                  <a:pt x="335355" y="160591"/>
                </a:cubicBezTo>
                <a:cubicBezTo>
                  <a:pt x="335355" y="160591"/>
                  <a:pt x="335355" y="160591"/>
                  <a:pt x="335355" y="162852"/>
                </a:cubicBezTo>
                <a:cubicBezTo>
                  <a:pt x="337605" y="162852"/>
                  <a:pt x="335355" y="160591"/>
                  <a:pt x="337605" y="160591"/>
                </a:cubicBezTo>
                <a:cubicBezTo>
                  <a:pt x="344357" y="142496"/>
                  <a:pt x="355611" y="115354"/>
                  <a:pt x="364614" y="94997"/>
                </a:cubicBezTo>
                <a:cubicBezTo>
                  <a:pt x="366864" y="88212"/>
                  <a:pt x="371366" y="79164"/>
                  <a:pt x="371366" y="72379"/>
                </a:cubicBezTo>
                <a:cubicBezTo>
                  <a:pt x="373617" y="67855"/>
                  <a:pt x="373617" y="65593"/>
                  <a:pt x="373617" y="61070"/>
                </a:cubicBezTo>
                <a:cubicBezTo>
                  <a:pt x="373617" y="58808"/>
                  <a:pt x="375867" y="49761"/>
                  <a:pt x="373617" y="47499"/>
                </a:cubicBezTo>
                <a:cubicBezTo>
                  <a:pt x="373617" y="46368"/>
                  <a:pt x="370241" y="47499"/>
                  <a:pt x="366864" y="48630"/>
                </a:cubicBezTo>
                <a:lnTo>
                  <a:pt x="362363" y="49384"/>
                </a:lnTo>
                <a:lnTo>
                  <a:pt x="362363" y="47499"/>
                </a:lnTo>
                <a:cubicBezTo>
                  <a:pt x="360112" y="47499"/>
                  <a:pt x="357862" y="47499"/>
                  <a:pt x="353360" y="49761"/>
                </a:cubicBezTo>
                <a:cubicBezTo>
                  <a:pt x="351110" y="49761"/>
                  <a:pt x="339856" y="54284"/>
                  <a:pt x="344357" y="52022"/>
                </a:cubicBezTo>
                <a:cubicBezTo>
                  <a:pt x="351110" y="49761"/>
                  <a:pt x="357862" y="47499"/>
                  <a:pt x="360112" y="45237"/>
                </a:cubicBezTo>
                <a:cubicBezTo>
                  <a:pt x="366864" y="45237"/>
                  <a:pt x="369115" y="42975"/>
                  <a:pt x="364614" y="42975"/>
                </a:cubicBezTo>
                <a:cubicBezTo>
                  <a:pt x="364614" y="42975"/>
                  <a:pt x="362363" y="42975"/>
                  <a:pt x="360112" y="45237"/>
                </a:cubicBezTo>
                <a:cubicBezTo>
                  <a:pt x="355611" y="45237"/>
                  <a:pt x="351110" y="45237"/>
                  <a:pt x="346608" y="47499"/>
                </a:cubicBezTo>
                <a:cubicBezTo>
                  <a:pt x="344357" y="49761"/>
                  <a:pt x="339856" y="49761"/>
                  <a:pt x="337605" y="52022"/>
                </a:cubicBezTo>
                <a:cubicBezTo>
                  <a:pt x="330853" y="54284"/>
                  <a:pt x="324101" y="56546"/>
                  <a:pt x="317349" y="61070"/>
                </a:cubicBezTo>
                <a:cubicBezTo>
                  <a:pt x="290341" y="74641"/>
                  <a:pt x="265583" y="92735"/>
                  <a:pt x="240825" y="110830"/>
                </a:cubicBezTo>
                <a:cubicBezTo>
                  <a:pt x="238575" y="115354"/>
                  <a:pt x="236324" y="117616"/>
                  <a:pt x="231822" y="119877"/>
                </a:cubicBezTo>
                <a:cubicBezTo>
                  <a:pt x="227321" y="124401"/>
                  <a:pt x="220569" y="128925"/>
                  <a:pt x="216068" y="133448"/>
                </a:cubicBezTo>
                <a:cubicBezTo>
                  <a:pt x="200313" y="147019"/>
                  <a:pt x="184558" y="160591"/>
                  <a:pt x="168803" y="174162"/>
                </a:cubicBezTo>
                <a:cubicBezTo>
                  <a:pt x="141794" y="194518"/>
                  <a:pt x="114786" y="221660"/>
                  <a:pt x="85527" y="242017"/>
                </a:cubicBezTo>
                <a:cubicBezTo>
                  <a:pt x="76524" y="248802"/>
                  <a:pt x="65271" y="253326"/>
                  <a:pt x="56268" y="257849"/>
                </a:cubicBezTo>
                <a:cubicBezTo>
                  <a:pt x="54017" y="260111"/>
                  <a:pt x="51766" y="260111"/>
                  <a:pt x="49516" y="262373"/>
                </a:cubicBezTo>
                <a:cubicBezTo>
                  <a:pt x="49516" y="260111"/>
                  <a:pt x="51766" y="260111"/>
                  <a:pt x="51766" y="260111"/>
                </a:cubicBezTo>
                <a:cubicBezTo>
                  <a:pt x="49516" y="260111"/>
                  <a:pt x="45014" y="262373"/>
                  <a:pt x="45014" y="262373"/>
                </a:cubicBezTo>
                <a:cubicBezTo>
                  <a:pt x="45014" y="264635"/>
                  <a:pt x="47265" y="262373"/>
                  <a:pt x="49516" y="262373"/>
                </a:cubicBezTo>
                <a:cubicBezTo>
                  <a:pt x="49516" y="266897"/>
                  <a:pt x="47265" y="266897"/>
                  <a:pt x="45014" y="266897"/>
                </a:cubicBezTo>
                <a:cubicBezTo>
                  <a:pt x="42764" y="264635"/>
                  <a:pt x="42764" y="257849"/>
                  <a:pt x="42764" y="264635"/>
                </a:cubicBezTo>
                <a:cubicBezTo>
                  <a:pt x="38262" y="266897"/>
                  <a:pt x="38262" y="262373"/>
                  <a:pt x="38262" y="260111"/>
                </a:cubicBezTo>
                <a:cubicBezTo>
                  <a:pt x="33761" y="260111"/>
                  <a:pt x="33761" y="266897"/>
                  <a:pt x="31510" y="264635"/>
                </a:cubicBezTo>
                <a:cubicBezTo>
                  <a:pt x="31510" y="264635"/>
                  <a:pt x="31510" y="262373"/>
                  <a:pt x="31510" y="262373"/>
                </a:cubicBezTo>
                <a:cubicBezTo>
                  <a:pt x="31510" y="262373"/>
                  <a:pt x="31510" y="260111"/>
                  <a:pt x="31510" y="260111"/>
                </a:cubicBezTo>
                <a:cubicBezTo>
                  <a:pt x="31510" y="260111"/>
                  <a:pt x="33761" y="260111"/>
                  <a:pt x="33761" y="257849"/>
                </a:cubicBezTo>
                <a:cubicBezTo>
                  <a:pt x="36011" y="257849"/>
                  <a:pt x="36011" y="253326"/>
                  <a:pt x="36011" y="255588"/>
                </a:cubicBezTo>
                <a:cubicBezTo>
                  <a:pt x="36011" y="253326"/>
                  <a:pt x="33761" y="257849"/>
                  <a:pt x="31510" y="257849"/>
                </a:cubicBezTo>
                <a:cubicBezTo>
                  <a:pt x="31510" y="257849"/>
                  <a:pt x="29259" y="257849"/>
                  <a:pt x="29259" y="257849"/>
                </a:cubicBezTo>
                <a:cubicBezTo>
                  <a:pt x="27009" y="260111"/>
                  <a:pt x="27009" y="260111"/>
                  <a:pt x="27009" y="260111"/>
                </a:cubicBezTo>
                <a:cubicBezTo>
                  <a:pt x="24758" y="260111"/>
                  <a:pt x="31510" y="253326"/>
                  <a:pt x="24758" y="255588"/>
                </a:cubicBezTo>
                <a:cubicBezTo>
                  <a:pt x="22507" y="257849"/>
                  <a:pt x="22507" y="260111"/>
                  <a:pt x="24758" y="260111"/>
                </a:cubicBezTo>
                <a:cubicBezTo>
                  <a:pt x="20257" y="260111"/>
                  <a:pt x="22507" y="257849"/>
                  <a:pt x="18006" y="257849"/>
                </a:cubicBezTo>
                <a:cubicBezTo>
                  <a:pt x="13504" y="257849"/>
                  <a:pt x="11254" y="260111"/>
                  <a:pt x="9003" y="260111"/>
                </a:cubicBezTo>
                <a:cubicBezTo>
                  <a:pt x="4502" y="257849"/>
                  <a:pt x="9003" y="260111"/>
                  <a:pt x="6752" y="257849"/>
                </a:cubicBezTo>
                <a:cubicBezTo>
                  <a:pt x="6752" y="257849"/>
                  <a:pt x="4502" y="257849"/>
                  <a:pt x="4502" y="257849"/>
                </a:cubicBezTo>
                <a:cubicBezTo>
                  <a:pt x="4502" y="255588"/>
                  <a:pt x="4502" y="255588"/>
                  <a:pt x="2251" y="253326"/>
                </a:cubicBezTo>
                <a:cubicBezTo>
                  <a:pt x="2251" y="251064"/>
                  <a:pt x="0" y="251064"/>
                  <a:pt x="0" y="248802"/>
                </a:cubicBezTo>
                <a:cubicBezTo>
                  <a:pt x="0" y="248802"/>
                  <a:pt x="2251" y="244278"/>
                  <a:pt x="2251" y="244278"/>
                </a:cubicBezTo>
                <a:cubicBezTo>
                  <a:pt x="4502" y="242017"/>
                  <a:pt x="6752" y="239755"/>
                  <a:pt x="9003" y="237493"/>
                </a:cubicBezTo>
                <a:cubicBezTo>
                  <a:pt x="9003" y="235231"/>
                  <a:pt x="9003" y="232969"/>
                  <a:pt x="9003" y="232969"/>
                </a:cubicBezTo>
                <a:cubicBezTo>
                  <a:pt x="11254" y="228446"/>
                  <a:pt x="22507" y="221660"/>
                  <a:pt x="27009" y="217136"/>
                </a:cubicBezTo>
                <a:cubicBezTo>
                  <a:pt x="33761" y="212613"/>
                  <a:pt x="42764" y="205827"/>
                  <a:pt x="49516" y="203565"/>
                </a:cubicBezTo>
                <a:cubicBezTo>
                  <a:pt x="54017" y="201304"/>
                  <a:pt x="58518" y="196780"/>
                  <a:pt x="63020" y="192256"/>
                </a:cubicBezTo>
                <a:cubicBezTo>
                  <a:pt x="67521" y="189994"/>
                  <a:pt x="72023" y="185471"/>
                  <a:pt x="76524" y="180947"/>
                </a:cubicBezTo>
                <a:cubicBezTo>
                  <a:pt x="85527" y="174162"/>
                  <a:pt x="96780" y="165114"/>
                  <a:pt x="105783" y="160591"/>
                </a:cubicBezTo>
                <a:cubicBezTo>
                  <a:pt x="110285" y="158329"/>
                  <a:pt x="112535" y="153805"/>
                  <a:pt x="114786" y="151543"/>
                </a:cubicBezTo>
                <a:cubicBezTo>
                  <a:pt x="150797" y="124401"/>
                  <a:pt x="182307" y="94997"/>
                  <a:pt x="218318" y="67855"/>
                </a:cubicBezTo>
                <a:cubicBezTo>
                  <a:pt x="225070" y="63332"/>
                  <a:pt x="231822" y="58808"/>
                  <a:pt x="238575" y="54284"/>
                </a:cubicBezTo>
                <a:cubicBezTo>
                  <a:pt x="254329" y="42975"/>
                  <a:pt x="272335" y="33928"/>
                  <a:pt x="290341" y="22618"/>
                </a:cubicBezTo>
                <a:cubicBezTo>
                  <a:pt x="285839" y="27142"/>
                  <a:pt x="279087" y="29404"/>
                  <a:pt x="274586" y="33928"/>
                </a:cubicBezTo>
                <a:cubicBezTo>
                  <a:pt x="285839" y="29404"/>
                  <a:pt x="297093" y="20357"/>
                  <a:pt x="310597" y="13571"/>
                </a:cubicBezTo>
                <a:cubicBezTo>
                  <a:pt x="324101" y="9047"/>
                  <a:pt x="337605" y="2262"/>
                  <a:pt x="351110" y="0"/>
                </a:cubicBezTo>
                <a:close/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2020610" y="-167045"/>
            <a:ext cx="3491508" cy="4705946"/>
          </a:xfrm>
          <a:custGeom>
            <a:avLst/>
            <a:gdLst/>
            <a:ahLst/>
            <a:cxnLst/>
            <a:rect l="l" t="t" r="r" b="b"/>
            <a:pathLst>
              <a:path w="3491508" h="4705946">
                <a:moveTo>
                  <a:pt x="1163836" y="2985493"/>
                </a:moveTo>
                <a:lnTo>
                  <a:pt x="1062633" y="4098727"/>
                </a:lnTo>
                <a:lnTo>
                  <a:pt x="1163836" y="4098727"/>
                </a:lnTo>
                <a:lnTo>
                  <a:pt x="1113234" y="3845719"/>
                </a:lnTo>
                <a:lnTo>
                  <a:pt x="1113234" y="3744516"/>
                </a:lnTo>
                <a:lnTo>
                  <a:pt x="1214437" y="3592711"/>
                </a:lnTo>
                <a:lnTo>
                  <a:pt x="1163836" y="3592711"/>
                </a:lnTo>
                <a:lnTo>
                  <a:pt x="1214437" y="3542110"/>
                </a:lnTo>
                <a:lnTo>
                  <a:pt x="1214437" y="3491508"/>
                </a:lnTo>
                <a:lnTo>
                  <a:pt x="1163836" y="3440907"/>
                </a:lnTo>
                <a:lnTo>
                  <a:pt x="1163836" y="3390305"/>
                </a:lnTo>
                <a:lnTo>
                  <a:pt x="1265039" y="3187899"/>
                </a:lnTo>
                <a:lnTo>
                  <a:pt x="1214437" y="2985493"/>
                </a:lnTo>
                <a:close/>
                <a:moveTo>
                  <a:pt x="3036094" y="151805"/>
                </a:moveTo>
                <a:lnTo>
                  <a:pt x="3036094" y="202407"/>
                </a:lnTo>
                <a:lnTo>
                  <a:pt x="3238500" y="202407"/>
                </a:lnTo>
                <a:lnTo>
                  <a:pt x="3238500" y="151805"/>
                </a:lnTo>
                <a:close/>
                <a:moveTo>
                  <a:pt x="3339703" y="0"/>
                </a:moveTo>
                <a:lnTo>
                  <a:pt x="3491508" y="50602"/>
                </a:lnTo>
                <a:lnTo>
                  <a:pt x="3491508" y="151805"/>
                </a:lnTo>
                <a:lnTo>
                  <a:pt x="3339703" y="151805"/>
                </a:lnTo>
                <a:lnTo>
                  <a:pt x="3440906" y="303610"/>
                </a:lnTo>
                <a:cubicBezTo>
                  <a:pt x="3367484" y="472282"/>
                  <a:pt x="3097609" y="556618"/>
                  <a:pt x="2631281" y="556618"/>
                </a:cubicBezTo>
                <a:lnTo>
                  <a:pt x="2277070" y="607219"/>
                </a:lnTo>
                <a:lnTo>
                  <a:pt x="2226469" y="759024"/>
                </a:lnTo>
                <a:lnTo>
                  <a:pt x="2277070" y="759024"/>
                </a:lnTo>
                <a:cubicBezTo>
                  <a:pt x="2175867" y="999133"/>
                  <a:pt x="1973461" y="2078634"/>
                  <a:pt x="1669852" y="3997524"/>
                </a:cubicBezTo>
                <a:lnTo>
                  <a:pt x="1821656" y="4655344"/>
                </a:lnTo>
                <a:lnTo>
                  <a:pt x="1771055" y="4655344"/>
                </a:lnTo>
                <a:cubicBezTo>
                  <a:pt x="1695648" y="4655344"/>
                  <a:pt x="1628180" y="4486673"/>
                  <a:pt x="1568648" y="4149329"/>
                </a:cubicBezTo>
                <a:lnTo>
                  <a:pt x="1619250" y="3643313"/>
                </a:lnTo>
                <a:lnTo>
                  <a:pt x="1619250" y="3592711"/>
                </a:lnTo>
                <a:lnTo>
                  <a:pt x="1568648" y="3592711"/>
                </a:lnTo>
                <a:lnTo>
                  <a:pt x="1568648" y="3693915"/>
                </a:lnTo>
                <a:cubicBezTo>
                  <a:pt x="1467445" y="3693915"/>
                  <a:pt x="1416844" y="3727649"/>
                  <a:pt x="1416844" y="3795118"/>
                </a:cubicBezTo>
                <a:lnTo>
                  <a:pt x="1416844" y="3845719"/>
                </a:lnTo>
                <a:lnTo>
                  <a:pt x="1518047" y="4655344"/>
                </a:lnTo>
                <a:lnTo>
                  <a:pt x="1518047" y="4705946"/>
                </a:lnTo>
                <a:lnTo>
                  <a:pt x="1416844" y="4705946"/>
                </a:lnTo>
                <a:lnTo>
                  <a:pt x="1214437" y="4554141"/>
                </a:lnTo>
                <a:lnTo>
                  <a:pt x="1163836" y="4604743"/>
                </a:lnTo>
                <a:lnTo>
                  <a:pt x="1113234" y="4604743"/>
                </a:lnTo>
                <a:cubicBezTo>
                  <a:pt x="978297" y="4313040"/>
                  <a:pt x="910828" y="4060032"/>
                  <a:pt x="910828" y="3845719"/>
                </a:cubicBezTo>
                <a:lnTo>
                  <a:pt x="961430" y="3896321"/>
                </a:lnTo>
                <a:lnTo>
                  <a:pt x="1012031" y="3896321"/>
                </a:lnTo>
                <a:lnTo>
                  <a:pt x="910828" y="3542110"/>
                </a:lnTo>
                <a:lnTo>
                  <a:pt x="1062633" y="3491508"/>
                </a:lnTo>
                <a:lnTo>
                  <a:pt x="1062633" y="3238500"/>
                </a:lnTo>
                <a:lnTo>
                  <a:pt x="961430" y="3238500"/>
                </a:lnTo>
                <a:lnTo>
                  <a:pt x="961430" y="3187899"/>
                </a:lnTo>
                <a:cubicBezTo>
                  <a:pt x="1062633" y="3187899"/>
                  <a:pt x="1113234" y="3154164"/>
                  <a:pt x="1113234" y="3086696"/>
                </a:cubicBezTo>
                <a:lnTo>
                  <a:pt x="1113234" y="3036094"/>
                </a:lnTo>
                <a:lnTo>
                  <a:pt x="1012031" y="3036094"/>
                </a:lnTo>
                <a:cubicBezTo>
                  <a:pt x="1012031" y="2766219"/>
                  <a:pt x="1062633" y="2631282"/>
                  <a:pt x="1163836" y="2631282"/>
                </a:cubicBezTo>
                <a:lnTo>
                  <a:pt x="1163836" y="1973462"/>
                </a:lnTo>
                <a:cubicBezTo>
                  <a:pt x="1217414" y="1925837"/>
                  <a:pt x="1284883" y="1571625"/>
                  <a:pt x="1366242" y="910828"/>
                </a:cubicBezTo>
                <a:lnTo>
                  <a:pt x="1012031" y="961430"/>
                </a:lnTo>
                <a:lnTo>
                  <a:pt x="303609" y="910828"/>
                </a:lnTo>
                <a:lnTo>
                  <a:pt x="303609" y="860227"/>
                </a:lnTo>
                <a:lnTo>
                  <a:pt x="556617" y="809625"/>
                </a:lnTo>
                <a:lnTo>
                  <a:pt x="556617" y="860227"/>
                </a:lnTo>
                <a:lnTo>
                  <a:pt x="607219" y="809625"/>
                </a:lnTo>
                <a:lnTo>
                  <a:pt x="1366242" y="809625"/>
                </a:lnTo>
                <a:lnTo>
                  <a:pt x="1366242" y="657821"/>
                </a:lnTo>
                <a:lnTo>
                  <a:pt x="556617" y="759024"/>
                </a:lnTo>
                <a:lnTo>
                  <a:pt x="506016" y="708422"/>
                </a:lnTo>
                <a:lnTo>
                  <a:pt x="455414" y="708422"/>
                </a:lnTo>
                <a:lnTo>
                  <a:pt x="151805" y="759024"/>
                </a:lnTo>
                <a:lnTo>
                  <a:pt x="0" y="657821"/>
                </a:lnTo>
                <a:lnTo>
                  <a:pt x="50601" y="404813"/>
                </a:lnTo>
                <a:lnTo>
                  <a:pt x="0" y="354211"/>
                </a:lnTo>
                <a:cubicBezTo>
                  <a:pt x="0" y="185540"/>
                  <a:pt x="202406" y="101204"/>
                  <a:pt x="607219" y="101204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147636" y="0"/>
            <a:ext cx="5044364" cy="6858000"/>
          </a:xfrm>
          <a:custGeom>
            <a:avLst/>
            <a:gdLst>
              <a:gd name="connsiteX0" fmla="*/ 2635532 w 5044364"/>
              <a:gd name="connsiteY0" fmla="*/ 6717212 h 6858000"/>
              <a:gd name="connsiteX1" fmla="*/ 2637793 w 5044364"/>
              <a:gd name="connsiteY1" fmla="*/ 6736585 h 6858000"/>
              <a:gd name="connsiteX2" fmla="*/ 2637794 w 5044364"/>
              <a:gd name="connsiteY2" fmla="*/ 6736597 h 6858000"/>
              <a:gd name="connsiteX3" fmla="*/ 2637782 w 5044364"/>
              <a:gd name="connsiteY3" fmla="*/ 6736599 h 6858000"/>
              <a:gd name="connsiteX4" fmla="*/ 2618409 w 5044364"/>
              <a:gd name="connsiteY4" fmla="*/ 6738860 h 6858000"/>
              <a:gd name="connsiteX5" fmla="*/ 2616147 w 5044364"/>
              <a:gd name="connsiteY5" fmla="*/ 6719475 h 6858000"/>
              <a:gd name="connsiteX6" fmla="*/ 5014599 w 5044364"/>
              <a:gd name="connsiteY6" fmla="*/ 6400279 h 6858000"/>
              <a:gd name="connsiteX7" fmla="*/ 5016862 w 5044364"/>
              <a:gd name="connsiteY7" fmla="*/ 6419664 h 6858000"/>
              <a:gd name="connsiteX8" fmla="*/ 4997477 w 5044364"/>
              <a:gd name="connsiteY8" fmla="*/ 6421926 h 6858000"/>
              <a:gd name="connsiteX9" fmla="*/ 4995214 w 5044364"/>
              <a:gd name="connsiteY9" fmla="*/ 6402541 h 6858000"/>
              <a:gd name="connsiteX10" fmla="*/ 4995226 w 5044364"/>
              <a:gd name="connsiteY10" fmla="*/ 6402540 h 6858000"/>
              <a:gd name="connsiteX11" fmla="*/ 5044364 w 5044364"/>
              <a:gd name="connsiteY11" fmla="*/ 6337871 h 6858000"/>
              <a:gd name="connsiteX12" fmla="*/ 5044364 w 5044364"/>
              <a:gd name="connsiteY12" fmla="*/ 6357520 h 6858000"/>
              <a:gd name="connsiteX13" fmla="*/ 5029449 w 5044364"/>
              <a:gd name="connsiteY13" fmla="*/ 6359260 h 6858000"/>
              <a:gd name="connsiteX14" fmla="*/ 5027186 w 5044364"/>
              <a:gd name="connsiteY14" fmla="*/ 6339876 h 6858000"/>
              <a:gd name="connsiteX15" fmla="*/ 5044364 w 5044364"/>
              <a:gd name="connsiteY15" fmla="*/ 6232976 h 6858000"/>
              <a:gd name="connsiteX16" fmla="*/ 5044364 w 5044364"/>
              <a:gd name="connsiteY16" fmla="*/ 6251183 h 6858000"/>
              <a:gd name="connsiteX17" fmla="*/ 5039565 w 5044364"/>
              <a:gd name="connsiteY17" fmla="*/ 6262310 h 6858000"/>
              <a:gd name="connsiteX18" fmla="*/ 4936150 w 5044364"/>
              <a:gd name="connsiteY18" fmla="*/ 6355412 h 6858000"/>
              <a:gd name="connsiteX19" fmla="*/ 4857799 w 5044364"/>
              <a:gd name="connsiteY19" fmla="*/ 6418578 h 6858000"/>
              <a:gd name="connsiteX20" fmla="*/ 4961226 w 5044364"/>
              <a:gd name="connsiteY20" fmla="*/ 6325474 h 6858000"/>
              <a:gd name="connsiteX21" fmla="*/ 5034632 w 5044364"/>
              <a:gd name="connsiteY21" fmla="*/ 6237251 h 6858000"/>
              <a:gd name="connsiteX22" fmla="*/ 506962 w 5044364"/>
              <a:gd name="connsiteY22" fmla="*/ 6232378 h 6858000"/>
              <a:gd name="connsiteX23" fmla="*/ 506962 w 5044364"/>
              <a:gd name="connsiteY23" fmla="*/ 6232379 h 6858000"/>
              <a:gd name="connsiteX24" fmla="*/ 499630 w 5044364"/>
              <a:gd name="connsiteY24" fmla="*/ 6233234 h 6858000"/>
              <a:gd name="connsiteX25" fmla="*/ 534562 w 5044364"/>
              <a:gd name="connsiteY25" fmla="*/ 6229157 h 6858000"/>
              <a:gd name="connsiteX26" fmla="*/ 510412 w 5044364"/>
              <a:gd name="connsiteY26" fmla="*/ 6231976 h 6858000"/>
              <a:gd name="connsiteX27" fmla="*/ 506962 w 5044364"/>
              <a:gd name="connsiteY27" fmla="*/ 6232378 h 6858000"/>
              <a:gd name="connsiteX28" fmla="*/ 511245 w 5044364"/>
              <a:gd name="connsiteY28" fmla="*/ 6229389 h 6858000"/>
              <a:gd name="connsiteX29" fmla="*/ 4798119 w 5044364"/>
              <a:gd name="connsiteY29" fmla="*/ 6172371 h 6858000"/>
              <a:gd name="connsiteX30" fmla="*/ 4719386 w 5044364"/>
              <a:gd name="connsiteY30" fmla="*/ 6238304 h 6858000"/>
              <a:gd name="connsiteX31" fmla="*/ 4699990 w 5044364"/>
              <a:gd name="connsiteY31" fmla="*/ 6226375 h 6858000"/>
              <a:gd name="connsiteX32" fmla="*/ 4744537 w 5044364"/>
              <a:gd name="connsiteY32" fmla="*/ 6206996 h 6858000"/>
              <a:gd name="connsiteX33" fmla="*/ 4798119 w 5044364"/>
              <a:gd name="connsiteY33" fmla="*/ 6172371 h 6858000"/>
              <a:gd name="connsiteX34" fmla="*/ 4771162 w 5044364"/>
              <a:gd name="connsiteY34" fmla="*/ 6118721 h 6858000"/>
              <a:gd name="connsiteX35" fmla="*/ 4771129 w 5044364"/>
              <a:gd name="connsiteY35" fmla="*/ 6119935 h 6858000"/>
              <a:gd name="connsiteX36" fmla="*/ 4747367 w 5044364"/>
              <a:gd name="connsiteY36" fmla="*/ 6126177 h 6858000"/>
              <a:gd name="connsiteX37" fmla="*/ 4601175 w 5044364"/>
              <a:gd name="connsiteY37" fmla="*/ 6055672 h 6858000"/>
              <a:gd name="connsiteX38" fmla="*/ 4507668 w 5044364"/>
              <a:gd name="connsiteY38" fmla="*/ 6096046 h 6858000"/>
              <a:gd name="connsiteX39" fmla="*/ 4601175 w 5044364"/>
              <a:gd name="connsiteY39" fmla="*/ 6055672 h 6858000"/>
              <a:gd name="connsiteX40" fmla="*/ 5031052 w 5044364"/>
              <a:gd name="connsiteY40" fmla="*/ 5946569 h 6858000"/>
              <a:gd name="connsiteX41" fmla="*/ 5031173 w 5044364"/>
              <a:gd name="connsiteY41" fmla="*/ 5978466 h 6858000"/>
              <a:gd name="connsiteX42" fmla="*/ 5015322 w 5044364"/>
              <a:gd name="connsiteY42" fmla="*/ 6025318 h 6858000"/>
              <a:gd name="connsiteX43" fmla="*/ 5030928 w 5044364"/>
              <a:gd name="connsiteY43" fmla="*/ 6005518 h 6858000"/>
              <a:gd name="connsiteX44" fmla="*/ 5044364 w 5044364"/>
              <a:gd name="connsiteY44" fmla="*/ 6003950 h 6858000"/>
              <a:gd name="connsiteX45" fmla="*/ 5044364 w 5044364"/>
              <a:gd name="connsiteY45" fmla="*/ 6022322 h 6858000"/>
              <a:gd name="connsiteX46" fmla="*/ 5038333 w 5044364"/>
              <a:gd name="connsiteY46" fmla="*/ 6028133 h 6858000"/>
              <a:gd name="connsiteX47" fmla="*/ 5034132 w 5044364"/>
              <a:gd name="connsiteY47" fmla="*/ 6032972 h 6858000"/>
              <a:gd name="connsiteX48" fmla="*/ 5044106 w 5044364"/>
              <a:gd name="connsiteY48" fmla="*/ 6047896 h 6858000"/>
              <a:gd name="connsiteX49" fmla="*/ 5044364 w 5044364"/>
              <a:gd name="connsiteY49" fmla="*/ 6047993 h 6858000"/>
              <a:gd name="connsiteX50" fmla="*/ 5044364 w 5044364"/>
              <a:gd name="connsiteY50" fmla="*/ 6114525 h 6858000"/>
              <a:gd name="connsiteX51" fmla="*/ 5043744 w 5044364"/>
              <a:gd name="connsiteY51" fmla="*/ 6115333 h 6858000"/>
              <a:gd name="connsiteX52" fmla="*/ 5044364 w 5044364"/>
              <a:gd name="connsiteY52" fmla="*/ 6120645 h 6858000"/>
              <a:gd name="connsiteX53" fmla="*/ 5044364 w 5044364"/>
              <a:gd name="connsiteY53" fmla="*/ 6146065 h 6858000"/>
              <a:gd name="connsiteX54" fmla="*/ 4974479 w 5044364"/>
              <a:gd name="connsiteY54" fmla="*/ 6234728 h 6858000"/>
              <a:gd name="connsiteX55" fmla="*/ 4819942 w 5044364"/>
              <a:gd name="connsiteY55" fmla="*/ 6336246 h 6858000"/>
              <a:gd name="connsiteX56" fmla="*/ 4922970 w 5044364"/>
              <a:gd name="connsiteY56" fmla="*/ 6268567 h 6858000"/>
              <a:gd name="connsiteX57" fmla="*/ 4868258 w 5044364"/>
              <a:gd name="connsiteY57" fmla="*/ 6274952 h 6858000"/>
              <a:gd name="connsiteX58" fmla="*/ 4716374 w 5044364"/>
              <a:gd name="connsiteY58" fmla="*/ 6343545 h 6858000"/>
              <a:gd name="connsiteX59" fmla="*/ 4734669 w 5044364"/>
              <a:gd name="connsiteY59" fmla="*/ 6318370 h 6858000"/>
              <a:gd name="connsiteX60" fmla="*/ 4937511 w 5044364"/>
              <a:gd name="connsiteY60" fmla="*/ 6155559 h 6858000"/>
              <a:gd name="connsiteX61" fmla="*/ 4858646 w 5044364"/>
              <a:gd name="connsiteY61" fmla="*/ 6192590 h 6858000"/>
              <a:gd name="connsiteX62" fmla="*/ 4934307 w 5044364"/>
              <a:gd name="connsiteY62" fmla="*/ 6128105 h 6858000"/>
              <a:gd name="connsiteX63" fmla="*/ 5004598 w 5044364"/>
              <a:gd name="connsiteY63" fmla="*/ 6038918 h 6858000"/>
              <a:gd name="connsiteX64" fmla="*/ 4798119 w 5044364"/>
              <a:gd name="connsiteY64" fmla="*/ 6172371 h 6858000"/>
              <a:gd name="connsiteX65" fmla="*/ 4794851 w 5044364"/>
              <a:gd name="connsiteY65" fmla="*/ 6144368 h 6858000"/>
              <a:gd name="connsiteX66" fmla="*/ 4927154 w 5044364"/>
              <a:gd name="connsiteY66" fmla="*/ 6043811 h 6858000"/>
              <a:gd name="connsiteX67" fmla="*/ 5005888 w 5044364"/>
              <a:gd name="connsiteY67" fmla="*/ 5977878 h 6858000"/>
              <a:gd name="connsiteX68" fmla="*/ 5031052 w 5044364"/>
              <a:gd name="connsiteY68" fmla="*/ 5946569 h 6858000"/>
              <a:gd name="connsiteX69" fmla="*/ 1800043 w 5044364"/>
              <a:gd name="connsiteY69" fmla="*/ 5912880 h 6858000"/>
              <a:gd name="connsiteX70" fmla="*/ 1981544 w 5044364"/>
              <a:gd name="connsiteY70" fmla="*/ 5921471 h 6858000"/>
              <a:gd name="connsiteX71" fmla="*/ 1774368 w 5044364"/>
              <a:gd name="connsiteY71" fmla="*/ 5914413 h 6858000"/>
              <a:gd name="connsiteX72" fmla="*/ 1758151 w 5044364"/>
              <a:gd name="connsiteY72" fmla="*/ 5913060 h 6858000"/>
              <a:gd name="connsiteX73" fmla="*/ 2093843 w 5044364"/>
              <a:gd name="connsiteY73" fmla="*/ 5778642 h 6858000"/>
              <a:gd name="connsiteX74" fmla="*/ 2096105 w 5044364"/>
              <a:gd name="connsiteY74" fmla="*/ 5798027 h 6858000"/>
              <a:gd name="connsiteX75" fmla="*/ 2076720 w 5044364"/>
              <a:gd name="connsiteY75" fmla="*/ 5800289 h 6858000"/>
              <a:gd name="connsiteX76" fmla="*/ 2074458 w 5044364"/>
              <a:gd name="connsiteY76" fmla="*/ 5780905 h 6858000"/>
              <a:gd name="connsiteX77" fmla="*/ 1513070 w 5044364"/>
              <a:gd name="connsiteY77" fmla="*/ 5743205 h 6858000"/>
              <a:gd name="connsiteX78" fmla="*/ 1514316 w 5044364"/>
              <a:gd name="connsiteY78" fmla="*/ 5753883 h 6858000"/>
              <a:gd name="connsiteX79" fmla="*/ 1506485 w 5044364"/>
              <a:gd name="connsiteY79" fmla="*/ 5750461 h 6858000"/>
              <a:gd name="connsiteX80" fmla="*/ 2166835 w 5044364"/>
              <a:gd name="connsiteY80" fmla="*/ 5730838 h 6858000"/>
              <a:gd name="connsiteX81" fmla="*/ 2169097 w 5044364"/>
              <a:gd name="connsiteY81" fmla="*/ 5750223 h 6858000"/>
              <a:gd name="connsiteX82" fmla="*/ 2149712 w 5044364"/>
              <a:gd name="connsiteY82" fmla="*/ 5752486 h 6858000"/>
              <a:gd name="connsiteX83" fmla="*/ 2147450 w 5044364"/>
              <a:gd name="connsiteY83" fmla="*/ 5733101 h 6858000"/>
              <a:gd name="connsiteX84" fmla="*/ 2097893 w 5044364"/>
              <a:gd name="connsiteY84" fmla="*/ 5628340 h 6858000"/>
              <a:gd name="connsiteX85" fmla="*/ 2087592 w 5044364"/>
              <a:gd name="connsiteY85" fmla="*/ 5631460 h 6858000"/>
              <a:gd name="connsiteX86" fmla="*/ 2031313 w 5044364"/>
              <a:gd name="connsiteY86" fmla="*/ 5628773 h 6858000"/>
              <a:gd name="connsiteX87" fmla="*/ 2098647 w 5044364"/>
              <a:gd name="connsiteY87" fmla="*/ 5628116 h 6858000"/>
              <a:gd name="connsiteX88" fmla="*/ 2115192 w 5044364"/>
              <a:gd name="connsiteY88" fmla="*/ 5628239 h 6858000"/>
              <a:gd name="connsiteX89" fmla="*/ 2097893 w 5044364"/>
              <a:gd name="connsiteY89" fmla="*/ 5628340 h 6858000"/>
              <a:gd name="connsiteX90" fmla="*/ 1907589 w 5044364"/>
              <a:gd name="connsiteY90" fmla="*/ 5625895 h 6858000"/>
              <a:gd name="connsiteX91" fmla="*/ 2003180 w 5044364"/>
              <a:gd name="connsiteY91" fmla="*/ 5627428 h 6858000"/>
              <a:gd name="connsiteX92" fmla="*/ 2031313 w 5044364"/>
              <a:gd name="connsiteY92" fmla="*/ 5628773 h 6858000"/>
              <a:gd name="connsiteX93" fmla="*/ 1863568 w 5044364"/>
              <a:gd name="connsiteY93" fmla="*/ 5629839 h 6858000"/>
              <a:gd name="connsiteX94" fmla="*/ 1891168 w 5044364"/>
              <a:gd name="connsiteY94" fmla="*/ 5626618 h 6858000"/>
              <a:gd name="connsiteX95" fmla="*/ 1907589 w 5044364"/>
              <a:gd name="connsiteY95" fmla="*/ 5625895 h 6858000"/>
              <a:gd name="connsiteX96" fmla="*/ 3011688 w 5044364"/>
              <a:gd name="connsiteY96" fmla="*/ 4079923 h 6858000"/>
              <a:gd name="connsiteX97" fmla="*/ 2945878 w 5044364"/>
              <a:gd name="connsiteY97" fmla="*/ 4115369 h 6858000"/>
              <a:gd name="connsiteX98" fmla="*/ 2970281 w 5044364"/>
              <a:gd name="connsiteY98" fmla="*/ 4084755 h 6858000"/>
              <a:gd name="connsiteX99" fmla="*/ 3658604 w 5044364"/>
              <a:gd name="connsiteY99" fmla="*/ 3951868 h 6858000"/>
              <a:gd name="connsiteX100" fmla="*/ 3672358 w 5044364"/>
              <a:gd name="connsiteY100" fmla="*/ 3964079 h 6858000"/>
              <a:gd name="connsiteX101" fmla="*/ 3533941 w 5044364"/>
              <a:gd name="connsiteY101" fmla="*/ 3980232 h 6858000"/>
              <a:gd name="connsiteX102" fmla="*/ 3658604 w 5044364"/>
              <a:gd name="connsiteY102" fmla="*/ 3951868 h 6858000"/>
              <a:gd name="connsiteX103" fmla="*/ 3884543 w 5044364"/>
              <a:gd name="connsiteY103" fmla="*/ 3916523 h 6858000"/>
              <a:gd name="connsiteX104" fmla="*/ 3847184 w 5044364"/>
              <a:gd name="connsiteY104" fmla="*/ 3926885 h 6858000"/>
              <a:gd name="connsiteX105" fmla="*/ 3819583 w 5044364"/>
              <a:gd name="connsiteY105" fmla="*/ 3930106 h 6858000"/>
              <a:gd name="connsiteX106" fmla="*/ 4006463 w 5044364"/>
              <a:gd name="connsiteY106" fmla="*/ 3905438 h 6858000"/>
              <a:gd name="connsiteX107" fmla="*/ 3977398 w 5044364"/>
              <a:gd name="connsiteY107" fmla="*/ 3908830 h 6858000"/>
              <a:gd name="connsiteX108" fmla="*/ 4006463 w 5044364"/>
              <a:gd name="connsiteY108" fmla="*/ 3905438 h 6858000"/>
              <a:gd name="connsiteX109" fmla="*/ 5013731 w 5044364"/>
              <a:gd name="connsiteY109" fmla="*/ 3817985 h 6858000"/>
              <a:gd name="connsiteX110" fmla="*/ 5013549 w 5044364"/>
              <a:gd name="connsiteY110" fmla="*/ 3818097 h 6858000"/>
              <a:gd name="connsiteX111" fmla="*/ 5009718 w 5044364"/>
              <a:gd name="connsiteY111" fmla="*/ 3818978 h 6858000"/>
              <a:gd name="connsiteX112" fmla="*/ 4420460 w 5044364"/>
              <a:gd name="connsiteY112" fmla="*/ 3804461 h 6858000"/>
              <a:gd name="connsiteX113" fmla="*/ 4120029 w 5044364"/>
              <a:gd name="connsiteY113" fmla="*/ 3867289 h 6858000"/>
              <a:gd name="connsiteX114" fmla="*/ 3884543 w 5044364"/>
              <a:gd name="connsiteY114" fmla="*/ 3916523 h 6858000"/>
              <a:gd name="connsiteX115" fmla="*/ 4019967 w 5044364"/>
              <a:gd name="connsiteY115" fmla="*/ 3878967 h 6858000"/>
              <a:gd name="connsiteX116" fmla="*/ 4172032 w 5044364"/>
              <a:gd name="connsiteY116" fmla="*/ 3833454 h 6858000"/>
              <a:gd name="connsiteX117" fmla="*/ 702331 w 5044364"/>
              <a:gd name="connsiteY117" fmla="*/ 3112478 h 6858000"/>
              <a:gd name="connsiteX118" fmla="*/ 704593 w 5044364"/>
              <a:gd name="connsiteY118" fmla="*/ 3131864 h 6858000"/>
              <a:gd name="connsiteX119" fmla="*/ 685208 w 5044364"/>
              <a:gd name="connsiteY119" fmla="*/ 3134126 h 6858000"/>
              <a:gd name="connsiteX120" fmla="*/ 682946 w 5044364"/>
              <a:gd name="connsiteY120" fmla="*/ 3114741 h 6858000"/>
              <a:gd name="connsiteX121" fmla="*/ 775323 w 5044364"/>
              <a:gd name="connsiteY121" fmla="*/ 3064674 h 6858000"/>
              <a:gd name="connsiteX122" fmla="*/ 776454 w 5044364"/>
              <a:gd name="connsiteY122" fmla="*/ 3074367 h 6858000"/>
              <a:gd name="connsiteX123" fmla="*/ 777585 w 5044364"/>
              <a:gd name="connsiteY123" fmla="*/ 3084059 h 6858000"/>
              <a:gd name="connsiteX124" fmla="*/ 758200 w 5044364"/>
              <a:gd name="connsiteY124" fmla="*/ 3086321 h 6858000"/>
              <a:gd name="connsiteX125" fmla="*/ 755938 w 5044364"/>
              <a:gd name="connsiteY125" fmla="*/ 3066937 h 6858000"/>
              <a:gd name="connsiteX126" fmla="*/ 814804 w 5044364"/>
              <a:gd name="connsiteY126" fmla="*/ 3045355 h 6858000"/>
              <a:gd name="connsiteX127" fmla="*/ 833453 w 5044364"/>
              <a:gd name="connsiteY127" fmla="*/ 3057890 h 6858000"/>
              <a:gd name="connsiteX128" fmla="*/ 833467 w 5044364"/>
              <a:gd name="connsiteY128" fmla="*/ 3057901 h 6858000"/>
              <a:gd name="connsiteX129" fmla="*/ 833455 w 5044364"/>
              <a:gd name="connsiteY129" fmla="*/ 3057903 h 6858000"/>
              <a:gd name="connsiteX130" fmla="*/ 814082 w 5044364"/>
              <a:gd name="connsiteY130" fmla="*/ 3060164 h 6858000"/>
              <a:gd name="connsiteX131" fmla="*/ 814804 w 5044364"/>
              <a:gd name="connsiteY131" fmla="*/ 3045355 h 6858000"/>
              <a:gd name="connsiteX132" fmla="*/ 592616 w 5044364"/>
              <a:gd name="connsiteY132" fmla="*/ 2890782 h 6858000"/>
              <a:gd name="connsiteX133" fmla="*/ 792236 w 5044364"/>
              <a:gd name="connsiteY133" fmla="*/ 2923017 h 6858000"/>
              <a:gd name="connsiteX134" fmla="*/ 592616 w 5044364"/>
              <a:gd name="connsiteY134" fmla="*/ 2890782 h 6858000"/>
              <a:gd name="connsiteX135" fmla="*/ 4269214 w 5044364"/>
              <a:gd name="connsiteY135" fmla="*/ 25825 h 6858000"/>
              <a:gd name="connsiteX136" fmla="*/ 4195280 w 5044364"/>
              <a:gd name="connsiteY136" fmla="*/ 53067 h 6858000"/>
              <a:gd name="connsiteX137" fmla="*/ 4222083 w 5044364"/>
              <a:gd name="connsiteY137" fmla="*/ 30289 h 6858000"/>
              <a:gd name="connsiteX138" fmla="*/ 4269214 w 5044364"/>
              <a:gd name="connsiteY138" fmla="*/ 25825 h 6858000"/>
              <a:gd name="connsiteX139" fmla="*/ 1079646 w 5044364"/>
              <a:gd name="connsiteY139" fmla="*/ 0 h 6858000"/>
              <a:gd name="connsiteX140" fmla="*/ 4255157 w 5044364"/>
              <a:gd name="connsiteY140" fmla="*/ 0 h 6858000"/>
              <a:gd name="connsiteX141" fmla="*/ 4254708 w 5044364"/>
              <a:gd name="connsiteY141" fmla="*/ 16763 h 6858000"/>
              <a:gd name="connsiteX142" fmla="*/ 4230958 w 5044364"/>
              <a:gd name="connsiteY142" fmla="*/ 23006 h 6858000"/>
              <a:gd name="connsiteX143" fmla="*/ 4151342 w 5044364"/>
              <a:gd name="connsiteY143" fmla="*/ 60063 h 6858000"/>
              <a:gd name="connsiteX144" fmla="*/ 4192748 w 5044364"/>
              <a:gd name="connsiteY144" fmla="*/ 55231 h 6858000"/>
              <a:gd name="connsiteX145" fmla="*/ 4206554 w 5044364"/>
              <a:gd name="connsiteY145" fmla="*/ 53620 h 6858000"/>
              <a:gd name="connsiteX146" fmla="*/ 4268149 w 5044364"/>
              <a:gd name="connsiteY146" fmla="*/ 101963 h 6858000"/>
              <a:gd name="connsiteX147" fmla="*/ 4240549 w 5044364"/>
              <a:gd name="connsiteY147" fmla="*/ 105184 h 6858000"/>
              <a:gd name="connsiteX148" fmla="*/ 4246941 w 5044364"/>
              <a:gd name="connsiteY148" fmla="*/ 159957 h 6858000"/>
              <a:gd name="connsiteX149" fmla="*/ 4194925 w 5044364"/>
              <a:gd name="connsiteY149" fmla="*/ 193794 h 6858000"/>
              <a:gd name="connsiteX150" fmla="*/ 4225734 w 5044364"/>
              <a:gd name="connsiteY150" fmla="*/ 217964 h 6858000"/>
              <a:gd name="connsiteX151" fmla="*/ 4201319 w 5044364"/>
              <a:gd name="connsiteY151" fmla="*/ 248579 h 6858000"/>
              <a:gd name="connsiteX152" fmla="*/ 4142708 w 5044364"/>
              <a:gd name="connsiteY152" fmla="*/ 275848 h 6858000"/>
              <a:gd name="connsiteX153" fmla="*/ 4121713 w 5044364"/>
              <a:gd name="connsiteY153" fmla="*/ 285623 h 6858000"/>
              <a:gd name="connsiteX154" fmla="*/ 4146082 w 5044364"/>
              <a:gd name="connsiteY154" fmla="*/ 304755 h 6858000"/>
              <a:gd name="connsiteX155" fmla="*/ 4152510 w 5044364"/>
              <a:gd name="connsiteY155" fmla="*/ 309795 h 6858000"/>
              <a:gd name="connsiteX156" fmla="*/ 4146748 w 5044364"/>
              <a:gd name="connsiteY156" fmla="*/ 310468 h 6858000"/>
              <a:gd name="connsiteX157" fmla="*/ 4124910 w 5044364"/>
              <a:gd name="connsiteY157" fmla="*/ 313016 h 6858000"/>
              <a:gd name="connsiteX158" fmla="*/ 3603651 w 5044364"/>
              <a:gd name="connsiteY158" fmla="*/ 401615 h 6858000"/>
              <a:gd name="connsiteX159" fmla="*/ 3631252 w 5044364"/>
              <a:gd name="connsiteY159" fmla="*/ 398394 h 6858000"/>
              <a:gd name="connsiteX160" fmla="*/ 4238520 w 5044364"/>
              <a:gd name="connsiteY160" fmla="*/ 327523 h 6858000"/>
              <a:gd name="connsiteX161" fmla="*/ 4251306 w 5044364"/>
              <a:gd name="connsiteY161" fmla="*/ 437082 h 6858000"/>
              <a:gd name="connsiteX162" fmla="*/ 4282104 w 5044364"/>
              <a:gd name="connsiteY162" fmla="*/ 461254 h 6858000"/>
              <a:gd name="connsiteX163" fmla="*/ 4147287 w 5044364"/>
              <a:gd name="connsiteY163" fmla="*/ 504754 h 6858000"/>
              <a:gd name="connsiteX164" fmla="*/ 4122882 w 5044364"/>
              <a:gd name="connsiteY164" fmla="*/ 535355 h 6858000"/>
              <a:gd name="connsiteX165" fmla="*/ 4288496 w 5044364"/>
              <a:gd name="connsiteY165" fmla="*/ 516027 h 6858000"/>
              <a:gd name="connsiteX166" fmla="*/ 4236480 w 5044364"/>
              <a:gd name="connsiteY166" fmla="*/ 549864 h 6858000"/>
              <a:gd name="connsiteX167" fmla="*/ 4208879 w 5044364"/>
              <a:gd name="connsiteY167" fmla="*/ 553085 h 6858000"/>
              <a:gd name="connsiteX168" fmla="*/ 4267289 w 5044364"/>
              <a:gd name="connsiteY168" fmla="*/ 574034 h 6858000"/>
              <a:gd name="connsiteX169" fmla="*/ 4218470 w 5044364"/>
              <a:gd name="connsiteY169" fmla="*/ 635263 h 6858000"/>
              <a:gd name="connsiteX170" fmla="*/ 4252463 w 5044364"/>
              <a:gd name="connsiteY170" fmla="*/ 686816 h 6858000"/>
              <a:gd name="connsiteX171" fmla="*/ 4203656 w 5044364"/>
              <a:gd name="connsiteY171" fmla="*/ 748044 h 6858000"/>
              <a:gd name="connsiteX172" fmla="*/ 4120842 w 5044364"/>
              <a:gd name="connsiteY172" fmla="*/ 757709 h 6858000"/>
              <a:gd name="connsiteX173" fmla="*/ 4176056 w 5044364"/>
              <a:gd name="connsiteY173" fmla="*/ 751265 h 6858000"/>
              <a:gd name="connsiteX174" fmla="*/ 4158446 w 5044364"/>
              <a:gd name="connsiteY174" fmla="*/ 768931 h 6858000"/>
              <a:gd name="connsiteX175" fmla="*/ 4155480 w 5044364"/>
              <a:gd name="connsiteY175" fmla="*/ 774577 h 6858000"/>
              <a:gd name="connsiteX176" fmla="*/ 4154428 w 5044364"/>
              <a:gd name="connsiteY176" fmla="*/ 774767 h 6858000"/>
              <a:gd name="connsiteX177" fmla="*/ 4151650 w 5044364"/>
              <a:gd name="connsiteY177" fmla="*/ 781866 h 6858000"/>
              <a:gd name="connsiteX178" fmla="*/ 4155480 w 5044364"/>
              <a:gd name="connsiteY178" fmla="*/ 774577 h 6858000"/>
              <a:gd name="connsiteX179" fmla="*/ 4163739 w 5044364"/>
              <a:gd name="connsiteY179" fmla="*/ 773086 h 6858000"/>
              <a:gd name="connsiteX180" fmla="*/ 4237648 w 5044364"/>
              <a:gd name="connsiteY180" fmla="*/ 799596 h 6858000"/>
              <a:gd name="connsiteX181" fmla="*/ 4240845 w 5044364"/>
              <a:gd name="connsiteY181" fmla="*/ 826989 h 6858000"/>
              <a:gd name="connsiteX182" fmla="*/ 4268446 w 5044364"/>
              <a:gd name="connsiteY182" fmla="*/ 823768 h 6858000"/>
              <a:gd name="connsiteX183" fmla="*/ 4219639 w 5044364"/>
              <a:gd name="connsiteY183" fmla="*/ 884995 h 6858000"/>
              <a:gd name="connsiteX184" fmla="*/ 4278035 w 5044364"/>
              <a:gd name="connsiteY184" fmla="*/ 905934 h 6858000"/>
              <a:gd name="connsiteX185" fmla="*/ 4281232 w 5044364"/>
              <a:gd name="connsiteY185" fmla="*/ 933327 h 6858000"/>
              <a:gd name="connsiteX186" fmla="*/ 4256828 w 5044364"/>
              <a:gd name="connsiteY186" fmla="*/ 963941 h 6858000"/>
              <a:gd name="connsiteX187" fmla="*/ 4232425 w 5044364"/>
              <a:gd name="connsiteY187" fmla="*/ 994555 h 6858000"/>
              <a:gd name="connsiteX188" fmla="*/ 4204825 w 5044364"/>
              <a:gd name="connsiteY188" fmla="*/ 997776 h 6858000"/>
              <a:gd name="connsiteX189" fmla="*/ 4235622 w 5044364"/>
              <a:gd name="connsiteY189" fmla="*/ 1021947 h 6858000"/>
              <a:gd name="connsiteX190" fmla="*/ 4263222 w 5044364"/>
              <a:gd name="connsiteY190" fmla="*/ 1018726 h 6858000"/>
              <a:gd name="connsiteX191" fmla="*/ 4248408 w 5044364"/>
              <a:gd name="connsiteY191" fmla="*/ 1131506 h 6858000"/>
              <a:gd name="connsiteX192" fmla="*/ 4279203 w 5044364"/>
              <a:gd name="connsiteY192" fmla="*/ 1155667 h 6858000"/>
              <a:gd name="connsiteX193" fmla="*/ 4254800 w 5044364"/>
              <a:gd name="connsiteY193" fmla="*/ 1186280 h 6858000"/>
              <a:gd name="connsiteX194" fmla="*/ 4313198 w 5044364"/>
              <a:gd name="connsiteY194" fmla="*/ 1207231 h 6858000"/>
              <a:gd name="connsiteX195" fmla="*/ 4288794 w 5044364"/>
              <a:gd name="connsiteY195" fmla="*/ 1237845 h 6858000"/>
              <a:gd name="connsiteX196" fmla="*/ 4433200 w 5044364"/>
              <a:gd name="connsiteY196" fmla="*/ 1276511 h 6858000"/>
              <a:gd name="connsiteX197" fmla="*/ 4925649 w 5044364"/>
              <a:gd name="connsiteY197" fmla="*/ 1383022 h 6858000"/>
              <a:gd name="connsiteX198" fmla="*/ 5044364 w 5044364"/>
              <a:gd name="connsiteY198" fmla="*/ 1410248 h 6858000"/>
              <a:gd name="connsiteX199" fmla="*/ 5044364 w 5044364"/>
              <a:gd name="connsiteY199" fmla="*/ 3810409 h 6858000"/>
              <a:gd name="connsiteX200" fmla="*/ 5013731 w 5044364"/>
              <a:gd name="connsiteY200" fmla="*/ 3817985 h 6858000"/>
              <a:gd name="connsiteX201" fmla="*/ 5019668 w 5044364"/>
              <a:gd name="connsiteY201" fmla="*/ 3814346 h 6858000"/>
              <a:gd name="connsiteX202" fmla="*/ 5006521 w 5044364"/>
              <a:gd name="connsiteY202" fmla="*/ 3791585 h 6858000"/>
              <a:gd name="connsiteX203" fmla="*/ 4954504 w 5044364"/>
              <a:gd name="connsiteY203" fmla="*/ 3825421 h 6858000"/>
              <a:gd name="connsiteX204" fmla="*/ 4923707 w 5044364"/>
              <a:gd name="connsiteY204" fmla="*/ 3801249 h 6858000"/>
              <a:gd name="connsiteX205" fmla="*/ 4761290 w 5044364"/>
              <a:gd name="connsiteY205" fmla="*/ 3847970 h 6858000"/>
              <a:gd name="connsiteX206" fmla="*/ 4758093 w 5044364"/>
              <a:gd name="connsiteY206" fmla="*/ 3820578 h 6858000"/>
              <a:gd name="connsiteX207" fmla="*/ 4702880 w 5044364"/>
              <a:gd name="connsiteY207" fmla="*/ 3827021 h 6858000"/>
              <a:gd name="connsiteX208" fmla="*/ 4647679 w 5044364"/>
              <a:gd name="connsiteY208" fmla="*/ 3833463 h 6858000"/>
              <a:gd name="connsiteX209" fmla="*/ 4780367 w 5044364"/>
              <a:gd name="connsiteY209" fmla="*/ 3771714 h 6858000"/>
              <a:gd name="connsiteX210" fmla="*/ 4862102 w 5044364"/>
              <a:gd name="connsiteY210" fmla="*/ 3752919 h 6858000"/>
              <a:gd name="connsiteX211" fmla="*/ 4806901 w 5044364"/>
              <a:gd name="connsiteY211" fmla="*/ 3759361 h 6858000"/>
              <a:gd name="connsiteX212" fmla="*/ 4780367 w 5044364"/>
              <a:gd name="connsiteY212" fmla="*/ 3771714 h 6858000"/>
              <a:gd name="connsiteX213" fmla="*/ 4616870 w 5044364"/>
              <a:gd name="connsiteY213" fmla="*/ 3809293 h 6858000"/>
              <a:gd name="connsiteX214" fmla="*/ 4371639 w 5044364"/>
              <a:gd name="connsiteY214" fmla="*/ 3865678 h 6858000"/>
              <a:gd name="connsiteX215" fmla="*/ 4451257 w 5044364"/>
              <a:gd name="connsiteY215" fmla="*/ 3828633 h 6858000"/>
              <a:gd name="connsiteX216" fmla="*/ 4420460 w 5044364"/>
              <a:gd name="connsiteY216" fmla="*/ 3804461 h 6858000"/>
              <a:gd name="connsiteX217" fmla="*/ 4448060 w 5044364"/>
              <a:gd name="connsiteY217" fmla="*/ 3801240 h 6858000"/>
              <a:gd name="connsiteX218" fmla="*/ 4582877 w 5044364"/>
              <a:gd name="connsiteY218" fmla="*/ 3757741 h 6858000"/>
              <a:gd name="connsiteX219" fmla="*/ 4417263 w 5044364"/>
              <a:gd name="connsiteY219" fmla="*/ 3777068 h 6858000"/>
              <a:gd name="connsiteX220" fmla="*/ 4116832 w 5044364"/>
              <a:gd name="connsiteY220" fmla="*/ 3839896 h 6858000"/>
              <a:gd name="connsiteX221" fmla="*/ 3878071 w 5044364"/>
              <a:gd name="connsiteY221" fmla="*/ 3876867 h 6858000"/>
              <a:gd name="connsiteX222" fmla="*/ 3775665 w 5044364"/>
              <a:gd name="connsiteY222" fmla="*/ 3896663 h 6858000"/>
              <a:gd name="connsiteX223" fmla="*/ 3330776 w 5044364"/>
              <a:gd name="connsiteY223" fmla="*/ 3990357 h 6858000"/>
              <a:gd name="connsiteX224" fmla="*/ 3187911 w 5044364"/>
              <a:gd name="connsiteY224" fmla="*/ 4031591 h 6858000"/>
              <a:gd name="connsiteX225" fmla="*/ 3191108 w 5044364"/>
              <a:gd name="connsiteY225" fmla="*/ 4058984 h 6858000"/>
              <a:gd name="connsiteX226" fmla="*/ 3080695 w 5044364"/>
              <a:gd name="connsiteY226" fmla="*/ 4071869 h 6858000"/>
              <a:gd name="connsiteX227" fmla="*/ 3053094 w 5044364"/>
              <a:gd name="connsiteY227" fmla="*/ 4075091 h 6858000"/>
              <a:gd name="connsiteX228" fmla="*/ 3011688 w 5044364"/>
              <a:gd name="connsiteY228" fmla="*/ 4079923 h 6858000"/>
              <a:gd name="connsiteX229" fmla="*/ 3028137 w 5044364"/>
              <a:gd name="connsiteY229" fmla="*/ 4071061 h 6858000"/>
              <a:gd name="connsiteX230" fmla="*/ 2970281 w 5044364"/>
              <a:gd name="connsiteY230" fmla="*/ 4084755 h 6858000"/>
              <a:gd name="connsiteX231" fmla="*/ 2918277 w 5044364"/>
              <a:gd name="connsiteY231" fmla="*/ 4118590 h 6858000"/>
              <a:gd name="connsiteX232" fmla="*/ 3341908 w 5044364"/>
              <a:gd name="connsiteY232" fmla="*/ 4152436 h 6858000"/>
              <a:gd name="connsiteX233" fmla="*/ 4096780 w 5044364"/>
              <a:gd name="connsiteY233" fmla="*/ 4147624 h 6858000"/>
              <a:gd name="connsiteX234" fmla="*/ 4858046 w 5044364"/>
              <a:gd name="connsiteY234" fmla="*/ 4197598 h 6858000"/>
              <a:gd name="connsiteX235" fmla="*/ 4969805 w 5044364"/>
              <a:gd name="connsiteY235" fmla="*/ 4226205 h 6858000"/>
              <a:gd name="connsiteX236" fmla="*/ 5044364 w 5044364"/>
              <a:gd name="connsiteY236" fmla="*/ 4251606 h 6858000"/>
              <a:gd name="connsiteX237" fmla="*/ 5044364 w 5044364"/>
              <a:gd name="connsiteY237" fmla="*/ 4979031 h 6858000"/>
              <a:gd name="connsiteX238" fmla="*/ 5038254 w 5044364"/>
              <a:gd name="connsiteY238" fmla="*/ 4981271 h 6858000"/>
              <a:gd name="connsiteX239" fmla="*/ 5033560 w 5044364"/>
              <a:gd name="connsiteY239" fmla="*/ 4982252 h 6858000"/>
              <a:gd name="connsiteX240" fmla="*/ 5044364 w 5044364"/>
              <a:gd name="connsiteY240" fmla="*/ 4986846 h 6858000"/>
              <a:gd name="connsiteX241" fmla="*/ 5044364 w 5044364"/>
              <a:gd name="connsiteY241" fmla="*/ 5195009 h 6858000"/>
              <a:gd name="connsiteX242" fmla="*/ 5037064 w 5044364"/>
              <a:gd name="connsiteY242" fmla="*/ 5210889 h 6858000"/>
              <a:gd name="connsiteX243" fmla="*/ 5034716 w 5044364"/>
              <a:gd name="connsiteY243" fmla="*/ 5231985 h 6858000"/>
              <a:gd name="connsiteX244" fmla="*/ 5038168 w 5044364"/>
              <a:gd name="connsiteY244" fmla="*/ 5231582 h 6858000"/>
              <a:gd name="connsiteX245" fmla="*/ 5044364 w 5044364"/>
              <a:gd name="connsiteY245" fmla="*/ 5230859 h 6858000"/>
              <a:gd name="connsiteX246" fmla="*/ 5044364 w 5044364"/>
              <a:gd name="connsiteY246" fmla="*/ 5716020 h 6858000"/>
              <a:gd name="connsiteX247" fmla="*/ 5042355 w 5044364"/>
              <a:gd name="connsiteY247" fmla="*/ 5716954 h 6858000"/>
              <a:gd name="connsiteX248" fmla="*/ 5044364 w 5044364"/>
              <a:gd name="connsiteY248" fmla="*/ 5717368 h 6858000"/>
              <a:gd name="connsiteX249" fmla="*/ 5044364 w 5044364"/>
              <a:gd name="connsiteY249" fmla="*/ 5897736 h 6858000"/>
              <a:gd name="connsiteX250" fmla="*/ 5029913 w 5044364"/>
              <a:gd name="connsiteY250" fmla="*/ 5917517 h 6858000"/>
              <a:gd name="connsiteX251" fmla="*/ 4784588 w 5044364"/>
              <a:gd name="connsiteY251" fmla="*/ 6114513 h 6858000"/>
              <a:gd name="connsiteX252" fmla="*/ 4771162 w 5044364"/>
              <a:gd name="connsiteY252" fmla="*/ 6118721 h 6858000"/>
              <a:gd name="connsiteX253" fmla="*/ 4771784 w 5044364"/>
              <a:gd name="connsiteY253" fmla="*/ 6095574 h 6858000"/>
              <a:gd name="connsiteX254" fmla="*/ 4664566 w 5044364"/>
              <a:gd name="connsiteY254" fmla="*/ 6135841 h 6858000"/>
              <a:gd name="connsiteX255" fmla="*/ 4708446 w 5044364"/>
              <a:gd name="connsiteY255" fmla="*/ 6107303 h 6858000"/>
              <a:gd name="connsiteX256" fmla="*/ 4716572 w 5044364"/>
              <a:gd name="connsiteY256" fmla="*/ 6102018 h 6858000"/>
              <a:gd name="connsiteX257" fmla="*/ 4723903 w 5044364"/>
              <a:gd name="connsiteY257" fmla="*/ 6101162 h 6858000"/>
              <a:gd name="connsiteX258" fmla="*/ 4716572 w 5044364"/>
              <a:gd name="connsiteY258" fmla="*/ 6102018 h 6858000"/>
              <a:gd name="connsiteX259" fmla="*/ 4716572 w 5044364"/>
              <a:gd name="connsiteY259" fmla="*/ 6102018 h 6858000"/>
              <a:gd name="connsiteX260" fmla="*/ 4713122 w 5044364"/>
              <a:gd name="connsiteY260" fmla="*/ 6102420 h 6858000"/>
              <a:gd name="connsiteX261" fmla="*/ 4688971 w 5044364"/>
              <a:gd name="connsiteY261" fmla="*/ 6105239 h 6858000"/>
              <a:gd name="connsiteX262" fmla="*/ 4713375 w 5044364"/>
              <a:gd name="connsiteY262" fmla="*/ 6074625 h 6858000"/>
              <a:gd name="connsiteX263" fmla="*/ 4685775 w 5044364"/>
              <a:gd name="connsiteY263" fmla="*/ 6077846 h 6858000"/>
              <a:gd name="connsiteX264" fmla="*/ 4682578 w 5044364"/>
              <a:gd name="connsiteY264" fmla="*/ 6050453 h 6858000"/>
              <a:gd name="connsiteX265" fmla="*/ 4602961 w 5044364"/>
              <a:gd name="connsiteY265" fmla="*/ 6087511 h 6858000"/>
              <a:gd name="connsiteX266" fmla="*/ 4599764 w 5044364"/>
              <a:gd name="connsiteY266" fmla="*/ 6060118 h 6858000"/>
              <a:gd name="connsiteX267" fmla="*/ 4807805 w 5044364"/>
              <a:gd name="connsiteY267" fmla="*/ 5924787 h 6858000"/>
              <a:gd name="connsiteX268" fmla="*/ 4648585 w 5044364"/>
              <a:gd name="connsiteY268" fmla="*/ 5998901 h 6858000"/>
              <a:gd name="connsiteX269" fmla="*/ 4724992 w 5044364"/>
              <a:gd name="connsiteY269" fmla="*/ 5934452 h 6858000"/>
              <a:gd name="connsiteX270" fmla="*/ 4669792 w 5044364"/>
              <a:gd name="connsiteY270" fmla="*/ 5940894 h 6858000"/>
              <a:gd name="connsiteX271" fmla="*/ 4458554 w 5044364"/>
              <a:gd name="connsiteY271" fmla="*/ 6048832 h 6858000"/>
              <a:gd name="connsiteX272" fmla="*/ 4427757 w 5044364"/>
              <a:gd name="connsiteY272" fmla="*/ 6024672 h 6858000"/>
              <a:gd name="connsiteX273" fmla="*/ 4504177 w 5044364"/>
              <a:gd name="connsiteY273" fmla="*/ 5960222 h 6858000"/>
              <a:gd name="connsiteX274" fmla="*/ 4531777 w 5044364"/>
              <a:gd name="connsiteY274" fmla="*/ 5957001 h 6858000"/>
              <a:gd name="connsiteX275" fmla="*/ 4660202 w 5044364"/>
              <a:gd name="connsiteY275" fmla="*/ 5858728 h 6858000"/>
              <a:gd name="connsiteX276" fmla="*/ 4393763 w 5044364"/>
              <a:gd name="connsiteY276" fmla="*/ 5973108 h 6858000"/>
              <a:gd name="connsiteX277" fmla="*/ 4179330 w 5044364"/>
              <a:gd name="connsiteY277" fmla="*/ 6053665 h 6858000"/>
              <a:gd name="connsiteX278" fmla="*/ 3778062 w 5044364"/>
              <a:gd name="connsiteY278" fmla="*/ 6211546 h 6858000"/>
              <a:gd name="connsiteX279" fmla="*/ 3536027 w 5044364"/>
              <a:gd name="connsiteY279" fmla="*/ 6295312 h 6858000"/>
              <a:gd name="connsiteX280" fmla="*/ 4013704 w 5044364"/>
              <a:gd name="connsiteY280" fmla="*/ 6072994 h 6858000"/>
              <a:gd name="connsiteX281" fmla="*/ 4176133 w 5044364"/>
              <a:gd name="connsiteY281" fmla="*/ 6026272 h 6858000"/>
              <a:gd name="connsiteX282" fmla="*/ 4252553 w 5044364"/>
              <a:gd name="connsiteY282" fmla="*/ 5961822 h 6858000"/>
              <a:gd name="connsiteX283" fmla="*/ 3716468 w 5044364"/>
              <a:gd name="connsiteY283" fmla="*/ 6163202 h 6858000"/>
              <a:gd name="connsiteX284" fmla="*/ 4169739 w 5044364"/>
              <a:gd name="connsiteY284" fmla="*/ 5971486 h 6858000"/>
              <a:gd name="connsiteX285" fmla="*/ 4328962 w 5044364"/>
              <a:gd name="connsiteY285" fmla="*/ 5897385 h 6858000"/>
              <a:gd name="connsiteX286" fmla="*/ 4273761 w 5044364"/>
              <a:gd name="connsiteY286" fmla="*/ 5903827 h 6858000"/>
              <a:gd name="connsiteX287" fmla="*/ 3658070 w 5044364"/>
              <a:gd name="connsiteY287" fmla="*/ 6142252 h 6858000"/>
              <a:gd name="connsiteX288" fmla="*/ 2394936 w 5044364"/>
              <a:gd name="connsiteY288" fmla="*/ 6781599 h 6858000"/>
              <a:gd name="connsiteX289" fmla="*/ 2281648 w 5044364"/>
              <a:gd name="connsiteY289" fmla="*/ 6858000 h 6858000"/>
              <a:gd name="connsiteX290" fmla="*/ 1195514 w 5044364"/>
              <a:gd name="connsiteY290" fmla="*/ 6858000 h 6858000"/>
              <a:gd name="connsiteX291" fmla="*/ 1194143 w 5044364"/>
              <a:gd name="connsiteY291" fmla="*/ 6846255 h 6858000"/>
              <a:gd name="connsiteX292" fmla="*/ 1330988 w 5044364"/>
              <a:gd name="connsiteY292" fmla="*/ 6580416 h 6858000"/>
              <a:gd name="connsiteX293" fmla="*/ 1932723 w 5044364"/>
              <a:gd name="connsiteY293" fmla="*/ 5982688 h 6858000"/>
              <a:gd name="connsiteX294" fmla="*/ 1981544 w 5044364"/>
              <a:gd name="connsiteY294" fmla="*/ 5921471 h 6858000"/>
              <a:gd name="connsiteX295" fmla="*/ 2213988 w 5044364"/>
              <a:gd name="connsiteY295" fmla="*/ 5755526 h 6858000"/>
              <a:gd name="connsiteX296" fmla="*/ 2290395 w 5044364"/>
              <a:gd name="connsiteY296" fmla="*/ 5691077 h 6858000"/>
              <a:gd name="connsiteX297" fmla="*/ 2244719 w 5044364"/>
              <a:gd name="connsiteY297" fmla="*/ 5704217 h 6858000"/>
              <a:gd name="connsiteX298" fmla="*/ 2235195 w 5044364"/>
              <a:gd name="connsiteY298" fmla="*/ 5697520 h 6858000"/>
              <a:gd name="connsiteX299" fmla="*/ 2242095 w 5044364"/>
              <a:gd name="connsiteY299" fmla="*/ 5696715 h 6858000"/>
              <a:gd name="connsiteX300" fmla="*/ 2235195 w 5044364"/>
              <a:gd name="connsiteY300" fmla="*/ 5697520 h 6858000"/>
              <a:gd name="connsiteX301" fmla="*/ 2235195 w 5044364"/>
              <a:gd name="connsiteY301" fmla="*/ 5697520 h 6858000"/>
              <a:gd name="connsiteX302" fmla="*/ 2227432 w 5044364"/>
              <a:gd name="connsiteY302" fmla="*/ 5698426 h 6858000"/>
              <a:gd name="connsiteX303" fmla="*/ 2207594 w 5044364"/>
              <a:gd name="connsiteY303" fmla="*/ 5700741 h 6858000"/>
              <a:gd name="connsiteX304" fmla="*/ 2284003 w 5044364"/>
              <a:gd name="connsiteY304" fmla="*/ 5636304 h 6858000"/>
              <a:gd name="connsiteX305" fmla="*/ 2284003 w 5044364"/>
              <a:gd name="connsiteY305" fmla="*/ 5636304 h 6858000"/>
              <a:gd name="connsiteX306" fmla="*/ 2176785 w 5044364"/>
              <a:gd name="connsiteY306" fmla="*/ 5676570 h 6858000"/>
              <a:gd name="connsiteX307" fmla="*/ 2145989 w 5044364"/>
              <a:gd name="connsiteY307" fmla="*/ 5652411 h 6858000"/>
              <a:gd name="connsiteX308" fmla="*/ 2115192 w 5044364"/>
              <a:gd name="connsiteY308" fmla="*/ 5628239 h 6858000"/>
              <a:gd name="connsiteX309" fmla="*/ 2170393 w 5044364"/>
              <a:gd name="connsiteY309" fmla="*/ 5621797 h 6858000"/>
              <a:gd name="connsiteX310" fmla="*/ 2194808 w 5044364"/>
              <a:gd name="connsiteY310" fmla="*/ 5591182 h 6858000"/>
              <a:gd name="connsiteX311" fmla="*/ 2025985 w 5044364"/>
              <a:gd name="connsiteY311" fmla="*/ 5583118 h 6858000"/>
              <a:gd name="connsiteX312" fmla="*/ 2113348 w 5044364"/>
              <a:gd name="connsiteY312" fmla="*/ 5623678 h 6858000"/>
              <a:gd name="connsiteX313" fmla="*/ 2098647 w 5044364"/>
              <a:gd name="connsiteY313" fmla="*/ 5628116 h 6858000"/>
              <a:gd name="connsiteX314" fmla="*/ 2003180 w 5044364"/>
              <a:gd name="connsiteY314" fmla="*/ 5627428 h 6858000"/>
              <a:gd name="connsiteX315" fmla="*/ 1918768 w 5044364"/>
              <a:gd name="connsiteY315" fmla="*/ 5623397 h 6858000"/>
              <a:gd name="connsiteX316" fmla="*/ 1835967 w 5044364"/>
              <a:gd name="connsiteY316" fmla="*/ 5633060 h 6858000"/>
              <a:gd name="connsiteX317" fmla="*/ 1829058 w 5044364"/>
              <a:gd name="connsiteY317" fmla="*/ 5633867 h 6858000"/>
              <a:gd name="connsiteX318" fmla="*/ 1825616 w 5044364"/>
              <a:gd name="connsiteY318" fmla="*/ 5634268 h 6858000"/>
              <a:gd name="connsiteX319" fmla="*/ 1753154 w 5044364"/>
              <a:gd name="connsiteY319" fmla="*/ 5642725 h 6858000"/>
              <a:gd name="connsiteX320" fmla="*/ 1756351 w 5044364"/>
              <a:gd name="connsiteY320" fmla="*/ 5670117 h 6858000"/>
              <a:gd name="connsiteX321" fmla="*/ 1952775 w 5044364"/>
              <a:gd name="connsiteY321" fmla="*/ 5674960 h 6858000"/>
              <a:gd name="connsiteX322" fmla="*/ 1814748 w 5044364"/>
              <a:gd name="connsiteY322" fmla="*/ 5691068 h 6858000"/>
              <a:gd name="connsiteX323" fmla="*/ 1890007 w 5044364"/>
              <a:gd name="connsiteY323" fmla="*/ 5706574 h 6858000"/>
              <a:gd name="connsiteX324" fmla="*/ 1900757 w 5044364"/>
              <a:gd name="connsiteY324" fmla="*/ 5708784 h 6858000"/>
              <a:gd name="connsiteX325" fmla="*/ 1707543 w 5044364"/>
              <a:gd name="connsiteY325" fmla="*/ 5731333 h 6858000"/>
              <a:gd name="connsiteX326" fmla="*/ 1541916 w 5044364"/>
              <a:gd name="connsiteY326" fmla="*/ 5750662 h 6858000"/>
              <a:gd name="connsiteX327" fmla="*/ 1538721 w 5044364"/>
              <a:gd name="connsiteY327" fmla="*/ 5723282 h 6858000"/>
              <a:gd name="connsiteX328" fmla="*/ 1516168 w 5044364"/>
              <a:gd name="connsiteY328" fmla="*/ 5739791 h 6858000"/>
              <a:gd name="connsiteX329" fmla="*/ 1513070 w 5044364"/>
              <a:gd name="connsiteY329" fmla="*/ 5743205 h 6858000"/>
              <a:gd name="connsiteX330" fmla="*/ 1512718 w 5044364"/>
              <a:gd name="connsiteY330" fmla="*/ 5740193 h 6858000"/>
              <a:gd name="connsiteX331" fmla="*/ 1511120 w 5044364"/>
              <a:gd name="connsiteY331" fmla="*/ 5726503 h 6858000"/>
              <a:gd name="connsiteX332" fmla="*/ 1428307 w 5044364"/>
              <a:gd name="connsiteY332" fmla="*/ 5736168 h 6858000"/>
              <a:gd name="connsiteX333" fmla="*/ 1176683 w 5044364"/>
              <a:gd name="connsiteY333" fmla="*/ 5737767 h 6858000"/>
              <a:gd name="connsiteX334" fmla="*/ 1572725 w 5044364"/>
              <a:gd name="connsiteY334" fmla="*/ 5774833 h 6858000"/>
              <a:gd name="connsiteX335" fmla="*/ 1769137 w 5044364"/>
              <a:gd name="connsiteY335" fmla="*/ 5779676 h 6858000"/>
              <a:gd name="connsiteX336" fmla="*/ 1741537 w 5044364"/>
              <a:gd name="connsiteY336" fmla="*/ 5782897 h 6858000"/>
              <a:gd name="connsiteX337" fmla="*/ 1689521 w 5044364"/>
              <a:gd name="connsiteY337" fmla="*/ 5816734 h 6858000"/>
              <a:gd name="connsiteX338" fmla="*/ 1830730 w 5044364"/>
              <a:gd name="connsiteY338" fmla="*/ 5828008 h 6858000"/>
              <a:gd name="connsiteX339" fmla="*/ 1665116 w 5044364"/>
              <a:gd name="connsiteY339" fmla="*/ 5847336 h 6858000"/>
              <a:gd name="connsiteX340" fmla="*/ 1385892 w 5044364"/>
              <a:gd name="connsiteY340" fmla="*/ 5852169 h 6858000"/>
              <a:gd name="connsiteX341" fmla="*/ 1275479 w 5044364"/>
              <a:gd name="connsiteY341" fmla="*/ 5865055 h 6858000"/>
              <a:gd name="connsiteX342" fmla="*/ 1247878 w 5044364"/>
              <a:gd name="connsiteY342" fmla="*/ 5868276 h 6858000"/>
              <a:gd name="connsiteX343" fmla="*/ 1471901 w 5044364"/>
              <a:gd name="connsiteY343" fmla="*/ 5869885 h 6858000"/>
              <a:gd name="connsiteX344" fmla="*/ 1557899 w 5044364"/>
              <a:gd name="connsiteY344" fmla="*/ 5887614 h 6858000"/>
              <a:gd name="connsiteX345" fmla="*/ 1585512 w 5044364"/>
              <a:gd name="connsiteY345" fmla="*/ 5884392 h 6858000"/>
              <a:gd name="connsiteX346" fmla="*/ 1676806 w 5044364"/>
              <a:gd name="connsiteY346" fmla="*/ 5906276 h 6858000"/>
              <a:gd name="connsiteX347" fmla="*/ 1758151 w 5044364"/>
              <a:gd name="connsiteY347" fmla="*/ 5913060 h 6858000"/>
              <a:gd name="connsiteX348" fmla="*/ 1725269 w 5044364"/>
              <a:gd name="connsiteY348" fmla="*/ 5913201 h 6858000"/>
              <a:gd name="connsiteX349" fmla="*/ 1450682 w 5044364"/>
              <a:gd name="connsiteY349" fmla="*/ 5927893 h 6858000"/>
              <a:gd name="connsiteX350" fmla="*/ 1395482 w 5044364"/>
              <a:gd name="connsiteY350" fmla="*/ 5934335 h 6858000"/>
              <a:gd name="connsiteX351" fmla="*/ 1509092 w 5044364"/>
              <a:gd name="connsiteY351" fmla="*/ 5948842 h 6858000"/>
              <a:gd name="connsiteX352" fmla="*/ 1143857 w 5044364"/>
              <a:gd name="connsiteY352" fmla="*/ 5935935 h 6858000"/>
              <a:gd name="connsiteX353" fmla="*/ 1091854 w 5044364"/>
              <a:gd name="connsiteY353" fmla="*/ 5969770 h 6858000"/>
              <a:gd name="connsiteX354" fmla="*/ 923030 w 5044364"/>
              <a:gd name="connsiteY354" fmla="*/ 5961706 h 6858000"/>
              <a:gd name="connsiteX355" fmla="*/ 1009040 w 5044364"/>
              <a:gd name="connsiteY355" fmla="*/ 5979435 h 6858000"/>
              <a:gd name="connsiteX356" fmla="*/ 1239457 w 5044364"/>
              <a:gd name="connsiteY356" fmla="*/ 6035830 h 6858000"/>
              <a:gd name="connsiteX357" fmla="*/ 1070635 w 5044364"/>
              <a:gd name="connsiteY357" fmla="*/ 6027778 h 6858000"/>
              <a:gd name="connsiteX358" fmla="*/ 1156643 w 5044364"/>
              <a:gd name="connsiteY358" fmla="*/ 6045494 h 6858000"/>
              <a:gd name="connsiteX359" fmla="*/ 1046230 w 5044364"/>
              <a:gd name="connsiteY359" fmla="*/ 6058380 h 6858000"/>
              <a:gd name="connsiteX360" fmla="*/ 1077027 w 5044364"/>
              <a:gd name="connsiteY360" fmla="*/ 6082552 h 6858000"/>
              <a:gd name="connsiteX361" fmla="*/ 1163037 w 5044364"/>
              <a:gd name="connsiteY361" fmla="*/ 6100280 h 6858000"/>
              <a:gd name="connsiteX362" fmla="*/ 1021826 w 5044364"/>
              <a:gd name="connsiteY362" fmla="*/ 6088994 h 6858000"/>
              <a:gd name="connsiteX363" fmla="*/ 994226 w 5044364"/>
              <a:gd name="connsiteY363" fmla="*/ 6092215 h 6858000"/>
              <a:gd name="connsiteX364" fmla="*/ 1083421 w 5044364"/>
              <a:gd name="connsiteY364" fmla="*/ 6137337 h 6858000"/>
              <a:gd name="connsiteX365" fmla="*/ 1224632 w 5044364"/>
              <a:gd name="connsiteY365" fmla="*/ 6148623 h 6858000"/>
              <a:gd name="connsiteX366" fmla="*/ 1200227 w 5044364"/>
              <a:gd name="connsiteY366" fmla="*/ 6179225 h 6858000"/>
              <a:gd name="connsiteX367" fmla="*/ 1062871 w 5044364"/>
              <a:gd name="connsiteY367" fmla="*/ 6170966 h 6858000"/>
              <a:gd name="connsiteX368" fmla="*/ 975492 w 5044364"/>
              <a:gd name="connsiteY368" fmla="*/ 6178516 h 6858000"/>
              <a:gd name="connsiteX369" fmla="*/ 976204 w 5044364"/>
              <a:gd name="connsiteY369" fmla="*/ 6177616 h 6858000"/>
              <a:gd name="connsiteX370" fmla="*/ 948604 w 5044364"/>
              <a:gd name="connsiteY370" fmla="*/ 6180837 h 6858000"/>
              <a:gd name="connsiteX371" fmla="*/ 975492 w 5044364"/>
              <a:gd name="connsiteY371" fmla="*/ 6178516 h 6858000"/>
              <a:gd name="connsiteX372" fmla="*/ 970527 w 5044364"/>
              <a:gd name="connsiteY372" fmla="*/ 6184737 h 6858000"/>
              <a:gd name="connsiteX373" fmla="*/ 982160 w 5044364"/>
              <a:gd name="connsiteY373" fmla="*/ 6183380 h 6858000"/>
              <a:gd name="connsiteX374" fmla="*/ 984422 w 5044364"/>
              <a:gd name="connsiteY374" fmla="*/ 6202764 h 6858000"/>
              <a:gd name="connsiteX375" fmla="*/ 965037 w 5044364"/>
              <a:gd name="connsiteY375" fmla="*/ 6205027 h 6858000"/>
              <a:gd name="connsiteX376" fmla="*/ 963673 w 5044364"/>
              <a:gd name="connsiteY376" fmla="*/ 6193332 h 6858000"/>
              <a:gd name="connsiteX377" fmla="*/ 951799 w 5044364"/>
              <a:gd name="connsiteY377" fmla="*/ 6208218 h 6858000"/>
              <a:gd name="connsiteX378" fmla="*/ 1041006 w 5044364"/>
              <a:gd name="connsiteY378" fmla="*/ 6253339 h 6858000"/>
              <a:gd name="connsiteX379" fmla="*/ 899795 w 5044364"/>
              <a:gd name="connsiteY379" fmla="*/ 6242053 h 6858000"/>
              <a:gd name="connsiteX380" fmla="*/ 872195 w 5044364"/>
              <a:gd name="connsiteY380" fmla="*/ 6245274 h 6858000"/>
              <a:gd name="connsiteX381" fmla="*/ 730972 w 5044364"/>
              <a:gd name="connsiteY381" fmla="*/ 6233989 h 6858000"/>
              <a:gd name="connsiteX382" fmla="*/ 586566 w 5044364"/>
              <a:gd name="connsiteY382" fmla="*/ 6195322 h 6858000"/>
              <a:gd name="connsiteX383" fmla="*/ 592958 w 5044364"/>
              <a:gd name="connsiteY383" fmla="*/ 6250096 h 6858000"/>
              <a:gd name="connsiteX384" fmla="*/ 526363 w 5044364"/>
              <a:gd name="connsiteY384" fmla="*/ 6218834 h 6858000"/>
              <a:gd name="connsiteX385" fmla="*/ 511245 w 5044364"/>
              <a:gd name="connsiteY385" fmla="*/ 6229389 h 6858000"/>
              <a:gd name="connsiteX386" fmla="*/ 499518 w 5044364"/>
              <a:gd name="connsiteY386" fmla="*/ 6229505 h 6858000"/>
              <a:gd name="connsiteX387" fmla="*/ 184141 w 5044364"/>
              <a:gd name="connsiteY387" fmla="*/ 6103470 h 6858000"/>
              <a:gd name="connsiteX388" fmla="*/ 131263 w 5044364"/>
              <a:gd name="connsiteY388" fmla="*/ 5949999 h 6858000"/>
              <a:gd name="connsiteX389" fmla="*/ 114986 w 5044364"/>
              <a:gd name="connsiteY389" fmla="*/ 5750621 h 6858000"/>
              <a:gd name="connsiteX390" fmla="*/ 139389 w 5044364"/>
              <a:gd name="connsiteY390" fmla="*/ 5720007 h 6858000"/>
              <a:gd name="connsiteX391" fmla="*/ 136193 w 5044364"/>
              <a:gd name="connsiteY391" fmla="*/ 5692614 h 6858000"/>
              <a:gd name="connsiteX392" fmla="*/ 126603 w 5044364"/>
              <a:gd name="connsiteY392" fmla="*/ 5610448 h 6858000"/>
              <a:gd name="connsiteX393" fmla="*/ 113817 w 5044364"/>
              <a:gd name="connsiteY393" fmla="*/ 5500889 h 6858000"/>
              <a:gd name="connsiteX394" fmla="*/ 135036 w 5044364"/>
              <a:gd name="connsiteY394" fmla="*/ 5442881 h 6858000"/>
              <a:gd name="connsiteX395" fmla="*/ 125447 w 5044364"/>
              <a:gd name="connsiteY395" fmla="*/ 5360715 h 6858000"/>
              <a:gd name="connsiteX396" fmla="*/ 140260 w 5044364"/>
              <a:gd name="connsiteY396" fmla="*/ 5247922 h 6858000"/>
              <a:gd name="connsiteX397" fmla="*/ 133868 w 5044364"/>
              <a:gd name="connsiteY397" fmla="*/ 5193149 h 6858000"/>
              <a:gd name="connsiteX398" fmla="*/ 117885 w 5044364"/>
              <a:gd name="connsiteY398" fmla="*/ 5056197 h 6858000"/>
              <a:gd name="connsiteX399" fmla="*/ 129502 w 5044364"/>
              <a:gd name="connsiteY399" fmla="*/ 4916024 h 6858000"/>
              <a:gd name="connsiteX400" fmla="*/ 134727 w 5044364"/>
              <a:gd name="connsiteY400" fmla="*/ 4721077 h 6858000"/>
              <a:gd name="connsiteX401" fmla="*/ 143148 w 5044364"/>
              <a:gd name="connsiteY401" fmla="*/ 4553511 h 6858000"/>
              <a:gd name="connsiteX402" fmla="*/ 118744 w 5044364"/>
              <a:gd name="connsiteY402" fmla="*/ 4584125 h 6858000"/>
              <a:gd name="connsiteX403" fmla="*/ 127165 w 5044364"/>
              <a:gd name="connsiteY403" fmla="*/ 4416560 h 6858000"/>
              <a:gd name="connsiteX404" fmla="*/ 117576 w 5044364"/>
              <a:gd name="connsiteY404" fmla="*/ 4334393 h 6858000"/>
              <a:gd name="connsiteX405" fmla="*/ 135598 w 5044364"/>
              <a:gd name="connsiteY405" fmla="*/ 4248992 h 6858000"/>
              <a:gd name="connsiteX406" fmla="*/ 137626 w 5044364"/>
              <a:gd name="connsiteY406" fmla="*/ 4026653 h 6858000"/>
              <a:gd name="connsiteX407" fmla="*/ 131232 w 5044364"/>
              <a:gd name="connsiteY407" fmla="*/ 3971867 h 6858000"/>
              <a:gd name="connsiteX408" fmla="*/ 142850 w 5044364"/>
              <a:gd name="connsiteY408" fmla="*/ 3831694 h 6858000"/>
              <a:gd name="connsiteX409" fmla="*/ 167254 w 5044364"/>
              <a:gd name="connsiteY409" fmla="*/ 3801093 h 6858000"/>
              <a:gd name="connsiteX410" fmla="*/ 130064 w 5044364"/>
              <a:gd name="connsiteY410" fmla="*/ 3722135 h 6858000"/>
              <a:gd name="connsiteX411" fmla="*/ 200091 w 5044364"/>
              <a:gd name="connsiteY411" fmla="*/ 3602911 h 6858000"/>
              <a:gd name="connsiteX412" fmla="*/ 322122 w 5044364"/>
              <a:gd name="connsiteY412" fmla="*/ 3449853 h 6858000"/>
              <a:gd name="connsiteX413" fmla="*/ 835819 w 5044364"/>
              <a:gd name="connsiteY413" fmla="*/ 3056748 h 6858000"/>
              <a:gd name="connsiteX414" fmla="*/ 832623 w 5044364"/>
              <a:gd name="connsiteY414" fmla="*/ 3029355 h 6858000"/>
              <a:gd name="connsiteX415" fmla="*/ 857026 w 5044364"/>
              <a:gd name="connsiteY415" fmla="*/ 2998741 h 6858000"/>
              <a:gd name="connsiteX416" fmla="*/ 801825 w 5044364"/>
              <a:gd name="connsiteY416" fmla="*/ 3005184 h 6858000"/>
              <a:gd name="connsiteX417" fmla="*/ 850634 w 5044364"/>
              <a:gd name="connsiteY417" fmla="*/ 2943968 h 6858000"/>
              <a:gd name="connsiteX418" fmla="*/ 654222 w 5044364"/>
              <a:gd name="connsiteY418" fmla="*/ 2939124 h 6858000"/>
              <a:gd name="connsiteX419" fmla="*/ 190191 w 5044364"/>
              <a:gd name="connsiteY419" fmla="*/ 2798930 h 6858000"/>
              <a:gd name="connsiteX420" fmla="*/ 100998 w 5044364"/>
              <a:gd name="connsiteY420" fmla="*/ 2753820 h 6858000"/>
              <a:gd name="connsiteX421" fmla="*/ 159395 w 5044364"/>
              <a:gd name="connsiteY421" fmla="*/ 2774770 h 6858000"/>
              <a:gd name="connsiteX422" fmla="*/ 420609 w 5044364"/>
              <a:gd name="connsiteY422" fmla="*/ 2855336 h 6858000"/>
              <a:gd name="connsiteX423" fmla="*/ 186996 w 5044364"/>
              <a:gd name="connsiteY423" fmla="*/ 2771549 h 6858000"/>
              <a:gd name="connsiteX424" fmla="*/ 60611 w 5044364"/>
              <a:gd name="connsiteY424" fmla="*/ 2647481 h 6858000"/>
              <a:gd name="connsiteX425" fmla="*/ 51021 w 5044364"/>
              <a:gd name="connsiteY425" fmla="*/ 2565303 h 6858000"/>
              <a:gd name="connsiteX426" fmla="*/ 17016 w 5044364"/>
              <a:gd name="connsiteY426" fmla="*/ 2513752 h 6858000"/>
              <a:gd name="connsiteX427" fmla="*/ 1033 w 5044364"/>
              <a:gd name="connsiteY427" fmla="*/ 2376800 h 6858000"/>
              <a:gd name="connsiteX428" fmla="*/ 43460 w 5044364"/>
              <a:gd name="connsiteY428" fmla="*/ 2260797 h 6858000"/>
              <a:gd name="connsiteX429" fmla="*/ 24280 w 5044364"/>
              <a:gd name="connsiteY429" fmla="*/ 2096453 h 6858000"/>
              <a:gd name="connsiteX430" fmla="*/ 35898 w 5044364"/>
              <a:gd name="connsiteY430" fmla="*/ 1956279 h 6858000"/>
              <a:gd name="connsiteX431" fmla="*/ 75115 w 5044364"/>
              <a:gd name="connsiteY431" fmla="*/ 1812886 h 6858000"/>
              <a:gd name="connsiteX432" fmla="*/ 65526 w 5044364"/>
              <a:gd name="connsiteY432" fmla="*/ 1730720 h 6858000"/>
              <a:gd name="connsiteX433" fmla="*/ 95167 w 5044364"/>
              <a:gd name="connsiteY433" fmla="*/ 1505157 h 6858000"/>
              <a:gd name="connsiteX434" fmla="*/ 75987 w 5044364"/>
              <a:gd name="connsiteY434" fmla="*/ 1340812 h 6858000"/>
              <a:gd name="connsiteX435" fmla="*/ 93997 w 5044364"/>
              <a:gd name="connsiteY435" fmla="*/ 1255413 h 6858000"/>
              <a:gd name="connsiteX436" fmla="*/ 87605 w 5044364"/>
              <a:gd name="connsiteY436" fmla="*/ 1200640 h 6858000"/>
              <a:gd name="connsiteX437" fmla="*/ 108811 w 5044364"/>
              <a:gd name="connsiteY437" fmla="*/ 1142633 h 6858000"/>
              <a:gd name="connsiteX438" fmla="*/ 102419 w 5044364"/>
              <a:gd name="connsiteY438" fmla="*/ 1087859 h 6858000"/>
              <a:gd name="connsiteX439" fmla="*/ 117233 w 5044364"/>
              <a:gd name="connsiteY439" fmla="*/ 975080 h 6858000"/>
              <a:gd name="connsiteX440" fmla="*/ 128863 w 5044364"/>
              <a:gd name="connsiteY440" fmla="*/ 834905 h 6858000"/>
              <a:gd name="connsiteX441" fmla="*/ 118104 w 5044364"/>
              <a:gd name="connsiteY441" fmla="*/ 502994 h 6858000"/>
              <a:gd name="connsiteX442" fmla="*/ 166912 w 5044364"/>
              <a:gd name="connsiteY442" fmla="*/ 441779 h 6858000"/>
              <a:gd name="connsiteX443" fmla="*/ 631801 w 5044364"/>
              <a:gd name="connsiteY443" fmla="*/ 109890 h 6858000"/>
              <a:gd name="connsiteX444" fmla="*/ 821831 w 5044364"/>
              <a:gd name="connsiteY444" fmla="*/ 59946 h 6858000"/>
              <a:gd name="connsiteX445" fmla="*/ 1034344 w 5044364"/>
              <a:gd name="connsiteY445" fmla="*/ 105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</a:cxnLst>
            <a:rect l="l" t="t" r="r" b="b"/>
            <a:pathLst>
              <a:path w="5044364" h="6858000">
                <a:moveTo>
                  <a:pt x="2635532" y="6717212"/>
                </a:moveTo>
                <a:lnTo>
                  <a:pt x="2637793" y="6736585"/>
                </a:lnTo>
                <a:lnTo>
                  <a:pt x="2637794" y="6736597"/>
                </a:lnTo>
                <a:lnTo>
                  <a:pt x="2637782" y="6736599"/>
                </a:lnTo>
                <a:lnTo>
                  <a:pt x="2618409" y="6738860"/>
                </a:lnTo>
                <a:lnTo>
                  <a:pt x="2616147" y="6719475"/>
                </a:lnTo>
                <a:close/>
                <a:moveTo>
                  <a:pt x="5014599" y="6400279"/>
                </a:moveTo>
                <a:lnTo>
                  <a:pt x="5016862" y="6419664"/>
                </a:lnTo>
                <a:lnTo>
                  <a:pt x="4997477" y="6421926"/>
                </a:lnTo>
                <a:lnTo>
                  <a:pt x="4995214" y="6402541"/>
                </a:lnTo>
                <a:lnTo>
                  <a:pt x="4995226" y="6402540"/>
                </a:lnTo>
                <a:close/>
                <a:moveTo>
                  <a:pt x="5044364" y="6337871"/>
                </a:moveTo>
                <a:lnTo>
                  <a:pt x="5044364" y="6357520"/>
                </a:lnTo>
                <a:lnTo>
                  <a:pt x="5029449" y="6359260"/>
                </a:lnTo>
                <a:lnTo>
                  <a:pt x="5027186" y="6339876"/>
                </a:lnTo>
                <a:close/>
                <a:moveTo>
                  <a:pt x="5044364" y="6232976"/>
                </a:moveTo>
                <a:lnTo>
                  <a:pt x="5044364" y="6251183"/>
                </a:lnTo>
                <a:lnTo>
                  <a:pt x="5039565" y="6262310"/>
                </a:lnTo>
                <a:cubicBezTo>
                  <a:pt x="5042675" y="6288958"/>
                  <a:pt x="4989412" y="6322185"/>
                  <a:pt x="4936150" y="6355412"/>
                </a:cubicBezTo>
                <a:cubicBezTo>
                  <a:pt x="4911061" y="6385351"/>
                  <a:pt x="4885985" y="6415289"/>
                  <a:pt x="4857799" y="6418578"/>
                </a:cubicBezTo>
                <a:cubicBezTo>
                  <a:pt x="4801426" y="6425157"/>
                  <a:pt x="4907951" y="6358703"/>
                  <a:pt x="4961226" y="6325474"/>
                </a:cubicBezTo>
                <a:cubicBezTo>
                  <a:pt x="4959282" y="6308819"/>
                  <a:pt x="5008746" y="6254516"/>
                  <a:pt x="5034632" y="6237251"/>
                </a:cubicBezTo>
                <a:close/>
                <a:moveTo>
                  <a:pt x="506962" y="6232378"/>
                </a:moveTo>
                <a:lnTo>
                  <a:pt x="506962" y="6232379"/>
                </a:lnTo>
                <a:cubicBezTo>
                  <a:pt x="500062" y="6233184"/>
                  <a:pt x="498337" y="6233385"/>
                  <a:pt x="499630" y="6233234"/>
                </a:cubicBezTo>
                <a:close/>
                <a:moveTo>
                  <a:pt x="534562" y="6229157"/>
                </a:moveTo>
                <a:cubicBezTo>
                  <a:pt x="534562" y="6229157"/>
                  <a:pt x="520762" y="6230768"/>
                  <a:pt x="510412" y="6231976"/>
                </a:cubicBezTo>
                <a:lnTo>
                  <a:pt x="506962" y="6232378"/>
                </a:lnTo>
                <a:lnTo>
                  <a:pt x="511245" y="6229389"/>
                </a:lnTo>
                <a:close/>
                <a:moveTo>
                  <a:pt x="4798119" y="6172371"/>
                </a:moveTo>
                <a:cubicBezTo>
                  <a:pt x="4772956" y="6203680"/>
                  <a:pt x="4744537" y="6206996"/>
                  <a:pt x="4719386" y="6238304"/>
                </a:cubicBezTo>
                <a:cubicBezTo>
                  <a:pt x="4690967" y="6241620"/>
                  <a:pt x="4690150" y="6234614"/>
                  <a:pt x="4699990" y="6226375"/>
                </a:cubicBezTo>
                <a:cubicBezTo>
                  <a:pt x="4709831" y="6218137"/>
                  <a:pt x="4730328" y="6208655"/>
                  <a:pt x="4744537" y="6206996"/>
                </a:cubicBezTo>
                <a:cubicBezTo>
                  <a:pt x="4741270" y="6179005"/>
                  <a:pt x="4769689" y="6175689"/>
                  <a:pt x="4798119" y="6172371"/>
                </a:cubicBezTo>
                <a:close/>
                <a:moveTo>
                  <a:pt x="4771162" y="6118721"/>
                </a:moveTo>
                <a:lnTo>
                  <a:pt x="4771129" y="6119935"/>
                </a:lnTo>
                <a:cubicBezTo>
                  <a:pt x="4768077" y="6123760"/>
                  <a:pt x="4761173" y="6124566"/>
                  <a:pt x="4747367" y="6126177"/>
                </a:cubicBezTo>
                <a:close/>
                <a:moveTo>
                  <a:pt x="4601175" y="6055672"/>
                </a:moveTo>
                <a:cubicBezTo>
                  <a:pt x="4572268" y="6088507"/>
                  <a:pt x="4543361" y="6121354"/>
                  <a:pt x="4507668" y="6096046"/>
                </a:cubicBezTo>
                <a:cubicBezTo>
                  <a:pt x="4507668" y="6096046"/>
                  <a:pt x="4568876" y="6059441"/>
                  <a:pt x="4601175" y="6055672"/>
                </a:cubicBezTo>
                <a:close/>
                <a:moveTo>
                  <a:pt x="5031052" y="5946569"/>
                </a:moveTo>
                <a:cubicBezTo>
                  <a:pt x="5045261" y="5944911"/>
                  <a:pt x="5039789" y="5959729"/>
                  <a:pt x="5031173" y="5978466"/>
                </a:cubicBezTo>
                <a:lnTo>
                  <a:pt x="5015322" y="6025318"/>
                </a:lnTo>
                <a:lnTo>
                  <a:pt x="5030928" y="6005518"/>
                </a:lnTo>
                <a:lnTo>
                  <a:pt x="5044364" y="6003950"/>
                </a:lnTo>
                <a:lnTo>
                  <a:pt x="5044364" y="6022322"/>
                </a:lnTo>
                <a:lnTo>
                  <a:pt x="5038333" y="6028133"/>
                </a:lnTo>
                <a:cubicBezTo>
                  <a:pt x="5035642" y="6031056"/>
                  <a:pt x="5034132" y="6032972"/>
                  <a:pt x="5034132" y="6032972"/>
                </a:cubicBezTo>
                <a:cubicBezTo>
                  <a:pt x="5034933" y="6039835"/>
                  <a:pt x="5038953" y="6044584"/>
                  <a:pt x="5044106" y="6047896"/>
                </a:cubicBezTo>
                <a:lnTo>
                  <a:pt x="5044364" y="6047993"/>
                </a:lnTo>
                <a:lnTo>
                  <a:pt x="5044364" y="6114525"/>
                </a:lnTo>
                <a:lnTo>
                  <a:pt x="5043744" y="6115333"/>
                </a:lnTo>
                <a:lnTo>
                  <a:pt x="5044364" y="6120645"/>
                </a:lnTo>
                <a:lnTo>
                  <a:pt x="5044364" y="6146065"/>
                </a:lnTo>
                <a:lnTo>
                  <a:pt x="4974479" y="6234728"/>
                </a:lnTo>
                <a:cubicBezTo>
                  <a:pt x="4922970" y="6268567"/>
                  <a:pt x="4795789" y="6366893"/>
                  <a:pt x="4819942" y="6336246"/>
                </a:cubicBezTo>
                <a:cubicBezTo>
                  <a:pt x="4844094" y="6305600"/>
                  <a:pt x="4895615" y="6271759"/>
                  <a:pt x="4922970" y="6268567"/>
                </a:cubicBezTo>
                <a:cubicBezTo>
                  <a:pt x="4943919" y="6210467"/>
                  <a:pt x="4868258" y="6274952"/>
                  <a:pt x="4868258" y="6274952"/>
                </a:cubicBezTo>
                <a:cubicBezTo>
                  <a:pt x="4829620" y="6300323"/>
                  <a:pt x="4731224" y="6348332"/>
                  <a:pt x="4716374" y="6343545"/>
                </a:cubicBezTo>
                <a:cubicBezTo>
                  <a:pt x="4711424" y="6341945"/>
                  <a:pt x="4715750" y="6334486"/>
                  <a:pt x="4734669" y="6318370"/>
                </a:cubicBezTo>
                <a:cubicBezTo>
                  <a:pt x="4813534" y="6281339"/>
                  <a:pt x="4913358" y="6186205"/>
                  <a:pt x="4937511" y="6155559"/>
                </a:cubicBezTo>
                <a:cubicBezTo>
                  <a:pt x="4937511" y="6155559"/>
                  <a:pt x="4886003" y="6189398"/>
                  <a:pt x="4858646" y="6192590"/>
                </a:cubicBezTo>
                <a:cubicBezTo>
                  <a:pt x="4855442" y="6165137"/>
                  <a:pt x="4910154" y="6158751"/>
                  <a:pt x="4934307" y="6128105"/>
                </a:cubicBezTo>
                <a:lnTo>
                  <a:pt x="5004598" y="6038918"/>
                </a:lnTo>
                <a:lnTo>
                  <a:pt x="4798119" y="6172371"/>
                </a:lnTo>
                <a:cubicBezTo>
                  <a:pt x="4798119" y="6172371"/>
                  <a:pt x="4794851" y="6144368"/>
                  <a:pt x="4794851" y="6144368"/>
                </a:cubicBezTo>
                <a:cubicBezTo>
                  <a:pt x="4848421" y="6109744"/>
                  <a:pt x="4873585" y="6078435"/>
                  <a:pt x="4927154" y="6043811"/>
                </a:cubicBezTo>
                <a:cubicBezTo>
                  <a:pt x="4955585" y="6040493"/>
                  <a:pt x="4977470" y="5981194"/>
                  <a:pt x="5005888" y="5977878"/>
                </a:cubicBezTo>
                <a:cubicBezTo>
                  <a:pt x="5002621" y="5949887"/>
                  <a:pt x="5031052" y="5946569"/>
                  <a:pt x="5031052" y="5946569"/>
                </a:cubicBezTo>
                <a:close/>
                <a:moveTo>
                  <a:pt x="1800043" y="5912880"/>
                </a:moveTo>
                <a:cubicBezTo>
                  <a:pt x="1873046" y="5913309"/>
                  <a:pt x="1938940" y="5916031"/>
                  <a:pt x="1981544" y="5921471"/>
                </a:cubicBezTo>
                <a:cubicBezTo>
                  <a:pt x="1910933" y="5915829"/>
                  <a:pt x="1841123" y="5917034"/>
                  <a:pt x="1774368" y="5914413"/>
                </a:cubicBezTo>
                <a:lnTo>
                  <a:pt x="1758151" y="5913060"/>
                </a:lnTo>
                <a:close/>
                <a:moveTo>
                  <a:pt x="2093843" y="5778642"/>
                </a:moveTo>
                <a:lnTo>
                  <a:pt x="2096105" y="5798027"/>
                </a:lnTo>
                <a:lnTo>
                  <a:pt x="2076720" y="5800289"/>
                </a:lnTo>
                <a:lnTo>
                  <a:pt x="2074458" y="5780905"/>
                </a:lnTo>
                <a:close/>
                <a:moveTo>
                  <a:pt x="1513070" y="5743205"/>
                </a:moveTo>
                <a:lnTo>
                  <a:pt x="1514316" y="5753883"/>
                </a:lnTo>
                <a:cubicBezTo>
                  <a:pt x="1507416" y="5754689"/>
                  <a:pt x="1505491" y="5753179"/>
                  <a:pt x="1506485" y="5750461"/>
                </a:cubicBezTo>
                <a:close/>
                <a:moveTo>
                  <a:pt x="2166835" y="5730838"/>
                </a:moveTo>
                <a:lnTo>
                  <a:pt x="2169097" y="5750223"/>
                </a:lnTo>
                <a:lnTo>
                  <a:pt x="2149712" y="5752486"/>
                </a:lnTo>
                <a:lnTo>
                  <a:pt x="2147450" y="5733101"/>
                </a:lnTo>
                <a:close/>
                <a:moveTo>
                  <a:pt x="2097893" y="5628340"/>
                </a:moveTo>
                <a:lnTo>
                  <a:pt x="2087592" y="5631460"/>
                </a:lnTo>
                <a:lnTo>
                  <a:pt x="2031313" y="5628773"/>
                </a:lnTo>
                <a:close/>
                <a:moveTo>
                  <a:pt x="2098647" y="5628116"/>
                </a:moveTo>
                <a:lnTo>
                  <a:pt x="2115192" y="5628239"/>
                </a:lnTo>
                <a:lnTo>
                  <a:pt x="2097893" y="5628340"/>
                </a:lnTo>
                <a:close/>
                <a:moveTo>
                  <a:pt x="1907589" y="5625895"/>
                </a:moveTo>
                <a:cubicBezTo>
                  <a:pt x="1929526" y="5625612"/>
                  <a:pt x="1966353" y="5626520"/>
                  <a:pt x="2003180" y="5627428"/>
                </a:cubicBezTo>
                <a:lnTo>
                  <a:pt x="2031313" y="5628773"/>
                </a:lnTo>
                <a:lnTo>
                  <a:pt x="1863568" y="5629839"/>
                </a:lnTo>
                <a:lnTo>
                  <a:pt x="1891168" y="5626618"/>
                </a:lnTo>
                <a:cubicBezTo>
                  <a:pt x="1894619" y="5626215"/>
                  <a:pt x="1900277" y="5625989"/>
                  <a:pt x="1907589" y="5625895"/>
                </a:cubicBezTo>
                <a:close/>
                <a:moveTo>
                  <a:pt x="3011688" y="4079923"/>
                </a:moveTo>
                <a:lnTo>
                  <a:pt x="2945878" y="4115369"/>
                </a:lnTo>
                <a:cubicBezTo>
                  <a:pt x="2945878" y="4115369"/>
                  <a:pt x="2970281" y="4084755"/>
                  <a:pt x="2970281" y="4084755"/>
                </a:cubicBezTo>
                <a:close/>
                <a:moveTo>
                  <a:pt x="3658604" y="3951868"/>
                </a:moveTo>
                <a:cubicBezTo>
                  <a:pt x="3681363" y="3951054"/>
                  <a:pt x="3692274" y="3954386"/>
                  <a:pt x="3672358" y="3964079"/>
                </a:cubicBezTo>
                <a:cubicBezTo>
                  <a:pt x="3616998" y="3970539"/>
                  <a:pt x="3589313" y="3973770"/>
                  <a:pt x="3533941" y="3980232"/>
                </a:cubicBezTo>
                <a:cubicBezTo>
                  <a:pt x="3549831" y="3966097"/>
                  <a:pt x="3620673" y="3953224"/>
                  <a:pt x="3658604" y="3951868"/>
                </a:cubicBezTo>
                <a:close/>
                <a:moveTo>
                  <a:pt x="3884543" y="3916523"/>
                </a:moveTo>
                <a:lnTo>
                  <a:pt x="3847184" y="3926885"/>
                </a:lnTo>
                <a:lnTo>
                  <a:pt x="3819583" y="3930106"/>
                </a:lnTo>
                <a:close/>
                <a:moveTo>
                  <a:pt x="4006463" y="3905438"/>
                </a:moveTo>
                <a:cubicBezTo>
                  <a:pt x="4037791" y="3921431"/>
                  <a:pt x="3919255" y="3915615"/>
                  <a:pt x="3977398" y="3908830"/>
                </a:cubicBezTo>
                <a:cubicBezTo>
                  <a:pt x="4006463" y="3905438"/>
                  <a:pt x="4006463" y="3905438"/>
                  <a:pt x="4006463" y="3905438"/>
                </a:cubicBezTo>
                <a:close/>
                <a:moveTo>
                  <a:pt x="5013731" y="3817985"/>
                </a:moveTo>
                <a:lnTo>
                  <a:pt x="5013549" y="3818097"/>
                </a:lnTo>
                <a:cubicBezTo>
                  <a:pt x="5011443" y="3818776"/>
                  <a:pt x="5009718" y="3818978"/>
                  <a:pt x="5009718" y="3818978"/>
                </a:cubicBezTo>
                <a:close/>
                <a:moveTo>
                  <a:pt x="4420460" y="3804461"/>
                </a:moveTo>
                <a:cubicBezTo>
                  <a:pt x="4340844" y="3841519"/>
                  <a:pt x="4202830" y="3857626"/>
                  <a:pt x="4120029" y="3867289"/>
                </a:cubicBezTo>
                <a:lnTo>
                  <a:pt x="3884543" y="3916523"/>
                </a:lnTo>
                <a:lnTo>
                  <a:pt x="4019967" y="3878967"/>
                </a:lnTo>
                <a:cubicBezTo>
                  <a:pt x="4084720" y="3864468"/>
                  <a:pt x="4146030" y="3850371"/>
                  <a:pt x="4172032" y="3833454"/>
                </a:cubicBezTo>
                <a:close/>
                <a:moveTo>
                  <a:pt x="702331" y="3112478"/>
                </a:moveTo>
                <a:lnTo>
                  <a:pt x="704593" y="3131864"/>
                </a:lnTo>
                <a:lnTo>
                  <a:pt x="685208" y="3134126"/>
                </a:lnTo>
                <a:lnTo>
                  <a:pt x="682946" y="3114741"/>
                </a:lnTo>
                <a:close/>
                <a:moveTo>
                  <a:pt x="775323" y="3064674"/>
                </a:moveTo>
                <a:lnTo>
                  <a:pt x="776454" y="3074367"/>
                </a:lnTo>
                <a:lnTo>
                  <a:pt x="777585" y="3084059"/>
                </a:lnTo>
                <a:lnTo>
                  <a:pt x="758200" y="3086321"/>
                </a:lnTo>
                <a:lnTo>
                  <a:pt x="755938" y="3066937"/>
                </a:lnTo>
                <a:close/>
                <a:moveTo>
                  <a:pt x="814804" y="3045355"/>
                </a:moveTo>
                <a:lnTo>
                  <a:pt x="833453" y="3057890"/>
                </a:lnTo>
                <a:lnTo>
                  <a:pt x="833467" y="3057901"/>
                </a:lnTo>
                <a:lnTo>
                  <a:pt x="833455" y="3057903"/>
                </a:lnTo>
                <a:lnTo>
                  <a:pt x="814082" y="3060164"/>
                </a:lnTo>
                <a:cubicBezTo>
                  <a:pt x="814082" y="3060164"/>
                  <a:pt x="812952" y="3050483"/>
                  <a:pt x="814804" y="3045355"/>
                </a:cubicBezTo>
                <a:close/>
                <a:moveTo>
                  <a:pt x="592616" y="2890782"/>
                </a:moveTo>
                <a:cubicBezTo>
                  <a:pt x="620228" y="2887560"/>
                  <a:pt x="767833" y="2953631"/>
                  <a:pt x="792236" y="2923017"/>
                </a:cubicBezTo>
                <a:cubicBezTo>
                  <a:pt x="792236" y="2923017"/>
                  <a:pt x="620228" y="2887560"/>
                  <a:pt x="592616" y="2890782"/>
                </a:cubicBezTo>
                <a:close/>
                <a:moveTo>
                  <a:pt x="4269214" y="25825"/>
                </a:moveTo>
                <a:cubicBezTo>
                  <a:pt x="4281904" y="26071"/>
                  <a:pt x="4266536" y="32470"/>
                  <a:pt x="4195280" y="53067"/>
                </a:cubicBezTo>
                <a:cubicBezTo>
                  <a:pt x="4195280" y="53067"/>
                  <a:pt x="4195280" y="53067"/>
                  <a:pt x="4222083" y="30289"/>
                </a:cubicBezTo>
                <a:cubicBezTo>
                  <a:pt x="4243886" y="27745"/>
                  <a:pt x="4261601" y="25678"/>
                  <a:pt x="4269214" y="25825"/>
                </a:cubicBezTo>
                <a:close/>
                <a:moveTo>
                  <a:pt x="1079646" y="0"/>
                </a:moveTo>
                <a:lnTo>
                  <a:pt x="4255157" y="0"/>
                </a:lnTo>
                <a:lnTo>
                  <a:pt x="4254708" y="16763"/>
                </a:lnTo>
                <a:cubicBezTo>
                  <a:pt x="4251658" y="20590"/>
                  <a:pt x="4244758" y="21395"/>
                  <a:pt x="4230958" y="23006"/>
                </a:cubicBezTo>
                <a:cubicBezTo>
                  <a:pt x="4178942" y="56842"/>
                  <a:pt x="4151342" y="60063"/>
                  <a:pt x="4151342" y="60063"/>
                </a:cubicBezTo>
                <a:cubicBezTo>
                  <a:pt x="4151342" y="60063"/>
                  <a:pt x="4172045" y="57647"/>
                  <a:pt x="4192748" y="55231"/>
                </a:cubicBezTo>
                <a:lnTo>
                  <a:pt x="4206554" y="53620"/>
                </a:lnTo>
                <a:cubicBezTo>
                  <a:pt x="4237352" y="77791"/>
                  <a:pt x="4264952" y="74570"/>
                  <a:pt x="4268149" y="101963"/>
                </a:cubicBezTo>
                <a:cubicBezTo>
                  <a:pt x="4268149" y="101963"/>
                  <a:pt x="4240549" y="105184"/>
                  <a:pt x="4240549" y="105184"/>
                </a:cubicBezTo>
                <a:cubicBezTo>
                  <a:pt x="4160931" y="142230"/>
                  <a:pt x="4243744" y="132565"/>
                  <a:pt x="4246941" y="159957"/>
                </a:cubicBezTo>
                <a:cubicBezTo>
                  <a:pt x="4250138" y="187350"/>
                  <a:pt x="4191728" y="166401"/>
                  <a:pt x="4194925" y="193794"/>
                </a:cubicBezTo>
                <a:cubicBezTo>
                  <a:pt x="4198122" y="221187"/>
                  <a:pt x="4225734" y="217964"/>
                  <a:pt x="4225734" y="217964"/>
                </a:cubicBezTo>
                <a:cubicBezTo>
                  <a:pt x="4256532" y="242135"/>
                  <a:pt x="4228931" y="245356"/>
                  <a:pt x="4201319" y="248579"/>
                </a:cubicBezTo>
                <a:lnTo>
                  <a:pt x="4142708" y="275848"/>
                </a:lnTo>
                <a:lnTo>
                  <a:pt x="4121713" y="285623"/>
                </a:lnTo>
                <a:lnTo>
                  <a:pt x="4146082" y="304755"/>
                </a:lnTo>
                <a:lnTo>
                  <a:pt x="4152510" y="309795"/>
                </a:lnTo>
                <a:lnTo>
                  <a:pt x="4146748" y="310468"/>
                </a:lnTo>
                <a:lnTo>
                  <a:pt x="4124910" y="313016"/>
                </a:lnTo>
                <a:cubicBezTo>
                  <a:pt x="3962480" y="359738"/>
                  <a:pt x="3796866" y="379066"/>
                  <a:pt x="3603651" y="401615"/>
                </a:cubicBezTo>
                <a:lnTo>
                  <a:pt x="3631252" y="398394"/>
                </a:lnTo>
                <a:cubicBezTo>
                  <a:pt x="3800063" y="406459"/>
                  <a:pt x="4069697" y="319460"/>
                  <a:pt x="4238520" y="327523"/>
                </a:cubicBezTo>
                <a:cubicBezTo>
                  <a:pt x="4293721" y="321081"/>
                  <a:pt x="4251306" y="437082"/>
                  <a:pt x="4251306" y="437082"/>
                </a:cubicBezTo>
                <a:cubicBezTo>
                  <a:pt x="4254503" y="464475"/>
                  <a:pt x="4278907" y="433861"/>
                  <a:pt x="4282104" y="461254"/>
                </a:cubicBezTo>
                <a:cubicBezTo>
                  <a:pt x="4257700" y="491868"/>
                  <a:pt x="4230088" y="495091"/>
                  <a:pt x="4147287" y="504754"/>
                </a:cubicBezTo>
                <a:cubicBezTo>
                  <a:pt x="4119686" y="507975"/>
                  <a:pt x="4040069" y="545020"/>
                  <a:pt x="4122882" y="535355"/>
                </a:cubicBezTo>
                <a:cubicBezTo>
                  <a:pt x="4150482" y="532134"/>
                  <a:pt x="4285301" y="488647"/>
                  <a:pt x="4288496" y="516027"/>
                </a:cubicBezTo>
                <a:cubicBezTo>
                  <a:pt x="4285301" y="488647"/>
                  <a:pt x="4236480" y="549864"/>
                  <a:pt x="4236480" y="549864"/>
                </a:cubicBezTo>
                <a:cubicBezTo>
                  <a:pt x="4236480" y="549864"/>
                  <a:pt x="4236480" y="549864"/>
                  <a:pt x="4208879" y="553085"/>
                </a:cubicBezTo>
                <a:cubicBezTo>
                  <a:pt x="4239677" y="577256"/>
                  <a:pt x="4264092" y="546642"/>
                  <a:pt x="4267289" y="574034"/>
                </a:cubicBezTo>
                <a:cubicBezTo>
                  <a:pt x="4301283" y="625599"/>
                  <a:pt x="4218470" y="635263"/>
                  <a:pt x="4218470" y="635263"/>
                </a:cubicBezTo>
                <a:cubicBezTo>
                  <a:pt x="4221665" y="662644"/>
                  <a:pt x="4280075" y="683593"/>
                  <a:pt x="4252463" y="686816"/>
                </a:cubicBezTo>
                <a:cubicBezTo>
                  <a:pt x="4252463" y="686816"/>
                  <a:pt x="4228059" y="717430"/>
                  <a:pt x="4203656" y="748044"/>
                </a:cubicBezTo>
                <a:cubicBezTo>
                  <a:pt x="4200459" y="720651"/>
                  <a:pt x="4120842" y="757709"/>
                  <a:pt x="4120842" y="757709"/>
                </a:cubicBezTo>
                <a:cubicBezTo>
                  <a:pt x="4124038" y="785089"/>
                  <a:pt x="4176056" y="751265"/>
                  <a:pt x="4176056" y="751265"/>
                </a:cubicBezTo>
                <a:cubicBezTo>
                  <a:pt x="4199152" y="769384"/>
                  <a:pt x="4172079" y="762137"/>
                  <a:pt x="4158446" y="768931"/>
                </a:cubicBezTo>
                <a:lnTo>
                  <a:pt x="4155480" y="774577"/>
                </a:lnTo>
                <a:lnTo>
                  <a:pt x="4154428" y="774767"/>
                </a:lnTo>
                <a:cubicBezTo>
                  <a:pt x="4152295" y="776154"/>
                  <a:pt x="4151251" y="778444"/>
                  <a:pt x="4151650" y="781866"/>
                </a:cubicBezTo>
                <a:lnTo>
                  <a:pt x="4155480" y="774577"/>
                </a:lnTo>
                <a:lnTo>
                  <a:pt x="4163739" y="773086"/>
                </a:lnTo>
                <a:cubicBezTo>
                  <a:pt x="4187477" y="774222"/>
                  <a:pt x="4237648" y="799596"/>
                  <a:pt x="4237648" y="799596"/>
                </a:cubicBezTo>
                <a:cubicBezTo>
                  <a:pt x="4265249" y="796375"/>
                  <a:pt x="4240845" y="826989"/>
                  <a:pt x="4240845" y="826989"/>
                </a:cubicBezTo>
                <a:cubicBezTo>
                  <a:pt x="4240845" y="826989"/>
                  <a:pt x="4268446" y="823768"/>
                  <a:pt x="4268446" y="823768"/>
                </a:cubicBezTo>
                <a:cubicBezTo>
                  <a:pt x="4244042" y="854381"/>
                  <a:pt x="4219639" y="884995"/>
                  <a:pt x="4219639" y="884995"/>
                </a:cubicBezTo>
                <a:cubicBezTo>
                  <a:pt x="4250434" y="909155"/>
                  <a:pt x="4278035" y="905934"/>
                  <a:pt x="4278035" y="905934"/>
                </a:cubicBezTo>
                <a:cubicBezTo>
                  <a:pt x="4281232" y="933327"/>
                  <a:pt x="4281232" y="933327"/>
                  <a:pt x="4281232" y="933327"/>
                </a:cubicBezTo>
                <a:cubicBezTo>
                  <a:pt x="4281232" y="933327"/>
                  <a:pt x="4256828" y="963941"/>
                  <a:pt x="4256828" y="963941"/>
                </a:cubicBezTo>
                <a:cubicBezTo>
                  <a:pt x="4229228" y="967162"/>
                  <a:pt x="4232425" y="994555"/>
                  <a:pt x="4232425" y="994555"/>
                </a:cubicBezTo>
                <a:cubicBezTo>
                  <a:pt x="4208021" y="1025168"/>
                  <a:pt x="4201628" y="970383"/>
                  <a:pt x="4204825" y="997776"/>
                </a:cubicBezTo>
                <a:cubicBezTo>
                  <a:pt x="4208021" y="1025168"/>
                  <a:pt x="4232425" y="994555"/>
                  <a:pt x="4235622" y="1021947"/>
                </a:cubicBezTo>
                <a:cubicBezTo>
                  <a:pt x="4263222" y="1018726"/>
                  <a:pt x="4235622" y="1021947"/>
                  <a:pt x="4263222" y="1018726"/>
                </a:cubicBezTo>
                <a:cubicBezTo>
                  <a:pt x="4321630" y="1039664"/>
                  <a:pt x="4245211" y="1104113"/>
                  <a:pt x="4248408" y="1131506"/>
                </a:cubicBezTo>
                <a:cubicBezTo>
                  <a:pt x="4251603" y="1158888"/>
                  <a:pt x="4276008" y="1128285"/>
                  <a:pt x="4279203" y="1155667"/>
                </a:cubicBezTo>
                <a:cubicBezTo>
                  <a:pt x="4282400" y="1183059"/>
                  <a:pt x="4254800" y="1186280"/>
                  <a:pt x="4254800" y="1186280"/>
                </a:cubicBezTo>
                <a:cubicBezTo>
                  <a:pt x="4257997" y="1213673"/>
                  <a:pt x="4282400" y="1183059"/>
                  <a:pt x="4313198" y="1207231"/>
                </a:cubicBezTo>
                <a:cubicBezTo>
                  <a:pt x="4316395" y="1234624"/>
                  <a:pt x="4288794" y="1237845"/>
                  <a:pt x="4288794" y="1237845"/>
                </a:cubicBezTo>
                <a:cubicBezTo>
                  <a:pt x="4291991" y="1265237"/>
                  <a:pt x="4374804" y="1255572"/>
                  <a:pt x="4433200" y="1276511"/>
                </a:cubicBezTo>
                <a:cubicBezTo>
                  <a:pt x="4606013" y="1318816"/>
                  <a:pt x="4761503" y="1347518"/>
                  <a:pt x="4925649" y="1383022"/>
                </a:cubicBezTo>
                <a:lnTo>
                  <a:pt x="5044364" y="1410248"/>
                </a:lnTo>
                <a:lnTo>
                  <a:pt x="5044364" y="3810409"/>
                </a:lnTo>
                <a:lnTo>
                  <a:pt x="5013731" y="3817985"/>
                </a:lnTo>
                <a:lnTo>
                  <a:pt x="5019668" y="3814346"/>
                </a:lnTo>
                <a:cubicBezTo>
                  <a:pt x="5022719" y="3810519"/>
                  <a:pt x="5021919" y="3803671"/>
                  <a:pt x="5006521" y="3791585"/>
                </a:cubicBezTo>
                <a:cubicBezTo>
                  <a:pt x="4978908" y="3794807"/>
                  <a:pt x="4982105" y="3822200"/>
                  <a:pt x="4954504" y="3825421"/>
                </a:cubicBezTo>
                <a:cubicBezTo>
                  <a:pt x="4926904" y="3828642"/>
                  <a:pt x="4951308" y="3798029"/>
                  <a:pt x="4923707" y="3801249"/>
                </a:cubicBezTo>
                <a:cubicBezTo>
                  <a:pt x="4896107" y="3804471"/>
                  <a:pt x="4788890" y="3844749"/>
                  <a:pt x="4761290" y="3847970"/>
                </a:cubicBezTo>
                <a:lnTo>
                  <a:pt x="4758093" y="3820578"/>
                </a:lnTo>
                <a:lnTo>
                  <a:pt x="4702880" y="3827021"/>
                </a:lnTo>
                <a:cubicBezTo>
                  <a:pt x="4648478" y="3840311"/>
                  <a:pt x="4607871" y="3851992"/>
                  <a:pt x="4647679" y="3833463"/>
                </a:cubicBezTo>
                <a:lnTo>
                  <a:pt x="4780367" y="3771714"/>
                </a:lnTo>
                <a:lnTo>
                  <a:pt x="4862102" y="3752919"/>
                </a:lnTo>
                <a:cubicBezTo>
                  <a:pt x="4914118" y="3719083"/>
                  <a:pt x="4834502" y="3756141"/>
                  <a:pt x="4806901" y="3759361"/>
                </a:cubicBezTo>
                <a:lnTo>
                  <a:pt x="4780367" y="3771714"/>
                </a:lnTo>
                <a:lnTo>
                  <a:pt x="4616870" y="3809293"/>
                </a:lnTo>
                <a:cubicBezTo>
                  <a:pt x="4528758" y="3833459"/>
                  <a:pt x="4440646" y="3857625"/>
                  <a:pt x="4371639" y="3865678"/>
                </a:cubicBezTo>
                <a:cubicBezTo>
                  <a:pt x="4285643" y="3847961"/>
                  <a:pt x="4451257" y="3828633"/>
                  <a:pt x="4451257" y="3828633"/>
                </a:cubicBezTo>
                <a:cubicBezTo>
                  <a:pt x="4534071" y="3818968"/>
                  <a:pt x="4503273" y="3794796"/>
                  <a:pt x="4420460" y="3804461"/>
                </a:cubicBezTo>
                <a:lnTo>
                  <a:pt x="4448060" y="3801240"/>
                </a:lnTo>
                <a:cubicBezTo>
                  <a:pt x="4472464" y="3770626"/>
                  <a:pt x="4527677" y="3764183"/>
                  <a:pt x="4582877" y="3757741"/>
                </a:cubicBezTo>
                <a:cubicBezTo>
                  <a:pt x="4690094" y="3717461"/>
                  <a:pt x="4417263" y="3777068"/>
                  <a:pt x="4417263" y="3777068"/>
                </a:cubicBezTo>
                <a:cubicBezTo>
                  <a:pt x="4306850" y="3789954"/>
                  <a:pt x="4224036" y="3799619"/>
                  <a:pt x="4116832" y="3839896"/>
                </a:cubicBezTo>
                <a:cubicBezTo>
                  <a:pt x="4054722" y="3847144"/>
                  <a:pt x="3970586" y="3860428"/>
                  <a:pt x="3878071" y="3876867"/>
                </a:cubicBezTo>
                <a:lnTo>
                  <a:pt x="3775665" y="3896663"/>
                </a:lnTo>
                <a:lnTo>
                  <a:pt x="3330776" y="3990357"/>
                </a:lnTo>
                <a:lnTo>
                  <a:pt x="3187911" y="4031591"/>
                </a:lnTo>
                <a:cubicBezTo>
                  <a:pt x="3187911" y="4031591"/>
                  <a:pt x="3191108" y="4058984"/>
                  <a:pt x="3191108" y="4058984"/>
                </a:cubicBezTo>
                <a:cubicBezTo>
                  <a:pt x="3135896" y="4065427"/>
                  <a:pt x="3105098" y="4041255"/>
                  <a:pt x="3080695" y="4071869"/>
                </a:cubicBezTo>
                <a:cubicBezTo>
                  <a:pt x="3080695" y="4071869"/>
                  <a:pt x="3053094" y="4075091"/>
                  <a:pt x="3053094" y="4075091"/>
                </a:cubicBezTo>
                <a:lnTo>
                  <a:pt x="3011688" y="4079923"/>
                </a:lnTo>
                <a:lnTo>
                  <a:pt x="3028137" y="4071061"/>
                </a:lnTo>
                <a:cubicBezTo>
                  <a:pt x="3024683" y="4071465"/>
                  <a:pt x="2997881" y="4081534"/>
                  <a:pt x="2970281" y="4084755"/>
                </a:cubicBezTo>
                <a:cubicBezTo>
                  <a:pt x="2945878" y="4115369"/>
                  <a:pt x="2918277" y="4118590"/>
                  <a:pt x="2918277" y="4118590"/>
                </a:cubicBezTo>
                <a:cubicBezTo>
                  <a:pt x="2921473" y="4145970"/>
                  <a:pt x="3200697" y="4141150"/>
                  <a:pt x="3341908" y="4152436"/>
                </a:cubicBezTo>
                <a:cubicBezTo>
                  <a:pt x="3593533" y="4150836"/>
                  <a:pt x="3931166" y="4166952"/>
                  <a:pt x="4096780" y="4147624"/>
                </a:cubicBezTo>
                <a:cubicBezTo>
                  <a:pt x="4348405" y="4146024"/>
                  <a:pt x="4658427" y="4165375"/>
                  <a:pt x="4858046" y="4197598"/>
                </a:cubicBezTo>
                <a:cubicBezTo>
                  <a:pt x="4901051" y="4206462"/>
                  <a:pt x="4937153" y="4216132"/>
                  <a:pt x="4969805" y="4226205"/>
                </a:cubicBezTo>
                <a:lnTo>
                  <a:pt x="5044364" y="4251606"/>
                </a:lnTo>
                <a:lnTo>
                  <a:pt x="5044364" y="4979031"/>
                </a:lnTo>
                <a:lnTo>
                  <a:pt x="5038254" y="4981271"/>
                </a:lnTo>
                <a:cubicBezTo>
                  <a:pt x="5035285" y="4982051"/>
                  <a:pt x="5033560" y="4982252"/>
                  <a:pt x="5033560" y="4982252"/>
                </a:cubicBezTo>
                <a:lnTo>
                  <a:pt x="5044364" y="4986846"/>
                </a:lnTo>
                <a:lnTo>
                  <a:pt x="5044364" y="5195009"/>
                </a:lnTo>
                <a:lnTo>
                  <a:pt x="5037064" y="5210889"/>
                </a:lnTo>
                <a:cubicBezTo>
                  <a:pt x="5034843" y="5218088"/>
                  <a:pt x="5033917" y="5225137"/>
                  <a:pt x="5034716" y="5231985"/>
                </a:cubicBezTo>
                <a:cubicBezTo>
                  <a:pt x="5034716" y="5231985"/>
                  <a:pt x="5034716" y="5231985"/>
                  <a:pt x="5038168" y="5231582"/>
                </a:cubicBezTo>
                <a:lnTo>
                  <a:pt x="5044364" y="5230859"/>
                </a:lnTo>
                <a:lnTo>
                  <a:pt x="5044364" y="5716020"/>
                </a:lnTo>
                <a:lnTo>
                  <a:pt x="5042355" y="5716954"/>
                </a:lnTo>
                <a:lnTo>
                  <a:pt x="5044364" y="5717368"/>
                </a:lnTo>
                <a:lnTo>
                  <a:pt x="5044364" y="5897736"/>
                </a:lnTo>
                <a:lnTo>
                  <a:pt x="5029913" y="5917517"/>
                </a:lnTo>
                <a:cubicBezTo>
                  <a:pt x="4966617" y="5993229"/>
                  <a:pt x="4855734" y="6082624"/>
                  <a:pt x="4784588" y="6114513"/>
                </a:cubicBezTo>
                <a:lnTo>
                  <a:pt x="4771162" y="6118721"/>
                </a:lnTo>
                <a:lnTo>
                  <a:pt x="4771784" y="6095574"/>
                </a:lnTo>
                <a:cubicBezTo>
                  <a:pt x="4744172" y="6098797"/>
                  <a:pt x="4692167" y="6132619"/>
                  <a:pt x="4664566" y="6135841"/>
                </a:cubicBezTo>
                <a:cubicBezTo>
                  <a:pt x="4664566" y="6135841"/>
                  <a:pt x="4693819" y="6116815"/>
                  <a:pt x="4708446" y="6107303"/>
                </a:cubicBezTo>
                <a:lnTo>
                  <a:pt x="4716572" y="6102018"/>
                </a:lnTo>
                <a:lnTo>
                  <a:pt x="4723903" y="6101162"/>
                </a:lnTo>
                <a:cubicBezTo>
                  <a:pt x="4725197" y="6101011"/>
                  <a:pt x="4723472" y="6101212"/>
                  <a:pt x="4716572" y="6102018"/>
                </a:cubicBezTo>
                <a:lnTo>
                  <a:pt x="4716572" y="6102018"/>
                </a:lnTo>
                <a:lnTo>
                  <a:pt x="4713122" y="6102420"/>
                </a:lnTo>
                <a:cubicBezTo>
                  <a:pt x="4702771" y="6103628"/>
                  <a:pt x="4688971" y="6105239"/>
                  <a:pt x="4688971" y="6105239"/>
                </a:cubicBezTo>
                <a:cubicBezTo>
                  <a:pt x="4606158" y="6114903"/>
                  <a:pt x="4688971" y="6105239"/>
                  <a:pt x="4713375" y="6074625"/>
                </a:cubicBezTo>
                <a:cubicBezTo>
                  <a:pt x="4685775" y="6077846"/>
                  <a:pt x="4685775" y="6077846"/>
                  <a:pt x="4685775" y="6077846"/>
                </a:cubicBezTo>
                <a:cubicBezTo>
                  <a:pt x="4685775" y="6077846"/>
                  <a:pt x="4685775" y="6077846"/>
                  <a:pt x="4682578" y="6050453"/>
                </a:cubicBezTo>
                <a:cubicBezTo>
                  <a:pt x="4627364" y="6056897"/>
                  <a:pt x="4633758" y="6111682"/>
                  <a:pt x="4602961" y="6087511"/>
                </a:cubicBezTo>
                <a:cubicBezTo>
                  <a:pt x="4575361" y="6090732"/>
                  <a:pt x="4654977" y="6053674"/>
                  <a:pt x="4599764" y="6060118"/>
                </a:cubicBezTo>
                <a:cubicBezTo>
                  <a:pt x="4679381" y="6023060"/>
                  <a:pt x="4728189" y="5961845"/>
                  <a:pt x="4807805" y="5924787"/>
                </a:cubicBezTo>
                <a:cubicBezTo>
                  <a:pt x="4724992" y="5934452"/>
                  <a:pt x="4703786" y="5992458"/>
                  <a:pt x="4648585" y="5998901"/>
                </a:cubicBezTo>
                <a:cubicBezTo>
                  <a:pt x="4645388" y="5971508"/>
                  <a:pt x="4700589" y="5965066"/>
                  <a:pt x="4724992" y="5934452"/>
                </a:cubicBezTo>
                <a:cubicBezTo>
                  <a:pt x="4697392" y="5937673"/>
                  <a:pt x="4645388" y="5971508"/>
                  <a:pt x="4669792" y="5940894"/>
                </a:cubicBezTo>
                <a:cubicBezTo>
                  <a:pt x="4614578" y="5947338"/>
                  <a:pt x="4510571" y="6015008"/>
                  <a:pt x="4458554" y="6048832"/>
                </a:cubicBezTo>
                <a:cubicBezTo>
                  <a:pt x="4430953" y="6052053"/>
                  <a:pt x="4372557" y="6031114"/>
                  <a:pt x="4427757" y="6024672"/>
                </a:cubicBezTo>
                <a:cubicBezTo>
                  <a:pt x="4424561" y="5997279"/>
                  <a:pt x="4507374" y="5987615"/>
                  <a:pt x="4504177" y="5960222"/>
                </a:cubicBezTo>
                <a:cubicBezTo>
                  <a:pt x="4531777" y="5957001"/>
                  <a:pt x="4531777" y="5957001"/>
                  <a:pt x="4531777" y="5957001"/>
                </a:cubicBezTo>
                <a:cubicBezTo>
                  <a:pt x="4580584" y="5895773"/>
                  <a:pt x="4666595" y="5913501"/>
                  <a:pt x="4660202" y="5858728"/>
                </a:cubicBezTo>
                <a:cubicBezTo>
                  <a:pt x="4580584" y="5895773"/>
                  <a:pt x="4504177" y="5960222"/>
                  <a:pt x="4393763" y="5973108"/>
                </a:cubicBezTo>
                <a:cubicBezTo>
                  <a:pt x="4310950" y="5982772"/>
                  <a:pt x="4258947" y="6016607"/>
                  <a:pt x="4179330" y="6053665"/>
                </a:cubicBezTo>
                <a:cubicBezTo>
                  <a:pt x="4047708" y="6124545"/>
                  <a:pt x="3912879" y="6168046"/>
                  <a:pt x="3778062" y="6211546"/>
                </a:cubicBezTo>
                <a:cubicBezTo>
                  <a:pt x="3698456" y="6248590"/>
                  <a:pt x="3622037" y="6313040"/>
                  <a:pt x="3536027" y="6295312"/>
                </a:cubicBezTo>
                <a:cubicBezTo>
                  <a:pt x="3722861" y="6217988"/>
                  <a:pt x="3826881" y="6150317"/>
                  <a:pt x="4013704" y="6072994"/>
                </a:cubicBezTo>
                <a:cubicBezTo>
                  <a:pt x="4068916" y="6066551"/>
                  <a:pt x="4093320" y="6035937"/>
                  <a:pt x="4176133" y="6026272"/>
                </a:cubicBezTo>
                <a:cubicBezTo>
                  <a:pt x="4228137" y="5992437"/>
                  <a:pt x="4387370" y="5918322"/>
                  <a:pt x="4252553" y="5961822"/>
                </a:cubicBezTo>
                <a:cubicBezTo>
                  <a:pt x="4062523" y="6011765"/>
                  <a:pt x="3906485" y="6113261"/>
                  <a:pt x="3716468" y="6163202"/>
                </a:cubicBezTo>
                <a:cubicBezTo>
                  <a:pt x="3875689" y="6089101"/>
                  <a:pt x="4010507" y="6045601"/>
                  <a:pt x="4169739" y="5971486"/>
                </a:cubicBezTo>
                <a:cubicBezTo>
                  <a:pt x="4197340" y="5968265"/>
                  <a:pt x="4332157" y="5924766"/>
                  <a:pt x="4328962" y="5897385"/>
                </a:cubicBezTo>
                <a:cubicBezTo>
                  <a:pt x="4325765" y="5869992"/>
                  <a:pt x="4273761" y="5903827"/>
                  <a:pt x="4273761" y="5903827"/>
                </a:cubicBezTo>
                <a:cubicBezTo>
                  <a:pt x="4059326" y="5984372"/>
                  <a:pt x="3872493" y="6061708"/>
                  <a:pt x="3658070" y="6142252"/>
                </a:cubicBezTo>
                <a:cubicBezTo>
                  <a:pt x="3217003" y="6318664"/>
                  <a:pt x="2765805" y="6543106"/>
                  <a:pt x="2394936" y="6781599"/>
                </a:cubicBezTo>
                <a:lnTo>
                  <a:pt x="2281648" y="6858000"/>
                </a:lnTo>
                <a:lnTo>
                  <a:pt x="1195514" y="6858000"/>
                </a:lnTo>
                <a:lnTo>
                  <a:pt x="1194143" y="6846255"/>
                </a:lnTo>
                <a:cubicBezTo>
                  <a:pt x="1212154" y="6760868"/>
                  <a:pt x="1282169" y="6641645"/>
                  <a:pt x="1330988" y="6580416"/>
                </a:cubicBezTo>
                <a:cubicBezTo>
                  <a:pt x="1498631" y="6338749"/>
                  <a:pt x="1700278" y="6148633"/>
                  <a:pt x="1932723" y="5982688"/>
                </a:cubicBezTo>
                <a:cubicBezTo>
                  <a:pt x="1957126" y="5952074"/>
                  <a:pt x="2009144" y="5918250"/>
                  <a:pt x="1981544" y="5921471"/>
                </a:cubicBezTo>
                <a:cubicBezTo>
                  <a:pt x="2033547" y="5887636"/>
                  <a:pt x="2137567" y="5819964"/>
                  <a:pt x="2213988" y="5755526"/>
                </a:cubicBezTo>
                <a:cubicBezTo>
                  <a:pt x="2238392" y="5724912"/>
                  <a:pt x="2290395" y="5691077"/>
                  <a:pt x="2290395" y="5691077"/>
                </a:cubicBezTo>
                <a:cubicBezTo>
                  <a:pt x="2287998" y="5670532"/>
                  <a:pt x="2259945" y="5699837"/>
                  <a:pt x="2244719" y="5704217"/>
                </a:cubicBezTo>
                <a:lnTo>
                  <a:pt x="2235195" y="5697520"/>
                </a:lnTo>
                <a:lnTo>
                  <a:pt x="2242095" y="5696715"/>
                </a:lnTo>
                <a:cubicBezTo>
                  <a:pt x="2248995" y="5695909"/>
                  <a:pt x="2248995" y="5695909"/>
                  <a:pt x="2235195" y="5697520"/>
                </a:cubicBezTo>
                <a:lnTo>
                  <a:pt x="2235195" y="5697520"/>
                </a:lnTo>
                <a:lnTo>
                  <a:pt x="2227432" y="5698426"/>
                </a:lnTo>
                <a:cubicBezTo>
                  <a:pt x="2221394" y="5699130"/>
                  <a:pt x="2214494" y="5699936"/>
                  <a:pt x="2207594" y="5700741"/>
                </a:cubicBezTo>
                <a:cubicBezTo>
                  <a:pt x="2231998" y="5670127"/>
                  <a:pt x="2287199" y="5663684"/>
                  <a:pt x="2284003" y="5636304"/>
                </a:cubicBezTo>
                <a:cubicBezTo>
                  <a:pt x="2394417" y="5623418"/>
                  <a:pt x="2170393" y="5621797"/>
                  <a:pt x="2284003" y="5636304"/>
                </a:cubicBezTo>
                <a:cubicBezTo>
                  <a:pt x="2256403" y="5639525"/>
                  <a:pt x="2201202" y="5645967"/>
                  <a:pt x="2176785" y="5676570"/>
                </a:cubicBezTo>
                <a:cubicBezTo>
                  <a:pt x="2201202" y="5645967"/>
                  <a:pt x="2201202" y="5645967"/>
                  <a:pt x="2145989" y="5652411"/>
                </a:cubicBezTo>
                <a:cubicBezTo>
                  <a:pt x="2145989" y="5652411"/>
                  <a:pt x="2118389" y="5655632"/>
                  <a:pt x="2115192" y="5628239"/>
                </a:cubicBezTo>
                <a:lnTo>
                  <a:pt x="2170393" y="5621797"/>
                </a:lnTo>
                <a:cubicBezTo>
                  <a:pt x="2111995" y="5600846"/>
                  <a:pt x="2256403" y="5639525"/>
                  <a:pt x="2194808" y="5591182"/>
                </a:cubicBezTo>
                <a:cubicBezTo>
                  <a:pt x="2194808" y="5591182"/>
                  <a:pt x="2053585" y="5579897"/>
                  <a:pt x="2025985" y="5583118"/>
                </a:cubicBezTo>
                <a:cubicBezTo>
                  <a:pt x="1966285" y="5610910"/>
                  <a:pt x="2092890" y="5616959"/>
                  <a:pt x="2113348" y="5623678"/>
                </a:cubicBezTo>
                <a:lnTo>
                  <a:pt x="2098647" y="5628116"/>
                </a:lnTo>
                <a:lnTo>
                  <a:pt x="2003180" y="5627428"/>
                </a:lnTo>
                <a:lnTo>
                  <a:pt x="1918768" y="5623397"/>
                </a:lnTo>
                <a:cubicBezTo>
                  <a:pt x="1891168" y="5626618"/>
                  <a:pt x="1722357" y="5618553"/>
                  <a:pt x="1835967" y="5633060"/>
                </a:cubicBezTo>
                <a:lnTo>
                  <a:pt x="1829058" y="5633867"/>
                </a:lnTo>
                <a:lnTo>
                  <a:pt x="1825616" y="5634268"/>
                </a:lnTo>
                <a:cubicBezTo>
                  <a:pt x="1801458" y="5637088"/>
                  <a:pt x="1766960" y="5641114"/>
                  <a:pt x="1753154" y="5642725"/>
                </a:cubicBezTo>
                <a:cubicBezTo>
                  <a:pt x="1780754" y="5639504"/>
                  <a:pt x="1756351" y="5670117"/>
                  <a:pt x="1756351" y="5670117"/>
                </a:cubicBezTo>
                <a:cubicBezTo>
                  <a:pt x="1787148" y="5694289"/>
                  <a:pt x="1980375" y="5671739"/>
                  <a:pt x="1952775" y="5674960"/>
                </a:cubicBezTo>
                <a:cubicBezTo>
                  <a:pt x="2066371" y="5689456"/>
                  <a:pt x="1842361" y="5687846"/>
                  <a:pt x="1814748" y="5691068"/>
                </a:cubicBezTo>
                <a:cubicBezTo>
                  <a:pt x="1814748" y="5691068"/>
                  <a:pt x="1857753" y="5699932"/>
                  <a:pt x="1890007" y="5706574"/>
                </a:cubicBezTo>
                <a:lnTo>
                  <a:pt x="1900757" y="5708784"/>
                </a:lnTo>
                <a:lnTo>
                  <a:pt x="1707543" y="5731333"/>
                </a:lnTo>
                <a:cubicBezTo>
                  <a:pt x="1652330" y="5737776"/>
                  <a:pt x="1569529" y="5747440"/>
                  <a:pt x="1541916" y="5750662"/>
                </a:cubicBezTo>
                <a:cubicBezTo>
                  <a:pt x="1541916" y="5750662"/>
                  <a:pt x="1538721" y="5723282"/>
                  <a:pt x="1538721" y="5723282"/>
                </a:cubicBezTo>
                <a:cubicBezTo>
                  <a:pt x="1538721" y="5723282"/>
                  <a:pt x="1525720" y="5731738"/>
                  <a:pt x="1516168" y="5739791"/>
                </a:cubicBezTo>
                <a:lnTo>
                  <a:pt x="1513070" y="5743205"/>
                </a:lnTo>
                <a:lnTo>
                  <a:pt x="1512718" y="5740193"/>
                </a:lnTo>
                <a:cubicBezTo>
                  <a:pt x="1511919" y="5733348"/>
                  <a:pt x="1511120" y="5726503"/>
                  <a:pt x="1511120" y="5726503"/>
                </a:cubicBezTo>
                <a:cubicBezTo>
                  <a:pt x="1483520" y="5729724"/>
                  <a:pt x="1455920" y="5732945"/>
                  <a:pt x="1428307" y="5736168"/>
                </a:cubicBezTo>
                <a:cubicBezTo>
                  <a:pt x="1345506" y="5745831"/>
                  <a:pt x="1231896" y="5731324"/>
                  <a:pt x="1176683" y="5737767"/>
                </a:cubicBezTo>
                <a:cubicBezTo>
                  <a:pt x="1265888" y="5782876"/>
                  <a:pt x="1431502" y="5763548"/>
                  <a:pt x="1572725" y="5774833"/>
                </a:cubicBezTo>
                <a:cubicBezTo>
                  <a:pt x="1600326" y="5771612"/>
                  <a:pt x="1713936" y="5786119"/>
                  <a:pt x="1769137" y="5779676"/>
                </a:cubicBezTo>
                <a:cubicBezTo>
                  <a:pt x="1827534" y="5800627"/>
                  <a:pt x="1713936" y="5786119"/>
                  <a:pt x="1741537" y="5782897"/>
                </a:cubicBezTo>
                <a:cubicBezTo>
                  <a:pt x="1658723" y="5792562"/>
                  <a:pt x="1603523" y="5799004"/>
                  <a:pt x="1689521" y="5816734"/>
                </a:cubicBezTo>
                <a:cubicBezTo>
                  <a:pt x="1689521" y="5816734"/>
                  <a:pt x="1830730" y="5828008"/>
                  <a:pt x="1830730" y="5828008"/>
                </a:cubicBezTo>
                <a:cubicBezTo>
                  <a:pt x="1833927" y="5855401"/>
                  <a:pt x="1692716" y="5844115"/>
                  <a:pt x="1665116" y="5847336"/>
                </a:cubicBezTo>
                <a:cubicBezTo>
                  <a:pt x="1585512" y="5884392"/>
                  <a:pt x="1468706" y="5842504"/>
                  <a:pt x="1385892" y="5852169"/>
                </a:cubicBezTo>
                <a:cubicBezTo>
                  <a:pt x="1358292" y="5855390"/>
                  <a:pt x="1330692" y="5858611"/>
                  <a:pt x="1275479" y="5865055"/>
                </a:cubicBezTo>
                <a:cubicBezTo>
                  <a:pt x="1272282" y="5837662"/>
                  <a:pt x="1134268" y="5853769"/>
                  <a:pt x="1247878" y="5868276"/>
                </a:cubicBezTo>
                <a:cubicBezTo>
                  <a:pt x="1303079" y="5861834"/>
                  <a:pt x="1416688" y="5876329"/>
                  <a:pt x="1471901" y="5869885"/>
                </a:cubicBezTo>
                <a:lnTo>
                  <a:pt x="1557899" y="5887614"/>
                </a:lnTo>
                <a:lnTo>
                  <a:pt x="1585512" y="5884392"/>
                </a:lnTo>
                <a:cubicBezTo>
                  <a:pt x="1614711" y="5894867"/>
                  <a:pt x="1645236" y="5901717"/>
                  <a:pt x="1676806" y="5906276"/>
                </a:cubicBezTo>
                <a:lnTo>
                  <a:pt x="1758151" y="5913060"/>
                </a:lnTo>
                <a:lnTo>
                  <a:pt x="1725269" y="5913201"/>
                </a:lnTo>
                <a:cubicBezTo>
                  <a:pt x="1624008" y="5914607"/>
                  <a:pt x="1519695" y="5919839"/>
                  <a:pt x="1450682" y="5927893"/>
                </a:cubicBezTo>
                <a:cubicBezTo>
                  <a:pt x="1450682" y="5927893"/>
                  <a:pt x="1392285" y="5906942"/>
                  <a:pt x="1395482" y="5934335"/>
                </a:cubicBezTo>
                <a:cubicBezTo>
                  <a:pt x="1398678" y="5961728"/>
                  <a:pt x="1505895" y="5921450"/>
                  <a:pt x="1509092" y="5948842"/>
                </a:cubicBezTo>
                <a:cubicBezTo>
                  <a:pt x="1398678" y="5961728"/>
                  <a:pt x="1257468" y="5950442"/>
                  <a:pt x="1143857" y="5935935"/>
                </a:cubicBezTo>
                <a:cubicBezTo>
                  <a:pt x="1116257" y="5939156"/>
                  <a:pt x="1061044" y="5945600"/>
                  <a:pt x="1091854" y="5969770"/>
                </a:cubicBezTo>
                <a:cubicBezTo>
                  <a:pt x="1064241" y="5972993"/>
                  <a:pt x="950630" y="5958485"/>
                  <a:pt x="923030" y="5961706"/>
                </a:cubicBezTo>
                <a:cubicBezTo>
                  <a:pt x="923030" y="5961706"/>
                  <a:pt x="981440" y="5982656"/>
                  <a:pt x="1009040" y="5979435"/>
                </a:cubicBezTo>
                <a:cubicBezTo>
                  <a:pt x="1067438" y="6000385"/>
                  <a:pt x="1181048" y="6014893"/>
                  <a:pt x="1239457" y="6035830"/>
                </a:cubicBezTo>
                <a:cubicBezTo>
                  <a:pt x="1215041" y="6066445"/>
                  <a:pt x="1098247" y="6024556"/>
                  <a:pt x="1070635" y="6027778"/>
                </a:cubicBezTo>
                <a:cubicBezTo>
                  <a:pt x="1070635" y="6027778"/>
                  <a:pt x="1156643" y="6045494"/>
                  <a:pt x="1156643" y="6045494"/>
                </a:cubicBezTo>
                <a:cubicBezTo>
                  <a:pt x="1242653" y="6063222"/>
                  <a:pt x="1101443" y="6051936"/>
                  <a:pt x="1046230" y="6058380"/>
                </a:cubicBezTo>
                <a:cubicBezTo>
                  <a:pt x="1073830" y="6055159"/>
                  <a:pt x="1077027" y="6082552"/>
                  <a:pt x="1077027" y="6082552"/>
                </a:cubicBezTo>
                <a:cubicBezTo>
                  <a:pt x="1104640" y="6079329"/>
                  <a:pt x="1135437" y="6103501"/>
                  <a:pt x="1163037" y="6100280"/>
                </a:cubicBezTo>
                <a:cubicBezTo>
                  <a:pt x="1107836" y="6106722"/>
                  <a:pt x="1080224" y="6109944"/>
                  <a:pt x="1021826" y="6088994"/>
                </a:cubicBezTo>
                <a:cubicBezTo>
                  <a:pt x="994226" y="6092215"/>
                  <a:pt x="935816" y="6071266"/>
                  <a:pt x="994226" y="6092215"/>
                </a:cubicBezTo>
                <a:cubicBezTo>
                  <a:pt x="997423" y="6119608"/>
                  <a:pt x="1083421" y="6137337"/>
                  <a:pt x="1083421" y="6137337"/>
                </a:cubicBezTo>
                <a:cubicBezTo>
                  <a:pt x="1111033" y="6134115"/>
                  <a:pt x="1193834" y="6124451"/>
                  <a:pt x="1224632" y="6148623"/>
                </a:cubicBezTo>
                <a:cubicBezTo>
                  <a:pt x="1193834" y="6124451"/>
                  <a:pt x="1200227" y="6179225"/>
                  <a:pt x="1200227" y="6179225"/>
                </a:cubicBezTo>
                <a:cubicBezTo>
                  <a:pt x="1172626" y="6182446"/>
                  <a:pt x="1115827" y="6175192"/>
                  <a:pt x="1062871" y="6170966"/>
                </a:cubicBezTo>
                <a:lnTo>
                  <a:pt x="975492" y="6178516"/>
                </a:lnTo>
                <a:lnTo>
                  <a:pt x="976204" y="6177616"/>
                </a:lnTo>
                <a:cubicBezTo>
                  <a:pt x="976204" y="6177616"/>
                  <a:pt x="948604" y="6180837"/>
                  <a:pt x="948604" y="6180837"/>
                </a:cubicBezTo>
                <a:lnTo>
                  <a:pt x="975492" y="6178516"/>
                </a:lnTo>
                <a:lnTo>
                  <a:pt x="970527" y="6184737"/>
                </a:lnTo>
                <a:lnTo>
                  <a:pt x="982160" y="6183380"/>
                </a:lnTo>
                <a:lnTo>
                  <a:pt x="984422" y="6202764"/>
                </a:lnTo>
                <a:lnTo>
                  <a:pt x="965037" y="6205027"/>
                </a:lnTo>
                <a:lnTo>
                  <a:pt x="963673" y="6193332"/>
                </a:lnTo>
                <a:lnTo>
                  <a:pt x="951799" y="6208218"/>
                </a:lnTo>
                <a:cubicBezTo>
                  <a:pt x="782989" y="6200165"/>
                  <a:pt x="1151420" y="6240453"/>
                  <a:pt x="1041006" y="6253339"/>
                </a:cubicBezTo>
                <a:cubicBezTo>
                  <a:pt x="982596" y="6232389"/>
                  <a:pt x="927396" y="6238832"/>
                  <a:pt x="899795" y="6242053"/>
                </a:cubicBezTo>
                <a:cubicBezTo>
                  <a:pt x="899795" y="6242053"/>
                  <a:pt x="899795" y="6242053"/>
                  <a:pt x="872195" y="6245274"/>
                </a:cubicBezTo>
                <a:cubicBezTo>
                  <a:pt x="844582" y="6248496"/>
                  <a:pt x="786185" y="6227546"/>
                  <a:pt x="730972" y="6233989"/>
                </a:cubicBezTo>
                <a:cubicBezTo>
                  <a:pt x="700176" y="6209830"/>
                  <a:pt x="586566" y="6195322"/>
                  <a:pt x="586566" y="6195322"/>
                </a:cubicBezTo>
                <a:cubicBezTo>
                  <a:pt x="586566" y="6195322"/>
                  <a:pt x="648171" y="6243652"/>
                  <a:pt x="592958" y="6250096"/>
                </a:cubicBezTo>
                <a:cubicBezTo>
                  <a:pt x="569861" y="6231976"/>
                  <a:pt x="546763" y="6213850"/>
                  <a:pt x="526363" y="6218834"/>
                </a:cubicBezTo>
                <a:lnTo>
                  <a:pt x="511245" y="6229389"/>
                </a:lnTo>
                <a:lnTo>
                  <a:pt x="499518" y="6229505"/>
                </a:lnTo>
                <a:cubicBezTo>
                  <a:pt x="409241" y="6222959"/>
                  <a:pt x="264994" y="6166909"/>
                  <a:pt x="184141" y="6103470"/>
                </a:cubicBezTo>
                <a:cubicBezTo>
                  <a:pt x="167150" y="6077687"/>
                  <a:pt x="146151" y="6017664"/>
                  <a:pt x="131263" y="5949999"/>
                </a:cubicBezTo>
                <a:cubicBezTo>
                  <a:pt x="116376" y="5882334"/>
                  <a:pt x="107584" y="5807004"/>
                  <a:pt x="114986" y="5750621"/>
                </a:cubicBezTo>
                <a:cubicBezTo>
                  <a:pt x="114986" y="5750621"/>
                  <a:pt x="139389" y="5720007"/>
                  <a:pt x="139389" y="5720007"/>
                </a:cubicBezTo>
                <a:cubicBezTo>
                  <a:pt x="139389" y="5720007"/>
                  <a:pt x="136193" y="5692614"/>
                  <a:pt x="136193" y="5692614"/>
                </a:cubicBezTo>
                <a:cubicBezTo>
                  <a:pt x="132996" y="5665221"/>
                  <a:pt x="129799" y="5637829"/>
                  <a:pt x="126603" y="5610448"/>
                </a:cubicBezTo>
                <a:cubicBezTo>
                  <a:pt x="123406" y="5583055"/>
                  <a:pt x="117013" y="5528269"/>
                  <a:pt x="113817" y="5500889"/>
                </a:cubicBezTo>
                <a:cubicBezTo>
                  <a:pt x="110620" y="5473496"/>
                  <a:pt x="138233" y="5470274"/>
                  <a:pt x="135036" y="5442881"/>
                </a:cubicBezTo>
                <a:cubicBezTo>
                  <a:pt x="131839" y="5415488"/>
                  <a:pt x="128642" y="5388095"/>
                  <a:pt x="125447" y="5360715"/>
                </a:cubicBezTo>
                <a:cubicBezTo>
                  <a:pt x="119053" y="5305929"/>
                  <a:pt x="143457" y="5275315"/>
                  <a:pt x="140260" y="5247922"/>
                </a:cubicBezTo>
                <a:cubicBezTo>
                  <a:pt x="137064" y="5220541"/>
                  <a:pt x="137064" y="5220541"/>
                  <a:pt x="133868" y="5193149"/>
                </a:cubicBezTo>
                <a:cubicBezTo>
                  <a:pt x="130671" y="5165756"/>
                  <a:pt x="124278" y="5110983"/>
                  <a:pt x="117885" y="5056197"/>
                </a:cubicBezTo>
                <a:cubicBezTo>
                  <a:pt x="139091" y="4998190"/>
                  <a:pt x="135896" y="4970809"/>
                  <a:pt x="129502" y="4916024"/>
                </a:cubicBezTo>
                <a:cubicBezTo>
                  <a:pt x="119913" y="4833857"/>
                  <a:pt x="113519" y="4779072"/>
                  <a:pt x="134727" y="4721077"/>
                </a:cubicBezTo>
                <a:cubicBezTo>
                  <a:pt x="128333" y="4666292"/>
                  <a:pt x="121940" y="4611506"/>
                  <a:pt x="143148" y="4553511"/>
                </a:cubicBezTo>
                <a:cubicBezTo>
                  <a:pt x="130362" y="4443952"/>
                  <a:pt x="118744" y="4584125"/>
                  <a:pt x="118744" y="4584125"/>
                </a:cubicBezTo>
                <a:cubicBezTo>
                  <a:pt x="87947" y="4559953"/>
                  <a:pt x="133557" y="4471333"/>
                  <a:pt x="127165" y="4416560"/>
                </a:cubicBezTo>
                <a:cubicBezTo>
                  <a:pt x="123968" y="4389167"/>
                  <a:pt x="117576" y="4334393"/>
                  <a:pt x="117576" y="4334393"/>
                </a:cubicBezTo>
                <a:cubicBezTo>
                  <a:pt x="114379" y="4307000"/>
                  <a:pt x="138794" y="4276385"/>
                  <a:pt x="135598" y="4248992"/>
                </a:cubicBezTo>
                <a:cubicBezTo>
                  <a:pt x="129205" y="4194219"/>
                  <a:pt x="119615" y="4112041"/>
                  <a:pt x="137626" y="4026653"/>
                </a:cubicBezTo>
                <a:cubicBezTo>
                  <a:pt x="134429" y="3999260"/>
                  <a:pt x="158832" y="3968647"/>
                  <a:pt x="131232" y="3971867"/>
                </a:cubicBezTo>
                <a:cubicBezTo>
                  <a:pt x="128037" y="3944487"/>
                  <a:pt x="118446" y="3862308"/>
                  <a:pt x="142850" y="3831694"/>
                </a:cubicBezTo>
                <a:cubicBezTo>
                  <a:pt x="142850" y="3831694"/>
                  <a:pt x="167254" y="3801093"/>
                  <a:pt x="167254" y="3801093"/>
                </a:cubicBezTo>
                <a:cubicBezTo>
                  <a:pt x="164058" y="3773700"/>
                  <a:pt x="133260" y="3749528"/>
                  <a:pt x="130064" y="3722135"/>
                </a:cubicBezTo>
                <a:cubicBezTo>
                  <a:pt x="126868" y="3694755"/>
                  <a:pt x="175687" y="3633525"/>
                  <a:pt x="200091" y="3602911"/>
                </a:cubicBezTo>
                <a:cubicBezTo>
                  <a:pt x="221299" y="3544917"/>
                  <a:pt x="270106" y="3483689"/>
                  <a:pt x="322122" y="3449853"/>
                </a:cubicBezTo>
                <a:cubicBezTo>
                  <a:pt x="471753" y="3293573"/>
                  <a:pt x="707395" y="3155021"/>
                  <a:pt x="835819" y="3056748"/>
                </a:cubicBezTo>
                <a:cubicBezTo>
                  <a:pt x="832623" y="3029355"/>
                  <a:pt x="832623" y="3029355"/>
                  <a:pt x="832623" y="3029355"/>
                </a:cubicBezTo>
                <a:cubicBezTo>
                  <a:pt x="829426" y="3001963"/>
                  <a:pt x="857026" y="2998741"/>
                  <a:pt x="857026" y="2998741"/>
                </a:cubicBezTo>
                <a:cubicBezTo>
                  <a:pt x="829426" y="3001963"/>
                  <a:pt x="829426" y="3001963"/>
                  <a:pt x="801825" y="3005184"/>
                </a:cubicBezTo>
                <a:cubicBezTo>
                  <a:pt x="829426" y="3001963"/>
                  <a:pt x="909042" y="2964905"/>
                  <a:pt x="850634" y="2943968"/>
                </a:cubicBezTo>
                <a:cubicBezTo>
                  <a:pt x="795433" y="2950410"/>
                  <a:pt x="709423" y="2932682"/>
                  <a:pt x="654222" y="2939124"/>
                </a:cubicBezTo>
                <a:cubicBezTo>
                  <a:pt x="482214" y="2903667"/>
                  <a:pt x="313392" y="2895615"/>
                  <a:pt x="190191" y="2798930"/>
                </a:cubicBezTo>
                <a:cubicBezTo>
                  <a:pt x="131795" y="2777991"/>
                  <a:pt x="100998" y="2753820"/>
                  <a:pt x="100998" y="2753820"/>
                </a:cubicBezTo>
                <a:cubicBezTo>
                  <a:pt x="97801" y="2726427"/>
                  <a:pt x="159395" y="2774770"/>
                  <a:pt x="159395" y="2774770"/>
                </a:cubicBezTo>
                <a:cubicBezTo>
                  <a:pt x="217804" y="2795707"/>
                  <a:pt x="334599" y="2837608"/>
                  <a:pt x="420609" y="2855336"/>
                </a:cubicBezTo>
                <a:cubicBezTo>
                  <a:pt x="362211" y="2834386"/>
                  <a:pt x="248601" y="2819879"/>
                  <a:pt x="186996" y="2771549"/>
                </a:cubicBezTo>
                <a:cubicBezTo>
                  <a:pt x="156199" y="2747378"/>
                  <a:pt x="63807" y="2674862"/>
                  <a:pt x="60611" y="2647481"/>
                </a:cubicBezTo>
                <a:cubicBezTo>
                  <a:pt x="29802" y="2623311"/>
                  <a:pt x="54218" y="2592696"/>
                  <a:pt x="51021" y="2565303"/>
                </a:cubicBezTo>
                <a:cubicBezTo>
                  <a:pt x="47825" y="2537922"/>
                  <a:pt x="20213" y="2541145"/>
                  <a:pt x="17016" y="2513752"/>
                </a:cubicBezTo>
                <a:cubicBezTo>
                  <a:pt x="10622" y="2458966"/>
                  <a:pt x="4230" y="2404193"/>
                  <a:pt x="1033" y="2376800"/>
                </a:cubicBezTo>
                <a:cubicBezTo>
                  <a:pt x="-5361" y="2322014"/>
                  <a:pt x="19055" y="2291399"/>
                  <a:pt x="43460" y="2260797"/>
                </a:cubicBezTo>
                <a:cubicBezTo>
                  <a:pt x="37066" y="2206012"/>
                  <a:pt x="3073" y="2154460"/>
                  <a:pt x="24280" y="2096453"/>
                </a:cubicBezTo>
                <a:cubicBezTo>
                  <a:pt x="17886" y="2041667"/>
                  <a:pt x="42291" y="2011065"/>
                  <a:pt x="35898" y="1956279"/>
                </a:cubicBezTo>
                <a:cubicBezTo>
                  <a:pt x="32701" y="1928886"/>
                  <a:pt x="53909" y="1870892"/>
                  <a:pt x="75115" y="1812886"/>
                </a:cubicBezTo>
                <a:cubicBezTo>
                  <a:pt x="71918" y="1785493"/>
                  <a:pt x="41123" y="1761333"/>
                  <a:pt x="65526" y="1730720"/>
                </a:cubicBezTo>
                <a:cubicBezTo>
                  <a:pt x="55936" y="1648541"/>
                  <a:pt x="77156" y="1590544"/>
                  <a:pt x="95167" y="1505157"/>
                </a:cubicBezTo>
                <a:cubicBezTo>
                  <a:pt x="88773" y="1450372"/>
                  <a:pt x="82379" y="1395586"/>
                  <a:pt x="75987" y="1340812"/>
                </a:cubicBezTo>
                <a:cubicBezTo>
                  <a:pt x="72790" y="1313420"/>
                  <a:pt x="97194" y="1282806"/>
                  <a:pt x="93997" y="1255413"/>
                </a:cubicBezTo>
                <a:cubicBezTo>
                  <a:pt x="90802" y="1228033"/>
                  <a:pt x="87605" y="1200640"/>
                  <a:pt x="87605" y="1200640"/>
                </a:cubicBezTo>
                <a:cubicBezTo>
                  <a:pt x="84408" y="1173247"/>
                  <a:pt x="108811" y="1142633"/>
                  <a:pt x="108811" y="1142633"/>
                </a:cubicBezTo>
                <a:cubicBezTo>
                  <a:pt x="105616" y="1115252"/>
                  <a:pt x="102419" y="1087859"/>
                  <a:pt x="102419" y="1087859"/>
                </a:cubicBezTo>
                <a:cubicBezTo>
                  <a:pt x="96025" y="1033074"/>
                  <a:pt x="120429" y="1002460"/>
                  <a:pt x="117233" y="975080"/>
                </a:cubicBezTo>
                <a:cubicBezTo>
                  <a:pt x="141649" y="944464"/>
                  <a:pt x="132058" y="862286"/>
                  <a:pt x="128863" y="834905"/>
                </a:cubicBezTo>
                <a:cubicBezTo>
                  <a:pt x="116077" y="725345"/>
                  <a:pt x="100094" y="588394"/>
                  <a:pt x="118104" y="502994"/>
                </a:cubicBezTo>
                <a:cubicBezTo>
                  <a:pt x="118104" y="502994"/>
                  <a:pt x="166912" y="441779"/>
                  <a:pt x="166912" y="441779"/>
                </a:cubicBezTo>
                <a:cubicBezTo>
                  <a:pt x="230546" y="267770"/>
                  <a:pt x="438587" y="132439"/>
                  <a:pt x="631801" y="109890"/>
                </a:cubicBezTo>
                <a:cubicBezTo>
                  <a:pt x="687014" y="103446"/>
                  <a:pt x="739018" y="69611"/>
                  <a:pt x="821831" y="59946"/>
                </a:cubicBezTo>
                <a:lnTo>
                  <a:pt x="1034344" y="10534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61655028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 hasCustomPrompt="1"/>
          </p:nvPr>
        </p:nvSpPr>
        <p:spPr>
          <a:xfrm>
            <a:off x="6226629" y="930672"/>
            <a:ext cx="4780110" cy="499115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94197347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-11875" y="0"/>
            <a:ext cx="12192000" cy="3671128"/>
          </a:xfrm>
          <a:custGeom>
            <a:avLst/>
            <a:gdLst>
              <a:gd name="connsiteX0" fmla="*/ 20950 w 12192000"/>
              <a:gd name="connsiteY0" fmla="*/ 3607223 h 3671128"/>
              <a:gd name="connsiteX1" fmla="*/ 7785 w 12192000"/>
              <a:gd name="connsiteY1" fmla="*/ 3620389 h 3671128"/>
              <a:gd name="connsiteX2" fmla="*/ 0 w 12192000"/>
              <a:gd name="connsiteY2" fmla="*/ 3624055 h 3671128"/>
              <a:gd name="connsiteX3" fmla="*/ 0 w 12192000"/>
              <a:gd name="connsiteY3" fmla="*/ 3610226 h 3671128"/>
              <a:gd name="connsiteX4" fmla="*/ 7790 w 12192000"/>
              <a:gd name="connsiteY4" fmla="*/ 3609110 h 3671128"/>
              <a:gd name="connsiteX5" fmla="*/ 20950 w 12192000"/>
              <a:gd name="connsiteY5" fmla="*/ 3607223 h 3671128"/>
              <a:gd name="connsiteX6" fmla="*/ 3344516 w 12192000"/>
              <a:gd name="connsiteY6" fmla="*/ 3500341 h 3671128"/>
              <a:gd name="connsiteX7" fmla="*/ 3355793 w 12192000"/>
              <a:gd name="connsiteY7" fmla="*/ 3504095 h 3671128"/>
              <a:gd name="connsiteX8" fmla="*/ 3344516 w 12192000"/>
              <a:gd name="connsiteY8" fmla="*/ 3500341 h 3671128"/>
              <a:gd name="connsiteX9" fmla="*/ 3220476 w 12192000"/>
              <a:gd name="connsiteY9" fmla="*/ 3444007 h 3671128"/>
              <a:gd name="connsiteX10" fmla="*/ 3227984 w 12192000"/>
              <a:gd name="connsiteY10" fmla="*/ 3466561 h 3671128"/>
              <a:gd name="connsiteX11" fmla="*/ 3220476 w 12192000"/>
              <a:gd name="connsiteY11" fmla="*/ 3444007 h 3671128"/>
              <a:gd name="connsiteX12" fmla="*/ 3735040 w 12192000"/>
              <a:gd name="connsiteY12" fmla="*/ 3396702 h 3671128"/>
              <a:gd name="connsiteX13" fmla="*/ 3739327 w 12192000"/>
              <a:gd name="connsiteY13" fmla="*/ 3398639 h 3671128"/>
              <a:gd name="connsiteX14" fmla="*/ 3735562 w 12192000"/>
              <a:gd name="connsiteY14" fmla="*/ 3409920 h 3671128"/>
              <a:gd name="connsiteX15" fmla="*/ 3735040 w 12192000"/>
              <a:gd name="connsiteY15" fmla="*/ 3396702 h 3671128"/>
              <a:gd name="connsiteX16" fmla="*/ 6615664 w 12192000"/>
              <a:gd name="connsiteY16" fmla="*/ 3391550 h 3671128"/>
              <a:gd name="connsiteX17" fmla="*/ 6614978 w 12192000"/>
              <a:gd name="connsiteY17" fmla="*/ 3392074 h 3671128"/>
              <a:gd name="connsiteX18" fmla="*/ 6607928 w 12192000"/>
              <a:gd name="connsiteY18" fmla="*/ 3393487 h 3671128"/>
              <a:gd name="connsiteX19" fmla="*/ 6673868 w 12192000"/>
              <a:gd name="connsiteY19" fmla="*/ 3389984 h 3671128"/>
              <a:gd name="connsiteX20" fmla="*/ 6675602 w 12192000"/>
              <a:gd name="connsiteY20" fmla="*/ 3393454 h 3671128"/>
              <a:gd name="connsiteX21" fmla="*/ 6675131 w 12192000"/>
              <a:gd name="connsiteY21" fmla="*/ 3394864 h 3671128"/>
              <a:gd name="connsiteX22" fmla="*/ 3352196 w 12192000"/>
              <a:gd name="connsiteY22" fmla="*/ 3169489 h 3671128"/>
              <a:gd name="connsiteX23" fmla="*/ 3359712 w 12192000"/>
              <a:gd name="connsiteY23" fmla="*/ 3177005 h 3671128"/>
              <a:gd name="connsiteX24" fmla="*/ 3352196 w 12192000"/>
              <a:gd name="connsiteY24" fmla="*/ 3169489 h 3671128"/>
              <a:gd name="connsiteX25" fmla="*/ 3175521 w 12192000"/>
              <a:gd name="connsiteY25" fmla="*/ 3113181 h 3671128"/>
              <a:gd name="connsiteX26" fmla="*/ 3179271 w 12192000"/>
              <a:gd name="connsiteY26" fmla="*/ 3131977 h 3671128"/>
              <a:gd name="connsiteX27" fmla="*/ 3171741 w 12192000"/>
              <a:gd name="connsiteY27" fmla="*/ 3154538 h 3671128"/>
              <a:gd name="connsiteX28" fmla="*/ 3152948 w 12192000"/>
              <a:gd name="connsiteY28" fmla="*/ 3143269 h 3671128"/>
              <a:gd name="connsiteX29" fmla="*/ 3141664 w 12192000"/>
              <a:gd name="connsiteY29" fmla="*/ 3154553 h 3671128"/>
              <a:gd name="connsiteX30" fmla="*/ 3149194 w 12192000"/>
              <a:gd name="connsiteY30" fmla="*/ 3131991 h 3671128"/>
              <a:gd name="connsiteX31" fmla="*/ 3134156 w 12192000"/>
              <a:gd name="connsiteY31" fmla="*/ 3131999 h 3671128"/>
              <a:gd name="connsiteX32" fmla="*/ 3119113 w 12192000"/>
              <a:gd name="connsiteY32" fmla="*/ 3139525 h 3671128"/>
              <a:gd name="connsiteX33" fmla="*/ 3119102 w 12192000"/>
              <a:gd name="connsiteY33" fmla="*/ 3162083 h 3671128"/>
              <a:gd name="connsiteX34" fmla="*/ 3115352 w 12192000"/>
              <a:gd name="connsiteY34" fmla="*/ 3143287 h 3671128"/>
              <a:gd name="connsiteX35" fmla="*/ 3085271 w 12192000"/>
              <a:gd name="connsiteY35" fmla="*/ 3150821 h 3671128"/>
              <a:gd name="connsiteX36" fmla="*/ 3092802 w 12192000"/>
              <a:gd name="connsiteY36" fmla="*/ 3128260 h 3671128"/>
              <a:gd name="connsiteX37" fmla="*/ 3096566 w 12192000"/>
              <a:gd name="connsiteY37" fmla="*/ 3116978 h 3671128"/>
              <a:gd name="connsiteX38" fmla="*/ 3119124 w 12192000"/>
              <a:gd name="connsiteY38" fmla="*/ 3116967 h 3671128"/>
              <a:gd name="connsiteX39" fmla="*/ 3111601 w 12192000"/>
              <a:gd name="connsiteY39" fmla="*/ 3124490 h 3671128"/>
              <a:gd name="connsiteX40" fmla="*/ 3126644 w 12192000"/>
              <a:gd name="connsiteY40" fmla="*/ 3116964 h 3671128"/>
              <a:gd name="connsiteX41" fmla="*/ 3167994 w 12192000"/>
              <a:gd name="connsiteY41" fmla="*/ 3128223 h 3671128"/>
              <a:gd name="connsiteX42" fmla="*/ 3171759 w 12192000"/>
              <a:gd name="connsiteY42" fmla="*/ 3116942 h 3671128"/>
              <a:gd name="connsiteX43" fmla="*/ 3175521 w 12192000"/>
              <a:gd name="connsiteY43" fmla="*/ 3113181 h 3671128"/>
              <a:gd name="connsiteX44" fmla="*/ 3549013 w 12192000"/>
              <a:gd name="connsiteY44" fmla="*/ 2925189 h 3671128"/>
              <a:gd name="connsiteX45" fmla="*/ 3540295 w 12192000"/>
              <a:gd name="connsiteY45" fmla="*/ 2928782 h 3671128"/>
              <a:gd name="connsiteX46" fmla="*/ 3544526 w 12192000"/>
              <a:gd name="connsiteY46" fmla="*/ 2925490 h 3671128"/>
              <a:gd name="connsiteX47" fmla="*/ 3551003 w 12192000"/>
              <a:gd name="connsiteY47" fmla="*/ 2924368 h 3671128"/>
              <a:gd name="connsiteX48" fmla="*/ 3551575 w 12192000"/>
              <a:gd name="connsiteY48" fmla="*/ 2925016 h 3671128"/>
              <a:gd name="connsiteX49" fmla="*/ 3549013 w 12192000"/>
              <a:gd name="connsiteY49" fmla="*/ 2925189 h 3671128"/>
              <a:gd name="connsiteX50" fmla="*/ 4303510 w 12192000"/>
              <a:gd name="connsiteY50" fmla="*/ 2909613 h 3671128"/>
              <a:gd name="connsiteX51" fmla="*/ 4307267 w 12192000"/>
              <a:gd name="connsiteY51" fmla="*/ 2913371 h 3671128"/>
              <a:gd name="connsiteX52" fmla="*/ 4306463 w 12192000"/>
              <a:gd name="connsiteY52" fmla="*/ 2913306 h 3671128"/>
              <a:gd name="connsiteX53" fmla="*/ 7593313 w 12192000"/>
              <a:gd name="connsiteY53" fmla="*/ 2648602 h 3671128"/>
              <a:gd name="connsiteX54" fmla="*/ 7582025 w 12192000"/>
              <a:gd name="connsiteY54" fmla="*/ 2667405 h 3671128"/>
              <a:gd name="connsiteX55" fmla="*/ 7540660 w 12192000"/>
              <a:gd name="connsiteY55" fmla="*/ 2686223 h 3671128"/>
              <a:gd name="connsiteX56" fmla="*/ 7593313 w 12192000"/>
              <a:gd name="connsiteY56" fmla="*/ 2648602 h 3671128"/>
              <a:gd name="connsiteX57" fmla="*/ 8019487 w 12192000"/>
              <a:gd name="connsiteY57" fmla="*/ 2604387 h 3671128"/>
              <a:gd name="connsiteX58" fmla="*/ 8015823 w 12192000"/>
              <a:gd name="connsiteY58" fmla="*/ 2605631 h 3671128"/>
              <a:gd name="connsiteX59" fmla="*/ 7995615 w 12192000"/>
              <a:gd name="connsiteY59" fmla="*/ 2607051 h 3671128"/>
              <a:gd name="connsiteX60" fmla="*/ 2147488 w 12192000"/>
              <a:gd name="connsiteY60" fmla="*/ 2309062 h 3671128"/>
              <a:gd name="connsiteX61" fmla="*/ 2142010 w 12192000"/>
              <a:gd name="connsiteY61" fmla="*/ 2312881 h 3671128"/>
              <a:gd name="connsiteX62" fmla="*/ 2135703 w 12192000"/>
              <a:gd name="connsiteY62" fmla="*/ 2311622 h 3671128"/>
              <a:gd name="connsiteX63" fmla="*/ 2164750 w 12192000"/>
              <a:gd name="connsiteY63" fmla="*/ 2301767 h 3671128"/>
              <a:gd name="connsiteX64" fmla="*/ 2164572 w 12192000"/>
              <a:gd name="connsiteY64" fmla="*/ 2305351 h 3671128"/>
              <a:gd name="connsiteX65" fmla="*/ 2147488 w 12192000"/>
              <a:gd name="connsiteY65" fmla="*/ 2309062 h 3671128"/>
              <a:gd name="connsiteX66" fmla="*/ 2157524 w 12192000"/>
              <a:gd name="connsiteY66" fmla="*/ 2302064 h 3671128"/>
              <a:gd name="connsiteX67" fmla="*/ 2164750 w 12192000"/>
              <a:gd name="connsiteY67" fmla="*/ 2301767 h 3671128"/>
              <a:gd name="connsiteX68" fmla="*/ 2632154 w 12192000"/>
              <a:gd name="connsiteY68" fmla="*/ 1987728 h 3671128"/>
              <a:gd name="connsiteX69" fmla="*/ 2638439 w 12192000"/>
              <a:gd name="connsiteY69" fmla="*/ 1989312 h 3671128"/>
              <a:gd name="connsiteX70" fmla="*/ 2627154 w 12192000"/>
              <a:gd name="connsiteY70" fmla="*/ 2000596 h 3671128"/>
              <a:gd name="connsiteX71" fmla="*/ 2660993 w 12192000"/>
              <a:gd name="connsiteY71" fmla="*/ 1996820 h 3671128"/>
              <a:gd name="connsiteX72" fmla="*/ 2653477 w 12192000"/>
              <a:gd name="connsiteY72" fmla="*/ 1989304 h 3671128"/>
              <a:gd name="connsiteX73" fmla="*/ 2653466 w 12192000"/>
              <a:gd name="connsiteY73" fmla="*/ 2011862 h 3671128"/>
              <a:gd name="connsiteX74" fmla="*/ 2619628 w 12192000"/>
              <a:gd name="connsiteY74" fmla="*/ 2015638 h 3671128"/>
              <a:gd name="connsiteX75" fmla="*/ 2551951 w 12192000"/>
              <a:gd name="connsiteY75" fmla="*/ 2023190 h 3671128"/>
              <a:gd name="connsiteX76" fmla="*/ 2563232 w 12192000"/>
              <a:gd name="connsiteY76" fmla="*/ 2019425 h 3671128"/>
              <a:gd name="connsiteX77" fmla="*/ 2540670 w 12192000"/>
              <a:gd name="connsiteY77" fmla="*/ 2026955 h 3671128"/>
              <a:gd name="connsiteX78" fmla="*/ 2533162 w 12192000"/>
              <a:gd name="connsiteY78" fmla="*/ 2004401 h 3671128"/>
              <a:gd name="connsiteX79" fmla="*/ 2608362 w 12192000"/>
              <a:gd name="connsiteY79" fmla="*/ 1989326 h 3671128"/>
              <a:gd name="connsiteX80" fmla="*/ 2632154 w 12192000"/>
              <a:gd name="connsiteY80" fmla="*/ 1987728 h 3671128"/>
              <a:gd name="connsiteX81" fmla="*/ 9360738 w 12192000"/>
              <a:gd name="connsiteY81" fmla="*/ 1828144 h 3671128"/>
              <a:gd name="connsiteX82" fmla="*/ 9361038 w 12192000"/>
              <a:gd name="connsiteY82" fmla="*/ 1829548 h 3671128"/>
              <a:gd name="connsiteX83" fmla="*/ 9351015 w 12192000"/>
              <a:gd name="connsiteY83" fmla="*/ 1828937 h 3671128"/>
              <a:gd name="connsiteX84" fmla="*/ 9319388 w 12192000"/>
              <a:gd name="connsiteY84" fmla="*/ 1816885 h 3671128"/>
              <a:gd name="connsiteX85" fmla="*/ 9338180 w 12192000"/>
              <a:gd name="connsiteY85" fmla="*/ 1828155 h 3671128"/>
              <a:gd name="connsiteX86" fmla="*/ 9351015 w 12192000"/>
              <a:gd name="connsiteY86" fmla="*/ 1828937 h 3671128"/>
              <a:gd name="connsiteX87" fmla="*/ 9343349 w 12192000"/>
              <a:gd name="connsiteY87" fmla="*/ 1829562 h 3671128"/>
              <a:gd name="connsiteX88" fmla="*/ 9323142 w 12192000"/>
              <a:gd name="connsiteY88" fmla="*/ 1828162 h 3671128"/>
              <a:gd name="connsiteX89" fmla="*/ 9319388 w 12192000"/>
              <a:gd name="connsiteY89" fmla="*/ 1816885 h 3671128"/>
              <a:gd name="connsiteX90" fmla="*/ 530008 w 12192000"/>
              <a:gd name="connsiteY90" fmla="*/ 1640293 h 3671128"/>
              <a:gd name="connsiteX91" fmla="*/ 529454 w 12192000"/>
              <a:gd name="connsiteY91" fmla="*/ 1640689 h 3671128"/>
              <a:gd name="connsiteX92" fmla="*/ 529210 w 12192000"/>
              <a:gd name="connsiteY92" fmla="*/ 1640567 h 3671128"/>
              <a:gd name="connsiteX93" fmla="*/ 555781 w 12192000"/>
              <a:gd name="connsiteY93" fmla="*/ 1621878 h 3671128"/>
              <a:gd name="connsiteX94" fmla="*/ 541205 w 12192000"/>
              <a:gd name="connsiteY94" fmla="*/ 1636454 h 3671128"/>
              <a:gd name="connsiteX95" fmla="*/ 530008 w 12192000"/>
              <a:gd name="connsiteY95" fmla="*/ 1640293 h 3671128"/>
              <a:gd name="connsiteX96" fmla="*/ 2525949 w 12192000"/>
              <a:gd name="connsiteY96" fmla="*/ 1372786 h 3671128"/>
              <a:gd name="connsiteX97" fmla="*/ 2539666 w 12192000"/>
              <a:gd name="connsiteY97" fmla="*/ 1373520 h 3671128"/>
              <a:gd name="connsiteX98" fmla="*/ 2539107 w 12192000"/>
              <a:gd name="connsiteY98" fmla="*/ 1373720 h 3671128"/>
              <a:gd name="connsiteX99" fmla="*/ 2525949 w 12192000"/>
              <a:gd name="connsiteY99" fmla="*/ 1372786 h 3671128"/>
              <a:gd name="connsiteX100" fmla="*/ 9477866 w 12192000"/>
              <a:gd name="connsiteY100" fmla="*/ 636284 h 3671128"/>
              <a:gd name="connsiteX101" fmla="*/ 9480613 w 12192000"/>
              <a:gd name="connsiteY101" fmla="*/ 638267 h 3671128"/>
              <a:gd name="connsiteX102" fmla="*/ 9474687 w 12192000"/>
              <a:gd name="connsiteY102" fmla="*/ 637098 h 3671128"/>
              <a:gd name="connsiteX103" fmla="*/ 9451550 w 12192000"/>
              <a:gd name="connsiteY103" fmla="*/ 632537 h 3671128"/>
              <a:gd name="connsiteX104" fmla="*/ 9474687 w 12192000"/>
              <a:gd name="connsiteY104" fmla="*/ 637098 h 3671128"/>
              <a:gd name="connsiteX105" fmla="*/ 9457656 w 12192000"/>
              <a:gd name="connsiteY105" fmla="*/ 641463 h 3671128"/>
              <a:gd name="connsiteX106" fmla="*/ 9451550 w 12192000"/>
              <a:gd name="connsiteY106" fmla="*/ 632537 h 3671128"/>
              <a:gd name="connsiteX107" fmla="*/ 9639614 w 12192000"/>
              <a:gd name="connsiteY107" fmla="*/ 461383 h 3671128"/>
              <a:gd name="connsiteX108" fmla="*/ 9654651 w 12192000"/>
              <a:gd name="connsiteY108" fmla="*/ 467015 h 3671128"/>
              <a:gd name="connsiteX109" fmla="*/ 9638460 w 12192000"/>
              <a:gd name="connsiteY109" fmla="*/ 461816 h 3671128"/>
              <a:gd name="connsiteX110" fmla="*/ 1085995 w 12192000"/>
              <a:gd name="connsiteY110" fmla="*/ 112505 h 3671128"/>
              <a:gd name="connsiteX111" fmla="*/ 1090378 w 12192000"/>
              <a:gd name="connsiteY111" fmla="*/ 117766 h 3671128"/>
              <a:gd name="connsiteX112" fmla="*/ 1086621 w 12192000"/>
              <a:gd name="connsiteY112" fmla="*/ 114008 h 3671128"/>
              <a:gd name="connsiteX113" fmla="*/ 1085727 w 12192000"/>
              <a:gd name="connsiteY113" fmla="*/ 111860 h 3671128"/>
              <a:gd name="connsiteX114" fmla="*/ 1085995 w 12192000"/>
              <a:gd name="connsiteY114" fmla="*/ 112505 h 3671128"/>
              <a:gd name="connsiteX115" fmla="*/ 1085682 w 12192000"/>
              <a:gd name="connsiteY115" fmla="*/ 112129 h 3671128"/>
              <a:gd name="connsiteX116" fmla="*/ 2843620 w 12192000"/>
              <a:gd name="connsiteY116" fmla="*/ 0 h 3671128"/>
              <a:gd name="connsiteX117" fmla="*/ 2848670 w 12192000"/>
              <a:gd name="connsiteY117" fmla="*/ 0 h 3671128"/>
              <a:gd name="connsiteX118" fmla="*/ 2853703 w 12192000"/>
              <a:gd name="connsiteY118" fmla="*/ 361 h 3671128"/>
              <a:gd name="connsiteX119" fmla="*/ 2842412 w 12192000"/>
              <a:gd name="connsiteY119" fmla="*/ 26684 h 3671128"/>
              <a:gd name="connsiteX120" fmla="*/ 2883780 w 12192000"/>
              <a:gd name="connsiteY120" fmla="*/ 347 h 3671128"/>
              <a:gd name="connsiteX121" fmla="*/ 2902569 w 12192000"/>
              <a:gd name="connsiteY121" fmla="*/ 19136 h 3671128"/>
              <a:gd name="connsiteX122" fmla="*/ 2914442 w 12192000"/>
              <a:gd name="connsiteY122" fmla="*/ 6324 h 3671128"/>
              <a:gd name="connsiteX123" fmla="*/ 2924536 w 12192000"/>
              <a:gd name="connsiteY123" fmla="*/ 0 h 3671128"/>
              <a:gd name="connsiteX124" fmla="*/ 11906867 w 12192000"/>
              <a:gd name="connsiteY124" fmla="*/ 0 h 3671128"/>
              <a:gd name="connsiteX125" fmla="*/ 11949775 w 12192000"/>
              <a:gd name="connsiteY125" fmla="*/ 11925 h 3671128"/>
              <a:gd name="connsiteX126" fmla="*/ 12019670 w 12192000"/>
              <a:gd name="connsiteY126" fmla="*/ 33509 h 3671128"/>
              <a:gd name="connsiteX127" fmla="*/ 11940708 w 12192000"/>
              <a:gd name="connsiteY127" fmla="*/ 52345 h 3671128"/>
              <a:gd name="connsiteX128" fmla="*/ 12012132 w 12192000"/>
              <a:gd name="connsiteY128" fmla="*/ 71109 h 3671128"/>
              <a:gd name="connsiteX129" fmla="*/ 12027156 w 12192000"/>
              <a:gd name="connsiteY129" fmla="*/ 101178 h 3671128"/>
              <a:gd name="connsiteX130" fmla="*/ 12087306 w 12192000"/>
              <a:gd name="connsiteY130" fmla="*/ 108669 h 3671128"/>
              <a:gd name="connsiteX131" fmla="*/ 12117373 w 12192000"/>
              <a:gd name="connsiteY131" fmla="*/ 131212 h 3671128"/>
              <a:gd name="connsiteX132" fmla="*/ 12079776 w 12192000"/>
              <a:gd name="connsiteY132" fmla="*/ 131230 h 3671128"/>
              <a:gd name="connsiteX133" fmla="*/ 12094800 w 12192000"/>
              <a:gd name="connsiteY133" fmla="*/ 161300 h 3671128"/>
              <a:gd name="connsiteX134" fmla="*/ 11933126 w 12192000"/>
              <a:gd name="connsiteY134" fmla="*/ 180176 h 3671128"/>
              <a:gd name="connsiteX135" fmla="*/ 11786503 w 12192000"/>
              <a:gd name="connsiteY135" fmla="*/ 176489 h 3671128"/>
              <a:gd name="connsiteX136" fmla="*/ 11602287 w 12192000"/>
              <a:gd name="connsiteY136" fmla="*/ 165299 h 3671128"/>
              <a:gd name="connsiteX137" fmla="*/ 11448146 w 12192000"/>
              <a:gd name="connsiteY137" fmla="*/ 154095 h 3671128"/>
              <a:gd name="connsiteX138" fmla="*/ 11451912 w 12192000"/>
              <a:gd name="connsiteY138" fmla="*/ 142814 h 3671128"/>
              <a:gd name="connsiteX139" fmla="*/ 11399273 w 12192000"/>
              <a:gd name="connsiteY139" fmla="*/ 150359 h 3671128"/>
              <a:gd name="connsiteX140" fmla="*/ 11388007 w 12192000"/>
              <a:gd name="connsiteY140" fmla="*/ 124047 h 3671128"/>
              <a:gd name="connsiteX141" fmla="*/ 11196250 w 12192000"/>
              <a:gd name="connsiteY141" fmla="*/ 157977 h 3671128"/>
              <a:gd name="connsiteX142" fmla="*/ 11139853 w 12192000"/>
              <a:gd name="connsiteY142" fmla="*/ 161763 h 3671128"/>
              <a:gd name="connsiteX143" fmla="*/ 10970704 w 12192000"/>
              <a:gd name="connsiteY143" fmla="*/ 90413 h 3671128"/>
              <a:gd name="connsiteX144" fmla="*/ 10989497 w 12192000"/>
              <a:gd name="connsiteY144" fmla="*/ 101683 h 3671128"/>
              <a:gd name="connsiteX145" fmla="*/ 10959413 w 12192000"/>
              <a:gd name="connsiteY145" fmla="*/ 116735 h 3671128"/>
              <a:gd name="connsiteX146" fmla="*/ 11023317 w 12192000"/>
              <a:gd name="connsiteY146" fmla="*/ 135503 h 3671128"/>
              <a:gd name="connsiteX147" fmla="*/ 10955651 w 12192000"/>
              <a:gd name="connsiteY147" fmla="*/ 120497 h 3671128"/>
              <a:gd name="connsiteX148" fmla="*/ 10959408 w 12192000"/>
              <a:gd name="connsiteY148" fmla="*/ 124255 h 3671128"/>
              <a:gd name="connsiteX149" fmla="*/ 10940612 w 12192000"/>
              <a:gd name="connsiteY149" fmla="*/ 120504 h 3671128"/>
              <a:gd name="connsiteX150" fmla="*/ 10936855 w 12192000"/>
              <a:gd name="connsiteY150" fmla="*/ 116747 h 3671128"/>
              <a:gd name="connsiteX151" fmla="*/ 10921813 w 12192000"/>
              <a:gd name="connsiteY151" fmla="*/ 124273 h 3671128"/>
              <a:gd name="connsiteX152" fmla="*/ 10891750 w 12192000"/>
              <a:gd name="connsiteY152" fmla="*/ 94210 h 3671128"/>
              <a:gd name="connsiteX153" fmla="*/ 10884693 w 12192000"/>
              <a:gd name="connsiteY153" fmla="*/ 110662 h 3671128"/>
              <a:gd name="connsiteX154" fmla="*/ 10869916 w 12192000"/>
              <a:gd name="connsiteY154" fmla="*/ 123649 h 3671128"/>
              <a:gd name="connsiteX155" fmla="*/ 10868629 w 12192000"/>
              <a:gd name="connsiteY155" fmla="*/ 123751 h 3671128"/>
              <a:gd name="connsiteX156" fmla="*/ 10857904 w 12192000"/>
              <a:gd name="connsiteY156" fmla="*/ 113025 h 3671128"/>
              <a:gd name="connsiteX157" fmla="*/ 10861659 w 12192000"/>
              <a:gd name="connsiteY157" fmla="*/ 124302 h 3671128"/>
              <a:gd name="connsiteX158" fmla="*/ 10868629 w 12192000"/>
              <a:gd name="connsiteY158" fmla="*/ 123751 h 3671128"/>
              <a:gd name="connsiteX159" fmla="*/ 10869177 w 12192000"/>
              <a:gd name="connsiteY159" fmla="*/ 124299 h 3671128"/>
              <a:gd name="connsiteX160" fmla="*/ 10869916 w 12192000"/>
              <a:gd name="connsiteY160" fmla="*/ 123649 h 3671128"/>
              <a:gd name="connsiteX161" fmla="*/ 10903486 w 12192000"/>
              <a:gd name="connsiteY161" fmla="*/ 120992 h 3671128"/>
              <a:gd name="connsiteX162" fmla="*/ 10936847 w 12192000"/>
              <a:gd name="connsiteY162" fmla="*/ 131786 h 3671128"/>
              <a:gd name="connsiteX163" fmla="*/ 10906770 w 12192000"/>
              <a:gd name="connsiteY163" fmla="*/ 131800 h 3671128"/>
              <a:gd name="connsiteX164" fmla="*/ 10989479 w 12192000"/>
              <a:gd name="connsiteY164" fmla="*/ 139279 h 3671128"/>
              <a:gd name="connsiteX165" fmla="*/ 11008267 w 12192000"/>
              <a:gd name="connsiteY165" fmla="*/ 158068 h 3671128"/>
              <a:gd name="connsiteX166" fmla="*/ 11064664 w 12192000"/>
              <a:gd name="connsiteY166" fmla="*/ 154281 h 3671128"/>
              <a:gd name="connsiteX167" fmla="*/ 11169923 w 12192000"/>
              <a:gd name="connsiteY167" fmla="*/ 176787 h 3671128"/>
              <a:gd name="connsiteX168" fmla="*/ 11169930 w 12192000"/>
              <a:gd name="connsiteY168" fmla="*/ 161749 h 3671128"/>
              <a:gd name="connsiteX169" fmla="*/ 11192477 w 12192000"/>
              <a:gd name="connsiteY169" fmla="*/ 184296 h 3671128"/>
              <a:gd name="connsiteX170" fmla="*/ 11226316 w 12192000"/>
              <a:gd name="connsiteY170" fmla="*/ 180519 h 3671128"/>
              <a:gd name="connsiteX171" fmla="*/ 11211273 w 12192000"/>
              <a:gd name="connsiteY171" fmla="*/ 188046 h 3671128"/>
              <a:gd name="connsiteX172" fmla="*/ 11357883 w 12192000"/>
              <a:gd name="connsiteY172" fmla="*/ 221811 h 3671128"/>
              <a:gd name="connsiteX173" fmla="*/ 11361640 w 12192000"/>
              <a:gd name="connsiteY173" fmla="*/ 225569 h 3671128"/>
              <a:gd name="connsiteX174" fmla="*/ 11481938 w 12192000"/>
              <a:gd name="connsiteY174" fmla="*/ 248069 h 3671128"/>
              <a:gd name="connsiteX175" fmla="*/ 11504492 w 12192000"/>
              <a:gd name="connsiteY175" fmla="*/ 255577 h 3671128"/>
              <a:gd name="connsiteX176" fmla="*/ 11496969 w 12192000"/>
              <a:gd name="connsiteY176" fmla="*/ 263100 h 3671128"/>
              <a:gd name="connsiteX177" fmla="*/ 11534566 w 12192000"/>
              <a:gd name="connsiteY177" fmla="*/ 263082 h 3671128"/>
              <a:gd name="connsiteX178" fmla="*/ 11508253 w 12192000"/>
              <a:gd name="connsiteY178" fmla="*/ 251816 h 3671128"/>
              <a:gd name="connsiteX179" fmla="*/ 11564639 w 12192000"/>
              <a:gd name="connsiteY179" fmla="*/ 270587 h 3671128"/>
              <a:gd name="connsiteX180" fmla="*/ 11602228 w 12192000"/>
              <a:gd name="connsiteY180" fmla="*/ 285607 h 3671128"/>
              <a:gd name="connsiteX181" fmla="*/ 11579667 w 12192000"/>
              <a:gd name="connsiteY181" fmla="*/ 293137 h 3671128"/>
              <a:gd name="connsiteX182" fmla="*/ 11696206 w 12192000"/>
              <a:gd name="connsiteY182" fmla="*/ 311879 h 3671128"/>
              <a:gd name="connsiteX183" fmla="*/ 11688683 w 12192000"/>
              <a:gd name="connsiteY183" fmla="*/ 319402 h 3671128"/>
              <a:gd name="connsiteX184" fmla="*/ 11718756 w 12192000"/>
              <a:gd name="connsiteY184" fmla="*/ 326906 h 3671128"/>
              <a:gd name="connsiteX185" fmla="*/ 11726279 w 12192000"/>
              <a:gd name="connsiteY185" fmla="*/ 319383 h 3671128"/>
              <a:gd name="connsiteX186" fmla="*/ 11771388 w 12192000"/>
              <a:gd name="connsiteY186" fmla="*/ 334400 h 3671128"/>
              <a:gd name="connsiteX187" fmla="*/ 11786429 w 12192000"/>
              <a:gd name="connsiteY187" fmla="*/ 326873 h 3671128"/>
              <a:gd name="connsiteX188" fmla="*/ 11831535 w 12192000"/>
              <a:gd name="connsiteY188" fmla="*/ 349410 h 3671128"/>
              <a:gd name="connsiteX189" fmla="*/ 11812731 w 12192000"/>
              <a:gd name="connsiteY189" fmla="*/ 360697 h 3671128"/>
              <a:gd name="connsiteX190" fmla="*/ 11872881 w 12192000"/>
              <a:gd name="connsiteY190" fmla="*/ 368188 h 3671128"/>
              <a:gd name="connsiteX191" fmla="*/ 11906720 w 12192000"/>
              <a:gd name="connsiteY191" fmla="*/ 364411 h 3671128"/>
              <a:gd name="connsiteX192" fmla="*/ 11887912 w 12192000"/>
              <a:gd name="connsiteY192" fmla="*/ 383219 h 3671128"/>
              <a:gd name="connsiteX193" fmla="*/ 11917989 w 12192000"/>
              <a:gd name="connsiteY193" fmla="*/ 383204 h 3671128"/>
              <a:gd name="connsiteX194" fmla="*/ 11944298 w 12192000"/>
              <a:gd name="connsiteY194" fmla="*/ 401989 h 3671128"/>
              <a:gd name="connsiteX195" fmla="*/ 12008203 w 12192000"/>
              <a:gd name="connsiteY195" fmla="*/ 420757 h 3671128"/>
              <a:gd name="connsiteX196" fmla="*/ 12011968 w 12192000"/>
              <a:gd name="connsiteY196" fmla="*/ 409476 h 3671128"/>
              <a:gd name="connsiteX197" fmla="*/ 12038279 w 12192000"/>
              <a:gd name="connsiteY197" fmla="*/ 420742 h 3671128"/>
              <a:gd name="connsiteX198" fmla="*/ 12057072 w 12192000"/>
              <a:gd name="connsiteY198" fmla="*/ 432012 h 3671128"/>
              <a:gd name="connsiteX199" fmla="*/ 12042026 w 12192000"/>
              <a:gd name="connsiteY199" fmla="*/ 447058 h 3671128"/>
              <a:gd name="connsiteX200" fmla="*/ 11978118 w 12192000"/>
              <a:gd name="connsiteY200" fmla="*/ 435810 h 3671128"/>
              <a:gd name="connsiteX201" fmla="*/ 11933017 w 12192000"/>
              <a:gd name="connsiteY201" fmla="*/ 405755 h 3671128"/>
              <a:gd name="connsiteX202" fmla="*/ 11899178 w 12192000"/>
              <a:gd name="connsiteY202" fmla="*/ 409531 h 3671128"/>
              <a:gd name="connsiteX203" fmla="*/ 11914221 w 12192000"/>
              <a:gd name="connsiteY203" fmla="*/ 402004 h 3671128"/>
              <a:gd name="connsiteX204" fmla="*/ 11891666 w 12192000"/>
              <a:gd name="connsiteY204" fmla="*/ 394495 h 3671128"/>
              <a:gd name="connsiteX205" fmla="*/ 11872859 w 12192000"/>
              <a:gd name="connsiteY205" fmla="*/ 413303 h 3671128"/>
              <a:gd name="connsiteX206" fmla="*/ 11876631 w 12192000"/>
              <a:gd name="connsiteY206" fmla="*/ 386984 h 3671128"/>
              <a:gd name="connsiteX207" fmla="*/ 11805204 w 12192000"/>
              <a:gd name="connsiteY207" fmla="*/ 375740 h 3671128"/>
              <a:gd name="connsiteX208" fmla="*/ 11812712 w 12192000"/>
              <a:gd name="connsiteY208" fmla="*/ 398294 h 3671128"/>
              <a:gd name="connsiteX209" fmla="*/ 11801446 w 12192000"/>
              <a:gd name="connsiteY209" fmla="*/ 371982 h 3671128"/>
              <a:gd name="connsiteX210" fmla="*/ 11666111 w 12192000"/>
              <a:gd name="connsiteY210" fmla="*/ 349489 h 3671128"/>
              <a:gd name="connsiteX211" fmla="*/ 11662349 w 12192000"/>
              <a:gd name="connsiteY211" fmla="*/ 353251 h 3671128"/>
              <a:gd name="connsiteX212" fmla="*/ 11684903 w 12192000"/>
              <a:gd name="connsiteY212" fmla="*/ 360759 h 3671128"/>
              <a:gd name="connsiteX213" fmla="*/ 11639795 w 12192000"/>
              <a:gd name="connsiteY213" fmla="*/ 345743 h 3671128"/>
              <a:gd name="connsiteX214" fmla="*/ 11613476 w 12192000"/>
              <a:gd name="connsiteY214" fmla="*/ 349516 h 3671128"/>
              <a:gd name="connsiteX215" fmla="*/ 11605967 w 12192000"/>
              <a:gd name="connsiteY215" fmla="*/ 326961 h 3671128"/>
              <a:gd name="connsiteX216" fmla="*/ 11459347 w 12192000"/>
              <a:gd name="connsiteY216" fmla="*/ 315754 h 3671128"/>
              <a:gd name="connsiteX217" fmla="*/ 11451835 w 12192000"/>
              <a:gd name="connsiteY217" fmla="*/ 300718 h 3671128"/>
              <a:gd name="connsiteX218" fmla="*/ 11361611 w 12192000"/>
              <a:gd name="connsiteY218" fmla="*/ 285723 h 3671128"/>
              <a:gd name="connsiteX219" fmla="*/ 11372895 w 12192000"/>
              <a:gd name="connsiteY219" fmla="*/ 274439 h 3671128"/>
              <a:gd name="connsiteX220" fmla="*/ 11335299 w 12192000"/>
              <a:gd name="connsiteY220" fmla="*/ 274457 h 3671128"/>
              <a:gd name="connsiteX221" fmla="*/ 11342812 w 12192000"/>
              <a:gd name="connsiteY221" fmla="*/ 289493 h 3671128"/>
              <a:gd name="connsiteX222" fmla="*/ 11312741 w 12192000"/>
              <a:gd name="connsiteY222" fmla="*/ 274468 h 3671128"/>
              <a:gd name="connsiteX223" fmla="*/ 11316511 w 12192000"/>
              <a:gd name="connsiteY223" fmla="*/ 255668 h 3671128"/>
              <a:gd name="connsiteX224" fmla="*/ 11207486 w 12192000"/>
              <a:gd name="connsiteY224" fmla="*/ 244442 h 3671128"/>
              <a:gd name="connsiteX225" fmla="*/ 11192451 w 12192000"/>
              <a:gd name="connsiteY225" fmla="*/ 236931 h 3671128"/>
              <a:gd name="connsiteX226" fmla="*/ 11162374 w 12192000"/>
              <a:gd name="connsiteY226" fmla="*/ 236946 h 3671128"/>
              <a:gd name="connsiteX227" fmla="*/ 11173648 w 12192000"/>
              <a:gd name="connsiteY227" fmla="*/ 248219 h 3671128"/>
              <a:gd name="connsiteX228" fmla="*/ 11098469 w 12192000"/>
              <a:gd name="connsiteY228" fmla="*/ 218178 h 3671128"/>
              <a:gd name="connsiteX229" fmla="*/ 11098466 w 12192000"/>
              <a:gd name="connsiteY229" fmla="*/ 225697 h 3671128"/>
              <a:gd name="connsiteX230" fmla="*/ 11117259 w 12192000"/>
              <a:gd name="connsiteY230" fmla="*/ 236968 h 3671128"/>
              <a:gd name="connsiteX231" fmla="*/ 10940569 w 12192000"/>
              <a:gd name="connsiteY231" fmla="*/ 210736 h 3671128"/>
              <a:gd name="connsiteX232" fmla="*/ 10944334 w 12192000"/>
              <a:gd name="connsiteY232" fmla="*/ 199455 h 3671128"/>
              <a:gd name="connsiteX233" fmla="*/ 10835318 w 12192000"/>
              <a:gd name="connsiteY233" fmla="*/ 173190 h 3671128"/>
              <a:gd name="connsiteX234" fmla="*/ 10715017 w 12192000"/>
              <a:gd name="connsiteY234" fmla="*/ 158210 h 3671128"/>
              <a:gd name="connsiteX235" fmla="*/ 10647354 w 12192000"/>
              <a:gd name="connsiteY235" fmla="*/ 135685 h 3671128"/>
              <a:gd name="connsiteX236" fmla="*/ 10587204 w 12192000"/>
              <a:gd name="connsiteY236" fmla="*/ 128195 h 3671128"/>
              <a:gd name="connsiteX237" fmla="*/ 10496976 w 12192000"/>
              <a:gd name="connsiteY237" fmla="*/ 120719 h 3671128"/>
              <a:gd name="connsiteX238" fmla="*/ 10489464 w 12192000"/>
              <a:gd name="connsiteY238" fmla="*/ 105685 h 3671128"/>
              <a:gd name="connsiteX239" fmla="*/ 10451871 w 12192000"/>
              <a:gd name="connsiteY239" fmla="*/ 98184 h 3671128"/>
              <a:gd name="connsiteX240" fmla="*/ 10429310 w 12192000"/>
              <a:gd name="connsiteY240" fmla="*/ 105714 h 3671128"/>
              <a:gd name="connsiteX241" fmla="*/ 10448114 w 12192000"/>
              <a:gd name="connsiteY241" fmla="*/ 94426 h 3671128"/>
              <a:gd name="connsiteX242" fmla="*/ 10387959 w 12192000"/>
              <a:gd name="connsiteY242" fmla="*/ 94455 h 3671128"/>
              <a:gd name="connsiteX243" fmla="*/ 10372928 w 12192000"/>
              <a:gd name="connsiteY243" fmla="*/ 79424 h 3671128"/>
              <a:gd name="connsiteX244" fmla="*/ 10305251 w 12192000"/>
              <a:gd name="connsiteY244" fmla="*/ 86976 h 3671128"/>
              <a:gd name="connsiteX245" fmla="*/ 10309006 w 12192000"/>
              <a:gd name="connsiteY245" fmla="*/ 98253 h 3671128"/>
              <a:gd name="connsiteX246" fmla="*/ 10297728 w 12192000"/>
              <a:gd name="connsiteY246" fmla="*/ 94499 h 3671128"/>
              <a:gd name="connsiteX247" fmla="*/ 10305241 w 12192000"/>
              <a:gd name="connsiteY247" fmla="*/ 109533 h 3671128"/>
              <a:gd name="connsiteX248" fmla="*/ 10226297 w 12192000"/>
              <a:gd name="connsiteY248" fmla="*/ 90773 h 3671128"/>
              <a:gd name="connsiteX249" fmla="*/ 10252620 w 12192000"/>
              <a:gd name="connsiteY249" fmla="*/ 79482 h 3671128"/>
              <a:gd name="connsiteX250" fmla="*/ 10290217 w 12192000"/>
              <a:gd name="connsiteY250" fmla="*/ 79464 h 3671128"/>
              <a:gd name="connsiteX251" fmla="*/ 10252627 w 12192000"/>
              <a:gd name="connsiteY251" fmla="*/ 64443 h 3671128"/>
              <a:gd name="connsiteX252" fmla="*/ 10203750 w 12192000"/>
              <a:gd name="connsiteY252" fmla="*/ 68227 h 3671128"/>
              <a:gd name="connsiteX253" fmla="*/ 10226305 w 12192000"/>
              <a:gd name="connsiteY253" fmla="*/ 75735 h 3671128"/>
              <a:gd name="connsiteX254" fmla="*/ 10226297 w 12192000"/>
              <a:gd name="connsiteY254" fmla="*/ 90773 h 3671128"/>
              <a:gd name="connsiteX255" fmla="*/ 10184943 w 12192000"/>
              <a:gd name="connsiteY255" fmla="*/ 87034 h 3671128"/>
              <a:gd name="connsiteX256" fmla="*/ 10203747 w 12192000"/>
              <a:gd name="connsiteY256" fmla="*/ 75747 h 3671128"/>
              <a:gd name="connsiteX257" fmla="*/ 10184950 w 12192000"/>
              <a:gd name="connsiteY257" fmla="*/ 71996 h 3671128"/>
              <a:gd name="connsiteX258" fmla="*/ 10169905 w 12192000"/>
              <a:gd name="connsiteY258" fmla="*/ 87042 h 3671128"/>
              <a:gd name="connsiteX259" fmla="*/ 10045853 w 12192000"/>
              <a:gd name="connsiteY259" fmla="*/ 53265 h 3671128"/>
              <a:gd name="connsiteX260" fmla="*/ 10008260 w 12192000"/>
              <a:gd name="connsiteY260" fmla="*/ 45764 h 3671128"/>
              <a:gd name="connsiteX261" fmla="*/ 10012018 w 12192000"/>
              <a:gd name="connsiteY261" fmla="*/ 49522 h 3671128"/>
              <a:gd name="connsiteX262" fmla="*/ 10034569 w 12192000"/>
              <a:gd name="connsiteY262" fmla="*/ 64550 h 3671128"/>
              <a:gd name="connsiteX263" fmla="*/ 9955629 w 12192000"/>
              <a:gd name="connsiteY263" fmla="*/ 38271 h 3671128"/>
              <a:gd name="connsiteX264" fmla="*/ 9846591 w 12192000"/>
              <a:gd name="connsiteY264" fmla="*/ 57122 h 3671128"/>
              <a:gd name="connsiteX265" fmla="*/ 9835324 w 12192000"/>
              <a:gd name="connsiteY265" fmla="*/ 30810 h 3671128"/>
              <a:gd name="connsiteX266" fmla="*/ 9778920 w 12192000"/>
              <a:gd name="connsiteY266" fmla="*/ 49635 h 3671128"/>
              <a:gd name="connsiteX267" fmla="*/ 9981922 w 12192000"/>
              <a:gd name="connsiteY267" fmla="*/ 87133 h 3671128"/>
              <a:gd name="connsiteX268" fmla="*/ 10154851 w 12192000"/>
              <a:gd name="connsiteY268" fmla="*/ 117126 h 3671128"/>
              <a:gd name="connsiteX269" fmla="*/ 10248840 w 12192000"/>
              <a:gd name="connsiteY269" fmla="*/ 120840 h 3671128"/>
              <a:gd name="connsiteX270" fmla="*/ 10271391 w 12192000"/>
              <a:gd name="connsiteY270" fmla="*/ 135868 h 3671128"/>
              <a:gd name="connsiteX271" fmla="*/ 10339057 w 12192000"/>
              <a:gd name="connsiteY271" fmla="*/ 150873 h 3671128"/>
              <a:gd name="connsiteX272" fmla="*/ 10429281 w 12192000"/>
              <a:gd name="connsiteY272" fmla="*/ 165868 h 3671128"/>
              <a:gd name="connsiteX273" fmla="*/ 10387927 w 12192000"/>
              <a:gd name="connsiteY273" fmla="*/ 162128 h 3671128"/>
              <a:gd name="connsiteX274" fmla="*/ 10527020 w 12192000"/>
              <a:gd name="connsiteY274" fmla="*/ 188379 h 3671128"/>
              <a:gd name="connsiteX275" fmla="*/ 10692433 w 12192000"/>
              <a:gd name="connsiteY275" fmla="*/ 210856 h 3671128"/>
              <a:gd name="connsiteX276" fmla="*/ 10718745 w 12192000"/>
              <a:gd name="connsiteY276" fmla="*/ 222122 h 3671128"/>
              <a:gd name="connsiteX277" fmla="*/ 10771372 w 12192000"/>
              <a:gd name="connsiteY277" fmla="*/ 237135 h 3671128"/>
              <a:gd name="connsiteX278" fmla="*/ 10895431 w 12192000"/>
              <a:gd name="connsiteY278" fmla="*/ 255874 h 3671128"/>
              <a:gd name="connsiteX279" fmla="*/ 10880386 w 12192000"/>
              <a:gd name="connsiteY279" fmla="*/ 270919 h 3671128"/>
              <a:gd name="connsiteX280" fmla="*/ 10899189 w 12192000"/>
              <a:gd name="connsiteY280" fmla="*/ 259631 h 3671128"/>
              <a:gd name="connsiteX281" fmla="*/ 11045802 w 12192000"/>
              <a:gd name="connsiteY281" fmla="*/ 285878 h 3671128"/>
              <a:gd name="connsiteX282" fmla="*/ 11075879 w 12192000"/>
              <a:gd name="connsiteY282" fmla="*/ 285863 h 3671128"/>
              <a:gd name="connsiteX283" fmla="*/ 11079634 w 12192000"/>
              <a:gd name="connsiteY283" fmla="*/ 297140 h 3671128"/>
              <a:gd name="connsiteX284" fmla="*/ 11143545 w 12192000"/>
              <a:gd name="connsiteY284" fmla="*/ 300868 h 3671128"/>
              <a:gd name="connsiteX285" fmla="*/ 11192411 w 12192000"/>
              <a:gd name="connsiteY285" fmla="*/ 319643 h 3671128"/>
              <a:gd name="connsiteX286" fmla="*/ 11369087 w 12192000"/>
              <a:gd name="connsiteY286" fmla="*/ 375952 h 3671128"/>
              <a:gd name="connsiteX287" fmla="*/ 11542016 w 12192000"/>
              <a:gd name="connsiteY287" fmla="*/ 405944 h 3671128"/>
              <a:gd name="connsiteX288" fmla="*/ 11572085 w 12192000"/>
              <a:gd name="connsiteY288" fmla="*/ 420968 h 3671128"/>
              <a:gd name="connsiteX289" fmla="*/ 11448026 w 12192000"/>
              <a:gd name="connsiteY289" fmla="*/ 402230 h 3671128"/>
              <a:gd name="connsiteX290" fmla="*/ 11440500 w 12192000"/>
              <a:gd name="connsiteY290" fmla="*/ 417273 h 3671128"/>
              <a:gd name="connsiteX291" fmla="*/ 11478097 w 12192000"/>
              <a:gd name="connsiteY291" fmla="*/ 417254 h 3671128"/>
              <a:gd name="connsiteX292" fmla="*/ 11478085 w 12192000"/>
              <a:gd name="connsiteY292" fmla="*/ 439812 h 3671128"/>
              <a:gd name="connsiteX293" fmla="*/ 11519447 w 12192000"/>
              <a:gd name="connsiteY293" fmla="*/ 428513 h 3671128"/>
              <a:gd name="connsiteX294" fmla="*/ 11572074 w 12192000"/>
              <a:gd name="connsiteY294" fmla="*/ 443526 h 3671128"/>
              <a:gd name="connsiteX295" fmla="*/ 11583362 w 12192000"/>
              <a:gd name="connsiteY295" fmla="*/ 424723 h 3671128"/>
              <a:gd name="connsiteX296" fmla="*/ 11651032 w 12192000"/>
              <a:gd name="connsiteY296" fmla="*/ 432209 h 3671128"/>
              <a:gd name="connsiteX297" fmla="*/ 11654782 w 12192000"/>
              <a:gd name="connsiteY297" fmla="*/ 451005 h 3671128"/>
              <a:gd name="connsiteX298" fmla="*/ 11741241 w 12192000"/>
              <a:gd name="connsiteY298" fmla="*/ 477281 h 3671128"/>
              <a:gd name="connsiteX299" fmla="*/ 11677333 w 12192000"/>
              <a:gd name="connsiteY299" fmla="*/ 466033 h 3671128"/>
              <a:gd name="connsiteX300" fmla="*/ 11692361 w 12192000"/>
              <a:gd name="connsiteY300" fmla="*/ 488584 h 3671128"/>
              <a:gd name="connsiteX301" fmla="*/ 11722442 w 12192000"/>
              <a:gd name="connsiteY301" fmla="*/ 481050 h 3671128"/>
              <a:gd name="connsiteX302" fmla="*/ 11767542 w 12192000"/>
              <a:gd name="connsiteY302" fmla="*/ 511104 h 3671128"/>
              <a:gd name="connsiteX303" fmla="*/ 11831450 w 12192000"/>
              <a:gd name="connsiteY303" fmla="*/ 522352 h 3671128"/>
              <a:gd name="connsiteX304" fmla="*/ 11838962 w 12192000"/>
              <a:gd name="connsiteY304" fmla="*/ 537387 h 3671128"/>
              <a:gd name="connsiteX305" fmla="*/ 11854001 w 12192000"/>
              <a:gd name="connsiteY305" fmla="*/ 537380 h 3671128"/>
              <a:gd name="connsiteX306" fmla="*/ 11857773 w 12192000"/>
              <a:gd name="connsiteY306" fmla="*/ 511061 h 3671128"/>
              <a:gd name="connsiteX307" fmla="*/ 11891604 w 12192000"/>
              <a:gd name="connsiteY307" fmla="*/ 522323 h 3671128"/>
              <a:gd name="connsiteX308" fmla="*/ 11872815 w 12192000"/>
              <a:gd name="connsiteY308" fmla="*/ 503534 h 3671128"/>
              <a:gd name="connsiteX309" fmla="*/ 11917923 w 12192000"/>
              <a:gd name="connsiteY309" fmla="*/ 518551 h 3671128"/>
              <a:gd name="connsiteX310" fmla="*/ 11887840 w 12192000"/>
              <a:gd name="connsiteY310" fmla="*/ 533605 h 3671128"/>
              <a:gd name="connsiteX311" fmla="*/ 11932947 w 12192000"/>
              <a:gd name="connsiteY311" fmla="*/ 548621 h 3671128"/>
              <a:gd name="connsiteX312" fmla="*/ 11925422 w 12192000"/>
              <a:gd name="connsiteY312" fmla="*/ 563663 h 3671128"/>
              <a:gd name="connsiteX313" fmla="*/ 11891579 w 12192000"/>
              <a:gd name="connsiteY313" fmla="*/ 574958 h 3671128"/>
              <a:gd name="connsiteX314" fmla="*/ 11932937 w 12192000"/>
              <a:gd name="connsiteY314" fmla="*/ 571178 h 3671128"/>
              <a:gd name="connsiteX315" fmla="*/ 11932925 w 12192000"/>
              <a:gd name="connsiteY315" fmla="*/ 593736 h 3671128"/>
              <a:gd name="connsiteX316" fmla="*/ 11959249 w 12192000"/>
              <a:gd name="connsiteY316" fmla="*/ 582444 h 3671128"/>
              <a:gd name="connsiteX317" fmla="*/ 11944218 w 12192000"/>
              <a:gd name="connsiteY317" fmla="*/ 567413 h 3671128"/>
              <a:gd name="connsiteX318" fmla="*/ 11929179 w 12192000"/>
              <a:gd name="connsiteY318" fmla="*/ 567421 h 3671128"/>
              <a:gd name="connsiteX319" fmla="*/ 11947983 w 12192000"/>
              <a:gd name="connsiteY319" fmla="*/ 556132 h 3671128"/>
              <a:gd name="connsiteX320" fmla="*/ 11966768 w 12192000"/>
              <a:gd name="connsiteY320" fmla="*/ 582441 h 3671128"/>
              <a:gd name="connsiteX321" fmla="*/ 11989326 w 12192000"/>
              <a:gd name="connsiteY321" fmla="*/ 582430 h 3671128"/>
              <a:gd name="connsiteX322" fmla="*/ 11974295 w 12192000"/>
              <a:gd name="connsiteY322" fmla="*/ 567399 h 3671128"/>
              <a:gd name="connsiteX323" fmla="*/ 12064512 w 12192000"/>
              <a:gd name="connsiteY323" fmla="*/ 597432 h 3671128"/>
              <a:gd name="connsiteX324" fmla="*/ 11970522 w 12192000"/>
              <a:gd name="connsiteY324" fmla="*/ 593718 h 3671128"/>
              <a:gd name="connsiteX325" fmla="*/ 11978038 w 12192000"/>
              <a:gd name="connsiteY325" fmla="*/ 601234 h 3671128"/>
              <a:gd name="connsiteX326" fmla="*/ 12090820 w 12192000"/>
              <a:gd name="connsiteY326" fmla="*/ 616218 h 3671128"/>
              <a:gd name="connsiteX327" fmla="*/ 12087054 w 12192000"/>
              <a:gd name="connsiteY327" fmla="*/ 627498 h 3671128"/>
              <a:gd name="connsiteX328" fmla="*/ 12102093 w 12192000"/>
              <a:gd name="connsiteY328" fmla="*/ 627491 h 3671128"/>
              <a:gd name="connsiteX329" fmla="*/ 12102096 w 12192000"/>
              <a:gd name="connsiteY329" fmla="*/ 619971 h 3671128"/>
              <a:gd name="connsiteX330" fmla="*/ 12150963 w 12192000"/>
              <a:gd name="connsiteY330" fmla="*/ 638746 h 3671128"/>
              <a:gd name="connsiteX331" fmla="*/ 12192000 w 12192000"/>
              <a:gd name="connsiteY331" fmla="*/ 636640 h 3671128"/>
              <a:gd name="connsiteX332" fmla="*/ 12192000 w 12192000"/>
              <a:gd name="connsiteY332" fmla="*/ 652125 h 3671128"/>
              <a:gd name="connsiteX333" fmla="*/ 12165994 w 12192000"/>
              <a:gd name="connsiteY333" fmla="*/ 653777 h 3671128"/>
              <a:gd name="connsiteX334" fmla="*/ 12192000 w 12192000"/>
              <a:gd name="connsiteY334" fmla="*/ 655604 h 3671128"/>
              <a:gd name="connsiteX335" fmla="*/ 12192000 w 12192000"/>
              <a:gd name="connsiteY335" fmla="*/ 734563 h 3671128"/>
              <a:gd name="connsiteX336" fmla="*/ 12177234 w 12192000"/>
              <a:gd name="connsiteY336" fmla="*/ 732724 h 3671128"/>
              <a:gd name="connsiteX337" fmla="*/ 12053183 w 12192000"/>
              <a:gd name="connsiteY337" fmla="*/ 698948 h 3671128"/>
              <a:gd name="connsiteX338" fmla="*/ 12075744 w 12192000"/>
              <a:gd name="connsiteY338" fmla="*/ 691417 h 3671128"/>
              <a:gd name="connsiteX339" fmla="*/ 12023113 w 12192000"/>
              <a:gd name="connsiteY339" fmla="*/ 683924 h 3671128"/>
              <a:gd name="connsiteX340" fmla="*/ 12026878 w 12192000"/>
              <a:gd name="connsiteY340" fmla="*/ 672643 h 3671128"/>
              <a:gd name="connsiteX341" fmla="*/ 12008079 w 12192000"/>
              <a:gd name="connsiteY341" fmla="*/ 676412 h 3671128"/>
              <a:gd name="connsiteX342" fmla="*/ 11917851 w 12192000"/>
              <a:gd name="connsiteY342" fmla="*/ 668936 h 3671128"/>
              <a:gd name="connsiteX343" fmla="*/ 11846420 w 12192000"/>
              <a:gd name="connsiteY343" fmla="*/ 665211 h 3671128"/>
              <a:gd name="connsiteX344" fmla="*/ 11872735 w 12192000"/>
              <a:gd name="connsiteY344" fmla="*/ 668958 h 3671128"/>
              <a:gd name="connsiteX345" fmla="*/ 11865212 w 12192000"/>
              <a:gd name="connsiteY345" fmla="*/ 676481 h 3671128"/>
              <a:gd name="connsiteX346" fmla="*/ 11827627 w 12192000"/>
              <a:gd name="connsiteY346" fmla="*/ 653941 h 3671128"/>
              <a:gd name="connsiteX347" fmla="*/ 11868985 w 12192000"/>
              <a:gd name="connsiteY347" fmla="*/ 650162 h 3671128"/>
              <a:gd name="connsiteX348" fmla="*/ 11763726 w 12192000"/>
              <a:gd name="connsiteY348" fmla="*/ 627655 h 3671128"/>
              <a:gd name="connsiteX349" fmla="*/ 11737417 w 12192000"/>
              <a:gd name="connsiteY349" fmla="*/ 608870 h 3671128"/>
              <a:gd name="connsiteX350" fmla="*/ 11681029 w 12192000"/>
              <a:gd name="connsiteY350" fmla="*/ 597618 h 3671128"/>
              <a:gd name="connsiteX351" fmla="*/ 11647186 w 12192000"/>
              <a:gd name="connsiteY351" fmla="*/ 608914 h 3671128"/>
              <a:gd name="connsiteX352" fmla="*/ 11647198 w 12192000"/>
              <a:gd name="connsiteY352" fmla="*/ 586356 h 3671128"/>
              <a:gd name="connsiteX353" fmla="*/ 11587047 w 12192000"/>
              <a:gd name="connsiteY353" fmla="*/ 578866 h 3671128"/>
              <a:gd name="connsiteX354" fmla="*/ 11587040 w 12192000"/>
              <a:gd name="connsiteY354" fmla="*/ 593905 h 3671128"/>
              <a:gd name="connsiteX355" fmla="*/ 11549454 w 12192000"/>
              <a:gd name="connsiteY355" fmla="*/ 571365 h 3671128"/>
              <a:gd name="connsiteX356" fmla="*/ 11444192 w 12192000"/>
              <a:gd name="connsiteY356" fmla="*/ 556377 h 3671128"/>
              <a:gd name="connsiteX357" fmla="*/ 11421631 w 12192000"/>
              <a:gd name="connsiteY357" fmla="*/ 563908 h 3671128"/>
              <a:gd name="connsiteX358" fmla="*/ 11429156 w 12192000"/>
              <a:gd name="connsiteY358" fmla="*/ 548865 h 3671128"/>
              <a:gd name="connsiteX359" fmla="*/ 11335172 w 12192000"/>
              <a:gd name="connsiteY359" fmla="*/ 537632 h 3671128"/>
              <a:gd name="connsiteX360" fmla="*/ 11365242 w 12192000"/>
              <a:gd name="connsiteY360" fmla="*/ 552656 h 3671128"/>
              <a:gd name="connsiteX361" fmla="*/ 11290056 w 12192000"/>
              <a:gd name="connsiteY361" fmla="*/ 537653 h 3671128"/>
              <a:gd name="connsiteX362" fmla="*/ 11316375 w 12192000"/>
              <a:gd name="connsiteY362" fmla="*/ 533881 h 3671128"/>
              <a:gd name="connsiteX363" fmla="*/ 11256224 w 12192000"/>
              <a:gd name="connsiteY363" fmla="*/ 526391 h 3671128"/>
              <a:gd name="connsiteX364" fmla="*/ 11271256 w 12192000"/>
              <a:gd name="connsiteY364" fmla="*/ 541423 h 3671128"/>
              <a:gd name="connsiteX365" fmla="*/ 11248706 w 12192000"/>
              <a:gd name="connsiteY365" fmla="*/ 526395 h 3671128"/>
              <a:gd name="connsiteX366" fmla="*/ 11207348 w 12192000"/>
              <a:gd name="connsiteY366" fmla="*/ 530174 h 3671128"/>
              <a:gd name="connsiteX367" fmla="*/ 11237414 w 12192000"/>
              <a:gd name="connsiteY367" fmla="*/ 552718 h 3671128"/>
              <a:gd name="connsiteX368" fmla="*/ 11263733 w 12192000"/>
              <a:gd name="connsiteY368" fmla="*/ 548946 h 3671128"/>
              <a:gd name="connsiteX369" fmla="*/ 11402819 w 12192000"/>
              <a:gd name="connsiteY369" fmla="*/ 590234 h 3671128"/>
              <a:gd name="connsiteX370" fmla="*/ 11481766 w 12192000"/>
              <a:gd name="connsiteY370" fmla="*/ 601475 h 3671128"/>
              <a:gd name="connsiteX371" fmla="*/ 11620857 w 12192000"/>
              <a:gd name="connsiteY371" fmla="*/ 635243 h 3671128"/>
              <a:gd name="connsiteX372" fmla="*/ 11617088 w 12192000"/>
              <a:gd name="connsiteY372" fmla="*/ 654044 h 3671128"/>
              <a:gd name="connsiteX373" fmla="*/ 11654680 w 12192000"/>
              <a:gd name="connsiteY373" fmla="*/ 661545 h 3671128"/>
              <a:gd name="connsiteX374" fmla="*/ 11665946 w 12192000"/>
              <a:gd name="connsiteY374" fmla="*/ 687856 h 3671128"/>
              <a:gd name="connsiteX375" fmla="*/ 11696031 w 12192000"/>
              <a:gd name="connsiteY375" fmla="*/ 672803 h 3671128"/>
              <a:gd name="connsiteX376" fmla="*/ 11737374 w 12192000"/>
              <a:gd name="connsiteY376" fmla="*/ 699101 h 3671128"/>
              <a:gd name="connsiteX377" fmla="*/ 11763693 w 12192000"/>
              <a:gd name="connsiteY377" fmla="*/ 695328 h 3671128"/>
              <a:gd name="connsiteX378" fmla="*/ 11733609 w 12192000"/>
              <a:gd name="connsiteY378" fmla="*/ 710382 h 3671128"/>
              <a:gd name="connsiteX379" fmla="*/ 11778717 w 12192000"/>
              <a:gd name="connsiteY379" fmla="*/ 725398 h 3671128"/>
              <a:gd name="connsiteX380" fmla="*/ 11808794 w 12192000"/>
              <a:gd name="connsiteY380" fmla="*/ 725384 h 3671128"/>
              <a:gd name="connsiteX381" fmla="*/ 11827602 w 12192000"/>
              <a:gd name="connsiteY381" fmla="*/ 706576 h 3671128"/>
              <a:gd name="connsiteX382" fmla="*/ 11827594 w 12192000"/>
              <a:gd name="connsiteY382" fmla="*/ 721614 h 3671128"/>
              <a:gd name="connsiteX383" fmla="*/ 11902776 w 12192000"/>
              <a:gd name="connsiteY383" fmla="*/ 744136 h 3671128"/>
              <a:gd name="connsiteX384" fmla="*/ 11872691 w 12192000"/>
              <a:gd name="connsiteY384" fmla="*/ 759189 h 3671128"/>
              <a:gd name="connsiteX385" fmla="*/ 11846372 w 12192000"/>
              <a:gd name="connsiteY385" fmla="*/ 762962 h 3671128"/>
              <a:gd name="connsiteX386" fmla="*/ 11797502 w 12192000"/>
              <a:gd name="connsiteY386" fmla="*/ 751706 h 3671128"/>
              <a:gd name="connsiteX387" fmla="*/ 11823825 w 12192000"/>
              <a:gd name="connsiteY387" fmla="*/ 740415 h 3671128"/>
              <a:gd name="connsiteX388" fmla="*/ 11774952 w 12192000"/>
              <a:gd name="connsiteY388" fmla="*/ 736679 h 3671128"/>
              <a:gd name="connsiteX389" fmla="*/ 11692258 w 12192000"/>
              <a:gd name="connsiteY389" fmla="*/ 699123 h 3671128"/>
              <a:gd name="connsiteX390" fmla="*/ 11677217 w 12192000"/>
              <a:gd name="connsiteY390" fmla="*/ 706649 h 3671128"/>
              <a:gd name="connsiteX391" fmla="*/ 11658419 w 12192000"/>
              <a:gd name="connsiteY391" fmla="*/ 702899 h 3671128"/>
              <a:gd name="connsiteX392" fmla="*/ 11662185 w 12192000"/>
              <a:gd name="connsiteY392" fmla="*/ 691618 h 3671128"/>
              <a:gd name="connsiteX393" fmla="*/ 11628346 w 12192000"/>
              <a:gd name="connsiteY393" fmla="*/ 695394 h 3671128"/>
              <a:gd name="connsiteX394" fmla="*/ 11617076 w 12192000"/>
              <a:gd name="connsiteY394" fmla="*/ 676602 h 3671128"/>
              <a:gd name="connsiteX395" fmla="*/ 11549411 w 12192000"/>
              <a:gd name="connsiteY395" fmla="*/ 661596 h 3671128"/>
              <a:gd name="connsiteX396" fmla="*/ 11538126 w 12192000"/>
              <a:gd name="connsiteY396" fmla="*/ 672881 h 3671128"/>
              <a:gd name="connsiteX397" fmla="*/ 11515568 w 12192000"/>
              <a:gd name="connsiteY397" fmla="*/ 672891 h 3671128"/>
              <a:gd name="connsiteX398" fmla="*/ 11477979 w 12192000"/>
              <a:gd name="connsiteY398" fmla="*/ 657872 h 3671128"/>
              <a:gd name="connsiteX399" fmla="*/ 11357686 w 12192000"/>
              <a:gd name="connsiteY399" fmla="*/ 627853 h 3671128"/>
              <a:gd name="connsiteX400" fmla="*/ 11323840 w 12192000"/>
              <a:gd name="connsiteY400" fmla="*/ 646667 h 3671128"/>
              <a:gd name="connsiteX401" fmla="*/ 11346402 w 12192000"/>
              <a:gd name="connsiteY401" fmla="*/ 639137 h 3671128"/>
              <a:gd name="connsiteX402" fmla="*/ 11353913 w 12192000"/>
              <a:gd name="connsiteY402" fmla="*/ 654172 h 3671128"/>
              <a:gd name="connsiteX403" fmla="*/ 11545627 w 12192000"/>
              <a:gd name="connsiteY403" fmla="*/ 710473 h 3671128"/>
              <a:gd name="connsiteX404" fmla="*/ 11508031 w 12192000"/>
              <a:gd name="connsiteY404" fmla="*/ 710491 h 3671128"/>
              <a:gd name="connsiteX405" fmla="*/ 11508024 w 12192000"/>
              <a:gd name="connsiteY405" fmla="*/ 725530 h 3671128"/>
              <a:gd name="connsiteX406" fmla="*/ 11504269 w 12192000"/>
              <a:gd name="connsiteY406" fmla="*/ 714253 h 3671128"/>
              <a:gd name="connsiteX407" fmla="*/ 11447873 w 12192000"/>
              <a:gd name="connsiteY407" fmla="*/ 718040 h 3671128"/>
              <a:gd name="connsiteX408" fmla="*/ 11470438 w 12192000"/>
              <a:gd name="connsiteY408" fmla="*/ 702990 h 3671128"/>
              <a:gd name="connsiteX409" fmla="*/ 11489231 w 12192000"/>
              <a:gd name="connsiteY409" fmla="*/ 714261 h 3671128"/>
              <a:gd name="connsiteX410" fmla="*/ 11493000 w 12192000"/>
              <a:gd name="connsiteY410" fmla="*/ 695460 h 3671128"/>
              <a:gd name="connsiteX411" fmla="*/ 11447884 w 12192000"/>
              <a:gd name="connsiteY411" fmla="*/ 695482 h 3671128"/>
              <a:gd name="connsiteX412" fmla="*/ 11421561 w 12192000"/>
              <a:gd name="connsiteY412" fmla="*/ 706774 h 3671128"/>
              <a:gd name="connsiteX413" fmla="*/ 11256156 w 12192000"/>
              <a:gd name="connsiteY413" fmla="*/ 669257 h 3671128"/>
              <a:gd name="connsiteX414" fmla="*/ 11248628 w 12192000"/>
              <a:gd name="connsiteY414" fmla="*/ 684300 h 3671128"/>
              <a:gd name="connsiteX415" fmla="*/ 11196008 w 12192000"/>
              <a:gd name="connsiteY415" fmla="*/ 654248 h 3671128"/>
              <a:gd name="connsiteX416" fmla="*/ 11229847 w 12192000"/>
              <a:gd name="connsiteY416" fmla="*/ 650472 h 3671128"/>
              <a:gd name="connsiteX417" fmla="*/ 11229843 w 12192000"/>
              <a:gd name="connsiteY417" fmla="*/ 657991 h 3671128"/>
              <a:gd name="connsiteX418" fmla="*/ 11263682 w 12192000"/>
              <a:gd name="connsiteY418" fmla="*/ 654216 h 3671128"/>
              <a:gd name="connsiteX419" fmla="*/ 11173450 w 12192000"/>
              <a:gd name="connsiteY419" fmla="*/ 654259 h 3671128"/>
              <a:gd name="connsiteX420" fmla="*/ 11132100 w 12192000"/>
              <a:gd name="connsiteY420" fmla="*/ 643000 h 3671128"/>
              <a:gd name="connsiteX421" fmla="*/ 11158424 w 12192000"/>
              <a:gd name="connsiteY421" fmla="*/ 631709 h 3671128"/>
              <a:gd name="connsiteX422" fmla="*/ 11109550 w 12192000"/>
              <a:gd name="connsiteY422" fmla="*/ 627972 h 3671128"/>
              <a:gd name="connsiteX423" fmla="*/ 11041873 w 12192000"/>
              <a:gd name="connsiteY423" fmla="*/ 635525 h 3671128"/>
              <a:gd name="connsiteX424" fmla="*/ 11045638 w 12192000"/>
              <a:gd name="connsiteY424" fmla="*/ 624244 h 3671128"/>
              <a:gd name="connsiteX425" fmla="*/ 11011804 w 12192000"/>
              <a:gd name="connsiteY425" fmla="*/ 620501 h 3671128"/>
              <a:gd name="connsiteX426" fmla="*/ 10981733 w 12192000"/>
              <a:gd name="connsiteY426" fmla="*/ 605476 h 3671128"/>
              <a:gd name="connsiteX427" fmla="*/ 10947891 w 12192000"/>
              <a:gd name="connsiteY427" fmla="*/ 616772 h 3671128"/>
              <a:gd name="connsiteX428" fmla="*/ 10925341 w 12192000"/>
              <a:gd name="connsiteY428" fmla="*/ 601745 h 3671128"/>
              <a:gd name="connsiteX429" fmla="*/ 10891502 w 12192000"/>
              <a:gd name="connsiteY429" fmla="*/ 605520 h 3671128"/>
              <a:gd name="connsiteX430" fmla="*/ 10895267 w 12192000"/>
              <a:gd name="connsiteY430" fmla="*/ 594240 h 3671128"/>
              <a:gd name="connsiteX431" fmla="*/ 10880225 w 12192000"/>
              <a:gd name="connsiteY431" fmla="*/ 601767 h 3671128"/>
              <a:gd name="connsiteX432" fmla="*/ 10861432 w 12192000"/>
              <a:gd name="connsiteY432" fmla="*/ 590496 h 3671128"/>
              <a:gd name="connsiteX433" fmla="*/ 10883994 w 12192000"/>
              <a:gd name="connsiteY433" fmla="*/ 582966 h 3671128"/>
              <a:gd name="connsiteX434" fmla="*/ 10835113 w 12192000"/>
              <a:gd name="connsiteY434" fmla="*/ 594269 h 3671128"/>
              <a:gd name="connsiteX435" fmla="*/ 10793763 w 12192000"/>
              <a:gd name="connsiteY435" fmla="*/ 583010 h 3671128"/>
              <a:gd name="connsiteX436" fmla="*/ 10786251 w 12192000"/>
              <a:gd name="connsiteY436" fmla="*/ 567976 h 3671128"/>
              <a:gd name="connsiteX437" fmla="*/ 10643392 w 12192000"/>
              <a:gd name="connsiteY437" fmla="*/ 553007 h 3671128"/>
              <a:gd name="connsiteX438" fmla="*/ 10632122 w 12192000"/>
              <a:gd name="connsiteY438" fmla="*/ 534213 h 3671128"/>
              <a:gd name="connsiteX439" fmla="*/ 10571971 w 12192000"/>
              <a:gd name="connsiteY439" fmla="*/ 526724 h 3671128"/>
              <a:gd name="connsiteX440" fmla="*/ 10530613 w 12192000"/>
              <a:gd name="connsiteY440" fmla="*/ 530503 h 3671128"/>
              <a:gd name="connsiteX441" fmla="*/ 10519340 w 12192000"/>
              <a:gd name="connsiteY441" fmla="*/ 519230 h 3671128"/>
              <a:gd name="connsiteX442" fmla="*/ 10444152 w 12192000"/>
              <a:gd name="connsiteY442" fmla="*/ 511747 h 3671128"/>
              <a:gd name="connsiteX443" fmla="*/ 10368952 w 12192000"/>
              <a:gd name="connsiteY443" fmla="*/ 526822 h 3671128"/>
              <a:gd name="connsiteX444" fmla="*/ 10305047 w 12192000"/>
              <a:gd name="connsiteY444" fmla="*/ 508055 h 3671128"/>
              <a:gd name="connsiteX445" fmla="*/ 10278738 w 12192000"/>
              <a:gd name="connsiteY445" fmla="*/ 489270 h 3671128"/>
              <a:gd name="connsiteX446" fmla="*/ 10241142 w 12192000"/>
              <a:gd name="connsiteY446" fmla="*/ 489287 h 3671128"/>
              <a:gd name="connsiteX447" fmla="*/ 10256184 w 12192000"/>
              <a:gd name="connsiteY447" fmla="*/ 481762 h 3671128"/>
              <a:gd name="connsiteX448" fmla="*/ 10199788 w 12192000"/>
              <a:gd name="connsiteY448" fmla="*/ 485548 h 3671128"/>
              <a:gd name="connsiteX449" fmla="*/ 10233619 w 12192000"/>
              <a:gd name="connsiteY449" fmla="*/ 496810 h 3671128"/>
              <a:gd name="connsiteX450" fmla="*/ 10143403 w 12192000"/>
              <a:gd name="connsiteY450" fmla="*/ 466777 h 3671128"/>
              <a:gd name="connsiteX451" fmla="*/ 10132118 w 12192000"/>
              <a:gd name="connsiteY451" fmla="*/ 478062 h 3671128"/>
              <a:gd name="connsiteX452" fmla="*/ 10094526 w 12192000"/>
              <a:gd name="connsiteY452" fmla="*/ 470561 h 3671128"/>
              <a:gd name="connsiteX453" fmla="*/ 10113315 w 12192000"/>
              <a:gd name="connsiteY453" fmla="*/ 489350 h 3671128"/>
              <a:gd name="connsiteX454" fmla="*/ 10165943 w 12192000"/>
              <a:gd name="connsiteY454" fmla="*/ 504363 h 3671128"/>
              <a:gd name="connsiteX455" fmla="*/ 10117069 w 12192000"/>
              <a:gd name="connsiteY455" fmla="*/ 500627 h 3671128"/>
              <a:gd name="connsiteX456" fmla="*/ 10075726 w 12192000"/>
              <a:gd name="connsiteY456" fmla="*/ 474329 h 3671128"/>
              <a:gd name="connsiteX457" fmla="*/ 10053161 w 12192000"/>
              <a:gd name="connsiteY457" fmla="*/ 489379 h 3671128"/>
              <a:gd name="connsiteX458" fmla="*/ 10045645 w 12192000"/>
              <a:gd name="connsiteY458" fmla="*/ 481863 h 3671128"/>
              <a:gd name="connsiteX459" fmla="*/ 10038126 w 12192000"/>
              <a:gd name="connsiteY459" fmla="*/ 481867 h 3671128"/>
              <a:gd name="connsiteX460" fmla="*/ 10064452 w 12192000"/>
              <a:gd name="connsiteY460" fmla="*/ 463056 h 3671128"/>
              <a:gd name="connsiteX461" fmla="*/ 10060698 w 12192000"/>
              <a:gd name="connsiteY461" fmla="*/ 451779 h 3671128"/>
              <a:gd name="connsiteX462" fmla="*/ 10011821 w 12192000"/>
              <a:gd name="connsiteY462" fmla="*/ 455562 h 3671128"/>
              <a:gd name="connsiteX463" fmla="*/ 9929109 w 12192000"/>
              <a:gd name="connsiteY463" fmla="*/ 455603 h 3671128"/>
              <a:gd name="connsiteX464" fmla="*/ 9932882 w 12192000"/>
              <a:gd name="connsiteY464" fmla="*/ 429284 h 3671128"/>
              <a:gd name="connsiteX465" fmla="*/ 9899036 w 12192000"/>
              <a:gd name="connsiteY465" fmla="*/ 448098 h 3671128"/>
              <a:gd name="connsiteX466" fmla="*/ 9842643 w 12192000"/>
              <a:gd name="connsiteY466" fmla="*/ 444366 h 3671128"/>
              <a:gd name="connsiteX467" fmla="*/ 9838897 w 12192000"/>
              <a:gd name="connsiteY467" fmla="*/ 418050 h 3671128"/>
              <a:gd name="connsiteX468" fmla="*/ 9805054 w 12192000"/>
              <a:gd name="connsiteY468" fmla="*/ 429345 h 3671128"/>
              <a:gd name="connsiteX469" fmla="*/ 9759950 w 12192000"/>
              <a:gd name="connsiteY469" fmla="*/ 406810 h 3671128"/>
              <a:gd name="connsiteX470" fmla="*/ 9752427 w 12192000"/>
              <a:gd name="connsiteY470" fmla="*/ 414333 h 3671128"/>
              <a:gd name="connsiteX471" fmla="*/ 9665953 w 12192000"/>
              <a:gd name="connsiteY471" fmla="*/ 418134 h 3671128"/>
              <a:gd name="connsiteX472" fmla="*/ 9620840 w 12192000"/>
              <a:gd name="connsiteY472" fmla="*/ 410637 h 3671128"/>
              <a:gd name="connsiteX473" fmla="*/ 9549417 w 12192000"/>
              <a:gd name="connsiteY473" fmla="*/ 391873 h 3671128"/>
              <a:gd name="connsiteX474" fmla="*/ 9530617 w 12192000"/>
              <a:gd name="connsiteY474" fmla="*/ 395642 h 3671128"/>
              <a:gd name="connsiteX475" fmla="*/ 9538132 w 12192000"/>
              <a:gd name="connsiteY475" fmla="*/ 403157 h 3671128"/>
              <a:gd name="connsiteX476" fmla="*/ 9493017 w 12192000"/>
              <a:gd name="connsiteY476" fmla="*/ 403179 h 3671128"/>
              <a:gd name="connsiteX477" fmla="*/ 9523098 w 12192000"/>
              <a:gd name="connsiteY477" fmla="*/ 395645 h 3671128"/>
              <a:gd name="connsiteX478" fmla="*/ 9421600 w 12192000"/>
              <a:gd name="connsiteY478" fmla="*/ 369377 h 3671128"/>
              <a:gd name="connsiteX479" fmla="*/ 9402793 w 12192000"/>
              <a:gd name="connsiteY479" fmla="*/ 388184 h 3671128"/>
              <a:gd name="connsiteX480" fmla="*/ 9447912 w 12192000"/>
              <a:gd name="connsiteY480" fmla="*/ 380643 h 3671128"/>
              <a:gd name="connsiteX481" fmla="*/ 9436621 w 12192000"/>
              <a:gd name="connsiteY481" fmla="*/ 406967 h 3671128"/>
              <a:gd name="connsiteX482" fmla="*/ 9387755 w 12192000"/>
              <a:gd name="connsiteY482" fmla="*/ 388192 h 3671128"/>
              <a:gd name="connsiteX483" fmla="*/ 9387766 w 12192000"/>
              <a:gd name="connsiteY483" fmla="*/ 365634 h 3671128"/>
              <a:gd name="connsiteX484" fmla="*/ 9365204 w 12192000"/>
              <a:gd name="connsiteY484" fmla="*/ 373164 h 3671128"/>
              <a:gd name="connsiteX485" fmla="*/ 9368970 w 12192000"/>
              <a:gd name="connsiteY485" fmla="*/ 361884 h 3671128"/>
              <a:gd name="connsiteX486" fmla="*/ 9312573 w 12192000"/>
              <a:gd name="connsiteY486" fmla="*/ 365670 h 3671128"/>
              <a:gd name="connsiteX487" fmla="*/ 9211076 w 12192000"/>
              <a:gd name="connsiteY487" fmla="*/ 339403 h 3671128"/>
              <a:gd name="connsiteX488" fmla="*/ 9203549 w 12192000"/>
              <a:gd name="connsiteY488" fmla="*/ 354445 h 3671128"/>
              <a:gd name="connsiteX489" fmla="*/ 9169714 w 12192000"/>
              <a:gd name="connsiteY489" fmla="*/ 350701 h 3671128"/>
              <a:gd name="connsiteX490" fmla="*/ 9102045 w 12192000"/>
              <a:gd name="connsiteY490" fmla="*/ 343215 h 3671128"/>
              <a:gd name="connsiteX491" fmla="*/ 9090771 w 12192000"/>
              <a:gd name="connsiteY491" fmla="*/ 331942 h 3671128"/>
              <a:gd name="connsiteX492" fmla="*/ 9128371 w 12192000"/>
              <a:gd name="connsiteY492" fmla="*/ 324404 h 3671128"/>
              <a:gd name="connsiteX493" fmla="*/ 9049425 w 12192000"/>
              <a:gd name="connsiteY493" fmla="*/ 313163 h 3671128"/>
              <a:gd name="connsiteX494" fmla="*/ 9087017 w 12192000"/>
              <a:gd name="connsiteY494" fmla="*/ 320664 h 3671128"/>
              <a:gd name="connsiteX495" fmla="*/ 8962947 w 12192000"/>
              <a:gd name="connsiteY495" fmla="*/ 324484 h 3671128"/>
              <a:gd name="connsiteX496" fmla="*/ 8970463 w 12192000"/>
              <a:gd name="connsiteY496" fmla="*/ 332000 h 3671128"/>
              <a:gd name="connsiteX497" fmla="*/ 8944140 w 12192000"/>
              <a:gd name="connsiteY497" fmla="*/ 343291 h 3671128"/>
              <a:gd name="connsiteX498" fmla="*/ 8936632 w 12192000"/>
              <a:gd name="connsiteY498" fmla="*/ 320737 h 3671128"/>
              <a:gd name="connsiteX499" fmla="*/ 8880243 w 12192000"/>
              <a:gd name="connsiteY499" fmla="*/ 309486 h 3671128"/>
              <a:gd name="connsiteX500" fmla="*/ 8917828 w 12192000"/>
              <a:gd name="connsiteY500" fmla="*/ 332025 h 3671128"/>
              <a:gd name="connsiteX501" fmla="*/ 8868951 w 12192000"/>
              <a:gd name="connsiteY501" fmla="*/ 335809 h 3671128"/>
              <a:gd name="connsiteX502" fmla="*/ 8853931 w 12192000"/>
              <a:gd name="connsiteY502" fmla="*/ 298219 h 3671128"/>
              <a:gd name="connsiteX503" fmla="*/ 8763688 w 12192000"/>
              <a:gd name="connsiteY503" fmla="*/ 320821 h 3671128"/>
              <a:gd name="connsiteX504" fmla="*/ 8827604 w 12192000"/>
              <a:gd name="connsiteY504" fmla="*/ 317030 h 3671128"/>
              <a:gd name="connsiteX505" fmla="*/ 8808801 w 12192000"/>
              <a:gd name="connsiteY505" fmla="*/ 328319 h 3671128"/>
              <a:gd name="connsiteX506" fmla="*/ 8699777 w 12192000"/>
              <a:gd name="connsiteY506" fmla="*/ 317093 h 3671128"/>
              <a:gd name="connsiteX507" fmla="*/ 8718573 w 12192000"/>
              <a:gd name="connsiteY507" fmla="*/ 320843 h 3671128"/>
              <a:gd name="connsiteX508" fmla="*/ 8711061 w 12192000"/>
              <a:gd name="connsiteY508" fmla="*/ 305808 h 3671128"/>
              <a:gd name="connsiteX509" fmla="*/ 8722338 w 12192000"/>
              <a:gd name="connsiteY509" fmla="*/ 309563 h 3671128"/>
              <a:gd name="connsiteX510" fmla="*/ 8726103 w 12192000"/>
              <a:gd name="connsiteY510" fmla="*/ 298282 h 3671128"/>
              <a:gd name="connsiteX511" fmla="*/ 8778742 w 12192000"/>
              <a:gd name="connsiteY511" fmla="*/ 290737 h 3671128"/>
              <a:gd name="connsiteX512" fmla="*/ 8733630 w 12192000"/>
              <a:gd name="connsiteY512" fmla="*/ 283239 h 3671128"/>
              <a:gd name="connsiteX513" fmla="*/ 8703549 w 12192000"/>
              <a:gd name="connsiteY513" fmla="*/ 290773 h 3671128"/>
              <a:gd name="connsiteX514" fmla="*/ 8707318 w 12192000"/>
              <a:gd name="connsiteY514" fmla="*/ 271973 h 3671128"/>
              <a:gd name="connsiteX515" fmla="*/ 8677234 w 12192000"/>
              <a:gd name="connsiteY515" fmla="*/ 287026 h 3671128"/>
              <a:gd name="connsiteX516" fmla="*/ 8707304 w 12192000"/>
              <a:gd name="connsiteY516" fmla="*/ 302050 h 3671128"/>
              <a:gd name="connsiteX517" fmla="*/ 8662191 w 12192000"/>
              <a:gd name="connsiteY517" fmla="*/ 294553 h 3671128"/>
              <a:gd name="connsiteX518" fmla="*/ 8643388 w 12192000"/>
              <a:gd name="connsiteY518" fmla="*/ 305841 h 3671128"/>
              <a:gd name="connsiteX519" fmla="*/ 8684742 w 12192000"/>
              <a:gd name="connsiteY519" fmla="*/ 309580 h 3671128"/>
              <a:gd name="connsiteX520" fmla="*/ 8650899 w 12192000"/>
              <a:gd name="connsiteY520" fmla="*/ 320876 h 3671128"/>
              <a:gd name="connsiteX521" fmla="*/ 8718570 w 12192000"/>
              <a:gd name="connsiteY521" fmla="*/ 328363 h 3671128"/>
              <a:gd name="connsiteX522" fmla="*/ 8703527 w 12192000"/>
              <a:gd name="connsiteY522" fmla="*/ 335889 h 3671128"/>
              <a:gd name="connsiteX523" fmla="*/ 8729850 w 12192000"/>
              <a:gd name="connsiteY523" fmla="*/ 324597 h 3671128"/>
              <a:gd name="connsiteX524" fmla="*/ 8790001 w 12192000"/>
              <a:gd name="connsiteY524" fmla="*/ 332088 h 3671128"/>
              <a:gd name="connsiteX525" fmla="*/ 8808797 w 12192000"/>
              <a:gd name="connsiteY525" fmla="*/ 335838 h 3671128"/>
              <a:gd name="connsiteX526" fmla="*/ 8816313 w 12192000"/>
              <a:gd name="connsiteY526" fmla="*/ 343354 h 3671128"/>
              <a:gd name="connsiteX527" fmla="*/ 8842632 w 12192000"/>
              <a:gd name="connsiteY527" fmla="*/ 339581 h 3671128"/>
              <a:gd name="connsiteX528" fmla="*/ 8910301 w 12192000"/>
              <a:gd name="connsiteY528" fmla="*/ 347068 h 3671128"/>
              <a:gd name="connsiteX529" fmla="*/ 8917814 w 12192000"/>
              <a:gd name="connsiteY529" fmla="*/ 362102 h 3671128"/>
              <a:gd name="connsiteX530" fmla="*/ 9026841 w 12192000"/>
              <a:gd name="connsiteY530" fmla="*/ 365809 h 3671128"/>
              <a:gd name="connsiteX531" fmla="*/ 9064437 w 12192000"/>
              <a:gd name="connsiteY531" fmla="*/ 365791 h 3671128"/>
              <a:gd name="connsiteX532" fmla="*/ 9086988 w 12192000"/>
              <a:gd name="connsiteY532" fmla="*/ 380819 h 3671128"/>
              <a:gd name="connsiteX533" fmla="*/ 9177212 w 12192000"/>
              <a:gd name="connsiteY533" fmla="*/ 395813 h 3671128"/>
              <a:gd name="connsiteX534" fmla="*/ 9180977 w 12192000"/>
              <a:gd name="connsiteY534" fmla="*/ 384532 h 3671128"/>
              <a:gd name="connsiteX535" fmla="*/ 9241127 w 12192000"/>
              <a:gd name="connsiteY535" fmla="*/ 392023 h 3671128"/>
              <a:gd name="connsiteX536" fmla="*/ 9226081 w 12192000"/>
              <a:gd name="connsiteY536" fmla="*/ 407069 h 3671128"/>
              <a:gd name="connsiteX537" fmla="*/ 9372701 w 12192000"/>
              <a:gd name="connsiteY537" fmla="*/ 418276 h 3671128"/>
              <a:gd name="connsiteX538" fmla="*/ 9380228 w 12192000"/>
              <a:gd name="connsiteY538" fmla="*/ 403234 h 3671128"/>
              <a:gd name="connsiteX539" fmla="*/ 9429102 w 12192000"/>
              <a:gd name="connsiteY539" fmla="*/ 406970 h 3671128"/>
              <a:gd name="connsiteX540" fmla="*/ 9410294 w 12192000"/>
              <a:gd name="connsiteY540" fmla="*/ 425778 h 3671128"/>
              <a:gd name="connsiteX541" fmla="*/ 9601672 w 12192000"/>
              <a:gd name="connsiteY541" fmla="*/ 450005 h 3671128"/>
              <a:gd name="connsiteX542" fmla="*/ 9638460 w 12192000"/>
              <a:gd name="connsiteY542" fmla="*/ 461816 h 3671128"/>
              <a:gd name="connsiteX543" fmla="*/ 9624573 w 12192000"/>
              <a:gd name="connsiteY543" fmla="*/ 467029 h 3671128"/>
              <a:gd name="connsiteX544" fmla="*/ 9639605 w 12192000"/>
              <a:gd name="connsiteY544" fmla="*/ 482061 h 3671128"/>
              <a:gd name="connsiteX545" fmla="*/ 9684716 w 12192000"/>
              <a:gd name="connsiteY545" fmla="*/ 489558 h 3671128"/>
              <a:gd name="connsiteX546" fmla="*/ 9711040 w 12192000"/>
              <a:gd name="connsiteY546" fmla="*/ 478266 h 3671128"/>
              <a:gd name="connsiteX547" fmla="*/ 9741109 w 12192000"/>
              <a:gd name="connsiteY547" fmla="*/ 493290 h 3671128"/>
              <a:gd name="connsiteX548" fmla="*/ 9752394 w 12192000"/>
              <a:gd name="connsiteY548" fmla="*/ 482006 h 3671128"/>
              <a:gd name="connsiteX549" fmla="*/ 9808783 w 12192000"/>
              <a:gd name="connsiteY549" fmla="*/ 493257 h 3671128"/>
              <a:gd name="connsiteX550" fmla="*/ 9771186 w 12192000"/>
              <a:gd name="connsiteY550" fmla="*/ 493275 h 3671128"/>
              <a:gd name="connsiteX551" fmla="*/ 9789972 w 12192000"/>
              <a:gd name="connsiteY551" fmla="*/ 519583 h 3671128"/>
              <a:gd name="connsiteX552" fmla="*/ 9808775 w 12192000"/>
              <a:gd name="connsiteY552" fmla="*/ 508295 h 3671128"/>
              <a:gd name="connsiteX553" fmla="*/ 9914038 w 12192000"/>
              <a:gd name="connsiteY553" fmla="*/ 523283 h 3671128"/>
              <a:gd name="connsiteX554" fmla="*/ 9947880 w 12192000"/>
              <a:gd name="connsiteY554" fmla="*/ 511988 h 3671128"/>
              <a:gd name="connsiteX555" fmla="*/ 9955388 w 12192000"/>
              <a:gd name="connsiteY555" fmla="*/ 534542 h 3671128"/>
              <a:gd name="connsiteX556" fmla="*/ 10011788 w 12192000"/>
              <a:gd name="connsiteY556" fmla="*/ 523236 h 3671128"/>
              <a:gd name="connsiteX557" fmla="*/ 10000514 w 12192000"/>
              <a:gd name="connsiteY557" fmla="*/ 511962 h 3671128"/>
              <a:gd name="connsiteX558" fmla="*/ 10023076 w 12192000"/>
              <a:gd name="connsiteY558" fmla="*/ 504432 h 3671128"/>
              <a:gd name="connsiteX559" fmla="*/ 10064427 w 12192000"/>
              <a:gd name="connsiteY559" fmla="*/ 515691 h 3671128"/>
              <a:gd name="connsiteX560" fmla="*/ 10041869 w 12192000"/>
              <a:gd name="connsiteY560" fmla="*/ 515701 h 3671128"/>
              <a:gd name="connsiteX561" fmla="*/ 10026826 w 12192000"/>
              <a:gd name="connsiteY561" fmla="*/ 523229 h 3671128"/>
              <a:gd name="connsiteX562" fmla="*/ 10068174 w 12192000"/>
              <a:gd name="connsiteY562" fmla="*/ 542006 h 3671128"/>
              <a:gd name="connsiteX563" fmla="*/ 10049373 w 12192000"/>
              <a:gd name="connsiteY563" fmla="*/ 545775 h 3671128"/>
              <a:gd name="connsiteX564" fmla="*/ 10143363 w 12192000"/>
              <a:gd name="connsiteY564" fmla="*/ 549490 h 3671128"/>
              <a:gd name="connsiteX565" fmla="*/ 10132074 w 12192000"/>
              <a:gd name="connsiteY565" fmla="*/ 568293 h 3671128"/>
              <a:gd name="connsiteX566" fmla="*/ 10199752 w 12192000"/>
              <a:gd name="connsiteY566" fmla="*/ 560741 h 3671128"/>
              <a:gd name="connsiteX567" fmla="*/ 10184713 w 12192000"/>
              <a:gd name="connsiteY567" fmla="*/ 560748 h 3671128"/>
              <a:gd name="connsiteX568" fmla="*/ 10248621 w 12192000"/>
              <a:gd name="connsiteY568" fmla="*/ 571995 h 3671128"/>
              <a:gd name="connsiteX569" fmla="*/ 10263653 w 12192000"/>
              <a:gd name="connsiteY569" fmla="*/ 587027 h 3671128"/>
              <a:gd name="connsiteX570" fmla="*/ 10289976 w 12192000"/>
              <a:gd name="connsiteY570" fmla="*/ 575736 h 3671128"/>
              <a:gd name="connsiteX571" fmla="*/ 10308768 w 12192000"/>
              <a:gd name="connsiteY571" fmla="*/ 587005 h 3671128"/>
              <a:gd name="connsiteX572" fmla="*/ 10308764 w 12192000"/>
              <a:gd name="connsiteY572" fmla="*/ 594525 h 3671128"/>
              <a:gd name="connsiteX573" fmla="*/ 10440346 w 12192000"/>
              <a:gd name="connsiteY573" fmla="*/ 605740 h 3671128"/>
              <a:gd name="connsiteX574" fmla="*/ 10421539 w 12192000"/>
              <a:gd name="connsiteY574" fmla="*/ 624547 h 3671128"/>
              <a:gd name="connsiteX575" fmla="*/ 10470412 w 12192000"/>
              <a:gd name="connsiteY575" fmla="*/ 628283 h 3671128"/>
              <a:gd name="connsiteX576" fmla="*/ 10444100 w 12192000"/>
              <a:gd name="connsiteY576" fmla="*/ 617016 h 3671128"/>
              <a:gd name="connsiteX577" fmla="*/ 10504243 w 12192000"/>
              <a:gd name="connsiteY577" fmla="*/ 639545 h 3671128"/>
              <a:gd name="connsiteX578" fmla="*/ 10496735 w 12192000"/>
              <a:gd name="connsiteY578" fmla="*/ 616992 h 3671128"/>
              <a:gd name="connsiteX579" fmla="*/ 10643351 w 12192000"/>
              <a:gd name="connsiteY579" fmla="*/ 635718 h 3671128"/>
              <a:gd name="connsiteX580" fmla="*/ 10613275 w 12192000"/>
              <a:gd name="connsiteY580" fmla="*/ 635733 h 3671128"/>
              <a:gd name="connsiteX581" fmla="*/ 10624544 w 12192000"/>
              <a:gd name="connsiteY581" fmla="*/ 654525 h 3671128"/>
              <a:gd name="connsiteX582" fmla="*/ 10778677 w 12192000"/>
              <a:gd name="connsiteY582" fmla="*/ 680768 h 3671128"/>
              <a:gd name="connsiteX583" fmla="*/ 10774911 w 12192000"/>
              <a:gd name="connsiteY583" fmla="*/ 692049 h 3671128"/>
              <a:gd name="connsiteX584" fmla="*/ 10827550 w 12192000"/>
              <a:gd name="connsiteY584" fmla="*/ 684504 h 3671128"/>
              <a:gd name="connsiteX585" fmla="*/ 10827546 w 12192000"/>
              <a:gd name="connsiteY585" fmla="*/ 692023 h 3671128"/>
              <a:gd name="connsiteX586" fmla="*/ 10947848 w 12192000"/>
              <a:gd name="connsiteY586" fmla="*/ 707003 h 3671128"/>
              <a:gd name="connsiteX587" fmla="*/ 10944083 w 12192000"/>
              <a:gd name="connsiteY587" fmla="*/ 718284 h 3671128"/>
              <a:gd name="connsiteX588" fmla="*/ 11045580 w 12192000"/>
              <a:gd name="connsiteY588" fmla="*/ 744552 h 3671128"/>
              <a:gd name="connsiteX589" fmla="*/ 11034295 w 12192000"/>
              <a:gd name="connsiteY589" fmla="*/ 755837 h 3671128"/>
              <a:gd name="connsiteX590" fmla="*/ 11071888 w 12192000"/>
              <a:gd name="connsiteY590" fmla="*/ 763338 h 3671128"/>
              <a:gd name="connsiteX591" fmla="*/ 11090691 w 12192000"/>
              <a:gd name="connsiteY591" fmla="*/ 752050 h 3671128"/>
              <a:gd name="connsiteX592" fmla="*/ 11117003 w 12192000"/>
              <a:gd name="connsiteY592" fmla="*/ 763316 h 3671128"/>
              <a:gd name="connsiteX593" fmla="*/ 11113249 w 12192000"/>
              <a:gd name="connsiteY593" fmla="*/ 752038 h 3671128"/>
              <a:gd name="connsiteX594" fmla="*/ 11162115 w 12192000"/>
              <a:gd name="connsiteY594" fmla="*/ 770813 h 3671128"/>
              <a:gd name="connsiteX595" fmla="*/ 11158365 w 12192000"/>
              <a:gd name="connsiteY595" fmla="*/ 752016 h 3671128"/>
              <a:gd name="connsiteX596" fmla="*/ 11218504 w 12192000"/>
              <a:gd name="connsiteY596" fmla="*/ 782064 h 3671128"/>
              <a:gd name="connsiteX597" fmla="*/ 11233532 w 12192000"/>
              <a:gd name="connsiteY597" fmla="*/ 804615 h 3671128"/>
              <a:gd name="connsiteX598" fmla="*/ 11301201 w 12192000"/>
              <a:gd name="connsiteY598" fmla="*/ 812101 h 3671128"/>
              <a:gd name="connsiteX599" fmla="*/ 11289917 w 12192000"/>
              <a:gd name="connsiteY599" fmla="*/ 823385 h 3671128"/>
              <a:gd name="connsiteX600" fmla="*/ 11335026 w 12192000"/>
              <a:gd name="connsiteY600" fmla="*/ 838402 h 3671128"/>
              <a:gd name="connsiteX601" fmla="*/ 11346317 w 12192000"/>
              <a:gd name="connsiteY601" fmla="*/ 812080 h 3671128"/>
              <a:gd name="connsiteX602" fmla="*/ 11406464 w 12192000"/>
              <a:gd name="connsiteY602" fmla="*/ 827089 h 3671128"/>
              <a:gd name="connsiteX603" fmla="*/ 11598178 w 12192000"/>
              <a:gd name="connsiteY603" fmla="*/ 883390 h 3671128"/>
              <a:gd name="connsiteX604" fmla="*/ 11699675 w 12192000"/>
              <a:gd name="connsiteY604" fmla="*/ 909659 h 3671128"/>
              <a:gd name="connsiteX605" fmla="*/ 11797411 w 12192000"/>
              <a:gd name="connsiteY605" fmla="*/ 939688 h 3671128"/>
              <a:gd name="connsiteX606" fmla="*/ 11759819 w 12192000"/>
              <a:gd name="connsiteY606" fmla="*/ 932187 h 3671128"/>
              <a:gd name="connsiteX607" fmla="*/ 11741015 w 12192000"/>
              <a:gd name="connsiteY607" fmla="*/ 943475 h 3671128"/>
              <a:gd name="connsiteX608" fmla="*/ 11759812 w 12192000"/>
              <a:gd name="connsiteY608" fmla="*/ 947226 h 3671128"/>
              <a:gd name="connsiteX609" fmla="*/ 11774853 w 12192000"/>
              <a:gd name="connsiteY609" fmla="*/ 939700 h 3671128"/>
              <a:gd name="connsiteX610" fmla="*/ 11782365 w 12192000"/>
              <a:gd name="connsiteY610" fmla="*/ 954734 h 3671128"/>
              <a:gd name="connsiteX611" fmla="*/ 11812439 w 12192000"/>
              <a:gd name="connsiteY611" fmla="*/ 962239 h 3671128"/>
              <a:gd name="connsiteX612" fmla="*/ 11819962 w 12192000"/>
              <a:gd name="connsiteY612" fmla="*/ 954716 h 3671128"/>
              <a:gd name="connsiteX613" fmla="*/ 11793661 w 12192000"/>
              <a:gd name="connsiteY613" fmla="*/ 920892 h 3671128"/>
              <a:gd name="connsiteX614" fmla="*/ 11827492 w 12192000"/>
              <a:gd name="connsiteY614" fmla="*/ 932155 h 3671128"/>
              <a:gd name="connsiteX615" fmla="*/ 11816208 w 12192000"/>
              <a:gd name="connsiteY615" fmla="*/ 943439 h 3671128"/>
              <a:gd name="connsiteX616" fmla="*/ 11913943 w 12192000"/>
              <a:gd name="connsiteY616" fmla="*/ 973469 h 3671128"/>
              <a:gd name="connsiteX617" fmla="*/ 11928982 w 12192000"/>
              <a:gd name="connsiteY617" fmla="*/ 973462 h 3671128"/>
              <a:gd name="connsiteX618" fmla="*/ 11962810 w 12192000"/>
              <a:gd name="connsiteY618" fmla="*/ 992243 h 3671128"/>
              <a:gd name="connsiteX619" fmla="*/ 11906417 w 12192000"/>
              <a:gd name="connsiteY619" fmla="*/ 988510 h 3671128"/>
              <a:gd name="connsiteX620" fmla="*/ 11992875 w 12192000"/>
              <a:gd name="connsiteY620" fmla="*/ 1014786 h 3671128"/>
              <a:gd name="connsiteX621" fmla="*/ 12026703 w 12192000"/>
              <a:gd name="connsiteY621" fmla="*/ 1033568 h 3671128"/>
              <a:gd name="connsiteX622" fmla="*/ 12000376 w 12192000"/>
              <a:gd name="connsiteY622" fmla="*/ 1052378 h 3671128"/>
              <a:gd name="connsiteX623" fmla="*/ 12053008 w 12192000"/>
              <a:gd name="connsiteY623" fmla="*/ 1059872 h 3671128"/>
              <a:gd name="connsiteX624" fmla="*/ 12075573 w 12192000"/>
              <a:gd name="connsiteY624" fmla="*/ 1044822 h 3671128"/>
              <a:gd name="connsiteX625" fmla="*/ 12101878 w 12192000"/>
              <a:gd name="connsiteY625" fmla="*/ 1071127 h 3671128"/>
              <a:gd name="connsiteX626" fmla="*/ 12086832 w 12192000"/>
              <a:gd name="connsiteY626" fmla="*/ 1086173 h 3671128"/>
              <a:gd name="connsiteX627" fmla="*/ 12045478 w 12192000"/>
              <a:gd name="connsiteY627" fmla="*/ 1082434 h 3671128"/>
              <a:gd name="connsiteX628" fmla="*/ 11928949 w 12192000"/>
              <a:gd name="connsiteY628" fmla="*/ 1041135 h 3671128"/>
              <a:gd name="connsiteX629" fmla="*/ 11850002 w 12192000"/>
              <a:gd name="connsiteY629" fmla="*/ 1029894 h 3671128"/>
              <a:gd name="connsiteX630" fmla="*/ 11849999 w 12192000"/>
              <a:gd name="connsiteY630" fmla="*/ 1037413 h 3671128"/>
              <a:gd name="connsiteX631" fmla="*/ 11816171 w 12192000"/>
              <a:gd name="connsiteY631" fmla="*/ 1018631 h 3671128"/>
              <a:gd name="connsiteX632" fmla="*/ 11823697 w 12192000"/>
              <a:gd name="connsiteY632" fmla="*/ 1003589 h 3671128"/>
              <a:gd name="connsiteX633" fmla="*/ 11808658 w 12192000"/>
              <a:gd name="connsiteY633" fmla="*/ 1003597 h 3671128"/>
              <a:gd name="connsiteX634" fmla="*/ 11778575 w 12192000"/>
              <a:gd name="connsiteY634" fmla="*/ 1018650 h 3671128"/>
              <a:gd name="connsiteX635" fmla="*/ 11740982 w 12192000"/>
              <a:gd name="connsiteY635" fmla="*/ 1011149 h 3671128"/>
              <a:gd name="connsiteX636" fmla="*/ 11733466 w 12192000"/>
              <a:gd name="connsiteY636" fmla="*/ 1003633 h 3671128"/>
              <a:gd name="connsiteX637" fmla="*/ 11699628 w 12192000"/>
              <a:gd name="connsiteY637" fmla="*/ 1007409 h 3671128"/>
              <a:gd name="connsiteX638" fmla="*/ 11756024 w 12192000"/>
              <a:gd name="connsiteY638" fmla="*/ 1003622 h 3671128"/>
              <a:gd name="connsiteX639" fmla="*/ 11756031 w 12192000"/>
              <a:gd name="connsiteY639" fmla="*/ 988583 h 3671128"/>
              <a:gd name="connsiteX640" fmla="*/ 11692120 w 12192000"/>
              <a:gd name="connsiteY640" fmla="*/ 984855 h 3671128"/>
              <a:gd name="connsiteX641" fmla="*/ 11665807 w 12192000"/>
              <a:gd name="connsiteY641" fmla="*/ 973588 h 3671128"/>
              <a:gd name="connsiteX642" fmla="*/ 11650776 w 12192000"/>
              <a:gd name="connsiteY642" fmla="*/ 958557 h 3671128"/>
              <a:gd name="connsiteX643" fmla="*/ 11620695 w 12192000"/>
              <a:gd name="connsiteY643" fmla="*/ 966092 h 3671128"/>
              <a:gd name="connsiteX644" fmla="*/ 11598149 w 12192000"/>
              <a:gd name="connsiteY644" fmla="*/ 943545 h 3671128"/>
              <a:gd name="connsiteX645" fmla="*/ 11586857 w 12192000"/>
              <a:gd name="connsiteY645" fmla="*/ 969868 h 3671128"/>
              <a:gd name="connsiteX646" fmla="*/ 11560556 w 12192000"/>
              <a:gd name="connsiteY646" fmla="*/ 936044 h 3671128"/>
              <a:gd name="connsiteX647" fmla="*/ 11522956 w 12192000"/>
              <a:gd name="connsiteY647" fmla="*/ 943582 h 3671128"/>
              <a:gd name="connsiteX648" fmla="*/ 11564303 w 12192000"/>
              <a:gd name="connsiteY648" fmla="*/ 962359 h 3671128"/>
              <a:gd name="connsiteX649" fmla="*/ 11485360 w 12192000"/>
              <a:gd name="connsiteY649" fmla="*/ 943599 h 3671128"/>
              <a:gd name="connsiteX650" fmla="*/ 11398894 w 12192000"/>
              <a:gd name="connsiteY650" fmla="*/ 932362 h 3671128"/>
              <a:gd name="connsiteX651" fmla="*/ 11462784 w 12192000"/>
              <a:gd name="connsiteY651" fmla="*/ 981207 h 3671128"/>
              <a:gd name="connsiteX652" fmla="*/ 11489099 w 12192000"/>
              <a:gd name="connsiteY652" fmla="*/ 984954 h 3671128"/>
              <a:gd name="connsiteX653" fmla="*/ 11489106 w 12192000"/>
              <a:gd name="connsiteY653" fmla="*/ 969915 h 3671128"/>
              <a:gd name="connsiteX654" fmla="*/ 11541742 w 12192000"/>
              <a:gd name="connsiteY654" fmla="*/ 969890 h 3671128"/>
              <a:gd name="connsiteX655" fmla="*/ 11522938 w 12192000"/>
              <a:gd name="connsiteY655" fmla="*/ 981177 h 3671128"/>
              <a:gd name="connsiteX656" fmla="*/ 11545492 w 12192000"/>
              <a:gd name="connsiteY656" fmla="*/ 988686 h 3671128"/>
              <a:gd name="connsiteX657" fmla="*/ 11564292 w 12192000"/>
              <a:gd name="connsiteY657" fmla="*/ 984917 h 3671128"/>
              <a:gd name="connsiteX658" fmla="*/ 11601881 w 12192000"/>
              <a:gd name="connsiteY658" fmla="*/ 999937 h 3671128"/>
              <a:gd name="connsiteX659" fmla="*/ 11560523 w 12192000"/>
              <a:gd name="connsiteY659" fmla="*/ 1003717 h 3671128"/>
              <a:gd name="connsiteX660" fmla="*/ 11583077 w 12192000"/>
              <a:gd name="connsiteY660" fmla="*/ 1011225 h 3671128"/>
              <a:gd name="connsiteX661" fmla="*/ 11609396 w 12192000"/>
              <a:gd name="connsiteY661" fmla="*/ 1007452 h 3671128"/>
              <a:gd name="connsiteX662" fmla="*/ 11605642 w 12192000"/>
              <a:gd name="connsiteY662" fmla="*/ 996176 h 3671128"/>
              <a:gd name="connsiteX663" fmla="*/ 11684582 w 12192000"/>
              <a:gd name="connsiteY663" fmla="*/ 1022455 h 3671128"/>
              <a:gd name="connsiteX664" fmla="*/ 11842472 w 12192000"/>
              <a:gd name="connsiteY664" fmla="*/ 1052456 h 3671128"/>
              <a:gd name="connsiteX665" fmla="*/ 11823668 w 12192000"/>
              <a:gd name="connsiteY665" fmla="*/ 1063744 h 3671128"/>
              <a:gd name="connsiteX666" fmla="*/ 11744729 w 12192000"/>
              <a:gd name="connsiteY666" fmla="*/ 1037464 h 3671128"/>
              <a:gd name="connsiteX667" fmla="*/ 11699620 w 12192000"/>
              <a:gd name="connsiteY667" fmla="*/ 1022447 h 3671128"/>
              <a:gd name="connsiteX668" fmla="*/ 11714648 w 12192000"/>
              <a:gd name="connsiteY668" fmla="*/ 1044998 h 3671128"/>
              <a:gd name="connsiteX669" fmla="*/ 11767283 w 12192000"/>
              <a:gd name="connsiteY669" fmla="*/ 1044972 h 3671128"/>
              <a:gd name="connsiteX670" fmla="*/ 11831184 w 12192000"/>
              <a:gd name="connsiteY670" fmla="*/ 1071260 h 3671128"/>
              <a:gd name="connsiteX671" fmla="*/ 11816142 w 12192000"/>
              <a:gd name="connsiteY671" fmla="*/ 1078785 h 3671128"/>
              <a:gd name="connsiteX672" fmla="*/ 11831173 w 12192000"/>
              <a:gd name="connsiteY672" fmla="*/ 1093817 h 3671128"/>
              <a:gd name="connsiteX673" fmla="*/ 11865011 w 12192000"/>
              <a:gd name="connsiteY673" fmla="*/ 1090041 h 3671128"/>
              <a:gd name="connsiteX674" fmla="*/ 11857496 w 12192000"/>
              <a:gd name="connsiteY674" fmla="*/ 1082525 h 3671128"/>
              <a:gd name="connsiteX675" fmla="*/ 11910120 w 12192000"/>
              <a:gd name="connsiteY675" fmla="*/ 1105058 h 3671128"/>
              <a:gd name="connsiteX676" fmla="*/ 11895078 w 12192000"/>
              <a:gd name="connsiteY676" fmla="*/ 1112584 h 3671128"/>
              <a:gd name="connsiteX677" fmla="*/ 11936436 w 12192000"/>
              <a:gd name="connsiteY677" fmla="*/ 1108804 h 3671128"/>
              <a:gd name="connsiteX678" fmla="*/ 11989052 w 12192000"/>
              <a:gd name="connsiteY678" fmla="*/ 1146375 h 3671128"/>
              <a:gd name="connsiteX679" fmla="*/ 12037918 w 12192000"/>
              <a:gd name="connsiteY679" fmla="*/ 1165149 h 3671128"/>
              <a:gd name="connsiteX680" fmla="*/ 12026633 w 12192000"/>
              <a:gd name="connsiteY680" fmla="*/ 1176434 h 3671128"/>
              <a:gd name="connsiteX681" fmla="*/ 12060465 w 12192000"/>
              <a:gd name="connsiteY681" fmla="*/ 1187696 h 3671128"/>
              <a:gd name="connsiteX682" fmla="*/ 12067976 w 12192000"/>
              <a:gd name="connsiteY682" fmla="*/ 1202731 h 3671128"/>
              <a:gd name="connsiteX683" fmla="*/ 12094289 w 12192000"/>
              <a:gd name="connsiteY683" fmla="*/ 1213998 h 3671128"/>
              <a:gd name="connsiteX684" fmla="*/ 12079258 w 12192000"/>
              <a:gd name="connsiteY684" fmla="*/ 1198967 h 3671128"/>
              <a:gd name="connsiteX685" fmla="*/ 12101819 w 12192000"/>
              <a:gd name="connsiteY685" fmla="*/ 1191436 h 3671128"/>
              <a:gd name="connsiteX686" fmla="*/ 12128135 w 12192000"/>
              <a:gd name="connsiteY686" fmla="*/ 1195183 h 3671128"/>
              <a:gd name="connsiteX687" fmla="*/ 12139401 w 12192000"/>
              <a:gd name="connsiteY687" fmla="*/ 1221494 h 3671128"/>
              <a:gd name="connsiteX688" fmla="*/ 12101812 w 12192000"/>
              <a:gd name="connsiteY688" fmla="*/ 1206475 h 3671128"/>
              <a:gd name="connsiteX689" fmla="*/ 12120597 w 12192000"/>
              <a:gd name="connsiteY689" fmla="*/ 1232783 h 3671128"/>
              <a:gd name="connsiteX690" fmla="*/ 12176983 w 12192000"/>
              <a:gd name="connsiteY690" fmla="*/ 1251554 h 3671128"/>
              <a:gd name="connsiteX691" fmla="*/ 12143144 w 12192000"/>
              <a:gd name="connsiteY691" fmla="*/ 1255329 h 3671128"/>
              <a:gd name="connsiteX692" fmla="*/ 12098036 w 12192000"/>
              <a:gd name="connsiteY692" fmla="*/ 1240313 h 3671128"/>
              <a:gd name="connsiteX693" fmla="*/ 12090516 w 12192000"/>
              <a:gd name="connsiteY693" fmla="*/ 1240317 h 3671128"/>
              <a:gd name="connsiteX694" fmla="*/ 12015327 w 12192000"/>
              <a:gd name="connsiteY694" fmla="*/ 1232834 h 3671128"/>
              <a:gd name="connsiteX695" fmla="*/ 12004058 w 12192000"/>
              <a:gd name="connsiteY695" fmla="*/ 1214041 h 3671128"/>
              <a:gd name="connsiteX696" fmla="*/ 11951430 w 12192000"/>
              <a:gd name="connsiteY696" fmla="*/ 1199028 h 3671128"/>
              <a:gd name="connsiteX697" fmla="*/ 11981504 w 12192000"/>
              <a:gd name="connsiteY697" fmla="*/ 1206533 h 3671128"/>
              <a:gd name="connsiteX698" fmla="*/ 12004069 w 12192000"/>
              <a:gd name="connsiteY698" fmla="*/ 1191483 h 3671128"/>
              <a:gd name="connsiteX699" fmla="*/ 11977750 w 12192000"/>
              <a:gd name="connsiteY699" fmla="*/ 1195256 h 3671128"/>
              <a:gd name="connsiteX700" fmla="*/ 11943918 w 12192000"/>
              <a:gd name="connsiteY700" fmla="*/ 1183994 h 3671128"/>
              <a:gd name="connsiteX701" fmla="*/ 11936407 w 12192000"/>
              <a:gd name="connsiteY701" fmla="*/ 1168958 h 3671128"/>
              <a:gd name="connsiteX702" fmla="*/ 11895049 w 12192000"/>
              <a:gd name="connsiteY702" fmla="*/ 1172738 h 3671128"/>
              <a:gd name="connsiteX703" fmla="*/ 11872483 w 12192000"/>
              <a:gd name="connsiteY703" fmla="*/ 1187788 h 3671128"/>
              <a:gd name="connsiteX704" fmla="*/ 11804821 w 12192000"/>
              <a:gd name="connsiteY704" fmla="*/ 1165263 h 3671128"/>
              <a:gd name="connsiteX705" fmla="*/ 11823621 w 12192000"/>
              <a:gd name="connsiteY705" fmla="*/ 1161494 h 3671128"/>
              <a:gd name="connsiteX706" fmla="*/ 11774751 w 12192000"/>
              <a:gd name="connsiteY706" fmla="*/ 1150239 h 3671128"/>
              <a:gd name="connsiteX707" fmla="*/ 11714608 w 12192000"/>
              <a:gd name="connsiteY707" fmla="*/ 1127710 h 3671128"/>
              <a:gd name="connsiteX708" fmla="*/ 11703342 w 12192000"/>
              <a:gd name="connsiteY708" fmla="*/ 1101398 h 3671128"/>
              <a:gd name="connsiteX709" fmla="*/ 11669500 w 12192000"/>
              <a:gd name="connsiteY709" fmla="*/ 1112693 h 3671128"/>
              <a:gd name="connsiteX710" fmla="*/ 11643188 w 12192000"/>
              <a:gd name="connsiteY710" fmla="*/ 1101427 h 3671128"/>
              <a:gd name="connsiteX711" fmla="*/ 11650711 w 12192000"/>
              <a:gd name="connsiteY711" fmla="*/ 1093904 h 3671128"/>
              <a:gd name="connsiteX712" fmla="*/ 11628153 w 12192000"/>
              <a:gd name="connsiteY712" fmla="*/ 1093915 h 3671128"/>
              <a:gd name="connsiteX713" fmla="*/ 11624402 w 12192000"/>
              <a:gd name="connsiteY713" fmla="*/ 1075119 h 3671128"/>
              <a:gd name="connsiteX714" fmla="*/ 11568010 w 12192000"/>
              <a:gd name="connsiteY714" fmla="*/ 1071386 h 3671128"/>
              <a:gd name="connsiteX715" fmla="*/ 11613114 w 12192000"/>
              <a:gd name="connsiteY715" fmla="*/ 1093923 h 3671128"/>
              <a:gd name="connsiteX716" fmla="*/ 11522894 w 12192000"/>
              <a:gd name="connsiteY716" fmla="*/ 1071408 h 3671128"/>
              <a:gd name="connsiteX717" fmla="*/ 11628145 w 12192000"/>
              <a:gd name="connsiteY717" fmla="*/ 1108954 h 3671128"/>
              <a:gd name="connsiteX718" fmla="*/ 11624391 w 12192000"/>
              <a:gd name="connsiteY718" fmla="*/ 1097677 h 3671128"/>
              <a:gd name="connsiteX719" fmla="*/ 11650699 w 12192000"/>
              <a:gd name="connsiteY719" fmla="*/ 1116462 h 3671128"/>
              <a:gd name="connsiteX720" fmla="*/ 11631896 w 12192000"/>
              <a:gd name="connsiteY720" fmla="*/ 1127750 h 3671128"/>
              <a:gd name="connsiteX721" fmla="*/ 11526641 w 12192000"/>
              <a:gd name="connsiteY721" fmla="*/ 1097725 h 3671128"/>
              <a:gd name="connsiteX722" fmla="*/ 11507845 w 12192000"/>
              <a:gd name="connsiteY722" fmla="*/ 1093974 h 3671128"/>
              <a:gd name="connsiteX723" fmla="*/ 11511614 w 12192000"/>
              <a:gd name="connsiteY723" fmla="*/ 1075173 h 3671128"/>
              <a:gd name="connsiteX724" fmla="*/ 11474021 w 12192000"/>
              <a:gd name="connsiteY724" fmla="*/ 1067672 h 3671128"/>
              <a:gd name="connsiteX725" fmla="*/ 11489052 w 12192000"/>
              <a:gd name="connsiteY725" fmla="*/ 1082703 h 3671128"/>
              <a:gd name="connsiteX726" fmla="*/ 11466498 w 12192000"/>
              <a:gd name="connsiteY726" fmla="*/ 1075195 h 3671128"/>
              <a:gd name="connsiteX727" fmla="*/ 11432656 w 12192000"/>
              <a:gd name="connsiteY727" fmla="*/ 1086491 h 3671128"/>
              <a:gd name="connsiteX728" fmla="*/ 11432649 w 12192000"/>
              <a:gd name="connsiteY728" fmla="*/ 1101529 h 3671128"/>
              <a:gd name="connsiteX729" fmla="*/ 11398809 w 12192000"/>
              <a:gd name="connsiteY729" fmla="*/ 1105305 h 3671128"/>
              <a:gd name="connsiteX730" fmla="*/ 11406340 w 12192000"/>
              <a:gd name="connsiteY730" fmla="*/ 1082744 h 3671128"/>
              <a:gd name="connsiteX731" fmla="*/ 11349951 w 12192000"/>
              <a:gd name="connsiteY731" fmla="*/ 1071493 h 3671128"/>
              <a:gd name="connsiteX732" fmla="*/ 11364994 w 12192000"/>
              <a:gd name="connsiteY732" fmla="*/ 1063966 h 3671128"/>
              <a:gd name="connsiteX733" fmla="*/ 11346204 w 12192000"/>
              <a:gd name="connsiteY733" fmla="*/ 1045177 h 3671128"/>
              <a:gd name="connsiteX734" fmla="*/ 11308615 w 12192000"/>
              <a:gd name="connsiteY734" fmla="*/ 1030157 h 3671128"/>
              <a:gd name="connsiteX735" fmla="*/ 11271012 w 12192000"/>
              <a:gd name="connsiteY735" fmla="*/ 1045213 h 3671128"/>
              <a:gd name="connsiteX736" fmla="*/ 11259746 w 12192000"/>
              <a:gd name="connsiteY736" fmla="*/ 1018901 h 3671128"/>
              <a:gd name="connsiteX737" fmla="*/ 11207107 w 12192000"/>
              <a:gd name="connsiteY737" fmla="*/ 1026446 h 3671128"/>
              <a:gd name="connsiteX738" fmla="*/ 11184556 w 12192000"/>
              <a:gd name="connsiteY738" fmla="*/ 1011418 h 3671128"/>
              <a:gd name="connsiteX739" fmla="*/ 11252208 w 12192000"/>
              <a:gd name="connsiteY739" fmla="*/ 1056501 h 3671128"/>
              <a:gd name="connsiteX740" fmla="*/ 11192065 w 12192000"/>
              <a:gd name="connsiteY740" fmla="*/ 1033973 h 3671128"/>
              <a:gd name="connsiteX741" fmla="*/ 11161965 w 12192000"/>
              <a:gd name="connsiteY741" fmla="*/ 1079103 h 3671128"/>
              <a:gd name="connsiteX742" fmla="*/ 11052945 w 12192000"/>
              <a:gd name="connsiteY742" fmla="*/ 1060357 h 3671128"/>
              <a:gd name="connsiteX743" fmla="*/ 11101826 w 12192000"/>
              <a:gd name="connsiteY743" fmla="*/ 1049055 h 3671128"/>
              <a:gd name="connsiteX744" fmla="*/ 10992814 w 12192000"/>
              <a:gd name="connsiteY744" fmla="*/ 1015272 h 3671128"/>
              <a:gd name="connsiteX745" fmla="*/ 10883804 w 12192000"/>
              <a:gd name="connsiteY745" fmla="*/ 973969 h 3671128"/>
              <a:gd name="connsiteX746" fmla="*/ 10857488 w 12192000"/>
              <a:gd name="connsiteY746" fmla="*/ 970221 h 3671128"/>
              <a:gd name="connsiteX747" fmla="*/ 10842457 w 12192000"/>
              <a:gd name="connsiteY747" fmla="*/ 955190 h 3671128"/>
              <a:gd name="connsiteX748" fmla="*/ 10707128 w 12192000"/>
              <a:gd name="connsiteY748" fmla="*/ 917660 h 3671128"/>
              <a:gd name="connsiteX749" fmla="*/ 10710883 w 12192000"/>
              <a:gd name="connsiteY749" fmla="*/ 928937 h 3671128"/>
              <a:gd name="connsiteX750" fmla="*/ 10688328 w 12192000"/>
              <a:gd name="connsiteY750" fmla="*/ 921428 h 3671128"/>
              <a:gd name="connsiteX751" fmla="*/ 10688332 w 12192000"/>
              <a:gd name="connsiteY751" fmla="*/ 913909 h 3671128"/>
              <a:gd name="connsiteX752" fmla="*/ 10646982 w 12192000"/>
              <a:gd name="connsiteY752" fmla="*/ 902651 h 3671128"/>
              <a:gd name="connsiteX753" fmla="*/ 10616908 w 12192000"/>
              <a:gd name="connsiteY753" fmla="*/ 895146 h 3671128"/>
              <a:gd name="connsiteX754" fmla="*/ 10646989 w 12192000"/>
              <a:gd name="connsiteY754" fmla="*/ 887612 h 3671128"/>
              <a:gd name="connsiteX755" fmla="*/ 10594362 w 12192000"/>
              <a:gd name="connsiteY755" fmla="*/ 872599 h 3671128"/>
              <a:gd name="connsiteX756" fmla="*/ 10575551 w 12192000"/>
              <a:gd name="connsiteY756" fmla="*/ 898925 h 3671128"/>
              <a:gd name="connsiteX757" fmla="*/ 10519176 w 12192000"/>
              <a:gd name="connsiteY757" fmla="*/ 857597 h 3671128"/>
              <a:gd name="connsiteX758" fmla="*/ 10534207 w 12192000"/>
              <a:gd name="connsiteY758" fmla="*/ 872628 h 3671128"/>
              <a:gd name="connsiteX759" fmla="*/ 10440219 w 12192000"/>
              <a:gd name="connsiteY759" fmla="*/ 868914 h 3671128"/>
              <a:gd name="connsiteX760" fmla="*/ 10346244 w 12192000"/>
              <a:gd name="connsiteY760" fmla="*/ 835123 h 3671128"/>
              <a:gd name="connsiteX761" fmla="*/ 10312406 w 12192000"/>
              <a:gd name="connsiteY761" fmla="*/ 838899 h 3671128"/>
              <a:gd name="connsiteX762" fmla="*/ 10316160 w 12192000"/>
              <a:gd name="connsiteY762" fmla="*/ 850176 h 3671128"/>
              <a:gd name="connsiteX763" fmla="*/ 10229697 w 12192000"/>
              <a:gd name="connsiteY763" fmla="*/ 831420 h 3671128"/>
              <a:gd name="connsiteX764" fmla="*/ 10286094 w 12192000"/>
              <a:gd name="connsiteY764" fmla="*/ 827633 h 3671128"/>
              <a:gd name="connsiteX765" fmla="*/ 10188358 w 12192000"/>
              <a:gd name="connsiteY765" fmla="*/ 797603 h 3671128"/>
              <a:gd name="connsiteX766" fmla="*/ 10079334 w 12192000"/>
              <a:gd name="connsiteY766" fmla="*/ 786378 h 3671128"/>
              <a:gd name="connsiteX767" fmla="*/ 10041749 w 12192000"/>
              <a:gd name="connsiteY767" fmla="*/ 763838 h 3671128"/>
              <a:gd name="connsiteX768" fmla="*/ 10064314 w 12192000"/>
              <a:gd name="connsiteY768" fmla="*/ 748788 h 3671128"/>
              <a:gd name="connsiteX769" fmla="*/ 10045517 w 12192000"/>
              <a:gd name="connsiteY769" fmla="*/ 745037 h 3671128"/>
              <a:gd name="connsiteX770" fmla="*/ 10022952 w 12192000"/>
              <a:gd name="connsiteY770" fmla="*/ 760087 h 3671128"/>
              <a:gd name="connsiteX771" fmla="*/ 10030482 w 12192000"/>
              <a:gd name="connsiteY771" fmla="*/ 737526 h 3671128"/>
              <a:gd name="connsiteX772" fmla="*/ 9985367 w 12192000"/>
              <a:gd name="connsiteY772" fmla="*/ 737548 h 3671128"/>
              <a:gd name="connsiteX773" fmla="*/ 9989132 w 12192000"/>
              <a:gd name="connsiteY773" fmla="*/ 726267 h 3671128"/>
              <a:gd name="connsiteX774" fmla="*/ 9962809 w 12192000"/>
              <a:gd name="connsiteY774" fmla="*/ 737558 h 3671128"/>
              <a:gd name="connsiteX775" fmla="*/ 9940255 w 12192000"/>
              <a:gd name="connsiteY775" fmla="*/ 730051 h 3671128"/>
              <a:gd name="connsiteX776" fmla="*/ 9955297 w 12192000"/>
              <a:gd name="connsiteY776" fmla="*/ 722524 h 3671128"/>
              <a:gd name="connsiteX777" fmla="*/ 9902659 w 12192000"/>
              <a:gd name="connsiteY777" fmla="*/ 730069 h 3671128"/>
              <a:gd name="connsiteX778" fmla="*/ 9925205 w 12192000"/>
              <a:gd name="connsiteY778" fmla="*/ 752615 h 3671128"/>
              <a:gd name="connsiteX779" fmla="*/ 9827462 w 12192000"/>
              <a:gd name="connsiteY779" fmla="*/ 737625 h 3671128"/>
              <a:gd name="connsiteX780" fmla="*/ 9831220 w 12192000"/>
              <a:gd name="connsiteY780" fmla="*/ 741382 h 3671128"/>
              <a:gd name="connsiteX781" fmla="*/ 9827473 w 12192000"/>
              <a:gd name="connsiteY781" fmla="*/ 715066 h 3671128"/>
              <a:gd name="connsiteX782" fmla="*/ 9778603 w 12192000"/>
              <a:gd name="connsiteY782" fmla="*/ 703812 h 3671128"/>
              <a:gd name="connsiteX783" fmla="*/ 9789869 w 12192000"/>
              <a:gd name="connsiteY783" fmla="*/ 730124 h 3671128"/>
              <a:gd name="connsiteX784" fmla="*/ 9771080 w 12192000"/>
              <a:gd name="connsiteY784" fmla="*/ 711334 h 3671128"/>
              <a:gd name="connsiteX785" fmla="*/ 9737238 w 12192000"/>
              <a:gd name="connsiteY785" fmla="*/ 722630 h 3671128"/>
              <a:gd name="connsiteX786" fmla="*/ 9662057 w 12192000"/>
              <a:gd name="connsiteY786" fmla="*/ 700108 h 3671128"/>
              <a:gd name="connsiteX787" fmla="*/ 9680853 w 12192000"/>
              <a:gd name="connsiteY787" fmla="*/ 703859 h 3671128"/>
              <a:gd name="connsiteX788" fmla="*/ 9677099 w 12192000"/>
              <a:gd name="connsiteY788" fmla="*/ 692582 h 3671128"/>
              <a:gd name="connsiteX789" fmla="*/ 9586867 w 12192000"/>
              <a:gd name="connsiteY789" fmla="*/ 692626 h 3671128"/>
              <a:gd name="connsiteX790" fmla="*/ 9575598 w 12192000"/>
              <a:gd name="connsiteY790" fmla="*/ 673832 h 3671128"/>
              <a:gd name="connsiteX791" fmla="*/ 9534240 w 12192000"/>
              <a:gd name="connsiteY791" fmla="*/ 677613 h 3671128"/>
              <a:gd name="connsiteX792" fmla="*/ 9530490 w 12192000"/>
              <a:gd name="connsiteY792" fmla="*/ 658816 h 3671128"/>
              <a:gd name="connsiteX793" fmla="*/ 9489135 w 12192000"/>
              <a:gd name="connsiteY793" fmla="*/ 655077 h 3671128"/>
              <a:gd name="connsiteX794" fmla="*/ 9494778 w 12192000"/>
              <a:gd name="connsiteY794" fmla="*/ 648494 h 3671128"/>
              <a:gd name="connsiteX795" fmla="*/ 9480613 w 12192000"/>
              <a:gd name="connsiteY795" fmla="*/ 638267 h 3671128"/>
              <a:gd name="connsiteX796" fmla="*/ 9530025 w 12192000"/>
              <a:gd name="connsiteY796" fmla="*/ 648008 h 3671128"/>
              <a:gd name="connsiteX797" fmla="*/ 9605678 w 12192000"/>
              <a:gd name="connsiteY797" fmla="*/ 666299 h 3671128"/>
              <a:gd name="connsiteX798" fmla="*/ 9616966 w 12192000"/>
              <a:gd name="connsiteY798" fmla="*/ 647495 h 3671128"/>
              <a:gd name="connsiteX799" fmla="*/ 9440269 w 12192000"/>
              <a:gd name="connsiteY799" fmla="*/ 636303 h 3671128"/>
              <a:gd name="connsiteX800" fmla="*/ 9425238 w 12192000"/>
              <a:gd name="connsiteY800" fmla="*/ 621271 h 3671128"/>
              <a:gd name="connsiteX801" fmla="*/ 9368845 w 12192000"/>
              <a:gd name="connsiteY801" fmla="*/ 617538 h 3671128"/>
              <a:gd name="connsiteX802" fmla="*/ 9350042 w 12192000"/>
              <a:gd name="connsiteY802" fmla="*/ 628826 h 3671128"/>
              <a:gd name="connsiteX803" fmla="*/ 9395153 w 12192000"/>
              <a:gd name="connsiteY803" fmla="*/ 636324 h 3671128"/>
              <a:gd name="connsiteX804" fmla="*/ 9387642 w 12192000"/>
              <a:gd name="connsiteY804" fmla="*/ 621289 h 3671128"/>
              <a:gd name="connsiteX805" fmla="*/ 9421472 w 12192000"/>
              <a:gd name="connsiteY805" fmla="*/ 632551 h 3671128"/>
              <a:gd name="connsiteX806" fmla="*/ 9406419 w 12192000"/>
              <a:gd name="connsiteY806" fmla="*/ 662636 h 3671128"/>
              <a:gd name="connsiteX807" fmla="*/ 9395150 w 12192000"/>
              <a:gd name="connsiteY807" fmla="*/ 643843 h 3671128"/>
              <a:gd name="connsiteX808" fmla="*/ 9323716 w 12192000"/>
              <a:gd name="connsiteY808" fmla="*/ 647638 h 3671128"/>
              <a:gd name="connsiteX809" fmla="*/ 9301157 w 12192000"/>
              <a:gd name="connsiteY809" fmla="*/ 647649 h 3671128"/>
              <a:gd name="connsiteX810" fmla="*/ 9286126 w 12192000"/>
              <a:gd name="connsiteY810" fmla="*/ 632617 h 3671128"/>
              <a:gd name="connsiteX811" fmla="*/ 9282361 w 12192000"/>
              <a:gd name="connsiteY811" fmla="*/ 643898 h 3671128"/>
              <a:gd name="connsiteX812" fmla="*/ 9222214 w 12192000"/>
              <a:gd name="connsiteY812" fmla="*/ 628889 h 3671128"/>
              <a:gd name="connsiteX813" fmla="*/ 9210930 w 12192000"/>
              <a:gd name="connsiteY813" fmla="*/ 640173 h 3671128"/>
              <a:gd name="connsiteX814" fmla="*/ 9267319 w 12192000"/>
              <a:gd name="connsiteY814" fmla="*/ 651424 h 3671128"/>
              <a:gd name="connsiteX815" fmla="*/ 9199645 w 12192000"/>
              <a:gd name="connsiteY815" fmla="*/ 651457 h 3671128"/>
              <a:gd name="connsiteX816" fmla="*/ 9203411 w 12192000"/>
              <a:gd name="connsiteY816" fmla="*/ 640177 h 3671128"/>
              <a:gd name="connsiteX817" fmla="*/ 9188372 w 12192000"/>
              <a:gd name="connsiteY817" fmla="*/ 640184 h 3671128"/>
              <a:gd name="connsiteX818" fmla="*/ 9184604 w 12192000"/>
              <a:gd name="connsiteY818" fmla="*/ 658984 h 3671128"/>
              <a:gd name="connsiteX819" fmla="*/ 9237238 w 12192000"/>
              <a:gd name="connsiteY819" fmla="*/ 658958 h 3671128"/>
              <a:gd name="connsiteX820" fmla="*/ 9256027 w 12192000"/>
              <a:gd name="connsiteY820" fmla="*/ 677748 h 3671128"/>
              <a:gd name="connsiteX821" fmla="*/ 9346258 w 12192000"/>
              <a:gd name="connsiteY821" fmla="*/ 677704 h 3671128"/>
              <a:gd name="connsiteX822" fmla="*/ 9334974 w 12192000"/>
              <a:gd name="connsiteY822" fmla="*/ 688988 h 3671128"/>
              <a:gd name="connsiteX823" fmla="*/ 9376332 w 12192000"/>
              <a:gd name="connsiteY823" fmla="*/ 685208 h 3671128"/>
              <a:gd name="connsiteX824" fmla="*/ 9353766 w 12192000"/>
              <a:gd name="connsiteY824" fmla="*/ 700258 h 3671128"/>
              <a:gd name="connsiteX825" fmla="*/ 9395132 w 12192000"/>
              <a:gd name="connsiteY825" fmla="*/ 681440 h 3671128"/>
              <a:gd name="connsiteX826" fmla="*/ 9387601 w 12192000"/>
              <a:gd name="connsiteY826" fmla="*/ 704001 h 3671128"/>
              <a:gd name="connsiteX827" fmla="*/ 9417686 w 12192000"/>
              <a:gd name="connsiteY827" fmla="*/ 688948 h 3671128"/>
              <a:gd name="connsiteX828" fmla="*/ 9462798 w 12192000"/>
              <a:gd name="connsiteY828" fmla="*/ 696445 h 3671128"/>
              <a:gd name="connsiteX829" fmla="*/ 9477837 w 12192000"/>
              <a:gd name="connsiteY829" fmla="*/ 696438 h 3671128"/>
              <a:gd name="connsiteX830" fmla="*/ 9496626 w 12192000"/>
              <a:gd name="connsiteY830" fmla="*/ 715227 h 3671128"/>
              <a:gd name="connsiteX831" fmla="*/ 9511672 w 12192000"/>
              <a:gd name="connsiteY831" fmla="*/ 700181 h 3671128"/>
              <a:gd name="connsiteX832" fmla="*/ 9556779 w 12192000"/>
              <a:gd name="connsiteY832" fmla="*/ 715197 h 3671128"/>
              <a:gd name="connsiteX833" fmla="*/ 9519187 w 12192000"/>
              <a:gd name="connsiteY833" fmla="*/ 707696 h 3671128"/>
              <a:gd name="connsiteX834" fmla="*/ 9598123 w 12192000"/>
              <a:gd name="connsiteY834" fmla="*/ 741495 h 3671128"/>
              <a:gd name="connsiteX835" fmla="*/ 9654515 w 12192000"/>
              <a:gd name="connsiteY835" fmla="*/ 745227 h 3671128"/>
              <a:gd name="connsiteX836" fmla="*/ 9609404 w 12192000"/>
              <a:gd name="connsiteY836" fmla="*/ 737730 h 3671128"/>
              <a:gd name="connsiteX837" fmla="*/ 9594372 w 12192000"/>
              <a:gd name="connsiteY837" fmla="*/ 722698 h 3671128"/>
              <a:gd name="connsiteX838" fmla="*/ 9613172 w 12192000"/>
              <a:gd name="connsiteY838" fmla="*/ 718930 h 3671128"/>
              <a:gd name="connsiteX839" fmla="*/ 9669558 w 12192000"/>
              <a:gd name="connsiteY839" fmla="*/ 737701 h 3671128"/>
              <a:gd name="connsiteX840" fmla="*/ 9665788 w 12192000"/>
              <a:gd name="connsiteY840" fmla="*/ 756501 h 3671128"/>
              <a:gd name="connsiteX841" fmla="*/ 9740974 w 12192000"/>
              <a:gd name="connsiteY841" fmla="*/ 771503 h 3671128"/>
              <a:gd name="connsiteX842" fmla="*/ 9771062 w 12192000"/>
              <a:gd name="connsiteY842" fmla="*/ 748931 h 3671128"/>
              <a:gd name="connsiteX843" fmla="*/ 9782339 w 12192000"/>
              <a:gd name="connsiteY843" fmla="*/ 752685 h 3671128"/>
              <a:gd name="connsiteX844" fmla="*/ 9793605 w 12192000"/>
              <a:gd name="connsiteY844" fmla="*/ 778997 h 3671128"/>
              <a:gd name="connsiteX845" fmla="*/ 9819932 w 12192000"/>
              <a:gd name="connsiteY845" fmla="*/ 760186 h 3671128"/>
              <a:gd name="connsiteX846" fmla="*/ 9868798 w 12192000"/>
              <a:gd name="connsiteY846" fmla="*/ 778961 h 3671128"/>
              <a:gd name="connsiteX847" fmla="*/ 9906387 w 12192000"/>
              <a:gd name="connsiteY847" fmla="*/ 793980 h 3671128"/>
              <a:gd name="connsiteX848" fmla="*/ 9872552 w 12192000"/>
              <a:gd name="connsiteY848" fmla="*/ 790237 h 3671128"/>
              <a:gd name="connsiteX849" fmla="*/ 9917660 w 12192000"/>
              <a:gd name="connsiteY849" fmla="*/ 805254 h 3671128"/>
              <a:gd name="connsiteX850" fmla="*/ 9906380 w 12192000"/>
              <a:gd name="connsiteY850" fmla="*/ 809019 h 3671128"/>
              <a:gd name="connsiteX851" fmla="*/ 9902618 w 12192000"/>
              <a:gd name="connsiteY851" fmla="*/ 812781 h 3671128"/>
              <a:gd name="connsiteX852" fmla="*/ 9880064 w 12192000"/>
              <a:gd name="connsiteY852" fmla="*/ 805272 h 3671128"/>
              <a:gd name="connsiteX853" fmla="*/ 9872541 w 12192000"/>
              <a:gd name="connsiteY853" fmla="*/ 812795 h 3671128"/>
              <a:gd name="connsiteX854" fmla="*/ 9932695 w 12192000"/>
              <a:gd name="connsiteY854" fmla="*/ 812766 h 3671128"/>
              <a:gd name="connsiteX855" fmla="*/ 10022919 w 12192000"/>
              <a:gd name="connsiteY855" fmla="*/ 827761 h 3671128"/>
              <a:gd name="connsiteX856" fmla="*/ 10030450 w 12192000"/>
              <a:gd name="connsiteY856" fmla="*/ 805199 h 3671128"/>
              <a:gd name="connsiteX857" fmla="*/ 10068039 w 12192000"/>
              <a:gd name="connsiteY857" fmla="*/ 820220 h 3671128"/>
              <a:gd name="connsiteX858" fmla="*/ 10037954 w 12192000"/>
              <a:gd name="connsiteY858" fmla="*/ 835273 h 3671128"/>
              <a:gd name="connsiteX859" fmla="*/ 10139459 w 12192000"/>
              <a:gd name="connsiteY859" fmla="*/ 846502 h 3671128"/>
              <a:gd name="connsiteX860" fmla="*/ 10248468 w 12192000"/>
              <a:gd name="connsiteY860" fmla="*/ 887805 h 3671128"/>
              <a:gd name="connsiteX861" fmla="*/ 10233426 w 12192000"/>
              <a:gd name="connsiteY861" fmla="*/ 895332 h 3671128"/>
              <a:gd name="connsiteX862" fmla="*/ 10248457 w 12192000"/>
              <a:gd name="connsiteY862" fmla="*/ 910363 h 3671128"/>
              <a:gd name="connsiteX863" fmla="*/ 10255984 w 12192000"/>
              <a:gd name="connsiteY863" fmla="*/ 895321 h 3671128"/>
              <a:gd name="connsiteX864" fmla="*/ 10327415 w 12192000"/>
              <a:gd name="connsiteY864" fmla="*/ 899046 h 3671128"/>
              <a:gd name="connsiteX865" fmla="*/ 10316146 w 12192000"/>
              <a:gd name="connsiteY865" fmla="*/ 880253 h 3671128"/>
              <a:gd name="connsiteX866" fmla="*/ 10361257 w 12192000"/>
              <a:gd name="connsiteY866" fmla="*/ 887751 h 3671128"/>
              <a:gd name="connsiteX867" fmla="*/ 10361250 w 12192000"/>
              <a:gd name="connsiteY867" fmla="*/ 902789 h 3671128"/>
              <a:gd name="connsiteX868" fmla="*/ 10316141 w 12192000"/>
              <a:gd name="connsiteY868" fmla="*/ 887772 h 3671128"/>
              <a:gd name="connsiteX869" fmla="*/ 10331172 w 12192000"/>
              <a:gd name="connsiteY869" fmla="*/ 902803 h 3671128"/>
              <a:gd name="connsiteX870" fmla="*/ 10410116 w 12192000"/>
              <a:gd name="connsiteY870" fmla="*/ 921564 h 3671128"/>
              <a:gd name="connsiteX871" fmla="*/ 10417624 w 12192000"/>
              <a:gd name="connsiteY871" fmla="*/ 944118 h 3671128"/>
              <a:gd name="connsiteX872" fmla="*/ 10383789 w 12192000"/>
              <a:gd name="connsiteY872" fmla="*/ 940374 h 3671128"/>
              <a:gd name="connsiteX873" fmla="*/ 10443936 w 12192000"/>
              <a:gd name="connsiteY873" fmla="*/ 955384 h 3671128"/>
              <a:gd name="connsiteX874" fmla="*/ 10443943 w 12192000"/>
              <a:gd name="connsiteY874" fmla="*/ 940345 h 3671128"/>
              <a:gd name="connsiteX875" fmla="*/ 10406350 w 12192000"/>
              <a:gd name="connsiteY875" fmla="*/ 932844 h 3671128"/>
              <a:gd name="connsiteX876" fmla="*/ 10436432 w 12192000"/>
              <a:gd name="connsiteY876" fmla="*/ 925310 h 3671128"/>
              <a:gd name="connsiteX877" fmla="*/ 10560486 w 12192000"/>
              <a:gd name="connsiteY877" fmla="*/ 951568 h 3671128"/>
              <a:gd name="connsiteX878" fmla="*/ 10579276 w 12192000"/>
              <a:gd name="connsiteY878" fmla="*/ 970357 h 3671128"/>
              <a:gd name="connsiteX879" fmla="*/ 10594314 w 12192000"/>
              <a:gd name="connsiteY879" fmla="*/ 970349 h 3671128"/>
              <a:gd name="connsiteX880" fmla="*/ 10609357 w 12192000"/>
              <a:gd name="connsiteY880" fmla="*/ 962823 h 3671128"/>
              <a:gd name="connsiteX881" fmla="*/ 10714615 w 12192000"/>
              <a:gd name="connsiteY881" fmla="*/ 985330 h 3671128"/>
              <a:gd name="connsiteX882" fmla="*/ 10714607 w 12192000"/>
              <a:gd name="connsiteY882" fmla="*/ 1000368 h 3671128"/>
              <a:gd name="connsiteX883" fmla="*/ 10733401 w 12192000"/>
              <a:gd name="connsiteY883" fmla="*/ 1011638 h 3671128"/>
              <a:gd name="connsiteX884" fmla="*/ 10763473 w 12192000"/>
              <a:gd name="connsiteY884" fmla="*/ 1019142 h 3671128"/>
              <a:gd name="connsiteX885" fmla="*/ 10770996 w 12192000"/>
              <a:gd name="connsiteY885" fmla="*/ 1011619 h 3671128"/>
              <a:gd name="connsiteX886" fmla="*/ 10804828 w 12192000"/>
              <a:gd name="connsiteY886" fmla="*/ 1022881 h 3671128"/>
              <a:gd name="connsiteX887" fmla="*/ 10797301 w 12192000"/>
              <a:gd name="connsiteY887" fmla="*/ 1037925 h 3671128"/>
              <a:gd name="connsiteX888" fmla="*/ 10823621 w 12192000"/>
              <a:gd name="connsiteY888" fmla="*/ 1034152 h 3671128"/>
              <a:gd name="connsiteX889" fmla="*/ 10804828 w 12192000"/>
              <a:gd name="connsiteY889" fmla="*/ 1022881 h 3671128"/>
              <a:gd name="connsiteX890" fmla="*/ 10846182 w 12192000"/>
              <a:gd name="connsiteY890" fmla="*/ 1026622 h 3671128"/>
              <a:gd name="connsiteX891" fmla="*/ 10872491 w 12192000"/>
              <a:gd name="connsiteY891" fmla="*/ 1045407 h 3671128"/>
              <a:gd name="connsiteX892" fmla="*/ 10895045 w 12192000"/>
              <a:gd name="connsiteY892" fmla="*/ 1052915 h 3671128"/>
              <a:gd name="connsiteX893" fmla="*/ 10921360 w 12192000"/>
              <a:gd name="connsiteY893" fmla="*/ 1056662 h 3671128"/>
              <a:gd name="connsiteX894" fmla="*/ 10906325 w 12192000"/>
              <a:gd name="connsiteY894" fmla="*/ 1049150 h 3671128"/>
              <a:gd name="connsiteX895" fmla="*/ 10977753 w 12192000"/>
              <a:gd name="connsiteY895" fmla="*/ 1060394 h 3671128"/>
              <a:gd name="connsiteX896" fmla="*/ 10951434 w 12192000"/>
              <a:gd name="connsiteY896" fmla="*/ 1064167 h 3671128"/>
              <a:gd name="connsiteX897" fmla="*/ 10996538 w 12192000"/>
              <a:gd name="connsiteY897" fmla="*/ 1086703 h 3671128"/>
              <a:gd name="connsiteX898" fmla="*/ 11067980 w 12192000"/>
              <a:gd name="connsiteY898" fmla="*/ 1067870 h 3671128"/>
              <a:gd name="connsiteX899" fmla="*/ 11086769 w 12192000"/>
              <a:gd name="connsiteY899" fmla="*/ 1086659 h 3671128"/>
              <a:gd name="connsiteX900" fmla="*/ 11146927 w 12192000"/>
              <a:gd name="connsiteY900" fmla="*/ 1079111 h 3671128"/>
              <a:gd name="connsiteX901" fmla="*/ 11064208 w 12192000"/>
              <a:gd name="connsiteY901" fmla="*/ 1094190 h 3671128"/>
              <a:gd name="connsiteX902" fmla="*/ 11109313 w 12192000"/>
              <a:gd name="connsiteY902" fmla="*/ 1116725 h 3671128"/>
              <a:gd name="connsiteX903" fmla="*/ 11165698 w 12192000"/>
              <a:gd name="connsiteY903" fmla="*/ 1135496 h 3671128"/>
              <a:gd name="connsiteX904" fmla="*/ 11188251 w 12192000"/>
              <a:gd name="connsiteY904" fmla="*/ 1143004 h 3671128"/>
              <a:gd name="connsiteX905" fmla="*/ 11195772 w 12192000"/>
              <a:gd name="connsiteY905" fmla="*/ 1143001 h 3671128"/>
              <a:gd name="connsiteX906" fmla="*/ 11207048 w 12192000"/>
              <a:gd name="connsiteY906" fmla="*/ 1146755 h 3671128"/>
              <a:gd name="connsiteX907" fmla="*/ 11263452 w 12192000"/>
              <a:gd name="connsiteY907" fmla="*/ 1127929 h 3671128"/>
              <a:gd name="connsiteX908" fmla="*/ 11263441 w 12192000"/>
              <a:gd name="connsiteY908" fmla="*/ 1150487 h 3671128"/>
              <a:gd name="connsiteX909" fmla="*/ 11282234 w 12192000"/>
              <a:gd name="connsiteY909" fmla="*/ 1161757 h 3671128"/>
              <a:gd name="connsiteX910" fmla="*/ 11293511 w 12192000"/>
              <a:gd name="connsiteY910" fmla="*/ 1165511 h 3671128"/>
              <a:gd name="connsiteX911" fmla="*/ 11323592 w 12192000"/>
              <a:gd name="connsiteY911" fmla="*/ 1157976 h 3671128"/>
              <a:gd name="connsiteX912" fmla="*/ 11364943 w 12192000"/>
              <a:gd name="connsiteY912" fmla="*/ 1169235 h 3671128"/>
              <a:gd name="connsiteX913" fmla="*/ 11342392 w 12192000"/>
              <a:gd name="connsiteY913" fmla="*/ 1154208 h 3671128"/>
              <a:gd name="connsiteX914" fmla="*/ 11364953 w 12192000"/>
              <a:gd name="connsiteY914" fmla="*/ 1146678 h 3671128"/>
              <a:gd name="connsiteX915" fmla="*/ 11402542 w 12192000"/>
              <a:gd name="connsiteY915" fmla="*/ 1161698 h 3671128"/>
              <a:gd name="connsiteX916" fmla="*/ 11395015 w 12192000"/>
              <a:gd name="connsiteY916" fmla="*/ 1176740 h 3671128"/>
              <a:gd name="connsiteX917" fmla="*/ 11462699 w 12192000"/>
              <a:gd name="connsiteY917" fmla="*/ 1154150 h 3671128"/>
              <a:gd name="connsiteX918" fmla="*/ 11519089 w 12192000"/>
              <a:gd name="connsiteY918" fmla="*/ 1165402 h 3671128"/>
              <a:gd name="connsiteX919" fmla="*/ 11504043 w 12192000"/>
              <a:gd name="connsiteY919" fmla="*/ 1180448 h 3671128"/>
              <a:gd name="connsiteX920" fmla="*/ 11470208 w 12192000"/>
              <a:gd name="connsiteY920" fmla="*/ 1176704 h 3671128"/>
              <a:gd name="connsiteX921" fmla="*/ 11477720 w 12192000"/>
              <a:gd name="connsiteY921" fmla="*/ 1191739 h 3671128"/>
              <a:gd name="connsiteX922" fmla="*/ 11507801 w 12192000"/>
              <a:gd name="connsiteY922" fmla="*/ 1184205 h 3671128"/>
              <a:gd name="connsiteX923" fmla="*/ 11549148 w 12192000"/>
              <a:gd name="connsiteY923" fmla="*/ 1202983 h 3671128"/>
              <a:gd name="connsiteX924" fmla="*/ 11447632 w 12192000"/>
              <a:gd name="connsiteY924" fmla="*/ 1214312 h 3671128"/>
              <a:gd name="connsiteX925" fmla="*/ 11519064 w 12192000"/>
              <a:gd name="connsiteY925" fmla="*/ 1218036 h 3671128"/>
              <a:gd name="connsiteX926" fmla="*/ 11564168 w 12192000"/>
              <a:gd name="connsiteY926" fmla="*/ 1240572 h 3671128"/>
              <a:gd name="connsiteX927" fmla="*/ 11594245 w 12192000"/>
              <a:gd name="connsiteY927" fmla="*/ 1240557 h 3671128"/>
              <a:gd name="connsiteX928" fmla="*/ 11590491 w 12192000"/>
              <a:gd name="connsiteY928" fmla="*/ 1229280 h 3671128"/>
              <a:gd name="connsiteX929" fmla="*/ 11770932 w 12192000"/>
              <a:gd name="connsiteY929" fmla="*/ 1274308 h 3671128"/>
              <a:gd name="connsiteX930" fmla="*/ 11778454 w 12192000"/>
              <a:gd name="connsiteY930" fmla="*/ 1266785 h 3671128"/>
              <a:gd name="connsiteX931" fmla="*/ 11812285 w 12192000"/>
              <a:gd name="connsiteY931" fmla="*/ 1278048 h 3671128"/>
              <a:gd name="connsiteX932" fmla="*/ 11789724 w 12192000"/>
              <a:gd name="connsiteY932" fmla="*/ 1285578 h 3671128"/>
              <a:gd name="connsiteX933" fmla="*/ 11861148 w 12192000"/>
              <a:gd name="connsiteY933" fmla="*/ 1304342 h 3671128"/>
              <a:gd name="connsiteX934" fmla="*/ 11872418 w 12192000"/>
              <a:gd name="connsiteY934" fmla="*/ 1323135 h 3671128"/>
              <a:gd name="connsiteX935" fmla="*/ 11887460 w 12192000"/>
              <a:gd name="connsiteY935" fmla="*/ 1315607 h 3671128"/>
              <a:gd name="connsiteX936" fmla="*/ 11902487 w 12192000"/>
              <a:gd name="connsiteY936" fmla="*/ 1338158 h 3671128"/>
              <a:gd name="connsiteX937" fmla="*/ 11932568 w 12192000"/>
              <a:gd name="connsiteY937" fmla="*/ 1330624 h 3671128"/>
              <a:gd name="connsiteX938" fmla="*/ 11928796 w 12192000"/>
              <a:gd name="connsiteY938" fmla="*/ 1356944 h 3671128"/>
              <a:gd name="connsiteX939" fmla="*/ 11977665 w 12192000"/>
              <a:gd name="connsiteY939" fmla="*/ 1368199 h 3671128"/>
              <a:gd name="connsiteX940" fmla="*/ 11966384 w 12192000"/>
              <a:gd name="connsiteY940" fmla="*/ 1371964 h 3671128"/>
              <a:gd name="connsiteX941" fmla="*/ 11966381 w 12192000"/>
              <a:gd name="connsiteY941" fmla="*/ 1379224 h 3671128"/>
              <a:gd name="connsiteX942" fmla="*/ 11965757 w 12192000"/>
              <a:gd name="connsiteY942" fmla="*/ 1379074 h 3671128"/>
              <a:gd name="connsiteX943" fmla="*/ 11949938 w 12192000"/>
              <a:gd name="connsiteY943" fmla="*/ 1368682 h 3671128"/>
              <a:gd name="connsiteX944" fmla="*/ 11936308 w 12192000"/>
              <a:gd name="connsiteY944" fmla="*/ 1371979 h 3671128"/>
              <a:gd name="connsiteX945" fmla="*/ 11965757 w 12192000"/>
              <a:gd name="connsiteY945" fmla="*/ 1379074 h 3671128"/>
              <a:gd name="connsiteX946" fmla="*/ 11966381 w 12192000"/>
              <a:gd name="connsiteY946" fmla="*/ 1379483 h 3671128"/>
              <a:gd name="connsiteX947" fmla="*/ 11966381 w 12192000"/>
              <a:gd name="connsiteY947" fmla="*/ 1379224 h 3671128"/>
              <a:gd name="connsiteX948" fmla="*/ 11977189 w 12192000"/>
              <a:gd name="connsiteY948" fmla="*/ 1381828 h 3671128"/>
              <a:gd name="connsiteX949" fmla="*/ 12015255 w 12192000"/>
              <a:gd name="connsiteY949" fmla="*/ 1383219 h 3671128"/>
              <a:gd name="connsiteX950" fmla="*/ 12034044 w 12192000"/>
              <a:gd name="connsiteY950" fmla="*/ 1402008 h 3671128"/>
              <a:gd name="connsiteX951" fmla="*/ 12056601 w 12192000"/>
              <a:gd name="connsiteY951" fmla="*/ 1401997 h 3671128"/>
              <a:gd name="connsiteX952" fmla="*/ 12045310 w 12192000"/>
              <a:gd name="connsiteY952" fmla="*/ 1428320 h 3671128"/>
              <a:gd name="connsiteX953" fmla="*/ 11992679 w 12192000"/>
              <a:gd name="connsiteY953" fmla="*/ 1420826 h 3671128"/>
              <a:gd name="connsiteX954" fmla="*/ 11996429 w 12192000"/>
              <a:gd name="connsiteY954" fmla="*/ 1439623 h 3671128"/>
              <a:gd name="connsiteX955" fmla="*/ 12075380 w 12192000"/>
              <a:gd name="connsiteY955" fmla="*/ 1443344 h 3671128"/>
              <a:gd name="connsiteX956" fmla="*/ 12112980 w 12192000"/>
              <a:gd name="connsiteY956" fmla="*/ 1435807 h 3671128"/>
              <a:gd name="connsiteX957" fmla="*/ 12082903 w 12192000"/>
              <a:gd name="connsiteY957" fmla="*/ 1435821 h 3671128"/>
              <a:gd name="connsiteX958" fmla="*/ 12101691 w 12192000"/>
              <a:gd name="connsiteY958" fmla="*/ 1454610 h 3671128"/>
              <a:gd name="connsiteX959" fmla="*/ 12120491 w 12192000"/>
              <a:gd name="connsiteY959" fmla="*/ 1450842 h 3671128"/>
              <a:gd name="connsiteX960" fmla="*/ 12124246 w 12192000"/>
              <a:gd name="connsiteY960" fmla="*/ 1462118 h 3671128"/>
              <a:gd name="connsiteX961" fmla="*/ 12154330 w 12192000"/>
              <a:gd name="connsiteY961" fmla="*/ 1447065 h 3671128"/>
              <a:gd name="connsiteX962" fmla="*/ 12169357 w 12192000"/>
              <a:gd name="connsiteY962" fmla="*/ 1469616 h 3671128"/>
              <a:gd name="connsiteX963" fmla="*/ 12187342 w 12192000"/>
              <a:gd name="connsiteY963" fmla="*/ 1452689 h 3671128"/>
              <a:gd name="connsiteX964" fmla="*/ 12192000 w 12192000"/>
              <a:gd name="connsiteY964" fmla="*/ 1453410 h 3671128"/>
              <a:gd name="connsiteX965" fmla="*/ 12192000 w 12192000"/>
              <a:gd name="connsiteY965" fmla="*/ 1463924 h 3671128"/>
              <a:gd name="connsiteX966" fmla="*/ 12188158 w 12192000"/>
              <a:gd name="connsiteY966" fmla="*/ 1465847 h 3671128"/>
              <a:gd name="connsiteX967" fmla="*/ 12192000 w 12192000"/>
              <a:gd name="connsiteY967" fmla="*/ 1469689 h 3671128"/>
              <a:gd name="connsiteX968" fmla="*/ 12192000 w 12192000"/>
              <a:gd name="connsiteY968" fmla="*/ 1661118 h 3671128"/>
              <a:gd name="connsiteX969" fmla="*/ 12191940 w 12192000"/>
              <a:gd name="connsiteY969" fmla="*/ 1661111 h 3671128"/>
              <a:gd name="connsiteX970" fmla="*/ 12176782 w 12192000"/>
              <a:gd name="connsiteY970" fmla="*/ 1665113 h 3671128"/>
              <a:gd name="connsiteX971" fmla="*/ 12169269 w 12192000"/>
              <a:gd name="connsiteY971" fmla="*/ 1650078 h 3671128"/>
              <a:gd name="connsiteX972" fmla="*/ 12101600 w 12192000"/>
              <a:gd name="connsiteY972" fmla="*/ 1642592 h 3671128"/>
              <a:gd name="connsiteX973" fmla="*/ 12131677 w 12192000"/>
              <a:gd name="connsiteY973" fmla="*/ 1642577 h 3671128"/>
              <a:gd name="connsiteX974" fmla="*/ 12086561 w 12192000"/>
              <a:gd name="connsiteY974" fmla="*/ 1642599 h 3671128"/>
              <a:gd name="connsiteX975" fmla="*/ 11939956 w 12192000"/>
              <a:gd name="connsiteY975" fmla="*/ 1601315 h 3671128"/>
              <a:gd name="connsiteX976" fmla="*/ 11838441 w 12192000"/>
              <a:gd name="connsiteY976" fmla="*/ 1612642 h 3671128"/>
              <a:gd name="connsiteX977" fmla="*/ 11842187 w 12192000"/>
              <a:gd name="connsiteY977" fmla="*/ 1638958 h 3671128"/>
              <a:gd name="connsiteX978" fmla="*/ 11868503 w 12192000"/>
              <a:gd name="connsiteY978" fmla="*/ 1642704 h 3671128"/>
              <a:gd name="connsiteX979" fmla="*/ 11876034 w 12192000"/>
              <a:gd name="connsiteY979" fmla="*/ 1620143 h 3671128"/>
              <a:gd name="connsiteX980" fmla="*/ 11954972 w 12192000"/>
              <a:gd name="connsiteY980" fmla="*/ 1646422 h 3671128"/>
              <a:gd name="connsiteX981" fmla="*/ 11962485 w 12192000"/>
              <a:gd name="connsiteY981" fmla="*/ 1661457 h 3671128"/>
              <a:gd name="connsiteX982" fmla="*/ 12000081 w 12192000"/>
              <a:gd name="connsiteY982" fmla="*/ 1661439 h 3671128"/>
              <a:gd name="connsiteX983" fmla="*/ 11996327 w 12192000"/>
              <a:gd name="connsiteY983" fmla="*/ 1650162 h 3671128"/>
              <a:gd name="connsiteX984" fmla="*/ 12011358 w 12192000"/>
              <a:gd name="connsiteY984" fmla="*/ 1665193 h 3671128"/>
              <a:gd name="connsiteX985" fmla="*/ 11958716 w 12192000"/>
              <a:gd name="connsiteY985" fmla="*/ 1680258 h 3671128"/>
              <a:gd name="connsiteX986" fmla="*/ 12045182 w 12192000"/>
              <a:gd name="connsiteY986" fmla="*/ 1691495 h 3671128"/>
              <a:gd name="connsiteX987" fmla="*/ 12045174 w 12192000"/>
              <a:gd name="connsiteY987" fmla="*/ 1706533 h 3671128"/>
              <a:gd name="connsiteX988" fmla="*/ 12105318 w 12192000"/>
              <a:gd name="connsiteY988" fmla="*/ 1729061 h 3671128"/>
              <a:gd name="connsiteX989" fmla="*/ 12090276 w 12192000"/>
              <a:gd name="connsiteY989" fmla="*/ 1736588 h 3671128"/>
              <a:gd name="connsiteX990" fmla="*/ 12139138 w 12192000"/>
              <a:gd name="connsiteY990" fmla="*/ 1762882 h 3671128"/>
              <a:gd name="connsiteX991" fmla="*/ 12150419 w 12192000"/>
              <a:gd name="connsiteY991" fmla="*/ 1759116 h 3671128"/>
              <a:gd name="connsiteX992" fmla="*/ 12178138 w 12192000"/>
              <a:gd name="connsiteY992" fmla="*/ 1776491 h 3671128"/>
              <a:gd name="connsiteX993" fmla="*/ 12192000 w 12192000"/>
              <a:gd name="connsiteY993" fmla="*/ 1779906 h 3671128"/>
              <a:gd name="connsiteX994" fmla="*/ 12192000 w 12192000"/>
              <a:gd name="connsiteY994" fmla="*/ 1814863 h 3671128"/>
              <a:gd name="connsiteX995" fmla="*/ 12119851 w 12192000"/>
              <a:gd name="connsiteY995" fmla="*/ 1800957 h 3671128"/>
              <a:gd name="connsiteX996" fmla="*/ 11969945 w 12192000"/>
              <a:gd name="connsiteY996" fmla="*/ 1781762 h 3671128"/>
              <a:gd name="connsiteX997" fmla="*/ 11875960 w 12192000"/>
              <a:gd name="connsiteY997" fmla="*/ 1770528 h 3671128"/>
              <a:gd name="connsiteX998" fmla="*/ 11860228 w 12192000"/>
              <a:gd name="connsiteY998" fmla="*/ 1762996 h 3671128"/>
              <a:gd name="connsiteX999" fmla="*/ 11860925 w 12192000"/>
              <a:gd name="connsiteY999" fmla="*/ 1763017 h 3671128"/>
              <a:gd name="connsiteX1000" fmla="*/ 11857069 w 12192000"/>
              <a:gd name="connsiteY1000" fmla="*/ 1761483 h 3671128"/>
              <a:gd name="connsiteX1001" fmla="*/ 11830855 w 12192000"/>
              <a:gd name="connsiteY1001" fmla="*/ 1748932 h 3671128"/>
              <a:gd name="connsiteX1002" fmla="*/ 11785736 w 12192000"/>
              <a:gd name="connsiteY1002" fmla="*/ 1755535 h 3671128"/>
              <a:gd name="connsiteX1003" fmla="*/ 11843364 w 12192000"/>
              <a:gd name="connsiteY1003" fmla="*/ 1756035 h 3671128"/>
              <a:gd name="connsiteX1004" fmla="*/ 11857069 w 12192000"/>
              <a:gd name="connsiteY1004" fmla="*/ 1761483 h 3671128"/>
              <a:gd name="connsiteX1005" fmla="*/ 11860228 w 12192000"/>
              <a:gd name="connsiteY1005" fmla="*/ 1762996 h 3671128"/>
              <a:gd name="connsiteX1006" fmla="*/ 11797952 w 12192000"/>
              <a:gd name="connsiteY1006" fmla="*/ 1761168 h 3671128"/>
              <a:gd name="connsiteX1007" fmla="*/ 11740624 w 12192000"/>
              <a:gd name="connsiteY1007" fmla="*/ 1748036 h 3671128"/>
              <a:gd name="connsiteX1008" fmla="*/ 11729339 w 12192000"/>
              <a:gd name="connsiteY1008" fmla="*/ 1759321 h 3671128"/>
              <a:gd name="connsiteX1009" fmla="*/ 11699267 w 12192000"/>
              <a:gd name="connsiteY1009" fmla="*/ 1751817 h 3671128"/>
              <a:gd name="connsiteX1010" fmla="*/ 11740628 w 12192000"/>
              <a:gd name="connsiteY1010" fmla="*/ 1740518 h 3671128"/>
              <a:gd name="connsiteX1011" fmla="*/ 11657909 w 12192000"/>
              <a:gd name="connsiteY1011" fmla="*/ 1755596 h 3671128"/>
              <a:gd name="connsiteX1012" fmla="*/ 11650397 w 12192000"/>
              <a:gd name="connsiteY1012" fmla="*/ 1740562 h 3671128"/>
              <a:gd name="connsiteX1013" fmla="*/ 11612808 w 12192000"/>
              <a:gd name="connsiteY1013" fmla="*/ 1725541 h 3671128"/>
              <a:gd name="connsiteX1014" fmla="*/ 11601527 w 12192000"/>
              <a:gd name="connsiteY1014" fmla="*/ 1729306 h 3671128"/>
              <a:gd name="connsiteX1015" fmla="*/ 11578962 w 12192000"/>
              <a:gd name="connsiteY1015" fmla="*/ 1744356 h 3671128"/>
              <a:gd name="connsiteX1016" fmla="*/ 11590239 w 12192000"/>
              <a:gd name="connsiteY1016" fmla="*/ 1748109 h 3671128"/>
              <a:gd name="connsiteX1017" fmla="*/ 11612801 w 12192000"/>
              <a:gd name="connsiteY1017" fmla="*/ 1740579 h 3671128"/>
              <a:gd name="connsiteX1018" fmla="*/ 11642874 w 12192000"/>
              <a:gd name="connsiteY1018" fmla="*/ 1748085 h 3671128"/>
              <a:gd name="connsiteX1019" fmla="*/ 11601516 w 12192000"/>
              <a:gd name="connsiteY1019" fmla="*/ 1751864 h 3671128"/>
              <a:gd name="connsiteX1020" fmla="*/ 11620305 w 12192000"/>
              <a:gd name="connsiteY1020" fmla="*/ 1770653 h 3671128"/>
              <a:gd name="connsiteX1021" fmla="*/ 11601498 w 12192000"/>
              <a:gd name="connsiteY1021" fmla="*/ 1789460 h 3671128"/>
              <a:gd name="connsiteX1022" fmla="*/ 11691733 w 12192000"/>
              <a:gd name="connsiteY1022" fmla="*/ 1781898 h 3671128"/>
              <a:gd name="connsiteX1023" fmla="*/ 11729325 w 12192000"/>
              <a:gd name="connsiteY1023" fmla="*/ 1789399 h 3671128"/>
              <a:gd name="connsiteX1024" fmla="*/ 11729332 w 12192000"/>
              <a:gd name="connsiteY1024" fmla="*/ 1774360 h 3671128"/>
              <a:gd name="connsiteX1025" fmla="*/ 11759402 w 12192000"/>
              <a:gd name="connsiteY1025" fmla="*/ 1789384 h 3671128"/>
              <a:gd name="connsiteX1026" fmla="*/ 11936093 w 12192000"/>
              <a:gd name="connsiteY1026" fmla="*/ 1815615 h 3671128"/>
              <a:gd name="connsiteX1027" fmla="*/ 12022555 w 12192000"/>
              <a:gd name="connsiteY1027" fmla="*/ 1834371 h 3671128"/>
              <a:gd name="connsiteX1028" fmla="*/ 12060147 w 12192000"/>
              <a:gd name="connsiteY1028" fmla="*/ 1841872 h 3671128"/>
              <a:gd name="connsiteX1029" fmla="*/ 12097740 w 12192000"/>
              <a:gd name="connsiteY1029" fmla="*/ 1849373 h 3671128"/>
              <a:gd name="connsiteX1030" fmla="*/ 12060140 w 12192000"/>
              <a:gd name="connsiteY1030" fmla="*/ 1856911 h 3671128"/>
              <a:gd name="connsiteX1031" fmla="*/ 12026302 w 12192000"/>
              <a:gd name="connsiteY1031" fmla="*/ 1860686 h 3671128"/>
              <a:gd name="connsiteX1032" fmla="*/ 12101488 w 12192000"/>
              <a:gd name="connsiteY1032" fmla="*/ 1875689 h 3671128"/>
              <a:gd name="connsiteX1033" fmla="*/ 12124034 w 12192000"/>
              <a:gd name="connsiteY1033" fmla="*/ 1898236 h 3671128"/>
              <a:gd name="connsiteX1034" fmla="*/ 12184185 w 12192000"/>
              <a:gd name="connsiteY1034" fmla="*/ 1905726 h 3671128"/>
              <a:gd name="connsiteX1035" fmla="*/ 12191172 w 12192000"/>
              <a:gd name="connsiteY1035" fmla="*/ 1913418 h 3671128"/>
              <a:gd name="connsiteX1036" fmla="*/ 12192000 w 12192000"/>
              <a:gd name="connsiteY1036" fmla="*/ 1913690 h 3671128"/>
              <a:gd name="connsiteX1037" fmla="*/ 12192000 w 12192000"/>
              <a:gd name="connsiteY1037" fmla="*/ 1924521 h 3671128"/>
              <a:gd name="connsiteX1038" fmla="*/ 12187935 w 12192000"/>
              <a:gd name="connsiteY1038" fmla="*/ 1924523 h 3671128"/>
              <a:gd name="connsiteX1039" fmla="*/ 12192000 w 12192000"/>
              <a:gd name="connsiteY1039" fmla="*/ 1933030 h 3671128"/>
              <a:gd name="connsiteX1040" fmla="*/ 12192000 w 12192000"/>
              <a:gd name="connsiteY1040" fmla="*/ 1944915 h 3671128"/>
              <a:gd name="connsiteX1041" fmla="*/ 12128707 w 12192000"/>
              <a:gd name="connsiteY1041" fmla="*/ 1951808 h 3671128"/>
              <a:gd name="connsiteX1042" fmla="*/ 12045054 w 12192000"/>
              <a:gd name="connsiteY1042" fmla="*/ 1954669 h 3671128"/>
              <a:gd name="connsiteX1043" fmla="*/ 11887157 w 12192000"/>
              <a:gd name="connsiteY1043" fmla="*/ 1939707 h 3671128"/>
              <a:gd name="connsiteX1044" fmla="*/ 11691663 w 12192000"/>
              <a:gd name="connsiteY1044" fmla="*/ 1924763 h 3671128"/>
              <a:gd name="connsiteX1045" fmla="*/ 11530005 w 12192000"/>
              <a:gd name="connsiteY1045" fmla="*/ 1913562 h 3671128"/>
              <a:gd name="connsiteX1046" fmla="*/ 11533770 w 12192000"/>
              <a:gd name="connsiteY1046" fmla="*/ 1902282 h 3671128"/>
              <a:gd name="connsiteX1047" fmla="*/ 11473611 w 12192000"/>
              <a:gd name="connsiteY1047" fmla="*/ 1909830 h 3671128"/>
              <a:gd name="connsiteX1048" fmla="*/ 11458585 w 12192000"/>
              <a:gd name="connsiteY1048" fmla="*/ 1887280 h 3671128"/>
              <a:gd name="connsiteX1049" fmla="*/ 11357076 w 12192000"/>
              <a:gd name="connsiteY1049" fmla="*/ 1883570 h 3671128"/>
              <a:gd name="connsiteX1050" fmla="*/ 11263077 w 12192000"/>
              <a:gd name="connsiteY1050" fmla="*/ 1902413 h 3671128"/>
              <a:gd name="connsiteX1051" fmla="*/ 11202923 w 12192000"/>
              <a:gd name="connsiteY1051" fmla="*/ 1902442 h 3671128"/>
              <a:gd name="connsiteX1052" fmla="*/ 11003689 w 12192000"/>
              <a:gd name="connsiteY1052" fmla="*/ 1846145 h 3671128"/>
              <a:gd name="connsiteX1053" fmla="*/ 11026243 w 12192000"/>
              <a:gd name="connsiteY1053" fmla="*/ 1853653 h 3671128"/>
              <a:gd name="connsiteX1054" fmla="*/ 10996159 w 12192000"/>
              <a:gd name="connsiteY1054" fmla="*/ 1868706 h 3671128"/>
              <a:gd name="connsiteX1055" fmla="*/ 10962324 w 12192000"/>
              <a:gd name="connsiteY1055" fmla="*/ 1864963 h 3671128"/>
              <a:gd name="connsiteX1056" fmla="*/ 10928497 w 12192000"/>
              <a:gd name="connsiteY1056" fmla="*/ 1846182 h 3671128"/>
              <a:gd name="connsiteX1057" fmla="*/ 10902170 w 12192000"/>
              <a:gd name="connsiteY1057" fmla="*/ 1864992 h 3671128"/>
              <a:gd name="connsiteX1058" fmla="*/ 10785641 w 12192000"/>
              <a:gd name="connsiteY1058" fmla="*/ 1823693 h 3671128"/>
              <a:gd name="connsiteX1059" fmla="*/ 10721733 w 12192000"/>
              <a:gd name="connsiteY1059" fmla="*/ 1812445 h 3671128"/>
              <a:gd name="connsiteX1060" fmla="*/ 10654060 w 12192000"/>
              <a:gd name="connsiteY1060" fmla="*/ 1812478 h 3671128"/>
              <a:gd name="connsiteX1061" fmla="*/ 10593909 w 12192000"/>
              <a:gd name="connsiteY1061" fmla="*/ 1804988 h 3671128"/>
              <a:gd name="connsiteX1062" fmla="*/ 10526221 w 12192000"/>
              <a:gd name="connsiteY1062" fmla="*/ 1835098 h 3671128"/>
              <a:gd name="connsiteX1063" fmla="*/ 10368335 w 12192000"/>
              <a:gd name="connsiteY1063" fmla="*/ 1797578 h 3671128"/>
              <a:gd name="connsiteX1064" fmla="*/ 10217957 w 12192000"/>
              <a:gd name="connsiteY1064" fmla="*/ 1782612 h 3671128"/>
              <a:gd name="connsiteX1065" fmla="*/ 10097648 w 12192000"/>
              <a:gd name="connsiteY1065" fmla="*/ 1782671 h 3671128"/>
              <a:gd name="connsiteX1066" fmla="*/ 9913432 w 12192000"/>
              <a:gd name="connsiteY1066" fmla="*/ 1771481 h 3671128"/>
              <a:gd name="connsiteX1067" fmla="*/ 9781839 w 12192000"/>
              <a:gd name="connsiteY1067" fmla="*/ 1782824 h 3671128"/>
              <a:gd name="connsiteX1068" fmla="*/ 9763051 w 12192000"/>
              <a:gd name="connsiteY1068" fmla="*/ 1764035 h 3671128"/>
              <a:gd name="connsiteX1069" fmla="*/ 9684093 w 12192000"/>
              <a:gd name="connsiteY1069" fmla="*/ 1775353 h 3671128"/>
              <a:gd name="connsiteX1070" fmla="*/ 9699135 w 12192000"/>
              <a:gd name="connsiteY1070" fmla="*/ 1767826 h 3671128"/>
              <a:gd name="connsiteX1071" fmla="*/ 9687854 w 12192000"/>
              <a:gd name="connsiteY1071" fmla="*/ 1771591 h 3671128"/>
              <a:gd name="connsiteX1072" fmla="*/ 9691616 w 12192000"/>
              <a:gd name="connsiteY1072" fmla="*/ 1767829 h 3671128"/>
              <a:gd name="connsiteX1073" fmla="*/ 9650257 w 12192000"/>
              <a:gd name="connsiteY1073" fmla="*/ 1771609 h 3671128"/>
              <a:gd name="connsiteX1074" fmla="*/ 9533718 w 12192000"/>
              <a:gd name="connsiteY1074" fmla="*/ 1752868 h 3671128"/>
              <a:gd name="connsiteX1075" fmla="*/ 9605146 w 12192000"/>
              <a:gd name="connsiteY1075" fmla="*/ 1764112 h 3671128"/>
              <a:gd name="connsiteX1076" fmla="*/ 9676584 w 12192000"/>
              <a:gd name="connsiteY1076" fmla="*/ 1752798 h 3671128"/>
              <a:gd name="connsiteX1077" fmla="*/ 9657792 w 12192000"/>
              <a:gd name="connsiteY1077" fmla="*/ 1741528 h 3671128"/>
              <a:gd name="connsiteX1078" fmla="*/ 9710430 w 12192000"/>
              <a:gd name="connsiteY1078" fmla="*/ 1733983 h 3671128"/>
              <a:gd name="connsiteX1079" fmla="*/ 9623953 w 12192000"/>
              <a:gd name="connsiteY1079" fmla="*/ 1745305 h 3671128"/>
              <a:gd name="connsiteX1080" fmla="*/ 9420947 w 12192000"/>
              <a:gd name="connsiteY1080" fmla="*/ 1715326 h 3671128"/>
              <a:gd name="connsiteX1081" fmla="*/ 9390867 w 12192000"/>
              <a:gd name="connsiteY1081" fmla="*/ 1722860 h 3671128"/>
              <a:gd name="connsiteX1082" fmla="*/ 9368312 w 12192000"/>
              <a:gd name="connsiteY1082" fmla="*/ 1715351 h 3671128"/>
              <a:gd name="connsiteX1083" fmla="*/ 9375835 w 12192000"/>
              <a:gd name="connsiteY1083" fmla="*/ 1707828 h 3671128"/>
              <a:gd name="connsiteX1084" fmla="*/ 9293124 w 12192000"/>
              <a:gd name="connsiteY1084" fmla="*/ 1707869 h 3671128"/>
              <a:gd name="connsiteX1085" fmla="*/ 9304397 w 12192000"/>
              <a:gd name="connsiteY1085" fmla="*/ 1719142 h 3671128"/>
              <a:gd name="connsiteX1086" fmla="*/ 9263043 w 12192000"/>
              <a:gd name="connsiteY1086" fmla="*/ 1715403 h 3671128"/>
              <a:gd name="connsiteX1087" fmla="*/ 9255531 w 12192000"/>
              <a:gd name="connsiteY1087" fmla="*/ 1700368 h 3671128"/>
              <a:gd name="connsiteX1088" fmla="*/ 9244254 w 12192000"/>
              <a:gd name="connsiteY1088" fmla="*/ 1696613 h 3671128"/>
              <a:gd name="connsiteX1089" fmla="*/ 9214177 w 12192000"/>
              <a:gd name="connsiteY1089" fmla="*/ 1696628 h 3671128"/>
              <a:gd name="connsiteX1090" fmla="*/ 9176577 w 12192000"/>
              <a:gd name="connsiteY1090" fmla="*/ 1704165 h 3671128"/>
              <a:gd name="connsiteX1091" fmla="*/ 9184092 w 12192000"/>
              <a:gd name="connsiteY1091" fmla="*/ 1711681 h 3671128"/>
              <a:gd name="connsiteX1092" fmla="*/ 9165300 w 12192000"/>
              <a:gd name="connsiteY1092" fmla="*/ 1700412 h 3671128"/>
              <a:gd name="connsiteX1093" fmla="*/ 9097626 w 12192000"/>
              <a:gd name="connsiteY1093" fmla="*/ 1700444 h 3671128"/>
              <a:gd name="connsiteX1094" fmla="*/ 9018672 w 12192000"/>
              <a:gd name="connsiteY1094" fmla="*/ 1704242 h 3671128"/>
              <a:gd name="connsiteX1095" fmla="*/ 9044995 w 12192000"/>
              <a:gd name="connsiteY1095" fmla="*/ 1692951 h 3671128"/>
              <a:gd name="connsiteX1096" fmla="*/ 8981080 w 12192000"/>
              <a:gd name="connsiteY1096" fmla="*/ 1696741 h 3671128"/>
              <a:gd name="connsiteX1097" fmla="*/ 8981083 w 12192000"/>
              <a:gd name="connsiteY1097" fmla="*/ 1689222 h 3671128"/>
              <a:gd name="connsiteX1098" fmla="*/ 8943487 w 12192000"/>
              <a:gd name="connsiteY1098" fmla="*/ 1689240 h 3671128"/>
              <a:gd name="connsiteX1099" fmla="*/ 8951003 w 12192000"/>
              <a:gd name="connsiteY1099" fmla="*/ 1696756 h 3671128"/>
              <a:gd name="connsiteX1100" fmla="*/ 8913406 w 12192000"/>
              <a:gd name="connsiteY1100" fmla="*/ 1696774 h 3671128"/>
              <a:gd name="connsiteX1101" fmla="*/ 8909652 w 12192000"/>
              <a:gd name="connsiteY1101" fmla="*/ 1685497 h 3671128"/>
              <a:gd name="connsiteX1102" fmla="*/ 8774309 w 12192000"/>
              <a:gd name="connsiteY1102" fmla="*/ 1678043 h 3671128"/>
              <a:gd name="connsiteX1103" fmla="*/ 8740474 w 12192000"/>
              <a:gd name="connsiteY1103" fmla="*/ 1674300 h 3671128"/>
              <a:gd name="connsiteX1104" fmla="*/ 8729201 w 12192000"/>
              <a:gd name="connsiteY1104" fmla="*/ 1663027 h 3671128"/>
              <a:gd name="connsiteX1105" fmla="*/ 8650250 w 12192000"/>
              <a:gd name="connsiteY1105" fmla="*/ 1659306 h 3671128"/>
              <a:gd name="connsiteX1106" fmla="*/ 8631450 w 12192000"/>
              <a:gd name="connsiteY1106" fmla="*/ 1663074 h 3671128"/>
              <a:gd name="connsiteX1107" fmla="*/ 8526191 w 12192000"/>
              <a:gd name="connsiteY1107" fmla="*/ 1640568 h 3671128"/>
              <a:gd name="connsiteX1108" fmla="*/ 8413406 w 12192000"/>
              <a:gd name="connsiteY1108" fmla="*/ 1633103 h 3671128"/>
              <a:gd name="connsiteX1109" fmla="*/ 8195358 w 12192000"/>
              <a:gd name="connsiteY1109" fmla="*/ 1610651 h 3671128"/>
              <a:gd name="connsiteX1110" fmla="*/ 8101370 w 12192000"/>
              <a:gd name="connsiteY1110" fmla="*/ 1606937 h 3671128"/>
              <a:gd name="connsiteX1111" fmla="*/ 8086327 w 12192000"/>
              <a:gd name="connsiteY1111" fmla="*/ 1614463 h 3671128"/>
              <a:gd name="connsiteX1112" fmla="*/ 8011135 w 12192000"/>
              <a:gd name="connsiteY1112" fmla="*/ 1614500 h 3671128"/>
              <a:gd name="connsiteX1113" fmla="*/ 7981058 w 12192000"/>
              <a:gd name="connsiteY1113" fmla="*/ 1614515 h 3671128"/>
              <a:gd name="connsiteX1114" fmla="*/ 7917149 w 12192000"/>
              <a:gd name="connsiteY1114" fmla="*/ 1603267 h 3671128"/>
              <a:gd name="connsiteX1115" fmla="*/ 7849476 w 12192000"/>
              <a:gd name="connsiteY1115" fmla="*/ 1603299 h 3671128"/>
              <a:gd name="connsiteX1116" fmla="*/ 7717890 w 12192000"/>
              <a:gd name="connsiteY1116" fmla="*/ 1599604 h 3671128"/>
              <a:gd name="connsiteX1117" fmla="*/ 7706610 w 12192000"/>
              <a:gd name="connsiteY1117" fmla="*/ 1603369 h 3671128"/>
              <a:gd name="connsiteX1118" fmla="*/ 6751667 w 12192000"/>
              <a:gd name="connsiteY1118" fmla="*/ 1596314 h 3671128"/>
              <a:gd name="connsiteX1119" fmla="*/ 5792947 w 12192000"/>
              <a:gd name="connsiteY1119" fmla="*/ 1623096 h 3671128"/>
              <a:gd name="connsiteX1120" fmla="*/ 5762867 w 12192000"/>
              <a:gd name="connsiteY1120" fmla="*/ 1630630 h 3671128"/>
              <a:gd name="connsiteX1121" fmla="*/ 5777909 w 12192000"/>
              <a:gd name="connsiteY1121" fmla="*/ 1623103 h 3671128"/>
              <a:gd name="connsiteX1122" fmla="*/ 5744067 w 12192000"/>
              <a:gd name="connsiteY1122" fmla="*/ 1634398 h 3671128"/>
              <a:gd name="connsiteX1123" fmla="*/ 5729032 w 12192000"/>
              <a:gd name="connsiteY1123" fmla="*/ 1626887 h 3671128"/>
              <a:gd name="connsiteX1124" fmla="*/ 5608720 w 12192000"/>
              <a:gd name="connsiteY1124" fmla="*/ 1634464 h 3671128"/>
              <a:gd name="connsiteX1125" fmla="*/ 5492166 w 12192000"/>
              <a:gd name="connsiteY1125" fmla="*/ 1645800 h 3671128"/>
              <a:gd name="connsiteX1126" fmla="*/ 5488408 w 12192000"/>
              <a:gd name="connsiteY1126" fmla="*/ 1642042 h 3671128"/>
              <a:gd name="connsiteX1127" fmla="*/ 5473366 w 12192000"/>
              <a:gd name="connsiteY1127" fmla="*/ 1649569 h 3671128"/>
              <a:gd name="connsiteX1128" fmla="*/ 5349296 w 12192000"/>
              <a:gd name="connsiteY1128" fmla="*/ 1653388 h 3671128"/>
              <a:gd name="connsiteX1129" fmla="*/ 5225223 w 12192000"/>
              <a:gd name="connsiteY1129" fmla="*/ 1664728 h 3671128"/>
              <a:gd name="connsiteX1130" fmla="*/ 5104911 w 12192000"/>
              <a:gd name="connsiteY1130" fmla="*/ 1672305 h 3671128"/>
              <a:gd name="connsiteX1131" fmla="*/ 4980838 w 12192000"/>
              <a:gd name="connsiteY1131" fmla="*/ 1683644 h 3671128"/>
              <a:gd name="connsiteX1132" fmla="*/ 4924441 w 12192000"/>
              <a:gd name="connsiteY1132" fmla="*/ 1687431 h 3671128"/>
              <a:gd name="connsiteX1133" fmla="*/ 4871803 w 12192000"/>
              <a:gd name="connsiteY1133" fmla="*/ 1694976 h 3671128"/>
              <a:gd name="connsiteX1134" fmla="*/ 4759014 w 12192000"/>
              <a:gd name="connsiteY1134" fmla="*/ 1695031 h 3671128"/>
              <a:gd name="connsiteX1135" fmla="*/ 4683814 w 12192000"/>
              <a:gd name="connsiteY1135" fmla="*/ 1710105 h 3671128"/>
              <a:gd name="connsiteX1136" fmla="*/ 4544706 w 12192000"/>
              <a:gd name="connsiteY1136" fmla="*/ 1713933 h 3671128"/>
              <a:gd name="connsiteX1137" fmla="*/ 4518386 w 12192000"/>
              <a:gd name="connsiteY1137" fmla="*/ 1717705 h 3671128"/>
              <a:gd name="connsiteX1138" fmla="*/ 4552221 w 12192000"/>
              <a:gd name="connsiteY1138" fmla="*/ 1721449 h 3671128"/>
              <a:gd name="connsiteX1139" fmla="*/ 4563495 w 12192000"/>
              <a:gd name="connsiteY1139" fmla="*/ 1732722 h 3671128"/>
              <a:gd name="connsiteX1140" fmla="*/ 4540933 w 12192000"/>
              <a:gd name="connsiteY1140" fmla="*/ 1740252 h 3671128"/>
              <a:gd name="connsiteX1141" fmla="*/ 4537169 w 12192000"/>
              <a:gd name="connsiteY1141" fmla="*/ 1751533 h 3671128"/>
              <a:gd name="connsiteX1142" fmla="*/ 4567245 w 12192000"/>
              <a:gd name="connsiteY1142" fmla="*/ 1751518 h 3671128"/>
              <a:gd name="connsiteX1143" fmla="*/ 4571018 w 12192000"/>
              <a:gd name="connsiteY1143" fmla="*/ 1725199 h 3671128"/>
              <a:gd name="connsiteX1144" fmla="*/ 4616133 w 12192000"/>
              <a:gd name="connsiteY1144" fmla="*/ 1725177 h 3671128"/>
              <a:gd name="connsiteX1145" fmla="*/ 4634930 w 12192000"/>
              <a:gd name="connsiteY1145" fmla="*/ 1728928 h 3671128"/>
              <a:gd name="connsiteX1146" fmla="*/ 4612357 w 12192000"/>
              <a:gd name="connsiteY1146" fmla="*/ 1759015 h 3671128"/>
              <a:gd name="connsiteX1147" fmla="*/ 4477003 w 12192000"/>
              <a:gd name="connsiteY1147" fmla="*/ 1774120 h 3671128"/>
              <a:gd name="connsiteX1148" fmla="*/ 4522115 w 12192000"/>
              <a:gd name="connsiteY1148" fmla="*/ 1781617 h 3671128"/>
              <a:gd name="connsiteX1149" fmla="*/ 4540922 w 12192000"/>
              <a:gd name="connsiteY1149" fmla="*/ 1762810 h 3671128"/>
              <a:gd name="connsiteX1150" fmla="*/ 4555954 w 12192000"/>
              <a:gd name="connsiteY1150" fmla="*/ 1777841 h 3671128"/>
              <a:gd name="connsiteX1151" fmla="*/ 4578519 w 12192000"/>
              <a:gd name="connsiteY1151" fmla="*/ 1762792 h 3671128"/>
              <a:gd name="connsiteX1152" fmla="*/ 4574746 w 12192000"/>
              <a:gd name="connsiteY1152" fmla="*/ 1789111 h 3671128"/>
              <a:gd name="connsiteX1153" fmla="*/ 4627381 w 12192000"/>
              <a:gd name="connsiteY1153" fmla="*/ 1789085 h 3671128"/>
              <a:gd name="connsiteX1154" fmla="*/ 4619869 w 12192000"/>
              <a:gd name="connsiteY1154" fmla="*/ 1774050 h 3671128"/>
              <a:gd name="connsiteX1155" fmla="*/ 4593547 w 12192000"/>
              <a:gd name="connsiteY1155" fmla="*/ 1785342 h 3671128"/>
              <a:gd name="connsiteX1156" fmla="*/ 4597315 w 12192000"/>
              <a:gd name="connsiteY1156" fmla="*/ 1766542 h 3671128"/>
              <a:gd name="connsiteX1157" fmla="*/ 4597311 w 12192000"/>
              <a:gd name="connsiteY1157" fmla="*/ 1774061 h 3671128"/>
              <a:gd name="connsiteX1158" fmla="*/ 4612357 w 12192000"/>
              <a:gd name="connsiteY1158" fmla="*/ 1759015 h 3671128"/>
              <a:gd name="connsiteX1159" fmla="*/ 4657473 w 12192000"/>
              <a:gd name="connsiteY1159" fmla="*/ 1758993 h 3671128"/>
              <a:gd name="connsiteX1160" fmla="*/ 4623638 w 12192000"/>
              <a:gd name="connsiteY1160" fmla="*/ 1755251 h 3671128"/>
              <a:gd name="connsiteX1161" fmla="*/ 4646203 w 12192000"/>
              <a:gd name="connsiteY1161" fmla="*/ 1740201 h 3671128"/>
              <a:gd name="connsiteX1162" fmla="*/ 4717638 w 12192000"/>
              <a:gd name="connsiteY1162" fmla="*/ 1736407 h 3671128"/>
              <a:gd name="connsiteX1163" fmla="*/ 4743950 w 12192000"/>
              <a:gd name="connsiteY1163" fmla="*/ 1747673 h 3671128"/>
              <a:gd name="connsiteX1164" fmla="*/ 4747715 w 12192000"/>
              <a:gd name="connsiteY1164" fmla="*/ 1736393 h 3671128"/>
              <a:gd name="connsiteX1165" fmla="*/ 4766519 w 12192000"/>
              <a:gd name="connsiteY1165" fmla="*/ 1725104 h 3671128"/>
              <a:gd name="connsiteX1166" fmla="*/ 4804111 w 12192000"/>
              <a:gd name="connsiteY1166" fmla="*/ 1732605 h 3671128"/>
              <a:gd name="connsiteX1167" fmla="*/ 4743935 w 12192000"/>
              <a:gd name="connsiteY1167" fmla="*/ 1777750 h 3671128"/>
              <a:gd name="connsiteX1168" fmla="*/ 4758981 w 12192000"/>
              <a:gd name="connsiteY1168" fmla="*/ 1762704 h 3671128"/>
              <a:gd name="connsiteX1169" fmla="*/ 4800335 w 12192000"/>
              <a:gd name="connsiteY1169" fmla="*/ 1766444 h 3671128"/>
              <a:gd name="connsiteX1170" fmla="*/ 4807847 w 12192000"/>
              <a:gd name="connsiteY1170" fmla="*/ 1781478 h 3671128"/>
              <a:gd name="connsiteX1171" fmla="*/ 4845443 w 12192000"/>
              <a:gd name="connsiteY1171" fmla="*/ 1781460 h 3671128"/>
              <a:gd name="connsiteX1172" fmla="*/ 4856728 w 12192000"/>
              <a:gd name="connsiteY1172" fmla="*/ 1770176 h 3671128"/>
              <a:gd name="connsiteX1173" fmla="*/ 4837931 w 12192000"/>
              <a:gd name="connsiteY1173" fmla="*/ 1766425 h 3671128"/>
              <a:gd name="connsiteX1174" fmla="*/ 4856735 w 12192000"/>
              <a:gd name="connsiteY1174" fmla="*/ 1755137 h 3671128"/>
              <a:gd name="connsiteX1175" fmla="*/ 4830420 w 12192000"/>
              <a:gd name="connsiteY1175" fmla="*/ 1751391 h 3671128"/>
              <a:gd name="connsiteX1176" fmla="*/ 4879304 w 12192000"/>
              <a:gd name="connsiteY1176" fmla="*/ 1732569 h 3671128"/>
              <a:gd name="connsiteX1177" fmla="*/ 4883058 w 12192000"/>
              <a:gd name="connsiteY1177" fmla="*/ 1743846 h 3671128"/>
              <a:gd name="connsiteX1178" fmla="*/ 4939458 w 12192000"/>
              <a:gd name="connsiteY1178" fmla="*/ 1732540 h 3671128"/>
              <a:gd name="connsiteX1179" fmla="*/ 5003378 w 12192000"/>
              <a:gd name="connsiteY1179" fmla="*/ 1721230 h 3671128"/>
              <a:gd name="connsiteX1180" fmla="*/ 5022177 w 12192000"/>
              <a:gd name="connsiteY1180" fmla="*/ 1717461 h 3671128"/>
              <a:gd name="connsiteX1181" fmla="*/ 5037209 w 12192000"/>
              <a:gd name="connsiteY1181" fmla="*/ 1732492 h 3671128"/>
              <a:gd name="connsiteX1182" fmla="*/ 5097366 w 12192000"/>
              <a:gd name="connsiteY1182" fmla="*/ 1724944 h 3671128"/>
              <a:gd name="connsiteX1183" fmla="*/ 5104882 w 12192000"/>
              <a:gd name="connsiteY1183" fmla="*/ 1732460 h 3671128"/>
              <a:gd name="connsiteX1184" fmla="*/ 5123681 w 12192000"/>
              <a:gd name="connsiteY1184" fmla="*/ 1728690 h 3671128"/>
              <a:gd name="connsiteX1185" fmla="*/ 5127436 w 12192000"/>
              <a:gd name="connsiteY1185" fmla="*/ 1739968 h 3671128"/>
              <a:gd name="connsiteX1186" fmla="*/ 5149994 w 12192000"/>
              <a:gd name="connsiteY1186" fmla="*/ 1739957 h 3671128"/>
              <a:gd name="connsiteX1187" fmla="*/ 5150001 w 12192000"/>
              <a:gd name="connsiteY1187" fmla="*/ 1724918 h 3671128"/>
              <a:gd name="connsiteX1188" fmla="*/ 5225197 w 12192000"/>
              <a:gd name="connsiteY1188" fmla="*/ 1717362 h 3671128"/>
              <a:gd name="connsiteX1189" fmla="*/ 5221432 w 12192000"/>
              <a:gd name="connsiteY1189" fmla="*/ 1728643 h 3671128"/>
              <a:gd name="connsiteX1190" fmla="*/ 5255267 w 12192000"/>
              <a:gd name="connsiteY1190" fmla="*/ 1732387 h 3671128"/>
              <a:gd name="connsiteX1191" fmla="*/ 5334221 w 12192000"/>
              <a:gd name="connsiteY1191" fmla="*/ 1728588 h 3671128"/>
              <a:gd name="connsiteX1192" fmla="*/ 5368060 w 12192000"/>
              <a:gd name="connsiteY1192" fmla="*/ 1724812 h 3671128"/>
              <a:gd name="connsiteX1193" fmla="*/ 5390625 w 12192000"/>
              <a:gd name="connsiteY1193" fmla="*/ 1709763 h 3671128"/>
              <a:gd name="connsiteX1194" fmla="*/ 5413179 w 12192000"/>
              <a:gd name="connsiteY1194" fmla="*/ 1717271 h 3671128"/>
              <a:gd name="connsiteX1195" fmla="*/ 5379337 w 12192000"/>
              <a:gd name="connsiteY1195" fmla="*/ 1728566 h 3671128"/>
              <a:gd name="connsiteX1196" fmla="*/ 5371807 w 12192000"/>
              <a:gd name="connsiteY1196" fmla="*/ 1751128 h 3671128"/>
              <a:gd name="connsiteX1197" fmla="*/ 5409407 w 12192000"/>
              <a:gd name="connsiteY1197" fmla="*/ 1743590 h 3671128"/>
              <a:gd name="connsiteX1198" fmla="*/ 5480841 w 12192000"/>
              <a:gd name="connsiteY1198" fmla="*/ 1739796 h 3671128"/>
              <a:gd name="connsiteX1199" fmla="*/ 5492115 w 12192000"/>
              <a:gd name="connsiteY1199" fmla="*/ 1751069 h 3671128"/>
              <a:gd name="connsiteX1200" fmla="*/ 5492119 w 12192000"/>
              <a:gd name="connsiteY1200" fmla="*/ 1743550 h 3671128"/>
              <a:gd name="connsiteX1201" fmla="*/ 5631223 w 12192000"/>
              <a:gd name="connsiteY1201" fmla="*/ 1747242 h 3671128"/>
              <a:gd name="connsiteX1202" fmla="*/ 5597396 w 12192000"/>
              <a:gd name="connsiteY1202" fmla="*/ 1728461 h 3671128"/>
              <a:gd name="connsiteX1203" fmla="*/ 5578595 w 12192000"/>
              <a:gd name="connsiteY1203" fmla="*/ 1732229 h 3671128"/>
              <a:gd name="connsiteX1204" fmla="*/ 5586111 w 12192000"/>
              <a:gd name="connsiteY1204" fmla="*/ 1739745 h 3671128"/>
              <a:gd name="connsiteX1205" fmla="*/ 5499642 w 12192000"/>
              <a:gd name="connsiteY1205" fmla="*/ 1736027 h 3671128"/>
              <a:gd name="connsiteX1206" fmla="*/ 5503407 w 12192000"/>
              <a:gd name="connsiteY1206" fmla="*/ 1724747 h 3671128"/>
              <a:gd name="connsiteX1207" fmla="*/ 5537241 w 12192000"/>
              <a:gd name="connsiteY1207" fmla="*/ 1728490 h 3671128"/>
              <a:gd name="connsiteX1208" fmla="*/ 5608680 w 12192000"/>
              <a:gd name="connsiteY1208" fmla="*/ 1717176 h 3671128"/>
              <a:gd name="connsiteX1209" fmla="*/ 5604915 w 12192000"/>
              <a:gd name="connsiteY1209" fmla="*/ 1728457 h 3671128"/>
              <a:gd name="connsiteX1210" fmla="*/ 5634995 w 12192000"/>
              <a:gd name="connsiteY1210" fmla="*/ 1720923 h 3671128"/>
              <a:gd name="connsiteX1211" fmla="*/ 5623719 w 12192000"/>
              <a:gd name="connsiteY1211" fmla="*/ 1717169 h 3671128"/>
              <a:gd name="connsiteX1212" fmla="*/ 5732753 w 12192000"/>
              <a:gd name="connsiteY1212" fmla="*/ 1705837 h 3671128"/>
              <a:gd name="connsiteX1213" fmla="*/ 5747784 w 12192000"/>
              <a:gd name="connsiteY1213" fmla="*/ 1720868 h 3671128"/>
              <a:gd name="connsiteX1214" fmla="*/ 5762827 w 12192000"/>
              <a:gd name="connsiteY1214" fmla="*/ 1713342 h 3671128"/>
              <a:gd name="connsiteX1215" fmla="*/ 5766581 w 12192000"/>
              <a:gd name="connsiteY1215" fmla="*/ 1724619 h 3671128"/>
              <a:gd name="connsiteX1216" fmla="*/ 5785381 w 12192000"/>
              <a:gd name="connsiteY1216" fmla="*/ 1720850 h 3671128"/>
              <a:gd name="connsiteX1217" fmla="*/ 5781627 w 12192000"/>
              <a:gd name="connsiteY1217" fmla="*/ 1709573 h 3671128"/>
              <a:gd name="connsiteX1218" fmla="*/ 5815461 w 12192000"/>
              <a:gd name="connsiteY1218" fmla="*/ 1713316 h 3671128"/>
              <a:gd name="connsiteX1219" fmla="*/ 5811697 w 12192000"/>
              <a:gd name="connsiteY1219" fmla="*/ 1724597 h 3671128"/>
              <a:gd name="connsiteX1220" fmla="*/ 5834258 w 12192000"/>
              <a:gd name="connsiteY1220" fmla="*/ 1717066 h 3671128"/>
              <a:gd name="connsiteX1221" fmla="*/ 5830504 w 12192000"/>
              <a:gd name="connsiteY1221" fmla="*/ 1705790 h 3671128"/>
              <a:gd name="connsiteX1222" fmla="*/ 5894416 w 12192000"/>
              <a:gd name="connsiteY1222" fmla="*/ 1709518 h 3671128"/>
              <a:gd name="connsiteX1223" fmla="*/ 5883131 w 12192000"/>
              <a:gd name="connsiteY1223" fmla="*/ 1720803 h 3671128"/>
              <a:gd name="connsiteX1224" fmla="*/ 6063587 w 12192000"/>
              <a:gd name="connsiteY1224" fmla="*/ 1735754 h 3671128"/>
              <a:gd name="connsiteX1225" fmla="*/ 6067351 w 12192000"/>
              <a:gd name="connsiteY1225" fmla="*/ 1724473 h 3671128"/>
              <a:gd name="connsiteX1226" fmla="*/ 6078625 w 12192000"/>
              <a:gd name="connsiteY1226" fmla="*/ 1735746 h 3671128"/>
              <a:gd name="connsiteX1227" fmla="*/ 6089909 w 12192000"/>
              <a:gd name="connsiteY1227" fmla="*/ 1724462 h 3671128"/>
              <a:gd name="connsiteX1228" fmla="*/ 6104941 w 12192000"/>
              <a:gd name="connsiteY1228" fmla="*/ 1739494 h 3671128"/>
              <a:gd name="connsiteX1229" fmla="*/ 6153818 w 12192000"/>
              <a:gd name="connsiteY1229" fmla="*/ 1735710 h 3671128"/>
              <a:gd name="connsiteX1230" fmla="*/ 6153825 w 12192000"/>
              <a:gd name="connsiteY1230" fmla="*/ 1720671 h 3671128"/>
              <a:gd name="connsiteX1231" fmla="*/ 6165106 w 12192000"/>
              <a:gd name="connsiteY1231" fmla="*/ 1716906 h 3671128"/>
              <a:gd name="connsiteX1232" fmla="*/ 6229017 w 12192000"/>
              <a:gd name="connsiteY1232" fmla="*/ 1720634 h 3671128"/>
              <a:gd name="connsiteX1233" fmla="*/ 6191418 w 12192000"/>
              <a:gd name="connsiteY1233" fmla="*/ 1728172 h 3671128"/>
              <a:gd name="connsiteX1234" fmla="*/ 6191414 w 12192000"/>
              <a:gd name="connsiteY1234" fmla="*/ 1735691 h 3671128"/>
              <a:gd name="connsiteX1235" fmla="*/ 6277884 w 12192000"/>
              <a:gd name="connsiteY1235" fmla="*/ 1739410 h 3671128"/>
              <a:gd name="connsiteX1236" fmla="*/ 6229014 w 12192000"/>
              <a:gd name="connsiteY1236" fmla="*/ 1728154 h 3671128"/>
              <a:gd name="connsiteX1237" fmla="*/ 6232779 w 12192000"/>
              <a:gd name="connsiteY1237" fmla="*/ 1716873 h 3671128"/>
              <a:gd name="connsiteX1238" fmla="*/ 6270375 w 12192000"/>
              <a:gd name="connsiteY1238" fmla="*/ 1716855 h 3671128"/>
              <a:gd name="connsiteX1239" fmla="*/ 6307965 w 12192000"/>
              <a:gd name="connsiteY1239" fmla="*/ 1731876 h 3671128"/>
              <a:gd name="connsiteX1240" fmla="*/ 6292933 w 12192000"/>
              <a:gd name="connsiteY1240" fmla="*/ 1716844 h 3671128"/>
              <a:gd name="connsiteX1241" fmla="*/ 6326764 w 12192000"/>
              <a:gd name="connsiteY1241" fmla="*/ 1728106 h 3671128"/>
              <a:gd name="connsiteX1242" fmla="*/ 6356842 w 12192000"/>
              <a:gd name="connsiteY1242" fmla="*/ 1728092 h 3671128"/>
              <a:gd name="connsiteX1243" fmla="*/ 6443315 w 12192000"/>
              <a:gd name="connsiteY1243" fmla="*/ 1724290 h 3671128"/>
              <a:gd name="connsiteX1244" fmla="*/ 6473399 w 12192000"/>
              <a:gd name="connsiteY1244" fmla="*/ 1709237 h 3671128"/>
              <a:gd name="connsiteX1245" fmla="*/ 6492188 w 12192000"/>
              <a:gd name="connsiteY1245" fmla="*/ 1728027 h 3671128"/>
              <a:gd name="connsiteX1246" fmla="*/ 6541069 w 12192000"/>
              <a:gd name="connsiteY1246" fmla="*/ 1716723 h 3671128"/>
              <a:gd name="connsiteX1247" fmla="*/ 6578673 w 12192000"/>
              <a:gd name="connsiteY1247" fmla="*/ 1701667 h 3671128"/>
              <a:gd name="connsiteX1248" fmla="*/ 6612507 w 12192000"/>
              <a:gd name="connsiteY1248" fmla="*/ 1705410 h 3671128"/>
              <a:gd name="connsiteX1249" fmla="*/ 6710258 w 12192000"/>
              <a:gd name="connsiteY1249" fmla="*/ 1705363 h 3671128"/>
              <a:gd name="connsiteX1250" fmla="*/ 6680173 w 12192000"/>
              <a:gd name="connsiteY1250" fmla="*/ 1720416 h 3671128"/>
              <a:gd name="connsiteX1251" fmla="*/ 6710243 w 12192000"/>
              <a:gd name="connsiteY1251" fmla="*/ 1735440 h 3671128"/>
              <a:gd name="connsiteX1252" fmla="*/ 6725285 w 12192000"/>
              <a:gd name="connsiteY1252" fmla="*/ 1727913 h 3671128"/>
              <a:gd name="connsiteX1253" fmla="*/ 6736573 w 12192000"/>
              <a:gd name="connsiteY1253" fmla="*/ 1709110 h 3671128"/>
              <a:gd name="connsiteX1254" fmla="*/ 6736562 w 12192000"/>
              <a:gd name="connsiteY1254" fmla="*/ 1731667 h 3671128"/>
              <a:gd name="connsiteX1255" fmla="*/ 6762867 w 12192000"/>
              <a:gd name="connsiteY1255" fmla="*/ 1757972 h 3671128"/>
              <a:gd name="connsiteX1256" fmla="*/ 6785439 w 12192000"/>
              <a:gd name="connsiteY1256" fmla="*/ 1727884 h 3671128"/>
              <a:gd name="connsiteX1257" fmla="*/ 6826786 w 12192000"/>
              <a:gd name="connsiteY1257" fmla="*/ 1746662 h 3671128"/>
              <a:gd name="connsiteX1258" fmla="*/ 6804243 w 12192000"/>
              <a:gd name="connsiteY1258" fmla="*/ 1716596 h 3671128"/>
              <a:gd name="connsiteX1259" fmla="*/ 6868151 w 12192000"/>
              <a:gd name="connsiteY1259" fmla="*/ 1727844 h 3671128"/>
              <a:gd name="connsiteX1260" fmla="*/ 6800492 w 12192000"/>
              <a:gd name="connsiteY1260" fmla="*/ 1697799 h 3671128"/>
              <a:gd name="connsiteX1261" fmla="*/ 6853124 w 12192000"/>
              <a:gd name="connsiteY1261" fmla="*/ 1705293 h 3671128"/>
              <a:gd name="connsiteX1262" fmla="*/ 6841843 w 12192000"/>
              <a:gd name="connsiteY1262" fmla="*/ 1709059 h 3671128"/>
              <a:gd name="connsiteX1263" fmla="*/ 6890709 w 12192000"/>
              <a:gd name="connsiteY1263" fmla="*/ 1727833 h 3671128"/>
              <a:gd name="connsiteX1264" fmla="*/ 6886941 w 12192000"/>
              <a:gd name="connsiteY1264" fmla="*/ 1746633 h 3671128"/>
              <a:gd name="connsiteX1265" fmla="*/ 6913260 w 12192000"/>
              <a:gd name="connsiteY1265" fmla="*/ 1742861 h 3671128"/>
              <a:gd name="connsiteX1266" fmla="*/ 6905744 w 12192000"/>
              <a:gd name="connsiteY1266" fmla="*/ 1735345 h 3671128"/>
              <a:gd name="connsiteX1267" fmla="*/ 6950863 w 12192000"/>
              <a:gd name="connsiteY1267" fmla="*/ 1727804 h 3671128"/>
              <a:gd name="connsiteX1268" fmla="*/ 6999737 w 12192000"/>
              <a:gd name="connsiteY1268" fmla="*/ 1731540 h 3671128"/>
              <a:gd name="connsiteX1269" fmla="*/ 7014771 w 12192000"/>
              <a:gd name="connsiteY1269" fmla="*/ 1739052 h 3671128"/>
              <a:gd name="connsiteX1270" fmla="*/ 7044852 w 12192000"/>
              <a:gd name="connsiteY1270" fmla="*/ 1731517 h 3671128"/>
              <a:gd name="connsiteX1271" fmla="*/ 7063642 w 12192000"/>
              <a:gd name="connsiteY1271" fmla="*/ 1750307 h 3671128"/>
              <a:gd name="connsiteX1272" fmla="*/ 7123799 w 12192000"/>
              <a:gd name="connsiteY1272" fmla="*/ 1742758 h 3671128"/>
              <a:gd name="connsiteX1273" fmla="*/ 7089957 w 12192000"/>
              <a:gd name="connsiteY1273" fmla="*/ 1754053 h 3671128"/>
              <a:gd name="connsiteX1274" fmla="*/ 7116269 w 12192000"/>
              <a:gd name="connsiteY1274" fmla="*/ 1765319 h 3671128"/>
              <a:gd name="connsiteX1275" fmla="*/ 7165153 w 12192000"/>
              <a:gd name="connsiteY1275" fmla="*/ 1746497 h 3671128"/>
              <a:gd name="connsiteX1276" fmla="*/ 7277939 w 12192000"/>
              <a:gd name="connsiteY1276" fmla="*/ 1753962 h 3671128"/>
              <a:gd name="connsiteX1277" fmla="*/ 7292981 w 12192000"/>
              <a:gd name="connsiteY1277" fmla="*/ 1746436 h 3671128"/>
              <a:gd name="connsiteX1278" fmla="*/ 7311770 w 12192000"/>
              <a:gd name="connsiteY1278" fmla="*/ 1765225 h 3671128"/>
              <a:gd name="connsiteX1279" fmla="*/ 7319297 w 12192000"/>
              <a:gd name="connsiteY1279" fmla="*/ 1750183 h 3671128"/>
              <a:gd name="connsiteX1280" fmla="*/ 7379454 w 12192000"/>
              <a:gd name="connsiteY1280" fmla="*/ 1742634 h 3671128"/>
              <a:gd name="connsiteX1281" fmla="*/ 7379447 w 12192000"/>
              <a:gd name="connsiteY1281" fmla="*/ 1757673 h 3671128"/>
              <a:gd name="connsiteX1282" fmla="*/ 7435843 w 12192000"/>
              <a:gd name="connsiteY1282" fmla="*/ 1753886 h 3671128"/>
              <a:gd name="connsiteX1283" fmla="*/ 7484720 w 12192000"/>
              <a:gd name="connsiteY1283" fmla="*/ 1750102 h 3671128"/>
              <a:gd name="connsiteX1284" fmla="*/ 7503509 w 12192000"/>
              <a:gd name="connsiteY1284" fmla="*/ 1768892 h 3671128"/>
              <a:gd name="connsiteX1285" fmla="*/ 7541106 w 12192000"/>
              <a:gd name="connsiteY1285" fmla="*/ 1768873 h 3671128"/>
              <a:gd name="connsiteX1286" fmla="*/ 7552394 w 12192000"/>
              <a:gd name="connsiteY1286" fmla="*/ 1750069 h 3671128"/>
              <a:gd name="connsiteX1287" fmla="*/ 7548618 w 12192000"/>
              <a:gd name="connsiteY1287" fmla="*/ 1783908 h 3671128"/>
              <a:gd name="connsiteX1288" fmla="*/ 7567417 w 12192000"/>
              <a:gd name="connsiteY1288" fmla="*/ 1780139 h 3671128"/>
              <a:gd name="connsiteX1289" fmla="*/ 7574944 w 12192000"/>
              <a:gd name="connsiteY1289" fmla="*/ 1765097 h 3671128"/>
              <a:gd name="connsiteX1290" fmla="*/ 7586218 w 12192000"/>
              <a:gd name="connsiteY1290" fmla="*/ 1776370 h 3671128"/>
              <a:gd name="connsiteX1291" fmla="*/ 7589986 w 12192000"/>
              <a:gd name="connsiteY1291" fmla="*/ 1757570 h 3671128"/>
              <a:gd name="connsiteX1292" fmla="*/ 7608786 w 12192000"/>
              <a:gd name="connsiteY1292" fmla="*/ 1753802 h 3671128"/>
              <a:gd name="connsiteX1293" fmla="*/ 7620060 w 12192000"/>
              <a:gd name="connsiteY1293" fmla="*/ 1765075 h 3671128"/>
              <a:gd name="connsiteX1294" fmla="*/ 7608779 w 12192000"/>
              <a:gd name="connsiteY1294" fmla="*/ 1768840 h 3671128"/>
              <a:gd name="connsiteX1295" fmla="*/ 7642614 w 12192000"/>
              <a:gd name="connsiteY1295" fmla="*/ 1772583 h 3671128"/>
              <a:gd name="connsiteX1296" fmla="*/ 7620060 w 12192000"/>
              <a:gd name="connsiteY1296" fmla="*/ 1765075 h 3671128"/>
              <a:gd name="connsiteX1297" fmla="*/ 7661425 w 12192000"/>
              <a:gd name="connsiteY1297" fmla="*/ 1746257 h 3671128"/>
              <a:gd name="connsiteX1298" fmla="*/ 7672694 w 12192000"/>
              <a:gd name="connsiteY1298" fmla="*/ 1765050 h 3671128"/>
              <a:gd name="connsiteX1299" fmla="*/ 7661407 w 12192000"/>
              <a:gd name="connsiteY1299" fmla="*/ 1783854 h 3671128"/>
              <a:gd name="connsiteX1300" fmla="*/ 7710284 w 12192000"/>
              <a:gd name="connsiteY1300" fmla="*/ 1780070 h 3671128"/>
              <a:gd name="connsiteX1301" fmla="*/ 7683972 w 12192000"/>
              <a:gd name="connsiteY1301" fmla="*/ 1768804 h 3671128"/>
              <a:gd name="connsiteX1302" fmla="*/ 7751652 w 12192000"/>
              <a:gd name="connsiteY1302" fmla="*/ 1753732 h 3671128"/>
              <a:gd name="connsiteX1303" fmla="*/ 7789241 w 12192000"/>
              <a:gd name="connsiteY1303" fmla="*/ 1768753 h 3671128"/>
              <a:gd name="connsiteX1304" fmla="*/ 7838122 w 12192000"/>
              <a:gd name="connsiteY1304" fmla="*/ 1757451 h 3671128"/>
              <a:gd name="connsiteX1305" fmla="*/ 7879472 w 12192000"/>
              <a:gd name="connsiteY1305" fmla="*/ 1768709 h 3671128"/>
              <a:gd name="connsiteX1306" fmla="*/ 7845634 w 12192000"/>
              <a:gd name="connsiteY1306" fmla="*/ 1772485 h 3671128"/>
              <a:gd name="connsiteX1307" fmla="*/ 7826827 w 12192000"/>
              <a:gd name="connsiteY1307" fmla="*/ 1791293 h 3671128"/>
              <a:gd name="connsiteX1308" fmla="*/ 7856900 w 12192000"/>
              <a:gd name="connsiteY1308" fmla="*/ 1798797 h 3671128"/>
              <a:gd name="connsiteX1309" fmla="*/ 7894503 w 12192000"/>
              <a:gd name="connsiteY1309" fmla="*/ 1783740 h 3671128"/>
              <a:gd name="connsiteX1310" fmla="*/ 7928346 w 12192000"/>
              <a:gd name="connsiteY1310" fmla="*/ 1772445 h 3671128"/>
              <a:gd name="connsiteX1311" fmla="*/ 7920816 w 12192000"/>
              <a:gd name="connsiteY1311" fmla="*/ 1795006 h 3671128"/>
              <a:gd name="connsiteX1312" fmla="*/ 7894496 w 12192000"/>
              <a:gd name="connsiteY1312" fmla="*/ 1798779 h 3671128"/>
              <a:gd name="connsiteX1313" fmla="*/ 7958404 w 12192000"/>
              <a:gd name="connsiteY1313" fmla="*/ 1810027 h 3671128"/>
              <a:gd name="connsiteX1314" fmla="*/ 8011040 w 12192000"/>
              <a:gd name="connsiteY1314" fmla="*/ 1810001 h 3671128"/>
              <a:gd name="connsiteX1315" fmla="*/ 8071201 w 12192000"/>
              <a:gd name="connsiteY1315" fmla="*/ 1794933 h 3671128"/>
              <a:gd name="connsiteX1316" fmla="*/ 8044875 w 12192000"/>
              <a:gd name="connsiteY1316" fmla="*/ 1813744 h 3671128"/>
              <a:gd name="connsiteX1317" fmla="*/ 8150148 w 12192000"/>
              <a:gd name="connsiteY1317" fmla="*/ 1806174 h 3671128"/>
              <a:gd name="connsiteX1318" fmla="*/ 8131352 w 12192000"/>
              <a:gd name="connsiteY1318" fmla="*/ 1802423 h 3671128"/>
              <a:gd name="connsiteX1319" fmla="*/ 8150155 w 12192000"/>
              <a:gd name="connsiteY1319" fmla="*/ 1791135 h 3671128"/>
              <a:gd name="connsiteX1320" fmla="*/ 8187745 w 12192000"/>
              <a:gd name="connsiteY1320" fmla="*/ 1806156 h 3671128"/>
              <a:gd name="connsiteX1321" fmla="*/ 8236625 w 12192000"/>
              <a:gd name="connsiteY1321" fmla="*/ 1794853 h 3671128"/>
              <a:gd name="connsiteX1322" fmla="*/ 8259175 w 12192000"/>
              <a:gd name="connsiteY1322" fmla="*/ 1809880 h 3671128"/>
              <a:gd name="connsiteX1323" fmla="*/ 8259190 w 12192000"/>
              <a:gd name="connsiteY1323" fmla="*/ 1779804 h 3671128"/>
              <a:gd name="connsiteX1324" fmla="*/ 8326849 w 12192000"/>
              <a:gd name="connsiteY1324" fmla="*/ 1809848 h 3671128"/>
              <a:gd name="connsiteX1325" fmla="*/ 8326853 w 12192000"/>
              <a:gd name="connsiteY1325" fmla="*/ 1802328 h 3671128"/>
              <a:gd name="connsiteX1326" fmla="*/ 8338126 w 12192000"/>
              <a:gd name="connsiteY1326" fmla="*/ 1813602 h 3671128"/>
              <a:gd name="connsiteX1327" fmla="*/ 8383241 w 12192000"/>
              <a:gd name="connsiteY1327" fmla="*/ 1813580 h 3671128"/>
              <a:gd name="connsiteX1328" fmla="*/ 8390768 w 12192000"/>
              <a:gd name="connsiteY1328" fmla="*/ 1798538 h 3671128"/>
              <a:gd name="connsiteX1329" fmla="*/ 8402038 w 12192000"/>
              <a:gd name="connsiteY1329" fmla="*/ 1817330 h 3671128"/>
              <a:gd name="connsiteX1330" fmla="*/ 8454672 w 12192000"/>
              <a:gd name="connsiteY1330" fmla="*/ 1817305 h 3671128"/>
              <a:gd name="connsiteX1331" fmla="*/ 8465960 w 12192000"/>
              <a:gd name="connsiteY1331" fmla="*/ 1798501 h 3671128"/>
              <a:gd name="connsiteX1332" fmla="*/ 8499795 w 12192000"/>
              <a:gd name="connsiteY1332" fmla="*/ 1802245 h 3671128"/>
              <a:gd name="connsiteX1333" fmla="*/ 8488511 w 12192000"/>
              <a:gd name="connsiteY1333" fmla="*/ 1813529 h 3671128"/>
              <a:gd name="connsiteX1334" fmla="*/ 8676489 w 12192000"/>
              <a:gd name="connsiteY1334" fmla="*/ 1820957 h 3671128"/>
              <a:gd name="connsiteX1335" fmla="*/ 8676492 w 12192000"/>
              <a:gd name="connsiteY1335" fmla="*/ 1813437 h 3671128"/>
              <a:gd name="connsiteX1336" fmla="*/ 8702808 w 12192000"/>
              <a:gd name="connsiteY1336" fmla="*/ 1817185 h 3671128"/>
              <a:gd name="connsiteX1337" fmla="*/ 8702800 w 12192000"/>
              <a:gd name="connsiteY1337" fmla="*/ 1832223 h 3671128"/>
              <a:gd name="connsiteX1338" fmla="*/ 8759197 w 12192000"/>
              <a:gd name="connsiteY1338" fmla="*/ 1828436 h 3671128"/>
              <a:gd name="connsiteX1339" fmla="*/ 8766709 w 12192000"/>
              <a:gd name="connsiteY1339" fmla="*/ 1843471 h 3671128"/>
              <a:gd name="connsiteX1340" fmla="*/ 8834382 w 12192000"/>
              <a:gd name="connsiteY1340" fmla="*/ 1843438 h 3671128"/>
              <a:gd name="connsiteX1341" fmla="*/ 8834386 w 12192000"/>
              <a:gd name="connsiteY1341" fmla="*/ 1835919 h 3671128"/>
              <a:gd name="connsiteX1342" fmla="*/ 8800555 w 12192000"/>
              <a:gd name="connsiteY1342" fmla="*/ 1824657 h 3671128"/>
              <a:gd name="connsiteX1343" fmla="*/ 8845678 w 12192000"/>
              <a:gd name="connsiteY1343" fmla="*/ 1809596 h 3671128"/>
              <a:gd name="connsiteX1344" fmla="*/ 8834390 w 12192000"/>
              <a:gd name="connsiteY1344" fmla="*/ 1828399 h 3671128"/>
              <a:gd name="connsiteX1345" fmla="*/ 9026133 w 12192000"/>
              <a:gd name="connsiteY1345" fmla="*/ 1824547 h 3671128"/>
              <a:gd name="connsiteX1346" fmla="*/ 9052452 w 12192000"/>
              <a:gd name="connsiteY1346" fmla="*/ 1820774 h 3671128"/>
              <a:gd name="connsiteX1347" fmla="*/ 9011087 w 12192000"/>
              <a:gd name="connsiteY1347" fmla="*/ 1839593 h 3671128"/>
              <a:gd name="connsiteX1348" fmla="*/ 9127638 w 12192000"/>
              <a:gd name="connsiteY1348" fmla="*/ 1835776 h 3671128"/>
              <a:gd name="connsiteX1349" fmla="*/ 9123876 w 12192000"/>
              <a:gd name="connsiteY1349" fmla="*/ 1839538 h 3671128"/>
              <a:gd name="connsiteX1350" fmla="*/ 9082511 w 12192000"/>
              <a:gd name="connsiteY1350" fmla="*/ 1858356 h 3671128"/>
              <a:gd name="connsiteX1351" fmla="*/ 9153950 w 12192000"/>
              <a:gd name="connsiteY1351" fmla="*/ 1847043 h 3671128"/>
              <a:gd name="connsiteX1352" fmla="*/ 9161465 w 12192000"/>
              <a:gd name="connsiteY1352" fmla="*/ 1854558 h 3671128"/>
              <a:gd name="connsiteX1353" fmla="*/ 9319384 w 12192000"/>
              <a:gd name="connsiteY1353" fmla="*/ 1824404 h 3671128"/>
              <a:gd name="connsiteX1354" fmla="*/ 9319373 w 12192000"/>
              <a:gd name="connsiteY1354" fmla="*/ 1846962 h 3671128"/>
              <a:gd name="connsiteX1355" fmla="*/ 9308100 w 12192000"/>
              <a:gd name="connsiteY1355" fmla="*/ 1835689 h 3671128"/>
              <a:gd name="connsiteX1356" fmla="*/ 9300577 w 12192000"/>
              <a:gd name="connsiteY1356" fmla="*/ 1843212 h 3671128"/>
              <a:gd name="connsiteX1357" fmla="*/ 9338170 w 12192000"/>
              <a:gd name="connsiteY1357" fmla="*/ 1850713 h 3671128"/>
              <a:gd name="connsiteX1358" fmla="*/ 9341935 w 12192000"/>
              <a:gd name="connsiteY1358" fmla="*/ 1839432 h 3671128"/>
              <a:gd name="connsiteX1359" fmla="*/ 9368247 w 12192000"/>
              <a:gd name="connsiteY1359" fmla="*/ 1850698 h 3671128"/>
              <a:gd name="connsiteX1360" fmla="*/ 9383289 w 12192000"/>
              <a:gd name="connsiteY1360" fmla="*/ 1843172 h 3671128"/>
              <a:gd name="connsiteX1361" fmla="*/ 9363552 w 12192000"/>
              <a:gd name="connsiteY1361" fmla="*/ 1841301 h 3671128"/>
              <a:gd name="connsiteX1362" fmla="*/ 9361038 w 12192000"/>
              <a:gd name="connsiteY1362" fmla="*/ 1829548 h 3671128"/>
              <a:gd name="connsiteX1363" fmla="*/ 9362088 w 12192000"/>
              <a:gd name="connsiteY1363" fmla="*/ 1829612 h 3671128"/>
              <a:gd name="connsiteX1364" fmla="*/ 9413377 w 12192000"/>
              <a:gd name="connsiteY1364" fmla="*/ 1820599 h 3671128"/>
              <a:gd name="connsiteX1365" fmla="*/ 9390801 w 12192000"/>
              <a:gd name="connsiteY1365" fmla="*/ 1858207 h 3671128"/>
              <a:gd name="connsiteX1366" fmla="*/ 9458478 w 12192000"/>
              <a:gd name="connsiteY1366" fmla="*/ 1850655 h 3671128"/>
              <a:gd name="connsiteX1367" fmla="*/ 9499828 w 12192000"/>
              <a:gd name="connsiteY1367" fmla="*/ 1861913 h 3671128"/>
              <a:gd name="connsiteX1368" fmla="*/ 9544948 w 12192000"/>
              <a:gd name="connsiteY1368" fmla="*/ 1854372 h 3671128"/>
              <a:gd name="connsiteX1369" fmla="*/ 9529906 w 12192000"/>
              <a:gd name="connsiteY1369" fmla="*/ 1861899 h 3671128"/>
              <a:gd name="connsiteX1370" fmla="*/ 9559983 w 12192000"/>
              <a:gd name="connsiteY1370" fmla="*/ 1861884 h 3671128"/>
              <a:gd name="connsiteX1371" fmla="*/ 9559990 w 12192000"/>
              <a:gd name="connsiteY1371" fmla="*/ 1846845 h 3671128"/>
              <a:gd name="connsiteX1372" fmla="*/ 9620148 w 12192000"/>
              <a:gd name="connsiteY1372" fmla="*/ 1839297 h 3671128"/>
              <a:gd name="connsiteX1373" fmla="*/ 9695329 w 12192000"/>
              <a:gd name="connsiteY1373" fmla="*/ 1861818 h 3671128"/>
              <a:gd name="connsiteX1374" fmla="*/ 9729171 w 12192000"/>
              <a:gd name="connsiteY1374" fmla="*/ 1850523 h 3671128"/>
              <a:gd name="connsiteX1375" fmla="*/ 9699076 w 12192000"/>
              <a:gd name="connsiteY1375" fmla="*/ 1888134 h 3671128"/>
              <a:gd name="connsiteX1376" fmla="*/ 9826911 w 12192000"/>
              <a:gd name="connsiteY1376" fmla="*/ 1873033 h 3671128"/>
              <a:gd name="connsiteX1377" fmla="*/ 9947223 w 12192000"/>
              <a:gd name="connsiteY1377" fmla="*/ 1865456 h 3671128"/>
              <a:gd name="connsiteX1378" fmla="*/ 9811880 w 12192000"/>
              <a:gd name="connsiteY1378" fmla="*/ 1858002 h 3671128"/>
              <a:gd name="connsiteX1379" fmla="*/ 9796838 w 12192000"/>
              <a:gd name="connsiteY1379" fmla="*/ 1865529 h 3671128"/>
              <a:gd name="connsiteX1380" fmla="*/ 9796842 w 12192000"/>
              <a:gd name="connsiteY1380" fmla="*/ 1858010 h 3671128"/>
              <a:gd name="connsiteX1381" fmla="*/ 9721637 w 12192000"/>
              <a:gd name="connsiteY1381" fmla="*/ 1880604 h 3671128"/>
              <a:gd name="connsiteX1382" fmla="*/ 9815649 w 12192000"/>
              <a:gd name="connsiteY1382" fmla="*/ 1839202 h 3671128"/>
              <a:gd name="connsiteX1383" fmla="*/ 9804361 w 12192000"/>
              <a:gd name="connsiteY1383" fmla="*/ 1858006 h 3671128"/>
              <a:gd name="connsiteX1384" fmla="*/ 9872049 w 12192000"/>
              <a:gd name="connsiteY1384" fmla="*/ 1827897 h 3671128"/>
              <a:gd name="connsiteX1385" fmla="*/ 9939711 w 12192000"/>
              <a:gd name="connsiteY1385" fmla="*/ 1850421 h 3671128"/>
              <a:gd name="connsiteX1386" fmla="*/ 9996118 w 12192000"/>
              <a:gd name="connsiteY1386" fmla="*/ 1824076 h 3671128"/>
              <a:gd name="connsiteX1387" fmla="*/ 9999869 w 12192000"/>
              <a:gd name="connsiteY1387" fmla="*/ 1842872 h 3671128"/>
              <a:gd name="connsiteX1388" fmla="*/ 10014900 w 12192000"/>
              <a:gd name="connsiteY1388" fmla="*/ 1857904 h 3671128"/>
              <a:gd name="connsiteX1389" fmla="*/ 10052504 w 12192000"/>
              <a:gd name="connsiteY1389" fmla="*/ 1842847 h 3671128"/>
              <a:gd name="connsiteX1390" fmla="*/ 10090096 w 12192000"/>
              <a:gd name="connsiteY1390" fmla="*/ 1850348 h 3671128"/>
              <a:gd name="connsiteX1391" fmla="*/ 10067542 w 12192000"/>
              <a:gd name="connsiteY1391" fmla="*/ 1842840 h 3671128"/>
              <a:gd name="connsiteX1392" fmla="*/ 10086349 w 12192000"/>
              <a:gd name="connsiteY1392" fmla="*/ 1824032 h 3671128"/>
              <a:gd name="connsiteX1393" fmla="*/ 10120180 w 12192000"/>
              <a:gd name="connsiteY1393" fmla="*/ 1835295 h 3671128"/>
              <a:gd name="connsiteX1394" fmla="*/ 10116412 w 12192000"/>
              <a:gd name="connsiteY1394" fmla="*/ 1854095 h 3671128"/>
              <a:gd name="connsiteX1395" fmla="*/ 10176580 w 12192000"/>
              <a:gd name="connsiteY1395" fmla="*/ 1823988 h 3671128"/>
              <a:gd name="connsiteX1396" fmla="*/ 10229216 w 12192000"/>
              <a:gd name="connsiteY1396" fmla="*/ 1823963 h 3671128"/>
              <a:gd name="connsiteX1397" fmla="*/ 10214170 w 12192000"/>
              <a:gd name="connsiteY1397" fmla="*/ 1839008 h 3671128"/>
              <a:gd name="connsiteX1398" fmla="*/ 10184092 w 12192000"/>
              <a:gd name="connsiteY1398" fmla="*/ 1839023 h 3671128"/>
              <a:gd name="connsiteX1399" fmla="*/ 10191604 w 12192000"/>
              <a:gd name="connsiteY1399" fmla="*/ 1854058 h 3671128"/>
              <a:gd name="connsiteX1400" fmla="*/ 10217928 w 12192000"/>
              <a:gd name="connsiteY1400" fmla="*/ 1842766 h 3671128"/>
              <a:gd name="connsiteX1401" fmla="*/ 10255516 w 12192000"/>
              <a:gd name="connsiteY1401" fmla="*/ 1857787 h 3671128"/>
              <a:gd name="connsiteX1402" fmla="*/ 10206639 w 12192000"/>
              <a:gd name="connsiteY1402" fmla="*/ 1861570 h 3671128"/>
              <a:gd name="connsiteX1403" fmla="*/ 10169032 w 12192000"/>
              <a:gd name="connsiteY1403" fmla="*/ 1884147 h 3671128"/>
              <a:gd name="connsiteX1404" fmla="*/ 10274295 w 12192000"/>
              <a:gd name="connsiteY1404" fmla="*/ 1899133 h 3671128"/>
              <a:gd name="connsiteX1405" fmla="*/ 10300618 w 12192000"/>
              <a:gd name="connsiteY1405" fmla="*/ 1887842 h 3671128"/>
              <a:gd name="connsiteX1406" fmla="*/ 10296863 w 12192000"/>
              <a:gd name="connsiteY1406" fmla="*/ 1876565 h 3671128"/>
              <a:gd name="connsiteX1407" fmla="*/ 10462276 w 12192000"/>
              <a:gd name="connsiteY1407" fmla="*/ 1899043 h 3671128"/>
              <a:gd name="connsiteX1408" fmla="*/ 10466041 w 12192000"/>
              <a:gd name="connsiteY1408" fmla="*/ 1887761 h 3671128"/>
              <a:gd name="connsiteX1409" fmla="*/ 10503634 w 12192000"/>
              <a:gd name="connsiteY1409" fmla="*/ 1895263 h 3671128"/>
              <a:gd name="connsiteX1410" fmla="*/ 10481069 w 12192000"/>
              <a:gd name="connsiteY1410" fmla="*/ 1910312 h 3671128"/>
              <a:gd name="connsiteX1411" fmla="*/ 10544981 w 12192000"/>
              <a:gd name="connsiteY1411" fmla="*/ 1914040 h 3671128"/>
              <a:gd name="connsiteX1412" fmla="*/ 10556251 w 12192000"/>
              <a:gd name="connsiteY1412" fmla="*/ 1932834 h 3671128"/>
              <a:gd name="connsiteX1413" fmla="*/ 10575054 w 12192000"/>
              <a:gd name="connsiteY1413" fmla="*/ 1921546 h 3671128"/>
              <a:gd name="connsiteX1414" fmla="*/ 10586324 w 12192000"/>
              <a:gd name="connsiteY1414" fmla="*/ 1940338 h 3671128"/>
              <a:gd name="connsiteX1415" fmla="*/ 10612647 w 12192000"/>
              <a:gd name="connsiteY1415" fmla="*/ 1929047 h 3671128"/>
              <a:gd name="connsiteX1416" fmla="*/ 10612632 w 12192000"/>
              <a:gd name="connsiteY1416" fmla="*/ 1959123 h 3671128"/>
              <a:gd name="connsiteX1417" fmla="*/ 10657745 w 12192000"/>
              <a:gd name="connsiteY1417" fmla="*/ 1966621 h 3671128"/>
              <a:gd name="connsiteX1418" fmla="*/ 10650225 w 12192000"/>
              <a:gd name="connsiteY1418" fmla="*/ 1966624 h 3671128"/>
              <a:gd name="connsiteX1419" fmla="*/ 10650222 w 12192000"/>
              <a:gd name="connsiteY1419" fmla="*/ 1973542 h 3671128"/>
              <a:gd name="connsiteX1420" fmla="*/ 10649081 w 12192000"/>
              <a:gd name="connsiteY1420" fmla="*/ 1973406 h 3671128"/>
              <a:gd name="connsiteX1421" fmla="*/ 10634248 w 12192000"/>
              <a:gd name="connsiteY1421" fmla="*/ 1963812 h 3671128"/>
              <a:gd name="connsiteX1422" fmla="*/ 10623905 w 12192000"/>
              <a:gd name="connsiteY1422" fmla="*/ 1970397 h 3671128"/>
              <a:gd name="connsiteX1423" fmla="*/ 10649081 w 12192000"/>
              <a:gd name="connsiteY1423" fmla="*/ 1973406 h 3671128"/>
              <a:gd name="connsiteX1424" fmla="*/ 10650222 w 12192000"/>
              <a:gd name="connsiteY1424" fmla="*/ 1974144 h 3671128"/>
              <a:gd name="connsiteX1425" fmla="*/ 10650222 w 12192000"/>
              <a:gd name="connsiteY1425" fmla="*/ 1973542 h 3671128"/>
              <a:gd name="connsiteX1426" fmla="*/ 10659151 w 12192000"/>
              <a:gd name="connsiteY1426" fmla="*/ 1974609 h 3671128"/>
              <a:gd name="connsiteX1427" fmla="*/ 10691580 w 12192000"/>
              <a:gd name="connsiteY1427" fmla="*/ 1970364 h 3671128"/>
              <a:gd name="connsiteX1428" fmla="*/ 10714129 w 12192000"/>
              <a:gd name="connsiteY1428" fmla="*/ 1985392 h 3671128"/>
              <a:gd name="connsiteX1429" fmla="*/ 10732930 w 12192000"/>
              <a:gd name="connsiteY1429" fmla="*/ 1981623 h 3671128"/>
              <a:gd name="connsiteX1430" fmla="*/ 10725396 w 12192000"/>
              <a:gd name="connsiteY1430" fmla="*/ 2011704 h 3671128"/>
              <a:gd name="connsiteX1431" fmla="*/ 10680280 w 12192000"/>
              <a:gd name="connsiteY1431" fmla="*/ 2011726 h 3671128"/>
              <a:gd name="connsiteX1432" fmla="*/ 10684031 w 12192000"/>
              <a:gd name="connsiteY1432" fmla="*/ 2030522 h 3671128"/>
              <a:gd name="connsiteX1433" fmla="*/ 10755470 w 12192000"/>
              <a:gd name="connsiteY1433" fmla="*/ 2019208 h 3671128"/>
              <a:gd name="connsiteX1434" fmla="*/ 10789312 w 12192000"/>
              <a:gd name="connsiteY1434" fmla="*/ 2007913 h 3671128"/>
              <a:gd name="connsiteX1435" fmla="*/ 10759231 w 12192000"/>
              <a:gd name="connsiteY1435" fmla="*/ 2015447 h 3671128"/>
              <a:gd name="connsiteX1436" fmla="*/ 10778019 w 12192000"/>
              <a:gd name="connsiteY1436" fmla="*/ 2034236 h 3671128"/>
              <a:gd name="connsiteX1437" fmla="*/ 10796823 w 12192000"/>
              <a:gd name="connsiteY1437" fmla="*/ 2022948 h 3671128"/>
              <a:gd name="connsiteX1438" fmla="*/ 10800577 w 12192000"/>
              <a:gd name="connsiteY1438" fmla="*/ 2034224 h 3671128"/>
              <a:gd name="connsiteX1439" fmla="*/ 10823146 w 12192000"/>
              <a:gd name="connsiteY1439" fmla="*/ 2011656 h 3671128"/>
              <a:gd name="connsiteX1440" fmla="*/ 10838174 w 12192000"/>
              <a:gd name="connsiteY1440" fmla="*/ 2034207 h 3671128"/>
              <a:gd name="connsiteX1441" fmla="*/ 10864500 w 12192000"/>
              <a:gd name="connsiteY1441" fmla="*/ 2015396 h 3671128"/>
              <a:gd name="connsiteX1442" fmla="*/ 10853216 w 12192000"/>
              <a:gd name="connsiteY1442" fmla="*/ 2026680 h 3671128"/>
              <a:gd name="connsiteX1443" fmla="*/ 10872009 w 12192000"/>
              <a:gd name="connsiteY1443" fmla="*/ 2037950 h 3671128"/>
              <a:gd name="connsiteX1444" fmla="*/ 10935927 w 12192000"/>
              <a:gd name="connsiteY1444" fmla="*/ 2026640 h 3671128"/>
              <a:gd name="connsiteX1445" fmla="*/ 10939697 w 12192000"/>
              <a:gd name="connsiteY1445" fmla="*/ 2007840 h 3671128"/>
              <a:gd name="connsiteX1446" fmla="*/ 10958496 w 12192000"/>
              <a:gd name="connsiteY1446" fmla="*/ 2004071 h 3671128"/>
              <a:gd name="connsiteX1447" fmla="*/ 10992328 w 12192000"/>
              <a:gd name="connsiteY1447" fmla="*/ 2015333 h 3671128"/>
              <a:gd name="connsiteX1448" fmla="*/ 10917128 w 12192000"/>
              <a:gd name="connsiteY1448" fmla="*/ 2030409 h 3671128"/>
              <a:gd name="connsiteX1449" fmla="*/ 10917124 w 12192000"/>
              <a:gd name="connsiteY1449" fmla="*/ 2037928 h 3671128"/>
              <a:gd name="connsiteX1450" fmla="*/ 11003598 w 12192000"/>
              <a:gd name="connsiteY1450" fmla="*/ 2034127 h 3671128"/>
              <a:gd name="connsiteX1451" fmla="*/ 11090070 w 12192000"/>
              <a:gd name="connsiteY1451" fmla="*/ 2030325 h 3671128"/>
              <a:gd name="connsiteX1452" fmla="*/ 11112621 w 12192000"/>
              <a:gd name="connsiteY1452" fmla="*/ 2045352 h 3671128"/>
              <a:gd name="connsiteX1453" fmla="*/ 11022376 w 12192000"/>
              <a:gd name="connsiteY1453" fmla="*/ 2075473 h 3671128"/>
              <a:gd name="connsiteX1454" fmla="*/ 11026134 w 12192000"/>
              <a:gd name="connsiteY1454" fmla="*/ 2079231 h 3671128"/>
              <a:gd name="connsiteX1455" fmla="*/ 11157723 w 12192000"/>
              <a:gd name="connsiteY1455" fmla="*/ 2075408 h 3671128"/>
              <a:gd name="connsiteX1456" fmla="*/ 11270504 w 12192000"/>
              <a:gd name="connsiteY1456" fmla="*/ 2090391 h 3671128"/>
              <a:gd name="connsiteX1457" fmla="*/ 11289304 w 12192000"/>
              <a:gd name="connsiteY1457" fmla="*/ 2086622 h 3671128"/>
              <a:gd name="connsiteX1458" fmla="*/ 11281777 w 12192000"/>
              <a:gd name="connsiteY1458" fmla="*/ 2101665 h 3671128"/>
              <a:gd name="connsiteX1459" fmla="*/ 11311847 w 12192000"/>
              <a:gd name="connsiteY1459" fmla="*/ 2116689 h 3671128"/>
              <a:gd name="connsiteX1460" fmla="*/ 11326890 w 12192000"/>
              <a:gd name="connsiteY1460" fmla="*/ 2109162 h 3671128"/>
              <a:gd name="connsiteX1461" fmla="*/ 11311851 w 12192000"/>
              <a:gd name="connsiteY1461" fmla="*/ 2109169 h 3671128"/>
              <a:gd name="connsiteX1462" fmla="*/ 11356974 w 12192000"/>
              <a:gd name="connsiteY1462" fmla="*/ 2094109 h 3671128"/>
              <a:gd name="connsiteX1463" fmla="*/ 11439660 w 12192000"/>
              <a:gd name="connsiteY1463" fmla="*/ 2146704 h 3671128"/>
              <a:gd name="connsiteX1464" fmla="*/ 11469722 w 12192000"/>
              <a:gd name="connsiteY1464" fmla="*/ 2176766 h 3671128"/>
              <a:gd name="connsiteX1465" fmla="*/ 11334350 w 12192000"/>
              <a:gd name="connsiteY1465" fmla="*/ 2229467 h 3671128"/>
              <a:gd name="connsiteX1466" fmla="*/ 11349396 w 12192000"/>
              <a:gd name="connsiteY1466" fmla="*/ 2214422 h 3671128"/>
              <a:gd name="connsiteX1467" fmla="*/ 11285484 w 12192000"/>
              <a:gd name="connsiteY1467" fmla="*/ 2210693 h 3671128"/>
              <a:gd name="connsiteX1468" fmla="*/ 11135091 w 12192000"/>
              <a:gd name="connsiteY1468" fmla="*/ 2225804 h 3671128"/>
              <a:gd name="connsiteX1469" fmla="*/ 10999752 w 12192000"/>
              <a:gd name="connsiteY1469" fmla="*/ 2210832 h 3671128"/>
              <a:gd name="connsiteX1470" fmla="*/ 11033584 w 12192000"/>
              <a:gd name="connsiteY1470" fmla="*/ 2222094 h 3671128"/>
              <a:gd name="connsiteX1471" fmla="*/ 10954629 w 12192000"/>
              <a:gd name="connsiteY1471" fmla="*/ 2225892 h 3671128"/>
              <a:gd name="connsiteX1472" fmla="*/ 10868160 w 12192000"/>
              <a:gd name="connsiteY1472" fmla="*/ 2222174 h 3671128"/>
              <a:gd name="connsiteX1473" fmla="*/ 10864405 w 12192000"/>
              <a:gd name="connsiteY1473" fmla="*/ 2210897 h 3671128"/>
              <a:gd name="connsiteX1474" fmla="*/ 10800490 w 12192000"/>
              <a:gd name="connsiteY1474" fmla="*/ 2214687 h 3671128"/>
              <a:gd name="connsiteX1475" fmla="*/ 10826810 w 12192000"/>
              <a:gd name="connsiteY1475" fmla="*/ 2210915 h 3671128"/>
              <a:gd name="connsiteX1476" fmla="*/ 10785452 w 12192000"/>
              <a:gd name="connsiteY1476" fmla="*/ 2214694 h 3671128"/>
              <a:gd name="connsiteX1477" fmla="*/ 10646355 w 12192000"/>
              <a:gd name="connsiteY1477" fmla="*/ 2195964 h 3671128"/>
              <a:gd name="connsiteX1478" fmla="*/ 10556112 w 12192000"/>
              <a:gd name="connsiteY1478" fmla="*/ 2218566 h 3671128"/>
              <a:gd name="connsiteX1479" fmla="*/ 10567374 w 12192000"/>
              <a:gd name="connsiteY1479" fmla="*/ 2252397 h 3671128"/>
              <a:gd name="connsiteX1480" fmla="*/ 10589935 w 12192000"/>
              <a:gd name="connsiteY1480" fmla="*/ 2244867 h 3671128"/>
              <a:gd name="connsiteX1481" fmla="*/ 10593705 w 12192000"/>
              <a:gd name="connsiteY1481" fmla="*/ 2226067 h 3671128"/>
              <a:gd name="connsiteX1482" fmla="*/ 10665132 w 12192000"/>
              <a:gd name="connsiteY1482" fmla="*/ 2237311 h 3671128"/>
              <a:gd name="connsiteX1483" fmla="*/ 10676406 w 12192000"/>
              <a:gd name="connsiteY1483" fmla="*/ 2248585 h 3671128"/>
              <a:gd name="connsiteX1484" fmla="*/ 10706483 w 12192000"/>
              <a:gd name="connsiteY1484" fmla="*/ 2248570 h 3671128"/>
              <a:gd name="connsiteX1485" fmla="*/ 10706487 w 12192000"/>
              <a:gd name="connsiteY1485" fmla="*/ 2241050 h 3671128"/>
              <a:gd name="connsiteX1486" fmla="*/ 10721521 w 12192000"/>
              <a:gd name="connsiteY1486" fmla="*/ 2248563 h 3671128"/>
              <a:gd name="connsiteX1487" fmla="*/ 10676395 w 12192000"/>
              <a:gd name="connsiteY1487" fmla="*/ 2271142 h 3671128"/>
              <a:gd name="connsiteX1488" fmla="*/ 10755349 w 12192000"/>
              <a:gd name="connsiteY1488" fmla="*/ 2267344 h 3671128"/>
              <a:gd name="connsiteX1489" fmla="*/ 10755338 w 12192000"/>
              <a:gd name="connsiteY1489" fmla="*/ 2289902 h 3671128"/>
              <a:gd name="connsiteX1490" fmla="*/ 10815488 w 12192000"/>
              <a:gd name="connsiteY1490" fmla="*/ 2297392 h 3671128"/>
              <a:gd name="connsiteX1491" fmla="*/ 10800442 w 12192000"/>
              <a:gd name="connsiteY1491" fmla="*/ 2312438 h 3671128"/>
              <a:gd name="connsiteX1492" fmla="*/ 10845551 w 12192000"/>
              <a:gd name="connsiteY1492" fmla="*/ 2327455 h 3671128"/>
              <a:gd name="connsiteX1493" fmla="*/ 10853074 w 12192000"/>
              <a:gd name="connsiteY1493" fmla="*/ 2319932 h 3671128"/>
              <a:gd name="connsiteX1494" fmla="*/ 10916978 w 12192000"/>
              <a:gd name="connsiteY1494" fmla="*/ 2338699 h 3671128"/>
              <a:gd name="connsiteX1495" fmla="*/ 10969598 w 12192000"/>
              <a:gd name="connsiteY1495" fmla="*/ 2368750 h 3671128"/>
              <a:gd name="connsiteX1496" fmla="*/ 10698905 w 12192000"/>
              <a:gd name="connsiteY1496" fmla="*/ 2368882 h 3671128"/>
              <a:gd name="connsiteX1497" fmla="*/ 10608674 w 12192000"/>
              <a:gd name="connsiteY1497" fmla="*/ 2368926 h 3671128"/>
              <a:gd name="connsiteX1498" fmla="*/ 10525958 w 12192000"/>
              <a:gd name="connsiteY1498" fmla="*/ 2376485 h 3671128"/>
              <a:gd name="connsiteX1499" fmla="*/ 10593635 w 12192000"/>
              <a:gd name="connsiteY1499" fmla="*/ 2368933 h 3671128"/>
              <a:gd name="connsiteX1500" fmla="*/ 10484604 w 12192000"/>
              <a:gd name="connsiteY1500" fmla="*/ 2372745 h 3671128"/>
              <a:gd name="connsiteX1501" fmla="*/ 10447004 w 12192000"/>
              <a:gd name="connsiteY1501" fmla="*/ 2380283 h 3671128"/>
              <a:gd name="connsiteX1502" fmla="*/ 10484607 w 12192000"/>
              <a:gd name="connsiteY1502" fmla="*/ 2365226 h 3671128"/>
              <a:gd name="connsiteX1503" fmla="*/ 10409404 w 12192000"/>
              <a:gd name="connsiteY1503" fmla="*/ 2387820 h 3671128"/>
              <a:gd name="connsiteX1504" fmla="*/ 10405650 w 12192000"/>
              <a:gd name="connsiteY1504" fmla="*/ 2376543 h 3671128"/>
              <a:gd name="connsiteX1505" fmla="*/ 10368057 w 12192000"/>
              <a:gd name="connsiteY1505" fmla="*/ 2369042 h 3671128"/>
              <a:gd name="connsiteX1506" fmla="*/ 10353019 w 12192000"/>
              <a:gd name="connsiteY1506" fmla="*/ 2369049 h 3671128"/>
              <a:gd name="connsiteX1507" fmla="*/ 10334211 w 12192000"/>
              <a:gd name="connsiteY1507" fmla="*/ 2387856 h 3671128"/>
              <a:gd name="connsiteX1508" fmla="*/ 10349246 w 12192000"/>
              <a:gd name="connsiteY1508" fmla="*/ 2395368 h 3671128"/>
              <a:gd name="connsiteX1509" fmla="*/ 10368050 w 12192000"/>
              <a:gd name="connsiteY1509" fmla="*/ 2384081 h 3671128"/>
              <a:gd name="connsiteX1510" fmla="*/ 10390608 w 12192000"/>
              <a:gd name="connsiteY1510" fmla="*/ 2384070 h 3671128"/>
              <a:gd name="connsiteX1511" fmla="*/ 10356766 w 12192000"/>
              <a:gd name="connsiteY1511" fmla="*/ 2395365 h 3671128"/>
              <a:gd name="connsiteX1512" fmla="*/ 10379316 w 12192000"/>
              <a:gd name="connsiteY1512" fmla="*/ 2410392 h 3671128"/>
              <a:gd name="connsiteX1513" fmla="*/ 10360509 w 12192000"/>
              <a:gd name="connsiteY1513" fmla="*/ 2429200 h 3671128"/>
              <a:gd name="connsiteX1514" fmla="*/ 10443228 w 12192000"/>
              <a:gd name="connsiteY1514" fmla="*/ 2414121 h 3671128"/>
              <a:gd name="connsiteX1515" fmla="*/ 10477067 w 12192000"/>
              <a:gd name="connsiteY1515" fmla="*/ 2410345 h 3671128"/>
              <a:gd name="connsiteX1516" fmla="*/ 10477070 w 12192000"/>
              <a:gd name="connsiteY1516" fmla="*/ 2402826 h 3671128"/>
              <a:gd name="connsiteX1517" fmla="*/ 10507144 w 12192000"/>
              <a:gd name="connsiteY1517" fmla="*/ 2410330 h 3671128"/>
              <a:gd name="connsiteX1518" fmla="*/ 10668809 w 12192000"/>
              <a:gd name="connsiteY1518" fmla="*/ 2406492 h 3671128"/>
              <a:gd name="connsiteX1519" fmla="*/ 10819188 w 12192000"/>
              <a:gd name="connsiteY1519" fmla="*/ 2421458 h 3671128"/>
              <a:gd name="connsiteX1520" fmla="*/ 10755265 w 12192000"/>
              <a:gd name="connsiteY1520" fmla="*/ 2440288 h 3671128"/>
              <a:gd name="connsiteX1521" fmla="*/ 10822935 w 12192000"/>
              <a:gd name="connsiteY1521" fmla="*/ 2447773 h 3671128"/>
              <a:gd name="connsiteX1522" fmla="*/ 10845485 w 12192000"/>
              <a:gd name="connsiteY1522" fmla="*/ 2462801 h 3671128"/>
              <a:gd name="connsiteX1523" fmla="*/ 10905639 w 12192000"/>
              <a:gd name="connsiteY1523" fmla="*/ 2462772 h 3671128"/>
              <a:gd name="connsiteX1524" fmla="*/ 10939471 w 12192000"/>
              <a:gd name="connsiteY1524" fmla="*/ 2474034 h 3671128"/>
              <a:gd name="connsiteX1525" fmla="*/ 10905631 w 12192000"/>
              <a:gd name="connsiteY1525" fmla="*/ 2477810 h 3671128"/>
              <a:gd name="connsiteX1526" fmla="*/ 10928183 w 12192000"/>
              <a:gd name="connsiteY1526" fmla="*/ 2492838 h 3671128"/>
              <a:gd name="connsiteX1527" fmla="*/ 10781540 w 12192000"/>
              <a:gd name="connsiteY1527" fmla="*/ 2526746 h 3671128"/>
              <a:gd name="connsiteX1528" fmla="*/ 10638667 w 12192000"/>
              <a:gd name="connsiteY1528" fmla="*/ 2541854 h 3671128"/>
              <a:gd name="connsiteX1529" fmla="*/ 10548429 w 12192000"/>
              <a:gd name="connsiteY1529" fmla="*/ 2556936 h 3671128"/>
              <a:gd name="connsiteX1530" fmla="*/ 10454439 w 12192000"/>
              <a:gd name="connsiteY1530" fmla="*/ 2553222 h 3671128"/>
              <a:gd name="connsiteX1531" fmla="*/ 10307808 w 12192000"/>
              <a:gd name="connsiteY1531" fmla="*/ 2564572 h 3671128"/>
              <a:gd name="connsiteX1532" fmla="*/ 10311573 w 12192000"/>
              <a:gd name="connsiteY1532" fmla="*/ 2553292 h 3671128"/>
              <a:gd name="connsiteX1533" fmla="*/ 10255174 w 12192000"/>
              <a:gd name="connsiteY1533" fmla="*/ 2564598 h 3671128"/>
              <a:gd name="connsiteX1534" fmla="*/ 10240142 w 12192000"/>
              <a:gd name="connsiteY1534" fmla="*/ 2549566 h 3671128"/>
              <a:gd name="connsiteX1535" fmla="*/ 10067181 w 12192000"/>
              <a:gd name="connsiteY1535" fmla="*/ 2587247 h 3671128"/>
              <a:gd name="connsiteX1536" fmla="*/ 10010781 w 12192000"/>
              <a:gd name="connsiteY1536" fmla="*/ 2598553 h 3671128"/>
              <a:gd name="connsiteX1537" fmla="*/ 9826575 w 12192000"/>
              <a:gd name="connsiteY1537" fmla="*/ 2564806 h 3671128"/>
              <a:gd name="connsiteX1538" fmla="*/ 9845372 w 12192000"/>
              <a:gd name="connsiteY1538" fmla="*/ 2568556 h 3671128"/>
              <a:gd name="connsiteX1539" fmla="*/ 9819045 w 12192000"/>
              <a:gd name="connsiteY1539" fmla="*/ 2587367 h 3671128"/>
              <a:gd name="connsiteX1540" fmla="*/ 9785206 w 12192000"/>
              <a:gd name="connsiteY1540" fmla="*/ 2591143 h 3671128"/>
              <a:gd name="connsiteX1541" fmla="*/ 9751379 w 12192000"/>
              <a:gd name="connsiteY1541" fmla="*/ 2572361 h 3671128"/>
              <a:gd name="connsiteX1542" fmla="*/ 9732572 w 12192000"/>
              <a:gd name="connsiteY1542" fmla="*/ 2591169 h 3671128"/>
              <a:gd name="connsiteX1543" fmla="*/ 9499485 w 12192000"/>
              <a:gd name="connsiteY1543" fmla="*/ 2568724 h 3671128"/>
              <a:gd name="connsiteX1544" fmla="*/ 9439331 w 12192000"/>
              <a:gd name="connsiteY1544" fmla="*/ 2568754 h 3671128"/>
              <a:gd name="connsiteX1545" fmla="*/ 9386678 w 12192000"/>
              <a:gd name="connsiteY1545" fmla="*/ 2606375 h 3671128"/>
              <a:gd name="connsiteX1546" fmla="*/ 9315254 w 12192000"/>
              <a:gd name="connsiteY1546" fmla="*/ 2587612 h 3671128"/>
              <a:gd name="connsiteX1547" fmla="*/ 9232542 w 12192000"/>
              <a:gd name="connsiteY1547" fmla="*/ 2587652 h 3671128"/>
              <a:gd name="connsiteX1548" fmla="*/ 9097196 w 12192000"/>
              <a:gd name="connsiteY1548" fmla="*/ 2587718 h 3671128"/>
              <a:gd name="connsiteX1549" fmla="*/ 8988160 w 12192000"/>
              <a:gd name="connsiteY1549" fmla="*/ 2599049 h 3671128"/>
              <a:gd name="connsiteX1550" fmla="*/ 8815214 w 12192000"/>
              <a:gd name="connsiteY1550" fmla="*/ 2606653 h 3671128"/>
              <a:gd name="connsiteX1551" fmla="*/ 8698656 w 12192000"/>
              <a:gd name="connsiteY1551" fmla="*/ 2625507 h 3671128"/>
              <a:gd name="connsiteX1552" fmla="*/ 8683625 w 12192000"/>
              <a:gd name="connsiteY1552" fmla="*/ 2610476 h 3671128"/>
              <a:gd name="connsiteX1553" fmla="*/ 8608425 w 12192000"/>
              <a:gd name="connsiteY1553" fmla="*/ 2625551 h 3671128"/>
              <a:gd name="connsiteX1554" fmla="*/ 8623467 w 12192000"/>
              <a:gd name="connsiteY1554" fmla="*/ 2618025 h 3671128"/>
              <a:gd name="connsiteX1555" fmla="*/ 8544510 w 12192000"/>
              <a:gd name="connsiteY1555" fmla="*/ 2629342 h 3671128"/>
              <a:gd name="connsiteX1556" fmla="*/ 8469321 w 12192000"/>
              <a:gd name="connsiteY1556" fmla="*/ 2621859 h 3671128"/>
              <a:gd name="connsiteX1557" fmla="*/ 8536994 w 12192000"/>
              <a:gd name="connsiteY1557" fmla="*/ 2621826 h 3671128"/>
              <a:gd name="connsiteX1558" fmla="*/ 8600917 w 12192000"/>
              <a:gd name="connsiteY1558" fmla="*/ 2602997 h 3671128"/>
              <a:gd name="connsiteX1559" fmla="*/ 8585882 w 12192000"/>
              <a:gd name="connsiteY1559" fmla="*/ 2595485 h 3671128"/>
              <a:gd name="connsiteX1560" fmla="*/ 8631001 w 12192000"/>
              <a:gd name="connsiteY1560" fmla="*/ 2587944 h 3671128"/>
              <a:gd name="connsiteX1561" fmla="*/ 8555801 w 12192000"/>
              <a:gd name="connsiteY1561" fmla="*/ 2603019 h 3671128"/>
              <a:gd name="connsiteX1562" fmla="*/ 8364066 w 12192000"/>
              <a:gd name="connsiteY1562" fmla="*/ 2591833 h 3671128"/>
              <a:gd name="connsiteX1563" fmla="*/ 8337743 w 12192000"/>
              <a:gd name="connsiteY1563" fmla="*/ 2603125 h 3671128"/>
              <a:gd name="connsiteX1564" fmla="*/ 8315189 w 12192000"/>
              <a:gd name="connsiteY1564" fmla="*/ 2595617 h 3671128"/>
              <a:gd name="connsiteX1565" fmla="*/ 8322712 w 12192000"/>
              <a:gd name="connsiteY1565" fmla="*/ 2588094 h 3671128"/>
              <a:gd name="connsiteX1566" fmla="*/ 8243757 w 12192000"/>
              <a:gd name="connsiteY1566" fmla="*/ 2591891 h 3671128"/>
              <a:gd name="connsiteX1567" fmla="*/ 8258789 w 12192000"/>
              <a:gd name="connsiteY1567" fmla="*/ 2606923 h 3671128"/>
              <a:gd name="connsiteX1568" fmla="*/ 8221196 w 12192000"/>
              <a:gd name="connsiteY1568" fmla="*/ 2599421 h 3671128"/>
              <a:gd name="connsiteX1569" fmla="*/ 8209922 w 12192000"/>
              <a:gd name="connsiteY1569" fmla="*/ 2588148 h 3671128"/>
              <a:gd name="connsiteX1570" fmla="*/ 8142246 w 12192000"/>
              <a:gd name="connsiteY1570" fmla="*/ 2595701 h 3671128"/>
              <a:gd name="connsiteX1571" fmla="*/ 8145999 w 12192000"/>
              <a:gd name="connsiteY1571" fmla="*/ 2606977 h 3671128"/>
              <a:gd name="connsiteX1572" fmla="*/ 8130968 w 12192000"/>
              <a:gd name="connsiteY1572" fmla="*/ 2591946 h 3671128"/>
              <a:gd name="connsiteX1573" fmla="*/ 8063291 w 12192000"/>
              <a:gd name="connsiteY1573" fmla="*/ 2599498 h 3671128"/>
              <a:gd name="connsiteX1574" fmla="*/ 8019487 w 12192000"/>
              <a:gd name="connsiteY1574" fmla="*/ 2604387 h 3671128"/>
              <a:gd name="connsiteX1575" fmla="*/ 8022580 w 12192000"/>
              <a:gd name="connsiteY1575" fmla="*/ 2603336 h 3671128"/>
              <a:gd name="connsiteX1576" fmla="*/ 8021937 w 12192000"/>
              <a:gd name="connsiteY1576" fmla="*/ 2595759 h 3671128"/>
              <a:gd name="connsiteX1577" fmla="*/ 7961780 w 12192000"/>
              <a:gd name="connsiteY1577" fmla="*/ 2603307 h 3671128"/>
              <a:gd name="connsiteX1578" fmla="*/ 7961783 w 12192000"/>
              <a:gd name="connsiteY1578" fmla="*/ 2595788 h 3671128"/>
              <a:gd name="connsiteX1579" fmla="*/ 7927945 w 12192000"/>
              <a:gd name="connsiteY1579" fmla="*/ 2599564 h 3671128"/>
              <a:gd name="connsiteX1580" fmla="*/ 7931702 w 12192000"/>
              <a:gd name="connsiteY1580" fmla="*/ 2603321 h 3671128"/>
              <a:gd name="connsiteX1581" fmla="*/ 7897864 w 12192000"/>
              <a:gd name="connsiteY1581" fmla="*/ 2607098 h 3671128"/>
              <a:gd name="connsiteX1582" fmla="*/ 7894109 w 12192000"/>
              <a:gd name="connsiteY1582" fmla="*/ 2595821 h 3671128"/>
              <a:gd name="connsiteX1583" fmla="*/ 7830197 w 12192000"/>
              <a:gd name="connsiteY1583" fmla="*/ 2592092 h 3671128"/>
              <a:gd name="connsiteX1584" fmla="*/ 7770040 w 12192000"/>
              <a:gd name="connsiteY1584" fmla="*/ 2599641 h 3671128"/>
              <a:gd name="connsiteX1585" fmla="*/ 7736205 w 12192000"/>
              <a:gd name="connsiteY1585" fmla="*/ 2595898 h 3671128"/>
              <a:gd name="connsiteX1586" fmla="*/ 7724931 w 12192000"/>
              <a:gd name="connsiteY1586" fmla="*/ 2584624 h 3671128"/>
              <a:gd name="connsiteX1587" fmla="*/ 7657258 w 12192000"/>
              <a:gd name="connsiteY1587" fmla="*/ 2584657 h 3671128"/>
              <a:gd name="connsiteX1588" fmla="*/ 7634696 w 12192000"/>
              <a:gd name="connsiteY1588" fmla="*/ 2592187 h 3671128"/>
              <a:gd name="connsiteX1589" fmla="*/ 7251225 w 12192000"/>
              <a:gd name="connsiteY1589" fmla="*/ 2569816 h 3671128"/>
              <a:gd name="connsiteX1590" fmla="*/ 7239941 w 12192000"/>
              <a:gd name="connsiteY1590" fmla="*/ 2581100 h 3671128"/>
              <a:gd name="connsiteX1591" fmla="*/ 7243706 w 12192000"/>
              <a:gd name="connsiteY1591" fmla="*/ 2569819 h 3671128"/>
              <a:gd name="connsiteX1592" fmla="*/ 7232429 w 12192000"/>
              <a:gd name="connsiteY1592" fmla="*/ 2566065 h 3671128"/>
              <a:gd name="connsiteX1593" fmla="*/ 7157236 w 12192000"/>
              <a:gd name="connsiteY1593" fmla="*/ 2566101 h 3671128"/>
              <a:gd name="connsiteX1594" fmla="*/ 7149713 w 12192000"/>
              <a:gd name="connsiteY1594" fmla="*/ 2573624 h 3671128"/>
              <a:gd name="connsiteX1595" fmla="*/ 7149717 w 12192000"/>
              <a:gd name="connsiteY1595" fmla="*/ 2566105 h 3671128"/>
              <a:gd name="connsiteX1596" fmla="*/ 7134675 w 12192000"/>
              <a:gd name="connsiteY1596" fmla="*/ 2573632 h 3671128"/>
              <a:gd name="connsiteX1597" fmla="*/ 7070759 w 12192000"/>
              <a:gd name="connsiteY1597" fmla="*/ 2577422 h 3671128"/>
              <a:gd name="connsiteX1598" fmla="*/ 7040683 w 12192000"/>
              <a:gd name="connsiteY1598" fmla="*/ 2577437 h 3671128"/>
              <a:gd name="connsiteX1599" fmla="*/ 6920374 w 12192000"/>
              <a:gd name="connsiteY1599" fmla="*/ 2577495 h 3671128"/>
              <a:gd name="connsiteX1600" fmla="*/ 6800066 w 12192000"/>
              <a:gd name="connsiteY1600" fmla="*/ 2577554 h 3671128"/>
              <a:gd name="connsiteX1601" fmla="*/ 6788785 w 12192000"/>
              <a:gd name="connsiteY1601" fmla="*/ 2581319 h 3671128"/>
              <a:gd name="connsiteX1602" fmla="*/ 6698554 w 12192000"/>
              <a:gd name="connsiteY1602" fmla="*/ 2581363 h 3671128"/>
              <a:gd name="connsiteX1603" fmla="*/ 6691027 w 12192000"/>
              <a:gd name="connsiteY1603" fmla="*/ 2596404 h 3671128"/>
              <a:gd name="connsiteX1604" fmla="*/ 6691035 w 12192000"/>
              <a:gd name="connsiteY1604" fmla="*/ 2581366 h 3671128"/>
              <a:gd name="connsiteX1605" fmla="*/ 6675996 w 12192000"/>
              <a:gd name="connsiteY1605" fmla="*/ 2581374 h 3671128"/>
              <a:gd name="connsiteX1606" fmla="*/ 6672234 w 12192000"/>
              <a:gd name="connsiteY1606" fmla="*/ 2585135 h 3671128"/>
              <a:gd name="connsiteX1607" fmla="*/ 6660950 w 12192000"/>
              <a:gd name="connsiteY1607" fmla="*/ 2596419 h 3671128"/>
              <a:gd name="connsiteX1608" fmla="*/ 6687262 w 12192000"/>
              <a:gd name="connsiteY1608" fmla="*/ 2607686 h 3671128"/>
              <a:gd name="connsiteX1609" fmla="*/ 6713581 w 12192000"/>
              <a:gd name="connsiteY1609" fmla="*/ 2603913 h 3671128"/>
              <a:gd name="connsiteX1610" fmla="*/ 6743666 w 12192000"/>
              <a:gd name="connsiteY1610" fmla="*/ 2588860 h 3671128"/>
              <a:gd name="connsiteX1611" fmla="*/ 6728616 w 12192000"/>
              <a:gd name="connsiteY1611" fmla="*/ 2611425 h 3671128"/>
              <a:gd name="connsiteX1612" fmla="*/ 6781255 w 12192000"/>
              <a:gd name="connsiteY1612" fmla="*/ 2603880 h 3671128"/>
              <a:gd name="connsiteX1613" fmla="*/ 6769977 w 12192000"/>
              <a:gd name="connsiteY1613" fmla="*/ 2600126 h 3671128"/>
              <a:gd name="connsiteX1614" fmla="*/ 6781262 w 12192000"/>
              <a:gd name="connsiteY1614" fmla="*/ 2588842 h 3671128"/>
              <a:gd name="connsiteX1615" fmla="*/ 6796293 w 12192000"/>
              <a:gd name="connsiteY1615" fmla="*/ 2603873 h 3671128"/>
              <a:gd name="connsiteX1616" fmla="*/ 6822616 w 12192000"/>
              <a:gd name="connsiteY1616" fmla="*/ 2592581 h 3671128"/>
              <a:gd name="connsiteX1617" fmla="*/ 6833889 w 12192000"/>
              <a:gd name="connsiteY1617" fmla="*/ 2603855 h 3671128"/>
              <a:gd name="connsiteX1618" fmla="*/ 6837662 w 12192000"/>
              <a:gd name="connsiteY1618" fmla="*/ 2577535 h 3671128"/>
              <a:gd name="connsiteX1619" fmla="*/ 6867724 w 12192000"/>
              <a:gd name="connsiteY1619" fmla="*/ 2607598 h 3671128"/>
              <a:gd name="connsiteX1620" fmla="*/ 6863970 w 12192000"/>
              <a:gd name="connsiteY1620" fmla="*/ 2596321 h 3671128"/>
              <a:gd name="connsiteX1621" fmla="*/ 6871482 w 12192000"/>
              <a:gd name="connsiteY1621" fmla="*/ 2611356 h 3671128"/>
              <a:gd name="connsiteX1622" fmla="*/ 6894040 w 12192000"/>
              <a:gd name="connsiteY1622" fmla="*/ 2611345 h 3671128"/>
              <a:gd name="connsiteX1623" fmla="*/ 6897805 w 12192000"/>
              <a:gd name="connsiteY1623" fmla="*/ 2600064 h 3671128"/>
              <a:gd name="connsiteX1624" fmla="*/ 6901559 w 12192000"/>
              <a:gd name="connsiteY1624" fmla="*/ 2611341 h 3671128"/>
              <a:gd name="connsiteX1625" fmla="*/ 6927875 w 12192000"/>
              <a:gd name="connsiteY1625" fmla="*/ 2615088 h 3671128"/>
              <a:gd name="connsiteX1626" fmla="*/ 6935401 w 12192000"/>
              <a:gd name="connsiteY1626" fmla="*/ 2600046 h 3671128"/>
              <a:gd name="connsiteX1627" fmla="*/ 6950440 w 12192000"/>
              <a:gd name="connsiteY1627" fmla="*/ 2600039 h 3671128"/>
              <a:gd name="connsiteX1628" fmla="*/ 6946675 w 12192000"/>
              <a:gd name="connsiteY1628" fmla="*/ 2611320 h 3671128"/>
              <a:gd name="connsiteX1629" fmla="*/ 7033141 w 12192000"/>
              <a:gd name="connsiteY1629" fmla="*/ 2622556 h 3671128"/>
              <a:gd name="connsiteX1630" fmla="*/ 7033144 w 12192000"/>
              <a:gd name="connsiteY1630" fmla="*/ 2615037 h 3671128"/>
              <a:gd name="connsiteX1631" fmla="*/ 7044422 w 12192000"/>
              <a:gd name="connsiteY1631" fmla="*/ 2618791 h 3671128"/>
              <a:gd name="connsiteX1632" fmla="*/ 7048175 w 12192000"/>
              <a:gd name="connsiteY1632" fmla="*/ 2630068 h 3671128"/>
              <a:gd name="connsiteX1633" fmla="*/ 7070734 w 12192000"/>
              <a:gd name="connsiteY1633" fmla="*/ 2630057 h 3671128"/>
              <a:gd name="connsiteX1634" fmla="*/ 7074488 w 12192000"/>
              <a:gd name="connsiteY1634" fmla="*/ 2641334 h 3671128"/>
              <a:gd name="connsiteX1635" fmla="*/ 7104565 w 12192000"/>
              <a:gd name="connsiteY1635" fmla="*/ 2641319 h 3671128"/>
              <a:gd name="connsiteX1636" fmla="*/ 7108326 w 12192000"/>
              <a:gd name="connsiteY1636" fmla="*/ 2637558 h 3671128"/>
              <a:gd name="connsiteX1637" fmla="*/ 7093291 w 12192000"/>
              <a:gd name="connsiteY1637" fmla="*/ 2630046 h 3671128"/>
              <a:gd name="connsiteX1638" fmla="*/ 7119618 w 12192000"/>
              <a:gd name="connsiteY1638" fmla="*/ 2611235 h 3671128"/>
              <a:gd name="connsiteX1639" fmla="*/ 7108330 w 12192000"/>
              <a:gd name="connsiteY1639" fmla="*/ 2630039 h 3671128"/>
              <a:gd name="connsiteX1640" fmla="*/ 7206084 w 12192000"/>
              <a:gd name="connsiteY1640" fmla="*/ 2622472 h 3671128"/>
              <a:gd name="connsiteX1641" fmla="*/ 7217365 w 12192000"/>
              <a:gd name="connsiteY1641" fmla="*/ 2618707 h 3671128"/>
              <a:gd name="connsiteX1642" fmla="*/ 7194797 w 12192000"/>
              <a:gd name="connsiteY1642" fmla="*/ 2641276 h 3671128"/>
              <a:gd name="connsiteX1643" fmla="*/ 7251193 w 12192000"/>
              <a:gd name="connsiteY1643" fmla="*/ 2637489 h 3671128"/>
              <a:gd name="connsiteX1644" fmla="*/ 7247431 w 12192000"/>
              <a:gd name="connsiteY1644" fmla="*/ 2641250 h 3671128"/>
              <a:gd name="connsiteX1645" fmla="*/ 7228624 w 12192000"/>
              <a:gd name="connsiteY1645" fmla="*/ 2660058 h 3671128"/>
              <a:gd name="connsiteX1646" fmla="*/ 7262466 w 12192000"/>
              <a:gd name="connsiteY1646" fmla="*/ 2648762 h 3671128"/>
              <a:gd name="connsiteX1647" fmla="*/ 7266220 w 12192000"/>
              <a:gd name="connsiteY1647" fmla="*/ 2660040 h 3671128"/>
              <a:gd name="connsiteX1648" fmla="*/ 7352708 w 12192000"/>
              <a:gd name="connsiteY1648" fmla="*/ 2626161 h 3671128"/>
              <a:gd name="connsiteX1649" fmla="*/ 7345178 w 12192000"/>
              <a:gd name="connsiteY1649" fmla="*/ 2648722 h 3671128"/>
              <a:gd name="connsiteX1650" fmla="*/ 7341424 w 12192000"/>
              <a:gd name="connsiteY1650" fmla="*/ 2637445 h 3671128"/>
              <a:gd name="connsiteX1651" fmla="*/ 7337658 w 12192000"/>
              <a:gd name="connsiteY1651" fmla="*/ 2648725 h 3671128"/>
              <a:gd name="connsiteX1652" fmla="*/ 7356455 w 12192000"/>
              <a:gd name="connsiteY1652" fmla="*/ 2652476 h 3671128"/>
              <a:gd name="connsiteX1653" fmla="*/ 7360220 w 12192000"/>
              <a:gd name="connsiteY1653" fmla="*/ 2641195 h 3671128"/>
              <a:gd name="connsiteX1654" fmla="*/ 7367732 w 12192000"/>
              <a:gd name="connsiteY1654" fmla="*/ 2656230 h 3671128"/>
              <a:gd name="connsiteX1655" fmla="*/ 7375255 w 12192000"/>
              <a:gd name="connsiteY1655" fmla="*/ 2648707 h 3671128"/>
              <a:gd name="connsiteX1656" fmla="*/ 7367743 w 12192000"/>
              <a:gd name="connsiteY1656" fmla="*/ 2633673 h 3671128"/>
              <a:gd name="connsiteX1657" fmla="*/ 7352704 w 12192000"/>
              <a:gd name="connsiteY1657" fmla="*/ 2633680 h 3671128"/>
              <a:gd name="connsiteX1658" fmla="*/ 7352712 w 12192000"/>
              <a:gd name="connsiteY1658" fmla="*/ 2618642 h 3671128"/>
              <a:gd name="connsiteX1659" fmla="*/ 7356466 w 12192000"/>
              <a:gd name="connsiteY1659" fmla="*/ 2629918 h 3671128"/>
              <a:gd name="connsiteX1660" fmla="*/ 7397823 w 12192000"/>
              <a:gd name="connsiteY1660" fmla="*/ 2626139 h 3671128"/>
              <a:gd name="connsiteX1661" fmla="*/ 7379009 w 12192000"/>
              <a:gd name="connsiteY1661" fmla="*/ 2659985 h 3671128"/>
              <a:gd name="connsiteX1662" fmla="*/ 7412847 w 12192000"/>
              <a:gd name="connsiteY1662" fmla="*/ 2656208 h 3671128"/>
              <a:gd name="connsiteX1663" fmla="*/ 7431641 w 12192000"/>
              <a:gd name="connsiteY1663" fmla="*/ 2667479 h 3671128"/>
              <a:gd name="connsiteX1664" fmla="*/ 7454201 w 12192000"/>
              <a:gd name="connsiteY1664" fmla="*/ 2659948 h 3671128"/>
              <a:gd name="connsiteX1665" fmla="*/ 7442917 w 12192000"/>
              <a:gd name="connsiteY1665" fmla="*/ 2671232 h 3671128"/>
              <a:gd name="connsiteX1666" fmla="*/ 7461717 w 12192000"/>
              <a:gd name="connsiteY1666" fmla="*/ 2667464 h 3671128"/>
              <a:gd name="connsiteX1667" fmla="*/ 7465483 w 12192000"/>
              <a:gd name="connsiteY1667" fmla="*/ 2656183 h 3671128"/>
              <a:gd name="connsiteX1668" fmla="*/ 7495563 w 12192000"/>
              <a:gd name="connsiteY1668" fmla="*/ 2648649 h 3671128"/>
              <a:gd name="connsiteX1669" fmla="*/ 7529391 w 12192000"/>
              <a:gd name="connsiteY1669" fmla="*/ 2667431 h 3671128"/>
              <a:gd name="connsiteX1670" fmla="*/ 7544433 w 12192000"/>
              <a:gd name="connsiteY1670" fmla="*/ 2659904 h 3671128"/>
              <a:gd name="connsiteX1671" fmla="*/ 7521857 w 12192000"/>
              <a:gd name="connsiteY1671" fmla="*/ 2697512 h 3671128"/>
              <a:gd name="connsiteX1672" fmla="*/ 7589537 w 12192000"/>
              <a:gd name="connsiteY1672" fmla="*/ 2682440 h 3671128"/>
              <a:gd name="connsiteX1673" fmla="*/ 7657214 w 12192000"/>
              <a:gd name="connsiteY1673" fmla="*/ 2674888 h 3671128"/>
              <a:gd name="connsiteX1674" fmla="*/ 7589545 w 12192000"/>
              <a:gd name="connsiteY1674" fmla="*/ 2667402 h 3671128"/>
              <a:gd name="connsiteX1675" fmla="*/ 7578261 w 12192000"/>
              <a:gd name="connsiteY1675" fmla="*/ 2678686 h 3671128"/>
              <a:gd name="connsiteX1676" fmla="*/ 7582025 w 12192000"/>
              <a:gd name="connsiteY1676" fmla="*/ 2667405 h 3671128"/>
              <a:gd name="connsiteX1677" fmla="*/ 7623394 w 12192000"/>
              <a:gd name="connsiteY1677" fmla="*/ 2641068 h 3671128"/>
              <a:gd name="connsiteX1678" fmla="*/ 7653460 w 12192000"/>
              <a:gd name="connsiteY1678" fmla="*/ 2663611 h 3671128"/>
              <a:gd name="connsiteX1679" fmla="*/ 7687310 w 12192000"/>
              <a:gd name="connsiteY1679" fmla="*/ 2637277 h 3671128"/>
              <a:gd name="connsiteX1680" fmla="*/ 7683541 w 12192000"/>
              <a:gd name="connsiteY1680" fmla="*/ 2656078 h 3671128"/>
              <a:gd name="connsiteX1681" fmla="*/ 7691053 w 12192000"/>
              <a:gd name="connsiteY1681" fmla="*/ 2671112 h 3671128"/>
              <a:gd name="connsiteX1682" fmla="*/ 7713618 w 12192000"/>
              <a:gd name="connsiteY1682" fmla="*/ 2656063 h 3671128"/>
              <a:gd name="connsiteX1683" fmla="*/ 7728653 w 12192000"/>
              <a:gd name="connsiteY1683" fmla="*/ 2663575 h 3671128"/>
              <a:gd name="connsiteX1684" fmla="*/ 7721137 w 12192000"/>
              <a:gd name="connsiteY1684" fmla="*/ 2656059 h 3671128"/>
              <a:gd name="connsiteX1685" fmla="*/ 7736183 w 12192000"/>
              <a:gd name="connsiteY1685" fmla="*/ 2641013 h 3671128"/>
              <a:gd name="connsiteX1686" fmla="*/ 7751218 w 12192000"/>
              <a:gd name="connsiteY1686" fmla="*/ 2648525 h 3671128"/>
              <a:gd name="connsiteX1687" fmla="*/ 7743688 w 12192000"/>
              <a:gd name="connsiteY1687" fmla="*/ 2671087 h 3671128"/>
              <a:gd name="connsiteX1688" fmla="*/ 7781298 w 12192000"/>
              <a:gd name="connsiteY1688" fmla="*/ 2640991 h 3671128"/>
              <a:gd name="connsiteX1689" fmla="*/ 7807615 w 12192000"/>
              <a:gd name="connsiteY1689" fmla="*/ 2644738 h 3671128"/>
              <a:gd name="connsiteX1690" fmla="*/ 7792569 w 12192000"/>
              <a:gd name="connsiteY1690" fmla="*/ 2659784 h 3671128"/>
              <a:gd name="connsiteX1691" fmla="*/ 7781291 w 12192000"/>
              <a:gd name="connsiteY1691" fmla="*/ 2656030 h 3671128"/>
              <a:gd name="connsiteX1692" fmla="*/ 7781284 w 12192000"/>
              <a:gd name="connsiteY1692" fmla="*/ 2671069 h 3671128"/>
              <a:gd name="connsiteX1693" fmla="*/ 7796326 w 12192000"/>
              <a:gd name="connsiteY1693" fmla="*/ 2663542 h 3671128"/>
              <a:gd name="connsiteX1694" fmla="*/ 7811357 w 12192000"/>
              <a:gd name="connsiteY1694" fmla="*/ 2678573 h 3671128"/>
              <a:gd name="connsiteX1695" fmla="*/ 7762473 w 12192000"/>
              <a:gd name="connsiteY1695" fmla="*/ 2697395 h 3671128"/>
              <a:gd name="connsiteX1696" fmla="*/ 7811339 w 12192000"/>
              <a:gd name="connsiteY1696" fmla="*/ 2716169 h 3671128"/>
              <a:gd name="connsiteX1697" fmla="*/ 7826381 w 12192000"/>
              <a:gd name="connsiteY1697" fmla="*/ 2708642 h 3671128"/>
              <a:gd name="connsiteX1698" fmla="*/ 7830146 w 12192000"/>
              <a:gd name="connsiteY1698" fmla="*/ 2697362 h 3671128"/>
              <a:gd name="connsiteX1699" fmla="*/ 7909086 w 12192000"/>
              <a:gd name="connsiteY1699" fmla="*/ 2723641 h 3671128"/>
              <a:gd name="connsiteX1700" fmla="*/ 7912851 w 12192000"/>
              <a:gd name="connsiteY1700" fmla="*/ 2712361 h 3671128"/>
              <a:gd name="connsiteX1701" fmla="*/ 7927886 w 12192000"/>
              <a:gd name="connsiteY1701" fmla="*/ 2719873 h 3671128"/>
              <a:gd name="connsiteX1702" fmla="*/ 7916602 w 12192000"/>
              <a:gd name="connsiteY1702" fmla="*/ 2731157 h 3671128"/>
              <a:gd name="connsiteX1703" fmla="*/ 7946675 w 12192000"/>
              <a:gd name="connsiteY1703" fmla="*/ 2738661 h 3671128"/>
              <a:gd name="connsiteX1704" fmla="*/ 7950425 w 12192000"/>
              <a:gd name="connsiteY1704" fmla="*/ 2757458 h 3671128"/>
              <a:gd name="connsiteX1705" fmla="*/ 7957948 w 12192000"/>
              <a:gd name="connsiteY1705" fmla="*/ 2749935 h 3671128"/>
              <a:gd name="connsiteX1706" fmla="*/ 7957941 w 12192000"/>
              <a:gd name="connsiteY1706" fmla="*/ 2764973 h 3671128"/>
              <a:gd name="connsiteX1707" fmla="*/ 7972983 w 12192000"/>
              <a:gd name="connsiteY1707" fmla="*/ 2757447 h 3671128"/>
              <a:gd name="connsiteX1708" fmla="*/ 7969211 w 12192000"/>
              <a:gd name="connsiteY1708" fmla="*/ 2783766 h 3671128"/>
              <a:gd name="connsiteX1709" fmla="*/ 7991765 w 12192000"/>
              <a:gd name="connsiteY1709" fmla="*/ 2791275 h 3671128"/>
              <a:gd name="connsiteX1710" fmla="*/ 7984246 w 12192000"/>
              <a:gd name="connsiteY1710" fmla="*/ 2791278 h 3671128"/>
              <a:gd name="connsiteX1711" fmla="*/ 7984243 w 12192000"/>
              <a:gd name="connsiteY1711" fmla="*/ 2797938 h 3671128"/>
              <a:gd name="connsiteX1712" fmla="*/ 7983697 w 12192000"/>
              <a:gd name="connsiteY1712" fmla="*/ 2797798 h 3671128"/>
              <a:gd name="connsiteX1713" fmla="*/ 7978608 w 12192000"/>
              <a:gd name="connsiteY1713" fmla="*/ 2788461 h 3671128"/>
              <a:gd name="connsiteX1714" fmla="*/ 7972965 w 12192000"/>
              <a:gd name="connsiteY1714" fmla="*/ 2795043 h 3671128"/>
              <a:gd name="connsiteX1715" fmla="*/ 7983697 w 12192000"/>
              <a:gd name="connsiteY1715" fmla="*/ 2797798 h 3671128"/>
              <a:gd name="connsiteX1716" fmla="*/ 7984242 w 12192000"/>
              <a:gd name="connsiteY1716" fmla="*/ 2798798 h 3671128"/>
              <a:gd name="connsiteX1717" fmla="*/ 7984243 w 12192000"/>
              <a:gd name="connsiteY1717" fmla="*/ 2797938 h 3671128"/>
              <a:gd name="connsiteX1718" fmla="*/ 7989411 w 12192000"/>
              <a:gd name="connsiteY1718" fmla="*/ 2799265 h 3671128"/>
              <a:gd name="connsiteX1719" fmla="*/ 8003042 w 12192000"/>
              <a:gd name="connsiteY1719" fmla="*/ 2795028 h 3671128"/>
              <a:gd name="connsiteX1720" fmla="*/ 8010554 w 12192000"/>
              <a:gd name="connsiteY1720" fmla="*/ 2810063 h 3671128"/>
              <a:gd name="connsiteX1721" fmla="*/ 8025593 w 12192000"/>
              <a:gd name="connsiteY1721" fmla="*/ 2810056 h 3671128"/>
              <a:gd name="connsiteX1722" fmla="*/ 8010544 w 12192000"/>
              <a:gd name="connsiteY1722" fmla="*/ 2832622 h 3671128"/>
              <a:gd name="connsiteX1723" fmla="*/ 7987985 w 12192000"/>
              <a:gd name="connsiteY1723" fmla="*/ 2832632 h 3671128"/>
              <a:gd name="connsiteX1724" fmla="*/ 7984217 w 12192000"/>
              <a:gd name="connsiteY1724" fmla="*/ 2851432 h 3671128"/>
              <a:gd name="connsiteX1725" fmla="*/ 8021817 w 12192000"/>
              <a:gd name="connsiteY1725" fmla="*/ 2843895 h 3671128"/>
              <a:gd name="connsiteX1726" fmla="*/ 8044378 w 12192000"/>
              <a:gd name="connsiteY1726" fmla="*/ 2836364 h 3671128"/>
              <a:gd name="connsiteX1727" fmla="*/ 8025578 w 12192000"/>
              <a:gd name="connsiteY1727" fmla="*/ 2840134 h 3671128"/>
              <a:gd name="connsiteX1728" fmla="*/ 8029329 w 12192000"/>
              <a:gd name="connsiteY1728" fmla="*/ 2858930 h 3671128"/>
              <a:gd name="connsiteX1729" fmla="*/ 8044371 w 12192000"/>
              <a:gd name="connsiteY1729" fmla="*/ 2851403 h 3671128"/>
              <a:gd name="connsiteX1730" fmla="*/ 8044367 w 12192000"/>
              <a:gd name="connsiteY1730" fmla="*/ 2858922 h 3671128"/>
              <a:gd name="connsiteX1731" fmla="*/ 8059413 w 12192000"/>
              <a:gd name="connsiteY1731" fmla="*/ 2843876 h 3671128"/>
              <a:gd name="connsiteX1732" fmla="*/ 8063163 w 12192000"/>
              <a:gd name="connsiteY1732" fmla="*/ 2862673 h 3671128"/>
              <a:gd name="connsiteX1733" fmla="*/ 8081971 w 12192000"/>
              <a:gd name="connsiteY1733" fmla="*/ 2843865 h 3671128"/>
              <a:gd name="connsiteX1734" fmla="*/ 8070686 w 12192000"/>
              <a:gd name="connsiteY1734" fmla="*/ 2855150 h 3671128"/>
              <a:gd name="connsiteX1735" fmla="*/ 8081960 w 12192000"/>
              <a:gd name="connsiteY1735" fmla="*/ 2866423 h 3671128"/>
              <a:gd name="connsiteX1736" fmla="*/ 8112040 w 12192000"/>
              <a:gd name="connsiteY1736" fmla="*/ 2858889 h 3671128"/>
              <a:gd name="connsiteX1737" fmla="*/ 8123328 w 12192000"/>
              <a:gd name="connsiteY1737" fmla="*/ 2840086 h 3671128"/>
              <a:gd name="connsiteX1738" fmla="*/ 8134609 w 12192000"/>
              <a:gd name="connsiteY1738" fmla="*/ 2836321 h 3671128"/>
              <a:gd name="connsiteX1739" fmla="*/ 8145882 w 12192000"/>
              <a:gd name="connsiteY1739" fmla="*/ 2847594 h 3671128"/>
              <a:gd name="connsiteX1740" fmla="*/ 8104521 w 12192000"/>
              <a:gd name="connsiteY1740" fmla="*/ 2858893 h 3671128"/>
              <a:gd name="connsiteX1741" fmla="*/ 8104517 w 12192000"/>
              <a:gd name="connsiteY1741" fmla="*/ 2866412 h 3671128"/>
              <a:gd name="connsiteX1742" fmla="*/ 8190987 w 12192000"/>
              <a:gd name="connsiteY1742" fmla="*/ 2870129 h 3671128"/>
              <a:gd name="connsiteX1743" fmla="*/ 8198499 w 12192000"/>
              <a:gd name="connsiteY1743" fmla="*/ 2885164 h 3671128"/>
              <a:gd name="connsiteX1744" fmla="*/ 8142096 w 12192000"/>
              <a:gd name="connsiteY1744" fmla="*/ 2903991 h 3671128"/>
              <a:gd name="connsiteX1745" fmla="*/ 8142092 w 12192000"/>
              <a:gd name="connsiteY1745" fmla="*/ 2911510 h 3671128"/>
              <a:gd name="connsiteX1746" fmla="*/ 8213523 w 12192000"/>
              <a:gd name="connsiteY1746" fmla="*/ 2915235 h 3671128"/>
              <a:gd name="connsiteX1747" fmla="*/ 8266151 w 12192000"/>
              <a:gd name="connsiteY1747" fmla="*/ 2930248 h 3671128"/>
              <a:gd name="connsiteX1748" fmla="*/ 8281189 w 12192000"/>
              <a:gd name="connsiteY1748" fmla="*/ 2930240 h 3671128"/>
              <a:gd name="connsiteX1749" fmla="*/ 8269905 w 12192000"/>
              <a:gd name="connsiteY1749" fmla="*/ 2941524 h 3671128"/>
              <a:gd name="connsiteX1750" fmla="*/ 8277417 w 12192000"/>
              <a:gd name="connsiteY1750" fmla="*/ 2956559 h 3671128"/>
              <a:gd name="connsiteX1751" fmla="*/ 8288698 w 12192000"/>
              <a:gd name="connsiteY1751" fmla="*/ 2952794 h 3671128"/>
              <a:gd name="connsiteX1752" fmla="*/ 8281178 w 12192000"/>
              <a:gd name="connsiteY1752" fmla="*/ 2952798 h 3671128"/>
              <a:gd name="connsiteX1753" fmla="*/ 8307502 w 12192000"/>
              <a:gd name="connsiteY1753" fmla="*/ 2941506 h 3671128"/>
              <a:gd name="connsiteX1754" fmla="*/ 8337553 w 12192000"/>
              <a:gd name="connsiteY1754" fmla="*/ 2994127 h 3671128"/>
              <a:gd name="connsiteX1755" fmla="*/ 8337538 w 12192000"/>
              <a:gd name="connsiteY1755" fmla="*/ 3024203 h 3671128"/>
              <a:gd name="connsiteX1756" fmla="*/ 8254808 w 12192000"/>
              <a:gd name="connsiteY1756" fmla="*/ 3061840 h 3671128"/>
              <a:gd name="connsiteX1757" fmla="*/ 8266092 w 12192000"/>
              <a:gd name="connsiteY1757" fmla="*/ 3050556 h 3671128"/>
              <a:gd name="connsiteX1758" fmla="*/ 8236019 w 12192000"/>
              <a:gd name="connsiteY1758" fmla="*/ 3043051 h 3671128"/>
              <a:gd name="connsiteX1759" fmla="*/ 8153303 w 12192000"/>
              <a:gd name="connsiteY1759" fmla="*/ 3050611 h 3671128"/>
              <a:gd name="connsiteX1760" fmla="*/ 8089395 w 12192000"/>
              <a:gd name="connsiteY1760" fmla="*/ 3039363 h 3671128"/>
              <a:gd name="connsiteX1761" fmla="*/ 8104430 w 12192000"/>
              <a:gd name="connsiteY1761" fmla="*/ 3046875 h 3671128"/>
              <a:gd name="connsiteX1762" fmla="*/ 8059315 w 12192000"/>
              <a:gd name="connsiteY1762" fmla="*/ 3046897 h 3671128"/>
              <a:gd name="connsiteX1763" fmla="*/ 8040522 w 12192000"/>
              <a:gd name="connsiteY1763" fmla="*/ 3035627 h 3671128"/>
              <a:gd name="connsiteX1764" fmla="*/ 8021721 w 12192000"/>
              <a:gd name="connsiteY1764" fmla="*/ 3039395 h 3671128"/>
              <a:gd name="connsiteX1765" fmla="*/ 8021725 w 12192000"/>
              <a:gd name="connsiteY1765" fmla="*/ 3031876 h 3671128"/>
              <a:gd name="connsiteX1766" fmla="*/ 7991649 w 12192000"/>
              <a:gd name="connsiteY1766" fmla="*/ 3031891 h 3671128"/>
              <a:gd name="connsiteX1767" fmla="*/ 8002929 w 12192000"/>
              <a:gd name="connsiteY1767" fmla="*/ 3028126 h 3671128"/>
              <a:gd name="connsiteX1768" fmla="*/ 7984129 w 12192000"/>
              <a:gd name="connsiteY1768" fmla="*/ 3031894 h 3671128"/>
              <a:gd name="connsiteX1769" fmla="*/ 7916467 w 12192000"/>
              <a:gd name="connsiteY1769" fmla="*/ 3009369 h 3671128"/>
              <a:gd name="connsiteX1770" fmla="*/ 7867579 w 12192000"/>
              <a:gd name="connsiteY1770" fmla="*/ 3035710 h 3671128"/>
              <a:gd name="connsiteX1771" fmla="*/ 7863806 w 12192000"/>
              <a:gd name="connsiteY1771" fmla="*/ 3062030 h 3671128"/>
              <a:gd name="connsiteX1772" fmla="*/ 7875087 w 12192000"/>
              <a:gd name="connsiteY1772" fmla="*/ 3058265 h 3671128"/>
              <a:gd name="connsiteX1773" fmla="*/ 7886375 w 12192000"/>
              <a:gd name="connsiteY1773" fmla="*/ 3039461 h 3671128"/>
              <a:gd name="connsiteX1774" fmla="*/ 7920206 w 12192000"/>
              <a:gd name="connsiteY1774" fmla="*/ 3050723 h 3671128"/>
              <a:gd name="connsiteX1775" fmla="*/ 7916441 w 12192000"/>
              <a:gd name="connsiteY1775" fmla="*/ 3062005 h 3671128"/>
              <a:gd name="connsiteX1776" fmla="*/ 7935241 w 12192000"/>
              <a:gd name="connsiteY1776" fmla="*/ 3058235 h 3671128"/>
              <a:gd name="connsiteX1777" fmla="*/ 7935245 w 12192000"/>
              <a:gd name="connsiteY1777" fmla="*/ 3050716 h 3671128"/>
              <a:gd name="connsiteX1778" fmla="*/ 7938999 w 12192000"/>
              <a:gd name="connsiteY1778" fmla="*/ 3061994 h 3671128"/>
              <a:gd name="connsiteX1779" fmla="*/ 7912672 w 12192000"/>
              <a:gd name="connsiteY1779" fmla="*/ 3080804 h 3671128"/>
              <a:gd name="connsiteX1780" fmla="*/ 7950269 w 12192000"/>
              <a:gd name="connsiteY1780" fmla="*/ 3080786 h 3671128"/>
              <a:gd name="connsiteX1781" fmla="*/ 7946500 w 12192000"/>
              <a:gd name="connsiteY1781" fmla="*/ 3099586 h 3671128"/>
              <a:gd name="connsiteX1782" fmla="*/ 7972812 w 12192000"/>
              <a:gd name="connsiteY1782" fmla="*/ 3110852 h 3671128"/>
              <a:gd name="connsiteX1783" fmla="*/ 7961527 w 12192000"/>
              <a:gd name="connsiteY1783" fmla="*/ 3122136 h 3671128"/>
              <a:gd name="connsiteX1784" fmla="*/ 7980316 w 12192000"/>
              <a:gd name="connsiteY1784" fmla="*/ 3140926 h 3671128"/>
              <a:gd name="connsiteX1785" fmla="*/ 7987839 w 12192000"/>
              <a:gd name="connsiteY1785" fmla="*/ 3133403 h 3671128"/>
              <a:gd name="connsiteX1786" fmla="*/ 8006629 w 12192000"/>
              <a:gd name="connsiteY1786" fmla="*/ 3152192 h 3671128"/>
              <a:gd name="connsiteX1787" fmla="*/ 8029172 w 12192000"/>
              <a:gd name="connsiteY1787" fmla="*/ 3182258 h 3671128"/>
              <a:gd name="connsiteX1788" fmla="*/ 7893829 w 12192000"/>
              <a:gd name="connsiteY1788" fmla="*/ 3174804 h 3671128"/>
              <a:gd name="connsiteX1789" fmla="*/ 7848713 w 12192000"/>
              <a:gd name="connsiteY1789" fmla="*/ 3174826 h 3671128"/>
              <a:gd name="connsiteX1790" fmla="*/ 7844581 w 12192000"/>
              <a:gd name="connsiteY1790" fmla="*/ 3171181 h 3671128"/>
              <a:gd name="connsiteX1791" fmla="*/ 7844955 w 12192000"/>
              <a:gd name="connsiteY1791" fmla="*/ 3171068 h 3671128"/>
              <a:gd name="connsiteX1792" fmla="*/ 7844420 w 12192000"/>
              <a:gd name="connsiteY1792" fmla="*/ 3171039 h 3671128"/>
              <a:gd name="connsiteX1793" fmla="*/ 7832742 w 12192000"/>
              <a:gd name="connsiteY1793" fmla="*/ 3160736 h 3671128"/>
              <a:gd name="connsiteX1794" fmla="*/ 7811117 w 12192000"/>
              <a:gd name="connsiteY1794" fmla="*/ 3174844 h 3671128"/>
              <a:gd name="connsiteX1795" fmla="*/ 7828037 w 12192000"/>
              <a:gd name="connsiteY1795" fmla="*/ 3170136 h 3671128"/>
              <a:gd name="connsiteX1796" fmla="*/ 7844420 w 12192000"/>
              <a:gd name="connsiteY1796" fmla="*/ 3171039 h 3671128"/>
              <a:gd name="connsiteX1797" fmla="*/ 7844581 w 12192000"/>
              <a:gd name="connsiteY1797" fmla="*/ 3171181 h 3671128"/>
              <a:gd name="connsiteX1798" fmla="*/ 7815344 w 12192000"/>
              <a:gd name="connsiteY1798" fmla="*/ 3180012 h 3671128"/>
              <a:gd name="connsiteX1799" fmla="*/ 7788559 w 12192000"/>
              <a:gd name="connsiteY1799" fmla="*/ 3174855 h 3671128"/>
              <a:gd name="connsiteX1800" fmla="*/ 7769756 w 12192000"/>
              <a:gd name="connsiteY1800" fmla="*/ 3186144 h 3671128"/>
              <a:gd name="connsiteX1801" fmla="*/ 7796082 w 12192000"/>
              <a:gd name="connsiteY1801" fmla="*/ 3167332 h 3671128"/>
              <a:gd name="connsiteX1802" fmla="*/ 7750955 w 12192000"/>
              <a:gd name="connsiteY1802" fmla="*/ 3189912 h 3671128"/>
              <a:gd name="connsiteX1803" fmla="*/ 7750963 w 12192000"/>
              <a:gd name="connsiteY1803" fmla="*/ 3174873 h 3671128"/>
              <a:gd name="connsiteX1804" fmla="*/ 7735928 w 12192000"/>
              <a:gd name="connsiteY1804" fmla="*/ 3167361 h 3671128"/>
              <a:gd name="connsiteX1805" fmla="*/ 7728409 w 12192000"/>
              <a:gd name="connsiteY1805" fmla="*/ 3167365 h 3671128"/>
              <a:gd name="connsiteX1806" fmla="*/ 7713359 w 12192000"/>
              <a:gd name="connsiteY1806" fmla="*/ 3189930 h 3671128"/>
              <a:gd name="connsiteX1807" fmla="*/ 7720879 w 12192000"/>
              <a:gd name="connsiteY1807" fmla="*/ 3189927 h 3671128"/>
              <a:gd name="connsiteX1808" fmla="*/ 7732163 w 12192000"/>
              <a:gd name="connsiteY1808" fmla="*/ 3178643 h 3671128"/>
              <a:gd name="connsiteX1809" fmla="*/ 7743440 w 12192000"/>
              <a:gd name="connsiteY1809" fmla="*/ 3182396 h 3671128"/>
              <a:gd name="connsiteX1810" fmla="*/ 7724636 w 12192000"/>
              <a:gd name="connsiteY1810" fmla="*/ 3193685 h 3671128"/>
              <a:gd name="connsiteX1811" fmla="*/ 7732148 w 12192000"/>
              <a:gd name="connsiteY1811" fmla="*/ 3208719 h 3671128"/>
              <a:gd name="connsiteX1812" fmla="*/ 7713341 w 12192000"/>
              <a:gd name="connsiteY1812" fmla="*/ 3227527 h 3671128"/>
              <a:gd name="connsiteX1813" fmla="*/ 7758464 w 12192000"/>
              <a:gd name="connsiteY1813" fmla="*/ 3212466 h 3671128"/>
              <a:gd name="connsiteX1814" fmla="*/ 7773502 w 12192000"/>
              <a:gd name="connsiteY1814" fmla="*/ 3212459 h 3671128"/>
              <a:gd name="connsiteX1815" fmla="*/ 7777268 w 12192000"/>
              <a:gd name="connsiteY1815" fmla="*/ 3201178 h 3671128"/>
              <a:gd name="connsiteX1816" fmla="*/ 7788541 w 12192000"/>
              <a:gd name="connsiteY1816" fmla="*/ 3212452 h 3671128"/>
              <a:gd name="connsiteX1817" fmla="*/ 7829898 w 12192000"/>
              <a:gd name="connsiteY1817" fmla="*/ 3208672 h 3671128"/>
              <a:gd name="connsiteX1818" fmla="*/ 7867495 w 12192000"/>
              <a:gd name="connsiteY1818" fmla="*/ 3208654 h 3671128"/>
              <a:gd name="connsiteX1819" fmla="*/ 7938919 w 12192000"/>
              <a:gd name="connsiteY1819" fmla="*/ 3227417 h 3671128"/>
              <a:gd name="connsiteX1820" fmla="*/ 7901315 w 12192000"/>
              <a:gd name="connsiteY1820" fmla="*/ 3242474 h 3671128"/>
              <a:gd name="connsiteX1821" fmla="*/ 7931389 w 12192000"/>
              <a:gd name="connsiteY1821" fmla="*/ 3249979 h 3671128"/>
              <a:gd name="connsiteX1822" fmla="*/ 7938901 w 12192000"/>
              <a:gd name="connsiteY1822" fmla="*/ 3265014 h 3671128"/>
              <a:gd name="connsiteX1823" fmla="*/ 7965216 w 12192000"/>
              <a:gd name="connsiteY1823" fmla="*/ 3268760 h 3671128"/>
              <a:gd name="connsiteX1824" fmla="*/ 7976489 w 12192000"/>
              <a:gd name="connsiteY1824" fmla="*/ 3280034 h 3671128"/>
              <a:gd name="connsiteX1825" fmla="*/ 7961451 w 12192000"/>
              <a:gd name="connsiteY1825" fmla="*/ 3280041 h 3671128"/>
              <a:gd name="connsiteX1826" fmla="*/ 7965202 w 12192000"/>
              <a:gd name="connsiteY1826" fmla="*/ 3298838 h 3671128"/>
              <a:gd name="connsiteX1827" fmla="*/ 7927598 w 12192000"/>
              <a:gd name="connsiteY1827" fmla="*/ 3313894 h 3671128"/>
              <a:gd name="connsiteX1828" fmla="*/ 7886236 w 12192000"/>
              <a:gd name="connsiteY1828" fmla="*/ 3325193 h 3671128"/>
              <a:gd name="connsiteX1829" fmla="*/ 7814798 w 12192000"/>
              <a:gd name="connsiteY1829" fmla="*/ 3336507 h 3671128"/>
              <a:gd name="connsiteX1830" fmla="*/ 7728321 w 12192000"/>
              <a:gd name="connsiteY1830" fmla="*/ 3347828 h 3671128"/>
              <a:gd name="connsiteX1831" fmla="*/ 7656886 w 12192000"/>
              <a:gd name="connsiteY1831" fmla="*/ 3351622 h 3671128"/>
              <a:gd name="connsiteX1832" fmla="*/ 7656890 w 12192000"/>
              <a:gd name="connsiteY1832" fmla="*/ 3344103 h 3671128"/>
              <a:gd name="connsiteX1833" fmla="*/ 7630567 w 12192000"/>
              <a:gd name="connsiteY1833" fmla="*/ 3355395 h 3671128"/>
              <a:gd name="connsiteX1834" fmla="*/ 7626816 w 12192000"/>
              <a:gd name="connsiteY1834" fmla="*/ 3336598 h 3671128"/>
              <a:gd name="connsiteX1835" fmla="*/ 7536567 w 12192000"/>
              <a:gd name="connsiteY1835" fmla="*/ 3374239 h 3671128"/>
              <a:gd name="connsiteX1836" fmla="*/ 7510244 w 12192000"/>
              <a:gd name="connsiteY1836" fmla="*/ 3385530 h 3671128"/>
              <a:gd name="connsiteX1837" fmla="*/ 7431308 w 12192000"/>
              <a:gd name="connsiteY1837" fmla="*/ 3351732 h 3671128"/>
              <a:gd name="connsiteX1838" fmla="*/ 7442585 w 12192000"/>
              <a:gd name="connsiteY1838" fmla="*/ 3355485 h 3671128"/>
              <a:gd name="connsiteX1839" fmla="*/ 7423777 w 12192000"/>
              <a:gd name="connsiteY1839" fmla="*/ 3374293 h 3671128"/>
              <a:gd name="connsiteX1840" fmla="*/ 7408739 w 12192000"/>
              <a:gd name="connsiteY1840" fmla="*/ 3374300 h 3671128"/>
              <a:gd name="connsiteX1841" fmla="*/ 7393708 w 12192000"/>
              <a:gd name="connsiteY1841" fmla="*/ 3359269 h 3671128"/>
              <a:gd name="connsiteX1842" fmla="*/ 7382420 w 12192000"/>
              <a:gd name="connsiteY1842" fmla="*/ 3378073 h 3671128"/>
              <a:gd name="connsiteX1843" fmla="*/ 7284680 w 12192000"/>
              <a:gd name="connsiteY1843" fmla="*/ 3355562 h 3671128"/>
              <a:gd name="connsiteX1844" fmla="*/ 7254604 w 12192000"/>
              <a:gd name="connsiteY1844" fmla="*/ 3355577 h 3671128"/>
              <a:gd name="connsiteX1845" fmla="*/ 7224508 w 12192000"/>
              <a:gd name="connsiteY1845" fmla="*/ 3393188 h 3671128"/>
              <a:gd name="connsiteX1846" fmla="*/ 7160603 w 12192000"/>
              <a:gd name="connsiteY1846" fmla="*/ 3374420 h 3671128"/>
              <a:gd name="connsiteX1847" fmla="*/ 7100450 w 12192000"/>
              <a:gd name="connsiteY1847" fmla="*/ 3374450 h 3671128"/>
              <a:gd name="connsiteX1848" fmla="*/ 7047811 w 12192000"/>
              <a:gd name="connsiteY1848" fmla="*/ 3381995 h 3671128"/>
              <a:gd name="connsiteX1849" fmla="*/ 6972615 w 12192000"/>
              <a:gd name="connsiteY1849" fmla="*/ 3389551 h 3671128"/>
              <a:gd name="connsiteX1850" fmla="*/ 6916211 w 12192000"/>
              <a:gd name="connsiteY1850" fmla="*/ 3408376 h 3671128"/>
              <a:gd name="connsiteX1851" fmla="*/ 6912457 w 12192000"/>
              <a:gd name="connsiteY1851" fmla="*/ 3397099 h 3671128"/>
              <a:gd name="connsiteX1852" fmla="*/ 6874853 w 12192000"/>
              <a:gd name="connsiteY1852" fmla="*/ 3412156 h 3671128"/>
              <a:gd name="connsiteX1853" fmla="*/ 6882376 w 12192000"/>
              <a:gd name="connsiteY1853" fmla="*/ 3404633 h 3671128"/>
              <a:gd name="connsiteX1854" fmla="*/ 6814703 w 12192000"/>
              <a:gd name="connsiteY1854" fmla="*/ 3404666 h 3671128"/>
              <a:gd name="connsiteX1855" fmla="*/ 6841018 w 12192000"/>
              <a:gd name="connsiteY1855" fmla="*/ 3408412 h 3671128"/>
              <a:gd name="connsiteX1856" fmla="*/ 6874864 w 12192000"/>
              <a:gd name="connsiteY1856" fmla="*/ 3389598 h 3671128"/>
              <a:gd name="connsiteX1857" fmla="*/ 6867348 w 12192000"/>
              <a:gd name="connsiteY1857" fmla="*/ 3382082 h 3671128"/>
              <a:gd name="connsiteX1858" fmla="*/ 6889910 w 12192000"/>
              <a:gd name="connsiteY1858" fmla="*/ 3374552 h 3671128"/>
              <a:gd name="connsiteX1859" fmla="*/ 6852306 w 12192000"/>
              <a:gd name="connsiteY1859" fmla="*/ 3389609 h 3671128"/>
              <a:gd name="connsiteX1860" fmla="*/ 6773359 w 12192000"/>
              <a:gd name="connsiteY1860" fmla="*/ 3378368 h 3671128"/>
              <a:gd name="connsiteX1861" fmla="*/ 6754556 w 12192000"/>
              <a:gd name="connsiteY1861" fmla="*/ 3389657 h 3671128"/>
              <a:gd name="connsiteX1862" fmla="*/ 6747040 w 12192000"/>
              <a:gd name="connsiteY1862" fmla="*/ 3382141 h 3671128"/>
              <a:gd name="connsiteX1863" fmla="*/ 6754563 w 12192000"/>
              <a:gd name="connsiteY1863" fmla="*/ 3374618 h 3671128"/>
              <a:gd name="connsiteX1864" fmla="*/ 6716963 w 12192000"/>
              <a:gd name="connsiteY1864" fmla="*/ 3382156 h 3671128"/>
              <a:gd name="connsiteX1865" fmla="*/ 6720717 w 12192000"/>
              <a:gd name="connsiteY1865" fmla="*/ 3393432 h 3671128"/>
              <a:gd name="connsiteX1866" fmla="*/ 6709441 w 12192000"/>
              <a:gd name="connsiteY1866" fmla="*/ 3389679 h 3671128"/>
              <a:gd name="connsiteX1867" fmla="*/ 6701929 w 12192000"/>
              <a:gd name="connsiteY1867" fmla="*/ 3374644 h 3671128"/>
              <a:gd name="connsiteX1868" fmla="*/ 6671847 w 12192000"/>
              <a:gd name="connsiteY1868" fmla="*/ 3382177 h 3671128"/>
              <a:gd name="connsiteX1869" fmla="*/ 6673868 w 12192000"/>
              <a:gd name="connsiteY1869" fmla="*/ 3389984 h 3671128"/>
              <a:gd name="connsiteX1870" fmla="*/ 6668090 w 12192000"/>
              <a:gd name="connsiteY1870" fmla="*/ 3378419 h 3671128"/>
              <a:gd name="connsiteX1871" fmla="*/ 6615664 w 12192000"/>
              <a:gd name="connsiteY1871" fmla="*/ 3391550 h 3671128"/>
              <a:gd name="connsiteX1872" fmla="*/ 6617976 w 12192000"/>
              <a:gd name="connsiteY1872" fmla="*/ 3389781 h 3671128"/>
              <a:gd name="connsiteX1873" fmla="*/ 6619213 w 12192000"/>
              <a:gd name="connsiteY1873" fmla="*/ 3382203 h 3671128"/>
              <a:gd name="connsiteX1874" fmla="*/ 6592890 w 12192000"/>
              <a:gd name="connsiteY1874" fmla="*/ 3393494 h 3671128"/>
              <a:gd name="connsiteX1875" fmla="*/ 6596655 w 12192000"/>
              <a:gd name="connsiteY1875" fmla="*/ 3382214 h 3671128"/>
              <a:gd name="connsiteX1876" fmla="*/ 6577855 w 12192000"/>
              <a:gd name="connsiteY1876" fmla="*/ 3385982 h 3671128"/>
              <a:gd name="connsiteX1877" fmla="*/ 6577852 w 12192000"/>
              <a:gd name="connsiteY1877" fmla="*/ 3393502 h 3671128"/>
              <a:gd name="connsiteX1878" fmla="*/ 6566570 w 12192000"/>
              <a:gd name="connsiteY1878" fmla="*/ 3397267 h 3671128"/>
              <a:gd name="connsiteX1879" fmla="*/ 6562817 w 12192000"/>
              <a:gd name="connsiteY1879" fmla="*/ 3385990 h 3671128"/>
              <a:gd name="connsiteX1880" fmla="*/ 6510181 w 12192000"/>
              <a:gd name="connsiteY1880" fmla="*/ 3386015 h 3671128"/>
              <a:gd name="connsiteX1881" fmla="*/ 6495143 w 12192000"/>
              <a:gd name="connsiteY1881" fmla="*/ 3386023 h 3671128"/>
              <a:gd name="connsiteX1882" fmla="*/ 6491389 w 12192000"/>
              <a:gd name="connsiteY1882" fmla="*/ 3374746 h 3671128"/>
              <a:gd name="connsiteX1883" fmla="*/ 6461312 w 12192000"/>
              <a:gd name="connsiteY1883" fmla="*/ 3374760 h 3671128"/>
              <a:gd name="connsiteX1884" fmla="*/ 6453789 w 12192000"/>
              <a:gd name="connsiteY1884" fmla="*/ 3382283 h 3671128"/>
              <a:gd name="connsiteX1885" fmla="*/ 6367327 w 12192000"/>
              <a:gd name="connsiteY1885" fmla="*/ 3363527 h 3671128"/>
              <a:gd name="connsiteX1886" fmla="*/ 6277099 w 12192000"/>
              <a:gd name="connsiteY1886" fmla="*/ 3356051 h 3671128"/>
              <a:gd name="connsiteX1887" fmla="*/ 6239503 w 12192000"/>
              <a:gd name="connsiteY1887" fmla="*/ 3356070 h 3671128"/>
              <a:gd name="connsiteX1888" fmla="*/ 6231980 w 12192000"/>
              <a:gd name="connsiteY1888" fmla="*/ 3363593 h 3671128"/>
              <a:gd name="connsiteX1889" fmla="*/ 6205664 w 12192000"/>
              <a:gd name="connsiteY1889" fmla="*/ 3359845 h 3671128"/>
              <a:gd name="connsiteX1890" fmla="*/ 6190622 w 12192000"/>
              <a:gd name="connsiteY1890" fmla="*/ 3367372 h 3671128"/>
              <a:gd name="connsiteX1891" fmla="*/ 6085356 w 12192000"/>
              <a:gd name="connsiteY1891" fmla="*/ 3359904 h 3671128"/>
              <a:gd name="connsiteX1892" fmla="*/ 6081595 w 12192000"/>
              <a:gd name="connsiteY1892" fmla="*/ 3363666 h 3671128"/>
              <a:gd name="connsiteX1893" fmla="*/ 5694347 w 12192000"/>
              <a:gd name="connsiteY1893" fmla="*/ 3375133 h 3671128"/>
              <a:gd name="connsiteX1894" fmla="*/ 5310857 w 12192000"/>
              <a:gd name="connsiteY1894" fmla="*/ 3390357 h 3671128"/>
              <a:gd name="connsiteX1895" fmla="*/ 5299573 w 12192000"/>
              <a:gd name="connsiteY1895" fmla="*/ 3401642 h 3671128"/>
              <a:gd name="connsiteX1896" fmla="*/ 5307096 w 12192000"/>
              <a:gd name="connsiteY1896" fmla="*/ 3394119 h 3671128"/>
              <a:gd name="connsiteX1897" fmla="*/ 5292053 w 12192000"/>
              <a:gd name="connsiteY1897" fmla="*/ 3401645 h 3671128"/>
              <a:gd name="connsiteX1898" fmla="*/ 5284538 w 12192000"/>
              <a:gd name="connsiteY1898" fmla="*/ 3394130 h 3671128"/>
              <a:gd name="connsiteX1899" fmla="*/ 5190541 w 12192000"/>
              <a:gd name="connsiteY1899" fmla="*/ 3405454 h 3671128"/>
              <a:gd name="connsiteX1900" fmla="*/ 5186784 w 12192000"/>
              <a:gd name="connsiteY1900" fmla="*/ 3401696 h 3671128"/>
              <a:gd name="connsiteX1901" fmla="*/ 5179261 w 12192000"/>
              <a:gd name="connsiteY1901" fmla="*/ 3409219 h 3671128"/>
              <a:gd name="connsiteX1902" fmla="*/ 4983756 w 12192000"/>
              <a:gd name="connsiteY1902" fmla="*/ 3416833 h 3671128"/>
              <a:gd name="connsiteX1903" fmla="*/ 4893521 w 12192000"/>
              <a:gd name="connsiteY1903" fmla="*/ 3424396 h 3671128"/>
              <a:gd name="connsiteX1904" fmla="*/ 4863440 w 12192000"/>
              <a:gd name="connsiteY1904" fmla="*/ 3431930 h 3671128"/>
              <a:gd name="connsiteX1905" fmla="*/ 4807048 w 12192000"/>
              <a:gd name="connsiteY1905" fmla="*/ 3428198 h 3671128"/>
              <a:gd name="connsiteX1906" fmla="*/ 4743129 w 12192000"/>
              <a:gd name="connsiteY1906" fmla="*/ 3439508 h 3671128"/>
              <a:gd name="connsiteX1907" fmla="*/ 4682971 w 12192000"/>
              <a:gd name="connsiteY1907" fmla="*/ 3447056 h 3671128"/>
              <a:gd name="connsiteX1908" fmla="*/ 4675455 w 12192000"/>
              <a:gd name="connsiteY1908" fmla="*/ 3439541 h 3671128"/>
              <a:gd name="connsiteX1909" fmla="*/ 4581459 w 12192000"/>
              <a:gd name="connsiteY1909" fmla="*/ 3450865 h 3671128"/>
              <a:gd name="connsiteX1910" fmla="*/ 4543866 w 12192000"/>
              <a:gd name="connsiteY1910" fmla="*/ 3443364 h 3671128"/>
              <a:gd name="connsiteX1911" fmla="*/ 4540101 w 12192000"/>
              <a:gd name="connsiteY1911" fmla="*/ 3454645 h 3671128"/>
              <a:gd name="connsiteX1912" fmla="*/ 4506266 w 12192000"/>
              <a:gd name="connsiteY1912" fmla="*/ 3450902 h 3671128"/>
              <a:gd name="connsiteX1913" fmla="*/ 4431070 w 12192000"/>
              <a:gd name="connsiteY1913" fmla="*/ 3458458 h 3671128"/>
              <a:gd name="connsiteX1914" fmla="*/ 4261885 w 12192000"/>
              <a:gd name="connsiteY1914" fmla="*/ 3462299 h 3671128"/>
              <a:gd name="connsiteX1915" fmla="*/ 4261881 w 12192000"/>
              <a:gd name="connsiteY1915" fmla="*/ 3469818 h 3671128"/>
              <a:gd name="connsiteX1916" fmla="*/ 4164127 w 12192000"/>
              <a:gd name="connsiteY1916" fmla="*/ 3477385 h 3671128"/>
              <a:gd name="connsiteX1917" fmla="*/ 4149096 w 12192000"/>
              <a:gd name="connsiteY1917" fmla="*/ 3462354 h 3671128"/>
              <a:gd name="connsiteX1918" fmla="*/ 4115258 w 12192000"/>
              <a:gd name="connsiteY1918" fmla="*/ 3466130 h 3671128"/>
              <a:gd name="connsiteX1919" fmla="*/ 4115254 w 12192000"/>
              <a:gd name="connsiteY1919" fmla="*/ 3473649 h 3671128"/>
              <a:gd name="connsiteX1920" fmla="*/ 4092700 w 12192000"/>
              <a:gd name="connsiteY1920" fmla="*/ 3466141 h 3671128"/>
              <a:gd name="connsiteX1921" fmla="*/ 4002465 w 12192000"/>
              <a:gd name="connsiteY1921" fmla="*/ 3473704 h 3671128"/>
              <a:gd name="connsiteX1922" fmla="*/ 4002461 w 12192000"/>
              <a:gd name="connsiteY1922" fmla="*/ 3481223 h 3671128"/>
              <a:gd name="connsiteX1923" fmla="*/ 3885911 w 12192000"/>
              <a:gd name="connsiteY1923" fmla="*/ 3485039 h 3671128"/>
              <a:gd name="connsiteX1924" fmla="*/ 3878399 w 12192000"/>
              <a:gd name="connsiteY1924" fmla="*/ 3470005 h 3671128"/>
              <a:gd name="connsiteX1925" fmla="*/ 3859591 w 12192000"/>
              <a:gd name="connsiteY1925" fmla="*/ 3488812 h 3671128"/>
              <a:gd name="connsiteX1926" fmla="*/ 3825760 w 12192000"/>
              <a:gd name="connsiteY1926" fmla="*/ 3477549 h 3671128"/>
              <a:gd name="connsiteX1927" fmla="*/ 3765603 w 12192000"/>
              <a:gd name="connsiteY1927" fmla="*/ 3485098 h 3671128"/>
              <a:gd name="connsiteX1928" fmla="*/ 3720490 w 12192000"/>
              <a:gd name="connsiteY1928" fmla="*/ 3477600 h 3671128"/>
              <a:gd name="connsiteX1929" fmla="*/ 3720483 w 12192000"/>
              <a:gd name="connsiteY1929" fmla="*/ 3492639 h 3671128"/>
              <a:gd name="connsiteX1930" fmla="*/ 3701683 w 12192000"/>
              <a:gd name="connsiteY1930" fmla="*/ 3496408 h 3671128"/>
              <a:gd name="connsiteX1931" fmla="*/ 3645290 w 12192000"/>
              <a:gd name="connsiteY1931" fmla="*/ 3492675 h 3671128"/>
              <a:gd name="connsiteX1932" fmla="*/ 3641540 w 12192000"/>
              <a:gd name="connsiteY1932" fmla="*/ 3473879 h 3671128"/>
              <a:gd name="connsiteX1933" fmla="*/ 3592652 w 12192000"/>
              <a:gd name="connsiteY1933" fmla="*/ 3500220 h 3671128"/>
              <a:gd name="connsiteX1934" fmla="*/ 3600178 w 12192000"/>
              <a:gd name="connsiteY1934" fmla="*/ 3485178 h 3671128"/>
              <a:gd name="connsiteX1935" fmla="*/ 3592667 w 12192000"/>
              <a:gd name="connsiteY1935" fmla="*/ 3470143 h 3671128"/>
              <a:gd name="connsiteX1936" fmla="*/ 3566343 w 12192000"/>
              <a:gd name="connsiteY1936" fmla="*/ 3481435 h 3671128"/>
              <a:gd name="connsiteX1937" fmla="*/ 3577628 w 12192000"/>
              <a:gd name="connsiteY1937" fmla="*/ 3470150 h 3671128"/>
              <a:gd name="connsiteX1938" fmla="*/ 3547544 w 12192000"/>
              <a:gd name="connsiteY1938" fmla="*/ 3485204 h 3671128"/>
              <a:gd name="connsiteX1939" fmla="*/ 3540032 w 12192000"/>
              <a:gd name="connsiteY1939" fmla="*/ 3470169 h 3671128"/>
              <a:gd name="connsiteX1940" fmla="*/ 3521225 w 12192000"/>
              <a:gd name="connsiteY1940" fmla="*/ 3488976 h 3671128"/>
              <a:gd name="connsiteX1941" fmla="*/ 3479867 w 12192000"/>
              <a:gd name="connsiteY1941" fmla="*/ 3492756 h 3671128"/>
              <a:gd name="connsiteX1942" fmla="*/ 3487379 w 12192000"/>
              <a:gd name="connsiteY1942" fmla="*/ 3507791 h 3671128"/>
              <a:gd name="connsiteX1943" fmla="*/ 3472347 w 12192000"/>
              <a:gd name="connsiteY1943" fmla="*/ 3492759 h 3671128"/>
              <a:gd name="connsiteX1944" fmla="*/ 3464824 w 12192000"/>
              <a:gd name="connsiteY1944" fmla="*/ 3500282 h 3671128"/>
              <a:gd name="connsiteX1945" fmla="*/ 3464828 w 12192000"/>
              <a:gd name="connsiteY1945" fmla="*/ 3492763 h 3671128"/>
              <a:gd name="connsiteX1946" fmla="*/ 3408432 w 12192000"/>
              <a:gd name="connsiteY1946" fmla="*/ 3496550 h 3671128"/>
              <a:gd name="connsiteX1947" fmla="*/ 3408435 w 12192000"/>
              <a:gd name="connsiteY1947" fmla="*/ 3489030 h 3671128"/>
              <a:gd name="connsiteX1948" fmla="*/ 3367074 w 12192000"/>
              <a:gd name="connsiteY1948" fmla="*/ 3500330 h 3671128"/>
              <a:gd name="connsiteX1949" fmla="*/ 3359555 w 12192000"/>
              <a:gd name="connsiteY1949" fmla="*/ 3500334 h 3671128"/>
              <a:gd name="connsiteX1950" fmla="*/ 3355801 w 12192000"/>
              <a:gd name="connsiteY1950" fmla="*/ 3489056 h 3671128"/>
              <a:gd name="connsiteX1951" fmla="*/ 3344516 w 12192000"/>
              <a:gd name="connsiteY1951" fmla="*/ 3500341 h 3671128"/>
              <a:gd name="connsiteX1952" fmla="*/ 3333239 w 12192000"/>
              <a:gd name="connsiteY1952" fmla="*/ 3496586 h 3671128"/>
              <a:gd name="connsiteX1953" fmla="*/ 3318201 w 12192000"/>
              <a:gd name="connsiteY1953" fmla="*/ 3496594 h 3671128"/>
              <a:gd name="connsiteX1954" fmla="*/ 3321965 w 12192000"/>
              <a:gd name="connsiteY1954" fmla="*/ 3485313 h 3671128"/>
              <a:gd name="connsiteX1955" fmla="*/ 3280604 w 12192000"/>
              <a:gd name="connsiteY1955" fmla="*/ 3496612 h 3671128"/>
              <a:gd name="connsiteX1956" fmla="*/ 3280611 w 12192000"/>
              <a:gd name="connsiteY1956" fmla="*/ 3481573 h 3671128"/>
              <a:gd name="connsiteX1957" fmla="*/ 3269331 w 12192000"/>
              <a:gd name="connsiteY1957" fmla="*/ 3485339 h 3671128"/>
              <a:gd name="connsiteX1958" fmla="*/ 3269324 w 12192000"/>
              <a:gd name="connsiteY1958" fmla="*/ 3500378 h 3671128"/>
              <a:gd name="connsiteX1959" fmla="*/ 3250527 w 12192000"/>
              <a:gd name="connsiteY1959" fmla="*/ 3496627 h 3671128"/>
              <a:gd name="connsiteX1960" fmla="*/ 3250524 w 12192000"/>
              <a:gd name="connsiteY1960" fmla="*/ 3504146 h 3671128"/>
              <a:gd name="connsiteX1961" fmla="*/ 3227970 w 12192000"/>
              <a:gd name="connsiteY1961" fmla="*/ 3496638 h 3671128"/>
              <a:gd name="connsiteX1962" fmla="*/ 3227977 w 12192000"/>
              <a:gd name="connsiteY1962" fmla="*/ 3481599 h 3671128"/>
              <a:gd name="connsiteX1963" fmla="*/ 3209173 w 12192000"/>
              <a:gd name="connsiteY1963" fmla="*/ 3492887 h 3671128"/>
              <a:gd name="connsiteX1964" fmla="*/ 3197888 w 12192000"/>
              <a:gd name="connsiteY1964" fmla="*/ 3504171 h 3671128"/>
              <a:gd name="connsiteX1965" fmla="*/ 3197899 w 12192000"/>
              <a:gd name="connsiteY1965" fmla="*/ 3481613 h 3671128"/>
              <a:gd name="connsiteX1966" fmla="*/ 3194135 w 12192000"/>
              <a:gd name="connsiteY1966" fmla="*/ 3492895 h 3671128"/>
              <a:gd name="connsiteX1967" fmla="*/ 3152784 w 12192000"/>
              <a:gd name="connsiteY1967" fmla="*/ 3481635 h 3671128"/>
              <a:gd name="connsiteX1968" fmla="*/ 3152781 w 12192000"/>
              <a:gd name="connsiteY1968" fmla="*/ 3489155 h 3671128"/>
              <a:gd name="connsiteX1969" fmla="*/ 3145261 w 12192000"/>
              <a:gd name="connsiteY1969" fmla="*/ 3489158 h 3671128"/>
              <a:gd name="connsiteX1970" fmla="*/ 3137746 w 12192000"/>
              <a:gd name="connsiteY1970" fmla="*/ 3481643 h 3671128"/>
              <a:gd name="connsiteX1971" fmla="*/ 3133995 w 12192000"/>
              <a:gd name="connsiteY1971" fmla="*/ 3462847 h 3671128"/>
              <a:gd name="connsiteX1972" fmla="*/ 3160314 w 12192000"/>
              <a:gd name="connsiteY1972" fmla="*/ 3459074 h 3671128"/>
              <a:gd name="connsiteX1973" fmla="*/ 3182864 w 12192000"/>
              <a:gd name="connsiteY1973" fmla="*/ 3474101 h 3671128"/>
              <a:gd name="connsiteX1974" fmla="*/ 3190391 w 12192000"/>
              <a:gd name="connsiteY1974" fmla="*/ 3459060 h 3671128"/>
              <a:gd name="connsiteX1975" fmla="*/ 3186626 w 12192000"/>
              <a:gd name="connsiteY1975" fmla="*/ 3470340 h 3671128"/>
              <a:gd name="connsiteX1976" fmla="*/ 3197903 w 12192000"/>
              <a:gd name="connsiteY1976" fmla="*/ 3474094 h 3671128"/>
              <a:gd name="connsiteX1977" fmla="*/ 3197914 w 12192000"/>
              <a:gd name="connsiteY1977" fmla="*/ 3451537 h 3671128"/>
              <a:gd name="connsiteX1978" fmla="*/ 3205422 w 12192000"/>
              <a:gd name="connsiteY1978" fmla="*/ 3474091 h 3671128"/>
              <a:gd name="connsiteX1979" fmla="*/ 3227984 w 12192000"/>
              <a:gd name="connsiteY1979" fmla="*/ 3466561 h 3671128"/>
              <a:gd name="connsiteX1980" fmla="*/ 3276865 w 12192000"/>
              <a:gd name="connsiteY1980" fmla="*/ 3455258 h 3671128"/>
              <a:gd name="connsiteX1981" fmla="*/ 3276869 w 12192000"/>
              <a:gd name="connsiteY1981" fmla="*/ 3447739 h 3671128"/>
              <a:gd name="connsiteX1982" fmla="*/ 3265591 w 12192000"/>
              <a:gd name="connsiteY1982" fmla="*/ 3443985 h 3671128"/>
              <a:gd name="connsiteX1983" fmla="*/ 3288145 w 12192000"/>
              <a:gd name="connsiteY1983" fmla="*/ 3451493 h 3671128"/>
              <a:gd name="connsiteX1984" fmla="*/ 3291911 w 12192000"/>
              <a:gd name="connsiteY1984" fmla="*/ 3440212 h 3671128"/>
              <a:gd name="connsiteX1985" fmla="*/ 3303180 w 12192000"/>
              <a:gd name="connsiteY1985" fmla="*/ 3459005 h 3671128"/>
              <a:gd name="connsiteX1986" fmla="*/ 3352068 w 12192000"/>
              <a:gd name="connsiteY1986" fmla="*/ 3432663 h 3671128"/>
              <a:gd name="connsiteX1987" fmla="*/ 3355823 w 12192000"/>
              <a:gd name="connsiteY1987" fmla="*/ 3443941 h 3671128"/>
              <a:gd name="connsiteX1988" fmla="*/ 3393422 w 12192000"/>
              <a:gd name="connsiteY1988" fmla="*/ 3436403 h 3671128"/>
              <a:gd name="connsiteX1989" fmla="*/ 3393415 w 12192000"/>
              <a:gd name="connsiteY1989" fmla="*/ 3451442 h 3671128"/>
              <a:gd name="connsiteX1990" fmla="*/ 3404700 w 12192000"/>
              <a:gd name="connsiteY1990" fmla="*/ 3440157 h 3671128"/>
              <a:gd name="connsiteX1991" fmla="*/ 3393426 w 12192000"/>
              <a:gd name="connsiteY1991" fmla="*/ 3428884 h 3671128"/>
              <a:gd name="connsiteX1992" fmla="*/ 3412222 w 12192000"/>
              <a:gd name="connsiteY1992" fmla="*/ 3432634 h 3671128"/>
              <a:gd name="connsiteX1993" fmla="*/ 3412215 w 12192000"/>
              <a:gd name="connsiteY1993" fmla="*/ 3447673 h 3671128"/>
              <a:gd name="connsiteX1994" fmla="*/ 3449819 w 12192000"/>
              <a:gd name="connsiteY1994" fmla="*/ 3432616 h 3671128"/>
              <a:gd name="connsiteX1995" fmla="*/ 3461092 w 12192000"/>
              <a:gd name="connsiteY1995" fmla="*/ 3443890 h 3671128"/>
              <a:gd name="connsiteX1996" fmla="*/ 3464857 w 12192000"/>
              <a:gd name="connsiteY1996" fmla="*/ 3432609 h 3671128"/>
              <a:gd name="connsiteX1997" fmla="*/ 3461099 w 12192000"/>
              <a:gd name="connsiteY1997" fmla="*/ 3428851 h 3671128"/>
              <a:gd name="connsiteX1998" fmla="*/ 3491173 w 12192000"/>
              <a:gd name="connsiteY1998" fmla="*/ 3436356 h 3671128"/>
              <a:gd name="connsiteX1999" fmla="*/ 3491176 w 12192000"/>
              <a:gd name="connsiteY1999" fmla="*/ 3428836 h 3671128"/>
              <a:gd name="connsiteX2000" fmla="*/ 3483661 w 12192000"/>
              <a:gd name="connsiteY2000" fmla="*/ 3421321 h 3671128"/>
              <a:gd name="connsiteX2001" fmla="*/ 3543822 w 12192000"/>
              <a:gd name="connsiteY2001" fmla="*/ 3406253 h 3671128"/>
              <a:gd name="connsiteX2002" fmla="*/ 3547576 w 12192000"/>
              <a:gd name="connsiteY2002" fmla="*/ 3417530 h 3671128"/>
              <a:gd name="connsiteX2003" fmla="*/ 3592692 w 12192000"/>
              <a:gd name="connsiteY2003" fmla="*/ 3417509 h 3671128"/>
              <a:gd name="connsiteX2004" fmla="*/ 3634054 w 12192000"/>
              <a:gd name="connsiteY2004" fmla="*/ 3406210 h 3671128"/>
              <a:gd name="connsiteX2005" fmla="*/ 3660366 w 12192000"/>
              <a:gd name="connsiteY2005" fmla="*/ 3417476 h 3671128"/>
              <a:gd name="connsiteX2006" fmla="*/ 3679169 w 12192000"/>
              <a:gd name="connsiteY2006" fmla="*/ 3406188 h 3671128"/>
              <a:gd name="connsiteX2007" fmla="*/ 3713011 w 12192000"/>
              <a:gd name="connsiteY2007" fmla="*/ 3394892 h 3671128"/>
              <a:gd name="connsiteX2008" fmla="*/ 3720523 w 12192000"/>
              <a:gd name="connsiteY2008" fmla="*/ 3409927 h 3671128"/>
              <a:gd name="connsiteX2009" fmla="*/ 3735562 w 12192000"/>
              <a:gd name="connsiteY2009" fmla="*/ 3409920 h 3671128"/>
              <a:gd name="connsiteX2010" fmla="*/ 3754365 w 12192000"/>
              <a:gd name="connsiteY2010" fmla="*/ 3398632 h 3671128"/>
              <a:gd name="connsiteX2011" fmla="*/ 3761877 w 12192000"/>
              <a:gd name="connsiteY2011" fmla="*/ 3413666 h 3671128"/>
              <a:gd name="connsiteX2012" fmla="*/ 3784446 w 12192000"/>
              <a:gd name="connsiteY2012" fmla="*/ 3391098 h 3671128"/>
              <a:gd name="connsiteX2013" fmla="*/ 3780692 w 12192000"/>
              <a:gd name="connsiteY2013" fmla="*/ 3379820 h 3671128"/>
              <a:gd name="connsiteX2014" fmla="*/ 3784450 w 12192000"/>
              <a:gd name="connsiteY2014" fmla="*/ 3383579 h 3671128"/>
              <a:gd name="connsiteX2015" fmla="*/ 3780699 w 12192000"/>
              <a:gd name="connsiteY2015" fmla="*/ 3364782 h 3671128"/>
              <a:gd name="connsiteX2016" fmla="*/ 3810772 w 12192000"/>
              <a:gd name="connsiteY2016" fmla="*/ 3372287 h 3671128"/>
              <a:gd name="connsiteX2017" fmla="*/ 3803246 w 12192000"/>
              <a:gd name="connsiteY2017" fmla="*/ 3387329 h 3671128"/>
              <a:gd name="connsiteX2018" fmla="*/ 3788203 w 12192000"/>
              <a:gd name="connsiteY2018" fmla="*/ 3394855 h 3671128"/>
              <a:gd name="connsiteX2019" fmla="*/ 3810758 w 12192000"/>
              <a:gd name="connsiteY2019" fmla="*/ 3402364 h 3671128"/>
              <a:gd name="connsiteX2020" fmla="*/ 3822043 w 12192000"/>
              <a:gd name="connsiteY2020" fmla="*/ 3391080 h 3671128"/>
              <a:gd name="connsiteX2021" fmla="*/ 3810765 w 12192000"/>
              <a:gd name="connsiteY2021" fmla="*/ 3387325 h 3671128"/>
              <a:gd name="connsiteX2022" fmla="*/ 3810772 w 12192000"/>
              <a:gd name="connsiteY2022" fmla="*/ 3372287 h 3671128"/>
              <a:gd name="connsiteX2023" fmla="*/ 3825811 w 12192000"/>
              <a:gd name="connsiteY2023" fmla="*/ 3372280 h 3671128"/>
              <a:gd name="connsiteX2024" fmla="*/ 3822046 w 12192000"/>
              <a:gd name="connsiteY2024" fmla="*/ 3383560 h 3671128"/>
              <a:gd name="connsiteX2025" fmla="*/ 3829566 w 12192000"/>
              <a:gd name="connsiteY2025" fmla="*/ 3383557 h 3671128"/>
              <a:gd name="connsiteX2026" fmla="*/ 3833334 w 12192000"/>
              <a:gd name="connsiteY2026" fmla="*/ 3364757 h 3671128"/>
              <a:gd name="connsiteX2027" fmla="*/ 3882200 w 12192000"/>
              <a:gd name="connsiteY2027" fmla="*/ 3383531 h 3671128"/>
              <a:gd name="connsiteX2028" fmla="*/ 3893484 w 12192000"/>
              <a:gd name="connsiteY2028" fmla="*/ 3372247 h 3671128"/>
              <a:gd name="connsiteX2029" fmla="*/ 3878450 w 12192000"/>
              <a:gd name="connsiteY2029" fmla="*/ 3364735 h 3671128"/>
              <a:gd name="connsiteX2030" fmla="*/ 3916039 w 12192000"/>
              <a:gd name="connsiteY2030" fmla="*/ 3379755 h 3671128"/>
              <a:gd name="connsiteX2031" fmla="*/ 3919800 w 12192000"/>
              <a:gd name="connsiteY2031" fmla="*/ 3375994 h 3671128"/>
              <a:gd name="connsiteX2032" fmla="*/ 3919808 w 12192000"/>
              <a:gd name="connsiteY2032" fmla="*/ 3360955 h 3671128"/>
              <a:gd name="connsiteX2033" fmla="*/ 4002523 w 12192000"/>
              <a:gd name="connsiteY2033" fmla="*/ 3353396 h 3671128"/>
              <a:gd name="connsiteX2034" fmla="*/ 4092754 w 12192000"/>
              <a:gd name="connsiteY2034" fmla="*/ 3353352 h 3671128"/>
              <a:gd name="connsiteX2035" fmla="*/ 4088996 w 12192000"/>
              <a:gd name="connsiteY2035" fmla="*/ 3349594 h 3671128"/>
              <a:gd name="connsiteX2036" fmla="*/ 4175466 w 12192000"/>
              <a:gd name="connsiteY2036" fmla="*/ 3353312 h 3671128"/>
              <a:gd name="connsiteX2037" fmla="*/ 4179231 w 12192000"/>
              <a:gd name="connsiteY2037" fmla="*/ 3342031 h 3671128"/>
              <a:gd name="connsiteX2038" fmla="*/ 4231863 w 12192000"/>
              <a:gd name="connsiteY2038" fmla="*/ 3349525 h 3671128"/>
              <a:gd name="connsiteX2039" fmla="*/ 4231870 w 12192000"/>
              <a:gd name="connsiteY2039" fmla="*/ 3334486 h 3671128"/>
              <a:gd name="connsiteX2040" fmla="*/ 4258185 w 12192000"/>
              <a:gd name="connsiteY2040" fmla="*/ 3338233 h 3671128"/>
              <a:gd name="connsiteX2041" fmla="*/ 4322097 w 12192000"/>
              <a:gd name="connsiteY2041" fmla="*/ 3341961 h 3671128"/>
              <a:gd name="connsiteX2042" fmla="*/ 4333374 w 12192000"/>
              <a:gd name="connsiteY2042" fmla="*/ 3345716 h 3671128"/>
              <a:gd name="connsiteX2043" fmla="*/ 4322090 w 12192000"/>
              <a:gd name="connsiteY2043" fmla="*/ 3357000 h 3671128"/>
              <a:gd name="connsiteX2044" fmla="*/ 4333360 w 12192000"/>
              <a:gd name="connsiteY2044" fmla="*/ 3375793 h 3671128"/>
              <a:gd name="connsiteX2045" fmla="*/ 4340897 w 12192000"/>
              <a:gd name="connsiteY2045" fmla="*/ 3338193 h 3671128"/>
              <a:gd name="connsiteX2046" fmla="*/ 4386017 w 12192000"/>
              <a:gd name="connsiteY2046" fmla="*/ 3330652 h 3671128"/>
              <a:gd name="connsiteX2047" fmla="*/ 4393529 w 12192000"/>
              <a:gd name="connsiteY2047" fmla="*/ 3345687 h 3671128"/>
              <a:gd name="connsiteX2048" fmla="*/ 4510086 w 12192000"/>
              <a:gd name="connsiteY2048" fmla="*/ 3326832 h 3671128"/>
              <a:gd name="connsiteX2049" fmla="*/ 4525121 w 12192000"/>
              <a:gd name="connsiteY2049" fmla="*/ 3334344 h 3671128"/>
              <a:gd name="connsiteX2050" fmla="*/ 4532644 w 12192000"/>
              <a:gd name="connsiteY2050" fmla="*/ 3326821 h 3671128"/>
              <a:gd name="connsiteX2051" fmla="*/ 4713110 w 12192000"/>
              <a:gd name="connsiteY2051" fmla="*/ 3319214 h 3671128"/>
              <a:gd name="connsiteX2052" fmla="*/ 4739426 w 12192000"/>
              <a:gd name="connsiteY2052" fmla="*/ 3322961 h 3671128"/>
              <a:gd name="connsiteX2053" fmla="*/ 4769507 w 12192000"/>
              <a:gd name="connsiteY2053" fmla="*/ 3315427 h 3671128"/>
              <a:gd name="connsiteX2054" fmla="*/ 4837187 w 12192000"/>
              <a:gd name="connsiteY2054" fmla="*/ 3300356 h 3671128"/>
              <a:gd name="connsiteX2055" fmla="*/ 4837180 w 12192000"/>
              <a:gd name="connsiteY2055" fmla="*/ 3315395 h 3671128"/>
              <a:gd name="connsiteX2056" fmla="*/ 4874783 w 12192000"/>
              <a:gd name="connsiteY2056" fmla="*/ 3300338 h 3671128"/>
              <a:gd name="connsiteX2057" fmla="*/ 4882295 w 12192000"/>
              <a:gd name="connsiteY2057" fmla="*/ 3315373 h 3671128"/>
              <a:gd name="connsiteX2058" fmla="*/ 4889821 w 12192000"/>
              <a:gd name="connsiteY2058" fmla="*/ 3300330 h 3671128"/>
              <a:gd name="connsiteX2059" fmla="*/ 4901095 w 12192000"/>
              <a:gd name="connsiteY2059" fmla="*/ 3311603 h 3671128"/>
              <a:gd name="connsiteX2060" fmla="*/ 4934937 w 12192000"/>
              <a:gd name="connsiteY2060" fmla="*/ 3300308 h 3671128"/>
              <a:gd name="connsiteX2061" fmla="*/ 4934934 w 12192000"/>
              <a:gd name="connsiteY2061" fmla="*/ 3307828 h 3671128"/>
              <a:gd name="connsiteX2062" fmla="*/ 4957495 w 12192000"/>
              <a:gd name="connsiteY2062" fmla="*/ 3300297 h 3671128"/>
              <a:gd name="connsiteX2063" fmla="*/ 4965011 w 12192000"/>
              <a:gd name="connsiteY2063" fmla="*/ 3307813 h 3671128"/>
              <a:gd name="connsiteX2064" fmla="*/ 4968776 w 12192000"/>
              <a:gd name="connsiteY2064" fmla="*/ 3296532 h 3671128"/>
              <a:gd name="connsiteX2065" fmla="*/ 5010134 w 12192000"/>
              <a:gd name="connsiteY2065" fmla="*/ 3292753 h 3671128"/>
              <a:gd name="connsiteX2066" fmla="*/ 5043972 w 12192000"/>
              <a:gd name="connsiteY2066" fmla="*/ 3288977 h 3671128"/>
              <a:gd name="connsiteX2067" fmla="*/ 5074049 w 12192000"/>
              <a:gd name="connsiteY2067" fmla="*/ 3288962 h 3671128"/>
              <a:gd name="connsiteX2068" fmla="*/ 5175557 w 12192000"/>
              <a:gd name="connsiteY2068" fmla="*/ 3292672 h 3671128"/>
              <a:gd name="connsiteX2069" fmla="*/ 5171803 w 12192000"/>
              <a:gd name="connsiteY2069" fmla="*/ 3281395 h 3671128"/>
              <a:gd name="connsiteX2070" fmla="*/ 5179319 w 12192000"/>
              <a:gd name="connsiteY2070" fmla="*/ 3288911 h 3671128"/>
              <a:gd name="connsiteX2071" fmla="*/ 5265796 w 12192000"/>
              <a:gd name="connsiteY2071" fmla="*/ 3277590 h 3671128"/>
              <a:gd name="connsiteX2072" fmla="*/ 5269554 w 12192000"/>
              <a:gd name="connsiteY2072" fmla="*/ 3281348 h 3671128"/>
              <a:gd name="connsiteX2073" fmla="*/ 5322189 w 12192000"/>
              <a:gd name="connsiteY2073" fmla="*/ 3281322 h 3671128"/>
              <a:gd name="connsiteX2074" fmla="*/ 5359792 w 12192000"/>
              <a:gd name="connsiteY2074" fmla="*/ 3266265 h 3671128"/>
              <a:gd name="connsiteX2075" fmla="*/ 5393620 w 12192000"/>
              <a:gd name="connsiteY2075" fmla="*/ 3285047 h 3671128"/>
              <a:gd name="connsiteX2076" fmla="*/ 5397389 w 12192000"/>
              <a:gd name="connsiteY2076" fmla="*/ 3266247 h 3671128"/>
              <a:gd name="connsiteX2077" fmla="*/ 5412427 w 12192000"/>
              <a:gd name="connsiteY2077" fmla="*/ 3266240 h 3671128"/>
              <a:gd name="connsiteX2078" fmla="*/ 5412424 w 12192000"/>
              <a:gd name="connsiteY2078" fmla="*/ 3273759 h 3671128"/>
              <a:gd name="connsiteX2079" fmla="*/ 5423708 w 12192000"/>
              <a:gd name="connsiteY2079" fmla="*/ 3262475 h 3671128"/>
              <a:gd name="connsiteX2080" fmla="*/ 5544013 w 12192000"/>
              <a:gd name="connsiteY2080" fmla="*/ 3269936 h 3671128"/>
              <a:gd name="connsiteX2081" fmla="*/ 5547781 w 12192000"/>
              <a:gd name="connsiteY2081" fmla="*/ 3251136 h 3671128"/>
              <a:gd name="connsiteX2082" fmla="*/ 4724402 w 12192000"/>
              <a:gd name="connsiteY2082" fmla="*/ 3292892 h 3671128"/>
              <a:gd name="connsiteX2083" fmla="*/ 3893506 w 12192000"/>
              <a:gd name="connsiteY2083" fmla="*/ 3327131 h 3671128"/>
              <a:gd name="connsiteX2084" fmla="*/ 3829591 w 12192000"/>
              <a:gd name="connsiteY2084" fmla="*/ 3330922 h 3671128"/>
              <a:gd name="connsiteX2085" fmla="*/ 3795748 w 12192000"/>
              <a:gd name="connsiteY2085" fmla="*/ 3342217 h 3671128"/>
              <a:gd name="connsiteX2086" fmla="*/ 3784472 w 12192000"/>
              <a:gd name="connsiteY2086" fmla="*/ 3338463 h 3671128"/>
              <a:gd name="connsiteX2087" fmla="*/ 3761914 w 12192000"/>
              <a:gd name="connsiteY2087" fmla="*/ 3338474 h 3671128"/>
              <a:gd name="connsiteX2088" fmla="*/ 3728075 w 12192000"/>
              <a:gd name="connsiteY2088" fmla="*/ 3342250 h 3671128"/>
              <a:gd name="connsiteX2089" fmla="*/ 3739356 w 12192000"/>
              <a:gd name="connsiteY2089" fmla="*/ 3338485 h 3671128"/>
              <a:gd name="connsiteX2090" fmla="*/ 3686725 w 12192000"/>
              <a:gd name="connsiteY2090" fmla="*/ 3330991 h 3671128"/>
              <a:gd name="connsiteX2091" fmla="*/ 3626560 w 12192000"/>
              <a:gd name="connsiteY2091" fmla="*/ 3353578 h 3671128"/>
              <a:gd name="connsiteX2092" fmla="*/ 3619044 w 12192000"/>
              <a:gd name="connsiteY2092" fmla="*/ 3346062 h 3671128"/>
              <a:gd name="connsiteX2093" fmla="*/ 3592728 w 12192000"/>
              <a:gd name="connsiteY2093" fmla="*/ 3342316 h 3671128"/>
              <a:gd name="connsiteX2094" fmla="*/ 3551367 w 12192000"/>
              <a:gd name="connsiteY2094" fmla="*/ 3353615 h 3671128"/>
              <a:gd name="connsiteX2095" fmla="*/ 3551374 w 12192000"/>
              <a:gd name="connsiteY2095" fmla="*/ 3338576 h 3671128"/>
              <a:gd name="connsiteX2096" fmla="*/ 3547609 w 12192000"/>
              <a:gd name="connsiteY2096" fmla="*/ 3349857 h 3671128"/>
              <a:gd name="connsiteX2097" fmla="*/ 3491209 w 12192000"/>
              <a:gd name="connsiteY2097" fmla="*/ 3361163 h 3671128"/>
              <a:gd name="connsiteX2098" fmla="*/ 3479929 w 12192000"/>
              <a:gd name="connsiteY2098" fmla="*/ 3364928 h 3671128"/>
              <a:gd name="connsiteX2099" fmla="*/ 3476174 w 12192000"/>
              <a:gd name="connsiteY2099" fmla="*/ 3353651 h 3671128"/>
              <a:gd name="connsiteX2100" fmla="*/ 3457371 w 12192000"/>
              <a:gd name="connsiteY2100" fmla="*/ 3364939 h 3671128"/>
              <a:gd name="connsiteX2101" fmla="*/ 3434813 w 12192000"/>
              <a:gd name="connsiteY2101" fmla="*/ 3364950 h 3671128"/>
              <a:gd name="connsiteX2102" fmla="*/ 3363385 w 12192000"/>
              <a:gd name="connsiteY2102" fmla="*/ 3353706 h 3671128"/>
              <a:gd name="connsiteX2103" fmla="*/ 3303224 w 12192000"/>
              <a:gd name="connsiteY2103" fmla="*/ 3368774 h 3671128"/>
              <a:gd name="connsiteX2104" fmla="*/ 3288189 w 12192000"/>
              <a:gd name="connsiteY2104" fmla="*/ 3361262 h 3671128"/>
              <a:gd name="connsiteX2105" fmla="*/ 3333312 w 12192000"/>
              <a:gd name="connsiteY2105" fmla="*/ 3346201 h 3671128"/>
              <a:gd name="connsiteX2106" fmla="*/ 3333320 w 12192000"/>
              <a:gd name="connsiteY2106" fmla="*/ 3331163 h 3671128"/>
              <a:gd name="connsiteX2107" fmla="*/ 3318277 w 12192000"/>
              <a:gd name="connsiteY2107" fmla="*/ 3338689 h 3671128"/>
              <a:gd name="connsiteX2108" fmla="*/ 3314526 w 12192000"/>
              <a:gd name="connsiteY2108" fmla="*/ 3319893 h 3671128"/>
              <a:gd name="connsiteX2109" fmla="*/ 3303239 w 12192000"/>
              <a:gd name="connsiteY2109" fmla="*/ 3338697 h 3671128"/>
              <a:gd name="connsiteX2110" fmla="*/ 3280681 w 12192000"/>
              <a:gd name="connsiteY2110" fmla="*/ 3338708 h 3671128"/>
              <a:gd name="connsiteX2111" fmla="*/ 3280670 w 12192000"/>
              <a:gd name="connsiteY2111" fmla="*/ 3361265 h 3671128"/>
              <a:gd name="connsiteX2112" fmla="*/ 3258109 w 12192000"/>
              <a:gd name="connsiteY2112" fmla="*/ 3368795 h 3671128"/>
              <a:gd name="connsiteX2113" fmla="*/ 3250597 w 12192000"/>
              <a:gd name="connsiteY2113" fmla="*/ 3353761 h 3671128"/>
              <a:gd name="connsiteX2114" fmla="*/ 3216758 w 12192000"/>
              <a:gd name="connsiteY2114" fmla="*/ 3357537 h 3671128"/>
              <a:gd name="connsiteX2115" fmla="*/ 3243081 w 12192000"/>
              <a:gd name="connsiteY2115" fmla="*/ 3346245 h 3671128"/>
              <a:gd name="connsiteX2116" fmla="*/ 3228050 w 12192000"/>
              <a:gd name="connsiteY2116" fmla="*/ 3331214 h 3671128"/>
              <a:gd name="connsiteX2117" fmla="*/ 3220523 w 12192000"/>
              <a:gd name="connsiteY2117" fmla="*/ 3346256 h 3671128"/>
              <a:gd name="connsiteX2118" fmla="*/ 3175411 w 12192000"/>
              <a:gd name="connsiteY2118" fmla="*/ 3338759 h 3671128"/>
              <a:gd name="connsiteX2119" fmla="*/ 3167899 w 12192000"/>
              <a:gd name="connsiteY2119" fmla="*/ 3323724 h 3671128"/>
              <a:gd name="connsiteX2120" fmla="*/ 3164138 w 12192000"/>
              <a:gd name="connsiteY2120" fmla="*/ 3327485 h 3671128"/>
              <a:gd name="connsiteX2121" fmla="*/ 3171646 w 12192000"/>
              <a:gd name="connsiteY2121" fmla="*/ 3350039 h 3671128"/>
              <a:gd name="connsiteX2122" fmla="*/ 3156608 w 12192000"/>
              <a:gd name="connsiteY2122" fmla="*/ 3350047 h 3671128"/>
              <a:gd name="connsiteX2123" fmla="*/ 3171639 w 12192000"/>
              <a:gd name="connsiteY2123" fmla="*/ 3365078 h 3671128"/>
              <a:gd name="connsiteX2124" fmla="*/ 3152842 w 12192000"/>
              <a:gd name="connsiteY2124" fmla="*/ 3361328 h 3671128"/>
              <a:gd name="connsiteX2125" fmla="*/ 3156611 w 12192000"/>
              <a:gd name="connsiteY2125" fmla="*/ 3342527 h 3671128"/>
              <a:gd name="connsiteX2126" fmla="*/ 3137815 w 12192000"/>
              <a:gd name="connsiteY2126" fmla="*/ 3338777 h 3671128"/>
              <a:gd name="connsiteX2127" fmla="*/ 3130303 w 12192000"/>
              <a:gd name="connsiteY2127" fmla="*/ 3323742 h 3671128"/>
              <a:gd name="connsiteX2128" fmla="*/ 3141591 w 12192000"/>
              <a:gd name="connsiteY2128" fmla="*/ 3304939 h 3671128"/>
              <a:gd name="connsiteX2129" fmla="*/ 3130307 w 12192000"/>
              <a:gd name="connsiteY2129" fmla="*/ 3316223 h 3671128"/>
              <a:gd name="connsiteX2130" fmla="*/ 3122795 w 12192000"/>
              <a:gd name="connsiteY2130" fmla="*/ 3301188 h 3671128"/>
              <a:gd name="connsiteX2131" fmla="*/ 3119025 w 12192000"/>
              <a:gd name="connsiteY2131" fmla="*/ 3319988 h 3671128"/>
              <a:gd name="connsiteX2132" fmla="*/ 3126541 w 12192000"/>
              <a:gd name="connsiteY2132" fmla="*/ 3327503 h 3671128"/>
              <a:gd name="connsiteX2133" fmla="*/ 3130303 w 12192000"/>
              <a:gd name="connsiteY2133" fmla="*/ 3323742 h 3671128"/>
              <a:gd name="connsiteX2134" fmla="*/ 3126538 w 12192000"/>
              <a:gd name="connsiteY2134" fmla="*/ 3335023 h 3671128"/>
              <a:gd name="connsiteX2135" fmla="*/ 3115268 w 12192000"/>
              <a:gd name="connsiteY2135" fmla="*/ 3316230 h 3671128"/>
              <a:gd name="connsiteX2136" fmla="*/ 3107745 w 12192000"/>
              <a:gd name="connsiteY2136" fmla="*/ 3323753 h 3671128"/>
              <a:gd name="connsiteX2137" fmla="*/ 3119018 w 12192000"/>
              <a:gd name="connsiteY2137" fmla="*/ 3335026 h 3671128"/>
              <a:gd name="connsiteX2138" fmla="*/ 3081422 w 12192000"/>
              <a:gd name="connsiteY2138" fmla="*/ 3335044 h 3671128"/>
              <a:gd name="connsiteX2139" fmla="*/ 3107752 w 12192000"/>
              <a:gd name="connsiteY2139" fmla="*/ 3308714 h 3671128"/>
              <a:gd name="connsiteX2140" fmla="*/ 3107756 w 12192000"/>
              <a:gd name="connsiteY2140" fmla="*/ 3301195 h 3671128"/>
              <a:gd name="connsiteX2141" fmla="*/ 3066391 w 12192000"/>
              <a:gd name="connsiteY2141" fmla="*/ 3320013 h 3671128"/>
              <a:gd name="connsiteX2142" fmla="*/ 3062636 w 12192000"/>
              <a:gd name="connsiteY2142" fmla="*/ 3308736 h 3671128"/>
              <a:gd name="connsiteX2143" fmla="*/ 3058875 w 12192000"/>
              <a:gd name="connsiteY2143" fmla="*/ 3312498 h 3671128"/>
              <a:gd name="connsiteX2144" fmla="*/ 3062629 w 12192000"/>
              <a:gd name="connsiteY2144" fmla="*/ 3323775 h 3671128"/>
              <a:gd name="connsiteX2145" fmla="*/ 3043833 w 12192000"/>
              <a:gd name="connsiteY2145" fmla="*/ 3320024 h 3671128"/>
              <a:gd name="connsiteX2146" fmla="*/ 3009987 w 12192000"/>
              <a:gd name="connsiteY2146" fmla="*/ 3338839 h 3671128"/>
              <a:gd name="connsiteX2147" fmla="*/ 3036317 w 12192000"/>
              <a:gd name="connsiteY2147" fmla="*/ 3312509 h 3671128"/>
              <a:gd name="connsiteX2148" fmla="*/ 2998718 w 12192000"/>
              <a:gd name="connsiteY2148" fmla="*/ 3320046 h 3671128"/>
              <a:gd name="connsiteX2149" fmla="*/ 3006226 w 12192000"/>
              <a:gd name="connsiteY2149" fmla="*/ 3342600 h 3671128"/>
              <a:gd name="connsiteX2150" fmla="*/ 2998707 w 12192000"/>
              <a:gd name="connsiteY2150" fmla="*/ 3342604 h 3671128"/>
              <a:gd name="connsiteX2151" fmla="*/ 2994960 w 12192000"/>
              <a:gd name="connsiteY2151" fmla="*/ 3316289 h 3671128"/>
              <a:gd name="connsiteX2152" fmla="*/ 2979921 w 12192000"/>
              <a:gd name="connsiteY2152" fmla="*/ 3316296 h 3671128"/>
              <a:gd name="connsiteX2153" fmla="*/ 2931037 w 12192000"/>
              <a:gd name="connsiteY2153" fmla="*/ 3335118 h 3671128"/>
              <a:gd name="connsiteX2154" fmla="*/ 2942329 w 12192000"/>
              <a:gd name="connsiteY2154" fmla="*/ 3308795 h 3671128"/>
              <a:gd name="connsiteX2155" fmla="*/ 2908494 w 12192000"/>
              <a:gd name="connsiteY2155" fmla="*/ 3305051 h 3671128"/>
              <a:gd name="connsiteX2156" fmla="*/ 2874651 w 12192000"/>
              <a:gd name="connsiteY2156" fmla="*/ 3316347 h 3671128"/>
              <a:gd name="connsiteX2157" fmla="*/ 2870883 w 12192000"/>
              <a:gd name="connsiteY2157" fmla="*/ 3335147 h 3671128"/>
              <a:gd name="connsiteX2158" fmla="*/ 2867125 w 12192000"/>
              <a:gd name="connsiteY2158" fmla="*/ 3331389 h 3671128"/>
              <a:gd name="connsiteX2159" fmla="*/ 2863360 w 12192000"/>
              <a:gd name="connsiteY2159" fmla="*/ 3342670 h 3671128"/>
              <a:gd name="connsiteX2160" fmla="*/ 2870890 w 12192000"/>
              <a:gd name="connsiteY2160" fmla="*/ 3320108 h 3671128"/>
              <a:gd name="connsiteX2161" fmla="*/ 2863378 w 12192000"/>
              <a:gd name="connsiteY2161" fmla="*/ 3305073 h 3671128"/>
              <a:gd name="connsiteX2162" fmla="*/ 2855855 w 12192000"/>
              <a:gd name="connsiteY2162" fmla="*/ 3312596 h 3671128"/>
              <a:gd name="connsiteX2163" fmla="*/ 2870901 w 12192000"/>
              <a:gd name="connsiteY2163" fmla="*/ 3297550 h 3671128"/>
              <a:gd name="connsiteX2164" fmla="*/ 2867143 w 12192000"/>
              <a:gd name="connsiteY2164" fmla="*/ 3293793 h 3671128"/>
              <a:gd name="connsiteX2165" fmla="*/ 2852105 w 12192000"/>
              <a:gd name="connsiteY2165" fmla="*/ 3293800 h 3671128"/>
              <a:gd name="connsiteX2166" fmla="*/ 2885947 w 12192000"/>
              <a:gd name="connsiteY2166" fmla="*/ 3282505 h 3671128"/>
              <a:gd name="connsiteX2167" fmla="*/ 2878435 w 12192000"/>
              <a:gd name="connsiteY2167" fmla="*/ 3267470 h 3671128"/>
              <a:gd name="connsiteX2168" fmla="*/ 2893470 w 12192000"/>
              <a:gd name="connsiteY2168" fmla="*/ 3274982 h 3671128"/>
              <a:gd name="connsiteX2169" fmla="*/ 2893466 w 12192000"/>
              <a:gd name="connsiteY2169" fmla="*/ 3282501 h 3671128"/>
              <a:gd name="connsiteX2170" fmla="*/ 2908512 w 12192000"/>
              <a:gd name="connsiteY2170" fmla="*/ 3267455 h 3671128"/>
              <a:gd name="connsiteX2171" fmla="*/ 2923547 w 12192000"/>
              <a:gd name="connsiteY2171" fmla="*/ 3274967 h 3671128"/>
              <a:gd name="connsiteX2172" fmla="*/ 2908504 w 12192000"/>
              <a:gd name="connsiteY2172" fmla="*/ 3282494 h 3671128"/>
              <a:gd name="connsiteX2173" fmla="*/ 2931055 w 12192000"/>
              <a:gd name="connsiteY2173" fmla="*/ 3297521 h 3671128"/>
              <a:gd name="connsiteX2174" fmla="*/ 2938578 w 12192000"/>
              <a:gd name="connsiteY2174" fmla="*/ 3289998 h 3671128"/>
              <a:gd name="connsiteX2175" fmla="*/ 2931062 w 12192000"/>
              <a:gd name="connsiteY2175" fmla="*/ 3282483 h 3671128"/>
              <a:gd name="connsiteX2176" fmla="*/ 2931066 w 12192000"/>
              <a:gd name="connsiteY2176" fmla="*/ 3274964 h 3671128"/>
              <a:gd name="connsiteX2177" fmla="*/ 2946112 w 12192000"/>
              <a:gd name="connsiteY2177" fmla="*/ 3259918 h 3671128"/>
              <a:gd name="connsiteX2178" fmla="*/ 2934839 w 12192000"/>
              <a:gd name="connsiteY2178" fmla="*/ 3248644 h 3671128"/>
              <a:gd name="connsiteX2179" fmla="*/ 2964912 w 12192000"/>
              <a:gd name="connsiteY2179" fmla="*/ 3256149 h 3671128"/>
              <a:gd name="connsiteX2180" fmla="*/ 2957389 w 12192000"/>
              <a:gd name="connsiteY2180" fmla="*/ 3263672 h 3671128"/>
              <a:gd name="connsiteX2181" fmla="*/ 2994985 w 12192000"/>
              <a:gd name="connsiteY2181" fmla="*/ 3263653 h 3671128"/>
              <a:gd name="connsiteX2182" fmla="*/ 2991231 w 12192000"/>
              <a:gd name="connsiteY2182" fmla="*/ 3252377 h 3671128"/>
              <a:gd name="connsiteX2183" fmla="*/ 3002516 w 12192000"/>
              <a:gd name="connsiteY2183" fmla="*/ 3241092 h 3671128"/>
              <a:gd name="connsiteX2184" fmla="*/ 3055154 w 12192000"/>
              <a:gd name="connsiteY2184" fmla="*/ 3233548 h 3671128"/>
              <a:gd name="connsiteX2185" fmla="*/ 3047627 w 12192000"/>
              <a:gd name="connsiteY2185" fmla="*/ 3248590 h 3671128"/>
              <a:gd name="connsiteX2186" fmla="*/ 3066431 w 12192000"/>
              <a:gd name="connsiteY2186" fmla="*/ 3237301 h 3671128"/>
              <a:gd name="connsiteX2187" fmla="*/ 3066424 w 12192000"/>
              <a:gd name="connsiteY2187" fmla="*/ 3252340 h 3671128"/>
              <a:gd name="connsiteX2188" fmla="*/ 3073947 w 12192000"/>
              <a:gd name="connsiteY2188" fmla="*/ 3244817 h 3671128"/>
              <a:gd name="connsiteX2189" fmla="*/ 3104035 w 12192000"/>
              <a:gd name="connsiteY2189" fmla="*/ 3222244 h 3671128"/>
              <a:gd name="connsiteX2190" fmla="*/ 3130358 w 12192000"/>
              <a:gd name="connsiteY2190" fmla="*/ 3210953 h 3671128"/>
              <a:gd name="connsiteX2191" fmla="*/ 3115319 w 12192000"/>
              <a:gd name="connsiteY2191" fmla="*/ 3210960 h 3671128"/>
              <a:gd name="connsiteX2192" fmla="*/ 3119084 w 12192000"/>
              <a:gd name="connsiteY2192" fmla="*/ 3199680 h 3671128"/>
              <a:gd name="connsiteX2193" fmla="*/ 3137877 w 12192000"/>
              <a:gd name="connsiteY2193" fmla="*/ 3210949 h 3671128"/>
              <a:gd name="connsiteX2194" fmla="*/ 3126589 w 12192000"/>
              <a:gd name="connsiteY2194" fmla="*/ 3229753 h 3671128"/>
              <a:gd name="connsiteX2195" fmla="*/ 3164193 w 12192000"/>
              <a:gd name="connsiteY2195" fmla="*/ 3214696 h 3671128"/>
              <a:gd name="connsiteX2196" fmla="*/ 3179224 w 12192000"/>
              <a:gd name="connsiteY2196" fmla="*/ 3229727 h 3671128"/>
              <a:gd name="connsiteX2197" fmla="*/ 3201785 w 12192000"/>
              <a:gd name="connsiteY2197" fmla="*/ 3222197 h 3671128"/>
              <a:gd name="connsiteX2198" fmla="*/ 3205554 w 12192000"/>
              <a:gd name="connsiteY2198" fmla="*/ 3203397 h 3671128"/>
              <a:gd name="connsiteX2199" fmla="*/ 3216823 w 12192000"/>
              <a:gd name="connsiteY2199" fmla="*/ 3222190 h 3671128"/>
              <a:gd name="connsiteX2200" fmla="*/ 3239385 w 12192000"/>
              <a:gd name="connsiteY2200" fmla="*/ 3214660 h 3671128"/>
              <a:gd name="connsiteX2201" fmla="*/ 3235630 w 12192000"/>
              <a:gd name="connsiteY2201" fmla="*/ 3203382 h 3671128"/>
              <a:gd name="connsiteX2202" fmla="*/ 3250666 w 12192000"/>
              <a:gd name="connsiteY2202" fmla="*/ 3210895 h 3671128"/>
              <a:gd name="connsiteX2203" fmla="*/ 3292027 w 12192000"/>
              <a:gd name="connsiteY2203" fmla="*/ 3199596 h 3671128"/>
              <a:gd name="connsiteX2204" fmla="*/ 3295793 w 12192000"/>
              <a:gd name="connsiteY2204" fmla="*/ 3188315 h 3671128"/>
              <a:gd name="connsiteX2205" fmla="*/ 3295785 w 12192000"/>
              <a:gd name="connsiteY2205" fmla="*/ 3203353 h 3671128"/>
              <a:gd name="connsiteX2206" fmla="*/ 3329631 w 12192000"/>
              <a:gd name="connsiteY2206" fmla="*/ 3184539 h 3671128"/>
              <a:gd name="connsiteX2207" fmla="*/ 3314592 w 12192000"/>
              <a:gd name="connsiteY2207" fmla="*/ 3184546 h 3671128"/>
              <a:gd name="connsiteX2208" fmla="*/ 3348431 w 12192000"/>
              <a:gd name="connsiteY2208" fmla="*/ 3180770 h 3671128"/>
              <a:gd name="connsiteX2209" fmla="*/ 3337150 w 12192000"/>
              <a:gd name="connsiteY2209" fmla="*/ 3184535 h 3671128"/>
              <a:gd name="connsiteX2210" fmla="*/ 3359712 w 12192000"/>
              <a:gd name="connsiteY2210" fmla="*/ 3177005 h 3671128"/>
              <a:gd name="connsiteX2211" fmla="*/ 3374757 w 12192000"/>
              <a:gd name="connsiteY2211" fmla="*/ 3161959 h 3671128"/>
              <a:gd name="connsiteX2212" fmla="*/ 3359723 w 12192000"/>
              <a:gd name="connsiteY2212" fmla="*/ 3154447 h 3671128"/>
              <a:gd name="connsiteX2213" fmla="*/ 3352200 w 12192000"/>
              <a:gd name="connsiteY2213" fmla="*/ 3161970 h 3671128"/>
              <a:gd name="connsiteX2214" fmla="*/ 3292049 w 12192000"/>
              <a:gd name="connsiteY2214" fmla="*/ 3154480 h 3671128"/>
              <a:gd name="connsiteX2215" fmla="*/ 3265726 w 12192000"/>
              <a:gd name="connsiteY2215" fmla="*/ 3165772 h 3671128"/>
              <a:gd name="connsiteX2216" fmla="*/ 3209330 w 12192000"/>
              <a:gd name="connsiteY2216" fmla="*/ 3169559 h 3671128"/>
              <a:gd name="connsiteX2217" fmla="*/ 3201818 w 12192000"/>
              <a:gd name="connsiteY2217" fmla="*/ 3154524 h 3671128"/>
              <a:gd name="connsiteX2218" fmla="*/ 3190537 w 12192000"/>
              <a:gd name="connsiteY2218" fmla="*/ 3158289 h 3671128"/>
              <a:gd name="connsiteX2219" fmla="*/ 3179271 w 12192000"/>
              <a:gd name="connsiteY2219" fmla="*/ 3131977 h 3671128"/>
              <a:gd name="connsiteX2220" fmla="*/ 3186798 w 12192000"/>
              <a:gd name="connsiteY2220" fmla="*/ 3116935 h 3671128"/>
              <a:gd name="connsiteX2221" fmla="*/ 3198071 w 12192000"/>
              <a:gd name="connsiteY2221" fmla="*/ 3128208 h 3671128"/>
              <a:gd name="connsiteX2222" fmla="*/ 3224387 w 12192000"/>
              <a:gd name="connsiteY2222" fmla="*/ 3131955 h 3671128"/>
              <a:gd name="connsiteX2223" fmla="*/ 3224394 w 12192000"/>
              <a:gd name="connsiteY2223" fmla="*/ 3116917 h 3671128"/>
              <a:gd name="connsiteX2224" fmla="*/ 3231917 w 12192000"/>
              <a:gd name="connsiteY2224" fmla="*/ 3109394 h 3671128"/>
              <a:gd name="connsiteX2225" fmla="*/ 3250713 w 12192000"/>
              <a:gd name="connsiteY2225" fmla="*/ 3113144 h 3671128"/>
              <a:gd name="connsiteX2226" fmla="*/ 3295829 w 12192000"/>
              <a:gd name="connsiteY2226" fmla="*/ 3113122 h 3671128"/>
              <a:gd name="connsiteX2227" fmla="*/ 3303363 w 12192000"/>
              <a:gd name="connsiteY2227" fmla="*/ 3083042 h 3671128"/>
              <a:gd name="connsiteX2228" fmla="*/ 3295836 w 12192000"/>
              <a:gd name="connsiteY2228" fmla="*/ 3098084 h 3671128"/>
              <a:gd name="connsiteX2229" fmla="*/ 3288324 w 12192000"/>
              <a:gd name="connsiteY2229" fmla="*/ 3083049 h 3671128"/>
              <a:gd name="connsiteX2230" fmla="*/ 3213132 w 12192000"/>
              <a:gd name="connsiteY2230" fmla="*/ 3083085 h 3671128"/>
              <a:gd name="connsiteX2231" fmla="*/ 3224416 w 12192000"/>
              <a:gd name="connsiteY2231" fmla="*/ 3071801 h 3671128"/>
              <a:gd name="connsiteX2232" fmla="*/ 3216904 w 12192000"/>
              <a:gd name="connsiteY2232" fmla="*/ 3056766 h 3671128"/>
              <a:gd name="connsiteX2233" fmla="*/ 3224420 w 12192000"/>
              <a:gd name="connsiteY2233" fmla="*/ 3064282 h 3671128"/>
              <a:gd name="connsiteX2234" fmla="*/ 3239466 w 12192000"/>
              <a:gd name="connsiteY2234" fmla="*/ 3049236 h 3671128"/>
              <a:gd name="connsiteX2235" fmla="*/ 3239455 w 12192000"/>
              <a:gd name="connsiteY2235" fmla="*/ 3071794 h 3671128"/>
              <a:gd name="connsiteX2236" fmla="*/ 3228181 w 12192000"/>
              <a:gd name="connsiteY2236" fmla="*/ 3060521 h 3671128"/>
              <a:gd name="connsiteX2237" fmla="*/ 3231932 w 12192000"/>
              <a:gd name="connsiteY2237" fmla="*/ 3079317 h 3671128"/>
              <a:gd name="connsiteX2238" fmla="*/ 3246974 w 12192000"/>
              <a:gd name="connsiteY2238" fmla="*/ 3071790 h 3671128"/>
              <a:gd name="connsiteX2239" fmla="*/ 3250742 w 12192000"/>
              <a:gd name="connsiteY2239" fmla="*/ 3052990 h 3671128"/>
              <a:gd name="connsiteX2240" fmla="*/ 3318419 w 12192000"/>
              <a:gd name="connsiteY2240" fmla="*/ 3045438 h 3671128"/>
              <a:gd name="connsiteX2241" fmla="*/ 3318426 w 12192000"/>
              <a:gd name="connsiteY2241" fmla="*/ 3030399 h 3671128"/>
              <a:gd name="connsiteX2242" fmla="*/ 3344739 w 12192000"/>
              <a:gd name="connsiteY2242" fmla="*/ 3041665 h 3671128"/>
              <a:gd name="connsiteX2243" fmla="*/ 3329693 w 12192000"/>
              <a:gd name="connsiteY2243" fmla="*/ 3056711 h 3671128"/>
              <a:gd name="connsiteX2244" fmla="*/ 3329697 w 12192000"/>
              <a:gd name="connsiteY2244" fmla="*/ 3049192 h 3671128"/>
              <a:gd name="connsiteX2245" fmla="*/ 3322170 w 12192000"/>
              <a:gd name="connsiteY2245" fmla="*/ 3064234 h 3671128"/>
              <a:gd name="connsiteX2246" fmla="*/ 3348500 w 12192000"/>
              <a:gd name="connsiteY2246" fmla="*/ 3037904 h 3671128"/>
              <a:gd name="connsiteX2247" fmla="*/ 3371058 w 12192000"/>
              <a:gd name="connsiteY2247" fmla="*/ 3037893 h 3671128"/>
              <a:gd name="connsiteX2248" fmla="*/ 3363528 w 12192000"/>
              <a:gd name="connsiteY2248" fmla="*/ 3060455 h 3671128"/>
              <a:gd name="connsiteX2249" fmla="*/ 3382331 w 12192000"/>
              <a:gd name="connsiteY2249" fmla="*/ 3049166 h 3671128"/>
              <a:gd name="connsiteX2250" fmla="*/ 3401143 w 12192000"/>
              <a:gd name="connsiteY2250" fmla="*/ 3022840 h 3671128"/>
              <a:gd name="connsiteX2251" fmla="*/ 3401135 w 12192000"/>
              <a:gd name="connsiteY2251" fmla="*/ 3037878 h 3671128"/>
              <a:gd name="connsiteX2252" fmla="*/ 3416177 w 12192000"/>
              <a:gd name="connsiteY2252" fmla="*/ 3030352 h 3671128"/>
              <a:gd name="connsiteX2253" fmla="*/ 3427451 w 12192000"/>
              <a:gd name="connsiteY2253" fmla="*/ 3041625 h 3671128"/>
              <a:gd name="connsiteX2254" fmla="*/ 3442501 w 12192000"/>
              <a:gd name="connsiteY2254" fmla="*/ 3019061 h 3671128"/>
              <a:gd name="connsiteX2255" fmla="*/ 3450016 w 12192000"/>
              <a:gd name="connsiteY2255" fmla="*/ 3026576 h 3671128"/>
              <a:gd name="connsiteX2256" fmla="*/ 3461300 w 12192000"/>
              <a:gd name="connsiteY2256" fmla="*/ 3015291 h 3671128"/>
              <a:gd name="connsiteX2257" fmla="*/ 3461293 w 12192000"/>
              <a:gd name="connsiteY2257" fmla="*/ 3030330 h 3671128"/>
              <a:gd name="connsiteX2258" fmla="*/ 3465058 w 12192000"/>
              <a:gd name="connsiteY2258" fmla="*/ 3019050 h 3671128"/>
              <a:gd name="connsiteX2259" fmla="*/ 3476335 w 12192000"/>
              <a:gd name="connsiteY2259" fmla="*/ 3022803 h 3671128"/>
              <a:gd name="connsiteX2260" fmla="*/ 3468809 w 12192000"/>
              <a:gd name="connsiteY2260" fmla="*/ 3037846 h 3671128"/>
              <a:gd name="connsiteX2261" fmla="*/ 3483858 w 12192000"/>
              <a:gd name="connsiteY2261" fmla="*/ 3015280 h 3671128"/>
              <a:gd name="connsiteX2262" fmla="*/ 3498897 w 12192000"/>
              <a:gd name="connsiteY2262" fmla="*/ 3015273 h 3671128"/>
              <a:gd name="connsiteX2263" fmla="*/ 3506409 w 12192000"/>
              <a:gd name="connsiteY2263" fmla="*/ 3030308 h 3671128"/>
              <a:gd name="connsiteX2264" fmla="*/ 3559051 w 12192000"/>
              <a:gd name="connsiteY2264" fmla="*/ 3015244 h 3671128"/>
              <a:gd name="connsiteX2265" fmla="*/ 3566563 w 12192000"/>
              <a:gd name="connsiteY2265" fmla="*/ 3030279 h 3671128"/>
              <a:gd name="connsiteX2266" fmla="*/ 3589124 w 12192000"/>
              <a:gd name="connsiteY2266" fmla="*/ 3022749 h 3671128"/>
              <a:gd name="connsiteX2267" fmla="*/ 3604170 w 12192000"/>
              <a:gd name="connsiteY2267" fmla="*/ 3007703 h 3671128"/>
              <a:gd name="connsiteX2268" fmla="*/ 3611685 w 12192000"/>
              <a:gd name="connsiteY2268" fmla="*/ 3015219 h 3671128"/>
              <a:gd name="connsiteX2269" fmla="*/ 3641766 w 12192000"/>
              <a:gd name="connsiteY2269" fmla="*/ 3007685 h 3671128"/>
              <a:gd name="connsiteX2270" fmla="*/ 3660577 w 12192000"/>
              <a:gd name="connsiteY2270" fmla="*/ 2981358 h 3671128"/>
              <a:gd name="connsiteX2271" fmla="*/ 3701927 w 12192000"/>
              <a:gd name="connsiteY2271" fmla="*/ 2992617 h 3671128"/>
              <a:gd name="connsiteX2272" fmla="*/ 3716966 w 12192000"/>
              <a:gd name="connsiteY2272" fmla="*/ 2992610 h 3671128"/>
              <a:gd name="connsiteX2273" fmla="*/ 3709443 w 12192000"/>
              <a:gd name="connsiteY2273" fmla="*/ 3000133 h 3671128"/>
              <a:gd name="connsiteX2274" fmla="*/ 3732008 w 12192000"/>
              <a:gd name="connsiteY2274" fmla="*/ 2985083 h 3671128"/>
              <a:gd name="connsiteX2275" fmla="*/ 3716969 w 12192000"/>
              <a:gd name="connsiteY2275" fmla="*/ 2985090 h 3671128"/>
              <a:gd name="connsiteX2276" fmla="*/ 3754563 w 12192000"/>
              <a:gd name="connsiteY2276" fmla="*/ 2992592 h 3671128"/>
              <a:gd name="connsiteX2277" fmla="*/ 3754570 w 12192000"/>
              <a:gd name="connsiteY2277" fmla="*/ 2977553 h 3671128"/>
              <a:gd name="connsiteX2278" fmla="*/ 3769609 w 12192000"/>
              <a:gd name="connsiteY2278" fmla="*/ 2977546 h 3671128"/>
              <a:gd name="connsiteX2279" fmla="*/ 3762097 w 12192000"/>
              <a:gd name="connsiteY2279" fmla="*/ 2962511 h 3671128"/>
              <a:gd name="connsiteX2280" fmla="*/ 3739538 w 12192000"/>
              <a:gd name="connsiteY2280" fmla="*/ 2962521 h 3671128"/>
              <a:gd name="connsiteX2281" fmla="*/ 3754581 w 12192000"/>
              <a:gd name="connsiteY2281" fmla="*/ 2954995 h 3671128"/>
              <a:gd name="connsiteX2282" fmla="*/ 3777132 w 12192000"/>
              <a:gd name="connsiteY2282" fmla="*/ 2970023 h 3671128"/>
              <a:gd name="connsiteX2283" fmla="*/ 3780900 w 12192000"/>
              <a:gd name="connsiteY2283" fmla="*/ 2951223 h 3671128"/>
              <a:gd name="connsiteX2284" fmla="*/ 3784658 w 12192000"/>
              <a:gd name="connsiteY2284" fmla="*/ 2954980 h 3671128"/>
              <a:gd name="connsiteX2285" fmla="*/ 3788416 w 12192000"/>
              <a:gd name="connsiteY2285" fmla="*/ 2958739 h 3671128"/>
              <a:gd name="connsiteX2286" fmla="*/ 3784647 w 12192000"/>
              <a:gd name="connsiteY2286" fmla="*/ 2977538 h 3671128"/>
              <a:gd name="connsiteX2287" fmla="*/ 3788401 w 12192000"/>
              <a:gd name="connsiteY2287" fmla="*/ 2988815 h 3671128"/>
              <a:gd name="connsiteX2288" fmla="*/ 3803447 w 12192000"/>
              <a:gd name="connsiteY2288" fmla="*/ 2973770 h 3671128"/>
              <a:gd name="connsiteX2289" fmla="*/ 3833532 w 12192000"/>
              <a:gd name="connsiteY2289" fmla="*/ 2958717 h 3671128"/>
              <a:gd name="connsiteX2290" fmla="*/ 3841036 w 12192000"/>
              <a:gd name="connsiteY2290" fmla="*/ 2988790 h 3671128"/>
              <a:gd name="connsiteX2291" fmla="*/ 3844808 w 12192000"/>
              <a:gd name="connsiteY2291" fmla="*/ 2962470 h 3671128"/>
              <a:gd name="connsiteX2292" fmla="*/ 3867366 w 12192000"/>
              <a:gd name="connsiteY2292" fmla="*/ 2962459 h 3671128"/>
              <a:gd name="connsiteX2293" fmla="*/ 3874875 w 12192000"/>
              <a:gd name="connsiteY2293" fmla="*/ 2985014 h 3671128"/>
              <a:gd name="connsiteX2294" fmla="*/ 3886162 w 12192000"/>
              <a:gd name="connsiteY2294" fmla="*/ 2966210 h 3671128"/>
              <a:gd name="connsiteX2295" fmla="*/ 3904955 w 12192000"/>
              <a:gd name="connsiteY2295" fmla="*/ 2977480 h 3671128"/>
              <a:gd name="connsiteX2296" fmla="*/ 3904958 w 12192000"/>
              <a:gd name="connsiteY2296" fmla="*/ 2969960 h 3671128"/>
              <a:gd name="connsiteX2297" fmla="*/ 3935043 w 12192000"/>
              <a:gd name="connsiteY2297" fmla="*/ 2954907 h 3671128"/>
              <a:gd name="connsiteX2298" fmla="*/ 3953843 w 12192000"/>
              <a:gd name="connsiteY2298" fmla="*/ 2951139 h 3671128"/>
              <a:gd name="connsiteX2299" fmla="*/ 3983916 w 12192000"/>
              <a:gd name="connsiteY2299" fmla="*/ 2958643 h 3671128"/>
              <a:gd name="connsiteX2300" fmla="*/ 3991439 w 12192000"/>
              <a:gd name="connsiteY2300" fmla="*/ 2951120 h 3671128"/>
              <a:gd name="connsiteX2301" fmla="*/ 3983924 w 12192000"/>
              <a:gd name="connsiteY2301" fmla="*/ 2943605 h 3671128"/>
              <a:gd name="connsiteX2302" fmla="*/ 4002723 w 12192000"/>
              <a:gd name="connsiteY2302" fmla="*/ 2939836 h 3671128"/>
              <a:gd name="connsiteX2303" fmla="*/ 3995197 w 12192000"/>
              <a:gd name="connsiteY2303" fmla="*/ 2954878 h 3671128"/>
              <a:gd name="connsiteX2304" fmla="*/ 4032790 w 12192000"/>
              <a:gd name="connsiteY2304" fmla="*/ 2962379 h 3671128"/>
              <a:gd name="connsiteX2305" fmla="*/ 4040320 w 12192000"/>
              <a:gd name="connsiteY2305" fmla="*/ 2939818 h 3671128"/>
              <a:gd name="connsiteX2306" fmla="*/ 4021517 w 12192000"/>
              <a:gd name="connsiteY2306" fmla="*/ 2951106 h 3671128"/>
              <a:gd name="connsiteX2307" fmla="*/ 4025289 w 12192000"/>
              <a:gd name="connsiteY2307" fmla="*/ 2924787 h 3671128"/>
              <a:gd name="connsiteX2308" fmla="*/ 4044081 w 12192000"/>
              <a:gd name="connsiteY2308" fmla="*/ 2936056 h 3671128"/>
              <a:gd name="connsiteX2309" fmla="*/ 4047829 w 12192000"/>
              <a:gd name="connsiteY2309" fmla="*/ 2962372 h 3671128"/>
              <a:gd name="connsiteX2310" fmla="*/ 4055355 w 12192000"/>
              <a:gd name="connsiteY2310" fmla="*/ 2947330 h 3671128"/>
              <a:gd name="connsiteX2311" fmla="*/ 4051590 w 12192000"/>
              <a:gd name="connsiteY2311" fmla="*/ 2958611 h 3671128"/>
              <a:gd name="connsiteX2312" fmla="*/ 4074151 w 12192000"/>
              <a:gd name="connsiteY2312" fmla="*/ 2951080 h 3671128"/>
              <a:gd name="connsiteX2313" fmla="*/ 4115505 w 12192000"/>
              <a:gd name="connsiteY2313" fmla="*/ 2954820 h 3671128"/>
              <a:gd name="connsiteX2314" fmla="*/ 4119271 w 12192000"/>
              <a:gd name="connsiteY2314" fmla="*/ 2943539 h 3671128"/>
              <a:gd name="connsiteX2315" fmla="*/ 4130551 w 12192000"/>
              <a:gd name="connsiteY2315" fmla="*/ 2939774 h 3671128"/>
              <a:gd name="connsiteX2316" fmla="*/ 4156870 w 12192000"/>
              <a:gd name="connsiteY2316" fmla="*/ 2936001 h 3671128"/>
              <a:gd name="connsiteX2317" fmla="*/ 4164382 w 12192000"/>
              <a:gd name="connsiteY2317" fmla="*/ 2951036 h 3671128"/>
              <a:gd name="connsiteX2318" fmla="*/ 4149340 w 12192000"/>
              <a:gd name="connsiteY2318" fmla="*/ 2958563 h 3671128"/>
              <a:gd name="connsiteX2319" fmla="*/ 4183175 w 12192000"/>
              <a:gd name="connsiteY2319" fmla="*/ 2962306 h 3671128"/>
              <a:gd name="connsiteX2320" fmla="*/ 4164379 w 12192000"/>
              <a:gd name="connsiteY2320" fmla="*/ 2958556 h 3671128"/>
              <a:gd name="connsiteX2321" fmla="*/ 4213264 w 12192000"/>
              <a:gd name="connsiteY2321" fmla="*/ 2939734 h 3671128"/>
              <a:gd name="connsiteX2322" fmla="*/ 4205747 w 12192000"/>
              <a:gd name="connsiteY2322" fmla="*/ 2932218 h 3671128"/>
              <a:gd name="connsiteX2323" fmla="*/ 4213274 w 12192000"/>
              <a:gd name="connsiteY2323" fmla="*/ 2917176 h 3671128"/>
              <a:gd name="connsiteX2324" fmla="*/ 4220782 w 12192000"/>
              <a:gd name="connsiteY2324" fmla="*/ 2939730 h 3671128"/>
              <a:gd name="connsiteX2325" fmla="*/ 4243340 w 12192000"/>
              <a:gd name="connsiteY2325" fmla="*/ 2939719 h 3671128"/>
              <a:gd name="connsiteX2326" fmla="*/ 4228309 w 12192000"/>
              <a:gd name="connsiteY2326" fmla="*/ 2924688 h 3671128"/>
              <a:gd name="connsiteX2327" fmla="*/ 4243351 w 12192000"/>
              <a:gd name="connsiteY2327" fmla="*/ 2917161 h 3671128"/>
              <a:gd name="connsiteX2328" fmla="*/ 4254614 w 12192000"/>
              <a:gd name="connsiteY2328" fmla="*/ 2950992 h 3671128"/>
              <a:gd name="connsiteX2329" fmla="*/ 4284709 w 12192000"/>
              <a:gd name="connsiteY2329" fmla="*/ 2913382 h 3671128"/>
              <a:gd name="connsiteX2330" fmla="*/ 4262144 w 12192000"/>
              <a:gd name="connsiteY2330" fmla="*/ 2928431 h 3671128"/>
              <a:gd name="connsiteX2331" fmla="*/ 4269671 w 12192000"/>
              <a:gd name="connsiteY2331" fmla="*/ 2913389 h 3671128"/>
              <a:gd name="connsiteX2332" fmla="*/ 4289879 w 12192000"/>
              <a:gd name="connsiteY2332" fmla="*/ 2911969 h 3671128"/>
              <a:gd name="connsiteX2333" fmla="*/ 4306463 w 12192000"/>
              <a:gd name="connsiteY2333" fmla="*/ 2913306 h 3671128"/>
              <a:gd name="connsiteX2334" fmla="*/ 4311024 w 12192000"/>
              <a:gd name="connsiteY2334" fmla="*/ 2919009 h 3671128"/>
              <a:gd name="connsiteX2335" fmla="*/ 4307260 w 12192000"/>
              <a:gd name="connsiteY2335" fmla="*/ 2928410 h 3671128"/>
              <a:gd name="connsiteX2336" fmla="*/ 4299744 w 12192000"/>
              <a:gd name="connsiteY2336" fmla="*/ 2920894 h 3671128"/>
              <a:gd name="connsiteX2337" fmla="*/ 4303498 w 12192000"/>
              <a:gd name="connsiteY2337" fmla="*/ 2932171 h 3671128"/>
              <a:gd name="connsiteX2338" fmla="*/ 4288453 w 12192000"/>
              <a:gd name="connsiteY2338" fmla="*/ 2947217 h 3671128"/>
              <a:gd name="connsiteX2339" fmla="*/ 4303491 w 12192000"/>
              <a:gd name="connsiteY2339" fmla="*/ 2947210 h 3671128"/>
              <a:gd name="connsiteX2340" fmla="*/ 4314775 w 12192000"/>
              <a:gd name="connsiteY2340" fmla="*/ 2935925 h 3671128"/>
              <a:gd name="connsiteX2341" fmla="*/ 4311006 w 12192000"/>
              <a:gd name="connsiteY2341" fmla="*/ 2954725 h 3671128"/>
              <a:gd name="connsiteX2342" fmla="*/ 4326052 w 12192000"/>
              <a:gd name="connsiteY2342" fmla="*/ 2939679 h 3671128"/>
              <a:gd name="connsiteX2343" fmla="*/ 4307260 w 12192000"/>
              <a:gd name="connsiteY2343" fmla="*/ 2928410 h 3671128"/>
              <a:gd name="connsiteX2344" fmla="*/ 4329818 w 12192000"/>
              <a:gd name="connsiteY2344" fmla="*/ 2928399 h 3671128"/>
              <a:gd name="connsiteX2345" fmla="*/ 4333583 w 12192000"/>
              <a:gd name="connsiteY2345" fmla="*/ 2917118 h 3671128"/>
              <a:gd name="connsiteX2346" fmla="*/ 4318544 w 12192000"/>
              <a:gd name="connsiteY2346" fmla="*/ 2917125 h 3671128"/>
              <a:gd name="connsiteX2347" fmla="*/ 4329828 w 12192000"/>
              <a:gd name="connsiteY2347" fmla="*/ 2905841 h 3671128"/>
              <a:gd name="connsiteX2348" fmla="*/ 4303513 w 12192000"/>
              <a:gd name="connsiteY2348" fmla="*/ 2902093 h 3671128"/>
              <a:gd name="connsiteX2349" fmla="*/ 4303517 w 12192000"/>
              <a:gd name="connsiteY2349" fmla="*/ 2894574 h 3671128"/>
              <a:gd name="connsiteX2350" fmla="*/ 4299751 w 12192000"/>
              <a:gd name="connsiteY2350" fmla="*/ 2905855 h 3671128"/>
              <a:gd name="connsiteX2351" fmla="*/ 4273432 w 12192000"/>
              <a:gd name="connsiteY2351" fmla="*/ 2909627 h 3671128"/>
              <a:gd name="connsiteX2352" fmla="*/ 4265913 w 12192000"/>
              <a:gd name="connsiteY2352" fmla="*/ 2909631 h 3671128"/>
              <a:gd name="connsiteX2353" fmla="*/ 4262159 w 12192000"/>
              <a:gd name="connsiteY2353" fmla="*/ 2898354 h 3671128"/>
              <a:gd name="connsiteX2354" fmla="*/ 4250874 w 12192000"/>
              <a:gd name="connsiteY2354" fmla="*/ 2909638 h 3671128"/>
              <a:gd name="connsiteX2355" fmla="*/ 4228316 w 12192000"/>
              <a:gd name="connsiteY2355" fmla="*/ 2909649 h 3671128"/>
              <a:gd name="connsiteX2356" fmla="*/ 4220805 w 12192000"/>
              <a:gd name="connsiteY2356" fmla="*/ 2894614 h 3671128"/>
              <a:gd name="connsiteX2357" fmla="*/ 4183201 w 12192000"/>
              <a:gd name="connsiteY2357" fmla="*/ 2909671 h 3671128"/>
              <a:gd name="connsiteX2358" fmla="*/ 4164401 w 12192000"/>
              <a:gd name="connsiteY2358" fmla="*/ 2913440 h 3671128"/>
              <a:gd name="connsiteX2359" fmla="*/ 4156889 w 12192000"/>
              <a:gd name="connsiteY2359" fmla="*/ 2898406 h 3671128"/>
              <a:gd name="connsiteX2360" fmla="*/ 4119293 w 12192000"/>
              <a:gd name="connsiteY2360" fmla="*/ 2898424 h 3671128"/>
              <a:gd name="connsiteX2361" fmla="*/ 4123047 w 12192000"/>
              <a:gd name="connsiteY2361" fmla="*/ 2909701 h 3671128"/>
              <a:gd name="connsiteX2362" fmla="*/ 4096731 w 12192000"/>
              <a:gd name="connsiteY2362" fmla="*/ 2905954 h 3671128"/>
              <a:gd name="connsiteX2363" fmla="*/ 4100496 w 12192000"/>
              <a:gd name="connsiteY2363" fmla="*/ 2894673 h 3671128"/>
              <a:gd name="connsiteX2364" fmla="*/ 4044096 w 12192000"/>
              <a:gd name="connsiteY2364" fmla="*/ 2905980 h 3671128"/>
              <a:gd name="connsiteX2365" fmla="*/ 4044088 w 12192000"/>
              <a:gd name="connsiteY2365" fmla="*/ 2921018 h 3671128"/>
              <a:gd name="connsiteX2366" fmla="*/ 4025289 w 12192000"/>
              <a:gd name="connsiteY2366" fmla="*/ 2924787 h 3671128"/>
              <a:gd name="connsiteX2367" fmla="*/ 4029057 w 12192000"/>
              <a:gd name="connsiteY2367" fmla="*/ 2905987 h 3671128"/>
              <a:gd name="connsiteX2368" fmla="*/ 3931307 w 12192000"/>
              <a:gd name="connsiteY2368" fmla="*/ 2906034 h 3671128"/>
              <a:gd name="connsiteX2369" fmla="*/ 3942588 w 12192000"/>
              <a:gd name="connsiteY2369" fmla="*/ 2902269 h 3671128"/>
              <a:gd name="connsiteX2370" fmla="*/ 3935076 w 12192000"/>
              <a:gd name="connsiteY2370" fmla="*/ 2887234 h 3671128"/>
              <a:gd name="connsiteX2371" fmla="*/ 3912518 w 12192000"/>
              <a:gd name="connsiteY2371" fmla="*/ 2887245 h 3671128"/>
              <a:gd name="connsiteX2372" fmla="*/ 3908750 w 12192000"/>
              <a:gd name="connsiteY2372" fmla="*/ 2906045 h 3671128"/>
              <a:gd name="connsiteX2373" fmla="*/ 3893718 w 12192000"/>
              <a:gd name="connsiteY2373" fmla="*/ 2891014 h 3671128"/>
              <a:gd name="connsiteX2374" fmla="*/ 3893711 w 12192000"/>
              <a:gd name="connsiteY2374" fmla="*/ 2906052 h 3671128"/>
              <a:gd name="connsiteX2375" fmla="*/ 3871153 w 12192000"/>
              <a:gd name="connsiteY2375" fmla="*/ 2906063 h 3671128"/>
              <a:gd name="connsiteX2376" fmla="*/ 3886195 w 12192000"/>
              <a:gd name="connsiteY2376" fmla="*/ 2898537 h 3671128"/>
              <a:gd name="connsiteX2377" fmla="*/ 3871168 w 12192000"/>
              <a:gd name="connsiteY2377" fmla="*/ 2875987 h 3671128"/>
              <a:gd name="connsiteX2378" fmla="*/ 3867399 w 12192000"/>
              <a:gd name="connsiteY2378" fmla="*/ 2894786 h 3671128"/>
              <a:gd name="connsiteX2379" fmla="*/ 3826045 w 12192000"/>
              <a:gd name="connsiteY2379" fmla="*/ 2891047 h 3671128"/>
              <a:gd name="connsiteX2380" fmla="*/ 3814757 w 12192000"/>
              <a:gd name="connsiteY2380" fmla="*/ 2909851 h 3671128"/>
              <a:gd name="connsiteX2381" fmla="*/ 3807244 w 12192000"/>
              <a:gd name="connsiteY2381" fmla="*/ 2894815 h 3671128"/>
              <a:gd name="connsiteX2382" fmla="*/ 3788437 w 12192000"/>
              <a:gd name="connsiteY2382" fmla="*/ 2913622 h 3671128"/>
              <a:gd name="connsiteX2383" fmla="*/ 3795953 w 12192000"/>
              <a:gd name="connsiteY2383" fmla="*/ 2921138 h 3671128"/>
              <a:gd name="connsiteX2384" fmla="*/ 3792188 w 12192000"/>
              <a:gd name="connsiteY2384" fmla="*/ 2932419 h 3671128"/>
              <a:gd name="connsiteX2385" fmla="*/ 3773391 w 12192000"/>
              <a:gd name="connsiteY2385" fmla="*/ 2928668 h 3671128"/>
              <a:gd name="connsiteX2386" fmla="*/ 3784673 w 12192000"/>
              <a:gd name="connsiteY2386" fmla="*/ 2924904 h 3671128"/>
              <a:gd name="connsiteX2387" fmla="*/ 3784676 w 12192000"/>
              <a:gd name="connsiteY2387" fmla="*/ 2917384 h 3671128"/>
              <a:gd name="connsiteX2388" fmla="*/ 3765883 w 12192000"/>
              <a:gd name="connsiteY2388" fmla="*/ 2906114 h 3671128"/>
              <a:gd name="connsiteX2389" fmla="*/ 3773406 w 12192000"/>
              <a:gd name="connsiteY2389" fmla="*/ 2898591 h 3671128"/>
              <a:gd name="connsiteX2390" fmla="*/ 3735803 w 12192000"/>
              <a:gd name="connsiteY2390" fmla="*/ 2913648 h 3671128"/>
              <a:gd name="connsiteX2391" fmla="*/ 3739571 w 12192000"/>
              <a:gd name="connsiteY2391" fmla="*/ 2894848 h 3671128"/>
              <a:gd name="connsiteX2392" fmla="*/ 3713245 w 12192000"/>
              <a:gd name="connsiteY2392" fmla="*/ 2913659 h 3671128"/>
              <a:gd name="connsiteX2393" fmla="*/ 3720768 w 12192000"/>
              <a:gd name="connsiteY2393" fmla="*/ 2906136 h 3671128"/>
              <a:gd name="connsiteX2394" fmla="*/ 3698206 w 12192000"/>
              <a:gd name="connsiteY2394" fmla="*/ 2913666 h 3671128"/>
              <a:gd name="connsiteX2395" fmla="*/ 3686933 w 12192000"/>
              <a:gd name="connsiteY2395" fmla="*/ 2902393 h 3671128"/>
              <a:gd name="connsiteX2396" fmla="*/ 3679407 w 12192000"/>
              <a:gd name="connsiteY2396" fmla="*/ 2917435 h 3671128"/>
              <a:gd name="connsiteX2397" fmla="*/ 3668133 w 12192000"/>
              <a:gd name="connsiteY2397" fmla="*/ 2906162 h 3671128"/>
              <a:gd name="connsiteX2398" fmla="*/ 3668136 w 12192000"/>
              <a:gd name="connsiteY2398" fmla="*/ 2898642 h 3671128"/>
              <a:gd name="connsiteX2399" fmla="*/ 3619252 w 12192000"/>
              <a:gd name="connsiteY2399" fmla="*/ 2917465 h 3671128"/>
              <a:gd name="connsiteX2400" fmla="*/ 3619263 w 12192000"/>
              <a:gd name="connsiteY2400" fmla="*/ 2894907 h 3671128"/>
              <a:gd name="connsiteX2401" fmla="*/ 3600460 w 12192000"/>
              <a:gd name="connsiteY2401" fmla="*/ 2906195 h 3671128"/>
              <a:gd name="connsiteX2402" fmla="*/ 3611736 w 12192000"/>
              <a:gd name="connsiteY2402" fmla="*/ 2909949 h 3671128"/>
              <a:gd name="connsiteX2403" fmla="*/ 3585425 w 12192000"/>
              <a:gd name="connsiteY2403" fmla="*/ 2898683 h 3671128"/>
              <a:gd name="connsiteX2404" fmla="*/ 3596694 w 12192000"/>
              <a:gd name="connsiteY2404" fmla="*/ 2917476 h 3671128"/>
              <a:gd name="connsiteX2405" fmla="*/ 3564267 w 12192000"/>
              <a:gd name="connsiteY2405" fmla="*/ 2918901 h 3671128"/>
              <a:gd name="connsiteX2406" fmla="*/ 3551003 w 12192000"/>
              <a:gd name="connsiteY2406" fmla="*/ 2924368 h 3671128"/>
              <a:gd name="connsiteX2407" fmla="*/ 3544530 w 12192000"/>
              <a:gd name="connsiteY2407" fmla="*/ 2917031 h 3671128"/>
              <a:gd name="connsiteX2408" fmla="*/ 3540305 w 12192000"/>
              <a:gd name="connsiteY2408" fmla="*/ 2906224 h 3671128"/>
              <a:gd name="connsiteX2409" fmla="*/ 3480144 w 12192000"/>
              <a:gd name="connsiteY2409" fmla="*/ 2921292 h 3671128"/>
              <a:gd name="connsiteX2410" fmla="*/ 3476390 w 12192000"/>
              <a:gd name="connsiteY2410" fmla="*/ 2910014 h 3671128"/>
              <a:gd name="connsiteX2411" fmla="*/ 3461344 w 12192000"/>
              <a:gd name="connsiteY2411" fmla="*/ 2925060 h 3671128"/>
              <a:gd name="connsiteX2412" fmla="*/ 3461348 w 12192000"/>
              <a:gd name="connsiteY2412" fmla="*/ 2917541 h 3671128"/>
              <a:gd name="connsiteX2413" fmla="*/ 3416224 w 12192000"/>
              <a:gd name="connsiteY2413" fmla="*/ 2932601 h 3671128"/>
              <a:gd name="connsiteX2414" fmla="*/ 3412471 w 12192000"/>
              <a:gd name="connsiteY2414" fmla="*/ 2921325 h 3671128"/>
              <a:gd name="connsiteX2415" fmla="*/ 3367355 w 12192000"/>
              <a:gd name="connsiteY2415" fmla="*/ 2921347 h 3671128"/>
              <a:gd name="connsiteX2416" fmla="*/ 3371120 w 12192000"/>
              <a:gd name="connsiteY2416" fmla="*/ 2910065 h 3671128"/>
              <a:gd name="connsiteX2417" fmla="*/ 3356082 w 12192000"/>
              <a:gd name="connsiteY2417" fmla="*/ 2910073 h 3671128"/>
              <a:gd name="connsiteX2418" fmla="*/ 3352317 w 12192000"/>
              <a:gd name="connsiteY2418" fmla="*/ 2921354 h 3671128"/>
              <a:gd name="connsiteX2419" fmla="*/ 3344798 w 12192000"/>
              <a:gd name="connsiteY2419" fmla="*/ 2921358 h 3671128"/>
              <a:gd name="connsiteX2420" fmla="*/ 3344794 w 12192000"/>
              <a:gd name="connsiteY2420" fmla="*/ 2928877 h 3671128"/>
              <a:gd name="connsiteX2421" fmla="*/ 3322236 w 12192000"/>
              <a:gd name="connsiteY2421" fmla="*/ 2928888 h 3671128"/>
              <a:gd name="connsiteX2422" fmla="*/ 3325990 w 12192000"/>
              <a:gd name="connsiteY2422" fmla="*/ 2940165 h 3671128"/>
              <a:gd name="connsiteX2423" fmla="*/ 3288409 w 12192000"/>
              <a:gd name="connsiteY2423" fmla="*/ 2910106 h 3671128"/>
              <a:gd name="connsiteX2424" fmla="*/ 3262085 w 12192000"/>
              <a:gd name="connsiteY2424" fmla="*/ 2921397 h 3671128"/>
              <a:gd name="connsiteX2425" fmla="*/ 3265850 w 12192000"/>
              <a:gd name="connsiteY2425" fmla="*/ 2910116 h 3671128"/>
              <a:gd name="connsiteX2426" fmla="*/ 3247054 w 12192000"/>
              <a:gd name="connsiteY2426" fmla="*/ 2906366 h 3671128"/>
              <a:gd name="connsiteX2427" fmla="*/ 3247040 w 12192000"/>
              <a:gd name="connsiteY2427" fmla="*/ 2936443 h 3671128"/>
              <a:gd name="connsiteX2428" fmla="*/ 3224482 w 12192000"/>
              <a:gd name="connsiteY2428" fmla="*/ 2936454 h 3671128"/>
              <a:gd name="connsiteX2429" fmla="*/ 3059058 w 12192000"/>
              <a:gd name="connsiteY2429" fmla="*/ 2936534 h 3671128"/>
              <a:gd name="connsiteX2430" fmla="*/ 3074100 w 12192000"/>
              <a:gd name="connsiteY2430" fmla="*/ 2929008 h 3671128"/>
              <a:gd name="connsiteX2431" fmla="*/ 3077865 w 12192000"/>
              <a:gd name="connsiteY2431" fmla="*/ 2917727 h 3671128"/>
              <a:gd name="connsiteX2432" fmla="*/ 3066584 w 12192000"/>
              <a:gd name="connsiteY2432" fmla="*/ 2921492 h 3671128"/>
              <a:gd name="connsiteX2433" fmla="*/ 3066581 w 12192000"/>
              <a:gd name="connsiteY2433" fmla="*/ 2929011 h 3671128"/>
              <a:gd name="connsiteX2434" fmla="*/ 3059065 w 12192000"/>
              <a:gd name="connsiteY2434" fmla="*/ 2921496 h 3671128"/>
              <a:gd name="connsiteX2435" fmla="*/ 3047784 w 12192000"/>
              <a:gd name="connsiteY2435" fmla="*/ 2925261 h 3671128"/>
              <a:gd name="connsiteX2436" fmla="*/ 3047781 w 12192000"/>
              <a:gd name="connsiteY2436" fmla="*/ 2932781 h 3671128"/>
              <a:gd name="connsiteX2437" fmla="*/ 3066570 w 12192000"/>
              <a:gd name="connsiteY2437" fmla="*/ 2951569 h 3671128"/>
              <a:gd name="connsiteX2438" fmla="*/ 3051532 w 12192000"/>
              <a:gd name="connsiteY2438" fmla="*/ 2951577 h 3671128"/>
              <a:gd name="connsiteX2439" fmla="*/ 3051539 w 12192000"/>
              <a:gd name="connsiteY2439" fmla="*/ 2936538 h 3671128"/>
              <a:gd name="connsiteX2440" fmla="*/ 3010181 w 12192000"/>
              <a:gd name="connsiteY2440" fmla="*/ 2940318 h 3671128"/>
              <a:gd name="connsiteX2441" fmla="*/ 3002662 w 12192000"/>
              <a:gd name="connsiteY2441" fmla="*/ 2940322 h 3671128"/>
              <a:gd name="connsiteX2442" fmla="*/ 2987627 w 12192000"/>
              <a:gd name="connsiteY2442" fmla="*/ 2932810 h 3671128"/>
              <a:gd name="connsiteX2443" fmla="*/ 2919946 w 12192000"/>
              <a:gd name="connsiteY2443" fmla="*/ 2947881 h 3671128"/>
              <a:gd name="connsiteX2444" fmla="*/ 2825946 w 12192000"/>
              <a:gd name="connsiteY2444" fmla="*/ 2966725 h 3671128"/>
              <a:gd name="connsiteX2445" fmla="*/ 2735707 w 12192000"/>
              <a:gd name="connsiteY2445" fmla="*/ 2981807 h 3671128"/>
              <a:gd name="connsiteX2446" fmla="*/ 2731946 w 12192000"/>
              <a:gd name="connsiteY2446" fmla="*/ 2985568 h 3671128"/>
              <a:gd name="connsiteX2447" fmla="*/ 2626669 w 12192000"/>
              <a:gd name="connsiteY2447" fmla="*/ 3000658 h 3671128"/>
              <a:gd name="connsiteX2448" fmla="*/ 2521385 w 12192000"/>
              <a:gd name="connsiteY2448" fmla="*/ 3030786 h 3671128"/>
              <a:gd name="connsiteX2449" fmla="*/ 2498831 w 12192000"/>
              <a:gd name="connsiteY2449" fmla="*/ 3023278 h 3671128"/>
              <a:gd name="connsiteX2450" fmla="*/ 2457469 w 12192000"/>
              <a:gd name="connsiteY2450" fmla="*/ 3034577 h 3671128"/>
              <a:gd name="connsiteX2451" fmla="*/ 2423631 w 12192000"/>
              <a:gd name="connsiteY2451" fmla="*/ 3038353 h 3671128"/>
              <a:gd name="connsiteX2452" fmla="*/ 2423627 w 12192000"/>
              <a:gd name="connsiteY2452" fmla="*/ 3045872 h 3671128"/>
              <a:gd name="connsiteX2453" fmla="*/ 2374750 w 12192000"/>
              <a:gd name="connsiteY2453" fmla="*/ 3049656 h 3671128"/>
              <a:gd name="connsiteX2454" fmla="*/ 2276985 w 12192000"/>
              <a:gd name="connsiteY2454" fmla="*/ 3079780 h 3671128"/>
              <a:gd name="connsiteX2455" fmla="*/ 2179227 w 12192000"/>
              <a:gd name="connsiteY2455" fmla="*/ 3094866 h 3671128"/>
              <a:gd name="connsiteX2456" fmla="*/ 2179223 w 12192000"/>
              <a:gd name="connsiteY2456" fmla="*/ 3102385 h 3671128"/>
              <a:gd name="connsiteX2457" fmla="*/ 2119066 w 12192000"/>
              <a:gd name="connsiteY2457" fmla="*/ 3109934 h 3671128"/>
              <a:gd name="connsiteX2458" fmla="*/ 2058904 w 12192000"/>
              <a:gd name="connsiteY2458" fmla="*/ 3125001 h 3671128"/>
              <a:gd name="connsiteX2459" fmla="*/ 1942339 w 12192000"/>
              <a:gd name="connsiteY2459" fmla="*/ 3158895 h 3671128"/>
              <a:gd name="connsiteX2460" fmla="*/ 1923546 w 12192000"/>
              <a:gd name="connsiteY2460" fmla="*/ 3147625 h 3671128"/>
              <a:gd name="connsiteX2461" fmla="*/ 1885936 w 12192000"/>
              <a:gd name="connsiteY2461" fmla="*/ 3177720 h 3671128"/>
              <a:gd name="connsiteX2462" fmla="*/ 1814501 w 12192000"/>
              <a:gd name="connsiteY2462" fmla="*/ 3181515 h 3671128"/>
              <a:gd name="connsiteX2463" fmla="*/ 1686651 w 12192000"/>
              <a:gd name="connsiteY2463" fmla="*/ 3226692 h 3671128"/>
              <a:gd name="connsiteX2464" fmla="*/ 1645293 w 12192000"/>
              <a:gd name="connsiteY2464" fmla="*/ 3230472 h 3671128"/>
              <a:gd name="connsiteX2465" fmla="*/ 1592651 w 12192000"/>
              <a:gd name="connsiteY2465" fmla="*/ 3245536 h 3671128"/>
              <a:gd name="connsiteX2466" fmla="*/ 1588886 w 12192000"/>
              <a:gd name="connsiteY2466" fmla="*/ 3256817 h 3671128"/>
              <a:gd name="connsiteX2467" fmla="*/ 1551282 w 12192000"/>
              <a:gd name="connsiteY2467" fmla="*/ 3271873 h 3671128"/>
              <a:gd name="connsiteX2468" fmla="*/ 1442241 w 12192000"/>
              <a:gd name="connsiteY2468" fmla="*/ 3298244 h 3671128"/>
              <a:gd name="connsiteX2469" fmla="*/ 1430971 w 12192000"/>
              <a:gd name="connsiteY2469" fmla="*/ 3279451 h 3671128"/>
              <a:gd name="connsiteX2470" fmla="*/ 1382079 w 12192000"/>
              <a:gd name="connsiteY2470" fmla="*/ 3313312 h 3671128"/>
              <a:gd name="connsiteX2471" fmla="*/ 1329433 w 12192000"/>
              <a:gd name="connsiteY2471" fmla="*/ 3335895 h 3671128"/>
              <a:gd name="connsiteX2472" fmla="*/ 1348241 w 12192000"/>
              <a:gd name="connsiteY2472" fmla="*/ 3317088 h 3671128"/>
              <a:gd name="connsiteX2473" fmla="*/ 1336967 w 12192000"/>
              <a:gd name="connsiteY2473" fmla="*/ 3305814 h 3671128"/>
              <a:gd name="connsiteX2474" fmla="*/ 1280560 w 12192000"/>
              <a:gd name="connsiteY2474" fmla="*/ 3332159 h 3671128"/>
              <a:gd name="connsiteX2475" fmla="*/ 1303125 w 12192000"/>
              <a:gd name="connsiteY2475" fmla="*/ 3317110 h 3671128"/>
              <a:gd name="connsiteX2476" fmla="*/ 1242956 w 12192000"/>
              <a:gd name="connsiteY2476" fmla="*/ 3347216 h 3671128"/>
              <a:gd name="connsiteX2477" fmla="*/ 1227921 w 12192000"/>
              <a:gd name="connsiteY2477" fmla="*/ 3339704 h 3671128"/>
              <a:gd name="connsiteX2478" fmla="*/ 1190310 w 12192000"/>
              <a:gd name="connsiteY2478" fmla="*/ 3369799 h 3671128"/>
              <a:gd name="connsiteX2479" fmla="*/ 1107584 w 12192000"/>
              <a:gd name="connsiteY2479" fmla="*/ 3399917 h 3671128"/>
              <a:gd name="connsiteX2480" fmla="*/ 1118857 w 12192000"/>
              <a:gd name="connsiteY2480" fmla="*/ 3411190 h 3671128"/>
              <a:gd name="connsiteX2481" fmla="*/ 1088784 w 12192000"/>
              <a:gd name="connsiteY2481" fmla="*/ 3403685 h 3671128"/>
              <a:gd name="connsiteX2482" fmla="*/ 1073735 w 12192000"/>
              <a:gd name="connsiteY2482" fmla="*/ 3426250 h 3671128"/>
              <a:gd name="connsiteX2483" fmla="*/ 1077503 w 12192000"/>
              <a:gd name="connsiteY2483" fmla="*/ 3407450 h 3671128"/>
              <a:gd name="connsiteX2484" fmla="*/ 1009819 w 12192000"/>
              <a:gd name="connsiteY2484" fmla="*/ 3430041 h 3671128"/>
              <a:gd name="connsiteX2485" fmla="*/ 964692 w 12192000"/>
              <a:gd name="connsiteY2485" fmla="*/ 3452620 h 3671128"/>
              <a:gd name="connsiteX2486" fmla="*/ 878204 w 12192000"/>
              <a:gd name="connsiteY2486" fmla="*/ 3486499 h 3671128"/>
              <a:gd name="connsiteX2487" fmla="*/ 863162 w 12192000"/>
              <a:gd name="connsiteY2487" fmla="*/ 3494026 h 3671128"/>
              <a:gd name="connsiteX2488" fmla="*/ 859408 w 12192000"/>
              <a:gd name="connsiteY2488" fmla="*/ 3482749 h 3671128"/>
              <a:gd name="connsiteX2489" fmla="*/ 840601 w 12192000"/>
              <a:gd name="connsiteY2489" fmla="*/ 3501556 h 3671128"/>
              <a:gd name="connsiteX2490" fmla="*/ 859401 w 12192000"/>
              <a:gd name="connsiteY2490" fmla="*/ 3497787 h 3671128"/>
              <a:gd name="connsiteX2491" fmla="*/ 814278 w 12192000"/>
              <a:gd name="connsiteY2491" fmla="*/ 3512848 h 3671128"/>
              <a:gd name="connsiteX2492" fmla="*/ 784197 w 12192000"/>
              <a:gd name="connsiteY2492" fmla="*/ 3520382 h 3671128"/>
              <a:gd name="connsiteX2493" fmla="*/ 795485 w 12192000"/>
              <a:gd name="connsiteY2493" fmla="*/ 3501578 h 3671128"/>
              <a:gd name="connsiteX2494" fmla="*/ 712751 w 12192000"/>
              <a:gd name="connsiteY2494" fmla="*/ 3546734 h 3671128"/>
              <a:gd name="connsiteX2495" fmla="*/ 712759 w 12192000"/>
              <a:gd name="connsiteY2495" fmla="*/ 3531695 h 3671128"/>
              <a:gd name="connsiteX2496" fmla="*/ 690194 w 12192000"/>
              <a:gd name="connsiteY2496" fmla="*/ 3546745 h 3671128"/>
              <a:gd name="connsiteX2497" fmla="*/ 693948 w 12192000"/>
              <a:gd name="connsiteY2497" fmla="*/ 3558022 h 3671128"/>
              <a:gd name="connsiteX2498" fmla="*/ 652586 w 12192000"/>
              <a:gd name="connsiteY2498" fmla="*/ 3569321 h 3671128"/>
              <a:gd name="connsiteX2499" fmla="*/ 652579 w 12192000"/>
              <a:gd name="connsiteY2499" fmla="*/ 3584359 h 3671128"/>
              <a:gd name="connsiteX2500" fmla="*/ 611221 w 12192000"/>
              <a:gd name="connsiteY2500" fmla="*/ 3588139 h 3671128"/>
              <a:gd name="connsiteX2501" fmla="*/ 614990 w 12192000"/>
              <a:gd name="connsiteY2501" fmla="*/ 3569339 h 3671128"/>
              <a:gd name="connsiteX2502" fmla="*/ 581140 w 12192000"/>
              <a:gd name="connsiteY2502" fmla="*/ 3595673 h 3671128"/>
              <a:gd name="connsiteX2503" fmla="*/ 558571 w 12192000"/>
              <a:gd name="connsiteY2503" fmla="*/ 3618241 h 3671128"/>
              <a:gd name="connsiteX2504" fmla="*/ 558582 w 12192000"/>
              <a:gd name="connsiteY2504" fmla="*/ 3595684 h 3671128"/>
              <a:gd name="connsiteX2505" fmla="*/ 543537 w 12192000"/>
              <a:gd name="connsiteY2505" fmla="*/ 3610729 h 3671128"/>
              <a:gd name="connsiteX2506" fmla="*/ 468333 w 12192000"/>
              <a:gd name="connsiteY2506" fmla="*/ 3633324 h 3671128"/>
              <a:gd name="connsiteX2507" fmla="*/ 472091 w 12192000"/>
              <a:gd name="connsiteY2507" fmla="*/ 3637082 h 3671128"/>
              <a:gd name="connsiteX2508" fmla="*/ 453287 w 12192000"/>
              <a:gd name="connsiteY2508" fmla="*/ 3648370 h 3671128"/>
              <a:gd name="connsiteX2509" fmla="*/ 434491 w 12192000"/>
              <a:gd name="connsiteY2509" fmla="*/ 3644619 h 3671128"/>
              <a:gd name="connsiteX2510" fmla="*/ 430740 w 12192000"/>
              <a:gd name="connsiteY2510" fmla="*/ 3625823 h 3671128"/>
              <a:gd name="connsiteX2511" fmla="*/ 475867 w 12192000"/>
              <a:gd name="connsiteY2511" fmla="*/ 3603243 h 3671128"/>
              <a:gd name="connsiteX2512" fmla="*/ 517225 w 12192000"/>
              <a:gd name="connsiteY2512" fmla="*/ 3599463 h 3671128"/>
              <a:gd name="connsiteX2513" fmla="*/ 536032 w 12192000"/>
              <a:gd name="connsiteY2513" fmla="*/ 3580656 h 3671128"/>
              <a:gd name="connsiteX2514" fmla="*/ 532267 w 12192000"/>
              <a:gd name="connsiteY2514" fmla="*/ 3591937 h 3671128"/>
              <a:gd name="connsiteX2515" fmla="*/ 551067 w 12192000"/>
              <a:gd name="connsiteY2515" fmla="*/ 3588168 h 3671128"/>
              <a:gd name="connsiteX2516" fmla="*/ 551082 w 12192000"/>
              <a:gd name="connsiteY2516" fmla="*/ 3558091 h 3671128"/>
              <a:gd name="connsiteX2517" fmla="*/ 566109 w 12192000"/>
              <a:gd name="connsiteY2517" fmla="*/ 3580642 h 3671128"/>
              <a:gd name="connsiteX2518" fmla="*/ 611239 w 12192000"/>
              <a:gd name="connsiteY2518" fmla="*/ 3550543 h 3671128"/>
              <a:gd name="connsiteX2519" fmla="*/ 596208 w 12192000"/>
              <a:gd name="connsiteY2519" fmla="*/ 3535511 h 3671128"/>
              <a:gd name="connsiteX2520" fmla="*/ 618759 w 12192000"/>
              <a:gd name="connsiteY2520" fmla="*/ 3550539 h 3671128"/>
              <a:gd name="connsiteX2521" fmla="*/ 660131 w 12192000"/>
              <a:gd name="connsiteY2521" fmla="*/ 3516682 h 3671128"/>
              <a:gd name="connsiteX2522" fmla="*/ 712773 w 12192000"/>
              <a:gd name="connsiteY2522" fmla="*/ 3501618 h 3671128"/>
              <a:gd name="connsiteX2523" fmla="*/ 712777 w 12192000"/>
              <a:gd name="connsiteY2523" fmla="*/ 3494099 h 3671128"/>
              <a:gd name="connsiteX2524" fmla="*/ 690215 w 12192000"/>
              <a:gd name="connsiteY2524" fmla="*/ 3501629 h 3671128"/>
              <a:gd name="connsiteX2525" fmla="*/ 727815 w 12192000"/>
              <a:gd name="connsiteY2525" fmla="*/ 3494092 h 3671128"/>
              <a:gd name="connsiteX2526" fmla="*/ 739103 w 12192000"/>
              <a:gd name="connsiteY2526" fmla="*/ 3475288 h 3671128"/>
              <a:gd name="connsiteX2527" fmla="*/ 757896 w 12192000"/>
              <a:gd name="connsiteY2527" fmla="*/ 3486558 h 3671128"/>
              <a:gd name="connsiteX2528" fmla="*/ 855679 w 12192000"/>
              <a:gd name="connsiteY2528" fmla="*/ 3418837 h 3671128"/>
              <a:gd name="connsiteX2529" fmla="*/ 866953 w 12192000"/>
              <a:gd name="connsiteY2529" fmla="*/ 3430110 h 3671128"/>
              <a:gd name="connsiteX2530" fmla="*/ 934641 w 12192000"/>
              <a:gd name="connsiteY2530" fmla="*/ 3400000 h 3671128"/>
              <a:gd name="connsiteX2531" fmla="*/ 934633 w 12192000"/>
              <a:gd name="connsiteY2531" fmla="*/ 3415039 h 3671128"/>
              <a:gd name="connsiteX2532" fmla="*/ 953441 w 12192000"/>
              <a:gd name="connsiteY2532" fmla="*/ 3396231 h 3671128"/>
              <a:gd name="connsiteX2533" fmla="*/ 938406 w 12192000"/>
              <a:gd name="connsiteY2533" fmla="*/ 3388720 h 3671128"/>
              <a:gd name="connsiteX2534" fmla="*/ 968487 w 12192000"/>
              <a:gd name="connsiteY2534" fmla="*/ 3381186 h 3671128"/>
              <a:gd name="connsiteX2535" fmla="*/ 972237 w 12192000"/>
              <a:gd name="connsiteY2535" fmla="*/ 3399982 h 3671128"/>
              <a:gd name="connsiteX2536" fmla="*/ 1051210 w 12192000"/>
              <a:gd name="connsiteY2536" fmla="*/ 3358588 h 3671128"/>
              <a:gd name="connsiteX2537" fmla="*/ 1066248 w 12192000"/>
              <a:gd name="connsiteY2537" fmla="*/ 3358580 h 3671128"/>
              <a:gd name="connsiteX2538" fmla="*/ 1081294 w 12192000"/>
              <a:gd name="connsiteY2538" fmla="*/ 3343535 h 3671128"/>
              <a:gd name="connsiteX2539" fmla="*/ 1070017 w 12192000"/>
              <a:gd name="connsiteY2539" fmla="*/ 3339781 h 3671128"/>
              <a:gd name="connsiteX2540" fmla="*/ 1103855 w 12192000"/>
              <a:gd name="connsiteY2540" fmla="*/ 3336004 h 3671128"/>
              <a:gd name="connsiteX2541" fmla="*/ 1133936 w 12192000"/>
              <a:gd name="connsiteY2541" fmla="*/ 3328471 h 3671128"/>
              <a:gd name="connsiteX2542" fmla="*/ 1130178 w 12192000"/>
              <a:gd name="connsiteY2542" fmla="*/ 3324713 h 3671128"/>
              <a:gd name="connsiteX2543" fmla="*/ 1111382 w 12192000"/>
              <a:gd name="connsiteY2543" fmla="*/ 3320962 h 3671128"/>
              <a:gd name="connsiteX2544" fmla="*/ 1179066 w 12192000"/>
              <a:gd name="connsiteY2544" fmla="*/ 3298372 h 3671128"/>
              <a:gd name="connsiteX2545" fmla="*/ 1242996 w 12192000"/>
              <a:gd name="connsiteY2545" fmla="*/ 3264504 h 3671128"/>
              <a:gd name="connsiteX2546" fmla="*/ 1246750 w 12192000"/>
              <a:gd name="connsiteY2546" fmla="*/ 3275781 h 3671128"/>
              <a:gd name="connsiteX2547" fmla="*/ 1329474 w 12192000"/>
              <a:gd name="connsiteY2547" fmla="*/ 3253183 h 3671128"/>
              <a:gd name="connsiteX2548" fmla="*/ 1378357 w 12192000"/>
              <a:gd name="connsiteY2548" fmla="*/ 3234361 h 3671128"/>
              <a:gd name="connsiteX2549" fmla="*/ 1415965 w 12192000"/>
              <a:gd name="connsiteY2549" fmla="*/ 3211785 h 3671128"/>
              <a:gd name="connsiteX2550" fmla="*/ 1476123 w 12192000"/>
              <a:gd name="connsiteY2550" fmla="*/ 3204236 h 3671128"/>
              <a:gd name="connsiteX2551" fmla="*/ 1517488 w 12192000"/>
              <a:gd name="connsiteY2551" fmla="*/ 3185418 h 3671128"/>
              <a:gd name="connsiteX2552" fmla="*/ 1581414 w 12192000"/>
              <a:gd name="connsiteY2552" fmla="*/ 3159070 h 3671128"/>
              <a:gd name="connsiteX2553" fmla="*/ 1592688 w 12192000"/>
              <a:gd name="connsiteY2553" fmla="*/ 3170343 h 3671128"/>
              <a:gd name="connsiteX2554" fmla="*/ 1622768 w 12192000"/>
              <a:gd name="connsiteY2554" fmla="*/ 3162809 h 3671128"/>
              <a:gd name="connsiteX2555" fmla="*/ 1637814 w 12192000"/>
              <a:gd name="connsiteY2555" fmla="*/ 3147764 h 3671128"/>
              <a:gd name="connsiteX2556" fmla="*/ 1630288 w 12192000"/>
              <a:gd name="connsiteY2556" fmla="*/ 3162806 h 3671128"/>
              <a:gd name="connsiteX2557" fmla="*/ 1667895 w 12192000"/>
              <a:gd name="connsiteY2557" fmla="*/ 3140230 h 3671128"/>
              <a:gd name="connsiteX2558" fmla="*/ 1686691 w 12192000"/>
              <a:gd name="connsiteY2558" fmla="*/ 3143980 h 3671128"/>
              <a:gd name="connsiteX2559" fmla="*/ 1731822 w 12192000"/>
              <a:gd name="connsiteY2559" fmla="*/ 3113882 h 3671128"/>
              <a:gd name="connsiteX2560" fmla="*/ 1720548 w 12192000"/>
              <a:gd name="connsiteY2560" fmla="*/ 3102608 h 3671128"/>
              <a:gd name="connsiteX2561" fmla="*/ 1735587 w 12192000"/>
              <a:gd name="connsiteY2561" fmla="*/ 3102601 h 3671128"/>
              <a:gd name="connsiteX2562" fmla="*/ 1724313 w 12192000"/>
              <a:gd name="connsiteY2562" fmla="*/ 3091327 h 3671128"/>
              <a:gd name="connsiteX2563" fmla="*/ 1788233 w 12192000"/>
              <a:gd name="connsiteY2563" fmla="*/ 3080017 h 3671128"/>
              <a:gd name="connsiteX2564" fmla="*/ 1769425 w 12192000"/>
              <a:gd name="connsiteY2564" fmla="*/ 3098825 h 3671128"/>
              <a:gd name="connsiteX2565" fmla="*/ 1743099 w 12192000"/>
              <a:gd name="connsiteY2565" fmla="*/ 3117636 h 3671128"/>
              <a:gd name="connsiteX2566" fmla="*/ 1776937 w 12192000"/>
              <a:gd name="connsiteY2566" fmla="*/ 3113860 h 3671128"/>
              <a:gd name="connsiteX2567" fmla="*/ 1810783 w 12192000"/>
              <a:gd name="connsiteY2567" fmla="*/ 3095045 h 3671128"/>
              <a:gd name="connsiteX2568" fmla="*/ 1788225 w 12192000"/>
              <a:gd name="connsiteY2568" fmla="*/ 3095056 h 3671128"/>
              <a:gd name="connsiteX2569" fmla="*/ 1788233 w 12192000"/>
              <a:gd name="connsiteY2569" fmla="*/ 3080017 h 3671128"/>
              <a:gd name="connsiteX2570" fmla="*/ 1818313 w 12192000"/>
              <a:gd name="connsiteY2570" fmla="*/ 3072484 h 3671128"/>
              <a:gd name="connsiteX2571" fmla="*/ 1807029 w 12192000"/>
              <a:gd name="connsiteY2571" fmla="*/ 3083768 h 3671128"/>
              <a:gd name="connsiteX2572" fmla="*/ 1822067 w 12192000"/>
              <a:gd name="connsiteY2572" fmla="*/ 3083761 h 3671128"/>
              <a:gd name="connsiteX2573" fmla="*/ 1829598 w 12192000"/>
              <a:gd name="connsiteY2573" fmla="*/ 3061199 h 3671128"/>
              <a:gd name="connsiteX2574" fmla="*/ 1934871 w 12192000"/>
              <a:gd name="connsiteY2574" fmla="*/ 3053629 h 3671128"/>
              <a:gd name="connsiteX2575" fmla="*/ 1957436 w 12192000"/>
              <a:gd name="connsiteY2575" fmla="*/ 3038579 h 3671128"/>
              <a:gd name="connsiteX2576" fmla="*/ 1934878 w 12192000"/>
              <a:gd name="connsiteY2576" fmla="*/ 3038590 h 3671128"/>
              <a:gd name="connsiteX2577" fmla="*/ 1998794 w 12192000"/>
              <a:gd name="connsiteY2577" fmla="*/ 3034800 h 3671128"/>
              <a:gd name="connsiteX2578" fmla="*/ 2013832 w 12192000"/>
              <a:gd name="connsiteY2578" fmla="*/ 3034792 h 3671128"/>
              <a:gd name="connsiteX2579" fmla="*/ 2017601 w 12192000"/>
              <a:gd name="connsiteY2579" fmla="*/ 3015992 h 3671128"/>
              <a:gd name="connsiteX2580" fmla="*/ 2066482 w 12192000"/>
              <a:gd name="connsiteY2580" fmla="*/ 3004690 h 3671128"/>
              <a:gd name="connsiteX2581" fmla="*/ 2111601 w 12192000"/>
              <a:gd name="connsiteY2581" fmla="*/ 2997149 h 3671128"/>
              <a:gd name="connsiteX2582" fmla="*/ 2190566 w 12192000"/>
              <a:gd name="connsiteY2582" fmla="*/ 2970793 h 3671128"/>
              <a:gd name="connsiteX2583" fmla="*/ 2378566 w 12192000"/>
              <a:gd name="connsiteY2583" fmla="*/ 2933105 h 3671128"/>
              <a:gd name="connsiteX2584" fmla="*/ 2374808 w 12192000"/>
              <a:gd name="connsiteY2584" fmla="*/ 2929347 h 3671128"/>
              <a:gd name="connsiteX2585" fmla="*/ 2555285 w 12192000"/>
              <a:gd name="connsiteY2585" fmla="*/ 2899183 h 3671128"/>
              <a:gd name="connsiteX2586" fmla="*/ 2559050 w 12192000"/>
              <a:gd name="connsiteY2586" fmla="*/ 2887902 h 3671128"/>
              <a:gd name="connsiteX2587" fmla="*/ 2619208 w 12192000"/>
              <a:gd name="connsiteY2587" fmla="*/ 2880353 h 3671128"/>
              <a:gd name="connsiteX2588" fmla="*/ 2679366 w 12192000"/>
              <a:gd name="connsiteY2588" fmla="*/ 2872805 h 3671128"/>
              <a:gd name="connsiteX2589" fmla="*/ 2675612 w 12192000"/>
              <a:gd name="connsiteY2589" fmla="*/ 2861528 h 3671128"/>
              <a:gd name="connsiteX2590" fmla="*/ 2735769 w 12192000"/>
              <a:gd name="connsiteY2590" fmla="*/ 2853979 h 3671128"/>
              <a:gd name="connsiteX2591" fmla="*/ 2807208 w 12192000"/>
              <a:gd name="connsiteY2591" fmla="*/ 2842666 h 3671128"/>
              <a:gd name="connsiteX2592" fmla="*/ 2874885 w 12192000"/>
              <a:gd name="connsiteY2592" fmla="*/ 2835114 h 3671128"/>
              <a:gd name="connsiteX2593" fmla="*/ 2893681 w 12192000"/>
              <a:gd name="connsiteY2593" fmla="*/ 2838864 h 3671128"/>
              <a:gd name="connsiteX2594" fmla="*/ 2871120 w 12192000"/>
              <a:gd name="connsiteY2594" fmla="*/ 2846394 h 3671128"/>
              <a:gd name="connsiteX2595" fmla="*/ 2893671 w 12192000"/>
              <a:gd name="connsiteY2595" fmla="*/ 2861422 h 3671128"/>
              <a:gd name="connsiteX2596" fmla="*/ 2908727 w 12192000"/>
              <a:gd name="connsiteY2596" fmla="*/ 2823818 h 3671128"/>
              <a:gd name="connsiteX2597" fmla="*/ 2957604 w 12192000"/>
              <a:gd name="connsiteY2597" fmla="*/ 2820035 h 3671128"/>
              <a:gd name="connsiteX2598" fmla="*/ 2931296 w 12192000"/>
              <a:gd name="connsiteY2598" fmla="*/ 2801250 h 3671128"/>
              <a:gd name="connsiteX2599" fmla="*/ 2916257 w 12192000"/>
              <a:gd name="connsiteY2599" fmla="*/ 2801257 h 3671128"/>
              <a:gd name="connsiteX2600" fmla="*/ 2844819 w 12192000"/>
              <a:gd name="connsiteY2600" fmla="*/ 2812571 h 3671128"/>
              <a:gd name="connsiteX2601" fmla="*/ 1961216 w 12192000"/>
              <a:gd name="connsiteY2601" fmla="*/ 2997222 h 3671128"/>
              <a:gd name="connsiteX2602" fmla="*/ 1825854 w 12192000"/>
              <a:gd name="connsiteY2602" fmla="*/ 3027364 h 3671128"/>
              <a:gd name="connsiteX2603" fmla="*/ 1754405 w 12192000"/>
              <a:gd name="connsiteY2603" fmla="*/ 3061236 h 3671128"/>
              <a:gd name="connsiteX2604" fmla="*/ 1735609 w 12192000"/>
              <a:gd name="connsiteY2604" fmla="*/ 3057485 h 3671128"/>
              <a:gd name="connsiteX2605" fmla="*/ 1682966 w 12192000"/>
              <a:gd name="connsiteY2605" fmla="*/ 3072549 h 3671128"/>
              <a:gd name="connsiteX2606" fmla="*/ 1611524 w 12192000"/>
              <a:gd name="connsiteY2606" fmla="*/ 3091382 h 3671128"/>
              <a:gd name="connsiteX2607" fmla="*/ 1645367 w 12192000"/>
              <a:gd name="connsiteY2607" fmla="*/ 3080087 h 3671128"/>
              <a:gd name="connsiteX2608" fmla="*/ 1528805 w 12192000"/>
              <a:gd name="connsiteY2608" fmla="*/ 3106461 h 3671128"/>
              <a:gd name="connsiteX2609" fmla="*/ 1461117 w 12192000"/>
              <a:gd name="connsiteY2609" fmla="*/ 3136571 h 3671128"/>
              <a:gd name="connsiteX2610" fmla="*/ 1408471 w 12192000"/>
              <a:gd name="connsiteY2610" fmla="*/ 3159154 h 3671128"/>
              <a:gd name="connsiteX2611" fmla="*/ 1385913 w 12192000"/>
              <a:gd name="connsiteY2611" fmla="*/ 3159165 h 3671128"/>
              <a:gd name="connsiteX2612" fmla="*/ 1340794 w 12192000"/>
              <a:gd name="connsiteY2612" fmla="*/ 3166706 h 3671128"/>
              <a:gd name="connsiteX2613" fmla="*/ 1246784 w 12192000"/>
              <a:gd name="connsiteY2613" fmla="*/ 3208108 h 3671128"/>
              <a:gd name="connsiteX2614" fmla="*/ 1254313 w 12192000"/>
              <a:gd name="connsiteY2614" fmla="*/ 3185546 h 3671128"/>
              <a:gd name="connsiteX2615" fmla="*/ 1243026 w 12192000"/>
              <a:gd name="connsiteY2615" fmla="*/ 3204350 h 3671128"/>
              <a:gd name="connsiteX2616" fmla="*/ 1190379 w 12192000"/>
              <a:gd name="connsiteY2616" fmla="*/ 3226933 h 3671128"/>
              <a:gd name="connsiteX2617" fmla="*/ 1137734 w 12192000"/>
              <a:gd name="connsiteY2617" fmla="*/ 3249517 h 3671128"/>
              <a:gd name="connsiteX2618" fmla="*/ 1111411 w 12192000"/>
              <a:gd name="connsiteY2618" fmla="*/ 3260808 h 3671128"/>
              <a:gd name="connsiteX2619" fmla="*/ 1103895 w 12192000"/>
              <a:gd name="connsiteY2619" fmla="*/ 3253293 h 3671128"/>
              <a:gd name="connsiteX2620" fmla="*/ 1062527 w 12192000"/>
              <a:gd name="connsiteY2620" fmla="*/ 3279630 h 3671128"/>
              <a:gd name="connsiteX2621" fmla="*/ 1021165 w 12192000"/>
              <a:gd name="connsiteY2621" fmla="*/ 3290929 h 3671128"/>
              <a:gd name="connsiteX2622" fmla="*/ 953484 w 12192000"/>
              <a:gd name="connsiteY2622" fmla="*/ 3306000 h 3671128"/>
              <a:gd name="connsiteX2623" fmla="*/ 878281 w 12192000"/>
              <a:gd name="connsiteY2623" fmla="*/ 3328595 h 3671128"/>
              <a:gd name="connsiteX2624" fmla="*/ 754182 w 12192000"/>
              <a:gd name="connsiteY2624" fmla="*/ 3392569 h 3671128"/>
              <a:gd name="connsiteX2625" fmla="*/ 727863 w 12192000"/>
              <a:gd name="connsiteY2625" fmla="*/ 3396341 h 3671128"/>
              <a:gd name="connsiteX2626" fmla="*/ 814358 w 12192000"/>
              <a:gd name="connsiteY2626" fmla="*/ 3347424 h 3671128"/>
              <a:gd name="connsiteX2627" fmla="*/ 810607 w 12192000"/>
              <a:gd name="connsiteY2627" fmla="*/ 3328628 h 3671128"/>
              <a:gd name="connsiteX2628" fmla="*/ 784281 w 12192000"/>
              <a:gd name="connsiteY2628" fmla="*/ 3347438 h 3671128"/>
              <a:gd name="connsiteX2629" fmla="*/ 773011 w 12192000"/>
              <a:gd name="connsiteY2629" fmla="*/ 3328646 h 3671128"/>
              <a:gd name="connsiteX2630" fmla="*/ 754197 w 12192000"/>
              <a:gd name="connsiteY2630" fmla="*/ 3362492 h 3671128"/>
              <a:gd name="connsiteX2631" fmla="*/ 712835 w 12192000"/>
              <a:gd name="connsiteY2631" fmla="*/ 3373790 h 3671128"/>
              <a:gd name="connsiteX2632" fmla="*/ 716582 w 12192000"/>
              <a:gd name="connsiteY2632" fmla="*/ 3400106 h 3671128"/>
              <a:gd name="connsiteX2633" fmla="*/ 667694 w 12192000"/>
              <a:gd name="connsiteY2633" fmla="*/ 3426447 h 3671128"/>
              <a:gd name="connsiteX2634" fmla="*/ 656421 w 12192000"/>
              <a:gd name="connsiteY2634" fmla="*/ 3415174 h 3671128"/>
              <a:gd name="connsiteX2635" fmla="*/ 622575 w 12192000"/>
              <a:gd name="connsiteY2635" fmla="*/ 3433988 h 3671128"/>
              <a:gd name="connsiteX2636" fmla="*/ 584975 w 12192000"/>
              <a:gd name="connsiteY2636" fmla="*/ 3441526 h 3671128"/>
              <a:gd name="connsiteX2637" fmla="*/ 633863 w 12192000"/>
              <a:gd name="connsiteY2637" fmla="*/ 3415185 h 3671128"/>
              <a:gd name="connsiteX2638" fmla="*/ 607551 w 12192000"/>
              <a:gd name="connsiteY2638" fmla="*/ 3403919 h 3671128"/>
              <a:gd name="connsiteX2639" fmla="*/ 592501 w 12192000"/>
              <a:gd name="connsiteY2639" fmla="*/ 3426484 h 3671128"/>
              <a:gd name="connsiteX2640" fmla="*/ 506017 w 12192000"/>
              <a:gd name="connsiteY2640" fmla="*/ 3452843 h 3671128"/>
              <a:gd name="connsiteX2641" fmla="*/ 494740 w 12192000"/>
              <a:gd name="connsiteY2641" fmla="*/ 3449089 h 3671128"/>
              <a:gd name="connsiteX2642" fmla="*/ 483459 w 12192000"/>
              <a:gd name="connsiteY2642" fmla="*/ 3452854 h 3671128"/>
              <a:gd name="connsiteX2643" fmla="*/ 498487 w 12192000"/>
              <a:gd name="connsiteY2643" fmla="*/ 3475405 h 3671128"/>
              <a:gd name="connsiteX2644" fmla="*/ 472164 w 12192000"/>
              <a:gd name="connsiteY2644" fmla="*/ 3486696 h 3671128"/>
              <a:gd name="connsiteX2645" fmla="*/ 494722 w 12192000"/>
              <a:gd name="connsiteY2645" fmla="*/ 3486686 h 3671128"/>
              <a:gd name="connsiteX2646" fmla="*/ 457118 w 12192000"/>
              <a:gd name="connsiteY2646" fmla="*/ 3501742 h 3671128"/>
              <a:gd name="connsiteX2647" fmla="*/ 468410 w 12192000"/>
              <a:gd name="connsiteY2647" fmla="*/ 3475419 h 3671128"/>
              <a:gd name="connsiteX2648" fmla="*/ 430806 w 12192000"/>
              <a:gd name="connsiteY2648" fmla="*/ 3490476 h 3671128"/>
              <a:gd name="connsiteX2649" fmla="*/ 423294 w 12192000"/>
              <a:gd name="connsiteY2649" fmla="*/ 3475441 h 3671128"/>
              <a:gd name="connsiteX2650" fmla="*/ 442105 w 12192000"/>
              <a:gd name="connsiteY2650" fmla="*/ 3449114 h 3671128"/>
              <a:gd name="connsiteX2651" fmla="*/ 419536 w 12192000"/>
              <a:gd name="connsiteY2651" fmla="*/ 3471683 h 3671128"/>
              <a:gd name="connsiteX2652" fmla="*/ 404505 w 12192000"/>
              <a:gd name="connsiteY2652" fmla="*/ 3456652 h 3671128"/>
              <a:gd name="connsiteX2653" fmla="*/ 396975 w 12192000"/>
              <a:gd name="connsiteY2653" fmla="*/ 3479214 h 3671128"/>
              <a:gd name="connsiteX2654" fmla="*/ 412013 w 12192000"/>
              <a:gd name="connsiteY2654" fmla="*/ 3479206 h 3671128"/>
              <a:gd name="connsiteX2655" fmla="*/ 419536 w 12192000"/>
              <a:gd name="connsiteY2655" fmla="*/ 3471683 h 3671128"/>
              <a:gd name="connsiteX2656" fmla="*/ 415768 w 12192000"/>
              <a:gd name="connsiteY2656" fmla="*/ 3490483 h 3671128"/>
              <a:gd name="connsiteX2657" fmla="*/ 385694 w 12192000"/>
              <a:gd name="connsiteY2657" fmla="*/ 3482979 h 3671128"/>
              <a:gd name="connsiteX2658" fmla="*/ 378168 w 12192000"/>
              <a:gd name="connsiteY2658" fmla="*/ 3498021 h 3671128"/>
              <a:gd name="connsiteX2659" fmla="*/ 393206 w 12192000"/>
              <a:gd name="connsiteY2659" fmla="*/ 3498013 h 3671128"/>
              <a:gd name="connsiteX2660" fmla="*/ 325518 w 12192000"/>
              <a:gd name="connsiteY2660" fmla="*/ 3528123 h 3671128"/>
              <a:gd name="connsiteX2661" fmla="*/ 378179 w 12192000"/>
              <a:gd name="connsiteY2661" fmla="*/ 3475463 h 3671128"/>
              <a:gd name="connsiteX2662" fmla="*/ 370659 w 12192000"/>
              <a:gd name="connsiteY2662" fmla="*/ 3475467 h 3671128"/>
              <a:gd name="connsiteX2663" fmla="*/ 299203 w 12192000"/>
              <a:gd name="connsiteY2663" fmla="*/ 3524377 h 3671128"/>
              <a:gd name="connsiteX2664" fmla="*/ 291687 w 12192000"/>
              <a:gd name="connsiteY2664" fmla="*/ 3516861 h 3671128"/>
              <a:gd name="connsiteX2665" fmla="*/ 280403 w 12192000"/>
              <a:gd name="connsiteY2665" fmla="*/ 3528145 h 3671128"/>
              <a:gd name="connsiteX2666" fmla="*/ 287918 w 12192000"/>
              <a:gd name="connsiteY2666" fmla="*/ 3535661 h 3671128"/>
              <a:gd name="connsiteX2667" fmla="*/ 250314 w 12192000"/>
              <a:gd name="connsiteY2667" fmla="*/ 3550718 h 3671128"/>
              <a:gd name="connsiteX2668" fmla="*/ 190139 w 12192000"/>
              <a:gd name="connsiteY2668" fmla="*/ 3595863 h 3671128"/>
              <a:gd name="connsiteX2669" fmla="*/ 231518 w 12192000"/>
              <a:gd name="connsiteY2669" fmla="*/ 3546967 h 3671128"/>
              <a:gd name="connsiteX2670" fmla="*/ 167584 w 12192000"/>
              <a:gd name="connsiteY2670" fmla="*/ 3588354 h 3671128"/>
              <a:gd name="connsiteX2671" fmla="*/ 178854 w 12192000"/>
              <a:gd name="connsiteY2671" fmla="*/ 3607147 h 3671128"/>
              <a:gd name="connsiteX2672" fmla="*/ 163812 w 12192000"/>
              <a:gd name="connsiteY2672" fmla="*/ 3614673 h 3671128"/>
              <a:gd name="connsiteX2673" fmla="*/ 160065 w 12192000"/>
              <a:gd name="connsiteY2673" fmla="*/ 3588358 h 3671128"/>
              <a:gd name="connsiteX2674" fmla="*/ 126223 w 12192000"/>
              <a:gd name="connsiteY2674" fmla="*/ 3599653 h 3671128"/>
              <a:gd name="connsiteX2675" fmla="*/ 84847 w 12192000"/>
              <a:gd name="connsiteY2675" fmla="*/ 3641029 h 3671128"/>
              <a:gd name="connsiteX2676" fmla="*/ 39717 w 12192000"/>
              <a:gd name="connsiteY2676" fmla="*/ 3671128 h 3671128"/>
              <a:gd name="connsiteX2677" fmla="*/ 66058 w 12192000"/>
              <a:gd name="connsiteY2677" fmla="*/ 3622240 h 3671128"/>
              <a:gd name="connsiteX2678" fmla="*/ 14757 w 12192000"/>
              <a:gd name="connsiteY2678" fmla="*/ 3658745 h 3671128"/>
              <a:gd name="connsiteX2679" fmla="*/ 0 w 12192000"/>
              <a:gd name="connsiteY2679" fmla="*/ 3659441 h 3671128"/>
              <a:gd name="connsiteX2680" fmla="*/ 0 w 12192000"/>
              <a:gd name="connsiteY2680" fmla="*/ 3631245 h 3671128"/>
              <a:gd name="connsiteX2681" fmla="*/ 17652 w 12192000"/>
              <a:gd name="connsiteY2681" fmla="*/ 3623674 h 3671128"/>
              <a:gd name="connsiteX2682" fmla="*/ 43500 w 12192000"/>
              <a:gd name="connsiteY2682" fmla="*/ 3622251 h 3671128"/>
              <a:gd name="connsiteX2683" fmla="*/ 54785 w 12192000"/>
              <a:gd name="connsiteY2683" fmla="*/ 3610967 h 3671128"/>
              <a:gd name="connsiteX2684" fmla="*/ 35984 w 12192000"/>
              <a:gd name="connsiteY2684" fmla="*/ 3614735 h 3671128"/>
              <a:gd name="connsiteX2685" fmla="*/ 35992 w 12192000"/>
              <a:gd name="connsiteY2685" fmla="*/ 3599697 h 3671128"/>
              <a:gd name="connsiteX2686" fmla="*/ 62322 w 12192000"/>
              <a:gd name="connsiteY2686" fmla="*/ 3573367 h 3671128"/>
              <a:gd name="connsiteX2687" fmla="*/ 39764 w 12192000"/>
              <a:gd name="connsiteY2687" fmla="*/ 3573378 h 3671128"/>
              <a:gd name="connsiteX2688" fmla="*/ 99933 w 12192000"/>
              <a:gd name="connsiteY2688" fmla="*/ 3543272 h 3671128"/>
              <a:gd name="connsiteX2689" fmla="*/ 81126 w 12192000"/>
              <a:gd name="connsiteY2689" fmla="*/ 3562079 h 3671128"/>
              <a:gd name="connsiteX2690" fmla="*/ 118729 w 12192000"/>
              <a:gd name="connsiteY2690" fmla="*/ 3547022 h 3671128"/>
              <a:gd name="connsiteX2691" fmla="*/ 156333 w 12192000"/>
              <a:gd name="connsiteY2691" fmla="*/ 3531965 h 3671128"/>
              <a:gd name="connsiteX2692" fmla="*/ 145059 w 12192000"/>
              <a:gd name="connsiteY2692" fmla="*/ 3520692 h 3671128"/>
              <a:gd name="connsiteX2693" fmla="*/ 171390 w 12192000"/>
              <a:gd name="connsiteY2693" fmla="*/ 3494362 h 3671128"/>
              <a:gd name="connsiteX2694" fmla="*/ 265404 w 12192000"/>
              <a:gd name="connsiteY2694" fmla="*/ 3445441 h 3671128"/>
              <a:gd name="connsiteX2695" fmla="*/ 254116 w 12192000"/>
              <a:gd name="connsiteY2695" fmla="*/ 3464245 h 3671128"/>
              <a:gd name="connsiteX2696" fmla="*/ 291724 w 12192000"/>
              <a:gd name="connsiteY2696" fmla="*/ 3441668 h 3671128"/>
              <a:gd name="connsiteX2697" fmla="*/ 295478 w 12192000"/>
              <a:gd name="connsiteY2697" fmla="*/ 3452945 h 3671128"/>
              <a:gd name="connsiteX2698" fmla="*/ 306766 w 12192000"/>
              <a:gd name="connsiteY2698" fmla="*/ 3434142 h 3671128"/>
              <a:gd name="connsiteX2699" fmla="*/ 366942 w 12192000"/>
              <a:gd name="connsiteY2699" fmla="*/ 3388997 h 3671128"/>
              <a:gd name="connsiteX2700" fmla="*/ 412076 w 12192000"/>
              <a:gd name="connsiteY2700" fmla="*/ 3351379 h 3671128"/>
              <a:gd name="connsiteX2701" fmla="*/ 393272 w 12192000"/>
              <a:gd name="connsiteY2701" fmla="*/ 3362667 h 3671128"/>
              <a:gd name="connsiteX2702" fmla="*/ 389518 w 12192000"/>
              <a:gd name="connsiteY2702" fmla="*/ 3351390 h 3671128"/>
              <a:gd name="connsiteX2703" fmla="*/ 430875 w 12192000"/>
              <a:gd name="connsiteY2703" fmla="*/ 3347610 h 3671128"/>
              <a:gd name="connsiteX2704" fmla="*/ 408303 w 12192000"/>
              <a:gd name="connsiteY2704" fmla="*/ 3377698 h 3671128"/>
              <a:gd name="connsiteX2705" fmla="*/ 453430 w 12192000"/>
              <a:gd name="connsiteY2705" fmla="*/ 3355118 h 3671128"/>
              <a:gd name="connsiteX2706" fmla="*/ 483518 w 12192000"/>
              <a:gd name="connsiteY2706" fmla="*/ 3332546 h 3671128"/>
              <a:gd name="connsiteX2707" fmla="*/ 509837 w 12192000"/>
              <a:gd name="connsiteY2707" fmla="*/ 3328774 h 3671128"/>
              <a:gd name="connsiteX2708" fmla="*/ 551202 w 12192000"/>
              <a:gd name="connsiteY2708" fmla="*/ 3309955 h 3671128"/>
              <a:gd name="connsiteX2709" fmla="*/ 566255 w 12192000"/>
              <a:gd name="connsiteY2709" fmla="*/ 3279871 h 3671128"/>
              <a:gd name="connsiteX2710" fmla="*/ 577525 w 12192000"/>
              <a:gd name="connsiteY2710" fmla="*/ 3298664 h 3671128"/>
              <a:gd name="connsiteX2711" fmla="*/ 626413 w 12192000"/>
              <a:gd name="connsiteY2711" fmla="*/ 3272322 h 3671128"/>
              <a:gd name="connsiteX2712" fmla="*/ 615139 w 12192000"/>
              <a:gd name="connsiteY2712" fmla="*/ 3261049 h 3671128"/>
              <a:gd name="connsiteX2713" fmla="*/ 652735 w 12192000"/>
              <a:gd name="connsiteY2713" fmla="*/ 3261031 h 3671128"/>
              <a:gd name="connsiteX2714" fmla="*/ 727950 w 12192000"/>
              <a:gd name="connsiteY2714" fmla="*/ 3215879 h 3671128"/>
              <a:gd name="connsiteX2715" fmla="*/ 742996 w 12192000"/>
              <a:gd name="connsiteY2715" fmla="*/ 3200833 h 3671128"/>
              <a:gd name="connsiteX2716" fmla="*/ 742989 w 12192000"/>
              <a:gd name="connsiteY2716" fmla="*/ 3215872 h 3671128"/>
              <a:gd name="connsiteX2717" fmla="*/ 806923 w 12192000"/>
              <a:gd name="connsiteY2717" fmla="*/ 3174485 h 3671128"/>
              <a:gd name="connsiteX2718" fmla="*/ 780604 w 12192000"/>
              <a:gd name="connsiteY2718" fmla="*/ 3178257 h 3671128"/>
              <a:gd name="connsiteX2719" fmla="*/ 840768 w 12192000"/>
              <a:gd name="connsiteY2719" fmla="*/ 3155670 h 3671128"/>
              <a:gd name="connsiteX2720" fmla="*/ 821965 w 12192000"/>
              <a:gd name="connsiteY2720" fmla="*/ 3166958 h 3671128"/>
              <a:gd name="connsiteX2721" fmla="*/ 867091 w 12192000"/>
              <a:gd name="connsiteY2721" fmla="*/ 3144378 h 3671128"/>
              <a:gd name="connsiteX2722" fmla="*/ 852053 w 12192000"/>
              <a:gd name="connsiteY2722" fmla="*/ 3144385 h 3671128"/>
              <a:gd name="connsiteX2723" fmla="*/ 874611 w 12192000"/>
              <a:gd name="connsiteY2723" fmla="*/ 3144375 h 3671128"/>
              <a:gd name="connsiteX2724" fmla="*/ 900941 w 12192000"/>
              <a:gd name="connsiteY2724" fmla="*/ 3118044 h 3671128"/>
              <a:gd name="connsiteX2725" fmla="*/ 870864 w 12192000"/>
              <a:gd name="connsiteY2725" fmla="*/ 3118059 h 3671128"/>
              <a:gd name="connsiteX2726" fmla="*/ 852056 w 12192000"/>
              <a:gd name="connsiteY2726" fmla="*/ 3136866 h 3671128"/>
              <a:gd name="connsiteX2727" fmla="*/ 731734 w 12192000"/>
              <a:gd name="connsiteY2727" fmla="*/ 3167002 h 3671128"/>
              <a:gd name="connsiteX2728" fmla="*/ 675323 w 12192000"/>
              <a:gd name="connsiteY2728" fmla="*/ 3200866 h 3671128"/>
              <a:gd name="connsiteX2729" fmla="*/ 618919 w 12192000"/>
              <a:gd name="connsiteY2729" fmla="*/ 3219691 h 3671128"/>
              <a:gd name="connsiteX2730" fmla="*/ 570031 w 12192000"/>
              <a:gd name="connsiteY2730" fmla="*/ 3246033 h 3671128"/>
              <a:gd name="connsiteX2731" fmla="*/ 558758 w 12192000"/>
              <a:gd name="connsiteY2731" fmla="*/ 3234759 h 3671128"/>
              <a:gd name="connsiteX2732" fmla="*/ 532435 w 12192000"/>
              <a:gd name="connsiteY2732" fmla="*/ 3246051 h 3671128"/>
              <a:gd name="connsiteX2733" fmla="*/ 509885 w 12192000"/>
              <a:gd name="connsiteY2733" fmla="*/ 3231023 h 3671128"/>
              <a:gd name="connsiteX2734" fmla="*/ 498593 w 12192000"/>
              <a:gd name="connsiteY2734" fmla="*/ 3257346 h 3671128"/>
              <a:gd name="connsiteX2735" fmla="*/ 457235 w 12192000"/>
              <a:gd name="connsiteY2735" fmla="*/ 3261126 h 3671128"/>
              <a:gd name="connsiteX2736" fmla="*/ 442189 w 12192000"/>
              <a:gd name="connsiteY2736" fmla="*/ 3276172 h 3671128"/>
              <a:gd name="connsiteX2737" fmla="*/ 449719 w 12192000"/>
              <a:gd name="connsiteY2737" fmla="*/ 3253610 h 3671128"/>
              <a:gd name="connsiteX2738" fmla="*/ 415877 w 12192000"/>
              <a:gd name="connsiteY2738" fmla="*/ 3264905 h 3671128"/>
              <a:gd name="connsiteX2739" fmla="*/ 397070 w 12192000"/>
              <a:gd name="connsiteY2739" fmla="*/ 3283713 h 3671128"/>
              <a:gd name="connsiteX2740" fmla="*/ 397059 w 12192000"/>
              <a:gd name="connsiteY2740" fmla="*/ 3306270 h 3671128"/>
              <a:gd name="connsiteX2741" fmla="*/ 385785 w 12192000"/>
              <a:gd name="connsiteY2741" fmla="*/ 3294997 h 3671128"/>
              <a:gd name="connsiteX2742" fmla="*/ 329378 w 12192000"/>
              <a:gd name="connsiteY2742" fmla="*/ 3321342 h 3671128"/>
              <a:gd name="connsiteX2743" fmla="*/ 333150 w 12192000"/>
              <a:gd name="connsiteY2743" fmla="*/ 3295022 h 3671128"/>
              <a:gd name="connsiteX2744" fmla="*/ 351958 w 12192000"/>
              <a:gd name="connsiteY2744" fmla="*/ 3276215 h 3671128"/>
              <a:gd name="connsiteX2745" fmla="*/ 385804 w 12192000"/>
              <a:gd name="connsiteY2745" fmla="*/ 3257401 h 3671128"/>
              <a:gd name="connsiteX2746" fmla="*/ 374516 w 12192000"/>
              <a:gd name="connsiteY2746" fmla="*/ 3276204 h 3671128"/>
              <a:gd name="connsiteX2747" fmla="*/ 408365 w 12192000"/>
              <a:gd name="connsiteY2747" fmla="*/ 3249870 h 3671128"/>
              <a:gd name="connsiteX2748" fmla="*/ 483565 w 12192000"/>
              <a:gd name="connsiteY2748" fmla="*/ 3234796 h 3671128"/>
              <a:gd name="connsiteX2749" fmla="*/ 491092 w 12192000"/>
              <a:gd name="connsiteY2749" fmla="*/ 3219753 h 3671128"/>
              <a:gd name="connsiteX2750" fmla="*/ 502373 w 12192000"/>
              <a:gd name="connsiteY2750" fmla="*/ 3215988 h 3671128"/>
              <a:gd name="connsiteX2751" fmla="*/ 506127 w 12192000"/>
              <a:gd name="connsiteY2751" fmla="*/ 3227265 h 3671128"/>
              <a:gd name="connsiteX2752" fmla="*/ 528695 w 12192000"/>
              <a:gd name="connsiteY2752" fmla="*/ 3204697 h 3671128"/>
              <a:gd name="connsiteX2753" fmla="*/ 543730 w 12192000"/>
              <a:gd name="connsiteY2753" fmla="*/ 3212208 h 3671128"/>
              <a:gd name="connsiteX2754" fmla="*/ 600138 w 12192000"/>
              <a:gd name="connsiteY2754" fmla="*/ 3185864 h 3671128"/>
              <a:gd name="connsiteX2755" fmla="*/ 600145 w 12192000"/>
              <a:gd name="connsiteY2755" fmla="*/ 3170825 h 3671128"/>
              <a:gd name="connsiteX2756" fmla="*/ 615187 w 12192000"/>
              <a:gd name="connsiteY2756" fmla="*/ 3163299 h 3671128"/>
              <a:gd name="connsiteX2757" fmla="*/ 645267 w 12192000"/>
              <a:gd name="connsiteY2757" fmla="*/ 3155765 h 3671128"/>
              <a:gd name="connsiteX2758" fmla="*/ 746798 w 12192000"/>
              <a:gd name="connsiteY2758" fmla="*/ 3114360 h 3671128"/>
              <a:gd name="connsiteX2759" fmla="*/ 758093 w 12192000"/>
              <a:gd name="connsiteY2759" fmla="*/ 3080517 h 3671128"/>
              <a:gd name="connsiteX2760" fmla="*/ 746805 w 12192000"/>
              <a:gd name="connsiteY2760" fmla="*/ 3099321 h 3671128"/>
              <a:gd name="connsiteX2761" fmla="*/ 731770 w 12192000"/>
              <a:gd name="connsiteY2761" fmla="*/ 3091809 h 3671128"/>
              <a:gd name="connsiteX2762" fmla="*/ 656563 w 12192000"/>
              <a:gd name="connsiteY2762" fmla="*/ 3121923 h 3671128"/>
              <a:gd name="connsiteX2763" fmla="*/ 570079 w 12192000"/>
              <a:gd name="connsiteY2763" fmla="*/ 3148282 h 3671128"/>
              <a:gd name="connsiteX2764" fmla="*/ 600166 w 12192000"/>
              <a:gd name="connsiteY2764" fmla="*/ 3125709 h 3671128"/>
              <a:gd name="connsiteX2765" fmla="*/ 588893 w 12192000"/>
              <a:gd name="connsiteY2765" fmla="*/ 3114436 h 3671128"/>
              <a:gd name="connsiteX2766" fmla="*/ 600170 w 12192000"/>
              <a:gd name="connsiteY2766" fmla="*/ 3118190 h 3671128"/>
              <a:gd name="connsiteX2767" fmla="*/ 637781 w 12192000"/>
              <a:gd name="connsiteY2767" fmla="*/ 3088095 h 3671128"/>
              <a:gd name="connsiteX2768" fmla="*/ 630251 w 12192000"/>
              <a:gd name="connsiteY2768" fmla="*/ 3110657 h 3671128"/>
              <a:gd name="connsiteX2769" fmla="*/ 611451 w 12192000"/>
              <a:gd name="connsiteY2769" fmla="*/ 3114425 h 3671128"/>
              <a:gd name="connsiteX2770" fmla="*/ 618963 w 12192000"/>
              <a:gd name="connsiteY2770" fmla="*/ 3129460 h 3671128"/>
              <a:gd name="connsiteX2771" fmla="*/ 649051 w 12192000"/>
              <a:gd name="connsiteY2771" fmla="*/ 3106888 h 3671128"/>
              <a:gd name="connsiteX2772" fmla="*/ 656581 w 12192000"/>
              <a:gd name="connsiteY2772" fmla="*/ 3084326 h 3671128"/>
              <a:gd name="connsiteX2773" fmla="*/ 788196 w 12192000"/>
              <a:gd name="connsiteY2773" fmla="*/ 3027868 h 3671128"/>
              <a:gd name="connsiteX2774" fmla="*/ 788203 w 12192000"/>
              <a:gd name="connsiteY2774" fmla="*/ 3012829 h 3671128"/>
              <a:gd name="connsiteX2775" fmla="*/ 840838 w 12192000"/>
              <a:gd name="connsiteY2775" fmla="*/ 3012804 h 3671128"/>
              <a:gd name="connsiteX2776" fmla="*/ 818272 w 12192000"/>
              <a:gd name="connsiteY2776" fmla="*/ 3027853 h 3671128"/>
              <a:gd name="connsiteX2777" fmla="*/ 814515 w 12192000"/>
              <a:gd name="connsiteY2777" fmla="*/ 3024096 h 3671128"/>
              <a:gd name="connsiteX2778" fmla="*/ 795704 w 12192000"/>
              <a:gd name="connsiteY2778" fmla="*/ 3050422 h 3671128"/>
              <a:gd name="connsiteX2779" fmla="*/ 852122 w 12192000"/>
              <a:gd name="connsiteY2779" fmla="*/ 3001519 h 3671128"/>
              <a:gd name="connsiteX2780" fmla="*/ 889726 w 12192000"/>
              <a:gd name="connsiteY2780" fmla="*/ 2986463 h 3671128"/>
              <a:gd name="connsiteX2781" fmla="*/ 878434 w 12192000"/>
              <a:gd name="connsiteY2781" fmla="*/ 3012785 h 3671128"/>
              <a:gd name="connsiteX2782" fmla="*/ 916041 w 12192000"/>
              <a:gd name="connsiteY2782" fmla="*/ 2990210 h 3671128"/>
              <a:gd name="connsiteX2783" fmla="*/ 931091 w 12192000"/>
              <a:gd name="connsiteY2783" fmla="*/ 2967644 h 3671128"/>
              <a:gd name="connsiteX2784" fmla="*/ 957418 w 12192000"/>
              <a:gd name="connsiteY2784" fmla="*/ 2948834 h 3671128"/>
              <a:gd name="connsiteX2785" fmla="*/ 957410 w 12192000"/>
              <a:gd name="connsiteY2785" fmla="*/ 2963872 h 3671128"/>
              <a:gd name="connsiteX2786" fmla="*/ 983737 w 12192000"/>
              <a:gd name="connsiteY2786" fmla="*/ 2945061 h 3671128"/>
              <a:gd name="connsiteX2787" fmla="*/ 1010053 w 12192000"/>
              <a:gd name="connsiteY2787" fmla="*/ 2948808 h 3671128"/>
              <a:gd name="connsiteX2788" fmla="*/ 1032625 w 12192000"/>
              <a:gd name="connsiteY2788" fmla="*/ 2918720 h 3671128"/>
              <a:gd name="connsiteX2789" fmla="*/ 1055179 w 12192000"/>
              <a:gd name="connsiteY2789" fmla="*/ 2926228 h 3671128"/>
              <a:gd name="connsiteX2790" fmla="*/ 1077748 w 12192000"/>
              <a:gd name="connsiteY2790" fmla="*/ 2903660 h 3671128"/>
              <a:gd name="connsiteX2791" fmla="*/ 1081502 w 12192000"/>
              <a:gd name="connsiteY2791" fmla="*/ 2914937 h 3671128"/>
              <a:gd name="connsiteX2792" fmla="*/ 1089028 w 12192000"/>
              <a:gd name="connsiteY2792" fmla="*/ 2899894 h 3671128"/>
              <a:gd name="connsiteX2793" fmla="*/ 1107825 w 12192000"/>
              <a:gd name="connsiteY2793" fmla="*/ 2903645 h 3671128"/>
              <a:gd name="connsiteX2794" fmla="*/ 1092779 w 12192000"/>
              <a:gd name="connsiteY2794" fmla="*/ 2918691 h 3671128"/>
              <a:gd name="connsiteX2795" fmla="*/ 1122870 w 12192000"/>
              <a:gd name="connsiteY2795" fmla="*/ 2888599 h 3671128"/>
              <a:gd name="connsiteX2796" fmla="*/ 1156713 w 12192000"/>
              <a:gd name="connsiteY2796" fmla="*/ 2877304 h 3671128"/>
              <a:gd name="connsiteX2797" fmla="*/ 1171748 w 12192000"/>
              <a:gd name="connsiteY2797" fmla="*/ 2884815 h 3671128"/>
              <a:gd name="connsiteX2798" fmla="*/ 1201832 w 12192000"/>
              <a:gd name="connsiteY2798" fmla="*/ 2869763 h 3671128"/>
              <a:gd name="connsiteX2799" fmla="*/ 1228151 w 12192000"/>
              <a:gd name="connsiteY2799" fmla="*/ 2865990 h 3671128"/>
              <a:gd name="connsiteX2800" fmla="*/ 1280801 w 12192000"/>
              <a:gd name="connsiteY2800" fmla="*/ 2835888 h 3671128"/>
              <a:gd name="connsiteX2801" fmla="*/ 1295832 w 12192000"/>
              <a:gd name="connsiteY2801" fmla="*/ 2850919 h 3671128"/>
              <a:gd name="connsiteX2802" fmla="*/ 1344720 w 12192000"/>
              <a:gd name="connsiteY2802" fmla="*/ 2824578 h 3671128"/>
              <a:gd name="connsiteX2803" fmla="*/ 1378566 w 12192000"/>
              <a:gd name="connsiteY2803" fmla="*/ 2805763 h 3671128"/>
              <a:gd name="connsiteX2804" fmla="*/ 1386081 w 12192000"/>
              <a:gd name="connsiteY2804" fmla="*/ 2813279 h 3671128"/>
              <a:gd name="connsiteX2805" fmla="*/ 1450008 w 12192000"/>
              <a:gd name="connsiteY2805" fmla="*/ 2786930 h 3671128"/>
              <a:gd name="connsiteX2806" fmla="*/ 1495146 w 12192000"/>
              <a:gd name="connsiteY2806" fmla="*/ 2741793 h 3671128"/>
              <a:gd name="connsiteX2807" fmla="*/ 1577857 w 12192000"/>
              <a:gd name="connsiteY2807" fmla="*/ 2741752 h 3671128"/>
              <a:gd name="connsiteX2808" fmla="*/ 1607942 w 12192000"/>
              <a:gd name="connsiteY2808" fmla="*/ 2726700 h 3671128"/>
              <a:gd name="connsiteX2809" fmla="*/ 1596657 w 12192000"/>
              <a:gd name="connsiteY2809" fmla="*/ 2737984 h 3671128"/>
              <a:gd name="connsiteX2810" fmla="*/ 1641784 w 12192000"/>
              <a:gd name="connsiteY2810" fmla="*/ 2715404 h 3671128"/>
              <a:gd name="connsiteX2811" fmla="*/ 1611707 w 12192000"/>
              <a:gd name="connsiteY2811" fmla="*/ 2715419 h 3671128"/>
              <a:gd name="connsiteX2812" fmla="*/ 1686903 w 12192000"/>
              <a:gd name="connsiteY2812" fmla="*/ 2707863 h 3671128"/>
              <a:gd name="connsiteX2813" fmla="*/ 1694430 w 12192000"/>
              <a:gd name="connsiteY2813" fmla="*/ 2692821 h 3671128"/>
              <a:gd name="connsiteX2814" fmla="*/ 1724510 w 12192000"/>
              <a:gd name="connsiteY2814" fmla="*/ 2685287 h 3671128"/>
              <a:gd name="connsiteX2815" fmla="*/ 1705718 w 12192000"/>
              <a:gd name="connsiteY2815" fmla="*/ 2674017 h 3671128"/>
              <a:gd name="connsiteX2816" fmla="*/ 1660599 w 12192000"/>
              <a:gd name="connsiteY2816" fmla="*/ 2681558 h 3671128"/>
              <a:gd name="connsiteX2817" fmla="*/ 1698202 w 12192000"/>
              <a:gd name="connsiteY2817" fmla="*/ 2666502 h 3671128"/>
              <a:gd name="connsiteX2818" fmla="*/ 1735795 w 12192000"/>
              <a:gd name="connsiteY2818" fmla="*/ 2674003 h 3671128"/>
              <a:gd name="connsiteX2819" fmla="*/ 1747083 w 12192000"/>
              <a:gd name="connsiteY2819" fmla="*/ 2655199 h 3671128"/>
              <a:gd name="connsiteX2820" fmla="*/ 1754602 w 12192000"/>
              <a:gd name="connsiteY2820" fmla="*/ 2655195 h 3671128"/>
              <a:gd name="connsiteX2821" fmla="*/ 1762121 w 12192000"/>
              <a:gd name="connsiteY2821" fmla="*/ 2655191 h 3671128"/>
              <a:gd name="connsiteX2822" fmla="*/ 1750830 w 12192000"/>
              <a:gd name="connsiteY2822" fmla="*/ 2681515 h 3671128"/>
              <a:gd name="connsiteX2823" fmla="*/ 1762103 w 12192000"/>
              <a:gd name="connsiteY2823" fmla="*/ 2692788 h 3671128"/>
              <a:gd name="connsiteX2824" fmla="*/ 1795953 w 12192000"/>
              <a:gd name="connsiteY2824" fmla="*/ 2666454 h 3671128"/>
              <a:gd name="connsiteX2825" fmla="*/ 1856121 w 12192000"/>
              <a:gd name="connsiteY2825" fmla="*/ 2636348 h 3671128"/>
              <a:gd name="connsiteX2826" fmla="*/ 1867387 w 12192000"/>
              <a:gd name="connsiteY2826" fmla="*/ 2662660 h 3671128"/>
              <a:gd name="connsiteX2827" fmla="*/ 1882440 w 12192000"/>
              <a:gd name="connsiteY2827" fmla="*/ 2632575 h 3671128"/>
              <a:gd name="connsiteX2828" fmla="*/ 1927563 w 12192000"/>
              <a:gd name="connsiteY2828" fmla="*/ 2617515 h 3671128"/>
              <a:gd name="connsiteX2829" fmla="*/ 1942591 w 12192000"/>
              <a:gd name="connsiteY2829" fmla="*/ 2640066 h 3671128"/>
              <a:gd name="connsiteX2830" fmla="*/ 1957640 w 12192000"/>
              <a:gd name="connsiteY2830" fmla="*/ 2617500 h 3671128"/>
              <a:gd name="connsiteX2831" fmla="*/ 1972675 w 12192000"/>
              <a:gd name="connsiteY2831" fmla="*/ 2625012 h 3671128"/>
              <a:gd name="connsiteX2832" fmla="*/ 2002752 w 12192000"/>
              <a:gd name="connsiteY2832" fmla="*/ 2624998 h 3671128"/>
              <a:gd name="connsiteX2833" fmla="*/ 2010279 w 12192000"/>
              <a:gd name="connsiteY2833" fmla="*/ 2609956 h 3671128"/>
              <a:gd name="connsiteX2834" fmla="*/ 2074205 w 12192000"/>
              <a:gd name="connsiteY2834" fmla="*/ 2583607 h 3671128"/>
              <a:gd name="connsiteX2835" fmla="*/ 2111806 w 12192000"/>
              <a:gd name="connsiteY2835" fmla="*/ 2576070 h 3671128"/>
              <a:gd name="connsiteX2836" fmla="*/ 2175725 w 12192000"/>
              <a:gd name="connsiteY2836" fmla="*/ 2564760 h 3671128"/>
              <a:gd name="connsiteX2837" fmla="*/ 2190767 w 12192000"/>
              <a:gd name="connsiteY2837" fmla="*/ 2557233 h 3671128"/>
              <a:gd name="connsiteX2838" fmla="*/ 2175732 w 12192000"/>
              <a:gd name="connsiteY2838" fmla="*/ 2549721 h 3671128"/>
              <a:gd name="connsiteX2839" fmla="*/ 2213336 w 12192000"/>
              <a:gd name="connsiteY2839" fmla="*/ 2534665 h 3671128"/>
              <a:gd name="connsiteX2840" fmla="*/ 2194529 w 12192000"/>
              <a:gd name="connsiteY2840" fmla="*/ 2553472 h 3671128"/>
              <a:gd name="connsiteX2841" fmla="*/ 2277244 w 12192000"/>
              <a:gd name="connsiteY2841" fmla="*/ 2545912 h 3671128"/>
              <a:gd name="connsiteX2842" fmla="*/ 2288532 w 12192000"/>
              <a:gd name="connsiteY2842" fmla="*/ 2527109 h 3671128"/>
              <a:gd name="connsiteX2843" fmla="*/ 2258447 w 12192000"/>
              <a:gd name="connsiteY2843" fmla="*/ 2542162 h 3671128"/>
              <a:gd name="connsiteX2844" fmla="*/ 2258462 w 12192000"/>
              <a:gd name="connsiteY2844" fmla="*/ 2512085 h 3671128"/>
              <a:gd name="connsiteX2845" fmla="*/ 2303574 w 12192000"/>
              <a:gd name="connsiteY2845" fmla="*/ 2519582 h 3671128"/>
              <a:gd name="connsiteX2846" fmla="*/ 2307325 w 12192000"/>
              <a:gd name="connsiteY2846" fmla="*/ 2538379 h 3671128"/>
              <a:gd name="connsiteX2847" fmla="*/ 2322371 w 12192000"/>
              <a:gd name="connsiteY2847" fmla="*/ 2523333 h 3671128"/>
              <a:gd name="connsiteX2848" fmla="*/ 2322363 w 12192000"/>
              <a:gd name="connsiteY2848" fmla="*/ 2538371 h 3671128"/>
              <a:gd name="connsiteX2849" fmla="*/ 2371248 w 12192000"/>
              <a:gd name="connsiteY2849" fmla="*/ 2519549 h 3671128"/>
              <a:gd name="connsiteX2850" fmla="*/ 2457724 w 12192000"/>
              <a:gd name="connsiteY2850" fmla="*/ 2508228 h 3671128"/>
              <a:gd name="connsiteX2851" fmla="*/ 2461490 w 12192000"/>
              <a:gd name="connsiteY2851" fmla="*/ 2496948 h 3671128"/>
              <a:gd name="connsiteX2852" fmla="*/ 2484051 w 12192000"/>
              <a:gd name="connsiteY2852" fmla="*/ 2489417 h 3671128"/>
              <a:gd name="connsiteX2853" fmla="*/ 2540451 w 12192000"/>
              <a:gd name="connsiteY2853" fmla="*/ 2478111 h 3671128"/>
              <a:gd name="connsiteX2854" fmla="*/ 2555486 w 12192000"/>
              <a:gd name="connsiteY2854" fmla="*/ 2485623 h 3671128"/>
              <a:gd name="connsiteX2855" fmla="*/ 2525402 w 12192000"/>
              <a:gd name="connsiteY2855" fmla="*/ 2500676 h 3671128"/>
              <a:gd name="connsiteX2856" fmla="*/ 2593078 w 12192000"/>
              <a:gd name="connsiteY2856" fmla="*/ 2493124 h 3671128"/>
              <a:gd name="connsiteX2857" fmla="*/ 2559244 w 12192000"/>
              <a:gd name="connsiteY2857" fmla="*/ 2489381 h 3671128"/>
              <a:gd name="connsiteX2858" fmla="*/ 2657009 w 12192000"/>
              <a:gd name="connsiteY2858" fmla="*/ 2459256 h 3671128"/>
              <a:gd name="connsiteX2859" fmla="*/ 2649493 w 12192000"/>
              <a:gd name="connsiteY2859" fmla="*/ 2451741 h 3671128"/>
              <a:gd name="connsiteX2860" fmla="*/ 2664539 w 12192000"/>
              <a:gd name="connsiteY2860" fmla="*/ 2436695 h 3671128"/>
              <a:gd name="connsiteX2861" fmla="*/ 2679570 w 12192000"/>
              <a:gd name="connsiteY2861" fmla="*/ 2451726 h 3671128"/>
              <a:gd name="connsiteX2862" fmla="*/ 2728447 w 12192000"/>
              <a:gd name="connsiteY2862" fmla="*/ 2447943 h 3671128"/>
              <a:gd name="connsiteX2863" fmla="*/ 2694616 w 12192000"/>
              <a:gd name="connsiteY2863" fmla="*/ 2436681 h 3671128"/>
              <a:gd name="connsiteX2864" fmla="*/ 2728462 w 12192000"/>
              <a:gd name="connsiteY2864" fmla="*/ 2417866 h 3671128"/>
              <a:gd name="connsiteX2865" fmla="*/ 2751005 w 12192000"/>
              <a:gd name="connsiteY2865" fmla="*/ 2447932 h 3671128"/>
              <a:gd name="connsiteX2866" fmla="*/ 2814939 w 12192000"/>
              <a:gd name="connsiteY2866" fmla="*/ 2406545 h 3671128"/>
              <a:gd name="connsiteX2867" fmla="*/ 2766055 w 12192000"/>
              <a:gd name="connsiteY2867" fmla="*/ 2425367 h 3671128"/>
              <a:gd name="connsiteX2868" fmla="*/ 2781100 w 12192000"/>
              <a:gd name="connsiteY2868" fmla="*/ 2410321 h 3671128"/>
              <a:gd name="connsiteX2869" fmla="*/ 2871339 w 12192000"/>
              <a:gd name="connsiteY2869" fmla="*/ 2395239 h 3671128"/>
              <a:gd name="connsiteX2870" fmla="*/ 2852539 w 12192000"/>
              <a:gd name="connsiteY2870" fmla="*/ 2399008 h 3671128"/>
              <a:gd name="connsiteX2871" fmla="*/ 2863813 w 12192000"/>
              <a:gd name="connsiteY2871" fmla="*/ 2410281 h 3671128"/>
              <a:gd name="connsiteX2872" fmla="*/ 2852535 w 12192000"/>
              <a:gd name="connsiteY2872" fmla="*/ 2406527 h 3671128"/>
              <a:gd name="connsiteX2873" fmla="*/ 2852528 w 12192000"/>
              <a:gd name="connsiteY2873" fmla="*/ 2421565 h 3671128"/>
              <a:gd name="connsiteX2874" fmla="*/ 2818682 w 12192000"/>
              <a:gd name="connsiteY2874" fmla="*/ 2440380 h 3671128"/>
              <a:gd name="connsiteX2875" fmla="*/ 2852521 w 12192000"/>
              <a:gd name="connsiteY2875" fmla="*/ 2436604 h 3671128"/>
              <a:gd name="connsiteX2876" fmla="*/ 2875086 w 12192000"/>
              <a:gd name="connsiteY2876" fmla="*/ 2421554 h 3671128"/>
              <a:gd name="connsiteX2877" fmla="*/ 2875078 w 12192000"/>
              <a:gd name="connsiteY2877" fmla="*/ 2436593 h 3671128"/>
              <a:gd name="connsiteX2878" fmla="*/ 2897644 w 12192000"/>
              <a:gd name="connsiteY2878" fmla="*/ 2421543 h 3671128"/>
              <a:gd name="connsiteX2879" fmla="*/ 2867570 w 12192000"/>
              <a:gd name="connsiteY2879" fmla="*/ 2414038 h 3671128"/>
              <a:gd name="connsiteX2880" fmla="*/ 2908928 w 12192000"/>
              <a:gd name="connsiteY2880" fmla="*/ 2410259 h 3671128"/>
              <a:gd name="connsiteX2881" fmla="*/ 2916454 w 12192000"/>
              <a:gd name="connsiteY2881" fmla="*/ 2395217 h 3671128"/>
              <a:gd name="connsiteX2882" fmla="*/ 2886377 w 12192000"/>
              <a:gd name="connsiteY2882" fmla="*/ 2395231 h 3671128"/>
              <a:gd name="connsiteX2883" fmla="*/ 2908943 w 12192000"/>
              <a:gd name="connsiteY2883" fmla="*/ 2380182 h 3671128"/>
              <a:gd name="connsiteX2884" fmla="*/ 2856304 w 12192000"/>
              <a:gd name="connsiteY2884" fmla="*/ 2387727 h 3671128"/>
              <a:gd name="connsiteX2885" fmla="*/ 2860069 w 12192000"/>
              <a:gd name="connsiteY2885" fmla="*/ 2376446 h 3671128"/>
              <a:gd name="connsiteX2886" fmla="*/ 2845023 w 12192000"/>
              <a:gd name="connsiteY2886" fmla="*/ 2391492 h 3671128"/>
              <a:gd name="connsiteX2887" fmla="*/ 2792381 w 12192000"/>
              <a:gd name="connsiteY2887" fmla="*/ 2406556 h 3671128"/>
              <a:gd name="connsiteX2888" fmla="*/ 2777343 w 12192000"/>
              <a:gd name="connsiteY2888" fmla="*/ 2406563 h 3671128"/>
              <a:gd name="connsiteX2889" fmla="*/ 2769827 w 12192000"/>
              <a:gd name="connsiteY2889" fmla="*/ 2399047 h 3671128"/>
              <a:gd name="connsiteX2890" fmla="*/ 2751023 w 12192000"/>
              <a:gd name="connsiteY2890" fmla="*/ 2410335 h 3671128"/>
              <a:gd name="connsiteX2891" fmla="*/ 2694623 w 12192000"/>
              <a:gd name="connsiteY2891" fmla="*/ 2421642 h 3671128"/>
              <a:gd name="connsiteX2892" fmla="*/ 2687111 w 12192000"/>
              <a:gd name="connsiteY2892" fmla="*/ 2406607 h 3671128"/>
              <a:gd name="connsiteX2893" fmla="*/ 2596866 w 12192000"/>
              <a:gd name="connsiteY2893" fmla="*/ 2436728 h 3671128"/>
              <a:gd name="connsiteX2894" fmla="*/ 2563024 w 12192000"/>
              <a:gd name="connsiteY2894" fmla="*/ 2448023 h 3671128"/>
              <a:gd name="connsiteX2895" fmla="*/ 2540473 w 12192000"/>
              <a:gd name="connsiteY2895" fmla="*/ 2432995 h 3671128"/>
              <a:gd name="connsiteX2896" fmla="*/ 2506631 w 12192000"/>
              <a:gd name="connsiteY2896" fmla="*/ 2444291 h 3671128"/>
              <a:gd name="connsiteX2897" fmla="*/ 2465273 w 12192000"/>
              <a:gd name="connsiteY2897" fmla="*/ 2448071 h 3671128"/>
              <a:gd name="connsiteX2898" fmla="*/ 2461508 w 12192000"/>
              <a:gd name="connsiteY2898" fmla="*/ 2459351 h 3671128"/>
              <a:gd name="connsiteX2899" fmla="*/ 2416389 w 12192000"/>
              <a:gd name="connsiteY2899" fmla="*/ 2466892 h 3671128"/>
              <a:gd name="connsiteX2900" fmla="*/ 2423915 w 12192000"/>
              <a:gd name="connsiteY2900" fmla="*/ 2451850 h 3671128"/>
              <a:gd name="connsiteX2901" fmla="*/ 2299831 w 12192000"/>
              <a:gd name="connsiteY2901" fmla="*/ 2485747 h 3671128"/>
              <a:gd name="connsiteX2902" fmla="*/ 2303581 w 12192000"/>
              <a:gd name="connsiteY2902" fmla="*/ 2504544 h 3671128"/>
              <a:gd name="connsiteX2903" fmla="*/ 2262224 w 12192000"/>
              <a:gd name="connsiteY2903" fmla="*/ 2508323 h 3671128"/>
              <a:gd name="connsiteX2904" fmla="*/ 2273512 w 12192000"/>
              <a:gd name="connsiteY2904" fmla="*/ 2489520 h 3671128"/>
              <a:gd name="connsiteX2905" fmla="*/ 2164469 w 12192000"/>
              <a:gd name="connsiteY2905" fmla="*/ 2515890 h 3671128"/>
              <a:gd name="connsiteX2906" fmla="*/ 2062951 w 12192000"/>
              <a:gd name="connsiteY2906" fmla="*/ 2534737 h 3671128"/>
              <a:gd name="connsiteX2907" fmla="*/ 2089273 w 12192000"/>
              <a:gd name="connsiteY2907" fmla="*/ 2523446 h 3671128"/>
              <a:gd name="connsiteX2908" fmla="*/ 2074238 w 12192000"/>
              <a:gd name="connsiteY2908" fmla="*/ 2515934 h 3671128"/>
              <a:gd name="connsiteX2909" fmla="*/ 2032881 w 12192000"/>
              <a:gd name="connsiteY2909" fmla="*/ 2519713 h 3671128"/>
              <a:gd name="connsiteX2910" fmla="*/ 2017831 w 12192000"/>
              <a:gd name="connsiteY2910" fmla="*/ 2542278 h 3671128"/>
              <a:gd name="connsiteX2911" fmla="*/ 1983996 w 12192000"/>
              <a:gd name="connsiteY2911" fmla="*/ 2538535 h 3671128"/>
              <a:gd name="connsiteX2912" fmla="*/ 1983993 w 12192000"/>
              <a:gd name="connsiteY2912" fmla="*/ 2546055 h 3671128"/>
              <a:gd name="connsiteX2913" fmla="*/ 1957670 w 12192000"/>
              <a:gd name="connsiteY2913" fmla="*/ 2557346 h 3671128"/>
              <a:gd name="connsiteX2914" fmla="*/ 1935112 w 12192000"/>
              <a:gd name="connsiteY2914" fmla="*/ 2557357 h 3671128"/>
              <a:gd name="connsiteX2915" fmla="*/ 1965192 w 12192000"/>
              <a:gd name="connsiteY2915" fmla="*/ 2549823 h 3671128"/>
              <a:gd name="connsiteX2916" fmla="*/ 1938884 w 12192000"/>
              <a:gd name="connsiteY2916" fmla="*/ 2531038 h 3671128"/>
              <a:gd name="connsiteX2917" fmla="*/ 1931358 w 12192000"/>
              <a:gd name="connsiteY2917" fmla="*/ 2546080 h 3671128"/>
              <a:gd name="connsiteX2918" fmla="*/ 1841116 w 12192000"/>
              <a:gd name="connsiteY2918" fmla="*/ 2568682 h 3671128"/>
              <a:gd name="connsiteX2919" fmla="*/ 1818547 w 12192000"/>
              <a:gd name="connsiteY2919" fmla="*/ 2591251 h 3671128"/>
              <a:gd name="connsiteX2920" fmla="*/ 1807274 w 12192000"/>
              <a:gd name="connsiteY2920" fmla="*/ 2579977 h 3671128"/>
              <a:gd name="connsiteX2921" fmla="*/ 1769662 w 12192000"/>
              <a:gd name="connsiteY2921" fmla="*/ 2610072 h 3671128"/>
              <a:gd name="connsiteX2922" fmla="*/ 1780939 w 12192000"/>
              <a:gd name="connsiteY2922" fmla="*/ 2613826 h 3671128"/>
              <a:gd name="connsiteX2923" fmla="*/ 1765893 w 12192000"/>
              <a:gd name="connsiteY2923" fmla="*/ 2628872 h 3671128"/>
              <a:gd name="connsiteX2924" fmla="*/ 1728294 w 12192000"/>
              <a:gd name="connsiteY2924" fmla="*/ 2636410 h 3671128"/>
              <a:gd name="connsiteX2925" fmla="*/ 1747097 w 12192000"/>
              <a:gd name="connsiteY2925" fmla="*/ 2625122 h 3671128"/>
              <a:gd name="connsiteX2926" fmla="*/ 1754624 w 12192000"/>
              <a:gd name="connsiteY2926" fmla="*/ 2610080 h 3671128"/>
              <a:gd name="connsiteX2927" fmla="*/ 1717027 w 12192000"/>
              <a:gd name="connsiteY2927" fmla="*/ 2610098 h 3671128"/>
              <a:gd name="connsiteX2928" fmla="*/ 1728312 w 12192000"/>
              <a:gd name="connsiteY2928" fmla="*/ 2598813 h 3671128"/>
              <a:gd name="connsiteX2929" fmla="*/ 1656863 w 12192000"/>
              <a:gd name="connsiteY2929" fmla="*/ 2632685 h 3671128"/>
              <a:gd name="connsiteX2930" fmla="*/ 1660631 w 12192000"/>
              <a:gd name="connsiteY2930" fmla="*/ 2613885 h 3671128"/>
              <a:gd name="connsiteX2931" fmla="*/ 1607982 w 12192000"/>
              <a:gd name="connsiteY2931" fmla="*/ 2643987 h 3671128"/>
              <a:gd name="connsiteX2932" fmla="*/ 1623024 w 12192000"/>
              <a:gd name="connsiteY2932" fmla="*/ 2636461 h 3671128"/>
              <a:gd name="connsiteX2933" fmla="*/ 1566621 w 12192000"/>
              <a:gd name="connsiteY2933" fmla="*/ 2655287 h 3671128"/>
              <a:gd name="connsiteX2934" fmla="*/ 1551586 w 12192000"/>
              <a:gd name="connsiteY2934" fmla="*/ 2647775 h 3671128"/>
              <a:gd name="connsiteX2935" fmla="*/ 1532778 w 12192000"/>
              <a:gd name="connsiteY2935" fmla="*/ 2666582 h 3671128"/>
              <a:gd name="connsiteX2936" fmla="*/ 1510220 w 12192000"/>
              <a:gd name="connsiteY2936" fmla="*/ 2666593 h 3671128"/>
              <a:gd name="connsiteX2937" fmla="*/ 1510224 w 12192000"/>
              <a:gd name="connsiteY2937" fmla="*/ 2659074 h 3671128"/>
              <a:gd name="connsiteX2938" fmla="*/ 1457582 w 12192000"/>
              <a:gd name="connsiteY2938" fmla="*/ 2674137 h 3671128"/>
              <a:gd name="connsiteX2939" fmla="*/ 1408694 w 12192000"/>
              <a:gd name="connsiteY2939" fmla="*/ 2700479 h 3671128"/>
              <a:gd name="connsiteX2940" fmla="*/ 1408705 w 12192000"/>
              <a:gd name="connsiteY2940" fmla="*/ 2677921 h 3671128"/>
              <a:gd name="connsiteX2941" fmla="*/ 1374859 w 12192000"/>
              <a:gd name="connsiteY2941" fmla="*/ 2696736 h 3671128"/>
              <a:gd name="connsiteX2942" fmla="*/ 1397417 w 12192000"/>
              <a:gd name="connsiteY2942" fmla="*/ 2696725 h 3671128"/>
              <a:gd name="connsiteX2943" fmla="*/ 1348540 w 12192000"/>
              <a:gd name="connsiteY2943" fmla="*/ 2700508 h 3671128"/>
              <a:gd name="connsiteX2944" fmla="*/ 1356052 w 12192000"/>
              <a:gd name="connsiteY2944" fmla="*/ 2715543 h 3671128"/>
              <a:gd name="connsiteX2945" fmla="*/ 1243241 w 12192000"/>
              <a:gd name="connsiteY2945" fmla="*/ 2760713 h 3671128"/>
              <a:gd name="connsiteX2946" fmla="*/ 1262044 w 12192000"/>
              <a:gd name="connsiteY2946" fmla="*/ 2749425 h 3671128"/>
              <a:gd name="connsiteX2947" fmla="*/ 1250771 w 12192000"/>
              <a:gd name="connsiteY2947" fmla="*/ 2738152 h 3671128"/>
              <a:gd name="connsiteX2948" fmla="*/ 1122918 w 12192000"/>
              <a:gd name="connsiteY2948" fmla="*/ 2790848 h 3671128"/>
              <a:gd name="connsiteX2949" fmla="*/ 1115406 w 12192000"/>
              <a:gd name="connsiteY2949" fmla="*/ 2775814 h 3671128"/>
              <a:gd name="connsiteX2950" fmla="*/ 1085314 w 12192000"/>
              <a:gd name="connsiteY2950" fmla="*/ 2805905 h 3671128"/>
              <a:gd name="connsiteX2951" fmla="*/ 1081560 w 12192000"/>
              <a:gd name="connsiteY2951" fmla="*/ 2794628 h 3671128"/>
              <a:gd name="connsiteX2952" fmla="*/ 1032672 w 12192000"/>
              <a:gd name="connsiteY2952" fmla="*/ 2820970 h 3671128"/>
              <a:gd name="connsiteX2953" fmla="*/ 987546 w 12192000"/>
              <a:gd name="connsiteY2953" fmla="*/ 2843549 h 3671128"/>
              <a:gd name="connsiteX2954" fmla="*/ 983792 w 12192000"/>
              <a:gd name="connsiteY2954" fmla="*/ 2832272 h 3671128"/>
              <a:gd name="connsiteX2955" fmla="*/ 897307 w 12192000"/>
              <a:gd name="connsiteY2955" fmla="*/ 2858631 h 3671128"/>
              <a:gd name="connsiteX2956" fmla="*/ 897315 w 12192000"/>
              <a:gd name="connsiteY2956" fmla="*/ 2843593 h 3671128"/>
              <a:gd name="connsiteX2957" fmla="*/ 870992 w 12192000"/>
              <a:gd name="connsiteY2957" fmla="*/ 2854884 h 3671128"/>
              <a:gd name="connsiteX2958" fmla="*/ 859704 w 12192000"/>
              <a:gd name="connsiteY2958" fmla="*/ 2873688 h 3671128"/>
              <a:gd name="connsiteX2959" fmla="*/ 837142 w 12192000"/>
              <a:gd name="connsiteY2959" fmla="*/ 2881219 h 3671128"/>
              <a:gd name="connsiteX2960" fmla="*/ 844658 w 12192000"/>
              <a:gd name="connsiteY2960" fmla="*/ 2888734 h 3671128"/>
              <a:gd name="connsiteX2961" fmla="*/ 799539 w 12192000"/>
              <a:gd name="connsiteY2961" fmla="*/ 2896275 h 3671128"/>
              <a:gd name="connsiteX2962" fmla="*/ 810812 w 12192000"/>
              <a:gd name="connsiteY2962" fmla="*/ 2907549 h 3671128"/>
              <a:gd name="connsiteX2963" fmla="*/ 754412 w 12192000"/>
              <a:gd name="connsiteY2963" fmla="*/ 2918855 h 3671128"/>
              <a:gd name="connsiteX2964" fmla="*/ 731861 w 12192000"/>
              <a:gd name="connsiteY2964" fmla="*/ 2903827 h 3671128"/>
              <a:gd name="connsiteX2965" fmla="*/ 679212 w 12192000"/>
              <a:gd name="connsiteY2965" fmla="*/ 2933930 h 3671128"/>
              <a:gd name="connsiteX2966" fmla="*/ 679219 w 12192000"/>
              <a:gd name="connsiteY2966" fmla="*/ 2918892 h 3671128"/>
              <a:gd name="connsiteX2967" fmla="*/ 641619 w 12192000"/>
              <a:gd name="connsiteY2967" fmla="*/ 2926429 h 3671128"/>
              <a:gd name="connsiteX2968" fmla="*/ 649124 w 12192000"/>
              <a:gd name="connsiteY2968" fmla="*/ 2956502 h 3671128"/>
              <a:gd name="connsiteX2969" fmla="*/ 600240 w 12192000"/>
              <a:gd name="connsiteY2969" fmla="*/ 2975324 h 3671128"/>
              <a:gd name="connsiteX2970" fmla="*/ 269326 w 12192000"/>
              <a:gd name="connsiteY2970" fmla="*/ 3110832 h 3671128"/>
              <a:gd name="connsiteX2971" fmla="*/ 299414 w 12192000"/>
              <a:gd name="connsiteY2971" fmla="*/ 3088259 h 3671128"/>
              <a:gd name="connsiteX2972" fmla="*/ 299421 w 12192000"/>
              <a:gd name="connsiteY2972" fmla="*/ 3073221 h 3671128"/>
              <a:gd name="connsiteX2973" fmla="*/ 288137 w 12192000"/>
              <a:gd name="connsiteY2973" fmla="*/ 3084505 h 3671128"/>
              <a:gd name="connsiteX2974" fmla="*/ 280611 w 12192000"/>
              <a:gd name="connsiteY2974" fmla="*/ 3099547 h 3671128"/>
              <a:gd name="connsiteX2975" fmla="*/ 269337 w 12192000"/>
              <a:gd name="connsiteY2975" fmla="*/ 3088274 h 3671128"/>
              <a:gd name="connsiteX2976" fmla="*/ 243014 w 12192000"/>
              <a:gd name="connsiteY2976" fmla="*/ 3099565 h 3671128"/>
              <a:gd name="connsiteX2977" fmla="*/ 246769 w 12192000"/>
              <a:gd name="connsiteY2977" fmla="*/ 3110843 h 3671128"/>
              <a:gd name="connsiteX2978" fmla="*/ 280600 w 12192000"/>
              <a:gd name="connsiteY2978" fmla="*/ 3122105 h 3671128"/>
              <a:gd name="connsiteX2979" fmla="*/ 254277 w 12192000"/>
              <a:gd name="connsiteY2979" fmla="*/ 3133397 h 3671128"/>
              <a:gd name="connsiteX2980" fmla="*/ 254284 w 12192000"/>
              <a:gd name="connsiteY2980" fmla="*/ 3118358 h 3671128"/>
              <a:gd name="connsiteX2981" fmla="*/ 171554 w 12192000"/>
              <a:gd name="connsiteY2981" fmla="*/ 3155995 h 3671128"/>
              <a:gd name="connsiteX2982" fmla="*/ 160270 w 12192000"/>
              <a:gd name="connsiteY2982" fmla="*/ 3167279 h 3671128"/>
              <a:gd name="connsiteX2983" fmla="*/ 126431 w 12192000"/>
              <a:gd name="connsiteY2983" fmla="*/ 3171055 h 3671128"/>
              <a:gd name="connsiteX2984" fmla="*/ 164042 w 12192000"/>
              <a:gd name="connsiteY2984" fmla="*/ 3140960 h 3671128"/>
              <a:gd name="connsiteX2985" fmla="*/ 92592 w 12192000"/>
              <a:gd name="connsiteY2985" fmla="*/ 3174831 h 3671128"/>
              <a:gd name="connsiteX2986" fmla="*/ 58754 w 12192000"/>
              <a:gd name="connsiteY2986" fmla="*/ 3178607 h 3671128"/>
              <a:gd name="connsiteX2987" fmla="*/ 66288 w 12192000"/>
              <a:gd name="connsiteY2987" fmla="*/ 3148527 h 3671128"/>
              <a:gd name="connsiteX2988" fmla="*/ 24916 w 12192000"/>
              <a:gd name="connsiteY2988" fmla="*/ 3182383 h 3671128"/>
              <a:gd name="connsiteX2989" fmla="*/ 17385 w 12192000"/>
              <a:gd name="connsiteY2989" fmla="*/ 3204945 h 3671128"/>
              <a:gd name="connsiteX2990" fmla="*/ 1878 w 12192000"/>
              <a:gd name="connsiteY2990" fmla="*/ 3201662 h 3671128"/>
              <a:gd name="connsiteX2991" fmla="*/ 0 w 12192000"/>
              <a:gd name="connsiteY2991" fmla="*/ 3201615 h 3671128"/>
              <a:gd name="connsiteX2992" fmla="*/ 0 w 12192000"/>
              <a:gd name="connsiteY2992" fmla="*/ 3171592 h 3671128"/>
              <a:gd name="connsiteX2993" fmla="*/ 13 w 12192000"/>
              <a:gd name="connsiteY2993" fmla="*/ 3171587 h 3671128"/>
              <a:gd name="connsiteX2994" fmla="*/ 13650 w 12192000"/>
              <a:gd name="connsiteY2994" fmla="*/ 3156071 h 3671128"/>
              <a:gd name="connsiteX2995" fmla="*/ 115179 w 12192000"/>
              <a:gd name="connsiteY2995" fmla="*/ 3114666 h 3671128"/>
              <a:gd name="connsiteX2996" fmla="*/ 175352 w 12192000"/>
              <a:gd name="connsiteY2996" fmla="*/ 3077040 h 3671128"/>
              <a:gd name="connsiteX2997" fmla="*/ 171598 w 12192000"/>
              <a:gd name="connsiteY2997" fmla="*/ 3065764 h 3671128"/>
              <a:gd name="connsiteX2998" fmla="*/ 205436 w 12192000"/>
              <a:gd name="connsiteY2998" fmla="*/ 3061987 h 3671128"/>
              <a:gd name="connsiteX2999" fmla="*/ 212948 w 12192000"/>
              <a:gd name="connsiteY2999" fmla="*/ 3077022 h 3671128"/>
              <a:gd name="connsiteX3000" fmla="*/ 220471 w 12192000"/>
              <a:gd name="connsiteY3000" fmla="*/ 3069499 h 3671128"/>
              <a:gd name="connsiteX3001" fmla="*/ 228005 w 12192000"/>
              <a:gd name="connsiteY3001" fmla="*/ 3039419 h 3671128"/>
              <a:gd name="connsiteX3002" fmla="*/ 258093 w 12192000"/>
              <a:gd name="connsiteY3002" fmla="*/ 3016846 h 3671128"/>
              <a:gd name="connsiteX3003" fmla="*/ 265608 w 12192000"/>
              <a:gd name="connsiteY3003" fmla="*/ 3024362 h 3671128"/>
              <a:gd name="connsiteX3004" fmla="*/ 295696 w 12192000"/>
              <a:gd name="connsiteY3004" fmla="*/ 3001789 h 3671128"/>
              <a:gd name="connsiteX3005" fmla="*/ 254324 w 12192000"/>
              <a:gd name="connsiteY3005" fmla="*/ 3035646 h 3671128"/>
              <a:gd name="connsiteX3006" fmla="*/ 261836 w 12192000"/>
              <a:gd name="connsiteY3006" fmla="*/ 3050681 h 3671128"/>
              <a:gd name="connsiteX3007" fmla="*/ 306970 w 12192000"/>
              <a:gd name="connsiteY3007" fmla="*/ 3013063 h 3671128"/>
              <a:gd name="connsiteX3008" fmla="*/ 329532 w 12192000"/>
              <a:gd name="connsiteY3008" fmla="*/ 3005533 h 3671128"/>
              <a:gd name="connsiteX3009" fmla="*/ 352085 w 12192000"/>
              <a:gd name="connsiteY3009" fmla="*/ 3013041 h 3671128"/>
              <a:gd name="connsiteX3010" fmla="*/ 370897 w 12192000"/>
              <a:gd name="connsiteY3010" fmla="*/ 2986715 h 3671128"/>
              <a:gd name="connsiteX3011" fmla="*/ 397212 w 12192000"/>
              <a:gd name="connsiteY3011" fmla="*/ 2990461 h 3671128"/>
              <a:gd name="connsiteX3012" fmla="*/ 393466 w 12192000"/>
              <a:gd name="connsiteY3012" fmla="*/ 2964146 h 3671128"/>
              <a:gd name="connsiteX3013" fmla="*/ 427297 w 12192000"/>
              <a:gd name="connsiteY3013" fmla="*/ 2975408 h 3671128"/>
              <a:gd name="connsiteX3014" fmla="*/ 449869 w 12192000"/>
              <a:gd name="connsiteY3014" fmla="*/ 2945320 h 3671128"/>
              <a:gd name="connsiteX3015" fmla="*/ 412269 w 12192000"/>
              <a:gd name="connsiteY3015" fmla="*/ 2952858 h 3671128"/>
              <a:gd name="connsiteX3016" fmla="*/ 476196 w 12192000"/>
              <a:gd name="connsiteY3016" fmla="*/ 2926509 h 3671128"/>
              <a:gd name="connsiteX3017" fmla="*/ 543887 w 12192000"/>
              <a:gd name="connsiteY3017" fmla="*/ 2888880 h 3671128"/>
              <a:gd name="connsiteX3018" fmla="*/ 468698 w 12192000"/>
              <a:gd name="connsiteY3018" fmla="*/ 2881397 h 3671128"/>
              <a:gd name="connsiteX3019" fmla="*/ 449891 w 12192000"/>
              <a:gd name="connsiteY3019" fmla="*/ 2900205 h 3671128"/>
              <a:gd name="connsiteX3020" fmla="*/ 457406 w 12192000"/>
              <a:gd name="connsiteY3020" fmla="*/ 2907720 h 3671128"/>
              <a:gd name="connsiteX3021" fmla="*/ 423553 w 12192000"/>
              <a:gd name="connsiteY3021" fmla="*/ 2941573 h 3671128"/>
              <a:gd name="connsiteX3022" fmla="*/ 423564 w 12192000"/>
              <a:gd name="connsiteY3022" fmla="*/ 2919015 h 3671128"/>
              <a:gd name="connsiteX3023" fmla="*/ 408522 w 12192000"/>
              <a:gd name="connsiteY3023" fmla="*/ 2926542 h 3671128"/>
              <a:gd name="connsiteX3024" fmla="*/ 400995 w 12192000"/>
              <a:gd name="connsiteY3024" fmla="*/ 2941584 h 3671128"/>
              <a:gd name="connsiteX3025" fmla="*/ 359638 w 12192000"/>
              <a:gd name="connsiteY3025" fmla="*/ 2945364 h 3671128"/>
              <a:gd name="connsiteX3026" fmla="*/ 385968 w 12192000"/>
              <a:gd name="connsiteY3026" fmla="*/ 2919034 h 3671128"/>
              <a:gd name="connsiteX3027" fmla="*/ 363406 w 12192000"/>
              <a:gd name="connsiteY3027" fmla="*/ 2926564 h 3671128"/>
              <a:gd name="connsiteX3028" fmla="*/ 348357 w 12192000"/>
              <a:gd name="connsiteY3028" fmla="*/ 2949129 h 3671128"/>
              <a:gd name="connsiteX3029" fmla="*/ 359634 w 12192000"/>
              <a:gd name="connsiteY3029" fmla="*/ 2952883 h 3671128"/>
              <a:gd name="connsiteX3030" fmla="*/ 291946 w 12192000"/>
              <a:gd name="connsiteY3030" fmla="*/ 2982993 h 3671128"/>
              <a:gd name="connsiteX3031" fmla="*/ 231770 w 12192000"/>
              <a:gd name="connsiteY3031" fmla="*/ 3028138 h 3671128"/>
              <a:gd name="connsiteX3032" fmla="*/ 167843 w 12192000"/>
              <a:gd name="connsiteY3032" fmla="*/ 3054486 h 3671128"/>
              <a:gd name="connsiteX3033" fmla="*/ 171616 w 12192000"/>
              <a:gd name="connsiteY3033" fmla="*/ 3028167 h 3671128"/>
              <a:gd name="connsiteX3034" fmla="*/ 243062 w 12192000"/>
              <a:gd name="connsiteY3034" fmla="*/ 3001815 h 3671128"/>
              <a:gd name="connsiteX3035" fmla="*/ 280665 w 12192000"/>
              <a:gd name="connsiteY3035" fmla="*/ 2986758 h 3671128"/>
              <a:gd name="connsiteX3036" fmla="*/ 258111 w 12192000"/>
              <a:gd name="connsiteY3036" fmla="*/ 2979250 h 3671128"/>
              <a:gd name="connsiteX3037" fmla="*/ 220500 w 12192000"/>
              <a:gd name="connsiteY3037" fmla="*/ 3009345 h 3671128"/>
              <a:gd name="connsiteX3038" fmla="*/ 160335 w 12192000"/>
              <a:gd name="connsiteY3038" fmla="*/ 3031932 h 3671128"/>
              <a:gd name="connsiteX3039" fmla="*/ 164104 w 12192000"/>
              <a:gd name="connsiteY3039" fmla="*/ 3013132 h 3671128"/>
              <a:gd name="connsiteX3040" fmla="*/ 149065 w 12192000"/>
              <a:gd name="connsiteY3040" fmla="*/ 3013140 h 3671128"/>
              <a:gd name="connsiteX3041" fmla="*/ 126497 w 12192000"/>
              <a:gd name="connsiteY3041" fmla="*/ 3035708 h 3671128"/>
              <a:gd name="connsiteX3042" fmla="*/ 137774 w 12192000"/>
              <a:gd name="connsiteY3042" fmla="*/ 3039462 h 3671128"/>
              <a:gd name="connsiteX3043" fmla="*/ 88889 w 12192000"/>
              <a:gd name="connsiteY3043" fmla="*/ 3058284 h 3671128"/>
              <a:gd name="connsiteX3044" fmla="*/ 92658 w 12192000"/>
              <a:gd name="connsiteY3044" fmla="*/ 3039484 h 3671128"/>
              <a:gd name="connsiteX3045" fmla="*/ 66324 w 12192000"/>
              <a:gd name="connsiteY3045" fmla="*/ 3073334 h 3671128"/>
              <a:gd name="connsiteX3046" fmla="*/ 6170 w 12192000"/>
              <a:gd name="connsiteY3046" fmla="*/ 3073363 h 3671128"/>
              <a:gd name="connsiteX3047" fmla="*/ 0 w 12192000"/>
              <a:gd name="connsiteY3047" fmla="*/ 3077478 h 3671128"/>
              <a:gd name="connsiteX3048" fmla="*/ 0 w 12192000"/>
              <a:gd name="connsiteY3048" fmla="*/ 3023493 h 3671128"/>
              <a:gd name="connsiteX3049" fmla="*/ 9957 w 12192000"/>
              <a:gd name="connsiteY3049" fmla="*/ 3016967 h 3671128"/>
              <a:gd name="connsiteX3050" fmla="*/ 24992 w 12192000"/>
              <a:gd name="connsiteY3050" fmla="*/ 3024479 h 3671128"/>
              <a:gd name="connsiteX3051" fmla="*/ 55084 w 12192000"/>
              <a:gd name="connsiteY3051" fmla="*/ 2994387 h 3671128"/>
              <a:gd name="connsiteX3052" fmla="*/ 55098 w 12192000"/>
              <a:gd name="connsiteY3052" fmla="*/ 2964310 h 3671128"/>
              <a:gd name="connsiteX3053" fmla="*/ 115263 w 12192000"/>
              <a:gd name="connsiteY3053" fmla="*/ 2941723 h 3671128"/>
              <a:gd name="connsiteX3054" fmla="*/ 107737 w 12192000"/>
              <a:gd name="connsiteY3054" fmla="*/ 2956765 h 3671128"/>
              <a:gd name="connsiteX3055" fmla="*/ 152863 w 12192000"/>
              <a:gd name="connsiteY3055" fmla="*/ 2934185 h 3671128"/>
              <a:gd name="connsiteX3056" fmla="*/ 201748 w 12192000"/>
              <a:gd name="connsiteY3056" fmla="*/ 2915364 h 3671128"/>
              <a:gd name="connsiteX3057" fmla="*/ 224298 w 12192000"/>
              <a:gd name="connsiteY3057" fmla="*/ 2930391 h 3671128"/>
              <a:gd name="connsiteX3058" fmla="*/ 246871 w 12192000"/>
              <a:gd name="connsiteY3058" fmla="*/ 2900303 h 3671128"/>
              <a:gd name="connsiteX3059" fmla="*/ 269432 w 12192000"/>
              <a:gd name="connsiteY3059" fmla="*/ 2892773 h 3671128"/>
              <a:gd name="connsiteX3060" fmla="*/ 273186 w 12192000"/>
              <a:gd name="connsiteY3060" fmla="*/ 2904050 h 3671128"/>
              <a:gd name="connsiteX3061" fmla="*/ 288232 w 12192000"/>
              <a:gd name="connsiteY3061" fmla="*/ 2889004 h 3671128"/>
              <a:gd name="connsiteX3062" fmla="*/ 303263 w 12192000"/>
              <a:gd name="connsiteY3062" fmla="*/ 2904035 h 3671128"/>
              <a:gd name="connsiteX3063" fmla="*/ 340874 w 12192000"/>
              <a:gd name="connsiteY3063" fmla="*/ 2873940 h 3671128"/>
              <a:gd name="connsiteX3064" fmla="*/ 295755 w 12192000"/>
              <a:gd name="connsiteY3064" fmla="*/ 2881481 h 3671128"/>
              <a:gd name="connsiteX3065" fmla="*/ 370962 w 12192000"/>
              <a:gd name="connsiteY3065" fmla="*/ 2851368 h 3671128"/>
              <a:gd name="connsiteX3066" fmla="*/ 276959 w 12192000"/>
              <a:gd name="connsiteY3066" fmla="*/ 2877731 h 3671128"/>
              <a:gd name="connsiteX3067" fmla="*/ 284474 w 12192000"/>
              <a:gd name="connsiteY3067" fmla="*/ 2885247 h 3671128"/>
              <a:gd name="connsiteX3068" fmla="*/ 258159 w 12192000"/>
              <a:gd name="connsiteY3068" fmla="*/ 2881500 h 3671128"/>
              <a:gd name="connsiteX3069" fmla="*/ 261927 w 12192000"/>
              <a:gd name="connsiteY3069" fmla="*/ 2862699 h 3671128"/>
              <a:gd name="connsiteX3070" fmla="*/ 314566 w 12192000"/>
              <a:gd name="connsiteY3070" fmla="*/ 2855155 h 3671128"/>
              <a:gd name="connsiteX3071" fmla="*/ 352177 w 12192000"/>
              <a:gd name="connsiteY3071" fmla="*/ 2825059 h 3671128"/>
              <a:gd name="connsiteX3072" fmla="*/ 370977 w 12192000"/>
              <a:gd name="connsiteY3072" fmla="*/ 2821291 h 3671128"/>
              <a:gd name="connsiteX3073" fmla="*/ 378489 w 12192000"/>
              <a:gd name="connsiteY3073" fmla="*/ 2836326 h 3671128"/>
              <a:gd name="connsiteX3074" fmla="*/ 408573 w 12192000"/>
              <a:gd name="connsiteY3074" fmla="*/ 2821272 h 3671128"/>
              <a:gd name="connsiteX3075" fmla="*/ 389777 w 12192000"/>
              <a:gd name="connsiteY3075" fmla="*/ 2817522 h 3671128"/>
              <a:gd name="connsiteX3076" fmla="*/ 412338 w 12192000"/>
              <a:gd name="connsiteY3076" fmla="*/ 2809992 h 3671128"/>
              <a:gd name="connsiteX3077" fmla="*/ 431149 w 12192000"/>
              <a:gd name="connsiteY3077" fmla="*/ 2783665 h 3671128"/>
              <a:gd name="connsiteX3078" fmla="*/ 419876 w 12192000"/>
              <a:gd name="connsiteY3078" fmla="*/ 2772392 h 3671128"/>
              <a:gd name="connsiteX3079" fmla="*/ 442445 w 12192000"/>
              <a:gd name="connsiteY3079" fmla="*/ 2749823 h 3671128"/>
              <a:gd name="connsiteX3080" fmla="*/ 449953 w 12192000"/>
              <a:gd name="connsiteY3080" fmla="*/ 2772377 h 3671128"/>
              <a:gd name="connsiteX3081" fmla="*/ 495079 w 12192000"/>
              <a:gd name="connsiteY3081" fmla="*/ 2749797 h 3671128"/>
              <a:gd name="connsiteX3082" fmla="*/ 491314 w 12192000"/>
              <a:gd name="connsiteY3082" fmla="*/ 2761078 h 3671128"/>
              <a:gd name="connsiteX3083" fmla="*/ 517630 w 12192000"/>
              <a:gd name="connsiteY3083" fmla="*/ 2764825 h 3671128"/>
              <a:gd name="connsiteX3084" fmla="*/ 547711 w 12192000"/>
              <a:gd name="connsiteY3084" fmla="*/ 2757291 h 3671128"/>
              <a:gd name="connsiteX3085" fmla="*/ 570283 w 12192000"/>
              <a:gd name="connsiteY3085" fmla="*/ 2727203 h 3671128"/>
              <a:gd name="connsiteX3086" fmla="*/ 592834 w 12192000"/>
              <a:gd name="connsiteY3086" fmla="*/ 2742231 h 3671128"/>
              <a:gd name="connsiteX3087" fmla="*/ 626687 w 12192000"/>
              <a:gd name="connsiteY3087" fmla="*/ 2708378 h 3671128"/>
              <a:gd name="connsiteX3088" fmla="*/ 653002 w 12192000"/>
              <a:gd name="connsiteY3088" fmla="*/ 2712124 h 3671128"/>
              <a:gd name="connsiteX3089" fmla="*/ 577813 w 12192000"/>
              <a:gd name="connsiteY3089" fmla="*/ 2704642 h 3671128"/>
              <a:gd name="connsiteX3090" fmla="*/ 634213 w 12192000"/>
              <a:gd name="connsiteY3090" fmla="*/ 2693335 h 3671128"/>
              <a:gd name="connsiteX3091" fmla="*/ 634239 w 12192000"/>
              <a:gd name="connsiteY3091" fmla="*/ 2640700 h 3671128"/>
              <a:gd name="connsiteX3092" fmla="*/ 720730 w 12192000"/>
              <a:gd name="connsiteY3092" fmla="*/ 2599302 h 3671128"/>
              <a:gd name="connsiteX3093" fmla="*/ 694397 w 12192000"/>
              <a:gd name="connsiteY3093" fmla="*/ 2633152 h 3671128"/>
              <a:gd name="connsiteX3094" fmla="*/ 792161 w 12192000"/>
              <a:gd name="connsiteY3094" fmla="*/ 2603028 h 3671128"/>
              <a:gd name="connsiteX3095" fmla="*/ 897438 w 12192000"/>
              <a:gd name="connsiteY3095" fmla="*/ 2587938 h 3671128"/>
              <a:gd name="connsiteX3096" fmla="*/ 916242 w 12192000"/>
              <a:gd name="connsiteY3096" fmla="*/ 2576650 h 3671128"/>
              <a:gd name="connsiteX3097" fmla="*/ 938800 w 12192000"/>
              <a:gd name="connsiteY3097" fmla="*/ 2576639 h 3671128"/>
              <a:gd name="connsiteX3098" fmla="*/ 1059123 w 12192000"/>
              <a:gd name="connsiteY3098" fmla="*/ 2546503 h 3671128"/>
              <a:gd name="connsiteX3099" fmla="*/ 1047846 w 12192000"/>
              <a:gd name="connsiteY3099" fmla="*/ 2542749 h 3671128"/>
              <a:gd name="connsiteX3100" fmla="*/ 1070407 w 12192000"/>
              <a:gd name="connsiteY3100" fmla="*/ 2535219 h 3671128"/>
              <a:gd name="connsiteX3101" fmla="*/ 1070403 w 12192000"/>
              <a:gd name="connsiteY3101" fmla="*/ 2542738 h 3671128"/>
              <a:gd name="connsiteX3102" fmla="*/ 1138084 w 12192000"/>
              <a:gd name="connsiteY3102" fmla="*/ 2527667 h 3671128"/>
              <a:gd name="connsiteX3103" fmla="*/ 1115519 w 12192000"/>
              <a:gd name="connsiteY3103" fmla="*/ 2542716 h 3671128"/>
              <a:gd name="connsiteX3104" fmla="*/ 1168158 w 12192000"/>
              <a:gd name="connsiteY3104" fmla="*/ 2535172 h 3671128"/>
              <a:gd name="connsiteX3105" fmla="*/ 1168172 w 12192000"/>
              <a:gd name="connsiteY3105" fmla="*/ 2505094 h 3671128"/>
              <a:gd name="connsiteX3106" fmla="*/ 1228323 w 12192000"/>
              <a:gd name="connsiteY3106" fmla="*/ 2512585 h 3671128"/>
              <a:gd name="connsiteX3107" fmla="*/ 1209526 w 12192000"/>
              <a:gd name="connsiteY3107" fmla="*/ 2508834 h 3671128"/>
              <a:gd name="connsiteX3108" fmla="*/ 1288499 w 12192000"/>
              <a:gd name="connsiteY3108" fmla="*/ 2467440 h 3671128"/>
              <a:gd name="connsiteX3109" fmla="*/ 1371215 w 12192000"/>
              <a:gd name="connsiteY3109" fmla="*/ 2459880 h 3671128"/>
              <a:gd name="connsiteX3110" fmla="*/ 1405060 w 12192000"/>
              <a:gd name="connsiteY3110" fmla="*/ 2441066 h 3671128"/>
              <a:gd name="connsiteX3111" fmla="*/ 1390025 w 12192000"/>
              <a:gd name="connsiteY3111" fmla="*/ 2433554 h 3671128"/>
              <a:gd name="connsiteX3112" fmla="*/ 1468987 w 12192000"/>
              <a:gd name="connsiteY3112" fmla="*/ 2414718 h 3671128"/>
              <a:gd name="connsiteX3113" fmla="*/ 1423860 w 12192000"/>
              <a:gd name="connsiteY3113" fmla="*/ 2437297 h 3671128"/>
              <a:gd name="connsiteX3114" fmla="*/ 1514095 w 12192000"/>
              <a:gd name="connsiteY3114" fmla="*/ 2429734 h 3671128"/>
              <a:gd name="connsiteX3115" fmla="*/ 1608102 w 12192000"/>
              <a:gd name="connsiteY3115" fmla="*/ 2395852 h 3671128"/>
              <a:gd name="connsiteX3116" fmla="*/ 1641937 w 12192000"/>
              <a:gd name="connsiteY3116" fmla="*/ 2399595 h 3671128"/>
              <a:gd name="connsiteX3117" fmla="*/ 1634407 w 12192000"/>
              <a:gd name="connsiteY3117" fmla="*/ 2422156 h 3671128"/>
              <a:gd name="connsiteX3118" fmla="*/ 1645688 w 12192000"/>
              <a:gd name="connsiteY3118" fmla="*/ 2418391 h 3671128"/>
              <a:gd name="connsiteX3119" fmla="*/ 1664495 w 12192000"/>
              <a:gd name="connsiteY3119" fmla="*/ 2399584 h 3671128"/>
              <a:gd name="connsiteX3120" fmla="*/ 1664484 w 12192000"/>
              <a:gd name="connsiteY3120" fmla="*/ 2422142 h 3671128"/>
              <a:gd name="connsiteX3121" fmla="*/ 1702091 w 12192000"/>
              <a:gd name="connsiteY3121" fmla="*/ 2399566 h 3671128"/>
              <a:gd name="connsiteX3122" fmla="*/ 1702084 w 12192000"/>
              <a:gd name="connsiteY3122" fmla="*/ 2414604 h 3671128"/>
              <a:gd name="connsiteX3123" fmla="*/ 1717133 w 12192000"/>
              <a:gd name="connsiteY3123" fmla="*/ 2392039 h 3671128"/>
              <a:gd name="connsiteX3124" fmla="*/ 1739691 w 12192000"/>
              <a:gd name="connsiteY3124" fmla="*/ 2392028 h 3671128"/>
              <a:gd name="connsiteX3125" fmla="*/ 1732165 w 12192000"/>
              <a:gd name="connsiteY3125" fmla="*/ 2407070 h 3671128"/>
              <a:gd name="connsiteX3126" fmla="*/ 1769775 w 12192000"/>
              <a:gd name="connsiteY3126" fmla="*/ 2376975 h 3671128"/>
              <a:gd name="connsiteX3127" fmla="*/ 1743463 w 12192000"/>
              <a:gd name="connsiteY3127" fmla="*/ 2365709 h 3671128"/>
              <a:gd name="connsiteX3128" fmla="*/ 1826187 w 12192000"/>
              <a:gd name="connsiteY3128" fmla="*/ 2343111 h 3671128"/>
              <a:gd name="connsiteX3129" fmla="*/ 1822429 w 12192000"/>
              <a:gd name="connsiteY3129" fmla="*/ 2339353 h 3671128"/>
              <a:gd name="connsiteX3130" fmla="*/ 1837456 w 12192000"/>
              <a:gd name="connsiteY3130" fmla="*/ 2361904 h 3671128"/>
              <a:gd name="connsiteX3131" fmla="*/ 1875056 w 12192000"/>
              <a:gd name="connsiteY3131" fmla="*/ 2354366 h 3671128"/>
              <a:gd name="connsiteX3132" fmla="*/ 1856267 w 12192000"/>
              <a:gd name="connsiteY3132" fmla="*/ 2335577 h 3671128"/>
              <a:gd name="connsiteX3133" fmla="*/ 1882579 w 12192000"/>
              <a:gd name="connsiteY3133" fmla="*/ 2346843 h 3671128"/>
              <a:gd name="connsiteX3134" fmla="*/ 1905148 w 12192000"/>
              <a:gd name="connsiteY3134" fmla="*/ 2324274 h 3671128"/>
              <a:gd name="connsiteX3135" fmla="*/ 1972825 w 12192000"/>
              <a:gd name="connsiteY3135" fmla="*/ 2316723 h 3671128"/>
              <a:gd name="connsiteX3136" fmla="*/ 1961544 w 12192000"/>
              <a:gd name="connsiteY3136" fmla="*/ 2320488 h 3671128"/>
              <a:gd name="connsiteX3137" fmla="*/ 1965298 w 12192000"/>
              <a:gd name="connsiteY3137" fmla="*/ 2331764 h 3671128"/>
              <a:gd name="connsiteX3138" fmla="*/ 2036748 w 12192000"/>
              <a:gd name="connsiteY3138" fmla="*/ 2297893 h 3671128"/>
              <a:gd name="connsiteX3139" fmla="*/ 2051779 w 12192000"/>
              <a:gd name="connsiteY3139" fmla="*/ 2312925 h 3671128"/>
              <a:gd name="connsiteX3140" fmla="*/ 2081863 w 12192000"/>
              <a:gd name="connsiteY3140" fmla="*/ 2297871 h 3671128"/>
              <a:gd name="connsiteX3141" fmla="*/ 2096895 w 12192000"/>
              <a:gd name="connsiteY3141" fmla="*/ 2312903 h 3671128"/>
              <a:gd name="connsiteX3142" fmla="*/ 2130737 w 12192000"/>
              <a:gd name="connsiteY3142" fmla="*/ 2301607 h 3671128"/>
              <a:gd name="connsiteX3143" fmla="*/ 2127913 w 12192000"/>
              <a:gd name="connsiteY3143" fmla="*/ 2310068 h 3671128"/>
              <a:gd name="connsiteX3144" fmla="*/ 2135703 w 12192000"/>
              <a:gd name="connsiteY3144" fmla="*/ 2311622 h 3671128"/>
              <a:gd name="connsiteX3145" fmla="*/ 2097361 w 12192000"/>
              <a:gd name="connsiteY3145" fmla="*/ 2319952 h 3671128"/>
              <a:gd name="connsiteX3146" fmla="*/ 2032972 w 12192000"/>
              <a:gd name="connsiteY3146" fmla="*/ 2331732 h 3671128"/>
              <a:gd name="connsiteX3147" fmla="*/ 2029203 w 12192000"/>
              <a:gd name="connsiteY3147" fmla="*/ 2350532 h 3671128"/>
              <a:gd name="connsiteX3148" fmla="*/ 2175853 w 12192000"/>
              <a:gd name="connsiteY3148" fmla="*/ 2301585 h 3671128"/>
              <a:gd name="connsiteX3149" fmla="*/ 2194645 w 12192000"/>
              <a:gd name="connsiteY3149" fmla="*/ 2312855 h 3671128"/>
              <a:gd name="connsiteX3150" fmla="*/ 2239768 w 12192000"/>
              <a:gd name="connsiteY3150" fmla="*/ 2297795 h 3671128"/>
              <a:gd name="connsiteX3151" fmla="*/ 2251056 w 12192000"/>
              <a:gd name="connsiteY3151" fmla="*/ 2278991 h 3671128"/>
              <a:gd name="connsiteX3152" fmla="*/ 2213456 w 12192000"/>
              <a:gd name="connsiteY3152" fmla="*/ 2286529 h 3671128"/>
              <a:gd name="connsiteX3153" fmla="*/ 2220972 w 12192000"/>
              <a:gd name="connsiteY3153" fmla="*/ 2294044 h 3671128"/>
              <a:gd name="connsiteX3154" fmla="*/ 2190891 w 12192000"/>
              <a:gd name="connsiteY3154" fmla="*/ 2301578 h 3671128"/>
              <a:gd name="connsiteX3155" fmla="*/ 2194667 w 12192000"/>
              <a:gd name="connsiteY3155" fmla="*/ 2267740 h 3671128"/>
              <a:gd name="connsiteX3156" fmla="*/ 2213460 w 12192000"/>
              <a:gd name="connsiteY3156" fmla="*/ 2279009 h 3671128"/>
              <a:gd name="connsiteX3157" fmla="*/ 2266106 w 12192000"/>
              <a:gd name="connsiteY3157" fmla="*/ 2256426 h 3671128"/>
              <a:gd name="connsiteX3158" fmla="*/ 2281148 w 12192000"/>
              <a:gd name="connsiteY3158" fmla="*/ 2248900 h 3671128"/>
              <a:gd name="connsiteX3159" fmla="*/ 2303702 w 12192000"/>
              <a:gd name="connsiteY3159" fmla="*/ 2256408 h 3671128"/>
              <a:gd name="connsiteX3160" fmla="*/ 2299948 w 12192000"/>
              <a:gd name="connsiteY3160" fmla="*/ 2245131 h 3671128"/>
              <a:gd name="connsiteX3161" fmla="*/ 2356344 w 12192000"/>
              <a:gd name="connsiteY3161" fmla="*/ 2241344 h 3671128"/>
              <a:gd name="connsiteX3162" fmla="*/ 2360109 w 12192000"/>
              <a:gd name="connsiteY3162" fmla="*/ 2230063 h 3671128"/>
              <a:gd name="connsiteX3163" fmla="*/ 2311232 w 12192000"/>
              <a:gd name="connsiteY3163" fmla="*/ 2233846 h 3671128"/>
              <a:gd name="connsiteX3164" fmla="*/ 2363878 w 12192000"/>
              <a:gd name="connsiteY3164" fmla="*/ 2211263 h 3671128"/>
              <a:gd name="connsiteX3165" fmla="*/ 2367628 w 12192000"/>
              <a:gd name="connsiteY3165" fmla="*/ 2230059 h 3671128"/>
              <a:gd name="connsiteX3166" fmla="*/ 2378913 w 12192000"/>
              <a:gd name="connsiteY3166" fmla="*/ 2218775 h 3671128"/>
              <a:gd name="connsiteX3167" fmla="*/ 2378920 w 12192000"/>
              <a:gd name="connsiteY3167" fmla="*/ 2203737 h 3671128"/>
              <a:gd name="connsiteX3168" fmla="*/ 2333797 w 12192000"/>
              <a:gd name="connsiteY3168" fmla="*/ 2218797 h 3671128"/>
              <a:gd name="connsiteX3169" fmla="*/ 2307485 w 12192000"/>
              <a:gd name="connsiteY3169" fmla="*/ 2207531 h 3671128"/>
              <a:gd name="connsiteX3170" fmla="*/ 2236039 w 12192000"/>
              <a:gd name="connsiteY3170" fmla="*/ 2233883 h 3671128"/>
              <a:gd name="connsiteX3171" fmla="*/ 2243566 w 12192000"/>
              <a:gd name="connsiteY3171" fmla="*/ 2218841 h 3671128"/>
              <a:gd name="connsiteX3172" fmla="*/ 2209720 w 12192000"/>
              <a:gd name="connsiteY3172" fmla="*/ 2237655 h 3671128"/>
              <a:gd name="connsiteX3173" fmla="*/ 2224770 w 12192000"/>
              <a:gd name="connsiteY3173" fmla="*/ 2215090 h 3671128"/>
              <a:gd name="connsiteX3174" fmla="*/ 2194678 w 12192000"/>
              <a:gd name="connsiteY3174" fmla="*/ 2245182 h 3671128"/>
              <a:gd name="connsiteX3175" fmla="*/ 2194689 w 12192000"/>
              <a:gd name="connsiteY3175" fmla="*/ 2222624 h 3671128"/>
              <a:gd name="connsiteX3176" fmla="*/ 2172120 w 12192000"/>
              <a:gd name="connsiteY3176" fmla="*/ 2245193 h 3671128"/>
              <a:gd name="connsiteX3177" fmla="*/ 2138278 w 12192000"/>
              <a:gd name="connsiteY3177" fmla="*/ 2256488 h 3671128"/>
              <a:gd name="connsiteX3178" fmla="*/ 2123240 w 12192000"/>
              <a:gd name="connsiteY3178" fmla="*/ 2256495 h 3671128"/>
              <a:gd name="connsiteX3179" fmla="*/ 2100685 w 12192000"/>
              <a:gd name="connsiteY3179" fmla="*/ 2248987 h 3671128"/>
              <a:gd name="connsiteX3180" fmla="*/ 2096917 w 12192000"/>
              <a:gd name="connsiteY3180" fmla="*/ 2267787 h 3671128"/>
              <a:gd name="connsiteX3181" fmla="*/ 2055559 w 12192000"/>
              <a:gd name="connsiteY3181" fmla="*/ 2271567 h 3671128"/>
              <a:gd name="connsiteX3182" fmla="*/ 2085639 w 12192000"/>
              <a:gd name="connsiteY3182" fmla="*/ 2264033 h 3671128"/>
              <a:gd name="connsiteX3183" fmla="*/ 2010451 w 12192000"/>
              <a:gd name="connsiteY3183" fmla="*/ 2256550 h 3671128"/>
              <a:gd name="connsiteX3184" fmla="*/ 1961566 w 12192000"/>
              <a:gd name="connsiteY3184" fmla="*/ 2275372 h 3671128"/>
              <a:gd name="connsiteX3185" fmla="*/ 2002928 w 12192000"/>
              <a:gd name="connsiteY3185" fmla="*/ 2264073 h 3671128"/>
              <a:gd name="connsiteX3186" fmla="*/ 2017963 w 12192000"/>
              <a:gd name="connsiteY3186" fmla="*/ 2271585 h 3671128"/>
              <a:gd name="connsiteX3187" fmla="*/ 2006678 w 12192000"/>
              <a:gd name="connsiteY3187" fmla="*/ 2282869 h 3671128"/>
              <a:gd name="connsiteX3188" fmla="*/ 1954043 w 12192000"/>
              <a:gd name="connsiteY3188" fmla="*/ 2282895 h 3671128"/>
              <a:gd name="connsiteX3189" fmla="*/ 1946531 w 12192000"/>
              <a:gd name="connsiteY3189" fmla="*/ 2267860 h 3671128"/>
              <a:gd name="connsiteX3190" fmla="*/ 1882612 w 12192000"/>
              <a:gd name="connsiteY3190" fmla="*/ 2279170 h 3671128"/>
              <a:gd name="connsiteX3191" fmla="*/ 1867559 w 12192000"/>
              <a:gd name="connsiteY3191" fmla="*/ 2309254 h 3671128"/>
              <a:gd name="connsiteX3192" fmla="*/ 1856278 w 12192000"/>
              <a:gd name="connsiteY3192" fmla="*/ 2313019 h 3671128"/>
              <a:gd name="connsiteX3193" fmla="*/ 1841250 w 12192000"/>
              <a:gd name="connsiteY3193" fmla="*/ 2290469 h 3671128"/>
              <a:gd name="connsiteX3194" fmla="*/ 1826198 w 12192000"/>
              <a:gd name="connsiteY3194" fmla="*/ 2320553 h 3671128"/>
              <a:gd name="connsiteX3195" fmla="*/ 1773563 w 12192000"/>
              <a:gd name="connsiteY3195" fmla="*/ 2320579 h 3671128"/>
              <a:gd name="connsiteX3196" fmla="*/ 1743485 w 12192000"/>
              <a:gd name="connsiteY3196" fmla="*/ 2320593 h 3671128"/>
              <a:gd name="connsiteX3197" fmla="*/ 1769809 w 12192000"/>
              <a:gd name="connsiteY3197" fmla="*/ 2309302 h 3671128"/>
              <a:gd name="connsiteX3198" fmla="*/ 1728451 w 12192000"/>
              <a:gd name="connsiteY3198" fmla="*/ 2313081 h 3671128"/>
              <a:gd name="connsiteX3199" fmla="*/ 1732212 w 12192000"/>
              <a:gd name="connsiteY3199" fmla="*/ 2309320 h 3671128"/>
              <a:gd name="connsiteX3200" fmla="*/ 1735977 w 12192000"/>
              <a:gd name="connsiteY3200" fmla="*/ 2298039 h 3671128"/>
              <a:gd name="connsiteX3201" fmla="*/ 1754773 w 12192000"/>
              <a:gd name="connsiteY3201" fmla="*/ 2301790 h 3671128"/>
              <a:gd name="connsiteX3202" fmla="*/ 1758539 w 12192000"/>
              <a:gd name="connsiteY3202" fmla="*/ 2290509 h 3671128"/>
              <a:gd name="connsiteX3203" fmla="*/ 1713412 w 12192000"/>
              <a:gd name="connsiteY3203" fmla="*/ 2313089 h 3671128"/>
              <a:gd name="connsiteX3204" fmla="*/ 1634450 w 12192000"/>
              <a:gd name="connsiteY3204" fmla="*/ 2331925 h 3671128"/>
              <a:gd name="connsiteX3205" fmla="*/ 1638197 w 12192000"/>
              <a:gd name="connsiteY3205" fmla="*/ 2358241 h 3671128"/>
              <a:gd name="connsiteX3206" fmla="*/ 1604359 w 12192000"/>
              <a:gd name="connsiteY3206" fmla="*/ 2362017 h 3671128"/>
              <a:gd name="connsiteX3207" fmla="*/ 1619412 w 12192000"/>
              <a:gd name="connsiteY3207" fmla="*/ 2331933 h 3671128"/>
              <a:gd name="connsiteX3208" fmla="*/ 1532928 w 12192000"/>
              <a:gd name="connsiteY3208" fmla="*/ 2358292 h 3671128"/>
              <a:gd name="connsiteX3209" fmla="*/ 1431412 w 12192000"/>
              <a:gd name="connsiteY3209" fmla="*/ 2369620 h 3671128"/>
              <a:gd name="connsiteX3210" fmla="*/ 1442697 w 12192000"/>
              <a:gd name="connsiteY3210" fmla="*/ 2358336 h 3671128"/>
              <a:gd name="connsiteX3211" fmla="*/ 1416385 w 12192000"/>
              <a:gd name="connsiteY3211" fmla="*/ 2347070 h 3671128"/>
              <a:gd name="connsiteX3212" fmla="*/ 1420135 w 12192000"/>
              <a:gd name="connsiteY3212" fmla="*/ 2365866 h 3671128"/>
              <a:gd name="connsiteX3213" fmla="*/ 1359966 w 12192000"/>
              <a:gd name="connsiteY3213" fmla="*/ 2395972 h 3671128"/>
              <a:gd name="connsiteX3214" fmla="*/ 1378759 w 12192000"/>
              <a:gd name="connsiteY3214" fmla="*/ 2407242 h 3671128"/>
              <a:gd name="connsiteX3215" fmla="*/ 1337398 w 12192000"/>
              <a:gd name="connsiteY3215" fmla="*/ 2418541 h 3671128"/>
              <a:gd name="connsiteX3216" fmla="*/ 1337405 w 12192000"/>
              <a:gd name="connsiteY3216" fmla="*/ 2403502 h 3671128"/>
              <a:gd name="connsiteX3217" fmla="*/ 1375001 w 12192000"/>
              <a:gd name="connsiteY3217" fmla="*/ 2403484 h 3671128"/>
              <a:gd name="connsiteX3218" fmla="*/ 1356209 w 12192000"/>
              <a:gd name="connsiteY3218" fmla="*/ 2392214 h 3671128"/>
              <a:gd name="connsiteX3219" fmla="*/ 1284767 w 12192000"/>
              <a:gd name="connsiteY3219" fmla="*/ 2411047 h 3671128"/>
              <a:gd name="connsiteX3220" fmla="*/ 1265977 w 12192000"/>
              <a:gd name="connsiteY3220" fmla="*/ 2392258 h 3671128"/>
              <a:gd name="connsiteX3221" fmla="*/ 1296058 w 12192000"/>
              <a:gd name="connsiteY3221" fmla="*/ 2384724 h 3671128"/>
              <a:gd name="connsiteX3222" fmla="*/ 1247178 w 12192000"/>
              <a:gd name="connsiteY3222" fmla="*/ 2396027 h 3671128"/>
              <a:gd name="connsiteX3223" fmla="*/ 1254690 w 12192000"/>
              <a:gd name="connsiteY3223" fmla="*/ 2411062 h 3671128"/>
              <a:gd name="connsiteX3224" fmla="*/ 1284774 w 12192000"/>
              <a:gd name="connsiteY3224" fmla="*/ 2396009 h 3671128"/>
              <a:gd name="connsiteX3225" fmla="*/ 1262205 w 12192000"/>
              <a:gd name="connsiteY3225" fmla="*/ 2418577 h 3671128"/>
              <a:gd name="connsiteX3226" fmla="*/ 1202047 w 12192000"/>
              <a:gd name="connsiteY3226" fmla="*/ 2426126 h 3671128"/>
              <a:gd name="connsiteX3227" fmla="*/ 1153159 w 12192000"/>
              <a:gd name="connsiteY3227" fmla="*/ 2452467 h 3671128"/>
              <a:gd name="connsiteX3228" fmla="*/ 1134367 w 12192000"/>
              <a:gd name="connsiteY3228" fmla="*/ 2441197 h 3671128"/>
              <a:gd name="connsiteX3229" fmla="*/ 1119325 w 12192000"/>
              <a:gd name="connsiteY3229" fmla="*/ 2448724 h 3671128"/>
              <a:gd name="connsiteX3230" fmla="*/ 1111798 w 12192000"/>
              <a:gd name="connsiteY3230" fmla="*/ 2463766 h 3671128"/>
              <a:gd name="connsiteX3231" fmla="*/ 1014033 w 12192000"/>
              <a:gd name="connsiteY3231" fmla="*/ 2493890 h 3671128"/>
              <a:gd name="connsiteX3232" fmla="*/ 1014040 w 12192000"/>
              <a:gd name="connsiteY3232" fmla="*/ 2478852 h 3671128"/>
              <a:gd name="connsiteX3233" fmla="*/ 991482 w 12192000"/>
              <a:gd name="connsiteY3233" fmla="*/ 2478863 h 3671128"/>
              <a:gd name="connsiteX3234" fmla="*/ 965160 w 12192000"/>
              <a:gd name="connsiteY3234" fmla="*/ 2490155 h 3671128"/>
              <a:gd name="connsiteX3235" fmla="*/ 961394 w 12192000"/>
              <a:gd name="connsiteY3235" fmla="*/ 2501435 h 3671128"/>
              <a:gd name="connsiteX3236" fmla="*/ 931317 w 12192000"/>
              <a:gd name="connsiteY3236" fmla="*/ 2501450 h 3671128"/>
              <a:gd name="connsiteX3237" fmla="*/ 927563 w 12192000"/>
              <a:gd name="connsiteY3237" fmla="*/ 2490173 h 3671128"/>
              <a:gd name="connsiteX3238" fmla="*/ 908759 w 12192000"/>
              <a:gd name="connsiteY3238" fmla="*/ 2501461 h 3671128"/>
              <a:gd name="connsiteX3239" fmla="*/ 931317 w 12192000"/>
              <a:gd name="connsiteY3239" fmla="*/ 2501450 h 3671128"/>
              <a:gd name="connsiteX3240" fmla="*/ 897471 w 12192000"/>
              <a:gd name="connsiteY3240" fmla="*/ 2520264 h 3671128"/>
              <a:gd name="connsiteX3241" fmla="*/ 863637 w 12192000"/>
              <a:gd name="connsiteY3241" fmla="*/ 2516521 h 3671128"/>
              <a:gd name="connsiteX3242" fmla="*/ 747072 w 12192000"/>
              <a:gd name="connsiteY3242" fmla="*/ 2550415 h 3671128"/>
              <a:gd name="connsiteX3243" fmla="*/ 728271 w 12192000"/>
              <a:gd name="connsiteY3243" fmla="*/ 2554183 h 3671128"/>
              <a:gd name="connsiteX3244" fmla="*/ 649306 w 12192000"/>
              <a:gd name="connsiteY3244" fmla="*/ 2580539 h 3671128"/>
              <a:gd name="connsiteX3245" fmla="*/ 611703 w 12192000"/>
              <a:gd name="connsiteY3245" fmla="*/ 2595596 h 3671128"/>
              <a:gd name="connsiteX3246" fmla="*/ 585387 w 12192000"/>
              <a:gd name="connsiteY3246" fmla="*/ 2591849 h 3671128"/>
              <a:gd name="connsiteX3247" fmla="*/ 596672 w 12192000"/>
              <a:gd name="connsiteY3247" fmla="*/ 2580565 h 3671128"/>
              <a:gd name="connsiteX3248" fmla="*/ 566587 w 12192000"/>
              <a:gd name="connsiteY3248" fmla="*/ 2595618 h 3671128"/>
              <a:gd name="connsiteX3249" fmla="*/ 574103 w 12192000"/>
              <a:gd name="connsiteY3249" fmla="*/ 2603133 h 3671128"/>
              <a:gd name="connsiteX3250" fmla="*/ 525215 w 12192000"/>
              <a:gd name="connsiteY3250" fmla="*/ 2629474 h 3671128"/>
              <a:gd name="connsiteX3251" fmla="*/ 581633 w 12192000"/>
              <a:gd name="connsiteY3251" fmla="*/ 2580572 h 3671128"/>
              <a:gd name="connsiteX3252" fmla="*/ 638044 w 12192000"/>
              <a:gd name="connsiteY3252" fmla="*/ 2546708 h 3671128"/>
              <a:gd name="connsiteX3253" fmla="*/ 664360 w 12192000"/>
              <a:gd name="connsiteY3253" fmla="*/ 2550455 h 3671128"/>
              <a:gd name="connsiteX3254" fmla="*/ 656833 w 12192000"/>
              <a:gd name="connsiteY3254" fmla="*/ 2565497 h 3671128"/>
              <a:gd name="connsiteX3255" fmla="*/ 739570 w 12192000"/>
              <a:gd name="connsiteY3255" fmla="*/ 2512822 h 3671128"/>
              <a:gd name="connsiteX3256" fmla="*/ 758363 w 12192000"/>
              <a:gd name="connsiteY3256" fmla="*/ 2524092 h 3671128"/>
              <a:gd name="connsiteX3257" fmla="*/ 818528 w 12192000"/>
              <a:gd name="connsiteY3257" fmla="*/ 2501505 h 3671128"/>
              <a:gd name="connsiteX3258" fmla="*/ 788440 w 12192000"/>
              <a:gd name="connsiteY3258" fmla="*/ 2524077 h 3671128"/>
              <a:gd name="connsiteX3259" fmla="*/ 750836 w 12192000"/>
              <a:gd name="connsiteY3259" fmla="*/ 2539134 h 3671128"/>
              <a:gd name="connsiteX3260" fmla="*/ 818517 w 12192000"/>
              <a:gd name="connsiteY3260" fmla="*/ 2524062 h 3671128"/>
              <a:gd name="connsiteX3261" fmla="*/ 829802 w 12192000"/>
              <a:gd name="connsiteY3261" fmla="*/ 2512778 h 3671128"/>
              <a:gd name="connsiteX3262" fmla="*/ 811005 w 12192000"/>
              <a:gd name="connsiteY3262" fmla="*/ 2509027 h 3671128"/>
              <a:gd name="connsiteX3263" fmla="*/ 833571 w 12192000"/>
              <a:gd name="connsiteY3263" fmla="*/ 2493978 h 3671128"/>
              <a:gd name="connsiteX3264" fmla="*/ 889981 w 12192000"/>
              <a:gd name="connsiteY3264" fmla="*/ 2460114 h 3671128"/>
              <a:gd name="connsiteX3265" fmla="*/ 878693 w 12192000"/>
              <a:gd name="connsiteY3265" fmla="*/ 2478918 h 3671128"/>
              <a:gd name="connsiteX3266" fmla="*/ 942620 w 12192000"/>
              <a:gd name="connsiteY3266" fmla="*/ 2452569 h 3671128"/>
              <a:gd name="connsiteX3267" fmla="*/ 961413 w 12192000"/>
              <a:gd name="connsiteY3267" fmla="*/ 2463839 h 3671128"/>
              <a:gd name="connsiteX3268" fmla="*/ 991501 w 12192000"/>
              <a:gd name="connsiteY3268" fmla="*/ 2441267 h 3671128"/>
              <a:gd name="connsiteX3269" fmla="*/ 980209 w 12192000"/>
              <a:gd name="connsiteY3269" fmla="*/ 2467590 h 3671128"/>
              <a:gd name="connsiteX3270" fmla="*/ 1006528 w 12192000"/>
              <a:gd name="connsiteY3270" fmla="*/ 2463817 h 3671128"/>
              <a:gd name="connsiteX3271" fmla="*/ 1032855 w 12192000"/>
              <a:gd name="connsiteY3271" fmla="*/ 2445006 h 3671128"/>
              <a:gd name="connsiteX3272" fmla="*/ 1044143 w 12192000"/>
              <a:gd name="connsiteY3272" fmla="*/ 2426203 h 3671128"/>
              <a:gd name="connsiteX3273" fmla="*/ 1040385 w 12192000"/>
              <a:gd name="connsiteY3273" fmla="*/ 2422445 h 3671128"/>
              <a:gd name="connsiteX3274" fmla="*/ 1055416 w 12192000"/>
              <a:gd name="connsiteY3274" fmla="*/ 2437476 h 3671128"/>
              <a:gd name="connsiteX3275" fmla="*/ 1100546 w 12192000"/>
              <a:gd name="connsiteY3275" fmla="*/ 2407377 h 3671128"/>
              <a:gd name="connsiteX3276" fmla="*/ 1100539 w 12192000"/>
              <a:gd name="connsiteY3276" fmla="*/ 2422416 h 3671128"/>
              <a:gd name="connsiteX3277" fmla="*/ 1149434 w 12192000"/>
              <a:gd name="connsiteY3277" fmla="*/ 2381036 h 3671128"/>
              <a:gd name="connsiteX3278" fmla="*/ 1156946 w 12192000"/>
              <a:gd name="connsiteY3278" fmla="*/ 2396071 h 3671128"/>
              <a:gd name="connsiteX3279" fmla="*/ 1126855 w 12192000"/>
              <a:gd name="connsiteY3279" fmla="*/ 2426163 h 3671128"/>
              <a:gd name="connsiteX3280" fmla="*/ 1187031 w 12192000"/>
              <a:gd name="connsiteY3280" fmla="*/ 2381018 h 3671128"/>
              <a:gd name="connsiteX3281" fmla="*/ 1202066 w 12192000"/>
              <a:gd name="connsiteY3281" fmla="*/ 2388530 h 3671128"/>
              <a:gd name="connsiteX3282" fmla="*/ 1220873 w 12192000"/>
              <a:gd name="connsiteY3282" fmla="*/ 2369722 h 3671128"/>
              <a:gd name="connsiteX3283" fmla="*/ 1194554 w 12192000"/>
              <a:gd name="connsiteY3283" fmla="*/ 2373495 h 3671128"/>
              <a:gd name="connsiteX3284" fmla="*/ 1235919 w 12192000"/>
              <a:gd name="connsiteY3284" fmla="*/ 2354677 h 3671128"/>
              <a:gd name="connsiteX3285" fmla="*/ 1171996 w 12192000"/>
              <a:gd name="connsiteY3285" fmla="*/ 2373506 h 3671128"/>
              <a:gd name="connsiteX3286" fmla="*/ 1104315 w 12192000"/>
              <a:gd name="connsiteY3286" fmla="*/ 2388577 h 3671128"/>
              <a:gd name="connsiteX3287" fmla="*/ 1175761 w 12192000"/>
              <a:gd name="connsiteY3287" fmla="*/ 2362225 h 3671128"/>
              <a:gd name="connsiteX3288" fmla="*/ 1224645 w 12192000"/>
              <a:gd name="connsiteY3288" fmla="*/ 2343403 h 3671128"/>
              <a:gd name="connsiteX3289" fmla="*/ 1258491 w 12192000"/>
              <a:gd name="connsiteY3289" fmla="*/ 2324588 h 3671128"/>
              <a:gd name="connsiteX3290" fmla="*/ 1250964 w 12192000"/>
              <a:gd name="connsiteY3290" fmla="*/ 2339631 h 3671128"/>
              <a:gd name="connsiteX3291" fmla="*/ 1326164 w 12192000"/>
              <a:gd name="connsiteY3291" fmla="*/ 2324555 h 3671128"/>
              <a:gd name="connsiteX3292" fmla="*/ 1322399 w 12192000"/>
              <a:gd name="connsiteY3292" fmla="*/ 2335836 h 3671128"/>
              <a:gd name="connsiteX3293" fmla="*/ 1356241 w 12192000"/>
              <a:gd name="connsiteY3293" fmla="*/ 2324541 h 3671128"/>
              <a:gd name="connsiteX3294" fmla="*/ 1326164 w 12192000"/>
              <a:gd name="connsiteY3294" fmla="*/ 2324555 h 3671128"/>
              <a:gd name="connsiteX3295" fmla="*/ 1375060 w 12192000"/>
              <a:gd name="connsiteY3295" fmla="*/ 2283176 h 3671128"/>
              <a:gd name="connsiteX3296" fmla="*/ 1420179 w 12192000"/>
              <a:gd name="connsiteY3296" fmla="*/ 2275635 h 3671128"/>
              <a:gd name="connsiteX3297" fmla="*/ 1532986 w 12192000"/>
              <a:gd name="connsiteY3297" fmla="*/ 2237984 h 3671128"/>
              <a:gd name="connsiteX3298" fmla="*/ 1529221 w 12192000"/>
              <a:gd name="connsiteY3298" fmla="*/ 2249264 h 3671128"/>
              <a:gd name="connsiteX3299" fmla="*/ 1540498 w 12192000"/>
              <a:gd name="connsiteY3299" fmla="*/ 2253018 h 3671128"/>
              <a:gd name="connsiteX3300" fmla="*/ 1570586 w 12192000"/>
              <a:gd name="connsiteY3300" fmla="*/ 2230446 h 3671128"/>
              <a:gd name="connsiteX3301" fmla="*/ 1570583 w 12192000"/>
              <a:gd name="connsiteY3301" fmla="*/ 2237966 h 3671128"/>
              <a:gd name="connsiteX3302" fmla="*/ 1581867 w 12192000"/>
              <a:gd name="connsiteY3302" fmla="*/ 2226681 h 3671128"/>
              <a:gd name="connsiteX3303" fmla="*/ 1593140 w 12192000"/>
              <a:gd name="connsiteY3303" fmla="*/ 2237955 h 3671128"/>
              <a:gd name="connsiteX3304" fmla="*/ 1600667 w 12192000"/>
              <a:gd name="connsiteY3304" fmla="*/ 2222912 h 3671128"/>
              <a:gd name="connsiteX3305" fmla="*/ 1675871 w 12192000"/>
              <a:gd name="connsiteY3305" fmla="*/ 2200318 h 3671128"/>
              <a:gd name="connsiteX3306" fmla="*/ 1679621 w 12192000"/>
              <a:gd name="connsiteY3306" fmla="*/ 2219114 h 3671128"/>
              <a:gd name="connsiteX3307" fmla="*/ 1781144 w 12192000"/>
              <a:gd name="connsiteY3307" fmla="*/ 2192748 h 3671128"/>
              <a:gd name="connsiteX3308" fmla="*/ 1781140 w 12192000"/>
              <a:gd name="connsiteY3308" fmla="*/ 2200267 h 3671128"/>
              <a:gd name="connsiteX3309" fmla="*/ 1754806 w 12192000"/>
              <a:gd name="connsiteY3309" fmla="*/ 2234116 h 3671128"/>
              <a:gd name="connsiteX3310" fmla="*/ 1781133 w 12192000"/>
              <a:gd name="connsiteY3310" fmla="*/ 2215305 h 3671128"/>
              <a:gd name="connsiteX3311" fmla="*/ 1784902 w 12192000"/>
              <a:gd name="connsiteY3311" fmla="*/ 2196506 h 3671128"/>
              <a:gd name="connsiteX3312" fmla="*/ 1796171 w 12192000"/>
              <a:gd name="connsiteY3312" fmla="*/ 2215298 h 3671128"/>
              <a:gd name="connsiteX3313" fmla="*/ 1830010 w 12192000"/>
              <a:gd name="connsiteY3313" fmla="*/ 2211522 h 3671128"/>
              <a:gd name="connsiteX3314" fmla="*/ 1935309 w 12192000"/>
              <a:gd name="connsiteY3314" fmla="*/ 2151317 h 3671128"/>
              <a:gd name="connsiteX3315" fmla="*/ 1931540 w 12192000"/>
              <a:gd name="connsiteY3315" fmla="*/ 2170117 h 3671128"/>
              <a:gd name="connsiteX3316" fmla="*/ 1957867 w 12192000"/>
              <a:gd name="connsiteY3316" fmla="*/ 2151306 h 3671128"/>
              <a:gd name="connsiteX3317" fmla="*/ 1987951 w 12192000"/>
              <a:gd name="connsiteY3317" fmla="*/ 2136253 h 3671128"/>
              <a:gd name="connsiteX3318" fmla="*/ 1984179 w 12192000"/>
              <a:gd name="connsiteY3318" fmla="*/ 2162572 h 3671128"/>
              <a:gd name="connsiteX3319" fmla="*/ 1995459 w 12192000"/>
              <a:gd name="connsiteY3319" fmla="*/ 2158807 h 3671128"/>
              <a:gd name="connsiteX3320" fmla="*/ 2006747 w 12192000"/>
              <a:gd name="connsiteY3320" fmla="*/ 2140003 h 3671128"/>
              <a:gd name="connsiteX3321" fmla="*/ 2025551 w 12192000"/>
              <a:gd name="connsiteY3321" fmla="*/ 2128715 h 3671128"/>
              <a:gd name="connsiteX3322" fmla="*/ 2209782 w 12192000"/>
              <a:gd name="connsiteY3322" fmla="*/ 2109828 h 3671128"/>
              <a:gd name="connsiteX3323" fmla="*/ 2247390 w 12192000"/>
              <a:gd name="connsiteY3323" fmla="*/ 2087252 h 3671128"/>
              <a:gd name="connsiteX3324" fmla="*/ 2292512 w 12192000"/>
              <a:gd name="connsiteY3324" fmla="*/ 2072191 h 3671128"/>
              <a:gd name="connsiteX3325" fmla="*/ 2337635 w 12192000"/>
              <a:gd name="connsiteY3325" fmla="*/ 2057131 h 3671128"/>
              <a:gd name="connsiteX3326" fmla="*/ 2337628 w 12192000"/>
              <a:gd name="connsiteY3326" fmla="*/ 2072169 h 3671128"/>
              <a:gd name="connsiteX3327" fmla="*/ 2371463 w 12192000"/>
              <a:gd name="connsiteY3327" fmla="*/ 2075913 h 3671128"/>
              <a:gd name="connsiteX3328" fmla="*/ 2397786 w 12192000"/>
              <a:gd name="connsiteY3328" fmla="*/ 2064621 h 3671128"/>
              <a:gd name="connsiteX3329" fmla="*/ 2394021 w 12192000"/>
              <a:gd name="connsiteY3329" fmla="*/ 2075901 h 3671128"/>
              <a:gd name="connsiteX3330" fmla="*/ 2619628 w 12192000"/>
              <a:gd name="connsiteY3330" fmla="*/ 2015638 h 3671128"/>
              <a:gd name="connsiteX3331" fmla="*/ 2630894 w 12192000"/>
              <a:gd name="connsiteY3331" fmla="*/ 2041950 h 3671128"/>
              <a:gd name="connsiteX3332" fmla="*/ 2657217 w 12192000"/>
              <a:gd name="connsiteY3332" fmla="*/ 2030658 h 3671128"/>
              <a:gd name="connsiteX3333" fmla="*/ 2739958 w 12192000"/>
              <a:gd name="connsiteY3333" fmla="*/ 1970464 h 3671128"/>
              <a:gd name="connsiteX3334" fmla="*/ 2754993 w 12192000"/>
              <a:gd name="connsiteY3334" fmla="*/ 1977976 h 3671128"/>
              <a:gd name="connsiteX3335" fmla="*/ 2815151 w 12192000"/>
              <a:gd name="connsiteY3335" fmla="*/ 1970427 h 3671128"/>
              <a:gd name="connsiteX3336" fmla="*/ 2803866 w 12192000"/>
              <a:gd name="connsiteY3336" fmla="*/ 1981712 h 3671128"/>
              <a:gd name="connsiteX3337" fmla="*/ 2841473 w 12192000"/>
              <a:gd name="connsiteY3337" fmla="*/ 1959135 h 3671128"/>
              <a:gd name="connsiteX3338" fmla="*/ 2867793 w 12192000"/>
              <a:gd name="connsiteY3338" fmla="*/ 1955363 h 3671128"/>
              <a:gd name="connsiteX3339" fmla="*/ 2890343 w 12192000"/>
              <a:gd name="connsiteY3339" fmla="*/ 1970391 h 3671128"/>
              <a:gd name="connsiteX3340" fmla="*/ 2905386 w 12192000"/>
              <a:gd name="connsiteY3340" fmla="*/ 1962865 h 3671128"/>
              <a:gd name="connsiteX3341" fmla="*/ 2890351 w 12192000"/>
              <a:gd name="connsiteY3341" fmla="*/ 1955352 h 3671128"/>
              <a:gd name="connsiteX3342" fmla="*/ 2924193 w 12192000"/>
              <a:gd name="connsiteY3342" fmla="*/ 1944057 h 3671128"/>
              <a:gd name="connsiteX3343" fmla="*/ 2935466 w 12192000"/>
              <a:gd name="connsiteY3343" fmla="*/ 1955331 h 3671128"/>
              <a:gd name="connsiteX3344" fmla="*/ 2958028 w 12192000"/>
              <a:gd name="connsiteY3344" fmla="*/ 1947800 h 3671128"/>
              <a:gd name="connsiteX3345" fmla="*/ 2961796 w 12192000"/>
              <a:gd name="connsiteY3345" fmla="*/ 1929000 h 3671128"/>
              <a:gd name="connsiteX3346" fmla="*/ 2916677 w 12192000"/>
              <a:gd name="connsiteY3346" fmla="*/ 1936541 h 3671128"/>
              <a:gd name="connsiteX3347" fmla="*/ 2920442 w 12192000"/>
              <a:gd name="connsiteY3347" fmla="*/ 1925261 h 3671128"/>
              <a:gd name="connsiteX3348" fmla="*/ 2954285 w 12192000"/>
              <a:gd name="connsiteY3348" fmla="*/ 1913966 h 3671128"/>
              <a:gd name="connsiteX3349" fmla="*/ 2931730 w 12192000"/>
              <a:gd name="connsiteY3349" fmla="*/ 1906457 h 3671128"/>
              <a:gd name="connsiteX3350" fmla="*/ 2988119 w 12192000"/>
              <a:gd name="connsiteY3350" fmla="*/ 1917709 h 3671128"/>
              <a:gd name="connsiteX3351" fmla="*/ 3040750 w 12192000"/>
              <a:gd name="connsiteY3351" fmla="*/ 1925202 h 3671128"/>
              <a:gd name="connsiteX3352" fmla="*/ 3033220 w 12192000"/>
              <a:gd name="connsiteY3352" fmla="*/ 1947764 h 3671128"/>
              <a:gd name="connsiteX3353" fmla="*/ 3085859 w 12192000"/>
              <a:gd name="connsiteY3353" fmla="*/ 1940219 h 3671128"/>
              <a:gd name="connsiteX3354" fmla="*/ 3100905 w 12192000"/>
              <a:gd name="connsiteY3354" fmla="*/ 1925173 h 3671128"/>
              <a:gd name="connsiteX3355" fmla="*/ 3100897 w 12192000"/>
              <a:gd name="connsiteY3355" fmla="*/ 1940212 h 3671128"/>
              <a:gd name="connsiteX3356" fmla="*/ 3123459 w 12192000"/>
              <a:gd name="connsiteY3356" fmla="*/ 1932681 h 3671128"/>
              <a:gd name="connsiteX3357" fmla="*/ 3123466 w 12192000"/>
              <a:gd name="connsiteY3357" fmla="*/ 1917643 h 3671128"/>
              <a:gd name="connsiteX3358" fmla="*/ 3104670 w 12192000"/>
              <a:gd name="connsiteY3358" fmla="*/ 1913892 h 3671128"/>
              <a:gd name="connsiteX3359" fmla="*/ 3134750 w 12192000"/>
              <a:gd name="connsiteY3359" fmla="*/ 1906358 h 3671128"/>
              <a:gd name="connsiteX3360" fmla="*/ 3119716 w 12192000"/>
              <a:gd name="connsiteY3360" fmla="*/ 1898846 h 3671128"/>
              <a:gd name="connsiteX3361" fmla="*/ 3130996 w 12192000"/>
              <a:gd name="connsiteY3361" fmla="*/ 1895081 h 3671128"/>
              <a:gd name="connsiteX3362" fmla="*/ 3146028 w 12192000"/>
              <a:gd name="connsiteY3362" fmla="*/ 1910113 h 3671128"/>
              <a:gd name="connsiteX3363" fmla="*/ 3176108 w 12192000"/>
              <a:gd name="connsiteY3363" fmla="*/ 1902579 h 3671128"/>
              <a:gd name="connsiteX3364" fmla="*/ 3209940 w 12192000"/>
              <a:gd name="connsiteY3364" fmla="*/ 1913841 h 3671128"/>
              <a:gd name="connsiteX3365" fmla="*/ 3221227 w 12192000"/>
              <a:gd name="connsiteY3365" fmla="*/ 1895038 h 3671128"/>
              <a:gd name="connsiteX3366" fmla="*/ 3224978 w 12192000"/>
              <a:gd name="connsiteY3366" fmla="*/ 1913834 h 3671128"/>
              <a:gd name="connsiteX3367" fmla="*/ 3266336 w 12192000"/>
              <a:gd name="connsiteY3367" fmla="*/ 1910054 h 3671128"/>
              <a:gd name="connsiteX3368" fmla="*/ 3311458 w 12192000"/>
              <a:gd name="connsiteY3368" fmla="*/ 1894994 h 3671128"/>
              <a:gd name="connsiteX3369" fmla="*/ 3345297 w 12192000"/>
              <a:gd name="connsiteY3369" fmla="*/ 1891218 h 3671128"/>
              <a:gd name="connsiteX3370" fmla="*/ 3375367 w 12192000"/>
              <a:gd name="connsiteY3370" fmla="*/ 1906242 h 3671128"/>
              <a:gd name="connsiteX3371" fmla="*/ 3409220 w 12192000"/>
              <a:gd name="connsiteY3371" fmla="*/ 1872388 h 3671128"/>
              <a:gd name="connsiteX3372" fmla="*/ 3435532 w 12192000"/>
              <a:gd name="connsiteY3372" fmla="*/ 1883655 h 3671128"/>
              <a:gd name="connsiteX3373" fmla="*/ 3412967 w 12192000"/>
              <a:gd name="connsiteY3373" fmla="*/ 1898704 h 3671128"/>
              <a:gd name="connsiteX3374" fmla="*/ 3476890 w 12192000"/>
              <a:gd name="connsiteY3374" fmla="*/ 1879875 h 3671128"/>
              <a:gd name="connsiteX3375" fmla="*/ 3446812 w 12192000"/>
              <a:gd name="connsiteY3375" fmla="*/ 1879890 h 3671128"/>
              <a:gd name="connsiteX3376" fmla="*/ 3503213 w 12192000"/>
              <a:gd name="connsiteY3376" fmla="*/ 1868583 h 3671128"/>
              <a:gd name="connsiteX3377" fmla="*/ 3552093 w 12192000"/>
              <a:gd name="connsiteY3377" fmla="*/ 1857281 h 3671128"/>
              <a:gd name="connsiteX3378" fmla="*/ 3642325 w 12192000"/>
              <a:gd name="connsiteY3378" fmla="*/ 1857237 h 3671128"/>
              <a:gd name="connsiteX3379" fmla="*/ 3664879 w 12192000"/>
              <a:gd name="connsiteY3379" fmla="*/ 1864745 h 3671128"/>
              <a:gd name="connsiteX3380" fmla="*/ 3653605 w 12192000"/>
              <a:gd name="connsiteY3380" fmla="*/ 1853472 h 3671128"/>
              <a:gd name="connsiteX3381" fmla="*/ 3672413 w 12192000"/>
              <a:gd name="connsiteY3381" fmla="*/ 1834665 h 3671128"/>
              <a:gd name="connsiteX3382" fmla="*/ 3728805 w 12192000"/>
              <a:gd name="connsiteY3382" fmla="*/ 1838397 h 3671128"/>
              <a:gd name="connsiteX3383" fmla="*/ 3710002 w 12192000"/>
              <a:gd name="connsiteY3383" fmla="*/ 1849685 h 3671128"/>
              <a:gd name="connsiteX3384" fmla="*/ 3751359 w 12192000"/>
              <a:gd name="connsiteY3384" fmla="*/ 1845905 h 3671128"/>
              <a:gd name="connsiteX3385" fmla="*/ 3773925 w 12192000"/>
              <a:gd name="connsiteY3385" fmla="*/ 1830856 h 3671128"/>
              <a:gd name="connsiteX3386" fmla="*/ 3785198 w 12192000"/>
              <a:gd name="connsiteY3386" fmla="*/ 1842129 h 3671128"/>
              <a:gd name="connsiteX3387" fmla="*/ 3796479 w 12192000"/>
              <a:gd name="connsiteY3387" fmla="*/ 1838364 h 3671128"/>
              <a:gd name="connsiteX3388" fmla="*/ 3766387 w 12192000"/>
              <a:gd name="connsiteY3388" fmla="*/ 1868456 h 3671128"/>
              <a:gd name="connsiteX3389" fmla="*/ 3830310 w 12192000"/>
              <a:gd name="connsiteY3389" fmla="*/ 1849627 h 3671128"/>
              <a:gd name="connsiteX3390" fmla="*/ 3841583 w 12192000"/>
              <a:gd name="connsiteY3390" fmla="*/ 1860900 h 3671128"/>
              <a:gd name="connsiteX3391" fmla="*/ 3875429 w 12192000"/>
              <a:gd name="connsiteY3391" fmla="*/ 1842085 h 3671128"/>
              <a:gd name="connsiteX3392" fmla="*/ 3849110 w 12192000"/>
              <a:gd name="connsiteY3392" fmla="*/ 1845858 h 3671128"/>
              <a:gd name="connsiteX3393" fmla="*/ 3913036 w 12192000"/>
              <a:gd name="connsiteY3393" fmla="*/ 1819509 h 3671128"/>
              <a:gd name="connsiteX3394" fmla="*/ 3916787 w 12192000"/>
              <a:gd name="connsiteY3394" fmla="*/ 1838306 h 3671128"/>
              <a:gd name="connsiteX3395" fmla="*/ 3886702 w 12192000"/>
              <a:gd name="connsiteY3395" fmla="*/ 1853359 h 3671128"/>
              <a:gd name="connsiteX3396" fmla="*/ 3939345 w 12192000"/>
              <a:gd name="connsiteY3396" fmla="*/ 1838295 h 3671128"/>
              <a:gd name="connsiteX3397" fmla="*/ 3924310 w 12192000"/>
              <a:gd name="connsiteY3397" fmla="*/ 1830783 h 3671128"/>
              <a:gd name="connsiteX3398" fmla="*/ 3965675 w 12192000"/>
              <a:gd name="connsiteY3398" fmla="*/ 1811965 h 3671128"/>
              <a:gd name="connsiteX3399" fmla="*/ 3980706 w 12192000"/>
              <a:gd name="connsiteY3399" fmla="*/ 1826996 h 3671128"/>
              <a:gd name="connsiteX3400" fmla="*/ 4082229 w 12192000"/>
              <a:gd name="connsiteY3400" fmla="*/ 1800629 h 3671128"/>
              <a:gd name="connsiteX3401" fmla="*/ 4078460 w 12192000"/>
              <a:gd name="connsiteY3401" fmla="*/ 1819429 h 3671128"/>
              <a:gd name="connsiteX3402" fmla="*/ 4112303 w 12192000"/>
              <a:gd name="connsiteY3402" fmla="*/ 1808134 h 3671128"/>
              <a:gd name="connsiteX3403" fmla="*/ 4108537 w 12192000"/>
              <a:gd name="connsiteY3403" fmla="*/ 1819414 h 3671128"/>
              <a:gd name="connsiteX3404" fmla="*/ 4134863 w 12192000"/>
              <a:gd name="connsiteY3404" fmla="*/ 1800603 h 3671128"/>
              <a:gd name="connsiteX3405" fmla="*/ 4097268 w 12192000"/>
              <a:gd name="connsiteY3405" fmla="*/ 1800622 h 3671128"/>
              <a:gd name="connsiteX3406" fmla="*/ 4089756 w 12192000"/>
              <a:gd name="connsiteY3406" fmla="*/ 1785587 h 3671128"/>
              <a:gd name="connsiteX3407" fmla="*/ 4168709 w 12192000"/>
              <a:gd name="connsiteY3407" fmla="*/ 1781789 h 3671128"/>
              <a:gd name="connsiteX3408" fmla="*/ 4172482 w 12192000"/>
              <a:gd name="connsiteY3408" fmla="*/ 1755470 h 3671128"/>
              <a:gd name="connsiteX3409" fmla="*/ 4198790 w 12192000"/>
              <a:gd name="connsiteY3409" fmla="*/ 1774255 h 3671128"/>
              <a:gd name="connsiteX3410" fmla="*/ 4119829 w 12192000"/>
              <a:gd name="connsiteY3410" fmla="*/ 1793091 h 3671128"/>
              <a:gd name="connsiteX3411" fmla="*/ 4149899 w 12192000"/>
              <a:gd name="connsiteY3411" fmla="*/ 1808116 h 3671128"/>
              <a:gd name="connsiteX3412" fmla="*/ 4138607 w 12192000"/>
              <a:gd name="connsiteY3412" fmla="*/ 1834438 h 3671128"/>
              <a:gd name="connsiteX3413" fmla="*/ 4112288 w 12192000"/>
              <a:gd name="connsiteY3413" fmla="*/ 1838211 h 3671128"/>
              <a:gd name="connsiteX3414" fmla="*/ 4149891 w 12192000"/>
              <a:gd name="connsiteY3414" fmla="*/ 1823154 h 3671128"/>
              <a:gd name="connsiteX3415" fmla="*/ 4187492 w 12192000"/>
              <a:gd name="connsiteY3415" fmla="*/ 1815617 h 3671128"/>
              <a:gd name="connsiteX3416" fmla="*/ 4157414 w 12192000"/>
              <a:gd name="connsiteY3416" fmla="*/ 1815631 h 3671128"/>
              <a:gd name="connsiteX3417" fmla="*/ 4149899 w 12192000"/>
              <a:gd name="connsiteY3417" fmla="*/ 1808116 h 3671128"/>
              <a:gd name="connsiteX3418" fmla="*/ 4258933 w 12192000"/>
              <a:gd name="connsiteY3418" fmla="*/ 1796784 h 3671128"/>
              <a:gd name="connsiteX3419" fmla="*/ 4319099 w 12192000"/>
              <a:gd name="connsiteY3419" fmla="*/ 1774197 h 3671128"/>
              <a:gd name="connsiteX3420" fmla="*/ 4306878 w 12192000"/>
              <a:gd name="connsiteY3420" fmla="*/ 1777962 h 3671128"/>
              <a:gd name="connsiteX3421" fmla="*/ 4300936 w 12192000"/>
              <a:gd name="connsiteY3421" fmla="*/ 1771171 h 3671128"/>
              <a:gd name="connsiteX3422" fmla="*/ 4305963 w 12192000"/>
              <a:gd name="connsiteY3422" fmla="*/ 1770291 h 3671128"/>
              <a:gd name="connsiteX3423" fmla="*/ 4317691 w 12192000"/>
              <a:gd name="connsiteY3423" fmla="*/ 1769968 h 3671128"/>
              <a:gd name="connsiteX3424" fmla="*/ 4326622 w 12192000"/>
              <a:gd name="connsiteY3424" fmla="*/ 1766674 h 3671128"/>
              <a:gd name="connsiteX3425" fmla="*/ 4305963 w 12192000"/>
              <a:gd name="connsiteY3425" fmla="*/ 1770291 h 3671128"/>
              <a:gd name="connsiteX3426" fmla="*/ 4300303 w 12192000"/>
              <a:gd name="connsiteY3426" fmla="*/ 1770447 h 3671128"/>
              <a:gd name="connsiteX3427" fmla="*/ 4300936 w 12192000"/>
              <a:gd name="connsiteY3427" fmla="*/ 1771171 h 3671128"/>
              <a:gd name="connsiteX3428" fmla="*/ 4297012 w 12192000"/>
              <a:gd name="connsiteY3428" fmla="*/ 1771858 h 3671128"/>
              <a:gd name="connsiteX3429" fmla="*/ 4270218 w 12192000"/>
              <a:gd name="connsiteY3429" fmla="*/ 1785499 h 3671128"/>
              <a:gd name="connsiteX3430" fmla="*/ 4221345 w 12192000"/>
              <a:gd name="connsiteY3430" fmla="*/ 1781764 h 3671128"/>
              <a:gd name="connsiteX3431" fmla="*/ 4247664 w 12192000"/>
              <a:gd name="connsiteY3431" fmla="*/ 1777991 h 3671128"/>
              <a:gd name="connsiteX3432" fmla="*/ 4240152 w 12192000"/>
              <a:gd name="connsiteY3432" fmla="*/ 1762956 h 3671128"/>
              <a:gd name="connsiteX3433" fmla="*/ 4273994 w 12192000"/>
              <a:gd name="connsiteY3433" fmla="*/ 1751661 h 3671128"/>
              <a:gd name="connsiteX3434" fmla="*/ 4262702 w 12192000"/>
              <a:gd name="connsiteY3434" fmla="*/ 1777983 h 3671128"/>
              <a:gd name="connsiteX3435" fmla="*/ 4296555 w 12192000"/>
              <a:gd name="connsiteY3435" fmla="*/ 1744130 h 3671128"/>
              <a:gd name="connsiteX3436" fmla="*/ 4292798 w 12192000"/>
              <a:gd name="connsiteY3436" fmla="*/ 1740373 h 3671128"/>
              <a:gd name="connsiteX3437" fmla="*/ 4243917 w 12192000"/>
              <a:gd name="connsiteY3437" fmla="*/ 1751675 h 3671128"/>
              <a:gd name="connsiteX3438" fmla="*/ 4228882 w 12192000"/>
              <a:gd name="connsiteY3438" fmla="*/ 1744163 h 3671128"/>
              <a:gd name="connsiteX3439" fmla="*/ 4067209 w 12192000"/>
              <a:gd name="connsiteY3439" fmla="*/ 1763040 h 3671128"/>
              <a:gd name="connsiteX3440" fmla="*/ 4074724 w 12192000"/>
              <a:gd name="connsiteY3440" fmla="*/ 1770555 h 3671128"/>
              <a:gd name="connsiteX3441" fmla="*/ 4138644 w 12192000"/>
              <a:gd name="connsiteY3441" fmla="*/ 1759246 h 3671128"/>
              <a:gd name="connsiteX3442" fmla="*/ 4131117 w 12192000"/>
              <a:gd name="connsiteY3442" fmla="*/ 1774288 h 3671128"/>
              <a:gd name="connsiteX3443" fmla="*/ 4074713 w 12192000"/>
              <a:gd name="connsiteY3443" fmla="*/ 1793113 h 3671128"/>
              <a:gd name="connsiteX3444" fmla="*/ 4037117 w 12192000"/>
              <a:gd name="connsiteY3444" fmla="*/ 1793132 h 3671128"/>
              <a:gd name="connsiteX3445" fmla="*/ 4040886 w 12192000"/>
              <a:gd name="connsiteY3445" fmla="*/ 1774332 h 3671128"/>
              <a:gd name="connsiteX3446" fmla="*/ 4033367 w 12192000"/>
              <a:gd name="connsiteY3446" fmla="*/ 1774336 h 3671128"/>
              <a:gd name="connsiteX3447" fmla="*/ 4059689 w 12192000"/>
              <a:gd name="connsiteY3447" fmla="*/ 1763043 h 3671128"/>
              <a:gd name="connsiteX3448" fmla="*/ 3995770 w 12192000"/>
              <a:gd name="connsiteY3448" fmla="*/ 1774354 h 3671128"/>
              <a:gd name="connsiteX3449" fmla="*/ 3992009 w 12192000"/>
              <a:gd name="connsiteY3449" fmla="*/ 1778115 h 3671128"/>
              <a:gd name="connsiteX3450" fmla="*/ 3984489 w 12192000"/>
              <a:gd name="connsiteY3450" fmla="*/ 1778119 h 3671128"/>
              <a:gd name="connsiteX3451" fmla="*/ 3980732 w 12192000"/>
              <a:gd name="connsiteY3451" fmla="*/ 1774361 h 3671128"/>
              <a:gd name="connsiteX3452" fmla="*/ 3946893 w 12192000"/>
              <a:gd name="connsiteY3452" fmla="*/ 1778137 h 3671128"/>
              <a:gd name="connsiteX3453" fmla="*/ 3909297 w 12192000"/>
              <a:gd name="connsiteY3453" fmla="*/ 1778155 h 3671128"/>
              <a:gd name="connsiteX3454" fmla="*/ 3890493 w 12192000"/>
              <a:gd name="connsiteY3454" fmla="*/ 1789443 h 3671128"/>
              <a:gd name="connsiteX3455" fmla="*/ 3811539 w 12192000"/>
              <a:gd name="connsiteY3455" fmla="*/ 1793241 h 3671128"/>
              <a:gd name="connsiteX3456" fmla="*/ 3631066 w 12192000"/>
              <a:gd name="connsiteY3456" fmla="*/ 1815886 h 3671128"/>
              <a:gd name="connsiteX3457" fmla="*/ 3525792 w 12192000"/>
              <a:gd name="connsiteY3457" fmla="*/ 1823457 h 3671128"/>
              <a:gd name="connsiteX3458" fmla="*/ 3420515 w 12192000"/>
              <a:gd name="connsiteY3458" fmla="*/ 1838547 h 3671128"/>
              <a:gd name="connsiteX3459" fmla="*/ 3217484 w 12192000"/>
              <a:gd name="connsiteY3459" fmla="*/ 1861203 h 3671128"/>
              <a:gd name="connsiteX3460" fmla="*/ 3209961 w 12192000"/>
              <a:gd name="connsiteY3460" fmla="*/ 1868726 h 3671128"/>
              <a:gd name="connsiteX3461" fmla="*/ 3089649 w 12192000"/>
              <a:gd name="connsiteY3461" fmla="*/ 1876303 h 3671128"/>
              <a:gd name="connsiteX3462" fmla="*/ 2973088 w 12192000"/>
              <a:gd name="connsiteY3462" fmla="*/ 1902677 h 3671128"/>
              <a:gd name="connsiteX3463" fmla="*/ 2946776 w 12192000"/>
              <a:gd name="connsiteY3463" fmla="*/ 1891411 h 3671128"/>
              <a:gd name="connsiteX3464" fmla="*/ 2860299 w 12192000"/>
              <a:gd name="connsiteY3464" fmla="*/ 1902732 h 3671128"/>
              <a:gd name="connsiteX3465" fmla="*/ 2860296 w 12192000"/>
              <a:gd name="connsiteY3465" fmla="*/ 1910252 h 3671128"/>
              <a:gd name="connsiteX3466" fmla="*/ 2807661 w 12192000"/>
              <a:gd name="connsiteY3466" fmla="*/ 1910277 h 3671128"/>
              <a:gd name="connsiteX3467" fmla="*/ 2585826 w 12192000"/>
              <a:gd name="connsiteY3467" fmla="*/ 1944221 h 3671128"/>
              <a:gd name="connsiteX3468" fmla="*/ 2583477 w 12192000"/>
              <a:gd name="connsiteY3468" fmla="*/ 1942813 h 3671128"/>
              <a:gd name="connsiteX3469" fmla="*/ 2582067 w 12192000"/>
              <a:gd name="connsiteY3469" fmla="*/ 1943198 h 3671128"/>
              <a:gd name="connsiteX3470" fmla="*/ 2580657 w 12192000"/>
              <a:gd name="connsiteY3470" fmla="*/ 1942814 h 3671128"/>
              <a:gd name="connsiteX3471" fmla="*/ 2578306 w 12192000"/>
              <a:gd name="connsiteY3471" fmla="*/ 1944225 h 3671128"/>
              <a:gd name="connsiteX3472" fmla="*/ 2582067 w 12192000"/>
              <a:gd name="connsiteY3472" fmla="*/ 1943198 h 3671128"/>
              <a:gd name="connsiteX3473" fmla="*/ 2585826 w 12192000"/>
              <a:gd name="connsiteY3473" fmla="*/ 1944221 h 3671128"/>
              <a:gd name="connsiteX3474" fmla="*/ 2582061 w 12192000"/>
              <a:gd name="connsiteY3474" fmla="*/ 1955502 h 3671128"/>
              <a:gd name="connsiteX3475" fmla="*/ 2442949 w 12192000"/>
              <a:gd name="connsiteY3475" fmla="*/ 1966849 h 3671128"/>
              <a:gd name="connsiteX3476" fmla="*/ 2311349 w 12192000"/>
              <a:gd name="connsiteY3476" fmla="*/ 1993230 h 3671128"/>
              <a:gd name="connsiteX3477" fmla="*/ 2292556 w 12192000"/>
              <a:gd name="connsiteY3477" fmla="*/ 1981960 h 3671128"/>
              <a:gd name="connsiteX3478" fmla="*/ 2243668 w 12192000"/>
              <a:gd name="connsiteY3478" fmla="*/ 2008301 h 3671128"/>
              <a:gd name="connsiteX3479" fmla="*/ 2164718 w 12192000"/>
              <a:gd name="connsiteY3479" fmla="*/ 2004580 h 3671128"/>
              <a:gd name="connsiteX3480" fmla="*/ 2093276 w 12192000"/>
              <a:gd name="connsiteY3480" fmla="*/ 2023413 h 3671128"/>
              <a:gd name="connsiteX3481" fmla="*/ 2014318 w 12192000"/>
              <a:gd name="connsiteY3481" fmla="*/ 2034730 h 3671128"/>
              <a:gd name="connsiteX3482" fmla="*/ 1905283 w 12192000"/>
              <a:gd name="connsiteY3482" fmla="*/ 2046062 h 3671128"/>
              <a:gd name="connsiteX3483" fmla="*/ 1905275 w 12192000"/>
              <a:gd name="connsiteY3483" fmla="*/ 2061100 h 3671128"/>
              <a:gd name="connsiteX3484" fmla="*/ 1856395 w 12192000"/>
              <a:gd name="connsiteY3484" fmla="*/ 2072403 h 3671128"/>
              <a:gd name="connsiteX3485" fmla="*/ 1728560 w 12192000"/>
              <a:gd name="connsiteY3485" fmla="*/ 2087503 h 3671128"/>
              <a:gd name="connsiteX3486" fmla="*/ 1721052 w 12192000"/>
              <a:gd name="connsiteY3486" fmla="*/ 2064949 h 3671128"/>
              <a:gd name="connsiteX3487" fmla="*/ 1600722 w 12192000"/>
              <a:gd name="connsiteY3487" fmla="*/ 2110123 h 3671128"/>
              <a:gd name="connsiteX3488" fmla="*/ 1623287 w 12192000"/>
              <a:gd name="connsiteY3488" fmla="*/ 2095074 h 3671128"/>
              <a:gd name="connsiteX3489" fmla="*/ 1612014 w 12192000"/>
              <a:gd name="connsiteY3489" fmla="*/ 2083801 h 3671128"/>
              <a:gd name="connsiteX3490" fmla="*/ 1548090 w 12192000"/>
              <a:gd name="connsiteY3490" fmla="*/ 2102629 h 3671128"/>
              <a:gd name="connsiteX3491" fmla="*/ 1574413 w 12192000"/>
              <a:gd name="connsiteY3491" fmla="*/ 2091338 h 3671128"/>
              <a:gd name="connsiteX3492" fmla="*/ 1499210 w 12192000"/>
              <a:gd name="connsiteY3492" fmla="*/ 2113932 h 3671128"/>
              <a:gd name="connsiteX3493" fmla="*/ 1480417 w 12192000"/>
              <a:gd name="connsiteY3493" fmla="*/ 2102662 h 3671128"/>
              <a:gd name="connsiteX3494" fmla="*/ 1439048 w 12192000"/>
              <a:gd name="connsiteY3494" fmla="*/ 2129000 h 3671128"/>
              <a:gd name="connsiteX3495" fmla="*/ 1337529 w 12192000"/>
              <a:gd name="connsiteY3495" fmla="*/ 2147847 h 3671128"/>
              <a:gd name="connsiteX3496" fmla="*/ 1345041 w 12192000"/>
              <a:gd name="connsiteY3496" fmla="*/ 2162882 h 3671128"/>
              <a:gd name="connsiteX3497" fmla="*/ 1322491 w 12192000"/>
              <a:gd name="connsiteY3497" fmla="*/ 2147855 h 3671128"/>
              <a:gd name="connsiteX3498" fmla="*/ 1296164 w 12192000"/>
              <a:gd name="connsiteY3498" fmla="*/ 2166665 h 3671128"/>
              <a:gd name="connsiteX3499" fmla="*/ 1307448 w 12192000"/>
              <a:gd name="connsiteY3499" fmla="*/ 2155381 h 3671128"/>
              <a:gd name="connsiteX3500" fmla="*/ 1228491 w 12192000"/>
              <a:gd name="connsiteY3500" fmla="*/ 2166698 h 3671128"/>
              <a:gd name="connsiteX3501" fmla="*/ 1168329 w 12192000"/>
              <a:gd name="connsiteY3501" fmla="*/ 2181766 h 3671128"/>
              <a:gd name="connsiteX3502" fmla="*/ 1066806 w 12192000"/>
              <a:gd name="connsiteY3502" fmla="*/ 2208133 h 3671128"/>
              <a:gd name="connsiteX3503" fmla="*/ 1044248 w 12192000"/>
              <a:gd name="connsiteY3503" fmla="*/ 2208144 h 3671128"/>
              <a:gd name="connsiteX3504" fmla="*/ 1048014 w 12192000"/>
              <a:gd name="connsiteY3504" fmla="*/ 2196863 h 3671128"/>
              <a:gd name="connsiteX3505" fmla="*/ 1017929 w 12192000"/>
              <a:gd name="connsiteY3505" fmla="*/ 2211916 h 3671128"/>
              <a:gd name="connsiteX3506" fmla="*/ 1040487 w 12192000"/>
              <a:gd name="connsiteY3506" fmla="*/ 2211905 h 3671128"/>
              <a:gd name="connsiteX3507" fmla="*/ 987849 w 12192000"/>
              <a:gd name="connsiteY3507" fmla="*/ 2219450 h 3671128"/>
              <a:gd name="connsiteX3508" fmla="*/ 954010 w 12192000"/>
              <a:gd name="connsiteY3508" fmla="*/ 2223226 h 3671128"/>
              <a:gd name="connsiteX3509" fmla="*/ 969056 w 12192000"/>
              <a:gd name="connsiteY3509" fmla="*/ 2208180 h 3671128"/>
              <a:gd name="connsiteX3510" fmla="*/ 871291 w 12192000"/>
              <a:gd name="connsiteY3510" fmla="*/ 2238305 h 3671128"/>
              <a:gd name="connsiteX3511" fmla="*/ 871298 w 12192000"/>
              <a:gd name="connsiteY3511" fmla="*/ 2223266 h 3671128"/>
              <a:gd name="connsiteX3512" fmla="*/ 844975 w 12192000"/>
              <a:gd name="connsiteY3512" fmla="*/ 2234558 h 3671128"/>
              <a:gd name="connsiteX3513" fmla="*/ 841210 w 12192000"/>
              <a:gd name="connsiteY3513" fmla="*/ 2245839 h 3671128"/>
              <a:gd name="connsiteX3514" fmla="*/ 799853 w 12192000"/>
              <a:gd name="connsiteY3514" fmla="*/ 2249619 h 3671128"/>
              <a:gd name="connsiteX3515" fmla="*/ 792326 w 12192000"/>
              <a:gd name="connsiteY3515" fmla="*/ 2264660 h 3671128"/>
              <a:gd name="connsiteX3516" fmla="*/ 747210 w 12192000"/>
              <a:gd name="connsiteY3516" fmla="*/ 2264682 h 3671128"/>
              <a:gd name="connsiteX3517" fmla="*/ 754741 w 12192000"/>
              <a:gd name="connsiteY3517" fmla="*/ 2242121 h 3671128"/>
              <a:gd name="connsiteX3518" fmla="*/ 709614 w 12192000"/>
              <a:gd name="connsiteY3518" fmla="*/ 2264701 h 3671128"/>
              <a:gd name="connsiteX3519" fmla="*/ 679529 w 12192000"/>
              <a:gd name="connsiteY3519" fmla="*/ 2279754 h 3671128"/>
              <a:gd name="connsiteX3520" fmla="*/ 687060 w 12192000"/>
              <a:gd name="connsiteY3520" fmla="*/ 2257192 h 3671128"/>
              <a:gd name="connsiteX3521" fmla="*/ 664494 w 12192000"/>
              <a:gd name="connsiteY3521" fmla="*/ 2272242 h 3671128"/>
              <a:gd name="connsiteX3522" fmla="*/ 574260 w 12192000"/>
              <a:gd name="connsiteY3522" fmla="*/ 2279805 h 3671128"/>
              <a:gd name="connsiteX3523" fmla="*/ 578014 w 12192000"/>
              <a:gd name="connsiteY3523" fmla="*/ 2291082 h 3671128"/>
              <a:gd name="connsiteX3524" fmla="*/ 555456 w 12192000"/>
              <a:gd name="connsiteY3524" fmla="*/ 2291093 h 3671128"/>
              <a:gd name="connsiteX3525" fmla="*/ 532898 w 12192000"/>
              <a:gd name="connsiteY3525" fmla="*/ 2291104 h 3671128"/>
              <a:gd name="connsiteX3526" fmla="*/ 540429 w 12192000"/>
              <a:gd name="connsiteY3526" fmla="*/ 2268543 h 3671128"/>
              <a:gd name="connsiteX3527" fmla="*/ 593071 w 12192000"/>
              <a:gd name="connsiteY3527" fmla="*/ 2253478 h 3671128"/>
              <a:gd name="connsiteX3528" fmla="*/ 641944 w 12192000"/>
              <a:gd name="connsiteY3528" fmla="*/ 2257214 h 3671128"/>
              <a:gd name="connsiteX3529" fmla="*/ 668271 w 12192000"/>
              <a:gd name="connsiteY3529" fmla="*/ 2238404 h 3671128"/>
              <a:gd name="connsiteX3530" fmla="*/ 656982 w 12192000"/>
              <a:gd name="connsiteY3530" fmla="*/ 2257207 h 3671128"/>
              <a:gd name="connsiteX3531" fmla="*/ 683302 w 12192000"/>
              <a:gd name="connsiteY3531" fmla="*/ 2253435 h 3671128"/>
              <a:gd name="connsiteX3532" fmla="*/ 687074 w 12192000"/>
              <a:gd name="connsiteY3532" fmla="*/ 2227115 h 3671128"/>
              <a:gd name="connsiteX3533" fmla="*/ 694582 w 12192000"/>
              <a:gd name="connsiteY3533" fmla="*/ 2249670 h 3671128"/>
              <a:gd name="connsiteX3534" fmla="*/ 754748 w 12192000"/>
              <a:gd name="connsiteY3534" fmla="*/ 2227082 h 3671128"/>
              <a:gd name="connsiteX3535" fmla="*/ 739717 w 12192000"/>
              <a:gd name="connsiteY3535" fmla="*/ 2212051 h 3671128"/>
              <a:gd name="connsiteX3536" fmla="*/ 762267 w 12192000"/>
              <a:gd name="connsiteY3536" fmla="*/ 2227079 h 3671128"/>
              <a:gd name="connsiteX3537" fmla="*/ 878832 w 12192000"/>
              <a:gd name="connsiteY3537" fmla="*/ 2193186 h 3671128"/>
              <a:gd name="connsiteX3538" fmla="*/ 878836 w 12192000"/>
              <a:gd name="connsiteY3538" fmla="*/ 2185666 h 3671128"/>
              <a:gd name="connsiteX3539" fmla="*/ 856278 w 12192000"/>
              <a:gd name="connsiteY3539" fmla="*/ 2185677 h 3671128"/>
              <a:gd name="connsiteX3540" fmla="*/ 897632 w 12192000"/>
              <a:gd name="connsiteY3540" fmla="*/ 2189417 h 3671128"/>
              <a:gd name="connsiteX3541" fmla="*/ 916439 w 12192000"/>
              <a:gd name="connsiteY3541" fmla="*/ 2170610 h 3671128"/>
              <a:gd name="connsiteX3542" fmla="*/ 935232 w 12192000"/>
              <a:gd name="connsiteY3542" fmla="*/ 2181879 h 3671128"/>
              <a:gd name="connsiteX3543" fmla="*/ 1055562 w 12192000"/>
              <a:gd name="connsiteY3543" fmla="*/ 2136705 h 3671128"/>
              <a:gd name="connsiteX3544" fmla="*/ 1066836 w 12192000"/>
              <a:gd name="connsiteY3544" fmla="*/ 2147979 h 3671128"/>
              <a:gd name="connsiteX3545" fmla="*/ 1149558 w 12192000"/>
              <a:gd name="connsiteY3545" fmla="*/ 2125381 h 3671128"/>
              <a:gd name="connsiteX3546" fmla="*/ 1142032 w 12192000"/>
              <a:gd name="connsiteY3546" fmla="*/ 2140423 h 3671128"/>
              <a:gd name="connsiteX3547" fmla="*/ 1172116 w 12192000"/>
              <a:gd name="connsiteY3547" fmla="*/ 2125370 h 3671128"/>
              <a:gd name="connsiteX3548" fmla="*/ 1157081 w 12192000"/>
              <a:gd name="connsiteY3548" fmla="*/ 2117858 h 3671128"/>
              <a:gd name="connsiteX3549" fmla="*/ 1187162 w 12192000"/>
              <a:gd name="connsiteY3549" fmla="*/ 2110324 h 3671128"/>
              <a:gd name="connsiteX3550" fmla="*/ 1190912 w 12192000"/>
              <a:gd name="connsiteY3550" fmla="*/ 2129120 h 3671128"/>
              <a:gd name="connsiteX3551" fmla="*/ 1281159 w 12192000"/>
              <a:gd name="connsiteY3551" fmla="*/ 2099000 h 3671128"/>
              <a:gd name="connsiteX3552" fmla="*/ 1299955 w 12192000"/>
              <a:gd name="connsiteY3552" fmla="*/ 2102750 h 3671128"/>
              <a:gd name="connsiteX3553" fmla="*/ 1322519 w 12192000"/>
              <a:gd name="connsiteY3553" fmla="*/ 2087700 h 3671128"/>
              <a:gd name="connsiteX3554" fmla="*/ 1311243 w 12192000"/>
              <a:gd name="connsiteY3554" fmla="*/ 2083946 h 3671128"/>
              <a:gd name="connsiteX3555" fmla="*/ 1382677 w 12192000"/>
              <a:gd name="connsiteY3555" fmla="*/ 2080152 h 3671128"/>
              <a:gd name="connsiteX3556" fmla="*/ 1382681 w 12192000"/>
              <a:gd name="connsiteY3556" fmla="*/ 2072633 h 3671128"/>
              <a:gd name="connsiteX3557" fmla="*/ 1360123 w 12192000"/>
              <a:gd name="connsiteY3557" fmla="*/ 2072644 h 3671128"/>
              <a:gd name="connsiteX3558" fmla="*/ 1514289 w 12192000"/>
              <a:gd name="connsiteY3558" fmla="*/ 2031213 h 3671128"/>
              <a:gd name="connsiteX3559" fmla="*/ 1518043 w 12192000"/>
              <a:gd name="connsiteY3559" fmla="*/ 2042490 h 3671128"/>
              <a:gd name="connsiteX3560" fmla="*/ 1615800 w 12192000"/>
              <a:gd name="connsiteY3560" fmla="*/ 2027404 h 3671128"/>
              <a:gd name="connsiteX3561" fmla="*/ 1721085 w 12192000"/>
              <a:gd name="connsiteY3561" fmla="*/ 1997276 h 3671128"/>
              <a:gd name="connsiteX3562" fmla="*/ 1781239 w 12192000"/>
              <a:gd name="connsiteY3562" fmla="*/ 1997247 h 3671128"/>
              <a:gd name="connsiteX3563" fmla="*/ 1833881 w 12192000"/>
              <a:gd name="connsiteY3563" fmla="*/ 1982183 h 3671128"/>
              <a:gd name="connsiteX3564" fmla="*/ 1909084 w 12192000"/>
              <a:gd name="connsiteY3564" fmla="*/ 1959588 h 3671128"/>
              <a:gd name="connsiteX3565" fmla="*/ 1920358 w 12192000"/>
              <a:gd name="connsiteY3565" fmla="*/ 1970862 h 3671128"/>
              <a:gd name="connsiteX3566" fmla="*/ 1954196 w 12192000"/>
              <a:gd name="connsiteY3566" fmla="*/ 1967086 h 3671128"/>
              <a:gd name="connsiteX3567" fmla="*/ 1976762 w 12192000"/>
              <a:gd name="connsiteY3567" fmla="*/ 1952036 h 3671128"/>
              <a:gd name="connsiteX3568" fmla="*/ 1961716 w 12192000"/>
              <a:gd name="connsiteY3568" fmla="*/ 1967082 h 3671128"/>
              <a:gd name="connsiteX3569" fmla="*/ 2010600 w 12192000"/>
              <a:gd name="connsiteY3569" fmla="*/ 1948260 h 3671128"/>
              <a:gd name="connsiteX3570" fmla="*/ 2029393 w 12192000"/>
              <a:gd name="connsiteY3570" fmla="*/ 1959530 h 3671128"/>
              <a:gd name="connsiteX3571" fmla="*/ 2085804 w 12192000"/>
              <a:gd name="connsiteY3571" fmla="*/ 1925666 h 3671128"/>
              <a:gd name="connsiteX3572" fmla="*/ 2074527 w 12192000"/>
              <a:gd name="connsiteY3572" fmla="*/ 1921912 h 3671128"/>
              <a:gd name="connsiteX3573" fmla="*/ 2085807 w 12192000"/>
              <a:gd name="connsiteY3573" fmla="*/ 1918147 h 3671128"/>
              <a:gd name="connsiteX3574" fmla="*/ 2074534 w 12192000"/>
              <a:gd name="connsiteY3574" fmla="*/ 1906873 h 3671128"/>
              <a:gd name="connsiteX3575" fmla="*/ 2149730 w 12192000"/>
              <a:gd name="connsiteY3575" fmla="*/ 1899318 h 3671128"/>
              <a:gd name="connsiteX3576" fmla="*/ 2130923 w 12192000"/>
              <a:gd name="connsiteY3576" fmla="*/ 1918125 h 3671128"/>
              <a:gd name="connsiteX3577" fmla="*/ 2097081 w 12192000"/>
              <a:gd name="connsiteY3577" fmla="*/ 1929420 h 3671128"/>
              <a:gd name="connsiteX3578" fmla="*/ 2138435 w 12192000"/>
              <a:gd name="connsiteY3578" fmla="*/ 1933160 h 3671128"/>
              <a:gd name="connsiteX3579" fmla="*/ 2176039 w 12192000"/>
              <a:gd name="connsiteY3579" fmla="*/ 1918103 h 3671128"/>
              <a:gd name="connsiteX3580" fmla="*/ 2149723 w 12192000"/>
              <a:gd name="connsiteY3580" fmla="*/ 1914356 h 3671128"/>
              <a:gd name="connsiteX3581" fmla="*/ 2149730 w 12192000"/>
              <a:gd name="connsiteY3581" fmla="*/ 1899318 h 3671128"/>
              <a:gd name="connsiteX3582" fmla="*/ 2183569 w 12192000"/>
              <a:gd name="connsiteY3582" fmla="*/ 1895542 h 3671128"/>
              <a:gd name="connsiteX3583" fmla="*/ 2172285 w 12192000"/>
              <a:gd name="connsiteY3583" fmla="*/ 1906826 h 3671128"/>
              <a:gd name="connsiteX3584" fmla="*/ 2191084 w 12192000"/>
              <a:gd name="connsiteY3584" fmla="*/ 1903057 h 3671128"/>
              <a:gd name="connsiteX3585" fmla="*/ 2198611 w 12192000"/>
              <a:gd name="connsiteY3585" fmla="*/ 1888015 h 3671128"/>
              <a:gd name="connsiteX3586" fmla="*/ 2318919 w 12192000"/>
              <a:gd name="connsiteY3586" fmla="*/ 1887956 h 3671128"/>
              <a:gd name="connsiteX3587" fmla="*/ 2341484 w 12192000"/>
              <a:gd name="connsiteY3587" fmla="*/ 1872907 h 3671128"/>
              <a:gd name="connsiteX3588" fmla="*/ 2315169 w 12192000"/>
              <a:gd name="connsiteY3588" fmla="*/ 1869160 h 3671128"/>
              <a:gd name="connsiteX3589" fmla="*/ 2390358 w 12192000"/>
              <a:gd name="connsiteY3589" fmla="*/ 1876643 h 3671128"/>
              <a:gd name="connsiteX3590" fmla="*/ 2405400 w 12192000"/>
              <a:gd name="connsiteY3590" fmla="*/ 1869116 h 3671128"/>
              <a:gd name="connsiteX3591" fmla="*/ 2412927 w 12192000"/>
              <a:gd name="connsiteY3591" fmla="*/ 1854074 h 3671128"/>
              <a:gd name="connsiteX3592" fmla="*/ 2612204 w 12192000"/>
              <a:gd name="connsiteY3592" fmla="*/ 1820141 h 3671128"/>
              <a:gd name="connsiteX3593" fmla="*/ 2826515 w 12192000"/>
              <a:gd name="connsiteY3593" fmla="*/ 1793719 h 3671128"/>
              <a:gd name="connsiteX3594" fmla="*/ 2822757 w 12192000"/>
              <a:gd name="connsiteY3594" fmla="*/ 1789961 h 3671128"/>
              <a:gd name="connsiteX3595" fmla="*/ 3022027 w 12192000"/>
              <a:gd name="connsiteY3595" fmla="*/ 1771067 h 3671128"/>
              <a:gd name="connsiteX3596" fmla="*/ 3025792 w 12192000"/>
              <a:gd name="connsiteY3596" fmla="*/ 1759786 h 3671128"/>
              <a:gd name="connsiteX3597" fmla="*/ 3161143 w 12192000"/>
              <a:gd name="connsiteY3597" fmla="*/ 1752201 h 3671128"/>
              <a:gd name="connsiteX3598" fmla="*/ 3161150 w 12192000"/>
              <a:gd name="connsiteY3598" fmla="*/ 1737162 h 3671128"/>
              <a:gd name="connsiteX3599" fmla="*/ 3228823 w 12192000"/>
              <a:gd name="connsiteY3599" fmla="*/ 1737129 h 3671128"/>
              <a:gd name="connsiteX3600" fmla="*/ 3379216 w 12192000"/>
              <a:gd name="connsiteY3600" fmla="*/ 1722018 h 3671128"/>
              <a:gd name="connsiteX3601" fmla="*/ 3405532 w 12192000"/>
              <a:gd name="connsiteY3601" fmla="*/ 1725765 h 3671128"/>
              <a:gd name="connsiteX3602" fmla="*/ 3379209 w 12192000"/>
              <a:gd name="connsiteY3602" fmla="*/ 1737056 h 3671128"/>
              <a:gd name="connsiteX3603" fmla="*/ 3401759 w 12192000"/>
              <a:gd name="connsiteY3603" fmla="*/ 1752084 h 3671128"/>
              <a:gd name="connsiteX3604" fmla="*/ 3424335 w 12192000"/>
              <a:gd name="connsiteY3604" fmla="*/ 1714477 h 3671128"/>
              <a:gd name="connsiteX3605" fmla="*/ 3533374 w 12192000"/>
              <a:gd name="connsiteY3605" fmla="*/ 1695626 h 3671128"/>
              <a:gd name="connsiteX3606" fmla="*/ 3544647 w 12192000"/>
              <a:gd name="connsiteY3606" fmla="*/ 1706899 h 3671128"/>
              <a:gd name="connsiteX3607" fmla="*/ 3698805 w 12192000"/>
              <a:gd name="connsiteY3607" fmla="*/ 1680507 h 3671128"/>
              <a:gd name="connsiteX3608" fmla="*/ 3837920 w 12192000"/>
              <a:gd name="connsiteY3608" fmla="*/ 1661641 h 3671128"/>
              <a:gd name="connsiteX3609" fmla="*/ 3875513 w 12192000"/>
              <a:gd name="connsiteY3609" fmla="*/ 1669142 h 3671128"/>
              <a:gd name="connsiteX3610" fmla="*/ 3883036 w 12192000"/>
              <a:gd name="connsiteY3610" fmla="*/ 1661619 h 3671128"/>
              <a:gd name="connsiteX3611" fmla="*/ 4104867 w 12192000"/>
              <a:gd name="connsiteY3611" fmla="*/ 1635194 h 3671128"/>
              <a:gd name="connsiteX3612" fmla="*/ 4322933 w 12192000"/>
              <a:gd name="connsiteY3612" fmla="*/ 1620050 h 3671128"/>
              <a:gd name="connsiteX3613" fmla="*/ 4394368 w 12192000"/>
              <a:gd name="connsiteY3613" fmla="*/ 1616255 h 3671128"/>
              <a:gd name="connsiteX3614" fmla="*/ 4465807 w 12192000"/>
              <a:gd name="connsiteY3614" fmla="*/ 1604942 h 3671128"/>
              <a:gd name="connsiteX3615" fmla="*/ 4631241 w 12192000"/>
              <a:gd name="connsiteY3615" fmla="*/ 1582304 h 3671128"/>
              <a:gd name="connsiteX3616" fmla="*/ 4634995 w 12192000"/>
              <a:gd name="connsiteY3616" fmla="*/ 1593581 h 3671128"/>
              <a:gd name="connsiteX3617" fmla="*/ 4728995 w 12192000"/>
              <a:gd name="connsiteY3617" fmla="*/ 1574737 h 3671128"/>
              <a:gd name="connsiteX3618" fmla="*/ 4744030 w 12192000"/>
              <a:gd name="connsiteY3618" fmla="*/ 1582249 h 3671128"/>
              <a:gd name="connsiteX3619" fmla="*/ 4762834 w 12192000"/>
              <a:gd name="connsiteY3619" fmla="*/ 1570961 h 3671128"/>
              <a:gd name="connsiteX3620" fmla="*/ 4789145 w 12192000"/>
              <a:gd name="connsiteY3620" fmla="*/ 1582227 h 3671128"/>
              <a:gd name="connsiteX3621" fmla="*/ 4871864 w 12192000"/>
              <a:gd name="connsiteY3621" fmla="*/ 1567148 h 3671128"/>
              <a:gd name="connsiteX3622" fmla="*/ 4871861 w 12192000"/>
              <a:gd name="connsiteY3622" fmla="*/ 1574668 h 3671128"/>
              <a:gd name="connsiteX3623" fmla="*/ 4932023 w 12192000"/>
              <a:gd name="connsiteY3623" fmla="*/ 1559600 h 3671128"/>
              <a:gd name="connsiteX3624" fmla="*/ 4950815 w 12192000"/>
              <a:gd name="connsiteY3624" fmla="*/ 1570870 h 3671128"/>
              <a:gd name="connsiteX3625" fmla="*/ 4958342 w 12192000"/>
              <a:gd name="connsiteY3625" fmla="*/ 1555828 h 3671128"/>
              <a:gd name="connsiteX3626" fmla="*/ 5052334 w 12192000"/>
              <a:gd name="connsiteY3626" fmla="*/ 1552023 h 3671128"/>
              <a:gd name="connsiteX3627" fmla="*/ 5135050 w 12192000"/>
              <a:gd name="connsiteY3627" fmla="*/ 1544463 h 3671128"/>
              <a:gd name="connsiteX3628" fmla="*/ 5176405 w 12192000"/>
              <a:gd name="connsiteY3628" fmla="*/ 1548203 h 3671128"/>
              <a:gd name="connsiteX3629" fmla="*/ 5210247 w 12192000"/>
              <a:gd name="connsiteY3629" fmla="*/ 1536908 h 3671128"/>
              <a:gd name="connsiteX3630" fmla="*/ 5338074 w 12192000"/>
              <a:gd name="connsiteY3630" fmla="*/ 1536845 h 3671128"/>
              <a:gd name="connsiteX3631" fmla="*/ 5462144 w 12192000"/>
              <a:gd name="connsiteY3631" fmla="*/ 1533025 h 3671128"/>
              <a:gd name="connsiteX3632" fmla="*/ 5458389 w 12192000"/>
              <a:gd name="connsiteY3632" fmla="*/ 1521748 h 3671128"/>
              <a:gd name="connsiteX3633" fmla="*/ 5473424 w 12192000"/>
              <a:gd name="connsiteY3633" fmla="*/ 1529260 h 3671128"/>
              <a:gd name="connsiteX3634" fmla="*/ 5687732 w 12192000"/>
              <a:gd name="connsiteY3634" fmla="*/ 1510358 h 3671128"/>
              <a:gd name="connsiteX3635" fmla="*/ 5691490 w 12192000"/>
              <a:gd name="connsiteY3635" fmla="*/ 1514116 h 3671128"/>
              <a:gd name="connsiteX3636" fmla="*/ 5826837 w 12192000"/>
              <a:gd name="connsiteY3636" fmla="*/ 1514051 h 3671128"/>
              <a:gd name="connsiteX3637" fmla="*/ 5917075 w 12192000"/>
              <a:gd name="connsiteY3637" fmla="*/ 1498968 h 3671128"/>
              <a:gd name="connsiteX3638" fmla="*/ 5954672 w 12192000"/>
              <a:gd name="connsiteY3638" fmla="*/ 1498949 h 3671128"/>
              <a:gd name="connsiteX3639" fmla="*/ 5996022 w 12192000"/>
              <a:gd name="connsiteY3639" fmla="*/ 1510208 h 3671128"/>
              <a:gd name="connsiteX3640" fmla="*/ 6003549 w 12192000"/>
              <a:gd name="connsiteY3640" fmla="*/ 1495166 h 3671128"/>
              <a:gd name="connsiteX3641" fmla="*/ 6052426 w 12192000"/>
              <a:gd name="connsiteY3641" fmla="*/ 1491383 h 3671128"/>
              <a:gd name="connsiteX3642" fmla="*/ 6037384 w 12192000"/>
              <a:gd name="connsiteY3642" fmla="*/ 1498910 h 3671128"/>
              <a:gd name="connsiteX3643" fmla="*/ 6067465 w 12192000"/>
              <a:gd name="connsiteY3643" fmla="*/ 1491376 h 3671128"/>
              <a:gd name="connsiteX3644" fmla="*/ 6217854 w 12192000"/>
              <a:gd name="connsiteY3644" fmla="*/ 1483783 h 3671128"/>
              <a:gd name="connsiteX3645" fmla="*/ 6371996 w 12192000"/>
              <a:gd name="connsiteY3645" fmla="*/ 1487468 h 3671128"/>
              <a:gd name="connsiteX3646" fmla="*/ 6372004 w 12192000"/>
              <a:gd name="connsiteY3646" fmla="*/ 1472430 h 3671128"/>
              <a:gd name="connsiteX3647" fmla="*/ 4360544 w 12192000"/>
              <a:gd name="connsiteY3647" fmla="*/ 1589954 h 3671128"/>
              <a:gd name="connsiteX3648" fmla="*/ 3356669 w 12192000"/>
              <a:gd name="connsiteY3648" fmla="*/ 1699471 h 3671128"/>
              <a:gd name="connsiteX3649" fmla="*/ 2852849 w 12192000"/>
              <a:gd name="connsiteY3649" fmla="*/ 1759870 h 3671128"/>
              <a:gd name="connsiteX3650" fmla="*/ 2600937 w 12192000"/>
              <a:gd name="connsiteY3650" fmla="*/ 1793829 h 3671128"/>
              <a:gd name="connsiteX3651" fmla="*/ 2352783 w 12192000"/>
              <a:gd name="connsiteY3651" fmla="*/ 1831545 h 3671128"/>
              <a:gd name="connsiteX3652" fmla="*/ 2198629 w 12192000"/>
              <a:gd name="connsiteY3652" fmla="*/ 1850418 h 3671128"/>
              <a:gd name="connsiteX3653" fmla="*/ 2119664 w 12192000"/>
              <a:gd name="connsiteY3653" fmla="*/ 1876774 h 3671128"/>
              <a:gd name="connsiteX3654" fmla="*/ 2093348 w 12192000"/>
              <a:gd name="connsiteY3654" fmla="*/ 1873027 h 3671128"/>
              <a:gd name="connsiteX3655" fmla="*/ 2033191 w 12192000"/>
              <a:gd name="connsiteY3655" fmla="*/ 1880576 h 3671128"/>
              <a:gd name="connsiteX3656" fmla="*/ 1954229 w 12192000"/>
              <a:gd name="connsiteY3656" fmla="*/ 1899412 h 3671128"/>
              <a:gd name="connsiteX3657" fmla="*/ 1988071 w 12192000"/>
              <a:gd name="connsiteY3657" fmla="*/ 1888117 h 3671128"/>
              <a:gd name="connsiteX3658" fmla="*/ 1860237 w 12192000"/>
              <a:gd name="connsiteY3658" fmla="*/ 1903218 h 3671128"/>
              <a:gd name="connsiteX3659" fmla="*/ 1721110 w 12192000"/>
              <a:gd name="connsiteY3659" fmla="*/ 1944641 h 3671128"/>
              <a:gd name="connsiteX3660" fmla="*/ 1694795 w 12192000"/>
              <a:gd name="connsiteY3660" fmla="*/ 1940894 h 3671128"/>
              <a:gd name="connsiteX3661" fmla="*/ 1645917 w 12192000"/>
              <a:gd name="connsiteY3661" fmla="*/ 1944678 h 3671128"/>
              <a:gd name="connsiteX3662" fmla="*/ 1533114 w 12192000"/>
              <a:gd name="connsiteY3662" fmla="*/ 1974809 h 3671128"/>
              <a:gd name="connsiteX3663" fmla="*/ 1544402 w 12192000"/>
              <a:gd name="connsiteY3663" fmla="*/ 1956006 h 3671128"/>
              <a:gd name="connsiteX3664" fmla="*/ 1529356 w 12192000"/>
              <a:gd name="connsiteY3664" fmla="*/ 1971052 h 3671128"/>
              <a:gd name="connsiteX3665" fmla="*/ 1401514 w 12192000"/>
              <a:gd name="connsiteY3665" fmla="*/ 2001191 h 3671128"/>
              <a:gd name="connsiteX3666" fmla="*/ 1375191 w 12192000"/>
              <a:gd name="connsiteY3666" fmla="*/ 2012482 h 3671128"/>
              <a:gd name="connsiteX3667" fmla="*/ 1367679 w 12192000"/>
              <a:gd name="connsiteY3667" fmla="*/ 1997447 h 3671128"/>
              <a:gd name="connsiteX3668" fmla="*/ 1315033 w 12192000"/>
              <a:gd name="connsiteY3668" fmla="*/ 2020031 h 3671128"/>
              <a:gd name="connsiteX3669" fmla="*/ 1266152 w 12192000"/>
              <a:gd name="connsiteY3669" fmla="*/ 2031333 h 3671128"/>
              <a:gd name="connsiteX3670" fmla="*/ 1194718 w 12192000"/>
              <a:gd name="connsiteY3670" fmla="*/ 2035128 h 3671128"/>
              <a:gd name="connsiteX3671" fmla="*/ 1100721 w 12192000"/>
              <a:gd name="connsiteY3671" fmla="*/ 2046452 h 3671128"/>
              <a:gd name="connsiteX3672" fmla="*/ 1021760 w 12192000"/>
              <a:gd name="connsiteY3672" fmla="*/ 2065289 h 3671128"/>
              <a:gd name="connsiteX3673" fmla="*/ 950314 w 12192000"/>
              <a:gd name="connsiteY3673" fmla="*/ 2091641 h 3671128"/>
              <a:gd name="connsiteX3674" fmla="*/ 920237 w 12192000"/>
              <a:gd name="connsiteY3674" fmla="*/ 2091655 h 3671128"/>
              <a:gd name="connsiteX3675" fmla="*/ 1025525 w 12192000"/>
              <a:gd name="connsiteY3675" fmla="*/ 2054008 h 3671128"/>
              <a:gd name="connsiteX3676" fmla="*/ 1029294 w 12192000"/>
              <a:gd name="connsiteY3676" fmla="*/ 2035208 h 3671128"/>
              <a:gd name="connsiteX3677" fmla="*/ 995448 w 12192000"/>
              <a:gd name="connsiteY3677" fmla="*/ 2054023 h 3671128"/>
              <a:gd name="connsiteX3678" fmla="*/ 987940 w 12192000"/>
              <a:gd name="connsiteY3678" fmla="*/ 2031468 h 3671128"/>
              <a:gd name="connsiteX3679" fmla="*/ 961610 w 12192000"/>
              <a:gd name="connsiteY3679" fmla="*/ 2057799 h 3671128"/>
              <a:gd name="connsiteX3680" fmla="*/ 912729 w 12192000"/>
              <a:gd name="connsiteY3680" fmla="*/ 2069101 h 3671128"/>
              <a:gd name="connsiteX3681" fmla="*/ 908960 w 12192000"/>
              <a:gd name="connsiteY3681" fmla="*/ 2087901 h 3671128"/>
              <a:gd name="connsiteX3682" fmla="*/ 852556 w 12192000"/>
              <a:gd name="connsiteY3682" fmla="*/ 2106727 h 3671128"/>
              <a:gd name="connsiteX3683" fmla="*/ 841283 w 12192000"/>
              <a:gd name="connsiteY3683" fmla="*/ 2095453 h 3671128"/>
              <a:gd name="connsiteX3684" fmla="*/ 758564 w 12192000"/>
              <a:gd name="connsiteY3684" fmla="*/ 2110532 h 3671128"/>
              <a:gd name="connsiteX3685" fmla="*/ 814968 w 12192000"/>
              <a:gd name="connsiteY3685" fmla="*/ 2091707 h 3671128"/>
              <a:gd name="connsiteX3686" fmla="*/ 792417 w 12192000"/>
              <a:gd name="connsiteY3686" fmla="*/ 2076679 h 3671128"/>
              <a:gd name="connsiteX3687" fmla="*/ 769848 w 12192000"/>
              <a:gd name="connsiteY3687" fmla="*/ 2099248 h 3671128"/>
              <a:gd name="connsiteX3688" fmla="*/ 724736 w 12192000"/>
              <a:gd name="connsiteY3688" fmla="*/ 2091750 h 3671128"/>
              <a:gd name="connsiteX3689" fmla="*/ 668333 w 12192000"/>
              <a:gd name="connsiteY3689" fmla="*/ 2110576 h 3671128"/>
              <a:gd name="connsiteX3690" fmla="*/ 657059 w 12192000"/>
              <a:gd name="connsiteY3690" fmla="*/ 2099303 h 3671128"/>
              <a:gd name="connsiteX3691" fmla="*/ 645779 w 12192000"/>
              <a:gd name="connsiteY3691" fmla="*/ 2103067 h 3671128"/>
              <a:gd name="connsiteX3692" fmla="*/ 657045 w 12192000"/>
              <a:gd name="connsiteY3692" fmla="*/ 2129380 h 3671128"/>
              <a:gd name="connsiteX3693" fmla="*/ 619445 w 12192000"/>
              <a:gd name="connsiteY3693" fmla="*/ 2136917 h 3671128"/>
              <a:gd name="connsiteX3694" fmla="*/ 641999 w 12192000"/>
              <a:gd name="connsiteY3694" fmla="*/ 2144425 h 3671128"/>
              <a:gd name="connsiteX3695" fmla="*/ 600641 w 12192000"/>
              <a:gd name="connsiteY3695" fmla="*/ 2148205 h 3671128"/>
              <a:gd name="connsiteX3696" fmla="*/ 623210 w 12192000"/>
              <a:gd name="connsiteY3696" fmla="*/ 2125636 h 3671128"/>
              <a:gd name="connsiteX3697" fmla="*/ 578091 w 12192000"/>
              <a:gd name="connsiteY3697" fmla="*/ 2133178 h 3671128"/>
              <a:gd name="connsiteX3698" fmla="*/ 574340 w 12192000"/>
              <a:gd name="connsiteY3698" fmla="*/ 2114381 h 3671128"/>
              <a:gd name="connsiteX3699" fmla="*/ 596909 w 12192000"/>
              <a:gd name="connsiteY3699" fmla="*/ 2091812 h 3671128"/>
              <a:gd name="connsiteX3700" fmla="*/ 570582 w 12192000"/>
              <a:gd name="connsiteY3700" fmla="*/ 2110623 h 3671128"/>
              <a:gd name="connsiteX3701" fmla="*/ 555551 w 12192000"/>
              <a:gd name="connsiteY3701" fmla="*/ 2095592 h 3671128"/>
              <a:gd name="connsiteX3702" fmla="*/ 540502 w 12192000"/>
              <a:gd name="connsiteY3702" fmla="*/ 2118157 h 3671128"/>
              <a:gd name="connsiteX3703" fmla="*/ 559298 w 12192000"/>
              <a:gd name="connsiteY3703" fmla="*/ 2121908 h 3671128"/>
              <a:gd name="connsiteX3704" fmla="*/ 566821 w 12192000"/>
              <a:gd name="connsiteY3704" fmla="*/ 2114385 h 3671128"/>
              <a:gd name="connsiteX3705" fmla="*/ 559294 w 12192000"/>
              <a:gd name="connsiteY3705" fmla="*/ 2129427 h 3671128"/>
              <a:gd name="connsiteX3706" fmla="*/ 532982 w 12192000"/>
              <a:gd name="connsiteY3706" fmla="*/ 2118161 h 3671128"/>
              <a:gd name="connsiteX3707" fmla="*/ 514179 w 12192000"/>
              <a:gd name="connsiteY3707" fmla="*/ 2129449 h 3671128"/>
              <a:gd name="connsiteX3708" fmla="*/ 532975 w 12192000"/>
              <a:gd name="connsiteY3708" fmla="*/ 2133200 h 3671128"/>
              <a:gd name="connsiteX3709" fmla="*/ 450255 w 12192000"/>
              <a:gd name="connsiteY3709" fmla="*/ 2148278 h 3671128"/>
              <a:gd name="connsiteX3710" fmla="*/ 525467 w 12192000"/>
              <a:gd name="connsiteY3710" fmla="*/ 2110645 h 3671128"/>
              <a:gd name="connsiteX3711" fmla="*/ 517951 w 12192000"/>
              <a:gd name="connsiteY3711" fmla="*/ 2103129 h 3671128"/>
              <a:gd name="connsiteX3712" fmla="*/ 423940 w 12192000"/>
              <a:gd name="connsiteY3712" fmla="*/ 2144531 h 3671128"/>
              <a:gd name="connsiteX3713" fmla="*/ 420186 w 12192000"/>
              <a:gd name="connsiteY3713" fmla="*/ 2133254 h 3671128"/>
              <a:gd name="connsiteX3714" fmla="*/ 405144 w 12192000"/>
              <a:gd name="connsiteY3714" fmla="*/ 2140781 h 3671128"/>
              <a:gd name="connsiteX3715" fmla="*/ 405140 w 12192000"/>
              <a:gd name="connsiteY3715" fmla="*/ 2148300 h 3671128"/>
              <a:gd name="connsiteX3716" fmla="*/ 363782 w 12192000"/>
              <a:gd name="connsiteY3716" fmla="*/ 2152080 h 3671128"/>
              <a:gd name="connsiteX3717" fmla="*/ 284814 w 12192000"/>
              <a:gd name="connsiteY3717" fmla="*/ 2185955 h 3671128"/>
              <a:gd name="connsiteX3718" fmla="*/ 344986 w 12192000"/>
              <a:gd name="connsiteY3718" fmla="*/ 2148329 h 3671128"/>
              <a:gd name="connsiteX3719" fmla="*/ 266021 w 12192000"/>
              <a:gd name="connsiteY3719" fmla="*/ 2174685 h 3671128"/>
              <a:gd name="connsiteX3720" fmla="*/ 273529 w 12192000"/>
              <a:gd name="connsiteY3720" fmla="*/ 2197239 h 3671128"/>
              <a:gd name="connsiteX3721" fmla="*/ 250968 w 12192000"/>
              <a:gd name="connsiteY3721" fmla="*/ 2204769 h 3671128"/>
              <a:gd name="connsiteX3722" fmla="*/ 258502 w 12192000"/>
              <a:gd name="connsiteY3722" fmla="*/ 2174688 h 3671128"/>
              <a:gd name="connsiteX3723" fmla="*/ 217144 w 12192000"/>
              <a:gd name="connsiteY3723" fmla="*/ 2178468 h 3671128"/>
              <a:gd name="connsiteX3724" fmla="*/ 104333 w 12192000"/>
              <a:gd name="connsiteY3724" fmla="*/ 2223639 h 3671128"/>
              <a:gd name="connsiteX3725" fmla="*/ 145705 w 12192000"/>
              <a:gd name="connsiteY3725" fmla="*/ 2189782 h 3671128"/>
              <a:gd name="connsiteX3726" fmla="*/ 55467 w 12192000"/>
              <a:gd name="connsiteY3726" fmla="*/ 2204864 h 3671128"/>
              <a:gd name="connsiteX3727" fmla="*/ 24912 w 12192000"/>
              <a:gd name="connsiteY3727" fmla="*/ 2222267 h 3671128"/>
              <a:gd name="connsiteX3728" fmla="*/ 0 w 12192000"/>
              <a:gd name="connsiteY3728" fmla="*/ 2228945 h 3671128"/>
              <a:gd name="connsiteX3729" fmla="*/ 0 w 12192000"/>
              <a:gd name="connsiteY3729" fmla="*/ 2196693 h 3671128"/>
              <a:gd name="connsiteX3730" fmla="*/ 17878 w 12192000"/>
              <a:gd name="connsiteY3730" fmla="*/ 2189844 h 3671128"/>
              <a:gd name="connsiteX3731" fmla="*/ 6605 w 12192000"/>
              <a:gd name="connsiteY3731" fmla="*/ 2178571 h 3671128"/>
              <a:gd name="connsiteX3732" fmla="*/ 40443 w 12192000"/>
              <a:gd name="connsiteY3732" fmla="*/ 2174794 h 3671128"/>
              <a:gd name="connsiteX3733" fmla="*/ 36678 w 12192000"/>
              <a:gd name="connsiteY3733" fmla="*/ 2186075 h 3671128"/>
              <a:gd name="connsiteX3734" fmla="*/ 74289 w 12192000"/>
              <a:gd name="connsiteY3734" fmla="*/ 2155980 h 3671128"/>
              <a:gd name="connsiteX3735" fmla="*/ 104362 w 12192000"/>
              <a:gd name="connsiteY3735" fmla="*/ 2163484 h 3671128"/>
              <a:gd name="connsiteX3736" fmla="*/ 66759 w 12192000"/>
              <a:gd name="connsiteY3736" fmla="*/ 2178541 h 3671128"/>
              <a:gd name="connsiteX3737" fmla="*/ 123151 w 12192000"/>
              <a:gd name="connsiteY3737" fmla="*/ 2182274 h 3671128"/>
              <a:gd name="connsiteX3738" fmla="*/ 138193 w 12192000"/>
              <a:gd name="connsiteY3738" fmla="*/ 2174747 h 3671128"/>
              <a:gd name="connsiteX3739" fmla="*/ 119397 w 12192000"/>
              <a:gd name="connsiteY3739" fmla="*/ 2170996 h 3671128"/>
              <a:gd name="connsiteX3740" fmla="*/ 119404 w 12192000"/>
              <a:gd name="connsiteY3740" fmla="*/ 2155958 h 3671128"/>
              <a:gd name="connsiteX3741" fmla="*/ 157012 w 12192000"/>
              <a:gd name="connsiteY3741" fmla="*/ 2133382 h 3671128"/>
              <a:gd name="connsiteX3742" fmla="*/ 134454 w 12192000"/>
              <a:gd name="connsiteY3742" fmla="*/ 2133393 h 3671128"/>
              <a:gd name="connsiteX3743" fmla="*/ 209654 w 12192000"/>
              <a:gd name="connsiteY3743" fmla="*/ 2118318 h 3671128"/>
              <a:gd name="connsiteX3744" fmla="*/ 179569 w 12192000"/>
              <a:gd name="connsiteY3744" fmla="*/ 2133371 h 3671128"/>
              <a:gd name="connsiteX3745" fmla="*/ 269808 w 12192000"/>
              <a:gd name="connsiteY3745" fmla="*/ 2118289 h 3671128"/>
              <a:gd name="connsiteX3746" fmla="*/ 258534 w 12192000"/>
              <a:gd name="connsiteY3746" fmla="*/ 2107015 h 3671128"/>
              <a:gd name="connsiteX3747" fmla="*/ 296142 w 12192000"/>
              <a:gd name="connsiteY3747" fmla="*/ 2084439 h 3671128"/>
              <a:gd name="connsiteX3748" fmla="*/ 412703 w 12192000"/>
              <a:gd name="connsiteY3748" fmla="*/ 2058065 h 3671128"/>
              <a:gd name="connsiteX3749" fmla="*/ 397657 w 12192000"/>
              <a:gd name="connsiteY3749" fmla="*/ 2073111 h 3671128"/>
              <a:gd name="connsiteX3750" fmla="*/ 439023 w 12192000"/>
              <a:gd name="connsiteY3750" fmla="*/ 2054293 h 3671128"/>
              <a:gd name="connsiteX3751" fmla="*/ 442777 w 12192000"/>
              <a:gd name="connsiteY3751" fmla="*/ 2065570 h 3671128"/>
              <a:gd name="connsiteX3752" fmla="*/ 454061 w 12192000"/>
              <a:gd name="connsiteY3752" fmla="*/ 2054285 h 3671128"/>
              <a:gd name="connsiteX3753" fmla="*/ 533030 w 12192000"/>
              <a:gd name="connsiteY3753" fmla="*/ 2020410 h 3671128"/>
              <a:gd name="connsiteX3754" fmla="*/ 593198 w 12192000"/>
              <a:gd name="connsiteY3754" fmla="*/ 1990304 h 3671128"/>
              <a:gd name="connsiteX3755" fmla="*/ 570637 w 12192000"/>
              <a:gd name="connsiteY3755" fmla="*/ 1997835 h 3671128"/>
              <a:gd name="connsiteX3756" fmla="*/ 566883 w 12192000"/>
              <a:gd name="connsiteY3756" fmla="*/ 1986557 h 3671128"/>
              <a:gd name="connsiteX3757" fmla="*/ 611998 w 12192000"/>
              <a:gd name="connsiteY3757" fmla="*/ 1986535 h 3671128"/>
              <a:gd name="connsiteX3758" fmla="*/ 581907 w 12192000"/>
              <a:gd name="connsiteY3758" fmla="*/ 2016627 h 3671128"/>
              <a:gd name="connsiteX3759" fmla="*/ 672153 w 12192000"/>
              <a:gd name="connsiteY3759" fmla="*/ 1986506 h 3671128"/>
              <a:gd name="connsiteX3760" fmla="*/ 702230 w 12192000"/>
              <a:gd name="connsiteY3760" fmla="*/ 1986492 h 3671128"/>
              <a:gd name="connsiteX3761" fmla="*/ 754872 w 12192000"/>
              <a:gd name="connsiteY3761" fmla="*/ 1971427 h 3671128"/>
              <a:gd name="connsiteX3762" fmla="*/ 777441 w 12192000"/>
              <a:gd name="connsiteY3762" fmla="*/ 1948859 h 3671128"/>
              <a:gd name="connsiteX3763" fmla="*/ 784949 w 12192000"/>
              <a:gd name="connsiteY3763" fmla="*/ 1971413 h 3671128"/>
              <a:gd name="connsiteX3764" fmla="*/ 841352 w 12192000"/>
              <a:gd name="connsiteY3764" fmla="*/ 1952587 h 3671128"/>
              <a:gd name="connsiteX3765" fmla="*/ 833840 w 12192000"/>
              <a:gd name="connsiteY3765" fmla="*/ 1937552 h 3671128"/>
              <a:gd name="connsiteX3766" fmla="*/ 871433 w 12192000"/>
              <a:gd name="connsiteY3766" fmla="*/ 1945053 h 3671128"/>
              <a:gd name="connsiteX3767" fmla="*/ 965440 w 12192000"/>
              <a:gd name="connsiteY3767" fmla="*/ 1911171 h 3671128"/>
              <a:gd name="connsiteX3768" fmla="*/ 980486 w 12192000"/>
              <a:gd name="connsiteY3768" fmla="*/ 1896125 h 3671128"/>
              <a:gd name="connsiteX3769" fmla="*/ 984237 w 12192000"/>
              <a:gd name="connsiteY3769" fmla="*/ 1914922 h 3671128"/>
              <a:gd name="connsiteX3770" fmla="*/ 1059444 w 12192000"/>
              <a:gd name="connsiteY3770" fmla="*/ 1884808 h 3671128"/>
              <a:gd name="connsiteX3771" fmla="*/ 1033128 w 12192000"/>
              <a:gd name="connsiteY3771" fmla="*/ 1881061 h 3671128"/>
              <a:gd name="connsiteX3772" fmla="*/ 1097048 w 12192000"/>
              <a:gd name="connsiteY3772" fmla="*/ 1869751 h 3671128"/>
              <a:gd name="connsiteX3773" fmla="*/ 1078244 w 12192000"/>
              <a:gd name="connsiteY3773" fmla="*/ 1881039 h 3671128"/>
              <a:gd name="connsiteX3774" fmla="*/ 1130890 w 12192000"/>
              <a:gd name="connsiteY3774" fmla="*/ 1858456 h 3671128"/>
              <a:gd name="connsiteX3775" fmla="*/ 1112093 w 12192000"/>
              <a:gd name="connsiteY3775" fmla="*/ 1854705 h 3671128"/>
              <a:gd name="connsiteX3776" fmla="*/ 1138409 w 12192000"/>
              <a:gd name="connsiteY3776" fmla="*/ 1858452 h 3671128"/>
              <a:gd name="connsiteX3777" fmla="*/ 1172255 w 12192000"/>
              <a:gd name="connsiteY3777" fmla="*/ 1839638 h 3671128"/>
              <a:gd name="connsiteX3778" fmla="*/ 1138420 w 12192000"/>
              <a:gd name="connsiteY3778" fmla="*/ 1835895 h 3671128"/>
              <a:gd name="connsiteX3779" fmla="*/ 1115855 w 12192000"/>
              <a:gd name="connsiteY3779" fmla="*/ 1850944 h 3671128"/>
              <a:gd name="connsiteX3780" fmla="*/ 984262 w 12192000"/>
              <a:gd name="connsiteY3780" fmla="*/ 1862287 h 3671128"/>
              <a:gd name="connsiteX3781" fmla="*/ 912817 w 12192000"/>
              <a:gd name="connsiteY3781" fmla="*/ 1888639 h 3671128"/>
              <a:gd name="connsiteX3782" fmla="*/ 788736 w 12192000"/>
              <a:gd name="connsiteY3782" fmla="*/ 1915017 h 3671128"/>
              <a:gd name="connsiteX3783" fmla="*/ 781224 w 12192000"/>
              <a:gd name="connsiteY3783" fmla="*/ 1899982 h 3671128"/>
              <a:gd name="connsiteX3784" fmla="*/ 751143 w 12192000"/>
              <a:gd name="connsiteY3784" fmla="*/ 1907516 h 3671128"/>
              <a:gd name="connsiteX3785" fmla="*/ 724835 w 12192000"/>
              <a:gd name="connsiteY3785" fmla="*/ 1888730 h 3671128"/>
              <a:gd name="connsiteX3786" fmla="*/ 709785 w 12192000"/>
              <a:gd name="connsiteY3786" fmla="*/ 1911295 h 3671128"/>
              <a:gd name="connsiteX3787" fmla="*/ 664670 w 12192000"/>
              <a:gd name="connsiteY3787" fmla="*/ 1911317 h 3671128"/>
              <a:gd name="connsiteX3788" fmla="*/ 642105 w 12192000"/>
              <a:gd name="connsiteY3788" fmla="*/ 1926367 h 3671128"/>
              <a:gd name="connsiteX3789" fmla="*/ 660916 w 12192000"/>
              <a:gd name="connsiteY3789" fmla="*/ 1900040 h 3671128"/>
              <a:gd name="connsiteX3790" fmla="*/ 619558 w 12192000"/>
              <a:gd name="connsiteY3790" fmla="*/ 1903820 h 3671128"/>
              <a:gd name="connsiteX3791" fmla="*/ 593231 w 12192000"/>
              <a:gd name="connsiteY3791" fmla="*/ 1922631 h 3671128"/>
              <a:gd name="connsiteX3792" fmla="*/ 585701 w 12192000"/>
              <a:gd name="connsiteY3792" fmla="*/ 1945192 h 3671128"/>
              <a:gd name="connsiteX3793" fmla="*/ 578189 w 12192000"/>
              <a:gd name="connsiteY3793" fmla="*/ 1930157 h 3671128"/>
              <a:gd name="connsiteX3794" fmla="*/ 510508 w 12192000"/>
              <a:gd name="connsiteY3794" fmla="*/ 1945228 h 3671128"/>
              <a:gd name="connsiteX3795" fmla="*/ 529319 w 12192000"/>
              <a:gd name="connsiteY3795" fmla="*/ 1918902 h 3671128"/>
              <a:gd name="connsiteX3796" fmla="*/ 551884 w 12192000"/>
              <a:gd name="connsiteY3796" fmla="*/ 1903852 h 3671128"/>
              <a:gd name="connsiteX3797" fmla="*/ 593246 w 12192000"/>
              <a:gd name="connsiteY3797" fmla="*/ 1892553 h 3671128"/>
              <a:gd name="connsiteX3798" fmla="*/ 574439 w 12192000"/>
              <a:gd name="connsiteY3798" fmla="*/ 1911361 h 3671128"/>
              <a:gd name="connsiteX3799" fmla="*/ 615804 w 12192000"/>
              <a:gd name="connsiteY3799" fmla="*/ 1892543 h 3671128"/>
              <a:gd name="connsiteX3800" fmla="*/ 702277 w 12192000"/>
              <a:gd name="connsiteY3800" fmla="*/ 1888741 h 3671128"/>
              <a:gd name="connsiteX3801" fmla="*/ 709804 w 12192000"/>
              <a:gd name="connsiteY3801" fmla="*/ 1873699 h 3671128"/>
              <a:gd name="connsiteX3802" fmla="*/ 724842 w 12192000"/>
              <a:gd name="connsiteY3802" fmla="*/ 1873691 h 3671128"/>
              <a:gd name="connsiteX3803" fmla="*/ 728596 w 12192000"/>
              <a:gd name="connsiteY3803" fmla="*/ 1884969 h 3671128"/>
              <a:gd name="connsiteX3804" fmla="*/ 754923 w 12192000"/>
              <a:gd name="connsiteY3804" fmla="*/ 1866157 h 3671128"/>
              <a:gd name="connsiteX3805" fmla="*/ 769958 w 12192000"/>
              <a:gd name="connsiteY3805" fmla="*/ 1873669 h 3671128"/>
              <a:gd name="connsiteX3806" fmla="*/ 833877 w 12192000"/>
              <a:gd name="connsiteY3806" fmla="*/ 1862360 h 3671128"/>
              <a:gd name="connsiteX3807" fmla="*/ 841404 w 12192000"/>
              <a:gd name="connsiteY3807" fmla="*/ 1847318 h 3671128"/>
              <a:gd name="connsiteX3808" fmla="*/ 856445 w 12192000"/>
              <a:gd name="connsiteY3808" fmla="*/ 1839791 h 3671128"/>
              <a:gd name="connsiteX3809" fmla="*/ 890284 w 12192000"/>
              <a:gd name="connsiteY3809" fmla="*/ 1836015 h 3671128"/>
              <a:gd name="connsiteX3810" fmla="*/ 1006842 w 12192000"/>
              <a:gd name="connsiteY3810" fmla="*/ 1817160 h 3671128"/>
              <a:gd name="connsiteX3811" fmla="*/ 1025657 w 12192000"/>
              <a:gd name="connsiteY3811" fmla="*/ 1783315 h 3671128"/>
              <a:gd name="connsiteX3812" fmla="*/ 1010611 w 12192000"/>
              <a:gd name="connsiteY3812" fmla="*/ 1798360 h 3671128"/>
              <a:gd name="connsiteX3813" fmla="*/ 999337 w 12192000"/>
              <a:gd name="connsiteY3813" fmla="*/ 1787087 h 3671128"/>
              <a:gd name="connsiteX3814" fmla="*/ 811341 w 12192000"/>
              <a:gd name="connsiteY3814" fmla="*/ 1817255 h 3671128"/>
              <a:gd name="connsiteX3815" fmla="*/ 848945 w 12192000"/>
              <a:gd name="connsiteY3815" fmla="*/ 1802198 h 3671128"/>
              <a:gd name="connsiteX3816" fmla="*/ 841433 w 12192000"/>
              <a:gd name="connsiteY3816" fmla="*/ 1787163 h 3671128"/>
              <a:gd name="connsiteX3817" fmla="*/ 848948 w 12192000"/>
              <a:gd name="connsiteY3817" fmla="*/ 1794679 h 3671128"/>
              <a:gd name="connsiteX3818" fmla="*/ 897837 w 12192000"/>
              <a:gd name="connsiteY3818" fmla="*/ 1768338 h 3671128"/>
              <a:gd name="connsiteX3819" fmla="*/ 882787 w 12192000"/>
              <a:gd name="connsiteY3819" fmla="*/ 1790903 h 3671128"/>
              <a:gd name="connsiteX3820" fmla="*/ 860229 w 12192000"/>
              <a:gd name="connsiteY3820" fmla="*/ 1790914 h 3671128"/>
              <a:gd name="connsiteX3821" fmla="*/ 863979 w 12192000"/>
              <a:gd name="connsiteY3821" fmla="*/ 1809710 h 3671128"/>
              <a:gd name="connsiteX3822" fmla="*/ 901587 w 12192000"/>
              <a:gd name="connsiteY3822" fmla="*/ 1787134 h 3671128"/>
              <a:gd name="connsiteX3823" fmla="*/ 920394 w 12192000"/>
              <a:gd name="connsiteY3823" fmla="*/ 1768327 h 3671128"/>
              <a:gd name="connsiteX3824" fmla="*/ 1070794 w 12192000"/>
              <a:gd name="connsiteY3824" fmla="*/ 1738177 h 3671128"/>
              <a:gd name="connsiteX3825" fmla="*/ 1070805 w 12192000"/>
              <a:gd name="connsiteY3825" fmla="*/ 1715619 h 3671128"/>
              <a:gd name="connsiteX3826" fmla="*/ 1130956 w 12192000"/>
              <a:gd name="connsiteY3826" fmla="*/ 1723109 h 3671128"/>
              <a:gd name="connsiteX3827" fmla="*/ 1100871 w 12192000"/>
              <a:gd name="connsiteY3827" fmla="*/ 1738162 h 3671128"/>
              <a:gd name="connsiteX3828" fmla="*/ 1100875 w 12192000"/>
              <a:gd name="connsiteY3828" fmla="*/ 1730643 h 3671128"/>
              <a:gd name="connsiteX3829" fmla="*/ 1070787 w 12192000"/>
              <a:gd name="connsiteY3829" fmla="*/ 1753215 h 3671128"/>
              <a:gd name="connsiteX3830" fmla="*/ 1145998 w 12192000"/>
              <a:gd name="connsiteY3830" fmla="*/ 1715582 h 3671128"/>
              <a:gd name="connsiteX3831" fmla="*/ 1191117 w 12192000"/>
              <a:gd name="connsiteY3831" fmla="*/ 1708041 h 3671128"/>
              <a:gd name="connsiteX3832" fmla="*/ 1168548 w 12192000"/>
              <a:gd name="connsiteY3832" fmla="*/ 1730610 h 3671128"/>
              <a:gd name="connsiteX3833" fmla="*/ 1209913 w 12192000"/>
              <a:gd name="connsiteY3833" fmla="*/ 1711792 h 3671128"/>
              <a:gd name="connsiteX3834" fmla="*/ 1266324 w 12192000"/>
              <a:gd name="connsiteY3834" fmla="*/ 1677928 h 3671128"/>
              <a:gd name="connsiteX3835" fmla="*/ 1266317 w 12192000"/>
              <a:gd name="connsiteY3835" fmla="*/ 1692966 h 3671128"/>
              <a:gd name="connsiteX3836" fmla="*/ 1296401 w 12192000"/>
              <a:gd name="connsiteY3836" fmla="*/ 1677913 h 3671128"/>
              <a:gd name="connsiteX3837" fmla="*/ 1326475 w 12192000"/>
              <a:gd name="connsiteY3837" fmla="*/ 1685418 h 3671128"/>
              <a:gd name="connsiteX3838" fmla="*/ 1352805 w 12192000"/>
              <a:gd name="connsiteY3838" fmla="*/ 1659088 h 3671128"/>
              <a:gd name="connsiteX3839" fmla="*/ 1375359 w 12192000"/>
              <a:gd name="connsiteY3839" fmla="*/ 1666596 h 3671128"/>
              <a:gd name="connsiteX3840" fmla="*/ 1409205 w 12192000"/>
              <a:gd name="connsiteY3840" fmla="*/ 1647781 h 3671128"/>
              <a:gd name="connsiteX3841" fmla="*/ 1405440 w 12192000"/>
              <a:gd name="connsiteY3841" fmla="*/ 1659062 h 3671128"/>
              <a:gd name="connsiteX3842" fmla="*/ 1416724 w 12192000"/>
              <a:gd name="connsiteY3842" fmla="*/ 1647778 h 3671128"/>
              <a:gd name="connsiteX3843" fmla="*/ 1435520 w 12192000"/>
              <a:gd name="connsiteY3843" fmla="*/ 1651529 h 3671128"/>
              <a:gd name="connsiteX3844" fmla="*/ 1420475 w 12192000"/>
              <a:gd name="connsiteY3844" fmla="*/ 1666574 h 3671128"/>
              <a:gd name="connsiteX3845" fmla="*/ 1454324 w 12192000"/>
              <a:gd name="connsiteY3845" fmla="*/ 1640241 h 3671128"/>
              <a:gd name="connsiteX3846" fmla="*/ 1495682 w 12192000"/>
              <a:gd name="connsiteY3846" fmla="*/ 1636461 h 3671128"/>
              <a:gd name="connsiteX3847" fmla="*/ 1510717 w 12192000"/>
              <a:gd name="connsiteY3847" fmla="*/ 1643972 h 3671128"/>
              <a:gd name="connsiteX3848" fmla="*/ 1638563 w 12192000"/>
              <a:gd name="connsiteY3848" fmla="*/ 1606314 h 3671128"/>
              <a:gd name="connsiteX3849" fmla="*/ 1649836 w 12192000"/>
              <a:gd name="connsiteY3849" fmla="*/ 1617587 h 3671128"/>
              <a:gd name="connsiteX3850" fmla="*/ 1706236 w 12192000"/>
              <a:gd name="connsiteY3850" fmla="*/ 1606282 h 3671128"/>
              <a:gd name="connsiteX3851" fmla="*/ 1743843 w 12192000"/>
              <a:gd name="connsiteY3851" fmla="*/ 1583705 h 3671128"/>
              <a:gd name="connsiteX3852" fmla="*/ 1755117 w 12192000"/>
              <a:gd name="connsiteY3852" fmla="*/ 1594979 h 3671128"/>
              <a:gd name="connsiteX3853" fmla="*/ 1792724 w 12192000"/>
              <a:gd name="connsiteY3853" fmla="*/ 1572403 h 3671128"/>
              <a:gd name="connsiteX3854" fmla="*/ 1822801 w 12192000"/>
              <a:gd name="connsiteY3854" fmla="*/ 1572388 h 3671128"/>
              <a:gd name="connsiteX3855" fmla="*/ 1879212 w 12192000"/>
              <a:gd name="connsiteY3855" fmla="*/ 1538524 h 3671128"/>
              <a:gd name="connsiteX3856" fmla="*/ 1969443 w 12192000"/>
              <a:gd name="connsiteY3856" fmla="*/ 1538480 h 3671128"/>
              <a:gd name="connsiteX3857" fmla="*/ 2007043 w 12192000"/>
              <a:gd name="connsiteY3857" fmla="*/ 1530943 h 3671128"/>
              <a:gd name="connsiteX3858" fmla="*/ 1992001 w 12192000"/>
              <a:gd name="connsiteY3858" fmla="*/ 1538469 h 3671128"/>
              <a:gd name="connsiteX3859" fmla="*/ 2040885 w 12192000"/>
              <a:gd name="connsiteY3859" fmla="*/ 1519647 h 3671128"/>
              <a:gd name="connsiteX3860" fmla="*/ 2010808 w 12192000"/>
              <a:gd name="connsiteY3860" fmla="*/ 1519662 h 3671128"/>
              <a:gd name="connsiteX3861" fmla="*/ 2093520 w 12192000"/>
              <a:gd name="connsiteY3861" fmla="*/ 1519622 h 3671128"/>
              <a:gd name="connsiteX3862" fmla="*/ 2101047 w 12192000"/>
              <a:gd name="connsiteY3862" fmla="*/ 1504580 h 3671128"/>
              <a:gd name="connsiteX3863" fmla="*/ 2138647 w 12192000"/>
              <a:gd name="connsiteY3863" fmla="*/ 1497042 h 3671128"/>
              <a:gd name="connsiteX3864" fmla="*/ 2116096 w 12192000"/>
              <a:gd name="connsiteY3864" fmla="*/ 1482015 h 3671128"/>
              <a:gd name="connsiteX3865" fmla="*/ 2067215 w 12192000"/>
              <a:gd name="connsiteY3865" fmla="*/ 1493317 h 3671128"/>
              <a:gd name="connsiteX3866" fmla="*/ 2112338 w 12192000"/>
              <a:gd name="connsiteY3866" fmla="*/ 1478257 h 3671128"/>
              <a:gd name="connsiteX3867" fmla="*/ 2153689 w 12192000"/>
              <a:gd name="connsiteY3867" fmla="*/ 1489516 h 3671128"/>
              <a:gd name="connsiteX3868" fmla="*/ 2168738 w 12192000"/>
              <a:gd name="connsiteY3868" fmla="*/ 1466951 h 3671128"/>
              <a:gd name="connsiteX3869" fmla="*/ 2176254 w 12192000"/>
              <a:gd name="connsiteY3869" fmla="*/ 1474466 h 3671128"/>
              <a:gd name="connsiteX3870" fmla="*/ 2180015 w 12192000"/>
              <a:gd name="connsiteY3870" fmla="*/ 1470704 h 3671128"/>
              <a:gd name="connsiteX3871" fmla="*/ 2164966 w 12192000"/>
              <a:gd name="connsiteY3871" fmla="*/ 1493270 h 3671128"/>
              <a:gd name="connsiteX3872" fmla="*/ 2176239 w 12192000"/>
              <a:gd name="connsiteY3872" fmla="*/ 1504543 h 3671128"/>
              <a:gd name="connsiteX3873" fmla="*/ 2213843 w 12192000"/>
              <a:gd name="connsiteY3873" fmla="*/ 1489486 h 3671128"/>
              <a:gd name="connsiteX3874" fmla="*/ 2289050 w 12192000"/>
              <a:gd name="connsiteY3874" fmla="*/ 1459373 h 3671128"/>
              <a:gd name="connsiteX3875" fmla="*/ 2292797 w 12192000"/>
              <a:gd name="connsiteY3875" fmla="*/ 1485688 h 3671128"/>
              <a:gd name="connsiteX3876" fmla="*/ 2315366 w 12192000"/>
              <a:gd name="connsiteY3876" fmla="*/ 1463120 h 3671128"/>
              <a:gd name="connsiteX3877" fmla="*/ 2364247 w 12192000"/>
              <a:gd name="connsiteY3877" fmla="*/ 1451817 h 3671128"/>
              <a:gd name="connsiteX3878" fmla="*/ 2375516 w 12192000"/>
              <a:gd name="connsiteY3878" fmla="*/ 1470610 h 3671128"/>
              <a:gd name="connsiteX3879" fmla="*/ 2401843 w 12192000"/>
              <a:gd name="connsiteY3879" fmla="*/ 1451799 h 3671128"/>
              <a:gd name="connsiteX3880" fmla="*/ 2446955 w 12192000"/>
              <a:gd name="connsiteY3880" fmla="*/ 1459296 h 3671128"/>
              <a:gd name="connsiteX3881" fmla="*/ 2458239 w 12192000"/>
              <a:gd name="connsiteY3881" fmla="*/ 1448012 h 3671128"/>
              <a:gd name="connsiteX3882" fmla="*/ 2529685 w 12192000"/>
              <a:gd name="connsiteY3882" fmla="*/ 1421660 h 3671128"/>
              <a:gd name="connsiteX3883" fmla="*/ 2571043 w 12192000"/>
              <a:gd name="connsiteY3883" fmla="*/ 1417880 h 3671128"/>
              <a:gd name="connsiteX3884" fmla="*/ 2642477 w 12192000"/>
              <a:gd name="connsiteY3884" fmla="*/ 1414085 h 3671128"/>
              <a:gd name="connsiteX3885" fmla="*/ 2657520 w 12192000"/>
              <a:gd name="connsiteY3885" fmla="*/ 1406559 h 3671128"/>
              <a:gd name="connsiteX3886" fmla="*/ 2646246 w 12192000"/>
              <a:gd name="connsiteY3886" fmla="*/ 1395286 h 3671128"/>
              <a:gd name="connsiteX3887" fmla="*/ 2683846 w 12192000"/>
              <a:gd name="connsiteY3887" fmla="*/ 1387748 h 3671128"/>
              <a:gd name="connsiteX3888" fmla="*/ 2665039 w 12192000"/>
              <a:gd name="connsiteY3888" fmla="*/ 1406556 h 3671128"/>
              <a:gd name="connsiteX3889" fmla="*/ 2759032 w 12192000"/>
              <a:gd name="connsiteY3889" fmla="*/ 1402750 h 3671128"/>
              <a:gd name="connsiteX3890" fmla="*/ 2770320 w 12192000"/>
              <a:gd name="connsiteY3890" fmla="*/ 1383946 h 3671128"/>
              <a:gd name="connsiteX3891" fmla="*/ 2732716 w 12192000"/>
              <a:gd name="connsiteY3891" fmla="*/ 1399003 h 3671128"/>
              <a:gd name="connsiteX3892" fmla="*/ 2736492 w 12192000"/>
              <a:gd name="connsiteY3892" fmla="*/ 1365165 h 3671128"/>
              <a:gd name="connsiteX3893" fmla="*/ 2785362 w 12192000"/>
              <a:gd name="connsiteY3893" fmla="*/ 1376420 h 3671128"/>
              <a:gd name="connsiteX3894" fmla="*/ 2789112 w 12192000"/>
              <a:gd name="connsiteY3894" fmla="*/ 1395216 h 3671128"/>
              <a:gd name="connsiteX3895" fmla="*/ 2807916 w 12192000"/>
              <a:gd name="connsiteY3895" fmla="*/ 1383928 h 3671128"/>
              <a:gd name="connsiteX3896" fmla="*/ 2804151 w 12192000"/>
              <a:gd name="connsiteY3896" fmla="*/ 1395209 h 3671128"/>
              <a:gd name="connsiteX3897" fmla="*/ 2856793 w 12192000"/>
              <a:gd name="connsiteY3897" fmla="*/ 1380145 h 3671128"/>
              <a:gd name="connsiteX3898" fmla="*/ 2954547 w 12192000"/>
              <a:gd name="connsiteY3898" fmla="*/ 1372578 h 3671128"/>
              <a:gd name="connsiteX3899" fmla="*/ 2958312 w 12192000"/>
              <a:gd name="connsiteY3899" fmla="*/ 1361298 h 3671128"/>
              <a:gd name="connsiteX3900" fmla="*/ 2984632 w 12192000"/>
              <a:gd name="connsiteY3900" fmla="*/ 1357525 h 3671128"/>
              <a:gd name="connsiteX3901" fmla="*/ 3048550 w 12192000"/>
              <a:gd name="connsiteY3901" fmla="*/ 1346215 h 3671128"/>
              <a:gd name="connsiteX3902" fmla="*/ 3059824 w 12192000"/>
              <a:gd name="connsiteY3902" fmla="*/ 1357488 h 3671128"/>
              <a:gd name="connsiteX3903" fmla="*/ 3029740 w 12192000"/>
              <a:gd name="connsiteY3903" fmla="*/ 1372542 h 3671128"/>
              <a:gd name="connsiteX3904" fmla="*/ 3104936 w 12192000"/>
              <a:gd name="connsiteY3904" fmla="*/ 1364986 h 3671128"/>
              <a:gd name="connsiteX3905" fmla="*/ 3067340 w 12192000"/>
              <a:gd name="connsiteY3905" fmla="*/ 1365004 h 3671128"/>
              <a:gd name="connsiteX3906" fmla="*/ 3180143 w 12192000"/>
              <a:gd name="connsiteY3906" fmla="*/ 1334872 h 3671128"/>
              <a:gd name="connsiteX3907" fmla="*/ 3172628 w 12192000"/>
              <a:gd name="connsiteY3907" fmla="*/ 1327357 h 3671128"/>
              <a:gd name="connsiteX3908" fmla="*/ 3187674 w 12192000"/>
              <a:gd name="connsiteY3908" fmla="*/ 1312311 h 3671128"/>
              <a:gd name="connsiteX3909" fmla="*/ 3202701 w 12192000"/>
              <a:gd name="connsiteY3909" fmla="*/ 1334861 h 3671128"/>
              <a:gd name="connsiteX3910" fmla="*/ 3255340 w 12192000"/>
              <a:gd name="connsiteY3910" fmla="*/ 1327317 h 3671128"/>
              <a:gd name="connsiteX3911" fmla="*/ 3221508 w 12192000"/>
              <a:gd name="connsiteY3911" fmla="*/ 1316054 h 3671128"/>
              <a:gd name="connsiteX3912" fmla="*/ 3259112 w 12192000"/>
              <a:gd name="connsiteY3912" fmla="*/ 1300997 h 3671128"/>
              <a:gd name="connsiteX3913" fmla="*/ 3277894 w 12192000"/>
              <a:gd name="connsiteY3913" fmla="*/ 1334825 h 3671128"/>
              <a:gd name="connsiteX3914" fmla="*/ 3356866 w 12192000"/>
              <a:gd name="connsiteY3914" fmla="*/ 1293431 h 3671128"/>
              <a:gd name="connsiteX3915" fmla="*/ 3300462 w 12192000"/>
              <a:gd name="connsiteY3915" fmla="*/ 1312256 h 3671128"/>
              <a:gd name="connsiteX3916" fmla="*/ 3315508 w 12192000"/>
              <a:gd name="connsiteY3916" fmla="*/ 1297210 h 3671128"/>
              <a:gd name="connsiteX3917" fmla="*/ 3417024 w 12192000"/>
              <a:gd name="connsiteY3917" fmla="*/ 1285882 h 3671128"/>
              <a:gd name="connsiteX3918" fmla="*/ 3401985 w 12192000"/>
              <a:gd name="connsiteY3918" fmla="*/ 1285889 h 3671128"/>
              <a:gd name="connsiteX3919" fmla="*/ 3409497 w 12192000"/>
              <a:gd name="connsiteY3919" fmla="*/ 1300924 h 3671128"/>
              <a:gd name="connsiteX3920" fmla="*/ 3394463 w 12192000"/>
              <a:gd name="connsiteY3920" fmla="*/ 1293412 h 3671128"/>
              <a:gd name="connsiteX3921" fmla="*/ 3394455 w 12192000"/>
              <a:gd name="connsiteY3921" fmla="*/ 1308451 h 3671128"/>
              <a:gd name="connsiteX3922" fmla="*/ 3353090 w 12192000"/>
              <a:gd name="connsiteY3922" fmla="*/ 1327269 h 3671128"/>
              <a:gd name="connsiteX3923" fmla="*/ 3394448 w 12192000"/>
              <a:gd name="connsiteY3923" fmla="*/ 1323490 h 3671128"/>
              <a:gd name="connsiteX3924" fmla="*/ 3420771 w 12192000"/>
              <a:gd name="connsiteY3924" fmla="*/ 1312198 h 3671128"/>
              <a:gd name="connsiteX3925" fmla="*/ 3417006 w 12192000"/>
              <a:gd name="connsiteY3925" fmla="*/ 1323479 h 3671128"/>
              <a:gd name="connsiteX3926" fmla="*/ 3439571 w 12192000"/>
              <a:gd name="connsiteY3926" fmla="*/ 1308429 h 3671128"/>
              <a:gd name="connsiteX3927" fmla="*/ 3409497 w 12192000"/>
              <a:gd name="connsiteY3927" fmla="*/ 1300924 h 3671128"/>
              <a:gd name="connsiteX3928" fmla="*/ 3458374 w 12192000"/>
              <a:gd name="connsiteY3928" fmla="*/ 1297141 h 3671128"/>
              <a:gd name="connsiteX3929" fmla="*/ 3469659 w 12192000"/>
              <a:gd name="connsiteY3929" fmla="*/ 1285857 h 3671128"/>
              <a:gd name="connsiteX3930" fmla="*/ 3432063 w 12192000"/>
              <a:gd name="connsiteY3930" fmla="*/ 1285875 h 3671128"/>
              <a:gd name="connsiteX3931" fmla="*/ 3462147 w 12192000"/>
              <a:gd name="connsiteY3931" fmla="*/ 1270822 h 3671128"/>
              <a:gd name="connsiteX3932" fmla="*/ 3398231 w 12192000"/>
              <a:gd name="connsiteY3932" fmla="*/ 1274613 h 3671128"/>
              <a:gd name="connsiteX3933" fmla="*/ 3405754 w 12192000"/>
              <a:gd name="connsiteY3933" fmla="*/ 1267090 h 3671128"/>
              <a:gd name="connsiteX3934" fmla="*/ 3386951 w 12192000"/>
              <a:gd name="connsiteY3934" fmla="*/ 1278378 h 3671128"/>
              <a:gd name="connsiteX3935" fmla="*/ 3330551 w 12192000"/>
              <a:gd name="connsiteY3935" fmla="*/ 1289684 h 3671128"/>
              <a:gd name="connsiteX3936" fmla="*/ 3315512 w 12192000"/>
              <a:gd name="connsiteY3936" fmla="*/ 1289691 h 3671128"/>
              <a:gd name="connsiteX3937" fmla="*/ 3307996 w 12192000"/>
              <a:gd name="connsiteY3937" fmla="*/ 1282176 h 3671128"/>
              <a:gd name="connsiteX3938" fmla="*/ 3281674 w 12192000"/>
              <a:gd name="connsiteY3938" fmla="*/ 1293467 h 3671128"/>
              <a:gd name="connsiteX3939" fmla="*/ 3221516 w 12192000"/>
              <a:gd name="connsiteY3939" fmla="*/ 1301016 h 3671128"/>
              <a:gd name="connsiteX3940" fmla="*/ 3214004 w 12192000"/>
              <a:gd name="connsiteY3940" fmla="*/ 1285981 h 3671128"/>
              <a:gd name="connsiteX3941" fmla="*/ 3112481 w 12192000"/>
              <a:gd name="connsiteY3941" fmla="*/ 1312347 h 3671128"/>
              <a:gd name="connsiteX3942" fmla="*/ 3074881 w 12192000"/>
              <a:gd name="connsiteY3942" fmla="*/ 1319885 h 3671128"/>
              <a:gd name="connsiteX3943" fmla="*/ 3052331 w 12192000"/>
              <a:gd name="connsiteY3943" fmla="*/ 1304857 h 3671128"/>
              <a:gd name="connsiteX3944" fmla="*/ 2969615 w 12192000"/>
              <a:gd name="connsiteY3944" fmla="*/ 1312417 h 3671128"/>
              <a:gd name="connsiteX3945" fmla="*/ 2965850 w 12192000"/>
              <a:gd name="connsiteY3945" fmla="*/ 1323698 h 3671128"/>
              <a:gd name="connsiteX3946" fmla="*/ 2913211 w 12192000"/>
              <a:gd name="connsiteY3946" fmla="*/ 1331243 h 3671128"/>
              <a:gd name="connsiteX3947" fmla="*/ 2924499 w 12192000"/>
              <a:gd name="connsiteY3947" fmla="*/ 1312439 h 3671128"/>
              <a:gd name="connsiteX3948" fmla="*/ 2789138 w 12192000"/>
              <a:gd name="connsiteY3948" fmla="*/ 1342581 h 3671128"/>
              <a:gd name="connsiteX3949" fmla="*/ 2785369 w 12192000"/>
              <a:gd name="connsiteY3949" fmla="*/ 1361382 h 3671128"/>
              <a:gd name="connsiteX3950" fmla="*/ 2744011 w 12192000"/>
              <a:gd name="connsiteY3950" fmla="*/ 1365161 h 3671128"/>
              <a:gd name="connsiteX3951" fmla="*/ 2755300 w 12192000"/>
              <a:gd name="connsiteY3951" fmla="*/ 1346358 h 3671128"/>
              <a:gd name="connsiteX3952" fmla="*/ 2577114 w 12192000"/>
              <a:gd name="connsiteY3952" fmla="*/ 1375522 h 3671128"/>
              <a:gd name="connsiteX3953" fmla="*/ 2539666 w 12192000"/>
              <a:gd name="connsiteY3953" fmla="*/ 1373520 h 3671128"/>
              <a:gd name="connsiteX3954" fmla="*/ 2552268 w 12192000"/>
              <a:gd name="connsiteY3954" fmla="*/ 1369014 h 3671128"/>
              <a:gd name="connsiteX3955" fmla="*/ 2537237 w 12192000"/>
              <a:gd name="connsiteY3955" fmla="*/ 1353982 h 3671128"/>
              <a:gd name="connsiteX3956" fmla="*/ 2492118 w 12192000"/>
              <a:gd name="connsiteY3956" fmla="*/ 1361524 h 3671128"/>
              <a:gd name="connsiteX3957" fmla="*/ 2473310 w 12192000"/>
              <a:gd name="connsiteY3957" fmla="*/ 1380331 h 3671128"/>
              <a:gd name="connsiteX3958" fmla="*/ 2439479 w 12192000"/>
              <a:gd name="connsiteY3958" fmla="*/ 1369069 h 3671128"/>
              <a:gd name="connsiteX3959" fmla="*/ 2435714 w 12192000"/>
              <a:gd name="connsiteY3959" fmla="*/ 1380349 h 3671128"/>
              <a:gd name="connsiteX3960" fmla="*/ 2383076 w 12192000"/>
              <a:gd name="connsiteY3960" fmla="*/ 1387894 h 3671128"/>
              <a:gd name="connsiteX3961" fmla="*/ 2413156 w 12192000"/>
              <a:gd name="connsiteY3961" fmla="*/ 1380360 h 3671128"/>
              <a:gd name="connsiteX3962" fmla="*/ 2386848 w 12192000"/>
              <a:gd name="connsiteY3962" fmla="*/ 1361575 h 3671128"/>
              <a:gd name="connsiteX3963" fmla="*/ 2375560 w 12192000"/>
              <a:gd name="connsiteY3963" fmla="*/ 1380379 h 3671128"/>
              <a:gd name="connsiteX3964" fmla="*/ 2281564 w 12192000"/>
              <a:gd name="connsiteY3964" fmla="*/ 1391703 h 3671128"/>
              <a:gd name="connsiteX3965" fmla="*/ 2251476 w 12192000"/>
              <a:gd name="connsiteY3965" fmla="*/ 1414275 h 3671128"/>
              <a:gd name="connsiteX3966" fmla="*/ 2243964 w 12192000"/>
              <a:gd name="connsiteY3966" fmla="*/ 1399241 h 3671128"/>
              <a:gd name="connsiteX3967" fmla="*/ 2195076 w 12192000"/>
              <a:gd name="connsiteY3967" fmla="*/ 1425582 h 3671128"/>
              <a:gd name="connsiteX3968" fmla="*/ 2206353 w 12192000"/>
              <a:gd name="connsiteY3968" fmla="*/ 1429336 h 3671128"/>
              <a:gd name="connsiteX3969" fmla="*/ 2187546 w 12192000"/>
              <a:gd name="connsiteY3969" fmla="*/ 1448143 h 3671128"/>
              <a:gd name="connsiteX3970" fmla="*/ 2149949 w 12192000"/>
              <a:gd name="connsiteY3970" fmla="*/ 1448162 h 3671128"/>
              <a:gd name="connsiteX3971" fmla="*/ 2172511 w 12192000"/>
              <a:gd name="connsiteY3971" fmla="*/ 1440631 h 3671128"/>
              <a:gd name="connsiteX3972" fmla="*/ 2176276 w 12192000"/>
              <a:gd name="connsiteY3972" fmla="*/ 1429350 h 3671128"/>
              <a:gd name="connsiteX3973" fmla="*/ 2138683 w 12192000"/>
              <a:gd name="connsiteY3973" fmla="*/ 1421849 h 3671128"/>
              <a:gd name="connsiteX3974" fmla="*/ 2153725 w 12192000"/>
              <a:gd name="connsiteY3974" fmla="*/ 1414323 h 3671128"/>
              <a:gd name="connsiteX3975" fmla="*/ 2067241 w 12192000"/>
              <a:gd name="connsiteY3975" fmla="*/ 1440682 h 3671128"/>
              <a:gd name="connsiteX3976" fmla="*/ 2074767 w 12192000"/>
              <a:gd name="connsiteY3976" fmla="*/ 1425640 h 3671128"/>
              <a:gd name="connsiteX3977" fmla="*/ 2014602 w 12192000"/>
              <a:gd name="connsiteY3977" fmla="*/ 1448227 h 3671128"/>
              <a:gd name="connsiteX3978" fmla="*/ 2033403 w 12192000"/>
              <a:gd name="connsiteY3978" fmla="*/ 1444459 h 3671128"/>
              <a:gd name="connsiteX3979" fmla="*/ 1969483 w 12192000"/>
              <a:gd name="connsiteY3979" fmla="*/ 1455768 h 3671128"/>
              <a:gd name="connsiteX3980" fmla="*/ 1954449 w 12192000"/>
              <a:gd name="connsiteY3980" fmla="*/ 1448256 h 3671128"/>
              <a:gd name="connsiteX3981" fmla="*/ 1931883 w 12192000"/>
              <a:gd name="connsiteY3981" fmla="*/ 1463306 h 3671128"/>
              <a:gd name="connsiteX3982" fmla="*/ 1913087 w 12192000"/>
              <a:gd name="connsiteY3982" fmla="*/ 1459555 h 3671128"/>
              <a:gd name="connsiteX3983" fmla="*/ 1909333 w 12192000"/>
              <a:gd name="connsiteY3983" fmla="*/ 1448278 h 3671128"/>
              <a:gd name="connsiteX3984" fmla="*/ 1796526 w 12192000"/>
              <a:gd name="connsiteY3984" fmla="*/ 1485929 h 3671128"/>
              <a:gd name="connsiteX3985" fmla="*/ 1800298 w 12192000"/>
              <a:gd name="connsiteY3985" fmla="*/ 1459610 h 3671128"/>
              <a:gd name="connsiteX3986" fmla="*/ 1758933 w 12192000"/>
              <a:gd name="connsiteY3986" fmla="*/ 1478428 h 3671128"/>
              <a:gd name="connsiteX3987" fmla="*/ 1789010 w 12192000"/>
              <a:gd name="connsiteY3987" fmla="*/ 1478413 h 3671128"/>
              <a:gd name="connsiteX3988" fmla="*/ 1728856 w 12192000"/>
              <a:gd name="connsiteY3988" fmla="*/ 1478443 h 3671128"/>
              <a:gd name="connsiteX3989" fmla="*/ 1736368 w 12192000"/>
              <a:gd name="connsiteY3989" fmla="*/ 1493478 h 3671128"/>
              <a:gd name="connsiteX3990" fmla="*/ 1604764 w 12192000"/>
              <a:gd name="connsiteY3990" fmla="*/ 1527378 h 3671128"/>
              <a:gd name="connsiteX3991" fmla="*/ 1631087 w 12192000"/>
              <a:gd name="connsiteY3991" fmla="*/ 1516087 h 3671128"/>
              <a:gd name="connsiteX3992" fmla="*/ 1616056 w 12192000"/>
              <a:gd name="connsiteY3992" fmla="*/ 1501056 h 3671128"/>
              <a:gd name="connsiteX3993" fmla="*/ 1473172 w 12192000"/>
              <a:gd name="connsiteY3993" fmla="*/ 1538721 h 3671128"/>
              <a:gd name="connsiteX3994" fmla="*/ 1469418 w 12192000"/>
              <a:gd name="connsiteY3994" fmla="*/ 1527444 h 3671128"/>
              <a:gd name="connsiteX3995" fmla="*/ 1428048 w 12192000"/>
              <a:gd name="connsiteY3995" fmla="*/ 1553781 h 3671128"/>
              <a:gd name="connsiteX3996" fmla="*/ 1424294 w 12192000"/>
              <a:gd name="connsiteY3996" fmla="*/ 1542505 h 3671128"/>
              <a:gd name="connsiteX3997" fmla="*/ 1315249 w 12192000"/>
              <a:gd name="connsiteY3997" fmla="*/ 1576394 h 3671128"/>
              <a:gd name="connsiteX3998" fmla="*/ 1319013 w 12192000"/>
              <a:gd name="connsiteY3998" fmla="*/ 1565113 h 3671128"/>
              <a:gd name="connsiteX3999" fmla="*/ 1221256 w 12192000"/>
              <a:gd name="connsiteY3999" fmla="*/ 1580199 h 3671128"/>
              <a:gd name="connsiteX4000" fmla="*/ 1221264 w 12192000"/>
              <a:gd name="connsiteY4000" fmla="*/ 1565161 h 3671128"/>
              <a:gd name="connsiteX4001" fmla="*/ 1191182 w 12192000"/>
              <a:gd name="connsiteY4001" fmla="*/ 1572694 h 3671128"/>
              <a:gd name="connsiteX4002" fmla="*/ 1179894 w 12192000"/>
              <a:gd name="connsiteY4002" fmla="*/ 1591498 h 3671128"/>
              <a:gd name="connsiteX4003" fmla="*/ 1153579 w 12192000"/>
              <a:gd name="connsiteY4003" fmla="*/ 1587751 h 3671128"/>
              <a:gd name="connsiteX4004" fmla="*/ 1161091 w 12192000"/>
              <a:gd name="connsiteY4004" fmla="*/ 1602786 h 3671128"/>
              <a:gd name="connsiteX4005" fmla="*/ 1108456 w 12192000"/>
              <a:gd name="connsiteY4005" fmla="*/ 1602812 h 3671128"/>
              <a:gd name="connsiteX4006" fmla="*/ 1119730 w 12192000"/>
              <a:gd name="connsiteY4006" fmla="*/ 1614085 h 3671128"/>
              <a:gd name="connsiteX4007" fmla="*/ 1033264 w 12192000"/>
              <a:gd name="connsiteY4007" fmla="*/ 1602848 h 3671128"/>
              <a:gd name="connsiteX4008" fmla="*/ 976860 w 12192000"/>
              <a:gd name="connsiteY4008" fmla="*/ 1621674 h 3671128"/>
              <a:gd name="connsiteX4009" fmla="*/ 980625 w 12192000"/>
              <a:gd name="connsiteY4009" fmla="*/ 1610393 h 3671128"/>
              <a:gd name="connsiteX4010" fmla="*/ 935509 w 12192000"/>
              <a:gd name="connsiteY4010" fmla="*/ 1610415 h 3671128"/>
              <a:gd name="connsiteX4011" fmla="*/ 939252 w 12192000"/>
              <a:gd name="connsiteY4011" fmla="*/ 1644250 h 3671128"/>
              <a:gd name="connsiteX4012" fmla="*/ 879095 w 12192000"/>
              <a:gd name="connsiteY4012" fmla="*/ 1651798 h 3671128"/>
              <a:gd name="connsiteX4013" fmla="*/ 694856 w 12192000"/>
              <a:gd name="connsiteY4013" fmla="*/ 1685724 h 3671128"/>
              <a:gd name="connsiteX4014" fmla="*/ 506857 w 12192000"/>
              <a:gd name="connsiteY4014" fmla="*/ 1723412 h 3671128"/>
              <a:gd name="connsiteX4015" fmla="*/ 540699 w 12192000"/>
              <a:gd name="connsiteY4015" fmla="*/ 1712117 h 3671128"/>
              <a:gd name="connsiteX4016" fmla="*/ 548225 w 12192000"/>
              <a:gd name="connsiteY4016" fmla="*/ 1697075 h 3671128"/>
              <a:gd name="connsiteX4017" fmla="*/ 529425 w 12192000"/>
              <a:gd name="connsiteY4017" fmla="*/ 1700843 h 3671128"/>
              <a:gd name="connsiteX4018" fmla="*/ 521899 w 12192000"/>
              <a:gd name="connsiteY4018" fmla="*/ 1715885 h 3671128"/>
              <a:gd name="connsiteX4019" fmla="*/ 510625 w 12192000"/>
              <a:gd name="connsiteY4019" fmla="*/ 1704612 h 3671128"/>
              <a:gd name="connsiteX4020" fmla="*/ 480544 w 12192000"/>
              <a:gd name="connsiteY4020" fmla="*/ 1712146 h 3671128"/>
              <a:gd name="connsiteX4021" fmla="*/ 480541 w 12192000"/>
              <a:gd name="connsiteY4021" fmla="*/ 1719665 h 3671128"/>
              <a:gd name="connsiteX4022" fmla="*/ 514368 w 12192000"/>
              <a:gd name="connsiteY4022" fmla="*/ 1738447 h 3671128"/>
              <a:gd name="connsiteX4023" fmla="*/ 480530 w 12192000"/>
              <a:gd name="connsiteY4023" fmla="*/ 1742223 h 3671128"/>
              <a:gd name="connsiteX4024" fmla="*/ 488056 w 12192000"/>
              <a:gd name="connsiteY4024" fmla="*/ 1727181 h 3671128"/>
              <a:gd name="connsiteX4025" fmla="*/ 394053 w 12192000"/>
              <a:gd name="connsiteY4025" fmla="*/ 1753544 h 3671128"/>
              <a:gd name="connsiteX4026" fmla="*/ 379014 w 12192000"/>
              <a:gd name="connsiteY4026" fmla="*/ 1753551 h 3671128"/>
              <a:gd name="connsiteX4027" fmla="*/ 345176 w 12192000"/>
              <a:gd name="connsiteY4027" fmla="*/ 1757327 h 3671128"/>
              <a:gd name="connsiteX4028" fmla="*/ 390302 w 12192000"/>
              <a:gd name="connsiteY4028" fmla="*/ 1734748 h 3671128"/>
              <a:gd name="connsiteX4029" fmla="*/ 311341 w 12192000"/>
              <a:gd name="connsiteY4029" fmla="*/ 1753584 h 3671128"/>
              <a:gd name="connsiteX4030" fmla="*/ 269987 w 12192000"/>
              <a:gd name="connsiteY4030" fmla="*/ 1749844 h 3671128"/>
              <a:gd name="connsiteX4031" fmla="*/ 285040 w 12192000"/>
              <a:gd name="connsiteY4031" fmla="*/ 1719760 h 3671128"/>
              <a:gd name="connsiteX4032" fmla="*/ 236155 w 12192000"/>
              <a:gd name="connsiteY4032" fmla="*/ 1738582 h 3671128"/>
              <a:gd name="connsiteX4033" fmla="*/ 224864 w 12192000"/>
              <a:gd name="connsiteY4033" fmla="*/ 1764905 h 3671128"/>
              <a:gd name="connsiteX4034" fmla="*/ 187271 w 12192000"/>
              <a:gd name="connsiteY4034" fmla="*/ 1757404 h 3671128"/>
              <a:gd name="connsiteX4035" fmla="*/ 194801 w 12192000"/>
              <a:gd name="connsiteY4035" fmla="*/ 1734842 h 3671128"/>
              <a:gd name="connsiteX4036" fmla="*/ 236166 w 12192000"/>
              <a:gd name="connsiteY4036" fmla="*/ 1716024 h 3671128"/>
              <a:gd name="connsiteX4037" fmla="*/ 345205 w 12192000"/>
              <a:gd name="connsiteY4037" fmla="*/ 1697173 h 3671128"/>
              <a:gd name="connsiteX4038" fmla="*/ 420409 w 12192000"/>
              <a:gd name="connsiteY4038" fmla="*/ 1674579 h 3671128"/>
              <a:gd name="connsiteX4039" fmla="*/ 416655 w 12192000"/>
              <a:gd name="connsiteY4039" fmla="*/ 1663302 h 3671128"/>
              <a:gd name="connsiteX4040" fmla="*/ 454251 w 12192000"/>
              <a:gd name="connsiteY4040" fmla="*/ 1663283 h 3671128"/>
              <a:gd name="connsiteX4041" fmla="*/ 458002 w 12192000"/>
              <a:gd name="connsiteY4041" fmla="*/ 1682080 h 3671128"/>
              <a:gd name="connsiteX4042" fmla="*/ 465524 w 12192000"/>
              <a:gd name="connsiteY4042" fmla="*/ 1674557 h 3671128"/>
              <a:gd name="connsiteX4043" fmla="*/ 480577 w 12192000"/>
              <a:gd name="connsiteY4043" fmla="*/ 1644473 h 3671128"/>
              <a:gd name="connsiteX4044" fmla="*/ 514419 w 12192000"/>
              <a:gd name="connsiteY4044" fmla="*/ 1633177 h 3671128"/>
              <a:gd name="connsiteX4045" fmla="*/ 529210 w 12192000"/>
              <a:gd name="connsiteY4045" fmla="*/ 1640567 h 3671128"/>
              <a:gd name="connsiteX4046" fmla="*/ 506893 w 12192000"/>
              <a:gd name="connsiteY4046" fmla="*/ 1648219 h 3671128"/>
              <a:gd name="connsiteX4047" fmla="*/ 514405 w 12192000"/>
              <a:gd name="connsiteY4047" fmla="*/ 1663254 h 3671128"/>
              <a:gd name="connsiteX4048" fmla="*/ 567051 w 12192000"/>
              <a:gd name="connsiteY4048" fmla="*/ 1640671 h 3671128"/>
              <a:gd name="connsiteX4049" fmla="*/ 597132 w 12192000"/>
              <a:gd name="connsiteY4049" fmla="*/ 1633137 h 3671128"/>
              <a:gd name="connsiteX4050" fmla="*/ 615924 w 12192000"/>
              <a:gd name="connsiteY4050" fmla="*/ 1644407 h 3671128"/>
              <a:gd name="connsiteX4051" fmla="*/ 642250 w 12192000"/>
              <a:gd name="connsiteY4051" fmla="*/ 1625596 h 3671128"/>
              <a:gd name="connsiteX4052" fmla="*/ 668566 w 12192000"/>
              <a:gd name="connsiteY4052" fmla="*/ 1629343 h 3671128"/>
              <a:gd name="connsiteX4053" fmla="*/ 668577 w 12192000"/>
              <a:gd name="connsiteY4053" fmla="*/ 1606785 h 3671128"/>
              <a:gd name="connsiteX4054" fmla="*/ 702408 w 12192000"/>
              <a:gd name="connsiteY4054" fmla="*/ 1618048 h 3671128"/>
              <a:gd name="connsiteX4055" fmla="*/ 732497 w 12192000"/>
              <a:gd name="connsiteY4055" fmla="*/ 1595475 h 3671128"/>
              <a:gd name="connsiteX4056" fmla="*/ 691139 w 12192000"/>
              <a:gd name="connsiteY4056" fmla="*/ 1599255 h 3671128"/>
              <a:gd name="connsiteX4057" fmla="*/ 766339 w 12192000"/>
              <a:gd name="connsiteY4057" fmla="*/ 1584180 h 3671128"/>
              <a:gd name="connsiteX4058" fmla="*/ 841546 w 12192000"/>
              <a:gd name="connsiteY4058" fmla="*/ 1554066 h 3671128"/>
              <a:gd name="connsiteX4059" fmla="*/ 766361 w 12192000"/>
              <a:gd name="connsiteY4059" fmla="*/ 1539064 h 3671128"/>
              <a:gd name="connsiteX4060" fmla="*/ 743799 w 12192000"/>
              <a:gd name="connsiteY4060" fmla="*/ 1546594 h 3671128"/>
              <a:gd name="connsiteX4061" fmla="*/ 747553 w 12192000"/>
              <a:gd name="connsiteY4061" fmla="*/ 1557872 h 3671128"/>
              <a:gd name="connsiteX4062" fmla="*/ 706184 w 12192000"/>
              <a:gd name="connsiteY4062" fmla="*/ 1584209 h 3671128"/>
              <a:gd name="connsiteX4063" fmla="*/ 713711 w 12192000"/>
              <a:gd name="connsiteY4063" fmla="*/ 1569167 h 3671128"/>
              <a:gd name="connsiteX4064" fmla="*/ 691154 w 12192000"/>
              <a:gd name="connsiteY4064" fmla="*/ 1569178 h 3671128"/>
              <a:gd name="connsiteX4065" fmla="*/ 679869 w 12192000"/>
              <a:gd name="connsiteY4065" fmla="*/ 1580462 h 3671128"/>
              <a:gd name="connsiteX4066" fmla="*/ 642273 w 12192000"/>
              <a:gd name="connsiteY4066" fmla="*/ 1580480 h 3671128"/>
              <a:gd name="connsiteX4067" fmla="*/ 676118 w 12192000"/>
              <a:gd name="connsiteY4067" fmla="*/ 1561666 h 3671128"/>
              <a:gd name="connsiteX4068" fmla="*/ 646042 w 12192000"/>
              <a:gd name="connsiteY4068" fmla="*/ 1561680 h 3671128"/>
              <a:gd name="connsiteX4069" fmla="*/ 627234 w 12192000"/>
              <a:gd name="connsiteY4069" fmla="*/ 1580488 h 3671128"/>
              <a:gd name="connsiteX4070" fmla="*/ 638507 w 12192000"/>
              <a:gd name="connsiteY4070" fmla="*/ 1591761 h 3671128"/>
              <a:gd name="connsiteX4071" fmla="*/ 559550 w 12192000"/>
              <a:gd name="connsiteY4071" fmla="*/ 1603079 h 3671128"/>
              <a:gd name="connsiteX4072" fmla="*/ 416662 w 12192000"/>
              <a:gd name="connsiteY4072" fmla="*/ 1648263 h 3671128"/>
              <a:gd name="connsiteX4073" fmla="*/ 424192 w 12192000"/>
              <a:gd name="connsiteY4073" fmla="*/ 1625702 h 3671128"/>
              <a:gd name="connsiteX4074" fmla="*/ 503150 w 12192000"/>
              <a:gd name="connsiteY4074" fmla="*/ 1614384 h 3671128"/>
              <a:gd name="connsiteX4075" fmla="*/ 548269 w 12192000"/>
              <a:gd name="connsiteY4075" fmla="*/ 1606843 h 3671128"/>
              <a:gd name="connsiteX4076" fmla="*/ 525715 w 12192000"/>
              <a:gd name="connsiteY4076" fmla="*/ 1599335 h 3671128"/>
              <a:gd name="connsiteX4077" fmla="*/ 480588 w 12192000"/>
              <a:gd name="connsiteY4077" fmla="*/ 1621915 h 3671128"/>
              <a:gd name="connsiteX4078" fmla="*/ 412915 w 12192000"/>
              <a:gd name="connsiteY4078" fmla="*/ 1621948 h 3671128"/>
              <a:gd name="connsiteX4079" fmla="*/ 420441 w 12192000"/>
              <a:gd name="connsiteY4079" fmla="*/ 1606905 h 3671128"/>
              <a:gd name="connsiteX4080" fmla="*/ 401645 w 12192000"/>
              <a:gd name="connsiteY4080" fmla="*/ 1603155 h 3671128"/>
              <a:gd name="connsiteX4081" fmla="*/ 379076 w 12192000"/>
              <a:gd name="connsiteY4081" fmla="*/ 1625724 h 3671128"/>
              <a:gd name="connsiteX4082" fmla="*/ 390354 w 12192000"/>
              <a:gd name="connsiteY4082" fmla="*/ 1629478 h 3671128"/>
              <a:gd name="connsiteX4083" fmla="*/ 333957 w 12192000"/>
              <a:gd name="connsiteY4083" fmla="*/ 1633265 h 3671128"/>
              <a:gd name="connsiteX4084" fmla="*/ 341484 w 12192000"/>
              <a:gd name="connsiteY4084" fmla="*/ 1618223 h 3671128"/>
              <a:gd name="connsiteX4085" fmla="*/ 307634 w 12192000"/>
              <a:gd name="connsiteY4085" fmla="*/ 1644557 h 3671128"/>
              <a:gd name="connsiteX4086" fmla="*/ 251245 w 12192000"/>
              <a:gd name="connsiteY4086" fmla="*/ 1633305 h 3671128"/>
              <a:gd name="connsiteX4087" fmla="*/ 247484 w 12192000"/>
              <a:gd name="connsiteY4087" fmla="*/ 1637066 h 3671128"/>
              <a:gd name="connsiteX4088" fmla="*/ 213642 w 12192000"/>
              <a:gd name="connsiteY4088" fmla="*/ 1648362 h 3671128"/>
              <a:gd name="connsiteX4089" fmla="*/ 221164 w 12192000"/>
              <a:gd name="connsiteY4089" fmla="*/ 1640839 h 3671128"/>
              <a:gd name="connsiteX4090" fmla="*/ 198607 w 12192000"/>
              <a:gd name="connsiteY4090" fmla="*/ 1640850 h 3671128"/>
              <a:gd name="connsiteX4091" fmla="*/ 198614 w 12192000"/>
              <a:gd name="connsiteY4091" fmla="*/ 1625811 h 3671128"/>
              <a:gd name="connsiteX4092" fmla="*/ 194853 w 12192000"/>
              <a:gd name="connsiteY4092" fmla="*/ 1629573 h 3671128"/>
              <a:gd name="connsiteX4093" fmla="*/ 172295 w 12192000"/>
              <a:gd name="connsiteY4093" fmla="*/ 1629584 h 3671128"/>
              <a:gd name="connsiteX4094" fmla="*/ 179814 w 12192000"/>
              <a:gd name="connsiteY4094" fmla="*/ 1629580 h 3671128"/>
              <a:gd name="connsiteX4095" fmla="*/ 168533 w 12192000"/>
              <a:gd name="connsiteY4095" fmla="*/ 1633345 h 3671128"/>
              <a:gd name="connsiteX4096" fmla="*/ 153499 w 12192000"/>
              <a:gd name="connsiteY4096" fmla="*/ 1625833 h 3671128"/>
              <a:gd name="connsiteX4097" fmla="*/ 127179 w 12192000"/>
              <a:gd name="connsiteY4097" fmla="*/ 1629606 h 3671128"/>
              <a:gd name="connsiteX4098" fmla="*/ 145976 w 12192000"/>
              <a:gd name="connsiteY4098" fmla="*/ 1633356 h 3671128"/>
              <a:gd name="connsiteX4099" fmla="*/ 127168 w 12192000"/>
              <a:gd name="connsiteY4099" fmla="*/ 1652163 h 3671128"/>
              <a:gd name="connsiteX4100" fmla="*/ 104607 w 12192000"/>
              <a:gd name="connsiteY4100" fmla="*/ 1659694 h 3671128"/>
              <a:gd name="connsiteX4101" fmla="*/ 85814 w 12192000"/>
              <a:gd name="connsiteY4101" fmla="*/ 1648424 h 3671128"/>
              <a:gd name="connsiteX4102" fmla="*/ 119656 w 12192000"/>
              <a:gd name="connsiteY4102" fmla="*/ 1637129 h 3671128"/>
              <a:gd name="connsiteX4103" fmla="*/ 100860 w 12192000"/>
              <a:gd name="connsiteY4103" fmla="*/ 1633378 h 3671128"/>
              <a:gd name="connsiteX4104" fmla="*/ 21423 w 12192000"/>
              <a:gd name="connsiteY4104" fmla="*/ 1663024 h 3671128"/>
              <a:gd name="connsiteX4105" fmla="*/ 0 w 12192000"/>
              <a:gd name="connsiteY4105" fmla="*/ 1670011 h 3671128"/>
              <a:gd name="connsiteX4106" fmla="*/ 0 w 12192000"/>
              <a:gd name="connsiteY4106" fmla="*/ 940373 h 3671128"/>
              <a:gd name="connsiteX4107" fmla="*/ 39645 w 12192000"/>
              <a:gd name="connsiteY4107" fmla="*/ 914848 h 3671128"/>
              <a:gd name="connsiteX4108" fmla="*/ 78667 w 12192000"/>
              <a:gd name="connsiteY4108" fmla="*/ 881462 h 3671128"/>
              <a:gd name="connsiteX4109" fmla="*/ 135078 w 12192000"/>
              <a:gd name="connsiteY4109" fmla="*/ 847598 h 3671128"/>
              <a:gd name="connsiteX4110" fmla="*/ 356920 w 12192000"/>
              <a:gd name="connsiteY4110" fmla="*/ 798615 h 3671128"/>
              <a:gd name="connsiteX4111" fmla="*/ 330601 w 12192000"/>
              <a:gd name="connsiteY4111" fmla="*/ 802388 h 3671128"/>
              <a:gd name="connsiteX4112" fmla="*/ 349412 w 12192000"/>
              <a:gd name="connsiteY4112" fmla="*/ 776061 h 3671128"/>
              <a:gd name="connsiteX4113" fmla="*/ 390777 w 12192000"/>
              <a:gd name="connsiteY4113" fmla="*/ 757243 h 3671128"/>
              <a:gd name="connsiteX4114" fmla="*/ 435892 w 12192000"/>
              <a:gd name="connsiteY4114" fmla="*/ 757221 h 3671128"/>
              <a:gd name="connsiteX4115" fmla="*/ 447184 w 12192000"/>
              <a:gd name="connsiteY4115" fmla="*/ 730898 h 3671128"/>
              <a:gd name="connsiteX4116" fmla="*/ 586300 w 12192000"/>
              <a:gd name="connsiteY4116" fmla="*/ 712033 h 3671128"/>
              <a:gd name="connsiteX4117" fmla="*/ 721672 w 12192000"/>
              <a:gd name="connsiteY4117" fmla="*/ 659332 h 3671128"/>
              <a:gd name="connsiteX4118" fmla="*/ 789356 w 12192000"/>
              <a:gd name="connsiteY4118" fmla="*/ 636741 h 3671128"/>
              <a:gd name="connsiteX4119" fmla="*/ 838259 w 12192000"/>
              <a:gd name="connsiteY4119" fmla="*/ 580323 h 3671128"/>
              <a:gd name="connsiteX4120" fmla="*/ 1022501 w 12192000"/>
              <a:gd name="connsiteY4120" fmla="*/ 538878 h 3671128"/>
              <a:gd name="connsiteX4121" fmla="*/ 1180431 w 12192000"/>
              <a:gd name="connsiteY4121" fmla="*/ 486166 h 3671128"/>
              <a:gd name="connsiteX4122" fmla="*/ 1304523 w 12192000"/>
              <a:gd name="connsiteY4122" fmla="*/ 437231 h 3671128"/>
              <a:gd name="connsiteX4123" fmla="*/ 1503814 w 12192000"/>
              <a:gd name="connsiteY4123" fmla="*/ 373221 h 3671128"/>
              <a:gd name="connsiteX4124" fmla="*/ 1639190 w 12192000"/>
              <a:gd name="connsiteY4124" fmla="*/ 313000 h 3671128"/>
              <a:gd name="connsiteX4125" fmla="*/ 1661744 w 12192000"/>
              <a:gd name="connsiteY4125" fmla="*/ 320509 h 3671128"/>
              <a:gd name="connsiteX4126" fmla="*/ 1706874 w 12192000"/>
              <a:gd name="connsiteY4126" fmla="*/ 290410 h 3671128"/>
              <a:gd name="connsiteX4127" fmla="*/ 1695605 w 12192000"/>
              <a:gd name="connsiteY4127" fmla="*/ 271617 h 3671128"/>
              <a:gd name="connsiteX4128" fmla="*/ 1680559 w 12192000"/>
              <a:gd name="connsiteY4128" fmla="*/ 286663 h 3671128"/>
              <a:gd name="connsiteX4129" fmla="*/ 1597847 w 12192000"/>
              <a:gd name="connsiteY4129" fmla="*/ 286703 h 3671128"/>
              <a:gd name="connsiteX4130" fmla="*/ 1601601 w 12192000"/>
              <a:gd name="connsiteY4130" fmla="*/ 297980 h 3671128"/>
              <a:gd name="connsiteX4131" fmla="*/ 1582801 w 12192000"/>
              <a:gd name="connsiteY4131" fmla="*/ 301749 h 3671128"/>
              <a:gd name="connsiteX4132" fmla="*/ 1560247 w 12192000"/>
              <a:gd name="connsiteY4132" fmla="*/ 294240 h 3671128"/>
              <a:gd name="connsiteX4133" fmla="*/ 1560262 w 12192000"/>
              <a:gd name="connsiteY4133" fmla="*/ 264164 h 3671128"/>
              <a:gd name="connsiteX4134" fmla="*/ 1605385 w 12192000"/>
              <a:gd name="connsiteY4134" fmla="*/ 249103 h 3671128"/>
              <a:gd name="connsiteX4135" fmla="*/ 1658012 w 12192000"/>
              <a:gd name="connsiteY4135" fmla="*/ 264116 h 3671128"/>
              <a:gd name="connsiteX4136" fmla="*/ 1673062 w 12192000"/>
              <a:gd name="connsiteY4136" fmla="*/ 241551 h 3671128"/>
              <a:gd name="connsiteX4137" fmla="*/ 1669293 w 12192000"/>
              <a:gd name="connsiteY4137" fmla="*/ 260351 h 3671128"/>
              <a:gd name="connsiteX4138" fmla="*/ 1691850 w 12192000"/>
              <a:gd name="connsiteY4138" fmla="*/ 260340 h 3671128"/>
              <a:gd name="connsiteX4139" fmla="*/ 1691869 w 12192000"/>
              <a:gd name="connsiteY4139" fmla="*/ 222744 h 3671128"/>
              <a:gd name="connsiteX4140" fmla="*/ 1703131 w 12192000"/>
              <a:gd name="connsiteY4140" fmla="*/ 256575 h 3671128"/>
              <a:gd name="connsiteX4141" fmla="*/ 1755777 w 12192000"/>
              <a:gd name="connsiteY4141" fmla="*/ 233992 h 3671128"/>
              <a:gd name="connsiteX4142" fmla="*/ 1736992 w 12192000"/>
              <a:gd name="connsiteY4142" fmla="*/ 207683 h 3671128"/>
              <a:gd name="connsiteX4143" fmla="*/ 1759535 w 12192000"/>
              <a:gd name="connsiteY4143" fmla="*/ 237749 h 3671128"/>
              <a:gd name="connsiteX4144" fmla="*/ 1861062 w 12192000"/>
              <a:gd name="connsiteY4144" fmla="*/ 203864 h 3671128"/>
              <a:gd name="connsiteX4145" fmla="*/ 1864827 w 12192000"/>
              <a:gd name="connsiteY4145" fmla="*/ 192583 h 3671128"/>
              <a:gd name="connsiteX4146" fmla="*/ 1842269 w 12192000"/>
              <a:gd name="connsiteY4146" fmla="*/ 192594 h 3671128"/>
              <a:gd name="connsiteX4147" fmla="*/ 1883623 w 12192000"/>
              <a:gd name="connsiteY4147" fmla="*/ 196333 h 3671128"/>
              <a:gd name="connsiteX4148" fmla="*/ 1894911 w 12192000"/>
              <a:gd name="connsiteY4148" fmla="*/ 177530 h 3671128"/>
              <a:gd name="connsiteX4149" fmla="*/ 1917458 w 12192000"/>
              <a:gd name="connsiteY4149" fmla="*/ 200076 h 3671128"/>
              <a:gd name="connsiteX4150" fmla="*/ 2022753 w 12192000"/>
              <a:gd name="connsiteY4150" fmla="*/ 147391 h 3671128"/>
              <a:gd name="connsiteX4151" fmla="*/ 2034023 w 12192000"/>
              <a:gd name="connsiteY4151" fmla="*/ 166183 h 3671128"/>
              <a:gd name="connsiteX4152" fmla="*/ 2101707 w 12192000"/>
              <a:gd name="connsiteY4152" fmla="*/ 143593 h 3671128"/>
              <a:gd name="connsiteX4153" fmla="*/ 2101696 w 12192000"/>
              <a:gd name="connsiteY4153" fmla="*/ 166150 h 3671128"/>
              <a:gd name="connsiteX4154" fmla="*/ 2128023 w 12192000"/>
              <a:gd name="connsiteY4154" fmla="*/ 147340 h 3671128"/>
              <a:gd name="connsiteX4155" fmla="*/ 2112992 w 12192000"/>
              <a:gd name="connsiteY4155" fmla="*/ 132308 h 3671128"/>
              <a:gd name="connsiteX4156" fmla="*/ 2143069 w 12192000"/>
              <a:gd name="connsiteY4156" fmla="*/ 132294 h 3671128"/>
              <a:gd name="connsiteX4157" fmla="*/ 2146816 w 12192000"/>
              <a:gd name="connsiteY4157" fmla="*/ 158609 h 3671128"/>
              <a:gd name="connsiteX4158" fmla="*/ 2229542 w 12192000"/>
              <a:gd name="connsiteY4158" fmla="*/ 128492 h 3671128"/>
              <a:gd name="connsiteX4159" fmla="*/ 2244577 w 12192000"/>
              <a:gd name="connsiteY4159" fmla="*/ 136004 h 3671128"/>
              <a:gd name="connsiteX4160" fmla="*/ 2263384 w 12192000"/>
              <a:gd name="connsiteY4160" fmla="*/ 117196 h 3671128"/>
              <a:gd name="connsiteX4161" fmla="*/ 2248349 w 12192000"/>
              <a:gd name="connsiteY4161" fmla="*/ 109684 h 3671128"/>
              <a:gd name="connsiteX4162" fmla="*/ 2319780 w 12192000"/>
              <a:gd name="connsiteY4162" fmla="*/ 113410 h 3671128"/>
              <a:gd name="connsiteX4163" fmla="*/ 2316026 w 12192000"/>
              <a:gd name="connsiteY4163" fmla="*/ 102133 h 3671128"/>
              <a:gd name="connsiteX4164" fmla="*/ 2297230 w 12192000"/>
              <a:gd name="connsiteY4164" fmla="*/ 98382 h 3671128"/>
              <a:gd name="connsiteX4165" fmla="*/ 2436357 w 12192000"/>
              <a:gd name="connsiteY4165" fmla="*/ 56959 h 3671128"/>
              <a:gd name="connsiteX4166" fmla="*/ 2436349 w 12192000"/>
              <a:gd name="connsiteY4166" fmla="*/ 71997 h 3671128"/>
              <a:gd name="connsiteX4167" fmla="*/ 2526584 w 12192000"/>
              <a:gd name="connsiteY4167" fmla="*/ 64434 h 3671128"/>
              <a:gd name="connsiteX4168" fmla="*/ 2620588 w 12192000"/>
              <a:gd name="connsiteY4168" fmla="*/ 38071 h 3671128"/>
              <a:gd name="connsiteX4169" fmla="*/ 2680738 w 12192000"/>
              <a:gd name="connsiteY4169" fmla="*/ 45561 h 3671128"/>
              <a:gd name="connsiteX4170" fmla="*/ 2725865 w 12192000"/>
              <a:gd name="connsiteY4170" fmla="*/ 22981 h 3671128"/>
              <a:gd name="connsiteX4171" fmla="*/ 2793546 w 12192000"/>
              <a:gd name="connsiteY4171" fmla="*/ 7910 h 3671128"/>
              <a:gd name="connsiteX4172" fmla="*/ 2804815 w 12192000"/>
              <a:gd name="connsiteY4172" fmla="*/ 26703 h 3671128"/>
              <a:gd name="connsiteX4173" fmla="*/ 2838654 w 12192000"/>
              <a:gd name="connsiteY4173" fmla="*/ 22926 h 3671128"/>
              <a:gd name="connsiteX4174" fmla="*/ 2837722 w 12192000"/>
              <a:gd name="connsiteY4174" fmla="*/ 6009 h 3671128"/>
              <a:gd name="connsiteX4175" fmla="*/ 2319535 w 12192000"/>
              <a:gd name="connsiteY4175" fmla="*/ 0 h 3671128"/>
              <a:gd name="connsiteX4176" fmla="*/ 2321117 w 12192000"/>
              <a:gd name="connsiteY4176" fmla="*/ 0 h 3671128"/>
              <a:gd name="connsiteX4177" fmla="*/ 2319835 w 12192000"/>
              <a:gd name="connsiteY4177" fmla="*/ 621 h 3671128"/>
              <a:gd name="connsiteX4178" fmla="*/ 2291570 w 12192000"/>
              <a:gd name="connsiteY4178" fmla="*/ 0 h 3671128"/>
              <a:gd name="connsiteX4179" fmla="*/ 2303389 w 12192000"/>
              <a:gd name="connsiteY4179" fmla="*/ 0 h 3671128"/>
              <a:gd name="connsiteX4180" fmla="*/ 2297274 w 12192000"/>
              <a:gd name="connsiteY4180" fmla="*/ 8151 h 3671128"/>
              <a:gd name="connsiteX4181" fmla="*/ 2292107 w 12192000"/>
              <a:gd name="connsiteY4181" fmla="*/ 2044 h 3671128"/>
              <a:gd name="connsiteX4182" fmla="*/ 1978134 w 12192000"/>
              <a:gd name="connsiteY4182" fmla="*/ 0 h 3671128"/>
              <a:gd name="connsiteX4183" fmla="*/ 2260355 w 12192000"/>
              <a:gd name="connsiteY4183" fmla="*/ 0 h 3671128"/>
              <a:gd name="connsiteX4184" fmla="*/ 2251691 w 12192000"/>
              <a:gd name="connsiteY4184" fmla="*/ 2651 h 3671128"/>
              <a:gd name="connsiteX4185" fmla="*/ 2244636 w 12192000"/>
              <a:gd name="connsiteY4185" fmla="*/ 15696 h 3671128"/>
              <a:gd name="connsiteX4186" fmla="*/ 2203278 w 12192000"/>
              <a:gd name="connsiteY4186" fmla="*/ 19475 h 3671128"/>
              <a:gd name="connsiteX4187" fmla="*/ 2045373 w 12192000"/>
              <a:gd name="connsiteY4187" fmla="*/ 19552 h 3671128"/>
              <a:gd name="connsiteX4188" fmla="*/ 1910004 w 12192000"/>
              <a:gd name="connsiteY4188" fmla="*/ 64733 h 3671128"/>
              <a:gd name="connsiteX4189" fmla="*/ 1883689 w 12192000"/>
              <a:gd name="connsiteY4189" fmla="*/ 60987 h 3671128"/>
              <a:gd name="connsiteX4190" fmla="*/ 1981457 w 12192000"/>
              <a:gd name="connsiteY4190" fmla="*/ 23343 h 3671128"/>
              <a:gd name="connsiteX4191" fmla="*/ 1945607 w 12192000"/>
              <a:gd name="connsiteY4191" fmla="*/ 0 h 3671128"/>
              <a:gd name="connsiteX4192" fmla="*/ 1969791 w 12192000"/>
              <a:gd name="connsiteY4192" fmla="*/ 0 h 3671128"/>
              <a:gd name="connsiteX4193" fmla="*/ 1962669 w 12192000"/>
              <a:gd name="connsiteY4193" fmla="*/ 2674 h 3671128"/>
              <a:gd name="connsiteX4194" fmla="*/ 1947623 w 12192000"/>
              <a:gd name="connsiteY4194" fmla="*/ 19600 h 3671128"/>
              <a:gd name="connsiteX4195" fmla="*/ 1944811 w 12192000"/>
              <a:gd name="connsiteY4195" fmla="*/ 2683 h 3671128"/>
              <a:gd name="connsiteX4196" fmla="*/ 1270325 w 12192000"/>
              <a:gd name="connsiteY4196" fmla="*/ 0 h 3671128"/>
              <a:gd name="connsiteX4197" fmla="*/ 1926000 w 12192000"/>
              <a:gd name="connsiteY4197" fmla="*/ 0 h 3671128"/>
              <a:gd name="connsiteX4198" fmla="*/ 1921313 w 12192000"/>
              <a:gd name="connsiteY4198" fmla="*/ 2694 h 3671128"/>
              <a:gd name="connsiteX4199" fmla="*/ 1917545 w 12192000"/>
              <a:gd name="connsiteY4199" fmla="*/ 19614 h 3671128"/>
              <a:gd name="connsiteX4200" fmla="*/ 1872426 w 12192000"/>
              <a:gd name="connsiteY4200" fmla="*/ 27155 h 3671128"/>
              <a:gd name="connsiteX4201" fmla="*/ 1876169 w 12192000"/>
              <a:gd name="connsiteY4201" fmla="*/ 60990 h 3671128"/>
              <a:gd name="connsiteX4202" fmla="*/ 1823527 w 12192000"/>
              <a:gd name="connsiteY4202" fmla="*/ 76054 h 3671128"/>
              <a:gd name="connsiteX4203" fmla="*/ 1808496 w 12192000"/>
              <a:gd name="connsiteY4203" fmla="*/ 61023 h 3671128"/>
              <a:gd name="connsiteX4204" fmla="*/ 1733300 w 12192000"/>
              <a:gd name="connsiteY4204" fmla="*/ 68579 h 3671128"/>
              <a:gd name="connsiteX4205" fmla="*/ 1785942 w 12192000"/>
              <a:gd name="connsiteY4205" fmla="*/ 53514 h 3671128"/>
              <a:gd name="connsiteX4206" fmla="*/ 1759637 w 12192000"/>
              <a:gd name="connsiteY4206" fmla="*/ 27210 h 3671128"/>
              <a:gd name="connsiteX4207" fmla="*/ 1744588 w 12192000"/>
              <a:gd name="connsiteY4207" fmla="*/ 49775 h 3671128"/>
              <a:gd name="connsiteX4208" fmla="*/ 1646833 w 12192000"/>
              <a:gd name="connsiteY4208" fmla="*/ 57342 h 3671128"/>
              <a:gd name="connsiteX4209" fmla="*/ 1635564 w 12192000"/>
              <a:gd name="connsiteY4209" fmla="*/ 38549 h 3671128"/>
              <a:gd name="connsiteX4210" fmla="*/ 1628041 w 12192000"/>
              <a:gd name="connsiteY4210" fmla="*/ 46072 h 3671128"/>
              <a:gd name="connsiteX4211" fmla="*/ 1639303 w 12192000"/>
              <a:gd name="connsiteY4211" fmla="*/ 79903 h 3671128"/>
              <a:gd name="connsiteX4212" fmla="*/ 1609223 w 12192000"/>
              <a:gd name="connsiteY4212" fmla="*/ 87437 h 3671128"/>
              <a:gd name="connsiteX4213" fmla="*/ 1635534 w 12192000"/>
              <a:gd name="connsiteY4213" fmla="*/ 98703 h 3671128"/>
              <a:gd name="connsiteX4214" fmla="*/ 1594177 w 12192000"/>
              <a:gd name="connsiteY4214" fmla="*/ 102483 h 3671128"/>
              <a:gd name="connsiteX4215" fmla="*/ 1605472 w 12192000"/>
              <a:gd name="connsiteY4215" fmla="*/ 68641 h 3671128"/>
              <a:gd name="connsiteX4216" fmla="*/ 1567872 w 12192000"/>
              <a:gd name="connsiteY4216" fmla="*/ 76178 h 3671128"/>
              <a:gd name="connsiteX4217" fmla="*/ 1560367 w 12192000"/>
              <a:gd name="connsiteY4217" fmla="*/ 46105 h 3671128"/>
              <a:gd name="connsiteX4218" fmla="*/ 1579178 w 12192000"/>
              <a:gd name="connsiteY4218" fmla="*/ 19778 h 3671128"/>
              <a:gd name="connsiteX4219" fmla="*/ 1552852 w 12192000"/>
              <a:gd name="connsiteY4219" fmla="*/ 38589 h 3671128"/>
              <a:gd name="connsiteX4220" fmla="*/ 1537824 w 12192000"/>
              <a:gd name="connsiteY4220" fmla="*/ 16039 h 3671128"/>
              <a:gd name="connsiteX4221" fmla="*/ 1530290 w 12192000"/>
              <a:gd name="connsiteY4221" fmla="*/ 46119 h 3671128"/>
              <a:gd name="connsiteX4222" fmla="*/ 1545325 w 12192000"/>
              <a:gd name="connsiteY4222" fmla="*/ 53631 h 3671128"/>
              <a:gd name="connsiteX4223" fmla="*/ 1556606 w 12192000"/>
              <a:gd name="connsiteY4223" fmla="*/ 49866 h 3671128"/>
              <a:gd name="connsiteX4224" fmla="*/ 1549079 w 12192000"/>
              <a:gd name="connsiteY4224" fmla="*/ 64908 h 3671128"/>
              <a:gd name="connsiteX4225" fmla="*/ 1522771 w 12192000"/>
              <a:gd name="connsiteY4225" fmla="*/ 46123 h 3671128"/>
              <a:gd name="connsiteX4226" fmla="*/ 1507725 w 12192000"/>
              <a:gd name="connsiteY4226" fmla="*/ 61169 h 3671128"/>
              <a:gd name="connsiteX4227" fmla="*/ 1526518 w 12192000"/>
              <a:gd name="connsiteY4227" fmla="*/ 72439 h 3671128"/>
              <a:gd name="connsiteX4228" fmla="*/ 1451322 w 12192000"/>
              <a:gd name="connsiteY4228" fmla="*/ 79995 h 3671128"/>
              <a:gd name="connsiteX4229" fmla="*/ 1511497 w 12192000"/>
              <a:gd name="connsiteY4229" fmla="*/ 34850 h 3671128"/>
              <a:gd name="connsiteX4230" fmla="*/ 1503982 w 12192000"/>
              <a:gd name="connsiteY4230" fmla="*/ 27334 h 3671128"/>
              <a:gd name="connsiteX4231" fmla="*/ 1425010 w 12192000"/>
              <a:gd name="connsiteY4231" fmla="*/ 68729 h 3671128"/>
              <a:gd name="connsiteX4232" fmla="*/ 1417498 w 12192000"/>
              <a:gd name="connsiteY4232" fmla="*/ 53693 h 3671128"/>
              <a:gd name="connsiteX4233" fmla="*/ 1406217 w 12192000"/>
              <a:gd name="connsiteY4233" fmla="*/ 57459 h 3671128"/>
              <a:gd name="connsiteX4234" fmla="*/ 1409968 w 12192000"/>
              <a:gd name="connsiteY4234" fmla="*/ 76255 h 3671128"/>
              <a:gd name="connsiteX4235" fmla="*/ 1368614 w 12192000"/>
              <a:gd name="connsiteY4235" fmla="*/ 72515 h 3671128"/>
              <a:gd name="connsiteX4236" fmla="*/ 1304680 w 12192000"/>
              <a:gd name="connsiteY4236" fmla="*/ 113902 h 3671128"/>
              <a:gd name="connsiteX4237" fmla="*/ 1353579 w 12192000"/>
              <a:gd name="connsiteY4237" fmla="*/ 65003 h 3671128"/>
              <a:gd name="connsiteX4238" fmla="*/ 1282133 w 12192000"/>
              <a:gd name="connsiteY4238" fmla="*/ 91356 h 3671128"/>
              <a:gd name="connsiteX4239" fmla="*/ 1293395 w 12192000"/>
              <a:gd name="connsiteY4239" fmla="*/ 125187 h 3671128"/>
              <a:gd name="connsiteX4240" fmla="*/ 1274595 w 12192000"/>
              <a:gd name="connsiteY4240" fmla="*/ 128955 h 3671128"/>
              <a:gd name="connsiteX4241" fmla="*/ 1270856 w 12192000"/>
              <a:gd name="connsiteY4241" fmla="*/ 87601 h 3671128"/>
              <a:gd name="connsiteX4242" fmla="*/ 1237017 w 12192000"/>
              <a:gd name="connsiteY4242" fmla="*/ 91377 h 3671128"/>
              <a:gd name="connsiteX4243" fmla="*/ 1191887 w 12192000"/>
              <a:gd name="connsiteY4243" fmla="*/ 121476 h 3671128"/>
              <a:gd name="connsiteX4244" fmla="*/ 1146760 w 12192000"/>
              <a:gd name="connsiteY4244" fmla="*/ 144056 h 3671128"/>
              <a:gd name="connsiteX4245" fmla="*/ 1173102 w 12192000"/>
              <a:gd name="connsiteY4245" fmla="*/ 95168 h 3671128"/>
              <a:gd name="connsiteX4246" fmla="*/ 1097901 w 12192000"/>
              <a:gd name="connsiteY4246" fmla="*/ 110243 h 3671128"/>
              <a:gd name="connsiteX4247" fmla="*/ 1090378 w 12192000"/>
              <a:gd name="connsiteY4247" fmla="*/ 117766 h 3671128"/>
              <a:gd name="connsiteX4248" fmla="*/ 1086624 w 12192000"/>
              <a:gd name="connsiteY4248" fmla="*/ 106489 h 3671128"/>
              <a:gd name="connsiteX4249" fmla="*/ 1085727 w 12192000"/>
              <a:gd name="connsiteY4249" fmla="*/ 111860 h 3671128"/>
              <a:gd name="connsiteX4250" fmla="*/ 1081927 w 12192000"/>
              <a:gd name="connsiteY4250" fmla="*/ 102732 h 3671128"/>
              <a:gd name="connsiteX4251" fmla="*/ 1071593 w 12192000"/>
              <a:gd name="connsiteY4251" fmla="*/ 91458 h 3671128"/>
              <a:gd name="connsiteX4252" fmla="*/ 1067839 w 12192000"/>
              <a:gd name="connsiteY4252" fmla="*/ 80181 h 3671128"/>
              <a:gd name="connsiteX4253" fmla="*/ 1064081 w 12192000"/>
              <a:gd name="connsiteY4253" fmla="*/ 76423 h 3671128"/>
              <a:gd name="connsiteX4254" fmla="*/ 1060327 w 12192000"/>
              <a:gd name="connsiteY4254" fmla="*/ 65146 h 3671128"/>
              <a:gd name="connsiteX4255" fmla="*/ 1075366 w 12192000"/>
              <a:gd name="connsiteY4255" fmla="*/ 65138 h 3671128"/>
              <a:gd name="connsiteX4256" fmla="*/ 1075358 w 12192000"/>
              <a:gd name="connsiteY4256" fmla="*/ 80177 h 3671128"/>
              <a:gd name="connsiteX4257" fmla="*/ 1094173 w 12192000"/>
              <a:gd name="connsiteY4257" fmla="*/ 46331 h 3671128"/>
              <a:gd name="connsiteX4258" fmla="*/ 1124247 w 12192000"/>
              <a:gd name="connsiteY4258" fmla="*/ 53836 h 3671128"/>
              <a:gd name="connsiteX4259" fmla="*/ 1097920 w 12192000"/>
              <a:gd name="connsiteY4259" fmla="*/ 72647 h 3671128"/>
              <a:gd name="connsiteX4260" fmla="*/ 1146790 w 12192000"/>
              <a:gd name="connsiteY4260" fmla="*/ 83902 h 3671128"/>
              <a:gd name="connsiteX4261" fmla="*/ 1158074 w 12192000"/>
              <a:gd name="connsiteY4261" fmla="*/ 72618 h 3671128"/>
              <a:gd name="connsiteX4262" fmla="*/ 1143039 w 12192000"/>
              <a:gd name="connsiteY4262" fmla="*/ 65105 h 3671128"/>
              <a:gd name="connsiteX4263" fmla="*/ 1139288 w 12192000"/>
              <a:gd name="connsiteY4263" fmla="*/ 46309 h 3671128"/>
              <a:gd name="connsiteX4264" fmla="*/ 1165619 w 12192000"/>
              <a:gd name="connsiteY4264" fmla="*/ 19979 h 3671128"/>
              <a:gd name="connsiteX4265" fmla="*/ 1143065 w 12192000"/>
              <a:gd name="connsiteY4265" fmla="*/ 12471 h 3671128"/>
              <a:gd name="connsiteX4266" fmla="*/ 1210742 w 12192000"/>
              <a:gd name="connsiteY4266" fmla="*/ 4919 h 3671128"/>
              <a:gd name="connsiteX4267" fmla="*/ 1188177 w 12192000"/>
              <a:gd name="connsiteY4267" fmla="*/ 19968 h 3671128"/>
              <a:gd name="connsiteX4268" fmla="*/ 1267134 w 12192000"/>
              <a:gd name="connsiteY4268" fmla="*/ 8651 h 3671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</a:cxnLst>
            <a:rect l="l" t="t" r="r" b="b"/>
            <a:pathLst>
              <a:path w="12192000" h="3671128">
                <a:moveTo>
                  <a:pt x="20950" y="3607223"/>
                </a:moveTo>
                <a:cubicBezTo>
                  <a:pt x="19065" y="3616624"/>
                  <a:pt x="13425" y="3618506"/>
                  <a:pt x="7785" y="3620389"/>
                </a:cubicBezTo>
                <a:lnTo>
                  <a:pt x="0" y="3624055"/>
                </a:lnTo>
                <a:lnTo>
                  <a:pt x="0" y="3610226"/>
                </a:lnTo>
                <a:lnTo>
                  <a:pt x="7790" y="3609110"/>
                </a:lnTo>
                <a:cubicBezTo>
                  <a:pt x="11551" y="3607228"/>
                  <a:pt x="15311" y="3605346"/>
                  <a:pt x="20950" y="3607223"/>
                </a:cubicBezTo>
                <a:close/>
                <a:moveTo>
                  <a:pt x="3344516" y="3500341"/>
                </a:moveTo>
                <a:cubicBezTo>
                  <a:pt x="3348274" y="3504098"/>
                  <a:pt x="3352035" y="3500337"/>
                  <a:pt x="3355793" y="3504095"/>
                </a:cubicBezTo>
                <a:cubicBezTo>
                  <a:pt x="3352030" y="3511616"/>
                  <a:pt x="3348273" y="3505978"/>
                  <a:pt x="3344516" y="3500341"/>
                </a:cubicBezTo>
                <a:close/>
                <a:moveTo>
                  <a:pt x="3220476" y="3444007"/>
                </a:moveTo>
                <a:cubicBezTo>
                  <a:pt x="3227988" y="3459042"/>
                  <a:pt x="3227991" y="3451522"/>
                  <a:pt x="3227984" y="3466561"/>
                </a:cubicBezTo>
                <a:cubicBezTo>
                  <a:pt x="3224229" y="3455283"/>
                  <a:pt x="3216710" y="3455287"/>
                  <a:pt x="3220476" y="3444007"/>
                </a:cubicBezTo>
                <a:close/>
                <a:moveTo>
                  <a:pt x="3735040" y="3396702"/>
                </a:moveTo>
                <a:cubicBezTo>
                  <a:pt x="3736038" y="3396291"/>
                  <a:pt x="3737448" y="3396760"/>
                  <a:pt x="3739327" y="3398639"/>
                </a:cubicBezTo>
                <a:cubicBezTo>
                  <a:pt x="3739323" y="3406158"/>
                  <a:pt x="3731804" y="3406162"/>
                  <a:pt x="3735562" y="3409920"/>
                </a:cubicBezTo>
                <a:cubicBezTo>
                  <a:pt x="3732743" y="3407101"/>
                  <a:pt x="3732043" y="3397938"/>
                  <a:pt x="3735040" y="3396702"/>
                </a:cubicBezTo>
                <a:close/>
                <a:moveTo>
                  <a:pt x="6615664" y="3391550"/>
                </a:moveTo>
                <a:lnTo>
                  <a:pt x="6614978" y="3392074"/>
                </a:lnTo>
                <a:cubicBezTo>
                  <a:pt x="6612628" y="3392545"/>
                  <a:pt x="6609809" y="3391606"/>
                  <a:pt x="6607928" y="3393487"/>
                </a:cubicBezTo>
                <a:close/>
                <a:moveTo>
                  <a:pt x="6673868" y="3389984"/>
                </a:moveTo>
                <a:lnTo>
                  <a:pt x="6675602" y="3393454"/>
                </a:lnTo>
                <a:cubicBezTo>
                  <a:pt x="6673719" y="3399095"/>
                  <a:pt x="6674660" y="3398154"/>
                  <a:pt x="6675131" y="3394864"/>
                </a:cubicBezTo>
                <a:close/>
                <a:moveTo>
                  <a:pt x="3352196" y="3169489"/>
                </a:moveTo>
                <a:cubicBezTo>
                  <a:pt x="3355954" y="3173248"/>
                  <a:pt x="3363477" y="3165725"/>
                  <a:pt x="3359712" y="3177005"/>
                </a:cubicBezTo>
                <a:cubicBezTo>
                  <a:pt x="3352193" y="3177009"/>
                  <a:pt x="3348431" y="3180770"/>
                  <a:pt x="3352196" y="3169489"/>
                </a:cubicBezTo>
                <a:close/>
                <a:moveTo>
                  <a:pt x="3175521" y="3113181"/>
                </a:moveTo>
                <a:cubicBezTo>
                  <a:pt x="3183036" y="3120696"/>
                  <a:pt x="3171756" y="3124461"/>
                  <a:pt x="3179271" y="3131977"/>
                </a:cubicBezTo>
                <a:cubicBezTo>
                  <a:pt x="3175506" y="3143258"/>
                  <a:pt x="3171745" y="3147019"/>
                  <a:pt x="3171741" y="3154538"/>
                </a:cubicBezTo>
                <a:cubicBezTo>
                  <a:pt x="3164222" y="3154542"/>
                  <a:pt x="3156706" y="3147026"/>
                  <a:pt x="3152948" y="3143269"/>
                </a:cubicBezTo>
                <a:cubicBezTo>
                  <a:pt x="3152944" y="3150788"/>
                  <a:pt x="3149183" y="3154549"/>
                  <a:pt x="3141664" y="3154553"/>
                </a:cubicBezTo>
                <a:cubicBezTo>
                  <a:pt x="3145429" y="3143273"/>
                  <a:pt x="3156710" y="3139507"/>
                  <a:pt x="3149194" y="3131991"/>
                </a:cubicBezTo>
                <a:cubicBezTo>
                  <a:pt x="3145432" y="3135753"/>
                  <a:pt x="3134148" y="3147037"/>
                  <a:pt x="3134156" y="3131999"/>
                </a:cubicBezTo>
                <a:cubicBezTo>
                  <a:pt x="3130394" y="3135761"/>
                  <a:pt x="3122875" y="3135764"/>
                  <a:pt x="3119113" y="3139525"/>
                </a:cubicBezTo>
                <a:cubicBezTo>
                  <a:pt x="3126629" y="3147041"/>
                  <a:pt x="3126625" y="3154560"/>
                  <a:pt x="3119102" y="3162083"/>
                </a:cubicBezTo>
                <a:cubicBezTo>
                  <a:pt x="3111587" y="3154568"/>
                  <a:pt x="3126625" y="3154560"/>
                  <a:pt x="3115352" y="3143287"/>
                </a:cubicBezTo>
                <a:cubicBezTo>
                  <a:pt x="3107826" y="3158329"/>
                  <a:pt x="3100314" y="3143294"/>
                  <a:pt x="3085271" y="3150821"/>
                </a:cubicBezTo>
                <a:cubicBezTo>
                  <a:pt x="3092798" y="3135779"/>
                  <a:pt x="3096555" y="3139536"/>
                  <a:pt x="3092802" y="3128260"/>
                </a:cubicBezTo>
                <a:cubicBezTo>
                  <a:pt x="3096559" y="3132017"/>
                  <a:pt x="3096566" y="3116978"/>
                  <a:pt x="3096566" y="3116978"/>
                </a:cubicBezTo>
                <a:cubicBezTo>
                  <a:pt x="3107844" y="3120733"/>
                  <a:pt x="3111605" y="3116971"/>
                  <a:pt x="3119124" y="3116967"/>
                </a:cubicBezTo>
                <a:cubicBezTo>
                  <a:pt x="3119121" y="3124487"/>
                  <a:pt x="3107844" y="3120733"/>
                  <a:pt x="3111601" y="3124490"/>
                </a:cubicBezTo>
                <a:cubicBezTo>
                  <a:pt x="3115367" y="3113210"/>
                  <a:pt x="3130394" y="3135761"/>
                  <a:pt x="3126644" y="3116964"/>
                </a:cubicBezTo>
                <a:cubicBezTo>
                  <a:pt x="3141679" y="3124476"/>
                  <a:pt x="3152955" y="3128230"/>
                  <a:pt x="3167994" y="3128223"/>
                </a:cubicBezTo>
                <a:cubicBezTo>
                  <a:pt x="3167994" y="3128223"/>
                  <a:pt x="3167998" y="3120704"/>
                  <a:pt x="3171759" y="3116942"/>
                </a:cubicBezTo>
                <a:cubicBezTo>
                  <a:pt x="3171759" y="3116942"/>
                  <a:pt x="3175517" y="3120700"/>
                  <a:pt x="3175521" y="3113181"/>
                </a:cubicBezTo>
                <a:close/>
                <a:moveTo>
                  <a:pt x="3549013" y="2925189"/>
                </a:moveTo>
                <a:lnTo>
                  <a:pt x="3540295" y="2928782"/>
                </a:lnTo>
                <a:cubicBezTo>
                  <a:pt x="3540297" y="2925022"/>
                  <a:pt x="3542176" y="2925021"/>
                  <a:pt x="3544526" y="2925490"/>
                </a:cubicBezTo>
                <a:close/>
                <a:moveTo>
                  <a:pt x="3551003" y="2924368"/>
                </a:moveTo>
                <a:lnTo>
                  <a:pt x="3551575" y="2925016"/>
                </a:lnTo>
                <a:lnTo>
                  <a:pt x="3549013" y="2925189"/>
                </a:lnTo>
                <a:close/>
                <a:moveTo>
                  <a:pt x="4303510" y="2909613"/>
                </a:moveTo>
                <a:cubicBezTo>
                  <a:pt x="4307267" y="2913371"/>
                  <a:pt x="4307267" y="2913371"/>
                  <a:pt x="4307267" y="2913371"/>
                </a:cubicBezTo>
                <a:lnTo>
                  <a:pt x="4306463" y="2913306"/>
                </a:lnTo>
                <a:close/>
                <a:moveTo>
                  <a:pt x="7593313" y="2648602"/>
                </a:moveTo>
                <a:cubicBezTo>
                  <a:pt x="7593310" y="2656121"/>
                  <a:pt x="7574510" y="2659890"/>
                  <a:pt x="7582025" y="2667405"/>
                </a:cubicBezTo>
                <a:cubicBezTo>
                  <a:pt x="7566987" y="2667413"/>
                  <a:pt x="7551934" y="2697497"/>
                  <a:pt x="7540660" y="2686223"/>
                </a:cubicBezTo>
                <a:cubicBezTo>
                  <a:pt x="7551944" y="2674939"/>
                  <a:pt x="7578275" y="2648609"/>
                  <a:pt x="7593313" y="2648602"/>
                </a:cubicBezTo>
                <a:close/>
                <a:moveTo>
                  <a:pt x="8019487" y="2604387"/>
                </a:moveTo>
                <a:lnTo>
                  <a:pt x="8015823" y="2605631"/>
                </a:lnTo>
                <a:cubicBezTo>
                  <a:pt x="8009714" y="2606104"/>
                  <a:pt x="8001255" y="2605168"/>
                  <a:pt x="7995615" y="2607051"/>
                </a:cubicBezTo>
                <a:close/>
                <a:moveTo>
                  <a:pt x="2147488" y="2309062"/>
                </a:moveTo>
                <a:lnTo>
                  <a:pt x="2142010" y="2312881"/>
                </a:lnTo>
                <a:lnTo>
                  <a:pt x="2135703" y="2311622"/>
                </a:lnTo>
                <a:close/>
                <a:moveTo>
                  <a:pt x="2164750" y="2301767"/>
                </a:moveTo>
                <a:cubicBezTo>
                  <a:pt x="2166218" y="2302295"/>
                  <a:pt x="2166452" y="2303470"/>
                  <a:pt x="2164572" y="2305351"/>
                </a:cubicBezTo>
                <a:lnTo>
                  <a:pt x="2147488" y="2309062"/>
                </a:lnTo>
                <a:lnTo>
                  <a:pt x="2157524" y="2302064"/>
                </a:lnTo>
                <a:cubicBezTo>
                  <a:pt x="2160579" y="2301358"/>
                  <a:pt x="2163281" y="2301239"/>
                  <a:pt x="2164750" y="2301767"/>
                </a:cubicBezTo>
                <a:close/>
                <a:moveTo>
                  <a:pt x="2632154" y="1987728"/>
                </a:moveTo>
                <a:cubicBezTo>
                  <a:pt x="2634445" y="1987199"/>
                  <a:pt x="2636560" y="1987433"/>
                  <a:pt x="2638439" y="1989312"/>
                </a:cubicBezTo>
                <a:cubicBezTo>
                  <a:pt x="2638435" y="1996830"/>
                  <a:pt x="2615877" y="1996842"/>
                  <a:pt x="2627154" y="2000596"/>
                </a:cubicBezTo>
                <a:cubicBezTo>
                  <a:pt x="2642189" y="2008108"/>
                  <a:pt x="2649712" y="2000585"/>
                  <a:pt x="2660993" y="1996820"/>
                </a:cubicBezTo>
                <a:cubicBezTo>
                  <a:pt x="2657235" y="1993062"/>
                  <a:pt x="2653477" y="1989304"/>
                  <a:pt x="2653477" y="1989304"/>
                </a:cubicBezTo>
                <a:cubicBezTo>
                  <a:pt x="2672274" y="1993055"/>
                  <a:pt x="2664751" y="2000578"/>
                  <a:pt x="2653466" y="2011862"/>
                </a:cubicBezTo>
                <a:cubicBezTo>
                  <a:pt x="2638428" y="2011869"/>
                  <a:pt x="2638431" y="2004350"/>
                  <a:pt x="2619628" y="2015638"/>
                </a:cubicBezTo>
                <a:cubicBezTo>
                  <a:pt x="2597070" y="2015649"/>
                  <a:pt x="2559466" y="2030706"/>
                  <a:pt x="2551951" y="2023190"/>
                </a:cubicBezTo>
                <a:cubicBezTo>
                  <a:pt x="2559470" y="2023186"/>
                  <a:pt x="2566989" y="2023183"/>
                  <a:pt x="2563232" y="2019425"/>
                </a:cubicBezTo>
                <a:cubicBezTo>
                  <a:pt x="2548193" y="2019432"/>
                  <a:pt x="2533155" y="2019440"/>
                  <a:pt x="2540670" y="2026955"/>
                </a:cubicBezTo>
                <a:cubicBezTo>
                  <a:pt x="2514351" y="2030727"/>
                  <a:pt x="2521877" y="2015685"/>
                  <a:pt x="2533162" y="2004401"/>
                </a:cubicBezTo>
                <a:cubicBezTo>
                  <a:pt x="2559477" y="2008148"/>
                  <a:pt x="2604589" y="2015645"/>
                  <a:pt x="2608362" y="1989326"/>
                </a:cubicBezTo>
                <a:cubicBezTo>
                  <a:pt x="2616817" y="1997781"/>
                  <a:pt x="2625280" y="1989318"/>
                  <a:pt x="2632154" y="1987728"/>
                </a:cubicBezTo>
                <a:close/>
                <a:moveTo>
                  <a:pt x="9360738" y="1828144"/>
                </a:moveTo>
                <a:lnTo>
                  <a:pt x="9361038" y="1829548"/>
                </a:lnTo>
                <a:lnTo>
                  <a:pt x="9351015" y="1828937"/>
                </a:lnTo>
                <a:close/>
                <a:moveTo>
                  <a:pt x="9319388" y="1816885"/>
                </a:moveTo>
                <a:cubicBezTo>
                  <a:pt x="9334427" y="1816878"/>
                  <a:pt x="9326907" y="1816881"/>
                  <a:pt x="9338180" y="1828155"/>
                </a:cubicBezTo>
                <a:lnTo>
                  <a:pt x="9351015" y="1828937"/>
                </a:lnTo>
                <a:lnTo>
                  <a:pt x="9343349" y="1829562"/>
                </a:lnTo>
                <a:cubicBezTo>
                  <a:pt x="9337240" y="1829095"/>
                  <a:pt x="9330661" y="1828159"/>
                  <a:pt x="9323142" y="1828162"/>
                </a:cubicBezTo>
                <a:cubicBezTo>
                  <a:pt x="9338184" y="1820636"/>
                  <a:pt x="9304346" y="1824412"/>
                  <a:pt x="9319388" y="1816885"/>
                </a:cubicBezTo>
                <a:close/>
                <a:moveTo>
                  <a:pt x="530008" y="1640293"/>
                </a:moveTo>
                <a:lnTo>
                  <a:pt x="529454" y="1640689"/>
                </a:lnTo>
                <a:lnTo>
                  <a:pt x="529210" y="1640567"/>
                </a:lnTo>
                <a:close/>
                <a:moveTo>
                  <a:pt x="555781" y="1621878"/>
                </a:moveTo>
                <a:cubicBezTo>
                  <a:pt x="559537" y="1629396"/>
                  <a:pt x="552016" y="1633159"/>
                  <a:pt x="541205" y="1636454"/>
                </a:cubicBezTo>
                <a:lnTo>
                  <a:pt x="530008" y="1640293"/>
                </a:lnTo>
                <a:close/>
                <a:moveTo>
                  <a:pt x="2525949" y="1372786"/>
                </a:moveTo>
                <a:lnTo>
                  <a:pt x="2539666" y="1373520"/>
                </a:lnTo>
                <a:lnTo>
                  <a:pt x="2539107" y="1373720"/>
                </a:lnTo>
                <a:cubicBezTo>
                  <a:pt x="2534408" y="1373722"/>
                  <a:pt x="2529709" y="1372785"/>
                  <a:pt x="2525949" y="1372786"/>
                </a:cubicBezTo>
                <a:close/>
                <a:moveTo>
                  <a:pt x="9477866" y="636284"/>
                </a:moveTo>
                <a:lnTo>
                  <a:pt x="9480613" y="638267"/>
                </a:lnTo>
                <a:lnTo>
                  <a:pt x="9474687" y="637098"/>
                </a:lnTo>
                <a:close/>
                <a:moveTo>
                  <a:pt x="9451550" y="632537"/>
                </a:moveTo>
                <a:lnTo>
                  <a:pt x="9474687" y="637098"/>
                </a:lnTo>
                <a:lnTo>
                  <a:pt x="9457656" y="641463"/>
                </a:lnTo>
                <a:cubicBezTo>
                  <a:pt x="9450606" y="640997"/>
                  <a:pt x="9445908" y="638179"/>
                  <a:pt x="9451550" y="632537"/>
                </a:cubicBezTo>
                <a:close/>
                <a:moveTo>
                  <a:pt x="9639614" y="461383"/>
                </a:moveTo>
                <a:cubicBezTo>
                  <a:pt x="9644314" y="462320"/>
                  <a:pt x="9649012" y="465138"/>
                  <a:pt x="9654651" y="467015"/>
                </a:cubicBezTo>
                <a:lnTo>
                  <a:pt x="9638460" y="461816"/>
                </a:lnTo>
                <a:close/>
                <a:moveTo>
                  <a:pt x="1085995" y="112505"/>
                </a:moveTo>
                <a:lnTo>
                  <a:pt x="1090378" y="117766"/>
                </a:lnTo>
                <a:cubicBezTo>
                  <a:pt x="1090378" y="117766"/>
                  <a:pt x="1090378" y="117766"/>
                  <a:pt x="1086621" y="114008"/>
                </a:cubicBezTo>
                <a:close/>
                <a:moveTo>
                  <a:pt x="1085727" y="111860"/>
                </a:moveTo>
                <a:lnTo>
                  <a:pt x="1085995" y="112505"/>
                </a:lnTo>
                <a:lnTo>
                  <a:pt x="1085682" y="112129"/>
                </a:lnTo>
                <a:close/>
                <a:moveTo>
                  <a:pt x="2843620" y="0"/>
                </a:moveTo>
                <a:lnTo>
                  <a:pt x="2848670" y="0"/>
                </a:lnTo>
                <a:lnTo>
                  <a:pt x="2853703" y="361"/>
                </a:lnTo>
                <a:cubicBezTo>
                  <a:pt x="2849938" y="11642"/>
                  <a:pt x="2834896" y="19169"/>
                  <a:pt x="2842412" y="26684"/>
                </a:cubicBezTo>
                <a:cubicBezTo>
                  <a:pt x="2857446" y="34196"/>
                  <a:pt x="2868742" y="354"/>
                  <a:pt x="2883780" y="347"/>
                </a:cubicBezTo>
                <a:cubicBezTo>
                  <a:pt x="2883773" y="15385"/>
                  <a:pt x="2887535" y="11624"/>
                  <a:pt x="2902569" y="19136"/>
                </a:cubicBezTo>
                <a:cubicBezTo>
                  <a:pt x="2906332" y="13495"/>
                  <a:pt x="2910328" y="9498"/>
                  <a:pt x="2914442" y="6324"/>
                </a:cubicBezTo>
                <a:lnTo>
                  <a:pt x="2924536" y="0"/>
                </a:lnTo>
                <a:lnTo>
                  <a:pt x="11906867" y="0"/>
                </a:lnTo>
                <a:lnTo>
                  <a:pt x="11949775" y="11925"/>
                </a:lnTo>
                <a:cubicBezTo>
                  <a:pt x="11974561" y="19432"/>
                  <a:pt x="11998055" y="26940"/>
                  <a:pt x="12019670" y="33509"/>
                </a:cubicBezTo>
                <a:cubicBezTo>
                  <a:pt x="11982066" y="48566"/>
                  <a:pt x="11970789" y="44811"/>
                  <a:pt x="11940708" y="52345"/>
                </a:cubicBezTo>
                <a:cubicBezTo>
                  <a:pt x="11963262" y="59854"/>
                  <a:pt x="11985816" y="67362"/>
                  <a:pt x="12012132" y="71109"/>
                </a:cubicBezTo>
                <a:cubicBezTo>
                  <a:pt x="12019648" y="78624"/>
                  <a:pt x="12015875" y="104944"/>
                  <a:pt x="12027156" y="101178"/>
                </a:cubicBezTo>
                <a:cubicBezTo>
                  <a:pt x="12042205" y="78614"/>
                  <a:pt x="12057222" y="123722"/>
                  <a:pt x="12087306" y="108669"/>
                </a:cubicBezTo>
                <a:cubicBezTo>
                  <a:pt x="12091056" y="127465"/>
                  <a:pt x="12102341" y="116180"/>
                  <a:pt x="12117373" y="131212"/>
                </a:cubicBezTo>
                <a:cubicBezTo>
                  <a:pt x="12102330" y="138738"/>
                  <a:pt x="12094818" y="123703"/>
                  <a:pt x="12079776" y="131230"/>
                </a:cubicBezTo>
                <a:cubicBezTo>
                  <a:pt x="12083531" y="142507"/>
                  <a:pt x="12079765" y="153788"/>
                  <a:pt x="12094800" y="161300"/>
                </a:cubicBezTo>
                <a:cubicBezTo>
                  <a:pt x="12042158" y="176364"/>
                  <a:pt x="11989523" y="176390"/>
                  <a:pt x="11933126" y="180176"/>
                </a:cubicBezTo>
                <a:cubicBezTo>
                  <a:pt x="11899288" y="183953"/>
                  <a:pt x="11820330" y="195270"/>
                  <a:pt x="11786503" y="176489"/>
                </a:cubicBezTo>
                <a:cubicBezTo>
                  <a:pt x="11726338" y="199075"/>
                  <a:pt x="11654914" y="180312"/>
                  <a:pt x="11602287" y="165299"/>
                </a:cubicBezTo>
                <a:cubicBezTo>
                  <a:pt x="11549644" y="180363"/>
                  <a:pt x="11497017" y="165350"/>
                  <a:pt x="11448146" y="154095"/>
                </a:cubicBezTo>
                <a:cubicBezTo>
                  <a:pt x="11451908" y="150333"/>
                  <a:pt x="11455669" y="146572"/>
                  <a:pt x="11451912" y="142814"/>
                </a:cubicBezTo>
                <a:cubicBezTo>
                  <a:pt x="11433112" y="146582"/>
                  <a:pt x="11399285" y="127801"/>
                  <a:pt x="11399273" y="150359"/>
                </a:cubicBezTo>
                <a:cubicBezTo>
                  <a:pt x="11391758" y="142843"/>
                  <a:pt x="11388003" y="131565"/>
                  <a:pt x="11388007" y="124047"/>
                </a:cubicBezTo>
                <a:cubicBezTo>
                  <a:pt x="11324095" y="120318"/>
                  <a:pt x="11260180" y="124108"/>
                  <a:pt x="11196250" y="157977"/>
                </a:cubicBezTo>
                <a:cubicBezTo>
                  <a:pt x="11177457" y="146706"/>
                  <a:pt x="11154903" y="139198"/>
                  <a:pt x="11139853" y="161763"/>
                </a:cubicBezTo>
                <a:cubicBezTo>
                  <a:pt x="11098521" y="112908"/>
                  <a:pt x="11023343" y="82869"/>
                  <a:pt x="10970704" y="90413"/>
                </a:cubicBezTo>
                <a:cubicBezTo>
                  <a:pt x="10974458" y="101690"/>
                  <a:pt x="10985742" y="90406"/>
                  <a:pt x="10989497" y="101683"/>
                </a:cubicBezTo>
                <a:cubicBezTo>
                  <a:pt x="10978212" y="112967"/>
                  <a:pt x="10966936" y="109213"/>
                  <a:pt x="10959413" y="116735"/>
                </a:cubicBezTo>
                <a:cubicBezTo>
                  <a:pt x="10985728" y="120483"/>
                  <a:pt x="11015802" y="127987"/>
                  <a:pt x="11023317" y="135503"/>
                </a:cubicBezTo>
                <a:cubicBezTo>
                  <a:pt x="11004521" y="131752"/>
                  <a:pt x="10981967" y="124244"/>
                  <a:pt x="10955651" y="120497"/>
                </a:cubicBezTo>
                <a:cubicBezTo>
                  <a:pt x="10955651" y="120497"/>
                  <a:pt x="10959408" y="124255"/>
                  <a:pt x="10959408" y="124255"/>
                </a:cubicBezTo>
                <a:cubicBezTo>
                  <a:pt x="10951890" y="124258"/>
                  <a:pt x="10948132" y="120501"/>
                  <a:pt x="10940612" y="120504"/>
                </a:cubicBezTo>
                <a:cubicBezTo>
                  <a:pt x="10940612" y="120504"/>
                  <a:pt x="10936855" y="116747"/>
                  <a:pt x="10936855" y="116747"/>
                </a:cubicBezTo>
                <a:cubicBezTo>
                  <a:pt x="10929336" y="116750"/>
                  <a:pt x="10929336" y="116750"/>
                  <a:pt x="10921813" y="124273"/>
                </a:cubicBezTo>
                <a:cubicBezTo>
                  <a:pt x="10918062" y="105477"/>
                  <a:pt x="10906789" y="94203"/>
                  <a:pt x="10891750" y="94210"/>
                </a:cubicBezTo>
                <a:cubicBezTo>
                  <a:pt x="10891746" y="101730"/>
                  <a:pt x="10888924" y="106431"/>
                  <a:pt x="10884693" y="110662"/>
                </a:cubicBezTo>
                <a:lnTo>
                  <a:pt x="10869916" y="123649"/>
                </a:lnTo>
                <a:lnTo>
                  <a:pt x="10868629" y="123751"/>
                </a:lnTo>
                <a:lnTo>
                  <a:pt x="10857904" y="113025"/>
                </a:lnTo>
                <a:cubicBezTo>
                  <a:pt x="10854143" y="116786"/>
                  <a:pt x="10850381" y="120548"/>
                  <a:pt x="10861659" y="124302"/>
                </a:cubicBezTo>
                <a:lnTo>
                  <a:pt x="10868629" y="123751"/>
                </a:lnTo>
                <a:lnTo>
                  <a:pt x="10869177" y="124299"/>
                </a:lnTo>
                <a:lnTo>
                  <a:pt x="10869916" y="123649"/>
                </a:lnTo>
                <a:lnTo>
                  <a:pt x="10903486" y="120992"/>
                </a:lnTo>
                <a:cubicBezTo>
                  <a:pt x="10917114" y="121456"/>
                  <a:pt x="10929331" y="124270"/>
                  <a:pt x="10936847" y="131786"/>
                </a:cubicBezTo>
                <a:cubicBezTo>
                  <a:pt x="10929328" y="131788"/>
                  <a:pt x="10899255" y="124284"/>
                  <a:pt x="10906770" y="131800"/>
                </a:cubicBezTo>
                <a:cubicBezTo>
                  <a:pt x="10933086" y="135547"/>
                  <a:pt x="10959398" y="146813"/>
                  <a:pt x="10989479" y="139279"/>
                </a:cubicBezTo>
                <a:cubicBezTo>
                  <a:pt x="11000752" y="150553"/>
                  <a:pt x="10993233" y="150556"/>
                  <a:pt x="11008267" y="158068"/>
                </a:cubicBezTo>
                <a:cubicBezTo>
                  <a:pt x="11030825" y="158057"/>
                  <a:pt x="11042099" y="169330"/>
                  <a:pt x="11064664" y="154281"/>
                </a:cubicBezTo>
                <a:cubicBezTo>
                  <a:pt x="11094730" y="176824"/>
                  <a:pt x="11132330" y="169286"/>
                  <a:pt x="11169923" y="176787"/>
                </a:cubicBezTo>
                <a:cubicBezTo>
                  <a:pt x="11184961" y="176780"/>
                  <a:pt x="11147373" y="161760"/>
                  <a:pt x="11169930" y="161749"/>
                </a:cubicBezTo>
                <a:cubicBezTo>
                  <a:pt x="11196242" y="173015"/>
                  <a:pt x="11166161" y="180548"/>
                  <a:pt x="11192477" y="184296"/>
                </a:cubicBezTo>
                <a:cubicBezTo>
                  <a:pt x="11192481" y="176777"/>
                  <a:pt x="11211285" y="165488"/>
                  <a:pt x="11226316" y="180519"/>
                </a:cubicBezTo>
                <a:cubicBezTo>
                  <a:pt x="11218796" y="180524"/>
                  <a:pt x="11207516" y="184289"/>
                  <a:pt x="11211273" y="188046"/>
                </a:cubicBezTo>
                <a:cubicBezTo>
                  <a:pt x="11256382" y="203063"/>
                  <a:pt x="11312771" y="214315"/>
                  <a:pt x="11357883" y="221811"/>
                </a:cubicBezTo>
                <a:cubicBezTo>
                  <a:pt x="11361640" y="225569"/>
                  <a:pt x="11361640" y="225569"/>
                  <a:pt x="11361640" y="225569"/>
                </a:cubicBezTo>
                <a:cubicBezTo>
                  <a:pt x="11395472" y="236832"/>
                  <a:pt x="11470654" y="259353"/>
                  <a:pt x="11481938" y="248069"/>
                </a:cubicBezTo>
                <a:cubicBezTo>
                  <a:pt x="11485695" y="251827"/>
                  <a:pt x="11493215" y="251823"/>
                  <a:pt x="11504492" y="255577"/>
                </a:cubicBezTo>
                <a:cubicBezTo>
                  <a:pt x="11496973" y="255581"/>
                  <a:pt x="11485692" y="259346"/>
                  <a:pt x="11496969" y="263100"/>
                </a:cubicBezTo>
                <a:cubicBezTo>
                  <a:pt x="11512012" y="255574"/>
                  <a:pt x="11519523" y="270609"/>
                  <a:pt x="11534566" y="263082"/>
                </a:cubicBezTo>
                <a:cubicBezTo>
                  <a:pt x="11523288" y="259328"/>
                  <a:pt x="11515769" y="259331"/>
                  <a:pt x="11508253" y="251816"/>
                </a:cubicBezTo>
                <a:cubicBezTo>
                  <a:pt x="11538334" y="244282"/>
                  <a:pt x="11534558" y="278121"/>
                  <a:pt x="11564639" y="270587"/>
                </a:cubicBezTo>
                <a:cubicBezTo>
                  <a:pt x="11572151" y="285621"/>
                  <a:pt x="11587193" y="278095"/>
                  <a:pt x="11602228" y="285607"/>
                </a:cubicBezTo>
                <a:cubicBezTo>
                  <a:pt x="11594705" y="293130"/>
                  <a:pt x="11572151" y="285621"/>
                  <a:pt x="11579667" y="293137"/>
                </a:cubicBezTo>
                <a:cubicBezTo>
                  <a:pt x="11617260" y="300638"/>
                  <a:pt x="11654848" y="315659"/>
                  <a:pt x="11696206" y="311879"/>
                </a:cubicBezTo>
                <a:cubicBezTo>
                  <a:pt x="11692445" y="315640"/>
                  <a:pt x="11688683" y="319402"/>
                  <a:pt x="11688683" y="319402"/>
                </a:cubicBezTo>
                <a:cubicBezTo>
                  <a:pt x="11699960" y="323155"/>
                  <a:pt x="11707476" y="330671"/>
                  <a:pt x="11718756" y="326906"/>
                </a:cubicBezTo>
                <a:cubicBezTo>
                  <a:pt x="11726276" y="326903"/>
                  <a:pt x="11718760" y="319387"/>
                  <a:pt x="11726279" y="319383"/>
                </a:cubicBezTo>
                <a:cubicBezTo>
                  <a:pt x="11741314" y="326895"/>
                  <a:pt x="11760110" y="330646"/>
                  <a:pt x="11771388" y="334400"/>
                </a:cubicBezTo>
                <a:cubicBezTo>
                  <a:pt x="11767630" y="330642"/>
                  <a:pt x="11775156" y="315600"/>
                  <a:pt x="11786429" y="326873"/>
                </a:cubicBezTo>
                <a:cubicBezTo>
                  <a:pt x="11767622" y="345680"/>
                  <a:pt x="11816503" y="334378"/>
                  <a:pt x="11831535" y="349410"/>
                </a:cubicBezTo>
                <a:cubicBezTo>
                  <a:pt x="11831531" y="356929"/>
                  <a:pt x="11805216" y="353182"/>
                  <a:pt x="11812731" y="360697"/>
                </a:cubicBezTo>
                <a:cubicBezTo>
                  <a:pt x="11835292" y="353167"/>
                  <a:pt x="11850323" y="368198"/>
                  <a:pt x="11872881" y="368188"/>
                </a:cubicBezTo>
                <a:cubicBezTo>
                  <a:pt x="11857850" y="353157"/>
                  <a:pt x="11899200" y="364415"/>
                  <a:pt x="11906720" y="364411"/>
                </a:cubicBezTo>
                <a:cubicBezTo>
                  <a:pt x="11891681" y="364419"/>
                  <a:pt x="11876639" y="371946"/>
                  <a:pt x="11887912" y="383219"/>
                </a:cubicBezTo>
                <a:cubicBezTo>
                  <a:pt x="11895432" y="383215"/>
                  <a:pt x="11910473" y="375688"/>
                  <a:pt x="11917989" y="383204"/>
                </a:cubicBezTo>
                <a:cubicBezTo>
                  <a:pt x="11906709" y="386970"/>
                  <a:pt x="11925502" y="398239"/>
                  <a:pt x="11944298" y="401989"/>
                </a:cubicBezTo>
                <a:cubicBezTo>
                  <a:pt x="11966852" y="409498"/>
                  <a:pt x="11996925" y="417003"/>
                  <a:pt x="12008203" y="420757"/>
                </a:cubicBezTo>
                <a:cubicBezTo>
                  <a:pt x="12004445" y="416999"/>
                  <a:pt x="12000687" y="413241"/>
                  <a:pt x="12011968" y="409476"/>
                </a:cubicBezTo>
                <a:cubicBezTo>
                  <a:pt x="12026999" y="424507"/>
                  <a:pt x="12023244" y="413230"/>
                  <a:pt x="12038279" y="420742"/>
                </a:cubicBezTo>
                <a:cubicBezTo>
                  <a:pt x="12038279" y="420742"/>
                  <a:pt x="12038279" y="420742"/>
                  <a:pt x="12057072" y="432012"/>
                </a:cubicBezTo>
                <a:cubicBezTo>
                  <a:pt x="12030753" y="435785"/>
                  <a:pt x="12045788" y="443296"/>
                  <a:pt x="12042026" y="447058"/>
                </a:cubicBezTo>
                <a:cubicBezTo>
                  <a:pt x="12011953" y="439553"/>
                  <a:pt x="12011957" y="432034"/>
                  <a:pt x="11978118" y="435810"/>
                </a:cubicBezTo>
                <a:cubicBezTo>
                  <a:pt x="11963090" y="413259"/>
                  <a:pt x="11959325" y="424540"/>
                  <a:pt x="11933017" y="405755"/>
                </a:cubicBezTo>
                <a:cubicBezTo>
                  <a:pt x="11940532" y="413270"/>
                  <a:pt x="11914213" y="417042"/>
                  <a:pt x="11899178" y="409531"/>
                </a:cubicBezTo>
                <a:cubicBezTo>
                  <a:pt x="11906698" y="409527"/>
                  <a:pt x="11917979" y="405762"/>
                  <a:pt x="11914221" y="402004"/>
                </a:cubicBezTo>
                <a:cubicBezTo>
                  <a:pt x="11906701" y="402008"/>
                  <a:pt x="11914228" y="386965"/>
                  <a:pt x="11891666" y="394495"/>
                </a:cubicBezTo>
                <a:cubicBezTo>
                  <a:pt x="11880386" y="398261"/>
                  <a:pt x="11891659" y="409534"/>
                  <a:pt x="11872859" y="413303"/>
                </a:cubicBezTo>
                <a:cubicBezTo>
                  <a:pt x="11857828" y="398272"/>
                  <a:pt x="11899182" y="402011"/>
                  <a:pt x="11876631" y="386984"/>
                </a:cubicBezTo>
                <a:cubicBezTo>
                  <a:pt x="11846551" y="394517"/>
                  <a:pt x="11831527" y="364448"/>
                  <a:pt x="11805204" y="375740"/>
                </a:cubicBezTo>
                <a:cubicBezTo>
                  <a:pt x="11808958" y="387016"/>
                  <a:pt x="11823993" y="394529"/>
                  <a:pt x="11812712" y="398294"/>
                </a:cubicBezTo>
                <a:cubicBezTo>
                  <a:pt x="11797681" y="383263"/>
                  <a:pt x="11793920" y="387024"/>
                  <a:pt x="11801446" y="371982"/>
                </a:cubicBezTo>
                <a:cubicBezTo>
                  <a:pt x="11748808" y="379527"/>
                  <a:pt x="11711222" y="356987"/>
                  <a:pt x="11666111" y="349489"/>
                </a:cubicBezTo>
                <a:cubicBezTo>
                  <a:pt x="11666111" y="349489"/>
                  <a:pt x="11669868" y="353247"/>
                  <a:pt x="11662349" y="353251"/>
                </a:cubicBezTo>
                <a:cubicBezTo>
                  <a:pt x="11669865" y="360767"/>
                  <a:pt x="11677388" y="353244"/>
                  <a:pt x="11684903" y="360759"/>
                </a:cubicBezTo>
                <a:cubicBezTo>
                  <a:pt x="11654822" y="368293"/>
                  <a:pt x="11658595" y="341974"/>
                  <a:pt x="11639795" y="345743"/>
                </a:cubicBezTo>
                <a:cubicBezTo>
                  <a:pt x="11636034" y="349504"/>
                  <a:pt x="11632272" y="353266"/>
                  <a:pt x="11613476" y="349516"/>
                </a:cubicBezTo>
                <a:cubicBezTo>
                  <a:pt x="11647314" y="345739"/>
                  <a:pt x="11609722" y="338238"/>
                  <a:pt x="11605967" y="326961"/>
                </a:cubicBezTo>
                <a:cubicBezTo>
                  <a:pt x="11572129" y="330737"/>
                  <a:pt x="11481916" y="293185"/>
                  <a:pt x="11459347" y="315754"/>
                </a:cubicBezTo>
                <a:cubicBezTo>
                  <a:pt x="11440555" y="304484"/>
                  <a:pt x="11455593" y="304476"/>
                  <a:pt x="11451835" y="300718"/>
                </a:cubicBezTo>
                <a:cubicBezTo>
                  <a:pt x="11421761" y="293214"/>
                  <a:pt x="11395450" y="281948"/>
                  <a:pt x="11361611" y="285723"/>
                </a:cubicBezTo>
                <a:cubicBezTo>
                  <a:pt x="11372893" y="281959"/>
                  <a:pt x="11376654" y="278198"/>
                  <a:pt x="11372895" y="274439"/>
                </a:cubicBezTo>
                <a:cubicBezTo>
                  <a:pt x="11361619" y="270685"/>
                  <a:pt x="11350342" y="266931"/>
                  <a:pt x="11335299" y="274457"/>
                </a:cubicBezTo>
                <a:cubicBezTo>
                  <a:pt x="11339058" y="278215"/>
                  <a:pt x="11350334" y="281970"/>
                  <a:pt x="11342812" y="289493"/>
                </a:cubicBezTo>
                <a:cubicBezTo>
                  <a:pt x="11335296" y="281977"/>
                  <a:pt x="11320253" y="289503"/>
                  <a:pt x="11312741" y="274468"/>
                </a:cubicBezTo>
                <a:cubicBezTo>
                  <a:pt x="11327780" y="274461"/>
                  <a:pt x="11327784" y="266942"/>
                  <a:pt x="11316511" y="255668"/>
                </a:cubicBezTo>
                <a:cubicBezTo>
                  <a:pt x="11275149" y="266967"/>
                  <a:pt x="11237575" y="221870"/>
                  <a:pt x="11207486" y="244442"/>
                </a:cubicBezTo>
                <a:cubicBezTo>
                  <a:pt x="11196209" y="240689"/>
                  <a:pt x="11192451" y="236931"/>
                  <a:pt x="11192451" y="236931"/>
                </a:cubicBezTo>
                <a:cubicBezTo>
                  <a:pt x="11184928" y="244454"/>
                  <a:pt x="11158620" y="225668"/>
                  <a:pt x="11162374" y="236946"/>
                </a:cubicBezTo>
                <a:cubicBezTo>
                  <a:pt x="11166132" y="240703"/>
                  <a:pt x="11181171" y="240696"/>
                  <a:pt x="11173648" y="248219"/>
                </a:cubicBezTo>
                <a:cubicBezTo>
                  <a:pt x="11151094" y="240711"/>
                  <a:pt x="11128543" y="225683"/>
                  <a:pt x="11098469" y="218178"/>
                </a:cubicBezTo>
                <a:cubicBezTo>
                  <a:pt x="11102227" y="221936"/>
                  <a:pt x="11094708" y="221940"/>
                  <a:pt x="11098466" y="225697"/>
                </a:cubicBezTo>
                <a:cubicBezTo>
                  <a:pt x="11105982" y="233213"/>
                  <a:pt x="11113500" y="233209"/>
                  <a:pt x="11117259" y="236968"/>
                </a:cubicBezTo>
                <a:cubicBezTo>
                  <a:pt x="11053343" y="240758"/>
                  <a:pt x="11004488" y="199426"/>
                  <a:pt x="10940569" y="210736"/>
                </a:cubicBezTo>
                <a:cubicBezTo>
                  <a:pt x="10921776" y="199466"/>
                  <a:pt x="10955607" y="210728"/>
                  <a:pt x="10944334" y="199455"/>
                </a:cubicBezTo>
                <a:cubicBezTo>
                  <a:pt x="10906745" y="184434"/>
                  <a:pt x="10869148" y="184453"/>
                  <a:pt x="10835318" y="173190"/>
                </a:cubicBezTo>
                <a:cubicBezTo>
                  <a:pt x="10790195" y="188251"/>
                  <a:pt x="10745104" y="135638"/>
                  <a:pt x="10715017" y="158210"/>
                </a:cubicBezTo>
                <a:cubicBezTo>
                  <a:pt x="10707504" y="143175"/>
                  <a:pt x="10666143" y="154474"/>
                  <a:pt x="10647354" y="135685"/>
                </a:cubicBezTo>
                <a:cubicBezTo>
                  <a:pt x="10624793" y="143215"/>
                  <a:pt x="10606000" y="131946"/>
                  <a:pt x="10587204" y="128195"/>
                </a:cubicBezTo>
                <a:cubicBezTo>
                  <a:pt x="10590968" y="116914"/>
                  <a:pt x="10519541" y="105671"/>
                  <a:pt x="10496976" y="120719"/>
                </a:cubicBezTo>
                <a:cubicBezTo>
                  <a:pt x="10481941" y="113208"/>
                  <a:pt x="10496980" y="113201"/>
                  <a:pt x="10489464" y="105685"/>
                </a:cubicBezTo>
                <a:cubicBezTo>
                  <a:pt x="10478183" y="109450"/>
                  <a:pt x="10466913" y="90657"/>
                  <a:pt x="10451871" y="98184"/>
                </a:cubicBezTo>
                <a:cubicBezTo>
                  <a:pt x="10455629" y="101941"/>
                  <a:pt x="10444345" y="113225"/>
                  <a:pt x="10429310" y="105714"/>
                </a:cubicBezTo>
                <a:cubicBezTo>
                  <a:pt x="10433071" y="101952"/>
                  <a:pt x="10459391" y="98180"/>
                  <a:pt x="10448114" y="94426"/>
                </a:cubicBezTo>
                <a:cubicBezTo>
                  <a:pt x="10429321" y="83156"/>
                  <a:pt x="10406756" y="98206"/>
                  <a:pt x="10387959" y="94455"/>
                </a:cubicBezTo>
                <a:cubicBezTo>
                  <a:pt x="10395482" y="86932"/>
                  <a:pt x="10387964" y="86936"/>
                  <a:pt x="10372928" y="79424"/>
                </a:cubicBezTo>
                <a:cubicBezTo>
                  <a:pt x="10350367" y="86954"/>
                  <a:pt x="10327813" y="79446"/>
                  <a:pt x="10305251" y="86976"/>
                </a:cubicBezTo>
                <a:cubicBezTo>
                  <a:pt x="10316529" y="90730"/>
                  <a:pt x="10320286" y="94488"/>
                  <a:pt x="10309006" y="98253"/>
                </a:cubicBezTo>
                <a:cubicBezTo>
                  <a:pt x="10309006" y="98253"/>
                  <a:pt x="10305248" y="94495"/>
                  <a:pt x="10297728" y="94499"/>
                </a:cubicBezTo>
                <a:cubicBezTo>
                  <a:pt x="10293967" y="98260"/>
                  <a:pt x="10312759" y="109530"/>
                  <a:pt x="10305241" y="109533"/>
                </a:cubicBezTo>
                <a:cubicBezTo>
                  <a:pt x="10263893" y="90756"/>
                  <a:pt x="10263883" y="113313"/>
                  <a:pt x="10226297" y="90773"/>
                </a:cubicBezTo>
                <a:cubicBezTo>
                  <a:pt x="10237578" y="87009"/>
                  <a:pt x="10275167" y="102029"/>
                  <a:pt x="10252620" y="79482"/>
                </a:cubicBezTo>
                <a:cubicBezTo>
                  <a:pt x="10263901" y="75718"/>
                  <a:pt x="10293971" y="90741"/>
                  <a:pt x="10290217" y="79464"/>
                </a:cubicBezTo>
                <a:cubicBezTo>
                  <a:pt x="10278939" y="75710"/>
                  <a:pt x="10260140" y="79479"/>
                  <a:pt x="10252627" y="64443"/>
                </a:cubicBezTo>
                <a:cubicBezTo>
                  <a:pt x="10233823" y="75732"/>
                  <a:pt x="10218793" y="60701"/>
                  <a:pt x="10203750" y="68227"/>
                </a:cubicBezTo>
                <a:cubicBezTo>
                  <a:pt x="10211266" y="75742"/>
                  <a:pt x="10218789" y="68219"/>
                  <a:pt x="10226305" y="75735"/>
                </a:cubicBezTo>
                <a:cubicBezTo>
                  <a:pt x="10211266" y="75742"/>
                  <a:pt x="10226301" y="83255"/>
                  <a:pt x="10226297" y="90773"/>
                </a:cubicBezTo>
                <a:cubicBezTo>
                  <a:pt x="10207497" y="94543"/>
                  <a:pt x="10196220" y="90788"/>
                  <a:pt x="10184943" y="87034"/>
                </a:cubicBezTo>
                <a:cubicBezTo>
                  <a:pt x="10192466" y="79511"/>
                  <a:pt x="10207504" y="79504"/>
                  <a:pt x="10203747" y="75747"/>
                </a:cubicBezTo>
                <a:cubicBezTo>
                  <a:pt x="10196227" y="75749"/>
                  <a:pt x="10192470" y="71992"/>
                  <a:pt x="10184950" y="71996"/>
                </a:cubicBezTo>
                <a:cubicBezTo>
                  <a:pt x="10166150" y="75765"/>
                  <a:pt x="10184943" y="87034"/>
                  <a:pt x="10169905" y="87042"/>
                </a:cubicBezTo>
                <a:cubicBezTo>
                  <a:pt x="10128557" y="68264"/>
                  <a:pt x="10075919" y="75809"/>
                  <a:pt x="10045853" y="53265"/>
                </a:cubicBezTo>
                <a:cubicBezTo>
                  <a:pt x="10034576" y="49511"/>
                  <a:pt x="10019537" y="49519"/>
                  <a:pt x="10008260" y="45764"/>
                </a:cubicBezTo>
                <a:cubicBezTo>
                  <a:pt x="10008260" y="45764"/>
                  <a:pt x="10012018" y="49522"/>
                  <a:pt x="10012018" y="49522"/>
                </a:cubicBezTo>
                <a:cubicBezTo>
                  <a:pt x="10015776" y="53280"/>
                  <a:pt x="10045853" y="53265"/>
                  <a:pt x="10034569" y="64550"/>
                </a:cubicBezTo>
                <a:cubicBezTo>
                  <a:pt x="10015776" y="53280"/>
                  <a:pt x="9955622" y="53309"/>
                  <a:pt x="9955629" y="38271"/>
                </a:cubicBezTo>
                <a:cubicBezTo>
                  <a:pt x="9914267" y="49569"/>
                  <a:pt x="9887952" y="45822"/>
                  <a:pt x="9846591" y="57122"/>
                </a:cubicBezTo>
                <a:cubicBezTo>
                  <a:pt x="9839075" y="49606"/>
                  <a:pt x="9850363" y="30803"/>
                  <a:pt x="9835324" y="30810"/>
                </a:cubicBezTo>
                <a:cubicBezTo>
                  <a:pt x="9827794" y="53372"/>
                  <a:pt x="9797717" y="53386"/>
                  <a:pt x="9778920" y="49635"/>
                </a:cubicBezTo>
                <a:cubicBezTo>
                  <a:pt x="9846587" y="64641"/>
                  <a:pt x="9918015" y="75885"/>
                  <a:pt x="9981922" y="87133"/>
                </a:cubicBezTo>
                <a:cubicBezTo>
                  <a:pt x="10042073" y="94623"/>
                  <a:pt x="10121019" y="105864"/>
                  <a:pt x="10154851" y="117126"/>
                </a:cubicBezTo>
                <a:cubicBezTo>
                  <a:pt x="10188690" y="113350"/>
                  <a:pt x="10218759" y="128374"/>
                  <a:pt x="10248840" y="120840"/>
                </a:cubicBezTo>
                <a:cubicBezTo>
                  <a:pt x="10260118" y="124594"/>
                  <a:pt x="10267630" y="139629"/>
                  <a:pt x="10271391" y="135868"/>
                </a:cubicBezTo>
                <a:cubicBezTo>
                  <a:pt x="10278917" y="120825"/>
                  <a:pt x="10324022" y="143361"/>
                  <a:pt x="10339057" y="150873"/>
                </a:cubicBezTo>
                <a:cubicBezTo>
                  <a:pt x="10372888" y="162135"/>
                  <a:pt x="10421769" y="150833"/>
                  <a:pt x="10429281" y="165868"/>
                </a:cubicBezTo>
                <a:cubicBezTo>
                  <a:pt x="10418004" y="162114"/>
                  <a:pt x="10402966" y="162121"/>
                  <a:pt x="10387927" y="162128"/>
                </a:cubicBezTo>
                <a:cubicBezTo>
                  <a:pt x="10414232" y="188433"/>
                  <a:pt x="10493197" y="162077"/>
                  <a:pt x="10527020" y="188379"/>
                </a:cubicBezTo>
                <a:cubicBezTo>
                  <a:pt x="10583421" y="177072"/>
                  <a:pt x="10666107" y="229667"/>
                  <a:pt x="10692433" y="210856"/>
                </a:cubicBezTo>
                <a:cubicBezTo>
                  <a:pt x="10699949" y="218371"/>
                  <a:pt x="10707472" y="210849"/>
                  <a:pt x="10718745" y="222122"/>
                </a:cubicBezTo>
                <a:cubicBezTo>
                  <a:pt x="10730029" y="210838"/>
                  <a:pt x="10778900" y="222093"/>
                  <a:pt x="10771372" y="237135"/>
                </a:cubicBezTo>
                <a:cubicBezTo>
                  <a:pt x="10816484" y="244632"/>
                  <a:pt x="10857842" y="240852"/>
                  <a:pt x="10895431" y="255874"/>
                </a:cubicBezTo>
                <a:cubicBezTo>
                  <a:pt x="10899189" y="259631"/>
                  <a:pt x="10872870" y="263404"/>
                  <a:pt x="10880386" y="270919"/>
                </a:cubicBezTo>
                <a:cubicBezTo>
                  <a:pt x="10884147" y="267157"/>
                  <a:pt x="10914224" y="267143"/>
                  <a:pt x="10899189" y="259631"/>
                </a:cubicBezTo>
                <a:cubicBezTo>
                  <a:pt x="10951824" y="259605"/>
                  <a:pt x="10993167" y="285902"/>
                  <a:pt x="11045802" y="285878"/>
                </a:cubicBezTo>
                <a:cubicBezTo>
                  <a:pt x="11038279" y="293400"/>
                  <a:pt x="11072114" y="297144"/>
                  <a:pt x="11075879" y="285863"/>
                </a:cubicBezTo>
                <a:cubicBezTo>
                  <a:pt x="11083395" y="293378"/>
                  <a:pt x="11079634" y="297140"/>
                  <a:pt x="11079634" y="297140"/>
                </a:cubicBezTo>
                <a:cubicBezTo>
                  <a:pt x="11102191" y="297129"/>
                  <a:pt x="11128500" y="315914"/>
                  <a:pt x="11143545" y="300868"/>
                </a:cubicBezTo>
                <a:cubicBezTo>
                  <a:pt x="11158580" y="308381"/>
                  <a:pt x="11177376" y="312131"/>
                  <a:pt x="11192411" y="319643"/>
                </a:cubicBezTo>
                <a:cubicBezTo>
                  <a:pt x="11211196" y="345951"/>
                  <a:pt x="11320228" y="342138"/>
                  <a:pt x="11369087" y="375952"/>
                </a:cubicBezTo>
                <a:cubicBezTo>
                  <a:pt x="11433006" y="364641"/>
                  <a:pt x="11478097" y="417254"/>
                  <a:pt x="11542016" y="405944"/>
                </a:cubicBezTo>
                <a:cubicBezTo>
                  <a:pt x="11549527" y="420979"/>
                  <a:pt x="11564573" y="405934"/>
                  <a:pt x="11572085" y="420968"/>
                </a:cubicBezTo>
                <a:cubicBezTo>
                  <a:pt x="11534488" y="420987"/>
                  <a:pt x="11493142" y="402209"/>
                  <a:pt x="11448026" y="402230"/>
                </a:cubicBezTo>
                <a:cubicBezTo>
                  <a:pt x="11444264" y="405992"/>
                  <a:pt x="11440503" y="409753"/>
                  <a:pt x="11440500" y="417273"/>
                </a:cubicBezTo>
                <a:cubicBezTo>
                  <a:pt x="11451777" y="421027"/>
                  <a:pt x="11463054" y="424781"/>
                  <a:pt x="11478097" y="417254"/>
                </a:cubicBezTo>
                <a:cubicBezTo>
                  <a:pt x="11500646" y="432282"/>
                  <a:pt x="11448016" y="424789"/>
                  <a:pt x="11478085" y="439812"/>
                </a:cubicBezTo>
                <a:cubicBezTo>
                  <a:pt x="11481850" y="428531"/>
                  <a:pt x="11523197" y="447309"/>
                  <a:pt x="11519447" y="428513"/>
                </a:cubicBezTo>
                <a:cubicBezTo>
                  <a:pt x="11538239" y="439783"/>
                  <a:pt x="11560801" y="432253"/>
                  <a:pt x="11572074" y="443526"/>
                </a:cubicBezTo>
                <a:cubicBezTo>
                  <a:pt x="11560801" y="432253"/>
                  <a:pt x="11579597" y="436003"/>
                  <a:pt x="11583362" y="424723"/>
                </a:cubicBezTo>
                <a:cubicBezTo>
                  <a:pt x="11609671" y="443508"/>
                  <a:pt x="11628470" y="439739"/>
                  <a:pt x="11651032" y="432209"/>
                </a:cubicBezTo>
                <a:cubicBezTo>
                  <a:pt x="11662305" y="443482"/>
                  <a:pt x="11647266" y="443490"/>
                  <a:pt x="11654782" y="451005"/>
                </a:cubicBezTo>
                <a:cubicBezTo>
                  <a:pt x="11684860" y="450991"/>
                  <a:pt x="11733729" y="462245"/>
                  <a:pt x="11741241" y="477281"/>
                </a:cubicBezTo>
                <a:cubicBezTo>
                  <a:pt x="11722449" y="466011"/>
                  <a:pt x="11699887" y="473541"/>
                  <a:pt x="11677333" y="466033"/>
                </a:cubicBezTo>
                <a:cubicBezTo>
                  <a:pt x="11692368" y="473545"/>
                  <a:pt x="11673568" y="477313"/>
                  <a:pt x="11692361" y="488584"/>
                </a:cubicBezTo>
                <a:cubicBezTo>
                  <a:pt x="11699884" y="481061"/>
                  <a:pt x="11711160" y="484814"/>
                  <a:pt x="11722442" y="481050"/>
                </a:cubicBezTo>
                <a:cubicBezTo>
                  <a:pt x="11718676" y="492330"/>
                  <a:pt x="11737468" y="503600"/>
                  <a:pt x="11767542" y="511104"/>
                </a:cubicBezTo>
                <a:cubicBezTo>
                  <a:pt x="11790096" y="518612"/>
                  <a:pt x="11820169" y="526118"/>
                  <a:pt x="11831450" y="522352"/>
                </a:cubicBezTo>
                <a:cubicBezTo>
                  <a:pt x="11854005" y="529861"/>
                  <a:pt x="11820169" y="526118"/>
                  <a:pt x="11838962" y="537387"/>
                </a:cubicBezTo>
                <a:cubicBezTo>
                  <a:pt x="11842723" y="533626"/>
                  <a:pt x="11846482" y="537384"/>
                  <a:pt x="11854001" y="537380"/>
                </a:cubicBezTo>
                <a:cubicBezTo>
                  <a:pt x="11861524" y="529857"/>
                  <a:pt x="11872805" y="526092"/>
                  <a:pt x="11857773" y="511061"/>
                </a:cubicBezTo>
                <a:cubicBezTo>
                  <a:pt x="11865289" y="518576"/>
                  <a:pt x="11880328" y="518569"/>
                  <a:pt x="11891604" y="522323"/>
                </a:cubicBezTo>
                <a:cubicBezTo>
                  <a:pt x="11887851" y="511046"/>
                  <a:pt x="11861535" y="507299"/>
                  <a:pt x="11872815" y="503534"/>
                </a:cubicBezTo>
                <a:cubicBezTo>
                  <a:pt x="11884089" y="514808"/>
                  <a:pt x="11902892" y="503520"/>
                  <a:pt x="11917923" y="518551"/>
                </a:cubicBezTo>
                <a:cubicBezTo>
                  <a:pt x="11906639" y="529835"/>
                  <a:pt x="11891604" y="522323"/>
                  <a:pt x="11887840" y="533605"/>
                </a:cubicBezTo>
                <a:cubicBezTo>
                  <a:pt x="11899113" y="544878"/>
                  <a:pt x="11921674" y="537347"/>
                  <a:pt x="11932947" y="548621"/>
                </a:cubicBezTo>
                <a:cubicBezTo>
                  <a:pt x="11917909" y="548628"/>
                  <a:pt x="11940460" y="563655"/>
                  <a:pt x="11925422" y="563663"/>
                </a:cubicBezTo>
                <a:cubicBezTo>
                  <a:pt x="11914144" y="559909"/>
                  <a:pt x="11884067" y="559924"/>
                  <a:pt x="11891579" y="574958"/>
                </a:cubicBezTo>
                <a:cubicBezTo>
                  <a:pt x="11902856" y="578712"/>
                  <a:pt x="11917902" y="563666"/>
                  <a:pt x="11932937" y="571178"/>
                </a:cubicBezTo>
                <a:cubicBezTo>
                  <a:pt x="11910376" y="578709"/>
                  <a:pt x="11959245" y="589964"/>
                  <a:pt x="11932925" y="593736"/>
                </a:cubicBezTo>
                <a:cubicBezTo>
                  <a:pt x="11951722" y="597487"/>
                  <a:pt x="11981799" y="597473"/>
                  <a:pt x="11959249" y="582444"/>
                </a:cubicBezTo>
                <a:cubicBezTo>
                  <a:pt x="11947964" y="593729"/>
                  <a:pt x="11951733" y="574929"/>
                  <a:pt x="11944218" y="567413"/>
                </a:cubicBezTo>
                <a:cubicBezTo>
                  <a:pt x="11940456" y="571175"/>
                  <a:pt x="11932937" y="571178"/>
                  <a:pt x="11929179" y="567421"/>
                </a:cubicBezTo>
                <a:cubicBezTo>
                  <a:pt x="11940460" y="563655"/>
                  <a:pt x="11936702" y="559898"/>
                  <a:pt x="11947983" y="556132"/>
                </a:cubicBezTo>
                <a:cubicBezTo>
                  <a:pt x="11970537" y="563641"/>
                  <a:pt x="11947975" y="571171"/>
                  <a:pt x="11966768" y="582441"/>
                </a:cubicBezTo>
                <a:cubicBezTo>
                  <a:pt x="11974288" y="582437"/>
                  <a:pt x="11981806" y="582434"/>
                  <a:pt x="11989326" y="582430"/>
                </a:cubicBezTo>
                <a:cubicBezTo>
                  <a:pt x="11989329" y="574911"/>
                  <a:pt x="11966772" y="574922"/>
                  <a:pt x="11974295" y="567399"/>
                </a:cubicBezTo>
                <a:cubicBezTo>
                  <a:pt x="12004364" y="582422"/>
                  <a:pt x="12038202" y="578647"/>
                  <a:pt x="12064512" y="597432"/>
                </a:cubicBezTo>
                <a:cubicBezTo>
                  <a:pt x="12030677" y="593689"/>
                  <a:pt x="12011876" y="597458"/>
                  <a:pt x="11970522" y="593718"/>
                </a:cubicBezTo>
                <a:cubicBezTo>
                  <a:pt x="11978041" y="593714"/>
                  <a:pt x="11974280" y="597475"/>
                  <a:pt x="11978038" y="601234"/>
                </a:cubicBezTo>
                <a:cubicBezTo>
                  <a:pt x="12015631" y="608735"/>
                  <a:pt x="12053227" y="608717"/>
                  <a:pt x="12090820" y="616218"/>
                </a:cubicBezTo>
                <a:cubicBezTo>
                  <a:pt x="12098335" y="623733"/>
                  <a:pt x="12090816" y="623737"/>
                  <a:pt x="12087054" y="627498"/>
                </a:cubicBezTo>
                <a:cubicBezTo>
                  <a:pt x="12094574" y="627494"/>
                  <a:pt x="12098332" y="631253"/>
                  <a:pt x="12102093" y="627491"/>
                </a:cubicBezTo>
                <a:cubicBezTo>
                  <a:pt x="12109612" y="627487"/>
                  <a:pt x="12098335" y="623733"/>
                  <a:pt x="12102096" y="619971"/>
                </a:cubicBezTo>
                <a:cubicBezTo>
                  <a:pt x="12120893" y="623722"/>
                  <a:pt x="12150970" y="623708"/>
                  <a:pt x="12150963" y="638746"/>
                </a:cubicBezTo>
                <a:lnTo>
                  <a:pt x="12192000" y="636640"/>
                </a:lnTo>
                <a:lnTo>
                  <a:pt x="12192000" y="652125"/>
                </a:lnTo>
                <a:lnTo>
                  <a:pt x="12165994" y="653777"/>
                </a:lnTo>
                <a:lnTo>
                  <a:pt x="12192000" y="655604"/>
                </a:lnTo>
                <a:lnTo>
                  <a:pt x="12192000" y="734563"/>
                </a:lnTo>
                <a:lnTo>
                  <a:pt x="12177234" y="732724"/>
                </a:lnTo>
                <a:cubicBezTo>
                  <a:pt x="12150929" y="706419"/>
                  <a:pt x="12102056" y="702684"/>
                  <a:pt x="12053183" y="698948"/>
                </a:cubicBezTo>
                <a:cubicBezTo>
                  <a:pt x="12056945" y="695186"/>
                  <a:pt x="12087017" y="702691"/>
                  <a:pt x="12075744" y="691417"/>
                </a:cubicBezTo>
                <a:cubicBezTo>
                  <a:pt x="12064471" y="680144"/>
                  <a:pt x="12038149" y="691436"/>
                  <a:pt x="12023113" y="683924"/>
                </a:cubicBezTo>
                <a:cubicBezTo>
                  <a:pt x="12026875" y="680162"/>
                  <a:pt x="12041913" y="680155"/>
                  <a:pt x="12026878" y="672643"/>
                </a:cubicBezTo>
                <a:cubicBezTo>
                  <a:pt x="12019359" y="672646"/>
                  <a:pt x="12015598" y="676408"/>
                  <a:pt x="12008079" y="676412"/>
                </a:cubicBezTo>
                <a:cubicBezTo>
                  <a:pt x="11985531" y="653864"/>
                  <a:pt x="11947925" y="676441"/>
                  <a:pt x="11917851" y="668936"/>
                </a:cubicBezTo>
                <a:cubicBezTo>
                  <a:pt x="11902823" y="646385"/>
                  <a:pt x="11850188" y="646411"/>
                  <a:pt x="11846420" y="665211"/>
                </a:cubicBezTo>
                <a:cubicBezTo>
                  <a:pt x="11853939" y="665208"/>
                  <a:pt x="11884020" y="657673"/>
                  <a:pt x="11872735" y="668958"/>
                </a:cubicBezTo>
                <a:cubicBezTo>
                  <a:pt x="11857701" y="661446"/>
                  <a:pt x="11880251" y="676474"/>
                  <a:pt x="11865212" y="676481"/>
                </a:cubicBezTo>
                <a:cubicBezTo>
                  <a:pt x="11850178" y="668969"/>
                  <a:pt x="11838900" y="665215"/>
                  <a:pt x="11827627" y="653941"/>
                </a:cubicBezTo>
                <a:cubicBezTo>
                  <a:pt x="11850188" y="646411"/>
                  <a:pt x="11846427" y="650173"/>
                  <a:pt x="11868985" y="650162"/>
                </a:cubicBezTo>
                <a:cubicBezTo>
                  <a:pt x="11835157" y="631380"/>
                  <a:pt x="11782526" y="623887"/>
                  <a:pt x="11763726" y="627655"/>
                </a:cubicBezTo>
                <a:cubicBezTo>
                  <a:pt x="11771245" y="627652"/>
                  <a:pt x="11748695" y="612624"/>
                  <a:pt x="11737417" y="608870"/>
                </a:cubicBezTo>
                <a:cubicBezTo>
                  <a:pt x="11726129" y="627673"/>
                  <a:pt x="11699825" y="601369"/>
                  <a:pt x="11681029" y="597618"/>
                </a:cubicBezTo>
                <a:cubicBezTo>
                  <a:pt x="11681025" y="605137"/>
                  <a:pt x="11654702" y="616429"/>
                  <a:pt x="11647186" y="608914"/>
                </a:cubicBezTo>
                <a:cubicBezTo>
                  <a:pt x="11650948" y="605152"/>
                  <a:pt x="11658471" y="597629"/>
                  <a:pt x="11647198" y="586356"/>
                </a:cubicBezTo>
                <a:cubicBezTo>
                  <a:pt x="11617117" y="593890"/>
                  <a:pt x="11620889" y="567570"/>
                  <a:pt x="11587047" y="578866"/>
                </a:cubicBezTo>
                <a:cubicBezTo>
                  <a:pt x="11602082" y="586377"/>
                  <a:pt x="11590802" y="590143"/>
                  <a:pt x="11587040" y="593905"/>
                </a:cubicBezTo>
                <a:cubicBezTo>
                  <a:pt x="11564485" y="586396"/>
                  <a:pt x="11523131" y="582657"/>
                  <a:pt x="11549454" y="571365"/>
                </a:cubicBezTo>
                <a:cubicBezTo>
                  <a:pt x="11523135" y="575137"/>
                  <a:pt x="11478020" y="575159"/>
                  <a:pt x="11444192" y="556377"/>
                </a:cubicBezTo>
                <a:cubicBezTo>
                  <a:pt x="11432911" y="560142"/>
                  <a:pt x="11425392" y="560146"/>
                  <a:pt x="11421631" y="563908"/>
                </a:cubicBezTo>
                <a:cubicBezTo>
                  <a:pt x="11395319" y="552641"/>
                  <a:pt x="11440434" y="552619"/>
                  <a:pt x="11429156" y="548865"/>
                </a:cubicBezTo>
                <a:cubicBezTo>
                  <a:pt x="11391564" y="541364"/>
                  <a:pt x="11372760" y="552653"/>
                  <a:pt x="11335172" y="537632"/>
                </a:cubicBezTo>
                <a:cubicBezTo>
                  <a:pt x="11342684" y="552667"/>
                  <a:pt x="11353968" y="541383"/>
                  <a:pt x="11365242" y="552656"/>
                </a:cubicBezTo>
                <a:cubicBezTo>
                  <a:pt x="11342687" y="545147"/>
                  <a:pt x="11293810" y="548931"/>
                  <a:pt x="11290056" y="537653"/>
                </a:cubicBezTo>
                <a:cubicBezTo>
                  <a:pt x="11297575" y="537651"/>
                  <a:pt x="11323891" y="541397"/>
                  <a:pt x="11316375" y="533881"/>
                </a:cubicBezTo>
                <a:cubicBezTo>
                  <a:pt x="11297579" y="530131"/>
                  <a:pt x="11278786" y="518861"/>
                  <a:pt x="11256224" y="526391"/>
                </a:cubicBezTo>
                <a:cubicBezTo>
                  <a:pt x="11267502" y="530145"/>
                  <a:pt x="11286298" y="533896"/>
                  <a:pt x="11271256" y="541423"/>
                </a:cubicBezTo>
                <a:cubicBezTo>
                  <a:pt x="11256221" y="533911"/>
                  <a:pt x="11237421" y="537680"/>
                  <a:pt x="11248706" y="526395"/>
                </a:cubicBezTo>
                <a:cubicBezTo>
                  <a:pt x="11237421" y="537680"/>
                  <a:pt x="11226147" y="526406"/>
                  <a:pt x="11207348" y="530174"/>
                </a:cubicBezTo>
                <a:cubicBezTo>
                  <a:pt x="11214863" y="537690"/>
                  <a:pt x="11226140" y="541445"/>
                  <a:pt x="11237414" y="552718"/>
                </a:cubicBezTo>
                <a:cubicBezTo>
                  <a:pt x="11244937" y="545196"/>
                  <a:pt x="11252452" y="552711"/>
                  <a:pt x="11263733" y="548946"/>
                </a:cubicBezTo>
                <a:cubicBezTo>
                  <a:pt x="11290035" y="582770"/>
                  <a:pt x="11365237" y="560176"/>
                  <a:pt x="11402819" y="590234"/>
                </a:cubicBezTo>
                <a:cubicBezTo>
                  <a:pt x="11429139" y="586462"/>
                  <a:pt x="11455443" y="612766"/>
                  <a:pt x="11481766" y="601475"/>
                </a:cubicBezTo>
                <a:cubicBezTo>
                  <a:pt x="11526874" y="616492"/>
                  <a:pt x="11571983" y="631508"/>
                  <a:pt x="11620857" y="635243"/>
                </a:cubicBezTo>
                <a:cubicBezTo>
                  <a:pt x="11613334" y="642766"/>
                  <a:pt x="11628368" y="650279"/>
                  <a:pt x="11617088" y="654044"/>
                </a:cubicBezTo>
                <a:cubicBezTo>
                  <a:pt x="11632126" y="654036"/>
                  <a:pt x="11643399" y="665310"/>
                  <a:pt x="11654680" y="661545"/>
                </a:cubicBezTo>
                <a:cubicBezTo>
                  <a:pt x="11669711" y="676576"/>
                  <a:pt x="11662193" y="676580"/>
                  <a:pt x="11665946" y="687856"/>
                </a:cubicBezTo>
                <a:cubicBezTo>
                  <a:pt x="11677227" y="684092"/>
                  <a:pt x="11696027" y="680322"/>
                  <a:pt x="11696031" y="672803"/>
                </a:cubicBezTo>
                <a:cubicBezTo>
                  <a:pt x="11718585" y="680312"/>
                  <a:pt x="11729858" y="691586"/>
                  <a:pt x="11737374" y="699101"/>
                </a:cubicBezTo>
                <a:cubicBezTo>
                  <a:pt x="11744897" y="691578"/>
                  <a:pt x="11748658" y="687816"/>
                  <a:pt x="11763693" y="695328"/>
                </a:cubicBezTo>
                <a:cubicBezTo>
                  <a:pt x="11759928" y="706610"/>
                  <a:pt x="11729855" y="699104"/>
                  <a:pt x="11733609" y="710382"/>
                </a:cubicBezTo>
                <a:cubicBezTo>
                  <a:pt x="11748647" y="710374"/>
                  <a:pt x="11778725" y="710360"/>
                  <a:pt x="11778717" y="725398"/>
                </a:cubicBezTo>
                <a:cubicBezTo>
                  <a:pt x="11789998" y="721634"/>
                  <a:pt x="11801275" y="725387"/>
                  <a:pt x="11808794" y="725384"/>
                </a:cubicBezTo>
                <a:cubicBezTo>
                  <a:pt x="11805040" y="714106"/>
                  <a:pt x="11808801" y="710345"/>
                  <a:pt x="11827602" y="706576"/>
                </a:cubicBezTo>
                <a:cubicBezTo>
                  <a:pt x="11838875" y="717850"/>
                  <a:pt x="11816321" y="710341"/>
                  <a:pt x="11827594" y="721614"/>
                </a:cubicBezTo>
                <a:cubicBezTo>
                  <a:pt x="11857672" y="721600"/>
                  <a:pt x="11865183" y="736635"/>
                  <a:pt x="11902776" y="744136"/>
                </a:cubicBezTo>
                <a:cubicBezTo>
                  <a:pt x="11876457" y="747909"/>
                  <a:pt x="11872698" y="744151"/>
                  <a:pt x="11872691" y="759189"/>
                </a:cubicBezTo>
                <a:cubicBezTo>
                  <a:pt x="11865175" y="751673"/>
                  <a:pt x="11853891" y="762957"/>
                  <a:pt x="11846372" y="762962"/>
                </a:cubicBezTo>
                <a:cubicBezTo>
                  <a:pt x="11831338" y="755449"/>
                  <a:pt x="11812541" y="751699"/>
                  <a:pt x="11797502" y="751706"/>
                </a:cubicBezTo>
                <a:cubicBezTo>
                  <a:pt x="11805025" y="744183"/>
                  <a:pt x="11827580" y="751692"/>
                  <a:pt x="11823825" y="740415"/>
                </a:cubicBezTo>
                <a:cubicBezTo>
                  <a:pt x="11801264" y="747945"/>
                  <a:pt x="11786240" y="717875"/>
                  <a:pt x="11774952" y="736679"/>
                </a:cubicBezTo>
                <a:cubicBezTo>
                  <a:pt x="11744882" y="721655"/>
                  <a:pt x="11729848" y="714143"/>
                  <a:pt x="11692258" y="699123"/>
                </a:cubicBezTo>
                <a:cubicBezTo>
                  <a:pt x="11680978" y="702888"/>
                  <a:pt x="11677217" y="706649"/>
                  <a:pt x="11677217" y="706649"/>
                </a:cubicBezTo>
                <a:cubicBezTo>
                  <a:pt x="11669696" y="706653"/>
                  <a:pt x="11665939" y="702895"/>
                  <a:pt x="11658419" y="702899"/>
                </a:cubicBezTo>
                <a:cubicBezTo>
                  <a:pt x="11635865" y="695391"/>
                  <a:pt x="11677219" y="699130"/>
                  <a:pt x="11662185" y="691618"/>
                </a:cubicBezTo>
                <a:cubicBezTo>
                  <a:pt x="11647150" y="684106"/>
                  <a:pt x="11628350" y="687875"/>
                  <a:pt x="11628346" y="695394"/>
                </a:cubicBezTo>
                <a:cubicBezTo>
                  <a:pt x="11613311" y="687883"/>
                  <a:pt x="11628350" y="687875"/>
                  <a:pt x="11617076" y="676602"/>
                </a:cubicBezTo>
                <a:cubicBezTo>
                  <a:pt x="11590761" y="672854"/>
                  <a:pt x="11579476" y="684139"/>
                  <a:pt x="11549411" y="661596"/>
                </a:cubicBezTo>
                <a:cubicBezTo>
                  <a:pt x="11538130" y="665361"/>
                  <a:pt x="11553165" y="672873"/>
                  <a:pt x="11538126" y="672881"/>
                </a:cubicBezTo>
                <a:cubicBezTo>
                  <a:pt x="11511814" y="661614"/>
                  <a:pt x="11508056" y="657857"/>
                  <a:pt x="11515568" y="672891"/>
                </a:cubicBezTo>
                <a:cubicBezTo>
                  <a:pt x="11504291" y="669137"/>
                  <a:pt x="11493017" y="657864"/>
                  <a:pt x="11477979" y="657872"/>
                </a:cubicBezTo>
                <a:cubicBezTo>
                  <a:pt x="11429102" y="661654"/>
                  <a:pt x="11395278" y="635354"/>
                  <a:pt x="11357686" y="627853"/>
                </a:cubicBezTo>
                <a:cubicBezTo>
                  <a:pt x="11338886" y="631621"/>
                  <a:pt x="11308809" y="631636"/>
                  <a:pt x="11323840" y="646667"/>
                </a:cubicBezTo>
                <a:cubicBezTo>
                  <a:pt x="11335120" y="642901"/>
                  <a:pt x="11335124" y="635383"/>
                  <a:pt x="11346402" y="639137"/>
                </a:cubicBezTo>
                <a:cubicBezTo>
                  <a:pt x="11368955" y="646645"/>
                  <a:pt x="11338879" y="646660"/>
                  <a:pt x="11353913" y="654172"/>
                </a:cubicBezTo>
                <a:cubicBezTo>
                  <a:pt x="11421579" y="669177"/>
                  <a:pt x="11485484" y="687944"/>
                  <a:pt x="11545627" y="710473"/>
                </a:cubicBezTo>
                <a:cubicBezTo>
                  <a:pt x="11530585" y="718000"/>
                  <a:pt x="11519312" y="706726"/>
                  <a:pt x="11508031" y="710491"/>
                </a:cubicBezTo>
                <a:cubicBezTo>
                  <a:pt x="11500508" y="718014"/>
                  <a:pt x="11523065" y="718003"/>
                  <a:pt x="11508024" y="725530"/>
                </a:cubicBezTo>
                <a:cubicBezTo>
                  <a:pt x="11504266" y="721772"/>
                  <a:pt x="11500508" y="718014"/>
                  <a:pt x="11504269" y="714253"/>
                </a:cubicBezTo>
                <a:cubicBezTo>
                  <a:pt x="11474192" y="714268"/>
                  <a:pt x="11466669" y="721790"/>
                  <a:pt x="11447873" y="718040"/>
                </a:cubicBezTo>
                <a:cubicBezTo>
                  <a:pt x="11474188" y="721786"/>
                  <a:pt x="11451638" y="706759"/>
                  <a:pt x="11470438" y="702990"/>
                </a:cubicBezTo>
                <a:cubicBezTo>
                  <a:pt x="11474196" y="706748"/>
                  <a:pt x="11481711" y="714263"/>
                  <a:pt x="11489231" y="714261"/>
                </a:cubicBezTo>
                <a:cubicBezTo>
                  <a:pt x="11489234" y="706740"/>
                  <a:pt x="11504273" y="706733"/>
                  <a:pt x="11493000" y="695460"/>
                </a:cubicBezTo>
                <a:cubicBezTo>
                  <a:pt x="11489231" y="714261"/>
                  <a:pt x="11474203" y="691709"/>
                  <a:pt x="11447884" y="695482"/>
                </a:cubicBezTo>
                <a:cubicBezTo>
                  <a:pt x="11459158" y="706755"/>
                  <a:pt x="11429081" y="706770"/>
                  <a:pt x="11421561" y="706774"/>
                </a:cubicBezTo>
                <a:cubicBezTo>
                  <a:pt x="11383972" y="691753"/>
                  <a:pt x="11278702" y="691804"/>
                  <a:pt x="11256156" y="669257"/>
                </a:cubicBezTo>
                <a:cubicBezTo>
                  <a:pt x="11252394" y="673019"/>
                  <a:pt x="11267429" y="680531"/>
                  <a:pt x="11248628" y="684300"/>
                </a:cubicBezTo>
                <a:cubicBezTo>
                  <a:pt x="11229843" y="657991"/>
                  <a:pt x="11226082" y="661753"/>
                  <a:pt x="11196008" y="654248"/>
                </a:cubicBezTo>
                <a:cubicBezTo>
                  <a:pt x="11218567" y="654238"/>
                  <a:pt x="11214813" y="642960"/>
                  <a:pt x="11229847" y="650472"/>
                </a:cubicBezTo>
                <a:cubicBezTo>
                  <a:pt x="11226086" y="654233"/>
                  <a:pt x="11218567" y="654238"/>
                  <a:pt x="11229843" y="657991"/>
                </a:cubicBezTo>
                <a:cubicBezTo>
                  <a:pt x="11237363" y="657988"/>
                  <a:pt x="11259921" y="657977"/>
                  <a:pt x="11263682" y="654216"/>
                </a:cubicBezTo>
                <a:cubicBezTo>
                  <a:pt x="11244886" y="650465"/>
                  <a:pt x="11192261" y="627933"/>
                  <a:pt x="11173450" y="654259"/>
                </a:cubicBezTo>
                <a:cubicBezTo>
                  <a:pt x="11158416" y="646747"/>
                  <a:pt x="11143378" y="646754"/>
                  <a:pt x="11132100" y="643000"/>
                </a:cubicBezTo>
                <a:cubicBezTo>
                  <a:pt x="11143385" y="631716"/>
                  <a:pt x="11169697" y="642982"/>
                  <a:pt x="11158424" y="631709"/>
                </a:cubicBezTo>
                <a:cubicBezTo>
                  <a:pt x="11147150" y="620435"/>
                  <a:pt x="11124584" y="635485"/>
                  <a:pt x="11109550" y="627972"/>
                </a:cubicBezTo>
                <a:cubicBezTo>
                  <a:pt x="11117059" y="650527"/>
                  <a:pt x="11049399" y="620483"/>
                  <a:pt x="11041873" y="635525"/>
                </a:cubicBezTo>
                <a:cubicBezTo>
                  <a:pt x="11038119" y="624248"/>
                  <a:pt x="11045634" y="631764"/>
                  <a:pt x="11045638" y="624244"/>
                </a:cubicBezTo>
                <a:cubicBezTo>
                  <a:pt x="11038123" y="616728"/>
                  <a:pt x="11011806" y="612982"/>
                  <a:pt x="11011804" y="620501"/>
                </a:cubicBezTo>
                <a:cubicBezTo>
                  <a:pt x="11000529" y="609227"/>
                  <a:pt x="10989245" y="620512"/>
                  <a:pt x="10981733" y="605476"/>
                </a:cubicBezTo>
                <a:cubicBezTo>
                  <a:pt x="10966695" y="605484"/>
                  <a:pt x="10944137" y="605495"/>
                  <a:pt x="10947891" y="616772"/>
                </a:cubicBezTo>
                <a:cubicBezTo>
                  <a:pt x="10925333" y="616783"/>
                  <a:pt x="10947899" y="601734"/>
                  <a:pt x="10925341" y="601745"/>
                </a:cubicBezTo>
                <a:cubicBezTo>
                  <a:pt x="10925337" y="609264"/>
                  <a:pt x="10914057" y="613029"/>
                  <a:pt x="10891502" y="605520"/>
                </a:cubicBezTo>
                <a:cubicBezTo>
                  <a:pt x="10883987" y="598005"/>
                  <a:pt x="10899025" y="597997"/>
                  <a:pt x="10895267" y="594240"/>
                </a:cubicBezTo>
                <a:cubicBezTo>
                  <a:pt x="10876471" y="590489"/>
                  <a:pt x="10891506" y="598001"/>
                  <a:pt x="10880225" y="601767"/>
                </a:cubicBezTo>
                <a:cubicBezTo>
                  <a:pt x="10876467" y="598009"/>
                  <a:pt x="10868948" y="598012"/>
                  <a:pt x="10861432" y="590496"/>
                </a:cubicBezTo>
                <a:cubicBezTo>
                  <a:pt x="10857678" y="579220"/>
                  <a:pt x="10891506" y="598001"/>
                  <a:pt x="10883994" y="582966"/>
                </a:cubicBezTo>
                <a:cubicBezTo>
                  <a:pt x="10861440" y="575458"/>
                  <a:pt x="10835121" y="579231"/>
                  <a:pt x="10835113" y="594269"/>
                </a:cubicBezTo>
                <a:cubicBezTo>
                  <a:pt x="10827601" y="579234"/>
                  <a:pt x="10797531" y="564210"/>
                  <a:pt x="10793763" y="583010"/>
                </a:cubicBezTo>
                <a:cubicBezTo>
                  <a:pt x="10774967" y="579260"/>
                  <a:pt x="10793766" y="575492"/>
                  <a:pt x="10786251" y="567976"/>
                </a:cubicBezTo>
                <a:cubicBezTo>
                  <a:pt x="10726096" y="568005"/>
                  <a:pt x="10699788" y="549219"/>
                  <a:pt x="10643392" y="553007"/>
                </a:cubicBezTo>
                <a:cubicBezTo>
                  <a:pt x="10628357" y="545495"/>
                  <a:pt x="10639638" y="541729"/>
                  <a:pt x="10632122" y="534213"/>
                </a:cubicBezTo>
                <a:cubicBezTo>
                  <a:pt x="10602045" y="534228"/>
                  <a:pt x="10583242" y="545516"/>
                  <a:pt x="10571971" y="526724"/>
                </a:cubicBezTo>
                <a:cubicBezTo>
                  <a:pt x="10553168" y="538012"/>
                  <a:pt x="10538136" y="522980"/>
                  <a:pt x="10530613" y="530503"/>
                </a:cubicBezTo>
                <a:cubicBezTo>
                  <a:pt x="10534375" y="526741"/>
                  <a:pt x="10526856" y="526746"/>
                  <a:pt x="10519340" y="519230"/>
                </a:cubicBezTo>
                <a:cubicBezTo>
                  <a:pt x="10508059" y="522995"/>
                  <a:pt x="10432863" y="530551"/>
                  <a:pt x="10444152" y="511747"/>
                </a:cubicBezTo>
                <a:cubicBezTo>
                  <a:pt x="10417832" y="515520"/>
                  <a:pt x="10383993" y="519296"/>
                  <a:pt x="10368952" y="526822"/>
                </a:cubicBezTo>
                <a:cubicBezTo>
                  <a:pt x="10361439" y="511787"/>
                  <a:pt x="10327604" y="508044"/>
                  <a:pt x="10305047" y="508055"/>
                </a:cubicBezTo>
                <a:cubicBezTo>
                  <a:pt x="10282493" y="500547"/>
                  <a:pt x="10267454" y="500554"/>
                  <a:pt x="10278738" y="489270"/>
                </a:cubicBezTo>
                <a:cubicBezTo>
                  <a:pt x="10256184" y="481762"/>
                  <a:pt x="10259935" y="500558"/>
                  <a:pt x="10241142" y="489287"/>
                </a:cubicBezTo>
                <a:cubicBezTo>
                  <a:pt x="10229869" y="478014"/>
                  <a:pt x="10267458" y="493035"/>
                  <a:pt x="10256184" y="481762"/>
                </a:cubicBezTo>
                <a:cubicBezTo>
                  <a:pt x="10241150" y="474249"/>
                  <a:pt x="10196037" y="466752"/>
                  <a:pt x="10199788" y="485548"/>
                </a:cubicBezTo>
                <a:cubicBezTo>
                  <a:pt x="10211069" y="481784"/>
                  <a:pt x="10241142" y="489287"/>
                  <a:pt x="10233619" y="496810"/>
                </a:cubicBezTo>
                <a:cubicBezTo>
                  <a:pt x="10199788" y="485548"/>
                  <a:pt x="10158434" y="481808"/>
                  <a:pt x="10143403" y="466777"/>
                </a:cubicBezTo>
                <a:cubicBezTo>
                  <a:pt x="10124602" y="470546"/>
                  <a:pt x="10154676" y="478051"/>
                  <a:pt x="10132118" y="478062"/>
                </a:cubicBezTo>
                <a:cubicBezTo>
                  <a:pt x="10113326" y="466792"/>
                  <a:pt x="10113322" y="474311"/>
                  <a:pt x="10094526" y="470561"/>
                </a:cubicBezTo>
                <a:cubicBezTo>
                  <a:pt x="10102041" y="478077"/>
                  <a:pt x="10113315" y="489350"/>
                  <a:pt x="10113315" y="489350"/>
                </a:cubicBezTo>
                <a:cubicBezTo>
                  <a:pt x="10128353" y="489343"/>
                  <a:pt x="10150911" y="489331"/>
                  <a:pt x="10165943" y="504363"/>
                </a:cubicBezTo>
                <a:cubicBezTo>
                  <a:pt x="10147142" y="508132"/>
                  <a:pt x="10132111" y="493101"/>
                  <a:pt x="10117069" y="500627"/>
                </a:cubicBezTo>
                <a:cubicBezTo>
                  <a:pt x="10090757" y="489361"/>
                  <a:pt x="10102045" y="470557"/>
                  <a:pt x="10075726" y="474329"/>
                </a:cubicBezTo>
                <a:cubicBezTo>
                  <a:pt x="10064445" y="478094"/>
                  <a:pt x="10071960" y="485610"/>
                  <a:pt x="10053161" y="489379"/>
                </a:cubicBezTo>
                <a:cubicBezTo>
                  <a:pt x="10053161" y="489379"/>
                  <a:pt x="10049402" y="485621"/>
                  <a:pt x="10045645" y="481863"/>
                </a:cubicBezTo>
                <a:cubicBezTo>
                  <a:pt x="10041884" y="485624"/>
                  <a:pt x="10041884" y="485624"/>
                  <a:pt x="10038126" y="481867"/>
                </a:cubicBezTo>
                <a:cubicBezTo>
                  <a:pt x="10056925" y="478098"/>
                  <a:pt x="10068206" y="474333"/>
                  <a:pt x="10064452" y="463056"/>
                </a:cubicBezTo>
                <a:cubicBezTo>
                  <a:pt x="10038133" y="466828"/>
                  <a:pt x="10053175" y="459302"/>
                  <a:pt x="10060698" y="451779"/>
                </a:cubicBezTo>
                <a:cubicBezTo>
                  <a:pt x="10034386" y="440513"/>
                  <a:pt x="10034378" y="455551"/>
                  <a:pt x="10011821" y="455562"/>
                </a:cubicBezTo>
                <a:cubicBezTo>
                  <a:pt x="9985510" y="444296"/>
                  <a:pt x="9932878" y="436802"/>
                  <a:pt x="9929109" y="455603"/>
                </a:cubicBezTo>
                <a:cubicBezTo>
                  <a:pt x="9910316" y="444332"/>
                  <a:pt x="9944155" y="440557"/>
                  <a:pt x="9932882" y="429284"/>
                </a:cubicBezTo>
                <a:cubicBezTo>
                  <a:pt x="9925359" y="436807"/>
                  <a:pt x="9906559" y="440575"/>
                  <a:pt x="9899036" y="448098"/>
                </a:cubicBezTo>
                <a:cubicBezTo>
                  <a:pt x="9884001" y="440586"/>
                  <a:pt x="9865204" y="436836"/>
                  <a:pt x="9842643" y="444366"/>
                </a:cubicBezTo>
                <a:cubicBezTo>
                  <a:pt x="9831369" y="433092"/>
                  <a:pt x="9868966" y="433074"/>
                  <a:pt x="9838897" y="418050"/>
                </a:cubicBezTo>
                <a:cubicBezTo>
                  <a:pt x="9827615" y="421815"/>
                  <a:pt x="9816335" y="425580"/>
                  <a:pt x="9805054" y="429345"/>
                </a:cubicBezTo>
                <a:cubicBezTo>
                  <a:pt x="9812580" y="414303"/>
                  <a:pt x="9786261" y="418075"/>
                  <a:pt x="9759950" y="406810"/>
                </a:cubicBezTo>
                <a:cubicBezTo>
                  <a:pt x="9756188" y="410571"/>
                  <a:pt x="9759946" y="414328"/>
                  <a:pt x="9752427" y="414333"/>
                </a:cubicBezTo>
                <a:cubicBezTo>
                  <a:pt x="9726114" y="403066"/>
                  <a:pt x="9684761" y="399326"/>
                  <a:pt x="9665953" y="418134"/>
                </a:cubicBezTo>
                <a:cubicBezTo>
                  <a:pt x="9665960" y="403095"/>
                  <a:pt x="9624606" y="399355"/>
                  <a:pt x="9620840" y="410637"/>
                </a:cubicBezTo>
                <a:cubicBezTo>
                  <a:pt x="9602055" y="384328"/>
                  <a:pt x="9571967" y="406901"/>
                  <a:pt x="9549417" y="391873"/>
                </a:cubicBezTo>
                <a:cubicBezTo>
                  <a:pt x="9545652" y="403154"/>
                  <a:pt x="9541898" y="391877"/>
                  <a:pt x="9530617" y="395642"/>
                </a:cubicBezTo>
                <a:cubicBezTo>
                  <a:pt x="9534375" y="399400"/>
                  <a:pt x="9538132" y="403157"/>
                  <a:pt x="9538132" y="403157"/>
                </a:cubicBezTo>
                <a:cubicBezTo>
                  <a:pt x="9519333" y="406926"/>
                  <a:pt x="9508052" y="410691"/>
                  <a:pt x="9493017" y="403179"/>
                </a:cubicBezTo>
                <a:cubicBezTo>
                  <a:pt x="9504298" y="399415"/>
                  <a:pt x="9534371" y="406919"/>
                  <a:pt x="9523098" y="395645"/>
                </a:cubicBezTo>
                <a:cubicBezTo>
                  <a:pt x="9485502" y="395664"/>
                  <a:pt x="9459196" y="369359"/>
                  <a:pt x="9421600" y="369377"/>
                </a:cubicBezTo>
                <a:cubicBezTo>
                  <a:pt x="9406562" y="369385"/>
                  <a:pt x="9399039" y="376908"/>
                  <a:pt x="9402793" y="388184"/>
                </a:cubicBezTo>
                <a:cubicBezTo>
                  <a:pt x="9436625" y="399447"/>
                  <a:pt x="9421600" y="369377"/>
                  <a:pt x="9447912" y="380643"/>
                </a:cubicBezTo>
                <a:cubicBezTo>
                  <a:pt x="9425352" y="388174"/>
                  <a:pt x="9444144" y="399444"/>
                  <a:pt x="9436621" y="406967"/>
                </a:cubicBezTo>
                <a:cubicBezTo>
                  <a:pt x="9429109" y="391931"/>
                  <a:pt x="9402790" y="395704"/>
                  <a:pt x="9387755" y="388192"/>
                </a:cubicBezTo>
                <a:cubicBezTo>
                  <a:pt x="9395278" y="380669"/>
                  <a:pt x="9406558" y="376904"/>
                  <a:pt x="9387766" y="365634"/>
                </a:cubicBezTo>
                <a:cubicBezTo>
                  <a:pt x="9380246" y="365638"/>
                  <a:pt x="9380239" y="380677"/>
                  <a:pt x="9365204" y="373164"/>
                </a:cubicBezTo>
                <a:cubicBezTo>
                  <a:pt x="9368965" y="369403"/>
                  <a:pt x="9372727" y="365641"/>
                  <a:pt x="9368970" y="361884"/>
                </a:cubicBezTo>
                <a:cubicBezTo>
                  <a:pt x="9353931" y="361891"/>
                  <a:pt x="9331373" y="361902"/>
                  <a:pt x="9312573" y="365670"/>
                </a:cubicBezTo>
                <a:cubicBezTo>
                  <a:pt x="9297546" y="343121"/>
                  <a:pt x="9241146" y="354427"/>
                  <a:pt x="9211076" y="339403"/>
                </a:cubicBezTo>
                <a:cubicBezTo>
                  <a:pt x="9214834" y="343160"/>
                  <a:pt x="9203553" y="346926"/>
                  <a:pt x="9203549" y="354445"/>
                </a:cubicBezTo>
                <a:cubicBezTo>
                  <a:pt x="9192272" y="350690"/>
                  <a:pt x="9184756" y="343174"/>
                  <a:pt x="9169714" y="350701"/>
                </a:cubicBezTo>
                <a:cubicBezTo>
                  <a:pt x="9154687" y="328150"/>
                  <a:pt x="9132121" y="343201"/>
                  <a:pt x="9102045" y="343215"/>
                </a:cubicBezTo>
                <a:cubicBezTo>
                  <a:pt x="9109568" y="335692"/>
                  <a:pt x="9083248" y="339465"/>
                  <a:pt x="9090771" y="331942"/>
                </a:cubicBezTo>
                <a:cubicBezTo>
                  <a:pt x="9105814" y="324415"/>
                  <a:pt x="9117094" y="320649"/>
                  <a:pt x="9128371" y="324404"/>
                </a:cubicBezTo>
                <a:cubicBezTo>
                  <a:pt x="9120863" y="301850"/>
                  <a:pt x="9075744" y="309391"/>
                  <a:pt x="9049425" y="313163"/>
                </a:cubicBezTo>
                <a:cubicBezTo>
                  <a:pt x="9060702" y="316918"/>
                  <a:pt x="9075744" y="309391"/>
                  <a:pt x="9087017" y="320664"/>
                </a:cubicBezTo>
                <a:cubicBezTo>
                  <a:pt x="9045659" y="324444"/>
                  <a:pt x="9004309" y="313185"/>
                  <a:pt x="8962947" y="324484"/>
                </a:cubicBezTo>
                <a:cubicBezTo>
                  <a:pt x="8955428" y="324488"/>
                  <a:pt x="8966705" y="328242"/>
                  <a:pt x="8970463" y="332000"/>
                </a:cubicBezTo>
                <a:cubicBezTo>
                  <a:pt x="8970463" y="332000"/>
                  <a:pt x="8970463" y="332000"/>
                  <a:pt x="8944140" y="343291"/>
                </a:cubicBezTo>
                <a:cubicBezTo>
                  <a:pt x="8929105" y="335779"/>
                  <a:pt x="8951666" y="328249"/>
                  <a:pt x="8936632" y="320737"/>
                </a:cubicBezTo>
                <a:cubicBezTo>
                  <a:pt x="8906562" y="305713"/>
                  <a:pt x="8899032" y="328275"/>
                  <a:pt x="8880243" y="309486"/>
                </a:cubicBezTo>
                <a:cubicBezTo>
                  <a:pt x="8865197" y="324532"/>
                  <a:pt x="8902790" y="332032"/>
                  <a:pt x="8917828" y="332025"/>
                </a:cubicBezTo>
                <a:cubicBezTo>
                  <a:pt x="8899024" y="343313"/>
                  <a:pt x="8876478" y="320766"/>
                  <a:pt x="8868951" y="335809"/>
                </a:cubicBezTo>
                <a:cubicBezTo>
                  <a:pt x="8853919" y="320777"/>
                  <a:pt x="8884000" y="313243"/>
                  <a:pt x="8853931" y="298219"/>
                </a:cubicBezTo>
                <a:cubicBezTo>
                  <a:pt x="8831370" y="305750"/>
                  <a:pt x="8759946" y="286987"/>
                  <a:pt x="8763688" y="320821"/>
                </a:cubicBezTo>
                <a:cubicBezTo>
                  <a:pt x="8790008" y="317049"/>
                  <a:pt x="8808808" y="313280"/>
                  <a:pt x="8827604" y="317030"/>
                </a:cubicBezTo>
                <a:cubicBezTo>
                  <a:pt x="8823839" y="328311"/>
                  <a:pt x="8801289" y="313284"/>
                  <a:pt x="8808801" y="328319"/>
                </a:cubicBezTo>
                <a:cubicBezTo>
                  <a:pt x="8778727" y="320814"/>
                  <a:pt x="8718570" y="328363"/>
                  <a:pt x="8699777" y="317093"/>
                </a:cubicBezTo>
                <a:cubicBezTo>
                  <a:pt x="8707296" y="317089"/>
                  <a:pt x="8711054" y="320847"/>
                  <a:pt x="8718573" y="320843"/>
                </a:cubicBezTo>
                <a:cubicBezTo>
                  <a:pt x="8707299" y="309570"/>
                  <a:pt x="8684742" y="309580"/>
                  <a:pt x="8711061" y="305808"/>
                </a:cubicBezTo>
                <a:cubicBezTo>
                  <a:pt x="8726103" y="298282"/>
                  <a:pt x="8707296" y="317089"/>
                  <a:pt x="8722338" y="309563"/>
                </a:cubicBezTo>
                <a:cubicBezTo>
                  <a:pt x="8752419" y="302029"/>
                  <a:pt x="8718580" y="305804"/>
                  <a:pt x="8726103" y="298282"/>
                </a:cubicBezTo>
                <a:cubicBezTo>
                  <a:pt x="8748657" y="305790"/>
                  <a:pt x="8744907" y="286994"/>
                  <a:pt x="8778742" y="290737"/>
                </a:cubicBezTo>
                <a:cubicBezTo>
                  <a:pt x="8763707" y="283225"/>
                  <a:pt x="8748669" y="283232"/>
                  <a:pt x="8733630" y="283239"/>
                </a:cubicBezTo>
                <a:cubicBezTo>
                  <a:pt x="8722350" y="287005"/>
                  <a:pt x="8718584" y="298285"/>
                  <a:pt x="8703549" y="290773"/>
                </a:cubicBezTo>
                <a:cubicBezTo>
                  <a:pt x="8703553" y="283254"/>
                  <a:pt x="8714834" y="279489"/>
                  <a:pt x="8707318" y="271973"/>
                </a:cubicBezTo>
                <a:cubicBezTo>
                  <a:pt x="8688518" y="275743"/>
                  <a:pt x="8673479" y="275749"/>
                  <a:pt x="8677234" y="287026"/>
                </a:cubicBezTo>
                <a:cubicBezTo>
                  <a:pt x="8696033" y="283258"/>
                  <a:pt x="8684746" y="302062"/>
                  <a:pt x="8707304" y="302050"/>
                </a:cubicBezTo>
                <a:cubicBezTo>
                  <a:pt x="8688500" y="313338"/>
                  <a:pt x="8677230" y="294546"/>
                  <a:pt x="8662191" y="294553"/>
                </a:cubicBezTo>
                <a:cubicBezTo>
                  <a:pt x="8650911" y="298318"/>
                  <a:pt x="8639630" y="302084"/>
                  <a:pt x="8643388" y="305841"/>
                </a:cubicBezTo>
                <a:cubicBezTo>
                  <a:pt x="8654668" y="302076"/>
                  <a:pt x="8673464" y="305826"/>
                  <a:pt x="8684742" y="309580"/>
                </a:cubicBezTo>
                <a:cubicBezTo>
                  <a:pt x="8673457" y="320865"/>
                  <a:pt x="8669703" y="309587"/>
                  <a:pt x="8650899" y="320876"/>
                </a:cubicBezTo>
                <a:cubicBezTo>
                  <a:pt x="8669696" y="324627"/>
                  <a:pt x="8696015" y="320854"/>
                  <a:pt x="8718570" y="328363"/>
                </a:cubicBezTo>
                <a:cubicBezTo>
                  <a:pt x="8711050" y="328366"/>
                  <a:pt x="8699769" y="332132"/>
                  <a:pt x="8703527" y="335889"/>
                </a:cubicBezTo>
                <a:cubicBezTo>
                  <a:pt x="8722323" y="339640"/>
                  <a:pt x="8733605" y="335875"/>
                  <a:pt x="8729850" y="324597"/>
                </a:cubicBezTo>
                <a:cubicBezTo>
                  <a:pt x="8752404" y="332105"/>
                  <a:pt x="8774959" y="339614"/>
                  <a:pt x="8790001" y="332088"/>
                </a:cubicBezTo>
                <a:cubicBezTo>
                  <a:pt x="8782478" y="339611"/>
                  <a:pt x="8805036" y="339599"/>
                  <a:pt x="8808797" y="335838"/>
                </a:cubicBezTo>
                <a:cubicBezTo>
                  <a:pt x="8812554" y="339596"/>
                  <a:pt x="8816313" y="343354"/>
                  <a:pt x="8816313" y="343354"/>
                </a:cubicBezTo>
                <a:cubicBezTo>
                  <a:pt x="8823832" y="343350"/>
                  <a:pt x="8831351" y="343346"/>
                  <a:pt x="8842632" y="339581"/>
                </a:cubicBezTo>
                <a:cubicBezTo>
                  <a:pt x="8861420" y="358370"/>
                  <a:pt x="8883982" y="350840"/>
                  <a:pt x="8910301" y="347068"/>
                </a:cubicBezTo>
                <a:cubicBezTo>
                  <a:pt x="8899021" y="350833"/>
                  <a:pt x="8921575" y="358341"/>
                  <a:pt x="8917814" y="362102"/>
                </a:cubicBezTo>
                <a:cubicBezTo>
                  <a:pt x="8951656" y="350807"/>
                  <a:pt x="9000515" y="384620"/>
                  <a:pt x="9026841" y="365809"/>
                </a:cubicBezTo>
                <a:cubicBezTo>
                  <a:pt x="9038114" y="377082"/>
                  <a:pt x="9053157" y="369557"/>
                  <a:pt x="9064437" y="365791"/>
                </a:cubicBezTo>
                <a:cubicBezTo>
                  <a:pt x="9083233" y="369542"/>
                  <a:pt x="9075711" y="377065"/>
                  <a:pt x="9086988" y="380819"/>
                </a:cubicBezTo>
                <a:cubicBezTo>
                  <a:pt x="9102034" y="365773"/>
                  <a:pt x="9147135" y="395828"/>
                  <a:pt x="9177212" y="395813"/>
                </a:cubicBezTo>
                <a:cubicBezTo>
                  <a:pt x="9180973" y="392052"/>
                  <a:pt x="9177215" y="388294"/>
                  <a:pt x="9180977" y="384532"/>
                </a:cubicBezTo>
                <a:cubicBezTo>
                  <a:pt x="9207293" y="388280"/>
                  <a:pt x="9211050" y="392038"/>
                  <a:pt x="9241127" y="392023"/>
                </a:cubicBezTo>
                <a:cubicBezTo>
                  <a:pt x="9241124" y="399542"/>
                  <a:pt x="9214808" y="395795"/>
                  <a:pt x="9226081" y="407069"/>
                </a:cubicBezTo>
                <a:cubicBezTo>
                  <a:pt x="9267450" y="380731"/>
                  <a:pt x="9335108" y="410775"/>
                  <a:pt x="9372701" y="418276"/>
                </a:cubicBezTo>
                <a:cubicBezTo>
                  <a:pt x="9372705" y="410757"/>
                  <a:pt x="9368948" y="406999"/>
                  <a:pt x="9380228" y="403234"/>
                </a:cubicBezTo>
                <a:cubicBezTo>
                  <a:pt x="9395263" y="410746"/>
                  <a:pt x="9414063" y="406977"/>
                  <a:pt x="9429102" y="406970"/>
                </a:cubicBezTo>
                <a:cubicBezTo>
                  <a:pt x="9414059" y="414497"/>
                  <a:pt x="9410298" y="418258"/>
                  <a:pt x="9410294" y="425778"/>
                </a:cubicBezTo>
                <a:cubicBezTo>
                  <a:pt x="9466683" y="437029"/>
                  <a:pt x="9542111" y="437697"/>
                  <a:pt x="9601672" y="450005"/>
                </a:cubicBezTo>
                <a:lnTo>
                  <a:pt x="9638460" y="461816"/>
                </a:lnTo>
                <a:lnTo>
                  <a:pt x="9624573" y="467029"/>
                </a:lnTo>
                <a:cubicBezTo>
                  <a:pt x="9639612" y="467022"/>
                  <a:pt x="9628331" y="470787"/>
                  <a:pt x="9639605" y="482061"/>
                </a:cubicBezTo>
                <a:cubicBezTo>
                  <a:pt x="9665931" y="463250"/>
                  <a:pt x="9673439" y="485803"/>
                  <a:pt x="9684716" y="489558"/>
                </a:cubicBezTo>
                <a:cubicBezTo>
                  <a:pt x="9703517" y="485789"/>
                  <a:pt x="9696001" y="478273"/>
                  <a:pt x="9711040" y="478266"/>
                </a:cubicBezTo>
                <a:cubicBezTo>
                  <a:pt x="9722313" y="489540"/>
                  <a:pt x="9729832" y="489536"/>
                  <a:pt x="9741109" y="493290"/>
                </a:cubicBezTo>
                <a:cubicBezTo>
                  <a:pt x="9756147" y="493283"/>
                  <a:pt x="9748632" y="485767"/>
                  <a:pt x="9752394" y="482006"/>
                </a:cubicBezTo>
                <a:cubicBezTo>
                  <a:pt x="9767429" y="489518"/>
                  <a:pt x="9805028" y="481980"/>
                  <a:pt x="9808783" y="493257"/>
                </a:cubicBezTo>
                <a:cubicBezTo>
                  <a:pt x="9793744" y="493264"/>
                  <a:pt x="9786228" y="485748"/>
                  <a:pt x="9771186" y="493275"/>
                </a:cubicBezTo>
                <a:cubicBezTo>
                  <a:pt x="9808779" y="500776"/>
                  <a:pt x="9782460" y="504549"/>
                  <a:pt x="9789972" y="519583"/>
                </a:cubicBezTo>
                <a:cubicBezTo>
                  <a:pt x="9808772" y="515815"/>
                  <a:pt x="9805013" y="512057"/>
                  <a:pt x="9808775" y="508295"/>
                </a:cubicBezTo>
                <a:cubicBezTo>
                  <a:pt x="9835095" y="504523"/>
                  <a:pt x="9876445" y="515782"/>
                  <a:pt x="9914038" y="523283"/>
                </a:cubicBezTo>
                <a:cubicBezTo>
                  <a:pt x="9914042" y="515764"/>
                  <a:pt x="9936600" y="515753"/>
                  <a:pt x="9947880" y="511988"/>
                </a:cubicBezTo>
                <a:cubicBezTo>
                  <a:pt x="9966672" y="523257"/>
                  <a:pt x="9936595" y="523272"/>
                  <a:pt x="9955388" y="534542"/>
                </a:cubicBezTo>
                <a:cubicBezTo>
                  <a:pt x="9974192" y="523254"/>
                  <a:pt x="9992991" y="519485"/>
                  <a:pt x="10011788" y="523236"/>
                </a:cubicBezTo>
                <a:cubicBezTo>
                  <a:pt x="10004273" y="515720"/>
                  <a:pt x="9996753" y="515723"/>
                  <a:pt x="10000514" y="511962"/>
                </a:cubicBezTo>
                <a:cubicBezTo>
                  <a:pt x="10015550" y="519474"/>
                  <a:pt x="10030592" y="511948"/>
                  <a:pt x="10023076" y="504432"/>
                </a:cubicBezTo>
                <a:cubicBezTo>
                  <a:pt x="10038111" y="511944"/>
                  <a:pt x="10053153" y="504417"/>
                  <a:pt x="10064427" y="515691"/>
                </a:cubicBezTo>
                <a:cubicBezTo>
                  <a:pt x="10056904" y="523214"/>
                  <a:pt x="10049388" y="515699"/>
                  <a:pt x="10041869" y="515701"/>
                </a:cubicBezTo>
                <a:cubicBezTo>
                  <a:pt x="10056904" y="523214"/>
                  <a:pt x="10034346" y="523224"/>
                  <a:pt x="10026826" y="523229"/>
                </a:cubicBezTo>
                <a:cubicBezTo>
                  <a:pt x="10045623" y="526979"/>
                  <a:pt x="10064419" y="530729"/>
                  <a:pt x="10068174" y="542006"/>
                </a:cubicBezTo>
                <a:cubicBezTo>
                  <a:pt x="10060658" y="534491"/>
                  <a:pt x="10041858" y="538260"/>
                  <a:pt x="10049373" y="545775"/>
                </a:cubicBezTo>
                <a:cubicBezTo>
                  <a:pt x="10083205" y="557037"/>
                  <a:pt x="10113289" y="541985"/>
                  <a:pt x="10143363" y="549490"/>
                </a:cubicBezTo>
                <a:cubicBezTo>
                  <a:pt x="10132081" y="553254"/>
                  <a:pt x="10109524" y="553265"/>
                  <a:pt x="10132074" y="568293"/>
                </a:cubicBezTo>
                <a:cubicBezTo>
                  <a:pt x="10147120" y="553247"/>
                  <a:pt x="10188482" y="541948"/>
                  <a:pt x="10199752" y="560741"/>
                </a:cubicBezTo>
                <a:cubicBezTo>
                  <a:pt x="10195993" y="556983"/>
                  <a:pt x="10173436" y="556994"/>
                  <a:pt x="10184713" y="560748"/>
                </a:cubicBezTo>
                <a:cubicBezTo>
                  <a:pt x="10203509" y="564499"/>
                  <a:pt x="10226063" y="572007"/>
                  <a:pt x="10248621" y="571995"/>
                </a:cubicBezTo>
                <a:cubicBezTo>
                  <a:pt x="10259898" y="575750"/>
                  <a:pt x="10263656" y="579508"/>
                  <a:pt x="10263653" y="587027"/>
                </a:cubicBezTo>
                <a:cubicBezTo>
                  <a:pt x="10282453" y="583259"/>
                  <a:pt x="10274933" y="583262"/>
                  <a:pt x="10289976" y="575736"/>
                </a:cubicBezTo>
                <a:cubicBezTo>
                  <a:pt x="10297491" y="583251"/>
                  <a:pt x="10305011" y="583248"/>
                  <a:pt x="10308768" y="587005"/>
                </a:cubicBezTo>
                <a:cubicBezTo>
                  <a:pt x="10316287" y="587002"/>
                  <a:pt x="10305007" y="590767"/>
                  <a:pt x="10308764" y="594525"/>
                </a:cubicBezTo>
                <a:cubicBezTo>
                  <a:pt x="10357630" y="613299"/>
                  <a:pt x="10391472" y="602004"/>
                  <a:pt x="10440346" y="605740"/>
                </a:cubicBezTo>
                <a:cubicBezTo>
                  <a:pt x="10429065" y="609505"/>
                  <a:pt x="10425300" y="620786"/>
                  <a:pt x="10421539" y="624547"/>
                </a:cubicBezTo>
                <a:cubicBezTo>
                  <a:pt x="10440335" y="628297"/>
                  <a:pt x="10455370" y="635810"/>
                  <a:pt x="10470412" y="628283"/>
                </a:cubicBezTo>
                <a:cubicBezTo>
                  <a:pt x="10462896" y="620767"/>
                  <a:pt x="10425297" y="628305"/>
                  <a:pt x="10444100" y="617016"/>
                </a:cubicBezTo>
                <a:cubicBezTo>
                  <a:pt x="10462900" y="613248"/>
                  <a:pt x="10481693" y="624518"/>
                  <a:pt x="10504243" y="639545"/>
                </a:cubicBezTo>
                <a:cubicBezTo>
                  <a:pt x="10526805" y="632015"/>
                  <a:pt x="10485451" y="628276"/>
                  <a:pt x="10496735" y="616992"/>
                </a:cubicBezTo>
                <a:cubicBezTo>
                  <a:pt x="10545601" y="635766"/>
                  <a:pt x="10598236" y="635740"/>
                  <a:pt x="10643351" y="635718"/>
                </a:cubicBezTo>
                <a:cubicBezTo>
                  <a:pt x="10628309" y="643245"/>
                  <a:pt x="10624555" y="631967"/>
                  <a:pt x="10613275" y="635733"/>
                </a:cubicBezTo>
                <a:cubicBezTo>
                  <a:pt x="10628309" y="643245"/>
                  <a:pt x="10609509" y="647013"/>
                  <a:pt x="10624544" y="654525"/>
                </a:cubicBezTo>
                <a:cubicBezTo>
                  <a:pt x="10684705" y="639458"/>
                  <a:pt x="10726045" y="673274"/>
                  <a:pt x="10778677" y="680768"/>
                </a:cubicBezTo>
                <a:cubicBezTo>
                  <a:pt x="10763638" y="680775"/>
                  <a:pt x="10763634" y="688295"/>
                  <a:pt x="10774911" y="692049"/>
                </a:cubicBezTo>
                <a:cubicBezTo>
                  <a:pt x="10793712" y="688280"/>
                  <a:pt x="10812511" y="684511"/>
                  <a:pt x="10827550" y="684504"/>
                </a:cubicBezTo>
                <a:cubicBezTo>
                  <a:pt x="10823789" y="688265"/>
                  <a:pt x="10823789" y="688265"/>
                  <a:pt x="10827546" y="692023"/>
                </a:cubicBezTo>
                <a:cubicBezTo>
                  <a:pt x="10868900" y="695763"/>
                  <a:pt x="10906490" y="710783"/>
                  <a:pt x="10947848" y="707003"/>
                </a:cubicBezTo>
                <a:cubicBezTo>
                  <a:pt x="10940328" y="707007"/>
                  <a:pt x="10940325" y="714526"/>
                  <a:pt x="10944083" y="718284"/>
                </a:cubicBezTo>
                <a:cubicBezTo>
                  <a:pt x="11007994" y="722012"/>
                  <a:pt x="11000471" y="729535"/>
                  <a:pt x="11045580" y="744552"/>
                </a:cubicBezTo>
                <a:cubicBezTo>
                  <a:pt x="11034299" y="748317"/>
                  <a:pt x="11030537" y="752079"/>
                  <a:pt x="11034295" y="755837"/>
                </a:cubicBezTo>
                <a:cubicBezTo>
                  <a:pt x="11056856" y="748306"/>
                  <a:pt x="11045569" y="767110"/>
                  <a:pt x="11071888" y="763338"/>
                </a:cubicBezTo>
                <a:cubicBezTo>
                  <a:pt x="11083168" y="759573"/>
                  <a:pt x="11086930" y="755811"/>
                  <a:pt x="11090691" y="752050"/>
                </a:cubicBezTo>
                <a:cubicBezTo>
                  <a:pt x="11098207" y="759566"/>
                  <a:pt x="11109485" y="763319"/>
                  <a:pt x="11117003" y="763316"/>
                </a:cubicBezTo>
                <a:cubicBezTo>
                  <a:pt x="11124523" y="763312"/>
                  <a:pt x="11105730" y="752043"/>
                  <a:pt x="11113249" y="752038"/>
                </a:cubicBezTo>
                <a:cubicBezTo>
                  <a:pt x="11147080" y="763301"/>
                  <a:pt x="11128284" y="759551"/>
                  <a:pt x="11162115" y="770813"/>
                </a:cubicBezTo>
                <a:cubicBezTo>
                  <a:pt x="11158358" y="767055"/>
                  <a:pt x="11139565" y="755786"/>
                  <a:pt x="11158365" y="752016"/>
                </a:cubicBezTo>
                <a:cubicBezTo>
                  <a:pt x="11173397" y="767048"/>
                  <a:pt x="11203469" y="774553"/>
                  <a:pt x="11218504" y="782064"/>
                </a:cubicBezTo>
                <a:cubicBezTo>
                  <a:pt x="11241059" y="789573"/>
                  <a:pt x="11252335" y="793327"/>
                  <a:pt x="11233532" y="804615"/>
                </a:cubicBezTo>
                <a:cubicBezTo>
                  <a:pt x="11256086" y="812123"/>
                  <a:pt x="11282405" y="808351"/>
                  <a:pt x="11301201" y="812101"/>
                </a:cubicBezTo>
                <a:cubicBezTo>
                  <a:pt x="11297440" y="815863"/>
                  <a:pt x="11286160" y="819628"/>
                  <a:pt x="11289917" y="823385"/>
                </a:cubicBezTo>
                <a:cubicBezTo>
                  <a:pt x="11316237" y="819614"/>
                  <a:pt x="11308710" y="834656"/>
                  <a:pt x="11335026" y="838402"/>
                </a:cubicBezTo>
                <a:cubicBezTo>
                  <a:pt x="11346310" y="827118"/>
                  <a:pt x="11335036" y="815845"/>
                  <a:pt x="11346317" y="812080"/>
                </a:cubicBezTo>
                <a:cubicBezTo>
                  <a:pt x="11350071" y="823356"/>
                  <a:pt x="11391418" y="842135"/>
                  <a:pt x="11406464" y="827089"/>
                </a:cubicBezTo>
                <a:cubicBezTo>
                  <a:pt x="11470369" y="845856"/>
                  <a:pt x="11534273" y="864624"/>
                  <a:pt x="11598178" y="883390"/>
                </a:cubicBezTo>
                <a:cubicBezTo>
                  <a:pt x="11598178" y="883390"/>
                  <a:pt x="11598178" y="883390"/>
                  <a:pt x="11699675" y="909659"/>
                </a:cubicBezTo>
                <a:cubicBezTo>
                  <a:pt x="11729749" y="917163"/>
                  <a:pt x="11763580" y="928426"/>
                  <a:pt x="11797411" y="939688"/>
                </a:cubicBezTo>
                <a:cubicBezTo>
                  <a:pt x="11778611" y="943457"/>
                  <a:pt x="11771099" y="928422"/>
                  <a:pt x="11759819" y="932187"/>
                </a:cubicBezTo>
                <a:cubicBezTo>
                  <a:pt x="11752296" y="939710"/>
                  <a:pt x="11737260" y="932199"/>
                  <a:pt x="11741015" y="943475"/>
                </a:cubicBezTo>
                <a:cubicBezTo>
                  <a:pt x="11748534" y="943472"/>
                  <a:pt x="11752291" y="947230"/>
                  <a:pt x="11759812" y="947226"/>
                </a:cubicBezTo>
                <a:cubicBezTo>
                  <a:pt x="11767330" y="947222"/>
                  <a:pt x="11767334" y="939703"/>
                  <a:pt x="11774853" y="939700"/>
                </a:cubicBezTo>
                <a:cubicBezTo>
                  <a:pt x="11793646" y="950969"/>
                  <a:pt x="11778608" y="950977"/>
                  <a:pt x="11782365" y="954734"/>
                </a:cubicBezTo>
                <a:cubicBezTo>
                  <a:pt x="11793642" y="958489"/>
                  <a:pt x="11797400" y="962246"/>
                  <a:pt x="11812439" y="962239"/>
                </a:cubicBezTo>
                <a:cubicBezTo>
                  <a:pt x="11816200" y="958477"/>
                  <a:pt x="11816200" y="958477"/>
                  <a:pt x="11819962" y="954716"/>
                </a:cubicBezTo>
                <a:cubicBezTo>
                  <a:pt x="11797411" y="939688"/>
                  <a:pt x="11801177" y="928408"/>
                  <a:pt x="11793661" y="920892"/>
                </a:cubicBezTo>
                <a:cubicBezTo>
                  <a:pt x="11808695" y="928404"/>
                  <a:pt x="11819976" y="924639"/>
                  <a:pt x="11827492" y="932155"/>
                </a:cubicBezTo>
                <a:cubicBezTo>
                  <a:pt x="11819969" y="939678"/>
                  <a:pt x="11801172" y="935927"/>
                  <a:pt x="11816208" y="943439"/>
                </a:cubicBezTo>
                <a:cubicBezTo>
                  <a:pt x="11850043" y="947182"/>
                  <a:pt x="11876343" y="981006"/>
                  <a:pt x="11913943" y="973469"/>
                </a:cubicBezTo>
                <a:cubicBezTo>
                  <a:pt x="11921459" y="980985"/>
                  <a:pt x="11921459" y="980985"/>
                  <a:pt x="11928982" y="973462"/>
                </a:cubicBezTo>
                <a:cubicBezTo>
                  <a:pt x="11940255" y="984735"/>
                  <a:pt x="11951532" y="988489"/>
                  <a:pt x="11962810" y="992243"/>
                </a:cubicBezTo>
                <a:cubicBezTo>
                  <a:pt x="11944009" y="996011"/>
                  <a:pt x="11925217" y="984742"/>
                  <a:pt x="11906417" y="988510"/>
                </a:cubicBezTo>
                <a:cubicBezTo>
                  <a:pt x="11928964" y="1011057"/>
                  <a:pt x="11966564" y="1003520"/>
                  <a:pt x="11992875" y="1014786"/>
                </a:cubicBezTo>
                <a:cubicBezTo>
                  <a:pt x="11981591" y="1026071"/>
                  <a:pt x="12019187" y="1026052"/>
                  <a:pt x="12026703" y="1033568"/>
                </a:cubicBezTo>
                <a:cubicBezTo>
                  <a:pt x="12019180" y="1041091"/>
                  <a:pt x="11989103" y="1041105"/>
                  <a:pt x="12000376" y="1052378"/>
                </a:cubicBezTo>
                <a:cubicBezTo>
                  <a:pt x="12019177" y="1048610"/>
                  <a:pt x="12034211" y="1056122"/>
                  <a:pt x="12053008" y="1059872"/>
                </a:cubicBezTo>
                <a:cubicBezTo>
                  <a:pt x="12071808" y="1056103"/>
                  <a:pt x="12064288" y="1056107"/>
                  <a:pt x="12075573" y="1044822"/>
                </a:cubicBezTo>
                <a:cubicBezTo>
                  <a:pt x="12086843" y="1063616"/>
                  <a:pt x="12086846" y="1056096"/>
                  <a:pt x="12101878" y="1071127"/>
                </a:cubicBezTo>
                <a:cubicBezTo>
                  <a:pt x="12090598" y="1074893"/>
                  <a:pt x="12094355" y="1078650"/>
                  <a:pt x="12086832" y="1086173"/>
                </a:cubicBezTo>
                <a:cubicBezTo>
                  <a:pt x="12071793" y="1086180"/>
                  <a:pt x="12060520" y="1074907"/>
                  <a:pt x="12045478" y="1082434"/>
                </a:cubicBezTo>
                <a:cubicBezTo>
                  <a:pt x="12007892" y="1059894"/>
                  <a:pt x="11970295" y="1059913"/>
                  <a:pt x="11928949" y="1041135"/>
                </a:cubicBezTo>
                <a:cubicBezTo>
                  <a:pt x="11898865" y="1056188"/>
                  <a:pt x="11876322" y="1026122"/>
                  <a:pt x="11850002" y="1029894"/>
                </a:cubicBezTo>
                <a:cubicBezTo>
                  <a:pt x="11853760" y="1033652"/>
                  <a:pt x="11857517" y="1037410"/>
                  <a:pt x="11849999" y="1037413"/>
                </a:cubicBezTo>
                <a:cubicBezTo>
                  <a:pt x="11838725" y="1026140"/>
                  <a:pt x="11823682" y="1033666"/>
                  <a:pt x="11816171" y="1018631"/>
                </a:cubicBezTo>
                <a:cubicBezTo>
                  <a:pt x="11819932" y="1014870"/>
                  <a:pt x="11838732" y="1011101"/>
                  <a:pt x="11823697" y="1003589"/>
                </a:cubicBezTo>
                <a:cubicBezTo>
                  <a:pt x="11816179" y="1003593"/>
                  <a:pt x="11812420" y="999835"/>
                  <a:pt x="11808658" y="1003597"/>
                </a:cubicBezTo>
                <a:cubicBezTo>
                  <a:pt x="11778582" y="1003611"/>
                  <a:pt x="11808651" y="1018635"/>
                  <a:pt x="11778575" y="1018650"/>
                </a:cubicBezTo>
                <a:cubicBezTo>
                  <a:pt x="11767301" y="1007377"/>
                  <a:pt x="11763540" y="1011138"/>
                  <a:pt x="11740982" y="1011149"/>
                </a:cubicBezTo>
                <a:cubicBezTo>
                  <a:pt x="11737224" y="1007391"/>
                  <a:pt x="11737224" y="1007391"/>
                  <a:pt x="11733466" y="1003633"/>
                </a:cubicBezTo>
                <a:cubicBezTo>
                  <a:pt x="11725947" y="1003637"/>
                  <a:pt x="11710904" y="1011163"/>
                  <a:pt x="11699628" y="1007409"/>
                </a:cubicBezTo>
                <a:cubicBezTo>
                  <a:pt x="11699639" y="984852"/>
                  <a:pt x="11733466" y="1003633"/>
                  <a:pt x="11756024" y="1003622"/>
                </a:cubicBezTo>
                <a:cubicBezTo>
                  <a:pt x="11752267" y="999864"/>
                  <a:pt x="11774824" y="999854"/>
                  <a:pt x="11756031" y="988583"/>
                </a:cubicBezTo>
                <a:cubicBezTo>
                  <a:pt x="11737231" y="992353"/>
                  <a:pt x="11718439" y="981082"/>
                  <a:pt x="11692120" y="984855"/>
                </a:cubicBezTo>
                <a:cubicBezTo>
                  <a:pt x="11677084" y="977343"/>
                  <a:pt x="11688369" y="966058"/>
                  <a:pt x="11665807" y="973588"/>
                </a:cubicBezTo>
                <a:cubicBezTo>
                  <a:pt x="11654530" y="969835"/>
                  <a:pt x="11665811" y="966070"/>
                  <a:pt x="11650776" y="958557"/>
                </a:cubicBezTo>
                <a:cubicBezTo>
                  <a:pt x="11643253" y="966080"/>
                  <a:pt x="11631976" y="962326"/>
                  <a:pt x="11620695" y="966092"/>
                </a:cubicBezTo>
                <a:cubicBezTo>
                  <a:pt x="11613180" y="958576"/>
                  <a:pt x="11613187" y="943538"/>
                  <a:pt x="11598149" y="943545"/>
                </a:cubicBezTo>
                <a:cubicBezTo>
                  <a:pt x="11601903" y="954822"/>
                  <a:pt x="11613177" y="966095"/>
                  <a:pt x="11586857" y="969868"/>
                </a:cubicBezTo>
                <a:cubicBezTo>
                  <a:pt x="11583110" y="943552"/>
                  <a:pt x="11564303" y="962359"/>
                  <a:pt x="11560556" y="936044"/>
                </a:cubicBezTo>
                <a:cubicBezTo>
                  <a:pt x="11541753" y="947332"/>
                  <a:pt x="11545514" y="943570"/>
                  <a:pt x="11522956" y="943582"/>
                </a:cubicBezTo>
                <a:cubicBezTo>
                  <a:pt x="11530471" y="951097"/>
                  <a:pt x="11568068" y="951078"/>
                  <a:pt x="11564303" y="962359"/>
                </a:cubicBezTo>
                <a:cubicBezTo>
                  <a:pt x="11537987" y="958613"/>
                  <a:pt x="11511675" y="947346"/>
                  <a:pt x="11485360" y="943599"/>
                </a:cubicBezTo>
                <a:cubicBezTo>
                  <a:pt x="11485353" y="958638"/>
                  <a:pt x="11425213" y="928589"/>
                  <a:pt x="11398894" y="932362"/>
                </a:cubicBezTo>
                <a:cubicBezTo>
                  <a:pt x="11417686" y="943632"/>
                  <a:pt x="11485349" y="966157"/>
                  <a:pt x="11462784" y="981207"/>
                </a:cubicBezTo>
                <a:cubicBezTo>
                  <a:pt x="11466542" y="984964"/>
                  <a:pt x="11481581" y="984957"/>
                  <a:pt x="11489099" y="984954"/>
                </a:cubicBezTo>
                <a:cubicBezTo>
                  <a:pt x="11481583" y="977438"/>
                  <a:pt x="11485345" y="973676"/>
                  <a:pt x="11489106" y="969915"/>
                </a:cubicBezTo>
                <a:cubicBezTo>
                  <a:pt x="11519176" y="984939"/>
                  <a:pt x="11511672" y="954866"/>
                  <a:pt x="11541742" y="969890"/>
                </a:cubicBezTo>
                <a:cubicBezTo>
                  <a:pt x="11526703" y="969896"/>
                  <a:pt x="11515423" y="973662"/>
                  <a:pt x="11522938" y="981177"/>
                </a:cubicBezTo>
                <a:cubicBezTo>
                  <a:pt x="11530457" y="981174"/>
                  <a:pt x="11537972" y="988689"/>
                  <a:pt x="11545492" y="988686"/>
                </a:cubicBezTo>
                <a:cubicBezTo>
                  <a:pt x="11549254" y="984925"/>
                  <a:pt x="11556773" y="984920"/>
                  <a:pt x="11564292" y="984917"/>
                </a:cubicBezTo>
                <a:cubicBezTo>
                  <a:pt x="11575569" y="988671"/>
                  <a:pt x="11586846" y="992426"/>
                  <a:pt x="11601881" y="999937"/>
                </a:cubicBezTo>
                <a:cubicBezTo>
                  <a:pt x="11583077" y="1011225"/>
                  <a:pt x="11571804" y="999951"/>
                  <a:pt x="11560523" y="1003717"/>
                </a:cubicBezTo>
                <a:cubicBezTo>
                  <a:pt x="11568039" y="1011233"/>
                  <a:pt x="11571797" y="1014990"/>
                  <a:pt x="11583077" y="1011225"/>
                </a:cubicBezTo>
                <a:cubicBezTo>
                  <a:pt x="11590597" y="1011222"/>
                  <a:pt x="11601877" y="1007457"/>
                  <a:pt x="11609396" y="1007452"/>
                </a:cubicBezTo>
                <a:cubicBezTo>
                  <a:pt x="11598120" y="1003699"/>
                  <a:pt x="11598120" y="1003699"/>
                  <a:pt x="11605642" y="996176"/>
                </a:cubicBezTo>
                <a:cubicBezTo>
                  <a:pt x="11631954" y="1007442"/>
                  <a:pt x="11658270" y="1011189"/>
                  <a:pt x="11684582" y="1022455"/>
                </a:cubicBezTo>
                <a:cubicBezTo>
                  <a:pt x="11733473" y="988595"/>
                  <a:pt x="11797356" y="1052478"/>
                  <a:pt x="11842472" y="1052456"/>
                </a:cubicBezTo>
                <a:cubicBezTo>
                  <a:pt x="11827433" y="1052463"/>
                  <a:pt x="11823672" y="1056224"/>
                  <a:pt x="11823668" y="1063744"/>
                </a:cubicBezTo>
                <a:cubicBezTo>
                  <a:pt x="11797360" y="1044958"/>
                  <a:pt x="11759775" y="1022418"/>
                  <a:pt x="11744729" y="1037464"/>
                </a:cubicBezTo>
                <a:cubicBezTo>
                  <a:pt x="11729698" y="1022433"/>
                  <a:pt x="11714659" y="1022440"/>
                  <a:pt x="11699620" y="1022447"/>
                </a:cubicBezTo>
                <a:cubicBezTo>
                  <a:pt x="11699617" y="1029967"/>
                  <a:pt x="11722175" y="1029956"/>
                  <a:pt x="11714648" y="1044998"/>
                </a:cubicBezTo>
                <a:cubicBezTo>
                  <a:pt x="11740974" y="1026187"/>
                  <a:pt x="11752233" y="1067538"/>
                  <a:pt x="11767283" y="1044972"/>
                </a:cubicBezTo>
                <a:cubicBezTo>
                  <a:pt x="11786072" y="1063761"/>
                  <a:pt x="11812391" y="1059989"/>
                  <a:pt x="11831184" y="1071260"/>
                </a:cubicBezTo>
                <a:cubicBezTo>
                  <a:pt x="11819903" y="1075024"/>
                  <a:pt x="11808626" y="1071270"/>
                  <a:pt x="11816142" y="1078785"/>
                </a:cubicBezTo>
                <a:cubicBezTo>
                  <a:pt x="11831181" y="1078778"/>
                  <a:pt x="11831173" y="1093817"/>
                  <a:pt x="11831173" y="1093817"/>
                </a:cubicBezTo>
                <a:cubicBezTo>
                  <a:pt x="11834938" y="1082536"/>
                  <a:pt x="11849970" y="1097568"/>
                  <a:pt x="11865011" y="1090041"/>
                </a:cubicBezTo>
                <a:cubicBezTo>
                  <a:pt x="11853734" y="1086286"/>
                  <a:pt x="11849977" y="1082529"/>
                  <a:pt x="11857496" y="1082525"/>
                </a:cubicBezTo>
                <a:cubicBezTo>
                  <a:pt x="11872531" y="1090037"/>
                  <a:pt x="11895092" y="1082507"/>
                  <a:pt x="11910120" y="1105058"/>
                </a:cubicBezTo>
                <a:cubicBezTo>
                  <a:pt x="11902600" y="1105061"/>
                  <a:pt x="11887562" y="1105069"/>
                  <a:pt x="11895078" y="1112584"/>
                </a:cubicBezTo>
                <a:cubicBezTo>
                  <a:pt x="11913874" y="1116334"/>
                  <a:pt x="11917639" y="1105054"/>
                  <a:pt x="11936436" y="1108804"/>
                </a:cubicBezTo>
                <a:cubicBezTo>
                  <a:pt x="11947705" y="1127597"/>
                  <a:pt x="11974024" y="1123825"/>
                  <a:pt x="11989052" y="1146375"/>
                </a:cubicBezTo>
                <a:cubicBezTo>
                  <a:pt x="12004091" y="1146368"/>
                  <a:pt x="12026641" y="1161396"/>
                  <a:pt x="12037918" y="1165149"/>
                </a:cubicBezTo>
                <a:cubicBezTo>
                  <a:pt x="12030399" y="1165153"/>
                  <a:pt x="12022876" y="1172676"/>
                  <a:pt x="12026633" y="1176434"/>
                </a:cubicBezTo>
                <a:cubicBezTo>
                  <a:pt x="12037911" y="1180188"/>
                  <a:pt x="12064219" y="1198974"/>
                  <a:pt x="12060465" y="1187696"/>
                </a:cubicBezTo>
                <a:cubicBezTo>
                  <a:pt x="12083019" y="1195205"/>
                  <a:pt x="12064223" y="1191454"/>
                  <a:pt x="12067976" y="1202731"/>
                </a:cubicBezTo>
                <a:cubicBezTo>
                  <a:pt x="12079258" y="1198967"/>
                  <a:pt x="12086770" y="1214001"/>
                  <a:pt x="12094289" y="1213998"/>
                </a:cubicBezTo>
                <a:cubicBezTo>
                  <a:pt x="12105573" y="1202713"/>
                  <a:pt x="12090535" y="1202720"/>
                  <a:pt x="12079258" y="1198967"/>
                </a:cubicBezTo>
                <a:cubicBezTo>
                  <a:pt x="12083022" y="1187685"/>
                  <a:pt x="12090538" y="1195201"/>
                  <a:pt x="12101819" y="1191436"/>
                </a:cubicBezTo>
                <a:cubicBezTo>
                  <a:pt x="12109334" y="1198952"/>
                  <a:pt x="12120612" y="1202706"/>
                  <a:pt x="12128135" y="1195183"/>
                </a:cubicBezTo>
                <a:cubicBezTo>
                  <a:pt x="12124370" y="1206463"/>
                  <a:pt x="12158205" y="1210207"/>
                  <a:pt x="12139401" y="1221494"/>
                </a:cubicBezTo>
                <a:cubicBezTo>
                  <a:pt x="12135643" y="1217737"/>
                  <a:pt x="12131893" y="1198940"/>
                  <a:pt x="12101812" y="1206475"/>
                </a:cubicBezTo>
                <a:cubicBezTo>
                  <a:pt x="12131881" y="1221499"/>
                  <a:pt x="12109324" y="1221509"/>
                  <a:pt x="12120597" y="1232783"/>
                </a:cubicBezTo>
                <a:cubicBezTo>
                  <a:pt x="12143159" y="1225253"/>
                  <a:pt x="12150663" y="1255326"/>
                  <a:pt x="12176983" y="1251554"/>
                </a:cubicBezTo>
                <a:cubicBezTo>
                  <a:pt x="12161940" y="1259080"/>
                  <a:pt x="12154425" y="1251564"/>
                  <a:pt x="12143144" y="1255329"/>
                </a:cubicBezTo>
                <a:cubicBezTo>
                  <a:pt x="12128113" y="1240299"/>
                  <a:pt x="12113074" y="1240306"/>
                  <a:pt x="12098036" y="1240313"/>
                </a:cubicBezTo>
                <a:cubicBezTo>
                  <a:pt x="12098036" y="1240313"/>
                  <a:pt x="12098032" y="1247833"/>
                  <a:pt x="12090516" y="1240317"/>
                </a:cubicBezTo>
                <a:cubicBezTo>
                  <a:pt x="12086762" y="1229039"/>
                  <a:pt x="12041647" y="1229061"/>
                  <a:pt x="12015327" y="1232834"/>
                </a:cubicBezTo>
                <a:cubicBezTo>
                  <a:pt x="12007812" y="1225318"/>
                  <a:pt x="12019093" y="1221553"/>
                  <a:pt x="12004058" y="1214041"/>
                </a:cubicBezTo>
                <a:cubicBezTo>
                  <a:pt x="11985258" y="1217810"/>
                  <a:pt x="11955184" y="1210306"/>
                  <a:pt x="11951430" y="1199028"/>
                </a:cubicBezTo>
                <a:cubicBezTo>
                  <a:pt x="11966472" y="1191502"/>
                  <a:pt x="11966461" y="1214059"/>
                  <a:pt x="11981504" y="1206533"/>
                </a:cubicBezTo>
                <a:cubicBezTo>
                  <a:pt x="11981507" y="1199013"/>
                  <a:pt x="12015342" y="1202757"/>
                  <a:pt x="12004069" y="1191483"/>
                </a:cubicBezTo>
                <a:cubicBezTo>
                  <a:pt x="11985273" y="1187733"/>
                  <a:pt x="12000307" y="1195245"/>
                  <a:pt x="11977750" y="1195256"/>
                </a:cubicBezTo>
                <a:cubicBezTo>
                  <a:pt x="11970234" y="1187740"/>
                  <a:pt x="11951433" y="1191509"/>
                  <a:pt x="11943918" y="1183994"/>
                </a:cubicBezTo>
                <a:cubicBezTo>
                  <a:pt x="11925125" y="1172723"/>
                  <a:pt x="11955199" y="1180228"/>
                  <a:pt x="11936407" y="1168958"/>
                </a:cubicBezTo>
                <a:cubicBezTo>
                  <a:pt x="11932641" y="1180239"/>
                  <a:pt x="11906325" y="1176493"/>
                  <a:pt x="11895049" y="1172738"/>
                </a:cubicBezTo>
                <a:cubicBezTo>
                  <a:pt x="11883764" y="1184023"/>
                  <a:pt x="11883764" y="1184023"/>
                  <a:pt x="11872483" y="1187788"/>
                </a:cubicBezTo>
                <a:cubicBezTo>
                  <a:pt x="11853691" y="1176518"/>
                  <a:pt x="11823610" y="1184051"/>
                  <a:pt x="11804821" y="1165263"/>
                </a:cubicBezTo>
                <a:cubicBezTo>
                  <a:pt x="11808583" y="1161501"/>
                  <a:pt x="11831137" y="1169009"/>
                  <a:pt x="11823621" y="1161494"/>
                </a:cubicBezTo>
                <a:cubicBezTo>
                  <a:pt x="11797302" y="1165266"/>
                  <a:pt x="11801071" y="1146467"/>
                  <a:pt x="11774751" y="1150239"/>
                </a:cubicBezTo>
                <a:cubicBezTo>
                  <a:pt x="11774755" y="1142719"/>
                  <a:pt x="11733407" y="1123941"/>
                  <a:pt x="11714608" y="1127710"/>
                </a:cubicBezTo>
                <a:cubicBezTo>
                  <a:pt x="11703335" y="1116437"/>
                  <a:pt x="11725892" y="1116426"/>
                  <a:pt x="11703342" y="1101398"/>
                </a:cubicBezTo>
                <a:cubicBezTo>
                  <a:pt x="11699577" y="1112678"/>
                  <a:pt x="11673265" y="1101413"/>
                  <a:pt x="11669500" y="1112693"/>
                </a:cubicBezTo>
                <a:cubicBezTo>
                  <a:pt x="11658226" y="1101420"/>
                  <a:pt x="11650704" y="1108943"/>
                  <a:pt x="11643188" y="1101427"/>
                </a:cubicBezTo>
                <a:cubicBezTo>
                  <a:pt x="11650707" y="1101424"/>
                  <a:pt x="11661988" y="1097659"/>
                  <a:pt x="11650711" y="1093904"/>
                </a:cubicBezTo>
                <a:cubicBezTo>
                  <a:pt x="11643191" y="1093908"/>
                  <a:pt x="11635673" y="1093912"/>
                  <a:pt x="11628153" y="1093915"/>
                </a:cubicBezTo>
                <a:cubicBezTo>
                  <a:pt x="11613118" y="1086403"/>
                  <a:pt x="11631918" y="1082635"/>
                  <a:pt x="11624402" y="1075119"/>
                </a:cubicBezTo>
                <a:cubicBezTo>
                  <a:pt x="11605599" y="1086407"/>
                  <a:pt x="11590568" y="1071376"/>
                  <a:pt x="11568010" y="1071386"/>
                </a:cubicBezTo>
                <a:cubicBezTo>
                  <a:pt x="11583045" y="1078899"/>
                  <a:pt x="11598080" y="1086411"/>
                  <a:pt x="11613114" y="1093923"/>
                </a:cubicBezTo>
                <a:cubicBezTo>
                  <a:pt x="11583037" y="1093937"/>
                  <a:pt x="11556733" y="1067633"/>
                  <a:pt x="11522894" y="1071408"/>
                </a:cubicBezTo>
                <a:cubicBezTo>
                  <a:pt x="11560483" y="1086429"/>
                  <a:pt x="11594310" y="1105211"/>
                  <a:pt x="11628145" y="1108954"/>
                </a:cubicBezTo>
                <a:cubicBezTo>
                  <a:pt x="11624388" y="1105196"/>
                  <a:pt x="11613111" y="1101442"/>
                  <a:pt x="11624391" y="1097677"/>
                </a:cubicBezTo>
                <a:cubicBezTo>
                  <a:pt x="11639423" y="1112708"/>
                  <a:pt x="11628145" y="1108954"/>
                  <a:pt x="11650699" y="1116462"/>
                </a:cubicBezTo>
                <a:cubicBezTo>
                  <a:pt x="11646938" y="1120223"/>
                  <a:pt x="11635658" y="1123988"/>
                  <a:pt x="11631896" y="1127750"/>
                </a:cubicBezTo>
                <a:cubicBezTo>
                  <a:pt x="11598069" y="1108969"/>
                  <a:pt x="11556722" y="1090190"/>
                  <a:pt x="11526641" y="1097725"/>
                </a:cubicBezTo>
                <a:cubicBezTo>
                  <a:pt x="11537921" y="1093959"/>
                  <a:pt x="11515368" y="1086451"/>
                  <a:pt x="11507845" y="1093974"/>
                </a:cubicBezTo>
                <a:cubicBezTo>
                  <a:pt x="11489052" y="1082703"/>
                  <a:pt x="11519129" y="1082689"/>
                  <a:pt x="11511614" y="1075173"/>
                </a:cubicBezTo>
                <a:cubicBezTo>
                  <a:pt x="11500333" y="1078939"/>
                  <a:pt x="11489060" y="1067665"/>
                  <a:pt x="11474021" y="1067672"/>
                </a:cubicBezTo>
                <a:cubicBezTo>
                  <a:pt x="11481537" y="1075188"/>
                  <a:pt x="11511609" y="1082693"/>
                  <a:pt x="11489052" y="1082703"/>
                </a:cubicBezTo>
                <a:cubicBezTo>
                  <a:pt x="11481529" y="1090226"/>
                  <a:pt x="11477778" y="1071430"/>
                  <a:pt x="11466498" y="1075195"/>
                </a:cubicBezTo>
                <a:cubicBezTo>
                  <a:pt x="11455213" y="1086480"/>
                  <a:pt x="11458975" y="1082718"/>
                  <a:pt x="11432656" y="1086491"/>
                </a:cubicBezTo>
                <a:cubicBezTo>
                  <a:pt x="11447690" y="1094003"/>
                  <a:pt x="11436410" y="1097768"/>
                  <a:pt x="11432649" y="1101529"/>
                </a:cubicBezTo>
                <a:cubicBezTo>
                  <a:pt x="11417617" y="1086498"/>
                  <a:pt x="11406330" y="1105302"/>
                  <a:pt x="11398809" y="1105305"/>
                </a:cubicBezTo>
                <a:cubicBezTo>
                  <a:pt x="11387536" y="1094032"/>
                  <a:pt x="11417614" y="1094018"/>
                  <a:pt x="11406340" y="1082744"/>
                </a:cubicBezTo>
                <a:cubicBezTo>
                  <a:pt x="11387540" y="1086513"/>
                  <a:pt x="11364986" y="1079005"/>
                  <a:pt x="11349951" y="1071493"/>
                </a:cubicBezTo>
                <a:cubicBezTo>
                  <a:pt x="11364989" y="1071485"/>
                  <a:pt x="11372505" y="1079001"/>
                  <a:pt x="11364994" y="1063966"/>
                </a:cubicBezTo>
                <a:cubicBezTo>
                  <a:pt x="11346197" y="1060215"/>
                  <a:pt x="11357478" y="1056450"/>
                  <a:pt x="11346204" y="1045177"/>
                </a:cubicBezTo>
                <a:cubicBezTo>
                  <a:pt x="11338678" y="1060220"/>
                  <a:pt x="11319889" y="1041430"/>
                  <a:pt x="11308615" y="1030157"/>
                </a:cubicBezTo>
                <a:cubicBezTo>
                  <a:pt x="11289815" y="1033925"/>
                  <a:pt x="11274777" y="1033932"/>
                  <a:pt x="11271012" y="1045213"/>
                </a:cubicBezTo>
                <a:cubicBezTo>
                  <a:pt x="11252218" y="1033943"/>
                  <a:pt x="11259741" y="1026421"/>
                  <a:pt x="11259746" y="1018901"/>
                </a:cubicBezTo>
                <a:cubicBezTo>
                  <a:pt x="11240942" y="1030189"/>
                  <a:pt x="11214634" y="1011404"/>
                  <a:pt x="11207107" y="1026446"/>
                </a:cubicBezTo>
                <a:cubicBezTo>
                  <a:pt x="11199591" y="1018930"/>
                  <a:pt x="11192079" y="1003896"/>
                  <a:pt x="11184556" y="1011418"/>
                </a:cubicBezTo>
                <a:cubicBezTo>
                  <a:pt x="11177026" y="1033980"/>
                  <a:pt x="11255977" y="1037702"/>
                  <a:pt x="11252208" y="1056501"/>
                </a:cubicBezTo>
                <a:cubicBezTo>
                  <a:pt x="11229654" y="1048993"/>
                  <a:pt x="11210861" y="1037724"/>
                  <a:pt x="11192065" y="1033973"/>
                </a:cubicBezTo>
                <a:cubicBezTo>
                  <a:pt x="11199573" y="1056527"/>
                  <a:pt x="11165735" y="1060303"/>
                  <a:pt x="11161965" y="1079103"/>
                </a:cubicBezTo>
                <a:cubicBezTo>
                  <a:pt x="11143177" y="1060314"/>
                  <a:pt x="11098057" y="1067855"/>
                  <a:pt x="11052945" y="1060357"/>
                </a:cubicBezTo>
                <a:cubicBezTo>
                  <a:pt x="11071745" y="1056589"/>
                  <a:pt x="11075507" y="1052827"/>
                  <a:pt x="11101826" y="1049055"/>
                </a:cubicBezTo>
                <a:cubicBezTo>
                  <a:pt x="11067999" y="1030274"/>
                  <a:pt x="11034171" y="1011491"/>
                  <a:pt x="10992814" y="1015272"/>
                </a:cubicBezTo>
                <a:cubicBezTo>
                  <a:pt x="10958989" y="988971"/>
                  <a:pt x="10913866" y="1004031"/>
                  <a:pt x="10883804" y="973969"/>
                </a:cubicBezTo>
                <a:cubicBezTo>
                  <a:pt x="10872523" y="977733"/>
                  <a:pt x="10868769" y="966457"/>
                  <a:pt x="10857488" y="970221"/>
                </a:cubicBezTo>
                <a:cubicBezTo>
                  <a:pt x="10853731" y="966463"/>
                  <a:pt x="10846215" y="958948"/>
                  <a:pt x="10842457" y="955190"/>
                </a:cubicBezTo>
                <a:cubicBezTo>
                  <a:pt x="10789819" y="962735"/>
                  <a:pt x="10740963" y="921403"/>
                  <a:pt x="10707128" y="917660"/>
                </a:cubicBezTo>
                <a:cubicBezTo>
                  <a:pt x="10710887" y="921418"/>
                  <a:pt x="10718402" y="928933"/>
                  <a:pt x="10710883" y="928937"/>
                </a:cubicBezTo>
                <a:cubicBezTo>
                  <a:pt x="10703364" y="928941"/>
                  <a:pt x="10684564" y="932709"/>
                  <a:pt x="10688328" y="921428"/>
                </a:cubicBezTo>
                <a:cubicBezTo>
                  <a:pt x="10695844" y="928944"/>
                  <a:pt x="10699610" y="917663"/>
                  <a:pt x="10688332" y="913909"/>
                </a:cubicBezTo>
                <a:cubicBezTo>
                  <a:pt x="10684571" y="917670"/>
                  <a:pt x="10662017" y="910162"/>
                  <a:pt x="10646982" y="902651"/>
                </a:cubicBezTo>
                <a:cubicBezTo>
                  <a:pt x="10635705" y="898896"/>
                  <a:pt x="10620666" y="898903"/>
                  <a:pt x="10616908" y="895146"/>
                </a:cubicBezTo>
                <a:cubicBezTo>
                  <a:pt x="10628189" y="891380"/>
                  <a:pt x="10650744" y="898889"/>
                  <a:pt x="10646989" y="887612"/>
                </a:cubicBezTo>
                <a:cubicBezTo>
                  <a:pt x="10628192" y="883861"/>
                  <a:pt x="10609396" y="880111"/>
                  <a:pt x="10594362" y="872599"/>
                </a:cubicBezTo>
                <a:cubicBezTo>
                  <a:pt x="10583077" y="883883"/>
                  <a:pt x="10590593" y="891399"/>
                  <a:pt x="10575551" y="898925"/>
                </a:cubicBezTo>
                <a:cubicBezTo>
                  <a:pt x="10579319" y="880126"/>
                  <a:pt x="10571815" y="850052"/>
                  <a:pt x="10519176" y="857597"/>
                </a:cubicBezTo>
                <a:cubicBezTo>
                  <a:pt x="10530450" y="868870"/>
                  <a:pt x="10519172" y="865116"/>
                  <a:pt x="10534207" y="872628"/>
                </a:cubicBezTo>
                <a:cubicBezTo>
                  <a:pt x="10500365" y="883923"/>
                  <a:pt x="10481576" y="865134"/>
                  <a:pt x="10440219" y="868914"/>
                </a:cubicBezTo>
                <a:cubicBezTo>
                  <a:pt x="10421430" y="850125"/>
                  <a:pt x="10372549" y="861427"/>
                  <a:pt x="10346244" y="835123"/>
                </a:cubicBezTo>
                <a:cubicBezTo>
                  <a:pt x="10334964" y="838888"/>
                  <a:pt x="10323690" y="827615"/>
                  <a:pt x="10312406" y="838899"/>
                </a:cubicBezTo>
                <a:cubicBezTo>
                  <a:pt x="10316163" y="842657"/>
                  <a:pt x="10319921" y="846414"/>
                  <a:pt x="10316160" y="850176"/>
                </a:cubicBezTo>
                <a:cubicBezTo>
                  <a:pt x="10297371" y="831387"/>
                  <a:pt x="10259767" y="846444"/>
                  <a:pt x="10229697" y="831420"/>
                </a:cubicBezTo>
                <a:cubicBezTo>
                  <a:pt x="10248501" y="820132"/>
                  <a:pt x="10282328" y="838913"/>
                  <a:pt x="10286094" y="827633"/>
                </a:cubicBezTo>
                <a:cubicBezTo>
                  <a:pt x="10259781" y="816367"/>
                  <a:pt x="10162034" y="808895"/>
                  <a:pt x="10188358" y="797603"/>
                </a:cubicBezTo>
                <a:cubicBezTo>
                  <a:pt x="10162042" y="793857"/>
                  <a:pt x="10116923" y="801397"/>
                  <a:pt x="10079334" y="786378"/>
                </a:cubicBezTo>
                <a:cubicBezTo>
                  <a:pt x="10056784" y="771349"/>
                  <a:pt x="10064307" y="763826"/>
                  <a:pt x="10041749" y="763838"/>
                </a:cubicBezTo>
                <a:cubicBezTo>
                  <a:pt x="10037995" y="752560"/>
                  <a:pt x="10064309" y="756307"/>
                  <a:pt x="10064314" y="748788"/>
                </a:cubicBezTo>
                <a:cubicBezTo>
                  <a:pt x="10060556" y="745030"/>
                  <a:pt x="10053036" y="745034"/>
                  <a:pt x="10045517" y="745037"/>
                </a:cubicBezTo>
                <a:cubicBezTo>
                  <a:pt x="10034237" y="748803"/>
                  <a:pt x="10037995" y="752560"/>
                  <a:pt x="10022952" y="760087"/>
                </a:cubicBezTo>
                <a:cubicBezTo>
                  <a:pt x="10004159" y="748817"/>
                  <a:pt x="10037998" y="745042"/>
                  <a:pt x="10030482" y="737526"/>
                </a:cubicBezTo>
                <a:cubicBezTo>
                  <a:pt x="10011690" y="726256"/>
                  <a:pt x="10007918" y="752575"/>
                  <a:pt x="9985367" y="737548"/>
                </a:cubicBezTo>
                <a:cubicBezTo>
                  <a:pt x="10000405" y="737541"/>
                  <a:pt x="9996647" y="733782"/>
                  <a:pt x="9989132" y="726267"/>
                </a:cubicBezTo>
                <a:cubicBezTo>
                  <a:pt x="9966575" y="726278"/>
                  <a:pt x="9974090" y="733793"/>
                  <a:pt x="9962809" y="737558"/>
                </a:cubicBezTo>
                <a:cubicBezTo>
                  <a:pt x="9959055" y="726281"/>
                  <a:pt x="9944009" y="741327"/>
                  <a:pt x="9940255" y="730051"/>
                </a:cubicBezTo>
                <a:cubicBezTo>
                  <a:pt x="9936501" y="718773"/>
                  <a:pt x="9962813" y="730039"/>
                  <a:pt x="9955297" y="722524"/>
                </a:cubicBezTo>
                <a:cubicBezTo>
                  <a:pt x="9940266" y="707493"/>
                  <a:pt x="9921458" y="726300"/>
                  <a:pt x="9902659" y="730069"/>
                </a:cubicBezTo>
                <a:cubicBezTo>
                  <a:pt x="9917697" y="730061"/>
                  <a:pt x="9947767" y="745085"/>
                  <a:pt x="9925205" y="752615"/>
                </a:cubicBezTo>
                <a:cubicBezTo>
                  <a:pt x="9895131" y="745111"/>
                  <a:pt x="9861301" y="733848"/>
                  <a:pt x="9827462" y="737625"/>
                </a:cubicBezTo>
                <a:cubicBezTo>
                  <a:pt x="9827462" y="737625"/>
                  <a:pt x="9831220" y="741382"/>
                  <a:pt x="9831220" y="741382"/>
                </a:cubicBezTo>
                <a:cubicBezTo>
                  <a:pt x="9804907" y="730116"/>
                  <a:pt x="9846265" y="726336"/>
                  <a:pt x="9827473" y="715066"/>
                </a:cubicBezTo>
                <a:cubicBezTo>
                  <a:pt x="9808669" y="726354"/>
                  <a:pt x="9797404" y="700043"/>
                  <a:pt x="9778603" y="703812"/>
                </a:cubicBezTo>
                <a:cubicBezTo>
                  <a:pt x="9782358" y="715088"/>
                  <a:pt x="9812435" y="715074"/>
                  <a:pt x="9789869" y="730124"/>
                </a:cubicBezTo>
                <a:cubicBezTo>
                  <a:pt x="9774835" y="722611"/>
                  <a:pt x="9778596" y="718850"/>
                  <a:pt x="9771080" y="711334"/>
                </a:cubicBezTo>
                <a:cubicBezTo>
                  <a:pt x="9759800" y="715100"/>
                  <a:pt x="9748518" y="718864"/>
                  <a:pt x="9737238" y="722630"/>
                </a:cubicBezTo>
                <a:cubicBezTo>
                  <a:pt x="9714688" y="707602"/>
                  <a:pt x="9684607" y="715136"/>
                  <a:pt x="9662057" y="700108"/>
                </a:cubicBezTo>
                <a:cubicBezTo>
                  <a:pt x="9677099" y="692582"/>
                  <a:pt x="9662053" y="707628"/>
                  <a:pt x="9680853" y="703859"/>
                </a:cubicBezTo>
                <a:cubicBezTo>
                  <a:pt x="9684614" y="700098"/>
                  <a:pt x="9673337" y="696343"/>
                  <a:pt x="9677099" y="692582"/>
                </a:cubicBezTo>
                <a:cubicBezTo>
                  <a:pt x="9658299" y="696350"/>
                  <a:pt x="9616941" y="700130"/>
                  <a:pt x="9586867" y="692626"/>
                </a:cubicBezTo>
                <a:cubicBezTo>
                  <a:pt x="9571833" y="685114"/>
                  <a:pt x="9590632" y="681345"/>
                  <a:pt x="9575598" y="673832"/>
                </a:cubicBezTo>
                <a:cubicBezTo>
                  <a:pt x="9556801" y="670082"/>
                  <a:pt x="9553044" y="666324"/>
                  <a:pt x="9534240" y="677613"/>
                </a:cubicBezTo>
                <a:cubicBezTo>
                  <a:pt x="9519205" y="670101"/>
                  <a:pt x="9534247" y="662574"/>
                  <a:pt x="9530490" y="658816"/>
                </a:cubicBezTo>
                <a:cubicBezTo>
                  <a:pt x="9519212" y="655062"/>
                  <a:pt x="9504173" y="655069"/>
                  <a:pt x="9489135" y="655077"/>
                </a:cubicBezTo>
                <a:cubicBezTo>
                  <a:pt x="9498535" y="653192"/>
                  <a:pt x="9498536" y="651312"/>
                  <a:pt x="9494778" y="648494"/>
                </a:cubicBezTo>
                <a:lnTo>
                  <a:pt x="9480613" y="638267"/>
                </a:lnTo>
                <a:lnTo>
                  <a:pt x="9530025" y="648008"/>
                </a:lnTo>
                <a:cubicBezTo>
                  <a:pt x="9555869" y="654104"/>
                  <a:pt x="9581244" y="660671"/>
                  <a:pt x="9605678" y="666299"/>
                </a:cubicBezTo>
                <a:cubicBezTo>
                  <a:pt x="9598163" y="658784"/>
                  <a:pt x="9620724" y="651253"/>
                  <a:pt x="9616966" y="647495"/>
                </a:cubicBezTo>
                <a:cubicBezTo>
                  <a:pt x="9560574" y="643763"/>
                  <a:pt x="9470361" y="606211"/>
                  <a:pt x="9440269" y="636303"/>
                </a:cubicBezTo>
                <a:cubicBezTo>
                  <a:pt x="9417711" y="636312"/>
                  <a:pt x="9440273" y="628782"/>
                  <a:pt x="9425238" y="621271"/>
                </a:cubicBezTo>
                <a:cubicBezTo>
                  <a:pt x="9406438" y="625039"/>
                  <a:pt x="9391403" y="617528"/>
                  <a:pt x="9368845" y="617538"/>
                </a:cubicBezTo>
                <a:cubicBezTo>
                  <a:pt x="9365081" y="628819"/>
                  <a:pt x="9350045" y="621308"/>
                  <a:pt x="9350042" y="628826"/>
                </a:cubicBezTo>
                <a:cubicBezTo>
                  <a:pt x="9365076" y="636339"/>
                  <a:pt x="9376354" y="640093"/>
                  <a:pt x="9395153" y="636324"/>
                </a:cubicBezTo>
                <a:cubicBezTo>
                  <a:pt x="9391396" y="632566"/>
                  <a:pt x="9383880" y="625050"/>
                  <a:pt x="9387642" y="621289"/>
                </a:cubicBezTo>
                <a:cubicBezTo>
                  <a:pt x="9398915" y="632562"/>
                  <a:pt x="9413957" y="625036"/>
                  <a:pt x="9421472" y="632551"/>
                </a:cubicBezTo>
                <a:cubicBezTo>
                  <a:pt x="9406431" y="640078"/>
                  <a:pt x="9421462" y="655110"/>
                  <a:pt x="9406419" y="662636"/>
                </a:cubicBezTo>
                <a:cubicBezTo>
                  <a:pt x="9387623" y="658885"/>
                  <a:pt x="9410185" y="651355"/>
                  <a:pt x="9395150" y="643843"/>
                </a:cubicBezTo>
                <a:cubicBezTo>
                  <a:pt x="9365066" y="658896"/>
                  <a:pt x="9331249" y="617557"/>
                  <a:pt x="9323716" y="647638"/>
                </a:cubicBezTo>
                <a:cubicBezTo>
                  <a:pt x="9319957" y="643879"/>
                  <a:pt x="9312438" y="643884"/>
                  <a:pt x="9301157" y="647649"/>
                </a:cubicBezTo>
                <a:cubicBezTo>
                  <a:pt x="9286123" y="640137"/>
                  <a:pt x="9301164" y="632610"/>
                  <a:pt x="9286126" y="632617"/>
                </a:cubicBezTo>
                <a:cubicBezTo>
                  <a:pt x="9278607" y="632621"/>
                  <a:pt x="9286123" y="640137"/>
                  <a:pt x="9282361" y="643898"/>
                </a:cubicBezTo>
                <a:cubicBezTo>
                  <a:pt x="9259807" y="636390"/>
                  <a:pt x="9244768" y="636397"/>
                  <a:pt x="9222214" y="628889"/>
                </a:cubicBezTo>
                <a:cubicBezTo>
                  <a:pt x="9233487" y="640162"/>
                  <a:pt x="9199656" y="628899"/>
                  <a:pt x="9210930" y="640173"/>
                </a:cubicBezTo>
                <a:cubicBezTo>
                  <a:pt x="9229730" y="636404"/>
                  <a:pt x="9248523" y="647674"/>
                  <a:pt x="9267319" y="651424"/>
                </a:cubicBezTo>
                <a:cubicBezTo>
                  <a:pt x="9237246" y="643920"/>
                  <a:pt x="9229723" y="651443"/>
                  <a:pt x="9199645" y="651457"/>
                </a:cubicBezTo>
                <a:cubicBezTo>
                  <a:pt x="9203407" y="647695"/>
                  <a:pt x="9214688" y="643931"/>
                  <a:pt x="9203411" y="640177"/>
                </a:cubicBezTo>
                <a:cubicBezTo>
                  <a:pt x="9195892" y="640180"/>
                  <a:pt x="9192134" y="636422"/>
                  <a:pt x="9188372" y="640184"/>
                </a:cubicBezTo>
                <a:cubicBezTo>
                  <a:pt x="9188369" y="647703"/>
                  <a:pt x="9177088" y="651468"/>
                  <a:pt x="9184604" y="658984"/>
                </a:cubicBezTo>
                <a:cubicBezTo>
                  <a:pt x="9203403" y="655216"/>
                  <a:pt x="9222196" y="666485"/>
                  <a:pt x="9237238" y="658958"/>
                </a:cubicBezTo>
                <a:cubicBezTo>
                  <a:pt x="9252273" y="666470"/>
                  <a:pt x="9248511" y="670232"/>
                  <a:pt x="9256027" y="677748"/>
                </a:cubicBezTo>
                <a:cubicBezTo>
                  <a:pt x="9297385" y="673968"/>
                  <a:pt x="9312431" y="658922"/>
                  <a:pt x="9346258" y="677704"/>
                </a:cubicBezTo>
                <a:cubicBezTo>
                  <a:pt x="9350013" y="688981"/>
                  <a:pt x="9316181" y="677719"/>
                  <a:pt x="9334974" y="688988"/>
                </a:cubicBezTo>
                <a:cubicBezTo>
                  <a:pt x="9350016" y="681461"/>
                  <a:pt x="9357536" y="681458"/>
                  <a:pt x="9376332" y="685208"/>
                </a:cubicBezTo>
                <a:cubicBezTo>
                  <a:pt x="9383848" y="692724"/>
                  <a:pt x="9334974" y="688988"/>
                  <a:pt x="9353766" y="700258"/>
                </a:cubicBezTo>
                <a:cubicBezTo>
                  <a:pt x="9368809" y="692731"/>
                  <a:pt x="9383844" y="700244"/>
                  <a:pt x="9395132" y="681440"/>
                </a:cubicBezTo>
                <a:cubicBezTo>
                  <a:pt x="9425202" y="696464"/>
                  <a:pt x="9365051" y="688973"/>
                  <a:pt x="9387601" y="704001"/>
                </a:cubicBezTo>
                <a:cubicBezTo>
                  <a:pt x="9413925" y="692709"/>
                  <a:pt x="9428956" y="707740"/>
                  <a:pt x="9417686" y="688948"/>
                </a:cubicBezTo>
                <a:cubicBezTo>
                  <a:pt x="9436475" y="707737"/>
                  <a:pt x="9459033" y="707726"/>
                  <a:pt x="9462798" y="696445"/>
                </a:cubicBezTo>
                <a:cubicBezTo>
                  <a:pt x="9466556" y="700203"/>
                  <a:pt x="9474075" y="700200"/>
                  <a:pt x="9477837" y="696438"/>
                </a:cubicBezTo>
                <a:cubicBezTo>
                  <a:pt x="9489113" y="700193"/>
                  <a:pt x="9474068" y="715238"/>
                  <a:pt x="9496626" y="715227"/>
                </a:cubicBezTo>
                <a:cubicBezTo>
                  <a:pt x="9507906" y="711462"/>
                  <a:pt x="9507910" y="703943"/>
                  <a:pt x="9511672" y="700181"/>
                </a:cubicBezTo>
                <a:cubicBezTo>
                  <a:pt x="9526710" y="700174"/>
                  <a:pt x="9560545" y="703917"/>
                  <a:pt x="9556779" y="715197"/>
                </a:cubicBezTo>
                <a:cubicBezTo>
                  <a:pt x="9545506" y="703924"/>
                  <a:pt x="9530464" y="711451"/>
                  <a:pt x="9519187" y="707696"/>
                </a:cubicBezTo>
                <a:cubicBezTo>
                  <a:pt x="9549256" y="722720"/>
                  <a:pt x="9601895" y="715175"/>
                  <a:pt x="9598123" y="741495"/>
                </a:cubicBezTo>
                <a:cubicBezTo>
                  <a:pt x="9620684" y="733965"/>
                  <a:pt x="9631954" y="752758"/>
                  <a:pt x="9654515" y="745227"/>
                </a:cubicBezTo>
                <a:cubicBezTo>
                  <a:pt x="9643239" y="741473"/>
                  <a:pt x="9628207" y="726442"/>
                  <a:pt x="9609404" y="737730"/>
                </a:cubicBezTo>
                <a:cubicBezTo>
                  <a:pt x="9609404" y="737730"/>
                  <a:pt x="9609404" y="737730"/>
                  <a:pt x="9594372" y="722698"/>
                </a:cubicBezTo>
                <a:cubicBezTo>
                  <a:pt x="9601891" y="722696"/>
                  <a:pt x="9605653" y="718934"/>
                  <a:pt x="9613172" y="718930"/>
                </a:cubicBezTo>
                <a:cubicBezTo>
                  <a:pt x="9628207" y="726442"/>
                  <a:pt x="9647003" y="730192"/>
                  <a:pt x="9669558" y="737701"/>
                </a:cubicBezTo>
                <a:cubicBezTo>
                  <a:pt x="9669554" y="745220"/>
                  <a:pt x="9650754" y="748989"/>
                  <a:pt x="9665788" y="756501"/>
                </a:cubicBezTo>
                <a:cubicBezTo>
                  <a:pt x="9695869" y="748967"/>
                  <a:pt x="9729697" y="767749"/>
                  <a:pt x="9740974" y="771503"/>
                </a:cubicBezTo>
                <a:cubicBezTo>
                  <a:pt x="9744739" y="760222"/>
                  <a:pt x="9778574" y="763966"/>
                  <a:pt x="9771062" y="748931"/>
                </a:cubicBezTo>
                <a:cubicBezTo>
                  <a:pt x="9774820" y="752688"/>
                  <a:pt x="9782339" y="752685"/>
                  <a:pt x="9782339" y="752685"/>
                </a:cubicBezTo>
                <a:cubicBezTo>
                  <a:pt x="9786093" y="763962"/>
                  <a:pt x="9804890" y="767712"/>
                  <a:pt x="9793605" y="778997"/>
                </a:cubicBezTo>
                <a:cubicBezTo>
                  <a:pt x="9808644" y="778990"/>
                  <a:pt x="9819928" y="767705"/>
                  <a:pt x="9819932" y="760186"/>
                </a:cubicBezTo>
                <a:cubicBezTo>
                  <a:pt x="9838725" y="771455"/>
                  <a:pt x="9902640" y="767665"/>
                  <a:pt x="9868798" y="778961"/>
                </a:cubicBezTo>
                <a:cubicBezTo>
                  <a:pt x="9880075" y="782714"/>
                  <a:pt x="9910152" y="782700"/>
                  <a:pt x="9906387" y="793980"/>
                </a:cubicBezTo>
                <a:cubicBezTo>
                  <a:pt x="9891348" y="793988"/>
                  <a:pt x="9883833" y="786472"/>
                  <a:pt x="9872552" y="790237"/>
                </a:cubicBezTo>
                <a:cubicBezTo>
                  <a:pt x="9883822" y="809031"/>
                  <a:pt x="9902625" y="797742"/>
                  <a:pt x="9917660" y="805254"/>
                </a:cubicBezTo>
                <a:cubicBezTo>
                  <a:pt x="9917660" y="805254"/>
                  <a:pt x="9913899" y="809016"/>
                  <a:pt x="9906380" y="809019"/>
                </a:cubicBezTo>
                <a:cubicBezTo>
                  <a:pt x="9910138" y="812777"/>
                  <a:pt x="9910138" y="812777"/>
                  <a:pt x="9902618" y="812781"/>
                </a:cubicBezTo>
                <a:cubicBezTo>
                  <a:pt x="9898860" y="809023"/>
                  <a:pt x="9891345" y="801507"/>
                  <a:pt x="9880064" y="805272"/>
                </a:cubicBezTo>
                <a:cubicBezTo>
                  <a:pt x="9880064" y="805272"/>
                  <a:pt x="9868783" y="809038"/>
                  <a:pt x="9872541" y="812795"/>
                </a:cubicBezTo>
                <a:cubicBezTo>
                  <a:pt x="9891337" y="816546"/>
                  <a:pt x="9921407" y="831570"/>
                  <a:pt x="9932695" y="812766"/>
                </a:cubicBezTo>
                <a:cubicBezTo>
                  <a:pt x="9962769" y="820271"/>
                  <a:pt x="9992841" y="827775"/>
                  <a:pt x="10022919" y="827761"/>
                </a:cubicBezTo>
                <a:cubicBezTo>
                  <a:pt x="10019165" y="816483"/>
                  <a:pt x="10019168" y="808965"/>
                  <a:pt x="10030450" y="805199"/>
                </a:cubicBezTo>
                <a:cubicBezTo>
                  <a:pt x="10030438" y="827757"/>
                  <a:pt x="10045488" y="805192"/>
                  <a:pt x="10068039" y="820220"/>
                </a:cubicBezTo>
                <a:cubicBezTo>
                  <a:pt x="10060516" y="827743"/>
                  <a:pt x="10026681" y="823999"/>
                  <a:pt x="10037954" y="835273"/>
                </a:cubicBezTo>
                <a:cubicBezTo>
                  <a:pt x="10068028" y="842777"/>
                  <a:pt x="10105617" y="857797"/>
                  <a:pt x="10139459" y="846502"/>
                </a:cubicBezTo>
                <a:cubicBezTo>
                  <a:pt x="10165763" y="872807"/>
                  <a:pt x="10222160" y="869020"/>
                  <a:pt x="10248468" y="887805"/>
                </a:cubicBezTo>
                <a:cubicBezTo>
                  <a:pt x="10237188" y="891570"/>
                  <a:pt x="10225910" y="887816"/>
                  <a:pt x="10233426" y="895332"/>
                </a:cubicBezTo>
                <a:cubicBezTo>
                  <a:pt x="10252222" y="899083"/>
                  <a:pt x="10222138" y="914135"/>
                  <a:pt x="10248457" y="910363"/>
                </a:cubicBezTo>
                <a:cubicBezTo>
                  <a:pt x="10255976" y="910359"/>
                  <a:pt x="10248461" y="902844"/>
                  <a:pt x="10255984" y="895321"/>
                </a:cubicBezTo>
                <a:cubicBezTo>
                  <a:pt x="10278545" y="887790"/>
                  <a:pt x="10304857" y="899056"/>
                  <a:pt x="10327415" y="899046"/>
                </a:cubicBezTo>
                <a:cubicBezTo>
                  <a:pt x="10319899" y="891530"/>
                  <a:pt x="10304864" y="884018"/>
                  <a:pt x="10316146" y="880253"/>
                </a:cubicBezTo>
                <a:cubicBezTo>
                  <a:pt x="10331184" y="880245"/>
                  <a:pt x="10346218" y="887758"/>
                  <a:pt x="10361257" y="887751"/>
                </a:cubicBezTo>
                <a:cubicBezTo>
                  <a:pt x="10349976" y="891516"/>
                  <a:pt x="10365012" y="899028"/>
                  <a:pt x="10361250" y="902789"/>
                </a:cubicBezTo>
                <a:cubicBezTo>
                  <a:pt x="10349976" y="891516"/>
                  <a:pt x="10334942" y="884004"/>
                  <a:pt x="10316141" y="887772"/>
                </a:cubicBezTo>
                <a:cubicBezTo>
                  <a:pt x="10338695" y="895281"/>
                  <a:pt x="10342457" y="891519"/>
                  <a:pt x="10331172" y="902803"/>
                </a:cubicBezTo>
                <a:cubicBezTo>
                  <a:pt x="10357489" y="906550"/>
                  <a:pt x="10383800" y="917816"/>
                  <a:pt x="10410116" y="921564"/>
                </a:cubicBezTo>
                <a:cubicBezTo>
                  <a:pt x="10395074" y="929089"/>
                  <a:pt x="10398828" y="940367"/>
                  <a:pt x="10417624" y="944118"/>
                </a:cubicBezTo>
                <a:cubicBezTo>
                  <a:pt x="10406340" y="955402"/>
                  <a:pt x="10398832" y="932848"/>
                  <a:pt x="10383789" y="940374"/>
                </a:cubicBezTo>
                <a:cubicBezTo>
                  <a:pt x="10391301" y="955409"/>
                  <a:pt x="10413856" y="962917"/>
                  <a:pt x="10443936" y="955384"/>
                </a:cubicBezTo>
                <a:cubicBezTo>
                  <a:pt x="10436424" y="940349"/>
                  <a:pt x="10432663" y="944110"/>
                  <a:pt x="10443943" y="940345"/>
                </a:cubicBezTo>
                <a:cubicBezTo>
                  <a:pt x="10425151" y="929075"/>
                  <a:pt x="10421382" y="947876"/>
                  <a:pt x="10406350" y="932844"/>
                </a:cubicBezTo>
                <a:cubicBezTo>
                  <a:pt x="10417631" y="929079"/>
                  <a:pt x="10425147" y="936595"/>
                  <a:pt x="10436432" y="925310"/>
                </a:cubicBezTo>
                <a:cubicBezTo>
                  <a:pt x="10477782" y="936569"/>
                  <a:pt x="10530406" y="959101"/>
                  <a:pt x="10560486" y="951568"/>
                </a:cubicBezTo>
                <a:cubicBezTo>
                  <a:pt x="10575522" y="959079"/>
                  <a:pt x="10564241" y="962845"/>
                  <a:pt x="10579276" y="970357"/>
                </a:cubicBezTo>
                <a:cubicBezTo>
                  <a:pt x="10583037" y="966595"/>
                  <a:pt x="10586795" y="970353"/>
                  <a:pt x="10594314" y="970349"/>
                </a:cubicBezTo>
                <a:cubicBezTo>
                  <a:pt x="10601834" y="970346"/>
                  <a:pt x="10594321" y="955311"/>
                  <a:pt x="10609357" y="962823"/>
                </a:cubicBezTo>
                <a:cubicBezTo>
                  <a:pt x="10624388" y="977854"/>
                  <a:pt x="10695811" y="996617"/>
                  <a:pt x="10714615" y="985330"/>
                </a:cubicBezTo>
                <a:cubicBezTo>
                  <a:pt x="10737169" y="992838"/>
                  <a:pt x="10699573" y="992856"/>
                  <a:pt x="10714607" y="1000368"/>
                </a:cubicBezTo>
                <a:cubicBezTo>
                  <a:pt x="10722127" y="1000364"/>
                  <a:pt x="10725885" y="1004122"/>
                  <a:pt x="10733401" y="1011638"/>
                </a:cubicBezTo>
                <a:cubicBezTo>
                  <a:pt x="10744685" y="1000354"/>
                  <a:pt x="10752200" y="1007869"/>
                  <a:pt x="10763473" y="1019142"/>
                </a:cubicBezTo>
                <a:cubicBezTo>
                  <a:pt x="10767235" y="1015381"/>
                  <a:pt x="10763478" y="1011623"/>
                  <a:pt x="10770996" y="1011619"/>
                </a:cubicBezTo>
                <a:cubicBezTo>
                  <a:pt x="10786031" y="1019131"/>
                  <a:pt x="10797313" y="1015366"/>
                  <a:pt x="10804828" y="1022881"/>
                </a:cubicBezTo>
                <a:cubicBezTo>
                  <a:pt x="10793547" y="1026647"/>
                  <a:pt x="10797305" y="1030404"/>
                  <a:pt x="10797301" y="1037925"/>
                </a:cubicBezTo>
                <a:cubicBezTo>
                  <a:pt x="10808582" y="1034159"/>
                  <a:pt x="10816101" y="1034155"/>
                  <a:pt x="10823621" y="1034152"/>
                </a:cubicBezTo>
                <a:cubicBezTo>
                  <a:pt x="10819862" y="1030394"/>
                  <a:pt x="10812344" y="1030397"/>
                  <a:pt x="10804828" y="1022881"/>
                </a:cubicBezTo>
                <a:cubicBezTo>
                  <a:pt x="10823624" y="1026632"/>
                  <a:pt x="10834901" y="1030387"/>
                  <a:pt x="10846182" y="1026622"/>
                </a:cubicBezTo>
                <a:cubicBezTo>
                  <a:pt x="10827378" y="1037910"/>
                  <a:pt x="10868736" y="1034130"/>
                  <a:pt x="10872491" y="1045407"/>
                </a:cubicBezTo>
                <a:cubicBezTo>
                  <a:pt x="10883767" y="1049161"/>
                  <a:pt x="10891287" y="1049158"/>
                  <a:pt x="10895045" y="1052915"/>
                </a:cubicBezTo>
                <a:cubicBezTo>
                  <a:pt x="10902563" y="1052912"/>
                  <a:pt x="10910083" y="1052908"/>
                  <a:pt x="10921360" y="1056662"/>
                </a:cubicBezTo>
                <a:cubicBezTo>
                  <a:pt x="10917602" y="1052905"/>
                  <a:pt x="10910083" y="1052908"/>
                  <a:pt x="10906325" y="1049150"/>
                </a:cubicBezTo>
                <a:cubicBezTo>
                  <a:pt x="10928887" y="1041620"/>
                  <a:pt x="10951434" y="1064167"/>
                  <a:pt x="10977753" y="1060394"/>
                </a:cubicBezTo>
                <a:cubicBezTo>
                  <a:pt x="10966472" y="1064160"/>
                  <a:pt x="10958952" y="1064163"/>
                  <a:pt x="10951434" y="1064167"/>
                </a:cubicBezTo>
                <a:cubicBezTo>
                  <a:pt x="10966468" y="1071679"/>
                  <a:pt x="10985264" y="1075429"/>
                  <a:pt x="10996538" y="1086703"/>
                </a:cubicBezTo>
                <a:cubicBezTo>
                  <a:pt x="11022861" y="1075411"/>
                  <a:pt x="11045422" y="1067880"/>
                  <a:pt x="11067980" y="1067870"/>
                </a:cubicBezTo>
                <a:cubicBezTo>
                  <a:pt x="11052938" y="1075396"/>
                  <a:pt x="11086777" y="1071621"/>
                  <a:pt x="11086769" y="1086659"/>
                </a:cubicBezTo>
                <a:cubicBezTo>
                  <a:pt x="11090534" y="1075379"/>
                  <a:pt x="11154453" y="1064068"/>
                  <a:pt x="11146927" y="1079111"/>
                </a:cubicBezTo>
                <a:cubicBezTo>
                  <a:pt x="11128127" y="1082879"/>
                  <a:pt x="11086769" y="1086659"/>
                  <a:pt x="11064208" y="1094190"/>
                </a:cubicBezTo>
                <a:cubicBezTo>
                  <a:pt x="11086762" y="1101698"/>
                  <a:pt x="11105558" y="1105448"/>
                  <a:pt x="11109313" y="1116725"/>
                </a:cubicBezTo>
                <a:cubicBezTo>
                  <a:pt x="11131874" y="1109195"/>
                  <a:pt x="11154424" y="1124223"/>
                  <a:pt x="11165698" y="1135496"/>
                </a:cubicBezTo>
                <a:cubicBezTo>
                  <a:pt x="11176975" y="1139250"/>
                  <a:pt x="11180733" y="1143008"/>
                  <a:pt x="11188251" y="1143004"/>
                </a:cubicBezTo>
                <a:cubicBezTo>
                  <a:pt x="11188251" y="1143004"/>
                  <a:pt x="11188251" y="1143004"/>
                  <a:pt x="11195772" y="1143001"/>
                </a:cubicBezTo>
                <a:cubicBezTo>
                  <a:pt x="11195772" y="1143001"/>
                  <a:pt x="11199529" y="1146758"/>
                  <a:pt x="11207048" y="1146755"/>
                </a:cubicBezTo>
                <a:cubicBezTo>
                  <a:pt x="11229609" y="1139225"/>
                  <a:pt x="11252165" y="1146733"/>
                  <a:pt x="11263452" y="1127929"/>
                </a:cubicBezTo>
                <a:cubicBezTo>
                  <a:pt x="11278484" y="1142960"/>
                  <a:pt x="11244649" y="1139217"/>
                  <a:pt x="11263441" y="1150487"/>
                </a:cubicBezTo>
                <a:cubicBezTo>
                  <a:pt x="11285996" y="1157995"/>
                  <a:pt x="11282237" y="1154237"/>
                  <a:pt x="11282234" y="1161757"/>
                </a:cubicBezTo>
                <a:cubicBezTo>
                  <a:pt x="11282234" y="1161757"/>
                  <a:pt x="11289753" y="1161753"/>
                  <a:pt x="11293511" y="1165511"/>
                </a:cubicBezTo>
                <a:cubicBezTo>
                  <a:pt x="11293511" y="1165511"/>
                  <a:pt x="11293511" y="1165511"/>
                  <a:pt x="11323592" y="1157976"/>
                </a:cubicBezTo>
                <a:cubicBezTo>
                  <a:pt x="11338626" y="1165489"/>
                  <a:pt x="11349904" y="1169243"/>
                  <a:pt x="11364943" y="1169235"/>
                </a:cubicBezTo>
                <a:cubicBezTo>
                  <a:pt x="11361188" y="1157959"/>
                  <a:pt x="11349907" y="1161724"/>
                  <a:pt x="11342392" y="1154208"/>
                </a:cubicBezTo>
                <a:cubicBezTo>
                  <a:pt x="11361188" y="1157959"/>
                  <a:pt x="11364950" y="1154197"/>
                  <a:pt x="11364953" y="1146678"/>
                </a:cubicBezTo>
                <a:cubicBezTo>
                  <a:pt x="11376230" y="1150431"/>
                  <a:pt x="11395030" y="1146663"/>
                  <a:pt x="11402542" y="1161698"/>
                </a:cubicBezTo>
                <a:cubicBezTo>
                  <a:pt x="11391262" y="1165463"/>
                  <a:pt x="11383742" y="1165467"/>
                  <a:pt x="11395015" y="1176740"/>
                </a:cubicBezTo>
                <a:cubicBezTo>
                  <a:pt x="11417577" y="1169210"/>
                  <a:pt x="11440138" y="1161680"/>
                  <a:pt x="11462699" y="1154150"/>
                </a:cubicBezTo>
                <a:cubicBezTo>
                  <a:pt x="11473966" y="1180462"/>
                  <a:pt x="11507819" y="1146608"/>
                  <a:pt x="11519089" y="1165402"/>
                </a:cubicBezTo>
                <a:cubicBezTo>
                  <a:pt x="11515324" y="1176682"/>
                  <a:pt x="11500289" y="1169170"/>
                  <a:pt x="11504043" y="1180448"/>
                </a:cubicBezTo>
                <a:cubicBezTo>
                  <a:pt x="11492770" y="1169174"/>
                  <a:pt x="11477728" y="1176700"/>
                  <a:pt x="11470208" y="1176704"/>
                </a:cubicBezTo>
                <a:cubicBezTo>
                  <a:pt x="11473966" y="1180462"/>
                  <a:pt x="11466447" y="1180465"/>
                  <a:pt x="11477720" y="1191739"/>
                </a:cubicBezTo>
                <a:cubicBezTo>
                  <a:pt x="11489001" y="1187973"/>
                  <a:pt x="11496520" y="1187970"/>
                  <a:pt x="11507801" y="1184205"/>
                </a:cubicBezTo>
                <a:cubicBezTo>
                  <a:pt x="11507794" y="1199244"/>
                  <a:pt x="11534116" y="1187951"/>
                  <a:pt x="11549148" y="1202983"/>
                </a:cubicBezTo>
                <a:cubicBezTo>
                  <a:pt x="11511551" y="1203001"/>
                  <a:pt x="11470205" y="1184223"/>
                  <a:pt x="11447632" y="1214312"/>
                </a:cubicBezTo>
                <a:cubicBezTo>
                  <a:pt x="11466425" y="1225581"/>
                  <a:pt x="11492744" y="1221808"/>
                  <a:pt x="11519064" y="1218036"/>
                </a:cubicBezTo>
                <a:cubicBezTo>
                  <a:pt x="11541621" y="1218025"/>
                  <a:pt x="11560417" y="1221776"/>
                  <a:pt x="11564168" y="1240572"/>
                </a:cubicBezTo>
                <a:cubicBezTo>
                  <a:pt x="11575445" y="1244326"/>
                  <a:pt x="11582964" y="1244323"/>
                  <a:pt x="11594245" y="1240557"/>
                </a:cubicBezTo>
                <a:cubicBezTo>
                  <a:pt x="11590487" y="1236800"/>
                  <a:pt x="11586729" y="1233042"/>
                  <a:pt x="11590491" y="1229280"/>
                </a:cubicBezTo>
                <a:cubicBezTo>
                  <a:pt x="11646873" y="1255571"/>
                  <a:pt x="11714550" y="1248018"/>
                  <a:pt x="11770932" y="1274308"/>
                </a:cubicBezTo>
                <a:cubicBezTo>
                  <a:pt x="11767174" y="1270551"/>
                  <a:pt x="11778454" y="1266785"/>
                  <a:pt x="11778454" y="1266785"/>
                </a:cubicBezTo>
                <a:cubicBezTo>
                  <a:pt x="11789728" y="1278059"/>
                  <a:pt x="11801012" y="1266775"/>
                  <a:pt x="11812285" y="1278048"/>
                </a:cubicBezTo>
                <a:cubicBezTo>
                  <a:pt x="11797244" y="1285574"/>
                  <a:pt x="11778450" y="1274305"/>
                  <a:pt x="11789724" y="1285578"/>
                </a:cubicBezTo>
                <a:cubicBezTo>
                  <a:pt x="11812278" y="1293087"/>
                  <a:pt x="11834832" y="1300595"/>
                  <a:pt x="11861148" y="1304342"/>
                </a:cubicBezTo>
                <a:cubicBezTo>
                  <a:pt x="11876183" y="1311854"/>
                  <a:pt x="11861144" y="1311861"/>
                  <a:pt x="11872418" y="1323135"/>
                </a:cubicBezTo>
                <a:cubicBezTo>
                  <a:pt x="11876179" y="1319373"/>
                  <a:pt x="11879940" y="1315612"/>
                  <a:pt x="11887460" y="1315607"/>
                </a:cubicBezTo>
                <a:cubicBezTo>
                  <a:pt x="11894976" y="1323123"/>
                  <a:pt x="11891214" y="1326885"/>
                  <a:pt x="11902487" y="1338158"/>
                </a:cubicBezTo>
                <a:cubicBezTo>
                  <a:pt x="11921288" y="1334390"/>
                  <a:pt x="11917526" y="1338151"/>
                  <a:pt x="11932568" y="1330624"/>
                </a:cubicBezTo>
                <a:cubicBezTo>
                  <a:pt x="11936322" y="1341902"/>
                  <a:pt x="11921280" y="1349428"/>
                  <a:pt x="11928796" y="1356944"/>
                </a:cubicBezTo>
                <a:cubicBezTo>
                  <a:pt x="11947592" y="1360694"/>
                  <a:pt x="11966392" y="1356926"/>
                  <a:pt x="11977665" y="1368199"/>
                </a:cubicBezTo>
                <a:cubicBezTo>
                  <a:pt x="11973904" y="1371960"/>
                  <a:pt x="11973904" y="1371960"/>
                  <a:pt x="11966384" y="1371964"/>
                </a:cubicBezTo>
                <a:lnTo>
                  <a:pt x="11966381" y="1379224"/>
                </a:lnTo>
                <a:lnTo>
                  <a:pt x="11965757" y="1379074"/>
                </a:lnTo>
                <a:lnTo>
                  <a:pt x="11949938" y="1368682"/>
                </a:lnTo>
                <a:cubicBezTo>
                  <a:pt x="11942890" y="1367276"/>
                  <a:pt x="11936310" y="1368219"/>
                  <a:pt x="11936308" y="1371979"/>
                </a:cubicBezTo>
                <a:lnTo>
                  <a:pt x="11965757" y="1379074"/>
                </a:lnTo>
                <a:lnTo>
                  <a:pt x="11966381" y="1379483"/>
                </a:lnTo>
                <a:lnTo>
                  <a:pt x="11966381" y="1379224"/>
                </a:lnTo>
                <a:lnTo>
                  <a:pt x="11977189" y="1381828"/>
                </a:lnTo>
                <a:cubicBezTo>
                  <a:pt x="11989877" y="1384171"/>
                  <a:pt x="12002095" y="1385105"/>
                  <a:pt x="12015255" y="1383219"/>
                </a:cubicBezTo>
                <a:cubicBezTo>
                  <a:pt x="12011489" y="1394499"/>
                  <a:pt x="12037809" y="1390728"/>
                  <a:pt x="12034044" y="1402008"/>
                </a:cubicBezTo>
                <a:cubicBezTo>
                  <a:pt x="12034047" y="1394489"/>
                  <a:pt x="12049085" y="1394482"/>
                  <a:pt x="12056601" y="1401997"/>
                </a:cubicBezTo>
                <a:cubicBezTo>
                  <a:pt x="12037801" y="1405766"/>
                  <a:pt x="12030278" y="1413289"/>
                  <a:pt x="12045310" y="1428320"/>
                </a:cubicBezTo>
                <a:cubicBezTo>
                  <a:pt x="12026514" y="1424570"/>
                  <a:pt x="12011475" y="1424577"/>
                  <a:pt x="11992679" y="1420826"/>
                </a:cubicBezTo>
                <a:cubicBezTo>
                  <a:pt x="12000195" y="1428342"/>
                  <a:pt x="11977636" y="1428353"/>
                  <a:pt x="11996429" y="1439623"/>
                </a:cubicBezTo>
                <a:cubicBezTo>
                  <a:pt x="12022752" y="1428332"/>
                  <a:pt x="12045306" y="1435840"/>
                  <a:pt x="12075380" y="1443344"/>
                </a:cubicBezTo>
                <a:cubicBezTo>
                  <a:pt x="12079144" y="1432063"/>
                  <a:pt x="12094190" y="1417017"/>
                  <a:pt x="12112980" y="1435807"/>
                </a:cubicBezTo>
                <a:cubicBezTo>
                  <a:pt x="12105460" y="1435811"/>
                  <a:pt x="12094183" y="1432056"/>
                  <a:pt x="12082903" y="1435821"/>
                </a:cubicBezTo>
                <a:cubicBezTo>
                  <a:pt x="12082899" y="1443340"/>
                  <a:pt x="12094172" y="1454614"/>
                  <a:pt x="12101691" y="1454610"/>
                </a:cubicBezTo>
                <a:cubicBezTo>
                  <a:pt x="12105450" y="1458368"/>
                  <a:pt x="12109218" y="1439568"/>
                  <a:pt x="12120491" y="1450842"/>
                </a:cubicBezTo>
                <a:cubicBezTo>
                  <a:pt x="12112972" y="1450845"/>
                  <a:pt x="12116726" y="1462122"/>
                  <a:pt x="12124246" y="1462118"/>
                </a:cubicBezTo>
                <a:cubicBezTo>
                  <a:pt x="12143045" y="1458350"/>
                  <a:pt x="12131772" y="1447076"/>
                  <a:pt x="12154330" y="1447065"/>
                </a:cubicBezTo>
                <a:cubicBezTo>
                  <a:pt x="12161846" y="1454581"/>
                  <a:pt x="12154318" y="1469623"/>
                  <a:pt x="12169357" y="1469616"/>
                </a:cubicBezTo>
                <a:cubicBezTo>
                  <a:pt x="12163720" y="1463979"/>
                  <a:pt x="12175004" y="1454105"/>
                  <a:pt x="12187342" y="1452689"/>
                </a:cubicBezTo>
                <a:lnTo>
                  <a:pt x="12192000" y="1453410"/>
                </a:lnTo>
                <a:lnTo>
                  <a:pt x="12192000" y="1463924"/>
                </a:lnTo>
                <a:lnTo>
                  <a:pt x="12188158" y="1465847"/>
                </a:lnTo>
                <a:lnTo>
                  <a:pt x="12192000" y="1469689"/>
                </a:lnTo>
                <a:lnTo>
                  <a:pt x="12192000" y="1661118"/>
                </a:lnTo>
                <a:lnTo>
                  <a:pt x="12191940" y="1661111"/>
                </a:lnTo>
                <a:cubicBezTo>
                  <a:pt x="12185008" y="1661114"/>
                  <a:pt x="12179603" y="1662292"/>
                  <a:pt x="12176782" y="1665113"/>
                </a:cubicBezTo>
                <a:cubicBezTo>
                  <a:pt x="12157989" y="1653843"/>
                  <a:pt x="12184305" y="1657590"/>
                  <a:pt x="12169269" y="1650078"/>
                </a:cubicBezTo>
                <a:cubicBezTo>
                  <a:pt x="12150473" y="1646328"/>
                  <a:pt x="12120393" y="1653861"/>
                  <a:pt x="12101600" y="1642592"/>
                </a:cubicBezTo>
                <a:cubicBezTo>
                  <a:pt x="12112881" y="1638827"/>
                  <a:pt x="12135432" y="1653854"/>
                  <a:pt x="12131677" y="1642577"/>
                </a:cubicBezTo>
                <a:cubicBezTo>
                  <a:pt x="12116642" y="1635065"/>
                  <a:pt x="12079053" y="1620045"/>
                  <a:pt x="12086561" y="1642599"/>
                </a:cubicBezTo>
                <a:cubicBezTo>
                  <a:pt x="12041457" y="1620063"/>
                  <a:pt x="11988826" y="1612569"/>
                  <a:pt x="11939956" y="1601315"/>
                </a:cubicBezTo>
                <a:cubicBezTo>
                  <a:pt x="11924910" y="1616360"/>
                  <a:pt x="11868514" y="1620147"/>
                  <a:pt x="11838441" y="1612642"/>
                </a:cubicBezTo>
                <a:cubicBezTo>
                  <a:pt x="11838437" y="1620162"/>
                  <a:pt x="11834672" y="1631442"/>
                  <a:pt x="11842187" y="1638958"/>
                </a:cubicBezTo>
                <a:cubicBezTo>
                  <a:pt x="11849703" y="1646474"/>
                  <a:pt x="11860984" y="1642709"/>
                  <a:pt x="11868503" y="1642704"/>
                </a:cubicBezTo>
                <a:cubicBezTo>
                  <a:pt x="11864749" y="1631428"/>
                  <a:pt x="11864753" y="1623908"/>
                  <a:pt x="11876034" y="1620143"/>
                </a:cubicBezTo>
                <a:cubicBezTo>
                  <a:pt x="11902345" y="1631409"/>
                  <a:pt x="11928657" y="1642675"/>
                  <a:pt x="11954972" y="1646422"/>
                </a:cubicBezTo>
                <a:cubicBezTo>
                  <a:pt x="11962488" y="1653938"/>
                  <a:pt x="11954969" y="1653942"/>
                  <a:pt x="11962485" y="1661457"/>
                </a:cubicBezTo>
                <a:cubicBezTo>
                  <a:pt x="11973769" y="1650173"/>
                  <a:pt x="11977523" y="1661450"/>
                  <a:pt x="12000081" y="1661439"/>
                </a:cubicBezTo>
                <a:cubicBezTo>
                  <a:pt x="11996323" y="1657682"/>
                  <a:pt x="11992565" y="1653923"/>
                  <a:pt x="11996327" y="1650162"/>
                </a:cubicBezTo>
                <a:cubicBezTo>
                  <a:pt x="12003843" y="1657677"/>
                  <a:pt x="12007600" y="1661435"/>
                  <a:pt x="12011358" y="1665193"/>
                </a:cubicBezTo>
                <a:cubicBezTo>
                  <a:pt x="11996320" y="1665200"/>
                  <a:pt x="11951204" y="1665222"/>
                  <a:pt x="11958716" y="1680258"/>
                </a:cubicBezTo>
                <a:cubicBezTo>
                  <a:pt x="11996308" y="1687758"/>
                  <a:pt x="12018874" y="1672709"/>
                  <a:pt x="12045182" y="1691495"/>
                </a:cubicBezTo>
                <a:cubicBezTo>
                  <a:pt x="12056456" y="1702768"/>
                  <a:pt x="12030140" y="1699021"/>
                  <a:pt x="12045174" y="1706533"/>
                </a:cubicBezTo>
                <a:cubicBezTo>
                  <a:pt x="12063968" y="1717803"/>
                  <a:pt x="12090287" y="1714030"/>
                  <a:pt x="12105318" y="1729061"/>
                </a:cubicBezTo>
                <a:cubicBezTo>
                  <a:pt x="12097799" y="1729065"/>
                  <a:pt x="12086518" y="1732830"/>
                  <a:pt x="12090276" y="1736588"/>
                </a:cubicBezTo>
                <a:cubicBezTo>
                  <a:pt x="12105307" y="1751619"/>
                  <a:pt x="12127868" y="1744089"/>
                  <a:pt x="12139138" y="1762882"/>
                </a:cubicBezTo>
                <a:cubicBezTo>
                  <a:pt x="12142899" y="1759120"/>
                  <a:pt x="12139142" y="1755363"/>
                  <a:pt x="12150419" y="1759116"/>
                </a:cubicBezTo>
                <a:cubicBezTo>
                  <a:pt x="12157935" y="1766632"/>
                  <a:pt x="12167331" y="1772267"/>
                  <a:pt x="12178138" y="1776491"/>
                </a:cubicBezTo>
                <a:lnTo>
                  <a:pt x="12192000" y="1779906"/>
                </a:lnTo>
                <a:lnTo>
                  <a:pt x="12192000" y="1814863"/>
                </a:lnTo>
                <a:lnTo>
                  <a:pt x="12119851" y="1800957"/>
                </a:lnTo>
                <a:cubicBezTo>
                  <a:pt x="12071451" y="1791112"/>
                  <a:pt x="12022580" y="1781736"/>
                  <a:pt x="11969945" y="1781762"/>
                </a:cubicBezTo>
                <a:cubicBezTo>
                  <a:pt x="11943637" y="1762976"/>
                  <a:pt x="11909799" y="1766753"/>
                  <a:pt x="11875960" y="1770528"/>
                </a:cubicBezTo>
                <a:lnTo>
                  <a:pt x="11860228" y="1762996"/>
                </a:lnTo>
                <a:lnTo>
                  <a:pt x="11860925" y="1763017"/>
                </a:lnTo>
                <a:lnTo>
                  <a:pt x="11857069" y="1761483"/>
                </a:lnTo>
                <a:lnTo>
                  <a:pt x="11830855" y="1748932"/>
                </a:lnTo>
                <a:cubicBezTo>
                  <a:pt x="11813938" y="1746121"/>
                  <a:pt x="11797019" y="1748010"/>
                  <a:pt x="11785736" y="1755535"/>
                </a:cubicBezTo>
                <a:cubicBezTo>
                  <a:pt x="11805473" y="1758344"/>
                  <a:pt x="11825214" y="1752695"/>
                  <a:pt x="11843364" y="1756035"/>
                </a:cubicBezTo>
                <a:lnTo>
                  <a:pt x="11857069" y="1761483"/>
                </a:lnTo>
                <a:lnTo>
                  <a:pt x="11860228" y="1762996"/>
                </a:lnTo>
                <a:lnTo>
                  <a:pt x="11797952" y="1761168"/>
                </a:lnTo>
                <a:cubicBezTo>
                  <a:pt x="11777275" y="1760238"/>
                  <a:pt x="11757538" y="1757428"/>
                  <a:pt x="11740624" y="1748036"/>
                </a:cubicBezTo>
                <a:cubicBezTo>
                  <a:pt x="11740621" y="1755557"/>
                  <a:pt x="11736860" y="1759318"/>
                  <a:pt x="11729339" y="1759321"/>
                </a:cubicBezTo>
                <a:cubicBezTo>
                  <a:pt x="11714301" y="1759329"/>
                  <a:pt x="11706782" y="1759332"/>
                  <a:pt x="11699267" y="1751817"/>
                </a:cubicBezTo>
                <a:cubicBezTo>
                  <a:pt x="11710547" y="1748051"/>
                  <a:pt x="11744382" y="1751795"/>
                  <a:pt x="11740628" y="1740518"/>
                </a:cubicBezTo>
                <a:cubicBezTo>
                  <a:pt x="11710551" y="1740533"/>
                  <a:pt x="11695505" y="1755578"/>
                  <a:pt x="11657909" y="1755596"/>
                </a:cubicBezTo>
                <a:cubicBezTo>
                  <a:pt x="11650393" y="1748080"/>
                  <a:pt x="11657912" y="1748077"/>
                  <a:pt x="11650397" y="1740562"/>
                </a:cubicBezTo>
                <a:cubicBezTo>
                  <a:pt x="11635358" y="1740569"/>
                  <a:pt x="11597762" y="1740586"/>
                  <a:pt x="11612808" y="1725541"/>
                </a:cubicBezTo>
                <a:cubicBezTo>
                  <a:pt x="11609046" y="1729302"/>
                  <a:pt x="11605288" y="1725545"/>
                  <a:pt x="11601527" y="1729306"/>
                </a:cubicBezTo>
                <a:cubicBezTo>
                  <a:pt x="11597765" y="1733068"/>
                  <a:pt x="11578965" y="1736836"/>
                  <a:pt x="11578962" y="1744356"/>
                </a:cubicBezTo>
                <a:cubicBezTo>
                  <a:pt x="11582719" y="1748114"/>
                  <a:pt x="11590239" y="1748109"/>
                  <a:pt x="11590239" y="1748109"/>
                </a:cubicBezTo>
                <a:cubicBezTo>
                  <a:pt x="11605278" y="1748102"/>
                  <a:pt x="11597762" y="1740586"/>
                  <a:pt x="11612801" y="1740579"/>
                </a:cubicBezTo>
                <a:cubicBezTo>
                  <a:pt x="11620312" y="1755615"/>
                  <a:pt x="11635358" y="1740569"/>
                  <a:pt x="11642874" y="1748085"/>
                </a:cubicBezTo>
                <a:cubicBezTo>
                  <a:pt x="11624070" y="1759372"/>
                  <a:pt x="11620316" y="1748095"/>
                  <a:pt x="11601516" y="1751864"/>
                </a:cubicBezTo>
                <a:cubicBezTo>
                  <a:pt x="11593993" y="1759387"/>
                  <a:pt x="11612786" y="1770656"/>
                  <a:pt x="11620305" y="1770653"/>
                </a:cubicBezTo>
                <a:cubicBezTo>
                  <a:pt x="11609024" y="1774418"/>
                  <a:pt x="11590225" y="1778187"/>
                  <a:pt x="11601498" y="1789460"/>
                </a:cubicBezTo>
                <a:cubicBezTo>
                  <a:pt x="11627820" y="1778168"/>
                  <a:pt x="11684224" y="1759343"/>
                  <a:pt x="11691733" y="1781898"/>
                </a:cubicBezTo>
                <a:cubicBezTo>
                  <a:pt x="11703010" y="1785651"/>
                  <a:pt x="11718048" y="1785644"/>
                  <a:pt x="11729325" y="1789399"/>
                </a:cubicBezTo>
                <a:cubicBezTo>
                  <a:pt x="11729329" y="1781879"/>
                  <a:pt x="11729329" y="1781879"/>
                  <a:pt x="11729332" y="1774360"/>
                </a:cubicBezTo>
                <a:cubicBezTo>
                  <a:pt x="11740606" y="1785633"/>
                  <a:pt x="11748122" y="1793149"/>
                  <a:pt x="11759402" y="1789384"/>
                </a:cubicBezTo>
                <a:cubicBezTo>
                  <a:pt x="11815795" y="1793116"/>
                  <a:pt x="11875945" y="1800606"/>
                  <a:pt x="11936093" y="1815615"/>
                </a:cubicBezTo>
                <a:cubicBezTo>
                  <a:pt x="11966170" y="1815601"/>
                  <a:pt x="11996243" y="1823105"/>
                  <a:pt x="12022555" y="1834371"/>
                </a:cubicBezTo>
                <a:cubicBezTo>
                  <a:pt x="12037593" y="1834364"/>
                  <a:pt x="12048870" y="1838118"/>
                  <a:pt x="12060147" y="1841872"/>
                </a:cubicBezTo>
                <a:cubicBezTo>
                  <a:pt x="12075186" y="1841865"/>
                  <a:pt x="12086463" y="1845619"/>
                  <a:pt x="12097740" y="1849373"/>
                </a:cubicBezTo>
                <a:cubicBezTo>
                  <a:pt x="12078940" y="1853142"/>
                  <a:pt x="12067660" y="1856907"/>
                  <a:pt x="12060140" y="1856911"/>
                </a:cubicBezTo>
                <a:cubicBezTo>
                  <a:pt x="12045102" y="1856918"/>
                  <a:pt x="12037583" y="1856922"/>
                  <a:pt x="12026302" y="1860686"/>
                </a:cubicBezTo>
                <a:cubicBezTo>
                  <a:pt x="12048856" y="1868195"/>
                  <a:pt x="12075171" y="1871942"/>
                  <a:pt x="12101488" y="1875689"/>
                </a:cubicBezTo>
                <a:cubicBezTo>
                  <a:pt x="12109003" y="1883204"/>
                  <a:pt x="12112753" y="1902000"/>
                  <a:pt x="12124034" y="1898236"/>
                </a:cubicBezTo>
                <a:cubicBezTo>
                  <a:pt x="12135318" y="1886952"/>
                  <a:pt x="12161623" y="1913256"/>
                  <a:pt x="12184185" y="1905726"/>
                </a:cubicBezTo>
                <a:cubicBezTo>
                  <a:pt x="12186063" y="1909485"/>
                  <a:pt x="12188412" y="1911833"/>
                  <a:pt x="12191172" y="1913418"/>
                </a:cubicBezTo>
                <a:lnTo>
                  <a:pt x="12192000" y="1913690"/>
                </a:lnTo>
                <a:lnTo>
                  <a:pt x="12192000" y="1924521"/>
                </a:lnTo>
                <a:lnTo>
                  <a:pt x="12187935" y="1924523"/>
                </a:lnTo>
                <a:lnTo>
                  <a:pt x="12192000" y="1933030"/>
                </a:lnTo>
                <a:lnTo>
                  <a:pt x="12192000" y="1944915"/>
                </a:lnTo>
                <a:lnTo>
                  <a:pt x="12128707" y="1951808"/>
                </a:lnTo>
                <a:cubicBezTo>
                  <a:pt x="12101450" y="1952762"/>
                  <a:pt x="12073252" y="1952775"/>
                  <a:pt x="12045054" y="1954669"/>
                </a:cubicBezTo>
                <a:cubicBezTo>
                  <a:pt x="12011219" y="1950926"/>
                  <a:pt x="11924746" y="1954727"/>
                  <a:pt x="11887157" y="1939707"/>
                </a:cubicBezTo>
                <a:cubicBezTo>
                  <a:pt x="11834515" y="1954771"/>
                  <a:pt x="11751811" y="1939773"/>
                  <a:pt x="11691663" y="1924763"/>
                </a:cubicBezTo>
                <a:cubicBezTo>
                  <a:pt x="11639025" y="1932308"/>
                  <a:pt x="11582636" y="1921056"/>
                  <a:pt x="11530005" y="1913562"/>
                </a:cubicBezTo>
                <a:cubicBezTo>
                  <a:pt x="11533766" y="1909801"/>
                  <a:pt x="11530008" y="1906044"/>
                  <a:pt x="11533770" y="1902282"/>
                </a:cubicBezTo>
                <a:cubicBezTo>
                  <a:pt x="11514969" y="1906051"/>
                  <a:pt x="11469861" y="1891034"/>
                  <a:pt x="11473611" y="1909830"/>
                </a:cubicBezTo>
                <a:cubicBezTo>
                  <a:pt x="11466096" y="1902315"/>
                  <a:pt x="11462342" y="1891037"/>
                  <a:pt x="11458585" y="1887280"/>
                </a:cubicBezTo>
                <a:cubicBezTo>
                  <a:pt x="11424750" y="1883537"/>
                  <a:pt x="11387153" y="1883555"/>
                  <a:pt x="11357076" y="1883570"/>
                </a:cubicBezTo>
                <a:cubicBezTo>
                  <a:pt x="11323238" y="1887346"/>
                  <a:pt x="11293157" y="1894880"/>
                  <a:pt x="11263077" y="1902413"/>
                </a:cubicBezTo>
                <a:cubicBezTo>
                  <a:pt x="11236765" y="1891147"/>
                  <a:pt x="11214207" y="1891159"/>
                  <a:pt x="11202923" y="1902442"/>
                </a:cubicBezTo>
                <a:cubicBezTo>
                  <a:pt x="11146544" y="1868634"/>
                  <a:pt x="11063843" y="1846116"/>
                  <a:pt x="11003689" y="1846145"/>
                </a:cubicBezTo>
                <a:cubicBezTo>
                  <a:pt x="11011205" y="1853661"/>
                  <a:pt x="11026246" y="1846134"/>
                  <a:pt x="11026243" y="1853653"/>
                </a:cubicBezTo>
                <a:cubicBezTo>
                  <a:pt x="11018720" y="1861176"/>
                  <a:pt x="11007443" y="1857422"/>
                  <a:pt x="10996159" y="1868706"/>
                </a:cubicBezTo>
                <a:cubicBezTo>
                  <a:pt x="10984881" y="1864952"/>
                  <a:pt x="10977365" y="1857436"/>
                  <a:pt x="10962324" y="1864963"/>
                </a:cubicBezTo>
                <a:cubicBezTo>
                  <a:pt x="10951050" y="1853689"/>
                  <a:pt x="10939773" y="1849935"/>
                  <a:pt x="10928497" y="1846182"/>
                </a:cubicBezTo>
                <a:cubicBezTo>
                  <a:pt x="10928492" y="1853701"/>
                  <a:pt x="10913451" y="1861227"/>
                  <a:pt x="10902170" y="1864992"/>
                </a:cubicBezTo>
                <a:cubicBezTo>
                  <a:pt x="10864585" y="1842453"/>
                  <a:pt x="10826995" y="1827433"/>
                  <a:pt x="10785641" y="1823693"/>
                </a:cubicBezTo>
                <a:cubicBezTo>
                  <a:pt x="10763087" y="1816185"/>
                  <a:pt x="10744291" y="1812434"/>
                  <a:pt x="10721733" y="1812445"/>
                </a:cubicBezTo>
                <a:cubicBezTo>
                  <a:pt x="10699175" y="1812456"/>
                  <a:pt x="10680379" y="1808706"/>
                  <a:pt x="10654060" y="1812478"/>
                </a:cubicBezTo>
                <a:cubicBezTo>
                  <a:pt x="10639032" y="1789928"/>
                  <a:pt x="10608944" y="1812500"/>
                  <a:pt x="10593909" y="1804988"/>
                </a:cubicBezTo>
                <a:cubicBezTo>
                  <a:pt x="10590137" y="1831307"/>
                  <a:pt x="10507439" y="1801269"/>
                  <a:pt x="10526221" y="1835098"/>
                </a:cubicBezTo>
                <a:cubicBezTo>
                  <a:pt x="10481120" y="1805042"/>
                  <a:pt x="10424727" y="1801311"/>
                  <a:pt x="10368335" y="1797578"/>
                </a:cubicBezTo>
                <a:cubicBezTo>
                  <a:pt x="10308181" y="1797607"/>
                  <a:pt x="10255546" y="1797633"/>
                  <a:pt x="10217957" y="1782612"/>
                </a:cubicBezTo>
                <a:cubicBezTo>
                  <a:pt x="10191634" y="1793904"/>
                  <a:pt x="10131480" y="1793933"/>
                  <a:pt x="10097648" y="1782671"/>
                </a:cubicBezTo>
                <a:cubicBezTo>
                  <a:pt x="10033729" y="1793981"/>
                  <a:pt x="9969821" y="1782733"/>
                  <a:pt x="9913432" y="1771481"/>
                </a:cubicBezTo>
                <a:cubicBezTo>
                  <a:pt x="9860794" y="1779026"/>
                  <a:pt x="9826958" y="1775283"/>
                  <a:pt x="9781839" y="1782824"/>
                </a:cubicBezTo>
                <a:cubicBezTo>
                  <a:pt x="9774324" y="1775309"/>
                  <a:pt x="9778089" y="1764027"/>
                  <a:pt x="9763051" y="1764035"/>
                </a:cubicBezTo>
                <a:cubicBezTo>
                  <a:pt x="9759281" y="1782835"/>
                  <a:pt x="9706651" y="1775342"/>
                  <a:pt x="9684093" y="1775353"/>
                </a:cubicBezTo>
                <a:cubicBezTo>
                  <a:pt x="9687854" y="1771591"/>
                  <a:pt x="9702892" y="1771583"/>
                  <a:pt x="9699135" y="1767826"/>
                </a:cubicBezTo>
                <a:cubicBezTo>
                  <a:pt x="9695377" y="1764068"/>
                  <a:pt x="9691616" y="1767829"/>
                  <a:pt x="9687854" y="1771591"/>
                </a:cubicBezTo>
                <a:cubicBezTo>
                  <a:pt x="9687854" y="1771591"/>
                  <a:pt x="9691616" y="1767829"/>
                  <a:pt x="9691616" y="1767829"/>
                </a:cubicBezTo>
                <a:cubicBezTo>
                  <a:pt x="9680334" y="1771594"/>
                  <a:pt x="9657773" y="1779125"/>
                  <a:pt x="9650257" y="1771609"/>
                </a:cubicBezTo>
                <a:cubicBezTo>
                  <a:pt x="9608899" y="1775389"/>
                  <a:pt x="9563788" y="1767892"/>
                  <a:pt x="9533718" y="1752868"/>
                </a:cubicBezTo>
                <a:cubicBezTo>
                  <a:pt x="9548756" y="1752860"/>
                  <a:pt x="9612676" y="1741551"/>
                  <a:pt x="9605146" y="1764112"/>
                </a:cubicBezTo>
                <a:cubicBezTo>
                  <a:pt x="9627704" y="1764101"/>
                  <a:pt x="9654026" y="1752809"/>
                  <a:pt x="9676584" y="1752798"/>
                </a:cubicBezTo>
                <a:cubicBezTo>
                  <a:pt x="9672827" y="1749040"/>
                  <a:pt x="9665308" y="1749044"/>
                  <a:pt x="9657792" y="1741528"/>
                </a:cubicBezTo>
                <a:cubicBezTo>
                  <a:pt x="9676592" y="1737760"/>
                  <a:pt x="9706662" y="1752784"/>
                  <a:pt x="9710430" y="1733983"/>
                </a:cubicBezTo>
                <a:cubicBezTo>
                  <a:pt x="9684111" y="1737756"/>
                  <a:pt x="9642761" y="1726497"/>
                  <a:pt x="9623953" y="1745305"/>
                </a:cubicBezTo>
                <a:cubicBezTo>
                  <a:pt x="9571336" y="1707733"/>
                  <a:pt x="9484848" y="1741613"/>
                  <a:pt x="9420947" y="1715326"/>
                </a:cubicBezTo>
                <a:cubicBezTo>
                  <a:pt x="9405905" y="1722853"/>
                  <a:pt x="9387112" y="1711583"/>
                  <a:pt x="9390867" y="1722860"/>
                </a:cubicBezTo>
                <a:cubicBezTo>
                  <a:pt x="9383351" y="1715344"/>
                  <a:pt x="9375828" y="1722867"/>
                  <a:pt x="9368312" y="1715351"/>
                </a:cubicBezTo>
                <a:cubicBezTo>
                  <a:pt x="9372074" y="1711590"/>
                  <a:pt x="9379593" y="1711586"/>
                  <a:pt x="9375835" y="1707828"/>
                </a:cubicBezTo>
                <a:cubicBezTo>
                  <a:pt x="9345754" y="1715362"/>
                  <a:pt x="9323204" y="1700335"/>
                  <a:pt x="9293124" y="1707869"/>
                </a:cubicBezTo>
                <a:cubicBezTo>
                  <a:pt x="9296881" y="1711627"/>
                  <a:pt x="9323197" y="1715373"/>
                  <a:pt x="9304397" y="1719142"/>
                </a:cubicBezTo>
                <a:cubicBezTo>
                  <a:pt x="9281846" y="1704115"/>
                  <a:pt x="9278078" y="1722915"/>
                  <a:pt x="9263043" y="1715403"/>
                </a:cubicBezTo>
                <a:cubicBezTo>
                  <a:pt x="9285604" y="1707872"/>
                  <a:pt x="9255527" y="1707887"/>
                  <a:pt x="9255531" y="1700368"/>
                </a:cubicBezTo>
                <a:cubicBezTo>
                  <a:pt x="9248011" y="1700371"/>
                  <a:pt x="9248011" y="1700371"/>
                  <a:pt x="9244254" y="1696613"/>
                </a:cubicBezTo>
                <a:cubicBezTo>
                  <a:pt x="9236731" y="1704136"/>
                  <a:pt x="9217931" y="1707905"/>
                  <a:pt x="9214177" y="1696628"/>
                </a:cubicBezTo>
                <a:cubicBezTo>
                  <a:pt x="9202896" y="1700393"/>
                  <a:pt x="9187858" y="1700401"/>
                  <a:pt x="9176577" y="1704165"/>
                </a:cubicBezTo>
                <a:cubicBezTo>
                  <a:pt x="9199131" y="1711674"/>
                  <a:pt x="9180327" y="1722962"/>
                  <a:pt x="9184092" y="1711681"/>
                </a:cubicBezTo>
                <a:cubicBezTo>
                  <a:pt x="9180335" y="1707924"/>
                  <a:pt x="9172815" y="1707927"/>
                  <a:pt x="9165300" y="1700412"/>
                </a:cubicBezTo>
                <a:cubicBezTo>
                  <a:pt x="9142742" y="1700423"/>
                  <a:pt x="9120184" y="1700433"/>
                  <a:pt x="9097626" y="1700444"/>
                </a:cubicBezTo>
                <a:cubicBezTo>
                  <a:pt x="9067549" y="1700459"/>
                  <a:pt x="9044991" y="1700470"/>
                  <a:pt x="9018672" y="1704242"/>
                </a:cubicBezTo>
                <a:cubicBezTo>
                  <a:pt x="9033714" y="1696715"/>
                  <a:pt x="9056269" y="1704224"/>
                  <a:pt x="9044995" y="1692951"/>
                </a:cubicBezTo>
                <a:cubicBezTo>
                  <a:pt x="9026199" y="1689200"/>
                  <a:pt x="8996118" y="1696734"/>
                  <a:pt x="8981080" y="1696741"/>
                </a:cubicBezTo>
                <a:cubicBezTo>
                  <a:pt x="8984841" y="1692980"/>
                  <a:pt x="8992360" y="1692976"/>
                  <a:pt x="8981083" y="1689222"/>
                </a:cubicBezTo>
                <a:cubicBezTo>
                  <a:pt x="8969799" y="1700507"/>
                  <a:pt x="8958526" y="1689233"/>
                  <a:pt x="8943487" y="1689240"/>
                </a:cubicBezTo>
                <a:cubicBezTo>
                  <a:pt x="8947244" y="1692998"/>
                  <a:pt x="8951003" y="1696756"/>
                  <a:pt x="8951003" y="1696756"/>
                </a:cubicBezTo>
                <a:cubicBezTo>
                  <a:pt x="8928452" y="1681728"/>
                  <a:pt x="8924684" y="1700528"/>
                  <a:pt x="8913406" y="1696774"/>
                </a:cubicBezTo>
                <a:cubicBezTo>
                  <a:pt x="8917168" y="1693013"/>
                  <a:pt x="8917168" y="1693013"/>
                  <a:pt x="8909652" y="1685497"/>
                </a:cubicBezTo>
                <a:cubicBezTo>
                  <a:pt x="8860779" y="1681761"/>
                  <a:pt x="8815670" y="1666744"/>
                  <a:pt x="8774309" y="1678043"/>
                </a:cubicBezTo>
                <a:cubicBezTo>
                  <a:pt x="8763032" y="1674289"/>
                  <a:pt x="8751758" y="1663016"/>
                  <a:pt x="8740474" y="1674300"/>
                </a:cubicBezTo>
                <a:cubicBezTo>
                  <a:pt x="8729197" y="1670546"/>
                  <a:pt x="8736717" y="1670543"/>
                  <a:pt x="8729201" y="1663027"/>
                </a:cubicBezTo>
                <a:cubicBezTo>
                  <a:pt x="8714158" y="1670554"/>
                  <a:pt x="8669043" y="1670576"/>
                  <a:pt x="8650250" y="1659306"/>
                </a:cubicBezTo>
                <a:cubicBezTo>
                  <a:pt x="8642731" y="1659309"/>
                  <a:pt x="8638969" y="1663071"/>
                  <a:pt x="8631450" y="1663074"/>
                </a:cubicBezTo>
                <a:cubicBezTo>
                  <a:pt x="8597618" y="1651812"/>
                  <a:pt x="8560026" y="1644311"/>
                  <a:pt x="8526191" y="1640568"/>
                </a:cubicBezTo>
                <a:cubicBezTo>
                  <a:pt x="8484837" y="1636828"/>
                  <a:pt x="8451002" y="1633085"/>
                  <a:pt x="8413406" y="1633103"/>
                </a:cubicBezTo>
                <a:cubicBezTo>
                  <a:pt x="8341975" y="1629378"/>
                  <a:pt x="8266786" y="1621895"/>
                  <a:pt x="8195358" y="1610651"/>
                </a:cubicBezTo>
                <a:cubicBezTo>
                  <a:pt x="8165278" y="1618185"/>
                  <a:pt x="8131443" y="1614441"/>
                  <a:pt x="8101370" y="1606937"/>
                </a:cubicBezTo>
                <a:cubicBezTo>
                  <a:pt x="8097608" y="1610699"/>
                  <a:pt x="8093847" y="1614460"/>
                  <a:pt x="8086327" y="1614463"/>
                </a:cubicBezTo>
                <a:cubicBezTo>
                  <a:pt x="8063773" y="1606955"/>
                  <a:pt x="8026177" y="1606973"/>
                  <a:pt x="8011135" y="1614500"/>
                </a:cubicBezTo>
                <a:cubicBezTo>
                  <a:pt x="8011142" y="1599461"/>
                  <a:pt x="7996096" y="1614507"/>
                  <a:pt x="7981058" y="1614515"/>
                </a:cubicBezTo>
                <a:cubicBezTo>
                  <a:pt x="7962262" y="1610764"/>
                  <a:pt x="7935946" y="1607017"/>
                  <a:pt x="7917149" y="1603267"/>
                </a:cubicBezTo>
                <a:cubicBezTo>
                  <a:pt x="7894591" y="1603278"/>
                  <a:pt x="7872034" y="1603289"/>
                  <a:pt x="7849476" y="1603299"/>
                </a:cubicBezTo>
                <a:cubicBezTo>
                  <a:pt x="7804360" y="1603321"/>
                  <a:pt x="7763002" y="1607101"/>
                  <a:pt x="7717890" y="1599604"/>
                </a:cubicBezTo>
                <a:cubicBezTo>
                  <a:pt x="7717890" y="1599604"/>
                  <a:pt x="7710371" y="1599608"/>
                  <a:pt x="7706610" y="1603369"/>
                </a:cubicBezTo>
                <a:cubicBezTo>
                  <a:pt x="7383289" y="1588487"/>
                  <a:pt x="7067480" y="1588641"/>
                  <a:pt x="6751667" y="1596314"/>
                </a:cubicBezTo>
                <a:cubicBezTo>
                  <a:pt x="6435854" y="1603986"/>
                  <a:pt x="6116279" y="1615419"/>
                  <a:pt x="5792947" y="1623096"/>
                </a:cubicBezTo>
                <a:cubicBezTo>
                  <a:pt x="5792944" y="1630615"/>
                  <a:pt x="5774144" y="1634384"/>
                  <a:pt x="5762867" y="1630630"/>
                </a:cubicBezTo>
                <a:cubicBezTo>
                  <a:pt x="5774147" y="1626864"/>
                  <a:pt x="5781667" y="1626861"/>
                  <a:pt x="5777909" y="1623103"/>
                </a:cubicBezTo>
                <a:cubicBezTo>
                  <a:pt x="5751593" y="1619357"/>
                  <a:pt x="5762867" y="1630630"/>
                  <a:pt x="5744067" y="1634398"/>
                </a:cubicBezTo>
                <a:cubicBezTo>
                  <a:pt x="5740309" y="1630641"/>
                  <a:pt x="5736551" y="1626883"/>
                  <a:pt x="5729032" y="1626887"/>
                </a:cubicBezTo>
                <a:cubicBezTo>
                  <a:pt x="5687674" y="1630667"/>
                  <a:pt x="5646316" y="1634446"/>
                  <a:pt x="5608720" y="1634464"/>
                </a:cubicBezTo>
                <a:cubicBezTo>
                  <a:pt x="5574882" y="1638240"/>
                  <a:pt x="5533524" y="1642020"/>
                  <a:pt x="5492166" y="1645800"/>
                </a:cubicBezTo>
                <a:cubicBezTo>
                  <a:pt x="5495927" y="1642038"/>
                  <a:pt x="5492170" y="1638280"/>
                  <a:pt x="5488408" y="1642042"/>
                </a:cubicBezTo>
                <a:cubicBezTo>
                  <a:pt x="5480889" y="1642046"/>
                  <a:pt x="5477128" y="1645807"/>
                  <a:pt x="5473366" y="1649569"/>
                </a:cubicBezTo>
                <a:cubicBezTo>
                  <a:pt x="5428251" y="1649590"/>
                  <a:pt x="5390654" y="1649609"/>
                  <a:pt x="5349296" y="1653388"/>
                </a:cubicBezTo>
                <a:cubicBezTo>
                  <a:pt x="5307938" y="1657168"/>
                  <a:pt x="5266581" y="1660948"/>
                  <a:pt x="5225223" y="1664728"/>
                </a:cubicBezTo>
                <a:cubicBezTo>
                  <a:pt x="5183865" y="1668507"/>
                  <a:pt x="5146269" y="1668526"/>
                  <a:pt x="5104911" y="1672305"/>
                </a:cubicBezTo>
                <a:cubicBezTo>
                  <a:pt x="5063553" y="1676085"/>
                  <a:pt x="5022195" y="1679864"/>
                  <a:pt x="4980838" y="1683644"/>
                </a:cubicBezTo>
                <a:cubicBezTo>
                  <a:pt x="4962041" y="1679894"/>
                  <a:pt x="4943241" y="1683663"/>
                  <a:pt x="4924441" y="1687431"/>
                </a:cubicBezTo>
                <a:cubicBezTo>
                  <a:pt x="4905642" y="1691200"/>
                  <a:pt x="4890603" y="1691207"/>
                  <a:pt x="4871803" y="1694976"/>
                </a:cubicBezTo>
                <a:cubicBezTo>
                  <a:pt x="4834207" y="1694994"/>
                  <a:pt x="4792849" y="1698774"/>
                  <a:pt x="4759014" y="1695031"/>
                </a:cubicBezTo>
                <a:cubicBezTo>
                  <a:pt x="4736449" y="1710080"/>
                  <a:pt x="4706379" y="1695057"/>
                  <a:pt x="4683814" y="1710105"/>
                </a:cubicBezTo>
                <a:cubicBezTo>
                  <a:pt x="4634944" y="1698851"/>
                  <a:pt x="4593576" y="1725188"/>
                  <a:pt x="4544706" y="1713933"/>
                </a:cubicBezTo>
                <a:cubicBezTo>
                  <a:pt x="4537187" y="1713937"/>
                  <a:pt x="4525906" y="1717702"/>
                  <a:pt x="4518386" y="1717705"/>
                </a:cubicBezTo>
                <a:cubicBezTo>
                  <a:pt x="4522141" y="1728982"/>
                  <a:pt x="4529657" y="1736498"/>
                  <a:pt x="4552221" y="1721449"/>
                </a:cubicBezTo>
                <a:cubicBezTo>
                  <a:pt x="4559737" y="1728964"/>
                  <a:pt x="4555976" y="1732726"/>
                  <a:pt x="4563495" y="1732722"/>
                </a:cubicBezTo>
                <a:cubicBezTo>
                  <a:pt x="4559730" y="1744002"/>
                  <a:pt x="4548460" y="1725210"/>
                  <a:pt x="4540933" y="1740252"/>
                </a:cubicBezTo>
                <a:cubicBezTo>
                  <a:pt x="4567245" y="1751518"/>
                  <a:pt x="4529653" y="1744017"/>
                  <a:pt x="4537169" y="1751533"/>
                </a:cubicBezTo>
                <a:cubicBezTo>
                  <a:pt x="4548445" y="1755287"/>
                  <a:pt x="4555968" y="1747764"/>
                  <a:pt x="4567245" y="1751518"/>
                </a:cubicBezTo>
                <a:cubicBezTo>
                  <a:pt x="4552214" y="1736487"/>
                  <a:pt x="4582291" y="1736472"/>
                  <a:pt x="4571018" y="1725199"/>
                </a:cubicBezTo>
                <a:cubicBezTo>
                  <a:pt x="4578534" y="1732715"/>
                  <a:pt x="4608607" y="1740219"/>
                  <a:pt x="4616133" y="1725177"/>
                </a:cubicBezTo>
                <a:cubicBezTo>
                  <a:pt x="4623649" y="1732693"/>
                  <a:pt x="4627411" y="1728931"/>
                  <a:pt x="4634930" y="1728928"/>
                </a:cubicBezTo>
                <a:cubicBezTo>
                  <a:pt x="4642438" y="1751482"/>
                  <a:pt x="4589807" y="1743988"/>
                  <a:pt x="4612357" y="1759015"/>
                </a:cubicBezTo>
                <a:cubicBezTo>
                  <a:pt x="4559726" y="1751522"/>
                  <a:pt x="4522123" y="1766579"/>
                  <a:pt x="4477003" y="1774120"/>
                </a:cubicBezTo>
                <a:cubicBezTo>
                  <a:pt x="4495796" y="1785389"/>
                  <a:pt x="4518364" y="1762821"/>
                  <a:pt x="4522115" y="1781617"/>
                </a:cubicBezTo>
                <a:cubicBezTo>
                  <a:pt x="4537158" y="1774091"/>
                  <a:pt x="4540919" y="1770329"/>
                  <a:pt x="4540922" y="1762810"/>
                </a:cubicBezTo>
                <a:cubicBezTo>
                  <a:pt x="4567238" y="1766557"/>
                  <a:pt x="4555961" y="1762802"/>
                  <a:pt x="4555954" y="1777841"/>
                </a:cubicBezTo>
                <a:cubicBezTo>
                  <a:pt x="4570996" y="1770315"/>
                  <a:pt x="4582273" y="1774069"/>
                  <a:pt x="4578519" y="1762792"/>
                </a:cubicBezTo>
                <a:cubicBezTo>
                  <a:pt x="4601077" y="1762781"/>
                  <a:pt x="4570989" y="1785353"/>
                  <a:pt x="4574746" y="1789111"/>
                </a:cubicBezTo>
                <a:cubicBezTo>
                  <a:pt x="4593547" y="1785342"/>
                  <a:pt x="4612339" y="1796612"/>
                  <a:pt x="4627381" y="1789085"/>
                </a:cubicBezTo>
                <a:cubicBezTo>
                  <a:pt x="4623623" y="1785327"/>
                  <a:pt x="4623627" y="1777808"/>
                  <a:pt x="4619869" y="1774050"/>
                </a:cubicBezTo>
                <a:cubicBezTo>
                  <a:pt x="4612346" y="1781573"/>
                  <a:pt x="4601069" y="1777819"/>
                  <a:pt x="4593547" y="1785342"/>
                </a:cubicBezTo>
                <a:cubicBezTo>
                  <a:pt x="4586031" y="1777827"/>
                  <a:pt x="4586038" y="1762788"/>
                  <a:pt x="4597315" y="1766542"/>
                </a:cubicBezTo>
                <a:cubicBezTo>
                  <a:pt x="4589796" y="1766546"/>
                  <a:pt x="4589788" y="1781584"/>
                  <a:pt x="4597311" y="1774061"/>
                </a:cubicBezTo>
                <a:cubicBezTo>
                  <a:pt x="4608592" y="1770297"/>
                  <a:pt x="4612354" y="1766535"/>
                  <a:pt x="4612357" y="1759015"/>
                </a:cubicBezTo>
                <a:cubicBezTo>
                  <a:pt x="4627396" y="1759008"/>
                  <a:pt x="4657469" y="1766513"/>
                  <a:pt x="4657473" y="1758993"/>
                </a:cubicBezTo>
                <a:cubicBezTo>
                  <a:pt x="4646199" y="1747720"/>
                  <a:pt x="4631153" y="1762766"/>
                  <a:pt x="4623638" y="1755251"/>
                </a:cubicBezTo>
                <a:cubicBezTo>
                  <a:pt x="4631164" y="1740208"/>
                  <a:pt x="4646196" y="1755240"/>
                  <a:pt x="4646203" y="1740201"/>
                </a:cubicBezTo>
                <a:cubicBezTo>
                  <a:pt x="4653711" y="1762755"/>
                  <a:pt x="4721388" y="1755203"/>
                  <a:pt x="4717638" y="1736407"/>
                </a:cubicBezTo>
                <a:cubicBezTo>
                  <a:pt x="4736434" y="1740157"/>
                  <a:pt x="4728908" y="1755200"/>
                  <a:pt x="4743950" y="1747673"/>
                </a:cubicBezTo>
                <a:cubicBezTo>
                  <a:pt x="4751473" y="1740150"/>
                  <a:pt x="4743954" y="1740154"/>
                  <a:pt x="4747715" y="1736393"/>
                </a:cubicBezTo>
                <a:cubicBezTo>
                  <a:pt x="4758992" y="1740146"/>
                  <a:pt x="4762757" y="1728866"/>
                  <a:pt x="4766519" y="1725104"/>
                </a:cubicBezTo>
                <a:cubicBezTo>
                  <a:pt x="4777796" y="1728859"/>
                  <a:pt x="4792831" y="1736371"/>
                  <a:pt x="4804111" y="1732605"/>
                </a:cubicBezTo>
                <a:cubicBezTo>
                  <a:pt x="4777788" y="1743897"/>
                  <a:pt x="4747704" y="1758950"/>
                  <a:pt x="4743935" y="1777750"/>
                </a:cubicBezTo>
                <a:cubicBezTo>
                  <a:pt x="4758974" y="1777743"/>
                  <a:pt x="4751458" y="1770227"/>
                  <a:pt x="4758981" y="1762704"/>
                </a:cubicBezTo>
                <a:cubicBezTo>
                  <a:pt x="4770254" y="1773977"/>
                  <a:pt x="4785300" y="1758932"/>
                  <a:pt x="4800335" y="1766444"/>
                </a:cubicBezTo>
                <a:cubicBezTo>
                  <a:pt x="4792812" y="1773966"/>
                  <a:pt x="4796570" y="1777725"/>
                  <a:pt x="4807847" y="1781478"/>
                </a:cubicBezTo>
                <a:cubicBezTo>
                  <a:pt x="4826651" y="1770191"/>
                  <a:pt x="4841682" y="1785222"/>
                  <a:pt x="4845443" y="1781460"/>
                </a:cubicBezTo>
                <a:cubicBezTo>
                  <a:pt x="4849205" y="1777699"/>
                  <a:pt x="4860485" y="1773934"/>
                  <a:pt x="4856728" y="1770176"/>
                </a:cubicBezTo>
                <a:cubicBezTo>
                  <a:pt x="4852970" y="1766418"/>
                  <a:pt x="4826647" y="1777710"/>
                  <a:pt x="4837931" y="1766425"/>
                </a:cubicBezTo>
                <a:cubicBezTo>
                  <a:pt x="4841689" y="1770183"/>
                  <a:pt x="4864255" y="1755134"/>
                  <a:pt x="4856735" y="1755137"/>
                </a:cubicBezTo>
                <a:cubicBezTo>
                  <a:pt x="4852973" y="1758899"/>
                  <a:pt x="4826654" y="1762671"/>
                  <a:pt x="4830420" y="1751391"/>
                </a:cubicBezTo>
                <a:cubicBezTo>
                  <a:pt x="4849227" y="1732583"/>
                  <a:pt x="4871778" y="1747611"/>
                  <a:pt x="4879304" y="1732569"/>
                </a:cubicBezTo>
                <a:cubicBezTo>
                  <a:pt x="4890581" y="1736323"/>
                  <a:pt x="4883062" y="1736327"/>
                  <a:pt x="4883058" y="1743846"/>
                </a:cubicBezTo>
                <a:cubicBezTo>
                  <a:pt x="4901858" y="1740077"/>
                  <a:pt x="4935693" y="1743820"/>
                  <a:pt x="4939458" y="1732540"/>
                </a:cubicBezTo>
                <a:cubicBezTo>
                  <a:pt x="4965770" y="1743806"/>
                  <a:pt x="4977058" y="1725002"/>
                  <a:pt x="5003378" y="1721230"/>
                </a:cubicBezTo>
                <a:cubicBezTo>
                  <a:pt x="5003378" y="1721230"/>
                  <a:pt x="5022170" y="1732500"/>
                  <a:pt x="5022177" y="1717461"/>
                </a:cubicBezTo>
                <a:cubicBezTo>
                  <a:pt x="5033454" y="1721215"/>
                  <a:pt x="5025931" y="1728738"/>
                  <a:pt x="5037209" y="1732492"/>
                </a:cubicBezTo>
                <a:cubicBezTo>
                  <a:pt x="5044735" y="1717450"/>
                  <a:pt x="5078566" y="1728712"/>
                  <a:pt x="5097366" y="1724944"/>
                </a:cubicBezTo>
                <a:cubicBezTo>
                  <a:pt x="5089847" y="1724948"/>
                  <a:pt x="5093605" y="1728705"/>
                  <a:pt x="5104882" y="1732460"/>
                </a:cubicBezTo>
                <a:cubicBezTo>
                  <a:pt x="5127436" y="1739968"/>
                  <a:pt x="5112405" y="1724937"/>
                  <a:pt x="5123681" y="1728690"/>
                </a:cubicBezTo>
                <a:cubicBezTo>
                  <a:pt x="5119920" y="1732452"/>
                  <a:pt x="5119920" y="1732452"/>
                  <a:pt x="5127436" y="1739968"/>
                </a:cubicBezTo>
                <a:cubicBezTo>
                  <a:pt x="5134963" y="1724926"/>
                  <a:pt x="5142471" y="1747480"/>
                  <a:pt x="5149994" y="1739957"/>
                </a:cubicBezTo>
                <a:cubicBezTo>
                  <a:pt x="5157517" y="1732434"/>
                  <a:pt x="5146239" y="1728679"/>
                  <a:pt x="5150001" y="1724918"/>
                </a:cubicBezTo>
                <a:cubicBezTo>
                  <a:pt x="5176317" y="1728665"/>
                  <a:pt x="5198882" y="1713615"/>
                  <a:pt x="5225197" y="1717362"/>
                </a:cubicBezTo>
                <a:cubicBezTo>
                  <a:pt x="5221435" y="1721124"/>
                  <a:pt x="5217674" y="1724885"/>
                  <a:pt x="5221432" y="1728643"/>
                </a:cubicBezTo>
                <a:cubicBezTo>
                  <a:pt x="5240236" y="1717355"/>
                  <a:pt x="5255274" y="1717348"/>
                  <a:pt x="5255267" y="1732387"/>
                </a:cubicBezTo>
                <a:cubicBezTo>
                  <a:pt x="5281590" y="1721095"/>
                  <a:pt x="5319190" y="1713557"/>
                  <a:pt x="5334221" y="1728588"/>
                </a:cubicBezTo>
                <a:cubicBezTo>
                  <a:pt x="5345506" y="1717304"/>
                  <a:pt x="5356779" y="1728577"/>
                  <a:pt x="5368060" y="1724812"/>
                </a:cubicBezTo>
                <a:cubicBezTo>
                  <a:pt x="5371825" y="1713531"/>
                  <a:pt x="5383102" y="1717286"/>
                  <a:pt x="5390625" y="1709763"/>
                </a:cubicBezTo>
                <a:cubicBezTo>
                  <a:pt x="5398140" y="1717278"/>
                  <a:pt x="5398140" y="1717278"/>
                  <a:pt x="5413179" y="1717271"/>
                </a:cubicBezTo>
                <a:cubicBezTo>
                  <a:pt x="5409414" y="1728551"/>
                  <a:pt x="5390617" y="1724801"/>
                  <a:pt x="5379337" y="1728566"/>
                </a:cubicBezTo>
                <a:cubicBezTo>
                  <a:pt x="5394372" y="1736078"/>
                  <a:pt x="5379330" y="1743605"/>
                  <a:pt x="5371807" y="1751128"/>
                </a:cubicBezTo>
                <a:cubicBezTo>
                  <a:pt x="5386842" y="1758640"/>
                  <a:pt x="5401880" y="1758632"/>
                  <a:pt x="5409407" y="1743590"/>
                </a:cubicBezTo>
                <a:cubicBezTo>
                  <a:pt x="5435722" y="1747337"/>
                  <a:pt x="5454515" y="1758607"/>
                  <a:pt x="5480841" y="1739796"/>
                </a:cubicBezTo>
                <a:cubicBezTo>
                  <a:pt x="5492119" y="1743550"/>
                  <a:pt x="5473315" y="1754838"/>
                  <a:pt x="5492115" y="1751069"/>
                </a:cubicBezTo>
                <a:cubicBezTo>
                  <a:pt x="5492115" y="1751069"/>
                  <a:pt x="5488357" y="1747312"/>
                  <a:pt x="5492119" y="1743550"/>
                </a:cubicBezTo>
                <a:cubicBezTo>
                  <a:pt x="5522188" y="1758574"/>
                  <a:pt x="5586111" y="1739745"/>
                  <a:pt x="5631223" y="1747242"/>
                </a:cubicBezTo>
                <a:cubicBezTo>
                  <a:pt x="5612430" y="1735973"/>
                  <a:pt x="5608669" y="1739734"/>
                  <a:pt x="5597396" y="1728461"/>
                </a:cubicBezTo>
                <a:cubicBezTo>
                  <a:pt x="5593630" y="1739741"/>
                  <a:pt x="5586118" y="1724706"/>
                  <a:pt x="5578595" y="1732229"/>
                </a:cubicBezTo>
                <a:cubicBezTo>
                  <a:pt x="5582354" y="1735987"/>
                  <a:pt x="5586115" y="1732226"/>
                  <a:pt x="5586111" y="1739745"/>
                </a:cubicBezTo>
                <a:cubicBezTo>
                  <a:pt x="5544753" y="1743524"/>
                  <a:pt x="5533480" y="1732251"/>
                  <a:pt x="5499642" y="1736027"/>
                </a:cubicBezTo>
                <a:cubicBezTo>
                  <a:pt x="5510922" y="1732262"/>
                  <a:pt x="5525961" y="1732255"/>
                  <a:pt x="5503407" y="1724747"/>
                </a:cubicBezTo>
                <a:cubicBezTo>
                  <a:pt x="5518449" y="1717220"/>
                  <a:pt x="5529726" y="1720974"/>
                  <a:pt x="5537241" y="1728490"/>
                </a:cubicBezTo>
                <a:cubicBezTo>
                  <a:pt x="5544764" y="1720967"/>
                  <a:pt x="5586126" y="1709668"/>
                  <a:pt x="5608680" y="1717176"/>
                </a:cubicBezTo>
                <a:cubicBezTo>
                  <a:pt x="5601161" y="1717180"/>
                  <a:pt x="5593638" y="1724703"/>
                  <a:pt x="5604915" y="1728457"/>
                </a:cubicBezTo>
                <a:cubicBezTo>
                  <a:pt x="5616192" y="1732211"/>
                  <a:pt x="5623715" y="1724688"/>
                  <a:pt x="5634995" y="1720923"/>
                </a:cubicBezTo>
                <a:cubicBezTo>
                  <a:pt x="5631238" y="1717165"/>
                  <a:pt x="5623719" y="1717169"/>
                  <a:pt x="5623719" y="1717169"/>
                </a:cubicBezTo>
                <a:cubicBezTo>
                  <a:pt x="5661315" y="1717150"/>
                  <a:pt x="5695154" y="1713375"/>
                  <a:pt x="5732753" y="1705837"/>
                </a:cubicBezTo>
                <a:cubicBezTo>
                  <a:pt x="5747788" y="1713349"/>
                  <a:pt x="5736508" y="1717114"/>
                  <a:pt x="5747784" y="1720868"/>
                </a:cubicBezTo>
                <a:cubicBezTo>
                  <a:pt x="5751546" y="1717107"/>
                  <a:pt x="5759065" y="1717103"/>
                  <a:pt x="5762827" y="1713342"/>
                </a:cubicBezTo>
                <a:cubicBezTo>
                  <a:pt x="5774104" y="1717096"/>
                  <a:pt x="5762823" y="1720861"/>
                  <a:pt x="5766581" y="1724619"/>
                </a:cubicBezTo>
                <a:cubicBezTo>
                  <a:pt x="5770343" y="1720858"/>
                  <a:pt x="5777858" y="1728373"/>
                  <a:pt x="5785381" y="1720850"/>
                </a:cubicBezTo>
                <a:cubicBezTo>
                  <a:pt x="5781623" y="1717092"/>
                  <a:pt x="5777866" y="1713335"/>
                  <a:pt x="5781627" y="1709573"/>
                </a:cubicBezTo>
                <a:cubicBezTo>
                  <a:pt x="5792904" y="1713327"/>
                  <a:pt x="5804185" y="1709562"/>
                  <a:pt x="5815461" y="1713316"/>
                </a:cubicBezTo>
                <a:cubicBezTo>
                  <a:pt x="5811700" y="1717078"/>
                  <a:pt x="5800419" y="1720843"/>
                  <a:pt x="5811697" y="1724597"/>
                </a:cubicBezTo>
                <a:cubicBezTo>
                  <a:pt x="5819220" y="1717074"/>
                  <a:pt x="5826735" y="1724590"/>
                  <a:pt x="5834258" y="1717066"/>
                </a:cubicBezTo>
                <a:cubicBezTo>
                  <a:pt x="5826743" y="1709551"/>
                  <a:pt x="5826743" y="1709551"/>
                  <a:pt x="5830504" y="1705790"/>
                </a:cubicBezTo>
                <a:cubicBezTo>
                  <a:pt x="5849293" y="1724579"/>
                  <a:pt x="5871861" y="1702010"/>
                  <a:pt x="5894416" y="1709518"/>
                </a:cubicBezTo>
                <a:cubicBezTo>
                  <a:pt x="5898173" y="1713276"/>
                  <a:pt x="5879373" y="1717045"/>
                  <a:pt x="5883131" y="1720803"/>
                </a:cubicBezTo>
                <a:cubicBezTo>
                  <a:pt x="5932001" y="1732057"/>
                  <a:pt x="6003446" y="1705705"/>
                  <a:pt x="6063587" y="1735754"/>
                </a:cubicBezTo>
                <a:cubicBezTo>
                  <a:pt x="6067348" y="1731993"/>
                  <a:pt x="6056071" y="1728238"/>
                  <a:pt x="6067351" y="1724473"/>
                </a:cubicBezTo>
                <a:cubicBezTo>
                  <a:pt x="6089909" y="1724462"/>
                  <a:pt x="6063590" y="1728234"/>
                  <a:pt x="6078625" y="1735746"/>
                </a:cubicBezTo>
                <a:cubicBezTo>
                  <a:pt x="6101182" y="1735735"/>
                  <a:pt x="6074867" y="1731989"/>
                  <a:pt x="6089909" y="1724462"/>
                </a:cubicBezTo>
                <a:cubicBezTo>
                  <a:pt x="6101186" y="1728216"/>
                  <a:pt x="6089906" y="1731982"/>
                  <a:pt x="6104941" y="1739494"/>
                </a:cubicBezTo>
                <a:cubicBezTo>
                  <a:pt x="6119983" y="1731967"/>
                  <a:pt x="6135017" y="1739479"/>
                  <a:pt x="6153818" y="1735710"/>
                </a:cubicBezTo>
                <a:cubicBezTo>
                  <a:pt x="6146302" y="1728194"/>
                  <a:pt x="6150063" y="1724433"/>
                  <a:pt x="6153825" y="1720671"/>
                </a:cubicBezTo>
                <a:cubicBezTo>
                  <a:pt x="6157582" y="1724429"/>
                  <a:pt x="6161344" y="1720667"/>
                  <a:pt x="6165106" y="1716906"/>
                </a:cubicBezTo>
                <a:cubicBezTo>
                  <a:pt x="6195175" y="1731930"/>
                  <a:pt x="6210225" y="1709365"/>
                  <a:pt x="6229017" y="1720634"/>
                </a:cubicBezTo>
                <a:cubicBezTo>
                  <a:pt x="6229010" y="1735673"/>
                  <a:pt x="6202698" y="1724407"/>
                  <a:pt x="6191418" y="1728172"/>
                </a:cubicBezTo>
                <a:cubicBezTo>
                  <a:pt x="6195175" y="1731930"/>
                  <a:pt x="6195175" y="1731930"/>
                  <a:pt x="6191414" y="1735691"/>
                </a:cubicBezTo>
                <a:cubicBezTo>
                  <a:pt x="6221491" y="1735677"/>
                  <a:pt x="6251568" y="1735662"/>
                  <a:pt x="6277884" y="1739410"/>
                </a:cubicBezTo>
                <a:cubicBezTo>
                  <a:pt x="6262849" y="1731897"/>
                  <a:pt x="6244052" y="1728146"/>
                  <a:pt x="6229014" y="1728154"/>
                </a:cubicBezTo>
                <a:cubicBezTo>
                  <a:pt x="6240295" y="1724389"/>
                  <a:pt x="6232776" y="1724393"/>
                  <a:pt x="6232779" y="1716873"/>
                </a:cubicBezTo>
                <a:cubicBezTo>
                  <a:pt x="6262849" y="1731897"/>
                  <a:pt x="6251579" y="1713104"/>
                  <a:pt x="6270375" y="1716855"/>
                </a:cubicBezTo>
                <a:cubicBezTo>
                  <a:pt x="6277891" y="1724371"/>
                  <a:pt x="6296684" y="1735640"/>
                  <a:pt x="6307965" y="1731876"/>
                </a:cubicBezTo>
                <a:cubicBezTo>
                  <a:pt x="6304210" y="1720598"/>
                  <a:pt x="6296691" y="1720602"/>
                  <a:pt x="6292933" y="1716844"/>
                </a:cubicBezTo>
                <a:cubicBezTo>
                  <a:pt x="6304210" y="1720598"/>
                  <a:pt x="6315491" y="1716833"/>
                  <a:pt x="6326764" y="1728106"/>
                </a:cubicBezTo>
                <a:cubicBezTo>
                  <a:pt x="6330530" y="1716826"/>
                  <a:pt x="6353087" y="1716815"/>
                  <a:pt x="6356842" y="1728092"/>
                </a:cubicBezTo>
                <a:cubicBezTo>
                  <a:pt x="6386926" y="1713039"/>
                  <a:pt x="6416999" y="1720543"/>
                  <a:pt x="6443315" y="1724290"/>
                </a:cubicBezTo>
                <a:cubicBezTo>
                  <a:pt x="6462115" y="1720522"/>
                  <a:pt x="6462122" y="1705483"/>
                  <a:pt x="6473399" y="1709237"/>
                </a:cubicBezTo>
                <a:cubicBezTo>
                  <a:pt x="6462115" y="1720522"/>
                  <a:pt x="6484676" y="1712991"/>
                  <a:pt x="6492188" y="1728027"/>
                </a:cubicBezTo>
                <a:cubicBezTo>
                  <a:pt x="6507230" y="1720500"/>
                  <a:pt x="6526030" y="1716731"/>
                  <a:pt x="6541069" y="1716723"/>
                </a:cubicBezTo>
                <a:cubicBezTo>
                  <a:pt x="6556107" y="1716716"/>
                  <a:pt x="6571146" y="1716709"/>
                  <a:pt x="6578673" y="1701667"/>
                </a:cubicBezTo>
                <a:cubicBezTo>
                  <a:pt x="6589946" y="1712941"/>
                  <a:pt x="6601231" y="1701656"/>
                  <a:pt x="6612507" y="1705410"/>
                </a:cubicBezTo>
                <a:cubicBezTo>
                  <a:pt x="6593697" y="1731737"/>
                  <a:pt x="6687696" y="1712893"/>
                  <a:pt x="6710258" y="1705363"/>
                </a:cubicBezTo>
                <a:cubicBezTo>
                  <a:pt x="6714008" y="1724159"/>
                  <a:pt x="6680177" y="1712897"/>
                  <a:pt x="6680173" y="1720416"/>
                </a:cubicBezTo>
                <a:cubicBezTo>
                  <a:pt x="6691451" y="1724170"/>
                  <a:pt x="6698966" y="1731685"/>
                  <a:pt x="6710243" y="1735440"/>
                </a:cubicBezTo>
                <a:cubicBezTo>
                  <a:pt x="6702731" y="1720405"/>
                  <a:pt x="6717766" y="1727917"/>
                  <a:pt x="6725285" y="1727913"/>
                </a:cubicBezTo>
                <a:cubicBezTo>
                  <a:pt x="6725289" y="1720394"/>
                  <a:pt x="6729050" y="1716632"/>
                  <a:pt x="6736573" y="1709110"/>
                </a:cubicBezTo>
                <a:cubicBezTo>
                  <a:pt x="6751608" y="1716621"/>
                  <a:pt x="6729047" y="1724151"/>
                  <a:pt x="6736562" y="1731667"/>
                </a:cubicBezTo>
                <a:cubicBezTo>
                  <a:pt x="6751597" y="1739179"/>
                  <a:pt x="6766636" y="1739172"/>
                  <a:pt x="6762867" y="1757972"/>
                </a:cubicBezTo>
                <a:cubicBezTo>
                  <a:pt x="6774152" y="1746688"/>
                  <a:pt x="6770397" y="1735411"/>
                  <a:pt x="6785439" y="1727884"/>
                </a:cubicBezTo>
                <a:cubicBezTo>
                  <a:pt x="6792955" y="1735400"/>
                  <a:pt x="6819270" y="1739146"/>
                  <a:pt x="6826786" y="1746662"/>
                </a:cubicBezTo>
                <a:cubicBezTo>
                  <a:pt x="6830552" y="1735382"/>
                  <a:pt x="6804240" y="1724115"/>
                  <a:pt x="6804243" y="1716596"/>
                </a:cubicBezTo>
                <a:cubicBezTo>
                  <a:pt x="6830563" y="1712824"/>
                  <a:pt x="6834305" y="1746658"/>
                  <a:pt x="6868151" y="1727844"/>
                </a:cubicBezTo>
                <a:cubicBezTo>
                  <a:pt x="6830559" y="1720343"/>
                  <a:pt x="6841843" y="1709059"/>
                  <a:pt x="6800492" y="1697799"/>
                </a:cubicBezTo>
                <a:cubicBezTo>
                  <a:pt x="6819289" y="1701551"/>
                  <a:pt x="6853127" y="1697774"/>
                  <a:pt x="6853124" y="1705293"/>
                </a:cubicBezTo>
                <a:cubicBezTo>
                  <a:pt x="6853124" y="1705293"/>
                  <a:pt x="6845605" y="1705297"/>
                  <a:pt x="6841843" y="1709059"/>
                </a:cubicBezTo>
                <a:cubicBezTo>
                  <a:pt x="6856874" y="1724090"/>
                  <a:pt x="6871913" y="1724083"/>
                  <a:pt x="6890709" y="1727833"/>
                </a:cubicBezTo>
                <a:cubicBezTo>
                  <a:pt x="6883186" y="1735356"/>
                  <a:pt x="6871909" y="1731602"/>
                  <a:pt x="6886941" y="1746633"/>
                </a:cubicBezTo>
                <a:cubicBezTo>
                  <a:pt x="6898221" y="1742868"/>
                  <a:pt x="6905737" y="1750384"/>
                  <a:pt x="6913260" y="1742861"/>
                </a:cubicBezTo>
                <a:cubicBezTo>
                  <a:pt x="6909502" y="1739103"/>
                  <a:pt x="6890702" y="1742872"/>
                  <a:pt x="6905744" y="1735345"/>
                </a:cubicBezTo>
                <a:cubicBezTo>
                  <a:pt x="6924540" y="1739095"/>
                  <a:pt x="6939575" y="1746607"/>
                  <a:pt x="6950863" y="1727804"/>
                </a:cubicBezTo>
                <a:cubicBezTo>
                  <a:pt x="6962133" y="1746596"/>
                  <a:pt x="7003491" y="1742817"/>
                  <a:pt x="6999737" y="1731540"/>
                </a:cubicBezTo>
                <a:cubicBezTo>
                  <a:pt x="7003494" y="1735297"/>
                  <a:pt x="7007252" y="1739055"/>
                  <a:pt x="7014771" y="1739052"/>
                </a:cubicBezTo>
                <a:cubicBezTo>
                  <a:pt x="7018537" y="1727771"/>
                  <a:pt x="7026052" y="1735286"/>
                  <a:pt x="7044852" y="1731517"/>
                </a:cubicBezTo>
                <a:cubicBezTo>
                  <a:pt x="7056126" y="1742791"/>
                  <a:pt x="7044845" y="1746556"/>
                  <a:pt x="7063642" y="1750307"/>
                </a:cubicBezTo>
                <a:cubicBezTo>
                  <a:pt x="7082442" y="1746538"/>
                  <a:pt x="7101245" y="1735250"/>
                  <a:pt x="7123799" y="1742758"/>
                </a:cubicBezTo>
                <a:cubicBezTo>
                  <a:pt x="7112515" y="1754042"/>
                  <a:pt x="7086203" y="1742777"/>
                  <a:pt x="7089957" y="1754053"/>
                </a:cubicBezTo>
                <a:cubicBezTo>
                  <a:pt x="7104996" y="1754046"/>
                  <a:pt x="7108750" y="1765323"/>
                  <a:pt x="7116269" y="1765319"/>
                </a:cubicBezTo>
                <a:cubicBezTo>
                  <a:pt x="7138831" y="1757789"/>
                  <a:pt x="7150107" y="1761543"/>
                  <a:pt x="7165153" y="1746497"/>
                </a:cubicBezTo>
                <a:cubicBezTo>
                  <a:pt x="7202743" y="1761518"/>
                  <a:pt x="7240357" y="1723904"/>
                  <a:pt x="7277939" y="1753962"/>
                </a:cubicBezTo>
                <a:cubicBezTo>
                  <a:pt x="7277942" y="1746443"/>
                  <a:pt x="7281703" y="1742681"/>
                  <a:pt x="7292981" y="1746436"/>
                </a:cubicBezTo>
                <a:cubicBezTo>
                  <a:pt x="7311777" y="1750186"/>
                  <a:pt x="7289212" y="1765236"/>
                  <a:pt x="7311770" y="1765225"/>
                </a:cubicBezTo>
                <a:cubicBezTo>
                  <a:pt x="7323050" y="1761459"/>
                  <a:pt x="7300497" y="1753951"/>
                  <a:pt x="7319297" y="1750183"/>
                </a:cubicBezTo>
                <a:cubicBezTo>
                  <a:pt x="7341855" y="1750172"/>
                  <a:pt x="7364408" y="1757680"/>
                  <a:pt x="7379454" y="1742634"/>
                </a:cubicBezTo>
                <a:cubicBezTo>
                  <a:pt x="7394489" y="1750146"/>
                  <a:pt x="7368170" y="1753919"/>
                  <a:pt x="7379447" y="1757673"/>
                </a:cubicBezTo>
                <a:cubicBezTo>
                  <a:pt x="7398244" y="1761423"/>
                  <a:pt x="7424559" y="1765170"/>
                  <a:pt x="7435843" y="1753886"/>
                </a:cubicBezTo>
                <a:cubicBezTo>
                  <a:pt x="7450882" y="1753879"/>
                  <a:pt x="7465917" y="1761391"/>
                  <a:pt x="7484720" y="1750102"/>
                </a:cubicBezTo>
                <a:cubicBezTo>
                  <a:pt x="7492236" y="1757618"/>
                  <a:pt x="7488475" y="1761380"/>
                  <a:pt x="7503509" y="1768892"/>
                </a:cubicBezTo>
                <a:cubicBezTo>
                  <a:pt x="7514794" y="1757607"/>
                  <a:pt x="7526063" y="1776400"/>
                  <a:pt x="7541106" y="1768873"/>
                </a:cubicBezTo>
                <a:cubicBezTo>
                  <a:pt x="7533590" y="1761358"/>
                  <a:pt x="7544871" y="1757592"/>
                  <a:pt x="7552394" y="1750069"/>
                </a:cubicBezTo>
                <a:cubicBezTo>
                  <a:pt x="7563667" y="1761343"/>
                  <a:pt x="7529829" y="1765119"/>
                  <a:pt x="7548618" y="1783908"/>
                </a:cubicBezTo>
                <a:cubicBezTo>
                  <a:pt x="7556141" y="1776385"/>
                  <a:pt x="7559898" y="1780143"/>
                  <a:pt x="7567417" y="1780139"/>
                </a:cubicBezTo>
                <a:cubicBezTo>
                  <a:pt x="7567421" y="1772620"/>
                  <a:pt x="7563664" y="1768862"/>
                  <a:pt x="7574944" y="1765097"/>
                </a:cubicBezTo>
                <a:cubicBezTo>
                  <a:pt x="7586221" y="1768852"/>
                  <a:pt x="7571179" y="1776378"/>
                  <a:pt x="7586218" y="1776370"/>
                </a:cubicBezTo>
                <a:cubicBezTo>
                  <a:pt x="7597498" y="1772605"/>
                  <a:pt x="7593744" y="1761329"/>
                  <a:pt x="7589986" y="1757570"/>
                </a:cubicBezTo>
                <a:cubicBezTo>
                  <a:pt x="7601260" y="1768844"/>
                  <a:pt x="7593751" y="1746290"/>
                  <a:pt x="7608786" y="1753802"/>
                </a:cubicBezTo>
                <a:cubicBezTo>
                  <a:pt x="7601263" y="1761325"/>
                  <a:pt x="7612544" y="1757559"/>
                  <a:pt x="7620060" y="1765075"/>
                </a:cubicBezTo>
                <a:cubicBezTo>
                  <a:pt x="7612541" y="1765079"/>
                  <a:pt x="7605021" y="1765082"/>
                  <a:pt x="7608779" y="1768840"/>
                </a:cubicBezTo>
                <a:cubicBezTo>
                  <a:pt x="7620053" y="1780114"/>
                  <a:pt x="7635095" y="1772587"/>
                  <a:pt x="7642614" y="1772583"/>
                </a:cubicBezTo>
                <a:cubicBezTo>
                  <a:pt x="7638860" y="1761307"/>
                  <a:pt x="7623814" y="1776353"/>
                  <a:pt x="7620060" y="1765075"/>
                </a:cubicBezTo>
                <a:cubicBezTo>
                  <a:pt x="7642625" y="1750026"/>
                  <a:pt x="7661414" y="1768815"/>
                  <a:pt x="7661425" y="1746257"/>
                </a:cubicBezTo>
                <a:cubicBezTo>
                  <a:pt x="7665179" y="1757534"/>
                  <a:pt x="7672698" y="1757530"/>
                  <a:pt x="7672694" y="1765050"/>
                </a:cubicBezTo>
                <a:cubicBezTo>
                  <a:pt x="7668933" y="1768811"/>
                  <a:pt x="7657652" y="1772576"/>
                  <a:pt x="7661407" y="1783854"/>
                </a:cubicBezTo>
                <a:cubicBezTo>
                  <a:pt x="7676445" y="1783846"/>
                  <a:pt x="7710276" y="1795108"/>
                  <a:pt x="7710284" y="1780070"/>
                </a:cubicBezTo>
                <a:cubicBezTo>
                  <a:pt x="7699003" y="1783835"/>
                  <a:pt x="7683968" y="1776323"/>
                  <a:pt x="7683972" y="1768804"/>
                </a:cubicBezTo>
                <a:cubicBezTo>
                  <a:pt x="7706533" y="1761274"/>
                  <a:pt x="7729087" y="1768782"/>
                  <a:pt x="7751652" y="1753732"/>
                </a:cubicBezTo>
                <a:cubicBezTo>
                  <a:pt x="7770445" y="1765002"/>
                  <a:pt x="7793010" y="1749953"/>
                  <a:pt x="7789241" y="1768753"/>
                </a:cubicBezTo>
                <a:cubicBezTo>
                  <a:pt x="7811803" y="1761223"/>
                  <a:pt x="7826838" y="1768735"/>
                  <a:pt x="7838122" y="1757451"/>
                </a:cubicBezTo>
                <a:cubicBezTo>
                  <a:pt x="7834353" y="1776250"/>
                  <a:pt x="7868199" y="1757436"/>
                  <a:pt x="7879472" y="1768709"/>
                </a:cubicBezTo>
                <a:cubicBezTo>
                  <a:pt x="7868188" y="1779993"/>
                  <a:pt x="7860676" y="1764959"/>
                  <a:pt x="7845634" y="1772485"/>
                </a:cubicBezTo>
                <a:cubicBezTo>
                  <a:pt x="7871942" y="1791271"/>
                  <a:pt x="7819315" y="1776258"/>
                  <a:pt x="7826827" y="1791293"/>
                </a:cubicBezTo>
                <a:cubicBezTo>
                  <a:pt x="7841862" y="1798804"/>
                  <a:pt x="7849385" y="1791282"/>
                  <a:pt x="7856900" y="1798797"/>
                </a:cubicBezTo>
                <a:cubicBezTo>
                  <a:pt x="7864423" y="1791274"/>
                  <a:pt x="7875704" y="1787509"/>
                  <a:pt x="7894503" y="1783740"/>
                </a:cubicBezTo>
                <a:cubicBezTo>
                  <a:pt x="7905785" y="1779975"/>
                  <a:pt x="7917065" y="1776210"/>
                  <a:pt x="7928346" y="1772445"/>
                </a:cubicBezTo>
                <a:cubicBezTo>
                  <a:pt x="7935861" y="1779961"/>
                  <a:pt x="7917061" y="1783729"/>
                  <a:pt x="7920816" y="1795006"/>
                </a:cubicBezTo>
                <a:cubicBezTo>
                  <a:pt x="7913293" y="1802529"/>
                  <a:pt x="7886981" y="1791263"/>
                  <a:pt x="7894496" y="1798779"/>
                </a:cubicBezTo>
                <a:cubicBezTo>
                  <a:pt x="7917054" y="1798768"/>
                  <a:pt x="7935854" y="1794999"/>
                  <a:pt x="7958404" y="1810027"/>
                </a:cubicBezTo>
                <a:cubicBezTo>
                  <a:pt x="7977205" y="1806258"/>
                  <a:pt x="7996008" y="1794969"/>
                  <a:pt x="8011040" y="1810001"/>
                </a:cubicBezTo>
                <a:cubicBezTo>
                  <a:pt x="8033598" y="1809990"/>
                  <a:pt x="8044889" y="1783667"/>
                  <a:pt x="8071201" y="1794933"/>
                </a:cubicBezTo>
                <a:cubicBezTo>
                  <a:pt x="8052401" y="1798702"/>
                  <a:pt x="8052398" y="1806221"/>
                  <a:pt x="8044875" y="1813744"/>
                </a:cubicBezTo>
                <a:cubicBezTo>
                  <a:pt x="8082475" y="1806207"/>
                  <a:pt x="8135102" y="1821220"/>
                  <a:pt x="8150148" y="1806174"/>
                </a:cubicBezTo>
                <a:cubicBezTo>
                  <a:pt x="8135117" y="1791143"/>
                  <a:pt x="8142625" y="1813697"/>
                  <a:pt x="8131352" y="1802423"/>
                </a:cubicBezTo>
                <a:cubicBezTo>
                  <a:pt x="8135113" y="1798662"/>
                  <a:pt x="8142632" y="1798658"/>
                  <a:pt x="8150155" y="1791135"/>
                </a:cubicBezTo>
                <a:cubicBezTo>
                  <a:pt x="8150148" y="1806174"/>
                  <a:pt x="8172706" y="1806163"/>
                  <a:pt x="8187745" y="1806156"/>
                </a:cubicBezTo>
                <a:cubicBezTo>
                  <a:pt x="8195271" y="1791113"/>
                  <a:pt x="8217825" y="1798622"/>
                  <a:pt x="8236625" y="1794853"/>
                </a:cubicBezTo>
                <a:cubicBezTo>
                  <a:pt x="8251660" y="1802364"/>
                  <a:pt x="8247898" y="1806126"/>
                  <a:pt x="8259175" y="1809880"/>
                </a:cubicBezTo>
                <a:cubicBezTo>
                  <a:pt x="8281741" y="1794831"/>
                  <a:pt x="8221590" y="1787341"/>
                  <a:pt x="8259190" y="1779804"/>
                </a:cubicBezTo>
                <a:cubicBezTo>
                  <a:pt x="8251663" y="1794846"/>
                  <a:pt x="8304288" y="1817378"/>
                  <a:pt x="8326849" y="1809848"/>
                </a:cubicBezTo>
                <a:cubicBezTo>
                  <a:pt x="8323091" y="1806090"/>
                  <a:pt x="8323091" y="1806090"/>
                  <a:pt x="8326853" y="1802328"/>
                </a:cubicBezTo>
                <a:cubicBezTo>
                  <a:pt x="8338130" y="1806083"/>
                  <a:pt x="8326849" y="1809848"/>
                  <a:pt x="8338126" y="1813602"/>
                </a:cubicBezTo>
                <a:cubicBezTo>
                  <a:pt x="8368203" y="1813587"/>
                  <a:pt x="8364449" y="1802310"/>
                  <a:pt x="8383241" y="1813580"/>
                </a:cubicBezTo>
                <a:cubicBezTo>
                  <a:pt x="8394522" y="1809815"/>
                  <a:pt x="8383245" y="1806061"/>
                  <a:pt x="8390768" y="1798538"/>
                </a:cubicBezTo>
                <a:cubicBezTo>
                  <a:pt x="8405803" y="1806050"/>
                  <a:pt x="8394522" y="1809815"/>
                  <a:pt x="8402038" y="1817330"/>
                </a:cubicBezTo>
                <a:cubicBezTo>
                  <a:pt x="8420841" y="1806042"/>
                  <a:pt x="8443399" y="1806031"/>
                  <a:pt x="8454672" y="1817305"/>
                </a:cubicBezTo>
                <a:cubicBezTo>
                  <a:pt x="8473472" y="1813536"/>
                  <a:pt x="8447160" y="1802270"/>
                  <a:pt x="8465960" y="1798501"/>
                </a:cubicBezTo>
                <a:cubicBezTo>
                  <a:pt x="8477238" y="1802256"/>
                  <a:pt x="8488518" y="1798490"/>
                  <a:pt x="8499795" y="1802245"/>
                </a:cubicBezTo>
                <a:cubicBezTo>
                  <a:pt x="8492276" y="1802248"/>
                  <a:pt x="8484753" y="1809771"/>
                  <a:pt x="8488511" y="1813529"/>
                </a:cubicBezTo>
                <a:cubicBezTo>
                  <a:pt x="8559942" y="1817254"/>
                  <a:pt x="8608819" y="1813470"/>
                  <a:pt x="8676489" y="1820957"/>
                </a:cubicBezTo>
                <a:cubicBezTo>
                  <a:pt x="8672731" y="1817199"/>
                  <a:pt x="8668973" y="1813441"/>
                  <a:pt x="8676492" y="1813437"/>
                </a:cubicBezTo>
                <a:cubicBezTo>
                  <a:pt x="8687766" y="1824711"/>
                  <a:pt x="8695289" y="1817188"/>
                  <a:pt x="8702808" y="1817185"/>
                </a:cubicBezTo>
                <a:cubicBezTo>
                  <a:pt x="8699047" y="1820946"/>
                  <a:pt x="8699043" y="1828465"/>
                  <a:pt x="8702800" y="1832223"/>
                </a:cubicBezTo>
                <a:cubicBezTo>
                  <a:pt x="8721601" y="1828454"/>
                  <a:pt x="8740394" y="1839725"/>
                  <a:pt x="8759197" y="1828436"/>
                </a:cubicBezTo>
                <a:cubicBezTo>
                  <a:pt x="8766713" y="1835952"/>
                  <a:pt x="8759193" y="1835955"/>
                  <a:pt x="8766709" y="1843471"/>
                </a:cubicBezTo>
                <a:cubicBezTo>
                  <a:pt x="8793035" y="1824660"/>
                  <a:pt x="8815582" y="1847207"/>
                  <a:pt x="8834382" y="1843438"/>
                </a:cubicBezTo>
                <a:cubicBezTo>
                  <a:pt x="8830625" y="1839681"/>
                  <a:pt x="8834386" y="1835919"/>
                  <a:pt x="8834386" y="1835919"/>
                </a:cubicBezTo>
                <a:cubicBezTo>
                  <a:pt x="8819348" y="1835926"/>
                  <a:pt x="8811832" y="1828410"/>
                  <a:pt x="8800555" y="1824657"/>
                </a:cubicBezTo>
                <a:cubicBezTo>
                  <a:pt x="8815593" y="1824649"/>
                  <a:pt x="8838151" y="1824638"/>
                  <a:pt x="8845678" y="1809596"/>
                </a:cubicBezTo>
                <a:cubicBezTo>
                  <a:pt x="8864470" y="1820866"/>
                  <a:pt x="8823113" y="1824646"/>
                  <a:pt x="8834390" y="1828399"/>
                </a:cubicBezTo>
                <a:cubicBezTo>
                  <a:pt x="8887025" y="1828374"/>
                  <a:pt x="8981029" y="1802011"/>
                  <a:pt x="9026133" y="1824547"/>
                </a:cubicBezTo>
                <a:cubicBezTo>
                  <a:pt x="9033660" y="1809505"/>
                  <a:pt x="9041175" y="1817020"/>
                  <a:pt x="9052452" y="1820774"/>
                </a:cubicBezTo>
                <a:cubicBezTo>
                  <a:pt x="9052445" y="1835813"/>
                  <a:pt x="9003575" y="1824558"/>
                  <a:pt x="9011087" y="1839593"/>
                </a:cubicBezTo>
                <a:cubicBezTo>
                  <a:pt x="9044922" y="1843336"/>
                  <a:pt x="9082518" y="1843317"/>
                  <a:pt x="9127638" y="1835776"/>
                </a:cubicBezTo>
                <a:cubicBezTo>
                  <a:pt x="9138911" y="1847050"/>
                  <a:pt x="9127631" y="1850815"/>
                  <a:pt x="9123876" y="1839538"/>
                </a:cubicBezTo>
                <a:cubicBezTo>
                  <a:pt x="9123872" y="1847057"/>
                  <a:pt x="9082515" y="1850837"/>
                  <a:pt x="9082511" y="1858356"/>
                </a:cubicBezTo>
                <a:cubicBezTo>
                  <a:pt x="9108826" y="1862103"/>
                  <a:pt x="9146427" y="1854566"/>
                  <a:pt x="9153950" y="1847043"/>
                </a:cubicBezTo>
                <a:cubicBezTo>
                  <a:pt x="9150188" y="1850804"/>
                  <a:pt x="9157707" y="1850800"/>
                  <a:pt x="9161465" y="1854558"/>
                </a:cubicBezTo>
                <a:cubicBezTo>
                  <a:pt x="9214103" y="1847013"/>
                  <a:pt x="9262977" y="1850749"/>
                  <a:pt x="9319384" y="1824404"/>
                </a:cubicBezTo>
                <a:cubicBezTo>
                  <a:pt x="9326900" y="1831920"/>
                  <a:pt x="9323139" y="1835682"/>
                  <a:pt x="9319373" y="1846962"/>
                </a:cubicBezTo>
                <a:cubicBezTo>
                  <a:pt x="9311858" y="1839447"/>
                  <a:pt x="9319381" y="1831924"/>
                  <a:pt x="9308100" y="1835689"/>
                </a:cubicBezTo>
                <a:cubicBezTo>
                  <a:pt x="9300581" y="1835692"/>
                  <a:pt x="9296819" y="1839454"/>
                  <a:pt x="9300577" y="1843212"/>
                </a:cubicBezTo>
                <a:cubicBezTo>
                  <a:pt x="9315616" y="1843205"/>
                  <a:pt x="9323131" y="1850720"/>
                  <a:pt x="9338170" y="1850713"/>
                </a:cubicBezTo>
                <a:cubicBezTo>
                  <a:pt x="9334412" y="1846955"/>
                  <a:pt x="9341935" y="1839432"/>
                  <a:pt x="9341935" y="1839432"/>
                </a:cubicBezTo>
                <a:cubicBezTo>
                  <a:pt x="9353215" y="1835667"/>
                  <a:pt x="9360727" y="1850702"/>
                  <a:pt x="9368247" y="1850698"/>
                </a:cubicBezTo>
                <a:cubicBezTo>
                  <a:pt x="9375766" y="1850695"/>
                  <a:pt x="9387047" y="1846929"/>
                  <a:pt x="9383289" y="1843172"/>
                </a:cubicBezTo>
                <a:cubicBezTo>
                  <a:pt x="9372010" y="1843177"/>
                  <a:pt x="9366370" y="1843180"/>
                  <a:pt x="9363552" y="1841301"/>
                </a:cubicBezTo>
                <a:lnTo>
                  <a:pt x="9361038" y="1829548"/>
                </a:lnTo>
                <a:lnTo>
                  <a:pt x="9362088" y="1829612"/>
                </a:lnTo>
                <a:cubicBezTo>
                  <a:pt x="9382356" y="1827663"/>
                  <a:pt x="9393640" y="1817789"/>
                  <a:pt x="9413377" y="1820599"/>
                </a:cubicBezTo>
                <a:cubicBezTo>
                  <a:pt x="9402092" y="1831883"/>
                  <a:pt x="9379531" y="1839414"/>
                  <a:pt x="9390801" y="1858207"/>
                </a:cubicBezTo>
                <a:cubicBezTo>
                  <a:pt x="9409593" y="1869476"/>
                  <a:pt x="9435923" y="1843146"/>
                  <a:pt x="9458478" y="1850655"/>
                </a:cubicBezTo>
                <a:cubicBezTo>
                  <a:pt x="9465990" y="1865689"/>
                  <a:pt x="9484793" y="1854401"/>
                  <a:pt x="9499828" y="1861913"/>
                </a:cubicBezTo>
                <a:cubicBezTo>
                  <a:pt x="9503594" y="1850633"/>
                  <a:pt x="9548713" y="1843092"/>
                  <a:pt x="9544948" y="1854372"/>
                </a:cubicBezTo>
                <a:cubicBezTo>
                  <a:pt x="9533670" y="1850618"/>
                  <a:pt x="9514871" y="1854387"/>
                  <a:pt x="9529906" y="1861899"/>
                </a:cubicBezTo>
                <a:cubicBezTo>
                  <a:pt x="9541186" y="1858134"/>
                  <a:pt x="9552464" y="1861888"/>
                  <a:pt x="9559983" y="1861884"/>
                </a:cubicBezTo>
                <a:cubicBezTo>
                  <a:pt x="9556225" y="1858126"/>
                  <a:pt x="9567505" y="1854361"/>
                  <a:pt x="9559990" y="1846845"/>
                </a:cubicBezTo>
                <a:cubicBezTo>
                  <a:pt x="9593829" y="1843070"/>
                  <a:pt x="9582547" y="1846834"/>
                  <a:pt x="9620148" y="1839297"/>
                </a:cubicBezTo>
                <a:cubicBezTo>
                  <a:pt x="9646452" y="1865602"/>
                  <a:pt x="9665267" y="1831756"/>
                  <a:pt x="9695329" y="1861818"/>
                </a:cubicBezTo>
                <a:cubicBezTo>
                  <a:pt x="9706614" y="1850534"/>
                  <a:pt x="9714129" y="1858050"/>
                  <a:pt x="9729171" y="1850523"/>
                </a:cubicBezTo>
                <a:cubicBezTo>
                  <a:pt x="9721644" y="1865565"/>
                  <a:pt x="9710360" y="1876849"/>
                  <a:pt x="9699076" y="1888134"/>
                </a:cubicBezTo>
                <a:cubicBezTo>
                  <a:pt x="9747950" y="1891870"/>
                  <a:pt x="9796819" y="1903126"/>
                  <a:pt x="9826911" y="1873033"/>
                </a:cubicBezTo>
                <a:cubicBezTo>
                  <a:pt x="9864504" y="1880535"/>
                  <a:pt x="9917134" y="1888028"/>
                  <a:pt x="9947223" y="1865456"/>
                </a:cubicBezTo>
                <a:cubicBezTo>
                  <a:pt x="9913403" y="1831636"/>
                  <a:pt x="9841946" y="1880545"/>
                  <a:pt x="9811880" y="1858002"/>
                </a:cubicBezTo>
                <a:cubicBezTo>
                  <a:pt x="9823157" y="1861756"/>
                  <a:pt x="9804354" y="1873044"/>
                  <a:pt x="9796838" y="1865529"/>
                </a:cubicBezTo>
                <a:cubicBezTo>
                  <a:pt x="9800599" y="1861767"/>
                  <a:pt x="9800599" y="1861767"/>
                  <a:pt x="9796842" y="1858010"/>
                </a:cubicBezTo>
                <a:cubicBezTo>
                  <a:pt x="9774284" y="1858021"/>
                  <a:pt x="9759230" y="1888105"/>
                  <a:pt x="9721637" y="1880604"/>
                </a:cubicBezTo>
                <a:cubicBezTo>
                  <a:pt x="9740445" y="1861797"/>
                  <a:pt x="9778053" y="1839220"/>
                  <a:pt x="9815649" y="1839202"/>
                </a:cubicBezTo>
                <a:cubicBezTo>
                  <a:pt x="9815645" y="1846721"/>
                  <a:pt x="9785568" y="1846736"/>
                  <a:pt x="9804361" y="1858006"/>
                </a:cubicBezTo>
                <a:cubicBezTo>
                  <a:pt x="9830684" y="1846714"/>
                  <a:pt x="9853242" y="1846703"/>
                  <a:pt x="9872049" y="1827897"/>
                </a:cubicBezTo>
                <a:cubicBezTo>
                  <a:pt x="9894602" y="1835404"/>
                  <a:pt x="9917156" y="1842913"/>
                  <a:pt x="9939711" y="1850421"/>
                </a:cubicBezTo>
                <a:cubicBezTo>
                  <a:pt x="9966037" y="1831610"/>
                  <a:pt x="9984830" y="1842879"/>
                  <a:pt x="9996118" y="1824076"/>
                </a:cubicBezTo>
                <a:cubicBezTo>
                  <a:pt x="10011153" y="1831588"/>
                  <a:pt x="9981076" y="1831603"/>
                  <a:pt x="9999869" y="1842872"/>
                </a:cubicBezTo>
                <a:cubicBezTo>
                  <a:pt x="10026184" y="1846620"/>
                  <a:pt x="10007387" y="1842869"/>
                  <a:pt x="10014900" y="1857904"/>
                </a:cubicBezTo>
                <a:cubicBezTo>
                  <a:pt x="10014900" y="1857904"/>
                  <a:pt x="10014900" y="1857904"/>
                  <a:pt x="10052504" y="1842847"/>
                </a:cubicBezTo>
                <a:cubicBezTo>
                  <a:pt x="10063781" y="1846601"/>
                  <a:pt x="10075058" y="1850356"/>
                  <a:pt x="10090096" y="1850348"/>
                </a:cubicBezTo>
                <a:cubicBezTo>
                  <a:pt x="10082585" y="1835313"/>
                  <a:pt x="10075062" y="1842836"/>
                  <a:pt x="10067542" y="1842840"/>
                </a:cubicBezTo>
                <a:cubicBezTo>
                  <a:pt x="10082585" y="1835313"/>
                  <a:pt x="10086346" y="1831552"/>
                  <a:pt x="10086349" y="1824032"/>
                </a:cubicBezTo>
                <a:cubicBezTo>
                  <a:pt x="10097626" y="1827787"/>
                  <a:pt x="10112669" y="1820260"/>
                  <a:pt x="10120180" y="1835295"/>
                </a:cubicBezTo>
                <a:cubicBezTo>
                  <a:pt x="10116419" y="1839056"/>
                  <a:pt x="10105139" y="1842821"/>
                  <a:pt x="10116412" y="1854095"/>
                </a:cubicBezTo>
                <a:cubicBezTo>
                  <a:pt x="10135215" y="1842806"/>
                  <a:pt x="10154019" y="1831519"/>
                  <a:pt x="10176580" y="1823988"/>
                </a:cubicBezTo>
                <a:cubicBezTo>
                  <a:pt x="10187850" y="1842782"/>
                  <a:pt x="10217945" y="1805170"/>
                  <a:pt x="10229216" y="1823963"/>
                </a:cubicBezTo>
                <a:cubicBezTo>
                  <a:pt x="10225451" y="1835243"/>
                  <a:pt x="10210415" y="1827732"/>
                  <a:pt x="10214170" y="1839008"/>
                </a:cubicBezTo>
                <a:cubicBezTo>
                  <a:pt x="10206654" y="1831493"/>
                  <a:pt x="10195370" y="1842777"/>
                  <a:pt x="10184092" y="1839023"/>
                </a:cubicBezTo>
                <a:cubicBezTo>
                  <a:pt x="10187850" y="1842782"/>
                  <a:pt x="10184089" y="1846543"/>
                  <a:pt x="10191604" y="1854058"/>
                </a:cubicBezTo>
                <a:cubicBezTo>
                  <a:pt x="10202885" y="1850293"/>
                  <a:pt x="10206647" y="1846531"/>
                  <a:pt x="10217928" y="1842766"/>
                </a:cubicBezTo>
                <a:cubicBezTo>
                  <a:pt x="10221678" y="1861562"/>
                  <a:pt x="10244243" y="1846513"/>
                  <a:pt x="10255516" y="1857787"/>
                </a:cubicBezTo>
                <a:cubicBezTo>
                  <a:pt x="10236717" y="1861555"/>
                  <a:pt x="10221678" y="1861562"/>
                  <a:pt x="10206639" y="1861570"/>
                </a:cubicBezTo>
                <a:cubicBezTo>
                  <a:pt x="10191601" y="1861578"/>
                  <a:pt x="10176558" y="1869104"/>
                  <a:pt x="10169032" y="1884147"/>
                </a:cubicBezTo>
                <a:cubicBezTo>
                  <a:pt x="10199105" y="1891650"/>
                  <a:pt x="10266797" y="1854022"/>
                  <a:pt x="10274295" y="1899133"/>
                </a:cubicBezTo>
                <a:cubicBezTo>
                  <a:pt x="10281814" y="1899130"/>
                  <a:pt x="10293095" y="1895365"/>
                  <a:pt x="10300618" y="1887842"/>
                </a:cubicBezTo>
                <a:cubicBezTo>
                  <a:pt x="10300618" y="1887842"/>
                  <a:pt x="10293102" y="1880326"/>
                  <a:pt x="10296863" y="1876565"/>
                </a:cubicBezTo>
                <a:cubicBezTo>
                  <a:pt x="10349491" y="1891578"/>
                  <a:pt x="10409649" y="1884029"/>
                  <a:pt x="10462276" y="1899043"/>
                </a:cubicBezTo>
                <a:cubicBezTo>
                  <a:pt x="10458518" y="1895284"/>
                  <a:pt x="10469799" y="1891520"/>
                  <a:pt x="10466041" y="1887761"/>
                </a:cubicBezTo>
                <a:cubicBezTo>
                  <a:pt x="10477314" y="1899035"/>
                  <a:pt x="10488599" y="1887750"/>
                  <a:pt x="10503634" y="1895263"/>
                </a:cubicBezTo>
                <a:cubicBezTo>
                  <a:pt x="10488592" y="1902789"/>
                  <a:pt x="10473557" y="1895277"/>
                  <a:pt x="10481069" y="1910312"/>
                </a:cubicBezTo>
                <a:cubicBezTo>
                  <a:pt x="10499865" y="1914062"/>
                  <a:pt x="10526181" y="1917810"/>
                  <a:pt x="10544981" y="1914040"/>
                </a:cubicBezTo>
                <a:cubicBezTo>
                  <a:pt x="10560015" y="1921553"/>
                  <a:pt x="10548735" y="1925318"/>
                  <a:pt x="10556251" y="1932834"/>
                </a:cubicBezTo>
                <a:cubicBezTo>
                  <a:pt x="10560013" y="1929072"/>
                  <a:pt x="10563774" y="1925311"/>
                  <a:pt x="10575054" y="1921546"/>
                </a:cubicBezTo>
                <a:cubicBezTo>
                  <a:pt x="10582570" y="1929061"/>
                  <a:pt x="10575047" y="1936584"/>
                  <a:pt x="10586324" y="1940338"/>
                </a:cubicBezTo>
                <a:cubicBezTo>
                  <a:pt x="10605124" y="1936570"/>
                  <a:pt x="10601363" y="1940331"/>
                  <a:pt x="10612647" y="1929047"/>
                </a:cubicBezTo>
                <a:cubicBezTo>
                  <a:pt x="10616401" y="1940324"/>
                  <a:pt x="10608879" y="1947846"/>
                  <a:pt x="10612632" y="1959123"/>
                </a:cubicBezTo>
                <a:cubicBezTo>
                  <a:pt x="10627671" y="1959116"/>
                  <a:pt x="10646471" y="1955347"/>
                  <a:pt x="10657745" y="1966621"/>
                </a:cubicBezTo>
                <a:cubicBezTo>
                  <a:pt x="10657745" y="1966621"/>
                  <a:pt x="10650225" y="1966624"/>
                  <a:pt x="10650225" y="1966624"/>
                </a:cubicBezTo>
                <a:lnTo>
                  <a:pt x="10650222" y="1973542"/>
                </a:lnTo>
                <a:lnTo>
                  <a:pt x="10649081" y="1973406"/>
                </a:lnTo>
                <a:lnTo>
                  <a:pt x="10634248" y="1963812"/>
                </a:lnTo>
                <a:cubicBezTo>
                  <a:pt x="10627669" y="1962876"/>
                  <a:pt x="10622028" y="1964758"/>
                  <a:pt x="10623905" y="1970397"/>
                </a:cubicBezTo>
                <a:lnTo>
                  <a:pt x="10649081" y="1973406"/>
                </a:lnTo>
                <a:lnTo>
                  <a:pt x="10650222" y="1974144"/>
                </a:lnTo>
                <a:lnTo>
                  <a:pt x="10650222" y="1973542"/>
                </a:lnTo>
                <a:lnTo>
                  <a:pt x="10659151" y="1974609"/>
                </a:lnTo>
                <a:cubicBezTo>
                  <a:pt x="10669960" y="1975074"/>
                  <a:pt x="10680299" y="1974129"/>
                  <a:pt x="10691580" y="1970364"/>
                </a:cubicBezTo>
                <a:cubicBezTo>
                  <a:pt x="10695333" y="1981641"/>
                  <a:pt x="10710376" y="1974115"/>
                  <a:pt x="10714129" y="1985392"/>
                </a:cubicBezTo>
                <a:cubicBezTo>
                  <a:pt x="10714134" y="1977872"/>
                  <a:pt x="10721652" y="1977869"/>
                  <a:pt x="10732930" y="1981623"/>
                </a:cubicBezTo>
                <a:cubicBezTo>
                  <a:pt x="10717888" y="1989150"/>
                  <a:pt x="10710365" y="1996673"/>
                  <a:pt x="10725396" y="2011704"/>
                </a:cubicBezTo>
                <a:cubicBezTo>
                  <a:pt x="10710357" y="2011711"/>
                  <a:pt x="10695319" y="2011719"/>
                  <a:pt x="10680280" y="2011726"/>
                </a:cubicBezTo>
                <a:cubicBezTo>
                  <a:pt x="10687796" y="2019242"/>
                  <a:pt x="10665239" y="2019252"/>
                  <a:pt x="10684031" y="2030522"/>
                </a:cubicBezTo>
                <a:cubicBezTo>
                  <a:pt x="10702838" y="2011714"/>
                  <a:pt x="10725392" y="2019223"/>
                  <a:pt x="10755470" y="2019208"/>
                </a:cubicBezTo>
                <a:cubicBezTo>
                  <a:pt x="10755472" y="2011689"/>
                  <a:pt x="10766761" y="1992886"/>
                  <a:pt x="10789312" y="2007913"/>
                </a:cubicBezTo>
                <a:cubicBezTo>
                  <a:pt x="10778031" y="2011678"/>
                  <a:pt x="10770515" y="2004163"/>
                  <a:pt x="10759231" y="2015447"/>
                </a:cubicBezTo>
                <a:cubicBezTo>
                  <a:pt x="10759227" y="2022966"/>
                  <a:pt x="10774262" y="2030478"/>
                  <a:pt x="10778019" y="2034236"/>
                </a:cubicBezTo>
                <a:cubicBezTo>
                  <a:pt x="10781781" y="2030474"/>
                  <a:pt x="10781789" y="2015436"/>
                  <a:pt x="10796823" y="2022948"/>
                </a:cubicBezTo>
                <a:cubicBezTo>
                  <a:pt x="10789304" y="2022951"/>
                  <a:pt x="10793058" y="2034229"/>
                  <a:pt x="10800577" y="2034224"/>
                </a:cubicBezTo>
                <a:cubicBezTo>
                  <a:pt x="10815620" y="2026699"/>
                  <a:pt x="10804346" y="2015425"/>
                  <a:pt x="10823146" y="2011656"/>
                </a:cubicBezTo>
                <a:cubicBezTo>
                  <a:pt x="10830662" y="2019172"/>
                  <a:pt x="10830655" y="2034210"/>
                  <a:pt x="10838174" y="2034207"/>
                </a:cubicBezTo>
                <a:cubicBezTo>
                  <a:pt x="10838178" y="2026687"/>
                  <a:pt x="10853224" y="2011642"/>
                  <a:pt x="10864500" y="2015396"/>
                </a:cubicBezTo>
                <a:cubicBezTo>
                  <a:pt x="10872016" y="2022911"/>
                  <a:pt x="10856977" y="2022919"/>
                  <a:pt x="10853216" y="2026680"/>
                </a:cubicBezTo>
                <a:cubicBezTo>
                  <a:pt x="10872016" y="2022911"/>
                  <a:pt x="10860728" y="2041715"/>
                  <a:pt x="10872009" y="2037950"/>
                </a:cubicBezTo>
                <a:cubicBezTo>
                  <a:pt x="10864500" y="2015396"/>
                  <a:pt x="10917135" y="2015370"/>
                  <a:pt x="10935927" y="2026640"/>
                </a:cubicBezTo>
                <a:cubicBezTo>
                  <a:pt x="10943450" y="2019117"/>
                  <a:pt x="10943455" y="2011598"/>
                  <a:pt x="10939697" y="2007840"/>
                </a:cubicBezTo>
                <a:cubicBezTo>
                  <a:pt x="10954732" y="2015353"/>
                  <a:pt x="10962251" y="2015348"/>
                  <a:pt x="10958496" y="2004071"/>
                </a:cubicBezTo>
                <a:cubicBezTo>
                  <a:pt x="10969770" y="2015345"/>
                  <a:pt x="10981054" y="2004060"/>
                  <a:pt x="10992328" y="2015333"/>
                </a:cubicBezTo>
                <a:cubicBezTo>
                  <a:pt x="10977285" y="2022861"/>
                  <a:pt x="10939686" y="2030398"/>
                  <a:pt x="10917128" y="2030409"/>
                </a:cubicBezTo>
                <a:cubicBezTo>
                  <a:pt x="10920886" y="2034167"/>
                  <a:pt x="10917128" y="2030409"/>
                  <a:pt x="10917124" y="2037928"/>
                </a:cubicBezTo>
                <a:cubicBezTo>
                  <a:pt x="10950963" y="2034152"/>
                  <a:pt x="10977278" y="2037899"/>
                  <a:pt x="11003598" y="2034127"/>
                </a:cubicBezTo>
                <a:cubicBezTo>
                  <a:pt x="11029913" y="2037873"/>
                  <a:pt x="11052471" y="2037863"/>
                  <a:pt x="11090070" y="2030325"/>
                </a:cubicBezTo>
                <a:cubicBezTo>
                  <a:pt x="11093825" y="2041602"/>
                  <a:pt x="11105106" y="2037836"/>
                  <a:pt x="11112621" y="2045352"/>
                </a:cubicBezTo>
                <a:cubicBezTo>
                  <a:pt x="11086298" y="2056644"/>
                  <a:pt x="11044944" y="2052904"/>
                  <a:pt x="11022376" y="2075473"/>
                </a:cubicBezTo>
                <a:cubicBezTo>
                  <a:pt x="11022376" y="2075473"/>
                  <a:pt x="11026134" y="2079231"/>
                  <a:pt x="11026134" y="2079231"/>
                </a:cubicBezTo>
                <a:cubicBezTo>
                  <a:pt x="11075014" y="2067928"/>
                  <a:pt x="11123898" y="2049107"/>
                  <a:pt x="11157723" y="2075408"/>
                </a:cubicBezTo>
                <a:cubicBezTo>
                  <a:pt x="11195318" y="2075389"/>
                  <a:pt x="11251715" y="2071603"/>
                  <a:pt x="11270504" y="2090391"/>
                </a:cubicBezTo>
                <a:cubicBezTo>
                  <a:pt x="11274265" y="2086630"/>
                  <a:pt x="11285547" y="2082865"/>
                  <a:pt x="11289304" y="2086622"/>
                </a:cubicBezTo>
                <a:cubicBezTo>
                  <a:pt x="11278024" y="2090388"/>
                  <a:pt x="11274262" y="2094150"/>
                  <a:pt x="11281777" y="2101665"/>
                </a:cubicBezTo>
                <a:cubicBezTo>
                  <a:pt x="11296816" y="2101658"/>
                  <a:pt x="11304332" y="2109174"/>
                  <a:pt x="11311847" y="2116689"/>
                </a:cubicBezTo>
                <a:cubicBezTo>
                  <a:pt x="11323128" y="2112924"/>
                  <a:pt x="11330644" y="2120440"/>
                  <a:pt x="11326890" y="2109162"/>
                </a:cubicBezTo>
                <a:cubicBezTo>
                  <a:pt x="11319370" y="2109167"/>
                  <a:pt x="11315609" y="2112928"/>
                  <a:pt x="11311851" y="2109169"/>
                </a:cubicBezTo>
                <a:cubicBezTo>
                  <a:pt x="11315616" y="2097889"/>
                  <a:pt x="11341932" y="2101635"/>
                  <a:pt x="11356974" y="2094109"/>
                </a:cubicBezTo>
                <a:cubicBezTo>
                  <a:pt x="11364479" y="2124182"/>
                  <a:pt x="11413353" y="2127918"/>
                  <a:pt x="11439660" y="2146704"/>
                </a:cubicBezTo>
                <a:cubicBezTo>
                  <a:pt x="11435895" y="2157985"/>
                  <a:pt x="11454688" y="2169254"/>
                  <a:pt x="11469722" y="2176766"/>
                </a:cubicBezTo>
                <a:cubicBezTo>
                  <a:pt x="11458427" y="2210608"/>
                  <a:pt x="11394508" y="2221918"/>
                  <a:pt x="11334350" y="2229467"/>
                </a:cubicBezTo>
                <a:cubicBezTo>
                  <a:pt x="11334357" y="2214429"/>
                  <a:pt x="11349393" y="2221940"/>
                  <a:pt x="11349396" y="2214422"/>
                </a:cubicBezTo>
                <a:cubicBezTo>
                  <a:pt x="11330603" y="2203151"/>
                  <a:pt x="11311796" y="2221959"/>
                  <a:pt x="11285484" y="2210693"/>
                </a:cubicBezTo>
                <a:cubicBezTo>
                  <a:pt x="11270428" y="2248296"/>
                  <a:pt x="11168933" y="2214508"/>
                  <a:pt x="11135091" y="2225804"/>
                </a:cubicBezTo>
                <a:cubicBezTo>
                  <a:pt x="11089987" y="2203268"/>
                  <a:pt x="11026072" y="2207059"/>
                  <a:pt x="10999752" y="2210832"/>
                </a:cubicBezTo>
                <a:cubicBezTo>
                  <a:pt x="11011029" y="2214585"/>
                  <a:pt x="11041110" y="2207051"/>
                  <a:pt x="11033584" y="2222094"/>
                </a:cubicBezTo>
                <a:cubicBezTo>
                  <a:pt x="11003506" y="2222108"/>
                  <a:pt x="10980953" y="2214600"/>
                  <a:pt x="10954629" y="2225892"/>
                </a:cubicBezTo>
                <a:cubicBezTo>
                  <a:pt x="10928317" y="2214625"/>
                  <a:pt x="10875686" y="2207132"/>
                  <a:pt x="10868160" y="2222174"/>
                </a:cubicBezTo>
                <a:cubicBezTo>
                  <a:pt x="10849363" y="2218423"/>
                  <a:pt x="10871921" y="2218412"/>
                  <a:pt x="10864405" y="2210897"/>
                </a:cubicBezTo>
                <a:cubicBezTo>
                  <a:pt x="10841848" y="2210907"/>
                  <a:pt x="10819282" y="2225957"/>
                  <a:pt x="10800490" y="2214687"/>
                </a:cubicBezTo>
                <a:cubicBezTo>
                  <a:pt x="10808013" y="2207164"/>
                  <a:pt x="10830563" y="2222192"/>
                  <a:pt x="10826810" y="2210915"/>
                </a:cubicBezTo>
                <a:cubicBezTo>
                  <a:pt x="10808013" y="2207164"/>
                  <a:pt x="10774182" y="2195902"/>
                  <a:pt x="10785452" y="2214694"/>
                </a:cubicBezTo>
                <a:cubicBezTo>
                  <a:pt x="10740343" y="2199678"/>
                  <a:pt x="10695228" y="2199700"/>
                  <a:pt x="10646355" y="2195964"/>
                </a:cubicBezTo>
                <a:cubicBezTo>
                  <a:pt x="10635066" y="2214767"/>
                  <a:pt x="10586185" y="2226070"/>
                  <a:pt x="10556112" y="2218566"/>
                </a:cubicBezTo>
                <a:cubicBezTo>
                  <a:pt x="10559865" y="2229843"/>
                  <a:pt x="10556101" y="2241124"/>
                  <a:pt x="10567374" y="2252397"/>
                </a:cubicBezTo>
                <a:cubicBezTo>
                  <a:pt x="10574894" y="2252393"/>
                  <a:pt x="10578655" y="2248632"/>
                  <a:pt x="10589935" y="2244867"/>
                </a:cubicBezTo>
                <a:cubicBezTo>
                  <a:pt x="10582420" y="2237352"/>
                  <a:pt x="10582424" y="2229832"/>
                  <a:pt x="10593705" y="2226067"/>
                </a:cubicBezTo>
                <a:cubicBezTo>
                  <a:pt x="10616259" y="2233575"/>
                  <a:pt x="10638813" y="2241083"/>
                  <a:pt x="10665132" y="2237311"/>
                </a:cubicBezTo>
                <a:cubicBezTo>
                  <a:pt x="10676409" y="2241065"/>
                  <a:pt x="10672648" y="2244826"/>
                  <a:pt x="10676406" y="2248585"/>
                </a:cubicBezTo>
                <a:cubicBezTo>
                  <a:pt x="10683929" y="2241062"/>
                  <a:pt x="10691444" y="2248577"/>
                  <a:pt x="10706483" y="2248570"/>
                </a:cubicBezTo>
                <a:cubicBezTo>
                  <a:pt x="10702725" y="2244812"/>
                  <a:pt x="10698967" y="2241054"/>
                  <a:pt x="10706487" y="2241050"/>
                </a:cubicBezTo>
                <a:cubicBezTo>
                  <a:pt x="10710244" y="2244808"/>
                  <a:pt x="10714002" y="2248566"/>
                  <a:pt x="10721521" y="2248563"/>
                </a:cubicBezTo>
                <a:cubicBezTo>
                  <a:pt x="10706479" y="2256088"/>
                  <a:pt x="10668883" y="2256108"/>
                  <a:pt x="10676395" y="2271142"/>
                </a:cubicBezTo>
                <a:cubicBezTo>
                  <a:pt x="10710230" y="2274885"/>
                  <a:pt x="10729037" y="2256078"/>
                  <a:pt x="10755349" y="2267344"/>
                </a:cubicBezTo>
                <a:cubicBezTo>
                  <a:pt x="10766622" y="2278618"/>
                  <a:pt x="10744065" y="2278628"/>
                  <a:pt x="10755338" y="2289902"/>
                </a:cubicBezTo>
                <a:cubicBezTo>
                  <a:pt x="10774134" y="2293652"/>
                  <a:pt x="10796696" y="2286122"/>
                  <a:pt x="10815488" y="2297392"/>
                </a:cubicBezTo>
                <a:cubicBezTo>
                  <a:pt x="10804208" y="2301157"/>
                  <a:pt x="10792926" y="2304922"/>
                  <a:pt x="10800442" y="2312438"/>
                </a:cubicBezTo>
                <a:cubicBezTo>
                  <a:pt x="10815478" y="2319949"/>
                  <a:pt x="10834281" y="2308661"/>
                  <a:pt x="10845551" y="2327455"/>
                </a:cubicBezTo>
                <a:cubicBezTo>
                  <a:pt x="10849313" y="2323693"/>
                  <a:pt x="10845555" y="2319935"/>
                  <a:pt x="10853074" y="2319932"/>
                </a:cubicBezTo>
                <a:cubicBezTo>
                  <a:pt x="10875625" y="2334959"/>
                  <a:pt x="10894421" y="2338710"/>
                  <a:pt x="10916978" y="2338699"/>
                </a:cubicBezTo>
                <a:cubicBezTo>
                  <a:pt x="10928248" y="2357491"/>
                  <a:pt x="10954568" y="2353719"/>
                  <a:pt x="10969598" y="2368750"/>
                </a:cubicBezTo>
                <a:cubicBezTo>
                  <a:pt x="10875603" y="2380075"/>
                  <a:pt x="10789143" y="2353799"/>
                  <a:pt x="10698905" y="2368882"/>
                </a:cubicBezTo>
                <a:cubicBezTo>
                  <a:pt x="10672592" y="2357616"/>
                  <a:pt x="10638755" y="2361392"/>
                  <a:pt x="10608674" y="2368926"/>
                </a:cubicBezTo>
                <a:cubicBezTo>
                  <a:pt x="10586123" y="2353898"/>
                  <a:pt x="10541008" y="2353920"/>
                  <a:pt x="10525958" y="2376485"/>
                </a:cubicBezTo>
                <a:cubicBezTo>
                  <a:pt x="10548519" y="2368955"/>
                  <a:pt x="10574843" y="2357663"/>
                  <a:pt x="10593635" y="2368933"/>
                </a:cubicBezTo>
                <a:cubicBezTo>
                  <a:pt x="10559797" y="2372709"/>
                  <a:pt x="10514674" y="2387769"/>
                  <a:pt x="10484604" y="2372745"/>
                </a:cubicBezTo>
                <a:cubicBezTo>
                  <a:pt x="10488358" y="2384023"/>
                  <a:pt x="10458281" y="2384037"/>
                  <a:pt x="10447004" y="2380283"/>
                </a:cubicBezTo>
                <a:cubicBezTo>
                  <a:pt x="10458285" y="2376517"/>
                  <a:pt x="10484604" y="2372745"/>
                  <a:pt x="10484607" y="2365226"/>
                </a:cubicBezTo>
                <a:cubicBezTo>
                  <a:pt x="10454531" y="2365241"/>
                  <a:pt x="10447000" y="2387802"/>
                  <a:pt x="10409404" y="2387820"/>
                </a:cubicBezTo>
                <a:cubicBezTo>
                  <a:pt x="10405646" y="2384062"/>
                  <a:pt x="10409407" y="2380301"/>
                  <a:pt x="10405650" y="2376543"/>
                </a:cubicBezTo>
                <a:cubicBezTo>
                  <a:pt x="10390611" y="2376550"/>
                  <a:pt x="10356773" y="2380326"/>
                  <a:pt x="10368057" y="2369042"/>
                </a:cubicBezTo>
                <a:cubicBezTo>
                  <a:pt x="10360538" y="2369046"/>
                  <a:pt x="10360538" y="2369046"/>
                  <a:pt x="10353019" y="2369049"/>
                </a:cubicBezTo>
                <a:cubicBezTo>
                  <a:pt x="10353016" y="2376569"/>
                  <a:pt x="10337973" y="2384095"/>
                  <a:pt x="10334211" y="2387856"/>
                </a:cubicBezTo>
                <a:cubicBezTo>
                  <a:pt x="10337970" y="2391615"/>
                  <a:pt x="10345489" y="2391611"/>
                  <a:pt x="10349246" y="2395368"/>
                </a:cubicBezTo>
                <a:cubicBezTo>
                  <a:pt x="10360527" y="2391604"/>
                  <a:pt x="10353012" y="2384088"/>
                  <a:pt x="10368050" y="2384081"/>
                </a:cubicBezTo>
                <a:cubicBezTo>
                  <a:pt x="10371804" y="2395357"/>
                  <a:pt x="10386854" y="2372793"/>
                  <a:pt x="10390608" y="2384070"/>
                </a:cubicBezTo>
                <a:cubicBezTo>
                  <a:pt x="10379324" y="2395354"/>
                  <a:pt x="10379327" y="2387835"/>
                  <a:pt x="10356766" y="2395365"/>
                </a:cubicBezTo>
                <a:cubicBezTo>
                  <a:pt x="10356762" y="2402884"/>
                  <a:pt x="10371797" y="2410396"/>
                  <a:pt x="10379316" y="2410392"/>
                </a:cubicBezTo>
                <a:cubicBezTo>
                  <a:pt x="10368036" y="2414158"/>
                  <a:pt x="10352994" y="2421684"/>
                  <a:pt x="10360509" y="2429200"/>
                </a:cubicBezTo>
                <a:cubicBezTo>
                  <a:pt x="10383074" y="2414151"/>
                  <a:pt x="10431962" y="2387810"/>
                  <a:pt x="10443228" y="2414121"/>
                </a:cubicBezTo>
                <a:cubicBezTo>
                  <a:pt x="10454509" y="2410357"/>
                  <a:pt x="10469547" y="2410349"/>
                  <a:pt x="10477067" y="2410345"/>
                </a:cubicBezTo>
                <a:cubicBezTo>
                  <a:pt x="10477067" y="2410345"/>
                  <a:pt x="10477070" y="2402826"/>
                  <a:pt x="10477070" y="2402826"/>
                </a:cubicBezTo>
                <a:cubicBezTo>
                  <a:pt x="10488347" y="2406580"/>
                  <a:pt x="10495863" y="2414096"/>
                  <a:pt x="10507144" y="2410330"/>
                </a:cubicBezTo>
                <a:cubicBezTo>
                  <a:pt x="10559782" y="2402786"/>
                  <a:pt x="10612417" y="2402761"/>
                  <a:pt x="10668809" y="2406492"/>
                </a:cubicBezTo>
                <a:cubicBezTo>
                  <a:pt x="10725202" y="2410225"/>
                  <a:pt x="10774076" y="2413961"/>
                  <a:pt x="10819188" y="2421458"/>
                </a:cubicBezTo>
                <a:cubicBezTo>
                  <a:pt x="10785346" y="2432753"/>
                  <a:pt x="10777826" y="2432758"/>
                  <a:pt x="10755265" y="2440288"/>
                </a:cubicBezTo>
                <a:cubicBezTo>
                  <a:pt x="10774061" y="2444038"/>
                  <a:pt x="10800377" y="2447784"/>
                  <a:pt x="10822935" y="2447773"/>
                </a:cubicBezTo>
                <a:cubicBezTo>
                  <a:pt x="10834212" y="2451528"/>
                  <a:pt x="10834205" y="2466567"/>
                  <a:pt x="10845485" y="2462801"/>
                </a:cubicBezTo>
                <a:cubicBezTo>
                  <a:pt x="10856773" y="2443998"/>
                  <a:pt x="10883074" y="2477821"/>
                  <a:pt x="10905639" y="2462772"/>
                </a:cubicBezTo>
                <a:cubicBezTo>
                  <a:pt x="10913154" y="2470287"/>
                  <a:pt x="10924436" y="2466523"/>
                  <a:pt x="10939471" y="2474034"/>
                </a:cubicBezTo>
                <a:cubicBezTo>
                  <a:pt x="10928190" y="2477799"/>
                  <a:pt x="10920674" y="2470284"/>
                  <a:pt x="10905631" y="2477810"/>
                </a:cubicBezTo>
                <a:cubicBezTo>
                  <a:pt x="10913147" y="2485326"/>
                  <a:pt x="10913144" y="2492845"/>
                  <a:pt x="10928183" y="2492838"/>
                </a:cubicBezTo>
                <a:cubicBezTo>
                  <a:pt x="10886818" y="2511656"/>
                  <a:pt x="10834178" y="2519202"/>
                  <a:pt x="10781540" y="2526746"/>
                </a:cubicBezTo>
                <a:cubicBezTo>
                  <a:pt x="10751460" y="2534280"/>
                  <a:pt x="10676259" y="2549355"/>
                  <a:pt x="10638667" y="2541854"/>
                </a:cubicBezTo>
                <a:cubicBezTo>
                  <a:pt x="10612344" y="2553146"/>
                  <a:pt x="10582267" y="2553160"/>
                  <a:pt x="10548429" y="2556936"/>
                </a:cubicBezTo>
                <a:cubicBezTo>
                  <a:pt x="10518351" y="2556950"/>
                  <a:pt x="10484517" y="2553208"/>
                  <a:pt x="10454439" y="2553222"/>
                </a:cubicBezTo>
                <a:cubicBezTo>
                  <a:pt x="10409316" y="2568283"/>
                  <a:pt x="10360443" y="2564547"/>
                  <a:pt x="10307808" y="2564572"/>
                </a:cubicBezTo>
                <a:cubicBezTo>
                  <a:pt x="10311570" y="2560811"/>
                  <a:pt x="10311573" y="2553292"/>
                  <a:pt x="10311573" y="2553292"/>
                </a:cubicBezTo>
                <a:cubicBezTo>
                  <a:pt x="10292773" y="2557060"/>
                  <a:pt x="10255181" y="2549559"/>
                  <a:pt x="10255174" y="2564598"/>
                </a:cubicBezTo>
                <a:cubicBezTo>
                  <a:pt x="10251415" y="2560840"/>
                  <a:pt x="10243900" y="2553325"/>
                  <a:pt x="10240142" y="2549566"/>
                </a:cubicBezTo>
                <a:cubicBezTo>
                  <a:pt x="10179988" y="2549596"/>
                  <a:pt x="10116069" y="2560906"/>
                  <a:pt x="10067181" y="2587247"/>
                </a:cubicBezTo>
                <a:cubicBezTo>
                  <a:pt x="10040865" y="2583500"/>
                  <a:pt x="10018308" y="2583511"/>
                  <a:pt x="10010781" y="2598553"/>
                </a:cubicBezTo>
                <a:cubicBezTo>
                  <a:pt x="9954403" y="2564744"/>
                  <a:pt x="9875456" y="2553503"/>
                  <a:pt x="9826575" y="2564806"/>
                </a:cubicBezTo>
                <a:cubicBezTo>
                  <a:pt x="9830334" y="2568564"/>
                  <a:pt x="9837856" y="2561041"/>
                  <a:pt x="9845372" y="2568556"/>
                </a:cubicBezTo>
                <a:cubicBezTo>
                  <a:pt x="9837849" y="2576079"/>
                  <a:pt x="9826572" y="2572325"/>
                  <a:pt x="9819045" y="2587367"/>
                </a:cubicBezTo>
                <a:cubicBezTo>
                  <a:pt x="9811526" y="2587371"/>
                  <a:pt x="9796491" y="2579859"/>
                  <a:pt x="9785206" y="2591143"/>
                </a:cubicBezTo>
                <a:cubicBezTo>
                  <a:pt x="9773933" y="2579870"/>
                  <a:pt x="9766418" y="2572354"/>
                  <a:pt x="9751379" y="2572361"/>
                </a:cubicBezTo>
                <a:cubicBezTo>
                  <a:pt x="9755133" y="2583639"/>
                  <a:pt x="9743852" y="2587403"/>
                  <a:pt x="9732572" y="2591169"/>
                </a:cubicBezTo>
                <a:cubicBezTo>
                  <a:pt x="9657394" y="2561128"/>
                  <a:pt x="9582205" y="2553646"/>
                  <a:pt x="9499485" y="2568724"/>
                </a:cubicBezTo>
                <a:cubicBezTo>
                  <a:pt x="9488215" y="2549932"/>
                  <a:pt x="9461885" y="2576262"/>
                  <a:pt x="9439331" y="2568754"/>
                </a:cubicBezTo>
                <a:cubicBezTo>
                  <a:pt x="9443078" y="2595069"/>
                  <a:pt x="9367897" y="2572548"/>
                  <a:pt x="9386678" y="2606375"/>
                </a:cubicBezTo>
                <a:cubicBezTo>
                  <a:pt x="9360366" y="2595109"/>
                  <a:pt x="9337812" y="2587601"/>
                  <a:pt x="9315254" y="2587612"/>
                </a:cubicBezTo>
                <a:cubicBezTo>
                  <a:pt x="9288939" y="2583865"/>
                  <a:pt x="9262619" y="2587637"/>
                  <a:pt x="9232542" y="2587652"/>
                </a:cubicBezTo>
                <a:cubicBezTo>
                  <a:pt x="9183665" y="2591435"/>
                  <a:pt x="9131027" y="2598980"/>
                  <a:pt x="9097196" y="2587718"/>
                </a:cubicBezTo>
                <a:cubicBezTo>
                  <a:pt x="9074631" y="2602767"/>
                  <a:pt x="9018234" y="2606554"/>
                  <a:pt x="8988160" y="2599049"/>
                </a:cubicBezTo>
                <a:cubicBezTo>
                  <a:pt x="8927999" y="2614117"/>
                  <a:pt x="8871607" y="2610385"/>
                  <a:pt x="8815214" y="2606653"/>
                </a:cubicBezTo>
                <a:cubicBezTo>
                  <a:pt x="8766333" y="2617955"/>
                  <a:pt x="8740018" y="2614209"/>
                  <a:pt x="8698656" y="2625507"/>
                </a:cubicBezTo>
                <a:cubicBezTo>
                  <a:pt x="8691141" y="2617992"/>
                  <a:pt x="8694905" y="2606711"/>
                  <a:pt x="8683625" y="2610476"/>
                </a:cubicBezTo>
                <a:cubicBezTo>
                  <a:pt x="8679856" y="2629276"/>
                  <a:pt x="8630982" y="2625540"/>
                  <a:pt x="8608425" y="2625551"/>
                </a:cubicBezTo>
                <a:cubicBezTo>
                  <a:pt x="8615944" y="2625548"/>
                  <a:pt x="8627225" y="2621783"/>
                  <a:pt x="8623467" y="2618025"/>
                </a:cubicBezTo>
                <a:cubicBezTo>
                  <a:pt x="8600906" y="2625555"/>
                  <a:pt x="8574586" y="2629327"/>
                  <a:pt x="8544510" y="2629342"/>
                </a:cubicBezTo>
                <a:cubicBezTo>
                  <a:pt x="8518190" y="2633115"/>
                  <a:pt x="8488117" y="2625610"/>
                  <a:pt x="8469321" y="2621859"/>
                </a:cubicBezTo>
                <a:cubicBezTo>
                  <a:pt x="8480601" y="2618094"/>
                  <a:pt x="8540766" y="2595507"/>
                  <a:pt x="8536994" y="2621826"/>
                </a:cubicBezTo>
                <a:cubicBezTo>
                  <a:pt x="8555794" y="2618058"/>
                  <a:pt x="8578355" y="2610527"/>
                  <a:pt x="8600917" y="2602997"/>
                </a:cubicBezTo>
                <a:cubicBezTo>
                  <a:pt x="8597159" y="2599240"/>
                  <a:pt x="8589639" y="2599243"/>
                  <a:pt x="8585882" y="2595485"/>
                </a:cubicBezTo>
                <a:cubicBezTo>
                  <a:pt x="8600924" y="2587958"/>
                  <a:pt x="8627236" y="2599225"/>
                  <a:pt x="8631001" y="2587944"/>
                </a:cubicBezTo>
                <a:cubicBezTo>
                  <a:pt x="8608443" y="2587955"/>
                  <a:pt x="8570851" y="2580454"/>
                  <a:pt x="8555801" y="2603019"/>
                </a:cubicBezTo>
                <a:cubicBezTo>
                  <a:pt x="8499423" y="2569210"/>
                  <a:pt x="8424208" y="2614361"/>
                  <a:pt x="8364066" y="2591833"/>
                </a:cubicBezTo>
                <a:cubicBezTo>
                  <a:pt x="8349023" y="2599359"/>
                  <a:pt x="8330231" y="2588090"/>
                  <a:pt x="8337743" y="2603125"/>
                </a:cubicBezTo>
                <a:cubicBezTo>
                  <a:pt x="8330231" y="2588090"/>
                  <a:pt x="8322708" y="2595613"/>
                  <a:pt x="8315189" y="2595617"/>
                </a:cubicBezTo>
                <a:cubicBezTo>
                  <a:pt x="8318950" y="2591855"/>
                  <a:pt x="8326469" y="2591851"/>
                  <a:pt x="8322712" y="2588094"/>
                </a:cubicBezTo>
                <a:cubicBezTo>
                  <a:pt x="8296389" y="2599385"/>
                  <a:pt x="8273838" y="2584358"/>
                  <a:pt x="8243757" y="2591891"/>
                </a:cubicBezTo>
                <a:cubicBezTo>
                  <a:pt x="8247516" y="2595650"/>
                  <a:pt x="8277592" y="2595635"/>
                  <a:pt x="8258789" y="2606923"/>
                </a:cubicBezTo>
                <a:cubicBezTo>
                  <a:pt x="8232480" y="2588137"/>
                  <a:pt x="8232473" y="2603176"/>
                  <a:pt x="8221196" y="2599421"/>
                </a:cubicBezTo>
                <a:cubicBezTo>
                  <a:pt x="8239996" y="2595653"/>
                  <a:pt x="8209919" y="2595668"/>
                  <a:pt x="8209922" y="2588148"/>
                </a:cubicBezTo>
                <a:cubicBezTo>
                  <a:pt x="8179845" y="2588163"/>
                  <a:pt x="8164807" y="2588170"/>
                  <a:pt x="8142246" y="2595701"/>
                </a:cubicBezTo>
                <a:cubicBezTo>
                  <a:pt x="8157281" y="2603213"/>
                  <a:pt x="8142235" y="2618258"/>
                  <a:pt x="8145999" y="2606977"/>
                </a:cubicBezTo>
                <a:cubicBezTo>
                  <a:pt x="8142242" y="2603220"/>
                  <a:pt x="8134726" y="2595704"/>
                  <a:pt x="8130968" y="2591946"/>
                </a:cubicBezTo>
                <a:cubicBezTo>
                  <a:pt x="8108409" y="2595717"/>
                  <a:pt x="8085850" y="2597607"/>
                  <a:pt x="8063291" y="2599498"/>
                </a:cubicBezTo>
                <a:lnTo>
                  <a:pt x="8019487" y="2604387"/>
                </a:lnTo>
                <a:lnTo>
                  <a:pt x="8022580" y="2603336"/>
                </a:lnTo>
                <a:cubicBezTo>
                  <a:pt x="8023814" y="2601867"/>
                  <a:pt x="8023815" y="2599517"/>
                  <a:pt x="8021937" y="2595759"/>
                </a:cubicBezTo>
                <a:cubicBezTo>
                  <a:pt x="7999379" y="2595770"/>
                  <a:pt x="7973060" y="2599542"/>
                  <a:pt x="7961780" y="2603307"/>
                </a:cubicBezTo>
                <a:cubicBezTo>
                  <a:pt x="7965541" y="2599546"/>
                  <a:pt x="7969303" y="2595784"/>
                  <a:pt x="7961783" y="2595788"/>
                </a:cubicBezTo>
                <a:cubicBezTo>
                  <a:pt x="7946741" y="2603314"/>
                  <a:pt x="7939225" y="2595799"/>
                  <a:pt x="7927945" y="2599564"/>
                </a:cubicBezTo>
                <a:cubicBezTo>
                  <a:pt x="7927945" y="2599564"/>
                  <a:pt x="7931702" y="2603321"/>
                  <a:pt x="7931702" y="2603321"/>
                </a:cubicBezTo>
                <a:cubicBezTo>
                  <a:pt x="7912910" y="2592052"/>
                  <a:pt x="7909141" y="2610852"/>
                  <a:pt x="7897864" y="2607098"/>
                </a:cubicBezTo>
                <a:cubicBezTo>
                  <a:pt x="7901625" y="2603337"/>
                  <a:pt x="7901625" y="2603337"/>
                  <a:pt x="7894109" y="2595821"/>
                </a:cubicBezTo>
                <a:cubicBezTo>
                  <a:pt x="7871551" y="2595832"/>
                  <a:pt x="7848994" y="2595843"/>
                  <a:pt x="7830197" y="2592092"/>
                </a:cubicBezTo>
                <a:cubicBezTo>
                  <a:pt x="7807640" y="2592103"/>
                  <a:pt x="7785082" y="2592114"/>
                  <a:pt x="7770040" y="2599641"/>
                </a:cubicBezTo>
                <a:cubicBezTo>
                  <a:pt x="7758763" y="2595887"/>
                  <a:pt x="7747489" y="2584613"/>
                  <a:pt x="7736205" y="2595898"/>
                </a:cubicBezTo>
                <a:cubicBezTo>
                  <a:pt x="7728686" y="2595901"/>
                  <a:pt x="7732447" y="2592140"/>
                  <a:pt x="7724931" y="2584624"/>
                </a:cubicBezTo>
                <a:cubicBezTo>
                  <a:pt x="7713647" y="2595908"/>
                  <a:pt x="7676051" y="2595926"/>
                  <a:pt x="7657258" y="2584657"/>
                </a:cubicBezTo>
                <a:cubicBezTo>
                  <a:pt x="7649739" y="2584661"/>
                  <a:pt x="7645978" y="2588422"/>
                  <a:pt x="7634696" y="2592187"/>
                </a:cubicBezTo>
                <a:cubicBezTo>
                  <a:pt x="7510645" y="2558411"/>
                  <a:pt x="7379045" y="2584792"/>
                  <a:pt x="7251225" y="2569816"/>
                </a:cubicBezTo>
                <a:cubicBezTo>
                  <a:pt x="7243706" y="2569819"/>
                  <a:pt x="7247460" y="2581096"/>
                  <a:pt x="7239941" y="2581100"/>
                </a:cubicBezTo>
                <a:cubicBezTo>
                  <a:pt x="7232425" y="2573584"/>
                  <a:pt x="7247464" y="2573577"/>
                  <a:pt x="7243706" y="2569819"/>
                </a:cubicBezTo>
                <a:cubicBezTo>
                  <a:pt x="7239948" y="2566061"/>
                  <a:pt x="7239948" y="2566061"/>
                  <a:pt x="7232429" y="2566065"/>
                </a:cubicBezTo>
                <a:cubicBezTo>
                  <a:pt x="7209867" y="2573595"/>
                  <a:pt x="7183552" y="2569848"/>
                  <a:pt x="7157236" y="2566101"/>
                </a:cubicBezTo>
                <a:cubicBezTo>
                  <a:pt x="7153475" y="2569863"/>
                  <a:pt x="7149713" y="2573624"/>
                  <a:pt x="7149713" y="2573624"/>
                </a:cubicBezTo>
                <a:cubicBezTo>
                  <a:pt x="7145956" y="2569866"/>
                  <a:pt x="7149717" y="2566105"/>
                  <a:pt x="7149717" y="2566105"/>
                </a:cubicBezTo>
                <a:cubicBezTo>
                  <a:pt x="7145956" y="2569866"/>
                  <a:pt x="7142194" y="2573628"/>
                  <a:pt x="7134675" y="2573632"/>
                </a:cubicBezTo>
                <a:cubicBezTo>
                  <a:pt x="7112121" y="2566123"/>
                  <a:pt x="7078282" y="2569899"/>
                  <a:pt x="7070759" y="2577422"/>
                </a:cubicBezTo>
                <a:cubicBezTo>
                  <a:pt x="7070766" y="2562383"/>
                  <a:pt x="7055721" y="2577429"/>
                  <a:pt x="7040683" y="2577437"/>
                </a:cubicBezTo>
                <a:cubicBezTo>
                  <a:pt x="6999328" y="2573698"/>
                  <a:pt x="6961732" y="2573716"/>
                  <a:pt x="6920374" y="2577495"/>
                </a:cubicBezTo>
                <a:cubicBezTo>
                  <a:pt x="6879020" y="2573756"/>
                  <a:pt x="6837662" y="2577535"/>
                  <a:pt x="6800066" y="2577554"/>
                </a:cubicBezTo>
                <a:cubicBezTo>
                  <a:pt x="6796308" y="2573796"/>
                  <a:pt x="6792546" y="2577557"/>
                  <a:pt x="6788785" y="2581319"/>
                </a:cubicBezTo>
                <a:cubicBezTo>
                  <a:pt x="6758708" y="2581334"/>
                  <a:pt x="6728631" y="2581348"/>
                  <a:pt x="6698554" y="2581363"/>
                </a:cubicBezTo>
                <a:cubicBezTo>
                  <a:pt x="6694792" y="2585124"/>
                  <a:pt x="6691031" y="2588885"/>
                  <a:pt x="6691027" y="2596404"/>
                </a:cubicBezTo>
                <a:cubicBezTo>
                  <a:pt x="6691031" y="2588885"/>
                  <a:pt x="6687273" y="2585128"/>
                  <a:pt x="6691035" y="2581366"/>
                </a:cubicBezTo>
                <a:cubicBezTo>
                  <a:pt x="6683515" y="2581370"/>
                  <a:pt x="6675996" y="2581374"/>
                  <a:pt x="6675996" y="2581374"/>
                </a:cubicBezTo>
                <a:cubicBezTo>
                  <a:pt x="6672234" y="2585135"/>
                  <a:pt x="6672234" y="2585135"/>
                  <a:pt x="6672234" y="2585135"/>
                </a:cubicBezTo>
                <a:cubicBezTo>
                  <a:pt x="6668469" y="2596415"/>
                  <a:pt x="6657196" y="2585142"/>
                  <a:pt x="6660950" y="2596419"/>
                </a:cubicBezTo>
                <a:cubicBezTo>
                  <a:pt x="6668469" y="2596415"/>
                  <a:pt x="6679750" y="2592651"/>
                  <a:pt x="6687262" y="2607686"/>
                </a:cubicBezTo>
                <a:cubicBezTo>
                  <a:pt x="6694785" y="2600163"/>
                  <a:pt x="6706069" y="2588878"/>
                  <a:pt x="6713581" y="2603913"/>
                </a:cubicBezTo>
                <a:cubicBezTo>
                  <a:pt x="6724859" y="2607668"/>
                  <a:pt x="6732393" y="2577587"/>
                  <a:pt x="6743666" y="2588860"/>
                </a:cubicBezTo>
                <a:cubicBezTo>
                  <a:pt x="6732385" y="2592625"/>
                  <a:pt x="6736139" y="2603902"/>
                  <a:pt x="6728616" y="2611425"/>
                </a:cubicBezTo>
                <a:cubicBezTo>
                  <a:pt x="6747420" y="2600137"/>
                  <a:pt x="6773728" y="2618922"/>
                  <a:pt x="6781255" y="2603880"/>
                </a:cubicBezTo>
                <a:cubicBezTo>
                  <a:pt x="6773743" y="2588846"/>
                  <a:pt x="6773732" y="2611403"/>
                  <a:pt x="6769977" y="2600126"/>
                </a:cubicBezTo>
                <a:cubicBezTo>
                  <a:pt x="6773739" y="2596365"/>
                  <a:pt x="6777500" y="2592603"/>
                  <a:pt x="6781262" y="2588842"/>
                </a:cubicBezTo>
                <a:cubicBezTo>
                  <a:pt x="6781255" y="2603880"/>
                  <a:pt x="6788774" y="2603876"/>
                  <a:pt x="6796293" y="2603873"/>
                </a:cubicBezTo>
                <a:cubicBezTo>
                  <a:pt x="6803820" y="2588831"/>
                  <a:pt x="6815093" y="2600104"/>
                  <a:pt x="6822616" y="2592581"/>
                </a:cubicBezTo>
                <a:cubicBezTo>
                  <a:pt x="6830132" y="2600097"/>
                  <a:pt x="6826370" y="2603858"/>
                  <a:pt x="6833889" y="2603855"/>
                </a:cubicBezTo>
                <a:cubicBezTo>
                  <a:pt x="6845174" y="2592570"/>
                  <a:pt x="6818862" y="2581305"/>
                  <a:pt x="6837662" y="2577535"/>
                </a:cubicBezTo>
                <a:cubicBezTo>
                  <a:pt x="6830136" y="2592578"/>
                  <a:pt x="6852682" y="2615125"/>
                  <a:pt x="6867724" y="2607598"/>
                </a:cubicBezTo>
                <a:cubicBezTo>
                  <a:pt x="6863967" y="2603840"/>
                  <a:pt x="6867728" y="2600079"/>
                  <a:pt x="6863970" y="2596321"/>
                </a:cubicBezTo>
                <a:cubicBezTo>
                  <a:pt x="6871486" y="2603837"/>
                  <a:pt x="6867724" y="2607598"/>
                  <a:pt x="6871482" y="2611356"/>
                </a:cubicBezTo>
                <a:cubicBezTo>
                  <a:pt x="6886521" y="2611348"/>
                  <a:pt x="6886528" y="2596310"/>
                  <a:pt x="6894040" y="2611345"/>
                </a:cubicBezTo>
                <a:cubicBezTo>
                  <a:pt x="6897801" y="2607583"/>
                  <a:pt x="6894044" y="2603826"/>
                  <a:pt x="6897805" y="2600064"/>
                </a:cubicBezTo>
                <a:cubicBezTo>
                  <a:pt x="6901563" y="2603822"/>
                  <a:pt x="6897801" y="2607583"/>
                  <a:pt x="6901559" y="2611341"/>
                </a:cubicBezTo>
                <a:cubicBezTo>
                  <a:pt x="6912840" y="2607576"/>
                  <a:pt x="6924120" y="2603811"/>
                  <a:pt x="6927875" y="2615088"/>
                </a:cubicBezTo>
                <a:cubicBezTo>
                  <a:pt x="6935398" y="2607565"/>
                  <a:pt x="6927882" y="2600049"/>
                  <a:pt x="6935401" y="2600046"/>
                </a:cubicBezTo>
                <a:cubicBezTo>
                  <a:pt x="6942920" y="2600042"/>
                  <a:pt x="6946682" y="2596281"/>
                  <a:pt x="6950440" y="2600039"/>
                </a:cubicBezTo>
                <a:cubicBezTo>
                  <a:pt x="6946679" y="2603800"/>
                  <a:pt x="6942917" y="2607562"/>
                  <a:pt x="6946675" y="2611320"/>
                </a:cubicBezTo>
                <a:cubicBezTo>
                  <a:pt x="6976752" y="2611305"/>
                  <a:pt x="6999309" y="2611294"/>
                  <a:pt x="7033141" y="2622556"/>
                </a:cubicBezTo>
                <a:cubicBezTo>
                  <a:pt x="7029383" y="2618799"/>
                  <a:pt x="7033144" y="2615037"/>
                  <a:pt x="7033144" y="2615037"/>
                </a:cubicBezTo>
                <a:cubicBezTo>
                  <a:pt x="7036899" y="2626314"/>
                  <a:pt x="7040664" y="2615033"/>
                  <a:pt x="7044422" y="2618791"/>
                </a:cubicBezTo>
                <a:cubicBezTo>
                  <a:pt x="7044418" y="2626311"/>
                  <a:pt x="7044418" y="2626311"/>
                  <a:pt x="7048175" y="2630068"/>
                </a:cubicBezTo>
                <a:cubicBezTo>
                  <a:pt x="7055695" y="2630065"/>
                  <a:pt x="7063210" y="2637580"/>
                  <a:pt x="7070734" y="2630057"/>
                </a:cubicBezTo>
                <a:cubicBezTo>
                  <a:pt x="7074492" y="2633815"/>
                  <a:pt x="7070730" y="2637577"/>
                  <a:pt x="7074488" y="2641334"/>
                </a:cubicBezTo>
                <a:cubicBezTo>
                  <a:pt x="7089534" y="2626288"/>
                  <a:pt x="7097042" y="2648842"/>
                  <a:pt x="7104565" y="2641319"/>
                </a:cubicBezTo>
                <a:cubicBezTo>
                  <a:pt x="7108326" y="2637558"/>
                  <a:pt x="7108326" y="2637558"/>
                  <a:pt x="7108326" y="2637558"/>
                </a:cubicBezTo>
                <a:cubicBezTo>
                  <a:pt x="7100807" y="2637562"/>
                  <a:pt x="7097050" y="2633804"/>
                  <a:pt x="7093291" y="2630046"/>
                </a:cubicBezTo>
                <a:cubicBezTo>
                  <a:pt x="7104573" y="2626281"/>
                  <a:pt x="7112092" y="2626277"/>
                  <a:pt x="7119618" y="2611235"/>
                </a:cubicBezTo>
                <a:cubicBezTo>
                  <a:pt x="7123372" y="2622512"/>
                  <a:pt x="7108334" y="2622520"/>
                  <a:pt x="7108330" y="2630039"/>
                </a:cubicBezTo>
                <a:cubicBezTo>
                  <a:pt x="7134645" y="2633785"/>
                  <a:pt x="7183533" y="2607444"/>
                  <a:pt x="7206084" y="2622472"/>
                </a:cubicBezTo>
                <a:cubicBezTo>
                  <a:pt x="7209849" y="2611192"/>
                  <a:pt x="7209846" y="2618711"/>
                  <a:pt x="7217365" y="2618707"/>
                </a:cubicBezTo>
                <a:cubicBezTo>
                  <a:pt x="7213596" y="2637507"/>
                  <a:pt x="7194804" y="2626237"/>
                  <a:pt x="7194797" y="2641276"/>
                </a:cubicBezTo>
                <a:cubicBezTo>
                  <a:pt x="7209831" y="2648788"/>
                  <a:pt x="7228631" y="2645019"/>
                  <a:pt x="7251193" y="2637489"/>
                </a:cubicBezTo>
                <a:cubicBezTo>
                  <a:pt x="7254947" y="2648766"/>
                  <a:pt x="7251185" y="2652528"/>
                  <a:pt x="7247431" y="2641250"/>
                </a:cubicBezTo>
                <a:cubicBezTo>
                  <a:pt x="7247427" y="2648769"/>
                  <a:pt x="7224869" y="2648780"/>
                  <a:pt x="7228624" y="2660058"/>
                </a:cubicBezTo>
                <a:cubicBezTo>
                  <a:pt x="7239901" y="2663812"/>
                  <a:pt x="7262462" y="2656281"/>
                  <a:pt x="7262466" y="2648762"/>
                </a:cubicBezTo>
                <a:cubicBezTo>
                  <a:pt x="7262466" y="2648762"/>
                  <a:pt x="7262462" y="2656281"/>
                  <a:pt x="7266220" y="2660040"/>
                </a:cubicBezTo>
                <a:cubicBezTo>
                  <a:pt x="7292543" y="2648747"/>
                  <a:pt x="7315097" y="2656256"/>
                  <a:pt x="7352708" y="2626161"/>
                </a:cubicBezTo>
                <a:cubicBezTo>
                  <a:pt x="7352704" y="2633680"/>
                  <a:pt x="7345181" y="2641203"/>
                  <a:pt x="7345178" y="2648722"/>
                </a:cubicBezTo>
                <a:cubicBezTo>
                  <a:pt x="7341420" y="2644964"/>
                  <a:pt x="7348943" y="2637441"/>
                  <a:pt x="7341424" y="2637445"/>
                </a:cubicBezTo>
                <a:cubicBezTo>
                  <a:pt x="7337662" y="2641206"/>
                  <a:pt x="7337662" y="2641206"/>
                  <a:pt x="7337658" y="2648725"/>
                </a:cubicBezTo>
                <a:cubicBezTo>
                  <a:pt x="7345178" y="2648722"/>
                  <a:pt x="7345174" y="2656241"/>
                  <a:pt x="7356455" y="2652476"/>
                </a:cubicBezTo>
                <a:cubicBezTo>
                  <a:pt x="7352697" y="2648718"/>
                  <a:pt x="7356458" y="2644957"/>
                  <a:pt x="7360220" y="2641195"/>
                </a:cubicBezTo>
                <a:cubicBezTo>
                  <a:pt x="7363981" y="2637434"/>
                  <a:pt x="7363970" y="2659992"/>
                  <a:pt x="7367732" y="2656230"/>
                </a:cubicBezTo>
                <a:cubicBezTo>
                  <a:pt x="7371493" y="2652469"/>
                  <a:pt x="7379012" y="2652465"/>
                  <a:pt x="7375255" y="2648707"/>
                </a:cubicBezTo>
                <a:cubicBezTo>
                  <a:pt x="7363977" y="2644953"/>
                  <a:pt x="7367736" y="2648711"/>
                  <a:pt x="7367743" y="2633673"/>
                </a:cubicBezTo>
                <a:cubicBezTo>
                  <a:pt x="7363981" y="2637434"/>
                  <a:pt x="7356462" y="2637438"/>
                  <a:pt x="7352704" y="2633680"/>
                </a:cubicBezTo>
                <a:cubicBezTo>
                  <a:pt x="7360227" y="2626157"/>
                  <a:pt x="7345189" y="2626165"/>
                  <a:pt x="7352712" y="2618642"/>
                </a:cubicBezTo>
                <a:cubicBezTo>
                  <a:pt x="7356469" y="2622399"/>
                  <a:pt x="7356469" y="2622399"/>
                  <a:pt x="7356466" y="2629918"/>
                </a:cubicBezTo>
                <a:cubicBezTo>
                  <a:pt x="7375259" y="2641188"/>
                  <a:pt x="7386546" y="2622384"/>
                  <a:pt x="7397823" y="2626139"/>
                </a:cubicBezTo>
                <a:cubicBezTo>
                  <a:pt x="7386539" y="2637423"/>
                  <a:pt x="7375255" y="2648707"/>
                  <a:pt x="7379009" y="2659985"/>
                </a:cubicBezTo>
                <a:cubicBezTo>
                  <a:pt x="7382763" y="2671261"/>
                  <a:pt x="7401570" y="2652454"/>
                  <a:pt x="7412847" y="2656208"/>
                </a:cubicBezTo>
                <a:cubicBezTo>
                  <a:pt x="7412840" y="2671247"/>
                  <a:pt x="7427882" y="2663720"/>
                  <a:pt x="7431641" y="2667479"/>
                </a:cubicBezTo>
                <a:cubicBezTo>
                  <a:pt x="7435405" y="2656197"/>
                  <a:pt x="7457967" y="2648667"/>
                  <a:pt x="7454201" y="2659948"/>
                </a:cubicBezTo>
                <a:cubicBezTo>
                  <a:pt x="7450444" y="2656190"/>
                  <a:pt x="7439163" y="2659956"/>
                  <a:pt x="7442917" y="2671232"/>
                </a:cubicBezTo>
                <a:cubicBezTo>
                  <a:pt x="7450440" y="2663709"/>
                  <a:pt x="7454198" y="2667468"/>
                  <a:pt x="7461717" y="2667464"/>
                </a:cubicBezTo>
                <a:cubicBezTo>
                  <a:pt x="7461721" y="2659945"/>
                  <a:pt x="7469240" y="2659941"/>
                  <a:pt x="7465483" y="2656183"/>
                </a:cubicBezTo>
                <a:cubicBezTo>
                  <a:pt x="7484282" y="2652414"/>
                  <a:pt x="7476763" y="2652418"/>
                  <a:pt x="7495563" y="2648649"/>
                </a:cubicBezTo>
                <a:cubicBezTo>
                  <a:pt x="7503071" y="2671203"/>
                  <a:pt x="7521886" y="2637357"/>
                  <a:pt x="7529391" y="2667431"/>
                </a:cubicBezTo>
                <a:cubicBezTo>
                  <a:pt x="7536914" y="2659908"/>
                  <a:pt x="7536910" y="2667427"/>
                  <a:pt x="7544433" y="2659904"/>
                </a:cubicBezTo>
                <a:cubicBezTo>
                  <a:pt x="7540664" y="2678704"/>
                  <a:pt x="7533141" y="2686227"/>
                  <a:pt x="7521857" y="2697512"/>
                </a:cubicBezTo>
                <a:cubicBezTo>
                  <a:pt x="7548172" y="2701258"/>
                  <a:pt x="7570727" y="2708767"/>
                  <a:pt x="7589537" y="2682440"/>
                </a:cubicBezTo>
                <a:cubicBezTo>
                  <a:pt x="7608330" y="2693710"/>
                  <a:pt x="7634646" y="2697457"/>
                  <a:pt x="7657214" y="2674888"/>
                </a:cubicBezTo>
                <a:cubicBezTo>
                  <a:pt x="7645948" y="2648576"/>
                  <a:pt x="7597053" y="2689956"/>
                  <a:pt x="7589545" y="2667402"/>
                </a:cubicBezTo>
                <a:cubicBezTo>
                  <a:pt x="7593302" y="2671159"/>
                  <a:pt x="7582018" y="2682444"/>
                  <a:pt x="7578261" y="2678686"/>
                </a:cubicBezTo>
                <a:cubicBezTo>
                  <a:pt x="7582022" y="2674925"/>
                  <a:pt x="7582022" y="2674925"/>
                  <a:pt x="7582025" y="2667405"/>
                </a:cubicBezTo>
                <a:cubicBezTo>
                  <a:pt x="7597068" y="2659879"/>
                  <a:pt x="7612106" y="2659871"/>
                  <a:pt x="7623394" y="2641068"/>
                </a:cubicBezTo>
                <a:cubicBezTo>
                  <a:pt x="7634668" y="2652341"/>
                  <a:pt x="7645945" y="2656096"/>
                  <a:pt x="7653460" y="2663611"/>
                </a:cubicBezTo>
                <a:cubicBezTo>
                  <a:pt x="7668506" y="2648565"/>
                  <a:pt x="7679780" y="2659839"/>
                  <a:pt x="7687310" y="2637277"/>
                </a:cubicBezTo>
                <a:cubicBezTo>
                  <a:pt x="7694826" y="2644793"/>
                  <a:pt x="7679787" y="2644800"/>
                  <a:pt x="7683541" y="2656078"/>
                </a:cubicBezTo>
                <a:cubicBezTo>
                  <a:pt x="7698576" y="2663590"/>
                  <a:pt x="7691060" y="2656074"/>
                  <a:pt x="7691053" y="2671112"/>
                </a:cubicBezTo>
                <a:cubicBezTo>
                  <a:pt x="7691053" y="2671112"/>
                  <a:pt x="7691053" y="2671112"/>
                  <a:pt x="7713618" y="2656063"/>
                </a:cubicBezTo>
                <a:cubicBezTo>
                  <a:pt x="7717372" y="2667340"/>
                  <a:pt x="7724891" y="2667336"/>
                  <a:pt x="7728653" y="2663575"/>
                </a:cubicBezTo>
                <a:cubicBezTo>
                  <a:pt x="7732418" y="2652294"/>
                  <a:pt x="7724895" y="2659817"/>
                  <a:pt x="7721137" y="2656059"/>
                </a:cubicBezTo>
                <a:cubicBezTo>
                  <a:pt x="7732418" y="2652294"/>
                  <a:pt x="7732421" y="2644774"/>
                  <a:pt x="7736183" y="2641013"/>
                </a:cubicBezTo>
                <a:cubicBezTo>
                  <a:pt x="7739941" y="2644771"/>
                  <a:pt x="7747464" y="2637248"/>
                  <a:pt x="7751218" y="2648525"/>
                </a:cubicBezTo>
                <a:cubicBezTo>
                  <a:pt x="7743695" y="2656048"/>
                  <a:pt x="7739933" y="2659809"/>
                  <a:pt x="7743688" y="2671087"/>
                </a:cubicBezTo>
                <a:cubicBezTo>
                  <a:pt x="7754972" y="2659802"/>
                  <a:pt x="7770014" y="2652275"/>
                  <a:pt x="7781298" y="2640991"/>
                </a:cubicBezTo>
                <a:cubicBezTo>
                  <a:pt x="7781288" y="2663549"/>
                  <a:pt x="7803864" y="2625942"/>
                  <a:pt x="7807615" y="2644738"/>
                </a:cubicBezTo>
                <a:cubicBezTo>
                  <a:pt x="7803849" y="2656019"/>
                  <a:pt x="7796333" y="2648503"/>
                  <a:pt x="7792569" y="2659784"/>
                </a:cubicBezTo>
                <a:cubicBezTo>
                  <a:pt x="7792572" y="2652265"/>
                  <a:pt x="7785049" y="2659787"/>
                  <a:pt x="7781291" y="2656030"/>
                </a:cubicBezTo>
                <a:cubicBezTo>
                  <a:pt x="7781288" y="2663549"/>
                  <a:pt x="7777526" y="2667310"/>
                  <a:pt x="7781284" y="2671069"/>
                </a:cubicBezTo>
                <a:cubicBezTo>
                  <a:pt x="7781284" y="2671069"/>
                  <a:pt x="7781284" y="2671069"/>
                  <a:pt x="7796326" y="2663542"/>
                </a:cubicBezTo>
                <a:cubicBezTo>
                  <a:pt x="7796319" y="2678581"/>
                  <a:pt x="7807604" y="2667296"/>
                  <a:pt x="7811357" y="2678573"/>
                </a:cubicBezTo>
                <a:cubicBezTo>
                  <a:pt x="7796315" y="2686100"/>
                  <a:pt x="7777526" y="2667310"/>
                  <a:pt x="7762473" y="2697395"/>
                </a:cubicBezTo>
                <a:cubicBezTo>
                  <a:pt x="7773747" y="2708668"/>
                  <a:pt x="7818877" y="2678570"/>
                  <a:pt x="7811339" y="2716169"/>
                </a:cubicBezTo>
                <a:cubicBezTo>
                  <a:pt x="7818858" y="2716165"/>
                  <a:pt x="7822620" y="2712404"/>
                  <a:pt x="7826381" y="2708642"/>
                </a:cubicBezTo>
                <a:cubicBezTo>
                  <a:pt x="7830143" y="2704881"/>
                  <a:pt x="7826385" y="2701123"/>
                  <a:pt x="7830146" y="2697362"/>
                </a:cubicBezTo>
                <a:cubicBezTo>
                  <a:pt x="7852697" y="2712390"/>
                  <a:pt x="7886539" y="2701094"/>
                  <a:pt x="7909086" y="2723641"/>
                </a:cubicBezTo>
                <a:cubicBezTo>
                  <a:pt x="7909090" y="2716122"/>
                  <a:pt x="7912851" y="2712361"/>
                  <a:pt x="7912851" y="2712361"/>
                </a:cubicBezTo>
                <a:cubicBezTo>
                  <a:pt x="7916605" y="2723637"/>
                  <a:pt x="7927889" y="2712353"/>
                  <a:pt x="7927886" y="2719873"/>
                </a:cubicBezTo>
                <a:cubicBezTo>
                  <a:pt x="7920363" y="2727396"/>
                  <a:pt x="7912848" y="2719880"/>
                  <a:pt x="7916602" y="2731157"/>
                </a:cubicBezTo>
                <a:cubicBezTo>
                  <a:pt x="7924117" y="2738672"/>
                  <a:pt x="7935394" y="2742427"/>
                  <a:pt x="7946675" y="2738661"/>
                </a:cubicBezTo>
                <a:cubicBezTo>
                  <a:pt x="7950429" y="2749939"/>
                  <a:pt x="7942910" y="2749942"/>
                  <a:pt x="7950425" y="2757458"/>
                </a:cubicBezTo>
                <a:cubicBezTo>
                  <a:pt x="7954187" y="2753696"/>
                  <a:pt x="7950429" y="2749939"/>
                  <a:pt x="7957948" y="2749935"/>
                </a:cubicBezTo>
                <a:cubicBezTo>
                  <a:pt x="7961707" y="2753693"/>
                  <a:pt x="7954184" y="2761216"/>
                  <a:pt x="7957941" y="2764973"/>
                </a:cubicBezTo>
                <a:cubicBezTo>
                  <a:pt x="7969222" y="2761208"/>
                  <a:pt x="7969218" y="2768728"/>
                  <a:pt x="7972983" y="2757447"/>
                </a:cubicBezTo>
                <a:cubicBezTo>
                  <a:pt x="7976737" y="2768724"/>
                  <a:pt x="7969215" y="2776247"/>
                  <a:pt x="7969211" y="2783766"/>
                </a:cubicBezTo>
                <a:cubicBezTo>
                  <a:pt x="7976730" y="2783763"/>
                  <a:pt x="7988011" y="2779997"/>
                  <a:pt x="7991765" y="2791275"/>
                </a:cubicBezTo>
                <a:cubicBezTo>
                  <a:pt x="7991765" y="2791275"/>
                  <a:pt x="7984246" y="2791278"/>
                  <a:pt x="7984246" y="2791278"/>
                </a:cubicBezTo>
                <a:lnTo>
                  <a:pt x="7984243" y="2797938"/>
                </a:lnTo>
                <a:lnTo>
                  <a:pt x="7983697" y="2797798"/>
                </a:lnTo>
                <a:lnTo>
                  <a:pt x="7978608" y="2788461"/>
                </a:lnTo>
                <a:cubicBezTo>
                  <a:pt x="7975788" y="2788463"/>
                  <a:pt x="7972967" y="2791284"/>
                  <a:pt x="7972965" y="2795043"/>
                </a:cubicBezTo>
                <a:lnTo>
                  <a:pt x="7983697" y="2797798"/>
                </a:lnTo>
                <a:lnTo>
                  <a:pt x="7984242" y="2798798"/>
                </a:lnTo>
                <a:lnTo>
                  <a:pt x="7984243" y="2797938"/>
                </a:lnTo>
                <a:lnTo>
                  <a:pt x="7989411" y="2799265"/>
                </a:lnTo>
                <a:cubicBezTo>
                  <a:pt x="7994580" y="2799732"/>
                  <a:pt x="7999280" y="2798790"/>
                  <a:pt x="8003042" y="2795028"/>
                </a:cubicBezTo>
                <a:cubicBezTo>
                  <a:pt x="8003035" y="2810067"/>
                  <a:pt x="8014319" y="2798783"/>
                  <a:pt x="8010554" y="2810063"/>
                </a:cubicBezTo>
                <a:cubicBezTo>
                  <a:pt x="8014315" y="2806302"/>
                  <a:pt x="8018077" y="2802540"/>
                  <a:pt x="8025593" y="2810056"/>
                </a:cubicBezTo>
                <a:cubicBezTo>
                  <a:pt x="8014312" y="2813821"/>
                  <a:pt x="8010547" y="2825102"/>
                  <a:pt x="8010544" y="2832622"/>
                </a:cubicBezTo>
                <a:cubicBezTo>
                  <a:pt x="8003024" y="2832625"/>
                  <a:pt x="7995505" y="2832629"/>
                  <a:pt x="7987985" y="2832632"/>
                </a:cubicBezTo>
                <a:cubicBezTo>
                  <a:pt x="7987982" y="2840152"/>
                  <a:pt x="7976701" y="2843916"/>
                  <a:pt x="7984217" y="2851432"/>
                </a:cubicBezTo>
                <a:cubicBezTo>
                  <a:pt x="7999262" y="2836386"/>
                  <a:pt x="8010540" y="2840141"/>
                  <a:pt x="8021817" y="2843895"/>
                </a:cubicBezTo>
                <a:cubicBezTo>
                  <a:pt x="8025578" y="2840134"/>
                  <a:pt x="8036866" y="2821330"/>
                  <a:pt x="8044378" y="2836364"/>
                </a:cubicBezTo>
                <a:cubicBezTo>
                  <a:pt x="8036859" y="2836368"/>
                  <a:pt x="8033101" y="2832611"/>
                  <a:pt x="8025578" y="2840134"/>
                </a:cubicBezTo>
                <a:cubicBezTo>
                  <a:pt x="8025575" y="2847653"/>
                  <a:pt x="8029329" y="2858930"/>
                  <a:pt x="8029329" y="2858930"/>
                </a:cubicBezTo>
                <a:cubicBezTo>
                  <a:pt x="8033090" y="2855168"/>
                  <a:pt x="8040616" y="2840126"/>
                  <a:pt x="8044371" y="2851403"/>
                </a:cubicBezTo>
                <a:cubicBezTo>
                  <a:pt x="8040613" y="2847646"/>
                  <a:pt x="8036848" y="2858926"/>
                  <a:pt x="8044367" y="2858922"/>
                </a:cubicBezTo>
                <a:cubicBezTo>
                  <a:pt x="8051890" y="2851399"/>
                  <a:pt x="8048132" y="2847642"/>
                  <a:pt x="8059413" y="2843876"/>
                </a:cubicBezTo>
                <a:cubicBezTo>
                  <a:pt x="8063171" y="2847635"/>
                  <a:pt x="8055644" y="2862677"/>
                  <a:pt x="8063163" y="2862673"/>
                </a:cubicBezTo>
                <a:cubicBezTo>
                  <a:pt x="8063167" y="2855154"/>
                  <a:pt x="8078213" y="2840108"/>
                  <a:pt x="8081971" y="2843865"/>
                </a:cubicBezTo>
                <a:cubicBezTo>
                  <a:pt x="8078206" y="2855147"/>
                  <a:pt x="8074448" y="2851388"/>
                  <a:pt x="8070686" y="2855150"/>
                </a:cubicBezTo>
                <a:cubicBezTo>
                  <a:pt x="8081967" y="2851385"/>
                  <a:pt x="8070679" y="2870188"/>
                  <a:pt x="8081960" y="2866423"/>
                </a:cubicBezTo>
                <a:cubicBezTo>
                  <a:pt x="8078209" y="2847627"/>
                  <a:pt x="8108287" y="2847613"/>
                  <a:pt x="8112040" y="2858889"/>
                </a:cubicBezTo>
                <a:cubicBezTo>
                  <a:pt x="8119563" y="2851366"/>
                  <a:pt x="8123325" y="2847605"/>
                  <a:pt x="8123328" y="2840086"/>
                </a:cubicBezTo>
                <a:cubicBezTo>
                  <a:pt x="8127083" y="2851363"/>
                  <a:pt x="8130844" y="2847602"/>
                  <a:pt x="8134609" y="2836321"/>
                </a:cubicBezTo>
                <a:cubicBezTo>
                  <a:pt x="8138363" y="2847598"/>
                  <a:pt x="8145887" y="2840075"/>
                  <a:pt x="8145882" y="2847594"/>
                </a:cubicBezTo>
                <a:cubicBezTo>
                  <a:pt x="8134598" y="2858878"/>
                  <a:pt x="8115799" y="2862648"/>
                  <a:pt x="8104521" y="2858893"/>
                </a:cubicBezTo>
                <a:cubicBezTo>
                  <a:pt x="8104517" y="2866412"/>
                  <a:pt x="8104517" y="2866412"/>
                  <a:pt x="8104517" y="2866412"/>
                </a:cubicBezTo>
                <a:cubicBezTo>
                  <a:pt x="8138356" y="2862637"/>
                  <a:pt x="8149626" y="2881429"/>
                  <a:pt x="8190987" y="2870129"/>
                </a:cubicBezTo>
                <a:cubicBezTo>
                  <a:pt x="8190984" y="2877649"/>
                  <a:pt x="8198503" y="2877645"/>
                  <a:pt x="8198499" y="2885164"/>
                </a:cubicBezTo>
                <a:cubicBezTo>
                  <a:pt x="8179696" y="2896453"/>
                  <a:pt x="8160903" y="2885183"/>
                  <a:pt x="8142096" y="2903991"/>
                </a:cubicBezTo>
                <a:cubicBezTo>
                  <a:pt x="8145853" y="2907748"/>
                  <a:pt x="8145853" y="2907748"/>
                  <a:pt x="8142092" y="2911510"/>
                </a:cubicBezTo>
                <a:cubicBezTo>
                  <a:pt x="8172173" y="2903976"/>
                  <a:pt x="8202258" y="2888923"/>
                  <a:pt x="8213523" y="2915235"/>
                </a:cubicBezTo>
                <a:cubicBezTo>
                  <a:pt x="8232323" y="2911465"/>
                  <a:pt x="8262401" y="2911451"/>
                  <a:pt x="8266151" y="2930248"/>
                </a:cubicBezTo>
                <a:cubicBezTo>
                  <a:pt x="8269913" y="2926486"/>
                  <a:pt x="8277432" y="2926482"/>
                  <a:pt x="8281189" y="2930240"/>
                </a:cubicBezTo>
                <a:cubicBezTo>
                  <a:pt x="8269909" y="2934005"/>
                  <a:pt x="8266147" y="2937767"/>
                  <a:pt x="8269905" y="2941524"/>
                </a:cubicBezTo>
                <a:cubicBezTo>
                  <a:pt x="8273663" y="2945282"/>
                  <a:pt x="8277421" y="2949040"/>
                  <a:pt x="8277417" y="2956559"/>
                </a:cubicBezTo>
                <a:cubicBezTo>
                  <a:pt x="8284937" y="2956556"/>
                  <a:pt x="8288694" y="2960313"/>
                  <a:pt x="8288698" y="2952794"/>
                </a:cubicBezTo>
                <a:cubicBezTo>
                  <a:pt x="8284940" y="2949036"/>
                  <a:pt x="8281178" y="2952798"/>
                  <a:pt x="8281178" y="2952798"/>
                </a:cubicBezTo>
                <a:cubicBezTo>
                  <a:pt x="8288705" y="2937756"/>
                  <a:pt x="8299979" y="2949029"/>
                  <a:pt x="8307502" y="2941506"/>
                </a:cubicBezTo>
                <a:cubicBezTo>
                  <a:pt x="8299968" y="2971587"/>
                  <a:pt x="8326283" y="2975333"/>
                  <a:pt x="8337553" y="2994127"/>
                </a:cubicBezTo>
                <a:cubicBezTo>
                  <a:pt x="8326269" y="3005411"/>
                  <a:pt x="8333784" y="3012926"/>
                  <a:pt x="8337538" y="3024203"/>
                </a:cubicBezTo>
                <a:cubicBezTo>
                  <a:pt x="8322485" y="3054288"/>
                  <a:pt x="8284885" y="3061825"/>
                  <a:pt x="8254808" y="3061840"/>
                </a:cubicBezTo>
                <a:cubicBezTo>
                  <a:pt x="8254812" y="3054321"/>
                  <a:pt x="8258569" y="3058079"/>
                  <a:pt x="8266092" y="3050556"/>
                </a:cubicBezTo>
                <a:cubicBezTo>
                  <a:pt x="8258576" y="3043040"/>
                  <a:pt x="8243531" y="3058086"/>
                  <a:pt x="8236019" y="3043051"/>
                </a:cubicBezTo>
                <a:cubicBezTo>
                  <a:pt x="8213443" y="3080658"/>
                  <a:pt x="8175865" y="3043081"/>
                  <a:pt x="8153303" y="3050611"/>
                </a:cubicBezTo>
                <a:cubicBezTo>
                  <a:pt x="8138276" y="3028060"/>
                  <a:pt x="8104437" y="3031836"/>
                  <a:pt x="8089395" y="3039363"/>
                </a:cubicBezTo>
                <a:cubicBezTo>
                  <a:pt x="8093153" y="3043121"/>
                  <a:pt x="8108195" y="3035594"/>
                  <a:pt x="8104430" y="3046875"/>
                </a:cubicBezTo>
                <a:cubicBezTo>
                  <a:pt x="8085630" y="3050644"/>
                  <a:pt x="8078118" y="3035609"/>
                  <a:pt x="8059315" y="3046897"/>
                </a:cubicBezTo>
                <a:cubicBezTo>
                  <a:pt x="8055557" y="3043139"/>
                  <a:pt x="8048041" y="3035623"/>
                  <a:pt x="8040522" y="3035627"/>
                </a:cubicBezTo>
                <a:cubicBezTo>
                  <a:pt x="8033003" y="3035631"/>
                  <a:pt x="8025483" y="3035634"/>
                  <a:pt x="8021721" y="3039395"/>
                </a:cubicBezTo>
                <a:cubicBezTo>
                  <a:pt x="8014202" y="3039399"/>
                  <a:pt x="8025483" y="3035634"/>
                  <a:pt x="8021725" y="3031876"/>
                </a:cubicBezTo>
                <a:cubicBezTo>
                  <a:pt x="8010448" y="3028122"/>
                  <a:pt x="7995402" y="3043168"/>
                  <a:pt x="7991649" y="3031891"/>
                </a:cubicBezTo>
                <a:cubicBezTo>
                  <a:pt x="7995410" y="3028130"/>
                  <a:pt x="7999164" y="3039406"/>
                  <a:pt x="8002929" y="3028126"/>
                </a:cubicBezTo>
                <a:cubicBezTo>
                  <a:pt x="7999172" y="3024368"/>
                  <a:pt x="7984140" y="3009336"/>
                  <a:pt x="7984129" y="3031894"/>
                </a:cubicBezTo>
                <a:cubicBezTo>
                  <a:pt x="7965340" y="3013106"/>
                  <a:pt x="7942783" y="3013117"/>
                  <a:pt x="7916467" y="3009369"/>
                </a:cubicBezTo>
                <a:cubicBezTo>
                  <a:pt x="7908940" y="3024412"/>
                  <a:pt x="7882617" y="3035703"/>
                  <a:pt x="7867579" y="3035710"/>
                </a:cubicBezTo>
                <a:cubicBezTo>
                  <a:pt x="7863817" y="3039472"/>
                  <a:pt x="7860052" y="3050753"/>
                  <a:pt x="7863806" y="3062030"/>
                </a:cubicBezTo>
                <a:cubicBezTo>
                  <a:pt x="7863806" y="3062030"/>
                  <a:pt x="7871326" y="3062027"/>
                  <a:pt x="7875087" y="3058265"/>
                </a:cubicBezTo>
                <a:cubicBezTo>
                  <a:pt x="7875091" y="3050745"/>
                  <a:pt x="7875094" y="3043226"/>
                  <a:pt x="7886375" y="3039461"/>
                </a:cubicBezTo>
                <a:cubicBezTo>
                  <a:pt x="7893891" y="3046977"/>
                  <a:pt x="7905168" y="3050731"/>
                  <a:pt x="7920206" y="3050723"/>
                </a:cubicBezTo>
                <a:cubicBezTo>
                  <a:pt x="7916445" y="3054485"/>
                  <a:pt x="7916445" y="3054485"/>
                  <a:pt x="7916441" y="3062005"/>
                </a:cubicBezTo>
                <a:cubicBezTo>
                  <a:pt x="7923964" y="3054482"/>
                  <a:pt x="7923960" y="3062001"/>
                  <a:pt x="7935241" y="3058235"/>
                </a:cubicBezTo>
                <a:cubicBezTo>
                  <a:pt x="7935241" y="3058235"/>
                  <a:pt x="7931483" y="3054478"/>
                  <a:pt x="7935245" y="3050716"/>
                </a:cubicBezTo>
                <a:cubicBezTo>
                  <a:pt x="7935241" y="3058235"/>
                  <a:pt x="7938999" y="3061994"/>
                  <a:pt x="7938999" y="3061994"/>
                </a:cubicBezTo>
                <a:cubicBezTo>
                  <a:pt x="7931476" y="3069517"/>
                  <a:pt x="7908919" y="3069528"/>
                  <a:pt x="7912672" y="3080804"/>
                </a:cubicBezTo>
                <a:cubicBezTo>
                  <a:pt x="7927707" y="3088316"/>
                  <a:pt x="7942753" y="3073270"/>
                  <a:pt x="7950269" y="3080786"/>
                </a:cubicBezTo>
                <a:cubicBezTo>
                  <a:pt x="7954023" y="3092063"/>
                  <a:pt x="7938984" y="3092070"/>
                  <a:pt x="7946500" y="3099586"/>
                </a:cubicBezTo>
                <a:cubicBezTo>
                  <a:pt x="7954015" y="3107101"/>
                  <a:pt x="7969058" y="3099575"/>
                  <a:pt x="7972812" y="3110852"/>
                </a:cubicBezTo>
                <a:cubicBezTo>
                  <a:pt x="7965293" y="3110856"/>
                  <a:pt x="7957770" y="3118379"/>
                  <a:pt x="7961527" y="3122136"/>
                </a:cubicBezTo>
                <a:cubicBezTo>
                  <a:pt x="7965282" y="3133414"/>
                  <a:pt x="7976566" y="3122129"/>
                  <a:pt x="7980316" y="3140926"/>
                </a:cubicBezTo>
                <a:cubicBezTo>
                  <a:pt x="7984078" y="3137164"/>
                  <a:pt x="7980320" y="3133406"/>
                  <a:pt x="7987839" y="3133403"/>
                </a:cubicBezTo>
                <a:cubicBezTo>
                  <a:pt x="7987832" y="3148441"/>
                  <a:pt x="7999110" y="3152196"/>
                  <a:pt x="8006629" y="3152192"/>
                </a:cubicBezTo>
                <a:cubicBezTo>
                  <a:pt x="8010379" y="3170988"/>
                  <a:pt x="8021660" y="3167223"/>
                  <a:pt x="8029172" y="3182258"/>
                </a:cubicBezTo>
                <a:cubicBezTo>
                  <a:pt x="7980295" y="3186041"/>
                  <a:pt x="7942710" y="3163502"/>
                  <a:pt x="7893829" y="3174804"/>
                </a:cubicBezTo>
                <a:cubicBezTo>
                  <a:pt x="7882555" y="3163531"/>
                  <a:pt x="7867513" y="3171057"/>
                  <a:pt x="7848713" y="3174826"/>
                </a:cubicBezTo>
                <a:lnTo>
                  <a:pt x="7844581" y="3171181"/>
                </a:lnTo>
                <a:lnTo>
                  <a:pt x="7844955" y="3171068"/>
                </a:lnTo>
                <a:lnTo>
                  <a:pt x="7844420" y="3171039"/>
                </a:lnTo>
                <a:lnTo>
                  <a:pt x="7832742" y="3160736"/>
                </a:lnTo>
                <a:cubicBezTo>
                  <a:pt x="7825222" y="3160739"/>
                  <a:pt x="7816761" y="3165443"/>
                  <a:pt x="7811117" y="3174844"/>
                </a:cubicBezTo>
                <a:cubicBezTo>
                  <a:pt x="7814876" y="3174842"/>
                  <a:pt x="7821457" y="3172019"/>
                  <a:pt x="7828037" y="3170136"/>
                </a:cubicBezTo>
                <a:lnTo>
                  <a:pt x="7844420" y="3171039"/>
                </a:lnTo>
                <a:lnTo>
                  <a:pt x="7844581" y="3171181"/>
                </a:lnTo>
                <a:lnTo>
                  <a:pt x="7815344" y="3180012"/>
                </a:lnTo>
                <a:cubicBezTo>
                  <a:pt x="7805474" y="3182366"/>
                  <a:pt x="7796075" y="3182371"/>
                  <a:pt x="7788559" y="3174855"/>
                </a:cubicBezTo>
                <a:cubicBezTo>
                  <a:pt x="7788552" y="3189894"/>
                  <a:pt x="7777275" y="3186140"/>
                  <a:pt x="7769756" y="3186144"/>
                </a:cubicBezTo>
                <a:cubicBezTo>
                  <a:pt x="7777279" y="3178621"/>
                  <a:pt x="7788559" y="3174855"/>
                  <a:pt x="7796082" y="3167332"/>
                </a:cubicBezTo>
                <a:cubicBezTo>
                  <a:pt x="7781043" y="3167339"/>
                  <a:pt x="7765994" y="3189905"/>
                  <a:pt x="7750955" y="3189912"/>
                </a:cubicBezTo>
                <a:cubicBezTo>
                  <a:pt x="7750959" y="3182393"/>
                  <a:pt x="7750959" y="3182393"/>
                  <a:pt x="7750963" y="3174873"/>
                </a:cubicBezTo>
                <a:cubicBezTo>
                  <a:pt x="7743444" y="3174877"/>
                  <a:pt x="7724643" y="3178646"/>
                  <a:pt x="7735928" y="3167361"/>
                </a:cubicBezTo>
                <a:cubicBezTo>
                  <a:pt x="7732166" y="3171123"/>
                  <a:pt x="7732166" y="3171123"/>
                  <a:pt x="7728409" y="3167365"/>
                </a:cubicBezTo>
                <a:cubicBezTo>
                  <a:pt x="7728405" y="3174884"/>
                  <a:pt x="7717124" y="3178650"/>
                  <a:pt x="7713359" y="3189930"/>
                </a:cubicBezTo>
                <a:cubicBezTo>
                  <a:pt x="7713359" y="3189930"/>
                  <a:pt x="7720879" y="3189927"/>
                  <a:pt x="7720879" y="3189927"/>
                </a:cubicBezTo>
                <a:cubicBezTo>
                  <a:pt x="7728398" y="3189923"/>
                  <a:pt x="7720882" y="3182407"/>
                  <a:pt x="7732163" y="3178643"/>
                </a:cubicBezTo>
                <a:cubicBezTo>
                  <a:pt x="7732155" y="3193681"/>
                  <a:pt x="7743444" y="3174877"/>
                  <a:pt x="7743440" y="3182396"/>
                </a:cubicBezTo>
                <a:cubicBezTo>
                  <a:pt x="7732155" y="3193681"/>
                  <a:pt x="7732159" y="3186162"/>
                  <a:pt x="7724636" y="3193685"/>
                </a:cubicBezTo>
                <a:cubicBezTo>
                  <a:pt x="7720875" y="3197446"/>
                  <a:pt x="7724629" y="3208723"/>
                  <a:pt x="7732148" y="3208719"/>
                </a:cubicBezTo>
                <a:cubicBezTo>
                  <a:pt x="7720868" y="3212485"/>
                  <a:pt x="7713345" y="3220008"/>
                  <a:pt x="7713341" y="3227527"/>
                </a:cubicBezTo>
                <a:cubicBezTo>
                  <a:pt x="7732144" y="3216238"/>
                  <a:pt x="7758474" y="3189908"/>
                  <a:pt x="7758464" y="3212466"/>
                </a:cubicBezTo>
                <a:cubicBezTo>
                  <a:pt x="7765983" y="3212463"/>
                  <a:pt x="7769745" y="3208701"/>
                  <a:pt x="7773502" y="3212459"/>
                </a:cubicBezTo>
                <a:cubicBezTo>
                  <a:pt x="7777264" y="3208697"/>
                  <a:pt x="7777268" y="3201178"/>
                  <a:pt x="7777268" y="3201178"/>
                </a:cubicBezTo>
                <a:cubicBezTo>
                  <a:pt x="7781025" y="3204936"/>
                  <a:pt x="7781021" y="3212455"/>
                  <a:pt x="7788541" y="3212452"/>
                </a:cubicBezTo>
                <a:cubicBezTo>
                  <a:pt x="7803583" y="3204925"/>
                  <a:pt x="7818622" y="3204918"/>
                  <a:pt x="7829898" y="3208672"/>
                </a:cubicBezTo>
                <a:cubicBezTo>
                  <a:pt x="7844937" y="3208665"/>
                  <a:pt x="7856217" y="3204899"/>
                  <a:pt x="7867495" y="3208654"/>
                </a:cubicBezTo>
                <a:cubicBezTo>
                  <a:pt x="7893811" y="3212401"/>
                  <a:pt x="7916365" y="3219909"/>
                  <a:pt x="7938919" y="3227417"/>
                </a:cubicBezTo>
                <a:cubicBezTo>
                  <a:pt x="7920115" y="3238705"/>
                  <a:pt x="7912596" y="3238709"/>
                  <a:pt x="7901315" y="3242474"/>
                </a:cubicBezTo>
                <a:cubicBezTo>
                  <a:pt x="7908831" y="3249990"/>
                  <a:pt x="7920108" y="3253744"/>
                  <a:pt x="7931389" y="3249979"/>
                </a:cubicBezTo>
                <a:cubicBezTo>
                  <a:pt x="7935146" y="3253736"/>
                  <a:pt x="7935139" y="3268775"/>
                  <a:pt x="7938901" y="3265014"/>
                </a:cubicBezTo>
                <a:cubicBezTo>
                  <a:pt x="7946427" y="3249972"/>
                  <a:pt x="7953932" y="3280045"/>
                  <a:pt x="7965216" y="3268760"/>
                </a:cubicBezTo>
                <a:cubicBezTo>
                  <a:pt x="7968970" y="3280037"/>
                  <a:pt x="7976493" y="3272515"/>
                  <a:pt x="7976489" y="3280034"/>
                </a:cubicBezTo>
                <a:cubicBezTo>
                  <a:pt x="7972728" y="3283795"/>
                  <a:pt x="7972732" y="3276276"/>
                  <a:pt x="7961451" y="3280041"/>
                </a:cubicBezTo>
                <a:cubicBezTo>
                  <a:pt x="7965205" y="3291318"/>
                  <a:pt x="7961443" y="3295079"/>
                  <a:pt x="7965202" y="3298838"/>
                </a:cubicBezTo>
                <a:cubicBezTo>
                  <a:pt x="7953917" y="3310122"/>
                  <a:pt x="7942636" y="3313887"/>
                  <a:pt x="7927598" y="3313894"/>
                </a:cubicBezTo>
                <a:cubicBezTo>
                  <a:pt x="7912556" y="3321421"/>
                  <a:pt x="7901275" y="3325186"/>
                  <a:pt x="7886236" y="3325193"/>
                </a:cubicBezTo>
                <a:cubicBezTo>
                  <a:pt x="7871194" y="3332720"/>
                  <a:pt x="7829833" y="3344019"/>
                  <a:pt x="7814798" y="3336507"/>
                </a:cubicBezTo>
                <a:cubicBezTo>
                  <a:pt x="7788471" y="3355318"/>
                  <a:pt x="7750878" y="3347817"/>
                  <a:pt x="7728321" y="3347828"/>
                </a:cubicBezTo>
                <a:cubicBezTo>
                  <a:pt x="7701998" y="3359119"/>
                  <a:pt x="7679444" y="3351611"/>
                  <a:pt x="7656886" y="3351622"/>
                </a:cubicBezTo>
                <a:cubicBezTo>
                  <a:pt x="7656886" y="3351622"/>
                  <a:pt x="7656890" y="3344103"/>
                  <a:pt x="7656890" y="3344103"/>
                </a:cubicBezTo>
                <a:cubicBezTo>
                  <a:pt x="7649367" y="3351626"/>
                  <a:pt x="7634335" y="3336594"/>
                  <a:pt x="7630567" y="3355395"/>
                </a:cubicBezTo>
                <a:cubicBezTo>
                  <a:pt x="7630571" y="3347876"/>
                  <a:pt x="7626812" y="3344117"/>
                  <a:pt x="7626816" y="3336598"/>
                </a:cubicBezTo>
                <a:cubicBezTo>
                  <a:pt x="7600497" y="3340371"/>
                  <a:pt x="7566655" y="3351666"/>
                  <a:pt x="7536567" y="3374239"/>
                </a:cubicBezTo>
                <a:cubicBezTo>
                  <a:pt x="7529051" y="3366723"/>
                  <a:pt x="7517771" y="3370488"/>
                  <a:pt x="7510244" y="3385530"/>
                </a:cubicBezTo>
                <a:cubicBezTo>
                  <a:pt x="7491462" y="3351703"/>
                  <a:pt x="7457631" y="3340440"/>
                  <a:pt x="7431308" y="3351732"/>
                </a:cubicBezTo>
                <a:cubicBezTo>
                  <a:pt x="7435066" y="3355489"/>
                  <a:pt x="7442589" y="3347966"/>
                  <a:pt x="7442585" y="3355485"/>
                </a:cubicBezTo>
                <a:cubicBezTo>
                  <a:pt x="7435062" y="3363008"/>
                  <a:pt x="7431304" y="3359251"/>
                  <a:pt x="7423777" y="3374293"/>
                </a:cubicBezTo>
                <a:cubicBezTo>
                  <a:pt x="7420020" y="3370535"/>
                  <a:pt x="7416262" y="3366778"/>
                  <a:pt x="7408739" y="3374300"/>
                </a:cubicBezTo>
                <a:cubicBezTo>
                  <a:pt x="7404985" y="3363023"/>
                  <a:pt x="7401228" y="3359266"/>
                  <a:pt x="7393708" y="3359269"/>
                </a:cubicBezTo>
                <a:cubicBezTo>
                  <a:pt x="7397462" y="3370546"/>
                  <a:pt x="7389943" y="3370550"/>
                  <a:pt x="7382420" y="3378073"/>
                </a:cubicBezTo>
                <a:cubicBezTo>
                  <a:pt x="7359877" y="3348006"/>
                  <a:pt x="7322284" y="3340505"/>
                  <a:pt x="7284680" y="3355562"/>
                </a:cubicBezTo>
                <a:cubicBezTo>
                  <a:pt x="7280930" y="3336766"/>
                  <a:pt x="7265881" y="3359331"/>
                  <a:pt x="7254604" y="3355577"/>
                </a:cubicBezTo>
                <a:cubicBezTo>
                  <a:pt x="7250831" y="3381896"/>
                  <a:pt x="7220765" y="3359353"/>
                  <a:pt x="7224508" y="3393188"/>
                </a:cubicBezTo>
                <a:cubicBezTo>
                  <a:pt x="7209481" y="3370638"/>
                  <a:pt x="7183165" y="3366890"/>
                  <a:pt x="7160603" y="3374420"/>
                </a:cubicBezTo>
                <a:cubicBezTo>
                  <a:pt x="7138046" y="3374431"/>
                  <a:pt x="7111723" y="3385723"/>
                  <a:pt x="7100450" y="3374450"/>
                </a:cubicBezTo>
                <a:cubicBezTo>
                  <a:pt x="7085404" y="3389496"/>
                  <a:pt x="7059085" y="3393268"/>
                  <a:pt x="7047811" y="3381995"/>
                </a:cubicBezTo>
                <a:cubicBezTo>
                  <a:pt x="7017723" y="3404567"/>
                  <a:pt x="6995169" y="3397059"/>
                  <a:pt x="6972615" y="3389551"/>
                </a:cubicBezTo>
                <a:cubicBezTo>
                  <a:pt x="6946292" y="3400842"/>
                  <a:pt x="6935014" y="3397088"/>
                  <a:pt x="6916211" y="3408376"/>
                </a:cubicBezTo>
                <a:cubicBezTo>
                  <a:pt x="6912453" y="3404618"/>
                  <a:pt x="6916218" y="3393338"/>
                  <a:pt x="6912457" y="3397099"/>
                </a:cubicBezTo>
                <a:cubicBezTo>
                  <a:pt x="6904927" y="3419661"/>
                  <a:pt x="6882372" y="3412152"/>
                  <a:pt x="6874853" y="3412156"/>
                </a:cubicBezTo>
                <a:cubicBezTo>
                  <a:pt x="6878614" y="3408394"/>
                  <a:pt x="6882376" y="3404633"/>
                  <a:pt x="6882376" y="3404633"/>
                </a:cubicBezTo>
                <a:cubicBezTo>
                  <a:pt x="6859811" y="3419683"/>
                  <a:pt x="6829734" y="3419697"/>
                  <a:pt x="6814703" y="3404666"/>
                </a:cubicBezTo>
                <a:cubicBezTo>
                  <a:pt x="6822222" y="3404662"/>
                  <a:pt x="6848549" y="3385851"/>
                  <a:pt x="6841018" y="3408412"/>
                </a:cubicBezTo>
                <a:cubicBezTo>
                  <a:pt x="6852299" y="3404648"/>
                  <a:pt x="6863583" y="3393363"/>
                  <a:pt x="6874864" y="3389598"/>
                </a:cubicBezTo>
                <a:cubicBezTo>
                  <a:pt x="6871106" y="3385840"/>
                  <a:pt x="6871106" y="3385840"/>
                  <a:pt x="6867348" y="3382082"/>
                </a:cubicBezTo>
                <a:cubicBezTo>
                  <a:pt x="6874871" y="3374559"/>
                  <a:pt x="6886144" y="3385833"/>
                  <a:pt x="6889910" y="3374552"/>
                </a:cubicBezTo>
                <a:cubicBezTo>
                  <a:pt x="6878629" y="3378318"/>
                  <a:pt x="6863594" y="3370806"/>
                  <a:pt x="6852306" y="3389609"/>
                </a:cubicBezTo>
                <a:cubicBezTo>
                  <a:pt x="6837282" y="3359539"/>
                  <a:pt x="6795906" y="3400915"/>
                  <a:pt x="6773359" y="3378368"/>
                </a:cubicBezTo>
                <a:cubicBezTo>
                  <a:pt x="6765837" y="3385891"/>
                  <a:pt x="6758321" y="3378376"/>
                  <a:pt x="6754556" y="3389657"/>
                </a:cubicBezTo>
                <a:cubicBezTo>
                  <a:pt x="6758321" y="3378376"/>
                  <a:pt x="6750798" y="3385898"/>
                  <a:pt x="6747040" y="3382141"/>
                </a:cubicBezTo>
                <a:cubicBezTo>
                  <a:pt x="6750802" y="3378379"/>
                  <a:pt x="6758321" y="3378376"/>
                  <a:pt x="6754563" y="3374618"/>
                </a:cubicBezTo>
                <a:cubicBezTo>
                  <a:pt x="6743279" y="3385902"/>
                  <a:pt x="6732005" y="3374629"/>
                  <a:pt x="6716963" y="3382156"/>
                </a:cubicBezTo>
                <a:cubicBezTo>
                  <a:pt x="6720721" y="3385913"/>
                  <a:pt x="6732002" y="3382148"/>
                  <a:pt x="6720717" y="3393432"/>
                </a:cubicBezTo>
                <a:cubicBezTo>
                  <a:pt x="6716967" y="3374636"/>
                  <a:pt x="6713198" y="3393436"/>
                  <a:pt x="6709441" y="3389679"/>
                </a:cubicBezTo>
                <a:cubicBezTo>
                  <a:pt x="6716963" y="3382156"/>
                  <a:pt x="6705682" y="3385920"/>
                  <a:pt x="6701929" y="3374644"/>
                </a:cubicBezTo>
                <a:cubicBezTo>
                  <a:pt x="6690647" y="3378408"/>
                  <a:pt x="6686890" y="3374651"/>
                  <a:pt x="6671847" y="3382177"/>
                </a:cubicBezTo>
                <a:lnTo>
                  <a:pt x="6673868" y="3389984"/>
                </a:lnTo>
                <a:lnTo>
                  <a:pt x="6668090" y="3378419"/>
                </a:lnTo>
                <a:lnTo>
                  <a:pt x="6615664" y="3391550"/>
                </a:lnTo>
                <a:lnTo>
                  <a:pt x="6617976" y="3389781"/>
                </a:lnTo>
                <a:cubicBezTo>
                  <a:pt x="6618740" y="3388312"/>
                  <a:pt x="6619211" y="3385962"/>
                  <a:pt x="6619213" y="3382203"/>
                </a:cubicBezTo>
                <a:cubicBezTo>
                  <a:pt x="6611694" y="3382207"/>
                  <a:pt x="6600412" y="3385971"/>
                  <a:pt x="6592890" y="3393494"/>
                </a:cubicBezTo>
                <a:cubicBezTo>
                  <a:pt x="6596651" y="3389733"/>
                  <a:pt x="6596651" y="3389733"/>
                  <a:pt x="6596655" y="3382214"/>
                </a:cubicBezTo>
                <a:cubicBezTo>
                  <a:pt x="6585371" y="3393498"/>
                  <a:pt x="6581616" y="3382221"/>
                  <a:pt x="6577855" y="3385982"/>
                </a:cubicBezTo>
                <a:cubicBezTo>
                  <a:pt x="6581613" y="3389740"/>
                  <a:pt x="6581613" y="3389740"/>
                  <a:pt x="6577852" y="3393502"/>
                </a:cubicBezTo>
                <a:cubicBezTo>
                  <a:pt x="6574097" y="3382225"/>
                  <a:pt x="6570329" y="3401025"/>
                  <a:pt x="6566570" y="3397267"/>
                </a:cubicBezTo>
                <a:cubicBezTo>
                  <a:pt x="6562813" y="3393509"/>
                  <a:pt x="6566574" y="3389748"/>
                  <a:pt x="6562817" y="3385990"/>
                </a:cubicBezTo>
                <a:cubicBezTo>
                  <a:pt x="6544020" y="3382239"/>
                  <a:pt x="6528985" y="3374728"/>
                  <a:pt x="6510181" y="3386015"/>
                </a:cubicBezTo>
                <a:cubicBezTo>
                  <a:pt x="6506424" y="3382258"/>
                  <a:pt x="6502669" y="3370980"/>
                  <a:pt x="6495143" y="3386023"/>
                </a:cubicBezTo>
                <a:cubicBezTo>
                  <a:pt x="6491385" y="3382265"/>
                  <a:pt x="6495147" y="3378503"/>
                  <a:pt x="6491389" y="3374746"/>
                </a:cubicBezTo>
                <a:cubicBezTo>
                  <a:pt x="6483866" y="3382268"/>
                  <a:pt x="6468827" y="3382276"/>
                  <a:pt x="6461312" y="3374760"/>
                </a:cubicBezTo>
                <a:cubicBezTo>
                  <a:pt x="6461312" y="3374760"/>
                  <a:pt x="6457551" y="3378522"/>
                  <a:pt x="6453789" y="3382283"/>
                </a:cubicBezTo>
                <a:cubicBezTo>
                  <a:pt x="6427480" y="3363497"/>
                  <a:pt x="6397404" y="3363512"/>
                  <a:pt x="6367327" y="3363527"/>
                </a:cubicBezTo>
                <a:cubicBezTo>
                  <a:pt x="6337249" y="3363541"/>
                  <a:pt x="6307172" y="3363556"/>
                  <a:pt x="6277099" y="3356051"/>
                </a:cubicBezTo>
                <a:cubicBezTo>
                  <a:pt x="6265818" y="3359816"/>
                  <a:pt x="6254541" y="3356062"/>
                  <a:pt x="6239503" y="3356070"/>
                </a:cubicBezTo>
                <a:cubicBezTo>
                  <a:pt x="6239503" y="3356070"/>
                  <a:pt x="6235742" y="3359831"/>
                  <a:pt x="6231980" y="3363593"/>
                </a:cubicBezTo>
                <a:cubicBezTo>
                  <a:pt x="6228226" y="3352315"/>
                  <a:pt x="6209426" y="3356084"/>
                  <a:pt x="6205664" y="3359845"/>
                </a:cubicBezTo>
                <a:cubicBezTo>
                  <a:pt x="6205672" y="3344807"/>
                  <a:pt x="6198145" y="3359849"/>
                  <a:pt x="6190622" y="3367372"/>
                </a:cubicBezTo>
                <a:cubicBezTo>
                  <a:pt x="6156794" y="3348590"/>
                  <a:pt x="6122949" y="3367405"/>
                  <a:pt x="6085356" y="3359904"/>
                </a:cubicBezTo>
                <a:cubicBezTo>
                  <a:pt x="6085356" y="3359904"/>
                  <a:pt x="6081595" y="3363666"/>
                  <a:pt x="6081595" y="3363666"/>
                </a:cubicBezTo>
                <a:cubicBezTo>
                  <a:pt x="5950009" y="3359970"/>
                  <a:pt x="5822178" y="3367551"/>
                  <a:pt x="5694347" y="3375133"/>
                </a:cubicBezTo>
                <a:cubicBezTo>
                  <a:pt x="5566516" y="3382714"/>
                  <a:pt x="5442442" y="3394053"/>
                  <a:pt x="5310857" y="3390357"/>
                </a:cubicBezTo>
                <a:cubicBezTo>
                  <a:pt x="5310853" y="3397876"/>
                  <a:pt x="5303330" y="3405399"/>
                  <a:pt x="5299573" y="3401642"/>
                </a:cubicBezTo>
                <a:cubicBezTo>
                  <a:pt x="5299576" y="3394122"/>
                  <a:pt x="5303334" y="3397880"/>
                  <a:pt x="5307096" y="3394119"/>
                </a:cubicBezTo>
                <a:cubicBezTo>
                  <a:pt x="5292061" y="3386607"/>
                  <a:pt x="5299573" y="3401642"/>
                  <a:pt x="5292053" y="3401645"/>
                </a:cubicBezTo>
                <a:cubicBezTo>
                  <a:pt x="5288295" y="3397887"/>
                  <a:pt x="5288295" y="3397887"/>
                  <a:pt x="5284538" y="3394130"/>
                </a:cubicBezTo>
                <a:cubicBezTo>
                  <a:pt x="5250699" y="3397905"/>
                  <a:pt x="5224380" y="3401678"/>
                  <a:pt x="5190541" y="3405454"/>
                </a:cubicBezTo>
                <a:cubicBezTo>
                  <a:pt x="5190541" y="3405454"/>
                  <a:pt x="5190545" y="3397935"/>
                  <a:pt x="5186784" y="3401696"/>
                </a:cubicBezTo>
                <a:cubicBezTo>
                  <a:pt x="5186784" y="3401696"/>
                  <a:pt x="5186784" y="3401696"/>
                  <a:pt x="5179261" y="3409219"/>
                </a:cubicBezTo>
                <a:cubicBezTo>
                  <a:pt x="5115349" y="3405491"/>
                  <a:pt x="5047668" y="3420562"/>
                  <a:pt x="4983756" y="3416833"/>
                </a:cubicBezTo>
                <a:cubicBezTo>
                  <a:pt x="4953675" y="3424367"/>
                  <a:pt x="4923595" y="3431901"/>
                  <a:pt x="4893521" y="3424396"/>
                </a:cubicBezTo>
                <a:cubicBezTo>
                  <a:pt x="4882237" y="3435680"/>
                  <a:pt x="4870967" y="3416888"/>
                  <a:pt x="4863440" y="3431930"/>
                </a:cubicBezTo>
                <a:cubicBezTo>
                  <a:pt x="4840890" y="3416902"/>
                  <a:pt x="4825841" y="3439468"/>
                  <a:pt x="4807048" y="3428198"/>
                </a:cubicBezTo>
                <a:cubicBezTo>
                  <a:pt x="4788244" y="3439486"/>
                  <a:pt x="4765686" y="3439497"/>
                  <a:pt x="4743129" y="3439508"/>
                </a:cubicBezTo>
                <a:cubicBezTo>
                  <a:pt x="4724332" y="3435757"/>
                  <a:pt x="4705532" y="3439526"/>
                  <a:pt x="4682971" y="3447056"/>
                </a:cubicBezTo>
                <a:cubicBezTo>
                  <a:pt x="4679213" y="3443298"/>
                  <a:pt x="4679213" y="3443298"/>
                  <a:pt x="4675455" y="3439541"/>
                </a:cubicBezTo>
                <a:cubicBezTo>
                  <a:pt x="4645371" y="3454593"/>
                  <a:pt x="4604024" y="3435816"/>
                  <a:pt x="4581459" y="3450865"/>
                </a:cubicBezTo>
                <a:cubicBezTo>
                  <a:pt x="4566428" y="3435834"/>
                  <a:pt x="4555136" y="3462157"/>
                  <a:pt x="4543866" y="3443364"/>
                </a:cubicBezTo>
                <a:cubicBezTo>
                  <a:pt x="4543866" y="3443364"/>
                  <a:pt x="4543866" y="3443364"/>
                  <a:pt x="4540101" y="3454645"/>
                </a:cubicBezTo>
                <a:cubicBezTo>
                  <a:pt x="4528827" y="3443371"/>
                  <a:pt x="4521304" y="3450894"/>
                  <a:pt x="4506266" y="3450902"/>
                </a:cubicBezTo>
                <a:cubicBezTo>
                  <a:pt x="4479948" y="3454674"/>
                  <a:pt x="4438597" y="3443415"/>
                  <a:pt x="4431070" y="3458458"/>
                </a:cubicBezTo>
                <a:cubicBezTo>
                  <a:pt x="4374678" y="3454725"/>
                  <a:pt x="4322035" y="3469789"/>
                  <a:pt x="4261885" y="3462299"/>
                </a:cubicBezTo>
                <a:cubicBezTo>
                  <a:pt x="4258124" y="3466060"/>
                  <a:pt x="4261881" y="3469818"/>
                  <a:pt x="4261881" y="3469818"/>
                </a:cubicBezTo>
                <a:cubicBezTo>
                  <a:pt x="4228046" y="3466075"/>
                  <a:pt x="4194211" y="3462332"/>
                  <a:pt x="4164127" y="3477385"/>
                </a:cubicBezTo>
                <a:cubicBezTo>
                  <a:pt x="4160369" y="3473627"/>
                  <a:pt x="4152853" y="3466112"/>
                  <a:pt x="4149096" y="3462354"/>
                </a:cubicBezTo>
                <a:cubicBezTo>
                  <a:pt x="4137811" y="3473638"/>
                  <a:pt x="4126534" y="3469884"/>
                  <a:pt x="4115258" y="3466130"/>
                </a:cubicBezTo>
                <a:cubicBezTo>
                  <a:pt x="4115258" y="3466130"/>
                  <a:pt x="4119015" y="3469888"/>
                  <a:pt x="4115254" y="3473649"/>
                </a:cubicBezTo>
                <a:cubicBezTo>
                  <a:pt x="4111492" y="3477411"/>
                  <a:pt x="4100223" y="3458618"/>
                  <a:pt x="4092700" y="3466141"/>
                </a:cubicBezTo>
                <a:cubicBezTo>
                  <a:pt x="4062615" y="3481194"/>
                  <a:pt x="4032542" y="3473689"/>
                  <a:pt x="4002465" y="3473704"/>
                </a:cubicBezTo>
                <a:cubicBezTo>
                  <a:pt x="4002465" y="3473704"/>
                  <a:pt x="4002465" y="3473704"/>
                  <a:pt x="4002461" y="3481223"/>
                </a:cubicBezTo>
                <a:cubicBezTo>
                  <a:pt x="3961111" y="3469965"/>
                  <a:pt x="3927269" y="3481260"/>
                  <a:pt x="3885911" y="3485039"/>
                </a:cubicBezTo>
                <a:cubicBezTo>
                  <a:pt x="3882153" y="3481282"/>
                  <a:pt x="3885915" y="3477520"/>
                  <a:pt x="3878399" y="3470005"/>
                </a:cubicBezTo>
                <a:cubicBezTo>
                  <a:pt x="3874630" y="3488805"/>
                  <a:pt x="3867118" y="3473770"/>
                  <a:pt x="3859591" y="3488812"/>
                </a:cubicBezTo>
                <a:cubicBezTo>
                  <a:pt x="3848322" y="3470019"/>
                  <a:pt x="3837034" y="3488823"/>
                  <a:pt x="3825760" y="3477549"/>
                </a:cubicBezTo>
                <a:cubicBezTo>
                  <a:pt x="3814476" y="3488834"/>
                  <a:pt x="3784402" y="3481329"/>
                  <a:pt x="3765603" y="3485098"/>
                </a:cubicBezTo>
                <a:cubicBezTo>
                  <a:pt x="3761852" y="3466302"/>
                  <a:pt x="3735522" y="3492632"/>
                  <a:pt x="3720490" y="3477600"/>
                </a:cubicBezTo>
                <a:cubicBezTo>
                  <a:pt x="3712967" y="3485123"/>
                  <a:pt x="3724245" y="3488878"/>
                  <a:pt x="3720483" y="3492639"/>
                </a:cubicBezTo>
                <a:cubicBezTo>
                  <a:pt x="3712963" y="3492642"/>
                  <a:pt x="3705451" y="3477608"/>
                  <a:pt x="3701683" y="3496408"/>
                </a:cubicBezTo>
                <a:cubicBezTo>
                  <a:pt x="3682891" y="3485138"/>
                  <a:pt x="3664090" y="3488907"/>
                  <a:pt x="3645290" y="3492675"/>
                </a:cubicBezTo>
                <a:cubicBezTo>
                  <a:pt x="3637775" y="3485160"/>
                  <a:pt x="3652817" y="3477633"/>
                  <a:pt x="3641540" y="3473879"/>
                </a:cubicBezTo>
                <a:cubicBezTo>
                  <a:pt x="3626494" y="3488925"/>
                  <a:pt x="3611452" y="3496452"/>
                  <a:pt x="3592652" y="3500220"/>
                </a:cubicBezTo>
                <a:cubicBezTo>
                  <a:pt x="3588898" y="3488943"/>
                  <a:pt x="3600175" y="3492697"/>
                  <a:pt x="3600178" y="3485178"/>
                </a:cubicBezTo>
                <a:cubicBezTo>
                  <a:pt x="3596421" y="3481421"/>
                  <a:pt x="3600182" y="3477659"/>
                  <a:pt x="3592667" y="3470143"/>
                </a:cubicBezTo>
                <a:cubicBezTo>
                  <a:pt x="3588901" y="3481424"/>
                  <a:pt x="3573859" y="3488951"/>
                  <a:pt x="3566343" y="3481435"/>
                </a:cubicBezTo>
                <a:cubicBezTo>
                  <a:pt x="3570105" y="3477673"/>
                  <a:pt x="3581382" y="3481428"/>
                  <a:pt x="3577628" y="3470150"/>
                </a:cubicBezTo>
                <a:cubicBezTo>
                  <a:pt x="3566347" y="3473916"/>
                  <a:pt x="3555070" y="3470161"/>
                  <a:pt x="3547544" y="3485204"/>
                </a:cubicBezTo>
                <a:cubicBezTo>
                  <a:pt x="3543786" y="3481446"/>
                  <a:pt x="3543790" y="3473927"/>
                  <a:pt x="3540032" y="3470169"/>
                </a:cubicBezTo>
                <a:cubicBezTo>
                  <a:pt x="3532509" y="3477692"/>
                  <a:pt x="3524993" y="3470176"/>
                  <a:pt x="3521225" y="3488976"/>
                </a:cubicBezTo>
                <a:cubicBezTo>
                  <a:pt x="3506193" y="3473945"/>
                  <a:pt x="3494905" y="3492749"/>
                  <a:pt x="3479867" y="3492756"/>
                </a:cubicBezTo>
                <a:cubicBezTo>
                  <a:pt x="3476105" y="3496517"/>
                  <a:pt x="3494902" y="3500268"/>
                  <a:pt x="3487379" y="3507791"/>
                </a:cubicBezTo>
                <a:cubicBezTo>
                  <a:pt x="3476101" y="3504036"/>
                  <a:pt x="3479870" y="3485236"/>
                  <a:pt x="3472347" y="3492759"/>
                </a:cubicBezTo>
                <a:cubicBezTo>
                  <a:pt x="3476105" y="3496517"/>
                  <a:pt x="3472337" y="3515318"/>
                  <a:pt x="3464824" y="3500282"/>
                </a:cubicBezTo>
                <a:cubicBezTo>
                  <a:pt x="3464824" y="3500282"/>
                  <a:pt x="3468586" y="3496520"/>
                  <a:pt x="3464828" y="3492763"/>
                </a:cubicBezTo>
                <a:cubicBezTo>
                  <a:pt x="3446032" y="3489012"/>
                  <a:pt x="3427231" y="3492781"/>
                  <a:pt x="3408432" y="3496550"/>
                </a:cubicBezTo>
                <a:cubicBezTo>
                  <a:pt x="3408432" y="3496550"/>
                  <a:pt x="3408432" y="3496550"/>
                  <a:pt x="3408435" y="3489030"/>
                </a:cubicBezTo>
                <a:cubicBezTo>
                  <a:pt x="3393397" y="3489038"/>
                  <a:pt x="3367081" y="3485291"/>
                  <a:pt x="3367074" y="3500330"/>
                </a:cubicBezTo>
                <a:cubicBezTo>
                  <a:pt x="3363316" y="3496572"/>
                  <a:pt x="3359555" y="3500334"/>
                  <a:pt x="3359555" y="3500334"/>
                </a:cubicBezTo>
                <a:cubicBezTo>
                  <a:pt x="3355797" y="3496575"/>
                  <a:pt x="3359558" y="3492814"/>
                  <a:pt x="3355801" y="3489056"/>
                </a:cubicBezTo>
                <a:cubicBezTo>
                  <a:pt x="3352035" y="3500337"/>
                  <a:pt x="3348281" y="3489060"/>
                  <a:pt x="3344516" y="3500341"/>
                </a:cubicBezTo>
                <a:cubicBezTo>
                  <a:pt x="3340759" y="3494703"/>
                  <a:pt x="3337002" y="3489066"/>
                  <a:pt x="3333239" y="3496586"/>
                </a:cubicBezTo>
                <a:cubicBezTo>
                  <a:pt x="3325724" y="3489071"/>
                  <a:pt x="3321958" y="3500352"/>
                  <a:pt x="3318201" y="3496594"/>
                </a:cubicBezTo>
                <a:cubicBezTo>
                  <a:pt x="3314446" y="3485317"/>
                  <a:pt x="3325724" y="3489071"/>
                  <a:pt x="3321965" y="3485313"/>
                </a:cubicBezTo>
                <a:cubicBezTo>
                  <a:pt x="3306927" y="3485321"/>
                  <a:pt x="3291889" y="3485328"/>
                  <a:pt x="3280604" y="3496612"/>
                </a:cubicBezTo>
                <a:cubicBezTo>
                  <a:pt x="3280608" y="3489093"/>
                  <a:pt x="3280608" y="3489093"/>
                  <a:pt x="3280611" y="3481573"/>
                </a:cubicBezTo>
                <a:cubicBezTo>
                  <a:pt x="3280608" y="3489093"/>
                  <a:pt x="3273092" y="3481577"/>
                  <a:pt x="3269331" y="3485339"/>
                </a:cubicBezTo>
                <a:cubicBezTo>
                  <a:pt x="3269327" y="3492858"/>
                  <a:pt x="3273085" y="3496616"/>
                  <a:pt x="3269324" y="3500378"/>
                </a:cubicBezTo>
                <a:cubicBezTo>
                  <a:pt x="3261808" y="3492862"/>
                  <a:pt x="3258046" y="3496623"/>
                  <a:pt x="3250527" y="3496627"/>
                </a:cubicBezTo>
                <a:cubicBezTo>
                  <a:pt x="3254285" y="3500385"/>
                  <a:pt x="3254281" y="3507904"/>
                  <a:pt x="3250524" y="3504146"/>
                </a:cubicBezTo>
                <a:cubicBezTo>
                  <a:pt x="3246773" y="3485350"/>
                  <a:pt x="3235485" y="3504153"/>
                  <a:pt x="3227970" y="3496638"/>
                </a:cubicBezTo>
                <a:cubicBezTo>
                  <a:pt x="3224211" y="3492880"/>
                  <a:pt x="3231734" y="3485357"/>
                  <a:pt x="3227977" y="3481599"/>
                </a:cubicBezTo>
                <a:cubicBezTo>
                  <a:pt x="3227970" y="3496638"/>
                  <a:pt x="3216696" y="3485364"/>
                  <a:pt x="3209173" y="3492887"/>
                </a:cubicBezTo>
                <a:cubicBezTo>
                  <a:pt x="3220447" y="3504161"/>
                  <a:pt x="3205408" y="3504168"/>
                  <a:pt x="3197888" y="3504171"/>
                </a:cubicBezTo>
                <a:cubicBezTo>
                  <a:pt x="3205411" y="3496648"/>
                  <a:pt x="3205415" y="3489129"/>
                  <a:pt x="3197899" y="3481613"/>
                </a:cubicBezTo>
                <a:cubicBezTo>
                  <a:pt x="3197899" y="3481613"/>
                  <a:pt x="3197892" y="3496652"/>
                  <a:pt x="3194135" y="3492895"/>
                </a:cubicBezTo>
                <a:cubicBezTo>
                  <a:pt x="3194146" y="3470337"/>
                  <a:pt x="3164065" y="3477871"/>
                  <a:pt x="3152784" y="3481635"/>
                </a:cubicBezTo>
                <a:cubicBezTo>
                  <a:pt x="3156542" y="3485394"/>
                  <a:pt x="3156542" y="3485394"/>
                  <a:pt x="3152781" y="3489155"/>
                </a:cubicBezTo>
                <a:cubicBezTo>
                  <a:pt x="3145265" y="3481639"/>
                  <a:pt x="3152781" y="3489155"/>
                  <a:pt x="3145261" y="3489158"/>
                </a:cubicBezTo>
                <a:cubicBezTo>
                  <a:pt x="3145261" y="3489158"/>
                  <a:pt x="3145261" y="3489158"/>
                  <a:pt x="3137746" y="3481643"/>
                </a:cubicBezTo>
                <a:cubicBezTo>
                  <a:pt x="3141510" y="3470362"/>
                  <a:pt x="3133991" y="3470366"/>
                  <a:pt x="3133995" y="3462847"/>
                </a:cubicBezTo>
                <a:cubicBezTo>
                  <a:pt x="3145272" y="3466601"/>
                  <a:pt x="3149030" y="3470359"/>
                  <a:pt x="3160314" y="3459074"/>
                </a:cubicBezTo>
                <a:cubicBezTo>
                  <a:pt x="3167826" y="3474109"/>
                  <a:pt x="3167833" y="3459071"/>
                  <a:pt x="3182864" y="3474101"/>
                </a:cubicBezTo>
                <a:cubicBezTo>
                  <a:pt x="3175349" y="3466586"/>
                  <a:pt x="3182872" y="3459063"/>
                  <a:pt x="3190391" y="3459060"/>
                </a:cubicBezTo>
                <a:cubicBezTo>
                  <a:pt x="3186630" y="3462821"/>
                  <a:pt x="3182868" y="3466582"/>
                  <a:pt x="3186626" y="3470340"/>
                </a:cubicBezTo>
                <a:cubicBezTo>
                  <a:pt x="3190387" y="3466579"/>
                  <a:pt x="3194138" y="3485375"/>
                  <a:pt x="3197903" y="3474094"/>
                </a:cubicBezTo>
                <a:cubicBezTo>
                  <a:pt x="3197907" y="3466575"/>
                  <a:pt x="3190391" y="3459060"/>
                  <a:pt x="3197914" y="3451537"/>
                </a:cubicBezTo>
                <a:cubicBezTo>
                  <a:pt x="3205430" y="3459052"/>
                  <a:pt x="3190387" y="3466579"/>
                  <a:pt x="3205422" y="3474091"/>
                </a:cubicBezTo>
                <a:cubicBezTo>
                  <a:pt x="3209191" y="3455291"/>
                  <a:pt x="3224215" y="3485361"/>
                  <a:pt x="3227984" y="3466561"/>
                </a:cubicBezTo>
                <a:cubicBezTo>
                  <a:pt x="3243034" y="3443996"/>
                  <a:pt x="3261826" y="3455265"/>
                  <a:pt x="3276865" y="3455258"/>
                </a:cubicBezTo>
                <a:cubicBezTo>
                  <a:pt x="3280626" y="3451497"/>
                  <a:pt x="3276869" y="3447739"/>
                  <a:pt x="3276869" y="3447739"/>
                </a:cubicBezTo>
                <a:cubicBezTo>
                  <a:pt x="3273110" y="3443981"/>
                  <a:pt x="3273107" y="3451501"/>
                  <a:pt x="3265591" y="3443985"/>
                </a:cubicBezTo>
                <a:cubicBezTo>
                  <a:pt x="3276876" y="3432700"/>
                  <a:pt x="3284384" y="3455254"/>
                  <a:pt x="3288145" y="3451493"/>
                </a:cubicBezTo>
                <a:cubicBezTo>
                  <a:pt x="3288149" y="3443974"/>
                  <a:pt x="3288153" y="3436455"/>
                  <a:pt x="3291911" y="3440212"/>
                </a:cubicBezTo>
                <a:cubicBezTo>
                  <a:pt x="3288145" y="3451493"/>
                  <a:pt x="3299426" y="3447728"/>
                  <a:pt x="3303180" y="3459005"/>
                </a:cubicBezTo>
                <a:cubicBezTo>
                  <a:pt x="3310707" y="3443963"/>
                  <a:pt x="3352057" y="3455221"/>
                  <a:pt x="3352068" y="3432663"/>
                </a:cubicBezTo>
                <a:cubicBezTo>
                  <a:pt x="3359588" y="3432660"/>
                  <a:pt x="3355826" y="3436422"/>
                  <a:pt x="3355823" y="3443941"/>
                </a:cubicBezTo>
                <a:cubicBezTo>
                  <a:pt x="3367103" y="3440175"/>
                  <a:pt x="3382138" y="3447687"/>
                  <a:pt x="3393422" y="3436403"/>
                </a:cubicBezTo>
                <a:cubicBezTo>
                  <a:pt x="3389661" y="3440164"/>
                  <a:pt x="3389658" y="3447684"/>
                  <a:pt x="3393415" y="3451442"/>
                </a:cubicBezTo>
                <a:cubicBezTo>
                  <a:pt x="3397177" y="3447680"/>
                  <a:pt x="3400934" y="3451438"/>
                  <a:pt x="3404700" y="3440157"/>
                </a:cubicBezTo>
                <a:cubicBezTo>
                  <a:pt x="3400942" y="3436400"/>
                  <a:pt x="3397184" y="3432642"/>
                  <a:pt x="3393426" y="3428884"/>
                </a:cubicBezTo>
                <a:cubicBezTo>
                  <a:pt x="3404703" y="3432638"/>
                  <a:pt x="3404707" y="3425119"/>
                  <a:pt x="3412222" y="3432634"/>
                </a:cubicBezTo>
                <a:cubicBezTo>
                  <a:pt x="3404700" y="3440157"/>
                  <a:pt x="3408457" y="3443915"/>
                  <a:pt x="3412215" y="3447673"/>
                </a:cubicBezTo>
                <a:cubicBezTo>
                  <a:pt x="3423503" y="3428869"/>
                  <a:pt x="3446047" y="3458936"/>
                  <a:pt x="3449819" y="3432616"/>
                </a:cubicBezTo>
                <a:cubicBezTo>
                  <a:pt x="3457338" y="3432613"/>
                  <a:pt x="3461096" y="3436370"/>
                  <a:pt x="3461092" y="3443890"/>
                </a:cubicBezTo>
                <a:cubicBezTo>
                  <a:pt x="3461099" y="3428851"/>
                  <a:pt x="3472373" y="3440124"/>
                  <a:pt x="3464857" y="3432609"/>
                </a:cubicBezTo>
                <a:cubicBezTo>
                  <a:pt x="3464857" y="3432609"/>
                  <a:pt x="3461099" y="3428851"/>
                  <a:pt x="3461099" y="3428851"/>
                </a:cubicBezTo>
                <a:cubicBezTo>
                  <a:pt x="3472380" y="3425086"/>
                  <a:pt x="3483653" y="3436359"/>
                  <a:pt x="3491173" y="3436356"/>
                </a:cubicBezTo>
                <a:cubicBezTo>
                  <a:pt x="3487415" y="3432598"/>
                  <a:pt x="3491176" y="3428836"/>
                  <a:pt x="3491176" y="3428836"/>
                </a:cubicBezTo>
                <a:cubicBezTo>
                  <a:pt x="3491180" y="3421317"/>
                  <a:pt x="3487419" y="3425079"/>
                  <a:pt x="3483661" y="3421321"/>
                </a:cubicBezTo>
                <a:cubicBezTo>
                  <a:pt x="3502468" y="3402514"/>
                  <a:pt x="3528773" y="3428818"/>
                  <a:pt x="3543822" y="3406253"/>
                </a:cubicBezTo>
                <a:cubicBezTo>
                  <a:pt x="3558857" y="3413765"/>
                  <a:pt x="3540061" y="3410015"/>
                  <a:pt x="3547576" y="3417530"/>
                </a:cubicBezTo>
                <a:cubicBezTo>
                  <a:pt x="3562612" y="3425043"/>
                  <a:pt x="3573896" y="3413758"/>
                  <a:pt x="3592692" y="3417509"/>
                </a:cubicBezTo>
                <a:cubicBezTo>
                  <a:pt x="3600222" y="3394947"/>
                  <a:pt x="3630281" y="3432529"/>
                  <a:pt x="3634054" y="3406210"/>
                </a:cubicBezTo>
                <a:cubicBezTo>
                  <a:pt x="3641565" y="3421244"/>
                  <a:pt x="3649095" y="3398683"/>
                  <a:pt x="3660366" y="3417476"/>
                </a:cubicBezTo>
                <a:cubicBezTo>
                  <a:pt x="3664134" y="3398676"/>
                  <a:pt x="3675408" y="3409949"/>
                  <a:pt x="3679169" y="3406188"/>
                </a:cubicBezTo>
                <a:cubicBezTo>
                  <a:pt x="3686681" y="3421222"/>
                  <a:pt x="3709243" y="3413692"/>
                  <a:pt x="3713011" y="3394892"/>
                </a:cubicBezTo>
                <a:cubicBezTo>
                  <a:pt x="3720527" y="3402408"/>
                  <a:pt x="3716766" y="3406169"/>
                  <a:pt x="3720523" y="3409927"/>
                </a:cubicBezTo>
                <a:cubicBezTo>
                  <a:pt x="3720527" y="3402408"/>
                  <a:pt x="3728039" y="3417443"/>
                  <a:pt x="3735562" y="3409920"/>
                </a:cubicBezTo>
                <a:cubicBezTo>
                  <a:pt x="3743077" y="3417435"/>
                  <a:pt x="3746846" y="3398636"/>
                  <a:pt x="3754365" y="3398632"/>
                </a:cubicBezTo>
                <a:cubicBezTo>
                  <a:pt x="3754361" y="3406151"/>
                  <a:pt x="3758120" y="3409909"/>
                  <a:pt x="3761877" y="3413666"/>
                </a:cubicBezTo>
                <a:cubicBezTo>
                  <a:pt x="3769404" y="3398625"/>
                  <a:pt x="3780681" y="3402378"/>
                  <a:pt x="3784446" y="3391098"/>
                </a:cubicBezTo>
                <a:cubicBezTo>
                  <a:pt x="3780689" y="3387340"/>
                  <a:pt x="3780689" y="3387340"/>
                  <a:pt x="3780692" y="3379820"/>
                </a:cubicBezTo>
                <a:cubicBezTo>
                  <a:pt x="3780692" y="3379820"/>
                  <a:pt x="3784450" y="3383579"/>
                  <a:pt x="3784450" y="3383579"/>
                </a:cubicBezTo>
                <a:cubicBezTo>
                  <a:pt x="3784453" y="3376059"/>
                  <a:pt x="3780696" y="3372301"/>
                  <a:pt x="3780699" y="3364782"/>
                </a:cubicBezTo>
                <a:cubicBezTo>
                  <a:pt x="3795730" y="3379813"/>
                  <a:pt x="3791980" y="3361017"/>
                  <a:pt x="3810772" y="3372287"/>
                </a:cubicBezTo>
                <a:cubicBezTo>
                  <a:pt x="3810769" y="3379806"/>
                  <a:pt x="3791976" y="3368536"/>
                  <a:pt x="3803246" y="3387329"/>
                </a:cubicBezTo>
                <a:cubicBezTo>
                  <a:pt x="3803242" y="3394848"/>
                  <a:pt x="3784450" y="3383579"/>
                  <a:pt x="3788203" y="3394855"/>
                </a:cubicBezTo>
                <a:cubicBezTo>
                  <a:pt x="3795723" y="3394852"/>
                  <a:pt x="3799485" y="3391091"/>
                  <a:pt x="3810758" y="3402364"/>
                </a:cubicBezTo>
                <a:cubicBezTo>
                  <a:pt x="3810765" y="3387325"/>
                  <a:pt x="3818277" y="3402360"/>
                  <a:pt x="3822043" y="3391080"/>
                </a:cubicBezTo>
                <a:cubicBezTo>
                  <a:pt x="3822046" y="3383560"/>
                  <a:pt x="3814523" y="3391083"/>
                  <a:pt x="3810765" y="3387325"/>
                </a:cubicBezTo>
                <a:cubicBezTo>
                  <a:pt x="3818288" y="3379802"/>
                  <a:pt x="3810769" y="3379806"/>
                  <a:pt x="3810772" y="3372287"/>
                </a:cubicBezTo>
                <a:cubicBezTo>
                  <a:pt x="3818295" y="3364764"/>
                  <a:pt x="3818295" y="3364764"/>
                  <a:pt x="3825811" y="3372280"/>
                </a:cubicBezTo>
                <a:cubicBezTo>
                  <a:pt x="3825811" y="3372280"/>
                  <a:pt x="3818288" y="3379802"/>
                  <a:pt x="3822046" y="3383560"/>
                </a:cubicBezTo>
                <a:cubicBezTo>
                  <a:pt x="3825807" y="3379799"/>
                  <a:pt x="3829566" y="3383557"/>
                  <a:pt x="3829566" y="3383557"/>
                </a:cubicBezTo>
                <a:cubicBezTo>
                  <a:pt x="3833330" y="3372276"/>
                  <a:pt x="3825811" y="3372280"/>
                  <a:pt x="3833334" y="3364757"/>
                </a:cubicBezTo>
                <a:cubicBezTo>
                  <a:pt x="3848369" y="3372269"/>
                  <a:pt x="3867176" y="3353461"/>
                  <a:pt x="3882200" y="3383531"/>
                </a:cubicBezTo>
                <a:cubicBezTo>
                  <a:pt x="3885962" y="3379770"/>
                  <a:pt x="3897239" y="3383524"/>
                  <a:pt x="3893484" y="3372247"/>
                </a:cubicBezTo>
                <a:cubicBezTo>
                  <a:pt x="3885969" y="3364732"/>
                  <a:pt x="3882204" y="3376012"/>
                  <a:pt x="3878450" y="3364735"/>
                </a:cubicBezTo>
                <a:cubicBezTo>
                  <a:pt x="3889727" y="3368489"/>
                  <a:pt x="3916053" y="3349678"/>
                  <a:pt x="3916039" y="3379755"/>
                </a:cubicBezTo>
                <a:cubicBezTo>
                  <a:pt x="3916039" y="3379755"/>
                  <a:pt x="3916039" y="3379755"/>
                  <a:pt x="3919800" y="3375994"/>
                </a:cubicBezTo>
                <a:cubicBezTo>
                  <a:pt x="3923562" y="3372233"/>
                  <a:pt x="3919804" y="3368474"/>
                  <a:pt x="3919808" y="3360955"/>
                </a:cubicBezTo>
                <a:cubicBezTo>
                  <a:pt x="3949884" y="3360940"/>
                  <a:pt x="3983719" y="3364684"/>
                  <a:pt x="4002523" y="3353396"/>
                </a:cubicBezTo>
                <a:cubicBezTo>
                  <a:pt x="4036354" y="3364658"/>
                  <a:pt x="4062677" y="3353367"/>
                  <a:pt x="4092754" y="3353352"/>
                </a:cubicBezTo>
                <a:cubicBezTo>
                  <a:pt x="4092754" y="3353352"/>
                  <a:pt x="4088996" y="3349594"/>
                  <a:pt x="4088996" y="3349594"/>
                </a:cubicBezTo>
                <a:cubicBezTo>
                  <a:pt x="4115305" y="3368379"/>
                  <a:pt x="4149151" y="3349565"/>
                  <a:pt x="4175466" y="3353312"/>
                </a:cubicBezTo>
                <a:cubicBezTo>
                  <a:pt x="4179228" y="3349550"/>
                  <a:pt x="4175470" y="3345793"/>
                  <a:pt x="4179231" y="3342031"/>
                </a:cubicBezTo>
                <a:cubicBezTo>
                  <a:pt x="4194266" y="3349543"/>
                  <a:pt x="4213070" y="3338255"/>
                  <a:pt x="4231863" y="3349525"/>
                </a:cubicBezTo>
                <a:cubicBezTo>
                  <a:pt x="4231866" y="3342005"/>
                  <a:pt x="4228109" y="3338248"/>
                  <a:pt x="4231870" y="3334486"/>
                </a:cubicBezTo>
                <a:cubicBezTo>
                  <a:pt x="4243140" y="3353279"/>
                  <a:pt x="4258178" y="3353272"/>
                  <a:pt x="4258185" y="3338233"/>
                </a:cubicBezTo>
                <a:cubicBezTo>
                  <a:pt x="4280736" y="3353261"/>
                  <a:pt x="4299547" y="3326934"/>
                  <a:pt x="4322097" y="3341961"/>
                </a:cubicBezTo>
                <a:cubicBezTo>
                  <a:pt x="4322101" y="3334442"/>
                  <a:pt x="4337140" y="3334435"/>
                  <a:pt x="4333374" y="3345716"/>
                </a:cubicBezTo>
                <a:cubicBezTo>
                  <a:pt x="4325858" y="3338200"/>
                  <a:pt x="4318336" y="3345723"/>
                  <a:pt x="4322090" y="3357000"/>
                </a:cubicBezTo>
                <a:cubicBezTo>
                  <a:pt x="4329609" y="3356996"/>
                  <a:pt x="4329606" y="3364516"/>
                  <a:pt x="4333360" y="3375793"/>
                </a:cubicBezTo>
                <a:cubicBezTo>
                  <a:pt x="4348402" y="3368267"/>
                  <a:pt x="4340893" y="3345712"/>
                  <a:pt x="4340897" y="3338193"/>
                </a:cubicBezTo>
                <a:cubicBezTo>
                  <a:pt x="4355932" y="3345705"/>
                  <a:pt x="4370974" y="3338178"/>
                  <a:pt x="4386017" y="3330652"/>
                </a:cubicBezTo>
                <a:cubicBezTo>
                  <a:pt x="4389775" y="3334410"/>
                  <a:pt x="4389771" y="3341929"/>
                  <a:pt x="4393529" y="3345687"/>
                </a:cubicBezTo>
                <a:cubicBezTo>
                  <a:pt x="4427378" y="3319353"/>
                  <a:pt x="4480002" y="3341885"/>
                  <a:pt x="4510086" y="3326832"/>
                </a:cubicBezTo>
                <a:cubicBezTo>
                  <a:pt x="4521363" y="3330586"/>
                  <a:pt x="4521363" y="3330586"/>
                  <a:pt x="4525121" y="3334344"/>
                </a:cubicBezTo>
                <a:cubicBezTo>
                  <a:pt x="4528882" y="3330582"/>
                  <a:pt x="4528882" y="3330582"/>
                  <a:pt x="4532644" y="3326821"/>
                </a:cubicBezTo>
                <a:cubicBezTo>
                  <a:pt x="4596556" y="3330549"/>
                  <a:pt x="4649198" y="3315485"/>
                  <a:pt x="4713110" y="3319214"/>
                </a:cubicBezTo>
                <a:cubicBezTo>
                  <a:pt x="4713118" y="3304176"/>
                  <a:pt x="4728152" y="3311688"/>
                  <a:pt x="4739426" y="3322961"/>
                </a:cubicBezTo>
                <a:cubicBezTo>
                  <a:pt x="4750713" y="3304157"/>
                  <a:pt x="4758225" y="3319192"/>
                  <a:pt x="4769507" y="3315427"/>
                </a:cubicBezTo>
                <a:cubicBezTo>
                  <a:pt x="4773271" y="3304146"/>
                  <a:pt x="4818384" y="3311644"/>
                  <a:pt x="4837187" y="3300356"/>
                </a:cubicBezTo>
                <a:cubicBezTo>
                  <a:pt x="4837183" y="3307875"/>
                  <a:pt x="4833422" y="3311636"/>
                  <a:pt x="4837180" y="3315395"/>
                </a:cubicBezTo>
                <a:cubicBezTo>
                  <a:pt x="4852229" y="3292829"/>
                  <a:pt x="4871014" y="3319137"/>
                  <a:pt x="4874783" y="3300338"/>
                </a:cubicBezTo>
                <a:cubicBezTo>
                  <a:pt x="4878541" y="3304095"/>
                  <a:pt x="4882299" y="3307853"/>
                  <a:pt x="4882295" y="3315373"/>
                </a:cubicBezTo>
                <a:cubicBezTo>
                  <a:pt x="4886057" y="3311611"/>
                  <a:pt x="4889818" y="3307850"/>
                  <a:pt x="4889821" y="3300330"/>
                </a:cubicBezTo>
                <a:cubicBezTo>
                  <a:pt x="4897337" y="3307846"/>
                  <a:pt x="4897344" y="3292807"/>
                  <a:pt x="4901095" y="3311603"/>
                </a:cubicBezTo>
                <a:cubicBezTo>
                  <a:pt x="4912379" y="3300319"/>
                  <a:pt x="4923653" y="3311592"/>
                  <a:pt x="4934937" y="3300308"/>
                </a:cubicBezTo>
                <a:cubicBezTo>
                  <a:pt x="4934937" y="3300308"/>
                  <a:pt x="4931176" y="3304069"/>
                  <a:pt x="4934934" y="3307828"/>
                </a:cubicBezTo>
                <a:cubicBezTo>
                  <a:pt x="4942457" y="3300305"/>
                  <a:pt x="4953730" y="3311578"/>
                  <a:pt x="4957495" y="3300297"/>
                </a:cubicBezTo>
                <a:cubicBezTo>
                  <a:pt x="4957495" y="3300297"/>
                  <a:pt x="4965008" y="3315333"/>
                  <a:pt x="4965011" y="3307813"/>
                </a:cubicBezTo>
                <a:cubicBezTo>
                  <a:pt x="4976292" y="3304048"/>
                  <a:pt x="4961256" y="3296535"/>
                  <a:pt x="4968776" y="3296532"/>
                </a:cubicBezTo>
                <a:cubicBezTo>
                  <a:pt x="4983811" y="3304044"/>
                  <a:pt x="4998850" y="3304037"/>
                  <a:pt x="5010134" y="3292753"/>
                </a:cubicBezTo>
                <a:cubicBezTo>
                  <a:pt x="5017646" y="3307788"/>
                  <a:pt x="5025172" y="3292745"/>
                  <a:pt x="5043972" y="3288977"/>
                </a:cubicBezTo>
                <a:cubicBezTo>
                  <a:pt x="5051491" y="3288973"/>
                  <a:pt x="5066523" y="3304004"/>
                  <a:pt x="5074049" y="3288962"/>
                </a:cubicBezTo>
                <a:cubicBezTo>
                  <a:pt x="5111639" y="3303982"/>
                  <a:pt x="5137969" y="3277652"/>
                  <a:pt x="5175557" y="3292672"/>
                </a:cubicBezTo>
                <a:cubicBezTo>
                  <a:pt x="5171800" y="3288915"/>
                  <a:pt x="5168042" y="3285156"/>
                  <a:pt x="5171803" y="3281395"/>
                </a:cubicBezTo>
                <a:cubicBezTo>
                  <a:pt x="5179323" y="3281392"/>
                  <a:pt x="5175561" y="3285153"/>
                  <a:pt x="5179319" y="3288911"/>
                </a:cubicBezTo>
                <a:cubicBezTo>
                  <a:pt x="5198126" y="3270103"/>
                  <a:pt x="5239473" y="3288882"/>
                  <a:pt x="5265796" y="3277590"/>
                </a:cubicBezTo>
                <a:cubicBezTo>
                  <a:pt x="5265796" y="3277590"/>
                  <a:pt x="5265796" y="3277590"/>
                  <a:pt x="5269554" y="3281348"/>
                </a:cubicBezTo>
                <a:cubicBezTo>
                  <a:pt x="5288357" y="3270060"/>
                  <a:pt x="5303392" y="3277572"/>
                  <a:pt x="5322189" y="3281322"/>
                </a:cubicBezTo>
                <a:cubicBezTo>
                  <a:pt x="5337231" y="3273796"/>
                  <a:pt x="5348512" y="3270030"/>
                  <a:pt x="5359792" y="3266265"/>
                </a:cubicBezTo>
                <a:cubicBezTo>
                  <a:pt x="5371069" y="3270020"/>
                  <a:pt x="5382347" y="3273774"/>
                  <a:pt x="5393620" y="3285047"/>
                </a:cubicBezTo>
                <a:cubicBezTo>
                  <a:pt x="5393623" y="3277528"/>
                  <a:pt x="5389866" y="3273770"/>
                  <a:pt x="5397389" y="3266247"/>
                </a:cubicBezTo>
                <a:cubicBezTo>
                  <a:pt x="5401143" y="3277524"/>
                  <a:pt x="5408669" y="3262482"/>
                  <a:pt x="5412427" y="3266240"/>
                </a:cubicBezTo>
                <a:cubicBezTo>
                  <a:pt x="5412424" y="3273759"/>
                  <a:pt x="5408666" y="3270001"/>
                  <a:pt x="5412424" y="3273759"/>
                </a:cubicBezTo>
                <a:cubicBezTo>
                  <a:pt x="5416185" y="3269998"/>
                  <a:pt x="5419943" y="3273755"/>
                  <a:pt x="5423708" y="3262475"/>
                </a:cubicBezTo>
                <a:cubicBezTo>
                  <a:pt x="5461297" y="3277495"/>
                  <a:pt x="5502666" y="3251157"/>
                  <a:pt x="5544013" y="3269936"/>
                </a:cubicBezTo>
                <a:cubicBezTo>
                  <a:pt x="5547778" y="3258655"/>
                  <a:pt x="5551539" y="3254894"/>
                  <a:pt x="5547781" y="3251136"/>
                </a:cubicBezTo>
                <a:cubicBezTo>
                  <a:pt x="5273326" y="3255029"/>
                  <a:pt x="4998864" y="3273960"/>
                  <a:pt x="4724402" y="3292892"/>
                </a:cubicBezTo>
                <a:cubicBezTo>
                  <a:pt x="4449940" y="3311823"/>
                  <a:pt x="4171719" y="3326996"/>
                  <a:pt x="3893506" y="3327131"/>
                </a:cubicBezTo>
                <a:cubicBezTo>
                  <a:pt x="3874706" y="3330900"/>
                  <a:pt x="3844625" y="3338434"/>
                  <a:pt x="3829591" y="3330922"/>
                </a:cubicBezTo>
                <a:cubicBezTo>
                  <a:pt x="3818306" y="3342206"/>
                  <a:pt x="3803271" y="3334694"/>
                  <a:pt x="3795748" y="3342217"/>
                </a:cubicBezTo>
                <a:cubicBezTo>
                  <a:pt x="3791987" y="3345978"/>
                  <a:pt x="3784475" y="3330943"/>
                  <a:pt x="3784472" y="3338463"/>
                </a:cubicBezTo>
                <a:cubicBezTo>
                  <a:pt x="3784464" y="3353501"/>
                  <a:pt x="3761914" y="3338474"/>
                  <a:pt x="3761914" y="3338474"/>
                </a:cubicBezTo>
                <a:cubicBezTo>
                  <a:pt x="3743118" y="3334724"/>
                  <a:pt x="3731830" y="3353527"/>
                  <a:pt x="3728075" y="3342250"/>
                </a:cubicBezTo>
                <a:cubicBezTo>
                  <a:pt x="3731837" y="3338488"/>
                  <a:pt x="3735598" y="3334727"/>
                  <a:pt x="3739356" y="3338485"/>
                </a:cubicBezTo>
                <a:cubicBezTo>
                  <a:pt x="3728090" y="3312173"/>
                  <a:pt x="3705510" y="3357299"/>
                  <a:pt x="3686725" y="3330991"/>
                </a:cubicBezTo>
                <a:cubicBezTo>
                  <a:pt x="3671672" y="3361076"/>
                  <a:pt x="3630332" y="3327259"/>
                  <a:pt x="3626560" y="3353578"/>
                </a:cubicBezTo>
                <a:cubicBezTo>
                  <a:pt x="3622802" y="3349821"/>
                  <a:pt x="3619041" y="3353582"/>
                  <a:pt x="3619044" y="3346062"/>
                </a:cubicBezTo>
                <a:cubicBezTo>
                  <a:pt x="3615279" y="3357343"/>
                  <a:pt x="3596479" y="3361112"/>
                  <a:pt x="3592728" y="3342316"/>
                </a:cubicBezTo>
                <a:cubicBezTo>
                  <a:pt x="3577690" y="3342323"/>
                  <a:pt x="3566402" y="3361127"/>
                  <a:pt x="3551367" y="3353615"/>
                </a:cubicBezTo>
                <a:cubicBezTo>
                  <a:pt x="3543851" y="3346099"/>
                  <a:pt x="3555132" y="3342334"/>
                  <a:pt x="3551374" y="3338576"/>
                </a:cubicBezTo>
                <a:cubicBezTo>
                  <a:pt x="3551374" y="3338576"/>
                  <a:pt x="3540094" y="3342342"/>
                  <a:pt x="3547609" y="3349857"/>
                </a:cubicBezTo>
                <a:cubicBezTo>
                  <a:pt x="3528806" y="3361145"/>
                  <a:pt x="3510016" y="3342356"/>
                  <a:pt x="3491209" y="3361163"/>
                </a:cubicBezTo>
                <a:cubicBezTo>
                  <a:pt x="3494974" y="3349882"/>
                  <a:pt x="3479936" y="3349890"/>
                  <a:pt x="3479929" y="3364928"/>
                </a:cubicBezTo>
                <a:cubicBezTo>
                  <a:pt x="3476171" y="3361171"/>
                  <a:pt x="3479933" y="3357409"/>
                  <a:pt x="3476174" y="3353651"/>
                </a:cubicBezTo>
                <a:cubicBezTo>
                  <a:pt x="3472413" y="3357412"/>
                  <a:pt x="3457378" y="3349900"/>
                  <a:pt x="3457371" y="3364939"/>
                </a:cubicBezTo>
                <a:cubicBezTo>
                  <a:pt x="3449852" y="3364943"/>
                  <a:pt x="3442332" y="3364946"/>
                  <a:pt x="3434813" y="3364950"/>
                </a:cubicBezTo>
                <a:cubicBezTo>
                  <a:pt x="3423547" y="3338638"/>
                  <a:pt x="3389694" y="3372491"/>
                  <a:pt x="3363385" y="3353706"/>
                </a:cubicBezTo>
                <a:cubicBezTo>
                  <a:pt x="3348336" y="3376271"/>
                  <a:pt x="3318277" y="3338689"/>
                  <a:pt x="3303224" y="3368774"/>
                </a:cubicBezTo>
                <a:cubicBezTo>
                  <a:pt x="3291951" y="3357500"/>
                  <a:pt x="3291944" y="3372539"/>
                  <a:pt x="3288189" y="3361262"/>
                </a:cubicBezTo>
                <a:cubicBezTo>
                  <a:pt x="3299474" y="3349977"/>
                  <a:pt x="3318270" y="3353728"/>
                  <a:pt x="3333312" y="3346201"/>
                </a:cubicBezTo>
                <a:cubicBezTo>
                  <a:pt x="3329554" y="3342443"/>
                  <a:pt x="3333316" y="3338682"/>
                  <a:pt x="3333320" y="3331163"/>
                </a:cubicBezTo>
                <a:cubicBezTo>
                  <a:pt x="3325800" y="3331166"/>
                  <a:pt x="3318281" y="3331170"/>
                  <a:pt x="3318277" y="3338689"/>
                </a:cubicBezTo>
                <a:cubicBezTo>
                  <a:pt x="3307000" y="3334935"/>
                  <a:pt x="3325804" y="3323647"/>
                  <a:pt x="3314526" y="3319893"/>
                </a:cubicBezTo>
                <a:cubicBezTo>
                  <a:pt x="3310762" y="3331174"/>
                  <a:pt x="3295727" y="3323662"/>
                  <a:pt x="3303239" y="3338697"/>
                </a:cubicBezTo>
                <a:cubicBezTo>
                  <a:pt x="3291962" y="3334942"/>
                  <a:pt x="3288196" y="3346223"/>
                  <a:pt x="3280681" y="3338708"/>
                </a:cubicBezTo>
                <a:cubicBezTo>
                  <a:pt x="3288193" y="3353743"/>
                  <a:pt x="3284435" y="3349984"/>
                  <a:pt x="3280670" y="3361265"/>
                </a:cubicBezTo>
                <a:cubicBezTo>
                  <a:pt x="3269397" y="3349992"/>
                  <a:pt x="3265631" y="3361273"/>
                  <a:pt x="3258109" y="3368795"/>
                </a:cubicBezTo>
                <a:cubicBezTo>
                  <a:pt x="3254351" y="3365038"/>
                  <a:pt x="3258112" y="3361276"/>
                  <a:pt x="3250597" y="3353761"/>
                </a:cubicBezTo>
                <a:cubicBezTo>
                  <a:pt x="3243074" y="3361283"/>
                  <a:pt x="3224273" y="3365052"/>
                  <a:pt x="3216758" y="3357537"/>
                </a:cubicBezTo>
                <a:cubicBezTo>
                  <a:pt x="3224277" y="3357533"/>
                  <a:pt x="3231800" y="3350010"/>
                  <a:pt x="3243081" y="3346245"/>
                </a:cubicBezTo>
                <a:cubicBezTo>
                  <a:pt x="3231804" y="3342491"/>
                  <a:pt x="3239327" y="3334968"/>
                  <a:pt x="3228050" y="3331214"/>
                </a:cubicBezTo>
                <a:cubicBezTo>
                  <a:pt x="3228046" y="3338733"/>
                  <a:pt x="3224288" y="3334975"/>
                  <a:pt x="3220523" y="3346256"/>
                </a:cubicBezTo>
                <a:cubicBezTo>
                  <a:pt x="3220534" y="3323698"/>
                  <a:pt x="3179180" y="3319959"/>
                  <a:pt x="3175411" y="3338759"/>
                </a:cubicBezTo>
                <a:cubicBezTo>
                  <a:pt x="3167895" y="3331243"/>
                  <a:pt x="3179176" y="3327478"/>
                  <a:pt x="3167899" y="3323724"/>
                </a:cubicBezTo>
                <a:cubicBezTo>
                  <a:pt x="3171657" y="3327481"/>
                  <a:pt x="3167899" y="3323724"/>
                  <a:pt x="3164138" y="3327485"/>
                </a:cubicBezTo>
                <a:cubicBezTo>
                  <a:pt x="3167892" y="3338763"/>
                  <a:pt x="3164131" y="3342524"/>
                  <a:pt x="3171646" y="3350039"/>
                </a:cubicBezTo>
                <a:cubicBezTo>
                  <a:pt x="3164127" y="3350043"/>
                  <a:pt x="3160365" y="3353805"/>
                  <a:pt x="3156608" y="3350047"/>
                </a:cubicBezTo>
                <a:cubicBezTo>
                  <a:pt x="3160361" y="3361324"/>
                  <a:pt x="3171643" y="3357559"/>
                  <a:pt x="3171639" y="3365078"/>
                </a:cubicBezTo>
                <a:cubicBezTo>
                  <a:pt x="3160365" y="3353805"/>
                  <a:pt x="3156597" y="3372605"/>
                  <a:pt x="3152842" y="3361328"/>
                </a:cubicBezTo>
                <a:cubicBezTo>
                  <a:pt x="3149088" y="3350050"/>
                  <a:pt x="3156608" y="3350047"/>
                  <a:pt x="3156611" y="3342527"/>
                </a:cubicBezTo>
                <a:cubicBezTo>
                  <a:pt x="3149096" y="3335012"/>
                  <a:pt x="3145330" y="3346293"/>
                  <a:pt x="3137815" y="3338777"/>
                </a:cubicBezTo>
                <a:cubicBezTo>
                  <a:pt x="3141576" y="3335015"/>
                  <a:pt x="3130299" y="3331262"/>
                  <a:pt x="3130303" y="3323742"/>
                </a:cubicBezTo>
                <a:cubicBezTo>
                  <a:pt x="3137822" y="3323739"/>
                  <a:pt x="3149107" y="3312454"/>
                  <a:pt x="3141591" y="3304939"/>
                </a:cubicBezTo>
                <a:cubicBezTo>
                  <a:pt x="3137833" y="3301180"/>
                  <a:pt x="3134064" y="3319981"/>
                  <a:pt x="3130307" y="3316223"/>
                </a:cubicBezTo>
                <a:cubicBezTo>
                  <a:pt x="3134071" y="3304942"/>
                  <a:pt x="3115272" y="3308711"/>
                  <a:pt x="3122795" y="3301188"/>
                </a:cubicBezTo>
                <a:cubicBezTo>
                  <a:pt x="3115275" y="3301191"/>
                  <a:pt x="3107752" y="3308714"/>
                  <a:pt x="3119025" y="3319988"/>
                </a:cubicBezTo>
                <a:cubicBezTo>
                  <a:pt x="3119033" y="3304950"/>
                  <a:pt x="3119025" y="3319988"/>
                  <a:pt x="3126541" y="3327503"/>
                </a:cubicBezTo>
                <a:cubicBezTo>
                  <a:pt x="3130303" y="3323742"/>
                  <a:pt x="3126545" y="3319984"/>
                  <a:pt x="3130303" y="3323742"/>
                </a:cubicBezTo>
                <a:cubicBezTo>
                  <a:pt x="3126541" y="3327503"/>
                  <a:pt x="3130299" y="3331262"/>
                  <a:pt x="3126538" y="3335023"/>
                </a:cubicBezTo>
                <a:cubicBezTo>
                  <a:pt x="3119018" y="3335026"/>
                  <a:pt x="3122784" y="3323746"/>
                  <a:pt x="3115268" y="3316230"/>
                </a:cubicBezTo>
                <a:cubicBezTo>
                  <a:pt x="3111506" y="3319991"/>
                  <a:pt x="3111506" y="3319991"/>
                  <a:pt x="3107745" y="3323753"/>
                </a:cubicBezTo>
                <a:cubicBezTo>
                  <a:pt x="3111499" y="3335030"/>
                  <a:pt x="3119022" y="3327507"/>
                  <a:pt x="3119018" y="3335026"/>
                </a:cubicBezTo>
                <a:cubicBezTo>
                  <a:pt x="3103983" y="3327514"/>
                  <a:pt x="3096457" y="3342556"/>
                  <a:pt x="3081422" y="3335044"/>
                </a:cubicBezTo>
                <a:cubicBezTo>
                  <a:pt x="3092706" y="3323760"/>
                  <a:pt x="3096468" y="3319999"/>
                  <a:pt x="3107752" y="3308714"/>
                </a:cubicBezTo>
                <a:cubicBezTo>
                  <a:pt x="3107752" y="3308714"/>
                  <a:pt x="3111513" y="3304953"/>
                  <a:pt x="3107756" y="3301195"/>
                </a:cubicBezTo>
                <a:cubicBezTo>
                  <a:pt x="3092714" y="3308722"/>
                  <a:pt x="3081430" y="3320006"/>
                  <a:pt x="3066391" y="3320013"/>
                </a:cubicBezTo>
                <a:cubicBezTo>
                  <a:pt x="3062633" y="3316256"/>
                  <a:pt x="3066395" y="3312494"/>
                  <a:pt x="3062636" y="3308736"/>
                </a:cubicBezTo>
                <a:cubicBezTo>
                  <a:pt x="3062633" y="3316256"/>
                  <a:pt x="3058875" y="3312498"/>
                  <a:pt x="3058875" y="3312498"/>
                </a:cubicBezTo>
                <a:cubicBezTo>
                  <a:pt x="3058872" y="3320017"/>
                  <a:pt x="3062633" y="3316256"/>
                  <a:pt x="3062629" y="3323775"/>
                </a:cubicBezTo>
                <a:cubicBezTo>
                  <a:pt x="3055110" y="3323779"/>
                  <a:pt x="3047587" y="3331302"/>
                  <a:pt x="3043833" y="3320024"/>
                </a:cubicBezTo>
                <a:cubicBezTo>
                  <a:pt x="3032553" y="3323790"/>
                  <a:pt x="3017499" y="3353874"/>
                  <a:pt x="3009987" y="3338839"/>
                </a:cubicBezTo>
                <a:cubicBezTo>
                  <a:pt x="3013748" y="3335077"/>
                  <a:pt x="3017514" y="3323797"/>
                  <a:pt x="3036317" y="3312509"/>
                </a:cubicBezTo>
                <a:cubicBezTo>
                  <a:pt x="3021279" y="3312516"/>
                  <a:pt x="3013752" y="3327558"/>
                  <a:pt x="2998718" y="3320046"/>
                </a:cubicBezTo>
                <a:cubicBezTo>
                  <a:pt x="3006233" y="3327562"/>
                  <a:pt x="2998710" y="3335085"/>
                  <a:pt x="3006226" y="3342600"/>
                </a:cubicBezTo>
                <a:cubicBezTo>
                  <a:pt x="3002468" y="3338843"/>
                  <a:pt x="2998703" y="3350123"/>
                  <a:pt x="2998707" y="3342604"/>
                </a:cubicBezTo>
                <a:cubicBezTo>
                  <a:pt x="3002468" y="3338843"/>
                  <a:pt x="3002475" y="3323804"/>
                  <a:pt x="2994960" y="3316289"/>
                </a:cubicBezTo>
                <a:cubicBezTo>
                  <a:pt x="2987433" y="3331331"/>
                  <a:pt x="2987437" y="3323812"/>
                  <a:pt x="2979921" y="3316296"/>
                </a:cubicBezTo>
                <a:cubicBezTo>
                  <a:pt x="2961114" y="3335103"/>
                  <a:pt x="2949841" y="3323830"/>
                  <a:pt x="2931037" y="3335118"/>
                </a:cubicBezTo>
                <a:cubicBezTo>
                  <a:pt x="2927287" y="3316322"/>
                  <a:pt x="2949841" y="3323830"/>
                  <a:pt x="2942329" y="3308795"/>
                </a:cubicBezTo>
                <a:cubicBezTo>
                  <a:pt x="2931051" y="3305040"/>
                  <a:pt x="2923521" y="3327602"/>
                  <a:pt x="2908494" y="3305051"/>
                </a:cubicBezTo>
                <a:cubicBezTo>
                  <a:pt x="2897209" y="3316336"/>
                  <a:pt x="2889690" y="3316340"/>
                  <a:pt x="2874651" y="3316347"/>
                </a:cubicBezTo>
                <a:cubicBezTo>
                  <a:pt x="2874648" y="3323866"/>
                  <a:pt x="2878406" y="3327624"/>
                  <a:pt x="2870883" y="3335147"/>
                </a:cubicBezTo>
                <a:cubicBezTo>
                  <a:pt x="2870883" y="3335147"/>
                  <a:pt x="2867125" y="3331389"/>
                  <a:pt x="2867125" y="3331389"/>
                </a:cubicBezTo>
                <a:cubicBezTo>
                  <a:pt x="2870883" y="3335147"/>
                  <a:pt x="2870879" y="3342666"/>
                  <a:pt x="2863360" y="3342670"/>
                </a:cubicBezTo>
                <a:cubicBezTo>
                  <a:pt x="2855844" y="3335154"/>
                  <a:pt x="2867125" y="3331389"/>
                  <a:pt x="2870890" y="3320108"/>
                </a:cubicBezTo>
                <a:cubicBezTo>
                  <a:pt x="2859609" y="3323873"/>
                  <a:pt x="2870894" y="3312589"/>
                  <a:pt x="2863378" y="3305073"/>
                </a:cubicBezTo>
                <a:cubicBezTo>
                  <a:pt x="2863371" y="3320112"/>
                  <a:pt x="2855848" y="3327635"/>
                  <a:pt x="2855855" y="3312596"/>
                </a:cubicBezTo>
                <a:cubicBezTo>
                  <a:pt x="2863378" y="3305073"/>
                  <a:pt x="2863382" y="3297554"/>
                  <a:pt x="2870901" y="3297550"/>
                </a:cubicBezTo>
                <a:cubicBezTo>
                  <a:pt x="2870901" y="3297550"/>
                  <a:pt x="2867143" y="3293793"/>
                  <a:pt x="2867143" y="3293793"/>
                </a:cubicBezTo>
                <a:cubicBezTo>
                  <a:pt x="2859628" y="3286277"/>
                  <a:pt x="2855859" y="3305077"/>
                  <a:pt x="2852105" y="3293800"/>
                </a:cubicBezTo>
                <a:cubicBezTo>
                  <a:pt x="2863389" y="3282516"/>
                  <a:pt x="2878424" y="3290027"/>
                  <a:pt x="2885947" y="3282505"/>
                </a:cubicBezTo>
                <a:cubicBezTo>
                  <a:pt x="2885951" y="3274986"/>
                  <a:pt x="2878431" y="3274989"/>
                  <a:pt x="2878435" y="3267470"/>
                </a:cubicBezTo>
                <a:cubicBezTo>
                  <a:pt x="2885951" y="3274986"/>
                  <a:pt x="2889715" y="3263704"/>
                  <a:pt x="2893470" y="3274982"/>
                </a:cubicBezTo>
                <a:cubicBezTo>
                  <a:pt x="2897227" y="3278739"/>
                  <a:pt x="2893466" y="3282501"/>
                  <a:pt x="2893466" y="3282501"/>
                </a:cubicBezTo>
                <a:cubicBezTo>
                  <a:pt x="2900985" y="3282497"/>
                  <a:pt x="2916027" y="3274971"/>
                  <a:pt x="2908512" y="3267455"/>
                </a:cubicBezTo>
                <a:cubicBezTo>
                  <a:pt x="2916027" y="3274971"/>
                  <a:pt x="2916031" y="3267452"/>
                  <a:pt x="2923547" y="3274967"/>
                </a:cubicBezTo>
                <a:cubicBezTo>
                  <a:pt x="2919782" y="3286248"/>
                  <a:pt x="2912270" y="3271213"/>
                  <a:pt x="2908504" y="3282494"/>
                </a:cubicBezTo>
                <a:cubicBezTo>
                  <a:pt x="2919782" y="3286248"/>
                  <a:pt x="2923543" y="3282487"/>
                  <a:pt x="2931055" y="3297521"/>
                </a:cubicBezTo>
                <a:cubicBezTo>
                  <a:pt x="2934817" y="3293760"/>
                  <a:pt x="2934817" y="3293760"/>
                  <a:pt x="2938578" y="3289998"/>
                </a:cubicBezTo>
                <a:cubicBezTo>
                  <a:pt x="2938582" y="3282479"/>
                  <a:pt x="2938578" y="3289998"/>
                  <a:pt x="2931062" y="3282483"/>
                </a:cubicBezTo>
                <a:cubicBezTo>
                  <a:pt x="2934824" y="3278721"/>
                  <a:pt x="2931066" y="3274964"/>
                  <a:pt x="2931066" y="3274964"/>
                </a:cubicBezTo>
                <a:cubicBezTo>
                  <a:pt x="2934831" y="3263683"/>
                  <a:pt x="2938589" y="3267441"/>
                  <a:pt x="2946112" y="3259918"/>
                </a:cubicBezTo>
                <a:cubicBezTo>
                  <a:pt x="2938596" y="3252402"/>
                  <a:pt x="2927312" y="3263686"/>
                  <a:pt x="2934839" y="3248644"/>
                </a:cubicBezTo>
                <a:cubicBezTo>
                  <a:pt x="2942358" y="3248641"/>
                  <a:pt x="2961158" y="3244872"/>
                  <a:pt x="2964912" y="3256149"/>
                </a:cubicBezTo>
                <a:cubicBezTo>
                  <a:pt x="2961154" y="3252391"/>
                  <a:pt x="2957392" y="3256152"/>
                  <a:pt x="2957389" y="3263672"/>
                </a:cubicBezTo>
                <a:cubicBezTo>
                  <a:pt x="2968663" y="3274946"/>
                  <a:pt x="2983712" y="3252380"/>
                  <a:pt x="2994985" y="3263653"/>
                </a:cubicBezTo>
                <a:cubicBezTo>
                  <a:pt x="2998747" y="3259892"/>
                  <a:pt x="2994989" y="3256134"/>
                  <a:pt x="2991231" y="3252377"/>
                </a:cubicBezTo>
                <a:cubicBezTo>
                  <a:pt x="2994996" y="3241096"/>
                  <a:pt x="2998754" y="3244854"/>
                  <a:pt x="3002516" y="3241092"/>
                </a:cubicBezTo>
                <a:cubicBezTo>
                  <a:pt x="3017547" y="3256123"/>
                  <a:pt x="3036350" y="3244835"/>
                  <a:pt x="3055154" y="3233548"/>
                </a:cubicBezTo>
                <a:cubicBezTo>
                  <a:pt x="3055150" y="3241067"/>
                  <a:pt x="3040112" y="3241074"/>
                  <a:pt x="3047627" y="3248590"/>
                </a:cubicBezTo>
                <a:cubicBezTo>
                  <a:pt x="3055143" y="3256105"/>
                  <a:pt x="3058912" y="3237305"/>
                  <a:pt x="3066431" y="3237301"/>
                </a:cubicBezTo>
                <a:cubicBezTo>
                  <a:pt x="3066428" y="3244821"/>
                  <a:pt x="3062666" y="3248583"/>
                  <a:pt x="3066424" y="3252340"/>
                </a:cubicBezTo>
                <a:cubicBezTo>
                  <a:pt x="3070185" y="3248579"/>
                  <a:pt x="3073947" y="3244817"/>
                  <a:pt x="3073947" y="3244817"/>
                </a:cubicBezTo>
                <a:cubicBezTo>
                  <a:pt x="3085220" y="3256091"/>
                  <a:pt x="3092754" y="3226010"/>
                  <a:pt x="3104035" y="3222244"/>
                </a:cubicBezTo>
                <a:cubicBezTo>
                  <a:pt x="3119066" y="3237276"/>
                  <a:pt x="3134112" y="3222230"/>
                  <a:pt x="3130358" y="3210953"/>
                </a:cubicBezTo>
                <a:cubicBezTo>
                  <a:pt x="3126600" y="3207195"/>
                  <a:pt x="3119073" y="3222237"/>
                  <a:pt x="3115319" y="3210960"/>
                </a:cubicBezTo>
                <a:cubicBezTo>
                  <a:pt x="3126596" y="3214714"/>
                  <a:pt x="3115323" y="3203441"/>
                  <a:pt x="3119084" y="3199680"/>
                </a:cubicBezTo>
                <a:cubicBezTo>
                  <a:pt x="3122842" y="3203437"/>
                  <a:pt x="3130362" y="3203434"/>
                  <a:pt x="3137877" y="3210949"/>
                </a:cubicBezTo>
                <a:cubicBezTo>
                  <a:pt x="3134112" y="3222230"/>
                  <a:pt x="3134112" y="3222230"/>
                  <a:pt x="3126589" y="3229753"/>
                </a:cubicBezTo>
                <a:cubicBezTo>
                  <a:pt x="3141624" y="3237265"/>
                  <a:pt x="3160427" y="3225977"/>
                  <a:pt x="3164193" y="3214696"/>
                </a:cubicBezTo>
                <a:cubicBezTo>
                  <a:pt x="3164189" y="3222215"/>
                  <a:pt x="3175466" y="3225970"/>
                  <a:pt x="3179224" y="3229727"/>
                </a:cubicBezTo>
                <a:cubicBezTo>
                  <a:pt x="3175473" y="3210931"/>
                  <a:pt x="3194262" y="3229720"/>
                  <a:pt x="3201785" y="3222197"/>
                </a:cubicBezTo>
                <a:cubicBezTo>
                  <a:pt x="3198027" y="3218439"/>
                  <a:pt x="3201796" y="3199640"/>
                  <a:pt x="3205554" y="3203397"/>
                </a:cubicBezTo>
                <a:cubicBezTo>
                  <a:pt x="3209311" y="3207155"/>
                  <a:pt x="3209308" y="3214674"/>
                  <a:pt x="3216823" y="3222190"/>
                </a:cubicBezTo>
                <a:cubicBezTo>
                  <a:pt x="3224350" y="3207148"/>
                  <a:pt x="3228097" y="3233464"/>
                  <a:pt x="3239385" y="3214660"/>
                </a:cubicBezTo>
                <a:cubicBezTo>
                  <a:pt x="3231866" y="3214663"/>
                  <a:pt x="3231869" y="3207144"/>
                  <a:pt x="3235630" y="3203382"/>
                </a:cubicBezTo>
                <a:cubicBezTo>
                  <a:pt x="3243150" y="3203379"/>
                  <a:pt x="3258192" y="3195852"/>
                  <a:pt x="3250666" y="3210895"/>
                </a:cubicBezTo>
                <a:cubicBezTo>
                  <a:pt x="3258189" y="3203372"/>
                  <a:pt x="3276993" y="3192084"/>
                  <a:pt x="3292027" y="3199596"/>
                </a:cubicBezTo>
                <a:cubicBezTo>
                  <a:pt x="3292031" y="3192077"/>
                  <a:pt x="3292031" y="3192077"/>
                  <a:pt x="3295793" y="3188315"/>
                </a:cubicBezTo>
                <a:cubicBezTo>
                  <a:pt x="3307069" y="3192069"/>
                  <a:pt x="3292027" y="3199596"/>
                  <a:pt x="3295785" y="3203353"/>
                </a:cubicBezTo>
                <a:cubicBezTo>
                  <a:pt x="3307066" y="3199589"/>
                  <a:pt x="3310831" y="3188307"/>
                  <a:pt x="3329631" y="3184539"/>
                </a:cubicBezTo>
                <a:cubicBezTo>
                  <a:pt x="3325873" y="3180781"/>
                  <a:pt x="3322108" y="3192062"/>
                  <a:pt x="3314592" y="3184546"/>
                </a:cubicBezTo>
                <a:cubicBezTo>
                  <a:pt x="3322112" y="3184543"/>
                  <a:pt x="3337158" y="3169497"/>
                  <a:pt x="3348431" y="3180770"/>
                </a:cubicBezTo>
                <a:cubicBezTo>
                  <a:pt x="3344673" y="3177012"/>
                  <a:pt x="3333392" y="3180778"/>
                  <a:pt x="3337150" y="3184535"/>
                </a:cubicBezTo>
                <a:cubicBezTo>
                  <a:pt x="3344670" y="3184532"/>
                  <a:pt x="3352185" y="3192047"/>
                  <a:pt x="3359712" y="3177005"/>
                </a:cubicBezTo>
                <a:cubicBezTo>
                  <a:pt x="3359719" y="3161966"/>
                  <a:pt x="3367235" y="3169482"/>
                  <a:pt x="3374757" y="3161959"/>
                </a:cubicBezTo>
                <a:cubicBezTo>
                  <a:pt x="3371000" y="3158202"/>
                  <a:pt x="3367238" y="3161963"/>
                  <a:pt x="3359723" y="3154447"/>
                </a:cubicBezTo>
                <a:cubicBezTo>
                  <a:pt x="3355961" y="3158209"/>
                  <a:pt x="3352204" y="3154451"/>
                  <a:pt x="3352200" y="3161970"/>
                </a:cubicBezTo>
                <a:cubicBezTo>
                  <a:pt x="3333414" y="3135662"/>
                  <a:pt x="3314596" y="3177027"/>
                  <a:pt x="3292049" y="3154480"/>
                </a:cubicBezTo>
                <a:cubicBezTo>
                  <a:pt x="3284522" y="3169522"/>
                  <a:pt x="3269495" y="3146971"/>
                  <a:pt x="3265726" y="3165772"/>
                </a:cubicBezTo>
                <a:cubicBezTo>
                  <a:pt x="3243168" y="3165783"/>
                  <a:pt x="3224372" y="3162032"/>
                  <a:pt x="3209330" y="3169559"/>
                </a:cubicBezTo>
                <a:cubicBezTo>
                  <a:pt x="3209333" y="3162039"/>
                  <a:pt x="3201814" y="3162043"/>
                  <a:pt x="3201818" y="3154524"/>
                </a:cubicBezTo>
                <a:cubicBezTo>
                  <a:pt x="3201818" y="3154524"/>
                  <a:pt x="3194302" y="3147008"/>
                  <a:pt x="3190537" y="3158289"/>
                </a:cubicBezTo>
                <a:cubicBezTo>
                  <a:pt x="3183022" y="3150774"/>
                  <a:pt x="3183025" y="3143254"/>
                  <a:pt x="3179271" y="3131977"/>
                </a:cubicBezTo>
                <a:cubicBezTo>
                  <a:pt x="3186790" y="3131973"/>
                  <a:pt x="3190552" y="3128212"/>
                  <a:pt x="3186798" y="3116935"/>
                </a:cubicBezTo>
                <a:cubicBezTo>
                  <a:pt x="3198075" y="3120689"/>
                  <a:pt x="3190552" y="3128212"/>
                  <a:pt x="3198071" y="3128208"/>
                </a:cubicBezTo>
                <a:cubicBezTo>
                  <a:pt x="3205591" y="3128205"/>
                  <a:pt x="3209355" y="3116924"/>
                  <a:pt x="3224387" y="3131955"/>
                </a:cubicBezTo>
                <a:cubicBezTo>
                  <a:pt x="3224390" y="3124436"/>
                  <a:pt x="3220633" y="3120678"/>
                  <a:pt x="3224394" y="3116917"/>
                </a:cubicBezTo>
                <a:cubicBezTo>
                  <a:pt x="3239433" y="3116910"/>
                  <a:pt x="3239433" y="3116910"/>
                  <a:pt x="3231917" y="3109394"/>
                </a:cubicBezTo>
                <a:cubicBezTo>
                  <a:pt x="3235678" y="3105632"/>
                  <a:pt x="3243194" y="3113148"/>
                  <a:pt x="3250713" y="3113144"/>
                </a:cubicBezTo>
                <a:cubicBezTo>
                  <a:pt x="3265759" y="3098098"/>
                  <a:pt x="3284548" y="3116888"/>
                  <a:pt x="3295829" y="3113122"/>
                </a:cubicBezTo>
                <a:cubicBezTo>
                  <a:pt x="3303352" y="3105599"/>
                  <a:pt x="3310878" y="3090557"/>
                  <a:pt x="3303363" y="3083042"/>
                </a:cubicBezTo>
                <a:cubicBezTo>
                  <a:pt x="3303359" y="3090561"/>
                  <a:pt x="3303356" y="3098080"/>
                  <a:pt x="3295836" y="3098084"/>
                </a:cubicBezTo>
                <a:cubicBezTo>
                  <a:pt x="3288321" y="3090568"/>
                  <a:pt x="3299601" y="3086803"/>
                  <a:pt x="3288324" y="3083049"/>
                </a:cubicBezTo>
                <a:cubicBezTo>
                  <a:pt x="3262005" y="3086821"/>
                  <a:pt x="3239447" y="3086832"/>
                  <a:pt x="3213132" y="3083085"/>
                </a:cubicBezTo>
                <a:cubicBezTo>
                  <a:pt x="3213139" y="3068047"/>
                  <a:pt x="3220654" y="3075563"/>
                  <a:pt x="3224416" y="3071801"/>
                </a:cubicBezTo>
                <a:cubicBezTo>
                  <a:pt x="3224420" y="3064282"/>
                  <a:pt x="3216900" y="3064285"/>
                  <a:pt x="3216904" y="3056766"/>
                </a:cubicBezTo>
                <a:cubicBezTo>
                  <a:pt x="3220662" y="3060524"/>
                  <a:pt x="3224420" y="3064282"/>
                  <a:pt x="3224420" y="3064282"/>
                </a:cubicBezTo>
                <a:cubicBezTo>
                  <a:pt x="3231943" y="3056759"/>
                  <a:pt x="3231946" y="3049239"/>
                  <a:pt x="3239466" y="3049236"/>
                </a:cubicBezTo>
                <a:cubicBezTo>
                  <a:pt x="3231943" y="3056759"/>
                  <a:pt x="3243219" y="3060513"/>
                  <a:pt x="3239455" y="3071794"/>
                </a:cubicBezTo>
                <a:cubicBezTo>
                  <a:pt x="3235696" y="3068036"/>
                  <a:pt x="3231943" y="3056759"/>
                  <a:pt x="3228181" y="3060521"/>
                </a:cubicBezTo>
                <a:cubicBezTo>
                  <a:pt x="3231935" y="3071797"/>
                  <a:pt x="3228174" y="3075559"/>
                  <a:pt x="3231932" y="3079317"/>
                </a:cubicBezTo>
                <a:cubicBezTo>
                  <a:pt x="3228181" y="3060521"/>
                  <a:pt x="3239451" y="3079313"/>
                  <a:pt x="3246974" y="3071790"/>
                </a:cubicBezTo>
                <a:cubicBezTo>
                  <a:pt x="3239458" y="3064274"/>
                  <a:pt x="3250742" y="3052990"/>
                  <a:pt x="3250742" y="3052990"/>
                </a:cubicBezTo>
                <a:cubicBezTo>
                  <a:pt x="3269539" y="3056740"/>
                  <a:pt x="3303388" y="3030407"/>
                  <a:pt x="3318419" y="3045438"/>
                </a:cubicBezTo>
                <a:cubicBezTo>
                  <a:pt x="3322181" y="3041677"/>
                  <a:pt x="3310904" y="3037922"/>
                  <a:pt x="3318426" y="3030399"/>
                </a:cubicBezTo>
                <a:cubicBezTo>
                  <a:pt x="3329697" y="3049192"/>
                  <a:pt x="3333458" y="3045431"/>
                  <a:pt x="3344739" y="3041665"/>
                </a:cubicBezTo>
                <a:cubicBezTo>
                  <a:pt x="3337216" y="3049188"/>
                  <a:pt x="3340970" y="3060466"/>
                  <a:pt x="3329693" y="3056711"/>
                </a:cubicBezTo>
                <a:cubicBezTo>
                  <a:pt x="3333454" y="3052950"/>
                  <a:pt x="3337216" y="3049188"/>
                  <a:pt x="3329697" y="3049192"/>
                </a:cubicBezTo>
                <a:cubicBezTo>
                  <a:pt x="3329697" y="3049192"/>
                  <a:pt x="3322174" y="3056715"/>
                  <a:pt x="3322170" y="3064234"/>
                </a:cubicBezTo>
                <a:cubicBezTo>
                  <a:pt x="3325931" y="3060473"/>
                  <a:pt x="3356005" y="3067978"/>
                  <a:pt x="3348500" y="3037904"/>
                </a:cubicBezTo>
                <a:cubicBezTo>
                  <a:pt x="3359778" y="3041658"/>
                  <a:pt x="3363539" y="3037897"/>
                  <a:pt x="3371058" y="3037893"/>
                </a:cubicBezTo>
                <a:cubicBezTo>
                  <a:pt x="3367293" y="3049173"/>
                  <a:pt x="3352255" y="3049181"/>
                  <a:pt x="3363528" y="3060455"/>
                </a:cubicBezTo>
                <a:cubicBezTo>
                  <a:pt x="3367286" y="3064212"/>
                  <a:pt x="3371054" y="3045412"/>
                  <a:pt x="3382331" y="3049166"/>
                </a:cubicBezTo>
                <a:cubicBezTo>
                  <a:pt x="3374823" y="3026613"/>
                  <a:pt x="3401135" y="3037878"/>
                  <a:pt x="3401143" y="3022840"/>
                </a:cubicBezTo>
                <a:cubicBezTo>
                  <a:pt x="3404896" y="3034117"/>
                  <a:pt x="3401139" y="3030359"/>
                  <a:pt x="3401135" y="3037878"/>
                </a:cubicBezTo>
                <a:cubicBezTo>
                  <a:pt x="3408655" y="3037875"/>
                  <a:pt x="3416174" y="3037871"/>
                  <a:pt x="3416177" y="3030352"/>
                </a:cubicBezTo>
                <a:cubicBezTo>
                  <a:pt x="3423693" y="3037868"/>
                  <a:pt x="3419939" y="3026591"/>
                  <a:pt x="3427451" y="3041625"/>
                </a:cubicBezTo>
                <a:cubicBezTo>
                  <a:pt x="3434974" y="3034103"/>
                  <a:pt x="3438735" y="3030341"/>
                  <a:pt x="3442501" y="3019061"/>
                </a:cubicBezTo>
                <a:cubicBezTo>
                  <a:pt x="3446262" y="3015299"/>
                  <a:pt x="3442493" y="3034099"/>
                  <a:pt x="3450016" y="3026576"/>
                </a:cubicBezTo>
                <a:cubicBezTo>
                  <a:pt x="3446258" y="3022818"/>
                  <a:pt x="3450023" y="3011538"/>
                  <a:pt x="3461300" y="3015291"/>
                </a:cubicBezTo>
                <a:cubicBezTo>
                  <a:pt x="3465058" y="3019050"/>
                  <a:pt x="3457535" y="3026573"/>
                  <a:pt x="3461293" y="3030330"/>
                </a:cubicBezTo>
                <a:cubicBezTo>
                  <a:pt x="3468812" y="3030326"/>
                  <a:pt x="3461297" y="3022811"/>
                  <a:pt x="3465058" y="3019050"/>
                </a:cubicBezTo>
                <a:cubicBezTo>
                  <a:pt x="3468816" y="3022807"/>
                  <a:pt x="3472577" y="3019046"/>
                  <a:pt x="3476335" y="3022803"/>
                </a:cubicBezTo>
                <a:cubicBezTo>
                  <a:pt x="3480089" y="3034081"/>
                  <a:pt x="3465054" y="3026569"/>
                  <a:pt x="3468809" y="3037846"/>
                </a:cubicBezTo>
                <a:cubicBezTo>
                  <a:pt x="3480085" y="3041600"/>
                  <a:pt x="3487612" y="3026558"/>
                  <a:pt x="3483858" y="3015280"/>
                </a:cubicBezTo>
                <a:cubicBezTo>
                  <a:pt x="3487612" y="3026558"/>
                  <a:pt x="3502647" y="3034070"/>
                  <a:pt x="3498897" y="3015273"/>
                </a:cubicBezTo>
                <a:cubicBezTo>
                  <a:pt x="3506416" y="3015269"/>
                  <a:pt x="3506412" y="3022789"/>
                  <a:pt x="3506409" y="3030308"/>
                </a:cubicBezTo>
                <a:cubicBezTo>
                  <a:pt x="3525212" y="3019020"/>
                  <a:pt x="3540247" y="3026532"/>
                  <a:pt x="3559051" y="3015244"/>
                </a:cubicBezTo>
                <a:cubicBezTo>
                  <a:pt x="3566570" y="3015240"/>
                  <a:pt x="3566566" y="3022759"/>
                  <a:pt x="3566563" y="3030279"/>
                </a:cubicBezTo>
                <a:cubicBezTo>
                  <a:pt x="3577847" y="3018995"/>
                  <a:pt x="3581616" y="3000195"/>
                  <a:pt x="3589124" y="3022749"/>
                </a:cubicBezTo>
                <a:cubicBezTo>
                  <a:pt x="3596651" y="3007707"/>
                  <a:pt x="3604166" y="3015222"/>
                  <a:pt x="3604170" y="3007703"/>
                </a:cubicBezTo>
                <a:cubicBezTo>
                  <a:pt x="3604166" y="3015222"/>
                  <a:pt x="3604166" y="3015222"/>
                  <a:pt x="3611685" y="3015219"/>
                </a:cubicBezTo>
                <a:cubicBezTo>
                  <a:pt x="3611689" y="3007700"/>
                  <a:pt x="3638016" y="2988888"/>
                  <a:pt x="3641766" y="3007685"/>
                </a:cubicBezTo>
                <a:cubicBezTo>
                  <a:pt x="3645531" y="2996404"/>
                  <a:pt x="3660573" y="2988877"/>
                  <a:pt x="3660577" y="2981358"/>
                </a:cubicBezTo>
                <a:cubicBezTo>
                  <a:pt x="3675604" y="3003908"/>
                  <a:pt x="3709458" y="2970055"/>
                  <a:pt x="3701927" y="2992617"/>
                </a:cubicBezTo>
                <a:cubicBezTo>
                  <a:pt x="3709443" y="3000133"/>
                  <a:pt x="3705693" y="2981336"/>
                  <a:pt x="3716966" y="2992610"/>
                </a:cubicBezTo>
                <a:cubicBezTo>
                  <a:pt x="3724482" y="3000126"/>
                  <a:pt x="3705689" y="2988855"/>
                  <a:pt x="3709443" y="3000133"/>
                </a:cubicBezTo>
                <a:cubicBezTo>
                  <a:pt x="3720721" y="3003887"/>
                  <a:pt x="3735759" y="3003879"/>
                  <a:pt x="3732008" y="2985083"/>
                </a:cubicBezTo>
                <a:cubicBezTo>
                  <a:pt x="3728247" y="2988844"/>
                  <a:pt x="3713208" y="2988852"/>
                  <a:pt x="3716969" y="2985090"/>
                </a:cubicBezTo>
                <a:cubicBezTo>
                  <a:pt x="3732008" y="2985083"/>
                  <a:pt x="3743289" y="2981318"/>
                  <a:pt x="3754563" y="2992592"/>
                </a:cubicBezTo>
                <a:cubicBezTo>
                  <a:pt x="3762086" y="2985069"/>
                  <a:pt x="3750809" y="2981314"/>
                  <a:pt x="3754570" y="2977553"/>
                </a:cubicBezTo>
                <a:cubicBezTo>
                  <a:pt x="3765843" y="2988826"/>
                  <a:pt x="3762089" y="2977549"/>
                  <a:pt x="3769609" y="2977546"/>
                </a:cubicBezTo>
                <a:cubicBezTo>
                  <a:pt x="3765850" y="2973788"/>
                  <a:pt x="3762093" y="2970030"/>
                  <a:pt x="3762097" y="2962511"/>
                </a:cubicBezTo>
                <a:cubicBezTo>
                  <a:pt x="3754574" y="2970034"/>
                  <a:pt x="3747054" y="2970037"/>
                  <a:pt x="3739538" y="2962521"/>
                </a:cubicBezTo>
                <a:cubicBezTo>
                  <a:pt x="3743304" y="2951241"/>
                  <a:pt x="3750816" y="2966276"/>
                  <a:pt x="3754581" y="2954995"/>
                </a:cubicBezTo>
                <a:cubicBezTo>
                  <a:pt x="3769616" y="2962507"/>
                  <a:pt x="3769609" y="2977546"/>
                  <a:pt x="3777132" y="2970023"/>
                </a:cubicBezTo>
                <a:cubicBezTo>
                  <a:pt x="3780893" y="2966261"/>
                  <a:pt x="3777135" y="2962503"/>
                  <a:pt x="3780900" y="2951223"/>
                </a:cubicBezTo>
                <a:cubicBezTo>
                  <a:pt x="3784658" y="2954980"/>
                  <a:pt x="3784658" y="2954980"/>
                  <a:pt x="3784658" y="2954980"/>
                </a:cubicBezTo>
                <a:cubicBezTo>
                  <a:pt x="3784658" y="2954980"/>
                  <a:pt x="3788419" y="2951219"/>
                  <a:pt x="3788416" y="2958739"/>
                </a:cubicBezTo>
                <a:cubicBezTo>
                  <a:pt x="3784655" y="2962500"/>
                  <a:pt x="3780889" y="2973780"/>
                  <a:pt x="3784647" y="2977538"/>
                </a:cubicBezTo>
                <a:cubicBezTo>
                  <a:pt x="3795928" y="2973773"/>
                  <a:pt x="3788405" y="2981296"/>
                  <a:pt x="3788401" y="2988815"/>
                </a:cubicBezTo>
                <a:cubicBezTo>
                  <a:pt x="3799678" y="2992570"/>
                  <a:pt x="3795924" y="2981292"/>
                  <a:pt x="3803447" y="2973770"/>
                </a:cubicBezTo>
                <a:cubicBezTo>
                  <a:pt x="3814720" y="2985043"/>
                  <a:pt x="3837278" y="2985032"/>
                  <a:pt x="3833532" y="2958717"/>
                </a:cubicBezTo>
                <a:cubicBezTo>
                  <a:pt x="3844805" y="2969990"/>
                  <a:pt x="3833521" y="2981274"/>
                  <a:pt x="3841036" y="2988790"/>
                </a:cubicBezTo>
                <a:cubicBezTo>
                  <a:pt x="3841040" y="2981271"/>
                  <a:pt x="3844805" y="2969990"/>
                  <a:pt x="3844808" y="2962470"/>
                </a:cubicBezTo>
                <a:cubicBezTo>
                  <a:pt x="3852324" y="2969986"/>
                  <a:pt x="3859843" y="2969982"/>
                  <a:pt x="3867366" y="2962459"/>
                </a:cubicBezTo>
                <a:cubicBezTo>
                  <a:pt x="3874882" y="2969975"/>
                  <a:pt x="3859840" y="2977502"/>
                  <a:pt x="3874875" y="2985014"/>
                </a:cubicBezTo>
                <a:cubicBezTo>
                  <a:pt x="3874878" y="2977494"/>
                  <a:pt x="3882401" y="2969971"/>
                  <a:pt x="3886162" y="2966210"/>
                </a:cubicBezTo>
                <a:cubicBezTo>
                  <a:pt x="3886155" y="2981249"/>
                  <a:pt x="3893678" y="2973726"/>
                  <a:pt x="3904955" y="2977480"/>
                </a:cubicBezTo>
                <a:cubicBezTo>
                  <a:pt x="3904955" y="2977480"/>
                  <a:pt x="3901197" y="2973722"/>
                  <a:pt x="3904958" y="2969960"/>
                </a:cubicBezTo>
                <a:cubicBezTo>
                  <a:pt x="3919993" y="2977472"/>
                  <a:pt x="3935032" y="2977465"/>
                  <a:pt x="3935043" y="2954907"/>
                </a:cubicBezTo>
                <a:cubicBezTo>
                  <a:pt x="3938797" y="2966185"/>
                  <a:pt x="3953835" y="2966177"/>
                  <a:pt x="3953843" y="2951139"/>
                </a:cubicBezTo>
                <a:cubicBezTo>
                  <a:pt x="3968870" y="2973689"/>
                  <a:pt x="3972643" y="2947370"/>
                  <a:pt x="3983916" y="2958643"/>
                </a:cubicBezTo>
                <a:cubicBezTo>
                  <a:pt x="3983920" y="2951124"/>
                  <a:pt x="3987678" y="2954882"/>
                  <a:pt x="3991439" y="2951120"/>
                </a:cubicBezTo>
                <a:cubicBezTo>
                  <a:pt x="3987681" y="2947363"/>
                  <a:pt x="3987681" y="2947363"/>
                  <a:pt x="3983924" y="2943605"/>
                </a:cubicBezTo>
                <a:cubicBezTo>
                  <a:pt x="3987685" y="2939844"/>
                  <a:pt x="3995208" y="2932321"/>
                  <a:pt x="4002723" y="2939836"/>
                </a:cubicBezTo>
                <a:cubicBezTo>
                  <a:pt x="3998962" y="2943597"/>
                  <a:pt x="3987685" y="2939844"/>
                  <a:pt x="3995197" y="2954878"/>
                </a:cubicBezTo>
                <a:cubicBezTo>
                  <a:pt x="4006482" y="2943594"/>
                  <a:pt x="4021509" y="2966145"/>
                  <a:pt x="4032790" y="2962379"/>
                </a:cubicBezTo>
                <a:cubicBezTo>
                  <a:pt x="4040313" y="2954857"/>
                  <a:pt x="4044074" y="2951095"/>
                  <a:pt x="4040320" y="2939818"/>
                </a:cubicBezTo>
                <a:cubicBezTo>
                  <a:pt x="4025285" y="2932306"/>
                  <a:pt x="4036551" y="2958618"/>
                  <a:pt x="4021517" y="2951106"/>
                </a:cubicBezTo>
                <a:cubicBezTo>
                  <a:pt x="4029039" y="2943583"/>
                  <a:pt x="4021524" y="2936067"/>
                  <a:pt x="4025289" y="2924787"/>
                </a:cubicBezTo>
                <a:cubicBezTo>
                  <a:pt x="4025281" y="2939825"/>
                  <a:pt x="4036562" y="2936060"/>
                  <a:pt x="4044081" y="2936056"/>
                </a:cubicBezTo>
                <a:cubicBezTo>
                  <a:pt x="4044078" y="2943576"/>
                  <a:pt x="4040313" y="2954857"/>
                  <a:pt x="4047829" y="2962372"/>
                </a:cubicBezTo>
                <a:cubicBezTo>
                  <a:pt x="4051590" y="2958611"/>
                  <a:pt x="4047840" y="2939815"/>
                  <a:pt x="4055355" y="2947330"/>
                </a:cubicBezTo>
                <a:cubicBezTo>
                  <a:pt x="4051593" y="2951091"/>
                  <a:pt x="4055352" y="2954849"/>
                  <a:pt x="4051590" y="2958611"/>
                </a:cubicBezTo>
                <a:cubicBezTo>
                  <a:pt x="4062871" y="2954846"/>
                  <a:pt x="4066632" y="2951084"/>
                  <a:pt x="4074151" y="2951080"/>
                </a:cubicBezTo>
                <a:cubicBezTo>
                  <a:pt x="4085421" y="2969873"/>
                  <a:pt x="4104229" y="2951066"/>
                  <a:pt x="4115505" y="2954820"/>
                </a:cubicBezTo>
                <a:cubicBezTo>
                  <a:pt x="4115505" y="2954820"/>
                  <a:pt x="4119267" y="2951058"/>
                  <a:pt x="4119271" y="2943539"/>
                </a:cubicBezTo>
                <a:cubicBezTo>
                  <a:pt x="4123028" y="2947297"/>
                  <a:pt x="4126787" y="2951055"/>
                  <a:pt x="4130551" y="2939774"/>
                </a:cubicBezTo>
                <a:cubicBezTo>
                  <a:pt x="4138060" y="2962328"/>
                  <a:pt x="4145590" y="2939767"/>
                  <a:pt x="4156870" y="2936001"/>
                </a:cubicBezTo>
                <a:cubicBezTo>
                  <a:pt x="4153106" y="2947283"/>
                  <a:pt x="4164386" y="2943517"/>
                  <a:pt x="4164382" y="2951036"/>
                </a:cubicBezTo>
                <a:cubicBezTo>
                  <a:pt x="4156859" y="2958559"/>
                  <a:pt x="4153098" y="2962321"/>
                  <a:pt x="4149340" y="2958563"/>
                </a:cubicBezTo>
                <a:cubicBezTo>
                  <a:pt x="4156848" y="2981117"/>
                  <a:pt x="4171891" y="2973591"/>
                  <a:pt x="4183175" y="2962306"/>
                </a:cubicBezTo>
                <a:cubicBezTo>
                  <a:pt x="4179417" y="2958548"/>
                  <a:pt x="4171894" y="2966071"/>
                  <a:pt x="4164379" y="2958556"/>
                </a:cubicBezTo>
                <a:cubicBezTo>
                  <a:pt x="4179421" y="2951029"/>
                  <a:pt x="4198217" y="2954780"/>
                  <a:pt x="4213264" y="2939734"/>
                </a:cubicBezTo>
                <a:cubicBezTo>
                  <a:pt x="4213264" y="2939734"/>
                  <a:pt x="4209506" y="2935976"/>
                  <a:pt x="4205747" y="2932218"/>
                </a:cubicBezTo>
                <a:cubicBezTo>
                  <a:pt x="4205747" y="2932218"/>
                  <a:pt x="4205747" y="2932218"/>
                  <a:pt x="4213274" y="2917176"/>
                </a:cubicBezTo>
                <a:cubicBezTo>
                  <a:pt x="4220790" y="2924692"/>
                  <a:pt x="4213267" y="2932215"/>
                  <a:pt x="4220782" y="2939730"/>
                </a:cubicBezTo>
                <a:cubicBezTo>
                  <a:pt x="4235817" y="2947242"/>
                  <a:pt x="4235828" y="2924684"/>
                  <a:pt x="4243340" y="2939719"/>
                </a:cubicBezTo>
                <a:cubicBezTo>
                  <a:pt x="4247106" y="2928439"/>
                  <a:pt x="4232071" y="2920927"/>
                  <a:pt x="4228309" y="2924688"/>
                </a:cubicBezTo>
                <a:cubicBezTo>
                  <a:pt x="4232075" y="2913408"/>
                  <a:pt x="4243344" y="2932200"/>
                  <a:pt x="4243351" y="2917161"/>
                </a:cubicBezTo>
                <a:cubicBezTo>
                  <a:pt x="4250867" y="2924677"/>
                  <a:pt x="4243340" y="2939719"/>
                  <a:pt x="4254614" y="2950992"/>
                </a:cubicBezTo>
                <a:cubicBezTo>
                  <a:pt x="4265898" y="2939708"/>
                  <a:pt x="4288453" y="2947217"/>
                  <a:pt x="4284709" y="2913382"/>
                </a:cubicBezTo>
                <a:cubicBezTo>
                  <a:pt x="4277186" y="2920905"/>
                  <a:pt x="4269663" y="2928428"/>
                  <a:pt x="4262144" y="2928431"/>
                </a:cubicBezTo>
                <a:cubicBezTo>
                  <a:pt x="4262151" y="2913393"/>
                  <a:pt x="4273425" y="2924666"/>
                  <a:pt x="4269671" y="2913389"/>
                </a:cubicBezTo>
                <a:cubicBezTo>
                  <a:pt x="4275309" y="2915266"/>
                  <a:pt x="4282829" y="2913383"/>
                  <a:pt x="4289879" y="2911969"/>
                </a:cubicBezTo>
                <a:lnTo>
                  <a:pt x="4306463" y="2913306"/>
                </a:lnTo>
                <a:lnTo>
                  <a:pt x="4311024" y="2919009"/>
                </a:lnTo>
                <a:cubicBezTo>
                  <a:pt x="4312903" y="2920888"/>
                  <a:pt x="4312902" y="2922767"/>
                  <a:pt x="4307260" y="2928410"/>
                </a:cubicBezTo>
                <a:cubicBezTo>
                  <a:pt x="4303498" y="2932171"/>
                  <a:pt x="4307267" y="2913371"/>
                  <a:pt x="4299744" y="2920894"/>
                </a:cubicBezTo>
                <a:cubicBezTo>
                  <a:pt x="4292221" y="2928417"/>
                  <a:pt x="4303502" y="2924652"/>
                  <a:pt x="4303498" y="2932171"/>
                </a:cubicBezTo>
                <a:cubicBezTo>
                  <a:pt x="4295979" y="2932175"/>
                  <a:pt x="4295972" y="2947213"/>
                  <a:pt x="4288453" y="2947217"/>
                </a:cubicBezTo>
                <a:cubicBezTo>
                  <a:pt x="4295969" y="2954733"/>
                  <a:pt x="4299730" y="2950971"/>
                  <a:pt x="4303491" y="2947210"/>
                </a:cubicBezTo>
                <a:cubicBezTo>
                  <a:pt x="4307252" y="2943448"/>
                  <a:pt x="4303498" y="2932171"/>
                  <a:pt x="4314775" y="2935925"/>
                </a:cubicBezTo>
                <a:cubicBezTo>
                  <a:pt x="4314771" y="2943444"/>
                  <a:pt x="4311010" y="2947206"/>
                  <a:pt x="4311006" y="2954725"/>
                </a:cubicBezTo>
                <a:cubicBezTo>
                  <a:pt x="4322287" y="2950960"/>
                  <a:pt x="4326049" y="2947199"/>
                  <a:pt x="4326052" y="2939679"/>
                </a:cubicBezTo>
                <a:cubicBezTo>
                  <a:pt x="4314771" y="2943444"/>
                  <a:pt x="4318540" y="2924644"/>
                  <a:pt x="4307260" y="2928410"/>
                </a:cubicBezTo>
                <a:cubicBezTo>
                  <a:pt x="4314787" y="2913368"/>
                  <a:pt x="4322299" y="2928402"/>
                  <a:pt x="4329818" y="2928399"/>
                </a:cubicBezTo>
                <a:cubicBezTo>
                  <a:pt x="4329818" y="2928399"/>
                  <a:pt x="4337340" y="2920876"/>
                  <a:pt x="4333583" y="2917118"/>
                </a:cubicBezTo>
                <a:cubicBezTo>
                  <a:pt x="4329821" y="2920880"/>
                  <a:pt x="4322302" y="2920883"/>
                  <a:pt x="4318544" y="2917125"/>
                </a:cubicBezTo>
                <a:cubicBezTo>
                  <a:pt x="4318551" y="2902086"/>
                  <a:pt x="4322306" y="2913364"/>
                  <a:pt x="4329828" y="2905841"/>
                </a:cubicBezTo>
                <a:cubicBezTo>
                  <a:pt x="4318551" y="2902086"/>
                  <a:pt x="4311029" y="2909609"/>
                  <a:pt x="4303513" y="2902093"/>
                </a:cubicBezTo>
                <a:cubicBezTo>
                  <a:pt x="4303513" y="2902093"/>
                  <a:pt x="4307274" y="2898332"/>
                  <a:pt x="4303517" y="2894574"/>
                </a:cubicBezTo>
                <a:cubicBezTo>
                  <a:pt x="4299755" y="2898336"/>
                  <a:pt x="4295997" y="2894578"/>
                  <a:pt x="4299751" y="2905855"/>
                </a:cubicBezTo>
                <a:cubicBezTo>
                  <a:pt x="4288474" y="2902101"/>
                  <a:pt x="4280955" y="2902104"/>
                  <a:pt x="4273432" y="2909627"/>
                </a:cubicBezTo>
                <a:cubicBezTo>
                  <a:pt x="4277197" y="2898347"/>
                  <a:pt x="4265917" y="2902112"/>
                  <a:pt x="4265913" y="2909631"/>
                </a:cubicBezTo>
                <a:cubicBezTo>
                  <a:pt x="4262155" y="2905874"/>
                  <a:pt x="4265917" y="2902112"/>
                  <a:pt x="4262159" y="2898354"/>
                </a:cubicBezTo>
                <a:cubicBezTo>
                  <a:pt x="4258397" y="2902115"/>
                  <a:pt x="4258397" y="2902115"/>
                  <a:pt x="4250874" y="2909638"/>
                </a:cubicBezTo>
                <a:cubicBezTo>
                  <a:pt x="4243362" y="2894603"/>
                  <a:pt x="4235839" y="2902126"/>
                  <a:pt x="4228316" y="2909649"/>
                </a:cubicBezTo>
                <a:cubicBezTo>
                  <a:pt x="4228320" y="2902130"/>
                  <a:pt x="4220801" y="2902134"/>
                  <a:pt x="4220805" y="2894614"/>
                </a:cubicBezTo>
                <a:cubicBezTo>
                  <a:pt x="4209516" y="2913418"/>
                  <a:pt x="4186973" y="2883352"/>
                  <a:pt x="4183201" y="2909671"/>
                </a:cubicBezTo>
                <a:cubicBezTo>
                  <a:pt x="4171927" y="2898398"/>
                  <a:pt x="4168163" y="2909679"/>
                  <a:pt x="4164401" y="2913440"/>
                </a:cubicBezTo>
                <a:cubicBezTo>
                  <a:pt x="4160643" y="2909682"/>
                  <a:pt x="4160647" y="2902163"/>
                  <a:pt x="4156889" y="2898406"/>
                </a:cubicBezTo>
                <a:cubicBezTo>
                  <a:pt x="4153120" y="2917205"/>
                  <a:pt x="4130573" y="2894658"/>
                  <a:pt x="4119293" y="2898424"/>
                </a:cubicBezTo>
                <a:cubicBezTo>
                  <a:pt x="4115531" y="2902185"/>
                  <a:pt x="4119289" y="2905943"/>
                  <a:pt x="4123047" y="2909701"/>
                </a:cubicBezTo>
                <a:cubicBezTo>
                  <a:pt x="4111770" y="2905947"/>
                  <a:pt x="4108008" y="2909708"/>
                  <a:pt x="4096731" y="2905954"/>
                </a:cubicBezTo>
                <a:cubicBezTo>
                  <a:pt x="4092973" y="2902196"/>
                  <a:pt x="4108012" y="2902189"/>
                  <a:pt x="4100496" y="2894673"/>
                </a:cubicBezTo>
                <a:cubicBezTo>
                  <a:pt x="4089205" y="2920996"/>
                  <a:pt x="4059134" y="2905972"/>
                  <a:pt x="4044096" y="2905980"/>
                </a:cubicBezTo>
                <a:cubicBezTo>
                  <a:pt x="4044092" y="2913499"/>
                  <a:pt x="4047850" y="2917256"/>
                  <a:pt x="4044088" y="2921018"/>
                </a:cubicBezTo>
                <a:cubicBezTo>
                  <a:pt x="4036573" y="2913502"/>
                  <a:pt x="4032808" y="2924783"/>
                  <a:pt x="4025289" y="2924787"/>
                </a:cubicBezTo>
                <a:cubicBezTo>
                  <a:pt x="4029054" y="2913506"/>
                  <a:pt x="4032815" y="2909744"/>
                  <a:pt x="4029057" y="2905987"/>
                </a:cubicBezTo>
                <a:cubicBezTo>
                  <a:pt x="3998984" y="2898482"/>
                  <a:pt x="3957616" y="2924820"/>
                  <a:pt x="3931307" y="2906034"/>
                </a:cubicBezTo>
                <a:cubicBezTo>
                  <a:pt x="3935069" y="2902273"/>
                  <a:pt x="3938826" y="2906030"/>
                  <a:pt x="3942588" y="2902269"/>
                </a:cubicBezTo>
                <a:cubicBezTo>
                  <a:pt x="3935072" y="2894753"/>
                  <a:pt x="3938833" y="2890992"/>
                  <a:pt x="3935076" y="2887234"/>
                </a:cubicBezTo>
                <a:cubicBezTo>
                  <a:pt x="3927546" y="2909796"/>
                  <a:pt x="3920037" y="2887241"/>
                  <a:pt x="3912518" y="2887245"/>
                </a:cubicBezTo>
                <a:cubicBezTo>
                  <a:pt x="3908757" y="2891007"/>
                  <a:pt x="3916273" y="2898522"/>
                  <a:pt x="3908750" y="2906045"/>
                </a:cubicBezTo>
                <a:cubicBezTo>
                  <a:pt x="3901238" y="2891010"/>
                  <a:pt x="3897476" y="2894772"/>
                  <a:pt x="3893718" y="2891014"/>
                </a:cubicBezTo>
                <a:cubicBezTo>
                  <a:pt x="3889957" y="2894775"/>
                  <a:pt x="3893715" y="2898533"/>
                  <a:pt x="3893711" y="2906052"/>
                </a:cubicBezTo>
                <a:cubicBezTo>
                  <a:pt x="3886195" y="2898537"/>
                  <a:pt x="3871149" y="2913582"/>
                  <a:pt x="3871153" y="2906063"/>
                </a:cubicBezTo>
                <a:cubicBezTo>
                  <a:pt x="3874915" y="2902302"/>
                  <a:pt x="3878672" y="2906059"/>
                  <a:pt x="3886195" y="2898537"/>
                </a:cubicBezTo>
                <a:cubicBezTo>
                  <a:pt x="3867399" y="2894786"/>
                  <a:pt x="3878680" y="2891021"/>
                  <a:pt x="3871168" y="2875987"/>
                </a:cubicBezTo>
                <a:cubicBezTo>
                  <a:pt x="3863645" y="2883509"/>
                  <a:pt x="3867403" y="2887267"/>
                  <a:pt x="3867399" y="2894786"/>
                </a:cubicBezTo>
                <a:cubicBezTo>
                  <a:pt x="3856118" y="2898551"/>
                  <a:pt x="3841083" y="2891039"/>
                  <a:pt x="3826045" y="2891047"/>
                </a:cubicBezTo>
                <a:cubicBezTo>
                  <a:pt x="3829799" y="2902324"/>
                  <a:pt x="3818519" y="2906089"/>
                  <a:pt x="3814757" y="2909851"/>
                </a:cubicBezTo>
                <a:cubicBezTo>
                  <a:pt x="3803480" y="2906096"/>
                  <a:pt x="3818522" y="2898569"/>
                  <a:pt x="3807244" y="2894815"/>
                </a:cubicBezTo>
                <a:cubicBezTo>
                  <a:pt x="3803480" y="2906096"/>
                  <a:pt x="3799718" y="2909858"/>
                  <a:pt x="3788437" y="2913622"/>
                </a:cubicBezTo>
                <a:cubicBezTo>
                  <a:pt x="3792195" y="2917381"/>
                  <a:pt x="3799714" y="2917377"/>
                  <a:pt x="3795953" y="2921138"/>
                </a:cubicBezTo>
                <a:cubicBezTo>
                  <a:pt x="3788437" y="2913622"/>
                  <a:pt x="3788430" y="2928661"/>
                  <a:pt x="3792188" y="2932419"/>
                </a:cubicBezTo>
                <a:cubicBezTo>
                  <a:pt x="3780911" y="2928665"/>
                  <a:pt x="3777146" y="2939945"/>
                  <a:pt x="3773391" y="2928668"/>
                </a:cubicBezTo>
                <a:cubicBezTo>
                  <a:pt x="3773395" y="2921149"/>
                  <a:pt x="3780911" y="2928665"/>
                  <a:pt x="3784673" y="2924904"/>
                </a:cubicBezTo>
                <a:cubicBezTo>
                  <a:pt x="3773395" y="2921149"/>
                  <a:pt x="3780918" y="2913626"/>
                  <a:pt x="3784676" y="2917384"/>
                </a:cubicBezTo>
                <a:cubicBezTo>
                  <a:pt x="3777157" y="2917388"/>
                  <a:pt x="3765879" y="2913633"/>
                  <a:pt x="3765883" y="2906114"/>
                </a:cubicBezTo>
                <a:cubicBezTo>
                  <a:pt x="3769641" y="2909872"/>
                  <a:pt x="3773406" y="2898591"/>
                  <a:pt x="3773406" y="2898591"/>
                </a:cubicBezTo>
                <a:cubicBezTo>
                  <a:pt x="3758371" y="2891079"/>
                  <a:pt x="3747083" y="2909883"/>
                  <a:pt x="3735803" y="2913648"/>
                </a:cubicBezTo>
                <a:cubicBezTo>
                  <a:pt x="3739564" y="2909887"/>
                  <a:pt x="3747087" y="2902364"/>
                  <a:pt x="3739571" y="2894848"/>
                </a:cubicBezTo>
                <a:cubicBezTo>
                  <a:pt x="3732045" y="2909891"/>
                  <a:pt x="3720757" y="2928694"/>
                  <a:pt x="3713245" y="2913659"/>
                </a:cubicBezTo>
                <a:cubicBezTo>
                  <a:pt x="3717002" y="2917417"/>
                  <a:pt x="3728284" y="2913652"/>
                  <a:pt x="3720768" y="2906136"/>
                </a:cubicBezTo>
                <a:cubicBezTo>
                  <a:pt x="3709487" y="2909902"/>
                  <a:pt x="3701968" y="2909905"/>
                  <a:pt x="3698206" y="2913666"/>
                </a:cubicBezTo>
                <a:cubicBezTo>
                  <a:pt x="3686930" y="2909912"/>
                  <a:pt x="3686933" y="2902393"/>
                  <a:pt x="3686933" y="2902393"/>
                </a:cubicBezTo>
                <a:cubicBezTo>
                  <a:pt x="3679414" y="2902397"/>
                  <a:pt x="3683171" y="2906154"/>
                  <a:pt x="3679407" y="2917435"/>
                </a:cubicBezTo>
                <a:cubicBezTo>
                  <a:pt x="3671891" y="2909920"/>
                  <a:pt x="3668129" y="2913681"/>
                  <a:pt x="3668133" y="2906162"/>
                </a:cubicBezTo>
                <a:cubicBezTo>
                  <a:pt x="3668133" y="2906162"/>
                  <a:pt x="3668133" y="2906162"/>
                  <a:pt x="3668136" y="2898642"/>
                </a:cubicBezTo>
                <a:cubicBezTo>
                  <a:pt x="3645583" y="2891134"/>
                  <a:pt x="3638052" y="2913696"/>
                  <a:pt x="3619252" y="2917465"/>
                </a:cubicBezTo>
                <a:cubicBezTo>
                  <a:pt x="3619256" y="2909946"/>
                  <a:pt x="3619259" y="2902426"/>
                  <a:pt x="3619263" y="2894907"/>
                </a:cubicBezTo>
                <a:cubicBezTo>
                  <a:pt x="3615502" y="2898668"/>
                  <a:pt x="3604224" y="2894914"/>
                  <a:pt x="3600460" y="2906195"/>
                </a:cubicBezTo>
                <a:cubicBezTo>
                  <a:pt x="3604217" y="2909953"/>
                  <a:pt x="3619263" y="2894907"/>
                  <a:pt x="3611736" y="2909949"/>
                </a:cubicBezTo>
                <a:cubicBezTo>
                  <a:pt x="3607975" y="2913710"/>
                  <a:pt x="3600460" y="2906195"/>
                  <a:pt x="3585425" y="2898683"/>
                </a:cubicBezTo>
                <a:cubicBezTo>
                  <a:pt x="3581660" y="2909964"/>
                  <a:pt x="3592940" y="2906198"/>
                  <a:pt x="3596694" y="2917476"/>
                </a:cubicBezTo>
                <a:cubicBezTo>
                  <a:pt x="3585418" y="2913722"/>
                  <a:pt x="3574138" y="2915607"/>
                  <a:pt x="3564267" y="2918901"/>
                </a:cubicBezTo>
                <a:lnTo>
                  <a:pt x="3551003" y="2924368"/>
                </a:lnTo>
                <a:lnTo>
                  <a:pt x="3544530" y="2917031"/>
                </a:lnTo>
                <a:cubicBezTo>
                  <a:pt x="3544062" y="2913742"/>
                  <a:pt x="3544063" y="2909982"/>
                  <a:pt x="3540305" y="2906224"/>
                </a:cubicBezTo>
                <a:cubicBezTo>
                  <a:pt x="3525253" y="2936309"/>
                  <a:pt x="3502705" y="2913761"/>
                  <a:pt x="3480144" y="2921292"/>
                </a:cubicBezTo>
                <a:cubicBezTo>
                  <a:pt x="3483906" y="2917530"/>
                  <a:pt x="3483909" y="2910011"/>
                  <a:pt x="3476390" y="2910014"/>
                </a:cubicBezTo>
                <a:cubicBezTo>
                  <a:pt x="3472624" y="2921295"/>
                  <a:pt x="3468863" y="2925056"/>
                  <a:pt x="3461344" y="2925060"/>
                </a:cubicBezTo>
                <a:cubicBezTo>
                  <a:pt x="3461344" y="2925060"/>
                  <a:pt x="3461348" y="2917541"/>
                  <a:pt x="3461348" y="2917541"/>
                </a:cubicBezTo>
                <a:cubicBezTo>
                  <a:pt x="3442544" y="2928829"/>
                  <a:pt x="3427509" y="2921317"/>
                  <a:pt x="3416224" y="2932601"/>
                </a:cubicBezTo>
                <a:cubicBezTo>
                  <a:pt x="3416224" y="2932601"/>
                  <a:pt x="3416228" y="2925082"/>
                  <a:pt x="3412471" y="2921325"/>
                </a:cubicBezTo>
                <a:cubicBezTo>
                  <a:pt x="3386148" y="2932616"/>
                  <a:pt x="3393671" y="2925093"/>
                  <a:pt x="3367355" y="2921347"/>
                </a:cubicBezTo>
                <a:cubicBezTo>
                  <a:pt x="3371117" y="2917585"/>
                  <a:pt x="3374878" y="2913824"/>
                  <a:pt x="3371120" y="2910065"/>
                </a:cubicBezTo>
                <a:cubicBezTo>
                  <a:pt x="3363597" y="2917588"/>
                  <a:pt x="3363605" y="2902550"/>
                  <a:pt x="3356082" y="2910073"/>
                </a:cubicBezTo>
                <a:cubicBezTo>
                  <a:pt x="3352320" y="2913835"/>
                  <a:pt x="3352317" y="2921354"/>
                  <a:pt x="3352317" y="2921354"/>
                </a:cubicBezTo>
                <a:cubicBezTo>
                  <a:pt x="3348559" y="2917596"/>
                  <a:pt x="3344798" y="2921358"/>
                  <a:pt x="3344798" y="2921358"/>
                </a:cubicBezTo>
                <a:cubicBezTo>
                  <a:pt x="3341036" y="2925119"/>
                  <a:pt x="3344794" y="2928877"/>
                  <a:pt x="3344794" y="2928877"/>
                </a:cubicBezTo>
                <a:cubicBezTo>
                  <a:pt x="3329755" y="2928884"/>
                  <a:pt x="3333516" y="2925122"/>
                  <a:pt x="3322236" y="2928888"/>
                </a:cubicBezTo>
                <a:cubicBezTo>
                  <a:pt x="3325993" y="2932645"/>
                  <a:pt x="3333513" y="2932642"/>
                  <a:pt x="3325990" y="2940165"/>
                </a:cubicBezTo>
                <a:cubicBezTo>
                  <a:pt x="3310959" y="2925133"/>
                  <a:pt x="3280875" y="2940187"/>
                  <a:pt x="3288409" y="2910106"/>
                </a:cubicBezTo>
                <a:cubicBezTo>
                  <a:pt x="3280889" y="2910109"/>
                  <a:pt x="3273366" y="2917632"/>
                  <a:pt x="3262085" y="2921397"/>
                </a:cubicBezTo>
                <a:cubicBezTo>
                  <a:pt x="3265847" y="2917636"/>
                  <a:pt x="3265850" y="2910116"/>
                  <a:pt x="3265850" y="2910116"/>
                </a:cubicBezTo>
                <a:cubicBezTo>
                  <a:pt x="3258327" y="2917639"/>
                  <a:pt x="3254577" y="2898843"/>
                  <a:pt x="3247054" y="2906366"/>
                </a:cubicBezTo>
                <a:cubicBezTo>
                  <a:pt x="3243289" y="2917647"/>
                  <a:pt x="3250804" y="2925162"/>
                  <a:pt x="3247040" y="2936443"/>
                </a:cubicBezTo>
                <a:cubicBezTo>
                  <a:pt x="3243285" y="2925166"/>
                  <a:pt x="3224493" y="2913897"/>
                  <a:pt x="3224482" y="2936454"/>
                </a:cubicBezTo>
                <a:cubicBezTo>
                  <a:pt x="3168093" y="2925203"/>
                  <a:pt x="3115450" y="2940267"/>
                  <a:pt x="3059058" y="2936534"/>
                </a:cubicBezTo>
                <a:cubicBezTo>
                  <a:pt x="3062823" y="2925254"/>
                  <a:pt x="3070335" y="2940289"/>
                  <a:pt x="3074100" y="2929008"/>
                </a:cubicBezTo>
                <a:cubicBezTo>
                  <a:pt x="3070342" y="2925250"/>
                  <a:pt x="3077862" y="2925247"/>
                  <a:pt x="3077865" y="2917727"/>
                </a:cubicBezTo>
                <a:cubicBezTo>
                  <a:pt x="3074103" y="2921489"/>
                  <a:pt x="3074103" y="2921489"/>
                  <a:pt x="3066584" y="2921492"/>
                </a:cubicBezTo>
                <a:cubicBezTo>
                  <a:pt x="3070342" y="2925250"/>
                  <a:pt x="3066581" y="2929011"/>
                  <a:pt x="3066581" y="2929011"/>
                </a:cubicBezTo>
                <a:cubicBezTo>
                  <a:pt x="3059061" y="2929015"/>
                  <a:pt x="3062823" y="2925254"/>
                  <a:pt x="3059065" y="2921496"/>
                </a:cubicBezTo>
                <a:cubicBezTo>
                  <a:pt x="3055304" y="2925258"/>
                  <a:pt x="3051546" y="2921499"/>
                  <a:pt x="3047784" y="2925261"/>
                </a:cubicBezTo>
                <a:cubicBezTo>
                  <a:pt x="3047784" y="2925261"/>
                  <a:pt x="3047784" y="2925261"/>
                  <a:pt x="3047781" y="2932781"/>
                </a:cubicBezTo>
                <a:cubicBezTo>
                  <a:pt x="3059058" y="2936534"/>
                  <a:pt x="3059054" y="2944054"/>
                  <a:pt x="3066570" y="2951569"/>
                </a:cubicBezTo>
                <a:cubicBezTo>
                  <a:pt x="3059051" y="2951573"/>
                  <a:pt x="3055289" y="2955335"/>
                  <a:pt x="3051532" y="2951577"/>
                </a:cubicBezTo>
                <a:cubicBezTo>
                  <a:pt x="3051535" y="2944057"/>
                  <a:pt x="3059058" y="2936534"/>
                  <a:pt x="3051539" y="2936538"/>
                </a:cubicBezTo>
                <a:cubicBezTo>
                  <a:pt x="3036497" y="2944065"/>
                  <a:pt x="3021469" y="2921514"/>
                  <a:pt x="3010181" y="2940318"/>
                </a:cubicBezTo>
                <a:cubicBezTo>
                  <a:pt x="3002665" y="2932802"/>
                  <a:pt x="3002665" y="2932802"/>
                  <a:pt x="3002662" y="2940322"/>
                </a:cubicBezTo>
                <a:cubicBezTo>
                  <a:pt x="2995146" y="2932806"/>
                  <a:pt x="2991384" y="2936567"/>
                  <a:pt x="2987627" y="2932810"/>
                </a:cubicBezTo>
                <a:cubicBezTo>
                  <a:pt x="2965065" y="2940340"/>
                  <a:pt x="2942507" y="2940351"/>
                  <a:pt x="2919946" y="2947881"/>
                </a:cubicBezTo>
                <a:cubicBezTo>
                  <a:pt x="2889865" y="2955414"/>
                  <a:pt x="2856027" y="2959191"/>
                  <a:pt x="2825946" y="2966725"/>
                </a:cubicBezTo>
                <a:cubicBezTo>
                  <a:pt x="2799627" y="2970497"/>
                  <a:pt x="2765788" y="2974273"/>
                  <a:pt x="2735707" y="2981807"/>
                </a:cubicBezTo>
                <a:cubicBezTo>
                  <a:pt x="2731946" y="2985568"/>
                  <a:pt x="2731946" y="2985568"/>
                  <a:pt x="2731946" y="2985568"/>
                </a:cubicBezTo>
                <a:cubicBezTo>
                  <a:pt x="2698107" y="2989344"/>
                  <a:pt x="2660508" y="2996882"/>
                  <a:pt x="2626669" y="3000658"/>
                </a:cubicBezTo>
                <a:cubicBezTo>
                  <a:pt x="2589069" y="3008196"/>
                  <a:pt x="2555227" y="3019491"/>
                  <a:pt x="2521385" y="3030786"/>
                </a:cubicBezTo>
                <a:cubicBezTo>
                  <a:pt x="2510108" y="3027032"/>
                  <a:pt x="2506350" y="3023274"/>
                  <a:pt x="2498831" y="3023278"/>
                </a:cubicBezTo>
                <a:cubicBezTo>
                  <a:pt x="2483789" y="3030805"/>
                  <a:pt x="2472508" y="3034570"/>
                  <a:pt x="2457469" y="3034577"/>
                </a:cubicBezTo>
                <a:cubicBezTo>
                  <a:pt x="2446188" y="3038342"/>
                  <a:pt x="2431150" y="3038349"/>
                  <a:pt x="2423631" y="3038353"/>
                </a:cubicBezTo>
                <a:cubicBezTo>
                  <a:pt x="2419869" y="3042115"/>
                  <a:pt x="2427388" y="3042111"/>
                  <a:pt x="2423627" y="3045872"/>
                </a:cubicBezTo>
                <a:cubicBezTo>
                  <a:pt x="2408585" y="3053399"/>
                  <a:pt x="2389792" y="3042129"/>
                  <a:pt x="2374750" y="3049656"/>
                </a:cubicBezTo>
                <a:cubicBezTo>
                  <a:pt x="2340908" y="3060951"/>
                  <a:pt x="2307065" y="3072246"/>
                  <a:pt x="2276985" y="3079780"/>
                </a:cubicBezTo>
                <a:cubicBezTo>
                  <a:pt x="2243146" y="3083556"/>
                  <a:pt x="2213066" y="3091090"/>
                  <a:pt x="2179227" y="3094866"/>
                </a:cubicBezTo>
                <a:cubicBezTo>
                  <a:pt x="2186746" y="3094862"/>
                  <a:pt x="2182985" y="3098624"/>
                  <a:pt x="2179223" y="3102385"/>
                </a:cubicBezTo>
                <a:cubicBezTo>
                  <a:pt x="2160423" y="3106154"/>
                  <a:pt x="2141624" y="3109923"/>
                  <a:pt x="2119066" y="3109934"/>
                </a:cubicBezTo>
                <a:cubicBezTo>
                  <a:pt x="2096504" y="3117464"/>
                  <a:pt x="2077704" y="3121233"/>
                  <a:pt x="2058904" y="3125001"/>
                </a:cubicBezTo>
                <a:cubicBezTo>
                  <a:pt x="2017543" y="3136301"/>
                  <a:pt x="1979939" y="3151357"/>
                  <a:pt x="1942339" y="3158895"/>
                </a:cubicBezTo>
                <a:cubicBezTo>
                  <a:pt x="1927300" y="3158902"/>
                  <a:pt x="1934823" y="3151379"/>
                  <a:pt x="1923546" y="3147625"/>
                </a:cubicBezTo>
                <a:cubicBezTo>
                  <a:pt x="1912259" y="3166429"/>
                  <a:pt x="1893462" y="3162678"/>
                  <a:pt x="1885936" y="3177720"/>
                </a:cubicBezTo>
                <a:cubicBezTo>
                  <a:pt x="1859623" y="3166454"/>
                  <a:pt x="1837055" y="3189023"/>
                  <a:pt x="1814501" y="3181515"/>
                </a:cubicBezTo>
                <a:cubicBezTo>
                  <a:pt x="1788170" y="3207845"/>
                  <a:pt x="1728016" y="3207874"/>
                  <a:pt x="1686651" y="3226692"/>
                </a:cubicBezTo>
                <a:cubicBezTo>
                  <a:pt x="1682897" y="3215415"/>
                  <a:pt x="1664097" y="3219184"/>
                  <a:pt x="1645293" y="3230472"/>
                </a:cubicBezTo>
                <a:cubicBezTo>
                  <a:pt x="1630251" y="3237999"/>
                  <a:pt x="1607690" y="3245529"/>
                  <a:pt x="1592651" y="3245536"/>
                </a:cubicBezTo>
                <a:cubicBezTo>
                  <a:pt x="1581370" y="3249301"/>
                  <a:pt x="1592648" y="3253055"/>
                  <a:pt x="1588886" y="3256817"/>
                </a:cubicBezTo>
                <a:cubicBezTo>
                  <a:pt x="1577606" y="3260582"/>
                  <a:pt x="1562571" y="3253070"/>
                  <a:pt x="1551282" y="3271873"/>
                </a:cubicBezTo>
                <a:cubicBezTo>
                  <a:pt x="1509928" y="3268134"/>
                  <a:pt x="1476083" y="3286949"/>
                  <a:pt x="1442241" y="3298244"/>
                </a:cubicBezTo>
                <a:cubicBezTo>
                  <a:pt x="1423441" y="3302013"/>
                  <a:pt x="1453528" y="3279440"/>
                  <a:pt x="1430971" y="3279451"/>
                </a:cubicBezTo>
                <a:cubicBezTo>
                  <a:pt x="1415925" y="3294497"/>
                  <a:pt x="1400883" y="3302023"/>
                  <a:pt x="1382079" y="3313312"/>
                </a:cubicBezTo>
                <a:cubicBezTo>
                  <a:pt x="1367037" y="3320838"/>
                  <a:pt x="1351994" y="3328365"/>
                  <a:pt x="1329433" y="3335895"/>
                </a:cubicBezTo>
                <a:cubicBezTo>
                  <a:pt x="1329437" y="3328376"/>
                  <a:pt x="1344475" y="3328368"/>
                  <a:pt x="1348241" y="3317088"/>
                </a:cubicBezTo>
                <a:cubicBezTo>
                  <a:pt x="1336960" y="3320853"/>
                  <a:pt x="1352006" y="3305807"/>
                  <a:pt x="1336967" y="3305814"/>
                </a:cubicBezTo>
                <a:cubicBezTo>
                  <a:pt x="1321921" y="3320860"/>
                  <a:pt x="1299356" y="3335909"/>
                  <a:pt x="1280560" y="3332159"/>
                </a:cubicBezTo>
                <a:cubicBezTo>
                  <a:pt x="1288079" y="3332155"/>
                  <a:pt x="1310640" y="3324625"/>
                  <a:pt x="1303125" y="3317110"/>
                </a:cubicBezTo>
                <a:cubicBezTo>
                  <a:pt x="1280564" y="3324640"/>
                  <a:pt x="1261764" y="3328409"/>
                  <a:pt x="1242956" y="3347216"/>
                </a:cubicBezTo>
                <a:cubicBezTo>
                  <a:pt x="1235437" y="3347220"/>
                  <a:pt x="1235441" y="3339700"/>
                  <a:pt x="1227921" y="3339704"/>
                </a:cubicBezTo>
                <a:cubicBezTo>
                  <a:pt x="1209118" y="3350992"/>
                  <a:pt x="1194079" y="3350999"/>
                  <a:pt x="1190310" y="3369799"/>
                </a:cubicBezTo>
                <a:cubicBezTo>
                  <a:pt x="1160237" y="3362294"/>
                  <a:pt x="1133907" y="3388625"/>
                  <a:pt x="1107584" y="3399917"/>
                </a:cubicBezTo>
                <a:cubicBezTo>
                  <a:pt x="1100061" y="3407439"/>
                  <a:pt x="1133899" y="3403663"/>
                  <a:pt x="1118857" y="3411190"/>
                </a:cubicBezTo>
                <a:cubicBezTo>
                  <a:pt x="1096296" y="3418720"/>
                  <a:pt x="1107587" y="3392397"/>
                  <a:pt x="1088784" y="3403685"/>
                </a:cubicBezTo>
                <a:cubicBezTo>
                  <a:pt x="1096300" y="3411201"/>
                  <a:pt x="1092531" y="3430001"/>
                  <a:pt x="1073735" y="3426250"/>
                </a:cubicBezTo>
                <a:cubicBezTo>
                  <a:pt x="1073738" y="3418731"/>
                  <a:pt x="1081261" y="3411208"/>
                  <a:pt x="1077503" y="3407450"/>
                </a:cubicBezTo>
                <a:cubicBezTo>
                  <a:pt x="1054942" y="3414980"/>
                  <a:pt x="1032380" y="3422511"/>
                  <a:pt x="1009819" y="3430041"/>
                </a:cubicBezTo>
                <a:cubicBezTo>
                  <a:pt x="994777" y="3437568"/>
                  <a:pt x="979734" y="3445094"/>
                  <a:pt x="964692" y="3452620"/>
                </a:cubicBezTo>
                <a:cubicBezTo>
                  <a:pt x="938373" y="3456393"/>
                  <a:pt x="878211" y="3471461"/>
                  <a:pt x="878204" y="3486499"/>
                </a:cubicBezTo>
                <a:cubicBezTo>
                  <a:pt x="870685" y="3486503"/>
                  <a:pt x="866924" y="3490264"/>
                  <a:pt x="863162" y="3494026"/>
                </a:cubicBezTo>
                <a:cubicBezTo>
                  <a:pt x="866924" y="3490264"/>
                  <a:pt x="866927" y="3482745"/>
                  <a:pt x="859408" y="3482749"/>
                </a:cubicBezTo>
                <a:cubicBezTo>
                  <a:pt x="859401" y="3497787"/>
                  <a:pt x="840608" y="3486517"/>
                  <a:pt x="840601" y="3501556"/>
                </a:cubicBezTo>
                <a:cubicBezTo>
                  <a:pt x="848120" y="3501552"/>
                  <a:pt x="851881" y="3497791"/>
                  <a:pt x="859401" y="3497787"/>
                </a:cubicBezTo>
                <a:cubicBezTo>
                  <a:pt x="844351" y="3520353"/>
                  <a:pt x="829327" y="3490282"/>
                  <a:pt x="814278" y="3512848"/>
                </a:cubicBezTo>
                <a:cubicBezTo>
                  <a:pt x="799243" y="3505336"/>
                  <a:pt x="795478" y="3516617"/>
                  <a:pt x="784197" y="3520382"/>
                </a:cubicBezTo>
                <a:cubicBezTo>
                  <a:pt x="784204" y="3505343"/>
                  <a:pt x="806762" y="3505332"/>
                  <a:pt x="795485" y="3501578"/>
                </a:cubicBezTo>
                <a:cubicBezTo>
                  <a:pt x="761643" y="3512873"/>
                  <a:pt x="735320" y="3524165"/>
                  <a:pt x="712751" y="3546734"/>
                </a:cubicBezTo>
                <a:cubicBezTo>
                  <a:pt x="716513" y="3542972"/>
                  <a:pt x="712755" y="3539214"/>
                  <a:pt x="712759" y="3531695"/>
                </a:cubicBezTo>
                <a:cubicBezTo>
                  <a:pt x="705236" y="3539218"/>
                  <a:pt x="697716" y="3539222"/>
                  <a:pt x="690194" y="3546745"/>
                </a:cubicBezTo>
                <a:cubicBezTo>
                  <a:pt x="690190" y="3554264"/>
                  <a:pt x="693951" y="3550503"/>
                  <a:pt x="693948" y="3558022"/>
                </a:cubicBezTo>
                <a:cubicBezTo>
                  <a:pt x="678909" y="3558029"/>
                  <a:pt x="667628" y="3561794"/>
                  <a:pt x="652586" y="3569321"/>
                </a:cubicBezTo>
                <a:cubicBezTo>
                  <a:pt x="660105" y="3569317"/>
                  <a:pt x="663860" y="3580594"/>
                  <a:pt x="652579" y="3584359"/>
                </a:cubicBezTo>
                <a:cubicBezTo>
                  <a:pt x="652590" y="3561801"/>
                  <a:pt x="630018" y="3591890"/>
                  <a:pt x="611221" y="3588139"/>
                </a:cubicBezTo>
                <a:cubicBezTo>
                  <a:pt x="607463" y="3584381"/>
                  <a:pt x="622509" y="3569335"/>
                  <a:pt x="614990" y="3569339"/>
                </a:cubicBezTo>
                <a:cubicBezTo>
                  <a:pt x="611221" y="3588139"/>
                  <a:pt x="592425" y="3584388"/>
                  <a:pt x="581140" y="3595673"/>
                </a:cubicBezTo>
                <a:cubicBezTo>
                  <a:pt x="596179" y="3595666"/>
                  <a:pt x="566091" y="3618238"/>
                  <a:pt x="558571" y="3618241"/>
                </a:cubicBezTo>
                <a:cubicBezTo>
                  <a:pt x="569856" y="3606957"/>
                  <a:pt x="573621" y="3595677"/>
                  <a:pt x="558582" y="3595684"/>
                </a:cubicBezTo>
                <a:cubicBezTo>
                  <a:pt x="554821" y="3599445"/>
                  <a:pt x="551056" y="3610726"/>
                  <a:pt x="543537" y="3610729"/>
                </a:cubicBezTo>
                <a:cubicBezTo>
                  <a:pt x="547309" y="3584410"/>
                  <a:pt x="487137" y="3622036"/>
                  <a:pt x="468333" y="3633324"/>
                </a:cubicBezTo>
                <a:cubicBezTo>
                  <a:pt x="472095" y="3629563"/>
                  <a:pt x="475852" y="3633320"/>
                  <a:pt x="472091" y="3637082"/>
                </a:cubicBezTo>
                <a:cubicBezTo>
                  <a:pt x="453295" y="3633331"/>
                  <a:pt x="464568" y="3644604"/>
                  <a:pt x="453287" y="3648370"/>
                </a:cubicBezTo>
                <a:cubicBezTo>
                  <a:pt x="453287" y="3648370"/>
                  <a:pt x="453287" y="3648370"/>
                  <a:pt x="434491" y="3644619"/>
                </a:cubicBezTo>
                <a:cubicBezTo>
                  <a:pt x="445775" y="3633335"/>
                  <a:pt x="430737" y="3633342"/>
                  <a:pt x="430740" y="3625823"/>
                </a:cubicBezTo>
                <a:cubicBezTo>
                  <a:pt x="457060" y="3622051"/>
                  <a:pt x="457060" y="3622051"/>
                  <a:pt x="475867" y="3603243"/>
                </a:cubicBezTo>
                <a:cubicBezTo>
                  <a:pt x="498421" y="3610751"/>
                  <a:pt x="490909" y="3595717"/>
                  <a:pt x="517225" y="3599463"/>
                </a:cubicBezTo>
                <a:cubicBezTo>
                  <a:pt x="513467" y="3595706"/>
                  <a:pt x="520994" y="3580664"/>
                  <a:pt x="536032" y="3580656"/>
                </a:cubicBezTo>
                <a:cubicBezTo>
                  <a:pt x="532271" y="3584418"/>
                  <a:pt x="524748" y="3591941"/>
                  <a:pt x="532267" y="3591937"/>
                </a:cubicBezTo>
                <a:cubicBezTo>
                  <a:pt x="536028" y="3588176"/>
                  <a:pt x="543540" y="3603210"/>
                  <a:pt x="551067" y="3588168"/>
                </a:cubicBezTo>
                <a:cubicBezTo>
                  <a:pt x="554832" y="3576887"/>
                  <a:pt x="543555" y="3573133"/>
                  <a:pt x="551082" y="3558091"/>
                </a:cubicBezTo>
                <a:cubicBezTo>
                  <a:pt x="562359" y="3561845"/>
                  <a:pt x="539790" y="3584414"/>
                  <a:pt x="566109" y="3580642"/>
                </a:cubicBezTo>
                <a:cubicBezTo>
                  <a:pt x="573639" y="3558080"/>
                  <a:pt x="603705" y="3580623"/>
                  <a:pt x="611239" y="3550543"/>
                </a:cubicBezTo>
                <a:cubicBezTo>
                  <a:pt x="603720" y="3550546"/>
                  <a:pt x="588681" y="3550554"/>
                  <a:pt x="596208" y="3535511"/>
                </a:cubicBezTo>
                <a:cubicBezTo>
                  <a:pt x="611243" y="3543023"/>
                  <a:pt x="615004" y="3539262"/>
                  <a:pt x="618759" y="3550539"/>
                </a:cubicBezTo>
                <a:cubicBezTo>
                  <a:pt x="626285" y="3535497"/>
                  <a:pt x="641327" y="3527970"/>
                  <a:pt x="660131" y="3516682"/>
                </a:cubicBezTo>
                <a:cubicBezTo>
                  <a:pt x="678931" y="3512913"/>
                  <a:pt x="690212" y="3509148"/>
                  <a:pt x="712773" y="3501618"/>
                </a:cubicBezTo>
                <a:cubicBezTo>
                  <a:pt x="705254" y="3501622"/>
                  <a:pt x="709015" y="3497860"/>
                  <a:pt x="712777" y="3494099"/>
                </a:cubicBezTo>
                <a:cubicBezTo>
                  <a:pt x="701500" y="3490345"/>
                  <a:pt x="697735" y="3501626"/>
                  <a:pt x="690215" y="3501629"/>
                </a:cubicBezTo>
                <a:cubicBezTo>
                  <a:pt x="705265" y="3479064"/>
                  <a:pt x="716535" y="3497857"/>
                  <a:pt x="727815" y="3494092"/>
                </a:cubicBezTo>
                <a:cubicBezTo>
                  <a:pt x="727819" y="3486572"/>
                  <a:pt x="727823" y="3479053"/>
                  <a:pt x="739103" y="3475288"/>
                </a:cubicBezTo>
                <a:cubicBezTo>
                  <a:pt x="724057" y="3490334"/>
                  <a:pt x="750380" y="3479042"/>
                  <a:pt x="757896" y="3486558"/>
                </a:cubicBezTo>
                <a:cubicBezTo>
                  <a:pt x="776704" y="3467750"/>
                  <a:pt x="851903" y="3452675"/>
                  <a:pt x="855679" y="3418837"/>
                </a:cubicBezTo>
                <a:cubicBezTo>
                  <a:pt x="870718" y="3418830"/>
                  <a:pt x="859434" y="3430114"/>
                  <a:pt x="866953" y="3430110"/>
                </a:cubicBezTo>
                <a:cubicBezTo>
                  <a:pt x="889514" y="3422580"/>
                  <a:pt x="915833" y="3418808"/>
                  <a:pt x="934641" y="3400000"/>
                </a:cubicBezTo>
                <a:cubicBezTo>
                  <a:pt x="927118" y="3407523"/>
                  <a:pt x="927114" y="3415043"/>
                  <a:pt x="934633" y="3415039"/>
                </a:cubicBezTo>
                <a:cubicBezTo>
                  <a:pt x="938395" y="3411277"/>
                  <a:pt x="949676" y="3407512"/>
                  <a:pt x="953441" y="3396231"/>
                </a:cubicBezTo>
                <a:cubicBezTo>
                  <a:pt x="949683" y="3392474"/>
                  <a:pt x="938402" y="3396239"/>
                  <a:pt x="938406" y="3388720"/>
                </a:cubicBezTo>
                <a:cubicBezTo>
                  <a:pt x="953444" y="3388712"/>
                  <a:pt x="957210" y="3377432"/>
                  <a:pt x="968487" y="3381186"/>
                </a:cubicBezTo>
                <a:cubicBezTo>
                  <a:pt x="957202" y="3392470"/>
                  <a:pt x="960960" y="3396228"/>
                  <a:pt x="972237" y="3399982"/>
                </a:cubicBezTo>
                <a:cubicBezTo>
                  <a:pt x="994810" y="3369894"/>
                  <a:pt x="1043676" y="3388669"/>
                  <a:pt x="1051210" y="3358588"/>
                </a:cubicBezTo>
                <a:cubicBezTo>
                  <a:pt x="1058729" y="3358584"/>
                  <a:pt x="1062490" y="3354823"/>
                  <a:pt x="1066248" y="3358580"/>
                </a:cubicBezTo>
                <a:cubicBezTo>
                  <a:pt x="1066251" y="3351061"/>
                  <a:pt x="1088809" y="3351050"/>
                  <a:pt x="1081294" y="3343535"/>
                </a:cubicBezTo>
                <a:cubicBezTo>
                  <a:pt x="1073775" y="3343538"/>
                  <a:pt x="1070013" y="3347300"/>
                  <a:pt x="1070017" y="3339781"/>
                </a:cubicBezTo>
                <a:cubicBezTo>
                  <a:pt x="1077536" y="3339777"/>
                  <a:pt x="1088817" y="3336012"/>
                  <a:pt x="1103855" y="3336004"/>
                </a:cubicBezTo>
                <a:cubicBezTo>
                  <a:pt x="1111375" y="3336001"/>
                  <a:pt x="1122655" y="3332236"/>
                  <a:pt x="1133936" y="3328471"/>
                </a:cubicBezTo>
                <a:cubicBezTo>
                  <a:pt x="1126417" y="3328474"/>
                  <a:pt x="1137698" y="3324709"/>
                  <a:pt x="1130178" y="3324713"/>
                </a:cubicBezTo>
                <a:cubicBezTo>
                  <a:pt x="1122662" y="3317197"/>
                  <a:pt x="1115139" y="3324720"/>
                  <a:pt x="1111382" y="3320962"/>
                </a:cubicBezTo>
                <a:cubicBezTo>
                  <a:pt x="1130185" y="3309674"/>
                  <a:pt x="1152747" y="3302144"/>
                  <a:pt x="1179066" y="3298372"/>
                </a:cubicBezTo>
                <a:cubicBezTo>
                  <a:pt x="1201628" y="3290841"/>
                  <a:pt x="1224189" y="3283311"/>
                  <a:pt x="1242996" y="3264504"/>
                </a:cubicBezTo>
                <a:cubicBezTo>
                  <a:pt x="1261793" y="3268255"/>
                  <a:pt x="1235474" y="3272027"/>
                  <a:pt x="1246750" y="3275781"/>
                </a:cubicBezTo>
                <a:cubicBezTo>
                  <a:pt x="1273070" y="3272009"/>
                  <a:pt x="1299397" y="3253198"/>
                  <a:pt x="1329474" y="3253183"/>
                </a:cubicBezTo>
                <a:cubicBezTo>
                  <a:pt x="1340761" y="3234379"/>
                  <a:pt x="1363319" y="3234369"/>
                  <a:pt x="1378357" y="3234361"/>
                </a:cubicBezTo>
                <a:cubicBezTo>
                  <a:pt x="1397158" y="3230593"/>
                  <a:pt x="1412196" y="3230585"/>
                  <a:pt x="1415965" y="3211785"/>
                </a:cubicBezTo>
                <a:cubicBezTo>
                  <a:pt x="1430996" y="3226816"/>
                  <a:pt x="1453569" y="3196728"/>
                  <a:pt x="1476123" y="3204236"/>
                </a:cubicBezTo>
                <a:cubicBezTo>
                  <a:pt x="1483649" y="3189195"/>
                  <a:pt x="1502446" y="3192945"/>
                  <a:pt x="1517488" y="3185418"/>
                </a:cubicBezTo>
                <a:cubicBezTo>
                  <a:pt x="1521238" y="3204215"/>
                  <a:pt x="1573884" y="3181631"/>
                  <a:pt x="1581414" y="3159070"/>
                </a:cubicBezTo>
                <a:cubicBezTo>
                  <a:pt x="1596453" y="3159063"/>
                  <a:pt x="1588930" y="3166586"/>
                  <a:pt x="1592688" y="3170343"/>
                </a:cubicBezTo>
                <a:cubicBezTo>
                  <a:pt x="1603972" y="3159059"/>
                  <a:pt x="1615246" y="3170332"/>
                  <a:pt x="1622768" y="3162809"/>
                </a:cubicBezTo>
                <a:cubicBezTo>
                  <a:pt x="1619011" y="3159052"/>
                  <a:pt x="1626537" y="3144010"/>
                  <a:pt x="1637814" y="3147764"/>
                </a:cubicBezTo>
                <a:cubicBezTo>
                  <a:pt x="1634053" y="3151525"/>
                  <a:pt x="1619011" y="3159052"/>
                  <a:pt x="1630288" y="3162806"/>
                </a:cubicBezTo>
                <a:cubicBezTo>
                  <a:pt x="1645326" y="3162799"/>
                  <a:pt x="1656614" y="3143995"/>
                  <a:pt x="1667895" y="3140230"/>
                </a:cubicBezTo>
                <a:cubicBezTo>
                  <a:pt x="1667892" y="3147749"/>
                  <a:pt x="1675411" y="3147745"/>
                  <a:pt x="1686691" y="3143980"/>
                </a:cubicBezTo>
                <a:cubicBezTo>
                  <a:pt x="1701737" y="3128934"/>
                  <a:pt x="1716776" y="3128927"/>
                  <a:pt x="1731822" y="3113882"/>
                </a:cubicBezTo>
                <a:cubicBezTo>
                  <a:pt x="1724302" y="3113885"/>
                  <a:pt x="1720544" y="3110127"/>
                  <a:pt x="1720548" y="3102608"/>
                </a:cubicBezTo>
                <a:cubicBezTo>
                  <a:pt x="1728067" y="3102604"/>
                  <a:pt x="1731825" y="3106362"/>
                  <a:pt x="1735587" y="3102601"/>
                </a:cubicBezTo>
                <a:cubicBezTo>
                  <a:pt x="1735590" y="3095081"/>
                  <a:pt x="1716790" y="3098850"/>
                  <a:pt x="1724313" y="3091327"/>
                </a:cubicBezTo>
                <a:cubicBezTo>
                  <a:pt x="1758148" y="3095070"/>
                  <a:pt x="1746878" y="3076278"/>
                  <a:pt x="1788233" y="3080017"/>
                </a:cubicBezTo>
                <a:cubicBezTo>
                  <a:pt x="1780710" y="3087540"/>
                  <a:pt x="1746871" y="3091316"/>
                  <a:pt x="1769425" y="3098825"/>
                </a:cubicBezTo>
                <a:cubicBezTo>
                  <a:pt x="1765660" y="3110105"/>
                  <a:pt x="1739345" y="3106359"/>
                  <a:pt x="1743099" y="3117636"/>
                </a:cubicBezTo>
                <a:cubicBezTo>
                  <a:pt x="1754379" y="3113871"/>
                  <a:pt x="1765664" y="3102586"/>
                  <a:pt x="1776937" y="3113860"/>
                </a:cubicBezTo>
                <a:cubicBezTo>
                  <a:pt x="1788225" y="3095056"/>
                  <a:pt x="1799499" y="3106329"/>
                  <a:pt x="1810783" y="3095045"/>
                </a:cubicBezTo>
                <a:cubicBezTo>
                  <a:pt x="1803268" y="3087529"/>
                  <a:pt x="1799502" y="3098810"/>
                  <a:pt x="1788225" y="3095056"/>
                </a:cubicBezTo>
                <a:cubicBezTo>
                  <a:pt x="1803268" y="3087529"/>
                  <a:pt x="1788229" y="3087536"/>
                  <a:pt x="1788233" y="3080017"/>
                </a:cubicBezTo>
                <a:cubicBezTo>
                  <a:pt x="1795756" y="3072495"/>
                  <a:pt x="1807036" y="3068729"/>
                  <a:pt x="1818313" y="3072484"/>
                </a:cubicBezTo>
                <a:cubicBezTo>
                  <a:pt x="1814552" y="3076245"/>
                  <a:pt x="1807029" y="3083768"/>
                  <a:pt x="1807029" y="3083768"/>
                </a:cubicBezTo>
                <a:cubicBezTo>
                  <a:pt x="1810791" y="3080006"/>
                  <a:pt x="1822067" y="3083761"/>
                  <a:pt x="1822067" y="3083761"/>
                </a:cubicBezTo>
                <a:cubicBezTo>
                  <a:pt x="1833352" y="3072476"/>
                  <a:pt x="1818313" y="3072484"/>
                  <a:pt x="1829598" y="3061199"/>
                </a:cubicBezTo>
                <a:cubicBezTo>
                  <a:pt x="1863432" y="3064942"/>
                  <a:pt x="1904805" y="3031086"/>
                  <a:pt x="1934871" y="3053629"/>
                </a:cubicBezTo>
                <a:cubicBezTo>
                  <a:pt x="1942390" y="3053625"/>
                  <a:pt x="1964952" y="3046095"/>
                  <a:pt x="1957436" y="3038579"/>
                </a:cubicBezTo>
                <a:cubicBezTo>
                  <a:pt x="1946159" y="3034825"/>
                  <a:pt x="1931113" y="3049871"/>
                  <a:pt x="1934878" y="3038590"/>
                </a:cubicBezTo>
                <a:cubicBezTo>
                  <a:pt x="1953678" y="3034822"/>
                  <a:pt x="2006324" y="3012238"/>
                  <a:pt x="1998794" y="3034800"/>
                </a:cubicBezTo>
                <a:cubicBezTo>
                  <a:pt x="2002552" y="3038557"/>
                  <a:pt x="2006313" y="3034796"/>
                  <a:pt x="2013832" y="3034792"/>
                </a:cubicBezTo>
                <a:cubicBezTo>
                  <a:pt x="2025117" y="3023508"/>
                  <a:pt x="2010078" y="3023515"/>
                  <a:pt x="2017601" y="3015992"/>
                </a:cubicBezTo>
                <a:cubicBezTo>
                  <a:pt x="2036401" y="3012224"/>
                  <a:pt x="2047682" y="3008459"/>
                  <a:pt x="2066482" y="3004690"/>
                </a:cubicBezTo>
                <a:cubicBezTo>
                  <a:pt x="2077763" y="3000925"/>
                  <a:pt x="2096562" y="2997156"/>
                  <a:pt x="2111601" y="2997149"/>
                </a:cubicBezTo>
                <a:cubicBezTo>
                  <a:pt x="2141682" y="2989615"/>
                  <a:pt x="2171763" y="2982081"/>
                  <a:pt x="2190566" y="2970793"/>
                </a:cubicBezTo>
                <a:cubicBezTo>
                  <a:pt x="2254482" y="2967002"/>
                  <a:pt x="2314647" y="2944415"/>
                  <a:pt x="2378566" y="2933105"/>
                </a:cubicBezTo>
                <a:cubicBezTo>
                  <a:pt x="2378566" y="2933105"/>
                  <a:pt x="2374808" y="2929347"/>
                  <a:pt x="2374808" y="2929347"/>
                </a:cubicBezTo>
                <a:cubicBezTo>
                  <a:pt x="2419920" y="2936845"/>
                  <a:pt x="2498889" y="2902970"/>
                  <a:pt x="2555285" y="2899183"/>
                </a:cubicBezTo>
                <a:cubicBezTo>
                  <a:pt x="2559047" y="2895421"/>
                  <a:pt x="2555289" y="2891663"/>
                  <a:pt x="2559050" y="2887902"/>
                </a:cubicBezTo>
                <a:cubicBezTo>
                  <a:pt x="2577850" y="2884133"/>
                  <a:pt x="2596650" y="2880364"/>
                  <a:pt x="2619208" y="2880353"/>
                </a:cubicBezTo>
                <a:cubicBezTo>
                  <a:pt x="2638008" y="2876585"/>
                  <a:pt x="2656808" y="2872816"/>
                  <a:pt x="2679366" y="2872805"/>
                </a:cubicBezTo>
                <a:cubicBezTo>
                  <a:pt x="2675608" y="2869047"/>
                  <a:pt x="2671850" y="2865290"/>
                  <a:pt x="2675612" y="2861528"/>
                </a:cubicBezTo>
                <a:cubicBezTo>
                  <a:pt x="2698166" y="2869036"/>
                  <a:pt x="2728243" y="2869022"/>
                  <a:pt x="2735769" y="2853979"/>
                </a:cubicBezTo>
                <a:cubicBezTo>
                  <a:pt x="2762085" y="2857726"/>
                  <a:pt x="2784647" y="2850196"/>
                  <a:pt x="2807208" y="2842666"/>
                </a:cubicBezTo>
                <a:cubicBezTo>
                  <a:pt x="2826008" y="2838897"/>
                  <a:pt x="2848570" y="2831367"/>
                  <a:pt x="2874885" y="2835114"/>
                </a:cubicBezTo>
                <a:cubicBezTo>
                  <a:pt x="2867369" y="2827598"/>
                  <a:pt x="2904969" y="2820061"/>
                  <a:pt x="2893681" y="2838864"/>
                </a:cubicBezTo>
                <a:cubicBezTo>
                  <a:pt x="2882408" y="2827591"/>
                  <a:pt x="2863604" y="2838879"/>
                  <a:pt x="2871120" y="2846394"/>
                </a:cubicBezTo>
                <a:cubicBezTo>
                  <a:pt x="2889916" y="2850145"/>
                  <a:pt x="2882393" y="2857668"/>
                  <a:pt x="2893671" y="2861422"/>
                </a:cubicBezTo>
                <a:cubicBezTo>
                  <a:pt x="2919993" y="2850130"/>
                  <a:pt x="2912481" y="2835096"/>
                  <a:pt x="2908727" y="2823818"/>
                </a:cubicBezTo>
                <a:cubicBezTo>
                  <a:pt x="2923766" y="2823811"/>
                  <a:pt x="2942566" y="2820042"/>
                  <a:pt x="2957604" y="2820035"/>
                </a:cubicBezTo>
                <a:cubicBezTo>
                  <a:pt x="2950092" y="2805000"/>
                  <a:pt x="2938808" y="2816285"/>
                  <a:pt x="2931296" y="2801250"/>
                </a:cubicBezTo>
                <a:cubicBezTo>
                  <a:pt x="2927534" y="2805011"/>
                  <a:pt x="2920015" y="2805015"/>
                  <a:pt x="2916257" y="2801257"/>
                </a:cubicBezTo>
                <a:cubicBezTo>
                  <a:pt x="2889938" y="2805029"/>
                  <a:pt x="2871138" y="2808798"/>
                  <a:pt x="2844819" y="2812571"/>
                </a:cubicBezTo>
                <a:cubicBezTo>
                  <a:pt x="2551542" y="2865348"/>
                  <a:pt x="2254500" y="2929406"/>
                  <a:pt x="1961216" y="2997222"/>
                </a:cubicBezTo>
                <a:cubicBezTo>
                  <a:pt x="1916096" y="3004762"/>
                  <a:pt x="1855932" y="3027350"/>
                  <a:pt x="1825854" y="3027364"/>
                </a:cubicBezTo>
                <a:cubicBezTo>
                  <a:pt x="1803289" y="3042414"/>
                  <a:pt x="1776970" y="3046186"/>
                  <a:pt x="1754405" y="3061236"/>
                </a:cubicBezTo>
                <a:cubicBezTo>
                  <a:pt x="1746886" y="3061239"/>
                  <a:pt x="1735612" y="3049966"/>
                  <a:pt x="1735609" y="3057485"/>
                </a:cubicBezTo>
                <a:cubicBezTo>
                  <a:pt x="1735601" y="3072524"/>
                  <a:pt x="1694247" y="3068784"/>
                  <a:pt x="1682966" y="3072549"/>
                </a:cubicBezTo>
                <a:cubicBezTo>
                  <a:pt x="1652890" y="3072564"/>
                  <a:pt x="1622798" y="3102656"/>
                  <a:pt x="1611524" y="3091382"/>
                </a:cubicBezTo>
                <a:cubicBezTo>
                  <a:pt x="1622805" y="3087617"/>
                  <a:pt x="1630328" y="3080094"/>
                  <a:pt x="1645367" y="3080087"/>
                </a:cubicBezTo>
                <a:cubicBezTo>
                  <a:pt x="1611539" y="3061305"/>
                  <a:pt x="1566394" y="3121481"/>
                  <a:pt x="1528805" y="3106461"/>
                </a:cubicBezTo>
                <a:cubicBezTo>
                  <a:pt x="1517517" y="3125264"/>
                  <a:pt x="1487436" y="3132798"/>
                  <a:pt x="1461117" y="3136571"/>
                </a:cubicBezTo>
                <a:cubicBezTo>
                  <a:pt x="1434798" y="3140343"/>
                  <a:pt x="1415998" y="3144112"/>
                  <a:pt x="1408471" y="3159154"/>
                </a:cubicBezTo>
                <a:cubicBezTo>
                  <a:pt x="1400952" y="3159157"/>
                  <a:pt x="1397190" y="3162919"/>
                  <a:pt x="1385913" y="3159165"/>
                </a:cubicBezTo>
                <a:cubicBezTo>
                  <a:pt x="1382149" y="3170446"/>
                  <a:pt x="1344545" y="3185502"/>
                  <a:pt x="1340794" y="3166706"/>
                </a:cubicBezTo>
                <a:cubicBezTo>
                  <a:pt x="1310710" y="3181759"/>
                  <a:pt x="1284380" y="3208089"/>
                  <a:pt x="1246784" y="3208108"/>
                </a:cubicBezTo>
                <a:cubicBezTo>
                  <a:pt x="1243026" y="3204350"/>
                  <a:pt x="1261829" y="3193062"/>
                  <a:pt x="1254313" y="3185546"/>
                </a:cubicBezTo>
                <a:cubicBezTo>
                  <a:pt x="1246790" y="3193069"/>
                  <a:pt x="1231749" y="3200596"/>
                  <a:pt x="1243026" y="3204350"/>
                </a:cubicBezTo>
                <a:cubicBezTo>
                  <a:pt x="1227980" y="3219396"/>
                  <a:pt x="1209180" y="3223165"/>
                  <a:pt x="1190379" y="3226933"/>
                </a:cubicBezTo>
                <a:cubicBezTo>
                  <a:pt x="1171580" y="3230702"/>
                  <a:pt x="1149018" y="3238232"/>
                  <a:pt x="1137734" y="3249517"/>
                </a:cubicBezTo>
                <a:cubicBezTo>
                  <a:pt x="1133980" y="3238239"/>
                  <a:pt x="1107657" y="3249531"/>
                  <a:pt x="1111411" y="3260808"/>
                </a:cubicBezTo>
                <a:cubicBezTo>
                  <a:pt x="1103892" y="3260812"/>
                  <a:pt x="1107653" y="3257050"/>
                  <a:pt x="1103895" y="3253293"/>
                </a:cubicBezTo>
                <a:cubicBezTo>
                  <a:pt x="1092611" y="3264577"/>
                  <a:pt x="1066295" y="3260830"/>
                  <a:pt x="1062527" y="3279630"/>
                </a:cubicBezTo>
                <a:cubicBezTo>
                  <a:pt x="1051246" y="3283395"/>
                  <a:pt x="1032446" y="3287164"/>
                  <a:pt x="1021165" y="3290929"/>
                </a:cubicBezTo>
                <a:cubicBezTo>
                  <a:pt x="1006131" y="3283417"/>
                  <a:pt x="983569" y="3290947"/>
                  <a:pt x="953484" y="3306000"/>
                </a:cubicBezTo>
                <a:cubicBezTo>
                  <a:pt x="927162" y="3317292"/>
                  <a:pt x="900839" y="3328584"/>
                  <a:pt x="878281" y="3328595"/>
                </a:cubicBezTo>
                <a:cubicBezTo>
                  <a:pt x="840666" y="3366209"/>
                  <a:pt x="784281" y="3347438"/>
                  <a:pt x="754182" y="3392569"/>
                </a:cubicBezTo>
                <a:cubicBezTo>
                  <a:pt x="739147" y="3385057"/>
                  <a:pt x="739140" y="3400095"/>
                  <a:pt x="727863" y="3396341"/>
                </a:cubicBezTo>
                <a:cubicBezTo>
                  <a:pt x="746674" y="3370015"/>
                  <a:pt x="780512" y="3366239"/>
                  <a:pt x="814358" y="3347424"/>
                </a:cubicBezTo>
                <a:cubicBezTo>
                  <a:pt x="814361" y="3339904"/>
                  <a:pt x="814365" y="3332385"/>
                  <a:pt x="810607" y="3328628"/>
                </a:cubicBezTo>
                <a:cubicBezTo>
                  <a:pt x="799327" y="3332393"/>
                  <a:pt x="788046" y="3336158"/>
                  <a:pt x="784281" y="3347438"/>
                </a:cubicBezTo>
                <a:cubicBezTo>
                  <a:pt x="765481" y="3351207"/>
                  <a:pt x="799330" y="3324874"/>
                  <a:pt x="773011" y="3328646"/>
                </a:cubicBezTo>
                <a:cubicBezTo>
                  <a:pt x="776765" y="3339923"/>
                  <a:pt x="739165" y="3347460"/>
                  <a:pt x="754197" y="3362492"/>
                </a:cubicBezTo>
                <a:cubicBezTo>
                  <a:pt x="735400" y="3358741"/>
                  <a:pt x="727870" y="3381302"/>
                  <a:pt x="712835" y="3373790"/>
                </a:cubicBezTo>
                <a:cubicBezTo>
                  <a:pt x="727870" y="3381302"/>
                  <a:pt x="712828" y="3388829"/>
                  <a:pt x="716582" y="3400106"/>
                </a:cubicBezTo>
                <a:cubicBezTo>
                  <a:pt x="690266" y="3396359"/>
                  <a:pt x="678982" y="3407644"/>
                  <a:pt x="667694" y="3426447"/>
                </a:cubicBezTo>
                <a:cubicBezTo>
                  <a:pt x="656417" y="3422693"/>
                  <a:pt x="663940" y="3415170"/>
                  <a:pt x="656421" y="3415174"/>
                </a:cubicBezTo>
                <a:cubicBezTo>
                  <a:pt x="648898" y="3422697"/>
                  <a:pt x="633856" y="3430223"/>
                  <a:pt x="622575" y="3433988"/>
                </a:cubicBezTo>
                <a:cubicBezTo>
                  <a:pt x="607533" y="3441515"/>
                  <a:pt x="592494" y="3441522"/>
                  <a:pt x="584975" y="3441526"/>
                </a:cubicBezTo>
                <a:cubicBezTo>
                  <a:pt x="603775" y="3437757"/>
                  <a:pt x="615063" y="3418953"/>
                  <a:pt x="633863" y="3415185"/>
                </a:cubicBezTo>
                <a:cubicBezTo>
                  <a:pt x="618824" y="3415192"/>
                  <a:pt x="630109" y="3403908"/>
                  <a:pt x="607551" y="3403919"/>
                </a:cubicBezTo>
                <a:cubicBezTo>
                  <a:pt x="615067" y="3411434"/>
                  <a:pt x="600028" y="3411442"/>
                  <a:pt x="592501" y="3426484"/>
                </a:cubicBezTo>
                <a:cubicBezTo>
                  <a:pt x="596270" y="3407684"/>
                  <a:pt x="517305" y="3434040"/>
                  <a:pt x="506017" y="3452843"/>
                </a:cubicBezTo>
                <a:cubicBezTo>
                  <a:pt x="490975" y="3460370"/>
                  <a:pt x="509782" y="3441563"/>
                  <a:pt x="494740" y="3449089"/>
                </a:cubicBezTo>
                <a:cubicBezTo>
                  <a:pt x="494740" y="3449089"/>
                  <a:pt x="487221" y="3449093"/>
                  <a:pt x="483459" y="3452854"/>
                </a:cubicBezTo>
                <a:cubicBezTo>
                  <a:pt x="487213" y="3464131"/>
                  <a:pt x="479690" y="3471654"/>
                  <a:pt x="498487" y="3475405"/>
                </a:cubicBezTo>
                <a:cubicBezTo>
                  <a:pt x="490967" y="3475408"/>
                  <a:pt x="479687" y="3479174"/>
                  <a:pt x="472164" y="3486696"/>
                </a:cubicBezTo>
                <a:cubicBezTo>
                  <a:pt x="479680" y="3494212"/>
                  <a:pt x="494725" y="3479166"/>
                  <a:pt x="494722" y="3486686"/>
                </a:cubicBezTo>
                <a:cubicBezTo>
                  <a:pt x="479683" y="3486693"/>
                  <a:pt x="475915" y="3505493"/>
                  <a:pt x="457118" y="3501742"/>
                </a:cubicBezTo>
                <a:cubicBezTo>
                  <a:pt x="457125" y="3486704"/>
                  <a:pt x="472164" y="3486696"/>
                  <a:pt x="468410" y="3475419"/>
                </a:cubicBezTo>
                <a:cubicBezTo>
                  <a:pt x="453371" y="3475427"/>
                  <a:pt x="445844" y="3490469"/>
                  <a:pt x="430806" y="3490476"/>
                </a:cubicBezTo>
                <a:cubicBezTo>
                  <a:pt x="438329" y="3482953"/>
                  <a:pt x="419529" y="3486722"/>
                  <a:pt x="423294" y="3475441"/>
                </a:cubicBezTo>
                <a:cubicBezTo>
                  <a:pt x="430817" y="3467918"/>
                  <a:pt x="453382" y="3452869"/>
                  <a:pt x="442105" y="3449114"/>
                </a:cubicBezTo>
                <a:cubicBezTo>
                  <a:pt x="430824" y="3452880"/>
                  <a:pt x="430817" y="3467918"/>
                  <a:pt x="419536" y="3471683"/>
                </a:cubicBezTo>
                <a:cubicBezTo>
                  <a:pt x="427063" y="3456641"/>
                  <a:pt x="389460" y="3471698"/>
                  <a:pt x="404505" y="3456652"/>
                </a:cubicBezTo>
                <a:cubicBezTo>
                  <a:pt x="393224" y="3460417"/>
                  <a:pt x="370659" y="3475467"/>
                  <a:pt x="396975" y="3479214"/>
                </a:cubicBezTo>
                <a:cubicBezTo>
                  <a:pt x="396982" y="3464175"/>
                  <a:pt x="404494" y="3479210"/>
                  <a:pt x="412013" y="3479206"/>
                </a:cubicBezTo>
                <a:cubicBezTo>
                  <a:pt x="412013" y="3479206"/>
                  <a:pt x="415775" y="3475445"/>
                  <a:pt x="419536" y="3471683"/>
                </a:cubicBezTo>
                <a:cubicBezTo>
                  <a:pt x="415771" y="3482964"/>
                  <a:pt x="423291" y="3482961"/>
                  <a:pt x="415768" y="3490483"/>
                </a:cubicBezTo>
                <a:cubicBezTo>
                  <a:pt x="400725" y="3498010"/>
                  <a:pt x="408252" y="3482968"/>
                  <a:pt x="385694" y="3482979"/>
                </a:cubicBezTo>
                <a:cubicBezTo>
                  <a:pt x="385691" y="3490498"/>
                  <a:pt x="378171" y="3490501"/>
                  <a:pt x="378168" y="3498021"/>
                </a:cubicBezTo>
                <a:cubicBezTo>
                  <a:pt x="381925" y="3501779"/>
                  <a:pt x="396971" y="3486733"/>
                  <a:pt x="393206" y="3498013"/>
                </a:cubicBezTo>
                <a:cubicBezTo>
                  <a:pt x="370645" y="3505544"/>
                  <a:pt x="351837" y="3524351"/>
                  <a:pt x="325518" y="3528123"/>
                </a:cubicBezTo>
                <a:cubicBezTo>
                  <a:pt x="348083" y="3513074"/>
                  <a:pt x="355610" y="3498032"/>
                  <a:pt x="378179" y="3475463"/>
                </a:cubicBezTo>
                <a:cubicBezTo>
                  <a:pt x="374417" y="3479225"/>
                  <a:pt x="378179" y="3475463"/>
                  <a:pt x="370659" y="3475467"/>
                </a:cubicBezTo>
                <a:cubicBezTo>
                  <a:pt x="348094" y="3490516"/>
                  <a:pt x="325526" y="3513085"/>
                  <a:pt x="299203" y="3524377"/>
                </a:cubicBezTo>
                <a:cubicBezTo>
                  <a:pt x="287922" y="3528142"/>
                  <a:pt x="295445" y="3520619"/>
                  <a:pt x="291687" y="3516861"/>
                </a:cubicBezTo>
                <a:cubicBezTo>
                  <a:pt x="287926" y="3520623"/>
                  <a:pt x="284164" y="3524384"/>
                  <a:pt x="280403" y="3528145"/>
                </a:cubicBezTo>
                <a:cubicBezTo>
                  <a:pt x="276641" y="3531907"/>
                  <a:pt x="287922" y="3528142"/>
                  <a:pt x="287918" y="3535661"/>
                </a:cubicBezTo>
                <a:cubicBezTo>
                  <a:pt x="272876" y="3543188"/>
                  <a:pt x="257830" y="3558234"/>
                  <a:pt x="250314" y="3550718"/>
                </a:cubicBezTo>
                <a:cubicBezTo>
                  <a:pt x="231511" y="3562006"/>
                  <a:pt x="208931" y="3607133"/>
                  <a:pt x="190139" y="3595863"/>
                </a:cubicBezTo>
                <a:cubicBezTo>
                  <a:pt x="193900" y="3592101"/>
                  <a:pt x="205188" y="3573297"/>
                  <a:pt x="231518" y="3546967"/>
                </a:cubicBezTo>
                <a:cubicBezTo>
                  <a:pt x="208957" y="3554498"/>
                  <a:pt x="193904" y="3584582"/>
                  <a:pt x="167584" y="3588354"/>
                </a:cubicBezTo>
                <a:cubicBezTo>
                  <a:pt x="186384" y="3584585"/>
                  <a:pt x="171335" y="3607151"/>
                  <a:pt x="178854" y="3607147"/>
                </a:cubicBezTo>
                <a:cubicBezTo>
                  <a:pt x="171335" y="3607151"/>
                  <a:pt x="167570" y="3618431"/>
                  <a:pt x="163812" y="3614673"/>
                </a:cubicBezTo>
                <a:cubicBezTo>
                  <a:pt x="175096" y="3603389"/>
                  <a:pt x="171342" y="3592112"/>
                  <a:pt x="160065" y="3588358"/>
                </a:cubicBezTo>
                <a:cubicBezTo>
                  <a:pt x="152535" y="3610919"/>
                  <a:pt x="141258" y="3607165"/>
                  <a:pt x="126223" y="3599653"/>
                </a:cubicBezTo>
                <a:cubicBezTo>
                  <a:pt x="111173" y="3622218"/>
                  <a:pt x="99889" y="3633503"/>
                  <a:pt x="84847" y="3641029"/>
                </a:cubicBezTo>
                <a:cubicBezTo>
                  <a:pt x="69805" y="3648556"/>
                  <a:pt x="54762" y="3656082"/>
                  <a:pt x="39717" y="3671128"/>
                </a:cubicBezTo>
                <a:cubicBezTo>
                  <a:pt x="35966" y="3652332"/>
                  <a:pt x="73566" y="3644794"/>
                  <a:pt x="66058" y="3622240"/>
                </a:cubicBezTo>
                <a:cubicBezTo>
                  <a:pt x="46316" y="3630709"/>
                  <a:pt x="35027" y="3651862"/>
                  <a:pt x="14757" y="3658745"/>
                </a:cubicBezTo>
                <a:lnTo>
                  <a:pt x="0" y="3659441"/>
                </a:lnTo>
                <a:lnTo>
                  <a:pt x="0" y="3631245"/>
                </a:lnTo>
                <a:lnTo>
                  <a:pt x="17652" y="3623674"/>
                </a:lnTo>
                <a:cubicBezTo>
                  <a:pt x="23762" y="3621321"/>
                  <a:pt x="30342" y="3620378"/>
                  <a:pt x="43500" y="3622251"/>
                </a:cubicBezTo>
                <a:cubicBezTo>
                  <a:pt x="47262" y="3618490"/>
                  <a:pt x="51023" y="3614728"/>
                  <a:pt x="54785" y="3610967"/>
                </a:cubicBezTo>
                <a:cubicBezTo>
                  <a:pt x="51027" y="3607209"/>
                  <a:pt x="47265" y="3610970"/>
                  <a:pt x="35984" y="3614735"/>
                </a:cubicBezTo>
                <a:cubicBezTo>
                  <a:pt x="39750" y="3603455"/>
                  <a:pt x="39750" y="3603455"/>
                  <a:pt x="35992" y="3599697"/>
                </a:cubicBezTo>
                <a:cubicBezTo>
                  <a:pt x="39757" y="3588416"/>
                  <a:pt x="54796" y="3588409"/>
                  <a:pt x="62322" y="3573367"/>
                </a:cubicBezTo>
                <a:cubicBezTo>
                  <a:pt x="47287" y="3565855"/>
                  <a:pt x="28476" y="3592182"/>
                  <a:pt x="39764" y="3573378"/>
                </a:cubicBezTo>
                <a:cubicBezTo>
                  <a:pt x="58568" y="3562090"/>
                  <a:pt x="92414" y="3543275"/>
                  <a:pt x="99933" y="3543272"/>
                </a:cubicBezTo>
                <a:cubicBezTo>
                  <a:pt x="88652" y="3547037"/>
                  <a:pt x="84887" y="3558317"/>
                  <a:pt x="81126" y="3562079"/>
                </a:cubicBezTo>
                <a:cubicBezTo>
                  <a:pt x="96164" y="3562071"/>
                  <a:pt x="111206" y="3554545"/>
                  <a:pt x="118729" y="3547022"/>
                </a:cubicBezTo>
                <a:cubicBezTo>
                  <a:pt x="133771" y="3539495"/>
                  <a:pt x="145056" y="3528211"/>
                  <a:pt x="156333" y="3531965"/>
                </a:cubicBezTo>
                <a:cubicBezTo>
                  <a:pt x="156336" y="3524446"/>
                  <a:pt x="156336" y="3524446"/>
                  <a:pt x="145059" y="3520692"/>
                </a:cubicBezTo>
                <a:cubicBezTo>
                  <a:pt x="148824" y="3509411"/>
                  <a:pt x="163867" y="3501885"/>
                  <a:pt x="171390" y="3494362"/>
                </a:cubicBezTo>
                <a:cubicBezTo>
                  <a:pt x="205225" y="3498105"/>
                  <a:pt x="231555" y="3471775"/>
                  <a:pt x="265404" y="3445441"/>
                </a:cubicBezTo>
                <a:cubicBezTo>
                  <a:pt x="265401" y="3452960"/>
                  <a:pt x="242839" y="3460490"/>
                  <a:pt x="254116" y="3464245"/>
                </a:cubicBezTo>
                <a:cubicBezTo>
                  <a:pt x="272913" y="3467995"/>
                  <a:pt x="276685" y="3441676"/>
                  <a:pt x="291724" y="3441668"/>
                </a:cubicBezTo>
                <a:cubicBezTo>
                  <a:pt x="291724" y="3441668"/>
                  <a:pt x="284197" y="3456711"/>
                  <a:pt x="295478" y="3452945"/>
                </a:cubicBezTo>
                <a:cubicBezTo>
                  <a:pt x="299239" y="3449184"/>
                  <a:pt x="299243" y="3441665"/>
                  <a:pt x="306766" y="3434142"/>
                </a:cubicBezTo>
                <a:cubicBezTo>
                  <a:pt x="333081" y="3437889"/>
                  <a:pt x="340619" y="3400289"/>
                  <a:pt x="366942" y="3388997"/>
                </a:cubicBezTo>
                <a:cubicBezTo>
                  <a:pt x="385738" y="3392747"/>
                  <a:pt x="419588" y="3366414"/>
                  <a:pt x="412076" y="3351379"/>
                </a:cubicBezTo>
                <a:cubicBezTo>
                  <a:pt x="408314" y="3355140"/>
                  <a:pt x="393264" y="3377705"/>
                  <a:pt x="393272" y="3362667"/>
                </a:cubicBezTo>
                <a:cubicBezTo>
                  <a:pt x="408310" y="3362659"/>
                  <a:pt x="381995" y="3358913"/>
                  <a:pt x="389518" y="3351390"/>
                </a:cubicBezTo>
                <a:cubicBezTo>
                  <a:pt x="404556" y="3351382"/>
                  <a:pt x="415837" y="3347617"/>
                  <a:pt x="430875" y="3347610"/>
                </a:cubicBezTo>
                <a:cubicBezTo>
                  <a:pt x="419588" y="3366414"/>
                  <a:pt x="423349" y="3362652"/>
                  <a:pt x="408303" y="3377698"/>
                </a:cubicBezTo>
                <a:cubicBezTo>
                  <a:pt x="423345" y="3370171"/>
                  <a:pt x="442145" y="3366403"/>
                  <a:pt x="453430" y="3355118"/>
                </a:cubicBezTo>
                <a:cubicBezTo>
                  <a:pt x="468472" y="3347592"/>
                  <a:pt x="475995" y="3340069"/>
                  <a:pt x="483518" y="3332546"/>
                </a:cubicBezTo>
                <a:cubicBezTo>
                  <a:pt x="479756" y="3336308"/>
                  <a:pt x="506076" y="3332535"/>
                  <a:pt x="509837" y="3328774"/>
                </a:cubicBezTo>
                <a:cubicBezTo>
                  <a:pt x="502325" y="3313739"/>
                  <a:pt x="539918" y="3321240"/>
                  <a:pt x="551202" y="3309955"/>
                </a:cubicBezTo>
                <a:cubicBezTo>
                  <a:pt x="551206" y="3302436"/>
                  <a:pt x="554974" y="3283636"/>
                  <a:pt x="566255" y="3279871"/>
                </a:cubicBezTo>
                <a:cubicBezTo>
                  <a:pt x="570009" y="3291148"/>
                  <a:pt x="566248" y="3294910"/>
                  <a:pt x="577525" y="3298664"/>
                </a:cubicBezTo>
                <a:cubicBezTo>
                  <a:pt x="592574" y="3276098"/>
                  <a:pt x="607602" y="3298649"/>
                  <a:pt x="626413" y="3272322"/>
                </a:cubicBezTo>
                <a:cubicBezTo>
                  <a:pt x="611371" y="3279849"/>
                  <a:pt x="615136" y="3268568"/>
                  <a:pt x="615139" y="3261049"/>
                </a:cubicBezTo>
                <a:cubicBezTo>
                  <a:pt x="633939" y="3257280"/>
                  <a:pt x="664024" y="3242227"/>
                  <a:pt x="652735" y="3261031"/>
                </a:cubicBezTo>
                <a:cubicBezTo>
                  <a:pt x="664024" y="3242227"/>
                  <a:pt x="697870" y="3223413"/>
                  <a:pt x="727950" y="3215879"/>
                </a:cubicBezTo>
                <a:cubicBezTo>
                  <a:pt x="731712" y="3212117"/>
                  <a:pt x="739235" y="3204594"/>
                  <a:pt x="742996" y="3200833"/>
                </a:cubicBezTo>
                <a:cubicBezTo>
                  <a:pt x="761796" y="3197064"/>
                  <a:pt x="731708" y="3219637"/>
                  <a:pt x="742989" y="3215872"/>
                </a:cubicBezTo>
                <a:cubicBezTo>
                  <a:pt x="769312" y="3204580"/>
                  <a:pt x="776838" y="3189537"/>
                  <a:pt x="806923" y="3174485"/>
                </a:cubicBezTo>
                <a:cubicBezTo>
                  <a:pt x="795646" y="3170730"/>
                  <a:pt x="795639" y="3185769"/>
                  <a:pt x="780604" y="3178257"/>
                </a:cubicBezTo>
                <a:cubicBezTo>
                  <a:pt x="799404" y="3174488"/>
                  <a:pt x="833253" y="3148154"/>
                  <a:pt x="840768" y="3155670"/>
                </a:cubicBezTo>
                <a:cubicBezTo>
                  <a:pt x="833249" y="3155673"/>
                  <a:pt x="814446" y="3166962"/>
                  <a:pt x="821965" y="3166958"/>
                </a:cubicBezTo>
                <a:cubicBezTo>
                  <a:pt x="840765" y="3163189"/>
                  <a:pt x="855803" y="3163182"/>
                  <a:pt x="867091" y="3144378"/>
                </a:cubicBezTo>
                <a:cubicBezTo>
                  <a:pt x="855811" y="3148143"/>
                  <a:pt x="848288" y="3155666"/>
                  <a:pt x="852053" y="3144385"/>
                </a:cubicBezTo>
                <a:cubicBezTo>
                  <a:pt x="863334" y="3140620"/>
                  <a:pt x="874618" y="3129336"/>
                  <a:pt x="874611" y="3144375"/>
                </a:cubicBezTo>
                <a:cubicBezTo>
                  <a:pt x="870860" y="3125578"/>
                  <a:pt x="889657" y="3129329"/>
                  <a:pt x="900941" y="3118044"/>
                </a:cubicBezTo>
                <a:cubicBezTo>
                  <a:pt x="889664" y="3114290"/>
                  <a:pt x="882141" y="3121813"/>
                  <a:pt x="870864" y="3118059"/>
                </a:cubicBezTo>
                <a:cubicBezTo>
                  <a:pt x="863341" y="3125582"/>
                  <a:pt x="855822" y="3125586"/>
                  <a:pt x="852056" y="3136866"/>
                </a:cubicBezTo>
                <a:cubicBezTo>
                  <a:pt x="814471" y="3114327"/>
                  <a:pt x="776846" y="3174499"/>
                  <a:pt x="731734" y="3167002"/>
                </a:cubicBezTo>
                <a:cubicBezTo>
                  <a:pt x="720446" y="3185805"/>
                  <a:pt x="690372" y="3178301"/>
                  <a:pt x="675323" y="3200866"/>
                </a:cubicBezTo>
                <a:cubicBezTo>
                  <a:pt x="656523" y="3204635"/>
                  <a:pt x="641481" y="3212161"/>
                  <a:pt x="618919" y="3219691"/>
                </a:cubicBezTo>
                <a:cubicBezTo>
                  <a:pt x="603877" y="3227218"/>
                  <a:pt x="585073" y="3238506"/>
                  <a:pt x="570031" y="3246033"/>
                </a:cubicBezTo>
                <a:cubicBezTo>
                  <a:pt x="566273" y="3242275"/>
                  <a:pt x="554996" y="3238520"/>
                  <a:pt x="558758" y="3234759"/>
                </a:cubicBezTo>
                <a:cubicBezTo>
                  <a:pt x="551239" y="3234763"/>
                  <a:pt x="536200" y="3234770"/>
                  <a:pt x="532435" y="3246051"/>
                </a:cubicBezTo>
                <a:cubicBezTo>
                  <a:pt x="513639" y="3242300"/>
                  <a:pt x="513642" y="3234781"/>
                  <a:pt x="509885" y="3231023"/>
                </a:cubicBezTo>
                <a:cubicBezTo>
                  <a:pt x="502362" y="3238546"/>
                  <a:pt x="494835" y="3253588"/>
                  <a:pt x="498593" y="3257346"/>
                </a:cubicBezTo>
                <a:cubicBezTo>
                  <a:pt x="476031" y="3264876"/>
                  <a:pt x="464754" y="3261122"/>
                  <a:pt x="457235" y="3261126"/>
                </a:cubicBezTo>
                <a:cubicBezTo>
                  <a:pt x="453470" y="3272406"/>
                  <a:pt x="457228" y="3276164"/>
                  <a:pt x="442189" y="3276172"/>
                </a:cubicBezTo>
                <a:cubicBezTo>
                  <a:pt x="442193" y="3268652"/>
                  <a:pt x="460996" y="3257364"/>
                  <a:pt x="449719" y="3253610"/>
                </a:cubicBezTo>
                <a:cubicBezTo>
                  <a:pt x="442196" y="3261133"/>
                  <a:pt x="423389" y="3279940"/>
                  <a:pt x="415877" y="3264905"/>
                </a:cubicBezTo>
                <a:cubicBezTo>
                  <a:pt x="408354" y="3272428"/>
                  <a:pt x="404593" y="3276190"/>
                  <a:pt x="397070" y="3283713"/>
                </a:cubicBezTo>
                <a:cubicBezTo>
                  <a:pt x="400828" y="3287471"/>
                  <a:pt x="404586" y="3291228"/>
                  <a:pt x="397059" y="3306270"/>
                </a:cubicBezTo>
                <a:cubicBezTo>
                  <a:pt x="382020" y="3306278"/>
                  <a:pt x="400824" y="3294990"/>
                  <a:pt x="385785" y="3294997"/>
                </a:cubicBezTo>
                <a:cubicBezTo>
                  <a:pt x="366978" y="3313804"/>
                  <a:pt x="351943" y="3306292"/>
                  <a:pt x="329378" y="3321342"/>
                </a:cubicBezTo>
                <a:cubicBezTo>
                  <a:pt x="340666" y="3302538"/>
                  <a:pt x="340666" y="3302538"/>
                  <a:pt x="333150" y="3295022"/>
                </a:cubicBezTo>
                <a:cubicBezTo>
                  <a:pt x="340670" y="3295019"/>
                  <a:pt x="348196" y="3279977"/>
                  <a:pt x="351958" y="3276215"/>
                </a:cubicBezTo>
                <a:cubicBezTo>
                  <a:pt x="363239" y="3272450"/>
                  <a:pt x="378281" y="3264924"/>
                  <a:pt x="385804" y="3257401"/>
                </a:cubicBezTo>
                <a:cubicBezTo>
                  <a:pt x="389558" y="3268678"/>
                  <a:pt x="363239" y="3272450"/>
                  <a:pt x="374516" y="3276204"/>
                </a:cubicBezTo>
                <a:cubicBezTo>
                  <a:pt x="385804" y="3257401"/>
                  <a:pt x="412112" y="3276186"/>
                  <a:pt x="408365" y="3249870"/>
                </a:cubicBezTo>
                <a:cubicBezTo>
                  <a:pt x="438442" y="3249856"/>
                  <a:pt x="453484" y="3242329"/>
                  <a:pt x="483565" y="3234796"/>
                </a:cubicBezTo>
                <a:cubicBezTo>
                  <a:pt x="487327" y="3231034"/>
                  <a:pt x="487330" y="3223515"/>
                  <a:pt x="491092" y="3219753"/>
                </a:cubicBezTo>
                <a:cubicBezTo>
                  <a:pt x="491092" y="3219753"/>
                  <a:pt x="498611" y="3219750"/>
                  <a:pt x="502373" y="3215988"/>
                </a:cubicBezTo>
                <a:cubicBezTo>
                  <a:pt x="521172" y="3212219"/>
                  <a:pt x="498607" y="3227269"/>
                  <a:pt x="506127" y="3227265"/>
                </a:cubicBezTo>
                <a:cubicBezTo>
                  <a:pt x="524926" y="3223496"/>
                  <a:pt x="528692" y="3212216"/>
                  <a:pt x="528695" y="3204697"/>
                </a:cubicBezTo>
                <a:cubicBezTo>
                  <a:pt x="539976" y="3200932"/>
                  <a:pt x="532453" y="3208454"/>
                  <a:pt x="543730" y="3212208"/>
                </a:cubicBezTo>
                <a:cubicBezTo>
                  <a:pt x="570053" y="3200917"/>
                  <a:pt x="570060" y="3185878"/>
                  <a:pt x="600138" y="3185864"/>
                </a:cubicBezTo>
                <a:cubicBezTo>
                  <a:pt x="603899" y="3182102"/>
                  <a:pt x="588860" y="3182109"/>
                  <a:pt x="600145" y="3170825"/>
                </a:cubicBezTo>
                <a:cubicBezTo>
                  <a:pt x="626464" y="3167053"/>
                  <a:pt x="626464" y="3167053"/>
                  <a:pt x="615187" y="3163299"/>
                </a:cubicBezTo>
                <a:cubicBezTo>
                  <a:pt x="622710" y="3155776"/>
                  <a:pt x="633987" y="3159530"/>
                  <a:pt x="645267" y="3155765"/>
                </a:cubicBezTo>
                <a:cubicBezTo>
                  <a:pt x="675359" y="3125673"/>
                  <a:pt x="716713" y="3129413"/>
                  <a:pt x="746798" y="3114360"/>
                </a:cubicBezTo>
                <a:cubicBezTo>
                  <a:pt x="758082" y="3103075"/>
                  <a:pt x="776890" y="3084268"/>
                  <a:pt x="758093" y="3080517"/>
                </a:cubicBezTo>
                <a:cubicBezTo>
                  <a:pt x="750570" y="3088040"/>
                  <a:pt x="758086" y="3095556"/>
                  <a:pt x="746805" y="3099321"/>
                </a:cubicBezTo>
                <a:cubicBezTo>
                  <a:pt x="728005" y="3103090"/>
                  <a:pt x="750570" y="3088040"/>
                  <a:pt x="731770" y="3091809"/>
                </a:cubicBezTo>
                <a:cubicBezTo>
                  <a:pt x="705447" y="3103101"/>
                  <a:pt x="679124" y="3114392"/>
                  <a:pt x="656563" y="3121923"/>
                </a:cubicBezTo>
                <a:cubicBezTo>
                  <a:pt x="626482" y="3129456"/>
                  <a:pt x="600159" y="3140748"/>
                  <a:pt x="570079" y="3148282"/>
                </a:cubicBezTo>
                <a:cubicBezTo>
                  <a:pt x="577605" y="3133240"/>
                  <a:pt x="588882" y="3136994"/>
                  <a:pt x="600166" y="3125709"/>
                </a:cubicBezTo>
                <a:cubicBezTo>
                  <a:pt x="600170" y="3118190"/>
                  <a:pt x="581367" y="3129478"/>
                  <a:pt x="588893" y="3114436"/>
                </a:cubicBezTo>
                <a:cubicBezTo>
                  <a:pt x="596412" y="3114433"/>
                  <a:pt x="600170" y="3118190"/>
                  <a:pt x="600170" y="3118190"/>
                </a:cubicBezTo>
                <a:cubicBezTo>
                  <a:pt x="615216" y="3103145"/>
                  <a:pt x="615220" y="3095625"/>
                  <a:pt x="637781" y="3088095"/>
                </a:cubicBezTo>
                <a:cubicBezTo>
                  <a:pt x="615216" y="3103145"/>
                  <a:pt x="634016" y="3099376"/>
                  <a:pt x="630251" y="3110657"/>
                </a:cubicBezTo>
                <a:cubicBezTo>
                  <a:pt x="622732" y="3110660"/>
                  <a:pt x="611455" y="3106906"/>
                  <a:pt x="611451" y="3114425"/>
                </a:cubicBezTo>
                <a:cubicBezTo>
                  <a:pt x="615209" y="3118183"/>
                  <a:pt x="603924" y="3129467"/>
                  <a:pt x="618963" y="3129460"/>
                </a:cubicBezTo>
                <a:cubicBezTo>
                  <a:pt x="607693" y="3110668"/>
                  <a:pt x="634005" y="3121934"/>
                  <a:pt x="649051" y="3106888"/>
                </a:cubicBezTo>
                <a:cubicBezTo>
                  <a:pt x="634013" y="3106895"/>
                  <a:pt x="652820" y="3088088"/>
                  <a:pt x="656581" y="3084326"/>
                </a:cubicBezTo>
                <a:cubicBezTo>
                  <a:pt x="690423" y="3073031"/>
                  <a:pt x="761880" y="3024121"/>
                  <a:pt x="788196" y="3027868"/>
                </a:cubicBezTo>
                <a:cubicBezTo>
                  <a:pt x="791957" y="3024107"/>
                  <a:pt x="776918" y="3024114"/>
                  <a:pt x="788203" y="3012829"/>
                </a:cubicBezTo>
                <a:cubicBezTo>
                  <a:pt x="810757" y="3020338"/>
                  <a:pt x="814519" y="3016576"/>
                  <a:pt x="840838" y="3012804"/>
                </a:cubicBezTo>
                <a:cubicBezTo>
                  <a:pt x="825796" y="3020330"/>
                  <a:pt x="833311" y="3027846"/>
                  <a:pt x="818272" y="3027853"/>
                </a:cubicBezTo>
                <a:cubicBezTo>
                  <a:pt x="818272" y="3027853"/>
                  <a:pt x="822034" y="3024092"/>
                  <a:pt x="814515" y="3024096"/>
                </a:cubicBezTo>
                <a:cubicBezTo>
                  <a:pt x="810754" y="3027857"/>
                  <a:pt x="791950" y="3039145"/>
                  <a:pt x="795704" y="3050422"/>
                </a:cubicBezTo>
                <a:cubicBezTo>
                  <a:pt x="803231" y="3035380"/>
                  <a:pt x="859627" y="3031593"/>
                  <a:pt x="852122" y="3001519"/>
                </a:cubicBezTo>
                <a:cubicBezTo>
                  <a:pt x="867161" y="3001512"/>
                  <a:pt x="878445" y="2990228"/>
                  <a:pt x="889726" y="2986463"/>
                </a:cubicBezTo>
                <a:cubicBezTo>
                  <a:pt x="885961" y="2997743"/>
                  <a:pt x="863399" y="3005273"/>
                  <a:pt x="878434" y="3012785"/>
                </a:cubicBezTo>
                <a:cubicBezTo>
                  <a:pt x="893473" y="3012778"/>
                  <a:pt x="897245" y="2986459"/>
                  <a:pt x="916041" y="2990210"/>
                </a:cubicBezTo>
                <a:cubicBezTo>
                  <a:pt x="904768" y="2978936"/>
                  <a:pt x="916049" y="2975171"/>
                  <a:pt x="931091" y="2967644"/>
                </a:cubicBezTo>
                <a:cubicBezTo>
                  <a:pt x="942372" y="2963879"/>
                  <a:pt x="957414" y="2956353"/>
                  <a:pt x="957418" y="2948834"/>
                </a:cubicBezTo>
                <a:cubicBezTo>
                  <a:pt x="964933" y="2956349"/>
                  <a:pt x="957414" y="2956353"/>
                  <a:pt x="957410" y="2963872"/>
                </a:cubicBezTo>
                <a:cubicBezTo>
                  <a:pt x="968691" y="2960107"/>
                  <a:pt x="987491" y="2956338"/>
                  <a:pt x="983737" y="2945061"/>
                </a:cubicBezTo>
                <a:cubicBezTo>
                  <a:pt x="1002533" y="2948812"/>
                  <a:pt x="998779" y="2937534"/>
                  <a:pt x="1010053" y="2948808"/>
                </a:cubicBezTo>
                <a:cubicBezTo>
                  <a:pt x="1028856" y="2937520"/>
                  <a:pt x="1040140" y="2926235"/>
                  <a:pt x="1032625" y="2918720"/>
                </a:cubicBezTo>
                <a:cubicBezTo>
                  <a:pt x="1051429" y="2907432"/>
                  <a:pt x="1040137" y="2933755"/>
                  <a:pt x="1055179" y="2926228"/>
                </a:cubicBezTo>
                <a:cubicBezTo>
                  <a:pt x="1051425" y="2914951"/>
                  <a:pt x="1055190" y="2903671"/>
                  <a:pt x="1077748" y="2903660"/>
                </a:cubicBezTo>
                <a:cubicBezTo>
                  <a:pt x="1085267" y="2903656"/>
                  <a:pt x="1073983" y="2914940"/>
                  <a:pt x="1081502" y="2914937"/>
                </a:cubicBezTo>
                <a:cubicBezTo>
                  <a:pt x="1092783" y="2911172"/>
                  <a:pt x="1081505" y="2907417"/>
                  <a:pt x="1089028" y="2899894"/>
                </a:cubicBezTo>
                <a:cubicBezTo>
                  <a:pt x="1092786" y="2903652"/>
                  <a:pt x="1100309" y="2896129"/>
                  <a:pt x="1107825" y="2903645"/>
                </a:cubicBezTo>
                <a:cubicBezTo>
                  <a:pt x="1115340" y="2911161"/>
                  <a:pt x="1085263" y="2911175"/>
                  <a:pt x="1092779" y="2918691"/>
                </a:cubicBezTo>
                <a:cubicBezTo>
                  <a:pt x="1115337" y="2918680"/>
                  <a:pt x="1134144" y="2899872"/>
                  <a:pt x="1122870" y="2888599"/>
                </a:cubicBezTo>
                <a:cubicBezTo>
                  <a:pt x="1137905" y="2896111"/>
                  <a:pt x="1164221" y="2899858"/>
                  <a:pt x="1156713" y="2877304"/>
                </a:cubicBezTo>
                <a:cubicBezTo>
                  <a:pt x="1175513" y="2873535"/>
                  <a:pt x="1164228" y="2884819"/>
                  <a:pt x="1171748" y="2884815"/>
                </a:cubicBezTo>
                <a:cubicBezTo>
                  <a:pt x="1183028" y="2881051"/>
                  <a:pt x="1194309" y="2877286"/>
                  <a:pt x="1201832" y="2869763"/>
                </a:cubicBezTo>
                <a:cubicBezTo>
                  <a:pt x="1209352" y="2869759"/>
                  <a:pt x="1220632" y="2865994"/>
                  <a:pt x="1228151" y="2865990"/>
                </a:cubicBezTo>
                <a:cubicBezTo>
                  <a:pt x="1243194" y="2858464"/>
                  <a:pt x="1258235" y="2850937"/>
                  <a:pt x="1280801" y="2835888"/>
                </a:cubicBezTo>
                <a:cubicBezTo>
                  <a:pt x="1295839" y="2835880"/>
                  <a:pt x="1292074" y="2847161"/>
                  <a:pt x="1295832" y="2850919"/>
                </a:cubicBezTo>
                <a:cubicBezTo>
                  <a:pt x="1318397" y="2835869"/>
                  <a:pt x="1329685" y="2817066"/>
                  <a:pt x="1344720" y="2824578"/>
                </a:cubicBezTo>
                <a:cubicBezTo>
                  <a:pt x="1356004" y="2813293"/>
                  <a:pt x="1374801" y="2817044"/>
                  <a:pt x="1378566" y="2805763"/>
                </a:cubicBezTo>
                <a:cubicBezTo>
                  <a:pt x="1374804" y="2809524"/>
                  <a:pt x="1378562" y="2813282"/>
                  <a:pt x="1386081" y="2813279"/>
                </a:cubicBezTo>
                <a:cubicBezTo>
                  <a:pt x="1393604" y="2805756"/>
                  <a:pt x="1446257" y="2768134"/>
                  <a:pt x="1450008" y="2786930"/>
                </a:cubicBezTo>
                <a:cubicBezTo>
                  <a:pt x="1465054" y="2771884"/>
                  <a:pt x="1487619" y="2756835"/>
                  <a:pt x="1495146" y="2741793"/>
                </a:cubicBezTo>
                <a:cubicBezTo>
                  <a:pt x="1525215" y="2756817"/>
                  <a:pt x="1592910" y="2711668"/>
                  <a:pt x="1577857" y="2741752"/>
                </a:cubicBezTo>
                <a:cubicBezTo>
                  <a:pt x="1596657" y="2737984"/>
                  <a:pt x="1589145" y="2722949"/>
                  <a:pt x="1607942" y="2726700"/>
                </a:cubicBezTo>
                <a:cubicBezTo>
                  <a:pt x="1619219" y="2730453"/>
                  <a:pt x="1585380" y="2734230"/>
                  <a:pt x="1596657" y="2737984"/>
                </a:cubicBezTo>
                <a:cubicBezTo>
                  <a:pt x="1611696" y="2737976"/>
                  <a:pt x="1649296" y="2730439"/>
                  <a:pt x="1641784" y="2715404"/>
                </a:cubicBezTo>
                <a:cubicBezTo>
                  <a:pt x="1630503" y="2719169"/>
                  <a:pt x="1607942" y="2726700"/>
                  <a:pt x="1611707" y="2715419"/>
                </a:cubicBezTo>
                <a:cubicBezTo>
                  <a:pt x="1638026" y="2711646"/>
                  <a:pt x="1671868" y="2700351"/>
                  <a:pt x="1686903" y="2707863"/>
                </a:cubicBezTo>
                <a:cubicBezTo>
                  <a:pt x="1705707" y="2696575"/>
                  <a:pt x="1679387" y="2700347"/>
                  <a:pt x="1694430" y="2692821"/>
                </a:cubicBezTo>
                <a:cubicBezTo>
                  <a:pt x="1713226" y="2696571"/>
                  <a:pt x="1709472" y="2685294"/>
                  <a:pt x="1724510" y="2685287"/>
                </a:cubicBezTo>
                <a:cubicBezTo>
                  <a:pt x="1713233" y="2681533"/>
                  <a:pt x="1701956" y="2677779"/>
                  <a:pt x="1705718" y="2674017"/>
                </a:cubicBezTo>
                <a:cubicBezTo>
                  <a:pt x="1690675" y="2681544"/>
                  <a:pt x="1675633" y="2689070"/>
                  <a:pt x="1660599" y="2681558"/>
                </a:cubicBezTo>
                <a:cubicBezTo>
                  <a:pt x="1671883" y="2670274"/>
                  <a:pt x="1686918" y="2677786"/>
                  <a:pt x="1698202" y="2666502"/>
                </a:cubicBezTo>
                <a:cubicBezTo>
                  <a:pt x="1720760" y="2666491"/>
                  <a:pt x="1720749" y="2689048"/>
                  <a:pt x="1735795" y="2674003"/>
                </a:cubicBezTo>
                <a:cubicBezTo>
                  <a:pt x="1750837" y="2666476"/>
                  <a:pt x="1739560" y="2662722"/>
                  <a:pt x="1747083" y="2655199"/>
                </a:cubicBezTo>
                <a:cubicBezTo>
                  <a:pt x="1750844" y="2651437"/>
                  <a:pt x="1754602" y="2655195"/>
                  <a:pt x="1754602" y="2655195"/>
                </a:cubicBezTo>
                <a:cubicBezTo>
                  <a:pt x="1758364" y="2651434"/>
                  <a:pt x="1758364" y="2651434"/>
                  <a:pt x="1762121" y="2655191"/>
                </a:cubicBezTo>
                <a:cubicBezTo>
                  <a:pt x="1754598" y="2662714"/>
                  <a:pt x="1743314" y="2673999"/>
                  <a:pt x="1750830" y="2681515"/>
                </a:cubicBezTo>
                <a:cubicBezTo>
                  <a:pt x="1769633" y="2670226"/>
                  <a:pt x="1758349" y="2681511"/>
                  <a:pt x="1762103" y="2692788"/>
                </a:cubicBezTo>
                <a:cubicBezTo>
                  <a:pt x="1780903" y="2689019"/>
                  <a:pt x="1777149" y="2677742"/>
                  <a:pt x="1795953" y="2666454"/>
                </a:cubicBezTo>
                <a:cubicBezTo>
                  <a:pt x="1814749" y="2670205"/>
                  <a:pt x="1863630" y="2658902"/>
                  <a:pt x="1856121" y="2636348"/>
                </a:cubicBezTo>
                <a:cubicBezTo>
                  <a:pt x="1874918" y="2640098"/>
                  <a:pt x="1852352" y="2655148"/>
                  <a:pt x="1867387" y="2662660"/>
                </a:cubicBezTo>
                <a:cubicBezTo>
                  <a:pt x="1867391" y="2655140"/>
                  <a:pt x="1878675" y="2643856"/>
                  <a:pt x="1882440" y="2632575"/>
                </a:cubicBezTo>
                <a:cubicBezTo>
                  <a:pt x="1897479" y="2632568"/>
                  <a:pt x="1912518" y="2632561"/>
                  <a:pt x="1927563" y="2617515"/>
                </a:cubicBezTo>
                <a:cubicBezTo>
                  <a:pt x="1942598" y="2625027"/>
                  <a:pt x="1912514" y="2640080"/>
                  <a:pt x="1942591" y="2640066"/>
                </a:cubicBezTo>
                <a:cubicBezTo>
                  <a:pt x="1950114" y="2632543"/>
                  <a:pt x="1950118" y="2625023"/>
                  <a:pt x="1957640" y="2617500"/>
                </a:cubicBezTo>
                <a:cubicBezTo>
                  <a:pt x="1965156" y="2625016"/>
                  <a:pt x="1965156" y="2625016"/>
                  <a:pt x="1972675" y="2625012"/>
                </a:cubicBezTo>
                <a:cubicBezTo>
                  <a:pt x="1983956" y="2621247"/>
                  <a:pt x="1991475" y="2621244"/>
                  <a:pt x="2002752" y="2624998"/>
                </a:cubicBezTo>
                <a:cubicBezTo>
                  <a:pt x="2006514" y="2621236"/>
                  <a:pt x="2002756" y="2617479"/>
                  <a:pt x="2010279" y="2609956"/>
                </a:cubicBezTo>
                <a:cubicBezTo>
                  <a:pt x="2036595" y="2613703"/>
                  <a:pt x="2066675" y="2606169"/>
                  <a:pt x="2074205" y="2583607"/>
                </a:cubicBezTo>
                <a:cubicBezTo>
                  <a:pt x="2077960" y="2594884"/>
                  <a:pt x="2111802" y="2583589"/>
                  <a:pt x="2111806" y="2576070"/>
                </a:cubicBezTo>
                <a:cubicBezTo>
                  <a:pt x="2134356" y="2591097"/>
                  <a:pt x="2149409" y="2561013"/>
                  <a:pt x="2175725" y="2564760"/>
                </a:cubicBezTo>
                <a:cubicBezTo>
                  <a:pt x="2171971" y="2553483"/>
                  <a:pt x="2179486" y="2560998"/>
                  <a:pt x="2190767" y="2557233"/>
                </a:cubicBezTo>
                <a:cubicBezTo>
                  <a:pt x="2183248" y="2557237"/>
                  <a:pt x="2179490" y="2553479"/>
                  <a:pt x="2175732" y="2549721"/>
                </a:cubicBezTo>
                <a:cubicBezTo>
                  <a:pt x="2190774" y="2542195"/>
                  <a:pt x="2198297" y="2534672"/>
                  <a:pt x="2213336" y="2534665"/>
                </a:cubicBezTo>
                <a:cubicBezTo>
                  <a:pt x="2202051" y="2545949"/>
                  <a:pt x="2179494" y="2545960"/>
                  <a:pt x="2194529" y="2553472"/>
                </a:cubicBezTo>
                <a:cubicBezTo>
                  <a:pt x="2220851" y="2542180"/>
                  <a:pt x="2250921" y="2557204"/>
                  <a:pt x="2277244" y="2545912"/>
                </a:cubicBezTo>
                <a:cubicBezTo>
                  <a:pt x="2292286" y="2538386"/>
                  <a:pt x="2296047" y="2534624"/>
                  <a:pt x="2288532" y="2527109"/>
                </a:cubicBezTo>
                <a:cubicBezTo>
                  <a:pt x="2262216" y="2523362"/>
                  <a:pt x="2281005" y="2542151"/>
                  <a:pt x="2258447" y="2542162"/>
                </a:cubicBezTo>
                <a:cubicBezTo>
                  <a:pt x="2269732" y="2530877"/>
                  <a:pt x="2254697" y="2523365"/>
                  <a:pt x="2258462" y="2512085"/>
                </a:cubicBezTo>
                <a:cubicBezTo>
                  <a:pt x="2265974" y="2527120"/>
                  <a:pt x="2284778" y="2515831"/>
                  <a:pt x="2303574" y="2519582"/>
                </a:cubicBezTo>
                <a:cubicBezTo>
                  <a:pt x="2299812" y="2523343"/>
                  <a:pt x="2292286" y="2538386"/>
                  <a:pt x="2307325" y="2538379"/>
                </a:cubicBezTo>
                <a:cubicBezTo>
                  <a:pt x="2318605" y="2534613"/>
                  <a:pt x="2307332" y="2523340"/>
                  <a:pt x="2322371" y="2523333"/>
                </a:cubicBezTo>
                <a:cubicBezTo>
                  <a:pt x="2322367" y="2530852"/>
                  <a:pt x="2322367" y="2530852"/>
                  <a:pt x="2322363" y="2538371"/>
                </a:cubicBezTo>
                <a:cubicBezTo>
                  <a:pt x="2337405" y="2530845"/>
                  <a:pt x="2352447" y="2523318"/>
                  <a:pt x="2371248" y="2519549"/>
                </a:cubicBezTo>
                <a:cubicBezTo>
                  <a:pt x="2386279" y="2534580"/>
                  <a:pt x="2427648" y="2508243"/>
                  <a:pt x="2457724" y="2508228"/>
                </a:cubicBezTo>
                <a:cubicBezTo>
                  <a:pt x="2450205" y="2508232"/>
                  <a:pt x="2457728" y="2500709"/>
                  <a:pt x="2461490" y="2496948"/>
                </a:cubicBezTo>
                <a:cubicBezTo>
                  <a:pt x="2469009" y="2496944"/>
                  <a:pt x="2476528" y="2496940"/>
                  <a:pt x="2484051" y="2489417"/>
                </a:cubicBezTo>
                <a:cubicBezTo>
                  <a:pt x="2502840" y="2508207"/>
                  <a:pt x="2517890" y="2485641"/>
                  <a:pt x="2540451" y="2478111"/>
                </a:cubicBezTo>
                <a:cubicBezTo>
                  <a:pt x="2536686" y="2489392"/>
                  <a:pt x="2555490" y="2478104"/>
                  <a:pt x="2555486" y="2485623"/>
                </a:cubicBezTo>
                <a:cubicBezTo>
                  <a:pt x="2544201" y="2496907"/>
                  <a:pt x="2536679" y="2504430"/>
                  <a:pt x="2525402" y="2500676"/>
                </a:cubicBezTo>
                <a:cubicBezTo>
                  <a:pt x="2536672" y="2519469"/>
                  <a:pt x="2574275" y="2504412"/>
                  <a:pt x="2593078" y="2493124"/>
                </a:cubicBezTo>
                <a:cubicBezTo>
                  <a:pt x="2581802" y="2489370"/>
                  <a:pt x="2570517" y="2500654"/>
                  <a:pt x="2559244" y="2489381"/>
                </a:cubicBezTo>
                <a:cubicBezTo>
                  <a:pt x="2593086" y="2478086"/>
                  <a:pt x="2626924" y="2474310"/>
                  <a:pt x="2657009" y="2459256"/>
                </a:cubicBezTo>
                <a:cubicBezTo>
                  <a:pt x="2660770" y="2455495"/>
                  <a:pt x="2657013" y="2451737"/>
                  <a:pt x="2649493" y="2451741"/>
                </a:cubicBezTo>
                <a:cubicBezTo>
                  <a:pt x="2649493" y="2451741"/>
                  <a:pt x="2649493" y="2451741"/>
                  <a:pt x="2664539" y="2436695"/>
                </a:cubicBezTo>
                <a:cubicBezTo>
                  <a:pt x="2683335" y="2440446"/>
                  <a:pt x="2664532" y="2451733"/>
                  <a:pt x="2679570" y="2451726"/>
                </a:cubicBezTo>
                <a:cubicBezTo>
                  <a:pt x="2709644" y="2459231"/>
                  <a:pt x="2705897" y="2432915"/>
                  <a:pt x="2728447" y="2447943"/>
                </a:cubicBezTo>
                <a:cubicBezTo>
                  <a:pt x="2735974" y="2432901"/>
                  <a:pt x="2705897" y="2432915"/>
                  <a:pt x="2694616" y="2436681"/>
                </a:cubicBezTo>
                <a:cubicBezTo>
                  <a:pt x="2702143" y="2421638"/>
                  <a:pt x="2728454" y="2432904"/>
                  <a:pt x="2728462" y="2417866"/>
                </a:cubicBezTo>
                <a:cubicBezTo>
                  <a:pt x="2747255" y="2429136"/>
                  <a:pt x="2724689" y="2444185"/>
                  <a:pt x="2751005" y="2447932"/>
                </a:cubicBezTo>
                <a:cubicBezTo>
                  <a:pt x="2766047" y="2440405"/>
                  <a:pt x="2829963" y="2436615"/>
                  <a:pt x="2814939" y="2406545"/>
                </a:cubicBezTo>
                <a:cubicBezTo>
                  <a:pt x="2799893" y="2421591"/>
                  <a:pt x="2784854" y="2421598"/>
                  <a:pt x="2766055" y="2425367"/>
                </a:cubicBezTo>
                <a:cubicBezTo>
                  <a:pt x="2766058" y="2417847"/>
                  <a:pt x="2788612" y="2425356"/>
                  <a:pt x="2781100" y="2410321"/>
                </a:cubicBezTo>
                <a:cubicBezTo>
                  <a:pt x="2807416" y="2414068"/>
                  <a:pt x="2852543" y="2391488"/>
                  <a:pt x="2871339" y="2395239"/>
                </a:cubicBezTo>
                <a:cubicBezTo>
                  <a:pt x="2863820" y="2395242"/>
                  <a:pt x="2860058" y="2399004"/>
                  <a:pt x="2852539" y="2399008"/>
                </a:cubicBezTo>
                <a:cubicBezTo>
                  <a:pt x="2867574" y="2406519"/>
                  <a:pt x="2882616" y="2398993"/>
                  <a:pt x="2863813" y="2410281"/>
                </a:cubicBezTo>
                <a:cubicBezTo>
                  <a:pt x="2852528" y="2421565"/>
                  <a:pt x="2863820" y="2395242"/>
                  <a:pt x="2852535" y="2406527"/>
                </a:cubicBezTo>
                <a:cubicBezTo>
                  <a:pt x="2829970" y="2421576"/>
                  <a:pt x="2863813" y="2410281"/>
                  <a:pt x="2852528" y="2421565"/>
                </a:cubicBezTo>
                <a:cubicBezTo>
                  <a:pt x="2837489" y="2421572"/>
                  <a:pt x="2845001" y="2436607"/>
                  <a:pt x="2818682" y="2440380"/>
                </a:cubicBezTo>
                <a:cubicBezTo>
                  <a:pt x="2829959" y="2444134"/>
                  <a:pt x="2841240" y="2440369"/>
                  <a:pt x="2852521" y="2436604"/>
                </a:cubicBezTo>
                <a:cubicBezTo>
                  <a:pt x="2860044" y="2429081"/>
                  <a:pt x="2863809" y="2417800"/>
                  <a:pt x="2875086" y="2421554"/>
                </a:cubicBezTo>
                <a:cubicBezTo>
                  <a:pt x="2878843" y="2425312"/>
                  <a:pt x="2871321" y="2432835"/>
                  <a:pt x="2875078" y="2436593"/>
                </a:cubicBezTo>
                <a:cubicBezTo>
                  <a:pt x="2886359" y="2432828"/>
                  <a:pt x="2905159" y="2429059"/>
                  <a:pt x="2897644" y="2421543"/>
                </a:cubicBezTo>
                <a:cubicBezTo>
                  <a:pt x="2878843" y="2425312"/>
                  <a:pt x="2882612" y="2406512"/>
                  <a:pt x="2867570" y="2414038"/>
                </a:cubicBezTo>
                <a:cubicBezTo>
                  <a:pt x="2882616" y="2398993"/>
                  <a:pt x="2893889" y="2410266"/>
                  <a:pt x="2908928" y="2410259"/>
                </a:cubicBezTo>
                <a:cubicBezTo>
                  <a:pt x="2916451" y="2402736"/>
                  <a:pt x="2923974" y="2395213"/>
                  <a:pt x="2916454" y="2395217"/>
                </a:cubicBezTo>
                <a:cubicBezTo>
                  <a:pt x="2908932" y="2402740"/>
                  <a:pt x="2897655" y="2398986"/>
                  <a:pt x="2886377" y="2395231"/>
                </a:cubicBezTo>
                <a:cubicBezTo>
                  <a:pt x="2890143" y="2383951"/>
                  <a:pt x="2893897" y="2395228"/>
                  <a:pt x="2908943" y="2380182"/>
                </a:cubicBezTo>
                <a:cubicBezTo>
                  <a:pt x="2890143" y="2383951"/>
                  <a:pt x="2875100" y="2391477"/>
                  <a:pt x="2856304" y="2387727"/>
                </a:cubicBezTo>
                <a:cubicBezTo>
                  <a:pt x="2856304" y="2387727"/>
                  <a:pt x="2863827" y="2380204"/>
                  <a:pt x="2860069" y="2376446"/>
                </a:cubicBezTo>
                <a:cubicBezTo>
                  <a:pt x="2848789" y="2380211"/>
                  <a:pt x="2837508" y="2383976"/>
                  <a:pt x="2845023" y="2391492"/>
                </a:cubicBezTo>
                <a:cubicBezTo>
                  <a:pt x="2822466" y="2391503"/>
                  <a:pt x="2803666" y="2395272"/>
                  <a:pt x="2792381" y="2406556"/>
                </a:cubicBezTo>
                <a:cubicBezTo>
                  <a:pt x="2799908" y="2391514"/>
                  <a:pt x="2781108" y="2395282"/>
                  <a:pt x="2777343" y="2406563"/>
                </a:cubicBezTo>
                <a:cubicBezTo>
                  <a:pt x="2773585" y="2402805"/>
                  <a:pt x="2769827" y="2399047"/>
                  <a:pt x="2769827" y="2399047"/>
                </a:cubicBezTo>
                <a:cubicBezTo>
                  <a:pt x="2762308" y="2399051"/>
                  <a:pt x="2754785" y="2406574"/>
                  <a:pt x="2751023" y="2410335"/>
                </a:cubicBezTo>
                <a:cubicBezTo>
                  <a:pt x="2728469" y="2402827"/>
                  <a:pt x="2713427" y="2410354"/>
                  <a:pt x="2694623" y="2421642"/>
                </a:cubicBezTo>
                <a:cubicBezTo>
                  <a:pt x="2702146" y="2414119"/>
                  <a:pt x="2683350" y="2410368"/>
                  <a:pt x="2687111" y="2406607"/>
                </a:cubicBezTo>
                <a:cubicBezTo>
                  <a:pt x="2657023" y="2429179"/>
                  <a:pt x="2608157" y="2410405"/>
                  <a:pt x="2596866" y="2436728"/>
                </a:cubicBezTo>
                <a:cubicBezTo>
                  <a:pt x="2581831" y="2429216"/>
                  <a:pt x="2574304" y="2444258"/>
                  <a:pt x="2563024" y="2448023"/>
                </a:cubicBezTo>
                <a:cubicBezTo>
                  <a:pt x="2547989" y="2440511"/>
                  <a:pt x="2551750" y="2436750"/>
                  <a:pt x="2540473" y="2432995"/>
                </a:cubicBezTo>
                <a:cubicBezTo>
                  <a:pt x="2536708" y="2444276"/>
                  <a:pt x="2525427" y="2448041"/>
                  <a:pt x="2506631" y="2444291"/>
                </a:cubicBezTo>
                <a:cubicBezTo>
                  <a:pt x="2491592" y="2444298"/>
                  <a:pt x="2476554" y="2444305"/>
                  <a:pt x="2465273" y="2448071"/>
                </a:cubicBezTo>
                <a:cubicBezTo>
                  <a:pt x="2461512" y="2451832"/>
                  <a:pt x="2465269" y="2455590"/>
                  <a:pt x="2461508" y="2459351"/>
                </a:cubicBezTo>
                <a:cubicBezTo>
                  <a:pt x="2442708" y="2463120"/>
                  <a:pt x="2442708" y="2463120"/>
                  <a:pt x="2416389" y="2466892"/>
                </a:cubicBezTo>
                <a:cubicBezTo>
                  <a:pt x="2412631" y="2463134"/>
                  <a:pt x="2438950" y="2459362"/>
                  <a:pt x="2423915" y="2451850"/>
                </a:cubicBezTo>
                <a:cubicBezTo>
                  <a:pt x="2397581" y="2485700"/>
                  <a:pt x="2333669" y="2481971"/>
                  <a:pt x="2299831" y="2485747"/>
                </a:cubicBezTo>
                <a:cubicBezTo>
                  <a:pt x="2307346" y="2493263"/>
                  <a:pt x="2311104" y="2497021"/>
                  <a:pt x="2303581" y="2504544"/>
                </a:cubicBezTo>
                <a:cubicBezTo>
                  <a:pt x="2284785" y="2500793"/>
                  <a:pt x="2273501" y="2512077"/>
                  <a:pt x="2262224" y="2508323"/>
                </a:cubicBezTo>
                <a:cubicBezTo>
                  <a:pt x="2269747" y="2500800"/>
                  <a:pt x="2273508" y="2497039"/>
                  <a:pt x="2273512" y="2489520"/>
                </a:cubicBezTo>
                <a:cubicBezTo>
                  <a:pt x="2239673" y="2493296"/>
                  <a:pt x="2202069" y="2508352"/>
                  <a:pt x="2164469" y="2515890"/>
                </a:cubicBezTo>
                <a:cubicBezTo>
                  <a:pt x="2130627" y="2527185"/>
                  <a:pt x="2096785" y="2538480"/>
                  <a:pt x="2062951" y="2534737"/>
                </a:cubicBezTo>
                <a:cubicBezTo>
                  <a:pt x="2074231" y="2530972"/>
                  <a:pt x="2081750" y="2530968"/>
                  <a:pt x="2089273" y="2523446"/>
                </a:cubicBezTo>
                <a:cubicBezTo>
                  <a:pt x="2074235" y="2523453"/>
                  <a:pt x="2081758" y="2515930"/>
                  <a:pt x="2074238" y="2515934"/>
                </a:cubicBezTo>
                <a:cubicBezTo>
                  <a:pt x="2059189" y="2538499"/>
                  <a:pt x="2044161" y="2515948"/>
                  <a:pt x="2032881" y="2519713"/>
                </a:cubicBezTo>
                <a:cubicBezTo>
                  <a:pt x="2021596" y="2530998"/>
                  <a:pt x="2029115" y="2530994"/>
                  <a:pt x="2017831" y="2542278"/>
                </a:cubicBezTo>
                <a:cubicBezTo>
                  <a:pt x="2006558" y="2531005"/>
                  <a:pt x="1999035" y="2538528"/>
                  <a:pt x="1983996" y="2538535"/>
                </a:cubicBezTo>
                <a:cubicBezTo>
                  <a:pt x="1980235" y="2542297"/>
                  <a:pt x="1983993" y="2546055"/>
                  <a:pt x="1983993" y="2546055"/>
                </a:cubicBezTo>
                <a:cubicBezTo>
                  <a:pt x="1976473" y="2546058"/>
                  <a:pt x="1968950" y="2553581"/>
                  <a:pt x="1957670" y="2557346"/>
                </a:cubicBezTo>
                <a:cubicBezTo>
                  <a:pt x="1946389" y="2561112"/>
                  <a:pt x="1938870" y="2561115"/>
                  <a:pt x="1935112" y="2557357"/>
                </a:cubicBezTo>
                <a:cubicBezTo>
                  <a:pt x="1946392" y="2553592"/>
                  <a:pt x="1957670" y="2557346"/>
                  <a:pt x="1965192" y="2549823"/>
                </a:cubicBezTo>
                <a:cubicBezTo>
                  <a:pt x="1935116" y="2549838"/>
                  <a:pt x="1953919" y="2538550"/>
                  <a:pt x="1938884" y="2531038"/>
                </a:cubicBezTo>
                <a:cubicBezTo>
                  <a:pt x="1923842" y="2538565"/>
                  <a:pt x="1927600" y="2542322"/>
                  <a:pt x="1931358" y="2546080"/>
                </a:cubicBezTo>
                <a:cubicBezTo>
                  <a:pt x="1912554" y="2557368"/>
                  <a:pt x="1874954" y="2564906"/>
                  <a:pt x="1841116" y="2568682"/>
                </a:cubicBezTo>
                <a:cubicBezTo>
                  <a:pt x="1844870" y="2579959"/>
                  <a:pt x="1826070" y="2583728"/>
                  <a:pt x="1818547" y="2591251"/>
                </a:cubicBezTo>
                <a:cubicBezTo>
                  <a:pt x="1803508" y="2591258"/>
                  <a:pt x="1826073" y="2576208"/>
                  <a:pt x="1807274" y="2579977"/>
                </a:cubicBezTo>
                <a:cubicBezTo>
                  <a:pt x="1792228" y="2595023"/>
                  <a:pt x="1780947" y="2598788"/>
                  <a:pt x="1769662" y="2610072"/>
                </a:cubicBezTo>
                <a:cubicBezTo>
                  <a:pt x="1773420" y="2613830"/>
                  <a:pt x="1780943" y="2606307"/>
                  <a:pt x="1780939" y="2613826"/>
                </a:cubicBezTo>
                <a:cubicBezTo>
                  <a:pt x="1765905" y="2606314"/>
                  <a:pt x="1758378" y="2621357"/>
                  <a:pt x="1765893" y="2628872"/>
                </a:cubicBezTo>
                <a:cubicBezTo>
                  <a:pt x="1750855" y="2628880"/>
                  <a:pt x="1739571" y="2640164"/>
                  <a:pt x="1728294" y="2636410"/>
                </a:cubicBezTo>
                <a:cubicBezTo>
                  <a:pt x="1732059" y="2625129"/>
                  <a:pt x="1743336" y="2628883"/>
                  <a:pt x="1747097" y="2625122"/>
                </a:cubicBezTo>
                <a:cubicBezTo>
                  <a:pt x="1735820" y="2621368"/>
                  <a:pt x="1747101" y="2617603"/>
                  <a:pt x="1754624" y="2610080"/>
                </a:cubicBezTo>
                <a:cubicBezTo>
                  <a:pt x="1739582" y="2617606"/>
                  <a:pt x="1724543" y="2617614"/>
                  <a:pt x="1717027" y="2610098"/>
                </a:cubicBezTo>
                <a:cubicBezTo>
                  <a:pt x="1720785" y="2613856"/>
                  <a:pt x="1735831" y="2598810"/>
                  <a:pt x="1728312" y="2598813"/>
                </a:cubicBezTo>
                <a:cubicBezTo>
                  <a:pt x="1701993" y="2602586"/>
                  <a:pt x="1679424" y="2625155"/>
                  <a:pt x="1656863" y="2632685"/>
                </a:cubicBezTo>
                <a:cubicBezTo>
                  <a:pt x="1664385" y="2625162"/>
                  <a:pt x="1675670" y="2613878"/>
                  <a:pt x="1660631" y="2613885"/>
                </a:cubicBezTo>
                <a:cubicBezTo>
                  <a:pt x="1653105" y="2628927"/>
                  <a:pt x="1626774" y="2655257"/>
                  <a:pt x="1607982" y="2643987"/>
                </a:cubicBezTo>
                <a:cubicBezTo>
                  <a:pt x="1611740" y="2647745"/>
                  <a:pt x="1634301" y="2640215"/>
                  <a:pt x="1623024" y="2636461"/>
                </a:cubicBezTo>
                <a:cubicBezTo>
                  <a:pt x="1600463" y="2643991"/>
                  <a:pt x="1585424" y="2643998"/>
                  <a:pt x="1566621" y="2655287"/>
                </a:cubicBezTo>
                <a:cubicBezTo>
                  <a:pt x="1559101" y="2655290"/>
                  <a:pt x="1555343" y="2651532"/>
                  <a:pt x="1551586" y="2647775"/>
                </a:cubicBezTo>
                <a:cubicBezTo>
                  <a:pt x="1536543" y="2655301"/>
                  <a:pt x="1544063" y="2655298"/>
                  <a:pt x="1532778" y="2666582"/>
                </a:cubicBezTo>
                <a:cubicBezTo>
                  <a:pt x="1525259" y="2666586"/>
                  <a:pt x="1521498" y="2670347"/>
                  <a:pt x="1510220" y="2666593"/>
                </a:cubicBezTo>
                <a:cubicBezTo>
                  <a:pt x="1506463" y="2662835"/>
                  <a:pt x="1513982" y="2662831"/>
                  <a:pt x="1510224" y="2659074"/>
                </a:cubicBezTo>
                <a:cubicBezTo>
                  <a:pt x="1487666" y="2659085"/>
                  <a:pt x="1472624" y="2666611"/>
                  <a:pt x="1457582" y="2674137"/>
                </a:cubicBezTo>
                <a:cubicBezTo>
                  <a:pt x="1438778" y="2685426"/>
                  <a:pt x="1427494" y="2696710"/>
                  <a:pt x="1408694" y="2700479"/>
                </a:cubicBezTo>
                <a:cubicBezTo>
                  <a:pt x="1412455" y="2696717"/>
                  <a:pt x="1416221" y="2685437"/>
                  <a:pt x="1408705" y="2677921"/>
                </a:cubicBezTo>
                <a:cubicBezTo>
                  <a:pt x="1401182" y="2685444"/>
                  <a:pt x="1382386" y="2681693"/>
                  <a:pt x="1374859" y="2696736"/>
                </a:cubicBezTo>
                <a:cubicBezTo>
                  <a:pt x="1386136" y="2700490"/>
                  <a:pt x="1408705" y="2677921"/>
                  <a:pt x="1397417" y="2696725"/>
                </a:cubicBezTo>
                <a:cubicBezTo>
                  <a:pt x="1382375" y="2704251"/>
                  <a:pt x="1367336" y="2704259"/>
                  <a:pt x="1348540" y="2700508"/>
                </a:cubicBezTo>
                <a:cubicBezTo>
                  <a:pt x="1329733" y="2719315"/>
                  <a:pt x="1359817" y="2704262"/>
                  <a:pt x="1356052" y="2715543"/>
                </a:cubicBezTo>
                <a:cubicBezTo>
                  <a:pt x="1314694" y="2719322"/>
                  <a:pt x="1273325" y="2745660"/>
                  <a:pt x="1243241" y="2760713"/>
                </a:cubicBezTo>
                <a:cubicBezTo>
                  <a:pt x="1247006" y="2749432"/>
                  <a:pt x="1254521" y="2756948"/>
                  <a:pt x="1262044" y="2749425"/>
                </a:cubicBezTo>
                <a:cubicBezTo>
                  <a:pt x="1247006" y="2749432"/>
                  <a:pt x="1265810" y="2738144"/>
                  <a:pt x="1250771" y="2738152"/>
                </a:cubicBezTo>
                <a:cubicBezTo>
                  <a:pt x="1213156" y="2775766"/>
                  <a:pt x="1160525" y="2768273"/>
                  <a:pt x="1122918" y="2790848"/>
                </a:cubicBezTo>
                <a:cubicBezTo>
                  <a:pt x="1134202" y="2779564"/>
                  <a:pt x="1130445" y="2775807"/>
                  <a:pt x="1115406" y="2775814"/>
                </a:cubicBezTo>
                <a:cubicBezTo>
                  <a:pt x="1107879" y="2790856"/>
                  <a:pt x="1096595" y="2802140"/>
                  <a:pt x="1085314" y="2805905"/>
                </a:cubicBezTo>
                <a:cubicBezTo>
                  <a:pt x="1089076" y="2802144"/>
                  <a:pt x="1085318" y="2798386"/>
                  <a:pt x="1081560" y="2794628"/>
                </a:cubicBezTo>
                <a:cubicBezTo>
                  <a:pt x="1066515" y="2809674"/>
                  <a:pt x="1047715" y="2813443"/>
                  <a:pt x="1032672" y="2820970"/>
                </a:cubicBezTo>
                <a:cubicBezTo>
                  <a:pt x="1013872" y="2824738"/>
                  <a:pt x="998830" y="2832265"/>
                  <a:pt x="987546" y="2843549"/>
                </a:cubicBezTo>
                <a:cubicBezTo>
                  <a:pt x="991307" y="2839788"/>
                  <a:pt x="991311" y="2832268"/>
                  <a:pt x="983792" y="2832272"/>
                </a:cubicBezTo>
                <a:cubicBezTo>
                  <a:pt x="934903" y="2858613"/>
                  <a:pt x="938669" y="2847333"/>
                  <a:pt x="897307" y="2858631"/>
                </a:cubicBezTo>
                <a:cubicBezTo>
                  <a:pt x="904830" y="2851109"/>
                  <a:pt x="904834" y="2843589"/>
                  <a:pt x="897315" y="2843593"/>
                </a:cubicBezTo>
                <a:cubicBezTo>
                  <a:pt x="886026" y="2862396"/>
                  <a:pt x="882276" y="2843600"/>
                  <a:pt x="870992" y="2854884"/>
                </a:cubicBezTo>
                <a:cubicBezTo>
                  <a:pt x="863468" y="2862407"/>
                  <a:pt x="859707" y="2866169"/>
                  <a:pt x="859704" y="2873688"/>
                </a:cubicBezTo>
                <a:cubicBezTo>
                  <a:pt x="852184" y="2873692"/>
                  <a:pt x="844665" y="2873696"/>
                  <a:pt x="837142" y="2881219"/>
                </a:cubicBezTo>
                <a:cubicBezTo>
                  <a:pt x="833381" y="2884980"/>
                  <a:pt x="848419" y="2884973"/>
                  <a:pt x="844658" y="2888734"/>
                </a:cubicBezTo>
                <a:cubicBezTo>
                  <a:pt x="818339" y="2892507"/>
                  <a:pt x="825862" y="2884984"/>
                  <a:pt x="799539" y="2896275"/>
                </a:cubicBezTo>
                <a:cubicBezTo>
                  <a:pt x="807058" y="2896272"/>
                  <a:pt x="822096" y="2896264"/>
                  <a:pt x="810812" y="2907549"/>
                </a:cubicBezTo>
                <a:cubicBezTo>
                  <a:pt x="792016" y="2903798"/>
                  <a:pt x="769454" y="2911328"/>
                  <a:pt x="754412" y="2918855"/>
                </a:cubicBezTo>
                <a:cubicBezTo>
                  <a:pt x="735612" y="2922624"/>
                  <a:pt x="724335" y="2918870"/>
                  <a:pt x="731861" y="2903827"/>
                </a:cubicBezTo>
                <a:cubicBezTo>
                  <a:pt x="713062" y="2907596"/>
                  <a:pt x="694254" y="2926404"/>
                  <a:pt x="679212" y="2933930"/>
                </a:cubicBezTo>
                <a:cubicBezTo>
                  <a:pt x="679216" y="2926411"/>
                  <a:pt x="686738" y="2918888"/>
                  <a:pt x="679219" y="2918892"/>
                </a:cubicBezTo>
                <a:cubicBezTo>
                  <a:pt x="664173" y="2933937"/>
                  <a:pt x="660423" y="2915141"/>
                  <a:pt x="641619" y="2926429"/>
                </a:cubicBezTo>
                <a:cubicBezTo>
                  <a:pt x="637850" y="2945229"/>
                  <a:pt x="652889" y="2945222"/>
                  <a:pt x="649124" y="2956502"/>
                </a:cubicBezTo>
                <a:cubicBezTo>
                  <a:pt x="634089" y="2948990"/>
                  <a:pt x="596489" y="2956528"/>
                  <a:pt x="600240" y="2975324"/>
                </a:cubicBezTo>
                <a:cubicBezTo>
                  <a:pt x="483675" y="3009218"/>
                  <a:pt x="378379" y="3061903"/>
                  <a:pt x="269326" y="3110832"/>
                </a:cubicBezTo>
                <a:cubicBezTo>
                  <a:pt x="276853" y="3095789"/>
                  <a:pt x="291888" y="3103301"/>
                  <a:pt x="299414" y="3088259"/>
                </a:cubicBezTo>
                <a:cubicBezTo>
                  <a:pt x="295656" y="3084501"/>
                  <a:pt x="314456" y="3080733"/>
                  <a:pt x="299421" y="3073221"/>
                </a:cubicBezTo>
                <a:cubicBezTo>
                  <a:pt x="299418" y="3080740"/>
                  <a:pt x="291899" y="3080744"/>
                  <a:pt x="288137" y="3084505"/>
                </a:cubicBezTo>
                <a:cubicBezTo>
                  <a:pt x="284376" y="3088267"/>
                  <a:pt x="288134" y="3092024"/>
                  <a:pt x="280611" y="3099547"/>
                </a:cubicBezTo>
                <a:cubicBezTo>
                  <a:pt x="265572" y="3099554"/>
                  <a:pt x="273095" y="3092032"/>
                  <a:pt x="269337" y="3088274"/>
                </a:cubicBezTo>
                <a:cubicBezTo>
                  <a:pt x="258056" y="3092039"/>
                  <a:pt x="254295" y="3095800"/>
                  <a:pt x="243014" y="3099565"/>
                </a:cubicBezTo>
                <a:cubicBezTo>
                  <a:pt x="243011" y="3107085"/>
                  <a:pt x="243011" y="3107085"/>
                  <a:pt x="246769" y="3110843"/>
                </a:cubicBezTo>
                <a:cubicBezTo>
                  <a:pt x="269326" y="3110832"/>
                  <a:pt x="269323" y="3118351"/>
                  <a:pt x="280600" y="3122105"/>
                </a:cubicBezTo>
                <a:cubicBezTo>
                  <a:pt x="269319" y="3125870"/>
                  <a:pt x="265554" y="3137151"/>
                  <a:pt x="254277" y="3133397"/>
                </a:cubicBezTo>
                <a:cubicBezTo>
                  <a:pt x="254280" y="3125878"/>
                  <a:pt x="265565" y="3114593"/>
                  <a:pt x="254284" y="3118358"/>
                </a:cubicBezTo>
                <a:cubicBezTo>
                  <a:pt x="227957" y="3137169"/>
                  <a:pt x="190365" y="3129668"/>
                  <a:pt x="171554" y="3155995"/>
                </a:cubicBezTo>
                <a:cubicBezTo>
                  <a:pt x="160277" y="3152241"/>
                  <a:pt x="160277" y="3152241"/>
                  <a:pt x="160270" y="3167279"/>
                </a:cubicBezTo>
                <a:cubicBezTo>
                  <a:pt x="145235" y="3159767"/>
                  <a:pt x="137712" y="3167290"/>
                  <a:pt x="126431" y="3171055"/>
                </a:cubicBezTo>
                <a:cubicBezTo>
                  <a:pt x="137715" y="3159771"/>
                  <a:pt x="156516" y="3156002"/>
                  <a:pt x="164042" y="3140960"/>
                </a:cubicBezTo>
                <a:cubicBezTo>
                  <a:pt x="137726" y="3137213"/>
                  <a:pt x="118915" y="3163540"/>
                  <a:pt x="92592" y="3174831"/>
                </a:cubicBezTo>
                <a:cubicBezTo>
                  <a:pt x="92600" y="3159793"/>
                  <a:pt x="70031" y="3182361"/>
                  <a:pt x="58754" y="3178607"/>
                </a:cubicBezTo>
                <a:cubicBezTo>
                  <a:pt x="58758" y="3171088"/>
                  <a:pt x="77565" y="3152281"/>
                  <a:pt x="66288" y="3148527"/>
                </a:cubicBezTo>
                <a:cubicBezTo>
                  <a:pt x="55000" y="3167330"/>
                  <a:pt x="36200" y="3171099"/>
                  <a:pt x="24916" y="3182383"/>
                </a:cubicBezTo>
                <a:cubicBezTo>
                  <a:pt x="17389" y="3197426"/>
                  <a:pt x="24912" y="3189903"/>
                  <a:pt x="17385" y="3204945"/>
                </a:cubicBezTo>
                <a:cubicBezTo>
                  <a:pt x="9868" y="3201189"/>
                  <a:pt x="6108" y="3201190"/>
                  <a:pt x="1878" y="3201662"/>
                </a:cubicBezTo>
                <a:lnTo>
                  <a:pt x="0" y="3201615"/>
                </a:lnTo>
                <a:lnTo>
                  <a:pt x="0" y="3171592"/>
                </a:lnTo>
                <a:lnTo>
                  <a:pt x="13" y="3171587"/>
                </a:lnTo>
                <a:cubicBezTo>
                  <a:pt x="6124" y="3169234"/>
                  <a:pt x="11765" y="3165471"/>
                  <a:pt x="13650" y="3156071"/>
                </a:cubicBezTo>
                <a:cubicBezTo>
                  <a:pt x="55007" y="3152292"/>
                  <a:pt x="73818" y="3125965"/>
                  <a:pt x="115179" y="3114666"/>
                </a:cubicBezTo>
                <a:cubicBezTo>
                  <a:pt x="130233" y="3084582"/>
                  <a:pt x="160306" y="3092086"/>
                  <a:pt x="175352" y="3077040"/>
                </a:cubicBezTo>
                <a:cubicBezTo>
                  <a:pt x="171594" y="3073283"/>
                  <a:pt x="164075" y="3073286"/>
                  <a:pt x="171598" y="3065764"/>
                </a:cubicBezTo>
                <a:cubicBezTo>
                  <a:pt x="182875" y="3069518"/>
                  <a:pt x="190401" y="3054475"/>
                  <a:pt x="205436" y="3061987"/>
                </a:cubicBezTo>
                <a:cubicBezTo>
                  <a:pt x="205433" y="3069507"/>
                  <a:pt x="197910" y="3077030"/>
                  <a:pt x="212948" y="3077022"/>
                </a:cubicBezTo>
                <a:cubicBezTo>
                  <a:pt x="216709" y="3073261"/>
                  <a:pt x="216709" y="3073261"/>
                  <a:pt x="220471" y="3069499"/>
                </a:cubicBezTo>
                <a:cubicBezTo>
                  <a:pt x="239278" y="3050692"/>
                  <a:pt x="212959" y="3054464"/>
                  <a:pt x="228005" y="3039419"/>
                </a:cubicBezTo>
                <a:cubicBezTo>
                  <a:pt x="243043" y="3039411"/>
                  <a:pt x="246805" y="3035650"/>
                  <a:pt x="258093" y="3016846"/>
                </a:cubicBezTo>
                <a:cubicBezTo>
                  <a:pt x="261851" y="3020604"/>
                  <a:pt x="265608" y="3024362"/>
                  <a:pt x="265608" y="3024362"/>
                </a:cubicBezTo>
                <a:cubicBezTo>
                  <a:pt x="276889" y="3020597"/>
                  <a:pt x="284416" y="3005554"/>
                  <a:pt x="295696" y="3001789"/>
                </a:cubicBezTo>
                <a:cubicBezTo>
                  <a:pt x="303208" y="3016824"/>
                  <a:pt x="265608" y="3024362"/>
                  <a:pt x="254324" y="3035646"/>
                </a:cubicBezTo>
                <a:cubicBezTo>
                  <a:pt x="258082" y="3039404"/>
                  <a:pt x="246797" y="3050688"/>
                  <a:pt x="261836" y="3050681"/>
                </a:cubicBezTo>
                <a:cubicBezTo>
                  <a:pt x="273124" y="3031878"/>
                  <a:pt x="295682" y="3031867"/>
                  <a:pt x="306970" y="3013063"/>
                </a:cubicBezTo>
                <a:cubicBezTo>
                  <a:pt x="325770" y="3009294"/>
                  <a:pt x="322005" y="3020575"/>
                  <a:pt x="329532" y="3005533"/>
                </a:cubicBezTo>
                <a:cubicBezTo>
                  <a:pt x="344570" y="3005525"/>
                  <a:pt x="337047" y="3013048"/>
                  <a:pt x="352085" y="3013041"/>
                </a:cubicBezTo>
                <a:cubicBezTo>
                  <a:pt x="355851" y="3001760"/>
                  <a:pt x="367131" y="2997995"/>
                  <a:pt x="370897" y="2986715"/>
                </a:cubicBezTo>
                <a:cubicBezTo>
                  <a:pt x="378416" y="2986711"/>
                  <a:pt x="385928" y="3001746"/>
                  <a:pt x="397212" y="2990461"/>
                </a:cubicBezTo>
                <a:cubicBezTo>
                  <a:pt x="385935" y="2986707"/>
                  <a:pt x="374658" y="2982953"/>
                  <a:pt x="393466" y="2964146"/>
                </a:cubicBezTo>
                <a:cubicBezTo>
                  <a:pt x="408496" y="2979177"/>
                  <a:pt x="412265" y="2960377"/>
                  <a:pt x="427297" y="2975408"/>
                </a:cubicBezTo>
                <a:cubicBezTo>
                  <a:pt x="434826" y="2952847"/>
                  <a:pt x="434823" y="2960366"/>
                  <a:pt x="449869" y="2945320"/>
                </a:cubicBezTo>
                <a:cubicBezTo>
                  <a:pt x="438588" y="2949085"/>
                  <a:pt x="412262" y="2967896"/>
                  <a:pt x="412269" y="2952858"/>
                </a:cubicBezTo>
                <a:cubicBezTo>
                  <a:pt x="431072" y="2941570"/>
                  <a:pt x="457392" y="2937797"/>
                  <a:pt x="476196" y="2926509"/>
                </a:cubicBezTo>
                <a:cubicBezTo>
                  <a:pt x="468684" y="2911474"/>
                  <a:pt x="525084" y="2900168"/>
                  <a:pt x="543887" y="2888880"/>
                </a:cubicBezTo>
                <a:cubicBezTo>
                  <a:pt x="521329" y="2888891"/>
                  <a:pt x="464926" y="2907717"/>
                  <a:pt x="468698" y="2881397"/>
                </a:cubicBezTo>
                <a:cubicBezTo>
                  <a:pt x="464937" y="2885159"/>
                  <a:pt x="457414" y="2892682"/>
                  <a:pt x="449891" y="2900205"/>
                </a:cubicBezTo>
                <a:cubicBezTo>
                  <a:pt x="457410" y="2900201"/>
                  <a:pt x="461168" y="2903959"/>
                  <a:pt x="457406" y="2907720"/>
                </a:cubicBezTo>
                <a:cubicBezTo>
                  <a:pt x="427326" y="2915254"/>
                  <a:pt x="449876" y="2930282"/>
                  <a:pt x="423553" y="2941573"/>
                </a:cubicBezTo>
                <a:cubicBezTo>
                  <a:pt x="427318" y="2930293"/>
                  <a:pt x="434841" y="2922770"/>
                  <a:pt x="423564" y="2919015"/>
                </a:cubicBezTo>
                <a:cubicBezTo>
                  <a:pt x="419803" y="2922777"/>
                  <a:pt x="412284" y="2922781"/>
                  <a:pt x="408522" y="2926542"/>
                </a:cubicBezTo>
                <a:cubicBezTo>
                  <a:pt x="404761" y="2930304"/>
                  <a:pt x="400999" y="2934065"/>
                  <a:pt x="400995" y="2941584"/>
                </a:cubicBezTo>
                <a:cubicBezTo>
                  <a:pt x="385957" y="2941592"/>
                  <a:pt x="374676" y="2945357"/>
                  <a:pt x="359638" y="2945364"/>
                </a:cubicBezTo>
                <a:cubicBezTo>
                  <a:pt x="367164" y="2930322"/>
                  <a:pt x="382203" y="2930315"/>
                  <a:pt x="385968" y="2919034"/>
                </a:cubicBezTo>
                <a:cubicBezTo>
                  <a:pt x="378448" y="2919037"/>
                  <a:pt x="370929" y="2919041"/>
                  <a:pt x="363406" y="2926564"/>
                </a:cubicBezTo>
                <a:cubicBezTo>
                  <a:pt x="363403" y="2934083"/>
                  <a:pt x="355880" y="2941606"/>
                  <a:pt x="348357" y="2949129"/>
                </a:cubicBezTo>
                <a:cubicBezTo>
                  <a:pt x="359638" y="2945364"/>
                  <a:pt x="363396" y="2949122"/>
                  <a:pt x="359634" y="2952883"/>
                </a:cubicBezTo>
                <a:cubicBezTo>
                  <a:pt x="333315" y="2956655"/>
                  <a:pt x="318269" y="2971701"/>
                  <a:pt x="291946" y="2982993"/>
                </a:cubicBezTo>
                <a:cubicBezTo>
                  <a:pt x="284416" y="3005554"/>
                  <a:pt x="258093" y="3016846"/>
                  <a:pt x="231770" y="3028138"/>
                </a:cubicBezTo>
                <a:cubicBezTo>
                  <a:pt x="205451" y="3031910"/>
                  <a:pt x="182889" y="3039440"/>
                  <a:pt x="167843" y="3054486"/>
                </a:cubicBezTo>
                <a:cubicBezTo>
                  <a:pt x="175370" y="3039444"/>
                  <a:pt x="171612" y="3035686"/>
                  <a:pt x="171616" y="3028167"/>
                </a:cubicBezTo>
                <a:cubicBezTo>
                  <a:pt x="201693" y="3028153"/>
                  <a:pt x="239289" y="3028134"/>
                  <a:pt x="243062" y="3001815"/>
                </a:cubicBezTo>
                <a:cubicBezTo>
                  <a:pt x="261858" y="3005565"/>
                  <a:pt x="269381" y="2998042"/>
                  <a:pt x="280665" y="2986758"/>
                </a:cubicBezTo>
                <a:cubicBezTo>
                  <a:pt x="273150" y="2979243"/>
                  <a:pt x="261862" y="2998046"/>
                  <a:pt x="258111" y="2979250"/>
                </a:cubicBezTo>
                <a:cubicBezTo>
                  <a:pt x="250577" y="3009331"/>
                  <a:pt x="216750" y="2990549"/>
                  <a:pt x="220500" y="3009345"/>
                </a:cubicBezTo>
                <a:cubicBezTo>
                  <a:pt x="194185" y="3005598"/>
                  <a:pt x="179135" y="3028164"/>
                  <a:pt x="160335" y="3031932"/>
                </a:cubicBezTo>
                <a:cubicBezTo>
                  <a:pt x="164100" y="3020652"/>
                  <a:pt x="175381" y="3016887"/>
                  <a:pt x="164104" y="3013132"/>
                </a:cubicBezTo>
                <a:cubicBezTo>
                  <a:pt x="160339" y="3024413"/>
                  <a:pt x="149065" y="3013140"/>
                  <a:pt x="149065" y="3013140"/>
                </a:cubicBezTo>
                <a:cubicBezTo>
                  <a:pt x="152819" y="3024417"/>
                  <a:pt x="134023" y="3020666"/>
                  <a:pt x="126497" y="3035708"/>
                </a:cubicBezTo>
                <a:cubicBezTo>
                  <a:pt x="137778" y="3031943"/>
                  <a:pt x="141535" y="3035701"/>
                  <a:pt x="137774" y="3039462"/>
                </a:cubicBezTo>
                <a:cubicBezTo>
                  <a:pt x="118974" y="3043231"/>
                  <a:pt x="111447" y="3058274"/>
                  <a:pt x="88889" y="3058284"/>
                </a:cubicBezTo>
                <a:cubicBezTo>
                  <a:pt x="92655" y="3047004"/>
                  <a:pt x="100177" y="3039481"/>
                  <a:pt x="92658" y="3039484"/>
                </a:cubicBezTo>
                <a:cubicBezTo>
                  <a:pt x="73854" y="3050772"/>
                  <a:pt x="81370" y="3058288"/>
                  <a:pt x="66324" y="3073334"/>
                </a:cubicBezTo>
                <a:cubicBezTo>
                  <a:pt x="47532" y="3062064"/>
                  <a:pt x="32482" y="3084629"/>
                  <a:pt x="6170" y="3073363"/>
                </a:cubicBezTo>
                <a:lnTo>
                  <a:pt x="0" y="3077478"/>
                </a:lnTo>
                <a:lnTo>
                  <a:pt x="0" y="3023493"/>
                </a:lnTo>
                <a:lnTo>
                  <a:pt x="9957" y="3016967"/>
                </a:lnTo>
                <a:cubicBezTo>
                  <a:pt x="28757" y="3013198"/>
                  <a:pt x="6192" y="3028247"/>
                  <a:pt x="24992" y="3024479"/>
                </a:cubicBezTo>
                <a:cubicBezTo>
                  <a:pt x="21238" y="3013202"/>
                  <a:pt x="40045" y="2994394"/>
                  <a:pt x="55084" y="2994387"/>
                </a:cubicBezTo>
                <a:cubicBezTo>
                  <a:pt x="51330" y="2983110"/>
                  <a:pt x="51333" y="2975591"/>
                  <a:pt x="55098" y="2964310"/>
                </a:cubicBezTo>
                <a:cubicBezTo>
                  <a:pt x="77656" y="2964299"/>
                  <a:pt x="92706" y="2941734"/>
                  <a:pt x="115263" y="2941723"/>
                </a:cubicBezTo>
                <a:cubicBezTo>
                  <a:pt x="115260" y="2949242"/>
                  <a:pt x="96460" y="2953011"/>
                  <a:pt x="107737" y="2956765"/>
                </a:cubicBezTo>
                <a:cubicBezTo>
                  <a:pt x="126544" y="2937958"/>
                  <a:pt x="134056" y="2952993"/>
                  <a:pt x="152863" y="2934185"/>
                </a:cubicBezTo>
                <a:cubicBezTo>
                  <a:pt x="156621" y="2937943"/>
                  <a:pt x="194221" y="2930406"/>
                  <a:pt x="201748" y="2915364"/>
                </a:cubicBezTo>
                <a:cubicBezTo>
                  <a:pt x="220544" y="2919114"/>
                  <a:pt x="205498" y="2934160"/>
                  <a:pt x="224298" y="2930391"/>
                </a:cubicBezTo>
                <a:cubicBezTo>
                  <a:pt x="220544" y="2919114"/>
                  <a:pt x="250625" y="2911580"/>
                  <a:pt x="246871" y="2900303"/>
                </a:cubicBezTo>
                <a:cubicBezTo>
                  <a:pt x="258148" y="2904057"/>
                  <a:pt x="261913" y="2892777"/>
                  <a:pt x="269432" y="2892773"/>
                </a:cubicBezTo>
                <a:cubicBezTo>
                  <a:pt x="269429" y="2900292"/>
                  <a:pt x="261906" y="2907815"/>
                  <a:pt x="273186" y="2904050"/>
                </a:cubicBezTo>
                <a:cubicBezTo>
                  <a:pt x="276948" y="2900288"/>
                  <a:pt x="280709" y="2896527"/>
                  <a:pt x="288232" y="2889004"/>
                </a:cubicBezTo>
                <a:cubicBezTo>
                  <a:pt x="303271" y="2888997"/>
                  <a:pt x="291986" y="2900281"/>
                  <a:pt x="303263" y="2904035"/>
                </a:cubicBezTo>
                <a:cubicBezTo>
                  <a:pt x="310794" y="2881474"/>
                  <a:pt x="329590" y="2885225"/>
                  <a:pt x="340874" y="2873940"/>
                </a:cubicBezTo>
                <a:cubicBezTo>
                  <a:pt x="325836" y="2873947"/>
                  <a:pt x="310794" y="2881474"/>
                  <a:pt x="295755" y="2881481"/>
                </a:cubicBezTo>
                <a:cubicBezTo>
                  <a:pt x="314562" y="2862674"/>
                  <a:pt x="348397" y="2866417"/>
                  <a:pt x="370962" y="2851368"/>
                </a:cubicBezTo>
                <a:cubicBezTo>
                  <a:pt x="340881" y="2858901"/>
                  <a:pt x="303285" y="2858920"/>
                  <a:pt x="276959" y="2877731"/>
                </a:cubicBezTo>
                <a:cubicBezTo>
                  <a:pt x="284478" y="2877727"/>
                  <a:pt x="291997" y="2877724"/>
                  <a:pt x="284474" y="2885247"/>
                </a:cubicBezTo>
                <a:cubicBezTo>
                  <a:pt x="269436" y="2885254"/>
                  <a:pt x="273197" y="2881492"/>
                  <a:pt x="258159" y="2881500"/>
                </a:cubicBezTo>
                <a:cubicBezTo>
                  <a:pt x="254401" y="2877742"/>
                  <a:pt x="261924" y="2870219"/>
                  <a:pt x="261927" y="2862699"/>
                </a:cubicBezTo>
                <a:cubicBezTo>
                  <a:pt x="280723" y="2866450"/>
                  <a:pt x="299524" y="2862681"/>
                  <a:pt x="314566" y="2855155"/>
                </a:cubicBezTo>
                <a:cubicBezTo>
                  <a:pt x="333366" y="2851386"/>
                  <a:pt x="344650" y="2840102"/>
                  <a:pt x="352177" y="2825059"/>
                </a:cubicBezTo>
                <a:cubicBezTo>
                  <a:pt x="348412" y="2836340"/>
                  <a:pt x="370973" y="2828810"/>
                  <a:pt x="370977" y="2821291"/>
                </a:cubicBezTo>
                <a:cubicBezTo>
                  <a:pt x="389777" y="2817522"/>
                  <a:pt x="370970" y="2836329"/>
                  <a:pt x="378489" y="2836326"/>
                </a:cubicBezTo>
                <a:cubicBezTo>
                  <a:pt x="386012" y="2828803"/>
                  <a:pt x="401050" y="2828795"/>
                  <a:pt x="408573" y="2821272"/>
                </a:cubicBezTo>
                <a:cubicBezTo>
                  <a:pt x="401054" y="2821276"/>
                  <a:pt x="374731" y="2832568"/>
                  <a:pt x="389777" y="2817522"/>
                </a:cubicBezTo>
                <a:cubicBezTo>
                  <a:pt x="393542" y="2806241"/>
                  <a:pt x="408573" y="2821272"/>
                  <a:pt x="412338" y="2809992"/>
                </a:cubicBezTo>
                <a:cubicBezTo>
                  <a:pt x="412346" y="2794953"/>
                  <a:pt x="408584" y="2798715"/>
                  <a:pt x="431149" y="2783665"/>
                </a:cubicBezTo>
                <a:cubicBezTo>
                  <a:pt x="412349" y="2787434"/>
                  <a:pt x="419872" y="2779911"/>
                  <a:pt x="419876" y="2772392"/>
                </a:cubicBezTo>
                <a:cubicBezTo>
                  <a:pt x="438672" y="2776142"/>
                  <a:pt x="434922" y="2757346"/>
                  <a:pt x="442445" y="2749823"/>
                </a:cubicBezTo>
                <a:cubicBezTo>
                  <a:pt x="457483" y="2749816"/>
                  <a:pt x="431156" y="2768626"/>
                  <a:pt x="449953" y="2772377"/>
                </a:cubicBezTo>
                <a:cubicBezTo>
                  <a:pt x="464998" y="2757331"/>
                  <a:pt x="480041" y="2749805"/>
                  <a:pt x="495079" y="2749797"/>
                </a:cubicBezTo>
                <a:cubicBezTo>
                  <a:pt x="487556" y="2757320"/>
                  <a:pt x="480037" y="2757324"/>
                  <a:pt x="491314" y="2761078"/>
                </a:cubicBezTo>
                <a:cubicBezTo>
                  <a:pt x="502595" y="2757313"/>
                  <a:pt x="502591" y="2764832"/>
                  <a:pt x="517630" y="2764825"/>
                </a:cubicBezTo>
                <a:cubicBezTo>
                  <a:pt x="510118" y="2749790"/>
                  <a:pt x="536433" y="2753537"/>
                  <a:pt x="547711" y="2757291"/>
                </a:cubicBezTo>
                <a:cubicBezTo>
                  <a:pt x="562757" y="2742245"/>
                  <a:pt x="574037" y="2738480"/>
                  <a:pt x="570283" y="2727203"/>
                </a:cubicBezTo>
                <a:cubicBezTo>
                  <a:pt x="589083" y="2723434"/>
                  <a:pt x="589079" y="2730953"/>
                  <a:pt x="592834" y="2742231"/>
                </a:cubicBezTo>
                <a:cubicBezTo>
                  <a:pt x="596602" y="2723431"/>
                  <a:pt x="630437" y="2727174"/>
                  <a:pt x="626687" y="2708378"/>
                </a:cubicBezTo>
                <a:cubicBezTo>
                  <a:pt x="634206" y="2708374"/>
                  <a:pt x="649241" y="2715886"/>
                  <a:pt x="653002" y="2712124"/>
                </a:cubicBezTo>
                <a:cubicBezTo>
                  <a:pt x="645498" y="2682051"/>
                  <a:pt x="585322" y="2727196"/>
                  <a:pt x="577813" y="2704642"/>
                </a:cubicBezTo>
                <a:cubicBezTo>
                  <a:pt x="596613" y="2700873"/>
                  <a:pt x="615413" y="2697104"/>
                  <a:pt x="634213" y="2693335"/>
                </a:cubicBezTo>
                <a:cubicBezTo>
                  <a:pt x="619182" y="2678304"/>
                  <a:pt x="637989" y="2659497"/>
                  <a:pt x="634239" y="2640700"/>
                </a:cubicBezTo>
                <a:cubicBezTo>
                  <a:pt x="653035" y="2644451"/>
                  <a:pt x="686885" y="2618117"/>
                  <a:pt x="720730" y="2599302"/>
                </a:cubicBezTo>
                <a:cubicBezTo>
                  <a:pt x="709446" y="2610587"/>
                  <a:pt x="709442" y="2618106"/>
                  <a:pt x="694397" y="2633152"/>
                </a:cubicBezTo>
                <a:cubicBezTo>
                  <a:pt x="731993" y="2633134"/>
                  <a:pt x="765831" y="2629358"/>
                  <a:pt x="792161" y="2603028"/>
                </a:cubicBezTo>
                <a:cubicBezTo>
                  <a:pt x="833512" y="2614286"/>
                  <a:pt x="856088" y="2576679"/>
                  <a:pt x="897438" y="2587938"/>
                </a:cubicBezTo>
                <a:cubicBezTo>
                  <a:pt x="901204" y="2576657"/>
                  <a:pt x="912481" y="2580411"/>
                  <a:pt x="916242" y="2576650"/>
                </a:cubicBezTo>
                <a:cubicBezTo>
                  <a:pt x="923761" y="2576646"/>
                  <a:pt x="931281" y="2576642"/>
                  <a:pt x="938800" y="2576639"/>
                </a:cubicBezTo>
                <a:cubicBezTo>
                  <a:pt x="972650" y="2550305"/>
                  <a:pt x="1029038" y="2561557"/>
                  <a:pt x="1059123" y="2546503"/>
                </a:cubicBezTo>
                <a:cubicBezTo>
                  <a:pt x="1051604" y="2546507"/>
                  <a:pt x="1044084" y="2546511"/>
                  <a:pt x="1047846" y="2542749"/>
                </a:cubicBezTo>
                <a:cubicBezTo>
                  <a:pt x="1055369" y="2535226"/>
                  <a:pt x="1066653" y="2523942"/>
                  <a:pt x="1070407" y="2535219"/>
                </a:cubicBezTo>
                <a:cubicBezTo>
                  <a:pt x="1059130" y="2531465"/>
                  <a:pt x="1062884" y="2542742"/>
                  <a:pt x="1070403" y="2542738"/>
                </a:cubicBezTo>
                <a:cubicBezTo>
                  <a:pt x="1077927" y="2535215"/>
                  <a:pt x="1130565" y="2527671"/>
                  <a:pt x="1138084" y="2527667"/>
                </a:cubicBezTo>
                <a:cubicBezTo>
                  <a:pt x="1134323" y="2531429"/>
                  <a:pt x="1111761" y="2538959"/>
                  <a:pt x="1115519" y="2542716"/>
                </a:cubicBezTo>
                <a:cubicBezTo>
                  <a:pt x="1138077" y="2542705"/>
                  <a:pt x="1153119" y="2535179"/>
                  <a:pt x="1168158" y="2535172"/>
                </a:cubicBezTo>
                <a:cubicBezTo>
                  <a:pt x="1171923" y="2523891"/>
                  <a:pt x="1156888" y="2516379"/>
                  <a:pt x="1168172" y="2505094"/>
                </a:cubicBezTo>
                <a:cubicBezTo>
                  <a:pt x="1175684" y="2520130"/>
                  <a:pt x="1194473" y="2538919"/>
                  <a:pt x="1228323" y="2512585"/>
                </a:cubicBezTo>
                <a:cubicBezTo>
                  <a:pt x="1217046" y="2508830"/>
                  <a:pt x="1228326" y="2505065"/>
                  <a:pt x="1209526" y="2508834"/>
                </a:cubicBezTo>
                <a:cubicBezTo>
                  <a:pt x="1235857" y="2482504"/>
                  <a:pt x="1258411" y="2490012"/>
                  <a:pt x="1288499" y="2467440"/>
                </a:cubicBezTo>
                <a:cubicBezTo>
                  <a:pt x="1311049" y="2482467"/>
                  <a:pt x="1341145" y="2444857"/>
                  <a:pt x="1371215" y="2459880"/>
                </a:cubicBezTo>
                <a:cubicBezTo>
                  <a:pt x="1382499" y="2448596"/>
                  <a:pt x="1397534" y="2456108"/>
                  <a:pt x="1405060" y="2441066"/>
                </a:cubicBezTo>
                <a:cubicBezTo>
                  <a:pt x="1397541" y="2441070"/>
                  <a:pt x="1390022" y="2441073"/>
                  <a:pt x="1390025" y="2433554"/>
                </a:cubicBezTo>
                <a:cubicBezTo>
                  <a:pt x="1416337" y="2444820"/>
                  <a:pt x="1435152" y="2410974"/>
                  <a:pt x="1468987" y="2414718"/>
                </a:cubicBezTo>
                <a:cubicBezTo>
                  <a:pt x="1461460" y="2429759"/>
                  <a:pt x="1420106" y="2426020"/>
                  <a:pt x="1423860" y="2437297"/>
                </a:cubicBezTo>
                <a:cubicBezTo>
                  <a:pt x="1453937" y="2437282"/>
                  <a:pt x="1529144" y="2407169"/>
                  <a:pt x="1514095" y="2429734"/>
                </a:cubicBezTo>
                <a:cubicBezTo>
                  <a:pt x="1540418" y="2418443"/>
                  <a:pt x="1570506" y="2395870"/>
                  <a:pt x="1608102" y="2395852"/>
                </a:cubicBezTo>
                <a:cubicBezTo>
                  <a:pt x="1626899" y="2399602"/>
                  <a:pt x="1626895" y="2407121"/>
                  <a:pt x="1641937" y="2399595"/>
                </a:cubicBezTo>
                <a:cubicBezTo>
                  <a:pt x="1653211" y="2410868"/>
                  <a:pt x="1630649" y="2418399"/>
                  <a:pt x="1634407" y="2422156"/>
                </a:cubicBezTo>
                <a:cubicBezTo>
                  <a:pt x="1641926" y="2422153"/>
                  <a:pt x="1641926" y="2422153"/>
                  <a:pt x="1645688" y="2418391"/>
                </a:cubicBezTo>
                <a:cubicBezTo>
                  <a:pt x="1653211" y="2410868"/>
                  <a:pt x="1649453" y="2407110"/>
                  <a:pt x="1664495" y="2399584"/>
                </a:cubicBezTo>
                <a:cubicBezTo>
                  <a:pt x="1679534" y="2399577"/>
                  <a:pt x="1656969" y="2414626"/>
                  <a:pt x="1664484" y="2422142"/>
                </a:cubicBezTo>
                <a:cubicBezTo>
                  <a:pt x="1687042" y="2422131"/>
                  <a:pt x="1675776" y="2395819"/>
                  <a:pt x="1702091" y="2399566"/>
                </a:cubicBezTo>
                <a:cubicBezTo>
                  <a:pt x="1690811" y="2403331"/>
                  <a:pt x="1690807" y="2410850"/>
                  <a:pt x="1702084" y="2414604"/>
                </a:cubicBezTo>
                <a:cubicBezTo>
                  <a:pt x="1720888" y="2403316"/>
                  <a:pt x="1713368" y="2403320"/>
                  <a:pt x="1717133" y="2392039"/>
                </a:cubicBezTo>
                <a:cubicBezTo>
                  <a:pt x="1724649" y="2399555"/>
                  <a:pt x="1728418" y="2380755"/>
                  <a:pt x="1739691" y="2392028"/>
                </a:cubicBezTo>
                <a:cubicBezTo>
                  <a:pt x="1747207" y="2399544"/>
                  <a:pt x="1720891" y="2395797"/>
                  <a:pt x="1732165" y="2407070"/>
                </a:cubicBezTo>
                <a:cubicBezTo>
                  <a:pt x="1747203" y="2407063"/>
                  <a:pt x="1754733" y="2384502"/>
                  <a:pt x="1769775" y="2376975"/>
                </a:cubicBezTo>
                <a:cubicBezTo>
                  <a:pt x="1754733" y="2384502"/>
                  <a:pt x="1728418" y="2380755"/>
                  <a:pt x="1743463" y="2365709"/>
                </a:cubicBezTo>
                <a:cubicBezTo>
                  <a:pt x="1769783" y="2361937"/>
                  <a:pt x="1803621" y="2358160"/>
                  <a:pt x="1826187" y="2343111"/>
                </a:cubicBezTo>
                <a:cubicBezTo>
                  <a:pt x="1826187" y="2343111"/>
                  <a:pt x="1818667" y="2343115"/>
                  <a:pt x="1822429" y="2339353"/>
                </a:cubicBezTo>
                <a:cubicBezTo>
                  <a:pt x="1844986" y="2339342"/>
                  <a:pt x="1818660" y="2358153"/>
                  <a:pt x="1837456" y="2361904"/>
                </a:cubicBezTo>
                <a:cubicBezTo>
                  <a:pt x="1844983" y="2346862"/>
                  <a:pt x="1863772" y="2365650"/>
                  <a:pt x="1875056" y="2354366"/>
                </a:cubicBezTo>
                <a:cubicBezTo>
                  <a:pt x="1867541" y="2346851"/>
                  <a:pt x="1844979" y="2354381"/>
                  <a:pt x="1856267" y="2335577"/>
                </a:cubicBezTo>
                <a:cubicBezTo>
                  <a:pt x="1871306" y="2335570"/>
                  <a:pt x="1871302" y="2343089"/>
                  <a:pt x="1882579" y="2346843"/>
                </a:cubicBezTo>
                <a:cubicBezTo>
                  <a:pt x="1890102" y="2339320"/>
                  <a:pt x="1897625" y="2331797"/>
                  <a:pt x="1905148" y="2324274"/>
                </a:cubicBezTo>
                <a:cubicBezTo>
                  <a:pt x="1931464" y="2328021"/>
                  <a:pt x="1950267" y="2316734"/>
                  <a:pt x="1972825" y="2316723"/>
                </a:cubicBezTo>
                <a:cubicBezTo>
                  <a:pt x="1965298" y="2331764"/>
                  <a:pt x="1969067" y="2312965"/>
                  <a:pt x="1961544" y="2320488"/>
                </a:cubicBezTo>
                <a:cubicBezTo>
                  <a:pt x="1957783" y="2324249"/>
                  <a:pt x="1965302" y="2324245"/>
                  <a:pt x="1965298" y="2331764"/>
                </a:cubicBezTo>
                <a:cubicBezTo>
                  <a:pt x="1980344" y="2316719"/>
                  <a:pt x="2010429" y="2301666"/>
                  <a:pt x="2036748" y="2297893"/>
                </a:cubicBezTo>
                <a:cubicBezTo>
                  <a:pt x="2051786" y="2297886"/>
                  <a:pt x="2032983" y="2309174"/>
                  <a:pt x="2051779" y="2312925"/>
                </a:cubicBezTo>
                <a:cubicBezTo>
                  <a:pt x="2070579" y="2309156"/>
                  <a:pt x="2074337" y="2312914"/>
                  <a:pt x="2081863" y="2297871"/>
                </a:cubicBezTo>
                <a:cubicBezTo>
                  <a:pt x="2104421" y="2297860"/>
                  <a:pt x="2089379" y="2305387"/>
                  <a:pt x="2096895" y="2312903"/>
                </a:cubicBezTo>
                <a:cubicBezTo>
                  <a:pt x="2108175" y="2309137"/>
                  <a:pt x="2119456" y="2305372"/>
                  <a:pt x="2130737" y="2301607"/>
                </a:cubicBezTo>
                <a:cubicBezTo>
                  <a:pt x="2125095" y="2307250"/>
                  <a:pt x="2125094" y="2309129"/>
                  <a:pt x="2127913" y="2310068"/>
                </a:cubicBezTo>
                <a:lnTo>
                  <a:pt x="2135703" y="2311622"/>
                </a:lnTo>
                <a:lnTo>
                  <a:pt x="2097361" y="2319952"/>
                </a:lnTo>
                <a:cubicBezTo>
                  <a:pt x="2075272" y="2323252"/>
                  <a:pt x="2053652" y="2326082"/>
                  <a:pt x="2032972" y="2331732"/>
                </a:cubicBezTo>
                <a:cubicBezTo>
                  <a:pt x="2036729" y="2335490"/>
                  <a:pt x="2025445" y="2346774"/>
                  <a:pt x="2029203" y="2350532"/>
                </a:cubicBezTo>
                <a:cubicBezTo>
                  <a:pt x="2074326" y="2335471"/>
                  <a:pt x="2160796" y="2339189"/>
                  <a:pt x="2175853" y="2301585"/>
                </a:cubicBezTo>
                <a:cubicBezTo>
                  <a:pt x="2194652" y="2297816"/>
                  <a:pt x="2179607" y="2312862"/>
                  <a:pt x="2194645" y="2312855"/>
                </a:cubicBezTo>
                <a:cubicBezTo>
                  <a:pt x="2205930" y="2301571"/>
                  <a:pt x="2220968" y="2301563"/>
                  <a:pt x="2239768" y="2297795"/>
                </a:cubicBezTo>
                <a:cubicBezTo>
                  <a:pt x="2236014" y="2286518"/>
                  <a:pt x="2251052" y="2286510"/>
                  <a:pt x="2251056" y="2278991"/>
                </a:cubicBezTo>
                <a:cubicBezTo>
                  <a:pt x="2236017" y="2278998"/>
                  <a:pt x="2224741" y="2275244"/>
                  <a:pt x="2213456" y="2286529"/>
                </a:cubicBezTo>
                <a:cubicBezTo>
                  <a:pt x="2217214" y="2290286"/>
                  <a:pt x="2224733" y="2290283"/>
                  <a:pt x="2220972" y="2294044"/>
                </a:cubicBezTo>
                <a:cubicBezTo>
                  <a:pt x="2209695" y="2290290"/>
                  <a:pt x="2202168" y="2305332"/>
                  <a:pt x="2190891" y="2301578"/>
                </a:cubicBezTo>
                <a:cubicBezTo>
                  <a:pt x="2198418" y="2286536"/>
                  <a:pt x="2183383" y="2279024"/>
                  <a:pt x="2194667" y="2267740"/>
                </a:cubicBezTo>
                <a:cubicBezTo>
                  <a:pt x="2213467" y="2263971"/>
                  <a:pt x="2194663" y="2275259"/>
                  <a:pt x="2213460" y="2279009"/>
                </a:cubicBezTo>
                <a:cubicBezTo>
                  <a:pt x="2228509" y="2256444"/>
                  <a:pt x="2269853" y="2282742"/>
                  <a:pt x="2266106" y="2256426"/>
                </a:cubicBezTo>
                <a:cubicBezTo>
                  <a:pt x="2273625" y="2256422"/>
                  <a:pt x="2277386" y="2252661"/>
                  <a:pt x="2281148" y="2248900"/>
                </a:cubicBezTo>
                <a:cubicBezTo>
                  <a:pt x="2296186" y="2248892"/>
                  <a:pt x="2288660" y="2263934"/>
                  <a:pt x="2303702" y="2256408"/>
                </a:cubicBezTo>
                <a:cubicBezTo>
                  <a:pt x="2307463" y="2252646"/>
                  <a:pt x="2299944" y="2252650"/>
                  <a:pt x="2299948" y="2245131"/>
                </a:cubicBezTo>
                <a:cubicBezTo>
                  <a:pt x="2322505" y="2245120"/>
                  <a:pt x="2337548" y="2237593"/>
                  <a:pt x="2356344" y="2241344"/>
                </a:cubicBezTo>
                <a:cubicBezTo>
                  <a:pt x="2341309" y="2233832"/>
                  <a:pt x="2375148" y="2230056"/>
                  <a:pt x="2360109" y="2230063"/>
                </a:cubicBezTo>
                <a:cubicBezTo>
                  <a:pt x="2345067" y="2237590"/>
                  <a:pt x="2326270" y="2233839"/>
                  <a:pt x="2311232" y="2233846"/>
                </a:cubicBezTo>
                <a:cubicBezTo>
                  <a:pt x="2337551" y="2230074"/>
                  <a:pt x="2345074" y="2222551"/>
                  <a:pt x="2363878" y="2211263"/>
                </a:cubicBezTo>
                <a:cubicBezTo>
                  <a:pt x="2363874" y="2218782"/>
                  <a:pt x="2356352" y="2226305"/>
                  <a:pt x="2367628" y="2230059"/>
                </a:cubicBezTo>
                <a:cubicBezTo>
                  <a:pt x="2371390" y="2226298"/>
                  <a:pt x="2378909" y="2226294"/>
                  <a:pt x="2378913" y="2218775"/>
                </a:cubicBezTo>
                <a:cubicBezTo>
                  <a:pt x="2378916" y="2211256"/>
                  <a:pt x="2382678" y="2207494"/>
                  <a:pt x="2378920" y="2203737"/>
                </a:cubicBezTo>
                <a:cubicBezTo>
                  <a:pt x="2363878" y="2211263"/>
                  <a:pt x="2348843" y="2203751"/>
                  <a:pt x="2333797" y="2218797"/>
                </a:cubicBezTo>
                <a:cubicBezTo>
                  <a:pt x="2315001" y="2215046"/>
                  <a:pt x="2318762" y="2211285"/>
                  <a:pt x="2307485" y="2207531"/>
                </a:cubicBezTo>
                <a:cubicBezTo>
                  <a:pt x="2281162" y="2218822"/>
                  <a:pt x="2273632" y="2241384"/>
                  <a:pt x="2236039" y="2233883"/>
                </a:cubicBezTo>
                <a:cubicBezTo>
                  <a:pt x="2228524" y="2226367"/>
                  <a:pt x="2262363" y="2222591"/>
                  <a:pt x="2243566" y="2218841"/>
                </a:cubicBezTo>
                <a:cubicBezTo>
                  <a:pt x="2232282" y="2230125"/>
                  <a:pt x="2228520" y="2233887"/>
                  <a:pt x="2209720" y="2237655"/>
                </a:cubicBezTo>
                <a:cubicBezTo>
                  <a:pt x="2202205" y="2230140"/>
                  <a:pt x="2243566" y="2218841"/>
                  <a:pt x="2224770" y="2215090"/>
                </a:cubicBezTo>
                <a:cubicBezTo>
                  <a:pt x="2213485" y="2226374"/>
                  <a:pt x="2198447" y="2226382"/>
                  <a:pt x="2194678" y="2245182"/>
                </a:cubicBezTo>
                <a:cubicBezTo>
                  <a:pt x="2168363" y="2241435"/>
                  <a:pt x="2217243" y="2230132"/>
                  <a:pt x="2194689" y="2222624"/>
                </a:cubicBezTo>
                <a:cubicBezTo>
                  <a:pt x="2179643" y="2237670"/>
                  <a:pt x="2160847" y="2233919"/>
                  <a:pt x="2172120" y="2245193"/>
                </a:cubicBezTo>
                <a:cubicBezTo>
                  <a:pt x="2153328" y="2233923"/>
                  <a:pt x="2134528" y="2237692"/>
                  <a:pt x="2138278" y="2256488"/>
                </a:cubicBezTo>
                <a:cubicBezTo>
                  <a:pt x="2134520" y="2252730"/>
                  <a:pt x="2127001" y="2252734"/>
                  <a:pt x="2123240" y="2256495"/>
                </a:cubicBezTo>
                <a:cubicBezTo>
                  <a:pt x="2115720" y="2256499"/>
                  <a:pt x="2119489" y="2237699"/>
                  <a:pt x="2100685" y="2248987"/>
                </a:cubicBezTo>
                <a:cubicBezTo>
                  <a:pt x="2096924" y="2252748"/>
                  <a:pt x="2096920" y="2260268"/>
                  <a:pt x="2096917" y="2267787"/>
                </a:cubicBezTo>
                <a:cubicBezTo>
                  <a:pt x="2085636" y="2271552"/>
                  <a:pt x="2055555" y="2279086"/>
                  <a:pt x="2055559" y="2271567"/>
                </a:cubicBezTo>
                <a:cubicBezTo>
                  <a:pt x="2066836" y="2275321"/>
                  <a:pt x="2078120" y="2264037"/>
                  <a:pt x="2085639" y="2264033"/>
                </a:cubicBezTo>
                <a:cubicBezTo>
                  <a:pt x="2055566" y="2256528"/>
                  <a:pt x="2017955" y="2286623"/>
                  <a:pt x="2010451" y="2256550"/>
                </a:cubicBezTo>
                <a:cubicBezTo>
                  <a:pt x="1995405" y="2271596"/>
                  <a:pt x="1976612" y="2260326"/>
                  <a:pt x="1961566" y="2275372"/>
                </a:cubicBezTo>
                <a:cubicBezTo>
                  <a:pt x="1972847" y="2271607"/>
                  <a:pt x="1991639" y="2282877"/>
                  <a:pt x="2002928" y="2264073"/>
                </a:cubicBezTo>
                <a:cubicBezTo>
                  <a:pt x="2002928" y="2264073"/>
                  <a:pt x="2002928" y="2264073"/>
                  <a:pt x="2017963" y="2271585"/>
                </a:cubicBezTo>
                <a:cubicBezTo>
                  <a:pt x="2014201" y="2275347"/>
                  <a:pt x="2010440" y="2279108"/>
                  <a:pt x="2006678" y="2282869"/>
                </a:cubicBezTo>
                <a:cubicBezTo>
                  <a:pt x="1995401" y="2279115"/>
                  <a:pt x="1972840" y="2286645"/>
                  <a:pt x="1954043" y="2282895"/>
                </a:cubicBezTo>
                <a:cubicBezTo>
                  <a:pt x="1950285" y="2279137"/>
                  <a:pt x="1961570" y="2267853"/>
                  <a:pt x="1946531" y="2267860"/>
                </a:cubicBezTo>
                <a:cubicBezTo>
                  <a:pt x="1931485" y="2282906"/>
                  <a:pt x="1897650" y="2279162"/>
                  <a:pt x="1882612" y="2279170"/>
                </a:cubicBezTo>
                <a:cubicBezTo>
                  <a:pt x="1882604" y="2294208"/>
                  <a:pt x="1856285" y="2297981"/>
                  <a:pt x="1867559" y="2309254"/>
                </a:cubicBezTo>
                <a:cubicBezTo>
                  <a:pt x="1863801" y="2305497"/>
                  <a:pt x="1860040" y="2309258"/>
                  <a:pt x="1856278" y="2313019"/>
                </a:cubicBezTo>
                <a:cubicBezTo>
                  <a:pt x="1852524" y="2301742"/>
                  <a:pt x="1833724" y="2305511"/>
                  <a:pt x="1841250" y="2290469"/>
                </a:cubicBezTo>
                <a:cubicBezTo>
                  <a:pt x="1826209" y="2297996"/>
                  <a:pt x="1822443" y="2309276"/>
                  <a:pt x="1826198" y="2320553"/>
                </a:cubicBezTo>
                <a:cubicBezTo>
                  <a:pt x="1803643" y="2313045"/>
                  <a:pt x="1754752" y="2346906"/>
                  <a:pt x="1773563" y="2320579"/>
                </a:cubicBezTo>
                <a:cubicBezTo>
                  <a:pt x="1766043" y="2320582"/>
                  <a:pt x="1739721" y="2331874"/>
                  <a:pt x="1743485" y="2320593"/>
                </a:cubicBezTo>
                <a:cubicBezTo>
                  <a:pt x="1751008" y="2313070"/>
                  <a:pt x="1762286" y="2316825"/>
                  <a:pt x="1769809" y="2309302"/>
                </a:cubicBezTo>
                <a:cubicBezTo>
                  <a:pt x="1751016" y="2298032"/>
                  <a:pt x="1739727" y="2316836"/>
                  <a:pt x="1728451" y="2313081"/>
                </a:cubicBezTo>
                <a:cubicBezTo>
                  <a:pt x="1728451" y="2313081"/>
                  <a:pt x="1732212" y="2309320"/>
                  <a:pt x="1732212" y="2309320"/>
                </a:cubicBezTo>
                <a:cubicBezTo>
                  <a:pt x="1728454" y="2305562"/>
                  <a:pt x="1732216" y="2301800"/>
                  <a:pt x="1735977" y="2298039"/>
                </a:cubicBezTo>
                <a:cubicBezTo>
                  <a:pt x="1739735" y="2301797"/>
                  <a:pt x="1751012" y="2305551"/>
                  <a:pt x="1754773" y="2301790"/>
                </a:cubicBezTo>
                <a:cubicBezTo>
                  <a:pt x="1758535" y="2298028"/>
                  <a:pt x="1766058" y="2290505"/>
                  <a:pt x="1758539" y="2290509"/>
                </a:cubicBezTo>
                <a:cubicBezTo>
                  <a:pt x="1739739" y="2294278"/>
                  <a:pt x="1717181" y="2294289"/>
                  <a:pt x="1713412" y="2313089"/>
                </a:cubicBezTo>
                <a:cubicBezTo>
                  <a:pt x="1683335" y="2313103"/>
                  <a:pt x="1660774" y="2320634"/>
                  <a:pt x="1634450" y="2331925"/>
                </a:cubicBezTo>
                <a:cubicBezTo>
                  <a:pt x="1641966" y="2339441"/>
                  <a:pt x="1641962" y="2346960"/>
                  <a:pt x="1638197" y="2358241"/>
                </a:cubicBezTo>
                <a:cubicBezTo>
                  <a:pt x="1626928" y="2339448"/>
                  <a:pt x="1626917" y="2362006"/>
                  <a:pt x="1604359" y="2362017"/>
                </a:cubicBezTo>
                <a:cubicBezTo>
                  <a:pt x="1604366" y="2346978"/>
                  <a:pt x="1634447" y="2339445"/>
                  <a:pt x="1619412" y="2331933"/>
                </a:cubicBezTo>
                <a:cubicBezTo>
                  <a:pt x="1589332" y="2339466"/>
                  <a:pt x="1559254" y="2339481"/>
                  <a:pt x="1532928" y="2358292"/>
                </a:cubicBezTo>
                <a:cubicBezTo>
                  <a:pt x="1502854" y="2350787"/>
                  <a:pt x="1453966" y="2377128"/>
                  <a:pt x="1431412" y="2369620"/>
                </a:cubicBezTo>
                <a:cubicBezTo>
                  <a:pt x="1431416" y="2362101"/>
                  <a:pt x="1446454" y="2362094"/>
                  <a:pt x="1442697" y="2358336"/>
                </a:cubicBezTo>
                <a:cubicBezTo>
                  <a:pt x="1420139" y="2358347"/>
                  <a:pt x="1438946" y="2339539"/>
                  <a:pt x="1416385" y="2347070"/>
                </a:cubicBezTo>
                <a:cubicBezTo>
                  <a:pt x="1412619" y="2358350"/>
                  <a:pt x="1423897" y="2362105"/>
                  <a:pt x="1420135" y="2365866"/>
                </a:cubicBezTo>
                <a:cubicBezTo>
                  <a:pt x="1401328" y="2384673"/>
                  <a:pt x="1378770" y="2384684"/>
                  <a:pt x="1359966" y="2395972"/>
                </a:cubicBezTo>
                <a:cubicBezTo>
                  <a:pt x="1375005" y="2395965"/>
                  <a:pt x="1386282" y="2399719"/>
                  <a:pt x="1378759" y="2407242"/>
                </a:cubicBezTo>
                <a:cubicBezTo>
                  <a:pt x="1367478" y="2411007"/>
                  <a:pt x="1352440" y="2411014"/>
                  <a:pt x="1337398" y="2418541"/>
                </a:cubicBezTo>
                <a:cubicBezTo>
                  <a:pt x="1348682" y="2407257"/>
                  <a:pt x="1329882" y="2411025"/>
                  <a:pt x="1337405" y="2403502"/>
                </a:cubicBezTo>
                <a:cubicBezTo>
                  <a:pt x="1348682" y="2407257"/>
                  <a:pt x="1363721" y="2407249"/>
                  <a:pt x="1375001" y="2403484"/>
                </a:cubicBezTo>
                <a:cubicBezTo>
                  <a:pt x="1356205" y="2399734"/>
                  <a:pt x="1356201" y="2407253"/>
                  <a:pt x="1356209" y="2392214"/>
                </a:cubicBezTo>
                <a:cubicBezTo>
                  <a:pt x="1333647" y="2399745"/>
                  <a:pt x="1307328" y="2403517"/>
                  <a:pt x="1284767" y="2411047"/>
                </a:cubicBezTo>
                <a:cubicBezTo>
                  <a:pt x="1296051" y="2399763"/>
                  <a:pt x="1284777" y="2388489"/>
                  <a:pt x="1265977" y="2392258"/>
                </a:cubicBezTo>
                <a:cubicBezTo>
                  <a:pt x="1273504" y="2377216"/>
                  <a:pt x="1288535" y="2392247"/>
                  <a:pt x="1296058" y="2384724"/>
                </a:cubicBezTo>
                <a:cubicBezTo>
                  <a:pt x="1284785" y="2373451"/>
                  <a:pt x="1262227" y="2373462"/>
                  <a:pt x="1247178" y="2396027"/>
                </a:cubicBezTo>
                <a:cubicBezTo>
                  <a:pt x="1254693" y="2403543"/>
                  <a:pt x="1258454" y="2399781"/>
                  <a:pt x="1254690" y="2411062"/>
                </a:cubicBezTo>
                <a:cubicBezTo>
                  <a:pt x="1273489" y="2407293"/>
                  <a:pt x="1265977" y="2392258"/>
                  <a:pt x="1284774" y="2396009"/>
                </a:cubicBezTo>
                <a:cubicBezTo>
                  <a:pt x="1277251" y="2403532"/>
                  <a:pt x="1269732" y="2403535"/>
                  <a:pt x="1262205" y="2418577"/>
                </a:cubicBezTo>
                <a:cubicBezTo>
                  <a:pt x="1243405" y="2422346"/>
                  <a:pt x="1220847" y="2422357"/>
                  <a:pt x="1202047" y="2426126"/>
                </a:cubicBezTo>
                <a:cubicBezTo>
                  <a:pt x="1183247" y="2429895"/>
                  <a:pt x="1164444" y="2441183"/>
                  <a:pt x="1153159" y="2452467"/>
                </a:cubicBezTo>
                <a:cubicBezTo>
                  <a:pt x="1138121" y="2452474"/>
                  <a:pt x="1149405" y="2441190"/>
                  <a:pt x="1134367" y="2441197"/>
                </a:cubicBezTo>
                <a:cubicBezTo>
                  <a:pt x="1130605" y="2444959"/>
                  <a:pt x="1123086" y="2444962"/>
                  <a:pt x="1119325" y="2448724"/>
                </a:cubicBezTo>
                <a:cubicBezTo>
                  <a:pt x="1111802" y="2456247"/>
                  <a:pt x="1126836" y="2463759"/>
                  <a:pt x="1111798" y="2463766"/>
                </a:cubicBezTo>
                <a:cubicBezTo>
                  <a:pt x="1089244" y="2456258"/>
                  <a:pt x="1025324" y="2467568"/>
                  <a:pt x="1014033" y="2493890"/>
                </a:cubicBezTo>
                <a:cubicBezTo>
                  <a:pt x="995233" y="2497659"/>
                  <a:pt x="1025317" y="2482606"/>
                  <a:pt x="1014040" y="2478852"/>
                </a:cubicBezTo>
                <a:cubicBezTo>
                  <a:pt x="1006517" y="2486375"/>
                  <a:pt x="999002" y="2478859"/>
                  <a:pt x="991482" y="2478863"/>
                </a:cubicBezTo>
                <a:cubicBezTo>
                  <a:pt x="983956" y="2493905"/>
                  <a:pt x="976437" y="2493909"/>
                  <a:pt x="965160" y="2490155"/>
                </a:cubicBezTo>
                <a:cubicBezTo>
                  <a:pt x="961398" y="2493916"/>
                  <a:pt x="968917" y="2493912"/>
                  <a:pt x="961394" y="2501435"/>
                </a:cubicBezTo>
                <a:cubicBezTo>
                  <a:pt x="950117" y="2497681"/>
                  <a:pt x="942594" y="2505204"/>
                  <a:pt x="931317" y="2501450"/>
                </a:cubicBezTo>
                <a:cubicBezTo>
                  <a:pt x="935079" y="2497689"/>
                  <a:pt x="935082" y="2490169"/>
                  <a:pt x="927563" y="2490173"/>
                </a:cubicBezTo>
                <a:cubicBezTo>
                  <a:pt x="923801" y="2493934"/>
                  <a:pt x="912521" y="2497699"/>
                  <a:pt x="908759" y="2501461"/>
                </a:cubicBezTo>
                <a:cubicBezTo>
                  <a:pt x="916279" y="2501457"/>
                  <a:pt x="923798" y="2501454"/>
                  <a:pt x="931317" y="2501450"/>
                </a:cubicBezTo>
                <a:cubicBezTo>
                  <a:pt x="916275" y="2508977"/>
                  <a:pt x="904994" y="2512742"/>
                  <a:pt x="897471" y="2520264"/>
                </a:cubicBezTo>
                <a:cubicBezTo>
                  <a:pt x="904998" y="2505222"/>
                  <a:pt x="871149" y="2531556"/>
                  <a:pt x="863637" y="2516521"/>
                </a:cubicBezTo>
                <a:cubicBezTo>
                  <a:pt x="829791" y="2535336"/>
                  <a:pt x="788429" y="2546635"/>
                  <a:pt x="747072" y="2550415"/>
                </a:cubicBezTo>
                <a:cubicBezTo>
                  <a:pt x="735787" y="2561699"/>
                  <a:pt x="739548" y="2557937"/>
                  <a:pt x="728271" y="2554183"/>
                </a:cubicBezTo>
                <a:cubicBezTo>
                  <a:pt x="705706" y="2569233"/>
                  <a:pt x="664341" y="2588051"/>
                  <a:pt x="649306" y="2580539"/>
                </a:cubicBezTo>
                <a:cubicBezTo>
                  <a:pt x="641784" y="2588062"/>
                  <a:pt x="626741" y="2595588"/>
                  <a:pt x="611703" y="2595596"/>
                </a:cubicBezTo>
                <a:cubicBezTo>
                  <a:pt x="600422" y="2599361"/>
                  <a:pt x="589145" y="2595607"/>
                  <a:pt x="585387" y="2591849"/>
                </a:cubicBezTo>
                <a:cubicBezTo>
                  <a:pt x="585387" y="2591849"/>
                  <a:pt x="607949" y="2584319"/>
                  <a:pt x="596672" y="2580565"/>
                </a:cubicBezTo>
                <a:cubicBezTo>
                  <a:pt x="585391" y="2584330"/>
                  <a:pt x="577872" y="2584333"/>
                  <a:pt x="566587" y="2595618"/>
                </a:cubicBezTo>
                <a:cubicBezTo>
                  <a:pt x="574107" y="2595614"/>
                  <a:pt x="577864" y="2599372"/>
                  <a:pt x="574103" y="2603133"/>
                </a:cubicBezTo>
                <a:cubicBezTo>
                  <a:pt x="555303" y="2606902"/>
                  <a:pt x="540261" y="2614429"/>
                  <a:pt x="525215" y="2629474"/>
                </a:cubicBezTo>
                <a:cubicBezTo>
                  <a:pt x="559068" y="2595621"/>
                  <a:pt x="551556" y="2580587"/>
                  <a:pt x="581633" y="2580572"/>
                </a:cubicBezTo>
                <a:cubicBezTo>
                  <a:pt x="600441" y="2561765"/>
                  <a:pt x="622998" y="2561754"/>
                  <a:pt x="638044" y="2546708"/>
                </a:cubicBezTo>
                <a:cubicBezTo>
                  <a:pt x="653082" y="2546700"/>
                  <a:pt x="649317" y="2557981"/>
                  <a:pt x="664360" y="2550455"/>
                </a:cubicBezTo>
                <a:cubicBezTo>
                  <a:pt x="664356" y="2557974"/>
                  <a:pt x="645556" y="2561743"/>
                  <a:pt x="656833" y="2565497"/>
                </a:cubicBezTo>
                <a:cubicBezTo>
                  <a:pt x="686917" y="2550444"/>
                  <a:pt x="735802" y="2531622"/>
                  <a:pt x="739570" y="2512822"/>
                </a:cubicBezTo>
                <a:cubicBezTo>
                  <a:pt x="758370" y="2509053"/>
                  <a:pt x="743324" y="2524099"/>
                  <a:pt x="758363" y="2524092"/>
                </a:cubicBezTo>
                <a:cubicBezTo>
                  <a:pt x="773413" y="2501527"/>
                  <a:pt x="803486" y="2509031"/>
                  <a:pt x="818528" y="2501505"/>
                </a:cubicBezTo>
                <a:cubicBezTo>
                  <a:pt x="807248" y="2505270"/>
                  <a:pt x="799725" y="2512793"/>
                  <a:pt x="788440" y="2524077"/>
                </a:cubicBezTo>
                <a:cubicBezTo>
                  <a:pt x="777163" y="2520323"/>
                  <a:pt x="747082" y="2527857"/>
                  <a:pt x="750836" y="2539134"/>
                </a:cubicBezTo>
                <a:cubicBezTo>
                  <a:pt x="777152" y="2542881"/>
                  <a:pt x="795959" y="2524073"/>
                  <a:pt x="818517" y="2524062"/>
                </a:cubicBezTo>
                <a:cubicBezTo>
                  <a:pt x="822279" y="2520301"/>
                  <a:pt x="826040" y="2516539"/>
                  <a:pt x="829802" y="2512778"/>
                </a:cubicBezTo>
                <a:cubicBezTo>
                  <a:pt x="822286" y="2505262"/>
                  <a:pt x="807240" y="2520308"/>
                  <a:pt x="811005" y="2509027"/>
                </a:cubicBezTo>
                <a:cubicBezTo>
                  <a:pt x="822282" y="2512782"/>
                  <a:pt x="822290" y="2497743"/>
                  <a:pt x="833571" y="2493978"/>
                </a:cubicBezTo>
                <a:cubicBezTo>
                  <a:pt x="867405" y="2497721"/>
                  <a:pt x="859901" y="2467648"/>
                  <a:pt x="889981" y="2460114"/>
                </a:cubicBezTo>
                <a:cubicBezTo>
                  <a:pt x="893735" y="2471391"/>
                  <a:pt x="867416" y="2475163"/>
                  <a:pt x="878693" y="2478918"/>
                </a:cubicBezTo>
                <a:cubicBezTo>
                  <a:pt x="901255" y="2471387"/>
                  <a:pt x="923816" y="2463857"/>
                  <a:pt x="942620" y="2452569"/>
                </a:cubicBezTo>
                <a:cubicBezTo>
                  <a:pt x="957658" y="2452562"/>
                  <a:pt x="950135" y="2460085"/>
                  <a:pt x="961413" y="2463839"/>
                </a:cubicBezTo>
                <a:cubicBezTo>
                  <a:pt x="972697" y="2452555"/>
                  <a:pt x="983981" y="2441270"/>
                  <a:pt x="991501" y="2441267"/>
                </a:cubicBezTo>
                <a:cubicBezTo>
                  <a:pt x="1002778" y="2445021"/>
                  <a:pt x="976451" y="2463832"/>
                  <a:pt x="980209" y="2467590"/>
                </a:cubicBezTo>
                <a:cubicBezTo>
                  <a:pt x="991486" y="2471344"/>
                  <a:pt x="999009" y="2463821"/>
                  <a:pt x="1006528" y="2463817"/>
                </a:cubicBezTo>
                <a:cubicBezTo>
                  <a:pt x="995255" y="2452544"/>
                  <a:pt x="1025335" y="2445010"/>
                  <a:pt x="1032855" y="2445006"/>
                </a:cubicBezTo>
                <a:cubicBezTo>
                  <a:pt x="1021581" y="2433733"/>
                  <a:pt x="1044139" y="2433722"/>
                  <a:pt x="1044143" y="2426203"/>
                </a:cubicBezTo>
                <a:cubicBezTo>
                  <a:pt x="1036623" y="2426206"/>
                  <a:pt x="1036623" y="2426206"/>
                  <a:pt x="1040385" y="2422445"/>
                </a:cubicBezTo>
                <a:cubicBezTo>
                  <a:pt x="1062943" y="2422434"/>
                  <a:pt x="1032858" y="2437487"/>
                  <a:pt x="1055416" y="2437476"/>
                </a:cubicBezTo>
                <a:cubicBezTo>
                  <a:pt x="1077974" y="2437465"/>
                  <a:pt x="1081750" y="2403626"/>
                  <a:pt x="1100546" y="2407377"/>
                </a:cubicBezTo>
                <a:cubicBezTo>
                  <a:pt x="1093023" y="2414900"/>
                  <a:pt x="1089262" y="2418661"/>
                  <a:pt x="1100539" y="2422416"/>
                </a:cubicBezTo>
                <a:cubicBezTo>
                  <a:pt x="1130616" y="2422401"/>
                  <a:pt x="1141911" y="2388559"/>
                  <a:pt x="1149434" y="2381036"/>
                </a:cubicBezTo>
                <a:cubicBezTo>
                  <a:pt x="1141911" y="2388559"/>
                  <a:pt x="1153188" y="2392313"/>
                  <a:pt x="1156946" y="2396071"/>
                </a:cubicBezTo>
                <a:cubicBezTo>
                  <a:pt x="1149424" y="2403594"/>
                  <a:pt x="1119339" y="2418647"/>
                  <a:pt x="1126855" y="2426163"/>
                </a:cubicBezTo>
                <a:cubicBezTo>
                  <a:pt x="1164454" y="2418625"/>
                  <a:pt x="1160704" y="2399828"/>
                  <a:pt x="1187031" y="2381018"/>
                </a:cubicBezTo>
                <a:cubicBezTo>
                  <a:pt x="1198308" y="2384772"/>
                  <a:pt x="1194546" y="2388533"/>
                  <a:pt x="1202066" y="2388530"/>
                </a:cubicBezTo>
                <a:cubicBezTo>
                  <a:pt x="1209588" y="2381007"/>
                  <a:pt x="1213350" y="2377245"/>
                  <a:pt x="1220873" y="2369722"/>
                </a:cubicBezTo>
                <a:cubicBezTo>
                  <a:pt x="1213354" y="2369726"/>
                  <a:pt x="1190788" y="2384776"/>
                  <a:pt x="1194554" y="2373495"/>
                </a:cubicBezTo>
                <a:cubicBezTo>
                  <a:pt x="1209596" y="2365968"/>
                  <a:pt x="1224634" y="2365961"/>
                  <a:pt x="1235919" y="2354677"/>
                </a:cubicBezTo>
                <a:cubicBezTo>
                  <a:pt x="1213357" y="2362207"/>
                  <a:pt x="1194557" y="2365975"/>
                  <a:pt x="1171996" y="2373506"/>
                </a:cubicBezTo>
                <a:cubicBezTo>
                  <a:pt x="1149434" y="2381036"/>
                  <a:pt x="1126876" y="2381047"/>
                  <a:pt x="1104315" y="2388577"/>
                </a:cubicBezTo>
                <a:cubicBezTo>
                  <a:pt x="1119361" y="2373531"/>
                  <a:pt x="1149438" y="2373517"/>
                  <a:pt x="1175761" y="2362225"/>
                </a:cubicBezTo>
                <a:cubicBezTo>
                  <a:pt x="1202080" y="2358452"/>
                  <a:pt x="1220880" y="2354684"/>
                  <a:pt x="1224645" y="2343403"/>
                </a:cubicBezTo>
                <a:cubicBezTo>
                  <a:pt x="1235930" y="2332119"/>
                  <a:pt x="1247211" y="2328354"/>
                  <a:pt x="1258491" y="2324588"/>
                </a:cubicBezTo>
                <a:cubicBezTo>
                  <a:pt x="1258487" y="2332108"/>
                  <a:pt x="1247207" y="2335873"/>
                  <a:pt x="1250964" y="2339631"/>
                </a:cubicBezTo>
                <a:cubicBezTo>
                  <a:pt x="1273526" y="2332100"/>
                  <a:pt x="1303603" y="2332086"/>
                  <a:pt x="1326164" y="2324555"/>
                </a:cubicBezTo>
                <a:cubicBezTo>
                  <a:pt x="1322403" y="2328317"/>
                  <a:pt x="1314880" y="2335840"/>
                  <a:pt x="1322399" y="2335836"/>
                </a:cubicBezTo>
                <a:cubicBezTo>
                  <a:pt x="1329922" y="2328313"/>
                  <a:pt x="1344957" y="2335825"/>
                  <a:pt x="1356241" y="2324541"/>
                </a:cubicBezTo>
                <a:cubicBezTo>
                  <a:pt x="1344965" y="2320787"/>
                  <a:pt x="1337442" y="2328310"/>
                  <a:pt x="1326164" y="2324555"/>
                </a:cubicBezTo>
                <a:cubicBezTo>
                  <a:pt x="1348729" y="2309506"/>
                  <a:pt x="1363768" y="2309499"/>
                  <a:pt x="1375060" y="2283176"/>
                </a:cubicBezTo>
                <a:cubicBezTo>
                  <a:pt x="1401375" y="2286923"/>
                  <a:pt x="1386344" y="2271891"/>
                  <a:pt x="1420179" y="2275635"/>
                </a:cubicBezTo>
                <a:cubicBezTo>
                  <a:pt x="1438990" y="2249308"/>
                  <a:pt x="1499144" y="2249279"/>
                  <a:pt x="1532986" y="2237984"/>
                </a:cubicBezTo>
                <a:cubicBezTo>
                  <a:pt x="1532983" y="2245503"/>
                  <a:pt x="1521702" y="2249268"/>
                  <a:pt x="1529221" y="2249264"/>
                </a:cubicBezTo>
                <a:cubicBezTo>
                  <a:pt x="1532983" y="2245503"/>
                  <a:pt x="1536740" y="2249261"/>
                  <a:pt x="1540498" y="2253018"/>
                </a:cubicBezTo>
                <a:cubicBezTo>
                  <a:pt x="1536744" y="2241741"/>
                  <a:pt x="1551790" y="2226696"/>
                  <a:pt x="1570586" y="2230446"/>
                </a:cubicBezTo>
                <a:cubicBezTo>
                  <a:pt x="1574344" y="2234204"/>
                  <a:pt x="1566821" y="2241727"/>
                  <a:pt x="1570583" y="2237966"/>
                </a:cubicBezTo>
                <a:cubicBezTo>
                  <a:pt x="1578106" y="2230443"/>
                  <a:pt x="1570586" y="2230446"/>
                  <a:pt x="1581867" y="2226681"/>
                </a:cubicBezTo>
                <a:cubicBezTo>
                  <a:pt x="1593144" y="2230435"/>
                  <a:pt x="1589382" y="2234197"/>
                  <a:pt x="1593140" y="2237955"/>
                </a:cubicBezTo>
                <a:cubicBezTo>
                  <a:pt x="1596902" y="2234193"/>
                  <a:pt x="1593144" y="2230435"/>
                  <a:pt x="1600667" y="2222912"/>
                </a:cubicBezTo>
                <a:cubicBezTo>
                  <a:pt x="1623228" y="2215382"/>
                  <a:pt x="1664583" y="2219122"/>
                  <a:pt x="1675871" y="2200318"/>
                </a:cubicBezTo>
                <a:cubicBezTo>
                  <a:pt x="1690909" y="2200311"/>
                  <a:pt x="1660825" y="2215364"/>
                  <a:pt x="1679621" y="2219114"/>
                </a:cubicBezTo>
                <a:cubicBezTo>
                  <a:pt x="1709716" y="2181503"/>
                  <a:pt x="1751070" y="2185243"/>
                  <a:pt x="1781144" y="2192748"/>
                </a:cubicBezTo>
                <a:cubicBezTo>
                  <a:pt x="1773625" y="2192751"/>
                  <a:pt x="1769863" y="2196513"/>
                  <a:pt x="1781140" y="2200267"/>
                </a:cubicBezTo>
                <a:cubicBezTo>
                  <a:pt x="1762340" y="2204036"/>
                  <a:pt x="1743533" y="2222843"/>
                  <a:pt x="1754806" y="2234116"/>
                </a:cubicBezTo>
                <a:cubicBezTo>
                  <a:pt x="1773610" y="2222828"/>
                  <a:pt x="1762333" y="2219074"/>
                  <a:pt x="1781133" y="2215305"/>
                </a:cubicBezTo>
                <a:cubicBezTo>
                  <a:pt x="1777375" y="2211547"/>
                  <a:pt x="1777379" y="2204028"/>
                  <a:pt x="1784902" y="2196506"/>
                </a:cubicBezTo>
                <a:cubicBezTo>
                  <a:pt x="1803698" y="2200256"/>
                  <a:pt x="1784894" y="2211544"/>
                  <a:pt x="1796171" y="2215298"/>
                </a:cubicBezTo>
                <a:cubicBezTo>
                  <a:pt x="1807452" y="2211533"/>
                  <a:pt x="1811206" y="2222810"/>
                  <a:pt x="1830010" y="2211522"/>
                </a:cubicBezTo>
                <a:cubicBezTo>
                  <a:pt x="1845067" y="2173918"/>
                  <a:pt x="1905221" y="2173889"/>
                  <a:pt x="1935309" y="2151317"/>
                </a:cubicBezTo>
                <a:cubicBezTo>
                  <a:pt x="1927786" y="2158840"/>
                  <a:pt x="1920263" y="2166363"/>
                  <a:pt x="1931540" y="2170117"/>
                </a:cubicBezTo>
                <a:cubicBezTo>
                  <a:pt x="1950340" y="2166348"/>
                  <a:pt x="1957859" y="2166345"/>
                  <a:pt x="1957867" y="2151306"/>
                </a:cubicBezTo>
                <a:cubicBezTo>
                  <a:pt x="1987940" y="2158811"/>
                  <a:pt x="1965393" y="2136264"/>
                  <a:pt x="1987951" y="2136253"/>
                </a:cubicBezTo>
                <a:cubicBezTo>
                  <a:pt x="1976667" y="2147537"/>
                  <a:pt x="1984182" y="2155053"/>
                  <a:pt x="1984179" y="2162572"/>
                </a:cubicBezTo>
                <a:cubicBezTo>
                  <a:pt x="1984179" y="2162572"/>
                  <a:pt x="1991698" y="2162568"/>
                  <a:pt x="1995459" y="2158807"/>
                </a:cubicBezTo>
                <a:cubicBezTo>
                  <a:pt x="1995463" y="2151288"/>
                  <a:pt x="1991705" y="2147530"/>
                  <a:pt x="2006747" y="2140003"/>
                </a:cubicBezTo>
                <a:cubicBezTo>
                  <a:pt x="2014263" y="2147519"/>
                  <a:pt x="2029305" y="2139992"/>
                  <a:pt x="2025551" y="2128715"/>
                </a:cubicBezTo>
                <a:cubicBezTo>
                  <a:pt x="2096986" y="2124921"/>
                  <a:pt x="2164677" y="2087292"/>
                  <a:pt x="2209782" y="2109828"/>
                </a:cubicBezTo>
                <a:cubicBezTo>
                  <a:pt x="2221070" y="2091024"/>
                  <a:pt x="2236105" y="2098536"/>
                  <a:pt x="2247390" y="2087252"/>
                </a:cubicBezTo>
                <a:cubicBezTo>
                  <a:pt x="2269944" y="2094760"/>
                  <a:pt x="2281228" y="2083476"/>
                  <a:pt x="2292512" y="2072191"/>
                </a:cubicBezTo>
                <a:cubicBezTo>
                  <a:pt x="2318832" y="2068419"/>
                  <a:pt x="2326347" y="2075934"/>
                  <a:pt x="2337635" y="2057131"/>
                </a:cubicBezTo>
                <a:cubicBezTo>
                  <a:pt x="2360193" y="2057120"/>
                  <a:pt x="2326351" y="2068415"/>
                  <a:pt x="2337628" y="2072169"/>
                </a:cubicBezTo>
                <a:cubicBezTo>
                  <a:pt x="2352663" y="2079682"/>
                  <a:pt x="2360189" y="2064639"/>
                  <a:pt x="2371463" y="2075913"/>
                </a:cubicBezTo>
                <a:cubicBezTo>
                  <a:pt x="2375228" y="2064631"/>
                  <a:pt x="2390267" y="2064624"/>
                  <a:pt x="2397786" y="2064621"/>
                </a:cubicBezTo>
                <a:cubicBezTo>
                  <a:pt x="2394025" y="2068382"/>
                  <a:pt x="2390263" y="2072144"/>
                  <a:pt x="2394021" y="2075901"/>
                </a:cubicBezTo>
                <a:cubicBezTo>
                  <a:pt x="2465466" y="2049549"/>
                  <a:pt x="2559459" y="2045744"/>
                  <a:pt x="2619628" y="2015638"/>
                </a:cubicBezTo>
                <a:cubicBezTo>
                  <a:pt x="2642182" y="2023146"/>
                  <a:pt x="2615859" y="2034438"/>
                  <a:pt x="2630894" y="2041950"/>
                </a:cubicBezTo>
                <a:cubicBezTo>
                  <a:pt x="2638417" y="2034427"/>
                  <a:pt x="2645936" y="2034423"/>
                  <a:pt x="2657217" y="2030658"/>
                </a:cubicBezTo>
                <a:cubicBezTo>
                  <a:pt x="2664751" y="2000578"/>
                  <a:pt x="2706116" y="1981759"/>
                  <a:pt x="2739958" y="1970464"/>
                </a:cubicBezTo>
                <a:cubicBezTo>
                  <a:pt x="2721154" y="1981752"/>
                  <a:pt x="2751231" y="1981737"/>
                  <a:pt x="2754993" y="1977976"/>
                </a:cubicBezTo>
                <a:cubicBezTo>
                  <a:pt x="2762520" y="1962934"/>
                  <a:pt x="2796354" y="1966677"/>
                  <a:pt x="2815151" y="1970427"/>
                </a:cubicBezTo>
                <a:cubicBezTo>
                  <a:pt x="2811389" y="1974189"/>
                  <a:pt x="2800108" y="1977954"/>
                  <a:pt x="2803866" y="1981712"/>
                </a:cubicBezTo>
                <a:cubicBezTo>
                  <a:pt x="2826424" y="1981701"/>
                  <a:pt x="2826435" y="1959143"/>
                  <a:pt x="2841473" y="1959135"/>
                </a:cubicBezTo>
                <a:cubicBezTo>
                  <a:pt x="2837705" y="1977936"/>
                  <a:pt x="2864031" y="1959125"/>
                  <a:pt x="2867793" y="1955363"/>
                </a:cubicBezTo>
                <a:cubicBezTo>
                  <a:pt x="2860270" y="1962886"/>
                  <a:pt x="2886585" y="1966633"/>
                  <a:pt x="2890343" y="1970391"/>
                </a:cubicBezTo>
                <a:cubicBezTo>
                  <a:pt x="2894105" y="1966630"/>
                  <a:pt x="2901624" y="1966626"/>
                  <a:pt x="2905386" y="1962865"/>
                </a:cubicBezTo>
                <a:cubicBezTo>
                  <a:pt x="2897866" y="1962868"/>
                  <a:pt x="2882828" y="1962875"/>
                  <a:pt x="2890351" y="1955352"/>
                </a:cubicBezTo>
                <a:cubicBezTo>
                  <a:pt x="2909147" y="1959103"/>
                  <a:pt x="2927947" y="1955334"/>
                  <a:pt x="2924193" y="1944057"/>
                </a:cubicBezTo>
                <a:cubicBezTo>
                  <a:pt x="2939231" y="1944050"/>
                  <a:pt x="2916670" y="1951580"/>
                  <a:pt x="2935466" y="1955331"/>
                </a:cubicBezTo>
                <a:cubicBezTo>
                  <a:pt x="2946754" y="1936527"/>
                  <a:pt x="2946747" y="1951565"/>
                  <a:pt x="2958028" y="1947800"/>
                </a:cubicBezTo>
                <a:cubicBezTo>
                  <a:pt x="2965551" y="1940277"/>
                  <a:pt x="2961793" y="1936519"/>
                  <a:pt x="2961796" y="1929000"/>
                </a:cubicBezTo>
                <a:cubicBezTo>
                  <a:pt x="2961789" y="1944039"/>
                  <a:pt x="2931716" y="1936534"/>
                  <a:pt x="2916677" y="1936541"/>
                </a:cubicBezTo>
                <a:cubicBezTo>
                  <a:pt x="2927958" y="1932776"/>
                  <a:pt x="2916681" y="1929022"/>
                  <a:pt x="2920442" y="1925261"/>
                </a:cubicBezTo>
                <a:cubicBezTo>
                  <a:pt x="2931723" y="1921496"/>
                  <a:pt x="2946762" y="1921489"/>
                  <a:pt x="2954285" y="1913966"/>
                </a:cubicBezTo>
                <a:cubicBezTo>
                  <a:pt x="2954288" y="1906446"/>
                  <a:pt x="2943007" y="1910211"/>
                  <a:pt x="2931730" y="1906457"/>
                </a:cubicBezTo>
                <a:cubicBezTo>
                  <a:pt x="2965569" y="1902681"/>
                  <a:pt x="2969326" y="1906439"/>
                  <a:pt x="2988119" y="1917709"/>
                </a:cubicBezTo>
                <a:cubicBezTo>
                  <a:pt x="3006923" y="1906421"/>
                  <a:pt x="3025712" y="1925210"/>
                  <a:pt x="3040750" y="1925202"/>
                </a:cubicBezTo>
                <a:cubicBezTo>
                  <a:pt x="3040747" y="1932722"/>
                  <a:pt x="3033224" y="1940245"/>
                  <a:pt x="3033220" y="1947764"/>
                </a:cubicBezTo>
                <a:cubicBezTo>
                  <a:pt x="3048263" y="1940237"/>
                  <a:pt x="3067059" y="1943988"/>
                  <a:pt x="3085859" y="1940219"/>
                </a:cubicBezTo>
                <a:cubicBezTo>
                  <a:pt x="3089624" y="1928938"/>
                  <a:pt x="3085870" y="1917661"/>
                  <a:pt x="3100905" y="1925173"/>
                </a:cubicBezTo>
                <a:cubicBezTo>
                  <a:pt x="3100901" y="1932693"/>
                  <a:pt x="3085862" y="1932700"/>
                  <a:pt x="3100897" y="1940212"/>
                </a:cubicBezTo>
                <a:cubicBezTo>
                  <a:pt x="3108424" y="1925170"/>
                  <a:pt x="3108420" y="1932689"/>
                  <a:pt x="3123459" y="1932681"/>
                </a:cubicBezTo>
                <a:cubicBezTo>
                  <a:pt x="3123462" y="1925162"/>
                  <a:pt x="3127224" y="1921401"/>
                  <a:pt x="3123466" y="1917643"/>
                </a:cubicBezTo>
                <a:cubicBezTo>
                  <a:pt x="3123466" y="1917643"/>
                  <a:pt x="3097147" y="1921415"/>
                  <a:pt x="3104670" y="1913892"/>
                </a:cubicBezTo>
                <a:cubicBezTo>
                  <a:pt x="3115951" y="1910127"/>
                  <a:pt x="3123466" y="1917643"/>
                  <a:pt x="3134750" y="1906358"/>
                </a:cubicBezTo>
                <a:cubicBezTo>
                  <a:pt x="3130993" y="1902601"/>
                  <a:pt x="3112193" y="1906369"/>
                  <a:pt x="3119716" y="1898846"/>
                </a:cubicBezTo>
                <a:cubicBezTo>
                  <a:pt x="3123473" y="1902604"/>
                  <a:pt x="3130996" y="1895081"/>
                  <a:pt x="3130996" y="1895081"/>
                </a:cubicBezTo>
                <a:cubicBezTo>
                  <a:pt x="3146035" y="1895074"/>
                  <a:pt x="3149793" y="1898832"/>
                  <a:pt x="3146028" y="1910113"/>
                </a:cubicBezTo>
                <a:cubicBezTo>
                  <a:pt x="3157308" y="1906347"/>
                  <a:pt x="3168585" y="1910102"/>
                  <a:pt x="3176108" y="1902579"/>
                </a:cubicBezTo>
                <a:cubicBezTo>
                  <a:pt x="3191143" y="1910091"/>
                  <a:pt x="3194894" y="1928887"/>
                  <a:pt x="3209940" y="1913841"/>
                </a:cubicBezTo>
                <a:cubicBezTo>
                  <a:pt x="3224982" y="1906315"/>
                  <a:pt x="3198666" y="1902568"/>
                  <a:pt x="3221227" y="1895038"/>
                </a:cubicBezTo>
                <a:cubicBezTo>
                  <a:pt x="3240024" y="1898788"/>
                  <a:pt x="3206182" y="1910083"/>
                  <a:pt x="3224978" y="1913834"/>
                </a:cubicBezTo>
                <a:cubicBezTo>
                  <a:pt x="3240017" y="1913827"/>
                  <a:pt x="3255055" y="1913819"/>
                  <a:pt x="3266336" y="1910054"/>
                </a:cubicBezTo>
                <a:cubicBezTo>
                  <a:pt x="3281374" y="1910047"/>
                  <a:pt x="3296417" y="1902521"/>
                  <a:pt x="3311458" y="1894994"/>
                </a:cubicBezTo>
                <a:cubicBezTo>
                  <a:pt x="3311451" y="1910033"/>
                  <a:pt x="3337778" y="1891222"/>
                  <a:pt x="3345297" y="1891218"/>
                </a:cubicBezTo>
                <a:cubicBezTo>
                  <a:pt x="3356574" y="1894972"/>
                  <a:pt x="3356567" y="1910011"/>
                  <a:pt x="3375367" y="1906242"/>
                </a:cubicBezTo>
                <a:cubicBezTo>
                  <a:pt x="3386651" y="1894957"/>
                  <a:pt x="3401697" y="1879912"/>
                  <a:pt x="3409220" y="1872388"/>
                </a:cubicBezTo>
                <a:cubicBezTo>
                  <a:pt x="3409216" y="1879908"/>
                  <a:pt x="3420493" y="1883662"/>
                  <a:pt x="3435532" y="1883655"/>
                </a:cubicBezTo>
                <a:cubicBezTo>
                  <a:pt x="3439286" y="1894932"/>
                  <a:pt x="3409213" y="1887427"/>
                  <a:pt x="3412967" y="1898704"/>
                </a:cubicBezTo>
                <a:cubicBezTo>
                  <a:pt x="3431767" y="1894935"/>
                  <a:pt x="3469363" y="1894917"/>
                  <a:pt x="3476890" y="1879875"/>
                </a:cubicBezTo>
                <a:cubicBezTo>
                  <a:pt x="3465613" y="1876121"/>
                  <a:pt x="3446809" y="1887409"/>
                  <a:pt x="3446812" y="1879890"/>
                </a:cubicBezTo>
                <a:cubicBezTo>
                  <a:pt x="3465616" y="1868602"/>
                  <a:pt x="3488174" y="1868591"/>
                  <a:pt x="3503213" y="1868583"/>
                </a:cubicBezTo>
                <a:cubicBezTo>
                  <a:pt x="3525771" y="1868573"/>
                  <a:pt x="3540809" y="1868565"/>
                  <a:pt x="3552093" y="1857281"/>
                </a:cubicBezTo>
                <a:cubicBezTo>
                  <a:pt x="3593448" y="1861020"/>
                  <a:pt x="3619756" y="1879806"/>
                  <a:pt x="3642325" y="1857237"/>
                </a:cubicBezTo>
                <a:cubicBezTo>
                  <a:pt x="3646082" y="1860995"/>
                  <a:pt x="3649836" y="1872272"/>
                  <a:pt x="3664879" y="1864745"/>
                </a:cubicBezTo>
                <a:cubicBezTo>
                  <a:pt x="3661121" y="1860987"/>
                  <a:pt x="3661125" y="1853468"/>
                  <a:pt x="3653605" y="1853472"/>
                </a:cubicBezTo>
                <a:cubicBezTo>
                  <a:pt x="3661128" y="1845949"/>
                  <a:pt x="3664890" y="1842188"/>
                  <a:pt x="3672413" y="1834665"/>
                </a:cubicBezTo>
                <a:cubicBezTo>
                  <a:pt x="3679921" y="1857219"/>
                  <a:pt x="3721293" y="1823362"/>
                  <a:pt x="3728805" y="1838397"/>
                </a:cubicBezTo>
                <a:cubicBezTo>
                  <a:pt x="3717528" y="1834643"/>
                  <a:pt x="3710005" y="1842166"/>
                  <a:pt x="3710002" y="1849685"/>
                </a:cubicBezTo>
                <a:cubicBezTo>
                  <a:pt x="3725044" y="1842158"/>
                  <a:pt x="3740075" y="1857190"/>
                  <a:pt x="3751359" y="1845905"/>
                </a:cubicBezTo>
                <a:cubicBezTo>
                  <a:pt x="3740086" y="1834632"/>
                  <a:pt x="3762640" y="1842140"/>
                  <a:pt x="3773925" y="1830856"/>
                </a:cubicBezTo>
                <a:cubicBezTo>
                  <a:pt x="3792721" y="1834606"/>
                  <a:pt x="3770159" y="1842136"/>
                  <a:pt x="3785198" y="1842129"/>
                </a:cubicBezTo>
                <a:cubicBezTo>
                  <a:pt x="3785198" y="1842129"/>
                  <a:pt x="3788959" y="1838368"/>
                  <a:pt x="3796479" y="1838364"/>
                </a:cubicBezTo>
                <a:cubicBezTo>
                  <a:pt x="3796471" y="1853403"/>
                  <a:pt x="3755117" y="1849663"/>
                  <a:pt x="3766387" y="1868456"/>
                </a:cubicBezTo>
                <a:cubicBezTo>
                  <a:pt x="3788952" y="1853406"/>
                  <a:pt x="3826538" y="1875946"/>
                  <a:pt x="3830310" y="1849627"/>
                </a:cubicBezTo>
                <a:cubicBezTo>
                  <a:pt x="3837829" y="1849623"/>
                  <a:pt x="3834067" y="1853384"/>
                  <a:pt x="3841583" y="1860900"/>
                </a:cubicBezTo>
                <a:cubicBezTo>
                  <a:pt x="3852868" y="1849616"/>
                  <a:pt x="3875422" y="1857124"/>
                  <a:pt x="3875429" y="1842085"/>
                </a:cubicBezTo>
                <a:cubicBezTo>
                  <a:pt x="3864152" y="1838331"/>
                  <a:pt x="3856625" y="1853373"/>
                  <a:pt x="3849110" y="1845858"/>
                </a:cubicBezTo>
                <a:cubicBezTo>
                  <a:pt x="3879194" y="1830804"/>
                  <a:pt x="3897990" y="1834555"/>
                  <a:pt x="3913036" y="1819509"/>
                </a:cubicBezTo>
                <a:cubicBezTo>
                  <a:pt x="3924314" y="1823264"/>
                  <a:pt x="3909271" y="1830790"/>
                  <a:pt x="3916787" y="1838306"/>
                </a:cubicBezTo>
                <a:cubicBezTo>
                  <a:pt x="3897994" y="1827036"/>
                  <a:pt x="3879187" y="1845843"/>
                  <a:pt x="3886702" y="1853359"/>
                </a:cubicBezTo>
                <a:cubicBezTo>
                  <a:pt x="3905506" y="1842071"/>
                  <a:pt x="3924303" y="1845821"/>
                  <a:pt x="3939345" y="1838295"/>
                </a:cubicBezTo>
                <a:cubicBezTo>
                  <a:pt x="3939345" y="1838295"/>
                  <a:pt x="3931829" y="1830779"/>
                  <a:pt x="3924310" y="1830783"/>
                </a:cubicBezTo>
                <a:cubicBezTo>
                  <a:pt x="3939356" y="1815737"/>
                  <a:pt x="3950633" y="1819491"/>
                  <a:pt x="3965675" y="1811965"/>
                </a:cubicBezTo>
                <a:cubicBezTo>
                  <a:pt x="3984471" y="1815715"/>
                  <a:pt x="3973191" y="1819480"/>
                  <a:pt x="3980706" y="1826996"/>
                </a:cubicBezTo>
                <a:cubicBezTo>
                  <a:pt x="4003275" y="1804427"/>
                  <a:pt x="4055903" y="1819440"/>
                  <a:pt x="4082229" y="1800629"/>
                </a:cubicBezTo>
                <a:cubicBezTo>
                  <a:pt x="4085986" y="1804387"/>
                  <a:pt x="4078464" y="1811909"/>
                  <a:pt x="4078460" y="1819429"/>
                </a:cubicBezTo>
                <a:cubicBezTo>
                  <a:pt x="4104776" y="1823176"/>
                  <a:pt x="4085986" y="1804387"/>
                  <a:pt x="4112303" y="1808134"/>
                </a:cubicBezTo>
                <a:cubicBezTo>
                  <a:pt x="4108541" y="1811895"/>
                  <a:pt x="4104780" y="1815657"/>
                  <a:pt x="4108537" y="1819414"/>
                </a:cubicBezTo>
                <a:cubicBezTo>
                  <a:pt x="4116060" y="1811891"/>
                  <a:pt x="4134860" y="1808123"/>
                  <a:pt x="4134863" y="1800603"/>
                </a:cubicBezTo>
                <a:cubicBezTo>
                  <a:pt x="4119825" y="1800611"/>
                  <a:pt x="4108544" y="1804376"/>
                  <a:pt x="4097268" y="1800622"/>
                </a:cubicBezTo>
                <a:cubicBezTo>
                  <a:pt x="4101029" y="1796860"/>
                  <a:pt x="4097271" y="1793102"/>
                  <a:pt x="4089756" y="1785587"/>
                </a:cubicBezTo>
                <a:cubicBezTo>
                  <a:pt x="4116075" y="1781815"/>
                  <a:pt x="4142390" y="1785561"/>
                  <a:pt x="4168709" y="1781789"/>
                </a:cubicBezTo>
                <a:cubicBezTo>
                  <a:pt x="4187514" y="1770501"/>
                  <a:pt x="4176236" y="1766747"/>
                  <a:pt x="4172482" y="1755470"/>
                </a:cubicBezTo>
                <a:cubicBezTo>
                  <a:pt x="4195036" y="1762978"/>
                  <a:pt x="4179998" y="1762985"/>
                  <a:pt x="4198790" y="1774255"/>
                </a:cubicBezTo>
                <a:cubicBezTo>
                  <a:pt x="4164945" y="1793070"/>
                  <a:pt x="4146148" y="1789319"/>
                  <a:pt x="4119829" y="1793091"/>
                </a:cubicBezTo>
                <a:cubicBezTo>
                  <a:pt x="4138625" y="1796842"/>
                  <a:pt x="4134863" y="1800603"/>
                  <a:pt x="4149899" y="1808116"/>
                </a:cubicBezTo>
                <a:cubicBezTo>
                  <a:pt x="4146134" y="1819396"/>
                  <a:pt x="4134853" y="1823162"/>
                  <a:pt x="4138607" y="1834438"/>
                </a:cubicBezTo>
                <a:cubicBezTo>
                  <a:pt x="4131092" y="1826923"/>
                  <a:pt x="4104769" y="1838214"/>
                  <a:pt x="4112288" y="1838211"/>
                </a:cubicBezTo>
                <a:cubicBezTo>
                  <a:pt x="4123561" y="1849484"/>
                  <a:pt x="4157407" y="1830670"/>
                  <a:pt x="4149891" y="1823154"/>
                </a:cubicBezTo>
                <a:cubicBezTo>
                  <a:pt x="4161165" y="1834427"/>
                  <a:pt x="4187488" y="1823136"/>
                  <a:pt x="4187492" y="1815617"/>
                </a:cubicBezTo>
                <a:cubicBezTo>
                  <a:pt x="4176218" y="1804343"/>
                  <a:pt x="4168691" y="1819385"/>
                  <a:pt x="4157414" y="1815631"/>
                </a:cubicBezTo>
                <a:cubicBezTo>
                  <a:pt x="4161176" y="1811869"/>
                  <a:pt x="4157418" y="1808112"/>
                  <a:pt x="4149899" y="1808116"/>
                </a:cubicBezTo>
                <a:cubicBezTo>
                  <a:pt x="4183741" y="1796820"/>
                  <a:pt x="4225096" y="1800560"/>
                  <a:pt x="4258933" y="1796784"/>
                </a:cubicBezTo>
                <a:cubicBezTo>
                  <a:pt x="4289010" y="1796769"/>
                  <a:pt x="4315330" y="1792996"/>
                  <a:pt x="4319099" y="1774197"/>
                </a:cubicBezTo>
                <a:cubicBezTo>
                  <a:pt x="4317218" y="1776078"/>
                  <a:pt x="4311578" y="1777960"/>
                  <a:pt x="4306878" y="1777962"/>
                </a:cubicBezTo>
                <a:lnTo>
                  <a:pt x="4300936" y="1771171"/>
                </a:lnTo>
                <a:lnTo>
                  <a:pt x="4305963" y="1770291"/>
                </a:lnTo>
                <a:lnTo>
                  <a:pt x="4317691" y="1769968"/>
                </a:lnTo>
                <a:cubicBezTo>
                  <a:pt x="4323801" y="1769495"/>
                  <a:pt x="4328501" y="1768553"/>
                  <a:pt x="4326622" y="1766674"/>
                </a:cubicBezTo>
                <a:lnTo>
                  <a:pt x="4305963" y="1770291"/>
                </a:lnTo>
                <a:lnTo>
                  <a:pt x="4300303" y="1770447"/>
                </a:lnTo>
                <a:lnTo>
                  <a:pt x="4300936" y="1771171"/>
                </a:lnTo>
                <a:lnTo>
                  <a:pt x="4297012" y="1771858"/>
                </a:lnTo>
                <a:cubicBezTo>
                  <a:pt x="4288081" y="1775152"/>
                  <a:pt x="4279620" y="1779855"/>
                  <a:pt x="4270218" y="1785499"/>
                </a:cubicBezTo>
                <a:cubicBezTo>
                  <a:pt x="4251429" y="1766710"/>
                  <a:pt x="4236380" y="1789276"/>
                  <a:pt x="4221345" y="1781764"/>
                </a:cubicBezTo>
                <a:cubicBezTo>
                  <a:pt x="4228868" y="1774241"/>
                  <a:pt x="4236383" y="1781756"/>
                  <a:pt x="4247664" y="1777991"/>
                </a:cubicBezTo>
                <a:cubicBezTo>
                  <a:pt x="4243906" y="1774233"/>
                  <a:pt x="4251429" y="1766710"/>
                  <a:pt x="4240152" y="1762956"/>
                </a:cubicBezTo>
                <a:cubicBezTo>
                  <a:pt x="4262713" y="1755426"/>
                  <a:pt x="4255198" y="1747911"/>
                  <a:pt x="4273994" y="1751661"/>
                </a:cubicBezTo>
                <a:cubicBezTo>
                  <a:pt x="4277748" y="1762938"/>
                  <a:pt x="4243909" y="1766714"/>
                  <a:pt x="4262702" y="1777983"/>
                </a:cubicBezTo>
                <a:cubicBezTo>
                  <a:pt x="4277748" y="1762938"/>
                  <a:pt x="4300310" y="1755408"/>
                  <a:pt x="4296555" y="1744130"/>
                </a:cubicBezTo>
                <a:cubicBezTo>
                  <a:pt x="4296555" y="1744130"/>
                  <a:pt x="4296555" y="1744130"/>
                  <a:pt x="4292798" y="1740373"/>
                </a:cubicBezTo>
                <a:cubicBezTo>
                  <a:pt x="4277755" y="1747900"/>
                  <a:pt x="4258956" y="1751668"/>
                  <a:pt x="4243917" y="1751675"/>
                </a:cubicBezTo>
                <a:cubicBezTo>
                  <a:pt x="4236398" y="1751679"/>
                  <a:pt x="4232640" y="1747922"/>
                  <a:pt x="4228882" y="1744163"/>
                </a:cubicBezTo>
                <a:cubicBezTo>
                  <a:pt x="4176239" y="1759227"/>
                  <a:pt x="4116086" y="1759257"/>
                  <a:pt x="4067209" y="1763040"/>
                </a:cubicBezTo>
                <a:cubicBezTo>
                  <a:pt x="4070966" y="1766798"/>
                  <a:pt x="4067205" y="1770559"/>
                  <a:pt x="4074724" y="1770555"/>
                </a:cubicBezTo>
                <a:cubicBezTo>
                  <a:pt x="4093528" y="1759268"/>
                  <a:pt x="4116082" y="1766776"/>
                  <a:pt x="4138644" y="1759246"/>
                </a:cubicBezTo>
                <a:cubicBezTo>
                  <a:pt x="4123601" y="1766772"/>
                  <a:pt x="4146159" y="1766761"/>
                  <a:pt x="4131117" y="1774288"/>
                </a:cubicBezTo>
                <a:cubicBezTo>
                  <a:pt x="4112317" y="1778056"/>
                  <a:pt x="4089767" y="1763029"/>
                  <a:pt x="4074713" y="1793113"/>
                </a:cubicBezTo>
                <a:cubicBezTo>
                  <a:pt x="4063440" y="1781840"/>
                  <a:pt x="4052155" y="1793124"/>
                  <a:pt x="4037117" y="1793132"/>
                </a:cubicBezTo>
                <a:cubicBezTo>
                  <a:pt x="4037120" y="1785612"/>
                  <a:pt x="4048402" y="1781847"/>
                  <a:pt x="4040886" y="1774332"/>
                </a:cubicBezTo>
                <a:cubicBezTo>
                  <a:pt x="4033363" y="1781855"/>
                  <a:pt x="4025847" y="1774339"/>
                  <a:pt x="4033367" y="1774336"/>
                </a:cubicBezTo>
                <a:cubicBezTo>
                  <a:pt x="4048405" y="1774328"/>
                  <a:pt x="4059686" y="1770563"/>
                  <a:pt x="4059689" y="1763043"/>
                </a:cubicBezTo>
                <a:cubicBezTo>
                  <a:pt x="4037132" y="1763055"/>
                  <a:pt x="4014570" y="1770585"/>
                  <a:pt x="3995770" y="1774354"/>
                </a:cubicBezTo>
                <a:cubicBezTo>
                  <a:pt x="3995770" y="1774354"/>
                  <a:pt x="3995770" y="1774354"/>
                  <a:pt x="3992009" y="1778115"/>
                </a:cubicBezTo>
                <a:cubicBezTo>
                  <a:pt x="3992009" y="1778115"/>
                  <a:pt x="3988251" y="1774357"/>
                  <a:pt x="3984489" y="1778119"/>
                </a:cubicBezTo>
                <a:cubicBezTo>
                  <a:pt x="3984489" y="1778119"/>
                  <a:pt x="3980732" y="1774361"/>
                  <a:pt x="3980732" y="1774361"/>
                </a:cubicBezTo>
                <a:cubicBezTo>
                  <a:pt x="3969451" y="1778126"/>
                  <a:pt x="3954412" y="1778133"/>
                  <a:pt x="3946893" y="1778137"/>
                </a:cubicBezTo>
                <a:cubicBezTo>
                  <a:pt x="3931855" y="1778144"/>
                  <a:pt x="3916813" y="1785671"/>
                  <a:pt x="3909297" y="1778155"/>
                </a:cubicBezTo>
                <a:cubicBezTo>
                  <a:pt x="3901778" y="1778159"/>
                  <a:pt x="3898016" y="1781920"/>
                  <a:pt x="3890493" y="1789443"/>
                </a:cubicBezTo>
                <a:cubicBezTo>
                  <a:pt x="3864181" y="1778177"/>
                  <a:pt x="3841616" y="1793227"/>
                  <a:pt x="3811539" y="1793241"/>
                </a:cubicBezTo>
                <a:cubicBezTo>
                  <a:pt x="3751381" y="1800790"/>
                  <a:pt x="3649873" y="1797079"/>
                  <a:pt x="3631066" y="1815886"/>
                </a:cubicBezTo>
                <a:cubicBezTo>
                  <a:pt x="3597227" y="1819663"/>
                  <a:pt x="3563389" y="1823439"/>
                  <a:pt x="3525792" y="1823457"/>
                </a:cubicBezTo>
                <a:cubicBezTo>
                  <a:pt x="3491954" y="1827233"/>
                  <a:pt x="3458115" y="1831009"/>
                  <a:pt x="3420515" y="1838547"/>
                </a:cubicBezTo>
                <a:cubicBezTo>
                  <a:pt x="3356596" y="1849856"/>
                  <a:pt x="3281400" y="1857412"/>
                  <a:pt x="3217484" y="1861203"/>
                </a:cubicBezTo>
                <a:cubicBezTo>
                  <a:pt x="3213723" y="1864964"/>
                  <a:pt x="3213723" y="1864964"/>
                  <a:pt x="3209961" y="1868726"/>
                </a:cubicBezTo>
                <a:cubicBezTo>
                  <a:pt x="3168603" y="1872505"/>
                  <a:pt x="3131007" y="1872524"/>
                  <a:pt x="3089649" y="1876303"/>
                </a:cubicBezTo>
                <a:cubicBezTo>
                  <a:pt x="3052049" y="1883841"/>
                  <a:pt x="3010691" y="1887621"/>
                  <a:pt x="2973088" y="1902677"/>
                </a:cubicBezTo>
                <a:cubicBezTo>
                  <a:pt x="2961811" y="1898923"/>
                  <a:pt x="2954295" y="1891408"/>
                  <a:pt x="2946776" y="1891411"/>
                </a:cubicBezTo>
                <a:cubicBezTo>
                  <a:pt x="2916692" y="1906464"/>
                  <a:pt x="2882857" y="1902721"/>
                  <a:pt x="2860299" y="1902732"/>
                </a:cubicBezTo>
                <a:cubicBezTo>
                  <a:pt x="2856538" y="1906494"/>
                  <a:pt x="2864057" y="1906490"/>
                  <a:pt x="2860296" y="1910252"/>
                </a:cubicBezTo>
                <a:cubicBezTo>
                  <a:pt x="2845253" y="1917778"/>
                  <a:pt x="2822703" y="1902751"/>
                  <a:pt x="2807661" y="1910277"/>
                </a:cubicBezTo>
                <a:cubicBezTo>
                  <a:pt x="2732457" y="1932871"/>
                  <a:pt x="2661022" y="1936666"/>
                  <a:pt x="2585826" y="1944221"/>
                </a:cubicBezTo>
                <a:cubicBezTo>
                  <a:pt x="2585826" y="1944221"/>
                  <a:pt x="2584886" y="1943282"/>
                  <a:pt x="2583477" y="1942813"/>
                </a:cubicBezTo>
                <a:lnTo>
                  <a:pt x="2582067" y="1943198"/>
                </a:lnTo>
                <a:lnTo>
                  <a:pt x="2580657" y="1942814"/>
                </a:lnTo>
                <a:cubicBezTo>
                  <a:pt x="2579247" y="1943285"/>
                  <a:pt x="2578306" y="1944225"/>
                  <a:pt x="2578306" y="1944225"/>
                </a:cubicBezTo>
                <a:lnTo>
                  <a:pt x="2582067" y="1943198"/>
                </a:lnTo>
                <a:lnTo>
                  <a:pt x="2585826" y="1944221"/>
                </a:lnTo>
                <a:cubicBezTo>
                  <a:pt x="2593345" y="1944218"/>
                  <a:pt x="2585822" y="1951740"/>
                  <a:pt x="2582061" y="1955502"/>
                </a:cubicBezTo>
                <a:cubicBezTo>
                  <a:pt x="2536945" y="1955524"/>
                  <a:pt x="2488068" y="1959307"/>
                  <a:pt x="2442949" y="1966849"/>
                </a:cubicBezTo>
                <a:cubicBezTo>
                  <a:pt x="2397830" y="1974389"/>
                  <a:pt x="2356468" y="1985689"/>
                  <a:pt x="2311349" y="1993230"/>
                </a:cubicBezTo>
                <a:cubicBezTo>
                  <a:pt x="2300072" y="1989476"/>
                  <a:pt x="2307595" y="1981953"/>
                  <a:pt x="2292556" y="1981960"/>
                </a:cubicBezTo>
                <a:cubicBezTo>
                  <a:pt x="2273749" y="2000767"/>
                  <a:pt x="2258714" y="1993255"/>
                  <a:pt x="2243668" y="2008301"/>
                </a:cubicBezTo>
                <a:cubicBezTo>
                  <a:pt x="2213598" y="1993277"/>
                  <a:pt x="2194791" y="2012084"/>
                  <a:pt x="2164718" y="2004580"/>
                </a:cubicBezTo>
                <a:cubicBezTo>
                  <a:pt x="2149676" y="2012106"/>
                  <a:pt x="2123353" y="2023398"/>
                  <a:pt x="2093276" y="2023413"/>
                </a:cubicBezTo>
                <a:cubicBezTo>
                  <a:pt x="2066956" y="2027185"/>
                  <a:pt x="2040637" y="2030958"/>
                  <a:pt x="2014318" y="2034730"/>
                </a:cubicBezTo>
                <a:cubicBezTo>
                  <a:pt x="2010567" y="2015934"/>
                  <a:pt x="1939114" y="2057324"/>
                  <a:pt x="1905283" y="2046062"/>
                </a:cubicBezTo>
                <a:cubicBezTo>
                  <a:pt x="1897760" y="2053585"/>
                  <a:pt x="1909037" y="2057339"/>
                  <a:pt x="1905275" y="2061100"/>
                </a:cubicBezTo>
                <a:cubicBezTo>
                  <a:pt x="1890237" y="2061108"/>
                  <a:pt x="1871444" y="2049838"/>
                  <a:pt x="1856395" y="2072403"/>
                </a:cubicBezTo>
                <a:cubicBezTo>
                  <a:pt x="1811283" y="2064906"/>
                  <a:pt x="1769921" y="2076204"/>
                  <a:pt x="1728560" y="2087503"/>
                </a:cubicBezTo>
                <a:cubicBezTo>
                  <a:pt x="1709764" y="2083753"/>
                  <a:pt x="1747367" y="2068696"/>
                  <a:pt x="1721052" y="2064949"/>
                </a:cubicBezTo>
                <a:cubicBezTo>
                  <a:pt x="1679683" y="2091286"/>
                  <a:pt x="1649599" y="2106340"/>
                  <a:pt x="1600722" y="2110123"/>
                </a:cubicBezTo>
                <a:cubicBezTo>
                  <a:pt x="1600725" y="2102604"/>
                  <a:pt x="1615764" y="2102597"/>
                  <a:pt x="1623287" y="2095074"/>
                </a:cubicBezTo>
                <a:cubicBezTo>
                  <a:pt x="1612010" y="2091319"/>
                  <a:pt x="1627052" y="2083793"/>
                  <a:pt x="1612014" y="2083801"/>
                </a:cubicBezTo>
                <a:cubicBezTo>
                  <a:pt x="1593210" y="2095088"/>
                  <a:pt x="1563125" y="2110141"/>
                  <a:pt x="1548090" y="2102629"/>
                </a:cubicBezTo>
                <a:cubicBezTo>
                  <a:pt x="1551852" y="2098868"/>
                  <a:pt x="1581929" y="2098853"/>
                  <a:pt x="1574413" y="2091338"/>
                </a:cubicBezTo>
                <a:cubicBezTo>
                  <a:pt x="1548094" y="2095110"/>
                  <a:pt x="1521775" y="2098883"/>
                  <a:pt x="1499210" y="2113932"/>
                </a:cubicBezTo>
                <a:cubicBezTo>
                  <a:pt x="1487933" y="2110178"/>
                  <a:pt x="1499213" y="2106413"/>
                  <a:pt x="1480417" y="2102662"/>
                </a:cubicBezTo>
                <a:cubicBezTo>
                  <a:pt x="1461614" y="2113951"/>
                  <a:pt x="1446579" y="2106439"/>
                  <a:pt x="1439048" y="2129000"/>
                </a:cubicBezTo>
                <a:cubicBezTo>
                  <a:pt x="1405217" y="2117738"/>
                  <a:pt x="1375129" y="2140310"/>
                  <a:pt x="1337529" y="2147847"/>
                </a:cubicBezTo>
                <a:cubicBezTo>
                  <a:pt x="1330006" y="2155370"/>
                  <a:pt x="1367603" y="2155352"/>
                  <a:pt x="1345041" y="2162882"/>
                </a:cubicBezTo>
                <a:cubicBezTo>
                  <a:pt x="1322483" y="2162893"/>
                  <a:pt x="1345052" y="2140324"/>
                  <a:pt x="1322491" y="2147855"/>
                </a:cubicBezTo>
                <a:cubicBezTo>
                  <a:pt x="1322487" y="2155374"/>
                  <a:pt x="1314957" y="2177935"/>
                  <a:pt x="1296164" y="2166665"/>
                </a:cubicBezTo>
                <a:cubicBezTo>
                  <a:pt x="1299925" y="2162904"/>
                  <a:pt x="1311206" y="2159139"/>
                  <a:pt x="1307448" y="2155381"/>
                </a:cubicBezTo>
                <a:cubicBezTo>
                  <a:pt x="1277371" y="2155396"/>
                  <a:pt x="1251052" y="2159168"/>
                  <a:pt x="1228491" y="2166698"/>
                </a:cubicBezTo>
                <a:cubicBezTo>
                  <a:pt x="1209691" y="2170467"/>
                  <a:pt x="1187129" y="2177997"/>
                  <a:pt x="1168329" y="2181766"/>
                </a:cubicBezTo>
                <a:cubicBezTo>
                  <a:pt x="1138252" y="2181781"/>
                  <a:pt x="1070575" y="2189333"/>
                  <a:pt x="1066806" y="2208133"/>
                </a:cubicBezTo>
                <a:cubicBezTo>
                  <a:pt x="1055529" y="2204379"/>
                  <a:pt x="1051768" y="2208140"/>
                  <a:pt x="1044248" y="2208144"/>
                </a:cubicBezTo>
                <a:cubicBezTo>
                  <a:pt x="1048010" y="2204382"/>
                  <a:pt x="1059291" y="2200617"/>
                  <a:pt x="1048014" y="2196863"/>
                </a:cubicBezTo>
                <a:cubicBezTo>
                  <a:pt x="1040487" y="2211905"/>
                  <a:pt x="1025456" y="2196874"/>
                  <a:pt x="1017929" y="2211916"/>
                </a:cubicBezTo>
                <a:cubicBezTo>
                  <a:pt x="1025449" y="2211913"/>
                  <a:pt x="1032968" y="2211909"/>
                  <a:pt x="1040487" y="2211905"/>
                </a:cubicBezTo>
                <a:cubicBezTo>
                  <a:pt x="1021680" y="2230713"/>
                  <a:pt x="1014175" y="2200639"/>
                  <a:pt x="987849" y="2219450"/>
                </a:cubicBezTo>
                <a:cubicBezTo>
                  <a:pt x="976575" y="2208177"/>
                  <a:pt x="969049" y="2223219"/>
                  <a:pt x="954010" y="2223226"/>
                </a:cubicBezTo>
                <a:cubicBezTo>
                  <a:pt x="957775" y="2211946"/>
                  <a:pt x="980333" y="2211935"/>
                  <a:pt x="969056" y="2208180"/>
                </a:cubicBezTo>
                <a:cubicBezTo>
                  <a:pt x="935217" y="2211956"/>
                  <a:pt x="897618" y="2219494"/>
                  <a:pt x="871291" y="2238305"/>
                </a:cubicBezTo>
                <a:cubicBezTo>
                  <a:pt x="871294" y="2230785"/>
                  <a:pt x="871294" y="2230785"/>
                  <a:pt x="871298" y="2223266"/>
                </a:cubicBezTo>
                <a:cubicBezTo>
                  <a:pt x="863775" y="2230789"/>
                  <a:pt x="852498" y="2227035"/>
                  <a:pt x="844975" y="2234558"/>
                </a:cubicBezTo>
                <a:cubicBezTo>
                  <a:pt x="841214" y="2238319"/>
                  <a:pt x="844971" y="2242077"/>
                  <a:pt x="841210" y="2245839"/>
                </a:cubicBezTo>
                <a:cubicBezTo>
                  <a:pt x="826172" y="2245846"/>
                  <a:pt x="811133" y="2245853"/>
                  <a:pt x="799853" y="2249619"/>
                </a:cubicBezTo>
                <a:cubicBezTo>
                  <a:pt x="803610" y="2253376"/>
                  <a:pt x="803603" y="2268415"/>
                  <a:pt x="792326" y="2264660"/>
                </a:cubicBezTo>
                <a:cubicBezTo>
                  <a:pt x="799856" y="2242099"/>
                  <a:pt x="766007" y="2268433"/>
                  <a:pt x="747210" y="2264682"/>
                </a:cubicBezTo>
                <a:cubicBezTo>
                  <a:pt x="743452" y="2260924"/>
                  <a:pt x="766018" y="2245875"/>
                  <a:pt x="754741" y="2242121"/>
                </a:cubicBezTo>
                <a:cubicBezTo>
                  <a:pt x="743452" y="2260924"/>
                  <a:pt x="724656" y="2257174"/>
                  <a:pt x="709614" y="2264701"/>
                </a:cubicBezTo>
                <a:cubicBezTo>
                  <a:pt x="724649" y="2272213"/>
                  <a:pt x="687049" y="2279750"/>
                  <a:pt x="679529" y="2279754"/>
                </a:cubicBezTo>
                <a:cubicBezTo>
                  <a:pt x="690810" y="2275989"/>
                  <a:pt x="702094" y="2264704"/>
                  <a:pt x="687060" y="2257192"/>
                </a:cubicBezTo>
                <a:cubicBezTo>
                  <a:pt x="679537" y="2264715"/>
                  <a:pt x="675772" y="2275996"/>
                  <a:pt x="664494" y="2272242"/>
                </a:cubicBezTo>
                <a:cubicBezTo>
                  <a:pt x="675786" y="2245919"/>
                  <a:pt x="600579" y="2276033"/>
                  <a:pt x="574260" y="2279805"/>
                </a:cubicBezTo>
                <a:cubicBezTo>
                  <a:pt x="581779" y="2279801"/>
                  <a:pt x="585537" y="2283559"/>
                  <a:pt x="578014" y="2291082"/>
                </a:cubicBezTo>
                <a:cubicBezTo>
                  <a:pt x="559221" y="2279812"/>
                  <a:pt x="570495" y="2291086"/>
                  <a:pt x="555456" y="2291093"/>
                </a:cubicBezTo>
                <a:cubicBezTo>
                  <a:pt x="555456" y="2291093"/>
                  <a:pt x="555456" y="2291093"/>
                  <a:pt x="532898" y="2291104"/>
                </a:cubicBezTo>
                <a:cubicBezTo>
                  <a:pt x="551702" y="2279816"/>
                  <a:pt x="532906" y="2276066"/>
                  <a:pt x="540429" y="2268543"/>
                </a:cubicBezTo>
                <a:cubicBezTo>
                  <a:pt x="566748" y="2264770"/>
                  <a:pt x="570506" y="2268528"/>
                  <a:pt x="593071" y="2253478"/>
                </a:cubicBezTo>
                <a:cubicBezTo>
                  <a:pt x="611864" y="2264748"/>
                  <a:pt x="611871" y="2249710"/>
                  <a:pt x="641944" y="2257214"/>
                </a:cubicBezTo>
                <a:cubicBezTo>
                  <a:pt x="630667" y="2253460"/>
                  <a:pt x="653232" y="2238411"/>
                  <a:pt x="668271" y="2238404"/>
                </a:cubicBezTo>
                <a:cubicBezTo>
                  <a:pt x="660748" y="2245926"/>
                  <a:pt x="653225" y="2253449"/>
                  <a:pt x="656982" y="2257207"/>
                </a:cubicBezTo>
                <a:cubicBezTo>
                  <a:pt x="664505" y="2249684"/>
                  <a:pt x="664498" y="2264723"/>
                  <a:pt x="683302" y="2253435"/>
                </a:cubicBezTo>
                <a:cubicBezTo>
                  <a:pt x="687067" y="2242154"/>
                  <a:pt x="675790" y="2238400"/>
                  <a:pt x="687074" y="2227115"/>
                </a:cubicBezTo>
                <a:cubicBezTo>
                  <a:pt x="702113" y="2227108"/>
                  <a:pt x="668267" y="2245923"/>
                  <a:pt x="694582" y="2249670"/>
                </a:cubicBezTo>
                <a:cubicBezTo>
                  <a:pt x="709632" y="2227104"/>
                  <a:pt x="739698" y="2249648"/>
                  <a:pt x="754748" y="2227082"/>
                </a:cubicBezTo>
                <a:cubicBezTo>
                  <a:pt x="747232" y="2219567"/>
                  <a:pt x="732194" y="2219574"/>
                  <a:pt x="739717" y="2212051"/>
                </a:cubicBezTo>
                <a:cubicBezTo>
                  <a:pt x="754752" y="2219563"/>
                  <a:pt x="758513" y="2215802"/>
                  <a:pt x="762267" y="2227079"/>
                </a:cubicBezTo>
                <a:cubicBezTo>
                  <a:pt x="796116" y="2200745"/>
                  <a:pt x="837471" y="2204485"/>
                  <a:pt x="878832" y="2193186"/>
                </a:cubicBezTo>
                <a:cubicBezTo>
                  <a:pt x="871313" y="2193189"/>
                  <a:pt x="875074" y="2189428"/>
                  <a:pt x="878836" y="2185666"/>
                </a:cubicBezTo>
                <a:cubicBezTo>
                  <a:pt x="867559" y="2181912"/>
                  <a:pt x="863793" y="2193193"/>
                  <a:pt x="856278" y="2185677"/>
                </a:cubicBezTo>
                <a:cubicBezTo>
                  <a:pt x="871324" y="2170631"/>
                  <a:pt x="886351" y="2193182"/>
                  <a:pt x="897632" y="2189417"/>
                </a:cubicBezTo>
                <a:cubicBezTo>
                  <a:pt x="901397" y="2178136"/>
                  <a:pt x="897639" y="2174378"/>
                  <a:pt x="916439" y="2170610"/>
                </a:cubicBezTo>
                <a:cubicBezTo>
                  <a:pt x="893874" y="2185659"/>
                  <a:pt x="923955" y="2178125"/>
                  <a:pt x="935232" y="2181879"/>
                </a:cubicBezTo>
                <a:cubicBezTo>
                  <a:pt x="957797" y="2166830"/>
                  <a:pt x="1044270" y="2163028"/>
                  <a:pt x="1055562" y="2136705"/>
                </a:cubicBezTo>
                <a:cubicBezTo>
                  <a:pt x="1070601" y="2136698"/>
                  <a:pt x="1063078" y="2144221"/>
                  <a:pt x="1066836" y="2147979"/>
                </a:cubicBezTo>
                <a:cubicBezTo>
                  <a:pt x="1093158" y="2136687"/>
                  <a:pt x="1119474" y="2140434"/>
                  <a:pt x="1149558" y="2125381"/>
                </a:cubicBezTo>
                <a:cubicBezTo>
                  <a:pt x="1138278" y="2129146"/>
                  <a:pt x="1134513" y="2140427"/>
                  <a:pt x="1142032" y="2140423"/>
                </a:cubicBezTo>
                <a:cubicBezTo>
                  <a:pt x="1153312" y="2136658"/>
                  <a:pt x="1160832" y="2136654"/>
                  <a:pt x="1172116" y="2125370"/>
                </a:cubicBezTo>
                <a:cubicBezTo>
                  <a:pt x="1168358" y="2121612"/>
                  <a:pt x="1153320" y="2121619"/>
                  <a:pt x="1157081" y="2117858"/>
                </a:cubicBezTo>
                <a:cubicBezTo>
                  <a:pt x="1168362" y="2114093"/>
                  <a:pt x="1175885" y="2106570"/>
                  <a:pt x="1187162" y="2110324"/>
                </a:cubicBezTo>
                <a:cubicBezTo>
                  <a:pt x="1175878" y="2121608"/>
                  <a:pt x="1175874" y="2129128"/>
                  <a:pt x="1190912" y="2129120"/>
                </a:cubicBezTo>
                <a:cubicBezTo>
                  <a:pt x="1221001" y="2106548"/>
                  <a:pt x="1266105" y="2129084"/>
                  <a:pt x="1281159" y="2099000"/>
                </a:cubicBezTo>
                <a:cubicBezTo>
                  <a:pt x="1296197" y="2098992"/>
                  <a:pt x="1296197" y="2098992"/>
                  <a:pt x="1299955" y="2102750"/>
                </a:cubicBezTo>
                <a:cubicBezTo>
                  <a:pt x="1303720" y="2091469"/>
                  <a:pt x="1330035" y="2095216"/>
                  <a:pt x="1322519" y="2087700"/>
                </a:cubicBezTo>
                <a:cubicBezTo>
                  <a:pt x="1315001" y="2087704"/>
                  <a:pt x="1307478" y="2095227"/>
                  <a:pt x="1311243" y="2083946"/>
                </a:cubicBezTo>
                <a:cubicBezTo>
                  <a:pt x="1333800" y="2083935"/>
                  <a:pt x="1360116" y="2087682"/>
                  <a:pt x="1382677" y="2080152"/>
                </a:cubicBezTo>
                <a:cubicBezTo>
                  <a:pt x="1375158" y="2080156"/>
                  <a:pt x="1386439" y="2076391"/>
                  <a:pt x="1382681" y="2072633"/>
                </a:cubicBezTo>
                <a:cubicBezTo>
                  <a:pt x="1371404" y="2068878"/>
                  <a:pt x="1367643" y="2072640"/>
                  <a:pt x="1360123" y="2072644"/>
                </a:cubicBezTo>
                <a:cubicBezTo>
                  <a:pt x="1409012" y="2046303"/>
                  <a:pt x="1465397" y="2065073"/>
                  <a:pt x="1514289" y="2031213"/>
                </a:cubicBezTo>
                <a:cubicBezTo>
                  <a:pt x="1533085" y="2034963"/>
                  <a:pt x="1503008" y="2034978"/>
                  <a:pt x="1518043" y="2042490"/>
                </a:cubicBezTo>
                <a:cubicBezTo>
                  <a:pt x="1548120" y="2042475"/>
                  <a:pt x="1578204" y="2027422"/>
                  <a:pt x="1615800" y="2027404"/>
                </a:cubicBezTo>
                <a:cubicBezTo>
                  <a:pt x="1645892" y="1997312"/>
                  <a:pt x="1702270" y="2031122"/>
                  <a:pt x="1721085" y="1997276"/>
                </a:cubicBezTo>
                <a:cubicBezTo>
                  <a:pt x="1728597" y="2012311"/>
                  <a:pt x="1758688" y="1982219"/>
                  <a:pt x="1781239" y="1997247"/>
                </a:cubicBezTo>
                <a:cubicBezTo>
                  <a:pt x="1800046" y="1978439"/>
                  <a:pt x="1815081" y="1985951"/>
                  <a:pt x="1833881" y="1982183"/>
                </a:cubicBezTo>
                <a:cubicBezTo>
                  <a:pt x="1833874" y="1997221"/>
                  <a:pt x="1894035" y="1982153"/>
                  <a:pt x="1909084" y="1959588"/>
                </a:cubicBezTo>
                <a:cubicBezTo>
                  <a:pt x="1927881" y="1963339"/>
                  <a:pt x="1916600" y="1967104"/>
                  <a:pt x="1920358" y="1970862"/>
                </a:cubicBezTo>
                <a:cubicBezTo>
                  <a:pt x="1931642" y="1959577"/>
                  <a:pt x="1946674" y="1974608"/>
                  <a:pt x="1954196" y="1967086"/>
                </a:cubicBezTo>
                <a:cubicBezTo>
                  <a:pt x="1950439" y="1963328"/>
                  <a:pt x="1957965" y="1948286"/>
                  <a:pt x="1976762" y="1952036"/>
                </a:cubicBezTo>
                <a:cubicBezTo>
                  <a:pt x="1973000" y="1955798"/>
                  <a:pt x="1950439" y="1963328"/>
                  <a:pt x="1961716" y="1967082"/>
                </a:cubicBezTo>
                <a:cubicBezTo>
                  <a:pt x="1976751" y="1974594"/>
                  <a:pt x="1991800" y="1952029"/>
                  <a:pt x="2010600" y="1948260"/>
                </a:cubicBezTo>
                <a:cubicBezTo>
                  <a:pt x="2010596" y="1955779"/>
                  <a:pt x="2018116" y="1955776"/>
                  <a:pt x="2029393" y="1959530"/>
                </a:cubicBezTo>
                <a:cubicBezTo>
                  <a:pt x="2048200" y="1940723"/>
                  <a:pt x="2066996" y="1944473"/>
                  <a:pt x="2085804" y="1925666"/>
                </a:cubicBezTo>
                <a:cubicBezTo>
                  <a:pt x="2074523" y="1929431"/>
                  <a:pt x="2070765" y="1925673"/>
                  <a:pt x="2074527" y="1921912"/>
                </a:cubicBezTo>
                <a:cubicBezTo>
                  <a:pt x="2078288" y="1918150"/>
                  <a:pt x="2082046" y="1921908"/>
                  <a:pt x="2085807" y="1918147"/>
                </a:cubicBezTo>
                <a:cubicBezTo>
                  <a:pt x="2089569" y="1914385"/>
                  <a:pt x="2070773" y="1910635"/>
                  <a:pt x="2074534" y="1906873"/>
                </a:cubicBezTo>
                <a:cubicBezTo>
                  <a:pt x="2115888" y="1910613"/>
                  <a:pt x="2108376" y="1895578"/>
                  <a:pt x="2149730" y="1899318"/>
                </a:cubicBezTo>
                <a:cubicBezTo>
                  <a:pt x="2138446" y="1910602"/>
                  <a:pt x="2104611" y="1906858"/>
                  <a:pt x="2130923" y="1918125"/>
                </a:cubicBezTo>
                <a:cubicBezTo>
                  <a:pt x="2123400" y="1925648"/>
                  <a:pt x="2089565" y="1921904"/>
                  <a:pt x="2097081" y="1929420"/>
                </a:cubicBezTo>
                <a:cubicBezTo>
                  <a:pt x="2112119" y="1929413"/>
                  <a:pt x="2119642" y="1921890"/>
                  <a:pt x="2138435" y="1933160"/>
                </a:cubicBezTo>
                <a:cubicBezTo>
                  <a:pt x="2145961" y="1918117"/>
                  <a:pt x="2164754" y="1929387"/>
                  <a:pt x="2176039" y="1918103"/>
                </a:cubicBezTo>
                <a:cubicBezTo>
                  <a:pt x="2164765" y="1906830"/>
                  <a:pt x="2161000" y="1918110"/>
                  <a:pt x="2149723" y="1914356"/>
                </a:cubicBezTo>
                <a:cubicBezTo>
                  <a:pt x="2164765" y="1906830"/>
                  <a:pt x="2149726" y="1906837"/>
                  <a:pt x="2149730" y="1899318"/>
                </a:cubicBezTo>
                <a:cubicBezTo>
                  <a:pt x="2157253" y="1891795"/>
                  <a:pt x="2172292" y="1891787"/>
                  <a:pt x="2183569" y="1895542"/>
                </a:cubicBezTo>
                <a:cubicBezTo>
                  <a:pt x="2179807" y="1899303"/>
                  <a:pt x="2168527" y="1903068"/>
                  <a:pt x="2172285" y="1906826"/>
                </a:cubicBezTo>
                <a:cubicBezTo>
                  <a:pt x="2176046" y="1903065"/>
                  <a:pt x="2187323" y="1906819"/>
                  <a:pt x="2191084" y="1903057"/>
                </a:cubicBezTo>
                <a:cubicBezTo>
                  <a:pt x="2206127" y="1895530"/>
                  <a:pt x="2183569" y="1895542"/>
                  <a:pt x="2198611" y="1888015"/>
                </a:cubicBezTo>
                <a:cubicBezTo>
                  <a:pt x="2239965" y="1891754"/>
                  <a:pt x="2292614" y="1861651"/>
                  <a:pt x="2318919" y="1887956"/>
                </a:cubicBezTo>
                <a:cubicBezTo>
                  <a:pt x="2322681" y="1884195"/>
                  <a:pt x="2349000" y="1880422"/>
                  <a:pt x="2341484" y="1872907"/>
                </a:cubicBezTo>
                <a:cubicBezTo>
                  <a:pt x="2337726" y="1869149"/>
                  <a:pt x="2311404" y="1880441"/>
                  <a:pt x="2315169" y="1869160"/>
                </a:cubicBezTo>
                <a:cubicBezTo>
                  <a:pt x="2341484" y="1872907"/>
                  <a:pt x="2405411" y="1846558"/>
                  <a:pt x="2390358" y="1876643"/>
                </a:cubicBezTo>
                <a:cubicBezTo>
                  <a:pt x="2397877" y="1876639"/>
                  <a:pt x="2401638" y="1872877"/>
                  <a:pt x="2405400" y="1869116"/>
                </a:cubicBezTo>
                <a:cubicBezTo>
                  <a:pt x="2420442" y="1861590"/>
                  <a:pt x="2397884" y="1861601"/>
                  <a:pt x="2412927" y="1854074"/>
                </a:cubicBezTo>
                <a:cubicBezTo>
                  <a:pt x="2476846" y="1842764"/>
                  <a:pt x="2563319" y="1838963"/>
                  <a:pt x="2612204" y="1820141"/>
                </a:cubicBezTo>
                <a:cubicBezTo>
                  <a:pt x="2683635" y="1823866"/>
                  <a:pt x="2755077" y="1805033"/>
                  <a:pt x="2826515" y="1793719"/>
                </a:cubicBezTo>
                <a:cubicBezTo>
                  <a:pt x="2826515" y="1793719"/>
                  <a:pt x="2818996" y="1793723"/>
                  <a:pt x="2822757" y="1789961"/>
                </a:cubicBezTo>
                <a:cubicBezTo>
                  <a:pt x="2871627" y="1801217"/>
                  <a:pt x="2958112" y="1774857"/>
                  <a:pt x="3022027" y="1771067"/>
                </a:cubicBezTo>
                <a:cubicBezTo>
                  <a:pt x="3025789" y="1767305"/>
                  <a:pt x="3022031" y="1763547"/>
                  <a:pt x="3025792" y="1759786"/>
                </a:cubicBezTo>
                <a:cubicBezTo>
                  <a:pt x="3070908" y="1759764"/>
                  <a:pt x="3119789" y="1748461"/>
                  <a:pt x="3161143" y="1752201"/>
                </a:cubicBezTo>
                <a:cubicBezTo>
                  <a:pt x="3157385" y="1748443"/>
                  <a:pt x="3153627" y="1744685"/>
                  <a:pt x="3161150" y="1737162"/>
                </a:cubicBezTo>
                <a:cubicBezTo>
                  <a:pt x="3183701" y="1752190"/>
                  <a:pt x="3221297" y="1752172"/>
                  <a:pt x="3228823" y="1737129"/>
                </a:cubicBezTo>
                <a:cubicBezTo>
                  <a:pt x="3281455" y="1744623"/>
                  <a:pt x="3326585" y="1714524"/>
                  <a:pt x="3379216" y="1722018"/>
                </a:cubicBezTo>
                <a:cubicBezTo>
                  <a:pt x="3375462" y="1710741"/>
                  <a:pt x="3416816" y="1714481"/>
                  <a:pt x="3405532" y="1725765"/>
                </a:cubicBezTo>
                <a:cubicBezTo>
                  <a:pt x="3398016" y="1718249"/>
                  <a:pt x="3371693" y="1729541"/>
                  <a:pt x="3379209" y="1737056"/>
                </a:cubicBezTo>
                <a:cubicBezTo>
                  <a:pt x="3401766" y="1737045"/>
                  <a:pt x="3390486" y="1740811"/>
                  <a:pt x="3401759" y="1752084"/>
                </a:cubicBezTo>
                <a:cubicBezTo>
                  <a:pt x="3435602" y="1740789"/>
                  <a:pt x="3424332" y="1721996"/>
                  <a:pt x="3424335" y="1714477"/>
                </a:cubicBezTo>
                <a:cubicBezTo>
                  <a:pt x="3461932" y="1714459"/>
                  <a:pt x="3495774" y="1703163"/>
                  <a:pt x="3533374" y="1695626"/>
                </a:cubicBezTo>
                <a:cubicBezTo>
                  <a:pt x="3540889" y="1703141"/>
                  <a:pt x="3537128" y="1706903"/>
                  <a:pt x="3544647" y="1706899"/>
                </a:cubicBezTo>
                <a:cubicBezTo>
                  <a:pt x="3593531" y="1688077"/>
                  <a:pt x="3646166" y="1688052"/>
                  <a:pt x="3698805" y="1680507"/>
                </a:cubicBezTo>
                <a:cubicBezTo>
                  <a:pt x="3747682" y="1676723"/>
                  <a:pt x="3796559" y="1672940"/>
                  <a:pt x="3837920" y="1661641"/>
                </a:cubicBezTo>
                <a:cubicBezTo>
                  <a:pt x="3860475" y="1669150"/>
                  <a:pt x="3864236" y="1665388"/>
                  <a:pt x="3875513" y="1669142"/>
                </a:cubicBezTo>
                <a:cubicBezTo>
                  <a:pt x="3879274" y="1665381"/>
                  <a:pt x="3875517" y="1661623"/>
                  <a:pt x="3883036" y="1661619"/>
                </a:cubicBezTo>
                <a:cubicBezTo>
                  <a:pt x="3958232" y="1654063"/>
                  <a:pt x="4033429" y="1646508"/>
                  <a:pt x="4104867" y="1635194"/>
                </a:cubicBezTo>
                <a:cubicBezTo>
                  <a:pt x="4176302" y="1631400"/>
                  <a:pt x="4247740" y="1620086"/>
                  <a:pt x="4322933" y="1620050"/>
                </a:cubicBezTo>
                <a:cubicBezTo>
                  <a:pt x="4330460" y="1605007"/>
                  <a:pt x="4371815" y="1608747"/>
                  <a:pt x="4394368" y="1616255"/>
                </a:cubicBezTo>
                <a:cubicBezTo>
                  <a:pt x="4416933" y="1601206"/>
                  <a:pt x="4443245" y="1612472"/>
                  <a:pt x="4465807" y="1604942"/>
                </a:cubicBezTo>
                <a:cubicBezTo>
                  <a:pt x="4477091" y="1593658"/>
                  <a:pt x="4586122" y="1589845"/>
                  <a:pt x="4631241" y="1582304"/>
                </a:cubicBezTo>
                <a:cubicBezTo>
                  <a:pt x="4627480" y="1586065"/>
                  <a:pt x="4631238" y="1589823"/>
                  <a:pt x="4634995" y="1593581"/>
                </a:cubicBezTo>
                <a:cubicBezTo>
                  <a:pt x="4672603" y="1571005"/>
                  <a:pt x="4710188" y="1593544"/>
                  <a:pt x="4728995" y="1574737"/>
                </a:cubicBezTo>
                <a:cubicBezTo>
                  <a:pt x="4740272" y="1578491"/>
                  <a:pt x="4744030" y="1582249"/>
                  <a:pt x="4744030" y="1582249"/>
                </a:cubicBezTo>
                <a:cubicBezTo>
                  <a:pt x="4755307" y="1586003"/>
                  <a:pt x="4762830" y="1578480"/>
                  <a:pt x="4762834" y="1570961"/>
                </a:cubicBezTo>
                <a:cubicBezTo>
                  <a:pt x="4785388" y="1578469"/>
                  <a:pt x="4785395" y="1563431"/>
                  <a:pt x="4789145" y="1582227"/>
                </a:cubicBezTo>
                <a:cubicBezTo>
                  <a:pt x="4815468" y="1570936"/>
                  <a:pt x="4845542" y="1578440"/>
                  <a:pt x="4871864" y="1567148"/>
                </a:cubicBezTo>
                <a:cubicBezTo>
                  <a:pt x="4864345" y="1567152"/>
                  <a:pt x="4860584" y="1570914"/>
                  <a:pt x="4871861" y="1574668"/>
                </a:cubicBezTo>
                <a:cubicBezTo>
                  <a:pt x="4890665" y="1563380"/>
                  <a:pt x="4909458" y="1574650"/>
                  <a:pt x="4932023" y="1559600"/>
                </a:cubicBezTo>
                <a:cubicBezTo>
                  <a:pt x="4928261" y="1563362"/>
                  <a:pt x="4947054" y="1574631"/>
                  <a:pt x="4950815" y="1570870"/>
                </a:cubicBezTo>
                <a:cubicBezTo>
                  <a:pt x="4965858" y="1563344"/>
                  <a:pt x="4939542" y="1559596"/>
                  <a:pt x="4958342" y="1555828"/>
                </a:cubicBezTo>
                <a:cubicBezTo>
                  <a:pt x="4992173" y="1567090"/>
                  <a:pt x="5018492" y="1563318"/>
                  <a:pt x="5052334" y="1552023"/>
                </a:cubicBezTo>
                <a:cubicBezTo>
                  <a:pt x="5071127" y="1563292"/>
                  <a:pt x="5097454" y="1544482"/>
                  <a:pt x="5135050" y="1544463"/>
                </a:cubicBezTo>
                <a:cubicBezTo>
                  <a:pt x="5142570" y="1544459"/>
                  <a:pt x="5161366" y="1548210"/>
                  <a:pt x="5176405" y="1548203"/>
                </a:cubicBezTo>
                <a:cubicBezTo>
                  <a:pt x="5191443" y="1548195"/>
                  <a:pt x="5206482" y="1548188"/>
                  <a:pt x="5210247" y="1536908"/>
                </a:cubicBezTo>
                <a:cubicBezTo>
                  <a:pt x="5255359" y="1544405"/>
                  <a:pt x="5296717" y="1540625"/>
                  <a:pt x="5338074" y="1536845"/>
                </a:cubicBezTo>
                <a:cubicBezTo>
                  <a:pt x="5379432" y="1533065"/>
                  <a:pt x="5417031" y="1525528"/>
                  <a:pt x="5462144" y="1533025"/>
                </a:cubicBezTo>
                <a:cubicBezTo>
                  <a:pt x="5458386" y="1529268"/>
                  <a:pt x="5454628" y="1525510"/>
                  <a:pt x="5458389" y="1521748"/>
                </a:cubicBezTo>
                <a:cubicBezTo>
                  <a:pt x="5473428" y="1521741"/>
                  <a:pt x="5462148" y="1525506"/>
                  <a:pt x="5473424" y="1529260"/>
                </a:cubicBezTo>
                <a:cubicBezTo>
                  <a:pt x="5518548" y="1514200"/>
                  <a:pt x="5620052" y="1525430"/>
                  <a:pt x="5687732" y="1510358"/>
                </a:cubicBezTo>
                <a:cubicBezTo>
                  <a:pt x="5687732" y="1510358"/>
                  <a:pt x="5683971" y="1514119"/>
                  <a:pt x="5691490" y="1514116"/>
                </a:cubicBezTo>
                <a:cubicBezTo>
                  <a:pt x="5736613" y="1499056"/>
                  <a:pt x="5781725" y="1506553"/>
                  <a:pt x="5826837" y="1514051"/>
                </a:cubicBezTo>
                <a:cubicBezTo>
                  <a:pt x="5853160" y="1502758"/>
                  <a:pt x="5886999" y="1498983"/>
                  <a:pt x="5917075" y="1498968"/>
                </a:cubicBezTo>
                <a:cubicBezTo>
                  <a:pt x="5928356" y="1495203"/>
                  <a:pt x="5943395" y="1495195"/>
                  <a:pt x="5954672" y="1498949"/>
                </a:cubicBezTo>
                <a:cubicBezTo>
                  <a:pt x="5973469" y="1502700"/>
                  <a:pt x="5984746" y="1506455"/>
                  <a:pt x="5996022" y="1510208"/>
                </a:cubicBezTo>
                <a:cubicBezTo>
                  <a:pt x="6003545" y="1502685"/>
                  <a:pt x="5992269" y="1498932"/>
                  <a:pt x="6003549" y="1495166"/>
                </a:cubicBezTo>
                <a:cubicBezTo>
                  <a:pt x="6018584" y="1502678"/>
                  <a:pt x="6033630" y="1487632"/>
                  <a:pt x="6052426" y="1491383"/>
                </a:cubicBezTo>
                <a:cubicBezTo>
                  <a:pt x="6044903" y="1498906"/>
                  <a:pt x="6033626" y="1495151"/>
                  <a:pt x="6037384" y="1498910"/>
                </a:cubicBezTo>
                <a:cubicBezTo>
                  <a:pt x="6056184" y="1495140"/>
                  <a:pt x="6059942" y="1498899"/>
                  <a:pt x="6067465" y="1491376"/>
                </a:cubicBezTo>
                <a:cubicBezTo>
                  <a:pt x="6116338" y="1495111"/>
                  <a:pt x="6165215" y="1491328"/>
                  <a:pt x="6217854" y="1483783"/>
                </a:cubicBezTo>
                <a:cubicBezTo>
                  <a:pt x="6270489" y="1483758"/>
                  <a:pt x="6319366" y="1479975"/>
                  <a:pt x="6371996" y="1487468"/>
                </a:cubicBezTo>
                <a:cubicBezTo>
                  <a:pt x="6375758" y="1483707"/>
                  <a:pt x="6387039" y="1479942"/>
                  <a:pt x="6372004" y="1472430"/>
                </a:cubicBezTo>
                <a:cubicBezTo>
                  <a:pt x="5702785" y="1480274"/>
                  <a:pt x="5026030" y="1525718"/>
                  <a:pt x="4360544" y="1589954"/>
                </a:cubicBezTo>
                <a:cubicBezTo>
                  <a:pt x="4022162" y="1620196"/>
                  <a:pt x="3687535" y="1661714"/>
                  <a:pt x="3356669" y="1699471"/>
                </a:cubicBezTo>
                <a:cubicBezTo>
                  <a:pt x="3187477" y="1718351"/>
                  <a:pt x="3022042" y="1740989"/>
                  <a:pt x="2852849" y="1759870"/>
                </a:cubicBezTo>
                <a:cubicBezTo>
                  <a:pt x="2770130" y="1774948"/>
                  <a:pt x="2687414" y="1782508"/>
                  <a:pt x="2600937" y="1793829"/>
                </a:cubicBezTo>
                <a:cubicBezTo>
                  <a:pt x="2518218" y="1808907"/>
                  <a:pt x="2435502" y="1816467"/>
                  <a:pt x="2352783" y="1831545"/>
                </a:cubicBezTo>
                <a:cubicBezTo>
                  <a:pt x="2300145" y="1839090"/>
                  <a:pt x="2232464" y="1854162"/>
                  <a:pt x="2198629" y="1850418"/>
                </a:cubicBezTo>
                <a:cubicBezTo>
                  <a:pt x="2172303" y="1869229"/>
                  <a:pt x="2142229" y="1861725"/>
                  <a:pt x="2119664" y="1876774"/>
                </a:cubicBezTo>
                <a:cubicBezTo>
                  <a:pt x="2112145" y="1876778"/>
                  <a:pt x="2100871" y="1865505"/>
                  <a:pt x="2093348" y="1873027"/>
                </a:cubicBezTo>
                <a:cubicBezTo>
                  <a:pt x="2093341" y="1888066"/>
                  <a:pt x="2048229" y="1880569"/>
                  <a:pt x="2033191" y="1880576"/>
                </a:cubicBezTo>
                <a:cubicBezTo>
                  <a:pt x="2003114" y="1880590"/>
                  <a:pt x="1965503" y="1910686"/>
                  <a:pt x="1954229" y="1899412"/>
                </a:cubicBezTo>
                <a:cubicBezTo>
                  <a:pt x="1965510" y="1895647"/>
                  <a:pt x="1976795" y="1884363"/>
                  <a:pt x="1988071" y="1888117"/>
                </a:cubicBezTo>
                <a:cubicBezTo>
                  <a:pt x="1958005" y="1865574"/>
                  <a:pt x="1901584" y="1921996"/>
                  <a:pt x="1860237" y="1903218"/>
                </a:cubicBezTo>
                <a:cubicBezTo>
                  <a:pt x="1822626" y="1933313"/>
                  <a:pt x="1736163" y="1914557"/>
                  <a:pt x="1721110" y="1944641"/>
                </a:cubicBezTo>
                <a:cubicBezTo>
                  <a:pt x="1709833" y="1940887"/>
                  <a:pt x="1702310" y="1948410"/>
                  <a:pt x="1694795" y="1940894"/>
                </a:cubicBezTo>
                <a:cubicBezTo>
                  <a:pt x="1691029" y="1952175"/>
                  <a:pt x="1645910" y="1959716"/>
                  <a:pt x="1645917" y="1944678"/>
                </a:cubicBezTo>
                <a:cubicBezTo>
                  <a:pt x="1608317" y="1952215"/>
                  <a:pt x="1570710" y="1974791"/>
                  <a:pt x="1533114" y="1974809"/>
                </a:cubicBezTo>
                <a:cubicBezTo>
                  <a:pt x="1529356" y="1971052"/>
                  <a:pt x="1551921" y="1956002"/>
                  <a:pt x="1544402" y="1956006"/>
                </a:cubicBezTo>
                <a:cubicBezTo>
                  <a:pt x="1536883" y="1956009"/>
                  <a:pt x="1518079" y="1967297"/>
                  <a:pt x="1529356" y="1971052"/>
                </a:cubicBezTo>
                <a:cubicBezTo>
                  <a:pt x="1487991" y="1989870"/>
                  <a:pt x="1439121" y="1978614"/>
                  <a:pt x="1401514" y="2001191"/>
                </a:cubicBezTo>
                <a:cubicBezTo>
                  <a:pt x="1401517" y="1993671"/>
                  <a:pt x="1375198" y="1997444"/>
                  <a:pt x="1375191" y="2012482"/>
                </a:cubicBezTo>
                <a:cubicBezTo>
                  <a:pt x="1363914" y="2008728"/>
                  <a:pt x="1367675" y="2004967"/>
                  <a:pt x="1367679" y="1997447"/>
                </a:cubicBezTo>
                <a:cubicBezTo>
                  <a:pt x="1348876" y="2008736"/>
                  <a:pt x="1318802" y="2001231"/>
                  <a:pt x="1315033" y="2020031"/>
                </a:cubicBezTo>
                <a:cubicBezTo>
                  <a:pt x="1296233" y="2023799"/>
                  <a:pt x="1284953" y="2027565"/>
                  <a:pt x="1266152" y="2031333"/>
                </a:cubicBezTo>
                <a:cubicBezTo>
                  <a:pt x="1254879" y="2020060"/>
                  <a:pt x="1224798" y="2027594"/>
                  <a:pt x="1194718" y="2035128"/>
                </a:cubicBezTo>
                <a:cubicBezTo>
                  <a:pt x="1160879" y="2038904"/>
                  <a:pt x="1127037" y="2050199"/>
                  <a:pt x="1100721" y="2046452"/>
                </a:cubicBezTo>
                <a:cubicBezTo>
                  <a:pt x="1078156" y="2061502"/>
                  <a:pt x="1051837" y="2065274"/>
                  <a:pt x="1021760" y="2065289"/>
                </a:cubicBezTo>
                <a:cubicBezTo>
                  <a:pt x="995441" y="2069061"/>
                  <a:pt x="972883" y="2069072"/>
                  <a:pt x="950314" y="2091641"/>
                </a:cubicBezTo>
                <a:cubicBezTo>
                  <a:pt x="939041" y="2080367"/>
                  <a:pt x="931514" y="2095410"/>
                  <a:pt x="920237" y="2091655"/>
                </a:cubicBezTo>
                <a:cubicBezTo>
                  <a:pt x="946564" y="2072844"/>
                  <a:pt x="987922" y="2069065"/>
                  <a:pt x="1025525" y="2054008"/>
                </a:cubicBezTo>
                <a:cubicBezTo>
                  <a:pt x="1029286" y="2050246"/>
                  <a:pt x="1029290" y="2042727"/>
                  <a:pt x="1029294" y="2035208"/>
                </a:cubicBezTo>
                <a:cubicBezTo>
                  <a:pt x="1014256" y="2035216"/>
                  <a:pt x="1002975" y="2038981"/>
                  <a:pt x="995448" y="2054023"/>
                </a:cubicBezTo>
                <a:cubicBezTo>
                  <a:pt x="972890" y="2054033"/>
                  <a:pt x="1018017" y="2031454"/>
                  <a:pt x="987940" y="2031468"/>
                </a:cubicBezTo>
                <a:cubicBezTo>
                  <a:pt x="991694" y="2042746"/>
                  <a:pt x="942817" y="2046529"/>
                  <a:pt x="961610" y="2057799"/>
                </a:cubicBezTo>
                <a:cubicBezTo>
                  <a:pt x="935294" y="2054052"/>
                  <a:pt x="924006" y="2072856"/>
                  <a:pt x="912729" y="2069101"/>
                </a:cubicBezTo>
                <a:cubicBezTo>
                  <a:pt x="927763" y="2076613"/>
                  <a:pt x="908964" y="2080382"/>
                  <a:pt x="908960" y="2087901"/>
                </a:cubicBezTo>
                <a:cubicBezTo>
                  <a:pt x="882645" y="2084154"/>
                  <a:pt x="863841" y="2095442"/>
                  <a:pt x="852556" y="2106727"/>
                </a:cubicBezTo>
                <a:cubicBezTo>
                  <a:pt x="837518" y="2106734"/>
                  <a:pt x="848799" y="2102969"/>
                  <a:pt x="841283" y="2095453"/>
                </a:cubicBezTo>
                <a:cubicBezTo>
                  <a:pt x="814960" y="2106745"/>
                  <a:pt x="773599" y="2118044"/>
                  <a:pt x="758564" y="2110532"/>
                </a:cubicBezTo>
                <a:cubicBezTo>
                  <a:pt x="777360" y="2114283"/>
                  <a:pt x="796167" y="2095475"/>
                  <a:pt x="814968" y="2091707"/>
                </a:cubicBezTo>
                <a:cubicBezTo>
                  <a:pt x="799929" y="2091714"/>
                  <a:pt x="811213" y="2080429"/>
                  <a:pt x="792417" y="2076679"/>
                </a:cubicBezTo>
                <a:cubicBezTo>
                  <a:pt x="796171" y="2087956"/>
                  <a:pt x="781133" y="2087963"/>
                  <a:pt x="769848" y="2099248"/>
                </a:cubicBezTo>
                <a:cubicBezTo>
                  <a:pt x="773613" y="2087967"/>
                  <a:pt x="751055" y="2087978"/>
                  <a:pt x="724736" y="2091750"/>
                </a:cubicBezTo>
                <a:cubicBezTo>
                  <a:pt x="702178" y="2091761"/>
                  <a:pt x="675856" y="2103053"/>
                  <a:pt x="668333" y="2110576"/>
                </a:cubicBezTo>
                <a:cubicBezTo>
                  <a:pt x="649533" y="2114344"/>
                  <a:pt x="672098" y="2099295"/>
                  <a:pt x="657059" y="2099303"/>
                </a:cubicBezTo>
                <a:cubicBezTo>
                  <a:pt x="653298" y="2103064"/>
                  <a:pt x="645779" y="2103067"/>
                  <a:pt x="645779" y="2103067"/>
                </a:cubicBezTo>
                <a:cubicBezTo>
                  <a:pt x="645771" y="2118106"/>
                  <a:pt x="638248" y="2125629"/>
                  <a:pt x="657045" y="2129380"/>
                </a:cubicBezTo>
                <a:cubicBezTo>
                  <a:pt x="642006" y="2129387"/>
                  <a:pt x="630725" y="2133152"/>
                  <a:pt x="619445" y="2136917"/>
                </a:cubicBezTo>
                <a:cubicBezTo>
                  <a:pt x="626960" y="2144433"/>
                  <a:pt x="653283" y="2133141"/>
                  <a:pt x="641999" y="2144425"/>
                </a:cubicBezTo>
                <a:cubicBezTo>
                  <a:pt x="626964" y="2136913"/>
                  <a:pt x="619434" y="2159475"/>
                  <a:pt x="600641" y="2148205"/>
                </a:cubicBezTo>
                <a:cubicBezTo>
                  <a:pt x="604406" y="2136924"/>
                  <a:pt x="623206" y="2133156"/>
                  <a:pt x="623210" y="2125636"/>
                </a:cubicBezTo>
                <a:cubicBezTo>
                  <a:pt x="604413" y="2121886"/>
                  <a:pt x="593129" y="2133170"/>
                  <a:pt x="578091" y="2133178"/>
                </a:cubicBezTo>
                <a:cubicBezTo>
                  <a:pt x="585614" y="2125655"/>
                  <a:pt x="563056" y="2125666"/>
                  <a:pt x="574340" y="2114381"/>
                </a:cubicBezTo>
                <a:cubicBezTo>
                  <a:pt x="585621" y="2110616"/>
                  <a:pt x="611944" y="2099324"/>
                  <a:pt x="596909" y="2091812"/>
                </a:cubicBezTo>
                <a:cubicBezTo>
                  <a:pt x="589390" y="2091816"/>
                  <a:pt x="578102" y="2110620"/>
                  <a:pt x="570582" y="2110623"/>
                </a:cubicBezTo>
                <a:cubicBezTo>
                  <a:pt x="578109" y="2095581"/>
                  <a:pt x="536747" y="2106880"/>
                  <a:pt x="555551" y="2095592"/>
                </a:cubicBezTo>
                <a:cubicBezTo>
                  <a:pt x="540513" y="2095599"/>
                  <a:pt x="514189" y="2106891"/>
                  <a:pt x="540502" y="2118157"/>
                </a:cubicBezTo>
                <a:cubicBezTo>
                  <a:pt x="544270" y="2099357"/>
                  <a:pt x="548021" y="2118154"/>
                  <a:pt x="559298" y="2121908"/>
                </a:cubicBezTo>
                <a:cubicBezTo>
                  <a:pt x="563059" y="2118146"/>
                  <a:pt x="566821" y="2114385"/>
                  <a:pt x="566821" y="2114385"/>
                </a:cubicBezTo>
                <a:cubicBezTo>
                  <a:pt x="559298" y="2121908"/>
                  <a:pt x="566817" y="2121904"/>
                  <a:pt x="559294" y="2129427"/>
                </a:cubicBezTo>
                <a:cubicBezTo>
                  <a:pt x="540494" y="2133196"/>
                  <a:pt x="551779" y="2121911"/>
                  <a:pt x="532982" y="2118161"/>
                </a:cubicBezTo>
                <a:cubicBezTo>
                  <a:pt x="529221" y="2121922"/>
                  <a:pt x="521701" y="2121926"/>
                  <a:pt x="514179" y="2129449"/>
                </a:cubicBezTo>
                <a:cubicBezTo>
                  <a:pt x="521694" y="2136965"/>
                  <a:pt x="540498" y="2125677"/>
                  <a:pt x="532975" y="2133200"/>
                </a:cubicBezTo>
                <a:cubicBezTo>
                  <a:pt x="506656" y="2136972"/>
                  <a:pt x="476571" y="2152025"/>
                  <a:pt x="450255" y="2148278"/>
                </a:cubicBezTo>
                <a:cubicBezTo>
                  <a:pt x="480340" y="2133225"/>
                  <a:pt x="487863" y="2125702"/>
                  <a:pt x="525467" y="2110645"/>
                </a:cubicBezTo>
                <a:cubicBezTo>
                  <a:pt x="517947" y="2110649"/>
                  <a:pt x="521709" y="2106887"/>
                  <a:pt x="517951" y="2103129"/>
                </a:cubicBezTo>
                <a:cubicBezTo>
                  <a:pt x="484109" y="2114425"/>
                  <a:pt x="457782" y="2133236"/>
                  <a:pt x="423940" y="2144531"/>
                </a:cubicBezTo>
                <a:cubicBezTo>
                  <a:pt x="412663" y="2140777"/>
                  <a:pt x="416424" y="2137015"/>
                  <a:pt x="420186" y="2133254"/>
                </a:cubicBezTo>
                <a:cubicBezTo>
                  <a:pt x="416424" y="2137015"/>
                  <a:pt x="408905" y="2137019"/>
                  <a:pt x="405144" y="2140781"/>
                </a:cubicBezTo>
                <a:cubicBezTo>
                  <a:pt x="401383" y="2144542"/>
                  <a:pt x="408901" y="2144538"/>
                  <a:pt x="405140" y="2148300"/>
                </a:cubicBezTo>
                <a:cubicBezTo>
                  <a:pt x="393860" y="2152065"/>
                  <a:pt x="367536" y="2163357"/>
                  <a:pt x="363782" y="2152080"/>
                </a:cubicBezTo>
                <a:cubicBezTo>
                  <a:pt x="341217" y="2167129"/>
                  <a:pt x="299845" y="2200986"/>
                  <a:pt x="284814" y="2185955"/>
                </a:cubicBezTo>
                <a:cubicBezTo>
                  <a:pt x="292333" y="2185951"/>
                  <a:pt x="314898" y="2170901"/>
                  <a:pt x="344986" y="2148329"/>
                </a:cubicBezTo>
                <a:cubicBezTo>
                  <a:pt x="318667" y="2152102"/>
                  <a:pt x="296094" y="2182189"/>
                  <a:pt x="266021" y="2174685"/>
                </a:cubicBezTo>
                <a:cubicBezTo>
                  <a:pt x="284817" y="2178435"/>
                  <a:pt x="262252" y="2193485"/>
                  <a:pt x="273529" y="2197239"/>
                </a:cubicBezTo>
                <a:cubicBezTo>
                  <a:pt x="266010" y="2197243"/>
                  <a:pt x="258487" y="2204766"/>
                  <a:pt x="250968" y="2204769"/>
                </a:cubicBezTo>
                <a:cubicBezTo>
                  <a:pt x="269772" y="2193481"/>
                  <a:pt x="269779" y="2178443"/>
                  <a:pt x="258502" y="2174688"/>
                </a:cubicBezTo>
                <a:cubicBezTo>
                  <a:pt x="239694" y="2193496"/>
                  <a:pt x="232179" y="2185980"/>
                  <a:pt x="217144" y="2178468"/>
                </a:cubicBezTo>
                <a:cubicBezTo>
                  <a:pt x="175771" y="2212325"/>
                  <a:pt x="145698" y="2204820"/>
                  <a:pt x="104333" y="2223639"/>
                </a:cubicBezTo>
                <a:cubicBezTo>
                  <a:pt x="104340" y="2208600"/>
                  <a:pt x="145698" y="2204820"/>
                  <a:pt x="145705" y="2189782"/>
                </a:cubicBezTo>
                <a:cubicBezTo>
                  <a:pt x="115629" y="2189797"/>
                  <a:pt x="93056" y="2219884"/>
                  <a:pt x="55467" y="2204864"/>
                </a:cubicBezTo>
                <a:cubicBezTo>
                  <a:pt x="46064" y="2214268"/>
                  <a:pt x="35722" y="2218972"/>
                  <a:pt x="24912" y="2222267"/>
                </a:cubicBezTo>
                <a:lnTo>
                  <a:pt x="0" y="2228945"/>
                </a:lnTo>
                <a:lnTo>
                  <a:pt x="0" y="2196693"/>
                </a:lnTo>
                <a:lnTo>
                  <a:pt x="17878" y="2189844"/>
                </a:lnTo>
                <a:cubicBezTo>
                  <a:pt x="21639" y="2186082"/>
                  <a:pt x="2843" y="2182332"/>
                  <a:pt x="6605" y="2178571"/>
                </a:cubicBezTo>
                <a:cubicBezTo>
                  <a:pt x="17882" y="2182325"/>
                  <a:pt x="29166" y="2171040"/>
                  <a:pt x="40443" y="2174794"/>
                </a:cubicBezTo>
                <a:cubicBezTo>
                  <a:pt x="40439" y="2182314"/>
                  <a:pt x="29159" y="2186079"/>
                  <a:pt x="36678" y="2186075"/>
                </a:cubicBezTo>
                <a:cubicBezTo>
                  <a:pt x="51716" y="2186068"/>
                  <a:pt x="85562" y="2167253"/>
                  <a:pt x="74289" y="2155980"/>
                </a:cubicBezTo>
                <a:cubicBezTo>
                  <a:pt x="85562" y="2167253"/>
                  <a:pt x="96847" y="2155969"/>
                  <a:pt x="104362" y="2163484"/>
                </a:cubicBezTo>
                <a:cubicBezTo>
                  <a:pt x="93078" y="2174769"/>
                  <a:pt x="74285" y="2163499"/>
                  <a:pt x="66759" y="2178541"/>
                </a:cubicBezTo>
                <a:cubicBezTo>
                  <a:pt x="96836" y="2178527"/>
                  <a:pt x="96839" y="2171007"/>
                  <a:pt x="123151" y="2182274"/>
                </a:cubicBezTo>
                <a:cubicBezTo>
                  <a:pt x="126913" y="2178512"/>
                  <a:pt x="130674" y="2174751"/>
                  <a:pt x="138193" y="2174747"/>
                </a:cubicBezTo>
                <a:cubicBezTo>
                  <a:pt x="134439" y="2163470"/>
                  <a:pt x="130674" y="2174751"/>
                  <a:pt x="119397" y="2170996"/>
                </a:cubicBezTo>
                <a:cubicBezTo>
                  <a:pt x="126920" y="2163473"/>
                  <a:pt x="123162" y="2159716"/>
                  <a:pt x="119404" y="2155958"/>
                </a:cubicBezTo>
                <a:cubicBezTo>
                  <a:pt x="130689" y="2144674"/>
                  <a:pt x="145727" y="2144666"/>
                  <a:pt x="157012" y="2133382"/>
                </a:cubicBezTo>
                <a:cubicBezTo>
                  <a:pt x="149496" y="2125866"/>
                  <a:pt x="119408" y="2148439"/>
                  <a:pt x="134454" y="2133393"/>
                </a:cubicBezTo>
                <a:cubicBezTo>
                  <a:pt x="157016" y="2125863"/>
                  <a:pt x="198377" y="2114563"/>
                  <a:pt x="209654" y="2118318"/>
                </a:cubicBezTo>
                <a:cubicBezTo>
                  <a:pt x="194615" y="2118325"/>
                  <a:pt x="187092" y="2125848"/>
                  <a:pt x="179569" y="2133371"/>
                </a:cubicBezTo>
                <a:cubicBezTo>
                  <a:pt x="213404" y="2137114"/>
                  <a:pt x="247254" y="2110780"/>
                  <a:pt x="269808" y="2118289"/>
                </a:cubicBezTo>
                <a:cubicBezTo>
                  <a:pt x="277331" y="2110766"/>
                  <a:pt x="273573" y="2107008"/>
                  <a:pt x="258534" y="2107015"/>
                </a:cubicBezTo>
                <a:cubicBezTo>
                  <a:pt x="273580" y="2091969"/>
                  <a:pt x="284861" y="2088204"/>
                  <a:pt x="296142" y="2084439"/>
                </a:cubicBezTo>
                <a:cubicBezTo>
                  <a:pt x="329973" y="2095701"/>
                  <a:pt x="367580" y="2073125"/>
                  <a:pt x="412703" y="2058065"/>
                </a:cubicBezTo>
                <a:cubicBezTo>
                  <a:pt x="408942" y="2061827"/>
                  <a:pt x="382623" y="2065599"/>
                  <a:pt x="397657" y="2073111"/>
                </a:cubicBezTo>
                <a:cubicBezTo>
                  <a:pt x="412692" y="2080623"/>
                  <a:pt x="423984" y="2054300"/>
                  <a:pt x="439023" y="2054293"/>
                </a:cubicBezTo>
                <a:cubicBezTo>
                  <a:pt x="442780" y="2058050"/>
                  <a:pt x="427738" y="2065577"/>
                  <a:pt x="442777" y="2065570"/>
                </a:cubicBezTo>
                <a:cubicBezTo>
                  <a:pt x="446538" y="2061808"/>
                  <a:pt x="450299" y="2058047"/>
                  <a:pt x="454061" y="2054285"/>
                </a:cubicBezTo>
                <a:cubicBezTo>
                  <a:pt x="484135" y="2061790"/>
                  <a:pt x="506710" y="2024183"/>
                  <a:pt x="533030" y="2020410"/>
                </a:cubicBezTo>
                <a:cubicBezTo>
                  <a:pt x="555584" y="2027919"/>
                  <a:pt x="600710" y="2005339"/>
                  <a:pt x="593198" y="1990304"/>
                </a:cubicBezTo>
                <a:cubicBezTo>
                  <a:pt x="589437" y="1994066"/>
                  <a:pt x="563110" y="2012876"/>
                  <a:pt x="570637" y="1997835"/>
                </a:cubicBezTo>
                <a:cubicBezTo>
                  <a:pt x="585675" y="1997827"/>
                  <a:pt x="559360" y="1994080"/>
                  <a:pt x="566883" y="1986557"/>
                </a:cubicBezTo>
                <a:cubicBezTo>
                  <a:pt x="585679" y="1990308"/>
                  <a:pt x="596960" y="1986542"/>
                  <a:pt x="611998" y="1986535"/>
                </a:cubicBezTo>
                <a:cubicBezTo>
                  <a:pt x="596949" y="2009100"/>
                  <a:pt x="600710" y="2005339"/>
                  <a:pt x="581907" y="2016627"/>
                </a:cubicBezTo>
                <a:cubicBezTo>
                  <a:pt x="619503" y="2016609"/>
                  <a:pt x="660868" y="1997790"/>
                  <a:pt x="672153" y="1986506"/>
                </a:cubicBezTo>
                <a:cubicBezTo>
                  <a:pt x="668391" y="1990268"/>
                  <a:pt x="698468" y="1990253"/>
                  <a:pt x="702230" y="1986492"/>
                </a:cubicBezTo>
                <a:cubicBezTo>
                  <a:pt x="702237" y="1971453"/>
                  <a:pt x="736068" y="1982715"/>
                  <a:pt x="754872" y="1971427"/>
                </a:cubicBezTo>
                <a:cubicBezTo>
                  <a:pt x="751114" y="1967670"/>
                  <a:pt x="766160" y="1952624"/>
                  <a:pt x="777441" y="1948859"/>
                </a:cubicBezTo>
                <a:cubicBezTo>
                  <a:pt x="777437" y="1956378"/>
                  <a:pt x="773672" y="1967659"/>
                  <a:pt x="784949" y="1971413"/>
                </a:cubicBezTo>
                <a:cubicBezTo>
                  <a:pt x="807518" y="1948844"/>
                  <a:pt x="818784" y="1975156"/>
                  <a:pt x="841352" y="1952587"/>
                </a:cubicBezTo>
                <a:cubicBezTo>
                  <a:pt x="822553" y="1956356"/>
                  <a:pt x="833837" y="1945072"/>
                  <a:pt x="833840" y="1937552"/>
                </a:cubicBezTo>
                <a:cubicBezTo>
                  <a:pt x="856398" y="1937541"/>
                  <a:pt x="890240" y="1926246"/>
                  <a:pt x="871433" y="1945053"/>
                </a:cubicBezTo>
                <a:cubicBezTo>
                  <a:pt x="893998" y="1930004"/>
                  <a:pt x="931605" y="1907428"/>
                  <a:pt x="965440" y="1911171"/>
                </a:cubicBezTo>
                <a:cubicBezTo>
                  <a:pt x="972963" y="1903648"/>
                  <a:pt x="976725" y="1899887"/>
                  <a:pt x="980486" y="1896125"/>
                </a:cubicBezTo>
                <a:cubicBezTo>
                  <a:pt x="1003044" y="1896114"/>
                  <a:pt x="969198" y="1914929"/>
                  <a:pt x="984237" y="1914922"/>
                </a:cubicBezTo>
                <a:cubicBezTo>
                  <a:pt x="1010560" y="1903630"/>
                  <a:pt x="1025605" y="1888584"/>
                  <a:pt x="1059444" y="1884808"/>
                </a:cubicBezTo>
                <a:cubicBezTo>
                  <a:pt x="1051929" y="1877292"/>
                  <a:pt x="1040644" y="1888577"/>
                  <a:pt x="1033128" y="1881061"/>
                </a:cubicBezTo>
                <a:cubicBezTo>
                  <a:pt x="1055686" y="1881050"/>
                  <a:pt x="1093294" y="1858474"/>
                  <a:pt x="1097048" y="1869751"/>
                </a:cubicBezTo>
                <a:cubicBezTo>
                  <a:pt x="1093290" y="1865993"/>
                  <a:pt x="1066967" y="1877285"/>
                  <a:pt x="1078244" y="1881039"/>
                </a:cubicBezTo>
                <a:cubicBezTo>
                  <a:pt x="1093286" y="1873513"/>
                  <a:pt x="1112082" y="1877263"/>
                  <a:pt x="1130890" y="1858456"/>
                </a:cubicBezTo>
                <a:cubicBezTo>
                  <a:pt x="1119609" y="1862221"/>
                  <a:pt x="1104567" y="1869748"/>
                  <a:pt x="1112093" y="1854705"/>
                </a:cubicBezTo>
                <a:cubicBezTo>
                  <a:pt x="1127132" y="1854698"/>
                  <a:pt x="1142174" y="1847171"/>
                  <a:pt x="1138409" y="1858452"/>
                </a:cubicBezTo>
                <a:cubicBezTo>
                  <a:pt x="1142178" y="1839652"/>
                  <a:pt x="1157213" y="1847164"/>
                  <a:pt x="1172255" y="1839638"/>
                </a:cubicBezTo>
                <a:cubicBezTo>
                  <a:pt x="1160978" y="1835884"/>
                  <a:pt x="1149697" y="1839649"/>
                  <a:pt x="1138420" y="1835895"/>
                </a:cubicBezTo>
                <a:cubicBezTo>
                  <a:pt x="1130897" y="1843418"/>
                  <a:pt x="1123381" y="1835902"/>
                  <a:pt x="1115855" y="1850944"/>
                </a:cubicBezTo>
                <a:cubicBezTo>
                  <a:pt x="1082031" y="1824643"/>
                  <a:pt x="1029371" y="1877304"/>
                  <a:pt x="984262" y="1862287"/>
                </a:cubicBezTo>
                <a:cubicBezTo>
                  <a:pt x="961697" y="1877336"/>
                  <a:pt x="935385" y="1866070"/>
                  <a:pt x="912817" y="1888639"/>
                </a:cubicBezTo>
                <a:cubicBezTo>
                  <a:pt x="871459" y="1892418"/>
                  <a:pt x="826339" y="1899960"/>
                  <a:pt x="788736" y="1915017"/>
                </a:cubicBezTo>
                <a:cubicBezTo>
                  <a:pt x="788739" y="1907497"/>
                  <a:pt x="777462" y="1903743"/>
                  <a:pt x="781224" y="1899982"/>
                </a:cubicBezTo>
                <a:cubicBezTo>
                  <a:pt x="769943" y="1903747"/>
                  <a:pt x="758666" y="1899993"/>
                  <a:pt x="751143" y="1907516"/>
                </a:cubicBezTo>
                <a:cubicBezTo>
                  <a:pt x="732347" y="1903765"/>
                  <a:pt x="732350" y="1896246"/>
                  <a:pt x="724835" y="1888730"/>
                </a:cubicBezTo>
                <a:cubicBezTo>
                  <a:pt x="717312" y="1896253"/>
                  <a:pt x="706028" y="1907537"/>
                  <a:pt x="709785" y="1911295"/>
                </a:cubicBezTo>
                <a:cubicBezTo>
                  <a:pt x="687224" y="1918825"/>
                  <a:pt x="672189" y="1911313"/>
                  <a:pt x="664670" y="1911317"/>
                </a:cubicBezTo>
                <a:cubicBezTo>
                  <a:pt x="657147" y="1918840"/>
                  <a:pt x="660905" y="1922598"/>
                  <a:pt x="642105" y="1926367"/>
                </a:cubicBezTo>
                <a:cubicBezTo>
                  <a:pt x="645870" y="1915086"/>
                  <a:pt x="672193" y="1903794"/>
                  <a:pt x="660916" y="1900040"/>
                </a:cubicBezTo>
                <a:cubicBezTo>
                  <a:pt x="645873" y="1907566"/>
                  <a:pt x="623308" y="1922616"/>
                  <a:pt x="619558" y="1903820"/>
                </a:cubicBezTo>
                <a:cubicBezTo>
                  <a:pt x="612035" y="1911343"/>
                  <a:pt x="600754" y="1915108"/>
                  <a:pt x="593231" y="1922631"/>
                </a:cubicBezTo>
                <a:cubicBezTo>
                  <a:pt x="600751" y="1922627"/>
                  <a:pt x="600747" y="1930146"/>
                  <a:pt x="585701" y="1945192"/>
                </a:cubicBezTo>
                <a:cubicBezTo>
                  <a:pt x="570666" y="1937680"/>
                  <a:pt x="596985" y="1933908"/>
                  <a:pt x="578189" y="1930157"/>
                </a:cubicBezTo>
                <a:cubicBezTo>
                  <a:pt x="555624" y="1945207"/>
                  <a:pt x="544351" y="1933933"/>
                  <a:pt x="510508" y="1945228"/>
                </a:cubicBezTo>
                <a:cubicBezTo>
                  <a:pt x="529316" y="1926421"/>
                  <a:pt x="533074" y="1930179"/>
                  <a:pt x="529319" y="1918902"/>
                </a:cubicBezTo>
                <a:cubicBezTo>
                  <a:pt x="533077" y="1922660"/>
                  <a:pt x="540604" y="1907618"/>
                  <a:pt x="551884" y="1903852"/>
                </a:cubicBezTo>
                <a:cubicBezTo>
                  <a:pt x="566923" y="1903846"/>
                  <a:pt x="578204" y="1900080"/>
                  <a:pt x="593246" y="1892553"/>
                </a:cubicBezTo>
                <a:cubicBezTo>
                  <a:pt x="589481" y="1903834"/>
                  <a:pt x="566923" y="1903846"/>
                  <a:pt x="574439" y="1911361"/>
                </a:cubicBezTo>
                <a:cubicBezTo>
                  <a:pt x="589484" y="1896315"/>
                  <a:pt x="615793" y="1915100"/>
                  <a:pt x="615804" y="1892543"/>
                </a:cubicBezTo>
                <a:cubicBezTo>
                  <a:pt x="649639" y="1896286"/>
                  <a:pt x="660919" y="1892521"/>
                  <a:pt x="702277" y="1888741"/>
                </a:cubicBezTo>
                <a:cubicBezTo>
                  <a:pt x="706039" y="1884980"/>
                  <a:pt x="709800" y="1881218"/>
                  <a:pt x="709804" y="1873699"/>
                </a:cubicBezTo>
                <a:cubicBezTo>
                  <a:pt x="713562" y="1877457"/>
                  <a:pt x="721080" y="1877453"/>
                  <a:pt x="724842" y="1873691"/>
                </a:cubicBezTo>
                <a:cubicBezTo>
                  <a:pt x="743642" y="1869923"/>
                  <a:pt x="717319" y="1881214"/>
                  <a:pt x="728596" y="1884969"/>
                </a:cubicBezTo>
                <a:cubicBezTo>
                  <a:pt x="743635" y="1884961"/>
                  <a:pt x="754919" y="1873677"/>
                  <a:pt x="754923" y="1866157"/>
                </a:cubicBezTo>
                <a:cubicBezTo>
                  <a:pt x="769961" y="1866151"/>
                  <a:pt x="762439" y="1873673"/>
                  <a:pt x="769958" y="1873669"/>
                </a:cubicBezTo>
                <a:cubicBezTo>
                  <a:pt x="796277" y="1869897"/>
                  <a:pt x="803804" y="1854855"/>
                  <a:pt x="833877" y="1862360"/>
                </a:cubicBezTo>
                <a:cubicBezTo>
                  <a:pt x="841400" y="1854837"/>
                  <a:pt x="826361" y="1854844"/>
                  <a:pt x="841404" y="1847318"/>
                </a:cubicBezTo>
                <a:cubicBezTo>
                  <a:pt x="863961" y="1847307"/>
                  <a:pt x="867723" y="1843545"/>
                  <a:pt x="856445" y="1839791"/>
                </a:cubicBezTo>
                <a:cubicBezTo>
                  <a:pt x="867726" y="1836026"/>
                  <a:pt x="879003" y="1839780"/>
                  <a:pt x="890284" y="1836015"/>
                </a:cubicBezTo>
                <a:cubicBezTo>
                  <a:pt x="931653" y="1809677"/>
                  <a:pt x="973003" y="1820936"/>
                  <a:pt x="1006842" y="1817160"/>
                </a:cubicBezTo>
                <a:cubicBezTo>
                  <a:pt x="1021888" y="1802114"/>
                  <a:pt x="1044453" y="1787065"/>
                  <a:pt x="1025657" y="1783315"/>
                </a:cubicBezTo>
                <a:cubicBezTo>
                  <a:pt x="1018134" y="1790837"/>
                  <a:pt x="1021891" y="1794595"/>
                  <a:pt x="1010611" y="1798360"/>
                </a:cubicBezTo>
                <a:cubicBezTo>
                  <a:pt x="988053" y="1798371"/>
                  <a:pt x="1014376" y="1787080"/>
                  <a:pt x="999337" y="1787087"/>
                </a:cubicBezTo>
                <a:cubicBezTo>
                  <a:pt x="935418" y="1798397"/>
                  <a:pt x="875257" y="1813465"/>
                  <a:pt x="811341" y="1817255"/>
                </a:cubicBezTo>
                <a:cubicBezTo>
                  <a:pt x="822625" y="1805971"/>
                  <a:pt x="833902" y="1809725"/>
                  <a:pt x="848945" y="1802198"/>
                </a:cubicBezTo>
                <a:cubicBezTo>
                  <a:pt x="852710" y="1790917"/>
                  <a:pt x="830148" y="1798448"/>
                  <a:pt x="841433" y="1787163"/>
                </a:cubicBezTo>
                <a:cubicBezTo>
                  <a:pt x="845191" y="1790921"/>
                  <a:pt x="848948" y="1794679"/>
                  <a:pt x="848948" y="1794679"/>
                </a:cubicBezTo>
                <a:cubicBezTo>
                  <a:pt x="871513" y="1779630"/>
                  <a:pt x="875275" y="1775868"/>
                  <a:pt x="897837" y="1768338"/>
                </a:cubicBezTo>
                <a:cubicBezTo>
                  <a:pt x="871513" y="1779630"/>
                  <a:pt x="894071" y="1779618"/>
                  <a:pt x="882787" y="1790903"/>
                </a:cubicBezTo>
                <a:cubicBezTo>
                  <a:pt x="875268" y="1790907"/>
                  <a:pt x="867752" y="1783391"/>
                  <a:pt x="860229" y="1790914"/>
                </a:cubicBezTo>
                <a:cubicBezTo>
                  <a:pt x="863987" y="1794672"/>
                  <a:pt x="852702" y="1805956"/>
                  <a:pt x="863979" y="1809710"/>
                </a:cubicBezTo>
                <a:cubicBezTo>
                  <a:pt x="863990" y="1787152"/>
                  <a:pt x="886541" y="1802180"/>
                  <a:pt x="901587" y="1787134"/>
                </a:cubicBezTo>
                <a:cubicBezTo>
                  <a:pt x="890310" y="1783380"/>
                  <a:pt x="916633" y="1772089"/>
                  <a:pt x="920394" y="1768327"/>
                </a:cubicBezTo>
                <a:cubicBezTo>
                  <a:pt x="954233" y="1764551"/>
                  <a:pt x="1044482" y="1726911"/>
                  <a:pt x="1070794" y="1738177"/>
                </a:cubicBezTo>
                <a:cubicBezTo>
                  <a:pt x="1074559" y="1726896"/>
                  <a:pt x="1059521" y="1726904"/>
                  <a:pt x="1070805" y="1715619"/>
                </a:cubicBezTo>
                <a:cubicBezTo>
                  <a:pt x="1100875" y="1730643"/>
                  <a:pt x="1104636" y="1726882"/>
                  <a:pt x="1130956" y="1723109"/>
                </a:cubicBezTo>
                <a:cubicBezTo>
                  <a:pt x="1112155" y="1726878"/>
                  <a:pt x="1119667" y="1741913"/>
                  <a:pt x="1100871" y="1738162"/>
                </a:cubicBezTo>
                <a:cubicBezTo>
                  <a:pt x="1104632" y="1734401"/>
                  <a:pt x="1108394" y="1730639"/>
                  <a:pt x="1100875" y="1730643"/>
                </a:cubicBezTo>
                <a:cubicBezTo>
                  <a:pt x="1093352" y="1738166"/>
                  <a:pt x="1074552" y="1741935"/>
                  <a:pt x="1070787" y="1753215"/>
                </a:cubicBezTo>
                <a:cubicBezTo>
                  <a:pt x="1089590" y="1741928"/>
                  <a:pt x="1145983" y="1745660"/>
                  <a:pt x="1145998" y="1715582"/>
                </a:cubicBezTo>
                <a:cubicBezTo>
                  <a:pt x="1161036" y="1715575"/>
                  <a:pt x="1176078" y="1708048"/>
                  <a:pt x="1191117" y="1708041"/>
                </a:cubicBezTo>
                <a:cubicBezTo>
                  <a:pt x="1179833" y="1719326"/>
                  <a:pt x="1153514" y="1723098"/>
                  <a:pt x="1168548" y="1730610"/>
                </a:cubicBezTo>
                <a:cubicBezTo>
                  <a:pt x="1187345" y="1734361"/>
                  <a:pt x="1194875" y="1711799"/>
                  <a:pt x="1209913" y="1711792"/>
                </a:cubicBezTo>
                <a:cubicBezTo>
                  <a:pt x="1198644" y="1692999"/>
                  <a:pt x="1266317" y="1692966"/>
                  <a:pt x="1266324" y="1677928"/>
                </a:cubicBezTo>
                <a:cubicBezTo>
                  <a:pt x="1273840" y="1685443"/>
                  <a:pt x="1266321" y="1685447"/>
                  <a:pt x="1266317" y="1692966"/>
                </a:cubicBezTo>
                <a:cubicBezTo>
                  <a:pt x="1281356" y="1692959"/>
                  <a:pt x="1300155" y="1689190"/>
                  <a:pt x="1296401" y="1677913"/>
                </a:cubicBezTo>
                <a:cubicBezTo>
                  <a:pt x="1315194" y="1689183"/>
                  <a:pt x="1318963" y="1670383"/>
                  <a:pt x="1326475" y="1685418"/>
                </a:cubicBezTo>
                <a:cubicBezTo>
                  <a:pt x="1341517" y="1677891"/>
                  <a:pt x="1360320" y="1666603"/>
                  <a:pt x="1352805" y="1659088"/>
                </a:cubicBezTo>
                <a:cubicBezTo>
                  <a:pt x="1375366" y="1651557"/>
                  <a:pt x="1360317" y="1674123"/>
                  <a:pt x="1375359" y="1666596"/>
                </a:cubicBezTo>
                <a:cubicBezTo>
                  <a:pt x="1375363" y="1659077"/>
                  <a:pt x="1379128" y="1647796"/>
                  <a:pt x="1409205" y="1647781"/>
                </a:cubicBezTo>
                <a:cubicBezTo>
                  <a:pt x="1412963" y="1651539"/>
                  <a:pt x="1397920" y="1659066"/>
                  <a:pt x="1405440" y="1659062"/>
                </a:cubicBezTo>
                <a:cubicBezTo>
                  <a:pt x="1420478" y="1659055"/>
                  <a:pt x="1409201" y="1655301"/>
                  <a:pt x="1416724" y="1647778"/>
                </a:cubicBezTo>
                <a:cubicBezTo>
                  <a:pt x="1420482" y="1651536"/>
                  <a:pt x="1428005" y="1644013"/>
                  <a:pt x="1435520" y="1651529"/>
                </a:cubicBezTo>
                <a:cubicBezTo>
                  <a:pt x="1443036" y="1659044"/>
                  <a:pt x="1409201" y="1655301"/>
                  <a:pt x="1420475" y="1666574"/>
                </a:cubicBezTo>
                <a:cubicBezTo>
                  <a:pt x="1443032" y="1666563"/>
                  <a:pt x="1465598" y="1651514"/>
                  <a:pt x="1454324" y="1640241"/>
                </a:cubicBezTo>
                <a:cubicBezTo>
                  <a:pt x="1469359" y="1647752"/>
                  <a:pt x="1499432" y="1655257"/>
                  <a:pt x="1495682" y="1636461"/>
                </a:cubicBezTo>
                <a:cubicBezTo>
                  <a:pt x="1510724" y="1628934"/>
                  <a:pt x="1503201" y="1636457"/>
                  <a:pt x="1510717" y="1643972"/>
                </a:cubicBezTo>
                <a:cubicBezTo>
                  <a:pt x="1559601" y="1625151"/>
                  <a:pt x="1585917" y="1628898"/>
                  <a:pt x="1638563" y="1606314"/>
                </a:cubicBezTo>
                <a:cubicBezTo>
                  <a:pt x="1653601" y="1606307"/>
                  <a:pt x="1642317" y="1617591"/>
                  <a:pt x="1649836" y="1617587"/>
                </a:cubicBezTo>
                <a:cubicBezTo>
                  <a:pt x="1679917" y="1610054"/>
                  <a:pt x="1691205" y="1591250"/>
                  <a:pt x="1706236" y="1606282"/>
                </a:cubicBezTo>
                <a:cubicBezTo>
                  <a:pt x="1721282" y="1591236"/>
                  <a:pt x="1740078" y="1594986"/>
                  <a:pt x="1743843" y="1583705"/>
                </a:cubicBezTo>
                <a:cubicBezTo>
                  <a:pt x="1740082" y="1587467"/>
                  <a:pt x="1743840" y="1591225"/>
                  <a:pt x="1755117" y="1594979"/>
                </a:cubicBezTo>
                <a:cubicBezTo>
                  <a:pt x="1758878" y="1591217"/>
                  <a:pt x="1777682" y="1579930"/>
                  <a:pt x="1792724" y="1572403"/>
                </a:cubicBezTo>
                <a:cubicBezTo>
                  <a:pt x="1807766" y="1564876"/>
                  <a:pt x="1822804" y="1564869"/>
                  <a:pt x="1822801" y="1572388"/>
                </a:cubicBezTo>
                <a:cubicBezTo>
                  <a:pt x="1841605" y="1561100"/>
                  <a:pt x="1875447" y="1549805"/>
                  <a:pt x="1879212" y="1538524"/>
                </a:cubicBezTo>
                <a:cubicBezTo>
                  <a:pt x="1909282" y="1553548"/>
                  <a:pt x="1988254" y="1512154"/>
                  <a:pt x="1969443" y="1538480"/>
                </a:cubicBezTo>
                <a:cubicBezTo>
                  <a:pt x="1992001" y="1538469"/>
                  <a:pt x="1984489" y="1523434"/>
                  <a:pt x="2007043" y="1530943"/>
                </a:cubicBezTo>
                <a:cubicBezTo>
                  <a:pt x="2018320" y="1534697"/>
                  <a:pt x="1976966" y="1530957"/>
                  <a:pt x="1992001" y="1538469"/>
                </a:cubicBezTo>
                <a:cubicBezTo>
                  <a:pt x="2010797" y="1542220"/>
                  <a:pt x="2052155" y="1538440"/>
                  <a:pt x="2040885" y="1519647"/>
                </a:cubicBezTo>
                <a:cubicBezTo>
                  <a:pt x="2033362" y="1527170"/>
                  <a:pt x="2007043" y="1530943"/>
                  <a:pt x="2010808" y="1519662"/>
                </a:cubicBezTo>
                <a:cubicBezTo>
                  <a:pt x="2040885" y="1519647"/>
                  <a:pt x="2074727" y="1508352"/>
                  <a:pt x="2093520" y="1519622"/>
                </a:cubicBezTo>
                <a:cubicBezTo>
                  <a:pt x="2112324" y="1508334"/>
                  <a:pt x="2082247" y="1508348"/>
                  <a:pt x="2101047" y="1504580"/>
                </a:cubicBezTo>
                <a:cubicBezTo>
                  <a:pt x="2123601" y="1512088"/>
                  <a:pt x="2119847" y="1500811"/>
                  <a:pt x="2138647" y="1497042"/>
                </a:cubicBezTo>
                <a:cubicBezTo>
                  <a:pt x="2127370" y="1493288"/>
                  <a:pt x="2116092" y="1489534"/>
                  <a:pt x="2116096" y="1482015"/>
                </a:cubicBezTo>
                <a:cubicBezTo>
                  <a:pt x="2097293" y="1493303"/>
                  <a:pt x="2082250" y="1500829"/>
                  <a:pt x="2067215" y="1493317"/>
                </a:cubicBezTo>
                <a:cubicBezTo>
                  <a:pt x="2078500" y="1482033"/>
                  <a:pt x="2097293" y="1493303"/>
                  <a:pt x="2112338" y="1478257"/>
                </a:cubicBezTo>
                <a:cubicBezTo>
                  <a:pt x="2131135" y="1482007"/>
                  <a:pt x="2134885" y="1500804"/>
                  <a:pt x="2153689" y="1489516"/>
                </a:cubicBezTo>
                <a:cubicBezTo>
                  <a:pt x="2164973" y="1478231"/>
                  <a:pt x="2157454" y="1478235"/>
                  <a:pt x="2168738" y="1466951"/>
                </a:cubicBezTo>
                <a:cubicBezTo>
                  <a:pt x="2172496" y="1470708"/>
                  <a:pt x="2172496" y="1470708"/>
                  <a:pt x="2176254" y="1474466"/>
                </a:cubicBezTo>
                <a:cubicBezTo>
                  <a:pt x="2180015" y="1470704"/>
                  <a:pt x="2180015" y="1470704"/>
                  <a:pt x="2180015" y="1470704"/>
                </a:cubicBezTo>
                <a:cubicBezTo>
                  <a:pt x="2172492" y="1478227"/>
                  <a:pt x="2161208" y="1489512"/>
                  <a:pt x="2164966" y="1493270"/>
                </a:cubicBezTo>
                <a:cubicBezTo>
                  <a:pt x="2187527" y="1485740"/>
                  <a:pt x="2176243" y="1497024"/>
                  <a:pt x="2176239" y="1504543"/>
                </a:cubicBezTo>
                <a:cubicBezTo>
                  <a:pt x="2198797" y="1504532"/>
                  <a:pt x="2195043" y="1493255"/>
                  <a:pt x="2213843" y="1489486"/>
                </a:cubicBezTo>
                <a:cubicBezTo>
                  <a:pt x="2240159" y="1493233"/>
                  <a:pt x="2292797" y="1485688"/>
                  <a:pt x="2289050" y="1459373"/>
                </a:cubicBezTo>
                <a:cubicBezTo>
                  <a:pt x="2311604" y="1466881"/>
                  <a:pt x="2281520" y="1481934"/>
                  <a:pt x="2292797" y="1485688"/>
                </a:cubicBezTo>
                <a:cubicBezTo>
                  <a:pt x="2296559" y="1481927"/>
                  <a:pt x="2311604" y="1466881"/>
                  <a:pt x="2315366" y="1463120"/>
                </a:cubicBezTo>
                <a:cubicBezTo>
                  <a:pt x="2330404" y="1463112"/>
                  <a:pt x="2349204" y="1459344"/>
                  <a:pt x="2364247" y="1451817"/>
                </a:cubicBezTo>
                <a:cubicBezTo>
                  <a:pt x="2383043" y="1455568"/>
                  <a:pt x="2349201" y="1466863"/>
                  <a:pt x="2375516" y="1470610"/>
                </a:cubicBezTo>
                <a:cubicBezTo>
                  <a:pt x="2383039" y="1463087"/>
                  <a:pt x="2394320" y="1459322"/>
                  <a:pt x="2401843" y="1451799"/>
                </a:cubicBezTo>
                <a:cubicBezTo>
                  <a:pt x="2401835" y="1466837"/>
                  <a:pt x="2428159" y="1455546"/>
                  <a:pt x="2446955" y="1459296"/>
                </a:cubicBezTo>
                <a:cubicBezTo>
                  <a:pt x="2450716" y="1455535"/>
                  <a:pt x="2446958" y="1451777"/>
                  <a:pt x="2458239" y="1448012"/>
                </a:cubicBezTo>
                <a:cubicBezTo>
                  <a:pt x="2484555" y="1451759"/>
                  <a:pt x="2518393" y="1447983"/>
                  <a:pt x="2529685" y="1421660"/>
                </a:cubicBezTo>
                <a:cubicBezTo>
                  <a:pt x="2537197" y="1436695"/>
                  <a:pt x="2567278" y="1429161"/>
                  <a:pt x="2571043" y="1417880"/>
                </a:cubicBezTo>
                <a:cubicBezTo>
                  <a:pt x="2597351" y="1436665"/>
                  <a:pt x="2616162" y="1410339"/>
                  <a:pt x="2642477" y="1414085"/>
                </a:cubicBezTo>
                <a:cubicBezTo>
                  <a:pt x="2638723" y="1402809"/>
                  <a:pt x="2646239" y="1410324"/>
                  <a:pt x="2657520" y="1406559"/>
                </a:cubicBezTo>
                <a:cubicBezTo>
                  <a:pt x="2650000" y="1406563"/>
                  <a:pt x="2646243" y="1402805"/>
                  <a:pt x="2646246" y="1395286"/>
                </a:cubicBezTo>
                <a:cubicBezTo>
                  <a:pt x="2657527" y="1391521"/>
                  <a:pt x="2672569" y="1383994"/>
                  <a:pt x="2683846" y="1387748"/>
                </a:cubicBezTo>
                <a:cubicBezTo>
                  <a:pt x="2676324" y="1395271"/>
                  <a:pt x="2650008" y="1391524"/>
                  <a:pt x="2665039" y="1406556"/>
                </a:cubicBezTo>
                <a:cubicBezTo>
                  <a:pt x="2691362" y="1395264"/>
                  <a:pt x="2725190" y="1414046"/>
                  <a:pt x="2759032" y="1402750"/>
                </a:cubicBezTo>
                <a:cubicBezTo>
                  <a:pt x="2774074" y="1395224"/>
                  <a:pt x="2777835" y="1391462"/>
                  <a:pt x="2770320" y="1383946"/>
                </a:cubicBezTo>
                <a:cubicBezTo>
                  <a:pt x="2740246" y="1376442"/>
                  <a:pt x="2755274" y="1398992"/>
                  <a:pt x="2732716" y="1399003"/>
                </a:cubicBezTo>
                <a:cubicBezTo>
                  <a:pt x="2747762" y="1383957"/>
                  <a:pt x="2732727" y="1376446"/>
                  <a:pt x="2736492" y="1365165"/>
                </a:cubicBezTo>
                <a:cubicBezTo>
                  <a:pt x="2744004" y="1380200"/>
                  <a:pt x="2766566" y="1372670"/>
                  <a:pt x="2785362" y="1376420"/>
                </a:cubicBezTo>
                <a:cubicBezTo>
                  <a:pt x="2777839" y="1383943"/>
                  <a:pt x="2770316" y="1391466"/>
                  <a:pt x="2789112" y="1395216"/>
                </a:cubicBezTo>
                <a:cubicBezTo>
                  <a:pt x="2796632" y="1395213"/>
                  <a:pt x="2789120" y="1380178"/>
                  <a:pt x="2807916" y="1383928"/>
                </a:cubicBezTo>
                <a:cubicBezTo>
                  <a:pt x="2804155" y="1387690"/>
                  <a:pt x="2800393" y="1391451"/>
                  <a:pt x="2804151" y="1395209"/>
                </a:cubicBezTo>
                <a:cubicBezTo>
                  <a:pt x="2822951" y="1391441"/>
                  <a:pt x="2837993" y="1383914"/>
                  <a:pt x="2856793" y="1380145"/>
                </a:cubicBezTo>
                <a:cubicBezTo>
                  <a:pt x="2871824" y="1395176"/>
                  <a:pt x="2924470" y="1372593"/>
                  <a:pt x="2954547" y="1372578"/>
                </a:cubicBezTo>
                <a:cubicBezTo>
                  <a:pt x="2947028" y="1372582"/>
                  <a:pt x="2958308" y="1368817"/>
                  <a:pt x="2958312" y="1361298"/>
                </a:cubicBezTo>
                <a:cubicBezTo>
                  <a:pt x="2965831" y="1361294"/>
                  <a:pt x="2977109" y="1365048"/>
                  <a:pt x="2984632" y="1357525"/>
                </a:cubicBezTo>
                <a:cubicBezTo>
                  <a:pt x="3003421" y="1376314"/>
                  <a:pt x="3025989" y="1353746"/>
                  <a:pt x="3048550" y="1346215"/>
                </a:cubicBezTo>
                <a:cubicBezTo>
                  <a:pt x="3044786" y="1357496"/>
                  <a:pt x="3067347" y="1349966"/>
                  <a:pt x="3059824" y="1357488"/>
                </a:cubicBezTo>
                <a:cubicBezTo>
                  <a:pt x="3052301" y="1365011"/>
                  <a:pt x="3044778" y="1372534"/>
                  <a:pt x="3029740" y="1372542"/>
                </a:cubicBezTo>
                <a:cubicBezTo>
                  <a:pt x="3041010" y="1391334"/>
                  <a:pt x="3082371" y="1380036"/>
                  <a:pt x="3104936" y="1364986"/>
                </a:cubicBezTo>
                <a:cubicBezTo>
                  <a:pt x="3089898" y="1364993"/>
                  <a:pt x="3082375" y="1372516"/>
                  <a:pt x="3067340" y="1365004"/>
                </a:cubicBezTo>
                <a:cubicBezTo>
                  <a:pt x="3104944" y="1349948"/>
                  <a:pt x="3142540" y="1349929"/>
                  <a:pt x="3180143" y="1334872"/>
                </a:cubicBezTo>
                <a:cubicBezTo>
                  <a:pt x="3183905" y="1331111"/>
                  <a:pt x="3176386" y="1331115"/>
                  <a:pt x="3172628" y="1327357"/>
                </a:cubicBezTo>
                <a:cubicBezTo>
                  <a:pt x="3172628" y="1327357"/>
                  <a:pt x="3172628" y="1327357"/>
                  <a:pt x="3187674" y="1312311"/>
                </a:cubicBezTo>
                <a:cubicBezTo>
                  <a:pt x="3206470" y="1316062"/>
                  <a:pt x="3187666" y="1327349"/>
                  <a:pt x="3202701" y="1334861"/>
                </a:cubicBezTo>
                <a:cubicBezTo>
                  <a:pt x="3236536" y="1338605"/>
                  <a:pt x="3232789" y="1312289"/>
                  <a:pt x="3255340" y="1327317"/>
                </a:cubicBezTo>
                <a:cubicBezTo>
                  <a:pt x="3266624" y="1316032"/>
                  <a:pt x="3232789" y="1312289"/>
                  <a:pt x="3221508" y="1316054"/>
                </a:cubicBezTo>
                <a:cubicBezTo>
                  <a:pt x="3229035" y="1301012"/>
                  <a:pt x="3259105" y="1316036"/>
                  <a:pt x="3259112" y="1300997"/>
                </a:cubicBezTo>
                <a:cubicBezTo>
                  <a:pt x="3277905" y="1312267"/>
                  <a:pt x="3247820" y="1327320"/>
                  <a:pt x="3277894" y="1334825"/>
                </a:cubicBezTo>
                <a:cubicBezTo>
                  <a:pt x="3300459" y="1319776"/>
                  <a:pt x="3364371" y="1323504"/>
                  <a:pt x="3356866" y="1293431"/>
                </a:cubicBezTo>
                <a:cubicBezTo>
                  <a:pt x="3338062" y="1304719"/>
                  <a:pt x="3319263" y="1308488"/>
                  <a:pt x="3300462" y="1312256"/>
                </a:cubicBezTo>
                <a:cubicBezTo>
                  <a:pt x="3300470" y="1297218"/>
                  <a:pt x="3323024" y="1304726"/>
                  <a:pt x="3315508" y="1297210"/>
                </a:cubicBezTo>
                <a:cubicBezTo>
                  <a:pt x="3345586" y="1297196"/>
                  <a:pt x="3394470" y="1278374"/>
                  <a:pt x="3417024" y="1285882"/>
                </a:cubicBezTo>
                <a:cubicBezTo>
                  <a:pt x="3413266" y="1282124"/>
                  <a:pt x="3405747" y="1282128"/>
                  <a:pt x="3401985" y="1285889"/>
                </a:cubicBezTo>
                <a:cubicBezTo>
                  <a:pt x="3409501" y="1293405"/>
                  <a:pt x="3428301" y="1289636"/>
                  <a:pt x="3409497" y="1300924"/>
                </a:cubicBezTo>
                <a:cubicBezTo>
                  <a:pt x="3394455" y="1308451"/>
                  <a:pt x="3409505" y="1285886"/>
                  <a:pt x="3394463" y="1293412"/>
                </a:cubicBezTo>
                <a:cubicBezTo>
                  <a:pt x="3371897" y="1308462"/>
                  <a:pt x="3405740" y="1297166"/>
                  <a:pt x="3394455" y="1308451"/>
                </a:cubicBezTo>
                <a:cubicBezTo>
                  <a:pt x="3371897" y="1308462"/>
                  <a:pt x="3383171" y="1319735"/>
                  <a:pt x="3353090" y="1327269"/>
                </a:cubicBezTo>
                <a:cubicBezTo>
                  <a:pt x="3364367" y="1331023"/>
                  <a:pt x="3379409" y="1323497"/>
                  <a:pt x="3394448" y="1323490"/>
                </a:cubicBezTo>
                <a:cubicBezTo>
                  <a:pt x="3401971" y="1315967"/>
                  <a:pt x="3405736" y="1304686"/>
                  <a:pt x="3420771" y="1312198"/>
                </a:cubicBezTo>
                <a:cubicBezTo>
                  <a:pt x="3420771" y="1312198"/>
                  <a:pt x="3409486" y="1323482"/>
                  <a:pt x="3417006" y="1323479"/>
                </a:cubicBezTo>
                <a:cubicBezTo>
                  <a:pt x="3432044" y="1323471"/>
                  <a:pt x="3447087" y="1315945"/>
                  <a:pt x="3439571" y="1308429"/>
                </a:cubicBezTo>
                <a:cubicBezTo>
                  <a:pt x="3424529" y="1315956"/>
                  <a:pt x="3428298" y="1297156"/>
                  <a:pt x="3409497" y="1300924"/>
                </a:cubicBezTo>
                <a:cubicBezTo>
                  <a:pt x="3424543" y="1285879"/>
                  <a:pt x="3443336" y="1297148"/>
                  <a:pt x="3458374" y="1297141"/>
                </a:cubicBezTo>
                <a:cubicBezTo>
                  <a:pt x="3462136" y="1293380"/>
                  <a:pt x="3473417" y="1289615"/>
                  <a:pt x="3469659" y="1285857"/>
                </a:cubicBezTo>
                <a:cubicBezTo>
                  <a:pt x="3458378" y="1289622"/>
                  <a:pt x="3443340" y="1289629"/>
                  <a:pt x="3432063" y="1285875"/>
                </a:cubicBezTo>
                <a:cubicBezTo>
                  <a:pt x="3439589" y="1270833"/>
                  <a:pt x="3447101" y="1285867"/>
                  <a:pt x="3462147" y="1270822"/>
                </a:cubicBezTo>
                <a:cubicBezTo>
                  <a:pt x="3439589" y="1270833"/>
                  <a:pt x="3417028" y="1278363"/>
                  <a:pt x="3398231" y="1274613"/>
                </a:cubicBezTo>
                <a:cubicBezTo>
                  <a:pt x="3401993" y="1270851"/>
                  <a:pt x="3409512" y="1270847"/>
                  <a:pt x="3405754" y="1267090"/>
                </a:cubicBezTo>
                <a:cubicBezTo>
                  <a:pt x="3390716" y="1267097"/>
                  <a:pt x="3379435" y="1270862"/>
                  <a:pt x="3386951" y="1278378"/>
                </a:cubicBezTo>
                <a:cubicBezTo>
                  <a:pt x="3364393" y="1278389"/>
                  <a:pt x="3341835" y="1278399"/>
                  <a:pt x="3330551" y="1289684"/>
                </a:cubicBezTo>
                <a:cubicBezTo>
                  <a:pt x="3341835" y="1278399"/>
                  <a:pt x="3315516" y="1282172"/>
                  <a:pt x="3315512" y="1289691"/>
                </a:cubicBezTo>
                <a:cubicBezTo>
                  <a:pt x="3307993" y="1289695"/>
                  <a:pt x="3307996" y="1282176"/>
                  <a:pt x="3307996" y="1282176"/>
                </a:cubicBezTo>
                <a:cubicBezTo>
                  <a:pt x="3296716" y="1285941"/>
                  <a:pt x="3289196" y="1285944"/>
                  <a:pt x="3281674" y="1293467"/>
                </a:cubicBezTo>
                <a:cubicBezTo>
                  <a:pt x="3259123" y="1278440"/>
                  <a:pt x="3240319" y="1289728"/>
                  <a:pt x="3221516" y="1301016"/>
                </a:cubicBezTo>
                <a:cubicBezTo>
                  <a:pt x="3229039" y="1293493"/>
                  <a:pt x="3210242" y="1289742"/>
                  <a:pt x="3214004" y="1285981"/>
                </a:cubicBezTo>
                <a:cubicBezTo>
                  <a:pt x="3183916" y="1308553"/>
                  <a:pt x="3127534" y="1282263"/>
                  <a:pt x="3112481" y="1312347"/>
                </a:cubicBezTo>
                <a:cubicBezTo>
                  <a:pt x="3101208" y="1301074"/>
                  <a:pt x="3086162" y="1316120"/>
                  <a:pt x="3074881" y="1319885"/>
                </a:cubicBezTo>
                <a:cubicBezTo>
                  <a:pt x="3059846" y="1312373"/>
                  <a:pt x="3063607" y="1308611"/>
                  <a:pt x="3052331" y="1304857"/>
                </a:cubicBezTo>
                <a:cubicBezTo>
                  <a:pt x="3044800" y="1327419"/>
                  <a:pt x="2995934" y="1308644"/>
                  <a:pt x="2969615" y="1312417"/>
                </a:cubicBezTo>
                <a:cubicBezTo>
                  <a:pt x="2962092" y="1319940"/>
                  <a:pt x="2969611" y="1319936"/>
                  <a:pt x="2965850" y="1323698"/>
                </a:cubicBezTo>
                <a:cubicBezTo>
                  <a:pt x="2947050" y="1327466"/>
                  <a:pt x="2939531" y="1327470"/>
                  <a:pt x="2913211" y="1331243"/>
                </a:cubicBezTo>
                <a:cubicBezTo>
                  <a:pt x="2913215" y="1323723"/>
                  <a:pt x="2935773" y="1323712"/>
                  <a:pt x="2924499" y="1312439"/>
                </a:cubicBezTo>
                <a:cubicBezTo>
                  <a:pt x="2894404" y="1350050"/>
                  <a:pt x="2822976" y="1338805"/>
                  <a:pt x="2789138" y="1342581"/>
                </a:cubicBezTo>
                <a:cubicBezTo>
                  <a:pt x="2789134" y="1350101"/>
                  <a:pt x="2792892" y="1353859"/>
                  <a:pt x="2785369" y="1361382"/>
                </a:cubicBezTo>
                <a:cubicBezTo>
                  <a:pt x="2770334" y="1353870"/>
                  <a:pt x="2759050" y="1365154"/>
                  <a:pt x="2744011" y="1365161"/>
                </a:cubicBezTo>
                <a:cubicBezTo>
                  <a:pt x="2751534" y="1357638"/>
                  <a:pt x="2759057" y="1350115"/>
                  <a:pt x="2755300" y="1346358"/>
                </a:cubicBezTo>
                <a:cubicBezTo>
                  <a:pt x="2701723" y="1349203"/>
                  <a:pt x="2633334" y="1371089"/>
                  <a:pt x="2577114" y="1375522"/>
                </a:cubicBezTo>
                <a:lnTo>
                  <a:pt x="2539666" y="1373520"/>
                </a:lnTo>
                <a:lnTo>
                  <a:pt x="2552268" y="1369014"/>
                </a:lnTo>
                <a:cubicBezTo>
                  <a:pt x="2537233" y="1361502"/>
                  <a:pt x="2548514" y="1357737"/>
                  <a:pt x="2537237" y="1353982"/>
                </a:cubicBezTo>
                <a:cubicBezTo>
                  <a:pt x="2514668" y="1376551"/>
                  <a:pt x="2503399" y="1357759"/>
                  <a:pt x="2492118" y="1361524"/>
                </a:cubicBezTo>
                <a:cubicBezTo>
                  <a:pt x="2477075" y="1369051"/>
                  <a:pt x="2488353" y="1372805"/>
                  <a:pt x="2473310" y="1380331"/>
                </a:cubicBezTo>
                <a:cubicBezTo>
                  <a:pt x="2462037" y="1369058"/>
                  <a:pt x="2450756" y="1372823"/>
                  <a:pt x="2439479" y="1369069"/>
                </a:cubicBezTo>
                <a:cubicBezTo>
                  <a:pt x="2431956" y="1376592"/>
                  <a:pt x="2435714" y="1380349"/>
                  <a:pt x="2435714" y="1380349"/>
                </a:cubicBezTo>
                <a:cubicBezTo>
                  <a:pt x="2420676" y="1380357"/>
                  <a:pt x="2386830" y="1399171"/>
                  <a:pt x="2383076" y="1387894"/>
                </a:cubicBezTo>
                <a:cubicBezTo>
                  <a:pt x="2394356" y="1384129"/>
                  <a:pt x="2401872" y="1391645"/>
                  <a:pt x="2413156" y="1380360"/>
                </a:cubicBezTo>
                <a:cubicBezTo>
                  <a:pt x="2379318" y="1384136"/>
                  <a:pt x="2405641" y="1372845"/>
                  <a:pt x="2386848" y="1361575"/>
                </a:cubicBezTo>
                <a:cubicBezTo>
                  <a:pt x="2371806" y="1369102"/>
                  <a:pt x="2375564" y="1372859"/>
                  <a:pt x="2375560" y="1380379"/>
                </a:cubicBezTo>
                <a:cubicBezTo>
                  <a:pt x="2352999" y="1387909"/>
                  <a:pt x="2315402" y="1387927"/>
                  <a:pt x="2281564" y="1391703"/>
                </a:cubicBezTo>
                <a:cubicBezTo>
                  <a:pt x="2285318" y="1402980"/>
                  <a:pt x="2258999" y="1406753"/>
                  <a:pt x="2251476" y="1414275"/>
                </a:cubicBezTo>
                <a:cubicBezTo>
                  <a:pt x="2232680" y="1410525"/>
                  <a:pt x="2262760" y="1402991"/>
                  <a:pt x="2243964" y="1399241"/>
                </a:cubicBezTo>
                <a:cubicBezTo>
                  <a:pt x="2228918" y="1414286"/>
                  <a:pt x="2210118" y="1418055"/>
                  <a:pt x="2195076" y="1425582"/>
                </a:cubicBezTo>
                <a:cubicBezTo>
                  <a:pt x="2198834" y="1429339"/>
                  <a:pt x="2210114" y="1425574"/>
                  <a:pt x="2206353" y="1429336"/>
                </a:cubicBezTo>
                <a:cubicBezTo>
                  <a:pt x="2191315" y="1429343"/>
                  <a:pt x="2180030" y="1440628"/>
                  <a:pt x="2187546" y="1448143"/>
                </a:cubicBezTo>
                <a:cubicBezTo>
                  <a:pt x="2176269" y="1444389"/>
                  <a:pt x="2164984" y="1455674"/>
                  <a:pt x="2149949" y="1448162"/>
                </a:cubicBezTo>
                <a:cubicBezTo>
                  <a:pt x="2153714" y="1436881"/>
                  <a:pt x="2161230" y="1444396"/>
                  <a:pt x="2172511" y="1440631"/>
                </a:cubicBezTo>
                <a:cubicBezTo>
                  <a:pt x="2153714" y="1436881"/>
                  <a:pt x="2172514" y="1433112"/>
                  <a:pt x="2176276" y="1429350"/>
                </a:cubicBezTo>
                <a:cubicBezTo>
                  <a:pt x="2157476" y="1433119"/>
                  <a:pt x="2146199" y="1429365"/>
                  <a:pt x="2138683" y="1421849"/>
                </a:cubicBezTo>
                <a:cubicBezTo>
                  <a:pt x="2146199" y="1429365"/>
                  <a:pt x="2161245" y="1414319"/>
                  <a:pt x="2153725" y="1414323"/>
                </a:cubicBezTo>
                <a:cubicBezTo>
                  <a:pt x="2123648" y="1414338"/>
                  <a:pt x="2097321" y="1433148"/>
                  <a:pt x="2067241" y="1440682"/>
                </a:cubicBezTo>
                <a:cubicBezTo>
                  <a:pt x="2078521" y="1436917"/>
                  <a:pt x="2097325" y="1425629"/>
                  <a:pt x="2074767" y="1425640"/>
                </a:cubicBezTo>
                <a:cubicBezTo>
                  <a:pt x="2063483" y="1436925"/>
                  <a:pt x="2033395" y="1459497"/>
                  <a:pt x="2014602" y="1448227"/>
                </a:cubicBezTo>
                <a:cubicBezTo>
                  <a:pt x="2018360" y="1451985"/>
                  <a:pt x="2040921" y="1444455"/>
                  <a:pt x="2033403" y="1444459"/>
                </a:cubicBezTo>
                <a:cubicBezTo>
                  <a:pt x="2010845" y="1444470"/>
                  <a:pt x="1992045" y="1448238"/>
                  <a:pt x="1969483" y="1455768"/>
                </a:cubicBezTo>
                <a:cubicBezTo>
                  <a:pt x="1961964" y="1455772"/>
                  <a:pt x="1954449" y="1448256"/>
                  <a:pt x="1954449" y="1448256"/>
                </a:cubicBezTo>
                <a:cubicBezTo>
                  <a:pt x="1935648" y="1452025"/>
                  <a:pt x="1943168" y="1452021"/>
                  <a:pt x="1931883" y="1463306"/>
                </a:cubicBezTo>
                <a:cubicBezTo>
                  <a:pt x="1924364" y="1463309"/>
                  <a:pt x="1916845" y="1463313"/>
                  <a:pt x="1913087" y="1459555"/>
                </a:cubicBezTo>
                <a:cubicBezTo>
                  <a:pt x="1905568" y="1459559"/>
                  <a:pt x="1913090" y="1452036"/>
                  <a:pt x="1909333" y="1448278"/>
                </a:cubicBezTo>
                <a:cubicBezTo>
                  <a:pt x="1860456" y="1452062"/>
                  <a:pt x="1837887" y="1474630"/>
                  <a:pt x="1796526" y="1485929"/>
                </a:cubicBezTo>
                <a:cubicBezTo>
                  <a:pt x="1796529" y="1478410"/>
                  <a:pt x="1800294" y="1467129"/>
                  <a:pt x="1800298" y="1459610"/>
                </a:cubicBezTo>
                <a:cubicBezTo>
                  <a:pt x="1785256" y="1467137"/>
                  <a:pt x="1770217" y="1467144"/>
                  <a:pt x="1758933" y="1478428"/>
                </a:cubicBezTo>
                <a:cubicBezTo>
                  <a:pt x="1770210" y="1482183"/>
                  <a:pt x="1796537" y="1463372"/>
                  <a:pt x="1789010" y="1478413"/>
                </a:cubicBezTo>
                <a:cubicBezTo>
                  <a:pt x="1766448" y="1485944"/>
                  <a:pt x="1747652" y="1482193"/>
                  <a:pt x="1728856" y="1478443"/>
                </a:cubicBezTo>
                <a:cubicBezTo>
                  <a:pt x="1706291" y="1493492"/>
                  <a:pt x="1740133" y="1482197"/>
                  <a:pt x="1736368" y="1493478"/>
                </a:cubicBezTo>
                <a:cubicBezTo>
                  <a:pt x="1691252" y="1493500"/>
                  <a:pt x="1646125" y="1516079"/>
                  <a:pt x="1604764" y="1527378"/>
                </a:cubicBezTo>
                <a:cubicBezTo>
                  <a:pt x="1616048" y="1516094"/>
                  <a:pt x="1623564" y="1523610"/>
                  <a:pt x="1631087" y="1516087"/>
                </a:cubicBezTo>
                <a:cubicBezTo>
                  <a:pt x="1616048" y="1516094"/>
                  <a:pt x="1631091" y="1508567"/>
                  <a:pt x="1616056" y="1501056"/>
                </a:cubicBezTo>
                <a:cubicBezTo>
                  <a:pt x="1570922" y="1538674"/>
                  <a:pt x="1518294" y="1523661"/>
                  <a:pt x="1473172" y="1538721"/>
                </a:cubicBezTo>
                <a:cubicBezTo>
                  <a:pt x="1484452" y="1534956"/>
                  <a:pt x="1484456" y="1527437"/>
                  <a:pt x="1469418" y="1527444"/>
                </a:cubicBezTo>
                <a:cubicBezTo>
                  <a:pt x="1458133" y="1538728"/>
                  <a:pt x="1443091" y="1546255"/>
                  <a:pt x="1428048" y="1553781"/>
                </a:cubicBezTo>
                <a:cubicBezTo>
                  <a:pt x="1431810" y="1550020"/>
                  <a:pt x="1428052" y="1546262"/>
                  <a:pt x="1424294" y="1542505"/>
                </a:cubicBezTo>
                <a:cubicBezTo>
                  <a:pt x="1390449" y="1561319"/>
                  <a:pt x="1352856" y="1553818"/>
                  <a:pt x="1315249" y="1576394"/>
                </a:cubicBezTo>
                <a:cubicBezTo>
                  <a:pt x="1322771" y="1568871"/>
                  <a:pt x="1322771" y="1568871"/>
                  <a:pt x="1319013" y="1565113"/>
                </a:cubicBezTo>
                <a:cubicBezTo>
                  <a:pt x="1262610" y="1583939"/>
                  <a:pt x="1270133" y="1576416"/>
                  <a:pt x="1221256" y="1580199"/>
                </a:cubicBezTo>
                <a:cubicBezTo>
                  <a:pt x="1228779" y="1572676"/>
                  <a:pt x="1232541" y="1568915"/>
                  <a:pt x="1221264" y="1565161"/>
                </a:cubicBezTo>
                <a:cubicBezTo>
                  <a:pt x="1206218" y="1580207"/>
                  <a:pt x="1209986" y="1561407"/>
                  <a:pt x="1191182" y="1572694"/>
                </a:cubicBezTo>
                <a:cubicBezTo>
                  <a:pt x="1183660" y="1580218"/>
                  <a:pt x="1179898" y="1583979"/>
                  <a:pt x="1179894" y="1591498"/>
                </a:cubicBezTo>
                <a:cubicBezTo>
                  <a:pt x="1168618" y="1587744"/>
                  <a:pt x="1161098" y="1587748"/>
                  <a:pt x="1153579" y="1587751"/>
                </a:cubicBezTo>
                <a:cubicBezTo>
                  <a:pt x="1146056" y="1595274"/>
                  <a:pt x="1161095" y="1595267"/>
                  <a:pt x="1161091" y="1602786"/>
                </a:cubicBezTo>
                <a:cubicBezTo>
                  <a:pt x="1131014" y="1602801"/>
                  <a:pt x="1142294" y="1599036"/>
                  <a:pt x="1108456" y="1602812"/>
                </a:cubicBezTo>
                <a:cubicBezTo>
                  <a:pt x="1119733" y="1606566"/>
                  <a:pt x="1134772" y="1606559"/>
                  <a:pt x="1119730" y="1614085"/>
                </a:cubicBezTo>
                <a:cubicBezTo>
                  <a:pt x="1085899" y="1602823"/>
                  <a:pt x="1018210" y="1632933"/>
                  <a:pt x="1033264" y="1602848"/>
                </a:cubicBezTo>
                <a:cubicBezTo>
                  <a:pt x="1014467" y="1599098"/>
                  <a:pt x="995660" y="1617905"/>
                  <a:pt x="976860" y="1621674"/>
                </a:cubicBezTo>
                <a:cubicBezTo>
                  <a:pt x="976864" y="1614155"/>
                  <a:pt x="988144" y="1610389"/>
                  <a:pt x="980625" y="1610393"/>
                </a:cubicBezTo>
                <a:cubicBezTo>
                  <a:pt x="961821" y="1621681"/>
                  <a:pt x="958071" y="1602885"/>
                  <a:pt x="935509" y="1610415"/>
                </a:cubicBezTo>
                <a:cubicBezTo>
                  <a:pt x="927983" y="1625457"/>
                  <a:pt x="943018" y="1632969"/>
                  <a:pt x="939252" y="1644250"/>
                </a:cubicBezTo>
                <a:cubicBezTo>
                  <a:pt x="927979" y="1632976"/>
                  <a:pt x="886625" y="1629237"/>
                  <a:pt x="879095" y="1651798"/>
                </a:cubicBezTo>
                <a:cubicBezTo>
                  <a:pt x="818937" y="1659347"/>
                  <a:pt x="755018" y="1670657"/>
                  <a:pt x="694856" y="1685724"/>
                </a:cubicBezTo>
                <a:cubicBezTo>
                  <a:pt x="630937" y="1697035"/>
                  <a:pt x="570776" y="1712102"/>
                  <a:pt x="506857" y="1723412"/>
                </a:cubicBezTo>
                <a:cubicBezTo>
                  <a:pt x="518141" y="1712128"/>
                  <a:pt x="529414" y="1723401"/>
                  <a:pt x="540699" y="1712117"/>
                </a:cubicBezTo>
                <a:cubicBezTo>
                  <a:pt x="540702" y="1704597"/>
                  <a:pt x="555741" y="1704590"/>
                  <a:pt x="548225" y="1697075"/>
                </a:cubicBezTo>
                <a:cubicBezTo>
                  <a:pt x="544464" y="1700836"/>
                  <a:pt x="533187" y="1697082"/>
                  <a:pt x="529425" y="1700843"/>
                </a:cubicBezTo>
                <a:cubicBezTo>
                  <a:pt x="525664" y="1704605"/>
                  <a:pt x="529421" y="1708362"/>
                  <a:pt x="521899" y="1715885"/>
                </a:cubicBezTo>
                <a:cubicBezTo>
                  <a:pt x="503099" y="1719654"/>
                  <a:pt x="514383" y="1708370"/>
                  <a:pt x="510625" y="1704612"/>
                </a:cubicBezTo>
                <a:cubicBezTo>
                  <a:pt x="499345" y="1708377"/>
                  <a:pt x="491825" y="1708381"/>
                  <a:pt x="480544" y="1712146"/>
                </a:cubicBezTo>
                <a:cubicBezTo>
                  <a:pt x="480544" y="1712146"/>
                  <a:pt x="480541" y="1719665"/>
                  <a:pt x="480541" y="1719665"/>
                </a:cubicBezTo>
                <a:cubicBezTo>
                  <a:pt x="503095" y="1727174"/>
                  <a:pt x="503091" y="1734693"/>
                  <a:pt x="514368" y="1738447"/>
                </a:cubicBezTo>
                <a:cubicBezTo>
                  <a:pt x="499330" y="1738454"/>
                  <a:pt x="495565" y="1749735"/>
                  <a:pt x="480530" y="1742223"/>
                </a:cubicBezTo>
                <a:cubicBezTo>
                  <a:pt x="484291" y="1738462"/>
                  <a:pt x="503095" y="1727174"/>
                  <a:pt x="488056" y="1727181"/>
                </a:cubicBezTo>
                <a:cubicBezTo>
                  <a:pt x="457972" y="1742234"/>
                  <a:pt x="420383" y="1727214"/>
                  <a:pt x="394053" y="1753544"/>
                </a:cubicBezTo>
                <a:cubicBezTo>
                  <a:pt x="382779" y="1742270"/>
                  <a:pt x="379018" y="1746032"/>
                  <a:pt x="379014" y="1753551"/>
                </a:cubicBezTo>
                <a:cubicBezTo>
                  <a:pt x="367737" y="1749797"/>
                  <a:pt x="356457" y="1753562"/>
                  <a:pt x="345176" y="1757327"/>
                </a:cubicBezTo>
                <a:cubicBezTo>
                  <a:pt x="356460" y="1746043"/>
                  <a:pt x="375260" y="1742274"/>
                  <a:pt x="390302" y="1734748"/>
                </a:cubicBezTo>
                <a:cubicBezTo>
                  <a:pt x="356471" y="1723485"/>
                  <a:pt x="337660" y="1749812"/>
                  <a:pt x="311341" y="1753584"/>
                </a:cubicBezTo>
                <a:cubicBezTo>
                  <a:pt x="311348" y="1738546"/>
                  <a:pt x="281264" y="1753599"/>
                  <a:pt x="269987" y="1749844"/>
                </a:cubicBezTo>
                <a:cubicBezTo>
                  <a:pt x="269990" y="1742325"/>
                  <a:pt x="296317" y="1723514"/>
                  <a:pt x="285040" y="1719760"/>
                </a:cubicBezTo>
                <a:cubicBezTo>
                  <a:pt x="269994" y="1734806"/>
                  <a:pt x="251198" y="1731055"/>
                  <a:pt x="236155" y="1738582"/>
                </a:cubicBezTo>
                <a:cubicBezTo>
                  <a:pt x="224868" y="1757386"/>
                  <a:pt x="232390" y="1749863"/>
                  <a:pt x="224864" y="1764905"/>
                </a:cubicBezTo>
                <a:cubicBezTo>
                  <a:pt x="209829" y="1757393"/>
                  <a:pt x="209829" y="1757393"/>
                  <a:pt x="187271" y="1757404"/>
                </a:cubicBezTo>
                <a:cubicBezTo>
                  <a:pt x="198556" y="1746120"/>
                  <a:pt x="194798" y="1742362"/>
                  <a:pt x="194801" y="1734842"/>
                </a:cubicBezTo>
                <a:cubicBezTo>
                  <a:pt x="209844" y="1727316"/>
                  <a:pt x="221120" y="1731070"/>
                  <a:pt x="236166" y="1716024"/>
                </a:cubicBezTo>
                <a:cubicBezTo>
                  <a:pt x="273759" y="1723525"/>
                  <a:pt x="303847" y="1700953"/>
                  <a:pt x="345205" y="1697173"/>
                </a:cubicBezTo>
                <a:cubicBezTo>
                  <a:pt x="367777" y="1667085"/>
                  <a:pt x="397847" y="1682109"/>
                  <a:pt x="420409" y="1674579"/>
                </a:cubicBezTo>
                <a:cubicBezTo>
                  <a:pt x="416651" y="1670821"/>
                  <a:pt x="409132" y="1670825"/>
                  <a:pt x="416655" y="1663302"/>
                </a:cubicBezTo>
                <a:cubicBezTo>
                  <a:pt x="427931" y="1667056"/>
                  <a:pt x="439216" y="1655771"/>
                  <a:pt x="454251" y="1663283"/>
                </a:cubicBezTo>
                <a:cubicBezTo>
                  <a:pt x="450489" y="1667045"/>
                  <a:pt x="439205" y="1678329"/>
                  <a:pt x="458002" y="1682080"/>
                </a:cubicBezTo>
                <a:cubicBezTo>
                  <a:pt x="461763" y="1678319"/>
                  <a:pt x="461763" y="1678319"/>
                  <a:pt x="465524" y="1674557"/>
                </a:cubicBezTo>
                <a:cubicBezTo>
                  <a:pt x="488089" y="1659507"/>
                  <a:pt x="458012" y="1659522"/>
                  <a:pt x="480577" y="1644473"/>
                </a:cubicBezTo>
                <a:cubicBezTo>
                  <a:pt x="499373" y="1648223"/>
                  <a:pt x="499373" y="1648223"/>
                  <a:pt x="514419" y="1633177"/>
                </a:cubicBezTo>
                <a:lnTo>
                  <a:pt x="529210" y="1640567"/>
                </a:lnTo>
                <a:lnTo>
                  <a:pt x="506893" y="1648219"/>
                </a:lnTo>
                <a:cubicBezTo>
                  <a:pt x="514412" y="1648216"/>
                  <a:pt x="495609" y="1659504"/>
                  <a:pt x="514405" y="1663254"/>
                </a:cubicBezTo>
                <a:cubicBezTo>
                  <a:pt x="529451" y="1648209"/>
                  <a:pt x="552009" y="1648197"/>
                  <a:pt x="567051" y="1640671"/>
                </a:cubicBezTo>
                <a:cubicBezTo>
                  <a:pt x="585851" y="1636902"/>
                  <a:pt x="582086" y="1648183"/>
                  <a:pt x="597132" y="1633137"/>
                </a:cubicBezTo>
                <a:cubicBezTo>
                  <a:pt x="608408" y="1636891"/>
                  <a:pt x="597128" y="1640656"/>
                  <a:pt x="615924" y="1644407"/>
                </a:cubicBezTo>
                <a:cubicBezTo>
                  <a:pt x="623451" y="1629365"/>
                  <a:pt x="634728" y="1633119"/>
                  <a:pt x="642250" y="1625596"/>
                </a:cubicBezTo>
                <a:cubicBezTo>
                  <a:pt x="649770" y="1625592"/>
                  <a:pt x="653524" y="1636869"/>
                  <a:pt x="668566" y="1629343"/>
                </a:cubicBezTo>
                <a:cubicBezTo>
                  <a:pt x="657289" y="1625589"/>
                  <a:pt x="649773" y="1618073"/>
                  <a:pt x="668577" y="1606785"/>
                </a:cubicBezTo>
                <a:cubicBezTo>
                  <a:pt x="679847" y="1625578"/>
                  <a:pt x="687377" y="1603016"/>
                  <a:pt x="702408" y="1618048"/>
                </a:cubicBezTo>
                <a:cubicBezTo>
                  <a:pt x="713693" y="1606763"/>
                  <a:pt x="713693" y="1606763"/>
                  <a:pt x="732497" y="1595475"/>
                </a:cubicBezTo>
                <a:cubicBezTo>
                  <a:pt x="717458" y="1595482"/>
                  <a:pt x="691131" y="1614293"/>
                  <a:pt x="691139" y="1599255"/>
                </a:cubicBezTo>
                <a:cubicBezTo>
                  <a:pt x="713700" y="1591725"/>
                  <a:pt x="740019" y="1587952"/>
                  <a:pt x="766339" y="1584180"/>
                </a:cubicBezTo>
                <a:cubicBezTo>
                  <a:pt x="758827" y="1569145"/>
                  <a:pt x="818981" y="1569116"/>
                  <a:pt x="841546" y="1554066"/>
                </a:cubicBezTo>
                <a:cubicBezTo>
                  <a:pt x="818988" y="1554077"/>
                  <a:pt x="755069" y="1565387"/>
                  <a:pt x="766361" y="1539064"/>
                </a:cubicBezTo>
                <a:cubicBezTo>
                  <a:pt x="758841" y="1539068"/>
                  <a:pt x="747561" y="1542833"/>
                  <a:pt x="743799" y="1546594"/>
                </a:cubicBezTo>
                <a:cubicBezTo>
                  <a:pt x="751315" y="1554110"/>
                  <a:pt x="751315" y="1554110"/>
                  <a:pt x="747553" y="1557872"/>
                </a:cubicBezTo>
                <a:cubicBezTo>
                  <a:pt x="717476" y="1557886"/>
                  <a:pt x="736262" y="1584194"/>
                  <a:pt x="706184" y="1584209"/>
                </a:cubicBezTo>
                <a:cubicBezTo>
                  <a:pt x="713707" y="1576686"/>
                  <a:pt x="721230" y="1569163"/>
                  <a:pt x="713711" y="1569167"/>
                </a:cubicBezTo>
                <a:cubicBezTo>
                  <a:pt x="706192" y="1569171"/>
                  <a:pt x="698672" y="1569174"/>
                  <a:pt x="691154" y="1569178"/>
                </a:cubicBezTo>
                <a:cubicBezTo>
                  <a:pt x="687392" y="1572939"/>
                  <a:pt x="683631" y="1576701"/>
                  <a:pt x="679869" y="1580462"/>
                </a:cubicBezTo>
                <a:cubicBezTo>
                  <a:pt x="664830" y="1580469"/>
                  <a:pt x="653550" y="1584234"/>
                  <a:pt x="642273" y="1580480"/>
                </a:cubicBezTo>
                <a:cubicBezTo>
                  <a:pt x="649799" y="1565438"/>
                  <a:pt x="664834" y="1572950"/>
                  <a:pt x="676118" y="1561666"/>
                </a:cubicBezTo>
                <a:cubicBezTo>
                  <a:pt x="664841" y="1557912"/>
                  <a:pt x="657322" y="1557915"/>
                  <a:pt x="646042" y="1561680"/>
                </a:cubicBezTo>
                <a:cubicBezTo>
                  <a:pt x="642280" y="1565442"/>
                  <a:pt x="634757" y="1572965"/>
                  <a:pt x="627234" y="1580488"/>
                </a:cubicBezTo>
                <a:cubicBezTo>
                  <a:pt x="638515" y="1576723"/>
                  <a:pt x="642273" y="1580480"/>
                  <a:pt x="638507" y="1591761"/>
                </a:cubicBezTo>
                <a:cubicBezTo>
                  <a:pt x="612192" y="1588014"/>
                  <a:pt x="585869" y="1599306"/>
                  <a:pt x="559550" y="1603079"/>
                </a:cubicBezTo>
                <a:cubicBezTo>
                  <a:pt x="533209" y="1651966"/>
                  <a:pt x="450511" y="1621929"/>
                  <a:pt x="416662" y="1648263"/>
                </a:cubicBezTo>
                <a:cubicBezTo>
                  <a:pt x="424185" y="1640740"/>
                  <a:pt x="424188" y="1633221"/>
                  <a:pt x="424192" y="1625702"/>
                </a:cubicBezTo>
                <a:cubicBezTo>
                  <a:pt x="454265" y="1633207"/>
                  <a:pt x="495619" y="1636946"/>
                  <a:pt x="503150" y="1614384"/>
                </a:cubicBezTo>
                <a:cubicBezTo>
                  <a:pt x="521946" y="1618135"/>
                  <a:pt x="533227" y="1614370"/>
                  <a:pt x="548269" y="1606843"/>
                </a:cubicBezTo>
                <a:cubicBezTo>
                  <a:pt x="544515" y="1595566"/>
                  <a:pt x="525708" y="1614374"/>
                  <a:pt x="525715" y="1599335"/>
                </a:cubicBezTo>
                <a:cubicBezTo>
                  <a:pt x="510665" y="1621900"/>
                  <a:pt x="480603" y="1591838"/>
                  <a:pt x="480588" y="1621915"/>
                </a:cubicBezTo>
                <a:cubicBezTo>
                  <a:pt x="454276" y="1610649"/>
                  <a:pt x="439231" y="1625695"/>
                  <a:pt x="412915" y="1621948"/>
                </a:cubicBezTo>
                <a:cubicBezTo>
                  <a:pt x="420438" y="1614425"/>
                  <a:pt x="435476" y="1614417"/>
                  <a:pt x="420441" y="1606905"/>
                </a:cubicBezTo>
                <a:cubicBezTo>
                  <a:pt x="412918" y="1614428"/>
                  <a:pt x="405403" y="1606913"/>
                  <a:pt x="401645" y="1603155"/>
                </a:cubicBezTo>
                <a:cubicBezTo>
                  <a:pt x="405399" y="1614432"/>
                  <a:pt x="386603" y="1610681"/>
                  <a:pt x="379076" y="1625724"/>
                </a:cubicBezTo>
                <a:cubicBezTo>
                  <a:pt x="390357" y="1621959"/>
                  <a:pt x="390357" y="1621959"/>
                  <a:pt x="390354" y="1629478"/>
                </a:cubicBezTo>
                <a:cubicBezTo>
                  <a:pt x="367796" y="1629489"/>
                  <a:pt x="352750" y="1644535"/>
                  <a:pt x="333957" y="1633265"/>
                </a:cubicBezTo>
                <a:cubicBezTo>
                  <a:pt x="337719" y="1629503"/>
                  <a:pt x="349003" y="1618219"/>
                  <a:pt x="341484" y="1618223"/>
                </a:cubicBezTo>
                <a:cubicBezTo>
                  <a:pt x="322684" y="1621992"/>
                  <a:pt x="326438" y="1633268"/>
                  <a:pt x="307634" y="1644557"/>
                </a:cubicBezTo>
                <a:cubicBezTo>
                  <a:pt x="292603" y="1629525"/>
                  <a:pt x="266276" y="1648336"/>
                  <a:pt x="251245" y="1633305"/>
                </a:cubicBezTo>
                <a:cubicBezTo>
                  <a:pt x="251245" y="1633305"/>
                  <a:pt x="251245" y="1633305"/>
                  <a:pt x="247484" y="1637066"/>
                </a:cubicBezTo>
                <a:cubicBezTo>
                  <a:pt x="239961" y="1644589"/>
                  <a:pt x="228676" y="1655874"/>
                  <a:pt x="213642" y="1648362"/>
                </a:cubicBezTo>
                <a:cubicBezTo>
                  <a:pt x="217403" y="1644600"/>
                  <a:pt x="217403" y="1644600"/>
                  <a:pt x="221164" y="1640839"/>
                </a:cubicBezTo>
                <a:cubicBezTo>
                  <a:pt x="213645" y="1640842"/>
                  <a:pt x="202368" y="1637088"/>
                  <a:pt x="198607" y="1640850"/>
                </a:cubicBezTo>
                <a:cubicBezTo>
                  <a:pt x="202368" y="1637088"/>
                  <a:pt x="202372" y="1629569"/>
                  <a:pt x="198614" y="1625811"/>
                </a:cubicBezTo>
                <a:cubicBezTo>
                  <a:pt x="198614" y="1625811"/>
                  <a:pt x="198614" y="1625811"/>
                  <a:pt x="194853" y="1629573"/>
                </a:cubicBezTo>
                <a:cubicBezTo>
                  <a:pt x="187333" y="1629576"/>
                  <a:pt x="179814" y="1629580"/>
                  <a:pt x="172295" y="1629584"/>
                </a:cubicBezTo>
                <a:cubicBezTo>
                  <a:pt x="172295" y="1629584"/>
                  <a:pt x="179814" y="1629580"/>
                  <a:pt x="179814" y="1629580"/>
                </a:cubicBezTo>
                <a:cubicBezTo>
                  <a:pt x="168537" y="1625826"/>
                  <a:pt x="161018" y="1625829"/>
                  <a:pt x="168533" y="1633345"/>
                </a:cubicBezTo>
                <a:cubicBezTo>
                  <a:pt x="145972" y="1640875"/>
                  <a:pt x="164776" y="1629587"/>
                  <a:pt x="153499" y="1625833"/>
                </a:cubicBezTo>
                <a:cubicBezTo>
                  <a:pt x="145976" y="1633356"/>
                  <a:pt x="134702" y="1622083"/>
                  <a:pt x="127179" y="1629606"/>
                </a:cubicBezTo>
                <a:cubicBezTo>
                  <a:pt x="123414" y="1640886"/>
                  <a:pt x="130937" y="1633363"/>
                  <a:pt x="145976" y="1633356"/>
                </a:cubicBezTo>
                <a:cubicBezTo>
                  <a:pt x="149730" y="1644633"/>
                  <a:pt x="138453" y="1640879"/>
                  <a:pt x="127168" y="1652163"/>
                </a:cubicBezTo>
                <a:cubicBezTo>
                  <a:pt x="119653" y="1644648"/>
                  <a:pt x="112130" y="1652171"/>
                  <a:pt x="104607" y="1659694"/>
                </a:cubicBezTo>
                <a:cubicBezTo>
                  <a:pt x="100853" y="1648417"/>
                  <a:pt x="70768" y="1663470"/>
                  <a:pt x="85814" y="1648424"/>
                </a:cubicBezTo>
                <a:cubicBezTo>
                  <a:pt x="89575" y="1644662"/>
                  <a:pt x="104607" y="1659694"/>
                  <a:pt x="119656" y="1637129"/>
                </a:cubicBezTo>
                <a:cubicBezTo>
                  <a:pt x="108376" y="1640894"/>
                  <a:pt x="104618" y="1637136"/>
                  <a:pt x="100860" y="1633378"/>
                </a:cubicBezTo>
                <a:cubicBezTo>
                  <a:pt x="74539" y="1640910"/>
                  <a:pt x="48216" y="1652202"/>
                  <a:pt x="21423" y="1663024"/>
                </a:cubicBezTo>
                <a:lnTo>
                  <a:pt x="0" y="1670011"/>
                </a:lnTo>
                <a:lnTo>
                  <a:pt x="0" y="940373"/>
                </a:lnTo>
                <a:lnTo>
                  <a:pt x="39645" y="914848"/>
                </a:lnTo>
                <a:cubicBezTo>
                  <a:pt x="54219" y="904032"/>
                  <a:pt x="67383" y="892747"/>
                  <a:pt x="78667" y="881462"/>
                </a:cubicBezTo>
                <a:cubicBezTo>
                  <a:pt x="104986" y="877690"/>
                  <a:pt x="131309" y="866398"/>
                  <a:pt x="135078" y="847598"/>
                </a:cubicBezTo>
                <a:cubicBezTo>
                  <a:pt x="206509" y="851323"/>
                  <a:pt x="304271" y="828718"/>
                  <a:pt x="356920" y="798615"/>
                </a:cubicBezTo>
                <a:cubicBezTo>
                  <a:pt x="345643" y="794861"/>
                  <a:pt x="338117" y="809903"/>
                  <a:pt x="330601" y="802388"/>
                </a:cubicBezTo>
                <a:cubicBezTo>
                  <a:pt x="334366" y="791107"/>
                  <a:pt x="349404" y="791100"/>
                  <a:pt x="349412" y="776061"/>
                </a:cubicBezTo>
                <a:cubicBezTo>
                  <a:pt x="364454" y="768535"/>
                  <a:pt x="375731" y="772289"/>
                  <a:pt x="390777" y="757243"/>
                </a:cubicBezTo>
                <a:cubicBezTo>
                  <a:pt x="405812" y="764755"/>
                  <a:pt x="420850" y="764748"/>
                  <a:pt x="435892" y="757221"/>
                </a:cubicBezTo>
                <a:cubicBezTo>
                  <a:pt x="424615" y="753467"/>
                  <a:pt x="435900" y="742183"/>
                  <a:pt x="447184" y="730898"/>
                </a:cubicBezTo>
                <a:cubicBezTo>
                  <a:pt x="496058" y="734634"/>
                  <a:pt x="541177" y="727093"/>
                  <a:pt x="586300" y="712033"/>
                </a:cubicBezTo>
                <a:cubicBezTo>
                  <a:pt x="635180" y="700730"/>
                  <a:pt x="676545" y="681912"/>
                  <a:pt x="721672" y="659332"/>
                </a:cubicBezTo>
                <a:cubicBezTo>
                  <a:pt x="747984" y="670598"/>
                  <a:pt x="766798" y="636752"/>
                  <a:pt x="789356" y="636741"/>
                </a:cubicBezTo>
                <a:cubicBezTo>
                  <a:pt x="778090" y="610429"/>
                  <a:pt x="875844" y="602863"/>
                  <a:pt x="838259" y="580323"/>
                </a:cubicBezTo>
                <a:cubicBezTo>
                  <a:pt x="898413" y="580294"/>
                  <a:pt x="962336" y="561465"/>
                  <a:pt x="1022501" y="538878"/>
                </a:cubicBezTo>
                <a:cubicBezTo>
                  <a:pt x="1082666" y="516291"/>
                  <a:pt x="1135312" y="493707"/>
                  <a:pt x="1180431" y="486166"/>
                </a:cubicBezTo>
                <a:cubicBezTo>
                  <a:pt x="1203000" y="463597"/>
                  <a:pt x="1263165" y="441011"/>
                  <a:pt x="1304523" y="437231"/>
                </a:cubicBezTo>
                <a:cubicBezTo>
                  <a:pt x="1368456" y="395844"/>
                  <a:pt x="1436134" y="388292"/>
                  <a:pt x="1503814" y="373221"/>
                </a:cubicBezTo>
                <a:cubicBezTo>
                  <a:pt x="1556464" y="343118"/>
                  <a:pt x="1590302" y="339341"/>
                  <a:pt x="1639190" y="313000"/>
                </a:cubicBezTo>
                <a:cubicBezTo>
                  <a:pt x="1646709" y="312997"/>
                  <a:pt x="1646702" y="328035"/>
                  <a:pt x="1661744" y="320509"/>
                </a:cubicBezTo>
                <a:cubicBezTo>
                  <a:pt x="1657990" y="309232"/>
                  <a:pt x="1684313" y="297940"/>
                  <a:pt x="1706874" y="290410"/>
                </a:cubicBezTo>
                <a:cubicBezTo>
                  <a:pt x="1706878" y="282891"/>
                  <a:pt x="1706882" y="275371"/>
                  <a:pt x="1695605" y="271617"/>
                </a:cubicBezTo>
                <a:cubicBezTo>
                  <a:pt x="1691844" y="275379"/>
                  <a:pt x="1688075" y="294179"/>
                  <a:pt x="1680559" y="286663"/>
                </a:cubicBezTo>
                <a:cubicBezTo>
                  <a:pt x="1684335" y="252824"/>
                  <a:pt x="1620409" y="279173"/>
                  <a:pt x="1597847" y="286703"/>
                </a:cubicBezTo>
                <a:cubicBezTo>
                  <a:pt x="1605366" y="286699"/>
                  <a:pt x="1609124" y="290457"/>
                  <a:pt x="1601601" y="297980"/>
                </a:cubicBezTo>
                <a:cubicBezTo>
                  <a:pt x="1582809" y="286710"/>
                  <a:pt x="1597840" y="301742"/>
                  <a:pt x="1582801" y="301749"/>
                </a:cubicBezTo>
                <a:cubicBezTo>
                  <a:pt x="1582801" y="301749"/>
                  <a:pt x="1582801" y="301749"/>
                  <a:pt x="1560247" y="294240"/>
                </a:cubicBezTo>
                <a:cubicBezTo>
                  <a:pt x="1575293" y="279195"/>
                  <a:pt x="1560258" y="271683"/>
                  <a:pt x="1560262" y="264164"/>
                </a:cubicBezTo>
                <a:cubicBezTo>
                  <a:pt x="1582819" y="264153"/>
                  <a:pt x="1586577" y="267910"/>
                  <a:pt x="1605385" y="249103"/>
                </a:cubicBezTo>
                <a:cubicBezTo>
                  <a:pt x="1631693" y="267889"/>
                  <a:pt x="1627943" y="249092"/>
                  <a:pt x="1658012" y="264116"/>
                </a:cubicBezTo>
                <a:cubicBezTo>
                  <a:pt x="1646739" y="252843"/>
                  <a:pt x="1661785" y="237797"/>
                  <a:pt x="1673062" y="241551"/>
                </a:cubicBezTo>
                <a:cubicBezTo>
                  <a:pt x="1673058" y="249070"/>
                  <a:pt x="1665535" y="256593"/>
                  <a:pt x="1669293" y="260351"/>
                </a:cubicBezTo>
                <a:cubicBezTo>
                  <a:pt x="1676816" y="252828"/>
                  <a:pt x="1680563" y="279144"/>
                  <a:pt x="1691850" y="260340"/>
                </a:cubicBezTo>
                <a:cubicBezTo>
                  <a:pt x="1691858" y="245301"/>
                  <a:pt x="1684342" y="237786"/>
                  <a:pt x="1691869" y="222744"/>
                </a:cubicBezTo>
                <a:cubicBezTo>
                  <a:pt x="1706904" y="230256"/>
                  <a:pt x="1680577" y="249066"/>
                  <a:pt x="1703131" y="256575"/>
                </a:cubicBezTo>
                <a:cubicBezTo>
                  <a:pt x="1714423" y="230252"/>
                  <a:pt x="1744482" y="267834"/>
                  <a:pt x="1755777" y="233992"/>
                </a:cubicBezTo>
                <a:cubicBezTo>
                  <a:pt x="1748261" y="226476"/>
                  <a:pt x="1729465" y="222725"/>
                  <a:pt x="1736992" y="207683"/>
                </a:cubicBezTo>
                <a:cubicBezTo>
                  <a:pt x="1752023" y="222714"/>
                  <a:pt x="1755784" y="218953"/>
                  <a:pt x="1759535" y="237749"/>
                </a:cubicBezTo>
                <a:cubicBezTo>
                  <a:pt x="1789630" y="200139"/>
                  <a:pt x="1827219" y="215159"/>
                  <a:pt x="1861062" y="203864"/>
                </a:cubicBezTo>
                <a:cubicBezTo>
                  <a:pt x="1861062" y="203864"/>
                  <a:pt x="1861065" y="196344"/>
                  <a:pt x="1864827" y="192583"/>
                </a:cubicBezTo>
                <a:cubicBezTo>
                  <a:pt x="1853550" y="188829"/>
                  <a:pt x="1849785" y="200109"/>
                  <a:pt x="1842269" y="192594"/>
                </a:cubicBezTo>
                <a:cubicBezTo>
                  <a:pt x="1857318" y="170028"/>
                  <a:pt x="1868581" y="203860"/>
                  <a:pt x="1883623" y="196333"/>
                </a:cubicBezTo>
                <a:cubicBezTo>
                  <a:pt x="1883627" y="188814"/>
                  <a:pt x="1879873" y="177537"/>
                  <a:pt x="1894911" y="177530"/>
                </a:cubicBezTo>
                <a:cubicBezTo>
                  <a:pt x="1879862" y="200095"/>
                  <a:pt x="1906184" y="188803"/>
                  <a:pt x="1917458" y="200076"/>
                </a:cubicBezTo>
                <a:cubicBezTo>
                  <a:pt x="1936265" y="181269"/>
                  <a:pt x="2015215" y="184991"/>
                  <a:pt x="2022753" y="147391"/>
                </a:cubicBezTo>
                <a:cubicBezTo>
                  <a:pt x="2037792" y="147383"/>
                  <a:pt x="2026507" y="158668"/>
                  <a:pt x="2034023" y="166183"/>
                </a:cubicBezTo>
                <a:cubicBezTo>
                  <a:pt x="2056584" y="158653"/>
                  <a:pt x="2082900" y="162400"/>
                  <a:pt x="2101707" y="143593"/>
                </a:cubicBezTo>
                <a:cubicBezTo>
                  <a:pt x="2097942" y="154873"/>
                  <a:pt x="2094181" y="158635"/>
                  <a:pt x="2101696" y="166150"/>
                </a:cubicBezTo>
                <a:cubicBezTo>
                  <a:pt x="2112977" y="162385"/>
                  <a:pt x="2120496" y="162382"/>
                  <a:pt x="2128023" y="147340"/>
                </a:cubicBezTo>
                <a:cubicBezTo>
                  <a:pt x="2120507" y="139824"/>
                  <a:pt x="2109230" y="136070"/>
                  <a:pt x="2112992" y="132308"/>
                </a:cubicBezTo>
                <a:cubicBezTo>
                  <a:pt x="2124269" y="136063"/>
                  <a:pt x="2131795" y="121020"/>
                  <a:pt x="2143069" y="132294"/>
                </a:cubicBezTo>
                <a:cubicBezTo>
                  <a:pt x="2131784" y="143578"/>
                  <a:pt x="2131781" y="151097"/>
                  <a:pt x="2146816" y="158609"/>
                </a:cubicBezTo>
                <a:cubicBezTo>
                  <a:pt x="2173150" y="124760"/>
                  <a:pt x="2218243" y="169853"/>
                  <a:pt x="2229542" y="128492"/>
                </a:cubicBezTo>
                <a:cubicBezTo>
                  <a:pt x="2240823" y="124727"/>
                  <a:pt x="2244581" y="128485"/>
                  <a:pt x="2244577" y="136004"/>
                </a:cubicBezTo>
                <a:cubicBezTo>
                  <a:pt x="2248346" y="117204"/>
                  <a:pt x="2274658" y="128470"/>
                  <a:pt x="2263384" y="117196"/>
                </a:cubicBezTo>
                <a:cubicBezTo>
                  <a:pt x="2259627" y="113439"/>
                  <a:pt x="2248346" y="117204"/>
                  <a:pt x="2248349" y="109684"/>
                </a:cubicBezTo>
                <a:cubicBezTo>
                  <a:pt x="2274668" y="105912"/>
                  <a:pt x="2297219" y="120940"/>
                  <a:pt x="2319780" y="113410"/>
                </a:cubicBezTo>
                <a:cubicBezTo>
                  <a:pt x="2312261" y="113413"/>
                  <a:pt x="2319784" y="105890"/>
                  <a:pt x="2316026" y="102133"/>
                </a:cubicBezTo>
                <a:cubicBezTo>
                  <a:pt x="2308511" y="94617"/>
                  <a:pt x="2300988" y="102140"/>
                  <a:pt x="2297230" y="98382"/>
                </a:cubicBezTo>
                <a:cubicBezTo>
                  <a:pt x="2338603" y="64525"/>
                  <a:pt x="2394981" y="98335"/>
                  <a:pt x="2436357" y="56959"/>
                </a:cubicBezTo>
                <a:cubicBezTo>
                  <a:pt x="2455149" y="68229"/>
                  <a:pt x="2428834" y="64482"/>
                  <a:pt x="2436349" y="71997"/>
                </a:cubicBezTo>
                <a:cubicBezTo>
                  <a:pt x="2470184" y="75741"/>
                  <a:pt x="2496507" y="64449"/>
                  <a:pt x="2526584" y="64434"/>
                </a:cubicBezTo>
                <a:cubicBezTo>
                  <a:pt x="2549160" y="26827"/>
                  <a:pt x="2609289" y="79433"/>
                  <a:pt x="2620588" y="38071"/>
                </a:cubicBezTo>
                <a:cubicBezTo>
                  <a:pt x="2635615" y="60621"/>
                  <a:pt x="2654433" y="19256"/>
                  <a:pt x="2680738" y="45561"/>
                </a:cubicBezTo>
                <a:cubicBezTo>
                  <a:pt x="2692030" y="19238"/>
                  <a:pt x="2710822" y="30508"/>
                  <a:pt x="2725865" y="22981"/>
                </a:cubicBezTo>
                <a:cubicBezTo>
                  <a:pt x="2729611" y="49297"/>
                  <a:pt x="2782254" y="34233"/>
                  <a:pt x="2793546" y="7910"/>
                </a:cubicBezTo>
                <a:cubicBezTo>
                  <a:pt x="2808584" y="7903"/>
                  <a:pt x="2797300" y="19187"/>
                  <a:pt x="2804815" y="26703"/>
                </a:cubicBezTo>
                <a:cubicBezTo>
                  <a:pt x="2812342" y="11660"/>
                  <a:pt x="2827369" y="34211"/>
                  <a:pt x="2838654" y="22926"/>
                </a:cubicBezTo>
                <a:cubicBezTo>
                  <a:pt x="2834896" y="19169"/>
                  <a:pt x="2834900" y="11649"/>
                  <a:pt x="2837722" y="6009"/>
                </a:cubicBezTo>
                <a:close/>
                <a:moveTo>
                  <a:pt x="2319535" y="0"/>
                </a:moveTo>
                <a:lnTo>
                  <a:pt x="2321117" y="0"/>
                </a:lnTo>
                <a:lnTo>
                  <a:pt x="2319835" y="621"/>
                </a:lnTo>
                <a:close/>
                <a:moveTo>
                  <a:pt x="2291570" y="0"/>
                </a:moveTo>
                <a:lnTo>
                  <a:pt x="2303389" y="0"/>
                </a:lnTo>
                <a:lnTo>
                  <a:pt x="2297274" y="8151"/>
                </a:lnTo>
                <a:cubicBezTo>
                  <a:pt x="2293514" y="8153"/>
                  <a:pt x="2292576" y="5333"/>
                  <a:pt x="2292107" y="2044"/>
                </a:cubicBezTo>
                <a:close/>
                <a:moveTo>
                  <a:pt x="1978134" y="0"/>
                </a:moveTo>
                <a:lnTo>
                  <a:pt x="2260355" y="0"/>
                </a:lnTo>
                <a:lnTo>
                  <a:pt x="2251691" y="2651"/>
                </a:lnTo>
                <a:cubicBezTo>
                  <a:pt x="2248165" y="5120"/>
                  <a:pt x="2245579" y="9116"/>
                  <a:pt x="2244636" y="15696"/>
                </a:cubicBezTo>
                <a:cubicBezTo>
                  <a:pt x="2229597" y="15703"/>
                  <a:pt x="2218316" y="19468"/>
                  <a:pt x="2203278" y="19475"/>
                </a:cubicBezTo>
                <a:cubicBezTo>
                  <a:pt x="2173215" y="-10587"/>
                  <a:pt x="2101755" y="45842"/>
                  <a:pt x="2045373" y="19552"/>
                </a:cubicBezTo>
                <a:cubicBezTo>
                  <a:pt x="2007755" y="64686"/>
                  <a:pt x="1951384" y="15838"/>
                  <a:pt x="1910004" y="64733"/>
                </a:cubicBezTo>
                <a:cubicBezTo>
                  <a:pt x="1902492" y="49698"/>
                  <a:pt x="1894962" y="72260"/>
                  <a:pt x="1883689" y="60987"/>
                </a:cubicBezTo>
                <a:cubicBezTo>
                  <a:pt x="1906257" y="38418"/>
                  <a:pt x="1947611" y="42157"/>
                  <a:pt x="1981457" y="23343"/>
                </a:cubicBezTo>
                <a:close/>
                <a:moveTo>
                  <a:pt x="1945607" y="0"/>
                </a:moveTo>
                <a:lnTo>
                  <a:pt x="1969791" y="0"/>
                </a:lnTo>
                <a:lnTo>
                  <a:pt x="1962669" y="2674"/>
                </a:lnTo>
                <a:cubicBezTo>
                  <a:pt x="1957968" y="5496"/>
                  <a:pt x="1953267" y="10198"/>
                  <a:pt x="1947623" y="19600"/>
                </a:cubicBezTo>
                <a:cubicBezTo>
                  <a:pt x="1936345" y="15845"/>
                  <a:pt x="1941048" y="9264"/>
                  <a:pt x="1944811" y="2683"/>
                </a:cubicBezTo>
                <a:close/>
                <a:moveTo>
                  <a:pt x="1270325" y="0"/>
                </a:moveTo>
                <a:lnTo>
                  <a:pt x="1926000" y="0"/>
                </a:lnTo>
                <a:lnTo>
                  <a:pt x="1921313" y="2694"/>
                </a:lnTo>
                <a:cubicBezTo>
                  <a:pt x="1913792" y="6457"/>
                  <a:pt x="1908151" y="10220"/>
                  <a:pt x="1917545" y="19614"/>
                </a:cubicBezTo>
                <a:cubicBezTo>
                  <a:pt x="1894991" y="12106"/>
                  <a:pt x="1887461" y="34667"/>
                  <a:pt x="1872426" y="27155"/>
                </a:cubicBezTo>
                <a:cubicBezTo>
                  <a:pt x="1887457" y="42186"/>
                  <a:pt x="1872419" y="42194"/>
                  <a:pt x="1876169" y="60990"/>
                </a:cubicBezTo>
                <a:cubicBezTo>
                  <a:pt x="1846100" y="45966"/>
                  <a:pt x="1834812" y="64770"/>
                  <a:pt x="1823527" y="76054"/>
                </a:cubicBezTo>
                <a:cubicBezTo>
                  <a:pt x="1808489" y="76061"/>
                  <a:pt x="1819773" y="64777"/>
                  <a:pt x="1808496" y="61023"/>
                </a:cubicBezTo>
                <a:cubicBezTo>
                  <a:pt x="1789692" y="72311"/>
                  <a:pt x="1748331" y="83610"/>
                  <a:pt x="1733300" y="68579"/>
                </a:cubicBezTo>
                <a:cubicBezTo>
                  <a:pt x="1752096" y="72329"/>
                  <a:pt x="1770903" y="53522"/>
                  <a:pt x="1785942" y="53514"/>
                </a:cubicBezTo>
                <a:cubicBezTo>
                  <a:pt x="1770907" y="46003"/>
                  <a:pt x="1782191" y="34718"/>
                  <a:pt x="1759637" y="27210"/>
                </a:cubicBezTo>
                <a:cubicBezTo>
                  <a:pt x="1763391" y="38487"/>
                  <a:pt x="1752114" y="34733"/>
                  <a:pt x="1744588" y="49775"/>
                </a:cubicBezTo>
                <a:cubicBezTo>
                  <a:pt x="1744599" y="27217"/>
                  <a:pt x="1658125" y="31019"/>
                  <a:pt x="1646833" y="57342"/>
                </a:cubicBezTo>
                <a:cubicBezTo>
                  <a:pt x="1631795" y="57349"/>
                  <a:pt x="1654360" y="42300"/>
                  <a:pt x="1635564" y="38549"/>
                </a:cubicBezTo>
                <a:cubicBezTo>
                  <a:pt x="1631802" y="42311"/>
                  <a:pt x="1631802" y="42311"/>
                  <a:pt x="1628041" y="46072"/>
                </a:cubicBezTo>
                <a:cubicBezTo>
                  <a:pt x="1628033" y="61110"/>
                  <a:pt x="1620510" y="68633"/>
                  <a:pt x="1639303" y="79903"/>
                </a:cubicBezTo>
                <a:cubicBezTo>
                  <a:pt x="1628026" y="76149"/>
                  <a:pt x="1620503" y="83672"/>
                  <a:pt x="1609223" y="87437"/>
                </a:cubicBezTo>
                <a:cubicBezTo>
                  <a:pt x="1620496" y="98711"/>
                  <a:pt x="1639300" y="87423"/>
                  <a:pt x="1635534" y="98703"/>
                </a:cubicBezTo>
                <a:cubicBezTo>
                  <a:pt x="1616742" y="87434"/>
                  <a:pt x="1609208" y="117514"/>
                  <a:pt x="1594177" y="102483"/>
                </a:cubicBezTo>
                <a:cubicBezTo>
                  <a:pt x="1597946" y="83683"/>
                  <a:pt x="1612984" y="83676"/>
                  <a:pt x="1605472" y="68641"/>
                </a:cubicBezTo>
                <a:cubicBezTo>
                  <a:pt x="1590437" y="61129"/>
                  <a:pt x="1582907" y="83690"/>
                  <a:pt x="1567872" y="76178"/>
                </a:cubicBezTo>
                <a:cubicBezTo>
                  <a:pt x="1571637" y="64898"/>
                  <a:pt x="1552841" y="61147"/>
                  <a:pt x="1560367" y="46105"/>
                </a:cubicBezTo>
                <a:cubicBezTo>
                  <a:pt x="1567887" y="46101"/>
                  <a:pt x="1594213" y="27290"/>
                  <a:pt x="1579178" y="19778"/>
                </a:cubicBezTo>
                <a:cubicBezTo>
                  <a:pt x="1567901" y="16024"/>
                  <a:pt x="1564129" y="42344"/>
                  <a:pt x="1552852" y="38589"/>
                </a:cubicBezTo>
                <a:cubicBezTo>
                  <a:pt x="1564140" y="19786"/>
                  <a:pt x="1522778" y="31085"/>
                  <a:pt x="1537824" y="16039"/>
                </a:cubicBezTo>
                <a:cubicBezTo>
                  <a:pt x="1522786" y="16046"/>
                  <a:pt x="1503979" y="34853"/>
                  <a:pt x="1530290" y="46119"/>
                </a:cubicBezTo>
                <a:cubicBezTo>
                  <a:pt x="1530301" y="23562"/>
                  <a:pt x="1537810" y="46116"/>
                  <a:pt x="1545325" y="53631"/>
                </a:cubicBezTo>
                <a:cubicBezTo>
                  <a:pt x="1549087" y="49870"/>
                  <a:pt x="1552848" y="46109"/>
                  <a:pt x="1556606" y="49866"/>
                </a:cubicBezTo>
                <a:cubicBezTo>
                  <a:pt x="1552845" y="53628"/>
                  <a:pt x="1556602" y="57385"/>
                  <a:pt x="1549079" y="64908"/>
                </a:cubicBezTo>
                <a:cubicBezTo>
                  <a:pt x="1534037" y="72435"/>
                  <a:pt x="1541567" y="49874"/>
                  <a:pt x="1522771" y="46123"/>
                </a:cubicBezTo>
                <a:cubicBezTo>
                  <a:pt x="1519009" y="49884"/>
                  <a:pt x="1511491" y="49888"/>
                  <a:pt x="1507725" y="61169"/>
                </a:cubicBezTo>
                <a:cubicBezTo>
                  <a:pt x="1515241" y="68685"/>
                  <a:pt x="1530287" y="53639"/>
                  <a:pt x="1526518" y="72439"/>
                </a:cubicBezTo>
                <a:cubicBezTo>
                  <a:pt x="1500202" y="68692"/>
                  <a:pt x="1477634" y="91260"/>
                  <a:pt x="1451322" y="79995"/>
                </a:cubicBezTo>
                <a:cubicBezTo>
                  <a:pt x="1473887" y="64945"/>
                  <a:pt x="1481413" y="49903"/>
                  <a:pt x="1511497" y="34850"/>
                </a:cubicBezTo>
                <a:cubicBezTo>
                  <a:pt x="1507740" y="31092"/>
                  <a:pt x="1507740" y="31092"/>
                  <a:pt x="1503982" y="27334"/>
                </a:cubicBezTo>
                <a:cubicBezTo>
                  <a:pt x="1477659" y="38626"/>
                  <a:pt x="1451333" y="57437"/>
                  <a:pt x="1425010" y="68729"/>
                </a:cubicBezTo>
                <a:cubicBezTo>
                  <a:pt x="1413733" y="64974"/>
                  <a:pt x="1417494" y="61213"/>
                  <a:pt x="1417498" y="53693"/>
                </a:cubicBezTo>
                <a:cubicBezTo>
                  <a:pt x="1413736" y="57455"/>
                  <a:pt x="1406217" y="57459"/>
                  <a:pt x="1406217" y="57459"/>
                </a:cubicBezTo>
                <a:cubicBezTo>
                  <a:pt x="1402452" y="68739"/>
                  <a:pt x="1409971" y="68736"/>
                  <a:pt x="1409968" y="76255"/>
                </a:cubicBezTo>
                <a:cubicBezTo>
                  <a:pt x="1398687" y="80020"/>
                  <a:pt x="1376122" y="95069"/>
                  <a:pt x="1368614" y="72515"/>
                </a:cubicBezTo>
                <a:cubicBezTo>
                  <a:pt x="1349806" y="91323"/>
                  <a:pt x="1319707" y="136453"/>
                  <a:pt x="1304680" y="113902"/>
                </a:cubicBezTo>
                <a:cubicBezTo>
                  <a:pt x="1308441" y="110141"/>
                  <a:pt x="1323491" y="87576"/>
                  <a:pt x="1353579" y="65003"/>
                </a:cubicBezTo>
                <a:cubicBezTo>
                  <a:pt x="1327260" y="68776"/>
                  <a:pt x="1308445" y="102622"/>
                  <a:pt x="1282133" y="91356"/>
                </a:cubicBezTo>
                <a:cubicBezTo>
                  <a:pt x="1297168" y="98868"/>
                  <a:pt x="1282122" y="113913"/>
                  <a:pt x="1293395" y="125187"/>
                </a:cubicBezTo>
                <a:cubicBezTo>
                  <a:pt x="1285876" y="125190"/>
                  <a:pt x="1282111" y="136471"/>
                  <a:pt x="1274595" y="128955"/>
                </a:cubicBezTo>
                <a:cubicBezTo>
                  <a:pt x="1285879" y="117671"/>
                  <a:pt x="1285887" y="102633"/>
                  <a:pt x="1270856" y="87601"/>
                </a:cubicBezTo>
                <a:cubicBezTo>
                  <a:pt x="1259564" y="113924"/>
                  <a:pt x="1252048" y="106409"/>
                  <a:pt x="1237017" y="91377"/>
                </a:cubicBezTo>
                <a:cubicBezTo>
                  <a:pt x="1221968" y="113943"/>
                  <a:pt x="1206925" y="121469"/>
                  <a:pt x="1191887" y="121476"/>
                </a:cubicBezTo>
                <a:cubicBezTo>
                  <a:pt x="1176845" y="129003"/>
                  <a:pt x="1161806" y="129010"/>
                  <a:pt x="1146760" y="144056"/>
                </a:cubicBezTo>
                <a:cubicBezTo>
                  <a:pt x="1135494" y="117744"/>
                  <a:pt x="1176849" y="121484"/>
                  <a:pt x="1173102" y="95168"/>
                </a:cubicBezTo>
                <a:cubicBezTo>
                  <a:pt x="1143025" y="95183"/>
                  <a:pt x="1131729" y="129025"/>
                  <a:pt x="1097901" y="110243"/>
                </a:cubicBezTo>
                <a:cubicBezTo>
                  <a:pt x="1097901" y="110243"/>
                  <a:pt x="1094140" y="114004"/>
                  <a:pt x="1090378" y="117766"/>
                </a:cubicBezTo>
                <a:cubicBezTo>
                  <a:pt x="1090378" y="117766"/>
                  <a:pt x="1090378" y="117766"/>
                  <a:pt x="1086624" y="106489"/>
                </a:cubicBezTo>
                <a:lnTo>
                  <a:pt x="1085727" y="111860"/>
                </a:lnTo>
                <a:lnTo>
                  <a:pt x="1081927" y="102732"/>
                </a:lnTo>
                <a:cubicBezTo>
                  <a:pt x="1079109" y="98973"/>
                  <a:pt x="1075351" y="95216"/>
                  <a:pt x="1071593" y="91458"/>
                </a:cubicBezTo>
                <a:cubicBezTo>
                  <a:pt x="1075355" y="87696"/>
                  <a:pt x="1071597" y="83939"/>
                  <a:pt x="1067839" y="80181"/>
                </a:cubicBezTo>
                <a:cubicBezTo>
                  <a:pt x="1067839" y="80181"/>
                  <a:pt x="1064081" y="76423"/>
                  <a:pt x="1064081" y="76423"/>
                </a:cubicBezTo>
                <a:cubicBezTo>
                  <a:pt x="1060324" y="72665"/>
                  <a:pt x="1060324" y="72665"/>
                  <a:pt x="1060327" y="65146"/>
                </a:cubicBezTo>
                <a:cubicBezTo>
                  <a:pt x="1064089" y="61384"/>
                  <a:pt x="1064089" y="61384"/>
                  <a:pt x="1075366" y="65138"/>
                </a:cubicBezTo>
                <a:cubicBezTo>
                  <a:pt x="1075362" y="72658"/>
                  <a:pt x="1071601" y="76419"/>
                  <a:pt x="1075358" y="80177"/>
                </a:cubicBezTo>
                <a:cubicBezTo>
                  <a:pt x="1082878" y="80173"/>
                  <a:pt x="1109208" y="53843"/>
                  <a:pt x="1094173" y="46331"/>
                </a:cubicBezTo>
                <a:cubicBezTo>
                  <a:pt x="1109208" y="53843"/>
                  <a:pt x="1112973" y="42563"/>
                  <a:pt x="1124247" y="53836"/>
                </a:cubicBezTo>
                <a:cubicBezTo>
                  <a:pt x="1120478" y="72636"/>
                  <a:pt x="1097931" y="50089"/>
                  <a:pt x="1097920" y="72647"/>
                </a:cubicBezTo>
                <a:cubicBezTo>
                  <a:pt x="1120478" y="72636"/>
                  <a:pt x="1120481" y="65116"/>
                  <a:pt x="1146790" y="83902"/>
                </a:cubicBezTo>
                <a:cubicBezTo>
                  <a:pt x="1150551" y="80141"/>
                  <a:pt x="1154313" y="76379"/>
                  <a:pt x="1158074" y="72618"/>
                </a:cubicBezTo>
                <a:cubicBezTo>
                  <a:pt x="1154320" y="61340"/>
                  <a:pt x="1150555" y="72621"/>
                  <a:pt x="1143039" y="65105"/>
                </a:cubicBezTo>
                <a:cubicBezTo>
                  <a:pt x="1143043" y="57586"/>
                  <a:pt x="1143046" y="50067"/>
                  <a:pt x="1139288" y="46309"/>
                </a:cubicBezTo>
                <a:cubicBezTo>
                  <a:pt x="1146815" y="31267"/>
                  <a:pt x="1158092" y="35021"/>
                  <a:pt x="1165619" y="19979"/>
                </a:cubicBezTo>
                <a:cubicBezTo>
                  <a:pt x="1154345" y="8706"/>
                  <a:pt x="1135534" y="35032"/>
                  <a:pt x="1143065" y="12471"/>
                </a:cubicBezTo>
                <a:cubicBezTo>
                  <a:pt x="1161865" y="8702"/>
                  <a:pt x="1199468" y="-6355"/>
                  <a:pt x="1210742" y="4919"/>
                </a:cubicBezTo>
                <a:cubicBezTo>
                  <a:pt x="1199465" y="1164"/>
                  <a:pt x="1191942" y="8687"/>
                  <a:pt x="1188177" y="19968"/>
                </a:cubicBezTo>
                <a:cubicBezTo>
                  <a:pt x="1222008" y="31231"/>
                  <a:pt x="1248342" y="-2619"/>
                  <a:pt x="1267134" y="8651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77304385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 hasCustomPrompt="1"/>
          </p:nvPr>
        </p:nvSpPr>
        <p:spPr>
          <a:xfrm>
            <a:off x="3420093" y="467534"/>
            <a:ext cx="5351813" cy="569576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7944592" y="1370058"/>
            <a:ext cx="2291937" cy="2786305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10367158" y="1370058"/>
            <a:ext cx="2291937" cy="2786305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06859501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 hasCustomPrompt="1"/>
          </p:nvPr>
        </p:nvSpPr>
        <p:spPr>
          <a:xfrm>
            <a:off x="2011680" y="1026467"/>
            <a:ext cx="2011680" cy="3667454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5090160" y="3222171"/>
            <a:ext cx="2011680" cy="317863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8181702" y="250370"/>
            <a:ext cx="2011680" cy="317863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97394122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5515822" y="0"/>
            <a:ext cx="6676178" cy="6858000"/>
          </a:xfrm>
          <a:custGeom>
            <a:avLst/>
            <a:gdLst>
              <a:gd name="connsiteX0" fmla="*/ 42969 w 6676178"/>
              <a:gd name="connsiteY0" fmla="*/ 6359849 h 6858000"/>
              <a:gd name="connsiteX1" fmla="*/ 0 w 6676178"/>
              <a:gd name="connsiteY1" fmla="*/ 6417032 h 6858000"/>
              <a:gd name="connsiteX2" fmla="*/ 42969 w 6676178"/>
              <a:gd name="connsiteY2" fmla="*/ 6359849 h 6858000"/>
              <a:gd name="connsiteX3" fmla="*/ 343752 w 6676178"/>
              <a:gd name="connsiteY3" fmla="*/ 6259779 h 6858000"/>
              <a:gd name="connsiteX4" fmla="*/ 386721 w 6676178"/>
              <a:gd name="connsiteY4" fmla="*/ 6274075 h 6858000"/>
              <a:gd name="connsiteX5" fmla="*/ 358075 w 6676178"/>
              <a:gd name="connsiteY5" fmla="*/ 6274075 h 6858000"/>
              <a:gd name="connsiteX6" fmla="*/ 343752 w 6676178"/>
              <a:gd name="connsiteY6" fmla="*/ 6259779 h 6858000"/>
              <a:gd name="connsiteX7" fmla="*/ 1819022 w 6676178"/>
              <a:gd name="connsiteY7" fmla="*/ 6045344 h 6858000"/>
              <a:gd name="connsiteX8" fmla="*/ 1833345 w 6676178"/>
              <a:gd name="connsiteY8" fmla="*/ 6045344 h 6858000"/>
              <a:gd name="connsiteX9" fmla="*/ 1826980 w 6676178"/>
              <a:gd name="connsiteY9" fmla="*/ 6049882 h 6858000"/>
              <a:gd name="connsiteX10" fmla="*/ 529952 w 6676178"/>
              <a:gd name="connsiteY10" fmla="*/ 5330558 h 6858000"/>
              <a:gd name="connsiteX11" fmla="*/ 529952 w 6676178"/>
              <a:gd name="connsiteY11" fmla="*/ 5387741 h 6858000"/>
              <a:gd name="connsiteX12" fmla="*/ 501306 w 6676178"/>
              <a:gd name="connsiteY12" fmla="*/ 5416332 h 6858000"/>
              <a:gd name="connsiteX13" fmla="*/ 472660 w 6676178"/>
              <a:gd name="connsiteY13" fmla="*/ 5430628 h 6858000"/>
              <a:gd name="connsiteX14" fmla="*/ 529952 w 6676178"/>
              <a:gd name="connsiteY14" fmla="*/ 5330558 h 6858000"/>
              <a:gd name="connsiteX15" fmla="*/ 6046548 w 6676178"/>
              <a:gd name="connsiteY15" fmla="*/ 5181794 h 6858000"/>
              <a:gd name="connsiteX16" fmla="*/ 6058633 w 6676178"/>
              <a:gd name="connsiteY16" fmla="*/ 5201897 h 6858000"/>
              <a:gd name="connsiteX17" fmla="*/ 5987018 w 6676178"/>
              <a:gd name="connsiteY17" fmla="*/ 5230488 h 6858000"/>
              <a:gd name="connsiteX18" fmla="*/ 5886757 w 6676178"/>
              <a:gd name="connsiteY18" fmla="*/ 5301967 h 6858000"/>
              <a:gd name="connsiteX19" fmla="*/ 5872434 w 6676178"/>
              <a:gd name="connsiteY19" fmla="*/ 5301967 h 6858000"/>
              <a:gd name="connsiteX20" fmla="*/ 5872434 w 6676178"/>
              <a:gd name="connsiteY20" fmla="*/ 5316262 h 6858000"/>
              <a:gd name="connsiteX21" fmla="*/ 5901080 w 6676178"/>
              <a:gd name="connsiteY21" fmla="*/ 5316262 h 6858000"/>
              <a:gd name="connsiteX22" fmla="*/ 5901080 w 6676178"/>
              <a:gd name="connsiteY22" fmla="*/ 5330558 h 6858000"/>
              <a:gd name="connsiteX23" fmla="*/ 5929726 w 6676178"/>
              <a:gd name="connsiteY23" fmla="*/ 5316262 h 6858000"/>
              <a:gd name="connsiteX24" fmla="*/ 5872434 w 6676178"/>
              <a:gd name="connsiteY24" fmla="*/ 5344854 h 6858000"/>
              <a:gd name="connsiteX25" fmla="*/ 5843788 w 6676178"/>
              <a:gd name="connsiteY25" fmla="*/ 5344854 h 6858000"/>
              <a:gd name="connsiteX26" fmla="*/ 5815142 w 6676178"/>
              <a:gd name="connsiteY26" fmla="*/ 5373445 h 6858000"/>
              <a:gd name="connsiteX27" fmla="*/ 5786496 w 6676178"/>
              <a:gd name="connsiteY27" fmla="*/ 5387741 h 6858000"/>
              <a:gd name="connsiteX28" fmla="*/ 5772172 w 6676178"/>
              <a:gd name="connsiteY28" fmla="*/ 5402037 h 6858000"/>
              <a:gd name="connsiteX29" fmla="*/ 5757850 w 6676178"/>
              <a:gd name="connsiteY29" fmla="*/ 5430628 h 6858000"/>
              <a:gd name="connsiteX30" fmla="*/ 5614620 w 6676178"/>
              <a:gd name="connsiteY30" fmla="*/ 5516402 h 6858000"/>
              <a:gd name="connsiteX31" fmla="*/ 5643266 w 6676178"/>
              <a:gd name="connsiteY31" fmla="*/ 5473515 h 6858000"/>
              <a:gd name="connsiteX32" fmla="*/ 5614620 w 6676178"/>
              <a:gd name="connsiteY32" fmla="*/ 5502107 h 6858000"/>
              <a:gd name="connsiteX33" fmla="*/ 5600296 w 6676178"/>
              <a:gd name="connsiteY33" fmla="*/ 5516402 h 6858000"/>
              <a:gd name="connsiteX34" fmla="*/ 5600296 w 6676178"/>
              <a:gd name="connsiteY34" fmla="*/ 5530698 h 6858000"/>
              <a:gd name="connsiteX35" fmla="*/ 5557328 w 6676178"/>
              <a:gd name="connsiteY35" fmla="*/ 5573585 h 6858000"/>
              <a:gd name="connsiteX36" fmla="*/ 5514358 w 6676178"/>
              <a:gd name="connsiteY36" fmla="*/ 5602177 h 6858000"/>
              <a:gd name="connsiteX37" fmla="*/ 5514358 w 6676178"/>
              <a:gd name="connsiteY37" fmla="*/ 5573585 h 6858000"/>
              <a:gd name="connsiteX38" fmla="*/ 5385452 w 6676178"/>
              <a:gd name="connsiteY38" fmla="*/ 5687951 h 6858000"/>
              <a:gd name="connsiteX39" fmla="*/ 5399774 w 6676178"/>
              <a:gd name="connsiteY39" fmla="*/ 5687951 h 6858000"/>
              <a:gd name="connsiteX40" fmla="*/ 5371128 w 6676178"/>
              <a:gd name="connsiteY40" fmla="*/ 5702247 h 6858000"/>
              <a:gd name="connsiteX41" fmla="*/ 5356806 w 6676178"/>
              <a:gd name="connsiteY41" fmla="*/ 5702247 h 6858000"/>
              <a:gd name="connsiteX42" fmla="*/ 5306675 w 6676178"/>
              <a:gd name="connsiteY42" fmla="*/ 5745134 h 6858000"/>
              <a:gd name="connsiteX43" fmla="*/ 5271013 w 6676178"/>
              <a:gd name="connsiteY43" fmla="*/ 5775643 h 6858000"/>
              <a:gd name="connsiteX44" fmla="*/ 5270868 w 6676178"/>
              <a:gd name="connsiteY44" fmla="*/ 5773725 h 6858000"/>
              <a:gd name="connsiteX45" fmla="*/ 5270868 w 6676178"/>
              <a:gd name="connsiteY45" fmla="*/ 5775766 h 6858000"/>
              <a:gd name="connsiteX46" fmla="*/ 5256544 w 6676178"/>
              <a:gd name="connsiteY46" fmla="*/ 5788021 h 6858000"/>
              <a:gd name="connsiteX47" fmla="*/ 5270868 w 6676178"/>
              <a:gd name="connsiteY47" fmla="*/ 5788021 h 6858000"/>
              <a:gd name="connsiteX48" fmla="*/ 5270868 w 6676178"/>
              <a:gd name="connsiteY48" fmla="*/ 5786234 h 6858000"/>
              <a:gd name="connsiteX49" fmla="*/ 5270868 w 6676178"/>
              <a:gd name="connsiteY49" fmla="*/ 5775766 h 6858000"/>
              <a:gd name="connsiteX50" fmla="*/ 5271013 w 6676178"/>
              <a:gd name="connsiteY50" fmla="*/ 5775643 h 6858000"/>
              <a:gd name="connsiteX51" fmla="*/ 5272434 w 6676178"/>
              <a:gd name="connsiteY51" fmla="*/ 5794499 h 6858000"/>
              <a:gd name="connsiteX52" fmla="*/ 5242222 w 6676178"/>
              <a:gd name="connsiteY52" fmla="*/ 5816612 h 6858000"/>
              <a:gd name="connsiteX53" fmla="*/ 5213576 w 6676178"/>
              <a:gd name="connsiteY53" fmla="*/ 5802317 h 6858000"/>
              <a:gd name="connsiteX54" fmla="*/ 5227898 w 6676178"/>
              <a:gd name="connsiteY54" fmla="*/ 5816612 h 6858000"/>
              <a:gd name="connsiteX55" fmla="*/ 5213576 w 6676178"/>
              <a:gd name="connsiteY55" fmla="*/ 5816612 h 6858000"/>
              <a:gd name="connsiteX56" fmla="*/ 5184930 w 6676178"/>
              <a:gd name="connsiteY56" fmla="*/ 5830908 h 6858000"/>
              <a:gd name="connsiteX57" fmla="*/ 5199252 w 6676178"/>
              <a:gd name="connsiteY57" fmla="*/ 5845204 h 6858000"/>
              <a:gd name="connsiteX58" fmla="*/ 5170606 w 6676178"/>
              <a:gd name="connsiteY58" fmla="*/ 5845204 h 6858000"/>
              <a:gd name="connsiteX59" fmla="*/ 5156284 w 6676178"/>
              <a:gd name="connsiteY59" fmla="*/ 5845204 h 6858000"/>
              <a:gd name="connsiteX60" fmla="*/ 5113314 w 6676178"/>
              <a:gd name="connsiteY60" fmla="*/ 5873795 h 6858000"/>
              <a:gd name="connsiteX61" fmla="*/ 5070345 w 6676178"/>
              <a:gd name="connsiteY61" fmla="*/ 5902387 h 6858000"/>
              <a:gd name="connsiteX62" fmla="*/ 5113314 w 6676178"/>
              <a:gd name="connsiteY62" fmla="*/ 5859499 h 6858000"/>
              <a:gd name="connsiteX63" fmla="*/ 5170606 w 6676178"/>
              <a:gd name="connsiteY63" fmla="*/ 5816612 h 6858000"/>
              <a:gd name="connsiteX64" fmla="*/ 5227898 w 6676178"/>
              <a:gd name="connsiteY64" fmla="*/ 5759429 h 6858000"/>
              <a:gd name="connsiteX65" fmla="*/ 5242222 w 6676178"/>
              <a:gd name="connsiteY65" fmla="*/ 5773725 h 6858000"/>
              <a:gd name="connsiteX66" fmla="*/ 5313836 w 6676178"/>
              <a:gd name="connsiteY66" fmla="*/ 5716542 h 6858000"/>
              <a:gd name="connsiteX67" fmla="*/ 5385452 w 6676178"/>
              <a:gd name="connsiteY67" fmla="*/ 5659359 h 6858000"/>
              <a:gd name="connsiteX68" fmla="*/ 5399774 w 6676178"/>
              <a:gd name="connsiteY68" fmla="*/ 5645064 h 6858000"/>
              <a:gd name="connsiteX69" fmla="*/ 5428420 w 6676178"/>
              <a:gd name="connsiteY69" fmla="*/ 5630768 h 6858000"/>
              <a:gd name="connsiteX70" fmla="*/ 5442744 w 6676178"/>
              <a:gd name="connsiteY70" fmla="*/ 5616472 h 6858000"/>
              <a:gd name="connsiteX71" fmla="*/ 5571650 w 6676178"/>
              <a:gd name="connsiteY71" fmla="*/ 5516402 h 6858000"/>
              <a:gd name="connsiteX72" fmla="*/ 5614620 w 6676178"/>
              <a:gd name="connsiteY72" fmla="*/ 5473515 h 6858000"/>
              <a:gd name="connsiteX73" fmla="*/ 5671912 w 6676178"/>
              <a:gd name="connsiteY73" fmla="*/ 5430628 h 6858000"/>
              <a:gd name="connsiteX74" fmla="*/ 5743526 w 6676178"/>
              <a:gd name="connsiteY74" fmla="*/ 5373445 h 6858000"/>
              <a:gd name="connsiteX75" fmla="*/ 5743526 w 6676178"/>
              <a:gd name="connsiteY75" fmla="*/ 5359150 h 6858000"/>
              <a:gd name="connsiteX76" fmla="*/ 5729204 w 6676178"/>
              <a:gd name="connsiteY76" fmla="*/ 5373445 h 6858000"/>
              <a:gd name="connsiteX77" fmla="*/ 5714880 w 6676178"/>
              <a:gd name="connsiteY77" fmla="*/ 5387741 h 6858000"/>
              <a:gd name="connsiteX78" fmla="*/ 5614620 w 6676178"/>
              <a:gd name="connsiteY78" fmla="*/ 5444924 h 6858000"/>
              <a:gd name="connsiteX79" fmla="*/ 5571650 w 6676178"/>
              <a:gd name="connsiteY79" fmla="*/ 5487811 h 6858000"/>
              <a:gd name="connsiteX80" fmla="*/ 5514358 w 6676178"/>
              <a:gd name="connsiteY80" fmla="*/ 5516402 h 6858000"/>
              <a:gd name="connsiteX81" fmla="*/ 5356806 w 6676178"/>
              <a:gd name="connsiteY81" fmla="*/ 5630768 h 6858000"/>
              <a:gd name="connsiteX82" fmla="*/ 5328160 w 6676178"/>
              <a:gd name="connsiteY82" fmla="*/ 5659359 h 6858000"/>
              <a:gd name="connsiteX83" fmla="*/ 5313836 w 6676178"/>
              <a:gd name="connsiteY83" fmla="*/ 5673655 h 6858000"/>
              <a:gd name="connsiteX84" fmla="*/ 5313836 w 6676178"/>
              <a:gd name="connsiteY84" fmla="*/ 5659359 h 6858000"/>
              <a:gd name="connsiteX85" fmla="*/ 5299514 w 6676178"/>
              <a:gd name="connsiteY85" fmla="*/ 5659359 h 6858000"/>
              <a:gd name="connsiteX86" fmla="*/ 5328160 w 6676178"/>
              <a:gd name="connsiteY86" fmla="*/ 5616472 h 6858000"/>
              <a:gd name="connsiteX87" fmla="*/ 5342482 w 6676178"/>
              <a:gd name="connsiteY87" fmla="*/ 5616472 h 6858000"/>
              <a:gd name="connsiteX88" fmla="*/ 5356806 w 6676178"/>
              <a:gd name="connsiteY88" fmla="*/ 5616472 h 6858000"/>
              <a:gd name="connsiteX89" fmla="*/ 5471390 w 6676178"/>
              <a:gd name="connsiteY89" fmla="*/ 5516402 h 6858000"/>
              <a:gd name="connsiteX90" fmla="*/ 5485712 w 6676178"/>
              <a:gd name="connsiteY90" fmla="*/ 5502107 h 6858000"/>
              <a:gd name="connsiteX91" fmla="*/ 5500036 w 6676178"/>
              <a:gd name="connsiteY91" fmla="*/ 5487811 h 6858000"/>
              <a:gd name="connsiteX92" fmla="*/ 5557328 w 6676178"/>
              <a:gd name="connsiteY92" fmla="*/ 5444924 h 6858000"/>
              <a:gd name="connsiteX93" fmla="*/ 5643266 w 6676178"/>
              <a:gd name="connsiteY93" fmla="*/ 5387741 h 6858000"/>
              <a:gd name="connsiteX94" fmla="*/ 5657588 w 6676178"/>
              <a:gd name="connsiteY94" fmla="*/ 5373445 h 6858000"/>
              <a:gd name="connsiteX95" fmla="*/ 5686234 w 6676178"/>
              <a:gd name="connsiteY95" fmla="*/ 5344854 h 6858000"/>
              <a:gd name="connsiteX96" fmla="*/ 5757850 w 6676178"/>
              <a:gd name="connsiteY96" fmla="*/ 5301967 h 6858000"/>
              <a:gd name="connsiteX97" fmla="*/ 5800818 w 6676178"/>
              <a:gd name="connsiteY97" fmla="*/ 5273375 h 6858000"/>
              <a:gd name="connsiteX98" fmla="*/ 5886757 w 6676178"/>
              <a:gd name="connsiteY98" fmla="*/ 5230488 h 6858000"/>
              <a:gd name="connsiteX99" fmla="*/ 5929726 w 6676178"/>
              <a:gd name="connsiteY99" fmla="*/ 5216192 h 6858000"/>
              <a:gd name="connsiteX100" fmla="*/ 5886757 w 6676178"/>
              <a:gd name="connsiteY100" fmla="*/ 5244784 h 6858000"/>
              <a:gd name="connsiteX101" fmla="*/ 5858111 w 6676178"/>
              <a:gd name="connsiteY101" fmla="*/ 5273375 h 6858000"/>
              <a:gd name="connsiteX102" fmla="*/ 5843788 w 6676178"/>
              <a:gd name="connsiteY102" fmla="*/ 5287671 h 6858000"/>
              <a:gd name="connsiteX103" fmla="*/ 5901080 w 6676178"/>
              <a:gd name="connsiteY103" fmla="*/ 5273375 h 6858000"/>
              <a:gd name="connsiteX104" fmla="*/ 6044310 w 6676178"/>
              <a:gd name="connsiteY104" fmla="*/ 5187601 h 6858000"/>
              <a:gd name="connsiteX105" fmla="*/ 6046548 w 6676178"/>
              <a:gd name="connsiteY105" fmla="*/ 5181794 h 6858000"/>
              <a:gd name="connsiteX106" fmla="*/ 5628942 w 6676178"/>
              <a:gd name="connsiteY106" fmla="*/ 3043244 h 6858000"/>
              <a:gd name="connsiteX107" fmla="*/ 5643266 w 6676178"/>
              <a:gd name="connsiteY107" fmla="*/ 3071836 h 6858000"/>
              <a:gd name="connsiteX108" fmla="*/ 5614620 w 6676178"/>
              <a:gd name="connsiteY108" fmla="*/ 3071836 h 6858000"/>
              <a:gd name="connsiteX109" fmla="*/ 5628942 w 6676178"/>
              <a:gd name="connsiteY109" fmla="*/ 3043244 h 6858000"/>
              <a:gd name="connsiteX110" fmla="*/ 6676178 w 6676178"/>
              <a:gd name="connsiteY110" fmla="*/ 3039394 h 6858000"/>
              <a:gd name="connsiteX111" fmla="*/ 6676178 w 6676178"/>
              <a:gd name="connsiteY111" fmla="*/ 3061647 h 6858000"/>
              <a:gd name="connsiteX112" fmla="*/ 6660200 w 6676178"/>
              <a:gd name="connsiteY112" fmla="*/ 3071836 h 6858000"/>
              <a:gd name="connsiteX113" fmla="*/ 6617230 w 6676178"/>
              <a:gd name="connsiteY113" fmla="*/ 3100427 h 6858000"/>
              <a:gd name="connsiteX114" fmla="*/ 6602907 w 6676178"/>
              <a:gd name="connsiteY114" fmla="*/ 3100427 h 6858000"/>
              <a:gd name="connsiteX115" fmla="*/ 6645876 w 6676178"/>
              <a:gd name="connsiteY115" fmla="*/ 3057540 h 6858000"/>
              <a:gd name="connsiteX116" fmla="*/ 2205744 w 6676178"/>
              <a:gd name="connsiteY116" fmla="*/ 412834 h 6858000"/>
              <a:gd name="connsiteX117" fmla="*/ 2177098 w 6676178"/>
              <a:gd name="connsiteY117" fmla="*/ 498608 h 6858000"/>
              <a:gd name="connsiteX118" fmla="*/ 2162775 w 6676178"/>
              <a:gd name="connsiteY118" fmla="*/ 555791 h 6858000"/>
              <a:gd name="connsiteX119" fmla="*/ 2177098 w 6676178"/>
              <a:gd name="connsiteY119" fmla="*/ 541495 h 6858000"/>
              <a:gd name="connsiteX120" fmla="*/ 2205744 w 6676178"/>
              <a:gd name="connsiteY120" fmla="*/ 441425 h 6858000"/>
              <a:gd name="connsiteX121" fmla="*/ 2205744 w 6676178"/>
              <a:gd name="connsiteY121" fmla="*/ 412834 h 6858000"/>
              <a:gd name="connsiteX122" fmla="*/ 3243459 w 6676178"/>
              <a:gd name="connsiteY122" fmla="*/ 0 h 6858000"/>
              <a:gd name="connsiteX123" fmla="*/ 3265646 w 6676178"/>
              <a:gd name="connsiteY123" fmla="*/ 0 h 6858000"/>
              <a:gd name="connsiteX124" fmla="*/ 3265646 w 6676178"/>
              <a:gd name="connsiteY124" fmla="*/ 3619 h 6858000"/>
              <a:gd name="connsiteX125" fmla="*/ 3265646 w 6676178"/>
              <a:gd name="connsiteY125" fmla="*/ 12554 h 6858000"/>
              <a:gd name="connsiteX126" fmla="*/ 3273927 w 6676178"/>
              <a:gd name="connsiteY126" fmla="*/ 7863 h 6858000"/>
              <a:gd name="connsiteX127" fmla="*/ 3276861 w 6676178"/>
              <a:gd name="connsiteY127" fmla="*/ 0 h 6858000"/>
              <a:gd name="connsiteX128" fmla="*/ 3287722 w 6676178"/>
              <a:gd name="connsiteY128" fmla="*/ 0 h 6858000"/>
              <a:gd name="connsiteX129" fmla="*/ 3283550 w 6676178"/>
              <a:gd name="connsiteY129" fmla="*/ 46506 h 6858000"/>
              <a:gd name="connsiteX130" fmla="*/ 3251323 w 6676178"/>
              <a:gd name="connsiteY130" fmla="*/ 155511 h 6858000"/>
              <a:gd name="connsiteX131" fmla="*/ 3251323 w 6676178"/>
              <a:gd name="connsiteY131" fmla="*/ 141215 h 6858000"/>
              <a:gd name="connsiteX132" fmla="*/ 3251323 w 6676178"/>
              <a:gd name="connsiteY132" fmla="*/ 112624 h 6858000"/>
              <a:gd name="connsiteX133" fmla="*/ 3251323 w 6676178"/>
              <a:gd name="connsiteY133" fmla="*/ 98328 h 6858000"/>
              <a:gd name="connsiteX134" fmla="*/ 3251323 w 6676178"/>
              <a:gd name="connsiteY134" fmla="*/ 26849 h 6858000"/>
              <a:gd name="connsiteX135" fmla="*/ 3237000 w 6676178"/>
              <a:gd name="connsiteY135" fmla="*/ 55441 h 6858000"/>
              <a:gd name="connsiteX136" fmla="*/ 2272977 w 6676178"/>
              <a:gd name="connsiteY136" fmla="*/ 0 h 6858000"/>
              <a:gd name="connsiteX137" fmla="*/ 2551178 w 6676178"/>
              <a:gd name="connsiteY137" fmla="*/ 0 h 6858000"/>
              <a:gd name="connsiteX138" fmla="*/ 2549496 w 6676178"/>
              <a:gd name="connsiteY138" fmla="*/ 26849 h 6858000"/>
              <a:gd name="connsiteX139" fmla="*/ 2549496 w 6676178"/>
              <a:gd name="connsiteY139" fmla="*/ 41145 h 6858000"/>
              <a:gd name="connsiteX140" fmla="*/ 2549496 w 6676178"/>
              <a:gd name="connsiteY140" fmla="*/ 84032 h 6858000"/>
              <a:gd name="connsiteX141" fmla="*/ 2535173 w 6676178"/>
              <a:gd name="connsiteY141" fmla="*/ 84032 h 6858000"/>
              <a:gd name="connsiteX142" fmla="*/ 2535173 w 6676178"/>
              <a:gd name="connsiteY142" fmla="*/ 98328 h 6858000"/>
              <a:gd name="connsiteX143" fmla="*/ 2535173 w 6676178"/>
              <a:gd name="connsiteY143" fmla="*/ 169807 h 6858000"/>
              <a:gd name="connsiteX144" fmla="*/ 2506527 w 6676178"/>
              <a:gd name="connsiteY144" fmla="*/ 241285 h 6858000"/>
              <a:gd name="connsiteX145" fmla="*/ 2492204 w 6676178"/>
              <a:gd name="connsiteY145" fmla="*/ 269877 h 6858000"/>
              <a:gd name="connsiteX146" fmla="*/ 2492204 w 6676178"/>
              <a:gd name="connsiteY146" fmla="*/ 327059 h 6858000"/>
              <a:gd name="connsiteX147" fmla="*/ 2492204 w 6676178"/>
              <a:gd name="connsiteY147" fmla="*/ 341355 h 6858000"/>
              <a:gd name="connsiteX148" fmla="*/ 2477881 w 6676178"/>
              <a:gd name="connsiteY148" fmla="*/ 398538 h 6858000"/>
              <a:gd name="connsiteX149" fmla="*/ 2477881 w 6676178"/>
              <a:gd name="connsiteY149" fmla="*/ 455721 h 6858000"/>
              <a:gd name="connsiteX150" fmla="*/ 2477881 w 6676178"/>
              <a:gd name="connsiteY150" fmla="*/ 484312 h 6858000"/>
              <a:gd name="connsiteX151" fmla="*/ 2492204 w 6676178"/>
              <a:gd name="connsiteY151" fmla="*/ 441425 h 6858000"/>
              <a:gd name="connsiteX152" fmla="*/ 2492204 w 6676178"/>
              <a:gd name="connsiteY152" fmla="*/ 412834 h 6858000"/>
              <a:gd name="connsiteX153" fmla="*/ 2520850 w 6676178"/>
              <a:gd name="connsiteY153" fmla="*/ 398538 h 6858000"/>
              <a:gd name="connsiteX154" fmla="*/ 2463558 w 6676178"/>
              <a:gd name="connsiteY154" fmla="*/ 655861 h 6858000"/>
              <a:gd name="connsiteX155" fmla="*/ 2434912 w 6676178"/>
              <a:gd name="connsiteY155" fmla="*/ 641565 h 6858000"/>
              <a:gd name="connsiteX156" fmla="*/ 2420589 w 6676178"/>
              <a:gd name="connsiteY156" fmla="*/ 655861 h 6858000"/>
              <a:gd name="connsiteX157" fmla="*/ 2406266 w 6676178"/>
              <a:gd name="connsiteY157" fmla="*/ 713044 h 6858000"/>
              <a:gd name="connsiteX158" fmla="*/ 2406266 w 6676178"/>
              <a:gd name="connsiteY158" fmla="*/ 755931 h 6858000"/>
              <a:gd name="connsiteX159" fmla="*/ 2406266 w 6676178"/>
              <a:gd name="connsiteY159" fmla="*/ 770226 h 6858000"/>
              <a:gd name="connsiteX160" fmla="*/ 2406266 w 6676178"/>
              <a:gd name="connsiteY160" fmla="*/ 813114 h 6858000"/>
              <a:gd name="connsiteX161" fmla="*/ 2420589 w 6676178"/>
              <a:gd name="connsiteY161" fmla="*/ 798818 h 6858000"/>
              <a:gd name="connsiteX162" fmla="*/ 2434912 w 6676178"/>
              <a:gd name="connsiteY162" fmla="*/ 813114 h 6858000"/>
              <a:gd name="connsiteX163" fmla="*/ 2434912 w 6676178"/>
              <a:gd name="connsiteY163" fmla="*/ 770226 h 6858000"/>
              <a:gd name="connsiteX164" fmla="*/ 2449235 w 6676178"/>
              <a:gd name="connsiteY164" fmla="*/ 770226 h 6858000"/>
              <a:gd name="connsiteX165" fmla="*/ 2449235 w 6676178"/>
              <a:gd name="connsiteY165" fmla="*/ 798818 h 6858000"/>
              <a:gd name="connsiteX166" fmla="*/ 2477881 w 6676178"/>
              <a:gd name="connsiteY166" fmla="*/ 755931 h 6858000"/>
              <a:gd name="connsiteX167" fmla="*/ 2506527 w 6676178"/>
              <a:gd name="connsiteY167" fmla="*/ 641565 h 6858000"/>
              <a:gd name="connsiteX168" fmla="*/ 2520850 w 6676178"/>
              <a:gd name="connsiteY168" fmla="*/ 484312 h 6858000"/>
              <a:gd name="connsiteX169" fmla="*/ 2520850 w 6676178"/>
              <a:gd name="connsiteY169" fmla="*/ 470016 h 6858000"/>
              <a:gd name="connsiteX170" fmla="*/ 2535173 w 6676178"/>
              <a:gd name="connsiteY170" fmla="*/ 412834 h 6858000"/>
              <a:gd name="connsiteX171" fmla="*/ 2549496 w 6676178"/>
              <a:gd name="connsiteY171" fmla="*/ 369947 h 6858000"/>
              <a:gd name="connsiteX172" fmla="*/ 2592465 w 6676178"/>
              <a:gd name="connsiteY172" fmla="*/ 198398 h 6858000"/>
              <a:gd name="connsiteX173" fmla="*/ 2592465 w 6676178"/>
              <a:gd name="connsiteY173" fmla="*/ 169807 h 6858000"/>
              <a:gd name="connsiteX174" fmla="*/ 2592465 w 6676178"/>
              <a:gd name="connsiteY174" fmla="*/ 141215 h 6858000"/>
              <a:gd name="connsiteX175" fmla="*/ 2592465 w 6676178"/>
              <a:gd name="connsiteY175" fmla="*/ 126920 h 6858000"/>
              <a:gd name="connsiteX176" fmla="*/ 2635434 w 6676178"/>
              <a:gd name="connsiteY176" fmla="*/ 12554 h 6858000"/>
              <a:gd name="connsiteX177" fmla="*/ 2637007 w 6676178"/>
              <a:gd name="connsiteY177" fmla="*/ 0 h 6858000"/>
              <a:gd name="connsiteX178" fmla="*/ 2653188 w 6676178"/>
              <a:gd name="connsiteY178" fmla="*/ 0 h 6858000"/>
              <a:gd name="connsiteX179" fmla="*/ 2649757 w 6676178"/>
              <a:gd name="connsiteY179" fmla="*/ 12554 h 6858000"/>
              <a:gd name="connsiteX180" fmla="*/ 2649757 w 6676178"/>
              <a:gd name="connsiteY180" fmla="*/ 55441 h 6858000"/>
              <a:gd name="connsiteX181" fmla="*/ 2677956 w 6676178"/>
              <a:gd name="connsiteY181" fmla="*/ 11214 h 6858000"/>
              <a:gd name="connsiteX182" fmla="*/ 2690740 w 6676178"/>
              <a:gd name="connsiteY182" fmla="*/ 0 h 6858000"/>
              <a:gd name="connsiteX183" fmla="*/ 2693163 w 6676178"/>
              <a:gd name="connsiteY183" fmla="*/ 0 h 6858000"/>
              <a:gd name="connsiteX184" fmla="*/ 2694517 w 6676178"/>
              <a:gd name="connsiteY184" fmla="*/ 5406 h 6858000"/>
              <a:gd name="connsiteX185" fmla="*/ 2707049 w 6676178"/>
              <a:gd name="connsiteY185" fmla="*/ 12554 h 6858000"/>
              <a:gd name="connsiteX186" fmla="*/ 2721372 w 6676178"/>
              <a:gd name="connsiteY186" fmla="*/ 12554 h 6858000"/>
              <a:gd name="connsiteX187" fmla="*/ 2721372 w 6676178"/>
              <a:gd name="connsiteY187" fmla="*/ 55441 h 6858000"/>
              <a:gd name="connsiteX188" fmla="*/ 2735695 w 6676178"/>
              <a:gd name="connsiteY188" fmla="*/ 55441 h 6858000"/>
              <a:gd name="connsiteX189" fmla="*/ 2742857 w 6676178"/>
              <a:gd name="connsiteY189" fmla="*/ 25063 h 6858000"/>
              <a:gd name="connsiteX190" fmla="*/ 2747224 w 6676178"/>
              <a:gd name="connsiteY190" fmla="*/ 0 h 6858000"/>
              <a:gd name="connsiteX191" fmla="*/ 2922523 w 6676178"/>
              <a:gd name="connsiteY191" fmla="*/ 0 h 6858000"/>
              <a:gd name="connsiteX192" fmla="*/ 2921894 w 6676178"/>
              <a:gd name="connsiteY192" fmla="*/ 12554 h 6858000"/>
              <a:gd name="connsiteX193" fmla="*/ 2907571 w 6676178"/>
              <a:gd name="connsiteY193" fmla="*/ 12554 h 6858000"/>
              <a:gd name="connsiteX194" fmla="*/ 2893248 w 6676178"/>
              <a:gd name="connsiteY194" fmla="*/ 26849 h 6858000"/>
              <a:gd name="connsiteX195" fmla="*/ 2893248 w 6676178"/>
              <a:gd name="connsiteY195" fmla="*/ 98328 h 6858000"/>
              <a:gd name="connsiteX196" fmla="*/ 2907571 w 6676178"/>
              <a:gd name="connsiteY196" fmla="*/ 112624 h 6858000"/>
              <a:gd name="connsiteX197" fmla="*/ 2921894 w 6676178"/>
              <a:gd name="connsiteY197" fmla="*/ 141215 h 6858000"/>
              <a:gd name="connsiteX198" fmla="*/ 2936217 w 6676178"/>
              <a:gd name="connsiteY198" fmla="*/ 126920 h 6858000"/>
              <a:gd name="connsiteX199" fmla="*/ 2964863 w 6676178"/>
              <a:gd name="connsiteY199" fmla="*/ 184102 h 6858000"/>
              <a:gd name="connsiteX200" fmla="*/ 2950540 w 6676178"/>
              <a:gd name="connsiteY200" fmla="*/ 298468 h 6858000"/>
              <a:gd name="connsiteX201" fmla="*/ 2979186 w 6676178"/>
              <a:gd name="connsiteY201" fmla="*/ 241285 h 6858000"/>
              <a:gd name="connsiteX202" fmla="*/ 2993509 w 6676178"/>
              <a:gd name="connsiteY202" fmla="*/ 198398 h 6858000"/>
              <a:gd name="connsiteX203" fmla="*/ 3007832 w 6676178"/>
              <a:gd name="connsiteY203" fmla="*/ 184102 h 6858000"/>
              <a:gd name="connsiteX204" fmla="*/ 3050801 w 6676178"/>
              <a:gd name="connsiteY204" fmla="*/ 12554 h 6858000"/>
              <a:gd name="connsiteX205" fmla="*/ 3055780 w 6676178"/>
              <a:gd name="connsiteY205" fmla="*/ 0 h 6858000"/>
              <a:gd name="connsiteX206" fmla="*/ 3226870 w 6676178"/>
              <a:gd name="connsiteY206" fmla="*/ 0 h 6858000"/>
              <a:gd name="connsiteX207" fmla="*/ 3208354 w 6676178"/>
              <a:gd name="connsiteY207" fmla="*/ 55441 h 6858000"/>
              <a:gd name="connsiteX208" fmla="*/ 3194031 w 6676178"/>
              <a:gd name="connsiteY208" fmla="*/ 112624 h 6858000"/>
              <a:gd name="connsiteX209" fmla="*/ 3179708 w 6676178"/>
              <a:gd name="connsiteY209" fmla="*/ 184102 h 6858000"/>
              <a:gd name="connsiteX210" fmla="*/ 3165385 w 6676178"/>
              <a:gd name="connsiteY210" fmla="*/ 241285 h 6858000"/>
              <a:gd name="connsiteX211" fmla="*/ 3151062 w 6676178"/>
              <a:gd name="connsiteY211" fmla="*/ 312764 h 6858000"/>
              <a:gd name="connsiteX212" fmla="*/ 3151062 w 6676178"/>
              <a:gd name="connsiteY212" fmla="*/ 341355 h 6858000"/>
              <a:gd name="connsiteX213" fmla="*/ 3151062 w 6676178"/>
              <a:gd name="connsiteY213" fmla="*/ 312764 h 6858000"/>
              <a:gd name="connsiteX214" fmla="*/ 3179708 w 6676178"/>
              <a:gd name="connsiteY214" fmla="*/ 241285 h 6858000"/>
              <a:gd name="connsiteX215" fmla="*/ 3194031 w 6676178"/>
              <a:gd name="connsiteY215" fmla="*/ 212694 h 6858000"/>
              <a:gd name="connsiteX216" fmla="*/ 3194031 w 6676178"/>
              <a:gd name="connsiteY216" fmla="*/ 241285 h 6858000"/>
              <a:gd name="connsiteX217" fmla="*/ 3179708 w 6676178"/>
              <a:gd name="connsiteY217" fmla="*/ 284172 h 6858000"/>
              <a:gd name="connsiteX218" fmla="*/ 3165385 w 6676178"/>
              <a:gd name="connsiteY218" fmla="*/ 341355 h 6858000"/>
              <a:gd name="connsiteX219" fmla="*/ 3136739 w 6676178"/>
              <a:gd name="connsiteY219" fmla="*/ 484312 h 6858000"/>
              <a:gd name="connsiteX220" fmla="*/ 3122416 w 6676178"/>
              <a:gd name="connsiteY220" fmla="*/ 527199 h 6858000"/>
              <a:gd name="connsiteX221" fmla="*/ 3122416 w 6676178"/>
              <a:gd name="connsiteY221" fmla="*/ 541495 h 6858000"/>
              <a:gd name="connsiteX222" fmla="*/ 3093770 w 6676178"/>
              <a:gd name="connsiteY222" fmla="*/ 598678 h 6858000"/>
              <a:gd name="connsiteX223" fmla="*/ 3079447 w 6676178"/>
              <a:gd name="connsiteY223" fmla="*/ 684452 h 6858000"/>
              <a:gd name="connsiteX224" fmla="*/ 3093770 w 6676178"/>
              <a:gd name="connsiteY224" fmla="*/ 655861 h 6858000"/>
              <a:gd name="connsiteX225" fmla="*/ 3108093 w 6676178"/>
              <a:gd name="connsiteY225" fmla="*/ 727339 h 6858000"/>
              <a:gd name="connsiteX226" fmla="*/ 3108093 w 6676178"/>
              <a:gd name="connsiteY226" fmla="*/ 698748 h 6858000"/>
              <a:gd name="connsiteX227" fmla="*/ 3136739 w 6676178"/>
              <a:gd name="connsiteY227" fmla="*/ 670156 h 6858000"/>
              <a:gd name="connsiteX228" fmla="*/ 3122416 w 6676178"/>
              <a:gd name="connsiteY228" fmla="*/ 713044 h 6858000"/>
              <a:gd name="connsiteX229" fmla="*/ 3136739 w 6676178"/>
              <a:gd name="connsiteY229" fmla="*/ 670156 h 6858000"/>
              <a:gd name="connsiteX230" fmla="*/ 3179708 w 6676178"/>
              <a:gd name="connsiteY230" fmla="*/ 527199 h 6858000"/>
              <a:gd name="connsiteX231" fmla="*/ 3208354 w 6676178"/>
              <a:gd name="connsiteY231" fmla="*/ 427129 h 6858000"/>
              <a:gd name="connsiteX232" fmla="*/ 3208354 w 6676178"/>
              <a:gd name="connsiteY232" fmla="*/ 484312 h 6858000"/>
              <a:gd name="connsiteX233" fmla="*/ 3165385 w 6676178"/>
              <a:gd name="connsiteY233" fmla="*/ 713044 h 6858000"/>
              <a:gd name="connsiteX234" fmla="*/ 3151062 w 6676178"/>
              <a:gd name="connsiteY234" fmla="*/ 856001 h 6858000"/>
              <a:gd name="connsiteX235" fmla="*/ 3122416 w 6676178"/>
              <a:gd name="connsiteY235" fmla="*/ 984662 h 6858000"/>
              <a:gd name="connsiteX236" fmla="*/ 3122416 w 6676178"/>
              <a:gd name="connsiteY236" fmla="*/ 1056141 h 6858000"/>
              <a:gd name="connsiteX237" fmla="*/ 3136739 w 6676178"/>
              <a:gd name="connsiteY237" fmla="*/ 1041845 h 6858000"/>
              <a:gd name="connsiteX238" fmla="*/ 3122416 w 6676178"/>
              <a:gd name="connsiteY238" fmla="*/ 1113324 h 6858000"/>
              <a:gd name="connsiteX239" fmla="*/ 3093770 w 6676178"/>
              <a:gd name="connsiteY239" fmla="*/ 1156211 h 6858000"/>
              <a:gd name="connsiteX240" fmla="*/ 3079447 w 6676178"/>
              <a:gd name="connsiteY240" fmla="*/ 1284872 h 6858000"/>
              <a:gd name="connsiteX241" fmla="*/ 3079447 w 6676178"/>
              <a:gd name="connsiteY241" fmla="*/ 1313463 h 6858000"/>
              <a:gd name="connsiteX242" fmla="*/ 3050801 w 6676178"/>
              <a:gd name="connsiteY242" fmla="*/ 1485012 h 6858000"/>
              <a:gd name="connsiteX243" fmla="*/ 3050801 w 6676178"/>
              <a:gd name="connsiteY243" fmla="*/ 1513603 h 6858000"/>
              <a:gd name="connsiteX244" fmla="*/ 3050801 w 6676178"/>
              <a:gd name="connsiteY244" fmla="*/ 1527899 h 6858000"/>
              <a:gd name="connsiteX245" fmla="*/ 3050801 w 6676178"/>
              <a:gd name="connsiteY245" fmla="*/ 1556490 h 6858000"/>
              <a:gd name="connsiteX246" fmla="*/ 3093770 w 6676178"/>
              <a:gd name="connsiteY246" fmla="*/ 1470716 h 6858000"/>
              <a:gd name="connsiteX247" fmla="*/ 3122416 w 6676178"/>
              <a:gd name="connsiteY247" fmla="*/ 1384942 h 6858000"/>
              <a:gd name="connsiteX248" fmla="*/ 3108093 w 6676178"/>
              <a:gd name="connsiteY248" fmla="*/ 1384942 h 6858000"/>
              <a:gd name="connsiteX249" fmla="*/ 3122416 w 6676178"/>
              <a:gd name="connsiteY249" fmla="*/ 1356351 h 6858000"/>
              <a:gd name="connsiteX250" fmla="*/ 3136739 w 6676178"/>
              <a:gd name="connsiteY250" fmla="*/ 1370646 h 6858000"/>
              <a:gd name="connsiteX251" fmla="*/ 3151062 w 6676178"/>
              <a:gd name="connsiteY251" fmla="*/ 1342055 h 6858000"/>
              <a:gd name="connsiteX252" fmla="*/ 3165385 w 6676178"/>
              <a:gd name="connsiteY252" fmla="*/ 1256281 h 6858000"/>
              <a:gd name="connsiteX253" fmla="*/ 3165385 w 6676178"/>
              <a:gd name="connsiteY253" fmla="*/ 1213393 h 6858000"/>
              <a:gd name="connsiteX254" fmla="*/ 3179708 w 6676178"/>
              <a:gd name="connsiteY254" fmla="*/ 1213393 h 6858000"/>
              <a:gd name="connsiteX255" fmla="*/ 3165385 w 6676178"/>
              <a:gd name="connsiteY255" fmla="*/ 1199098 h 6858000"/>
              <a:gd name="connsiteX256" fmla="*/ 3179708 w 6676178"/>
              <a:gd name="connsiteY256" fmla="*/ 1141915 h 6858000"/>
              <a:gd name="connsiteX257" fmla="*/ 3194031 w 6676178"/>
              <a:gd name="connsiteY257" fmla="*/ 1056141 h 6858000"/>
              <a:gd name="connsiteX258" fmla="*/ 3222677 w 6676178"/>
              <a:gd name="connsiteY258" fmla="*/ 1013254 h 6858000"/>
              <a:gd name="connsiteX259" fmla="*/ 3208354 w 6676178"/>
              <a:gd name="connsiteY259" fmla="*/ 1141915 h 6858000"/>
              <a:gd name="connsiteX260" fmla="*/ 3222677 w 6676178"/>
              <a:gd name="connsiteY260" fmla="*/ 1113324 h 6858000"/>
              <a:gd name="connsiteX261" fmla="*/ 3237000 w 6676178"/>
              <a:gd name="connsiteY261" fmla="*/ 1027549 h 6858000"/>
              <a:gd name="connsiteX262" fmla="*/ 3279969 w 6676178"/>
              <a:gd name="connsiteY262" fmla="*/ 841705 h 6858000"/>
              <a:gd name="connsiteX263" fmla="*/ 3294292 w 6676178"/>
              <a:gd name="connsiteY263" fmla="*/ 741635 h 6858000"/>
              <a:gd name="connsiteX264" fmla="*/ 3308615 w 6676178"/>
              <a:gd name="connsiteY264" fmla="*/ 670156 h 6858000"/>
              <a:gd name="connsiteX265" fmla="*/ 3308615 w 6676178"/>
              <a:gd name="connsiteY265" fmla="*/ 684452 h 6858000"/>
              <a:gd name="connsiteX266" fmla="*/ 3308615 w 6676178"/>
              <a:gd name="connsiteY266" fmla="*/ 698748 h 6858000"/>
              <a:gd name="connsiteX267" fmla="*/ 3294292 w 6676178"/>
              <a:gd name="connsiteY267" fmla="*/ 770226 h 6858000"/>
              <a:gd name="connsiteX268" fmla="*/ 3308615 w 6676178"/>
              <a:gd name="connsiteY268" fmla="*/ 727339 h 6858000"/>
              <a:gd name="connsiteX269" fmla="*/ 3322938 w 6676178"/>
              <a:gd name="connsiteY269" fmla="*/ 684452 h 6858000"/>
              <a:gd name="connsiteX270" fmla="*/ 3337261 w 6676178"/>
              <a:gd name="connsiteY270" fmla="*/ 641565 h 6858000"/>
              <a:gd name="connsiteX271" fmla="*/ 3337261 w 6676178"/>
              <a:gd name="connsiteY271" fmla="*/ 698748 h 6858000"/>
              <a:gd name="connsiteX272" fmla="*/ 3365907 w 6676178"/>
              <a:gd name="connsiteY272" fmla="*/ 627269 h 6858000"/>
              <a:gd name="connsiteX273" fmla="*/ 3351584 w 6676178"/>
              <a:gd name="connsiteY273" fmla="*/ 627269 h 6858000"/>
              <a:gd name="connsiteX274" fmla="*/ 3365907 w 6676178"/>
              <a:gd name="connsiteY274" fmla="*/ 598678 h 6858000"/>
              <a:gd name="connsiteX275" fmla="*/ 3380230 w 6676178"/>
              <a:gd name="connsiteY275" fmla="*/ 541495 h 6858000"/>
              <a:gd name="connsiteX276" fmla="*/ 3394553 w 6676178"/>
              <a:gd name="connsiteY276" fmla="*/ 512904 h 6858000"/>
              <a:gd name="connsiteX277" fmla="*/ 3423199 w 6676178"/>
              <a:gd name="connsiteY277" fmla="*/ 412834 h 6858000"/>
              <a:gd name="connsiteX278" fmla="*/ 3437522 w 6676178"/>
              <a:gd name="connsiteY278" fmla="*/ 398538 h 6858000"/>
              <a:gd name="connsiteX279" fmla="*/ 3423199 w 6676178"/>
              <a:gd name="connsiteY279" fmla="*/ 369947 h 6858000"/>
              <a:gd name="connsiteX280" fmla="*/ 3437522 w 6676178"/>
              <a:gd name="connsiteY280" fmla="*/ 255581 h 6858000"/>
              <a:gd name="connsiteX281" fmla="*/ 3480491 w 6676178"/>
              <a:gd name="connsiteY281" fmla="*/ 212694 h 6858000"/>
              <a:gd name="connsiteX282" fmla="*/ 3480491 w 6676178"/>
              <a:gd name="connsiteY282" fmla="*/ 226989 h 6858000"/>
              <a:gd name="connsiteX283" fmla="*/ 3480491 w 6676178"/>
              <a:gd name="connsiteY283" fmla="*/ 98328 h 6858000"/>
              <a:gd name="connsiteX284" fmla="*/ 3509137 w 6676178"/>
              <a:gd name="connsiteY284" fmla="*/ 69737 h 6858000"/>
              <a:gd name="connsiteX285" fmla="*/ 3512718 w 6676178"/>
              <a:gd name="connsiteY285" fmla="*/ 28636 h 6858000"/>
              <a:gd name="connsiteX286" fmla="*/ 3536346 w 6676178"/>
              <a:gd name="connsiteY286" fmla="*/ 0 h 6858000"/>
              <a:gd name="connsiteX287" fmla="*/ 3537783 w 6676178"/>
              <a:gd name="connsiteY287" fmla="*/ 0 h 6858000"/>
              <a:gd name="connsiteX288" fmla="*/ 3537783 w 6676178"/>
              <a:gd name="connsiteY288" fmla="*/ 41145 h 6858000"/>
              <a:gd name="connsiteX289" fmla="*/ 3537783 w 6676178"/>
              <a:gd name="connsiteY289" fmla="*/ 84032 h 6858000"/>
              <a:gd name="connsiteX290" fmla="*/ 3552106 w 6676178"/>
              <a:gd name="connsiteY290" fmla="*/ 69737 h 6858000"/>
              <a:gd name="connsiteX291" fmla="*/ 3580752 w 6676178"/>
              <a:gd name="connsiteY291" fmla="*/ 41145 h 6858000"/>
              <a:gd name="connsiteX292" fmla="*/ 3595075 w 6676178"/>
              <a:gd name="connsiteY292" fmla="*/ 55441 h 6858000"/>
              <a:gd name="connsiteX293" fmla="*/ 3609398 w 6676178"/>
              <a:gd name="connsiteY293" fmla="*/ 69737 h 6858000"/>
              <a:gd name="connsiteX294" fmla="*/ 3609398 w 6676178"/>
              <a:gd name="connsiteY294" fmla="*/ 84032 h 6858000"/>
              <a:gd name="connsiteX295" fmla="*/ 3623721 w 6676178"/>
              <a:gd name="connsiteY295" fmla="*/ 55441 h 6858000"/>
              <a:gd name="connsiteX296" fmla="*/ 3623721 w 6676178"/>
              <a:gd name="connsiteY296" fmla="*/ 98328 h 6858000"/>
              <a:gd name="connsiteX297" fmla="*/ 3695336 w 6676178"/>
              <a:gd name="connsiteY297" fmla="*/ 112624 h 6858000"/>
              <a:gd name="connsiteX298" fmla="*/ 3695336 w 6676178"/>
              <a:gd name="connsiteY298" fmla="*/ 55441 h 6858000"/>
              <a:gd name="connsiteX299" fmla="*/ 3723982 w 6676178"/>
              <a:gd name="connsiteY299" fmla="*/ 84032 h 6858000"/>
              <a:gd name="connsiteX300" fmla="*/ 3723982 w 6676178"/>
              <a:gd name="connsiteY300" fmla="*/ 98328 h 6858000"/>
              <a:gd name="connsiteX301" fmla="*/ 3723982 w 6676178"/>
              <a:gd name="connsiteY301" fmla="*/ 212694 h 6858000"/>
              <a:gd name="connsiteX302" fmla="*/ 3738306 w 6676178"/>
              <a:gd name="connsiteY302" fmla="*/ 198398 h 6858000"/>
              <a:gd name="connsiteX303" fmla="*/ 3738306 w 6676178"/>
              <a:gd name="connsiteY303" fmla="*/ 212694 h 6858000"/>
              <a:gd name="connsiteX304" fmla="*/ 3723982 w 6676178"/>
              <a:gd name="connsiteY304" fmla="*/ 255581 h 6858000"/>
              <a:gd name="connsiteX305" fmla="*/ 3709660 w 6676178"/>
              <a:gd name="connsiteY305" fmla="*/ 269877 h 6858000"/>
              <a:gd name="connsiteX306" fmla="*/ 3709660 w 6676178"/>
              <a:gd name="connsiteY306" fmla="*/ 284172 h 6858000"/>
              <a:gd name="connsiteX307" fmla="*/ 3752628 w 6676178"/>
              <a:gd name="connsiteY307" fmla="*/ 212694 h 6858000"/>
              <a:gd name="connsiteX308" fmla="*/ 3766952 w 6676178"/>
              <a:gd name="connsiteY308" fmla="*/ 226989 h 6858000"/>
              <a:gd name="connsiteX309" fmla="*/ 3781274 w 6676178"/>
              <a:gd name="connsiteY309" fmla="*/ 198398 h 6858000"/>
              <a:gd name="connsiteX310" fmla="*/ 3809920 w 6676178"/>
              <a:gd name="connsiteY310" fmla="*/ 212694 h 6858000"/>
              <a:gd name="connsiteX311" fmla="*/ 3809920 w 6676178"/>
              <a:gd name="connsiteY311" fmla="*/ 198398 h 6858000"/>
              <a:gd name="connsiteX312" fmla="*/ 3809920 w 6676178"/>
              <a:gd name="connsiteY312" fmla="*/ 226989 h 6858000"/>
              <a:gd name="connsiteX313" fmla="*/ 3838566 w 6676178"/>
              <a:gd name="connsiteY313" fmla="*/ 241285 h 6858000"/>
              <a:gd name="connsiteX314" fmla="*/ 3852890 w 6676178"/>
              <a:gd name="connsiteY314" fmla="*/ 241285 h 6858000"/>
              <a:gd name="connsiteX315" fmla="*/ 3881536 w 6676178"/>
              <a:gd name="connsiteY315" fmla="*/ 255581 h 6858000"/>
              <a:gd name="connsiteX316" fmla="*/ 3867212 w 6676178"/>
              <a:gd name="connsiteY316" fmla="*/ 284172 h 6858000"/>
              <a:gd name="connsiteX317" fmla="*/ 3867212 w 6676178"/>
              <a:gd name="connsiteY317" fmla="*/ 298468 h 6858000"/>
              <a:gd name="connsiteX318" fmla="*/ 3881536 w 6676178"/>
              <a:gd name="connsiteY318" fmla="*/ 327059 h 6858000"/>
              <a:gd name="connsiteX319" fmla="*/ 3881536 w 6676178"/>
              <a:gd name="connsiteY319" fmla="*/ 355651 h 6858000"/>
              <a:gd name="connsiteX320" fmla="*/ 3895858 w 6676178"/>
              <a:gd name="connsiteY320" fmla="*/ 384242 h 6858000"/>
              <a:gd name="connsiteX321" fmla="*/ 3910182 w 6676178"/>
              <a:gd name="connsiteY321" fmla="*/ 355651 h 6858000"/>
              <a:gd name="connsiteX322" fmla="*/ 3895858 w 6676178"/>
              <a:gd name="connsiteY322" fmla="*/ 341355 h 6858000"/>
              <a:gd name="connsiteX323" fmla="*/ 3924504 w 6676178"/>
              <a:gd name="connsiteY323" fmla="*/ 341355 h 6858000"/>
              <a:gd name="connsiteX324" fmla="*/ 3953150 w 6676178"/>
              <a:gd name="connsiteY324" fmla="*/ 369947 h 6858000"/>
              <a:gd name="connsiteX325" fmla="*/ 3996120 w 6676178"/>
              <a:gd name="connsiteY325" fmla="*/ 369947 h 6858000"/>
              <a:gd name="connsiteX326" fmla="*/ 3996120 w 6676178"/>
              <a:gd name="connsiteY326" fmla="*/ 384242 h 6858000"/>
              <a:gd name="connsiteX327" fmla="*/ 4024766 w 6676178"/>
              <a:gd name="connsiteY327" fmla="*/ 498608 h 6858000"/>
              <a:gd name="connsiteX328" fmla="*/ 4024766 w 6676178"/>
              <a:gd name="connsiteY328" fmla="*/ 541495 h 6858000"/>
              <a:gd name="connsiteX329" fmla="*/ 4010442 w 6676178"/>
              <a:gd name="connsiteY329" fmla="*/ 541495 h 6858000"/>
              <a:gd name="connsiteX330" fmla="*/ 4010442 w 6676178"/>
              <a:gd name="connsiteY330" fmla="*/ 670156 h 6858000"/>
              <a:gd name="connsiteX331" fmla="*/ 3996120 w 6676178"/>
              <a:gd name="connsiteY331" fmla="*/ 641565 h 6858000"/>
              <a:gd name="connsiteX332" fmla="*/ 3967474 w 6676178"/>
              <a:gd name="connsiteY332" fmla="*/ 627269 h 6858000"/>
              <a:gd name="connsiteX333" fmla="*/ 3953150 w 6676178"/>
              <a:gd name="connsiteY333" fmla="*/ 684452 h 6858000"/>
              <a:gd name="connsiteX334" fmla="*/ 3981796 w 6676178"/>
              <a:gd name="connsiteY334" fmla="*/ 684452 h 6858000"/>
              <a:gd name="connsiteX335" fmla="*/ 3967474 w 6676178"/>
              <a:gd name="connsiteY335" fmla="*/ 755931 h 6858000"/>
              <a:gd name="connsiteX336" fmla="*/ 3981796 w 6676178"/>
              <a:gd name="connsiteY336" fmla="*/ 784522 h 6858000"/>
              <a:gd name="connsiteX337" fmla="*/ 4010442 w 6676178"/>
              <a:gd name="connsiteY337" fmla="*/ 684452 h 6858000"/>
              <a:gd name="connsiteX338" fmla="*/ 4010442 w 6676178"/>
              <a:gd name="connsiteY338" fmla="*/ 727339 h 6858000"/>
              <a:gd name="connsiteX339" fmla="*/ 4053412 w 6676178"/>
              <a:gd name="connsiteY339" fmla="*/ 741635 h 6858000"/>
              <a:gd name="connsiteX340" fmla="*/ 4082058 w 6676178"/>
              <a:gd name="connsiteY340" fmla="*/ 798818 h 6858000"/>
              <a:gd name="connsiteX341" fmla="*/ 4110704 w 6676178"/>
              <a:gd name="connsiteY341" fmla="*/ 827409 h 6858000"/>
              <a:gd name="connsiteX342" fmla="*/ 4139350 w 6676178"/>
              <a:gd name="connsiteY342" fmla="*/ 856001 h 6858000"/>
              <a:gd name="connsiteX343" fmla="*/ 4153673 w 6676178"/>
              <a:gd name="connsiteY343" fmla="*/ 870296 h 6858000"/>
              <a:gd name="connsiteX344" fmla="*/ 4167996 w 6676178"/>
              <a:gd name="connsiteY344" fmla="*/ 841705 h 6858000"/>
              <a:gd name="connsiteX345" fmla="*/ 4167996 w 6676178"/>
              <a:gd name="connsiteY345" fmla="*/ 870296 h 6858000"/>
              <a:gd name="connsiteX346" fmla="*/ 4282580 w 6676178"/>
              <a:gd name="connsiteY346" fmla="*/ 970366 h 6858000"/>
              <a:gd name="connsiteX347" fmla="*/ 4296903 w 6676178"/>
              <a:gd name="connsiteY347" fmla="*/ 956071 h 6858000"/>
              <a:gd name="connsiteX348" fmla="*/ 4354195 w 6676178"/>
              <a:gd name="connsiteY348" fmla="*/ 898888 h 6858000"/>
              <a:gd name="connsiteX349" fmla="*/ 4368518 w 6676178"/>
              <a:gd name="connsiteY349" fmla="*/ 898888 h 6858000"/>
              <a:gd name="connsiteX350" fmla="*/ 4468779 w 6676178"/>
              <a:gd name="connsiteY350" fmla="*/ 798818 h 6858000"/>
              <a:gd name="connsiteX351" fmla="*/ 4526071 w 6676178"/>
              <a:gd name="connsiteY351" fmla="*/ 727339 h 6858000"/>
              <a:gd name="connsiteX352" fmla="*/ 4540394 w 6676178"/>
              <a:gd name="connsiteY352" fmla="*/ 698748 h 6858000"/>
              <a:gd name="connsiteX353" fmla="*/ 4569040 w 6676178"/>
              <a:gd name="connsiteY353" fmla="*/ 655861 h 6858000"/>
              <a:gd name="connsiteX354" fmla="*/ 4612009 w 6676178"/>
              <a:gd name="connsiteY354" fmla="*/ 570087 h 6858000"/>
              <a:gd name="connsiteX355" fmla="*/ 4640655 w 6676178"/>
              <a:gd name="connsiteY355" fmla="*/ 527199 h 6858000"/>
              <a:gd name="connsiteX356" fmla="*/ 4626332 w 6676178"/>
              <a:gd name="connsiteY356" fmla="*/ 598678 h 6858000"/>
              <a:gd name="connsiteX357" fmla="*/ 4612009 w 6676178"/>
              <a:gd name="connsiteY357" fmla="*/ 598678 h 6858000"/>
              <a:gd name="connsiteX358" fmla="*/ 4597686 w 6676178"/>
              <a:gd name="connsiteY358" fmla="*/ 641565 h 6858000"/>
              <a:gd name="connsiteX359" fmla="*/ 4569040 w 6676178"/>
              <a:gd name="connsiteY359" fmla="*/ 684452 h 6858000"/>
              <a:gd name="connsiteX360" fmla="*/ 4554717 w 6676178"/>
              <a:gd name="connsiteY360" fmla="*/ 727339 h 6858000"/>
              <a:gd name="connsiteX361" fmla="*/ 4511748 w 6676178"/>
              <a:gd name="connsiteY361" fmla="*/ 798818 h 6858000"/>
              <a:gd name="connsiteX362" fmla="*/ 4540394 w 6676178"/>
              <a:gd name="connsiteY362" fmla="*/ 727339 h 6858000"/>
              <a:gd name="connsiteX363" fmla="*/ 4511748 w 6676178"/>
              <a:gd name="connsiteY363" fmla="*/ 755931 h 6858000"/>
              <a:gd name="connsiteX364" fmla="*/ 4497425 w 6676178"/>
              <a:gd name="connsiteY364" fmla="*/ 798818 h 6858000"/>
              <a:gd name="connsiteX365" fmla="*/ 4468779 w 6676178"/>
              <a:gd name="connsiteY365" fmla="*/ 841705 h 6858000"/>
              <a:gd name="connsiteX366" fmla="*/ 4454456 w 6676178"/>
              <a:gd name="connsiteY366" fmla="*/ 884592 h 6858000"/>
              <a:gd name="connsiteX367" fmla="*/ 4468779 w 6676178"/>
              <a:gd name="connsiteY367" fmla="*/ 870296 h 6858000"/>
              <a:gd name="connsiteX368" fmla="*/ 4526071 w 6676178"/>
              <a:gd name="connsiteY368" fmla="*/ 898888 h 6858000"/>
              <a:gd name="connsiteX369" fmla="*/ 4511748 w 6676178"/>
              <a:gd name="connsiteY369" fmla="*/ 884592 h 6858000"/>
              <a:gd name="connsiteX370" fmla="*/ 4526071 w 6676178"/>
              <a:gd name="connsiteY370" fmla="*/ 884592 h 6858000"/>
              <a:gd name="connsiteX371" fmla="*/ 4554717 w 6676178"/>
              <a:gd name="connsiteY371" fmla="*/ 870296 h 6858000"/>
              <a:gd name="connsiteX372" fmla="*/ 4569040 w 6676178"/>
              <a:gd name="connsiteY372" fmla="*/ 841705 h 6858000"/>
              <a:gd name="connsiteX373" fmla="*/ 4569040 w 6676178"/>
              <a:gd name="connsiteY373" fmla="*/ 827409 h 6858000"/>
              <a:gd name="connsiteX374" fmla="*/ 4583363 w 6676178"/>
              <a:gd name="connsiteY374" fmla="*/ 841705 h 6858000"/>
              <a:gd name="connsiteX375" fmla="*/ 4554717 w 6676178"/>
              <a:gd name="connsiteY375" fmla="*/ 884592 h 6858000"/>
              <a:gd name="connsiteX376" fmla="*/ 4540394 w 6676178"/>
              <a:gd name="connsiteY376" fmla="*/ 898888 h 6858000"/>
              <a:gd name="connsiteX377" fmla="*/ 4554717 w 6676178"/>
              <a:gd name="connsiteY377" fmla="*/ 913183 h 6858000"/>
              <a:gd name="connsiteX378" fmla="*/ 4569040 w 6676178"/>
              <a:gd name="connsiteY378" fmla="*/ 898888 h 6858000"/>
              <a:gd name="connsiteX379" fmla="*/ 4640655 w 6676178"/>
              <a:gd name="connsiteY379" fmla="*/ 856001 h 6858000"/>
              <a:gd name="connsiteX380" fmla="*/ 4654978 w 6676178"/>
              <a:gd name="connsiteY380" fmla="*/ 856001 h 6858000"/>
              <a:gd name="connsiteX381" fmla="*/ 4697947 w 6676178"/>
              <a:gd name="connsiteY381" fmla="*/ 770226 h 6858000"/>
              <a:gd name="connsiteX382" fmla="*/ 4712270 w 6676178"/>
              <a:gd name="connsiteY382" fmla="*/ 741635 h 6858000"/>
              <a:gd name="connsiteX383" fmla="*/ 4740916 w 6676178"/>
              <a:gd name="connsiteY383" fmla="*/ 755931 h 6858000"/>
              <a:gd name="connsiteX384" fmla="*/ 4697947 w 6676178"/>
              <a:gd name="connsiteY384" fmla="*/ 798818 h 6858000"/>
              <a:gd name="connsiteX385" fmla="*/ 4683624 w 6676178"/>
              <a:gd name="connsiteY385" fmla="*/ 841705 h 6858000"/>
              <a:gd name="connsiteX386" fmla="*/ 4755239 w 6676178"/>
              <a:gd name="connsiteY386" fmla="*/ 870296 h 6858000"/>
              <a:gd name="connsiteX387" fmla="*/ 4798208 w 6676178"/>
              <a:gd name="connsiteY387" fmla="*/ 856001 h 6858000"/>
              <a:gd name="connsiteX388" fmla="*/ 4826854 w 6676178"/>
              <a:gd name="connsiteY388" fmla="*/ 784522 h 6858000"/>
              <a:gd name="connsiteX389" fmla="*/ 4826854 w 6676178"/>
              <a:gd name="connsiteY389" fmla="*/ 798818 h 6858000"/>
              <a:gd name="connsiteX390" fmla="*/ 4826854 w 6676178"/>
              <a:gd name="connsiteY390" fmla="*/ 827409 h 6858000"/>
              <a:gd name="connsiteX391" fmla="*/ 4841177 w 6676178"/>
              <a:gd name="connsiteY391" fmla="*/ 827409 h 6858000"/>
              <a:gd name="connsiteX392" fmla="*/ 4841177 w 6676178"/>
              <a:gd name="connsiteY392" fmla="*/ 856001 h 6858000"/>
              <a:gd name="connsiteX393" fmla="*/ 4826854 w 6676178"/>
              <a:gd name="connsiteY393" fmla="*/ 870296 h 6858000"/>
              <a:gd name="connsiteX394" fmla="*/ 4869823 w 6676178"/>
              <a:gd name="connsiteY394" fmla="*/ 898888 h 6858000"/>
              <a:gd name="connsiteX395" fmla="*/ 4869823 w 6676178"/>
              <a:gd name="connsiteY395" fmla="*/ 870296 h 6858000"/>
              <a:gd name="connsiteX396" fmla="*/ 4898469 w 6676178"/>
              <a:gd name="connsiteY396" fmla="*/ 856001 h 6858000"/>
              <a:gd name="connsiteX397" fmla="*/ 4912792 w 6676178"/>
              <a:gd name="connsiteY397" fmla="*/ 841705 h 6858000"/>
              <a:gd name="connsiteX398" fmla="*/ 4912792 w 6676178"/>
              <a:gd name="connsiteY398" fmla="*/ 798818 h 6858000"/>
              <a:gd name="connsiteX399" fmla="*/ 4927115 w 6676178"/>
              <a:gd name="connsiteY399" fmla="*/ 755931 h 6858000"/>
              <a:gd name="connsiteX400" fmla="*/ 4941438 w 6676178"/>
              <a:gd name="connsiteY400" fmla="*/ 755931 h 6858000"/>
              <a:gd name="connsiteX401" fmla="*/ 4927115 w 6676178"/>
              <a:gd name="connsiteY401" fmla="*/ 798818 h 6858000"/>
              <a:gd name="connsiteX402" fmla="*/ 4941438 w 6676178"/>
              <a:gd name="connsiteY402" fmla="*/ 813114 h 6858000"/>
              <a:gd name="connsiteX403" fmla="*/ 4941438 w 6676178"/>
              <a:gd name="connsiteY403" fmla="*/ 770226 h 6858000"/>
              <a:gd name="connsiteX404" fmla="*/ 4984407 w 6676178"/>
              <a:gd name="connsiteY404" fmla="*/ 727339 h 6858000"/>
              <a:gd name="connsiteX405" fmla="*/ 4998730 w 6676178"/>
              <a:gd name="connsiteY405" fmla="*/ 713044 h 6858000"/>
              <a:gd name="connsiteX406" fmla="*/ 4927115 w 6676178"/>
              <a:gd name="connsiteY406" fmla="*/ 913183 h 6858000"/>
              <a:gd name="connsiteX407" fmla="*/ 4970084 w 6676178"/>
              <a:gd name="connsiteY407" fmla="*/ 927479 h 6858000"/>
              <a:gd name="connsiteX408" fmla="*/ 4984407 w 6676178"/>
              <a:gd name="connsiteY408" fmla="*/ 956071 h 6858000"/>
              <a:gd name="connsiteX409" fmla="*/ 4998730 w 6676178"/>
              <a:gd name="connsiteY409" fmla="*/ 956071 h 6858000"/>
              <a:gd name="connsiteX410" fmla="*/ 5027376 w 6676178"/>
              <a:gd name="connsiteY410" fmla="*/ 884592 h 6858000"/>
              <a:gd name="connsiteX411" fmla="*/ 5027376 w 6676178"/>
              <a:gd name="connsiteY411" fmla="*/ 898888 h 6858000"/>
              <a:gd name="connsiteX412" fmla="*/ 5013053 w 6676178"/>
              <a:gd name="connsiteY412" fmla="*/ 956071 h 6858000"/>
              <a:gd name="connsiteX413" fmla="*/ 5013053 w 6676178"/>
              <a:gd name="connsiteY413" fmla="*/ 970366 h 6858000"/>
              <a:gd name="connsiteX414" fmla="*/ 5027376 w 6676178"/>
              <a:gd name="connsiteY414" fmla="*/ 1027549 h 6858000"/>
              <a:gd name="connsiteX415" fmla="*/ 5027376 w 6676178"/>
              <a:gd name="connsiteY415" fmla="*/ 1041845 h 6858000"/>
              <a:gd name="connsiteX416" fmla="*/ 5084668 w 6676178"/>
              <a:gd name="connsiteY416" fmla="*/ 1013254 h 6858000"/>
              <a:gd name="connsiteX417" fmla="*/ 5113314 w 6676178"/>
              <a:gd name="connsiteY417" fmla="*/ 956071 h 6858000"/>
              <a:gd name="connsiteX418" fmla="*/ 5127638 w 6676178"/>
              <a:gd name="connsiteY418" fmla="*/ 956071 h 6858000"/>
              <a:gd name="connsiteX419" fmla="*/ 5113314 w 6676178"/>
              <a:gd name="connsiteY419" fmla="*/ 984662 h 6858000"/>
              <a:gd name="connsiteX420" fmla="*/ 5156284 w 6676178"/>
              <a:gd name="connsiteY420" fmla="*/ 970366 h 6858000"/>
              <a:gd name="connsiteX421" fmla="*/ 5170606 w 6676178"/>
              <a:gd name="connsiteY421" fmla="*/ 984662 h 6858000"/>
              <a:gd name="connsiteX422" fmla="*/ 5184930 w 6676178"/>
              <a:gd name="connsiteY422" fmla="*/ 984662 h 6858000"/>
              <a:gd name="connsiteX423" fmla="*/ 5213576 w 6676178"/>
              <a:gd name="connsiteY423" fmla="*/ 1027549 h 6858000"/>
              <a:gd name="connsiteX424" fmla="*/ 5227898 w 6676178"/>
              <a:gd name="connsiteY424" fmla="*/ 1070436 h 6858000"/>
              <a:gd name="connsiteX425" fmla="*/ 5256544 w 6676178"/>
              <a:gd name="connsiteY425" fmla="*/ 984662 h 6858000"/>
              <a:gd name="connsiteX426" fmla="*/ 5285190 w 6676178"/>
              <a:gd name="connsiteY426" fmla="*/ 898888 h 6858000"/>
              <a:gd name="connsiteX427" fmla="*/ 5270868 w 6676178"/>
              <a:gd name="connsiteY427" fmla="*/ 970366 h 6858000"/>
              <a:gd name="connsiteX428" fmla="*/ 5256544 w 6676178"/>
              <a:gd name="connsiteY428" fmla="*/ 1027549 h 6858000"/>
              <a:gd name="connsiteX429" fmla="*/ 5299514 w 6676178"/>
              <a:gd name="connsiteY429" fmla="*/ 956071 h 6858000"/>
              <a:gd name="connsiteX430" fmla="*/ 5285190 w 6676178"/>
              <a:gd name="connsiteY430" fmla="*/ 941775 h 6858000"/>
              <a:gd name="connsiteX431" fmla="*/ 5313836 w 6676178"/>
              <a:gd name="connsiteY431" fmla="*/ 956071 h 6858000"/>
              <a:gd name="connsiteX432" fmla="*/ 5313836 w 6676178"/>
              <a:gd name="connsiteY432" fmla="*/ 941775 h 6858000"/>
              <a:gd name="connsiteX433" fmla="*/ 5385452 w 6676178"/>
              <a:gd name="connsiteY433" fmla="*/ 856001 h 6858000"/>
              <a:gd name="connsiteX434" fmla="*/ 5428420 w 6676178"/>
              <a:gd name="connsiteY434" fmla="*/ 798818 h 6858000"/>
              <a:gd name="connsiteX435" fmla="*/ 5457066 w 6676178"/>
              <a:gd name="connsiteY435" fmla="*/ 770226 h 6858000"/>
              <a:gd name="connsiteX436" fmla="*/ 5442744 w 6676178"/>
              <a:gd name="connsiteY436" fmla="*/ 798818 h 6858000"/>
              <a:gd name="connsiteX437" fmla="*/ 5471390 w 6676178"/>
              <a:gd name="connsiteY437" fmla="*/ 798818 h 6858000"/>
              <a:gd name="connsiteX438" fmla="*/ 5500036 w 6676178"/>
              <a:gd name="connsiteY438" fmla="*/ 784522 h 6858000"/>
              <a:gd name="connsiteX439" fmla="*/ 5557328 w 6676178"/>
              <a:gd name="connsiteY439" fmla="*/ 813114 h 6858000"/>
              <a:gd name="connsiteX440" fmla="*/ 5585974 w 6676178"/>
              <a:gd name="connsiteY440" fmla="*/ 827409 h 6858000"/>
              <a:gd name="connsiteX441" fmla="*/ 5614620 w 6676178"/>
              <a:gd name="connsiteY441" fmla="*/ 827409 h 6858000"/>
              <a:gd name="connsiteX442" fmla="*/ 5657588 w 6676178"/>
              <a:gd name="connsiteY442" fmla="*/ 856001 h 6858000"/>
              <a:gd name="connsiteX443" fmla="*/ 5657588 w 6676178"/>
              <a:gd name="connsiteY443" fmla="*/ 884592 h 6858000"/>
              <a:gd name="connsiteX444" fmla="*/ 5657588 w 6676178"/>
              <a:gd name="connsiteY444" fmla="*/ 941775 h 6858000"/>
              <a:gd name="connsiteX445" fmla="*/ 5643266 w 6676178"/>
              <a:gd name="connsiteY445" fmla="*/ 1027549 h 6858000"/>
              <a:gd name="connsiteX446" fmla="*/ 5614620 w 6676178"/>
              <a:gd name="connsiteY446" fmla="*/ 1113324 h 6858000"/>
              <a:gd name="connsiteX447" fmla="*/ 5571650 w 6676178"/>
              <a:gd name="connsiteY447" fmla="*/ 1227689 h 6858000"/>
              <a:gd name="connsiteX448" fmla="*/ 5528682 w 6676178"/>
              <a:gd name="connsiteY448" fmla="*/ 1313463 h 6858000"/>
              <a:gd name="connsiteX449" fmla="*/ 5414098 w 6676178"/>
              <a:gd name="connsiteY449" fmla="*/ 1556490 h 6858000"/>
              <a:gd name="connsiteX450" fmla="*/ 5371128 w 6676178"/>
              <a:gd name="connsiteY450" fmla="*/ 1613673 h 6858000"/>
              <a:gd name="connsiteX451" fmla="*/ 5356806 w 6676178"/>
              <a:gd name="connsiteY451" fmla="*/ 1642265 h 6858000"/>
              <a:gd name="connsiteX452" fmla="*/ 5371128 w 6676178"/>
              <a:gd name="connsiteY452" fmla="*/ 1642265 h 6858000"/>
              <a:gd name="connsiteX453" fmla="*/ 5399774 w 6676178"/>
              <a:gd name="connsiteY453" fmla="*/ 1613673 h 6858000"/>
              <a:gd name="connsiteX454" fmla="*/ 5356806 w 6676178"/>
              <a:gd name="connsiteY454" fmla="*/ 1670856 h 6858000"/>
              <a:gd name="connsiteX455" fmla="*/ 5371128 w 6676178"/>
              <a:gd name="connsiteY455" fmla="*/ 1670856 h 6858000"/>
              <a:gd name="connsiteX456" fmla="*/ 5356806 w 6676178"/>
              <a:gd name="connsiteY456" fmla="*/ 1685152 h 6858000"/>
              <a:gd name="connsiteX457" fmla="*/ 5328160 w 6676178"/>
              <a:gd name="connsiteY457" fmla="*/ 1728039 h 6858000"/>
              <a:gd name="connsiteX458" fmla="*/ 5328160 w 6676178"/>
              <a:gd name="connsiteY458" fmla="*/ 1742335 h 6858000"/>
              <a:gd name="connsiteX459" fmla="*/ 5313836 w 6676178"/>
              <a:gd name="connsiteY459" fmla="*/ 1813813 h 6858000"/>
              <a:gd name="connsiteX460" fmla="*/ 5285190 w 6676178"/>
              <a:gd name="connsiteY460" fmla="*/ 1870996 h 6858000"/>
              <a:gd name="connsiteX461" fmla="*/ 5313836 w 6676178"/>
              <a:gd name="connsiteY461" fmla="*/ 1842405 h 6858000"/>
              <a:gd name="connsiteX462" fmla="*/ 5385452 w 6676178"/>
              <a:gd name="connsiteY462" fmla="*/ 1685152 h 6858000"/>
              <a:gd name="connsiteX463" fmla="*/ 5442744 w 6676178"/>
              <a:gd name="connsiteY463" fmla="*/ 1556490 h 6858000"/>
              <a:gd name="connsiteX464" fmla="*/ 5457066 w 6676178"/>
              <a:gd name="connsiteY464" fmla="*/ 1499308 h 6858000"/>
              <a:gd name="connsiteX465" fmla="*/ 5500036 w 6676178"/>
              <a:gd name="connsiteY465" fmla="*/ 1413534 h 6858000"/>
              <a:gd name="connsiteX466" fmla="*/ 5557328 w 6676178"/>
              <a:gd name="connsiteY466" fmla="*/ 1313463 h 6858000"/>
              <a:gd name="connsiteX467" fmla="*/ 5600296 w 6676178"/>
              <a:gd name="connsiteY467" fmla="*/ 1227689 h 6858000"/>
              <a:gd name="connsiteX468" fmla="*/ 5686234 w 6676178"/>
              <a:gd name="connsiteY468" fmla="*/ 1099028 h 6858000"/>
              <a:gd name="connsiteX469" fmla="*/ 5772172 w 6676178"/>
              <a:gd name="connsiteY469" fmla="*/ 998958 h 6858000"/>
              <a:gd name="connsiteX470" fmla="*/ 5843788 w 6676178"/>
              <a:gd name="connsiteY470" fmla="*/ 913183 h 6858000"/>
              <a:gd name="connsiteX471" fmla="*/ 5901080 w 6676178"/>
              <a:gd name="connsiteY471" fmla="*/ 884592 h 6858000"/>
              <a:gd name="connsiteX472" fmla="*/ 5929726 w 6676178"/>
              <a:gd name="connsiteY472" fmla="*/ 884592 h 6858000"/>
              <a:gd name="connsiteX473" fmla="*/ 5987018 w 6676178"/>
              <a:gd name="connsiteY473" fmla="*/ 884592 h 6858000"/>
              <a:gd name="connsiteX474" fmla="*/ 6015664 w 6676178"/>
              <a:gd name="connsiteY474" fmla="*/ 870296 h 6858000"/>
              <a:gd name="connsiteX475" fmla="*/ 6029987 w 6676178"/>
              <a:gd name="connsiteY475" fmla="*/ 884592 h 6858000"/>
              <a:gd name="connsiteX476" fmla="*/ 6087279 w 6676178"/>
              <a:gd name="connsiteY476" fmla="*/ 913183 h 6858000"/>
              <a:gd name="connsiteX477" fmla="*/ 6130248 w 6676178"/>
              <a:gd name="connsiteY477" fmla="*/ 941775 h 6858000"/>
              <a:gd name="connsiteX478" fmla="*/ 6173217 w 6676178"/>
              <a:gd name="connsiteY478" fmla="*/ 941775 h 6858000"/>
              <a:gd name="connsiteX479" fmla="*/ 6201863 w 6676178"/>
              <a:gd name="connsiteY479" fmla="*/ 941775 h 6858000"/>
              <a:gd name="connsiteX480" fmla="*/ 6216186 w 6676178"/>
              <a:gd name="connsiteY480" fmla="*/ 970366 h 6858000"/>
              <a:gd name="connsiteX481" fmla="*/ 6259155 w 6676178"/>
              <a:gd name="connsiteY481" fmla="*/ 1013254 h 6858000"/>
              <a:gd name="connsiteX482" fmla="*/ 6287801 w 6676178"/>
              <a:gd name="connsiteY482" fmla="*/ 1070436 h 6858000"/>
              <a:gd name="connsiteX483" fmla="*/ 6302124 w 6676178"/>
              <a:gd name="connsiteY483" fmla="*/ 1084732 h 6858000"/>
              <a:gd name="connsiteX484" fmla="*/ 6373739 w 6676178"/>
              <a:gd name="connsiteY484" fmla="*/ 1127619 h 6858000"/>
              <a:gd name="connsiteX485" fmla="*/ 6359416 w 6676178"/>
              <a:gd name="connsiteY485" fmla="*/ 1199098 h 6858000"/>
              <a:gd name="connsiteX486" fmla="*/ 6273478 w 6676178"/>
              <a:gd name="connsiteY486" fmla="*/ 1327759 h 6858000"/>
              <a:gd name="connsiteX487" fmla="*/ 6216186 w 6676178"/>
              <a:gd name="connsiteY487" fmla="*/ 1442125 h 6858000"/>
              <a:gd name="connsiteX488" fmla="*/ 6158894 w 6676178"/>
              <a:gd name="connsiteY488" fmla="*/ 1542195 h 6858000"/>
              <a:gd name="connsiteX489" fmla="*/ 6072956 w 6676178"/>
              <a:gd name="connsiteY489" fmla="*/ 1713743 h 6858000"/>
              <a:gd name="connsiteX490" fmla="*/ 6058633 w 6676178"/>
              <a:gd name="connsiteY490" fmla="*/ 1742335 h 6858000"/>
              <a:gd name="connsiteX491" fmla="*/ 6087279 w 6676178"/>
              <a:gd name="connsiteY491" fmla="*/ 1742335 h 6858000"/>
              <a:gd name="connsiteX492" fmla="*/ 6130248 w 6676178"/>
              <a:gd name="connsiteY492" fmla="*/ 1699448 h 6858000"/>
              <a:gd name="connsiteX493" fmla="*/ 6173217 w 6676178"/>
              <a:gd name="connsiteY493" fmla="*/ 1670856 h 6858000"/>
              <a:gd name="connsiteX494" fmla="*/ 6187540 w 6676178"/>
              <a:gd name="connsiteY494" fmla="*/ 1699448 h 6858000"/>
              <a:gd name="connsiteX495" fmla="*/ 6144571 w 6676178"/>
              <a:gd name="connsiteY495" fmla="*/ 1713743 h 6858000"/>
              <a:gd name="connsiteX496" fmla="*/ 6115925 w 6676178"/>
              <a:gd name="connsiteY496" fmla="*/ 1742335 h 6858000"/>
              <a:gd name="connsiteX497" fmla="*/ 6158894 w 6676178"/>
              <a:gd name="connsiteY497" fmla="*/ 1742335 h 6858000"/>
              <a:gd name="connsiteX498" fmla="*/ 6144571 w 6676178"/>
              <a:gd name="connsiteY498" fmla="*/ 1770926 h 6858000"/>
              <a:gd name="connsiteX499" fmla="*/ 6115925 w 6676178"/>
              <a:gd name="connsiteY499" fmla="*/ 1770926 h 6858000"/>
              <a:gd name="connsiteX500" fmla="*/ 6144571 w 6676178"/>
              <a:gd name="connsiteY500" fmla="*/ 1799518 h 6858000"/>
              <a:gd name="connsiteX501" fmla="*/ 6101602 w 6676178"/>
              <a:gd name="connsiteY501" fmla="*/ 1799518 h 6858000"/>
              <a:gd name="connsiteX502" fmla="*/ 6072956 w 6676178"/>
              <a:gd name="connsiteY502" fmla="*/ 1813813 h 6858000"/>
              <a:gd name="connsiteX503" fmla="*/ 6101602 w 6676178"/>
              <a:gd name="connsiteY503" fmla="*/ 1842405 h 6858000"/>
              <a:gd name="connsiteX504" fmla="*/ 6072956 w 6676178"/>
              <a:gd name="connsiteY504" fmla="*/ 1870996 h 6858000"/>
              <a:gd name="connsiteX505" fmla="*/ 6101602 w 6676178"/>
              <a:gd name="connsiteY505" fmla="*/ 1870996 h 6858000"/>
              <a:gd name="connsiteX506" fmla="*/ 6115925 w 6676178"/>
              <a:gd name="connsiteY506" fmla="*/ 1828109 h 6858000"/>
              <a:gd name="connsiteX507" fmla="*/ 6144571 w 6676178"/>
              <a:gd name="connsiteY507" fmla="*/ 1813813 h 6858000"/>
              <a:gd name="connsiteX508" fmla="*/ 6158894 w 6676178"/>
              <a:gd name="connsiteY508" fmla="*/ 1813813 h 6858000"/>
              <a:gd name="connsiteX509" fmla="*/ 6173217 w 6676178"/>
              <a:gd name="connsiteY509" fmla="*/ 1799518 h 6858000"/>
              <a:gd name="connsiteX510" fmla="*/ 6187540 w 6676178"/>
              <a:gd name="connsiteY510" fmla="*/ 1785222 h 6858000"/>
              <a:gd name="connsiteX511" fmla="*/ 6216186 w 6676178"/>
              <a:gd name="connsiteY511" fmla="*/ 1742335 h 6858000"/>
              <a:gd name="connsiteX512" fmla="*/ 6201863 w 6676178"/>
              <a:gd name="connsiteY512" fmla="*/ 1785222 h 6858000"/>
              <a:gd name="connsiteX513" fmla="*/ 6201863 w 6676178"/>
              <a:gd name="connsiteY513" fmla="*/ 1813813 h 6858000"/>
              <a:gd name="connsiteX514" fmla="*/ 6187540 w 6676178"/>
              <a:gd name="connsiteY514" fmla="*/ 1828109 h 6858000"/>
              <a:gd name="connsiteX515" fmla="*/ 6173217 w 6676178"/>
              <a:gd name="connsiteY515" fmla="*/ 1856701 h 6858000"/>
              <a:gd name="connsiteX516" fmla="*/ 6144571 w 6676178"/>
              <a:gd name="connsiteY516" fmla="*/ 1870996 h 6858000"/>
              <a:gd name="connsiteX517" fmla="*/ 6201863 w 6676178"/>
              <a:gd name="connsiteY517" fmla="*/ 1870996 h 6858000"/>
              <a:gd name="connsiteX518" fmla="*/ 6216186 w 6676178"/>
              <a:gd name="connsiteY518" fmla="*/ 1870996 h 6858000"/>
              <a:gd name="connsiteX519" fmla="*/ 6216186 w 6676178"/>
              <a:gd name="connsiteY519" fmla="*/ 1899588 h 6858000"/>
              <a:gd name="connsiteX520" fmla="*/ 6230509 w 6676178"/>
              <a:gd name="connsiteY520" fmla="*/ 1899588 h 6858000"/>
              <a:gd name="connsiteX521" fmla="*/ 6244832 w 6676178"/>
              <a:gd name="connsiteY521" fmla="*/ 1899588 h 6858000"/>
              <a:gd name="connsiteX522" fmla="*/ 6287801 w 6676178"/>
              <a:gd name="connsiteY522" fmla="*/ 1870996 h 6858000"/>
              <a:gd name="connsiteX523" fmla="*/ 6273478 w 6676178"/>
              <a:gd name="connsiteY523" fmla="*/ 1899588 h 6858000"/>
              <a:gd name="connsiteX524" fmla="*/ 6259155 w 6676178"/>
              <a:gd name="connsiteY524" fmla="*/ 1928179 h 6858000"/>
              <a:gd name="connsiteX525" fmla="*/ 6302124 w 6676178"/>
              <a:gd name="connsiteY525" fmla="*/ 1913883 h 6858000"/>
              <a:gd name="connsiteX526" fmla="*/ 6287801 w 6676178"/>
              <a:gd name="connsiteY526" fmla="*/ 1928179 h 6858000"/>
              <a:gd name="connsiteX527" fmla="*/ 6244832 w 6676178"/>
              <a:gd name="connsiteY527" fmla="*/ 1942475 h 6858000"/>
              <a:gd name="connsiteX528" fmla="*/ 6259155 w 6676178"/>
              <a:gd name="connsiteY528" fmla="*/ 1956770 h 6858000"/>
              <a:gd name="connsiteX529" fmla="*/ 6244832 w 6676178"/>
              <a:gd name="connsiteY529" fmla="*/ 1985362 h 6858000"/>
              <a:gd name="connsiteX530" fmla="*/ 6244832 w 6676178"/>
              <a:gd name="connsiteY530" fmla="*/ 1956770 h 6858000"/>
              <a:gd name="connsiteX531" fmla="*/ 6201863 w 6676178"/>
              <a:gd name="connsiteY531" fmla="*/ 1999657 h 6858000"/>
              <a:gd name="connsiteX532" fmla="*/ 6158894 w 6676178"/>
              <a:gd name="connsiteY532" fmla="*/ 2028249 h 6858000"/>
              <a:gd name="connsiteX533" fmla="*/ 6130248 w 6676178"/>
              <a:gd name="connsiteY533" fmla="*/ 2013953 h 6858000"/>
              <a:gd name="connsiteX534" fmla="*/ 6130248 w 6676178"/>
              <a:gd name="connsiteY534" fmla="*/ 1999657 h 6858000"/>
              <a:gd name="connsiteX535" fmla="*/ 6101602 w 6676178"/>
              <a:gd name="connsiteY535" fmla="*/ 2028249 h 6858000"/>
              <a:gd name="connsiteX536" fmla="*/ 6087279 w 6676178"/>
              <a:gd name="connsiteY536" fmla="*/ 2056840 h 6858000"/>
              <a:gd name="connsiteX537" fmla="*/ 6072956 w 6676178"/>
              <a:gd name="connsiteY537" fmla="*/ 2056840 h 6858000"/>
              <a:gd name="connsiteX538" fmla="*/ 6072956 w 6676178"/>
              <a:gd name="connsiteY538" fmla="*/ 2028249 h 6858000"/>
              <a:gd name="connsiteX539" fmla="*/ 6058633 w 6676178"/>
              <a:gd name="connsiteY539" fmla="*/ 2042545 h 6858000"/>
              <a:gd name="connsiteX540" fmla="*/ 6029987 w 6676178"/>
              <a:gd name="connsiteY540" fmla="*/ 2085432 h 6858000"/>
              <a:gd name="connsiteX541" fmla="*/ 6015664 w 6676178"/>
              <a:gd name="connsiteY541" fmla="*/ 2099727 h 6858000"/>
              <a:gd name="connsiteX542" fmla="*/ 6044310 w 6676178"/>
              <a:gd name="connsiteY542" fmla="*/ 2013953 h 6858000"/>
              <a:gd name="connsiteX543" fmla="*/ 6072956 w 6676178"/>
              <a:gd name="connsiteY543" fmla="*/ 1985362 h 6858000"/>
              <a:gd name="connsiteX544" fmla="*/ 6072956 w 6676178"/>
              <a:gd name="connsiteY544" fmla="*/ 1971066 h 6858000"/>
              <a:gd name="connsiteX545" fmla="*/ 6058633 w 6676178"/>
              <a:gd name="connsiteY545" fmla="*/ 1985362 h 6858000"/>
              <a:gd name="connsiteX546" fmla="*/ 6044310 w 6676178"/>
              <a:gd name="connsiteY546" fmla="*/ 1971066 h 6858000"/>
              <a:gd name="connsiteX547" fmla="*/ 6015664 w 6676178"/>
              <a:gd name="connsiteY547" fmla="*/ 1999657 h 6858000"/>
              <a:gd name="connsiteX548" fmla="*/ 6029987 w 6676178"/>
              <a:gd name="connsiteY548" fmla="*/ 1999657 h 6858000"/>
              <a:gd name="connsiteX549" fmla="*/ 6001341 w 6676178"/>
              <a:gd name="connsiteY549" fmla="*/ 2071136 h 6858000"/>
              <a:gd name="connsiteX550" fmla="*/ 5987018 w 6676178"/>
              <a:gd name="connsiteY550" fmla="*/ 2071136 h 6858000"/>
              <a:gd name="connsiteX551" fmla="*/ 5972695 w 6676178"/>
              <a:gd name="connsiteY551" fmla="*/ 2099727 h 6858000"/>
              <a:gd name="connsiteX552" fmla="*/ 5929726 w 6676178"/>
              <a:gd name="connsiteY552" fmla="*/ 2214093 h 6858000"/>
              <a:gd name="connsiteX553" fmla="*/ 5886757 w 6676178"/>
              <a:gd name="connsiteY553" fmla="*/ 2299868 h 6858000"/>
              <a:gd name="connsiteX554" fmla="*/ 5872434 w 6676178"/>
              <a:gd name="connsiteY554" fmla="*/ 2299868 h 6858000"/>
              <a:gd name="connsiteX555" fmla="*/ 5886757 w 6676178"/>
              <a:gd name="connsiteY555" fmla="*/ 2271276 h 6858000"/>
              <a:gd name="connsiteX556" fmla="*/ 5872434 w 6676178"/>
              <a:gd name="connsiteY556" fmla="*/ 2256980 h 6858000"/>
              <a:gd name="connsiteX557" fmla="*/ 5915403 w 6676178"/>
              <a:gd name="connsiteY557" fmla="*/ 2199798 h 6858000"/>
              <a:gd name="connsiteX558" fmla="*/ 5972695 w 6676178"/>
              <a:gd name="connsiteY558" fmla="*/ 2056840 h 6858000"/>
              <a:gd name="connsiteX559" fmla="*/ 5987018 w 6676178"/>
              <a:gd name="connsiteY559" fmla="*/ 2056840 h 6858000"/>
              <a:gd name="connsiteX560" fmla="*/ 6001341 w 6676178"/>
              <a:gd name="connsiteY560" fmla="*/ 2028249 h 6858000"/>
              <a:gd name="connsiteX561" fmla="*/ 6015664 w 6676178"/>
              <a:gd name="connsiteY561" fmla="*/ 2013953 h 6858000"/>
              <a:gd name="connsiteX562" fmla="*/ 5987018 w 6676178"/>
              <a:gd name="connsiteY562" fmla="*/ 2042545 h 6858000"/>
              <a:gd name="connsiteX563" fmla="*/ 5987018 w 6676178"/>
              <a:gd name="connsiteY563" fmla="*/ 1985362 h 6858000"/>
              <a:gd name="connsiteX564" fmla="*/ 5944049 w 6676178"/>
              <a:gd name="connsiteY564" fmla="*/ 2028249 h 6858000"/>
              <a:gd name="connsiteX565" fmla="*/ 5958372 w 6676178"/>
              <a:gd name="connsiteY565" fmla="*/ 1999657 h 6858000"/>
              <a:gd name="connsiteX566" fmla="*/ 5929726 w 6676178"/>
              <a:gd name="connsiteY566" fmla="*/ 2013953 h 6858000"/>
              <a:gd name="connsiteX567" fmla="*/ 5972695 w 6676178"/>
              <a:gd name="connsiteY567" fmla="*/ 1913883 h 6858000"/>
              <a:gd name="connsiteX568" fmla="*/ 5958372 w 6676178"/>
              <a:gd name="connsiteY568" fmla="*/ 1913883 h 6858000"/>
              <a:gd name="connsiteX569" fmla="*/ 5944049 w 6676178"/>
              <a:gd name="connsiteY569" fmla="*/ 1928179 h 6858000"/>
              <a:gd name="connsiteX570" fmla="*/ 5944049 w 6676178"/>
              <a:gd name="connsiteY570" fmla="*/ 1956770 h 6858000"/>
              <a:gd name="connsiteX571" fmla="*/ 5929726 w 6676178"/>
              <a:gd name="connsiteY571" fmla="*/ 1985362 h 6858000"/>
              <a:gd name="connsiteX572" fmla="*/ 5929726 w 6676178"/>
              <a:gd name="connsiteY572" fmla="*/ 1971066 h 6858000"/>
              <a:gd name="connsiteX573" fmla="*/ 5886757 w 6676178"/>
              <a:gd name="connsiteY573" fmla="*/ 1999657 h 6858000"/>
              <a:gd name="connsiteX574" fmla="*/ 5901080 w 6676178"/>
              <a:gd name="connsiteY574" fmla="*/ 2013953 h 6858000"/>
              <a:gd name="connsiteX575" fmla="*/ 5915403 w 6676178"/>
              <a:gd name="connsiteY575" fmla="*/ 2013953 h 6858000"/>
              <a:gd name="connsiteX576" fmla="*/ 5901080 w 6676178"/>
              <a:gd name="connsiteY576" fmla="*/ 2028249 h 6858000"/>
              <a:gd name="connsiteX577" fmla="*/ 5872434 w 6676178"/>
              <a:gd name="connsiteY577" fmla="*/ 2071136 h 6858000"/>
              <a:gd name="connsiteX578" fmla="*/ 5815142 w 6676178"/>
              <a:gd name="connsiteY578" fmla="*/ 2142615 h 6858000"/>
              <a:gd name="connsiteX579" fmla="*/ 5815142 w 6676178"/>
              <a:gd name="connsiteY579" fmla="*/ 2171206 h 6858000"/>
              <a:gd name="connsiteX580" fmla="*/ 5829464 w 6676178"/>
              <a:gd name="connsiteY580" fmla="*/ 2156910 h 6858000"/>
              <a:gd name="connsiteX581" fmla="*/ 5829464 w 6676178"/>
              <a:gd name="connsiteY581" fmla="*/ 2171206 h 6858000"/>
              <a:gd name="connsiteX582" fmla="*/ 5800818 w 6676178"/>
              <a:gd name="connsiteY582" fmla="*/ 2256980 h 6858000"/>
              <a:gd name="connsiteX583" fmla="*/ 5757850 w 6676178"/>
              <a:gd name="connsiteY583" fmla="*/ 2357050 h 6858000"/>
              <a:gd name="connsiteX584" fmla="*/ 5743526 w 6676178"/>
              <a:gd name="connsiteY584" fmla="*/ 2357050 h 6858000"/>
              <a:gd name="connsiteX585" fmla="*/ 5772172 w 6676178"/>
              <a:gd name="connsiteY585" fmla="*/ 2299868 h 6858000"/>
              <a:gd name="connsiteX586" fmla="*/ 5786496 w 6676178"/>
              <a:gd name="connsiteY586" fmla="*/ 2242685 h 6858000"/>
              <a:gd name="connsiteX587" fmla="*/ 5743526 w 6676178"/>
              <a:gd name="connsiteY587" fmla="*/ 2314163 h 6858000"/>
              <a:gd name="connsiteX588" fmla="*/ 5743526 w 6676178"/>
              <a:gd name="connsiteY588" fmla="*/ 2328459 h 6858000"/>
              <a:gd name="connsiteX589" fmla="*/ 5714880 w 6676178"/>
              <a:gd name="connsiteY589" fmla="*/ 2371346 h 6858000"/>
              <a:gd name="connsiteX590" fmla="*/ 5686234 w 6676178"/>
              <a:gd name="connsiteY590" fmla="*/ 2414233 h 6858000"/>
              <a:gd name="connsiteX591" fmla="*/ 5643266 w 6676178"/>
              <a:gd name="connsiteY591" fmla="*/ 2500008 h 6858000"/>
              <a:gd name="connsiteX592" fmla="*/ 5657588 w 6676178"/>
              <a:gd name="connsiteY592" fmla="*/ 2514303 h 6858000"/>
              <a:gd name="connsiteX593" fmla="*/ 5585974 w 6676178"/>
              <a:gd name="connsiteY593" fmla="*/ 2628669 h 6858000"/>
              <a:gd name="connsiteX594" fmla="*/ 5528682 w 6676178"/>
              <a:gd name="connsiteY594" fmla="*/ 2743035 h 6858000"/>
              <a:gd name="connsiteX595" fmla="*/ 5557328 w 6676178"/>
              <a:gd name="connsiteY595" fmla="*/ 2728739 h 6858000"/>
              <a:gd name="connsiteX596" fmla="*/ 5528682 w 6676178"/>
              <a:gd name="connsiteY596" fmla="*/ 2757330 h 6858000"/>
              <a:gd name="connsiteX597" fmla="*/ 5500036 w 6676178"/>
              <a:gd name="connsiteY597" fmla="*/ 2843104 h 6858000"/>
              <a:gd name="connsiteX598" fmla="*/ 5514358 w 6676178"/>
              <a:gd name="connsiteY598" fmla="*/ 2871696 h 6858000"/>
              <a:gd name="connsiteX599" fmla="*/ 5514358 w 6676178"/>
              <a:gd name="connsiteY599" fmla="*/ 2857400 h 6858000"/>
              <a:gd name="connsiteX600" fmla="*/ 5585974 w 6676178"/>
              <a:gd name="connsiteY600" fmla="*/ 2743035 h 6858000"/>
              <a:gd name="connsiteX601" fmla="*/ 5585974 w 6676178"/>
              <a:gd name="connsiteY601" fmla="*/ 2714443 h 6858000"/>
              <a:gd name="connsiteX602" fmla="*/ 5600296 w 6676178"/>
              <a:gd name="connsiteY602" fmla="*/ 2685852 h 6858000"/>
              <a:gd name="connsiteX603" fmla="*/ 5614620 w 6676178"/>
              <a:gd name="connsiteY603" fmla="*/ 2657260 h 6858000"/>
              <a:gd name="connsiteX604" fmla="*/ 5628942 w 6676178"/>
              <a:gd name="connsiteY604" fmla="*/ 2657260 h 6858000"/>
              <a:gd name="connsiteX605" fmla="*/ 5628942 w 6676178"/>
              <a:gd name="connsiteY605" fmla="*/ 2671556 h 6858000"/>
              <a:gd name="connsiteX606" fmla="*/ 5571650 w 6676178"/>
              <a:gd name="connsiteY606" fmla="*/ 2800218 h 6858000"/>
              <a:gd name="connsiteX607" fmla="*/ 5543004 w 6676178"/>
              <a:gd name="connsiteY607" fmla="*/ 2857400 h 6858000"/>
              <a:gd name="connsiteX608" fmla="*/ 5500036 w 6676178"/>
              <a:gd name="connsiteY608" fmla="*/ 2971766 h 6858000"/>
              <a:gd name="connsiteX609" fmla="*/ 5500036 w 6676178"/>
              <a:gd name="connsiteY609" fmla="*/ 2986061 h 6858000"/>
              <a:gd name="connsiteX610" fmla="*/ 5528682 w 6676178"/>
              <a:gd name="connsiteY610" fmla="*/ 3000357 h 6858000"/>
              <a:gd name="connsiteX611" fmla="*/ 5557328 w 6676178"/>
              <a:gd name="connsiteY611" fmla="*/ 2971766 h 6858000"/>
              <a:gd name="connsiteX612" fmla="*/ 5585974 w 6676178"/>
              <a:gd name="connsiteY612" fmla="*/ 2971766 h 6858000"/>
              <a:gd name="connsiteX613" fmla="*/ 5571650 w 6676178"/>
              <a:gd name="connsiteY613" fmla="*/ 3014653 h 6858000"/>
              <a:gd name="connsiteX614" fmla="*/ 5614620 w 6676178"/>
              <a:gd name="connsiteY614" fmla="*/ 3000357 h 6858000"/>
              <a:gd name="connsiteX615" fmla="*/ 5571650 w 6676178"/>
              <a:gd name="connsiteY615" fmla="*/ 3028949 h 6858000"/>
              <a:gd name="connsiteX616" fmla="*/ 5543004 w 6676178"/>
              <a:gd name="connsiteY616" fmla="*/ 3043244 h 6858000"/>
              <a:gd name="connsiteX617" fmla="*/ 5485712 w 6676178"/>
              <a:gd name="connsiteY617" fmla="*/ 3057540 h 6858000"/>
              <a:gd name="connsiteX618" fmla="*/ 5471390 w 6676178"/>
              <a:gd name="connsiteY618" fmla="*/ 3086132 h 6858000"/>
              <a:gd name="connsiteX619" fmla="*/ 5500036 w 6676178"/>
              <a:gd name="connsiteY619" fmla="*/ 3100427 h 6858000"/>
              <a:gd name="connsiteX620" fmla="*/ 5514358 w 6676178"/>
              <a:gd name="connsiteY620" fmla="*/ 3071836 h 6858000"/>
              <a:gd name="connsiteX621" fmla="*/ 5557328 w 6676178"/>
              <a:gd name="connsiteY621" fmla="*/ 3071836 h 6858000"/>
              <a:gd name="connsiteX622" fmla="*/ 5585974 w 6676178"/>
              <a:gd name="connsiteY622" fmla="*/ 3043244 h 6858000"/>
              <a:gd name="connsiteX623" fmla="*/ 5585974 w 6676178"/>
              <a:gd name="connsiteY623" fmla="*/ 3071836 h 6858000"/>
              <a:gd name="connsiteX624" fmla="*/ 5600296 w 6676178"/>
              <a:gd name="connsiteY624" fmla="*/ 3071836 h 6858000"/>
              <a:gd name="connsiteX625" fmla="*/ 5571650 w 6676178"/>
              <a:gd name="connsiteY625" fmla="*/ 3100427 h 6858000"/>
              <a:gd name="connsiteX626" fmla="*/ 5585974 w 6676178"/>
              <a:gd name="connsiteY626" fmla="*/ 3114723 h 6858000"/>
              <a:gd name="connsiteX627" fmla="*/ 5600296 w 6676178"/>
              <a:gd name="connsiteY627" fmla="*/ 3100427 h 6858000"/>
              <a:gd name="connsiteX628" fmla="*/ 5600296 w 6676178"/>
              <a:gd name="connsiteY628" fmla="*/ 3086132 h 6858000"/>
              <a:gd name="connsiteX629" fmla="*/ 5628942 w 6676178"/>
              <a:gd name="connsiteY629" fmla="*/ 3100427 h 6858000"/>
              <a:gd name="connsiteX630" fmla="*/ 5643266 w 6676178"/>
              <a:gd name="connsiteY630" fmla="*/ 3071836 h 6858000"/>
              <a:gd name="connsiteX631" fmla="*/ 5657588 w 6676178"/>
              <a:gd name="connsiteY631" fmla="*/ 3043244 h 6858000"/>
              <a:gd name="connsiteX632" fmla="*/ 5657588 w 6676178"/>
              <a:gd name="connsiteY632" fmla="*/ 3071836 h 6858000"/>
              <a:gd name="connsiteX633" fmla="*/ 5743526 w 6676178"/>
              <a:gd name="connsiteY633" fmla="*/ 3043244 h 6858000"/>
              <a:gd name="connsiteX634" fmla="*/ 5772172 w 6676178"/>
              <a:gd name="connsiteY634" fmla="*/ 3028949 h 6858000"/>
              <a:gd name="connsiteX635" fmla="*/ 5829464 w 6676178"/>
              <a:gd name="connsiteY635" fmla="*/ 3014653 h 6858000"/>
              <a:gd name="connsiteX636" fmla="*/ 5872434 w 6676178"/>
              <a:gd name="connsiteY636" fmla="*/ 2986061 h 6858000"/>
              <a:gd name="connsiteX637" fmla="*/ 5886757 w 6676178"/>
              <a:gd name="connsiteY637" fmla="*/ 2971766 h 6858000"/>
              <a:gd name="connsiteX638" fmla="*/ 5915403 w 6676178"/>
              <a:gd name="connsiteY638" fmla="*/ 2971766 h 6858000"/>
              <a:gd name="connsiteX639" fmla="*/ 5901080 w 6676178"/>
              <a:gd name="connsiteY639" fmla="*/ 2986061 h 6858000"/>
              <a:gd name="connsiteX640" fmla="*/ 5886757 w 6676178"/>
              <a:gd name="connsiteY640" fmla="*/ 3000357 h 6858000"/>
              <a:gd name="connsiteX641" fmla="*/ 5901080 w 6676178"/>
              <a:gd name="connsiteY641" fmla="*/ 2986061 h 6858000"/>
              <a:gd name="connsiteX642" fmla="*/ 5915403 w 6676178"/>
              <a:gd name="connsiteY642" fmla="*/ 3000357 h 6858000"/>
              <a:gd name="connsiteX643" fmla="*/ 5972695 w 6676178"/>
              <a:gd name="connsiteY643" fmla="*/ 2971766 h 6858000"/>
              <a:gd name="connsiteX644" fmla="*/ 6015664 w 6676178"/>
              <a:gd name="connsiteY644" fmla="*/ 2957470 h 6858000"/>
              <a:gd name="connsiteX645" fmla="*/ 5987018 w 6676178"/>
              <a:gd name="connsiteY645" fmla="*/ 2986061 h 6858000"/>
              <a:gd name="connsiteX646" fmla="*/ 5886757 w 6676178"/>
              <a:gd name="connsiteY646" fmla="*/ 3014653 h 6858000"/>
              <a:gd name="connsiteX647" fmla="*/ 5886757 w 6676178"/>
              <a:gd name="connsiteY647" fmla="*/ 3028949 h 6858000"/>
              <a:gd name="connsiteX648" fmla="*/ 5858111 w 6676178"/>
              <a:gd name="connsiteY648" fmla="*/ 3043244 h 6858000"/>
              <a:gd name="connsiteX649" fmla="*/ 5786496 w 6676178"/>
              <a:gd name="connsiteY649" fmla="*/ 3057540 h 6858000"/>
              <a:gd name="connsiteX650" fmla="*/ 5772172 w 6676178"/>
              <a:gd name="connsiteY650" fmla="*/ 3071836 h 6858000"/>
              <a:gd name="connsiteX651" fmla="*/ 5743526 w 6676178"/>
              <a:gd name="connsiteY651" fmla="*/ 3086132 h 6858000"/>
              <a:gd name="connsiteX652" fmla="*/ 5714880 w 6676178"/>
              <a:gd name="connsiteY652" fmla="*/ 3100427 h 6858000"/>
              <a:gd name="connsiteX653" fmla="*/ 5686234 w 6676178"/>
              <a:gd name="connsiteY653" fmla="*/ 3114723 h 6858000"/>
              <a:gd name="connsiteX654" fmla="*/ 5657588 w 6676178"/>
              <a:gd name="connsiteY654" fmla="*/ 3143314 h 6858000"/>
              <a:gd name="connsiteX655" fmla="*/ 5643266 w 6676178"/>
              <a:gd name="connsiteY655" fmla="*/ 3129019 h 6858000"/>
              <a:gd name="connsiteX656" fmla="*/ 5585974 w 6676178"/>
              <a:gd name="connsiteY656" fmla="*/ 3157610 h 6858000"/>
              <a:gd name="connsiteX657" fmla="*/ 5543004 w 6676178"/>
              <a:gd name="connsiteY657" fmla="*/ 3200497 h 6858000"/>
              <a:gd name="connsiteX658" fmla="*/ 5528682 w 6676178"/>
              <a:gd name="connsiteY658" fmla="*/ 3214793 h 6858000"/>
              <a:gd name="connsiteX659" fmla="*/ 5571650 w 6676178"/>
              <a:gd name="connsiteY659" fmla="*/ 3171906 h 6858000"/>
              <a:gd name="connsiteX660" fmla="*/ 5585974 w 6676178"/>
              <a:gd name="connsiteY660" fmla="*/ 3186202 h 6858000"/>
              <a:gd name="connsiteX661" fmla="*/ 5600296 w 6676178"/>
              <a:gd name="connsiteY661" fmla="*/ 3186202 h 6858000"/>
              <a:gd name="connsiteX662" fmla="*/ 5628942 w 6676178"/>
              <a:gd name="connsiteY662" fmla="*/ 3171906 h 6858000"/>
              <a:gd name="connsiteX663" fmla="*/ 5671912 w 6676178"/>
              <a:gd name="connsiteY663" fmla="*/ 3157610 h 6858000"/>
              <a:gd name="connsiteX664" fmla="*/ 5700558 w 6676178"/>
              <a:gd name="connsiteY664" fmla="*/ 3157610 h 6858000"/>
              <a:gd name="connsiteX665" fmla="*/ 5585974 w 6676178"/>
              <a:gd name="connsiteY665" fmla="*/ 3214793 h 6858000"/>
              <a:gd name="connsiteX666" fmla="*/ 5643266 w 6676178"/>
              <a:gd name="connsiteY666" fmla="*/ 3200497 h 6858000"/>
              <a:gd name="connsiteX667" fmla="*/ 5700558 w 6676178"/>
              <a:gd name="connsiteY667" fmla="*/ 3171906 h 6858000"/>
              <a:gd name="connsiteX668" fmla="*/ 5757850 w 6676178"/>
              <a:gd name="connsiteY668" fmla="*/ 3157610 h 6858000"/>
              <a:gd name="connsiteX669" fmla="*/ 5872434 w 6676178"/>
              <a:gd name="connsiteY669" fmla="*/ 3100427 h 6858000"/>
              <a:gd name="connsiteX670" fmla="*/ 5886757 w 6676178"/>
              <a:gd name="connsiteY670" fmla="*/ 3086132 h 6858000"/>
              <a:gd name="connsiteX671" fmla="*/ 5929726 w 6676178"/>
              <a:gd name="connsiteY671" fmla="*/ 3071836 h 6858000"/>
              <a:gd name="connsiteX672" fmla="*/ 5944049 w 6676178"/>
              <a:gd name="connsiteY672" fmla="*/ 3071836 h 6858000"/>
              <a:gd name="connsiteX673" fmla="*/ 5915403 w 6676178"/>
              <a:gd name="connsiteY673" fmla="*/ 3100427 h 6858000"/>
              <a:gd name="connsiteX674" fmla="*/ 5944049 w 6676178"/>
              <a:gd name="connsiteY674" fmla="*/ 3100427 h 6858000"/>
              <a:gd name="connsiteX675" fmla="*/ 5958372 w 6676178"/>
              <a:gd name="connsiteY675" fmla="*/ 3114723 h 6858000"/>
              <a:gd name="connsiteX676" fmla="*/ 5958372 w 6676178"/>
              <a:gd name="connsiteY676" fmla="*/ 3100427 h 6858000"/>
              <a:gd name="connsiteX677" fmla="*/ 5972695 w 6676178"/>
              <a:gd name="connsiteY677" fmla="*/ 3071836 h 6858000"/>
              <a:gd name="connsiteX678" fmla="*/ 6029987 w 6676178"/>
              <a:gd name="connsiteY678" fmla="*/ 3071836 h 6858000"/>
              <a:gd name="connsiteX679" fmla="*/ 5987018 w 6676178"/>
              <a:gd name="connsiteY679" fmla="*/ 3086132 h 6858000"/>
              <a:gd name="connsiteX680" fmla="*/ 5958372 w 6676178"/>
              <a:gd name="connsiteY680" fmla="*/ 3129019 h 6858000"/>
              <a:gd name="connsiteX681" fmla="*/ 5829464 w 6676178"/>
              <a:gd name="connsiteY681" fmla="*/ 3186202 h 6858000"/>
              <a:gd name="connsiteX682" fmla="*/ 5772172 w 6676178"/>
              <a:gd name="connsiteY682" fmla="*/ 3214793 h 6858000"/>
              <a:gd name="connsiteX683" fmla="*/ 5786496 w 6676178"/>
              <a:gd name="connsiteY683" fmla="*/ 3229089 h 6858000"/>
              <a:gd name="connsiteX684" fmla="*/ 5829464 w 6676178"/>
              <a:gd name="connsiteY684" fmla="*/ 3214793 h 6858000"/>
              <a:gd name="connsiteX685" fmla="*/ 5829464 w 6676178"/>
              <a:gd name="connsiteY685" fmla="*/ 3200497 h 6858000"/>
              <a:gd name="connsiteX686" fmla="*/ 5858111 w 6676178"/>
              <a:gd name="connsiteY686" fmla="*/ 3186202 h 6858000"/>
              <a:gd name="connsiteX687" fmla="*/ 5829464 w 6676178"/>
              <a:gd name="connsiteY687" fmla="*/ 3229089 h 6858000"/>
              <a:gd name="connsiteX688" fmla="*/ 5800818 w 6676178"/>
              <a:gd name="connsiteY688" fmla="*/ 3229089 h 6858000"/>
              <a:gd name="connsiteX689" fmla="*/ 5772172 w 6676178"/>
              <a:gd name="connsiteY689" fmla="*/ 3243385 h 6858000"/>
              <a:gd name="connsiteX690" fmla="*/ 5671912 w 6676178"/>
              <a:gd name="connsiteY690" fmla="*/ 3271976 h 6858000"/>
              <a:gd name="connsiteX691" fmla="*/ 5600296 w 6676178"/>
              <a:gd name="connsiteY691" fmla="*/ 3314863 h 6858000"/>
              <a:gd name="connsiteX692" fmla="*/ 5514358 w 6676178"/>
              <a:gd name="connsiteY692" fmla="*/ 3357750 h 6858000"/>
              <a:gd name="connsiteX693" fmla="*/ 5557328 w 6676178"/>
              <a:gd name="connsiteY693" fmla="*/ 3357750 h 6858000"/>
              <a:gd name="connsiteX694" fmla="*/ 5528682 w 6676178"/>
              <a:gd name="connsiteY694" fmla="*/ 3372046 h 6858000"/>
              <a:gd name="connsiteX695" fmla="*/ 5543004 w 6676178"/>
              <a:gd name="connsiteY695" fmla="*/ 3386342 h 6858000"/>
              <a:gd name="connsiteX696" fmla="*/ 5485712 w 6676178"/>
              <a:gd name="connsiteY696" fmla="*/ 3386342 h 6858000"/>
              <a:gd name="connsiteX697" fmla="*/ 5471390 w 6676178"/>
              <a:gd name="connsiteY697" fmla="*/ 3414933 h 6858000"/>
              <a:gd name="connsiteX698" fmla="*/ 5428420 w 6676178"/>
              <a:gd name="connsiteY698" fmla="*/ 3414933 h 6858000"/>
              <a:gd name="connsiteX699" fmla="*/ 5399774 w 6676178"/>
              <a:gd name="connsiteY699" fmla="*/ 3429229 h 6858000"/>
              <a:gd name="connsiteX700" fmla="*/ 5371128 w 6676178"/>
              <a:gd name="connsiteY700" fmla="*/ 3457820 h 6858000"/>
              <a:gd name="connsiteX701" fmla="*/ 5342482 w 6676178"/>
              <a:gd name="connsiteY701" fmla="*/ 3472116 h 6858000"/>
              <a:gd name="connsiteX702" fmla="*/ 5371128 w 6676178"/>
              <a:gd name="connsiteY702" fmla="*/ 3486411 h 6858000"/>
              <a:gd name="connsiteX703" fmla="*/ 5328160 w 6676178"/>
              <a:gd name="connsiteY703" fmla="*/ 3515003 h 6858000"/>
              <a:gd name="connsiteX704" fmla="*/ 5342482 w 6676178"/>
              <a:gd name="connsiteY704" fmla="*/ 3515003 h 6858000"/>
              <a:gd name="connsiteX705" fmla="*/ 5414098 w 6676178"/>
              <a:gd name="connsiteY705" fmla="*/ 3500707 h 6858000"/>
              <a:gd name="connsiteX706" fmla="*/ 5471390 w 6676178"/>
              <a:gd name="connsiteY706" fmla="*/ 3472116 h 6858000"/>
              <a:gd name="connsiteX707" fmla="*/ 5500036 w 6676178"/>
              <a:gd name="connsiteY707" fmla="*/ 3457820 h 6858000"/>
              <a:gd name="connsiteX708" fmla="*/ 5571650 w 6676178"/>
              <a:gd name="connsiteY708" fmla="*/ 3414933 h 6858000"/>
              <a:gd name="connsiteX709" fmla="*/ 5557328 w 6676178"/>
              <a:gd name="connsiteY709" fmla="*/ 3429229 h 6858000"/>
              <a:gd name="connsiteX710" fmla="*/ 5557328 w 6676178"/>
              <a:gd name="connsiteY710" fmla="*/ 3443524 h 6858000"/>
              <a:gd name="connsiteX711" fmla="*/ 5614620 w 6676178"/>
              <a:gd name="connsiteY711" fmla="*/ 3429229 h 6858000"/>
              <a:gd name="connsiteX712" fmla="*/ 5657588 w 6676178"/>
              <a:gd name="connsiteY712" fmla="*/ 3400637 h 6858000"/>
              <a:gd name="connsiteX713" fmla="*/ 5686234 w 6676178"/>
              <a:gd name="connsiteY713" fmla="*/ 3386342 h 6858000"/>
              <a:gd name="connsiteX714" fmla="*/ 5757850 w 6676178"/>
              <a:gd name="connsiteY714" fmla="*/ 3372046 h 6858000"/>
              <a:gd name="connsiteX715" fmla="*/ 5772172 w 6676178"/>
              <a:gd name="connsiteY715" fmla="*/ 3372046 h 6858000"/>
              <a:gd name="connsiteX716" fmla="*/ 5786496 w 6676178"/>
              <a:gd name="connsiteY716" fmla="*/ 3343454 h 6858000"/>
              <a:gd name="connsiteX717" fmla="*/ 5786496 w 6676178"/>
              <a:gd name="connsiteY717" fmla="*/ 3357750 h 6858000"/>
              <a:gd name="connsiteX718" fmla="*/ 5800818 w 6676178"/>
              <a:gd name="connsiteY718" fmla="*/ 3372046 h 6858000"/>
              <a:gd name="connsiteX719" fmla="*/ 5743526 w 6676178"/>
              <a:gd name="connsiteY719" fmla="*/ 3400637 h 6858000"/>
              <a:gd name="connsiteX720" fmla="*/ 5729204 w 6676178"/>
              <a:gd name="connsiteY720" fmla="*/ 3414933 h 6858000"/>
              <a:gd name="connsiteX721" fmla="*/ 5686234 w 6676178"/>
              <a:gd name="connsiteY721" fmla="*/ 3429229 h 6858000"/>
              <a:gd name="connsiteX722" fmla="*/ 5714880 w 6676178"/>
              <a:gd name="connsiteY722" fmla="*/ 3429229 h 6858000"/>
              <a:gd name="connsiteX723" fmla="*/ 5671912 w 6676178"/>
              <a:gd name="connsiteY723" fmla="*/ 3443524 h 6858000"/>
              <a:gd name="connsiteX724" fmla="*/ 5657588 w 6676178"/>
              <a:gd name="connsiteY724" fmla="*/ 3443524 h 6858000"/>
              <a:gd name="connsiteX725" fmla="*/ 5628942 w 6676178"/>
              <a:gd name="connsiteY725" fmla="*/ 3443524 h 6858000"/>
              <a:gd name="connsiteX726" fmla="*/ 5657588 w 6676178"/>
              <a:gd name="connsiteY726" fmla="*/ 3472116 h 6858000"/>
              <a:gd name="connsiteX727" fmla="*/ 5628942 w 6676178"/>
              <a:gd name="connsiteY727" fmla="*/ 3486411 h 6858000"/>
              <a:gd name="connsiteX728" fmla="*/ 5585974 w 6676178"/>
              <a:gd name="connsiteY728" fmla="*/ 3500707 h 6858000"/>
              <a:gd name="connsiteX729" fmla="*/ 5543004 w 6676178"/>
              <a:gd name="connsiteY729" fmla="*/ 3515003 h 6858000"/>
              <a:gd name="connsiteX730" fmla="*/ 5528682 w 6676178"/>
              <a:gd name="connsiteY730" fmla="*/ 3529299 h 6858000"/>
              <a:gd name="connsiteX731" fmla="*/ 5500036 w 6676178"/>
              <a:gd name="connsiteY731" fmla="*/ 3572186 h 6858000"/>
              <a:gd name="connsiteX732" fmla="*/ 5485712 w 6676178"/>
              <a:gd name="connsiteY732" fmla="*/ 3572186 h 6858000"/>
              <a:gd name="connsiteX733" fmla="*/ 5471390 w 6676178"/>
              <a:gd name="connsiteY733" fmla="*/ 3586481 h 6858000"/>
              <a:gd name="connsiteX734" fmla="*/ 5485712 w 6676178"/>
              <a:gd name="connsiteY734" fmla="*/ 3600777 h 6858000"/>
              <a:gd name="connsiteX735" fmla="*/ 5500036 w 6676178"/>
              <a:gd name="connsiteY735" fmla="*/ 3600777 h 6858000"/>
              <a:gd name="connsiteX736" fmla="*/ 5514358 w 6676178"/>
              <a:gd name="connsiteY736" fmla="*/ 3572186 h 6858000"/>
              <a:gd name="connsiteX737" fmla="*/ 5585974 w 6676178"/>
              <a:gd name="connsiteY737" fmla="*/ 3572186 h 6858000"/>
              <a:gd name="connsiteX738" fmla="*/ 5628942 w 6676178"/>
              <a:gd name="connsiteY738" fmla="*/ 3557890 h 6858000"/>
              <a:gd name="connsiteX739" fmla="*/ 5643266 w 6676178"/>
              <a:gd name="connsiteY739" fmla="*/ 3557890 h 6858000"/>
              <a:gd name="connsiteX740" fmla="*/ 5600296 w 6676178"/>
              <a:gd name="connsiteY740" fmla="*/ 3572186 h 6858000"/>
              <a:gd name="connsiteX741" fmla="*/ 5543004 w 6676178"/>
              <a:gd name="connsiteY741" fmla="*/ 3600777 h 6858000"/>
              <a:gd name="connsiteX742" fmla="*/ 5628942 w 6676178"/>
              <a:gd name="connsiteY742" fmla="*/ 3600777 h 6858000"/>
              <a:gd name="connsiteX743" fmla="*/ 5543004 w 6676178"/>
              <a:gd name="connsiteY743" fmla="*/ 3657960 h 6858000"/>
              <a:gd name="connsiteX744" fmla="*/ 5571650 w 6676178"/>
              <a:gd name="connsiteY744" fmla="*/ 3657960 h 6858000"/>
              <a:gd name="connsiteX745" fmla="*/ 5628942 w 6676178"/>
              <a:gd name="connsiteY745" fmla="*/ 3643664 h 6858000"/>
              <a:gd name="connsiteX746" fmla="*/ 5643266 w 6676178"/>
              <a:gd name="connsiteY746" fmla="*/ 3615073 h 6858000"/>
              <a:gd name="connsiteX747" fmla="*/ 5671912 w 6676178"/>
              <a:gd name="connsiteY747" fmla="*/ 3615073 h 6858000"/>
              <a:gd name="connsiteX748" fmla="*/ 5714880 w 6676178"/>
              <a:gd name="connsiteY748" fmla="*/ 3600777 h 6858000"/>
              <a:gd name="connsiteX749" fmla="*/ 5671912 w 6676178"/>
              <a:gd name="connsiteY749" fmla="*/ 3643664 h 6858000"/>
              <a:gd name="connsiteX750" fmla="*/ 5714880 w 6676178"/>
              <a:gd name="connsiteY750" fmla="*/ 3629369 h 6858000"/>
              <a:gd name="connsiteX751" fmla="*/ 5714880 w 6676178"/>
              <a:gd name="connsiteY751" fmla="*/ 3600777 h 6858000"/>
              <a:gd name="connsiteX752" fmla="*/ 5729204 w 6676178"/>
              <a:gd name="connsiteY752" fmla="*/ 3586481 h 6858000"/>
              <a:gd name="connsiteX753" fmla="*/ 5800818 w 6676178"/>
              <a:gd name="connsiteY753" fmla="*/ 3557890 h 6858000"/>
              <a:gd name="connsiteX754" fmla="*/ 5858111 w 6676178"/>
              <a:gd name="connsiteY754" fmla="*/ 3543594 h 6858000"/>
              <a:gd name="connsiteX755" fmla="*/ 5915403 w 6676178"/>
              <a:gd name="connsiteY755" fmla="*/ 3515003 h 6858000"/>
              <a:gd name="connsiteX756" fmla="*/ 6029987 w 6676178"/>
              <a:gd name="connsiteY756" fmla="*/ 3472116 h 6858000"/>
              <a:gd name="connsiteX757" fmla="*/ 6173217 w 6676178"/>
              <a:gd name="connsiteY757" fmla="*/ 3414933 h 6858000"/>
              <a:gd name="connsiteX758" fmla="*/ 6230509 w 6676178"/>
              <a:gd name="connsiteY758" fmla="*/ 3372046 h 6858000"/>
              <a:gd name="connsiteX759" fmla="*/ 6287801 w 6676178"/>
              <a:gd name="connsiteY759" fmla="*/ 3329159 h 6858000"/>
              <a:gd name="connsiteX760" fmla="*/ 6373739 w 6676178"/>
              <a:gd name="connsiteY760" fmla="*/ 3271976 h 6858000"/>
              <a:gd name="connsiteX761" fmla="*/ 6373739 w 6676178"/>
              <a:gd name="connsiteY761" fmla="*/ 3257680 h 6858000"/>
              <a:gd name="connsiteX762" fmla="*/ 6502646 w 6676178"/>
              <a:gd name="connsiteY762" fmla="*/ 3186202 h 6858000"/>
              <a:gd name="connsiteX763" fmla="*/ 6559938 w 6676178"/>
              <a:gd name="connsiteY763" fmla="*/ 3157610 h 6858000"/>
              <a:gd name="connsiteX764" fmla="*/ 6631553 w 6676178"/>
              <a:gd name="connsiteY764" fmla="*/ 3114723 h 6858000"/>
              <a:gd name="connsiteX765" fmla="*/ 6676178 w 6676178"/>
              <a:gd name="connsiteY765" fmla="*/ 3087999 h 6858000"/>
              <a:gd name="connsiteX766" fmla="*/ 6676178 w 6676178"/>
              <a:gd name="connsiteY766" fmla="*/ 3848682 h 6858000"/>
              <a:gd name="connsiteX767" fmla="*/ 6660200 w 6676178"/>
              <a:gd name="connsiteY767" fmla="*/ 3843804 h 6858000"/>
              <a:gd name="connsiteX768" fmla="*/ 6674522 w 6676178"/>
              <a:gd name="connsiteY768" fmla="*/ 3872396 h 6858000"/>
              <a:gd name="connsiteX769" fmla="*/ 6676178 w 6676178"/>
              <a:gd name="connsiteY769" fmla="*/ 3872396 h 6858000"/>
              <a:gd name="connsiteX770" fmla="*/ 6676178 w 6676178"/>
              <a:gd name="connsiteY770" fmla="*/ 3899885 h 6858000"/>
              <a:gd name="connsiteX771" fmla="*/ 6674522 w 6676178"/>
              <a:gd name="connsiteY771" fmla="*/ 3900987 h 6858000"/>
              <a:gd name="connsiteX772" fmla="*/ 6617230 w 6676178"/>
              <a:gd name="connsiteY772" fmla="*/ 3943874 h 6858000"/>
              <a:gd name="connsiteX773" fmla="*/ 6602907 w 6676178"/>
              <a:gd name="connsiteY773" fmla="*/ 3958170 h 6858000"/>
              <a:gd name="connsiteX774" fmla="*/ 6602907 w 6676178"/>
              <a:gd name="connsiteY774" fmla="*/ 3943874 h 6858000"/>
              <a:gd name="connsiteX775" fmla="*/ 6588584 w 6676178"/>
              <a:gd name="connsiteY775" fmla="*/ 3943874 h 6858000"/>
              <a:gd name="connsiteX776" fmla="*/ 6559938 w 6676178"/>
              <a:gd name="connsiteY776" fmla="*/ 3943874 h 6858000"/>
              <a:gd name="connsiteX777" fmla="*/ 6559938 w 6676178"/>
              <a:gd name="connsiteY777" fmla="*/ 3972466 h 6858000"/>
              <a:gd name="connsiteX778" fmla="*/ 6531292 w 6676178"/>
              <a:gd name="connsiteY778" fmla="*/ 4015353 h 6858000"/>
              <a:gd name="connsiteX779" fmla="*/ 6502646 w 6676178"/>
              <a:gd name="connsiteY779" fmla="*/ 4015353 h 6858000"/>
              <a:gd name="connsiteX780" fmla="*/ 6516969 w 6676178"/>
              <a:gd name="connsiteY780" fmla="*/ 3986761 h 6858000"/>
              <a:gd name="connsiteX781" fmla="*/ 6459677 w 6676178"/>
              <a:gd name="connsiteY781" fmla="*/ 4058240 h 6858000"/>
              <a:gd name="connsiteX782" fmla="*/ 6488323 w 6676178"/>
              <a:gd name="connsiteY782" fmla="*/ 4029648 h 6858000"/>
              <a:gd name="connsiteX783" fmla="*/ 6502646 w 6676178"/>
              <a:gd name="connsiteY783" fmla="*/ 4029648 h 6858000"/>
              <a:gd name="connsiteX784" fmla="*/ 6488323 w 6676178"/>
              <a:gd name="connsiteY784" fmla="*/ 4058240 h 6858000"/>
              <a:gd name="connsiteX785" fmla="*/ 6516969 w 6676178"/>
              <a:gd name="connsiteY785" fmla="*/ 4043944 h 6858000"/>
              <a:gd name="connsiteX786" fmla="*/ 6502646 w 6676178"/>
              <a:gd name="connsiteY786" fmla="*/ 4101127 h 6858000"/>
              <a:gd name="connsiteX787" fmla="*/ 6431031 w 6676178"/>
              <a:gd name="connsiteY787" fmla="*/ 4172606 h 6858000"/>
              <a:gd name="connsiteX788" fmla="*/ 6416708 w 6676178"/>
              <a:gd name="connsiteY788" fmla="*/ 4201197 h 6858000"/>
              <a:gd name="connsiteX789" fmla="*/ 6402385 w 6676178"/>
              <a:gd name="connsiteY789" fmla="*/ 4229788 h 6858000"/>
              <a:gd name="connsiteX790" fmla="*/ 6330770 w 6676178"/>
              <a:gd name="connsiteY790" fmla="*/ 4229788 h 6858000"/>
              <a:gd name="connsiteX791" fmla="*/ 6345093 w 6676178"/>
              <a:gd name="connsiteY791" fmla="*/ 4258380 h 6858000"/>
              <a:gd name="connsiteX792" fmla="*/ 6388062 w 6676178"/>
              <a:gd name="connsiteY792" fmla="*/ 4329858 h 6858000"/>
              <a:gd name="connsiteX793" fmla="*/ 6359416 w 6676178"/>
              <a:gd name="connsiteY793" fmla="*/ 4372746 h 6858000"/>
              <a:gd name="connsiteX794" fmla="*/ 6345093 w 6676178"/>
              <a:gd name="connsiteY794" fmla="*/ 4344154 h 6858000"/>
              <a:gd name="connsiteX795" fmla="*/ 6345093 w 6676178"/>
              <a:gd name="connsiteY795" fmla="*/ 4329858 h 6858000"/>
              <a:gd name="connsiteX796" fmla="*/ 6345093 w 6676178"/>
              <a:gd name="connsiteY796" fmla="*/ 4315563 h 6858000"/>
              <a:gd name="connsiteX797" fmla="*/ 6330770 w 6676178"/>
              <a:gd name="connsiteY797" fmla="*/ 4272676 h 6858000"/>
              <a:gd name="connsiteX798" fmla="*/ 6316447 w 6676178"/>
              <a:gd name="connsiteY798" fmla="*/ 4272676 h 6858000"/>
              <a:gd name="connsiteX799" fmla="*/ 6316447 w 6676178"/>
              <a:gd name="connsiteY799" fmla="*/ 4244084 h 6858000"/>
              <a:gd name="connsiteX800" fmla="*/ 6273478 w 6676178"/>
              <a:gd name="connsiteY800" fmla="*/ 4229788 h 6858000"/>
              <a:gd name="connsiteX801" fmla="*/ 6287801 w 6676178"/>
              <a:gd name="connsiteY801" fmla="*/ 4215493 h 6858000"/>
              <a:gd name="connsiteX802" fmla="*/ 6273478 w 6676178"/>
              <a:gd name="connsiteY802" fmla="*/ 4229788 h 6858000"/>
              <a:gd name="connsiteX803" fmla="*/ 6302124 w 6676178"/>
              <a:gd name="connsiteY803" fmla="*/ 4272676 h 6858000"/>
              <a:gd name="connsiteX804" fmla="*/ 6287801 w 6676178"/>
              <a:gd name="connsiteY804" fmla="*/ 4258380 h 6858000"/>
              <a:gd name="connsiteX805" fmla="*/ 6259155 w 6676178"/>
              <a:gd name="connsiteY805" fmla="*/ 4358450 h 6858000"/>
              <a:gd name="connsiteX806" fmla="*/ 6273478 w 6676178"/>
              <a:gd name="connsiteY806" fmla="*/ 4372746 h 6858000"/>
              <a:gd name="connsiteX807" fmla="*/ 6259155 w 6676178"/>
              <a:gd name="connsiteY807" fmla="*/ 4387041 h 6858000"/>
              <a:gd name="connsiteX808" fmla="*/ 6259155 w 6676178"/>
              <a:gd name="connsiteY808" fmla="*/ 4401337 h 6858000"/>
              <a:gd name="connsiteX809" fmla="*/ 6273478 w 6676178"/>
              <a:gd name="connsiteY809" fmla="*/ 4444224 h 6858000"/>
              <a:gd name="connsiteX810" fmla="*/ 6273478 w 6676178"/>
              <a:gd name="connsiteY810" fmla="*/ 4458520 h 6858000"/>
              <a:gd name="connsiteX811" fmla="*/ 6244832 w 6676178"/>
              <a:gd name="connsiteY811" fmla="*/ 4415633 h 6858000"/>
              <a:gd name="connsiteX812" fmla="*/ 6201863 w 6676178"/>
              <a:gd name="connsiteY812" fmla="*/ 4472815 h 6858000"/>
              <a:gd name="connsiteX813" fmla="*/ 6187540 w 6676178"/>
              <a:gd name="connsiteY813" fmla="*/ 4501407 h 6858000"/>
              <a:gd name="connsiteX814" fmla="*/ 6173217 w 6676178"/>
              <a:gd name="connsiteY814" fmla="*/ 4515703 h 6858000"/>
              <a:gd name="connsiteX815" fmla="*/ 6130248 w 6676178"/>
              <a:gd name="connsiteY815" fmla="*/ 4529998 h 6858000"/>
              <a:gd name="connsiteX816" fmla="*/ 6158894 w 6676178"/>
              <a:gd name="connsiteY816" fmla="*/ 4487111 h 6858000"/>
              <a:gd name="connsiteX817" fmla="*/ 6130248 w 6676178"/>
              <a:gd name="connsiteY817" fmla="*/ 4501407 h 6858000"/>
              <a:gd name="connsiteX818" fmla="*/ 6101602 w 6676178"/>
              <a:gd name="connsiteY818" fmla="*/ 4501407 h 6858000"/>
              <a:gd name="connsiteX819" fmla="*/ 6115925 w 6676178"/>
              <a:gd name="connsiteY819" fmla="*/ 4515703 h 6858000"/>
              <a:gd name="connsiteX820" fmla="*/ 6115925 w 6676178"/>
              <a:gd name="connsiteY820" fmla="*/ 4529998 h 6858000"/>
              <a:gd name="connsiteX821" fmla="*/ 6087279 w 6676178"/>
              <a:gd name="connsiteY821" fmla="*/ 4587181 h 6858000"/>
              <a:gd name="connsiteX822" fmla="*/ 6087279 w 6676178"/>
              <a:gd name="connsiteY822" fmla="*/ 4601477 h 6858000"/>
              <a:gd name="connsiteX823" fmla="*/ 6044310 w 6676178"/>
              <a:gd name="connsiteY823" fmla="*/ 4630068 h 6858000"/>
              <a:gd name="connsiteX824" fmla="*/ 6072956 w 6676178"/>
              <a:gd name="connsiteY824" fmla="*/ 4658660 h 6858000"/>
              <a:gd name="connsiteX825" fmla="*/ 6058633 w 6676178"/>
              <a:gd name="connsiteY825" fmla="*/ 4701547 h 6858000"/>
              <a:gd name="connsiteX826" fmla="*/ 6044310 w 6676178"/>
              <a:gd name="connsiteY826" fmla="*/ 4744434 h 6858000"/>
              <a:gd name="connsiteX827" fmla="*/ 6015664 w 6676178"/>
              <a:gd name="connsiteY827" fmla="*/ 4773025 h 6858000"/>
              <a:gd name="connsiteX828" fmla="*/ 6015664 w 6676178"/>
              <a:gd name="connsiteY828" fmla="*/ 4787321 h 6858000"/>
              <a:gd name="connsiteX829" fmla="*/ 6072956 w 6676178"/>
              <a:gd name="connsiteY829" fmla="*/ 4787321 h 6858000"/>
              <a:gd name="connsiteX830" fmla="*/ 6058633 w 6676178"/>
              <a:gd name="connsiteY830" fmla="*/ 4801617 h 6858000"/>
              <a:gd name="connsiteX831" fmla="*/ 6044310 w 6676178"/>
              <a:gd name="connsiteY831" fmla="*/ 4844504 h 6858000"/>
              <a:gd name="connsiteX832" fmla="*/ 5972695 w 6676178"/>
              <a:gd name="connsiteY832" fmla="*/ 4858800 h 6858000"/>
              <a:gd name="connsiteX833" fmla="*/ 6001341 w 6676178"/>
              <a:gd name="connsiteY833" fmla="*/ 4844504 h 6858000"/>
              <a:gd name="connsiteX834" fmla="*/ 6015664 w 6676178"/>
              <a:gd name="connsiteY834" fmla="*/ 4844504 h 6858000"/>
              <a:gd name="connsiteX835" fmla="*/ 6001341 w 6676178"/>
              <a:gd name="connsiteY835" fmla="*/ 4858800 h 6858000"/>
              <a:gd name="connsiteX836" fmla="*/ 5958372 w 6676178"/>
              <a:gd name="connsiteY836" fmla="*/ 4887391 h 6858000"/>
              <a:gd name="connsiteX837" fmla="*/ 5929726 w 6676178"/>
              <a:gd name="connsiteY837" fmla="*/ 4887391 h 6858000"/>
              <a:gd name="connsiteX838" fmla="*/ 5944049 w 6676178"/>
              <a:gd name="connsiteY838" fmla="*/ 4858800 h 6858000"/>
              <a:gd name="connsiteX839" fmla="*/ 5858111 w 6676178"/>
              <a:gd name="connsiteY839" fmla="*/ 4915983 h 6858000"/>
              <a:gd name="connsiteX840" fmla="*/ 5886757 w 6676178"/>
              <a:gd name="connsiteY840" fmla="*/ 4930278 h 6858000"/>
              <a:gd name="connsiteX841" fmla="*/ 5886757 w 6676178"/>
              <a:gd name="connsiteY841" fmla="*/ 4944574 h 6858000"/>
              <a:gd name="connsiteX842" fmla="*/ 5858111 w 6676178"/>
              <a:gd name="connsiteY842" fmla="*/ 4958870 h 6858000"/>
              <a:gd name="connsiteX843" fmla="*/ 5800818 w 6676178"/>
              <a:gd name="connsiteY843" fmla="*/ 4987461 h 6858000"/>
              <a:gd name="connsiteX844" fmla="*/ 5829464 w 6676178"/>
              <a:gd name="connsiteY844" fmla="*/ 4987461 h 6858000"/>
              <a:gd name="connsiteX845" fmla="*/ 5843788 w 6676178"/>
              <a:gd name="connsiteY845" fmla="*/ 5016052 h 6858000"/>
              <a:gd name="connsiteX846" fmla="*/ 5800818 w 6676178"/>
              <a:gd name="connsiteY846" fmla="*/ 5016052 h 6858000"/>
              <a:gd name="connsiteX847" fmla="*/ 5757850 w 6676178"/>
              <a:gd name="connsiteY847" fmla="*/ 5044644 h 6858000"/>
              <a:gd name="connsiteX848" fmla="*/ 5729204 w 6676178"/>
              <a:gd name="connsiteY848" fmla="*/ 5073235 h 6858000"/>
              <a:gd name="connsiteX849" fmla="*/ 5686234 w 6676178"/>
              <a:gd name="connsiteY849" fmla="*/ 5101827 h 6858000"/>
              <a:gd name="connsiteX850" fmla="*/ 5800818 w 6676178"/>
              <a:gd name="connsiteY850" fmla="*/ 5058940 h 6858000"/>
              <a:gd name="connsiteX851" fmla="*/ 5786496 w 6676178"/>
              <a:gd name="connsiteY851" fmla="*/ 5073235 h 6858000"/>
              <a:gd name="connsiteX852" fmla="*/ 5757850 w 6676178"/>
              <a:gd name="connsiteY852" fmla="*/ 5087531 h 6858000"/>
              <a:gd name="connsiteX853" fmla="*/ 5700558 w 6676178"/>
              <a:gd name="connsiteY853" fmla="*/ 5116122 h 6858000"/>
              <a:gd name="connsiteX854" fmla="*/ 5571650 w 6676178"/>
              <a:gd name="connsiteY854" fmla="*/ 5201897 h 6858000"/>
              <a:gd name="connsiteX855" fmla="*/ 5428420 w 6676178"/>
              <a:gd name="connsiteY855" fmla="*/ 5301967 h 6858000"/>
              <a:gd name="connsiteX856" fmla="*/ 5213576 w 6676178"/>
              <a:gd name="connsiteY856" fmla="*/ 5473515 h 6858000"/>
              <a:gd name="connsiteX857" fmla="*/ 5199252 w 6676178"/>
              <a:gd name="connsiteY857" fmla="*/ 5487811 h 6858000"/>
              <a:gd name="connsiteX858" fmla="*/ 5184930 w 6676178"/>
              <a:gd name="connsiteY858" fmla="*/ 5502107 h 6858000"/>
              <a:gd name="connsiteX859" fmla="*/ 5141960 w 6676178"/>
              <a:gd name="connsiteY859" fmla="*/ 5530698 h 6858000"/>
              <a:gd name="connsiteX860" fmla="*/ 5098992 w 6676178"/>
              <a:gd name="connsiteY860" fmla="*/ 5559289 h 6858000"/>
              <a:gd name="connsiteX861" fmla="*/ 5070345 w 6676178"/>
              <a:gd name="connsiteY861" fmla="*/ 5587881 h 6858000"/>
              <a:gd name="connsiteX862" fmla="*/ 5013053 w 6676178"/>
              <a:gd name="connsiteY862" fmla="*/ 5630768 h 6858000"/>
              <a:gd name="connsiteX863" fmla="*/ 4998730 w 6676178"/>
              <a:gd name="connsiteY863" fmla="*/ 5645064 h 6858000"/>
              <a:gd name="connsiteX864" fmla="*/ 4955761 w 6676178"/>
              <a:gd name="connsiteY864" fmla="*/ 5673655 h 6858000"/>
              <a:gd name="connsiteX865" fmla="*/ 4941438 w 6676178"/>
              <a:gd name="connsiteY865" fmla="*/ 5687951 h 6858000"/>
              <a:gd name="connsiteX866" fmla="*/ 4841177 w 6676178"/>
              <a:gd name="connsiteY866" fmla="*/ 5759429 h 6858000"/>
              <a:gd name="connsiteX867" fmla="*/ 4783885 w 6676178"/>
              <a:gd name="connsiteY867" fmla="*/ 5816612 h 6858000"/>
              <a:gd name="connsiteX868" fmla="*/ 4712270 w 6676178"/>
              <a:gd name="connsiteY868" fmla="*/ 5888091 h 6858000"/>
              <a:gd name="connsiteX869" fmla="*/ 4654978 w 6676178"/>
              <a:gd name="connsiteY869" fmla="*/ 5930978 h 6858000"/>
              <a:gd name="connsiteX870" fmla="*/ 4597686 w 6676178"/>
              <a:gd name="connsiteY870" fmla="*/ 5959569 h 6858000"/>
              <a:gd name="connsiteX871" fmla="*/ 4597686 w 6676178"/>
              <a:gd name="connsiteY871" fmla="*/ 5973865 h 6858000"/>
              <a:gd name="connsiteX872" fmla="*/ 4497425 w 6676178"/>
              <a:gd name="connsiteY872" fmla="*/ 6059639 h 6858000"/>
              <a:gd name="connsiteX873" fmla="*/ 4497425 w 6676178"/>
              <a:gd name="connsiteY873" fmla="*/ 6073935 h 6858000"/>
              <a:gd name="connsiteX874" fmla="*/ 4583363 w 6676178"/>
              <a:gd name="connsiteY874" fmla="*/ 6016752 h 6858000"/>
              <a:gd name="connsiteX875" fmla="*/ 4540394 w 6676178"/>
              <a:gd name="connsiteY875" fmla="*/ 6045344 h 6858000"/>
              <a:gd name="connsiteX876" fmla="*/ 4511748 w 6676178"/>
              <a:gd name="connsiteY876" fmla="*/ 6073935 h 6858000"/>
              <a:gd name="connsiteX877" fmla="*/ 4397164 w 6676178"/>
              <a:gd name="connsiteY877" fmla="*/ 6174005 h 6858000"/>
              <a:gd name="connsiteX878" fmla="*/ 4425810 w 6676178"/>
              <a:gd name="connsiteY878" fmla="*/ 6159709 h 6858000"/>
              <a:gd name="connsiteX879" fmla="*/ 4468779 w 6676178"/>
              <a:gd name="connsiteY879" fmla="*/ 6116822 h 6858000"/>
              <a:gd name="connsiteX880" fmla="*/ 4554717 w 6676178"/>
              <a:gd name="connsiteY880" fmla="*/ 6059639 h 6858000"/>
              <a:gd name="connsiteX881" fmla="*/ 4697947 w 6676178"/>
              <a:gd name="connsiteY881" fmla="*/ 5959569 h 6858000"/>
              <a:gd name="connsiteX882" fmla="*/ 4769562 w 6676178"/>
              <a:gd name="connsiteY882" fmla="*/ 5930978 h 6858000"/>
              <a:gd name="connsiteX883" fmla="*/ 4927115 w 6676178"/>
              <a:gd name="connsiteY883" fmla="*/ 5788021 h 6858000"/>
              <a:gd name="connsiteX884" fmla="*/ 4984407 w 6676178"/>
              <a:gd name="connsiteY884" fmla="*/ 5745134 h 6858000"/>
              <a:gd name="connsiteX885" fmla="*/ 5041699 w 6676178"/>
              <a:gd name="connsiteY885" fmla="*/ 5702247 h 6858000"/>
              <a:gd name="connsiteX886" fmla="*/ 5084668 w 6676178"/>
              <a:gd name="connsiteY886" fmla="*/ 5659359 h 6858000"/>
              <a:gd name="connsiteX887" fmla="*/ 5184930 w 6676178"/>
              <a:gd name="connsiteY887" fmla="*/ 5587881 h 6858000"/>
              <a:gd name="connsiteX888" fmla="*/ 5256544 w 6676178"/>
              <a:gd name="connsiteY888" fmla="*/ 5530698 h 6858000"/>
              <a:gd name="connsiteX889" fmla="*/ 5328160 w 6676178"/>
              <a:gd name="connsiteY889" fmla="*/ 5487811 h 6858000"/>
              <a:gd name="connsiteX890" fmla="*/ 5356806 w 6676178"/>
              <a:gd name="connsiteY890" fmla="*/ 5459220 h 6858000"/>
              <a:gd name="connsiteX891" fmla="*/ 5414098 w 6676178"/>
              <a:gd name="connsiteY891" fmla="*/ 5430628 h 6858000"/>
              <a:gd name="connsiteX892" fmla="*/ 5428420 w 6676178"/>
              <a:gd name="connsiteY892" fmla="*/ 5416332 h 6858000"/>
              <a:gd name="connsiteX893" fmla="*/ 5428420 w 6676178"/>
              <a:gd name="connsiteY893" fmla="*/ 5402037 h 6858000"/>
              <a:gd name="connsiteX894" fmla="*/ 5485712 w 6676178"/>
              <a:gd name="connsiteY894" fmla="*/ 5359150 h 6858000"/>
              <a:gd name="connsiteX895" fmla="*/ 5585974 w 6676178"/>
              <a:gd name="connsiteY895" fmla="*/ 5287671 h 6858000"/>
              <a:gd name="connsiteX896" fmla="*/ 5643266 w 6676178"/>
              <a:gd name="connsiteY896" fmla="*/ 5230488 h 6858000"/>
              <a:gd name="connsiteX897" fmla="*/ 5671912 w 6676178"/>
              <a:gd name="connsiteY897" fmla="*/ 5201897 h 6858000"/>
              <a:gd name="connsiteX898" fmla="*/ 5714880 w 6676178"/>
              <a:gd name="connsiteY898" fmla="*/ 5187601 h 6858000"/>
              <a:gd name="connsiteX899" fmla="*/ 5729204 w 6676178"/>
              <a:gd name="connsiteY899" fmla="*/ 5187601 h 6858000"/>
              <a:gd name="connsiteX900" fmla="*/ 5772172 w 6676178"/>
              <a:gd name="connsiteY900" fmla="*/ 5159010 h 6858000"/>
              <a:gd name="connsiteX901" fmla="*/ 5786496 w 6676178"/>
              <a:gd name="connsiteY901" fmla="*/ 5159010 h 6858000"/>
              <a:gd name="connsiteX902" fmla="*/ 5714880 w 6676178"/>
              <a:gd name="connsiteY902" fmla="*/ 5216192 h 6858000"/>
              <a:gd name="connsiteX903" fmla="*/ 5743526 w 6676178"/>
              <a:gd name="connsiteY903" fmla="*/ 5201897 h 6858000"/>
              <a:gd name="connsiteX904" fmla="*/ 5829464 w 6676178"/>
              <a:gd name="connsiteY904" fmla="*/ 5159010 h 6858000"/>
              <a:gd name="connsiteX905" fmla="*/ 5858111 w 6676178"/>
              <a:gd name="connsiteY905" fmla="*/ 5144714 h 6858000"/>
              <a:gd name="connsiteX906" fmla="*/ 5915403 w 6676178"/>
              <a:gd name="connsiteY906" fmla="*/ 5116122 h 6858000"/>
              <a:gd name="connsiteX907" fmla="*/ 5958372 w 6676178"/>
              <a:gd name="connsiteY907" fmla="*/ 5101827 h 6858000"/>
              <a:gd name="connsiteX908" fmla="*/ 5915403 w 6676178"/>
              <a:gd name="connsiteY908" fmla="*/ 5130418 h 6858000"/>
              <a:gd name="connsiteX909" fmla="*/ 5786496 w 6676178"/>
              <a:gd name="connsiteY909" fmla="*/ 5216192 h 6858000"/>
              <a:gd name="connsiteX910" fmla="*/ 5729204 w 6676178"/>
              <a:gd name="connsiteY910" fmla="*/ 5259080 h 6858000"/>
              <a:gd name="connsiteX911" fmla="*/ 5714880 w 6676178"/>
              <a:gd name="connsiteY911" fmla="*/ 5273375 h 6858000"/>
              <a:gd name="connsiteX912" fmla="*/ 5686234 w 6676178"/>
              <a:gd name="connsiteY912" fmla="*/ 5273375 h 6858000"/>
              <a:gd name="connsiteX913" fmla="*/ 5628942 w 6676178"/>
              <a:gd name="connsiteY913" fmla="*/ 5330558 h 6858000"/>
              <a:gd name="connsiteX914" fmla="*/ 5614620 w 6676178"/>
              <a:gd name="connsiteY914" fmla="*/ 5344854 h 6858000"/>
              <a:gd name="connsiteX915" fmla="*/ 5614620 w 6676178"/>
              <a:gd name="connsiteY915" fmla="*/ 5359150 h 6858000"/>
              <a:gd name="connsiteX916" fmla="*/ 5585974 w 6676178"/>
              <a:gd name="connsiteY916" fmla="*/ 5373445 h 6858000"/>
              <a:gd name="connsiteX917" fmla="*/ 5500036 w 6676178"/>
              <a:gd name="connsiteY917" fmla="*/ 5459220 h 6858000"/>
              <a:gd name="connsiteX918" fmla="*/ 5457066 w 6676178"/>
              <a:gd name="connsiteY918" fmla="*/ 5473515 h 6858000"/>
              <a:gd name="connsiteX919" fmla="*/ 5471390 w 6676178"/>
              <a:gd name="connsiteY919" fmla="*/ 5444924 h 6858000"/>
              <a:gd name="connsiteX920" fmla="*/ 5428420 w 6676178"/>
              <a:gd name="connsiteY920" fmla="*/ 5459220 h 6858000"/>
              <a:gd name="connsiteX921" fmla="*/ 5657588 w 6676178"/>
              <a:gd name="connsiteY921" fmla="*/ 5273375 h 6858000"/>
              <a:gd name="connsiteX922" fmla="*/ 5628942 w 6676178"/>
              <a:gd name="connsiteY922" fmla="*/ 5273375 h 6858000"/>
              <a:gd name="connsiteX923" fmla="*/ 5600296 w 6676178"/>
              <a:gd name="connsiteY923" fmla="*/ 5301967 h 6858000"/>
              <a:gd name="connsiteX924" fmla="*/ 5500036 w 6676178"/>
              <a:gd name="connsiteY924" fmla="*/ 5373445 h 6858000"/>
              <a:gd name="connsiteX925" fmla="*/ 5356806 w 6676178"/>
              <a:gd name="connsiteY925" fmla="*/ 5473515 h 6858000"/>
              <a:gd name="connsiteX926" fmla="*/ 5356806 w 6676178"/>
              <a:gd name="connsiteY926" fmla="*/ 5487811 h 6858000"/>
              <a:gd name="connsiteX927" fmla="*/ 5371128 w 6676178"/>
              <a:gd name="connsiteY927" fmla="*/ 5473515 h 6858000"/>
              <a:gd name="connsiteX928" fmla="*/ 5385452 w 6676178"/>
              <a:gd name="connsiteY928" fmla="*/ 5487811 h 6858000"/>
              <a:gd name="connsiteX929" fmla="*/ 5371128 w 6676178"/>
              <a:gd name="connsiteY929" fmla="*/ 5487811 h 6858000"/>
              <a:gd name="connsiteX930" fmla="*/ 5371128 w 6676178"/>
              <a:gd name="connsiteY930" fmla="*/ 5502107 h 6858000"/>
              <a:gd name="connsiteX931" fmla="*/ 5342482 w 6676178"/>
              <a:gd name="connsiteY931" fmla="*/ 5502107 h 6858000"/>
              <a:gd name="connsiteX932" fmla="*/ 5328160 w 6676178"/>
              <a:gd name="connsiteY932" fmla="*/ 5516402 h 6858000"/>
              <a:gd name="connsiteX933" fmla="*/ 5285190 w 6676178"/>
              <a:gd name="connsiteY933" fmla="*/ 5544994 h 6858000"/>
              <a:gd name="connsiteX934" fmla="*/ 5156284 w 6676178"/>
              <a:gd name="connsiteY934" fmla="*/ 5645064 h 6858000"/>
              <a:gd name="connsiteX935" fmla="*/ 5156284 w 6676178"/>
              <a:gd name="connsiteY935" fmla="*/ 5659359 h 6858000"/>
              <a:gd name="connsiteX936" fmla="*/ 5285190 w 6676178"/>
              <a:gd name="connsiteY936" fmla="*/ 5573585 h 6858000"/>
              <a:gd name="connsiteX937" fmla="*/ 5256544 w 6676178"/>
              <a:gd name="connsiteY937" fmla="*/ 5602177 h 6858000"/>
              <a:gd name="connsiteX938" fmla="*/ 5098992 w 6676178"/>
              <a:gd name="connsiteY938" fmla="*/ 5730838 h 6858000"/>
              <a:gd name="connsiteX939" fmla="*/ 5027376 w 6676178"/>
              <a:gd name="connsiteY939" fmla="*/ 5788021 h 6858000"/>
              <a:gd name="connsiteX940" fmla="*/ 4955761 w 6676178"/>
              <a:gd name="connsiteY940" fmla="*/ 5845204 h 6858000"/>
              <a:gd name="connsiteX941" fmla="*/ 5013053 w 6676178"/>
              <a:gd name="connsiteY941" fmla="*/ 5788021 h 6858000"/>
              <a:gd name="connsiteX942" fmla="*/ 5041699 w 6676178"/>
              <a:gd name="connsiteY942" fmla="*/ 5759429 h 6858000"/>
              <a:gd name="connsiteX943" fmla="*/ 5084668 w 6676178"/>
              <a:gd name="connsiteY943" fmla="*/ 5730838 h 6858000"/>
              <a:gd name="connsiteX944" fmla="*/ 5113314 w 6676178"/>
              <a:gd name="connsiteY944" fmla="*/ 5702247 h 6858000"/>
              <a:gd name="connsiteX945" fmla="*/ 5113314 w 6676178"/>
              <a:gd name="connsiteY945" fmla="*/ 5687951 h 6858000"/>
              <a:gd name="connsiteX946" fmla="*/ 5084668 w 6676178"/>
              <a:gd name="connsiteY946" fmla="*/ 5702247 h 6858000"/>
              <a:gd name="connsiteX947" fmla="*/ 5027376 w 6676178"/>
              <a:gd name="connsiteY947" fmla="*/ 5759429 h 6858000"/>
              <a:gd name="connsiteX948" fmla="*/ 5013053 w 6676178"/>
              <a:gd name="connsiteY948" fmla="*/ 5788021 h 6858000"/>
              <a:gd name="connsiteX949" fmla="*/ 4998730 w 6676178"/>
              <a:gd name="connsiteY949" fmla="*/ 5773725 h 6858000"/>
              <a:gd name="connsiteX950" fmla="*/ 4955761 w 6676178"/>
              <a:gd name="connsiteY950" fmla="*/ 5816612 h 6858000"/>
              <a:gd name="connsiteX951" fmla="*/ 4927115 w 6676178"/>
              <a:gd name="connsiteY951" fmla="*/ 5845204 h 6858000"/>
              <a:gd name="connsiteX952" fmla="*/ 4927115 w 6676178"/>
              <a:gd name="connsiteY952" fmla="*/ 5816612 h 6858000"/>
              <a:gd name="connsiteX953" fmla="*/ 4912792 w 6676178"/>
              <a:gd name="connsiteY953" fmla="*/ 5830908 h 6858000"/>
              <a:gd name="connsiteX954" fmla="*/ 4841177 w 6676178"/>
              <a:gd name="connsiteY954" fmla="*/ 5888091 h 6858000"/>
              <a:gd name="connsiteX955" fmla="*/ 4798208 w 6676178"/>
              <a:gd name="connsiteY955" fmla="*/ 5930978 h 6858000"/>
              <a:gd name="connsiteX956" fmla="*/ 4740916 w 6676178"/>
              <a:gd name="connsiteY956" fmla="*/ 5959569 h 6858000"/>
              <a:gd name="connsiteX957" fmla="*/ 4654978 w 6676178"/>
              <a:gd name="connsiteY957" fmla="*/ 6016752 h 6858000"/>
              <a:gd name="connsiteX958" fmla="*/ 4654978 w 6676178"/>
              <a:gd name="connsiteY958" fmla="*/ 6045344 h 6858000"/>
              <a:gd name="connsiteX959" fmla="*/ 4626332 w 6676178"/>
              <a:gd name="connsiteY959" fmla="*/ 6059639 h 6858000"/>
              <a:gd name="connsiteX960" fmla="*/ 4597686 w 6676178"/>
              <a:gd name="connsiteY960" fmla="*/ 6059639 h 6858000"/>
              <a:gd name="connsiteX961" fmla="*/ 4583363 w 6676178"/>
              <a:gd name="connsiteY961" fmla="*/ 6088231 h 6858000"/>
              <a:gd name="connsiteX962" fmla="*/ 4554717 w 6676178"/>
              <a:gd name="connsiteY962" fmla="*/ 6102526 h 6858000"/>
              <a:gd name="connsiteX963" fmla="*/ 4554717 w 6676178"/>
              <a:gd name="connsiteY963" fmla="*/ 6088231 h 6858000"/>
              <a:gd name="connsiteX964" fmla="*/ 4540394 w 6676178"/>
              <a:gd name="connsiteY964" fmla="*/ 6116822 h 6858000"/>
              <a:gd name="connsiteX965" fmla="*/ 4526071 w 6676178"/>
              <a:gd name="connsiteY965" fmla="*/ 6131118 h 6858000"/>
              <a:gd name="connsiteX966" fmla="*/ 4483102 w 6676178"/>
              <a:gd name="connsiteY966" fmla="*/ 6159709 h 6858000"/>
              <a:gd name="connsiteX967" fmla="*/ 4583363 w 6676178"/>
              <a:gd name="connsiteY967" fmla="*/ 6102526 h 6858000"/>
              <a:gd name="connsiteX968" fmla="*/ 4554717 w 6676178"/>
              <a:gd name="connsiteY968" fmla="*/ 6145414 h 6858000"/>
              <a:gd name="connsiteX969" fmla="*/ 4511748 w 6676178"/>
              <a:gd name="connsiteY969" fmla="*/ 6159709 h 6858000"/>
              <a:gd name="connsiteX970" fmla="*/ 4454456 w 6676178"/>
              <a:gd name="connsiteY970" fmla="*/ 6188301 h 6858000"/>
              <a:gd name="connsiteX971" fmla="*/ 4382841 w 6676178"/>
              <a:gd name="connsiteY971" fmla="*/ 6274075 h 6858000"/>
              <a:gd name="connsiteX972" fmla="*/ 4397164 w 6676178"/>
              <a:gd name="connsiteY972" fmla="*/ 6288371 h 6858000"/>
              <a:gd name="connsiteX973" fmla="*/ 4382841 w 6676178"/>
              <a:gd name="connsiteY973" fmla="*/ 6302666 h 6858000"/>
              <a:gd name="connsiteX974" fmla="*/ 4397164 w 6676178"/>
              <a:gd name="connsiteY974" fmla="*/ 6302666 h 6858000"/>
              <a:gd name="connsiteX975" fmla="*/ 4411487 w 6676178"/>
              <a:gd name="connsiteY975" fmla="*/ 6316962 h 6858000"/>
              <a:gd name="connsiteX976" fmla="*/ 4454456 w 6676178"/>
              <a:gd name="connsiteY976" fmla="*/ 6302666 h 6858000"/>
              <a:gd name="connsiteX977" fmla="*/ 4540394 w 6676178"/>
              <a:gd name="connsiteY977" fmla="*/ 6245484 h 6858000"/>
              <a:gd name="connsiteX978" fmla="*/ 4583363 w 6676178"/>
              <a:gd name="connsiteY978" fmla="*/ 6202596 h 6858000"/>
              <a:gd name="connsiteX979" fmla="*/ 4583363 w 6676178"/>
              <a:gd name="connsiteY979" fmla="*/ 6188301 h 6858000"/>
              <a:gd name="connsiteX980" fmla="*/ 4597686 w 6676178"/>
              <a:gd name="connsiteY980" fmla="*/ 6174005 h 6858000"/>
              <a:gd name="connsiteX981" fmla="*/ 4612009 w 6676178"/>
              <a:gd name="connsiteY981" fmla="*/ 6159709 h 6858000"/>
              <a:gd name="connsiteX982" fmla="*/ 4626332 w 6676178"/>
              <a:gd name="connsiteY982" fmla="*/ 6131118 h 6858000"/>
              <a:gd name="connsiteX983" fmla="*/ 4640655 w 6676178"/>
              <a:gd name="connsiteY983" fmla="*/ 6102526 h 6858000"/>
              <a:gd name="connsiteX984" fmla="*/ 4640655 w 6676178"/>
              <a:gd name="connsiteY984" fmla="*/ 6088231 h 6858000"/>
              <a:gd name="connsiteX985" fmla="*/ 4669301 w 6676178"/>
              <a:gd name="connsiteY985" fmla="*/ 6073935 h 6858000"/>
              <a:gd name="connsiteX986" fmla="*/ 4669301 w 6676178"/>
              <a:gd name="connsiteY986" fmla="*/ 6102526 h 6858000"/>
              <a:gd name="connsiteX987" fmla="*/ 4697947 w 6676178"/>
              <a:gd name="connsiteY987" fmla="*/ 6102526 h 6858000"/>
              <a:gd name="connsiteX988" fmla="*/ 4669301 w 6676178"/>
              <a:gd name="connsiteY988" fmla="*/ 6145414 h 6858000"/>
              <a:gd name="connsiteX989" fmla="*/ 4769562 w 6676178"/>
              <a:gd name="connsiteY989" fmla="*/ 6059639 h 6858000"/>
              <a:gd name="connsiteX990" fmla="*/ 4812531 w 6676178"/>
              <a:gd name="connsiteY990" fmla="*/ 6016752 h 6858000"/>
              <a:gd name="connsiteX991" fmla="*/ 4826854 w 6676178"/>
              <a:gd name="connsiteY991" fmla="*/ 6002456 h 6858000"/>
              <a:gd name="connsiteX992" fmla="*/ 4884146 w 6676178"/>
              <a:gd name="connsiteY992" fmla="*/ 5988161 h 6858000"/>
              <a:gd name="connsiteX993" fmla="*/ 4927115 w 6676178"/>
              <a:gd name="connsiteY993" fmla="*/ 5945274 h 6858000"/>
              <a:gd name="connsiteX994" fmla="*/ 4984407 w 6676178"/>
              <a:gd name="connsiteY994" fmla="*/ 5902387 h 6858000"/>
              <a:gd name="connsiteX995" fmla="*/ 4998730 w 6676178"/>
              <a:gd name="connsiteY995" fmla="*/ 5902387 h 6858000"/>
              <a:gd name="connsiteX996" fmla="*/ 5013053 w 6676178"/>
              <a:gd name="connsiteY996" fmla="*/ 5873795 h 6858000"/>
              <a:gd name="connsiteX997" fmla="*/ 5041699 w 6676178"/>
              <a:gd name="connsiteY997" fmla="*/ 5845204 h 6858000"/>
              <a:gd name="connsiteX998" fmla="*/ 5156284 w 6676178"/>
              <a:gd name="connsiteY998" fmla="*/ 5745134 h 6858000"/>
              <a:gd name="connsiteX999" fmla="*/ 5184930 w 6676178"/>
              <a:gd name="connsiteY999" fmla="*/ 5716542 h 6858000"/>
              <a:gd name="connsiteX1000" fmla="*/ 5213576 w 6676178"/>
              <a:gd name="connsiteY1000" fmla="*/ 5687951 h 6858000"/>
              <a:gd name="connsiteX1001" fmla="*/ 5256544 w 6676178"/>
              <a:gd name="connsiteY1001" fmla="*/ 5645064 h 6858000"/>
              <a:gd name="connsiteX1002" fmla="*/ 5270868 w 6676178"/>
              <a:gd name="connsiteY1002" fmla="*/ 5645064 h 6858000"/>
              <a:gd name="connsiteX1003" fmla="*/ 5270868 w 6676178"/>
              <a:gd name="connsiteY1003" fmla="*/ 5659359 h 6858000"/>
              <a:gd name="connsiteX1004" fmla="*/ 5242222 w 6676178"/>
              <a:gd name="connsiteY1004" fmla="*/ 5687951 h 6858000"/>
              <a:gd name="connsiteX1005" fmla="*/ 5313836 w 6676178"/>
              <a:gd name="connsiteY1005" fmla="*/ 5673655 h 6858000"/>
              <a:gd name="connsiteX1006" fmla="*/ 5285190 w 6676178"/>
              <a:gd name="connsiteY1006" fmla="*/ 5702247 h 6858000"/>
              <a:gd name="connsiteX1007" fmla="*/ 5227898 w 6676178"/>
              <a:gd name="connsiteY1007" fmla="*/ 5745134 h 6858000"/>
              <a:gd name="connsiteX1008" fmla="*/ 5156284 w 6676178"/>
              <a:gd name="connsiteY1008" fmla="*/ 5802317 h 6858000"/>
              <a:gd name="connsiteX1009" fmla="*/ 5027376 w 6676178"/>
              <a:gd name="connsiteY1009" fmla="*/ 5902387 h 6858000"/>
              <a:gd name="connsiteX1010" fmla="*/ 4970084 w 6676178"/>
              <a:gd name="connsiteY1010" fmla="*/ 5945274 h 6858000"/>
              <a:gd name="connsiteX1011" fmla="*/ 4955761 w 6676178"/>
              <a:gd name="connsiteY1011" fmla="*/ 5973865 h 6858000"/>
              <a:gd name="connsiteX1012" fmla="*/ 4984407 w 6676178"/>
              <a:gd name="connsiteY1012" fmla="*/ 5973865 h 6858000"/>
              <a:gd name="connsiteX1013" fmla="*/ 4927115 w 6676178"/>
              <a:gd name="connsiteY1013" fmla="*/ 6045344 h 6858000"/>
              <a:gd name="connsiteX1014" fmla="*/ 4826854 w 6676178"/>
              <a:gd name="connsiteY1014" fmla="*/ 6102526 h 6858000"/>
              <a:gd name="connsiteX1015" fmla="*/ 4669301 w 6676178"/>
              <a:gd name="connsiteY1015" fmla="*/ 6216892 h 6858000"/>
              <a:gd name="connsiteX1016" fmla="*/ 4511748 w 6676178"/>
              <a:gd name="connsiteY1016" fmla="*/ 6331258 h 6858000"/>
              <a:gd name="connsiteX1017" fmla="*/ 4425810 w 6676178"/>
              <a:gd name="connsiteY1017" fmla="*/ 6388441 h 6858000"/>
              <a:gd name="connsiteX1018" fmla="*/ 4425810 w 6676178"/>
              <a:gd name="connsiteY1018" fmla="*/ 6402736 h 6858000"/>
              <a:gd name="connsiteX1019" fmla="*/ 4425810 w 6676178"/>
              <a:gd name="connsiteY1019" fmla="*/ 6417032 h 6858000"/>
              <a:gd name="connsiteX1020" fmla="*/ 4397164 w 6676178"/>
              <a:gd name="connsiteY1020" fmla="*/ 6431328 h 6858000"/>
              <a:gd name="connsiteX1021" fmla="*/ 4382841 w 6676178"/>
              <a:gd name="connsiteY1021" fmla="*/ 6431328 h 6858000"/>
              <a:gd name="connsiteX1022" fmla="*/ 4368518 w 6676178"/>
              <a:gd name="connsiteY1022" fmla="*/ 6445624 h 6858000"/>
              <a:gd name="connsiteX1023" fmla="*/ 4354195 w 6676178"/>
              <a:gd name="connsiteY1023" fmla="*/ 6445624 h 6858000"/>
              <a:gd name="connsiteX1024" fmla="*/ 4354195 w 6676178"/>
              <a:gd name="connsiteY1024" fmla="*/ 6459919 h 6858000"/>
              <a:gd name="connsiteX1025" fmla="*/ 4339872 w 6676178"/>
              <a:gd name="connsiteY1025" fmla="*/ 6459919 h 6858000"/>
              <a:gd name="connsiteX1026" fmla="*/ 4311226 w 6676178"/>
              <a:gd name="connsiteY1026" fmla="*/ 6488511 h 6858000"/>
              <a:gd name="connsiteX1027" fmla="*/ 4296903 w 6676178"/>
              <a:gd name="connsiteY1027" fmla="*/ 6488511 h 6858000"/>
              <a:gd name="connsiteX1028" fmla="*/ 4296903 w 6676178"/>
              <a:gd name="connsiteY1028" fmla="*/ 6502806 h 6858000"/>
              <a:gd name="connsiteX1029" fmla="*/ 4268256 w 6676178"/>
              <a:gd name="connsiteY1029" fmla="*/ 6517102 h 6858000"/>
              <a:gd name="connsiteX1030" fmla="*/ 4253934 w 6676178"/>
              <a:gd name="connsiteY1030" fmla="*/ 6545693 h 6858000"/>
              <a:gd name="connsiteX1031" fmla="*/ 4239610 w 6676178"/>
              <a:gd name="connsiteY1031" fmla="*/ 6545693 h 6858000"/>
              <a:gd name="connsiteX1032" fmla="*/ 4225288 w 6676178"/>
              <a:gd name="connsiteY1032" fmla="*/ 6545693 h 6858000"/>
              <a:gd name="connsiteX1033" fmla="*/ 4210964 w 6676178"/>
              <a:gd name="connsiteY1033" fmla="*/ 6559989 h 6858000"/>
              <a:gd name="connsiteX1034" fmla="*/ 4196642 w 6676178"/>
              <a:gd name="connsiteY1034" fmla="*/ 6602876 h 6858000"/>
              <a:gd name="connsiteX1035" fmla="*/ 4225288 w 6676178"/>
              <a:gd name="connsiteY1035" fmla="*/ 6574285 h 6858000"/>
              <a:gd name="connsiteX1036" fmla="*/ 4239610 w 6676178"/>
              <a:gd name="connsiteY1036" fmla="*/ 6574285 h 6858000"/>
              <a:gd name="connsiteX1037" fmla="*/ 4296903 w 6676178"/>
              <a:gd name="connsiteY1037" fmla="*/ 6559989 h 6858000"/>
              <a:gd name="connsiteX1038" fmla="*/ 4382841 w 6676178"/>
              <a:gd name="connsiteY1038" fmla="*/ 6517102 h 6858000"/>
              <a:gd name="connsiteX1039" fmla="*/ 4354195 w 6676178"/>
              <a:gd name="connsiteY1039" fmla="*/ 6517102 h 6858000"/>
              <a:gd name="connsiteX1040" fmla="*/ 4325549 w 6676178"/>
              <a:gd name="connsiteY1040" fmla="*/ 6545693 h 6858000"/>
              <a:gd name="connsiteX1041" fmla="*/ 4282580 w 6676178"/>
              <a:gd name="connsiteY1041" fmla="*/ 6545693 h 6858000"/>
              <a:gd name="connsiteX1042" fmla="*/ 4325549 w 6676178"/>
              <a:gd name="connsiteY1042" fmla="*/ 6531398 h 6858000"/>
              <a:gd name="connsiteX1043" fmla="*/ 4296903 w 6676178"/>
              <a:gd name="connsiteY1043" fmla="*/ 6502806 h 6858000"/>
              <a:gd name="connsiteX1044" fmla="*/ 4311226 w 6676178"/>
              <a:gd name="connsiteY1044" fmla="*/ 6488511 h 6858000"/>
              <a:gd name="connsiteX1045" fmla="*/ 4325549 w 6676178"/>
              <a:gd name="connsiteY1045" fmla="*/ 6502806 h 6858000"/>
              <a:gd name="connsiteX1046" fmla="*/ 4397164 w 6676178"/>
              <a:gd name="connsiteY1046" fmla="*/ 6459919 h 6858000"/>
              <a:gd name="connsiteX1047" fmla="*/ 4411487 w 6676178"/>
              <a:gd name="connsiteY1047" fmla="*/ 6459919 h 6858000"/>
              <a:gd name="connsiteX1048" fmla="*/ 4454456 w 6676178"/>
              <a:gd name="connsiteY1048" fmla="*/ 6431328 h 6858000"/>
              <a:gd name="connsiteX1049" fmla="*/ 4554717 w 6676178"/>
              <a:gd name="connsiteY1049" fmla="*/ 6359849 h 6858000"/>
              <a:gd name="connsiteX1050" fmla="*/ 4640655 w 6676178"/>
              <a:gd name="connsiteY1050" fmla="*/ 6302666 h 6858000"/>
              <a:gd name="connsiteX1051" fmla="*/ 4669301 w 6676178"/>
              <a:gd name="connsiteY1051" fmla="*/ 6274075 h 6858000"/>
              <a:gd name="connsiteX1052" fmla="*/ 4740916 w 6676178"/>
              <a:gd name="connsiteY1052" fmla="*/ 6231188 h 6858000"/>
              <a:gd name="connsiteX1053" fmla="*/ 4798208 w 6676178"/>
              <a:gd name="connsiteY1053" fmla="*/ 6202596 h 6858000"/>
              <a:gd name="connsiteX1054" fmla="*/ 4798208 w 6676178"/>
              <a:gd name="connsiteY1054" fmla="*/ 6216892 h 6858000"/>
              <a:gd name="connsiteX1055" fmla="*/ 4912792 w 6676178"/>
              <a:gd name="connsiteY1055" fmla="*/ 6116822 h 6858000"/>
              <a:gd name="connsiteX1056" fmla="*/ 4955761 w 6676178"/>
              <a:gd name="connsiteY1056" fmla="*/ 6102526 h 6858000"/>
              <a:gd name="connsiteX1057" fmla="*/ 4984407 w 6676178"/>
              <a:gd name="connsiteY1057" fmla="*/ 6102526 h 6858000"/>
              <a:gd name="connsiteX1058" fmla="*/ 4970084 w 6676178"/>
              <a:gd name="connsiteY1058" fmla="*/ 6116822 h 6858000"/>
              <a:gd name="connsiteX1059" fmla="*/ 4955761 w 6676178"/>
              <a:gd name="connsiteY1059" fmla="*/ 6131118 h 6858000"/>
              <a:gd name="connsiteX1060" fmla="*/ 4984407 w 6676178"/>
              <a:gd name="connsiteY1060" fmla="*/ 6102526 h 6858000"/>
              <a:gd name="connsiteX1061" fmla="*/ 4998730 w 6676178"/>
              <a:gd name="connsiteY1061" fmla="*/ 6073935 h 6858000"/>
              <a:gd name="connsiteX1062" fmla="*/ 5013053 w 6676178"/>
              <a:gd name="connsiteY1062" fmla="*/ 6059639 h 6858000"/>
              <a:gd name="connsiteX1063" fmla="*/ 5027376 w 6676178"/>
              <a:gd name="connsiteY1063" fmla="*/ 6059639 h 6858000"/>
              <a:gd name="connsiteX1064" fmla="*/ 4998730 w 6676178"/>
              <a:gd name="connsiteY1064" fmla="*/ 6102526 h 6858000"/>
              <a:gd name="connsiteX1065" fmla="*/ 5013053 w 6676178"/>
              <a:gd name="connsiteY1065" fmla="*/ 6088231 h 6858000"/>
              <a:gd name="connsiteX1066" fmla="*/ 5113314 w 6676178"/>
              <a:gd name="connsiteY1066" fmla="*/ 6016752 h 6858000"/>
              <a:gd name="connsiteX1067" fmla="*/ 5156284 w 6676178"/>
              <a:gd name="connsiteY1067" fmla="*/ 5973865 h 6858000"/>
              <a:gd name="connsiteX1068" fmla="*/ 5170606 w 6676178"/>
              <a:gd name="connsiteY1068" fmla="*/ 5959569 h 6858000"/>
              <a:gd name="connsiteX1069" fmla="*/ 5156284 w 6676178"/>
              <a:gd name="connsiteY1069" fmla="*/ 5973865 h 6858000"/>
              <a:gd name="connsiteX1070" fmla="*/ 5113314 w 6676178"/>
              <a:gd name="connsiteY1070" fmla="*/ 5959569 h 6858000"/>
              <a:gd name="connsiteX1071" fmla="*/ 5399774 w 6676178"/>
              <a:gd name="connsiteY1071" fmla="*/ 5730838 h 6858000"/>
              <a:gd name="connsiteX1072" fmla="*/ 5414098 w 6676178"/>
              <a:gd name="connsiteY1072" fmla="*/ 5730838 h 6858000"/>
              <a:gd name="connsiteX1073" fmla="*/ 5270868 w 6676178"/>
              <a:gd name="connsiteY1073" fmla="*/ 5845204 h 6858000"/>
              <a:gd name="connsiteX1074" fmla="*/ 5285190 w 6676178"/>
              <a:gd name="connsiteY1074" fmla="*/ 5859499 h 6858000"/>
              <a:gd name="connsiteX1075" fmla="*/ 5227898 w 6676178"/>
              <a:gd name="connsiteY1075" fmla="*/ 5916682 h 6858000"/>
              <a:gd name="connsiteX1076" fmla="*/ 5199252 w 6676178"/>
              <a:gd name="connsiteY1076" fmla="*/ 5945274 h 6858000"/>
              <a:gd name="connsiteX1077" fmla="*/ 5242222 w 6676178"/>
              <a:gd name="connsiteY1077" fmla="*/ 5916682 h 6858000"/>
              <a:gd name="connsiteX1078" fmla="*/ 5414098 w 6676178"/>
              <a:gd name="connsiteY1078" fmla="*/ 5773725 h 6858000"/>
              <a:gd name="connsiteX1079" fmla="*/ 5428420 w 6676178"/>
              <a:gd name="connsiteY1079" fmla="*/ 5759429 h 6858000"/>
              <a:gd name="connsiteX1080" fmla="*/ 5528682 w 6676178"/>
              <a:gd name="connsiteY1080" fmla="*/ 5687951 h 6858000"/>
              <a:gd name="connsiteX1081" fmla="*/ 5585974 w 6676178"/>
              <a:gd name="connsiteY1081" fmla="*/ 5659359 h 6858000"/>
              <a:gd name="connsiteX1082" fmla="*/ 5643266 w 6676178"/>
              <a:gd name="connsiteY1082" fmla="*/ 5602177 h 6858000"/>
              <a:gd name="connsiteX1083" fmla="*/ 5671912 w 6676178"/>
              <a:gd name="connsiteY1083" fmla="*/ 5602177 h 6858000"/>
              <a:gd name="connsiteX1084" fmla="*/ 5743526 w 6676178"/>
              <a:gd name="connsiteY1084" fmla="*/ 5544994 h 6858000"/>
              <a:gd name="connsiteX1085" fmla="*/ 5815142 w 6676178"/>
              <a:gd name="connsiteY1085" fmla="*/ 5502107 h 6858000"/>
              <a:gd name="connsiteX1086" fmla="*/ 5858111 w 6676178"/>
              <a:gd name="connsiteY1086" fmla="*/ 5459220 h 6858000"/>
              <a:gd name="connsiteX1087" fmla="*/ 5886757 w 6676178"/>
              <a:gd name="connsiteY1087" fmla="*/ 5430628 h 6858000"/>
              <a:gd name="connsiteX1088" fmla="*/ 5929726 w 6676178"/>
              <a:gd name="connsiteY1088" fmla="*/ 5416332 h 6858000"/>
              <a:gd name="connsiteX1089" fmla="*/ 5972695 w 6676178"/>
              <a:gd name="connsiteY1089" fmla="*/ 5373445 h 6858000"/>
              <a:gd name="connsiteX1090" fmla="*/ 6115925 w 6676178"/>
              <a:gd name="connsiteY1090" fmla="*/ 5301967 h 6858000"/>
              <a:gd name="connsiteX1091" fmla="*/ 6130248 w 6676178"/>
              <a:gd name="connsiteY1091" fmla="*/ 5301967 h 6858000"/>
              <a:gd name="connsiteX1092" fmla="*/ 6101602 w 6676178"/>
              <a:gd name="connsiteY1092" fmla="*/ 5330558 h 6858000"/>
              <a:gd name="connsiteX1093" fmla="*/ 5972695 w 6676178"/>
              <a:gd name="connsiteY1093" fmla="*/ 5416332 h 6858000"/>
              <a:gd name="connsiteX1094" fmla="*/ 5901080 w 6676178"/>
              <a:gd name="connsiteY1094" fmla="*/ 5473515 h 6858000"/>
              <a:gd name="connsiteX1095" fmla="*/ 5858111 w 6676178"/>
              <a:gd name="connsiteY1095" fmla="*/ 5502107 h 6858000"/>
              <a:gd name="connsiteX1096" fmla="*/ 5743526 w 6676178"/>
              <a:gd name="connsiteY1096" fmla="*/ 5587881 h 6858000"/>
              <a:gd name="connsiteX1097" fmla="*/ 5657588 w 6676178"/>
              <a:gd name="connsiteY1097" fmla="*/ 5659359 h 6858000"/>
              <a:gd name="connsiteX1098" fmla="*/ 5643266 w 6676178"/>
              <a:gd name="connsiteY1098" fmla="*/ 5659359 h 6858000"/>
              <a:gd name="connsiteX1099" fmla="*/ 5614620 w 6676178"/>
              <a:gd name="connsiteY1099" fmla="*/ 5673655 h 6858000"/>
              <a:gd name="connsiteX1100" fmla="*/ 5614620 w 6676178"/>
              <a:gd name="connsiteY1100" fmla="*/ 5687951 h 6858000"/>
              <a:gd name="connsiteX1101" fmla="*/ 5428420 w 6676178"/>
              <a:gd name="connsiteY1101" fmla="*/ 5830908 h 6858000"/>
              <a:gd name="connsiteX1102" fmla="*/ 5399774 w 6676178"/>
              <a:gd name="connsiteY1102" fmla="*/ 5859499 h 6858000"/>
              <a:gd name="connsiteX1103" fmla="*/ 5371128 w 6676178"/>
              <a:gd name="connsiteY1103" fmla="*/ 5888091 h 6858000"/>
              <a:gd name="connsiteX1104" fmla="*/ 5328160 w 6676178"/>
              <a:gd name="connsiteY1104" fmla="*/ 5916682 h 6858000"/>
              <a:gd name="connsiteX1105" fmla="*/ 5199252 w 6676178"/>
              <a:gd name="connsiteY1105" fmla="*/ 6016752 h 6858000"/>
              <a:gd name="connsiteX1106" fmla="*/ 5170606 w 6676178"/>
              <a:gd name="connsiteY1106" fmla="*/ 6045344 h 6858000"/>
              <a:gd name="connsiteX1107" fmla="*/ 5098992 w 6676178"/>
              <a:gd name="connsiteY1107" fmla="*/ 6088231 h 6858000"/>
              <a:gd name="connsiteX1108" fmla="*/ 5084668 w 6676178"/>
              <a:gd name="connsiteY1108" fmla="*/ 6102526 h 6858000"/>
              <a:gd name="connsiteX1109" fmla="*/ 5070345 w 6676178"/>
              <a:gd name="connsiteY1109" fmla="*/ 6131118 h 6858000"/>
              <a:gd name="connsiteX1110" fmla="*/ 5041699 w 6676178"/>
              <a:gd name="connsiteY1110" fmla="*/ 6145414 h 6858000"/>
              <a:gd name="connsiteX1111" fmla="*/ 5027376 w 6676178"/>
              <a:gd name="connsiteY1111" fmla="*/ 6159709 h 6858000"/>
              <a:gd name="connsiteX1112" fmla="*/ 5013053 w 6676178"/>
              <a:gd name="connsiteY1112" fmla="*/ 6159709 h 6858000"/>
              <a:gd name="connsiteX1113" fmla="*/ 4941438 w 6676178"/>
              <a:gd name="connsiteY1113" fmla="*/ 6231188 h 6858000"/>
              <a:gd name="connsiteX1114" fmla="*/ 4912792 w 6676178"/>
              <a:gd name="connsiteY1114" fmla="*/ 6245484 h 6858000"/>
              <a:gd name="connsiteX1115" fmla="*/ 4869823 w 6676178"/>
              <a:gd name="connsiteY1115" fmla="*/ 6274075 h 6858000"/>
              <a:gd name="connsiteX1116" fmla="*/ 4841177 w 6676178"/>
              <a:gd name="connsiteY1116" fmla="*/ 6302666 h 6858000"/>
              <a:gd name="connsiteX1117" fmla="*/ 4798208 w 6676178"/>
              <a:gd name="connsiteY1117" fmla="*/ 6331258 h 6858000"/>
              <a:gd name="connsiteX1118" fmla="*/ 4826854 w 6676178"/>
              <a:gd name="connsiteY1118" fmla="*/ 6331258 h 6858000"/>
              <a:gd name="connsiteX1119" fmla="*/ 4783885 w 6676178"/>
              <a:gd name="connsiteY1119" fmla="*/ 6374145 h 6858000"/>
              <a:gd name="connsiteX1120" fmla="*/ 4740916 w 6676178"/>
              <a:gd name="connsiteY1120" fmla="*/ 6402736 h 6858000"/>
              <a:gd name="connsiteX1121" fmla="*/ 4755239 w 6676178"/>
              <a:gd name="connsiteY1121" fmla="*/ 6374145 h 6858000"/>
              <a:gd name="connsiteX1122" fmla="*/ 4726593 w 6676178"/>
              <a:gd name="connsiteY1122" fmla="*/ 6374145 h 6858000"/>
              <a:gd name="connsiteX1123" fmla="*/ 4683624 w 6676178"/>
              <a:gd name="connsiteY1123" fmla="*/ 6431328 h 6858000"/>
              <a:gd name="connsiteX1124" fmla="*/ 4726593 w 6676178"/>
              <a:gd name="connsiteY1124" fmla="*/ 6402736 h 6858000"/>
              <a:gd name="connsiteX1125" fmla="*/ 4740916 w 6676178"/>
              <a:gd name="connsiteY1125" fmla="*/ 6402736 h 6858000"/>
              <a:gd name="connsiteX1126" fmla="*/ 4697947 w 6676178"/>
              <a:gd name="connsiteY1126" fmla="*/ 6445624 h 6858000"/>
              <a:gd name="connsiteX1127" fmla="*/ 4669301 w 6676178"/>
              <a:gd name="connsiteY1127" fmla="*/ 6459919 h 6858000"/>
              <a:gd name="connsiteX1128" fmla="*/ 4640655 w 6676178"/>
              <a:gd name="connsiteY1128" fmla="*/ 6488511 h 6858000"/>
              <a:gd name="connsiteX1129" fmla="*/ 4583363 w 6676178"/>
              <a:gd name="connsiteY1129" fmla="*/ 6531398 h 6858000"/>
              <a:gd name="connsiteX1130" fmla="*/ 4569040 w 6676178"/>
              <a:gd name="connsiteY1130" fmla="*/ 6545693 h 6858000"/>
              <a:gd name="connsiteX1131" fmla="*/ 4597686 w 6676178"/>
              <a:gd name="connsiteY1131" fmla="*/ 6545693 h 6858000"/>
              <a:gd name="connsiteX1132" fmla="*/ 4526071 w 6676178"/>
              <a:gd name="connsiteY1132" fmla="*/ 6574285 h 6858000"/>
              <a:gd name="connsiteX1133" fmla="*/ 4483102 w 6676178"/>
              <a:gd name="connsiteY1133" fmla="*/ 6617172 h 6858000"/>
              <a:gd name="connsiteX1134" fmla="*/ 4483102 w 6676178"/>
              <a:gd name="connsiteY1134" fmla="*/ 6631468 h 6858000"/>
              <a:gd name="connsiteX1135" fmla="*/ 4441923 w 6676178"/>
              <a:gd name="connsiteY1135" fmla="*/ 6654698 h 6858000"/>
              <a:gd name="connsiteX1136" fmla="*/ 4412755 w 6676178"/>
              <a:gd name="connsiteY1136" fmla="*/ 6687236 h 6858000"/>
              <a:gd name="connsiteX1137" fmla="*/ 4397164 w 6676178"/>
              <a:gd name="connsiteY1137" fmla="*/ 6688651 h 6858000"/>
              <a:gd name="connsiteX1138" fmla="*/ 4411487 w 6676178"/>
              <a:gd name="connsiteY1138" fmla="*/ 6688651 h 6858000"/>
              <a:gd name="connsiteX1139" fmla="*/ 4412755 w 6676178"/>
              <a:gd name="connsiteY1139" fmla="*/ 6687236 h 6858000"/>
              <a:gd name="connsiteX1140" fmla="*/ 4416858 w 6676178"/>
              <a:gd name="connsiteY1140" fmla="*/ 6686864 h 6858000"/>
              <a:gd name="connsiteX1141" fmla="*/ 4425810 w 6676178"/>
              <a:gd name="connsiteY1141" fmla="*/ 6674355 h 6858000"/>
              <a:gd name="connsiteX1142" fmla="*/ 4612009 w 6676178"/>
              <a:gd name="connsiteY1142" fmla="*/ 6545693 h 6858000"/>
              <a:gd name="connsiteX1143" fmla="*/ 4640655 w 6676178"/>
              <a:gd name="connsiteY1143" fmla="*/ 6545693 h 6858000"/>
              <a:gd name="connsiteX1144" fmla="*/ 4683624 w 6676178"/>
              <a:gd name="connsiteY1144" fmla="*/ 6517102 h 6858000"/>
              <a:gd name="connsiteX1145" fmla="*/ 4683624 w 6676178"/>
              <a:gd name="connsiteY1145" fmla="*/ 6502806 h 6858000"/>
              <a:gd name="connsiteX1146" fmla="*/ 4726593 w 6676178"/>
              <a:gd name="connsiteY1146" fmla="*/ 6488511 h 6858000"/>
              <a:gd name="connsiteX1147" fmla="*/ 4740916 w 6676178"/>
              <a:gd name="connsiteY1147" fmla="*/ 6474215 h 6858000"/>
              <a:gd name="connsiteX1148" fmla="*/ 4855500 w 6676178"/>
              <a:gd name="connsiteY1148" fmla="*/ 6388441 h 6858000"/>
              <a:gd name="connsiteX1149" fmla="*/ 4855500 w 6676178"/>
              <a:gd name="connsiteY1149" fmla="*/ 6374145 h 6858000"/>
              <a:gd name="connsiteX1150" fmla="*/ 4912792 w 6676178"/>
              <a:gd name="connsiteY1150" fmla="*/ 6345554 h 6858000"/>
              <a:gd name="connsiteX1151" fmla="*/ 4912792 w 6676178"/>
              <a:gd name="connsiteY1151" fmla="*/ 6374145 h 6858000"/>
              <a:gd name="connsiteX1152" fmla="*/ 4941438 w 6676178"/>
              <a:gd name="connsiteY1152" fmla="*/ 6388441 h 6858000"/>
              <a:gd name="connsiteX1153" fmla="*/ 4941438 w 6676178"/>
              <a:gd name="connsiteY1153" fmla="*/ 6402736 h 6858000"/>
              <a:gd name="connsiteX1154" fmla="*/ 4927115 w 6676178"/>
              <a:gd name="connsiteY1154" fmla="*/ 6388441 h 6858000"/>
              <a:gd name="connsiteX1155" fmla="*/ 4898469 w 6676178"/>
              <a:gd name="connsiteY1155" fmla="*/ 6402736 h 6858000"/>
              <a:gd name="connsiteX1156" fmla="*/ 4884146 w 6676178"/>
              <a:gd name="connsiteY1156" fmla="*/ 6431328 h 6858000"/>
              <a:gd name="connsiteX1157" fmla="*/ 4869823 w 6676178"/>
              <a:gd name="connsiteY1157" fmla="*/ 6474215 h 6858000"/>
              <a:gd name="connsiteX1158" fmla="*/ 4898469 w 6676178"/>
              <a:gd name="connsiteY1158" fmla="*/ 6445624 h 6858000"/>
              <a:gd name="connsiteX1159" fmla="*/ 4970084 w 6676178"/>
              <a:gd name="connsiteY1159" fmla="*/ 6402736 h 6858000"/>
              <a:gd name="connsiteX1160" fmla="*/ 4984407 w 6676178"/>
              <a:gd name="connsiteY1160" fmla="*/ 6388441 h 6858000"/>
              <a:gd name="connsiteX1161" fmla="*/ 5041699 w 6676178"/>
              <a:gd name="connsiteY1161" fmla="*/ 6359849 h 6858000"/>
              <a:gd name="connsiteX1162" fmla="*/ 5113314 w 6676178"/>
              <a:gd name="connsiteY1162" fmla="*/ 6288371 h 6858000"/>
              <a:gd name="connsiteX1163" fmla="*/ 5170606 w 6676178"/>
              <a:gd name="connsiteY1163" fmla="*/ 6216892 h 6858000"/>
              <a:gd name="connsiteX1164" fmla="*/ 5184930 w 6676178"/>
              <a:gd name="connsiteY1164" fmla="*/ 6202596 h 6858000"/>
              <a:gd name="connsiteX1165" fmla="*/ 5227898 w 6676178"/>
              <a:gd name="connsiteY1165" fmla="*/ 6174005 h 6858000"/>
              <a:gd name="connsiteX1166" fmla="*/ 5313836 w 6676178"/>
              <a:gd name="connsiteY1166" fmla="*/ 6102526 h 6858000"/>
              <a:gd name="connsiteX1167" fmla="*/ 5356806 w 6676178"/>
              <a:gd name="connsiteY1167" fmla="*/ 6088231 h 6858000"/>
              <a:gd name="connsiteX1168" fmla="*/ 5385452 w 6676178"/>
              <a:gd name="connsiteY1168" fmla="*/ 6073935 h 6858000"/>
              <a:gd name="connsiteX1169" fmla="*/ 5571650 w 6676178"/>
              <a:gd name="connsiteY1169" fmla="*/ 5916682 h 6858000"/>
              <a:gd name="connsiteX1170" fmla="*/ 5657588 w 6676178"/>
              <a:gd name="connsiteY1170" fmla="*/ 5845204 h 6858000"/>
              <a:gd name="connsiteX1171" fmla="*/ 5800818 w 6676178"/>
              <a:gd name="connsiteY1171" fmla="*/ 5716542 h 6858000"/>
              <a:gd name="connsiteX1172" fmla="*/ 5886757 w 6676178"/>
              <a:gd name="connsiteY1172" fmla="*/ 5659359 h 6858000"/>
              <a:gd name="connsiteX1173" fmla="*/ 5901080 w 6676178"/>
              <a:gd name="connsiteY1173" fmla="*/ 5616472 h 6858000"/>
              <a:gd name="connsiteX1174" fmla="*/ 5886757 w 6676178"/>
              <a:gd name="connsiteY1174" fmla="*/ 5630768 h 6858000"/>
              <a:gd name="connsiteX1175" fmla="*/ 5786496 w 6676178"/>
              <a:gd name="connsiteY1175" fmla="*/ 5702247 h 6858000"/>
              <a:gd name="connsiteX1176" fmla="*/ 5757850 w 6676178"/>
              <a:gd name="connsiteY1176" fmla="*/ 5730838 h 6858000"/>
              <a:gd name="connsiteX1177" fmla="*/ 5700558 w 6676178"/>
              <a:gd name="connsiteY1177" fmla="*/ 5773725 h 6858000"/>
              <a:gd name="connsiteX1178" fmla="*/ 5657588 w 6676178"/>
              <a:gd name="connsiteY1178" fmla="*/ 5802317 h 6858000"/>
              <a:gd name="connsiteX1179" fmla="*/ 5657588 w 6676178"/>
              <a:gd name="connsiteY1179" fmla="*/ 5816612 h 6858000"/>
              <a:gd name="connsiteX1180" fmla="*/ 5628942 w 6676178"/>
              <a:gd name="connsiteY1180" fmla="*/ 5830908 h 6858000"/>
              <a:gd name="connsiteX1181" fmla="*/ 5571650 w 6676178"/>
              <a:gd name="connsiteY1181" fmla="*/ 5873795 h 6858000"/>
              <a:gd name="connsiteX1182" fmla="*/ 5543004 w 6676178"/>
              <a:gd name="connsiteY1182" fmla="*/ 5873795 h 6858000"/>
              <a:gd name="connsiteX1183" fmla="*/ 5528682 w 6676178"/>
              <a:gd name="connsiteY1183" fmla="*/ 5859499 h 6858000"/>
              <a:gd name="connsiteX1184" fmla="*/ 5485712 w 6676178"/>
              <a:gd name="connsiteY1184" fmla="*/ 5873795 h 6858000"/>
              <a:gd name="connsiteX1185" fmla="*/ 5485712 w 6676178"/>
              <a:gd name="connsiteY1185" fmla="*/ 5845204 h 6858000"/>
              <a:gd name="connsiteX1186" fmla="*/ 5543004 w 6676178"/>
              <a:gd name="connsiteY1186" fmla="*/ 5802317 h 6858000"/>
              <a:gd name="connsiteX1187" fmla="*/ 5571650 w 6676178"/>
              <a:gd name="connsiteY1187" fmla="*/ 5788021 h 6858000"/>
              <a:gd name="connsiteX1188" fmla="*/ 5600296 w 6676178"/>
              <a:gd name="connsiteY1188" fmla="*/ 5759429 h 6858000"/>
              <a:gd name="connsiteX1189" fmla="*/ 5614620 w 6676178"/>
              <a:gd name="connsiteY1189" fmla="*/ 5745134 h 6858000"/>
              <a:gd name="connsiteX1190" fmla="*/ 5657588 w 6676178"/>
              <a:gd name="connsiteY1190" fmla="*/ 5716542 h 6858000"/>
              <a:gd name="connsiteX1191" fmla="*/ 5729204 w 6676178"/>
              <a:gd name="connsiteY1191" fmla="*/ 5659359 h 6858000"/>
              <a:gd name="connsiteX1192" fmla="*/ 5815142 w 6676178"/>
              <a:gd name="connsiteY1192" fmla="*/ 5602177 h 6858000"/>
              <a:gd name="connsiteX1193" fmla="*/ 5829464 w 6676178"/>
              <a:gd name="connsiteY1193" fmla="*/ 5602177 h 6858000"/>
              <a:gd name="connsiteX1194" fmla="*/ 5843788 w 6676178"/>
              <a:gd name="connsiteY1194" fmla="*/ 5602177 h 6858000"/>
              <a:gd name="connsiteX1195" fmla="*/ 5772172 w 6676178"/>
              <a:gd name="connsiteY1195" fmla="*/ 5659359 h 6858000"/>
              <a:gd name="connsiteX1196" fmla="*/ 5786496 w 6676178"/>
              <a:gd name="connsiteY1196" fmla="*/ 5645064 h 6858000"/>
              <a:gd name="connsiteX1197" fmla="*/ 5800818 w 6676178"/>
              <a:gd name="connsiteY1197" fmla="*/ 5659359 h 6858000"/>
              <a:gd name="connsiteX1198" fmla="*/ 5757850 w 6676178"/>
              <a:gd name="connsiteY1198" fmla="*/ 5702247 h 6858000"/>
              <a:gd name="connsiteX1199" fmla="*/ 5843788 w 6676178"/>
              <a:gd name="connsiteY1199" fmla="*/ 5645064 h 6858000"/>
              <a:gd name="connsiteX1200" fmla="*/ 5829464 w 6676178"/>
              <a:gd name="connsiteY1200" fmla="*/ 5630768 h 6858000"/>
              <a:gd name="connsiteX1201" fmla="*/ 5843788 w 6676178"/>
              <a:gd name="connsiteY1201" fmla="*/ 5616472 h 6858000"/>
              <a:gd name="connsiteX1202" fmla="*/ 5858111 w 6676178"/>
              <a:gd name="connsiteY1202" fmla="*/ 5630768 h 6858000"/>
              <a:gd name="connsiteX1203" fmla="*/ 5915403 w 6676178"/>
              <a:gd name="connsiteY1203" fmla="*/ 5602177 h 6858000"/>
              <a:gd name="connsiteX1204" fmla="*/ 5886757 w 6676178"/>
              <a:gd name="connsiteY1204" fmla="*/ 5602177 h 6858000"/>
              <a:gd name="connsiteX1205" fmla="*/ 5944049 w 6676178"/>
              <a:gd name="connsiteY1205" fmla="*/ 5559289 h 6858000"/>
              <a:gd name="connsiteX1206" fmla="*/ 5915403 w 6676178"/>
              <a:gd name="connsiteY1206" fmla="*/ 5587881 h 6858000"/>
              <a:gd name="connsiteX1207" fmla="*/ 5958372 w 6676178"/>
              <a:gd name="connsiteY1207" fmla="*/ 5559289 h 6858000"/>
              <a:gd name="connsiteX1208" fmla="*/ 6001341 w 6676178"/>
              <a:gd name="connsiteY1208" fmla="*/ 5516402 h 6858000"/>
              <a:gd name="connsiteX1209" fmla="*/ 6058633 w 6676178"/>
              <a:gd name="connsiteY1209" fmla="*/ 5487811 h 6858000"/>
              <a:gd name="connsiteX1210" fmla="*/ 6072956 w 6676178"/>
              <a:gd name="connsiteY1210" fmla="*/ 5487811 h 6858000"/>
              <a:gd name="connsiteX1211" fmla="*/ 6101602 w 6676178"/>
              <a:gd name="connsiteY1211" fmla="*/ 5473515 h 6858000"/>
              <a:gd name="connsiteX1212" fmla="*/ 6130248 w 6676178"/>
              <a:gd name="connsiteY1212" fmla="*/ 5473515 h 6858000"/>
              <a:gd name="connsiteX1213" fmla="*/ 6101602 w 6676178"/>
              <a:gd name="connsiteY1213" fmla="*/ 5502107 h 6858000"/>
              <a:gd name="connsiteX1214" fmla="*/ 6058633 w 6676178"/>
              <a:gd name="connsiteY1214" fmla="*/ 5516402 h 6858000"/>
              <a:gd name="connsiteX1215" fmla="*/ 5987018 w 6676178"/>
              <a:gd name="connsiteY1215" fmla="*/ 5559289 h 6858000"/>
              <a:gd name="connsiteX1216" fmla="*/ 5972695 w 6676178"/>
              <a:gd name="connsiteY1216" fmla="*/ 5573585 h 6858000"/>
              <a:gd name="connsiteX1217" fmla="*/ 5987018 w 6676178"/>
              <a:gd name="connsiteY1217" fmla="*/ 5573585 h 6858000"/>
              <a:gd name="connsiteX1218" fmla="*/ 5987018 w 6676178"/>
              <a:gd name="connsiteY1218" fmla="*/ 5559289 h 6858000"/>
              <a:gd name="connsiteX1219" fmla="*/ 6001341 w 6676178"/>
              <a:gd name="connsiteY1219" fmla="*/ 5573585 h 6858000"/>
              <a:gd name="connsiteX1220" fmla="*/ 6015664 w 6676178"/>
              <a:gd name="connsiteY1220" fmla="*/ 5573585 h 6858000"/>
              <a:gd name="connsiteX1221" fmla="*/ 6101602 w 6676178"/>
              <a:gd name="connsiteY1221" fmla="*/ 5516402 h 6858000"/>
              <a:gd name="connsiteX1222" fmla="*/ 6187540 w 6676178"/>
              <a:gd name="connsiteY1222" fmla="*/ 5473515 h 6858000"/>
              <a:gd name="connsiteX1223" fmla="*/ 6144571 w 6676178"/>
              <a:gd name="connsiteY1223" fmla="*/ 5530698 h 6858000"/>
              <a:gd name="connsiteX1224" fmla="*/ 6130248 w 6676178"/>
              <a:gd name="connsiteY1224" fmla="*/ 5544994 h 6858000"/>
              <a:gd name="connsiteX1225" fmla="*/ 6072956 w 6676178"/>
              <a:gd name="connsiteY1225" fmla="*/ 5573585 h 6858000"/>
              <a:gd name="connsiteX1226" fmla="*/ 6058633 w 6676178"/>
              <a:gd name="connsiteY1226" fmla="*/ 5587881 h 6858000"/>
              <a:gd name="connsiteX1227" fmla="*/ 5901080 w 6676178"/>
              <a:gd name="connsiteY1227" fmla="*/ 5716542 h 6858000"/>
              <a:gd name="connsiteX1228" fmla="*/ 5829464 w 6676178"/>
              <a:gd name="connsiteY1228" fmla="*/ 5773725 h 6858000"/>
              <a:gd name="connsiteX1229" fmla="*/ 5800818 w 6676178"/>
              <a:gd name="connsiteY1229" fmla="*/ 5788021 h 6858000"/>
              <a:gd name="connsiteX1230" fmla="*/ 5786496 w 6676178"/>
              <a:gd name="connsiteY1230" fmla="*/ 5802317 h 6858000"/>
              <a:gd name="connsiteX1231" fmla="*/ 5743526 w 6676178"/>
              <a:gd name="connsiteY1231" fmla="*/ 5830908 h 6858000"/>
              <a:gd name="connsiteX1232" fmla="*/ 5714880 w 6676178"/>
              <a:gd name="connsiteY1232" fmla="*/ 5830908 h 6858000"/>
              <a:gd name="connsiteX1233" fmla="*/ 5686234 w 6676178"/>
              <a:gd name="connsiteY1233" fmla="*/ 5859499 h 6858000"/>
              <a:gd name="connsiteX1234" fmla="*/ 5643266 w 6676178"/>
              <a:gd name="connsiteY1234" fmla="*/ 5902387 h 6858000"/>
              <a:gd name="connsiteX1235" fmla="*/ 5628942 w 6676178"/>
              <a:gd name="connsiteY1235" fmla="*/ 5902387 h 6858000"/>
              <a:gd name="connsiteX1236" fmla="*/ 5528682 w 6676178"/>
              <a:gd name="connsiteY1236" fmla="*/ 5988161 h 6858000"/>
              <a:gd name="connsiteX1237" fmla="*/ 5500036 w 6676178"/>
              <a:gd name="connsiteY1237" fmla="*/ 6002456 h 6858000"/>
              <a:gd name="connsiteX1238" fmla="*/ 5485712 w 6676178"/>
              <a:gd name="connsiteY1238" fmla="*/ 6016752 h 6858000"/>
              <a:gd name="connsiteX1239" fmla="*/ 5371128 w 6676178"/>
              <a:gd name="connsiteY1239" fmla="*/ 6116822 h 6858000"/>
              <a:gd name="connsiteX1240" fmla="*/ 5342482 w 6676178"/>
              <a:gd name="connsiteY1240" fmla="*/ 6131118 h 6858000"/>
              <a:gd name="connsiteX1241" fmla="*/ 5256544 w 6676178"/>
              <a:gd name="connsiteY1241" fmla="*/ 6216892 h 6858000"/>
              <a:gd name="connsiteX1242" fmla="*/ 5242222 w 6676178"/>
              <a:gd name="connsiteY1242" fmla="*/ 6231188 h 6858000"/>
              <a:gd name="connsiteX1243" fmla="*/ 5199252 w 6676178"/>
              <a:gd name="connsiteY1243" fmla="*/ 6288371 h 6858000"/>
              <a:gd name="connsiteX1244" fmla="*/ 5184930 w 6676178"/>
              <a:gd name="connsiteY1244" fmla="*/ 6274075 h 6858000"/>
              <a:gd name="connsiteX1245" fmla="*/ 5113314 w 6676178"/>
              <a:gd name="connsiteY1245" fmla="*/ 6331258 h 6858000"/>
              <a:gd name="connsiteX1246" fmla="*/ 5070345 w 6676178"/>
              <a:gd name="connsiteY1246" fmla="*/ 6374145 h 6858000"/>
              <a:gd name="connsiteX1247" fmla="*/ 5056022 w 6676178"/>
              <a:gd name="connsiteY1247" fmla="*/ 6388441 h 6858000"/>
              <a:gd name="connsiteX1248" fmla="*/ 5027376 w 6676178"/>
              <a:gd name="connsiteY1248" fmla="*/ 6402736 h 6858000"/>
              <a:gd name="connsiteX1249" fmla="*/ 5013053 w 6676178"/>
              <a:gd name="connsiteY1249" fmla="*/ 6431328 h 6858000"/>
              <a:gd name="connsiteX1250" fmla="*/ 4998730 w 6676178"/>
              <a:gd name="connsiteY1250" fmla="*/ 6445624 h 6858000"/>
              <a:gd name="connsiteX1251" fmla="*/ 4941438 w 6676178"/>
              <a:gd name="connsiteY1251" fmla="*/ 6459919 h 6858000"/>
              <a:gd name="connsiteX1252" fmla="*/ 4927115 w 6676178"/>
              <a:gd name="connsiteY1252" fmla="*/ 6474215 h 6858000"/>
              <a:gd name="connsiteX1253" fmla="*/ 4869823 w 6676178"/>
              <a:gd name="connsiteY1253" fmla="*/ 6517102 h 6858000"/>
              <a:gd name="connsiteX1254" fmla="*/ 4884146 w 6676178"/>
              <a:gd name="connsiteY1254" fmla="*/ 6517102 h 6858000"/>
              <a:gd name="connsiteX1255" fmla="*/ 4869823 w 6676178"/>
              <a:gd name="connsiteY1255" fmla="*/ 6531398 h 6858000"/>
              <a:gd name="connsiteX1256" fmla="*/ 4841177 w 6676178"/>
              <a:gd name="connsiteY1256" fmla="*/ 6545693 h 6858000"/>
              <a:gd name="connsiteX1257" fmla="*/ 4869823 w 6676178"/>
              <a:gd name="connsiteY1257" fmla="*/ 6559989 h 6858000"/>
              <a:gd name="connsiteX1258" fmla="*/ 4855500 w 6676178"/>
              <a:gd name="connsiteY1258" fmla="*/ 6559989 h 6858000"/>
              <a:gd name="connsiteX1259" fmla="*/ 4821259 w 6676178"/>
              <a:gd name="connsiteY1259" fmla="*/ 6557979 h 6858000"/>
              <a:gd name="connsiteX1260" fmla="*/ 4817251 w 6676178"/>
              <a:gd name="connsiteY1260" fmla="*/ 6565466 h 6858000"/>
              <a:gd name="connsiteX1261" fmla="*/ 4814321 w 6676178"/>
              <a:gd name="connsiteY1261" fmla="*/ 6567137 h 6858000"/>
              <a:gd name="connsiteX1262" fmla="*/ 4812531 w 6676178"/>
              <a:gd name="connsiteY1262" fmla="*/ 6574285 h 6858000"/>
              <a:gd name="connsiteX1263" fmla="*/ 4817251 w 6676178"/>
              <a:gd name="connsiteY1263" fmla="*/ 6565466 h 6858000"/>
              <a:gd name="connsiteX1264" fmla="*/ 4826854 w 6676178"/>
              <a:gd name="connsiteY1264" fmla="*/ 6559989 h 6858000"/>
              <a:gd name="connsiteX1265" fmla="*/ 4826854 w 6676178"/>
              <a:gd name="connsiteY1265" fmla="*/ 6574285 h 6858000"/>
              <a:gd name="connsiteX1266" fmla="*/ 4812531 w 6676178"/>
              <a:gd name="connsiteY1266" fmla="*/ 6588581 h 6858000"/>
              <a:gd name="connsiteX1267" fmla="*/ 4798208 w 6676178"/>
              <a:gd name="connsiteY1267" fmla="*/ 6617172 h 6858000"/>
              <a:gd name="connsiteX1268" fmla="*/ 4783885 w 6676178"/>
              <a:gd name="connsiteY1268" fmla="*/ 6617172 h 6858000"/>
              <a:gd name="connsiteX1269" fmla="*/ 4755239 w 6676178"/>
              <a:gd name="connsiteY1269" fmla="*/ 6631468 h 6858000"/>
              <a:gd name="connsiteX1270" fmla="*/ 4755239 w 6676178"/>
              <a:gd name="connsiteY1270" fmla="*/ 6617172 h 6858000"/>
              <a:gd name="connsiteX1271" fmla="*/ 4683624 w 6676178"/>
              <a:gd name="connsiteY1271" fmla="*/ 6660059 h 6858000"/>
              <a:gd name="connsiteX1272" fmla="*/ 4697947 w 6676178"/>
              <a:gd name="connsiteY1272" fmla="*/ 6674355 h 6858000"/>
              <a:gd name="connsiteX1273" fmla="*/ 4683624 w 6676178"/>
              <a:gd name="connsiteY1273" fmla="*/ 6674355 h 6858000"/>
              <a:gd name="connsiteX1274" fmla="*/ 4626332 w 6676178"/>
              <a:gd name="connsiteY1274" fmla="*/ 6688651 h 6858000"/>
              <a:gd name="connsiteX1275" fmla="*/ 4597686 w 6676178"/>
              <a:gd name="connsiteY1275" fmla="*/ 6717242 h 6858000"/>
              <a:gd name="connsiteX1276" fmla="*/ 4583363 w 6676178"/>
              <a:gd name="connsiteY1276" fmla="*/ 6731538 h 6858000"/>
              <a:gd name="connsiteX1277" fmla="*/ 4554717 w 6676178"/>
              <a:gd name="connsiteY1277" fmla="*/ 6774425 h 6858000"/>
              <a:gd name="connsiteX1278" fmla="*/ 4540394 w 6676178"/>
              <a:gd name="connsiteY1278" fmla="*/ 6760129 h 6858000"/>
              <a:gd name="connsiteX1279" fmla="*/ 4511748 w 6676178"/>
              <a:gd name="connsiteY1279" fmla="*/ 6788721 h 6858000"/>
              <a:gd name="connsiteX1280" fmla="*/ 4511748 w 6676178"/>
              <a:gd name="connsiteY1280" fmla="*/ 6803016 h 6858000"/>
              <a:gd name="connsiteX1281" fmla="*/ 4468779 w 6676178"/>
              <a:gd name="connsiteY1281" fmla="*/ 6831608 h 6858000"/>
              <a:gd name="connsiteX1282" fmla="*/ 4468779 w 6676178"/>
              <a:gd name="connsiteY1282" fmla="*/ 6845903 h 6858000"/>
              <a:gd name="connsiteX1283" fmla="*/ 4462719 w 6676178"/>
              <a:gd name="connsiteY1283" fmla="*/ 6858000 h 6858000"/>
              <a:gd name="connsiteX1284" fmla="*/ 4441326 w 6676178"/>
              <a:gd name="connsiteY1284" fmla="*/ 6858000 h 6858000"/>
              <a:gd name="connsiteX1285" fmla="*/ 4454456 w 6676178"/>
              <a:gd name="connsiteY1285" fmla="*/ 6845903 h 6858000"/>
              <a:gd name="connsiteX1286" fmla="*/ 4440133 w 6676178"/>
              <a:gd name="connsiteY1286" fmla="*/ 6831608 h 6858000"/>
              <a:gd name="connsiteX1287" fmla="*/ 4413690 w 6676178"/>
              <a:gd name="connsiteY1287" fmla="*/ 6858000 h 6858000"/>
              <a:gd name="connsiteX1288" fmla="*/ 2546412 w 6676178"/>
              <a:gd name="connsiteY1288" fmla="*/ 6858000 h 6858000"/>
              <a:gd name="connsiteX1289" fmla="*/ 2536963 w 6676178"/>
              <a:gd name="connsiteY1289" fmla="*/ 6851264 h 6858000"/>
              <a:gd name="connsiteX1290" fmla="*/ 2535173 w 6676178"/>
              <a:gd name="connsiteY1290" fmla="*/ 6831608 h 6858000"/>
              <a:gd name="connsiteX1291" fmla="*/ 2520850 w 6676178"/>
              <a:gd name="connsiteY1291" fmla="*/ 6831608 h 6858000"/>
              <a:gd name="connsiteX1292" fmla="*/ 2535173 w 6676178"/>
              <a:gd name="connsiteY1292" fmla="*/ 6817312 h 6858000"/>
              <a:gd name="connsiteX1293" fmla="*/ 2592465 w 6676178"/>
              <a:gd name="connsiteY1293" fmla="*/ 6731538 h 6858000"/>
              <a:gd name="connsiteX1294" fmla="*/ 2649757 w 6676178"/>
              <a:gd name="connsiteY1294" fmla="*/ 6674355 h 6858000"/>
              <a:gd name="connsiteX1295" fmla="*/ 2735695 w 6676178"/>
              <a:gd name="connsiteY1295" fmla="*/ 6602876 h 6858000"/>
              <a:gd name="connsiteX1296" fmla="*/ 2764341 w 6676178"/>
              <a:gd name="connsiteY1296" fmla="*/ 6574285 h 6858000"/>
              <a:gd name="connsiteX1297" fmla="*/ 2835956 w 6676178"/>
              <a:gd name="connsiteY1297" fmla="*/ 6517102 h 6858000"/>
              <a:gd name="connsiteX1298" fmla="*/ 2893248 w 6676178"/>
              <a:gd name="connsiteY1298" fmla="*/ 6459919 h 6858000"/>
              <a:gd name="connsiteX1299" fmla="*/ 3022155 w 6676178"/>
              <a:gd name="connsiteY1299" fmla="*/ 6345554 h 6858000"/>
              <a:gd name="connsiteX1300" fmla="*/ 3065124 w 6676178"/>
              <a:gd name="connsiteY1300" fmla="*/ 6302666 h 6858000"/>
              <a:gd name="connsiteX1301" fmla="*/ 3022155 w 6676178"/>
              <a:gd name="connsiteY1301" fmla="*/ 6345554 h 6858000"/>
              <a:gd name="connsiteX1302" fmla="*/ 2878925 w 6676178"/>
              <a:gd name="connsiteY1302" fmla="*/ 6445624 h 6858000"/>
              <a:gd name="connsiteX1303" fmla="*/ 2778664 w 6676178"/>
              <a:gd name="connsiteY1303" fmla="*/ 6502806 h 6858000"/>
              <a:gd name="connsiteX1304" fmla="*/ 2764341 w 6676178"/>
              <a:gd name="connsiteY1304" fmla="*/ 6517102 h 6858000"/>
              <a:gd name="connsiteX1305" fmla="*/ 2735695 w 6676178"/>
              <a:gd name="connsiteY1305" fmla="*/ 6517102 h 6858000"/>
              <a:gd name="connsiteX1306" fmla="*/ 2635434 w 6676178"/>
              <a:gd name="connsiteY1306" fmla="*/ 6574285 h 6858000"/>
              <a:gd name="connsiteX1307" fmla="*/ 2563819 w 6676178"/>
              <a:gd name="connsiteY1307" fmla="*/ 6631468 h 6858000"/>
              <a:gd name="connsiteX1308" fmla="*/ 2535173 w 6676178"/>
              <a:gd name="connsiteY1308" fmla="*/ 6660059 h 6858000"/>
              <a:gd name="connsiteX1309" fmla="*/ 2520850 w 6676178"/>
              <a:gd name="connsiteY1309" fmla="*/ 6660059 h 6858000"/>
              <a:gd name="connsiteX1310" fmla="*/ 2463558 w 6676178"/>
              <a:gd name="connsiteY1310" fmla="*/ 6674355 h 6858000"/>
              <a:gd name="connsiteX1311" fmla="*/ 2391943 w 6676178"/>
              <a:gd name="connsiteY1311" fmla="*/ 6731538 h 6858000"/>
              <a:gd name="connsiteX1312" fmla="*/ 2363297 w 6676178"/>
              <a:gd name="connsiteY1312" fmla="*/ 6760129 h 6858000"/>
              <a:gd name="connsiteX1313" fmla="*/ 2348974 w 6676178"/>
              <a:gd name="connsiteY1313" fmla="*/ 6745833 h 6858000"/>
              <a:gd name="connsiteX1314" fmla="*/ 2363297 w 6676178"/>
              <a:gd name="connsiteY1314" fmla="*/ 6731538 h 6858000"/>
              <a:gd name="connsiteX1315" fmla="*/ 2348974 w 6676178"/>
              <a:gd name="connsiteY1315" fmla="*/ 6717242 h 6858000"/>
              <a:gd name="connsiteX1316" fmla="*/ 2334651 w 6676178"/>
              <a:gd name="connsiteY1316" fmla="*/ 6745833 h 6858000"/>
              <a:gd name="connsiteX1317" fmla="*/ 2306005 w 6676178"/>
              <a:gd name="connsiteY1317" fmla="*/ 6774425 h 6858000"/>
              <a:gd name="connsiteX1318" fmla="*/ 2291682 w 6676178"/>
              <a:gd name="connsiteY1318" fmla="*/ 6760129 h 6858000"/>
              <a:gd name="connsiteX1319" fmla="*/ 2248713 w 6676178"/>
              <a:gd name="connsiteY1319" fmla="*/ 6745833 h 6858000"/>
              <a:gd name="connsiteX1320" fmla="*/ 2263036 w 6676178"/>
              <a:gd name="connsiteY1320" fmla="*/ 6731538 h 6858000"/>
              <a:gd name="connsiteX1321" fmla="*/ 2306005 w 6676178"/>
              <a:gd name="connsiteY1321" fmla="*/ 6717242 h 6858000"/>
              <a:gd name="connsiteX1322" fmla="*/ 2306005 w 6676178"/>
              <a:gd name="connsiteY1322" fmla="*/ 6674355 h 6858000"/>
              <a:gd name="connsiteX1323" fmla="*/ 2277359 w 6676178"/>
              <a:gd name="connsiteY1323" fmla="*/ 6688651 h 6858000"/>
              <a:gd name="connsiteX1324" fmla="*/ 2263036 w 6676178"/>
              <a:gd name="connsiteY1324" fmla="*/ 6660059 h 6858000"/>
              <a:gd name="connsiteX1325" fmla="*/ 2277359 w 6676178"/>
              <a:gd name="connsiteY1325" fmla="*/ 6617172 h 6858000"/>
              <a:gd name="connsiteX1326" fmla="*/ 2291682 w 6676178"/>
              <a:gd name="connsiteY1326" fmla="*/ 6602876 h 6858000"/>
              <a:gd name="connsiteX1327" fmla="*/ 2348974 w 6676178"/>
              <a:gd name="connsiteY1327" fmla="*/ 6531398 h 6858000"/>
              <a:gd name="connsiteX1328" fmla="*/ 2291682 w 6676178"/>
              <a:gd name="connsiteY1328" fmla="*/ 6559989 h 6858000"/>
              <a:gd name="connsiteX1329" fmla="*/ 2248713 w 6676178"/>
              <a:gd name="connsiteY1329" fmla="*/ 6588581 h 6858000"/>
              <a:gd name="connsiteX1330" fmla="*/ 2263036 w 6676178"/>
              <a:gd name="connsiteY1330" fmla="*/ 6631468 h 6858000"/>
              <a:gd name="connsiteX1331" fmla="*/ 2248713 w 6676178"/>
              <a:gd name="connsiteY1331" fmla="*/ 6617172 h 6858000"/>
              <a:gd name="connsiteX1332" fmla="*/ 2234390 w 6676178"/>
              <a:gd name="connsiteY1332" fmla="*/ 6602876 h 6858000"/>
              <a:gd name="connsiteX1333" fmla="*/ 2220067 w 6676178"/>
              <a:gd name="connsiteY1333" fmla="*/ 6617172 h 6858000"/>
              <a:gd name="connsiteX1334" fmla="*/ 2191421 w 6676178"/>
              <a:gd name="connsiteY1334" fmla="*/ 6631468 h 6858000"/>
              <a:gd name="connsiteX1335" fmla="*/ 2177098 w 6676178"/>
              <a:gd name="connsiteY1335" fmla="*/ 6617172 h 6858000"/>
              <a:gd name="connsiteX1336" fmla="*/ 2191421 w 6676178"/>
              <a:gd name="connsiteY1336" fmla="*/ 6617172 h 6858000"/>
              <a:gd name="connsiteX1337" fmla="*/ 2177098 w 6676178"/>
              <a:gd name="connsiteY1337" fmla="*/ 6588581 h 6858000"/>
              <a:gd name="connsiteX1338" fmla="*/ 2134128 w 6676178"/>
              <a:gd name="connsiteY1338" fmla="*/ 6574285 h 6858000"/>
              <a:gd name="connsiteX1339" fmla="*/ 2148452 w 6676178"/>
              <a:gd name="connsiteY1339" fmla="*/ 6574285 h 6858000"/>
              <a:gd name="connsiteX1340" fmla="*/ 2162775 w 6676178"/>
              <a:gd name="connsiteY1340" fmla="*/ 6574285 h 6858000"/>
              <a:gd name="connsiteX1341" fmla="*/ 2162775 w 6676178"/>
              <a:gd name="connsiteY1341" fmla="*/ 6502806 h 6858000"/>
              <a:gd name="connsiteX1342" fmla="*/ 2148452 w 6676178"/>
              <a:gd name="connsiteY1342" fmla="*/ 6502806 h 6858000"/>
              <a:gd name="connsiteX1343" fmla="*/ 2205744 w 6676178"/>
              <a:gd name="connsiteY1343" fmla="*/ 6445624 h 6858000"/>
              <a:gd name="connsiteX1344" fmla="*/ 2119805 w 6676178"/>
              <a:gd name="connsiteY1344" fmla="*/ 6488511 h 6858000"/>
              <a:gd name="connsiteX1345" fmla="*/ 2134128 w 6676178"/>
              <a:gd name="connsiteY1345" fmla="*/ 6531398 h 6858000"/>
              <a:gd name="connsiteX1346" fmla="*/ 2119805 w 6676178"/>
              <a:gd name="connsiteY1346" fmla="*/ 6545693 h 6858000"/>
              <a:gd name="connsiteX1347" fmla="*/ 2105482 w 6676178"/>
              <a:gd name="connsiteY1347" fmla="*/ 6517102 h 6858000"/>
              <a:gd name="connsiteX1348" fmla="*/ 2091160 w 6676178"/>
              <a:gd name="connsiteY1348" fmla="*/ 6517102 h 6858000"/>
              <a:gd name="connsiteX1349" fmla="*/ 2105482 w 6676178"/>
              <a:gd name="connsiteY1349" fmla="*/ 6545693 h 6858000"/>
              <a:gd name="connsiteX1350" fmla="*/ 2076837 w 6676178"/>
              <a:gd name="connsiteY1350" fmla="*/ 6531398 h 6858000"/>
              <a:gd name="connsiteX1351" fmla="*/ 2091160 w 6676178"/>
              <a:gd name="connsiteY1351" fmla="*/ 6559989 h 6858000"/>
              <a:gd name="connsiteX1352" fmla="*/ 2048190 w 6676178"/>
              <a:gd name="connsiteY1352" fmla="*/ 6531398 h 6858000"/>
              <a:gd name="connsiteX1353" fmla="*/ 2048190 w 6676178"/>
              <a:gd name="connsiteY1353" fmla="*/ 6545693 h 6858000"/>
              <a:gd name="connsiteX1354" fmla="*/ 2019544 w 6676178"/>
              <a:gd name="connsiteY1354" fmla="*/ 6502806 h 6858000"/>
              <a:gd name="connsiteX1355" fmla="*/ 2019544 w 6676178"/>
              <a:gd name="connsiteY1355" fmla="*/ 6488511 h 6858000"/>
              <a:gd name="connsiteX1356" fmla="*/ 2005221 w 6676178"/>
              <a:gd name="connsiteY1356" fmla="*/ 6474215 h 6858000"/>
              <a:gd name="connsiteX1357" fmla="*/ 2062514 w 6676178"/>
              <a:gd name="connsiteY1357" fmla="*/ 6431328 h 6858000"/>
              <a:gd name="connsiteX1358" fmla="*/ 2091160 w 6676178"/>
              <a:gd name="connsiteY1358" fmla="*/ 6402736 h 6858000"/>
              <a:gd name="connsiteX1359" fmla="*/ 2091160 w 6676178"/>
              <a:gd name="connsiteY1359" fmla="*/ 6388441 h 6858000"/>
              <a:gd name="connsiteX1360" fmla="*/ 2119805 w 6676178"/>
              <a:gd name="connsiteY1360" fmla="*/ 6345554 h 6858000"/>
              <a:gd name="connsiteX1361" fmla="*/ 2148452 w 6676178"/>
              <a:gd name="connsiteY1361" fmla="*/ 6331258 h 6858000"/>
              <a:gd name="connsiteX1362" fmla="*/ 2177098 w 6676178"/>
              <a:gd name="connsiteY1362" fmla="*/ 6302666 h 6858000"/>
              <a:gd name="connsiteX1363" fmla="*/ 2191421 w 6676178"/>
              <a:gd name="connsiteY1363" fmla="*/ 6259779 h 6858000"/>
              <a:gd name="connsiteX1364" fmla="*/ 2162775 w 6676178"/>
              <a:gd name="connsiteY1364" fmla="*/ 6274075 h 6858000"/>
              <a:gd name="connsiteX1365" fmla="*/ 2162775 w 6676178"/>
              <a:gd name="connsiteY1365" fmla="*/ 6302666 h 6858000"/>
              <a:gd name="connsiteX1366" fmla="*/ 2119805 w 6676178"/>
              <a:gd name="connsiteY1366" fmla="*/ 6288371 h 6858000"/>
              <a:gd name="connsiteX1367" fmla="*/ 2048190 w 6676178"/>
              <a:gd name="connsiteY1367" fmla="*/ 6331258 h 6858000"/>
              <a:gd name="connsiteX1368" fmla="*/ 2019544 w 6676178"/>
              <a:gd name="connsiteY1368" fmla="*/ 6359849 h 6858000"/>
              <a:gd name="connsiteX1369" fmla="*/ 2019544 w 6676178"/>
              <a:gd name="connsiteY1369" fmla="*/ 6374145 h 6858000"/>
              <a:gd name="connsiteX1370" fmla="*/ 2019544 w 6676178"/>
              <a:gd name="connsiteY1370" fmla="*/ 6388441 h 6858000"/>
              <a:gd name="connsiteX1371" fmla="*/ 2019544 w 6676178"/>
              <a:gd name="connsiteY1371" fmla="*/ 6417032 h 6858000"/>
              <a:gd name="connsiteX1372" fmla="*/ 1976575 w 6676178"/>
              <a:gd name="connsiteY1372" fmla="*/ 6417032 h 6858000"/>
              <a:gd name="connsiteX1373" fmla="*/ 1962252 w 6676178"/>
              <a:gd name="connsiteY1373" fmla="*/ 6388441 h 6858000"/>
              <a:gd name="connsiteX1374" fmla="*/ 1947929 w 6676178"/>
              <a:gd name="connsiteY1374" fmla="*/ 6359849 h 6858000"/>
              <a:gd name="connsiteX1375" fmla="*/ 1962252 w 6676178"/>
              <a:gd name="connsiteY1375" fmla="*/ 6274075 h 6858000"/>
              <a:gd name="connsiteX1376" fmla="*/ 1990898 w 6676178"/>
              <a:gd name="connsiteY1376" fmla="*/ 6245484 h 6858000"/>
              <a:gd name="connsiteX1377" fmla="*/ 2033867 w 6676178"/>
              <a:gd name="connsiteY1377" fmla="*/ 6231188 h 6858000"/>
              <a:gd name="connsiteX1378" fmla="*/ 2019544 w 6676178"/>
              <a:gd name="connsiteY1378" fmla="*/ 6216892 h 6858000"/>
              <a:gd name="connsiteX1379" fmla="*/ 2048190 w 6676178"/>
              <a:gd name="connsiteY1379" fmla="*/ 6202596 h 6858000"/>
              <a:gd name="connsiteX1380" fmla="*/ 2048190 w 6676178"/>
              <a:gd name="connsiteY1380" fmla="*/ 6231188 h 6858000"/>
              <a:gd name="connsiteX1381" fmla="*/ 2134128 w 6676178"/>
              <a:gd name="connsiteY1381" fmla="*/ 6174005 h 6858000"/>
              <a:gd name="connsiteX1382" fmla="*/ 2105482 w 6676178"/>
              <a:gd name="connsiteY1382" fmla="*/ 6159709 h 6858000"/>
              <a:gd name="connsiteX1383" fmla="*/ 2076837 w 6676178"/>
              <a:gd name="connsiteY1383" fmla="*/ 6174005 h 6858000"/>
              <a:gd name="connsiteX1384" fmla="*/ 2076837 w 6676178"/>
              <a:gd name="connsiteY1384" fmla="*/ 6102526 h 6858000"/>
              <a:gd name="connsiteX1385" fmla="*/ 2105482 w 6676178"/>
              <a:gd name="connsiteY1385" fmla="*/ 6016752 h 6858000"/>
              <a:gd name="connsiteX1386" fmla="*/ 2062514 w 6676178"/>
              <a:gd name="connsiteY1386" fmla="*/ 6031048 h 6858000"/>
              <a:gd name="connsiteX1387" fmla="*/ 2076837 w 6676178"/>
              <a:gd name="connsiteY1387" fmla="*/ 6073935 h 6858000"/>
              <a:gd name="connsiteX1388" fmla="*/ 2062514 w 6676178"/>
              <a:gd name="connsiteY1388" fmla="*/ 6045344 h 6858000"/>
              <a:gd name="connsiteX1389" fmla="*/ 2048190 w 6676178"/>
              <a:gd name="connsiteY1389" fmla="*/ 6073935 h 6858000"/>
              <a:gd name="connsiteX1390" fmla="*/ 1990898 w 6676178"/>
              <a:gd name="connsiteY1390" fmla="*/ 6073935 h 6858000"/>
              <a:gd name="connsiteX1391" fmla="*/ 1947929 w 6676178"/>
              <a:gd name="connsiteY1391" fmla="*/ 6102526 h 6858000"/>
              <a:gd name="connsiteX1392" fmla="*/ 1933606 w 6676178"/>
              <a:gd name="connsiteY1392" fmla="*/ 6131118 h 6858000"/>
              <a:gd name="connsiteX1393" fmla="*/ 1890637 w 6676178"/>
              <a:gd name="connsiteY1393" fmla="*/ 6159709 h 6858000"/>
              <a:gd name="connsiteX1394" fmla="*/ 1919283 w 6676178"/>
              <a:gd name="connsiteY1394" fmla="*/ 6116822 h 6858000"/>
              <a:gd name="connsiteX1395" fmla="*/ 1876314 w 6676178"/>
              <a:gd name="connsiteY1395" fmla="*/ 6145414 h 6858000"/>
              <a:gd name="connsiteX1396" fmla="*/ 1847668 w 6676178"/>
              <a:gd name="connsiteY1396" fmla="*/ 6116822 h 6858000"/>
              <a:gd name="connsiteX1397" fmla="*/ 1819022 w 6676178"/>
              <a:gd name="connsiteY1397" fmla="*/ 6116822 h 6858000"/>
              <a:gd name="connsiteX1398" fmla="*/ 1804699 w 6676178"/>
              <a:gd name="connsiteY1398" fmla="*/ 6131118 h 6858000"/>
              <a:gd name="connsiteX1399" fmla="*/ 1776053 w 6676178"/>
              <a:gd name="connsiteY1399" fmla="*/ 6131118 h 6858000"/>
              <a:gd name="connsiteX1400" fmla="*/ 1847668 w 6676178"/>
              <a:gd name="connsiteY1400" fmla="*/ 6088231 h 6858000"/>
              <a:gd name="connsiteX1401" fmla="*/ 1804699 w 6676178"/>
              <a:gd name="connsiteY1401" fmla="*/ 6102526 h 6858000"/>
              <a:gd name="connsiteX1402" fmla="*/ 1819022 w 6676178"/>
              <a:gd name="connsiteY1402" fmla="*/ 6073935 h 6858000"/>
              <a:gd name="connsiteX1403" fmla="*/ 1820813 w 6676178"/>
              <a:gd name="connsiteY1403" fmla="*/ 6054279 h 6858000"/>
              <a:gd name="connsiteX1404" fmla="*/ 1826980 w 6676178"/>
              <a:gd name="connsiteY1404" fmla="*/ 6049882 h 6858000"/>
              <a:gd name="connsiteX1405" fmla="*/ 1831555 w 6676178"/>
              <a:gd name="connsiteY1405" fmla="*/ 6052492 h 6858000"/>
              <a:gd name="connsiteX1406" fmla="*/ 1833345 w 6676178"/>
              <a:gd name="connsiteY1406" fmla="*/ 6059639 h 6858000"/>
              <a:gd name="connsiteX1407" fmla="*/ 1890637 w 6676178"/>
              <a:gd name="connsiteY1407" fmla="*/ 6031048 h 6858000"/>
              <a:gd name="connsiteX1408" fmla="*/ 1904960 w 6676178"/>
              <a:gd name="connsiteY1408" fmla="*/ 6016752 h 6858000"/>
              <a:gd name="connsiteX1409" fmla="*/ 1904960 w 6676178"/>
              <a:gd name="connsiteY1409" fmla="*/ 6045344 h 6858000"/>
              <a:gd name="connsiteX1410" fmla="*/ 1947929 w 6676178"/>
              <a:gd name="connsiteY1410" fmla="*/ 6016752 h 6858000"/>
              <a:gd name="connsiteX1411" fmla="*/ 1933606 w 6676178"/>
              <a:gd name="connsiteY1411" fmla="*/ 6045344 h 6858000"/>
              <a:gd name="connsiteX1412" fmla="*/ 1962252 w 6676178"/>
              <a:gd name="connsiteY1412" fmla="*/ 6059639 h 6858000"/>
              <a:gd name="connsiteX1413" fmla="*/ 2019544 w 6676178"/>
              <a:gd name="connsiteY1413" fmla="*/ 6002456 h 6858000"/>
              <a:gd name="connsiteX1414" fmla="*/ 2005221 w 6676178"/>
              <a:gd name="connsiteY1414" fmla="*/ 5973865 h 6858000"/>
              <a:gd name="connsiteX1415" fmla="*/ 2019544 w 6676178"/>
              <a:gd name="connsiteY1415" fmla="*/ 5902387 h 6858000"/>
              <a:gd name="connsiteX1416" fmla="*/ 1990898 w 6676178"/>
              <a:gd name="connsiteY1416" fmla="*/ 5888091 h 6858000"/>
              <a:gd name="connsiteX1417" fmla="*/ 1919283 w 6676178"/>
              <a:gd name="connsiteY1417" fmla="*/ 5930978 h 6858000"/>
              <a:gd name="connsiteX1418" fmla="*/ 1919283 w 6676178"/>
              <a:gd name="connsiteY1418" fmla="*/ 5945274 h 6858000"/>
              <a:gd name="connsiteX1419" fmla="*/ 1890637 w 6676178"/>
              <a:gd name="connsiteY1419" fmla="*/ 5988161 h 6858000"/>
              <a:gd name="connsiteX1420" fmla="*/ 1861991 w 6676178"/>
              <a:gd name="connsiteY1420" fmla="*/ 6016752 h 6858000"/>
              <a:gd name="connsiteX1421" fmla="*/ 1847668 w 6676178"/>
              <a:gd name="connsiteY1421" fmla="*/ 6002456 h 6858000"/>
              <a:gd name="connsiteX1422" fmla="*/ 1733084 w 6676178"/>
              <a:gd name="connsiteY1422" fmla="*/ 6073935 h 6858000"/>
              <a:gd name="connsiteX1423" fmla="*/ 1733084 w 6676178"/>
              <a:gd name="connsiteY1423" fmla="*/ 6088231 h 6858000"/>
              <a:gd name="connsiteX1424" fmla="*/ 1661469 w 6676178"/>
              <a:gd name="connsiteY1424" fmla="*/ 6102526 h 6858000"/>
              <a:gd name="connsiteX1425" fmla="*/ 1647146 w 6676178"/>
              <a:gd name="connsiteY1425" fmla="*/ 6102526 h 6858000"/>
              <a:gd name="connsiteX1426" fmla="*/ 1661469 w 6676178"/>
              <a:gd name="connsiteY1426" fmla="*/ 6088231 h 6858000"/>
              <a:gd name="connsiteX1427" fmla="*/ 1647146 w 6676178"/>
              <a:gd name="connsiteY1427" fmla="*/ 6059639 h 6858000"/>
              <a:gd name="connsiteX1428" fmla="*/ 1690115 w 6676178"/>
              <a:gd name="connsiteY1428" fmla="*/ 6059639 h 6858000"/>
              <a:gd name="connsiteX1429" fmla="*/ 1690115 w 6676178"/>
              <a:gd name="connsiteY1429" fmla="*/ 6073935 h 6858000"/>
              <a:gd name="connsiteX1430" fmla="*/ 1718761 w 6676178"/>
              <a:gd name="connsiteY1430" fmla="*/ 6045344 h 6858000"/>
              <a:gd name="connsiteX1431" fmla="*/ 1747407 w 6676178"/>
              <a:gd name="connsiteY1431" fmla="*/ 6031048 h 6858000"/>
              <a:gd name="connsiteX1432" fmla="*/ 1779634 w 6676178"/>
              <a:gd name="connsiteY1432" fmla="*/ 6020326 h 6858000"/>
              <a:gd name="connsiteX1433" fmla="*/ 1783766 w 6676178"/>
              <a:gd name="connsiteY1433" fmla="*/ 6007955 h 6858000"/>
              <a:gd name="connsiteX1434" fmla="*/ 1788586 w 6676178"/>
              <a:gd name="connsiteY1434" fmla="*/ 6002456 h 6858000"/>
              <a:gd name="connsiteX1435" fmla="*/ 1790376 w 6676178"/>
              <a:gd name="connsiteY1435" fmla="*/ 5988161 h 6858000"/>
              <a:gd name="connsiteX1436" fmla="*/ 1783766 w 6676178"/>
              <a:gd name="connsiteY1436" fmla="*/ 6007955 h 6858000"/>
              <a:gd name="connsiteX1437" fmla="*/ 1776053 w 6676178"/>
              <a:gd name="connsiteY1437" fmla="*/ 6016752 h 6858000"/>
              <a:gd name="connsiteX1438" fmla="*/ 1776053 w 6676178"/>
              <a:gd name="connsiteY1438" fmla="*/ 6002456 h 6858000"/>
              <a:gd name="connsiteX1439" fmla="*/ 1690115 w 6676178"/>
              <a:gd name="connsiteY1439" fmla="*/ 6045344 h 6858000"/>
              <a:gd name="connsiteX1440" fmla="*/ 1718761 w 6676178"/>
              <a:gd name="connsiteY1440" fmla="*/ 6002456 h 6858000"/>
              <a:gd name="connsiteX1441" fmla="*/ 1647146 w 6676178"/>
              <a:gd name="connsiteY1441" fmla="*/ 6045344 h 6858000"/>
              <a:gd name="connsiteX1442" fmla="*/ 1632823 w 6676178"/>
              <a:gd name="connsiteY1442" fmla="*/ 6031048 h 6858000"/>
              <a:gd name="connsiteX1443" fmla="*/ 1589854 w 6676178"/>
              <a:gd name="connsiteY1443" fmla="*/ 6059639 h 6858000"/>
              <a:gd name="connsiteX1444" fmla="*/ 1561208 w 6676178"/>
              <a:gd name="connsiteY1444" fmla="*/ 6102526 h 6858000"/>
              <a:gd name="connsiteX1445" fmla="*/ 1532562 w 6676178"/>
              <a:gd name="connsiteY1445" fmla="*/ 6102526 h 6858000"/>
              <a:gd name="connsiteX1446" fmla="*/ 1546885 w 6676178"/>
              <a:gd name="connsiteY1446" fmla="*/ 6073935 h 6858000"/>
              <a:gd name="connsiteX1447" fmla="*/ 1518239 w 6676178"/>
              <a:gd name="connsiteY1447" fmla="*/ 6131118 h 6858000"/>
              <a:gd name="connsiteX1448" fmla="*/ 1446624 w 6676178"/>
              <a:gd name="connsiteY1448" fmla="*/ 6159709 h 6858000"/>
              <a:gd name="connsiteX1449" fmla="*/ 1417978 w 6676178"/>
              <a:gd name="connsiteY1449" fmla="*/ 6159709 h 6858000"/>
              <a:gd name="connsiteX1450" fmla="*/ 1389332 w 6676178"/>
              <a:gd name="connsiteY1450" fmla="*/ 6174005 h 6858000"/>
              <a:gd name="connsiteX1451" fmla="*/ 1375009 w 6676178"/>
              <a:gd name="connsiteY1451" fmla="*/ 6188301 h 6858000"/>
              <a:gd name="connsiteX1452" fmla="*/ 1332040 w 6676178"/>
              <a:gd name="connsiteY1452" fmla="*/ 6202596 h 6858000"/>
              <a:gd name="connsiteX1453" fmla="*/ 1317717 w 6676178"/>
              <a:gd name="connsiteY1453" fmla="*/ 6202596 h 6858000"/>
              <a:gd name="connsiteX1454" fmla="*/ 1332040 w 6676178"/>
              <a:gd name="connsiteY1454" fmla="*/ 6188301 h 6858000"/>
              <a:gd name="connsiteX1455" fmla="*/ 1346363 w 6676178"/>
              <a:gd name="connsiteY1455" fmla="*/ 6159709 h 6858000"/>
              <a:gd name="connsiteX1456" fmla="*/ 1375009 w 6676178"/>
              <a:gd name="connsiteY1456" fmla="*/ 6174005 h 6858000"/>
              <a:gd name="connsiteX1457" fmla="*/ 1389332 w 6676178"/>
              <a:gd name="connsiteY1457" fmla="*/ 6159709 h 6858000"/>
              <a:gd name="connsiteX1458" fmla="*/ 1346363 w 6676178"/>
              <a:gd name="connsiteY1458" fmla="*/ 6159709 h 6858000"/>
              <a:gd name="connsiteX1459" fmla="*/ 1403655 w 6676178"/>
              <a:gd name="connsiteY1459" fmla="*/ 6145414 h 6858000"/>
              <a:gd name="connsiteX1460" fmla="*/ 1417978 w 6676178"/>
              <a:gd name="connsiteY1460" fmla="*/ 6145414 h 6858000"/>
              <a:gd name="connsiteX1461" fmla="*/ 1446624 w 6676178"/>
              <a:gd name="connsiteY1461" fmla="*/ 6116822 h 6858000"/>
              <a:gd name="connsiteX1462" fmla="*/ 1432301 w 6676178"/>
              <a:gd name="connsiteY1462" fmla="*/ 6116822 h 6858000"/>
              <a:gd name="connsiteX1463" fmla="*/ 1460947 w 6676178"/>
              <a:gd name="connsiteY1463" fmla="*/ 6102526 h 6858000"/>
              <a:gd name="connsiteX1464" fmla="*/ 1475270 w 6676178"/>
              <a:gd name="connsiteY1464" fmla="*/ 6131118 h 6858000"/>
              <a:gd name="connsiteX1465" fmla="*/ 1489593 w 6676178"/>
              <a:gd name="connsiteY1465" fmla="*/ 6102526 h 6858000"/>
              <a:gd name="connsiteX1466" fmla="*/ 1489593 w 6676178"/>
              <a:gd name="connsiteY1466" fmla="*/ 6088231 h 6858000"/>
              <a:gd name="connsiteX1467" fmla="*/ 1518239 w 6676178"/>
              <a:gd name="connsiteY1467" fmla="*/ 6073935 h 6858000"/>
              <a:gd name="connsiteX1468" fmla="*/ 1475270 w 6676178"/>
              <a:gd name="connsiteY1468" fmla="*/ 6073935 h 6858000"/>
              <a:gd name="connsiteX1469" fmla="*/ 1403655 w 6676178"/>
              <a:gd name="connsiteY1469" fmla="*/ 6088231 h 6858000"/>
              <a:gd name="connsiteX1470" fmla="*/ 1389332 w 6676178"/>
              <a:gd name="connsiteY1470" fmla="*/ 6102526 h 6858000"/>
              <a:gd name="connsiteX1471" fmla="*/ 1346363 w 6676178"/>
              <a:gd name="connsiteY1471" fmla="*/ 6088231 h 6858000"/>
              <a:gd name="connsiteX1472" fmla="*/ 1332040 w 6676178"/>
              <a:gd name="connsiteY1472" fmla="*/ 6088231 h 6858000"/>
              <a:gd name="connsiteX1473" fmla="*/ 1274748 w 6676178"/>
              <a:gd name="connsiteY1473" fmla="*/ 6116822 h 6858000"/>
              <a:gd name="connsiteX1474" fmla="*/ 1260425 w 6676178"/>
              <a:gd name="connsiteY1474" fmla="*/ 6116822 h 6858000"/>
              <a:gd name="connsiteX1475" fmla="*/ 1246102 w 6676178"/>
              <a:gd name="connsiteY1475" fmla="*/ 6131118 h 6858000"/>
              <a:gd name="connsiteX1476" fmla="*/ 1203133 w 6676178"/>
              <a:gd name="connsiteY1476" fmla="*/ 6159709 h 6858000"/>
              <a:gd name="connsiteX1477" fmla="*/ 1174487 w 6676178"/>
              <a:gd name="connsiteY1477" fmla="*/ 6174005 h 6858000"/>
              <a:gd name="connsiteX1478" fmla="*/ 1188810 w 6676178"/>
              <a:gd name="connsiteY1478" fmla="*/ 6174005 h 6858000"/>
              <a:gd name="connsiteX1479" fmla="*/ 1203133 w 6676178"/>
              <a:gd name="connsiteY1479" fmla="*/ 6159709 h 6858000"/>
              <a:gd name="connsiteX1480" fmla="*/ 1246102 w 6676178"/>
              <a:gd name="connsiteY1480" fmla="*/ 6145414 h 6858000"/>
              <a:gd name="connsiteX1481" fmla="*/ 1260425 w 6676178"/>
              <a:gd name="connsiteY1481" fmla="*/ 6131118 h 6858000"/>
              <a:gd name="connsiteX1482" fmla="*/ 1317717 w 6676178"/>
              <a:gd name="connsiteY1482" fmla="*/ 6102526 h 6858000"/>
              <a:gd name="connsiteX1483" fmla="*/ 1332040 w 6676178"/>
              <a:gd name="connsiteY1483" fmla="*/ 6116822 h 6858000"/>
              <a:gd name="connsiteX1484" fmla="*/ 1289071 w 6676178"/>
              <a:gd name="connsiteY1484" fmla="*/ 6145414 h 6858000"/>
              <a:gd name="connsiteX1485" fmla="*/ 1246102 w 6676178"/>
              <a:gd name="connsiteY1485" fmla="*/ 6159709 h 6858000"/>
              <a:gd name="connsiteX1486" fmla="*/ 1303394 w 6676178"/>
              <a:gd name="connsiteY1486" fmla="*/ 6159709 h 6858000"/>
              <a:gd name="connsiteX1487" fmla="*/ 1289071 w 6676178"/>
              <a:gd name="connsiteY1487" fmla="*/ 6174005 h 6858000"/>
              <a:gd name="connsiteX1488" fmla="*/ 1246102 w 6676178"/>
              <a:gd name="connsiteY1488" fmla="*/ 6188301 h 6858000"/>
              <a:gd name="connsiteX1489" fmla="*/ 1160164 w 6676178"/>
              <a:gd name="connsiteY1489" fmla="*/ 6202596 h 6858000"/>
              <a:gd name="connsiteX1490" fmla="*/ 1088549 w 6676178"/>
              <a:gd name="connsiteY1490" fmla="*/ 6202596 h 6858000"/>
              <a:gd name="connsiteX1491" fmla="*/ 1045580 w 6676178"/>
              <a:gd name="connsiteY1491" fmla="*/ 6216892 h 6858000"/>
              <a:gd name="connsiteX1492" fmla="*/ 959642 w 6676178"/>
              <a:gd name="connsiteY1492" fmla="*/ 6245484 h 6858000"/>
              <a:gd name="connsiteX1493" fmla="*/ 902350 w 6676178"/>
              <a:gd name="connsiteY1493" fmla="*/ 6302666 h 6858000"/>
              <a:gd name="connsiteX1494" fmla="*/ 859381 w 6676178"/>
              <a:gd name="connsiteY1494" fmla="*/ 6417032 h 6858000"/>
              <a:gd name="connsiteX1495" fmla="*/ 830735 w 6676178"/>
              <a:gd name="connsiteY1495" fmla="*/ 6488511 h 6858000"/>
              <a:gd name="connsiteX1496" fmla="*/ 816412 w 6676178"/>
              <a:gd name="connsiteY1496" fmla="*/ 6502806 h 6858000"/>
              <a:gd name="connsiteX1497" fmla="*/ 802089 w 6676178"/>
              <a:gd name="connsiteY1497" fmla="*/ 6502806 h 6858000"/>
              <a:gd name="connsiteX1498" fmla="*/ 902350 w 6676178"/>
              <a:gd name="connsiteY1498" fmla="*/ 6288371 h 6858000"/>
              <a:gd name="connsiteX1499" fmla="*/ 888027 w 6676178"/>
              <a:gd name="connsiteY1499" fmla="*/ 6259779 h 6858000"/>
              <a:gd name="connsiteX1500" fmla="*/ 816412 w 6676178"/>
              <a:gd name="connsiteY1500" fmla="*/ 6274075 h 6858000"/>
              <a:gd name="connsiteX1501" fmla="*/ 802089 w 6676178"/>
              <a:gd name="connsiteY1501" fmla="*/ 6302666 h 6858000"/>
              <a:gd name="connsiteX1502" fmla="*/ 787766 w 6676178"/>
              <a:gd name="connsiteY1502" fmla="*/ 6316962 h 6858000"/>
              <a:gd name="connsiteX1503" fmla="*/ 759120 w 6676178"/>
              <a:gd name="connsiteY1503" fmla="*/ 6331258 h 6858000"/>
              <a:gd name="connsiteX1504" fmla="*/ 701828 w 6676178"/>
              <a:gd name="connsiteY1504" fmla="*/ 6359849 h 6858000"/>
              <a:gd name="connsiteX1505" fmla="*/ 673182 w 6676178"/>
              <a:gd name="connsiteY1505" fmla="*/ 6374145 h 6858000"/>
              <a:gd name="connsiteX1506" fmla="*/ 644536 w 6676178"/>
              <a:gd name="connsiteY1506" fmla="*/ 6388441 h 6858000"/>
              <a:gd name="connsiteX1507" fmla="*/ 601567 w 6676178"/>
              <a:gd name="connsiteY1507" fmla="*/ 6402736 h 6858000"/>
              <a:gd name="connsiteX1508" fmla="*/ 601567 w 6676178"/>
              <a:gd name="connsiteY1508" fmla="*/ 6374145 h 6858000"/>
              <a:gd name="connsiteX1509" fmla="*/ 558598 w 6676178"/>
              <a:gd name="connsiteY1509" fmla="*/ 6402736 h 6858000"/>
              <a:gd name="connsiteX1510" fmla="*/ 572921 w 6676178"/>
              <a:gd name="connsiteY1510" fmla="*/ 6402736 h 6858000"/>
              <a:gd name="connsiteX1511" fmla="*/ 572921 w 6676178"/>
              <a:gd name="connsiteY1511" fmla="*/ 6417032 h 6858000"/>
              <a:gd name="connsiteX1512" fmla="*/ 529952 w 6676178"/>
              <a:gd name="connsiteY1512" fmla="*/ 6388441 h 6858000"/>
              <a:gd name="connsiteX1513" fmla="*/ 486983 w 6676178"/>
              <a:gd name="connsiteY1513" fmla="*/ 6402736 h 6858000"/>
              <a:gd name="connsiteX1514" fmla="*/ 458337 w 6676178"/>
              <a:gd name="connsiteY1514" fmla="*/ 6417032 h 6858000"/>
              <a:gd name="connsiteX1515" fmla="*/ 444014 w 6676178"/>
              <a:gd name="connsiteY1515" fmla="*/ 6431328 h 6858000"/>
              <a:gd name="connsiteX1516" fmla="*/ 444014 w 6676178"/>
              <a:gd name="connsiteY1516" fmla="*/ 6402736 h 6858000"/>
              <a:gd name="connsiteX1517" fmla="*/ 429691 w 6676178"/>
              <a:gd name="connsiteY1517" fmla="*/ 6374145 h 6858000"/>
              <a:gd name="connsiteX1518" fmla="*/ 444014 w 6676178"/>
              <a:gd name="connsiteY1518" fmla="*/ 6359849 h 6858000"/>
              <a:gd name="connsiteX1519" fmla="*/ 472660 w 6676178"/>
              <a:gd name="connsiteY1519" fmla="*/ 6331258 h 6858000"/>
              <a:gd name="connsiteX1520" fmla="*/ 444014 w 6676178"/>
              <a:gd name="connsiteY1520" fmla="*/ 6316962 h 6858000"/>
              <a:gd name="connsiteX1521" fmla="*/ 386721 w 6676178"/>
              <a:gd name="connsiteY1521" fmla="*/ 6288371 h 6858000"/>
              <a:gd name="connsiteX1522" fmla="*/ 386721 w 6676178"/>
              <a:gd name="connsiteY1522" fmla="*/ 6274075 h 6858000"/>
              <a:gd name="connsiteX1523" fmla="*/ 401044 w 6676178"/>
              <a:gd name="connsiteY1523" fmla="*/ 6274075 h 6858000"/>
              <a:gd name="connsiteX1524" fmla="*/ 343752 w 6676178"/>
              <a:gd name="connsiteY1524" fmla="*/ 6216892 h 6858000"/>
              <a:gd name="connsiteX1525" fmla="*/ 329429 w 6676178"/>
              <a:gd name="connsiteY1525" fmla="*/ 6202596 h 6858000"/>
              <a:gd name="connsiteX1526" fmla="*/ 300783 w 6676178"/>
              <a:gd name="connsiteY1526" fmla="*/ 6231188 h 6858000"/>
              <a:gd name="connsiteX1527" fmla="*/ 315106 w 6676178"/>
              <a:gd name="connsiteY1527" fmla="*/ 6202596 h 6858000"/>
              <a:gd name="connsiteX1528" fmla="*/ 272137 w 6676178"/>
              <a:gd name="connsiteY1528" fmla="*/ 6188301 h 6858000"/>
              <a:gd name="connsiteX1529" fmla="*/ 286460 w 6676178"/>
              <a:gd name="connsiteY1529" fmla="*/ 6202596 h 6858000"/>
              <a:gd name="connsiteX1530" fmla="*/ 272137 w 6676178"/>
              <a:gd name="connsiteY1530" fmla="*/ 6202596 h 6858000"/>
              <a:gd name="connsiteX1531" fmla="*/ 257814 w 6676178"/>
              <a:gd name="connsiteY1531" fmla="*/ 6202596 h 6858000"/>
              <a:gd name="connsiteX1532" fmla="*/ 186199 w 6676178"/>
              <a:gd name="connsiteY1532" fmla="*/ 6245484 h 6858000"/>
              <a:gd name="connsiteX1533" fmla="*/ 143230 w 6676178"/>
              <a:gd name="connsiteY1533" fmla="*/ 6274075 h 6858000"/>
              <a:gd name="connsiteX1534" fmla="*/ 114584 w 6676178"/>
              <a:gd name="connsiteY1534" fmla="*/ 6302666 h 6858000"/>
              <a:gd name="connsiteX1535" fmla="*/ 128907 w 6676178"/>
              <a:gd name="connsiteY1535" fmla="*/ 6316962 h 6858000"/>
              <a:gd name="connsiteX1536" fmla="*/ 85938 w 6676178"/>
              <a:gd name="connsiteY1536" fmla="*/ 6331258 h 6858000"/>
              <a:gd name="connsiteX1537" fmla="*/ 57292 w 6676178"/>
              <a:gd name="connsiteY1537" fmla="*/ 6345554 h 6858000"/>
              <a:gd name="connsiteX1538" fmla="*/ 71615 w 6676178"/>
              <a:gd name="connsiteY1538" fmla="*/ 6359849 h 6858000"/>
              <a:gd name="connsiteX1539" fmla="*/ 57292 w 6676178"/>
              <a:gd name="connsiteY1539" fmla="*/ 6374145 h 6858000"/>
              <a:gd name="connsiteX1540" fmla="*/ 42969 w 6676178"/>
              <a:gd name="connsiteY1540" fmla="*/ 6359849 h 6858000"/>
              <a:gd name="connsiteX1541" fmla="*/ 28646 w 6676178"/>
              <a:gd name="connsiteY1541" fmla="*/ 6345554 h 6858000"/>
              <a:gd name="connsiteX1542" fmla="*/ 114584 w 6676178"/>
              <a:gd name="connsiteY1542" fmla="*/ 6245484 h 6858000"/>
              <a:gd name="connsiteX1543" fmla="*/ 128907 w 6676178"/>
              <a:gd name="connsiteY1543" fmla="*/ 6245484 h 6858000"/>
              <a:gd name="connsiteX1544" fmla="*/ 171876 w 6676178"/>
              <a:gd name="connsiteY1544" fmla="*/ 6202596 h 6858000"/>
              <a:gd name="connsiteX1545" fmla="*/ 186199 w 6676178"/>
              <a:gd name="connsiteY1545" fmla="*/ 6202596 h 6858000"/>
              <a:gd name="connsiteX1546" fmla="*/ 243491 w 6676178"/>
              <a:gd name="connsiteY1546" fmla="*/ 6174005 h 6858000"/>
              <a:gd name="connsiteX1547" fmla="*/ 257814 w 6676178"/>
              <a:gd name="connsiteY1547" fmla="*/ 6159709 h 6858000"/>
              <a:gd name="connsiteX1548" fmla="*/ 243491 w 6676178"/>
              <a:gd name="connsiteY1548" fmla="*/ 6145414 h 6858000"/>
              <a:gd name="connsiteX1549" fmla="*/ 257814 w 6676178"/>
              <a:gd name="connsiteY1549" fmla="*/ 6116822 h 6858000"/>
              <a:gd name="connsiteX1550" fmla="*/ 300783 w 6676178"/>
              <a:gd name="connsiteY1550" fmla="*/ 6102526 h 6858000"/>
              <a:gd name="connsiteX1551" fmla="*/ 272137 w 6676178"/>
              <a:gd name="connsiteY1551" fmla="*/ 6116822 h 6858000"/>
              <a:gd name="connsiteX1552" fmla="*/ 315106 w 6676178"/>
              <a:gd name="connsiteY1552" fmla="*/ 6102526 h 6858000"/>
              <a:gd name="connsiteX1553" fmla="*/ 286460 w 6676178"/>
              <a:gd name="connsiteY1553" fmla="*/ 6059639 h 6858000"/>
              <a:gd name="connsiteX1554" fmla="*/ 257814 w 6676178"/>
              <a:gd name="connsiteY1554" fmla="*/ 6073935 h 6858000"/>
              <a:gd name="connsiteX1555" fmla="*/ 257814 w 6676178"/>
              <a:gd name="connsiteY1555" fmla="*/ 6045344 h 6858000"/>
              <a:gd name="connsiteX1556" fmla="*/ 286460 w 6676178"/>
              <a:gd name="connsiteY1556" fmla="*/ 6031048 h 6858000"/>
              <a:gd name="connsiteX1557" fmla="*/ 272137 w 6676178"/>
              <a:gd name="connsiteY1557" fmla="*/ 6031048 h 6858000"/>
              <a:gd name="connsiteX1558" fmla="*/ 257814 w 6676178"/>
              <a:gd name="connsiteY1558" fmla="*/ 6045344 h 6858000"/>
              <a:gd name="connsiteX1559" fmla="*/ 243491 w 6676178"/>
              <a:gd name="connsiteY1559" fmla="*/ 6059639 h 6858000"/>
              <a:gd name="connsiteX1560" fmla="*/ 200522 w 6676178"/>
              <a:gd name="connsiteY1560" fmla="*/ 6102526 h 6858000"/>
              <a:gd name="connsiteX1561" fmla="*/ 186199 w 6676178"/>
              <a:gd name="connsiteY1561" fmla="*/ 6131118 h 6858000"/>
              <a:gd name="connsiteX1562" fmla="*/ 186199 w 6676178"/>
              <a:gd name="connsiteY1562" fmla="*/ 6145414 h 6858000"/>
              <a:gd name="connsiteX1563" fmla="*/ 157553 w 6676178"/>
              <a:gd name="connsiteY1563" fmla="*/ 6159709 h 6858000"/>
              <a:gd name="connsiteX1564" fmla="*/ 214845 w 6676178"/>
              <a:gd name="connsiteY1564" fmla="*/ 6073935 h 6858000"/>
              <a:gd name="connsiteX1565" fmla="*/ 186199 w 6676178"/>
              <a:gd name="connsiteY1565" fmla="*/ 6059639 h 6858000"/>
              <a:gd name="connsiteX1566" fmla="*/ 214845 w 6676178"/>
              <a:gd name="connsiteY1566" fmla="*/ 6045344 h 6858000"/>
              <a:gd name="connsiteX1567" fmla="*/ 229168 w 6676178"/>
              <a:gd name="connsiteY1567" fmla="*/ 6045344 h 6858000"/>
              <a:gd name="connsiteX1568" fmla="*/ 214845 w 6676178"/>
              <a:gd name="connsiteY1568" fmla="*/ 6031048 h 6858000"/>
              <a:gd name="connsiteX1569" fmla="*/ 229168 w 6676178"/>
              <a:gd name="connsiteY1569" fmla="*/ 5988161 h 6858000"/>
              <a:gd name="connsiteX1570" fmla="*/ 214845 w 6676178"/>
              <a:gd name="connsiteY1570" fmla="*/ 5988161 h 6858000"/>
              <a:gd name="connsiteX1571" fmla="*/ 243491 w 6676178"/>
              <a:gd name="connsiteY1571" fmla="*/ 5959569 h 6858000"/>
              <a:gd name="connsiteX1572" fmla="*/ 229168 w 6676178"/>
              <a:gd name="connsiteY1572" fmla="*/ 5945274 h 6858000"/>
              <a:gd name="connsiteX1573" fmla="*/ 243491 w 6676178"/>
              <a:gd name="connsiteY1573" fmla="*/ 5916682 h 6858000"/>
              <a:gd name="connsiteX1574" fmla="*/ 272137 w 6676178"/>
              <a:gd name="connsiteY1574" fmla="*/ 5902387 h 6858000"/>
              <a:gd name="connsiteX1575" fmla="*/ 286460 w 6676178"/>
              <a:gd name="connsiteY1575" fmla="*/ 5902387 h 6858000"/>
              <a:gd name="connsiteX1576" fmla="*/ 300783 w 6676178"/>
              <a:gd name="connsiteY1576" fmla="*/ 5873795 h 6858000"/>
              <a:gd name="connsiteX1577" fmla="*/ 315106 w 6676178"/>
              <a:gd name="connsiteY1577" fmla="*/ 5845204 h 6858000"/>
              <a:gd name="connsiteX1578" fmla="*/ 257814 w 6676178"/>
              <a:gd name="connsiteY1578" fmla="*/ 5830908 h 6858000"/>
              <a:gd name="connsiteX1579" fmla="*/ 214845 w 6676178"/>
              <a:gd name="connsiteY1579" fmla="*/ 5845204 h 6858000"/>
              <a:gd name="connsiteX1580" fmla="*/ 229168 w 6676178"/>
              <a:gd name="connsiteY1580" fmla="*/ 5802317 h 6858000"/>
              <a:gd name="connsiteX1581" fmla="*/ 300783 w 6676178"/>
              <a:gd name="connsiteY1581" fmla="*/ 5802317 h 6858000"/>
              <a:gd name="connsiteX1582" fmla="*/ 329429 w 6676178"/>
              <a:gd name="connsiteY1582" fmla="*/ 5788021 h 6858000"/>
              <a:gd name="connsiteX1583" fmla="*/ 343752 w 6676178"/>
              <a:gd name="connsiteY1583" fmla="*/ 5759429 h 6858000"/>
              <a:gd name="connsiteX1584" fmla="*/ 272137 w 6676178"/>
              <a:gd name="connsiteY1584" fmla="*/ 5759429 h 6858000"/>
              <a:gd name="connsiteX1585" fmla="*/ 343752 w 6676178"/>
              <a:gd name="connsiteY1585" fmla="*/ 5730838 h 6858000"/>
              <a:gd name="connsiteX1586" fmla="*/ 401044 w 6676178"/>
              <a:gd name="connsiteY1586" fmla="*/ 5630768 h 6858000"/>
              <a:gd name="connsiteX1587" fmla="*/ 372398 w 6676178"/>
              <a:gd name="connsiteY1587" fmla="*/ 5645064 h 6858000"/>
              <a:gd name="connsiteX1588" fmla="*/ 315106 w 6676178"/>
              <a:gd name="connsiteY1588" fmla="*/ 5645064 h 6858000"/>
              <a:gd name="connsiteX1589" fmla="*/ 358075 w 6676178"/>
              <a:gd name="connsiteY1589" fmla="*/ 5630768 h 6858000"/>
              <a:gd name="connsiteX1590" fmla="*/ 401044 w 6676178"/>
              <a:gd name="connsiteY1590" fmla="*/ 5602177 h 6858000"/>
              <a:gd name="connsiteX1591" fmla="*/ 386721 w 6676178"/>
              <a:gd name="connsiteY1591" fmla="*/ 5587881 h 6858000"/>
              <a:gd name="connsiteX1592" fmla="*/ 372398 w 6676178"/>
              <a:gd name="connsiteY1592" fmla="*/ 5587881 h 6858000"/>
              <a:gd name="connsiteX1593" fmla="*/ 429691 w 6676178"/>
              <a:gd name="connsiteY1593" fmla="*/ 5502107 h 6858000"/>
              <a:gd name="connsiteX1594" fmla="*/ 429691 w 6676178"/>
              <a:gd name="connsiteY1594" fmla="*/ 5530698 h 6858000"/>
              <a:gd name="connsiteX1595" fmla="*/ 458337 w 6676178"/>
              <a:gd name="connsiteY1595" fmla="*/ 5530698 h 6858000"/>
              <a:gd name="connsiteX1596" fmla="*/ 486983 w 6676178"/>
              <a:gd name="connsiteY1596" fmla="*/ 5502107 h 6858000"/>
              <a:gd name="connsiteX1597" fmla="*/ 486983 w 6676178"/>
              <a:gd name="connsiteY1597" fmla="*/ 5473515 h 6858000"/>
              <a:gd name="connsiteX1598" fmla="*/ 529952 w 6676178"/>
              <a:gd name="connsiteY1598" fmla="*/ 5387741 h 6858000"/>
              <a:gd name="connsiteX1599" fmla="*/ 544275 w 6676178"/>
              <a:gd name="connsiteY1599" fmla="*/ 5344854 h 6858000"/>
              <a:gd name="connsiteX1600" fmla="*/ 587244 w 6676178"/>
              <a:gd name="connsiteY1600" fmla="*/ 5259080 h 6858000"/>
              <a:gd name="connsiteX1601" fmla="*/ 601567 w 6676178"/>
              <a:gd name="connsiteY1601" fmla="*/ 5230488 h 6858000"/>
              <a:gd name="connsiteX1602" fmla="*/ 644536 w 6676178"/>
              <a:gd name="connsiteY1602" fmla="*/ 5144714 h 6858000"/>
              <a:gd name="connsiteX1603" fmla="*/ 658859 w 6676178"/>
              <a:gd name="connsiteY1603" fmla="*/ 5130418 h 6858000"/>
              <a:gd name="connsiteX1604" fmla="*/ 673182 w 6676178"/>
              <a:gd name="connsiteY1604" fmla="*/ 5101827 h 6858000"/>
              <a:gd name="connsiteX1605" fmla="*/ 673182 w 6676178"/>
              <a:gd name="connsiteY1605" fmla="*/ 5073235 h 6858000"/>
              <a:gd name="connsiteX1606" fmla="*/ 701828 w 6676178"/>
              <a:gd name="connsiteY1606" fmla="*/ 5016052 h 6858000"/>
              <a:gd name="connsiteX1607" fmla="*/ 687505 w 6676178"/>
              <a:gd name="connsiteY1607" fmla="*/ 5030348 h 6858000"/>
              <a:gd name="connsiteX1608" fmla="*/ 787766 w 6676178"/>
              <a:gd name="connsiteY1608" fmla="*/ 4858800 h 6858000"/>
              <a:gd name="connsiteX1609" fmla="*/ 802089 w 6676178"/>
              <a:gd name="connsiteY1609" fmla="*/ 4858800 h 6858000"/>
              <a:gd name="connsiteX1610" fmla="*/ 802089 w 6676178"/>
              <a:gd name="connsiteY1610" fmla="*/ 4844504 h 6858000"/>
              <a:gd name="connsiteX1611" fmla="*/ 830735 w 6676178"/>
              <a:gd name="connsiteY1611" fmla="*/ 4801617 h 6858000"/>
              <a:gd name="connsiteX1612" fmla="*/ 830735 w 6676178"/>
              <a:gd name="connsiteY1612" fmla="*/ 4787321 h 6858000"/>
              <a:gd name="connsiteX1613" fmla="*/ 845058 w 6676178"/>
              <a:gd name="connsiteY1613" fmla="*/ 4715843 h 6858000"/>
              <a:gd name="connsiteX1614" fmla="*/ 859381 w 6676178"/>
              <a:gd name="connsiteY1614" fmla="*/ 4672955 h 6858000"/>
              <a:gd name="connsiteX1615" fmla="*/ 859381 w 6676178"/>
              <a:gd name="connsiteY1615" fmla="*/ 4658660 h 6858000"/>
              <a:gd name="connsiteX1616" fmla="*/ 902350 w 6676178"/>
              <a:gd name="connsiteY1616" fmla="*/ 4615773 h 6858000"/>
              <a:gd name="connsiteX1617" fmla="*/ 873704 w 6676178"/>
              <a:gd name="connsiteY1617" fmla="*/ 4615773 h 6858000"/>
              <a:gd name="connsiteX1618" fmla="*/ 888027 w 6676178"/>
              <a:gd name="connsiteY1618" fmla="*/ 4572885 h 6858000"/>
              <a:gd name="connsiteX1619" fmla="*/ 888027 w 6676178"/>
              <a:gd name="connsiteY1619" fmla="*/ 4558590 h 6858000"/>
              <a:gd name="connsiteX1620" fmla="*/ 902350 w 6676178"/>
              <a:gd name="connsiteY1620" fmla="*/ 4544294 h 6858000"/>
              <a:gd name="connsiteX1621" fmla="*/ 916673 w 6676178"/>
              <a:gd name="connsiteY1621" fmla="*/ 4572885 h 6858000"/>
              <a:gd name="connsiteX1622" fmla="*/ 930996 w 6676178"/>
              <a:gd name="connsiteY1622" fmla="*/ 4558590 h 6858000"/>
              <a:gd name="connsiteX1623" fmla="*/ 916673 w 6676178"/>
              <a:gd name="connsiteY1623" fmla="*/ 4601477 h 6858000"/>
              <a:gd name="connsiteX1624" fmla="*/ 945319 w 6676178"/>
              <a:gd name="connsiteY1624" fmla="*/ 4587181 h 6858000"/>
              <a:gd name="connsiteX1625" fmla="*/ 945319 w 6676178"/>
              <a:gd name="connsiteY1625" fmla="*/ 4529998 h 6858000"/>
              <a:gd name="connsiteX1626" fmla="*/ 945319 w 6676178"/>
              <a:gd name="connsiteY1626" fmla="*/ 4501407 h 6858000"/>
              <a:gd name="connsiteX1627" fmla="*/ 945319 w 6676178"/>
              <a:gd name="connsiteY1627" fmla="*/ 4487111 h 6858000"/>
              <a:gd name="connsiteX1628" fmla="*/ 959642 w 6676178"/>
              <a:gd name="connsiteY1628" fmla="*/ 4429928 h 6858000"/>
              <a:gd name="connsiteX1629" fmla="*/ 945319 w 6676178"/>
              <a:gd name="connsiteY1629" fmla="*/ 4429928 h 6858000"/>
              <a:gd name="connsiteX1630" fmla="*/ 988288 w 6676178"/>
              <a:gd name="connsiteY1630" fmla="*/ 4329858 h 6858000"/>
              <a:gd name="connsiteX1631" fmla="*/ 988288 w 6676178"/>
              <a:gd name="connsiteY1631" fmla="*/ 4358450 h 6858000"/>
              <a:gd name="connsiteX1632" fmla="*/ 973965 w 6676178"/>
              <a:gd name="connsiteY1632" fmla="*/ 4415633 h 6858000"/>
              <a:gd name="connsiteX1633" fmla="*/ 973965 w 6676178"/>
              <a:gd name="connsiteY1633" fmla="*/ 4429928 h 6858000"/>
              <a:gd name="connsiteX1634" fmla="*/ 988288 w 6676178"/>
              <a:gd name="connsiteY1634" fmla="*/ 4444224 h 6858000"/>
              <a:gd name="connsiteX1635" fmla="*/ 988288 w 6676178"/>
              <a:gd name="connsiteY1635" fmla="*/ 4472815 h 6858000"/>
              <a:gd name="connsiteX1636" fmla="*/ 1031257 w 6676178"/>
              <a:gd name="connsiteY1636" fmla="*/ 4387041 h 6858000"/>
              <a:gd name="connsiteX1637" fmla="*/ 1031257 w 6676178"/>
              <a:gd name="connsiteY1637" fmla="*/ 4358450 h 6858000"/>
              <a:gd name="connsiteX1638" fmla="*/ 1045580 w 6676178"/>
              <a:gd name="connsiteY1638" fmla="*/ 4329858 h 6858000"/>
              <a:gd name="connsiteX1639" fmla="*/ 1074226 w 6676178"/>
              <a:gd name="connsiteY1639" fmla="*/ 4286971 h 6858000"/>
              <a:gd name="connsiteX1640" fmla="*/ 1088549 w 6676178"/>
              <a:gd name="connsiteY1640" fmla="*/ 4229788 h 6858000"/>
              <a:gd name="connsiteX1641" fmla="*/ 1102872 w 6676178"/>
              <a:gd name="connsiteY1641" fmla="*/ 4244084 h 6858000"/>
              <a:gd name="connsiteX1642" fmla="*/ 1160164 w 6676178"/>
              <a:gd name="connsiteY1642" fmla="*/ 4129718 h 6858000"/>
              <a:gd name="connsiteX1643" fmla="*/ 1174487 w 6676178"/>
              <a:gd name="connsiteY1643" fmla="*/ 4086831 h 6858000"/>
              <a:gd name="connsiteX1644" fmla="*/ 1188810 w 6676178"/>
              <a:gd name="connsiteY1644" fmla="*/ 4072536 h 6858000"/>
              <a:gd name="connsiteX1645" fmla="*/ 1188810 w 6676178"/>
              <a:gd name="connsiteY1645" fmla="*/ 4086831 h 6858000"/>
              <a:gd name="connsiteX1646" fmla="*/ 1231779 w 6676178"/>
              <a:gd name="connsiteY1646" fmla="*/ 4001057 h 6858000"/>
              <a:gd name="connsiteX1647" fmla="*/ 1217456 w 6676178"/>
              <a:gd name="connsiteY1647" fmla="*/ 4015353 h 6858000"/>
              <a:gd name="connsiteX1648" fmla="*/ 1188810 w 6676178"/>
              <a:gd name="connsiteY1648" fmla="*/ 4015353 h 6858000"/>
              <a:gd name="connsiteX1649" fmla="*/ 1231779 w 6676178"/>
              <a:gd name="connsiteY1649" fmla="*/ 3943874 h 6858000"/>
              <a:gd name="connsiteX1650" fmla="*/ 1231779 w 6676178"/>
              <a:gd name="connsiteY1650" fmla="*/ 3929578 h 6858000"/>
              <a:gd name="connsiteX1651" fmla="*/ 1188810 w 6676178"/>
              <a:gd name="connsiteY1651" fmla="*/ 3972466 h 6858000"/>
              <a:gd name="connsiteX1652" fmla="*/ 1217456 w 6676178"/>
              <a:gd name="connsiteY1652" fmla="*/ 3929578 h 6858000"/>
              <a:gd name="connsiteX1653" fmla="*/ 1246102 w 6676178"/>
              <a:gd name="connsiteY1653" fmla="*/ 3886691 h 6858000"/>
              <a:gd name="connsiteX1654" fmla="*/ 1217456 w 6676178"/>
              <a:gd name="connsiteY1654" fmla="*/ 3900987 h 6858000"/>
              <a:gd name="connsiteX1655" fmla="*/ 1260425 w 6676178"/>
              <a:gd name="connsiteY1655" fmla="*/ 3800917 h 6858000"/>
              <a:gd name="connsiteX1656" fmla="*/ 1303394 w 6676178"/>
              <a:gd name="connsiteY1656" fmla="*/ 3700847 h 6858000"/>
              <a:gd name="connsiteX1657" fmla="*/ 1303394 w 6676178"/>
              <a:gd name="connsiteY1657" fmla="*/ 3657960 h 6858000"/>
              <a:gd name="connsiteX1658" fmla="*/ 1231779 w 6676178"/>
              <a:gd name="connsiteY1658" fmla="*/ 3758030 h 6858000"/>
              <a:gd name="connsiteX1659" fmla="*/ 1160164 w 6676178"/>
              <a:gd name="connsiteY1659" fmla="*/ 3858100 h 6858000"/>
              <a:gd name="connsiteX1660" fmla="*/ 1303394 w 6676178"/>
              <a:gd name="connsiteY1660" fmla="*/ 3557890 h 6858000"/>
              <a:gd name="connsiteX1661" fmla="*/ 1274748 w 6676178"/>
              <a:gd name="connsiteY1661" fmla="*/ 3586481 h 6858000"/>
              <a:gd name="connsiteX1662" fmla="*/ 1260425 w 6676178"/>
              <a:gd name="connsiteY1662" fmla="*/ 3615073 h 6858000"/>
              <a:gd name="connsiteX1663" fmla="*/ 1217456 w 6676178"/>
              <a:gd name="connsiteY1663" fmla="*/ 3715143 h 6858000"/>
              <a:gd name="connsiteX1664" fmla="*/ 1188810 w 6676178"/>
              <a:gd name="connsiteY1664" fmla="*/ 3772326 h 6858000"/>
              <a:gd name="connsiteX1665" fmla="*/ 1174487 w 6676178"/>
              <a:gd name="connsiteY1665" fmla="*/ 3786621 h 6858000"/>
              <a:gd name="connsiteX1666" fmla="*/ 1274748 w 6676178"/>
              <a:gd name="connsiteY1666" fmla="*/ 3529299 h 6858000"/>
              <a:gd name="connsiteX1667" fmla="*/ 1260425 w 6676178"/>
              <a:gd name="connsiteY1667" fmla="*/ 3557890 h 6858000"/>
              <a:gd name="connsiteX1668" fmla="*/ 1274748 w 6676178"/>
              <a:gd name="connsiteY1668" fmla="*/ 3515003 h 6858000"/>
              <a:gd name="connsiteX1669" fmla="*/ 1303394 w 6676178"/>
              <a:gd name="connsiteY1669" fmla="*/ 3414933 h 6858000"/>
              <a:gd name="connsiteX1670" fmla="*/ 1317717 w 6676178"/>
              <a:gd name="connsiteY1670" fmla="*/ 3443524 h 6858000"/>
              <a:gd name="connsiteX1671" fmla="*/ 1332040 w 6676178"/>
              <a:gd name="connsiteY1671" fmla="*/ 3386342 h 6858000"/>
              <a:gd name="connsiteX1672" fmla="*/ 1360686 w 6676178"/>
              <a:gd name="connsiteY1672" fmla="*/ 3300567 h 6858000"/>
              <a:gd name="connsiteX1673" fmla="*/ 1375009 w 6676178"/>
              <a:gd name="connsiteY1673" fmla="*/ 3271976 h 6858000"/>
              <a:gd name="connsiteX1674" fmla="*/ 1360686 w 6676178"/>
              <a:gd name="connsiteY1674" fmla="*/ 3271976 h 6858000"/>
              <a:gd name="connsiteX1675" fmla="*/ 1375009 w 6676178"/>
              <a:gd name="connsiteY1675" fmla="*/ 3214793 h 6858000"/>
              <a:gd name="connsiteX1676" fmla="*/ 1389332 w 6676178"/>
              <a:gd name="connsiteY1676" fmla="*/ 3229089 h 6858000"/>
              <a:gd name="connsiteX1677" fmla="*/ 1403655 w 6676178"/>
              <a:gd name="connsiteY1677" fmla="*/ 3214793 h 6858000"/>
              <a:gd name="connsiteX1678" fmla="*/ 1389332 w 6676178"/>
              <a:gd name="connsiteY1678" fmla="*/ 3271976 h 6858000"/>
              <a:gd name="connsiteX1679" fmla="*/ 1403655 w 6676178"/>
              <a:gd name="connsiteY1679" fmla="*/ 3271976 h 6858000"/>
              <a:gd name="connsiteX1680" fmla="*/ 1403655 w 6676178"/>
              <a:gd name="connsiteY1680" fmla="*/ 3257680 h 6858000"/>
              <a:gd name="connsiteX1681" fmla="*/ 1432301 w 6676178"/>
              <a:gd name="connsiteY1681" fmla="*/ 3186202 h 6858000"/>
              <a:gd name="connsiteX1682" fmla="*/ 1446624 w 6676178"/>
              <a:gd name="connsiteY1682" fmla="*/ 3157610 h 6858000"/>
              <a:gd name="connsiteX1683" fmla="*/ 1489593 w 6676178"/>
              <a:gd name="connsiteY1683" fmla="*/ 3071836 h 6858000"/>
              <a:gd name="connsiteX1684" fmla="*/ 1489593 w 6676178"/>
              <a:gd name="connsiteY1684" fmla="*/ 3043244 h 6858000"/>
              <a:gd name="connsiteX1685" fmla="*/ 1489593 w 6676178"/>
              <a:gd name="connsiteY1685" fmla="*/ 3014653 h 6858000"/>
              <a:gd name="connsiteX1686" fmla="*/ 1589854 w 6676178"/>
              <a:gd name="connsiteY1686" fmla="*/ 2771626 h 6858000"/>
              <a:gd name="connsiteX1687" fmla="*/ 1675792 w 6676178"/>
              <a:gd name="connsiteY1687" fmla="*/ 2557190 h 6858000"/>
              <a:gd name="connsiteX1688" fmla="*/ 1704438 w 6676178"/>
              <a:gd name="connsiteY1688" fmla="*/ 2485712 h 6858000"/>
              <a:gd name="connsiteX1689" fmla="*/ 1718761 w 6676178"/>
              <a:gd name="connsiteY1689" fmla="*/ 2428529 h 6858000"/>
              <a:gd name="connsiteX1690" fmla="*/ 1747407 w 6676178"/>
              <a:gd name="connsiteY1690" fmla="*/ 2371346 h 6858000"/>
              <a:gd name="connsiteX1691" fmla="*/ 1761730 w 6676178"/>
              <a:gd name="connsiteY1691" fmla="*/ 2299868 h 6858000"/>
              <a:gd name="connsiteX1692" fmla="*/ 1776053 w 6676178"/>
              <a:gd name="connsiteY1692" fmla="*/ 2242685 h 6858000"/>
              <a:gd name="connsiteX1693" fmla="*/ 1804699 w 6676178"/>
              <a:gd name="connsiteY1693" fmla="*/ 2185502 h 6858000"/>
              <a:gd name="connsiteX1694" fmla="*/ 1790376 w 6676178"/>
              <a:gd name="connsiteY1694" fmla="*/ 2185502 h 6858000"/>
              <a:gd name="connsiteX1695" fmla="*/ 1790376 w 6676178"/>
              <a:gd name="connsiteY1695" fmla="*/ 2171206 h 6858000"/>
              <a:gd name="connsiteX1696" fmla="*/ 1819022 w 6676178"/>
              <a:gd name="connsiteY1696" fmla="*/ 2114023 h 6858000"/>
              <a:gd name="connsiteX1697" fmla="*/ 1876314 w 6676178"/>
              <a:gd name="connsiteY1697" fmla="*/ 1971066 h 6858000"/>
              <a:gd name="connsiteX1698" fmla="*/ 1962252 w 6676178"/>
              <a:gd name="connsiteY1698" fmla="*/ 1670856 h 6858000"/>
              <a:gd name="connsiteX1699" fmla="*/ 2005221 w 6676178"/>
              <a:gd name="connsiteY1699" fmla="*/ 1527899 h 6858000"/>
              <a:gd name="connsiteX1700" fmla="*/ 2033867 w 6676178"/>
              <a:gd name="connsiteY1700" fmla="*/ 1413534 h 6858000"/>
              <a:gd name="connsiteX1701" fmla="*/ 2005221 w 6676178"/>
              <a:gd name="connsiteY1701" fmla="*/ 1427829 h 6858000"/>
              <a:gd name="connsiteX1702" fmla="*/ 1990898 w 6676178"/>
              <a:gd name="connsiteY1702" fmla="*/ 1485012 h 6858000"/>
              <a:gd name="connsiteX1703" fmla="*/ 1976575 w 6676178"/>
              <a:gd name="connsiteY1703" fmla="*/ 1499308 h 6858000"/>
              <a:gd name="connsiteX1704" fmla="*/ 1976575 w 6676178"/>
              <a:gd name="connsiteY1704" fmla="*/ 1442125 h 6858000"/>
              <a:gd name="connsiteX1705" fmla="*/ 1962252 w 6676178"/>
              <a:gd name="connsiteY1705" fmla="*/ 1485012 h 6858000"/>
              <a:gd name="connsiteX1706" fmla="*/ 1990898 w 6676178"/>
              <a:gd name="connsiteY1706" fmla="*/ 1384942 h 6858000"/>
              <a:gd name="connsiteX1707" fmla="*/ 2048190 w 6676178"/>
              <a:gd name="connsiteY1707" fmla="*/ 1184802 h 6858000"/>
              <a:gd name="connsiteX1708" fmla="*/ 2062514 w 6676178"/>
              <a:gd name="connsiteY1708" fmla="*/ 1141915 h 6858000"/>
              <a:gd name="connsiteX1709" fmla="*/ 2076837 w 6676178"/>
              <a:gd name="connsiteY1709" fmla="*/ 1099028 h 6858000"/>
              <a:gd name="connsiteX1710" fmla="*/ 2091160 w 6676178"/>
              <a:gd name="connsiteY1710" fmla="*/ 1070436 h 6858000"/>
              <a:gd name="connsiteX1711" fmla="*/ 2076837 w 6676178"/>
              <a:gd name="connsiteY1711" fmla="*/ 1041845 h 6858000"/>
              <a:gd name="connsiteX1712" fmla="*/ 2076837 w 6676178"/>
              <a:gd name="connsiteY1712" fmla="*/ 1027549 h 6858000"/>
              <a:gd name="connsiteX1713" fmla="*/ 2091160 w 6676178"/>
              <a:gd name="connsiteY1713" fmla="*/ 998958 h 6858000"/>
              <a:gd name="connsiteX1714" fmla="*/ 2062514 w 6676178"/>
              <a:gd name="connsiteY1714" fmla="*/ 1041845 h 6858000"/>
              <a:gd name="connsiteX1715" fmla="*/ 2033867 w 6676178"/>
              <a:gd name="connsiteY1715" fmla="*/ 1070436 h 6858000"/>
              <a:gd name="connsiteX1716" fmla="*/ 2062514 w 6676178"/>
              <a:gd name="connsiteY1716" fmla="*/ 998958 h 6858000"/>
              <a:gd name="connsiteX1717" fmla="*/ 2076837 w 6676178"/>
              <a:gd name="connsiteY1717" fmla="*/ 898888 h 6858000"/>
              <a:gd name="connsiteX1718" fmla="*/ 2105482 w 6676178"/>
              <a:gd name="connsiteY1718" fmla="*/ 813114 h 6858000"/>
              <a:gd name="connsiteX1719" fmla="*/ 2119805 w 6676178"/>
              <a:gd name="connsiteY1719" fmla="*/ 784522 h 6858000"/>
              <a:gd name="connsiteX1720" fmla="*/ 2134128 w 6676178"/>
              <a:gd name="connsiteY1720" fmla="*/ 727339 h 6858000"/>
              <a:gd name="connsiteX1721" fmla="*/ 2148452 w 6676178"/>
              <a:gd name="connsiteY1721" fmla="*/ 713044 h 6858000"/>
              <a:gd name="connsiteX1722" fmla="*/ 2148452 w 6676178"/>
              <a:gd name="connsiteY1722" fmla="*/ 770226 h 6858000"/>
              <a:gd name="connsiteX1723" fmla="*/ 2148452 w 6676178"/>
              <a:gd name="connsiteY1723" fmla="*/ 827409 h 6858000"/>
              <a:gd name="connsiteX1724" fmla="*/ 2134128 w 6676178"/>
              <a:gd name="connsiteY1724" fmla="*/ 856001 h 6858000"/>
              <a:gd name="connsiteX1725" fmla="*/ 2148452 w 6676178"/>
              <a:gd name="connsiteY1725" fmla="*/ 827409 h 6858000"/>
              <a:gd name="connsiteX1726" fmla="*/ 2148452 w 6676178"/>
              <a:gd name="connsiteY1726" fmla="*/ 798818 h 6858000"/>
              <a:gd name="connsiteX1727" fmla="*/ 2162775 w 6676178"/>
              <a:gd name="connsiteY1727" fmla="*/ 798818 h 6858000"/>
              <a:gd name="connsiteX1728" fmla="*/ 2162775 w 6676178"/>
              <a:gd name="connsiteY1728" fmla="*/ 813114 h 6858000"/>
              <a:gd name="connsiteX1729" fmla="*/ 2134128 w 6676178"/>
              <a:gd name="connsiteY1729" fmla="*/ 941775 h 6858000"/>
              <a:gd name="connsiteX1730" fmla="*/ 2119805 w 6676178"/>
              <a:gd name="connsiteY1730" fmla="*/ 1027549 h 6858000"/>
              <a:gd name="connsiteX1731" fmla="*/ 2134128 w 6676178"/>
              <a:gd name="connsiteY1731" fmla="*/ 1041845 h 6858000"/>
              <a:gd name="connsiteX1732" fmla="*/ 2148452 w 6676178"/>
              <a:gd name="connsiteY1732" fmla="*/ 927479 h 6858000"/>
              <a:gd name="connsiteX1733" fmla="*/ 2162775 w 6676178"/>
              <a:gd name="connsiteY1733" fmla="*/ 941775 h 6858000"/>
              <a:gd name="connsiteX1734" fmla="*/ 2177098 w 6676178"/>
              <a:gd name="connsiteY1734" fmla="*/ 884592 h 6858000"/>
              <a:gd name="connsiteX1735" fmla="*/ 2205744 w 6676178"/>
              <a:gd name="connsiteY1735" fmla="*/ 727339 h 6858000"/>
              <a:gd name="connsiteX1736" fmla="*/ 2220067 w 6676178"/>
              <a:gd name="connsiteY1736" fmla="*/ 641565 h 6858000"/>
              <a:gd name="connsiteX1737" fmla="*/ 2220067 w 6676178"/>
              <a:gd name="connsiteY1737" fmla="*/ 612974 h 6858000"/>
              <a:gd name="connsiteX1738" fmla="*/ 2191421 w 6676178"/>
              <a:gd name="connsiteY1738" fmla="*/ 727339 h 6858000"/>
              <a:gd name="connsiteX1739" fmla="*/ 2177098 w 6676178"/>
              <a:gd name="connsiteY1739" fmla="*/ 727339 h 6858000"/>
              <a:gd name="connsiteX1740" fmla="*/ 2191421 w 6676178"/>
              <a:gd name="connsiteY1740" fmla="*/ 684452 h 6858000"/>
              <a:gd name="connsiteX1741" fmla="*/ 2162775 w 6676178"/>
              <a:gd name="connsiteY1741" fmla="*/ 698748 h 6858000"/>
              <a:gd name="connsiteX1742" fmla="*/ 2162775 w 6676178"/>
              <a:gd name="connsiteY1742" fmla="*/ 670156 h 6858000"/>
              <a:gd name="connsiteX1743" fmla="*/ 2162775 w 6676178"/>
              <a:gd name="connsiteY1743" fmla="*/ 570087 h 6858000"/>
              <a:gd name="connsiteX1744" fmla="*/ 2148452 w 6676178"/>
              <a:gd name="connsiteY1744" fmla="*/ 541495 h 6858000"/>
              <a:gd name="connsiteX1745" fmla="*/ 2162775 w 6676178"/>
              <a:gd name="connsiteY1745" fmla="*/ 455721 h 6858000"/>
              <a:gd name="connsiteX1746" fmla="*/ 2205744 w 6676178"/>
              <a:gd name="connsiteY1746" fmla="*/ 369947 h 6858000"/>
              <a:gd name="connsiteX1747" fmla="*/ 2220067 w 6676178"/>
              <a:gd name="connsiteY1747" fmla="*/ 327059 h 6858000"/>
              <a:gd name="connsiteX1748" fmla="*/ 2263036 w 6676178"/>
              <a:gd name="connsiteY1748" fmla="*/ 269877 h 6858000"/>
              <a:gd name="connsiteX1749" fmla="*/ 2263036 w 6676178"/>
              <a:gd name="connsiteY1749" fmla="*/ 255581 h 6858000"/>
              <a:gd name="connsiteX1750" fmla="*/ 2263036 w 6676178"/>
              <a:gd name="connsiteY1750" fmla="*/ 241285 h 6858000"/>
              <a:gd name="connsiteX1751" fmla="*/ 2248713 w 6676178"/>
              <a:gd name="connsiteY1751" fmla="*/ 269877 h 6858000"/>
              <a:gd name="connsiteX1752" fmla="*/ 2248713 w 6676178"/>
              <a:gd name="connsiteY1752" fmla="*/ 255581 h 6858000"/>
              <a:gd name="connsiteX1753" fmla="*/ 2263036 w 6676178"/>
              <a:gd name="connsiteY1753" fmla="*/ 184102 h 6858000"/>
              <a:gd name="connsiteX1754" fmla="*/ 2291682 w 6676178"/>
              <a:gd name="connsiteY1754" fmla="*/ 84032 h 6858000"/>
              <a:gd name="connsiteX1755" fmla="*/ 2291682 w 6676178"/>
              <a:gd name="connsiteY1755" fmla="*/ 12554 h 6858000"/>
              <a:gd name="connsiteX1756" fmla="*/ 2277359 w 6676178"/>
              <a:gd name="connsiteY1756" fmla="*/ 12554 h 6858000"/>
              <a:gd name="connsiteX1757" fmla="*/ 2271988 w 6676178"/>
              <a:gd name="connsiteY1757" fmla="*/ 361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</a:cxnLst>
            <a:rect l="l" t="t" r="r" b="b"/>
            <a:pathLst>
              <a:path w="6676178" h="6858000">
                <a:moveTo>
                  <a:pt x="42969" y="6359849"/>
                </a:moveTo>
                <a:cubicBezTo>
                  <a:pt x="42969" y="6388441"/>
                  <a:pt x="28646" y="6417032"/>
                  <a:pt x="0" y="6417032"/>
                </a:cubicBezTo>
                <a:cubicBezTo>
                  <a:pt x="14323" y="6388441"/>
                  <a:pt x="28646" y="6374145"/>
                  <a:pt x="42969" y="6359849"/>
                </a:cubicBezTo>
                <a:close/>
                <a:moveTo>
                  <a:pt x="343752" y="6259779"/>
                </a:moveTo>
                <a:cubicBezTo>
                  <a:pt x="372398" y="6259779"/>
                  <a:pt x="386721" y="6274075"/>
                  <a:pt x="386721" y="6274075"/>
                </a:cubicBezTo>
                <a:cubicBezTo>
                  <a:pt x="372398" y="6274075"/>
                  <a:pt x="358075" y="6288371"/>
                  <a:pt x="358075" y="6274075"/>
                </a:cubicBezTo>
                <a:cubicBezTo>
                  <a:pt x="358075" y="6274075"/>
                  <a:pt x="358075" y="6259779"/>
                  <a:pt x="343752" y="6259779"/>
                </a:cubicBezTo>
                <a:close/>
                <a:moveTo>
                  <a:pt x="1819022" y="6045344"/>
                </a:moveTo>
                <a:cubicBezTo>
                  <a:pt x="1819022" y="6045344"/>
                  <a:pt x="1819022" y="6045344"/>
                  <a:pt x="1833345" y="6045344"/>
                </a:cubicBezTo>
                <a:lnTo>
                  <a:pt x="1826980" y="6049882"/>
                </a:lnTo>
                <a:close/>
                <a:moveTo>
                  <a:pt x="529952" y="5330558"/>
                </a:moveTo>
                <a:cubicBezTo>
                  <a:pt x="544275" y="5344854"/>
                  <a:pt x="501306" y="5359150"/>
                  <a:pt x="529952" y="5387741"/>
                </a:cubicBezTo>
                <a:cubicBezTo>
                  <a:pt x="515629" y="5402037"/>
                  <a:pt x="501306" y="5402037"/>
                  <a:pt x="501306" y="5416332"/>
                </a:cubicBezTo>
                <a:cubicBezTo>
                  <a:pt x="486983" y="5416332"/>
                  <a:pt x="501306" y="5430628"/>
                  <a:pt x="472660" y="5430628"/>
                </a:cubicBezTo>
                <a:cubicBezTo>
                  <a:pt x="486983" y="5402037"/>
                  <a:pt x="501306" y="5359150"/>
                  <a:pt x="529952" y="5330558"/>
                </a:cubicBezTo>
                <a:close/>
                <a:moveTo>
                  <a:pt x="6046548" y="5181794"/>
                </a:moveTo>
                <a:cubicBezTo>
                  <a:pt x="6050576" y="5180453"/>
                  <a:pt x="6058633" y="5191175"/>
                  <a:pt x="6058633" y="5201897"/>
                </a:cubicBezTo>
                <a:cubicBezTo>
                  <a:pt x="6044310" y="5216192"/>
                  <a:pt x="6015664" y="5216192"/>
                  <a:pt x="5987018" y="5230488"/>
                </a:cubicBezTo>
                <a:cubicBezTo>
                  <a:pt x="5958372" y="5259080"/>
                  <a:pt x="5915403" y="5273375"/>
                  <a:pt x="5886757" y="5301967"/>
                </a:cubicBezTo>
                <a:cubicBezTo>
                  <a:pt x="5886757" y="5301967"/>
                  <a:pt x="5886757" y="5301967"/>
                  <a:pt x="5872434" y="5301967"/>
                </a:cubicBezTo>
                <a:cubicBezTo>
                  <a:pt x="5872434" y="5301967"/>
                  <a:pt x="5872434" y="5316262"/>
                  <a:pt x="5872434" y="5316262"/>
                </a:cubicBezTo>
                <a:cubicBezTo>
                  <a:pt x="5886757" y="5316262"/>
                  <a:pt x="5886757" y="5316262"/>
                  <a:pt x="5901080" y="5316262"/>
                </a:cubicBezTo>
                <a:cubicBezTo>
                  <a:pt x="5901080" y="5316262"/>
                  <a:pt x="5901080" y="5316262"/>
                  <a:pt x="5901080" y="5330558"/>
                </a:cubicBezTo>
                <a:cubicBezTo>
                  <a:pt x="5915403" y="5316262"/>
                  <a:pt x="5915403" y="5316262"/>
                  <a:pt x="5929726" y="5316262"/>
                </a:cubicBezTo>
                <a:cubicBezTo>
                  <a:pt x="5915403" y="5330558"/>
                  <a:pt x="5886757" y="5344854"/>
                  <a:pt x="5872434" y="5344854"/>
                </a:cubicBezTo>
                <a:cubicBezTo>
                  <a:pt x="5858111" y="5344854"/>
                  <a:pt x="5858111" y="5344854"/>
                  <a:pt x="5843788" y="5344854"/>
                </a:cubicBezTo>
                <a:cubicBezTo>
                  <a:pt x="5829464" y="5359150"/>
                  <a:pt x="5829464" y="5359150"/>
                  <a:pt x="5815142" y="5373445"/>
                </a:cubicBezTo>
                <a:cubicBezTo>
                  <a:pt x="5786496" y="5373445"/>
                  <a:pt x="5786496" y="5387741"/>
                  <a:pt x="5786496" y="5387741"/>
                </a:cubicBezTo>
                <a:cubicBezTo>
                  <a:pt x="5772172" y="5387741"/>
                  <a:pt x="5772172" y="5402037"/>
                  <a:pt x="5772172" y="5402037"/>
                </a:cubicBezTo>
                <a:cubicBezTo>
                  <a:pt x="5757850" y="5402037"/>
                  <a:pt x="5757850" y="5402037"/>
                  <a:pt x="5757850" y="5430628"/>
                </a:cubicBezTo>
                <a:cubicBezTo>
                  <a:pt x="5714880" y="5459220"/>
                  <a:pt x="5671912" y="5487811"/>
                  <a:pt x="5614620" y="5516402"/>
                </a:cubicBezTo>
                <a:cubicBezTo>
                  <a:pt x="5614620" y="5487811"/>
                  <a:pt x="5643266" y="5487811"/>
                  <a:pt x="5643266" y="5473515"/>
                </a:cubicBezTo>
                <a:cubicBezTo>
                  <a:pt x="5628942" y="5473515"/>
                  <a:pt x="5614620" y="5487811"/>
                  <a:pt x="5614620" y="5502107"/>
                </a:cubicBezTo>
                <a:cubicBezTo>
                  <a:pt x="5600296" y="5502107"/>
                  <a:pt x="5600296" y="5516402"/>
                  <a:pt x="5600296" y="5516402"/>
                </a:cubicBezTo>
                <a:cubicBezTo>
                  <a:pt x="5614620" y="5530698"/>
                  <a:pt x="5614620" y="5530698"/>
                  <a:pt x="5600296" y="5530698"/>
                </a:cubicBezTo>
                <a:cubicBezTo>
                  <a:pt x="5585974" y="5544994"/>
                  <a:pt x="5571650" y="5559289"/>
                  <a:pt x="5557328" y="5573585"/>
                </a:cubicBezTo>
                <a:cubicBezTo>
                  <a:pt x="5543004" y="5573585"/>
                  <a:pt x="5528682" y="5587881"/>
                  <a:pt x="5514358" y="5602177"/>
                </a:cubicBezTo>
                <a:cubicBezTo>
                  <a:pt x="5514358" y="5587881"/>
                  <a:pt x="5514358" y="5587881"/>
                  <a:pt x="5514358" y="5573585"/>
                </a:cubicBezTo>
                <a:cubicBezTo>
                  <a:pt x="5471390" y="5616472"/>
                  <a:pt x="5414098" y="5645064"/>
                  <a:pt x="5385452" y="5687951"/>
                </a:cubicBezTo>
                <a:cubicBezTo>
                  <a:pt x="5385452" y="5687951"/>
                  <a:pt x="5385452" y="5687951"/>
                  <a:pt x="5399774" y="5687951"/>
                </a:cubicBezTo>
                <a:cubicBezTo>
                  <a:pt x="5385452" y="5702247"/>
                  <a:pt x="5385452" y="5702247"/>
                  <a:pt x="5371128" y="5702247"/>
                </a:cubicBezTo>
                <a:cubicBezTo>
                  <a:pt x="5371128" y="5702247"/>
                  <a:pt x="5356806" y="5702247"/>
                  <a:pt x="5356806" y="5702247"/>
                </a:cubicBezTo>
                <a:cubicBezTo>
                  <a:pt x="5342483" y="5716542"/>
                  <a:pt x="5324579" y="5730838"/>
                  <a:pt x="5306675" y="5745134"/>
                </a:cubicBezTo>
                <a:lnTo>
                  <a:pt x="5271013" y="5775643"/>
                </a:lnTo>
                <a:lnTo>
                  <a:pt x="5270868" y="5773725"/>
                </a:lnTo>
                <a:lnTo>
                  <a:pt x="5270868" y="5775766"/>
                </a:lnTo>
                <a:lnTo>
                  <a:pt x="5256544" y="5788021"/>
                </a:lnTo>
                <a:cubicBezTo>
                  <a:pt x="5256544" y="5788021"/>
                  <a:pt x="5256544" y="5788021"/>
                  <a:pt x="5270868" y="5788021"/>
                </a:cubicBezTo>
                <a:cubicBezTo>
                  <a:pt x="5270868" y="5788021"/>
                  <a:pt x="5270868" y="5788021"/>
                  <a:pt x="5270868" y="5786234"/>
                </a:cubicBezTo>
                <a:lnTo>
                  <a:pt x="5270868" y="5775766"/>
                </a:lnTo>
                <a:lnTo>
                  <a:pt x="5271013" y="5775643"/>
                </a:lnTo>
                <a:lnTo>
                  <a:pt x="5272434" y="5794499"/>
                </a:lnTo>
                <a:cubicBezTo>
                  <a:pt x="5266392" y="5805890"/>
                  <a:pt x="5242222" y="5795169"/>
                  <a:pt x="5242222" y="5816612"/>
                </a:cubicBezTo>
                <a:cubicBezTo>
                  <a:pt x="5227898" y="5802317"/>
                  <a:pt x="5227898" y="5788021"/>
                  <a:pt x="5213576" y="5802317"/>
                </a:cubicBezTo>
                <a:cubicBezTo>
                  <a:pt x="5213576" y="5816612"/>
                  <a:pt x="5227898" y="5816612"/>
                  <a:pt x="5227898" y="5816612"/>
                </a:cubicBezTo>
                <a:cubicBezTo>
                  <a:pt x="5227898" y="5830908"/>
                  <a:pt x="5213576" y="5830908"/>
                  <a:pt x="5213576" y="5816612"/>
                </a:cubicBezTo>
                <a:cubicBezTo>
                  <a:pt x="5199252" y="5816612"/>
                  <a:pt x="5199252" y="5830908"/>
                  <a:pt x="5184930" y="5830908"/>
                </a:cubicBezTo>
                <a:cubicBezTo>
                  <a:pt x="5184930" y="5830908"/>
                  <a:pt x="5199252" y="5845204"/>
                  <a:pt x="5199252" y="5845204"/>
                </a:cubicBezTo>
                <a:cubicBezTo>
                  <a:pt x="5184930" y="5845204"/>
                  <a:pt x="5184930" y="5845204"/>
                  <a:pt x="5170606" y="5845204"/>
                </a:cubicBezTo>
                <a:cubicBezTo>
                  <a:pt x="5170606" y="5845204"/>
                  <a:pt x="5156284" y="5845204"/>
                  <a:pt x="5156284" y="5845204"/>
                </a:cubicBezTo>
                <a:cubicBezTo>
                  <a:pt x="5141960" y="5859499"/>
                  <a:pt x="5127638" y="5873795"/>
                  <a:pt x="5113314" y="5873795"/>
                </a:cubicBezTo>
                <a:cubicBezTo>
                  <a:pt x="5113314" y="5888091"/>
                  <a:pt x="5098992" y="5902387"/>
                  <a:pt x="5070345" y="5902387"/>
                </a:cubicBezTo>
                <a:cubicBezTo>
                  <a:pt x="5084668" y="5888091"/>
                  <a:pt x="5098992" y="5873795"/>
                  <a:pt x="5113314" y="5859499"/>
                </a:cubicBezTo>
                <a:cubicBezTo>
                  <a:pt x="5127638" y="5845204"/>
                  <a:pt x="5156284" y="5830908"/>
                  <a:pt x="5170606" y="5816612"/>
                </a:cubicBezTo>
                <a:cubicBezTo>
                  <a:pt x="5184930" y="5788021"/>
                  <a:pt x="5213576" y="5773725"/>
                  <a:pt x="5227898" y="5759429"/>
                </a:cubicBezTo>
                <a:cubicBezTo>
                  <a:pt x="5242222" y="5773725"/>
                  <a:pt x="5242222" y="5773725"/>
                  <a:pt x="5242222" y="5773725"/>
                </a:cubicBezTo>
                <a:cubicBezTo>
                  <a:pt x="5270868" y="5759429"/>
                  <a:pt x="5285190" y="5745134"/>
                  <a:pt x="5313836" y="5716542"/>
                </a:cubicBezTo>
                <a:cubicBezTo>
                  <a:pt x="5328160" y="5702247"/>
                  <a:pt x="5356806" y="5687951"/>
                  <a:pt x="5385452" y="5659359"/>
                </a:cubicBezTo>
                <a:cubicBezTo>
                  <a:pt x="5385452" y="5659359"/>
                  <a:pt x="5399774" y="5645064"/>
                  <a:pt x="5399774" y="5645064"/>
                </a:cubicBezTo>
                <a:cubicBezTo>
                  <a:pt x="5414098" y="5645064"/>
                  <a:pt x="5428420" y="5630768"/>
                  <a:pt x="5428420" y="5630768"/>
                </a:cubicBezTo>
                <a:cubicBezTo>
                  <a:pt x="5442744" y="5616472"/>
                  <a:pt x="5442744" y="5616472"/>
                  <a:pt x="5442744" y="5616472"/>
                </a:cubicBezTo>
                <a:cubicBezTo>
                  <a:pt x="5485712" y="5573585"/>
                  <a:pt x="5528682" y="5544994"/>
                  <a:pt x="5571650" y="5516402"/>
                </a:cubicBezTo>
                <a:cubicBezTo>
                  <a:pt x="5585974" y="5502107"/>
                  <a:pt x="5600296" y="5487811"/>
                  <a:pt x="5614620" y="5473515"/>
                </a:cubicBezTo>
                <a:cubicBezTo>
                  <a:pt x="5628942" y="5459220"/>
                  <a:pt x="5643266" y="5444924"/>
                  <a:pt x="5671912" y="5430628"/>
                </a:cubicBezTo>
                <a:cubicBezTo>
                  <a:pt x="5686234" y="5416332"/>
                  <a:pt x="5714880" y="5387741"/>
                  <a:pt x="5743526" y="5373445"/>
                </a:cubicBezTo>
                <a:cubicBezTo>
                  <a:pt x="5743526" y="5373445"/>
                  <a:pt x="5743526" y="5373445"/>
                  <a:pt x="5743526" y="5359150"/>
                </a:cubicBezTo>
                <a:cubicBezTo>
                  <a:pt x="5729204" y="5359150"/>
                  <a:pt x="5729204" y="5373445"/>
                  <a:pt x="5729204" y="5373445"/>
                </a:cubicBezTo>
                <a:cubicBezTo>
                  <a:pt x="5714880" y="5373445"/>
                  <a:pt x="5714880" y="5387741"/>
                  <a:pt x="5714880" y="5387741"/>
                </a:cubicBezTo>
                <a:cubicBezTo>
                  <a:pt x="5671912" y="5402037"/>
                  <a:pt x="5643266" y="5430628"/>
                  <a:pt x="5614620" y="5444924"/>
                </a:cubicBezTo>
                <a:cubicBezTo>
                  <a:pt x="5600296" y="5459220"/>
                  <a:pt x="5585974" y="5473515"/>
                  <a:pt x="5571650" y="5487811"/>
                </a:cubicBezTo>
                <a:cubicBezTo>
                  <a:pt x="5557328" y="5487811"/>
                  <a:pt x="5528682" y="5502107"/>
                  <a:pt x="5514358" y="5516402"/>
                </a:cubicBezTo>
                <a:cubicBezTo>
                  <a:pt x="5471390" y="5559289"/>
                  <a:pt x="5414098" y="5602177"/>
                  <a:pt x="5356806" y="5630768"/>
                </a:cubicBezTo>
                <a:cubicBezTo>
                  <a:pt x="5356806" y="5645064"/>
                  <a:pt x="5342482" y="5645064"/>
                  <a:pt x="5328160" y="5659359"/>
                </a:cubicBezTo>
                <a:cubicBezTo>
                  <a:pt x="5328160" y="5673655"/>
                  <a:pt x="5313836" y="5673655"/>
                  <a:pt x="5313836" y="5673655"/>
                </a:cubicBezTo>
                <a:cubicBezTo>
                  <a:pt x="5313836" y="5673655"/>
                  <a:pt x="5313836" y="5659359"/>
                  <a:pt x="5313836" y="5659359"/>
                </a:cubicBezTo>
                <a:cubicBezTo>
                  <a:pt x="5313836" y="5659359"/>
                  <a:pt x="5299514" y="5659359"/>
                  <a:pt x="5299514" y="5659359"/>
                </a:cubicBezTo>
                <a:cubicBezTo>
                  <a:pt x="5313836" y="5645064"/>
                  <a:pt x="5342482" y="5645064"/>
                  <a:pt x="5328160" y="5616472"/>
                </a:cubicBezTo>
                <a:cubicBezTo>
                  <a:pt x="5342482" y="5616472"/>
                  <a:pt x="5342482" y="5616472"/>
                  <a:pt x="5342482" y="5616472"/>
                </a:cubicBezTo>
                <a:cubicBezTo>
                  <a:pt x="5356806" y="5616472"/>
                  <a:pt x="5356806" y="5616472"/>
                  <a:pt x="5356806" y="5616472"/>
                </a:cubicBezTo>
                <a:cubicBezTo>
                  <a:pt x="5399774" y="5587881"/>
                  <a:pt x="5428420" y="5544994"/>
                  <a:pt x="5471390" y="5516402"/>
                </a:cubicBezTo>
                <a:cubicBezTo>
                  <a:pt x="5471390" y="5516402"/>
                  <a:pt x="5471390" y="5502107"/>
                  <a:pt x="5485712" y="5502107"/>
                </a:cubicBezTo>
                <a:cubicBezTo>
                  <a:pt x="5485712" y="5487811"/>
                  <a:pt x="5500036" y="5487811"/>
                  <a:pt x="5500036" y="5487811"/>
                </a:cubicBezTo>
                <a:cubicBezTo>
                  <a:pt x="5528682" y="5473515"/>
                  <a:pt x="5543004" y="5459220"/>
                  <a:pt x="5557328" y="5444924"/>
                </a:cubicBezTo>
                <a:cubicBezTo>
                  <a:pt x="5585974" y="5430628"/>
                  <a:pt x="5600296" y="5402037"/>
                  <a:pt x="5643266" y="5387741"/>
                </a:cubicBezTo>
                <a:cubicBezTo>
                  <a:pt x="5643266" y="5387741"/>
                  <a:pt x="5643266" y="5373445"/>
                  <a:pt x="5657588" y="5373445"/>
                </a:cubicBezTo>
                <a:cubicBezTo>
                  <a:pt x="5671912" y="5359150"/>
                  <a:pt x="5671912" y="5344854"/>
                  <a:pt x="5686234" y="5344854"/>
                </a:cubicBezTo>
                <a:cubicBezTo>
                  <a:pt x="5714880" y="5330558"/>
                  <a:pt x="5729204" y="5316262"/>
                  <a:pt x="5757850" y="5301967"/>
                </a:cubicBezTo>
                <a:cubicBezTo>
                  <a:pt x="5772172" y="5287671"/>
                  <a:pt x="5786496" y="5273375"/>
                  <a:pt x="5800818" y="5273375"/>
                </a:cubicBezTo>
                <a:cubicBezTo>
                  <a:pt x="5829464" y="5259080"/>
                  <a:pt x="5858111" y="5244784"/>
                  <a:pt x="5886757" y="5230488"/>
                </a:cubicBezTo>
                <a:cubicBezTo>
                  <a:pt x="5901080" y="5230488"/>
                  <a:pt x="5915403" y="5216192"/>
                  <a:pt x="5929726" y="5216192"/>
                </a:cubicBezTo>
                <a:cubicBezTo>
                  <a:pt x="5915403" y="5230488"/>
                  <a:pt x="5901080" y="5230488"/>
                  <a:pt x="5886757" y="5244784"/>
                </a:cubicBezTo>
                <a:cubicBezTo>
                  <a:pt x="5872434" y="5244784"/>
                  <a:pt x="5872434" y="5273375"/>
                  <a:pt x="5858111" y="5273375"/>
                </a:cubicBezTo>
                <a:cubicBezTo>
                  <a:pt x="5843788" y="5273375"/>
                  <a:pt x="5843788" y="5273375"/>
                  <a:pt x="5843788" y="5287671"/>
                </a:cubicBezTo>
                <a:cubicBezTo>
                  <a:pt x="5858111" y="5287671"/>
                  <a:pt x="5886757" y="5273375"/>
                  <a:pt x="5901080" y="5273375"/>
                </a:cubicBezTo>
                <a:cubicBezTo>
                  <a:pt x="5944049" y="5244784"/>
                  <a:pt x="5987018" y="5216192"/>
                  <a:pt x="6044310" y="5187601"/>
                </a:cubicBezTo>
                <a:cubicBezTo>
                  <a:pt x="6044310" y="5184027"/>
                  <a:pt x="6045205" y="5182240"/>
                  <a:pt x="6046548" y="5181794"/>
                </a:cubicBezTo>
                <a:close/>
                <a:moveTo>
                  <a:pt x="5628942" y="3043244"/>
                </a:moveTo>
                <a:cubicBezTo>
                  <a:pt x="5628942" y="3057540"/>
                  <a:pt x="5643266" y="3057540"/>
                  <a:pt x="5643266" y="3071836"/>
                </a:cubicBezTo>
                <a:cubicBezTo>
                  <a:pt x="5628942" y="3071836"/>
                  <a:pt x="5628942" y="3071836"/>
                  <a:pt x="5614620" y="3071836"/>
                </a:cubicBezTo>
                <a:cubicBezTo>
                  <a:pt x="5600296" y="3057540"/>
                  <a:pt x="5628942" y="3057540"/>
                  <a:pt x="5628942" y="3043244"/>
                </a:cubicBezTo>
                <a:close/>
                <a:moveTo>
                  <a:pt x="6676178" y="3039394"/>
                </a:moveTo>
                <a:lnTo>
                  <a:pt x="6676178" y="3061647"/>
                </a:lnTo>
                <a:lnTo>
                  <a:pt x="6660200" y="3071836"/>
                </a:lnTo>
                <a:cubicBezTo>
                  <a:pt x="6645876" y="3071836"/>
                  <a:pt x="6631553" y="3086132"/>
                  <a:pt x="6617230" y="3100427"/>
                </a:cubicBezTo>
                <a:cubicBezTo>
                  <a:pt x="6617230" y="3100427"/>
                  <a:pt x="6617230" y="3100427"/>
                  <a:pt x="6602907" y="3100427"/>
                </a:cubicBezTo>
                <a:cubicBezTo>
                  <a:pt x="6617230" y="3086132"/>
                  <a:pt x="6631553" y="3071836"/>
                  <a:pt x="6645876" y="3057540"/>
                </a:cubicBezTo>
                <a:close/>
                <a:moveTo>
                  <a:pt x="2205744" y="412834"/>
                </a:moveTo>
                <a:cubicBezTo>
                  <a:pt x="2191421" y="441425"/>
                  <a:pt x="2191421" y="470016"/>
                  <a:pt x="2177098" y="498608"/>
                </a:cubicBezTo>
                <a:cubicBezTo>
                  <a:pt x="2162775" y="527199"/>
                  <a:pt x="2162775" y="541495"/>
                  <a:pt x="2162775" y="555791"/>
                </a:cubicBezTo>
                <a:cubicBezTo>
                  <a:pt x="2162775" y="555791"/>
                  <a:pt x="2177098" y="541495"/>
                  <a:pt x="2177098" y="541495"/>
                </a:cubicBezTo>
                <a:cubicBezTo>
                  <a:pt x="2191421" y="498608"/>
                  <a:pt x="2191421" y="470016"/>
                  <a:pt x="2205744" y="441425"/>
                </a:cubicBezTo>
                <a:cubicBezTo>
                  <a:pt x="2205744" y="427129"/>
                  <a:pt x="2220067" y="412834"/>
                  <a:pt x="2205744" y="412834"/>
                </a:cubicBezTo>
                <a:close/>
                <a:moveTo>
                  <a:pt x="3243459" y="0"/>
                </a:moveTo>
                <a:lnTo>
                  <a:pt x="3265646" y="0"/>
                </a:lnTo>
                <a:lnTo>
                  <a:pt x="3265646" y="3619"/>
                </a:lnTo>
                <a:cubicBezTo>
                  <a:pt x="3265646" y="8980"/>
                  <a:pt x="3265646" y="12554"/>
                  <a:pt x="3265646" y="12554"/>
                </a:cubicBezTo>
                <a:cubicBezTo>
                  <a:pt x="3269227" y="12554"/>
                  <a:pt x="3271912" y="10767"/>
                  <a:pt x="3273927" y="7863"/>
                </a:cubicBezTo>
                <a:lnTo>
                  <a:pt x="3276861" y="0"/>
                </a:lnTo>
                <a:lnTo>
                  <a:pt x="3287722" y="0"/>
                </a:lnTo>
                <a:lnTo>
                  <a:pt x="3283550" y="46506"/>
                </a:lnTo>
                <a:cubicBezTo>
                  <a:pt x="3276388" y="84032"/>
                  <a:pt x="3265646" y="119772"/>
                  <a:pt x="3251323" y="155511"/>
                </a:cubicBezTo>
                <a:cubicBezTo>
                  <a:pt x="3251323" y="155511"/>
                  <a:pt x="3251323" y="141215"/>
                  <a:pt x="3251323" y="141215"/>
                </a:cubicBezTo>
                <a:cubicBezTo>
                  <a:pt x="3251323" y="126920"/>
                  <a:pt x="3265646" y="126920"/>
                  <a:pt x="3251323" y="112624"/>
                </a:cubicBezTo>
                <a:cubicBezTo>
                  <a:pt x="3251323" y="112624"/>
                  <a:pt x="3251323" y="98328"/>
                  <a:pt x="3251323" y="98328"/>
                </a:cubicBezTo>
                <a:cubicBezTo>
                  <a:pt x="3251323" y="84032"/>
                  <a:pt x="3265646" y="55441"/>
                  <a:pt x="3251323" y="26849"/>
                </a:cubicBezTo>
                <a:cubicBezTo>
                  <a:pt x="3251323" y="41145"/>
                  <a:pt x="3237000" y="41145"/>
                  <a:pt x="3237000" y="55441"/>
                </a:cubicBezTo>
                <a:close/>
                <a:moveTo>
                  <a:pt x="2272977" y="0"/>
                </a:moveTo>
                <a:lnTo>
                  <a:pt x="2551178" y="0"/>
                </a:lnTo>
                <a:lnTo>
                  <a:pt x="2549496" y="26849"/>
                </a:lnTo>
                <a:cubicBezTo>
                  <a:pt x="2563819" y="41145"/>
                  <a:pt x="2563819" y="41145"/>
                  <a:pt x="2549496" y="41145"/>
                </a:cubicBezTo>
                <a:cubicBezTo>
                  <a:pt x="2549496" y="55441"/>
                  <a:pt x="2549496" y="69737"/>
                  <a:pt x="2549496" y="84032"/>
                </a:cubicBezTo>
                <a:cubicBezTo>
                  <a:pt x="2535173" y="84032"/>
                  <a:pt x="2535173" y="84032"/>
                  <a:pt x="2535173" y="84032"/>
                </a:cubicBezTo>
                <a:cubicBezTo>
                  <a:pt x="2535173" y="84032"/>
                  <a:pt x="2535173" y="98328"/>
                  <a:pt x="2535173" y="98328"/>
                </a:cubicBezTo>
                <a:cubicBezTo>
                  <a:pt x="2549496" y="126920"/>
                  <a:pt x="2535173" y="155511"/>
                  <a:pt x="2535173" y="169807"/>
                </a:cubicBezTo>
                <a:cubicBezTo>
                  <a:pt x="2520850" y="198398"/>
                  <a:pt x="2506527" y="212694"/>
                  <a:pt x="2506527" y="241285"/>
                </a:cubicBezTo>
                <a:cubicBezTo>
                  <a:pt x="2506527" y="255581"/>
                  <a:pt x="2492204" y="255581"/>
                  <a:pt x="2492204" y="269877"/>
                </a:cubicBezTo>
                <a:cubicBezTo>
                  <a:pt x="2492204" y="284172"/>
                  <a:pt x="2477881" y="298468"/>
                  <a:pt x="2492204" y="327059"/>
                </a:cubicBezTo>
                <a:cubicBezTo>
                  <a:pt x="2492204" y="327059"/>
                  <a:pt x="2492204" y="327059"/>
                  <a:pt x="2492204" y="341355"/>
                </a:cubicBezTo>
                <a:cubicBezTo>
                  <a:pt x="2492204" y="355651"/>
                  <a:pt x="2492204" y="384242"/>
                  <a:pt x="2477881" y="398538"/>
                </a:cubicBezTo>
                <a:cubicBezTo>
                  <a:pt x="2477881" y="412834"/>
                  <a:pt x="2477881" y="441425"/>
                  <a:pt x="2477881" y="455721"/>
                </a:cubicBezTo>
                <a:cubicBezTo>
                  <a:pt x="2477881" y="455721"/>
                  <a:pt x="2477881" y="470016"/>
                  <a:pt x="2477881" y="484312"/>
                </a:cubicBezTo>
                <a:cubicBezTo>
                  <a:pt x="2477881" y="470016"/>
                  <a:pt x="2477881" y="455721"/>
                  <a:pt x="2492204" y="441425"/>
                </a:cubicBezTo>
                <a:cubicBezTo>
                  <a:pt x="2492204" y="427129"/>
                  <a:pt x="2492204" y="427129"/>
                  <a:pt x="2492204" y="412834"/>
                </a:cubicBezTo>
                <a:cubicBezTo>
                  <a:pt x="2492204" y="398538"/>
                  <a:pt x="2506527" y="398538"/>
                  <a:pt x="2520850" y="398538"/>
                </a:cubicBezTo>
                <a:cubicBezTo>
                  <a:pt x="2506527" y="484312"/>
                  <a:pt x="2492204" y="570087"/>
                  <a:pt x="2463558" y="655861"/>
                </a:cubicBezTo>
                <a:cubicBezTo>
                  <a:pt x="2449235" y="655861"/>
                  <a:pt x="2449235" y="641565"/>
                  <a:pt x="2434912" y="641565"/>
                </a:cubicBezTo>
                <a:cubicBezTo>
                  <a:pt x="2434912" y="655861"/>
                  <a:pt x="2434912" y="655861"/>
                  <a:pt x="2420589" y="655861"/>
                </a:cubicBezTo>
                <a:cubicBezTo>
                  <a:pt x="2420589" y="684452"/>
                  <a:pt x="2406266" y="698748"/>
                  <a:pt x="2406266" y="713044"/>
                </a:cubicBezTo>
                <a:cubicBezTo>
                  <a:pt x="2391943" y="727339"/>
                  <a:pt x="2391943" y="741635"/>
                  <a:pt x="2406266" y="755931"/>
                </a:cubicBezTo>
                <a:cubicBezTo>
                  <a:pt x="2406266" y="755931"/>
                  <a:pt x="2406266" y="770226"/>
                  <a:pt x="2406266" y="770226"/>
                </a:cubicBezTo>
                <a:cubicBezTo>
                  <a:pt x="2391943" y="798818"/>
                  <a:pt x="2391943" y="798818"/>
                  <a:pt x="2406266" y="813114"/>
                </a:cubicBezTo>
                <a:cubicBezTo>
                  <a:pt x="2406266" y="813114"/>
                  <a:pt x="2406266" y="798818"/>
                  <a:pt x="2420589" y="798818"/>
                </a:cubicBezTo>
                <a:cubicBezTo>
                  <a:pt x="2420589" y="798818"/>
                  <a:pt x="2420589" y="798818"/>
                  <a:pt x="2434912" y="813114"/>
                </a:cubicBezTo>
                <a:cubicBezTo>
                  <a:pt x="2434912" y="798818"/>
                  <a:pt x="2434912" y="784522"/>
                  <a:pt x="2434912" y="770226"/>
                </a:cubicBezTo>
                <a:cubicBezTo>
                  <a:pt x="2434912" y="770226"/>
                  <a:pt x="2449235" y="770226"/>
                  <a:pt x="2449235" y="770226"/>
                </a:cubicBezTo>
                <a:cubicBezTo>
                  <a:pt x="2449235" y="784522"/>
                  <a:pt x="2449235" y="784522"/>
                  <a:pt x="2449235" y="798818"/>
                </a:cubicBezTo>
                <a:cubicBezTo>
                  <a:pt x="2463558" y="784522"/>
                  <a:pt x="2463558" y="770226"/>
                  <a:pt x="2477881" y="755931"/>
                </a:cubicBezTo>
                <a:cubicBezTo>
                  <a:pt x="2477881" y="713044"/>
                  <a:pt x="2492204" y="670156"/>
                  <a:pt x="2506527" y="641565"/>
                </a:cubicBezTo>
                <a:cubicBezTo>
                  <a:pt x="2506527" y="584382"/>
                  <a:pt x="2520850" y="527199"/>
                  <a:pt x="2520850" y="484312"/>
                </a:cubicBezTo>
                <a:cubicBezTo>
                  <a:pt x="2520850" y="470016"/>
                  <a:pt x="2535173" y="470016"/>
                  <a:pt x="2520850" y="470016"/>
                </a:cubicBezTo>
                <a:cubicBezTo>
                  <a:pt x="2520850" y="441425"/>
                  <a:pt x="2520850" y="427129"/>
                  <a:pt x="2535173" y="412834"/>
                </a:cubicBezTo>
                <a:cubicBezTo>
                  <a:pt x="2535173" y="398538"/>
                  <a:pt x="2549496" y="384242"/>
                  <a:pt x="2549496" y="369947"/>
                </a:cubicBezTo>
                <a:cubicBezTo>
                  <a:pt x="2563819" y="312764"/>
                  <a:pt x="2578142" y="255581"/>
                  <a:pt x="2592465" y="198398"/>
                </a:cubicBezTo>
                <a:cubicBezTo>
                  <a:pt x="2592465" y="184102"/>
                  <a:pt x="2592465" y="184102"/>
                  <a:pt x="2592465" y="169807"/>
                </a:cubicBezTo>
                <a:cubicBezTo>
                  <a:pt x="2592465" y="169807"/>
                  <a:pt x="2606788" y="155511"/>
                  <a:pt x="2592465" y="141215"/>
                </a:cubicBezTo>
                <a:cubicBezTo>
                  <a:pt x="2592465" y="141215"/>
                  <a:pt x="2592465" y="126920"/>
                  <a:pt x="2592465" y="126920"/>
                </a:cubicBezTo>
                <a:cubicBezTo>
                  <a:pt x="2606788" y="84032"/>
                  <a:pt x="2621111" y="55441"/>
                  <a:pt x="2635434" y="12554"/>
                </a:cubicBezTo>
                <a:lnTo>
                  <a:pt x="2637007" y="0"/>
                </a:lnTo>
                <a:lnTo>
                  <a:pt x="2653188" y="0"/>
                </a:lnTo>
                <a:lnTo>
                  <a:pt x="2649757" y="12554"/>
                </a:lnTo>
                <a:cubicBezTo>
                  <a:pt x="2649757" y="26849"/>
                  <a:pt x="2649757" y="41145"/>
                  <a:pt x="2649757" y="55441"/>
                </a:cubicBezTo>
                <a:cubicBezTo>
                  <a:pt x="2671242" y="44719"/>
                  <a:pt x="2668556" y="25956"/>
                  <a:pt x="2677956" y="11214"/>
                </a:cubicBezTo>
                <a:lnTo>
                  <a:pt x="2690740" y="0"/>
                </a:lnTo>
                <a:lnTo>
                  <a:pt x="2693163" y="0"/>
                </a:lnTo>
                <a:lnTo>
                  <a:pt x="2694517" y="5406"/>
                </a:lnTo>
                <a:cubicBezTo>
                  <a:pt x="2696307" y="8980"/>
                  <a:pt x="2699888" y="12554"/>
                  <a:pt x="2707049" y="12554"/>
                </a:cubicBezTo>
                <a:cubicBezTo>
                  <a:pt x="2707049" y="12554"/>
                  <a:pt x="2707049" y="12554"/>
                  <a:pt x="2721372" y="12554"/>
                </a:cubicBezTo>
                <a:cubicBezTo>
                  <a:pt x="2721372" y="26849"/>
                  <a:pt x="2721372" y="41145"/>
                  <a:pt x="2721372" y="55441"/>
                </a:cubicBezTo>
                <a:cubicBezTo>
                  <a:pt x="2721372" y="55441"/>
                  <a:pt x="2735695" y="55441"/>
                  <a:pt x="2735695" y="55441"/>
                </a:cubicBezTo>
                <a:cubicBezTo>
                  <a:pt x="2735695" y="48293"/>
                  <a:pt x="2739276" y="37571"/>
                  <a:pt x="2742857" y="25063"/>
                </a:cubicBezTo>
                <a:lnTo>
                  <a:pt x="2747224" y="0"/>
                </a:lnTo>
                <a:lnTo>
                  <a:pt x="2922523" y="0"/>
                </a:lnTo>
                <a:lnTo>
                  <a:pt x="2921894" y="12554"/>
                </a:lnTo>
                <a:cubicBezTo>
                  <a:pt x="2921894" y="12554"/>
                  <a:pt x="2921894" y="26849"/>
                  <a:pt x="2907571" y="12554"/>
                </a:cubicBezTo>
                <a:cubicBezTo>
                  <a:pt x="2907571" y="12554"/>
                  <a:pt x="2893248" y="26849"/>
                  <a:pt x="2893248" y="26849"/>
                </a:cubicBezTo>
                <a:cubicBezTo>
                  <a:pt x="2893248" y="55441"/>
                  <a:pt x="2893248" y="69737"/>
                  <a:pt x="2893248" y="98328"/>
                </a:cubicBezTo>
                <a:cubicBezTo>
                  <a:pt x="2893248" y="98328"/>
                  <a:pt x="2893248" y="126920"/>
                  <a:pt x="2907571" y="112624"/>
                </a:cubicBezTo>
                <a:cubicBezTo>
                  <a:pt x="2907571" y="112624"/>
                  <a:pt x="2921894" y="126920"/>
                  <a:pt x="2921894" y="141215"/>
                </a:cubicBezTo>
                <a:cubicBezTo>
                  <a:pt x="2921894" y="126920"/>
                  <a:pt x="2936217" y="126920"/>
                  <a:pt x="2936217" y="126920"/>
                </a:cubicBezTo>
                <a:cubicBezTo>
                  <a:pt x="2950540" y="141215"/>
                  <a:pt x="2950540" y="169807"/>
                  <a:pt x="2964863" y="184102"/>
                </a:cubicBezTo>
                <a:cubicBezTo>
                  <a:pt x="2964863" y="226989"/>
                  <a:pt x="2950540" y="255581"/>
                  <a:pt x="2950540" y="298468"/>
                </a:cubicBezTo>
                <a:cubicBezTo>
                  <a:pt x="2964863" y="284172"/>
                  <a:pt x="2979186" y="255581"/>
                  <a:pt x="2979186" y="241285"/>
                </a:cubicBezTo>
                <a:cubicBezTo>
                  <a:pt x="2964863" y="212694"/>
                  <a:pt x="2979186" y="198398"/>
                  <a:pt x="2993509" y="198398"/>
                </a:cubicBezTo>
                <a:cubicBezTo>
                  <a:pt x="3007832" y="198398"/>
                  <a:pt x="3007832" y="184102"/>
                  <a:pt x="3007832" y="184102"/>
                </a:cubicBezTo>
                <a:cubicBezTo>
                  <a:pt x="3022155" y="126920"/>
                  <a:pt x="3036478" y="69737"/>
                  <a:pt x="3050801" y="12554"/>
                </a:cubicBezTo>
                <a:lnTo>
                  <a:pt x="3055780" y="0"/>
                </a:lnTo>
                <a:lnTo>
                  <a:pt x="3226870" y="0"/>
                </a:lnTo>
                <a:lnTo>
                  <a:pt x="3208354" y="55441"/>
                </a:lnTo>
                <a:cubicBezTo>
                  <a:pt x="3208354" y="69737"/>
                  <a:pt x="3208354" y="98328"/>
                  <a:pt x="3194031" y="112624"/>
                </a:cubicBezTo>
                <a:cubicBezTo>
                  <a:pt x="3194031" y="141215"/>
                  <a:pt x="3194031" y="155511"/>
                  <a:pt x="3179708" y="184102"/>
                </a:cubicBezTo>
                <a:cubicBezTo>
                  <a:pt x="3165385" y="198398"/>
                  <a:pt x="3165385" y="226989"/>
                  <a:pt x="3165385" y="241285"/>
                </a:cubicBezTo>
                <a:cubicBezTo>
                  <a:pt x="3151062" y="269877"/>
                  <a:pt x="3151062" y="284172"/>
                  <a:pt x="3151062" y="312764"/>
                </a:cubicBezTo>
                <a:cubicBezTo>
                  <a:pt x="3151062" y="312764"/>
                  <a:pt x="3136739" y="327059"/>
                  <a:pt x="3151062" y="341355"/>
                </a:cubicBezTo>
                <a:cubicBezTo>
                  <a:pt x="3151062" y="327059"/>
                  <a:pt x="3151062" y="327059"/>
                  <a:pt x="3151062" y="312764"/>
                </a:cubicBezTo>
                <a:cubicBezTo>
                  <a:pt x="3165385" y="284172"/>
                  <a:pt x="3165385" y="269877"/>
                  <a:pt x="3179708" y="241285"/>
                </a:cubicBezTo>
                <a:cubicBezTo>
                  <a:pt x="3179708" y="226989"/>
                  <a:pt x="3194031" y="212694"/>
                  <a:pt x="3194031" y="212694"/>
                </a:cubicBezTo>
                <a:cubicBezTo>
                  <a:pt x="3194031" y="212694"/>
                  <a:pt x="3194031" y="226989"/>
                  <a:pt x="3194031" y="241285"/>
                </a:cubicBezTo>
                <a:cubicBezTo>
                  <a:pt x="3179708" y="255581"/>
                  <a:pt x="3179708" y="269877"/>
                  <a:pt x="3179708" y="284172"/>
                </a:cubicBezTo>
                <a:cubicBezTo>
                  <a:pt x="3179708" y="298468"/>
                  <a:pt x="3165385" y="327059"/>
                  <a:pt x="3165385" y="341355"/>
                </a:cubicBezTo>
                <a:cubicBezTo>
                  <a:pt x="3151062" y="384242"/>
                  <a:pt x="3136739" y="427129"/>
                  <a:pt x="3136739" y="484312"/>
                </a:cubicBezTo>
                <a:cubicBezTo>
                  <a:pt x="3122416" y="498608"/>
                  <a:pt x="3122416" y="512904"/>
                  <a:pt x="3122416" y="527199"/>
                </a:cubicBezTo>
                <a:cubicBezTo>
                  <a:pt x="3122416" y="541495"/>
                  <a:pt x="3122416" y="541495"/>
                  <a:pt x="3122416" y="541495"/>
                </a:cubicBezTo>
                <a:cubicBezTo>
                  <a:pt x="3093770" y="555791"/>
                  <a:pt x="3093770" y="584382"/>
                  <a:pt x="3093770" y="598678"/>
                </a:cubicBezTo>
                <a:cubicBezTo>
                  <a:pt x="3079447" y="627269"/>
                  <a:pt x="3079447" y="655861"/>
                  <a:pt x="3079447" y="684452"/>
                </a:cubicBezTo>
                <a:cubicBezTo>
                  <a:pt x="3093770" y="670156"/>
                  <a:pt x="3093770" y="655861"/>
                  <a:pt x="3093770" y="655861"/>
                </a:cubicBezTo>
                <a:cubicBezTo>
                  <a:pt x="3108093" y="684452"/>
                  <a:pt x="3079447" y="698748"/>
                  <a:pt x="3108093" y="727339"/>
                </a:cubicBezTo>
                <a:cubicBezTo>
                  <a:pt x="3108093" y="713044"/>
                  <a:pt x="3108093" y="713044"/>
                  <a:pt x="3108093" y="698748"/>
                </a:cubicBezTo>
                <a:cubicBezTo>
                  <a:pt x="3108093" y="670156"/>
                  <a:pt x="3108093" y="670156"/>
                  <a:pt x="3136739" y="670156"/>
                </a:cubicBezTo>
                <a:cubicBezTo>
                  <a:pt x="3122416" y="684452"/>
                  <a:pt x="3122416" y="698748"/>
                  <a:pt x="3122416" y="713044"/>
                </a:cubicBezTo>
                <a:cubicBezTo>
                  <a:pt x="3136739" y="698748"/>
                  <a:pt x="3136739" y="684452"/>
                  <a:pt x="3136739" y="670156"/>
                </a:cubicBezTo>
                <a:cubicBezTo>
                  <a:pt x="3151062" y="627269"/>
                  <a:pt x="3165385" y="584382"/>
                  <a:pt x="3179708" y="527199"/>
                </a:cubicBezTo>
                <a:cubicBezTo>
                  <a:pt x="3179708" y="498608"/>
                  <a:pt x="3194031" y="470016"/>
                  <a:pt x="3208354" y="427129"/>
                </a:cubicBezTo>
                <a:cubicBezTo>
                  <a:pt x="3208354" y="441425"/>
                  <a:pt x="3208354" y="470016"/>
                  <a:pt x="3208354" y="484312"/>
                </a:cubicBezTo>
                <a:cubicBezTo>
                  <a:pt x="3179708" y="555791"/>
                  <a:pt x="3179708" y="627269"/>
                  <a:pt x="3165385" y="713044"/>
                </a:cubicBezTo>
                <a:cubicBezTo>
                  <a:pt x="3165385" y="755931"/>
                  <a:pt x="3151062" y="798818"/>
                  <a:pt x="3151062" y="856001"/>
                </a:cubicBezTo>
                <a:cubicBezTo>
                  <a:pt x="3136739" y="898888"/>
                  <a:pt x="3136739" y="941775"/>
                  <a:pt x="3122416" y="984662"/>
                </a:cubicBezTo>
                <a:cubicBezTo>
                  <a:pt x="3122416" y="1013254"/>
                  <a:pt x="3122416" y="1027549"/>
                  <a:pt x="3122416" y="1056141"/>
                </a:cubicBezTo>
                <a:cubicBezTo>
                  <a:pt x="3122416" y="1056141"/>
                  <a:pt x="3122416" y="1056141"/>
                  <a:pt x="3136739" y="1041845"/>
                </a:cubicBezTo>
                <a:cubicBezTo>
                  <a:pt x="3122416" y="1070436"/>
                  <a:pt x="3122416" y="1099028"/>
                  <a:pt x="3122416" y="1113324"/>
                </a:cubicBezTo>
                <a:cubicBezTo>
                  <a:pt x="3108093" y="1127619"/>
                  <a:pt x="3108093" y="1141915"/>
                  <a:pt x="3093770" y="1156211"/>
                </a:cubicBezTo>
                <a:cubicBezTo>
                  <a:pt x="3093770" y="1199098"/>
                  <a:pt x="3093770" y="1241985"/>
                  <a:pt x="3079447" y="1284872"/>
                </a:cubicBezTo>
                <a:cubicBezTo>
                  <a:pt x="3079447" y="1299168"/>
                  <a:pt x="3079447" y="1313463"/>
                  <a:pt x="3079447" y="1313463"/>
                </a:cubicBezTo>
                <a:cubicBezTo>
                  <a:pt x="3079447" y="1370646"/>
                  <a:pt x="3065124" y="1427829"/>
                  <a:pt x="3050801" y="1485012"/>
                </a:cubicBezTo>
                <a:cubicBezTo>
                  <a:pt x="3050801" y="1485012"/>
                  <a:pt x="3050801" y="1499308"/>
                  <a:pt x="3050801" y="1513603"/>
                </a:cubicBezTo>
                <a:cubicBezTo>
                  <a:pt x="3050801" y="1513603"/>
                  <a:pt x="3050801" y="1513603"/>
                  <a:pt x="3050801" y="1527899"/>
                </a:cubicBezTo>
                <a:cubicBezTo>
                  <a:pt x="3050801" y="1527899"/>
                  <a:pt x="3036478" y="1542195"/>
                  <a:pt x="3050801" y="1556490"/>
                </a:cubicBezTo>
                <a:cubicBezTo>
                  <a:pt x="3065124" y="1527899"/>
                  <a:pt x="3079447" y="1499308"/>
                  <a:pt x="3093770" y="1470716"/>
                </a:cubicBezTo>
                <a:cubicBezTo>
                  <a:pt x="3093770" y="1442125"/>
                  <a:pt x="3122416" y="1413534"/>
                  <a:pt x="3122416" y="1384942"/>
                </a:cubicBezTo>
                <a:cubicBezTo>
                  <a:pt x="3122416" y="1384942"/>
                  <a:pt x="3122416" y="1384942"/>
                  <a:pt x="3108093" y="1384942"/>
                </a:cubicBezTo>
                <a:cubicBezTo>
                  <a:pt x="3108093" y="1370646"/>
                  <a:pt x="3108093" y="1370646"/>
                  <a:pt x="3122416" y="1356351"/>
                </a:cubicBezTo>
                <a:cubicBezTo>
                  <a:pt x="3122416" y="1356351"/>
                  <a:pt x="3122416" y="1370646"/>
                  <a:pt x="3136739" y="1370646"/>
                </a:cubicBezTo>
                <a:cubicBezTo>
                  <a:pt x="3136739" y="1356351"/>
                  <a:pt x="3151062" y="1356351"/>
                  <a:pt x="3151062" y="1342055"/>
                </a:cubicBezTo>
                <a:cubicBezTo>
                  <a:pt x="3151062" y="1313463"/>
                  <a:pt x="3165385" y="1284872"/>
                  <a:pt x="3165385" y="1256281"/>
                </a:cubicBezTo>
                <a:cubicBezTo>
                  <a:pt x="3179708" y="1241985"/>
                  <a:pt x="3179708" y="1227689"/>
                  <a:pt x="3165385" y="1213393"/>
                </a:cubicBezTo>
                <a:cubicBezTo>
                  <a:pt x="3165385" y="1213393"/>
                  <a:pt x="3179708" y="1213393"/>
                  <a:pt x="3179708" y="1213393"/>
                </a:cubicBezTo>
                <a:cubicBezTo>
                  <a:pt x="3179708" y="1199098"/>
                  <a:pt x="3179708" y="1199098"/>
                  <a:pt x="3165385" y="1199098"/>
                </a:cubicBezTo>
                <a:cubicBezTo>
                  <a:pt x="3179708" y="1170506"/>
                  <a:pt x="3194031" y="1170506"/>
                  <a:pt x="3179708" y="1141915"/>
                </a:cubicBezTo>
                <a:cubicBezTo>
                  <a:pt x="3194031" y="1127619"/>
                  <a:pt x="3208354" y="1099028"/>
                  <a:pt x="3194031" y="1056141"/>
                </a:cubicBezTo>
                <a:cubicBezTo>
                  <a:pt x="3208354" y="1041845"/>
                  <a:pt x="3208354" y="1027549"/>
                  <a:pt x="3222677" y="1013254"/>
                </a:cubicBezTo>
                <a:cubicBezTo>
                  <a:pt x="3222677" y="1056141"/>
                  <a:pt x="3194031" y="1099028"/>
                  <a:pt x="3208354" y="1141915"/>
                </a:cubicBezTo>
                <a:cubicBezTo>
                  <a:pt x="3208354" y="1127619"/>
                  <a:pt x="3222677" y="1127619"/>
                  <a:pt x="3222677" y="1113324"/>
                </a:cubicBezTo>
                <a:cubicBezTo>
                  <a:pt x="3222677" y="1084732"/>
                  <a:pt x="3237000" y="1056141"/>
                  <a:pt x="3237000" y="1027549"/>
                </a:cubicBezTo>
                <a:cubicBezTo>
                  <a:pt x="3251323" y="970366"/>
                  <a:pt x="3265646" y="898888"/>
                  <a:pt x="3279969" y="841705"/>
                </a:cubicBezTo>
                <a:cubicBezTo>
                  <a:pt x="3294292" y="798818"/>
                  <a:pt x="3279969" y="770226"/>
                  <a:pt x="3294292" y="741635"/>
                </a:cubicBezTo>
                <a:cubicBezTo>
                  <a:pt x="3294292" y="713044"/>
                  <a:pt x="3308615" y="698748"/>
                  <a:pt x="3308615" y="670156"/>
                </a:cubicBezTo>
                <a:cubicBezTo>
                  <a:pt x="3308615" y="670156"/>
                  <a:pt x="3308615" y="684452"/>
                  <a:pt x="3308615" y="684452"/>
                </a:cubicBezTo>
                <a:cubicBezTo>
                  <a:pt x="3308615" y="684452"/>
                  <a:pt x="3308615" y="698748"/>
                  <a:pt x="3308615" y="698748"/>
                </a:cubicBezTo>
                <a:cubicBezTo>
                  <a:pt x="3308615" y="727339"/>
                  <a:pt x="3294292" y="741635"/>
                  <a:pt x="3294292" y="770226"/>
                </a:cubicBezTo>
                <a:cubicBezTo>
                  <a:pt x="3308615" y="755931"/>
                  <a:pt x="3308615" y="741635"/>
                  <a:pt x="3308615" y="727339"/>
                </a:cubicBezTo>
                <a:cubicBezTo>
                  <a:pt x="3322938" y="713044"/>
                  <a:pt x="3322938" y="698748"/>
                  <a:pt x="3322938" y="684452"/>
                </a:cubicBezTo>
                <a:cubicBezTo>
                  <a:pt x="3322938" y="670156"/>
                  <a:pt x="3322938" y="655861"/>
                  <a:pt x="3337261" y="641565"/>
                </a:cubicBezTo>
                <a:cubicBezTo>
                  <a:pt x="3337261" y="655861"/>
                  <a:pt x="3337261" y="684452"/>
                  <a:pt x="3337261" y="698748"/>
                </a:cubicBezTo>
                <a:cubicBezTo>
                  <a:pt x="3351584" y="670156"/>
                  <a:pt x="3351584" y="655861"/>
                  <a:pt x="3365907" y="627269"/>
                </a:cubicBezTo>
                <a:cubicBezTo>
                  <a:pt x="3365907" y="627269"/>
                  <a:pt x="3351584" y="627269"/>
                  <a:pt x="3351584" y="627269"/>
                </a:cubicBezTo>
                <a:cubicBezTo>
                  <a:pt x="3351584" y="612974"/>
                  <a:pt x="3351584" y="612974"/>
                  <a:pt x="3365907" y="598678"/>
                </a:cubicBezTo>
                <a:cubicBezTo>
                  <a:pt x="3380230" y="584382"/>
                  <a:pt x="3380230" y="570087"/>
                  <a:pt x="3380230" y="541495"/>
                </a:cubicBezTo>
                <a:cubicBezTo>
                  <a:pt x="3380230" y="527199"/>
                  <a:pt x="3394553" y="527199"/>
                  <a:pt x="3394553" y="512904"/>
                </a:cubicBezTo>
                <a:cubicBezTo>
                  <a:pt x="3408876" y="484312"/>
                  <a:pt x="3423199" y="455721"/>
                  <a:pt x="3423199" y="412834"/>
                </a:cubicBezTo>
                <a:cubicBezTo>
                  <a:pt x="3437522" y="412834"/>
                  <a:pt x="3437522" y="412834"/>
                  <a:pt x="3437522" y="398538"/>
                </a:cubicBezTo>
                <a:cubicBezTo>
                  <a:pt x="3437522" y="384242"/>
                  <a:pt x="3423199" y="384242"/>
                  <a:pt x="3423199" y="369947"/>
                </a:cubicBezTo>
                <a:cubicBezTo>
                  <a:pt x="3423199" y="341355"/>
                  <a:pt x="3437522" y="298468"/>
                  <a:pt x="3437522" y="255581"/>
                </a:cubicBezTo>
                <a:cubicBezTo>
                  <a:pt x="3451845" y="226989"/>
                  <a:pt x="3466168" y="226989"/>
                  <a:pt x="3480491" y="212694"/>
                </a:cubicBezTo>
                <a:cubicBezTo>
                  <a:pt x="3480491" y="212694"/>
                  <a:pt x="3480491" y="226989"/>
                  <a:pt x="3480491" y="226989"/>
                </a:cubicBezTo>
                <a:cubicBezTo>
                  <a:pt x="3509137" y="198398"/>
                  <a:pt x="3523460" y="155511"/>
                  <a:pt x="3480491" y="98328"/>
                </a:cubicBezTo>
                <a:cubicBezTo>
                  <a:pt x="3494814" y="84032"/>
                  <a:pt x="3494814" y="69737"/>
                  <a:pt x="3509137" y="69737"/>
                </a:cubicBezTo>
                <a:cubicBezTo>
                  <a:pt x="3501976" y="55441"/>
                  <a:pt x="3505556" y="41145"/>
                  <a:pt x="3512718" y="28636"/>
                </a:cubicBezTo>
                <a:lnTo>
                  <a:pt x="3536346" y="0"/>
                </a:lnTo>
                <a:lnTo>
                  <a:pt x="3537783" y="0"/>
                </a:lnTo>
                <a:lnTo>
                  <a:pt x="3537783" y="41145"/>
                </a:lnTo>
                <a:cubicBezTo>
                  <a:pt x="3537783" y="55441"/>
                  <a:pt x="3537783" y="69737"/>
                  <a:pt x="3537783" y="84032"/>
                </a:cubicBezTo>
                <a:cubicBezTo>
                  <a:pt x="3566429" y="84032"/>
                  <a:pt x="3566429" y="84032"/>
                  <a:pt x="3552106" y="69737"/>
                </a:cubicBezTo>
                <a:cubicBezTo>
                  <a:pt x="3537783" y="55441"/>
                  <a:pt x="3566429" y="41145"/>
                  <a:pt x="3580752" y="41145"/>
                </a:cubicBezTo>
                <a:cubicBezTo>
                  <a:pt x="3580752" y="41145"/>
                  <a:pt x="3580752" y="55441"/>
                  <a:pt x="3595075" y="55441"/>
                </a:cubicBezTo>
                <a:cubicBezTo>
                  <a:pt x="3609398" y="55441"/>
                  <a:pt x="3609398" y="69737"/>
                  <a:pt x="3609398" y="69737"/>
                </a:cubicBezTo>
                <a:cubicBezTo>
                  <a:pt x="3609398" y="69737"/>
                  <a:pt x="3609398" y="84032"/>
                  <a:pt x="3609398" y="84032"/>
                </a:cubicBezTo>
                <a:cubicBezTo>
                  <a:pt x="3609398" y="84032"/>
                  <a:pt x="3623721" y="69737"/>
                  <a:pt x="3623721" y="55441"/>
                </a:cubicBezTo>
                <a:cubicBezTo>
                  <a:pt x="3623721" y="69737"/>
                  <a:pt x="3623721" y="84032"/>
                  <a:pt x="3623721" y="98328"/>
                </a:cubicBezTo>
                <a:cubicBezTo>
                  <a:pt x="3652367" y="98328"/>
                  <a:pt x="3681013" y="98328"/>
                  <a:pt x="3695336" y="112624"/>
                </a:cubicBezTo>
                <a:cubicBezTo>
                  <a:pt x="3709660" y="98328"/>
                  <a:pt x="3695336" y="69737"/>
                  <a:pt x="3695336" y="55441"/>
                </a:cubicBezTo>
                <a:cubicBezTo>
                  <a:pt x="3709660" y="69737"/>
                  <a:pt x="3709660" y="69737"/>
                  <a:pt x="3723982" y="84032"/>
                </a:cubicBezTo>
                <a:cubicBezTo>
                  <a:pt x="3723982" y="84032"/>
                  <a:pt x="3723982" y="84032"/>
                  <a:pt x="3723982" y="98328"/>
                </a:cubicBezTo>
                <a:cubicBezTo>
                  <a:pt x="3723982" y="126920"/>
                  <a:pt x="3723982" y="169807"/>
                  <a:pt x="3723982" y="212694"/>
                </a:cubicBezTo>
                <a:cubicBezTo>
                  <a:pt x="3738306" y="198398"/>
                  <a:pt x="3738306" y="198398"/>
                  <a:pt x="3738306" y="198398"/>
                </a:cubicBezTo>
                <a:cubicBezTo>
                  <a:pt x="3738306" y="198398"/>
                  <a:pt x="3738306" y="212694"/>
                  <a:pt x="3738306" y="212694"/>
                </a:cubicBezTo>
                <a:cubicBezTo>
                  <a:pt x="3723982" y="212694"/>
                  <a:pt x="3709660" y="226989"/>
                  <a:pt x="3723982" y="255581"/>
                </a:cubicBezTo>
                <a:cubicBezTo>
                  <a:pt x="3723982" y="255581"/>
                  <a:pt x="3709660" y="255581"/>
                  <a:pt x="3709660" y="269877"/>
                </a:cubicBezTo>
                <a:cubicBezTo>
                  <a:pt x="3709660" y="269877"/>
                  <a:pt x="3709660" y="284172"/>
                  <a:pt x="3709660" y="284172"/>
                </a:cubicBezTo>
                <a:cubicBezTo>
                  <a:pt x="3738306" y="269877"/>
                  <a:pt x="3752628" y="241285"/>
                  <a:pt x="3752628" y="212694"/>
                </a:cubicBezTo>
                <a:cubicBezTo>
                  <a:pt x="3766952" y="212694"/>
                  <a:pt x="3766952" y="226989"/>
                  <a:pt x="3766952" y="226989"/>
                </a:cubicBezTo>
                <a:cubicBezTo>
                  <a:pt x="3781274" y="212694"/>
                  <a:pt x="3781274" y="212694"/>
                  <a:pt x="3781274" y="198398"/>
                </a:cubicBezTo>
                <a:cubicBezTo>
                  <a:pt x="3795598" y="198398"/>
                  <a:pt x="3795598" y="198398"/>
                  <a:pt x="3809920" y="212694"/>
                </a:cubicBezTo>
                <a:cubicBezTo>
                  <a:pt x="3809920" y="212694"/>
                  <a:pt x="3809920" y="198398"/>
                  <a:pt x="3809920" y="198398"/>
                </a:cubicBezTo>
                <a:cubicBezTo>
                  <a:pt x="3824244" y="212694"/>
                  <a:pt x="3824244" y="212694"/>
                  <a:pt x="3809920" y="226989"/>
                </a:cubicBezTo>
                <a:cubicBezTo>
                  <a:pt x="3824244" y="226989"/>
                  <a:pt x="3824244" y="241285"/>
                  <a:pt x="3838566" y="241285"/>
                </a:cubicBezTo>
                <a:cubicBezTo>
                  <a:pt x="3838566" y="226989"/>
                  <a:pt x="3852890" y="241285"/>
                  <a:pt x="3852890" y="241285"/>
                </a:cubicBezTo>
                <a:cubicBezTo>
                  <a:pt x="3867212" y="241285"/>
                  <a:pt x="3867212" y="255581"/>
                  <a:pt x="3881536" y="255581"/>
                </a:cubicBezTo>
                <a:cubicBezTo>
                  <a:pt x="3867212" y="269877"/>
                  <a:pt x="3867212" y="269877"/>
                  <a:pt x="3867212" y="284172"/>
                </a:cubicBezTo>
                <a:cubicBezTo>
                  <a:pt x="3867212" y="298468"/>
                  <a:pt x="3867212" y="298468"/>
                  <a:pt x="3867212" y="298468"/>
                </a:cubicBezTo>
                <a:cubicBezTo>
                  <a:pt x="3852890" y="312764"/>
                  <a:pt x="3852890" y="312764"/>
                  <a:pt x="3881536" y="327059"/>
                </a:cubicBezTo>
                <a:cubicBezTo>
                  <a:pt x="3895858" y="341355"/>
                  <a:pt x="3895858" y="341355"/>
                  <a:pt x="3881536" y="355651"/>
                </a:cubicBezTo>
                <a:cubicBezTo>
                  <a:pt x="3881536" y="369947"/>
                  <a:pt x="3881536" y="369947"/>
                  <a:pt x="3895858" y="384242"/>
                </a:cubicBezTo>
                <a:cubicBezTo>
                  <a:pt x="3895858" y="369947"/>
                  <a:pt x="3910182" y="369947"/>
                  <a:pt x="3910182" y="355651"/>
                </a:cubicBezTo>
                <a:cubicBezTo>
                  <a:pt x="3910182" y="355651"/>
                  <a:pt x="3895858" y="341355"/>
                  <a:pt x="3895858" y="341355"/>
                </a:cubicBezTo>
                <a:cubicBezTo>
                  <a:pt x="3910182" y="341355"/>
                  <a:pt x="3910182" y="341355"/>
                  <a:pt x="3924504" y="341355"/>
                </a:cubicBezTo>
                <a:cubicBezTo>
                  <a:pt x="3924504" y="341355"/>
                  <a:pt x="3938828" y="355651"/>
                  <a:pt x="3953150" y="369947"/>
                </a:cubicBezTo>
                <a:cubicBezTo>
                  <a:pt x="3967474" y="369947"/>
                  <a:pt x="3981796" y="369947"/>
                  <a:pt x="3996120" y="369947"/>
                </a:cubicBezTo>
                <a:cubicBezTo>
                  <a:pt x="3996120" y="369947"/>
                  <a:pt x="3996120" y="384242"/>
                  <a:pt x="3996120" y="384242"/>
                </a:cubicBezTo>
                <a:cubicBezTo>
                  <a:pt x="4010442" y="427129"/>
                  <a:pt x="4039088" y="455721"/>
                  <a:pt x="4024766" y="498608"/>
                </a:cubicBezTo>
                <a:cubicBezTo>
                  <a:pt x="4010442" y="512904"/>
                  <a:pt x="4024766" y="527199"/>
                  <a:pt x="4024766" y="541495"/>
                </a:cubicBezTo>
                <a:cubicBezTo>
                  <a:pt x="4010442" y="541495"/>
                  <a:pt x="4010442" y="541495"/>
                  <a:pt x="4010442" y="541495"/>
                </a:cubicBezTo>
                <a:cubicBezTo>
                  <a:pt x="3996120" y="584382"/>
                  <a:pt x="3996120" y="627269"/>
                  <a:pt x="4010442" y="670156"/>
                </a:cubicBezTo>
                <a:cubicBezTo>
                  <a:pt x="3996120" y="670156"/>
                  <a:pt x="4010442" y="641565"/>
                  <a:pt x="3996120" y="641565"/>
                </a:cubicBezTo>
                <a:cubicBezTo>
                  <a:pt x="3981796" y="641565"/>
                  <a:pt x="3996120" y="627269"/>
                  <a:pt x="3967474" y="627269"/>
                </a:cubicBezTo>
                <a:cubicBezTo>
                  <a:pt x="3953150" y="641565"/>
                  <a:pt x="3953150" y="655861"/>
                  <a:pt x="3953150" y="684452"/>
                </a:cubicBezTo>
                <a:cubicBezTo>
                  <a:pt x="3967474" y="698748"/>
                  <a:pt x="3967474" y="684452"/>
                  <a:pt x="3981796" y="684452"/>
                </a:cubicBezTo>
                <a:cubicBezTo>
                  <a:pt x="3967474" y="713044"/>
                  <a:pt x="3967474" y="727339"/>
                  <a:pt x="3967474" y="755931"/>
                </a:cubicBezTo>
                <a:cubicBezTo>
                  <a:pt x="3953150" y="770226"/>
                  <a:pt x="3953150" y="770226"/>
                  <a:pt x="3981796" y="784522"/>
                </a:cubicBezTo>
                <a:cubicBezTo>
                  <a:pt x="3981796" y="755931"/>
                  <a:pt x="3981796" y="713044"/>
                  <a:pt x="4010442" y="684452"/>
                </a:cubicBezTo>
                <a:cubicBezTo>
                  <a:pt x="4010442" y="698748"/>
                  <a:pt x="4024766" y="713044"/>
                  <a:pt x="4010442" y="727339"/>
                </a:cubicBezTo>
                <a:cubicBezTo>
                  <a:pt x="4024766" y="741635"/>
                  <a:pt x="4039088" y="741635"/>
                  <a:pt x="4053412" y="741635"/>
                </a:cubicBezTo>
                <a:cubicBezTo>
                  <a:pt x="4067734" y="755931"/>
                  <a:pt x="4082058" y="784522"/>
                  <a:pt x="4082058" y="798818"/>
                </a:cubicBezTo>
                <a:cubicBezTo>
                  <a:pt x="4096380" y="813114"/>
                  <a:pt x="4110704" y="813114"/>
                  <a:pt x="4110704" y="827409"/>
                </a:cubicBezTo>
                <a:cubicBezTo>
                  <a:pt x="4110704" y="841705"/>
                  <a:pt x="4110704" y="856001"/>
                  <a:pt x="4139350" y="856001"/>
                </a:cubicBezTo>
                <a:cubicBezTo>
                  <a:pt x="4139350" y="870296"/>
                  <a:pt x="4139350" y="870296"/>
                  <a:pt x="4153673" y="870296"/>
                </a:cubicBezTo>
                <a:cubicBezTo>
                  <a:pt x="4153673" y="856001"/>
                  <a:pt x="4153673" y="856001"/>
                  <a:pt x="4167996" y="841705"/>
                </a:cubicBezTo>
                <a:cubicBezTo>
                  <a:pt x="4167996" y="856001"/>
                  <a:pt x="4167996" y="870296"/>
                  <a:pt x="4167996" y="870296"/>
                </a:cubicBezTo>
                <a:cubicBezTo>
                  <a:pt x="4225288" y="884592"/>
                  <a:pt x="4268256" y="913183"/>
                  <a:pt x="4282580" y="970366"/>
                </a:cubicBezTo>
                <a:cubicBezTo>
                  <a:pt x="4282580" y="956071"/>
                  <a:pt x="4296903" y="956071"/>
                  <a:pt x="4296903" y="956071"/>
                </a:cubicBezTo>
                <a:cubicBezTo>
                  <a:pt x="4311226" y="927479"/>
                  <a:pt x="4339872" y="913183"/>
                  <a:pt x="4354195" y="898888"/>
                </a:cubicBezTo>
                <a:cubicBezTo>
                  <a:pt x="4368518" y="898888"/>
                  <a:pt x="4368518" y="898888"/>
                  <a:pt x="4368518" y="898888"/>
                </a:cubicBezTo>
                <a:cubicBezTo>
                  <a:pt x="4425810" y="884592"/>
                  <a:pt x="4440133" y="841705"/>
                  <a:pt x="4468779" y="798818"/>
                </a:cubicBezTo>
                <a:cubicBezTo>
                  <a:pt x="4483102" y="770226"/>
                  <a:pt x="4497425" y="741635"/>
                  <a:pt x="4526071" y="727339"/>
                </a:cubicBezTo>
                <a:cubicBezTo>
                  <a:pt x="4526071" y="713044"/>
                  <a:pt x="4540394" y="713044"/>
                  <a:pt x="4540394" y="698748"/>
                </a:cubicBezTo>
                <a:cubicBezTo>
                  <a:pt x="4540394" y="684452"/>
                  <a:pt x="4554717" y="670156"/>
                  <a:pt x="4569040" y="655861"/>
                </a:cubicBezTo>
                <a:cubicBezTo>
                  <a:pt x="4583363" y="627269"/>
                  <a:pt x="4597686" y="598678"/>
                  <a:pt x="4612009" y="570087"/>
                </a:cubicBezTo>
                <a:cubicBezTo>
                  <a:pt x="4612009" y="555791"/>
                  <a:pt x="4626332" y="541495"/>
                  <a:pt x="4640655" y="527199"/>
                </a:cubicBezTo>
                <a:cubicBezTo>
                  <a:pt x="4626332" y="555791"/>
                  <a:pt x="4626332" y="570087"/>
                  <a:pt x="4626332" y="598678"/>
                </a:cubicBezTo>
                <a:cubicBezTo>
                  <a:pt x="4626332" y="598678"/>
                  <a:pt x="4626332" y="598678"/>
                  <a:pt x="4612009" y="598678"/>
                </a:cubicBezTo>
                <a:cubicBezTo>
                  <a:pt x="4597686" y="598678"/>
                  <a:pt x="4597686" y="627269"/>
                  <a:pt x="4597686" y="641565"/>
                </a:cubicBezTo>
                <a:cubicBezTo>
                  <a:pt x="4583363" y="655861"/>
                  <a:pt x="4583363" y="670156"/>
                  <a:pt x="4569040" y="684452"/>
                </a:cubicBezTo>
                <a:cubicBezTo>
                  <a:pt x="4569040" y="698748"/>
                  <a:pt x="4554717" y="713044"/>
                  <a:pt x="4554717" y="727339"/>
                </a:cubicBezTo>
                <a:cubicBezTo>
                  <a:pt x="4554717" y="755931"/>
                  <a:pt x="4526071" y="770226"/>
                  <a:pt x="4511748" y="798818"/>
                </a:cubicBezTo>
                <a:cubicBezTo>
                  <a:pt x="4511748" y="770226"/>
                  <a:pt x="4526071" y="741635"/>
                  <a:pt x="4540394" y="727339"/>
                </a:cubicBezTo>
                <a:cubicBezTo>
                  <a:pt x="4526071" y="741635"/>
                  <a:pt x="4526071" y="755931"/>
                  <a:pt x="4511748" y="755931"/>
                </a:cubicBezTo>
                <a:cubicBezTo>
                  <a:pt x="4511748" y="770226"/>
                  <a:pt x="4497425" y="784522"/>
                  <a:pt x="4497425" y="798818"/>
                </a:cubicBezTo>
                <a:cubicBezTo>
                  <a:pt x="4483102" y="813114"/>
                  <a:pt x="4483102" y="827409"/>
                  <a:pt x="4468779" y="841705"/>
                </a:cubicBezTo>
                <a:cubicBezTo>
                  <a:pt x="4468779" y="856001"/>
                  <a:pt x="4440133" y="856001"/>
                  <a:pt x="4454456" y="884592"/>
                </a:cubicBezTo>
                <a:cubicBezTo>
                  <a:pt x="4468779" y="870296"/>
                  <a:pt x="4468779" y="870296"/>
                  <a:pt x="4468779" y="870296"/>
                </a:cubicBezTo>
                <a:cubicBezTo>
                  <a:pt x="4483102" y="898888"/>
                  <a:pt x="4483102" y="898888"/>
                  <a:pt x="4526071" y="898888"/>
                </a:cubicBezTo>
                <a:cubicBezTo>
                  <a:pt x="4526071" y="898888"/>
                  <a:pt x="4526071" y="884592"/>
                  <a:pt x="4511748" y="884592"/>
                </a:cubicBezTo>
                <a:cubicBezTo>
                  <a:pt x="4526071" y="884592"/>
                  <a:pt x="4526071" y="884592"/>
                  <a:pt x="4526071" y="884592"/>
                </a:cubicBezTo>
                <a:cubicBezTo>
                  <a:pt x="4540394" y="884592"/>
                  <a:pt x="4526071" y="870296"/>
                  <a:pt x="4554717" y="870296"/>
                </a:cubicBezTo>
                <a:cubicBezTo>
                  <a:pt x="4554717" y="870296"/>
                  <a:pt x="4554717" y="856001"/>
                  <a:pt x="4569040" y="841705"/>
                </a:cubicBezTo>
                <a:cubicBezTo>
                  <a:pt x="4569040" y="841705"/>
                  <a:pt x="4569040" y="841705"/>
                  <a:pt x="4569040" y="827409"/>
                </a:cubicBezTo>
                <a:cubicBezTo>
                  <a:pt x="4569040" y="827409"/>
                  <a:pt x="4569040" y="827409"/>
                  <a:pt x="4583363" y="841705"/>
                </a:cubicBezTo>
                <a:cubicBezTo>
                  <a:pt x="4569040" y="856001"/>
                  <a:pt x="4569040" y="870296"/>
                  <a:pt x="4554717" y="884592"/>
                </a:cubicBezTo>
                <a:cubicBezTo>
                  <a:pt x="4554717" y="898888"/>
                  <a:pt x="4554717" y="898888"/>
                  <a:pt x="4540394" y="898888"/>
                </a:cubicBezTo>
                <a:cubicBezTo>
                  <a:pt x="4540394" y="913183"/>
                  <a:pt x="4554717" y="913183"/>
                  <a:pt x="4554717" y="913183"/>
                </a:cubicBezTo>
                <a:cubicBezTo>
                  <a:pt x="4554717" y="913183"/>
                  <a:pt x="4569040" y="898888"/>
                  <a:pt x="4569040" y="898888"/>
                </a:cubicBezTo>
                <a:cubicBezTo>
                  <a:pt x="4583363" y="870296"/>
                  <a:pt x="4612009" y="856001"/>
                  <a:pt x="4640655" y="856001"/>
                </a:cubicBezTo>
                <a:cubicBezTo>
                  <a:pt x="4654978" y="856001"/>
                  <a:pt x="4654978" y="856001"/>
                  <a:pt x="4654978" y="856001"/>
                </a:cubicBezTo>
                <a:cubicBezTo>
                  <a:pt x="4669301" y="827409"/>
                  <a:pt x="4683624" y="798818"/>
                  <a:pt x="4697947" y="770226"/>
                </a:cubicBezTo>
                <a:cubicBezTo>
                  <a:pt x="4697947" y="770226"/>
                  <a:pt x="4697947" y="755931"/>
                  <a:pt x="4712270" y="741635"/>
                </a:cubicBezTo>
                <a:cubicBezTo>
                  <a:pt x="4712270" y="755931"/>
                  <a:pt x="4726593" y="755931"/>
                  <a:pt x="4740916" y="755931"/>
                </a:cubicBezTo>
                <a:cubicBezTo>
                  <a:pt x="4712270" y="770226"/>
                  <a:pt x="4712270" y="784522"/>
                  <a:pt x="4697947" y="798818"/>
                </a:cubicBezTo>
                <a:cubicBezTo>
                  <a:pt x="4697947" y="813114"/>
                  <a:pt x="4683624" y="827409"/>
                  <a:pt x="4683624" y="841705"/>
                </a:cubicBezTo>
                <a:cubicBezTo>
                  <a:pt x="4712270" y="856001"/>
                  <a:pt x="4726593" y="856001"/>
                  <a:pt x="4755239" y="870296"/>
                </a:cubicBezTo>
                <a:cubicBezTo>
                  <a:pt x="4783885" y="884592"/>
                  <a:pt x="4783885" y="884592"/>
                  <a:pt x="4798208" y="856001"/>
                </a:cubicBezTo>
                <a:cubicBezTo>
                  <a:pt x="4798208" y="827409"/>
                  <a:pt x="4812531" y="813114"/>
                  <a:pt x="4826854" y="784522"/>
                </a:cubicBezTo>
                <a:cubicBezTo>
                  <a:pt x="4826854" y="798818"/>
                  <a:pt x="4826854" y="798818"/>
                  <a:pt x="4826854" y="798818"/>
                </a:cubicBezTo>
                <a:cubicBezTo>
                  <a:pt x="4826854" y="798818"/>
                  <a:pt x="4826854" y="813114"/>
                  <a:pt x="4826854" y="827409"/>
                </a:cubicBezTo>
                <a:cubicBezTo>
                  <a:pt x="4841177" y="827409"/>
                  <a:pt x="4841177" y="827409"/>
                  <a:pt x="4841177" y="827409"/>
                </a:cubicBezTo>
                <a:cubicBezTo>
                  <a:pt x="4841177" y="841705"/>
                  <a:pt x="4826854" y="856001"/>
                  <a:pt x="4841177" y="856001"/>
                </a:cubicBezTo>
                <a:cubicBezTo>
                  <a:pt x="4841177" y="870296"/>
                  <a:pt x="4841177" y="870296"/>
                  <a:pt x="4826854" y="870296"/>
                </a:cubicBezTo>
                <a:cubicBezTo>
                  <a:pt x="4841177" y="884592"/>
                  <a:pt x="4841177" y="898888"/>
                  <a:pt x="4869823" y="898888"/>
                </a:cubicBezTo>
                <a:cubicBezTo>
                  <a:pt x="4884146" y="898888"/>
                  <a:pt x="4884146" y="884592"/>
                  <a:pt x="4869823" y="870296"/>
                </a:cubicBezTo>
                <a:cubicBezTo>
                  <a:pt x="4884146" y="870296"/>
                  <a:pt x="4884146" y="870296"/>
                  <a:pt x="4898469" y="856001"/>
                </a:cubicBezTo>
                <a:cubicBezTo>
                  <a:pt x="4898469" y="856001"/>
                  <a:pt x="4898469" y="841705"/>
                  <a:pt x="4912792" y="841705"/>
                </a:cubicBezTo>
                <a:cubicBezTo>
                  <a:pt x="4912792" y="827409"/>
                  <a:pt x="4912792" y="813114"/>
                  <a:pt x="4912792" y="798818"/>
                </a:cubicBezTo>
                <a:cubicBezTo>
                  <a:pt x="4912792" y="784522"/>
                  <a:pt x="4927115" y="770226"/>
                  <a:pt x="4927115" y="755931"/>
                </a:cubicBezTo>
                <a:cubicBezTo>
                  <a:pt x="4927115" y="755931"/>
                  <a:pt x="4941438" y="755931"/>
                  <a:pt x="4941438" y="755931"/>
                </a:cubicBezTo>
                <a:cubicBezTo>
                  <a:pt x="4941438" y="770226"/>
                  <a:pt x="4927115" y="784522"/>
                  <a:pt x="4927115" y="798818"/>
                </a:cubicBezTo>
                <a:cubicBezTo>
                  <a:pt x="4927115" y="798818"/>
                  <a:pt x="4941438" y="813114"/>
                  <a:pt x="4941438" y="813114"/>
                </a:cubicBezTo>
                <a:cubicBezTo>
                  <a:pt x="4941438" y="798818"/>
                  <a:pt x="4941438" y="784522"/>
                  <a:pt x="4941438" y="770226"/>
                </a:cubicBezTo>
                <a:cubicBezTo>
                  <a:pt x="4955761" y="755931"/>
                  <a:pt x="4970084" y="741635"/>
                  <a:pt x="4984407" y="727339"/>
                </a:cubicBezTo>
                <a:cubicBezTo>
                  <a:pt x="4984407" y="727339"/>
                  <a:pt x="4984407" y="727339"/>
                  <a:pt x="4998730" y="713044"/>
                </a:cubicBezTo>
                <a:cubicBezTo>
                  <a:pt x="4970084" y="784522"/>
                  <a:pt x="4941438" y="856001"/>
                  <a:pt x="4927115" y="913183"/>
                </a:cubicBezTo>
                <a:cubicBezTo>
                  <a:pt x="4941438" y="913183"/>
                  <a:pt x="4955761" y="927479"/>
                  <a:pt x="4970084" y="927479"/>
                </a:cubicBezTo>
                <a:cubicBezTo>
                  <a:pt x="4970084" y="927479"/>
                  <a:pt x="4984407" y="941775"/>
                  <a:pt x="4984407" y="956071"/>
                </a:cubicBezTo>
                <a:cubicBezTo>
                  <a:pt x="4984407" y="956071"/>
                  <a:pt x="4998730" y="956071"/>
                  <a:pt x="4998730" y="956071"/>
                </a:cubicBezTo>
                <a:cubicBezTo>
                  <a:pt x="5013053" y="941775"/>
                  <a:pt x="5013053" y="913183"/>
                  <a:pt x="5027376" y="884592"/>
                </a:cubicBezTo>
                <a:cubicBezTo>
                  <a:pt x="5027376" y="884592"/>
                  <a:pt x="5027376" y="884592"/>
                  <a:pt x="5027376" y="898888"/>
                </a:cubicBezTo>
                <a:cubicBezTo>
                  <a:pt x="5027376" y="913183"/>
                  <a:pt x="5013053" y="927479"/>
                  <a:pt x="5013053" y="956071"/>
                </a:cubicBezTo>
                <a:cubicBezTo>
                  <a:pt x="5013053" y="956071"/>
                  <a:pt x="5013053" y="970366"/>
                  <a:pt x="5013053" y="970366"/>
                </a:cubicBezTo>
                <a:cubicBezTo>
                  <a:pt x="5027376" y="984662"/>
                  <a:pt x="5027376" y="1013254"/>
                  <a:pt x="5027376" y="1027549"/>
                </a:cubicBezTo>
                <a:cubicBezTo>
                  <a:pt x="5027376" y="1041845"/>
                  <a:pt x="5027376" y="1041845"/>
                  <a:pt x="5027376" y="1041845"/>
                </a:cubicBezTo>
                <a:cubicBezTo>
                  <a:pt x="5056022" y="1041845"/>
                  <a:pt x="5070345" y="1027549"/>
                  <a:pt x="5084668" y="1013254"/>
                </a:cubicBezTo>
                <a:cubicBezTo>
                  <a:pt x="5098992" y="998958"/>
                  <a:pt x="5098992" y="984662"/>
                  <a:pt x="5113314" y="956071"/>
                </a:cubicBezTo>
                <a:cubicBezTo>
                  <a:pt x="5113314" y="956071"/>
                  <a:pt x="5113314" y="956071"/>
                  <a:pt x="5127638" y="956071"/>
                </a:cubicBezTo>
                <a:cubicBezTo>
                  <a:pt x="5127638" y="956071"/>
                  <a:pt x="5113314" y="970366"/>
                  <a:pt x="5113314" y="984662"/>
                </a:cubicBezTo>
                <a:cubicBezTo>
                  <a:pt x="5127638" y="970366"/>
                  <a:pt x="5141960" y="970366"/>
                  <a:pt x="5156284" y="970366"/>
                </a:cubicBezTo>
                <a:cubicBezTo>
                  <a:pt x="5156284" y="970366"/>
                  <a:pt x="5156284" y="984662"/>
                  <a:pt x="5170606" y="984662"/>
                </a:cubicBezTo>
                <a:cubicBezTo>
                  <a:pt x="5170606" y="984662"/>
                  <a:pt x="5170606" y="984662"/>
                  <a:pt x="5184930" y="984662"/>
                </a:cubicBezTo>
                <a:cubicBezTo>
                  <a:pt x="5213576" y="984662"/>
                  <a:pt x="5213576" y="998958"/>
                  <a:pt x="5213576" y="1027549"/>
                </a:cubicBezTo>
                <a:cubicBezTo>
                  <a:pt x="5213576" y="1041845"/>
                  <a:pt x="5227898" y="1056141"/>
                  <a:pt x="5227898" y="1070436"/>
                </a:cubicBezTo>
                <a:cubicBezTo>
                  <a:pt x="5242222" y="1041845"/>
                  <a:pt x="5242222" y="1013254"/>
                  <a:pt x="5256544" y="984662"/>
                </a:cubicBezTo>
                <a:cubicBezTo>
                  <a:pt x="5270868" y="970366"/>
                  <a:pt x="5270868" y="941775"/>
                  <a:pt x="5285190" y="898888"/>
                </a:cubicBezTo>
                <a:cubicBezTo>
                  <a:pt x="5299514" y="927479"/>
                  <a:pt x="5270868" y="941775"/>
                  <a:pt x="5270868" y="970366"/>
                </a:cubicBezTo>
                <a:cubicBezTo>
                  <a:pt x="5270868" y="984662"/>
                  <a:pt x="5256544" y="998958"/>
                  <a:pt x="5256544" y="1027549"/>
                </a:cubicBezTo>
                <a:cubicBezTo>
                  <a:pt x="5285190" y="1013254"/>
                  <a:pt x="5285190" y="984662"/>
                  <a:pt x="5299514" y="956071"/>
                </a:cubicBezTo>
                <a:cubicBezTo>
                  <a:pt x="5299514" y="956071"/>
                  <a:pt x="5299514" y="956071"/>
                  <a:pt x="5285190" y="941775"/>
                </a:cubicBezTo>
                <a:cubicBezTo>
                  <a:pt x="5299514" y="941775"/>
                  <a:pt x="5299514" y="941775"/>
                  <a:pt x="5313836" y="956071"/>
                </a:cubicBezTo>
                <a:cubicBezTo>
                  <a:pt x="5313836" y="941775"/>
                  <a:pt x="5313836" y="941775"/>
                  <a:pt x="5313836" y="941775"/>
                </a:cubicBezTo>
                <a:cubicBezTo>
                  <a:pt x="5328160" y="898888"/>
                  <a:pt x="5356806" y="884592"/>
                  <a:pt x="5385452" y="856001"/>
                </a:cubicBezTo>
                <a:cubicBezTo>
                  <a:pt x="5399774" y="841705"/>
                  <a:pt x="5414098" y="827409"/>
                  <a:pt x="5428420" y="798818"/>
                </a:cubicBezTo>
                <a:cubicBezTo>
                  <a:pt x="5428420" y="784522"/>
                  <a:pt x="5442744" y="784522"/>
                  <a:pt x="5457066" y="770226"/>
                </a:cubicBezTo>
                <a:cubicBezTo>
                  <a:pt x="5457066" y="784522"/>
                  <a:pt x="5457066" y="798818"/>
                  <a:pt x="5442744" y="798818"/>
                </a:cubicBezTo>
                <a:cubicBezTo>
                  <a:pt x="5457066" y="813114"/>
                  <a:pt x="5457066" y="798818"/>
                  <a:pt x="5471390" y="798818"/>
                </a:cubicBezTo>
                <a:cubicBezTo>
                  <a:pt x="5471390" y="784522"/>
                  <a:pt x="5485712" y="784522"/>
                  <a:pt x="5500036" y="784522"/>
                </a:cubicBezTo>
                <a:cubicBezTo>
                  <a:pt x="5514358" y="798818"/>
                  <a:pt x="5543004" y="798818"/>
                  <a:pt x="5557328" y="813114"/>
                </a:cubicBezTo>
                <a:cubicBezTo>
                  <a:pt x="5571650" y="813114"/>
                  <a:pt x="5571650" y="813114"/>
                  <a:pt x="5585974" y="827409"/>
                </a:cubicBezTo>
                <a:cubicBezTo>
                  <a:pt x="5600296" y="827409"/>
                  <a:pt x="5600296" y="827409"/>
                  <a:pt x="5614620" y="827409"/>
                </a:cubicBezTo>
                <a:cubicBezTo>
                  <a:pt x="5628942" y="841705"/>
                  <a:pt x="5643266" y="856001"/>
                  <a:pt x="5657588" y="856001"/>
                </a:cubicBezTo>
                <a:cubicBezTo>
                  <a:pt x="5657588" y="870296"/>
                  <a:pt x="5657588" y="870296"/>
                  <a:pt x="5657588" y="884592"/>
                </a:cubicBezTo>
                <a:cubicBezTo>
                  <a:pt x="5671912" y="898888"/>
                  <a:pt x="5657588" y="927479"/>
                  <a:pt x="5657588" y="941775"/>
                </a:cubicBezTo>
                <a:cubicBezTo>
                  <a:pt x="5671912" y="970366"/>
                  <a:pt x="5657588" y="998958"/>
                  <a:pt x="5643266" y="1027549"/>
                </a:cubicBezTo>
                <a:cubicBezTo>
                  <a:pt x="5643266" y="1056141"/>
                  <a:pt x="5628942" y="1084732"/>
                  <a:pt x="5614620" y="1113324"/>
                </a:cubicBezTo>
                <a:cubicBezTo>
                  <a:pt x="5600296" y="1156211"/>
                  <a:pt x="5585974" y="1184802"/>
                  <a:pt x="5571650" y="1227689"/>
                </a:cubicBezTo>
                <a:cubicBezTo>
                  <a:pt x="5557328" y="1256281"/>
                  <a:pt x="5543004" y="1284872"/>
                  <a:pt x="5528682" y="1313463"/>
                </a:cubicBezTo>
                <a:cubicBezTo>
                  <a:pt x="5485712" y="1399238"/>
                  <a:pt x="5457066" y="1470716"/>
                  <a:pt x="5414098" y="1556490"/>
                </a:cubicBezTo>
                <a:cubicBezTo>
                  <a:pt x="5399774" y="1570786"/>
                  <a:pt x="5385452" y="1585082"/>
                  <a:pt x="5371128" y="1613673"/>
                </a:cubicBezTo>
                <a:cubicBezTo>
                  <a:pt x="5371128" y="1627969"/>
                  <a:pt x="5371128" y="1627969"/>
                  <a:pt x="5356806" y="1642265"/>
                </a:cubicBezTo>
                <a:cubicBezTo>
                  <a:pt x="5356806" y="1642265"/>
                  <a:pt x="5371128" y="1642265"/>
                  <a:pt x="5371128" y="1642265"/>
                </a:cubicBezTo>
                <a:cubicBezTo>
                  <a:pt x="5385452" y="1642265"/>
                  <a:pt x="5385452" y="1627969"/>
                  <a:pt x="5399774" y="1613673"/>
                </a:cubicBezTo>
                <a:cubicBezTo>
                  <a:pt x="5399774" y="1642265"/>
                  <a:pt x="5399774" y="1642265"/>
                  <a:pt x="5356806" y="1670856"/>
                </a:cubicBezTo>
                <a:cubicBezTo>
                  <a:pt x="5356806" y="1670856"/>
                  <a:pt x="5371128" y="1670856"/>
                  <a:pt x="5371128" y="1670856"/>
                </a:cubicBezTo>
                <a:cubicBezTo>
                  <a:pt x="5371128" y="1670856"/>
                  <a:pt x="5356806" y="1685152"/>
                  <a:pt x="5356806" y="1685152"/>
                </a:cubicBezTo>
                <a:cubicBezTo>
                  <a:pt x="5342482" y="1699448"/>
                  <a:pt x="5342482" y="1713743"/>
                  <a:pt x="5328160" y="1728039"/>
                </a:cubicBezTo>
                <a:cubicBezTo>
                  <a:pt x="5328160" y="1728039"/>
                  <a:pt x="5328160" y="1742335"/>
                  <a:pt x="5328160" y="1742335"/>
                </a:cubicBezTo>
                <a:cubicBezTo>
                  <a:pt x="5299514" y="1756630"/>
                  <a:pt x="5313836" y="1785222"/>
                  <a:pt x="5313836" y="1813813"/>
                </a:cubicBezTo>
                <a:cubicBezTo>
                  <a:pt x="5299514" y="1828109"/>
                  <a:pt x="5299514" y="1842405"/>
                  <a:pt x="5285190" y="1870996"/>
                </a:cubicBezTo>
                <a:cubicBezTo>
                  <a:pt x="5299514" y="1870996"/>
                  <a:pt x="5313836" y="1856701"/>
                  <a:pt x="5313836" y="1842405"/>
                </a:cubicBezTo>
                <a:cubicBezTo>
                  <a:pt x="5342482" y="1799518"/>
                  <a:pt x="5371128" y="1742335"/>
                  <a:pt x="5385452" y="1685152"/>
                </a:cubicBezTo>
                <a:cubicBezTo>
                  <a:pt x="5399774" y="1642265"/>
                  <a:pt x="5428420" y="1599378"/>
                  <a:pt x="5442744" y="1556490"/>
                </a:cubicBezTo>
                <a:cubicBezTo>
                  <a:pt x="5457066" y="1542195"/>
                  <a:pt x="5457066" y="1513603"/>
                  <a:pt x="5457066" y="1499308"/>
                </a:cubicBezTo>
                <a:cubicBezTo>
                  <a:pt x="5471390" y="1470716"/>
                  <a:pt x="5485712" y="1442125"/>
                  <a:pt x="5500036" y="1413534"/>
                </a:cubicBezTo>
                <a:cubicBezTo>
                  <a:pt x="5514358" y="1384942"/>
                  <a:pt x="5528682" y="1342055"/>
                  <a:pt x="5557328" y="1313463"/>
                </a:cubicBezTo>
                <a:cubicBezTo>
                  <a:pt x="5571650" y="1284872"/>
                  <a:pt x="5585974" y="1256281"/>
                  <a:pt x="5600296" y="1227689"/>
                </a:cubicBezTo>
                <a:cubicBezTo>
                  <a:pt x="5628942" y="1184802"/>
                  <a:pt x="5657588" y="1127619"/>
                  <a:pt x="5686234" y="1099028"/>
                </a:cubicBezTo>
                <a:cubicBezTo>
                  <a:pt x="5714880" y="1056141"/>
                  <a:pt x="5743526" y="1027549"/>
                  <a:pt x="5772172" y="998958"/>
                </a:cubicBezTo>
                <a:cubicBezTo>
                  <a:pt x="5786496" y="970366"/>
                  <a:pt x="5815142" y="941775"/>
                  <a:pt x="5843788" y="913183"/>
                </a:cubicBezTo>
                <a:cubicBezTo>
                  <a:pt x="5858111" y="898888"/>
                  <a:pt x="5872434" y="884592"/>
                  <a:pt x="5901080" y="884592"/>
                </a:cubicBezTo>
                <a:cubicBezTo>
                  <a:pt x="5915403" y="884592"/>
                  <a:pt x="5929726" y="884592"/>
                  <a:pt x="5929726" y="884592"/>
                </a:cubicBezTo>
                <a:cubicBezTo>
                  <a:pt x="5944049" y="870296"/>
                  <a:pt x="5958372" y="870296"/>
                  <a:pt x="5987018" y="884592"/>
                </a:cubicBezTo>
                <a:cubicBezTo>
                  <a:pt x="6001341" y="898888"/>
                  <a:pt x="6001341" y="884592"/>
                  <a:pt x="6015664" y="870296"/>
                </a:cubicBezTo>
                <a:cubicBezTo>
                  <a:pt x="6015664" y="884592"/>
                  <a:pt x="6015664" y="884592"/>
                  <a:pt x="6029987" y="884592"/>
                </a:cubicBezTo>
                <a:cubicBezTo>
                  <a:pt x="6044310" y="884592"/>
                  <a:pt x="6072956" y="898888"/>
                  <a:pt x="6087279" y="913183"/>
                </a:cubicBezTo>
                <a:cubicBezTo>
                  <a:pt x="6101602" y="941775"/>
                  <a:pt x="6115925" y="941775"/>
                  <a:pt x="6130248" y="941775"/>
                </a:cubicBezTo>
                <a:cubicBezTo>
                  <a:pt x="6144571" y="941775"/>
                  <a:pt x="6158894" y="941775"/>
                  <a:pt x="6173217" y="941775"/>
                </a:cubicBezTo>
                <a:cubicBezTo>
                  <a:pt x="6173217" y="941775"/>
                  <a:pt x="6187540" y="941775"/>
                  <a:pt x="6201863" y="941775"/>
                </a:cubicBezTo>
                <a:cubicBezTo>
                  <a:pt x="6201863" y="956071"/>
                  <a:pt x="6216186" y="970366"/>
                  <a:pt x="6216186" y="970366"/>
                </a:cubicBezTo>
                <a:cubicBezTo>
                  <a:pt x="6244832" y="984662"/>
                  <a:pt x="6259155" y="998958"/>
                  <a:pt x="6259155" y="1013254"/>
                </a:cubicBezTo>
                <a:cubicBezTo>
                  <a:pt x="6259155" y="1041845"/>
                  <a:pt x="6273478" y="1056141"/>
                  <a:pt x="6287801" y="1070436"/>
                </a:cubicBezTo>
                <a:cubicBezTo>
                  <a:pt x="6287801" y="1084732"/>
                  <a:pt x="6302124" y="1084732"/>
                  <a:pt x="6302124" y="1084732"/>
                </a:cubicBezTo>
                <a:cubicBezTo>
                  <a:pt x="6345093" y="1070436"/>
                  <a:pt x="6359416" y="1099028"/>
                  <a:pt x="6373739" y="1127619"/>
                </a:cubicBezTo>
                <a:cubicBezTo>
                  <a:pt x="6373739" y="1156211"/>
                  <a:pt x="6373739" y="1184802"/>
                  <a:pt x="6359416" y="1199098"/>
                </a:cubicBezTo>
                <a:cubicBezTo>
                  <a:pt x="6330770" y="1241985"/>
                  <a:pt x="6302124" y="1284872"/>
                  <a:pt x="6273478" y="1327759"/>
                </a:cubicBezTo>
                <a:cubicBezTo>
                  <a:pt x="6244832" y="1370646"/>
                  <a:pt x="6230509" y="1399238"/>
                  <a:pt x="6216186" y="1442125"/>
                </a:cubicBezTo>
                <a:cubicBezTo>
                  <a:pt x="6201863" y="1470716"/>
                  <a:pt x="6173217" y="1513603"/>
                  <a:pt x="6158894" y="1542195"/>
                </a:cubicBezTo>
                <a:cubicBezTo>
                  <a:pt x="6130248" y="1599378"/>
                  <a:pt x="6101602" y="1656560"/>
                  <a:pt x="6072956" y="1713743"/>
                </a:cubicBezTo>
                <a:cubicBezTo>
                  <a:pt x="6072956" y="1713743"/>
                  <a:pt x="6072956" y="1728039"/>
                  <a:pt x="6058633" y="1742335"/>
                </a:cubicBezTo>
                <a:cubicBezTo>
                  <a:pt x="6072956" y="1742335"/>
                  <a:pt x="6072956" y="1742335"/>
                  <a:pt x="6087279" y="1742335"/>
                </a:cubicBezTo>
                <a:cubicBezTo>
                  <a:pt x="6101602" y="1728039"/>
                  <a:pt x="6115925" y="1713743"/>
                  <a:pt x="6130248" y="1699448"/>
                </a:cubicBezTo>
                <a:cubicBezTo>
                  <a:pt x="6130248" y="1685152"/>
                  <a:pt x="6158894" y="1685152"/>
                  <a:pt x="6173217" y="1670856"/>
                </a:cubicBezTo>
                <a:cubicBezTo>
                  <a:pt x="6173217" y="1670856"/>
                  <a:pt x="6187540" y="1685152"/>
                  <a:pt x="6187540" y="1699448"/>
                </a:cubicBezTo>
                <a:cubicBezTo>
                  <a:pt x="6173217" y="1685152"/>
                  <a:pt x="6158894" y="1699448"/>
                  <a:pt x="6144571" y="1713743"/>
                </a:cubicBezTo>
                <a:cubicBezTo>
                  <a:pt x="6130248" y="1713743"/>
                  <a:pt x="6130248" y="1728039"/>
                  <a:pt x="6115925" y="1742335"/>
                </a:cubicBezTo>
                <a:cubicBezTo>
                  <a:pt x="6130248" y="1742335"/>
                  <a:pt x="6144571" y="1742335"/>
                  <a:pt x="6158894" y="1742335"/>
                </a:cubicBezTo>
                <a:cubicBezTo>
                  <a:pt x="6158894" y="1742335"/>
                  <a:pt x="6144571" y="1756630"/>
                  <a:pt x="6144571" y="1770926"/>
                </a:cubicBezTo>
                <a:cubicBezTo>
                  <a:pt x="6144571" y="1770926"/>
                  <a:pt x="6130248" y="1770926"/>
                  <a:pt x="6115925" y="1770926"/>
                </a:cubicBezTo>
                <a:cubicBezTo>
                  <a:pt x="6130248" y="1785222"/>
                  <a:pt x="6144571" y="1785222"/>
                  <a:pt x="6144571" y="1799518"/>
                </a:cubicBezTo>
                <a:cubicBezTo>
                  <a:pt x="6130248" y="1799518"/>
                  <a:pt x="6115925" y="1799518"/>
                  <a:pt x="6101602" y="1799518"/>
                </a:cubicBezTo>
                <a:cubicBezTo>
                  <a:pt x="6087279" y="1785222"/>
                  <a:pt x="6072956" y="1799518"/>
                  <a:pt x="6072956" y="1813813"/>
                </a:cubicBezTo>
                <a:cubicBezTo>
                  <a:pt x="6087279" y="1813813"/>
                  <a:pt x="6087279" y="1813813"/>
                  <a:pt x="6101602" y="1842405"/>
                </a:cubicBezTo>
                <a:cubicBezTo>
                  <a:pt x="6087279" y="1856701"/>
                  <a:pt x="6087279" y="1856701"/>
                  <a:pt x="6072956" y="1870996"/>
                </a:cubicBezTo>
                <a:cubicBezTo>
                  <a:pt x="6087279" y="1870996"/>
                  <a:pt x="6101602" y="1870996"/>
                  <a:pt x="6101602" y="1870996"/>
                </a:cubicBezTo>
                <a:cubicBezTo>
                  <a:pt x="6101602" y="1856701"/>
                  <a:pt x="6115925" y="1842405"/>
                  <a:pt x="6115925" y="1828109"/>
                </a:cubicBezTo>
                <a:cubicBezTo>
                  <a:pt x="6130248" y="1813813"/>
                  <a:pt x="6144571" y="1813813"/>
                  <a:pt x="6144571" y="1813813"/>
                </a:cubicBezTo>
                <a:cubicBezTo>
                  <a:pt x="6158894" y="1813813"/>
                  <a:pt x="6158894" y="1813813"/>
                  <a:pt x="6158894" y="1813813"/>
                </a:cubicBezTo>
                <a:cubicBezTo>
                  <a:pt x="6158894" y="1813813"/>
                  <a:pt x="6173217" y="1799518"/>
                  <a:pt x="6173217" y="1799518"/>
                </a:cubicBezTo>
                <a:cubicBezTo>
                  <a:pt x="6173217" y="1785222"/>
                  <a:pt x="6173217" y="1785222"/>
                  <a:pt x="6187540" y="1785222"/>
                </a:cubicBezTo>
                <a:cubicBezTo>
                  <a:pt x="6187540" y="1770926"/>
                  <a:pt x="6201863" y="1756630"/>
                  <a:pt x="6216186" y="1742335"/>
                </a:cubicBezTo>
                <a:cubicBezTo>
                  <a:pt x="6230509" y="1770926"/>
                  <a:pt x="6216186" y="1770926"/>
                  <a:pt x="6201863" y="1785222"/>
                </a:cubicBezTo>
                <a:cubicBezTo>
                  <a:pt x="6201863" y="1799518"/>
                  <a:pt x="6201863" y="1799518"/>
                  <a:pt x="6201863" y="1813813"/>
                </a:cubicBezTo>
                <a:cubicBezTo>
                  <a:pt x="6201863" y="1813813"/>
                  <a:pt x="6173217" y="1813813"/>
                  <a:pt x="6187540" y="1828109"/>
                </a:cubicBezTo>
                <a:cubicBezTo>
                  <a:pt x="6187540" y="1828109"/>
                  <a:pt x="6173217" y="1856701"/>
                  <a:pt x="6173217" y="1856701"/>
                </a:cubicBezTo>
                <a:cubicBezTo>
                  <a:pt x="6158894" y="1856701"/>
                  <a:pt x="6158894" y="1856701"/>
                  <a:pt x="6144571" y="1870996"/>
                </a:cubicBezTo>
                <a:cubicBezTo>
                  <a:pt x="6158894" y="1870996"/>
                  <a:pt x="6173217" y="1870996"/>
                  <a:pt x="6201863" y="1870996"/>
                </a:cubicBezTo>
                <a:cubicBezTo>
                  <a:pt x="6201863" y="1870996"/>
                  <a:pt x="6216186" y="1870996"/>
                  <a:pt x="6216186" y="1870996"/>
                </a:cubicBezTo>
                <a:cubicBezTo>
                  <a:pt x="6216186" y="1885292"/>
                  <a:pt x="6216186" y="1885292"/>
                  <a:pt x="6216186" y="1899588"/>
                </a:cubicBezTo>
                <a:cubicBezTo>
                  <a:pt x="6216186" y="1899588"/>
                  <a:pt x="6216186" y="1899588"/>
                  <a:pt x="6230509" y="1899588"/>
                </a:cubicBezTo>
                <a:cubicBezTo>
                  <a:pt x="6230509" y="1899588"/>
                  <a:pt x="6244832" y="1899588"/>
                  <a:pt x="6244832" y="1899588"/>
                </a:cubicBezTo>
                <a:cubicBezTo>
                  <a:pt x="6259155" y="1885292"/>
                  <a:pt x="6273478" y="1885292"/>
                  <a:pt x="6287801" y="1870996"/>
                </a:cubicBezTo>
                <a:cubicBezTo>
                  <a:pt x="6287801" y="1885292"/>
                  <a:pt x="6287801" y="1899588"/>
                  <a:pt x="6273478" y="1899588"/>
                </a:cubicBezTo>
                <a:cubicBezTo>
                  <a:pt x="6259155" y="1899588"/>
                  <a:pt x="6259155" y="1913883"/>
                  <a:pt x="6259155" y="1928179"/>
                </a:cubicBezTo>
                <a:cubicBezTo>
                  <a:pt x="6273478" y="1928179"/>
                  <a:pt x="6287801" y="1913883"/>
                  <a:pt x="6302124" y="1913883"/>
                </a:cubicBezTo>
                <a:cubicBezTo>
                  <a:pt x="6302124" y="1928179"/>
                  <a:pt x="6302124" y="1928179"/>
                  <a:pt x="6287801" y="1928179"/>
                </a:cubicBezTo>
                <a:cubicBezTo>
                  <a:pt x="6273478" y="1928179"/>
                  <a:pt x="6259155" y="1942475"/>
                  <a:pt x="6244832" y="1942475"/>
                </a:cubicBezTo>
                <a:cubicBezTo>
                  <a:pt x="6259155" y="1956770"/>
                  <a:pt x="6259155" y="1956770"/>
                  <a:pt x="6259155" y="1956770"/>
                </a:cubicBezTo>
                <a:cubicBezTo>
                  <a:pt x="6259155" y="1971066"/>
                  <a:pt x="6244832" y="1971066"/>
                  <a:pt x="6244832" y="1985362"/>
                </a:cubicBezTo>
                <a:cubicBezTo>
                  <a:pt x="6244832" y="1971066"/>
                  <a:pt x="6244832" y="1971066"/>
                  <a:pt x="6244832" y="1956770"/>
                </a:cubicBezTo>
                <a:cubicBezTo>
                  <a:pt x="6216186" y="1971066"/>
                  <a:pt x="6201863" y="1985362"/>
                  <a:pt x="6201863" y="1999657"/>
                </a:cubicBezTo>
                <a:cubicBezTo>
                  <a:pt x="6187540" y="2013953"/>
                  <a:pt x="6173217" y="2013953"/>
                  <a:pt x="6158894" y="2028249"/>
                </a:cubicBezTo>
                <a:cubicBezTo>
                  <a:pt x="6144571" y="2028249"/>
                  <a:pt x="6144571" y="2013953"/>
                  <a:pt x="6130248" y="2013953"/>
                </a:cubicBezTo>
                <a:cubicBezTo>
                  <a:pt x="6130248" y="2013953"/>
                  <a:pt x="6130248" y="2013953"/>
                  <a:pt x="6130248" y="1999657"/>
                </a:cubicBezTo>
                <a:cubicBezTo>
                  <a:pt x="6101602" y="1999657"/>
                  <a:pt x="6101602" y="1999657"/>
                  <a:pt x="6101602" y="2028249"/>
                </a:cubicBezTo>
                <a:cubicBezTo>
                  <a:pt x="6087279" y="2028249"/>
                  <a:pt x="6087279" y="2042545"/>
                  <a:pt x="6087279" y="2056840"/>
                </a:cubicBezTo>
                <a:cubicBezTo>
                  <a:pt x="6087279" y="2056840"/>
                  <a:pt x="6072956" y="2056840"/>
                  <a:pt x="6072956" y="2056840"/>
                </a:cubicBezTo>
                <a:cubicBezTo>
                  <a:pt x="6072956" y="2042545"/>
                  <a:pt x="6072956" y="2028249"/>
                  <a:pt x="6072956" y="2028249"/>
                </a:cubicBezTo>
                <a:cubicBezTo>
                  <a:pt x="6058633" y="2028249"/>
                  <a:pt x="6058633" y="2028249"/>
                  <a:pt x="6058633" y="2042545"/>
                </a:cubicBezTo>
                <a:cubicBezTo>
                  <a:pt x="6058633" y="2056840"/>
                  <a:pt x="6044310" y="2071136"/>
                  <a:pt x="6029987" y="2085432"/>
                </a:cubicBezTo>
                <a:cubicBezTo>
                  <a:pt x="6029987" y="2099727"/>
                  <a:pt x="6029987" y="2099727"/>
                  <a:pt x="6015664" y="2099727"/>
                </a:cubicBezTo>
                <a:cubicBezTo>
                  <a:pt x="6044310" y="2071136"/>
                  <a:pt x="6044310" y="2042545"/>
                  <a:pt x="6044310" y="2013953"/>
                </a:cubicBezTo>
                <a:cubicBezTo>
                  <a:pt x="6058633" y="1999657"/>
                  <a:pt x="6058633" y="1999657"/>
                  <a:pt x="6072956" y="1985362"/>
                </a:cubicBezTo>
                <a:cubicBezTo>
                  <a:pt x="6072956" y="1985362"/>
                  <a:pt x="6072956" y="1985362"/>
                  <a:pt x="6072956" y="1971066"/>
                </a:cubicBezTo>
                <a:cubicBezTo>
                  <a:pt x="6072956" y="1985362"/>
                  <a:pt x="6058633" y="1985362"/>
                  <a:pt x="6058633" y="1985362"/>
                </a:cubicBezTo>
                <a:cubicBezTo>
                  <a:pt x="6044310" y="1985362"/>
                  <a:pt x="6044310" y="1985362"/>
                  <a:pt x="6044310" y="1971066"/>
                </a:cubicBezTo>
                <a:cubicBezTo>
                  <a:pt x="6029987" y="1985362"/>
                  <a:pt x="6029987" y="1985362"/>
                  <a:pt x="6015664" y="1999657"/>
                </a:cubicBezTo>
                <a:cubicBezTo>
                  <a:pt x="6015664" y="1999657"/>
                  <a:pt x="6029987" y="1999657"/>
                  <a:pt x="6029987" y="1999657"/>
                </a:cubicBezTo>
                <a:cubicBezTo>
                  <a:pt x="6015664" y="2028249"/>
                  <a:pt x="6015664" y="2042545"/>
                  <a:pt x="6001341" y="2071136"/>
                </a:cubicBezTo>
                <a:cubicBezTo>
                  <a:pt x="6001341" y="2071136"/>
                  <a:pt x="6001341" y="2085432"/>
                  <a:pt x="5987018" y="2071136"/>
                </a:cubicBezTo>
                <a:cubicBezTo>
                  <a:pt x="5987018" y="2071136"/>
                  <a:pt x="5972695" y="2085432"/>
                  <a:pt x="5972695" y="2099727"/>
                </a:cubicBezTo>
                <a:cubicBezTo>
                  <a:pt x="5958372" y="2128319"/>
                  <a:pt x="5929726" y="2171206"/>
                  <a:pt x="5929726" y="2214093"/>
                </a:cubicBezTo>
                <a:cubicBezTo>
                  <a:pt x="5915403" y="2242685"/>
                  <a:pt x="5901080" y="2271276"/>
                  <a:pt x="5886757" y="2299868"/>
                </a:cubicBezTo>
                <a:cubicBezTo>
                  <a:pt x="5886757" y="2299868"/>
                  <a:pt x="5886757" y="2299868"/>
                  <a:pt x="5872434" y="2299868"/>
                </a:cubicBezTo>
                <a:cubicBezTo>
                  <a:pt x="5872434" y="2299868"/>
                  <a:pt x="5886757" y="2285572"/>
                  <a:pt x="5886757" y="2271276"/>
                </a:cubicBezTo>
                <a:cubicBezTo>
                  <a:pt x="5901080" y="2271276"/>
                  <a:pt x="5886757" y="2256980"/>
                  <a:pt x="5872434" y="2256980"/>
                </a:cubicBezTo>
                <a:cubicBezTo>
                  <a:pt x="5901080" y="2242685"/>
                  <a:pt x="5901080" y="2214093"/>
                  <a:pt x="5915403" y="2199798"/>
                </a:cubicBezTo>
                <a:cubicBezTo>
                  <a:pt x="5929726" y="2156910"/>
                  <a:pt x="5958372" y="2114023"/>
                  <a:pt x="5972695" y="2056840"/>
                </a:cubicBezTo>
                <a:cubicBezTo>
                  <a:pt x="5972695" y="2056840"/>
                  <a:pt x="5972695" y="2056840"/>
                  <a:pt x="5987018" y="2056840"/>
                </a:cubicBezTo>
                <a:cubicBezTo>
                  <a:pt x="6001341" y="2056840"/>
                  <a:pt x="6001341" y="2042545"/>
                  <a:pt x="6001341" y="2028249"/>
                </a:cubicBezTo>
                <a:cubicBezTo>
                  <a:pt x="6015664" y="2028249"/>
                  <a:pt x="6015664" y="2013953"/>
                  <a:pt x="6015664" y="2013953"/>
                </a:cubicBezTo>
                <a:cubicBezTo>
                  <a:pt x="6001341" y="2013953"/>
                  <a:pt x="6001341" y="2028249"/>
                  <a:pt x="5987018" y="2042545"/>
                </a:cubicBezTo>
                <a:cubicBezTo>
                  <a:pt x="5987018" y="2013953"/>
                  <a:pt x="5987018" y="1999657"/>
                  <a:pt x="5987018" y="1985362"/>
                </a:cubicBezTo>
                <a:cubicBezTo>
                  <a:pt x="5972695" y="1999657"/>
                  <a:pt x="5972695" y="2028249"/>
                  <a:pt x="5944049" y="2028249"/>
                </a:cubicBezTo>
                <a:cubicBezTo>
                  <a:pt x="5944049" y="2028249"/>
                  <a:pt x="5944049" y="2013953"/>
                  <a:pt x="5958372" y="1999657"/>
                </a:cubicBezTo>
                <a:cubicBezTo>
                  <a:pt x="5944049" y="2013953"/>
                  <a:pt x="5944049" y="2013953"/>
                  <a:pt x="5929726" y="2013953"/>
                </a:cubicBezTo>
                <a:cubicBezTo>
                  <a:pt x="5929726" y="1971066"/>
                  <a:pt x="5972695" y="1942475"/>
                  <a:pt x="5972695" y="1913883"/>
                </a:cubicBezTo>
                <a:cubicBezTo>
                  <a:pt x="5972695" y="1913883"/>
                  <a:pt x="5958372" y="1913883"/>
                  <a:pt x="5958372" y="1913883"/>
                </a:cubicBezTo>
                <a:cubicBezTo>
                  <a:pt x="5958372" y="1913883"/>
                  <a:pt x="5958372" y="1913883"/>
                  <a:pt x="5944049" y="1928179"/>
                </a:cubicBezTo>
                <a:cubicBezTo>
                  <a:pt x="5944049" y="1928179"/>
                  <a:pt x="5944049" y="1942475"/>
                  <a:pt x="5944049" y="1956770"/>
                </a:cubicBezTo>
                <a:cubicBezTo>
                  <a:pt x="5944049" y="1971066"/>
                  <a:pt x="5944049" y="1971066"/>
                  <a:pt x="5929726" y="1985362"/>
                </a:cubicBezTo>
                <a:cubicBezTo>
                  <a:pt x="5929726" y="1971066"/>
                  <a:pt x="5929726" y="1971066"/>
                  <a:pt x="5929726" y="1971066"/>
                </a:cubicBezTo>
                <a:cubicBezTo>
                  <a:pt x="5915403" y="1985362"/>
                  <a:pt x="5901080" y="1999657"/>
                  <a:pt x="5886757" y="1999657"/>
                </a:cubicBezTo>
                <a:cubicBezTo>
                  <a:pt x="5886757" y="2013953"/>
                  <a:pt x="5886757" y="2013953"/>
                  <a:pt x="5901080" y="2013953"/>
                </a:cubicBezTo>
                <a:cubicBezTo>
                  <a:pt x="5901080" y="2013953"/>
                  <a:pt x="5901080" y="2013953"/>
                  <a:pt x="5915403" y="2013953"/>
                </a:cubicBezTo>
                <a:cubicBezTo>
                  <a:pt x="5915403" y="2013953"/>
                  <a:pt x="5901080" y="2028249"/>
                  <a:pt x="5901080" y="2028249"/>
                </a:cubicBezTo>
                <a:cubicBezTo>
                  <a:pt x="5886757" y="2042545"/>
                  <a:pt x="5872434" y="2042545"/>
                  <a:pt x="5872434" y="2071136"/>
                </a:cubicBezTo>
                <a:cubicBezTo>
                  <a:pt x="5858111" y="2099727"/>
                  <a:pt x="5843788" y="2128319"/>
                  <a:pt x="5815142" y="2142615"/>
                </a:cubicBezTo>
                <a:cubicBezTo>
                  <a:pt x="5815142" y="2156910"/>
                  <a:pt x="5815142" y="2156910"/>
                  <a:pt x="5815142" y="2171206"/>
                </a:cubicBezTo>
                <a:cubicBezTo>
                  <a:pt x="5815142" y="2171206"/>
                  <a:pt x="5815142" y="2171206"/>
                  <a:pt x="5829464" y="2156910"/>
                </a:cubicBezTo>
                <a:cubicBezTo>
                  <a:pt x="5829464" y="2156910"/>
                  <a:pt x="5829464" y="2171206"/>
                  <a:pt x="5829464" y="2171206"/>
                </a:cubicBezTo>
                <a:cubicBezTo>
                  <a:pt x="5800818" y="2185502"/>
                  <a:pt x="5815142" y="2228389"/>
                  <a:pt x="5800818" y="2256980"/>
                </a:cubicBezTo>
                <a:cubicBezTo>
                  <a:pt x="5772172" y="2285572"/>
                  <a:pt x="5772172" y="2328459"/>
                  <a:pt x="5757850" y="2357050"/>
                </a:cubicBezTo>
                <a:cubicBezTo>
                  <a:pt x="5757850" y="2357050"/>
                  <a:pt x="5743526" y="2357050"/>
                  <a:pt x="5743526" y="2357050"/>
                </a:cubicBezTo>
                <a:cubicBezTo>
                  <a:pt x="5757850" y="2328459"/>
                  <a:pt x="5757850" y="2314163"/>
                  <a:pt x="5772172" y="2299868"/>
                </a:cubicBezTo>
                <a:cubicBezTo>
                  <a:pt x="5772172" y="2285572"/>
                  <a:pt x="5786496" y="2256980"/>
                  <a:pt x="5786496" y="2242685"/>
                </a:cubicBezTo>
                <a:cubicBezTo>
                  <a:pt x="5772172" y="2256980"/>
                  <a:pt x="5743526" y="2285572"/>
                  <a:pt x="5743526" y="2314163"/>
                </a:cubicBezTo>
                <a:cubicBezTo>
                  <a:pt x="5743526" y="2314163"/>
                  <a:pt x="5743526" y="2314163"/>
                  <a:pt x="5743526" y="2328459"/>
                </a:cubicBezTo>
                <a:cubicBezTo>
                  <a:pt x="5729204" y="2328459"/>
                  <a:pt x="5729204" y="2357050"/>
                  <a:pt x="5714880" y="2371346"/>
                </a:cubicBezTo>
                <a:cubicBezTo>
                  <a:pt x="5700558" y="2385642"/>
                  <a:pt x="5700558" y="2399937"/>
                  <a:pt x="5686234" y="2414233"/>
                </a:cubicBezTo>
                <a:cubicBezTo>
                  <a:pt x="5671912" y="2442825"/>
                  <a:pt x="5657588" y="2471416"/>
                  <a:pt x="5643266" y="2500008"/>
                </a:cubicBezTo>
                <a:cubicBezTo>
                  <a:pt x="5657588" y="2500008"/>
                  <a:pt x="5657588" y="2500008"/>
                  <a:pt x="5657588" y="2514303"/>
                </a:cubicBezTo>
                <a:cubicBezTo>
                  <a:pt x="5628942" y="2542894"/>
                  <a:pt x="5600296" y="2600077"/>
                  <a:pt x="5585974" y="2628669"/>
                </a:cubicBezTo>
                <a:cubicBezTo>
                  <a:pt x="5571650" y="2671556"/>
                  <a:pt x="5557328" y="2700147"/>
                  <a:pt x="5528682" y="2743035"/>
                </a:cubicBezTo>
                <a:cubicBezTo>
                  <a:pt x="5543004" y="2728739"/>
                  <a:pt x="5543004" y="2728739"/>
                  <a:pt x="5557328" y="2728739"/>
                </a:cubicBezTo>
                <a:cubicBezTo>
                  <a:pt x="5557328" y="2743035"/>
                  <a:pt x="5543004" y="2757330"/>
                  <a:pt x="5528682" y="2757330"/>
                </a:cubicBezTo>
                <a:cubicBezTo>
                  <a:pt x="5543004" y="2800218"/>
                  <a:pt x="5514358" y="2814513"/>
                  <a:pt x="5500036" y="2843104"/>
                </a:cubicBezTo>
                <a:cubicBezTo>
                  <a:pt x="5500036" y="2857400"/>
                  <a:pt x="5514358" y="2871696"/>
                  <a:pt x="5514358" y="2871696"/>
                </a:cubicBezTo>
                <a:cubicBezTo>
                  <a:pt x="5514358" y="2871696"/>
                  <a:pt x="5514358" y="2871696"/>
                  <a:pt x="5514358" y="2857400"/>
                </a:cubicBezTo>
                <a:cubicBezTo>
                  <a:pt x="5543004" y="2814513"/>
                  <a:pt x="5557328" y="2785922"/>
                  <a:pt x="5585974" y="2743035"/>
                </a:cubicBezTo>
                <a:cubicBezTo>
                  <a:pt x="5585974" y="2728739"/>
                  <a:pt x="5585974" y="2714443"/>
                  <a:pt x="5585974" y="2714443"/>
                </a:cubicBezTo>
                <a:cubicBezTo>
                  <a:pt x="5585974" y="2700147"/>
                  <a:pt x="5600296" y="2700147"/>
                  <a:pt x="5600296" y="2685852"/>
                </a:cubicBezTo>
                <a:cubicBezTo>
                  <a:pt x="5614620" y="2685852"/>
                  <a:pt x="5614620" y="2671556"/>
                  <a:pt x="5614620" y="2657260"/>
                </a:cubicBezTo>
                <a:cubicBezTo>
                  <a:pt x="5614620" y="2657260"/>
                  <a:pt x="5628942" y="2657260"/>
                  <a:pt x="5628942" y="2657260"/>
                </a:cubicBezTo>
                <a:cubicBezTo>
                  <a:pt x="5628942" y="2657260"/>
                  <a:pt x="5628942" y="2671556"/>
                  <a:pt x="5628942" y="2671556"/>
                </a:cubicBezTo>
                <a:cubicBezTo>
                  <a:pt x="5614620" y="2714443"/>
                  <a:pt x="5585974" y="2757330"/>
                  <a:pt x="5571650" y="2800218"/>
                </a:cubicBezTo>
                <a:cubicBezTo>
                  <a:pt x="5571650" y="2828809"/>
                  <a:pt x="5557328" y="2843104"/>
                  <a:pt x="5543004" y="2857400"/>
                </a:cubicBezTo>
                <a:cubicBezTo>
                  <a:pt x="5543004" y="2900287"/>
                  <a:pt x="5528682" y="2943175"/>
                  <a:pt x="5500036" y="2971766"/>
                </a:cubicBezTo>
                <a:cubicBezTo>
                  <a:pt x="5500036" y="2971766"/>
                  <a:pt x="5500036" y="2971766"/>
                  <a:pt x="5500036" y="2986061"/>
                </a:cubicBezTo>
                <a:cubicBezTo>
                  <a:pt x="5514358" y="2986061"/>
                  <a:pt x="5528682" y="3000357"/>
                  <a:pt x="5528682" y="3000357"/>
                </a:cubicBezTo>
                <a:cubicBezTo>
                  <a:pt x="5543004" y="2986061"/>
                  <a:pt x="5543004" y="2986061"/>
                  <a:pt x="5557328" y="2971766"/>
                </a:cubicBezTo>
                <a:cubicBezTo>
                  <a:pt x="5557328" y="2971766"/>
                  <a:pt x="5571650" y="2971766"/>
                  <a:pt x="5585974" y="2971766"/>
                </a:cubicBezTo>
                <a:cubicBezTo>
                  <a:pt x="5571650" y="2986061"/>
                  <a:pt x="5571650" y="3000357"/>
                  <a:pt x="5571650" y="3014653"/>
                </a:cubicBezTo>
                <a:cubicBezTo>
                  <a:pt x="5585974" y="3014653"/>
                  <a:pt x="5600296" y="3000357"/>
                  <a:pt x="5614620" y="3000357"/>
                </a:cubicBezTo>
                <a:cubicBezTo>
                  <a:pt x="5600296" y="3014653"/>
                  <a:pt x="5600296" y="3028949"/>
                  <a:pt x="5571650" y="3028949"/>
                </a:cubicBezTo>
                <a:cubicBezTo>
                  <a:pt x="5557328" y="3028949"/>
                  <a:pt x="5543004" y="3028949"/>
                  <a:pt x="5543004" y="3043244"/>
                </a:cubicBezTo>
                <a:cubicBezTo>
                  <a:pt x="5528682" y="3043244"/>
                  <a:pt x="5500036" y="3057540"/>
                  <a:pt x="5485712" y="3057540"/>
                </a:cubicBezTo>
                <a:cubicBezTo>
                  <a:pt x="5485712" y="3071836"/>
                  <a:pt x="5485712" y="3071836"/>
                  <a:pt x="5471390" y="3086132"/>
                </a:cubicBezTo>
                <a:cubicBezTo>
                  <a:pt x="5485712" y="3086132"/>
                  <a:pt x="5500036" y="3086132"/>
                  <a:pt x="5500036" y="3100427"/>
                </a:cubicBezTo>
                <a:cubicBezTo>
                  <a:pt x="5514358" y="3086132"/>
                  <a:pt x="5514358" y="3071836"/>
                  <a:pt x="5514358" y="3071836"/>
                </a:cubicBezTo>
                <a:cubicBezTo>
                  <a:pt x="5528682" y="3071836"/>
                  <a:pt x="5543004" y="3071836"/>
                  <a:pt x="5557328" y="3071836"/>
                </a:cubicBezTo>
                <a:cubicBezTo>
                  <a:pt x="5557328" y="3071836"/>
                  <a:pt x="5571650" y="3057540"/>
                  <a:pt x="5585974" y="3043244"/>
                </a:cubicBezTo>
                <a:cubicBezTo>
                  <a:pt x="5585974" y="3057540"/>
                  <a:pt x="5585974" y="3057540"/>
                  <a:pt x="5585974" y="3071836"/>
                </a:cubicBezTo>
                <a:cubicBezTo>
                  <a:pt x="5585974" y="3071836"/>
                  <a:pt x="5585974" y="3071836"/>
                  <a:pt x="5600296" y="3071836"/>
                </a:cubicBezTo>
                <a:cubicBezTo>
                  <a:pt x="5585974" y="3086132"/>
                  <a:pt x="5571650" y="3086132"/>
                  <a:pt x="5571650" y="3100427"/>
                </a:cubicBezTo>
                <a:cubicBezTo>
                  <a:pt x="5571650" y="3100427"/>
                  <a:pt x="5571650" y="3100427"/>
                  <a:pt x="5585974" y="3114723"/>
                </a:cubicBezTo>
                <a:cubicBezTo>
                  <a:pt x="5585974" y="3114723"/>
                  <a:pt x="5600296" y="3100427"/>
                  <a:pt x="5600296" y="3100427"/>
                </a:cubicBezTo>
                <a:cubicBezTo>
                  <a:pt x="5600296" y="3100427"/>
                  <a:pt x="5600296" y="3100427"/>
                  <a:pt x="5600296" y="3086132"/>
                </a:cubicBezTo>
                <a:cubicBezTo>
                  <a:pt x="5614620" y="3086132"/>
                  <a:pt x="5614620" y="3071836"/>
                  <a:pt x="5628942" y="3100427"/>
                </a:cubicBezTo>
                <a:cubicBezTo>
                  <a:pt x="5628942" y="3086132"/>
                  <a:pt x="5643266" y="3086132"/>
                  <a:pt x="5643266" y="3071836"/>
                </a:cubicBezTo>
                <a:cubicBezTo>
                  <a:pt x="5643266" y="3057540"/>
                  <a:pt x="5657588" y="3057540"/>
                  <a:pt x="5657588" y="3043244"/>
                </a:cubicBezTo>
                <a:cubicBezTo>
                  <a:pt x="5657588" y="3057540"/>
                  <a:pt x="5657588" y="3057540"/>
                  <a:pt x="5657588" y="3071836"/>
                </a:cubicBezTo>
                <a:cubicBezTo>
                  <a:pt x="5686234" y="3057540"/>
                  <a:pt x="5714880" y="3057540"/>
                  <a:pt x="5743526" y="3043244"/>
                </a:cubicBezTo>
                <a:cubicBezTo>
                  <a:pt x="5743526" y="3043244"/>
                  <a:pt x="5757850" y="3043244"/>
                  <a:pt x="5772172" y="3028949"/>
                </a:cubicBezTo>
                <a:cubicBezTo>
                  <a:pt x="5786496" y="3028949"/>
                  <a:pt x="5815142" y="3028949"/>
                  <a:pt x="5829464" y="3014653"/>
                </a:cubicBezTo>
                <a:cubicBezTo>
                  <a:pt x="5843788" y="3014653"/>
                  <a:pt x="5858111" y="3000357"/>
                  <a:pt x="5872434" y="2986061"/>
                </a:cubicBezTo>
                <a:cubicBezTo>
                  <a:pt x="5872434" y="2986061"/>
                  <a:pt x="5872434" y="2986061"/>
                  <a:pt x="5886757" y="2971766"/>
                </a:cubicBezTo>
                <a:cubicBezTo>
                  <a:pt x="5886757" y="2971766"/>
                  <a:pt x="5901080" y="2957470"/>
                  <a:pt x="5915403" y="2971766"/>
                </a:cubicBezTo>
                <a:cubicBezTo>
                  <a:pt x="5915403" y="2986061"/>
                  <a:pt x="5901080" y="2986061"/>
                  <a:pt x="5901080" y="2986061"/>
                </a:cubicBezTo>
                <a:cubicBezTo>
                  <a:pt x="5901080" y="2986061"/>
                  <a:pt x="5886757" y="2986061"/>
                  <a:pt x="5886757" y="3000357"/>
                </a:cubicBezTo>
                <a:cubicBezTo>
                  <a:pt x="5886757" y="3000357"/>
                  <a:pt x="5901080" y="2986061"/>
                  <a:pt x="5901080" y="2986061"/>
                </a:cubicBezTo>
                <a:cubicBezTo>
                  <a:pt x="5901080" y="2986061"/>
                  <a:pt x="5915403" y="3000357"/>
                  <a:pt x="5915403" y="3000357"/>
                </a:cubicBezTo>
                <a:cubicBezTo>
                  <a:pt x="5944049" y="2986061"/>
                  <a:pt x="5958372" y="2971766"/>
                  <a:pt x="5972695" y="2971766"/>
                </a:cubicBezTo>
                <a:cubicBezTo>
                  <a:pt x="5987018" y="2957470"/>
                  <a:pt x="6001341" y="2957470"/>
                  <a:pt x="6015664" y="2957470"/>
                </a:cubicBezTo>
                <a:cubicBezTo>
                  <a:pt x="6015664" y="2971766"/>
                  <a:pt x="6001341" y="2971766"/>
                  <a:pt x="5987018" y="2986061"/>
                </a:cubicBezTo>
                <a:cubicBezTo>
                  <a:pt x="5958372" y="3000357"/>
                  <a:pt x="5929726" y="3014653"/>
                  <a:pt x="5886757" y="3014653"/>
                </a:cubicBezTo>
                <a:cubicBezTo>
                  <a:pt x="5901080" y="3014653"/>
                  <a:pt x="5901080" y="3028949"/>
                  <a:pt x="5886757" y="3028949"/>
                </a:cubicBezTo>
                <a:cubicBezTo>
                  <a:pt x="5872434" y="3028949"/>
                  <a:pt x="5872434" y="3043244"/>
                  <a:pt x="5858111" y="3043244"/>
                </a:cubicBezTo>
                <a:cubicBezTo>
                  <a:pt x="5829464" y="3057540"/>
                  <a:pt x="5815142" y="3057540"/>
                  <a:pt x="5786496" y="3057540"/>
                </a:cubicBezTo>
                <a:cubicBezTo>
                  <a:pt x="5786496" y="3071836"/>
                  <a:pt x="5786496" y="3071836"/>
                  <a:pt x="5772172" y="3071836"/>
                </a:cubicBezTo>
                <a:cubicBezTo>
                  <a:pt x="5772172" y="3086132"/>
                  <a:pt x="5757850" y="3086132"/>
                  <a:pt x="5743526" y="3086132"/>
                </a:cubicBezTo>
                <a:cubicBezTo>
                  <a:pt x="5743526" y="3100427"/>
                  <a:pt x="5729204" y="3086132"/>
                  <a:pt x="5714880" y="3100427"/>
                </a:cubicBezTo>
                <a:cubicBezTo>
                  <a:pt x="5714880" y="3114723"/>
                  <a:pt x="5700558" y="3114723"/>
                  <a:pt x="5686234" y="3114723"/>
                </a:cubicBezTo>
                <a:cubicBezTo>
                  <a:pt x="5671912" y="3129019"/>
                  <a:pt x="5671912" y="3129019"/>
                  <a:pt x="5657588" y="3143314"/>
                </a:cubicBezTo>
                <a:cubicBezTo>
                  <a:pt x="5657588" y="3143314"/>
                  <a:pt x="5643266" y="3143314"/>
                  <a:pt x="5643266" y="3129019"/>
                </a:cubicBezTo>
                <a:cubicBezTo>
                  <a:pt x="5628942" y="3143314"/>
                  <a:pt x="5600296" y="3157610"/>
                  <a:pt x="5585974" y="3157610"/>
                </a:cubicBezTo>
                <a:cubicBezTo>
                  <a:pt x="5557328" y="3171906"/>
                  <a:pt x="5543004" y="3171906"/>
                  <a:pt x="5543004" y="3200497"/>
                </a:cubicBezTo>
                <a:cubicBezTo>
                  <a:pt x="5543004" y="3200497"/>
                  <a:pt x="5528682" y="3200497"/>
                  <a:pt x="5528682" y="3214793"/>
                </a:cubicBezTo>
                <a:cubicBezTo>
                  <a:pt x="5543004" y="3200497"/>
                  <a:pt x="5571650" y="3200497"/>
                  <a:pt x="5571650" y="3171906"/>
                </a:cubicBezTo>
                <a:cubicBezTo>
                  <a:pt x="5571650" y="3186202"/>
                  <a:pt x="5571650" y="3186202"/>
                  <a:pt x="5585974" y="3186202"/>
                </a:cubicBezTo>
                <a:cubicBezTo>
                  <a:pt x="5585974" y="3186202"/>
                  <a:pt x="5600296" y="3186202"/>
                  <a:pt x="5600296" y="3186202"/>
                </a:cubicBezTo>
                <a:cubicBezTo>
                  <a:pt x="5614620" y="3171906"/>
                  <a:pt x="5628942" y="3171906"/>
                  <a:pt x="5628942" y="3171906"/>
                </a:cubicBezTo>
                <a:cubicBezTo>
                  <a:pt x="5643266" y="3171906"/>
                  <a:pt x="5657588" y="3157610"/>
                  <a:pt x="5671912" y="3157610"/>
                </a:cubicBezTo>
                <a:cubicBezTo>
                  <a:pt x="5671912" y="3157610"/>
                  <a:pt x="5686234" y="3157610"/>
                  <a:pt x="5700558" y="3157610"/>
                </a:cubicBezTo>
                <a:cubicBezTo>
                  <a:pt x="5671912" y="3186202"/>
                  <a:pt x="5628942" y="3200497"/>
                  <a:pt x="5585974" y="3214793"/>
                </a:cubicBezTo>
                <a:cubicBezTo>
                  <a:pt x="5600296" y="3214793"/>
                  <a:pt x="5628942" y="3214793"/>
                  <a:pt x="5643266" y="3200497"/>
                </a:cubicBezTo>
                <a:cubicBezTo>
                  <a:pt x="5657588" y="3200497"/>
                  <a:pt x="5671912" y="3186202"/>
                  <a:pt x="5700558" y="3171906"/>
                </a:cubicBezTo>
                <a:cubicBezTo>
                  <a:pt x="5714880" y="3171906"/>
                  <a:pt x="5743526" y="3157610"/>
                  <a:pt x="5757850" y="3157610"/>
                </a:cubicBezTo>
                <a:cubicBezTo>
                  <a:pt x="5800818" y="3129019"/>
                  <a:pt x="5829464" y="3114723"/>
                  <a:pt x="5872434" y="3100427"/>
                </a:cubicBezTo>
                <a:cubicBezTo>
                  <a:pt x="5886757" y="3086132"/>
                  <a:pt x="5886757" y="3086132"/>
                  <a:pt x="5886757" y="3086132"/>
                </a:cubicBezTo>
                <a:cubicBezTo>
                  <a:pt x="5901080" y="3086132"/>
                  <a:pt x="5915403" y="3086132"/>
                  <a:pt x="5929726" y="3071836"/>
                </a:cubicBezTo>
                <a:cubicBezTo>
                  <a:pt x="5929726" y="3071836"/>
                  <a:pt x="5929726" y="3071836"/>
                  <a:pt x="5944049" y="3071836"/>
                </a:cubicBezTo>
                <a:cubicBezTo>
                  <a:pt x="5944049" y="3086132"/>
                  <a:pt x="5929726" y="3086132"/>
                  <a:pt x="5915403" y="3100427"/>
                </a:cubicBezTo>
                <a:cubicBezTo>
                  <a:pt x="5929726" y="3100427"/>
                  <a:pt x="5944049" y="3100427"/>
                  <a:pt x="5944049" y="3100427"/>
                </a:cubicBezTo>
                <a:cubicBezTo>
                  <a:pt x="5944049" y="3114723"/>
                  <a:pt x="5944049" y="3114723"/>
                  <a:pt x="5958372" y="3114723"/>
                </a:cubicBezTo>
                <a:cubicBezTo>
                  <a:pt x="5958372" y="3114723"/>
                  <a:pt x="5958372" y="3100427"/>
                  <a:pt x="5958372" y="3100427"/>
                </a:cubicBezTo>
                <a:cubicBezTo>
                  <a:pt x="5958372" y="3086132"/>
                  <a:pt x="5972695" y="3086132"/>
                  <a:pt x="5972695" y="3071836"/>
                </a:cubicBezTo>
                <a:cubicBezTo>
                  <a:pt x="6001341" y="3086132"/>
                  <a:pt x="6015664" y="3071836"/>
                  <a:pt x="6029987" y="3071836"/>
                </a:cubicBezTo>
                <a:cubicBezTo>
                  <a:pt x="6015664" y="3071836"/>
                  <a:pt x="6015664" y="3100427"/>
                  <a:pt x="5987018" y="3086132"/>
                </a:cubicBezTo>
                <a:cubicBezTo>
                  <a:pt x="5987018" y="3114723"/>
                  <a:pt x="5972695" y="3129019"/>
                  <a:pt x="5958372" y="3129019"/>
                </a:cubicBezTo>
                <a:cubicBezTo>
                  <a:pt x="5915403" y="3143314"/>
                  <a:pt x="5872434" y="3171906"/>
                  <a:pt x="5829464" y="3186202"/>
                </a:cubicBezTo>
                <a:cubicBezTo>
                  <a:pt x="5800818" y="3186202"/>
                  <a:pt x="5786496" y="3200497"/>
                  <a:pt x="5772172" y="3214793"/>
                </a:cubicBezTo>
                <a:cubicBezTo>
                  <a:pt x="5772172" y="3214793"/>
                  <a:pt x="5786496" y="3214793"/>
                  <a:pt x="5786496" y="3229089"/>
                </a:cubicBezTo>
                <a:cubicBezTo>
                  <a:pt x="5800818" y="3214793"/>
                  <a:pt x="5815142" y="3200497"/>
                  <a:pt x="5829464" y="3214793"/>
                </a:cubicBezTo>
                <a:cubicBezTo>
                  <a:pt x="5829464" y="3214793"/>
                  <a:pt x="5829464" y="3200497"/>
                  <a:pt x="5829464" y="3200497"/>
                </a:cubicBezTo>
                <a:cubicBezTo>
                  <a:pt x="5843788" y="3200497"/>
                  <a:pt x="5843788" y="3200497"/>
                  <a:pt x="5858111" y="3186202"/>
                </a:cubicBezTo>
                <a:cubicBezTo>
                  <a:pt x="5858111" y="3200497"/>
                  <a:pt x="5843788" y="3214793"/>
                  <a:pt x="5829464" y="3229089"/>
                </a:cubicBezTo>
                <a:cubicBezTo>
                  <a:pt x="5829464" y="3229089"/>
                  <a:pt x="5815142" y="3229089"/>
                  <a:pt x="5800818" y="3229089"/>
                </a:cubicBezTo>
                <a:cubicBezTo>
                  <a:pt x="5800818" y="3243385"/>
                  <a:pt x="5786496" y="3243385"/>
                  <a:pt x="5772172" y="3243385"/>
                </a:cubicBezTo>
                <a:cubicBezTo>
                  <a:pt x="5729204" y="3243385"/>
                  <a:pt x="5700558" y="3257680"/>
                  <a:pt x="5671912" y="3271976"/>
                </a:cubicBezTo>
                <a:cubicBezTo>
                  <a:pt x="5643266" y="3286271"/>
                  <a:pt x="5614620" y="3300567"/>
                  <a:pt x="5600296" y="3314863"/>
                </a:cubicBezTo>
                <a:cubicBezTo>
                  <a:pt x="5571650" y="3329159"/>
                  <a:pt x="5543004" y="3343454"/>
                  <a:pt x="5514358" y="3357750"/>
                </a:cubicBezTo>
                <a:cubicBezTo>
                  <a:pt x="5528682" y="3357750"/>
                  <a:pt x="5543004" y="3357750"/>
                  <a:pt x="5557328" y="3357750"/>
                </a:cubicBezTo>
                <a:cubicBezTo>
                  <a:pt x="5543004" y="3372046"/>
                  <a:pt x="5543004" y="3372046"/>
                  <a:pt x="5528682" y="3372046"/>
                </a:cubicBezTo>
                <a:cubicBezTo>
                  <a:pt x="5528682" y="3372046"/>
                  <a:pt x="5543004" y="3386342"/>
                  <a:pt x="5543004" y="3386342"/>
                </a:cubicBezTo>
                <a:cubicBezTo>
                  <a:pt x="5528682" y="3386342"/>
                  <a:pt x="5514358" y="3400637"/>
                  <a:pt x="5485712" y="3386342"/>
                </a:cubicBezTo>
                <a:cubicBezTo>
                  <a:pt x="5485712" y="3386342"/>
                  <a:pt x="5457066" y="3386342"/>
                  <a:pt x="5471390" y="3414933"/>
                </a:cubicBezTo>
                <a:cubicBezTo>
                  <a:pt x="5457066" y="3414933"/>
                  <a:pt x="5442744" y="3429229"/>
                  <a:pt x="5428420" y="3414933"/>
                </a:cubicBezTo>
                <a:cubicBezTo>
                  <a:pt x="5414098" y="3429229"/>
                  <a:pt x="5399774" y="3429229"/>
                  <a:pt x="5399774" y="3429229"/>
                </a:cubicBezTo>
                <a:cubicBezTo>
                  <a:pt x="5385452" y="3443524"/>
                  <a:pt x="5385452" y="3443524"/>
                  <a:pt x="5371128" y="3457820"/>
                </a:cubicBezTo>
                <a:cubicBezTo>
                  <a:pt x="5356806" y="3457820"/>
                  <a:pt x="5356806" y="3457820"/>
                  <a:pt x="5342482" y="3472116"/>
                </a:cubicBezTo>
                <a:cubicBezTo>
                  <a:pt x="5356806" y="3472116"/>
                  <a:pt x="5356806" y="3486411"/>
                  <a:pt x="5371128" y="3486411"/>
                </a:cubicBezTo>
                <a:cubicBezTo>
                  <a:pt x="5356806" y="3486411"/>
                  <a:pt x="5342482" y="3500707"/>
                  <a:pt x="5328160" y="3515003"/>
                </a:cubicBezTo>
                <a:cubicBezTo>
                  <a:pt x="5328160" y="3515003"/>
                  <a:pt x="5342482" y="3515003"/>
                  <a:pt x="5342482" y="3515003"/>
                </a:cubicBezTo>
                <a:cubicBezTo>
                  <a:pt x="5371128" y="3500707"/>
                  <a:pt x="5385452" y="3500707"/>
                  <a:pt x="5414098" y="3500707"/>
                </a:cubicBezTo>
                <a:cubicBezTo>
                  <a:pt x="5428420" y="3500707"/>
                  <a:pt x="5457066" y="3486411"/>
                  <a:pt x="5471390" y="3472116"/>
                </a:cubicBezTo>
                <a:cubicBezTo>
                  <a:pt x="5485712" y="3472116"/>
                  <a:pt x="5485712" y="3457820"/>
                  <a:pt x="5500036" y="3457820"/>
                </a:cubicBezTo>
                <a:cubicBezTo>
                  <a:pt x="5528682" y="3443524"/>
                  <a:pt x="5543004" y="3429229"/>
                  <a:pt x="5571650" y="3414933"/>
                </a:cubicBezTo>
                <a:cubicBezTo>
                  <a:pt x="5571650" y="3429229"/>
                  <a:pt x="5571650" y="3429229"/>
                  <a:pt x="5557328" y="3429229"/>
                </a:cubicBezTo>
                <a:cubicBezTo>
                  <a:pt x="5557328" y="3429229"/>
                  <a:pt x="5557328" y="3443524"/>
                  <a:pt x="5557328" y="3443524"/>
                </a:cubicBezTo>
                <a:cubicBezTo>
                  <a:pt x="5585974" y="3429229"/>
                  <a:pt x="5600296" y="3429229"/>
                  <a:pt x="5614620" y="3429229"/>
                </a:cubicBezTo>
                <a:cubicBezTo>
                  <a:pt x="5628942" y="3414933"/>
                  <a:pt x="5643266" y="3414933"/>
                  <a:pt x="5657588" y="3400637"/>
                </a:cubicBezTo>
                <a:cubicBezTo>
                  <a:pt x="5671912" y="3400637"/>
                  <a:pt x="5686234" y="3400637"/>
                  <a:pt x="5686234" y="3386342"/>
                </a:cubicBezTo>
                <a:cubicBezTo>
                  <a:pt x="5700558" y="3372046"/>
                  <a:pt x="5729204" y="3372046"/>
                  <a:pt x="5757850" y="3372046"/>
                </a:cubicBezTo>
                <a:cubicBezTo>
                  <a:pt x="5757850" y="3372046"/>
                  <a:pt x="5772172" y="3372046"/>
                  <a:pt x="5772172" y="3372046"/>
                </a:cubicBezTo>
                <a:cubicBezTo>
                  <a:pt x="5772172" y="3357750"/>
                  <a:pt x="5786496" y="3357750"/>
                  <a:pt x="5786496" y="3343454"/>
                </a:cubicBezTo>
                <a:cubicBezTo>
                  <a:pt x="5786496" y="3357750"/>
                  <a:pt x="5786496" y="3357750"/>
                  <a:pt x="5786496" y="3357750"/>
                </a:cubicBezTo>
                <a:cubicBezTo>
                  <a:pt x="5786496" y="3357750"/>
                  <a:pt x="5800818" y="3372046"/>
                  <a:pt x="5800818" y="3372046"/>
                </a:cubicBezTo>
                <a:cubicBezTo>
                  <a:pt x="5786496" y="3386342"/>
                  <a:pt x="5757850" y="3386342"/>
                  <a:pt x="5743526" y="3400637"/>
                </a:cubicBezTo>
                <a:cubicBezTo>
                  <a:pt x="5729204" y="3400637"/>
                  <a:pt x="5729204" y="3400637"/>
                  <a:pt x="5729204" y="3414933"/>
                </a:cubicBezTo>
                <a:cubicBezTo>
                  <a:pt x="5700558" y="3400637"/>
                  <a:pt x="5700558" y="3414933"/>
                  <a:pt x="5686234" y="3429229"/>
                </a:cubicBezTo>
                <a:cubicBezTo>
                  <a:pt x="5686234" y="3429229"/>
                  <a:pt x="5700558" y="3429229"/>
                  <a:pt x="5714880" y="3429229"/>
                </a:cubicBezTo>
                <a:cubicBezTo>
                  <a:pt x="5700558" y="3429229"/>
                  <a:pt x="5686234" y="3443524"/>
                  <a:pt x="5671912" y="3443524"/>
                </a:cubicBezTo>
                <a:cubicBezTo>
                  <a:pt x="5671912" y="3429229"/>
                  <a:pt x="5657588" y="3443524"/>
                  <a:pt x="5657588" y="3443524"/>
                </a:cubicBezTo>
                <a:cubicBezTo>
                  <a:pt x="5657588" y="3457820"/>
                  <a:pt x="5643266" y="3443524"/>
                  <a:pt x="5628942" y="3443524"/>
                </a:cubicBezTo>
                <a:cubicBezTo>
                  <a:pt x="5643266" y="3457820"/>
                  <a:pt x="5643266" y="3472116"/>
                  <a:pt x="5657588" y="3472116"/>
                </a:cubicBezTo>
                <a:cubicBezTo>
                  <a:pt x="5643266" y="3472116"/>
                  <a:pt x="5628942" y="3486411"/>
                  <a:pt x="5628942" y="3486411"/>
                </a:cubicBezTo>
                <a:cubicBezTo>
                  <a:pt x="5614620" y="3486411"/>
                  <a:pt x="5600296" y="3500707"/>
                  <a:pt x="5585974" y="3500707"/>
                </a:cubicBezTo>
                <a:cubicBezTo>
                  <a:pt x="5571650" y="3515003"/>
                  <a:pt x="5557328" y="3529299"/>
                  <a:pt x="5543004" y="3515003"/>
                </a:cubicBezTo>
                <a:cubicBezTo>
                  <a:pt x="5543004" y="3515003"/>
                  <a:pt x="5528682" y="3529299"/>
                  <a:pt x="5528682" y="3529299"/>
                </a:cubicBezTo>
                <a:cubicBezTo>
                  <a:pt x="5543004" y="3557890"/>
                  <a:pt x="5514358" y="3572186"/>
                  <a:pt x="5500036" y="3572186"/>
                </a:cubicBezTo>
                <a:cubicBezTo>
                  <a:pt x="5500036" y="3572186"/>
                  <a:pt x="5485712" y="3572186"/>
                  <a:pt x="5485712" y="3572186"/>
                </a:cubicBezTo>
                <a:cubicBezTo>
                  <a:pt x="5485712" y="3572186"/>
                  <a:pt x="5471390" y="3586481"/>
                  <a:pt x="5471390" y="3586481"/>
                </a:cubicBezTo>
                <a:cubicBezTo>
                  <a:pt x="5471390" y="3586481"/>
                  <a:pt x="5485712" y="3600777"/>
                  <a:pt x="5485712" y="3600777"/>
                </a:cubicBezTo>
                <a:cubicBezTo>
                  <a:pt x="5500036" y="3600777"/>
                  <a:pt x="5500036" y="3600777"/>
                  <a:pt x="5500036" y="3600777"/>
                </a:cubicBezTo>
                <a:cubicBezTo>
                  <a:pt x="5500036" y="3586481"/>
                  <a:pt x="5514358" y="3586481"/>
                  <a:pt x="5514358" y="3572186"/>
                </a:cubicBezTo>
                <a:cubicBezTo>
                  <a:pt x="5543004" y="3586481"/>
                  <a:pt x="5557328" y="3586481"/>
                  <a:pt x="5585974" y="3572186"/>
                </a:cubicBezTo>
                <a:cubicBezTo>
                  <a:pt x="5600296" y="3572186"/>
                  <a:pt x="5614620" y="3557890"/>
                  <a:pt x="5628942" y="3557890"/>
                </a:cubicBezTo>
                <a:cubicBezTo>
                  <a:pt x="5628942" y="3543594"/>
                  <a:pt x="5643266" y="3557890"/>
                  <a:pt x="5643266" y="3557890"/>
                </a:cubicBezTo>
                <a:cubicBezTo>
                  <a:pt x="5628942" y="3557890"/>
                  <a:pt x="5614620" y="3572186"/>
                  <a:pt x="5600296" y="3572186"/>
                </a:cubicBezTo>
                <a:cubicBezTo>
                  <a:pt x="5571650" y="3586481"/>
                  <a:pt x="5557328" y="3600777"/>
                  <a:pt x="5543004" y="3600777"/>
                </a:cubicBezTo>
                <a:cubicBezTo>
                  <a:pt x="5571650" y="3600777"/>
                  <a:pt x="5600296" y="3586481"/>
                  <a:pt x="5628942" y="3600777"/>
                </a:cubicBezTo>
                <a:cubicBezTo>
                  <a:pt x="5600296" y="3615073"/>
                  <a:pt x="5571650" y="3629369"/>
                  <a:pt x="5543004" y="3657960"/>
                </a:cubicBezTo>
                <a:cubicBezTo>
                  <a:pt x="5557328" y="3657960"/>
                  <a:pt x="5557328" y="3657960"/>
                  <a:pt x="5571650" y="3657960"/>
                </a:cubicBezTo>
                <a:cubicBezTo>
                  <a:pt x="5585974" y="3657960"/>
                  <a:pt x="5614620" y="3643664"/>
                  <a:pt x="5628942" y="3643664"/>
                </a:cubicBezTo>
                <a:cubicBezTo>
                  <a:pt x="5628942" y="3629369"/>
                  <a:pt x="5643266" y="3629369"/>
                  <a:pt x="5643266" y="3615073"/>
                </a:cubicBezTo>
                <a:cubicBezTo>
                  <a:pt x="5643266" y="3629369"/>
                  <a:pt x="5657588" y="3629369"/>
                  <a:pt x="5671912" y="3615073"/>
                </a:cubicBezTo>
                <a:cubicBezTo>
                  <a:pt x="5671912" y="3600777"/>
                  <a:pt x="5700558" y="3600777"/>
                  <a:pt x="5714880" y="3600777"/>
                </a:cubicBezTo>
                <a:cubicBezTo>
                  <a:pt x="5700558" y="3615073"/>
                  <a:pt x="5686234" y="3629369"/>
                  <a:pt x="5671912" y="3643664"/>
                </a:cubicBezTo>
                <a:cubicBezTo>
                  <a:pt x="5686234" y="3643664"/>
                  <a:pt x="5700558" y="3629369"/>
                  <a:pt x="5714880" y="3629369"/>
                </a:cubicBezTo>
                <a:cubicBezTo>
                  <a:pt x="5729204" y="3615073"/>
                  <a:pt x="5729204" y="3615073"/>
                  <a:pt x="5714880" y="3600777"/>
                </a:cubicBezTo>
                <a:cubicBezTo>
                  <a:pt x="5714880" y="3600777"/>
                  <a:pt x="5729204" y="3600777"/>
                  <a:pt x="5729204" y="3586481"/>
                </a:cubicBezTo>
                <a:cubicBezTo>
                  <a:pt x="5757850" y="3586481"/>
                  <a:pt x="5772172" y="3572186"/>
                  <a:pt x="5800818" y="3557890"/>
                </a:cubicBezTo>
                <a:cubicBezTo>
                  <a:pt x="5829464" y="3557890"/>
                  <a:pt x="5843788" y="3543594"/>
                  <a:pt x="5858111" y="3543594"/>
                </a:cubicBezTo>
                <a:cubicBezTo>
                  <a:pt x="5886757" y="3529299"/>
                  <a:pt x="5901080" y="3515003"/>
                  <a:pt x="5915403" y="3515003"/>
                </a:cubicBezTo>
                <a:cubicBezTo>
                  <a:pt x="5958372" y="3500707"/>
                  <a:pt x="5987018" y="3486411"/>
                  <a:pt x="6029987" y="3472116"/>
                </a:cubicBezTo>
                <a:cubicBezTo>
                  <a:pt x="6072956" y="3457820"/>
                  <a:pt x="6130248" y="3443524"/>
                  <a:pt x="6173217" y="3414933"/>
                </a:cubicBezTo>
                <a:cubicBezTo>
                  <a:pt x="6187540" y="3400637"/>
                  <a:pt x="6216186" y="3386342"/>
                  <a:pt x="6230509" y="3372046"/>
                </a:cubicBezTo>
                <a:cubicBezTo>
                  <a:pt x="6244832" y="3357750"/>
                  <a:pt x="6273478" y="3343454"/>
                  <a:pt x="6287801" y="3329159"/>
                </a:cubicBezTo>
                <a:cubicBezTo>
                  <a:pt x="6316447" y="3300567"/>
                  <a:pt x="6345093" y="3286271"/>
                  <a:pt x="6373739" y="3271976"/>
                </a:cubicBezTo>
                <a:cubicBezTo>
                  <a:pt x="6373739" y="3271976"/>
                  <a:pt x="6373739" y="3257680"/>
                  <a:pt x="6373739" y="3257680"/>
                </a:cubicBezTo>
                <a:cubicBezTo>
                  <a:pt x="6459677" y="3229089"/>
                  <a:pt x="6459677" y="3229089"/>
                  <a:pt x="6502646" y="3186202"/>
                </a:cubicBezTo>
                <a:cubicBezTo>
                  <a:pt x="6516969" y="3171906"/>
                  <a:pt x="6531292" y="3157610"/>
                  <a:pt x="6559938" y="3157610"/>
                </a:cubicBezTo>
                <a:cubicBezTo>
                  <a:pt x="6581422" y="3143314"/>
                  <a:pt x="6606488" y="3129019"/>
                  <a:pt x="6631553" y="3114723"/>
                </a:cubicBezTo>
                <a:lnTo>
                  <a:pt x="6676178" y="3087999"/>
                </a:lnTo>
                <a:lnTo>
                  <a:pt x="6676178" y="3848682"/>
                </a:lnTo>
                <a:lnTo>
                  <a:pt x="6660200" y="3843804"/>
                </a:lnTo>
                <a:cubicBezTo>
                  <a:pt x="6660200" y="3858100"/>
                  <a:pt x="6660200" y="3872396"/>
                  <a:pt x="6674522" y="3872396"/>
                </a:cubicBezTo>
                <a:lnTo>
                  <a:pt x="6676178" y="3872396"/>
                </a:lnTo>
                <a:lnTo>
                  <a:pt x="6676178" y="3899885"/>
                </a:lnTo>
                <a:lnTo>
                  <a:pt x="6674522" y="3900987"/>
                </a:lnTo>
                <a:cubicBezTo>
                  <a:pt x="6645876" y="3900987"/>
                  <a:pt x="6631553" y="3915283"/>
                  <a:pt x="6617230" y="3943874"/>
                </a:cubicBezTo>
                <a:cubicBezTo>
                  <a:pt x="6617230" y="3943874"/>
                  <a:pt x="6617230" y="3958170"/>
                  <a:pt x="6602907" y="3958170"/>
                </a:cubicBezTo>
                <a:cubicBezTo>
                  <a:pt x="6602907" y="3943874"/>
                  <a:pt x="6602907" y="3943874"/>
                  <a:pt x="6602907" y="3943874"/>
                </a:cubicBezTo>
                <a:cubicBezTo>
                  <a:pt x="6602907" y="3943874"/>
                  <a:pt x="6588584" y="3943874"/>
                  <a:pt x="6588584" y="3943874"/>
                </a:cubicBezTo>
                <a:cubicBezTo>
                  <a:pt x="6574261" y="3929578"/>
                  <a:pt x="6574261" y="3929578"/>
                  <a:pt x="6559938" y="3943874"/>
                </a:cubicBezTo>
                <a:cubicBezTo>
                  <a:pt x="6559938" y="3958170"/>
                  <a:pt x="6559938" y="3958170"/>
                  <a:pt x="6559938" y="3972466"/>
                </a:cubicBezTo>
                <a:cubicBezTo>
                  <a:pt x="6545615" y="3986761"/>
                  <a:pt x="6531292" y="4001057"/>
                  <a:pt x="6531292" y="4015353"/>
                </a:cubicBezTo>
                <a:cubicBezTo>
                  <a:pt x="6531292" y="4029648"/>
                  <a:pt x="6516969" y="4029648"/>
                  <a:pt x="6502646" y="4015353"/>
                </a:cubicBezTo>
                <a:cubicBezTo>
                  <a:pt x="6502646" y="4001057"/>
                  <a:pt x="6516969" y="4001057"/>
                  <a:pt x="6516969" y="3986761"/>
                </a:cubicBezTo>
                <a:cubicBezTo>
                  <a:pt x="6502646" y="4015353"/>
                  <a:pt x="6474000" y="4015353"/>
                  <a:pt x="6459677" y="4058240"/>
                </a:cubicBezTo>
                <a:cubicBezTo>
                  <a:pt x="6474000" y="4043944"/>
                  <a:pt x="6474000" y="4043944"/>
                  <a:pt x="6488323" y="4029648"/>
                </a:cubicBezTo>
                <a:cubicBezTo>
                  <a:pt x="6488323" y="4029648"/>
                  <a:pt x="6502646" y="4029648"/>
                  <a:pt x="6502646" y="4029648"/>
                </a:cubicBezTo>
                <a:cubicBezTo>
                  <a:pt x="6502646" y="4043944"/>
                  <a:pt x="6502646" y="4043944"/>
                  <a:pt x="6488323" y="4058240"/>
                </a:cubicBezTo>
                <a:cubicBezTo>
                  <a:pt x="6502646" y="4043944"/>
                  <a:pt x="6502646" y="4043944"/>
                  <a:pt x="6516969" y="4043944"/>
                </a:cubicBezTo>
                <a:cubicBezTo>
                  <a:pt x="6502646" y="4058240"/>
                  <a:pt x="6488323" y="4072536"/>
                  <a:pt x="6502646" y="4101127"/>
                </a:cubicBezTo>
                <a:cubicBezTo>
                  <a:pt x="6474000" y="4129718"/>
                  <a:pt x="6474000" y="4158310"/>
                  <a:pt x="6431031" y="4172606"/>
                </a:cubicBezTo>
                <a:cubicBezTo>
                  <a:pt x="6416708" y="4172606"/>
                  <a:pt x="6402385" y="4186901"/>
                  <a:pt x="6416708" y="4201197"/>
                </a:cubicBezTo>
                <a:cubicBezTo>
                  <a:pt x="6416708" y="4215493"/>
                  <a:pt x="6402385" y="4229788"/>
                  <a:pt x="6402385" y="4229788"/>
                </a:cubicBezTo>
                <a:cubicBezTo>
                  <a:pt x="6373739" y="4215493"/>
                  <a:pt x="6359416" y="4215493"/>
                  <a:pt x="6330770" y="4229788"/>
                </a:cubicBezTo>
                <a:cubicBezTo>
                  <a:pt x="6330770" y="4229788"/>
                  <a:pt x="6330770" y="4244084"/>
                  <a:pt x="6345093" y="4258380"/>
                </a:cubicBezTo>
                <a:cubicBezTo>
                  <a:pt x="6345093" y="4272676"/>
                  <a:pt x="6373739" y="4301267"/>
                  <a:pt x="6388062" y="4329858"/>
                </a:cubicBezTo>
                <a:cubicBezTo>
                  <a:pt x="6402385" y="4358450"/>
                  <a:pt x="6388062" y="4372746"/>
                  <a:pt x="6359416" y="4372746"/>
                </a:cubicBezTo>
                <a:cubicBezTo>
                  <a:pt x="6359416" y="4358450"/>
                  <a:pt x="6345093" y="4358450"/>
                  <a:pt x="6345093" y="4344154"/>
                </a:cubicBezTo>
                <a:cubicBezTo>
                  <a:pt x="6345093" y="4344154"/>
                  <a:pt x="6316447" y="4329858"/>
                  <a:pt x="6345093" y="4329858"/>
                </a:cubicBezTo>
                <a:cubicBezTo>
                  <a:pt x="6345093" y="4329858"/>
                  <a:pt x="6345093" y="4315563"/>
                  <a:pt x="6345093" y="4315563"/>
                </a:cubicBezTo>
                <a:cubicBezTo>
                  <a:pt x="6345093" y="4301267"/>
                  <a:pt x="6345093" y="4286971"/>
                  <a:pt x="6330770" y="4272676"/>
                </a:cubicBezTo>
                <a:cubicBezTo>
                  <a:pt x="6330770" y="4272676"/>
                  <a:pt x="6316447" y="4272676"/>
                  <a:pt x="6316447" y="4272676"/>
                </a:cubicBezTo>
                <a:cubicBezTo>
                  <a:pt x="6316447" y="4272676"/>
                  <a:pt x="6316447" y="4258380"/>
                  <a:pt x="6316447" y="4244084"/>
                </a:cubicBezTo>
                <a:cubicBezTo>
                  <a:pt x="6302124" y="4244084"/>
                  <a:pt x="6287801" y="4229788"/>
                  <a:pt x="6273478" y="4229788"/>
                </a:cubicBezTo>
                <a:cubicBezTo>
                  <a:pt x="6287801" y="4229788"/>
                  <a:pt x="6287801" y="4215493"/>
                  <a:pt x="6287801" y="4215493"/>
                </a:cubicBezTo>
                <a:cubicBezTo>
                  <a:pt x="6287801" y="4215493"/>
                  <a:pt x="6273478" y="4229788"/>
                  <a:pt x="6273478" y="4229788"/>
                </a:cubicBezTo>
                <a:cubicBezTo>
                  <a:pt x="6302124" y="4258380"/>
                  <a:pt x="6302124" y="4272676"/>
                  <a:pt x="6302124" y="4272676"/>
                </a:cubicBezTo>
                <a:cubicBezTo>
                  <a:pt x="6287801" y="4272676"/>
                  <a:pt x="6287801" y="4272676"/>
                  <a:pt x="6287801" y="4258380"/>
                </a:cubicBezTo>
                <a:cubicBezTo>
                  <a:pt x="6273478" y="4286971"/>
                  <a:pt x="6273478" y="4315563"/>
                  <a:pt x="6259155" y="4358450"/>
                </a:cubicBezTo>
                <a:cubicBezTo>
                  <a:pt x="6273478" y="4358450"/>
                  <a:pt x="6273478" y="4358450"/>
                  <a:pt x="6273478" y="4372746"/>
                </a:cubicBezTo>
                <a:cubicBezTo>
                  <a:pt x="6287801" y="4372746"/>
                  <a:pt x="6273478" y="4372746"/>
                  <a:pt x="6259155" y="4387041"/>
                </a:cubicBezTo>
                <a:cubicBezTo>
                  <a:pt x="6259155" y="4387041"/>
                  <a:pt x="6259155" y="4387041"/>
                  <a:pt x="6259155" y="4401337"/>
                </a:cubicBezTo>
                <a:cubicBezTo>
                  <a:pt x="6259155" y="4415633"/>
                  <a:pt x="6259155" y="4429928"/>
                  <a:pt x="6273478" y="4444224"/>
                </a:cubicBezTo>
                <a:cubicBezTo>
                  <a:pt x="6287801" y="4444224"/>
                  <a:pt x="6273478" y="4458520"/>
                  <a:pt x="6273478" y="4458520"/>
                </a:cubicBezTo>
                <a:cubicBezTo>
                  <a:pt x="6259155" y="4444224"/>
                  <a:pt x="6244832" y="4444224"/>
                  <a:pt x="6244832" y="4415633"/>
                </a:cubicBezTo>
                <a:cubicBezTo>
                  <a:pt x="6216186" y="4429928"/>
                  <a:pt x="6201863" y="4444224"/>
                  <a:pt x="6201863" y="4472815"/>
                </a:cubicBezTo>
                <a:cubicBezTo>
                  <a:pt x="6201863" y="4487111"/>
                  <a:pt x="6201863" y="4501407"/>
                  <a:pt x="6187540" y="4501407"/>
                </a:cubicBezTo>
                <a:cubicBezTo>
                  <a:pt x="6187540" y="4501407"/>
                  <a:pt x="6173217" y="4501407"/>
                  <a:pt x="6173217" y="4515703"/>
                </a:cubicBezTo>
                <a:cubicBezTo>
                  <a:pt x="6173217" y="4515703"/>
                  <a:pt x="6144571" y="4529998"/>
                  <a:pt x="6130248" y="4529998"/>
                </a:cubicBezTo>
                <a:cubicBezTo>
                  <a:pt x="6144571" y="4515703"/>
                  <a:pt x="6144571" y="4501407"/>
                  <a:pt x="6158894" y="4487111"/>
                </a:cubicBezTo>
                <a:cubicBezTo>
                  <a:pt x="6144571" y="4487111"/>
                  <a:pt x="6130248" y="4501407"/>
                  <a:pt x="6130248" y="4501407"/>
                </a:cubicBezTo>
                <a:cubicBezTo>
                  <a:pt x="6115925" y="4501407"/>
                  <a:pt x="6115925" y="4501407"/>
                  <a:pt x="6101602" y="4501407"/>
                </a:cubicBezTo>
                <a:cubicBezTo>
                  <a:pt x="6101602" y="4501407"/>
                  <a:pt x="6115925" y="4515703"/>
                  <a:pt x="6115925" y="4515703"/>
                </a:cubicBezTo>
                <a:cubicBezTo>
                  <a:pt x="6115925" y="4515703"/>
                  <a:pt x="6115925" y="4515703"/>
                  <a:pt x="6115925" y="4529998"/>
                </a:cubicBezTo>
                <a:cubicBezTo>
                  <a:pt x="6101602" y="4544294"/>
                  <a:pt x="6115925" y="4572885"/>
                  <a:pt x="6087279" y="4587181"/>
                </a:cubicBezTo>
                <a:cubicBezTo>
                  <a:pt x="6087279" y="4587181"/>
                  <a:pt x="6087279" y="4601477"/>
                  <a:pt x="6087279" y="4601477"/>
                </a:cubicBezTo>
                <a:cubicBezTo>
                  <a:pt x="6058633" y="4601477"/>
                  <a:pt x="6058633" y="4615773"/>
                  <a:pt x="6044310" y="4630068"/>
                </a:cubicBezTo>
                <a:cubicBezTo>
                  <a:pt x="6058633" y="4644364"/>
                  <a:pt x="6058633" y="4644364"/>
                  <a:pt x="6072956" y="4658660"/>
                </a:cubicBezTo>
                <a:cubicBezTo>
                  <a:pt x="6058633" y="4672955"/>
                  <a:pt x="6044310" y="4687251"/>
                  <a:pt x="6058633" y="4701547"/>
                </a:cubicBezTo>
                <a:cubicBezTo>
                  <a:pt x="6058633" y="4715843"/>
                  <a:pt x="6044310" y="4730138"/>
                  <a:pt x="6044310" y="4744434"/>
                </a:cubicBezTo>
                <a:cubicBezTo>
                  <a:pt x="6044310" y="4758730"/>
                  <a:pt x="6029987" y="4758730"/>
                  <a:pt x="6015664" y="4773025"/>
                </a:cubicBezTo>
                <a:cubicBezTo>
                  <a:pt x="6015664" y="4773025"/>
                  <a:pt x="6015664" y="4787321"/>
                  <a:pt x="6015664" y="4787321"/>
                </a:cubicBezTo>
                <a:cubicBezTo>
                  <a:pt x="6044310" y="4787321"/>
                  <a:pt x="6058633" y="4787321"/>
                  <a:pt x="6072956" y="4787321"/>
                </a:cubicBezTo>
                <a:cubicBezTo>
                  <a:pt x="6072956" y="4787321"/>
                  <a:pt x="6058633" y="4801617"/>
                  <a:pt x="6058633" y="4801617"/>
                </a:cubicBezTo>
                <a:cubicBezTo>
                  <a:pt x="6044310" y="4801617"/>
                  <a:pt x="6029987" y="4815913"/>
                  <a:pt x="6044310" y="4844504"/>
                </a:cubicBezTo>
                <a:cubicBezTo>
                  <a:pt x="6015664" y="4830208"/>
                  <a:pt x="5987018" y="4830208"/>
                  <a:pt x="5972695" y="4858800"/>
                </a:cubicBezTo>
                <a:cubicBezTo>
                  <a:pt x="5987018" y="4844504"/>
                  <a:pt x="6001341" y="4844504"/>
                  <a:pt x="6001341" y="4844504"/>
                </a:cubicBezTo>
                <a:cubicBezTo>
                  <a:pt x="6001341" y="4844504"/>
                  <a:pt x="6015664" y="4844504"/>
                  <a:pt x="6015664" y="4844504"/>
                </a:cubicBezTo>
                <a:cubicBezTo>
                  <a:pt x="6001341" y="4858800"/>
                  <a:pt x="6001341" y="4858800"/>
                  <a:pt x="6001341" y="4858800"/>
                </a:cubicBezTo>
                <a:cubicBezTo>
                  <a:pt x="5987018" y="4873095"/>
                  <a:pt x="5958372" y="4873095"/>
                  <a:pt x="5958372" y="4887391"/>
                </a:cubicBezTo>
                <a:cubicBezTo>
                  <a:pt x="5944049" y="4887391"/>
                  <a:pt x="5944049" y="4887391"/>
                  <a:pt x="5929726" y="4887391"/>
                </a:cubicBezTo>
                <a:cubicBezTo>
                  <a:pt x="5944049" y="4873095"/>
                  <a:pt x="5944049" y="4873095"/>
                  <a:pt x="5944049" y="4858800"/>
                </a:cubicBezTo>
                <a:cubicBezTo>
                  <a:pt x="5915403" y="4873095"/>
                  <a:pt x="5872434" y="4887391"/>
                  <a:pt x="5858111" y="4915983"/>
                </a:cubicBezTo>
                <a:cubicBezTo>
                  <a:pt x="5858111" y="4930278"/>
                  <a:pt x="5872434" y="4930278"/>
                  <a:pt x="5886757" y="4930278"/>
                </a:cubicBezTo>
                <a:cubicBezTo>
                  <a:pt x="5886757" y="4930278"/>
                  <a:pt x="5886757" y="4930278"/>
                  <a:pt x="5886757" y="4944574"/>
                </a:cubicBezTo>
                <a:cubicBezTo>
                  <a:pt x="5872434" y="4944574"/>
                  <a:pt x="5872434" y="4944574"/>
                  <a:pt x="5858111" y="4958870"/>
                </a:cubicBezTo>
                <a:cubicBezTo>
                  <a:pt x="5843788" y="4958870"/>
                  <a:pt x="5815142" y="4973165"/>
                  <a:pt x="5800818" y="4987461"/>
                </a:cubicBezTo>
                <a:cubicBezTo>
                  <a:pt x="5815142" y="5001757"/>
                  <a:pt x="5829464" y="4987461"/>
                  <a:pt x="5829464" y="4987461"/>
                </a:cubicBezTo>
                <a:cubicBezTo>
                  <a:pt x="5843788" y="5001757"/>
                  <a:pt x="5843788" y="5001757"/>
                  <a:pt x="5843788" y="5016052"/>
                </a:cubicBezTo>
                <a:cubicBezTo>
                  <a:pt x="5829464" y="5030348"/>
                  <a:pt x="5815142" y="5030348"/>
                  <a:pt x="5800818" y="5016052"/>
                </a:cubicBezTo>
                <a:cubicBezTo>
                  <a:pt x="5786496" y="5030348"/>
                  <a:pt x="5772172" y="5030348"/>
                  <a:pt x="5757850" y="5044644"/>
                </a:cubicBezTo>
                <a:cubicBezTo>
                  <a:pt x="5743526" y="5058940"/>
                  <a:pt x="5729204" y="5058940"/>
                  <a:pt x="5729204" y="5073235"/>
                </a:cubicBezTo>
                <a:cubicBezTo>
                  <a:pt x="5714880" y="5087531"/>
                  <a:pt x="5686234" y="5087531"/>
                  <a:pt x="5686234" y="5101827"/>
                </a:cubicBezTo>
                <a:cubicBezTo>
                  <a:pt x="5729204" y="5087531"/>
                  <a:pt x="5757850" y="5073235"/>
                  <a:pt x="5800818" y="5058940"/>
                </a:cubicBezTo>
                <a:cubicBezTo>
                  <a:pt x="5800818" y="5073235"/>
                  <a:pt x="5800818" y="5073235"/>
                  <a:pt x="5786496" y="5073235"/>
                </a:cubicBezTo>
                <a:cubicBezTo>
                  <a:pt x="5786496" y="5087531"/>
                  <a:pt x="5772172" y="5087531"/>
                  <a:pt x="5757850" y="5087531"/>
                </a:cubicBezTo>
                <a:cubicBezTo>
                  <a:pt x="5743526" y="5101827"/>
                  <a:pt x="5729204" y="5116122"/>
                  <a:pt x="5700558" y="5116122"/>
                </a:cubicBezTo>
                <a:cubicBezTo>
                  <a:pt x="5657588" y="5144714"/>
                  <a:pt x="5614620" y="5173305"/>
                  <a:pt x="5571650" y="5201897"/>
                </a:cubicBezTo>
                <a:cubicBezTo>
                  <a:pt x="5528682" y="5244784"/>
                  <a:pt x="5471390" y="5273375"/>
                  <a:pt x="5428420" y="5301967"/>
                </a:cubicBezTo>
                <a:cubicBezTo>
                  <a:pt x="5356806" y="5359150"/>
                  <a:pt x="5285190" y="5416332"/>
                  <a:pt x="5213576" y="5473515"/>
                </a:cubicBezTo>
                <a:cubicBezTo>
                  <a:pt x="5213576" y="5473515"/>
                  <a:pt x="5199252" y="5487811"/>
                  <a:pt x="5199252" y="5487811"/>
                </a:cubicBezTo>
                <a:cubicBezTo>
                  <a:pt x="5199252" y="5487811"/>
                  <a:pt x="5184930" y="5502107"/>
                  <a:pt x="5184930" y="5502107"/>
                </a:cubicBezTo>
                <a:cubicBezTo>
                  <a:pt x="5170606" y="5516402"/>
                  <a:pt x="5156284" y="5516402"/>
                  <a:pt x="5141960" y="5530698"/>
                </a:cubicBezTo>
                <a:cubicBezTo>
                  <a:pt x="5127638" y="5544994"/>
                  <a:pt x="5113314" y="5544994"/>
                  <a:pt x="5098992" y="5559289"/>
                </a:cubicBezTo>
                <a:cubicBezTo>
                  <a:pt x="5084668" y="5573585"/>
                  <a:pt x="5070345" y="5573585"/>
                  <a:pt x="5070345" y="5587881"/>
                </a:cubicBezTo>
                <a:cubicBezTo>
                  <a:pt x="5056022" y="5602177"/>
                  <a:pt x="5027376" y="5616472"/>
                  <a:pt x="5013053" y="5630768"/>
                </a:cubicBezTo>
                <a:cubicBezTo>
                  <a:pt x="5013053" y="5630768"/>
                  <a:pt x="4998730" y="5645064"/>
                  <a:pt x="4998730" y="5645064"/>
                </a:cubicBezTo>
                <a:cubicBezTo>
                  <a:pt x="4984407" y="5659359"/>
                  <a:pt x="4970084" y="5659359"/>
                  <a:pt x="4955761" y="5673655"/>
                </a:cubicBezTo>
                <a:cubicBezTo>
                  <a:pt x="4955761" y="5673655"/>
                  <a:pt x="4941438" y="5673655"/>
                  <a:pt x="4941438" y="5687951"/>
                </a:cubicBezTo>
                <a:cubicBezTo>
                  <a:pt x="4912792" y="5716542"/>
                  <a:pt x="4884146" y="5745134"/>
                  <a:pt x="4841177" y="5759429"/>
                </a:cubicBezTo>
                <a:cubicBezTo>
                  <a:pt x="4826854" y="5788021"/>
                  <a:pt x="4798208" y="5788021"/>
                  <a:pt x="4783885" y="5816612"/>
                </a:cubicBezTo>
                <a:cubicBezTo>
                  <a:pt x="4755239" y="5830908"/>
                  <a:pt x="4740916" y="5859499"/>
                  <a:pt x="4712270" y="5888091"/>
                </a:cubicBezTo>
                <a:cubicBezTo>
                  <a:pt x="4697947" y="5902387"/>
                  <a:pt x="4669301" y="5916682"/>
                  <a:pt x="4654978" y="5930978"/>
                </a:cubicBezTo>
                <a:cubicBezTo>
                  <a:pt x="4626332" y="5930978"/>
                  <a:pt x="4626332" y="5959569"/>
                  <a:pt x="4597686" y="5959569"/>
                </a:cubicBezTo>
                <a:cubicBezTo>
                  <a:pt x="4597686" y="5959569"/>
                  <a:pt x="4597686" y="5973865"/>
                  <a:pt x="4597686" y="5973865"/>
                </a:cubicBezTo>
                <a:cubicBezTo>
                  <a:pt x="4554717" y="6002456"/>
                  <a:pt x="4526071" y="6031048"/>
                  <a:pt x="4497425" y="6059639"/>
                </a:cubicBezTo>
                <a:cubicBezTo>
                  <a:pt x="4483102" y="6059639"/>
                  <a:pt x="4497425" y="6059639"/>
                  <a:pt x="4497425" y="6073935"/>
                </a:cubicBezTo>
                <a:cubicBezTo>
                  <a:pt x="4526071" y="6045344"/>
                  <a:pt x="4554717" y="6031048"/>
                  <a:pt x="4583363" y="6016752"/>
                </a:cubicBezTo>
                <a:cubicBezTo>
                  <a:pt x="4569040" y="6031048"/>
                  <a:pt x="4554717" y="6031048"/>
                  <a:pt x="4540394" y="6045344"/>
                </a:cubicBezTo>
                <a:cubicBezTo>
                  <a:pt x="4540394" y="6059639"/>
                  <a:pt x="4526071" y="6073935"/>
                  <a:pt x="4511748" y="6073935"/>
                </a:cubicBezTo>
                <a:cubicBezTo>
                  <a:pt x="4468779" y="6102526"/>
                  <a:pt x="4425810" y="6131118"/>
                  <a:pt x="4397164" y="6174005"/>
                </a:cubicBezTo>
                <a:cubicBezTo>
                  <a:pt x="4411487" y="6174005"/>
                  <a:pt x="4411487" y="6159709"/>
                  <a:pt x="4425810" y="6159709"/>
                </a:cubicBezTo>
                <a:cubicBezTo>
                  <a:pt x="4440133" y="6145414"/>
                  <a:pt x="4454456" y="6131118"/>
                  <a:pt x="4468779" y="6116822"/>
                </a:cubicBezTo>
                <a:cubicBezTo>
                  <a:pt x="4511748" y="6102526"/>
                  <a:pt x="4526071" y="6088231"/>
                  <a:pt x="4554717" y="6059639"/>
                </a:cubicBezTo>
                <a:cubicBezTo>
                  <a:pt x="4597686" y="6031048"/>
                  <a:pt x="4640655" y="6002456"/>
                  <a:pt x="4697947" y="5959569"/>
                </a:cubicBezTo>
                <a:cubicBezTo>
                  <a:pt x="4712270" y="5945274"/>
                  <a:pt x="4740916" y="5945274"/>
                  <a:pt x="4769562" y="5930978"/>
                </a:cubicBezTo>
                <a:cubicBezTo>
                  <a:pt x="4826854" y="5888091"/>
                  <a:pt x="4869823" y="5830908"/>
                  <a:pt x="4927115" y="5788021"/>
                </a:cubicBezTo>
                <a:cubicBezTo>
                  <a:pt x="4941438" y="5773725"/>
                  <a:pt x="4970084" y="5759429"/>
                  <a:pt x="4984407" y="5745134"/>
                </a:cubicBezTo>
                <a:cubicBezTo>
                  <a:pt x="4998730" y="5730838"/>
                  <a:pt x="5013053" y="5716542"/>
                  <a:pt x="5041699" y="5702247"/>
                </a:cubicBezTo>
                <a:cubicBezTo>
                  <a:pt x="5056022" y="5687951"/>
                  <a:pt x="5070345" y="5673655"/>
                  <a:pt x="5084668" y="5659359"/>
                </a:cubicBezTo>
                <a:cubicBezTo>
                  <a:pt x="5127638" y="5630768"/>
                  <a:pt x="5156284" y="5616472"/>
                  <a:pt x="5184930" y="5587881"/>
                </a:cubicBezTo>
                <a:cubicBezTo>
                  <a:pt x="5199252" y="5573585"/>
                  <a:pt x="5227898" y="5559289"/>
                  <a:pt x="5256544" y="5530698"/>
                </a:cubicBezTo>
                <a:cubicBezTo>
                  <a:pt x="5270868" y="5516402"/>
                  <a:pt x="5313836" y="5516402"/>
                  <a:pt x="5328160" y="5487811"/>
                </a:cubicBezTo>
                <a:cubicBezTo>
                  <a:pt x="5342482" y="5487811"/>
                  <a:pt x="5342482" y="5473515"/>
                  <a:pt x="5356806" y="5459220"/>
                </a:cubicBezTo>
                <a:cubicBezTo>
                  <a:pt x="5371128" y="5444924"/>
                  <a:pt x="5385452" y="5430628"/>
                  <a:pt x="5414098" y="5430628"/>
                </a:cubicBezTo>
                <a:cubicBezTo>
                  <a:pt x="5414098" y="5430628"/>
                  <a:pt x="5414098" y="5416332"/>
                  <a:pt x="5428420" y="5416332"/>
                </a:cubicBezTo>
                <a:cubicBezTo>
                  <a:pt x="5428420" y="5416332"/>
                  <a:pt x="5428420" y="5402037"/>
                  <a:pt x="5428420" y="5402037"/>
                </a:cubicBezTo>
                <a:cubicBezTo>
                  <a:pt x="5457066" y="5387741"/>
                  <a:pt x="5471390" y="5373445"/>
                  <a:pt x="5485712" y="5359150"/>
                </a:cubicBezTo>
                <a:cubicBezTo>
                  <a:pt x="5514358" y="5330558"/>
                  <a:pt x="5543004" y="5301967"/>
                  <a:pt x="5585974" y="5287671"/>
                </a:cubicBezTo>
                <a:cubicBezTo>
                  <a:pt x="5600296" y="5273375"/>
                  <a:pt x="5628942" y="5259080"/>
                  <a:pt x="5643266" y="5230488"/>
                </a:cubicBezTo>
                <a:cubicBezTo>
                  <a:pt x="5657588" y="5216192"/>
                  <a:pt x="5671912" y="5201897"/>
                  <a:pt x="5671912" y="5201897"/>
                </a:cubicBezTo>
                <a:cubicBezTo>
                  <a:pt x="5686234" y="5201897"/>
                  <a:pt x="5700558" y="5187601"/>
                  <a:pt x="5714880" y="5187601"/>
                </a:cubicBezTo>
                <a:cubicBezTo>
                  <a:pt x="5714880" y="5187601"/>
                  <a:pt x="5729204" y="5187601"/>
                  <a:pt x="5729204" y="5187601"/>
                </a:cubicBezTo>
                <a:cubicBezTo>
                  <a:pt x="5743526" y="5173305"/>
                  <a:pt x="5757850" y="5173305"/>
                  <a:pt x="5772172" y="5159010"/>
                </a:cubicBezTo>
                <a:cubicBezTo>
                  <a:pt x="5772172" y="5159010"/>
                  <a:pt x="5772172" y="5159010"/>
                  <a:pt x="5786496" y="5159010"/>
                </a:cubicBezTo>
                <a:cubicBezTo>
                  <a:pt x="5757850" y="5187601"/>
                  <a:pt x="5729204" y="5201897"/>
                  <a:pt x="5714880" y="5216192"/>
                </a:cubicBezTo>
                <a:cubicBezTo>
                  <a:pt x="5729204" y="5216192"/>
                  <a:pt x="5729204" y="5216192"/>
                  <a:pt x="5743526" y="5201897"/>
                </a:cubicBezTo>
                <a:cubicBezTo>
                  <a:pt x="5772172" y="5187601"/>
                  <a:pt x="5800818" y="5173305"/>
                  <a:pt x="5829464" y="5159010"/>
                </a:cubicBezTo>
                <a:cubicBezTo>
                  <a:pt x="5843788" y="5144714"/>
                  <a:pt x="5858111" y="5144714"/>
                  <a:pt x="5858111" y="5144714"/>
                </a:cubicBezTo>
                <a:cubicBezTo>
                  <a:pt x="5886757" y="5130418"/>
                  <a:pt x="5901080" y="5130418"/>
                  <a:pt x="5915403" y="5116122"/>
                </a:cubicBezTo>
                <a:cubicBezTo>
                  <a:pt x="5929726" y="5116122"/>
                  <a:pt x="5944049" y="5101827"/>
                  <a:pt x="5958372" y="5101827"/>
                </a:cubicBezTo>
                <a:cubicBezTo>
                  <a:pt x="5944049" y="5116122"/>
                  <a:pt x="5929726" y="5130418"/>
                  <a:pt x="5915403" y="5130418"/>
                </a:cubicBezTo>
                <a:cubicBezTo>
                  <a:pt x="5872434" y="5159010"/>
                  <a:pt x="5815142" y="5187601"/>
                  <a:pt x="5786496" y="5216192"/>
                </a:cubicBezTo>
                <a:cubicBezTo>
                  <a:pt x="5772172" y="5230488"/>
                  <a:pt x="5743526" y="5244784"/>
                  <a:pt x="5729204" y="5259080"/>
                </a:cubicBezTo>
                <a:cubicBezTo>
                  <a:pt x="5729204" y="5259080"/>
                  <a:pt x="5729204" y="5259080"/>
                  <a:pt x="5714880" y="5273375"/>
                </a:cubicBezTo>
                <a:cubicBezTo>
                  <a:pt x="5714880" y="5273375"/>
                  <a:pt x="5700558" y="5273375"/>
                  <a:pt x="5686234" y="5273375"/>
                </a:cubicBezTo>
                <a:cubicBezTo>
                  <a:pt x="5671912" y="5287671"/>
                  <a:pt x="5643266" y="5316262"/>
                  <a:pt x="5628942" y="5330558"/>
                </a:cubicBezTo>
                <a:cubicBezTo>
                  <a:pt x="5614620" y="5330558"/>
                  <a:pt x="5614620" y="5330558"/>
                  <a:pt x="5614620" y="5344854"/>
                </a:cubicBezTo>
                <a:cubicBezTo>
                  <a:pt x="5628942" y="5344854"/>
                  <a:pt x="5614620" y="5344854"/>
                  <a:pt x="5614620" y="5359150"/>
                </a:cubicBezTo>
                <a:cubicBezTo>
                  <a:pt x="5600296" y="5359150"/>
                  <a:pt x="5585974" y="5359150"/>
                  <a:pt x="5585974" y="5373445"/>
                </a:cubicBezTo>
                <a:cubicBezTo>
                  <a:pt x="5543004" y="5402037"/>
                  <a:pt x="5500036" y="5416332"/>
                  <a:pt x="5500036" y="5459220"/>
                </a:cubicBezTo>
                <a:cubicBezTo>
                  <a:pt x="5485712" y="5473515"/>
                  <a:pt x="5485712" y="5473515"/>
                  <a:pt x="5457066" y="5473515"/>
                </a:cubicBezTo>
                <a:cubicBezTo>
                  <a:pt x="5471390" y="5473515"/>
                  <a:pt x="5471390" y="5459220"/>
                  <a:pt x="5471390" y="5444924"/>
                </a:cubicBezTo>
                <a:cubicBezTo>
                  <a:pt x="5457066" y="5444924"/>
                  <a:pt x="5457066" y="5473515"/>
                  <a:pt x="5428420" y="5459220"/>
                </a:cubicBezTo>
                <a:cubicBezTo>
                  <a:pt x="5514358" y="5402037"/>
                  <a:pt x="5571650" y="5344854"/>
                  <a:pt x="5657588" y="5273375"/>
                </a:cubicBezTo>
                <a:cubicBezTo>
                  <a:pt x="5643266" y="5273375"/>
                  <a:pt x="5643266" y="5273375"/>
                  <a:pt x="5628942" y="5273375"/>
                </a:cubicBezTo>
                <a:cubicBezTo>
                  <a:pt x="5614620" y="5273375"/>
                  <a:pt x="5614620" y="5287671"/>
                  <a:pt x="5600296" y="5301967"/>
                </a:cubicBezTo>
                <a:cubicBezTo>
                  <a:pt x="5571650" y="5316262"/>
                  <a:pt x="5528682" y="5344854"/>
                  <a:pt x="5500036" y="5373445"/>
                </a:cubicBezTo>
                <a:cubicBezTo>
                  <a:pt x="5457066" y="5402037"/>
                  <a:pt x="5414098" y="5444924"/>
                  <a:pt x="5356806" y="5473515"/>
                </a:cubicBezTo>
                <a:cubicBezTo>
                  <a:pt x="5356806" y="5487811"/>
                  <a:pt x="5356806" y="5487811"/>
                  <a:pt x="5356806" y="5487811"/>
                </a:cubicBezTo>
                <a:cubicBezTo>
                  <a:pt x="5356806" y="5487811"/>
                  <a:pt x="5371128" y="5487811"/>
                  <a:pt x="5371128" y="5473515"/>
                </a:cubicBezTo>
                <a:cubicBezTo>
                  <a:pt x="5385452" y="5487811"/>
                  <a:pt x="5385452" y="5487811"/>
                  <a:pt x="5385452" y="5487811"/>
                </a:cubicBezTo>
                <a:cubicBezTo>
                  <a:pt x="5371128" y="5487811"/>
                  <a:pt x="5371128" y="5487811"/>
                  <a:pt x="5371128" y="5487811"/>
                </a:cubicBezTo>
                <a:cubicBezTo>
                  <a:pt x="5371128" y="5487811"/>
                  <a:pt x="5371128" y="5502107"/>
                  <a:pt x="5371128" y="5502107"/>
                </a:cubicBezTo>
                <a:cubicBezTo>
                  <a:pt x="5356806" y="5502107"/>
                  <a:pt x="5356806" y="5502107"/>
                  <a:pt x="5342482" y="5502107"/>
                </a:cubicBezTo>
                <a:cubicBezTo>
                  <a:pt x="5342482" y="5502107"/>
                  <a:pt x="5328160" y="5502107"/>
                  <a:pt x="5328160" y="5516402"/>
                </a:cubicBezTo>
                <a:cubicBezTo>
                  <a:pt x="5313836" y="5516402"/>
                  <a:pt x="5299514" y="5530698"/>
                  <a:pt x="5285190" y="5544994"/>
                </a:cubicBezTo>
                <a:cubicBezTo>
                  <a:pt x="5242222" y="5587881"/>
                  <a:pt x="5199252" y="5616472"/>
                  <a:pt x="5156284" y="5645064"/>
                </a:cubicBezTo>
                <a:cubicBezTo>
                  <a:pt x="5156284" y="5645064"/>
                  <a:pt x="5156284" y="5659359"/>
                  <a:pt x="5156284" y="5659359"/>
                </a:cubicBezTo>
                <a:cubicBezTo>
                  <a:pt x="5199252" y="5630768"/>
                  <a:pt x="5227898" y="5602177"/>
                  <a:pt x="5285190" y="5573585"/>
                </a:cubicBezTo>
                <a:cubicBezTo>
                  <a:pt x="5270868" y="5587881"/>
                  <a:pt x="5270868" y="5602177"/>
                  <a:pt x="5256544" y="5602177"/>
                </a:cubicBezTo>
                <a:cubicBezTo>
                  <a:pt x="5213576" y="5659359"/>
                  <a:pt x="5156284" y="5687951"/>
                  <a:pt x="5098992" y="5730838"/>
                </a:cubicBezTo>
                <a:cubicBezTo>
                  <a:pt x="5070345" y="5745134"/>
                  <a:pt x="5041699" y="5759429"/>
                  <a:pt x="5027376" y="5788021"/>
                </a:cubicBezTo>
                <a:cubicBezTo>
                  <a:pt x="5013053" y="5816612"/>
                  <a:pt x="4984407" y="5830908"/>
                  <a:pt x="4955761" y="5845204"/>
                </a:cubicBezTo>
                <a:cubicBezTo>
                  <a:pt x="4970084" y="5816612"/>
                  <a:pt x="4998730" y="5802317"/>
                  <a:pt x="5013053" y="5788021"/>
                </a:cubicBezTo>
                <a:cubicBezTo>
                  <a:pt x="5027376" y="5773725"/>
                  <a:pt x="5041699" y="5773725"/>
                  <a:pt x="5041699" y="5759429"/>
                </a:cubicBezTo>
                <a:cubicBezTo>
                  <a:pt x="5056022" y="5745134"/>
                  <a:pt x="5070345" y="5745134"/>
                  <a:pt x="5084668" y="5730838"/>
                </a:cubicBezTo>
                <a:cubicBezTo>
                  <a:pt x="5084668" y="5716542"/>
                  <a:pt x="5098992" y="5716542"/>
                  <a:pt x="5113314" y="5702247"/>
                </a:cubicBezTo>
                <a:cubicBezTo>
                  <a:pt x="5113314" y="5702247"/>
                  <a:pt x="5113314" y="5702247"/>
                  <a:pt x="5113314" y="5687951"/>
                </a:cubicBezTo>
                <a:cubicBezTo>
                  <a:pt x="5098992" y="5702247"/>
                  <a:pt x="5098992" y="5702247"/>
                  <a:pt x="5084668" y="5702247"/>
                </a:cubicBezTo>
                <a:cubicBezTo>
                  <a:pt x="5070345" y="5730838"/>
                  <a:pt x="5056022" y="5745134"/>
                  <a:pt x="5027376" y="5759429"/>
                </a:cubicBezTo>
                <a:cubicBezTo>
                  <a:pt x="5013053" y="5759429"/>
                  <a:pt x="5013053" y="5773725"/>
                  <a:pt x="5013053" y="5788021"/>
                </a:cubicBezTo>
                <a:cubicBezTo>
                  <a:pt x="5013053" y="5773725"/>
                  <a:pt x="4998730" y="5773725"/>
                  <a:pt x="4998730" y="5773725"/>
                </a:cubicBezTo>
                <a:cubicBezTo>
                  <a:pt x="4984407" y="5788021"/>
                  <a:pt x="4955761" y="5802317"/>
                  <a:pt x="4955761" y="5816612"/>
                </a:cubicBezTo>
                <a:cubicBezTo>
                  <a:pt x="4955761" y="5830908"/>
                  <a:pt x="4941438" y="5830908"/>
                  <a:pt x="4927115" y="5845204"/>
                </a:cubicBezTo>
                <a:cubicBezTo>
                  <a:pt x="4927115" y="5830908"/>
                  <a:pt x="4927115" y="5830908"/>
                  <a:pt x="4927115" y="5816612"/>
                </a:cubicBezTo>
                <a:cubicBezTo>
                  <a:pt x="4927115" y="5830908"/>
                  <a:pt x="4927115" y="5830908"/>
                  <a:pt x="4912792" y="5830908"/>
                </a:cubicBezTo>
                <a:cubicBezTo>
                  <a:pt x="4898469" y="5845204"/>
                  <a:pt x="4869823" y="5873795"/>
                  <a:pt x="4841177" y="5888091"/>
                </a:cubicBezTo>
                <a:cubicBezTo>
                  <a:pt x="4826854" y="5902387"/>
                  <a:pt x="4812531" y="5916682"/>
                  <a:pt x="4798208" y="5930978"/>
                </a:cubicBezTo>
                <a:cubicBezTo>
                  <a:pt x="4769562" y="5930978"/>
                  <a:pt x="4769562" y="5945274"/>
                  <a:pt x="4740916" y="5959569"/>
                </a:cubicBezTo>
                <a:cubicBezTo>
                  <a:pt x="4712270" y="5973865"/>
                  <a:pt x="4683624" y="5988161"/>
                  <a:pt x="4654978" y="6016752"/>
                </a:cubicBezTo>
                <a:cubicBezTo>
                  <a:pt x="4654978" y="6016752"/>
                  <a:pt x="4654978" y="6031048"/>
                  <a:pt x="4654978" y="6045344"/>
                </a:cubicBezTo>
                <a:cubicBezTo>
                  <a:pt x="4640655" y="6045344"/>
                  <a:pt x="4640655" y="6059639"/>
                  <a:pt x="4626332" y="6059639"/>
                </a:cubicBezTo>
                <a:cubicBezTo>
                  <a:pt x="4612009" y="6045344"/>
                  <a:pt x="4597686" y="6059639"/>
                  <a:pt x="4597686" y="6059639"/>
                </a:cubicBezTo>
                <a:cubicBezTo>
                  <a:pt x="4597686" y="6073935"/>
                  <a:pt x="4583363" y="6073935"/>
                  <a:pt x="4583363" y="6088231"/>
                </a:cubicBezTo>
                <a:cubicBezTo>
                  <a:pt x="4569040" y="6088231"/>
                  <a:pt x="4569040" y="6102526"/>
                  <a:pt x="4554717" y="6102526"/>
                </a:cubicBezTo>
                <a:cubicBezTo>
                  <a:pt x="4554717" y="6102526"/>
                  <a:pt x="4554717" y="6088231"/>
                  <a:pt x="4554717" y="6088231"/>
                </a:cubicBezTo>
                <a:cubicBezTo>
                  <a:pt x="4540394" y="6102526"/>
                  <a:pt x="4526071" y="6102526"/>
                  <a:pt x="4540394" y="6116822"/>
                </a:cubicBezTo>
                <a:cubicBezTo>
                  <a:pt x="4540394" y="6116822"/>
                  <a:pt x="4526071" y="6131118"/>
                  <a:pt x="4526071" y="6131118"/>
                </a:cubicBezTo>
                <a:cubicBezTo>
                  <a:pt x="4497425" y="6131118"/>
                  <a:pt x="4497425" y="6145414"/>
                  <a:pt x="4483102" y="6159709"/>
                </a:cubicBezTo>
                <a:cubicBezTo>
                  <a:pt x="4511748" y="6145414"/>
                  <a:pt x="4540394" y="6131118"/>
                  <a:pt x="4583363" y="6102526"/>
                </a:cubicBezTo>
                <a:cubicBezTo>
                  <a:pt x="4583363" y="6131118"/>
                  <a:pt x="4569040" y="6131118"/>
                  <a:pt x="4554717" y="6145414"/>
                </a:cubicBezTo>
                <a:cubicBezTo>
                  <a:pt x="4540394" y="6145414"/>
                  <a:pt x="4526071" y="6159709"/>
                  <a:pt x="4511748" y="6159709"/>
                </a:cubicBezTo>
                <a:cubicBezTo>
                  <a:pt x="4497425" y="6174005"/>
                  <a:pt x="4483102" y="6202596"/>
                  <a:pt x="4454456" y="6188301"/>
                </a:cubicBezTo>
                <a:cubicBezTo>
                  <a:pt x="4440133" y="6216892"/>
                  <a:pt x="4411487" y="6245484"/>
                  <a:pt x="4382841" y="6274075"/>
                </a:cubicBezTo>
                <a:cubicBezTo>
                  <a:pt x="4397164" y="6274075"/>
                  <a:pt x="4397164" y="6274075"/>
                  <a:pt x="4397164" y="6288371"/>
                </a:cubicBezTo>
                <a:cubicBezTo>
                  <a:pt x="4397164" y="6288371"/>
                  <a:pt x="4382841" y="6288371"/>
                  <a:pt x="4382841" y="6302666"/>
                </a:cubicBezTo>
                <a:cubicBezTo>
                  <a:pt x="4382841" y="6302666"/>
                  <a:pt x="4397164" y="6302666"/>
                  <a:pt x="4397164" y="6302666"/>
                </a:cubicBezTo>
                <a:cubicBezTo>
                  <a:pt x="4397164" y="6302666"/>
                  <a:pt x="4411487" y="6316962"/>
                  <a:pt x="4411487" y="6316962"/>
                </a:cubicBezTo>
                <a:cubicBezTo>
                  <a:pt x="4425810" y="6316962"/>
                  <a:pt x="4440133" y="6302666"/>
                  <a:pt x="4454456" y="6302666"/>
                </a:cubicBezTo>
                <a:cubicBezTo>
                  <a:pt x="4483102" y="6274075"/>
                  <a:pt x="4511748" y="6259779"/>
                  <a:pt x="4540394" y="6245484"/>
                </a:cubicBezTo>
                <a:cubicBezTo>
                  <a:pt x="4554717" y="6231188"/>
                  <a:pt x="4569040" y="6216892"/>
                  <a:pt x="4583363" y="6202596"/>
                </a:cubicBezTo>
                <a:cubicBezTo>
                  <a:pt x="4583363" y="6202596"/>
                  <a:pt x="4583363" y="6202596"/>
                  <a:pt x="4583363" y="6188301"/>
                </a:cubicBezTo>
                <a:cubicBezTo>
                  <a:pt x="4583363" y="6174005"/>
                  <a:pt x="4583363" y="6159709"/>
                  <a:pt x="4597686" y="6174005"/>
                </a:cubicBezTo>
                <a:cubicBezTo>
                  <a:pt x="4612009" y="6174005"/>
                  <a:pt x="4612009" y="6159709"/>
                  <a:pt x="4612009" y="6159709"/>
                </a:cubicBezTo>
                <a:cubicBezTo>
                  <a:pt x="4612009" y="6145414"/>
                  <a:pt x="4626332" y="6145414"/>
                  <a:pt x="4626332" y="6131118"/>
                </a:cubicBezTo>
                <a:cubicBezTo>
                  <a:pt x="4640655" y="6131118"/>
                  <a:pt x="4640655" y="6116822"/>
                  <a:pt x="4640655" y="6102526"/>
                </a:cubicBezTo>
                <a:cubicBezTo>
                  <a:pt x="4640655" y="6102526"/>
                  <a:pt x="4640655" y="6102526"/>
                  <a:pt x="4640655" y="6088231"/>
                </a:cubicBezTo>
                <a:cubicBezTo>
                  <a:pt x="4654978" y="6088231"/>
                  <a:pt x="4654978" y="6088231"/>
                  <a:pt x="4669301" y="6073935"/>
                </a:cubicBezTo>
                <a:cubicBezTo>
                  <a:pt x="4669301" y="6088231"/>
                  <a:pt x="4669301" y="6088231"/>
                  <a:pt x="4669301" y="6102526"/>
                </a:cubicBezTo>
                <a:cubicBezTo>
                  <a:pt x="4669301" y="6102526"/>
                  <a:pt x="4683624" y="6102526"/>
                  <a:pt x="4697947" y="6102526"/>
                </a:cubicBezTo>
                <a:cubicBezTo>
                  <a:pt x="4683624" y="6116822"/>
                  <a:pt x="4683624" y="6131118"/>
                  <a:pt x="4669301" y="6145414"/>
                </a:cubicBezTo>
                <a:cubicBezTo>
                  <a:pt x="4712270" y="6116822"/>
                  <a:pt x="4740916" y="6088231"/>
                  <a:pt x="4769562" y="6059639"/>
                </a:cubicBezTo>
                <a:cubicBezTo>
                  <a:pt x="4783885" y="6045344"/>
                  <a:pt x="4798208" y="6031048"/>
                  <a:pt x="4812531" y="6016752"/>
                </a:cubicBezTo>
                <a:cubicBezTo>
                  <a:pt x="4812531" y="6016752"/>
                  <a:pt x="4826854" y="6016752"/>
                  <a:pt x="4826854" y="6002456"/>
                </a:cubicBezTo>
                <a:cubicBezTo>
                  <a:pt x="4855500" y="6002456"/>
                  <a:pt x="4869823" y="6002456"/>
                  <a:pt x="4884146" y="5988161"/>
                </a:cubicBezTo>
                <a:cubicBezTo>
                  <a:pt x="4898469" y="5973865"/>
                  <a:pt x="4912792" y="5959569"/>
                  <a:pt x="4927115" y="5945274"/>
                </a:cubicBezTo>
                <a:cubicBezTo>
                  <a:pt x="4955761" y="5930978"/>
                  <a:pt x="4955761" y="5902387"/>
                  <a:pt x="4984407" y="5902387"/>
                </a:cubicBezTo>
                <a:cubicBezTo>
                  <a:pt x="4984407" y="5902387"/>
                  <a:pt x="4998730" y="5902387"/>
                  <a:pt x="4998730" y="5902387"/>
                </a:cubicBezTo>
                <a:cubicBezTo>
                  <a:pt x="4998730" y="5888091"/>
                  <a:pt x="5013053" y="5888091"/>
                  <a:pt x="5013053" y="5873795"/>
                </a:cubicBezTo>
                <a:cubicBezTo>
                  <a:pt x="5027376" y="5859499"/>
                  <a:pt x="5041699" y="5859499"/>
                  <a:pt x="5041699" y="5845204"/>
                </a:cubicBezTo>
                <a:cubicBezTo>
                  <a:pt x="5070345" y="5802317"/>
                  <a:pt x="5113314" y="5773725"/>
                  <a:pt x="5156284" y="5745134"/>
                </a:cubicBezTo>
                <a:cubicBezTo>
                  <a:pt x="5156284" y="5745134"/>
                  <a:pt x="5170606" y="5716542"/>
                  <a:pt x="5184930" y="5716542"/>
                </a:cubicBezTo>
                <a:cubicBezTo>
                  <a:pt x="5184930" y="5702247"/>
                  <a:pt x="5184930" y="5687951"/>
                  <a:pt x="5213576" y="5687951"/>
                </a:cubicBezTo>
                <a:cubicBezTo>
                  <a:pt x="5227898" y="5673655"/>
                  <a:pt x="5242222" y="5659359"/>
                  <a:pt x="5256544" y="5645064"/>
                </a:cubicBezTo>
                <a:cubicBezTo>
                  <a:pt x="5256544" y="5645064"/>
                  <a:pt x="5270868" y="5645064"/>
                  <a:pt x="5270868" y="5645064"/>
                </a:cubicBezTo>
                <a:cubicBezTo>
                  <a:pt x="5270868" y="5659359"/>
                  <a:pt x="5270868" y="5659359"/>
                  <a:pt x="5270868" y="5659359"/>
                </a:cubicBezTo>
                <a:cubicBezTo>
                  <a:pt x="5256544" y="5673655"/>
                  <a:pt x="5242222" y="5659359"/>
                  <a:pt x="5242222" y="5687951"/>
                </a:cubicBezTo>
                <a:cubicBezTo>
                  <a:pt x="5270868" y="5673655"/>
                  <a:pt x="5285190" y="5673655"/>
                  <a:pt x="5313836" y="5673655"/>
                </a:cubicBezTo>
                <a:cubicBezTo>
                  <a:pt x="5299514" y="5687951"/>
                  <a:pt x="5285190" y="5687951"/>
                  <a:pt x="5285190" y="5702247"/>
                </a:cubicBezTo>
                <a:cubicBezTo>
                  <a:pt x="5270868" y="5716542"/>
                  <a:pt x="5242222" y="5730838"/>
                  <a:pt x="5227898" y="5745134"/>
                </a:cubicBezTo>
                <a:cubicBezTo>
                  <a:pt x="5199252" y="5759429"/>
                  <a:pt x="5170606" y="5788021"/>
                  <a:pt x="5156284" y="5802317"/>
                </a:cubicBezTo>
                <a:cubicBezTo>
                  <a:pt x="5113314" y="5845204"/>
                  <a:pt x="5070345" y="5859499"/>
                  <a:pt x="5027376" y="5902387"/>
                </a:cubicBezTo>
                <a:cubicBezTo>
                  <a:pt x="4998730" y="5916682"/>
                  <a:pt x="4984407" y="5930978"/>
                  <a:pt x="4970084" y="5945274"/>
                </a:cubicBezTo>
                <a:cubicBezTo>
                  <a:pt x="4955761" y="5959569"/>
                  <a:pt x="4955761" y="5959569"/>
                  <a:pt x="4955761" y="5973865"/>
                </a:cubicBezTo>
                <a:cubicBezTo>
                  <a:pt x="4970084" y="5973865"/>
                  <a:pt x="4984407" y="5973865"/>
                  <a:pt x="4984407" y="5973865"/>
                </a:cubicBezTo>
                <a:cubicBezTo>
                  <a:pt x="4970084" y="6002456"/>
                  <a:pt x="4955761" y="6016752"/>
                  <a:pt x="4927115" y="6045344"/>
                </a:cubicBezTo>
                <a:cubicBezTo>
                  <a:pt x="4898469" y="6073935"/>
                  <a:pt x="4855500" y="6088231"/>
                  <a:pt x="4826854" y="6102526"/>
                </a:cubicBezTo>
                <a:cubicBezTo>
                  <a:pt x="4769562" y="6145414"/>
                  <a:pt x="4726593" y="6174005"/>
                  <a:pt x="4669301" y="6216892"/>
                </a:cubicBezTo>
                <a:cubicBezTo>
                  <a:pt x="4612009" y="6259779"/>
                  <a:pt x="4569040" y="6288371"/>
                  <a:pt x="4511748" y="6331258"/>
                </a:cubicBezTo>
                <a:cubicBezTo>
                  <a:pt x="4483102" y="6345554"/>
                  <a:pt x="4454456" y="6374145"/>
                  <a:pt x="4425810" y="6388441"/>
                </a:cubicBezTo>
                <a:cubicBezTo>
                  <a:pt x="4425810" y="6388441"/>
                  <a:pt x="4425810" y="6402736"/>
                  <a:pt x="4425810" y="6402736"/>
                </a:cubicBezTo>
                <a:cubicBezTo>
                  <a:pt x="4425810" y="6402736"/>
                  <a:pt x="4425810" y="6417032"/>
                  <a:pt x="4425810" y="6417032"/>
                </a:cubicBezTo>
                <a:cubicBezTo>
                  <a:pt x="4425810" y="6417032"/>
                  <a:pt x="4411487" y="6417032"/>
                  <a:pt x="4397164" y="6431328"/>
                </a:cubicBezTo>
                <a:cubicBezTo>
                  <a:pt x="4382841" y="6431328"/>
                  <a:pt x="4382841" y="6417032"/>
                  <a:pt x="4382841" y="6431328"/>
                </a:cubicBezTo>
                <a:cubicBezTo>
                  <a:pt x="4382841" y="6445624"/>
                  <a:pt x="4368518" y="6445624"/>
                  <a:pt x="4368518" y="6445624"/>
                </a:cubicBezTo>
                <a:cubicBezTo>
                  <a:pt x="4368518" y="6445624"/>
                  <a:pt x="4354195" y="6445624"/>
                  <a:pt x="4354195" y="6445624"/>
                </a:cubicBezTo>
                <a:cubicBezTo>
                  <a:pt x="4354195" y="6445624"/>
                  <a:pt x="4354195" y="6445624"/>
                  <a:pt x="4354195" y="6459919"/>
                </a:cubicBezTo>
                <a:cubicBezTo>
                  <a:pt x="4339872" y="6459919"/>
                  <a:pt x="4339872" y="6459919"/>
                  <a:pt x="4339872" y="6459919"/>
                </a:cubicBezTo>
                <a:cubicBezTo>
                  <a:pt x="4325549" y="6474215"/>
                  <a:pt x="4325549" y="6488511"/>
                  <a:pt x="4311226" y="6488511"/>
                </a:cubicBezTo>
                <a:cubicBezTo>
                  <a:pt x="4311226" y="6488511"/>
                  <a:pt x="4296903" y="6488511"/>
                  <a:pt x="4296903" y="6488511"/>
                </a:cubicBezTo>
                <a:cubicBezTo>
                  <a:pt x="4296903" y="6502806"/>
                  <a:pt x="4296903" y="6502806"/>
                  <a:pt x="4296903" y="6502806"/>
                </a:cubicBezTo>
                <a:cubicBezTo>
                  <a:pt x="4282580" y="6502806"/>
                  <a:pt x="4282580" y="6517102"/>
                  <a:pt x="4268256" y="6517102"/>
                </a:cubicBezTo>
                <a:cubicBezTo>
                  <a:pt x="4268256" y="6531398"/>
                  <a:pt x="4253934" y="6545693"/>
                  <a:pt x="4253934" y="6545693"/>
                </a:cubicBezTo>
                <a:cubicBezTo>
                  <a:pt x="4253934" y="6545693"/>
                  <a:pt x="4253934" y="6545693"/>
                  <a:pt x="4239610" y="6545693"/>
                </a:cubicBezTo>
                <a:cubicBezTo>
                  <a:pt x="4239610" y="6545693"/>
                  <a:pt x="4225288" y="6545693"/>
                  <a:pt x="4225288" y="6545693"/>
                </a:cubicBezTo>
                <a:cubicBezTo>
                  <a:pt x="4225288" y="6559989"/>
                  <a:pt x="4210964" y="6559989"/>
                  <a:pt x="4210964" y="6559989"/>
                </a:cubicBezTo>
                <a:cubicBezTo>
                  <a:pt x="4196642" y="6574285"/>
                  <a:pt x="4196642" y="6588581"/>
                  <a:pt x="4196642" y="6602876"/>
                </a:cubicBezTo>
                <a:cubicBezTo>
                  <a:pt x="4210964" y="6588581"/>
                  <a:pt x="4225288" y="6588581"/>
                  <a:pt x="4225288" y="6574285"/>
                </a:cubicBezTo>
                <a:cubicBezTo>
                  <a:pt x="4225288" y="6574285"/>
                  <a:pt x="4239610" y="6574285"/>
                  <a:pt x="4239610" y="6574285"/>
                </a:cubicBezTo>
                <a:cubicBezTo>
                  <a:pt x="4268256" y="6574285"/>
                  <a:pt x="4268256" y="6559989"/>
                  <a:pt x="4296903" y="6559989"/>
                </a:cubicBezTo>
                <a:cubicBezTo>
                  <a:pt x="4325549" y="6545693"/>
                  <a:pt x="4354195" y="6531398"/>
                  <a:pt x="4382841" y="6517102"/>
                </a:cubicBezTo>
                <a:cubicBezTo>
                  <a:pt x="4368518" y="6502806"/>
                  <a:pt x="4368518" y="6502806"/>
                  <a:pt x="4354195" y="6517102"/>
                </a:cubicBezTo>
                <a:cubicBezTo>
                  <a:pt x="4339872" y="6531398"/>
                  <a:pt x="4339872" y="6531398"/>
                  <a:pt x="4325549" y="6545693"/>
                </a:cubicBezTo>
                <a:cubicBezTo>
                  <a:pt x="4311226" y="6545693"/>
                  <a:pt x="4311226" y="6545693"/>
                  <a:pt x="4282580" y="6545693"/>
                </a:cubicBezTo>
                <a:cubicBezTo>
                  <a:pt x="4296903" y="6545693"/>
                  <a:pt x="4311226" y="6531398"/>
                  <a:pt x="4325549" y="6531398"/>
                </a:cubicBezTo>
                <a:cubicBezTo>
                  <a:pt x="4325549" y="6517102"/>
                  <a:pt x="4311226" y="6502806"/>
                  <a:pt x="4296903" y="6502806"/>
                </a:cubicBezTo>
                <a:cubicBezTo>
                  <a:pt x="4311226" y="6502806"/>
                  <a:pt x="4311226" y="6502806"/>
                  <a:pt x="4311226" y="6488511"/>
                </a:cubicBezTo>
                <a:cubicBezTo>
                  <a:pt x="4311226" y="6488511"/>
                  <a:pt x="4325549" y="6502806"/>
                  <a:pt x="4325549" y="6502806"/>
                </a:cubicBezTo>
                <a:cubicBezTo>
                  <a:pt x="4354195" y="6502806"/>
                  <a:pt x="4382841" y="6488511"/>
                  <a:pt x="4397164" y="6459919"/>
                </a:cubicBezTo>
                <a:cubicBezTo>
                  <a:pt x="4411487" y="6459919"/>
                  <a:pt x="4411487" y="6459919"/>
                  <a:pt x="4411487" y="6459919"/>
                </a:cubicBezTo>
                <a:cubicBezTo>
                  <a:pt x="4425810" y="6445624"/>
                  <a:pt x="4440133" y="6445624"/>
                  <a:pt x="4454456" y="6431328"/>
                </a:cubicBezTo>
                <a:cubicBezTo>
                  <a:pt x="4483102" y="6417032"/>
                  <a:pt x="4526071" y="6388441"/>
                  <a:pt x="4554717" y="6359849"/>
                </a:cubicBezTo>
                <a:cubicBezTo>
                  <a:pt x="4583363" y="6345554"/>
                  <a:pt x="4612009" y="6331258"/>
                  <a:pt x="4640655" y="6302666"/>
                </a:cubicBezTo>
                <a:cubicBezTo>
                  <a:pt x="4654978" y="6302666"/>
                  <a:pt x="4654978" y="6288371"/>
                  <a:pt x="4669301" y="6274075"/>
                </a:cubicBezTo>
                <a:cubicBezTo>
                  <a:pt x="4697947" y="6259779"/>
                  <a:pt x="4726593" y="6245484"/>
                  <a:pt x="4740916" y="6231188"/>
                </a:cubicBezTo>
                <a:cubicBezTo>
                  <a:pt x="4755239" y="6231188"/>
                  <a:pt x="4769562" y="6216892"/>
                  <a:pt x="4798208" y="6202596"/>
                </a:cubicBezTo>
                <a:cubicBezTo>
                  <a:pt x="4798208" y="6216892"/>
                  <a:pt x="4798208" y="6216892"/>
                  <a:pt x="4798208" y="6216892"/>
                </a:cubicBezTo>
                <a:cubicBezTo>
                  <a:pt x="4841177" y="6188301"/>
                  <a:pt x="4884146" y="6145414"/>
                  <a:pt x="4912792" y="6116822"/>
                </a:cubicBezTo>
                <a:cubicBezTo>
                  <a:pt x="4927115" y="6116822"/>
                  <a:pt x="4941438" y="6102526"/>
                  <a:pt x="4955761" y="6102526"/>
                </a:cubicBezTo>
                <a:cubicBezTo>
                  <a:pt x="4970084" y="6102526"/>
                  <a:pt x="4970084" y="6102526"/>
                  <a:pt x="4984407" y="6102526"/>
                </a:cubicBezTo>
                <a:cubicBezTo>
                  <a:pt x="4970084" y="6102526"/>
                  <a:pt x="4970084" y="6102526"/>
                  <a:pt x="4970084" y="6116822"/>
                </a:cubicBezTo>
                <a:cubicBezTo>
                  <a:pt x="4955761" y="6116822"/>
                  <a:pt x="4955761" y="6116822"/>
                  <a:pt x="4955761" y="6131118"/>
                </a:cubicBezTo>
                <a:cubicBezTo>
                  <a:pt x="4984407" y="6116822"/>
                  <a:pt x="4984407" y="6116822"/>
                  <a:pt x="4984407" y="6102526"/>
                </a:cubicBezTo>
                <a:cubicBezTo>
                  <a:pt x="4984407" y="6088231"/>
                  <a:pt x="4984407" y="6088231"/>
                  <a:pt x="4998730" y="6073935"/>
                </a:cubicBezTo>
                <a:cubicBezTo>
                  <a:pt x="4998730" y="6073935"/>
                  <a:pt x="5013053" y="6059639"/>
                  <a:pt x="5013053" y="6059639"/>
                </a:cubicBezTo>
                <a:cubicBezTo>
                  <a:pt x="5027376" y="6059639"/>
                  <a:pt x="5027376" y="6059639"/>
                  <a:pt x="5027376" y="6059639"/>
                </a:cubicBezTo>
                <a:cubicBezTo>
                  <a:pt x="5027376" y="6073935"/>
                  <a:pt x="5013053" y="6088231"/>
                  <a:pt x="4998730" y="6102526"/>
                </a:cubicBezTo>
                <a:cubicBezTo>
                  <a:pt x="5013053" y="6088231"/>
                  <a:pt x="5013053" y="6088231"/>
                  <a:pt x="5013053" y="6088231"/>
                </a:cubicBezTo>
                <a:cubicBezTo>
                  <a:pt x="5056022" y="6073935"/>
                  <a:pt x="5084668" y="6045344"/>
                  <a:pt x="5113314" y="6016752"/>
                </a:cubicBezTo>
                <a:cubicBezTo>
                  <a:pt x="5127638" y="6002456"/>
                  <a:pt x="5141960" y="5988161"/>
                  <a:pt x="5156284" y="5973865"/>
                </a:cubicBezTo>
                <a:cubicBezTo>
                  <a:pt x="5170606" y="5973865"/>
                  <a:pt x="5170606" y="5973865"/>
                  <a:pt x="5170606" y="5959569"/>
                </a:cubicBezTo>
                <a:cubicBezTo>
                  <a:pt x="5170606" y="5959569"/>
                  <a:pt x="5156284" y="5973865"/>
                  <a:pt x="5156284" y="5973865"/>
                </a:cubicBezTo>
                <a:cubicBezTo>
                  <a:pt x="5141960" y="5973865"/>
                  <a:pt x="5127638" y="5959569"/>
                  <a:pt x="5113314" y="5959569"/>
                </a:cubicBezTo>
                <a:cubicBezTo>
                  <a:pt x="5213576" y="5888091"/>
                  <a:pt x="5299514" y="5802317"/>
                  <a:pt x="5399774" y="5730838"/>
                </a:cubicBezTo>
                <a:cubicBezTo>
                  <a:pt x="5414098" y="5730838"/>
                  <a:pt x="5414098" y="5730838"/>
                  <a:pt x="5414098" y="5730838"/>
                </a:cubicBezTo>
                <a:cubicBezTo>
                  <a:pt x="5371128" y="5773725"/>
                  <a:pt x="5328160" y="5802317"/>
                  <a:pt x="5270868" y="5845204"/>
                </a:cubicBezTo>
                <a:cubicBezTo>
                  <a:pt x="5285190" y="5845204"/>
                  <a:pt x="5285190" y="5859499"/>
                  <a:pt x="5285190" y="5859499"/>
                </a:cubicBezTo>
                <a:cubicBezTo>
                  <a:pt x="5270868" y="5888091"/>
                  <a:pt x="5242222" y="5902387"/>
                  <a:pt x="5227898" y="5916682"/>
                </a:cubicBezTo>
                <a:cubicBezTo>
                  <a:pt x="5227898" y="5930978"/>
                  <a:pt x="5213576" y="5930978"/>
                  <a:pt x="5199252" y="5945274"/>
                </a:cubicBezTo>
                <a:cubicBezTo>
                  <a:pt x="5213576" y="5930978"/>
                  <a:pt x="5242222" y="5930978"/>
                  <a:pt x="5242222" y="5916682"/>
                </a:cubicBezTo>
                <a:cubicBezTo>
                  <a:pt x="5299514" y="5859499"/>
                  <a:pt x="5371128" y="5830908"/>
                  <a:pt x="5414098" y="5773725"/>
                </a:cubicBezTo>
                <a:cubicBezTo>
                  <a:pt x="5428420" y="5773725"/>
                  <a:pt x="5428420" y="5773725"/>
                  <a:pt x="5428420" y="5759429"/>
                </a:cubicBezTo>
                <a:cubicBezTo>
                  <a:pt x="5457066" y="5745134"/>
                  <a:pt x="5500036" y="5716542"/>
                  <a:pt x="5528682" y="5687951"/>
                </a:cubicBezTo>
                <a:cubicBezTo>
                  <a:pt x="5543004" y="5673655"/>
                  <a:pt x="5571650" y="5659359"/>
                  <a:pt x="5585974" y="5659359"/>
                </a:cubicBezTo>
                <a:cubicBezTo>
                  <a:pt x="5600296" y="5645064"/>
                  <a:pt x="5628942" y="5616472"/>
                  <a:pt x="5643266" y="5602177"/>
                </a:cubicBezTo>
                <a:cubicBezTo>
                  <a:pt x="5657588" y="5602177"/>
                  <a:pt x="5657588" y="5602177"/>
                  <a:pt x="5671912" y="5602177"/>
                </a:cubicBezTo>
                <a:cubicBezTo>
                  <a:pt x="5700558" y="5587881"/>
                  <a:pt x="5714880" y="5559289"/>
                  <a:pt x="5743526" y="5544994"/>
                </a:cubicBezTo>
                <a:cubicBezTo>
                  <a:pt x="5772172" y="5530698"/>
                  <a:pt x="5786496" y="5516402"/>
                  <a:pt x="5815142" y="5502107"/>
                </a:cubicBezTo>
                <a:cubicBezTo>
                  <a:pt x="5829464" y="5487811"/>
                  <a:pt x="5843788" y="5473515"/>
                  <a:pt x="5858111" y="5459220"/>
                </a:cubicBezTo>
                <a:cubicBezTo>
                  <a:pt x="5872434" y="5444924"/>
                  <a:pt x="5886757" y="5444924"/>
                  <a:pt x="5886757" y="5430628"/>
                </a:cubicBezTo>
                <a:cubicBezTo>
                  <a:pt x="5901080" y="5430628"/>
                  <a:pt x="5915403" y="5416332"/>
                  <a:pt x="5929726" y="5416332"/>
                </a:cubicBezTo>
                <a:cubicBezTo>
                  <a:pt x="5944049" y="5402037"/>
                  <a:pt x="5958372" y="5387741"/>
                  <a:pt x="5972695" y="5373445"/>
                </a:cubicBezTo>
                <a:cubicBezTo>
                  <a:pt x="6029987" y="5344854"/>
                  <a:pt x="6072956" y="5330558"/>
                  <a:pt x="6115925" y="5301967"/>
                </a:cubicBezTo>
                <a:cubicBezTo>
                  <a:pt x="6130248" y="5301967"/>
                  <a:pt x="6130248" y="5301967"/>
                  <a:pt x="6130248" y="5301967"/>
                </a:cubicBezTo>
                <a:cubicBezTo>
                  <a:pt x="6130248" y="5316262"/>
                  <a:pt x="6115925" y="5316262"/>
                  <a:pt x="6101602" y="5330558"/>
                </a:cubicBezTo>
                <a:cubicBezTo>
                  <a:pt x="6058633" y="5359150"/>
                  <a:pt x="6015664" y="5373445"/>
                  <a:pt x="5972695" y="5416332"/>
                </a:cubicBezTo>
                <a:cubicBezTo>
                  <a:pt x="5958372" y="5430628"/>
                  <a:pt x="5929726" y="5459220"/>
                  <a:pt x="5901080" y="5473515"/>
                </a:cubicBezTo>
                <a:cubicBezTo>
                  <a:pt x="5886757" y="5487811"/>
                  <a:pt x="5858111" y="5487811"/>
                  <a:pt x="5858111" y="5502107"/>
                </a:cubicBezTo>
                <a:cubicBezTo>
                  <a:pt x="5815142" y="5530698"/>
                  <a:pt x="5772172" y="5559289"/>
                  <a:pt x="5743526" y="5587881"/>
                </a:cubicBezTo>
                <a:cubicBezTo>
                  <a:pt x="5714880" y="5616472"/>
                  <a:pt x="5686234" y="5630768"/>
                  <a:pt x="5657588" y="5659359"/>
                </a:cubicBezTo>
                <a:cubicBezTo>
                  <a:pt x="5657588" y="5659359"/>
                  <a:pt x="5643266" y="5659359"/>
                  <a:pt x="5643266" y="5659359"/>
                </a:cubicBezTo>
                <a:cubicBezTo>
                  <a:pt x="5628942" y="5659359"/>
                  <a:pt x="5628942" y="5659359"/>
                  <a:pt x="5614620" y="5673655"/>
                </a:cubicBezTo>
                <a:cubicBezTo>
                  <a:pt x="5614620" y="5673655"/>
                  <a:pt x="5614620" y="5687951"/>
                  <a:pt x="5614620" y="5687951"/>
                </a:cubicBezTo>
                <a:cubicBezTo>
                  <a:pt x="5543004" y="5730838"/>
                  <a:pt x="5485712" y="5773725"/>
                  <a:pt x="5428420" y="5830908"/>
                </a:cubicBezTo>
                <a:cubicBezTo>
                  <a:pt x="5414098" y="5830908"/>
                  <a:pt x="5414098" y="5845204"/>
                  <a:pt x="5399774" y="5859499"/>
                </a:cubicBezTo>
                <a:cubicBezTo>
                  <a:pt x="5385452" y="5859499"/>
                  <a:pt x="5371128" y="5873795"/>
                  <a:pt x="5371128" y="5888091"/>
                </a:cubicBezTo>
                <a:cubicBezTo>
                  <a:pt x="5356806" y="5902387"/>
                  <a:pt x="5342482" y="5902387"/>
                  <a:pt x="5328160" y="5916682"/>
                </a:cubicBezTo>
                <a:cubicBezTo>
                  <a:pt x="5285190" y="5945274"/>
                  <a:pt x="5242222" y="5988161"/>
                  <a:pt x="5199252" y="6016752"/>
                </a:cubicBezTo>
                <a:cubicBezTo>
                  <a:pt x="5184930" y="6031048"/>
                  <a:pt x="5184930" y="6031048"/>
                  <a:pt x="5170606" y="6045344"/>
                </a:cubicBezTo>
                <a:cubicBezTo>
                  <a:pt x="5156284" y="6059639"/>
                  <a:pt x="5141960" y="6088231"/>
                  <a:pt x="5098992" y="6088231"/>
                </a:cubicBezTo>
                <a:cubicBezTo>
                  <a:pt x="5084668" y="6088231"/>
                  <a:pt x="5084668" y="6102526"/>
                  <a:pt x="5084668" y="6102526"/>
                </a:cubicBezTo>
                <a:cubicBezTo>
                  <a:pt x="5070345" y="6116822"/>
                  <a:pt x="5070345" y="6116822"/>
                  <a:pt x="5070345" y="6131118"/>
                </a:cubicBezTo>
                <a:cubicBezTo>
                  <a:pt x="5056022" y="6131118"/>
                  <a:pt x="5041699" y="6131118"/>
                  <a:pt x="5041699" y="6145414"/>
                </a:cubicBezTo>
                <a:cubicBezTo>
                  <a:pt x="5041699" y="6145414"/>
                  <a:pt x="5041699" y="6159709"/>
                  <a:pt x="5027376" y="6159709"/>
                </a:cubicBezTo>
                <a:cubicBezTo>
                  <a:pt x="5027376" y="6159709"/>
                  <a:pt x="5013053" y="6159709"/>
                  <a:pt x="5013053" y="6159709"/>
                </a:cubicBezTo>
                <a:cubicBezTo>
                  <a:pt x="4984407" y="6174005"/>
                  <a:pt x="4955761" y="6188301"/>
                  <a:pt x="4941438" y="6231188"/>
                </a:cubicBezTo>
                <a:cubicBezTo>
                  <a:pt x="4927115" y="6216892"/>
                  <a:pt x="4912792" y="6231188"/>
                  <a:pt x="4912792" y="6245484"/>
                </a:cubicBezTo>
                <a:cubicBezTo>
                  <a:pt x="4884146" y="6245484"/>
                  <a:pt x="4884146" y="6259779"/>
                  <a:pt x="4869823" y="6274075"/>
                </a:cubicBezTo>
                <a:cubicBezTo>
                  <a:pt x="4869823" y="6288371"/>
                  <a:pt x="4855500" y="6288371"/>
                  <a:pt x="4841177" y="6302666"/>
                </a:cubicBezTo>
                <a:cubicBezTo>
                  <a:pt x="4826854" y="6302666"/>
                  <a:pt x="4812531" y="6316962"/>
                  <a:pt x="4798208" y="6331258"/>
                </a:cubicBezTo>
                <a:cubicBezTo>
                  <a:pt x="4812531" y="6331258"/>
                  <a:pt x="4812531" y="6331258"/>
                  <a:pt x="4826854" y="6331258"/>
                </a:cubicBezTo>
                <a:cubicBezTo>
                  <a:pt x="4812531" y="6345554"/>
                  <a:pt x="4798208" y="6359849"/>
                  <a:pt x="4783885" y="6374145"/>
                </a:cubicBezTo>
                <a:cubicBezTo>
                  <a:pt x="4783885" y="6388441"/>
                  <a:pt x="4769562" y="6402736"/>
                  <a:pt x="4740916" y="6402736"/>
                </a:cubicBezTo>
                <a:cubicBezTo>
                  <a:pt x="4740916" y="6388441"/>
                  <a:pt x="4755239" y="6388441"/>
                  <a:pt x="4755239" y="6374145"/>
                </a:cubicBezTo>
                <a:cubicBezTo>
                  <a:pt x="4740916" y="6374145"/>
                  <a:pt x="4740916" y="6374145"/>
                  <a:pt x="4726593" y="6374145"/>
                </a:cubicBezTo>
                <a:cubicBezTo>
                  <a:pt x="4712270" y="6388441"/>
                  <a:pt x="4697947" y="6402736"/>
                  <a:pt x="4683624" y="6431328"/>
                </a:cubicBezTo>
                <a:cubicBezTo>
                  <a:pt x="4697947" y="6417032"/>
                  <a:pt x="4712270" y="6417032"/>
                  <a:pt x="4726593" y="6402736"/>
                </a:cubicBezTo>
                <a:cubicBezTo>
                  <a:pt x="4726593" y="6402736"/>
                  <a:pt x="4740916" y="6402736"/>
                  <a:pt x="4740916" y="6402736"/>
                </a:cubicBezTo>
                <a:cubicBezTo>
                  <a:pt x="4726593" y="6417032"/>
                  <a:pt x="4712270" y="6431328"/>
                  <a:pt x="4697947" y="6445624"/>
                </a:cubicBezTo>
                <a:cubicBezTo>
                  <a:pt x="4697947" y="6445624"/>
                  <a:pt x="4683624" y="6459919"/>
                  <a:pt x="4669301" y="6459919"/>
                </a:cubicBezTo>
                <a:cubicBezTo>
                  <a:pt x="4654978" y="6474215"/>
                  <a:pt x="4654978" y="6474215"/>
                  <a:pt x="4640655" y="6488511"/>
                </a:cubicBezTo>
                <a:cubicBezTo>
                  <a:pt x="4626332" y="6502806"/>
                  <a:pt x="4597686" y="6517102"/>
                  <a:pt x="4583363" y="6531398"/>
                </a:cubicBezTo>
                <a:cubicBezTo>
                  <a:pt x="4569040" y="6531398"/>
                  <a:pt x="4569040" y="6531398"/>
                  <a:pt x="4569040" y="6545693"/>
                </a:cubicBezTo>
                <a:cubicBezTo>
                  <a:pt x="4583363" y="6545693"/>
                  <a:pt x="4597686" y="6545693"/>
                  <a:pt x="4597686" y="6545693"/>
                </a:cubicBezTo>
                <a:cubicBezTo>
                  <a:pt x="4583363" y="6559989"/>
                  <a:pt x="4554717" y="6574285"/>
                  <a:pt x="4526071" y="6574285"/>
                </a:cubicBezTo>
                <a:cubicBezTo>
                  <a:pt x="4511748" y="6588581"/>
                  <a:pt x="4497425" y="6588581"/>
                  <a:pt x="4483102" y="6617172"/>
                </a:cubicBezTo>
                <a:cubicBezTo>
                  <a:pt x="4483102" y="6617172"/>
                  <a:pt x="4483102" y="6617172"/>
                  <a:pt x="4483102" y="6631468"/>
                </a:cubicBezTo>
                <a:cubicBezTo>
                  <a:pt x="4468779" y="6638616"/>
                  <a:pt x="4454456" y="6645763"/>
                  <a:pt x="4441923" y="6654698"/>
                </a:cubicBezTo>
                <a:lnTo>
                  <a:pt x="4412755" y="6687236"/>
                </a:lnTo>
                <a:lnTo>
                  <a:pt x="4397164" y="6688651"/>
                </a:lnTo>
                <a:cubicBezTo>
                  <a:pt x="4397164" y="6688651"/>
                  <a:pt x="4397164" y="6688651"/>
                  <a:pt x="4411487" y="6688651"/>
                </a:cubicBezTo>
                <a:lnTo>
                  <a:pt x="4412755" y="6687236"/>
                </a:lnTo>
                <a:lnTo>
                  <a:pt x="4416858" y="6686864"/>
                </a:lnTo>
                <a:cubicBezTo>
                  <a:pt x="4422229" y="6685077"/>
                  <a:pt x="4425810" y="6681503"/>
                  <a:pt x="4425810" y="6674355"/>
                </a:cubicBezTo>
                <a:cubicBezTo>
                  <a:pt x="4497425" y="6631468"/>
                  <a:pt x="4554717" y="6588581"/>
                  <a:pt x="4612009" y="6545693"/>
                </a:cubicBezTo>
                <a:cubicBezTo>
                  <a:pt x="4612009" y="6545693"/>
                  <a:pt x="4626332" y="6545693"/>
                  <a:pt x="4640655" y="6545693"/>
                </a:cubicBezTo>
                <a:cubicBezTo>
                  <a:pt x="4654978" y="6531398"/>
                  <a:pt x="4669301" y="6531398"/>
                  <a:pt x="4683624" y="6517102"/>
                </a:cubicBezTo>
                <a:cubicBezTo>
                  <a:pt x="4683624" y="6517102"/>
                  <a:pt x="4683624" y="6502806"/>
                  <a:pt x="4683624" y="6502806"/>
                </a:cubicBezTo>
                <a:cubicBezTo>
                  <a:pt x="4712270" y="6517102"/>
                  <a:pt x="4712270" y="6488511"/>
                  <a:pt x="4726593" y="6488511"/>
                </a:cubicBezTo>
                <a:cubicBezTo>
                  <a:pt x="4726593" y="6474215"/>
                  <a:pt x="4740916" y="6474215"/>
                  <a:pt x="4740916" y="6474215"/>
                </a:cubicBezTo>
                <a:cubicBezTo>
                  <a:pt x="4783885" y="6445624"/>
                  <a:pt x="4812531" y="6417032"/>
                  <a:pt x="4855500" y="6388441"/>
                </a:cubicBezTo>
                <a:cubicBezTo>
                  <a:pt x="4855500" y="6388441"/>
                  <a:pt x="4855500" y="6374145"/>
                  <a:pt x="4855500" y="6374145"/>
                </a:cubicBezTo>
                <a:cubicBezTo>
                  <a:pt x="4869823" y="6374145"/>
                  <a:pt x="4884146" y="6359849"/>
                  <a:pt x="4912792" y="6345554"/>
                </a:cubicBezTo>
                <a:cubicBezTo>
                  <a:pt x="4898469" y="6359849"/>
                  <a:pt x="4898469" y="6359849"/>
                  <a:pt x="4912792" y="6374145"/>
                </a:cubicBezTo>
                <a:cubicBezTo>
                  <a:pt x="4927115" y="6374145"/>
                  <a:pt x="4927115" y="6388441"/>
                  <a:pt x="4941438" y="6388441"/>
                </a:cubicBezTo>
                <a:cubicBezTo>
                  <a:pt x="4941438" y="6388441"/>
                  <a:pt x="4941438" y="6402736"/>
                  <a:pt x="4941438" y="6402736"/>
                </a:cubicBezTo>
                <a:cubicBezTo>
                  <a:pt x="4927115" y="6402736"/>
                  <a:pt x="4927115" y="6402736"/>
                  <a:pt x="4927115" y="6388441"/>
                </a:cubicBezTo>
                <a:cubicBezTo>
                  <a:pt x="4912792" y="6402736"/>
                  <a:pt x="4912792" y="6402736"/>
                  <a:pt x="4898469" y="6402736"/>
                </a:cubicBezTo>
                <a:cubicBezTo>
                  <a:pt x="4898469" y="6417032"/>
                  <a:pt x="4884146" y="6417032"/>
                  <a:pt x="4884146" y="6431328"/>
                </a:cubicBezTo>
                <a:cubicBezTo>
                  <a:pt x="4884146" y="6445624"/>
                  <a:pt x="4884146" y="6445624"/>
                  <a:pt x="4869823" y="6474215"/>
                </a:cubicBezTo>
                <a:cubicBezTo>
                  <a:pt x="4884146" y="6459919"/>
                  <a:pt x="4898469" y="6445624"/>
                  <a:pt x="4898469" y="6445624"/>
                </a:cubicBezTo>
                <a:cubicBezTo>
                  <a:pt x="4927115" y="6431328"/>
                  <a:pt x="4955761" y="6417032"/>
                  <a:pt x="4970084" y="6402736"/>
                </a:cubicBezTo>
                <a:cubicBezTo>
                  <a:pt x="4984407" y="6388441"/>
                  <a:pt x="4984407" y="6388441"/>
                  <a:pt x="4984407" y="6388441"/>
                </a:cubicBezTo>
                <a:cubicBezTo>
                  <a:pt x="5013053" y="6388441"/>
                  <a:pt x="5027376" y="6374145"/>
                  <a:pt x="5041699" y="6359849"/>
                </a:cubicBezTo>
                <a:cubicBezTo>
                  <a:pt x="5070345" y="6331258"/>
                  <a:pt x="5098992" y="6316962"/>
                  <a:pt x="5113314" y="6288371"/>
                </a:cubicBezTo>
                <a:cubicBezTo>
                  <a:pt x="5127638" y="6259779"/>
                  <a:pt x="5156284" y="6245484"/>
                  <a:pt x="5170606" y="6216892"/>
                </a:cubicBezTo>
                <a:cubicBezTo>
                  <a:pt x="5170606" y="6216892"/>
                  <a:pt x="5184930" y="6202596"/>
                  <a:pt x="5184930" y="6202596"/>
                </a:cubicBezTo>
                <a:cubicBezTo>
                  <a:pt x="5199252" y="6188301"/>
                  <a:pt x="5213576" y="6188301"/>
                  <a:pt x="5227898" y="6174005"/>
                </a:cubicBezTo>
                <a:cubicBezTo>
                  <a:pt x="5256544" y="6159709"/>
                  <a:pt x="5285190" y="6131118"/>
                  <a:pt x="5313836" y="6102526"/>
                </a:cubicBezTo>
                <a:cubicBezTo>
                  <a:pt x="5328160" y="6088231"/>
                  <a:pt x="5342482" y="6088231"/>
                  <a:pt x="5356806" y="6088231"/>
                </a:cubicBezTo>
                <a:cubicBezTo>
                  <a:pt x="5371128" y="6088231"/>
                  <a:pt x="5371128" y="6073935"/>
                  <a:pt x="5385452" y="6073935"/>
                </a:cubicBezTo>
                <a:cubicBezTo>
                  <a:pt x="5442744" y="6016752"/>
                  <a:pt x="5514358" y="5959569"/>
                  <a:pt x="5571650" y="5916682"/>
                </a:cubicBezTo>
                <a:cubicBezTo>
                  <a:pt x="5600296" y="5888091"/>
                  <a:pt x="5628942" y="5873795"/>
                  <a:pt x="5657588" y="5845204"/>
                </a:cubicBezTo>
                <a:cubicBezTo>
                  <a:pt x="5700558" y="5802317"/>
                  <a:pt x="5757850" y="5759429"/>
                  <a:pt x="5800818" y="5716542"/>
                </a:cubicBezTo>
                <a:cubicBezTo>
                  <a:pt x="5829464" y="5702247"/>
                  <a:pt x="5858111" y="5687951"/>
                  <a:pt x="5886757" y="5659359"/>
                </a:cubicBezTo>
                <a:cubicBezTo>
                  <a:pt x="5901080" y="5645064"/>
                  <a:pt x="5901080" y="5630768"/>
                  <a:pt x="5901080" y="5616472"/>
                </a:cubicBezTo>
                <a:cubicBezTo>
                  <a:pt x="5901080" y="5630768"/>
                  <a:pt x="5901080" y="5630768"/>
                  <a:pt x="5886757" y="5630768"/>
                </a:cubicBezTo>
                <a:cubicBezTo>
                  <a:pt x="5858111" y="5659359"/>
                  <a:pt x="5815142" y="5687951"/>
                  <a:pt x="5786496" y="5702247"/>
                </a:cubicBezTo>
                <a:cubicBezTo>
                  <a:pt x="5772172" y="5716542"/>
                  <a:pt x="5772172" y="5716542"/>
                  <a:pt x="5757850" y="5730838"/>
                </a:cubicBezTo>
                <a:cubicBezTo>
                  <a:pt x="5743526" y="5745134"/>
                  <a:pt x="5729204" y="5759429"/>
                  <a:pt x="5700558" y="5773725"/>
                </a:cubicBezTo>
                <a:cubicBezTo>
                  <a:pt x="5686234" y="5788021"/>
                  <a:pt x="5671912" y="5788021"/>
                  <a:pt x="5657588" y="5802317"/>
                </a:cubicBezTo>
                <a:cubicBezTo>
                  <a:pt x="5657588" y="5802317"/>
                  <a:pt x="5657588" y="5802317"/>
                  <a:pt x="5657588" y="5816612"/>
                </a:cubicBezTo>
                <a:cubicBezTo>
                  <a:pt x="5643266" y="5816612"/>
                  <a:pt x="5628942" y="5816612"/>
                  <a:pt x="5628942" y="5830908"/>
                </a:cubicBezTo>
                <a:cubicBezTo>
                  <a:pt x="5600296" y="5845204"/>
                  <a:pt x="5585974" y="5859499"/>
                  <a:pt x="5571650" y="5873795"/>
                </a:cubicBezTo>
                <a:cubicBezTo>
                  <a:pt x="5557328" y="5873795"/>
                  <a:pt x="5557328" y="5873795"/>
                  <a:pt x="5543004" y="5873795"/>
                </a:cubicBezTo>
                <a:cubicBezTo>
                  <a:pt x="5543004" y="5859499"/>
                  <a:pt x="5528682" y="5859499"/>
                  <a:pt x="5528682" y="5859499"/>
                </a:cubicBezTo>
                <a:cubicBezTo>
                  <a:pt x="5514358" y="5873795"/>
                  <a:pt x="5500036" y="5859499"/>
                  <a:pt x="5485712" y="5873795"/>
                </a:cubicBezTo>
                <a:cubicBezTo>
                  <a:pt x="5485712" y="5859499"/>
                  <a:pt x="5485712" y="5859499"/>
                  <a:pt x="5485712" y="5845204"/>
                </a:cubicBezTo>
                <a:cubicBezTo>
                  <a:pt x="5514358" y="5830908"/>
                  <a:pt x="5528682" y="5816612"/>
                  <a:pt x="5543004" y="5802317"/>
                </a:cubicBezTo>
                <a:cubicBezTo>
                  <a:pt x="5557328" y="5802317"/>
                  <a:pt x="5557328" y="5802317"/>
                  <a:pt x="5571650" y="5788021"/>
                </a:cubicBezTo>
                <a:cubicBezTo>
                  <a:pt x="5585974" y="5788021"/>
                  <a:pt x="5614620" y="5788021"/>
                  <a:pt x="5600296" y="5759429"/>
                </a:cubicBezTo>
                <a:cubicBezTo>
                  <a:pt x="5600296" y="5759429"/>
                  <a:pt x="5614620" y="5759429"/>
                  <a:pt x="5614620" y="5745134"/>
                </a:cubicBezTo>
                <a:cubicBezTo>
                  <a:pt x="5628942" y="5745134"/>
                  <a:pt x="5643266" y="5716542"/>
                  <a:pt x="5657588" y="5716542"/>
                </a:cubicBezTo>
                <a:cubicBezTo>
                  <a:pt x="5686234" y="5702247"/>
                  <a:pt x="5700558" y="5673655"/>
                  <a:pt x="5729204" y="5659359"/>
                </a:cubicBezTo>
                <a:cubicBezTo>
                  <a:pt x="5757850" y="5645064"/>
                  <a:pt x="5786496" y="5616472"/>
                  <a:pt x="5815142" y="5602177"/>
                </a:cubicBezTo>
                <a:cubicBezTo>
                  <a:pt x="5815142" y="5602177"/>
                  <a:pt x="5829464" y="5602177"/>
                  <a:pt x="5829464" y="5602177"/>
                </a:cubicBezTo>
                <a:cubicBezTo>
                  <a:pt x="5829464" y="5602177"/>
                  <a:pt x="5829464" y="5602177"/>
                  <a:pt x="5843788" y="5602177"/>
                </a:cubicBezTo>
                <a:cubicBezTo>
                  <a:pt x="5829464" y="5630768"/>
                  <a:pt x="5786496" y="5630768"/>
                  <a:pt x="5772172" y="5659359"/>
                </a:cubicBezTo>
                <a:cubicBezTo>
                  <a:pt x="5786496" y="5659359"/>
                  <a:pt x="5786496" y="5645064"/>
                  <a:pt x="5786496" y="5645064"/>
                </a:cubicBezTo>
                <a:cubicBezTo>
                  <a:pt x="5786496" y="5645064"/>
                  <a:pt x="5800818" y="5659359"/>
                  <a:pt x="5800818" y="5659359"/>
                </a:cubicBezTo>
                <a:cubicBezTo>
                  <a:pt x="5786496" y="5673655"/>
                  <a:pt x="5772172" y="5687951"/>
                  <a:pt x="5757850" y="5702247"/>
                </a:cubicBezTo>
                <a:cubicBezTo>
                  <a:pt x="5786496" y="5687951"/>
                  <a:pt x="5829464" y="5659359"/>
                  <a:pt x="5843788" y="5645064"/>
                </a:cubicBezTo>
                <a:cubicBezTo>
                  <a:pt x="5829464" y="5630768"/>
                  <a:pt x="5829464" y="5630768"/>
                  <a:pt x="5829464" y="5630768"/>
                </a:cubicBezTo>
                <a:cubicBezTo>
                  <a:pt x="5829464" y="5616472"/>
                  <a:pt x="5843788" y="5616472"/>
                  <a:pt x="5843788" y="5616472"/>
                </a:cubicBezTo>
                <a:cubicBezTo>
                  <a:pt x="5843788" y="5616472"/>
                  <a:pt x="5858111" y="5616472"/>
                  <a:pt x="5858111" y="5630768"/>
                </a:cubicBezTo>
                <a:cubicBezTo>
                  <a:pt x="5872434" y="5616472"/>
                  <a:pt x="5886757" y="5616472"/>
                  <a:pt x="5915403" y="5602177"/>
                </a:cubicBezTo>
                <a:cubicBezTo>
                  <a:pt x="5901080" y="5602177"/>
                  <a:pt x="5886757" y="5602177"/>
                  <a:pt x="5886757" y="5602177"/>
                </a:cubicBezTo>
                <a:cubicBezTo>
                  <a:pt x="5901080" y="5573585"/>
                  <a:pt x="5915403" y="5559289"/>
                  <a:pt x="5944049" y="5559289"/>
                </a:cubicBezTo>
                <a:cubicBezTo>
                  <a:pt x="5929726" y="5573585"/>
                  <a:pt x="5929726" y="5573585"/>
                  <a:pt x="5915403" y="5587881"/>
                </a:cubicBezTo>
                <a:cubicBezTo>
                  <a:pt x="5929726" y="5573585"/>
                  <a:pt x="5944049" y="5573585"/>
                  <a:pt x="5958372" y="5559289"/>
                </a:cubicBezTo>
                <a:cubicBezTo>
                  <a:pt x="5958372" y="5544994"/>
                  <a:pt x="5987018" y="5530698"/>
                  <a:pt x="6001341" y="5516402"/>
                </a:cubicBezTo>
                <a:cubicBezTo>
                  <a:pt x="6015664" y="5516402"/>
                  <a:pt x="6029987" y="5487811"/>
                  <a:pt x="6058633" y="5487811"/>
                </a:cubicBezTo>
                <a:cubicBezTo>
                  <a:pt x="6058633" y="5487811"/>
                  <a:pt x="6058633" y="5487811"/>
                  <a:pt x="6072956" y="5487811"/>
                </a:cubicBezTo>
                <a:cubicBezTo>
                  <a:pt x="6072956" y="5487811"/>
                  <a:pt x="6087279" y="5473515"/>
                  <a:pt x="6101602" y="5473515"/>
                </a:cubicBezTo>
                <a:cubicBezTo>
                  <a:pt x="6115925" y="5459220"/>
                  <a:pt x="6115925" y="5459220"/>
                  <a:pt x="6130248" y="5473515"/>
                </a:cubicBezTo>
                <a:cubicBezTo>
                  <a:pt x="6115925" y="5473515"/>
                  <a:pt x="6101602" y="5487811"/>
                  <a:pt x="6101602" y="5502107"/>
                </a:cubicBezTo>
                <a:cubicBezTo>
                  <a:pt x="6087279" y="5516402"/>
                  <a:pt x="6058633" y="5502107"/>
                  <a:pt x="6058633" y="5516402"/>
                </a:cubicBezTo>
                <a:cubicBezTo>
                  <a:pt x="6044310" y="5544994"/>
                  <a:pt x="6015664" y="5544994"/>
                  <a:pt x="5987018" y="5559289"/>
                </a:cubicBezTo>
                <a:cubicBezTo>
                  <a:pt x="5987018" y="5559289"/>
                  <a:pt x="5972695" y="5573585"/>
                  <a:pt x="5972695" y="5573585"/>
                </a:cubicBezTo>
                <a:cubicBezTo>
                  <a:pt x="5972695" y="5573585"/>
                  <a:pt x="5972695" y="5573585"/>
                  <a:pt x="5987018" y="5573585"/>
                </a:cubicBezTo>
                <a:cubicBezTo>
                  <a:pt x="5987018" y="5573585"/>
                  <a:pt x="5987018" y="5559289"/>
                  <a:pt x="5987018" y="5559289"/>
                </a:cubicBezTo>
                <a:cubicBezTo>
                  <a:pt x="5987018" y="5559289"/>
                  <a:pt x="6001341" y="5573585"/>
                  <a:pt x="6001341" y="5573585"/>
                </a:cubicBezTo>
                <a:cubicBezTo>
                  <a:pt x="6001341" y="5573585"/>
                  <a:pt x="6015664" y="5573585"/>
                  <a:pt x="6015664" y="5573585"/>
                </a:cubicBezTo>
                <a:cubicBezTo>
                  <a:pt x="6044310" y="5544994"/>
                  <a:pt x="6072956" y="5530698"/>
                  <a:pt x="6101602" y="5516402"/>
                </a:cubicBezTo>
                <a:cubicBezTo>
                  <a:pt x="6130248" y="5502107"/>
                  <a:pt x="6158894" y="5487811"/>
                  <a:pt x="6187540" y="5473515"/>
                </a:cubicBezTo>
                <a:cubicBezTo>
                  <a:pt x="6173217" y="5487811"/>
                  <a:pt x="6158894" y="5516402"/>
                  <a:pt x="6144571" y="5530698"/>
                </a:cubicBezTo>
                <a:cubicBezTo>
                  <a:pt x="6144571" y="5530698"/>
                  <a:pt x="6130248" y="5544994"/>
                  <a:pt x="6130248" y="5544994"/>
                </a:cubicBezTo>
                <a:cubicBezTo>
                  <a:pt x="6115925" y="5559289"/>
                  <a:pt x="6087279" y="5573585"/>
                  <a:pt x="6072956" y="5573585"/>
                </a:cubicBezTo>
                <a:cubicBezTo>
                  <a:pt x="6072956" y="5587881"/>
                  <a:pt x="6058633" y="5587881"/>
                  <a:pt x="6058633" y="5587881"/>
                </a:cubicBezTo>
                <a:cubicBezTo>
                  <a:pt x="6001341" y="5630768"/>
                  <a:pt x="5958372" y="5673655"/>
                  <a:pt x="5901080" y="5716542"/>
                </a:cubicBezTo>
                <a:cubicBezTo>
                  <a:pt x="5872434" y="5730838"/>
                  <a:pt x="5858111" y="5745134"/>
                  <a:pt x="5829464" y="5773725"/>
                </a:cubicBezTo>
                <a:cubicBezTo>
                  <a:pt x="5815142" y="5773725"/>
                  <a:pt x="5800818" y="5773725"/>
                  <a:pt x="5800818" y="5788021"/>
                </a:cubicBezTo>
                <a:cubicBezTo>
                  <a:pt x="5786496" y="5788021"/>
                  <a:pt x="5786496" y="5788021"/>
                  <a:pt x="5786496" y="5802317"/>
                </a:cubicBezTo>
                <a:cubicBezTo>
                  <a:pt x="5772172" y="5802317"/>
                  <a:pt x="5757850" y="5816612"/>
                  <a:pt x="5743526" y="5830908"/>
                </a:cubicBezTo>
                <a:cubicBezTo>
                  <a:pt x="5743526" y="5845204"/>
                  <a:pt x="5729204" y="5845204"/>
                  <a:pt x="5714880" y="5830908"/>
                </a:cubicBezTo>
                <a:cubicBezTo>
                  <a:pt x="5700558" y="5845204"/>
                  <a:pt x="5700558" y="5859499"/>
                  <a:pt x="5686234" y="5859499"/>
                </a:cubicBezTo>
                <a:cubicBezTo>
                  <a:pt x="5671912" y="5873795"/>
                  <a:pt x="5671912" y="5902387"/>
                  <a:pt x="5643266" y="5902387"/>
                </a:cubicBezTo>
                <a:cubicBezTo>
                  <a:pt x="5628942" y="5902387"/>
                  <a:pt x="5628942" y="5902387"/>
                  <a:pt x="5628942" y="5902387"/>
                </a:cubicBezTo>
                <a:cubicBezTo>
                  <a:pt x="5600296" y="5930978"/>
                  <a:pt x="5557328" y="5959569"/>
                  <a:pt x="5528682" y="5988161"/>
                </a:cubicBezTo>
                <a:cubicBezTo>
                  <a:pt x="5514358" y="5988161"/>
                  <a:pt x="5514358" y="5988161"/>
                  <a:pt x="5500036" y="6002456"/>
                </a:cubicBezTo>
                <a:cubicBezTo>
                  <a:pt x="5500036" y="6002456"/>
                  <a:pt x="5485712" y="6016752"/>
                  <a:pt x="5485712" y="6016752"/>
                </a:cubicBezTo>
                <a:cubicBezTo>
                  <a:pt x="5442744" y="6045344"/>
                  <a:pt x="5399774" y="6073935"/>
                  <a:pt x="5371128" y="6116822"/>
                </a:cubicBezTo>
                <a:cubicBezTo>
                  <a:pt x="5371128" y="6116822"/>
                  <a:pt x="5356806" y="6116822"/>
                  <a:pt x="5342482" y="6131118"/>
                </a:cubicBezTo>
                <a:cubicBezTo>
                  <a:pt x="5313836" y="6159709"/>
                  <a:pt x="5285190" y="6188301"/>
                  <a:pt x="5256544" y="6216892"/>
                </a:cubicBezTo>
                <a:cubicBezTo>
                  <a:pt x="5242222" y="6216892"/>
                  <a:pt x="5242222" y="6231188"/>
                  <a:pt x="5242222" y="6231188"/>
                </a:cubicBezTo>
                <a:cubicBezTo>
                  <a:pt x="5227898" y="6259779"/>
                  <a:pt x="5213576" y="6274075"/>
                  <a:pt x="5199252" y="6288371"/>
                </a:cubicBezTo>
                <a:cubicBezTo>
                  <a:pt x="5199252" y="6288371"/>
                  <a:pt x="5184930" y="6288371"/>
                  <a:pt x="5184930" y="6274075"/>
                </a:cubicBezTo>
                <a:cubicBezTo>
                  <a:pt x="5156284" y="6288371"/>
                  <a:pt x="5127638" y="6302666"/>
                  <a:pt x="5113314" y="6331258"/>
                </a:cubicBezTo>
                <a:cubicBezTo>
                  <a:pt x="5098992" y="6331258"/>
                  <a:pt x="5084668" y="6359849"/>
                  <a:pt x="5070345" y="6374145"/>
                </a:cubicBezTo>
                <a:cubicBezTo>
                  <a:pt x="5070345" y="6374145"/>
                  <a:pt x="5070345" y="6388441"/>
                  <a:pt x="5056022" y="6388441"/>
                </a:cubicBezTo>
                <a:cubicBezTo>
                  <a:pt x="5041699" y="6388441"/>
                  <a:pt x="5041699" y="6388441"/>
                  <a:pt x="5027376" y="6402736"/>
                </a:cubicBezTo>
                <a:cubicBezTo>
                  <a:pt x="5027376" y="6402736"/>
                  <a:pt x="5027376" y="6417032"/>
                  <a:pt x="5013053" y="6431328"/>
                </a:cubicBezTo>
                <a:cubicBezTo>
                  <a:pt x="5013053" y="6431328"/>
                  <a:pt x="4998730" y="6445624"/>
                  <a:pt x="4998730" y="6445624"/>
                </a:cubicBezTo>
                <a:cubicBezTo>
                  <a:pt x="4984407" y="6445624"/>
                  <a:pt x="4955761" y="6459919"/>
                  <a:pt x="4941438" y="6459919"/>
                </a:cubicBezTo>
                <a:cubicBezTo>
                  <a:pt x="4941438" y="6459919"/>
                  <a:pt x="4941438" y="6474215"/>
                  <a:pt x="4927115" y="6474215"/>
                </a:cubicBezTo>
                <a:cubicBezTo>
                  <a:pt x="4912792" y="6488511"/>
                  <a:pt x="4898469" y="6502806"/>
                  <a:pt x="4869823" y="6517102"/>
                </a:cubicBezTo>
                <a:cubicBezTo>
                  <a:pt x="4884146" y="6517102"/>
                  <a:pt x="4884146" y="6517102"/>
                  <a:pt x="4884146" y="6517102"/>
                </a:cubicBezTo>
                <a:cubicBezTo>
                  <a:pt x="4884146" y="6531398"/>
                  <a:pt x="4869823" y="6531398"/>
                  <a:pt x="4869823" y="6531398"/>
                </a:cubicBezTo>
                <a:cubicBezTo>
                  <a:pt x="4855500" y="6531398"/>
                  <a:pt x="4841177" y="6531398"/>
                  <a:pt x="4841177" y="6545693"/>
                </a:cubicBezTo>
                <a:cubicBezTo>
                  <a:pt x="4855500" y="6545693"/>
                  <a:pt x="4855500" y="6545693"/>
                  <a:pt x="4869823" y="6559989"/>
                </a:cubicBezTo>
                <a:cubicBezTo>
                  <a:pt x="4869823" y="6559989"/>
                  <a:pt x="4869823" y="6559989"/>
                  <a:pt x="4855500" y="6559989"/>
                </a:cubicBezTo>
                <a:cubicBezTo>
                  <a:pt x="4834015" y="6549267"/>
                  <a:pt x="4828644" y="6546587"/>
                  <a:pt x="4821259" y="6557979"/>
                </a:cubicBezTo>
                <a:lnTo>
                  <a:pt x="4817251" y="6565466"/>
                </a:lnTo>
                <a:lnTo>
                  <a:pt x="4814321" y="6567137"/>
                </a:lnTo>
                <a:cubicBezTo>
                  <a:pt x="4812531" y="6570711"/>
                  <a:pt x="4812531" y="6574285"/>
                  <a:pt x="4812531" y="6574285"/>
                </a:cubicBezTo>
                <a:lnTo>
                  <a:pt x="4817251" y="6565466"/>
                </a:lnTo>
                <a:lnTo>
                  <a:pt x="4826854" y="6559989"/>
                </a:lnTo>
                <a:cubicBezTo>
                  <a:pt x="4826854" y="6559989"/>
                  <a:pt x="4826854" y="6574285"/>
                  <a:pt x="4826854" y="6574285"/>
                </a:cubicBezTo>
                <a:cubicBezTo>
                  <a:pt x="4826854" y="6574285"/>
                  <a:pt x="4812531" y="6574285"/>
                  <a:pt x="4812531" y="6588581"/>
                </a:cubicBezTo>
                <a:cubicBezTo>
                  <a:pt x="4798208" y="6602876"/>
                  <a:pt x="4783885" y="6602876"/>
                  <a:pt x="4798208" y="6617172"/>
                </a:cubicBezTo>
                <a:cubicBezTo>
                  <a:pt x="4783885" y="6617172"/>
                  <a:pt x="4783885" y="6617172"/>
                  <a:pt x="4783885" y="6617172"/>
                </a:cubicBezTo>
                <a:cubicBezTo>
                  <a:pt x="4769562" y="6617172"/>
                  <a:pt x="4769562" y="6617172"/>
                  <a:pt x="4755239" y="6631468"/>
                </a:cubicBezTo>
                <a:cubicBezTo>
                  <a:pt x="4755239" y="6617172"/>
                  <a:pt x="4755239" y="6617172"/>
                  <a:pt x="4755239" y="6617172"/>
                </a:cubicBezTo>
                <a:cubicBezTo>
                  <a:pt x="4726593" y="6617172"/>
                  <a:pt x="4712270" y="6645763"/>
                  <a:pt x="4683624" y="6660059"/>
                </a:cubicBezTo>
                <a:cubicBezTo>
                  <a:pt x="4683624" y="6660059"/>
                  <a:pt x="4683624" y="6674355"/>
                  <a:pt x="4697947" y="6674355"/>
                </a:cubicBezTo>
                <a:cubicBezTo>
                  <a:pt x="4683624" y="6674355"/>
                  <a:pt x="4683624" y="6674355"/>
                  <a:pt x="4683624" y="6674355"/>
                </a:cubicBezTo>
                <a:cubicBezTo>
                  <a:pt x="4654978" y="6674355"/>
                  <a:pt x="4640655" y="6688651"/>
                  <a:pt x="4626332" y="6688651"/>
                </a:cubicBezTo>
                <a:cubicBezTo>
                  <a:pt x="4612009" y="6702946"/>
                  <a:pt x="4612009" y="6702946"/>
                  <a:pt x="4597686" y="6717242"/>
                </a:cubicBezTo>
                <a:cubicBezTo>
                  <a:pt x="4597686" y="6731538"/>
                  <a:pt x="4597686" y="6731538"/>
                  <a:pt x="4583363" y="6731538"/>
                </a:cubicBezTo>
                <a:cubicBezTo>
                  <a:pt x="4583363" y="6745833"/>
                  <a:pt x="4569040" y="6760129"/>
                  <a:pt x="4554717" y="6774425"/>
                </a:cubicBezTo>
                <a:cubicBezTo>
                  <a:pt x="4554717" y="6774425"/>
                  <a:pt x="4540394" y="6760129"/>
                  <a:pt x="4540394" y="6760129"/>
                </a:cubicBezTo>
                <a:cubicBezTo>
                  <a:pt x="4526071" y="6760129"/>
                  <a:pt x="4511748" y="6774425"/>
                  <a:pt x="4511748" y="6788721"/>
                </a:cubicBezTo>
                <a:cubicBezTo>
                  <a:pt x="4511748" y="6788721"/>
                  <a:pt x="4511748" y="6803016"/>
                  <a:pt x="4511748" y="6803016"/>
                </a:cubicBezTo>
                <a:cubicBezTo>
                  <a:pt x="4497425" y="6803016"/>
                  <a:pt x="4483102" y="6817312"/>
                  <a:pt x="4468779" y="6831608"/>
                </a:cubicBezTo>
                <a:cubicBezTo>
                  <a:pt x="4468779" y="6831608"/>
                  <a:pt x="4468779" y="6831608"/>
                  <a:pt x="4468779" y="6845903"/>
                </a:cubicBezTo>
                <a:lnTo>
                  <a:pt x="4462719" y="6858000"/>
                </a:lnTo>
                <a:lnTo>
                  <a:pt x="4441326" y="6858000"/>
                </a:lnTo>
                <a:lnTo>
                  <a:pt x="4454456" y="6845903"/>
                </a:lnTo>
                <a:cubicBezTo>
                  <a:pt x="4440133" y="6845903"/>
                  <a:pt x="4440133" y="6845903"/>
                  <a:pt x="4440133" y="6831608"/>
                </a:cubicBezTo>
                <a:lnTo>
                  <a:pt x="4413690" y="6858000"/>
                </a:lnTo>
                <a:lnTo>
                  <a:pt x="2546412" y="6858000"/>
                </a:lnTo>
                <a:lnTo>
                  <a:pt x="2536963" y="6851264"/>
                </a:lnTo>
                <a:cubicBezTo>
                  <a:pt x="2535173" y="6845903"/>
                  <a:pt x="2535173" y="6838755"/>
                  <a:pt x="2535173" y="6831608"/>
                </a:cubicBezTo>
                <a:cubicBezTo>
                  <a:pt x="2535173" y="6831608"/>
                  <a:pt x="2520850" y="6831608"/>
                  <a:pt x="2520850" y="6831608"/>
                </a:cubicBezTo>
                <a:cubicBezTo>
                  <a:pt x="2520850" y="6817312"/>
                  <a:pt x="2535173" y="6817312"/>
                  <a:pt x="2535173" y="6817312"/>
                </a:cubicBezTo>
                <a:cubicBezTo>
                  <a:pt x="2549496" y="6774425"/>
                  <a:pt x="2563819" y="6760129"/>
                  <a:pt x="2592465" y="6731538"/>
                </a:cubicBezTo>
                <a:cubicBezTo>
                  <a:pt x="2606788" y="6702946"/>
                  <a:pt x="2635434" y="6688651"/>
                  <a:pt x="2649757" y="6674355"/>
                </a:cubicBezTo>
                <a:cubicBezTo>
                  <a:pt x="2678403" y="6660059"/>
                  <a:pt x="2707049" y="6631468"/>
                  <a:pt x="2735695" y="6602876"/>
                </a:cubicBezTo>
                <a:cubicBezTo>
                  <a:pt x="2750018" y="6588581"/>
                  <a:pt x="2750018" y="6588581"/>
                  <a:pt x="2764341" y="6574285"/>
                </a:cubicBezTo>
                <a:cubicBezTo>
                  <a:pt x="2792987" y="6545693"/>
                  <a:pt x="2807310" y="6531398"/>
                  <a:pt x="2835956" y="6517102"/>
                </a:cubicBezTo>
                <a:cubicBezTo>
                  <a:pt x="2850279" y="6502806"/>
                  <a:pt x="2864602" y="6474215"/>
                  <a:pt x="2893248" y="6459919"/>
                </a:cubicBezTo>
                <a:cubicBezTo>
                  <a:pt x="2936217" y="6431328"/>
                  <a:pt x="2979186" y="6388441"/>
                  <a:pt x="3022155" y="6345554"/>
                </a:cubicBezTo>
                <a:cubicBezTo>
                  <a:pt x="3050801" y="6331258"/>
                  <a:pt x="3050801" y="6316962"/>
                  <a:pt x="3065124" y="6302666"/>
                </a:cubicBezTo>
                <a:cubicBezTo>
                  <a:pt x="3050801" y="6316962"/>
                  <a:pt x="3036478" y="6331258"/>
                  <a:pt x="3022155" y="6345554"/>
                </a:cubicBezTo>
                <a:cubicBezTo>
                  <a:pt x="2964863" y="6374145"/>
                  <a:pt x="2921894" y="6417032"/>
                  <a:pt x="2878925" y="6445624"/>
                </a:cubicBezTo>
                <a:cubicBezTo>
                  <a:pt x="2835956" y="6474215"/>
                  <a:pt x="2807310" y="6488511"/>
                  <a:pt x="2778664" y="6502806"/>
                </a:cubicBezTo>
                <a:cubicBezTo>
                  <a:pt x="2778664" y="6502806"/>
                  <a:pt x="2778664" y="6517102"/>
                  <a:pt x="2764341" y="6517102"/>
                </a:cubicBezTo>
                <a:cubicBezTo>
                  <a:pt x="2750018" y="6502806"/>
                  <a:pt x="2750018" y="6502806"/>
                  <a:pt x="2735695" y="6517102"/>
                </a:cubicBezTo>
                <a:cubicBezTo>
                  <a:pt x="2707049" y="6531398"/>
                  <a:pt x="2664080" y="6559989"/>
                  <a:pt x="2635434" y="6574285"/>
                </a:cubicBezTo>
                <a:cubicBezTo>
                  <a:pt x="2606788" y="6588581"/>
                  <a:pt x="2592465" y="6602876"/>
                  <a:pt x="2563819" y="6631468"/>
                </a:cubicBezTo>
                <a:cubicBezTo>
                  <a:pt x="2563819" y="6631468"/>
                  <a:pt x="2549496" y="6645763"/>
                  <a:pt x="2535173" y="6660059"/>
                </a:cubicBezTo>
                <a:cubicBezTo>
                  <a:pt x="2520850" y="6660059"/>
                  <a:pt x="2520850" y="6660059"/>
                  <a:pt x="2520850" y="6660059"/>
                </a:cubicBezTo>
                <a:cubicBezTo>
                  <a:pt x="2477881" y="6660059"/>
                  <a:pt x="2477881" y="6660059"/>
                  <a:pt x="2463558" y="6674355"/>
                </a:cubicBezTo>
                <a:cubicBezTo>
                  <a:pt x="2420589" y="6674355"/>
                  <a:pt x="2406266" y="6702946"/>
                  <a:pt x="2391943" y="6731538"/>
                </a:cubicBezTo>
                <a:cubicBezTo>
                  <a:pt x="2377620" y="6745833"/>
                  <a:pt x="2363297" y="6745833"/>
                  <a:pt x="2363297" y="6760129"/>
                </a:cubicBezTo>
                <a:cubicBezTo>
                  <a:pt x="2348974" y="6745833"/>
                  <a:pt x="2348974" y="6745833"/>
                  <a:pt x="2348974" y="6745833"/>
                </a:cubicBezTo>
                <a:cubicBezTo>
                  <a:pt x="2348974" y="6745833"/>
                  <a:pt x="2363297" y="6745833"/>
                  <a:pt x="2363297" y="6731538"/>
                </a:cubicBezTo>
                <a:cubicBezTo>
                  <a:pt x="2363297" y="6731538"/>
                  <a:pt x="2363297" y="6717242"/>
                  <a:pt x="2348974" y="6717242"/>
                </a:cubicBezTo>
                <a:cubicBezTo>
                  <a:pt x="2348974" y="6731538"/>
                  <a:pt x="2348974" y="6731538"/>
                  <a:pt x="2334651" y="6745833"/>
                </a:cubicBezTo>
                <a:cubicBezTo>
                  <a:pt x="2320328" y="6760129"/>
                  <a:pt x="2320328" y="6760129"/>
                  <a:pt x="2306005" y="6774425"/>
                </a:cubicBezTo>
                <a:cubicBezTo>
                  <a:pt x="2291682" y="6774425"/>
                  <a:pt x="2291682" y="6760129"/>
                  <a:pt x="2291682" y="6760129"/>
                </a:cubicBezTo>
                <a:cubicBezTo>
                  <a:pt x="2277359" y="6760129"/>
                  <a:pt x="2263036" y="6745833"/>
                  <a:pt x="2248713" y="6745833"/>
                </a:cubicBezTo>
                <a:cubicBezTo>
                  <a:pt x="2248713" y="6745833"/>
                  <a:pt x="2248713" y="6731538"/>
                  <a:pt x="2263036" y="6731538"/>
                </a:cubicBezTo>
                <a:cubicBezTo>
                  <a:pt x="2277359" y="6731538"/>
                  <a:pt x="2291682" y="6717242"/>
                  <a:pt x="2306005" y="6717242"/>
                </a:cubicBezTo>
                <a:cubicBezTo>
                  <a:pt x="2306005" y="6702946"/>
                  <a:pt x="2306005" y="6688651"/>
                  <a:pt x="2306005" y="6674355"/>
                </a:cubicBezTo>
                <a:cubicBezTo>
                  <a:pt x="2291682" y="6674355"/>
                  <a:pt x="2277359" y="6688651"/>
                  <a:pt x="2277359" y="6688651"/>
                </a:cubicBezTo>
                <a:cubicBezTo>
                  <a:pt x="2263036" y="6674355"/>
                  <a:pt x="2277359" y="6660059"/>
                  <a:pt x="2263036" y="6660059"/>
                </a:cubicBezTo>
                <a:cubicBezTo>
                  <a:pt x="2263036" y="6645763"/>
                  <a:pt x="2277359" y="6631468"/>
                  <a:pt x="2277359" y="6617172"/>
                </a:cubicBezTo>
                <a:cubicBezTo>
                  <a:pt x="2277359" y="6617172"/>
                  <a:pt x="2291682" y="6602876"/>
                  <a:pt x="2291682" y="6602876"/>
                </a:cubicBezTo>
                <a:cubicBezTo>
                  <a:pt x="2306005" y="6574285"/>
                  <a:pt x="2334651" y="6559989"/>
                  <a:pt x="2348974" y="6531398"/>
                </a:cubicBezTo>
                <a:cubicBezTo>
                  <a:pt x="2320328" y="6545693"/>
                  <a:pt x="2306005" y="6559989"/>
                  <a:pt x="2291682" y="6559989"/>
                </a:cubicBezTo>
                <a:cubicBezTo>
                  <a:pt x="2277359" y="6574285"/>
                  <a:pt x="2263036" y="6574285"/>
                  <a:pt x="2248713" y="6588581"/>
                </a:cubicBezTo>
                <a:cubicBezTo>
                  <a:pt x="2263036" y="6602876"/>
                  <a:pt x="2263036" y="6617172"/>
                  <a:pt x="2263036" y="6631468"/>
                </a:cubicBezTo>
                <a:cubicBezTo>
                  <a:pt x="2248713" y="6631468"/>
                  <a:pt x="2248713" y="6617172"/>
                  <a:pt x="2248713" y="6617172"/>
                </a:cubicBezTo>
                <a:cubicBezTo>
                  <a:pt x="2248713" y="6602876"/>
                  <a:pt x="2234390" y="6602876"/>
                  <a:pt x="2234390" y="6602876"/>
                </a:cubicBezTo>
                <a:cubicBezTo>
                  <a:pt x="2220067" y="6602876"/>
                  <a:pt x="2220067" y="6617172"/>
                  <a:pt x="2220067" y="6617172"/>
                </a:cubicBezTo>
                <a:cubicBezTo>
                  <a:pt x="2220067" y="6617172"/>
                  <a:pt x="2205744" y="6617172"/>
                  <a:pt x="2191421" y="6631468"/>
                </a:cubicBezTo>
                <a:cubicBezTo>
                  <a:pt x="2191421" y="6631468"/>
                  <a:pt x="2191421" y="6631468"/>
                  <a:pt x="2177098" y="6617172"/>
                </a:cubicBezTo>
                <a:cubicBezTo>
                  <a:pt x="2191421" y="6617172"/>
                  <a:pt x="2191421" y="6617172"/>
                  <a:pt x="2191421" y="6617172"/>
                </a:cubicBezTo>
                <a:cubicBezTo>
                  <a:pt x="2191421" y="6602876"/>
                  <a:pt x="2191421" y="6602876"/>
                  <a:pt x="2177098" y="6588581"/>
                </a:cubicBezTo>
                <a:cubicBezTo>
                  <a:pt x="2162775" y="6602876"/>
                  <a:pt x="2148452" y="6588581"/>
                  <a:pt x="2134128" y="6574285"/>
                </a:cubicBezTo>
                <a:cubicBezTo>
                  <a:pt x="2134128" y="6574285"/>
                  <a:pt x="2134128" y="6574285"/>
                  <a:pt x="2148452" y="6574285"/>
                </a:cubicBezTo>
                <a:cubicBezTo>
                  <a:pt x="2148452" y="6574285"/>
                  <a:pt x="2148452" y="6574285"/>
                  <a:pt x="2162775" y="6574285"/>
                </a:cubicBezTo>
                <a:cubicBezTo>
                  <a:pt x="2162775" y="6559989"/>
                  <a:pt x="2162775" y="6531398"/>
                  <a:pt x="2162775" y="6502806"/>
                </a:cubicBezTo>
                <a:cubicBezTo>
                  <a:pt x="2162775" y="6502806"/>
                  <a:pt x="2148452" y="6502806"/>
                  <a:pt x="2148452" y="6502806"/>
                </a:cubicBezTo>
                <a:cubicBezTo>
                  <a:pt x="2162775" y="6488511"/>
                  <a:pt x="2191421" y="6459919"/>
                  <a:pt x="2205744" y="6445624"/>
                </a:cubicBezTo>
                <a:cubicBezTo>
                  <a:pt x="2177098" y="6459919"/>
                  <a:pt x="2134128" y="6459919"/>
                  <a:pt x="2119805" y="6488511"/>
                </a:cubicBezTo>
                <a:cubicBezTo>
                  <a:pt x="2119805" y="6502806"/>
                  <a:pt x="2119805" y="6517102"/>
                  <a:pt x="2134128" y="6531398"/>
                </a:cubicBezTo>
                <a:cubicBezTo>
                  <a:pt x="2119805" y="6531398"/>
                  <a:pt x="2119805" y="6545693"/>
                  <a:pt x="2119805" y="6545693"/>
                </a:cubicBezTo>
                <a:cubicBezTo>
                  <a:pt x="2105482" y="6531398"/>
                  <a:pt x="2105482" y="6531398"/>
                  <a:pt x="2105482" y="6517102"/>
                </a:cubicBezTo>
                <a:cubicBezTo>
                  <a:pt x="2105482" y="6517102"/>
                  <a:pt x="2105482" y="6517102"/>
                  <a:pt x="2091160" y="6517102"/>
                </a:cubicBezTo>
                <a:cubicBezTo>
                  <a:pt x="2105482" y="6531398"/>
                  <a:pt x="2105482" y="6531398"/>
                  <a:pt x="2105482" y="6545693"/>
                </a:cubicBezTo>
                <a:cubicBezTo>
                  <a:pt x="2091160" y="6545693"/>
                  <a:pt x="2091160" y="6531398"/>
                  <a:pt x="2076837" y="6531398"/>
                </a:cubicBezTo>
                <a:cubicBezTo>
                  <a:pt x="2076837" y="6531398"/>
                  <a:pt x="2076837" y="6531398"/>
                  <a:pt x="2091160" y="6559989"/>
                </a:cubicBezTo>
                <a:cubicBezTo>
                  <a:pt x="2091160" y="6559989"/>
                  <a:pt x="2062514" y="6531398"/>
                  <a:pt x="2048190" y="6531398"/>
                </a:cubicBezTo>
                <a:cubicBezTo>
                  <a:pt x="2048190" y="6531398"/>
                  <a:pt x="2048190" y="6545693"/>
                  <a:pt x="2048190" y="6545693"/>
                </a:cubicBezTo>
                <a:cubicBezTo>
                  <a:pt x="2019544" y="6531398"/>
                  <a:pt x="2005221" y="6531398"/>
                  <a:pt x="2019544" y="6502806"/>
                </a:cubicBezTo>
                <a:cubicBezTo>
                  <a:pt x="2019544" y="6502806"/>
                  <a:pt x="2019544" y="6488511"/>
                  <a:pt x="2019544" y="6488511"/>
                </a:cubicBezTo>
                <a:cubicBezTo>
                  <a:pt x="2019544" y="6488511"/>
                  <a:pt x="2019544" y="6474215"/>
                  <a:pt x="2005221" y="6474215"/>
                </a:cubicBezTo>
                <a:cubicBezTo>
                  <a:pt x="2033867" y="6459919"/>
                  <a:pt x="2048190" y="6445624"/>
                  <a:pt x="2062514" y="6431328"/>
                </a:cubicBezTo>
                <a:cubicBezTo>
                  <a:pt x="2076837" y="6417032"/>
                  <a:pt x="2091160" y="6417032"/>
                  <a:pt x="2091160" y="6402736"/>
                </a:cubicBezTo>
                <a:cubicBezTo>
                  <a:pt x="2091160" y="6402736"/>
                  <a:pt x="2091160" y="6388441"/>
                  <a:pt x="2091160" y="6388441"/>
                </a:cubicBezTo>
                <a:cubicBezTo>
                  <a:pt x="2105482" y="6388441"/>
                  <a:pt x="2119805" y="6374145"/>
                  <a:pt x="2119805" y="6345554"/>
                </a:cubicBezTo>
                <a:cubicBezTo>
                  <a:pt x="2134128" y="6345554"/>
                  <a:pt x="2148452" y="6345554"/>
                  <a:pt x="2148452" y="6331258"/>
                </a:cubicBezTo>
                <a:cubicBezTo>
                  <a:pt x="2162775" y="6316962"/>
                  <a:pt x="2162775" y="6302666"/>
                  <a:pt x="2177098" y="6302666"/>
                </a:cubicBezTo>
                <a:cubicBezTo>
                  <a:pt x="2177098" y="6288371"/>
                  <a:pt x="2191421" y="6274075"/>
                  <a:pt x="2191421" y="6259779"/>
                </a:cubicBezTo>
                <a:cubicBezTo>
                  <a:pt x="2177098" y="6274075"/>
                  <a:pt x="2177098" y="6274075"/>
                  <a:pt x="2162775" y="6274075"/>
                </a:cubicBezTo>
                <a:cubicBezTo>
                  <a:pt x="2148452" y="6274075"/>
                  <a:pt x="2148452" y="6288371"/>
                  <a:pt x="2162775" y="6302666"/>
                </a:cubicBezTo>
                <a:cubicBezTo>
                  <a:pt x="2148452" y="6288371"/>
                  <a:pt x="2134128" y="6288371"/>
                  <a:pt x="2119805" y="6288371"/>
                </a:cubicBezTo>
                <a:cubicBezTo>
                  <a:pt x="2091160" y="6302666"/>
                  <a:pt x="2076837" y="6316962"/>
                  <a:pt x="2048190" y="6331258"/>
                </a:cubicBezTo>
                <a:cubicBezTo>
                  <a:pt x="2048190" y="6331258"/>
                  <a:pt x="2033867" y="6345554"/>
                  <a:pt x="2019544" y="6359849"/>
                </a:cubicBezTo>
                <a:cubicBezTo>
                  <a:pt x="2019544" y="6359849"/>
                  <a:pt x="2019544" y="6374145"/>
                  <a:pt x="2019544" y="6374145"/>
                </a:cubicBezTo>
                <a:cubicBezTo>
                  <a:pt x="2033867" y="6388441"/>
                  <a:pt x="2033867" y="6388441"/>
                  <a:pt x="2019544" y="6388441"/>
                </a:cubicBezTo>
                <a:cubicBezTo>
                  <a:pt x="2005221" y="6402736"/>
                  <a:pt x="2005221" y="6402736"/>
                  <a:pt x="2019544" y="6417032"/>
                </a:cubicBezTo>
                <a:cubicBezTo>
                  <a:pt x="2005221" y="6417032"/>
                  <a:pt x="1990898" y="6417032"/>
                  <a:pt x="1976575" y="6417032"/>
                </a:cubicBezTo>
                <a:cubicBezTo>
                  <a:pt x="1976575" y="6402736"/>
                  <a:pt x="1962252" y="6402736"/>
                  <a:pt x="1962252" y="6388441"/>
                </a:cubicBezTo>
                <a:cubicBezTo>
                  <a:pt x="1947929" y="6388441"/>
                  <a:pt x="1947929" y="6374145"/>
                  <a:pt x="1947929" y="6359849"/>
                </a:cubicBezTo>
                <a:cubicBezTo>
                  <a:pt x="1947929" y="6331258"/>
                  <a:pt x="1962252" y="6302666"/>
                  <a:pt x="1962252" y="6274075"/>
                </a:cubicBezTo>
                <a:cubicBezTo>
                  <a:pt x="1976575" y="6259779"/>
                  <a:pt x="1976575" y="6259779"/>
                  <a:pt x="1990898" y="6245484"/>
                </a:cubicBezTo>
                <a:cubicBezTo>
                  <a:pt x="2005221" y="6245484"/>
                  <a:pt x="2019544" y="6245484"/>
                  <a:pt x="2033867" y="6231188"/>
                </a:cubicBezTo>
                <a:cubicBezTo>
                  <a:pt x="2033867" y="6231188"/>
                  <a:pt x="2019544" y="6216892"/>
                  <a:pt x="2019544" y="6216892"/>
                </a:cubicBezTo>
                <a:cubicBezTo>
                  <a:pt x="2019544" y="6216892"/>
                  <a:pt x="2033867" y="6216892"/>
                  <a:pt x="2048190" y="6202596"/>
                </a:cubicBezTo>
                <a:cubicBezTo>
                  <a:pt x="2048190" y="6216892"/>
                  <a:pt x="2048190" y="6216892"/>
                  <a:pt x="2048190" y="6231188"/>
                </a:cubicBezTo>
                <a:cubicBezTo>
                  <a:pt x="2076837" y="6216892"/>
                  <a:pt x="2105482" y="6188301"/>
                  <a:pt x="2134128" y="6174005"/>
                </a:cubicBezTo>
                <a:cubicBezTo>
                  <a:pt x="2119805" y="6174005"/>
                  <a:pt x="2119805" y="6159709"/>
                  <a:pt x="2105482" y="6159709"/>
                </a:cubicBezTo>
                <a:cubicBezTo>
                  <a:pt x="2105482" y="6159709"/>
                  <a:pt x="2091160" y="6159709"/>
                  <a:pt x="2076837" y="6174005"/>
                </a:cubicBezTo>
                <a:cubicBezTo>
                  <a:pt x="2091160" y="6145414"/>
                  <a:pt x="2091160" y="6131118"/>
                  <a:pt x="2076837" y="6102526"/>
                </a:cubicBezTo>
                <a:cubicBezTo>
                  <a:pt x="2091160" y="6088231"/>
                  <a:pt x="2105482" y="6059639"/>
                  <a:pt x="2105482" y="6016752"/>
                </a:cubicBezTo>
                <a:cubicBezTo>
                  <a:pt x="2091160" y="6031048"/>
                  <a:pt x="2076837" y="6031048"/>
                  <a:pt x="2062514" y="6031048"/>
                </a:cubicBezTo>
                <a:cubicBezTo>
                  <a:pt x="2076837" y="6045344"/>
                  <a:pt x="2076837" y="6059639"/>
                  <a:pt x="2076837" y="6073935"/>
                </a:cubicBezTo>
                <a:cubicBezTo>
                  <a:pt x="2076837" y="6059639"/>
                  <a:pt x="2062514" y="6059639"/>
                  <a:pt x="2062514" y="6045344"/>
                </a:cubicBezTo>
                <a:cubicBezTo>
                  <a:pt x="2033867" y="6045344"/>
                  <a:pt x="2048190" y="6059639"/>
                  <a:pt x="2048190" y="6073935"/>
                </a:cubicBezTo>
                <a:cubicBezTo>
                  <a:pt x="2019544" y="6059639"/>
                  <a:pt x="2005221" y="6073935"/>
                  <a:pt x="1990898" y="6073935"/>
                </a:cubicBezTo>
                <a:cubicBezTo>
                  <a:pt x="1976575" y="6073935"/>
                  <a:pt x="1962252" y="6088231"/>
                  <a:pt x="1947929" y="6102526"/>
                </a:cubicBezTo>
                <a:cubicBezTo>
                  <a:pt x="1919283" y="6116822"/>
                  <a:pt x="1919283" y="6116822"/>
                  <a:pt x="1933606" y="6131118"/>
                </a:cubicBezTo>
                <a:cubicBezTo>
                  <a:pt x="1919283" y="6145414"/>
                  <a:pt x="1919283" y="6159709"/>
                  <a:pt x="1890637" y="6159709"/>
                </a:cubicBezTo>
                <a:cubicBezTo>
                  <a:pt x="1890637" y="6145414"/>
                  <a:pt x="1919283" y="6145414"/>
                  <a:pt x="1919283" y="6116822"/>
                </a:cubicBezTo>
                <a:cubicBezTo>
                  <a:pt x="1890637" y="6116822"/>
                  <a:pt x="1890637" y="6145414"/>
                  <a:pt x="1876314" y="6145414"/>
                </a:cubicBezTo>
                <a:cubicBezTo>
                  <a:pt x="1861991" y="6145414"/>
                  <a:pt x="1861991" y="6131118"/>
                  <a:pt x="1847668" y="6116822"/>
                </a:cubicBezTo>
                <a:cubicBezTo>
                  <a:pt x="1833345" y="6116822"/>
                  <a:pt x="1833345" y="6116822"/>
                  <a:pt x="1819022" y="6116822"/>
                </a:cubicBezTo>
                <a:cubicBezTo>
                  <a:pt x="1819022" y="6116822"/>
                  <a:pt x="1804699" y="6116822"/>
                  <a:pt x="1804699" y="6131118"/>
                </a:cubicBezTo>
                <a:cubicBezTo>
                  <a:pt x="1790376" y="6131118"/>
                  <a:pt x="1790376" y="6131118"/>
                  <a:pt x="1776053" y="6131118"/>
                </a:cubicBezTo>
                <a:cubicBezTo>
                  <a:pt x="1804699" y="6116822"/>
                  <a:pt x="1833345" y="6102526"/>
                  <a:pt x="1847668" y="6088231"/>
                </a:cubicBezTo>
                <a:cubicBezTo>
                  <a:pt x="1833345" y="6073935"/>
                  <a:pt x="1819022" y="6088231"/>
                  <a:pt x="1804699" y="6102526"/>
                </a:cubicBezTo>
                <a:cubicBezTo>
                  <a:pt x="1804699" y="6088231"/>
                  <a:pt x="1819022" y="6088231"/>
                  <a:pt x="1819022" y="6073935"/>
                </a:cubicBezTo>
                <a:cubicBezTo>
                  <a:pt x="1819022" y="6066787"/>
                  <a:pt x="1819022" y="6059639"/>
                  <a:pt x="1820813" y="6054279"/>
                </a:cubicBezTo>
                <a:lnTo>
                  <a:pt x="1826980" y="6049882"/>
                </a:lnTo>
                <a:lnTo>
                  <a:pt x="1831555" y="6052492"/>
                </a:lnTo>
                <a:cubicBezTo>
                  <a:pt x="1833345" y="6056065"/>
                  <a:pt x="1833345" y="6059639"/>
                  <a:pt x="1833345" y="6059639"/>
                </a:cubicBezTo>
                <a:cubicBezTo>
                  <a:pt x="1861991" y="6059639"/>
                  <a:pt x="1876314" y="6045344"/>
                  <a:pt x="1890637" y="6031048"/>
                </a:cubicBezTo>
                <a:cubicBezTo>
                  <a:pt x="1904960" y="6016752"/>
                  <a:pt x="1890637" y="6016752"/>
                  <a:pt x="1904960" y="6016752"/>
                </a:cubicBezTo>
                <a:cubicBezTo>
                  <a:pt x="1904960" y="6031048"/>
                  <a:pt x="1904960" y="6031048"/>
                  <a:pt x="1904960" y="6045344"/>
                </a:cubicBezTo>
                <a:cubicBezTo>
                  <a:pt x="1933606" y="6045344"/>
                  <a:pt x="1933606" y="6016752"/>
                  <a:pt x="1947929" y="6016752"/>
                </a:cubicBezTo>
                <a:cubicBezTo>
                  <a:pt x="1947929" y="6031048"/>
                  <a:pt x="1947929" y="6045344"/>
                  <a:pt x="1933606" y="6045344"/>
                </a:cubicBezTo>
                <a:cubicBezTo>
                  <a:pt x="1933606" y="6059639"/>
                  <a:pt x="1947929" y="6059639"/>
                  <a:pt x="1962252" y="6059639"/>
                </a:cubicBezTo>
                <a:cubicBezTo>
                  <a:pt x="1962252" y="6031048"/>
                  <a:pt x="2005221" y="6045344"/>
                  <a:pt x="2019544" y="6002456"/>
                </a:cubicBezTo>
                <a:cubicBezTo>
                  <a:pt x="1990898" y="5988161"/>
                  <a:pt x="1990898" y="5988161"/>
                  <a:pt x="2005221" y="5973865"/>
                </a:cubicBezTo>
                <a:cubicBezTo>
                  <a:pt x="2019544" y="5945274"/>
                  <a:pt x="2033867" y="5930978"/>
                  <a:pt x="2019544" y="5902387"/>
                </a:cubicBezTo>
                <a:cubicBezTo>
                  <a:pt x="2019544" y="5902387"/>
                  <a:pt x="2005221" y="5888091"/>
                  <a:pt x="1990898" y="5888091"/>
                </a:cubicBezTo>
                <a:cubicBezTo>
                  <a:pt x="1962252" y="5902387"/>
                  <a:pt x="1933606" y="5916682"/>
                  <a:pt x="1919283" y="5930978"/>
                </a:cubicBezTo>
                <a:cubicBezTo>
                  <a:pt x="1919283" y="5945274"/>
                  <a:pt x="1919283" y="5945274"/>
                  <a:pt x="1919283" y="5945274"/>
                </a:cubicBezTo>
                <a:cubicBezTo>
                  <a:pt x="1933606" y="5973865"/>
                  <a:pt x="1904960" y="5988161"/>
                  <a:pt x="1890637" y="5988161"/>
                </a:cubicBezTo>
                <a:cubicBezTo>
                  <a:pt x="1876314" y="6002456"/>
                  <a:pt x="1861991" y="6002456"/>
                  <a:pt x="1861991" y="6016752"/>
                </a:cubicBezTo>
                <a:cubicBezTo>
                  <a:pt x="1847668" y="6016752"/>
                  <a:pt x="1847668" y="6016752"/>
                  <a:pt x="1847668" y="6002456"/>
                </a:cubicBezTo>
                <a:cubicBezTo>
                  <a:pt x="1804699" y="6031048"/>
                  <a:pt x="1776053" y="6045344"/>
                  <a:pt x="1733084" y="6073935"/>
                </a:cubicBezTo>
                <a:cubicBezTo>
                  <a:pt x="1733084" y="6073935"/>
                  <a:pt x="1733084" y="6073935"/>
                  <a:pt x="1733084" y="6088231"/>
                </a:cubicBezTo>
                <a:cubicBezTo>
                  <a:pt x="1704438" y="6088231"/>
                  <a:pt x="1675792" y="6088231"/>
                  <a:pt x="1661469" y="6102526"/>
                </a:cubicBezTo>
                <a:cubicBezTo>
                  <a:pt x="1661469" y="6102526"/>
                  <a:pt x="1647146" y="6102526"/>
                  <a:pt x="1647146" y="6102526"/>
                </a:cubicBezTo>
                <a:cubicBezTo>
                  <a:pt x="1647146" y="6102526"/>
                  <a:pt x="1661469" y="6088231"/>
                  <a:pt x="1661469" y="6088231"/>
                </a:cubicBezTo>
                <a:cubicBezTo>
                  <a:pt x="1661469" y="6073935"/>
                  <a:pt x="1661469" y="6073935"/>
                  <a:pt x="1647146" y="6059639"/>
                </a:cubicBezTo>
                <a:cubicBezTo>
                  <a:pt x="1661469" y="6059639"/>
                  <a:pt x="1675792" y="6059639"/>
                  <a:pt x="1690115" y="6059639"/>
                </a:cubicBezTo>
                <a:cubicBezTo>
                  <a:pt x="1690115" y="6059639"/>
                  <a:pt x="1690115" y="6059639"/>
                  <a:pt x="1690115" y="6073935"/>
                </a:cubicBezTo>
                <a:cubicBezTo>
                  <a:pt x="1704438" y="6073935"/>
                  <a:pt x="1718761" y="6059639"/>
                  <a:pt x="1718761" y="6045344"/>
                </a:cubicBezTo>
                <a:cubicBezTo>
                  <a:pt x="1733084" y="6045344"/>
                  <a:pt x="1747407" y="6031048"/>
                  <a:pt x="1747407" y="6031048"/>
                </a:cubicBezTo>
                <a:cubicBezTo>
                  <a:pt x="1761730" y="6031048"/>
                  <a:pt x="1772473" y="6027474"/>
                  <a:pt x="1779634" y="6020326"/>
                </a:cubicBezTo>
                <a:lnTo>
                  <a:pt x="1783766" y="6007955"/>
                </a:lnTo>
                <a:lnTo>
                  <a:pt x="1788586" y="6002456"/>
                </a:lnTo>
                <a:cubicBezTo>
                  <a:pt x="1790376" y="5998882"/>
                  <a:pt x="1790376" y="5995309"/>
                  <a:pt x="1790376" y="5988161"/>
                </a:cubicBezTo>
                <a:lnTo>
                  <a:pt x="1783766" y="6007955"/>
                </a:lnTo>
                <a:lnTo>
                  <a:pt x="1776053" y="6016752"/>
                </a:lnTo>
                <a:cubicBezTo>
                  <a:pt x="1776053" y="6002456"/>
                  <a:pt x="1776053" y="6002456"/>
                  <a:pt x="1776053" y="6002456"/>
                </a:cubicBezTo>
                <a:cubicBezTo>
                  <a:pt x="1733084" y="6002456"/>
                  <a:pt x="1718761" y="6031048"/>
                  <a:pt x="1690115" y="6045344"/>
                </a:cubicBezTo>
                <a:cubicBezTo>
                  <a:pt x="1704438" y="6031048"/>
                  <a:pt x="1704438" y="6016752"/>
                  <a:pt x="1718761" y="6002456"/>
                </a:cubicBezTo>
                <a:cubicBezTo>
                  <a:pt x="1690115" y="6016752"/>
                  <a:pt x="1661469" y="6031048"/>
                  <a:pt x="1647146" y="6045344"/>
                </a:cubicBezTo>
                <a:cubicBezTo>
                  <a:pt x="1632823" y="6045344"/>
                  <a:pt x="1632823" y="6031048"/>
                  <a:pt x="1632823" y="6031048"/>
                </a:cubicBezTo>
                <a:cubicBezTo>
                  <a:pt x="1618500" y="6045344"/>
                  <a:pt x="1589854" y="6031048"/>
                  <a:pt x="1589854" y="6059639"/>
                </a:cubicBezTo>
                <a:cubicBezTo>
                  <a:pt x="1589854" y="6073935"/>
                  <a:pt x="1575531" y="6088231"/>
                  <a:pt x="1561208" y="6102526"/>
                </a:cubicBezTo>
                <a:cubicBezTo>
                  <a:pt x="1546885" y="6102526"/>
                  <a:pt x="1546885" y="6102526"/>
                  <a:pt x="1532562" y="6102526"/>
                </a:cubicBezTo>
                <a:cubicBezTo>
                  <a:pt x="1546885" y="6088231"/>
                  <a:pt x="1546885" y="6088231"/>
                  <a:pt x="1546885" y="6073935"/>
                </a:cubicBezTo>
                <a:cubicBezTo>
                  <a:pt x="1518239" y="6088231"/>
                  <a:pt x="1503916" y="6088231"/>
                  <a:pt x="1518239" y="6131118"/>
                </a:cubicBezTo>
                <a:cubicBezTo>
                  <a:pt x="1503916" y="6145414"/>
                  <a:pt x="1460947" y="6145414"/>
                  <a:pt x="1446624" y="6159709"/>
                </a:cubicBezTo>
                <a:cubicBezTo>
                  <a:pt x="1432301" y="6159709"/>
                  <a:pt x="1432301" y="6159709"/>
                  <a:pt x="1417978" y="6159709"/>
                </a:cubicBezTo>
                <a:cubicBezTo>
                  <a:pt x="1403655" y="6159709"/>
                  <a:pt x="1403655" y="6174005"/>
                  <a:pt x="1389332" y="6174005"/>
                </a:cubicBezTo>
                <a:cubicBezTo>
                  <a:pt x="1389332" y="6174005"/>
                  <a:pt x="1375009" y="6188301"/>
                  <a:pt x="1375009" y="6188301"/>
                </a:cubicBezTo>
                <a:cubicBezTo>
                  <a:pt x="1360686" y="6188301"/>
                  <a:pt x="1346363" y="6202596"/>
                  <a:pt x="1332040" y="6202596"/>
                </a:cubicBezTo>
                <a:cubicBezTo>
                  <a:pt x="1332040" y="6202596"/>
                  <a:pt x="1317717" y="6202596"/>
                  <a:pt x="1317717" y="6202596"/>
                </a:cubicBezTo>
                <a:cubicBezTo>
                  <a:pt x="1317717" y="6202596"/>
                  <a:pt x="1317717" y="6188301"/>
                  <a:pt x="1332040" y="6188301"/>
                </a:cubicBezTo>
                <a:cubicBezTo>
                  <a:pt x="1346363" y="6188301"/>
                  <a:pt x="1346363" y="6174005"/>
                  <a:pt x="1346363" y="6159709"/>
                </a:cubicBezTo>
                <a:cubicBezTo>
                  <a:pt x="1346363" y="6174005"/>
                  <a:pt x="1360686" y="6174005"/>
                  <a:pt x="1375009" y="6174005"/>
                </a:cubicBezTo>
                <a:cubicBezTo>
                  <a:pt x="1375009" y="6174005"/>
                  <a:pt x="1389332" y="6174005"/>
                  <a:pt x="1389332" y="6159709"/>
                </a:cubicBezTo>
                <a:cubicBezTo>
                  <a:pt x="1375009" y="6159709"/>
                  <a:pt x="1360686" y="6159709"/>
                  <a:pt x="1346363" y="6159709"/>
                </a:cubicBezTo>
                <a:cubicBezTo>
                  <a:pt x="1360686" y="6159709"/>
                  <a:pt x="1375009" y="6145414"/>
                  <a:pt x="1403655" y="6145414"/>
                </a:cubicBezTo>
                <a:cubicBezTo>
                  <a:pt x="1403655" y="6145414"/>
                  <a:pt x="1403655" y="6145414"/>
                  <a:pt x="1417978" y="6145414"/>
                </a:cubicBezTo>
                <a:cubicBezTo>
                  <a:pt x="1417978" y="6145414"/>
                  <a:pt x="1432301" y="6131118"/>
                  <a:pt x="1446624" y="6116822"/>
                </a:cubicBezTo>
                <a:cubicBezTo>
                  <a:pt x="1432301" y="6116822"/>
                  <a:pt x="1432301" y="6116822"/>
                  <a:pt x="1432301" y="6116822"/>
                </a:cubicBezTo>
                <a:cubicBezTo>
                  <a:pt x="1432301" y="6116822"/>
                  <a:pt x="1446624" y="6116822"/>
                  <a:pt x="1460947" y="6102526"/>
                </a:cubicBezTo>
                <a:cubicBezTo>
                  <a:pt x="1460947" y="6116822"/>
                  <a:pt x="1475270" y="6116822"/>
                  <a:pt x="1475270" y="6131118"/>
                </a:cubicBezTo>
                <a:cubicBezTo>
                  <a:pt x="1489593" y="6131118"/>
                  <a:pt x="1489593" y="6116822"/>
                  <a:pt x="1489593" y="6102526"/>
                </a:cubicBezTo>
                <a:cubicBezTo>
                  <a:pt x="1489593" y="6102526"/>
                  <a:pt x="1489593" y="6102526"/>
                  <a:pt x="1489593" y="6088231"/>
                </a:cubicBezTo>
                <a:cubicBezTo>
                  <a:pt x="1489593" y="6088231"/>
                  <a:pt x="1503916" y="6088231"/>
                  <a:pt x="1518239" y="6073935"/>
                </a:cubicBezTo>
                <a:cubicBezTo>
                  <a:pt x="1503916" y="6073935"/>
                  <a:pt x="1489593" y="6073935"/>
                  <a:pt x="1475270" y="6073935"/>
                </a:cubicBezTo>
                <a:cubicBezTo>
                  <a:pt x="1460947" y="6088231"/>
                  <a:pt x="1432301" y="6088231"/>
                  <a:pt x="1403655" y="6088231"/>
                </a:cubicBezTo>
                <a:cubicBezTo>
                  <a:pt x="1403655" y="6102526"/>
                  <a:pt x="1403655" y="6102526"/>
                  <a:pt x="1389332" y="6102526"/>
                </a:cubicBezTo>
                <a:cubicBezTo>
                  <a:pt x="1375009" y="6102526"/>
                  <a:pt x="1360686" y="6102526"/>
                  <a:pt x="1346363" y="6088231"/>
                </a:cubicBezTo>
                <a:cubicBezTo>
                  <a:pt x="1346363" y="6088231"/>
                  <a:pt x="1332040" y="6088231"/>
                  <a:pt x="1332040" y="6088231"/>
                </a:cubicBezTo>
                <a:cubicBezTo>
                  <a:pt x="1303394" y="6102526"/>
                  <a:pt x="1289071" y="6102526"/>
                  <a:pt x="1274748" y="6116822"/>
                </a:cubicBezTo>
                <a:cubicBezTo>
                  <a:pt x="1274748" y="6116822"/>
                  <a:pt x="1260425" y="6116822"/>
                  <a:pt x="1260425" y="6116822"/>
                </a:cubicBezTo>
                <a:cubicBezTo>
                  <a:pt x="1246102" y="6116822"/>
                  <a:pt x="1246102" y="6116822"/>
                  <a:pt x="1246102" y="6131118"/>
                </a:cubicBezTo>
                <a:cubicBezTo>
                  <a:pt x="1246102" y="6145414"/>
                  <a:pt x="1217456" y="6145414"/>
                  <a:pt x="1203133" y="6159709"/>
                </a:cubicBezTo>
                <a:cubicBezTo>
                  <a:pt x="1188810" y="6159709"/>
                  <a:pt x="1188810" y="6174005"/>
                  <a:pt x="1174487" y="6174005"/>
                </a:cubicBezTo>
                <a:cubicBezTo>
                  <a:pt x="1174487" y="6174005"/>
                  <a:pt x="1188810" y="6174005"/>
                  <a:pt x="1188810" y="6174005"/>
                </a:cubicBezTo>
                <a:cubicBezTo>
                  <a:pt x="1188810" y="6174005"/>
                  <a:pt x="1203133" y="6159709"/>
                  <a:pt x="1203133" y="6159709"/>
                </a:cubicBezTo>
                <a:cubicBezTo>
                  <a:pt x="1231779" y="6174005"/>
                  <a:pt x="1246102" y="6159709"/>
                  <a:pt x="1246102" y="6145414"/>
                </a:cubicBezTo>
                <a:cubicBezTo>
                  <a:pt x="1246102" y="6131118"/>
                  <a:pt x="1260425" y="6131118"/>
                  <a:pt x="1260425" y="6131118"/>
                </a:cubicBezTo>
                <a:cubicBezTo>
                  <a:pt x="1289071" y="6131118"/>
                  <a:pt x="1303394" y="6116822"/>
                  <a:pt x="1317717" y="6102526"/>
                </a:cubicBezTo>
                <a:cubicBezTo>
                  <a:pt x="1332040" y="6102526"/>
                  <a:pt x="1332040" y="6102526"/>
                  <a:pt x="1332040" y="6116822"/>
                </a:cubicBezTo>
                <a:cubicBezTo>
                  <a:pt x="1317717" y="6116822"/>
                  <a:pt x="1303394" y="6145414"/>
                  <a:pt x="1289071" y="6145414"/>
                </a:cubicBezTo>
                <a:cubicBezTo>
                  <a:pt x="1260425" y="6145414"/>
                  <a:pt x="1260425" y="6159709"/>
                  <a:pt x="1246102" y="6159709"/>
                </a:cubicBezTo>
                <a:cubicBezTo>
                  <a:pt x="1260425" y="6174005"/>
                  <a:pt x="1274748" y="6159709"/>
                  <a:pt x="1303394" y="6159709"/>
                </a:cubicBezTo>
                <a:cubicBezTo>
                  <a:pt x="1303394" y="6159709"/>
                  <a:pt x="1303394" y="6174005"/>
                  <a:pt x="1289071" y="6174005"/>
                </a:cubicBezTo>
                <a:cubicBezTo>
                  <a:pt x="1274748" y="6174005"/>
                  <a:pt x="1260425" y="6174005"/>
                  <a:pt x="1246102" y="6188301"/>
                </a:cubicBezTo>
                <a:cubicBezTo>
                  <a:pt x="1217456" y="6188301"/>
                  <a:pt x="1188810" y="6202596"/>
                  <a:pt x="1160164" y="6202596"/>
                </a:cubicBezTo>
                <a:cubicBezTo>
                  <a:pt x="1131518" y="6202596"/>
                  <a:pt x="1117195" y="6216892"/>
                  <a:pt x="1088549" y="6202596"/>
                </a:cubicBezTo>
                <a:cubicBezTo>
                  <a:pt x="1074226" y="6202596"/>
                  <a:pt x="1059903" y="6202596"/>
                  <a:pt x="1045580" y="6216892"/>
                </a:cubicBezTo>
                <a:cubicBezTo>
                  <a:pt x="1016934" y="6231188"/>
                  <a:pt x="988288" y="6245484"/>
                  <a:pt x="959642" y="6245484"/>
                </a:cubicBezTo>
                <a:cubicBezTo>
                  <a:pt x="930996" y="6259779"/>
                  <a:pt x="916673" y="6274075"/>
                  <a:pt x="902350" y="6302666"/>
                </a:cubicBezTo>
                <a:cubicBezTo>
                  <a:pt x="888027" y="6331258"/>
                  <a:pt x="873704" y="6374145"/>
                  <a:pt x="859381" y="6417032"/>
                </a:cubicBezTo>
                <a:cubicBezTo>
                  <a:pt x="845058" y="6431328"/>
                  <a:pt x="830735" y="6459919"/>
                  <a:pt x="830735" y="6488511"/>
                </a:cubicBezTo>
                <a:cubicBezTo>
                  <a:pt x="816412" y="6488511"/>
                  <a:pt x="816412" y="6488511"/>
                  <a:pt x="816412" y="6502806"/>
                </a:cubicBezTo>
                <a:cubicBezTo>
                  <a:pt x="816412" y="6502806"/>
                  <a:pt x="816412" y="6502806"/>
                  <a:pt x="802089" y="6502806"/>
                </a:cubicBezTo>
                <a:cubicBezTo>
                  <a:pt x="845058" y="6431328"/>
                  <a:pt x="873704" y="6359849"/>
                  <a:pt x="902350" y="6288371"/>
                </a:cubicBezTo>
                <a:cubicBezTo>
                  <a:pt x="902350" y="6274075"/>
                  <a:pt x="888027" y="6259779"/>
                  <a:pt x="888027" y="6259779"/>
                </a:cubicBezTo>
                <a:cubicBezTo>
                  <a:pt x="859381" y="6259779"/>
                  <a:pt x="830735" y="6274075"/>
                  <a:pt x="816412" y="6274075"/>
                </a:cubicBezTo>
                <a:cubicBezTo>
                  <a:pt x="802089" y="6288371"/>
                  <a:pt x="802089" y="6288371"/>
                  <a:pt x="802089" y="6302666"/>
                </a:cubicBezTo>
                <a:cubicBezTo>
                  <a:pt x="802089" y="6316962"/>
                  <a:pt x="787766" y="6316962"/>
                  <a:pt x="787766" y="6316962"/>
                </a:cubicBezTo>
                <a:cubicBezTo>
                  <a:pt x="773443" y="6316962"/>
                  <a:pt x="773443" y="6331258"/>
                  <a:pt x="759120" y="6331258"/>
                </a:cubicBezTo>
                <a:cubicBezTo>
                  <a:pt x="744797" y="6331258"/>
                  <a:pt x="730474" y="6345554"/>
                  <a:pt x="701828" y="6359849"/>
                </a:cubicBezTo>
                <a:cubicBezTo>
                  <a:pt x="701828" y="6359849"/>
                  <a:pt x="687505" y="6359849"/>
                  <a:pt x="673182" y="6374145"/>
                </a:cubicBezTo>
                <a:cubicBezTo>
                  <a:pt x="658859" y="6374145"/>
                  <a:pt x="658859" y="6374145"/>
                  <a:pt x="644536" y="6388441"/>
                </a:cubicBezTo>
                <a:cubicBezTo>
                  <a:pt x="630213" y="6388441"/>
                  <a:pt x="615890" y="6402736"/>
                  <a:pt x="601567" y="6402736"/>
                </a:cubicBezTo>
                <a:cubicBezTo>
                  <a:pt x="601567" y="6402736"/>
                  <a:pt x="601567" y="6388441"/>
                  <a:pt x="601567" y="6374145"/>
                </a:cubicBezTo>
                <a:cubicBezTo>
                  <a:pt x="587244" y="6402736"/>
                  <a:pt x="558598" y="6374145"/>
                  <a:pt x="558598" y="6402736"/>
                </a:cubicBezTo>
                <a:cubicBezTo>
                  <a:pt x="558598" y="6402736"/>
                  <a:pt x="572921" y="6402736"/>
                  <a:pt x="572921" y="6402736"/>
                </a:cubicBezTo>
                <a:cubicBezTo>
                  <a:pt x="572921" y="6402736"/>
                  <a:pt x="572921" y="6417032"/>
                  <a:pt x="572921" y="6417032"/>
                </a:cubicBezTo>
                <a:cubicBezTo>
                  <a:pt x="558598" y="6417032"/>
                  <a:pt x="544275" y="6402736"/>
                  <a:pt x="529952" y="6388441"/>
                </a:cubicBezTo>
                <a:cubicBezTo>
                  <a:pt x="515629" y="6388441"/>
                  <a:pt x="501306" y="6402736"/>
                  <a:pt x="486983" y="6402736"/>
                </a:cubicBezTo>
                <a:cubicBezTo>
                  <a:pt x="472660" y="6402736"/>
                  <a:pt x="472660" y="6402736"/>
                  <a:pt x="458337" y="6417032"/>
                </a:cubicBezTo>
                <a:cubicBezTo>
                  <a:pt x="458337" y="6417032"/>
                  <a:pt x="458337" y="6431328"/>
                  <a:pt x="444014" y="6431328"/>
                </a:cubicBezTo>
                <a:cubicBezTo>
                  <a:pt x="444014" y="6417032"/>
                  <a:pt x="429691" y="6417032"/>
                  <a:pt x="444014" y="6402736"/>
                </a:cubicBezTo>
                <a:cubicBezTo>
                  <a:pt x="444014" y="6402736"/>
                  <a:pt x="429691" y="6388441"/>
                  <a:pt x="429691" y="6374145"/>
                </a:cubicBezTo>
                <a:cubicBezTo>
                  <a:pt x="444014" y="6374145"/>
                  <a:pt x="444014" y="6374145"/>
                  <a:pt x="444014" y="6359849"/>
                </a:cubicBezTo>
                <a:cubicBezTo>
                  <a:pt x="458337" y="6345554"/>
                  <a:pt x="458337" y="6345554"/>
                  <a:pt x="472660" y="6331258"/>
                </a:cubicBezTo>
                <a:cubicBezTo>
                  <a:pt x="458337" y="6331258"/>
                  <a:pt x="444014" y="6316962"/>
                  <a:pt x="444014" y="6316962"/>
                </a:cubicBezTo>
                <a:cubicBezTo>
                  <a:pt x="415368" y="6316962"/>
                  <a:pt x="401044" y="6302666"/>
                  <a:pt x="386721" y="6288371"/>
                </a:cubicBezTo>
                <a:cubicBezTo>
                  <a:pt x="386721" y="6288371"/>
                  <a:pt x="386721" y="6288371"/>
                  <a:pt x="386721" y="6274075"/>
                </a:cubicBezTo>
                <a:cubicBezTo>
                  <a:pt x="401044" y="6274075"/>
                  <a:pt x="401044" y="6274075"/>
                  <a:pt x="401044" y="6274075"/>
                </a:cubicBezTo>
                <a:cubicBezTo>
                  <a:pt x="372398" y="6259779"/>
                  <a:pt x="358075" y="6245484"/>
                  <a:pt x="343752" y="6216892"/>
                </a:cubicBezTo>
                <a:cubicBezTo>
                  <a:pt x="343752" y="6216892"/>
                  <a:pt x="343752" y="6216892"/>
                  <a:pt x="329429" y="6202596"/>
                </a:cubicBezTo>
                <a:cubicBezTo>
                  <a:pt x="315106" y="6216892"/>
                  <a:pt x="315106" y="6216892"/>
                  <a:pt x="300783" y="6231188"/>
                </a:cubicBezTo>
                <a:cubicBezTo>
                  <a:pt x="300783" y="6216892"/>
                  <a:pt x="315106" y="6202596"/>
                  <a:pt x="315106" y="6202596"/>
                </a:cubicBezTo>
                <a:cubicBezTo>
                  <a:pt x="300783" y="6202596"/>
                  <a:pt x="286460" y="6188301"/>
                  <a:pt x="272137" y="6188301"/>
                </a:cubicBezTo>
                <a:cubicBezTo>
                  <a:pt x="272137" y="6202596"/>
                  <a:pt x="272137" y="6202596"/>
                  <a:pt x="286460" y="6202596"/>
                </a:cubicBezTo>
                <a:cubicBezTo>
                  <a:pt x="286460" y="6202596"/>
                  <a:pt x="272137" y="6202596"/>
                  <a:pt x="272137" y="6202596"/>
                </a:cubicBezTo>
                <a:cubicBezTo>
                  <a:pt x="272137" y="6202596"/>
                  <a:pt x="257814" y="6202596"/>
                  <a:pt x="257814" y="6202596"/>
                </a:cubicBezTo>
                <a:cubicBezTo>
                  <a:pt x="243491" y="6216892"/>
                  <a:pt x="214845" y="6231188"/>
                  <a:pt x="186199" y="6245484"/>
                </a:cubicBezTo>
                <a:cubicBezTo>
                  <a:pt x="171876" y="6245484"/>
                  <a:pt x="157553" y="6259779"/>
                  <a:pt x="143230" y="6274075"/>
                </a:cubicBezTo>
                <a:cubicBezTo>
                  <a:pt x="128907" y="6288371"/>
                  <a:pt x="128907" y="6288371"/>
                  <a:pt x="114584" y="6302666"/>
                </a:cubicBezTo>
                <a:cubicBezTo>
                  <a:pt x="114584" y="6302666"/>
                  <a:pt x="114584" y="6302666"/>
                  <a:pt x="128907" y="6316962"/>
                </a:cubicBezTo>
                <a:cubicBezTo>
                  <a:pt x="100261" y="6302666"/>
                  <a:pt x="100261" y="6316962"/>
                  <a:pt x="85938" y="6331258"/>
                </a:cubicBezTo>
                <a:cubicBezTo>
                  <a:pt x="85938" y="6331258"/>
                  <a:pt x="71615" y="6331258"/>
                  <a:pt x="57292" y="6345554"/>
                </a:cubicBezTo>
                <a:cubicBezTo>
                  <a:pt x="57292" y="6345554"/>
                  <a:pt x="71615" y="6345554"/>
                  <a:pt x="71615" y="6359849"/>
                </a:cubicBezTo>
                <a:cubicBezTo>
                  <a:pt x="57292" y="6359849"/>
                  <a:pt x="57292" y="6374145"/>
                  <a:pt x="57292" y="6374145"/>
                </a:cubicBezTo>
                <a:cubicBezTo>
                  <a:pt x="57292" y="6374145"/>
                  <a:pt x="57292" y="6374145"/>
                  <a:pt x="42969" y="6359849"/>
                </a:cubicBezTo>
                <a:cubicBezTo>
                  <a:pt x="42969" y="6345554"/>
                  <a:pt x="28646" y="6345554"/>
                  <a:pt x="28646" y="6345554"/>
                </a:cubicBezTo>
                <a:cubicBezTo>
                  <a:pt x="42969" y="6316962"/>
                  <a:pt x="71615" y="6274075"/>
                  <a:pt x="114584" y="6245484"/>
                </a:cubicBezTo>
                <a:cubicBezTo>
                  <a:pt x="114584" y="6245484"/>
                  <a:pt x="114584" y="6245484"/>
                  <a:pt x="128907" y="6245484"/>
                </a:cubicBezTo>
                <a:cubicBezTo>
                  <a:pt x="157553" y="6245484"/>
                  <a:pt x="157553" y="6216892"/>
                  <a:pt x="171876" y="6202596"/>
                </a:cubicBezTo>
                <a:cubicBezTo>
                  <a:pt x="171876" y="6202596"/>
                  <a:pt x="186199" y="6188301"/>
                  <a:pt x="186199" y="6202596"/>
                </a:cubicBezTo>
                <a:cubicBezTo>
                  <a:pt x="214845" y="6202596"/>
                  <a:pt x="214845" y="6174005"/>
                  <a:pt x="243491" y="6174005"/>
                </a:cubicBezTo>
                <a:cubicBezTo>
                  <a:pt x="243491" y="6174005"/>
                  <a:pt x="243491" y="6159709"/>
                  <a:pt x="257814" y="6159709"/>
                </a:cubicBezTo>
                <a:cubicBezTo>
                  <a:pt x="257814" y="6145414"/>
                  <a:pt x="257814" y="6145414"/>
                  <a:pt x="243491" y="6145414"/>
                </a:cubicBezTo>
                <a:cubicBezTo>
                  <a:pt x="243491" y="6131118"/>
                  <a:pt x="257814" y="6131118"/>
                  <a:pt x="257814" y="6116822"/>
                </a:cubicBezTo>
                <a:cubicBezTo>
                  <a:pt x="257814" y="6102526"/>
                  <a:pt x="272137" y="6088231"/>
                  <a:pt x="300783" y="6102526"/>
                </a:cubicBezTo>
                <a:cubicBezTo>
                  <a:pt x="286460" y="6102526"/>
                  <a:pt x="286460" y="6102526"/>
                  <a:pt x="272137" y="6116822"/>
                </a:cubicBezTo>
                <a:cubicBezTo>
                  <a:pt x="300783" y="6116822"/>
                  <a:pt x="300783" y="6102526"/>
                  <a:pt x="315106" y="6102526"/>
                </a:cubicBezTo>
                <a:cubicBezTo>
                  <a:pt x="300783" y="6088231"/>
                  <a:pt x="272137" y="6088231"/>
                  <a:pt x="286460" y="6059639"/>
                </a:cubicBezTo>
                <a:cubicBezTo>
                  <a:pt x="272137" y="6073935"/>
                  <a:pt x="272137" y="6073935"/>
                  <a:pt x="257814" y="6073935"/>
                </a:cubicBezTo>
                <a:cubicBezTo>
                  <a:pt x="257814" y="6059639"/>
                  <a:pt x="272137" y="6059639"/>
                  <a:pt x="257814" y="6045344"/>
                </a:cubicBezTo>
                <a:cubicBezTo>
                  <a:pt x="272137" y="6045344"/>
                  <a:pt x="272137" y="6031048"/>
                  <a:pt x="286460" y="6031048"/>
                </a:cubicBezTo>
                <a:cubicBezTo>
                  <a:pt x="286460" y="6031048"/>
                  <a:pt x="272137" y="6031048"/>
                  <a:pt x="272137" y="6031048"/>
                </a:cubicBezTo>
                <a:cubicBezTo>
                  <a:pt x="272137" y="6031048"/>
                  <a:pt x="257814" y="6031048"/>
                  <a:pt x="257814" y="6045344"/>
                </a:cubicBezTo>
                <a:cubicBezTo>
                  <a:pt x="257814" y="6045344"/>
                  <a:pt x="257814" y="6059639"/>
                  <a:pt x="243491" y="6059639"/>
                </a:cubicBezTo>
                <a:cubicBezTo>
                  <a:pt x="214845" y="6073935"/>
                  <a:pt x="214845" y="6088231"/>
                  <a:pt x="200522" y="6102526"/>
                </a:cubicBezTo>
                <a:cubicBezTo>
                  <a:pt x="200522" y="6116822"/>
                  <a:pt x="186199" y="6116822"/>
                  <a:pt x="186199" y="6131118"/>
                </a:cubicBezTo>
                <a:cubicBezTo>
                  <a:pt x="186199" y="6145414"/>
                  <a:pt x="186199" y="6145414"/>
                  <a:pt x="186199" y="6145414"/>
                </a:cubicBezTo>
                <a:cubicBezTo>
                  <a:pt x="186199" y="6159709"/>
                  <a:pt x="171876" y="6159709"/>
                  <a:pt x="157553" y="6159709"/>
                </a:cubicBezTo>
                <a:cubicBezTo>
                  <a:pt x="186199" y="6131118"/>
                  <a:pt x="200522" y="6102526"/>
                  <a:pt x="214845" y="6073935"/>
                </a:cubicBezTo>
                <a:cubicBezTo>
                  <a:pt x="200522" y="6073935"/>
                  <a:pt x="200522" y="6073935"/>
                  <a:pt x="186199" y="6059639"/>
                </a:cubicBezTo>
                <a:cubicBezTo>
                  <a:pt x="200522" y="6059639"/>
                  <a:pt x="200522" y="6059639"/>
                  <a:pt x="214845" y="6045344"/>
                </a:cubicBezTo>
                <a:cubicBezTo>
                  <a:pt x="214845" y="6045344"/>
                  <a:pt x="214845" y="6045344"/>
                  <a:pt x="229168" y="6045344"/>
                </a:cubicBezTo>
                <a:cubicBezTo>
                  <a:pt x="229168" y="6045344"/>
                  <a:pt x="214845" y="6031048"/>
                  <a:pt x="214845" y="6031048"/>
                </a:cubicBezTo>
                <a:cubicBezTo>
                  <a:pt x="214845" y="6016752"/>
                  <a:pt x="229168" y="6002456"/>
                  <a:pt x="229168" y="5988161"/>
                </a:cubicBezTo>
                <a:cubicBezTo>
                  <a:pt x="229168" y="5988161"/>
                  <a:pt x="229168" y="5988161"/>
                  <a:pt x="214845" y="5988161"/>
                </a:cubicBezTo>
                <a:cubicBezTo>
                  <a:pt x="214845" y="5988161"/>
                  <a:pt x="214845" y="5973865"/>
                  <a:pt x="243491" y="5959569"/>
                </a:cubicBezTo>
                <a:cubicBezTo>
                  <a:pt x="229168" y="5945274"/>
                  <a:pt x="229168" y="5945274"/>
                  <a:pt x="229168" y="5945274"/>
                </a:cubicBezTo>
                <a:cubicBezTo>
                  <a:pt x="229168" y="5930978"/>
                  <a:pt x="229168" y="5916682"/>
                  <a:pt x="243491" y="5916682"/>
                </a:cubicBezTo>
                <a:cubicBezTo>
                  <a:pt x="243491" y="5902387"/>
                  <a:pt x="257814" y="5902387"/>
                  <a:pt x="272137" y="5902387"/>
                </a:cubicBezTo>
                <a:cubicBezTo>
                  <a:pt x="272137" y="5916682"/>
                  <a:pt x="286460" y="5902387"/>
                  <a:pt x="286460" y="5902387"/>
                </a:cubicBezTo>
                <a:cubicBezTo>
                  <a:pt x="286460" y="5888091"/>
                  <a:pt x="300783" y="5888091"/>
                  <a:pt x="300783" y="5873795"/>
                </a:cubicBezTo>
                <a:cubicBezTo>
                  <a:pt x="300783" y="5859499"/>
                  <a:pt x="300783" y="5845204"/>
                  <a:pt x="315106" y="5845204"/>
                </a:cubicBezTo>
                <a:cubicBezTo>
                  <a:pt x="286460" y="5830908"/>
                  <a:pt x="272137" y="5830908"/>
                  <a:pt x="257814" y="5830908"/>
                </a:cubicBezTo>
                <a:cubicBezTo>
                  <a:pt x="243491" y="5830908"/>
                  <a:pt x="229168" y="5830908"/>
                  <a:pt x="214845" y="5845204"/>
                </a:cubicBezTo>
                <a:cubicBezTo>
                  <a:pt x="229168" y="5830908"/>
                  <a:pt x="229168" y="5816612"/>
                  <a:pt x="229168" y="5802317"/>
                </a:cubicBezTo>
                <a:cubicBezTo>
                  <a:pt x="257814" y="5816612"/>
                  <a:pt x="272137" y="5816612"/>
                  <a:pt x="300783" y="5802317"/>
                </a:cubicBezTo>
                <a:cubicBezTo>
                  <a:pt x="315106" y="5802317"/>
                  <a:pt x="315106" y="5802317"/>
                  <a:pt x="329429" y="5788021"/>
                </a:cubicBezTo>
                <a:cubicBezTo>
                  <a:pt x="329429" y="5788021"/>
                  <a:pt x="329429" y="5773725"/>
                  <a:pt x="343752" y="5759429"/>
                </a:cubicBezTo>
                <a:cubicBezTo>
                  <a:pt x="315106" y="5788021"/>
                  <a:pt x="300783" y="5773725"/>
                  <a:pt x="272137" y="5759429"/>
                </a:cubicBezTo>
                <a:cubicBezTo>
                  <a:pt x="315106" y="5773725"/>
                  <a:pt x="315106" y="5773725"/>
                  <a:pt x="343752" y="5730838"/>
                </a:cubicBezTo>
                <a:cubicBezTo>
                  <a:pt x="358075" y="5702247"/>
                  <a:pt x="372398" y="5673655"/>
                  <a:pt x="401044" y="5630768"/>
                </a:cubicBezTo>
                <a:cubicBezTo>
                  <a:pt x="386721" y="5630768"/>
                  <a:pt x="372398" y="5630768"/>
                  <a:pt x="372398" y="5645064"/>
                </a:cubicBezTo>
                <a:cubicBezTo>
                  <a:pt x="358075" y="5659359"/>
                  <a:pt x="343752" y="5659359"/>
                  <a:pt x="315106" y="5645064"/>
                </a:cubicBezTo>
                <a:cubicBezTo>
                  <a:pt x="329429" y="5645064"/>
                  <a:pt x="343752" y="5630768"/>
                  <a:pt x="358075" y="5630768"/>
                </a:cubicBezTo>
                <a:cubicBezTo>
                  <a:pt x="372398" y="5616472"/>
                  <a:pt x="386721" y="5602177"/>
                  <a:pt x="401044" y="5602177"/>
                </a:cubicBezTo>
                <a:cubicBezTo>
                  <a:pt x="401044" y="5587881"/>
                  <a:pt x="386721" y="5587881"/>
                  <a:pt x="386721" y="5587881"/>
                </a:cubicBezTo>
                <a:cubicBezTo>
                  <a:pt x="372398" y="5587881"/>
                  <a:pt x="372398" y="5587881"/>
                  <a:pt x="372398" y="5587881"/>
                </a:cubicBezTo>
                <a:cubicBezTo>
                  <a:pt x="386721" y="5559289"/>
                  <a:pt x="415368" y="5530698"/>
                  <a:pt x="429691" y="5502107"/>
                </a:cubicBezTo>
                <a:cubicBezTo>
                  <a:pt x="429691" y="5516402"/>
                  <a:pt x="429691" y="5530698"/>
                  <a:pt x="429691" y="5530698"/>
                </a:cubicBezTo>
                <a:cubicBezTo>
                  <a:pt x="444014" y="5530698"/>
                  <a:pt x="444014" y="5516402"/>
                  <a:pt x="458337" y="5530698"/>
                </a:cubicBezTo>
                <a:cubicBezTo>
                  <a:pt x="472660" y="5530698"/>
                  <a:pt x="486983" y="5516402"/>
                  <a:pt x="486983" y="5502107"/>
                </a:cubicBezTo>
                <a:cubicBezTo>
                  <a:pt x="486983" y="5502107"/>
                  <a:pt x="486983" y="5487811"/>
                  <a:pt x="486983" y="5473515"/>
                </a:cubicBezTo>
                <a:cubicBezTo>
                  <a:pt x="501306" y="5444924"/>
                  <a:pt x="515629" y="5430628"/>
                  <a:pt x="529952" y="5387741"/>
                </a:cubicBezTo>
                <a:cubicBezTo>
                  <a:pt x="529952" y="5373445"/>
                  <a:pt x="529952" y="5359150"/>
                  <a:pt x="544275" y="5344854"/>
                </a:cubicBezTo>
                <a:cubicBezTo>
                  <a:pt x="558598" y="5316262"/>
                  <a:pt x="572921" y="5287671"/>
                  <a:pt x="587244" y="5259080"/>
                </a:cubicBezTo>
                <a:cubicBezTo>
                  <a:pt x="587244" y="5259080"/>
                  <a:pt x="601567" y="5244784"/>
                  <a:pt x="601567" y="5230488"/>
                </a:cubicBezTo>
                <a:cubicBezTo>
                  <a:pt x="601567" y="5201897"/>
                  <a:pt x="615890" y="5173305"/>
                  <a:pt x="644536" y="5144714"/>
                </a:cubicBezTo>
                <a:cubicBezTo>
                  <a:pt x="644536" y="5144714"/>
                  <a:pt x="644536" y="5130418"/>
                  <a:pt x="658859" y="5130418"/>
                </a:cubicBezTo>
                <a:cubicBezTo>
                  <a:pt x="658859" y="5116122"/>
                  <a:pt x="658859" y="5116122"/>
                  <a:pt x="673182" y="5101827"/>
                </a:cubicBezTo>
                <a:cubicBezTo>
                  <a:pt x="673182" y="5101827"/>
                  <a:pt x="687505" y="5087531"/>
                  <a:pt x="673182" y="5073235"/>
                </a:cubicBezTo>
                <a:cubicBezTo>
                  <a:pt x="701828" y="5058940"/>
                  <a:pt x="701828" y="5044644"/>
                  <a:pt x="701828" y="5016052"/>
                </a:cubicBezTo>
                <a:cubicBezTo>
                  <a:pt x="701828" y="5030348"/>
                  <a:pt x="701828" y="5030348"/>
                  <a:pt x="687505" y="5030348"/>
                </a:cubicBezTo>
                <a:cubicBezTo>
                  <a:pt x="716151" y="4973165"/>
                  <a:pt x="759120" y="4915983"/>
                  <a:pt x="787766" y="4858800"/>
                </a:cubicBezTo>
                <a:cubicBezTo>
                  <a:pt x="787766" y="4858800"/>
                  <a:pt x="787766" y="4858800"/>
                  <a:pt x="802089" y="4858800"/>
                </a:cubicBezTo>
                <a:cubicBezTo>
                  <a:pt x="802089" y="4858800"/>
                  <a:pt x="802089" y="4858800"/>
                  <a:pt x="802089" y="4844504"/>
                </a:cubicBezTo>
                <a:cubicBezTo>
                  <a:pt x="816412" y="4830208"/>
                  <a:pt x="816412" y="4815913"/>
                  <a:pt x="830735" y="4801617"/>
                </a:cubicBezTo>
                <a:cubicBezTo>
                  <a:pt x="830735" y="4801617"/>
                  <a:pt x="830735" y="4801617"/>
                  <a:pt x="830735" y="4787321"/>
                </a:cubicBezTo>
                <a:cubicBezTo>
                  <a:pt x="816412" y="4758730"/>
                  <a:pt x="830735" y="4730138"/>
                  <a:pt x="845058" y="4715843"/>
                </a:cubicBezTo>
                <a:cubicBezTo>
                  <a:pt x="845058" y="4701547"/>
                  <a:pt x="859381" y="4687251"/>
                  <a:pt x="859381" y="4672955"/>
                </a:cubicBezTo>
                <a:cubicBezTo>
                  <a:pt x="859381" y="4672955"/>
                  <a:pt x="859381" y="4658660"/>
                  <a:pt x="859381" y="4658660"/>
                </a:cubicBezTo>
                <a:cubicBezTo>
                  <a:pt x="888027" y="4658660"/>
                  <a:pt x="888027" y="4630068"/>
                  <a:pt x="902350" y="4615773"/>
                </a:cubicBezTo>
                <a:cubicBezTo>
                  <a:pt x="888027" y="4615773"/>
                  <a:pt x="888027" y="4615773"/>
                  <a:pt x="873704" y="4615773"/>
                </a:cubicBezTo>
                <a:cubicBezTo>
                  <a:pt x="888027" y="4601477"/>
                  <a:pt x="873704" y="4587181"/>
                  <a:pt x="888027" y="4572885"/>
                </a:cubicBezTo>
                <a:cubicBezTo>
                  <a:pt x="902350" y="4572885"/>
                  <a:pt x="888027" y="4572885"/>
                  <a:pt x="888027" y="4558590"/>
                </a:cubicBezTo>
                <a:cubicBezTo>
                  <a:pt x="902350" y="4558590"/>
                  <a:pt x="902350" y="4544294"/>
                  <a:pt x="902350" y="4544294"/>
                </a:cubicBezTo>
                <a:cubicBezTo>
                  <a:pt x="902350" y="4544294"/>
                  <a:pt x="902350" y="4558590"/>
                  <a:pt x="916673" y="4572885"/>
                </a:cubicBezTo>
                <a:cubicBezTo>
                  <a:pt x="916673" y="4558590"/>
                  <a:pt x="916673" y="4558590"/>
                  <a:pt x="930996" y="4558590"/>
                </a:cubicBezTo>
                <a:cubicBezTo>
                  <a:pt x="930996" y="4572885"/>
                  <a:pt x="916673" y="4587181"/>
                  <a:pt x="916673" y="4601477"/>
                </a:cubicBezTo>
                <a:cubicBezTo>
                  <a:pt x="930996" y="4601477"/>
                  <a:pt x="945319" y="4601477"/>
                  <a:pt x="945319" y="4587181"/>
                </a:cubicBezTo>
                <a:cubicBezTo>
                  <a:pt x="930996" y="4558590"/>
                  <a:pt x="945319" y="4544294"/>
                  <a:pt x="945319" y="4529998"/>
                </a:cubicBezTo>
                <a:cubicBezTo>
                  <a:pt x="945319" y="4529998"/>
                  <a:pt x="945319" y="4515703"/>
                  <a:pt x="945319" y="4501407"/>
                </a:cubicBezTo>
                <a:cubicBezTo>
                  <a:pt x="945319" y="4501407"/>
                  <a:pt x="945319" y="4501407"/>
                  <a:pt x="945319" y="4487111"/>
                </a:cubicBezTo>
                <a:cubicBezTo>
                  <a:pt x="973965" y="4472815"/>
                  <a:pt x="959642" y="4458520"/>
                  <a:pt x="959642" y="4429928"/>
                </a:cubicBezTo>
                <a:cubicBezTo>
                  <a:pt x="959642" y="4429928"/>
                  <a:pt x="959642" y="4429928"/>
                  <a:pt x="945319" y="4429928"/>
                </a:cubicBezTo>
                <a:cubicBezTo>
                  <a:pt x="959642" y="4401337"/>
                  <a:pt x="973965" y="4358450"/>
                  <a:pt x="988288" y="4329858"/>
                </a:cubicBezTo>
                <a:cubicBezTo>
                  <a:pt x="1002611" y="4344154"/>
                  <a:pt x="988288" y="4358450"/>
                  <a:pt x="988288" y="4358450"/>
                </a:cubicBezTo>
                <a:cubicBezTo>
                  <a:pt x="973965" y="4372746"/>
                  <a:pt x="959642" y="4387041"/>
                  <a:pt x="973965" y="4415633"/>
                </a:cubicBezTo>
                <a:cubicBezTo>
                  <a:pt x="973965" y="4415633"/>
                  <a:pt x="973965" y="4429928"/>
                  <a:pt x="973965" y="4429928"/>
                </a:cubicBezTo>
                <a:cubicBezTo>
                  <a:pt x="988288" y="4429928"/>
                  <a:pt x="988288" y="4444224"/>
                  <a:pt x="988288" y="4444224"/>
                </a:cubicBezTo>
                <a:cubicBezTo>
                  <a:pt x="988288" y="4458520"/>
                  <a:pt x="988288" y="4458520"/>
                  <a:pt x="988288" y="4472815"/>
                </a:cubicBezTo>
                <a:cubicBezTo>
                  <a:pt x="1002611" y="4444224"/>
                  <a:pt x="1016934" y="4415633"/>
                  <a:pt x="1031257" y="4387041"/>
                </a:cubicBezTo>
                <a:cubicBezTo>
                  <a:pt x="1031257" y="4372746"/>
                  <a:pt x="1031257" y="4372746"/>
                  <a:pt x="1031257" y="4358450"/>
                </a:cubicBezTo>
                <a:cubicBezTo>
                  <a:pt x="1045580" y="4344154"/>
                  <a:pt x="1045580" y="4344154"/>
                  <a:pt x="1045580" y="4329858"/>
                </a:cubicBezTo>
                <a:cubicBezTo>
                  <a:pt x="1059903" y="4315563"/>
                  <a:pt x="1074226" y="4315563"/>
                  <a:pt x="1074226" y="4286971"/>
                </a:cubicBezTo>
                <a:cubicBezTo>
                  <a:pt x="1074226" y="4272676"/>
                  <a:pt x="1088549" y="4258380"/>
                  <a:pt x="1088549" y="4229788"/>
                </a:cubicBezTo>
                <a:cubicBezTo>
                  <a:pt x="1088549" y="4244084"/>
                  <a:pt x="1102872" y="4244084"/>
                  <a:pt x="1102872" y="4244084"/>
                </a:cubicBezTo>
                <a:cubicBezTo>
                  <a:pt x="1117195" y="4201197"/>
                  <a:pt x="1145841" y="4172606"/>
                  <a:pt x="1160164" y="4129718"/>
                </a:cubicBezTo>
                <a:cubicBezTo>
                  <a:pt x="1174487" y="4115423"/>
                  <a:pt x="1174487" y="4101127"/>
                  <a:pt x="1174487" y="4086831"/>
                </a:cubicBezTo>
                <a:cubicBezTo>
                  <a:pt x="1174487" y="4072536"/>
                  <a:pt x="1188810" y="4072536"/>
                  <a:pt x="1188810" y="4072536"/>
                </a:cubicBezTo>
                <a:cubicBezTo>
                  <a:pt x="1188810" y="4072536"/>
                  <a:pt x="1188810" y="4072536"/>
                  <a:pt x="1188810" y="4086831"/>
                </a:cubicBezTo>
                <a:cubicBezTo>
                  <a:pt x="1203133" y="4058240"/>
                  <a:pt x="1217456" y="4029648"/>
                  <a:pt x="1231779" y="4001057"/>
                </a:cubicBezTo>
                <a:cubicBezTo>
                  <a:pt x="1217456" y="4001057"/>
                  <a:pt x="1217456" y="4015353"/>
                  <a:pt x="1217456" y="4015353"/>
                </a:cubicBezTo>
                <a:cubicBezTo>
                  <a:pt x="1203133" y="4015353"/>
                  <a:pt x="1203133" y="4015353"/>
                  <a:pt x="1188810" y="4015353"/>
                </a:cubicBezTo>
                <a:cubicBezTo>
                  <a:pt x="1203133" y="3986761"/>
                  <a:pt x="1217456" y="3958170"/>
                  <a:pt x="1231779" y="3943874"/>
                </a:cubicBezTo>
                <a:cubicBezTo>
                  <a:pt x="1231779" y="3929578"/>
                  <a:pt x="1231779" y="3929578"/>
                  <a:pt x="1231779" y="3929578"/>
                </a:cubicBezTo>
                <a:cubicBezTo>
                  <a:pt x="1217456" y="3943874"/>
                  <a:pt x="1203133" y="3958170"/>
                  <a:pt x="1188810" y="3972466"/>
                </a:cubicBezTo>
                <a:cubicBezTo>
                  <a:pt x="1203133" y="3958170"/>
                  <a:pt x="1203133" y="3943874"/>
                  <a:pt x="1217456" y="3929578"/>
                </a:cubicBezTo>
                <a:cubicBezTo>
                  <a:pt x="1217456" y="3915283"/>
                  <a:pt x="1231779" y="3900987"/>
                  <a:pt x="1246102" y="3886691"/>
                </a:cubicBezTo>
                <a:cubicBezTo>
                  <a:pt x="1231779" y="3886691"/>
                  <a:pt x="1231779" y="3886691"/>
                  <a:pt x="1217456" y="3900987"/>
                </a:cubicBezTo>
                <a:cubicBezTo>
                  <a:pt x="1231779" y="3858100"/>
                  <a:pt x="1246102" y="3829509"/>
                  <a:pt x="1260425" y="3800917"/>
                </a:cubicBezTo>
                <a:cubicBezTo>
                  <a:pt x="1274748" y="3758030"/>
                  <a:pt x="1289071" y="3729439"/>
                  <a:pt x="1303394" y="3700847"/>
                </a:cubicBezTo>
                <a:cubicBezTo>
                  <a:pt x="1303394" y="3686551"/>
                  <a:pt x="1303394" y="3672256"/>
                  <a:pt x="1303394" y="3657960"/>
                </a:cubicBezTo>
                <a:cubicBezTo>
                  <a:pt x="1274748" y="3686551"/>
                  <a:pt x="1260425" y="3729439"/>
                  <a:pt x="1231779" y="3758030"/>
                </a:cubicBezTo>
                <a:cubicBezTo>
                  <a:pt x="1203133" y="3786621"/>
                  <a:pt x="1188810" y="3829509"/>
                  <a:pt x="1160164" y="3858100"/>
                </a:cubicBezTo>
                <a:cubicBezTo>
                  <a:pt x="1217456" y="3758030"/>
                  <a:pt x="1260425" y="3657960"/>
                  <a:pt x="1303394" y="3557890"/>
                </a:cubicBezTo>
                <a:cubicBezTo>
                  <a:pt x="1289071" y="3557890"/>
                  <a:pt x="1274748" y="3572186"/>
                  <a:pt x="1274748" y="3586481"/>
                </a:cubicBezTo>
                <a:cubicBezTo>
                  <a:pt x="1274748" y="3586481"/>
                  <a:pt x="1274748" y="3600777"/>
                  <a:pt x="1260425" y="3615073"/>
                </a:cubicBezTo>
                <a:cubicBezTo>
                  <a:pt x="1246102" y="3643664"/>
                  <a:pt x="1231779" y="3686551"/>
                  <a:pt x="1217456" y="3715143"/>
                </a:cubicBezTo>
                <a:cubicBezTo>
                  <a:pt x="1203133" y="3729439"/>
                  <a:pt x="1188810" y="3758030"/>
                  <a:pt x="1188810" y="3772326"/>
                </a:cubicBezTo>
                <a:cubicBezTo>
                  <a:pt x="1188810" y="3772326"/>
                  <a:pt x="1174487" y="3772326"/>
                  <a:pt x="1174487" y="3786621"/>
                </a:cubicBezTo>
                <a:cubicBezTo>
                  <a:pt x="1203133" y="3700847"/>
                  <a:pt x="1260425" y="3615073"/>
                  <a:pt x="1274748" y="3529299"/>
                </a:cubicBezTo>
                <a:cubicBezTo>
                  <a:pt x="1274748" y="3543594"/>
                  <a:pt x="1260425" y="3557890"/>
                  <a:pt x="1260425" y="3557890"/>
                </a:cubicBezTo>
                <a:cubicBezTo>
                  <a:pt x="1260425" y="3543594"/>
                  <a:pt x="1260425" y="3529299"/>
                  <a:pt x="1274748" y="3515003"/>
                </a:cubicBezTo>
                <a:cubicBezTo>
                  <a:pt x="1289071" y="3486411"/>
                  <a:pt x="1289071" y="3457820"/>
                  <a:pt x="1303394" y="3414933"/>
                </a:cubicBezTo>
                <a:cubicBezTo>
                  <a:pt x="1303394" y="3429229"/>
                  <a:pt x="1303394" y="3429229"/>
                  <a:pt x="1317717" y="3443524"/>
                </a:cubicBezTo>
                <a:cubicBezTo>
                  <a:pt x="1317717" y="3414933"/>
                  <a:pt x="1332040" y="3400637"/>
                  <a:pt x="1332040" y="3386342"/>
                </a:cubicBezTo>
                <a:cubicBezTo>
                  <a:pt x="1332040" y="3357750"/>
                  <a:pt x="1346363" y="3329159"/>
                  <a:pt x="1360686" y="3300567"/>
                </a:cubicBezTo>
                <a:cubicBezTo>
                  <a:pt x="1389332" y="3286271"/>
                  <a:pt x="1389332" y="3286271"/>
                  <a:pt x="1375009" y="3271976"/>
                </a:cubicBezTo>
                <a:cubicBezTo>
                  <a:pt x="1375009" y="3271976"/>
                  <a:pt x="1375009" y="3271976"/>
                  <a:pt x="1360686" y="3271976"/>
                </a:cubicBezTo>
                <a:cubicBezTo>
                  <a:pt x="1375009" y="3257680"/>
                  <a:pt x="1375009" y="3243385"/>
                  <a:pt x="1375009" y="3214793"/>
                </a:cubicBezTo>
                <a:cubicBezTo>
                  <a:pt x="1375009" y="3229089"/>
                  <a:pt x="1389332" y="3229089"/>
                  <a:pt x="1389332" y="3229089"/>
                </a:cubicBezTo>
                <a:cubicBezTo>
                  <a:pt x="1389332" y="3229089"/>
                  <a:pt x="1403655" y="3214793"/>
                  <a:pt x="1403655" y="3214793"/>
                </a:cubicBezTo>
                <a:cubicBezTo>
                  <a:pt x="1403655" y="3243385"/>
                  <a:pt x="1403655" y="3257680"/>
                  <a:pt x="1389332" y="3271976"/>
                </a:cubicBezTo>
                <a:cubicBezTo>
                  <a:pt x="1389332" y="3271976"/>
                  <a:pt x="1389332" y="3271976"/>
                  <a:pt x="1403655" y="3271976"/>
                </a:cubicBezTo>
                <a:cubicBezTo>
                  <a:pt x="1403655" y="3271976"/>
                  <a:pt x="1403655" y="3257680"/>
                  <a:pt x="1403655" y="3257680"/>
                </a:cubicBezTo>
                <a:cubicBezTo>
                  <a:pt x="1417978" y="3229089"/>
                  <a:pt x="1417978" y="3214793"/>
                  <a:pt x="1432301" y="3186202"/>
                </a:cubicBezTo>
                <a:cubicBezTo>
                  <a:pt x="1432301" y="3171906"/>
                  <a:pt x="1446624" y="3157610"/>
                  <a:pt x="1446624" y="3157610"/>
                </a:cubicBezTo>
                <a:cubicBezTo>
                  <a:pt x="1460947" y="3129019"/>
                  <a:pt x="1475270" y="3100427"/>
                  <a:pt x="1489593" y="3071836"/>
                </a:cubicBezTo>
                <a:cubicBezTo>
                  <a:pt x="1489593" y="3057540"/>
                  <a:pt x="1489593" y="3043244"/>
                  <a:pt x="1489593" y="3043244"/>
                </a:cubicBezTo>
                <a:cubicBezTo>
                  <a:pt x="1503916" y="3043244"/>
                  <a:pt x="1503916" y="3028949"/>
                  <a:pt x="1489593" y="3014653"/>
                </a:cubicBezTo>
                <a:cubicBezTo>
                  <a:pt x="1532562" y="2928879"/>
                  <a:pt x="1561208" y="2857400"/>
                  <a:pt x="1589854" y="2771626"/>
                </a:cubicBezTo>
                <a:cubicBezTo>
                  <a:pt x="1618500" y="2700147"/>
                  <a:pt x="1647146" y="2628669"/>
                  <a:pt x="1675792" y="2557190"/>
                </a:cubicBezTo>
                <a:cubicBezTo>
                  <a:pt x="1675792" y="2528599"/>
                  <a:pt x="1690115" y="2500008"/>
                  <a:pt x="1704438" y="2485712"/>
                </a:cubicBezTo>
                <a:cubicBezTo>
                  <a:pt x="1704438" y="2457120"/>
                  <a:pt x="1718761" y="2442825"/>
                  <a:pt x="1718761" y="2428529"/>
                </a:cubicBezTo>
                <a:cubicBezTo>
                  <a:pt x="1733084" y="2399937"/>
                  <a:pt x="1733084" y="2385642"/>
                  <a:pt x="1747407" y="2371346"/>
                </a:cubicBezTo>
                <a:cubicBezTo>
                  <a:pt x="1747407" y="2342755"/>
                  <a:pt x="1761730" y="2328459"/>
                  <a:pt x="1761730" y="2299868"/>
                </a:cubicBezTo>
                <a:cubicBezTo>
                  <a:pt x="1776053" y="2285572"/>
                  <a:pt x="1776053" y="2271276"/>
                  <a:pt x="1776053" y="2242685"/>
                </a:cubicBezTo>
                <a:cubicBezTo>
                  <a:pt x="1790376" y="2228389"/>
                  <a:pt x="1790376" y="2214093"/>
                  <a:pt x="1804699" y="2185502"/>
                </a:cubicBezTo>
                <a:cubicBezTo>
                  <a:pt x="1804699" y="2185502"/>
                  <a:pt x="1790376" y="2185502"/>
                  <a:pt x="1790376" y="2185502"/>
                </a:cubicBezTo>
                <a:cubicBezTo>
                  <a:pt x="1790376" y="2171206"/>
                  <a:pt x="1790376" y="2171206"/>
                  <a:pt x="1790376" y="2171206"/>
                </a:cubicBezTo>
                <a:cubicBezTo>
                  <a:pt x="1819022" y="2156910"/>
                  <a:pt x="1819022" y="2142615"/>
                  <a:pt x="1819022" y="2114023"/>
                </a:cubicBezTo>
                <a:cubicBezTo>
                  <a:pt x="1847668" y="2071136"/>
                  <a:pt x="1861991" y="2028249"/>
                  <a:pt x="1876314" y="1971066"/>
                </a:cubicBezTo>
                <a:cubicBezTo>
                  <a:pt x="1904960" y="1870996"/>
                  <a:pt x="1933606" y="1770926"/>
                  <a:pt x="1962252" y="1670856"/>
                </a:cubicBezTo>
                <a:cubicBezTo>
                  <a:pt x="1976575" y="1627969"/>
                  <a:pt x="1990898" y="1585082"/>
                  <a:pt x="2005221" y="1527899"/>
                </a:cubicBezTo>
                <a:cubicBezTo>
                  <a:pt x="2005221" y="1499308"/>
                  <a:pt x="2019544" y="1456420"/>
                  <a:pt x="2033867" y="1413534"/>
                </a:cubicBezTo>
                <a:cubicBezTo>
                  <a:pt x="2019544" y="1413534"/>
                  <a:pt x="2005221" y="1413534"/>
                  <a:pt x="2005221" y="1427829"/>
                </a:cubicBezTo>
                <a:cubicBezTo>
                  <a:pt x="2005221" y="1442125"/>
                  <a:pt x="1990898" y="1456420"/>
                  <a:pt x="1990898" y="1485012"/>
                </a:cubicBezTo>
                <a:cubicBezTo>
                  <a:pt x="2005221" y="1485012"/>
                  <a:pt x="1990898" y="1499308"/>
                  <a:pt x="1976575" y="1499308"/>
                </a:cubicBezTo>
                <a:cubicBezTo>
                  <a:pt x="1990898" y="1485012"/>
                  <a:pt x="1990898" y="1470716"/>
                  <a:pt x="1976575" y="1442125"/>
                </a:cubicBezTo>
                <a:cubicBezTo>
                  <a:pt x="1976575" y="1456420"/>
                  <a:pt x="1962252" y="1470716"/>
                  <a:pt x="1962252" y="1485012"/>
                </a:cubicBezTo>
                <a:cubicBezTo>
                  <a:pt x="1962252" y="1456420"/>
                  <a:pt x="1976575" y="1427829"/>
                  <a:pt x="1990898" y="1384942"/>
                </a:cubicBezTo>
                <a:cubicBezTo>
                  <a:pt x="2005221" y="1313463"/>
                  <a:pt x="2019544" y="1256281"/>
                  <a:pt x="2048190" y="1184802"/>
                </a:cubicBezTo>
                <a:cubicBezTo>
                  <a:pt x="2048190" y="1170506"/>
                  <a:pt x="2048190" y="1156211"/>
                  <a:pt x="2062514" y="1141915"/>
                </a:cubicBezTo>
                <a:cubicBezTo>
                  <a:pt x="2076837" y="1127619"/>
                  <a:pt x="2076837" y="1113324"/>
                  <a:pt x="2076837" y="1099028"/>
                </a:cubicBezTo>
                <a:cubicBezTo>
                  <a:pt x="2091160" y="1084732"/>
                  <a:pt x="2091160" y="1070436"/>
                  <a:pt x="2091160" y="1070436"/>
                </a:cubicBezTo>
                <a:cubicBezTo>
                  <a:pt x="2091160" y="1056141"/>
                  <a:pt x="2091160" y="1056141"/>
                  <a:pt x="2076837" y="1041845"/>
                </a:cubicBezTo>
                <a:cubicBezTo>
                  <a:pt x="2076837" y="1041845"/>
                  <a:pt x="2076837" y="1041845"/>
                  <a:pt x="2076837" y="1027549"/>
                </a:cubicBezTo>
                <a:cubicBezTo>
                  <a:pt x="2076837" y="1027549"/>
                  <a:pt x="2091160" y="1013254"/>
                  <a:pt x="2091160" y="998958"/>
                </a:cubicBezTo>
                <a:cubicBezTo>
                  <a:pt x="2076837" y="1013254"/>
                  <a:pt x="2076837" y="1027549"/>
                  <a:pt x="2062514" y="1041845"/>
                </a:cubicBezTo>
                <a:cubicBezTo>
                  <a:pt x="2062514" y="1056141"/>
                  <a:pt x="2048190" y="1070436"/>
                  <a:pt x="2033867" y="1070436"/>
                </a:cubicBezTo>
                <a:cubicBezTo>
                  <a:pt x="2048190" y="1056141"/>
                  <a:pt x="2048190" y="1027549"/>
                  <a:pt x="2062514" y="998958"/>
                </a:cubicBezTo>
                <a:cubicBezTo>
                  <a:pt x="2062514" y="970366"/>
                  <a:pt x="2076837" y="941775"/>
                  <a:pt x="2076837" y="898888"/>
                </a:cubicBezTo>
                <a:cubicBezTo>
                  <a:pt x="2091160" y="870296"/>
                  <a:pt x="2091160" y="841705"/>
                  <a:pt x="2105482" y="813114"/>
                </a:cubicBezTo>
                <a:cubicBezTo>
                  <a:pt x="2105482" y="798818"/>
                  <a:pt x="2105482" y="784522"/>
                  <a:pt x="2119805" y="784522"/>
                </a:cubicBezTo>
                <a:cubicBezTo>
                  <a:pt x="2134128" y="770226"/>
                  <a:pt x="2134128" y="741635"/>
                  <a:pt x="2134128" y="727339"/>
                </a:cubicBezTo>
                <a:cubicBezTo>
                  <a:pt x="2134128" y="727339"/>
                  <a:pt x="2148452" y="713044"/>
                  <a:pt x="2148452" y="713044"/>
                </a:cubicBezTo>
                <a:cubicBezTo>
                  <a:pt x="2148452" y="727339"/>
                  <a:pt x="2162775" y="755931"/>
                  <a:pt x="2148452" y="770226"/>
                </a:cubicBezTo>
                <a:cubicBezTo>
                  <a:pt x="2134128" y="784522"/>
                  <a:pt x="2134128" y="798818"/>
                  <a:pt x="2148452" y="827409"/>
                </a:cubicBezTo>
                <a:cubicBezTo>
                  <a:pt x="2134128" y="827409"/>
                  <a:pt x="2134128" y="841705"/>
                  <a:pt x="2134128" y="856001"/>
                </a:cubicBezTo>
                <a:cubicBezTo>
                  <a:pt x="2134128" y="841705"/>
                  <a:pt x="2134128" y="841705"/>
                  <a:pt x="2148452" y="827409"/>
                </a:cubicBezTo>
                <a:cubicBezTo>
                  <a:pt x="2148452" y="813114"/>
                  <a:pt x="2148452" y="798818"/>
                  <a:pt x="2148452" y="798818"/>
                </a:cubicBezTo>
                <a:cubicBezTo>
                  <a:pt x="2148452" y="798818"/>
                  <a:pt x="2148452" y="798818"/>
                  <a:pt x="2162775" y="798818"/>
                </a:cubicBezTo>
                <a:cubicBezTo>
                  <a:pt x="2162775" y="798818"/>
                  <a:pt x="2162775" y="798818"/>
                  <a:pt x="2162775" y="813114"/>
                </a:cubicBezTo>
                <a:cubicBezTo>
                  <a:pt x="2148452" y="856001"/>
                  <a:pt x="2148452" y="898888"/>
                  <a:pt x="2134128" y="941775"/>
                </a:cubicBezTo>
                <a:cubicBezTo>
                  <a:pt x="2134128" y="970366"/>
                  <a:pt x="2119805" y="998958"/>
                  <a:pt x="2119805" y="1027549"/>
                </a:cubicBezTo>
                <a:cubicBezTo>
                  <a:pt x="2119805" y="1041845"/>
                  <a:pt x="2119805" y="1041845"/>
                  <a:pt x="2134128" y="1041845"/>
                </a:cubicBezTo>
                <a:cubicBezTo>
                  <a:pt x="2148452" y="1013254"/>
                  <a:pt x="2119805" y="970366"/>
                  <a:pt x="2148452" y="927479"/>
                </a:cubicBezTo>
                <a:cubicBezTo>
                  <a:pt x="2148452" y="941775"/>
                  <a:pt x="2162775" y="941775"/>
                  <a:pt x="2162775" y="941775"/>
                </a:cubicBezTo>
                <a:cubicBezTo>
                  <a:pt x="2177098" y="913183"/>
                  <a:pt x="2177098" y="898888"/>
                  <a:pt x="2177098" y="884592"/>
                </a:cubicBezTo>
                <a:cubicBezTo>
                  <a:pt x="2177098" y="827409"/>
                  <a:pt x="2205744" y="770226"/>
                  <a:pt x="2205744" y="727339"/>
                </a:cubicBezTo>
                <a:cubicBezTo>
                  <a:pt x="2205744" y="698748"/>
                  <a:pt x="2220067" y="670156"/>
                  <a:pt x="2220067" y="641565"/>
                </a:cubicBezTo>
                <a:cubicBezTo>
                  <a:pt x="2220067" y="641565"/>
                  <a:pt x="2220067" y="627269"/>
                  <a:pt x="2220067" y="612974"/>
                </a:cubicBezTo>
                <a:cubicBezTo>
                  <a:pt x="2205744" y="655861"/>
                  <a:pt x="2205744" y="684452"/>
                  <a:pt x="2191421" y="727339"/>
                </a:cubicBezTo>
                <a:cubicBezTo>
                  <a:pt x="2191421" y="727339"/>
                  <a:pt x="2177098" y="727339"/>
                  <a:pt x="2177098" y="727339"/>
                </a:cubicBezTo>
                <a:cubicBezTo>
                  <a:pt x="2177098" y="713044"/>
                  <a:pt x="2191421" y="698748"/>
                  <a:pt x="2191421" y="684452"/>
                </a:cubicBezTo>
                <a:cubicBezTo>
                  <a:pt x="2177098" y="684452"/>
                  <a:pt x="2177098" y="684452"/>
                  <a:pt x="2162775" y="698748"/>
                </a:cubicBezTo>
                <a:cubicBezTo>
                  <a:pt x="2148452" y="684452"/>
                  <a:pt x="2162775" y="684452"/>
                  <a:pt x="2162775" y="670156"/>
                </a:cubicBezTo>
                <a:cubicBezTo>
                  <a:pt x="2162775" y="641565"/>
                  <a:pt x="2162775" y="598678"/>
                  <a:pt x="2162775" y="570087"/>
                </a:cubicBezTo>
                <a:cubicBezTo>
                  <a:pt x="2148452" y="555791"/>
                  <a:pt x="2148452" y="541495"/>
                  <a:pt x="2148452" y="541495"/>
                </a:cubicBezTo>
                <a:cubicBezTo>
                  <a:pt x="2148452" y="512904"/>
                  <a:pt x="2162775" y="484312"/>
                  <a:pt x="2162775" y="455721"/>
                </a:cubicBezTo>
                <a:cubicBezTo>
                  <a:pt x="2177098" y="427129"/>
                  <a:pt x="2177098" y="384242"/>
                  <a:pt x="2205744" y="369947"/>
                </a:cubicBezTo>
                <a:cubicBezTo>
                  <a:pt x="2220067" y="355651"/>
                  <a:pt x="2220067" y="341355"/>
                  <a:pt x="2220067" y="327059"/>
                </a:cubicBezTo>
                <a:cubicBezTo>
                  <a:pt x="2234390" y="312764"/>
                  <a:pt x="2248713" y="284172"/>
                  <a:pt x="2263036" y="269877"/>
                </a:cubicBezTo>
                <a:cubicBezTo>
                  <a:pt x="2263036" y="255581"/>
                  <a:pt x="2263036" y="255581"/>
                  <a:pt x="2263036" y="255581"/>
                </a:cubicBezTo>
                <a:cubicBezTo>
                  <a:pt x="2263036" y="255581"/>
                  <a:pt x="2263036" y="241285"/>
                  <a:pt x="2263036" y="241285"/>
                </a:cubicBezTo>
                <a:cubicBezTo>
                  <a:pt x="2263036" y="255581"/>
                  <a:pt x="2248713" y="255581"/>
                  <a:pt x="2248713" y="269877"/>
                </a:cubicBezTo>
                <a:cubicBezTo>
                  <a:pt x="2248713" y="269877"/>
                  <a:pt x="2248713" y="269877"/>
                  <a:pt x="2248713" y="255581"/>
                </a:cubicBezTo>
                <a:cubicBezTo>
                  <a:pt x="2263036" y="241285"/>
                  <a:pt x="2263036" y="212694"/>
                  <a:pt x="2263036" y="184102"/>
                </a:cubicBezTo>
                <a:cubicBezTo>
                  <a:pt x="2277359" y="155511"/>
                  <a:pt x="2291682" y="112624"/>
                  <a:pt x="2291682" y="84032"/>
                </a:cubicBezTo>
                <a:cubicBezTo>
                  <a:pt x="2291682" y="55441"/>
                  <a:pt x="2306005" y="41145"/>
                  <a:pt x="2291682" y="12554"/>
                </a:cubicBezTo>
                <a:cubicBezTo>
                  <a:pt x="2291682" y="12554"/>
                  <a:pt x="2277359" y="12554"/>
                  <a:pt x="2277359" y="12554"/>
                </a:cubicBezTo>
                <a:cubicBezTo>
                  <a:pt x="2270197" y="12554"/>
                  <a:pt x="2270197" y="8980"/>
                  <a:pt x="2271988" y="3619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6299407" y="1618221"/>
            <a:ext cx="2058432" cy="361670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8895123" y="1618221"/>
            <a:ext cx="2058432" cy="361670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29365291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916 w 12192000"/>
              <a:gd name="connsiteY0" fmla="*/ 6855718 h 6858000"/>
              <a:gd name="connsiteX1" fmla="*/ 116852 w 12192000"/>
              <a:gd name="connsiteY1" fmla="*/ 6858000 h 6858000"/>
              <a:gd name="connsiteX2" fmla="*/ 112819 w 12192000"/>
              <a:gd name="connsiteY2" fmla="*/ 6858000 h 6858000"/>
              <a:gd name="connsiteX3" fmla="*/ 1382340 w 12192000"/>
              <a:gd name="connsiteY3" fmla="*/ 6844391 h 6858000"/>
              <a:gd name="connsiteX4" fmla="*/ 1402763 w 12192000"/>
              <a:gd name="connsiteY4" fmla="*/ 6852945 h 6858000"/>
              <a:gd name="connsiteX5" fmla="*/ 1399002 w 12192000"/>
              <a:gd name="connsiteY5" fmla="*/ 6858000 h 6858000"/>
              <a:gd name="connsiteX6" fmla="*/ 1387925 w 12192000"/>
              <a:gd name="connsiteY6" fmla="*/ 6858000 h 6858000"/>
              <a:gd name="connsiteX7" fmla="*/ 1386358 w 12192000"/>
              <a:gd name="connsiteY7" fmla="*/ 6854180 h 6858000"/>
              <a:gd name="connsiteX8" fmla="*/ 1382340 w 12192000"/>
              <a:gd name="connsiteY8" fmla="*/ 6844391 h 6858000"/>
              <a:gd name="connsiteX9" fmla="*/ 136674 w 12192000"/>
              <a:gd name="connsiteY9" fmla="*/ 6840414 h 6858000"/>
              <a:gd name="connsiteX10" fmla="*/ 115916 w 12192000"/>
              <a:gd name="connsiteY10" fmla="*/ 6855718 h 6858000"/>
              <a:gd name="connsiteX11" fmla="*/ 113533 w 12192000"/>
              <a:gd name="connsiteY11" fmla="*/ 6849912 h 6858000"/>
              <a:gd name="connsiteX12" fmla="*/ 136674 w 12192000"/>
              <a:gd name="connsiteY12" fmla="*/ 6840414 h 6858000"/>
              <a:gd name="connsiteX13" fmla="*/ 418053 w 12192000"/>
              <a:gd name="connsiteY13" fmla="*/ 6779170 h 6858000"/>
              <a:gd name="connsiteX14" fmla="*/ 373558 w 12192000"/>
              <a:gd name="connsiteY14" fmla="*/ 6824544 h 6858000"/>
              <a:gd name="connsiteX15" fmla="*/ 410329 w 12192000"/>
              <a:gd name="connsiteY15" fmla="*/ 6782340 h 6858000"/>
              <a:gd name="connsiteX16" fmla="*/ 11447576 w 12192000"/>
              <a:gd name="connsiteY16" fmla="*/ 6574801 h 6858000"/>
              <a:gd name="connsiteX17" fmla="*/ 11502929 w 12192000"/>
              <a:gd name="connsiteY17" fmla="*/ 6595467 h 6858000"/>
              <a:gd name="connsiteX18" fmla="*/ 11512457 w 12192000"/>
              <a:gd name="connsiteY18" fmla="*/ 6618681 h 6858000"/>
              <a:gd name="connsiteX19" fmla="*/ 11410655 w 12192000"/>
              <a:gd name="connsiteY19" fmla="*/ 6561025 h 6858000"/>
              <a:gd name="connsiteX20" fmla="*/ 11437599 w 12192000"/>
              <a:gd name="connsiteY20" fmla="*/ 6568054 h 6858000"/>
              <a:gd name="connsiteX21" fmla="*/ 11447576 w 12192000"/>
              <a:gd name="connsiteY21" fmla="*/ 6574801 h 6858000"/>
              <a:gd name="connsiteX22" fmla="*/ 1094902 w 12192000"/>
              <a:gd name="connsiteY22" fmla="*/ 6536835 h 6858000"/>
              <a:gd name="connsiteX23" fmla="*/ 1077454 w 12192000"/>
              <a:gd name="connsiteY23" fmla="*/ 6562769 h 6858000"/>
              <a:gd name="connsiteX24" fmla="*/ 1089307 w 12192000"/>
              <a:gd name="connsiteY24" fmla="*/ 6542230 h 6858000"/>
              <a:gd name="connsiteX25" fmla="*/ 9617483 w 12192000"/>
              <a:gd name="connsiteY25" fmla="*/ 6284639 h 6858000"/>
              <a:gd name="connsiteX26" fmla="*/ 9633816 w 12192000"/>
              <a:gd name="connsiteY26" fmla="*/ 6291491 h 6858000"/>
              <a:gd name="connsiteX27" fmla="*/ 9627011 w 12192000"/>
              <a:gd name="connsiteY27" fmla="*/ 6307853 h 6858000"/>
              <a:gd name="connsiteX28" fmla="*/ 9617483 w 12192000"/>
              <a:gd name="connsiteY28" fmla="*/ 6284639 h 6858000"/>
              <a:gd name="connsiteX29" fmla="*/ 10932595 w 12192000"/>
              <a:gd name="connsiteY29" fmla="*/ 6260113 h 6858000"/>
              <a:gd name="connsiteX30" fmla="*/ 10997926 w 12192000"/>
              <a:gd name="connsiteY30" fmla="*/ 6287526 h 6858000"/>
              <a:gd name="connsiteX31" fmla="*/ 10942118 w 12192000"/>
              <a:gd name="connsiteY31" fmla="*/ 6283317 h 6858000"/>
              <a:gd name="connsiteX32" fmla="*/ 9188608 w 12192000"/>
              <a:gd name="connsiteY32" fmla="*/ 6047095 h 6858000"/>
              <a:gd name="connsiteX33" fmla="*/ 9522242 w 12192000"/>
              <a:gd name="connsiteY33" fmla="*/ 6052576 h 6858000"/>
              <a:gd name="connsiteX34" fmla="*/ 9499100 w 12192000"/>
              <a:gd name="connsiteY34" fmla="*/ 6062073 h 6858000"/>
              <a:gd name="connsiteX35" fmla="*/ 11515497 w 12192000"/>
              <a:gd name="connsiteY35" fmla="*/ 3491336 h 6858000"/>
              <a:gd name="connsiteX36" fmla="*/ 11528132 w 12192000"/>
              <a:gd name="connsiteY36" fmla="*/ 3493902 h 6858000"/>
              <a:gd name="connsiteX37" fmla="*/ 11520418 w 12192000"/>
              <a:gd name="connsiteY37" fmla="*/ 3497068 h 6858000"/>
              <a:gd name="connsiteX38" fmla="*/ 11455657 w 12192000"/>
              <a:gd name="connsiteY38" fmla="*/ 3449081 h 6858000"/>
              <a:gd name="connsiteX39" fmla="*/ 11485940 w 12192000"/>
              <a:gd name="connsiteY39" fmla="*/ 3456981 h 6858000"/>
              <a:gd name="connsiteX40" fmla="*/ 11515497 w 12192000"/>
              <a:gd name="connsiteY40" fmla="*/ 3491336 h 6858000"/>
              <a:gd name="connsiteX41" fmla="*/ 11439645 w 12192000"/>
              <a:gd name="connsiteY41" fmla="*/ 3475981 h 6858000"/>
              <a:gd name="connsiteX42" fmla="*/ 11455657 w 12192000"/>
              <a:gd name="connsiteY42" fmla="*/ 3449081 h 6858000"/>
              <a:gd name="connsiteX43" fmla="*/ 264783 w 12192000"/>
              <a:gd name="connsiteY43" fmla="*/ 0 h 6858000"/>
              <a:gd name="connsiteX44" fmla="*/ 2776022 w 12192000"/>
              <a:gd name="connsiteY44" fmla="*/ 0 h 6858000"/>
              <a:gd name="connsiteX45" fmla="*/ 2769773 w 12192000"/>
              <a:gd name="connsiteY45" fmla="*/ 11166 h 6858000"/>
              <a:gd name="connsiteX46" fmla="*/ 2724805 w 12192000"/>
              <a:gd name="connsiteY46" fmla="*/ 165197 h 6858000"/>
              <a:gd name="connsiteX47" fmla="*/ 2720714 w 12192000"/>
              <a:gd name="connsiteY47" fmla="*/ 221114 h 6858000"/>
              <a:gd name="connsiteX48" fmla="*/ 2638985 w 12192000"/>
              <a:gd name="connsiteY48" fmla="*/ 417345 h 6858000"/>
              <a:gd name="connsiteX49" fmla="*/ 2625356 w 12192000"/>
              <a:gd name="connsiteY49" fmla="*/ 450051 h 6858000"/>
              <a:gd name="connsiteX50" fmla="*/ 2634884 w 12192000"/>
              <a:gd name="connsiteY50" fmla="*/ 473265 h 6858000"/>
              <a:gd name="connsiteX51" fmla="*/ 2621265 w 12192000"/>
              <a:gd name="connsiteY51" fmla="*/ 505967 h 6858000"/>
              <a:gd name="connsiteX52" fmla="*/ 2787381 w 12192000"/>
              <a:gd name="connsiteY52" fmla="*/ 383554 h 6858000"/>
              <a:gd name="connsiteX53" fmla="*/ 2920825 w 12192000"/>
              <a:gd name="connsiteY53" fmla="*/ 247448 h 6858000"/>
              <a:gd name="connsiteX54" fmla="*/ 2851390 w 12192000"/>
              <a:gd name="connsiteY54" fmla="*/ 275946 h 6858000"/>
              <a:gd name="connsiteX55" fmla="*/ 2855491 w 12192000"/>
              <a:gd name="connsiteY55" fmla="*/ 220025 h 6858000"/>
              <a:gd name="connsiteX56" fmla="*/ 2943979 w 12192000"/>
              <a:gd name="connsiteY56" fmla="*/ 237946 h 6858000"/>
              <a:gd name="connsiteX57" fmla="*/ 2980745 w 12192000"/>
              <a:gd name="connsiteY57" fmla="*/ 195732 h 6858000"/>
              <a:gd name="connsiteX58" fmla="*/ 3044753 w 12192000"/>
              <a:gd name="connsiteY58" fmla="*/ 88124 h 6858000"/>
              <a:gd name="connsiteX59" fmla="*/ 3025702 w 12192000"/>
              <a:gd name="connsiteY59" fmla="*/ 41705 h 6858000"/>
              <a:gd name="connsiteX60" fmla="*/ 3095139 w 12192000"/>
              <a:gd name="connsiteY60" fmla="*/ 13207 h 6858000"/>
              <a:gd name="connsiteX61" fmla="*/ 3039321 w 12192000"/>
              <a:gd name="connsiteY61" fmla="*/ 9003 h 6858000"/>
              <a:gd name="connsiteX62" fmla="*/ 3059439 w 12192000"/>
              <a:gd name="connsiteY62" fmla="*/ 0 h 6858000"/>
              <a:gd name="connsiteX63" fmla="*/ 9672738 w 12192000"/>
              <a:gd name="connsiteY63" fmla="*/ 0 h 6858000"/>
              <a:gd name="connsiteX64" fmla="*/ 9675248 w 12192000"/>
              <a:gd name="connsiteY64" fmla="*/ 2641 h 6858000"/>
              <a:gd name="connsiteX65" fmla="*/ 9769997 w 12192000"/>
              <a:gd name="connsiteY65" fmla="*/ 66703 h 6858000"/>
              <a:gd name="connsiteX66" fmla="*/ 9806768 w 12192000"/>
              <a:gd name="connsiteY66" fmla="*/ 24500 h 6858000"/>
              <a:gd name="connsiteX67" fmla="*/ 9895255 w 12192000"/>
              <a:gd name="connsiteY67" fmla="*/ 42421 h 6858000"/>
              <a:gd name="connsiteX68" fmla="*/ 9941539 w 12192000"/>
              <a:gd name="connsiteY68" fmla="*/ 23426 h 6858000"/>
              <a:gd name="connsiteX69" fmla="*/ 10000760 w 12192000"/>
              <a:gd name="connsiteY69" fmla="*/ 19455 h 6858000"/>
              <a:gd name="connsiteX70" fmla="*/ 10008863 w 12192000"/>
              <a:gd name="connsiteY70" fmla="*/ 0 h 6858000"/>
              <a:gd name="connsiteX71" fmla="*/ 10060522 w 12192000"/>
              <a:gd name="connsiteY71" fmla="*/ 0 h 6858000"/>
              <a:gd name="connsiteX72" fmla="*/ 10043652 w 12192000"/>
              <a:gd name="connsiteY72" fmla="*/ 8630 h 6858000"/>
              <a:gd name="connsiteX73" fmla="*/ 10076317 w 12192000"/>
              <a:gd name="connsiteY73" fmla="*/ 22336 h 6858000"/>
              <a:gd name="connsiteX74" fmla="*/ 10130739 w 12192000"/>
              <a:gd name="connsiteY74" fmla="*/ 0 h 6858000"/>
              <a:gd name="connsiteX75" fmla="*/ 10328955 w 12192000"/>
              <a:gd name="connsiteY75" fmla="*/ 0 h 6858000"/>
              <a:gd name="connsiteX76" fmla="*/ 10165649 w 12192000"/>
              <a:gd name="connsiteY76" fmla="*/ 67023 h 6858000"/>
              <a:gd name="connsiteX77" fmla="*/ 9989160 w 12192000"/>
              <a:gd name="connsiteY77" fmla="*/ 139457 h 6858000"/>
              <a:gd name="connsiteX78" fmla="*/ 10175658 w 12192000"/>
              <a:gd name="connsiteY78" fmla="*/ 198503 h 6858000"/>
              <a:gd name="connsiteX79" fmla="*/ 10217856 w 12192000"/>
              <a:gd name="connsiteY79" fmla="*/ 235410 h 6858000"/>
              <a:gd name="connsiteX80" fmla="*/ 10260049 w 12192000"/>
              <a:gd name="connsiteY80" fmla="*/ 272331 h 6858000"/>
              <a:gd name="connsiteX81" fmla="*/ 10398922 w 12192000"/>
              <a:gd name="connsiteY81" fmla="*/ 215335 h 6858000"/>
              <a:gd name="connsiteX82" fmla="*/ 10408445 w 12192000"/>
              <a:gd name="connsiteY82" fmla="*/ 238540 h 6858000"/>
              <a:gd name="connsiteX83" fmla="*/ 10315867 w 12192000"/>
              <a:gd name="connsiteY83" fmla="*/ 276535 h 6858000"/>
              <a:gd name="connsiteX84" fmla="*/ 10292725 w 12192000"/>
              <a:gd name="connsiteY84" fmla="*/ 286033 h 6858000"/>
              <a:gd name="connsiteX85" fmla="*/ 10330823 w 12192000"/>
              <a:gd name="connsiteY85" fmla="*/ 378860 h 6858000"/>
              <a:gd name="connsiteX86" fmla="*/ 10340346 w 12192000"/>
              <a:gd name="connsiteY86" fmla="*/ 402064 h 6858000"/>
              <a:gd name="connsiteX87" fmla="*/ 10573128 w 12192000"/>
              <a:gd name="connsiteY87" fmla="*/ 442115 h 6858000"/>
              <a:gd name="connsiteX88" fmla="*/ 10698381 w 12192000"/>
              <a:gd name="connsiteY88" fmla="*/ 417822 h 6858000"/>
              <a:gd name="connsiteX89" fmla="*/ 10754199 w 12192000"/>
              <a:gd name="connsiteY89" fmla="*/ 422026 h 6858000"/>
              <a:gd name="connsiteX90" fmla="*/ 10707905 w 12192000"/>
              <a:gd name="connsiteY90" fmla="*/ 441026 h 6858000"/>
              <a:gd name="connsiteX91" fmla="*/ 10852209 w 12192000"/>
              <a:gd name="connsiteY91" fmla="*/ 463152 h 6858000"/>
              <a:gd name="connsiteX92" fmla="*/ 10894402 w 12192000"/>
              <a:gd name="connsiteY92" fmla="*/ 500073 h 6858000"/>
              <a:gd name="connsiteX93" fmla="*/ 10959743 w 12192000"/>
              <a:gd name="connsiteY93" fmla="*/ 527481 h 6858000"/>
              <a:gd name="connsiteX94" fmla="*/ 11076805 w 12192000"/>
              <a:gd name="connsiteY94" fmla="*/ 615025 h 6858000"/>
              <a:gd name="connsiteX95" fmla="*/ 11082232 w 12192000"/>
              <a:gd name="connsiteY95" fmla="*/ 694136 h 6858000"/>
              <a:gd name="connsiteX96" fmla="*/ 11221105 w 12192000"/>
              <a:gd name="connsiteY96" fmla="*/ 637140 h 6858000"/>
              <a:gd name="connsiteX97" fmla="*/ 11392648 w 12192000"/>
              <a:gd name="connsiteY97" fmla="*/ 593862 h 6858000"/>
              <a:gd name="connsiteX98" fmla="*/ 11309593 w 12192000"/>
              <a:gd name="connsiteY98" fmla="*/ 655061 h 6858000"/>
              <a:gd name="connsiteX99" fmla="*/ 11217014 w 12192000"/>
              <a:gd name="connsiteY99" fmla="*/ 693057 h 6858000"/>
              <a:gd name="connsiteX100" fmla="*/ 11430745 w 12192000"/>
              <a:gd name="connsiteY100" fmla="*/ 686689 h 6858000"/>
              <a:gd name="connsiteX101" fmla="*/ 11379028 w 12192000"/>
              <a:gd name="connsiteY101" fmla="*/ 626564 h 6858000"/>
              <a:gd name="connsiteX102" fmla="*/ 11453896 w 12192000"/>
              <a:gd name="connsiteY102" fmla="*/ 677188 h 6858000"/>
              <a:gd name="connsiteX103" fmla="*/ 11477039 w 12192000"/>
              <a:gd name="connsiteY103" fmla="*/ 667690 h 6858000"/>
              <a:gd name="connsiteX104" fmla="*/ 11756121 w 12192000"/>
              <a:gd name="connsiteY104" fmla="*/ 688726 h 6858000"/>
              <a:gd name="connsiteX105" fmla="*/ 11946711 w 12192000"/>
              <a:gd name="connsiteY105" fmla="*/ 691856 h 6858000"/>
              <a:gd name="connsiteX106" fmla="*/ 12067872 w 12192000"/>
              <a:gd name="connsiteY106" fmla="*/ 723480 h 6858000"/>
              <a:gd name="connsiteX107" fmla="*/ 11988913 w 12192000"/>
              <a:gd name="connsiteY107" fmla="*/ 728773 h 6858000"/>
              <a:gd name="connsiteX108" fmla="*/ 12110062 w 12192000"/>
              <a:gd name="connsiteY108" fmla="*/ 760390 h 6858000"/>
              <a:gd name="connsiteX109" fmla="*/ 12187591 w 12192000"/>
              <a:gd name="connsiteY109" fmla="*/ 801030 h 6858000"/>
              <a:gd name="connsiteX110" fmla="*/ 12192000 w 12192000"/>
              <a:gd name="connsiteY110" fmla="*/ 804512 h 6858000"/>
              <a:gd name="connsiteX111" fmla="*/ 12192000 w 12192000"/>
              <a:gd name="connsiteY111" fmla="*/ 1442279 h 6858000"/>
              <a:gd name="connsiteX112" fmla="*/ 12190574 w 12192000"/>
              <a:gd name="connsiteY112" fmla="*/ 1442539 h 6858000"/>
              <a:gd name="connsiteX113" fmla="*/ 12093570 w 12192000"/>
              <a:gd name="connsiteY113" fmla="*/ 1445060 h 6858000"/>
              <a:gd name="connsiteX114" fmla="*/ 11550372 w 12192000"/>
              <a:gd name="connsiteY114" fmla="*/ 1505307 h 6858000"/>
              <a:gd name="connsiteX115" fmla="*/ 11392438 w 12192000"/>
              <a:gd name="connsiteY115" fmla="*/ 1515888 h 6858000"/>
              <a:gd name="connsiteX116" fmla="*/ 11313478 w 12192000"/>
              <a:gd name="connsiteY116" fmla="*/ 1521182 h 6858000"/>
              <a:gd name="connsiteX117" fmla="*/ 11346155 w 12192000"/>
              <a:gd name="connsiteY117" fmla="*/ 1534884 h 6858000"/>
              <a:gd name="connsiteX118" fmla="*/ 11490449 w 12192000"/>
              <a:gd name="connsiteY118" fmla="*/ 1557013 h 6858000"/>
              <a:gd name="connsiteX119" fmla="*/ 11290336 w 12192000"/>
              <a:gd name="connsiteY119" fmla="*/ 1530679 h 6858000"/>
              <a:gd name="connsiteX120" fmla="*/ 11365205 w 12192000"/>
              <a:gd name="connsiteY120" fmla="*/ 1581302 h 6858000"/>
              <a:gd name="connsiteX121" fmla="*/ 11276718 w 12192000"/>
              <a:gd name="connsiteY121" fmla="*/ 1563381 h 6858000"/>
              <a:gd name="connsiteX122" fmla="*/ 11174606 w 12192000"/>
              <a:gd name="connsiteY122" fmla="*/ 1578177 h 6858000"/>
              <a:gd name="connsiteX123" fmla="*/ 11141941 w 12192000"/>
              <a:gd name="connsiteY123" fmla="*/ 1564470 h 6858000"/>
              <a:gd name="connsiteX124" fmla="*/ 11058876 w 12192000"/>
              <a:gd name="connsiteY124" fmla="*/ 1625674 h 6858000"/>
              <a:gd name="connsiteX125" fmla="*/ 10966297 w 12192000"/>
              <a:gd name="connsiteY125" fmla="*/ 1663669 h 6858000"/>
              <a:gd name="connsiteX126" fmla="*/ 11054779 w 12192000"/>
              <a:gd name="connsiteY126" fmla="*/ 1681580 h 6858000"/>
              <a:gd name="connsiteX127" fmla="*/ 11407394 w 12192000"/>
              <a:gd name="connsiteY127" fmla="*/ 1618213 h 6858000"/>
              <a:gd name="connsiteX128" fmla="*/ 11657905 w 12192000"/>
              <a:gd name="connsiteY128" fmla="*/ 1569637 h 6858000"/>
              <a:gd name="connsiteX129" fmla="*/ 11750484 w 12192000"/>
              <a:gd name="connsiteY129" fmla="*/ 1531642 h 6858000"/>
              <a:gd name="connsiteX130" fmla="*/ 11922033 w 12192000"/>
              <a:gd name="connsiteY130" fmla="*/ 1488348 h 6858000"/>
              <a:gd name="connsiteX131" fmla="*/ 12158916 w 12192000"/>
              <a:gd name="connsiteY131" fmla="*/ 1472479 h 6858000"/>
              <a:gd name="connsiteX132" fmla="*/ 12192000 w 12192000"/>
              <a:gd name="connsiteY132" fmla="*/ 1470262 h 6858000"/>
              <a:gd name="connsiteX133" fmla="*/ 12192000 w 12192000"/>
              <a:gd name="connsiteY133" fmla="*/ 2883124 h 6858000"/>
              <a:gd name="connsiteX134" fmla="*/ 12180400 w 12192000"/>
              <a:gd name="connsiteY134" fmla="*/ 2885981 h 6858000"/>
              <a:gd name="connsiteX135" fmla="*/ 12144980 w 12192000"/>
              <a:gd name="connsiteY135" fmla="*/ 2888227 h 6858000"/>
              <a:gd name="connsiteX136" fmla="*/ 12033345 w 12192000"/>
              <a:gd name="connsiteY136" fmla="*/ 2879818 h 6858000"/>
              <a:gd name="connsiteX137" fmla="*/ 11861803 w 12192000"/>
              <a:gd name="connsiteY137" fmla="*/ 2923097 h 6858000"/>
              <a:gd name="connsiteX138" fmla="*/ 11894472 w 12192000"/>
              <a:gd name="connsiteY138" fmla="*/ 2936814 h 6858000"/>
              <a:gd name="connsiteX139" fmla="*/ 11578629 w 12192000"/>
              <a:gd name="connsiteY139" fmla="*/ 2957976 h 6858000"/>
              <a:gd name="connsiteX140" fmla="*/ 11431782 w 12192000"/>
              <a:gd name="connsiteY140" fmla="*/ 2980106 h 6858000"/>
              <a:gd name="connsiteX141" fmla="*/ 11389731 w 12192000"/>
              <a:gd name="connsiteY141" fmla="*/ 2985564 h 6858000"/>
              <a:gd name="connsiteX142" fmla="*/ 11389646 w 12192000"/>
              <a:gd name="connsiteY142" fmla="*/ 2985537 h 6858000"/>
              <a:gd name="connsiteX143" fmla="*/ 11374411 w 12192000"/>
              <a:gd name="connsiteY143" fmla="*/ 2987553 h 6858000"/>
              <a:gd name="connsiteX144" fmla="*/ 11389731 w 12192000"/>
              <a:gd name="connsiteY144" fmla="*/ 2985564 h 6858000"/>
              <a:gd name="connsiteX145" fmla="*/ 11402324 w 12192000"/>
              <a:gd name="connsiteY145" fmla="*/ 2989653 h 6858000"/>
              <a:gd name="connsiteX146" fmla="*/ 11430229 w 12192000"/>
              <a:gd name="connsiteY146" fmla="*/ 2991757 h 6858000"/>
              <a:gd name="connsiteX147" fmla="*/ 11351270 w 12192000"/>
              <a:gd name="connsiteY147" fmla="*/ 2997051 h 6858000"/>
              <a:gd name="connsiteX148" fmla="*/ 11202874 w 12192000"/>
              <a:gd name="connsiteY148" fmla="*/ 3030841 h 6858000"/>
              <a:gd name="connsiteX149" fmla="*/ 11231448 w 12192000"/>
              <a:gd name="connsiteY149" fmla="*/ 3100464 h 6858000"/>
              <a:gd name="connsiteX150" fmla="*/ 11254590 w 12192000"/>
              <a:gd name="connsiteY150" fmla="*/ 3090967 h 6858000"/>
              <a:gd name="connsiteX151" fmla="*/ 11514622 w 12192000"/>
              <a:gd name="connsiteY151" fmla="*/ 3065584 h 6858000"/>
              <a:gd name="connsiteX152" fmla="*/ 11551382 w 12192000"/>
              <a:gd name="connsiteY152" fmla="*/ 3023385 h 6858000"/>
              <a:gd name="connsiteX153" fmla="*/ 11616727 w 12192000"/>
              <a:gd name="connsiteY153" fmla="*/ 3050804 h 6858000"/>
              <a:gd name="connsiteX154" fmla="*/ 11663021 w 12192000"/>
              <a:gd name="connsiteY154" fmla="*/ 3031804 h 6858000"/>
              <a:gd name="connsiteX155" fmla="*/ 11718828 w 12192000"/>
              <a:gd name="connsiteY155" fmla="*/ 3036013 h 6858000"/>
              <a:gd name="connsiteX156" fmla="*/ 11705210 w 12192000"/>
              <a:gd name="connsiteY156" fmla="*/ 3068714 h 6858000"/>
              <a:gd name="connsiteX157" fmla="*/ 11454713 w 12192000"/>
              <a:gd name="connsiteY157" fmla="*/ 3117296 h 6858000"/>
              <a:gd name="connsiteX158" fmla="*/ 11352597 w 12192000"/>
              <a:gd name="connsiteY158" fmla="*/ 3132081 h 6858000"/>
              <a:gd name="connsiteX159" fmla="*/ 11134764 w 12192000"/>
              <a:gd name="connsiteY159" fmla="*/ 3194370 h 6858000"/>
              <a:gd name="connsiteX160" fmla="*/ 11219156 w 12192000"/>
              <a:gd name="connsiteY160" fmla="*/ 3268197 h 6858000"/>
              <a:gd name="connsiteX161" fmla="*/ 11298120 w 12192000"/>
              <a:gd name="connsiteY161" fmla="*/ 3262914 h 6858000"/>
              <a:gd name="connsiteX162" fmla="*/ 11396126 w 12192000"/>
              <a:gd name="connsiteY162" fmla="*/ 3304029 h 6858000"/>
              <a:gd name="connsiteX163" fmla="*/ 11326690 w 12192000"/>
              <a:gd name="connsiteY163" fmla="*/ 3332527 h 6858000"/>
              <a:gd name="connsiteX164" fmla="*/ 11480507 w 12192000"/>
              <a:gd name="connsiteY164" fmla="*/ 3377861 h 6858000"/>
              <a:gd name="connsiteX165" fmla="*/ 11359359 w 12192000"/>
              <a:gd name="connsiteY165" fmla="*/ 3346244 h 6858000"/>
              <a:gd name="connsiteX166" fmla="*/ 11238206 w 12192000"/>
              <a:gd name="connsiteY166" fmla="*/ 3314616 h 6858000"/>
              <a:gd name="connsiteX167" fmla="*/ 11051698 w 12192000"/>
              <a:gd name="connsiteY167" fmla="*/ 3255574 h 6858000"/>
              <a:gd name="connsiteX168" fmla="*/ 10995891 w 12192000"/>
              <a:gd name="connsiteY168" fmla="*/ 3251365 h 6858000"/>
              <a:gd name="connsiteX169" fmla="*/ 11080272 w 12192000"/>
              <a:gd name="connsiteY169" fmla="*/ 3325197 h 6858000"/>
              <a:gd name="connsiteX170" fmla="*/ 11159247 w 12192000"/>
              <a:gd name="connsiteY170" fmla="*/ 3319910 h 6858000"/>
              <a:gd name="connsiteX171" fmla="*/ 11257253 w 12192000"/>
              <a:gd name="connsiteY171" fmla="*/ 3361024 h 6858000"/>
              <a:gd name="connsiteX172" fmla="*/ 11345741 w 12192000"/>
              <a:gd name="connsiteY172" fmla="*/ 3378946 h 6858000"/>
              <a:gd name="connsiteX173" fmla="*/ 11378406 w 12192000"/>
              <a:gd name="connsiteY173" fmla="*/ 3392653 h 6858000"/>
              <a:gd name="connsiteX174" fmla="*/ 11332111 w 12192000"/>
              <a:gd name="connsiteY174" fmla="*/ 3411653 h 6858000"/>
              <a:gd name="connsiteX175" fmla="*/ 11397457 w 12192000"/>
              <a:gd name="connsiteY175" fmla="*/ 3439071 h 6858000"/>
              <a:gd name="connsiteX176" fmla="*/ 11276304 w 12192000"/>
              <a:gd name="connsiteY176" fmla="*/ 3407443 h 6858000"/>
              <a:gd name="connsiteX177" fmla="*/ 11318492 w 12192000"/>
              <a:gd name="connsiteY177" fmla="*/ 3444354 h 6858000"/>
              <a:gd name="connsiteX178" fmla="*/ 11383838 w 12192000"/>
              <a:gd name="connsiteY178" fmla="*/ 3471773 h 6858000"/>
              <a:gd name="connsiteX179" fmla="*/ 11374315 w 12192000"/>
              <a:gd name="connsiteY179" fmla="*/ 3448569 h 6858000"/>
              <a:gd name="connsiteX180" fmla="*/ 11481849 w 12192000"/>
              <a:gd name="connsiteY180" fmla="*/ 3512897 h 6858000"/>
              <a:gd name="connsiteX181" fmla="*/ 11520418 w 12192000"/>
              <a:gd name="connsiteY181" fmla="*/ 3497068 h 6858000"/>
              <a:gd name="connsiteX182" fmla="*/ 11537656 w 12192000"/>
              <a:gd name="connsiteY182" fmla="*/ 3517107 h 6858000"/>
              <a:gd name="connsiteX183" fmla="*/ 11583950 w 12192000"/>
              <a:gd name="connsiteY183" fmla="*/ 3498107 h 6858000"/>
              <a:gd name="connsiteX184" fmla="*/ 11593473 w 12192000"/>
              <a:gd name="connsiteY184" fmla="*/ 3521311 h 6858000"/>
              <a:gd name="connsiteX185" fmla="*/ 11854839 w 12192000"/>
              <a:gd name="connsiteY185" fmla="*/ 3630981 h 6858000"/>
              <a:gd name="connsiteX186" fmla="*/ 11962373 w 12192000"/>
              <a:gd name="connsiteY186" fmla="*/ 3695310 h 6858000"/>
              <a:gd name="connsiteX187" fmla="*/ 12125724 w 12192000"/>
              <a:gd name="connsiteY187" fmla="*/ 3763844 h 6858000"/>
              <a:gd name="connsiteX188" fmla="*/ 12190385 w 12192000"/>
              <a:gd name="connsiteY188" fmla="*/ 3781371 h 6858000"/>
              <a:gd name="connsiteX189" fmla="*/ 12192000 w 12192000"/>
              <a:gd name="connsiteY189" fmla="*/ 3781795 h 6858000"/>
              <a:gd name="connsiteX190" fmla="*/ 12192000 w 12192000"/>
              <a:gd name="connsiteY190" fmla="*/ 3848064 h 6858000"/>
              <a:gd name="connsiteX191" fmla="*/ 12186964 w 12192000"/>
              <a:gd name="connsiteY191" fmla="*/ 3847173 h 6858000"/>
              <a:gd name="connsiteX192" fmla="*/ 11990947 w 12192000"/>
              <a:gd name="connsiteY192" fmla="*/ 3764934 h 6858000"/>
              <a:gd name="connsiteX193" fmla="*/ 11948755 w 12192000"/>
              <a:gd name="connsiteY193" fmla="*/ 3728013 h 6858000"/>
              <a:gd name="connsiteX194" fmla="*/ 11827592 w 12192000"/>
              <a:gd name="connsiteY194" fmla="*/ 3696389 h 6858000"/>
              <a:gd name="connsiteX195" fmla="*/ 11729581 w 12192000"/>
              <a:gd name="connsiteY195" fmla="*/ 3655264 h 6858000"/>
              <a:gd name="connsiteX196" fmla="*/ 11641098 w 12192000"/>
              <a:gd name="connsiteY196" fmla="*/ 3637353 h 6858000"/>
              <a:gd name="connsiteX197" fmla="*/ 11552611 w 12192000"/>
              <a:gd name="connsiteY197" fmla="*/ 3619432 h 6858000"/>
              <a:gd name="connsiteX198" fmla="*/ 11510423 w 12192000"/>
              <a:gd name="connsiteY198" fmla="*/ 3582521 h 6858000"/>
              <a:gd name="connsiteX199" fmla="*/ 11291249 w 12192000"/>
              <a:gd name="connsiteY199" fmla="*/ 3509772 h 6858000"/>
              <a:gd name="connsiteX200" fmla="*/ 11199702 w 12192000"/>
              <a:gd name="connsiteY200" fmla="*/ 3476159 h 6858000"/>
              <a:gd name="connsiteX201" fmla="*/ 11154919 w 12192000"/>
              <a:gd name="connsiteY201" fmla="*/ 3485913 h 6858000"/>
              <a:gd name="connsiteX202" fmla="*/ 11114279 w 12192000"/>
              <a:gd name="connsiteY202" fmla="*/ 3473940 h 6858000"/>
              <a:gd name="connsiteX203" fmla="*/ 11146944 w 12192000"/>
              <a:gd name="connsiteY203" fmla="*/ 3487647 h 6858000"/>
              <a:gd name="connsiteX204" fmla="*/ 11154919 w 12192000"/>
              <a:gd name="connsiteY204" fmla="*/ 3485913 h 6858000"/>
              <a:gd name="connsiteX205" fmla="*/ 11268107 w 12192000"/>
              <a:gd name="connsiteY205" fmla="*/ 3519270 h 6858000"/>
              <a:gd name="connsiteX206" fmla="*/ 11277630 w 12192000"/>
              <a:gd name="connsiteY206" fmla="*/ 3542474 h 6858000"/>
              <a:gd name="connsiteX207" fmla="*/ 11366117 w 12192000"/>
              <a:gd name="connsiteY207" fmla="*/ 3560395 h 6858000"/>
              <a:gd name="connsiteX208" fmla="*/ 11464128 w 12192000"/>
              <a:gd name="connsiteY208" fmla="*/ 3601521 h 6858000"/>
              <a:gd name="connsiteX209" fmla="*/ 11562139 w 12192000"/>
              <a:gd name="connsiteY209" fmla="*/ 3642646 h 6858000"/>
              <a:gd name="connsiteX210" fmla="*/ 11660145 w 12192000"/>
              <a:gd name="connsiteY210" fmla="*/ 3683762 h 6858000"/>
              <a:gd name="connsiteX211" fmla="*/ 11287158 w 12192000"/>
              <a:gd name="connsiteY211" fmla="*/ 3565689 h 6858000"/>
              <a:gd name="connsiteX212" fmla="*/ 11450510 w 12192000"/>
              <a:gd name="connsiteY212" fmla="*/ 3634222 h 6858000"/>
              <a:gd name="connsiteX213" fmla="*/ 11637003 w 12192000"/>
              <a:gd name="connsiteY213" fmla="*/ 3693259 h 6858000"/>
              <a:gd name="connsiteX214" fmla="*/ 11833024 w 12192000"/>
              <a:gd name="connsiteY214" fmla="*/ 3775510 h 6858000"/>
              <a:gd name="connsiteX215" fmla="*/ 12192000 w 12192000"/>
              <a:gd name="connsiteY215" fmla="*/ 3926128 h 6858000"/>
              <a:gd name="connsiteX216" fmla="*/ 12192000 w 12192000"/>
              <a:gd name="connsiteY216" fmla="*/ 4000024 h 6858000"/>
              <a:gd name="connsiteX217" fmla="*/ 12128615 w 12192000"/>
              <a:gd name="connsiteY217" fmla="*/ 3968573 h 6858000"/>
              <a:gd name="connsiteX218" fmla="*/ 12024949 w 12192000"/>
              <a:gd name="connsiteY218" fmla="*/ 3913666 h 6858000"/>
              <a:gd name="connsiteX219" fmla="*/ 11847980 w 12192000"/>
              <a:gd name="connsiteY219" fmla="*/ 3877834 h 6858000"/>
              <a:gd name="connsiteX220" fmla="*/ 11890172 w 12192000"/>
              <a:gd name="connsiteY220" fmla="*/ 3914755 h 6858000"/>
              <a:gd name="connsiteX221" fmla="*/ 12020848 w 12192000"/>
              <a:gd name="connsiteY221" fmla="*/ 3969587 h 6858000"/>
              <a:gd name="connsiteX222" fmla="*/ 12044000 w 12192000"/>
              <a:gd name="connsiteY222" fmla="*/ 3960085 h 6858000"/>
              <a:gd name="connsiteX223" fmla="*/ 12109330 w 12192000"/>
              <a:gd name="connsiteY223" fmla="*/ 3987498 h 6858000"/>
              <a:gd name="connsiteX224" fmla="*/ 12030372 w 12192000"/>
              <a:gd name="connsiteY224" fmla="*/ 3992792 h 6858000"/>
              <a:gd name="connsiteX225" fmla="*/ 11932361 w 12192000"/>
              <a:gd name="connsiteY225" fmla="*/ 3951666 h 6858000"/>
              <a:gd name="connsiteX226" fmla="*/ 11824827 w 12192000"/>
              <a:gd name="connsiteY226" fmla="*/ 3887336 h 6858000"/>
              <a:gd name="connsiteX227" fmla="*/ 11507658 w 12192000"/>
              <a:gd name="connsiteY227" fmla="*/ 3773468 h 6858000"/>
              <a:gd name="connsiteX228" fmla="*/ 11255819 w 12192000"/>
              <a:gd name="connsiteY228" fmla="*/ 3687013 h 6858000"/>
              <a:gd name="connsiteX229" fmla="*/ 10980839 w 12192000"/>
              <a:gd name="connsiteY229" fmla="*/ 3610056 h 6858000"/>
              <a:gd name="connsiteX230" fmla="*/ 11121037 w 12192000"/>
              <a:gd name="connsiteY230" fmla="*/ 3688092 h 6858000"/>
              <a:gd name="connsiteX231" fmla="*/ 10999885 w 12192000"/>
              <a:gd name="connsiteY231" fmla="*/ 3656464 h 6858000"/>
              <a:gd name="connsiteX232" fmla="*/ 11065220 w 12192000"/>
              <a:gd name="connsiteY232" fmla="*/ 3683887 h 6858000"/>
              <a:gd name="connsiteX233" fmla="*/ 10901875 w 12192000"/>
              <a:gd name="connsiteY233" fmla="*/ 3615339 h 6858000"/>
              <a:gd name="connsiteX234" fmla="*/ 10822905 w 12192000"/>
              <a:gd name="connsiteY234" fmla="*/ 3620637 h 6858000"/>
              <a:gd name="connsiteX235" fmla="*/ 10790240 w 12192000"/>
              <a:gd name="connsiteY235" fmla="*/ 3606930 h 6858000"/>
              <a:gd name="connsiteX236" fmla="*/ 10682706 w 12192000"/>
              <a:gd name="connsiteY236" fmla="*/ 3542601 h 6858000"/>
              <a:gd name="connsiteX237" fmla="*/ 10571076 w 12192000"/>
              <a:gd name="connsiteY237" fmla="*/ 3534177 h 6858000"/>
              <a:gd name="connsiteX238" fmla="*/ 10515259 w 12192000"/>
              <a:gd name="connsiteY238" fmla="*/ 3529973 h 6858000"/>
              <a:gd name="connsiteX239" fmla="*/ 10455872 w 12192000"/>
              <a:gd name="connsiteY239" fmla="*/ 3517061 h 6858000"/>
              <a:gd name="connsiteX240" fmla="*/ 10419579 w 12192000"/>
              <a:gd name="connsiteY240" fmla="*/ 3520182 h 6858000"/>
              <a:gd name="connsiteX241" fmla="*/ 10419003 w 12192000"/>
              <a:gd name="connsiteY241" fmla="*/ 3519902 h 6858000"/>
              <a:gd name="connsiteX242" fmla="*/ 10403619 w 12192000"/>
              <a:gd name="connsiteY242" fmla="*/ 3521554 h 6858000"/>
              <a:gd name="connsiteX243" fmla="*/ 10419579 w 12192000"/>
              <a:gd name="connsiteY243" fmla="*/ 3520182 h 6858000"/>
              <a:gd name="connsiteX244" fmla="*/ 10432725 w 12192000"/>
              <a:gd name="connsiteY244" fmla="*/ 3526560 h 6858000"/>
              <a:gd name="connsiteX245" fmla="*/ 10468965 w 12192000"/>
              <a:gd name="connsiteY245" fmla="*/ 3548973 h 6858000"/>
              <a:gd name="connsiteX246" fmla="*/ 10324660 w 12192000"/>
              <a:gd name="connsiteY246" fmla="*/ 3526847 h 6858000"/>
              <a:gd name="connsiteX247" fmla="*/ 10390005 w 12192000"/>
              <a:gd name="connsiteY247" fmla="*/ 3554267 h 6858000"/>
              <a:gd name="connsiteX248" fmla="*/ 10586022 w 12192000"/>
              <a:gd name="connsiteY248" fmla="*/ 3636506 h 6858000"/>
              <a:gd name="connsiteX249" fmla="*/ 10818814 w 12192000"/>
              <a:gd name="connsiteY249" fmla="*/ 3676553 h 6858000"/>
              <a:gd name="connsiteX250" fmla="*/ 10884154 w 12192000"/>
              <a:gd name="connsiteY250" fmla="*/ 3703961 h 6858000"/>
              <a:gd name="connsiteX251" fmla="*/ 11126469 w 12192000"/>
              <a:gd name="connsiteY251" fmla="*/ 3767213 h 6858000"/>
              <a:gd name="connsiteX252" fmla="*/ 11159135 w 12192000"/>
              <a:gd name="connsiteY252" fmla="*/ 3780920 h 6858000"/>
              <a:gd name="connsiteX253" fmla="*/ 11103317 w 12192000"/>
              <a:gd name="connsiteY253" fmla="*/ 3776714 h 6858000"/>
              <a:gd name="connsiteX254" fmla="*/ 11234004 w 12192000"/>
              <a:gd name="connsiteY254" fmla="*/ 3831542 h 6858000"/>
              <a:gd name="connsiteX255" fmla="*/ 11387831 w 12192000"/>
              <a:gd name="connsiteY255" fmla="*/ 3876872 h 6858000"/>
              <a:gd name="connsiteX256" fmla="*/ 11485842 w 12192000"/>
              <a:gd name="connsiteY256" fmla="*/ 3917998 h 6858000"/>
              <a:gd name="connsiteX257" fmla="*/ 11714529 w 12192000"/>
              <a:gd name="connsiteY257" fmla="*/ 4013955 h 6858000"/>
              <a:gd name="connsiteX258" fmla="*/ 11747194 w 12192000"/>
              <a:gd name="connsiteY258" fmla="*/ 4027661 h 6858000"/>
              <a:gd name="connsiteX259" fmla="*/ 11803011 w 12192000"/>
              <a:gd name="connsiteY259" fmla="*/ 4031866 h 6858000"/>
              <a:gd name="connsiteX260" fmla="*/ 11835691 w 12192000"/>
              <a:gd name="connsiteY260" fmla="*/ 4045578 h 6858000"/>
              <a:gd name="connsiteX261" fmla="*/ 11812538 w 12192000"/>
              <a:gd name="connsiteY261" fmla="*/ 4055080 h 6858000"/>
              <a:gd name="connsiteX262" fmla="*/ 11845215 w 12192000"/>
              <a:gd name="connsiteY262" fmla="*/ 4068782 h 6858000"/>
              <a:gd name="connsiteX263" fmla="*/ 11822062 w 12192000"/>
              <a:gd name="connsiteY263" fmla="*/ 4078285 h 6858000"/>
              <a:gd name="connsiteX264" fmla="*/ 11658710 w 12192000"/>
              <a:gd name="connsiteY264" fmla="*/ 4009750 h 6858000"/>
              <a:gd name="connsiteX265" fmla="*/ 11602900 w 12192000"/>
              <a:gd name="connsiteY265" fmla="*/ 4005531 h 6858000"/>
              <a:gd name="connsiteX266" fmla="*/ 11439548 w 12192000"/>
              <a:gd name="connsiteY266" fmla="*/ 3936998 h 6858000"/>
              <a:gd name="connsiteX267" fmla="*/ 11351061 w 12192000"/>
              <a:gd name="connsiteY267" fmla="*/ 3919076 h 6858000"/>
              <a:gd name="connsiteX268" fmla="*/ 11285720 w 12192000"/>
              <a:gd name="connsiteY268" fmla="*/ 3891668 h 6858000"/>
              <a:gd name="connsiteX269" fmla="*/ 11337436 w 12192000"/>
              <a:gd name="connsiteY269" fmla="*/ 3951793 h 6858000"/>
              <a:gd name="connsiteX270" fmla="*/ 11272101 w 12192000"/>
              <a:gd name="connsiteY270" fmla="*/ 3924369 h 6858000"/>
              <a:gd name="connsiteX271" fmla="*/ 11118273 w 12192000"/>
              <a:gd name="connsiteY271" fmla="*/ 3879039 h 6858000"/>
              <a:gd name="connsiteX272" fmla="*/ 10987597 w 12192000"/>
              <a:gd name="connsiteY272" fmla="*/ 3824207 h 6858000"/>
              <a:gd name="connsiteX273" fmla="*/ 10941303 w 12192000"/>
              <a:gd name="connsiteY273" fmla="*/ 3843207 h 6858000"/>
              <a:gd name="connsiteX274" fmla="*/ 10829663 w 12192000"/>
              <a:gd name="connsiteY274" fmla="*/ 3834788 h 6858000"/>
              <a:gd name="connsiteX275" fmla="*/ 10787475 w 12192000"/>
              <a:gd name="connsiteY275" fmla="*/ 3797877 h 6858000"/>
              <a:gd name="connsiteX276" fmla="*/ 10741180 w 12192000"/>
              <a:gd name="connsiteY276" fmla="*/ 3816877 h 6858000"/>
              <a:gd name="connsiteX277" fmla="*/ 10773856 w 12192000"/>
              <a:gd name="connsiteY277" fmla="*/ 3830580 h 6858000"/>
              <a:gd name="connsiteX278" fmla="*/ 10806521 w 12192000"/>
              <a:gd name="connsiteY278" fmla="*/ 3844286 h 6858000"/>
              <a:gd name="connsiteX279" fmla="*/ 10895009 w 12192000"/>
              <a:gd name="connsiteY279" fmla="*/ 3862207 h 6858000"/>
              <a:gd name="connsiteX280" fmla="*/ 11067887 w 12192000"/>
              <a:gd name="connsiteY280" fmla="*/ 3953956 h 6858000"/>
              <a:gd name="connsiteX281" fmla="*/ 11221715 w 12192000"/>
              <a:gd name="connsiteY281" fmla="*/ 3999286 h 6858000"/>
              <a:gd name="connsiteX282" fmla="*/ 11254381 w 12192000"/>
              <a:gd name="connsiteY282" fmla="*/ 4012993 h 6858000"/>
              <a:gd name="connsiteX283" fmla="*/ 11133229 w 12192000"/>
              <a:gd name="connsiteY283" fmla="*/ 3981364 h 6858000"/>
              <a:gd name="connsiteX284" fmla="*/ 10946725 w 12192000"/>
              <a:gd name="connsiteY284" fmla="*/ 3922333 h 6858000"/>
              <a:gd name="connsiteX285" fmla="*/ 11184945 w 12192000"/>
              <a:gd name="connsiteY285" fmla="*/ 4041490 h 6858000"/>
              <a:gd name="connsiteX286" fmla="*/ 10909964 w 12192000"/>
              <a:gd name="connsiteY286" fmla="*/ 3964532 h 6858000"/>
              <a:gd name="connsiteX287" fmla="*/ 10919488 w 12192000"/>
              <a:gd name="connsiteY287" fmla="*/ 3987737 h 6858000"/>
              <a:gd name="connsiteX288" fmla="*/ 10984822 w 12192000"/>
              <a:gd name="connsiteY288" fmla="*/ 4015160 h 6858000"/>
              <a:gd name="connsiteX289" fmla="*/ 11180854 w 12192000"/>
              <a:gd name="connsiteY289" fmla="*/ 4097406 h 6858000"/>
              <a:gd name="connsiteX290" fmla="*/ 11227138 w 12192000"/>
              <a:gd name="connsiteY290" fmla="*/ 4078411 h 6858000"/>
              <a:gd name="connsiteX291" fmla="*/ 11302001 w 12192000"/>
              <a:gd name="connsiteY291" fmla="*/ 4129024 h 6858000"/>
              <a:gd name="connsiteX292" fmla="*/ 11449024 w 12192000"/>
              <a:gd name="connsiteY292" fmla="*/ 4190715 h 6858000"/>
              <a:gd name="connsiteX293" fmla="*/ 11447651 w 12192000"/>
              <a:gd name="connsiteY293" fmla="*/ 4193979 h 6858000"/>
              <a:gd name="connsiteX294" fmla="*/ 11288387 w 12192000"/>
              <a:gd name="connsiteY294" fmla="*/ 4161735 h 6858000"/>
              <a:gd name="connsiteX295" fmla="*/ 11442204 w 12192000"/>
              <a:gd name="connsiteY295" fmla="*/ 4207070 h 6858000"/>
              <a:gd name="connsiteX296" fmla="*/ 11447651 w 12192000"/>
              <a:gd name="connsiteY296" fmla="*/ 4193979 h 6858000"/>
              <a:gd name="connsiteX297" fmla="*/ 11465357 w 12192000"/>
              <a:gd name="connsiteY297" fmla="*/ 4197567 h 6858000"/>
              <a:gd name="connsiteX298" fmla="*/ 11449024 w 12192000"/>
              <a:gd name="connsiteY298" fmla="*/ 4190715 h 6858000"/>
              <a:gd name="connsiteX299" fmla="*/ 11455830 w 12192000"/>
              <a:gd name="connsiteY299" fmla="*/ 4174353 h 6858000"/>
              <a:gd name="connsiteX300" fmla="*/ 11498023 w 12192000"/>
              <a:gd name="connsiteY300" fmla="*/ 4211275 h 6858000"/>
              <a:gd name="connsiteX301" fmla="*/ 11717196 w 12192000"/>
              <a:gd name="connsiteY301" fmla="*/ 4284023 h 6858000"/>
              <a:gd name="connsiteX302" fmla="*/ 11913212 w 12192000"/>
              <a:gd name="connsiteY302" fmla="*/ 4366263 h 6858000"/>
              <a:gd name="connsiteX303" fmla="*/ 12109234 w 12192000"/>
              <a:gd name="connsiteY303" fmla="*/ 4448514 h 6858000"/>
              <a:gd name="connsiteX304" fmla="*/ 12192000 w 12192000"/>
              <a:gd name="connsiteY304" fmla="*/ 4475947 h 6858000"/>
              <a:gd name="connsiteX305" fmla="*/ 12192000 w 12192000"/>
              <a:gd name="connsiteY305" fmla="*/ 5923173 h 6858000"/>
              <a:gd name="connsiteX306" fmla="*/ 12173060 w 12192000"/>
              <a:gd name="connsiteY306" fmla="*/ 5913698 h 6858000"/>
              <a:gd name="connsiteX307" fmla="*/ 12160644 w 12192000"/>
              <a:gd name="connsiteY307" fmla="*/ 5891681 h 6858000"/>
              <a:gd name="connsiteX308" fmla="*/ 12039481 w 12192000"/>
              <a:gd name="connsiteY308" fmla="*/ 5860058 h 6858000"/>
              <a:gd name="connsiteX309" fmla="*/ 12118440 w 12192000"/>
              <a:gd name="connsiteY309" fmla="*/ 5854765 h 6858000"/>
              <a:gd name="connsiteX310" fmla="*/ 12043586 w 12192000"/>
              <a:gd name="connsiteY310" fmla="*/ 5804148 h 6858000"/>
              <a:gd name="connsiteX311" fmla="*/ 11978241 w 12192000"/>
              <a:gd name="connsiteY311" fmla="*/ 5776729 h 6858000"/>
              <a:gd name="connsiteX312" fmla="*/ 11987764 w 12192000"/>
              <a:gd name="connsiteY312" fmla="*/ 5799933 h 6858000"/>
              <a:gd name="connsiteX313" fmla="*/ 11885663 w 12192000"/>
              <a:gd name="connsiteY313" fmla="*/ 5814724 h 6858000"/>
              <a:gd name="connsiteX314" fmla="*/ 11862510 w 12192000"/>
              <a:gd name="connsiteY314" fmla="*/ 5824226 h 6858000"/>
              <a:gd name="connsiteX315" fmla="*/ 11872034 w 12192000"/>
              <a:gd name="connsiteY315" fmla="*/ 5847430 h 6858000"/>
              <a:gd name="connsiteX316" fmla="*/ 11750881 w 12192000"/>
              <a:gd name="connsiteY316" fmla="*/ 5815803 h 6858000"/>
              <a:gd name="connsiteX317" fmla="*/ 11793074 w 12192000"/>
              <a:gd name="connsiteY317" fmla="*/ 5852724 h 6858000"/>
              <a:gd name="connsiteX318" fmla="*/ 11723638 w 12192000"/>
              <a:gd name="connsiteY318" fmla="*/ 5881221 h 6858000"/>
              <a:gd name="connsiteX319" fmla="*/ 11644678 w 12192000"/>
              <a:gd name="connsiteY319" fmla="*/ 5886514 h 6858000"/>
              <a:gd name="connsiteX320" fmla="*/ 11588856 w 12192000"/>
              <a:gd name="connsiteY320" fmla="*/ 5882300 h 6858000"/>
              <a:gd name="connsiteX321" fmla="*/ 11575242 w 12192000"/>
              <a:gd name="connsiteY321" fmla="*/ 5915012 h 6858000"/>
              <a:gd name="connsiteX322" fmla="*/ 11705917 w 12192000"/>
              <a:gd name="connsiteY322" fmla="*/ 5969844 h 6858000"/>
              <a:gd name="connsiteX323" fmla="*/ 11715441 w 12192000"/>
              <a:gd name="connsiteY323" fmla="*/ 5993048 h 6858000"/>
              <a:gd name="connsiteX324" fmla="*/ 11659634 w 12192000"/>
              <a:gd name="connsiteY324" fmla="*/ 5988839 h 6858000"/>
              <a:gd name="connsiteX325" fmla="*/ 11603816 w 12192000"/>
              <a:gd name="connsiteY325" fmla="*/ 5984635 h 6858000"/>
              <a:gd name="connsiteX326" fmla="*/ 11430937 w 12192000"/>
              <a:gd name="connsiteY326" fmla="*/ 5892886 h 6858000"/>
              <a:gd name="connsiteX327" fmla="*/ 11505806 w 12192000"/>
              <a:gd name="connsiteY327" fmla="*/ 5943509 h 6858000"/>
              <a:gd name="connsiteX328" fmla="*/ 11473136 w 12192000"/>
              <a:gd name="connsiteY328" fmla="*/ 5929793 h 6858000"/>
              <a:gd name="connsiteX329" fmla="*/ 11351977 w 12192000"/>
              <a:gd name="connsiteY329" fmla="*/ 5898179 h 6858000"/>
              <a:gd name="connsiteX330" fmla="*/ 11277109 w 12192000"/>
              <a:gd name="connsiteY330" fmla="*/ 5847556 h 6858000"/>
              <a:gd name="connsiteX331" fmla="*/ 11299764 w 12192000"/>
              <a:gd name="connsiteY331" fmla="*/ 5854356 h 6858000"/>
              <a:gd name="connsiteX332" fmla="*/ 11314298 w 12192000"/>
              <a:gd name="connsiteY332" fmla="*/ 5856953 h 6858000"/>
              <a:gd name="connsiteX333" fmla="*/ 11342450 w 12192000"/>
              <a:gd name="connsiteY333" fmla="*/ 5874965 h 6858000"/>
              <a:gd name="connsiteX334" fmla="*/ 11318461 w 12192000"/>
              <a:gd name="connsiteY334" fmla="*/ 5857697 h 6858000"/>
              <a:gd name="connsiteX335" fmla="*/ 11314298 w 12192000"/>
              <a:gd name="connsiteY335" fmla="*/ 5856953 h 6858000"/>
              <a:gd name="connsiteX336" fmla="*/ 11281133 w 12192000"/>
              <a:gd name="connsiteY336" fmla="*/ 5835734 h 6858000"/>
              <a:gd name="connsiteX337" fmla="*/ 11081088 w 12192000"/>
              <a:gd name="connsiteY337" fmla="*/ 5765306 h 6858000"/>
              <a:gd name="connsiteX338" fmla="*/ 11090611 w 12192000"/>
              <a:gd name="connsiteY338" fmla="*/ 5788510 h 6858000"/>
              <a:gd name="connsiteX339" fmla="*/ 11132815 w 12192000"/>
              <a:gd name="connsiteY339" fmla="*/ 5825426 h 6858000"/>
              <a:gd name="connsiteX340" fmla="*/ 11142338 w 12192000"/>
              <a:gd name="connsiteY340" fmla="*/ 5848631 h 6858000"/>
              <a:gd name="connsiteX341" fmla="*/ 11044327 w 12192000"/>
              <a:gd name="connsiteY341" fmla="*/ 5807505 h 6858000"/>
              <a:gd name="connsiteX342" fmla="*/ 10900027 w 12192000"/>
              <a:gd name="connsiteY342" fmla="*/ 5785390 h 6858000"/>
              <a:gd name="connsiteX343" fmla="*/ 10988509 w 12192000"/>
              <a:gd name="connsiteY343" fmla="*/ 5803301 h 6858000"/>
              <a:gd name="connsiteX344" fmla="*/ 11007560 w 12192000"/>
              <a:gd name="connsiteY344" fmla="*/ 5849720 h 6858000"/>
              <a:gd name="connsiteX345" fmla="*/ 10876874 w 12192000"/>
              <a:gd name="connsiteY345" fmla="*/ 5794892 h 6858000"/>
              <a:gd name="connsiteX346" fmla="*/ 10755722 w 12192000"/>
              <a:gd name="connsiteY346" fmla="*/ 5763265 h 6858000"/>
              <a:gd name="connsiteX347" fmla="*/ 10644093 w 12192000"/>
              <a:gd name="connsiteY347" fmla="*/ 5754842 h 6858000"/>
              <a:gd name="connsiteX348" fmla="*/ 10522930 w 12192000"/>
              <a:gd name="connsiteY348" fmla="*/ 5723218 h 6858000"/>
              <a:gd name="connsiteX349" fmla="*/ 10840114 w 12192000"/>
              <a:gd name="connsiteY349" fmla="*/ 5837092 h 6858000"/>
              <a:gd name="connsiteX350" fmla="*/ 10816962 w 12192000"/>
              <a:gd name="connsiteY350" fmla="*/ 5846594 h 6858000"/>
              <a:gd name="connsiteX351" fmla="*/ 10718951 w 12192000"/>
              <a:gd name="connsiteY351" fmla="*/ 5805468 h 6858000"/>
              <a:gd name="connsiteX352" fmla="*/ 10565123 w 12192000"/>
              <a:gd name="connsiteY352" fmla="*/ 5760139 h 6858000"/>
              <a:gd name="connsiteX353" fmla="*/ 10178513 w 12192000"/>
              <a:gd name="connsiteY353" fmla="*/ 5674758 h 6858000"/>
              <a:gd name="connsiteX354" fmla="*/ 9745604 w 12192000"/>
              <a:gd name="connsiteY354" fmla="*/ 5608392 h 6858000"/>
              <a:gd name="connsiteX355" fmla="*/ 9131637 w 12192000"/>
              <a:gd name="connsiteY355" fmla="*/ 5562095 h 6858000"/>
              <a:gd name="connsiteX356" fmla="*/ 9085344 w 12192000"/>
              <a:gd name="connsiteY356" fmla="*/ 5581095 h 6858000"/>
              <a:gd name="connsiteX357" fmla="*/ 9029526 w 12192000"/>
              <a:gd name="connsiteY357" fmla="*/ 5576891 h 6858000"/>
              <a:gd name="connsiteX358" fmla="*/ 8917897 w 12192000"/>
              <a:gd name="connsiteY358" fmla="*/ 5568467 h 6858000"/>
              <a:gd name="connsiteX359" fmla="*/ 8806261 w 12192000"/>
              <a:gd name="connsiteY359" fmla="*/ 5560058 h 6858000"/>
              <a:gd name="connsiteX360" fmla="*/ 8727298 w 12192000"/>
              <a:gd name="connsiteY360" fmla="*/ 5565342 h 6858000"/>
              <a:gd name="connsiteX361" fmla="*/ 8569379 w 12192000"/>
              <a:gd name="connsiteY361" fmla="*/ 5575928 h 6858000"/>
              <a:gd name="connsiteX362" fmla="*/ 8513557 w 12192000"/>
              <a:gd name="connsiteY362" fmla="*/ 5571713 h 6858000"/>
              <a:gd name="connsiteX363" fmla="*/ 8411456 w 12192000"/>
              <a:gd name="connsiteY363" fmla="*/ 5586505 h 6858000"/>
              <a:gd name="connsiteX364" fmla="*/ 8355638 w 12192000"/>
              <a:gd name="connsiteY364" fmla="*/ 5582300 h 6858000"/>
              <a:gd name="connsiteX365" fmla="*/ 8062936 w 12192000"/>
              <a:gd name="connsiteY365" fmla="*/ 5593965 h 6858000"/>
              <a:gd name="connsiteX366" fmla="*/ 7905013 w 12192000"/>
              <a:gd name="connsiteY366" fmla="*/ 5604542 h 6858000"/>
              <a:gd name="connsiteX367" fmla="*/ 7677658 w 12192000"/>
              <a:gd name="connsiteY367" fmla="*/ 5643626 h 6858000"/>
              <a:gd name="connsiteX368" fmla="*/ 7552399 w 12192000"/>
              <a:gd name="connsiteY368" fmla="*/ 5667909 h 6858000"/>
              <a:gd name="connsiteX369" fmla="*/ 7394481 w 12192000"/>
              <a:gd name="connsiteY369" fmla="*/ 5678496 h 6858000"/>
              <a:gd name="connsiteX370" fmla="*/ 7371339 w 12192000"/>
              <a:gd name="connsiteY370" fmla="*/ 5687993 h 6858000"/>
              <a:gd name="connsiteX371" fmla="*/ 7097685 w 12192000"/>
              <a:gd name="connsiteY371" fmla="*/ 5746067 h 6858000"/>
              <a:gd name="connsiteX372" fmla="*/ 7334567 w 12192000"/>
              <a:gd name="connsiteY372" fmla="*/ 5730197 h 6858000"/>
              <a:gd name="connsiteX373" fmla="*/ 7232466 w 12192000"/>
              <a:gd name="connsiteY373" fmla="*/ 5744989 h 6858000"/>
              <a:gd name="connsiteX374" fmla="*/ 7130354 w 12192000"/>
              <a:gd name="connsiteY374" fmla="*/ 5759785 h 6858000"/>
              <a:gd name="connsiteX375" fmla="*/ 6833558 w 12192000"/>
              <a:gd name="connsiteY375" fmla="*/ 5827356 h 6858000"/>
              <a:gd name="connsiteX376" fmla="*/ 6889376 w 12192000"/>
              <a:gd name="connsiteY376" fmla="*/ 5831560 h 6858000"/>
              <a:gd name="connsiteX377" fmla="*/ 7037776 w 12192000"/>
              <a:gd name="connsiteY377" fmla="*/ 5797780 h 6858000"/>
              <a:gd name="connsiteX378" fmla="*/ 7241989 w 12192000"/>
              <a:gd name="connsiteY378" fmla="*/ 5768193 h 6858000"/>
              <a:gd name="connsiteX379" fmla="*/ 7636792 w 12192000"/>
              <a:gd name="connsiteY379" fmla="*/ 5741737 h 6858000"/>
              <a:gd name="connsiteX380" fmla="*/ 7817857 w 12192000"/>
              <a:gd name="connsiteY380" fmla="*/ 5721662 h 6858000"/>
              <a:gd name="connsiteX381" fmla="*/ 8268492 w 12192000"/>
              <a:gd name="connsiteY381" fmla="*/ 5699416 h 6858000"/>
              <a:gd name="connsiteX382" fmla="*/ 8426410 w 12192000"/>
              <a:gd name="connsiteY382" fmla="*/ 5688830 h 6858000"/>
              <a:gd name="connsiteX383" fmla="*/ 8584334 w 12192000"/>
              <a:gd name="connsiteY383" fmla="*/ 5678253 h 6858000"/>
              <a:gd name="connsiteX384" fmla="*/ 8742253 w 12192000"/>
              <a:gd name="connsiteY384" fmla="*/ 5667666 h 6858000"/>
              <a:gd name="connsiteX385" fmla="*/ 9011802 w 12192000"/>
              <a:gd name="connsiteY385" fmla="*/ 5665503 h 6858000"/>
              <a:gd name="connsiteX386" fmla="*/ 9211929 w 12192000"/>
              <a:gd name="connsiteY386" fmla="*/ 5691843 h 6858000"/>
              <a:gd name="connsiteX387" fmla="*/ 9402513 w 12192000"/>
              <a:gd name="connsiteY387" fmla="*/ 5694963 h 6858000"/>
              <a:gd name="connsiteX388" fmla="*/ 9491010 w 12192000"/>
              <a:gd name="connsiteY388" fmla="*/ 5712880 h 6858000"/>
              <a:gd name="connsiteX389" fmla="*/ 9658457 w 12192000"/>
              <a:gd name="connsiteY389" fmla="*/ 5725507 h 6858000"/>
              <a:gd name="connsiteX390" fmla="*/ 9691123 w 12192000"/>
              <a:gd name="connsiteY390" fmla="*/ 5739215 h 6858000"/>
              <a:gd name="connsiteX391" fmla="*/ 9737417 w 12192000"/>
              <a:gd name="connsiteY391" fmla="*/ 5720215 h 6858000"/>
              <a:gd name="connsiteX392" fmla="*/ 9881722 w 12192000"/>
              <a:gd name="connsiteY392" fmla="*/ 5742340 h 6858000"/>
              <a:gd name="connsiteX393" fmla="*/ 10170321 w 12192000"/>
              <a:gd name="connsiteY393" fmla="*/ 5786595 h 6858000"/>
              <a:gd name="connsiteX394" fmla="*/ 10370443 w 12192000"/>
              <a:gd name="connsiteY394" fmla="*/ 5812925 h 6858000"/>
              <a:gd name="connsiteX395" fmla="*/ 10449402 w 12192000"/>
              <a:gd name="connsiteY395" fmla="*/ 5807632 h 6858000"/>
              <a:gd name="connsiteX396" fmla="*/ 10547413 w 12192000"/>
              <a:gd name="connsiteY396" fmla="*/ 5848758 h 6858000"/>
              <a:gd name="connsiteX397" fmla="*/ 10612744 w 12192000"/>
              <a:gd name="connsiteY397" fmla="*/ 5876170 h 6858000"/>
              <a:gd name="connsiteX398" fmla="*/ 10701241 w 12192000"/>
              <a:gd name="connsiteY398" fmla="*/ 5894088 h 6858000"/>
              <a:gd name="connsiteX399" fmla="*/ 10733907 w 12192000"/>
              <a:gd name="connsiteY399" fmla="*/ 5907793 h 6858000"/>
              <a:gd name="connsiteX400" fmla="*/ 10743430 w 12192000"/>
              <a:gd name="connsiteY400" fmla="*/ 5930997 h 6858000"/>
              <a:gd name="connsiteX401" fmla="*/ 10650217 w 12192000"/>
              <a:gd name="connsiteY401" fmla="*/ 5908971 h 6858000"/>
              <a:gd name="connsiteX402" fmla="*/ 10622272 w 12192000"/>
              <a:gd name="connsiteY402" fmla="*/ 5899384 h 6858000"/>
              <a:gd name="connsiteX403" fmla="*/ 10614834 w 12192000"/>
              <a:gd name="connsiteY403" fmla="*/ 5900611 h 6858000"/>
              <a:gd name="connsiteX404" fmla="*/ 10533784 w 12192000"/>
              <a:gd name="connsiteY404" fmla="*/ 5881463 h 6858000"/>
              <a:gd name="connsiteX405" fmla="*/ 10603277 w 12192000"/>
              <a:gd name="connsiteY405" fmla="*/ 5902518 h 6858000"/>
              <a:gd name="connsiteX406" fmla="*/ 10614834 w 12192000"/>
              <a:gd name="connsiteY406" fmla="*/ 5900611 h 6858000"/>
              <a:gd name="connsiteX407" fmla="*/ 10650217 w 12192000"/>
              <a:gd name="connsiteY407" fmla="*/ 5908971 h 6858000"/>
              <a:gd name="connsiteX408" fmla="*/ 10874111 w 12192000"/>
              <a:gd name="connsiteY408" fmla="*/ 5985840 h 6858000"/>
              <a:gd name="connsiteX409" fmla="*/ 10972116 w 12192000"/>
              <a:gd name="connsiteY409" fmla="*/ 6026955 h 6858000"/>
              <a:gd name="connsiteX410" fmla="*/ 11125945 w 12192000"/>
              <a:gd name="connsiteY410" fmla="*/ 6072285 h 6858000"/>
              <a:gd name="connsiteX411" fmla="*/ 11200813 w 12192000"/>
              <a:gd name="connsiteY411" fmla="*/ 6122908 h 6858000"/>
              <a:gd name="connsiteX412" fmla="*/ 11079650 w 12192000"/>
              <a:gd name="connsiteY412" fmla="*/ 6091285 h 6858000"/>
              <a:gd name="connsiteX413" fmla="*/ 10716186 w 12192000"/>
              <a:gd name="connsiteY413" fmla="*/ 5996416 h 6858000"/>
              <a:gd name="connsiteX414" fmla="*/ 10562359 w 12192000"/>
              <a:gd name="connsiteY414" fmla="*/ 5951087 h 6858000"/>
              <a:gd name="connsiteX415" fmla="*/ 10506551 w 12192000"/>
              <a:gd name="connsiteY415" fmla="*/ 5946878 h 6858000"/>
              <a:gd name="connsiteX416" fmla="*/ 10441206 w 12192000"/>
              <a:gd name="connsiteY416" fmla="*/ 5919459 h 6858000"/>
              <a:gd name="connsiteX417" fmla="*/ 10264235 w 12192000"/>
              <a:gd name="connsiteY417" fmla="*/ 5883627 h 6858000"/>
              <a:gd name="connsiteX418" fmla="*/ 10231560 w 12192000"/>
              <a:gd name="connsiteY418" fmla="*/ 5869925 h 6858000"/>
              <a:gd name="connsiteX419" fmla="*/ 10208418 w 12192000"/>
              <a:gd name="connsiteY419" fmla="*/ 5879423 h 6858000"/>
              <a:gd name="connsiteX420" fmla="*/ 10129454 w 12192000"/>
              <a:gd name="connsiteY420" fmla="*/ 5884705 h 6858000"/>
              <a:gd name="connsiteX421" fmla="*/ 9850373 w 12192000"/>
              <a:gd name="connsiteY421" fmla="*/ 5863669 h 6858000"/>
              <a:gd name="connsiteX422" fmla="*/ 9761885 w 12192000"/>
              <a:gd name="connsiteY422" fmla="*/ 5845748 h 6858000"/>
              <a:gd name="connsiteX423" fmla="*/ 9808179 w 12192000"/>
              <a:gd name="connsiteY423" fmla="*/ 5826748 h 6858000"/>
              <a:gd name="connsiteX424" fmla="*/ 9710174 w 12192000"/>
              <a:gd name="connsiteY424" fmla="*/ 5785633 h 6858000"/>
              <a:gd name="connsiteX425" fmla="*/ 10366337 w 12192000"/>
              <a:gd name="connsiteY425" fmla="*/ 5868836 h 6858000"/>
              <a:gd name="connsiteX426" fmla="*/ 10301007 w 12192000"/>
              <a:gd name="connsiteY426" fmla="*/ 5841423 h 6858000"/>
              <a:gd name="connsiteX427" fmla="*/ 10202986 w 12192000"/>
              <a:gd name="connsiteY427" fmla="*/ 5800302 h 6858000"/>
              <a:gd name="connsiteX428" fmla="*/ 9923910 w 12192000"/>
              <a:gd name="connsiteY428" fmla="*/ 5779251 h 6858000"/>
              <a:gd name="connsiteX429" fmla="*/ 9556979 w 12192000"/>
              <a:gd name="connsiteY429" fmla="*/ 5741849 h 6858000"/>
              <a:gd name="connsiteX430" fmla="*/ 9556345 w 12192000"/>
              <a:gd name="connsiteY430" fmla="*/ 5740304 h 6858000"/>
              <a:gd name="connsiteX431" fmla="*/ 9550803 w 12192000"/>
              <a:gd name="connsiteY431" fmla="*/ 5741218 h 6858000"/>
              <a:gd name="connsiteX432" fmla="*/ 9506649 w 12192000"/>
              <a:gd name="connsiteY432" fmla="*/ 5736709 h 6858000"/>
              <a:gd name="connsiteX433" fmla="*/ 9467858 w 12192000"/>
              <a:gd name="connsiteY433" fmla="*/ 5722382 h 6858000"/>
              <a:gd name="connsiteX434" fmla="*/ 9500533 w 12192000"/>
              <a:gd name="connsiteY434" fmla="*/ 5736084 h 6858000"/>
              <a:gd name="connsiteX435" fmla="*/ 9506649 w 12192000"/>
              <a:gd name="connsiteY435" fmla="*/ 5736709 h 6858000"/>
              <a:gd name="connsiteX436" fmla="*/ 9515676 w 12192000"/>
              <a:gd name="connsiteY436" fmla="*/ 5740043 h 6858000"/>
              <a:gd name="connsiteX437" fmla="*/ 9537351 w 12192000"/>
              <a:gd name="connsiteY437" fmla="*/ 5743437 h 6858000"/>
              <a:gd name="connsiteX438" fmla="*/ 9550803 w 12192000"/>
              <a:gd name="connsiteY438" fmla="*/ 5741218 h 6858000"/>
              <a:gd name="connsiteX439" fmla="*/ 9556979 w 12192000"/>
              <a:gd name="connsiteY439" fmla="*/ 5741849 h 6858000"/>
              <a:gd name="connsiteX440" fmla="*/ 9565868 w 12192000"/>
              <a:gd name="connsiteY440" fmla="*/ 5763507 h 6858000"/>
              <a:gd name="connsiteX441" fmla="*/ 9533203 w 12192000"/>
              <a:gd name="connsiteY441" fmla="*/ 5749801 h 6858000"/>
              <a:gd name="connsiteX442" fmla="*/ 9510061 w 12192000"/>
              <a:gd name="connsiteY442" fmla="*/ 5759299 h 6858000"/>
              <a:gd name="connsiteX443" fmla="*/ 9477381 w 12192000"/>
              <a:gd name="connsiteY443" fmla="*/ 5745586 h 6858000"/>
              <a:gd name="connsiteX444" fmla="*/ 9388898 w 12192000"/>
              <a:gd name="connsiteY444" fmla="*/ 5727675 h 6858000"/>
              <a:gd name="connsiteX445" fmla="*/ 9277269 w 12192000"/>
              <a:gd name="connsiteY445" fmla="*/ 5719252 h 6858000"/>
              <a:gd name="connsiteX446" fmla="*/ 9009189 w 12192000"/>
              <a:gd name="connsiteY446" fmla="*/ 5724992 h 6858000"/>
              <a:gd name="connsiteX447" fmla="*/ 8920223 w 12192000"/>
              <a:gd name="connsiteY447" fmla="*/ 5715556 h 6858000"/>
              <a:gd name="connsiteX448" fmla="*/ 8919627 w 12192000"/>
              <a:gd name="connsiteY448" fmla="*/ 5714776 h 6858000"/>
              <a:gd name="connsiteX449" fmla="*/ 8896082 w 12192000"/>
              <a:gd name="connsiteY449" fmla="*/ 5712996 h 6858000"/>
              <a:gd name="connsiteX450" fmla="*/ 8920223 w 12192000"/>
              <a:gd name="connsiteY450" fmla="*/ 5715556 h 6858000"/>
              <a:gd name="connsiteX451" fmla="*/ 8928751 w 12192000"/>
              <a:gd name="connsiteY451" fmla="*/ 5726713 h 6858000"/>
              <a:gd name="connsiteX452" fmla="*/ 9009189 w 12192000"/>
              <a:gd name="connsiteY452" fmla="*/ 5724992 h 6858000"/>
              <a:gd name="connsiteX453" fmla="*/ 9263641 w 12192000"/>
              <a:gd name="connsiteY453" fmla="*/ 5751958 h 6858000"/>
              <a:gd name="connsiteX454" fmla="*/ 9184680 w 12192000"/>
              <a:gd name="connsiteY454" fmla="*/ 5757251 h 6858000"/>
              <a:gd name="connsiteX455" fmla="*/ 8724533 w 12192000"/>
              <a:gd name="connsiteY455" fmla="*/ 5756289 h 6858000"/>
              <a:gd name="connsiteX456" fmla="*/ 8533944 w 12192000"/>
              <a:gd name="connsiteY456" fmla="*/ 5753159 h 6858000"/>
              <a:gd name="connsiteX457" fmla="*/ 8329731 w 12192000"/>
              <a:gd name="connsiteY457" fmla="*/ 5782746 h 6858000"/>
              <a:gd name="connsiteX458" fmla="*/ 8320207 w 12192000"/>
              <a:gd name="connsiteY458" fmla="*/ 5759541 h 6858000"/>
              <a:gd name="connsiteX459" fmla="*/ 8457283 w 12192000"/>
              <a:gd name="connsiteY459" fmla="*/ 5741411 h 6858000"/>
              <a:gd name="connsiteX460" fmla="*/ 8482420 w 12192000"/>
              <a:gd name="connsiteY460" fmla="*/ 5740294 h 6858000"/>
              <a:gd name="connsiteX461" fmla="*/ 8486041 w 12192000"/>
              <a:gd name="connsiteY461" fmla="*/ 5741470 h 6858000"/>
              <a:gd name="connsiteX462" fmla="*/ 8501269 w 12192000"/>
              <a:gd name="connsiteY462" fmla="*/ 5739457 h 6858000"/>
              <a:gd name="connsiteX463" fmla="*/ 8580229 w 12192000"/>
              <a:gd name="connsiteY463" fmla="*/ 5734163 h 6858000"/>
              <a:gd name="connsiteX464" fmla="*/ 8691868 w 12192000"/>
              <a:gd name="connsiteY464" fmla="*/ 5742582 h 6858000"/>
              <a:gd name="connsiteX465" fmla="*/ 8770827 w 12192000"/>
              <a:gd name="connsiteY465" fmla="*/ 5737290 h 6858000"/>
              <a:gd name="connsiteX466" fmla="*/ 8761304 w 12192000"/>
              <a:gd name="connsiteY466" fmla="*/ 5714085 h 6858000"/>
              <a:gd name="connsiteX467" fmla="*/ 8738162 w 12192000"/>
              <a:gd name="connsiteY467" fmla="*/ 5723583 h 6858000"/>
              <a:gd name="connsiteX468" fmla="*/ 8524421 w 12192000"/>
              <a:gd name="connsiteY468" fmla="*/ 5729955 h 6858000"/>
              <a:gd name="connsiteX469" fmla="*/ 8501269 w 12192000"/>
              <a:gd name="connsiteY469" fmla="*/ 5739457 h 6858000"/>
              <a:gd name="connsiteX470" fmla="*/ 8482420 w 12192000"/>
              <a:gd name="connsiteY470" fmla="*/ 5740294 h 6858000"/>
              <a:gd name="connsiteX471" fmla="*/ 8473365 w 12192000"/>
              <a:gd name="connsiteY471" fmla="*/ 5737353 h 6858000"/>
              <a:gd name="connsiteX472" fmla="*/ 8445461 w 12192000"/>
              <a:gd name="connsiteY472" fmla="*/ 5735249 h 6858000"/>
              <a:gd name="connsiteX473" fmla="*/ 8333822 w 12192000"/>
              <a:gd name="connsiteY473" fmla="*/ 5726830 h 6858000"/>
              <a:gd name="connsiteX474" fmla="*/ 8254863 w 12192000"/>
              <a:gd name="connsiteY474" fmla="*/ 5732122 h 6858000"/>
              <a:gd name="connsiteX475" fmla="*/ 8278015 w 12192000"/>
              <a:gd name="connsiteY475" fmla="*/ 5722620 h 6858000"/>
              <a:gd name="connsiteX476" fmla="*/ 8245340 w 12192000"/>
              <a:gd name="connsiteY476" fmla="*/ 5708918 h 6858000"/>
              <a:gd name="connsiteX477" fmla="*/ 8008456 w 12192000"/>
              <a:gd name="connsiteY477" fmla="*/ 5724788 h 6858000"/>
              <a:gd name="connsiteX478" fmla="*/ 7883202 w 12192000"/>
              <a:gd name="connsiteY478" fmla="*/ 5749081 h 6858000"/>
              <a:gd name="connsiteX479" fmla="*/ 7748421 w 12192000"/>
              <a:gd name="connsiteY479" fmla="*/ 5750160 h 6858000"/>
              <a:gd name="connsiteX480" fmla="*/ 7534690 w 12192000"/>
              <a:gd name="connsiteY480" fmla="*/ 5756527 h 6858000"/>
              <a:gd name="connsiteX481" fmla="*/ 7521061 w 12192000"/>
              <a:gd name="connsiteY481" fmla="*/ 5789234 h 6858000"/>
              <a:gd name="connsiteX482" fmla="*/ 7418959 w 12192000"/>
              <a:gd name="connsiteY482" fmla="*/ 5804024 h 6858000"/>
              <a:gd name="connsiteX483" fmla="*/ 7363141 w 12192000"/>
              <a:gd name="connsiteY483" fmla="*/ 5799821 h 6858000"/>
              <a:gd name="connsiteX484" fmla="*/ 7316848 w 12192000"/>
              <a:gd name="connsiteY484" fmla="*/ 5818820 h 6858000"/>
              <a:gd name="connsiteX485" fmla="*/ 7237888 w 12192000"/>
              <a:gd name="connsiteY485" fmla="*/ 5824113 h 6858000"/>
              <a:gd name="connsiteX486" fmla="*/ 7228360 w 12192000"/>
              <a:gd name="connsiteY486" fmla="*/ 5800899 h 6858000"/>
              <a:gd name="connsiteX487" fmla="*/ 7182077 w 12192000"/>
              <a:gd name="connsiteY487" fmla="*/ 5819895 h 6858000"/>
              <a:gd name="connsiteX488" fmla="*/ 7158924 w 12192000"/>
              <a:gd name="connsiteY488" fmla="*/ 5829397 h 6858000"/>
              <a:gd name="connsiteX489" fmla="*/ 7056822 w 12192000"/>
              <a:gd name="connsiteY489" fmla="*/ 5844187 h 6858000"/>
              <a:gd name="connsiteX490" fmla="*/ 7293706 w 12192000"/>
              <a:gd name="connsiteY490" fmla="*/ 5828318 h 6858000"/>
              <a:gd name="connsiteX491" fmla="*/ 7256935 w 12192000"/>
              <a:gd name="connsiteY491" fmla="*/ 5870522 h 6858000"/>
              <a:gd name="connsiteX492" fmla="*/ 7122157 w 12192000"/>
              <a:gd name="connsiteY492" fmla="*/ 5871610 h 6858000"/>
              <a:gd name="connsiteX493" fmla="*/ 6987387 w 12192000"/>
              <a:gd name="connsiteY493" fmla="*/ 5872685 h 6858000"/>
              <a:gd name="connsiteX494" fmla="*/ 6779066 w 12192000"/>
              <a:gd name="connsiteY494" fmla="*/ 5958182 h 6858000"/>
              <a:gd name="connsiteX495" fmla="*/ 6811743 w 12192000"/>
              <a:gd name="connsiteY495" fmla="*/ 5971884 h 6858000"/>
              <a:gd name="connsiteX496" fmla="*/ 6765448 w 12192000"/>
              <a:gd name="connsiteY496" fmla="*/ 5990884 h 6858000"/>
              <a:gd name="connsiteX497" fmla="*/ 6821271 w 12192000"/>
              <a:gd name="connsiteY497" fmla="*/ 5995098 h 6858000"/>
              <a:gd name="connsiteX498" fmla="*/ 6830794 w 12192000"/>
              <a:gd name="connsiteY498" fmla="*/ 6018303 h 6858000"/>
              <a:gd name="connsiteX499" fmla="*/ 6932896 w 12192000"/>
              <a:gd name="connsiteY499" fmla="*/ 6003512 h 6858000"/>
              <a:gd name="connsiteX500" fmla="*/ 7160255 w 12192000"/>
              <a:gd name="connsiteY500" fmla="*/ 5964438 h 6858000"/>
              <a:gd name="connsiteX501" fmla="*/ 7262367 w 12192000"/>
              <a:gd name="connsiteY501" fmla="*/ 5949643 h 6858000"/>
              <a:gd name="connsiteX502" fmla="*/ 7285509 w 12192000"/>
              <a:gd name="connsiteY502" fmla="*/ 5940145 h 6858000"/>
              <a:gd name="connsiteX503" fmla="*/ 7322280 w 12192000"/>
              <a:gd name="connsiteY503" fmla="*/ 5897940 h 6858000"/>
              <a:gd name="connsiteX504" fmla="*/ 7378097 w 12192000"/>
              <a:gd name="connsiteY504" fmla="*/ 5902146 h 6858000"/>
              <a:gd name="connsiteX505" fmla="*/ 7401239 w 12192000"/>
              <a:gd name="connsiteY505" fmla="*/ 5892648 h 6858000"/>
              <a:gd name="connsiteX506" fmla="*/ 7447534 w 12192000"/>
              <a:gd name="connsiteY506" fmla="*/ 5873648 h 6858000"/>
              <a:gd name="connsiteX507" fmla="*/ 7470676 w 12192000"/>
              <a:gd name="connsiteY507" fmla="*/ 5864150 h 6858000"/>
              <a:gd name="connsiteX508" fmla="*/ 7540112 w 12192000"/>
              <a:gd name="connsiteY508" fmla="*/ 5835653 h 6858000"/>
              <a:gd name="connsiteX509" fmla="*/ 7503341 w 12192000"/>
              <a:gd name="connsiteY509" fmla="*/ 5877856 h 6858000"/>
              <a:gd name="connsiteX510" fmla="*/ 7582315 w 12192000"/>
              <a:gd name="connsiteY510" fmla="*/ 5872569 h 6858000"/>
              <a:gd name="connsiteX511" fmla="*/ 7522391 w 12192000"/>
              <a:gd name="connsiteY511" fmla="*/ 5924275 h 6858000"/>
              <a:gd name="connsiteX512" fmla="*/ 7805569 w 12192000"/>
              <a:gd name="connsiteY512" fmla="*/ 5889406 h 6858000"/>
              <a:gd name="connsiteX513" fmla="*/ 7907681 w 12192000"/>
              <a:gd name="connsiteY513" fmla="*/ 5874610 h 6858000"/>
              <a:gd name="connsiteX514" fmla="*/ 7963499 w 12192000"/>
              <a:gd name="connsiteY514" fmla="*/ 5878815 h 6858000"/>
              <a:gd name="connsiteX515" fmla="*/ 8098270 w 12192000"/>
              <a:gd name="connsiteY515" fmla="*/ 5877741 h 6858000"/>
              <a:gd name="connsiteX516" fmla="*/ 8233047 w 12192000"/>
              <a:gd name="connsiteY516" fmla="*/ 5876651 h 6858000"/>
              <a:gd name="connsiteX517" fmla="*/ 8390970 w 12192000"/>
              <a:gd name="connsiteY517" fmla="*/ 5866075 h 6858000"/>
              <a:gd name="connsiteX518" fmla="*/ 8414123 w 12192000"/>
              <a:gd name="connsiteY518" fmla="*/ 5856572 h 6858000"/>
              <a:gd name="connsiteX519" fmla="*/ 8460406 w 12192000"/>
              <a:gd name="connsiteY519" fmla="*/ 5837577 h 6858000"/>
              <a:gd name="connsiteX520" fmla="*/ 8539366 w 12192000"/>
              <a:gd name="connsiteY520" fmla="*/ 5832284 h 6858000"/>
              <a:gd name="connsiteX521" fmla="*/ 8855219 w 12192000"/>
              <a:gd name="connsiteY521" fmla="*/ 5811117 h 6858000"/>
              <a:gd name="connsiteX522" fmla="*/ 8943707 w 12192000"/>
              <a:gd name="connsiteY522" fmla="*/ 5829038 h 6858000"/>
              <a:gd name="connsiteX523" fmla="*/ 8966849 w 12192000"/>
              <a:gd name="connsiteY523" fmla="*/ 5819540 h 6858000"/>
              <a:gd name="connsiteX524" fmla="*/ 9013142 w 12192000"/>
              <a:gd name="connsiteY524" fmla="*/ 5800541 h 6858000"/>
              <a:gd name="connsiteX525" fmla="*/ 9045808 w 12192000"/>
              <a:gd name="connsiteY525" fmla="*/ 5814246 h 6858000"/>
              <a:gd name="connsiteX526" fmla="*/ 9180589 w 12192000"/>
              <a:gd name="connsiteY526" fmla="*/ 5813168 h 6858000"/>
              <a:gd name="connsiteX527" fmla="*/ 9213255 w 12192000"/>
              <a:gd name="connsiteY527" fmla="*/ 5826875 h 6858000"/>
              <a:gd name="connsiteX528" fmla="*/ 9190113 w 12192000"/>
              <a:gd name="connsiteY528" fmla="*/ 5836372 h 6858000"/>
              <a:gd name="connsiteX529" fmla="*/ 9134295 w 12192000"/>
              <a:gd name="connsiteY529" fmla="*/ 5832168 h 6858000"/>
              <a:gd name="connsiteX530" fmla="*/ 9288094 w 12192000"/>
              <a:gd name="connsiteY530" fmla="*/ 5877486 h 6858000"/>
              <a:gd name="connsiteX531" fmla="*/ 9288125 w 12192000"/>
              <a:gd name="connsiteY531" fmla="*/ 5877499 h 6858000"/>
              <a:gd name="connsiteX532" fmla="*/ 9289974 w 12192000"/>
              <a:gd name="connsiteY532" fmla="*/ 5880975 h 6858000"/>
              <a:gd name="connsiteX533" fmla="*/ 9320789 w 12192000"/>
              <a:gd name="connsiteY533" fmla="*/ 5891204 h 6858000"/>
              <a:gd name="connsiteX534" fmla="*/ 9288125 w 12192000"/>
              <a:gd name="connsiteY534" fmla="*/ 5877499 h 6858000"/>
              <a:gd name="connsiteX535" fmla="*/ 9288124 w 12192000"/>
              <a:gd name="connsiteY535" fmla="*/ 5877497 h 6858000"/>
              <a:gd name="connsiteX536" fmla="*/ 9288094 w 12192000"/>
              <a:gd name="connsiteY536" fmla="*/ 5877486 h 6858000"/>
              <a:gd name="connsiteX537" fmla="*/ 9255458 w 12192000"/>
              <a:gd name="connsiteY537" fmla="*/ 5863792 h 6858000"/>
              <a:gd name="connsiteX538" fmla="*/ 9380701 w 12192000"/>
              <a:gd name="connsiteY538" fmla="*/ 5839502 h 6858000"/>
              <a:gd name="connsiteX539" fmla="*/ 9422901 w 12192000"/>
              <a:gd name="connsiteY539" fmla="*/ 5876409 h 6858000"/>
              <a:gd name="connsiteX540" fmla="*/ 9446042 w 12192000"/>
              <a:gd name="connsiteY540" fmla="*/ 5866911 h 6858000"/>
              <a:gd name="connsiteX541" fmla="*/ 9748271 w 12192000"/>
              <a:gd name="connsiteY541" fmla="*/ 5878460 h 6858000"/>
              <a:gd name="connsiteX542" fmla="*/ 9804088 w 12192000"/>
              <a:gd name="connsiteY542" fmla="*/ 5882665 h 6858000"/>
              <a:gd name="connsiteX543" fmla="*/ 9859896 w 12192000"/>
              <a:gd name="connsiteY543" fmla="*/ 5886873 h 6858000"/>
              <a:gd name="connsiteX544" fmla="*/ 10036876 w 12192000"/>
              <a:gd name="connsiteY544" fmla="*/ 5922701 h 6858000"/>
              <a:gd name="connsiteX545" fmla="*/ 10269658 w 12192000"/>
              <a:gd name="connsiteY545" fmla="*/ 5962752 h 6858000"/>
              <a:gd name="connsiteX546" fmla="*/ 10302333 w 12192000"/>
              <a:gd name="connsiteY546" fmla="*/ 5976454 h 6858000"/>
              <a:gd name="connsiteX547" fmla="*/ 10413962 w 12192000"/>
              <a:gd name="connsiteY547" fmla="*/ 5984877 h 6858000"/>
              <a:gd name="connsiteX548" fmla="*/ 10590933 w 12192000"/>
              <a:gd name="connsiteY548" fmla="*/ 6020709 h 6858000"/>
              <a:gd name="connsiteX549" fmla="*/ 10744761 w 12192000"/>
              <a:gd name="connsiteY549" fmla="*/ 6066039 h 6858000"/>
              <a:gd name="connsiteX550" fmla="*/ 10963930 w 12192000"/>
              <a:gd name="connsiteY550" fmla="*/ 6138778 h 6858000"/>
              <a:gd name="connsiteX551" fmla="*/ 11061940 w 12192000"/>
              <a:gd name="connsiteY551" fmla="*/ 6179903 h 6858000"/>
              <a:gd name="connsiteX552" fmla="*/ 11071468 w 12192000"/>
              <a:gd name="connsiteY552" fmla="*/ 6203118 h 6858000"/>
              <a:gd name="connsiteX553" fmla="*/ 10973457 w 12192000"/>
              <a:gd name="connsiteY553" fmla="*/ 6161992 h 6858000"/>
              <a:gd name="connsiteX554" fmla="*/ 10852295 w 12192000"/>
              <a:gd name="connsiteY554" fmla="*/ 6130369 h 6858000"/>
              <a:gd name="connsiteX555" fmla="*/ 10829153 w 12192000"/>
              <a:gd name="connsiteY555" fmla="*/ 6139867 h 6858000"/>
              <a:gd name="connsiteX556" fmla="*/ 10959829 w 12192000"/>
              <a:gd name="connsiteY556" fmla="*/ 6194698 h 6858000"/>
              <a:gd name="connsiteX557" fmla="*/ 11375018 w 12192000"/>
              <a:gd name="connsiteY557" fmla="*/ 6349687 h 6858000"/>
              <a:gd name="connsiteX558" fmla="*/ 11417211 w 12192000"/>
              <a:gd name="connsiteY558" fmla="*/ 6386608 h 6858000"/>
              <a:gd name="connsiteX559" fmla="*/ 11221190 w 12192000"/>
              <a:gd name="connsiteY559" fmla="*/ 6304357 h 6858000"/>
              <a:gd name="connsiteX560" fmla="*/ 10913544 w 12192000"/>
              <a:gd name="connsiteY560" fmla="*/ 6213694 h 6858000"/>
              <a:gd name="connsiteX561" fmla="*/ 10890392 w 12192000"/>
              <a:gd name="connsiteY561" fmla="*/ 6223196 h 6858000"/>
              <a:gd name="connsiteX562" fmla="*/ 10923067 w 12192000"/>
              <a:gd name="connsiteY562" fmla="*/ 6236898 h 6858000"/>
              <a:gd name="connsiteX563" fmla="*/ 10932595 w 12192000"/>
              <a:gd name="connsiteY563" fmla="*/ 6260113 h 6858000"/>
              <a:gd name="connsiteX564" fmla="*/ 10867250 w 12192000"/>
              <a:gd name="connsiteY564" fmla="*/ 6232694 h 6858000"/>
              <a:gd name="connsiteX565" fmla="*/ 10801905 w 12192000"/>
              <a:gd name="connsiteY565" fmla="*/ 6205275 h 6858000"/>
              <a:gd name="connsiteX566" fmla="*/ 10680756 w 12192000"/>
              <a:gd name="connsiteY566" fmla="*/ 6173657 h 6858000"/>
              <a:gd name="connsiteX567" fmla="*/ 10592269 w 12192000"/>
              <a:gd name="connsiteY567" fmla="*/ 6155736 h 6858000"/>
              <a:gd name="connsiteX568" fmla="*/ 10536452 w 12192000"/>
              <a:gd name="connsiteY568" fmla="*/ 6151532 h 6858000"/>
              <a:gd name="connsiteX569" fmla="*/ 10149832 w 12192000"/>
              <a:gd name="connsiteY569" fmla="*/ 6066156 h 6858000"/>
              <a:gd name="connsiteX570" fmla="*/ 10228795 w 12192000"/>
              <a:gd name="connsiteY570" fmla="*/ 6060872 h 6858000"/>
              <a:gd name="connsiteX571" fmla="*/ 10117166 w 12192000"/>
              <a:gd name="connsiteY571" fmla="*/ 6052449 h 6858000"/>
              <a:gd name="connsiteX572" fmla="*/ 10094024 w 12192000"/>
              <a:gd name="connsiteY572" fmla="*/ 6061947 h 6858000"/>
              <a:gd name="connsiteX573" fmla="*/ 9959243 w 12192000"/>
              <a:gd name="connsiteY573" fmla="*/ 6063025 h 6858000"/>
              <a:gd name="connsiteX574" fmla="*/ 9838084 w 12192000"/>
              <a:gd name="connsiteY574" fmla="*/ 6031412 h 6858000"/>
              <a:gd name="connsiteX575" fmla="*/ 9861236 w 12192000"/>
              <a:gd name="connsiteY575" fmla="*/ 6021911 h 6858000"/>
              <a:gd name="connsiteX576" fmla="*/ 9460998 w 12192000"/>
              <a:gd name="connsiteY576" fmla="*/ 5969236 h 6858000"/>
              <a:gd name="connsiteX577" fmla="*/ 9503191 w 12192000"/>
              <a:gd name="connsiteY577" fmla="*/ 6006157 h 6858000"/>
              <a:gd name="connsiteX578" fmla="*/ 9437845 w 12192000"/>
              <a:gd name="connsiteY578" fmla="*/ 5978738 h 6858000"/>
              <a:gd name="connsiteX579" fmla="*/ 9405180 w 12192000"/>
              <a:gd name="connsiteY579" fmla="*/ 5965031 h 6858000"/>
              <a:gd name="connsiteX580" fmla="*/ 9102957 w 12192000"/>
              <a:gd name="connsiteY580" fmla="*/ 5953492 h 6858000"/>
              <a:gd name="connsiteX581" fmla="*/ 9135622 w 12192000"/>
              <a:gd name="connsiteY581" fmla="*/ 5967199 h 6858000"/>
              <a:gd name="connsiteX582" fmla="*/ 9168297 w 12192000"/>
              <a:gd name="connsiteY582" fmla="*/ 5980901 h 6858000"/>
              <a:gd name="connsiteX583" fmla="*/ 9056662 w 12192000"/>
              <a:gd name="connsiteY583" fmla="*/ 5972492 h 6858000"/>
              <a:gd name="connsiteX584" fmla="*/ 9014469 w 12192000"/>
              <a:gd name="connsiteY584" fmla="*/ 5935571 h 6858000"/>
              <a:gd name="connsiteX585" fmla="*/ 8991327 w 12192000"/>
              <a:gd name="connsiteY585" fmla="*/ 5945069 h 6858000"/>
              <a:gd name="connsiteX586" fmla="*/ 9033520 w 12192000"/>
              <a:gd name="connsiteY586" fmla="*/ 5981990 h 6858000"/>
              <a:gd name="connsiteX587" fmla="*/ 8968174 w 12192000"/>
              <a:gd name="connsiteY587" fmla="*/ 5954571 h 6858000"/>
              <a:gd name="connsiteX588" fmla="*/ 8912368 w 12192000"/>
              <a:gd name="connsiteY588" fmla="*/ 5950363 h 6858000"/>
              <a:gd name="connsiteX589" fmla="*/ 8921891 w 12192000"/>
              <a:gd name="connsiteY589" fmla="*/ 5973567 h 6858000"/>
              <a:gd name="connsiteX590" fmla="*/ 8889216 w 12192000"/>
              <a:gd name="connsiteY590" fmla="*/ 5959865 h 6858000"/>
              <a:gd name="connsiteX591" fmla="*/ 8823880 w 12192000"/>
              <a:gd name="connsiteY591" fmla="*/ 5932442 h 6858000"/>
              <a:gd name="connsiteX592" fmla="*/ 8721768 w 12192000"/>
              <a:gd name="connsiteY592" fmla="*/ 5947237 h 6858000"/>
              <a:gd name="connsiteX593" fmla="*/ 8610143 w 12192000"/>
              <a:gd name="connsiteY593" fmla="*/ 5938823 h 6858000"/>
              <a:gd name="connsiteX594" fmla="*/ 8712245 w 12192000"/>
              <a:gd name="connsiteY594" fmla="*/ 5924033 h 6858000"/>
              <a:gd name="connsiteX595" fmla="*/ 8870165 w 12192000"/>
              <a:gd name="connsiteY595" fmla="*/ 5913446 h 6858000"/>
              <a:gd name="connsiteX596" fmla="*/ 9060763 w 12192000"/>
              <a:gd name="connsiteY596" fmla="*/ 5916572 h 6858000"/>
              <a:gd name="connsiteX597" fmla="*/ 9070291 w 12192000"/>
              <a:gd name="connsiteY597" fmla="*/ 5939787 h 6858000"/>
              <a:gd name="connsiteX598" fmla="*/ 9260875 w 12192000"/>
              <a:gd name="connsiteY598" fmla="*/ 5942906 h 6858000"/>
              <a:gd name="connsiteX599" fmla="*/ 9474616 w 12192000"/>
              <a:gd name="connsiteY599" fmla="*/ 5936533 h 6858000"/>
              <a:gd name="connsiteX600" fmla="*/ 9539962 w 12192000"/>
              <a:gd name="connsiteY600" fmla="*/ 5963952 h 6858000"/>
              <a:gd name="connsiteX601" fmla="*/ 9618921 w 12192000"/>
              <a:gd name="connsiteY601" fmla="*/ 5958660 h 6858000"/>
              <a:gd name="connsiteX602" fmla="*/ 9651586 w 12192000"/>
              <a:gd name="connsiteY602" fmla="*/ 5972366 h 6858000"/>
              <a:gd name="connsiteX603" fmla="*/ 10019156 w 12192000"/>
              <a:gd name="connsiteY603" fmla="*/ 6011324 h 6858000"/>
              <a:gd name="connsiteX604" fmla="*/ 10153937 w 12192000"/>
              <a:gd name="connsiteY604" fmla="*/ 6010245 h 6858000"/>
              <a:gd name="connsiteX605" fmla="*/ 10298232 w 12192000"/>
              <a:gd name="connsiteY605" fmla="*/ 6032375 h 6858000"/>
              <a:gd name="connsiteX606" fmla="*/ 10507877 w 12192000"/>
              <a:gd name="connsiteY606" fmla="*/ 6081909 h 6858000"/>
              <a:gd name="connsiteX607" fmla="*/ 10531019 w 12192000"/>
              <a:gd name="connsiteY607" fmla="*/ 6072411 h 6858000"/>
              <a:gd name="connsiteX608" fmla="*/ 10475212 w 12192000"/>
              <a:gd name="connsiteY608" fmla="*/ 6068202 h 6858000"/>
              <a:gd name="connsiteX609" fmla="*/ 10442532 w 12192000"/>
              <a:gd name="connsiteY609" fmla="*/ 6054490 h 6858000"/>
              <a:gd name="connsiteX610" fmla="*/ 10177079 w 12192000"/>
              <a:gd name="connsiteY610" fmla="*/ 6000748 h 6858000"/>
              <a:gd name="connsiteX611" fmla="*/ 10032775 w 12192000"/>
              <a:gd name="connsiteY611" fmla="*/ 5978621 h 6858000"/>
              <a:gd name="connsiteX612" fmla="*/ 9888470 w 12192000"/>
              <a:gd name="connsiteY612" fmla="*/ 5956496 h 6858000"/>
              <a:gd name="connsiteX613" fmla="*/ 9432428 w 12192000"/>
              <a:gd name="connsiteY613" fmla="*/ 5899623 h 6858000"/>
              <a:gd name="connsiteX614" fmla="*/ 9353464 w 12192000"/>
              <a:gd name="connsiteY614" fmla="*/ 5904906 h 6858000"/>
              <a:gd name="connsiteX615" fmla="*/ 9297647 w 12192000"/>
              <a:gd name="connsiteY615" fmla="*/ 5900702 h 6858000"/>
              <a:gd name="connsiteX616" fmla="*/ 9209164 w 12192000"/>
              <a:gd name="connsiteY616" fmla="*/ 5882791 h 6858000"/>
              <a:gd name="connsiteX617" fmla="*/ 9051240 w 12192000"/>
              <a:gd name="connsiteY617" fmla="*/ 5893368 h 6858000"/>
              <a:gd name="connsiteX618" fmla="*/ 8827975 w 12192000"/>
              <a:gd name="connsiteY618" fmla="*/ 5876535 h 6858000"/>
              <a:gd name="connsiteX619" fmla="*/ 8512133 w 12192000"/>
              <a:gd name="connsiteY619" fmla="*/ 5897699 h 6858000"/>
              <a:gd name="connsiteX620" fmla="*/ 8321534 w 12192000"/>
              <a:gd name="connsiteY620" fmla="*/ 5894572 h 6858000"/>
              <a:gd name="connsiteX621" fmla="*/ 8298392 w 12192000"/>
              <a:gd name="connsiteY621" fmla="*/ 5904070 h 6858000"/>
              <a:gd name="connsiteX622" fmla="*/ 8363733 w 12192000"/>
              <a:gd name="connsiteY622" fmla="*/ 5931479 h 6858000"/>
              <a:gd name="connsiteX623" fmla="*/ 8192185 w 12192000"/>
              <a:gd name="connsiteY623" fmla="*/ 5974772 h 6858000"/>
              <a:gd name="connsiteX624" fmla="*/ 7922626 w 12192000"/>
              <a:gd name="connsiteY624" fmla="*/ 5976939 h 6858000"/>
              <a:gd name="connsiteX625" fmla="*/ 7504682 w 12192000"/>
              <a:gd name="connsiteY625" fmla="*/ 6012894 h 6858000"/>
              <a:gd name="connsiteX626" fmla="*/ 7096251 w 12192000"/>
              <a:gd name="connsiteY626" fmla="*/ 6072056 h 6858000"/>
              <a:gd name="connsiteX627" fmla="*/ 6836215 w 12192000"/>
              <a:gd name="connsiteY627" fmla="*/ 6097428 h 6858000"/>
              <a:gd name="connsiteX628" fmla="*/ 6878414 w 12192000"/>
              <a:gd name="connsiteY628" fmla="*/ 6134334 h 6858000"/>
              <a:gd name="connsiteX629" fmla="*/ 6766780 w 12192000"/>
              <a:gd name="connsiteY629" fmla="*/ 6125925 h 6858000"/>
              <a:gd name="connsiteX630" fmla="*/ 6743637 w 12192000"/>
              <a:gd name="connsiteY630" fmla="*/ 6135423 h 6858000"/>
              <a:gd name="connsiteX631" fmla="*/ 6710968 w 12192000"/>
              <a:gd name="connsiteY631" fmla="*/ 6121707 h 6858000"/>
              <a:gd name="connsiteX632" fmla="*/ 6687815 w 12192000"/>
              <a:gd name="connsiteY632" fmla="*/ 6131209 h 6858000"/>
              <a:gd name="connsiteX633" fmla="*/ 6664673 w 12192000"/>
              <a:gd name="connsiteY633" fmla="*/ 6140707 h 6858000"/>
              <a:gd name="connsiteX634" fmla="*/ 6618379 w 12192000"/>
              <a:gd name="connsiteY634" fmla="*/ 6159707 h 6858000"/>
              <a:gd name="connsiteX635" fmla="*/ 6572095 w 12192000"/>
              <a:gd name="connsiteY635" fmla="*/ 6178702 h 6858000"/>
              <a:gd name="connsiteX636" fmla="*/ 6516277 w 12192000"/>
              <a:gd name="connsiteY636" fmla="*/ 6174497 h 6858000"/>
              <a:gd name="connsiteX637" fmla="*/ 6525801 w 12192000"/>
              <a:gd name="connsiteY637" fmla="*/ 6197702 h 6858000"/>
              <a:gd name="connsiteX638" fmla="*/ 6446840 w 12192000"/>
              <a:gd name="connsiteY638" fmla="*/ 6202995 h 6858000"/>
              <a:gd name="connsiteX639" fmla="*/ 6400547 w 12192000"/>
              <a:gd name="connsiteY639" fmla="*/ 6221994 h 6858000"/>
              <a:gd name="connsiteX640" fmla="*/ 6377405 w 12192000"/>
              <a:gd name="connsiteY640" fmla="*/ 6231492 h 6858000"/>
              <a:gd name="connsiteX641" fmla="*/ 6367882 w 12192000"/>
              <a:gd name="connsiteY641" fmla="*/ 6208288 h 6858000"/>
              <a:gd name="connsiteX642" fmla="*/ 6344728 w 12192000"/>
              <a:gd name="connsiteY642" fmla="*/ 6217791 h 6858000"/>
              <a:gd name="connsiteX643" fmla="*/ 6298445 w 12192000"/>
              <a:gd name="connsiteY643" fmla="*/ 6236786 h 6858000"/>
              <a:gd name="connsiteX644" fmla="*/ 6261674 w 12192000"/>
              <a:gd name="connsiteY644" fmla="*/ 6278990 h 6858000"/>
              <a:gd name="connsiteX645" fmla="*/ 6331110 w 12192000"/>
              <a:gd name="connsiteY645" fmla="*/ 6250492 h 6858000"/>
              <a:gd name="connsiteX646" fmla="*/ 6386928 w 12192000"/>
              <a:gd name="connsiteY646" fmla="*/ 6254697 h 6858000"/>
              <a:gd name="connsiteX647" fmla="*/ 6498558 w 12192000"/>
              <a:gd name="connsiteY647" fmla="*/ 6263120 h 6858000"/>
              <a:gd name="connsiteX648" fmla="*/ 6725917 w 12192000"/>
              <a:gd name="connsiteY648" fmla="*/ 6224046 h 6858000"/>
              <a:gd name="connsiteX649" fmla="*/ 6646953 w 12192000"/>
              <a:gd name="connsiteY649" fmla="*/ 6229329 h 6858000"/>
              <a:gd name="connsiteX650" fmla="*/ 6567993 w 12192000"/>
              <a:gd name="connsiteY650" fmla="*/ 6234623 h 6858000"/>
              <a:gd name="connsiteX651" fmla="*/ 6591146 w 12192000"/>
              <a:gd name="connsiteY651" fmla="*/ 6225121 h 6858000"/>
              <a:gd name="connsiteX652" fmla="*/ 6525801 w 12192000"/>
              <a:gd name="connsiteY652" fmla="*/ 6197702 h 6858000"/>
              <a:gd name="connsiteX653" fmla="*/ 6572095 w 12192000"/>
              <a:gd name="connsiteY653" fmla="*/ 6178702 h 6858000"/>
              <a:gd name="connsiteX654" fmla="*/ 6785826 w 12192000"/>
              <a:gd name="connsiteY654" fmla="*/ 6172334 h 6858000"/>
              <a:gd name="connsiteX655" fmla="*/ 6808978 w 12192000"/>
              <a:gd name="connsiteY655" fmla="*/ 6162832 h 6858000"/>
              <a:gd name="connsiteX656" fmla="*/ 6887942 w 12192000"/>
              <a:gd name="connsiteY656" fmla="*/ 6157549 h 6858000"/>
              <a:gd name="connsiteX657" fmla="*/ 7194258 w 12192000"/>
              <a:gd name="connsiteY657" fmla="*/ 6113171 h 6858000"/>
              <a:gd name="connsiteX658" fmla="*/ 7398475 w 12192000"/>
              <a:gd name="connsiteY658" fmla="*/ 6083595 h 6858000"/>
              <a:gd name="connsiteX659" fmla="*/ 7477434 w 12192000"/>
              <a:gd name="connsiteY659" fmla="*/ 6078302 h 6858000"/>
              <a:gd name="connsiteX660" fmla="*/ 7668033 w 12192000"/>
              <a:gd name="connsiteY660" fmla="*/ 6081428 h 6858000"/>
              <a:gd name="connsiteX661" fmla="*/ 7802804 w 12192000"/>
              <a:gd name="connsiteY661" fmla="*/ 6080353 h 6858000"/>
              <a:gd name="connsiteX662" fmla="*/ 7835480 w 12192000"/>
              <a:gd name="connsiteY662" fmla="*/ 6094055 h 6858000"/>
              <a:gd name="connsiteX663" fmla="*/ 8141799 w 12192000"/>
              <a:gd name="connsiteY663" fmla="*/ 6049688 h 6858000"/>
              <a:gd name="connsiteX664" fmla="*/ 8230282 w 12192000"/>
              <a:gd name="connsiteY664" fmla="*/ 6067599 h 6858000"/>
              <a:gd name="connsiteX665" fmla="*/ 8253424 w 12192000"/>
              <a:gd name="connsiteY665" fmla="*/ 6058102 h 6858000"/>
              <a:gd name="connsiteX666" fmla="*/ 8286104 w 12192000"/>
              <a:gd name="connsiteY666" fmla="*/ 6071813 h 6858000"/>
              <a:gd name="connsiteX667" fmla="*/ 8332388 w 12192000"/>
              <a:gd name="connsiteY667" fmla="*/ 6052818 h 6858000"/>
              <a:gd name="connsiteX668" fmla="*/ 8411358 w 12192000"/>
              <a:gd name="connsiteY668" fmla="*/ 6047521 h 6858000"/>
              <a:gd name="connsiteX669" fmla="*/ 8444023 w 12192000"/>
              <a:gd name="connsiteY669" fmla="*/ 6061227 h 6858000"/>
              <a:gd name="connsiteX670" fmla="*/ 8374587 w 12192000"/>
              <a:gd name="connsiteY670" fmla="*/ 6089724 h 6858000"/>
              <a:gd name="connsiteX671" fmla="*/ 8644135 w 12192000"/>
              <a:gd name="connsiteY671" fmla="*/ 6087561 h 6858000"/>
              <a:gd name="connsiteX672" fmla="*/ 8778917 w 12192000"/>
              <a:gd name="connsiteY672" fmla="*/ 6086482 h 6858000"/>
              <a:gd name="connsiteX673" fmla="*/ 8671382 w 12192000"/>
              <a:gd name="connsiteY673" fmla="*/ 6022153 h 6858000"/>
              <a:gd name="connsiteX674" fmla="*/ 9188608 w 12192000"/>
              <a:gd name="connsiteY674" fmla="*/ 6047095 h 6858000"/>
              <a:gd name="connsiteX675" fmla="*/ 9141054 w 12192000"/>
              <a:gd name="connsiteY675" fmla="*/ 6046319 h 6858000"/>
              <a:gd name="connsiteX676" fmla="*/ 9127435 w 12192000"/>
              <a:gd name="connsiteY676" fmla="*/ 6079021 h 6858000"/>
              <a:gd name="connsiteX677" fmla="*/ 8992658 w 12192000"/>
              <a:gd name="connsiteY677" fmla="*/ 6080111 h 6858000"/>
              <a:gd name="connsiteX678" fmla="*/ 8913694 w 12192000"/>
              <a:gd name="connsiteY678" fmla="*/ 6085394 h 6858000"/>
              <a:gd name="connsiteX679" fmla="*/ 9025323 w 12192000"/>
              <a:gd name="connsiteY679" fmla="*/ 6093817 h 6858000"/>
              <a:gd name="connsiteX680" fmla="*/ 9518146 w 12192000"/>
              <a:gd name="connsiteY680" fmla="*/ 6108482 h 6858000"/>
              <a:gd name="connsiteX681" fmla="*/ 9550811 w 12192000"/>
              <a:gd name="connsiteY681" fmla="*/ 6122188 h 6858000"/>
              <a:gd name="connsiteX682" fmla="*/ 9829898 w 12192000"/>
              <a:gd name="connsiteY682" fmla="*/ 6143235 h 6858000"/>
              <a:gd name="connsiteX683" fmla="*/ 9974192 w 12192000"/>
              <a:gd name="connsiteY683" fmla="*/ 6165365 h 6858000"/>
              <a:gd name="connsiteX684" fmla="*/ 10151172 w 12192000"/>
              <a:gd name="connsiteY684" fmla="*/ 6201193 h 6858000"/>
              <a:gd name="connsiteX685" fmla="*/ 10216504 w 12192000"/>
              <a:gd name="connsiteY685" fmla="*/ 6228605 h 6858000"/>
              <a:gd name="connsiteX686" fmla="*/ 10449295 w 12192000"/>
              <a:gd name="connsiteY686" fmla="*/ 6268652 h 6858000"/>
              <a:gd name="connsiteX687" fmla="*/ 10626265 w 12192000"/>
              <a:gd name="connsiteY687" fmla="*/ 6304484 h 6858000"/>
              <a:gd name="connsiteX688" fmla="*/ 10770570 w 12192000"/>
              <a:gd name="connsiteY688" fmla="*/ 6326610 h 6858000"/>
              <a:gd name="connsiteX689" fmla="*/ 10859053 w 12192000"/>
              <a:gd name="connsiteY689" fmla="*/ 6344521 h 6858000"/>
              <a:gd name="connsiteX690" fmla="*/ 10957064 w 12192000"/>
              <a:gd name="connsiteY690" fmla="*/ 6385646 h 6858000"/>
              <a:gd name="connsiteX691" fmla="*/ 11087750 w 12192000"/>
              <a:gd name="connsiteY691" fmla="*/ 6440474 h 6858000"/>
              <a:gd name="connsiteX692" fmla="*/ 11410655 w 12192000"/>
              <a:gd name="connsiteY692" fmla="*/ 6561025 h 6858000"/>
              <a:gd name="connsiteX693" fmla="*/ 11074121 w 12192000"/>
              <a:gd name="connsiteY693" fmla="*/ 6473179 h 6858000"/>
              <a:gd name="connsiteX694" fmla="*/ 10831810 w 12192000"/>
              <a:gd name="connsiteY694" fmla="*/ 6409939 h 6858000"/>
              <a:gd name="connsiteX695" fmla="*/ 10710657 w 12192000"/>
              <a:gd name="connsiteY695" fmla="*/ 6378311 h 6858000"/>
              <a:gd name="connsiteX696" fmla="*/ 10389382 w 12192000"/>
              <a:gd name="connsiteY696" fmla="*/ 6320354 h 6858000"/>
              <a:gd name="connsiteX697" fmla="*/ 10147067 w 12192000"/>
              <a:gd name="connsiteY697" fmla="*/ 6257103 h 6858000"/>
              <a:gd name="connsiteX698" fmla="*/ 10114402 w 12192000"/>
              <a:gd name="connsiteY698" fmla="*/ 6243396 h 6858000"/>
              <a:gd name="connsiteX699" fmla="*/ 10058584 w 12192000"/>
              <a:gd name="connsiteY699" fmla="*/ 6239192 h 6858000"/>
              <a:gd name="connsiteX700" fmla="*/ 10025914 w 12192000"/>
              <a:gd name="connsiteY700" fmla="*/ 6225475 h 6858000"/>
              <a:gd name="connsiteX701" fmla="*/ 9523568 w 12192000"/>
              <a:gd name="connsiteY701" fmla="*/ 6187607 h 6858000"/>
              <a:gd name="connsiteX702" fmla="*/ 9411939 w 12192000"/>
              <a:gd name="connsiteY702" fmla="*/ 6179183 h 6858000"/>
              <a:gd name="connsiteX703" fmla="*/ 9332980 w 12192000"/>
              <a:gd name="connsiteY703" fmla="*/ 6184477 h 6858000"/>
              <a:gd name="connsiteX704" fmla="*/ 9221344 w 12192000"/>
              <a:gd name="connsiteY704" fmla="*/ 6176068 h 6858000"/>
              <a:gd name="connsiteX705" fmla="*/ 8863309 w 12192000"/>
              <a:gd name="connsiteY705" fmla="*/ 6160310 h 6858000"/>
              <a:gd name="connsiteX706" fmla="*/ 8784349 w 12192000"/>
              <a:gd name="connsiteY706" fmla="*/ 6165604 h 6858000"/>
              <a:gd name="connsiteX707" fmla="*/ 8593750 w 12192000"/>
              <a:gd name="connsiteY707" fmla="*/ 6162477 h 6858000"/>
              <a:gd name="connsiteX708" fmla="*/ 8537943 w 12192000"/>
              <a:gd name="connsiteY708" fmla="*/ 6158269 h 6858000"/>
              <a:gd name="connsiteX709" fmla="*/ 8491648 w 12192000"/>
              <a:gd name="connsiteY709" fmla="*/ 6177269 h 6858000"/>
              <a:gd name="connsiteX710" fmla="*/ 8435827 w 12192000"/>
              <a:gd name="connsiteY710" fmla="*/ 6173054 h 6858000"/>
              <a:gd name="connsiteX711" fmla="*/ 8380009 w 12192000"/>
              <a:gd name="connsiteY711" fmla="*/ 6168850 h 6858000"/>
              <a:gd name="connsiteX712" fmla="*/ 8356867 w 12192000"/>
              <a:gd name="connsiteY712" fmla="*/ 6178348 h 6858000"/>
              <a:gd name="connsiteX713" fmla="*/ 8175801 w 12192000"/>
              <a:gd name="connsiteY713" fmla="*/ 6198422 h 6858000"/>
              <a:gd name="connsiteX714" fmla="*/ 8064166 w 12192000"/>
              <a:gd name="connsiteY714" fmla="*/ 6190013 h 6858000"/>
              <a:gd name="connsiteX715" fmla="*/ 7985206 w 12192000"/>
              <a:gd name="connsiteY715" fmla="*/ 6195306 h 6858000"/>
              <a:gd name="connsiteX716" fmla="*/ 7906243 w 12192000"/>
              <a:gd name="connsiteY716" fmla="*/ 6200589 h 6858000"/>
              <a:gd name="connsiteX717" fmla="*/ 7780988 w 12192000"/>
              <a:gd name="connsiteY717" fmla="*/ 6224882 h 6858000"/>
              <a:gd name="connsiteX718" fmla="*/ 7836806 w 12192000"/>
              <a:gd name="connsiteY718" fmla="*/ 6229087 h 6858000"/>
              <a:gd name="connsiteX719" fmla="*/ 7744228 w 12192000"/>
              <a:gd name="connsiteY719" fmla="*/ 6267082 h 6858000"/>
              <a:gd name="connsiteX720" fmla="*/ 7632593 w 12192000"/>
              <a:gd name="connsiteY720" fmla="*/ 6258673 h 6858000"/>
              <a:gd name="connsiteX721" fmla="*/ 7655735 w 12192000"/>
              <a:gd name="connsiteY721" fmla="*/ 6249175 h 6858000"/>
              <a:gd name="connsiteX722" fmla="*/ 7590400 w 12192000"/>
              <a:gd name="connsiteY722" fmla="*/ 6221752 h 6858000"/>
              <a:gd name="connsiteX723" fmla="*/ 7474670 w 12192000"/>
              <a:gd name="connsiteY723" fmla="*/ 6269249 h 6858000"/>
              <a:gd name="connsiteX724" fmla="*/ 7576770 w 12192000"/>
              <a:gd name="connsiteY724" fmla="*/ 6254458 h 6858000"/>
              <a:gd name="connsiteX725" fmla="*/ 7632593 w 12192000"/>
              <a:gd name="connsiteY725" fmla="*/ 6258673 h 6858000"/>
              <a:gd name="connsiteX726" fmla="*/ 7507335 w 12192000"/>
              <a:gd name="connsiteY726" fmla="*/ 6282955 h 6858000"/>
              <a:gd name="connsiteX727" fmla="*/ 7428375 w 12192000"/>
              <a:gd name="connsiteY727" fmla="*/ 6288249 h 6858000"/>
              <a:gd name="connsiteX728" fmla="*/ 7349415 w 12192000"/>
              <a:gd name="connsiteY728" fmla="*/ 6293542 h 6858000"/>
              <a:gd name="connsiteX729" fmla="*/ 7177878 w 12192000"/>
              <a:gd name="connsiteY729" fmla="*/ 6336831 h 6858000"/>
              <a:gd name="connsiteX730" fmla="*/ 7233875 w 12192000"/>
              <a:gd name="connsiteY730" fmla="*/ 6360333 h 6858000"/>
              <a:gd name="connsiteX731" fmla="*/ 7213888 w 12192000"/>
              <a:gd name="connsiteY731" fmla="*/ 6363764 h 6858000"/>
              <a:gd name="connsiteX732" fmla="*/ 7052619 w 12192000"/>
              <a:gd name="connsiteY732" fmla="*/ 6361114 h 6858000"/>
              <a:gd name="connsiteX733" fmla="*/ 6950508 w 12192000"/>
              <a:gd name="connsiteY733" fmla="*/ 6375910 h 6858000"/>
              <a:gd name="connsiteX734" fmla="*/ 6927366 w 12192000"/>
              <a:gd name="connsiteY734" fmla="*/ 6385407 h 6858000"/>
              <a:gd name="connsiteX735" fmla="*/ 6755828 w 12192000"/>
              <a:gd name="connsiteY735" fmla="*/ 6428697 h 6858000"/>
              <a:gd name="connsiteX736" fmla="*/ 6732676 w 12192000"/>
              <a:gd name="connsiteY736" fmla="*/ 6438198 h 6858000"/>
              <a:gd name="connsiteX737" fmla="*/ 6811635 w 12192000"/>
              <a:gd name="connsiteY737" fmla="*/ 6432905 h 6858000"/>
              <a:gd name="connsiteX738" fmla="*/ 7213888 w 12192000"/>
              <a:gd name="connsiteY738" fmla="*/ 6363764 h 6858000"/>
              <a:gd name="connsiteX739" fmla="*/ 7243208 w 12192000"/>
              <a:gd name="connsiteY739" fmla="*/ 6364244 h 6858000"/>
              <a:gd name="connsiteX740" fmla="*/ 7233875 w 12192000"/>
              <a:gd name="connsiteY740" fmla="*/ 6360333 h 6858000"/>
              <a:gd name="connsiteX741" fmla="*/ 7266361 w 12192000"/>
              <a:gd name="connsiteY741" fmla="*/ 6354742 h 6858000"/>
              <a:gd name="connsiteX742" fmla="*/ 7322168 w 12192000"/>
              <a:gd name="connsiteY742" fmla="*/ 6358950 h 6858000"/>
              <a:gd name="connsiteX743" fmla="*/ 7433807 w 12192000"/>
              <a:gd name="connsiteY743" fmla="*/ 6367370 h 6858000"/>
              <a:gd name="connsiteX744" fmla="*/ 7456949 w 12192000"/>
              <a:gd name="connsiteY744" fmla="*/ 6357872 h 6858000"/>
              <a:gd name="connsiteX745" fmla="*/ 7559061 w 12192000"/>
              <a:gd name="connsiteY745" fmla="*/ 6343077 h 6858000"/>
              <a:gd name="connsiteX746" fmla="*/ 7582203 w 12192000"/>
              <a:gd name="connsiteY746" fmla="*/ 6333579 h 6858000"/>
              <a:gd name="connsiteX747" fmla="*/ 7898046 w 12192000"/>
              <a:gd name="connsiteY747" fmla="*/ 6312416 h 6858000"/>
              <a:gd name="connsiteX748" fmla="*/ 8032827 w 12192000"/>
              <a:gd name="connsiteY748" fmla="*/ 6311338 h 6858000"/>
              <a:gd name="connsiteX749" fmla="*/ 8042350 w 12192000"/>
              <a:gd name="connsiteY749" fmla="*/ 6334542 h 6858000"/>
              <a:gd name="connsiteX750" fmla="*/ 8084544 w 12192000"/>
              <a:gd name="connsiteY750" fmla="*/ 6371462 h 6858000"/>
              <a:gd name="connsiteX751" fmla="*/ 8061401 w 12192000"/>
              <a:gd name="connsiteY751" fmla="*/ 6380960 h 6858000"/>
              <a:gd name="connsiteX752" fmla="*/ 8051878 w 12192000"/>
              <a:gd name="connsiteY752" fmla="*/ 6357756 h 6858000"/>
              <a:gd name="connsiteX753" fmla="*/ 7996056 w 12192000"/>
              <a:gd name="connsiteY753" fmla="*/ 6353541 h 6858000"/>
              <a:gd name="connsiteX754" fmla="*/ 7949773 w 12192000"/>
              <a:gd name="connsiteY754" fmla="*/ 6372537 h 6858000"/>
              <a:gd name="connsiteX755" fmla="*/ 7913006 w 12192000"/>
              <a:gd name="connsiteY755" fmla="*/ 6414751 h 6858000"/>
              <a:gd name="connsiteX756" fmla="*/ 7991965 w 12192000"/>
              <a:gd name="connsiteY756" fmla="*/ 6409458 h 6858000"/>
              <a:gd name="connsiteX757" fmla="*/ 8182565 w 12192000"/>
              <a:gd name="connsiteY757" fmla="*/ 6412584 h 6858000"/>
              <a:gd name="connsiteX758" fmla="*/ 8205707 w 12192000"/>
              <a:gd name="connsiteY758" fmla="*/ 6403086 h 6858000"/>
              <a:gd name="connsiteX759" fmla="*/ 8350007 w 12192000"/>
              <a:gd name="connsiteY759" fmla="*/ 6425201 h 6858000"/>
              <a:gd name="connsiteX760" fmla="*/ 8554224 w 12192000"/>
              <a:gd name="connsiteY760" fmla="*/ 6395625 h 6858000"/>
              <a:gd name="connsiteX761" fmla="*/ 8702620 w 12192000"/>
              <a:gd name="connsiteY761" fmla="*/ 6361834 h 6858000"/>
              <a:gd name="connsiteX762" fmla="*/ 8758432 w 12192000"/>
              <a:gd name="connsiteY762" fmla="*/ 6366053 h 6858000"/>
              <a:gd name="connsiteX763" fmla="*/ 8870067 w 12192000"/>
              <a:gd name="connsiteY763" fmla="*/ 6374462 h 6858000"/>
              <a:gd name="connsiteX764" fmla="*/ 9106950 w 12192000"/>
              <a:gd name="connsiteY764" fmla="*/ 6358592 h 6858000"/>
              <a:gd name="connsiteX765" fmla="*/ 9204961 w 12192000"/>
              <a:gd name="connsiteY765" fmla="*/ 6399718 h 6858000"/>
              <a:gd name="connsiteX766" fmla="*/ 9283921 w 12192000"/>
              <a:gd name="connsiteY766" fmla="*/ 6394424 h 6858000"/>
              <a:gd name="connsiteX767" fmla="*/ 9818936 w 12192000"/>
              <a:gd name="connsiteY767" fmla="*/ 6446010 h 6858000"/>
              <a:gd name="connsiteX768" fmla="*/ 10042200 w 12192000"/>
              <a:gd name="connsiteY768" fmla="*/ 6462842 h 6858000"/>
              <a:gd name="connsiteX769" fmla="*/ 10475100 w 12192000"/>
              <a:gd name="connsiteY769" fmla="*/ 6529212 h 6858000"/>
              <a:gd name="connsiteX770" fmla="*/ 10684750 w 12192000"/>
              <a:gd name="connsiteY770" fmla="*/ 6578756 h 6858000"/>
              <a:gd name="connsiteX771" fmla="*/ 10786852 w 12192000"/>
              <a:gd name="connsiteY771" fmla="*/ 6563966 h 6858000"/>
              <a:gd name="connsiteX772" fmla="*/ 10731034 w 12192000"/>
              <a:gd name="connsiteY772" fmla="*/ 6559761 h 6858000"/>
              <a:gd name="connsiteX773" fmla="*/ 10432912 w 12192000"/>
              <a:gd name="connsiteY773" fmla="*/ 6492302 h 6858000"/>
              <a:gd name="connsiteX774" fmla="*/ 10377094 w 12192000"/>
              <a:gd name="connsiteY774" fmla="*/ 6488098 h 6858000"/>
              <a:gd name="connsiteX775" fmla="*/ 10200120 w 12192000"/>
              <a:gd name="connsiteY775" fmla="*/ 6452255 h 6858000"/>
              <a:gd name="connsiteX776" fmla="*/ 10078961 w 12192000"/>
              <a:gd name="connsiteY776" fmla="*/ 6420642 h 6858000"/>
              <a:gd name="connsiteX777" fmla="*/ 10055819 w 12192000"/>
              <a:gd name="connsiteY777" fmla="*/ 6430140 h 6858000"/>
              <a:gd name="connsiteX778" fmla="*/ 9990474 w 12192000"/>
              <a:gd name="connsiteY778" fmla="*/ 6402721 h 6858000"/>
              <a:gd name="connsiteX779" fmla="*/ 9823027 w 12192000"/>
              <a:gd name="connsiteY779" fmla="*/ 6390093 h 6858000"/>
              <a:gd name="connsiteX780" fmla="*/ 9780838 w 12192000"/>
              <a:gd name="connsiteY780" fmla="*/ 6353183 h 6858000"/>
              <a:gd name="connsiteX781" fmla="*/ 9748169 w 12192000"/>
              <a:gd name="connsiteY781" fmla="*/ 6339465 h 6858000"/>
              <a:gd name="connsiteX782" fmla="*/ 9633816 w 12192000"/>
              <a:gd name="connsiteY782" fmla="*/ 6291491 h 6858000"/>
              <a:gd name="connsiteX783" fmla="*/ 9640625 w 12192000"/>
              <a:gd name="connsiteY783" fmla="*/ 6275141 h 6858000"/>
              <a:gd name="connsiteX784" fmla="*/ 9808082 w 12192000"/>
              <a:gd name="connsiteY784" fmla="*/ 6287764 h 6858000"/>
              <a:gd name="connsiteX785" fmla="*/ 9863889 w 12192000"/>
              <a:gd name="connsiteY785" fmla="*/ 6291972 h 6858000"/>
              <a:gd name="connsiteX786" fmla="*/ 9985052 w 12192000"/>
              <a:gd name="connsiteY786" fmla="*/ 6323596 h 6858000"/>
              <a:gd name="connsiteX787" fmla="*/ 10129357 w 12192000"/>
              <a:gd name="connsiteY787" fmla="*/ 6345721 h 6858000"/>
              <a:gd name="connsiteX788" fmla="*/ 10207089 w 12192000"/>
              <a:gd name="connsiteY788" fmla="*/ 6361467 h 6858000"/>
              <a:gd name="connsiteX789" fmla="*/ 10216391 w 12192000"/>
              <a:gd name="connsiteY789" fmla="*/ 6357649 h 6858000"/>
              <a:gd name="connsiteX790" fmla="*/ 10208783 w 12192000"/>
              <a:gd name="connsiteY790" fmla="*/ 6361813 h 6858000"/>
              <a:gd name="connsiteX791" fmla="*/ 10306327 w 12192000"/>
              <a:gd name="connsiteY791" fmla="*/ 6381553 h 6858000"/>
              <a:gd name="connsiteX792" fmla="*/ 10571784 w 12192000"/>
              <a:gd name="connsiteY792" fmla="*/ 6435307 h 6858000"/>
              <a:gd name="connsiteX793" fmla="*/ 10594926 w 12192000"/>
              <a:gd name="connsiteY793" fmla="*/ 6425809 h 6858000"/>
              <a:gd name="connsiteX794" fmla="*/ 10637126 w 12192000"/>
              <a:gd name="connsiteY794" fmla="*/ 6462715 h 6858000"/>
              <a:gd name="connsiteX795" fmla="*/ 10427480 w 12192000"/>
              <a:gd name="connsiteY795" fmla="*/ 6413181 h 6858000"/>
              <a:gd name="connsiteX796" fmla="*/ 10492824 w 12192000"/>
              <a:gd name="connsiteY796" fmla="*/ 6440600 h 6858000"/>
              <a:gd name="connsiteX797" fmla="*/ 10381185 w 12192000"/>
              <a:gd name="connsiteY797" fmla="*/ 6432181 h 6858000"/>
              <a:gd name="connsiteX798" fmla="*/ 10600359 w 12192000"/>
              <a:gd name="connsiteY798" fmla="*/ 6504930 h 6858000"/>
              <a:gd name="connsiteX799" fmla="*/ 10581308 w 12192000"/>
              <a:gd name="connsiteY799" fmla="*/ 6458511 h 6858000"/>
              <a:gd name="connsiteX800" fmla="*/ 10646653 w 12192000"/>
              <a:gd name="connsiteY800" fmla="*/ 6485930 h 6858000"/>
              <a:gd name="connsiteX801" fmla="*/ 10656176 w 12192000"/>
              <a:gd name="connsiteY801" fmla="*/ 6509134 h 6858000"/>
              <a:gd name="connsiteX802" fmla="*/ 10809994 w 12192000"/>
              <a:gd name="connsiteY802" fmla="*/ 6554468 h 6858000"/>
              <a:gd name="connsiteX803" fmla="*/ 10744659 w 12192000"/>
              <a:gd name="connsiteY803" fmla="*/ 6527045 h 6858000"/>
              <a:gd name="connsiteX804" fmla="*/ 10898482 w 12192000"/>
              <a:gd name="connsiteY804" fmla="*/ 6572389 h 6858000"/>
              <a:gd name="connsiteX805" fmla="*/ 10875829 w 12192000"/>
              <a:gd name="connsiteY805" fmla="*/ 6565581 h 6858000"/>
              <a:gd name="connsiteX806" fmla="*/ 10868899 w 12192000"/>
              <a:gd name="connsiteY806" fmla="*/ 6564341 h 6858000"/>
              <a:gd name="connsiteX807" fmla="*/ 10858985 w 12192000"/>
              <a:gd name="connsiteY807" fmla="*/ 6558510 h 6858000"/>
              <a:gd name="connsiteX808" fmla="*/ 10833146 w 12192000"/>
              <a:gd name="connsiteY808" fmla="*/ 6544966 h 6858000"/>
              <a:gd name="connsiteX809" fmla="*/ 10857134 w 12192000"/>
              <a:gd name="connsiteY809" fmla="*/ 6562235 h 6858000"/>
              <a:gd name="connsiteX810" fmla="*/ 10868899 w 12192000"/>
              <a:gd name="connsiteY810" fmla="*/ 6564341 h 6858000"/>
              <a:gd name="connsiteX811" fmla="*/ 10885719 w 12192000"/>
              <a:gd name="connsiteY811" fmla="*/ 6574232 h 6858000"/>
              <a:gd name="connsiteX812" fmla="*/ 10931157 w 12192000"/>
              <a:gd name="connsiteY812" fmla="*/ 6586091 h 6858000"/>
              <a:gd name="connsiteX813" fmla="*/ 11052309 w 12192000"/>
              <a:gd name="connsiteY813" fmla="*/ 6617719 h 6858000"/>
              <a:gd name="connsiteX814" fmla="*/ 11215660 w 12192000"/>
              <a:gd name="connsiteY814" fmla="*/ 6686253 h 6858000"/>
              <a:gd name="connsiteX815" fmla="*/ 11238802 w 12192000"/>
              <a:gd name="connsiteY815" fmla="*/ 6676755 h 6858000"/>
              <a:gd name="connsiteX816" fmla="*/ 11336813 w 12192000"/>
              <a:gd name="connsiteY816" fmla="*/ 6717881 h 6858000"/>
              <a:gd name="connsiteX817" fmla="*/ 11411682 w 12192000"/>
              <a:gd name="connsiteY817" fmla="*/ 6768504 h 6858000"/>
              <a:gd name="connsiteX818" fmla="*/ 11300053 w 12192000"/>
              <a:gd name="connsiteY818" fmla="*/ 6760080 h 6858000"/>
              <a:gd name="connsiteX819" fmla="*/ 11192519 w 12192000"/>
              <a:gd name="connsiteY819" fmla="*/ 6695751 h 6858000"/>
              <a:gd name="connsiteX820" fmla="*/ 11006025 w 12192000"/>
              <a:gd name="connsiteY820" fmla="*/ 6636715 h 6858000"/>
              <a:gd name="connsiteX821" fmla="*/ 10940680 w 12192000"/>
              <a:gd name="connsiteY821" fmla="*/ 6609296 h 6858000"/>
              <a:gd name="connsiteX822" fmla="*/ 10982873 w 12192000"/>
              <a:gd name="connsiteY822" fmla="*/ 6646217 h 6858000"/>
              <a:gd name="connsiteX823" fmla="*/ 11006025 w 12192000"/>
              <a:gd name="connsiteY823" fmla="*/ 6636715 h 6858000"/>
              <a:gd name="connsiteX824" fmla="*/ 11015548 w 12192000"/>
              <a:gd name="connsiteY824" fmla="*/ 6659919 h 6858000"/>
              <a:gd name="connsiteX825" fmla="*/ 11057742 w 12192000"/>
              <a:gd name="connsiteY825" fmla="*/ 6696839 h 6858000"/>
              <a:gd name="connsiteX826" fmla="*/ 11300053 w 12192000"/>
              <a:gd name="connsiteY826" fmla="*/ 6760080 h 6858000"/>
              <a:gd name="connsiteX827" fmla="*/ 11528738 w 12192000"/>
              <a:gd name="connsiteY827" fmla="*/ 6856037 h 6858000"/>
              <a:gd name="connsiteX828" fmla="*/ 11521415 w 12192000"/>
              <a:gd name="connsiteY828" fmla="*/ 6858000 h 6858000"/>
              <a:gd name="connsiteX829" fmla="*/ 11401563 w 12192000"/>
              <a:gd name="connsiteY829" fmla="*/ 6858000 h 6858000"/>
              <a:gd name="connsiteX830" fmla="*/ 11393962 w 12192000"/>
              <a:gd name="connsiteY830" fmla="*/ 6857127 h 6858000"/>
              <a:gd name="connsiteX831" fmla="*/ 11338150 w 12192000"/>
              <a:gd name="connsiteY831" fmla="*/ 6852907 h 6858000"/>
              <a:gd name="connsiteX832" fmla="*/ 11207464 w 12192000"/>
              <a:gd name="connsiteY832" fmla="*/ 6798080 h 6858000"/>
              <a:gd name="connsiteX833" fmla="*/ 11142133 w 12192000"/>
              <a:gd name="connsiteY833" fmla="*/ 6770667 h 6858000"/>
              <a:gd name="connsiteX834" fmla="*/ 10713325 w 12192000"/>
              <a:gd name="connsiteY834" fmla="*/ 6648380 h 6858000"/>
              <a:gd name="connsiteX835" fmla="*/ 10513198 w 12192000"/>
              <a:gd name="connsiteY835" fmla="*/ 6622040 h 6858000"/>
              <a:gd name="connsiteX836" fmla="*/ 10415192 w 12192000"/>
              <a:gd name="connsiteY836" fmla="*/ 6580925 h 6858000"/>
              <a:gd name="connsiteX837" fmla="*/ 10359370 w 12192000"/>
              <a:gd name="connsiteY837" fmla="*/ 6576710 h 6858000"/>
              <a:gd name="connsiteX838" fmla="*/ 10270887 w 12192000"/>
              <a:gd name="connsiteY838" fmla="*/ 6558799 h 6858000"/>
              <a:gd name="connsiteX839" fmla="*/ 10196029 w 12192000"/>
              <a:gd name="connsiteY839" fmla="*/ 6508172 h 6858000"/>
              <a:gd name="connsiteX840" fmla="*/ 10126583 w 12192000"/>
              <a:gd name="connsiteY840" fmla="*/ 6536674 h 6858000"/>
              <a:gd name="connsiteX841" fmla="*/ 9982288 w 12192000"/>
              <a:gd name="connsiteY841" fmla="*/ 6514543 h 6858000"/>
              <a:gd name="connsiteX842" fmla="*/ 9949612 w 12192000"/>
              <a:gd name="connsiteY842" fmla="*/ 6500842 h 6858000"/>
              <a:gd name="connsiteX843" fmla="*/ 9661013 w 12192000"/>
              <a:gd name="connsiteY843" fmla="*/ 6456586 h 6858000"/>
              <a:gd name="connsiteX844" fmla="*/ 9605195 w 12192000"/>
              <a:gd name="connsiteY844" fmla="*/ 6452381 h 6858000"/>
              <a:gd name="connsiteX845" fmla="*/ 9549378 w 12192000"/>
              <a:gd name="connsiteY845" fmla="*/ 6448177 h 6858000"/>
              <a:gd name="connsiteX846" fmla="*/ 9224008 w 12192000"/>
              <a:gd name="connsiteY846" fmla="*/ 6446126 h 6858000"/>
              <a:gd name="connsiteX847" fmla="*/ 9158666 w 12192000"/>
              <a:gd name="connsiteY847" fmla="*/ 6418718 h 6858000"/>
              <a:gd name="connsiteX848" fmla="*/ 8921783 w 12192000"/>
              <a:gd name="connsiteY848" fmla="*/ 6434587 h 6858000"/>
              <a:gd name="connsiteX849" fmla="*/ 8865966 w 12192000"/>
              <a:gd name="connsiteY849" fmla="*/ 6430382 h 6858000"/>
              <a:gd name="connsiteX850" fmla="*/ 8750245 w 12192000"/>
              <a:gd name="connsiteY850" fmla="*/ 6477876 h 6858000"/>
              <a:gd name="connsiteX851" fmla="*/ 8708042 w 12192000"/>
              <a:gd name="connsiteY851" fmla="*/ 6440959 h 6858000"/>
              <a:gd name="connsiteX852" fmla="*/ 8517453 w 12192000"/>
              <a:gd name="connsiteY852" fmla="*/ 6437829 h 6858000"/>
              <a:gd name="connsiteX853" fmla="*/ 8415341 w 12192000"/>
              <a:gd name="connsiteY853" fmla="*/ 6452624 h 6858000"/>
              <a:gd name="connsiteX854" fmla="*/ 8382676 w 12192000"/>
              <a:gd name="connsiteY854" fmla="*/ 6438917 h 6858000"/>
              <a:gd name="connsiteX855" fmla="*/ 8303712 w 12192000"/>
              <a:gd name="connsiteY855" fmla="*/ 6444201 h 6858000"/>
              <a:gd name="connsiteX856" fmla="*/ 8257418 w 12192000"/>
              <a:gd name="connsiteY856" fmla="*/ 6463201 h 6858000"/>
              <a:gd name="connsiteX857" fmla="*/ 8211135 w 12192000"/>
              <a:gd name="connsiteY857" fmla="*/ 6482196 h 6858000"/>
              <a:gd name="connsiteX858" fmla="*/ 8066834 w 12192000"/>
              <a:gd name="connsiteY858" fmla="*/ 6460081 h 6858000"/>
              <a:gd name="connsiteX859" fmla="*/ 8043682 w 12192000"/>
              <a:gd name="connsiteY859" fmla="*/ 6469583 h 6858000"/>
              <a:gd name="connsiteX860" fmla="*/ 7908911 w 12192000"/>
              <a:gd name="connsiteY860" fmla="*/ 6470658 h 6858000"/>
              <a:gd name="connsiteX861" fmla="*/ 7918434 w 12192000"/>
              <a:gd name="connsiteY861" fmla="*/ 6493861 h 6858000"/>
              <a:gd name="connsiteX862" fmla="*/ 7862616 w 12192000"/>
              <a:gd name="connsiteY862" fmla="*/ 6489658 h 6858000"/>
              <a:gd name="connsiteX863" fmla="*/ 7806798 w 12192000"/>
              <a:gd name="connsiteY863" fmla="*/ 6485452 h 6858000"/>
              <a:gd name="connsiteX864" fmla="*/ 7848997 w 12192000"/>
              <a:gd name="connsiteY864" fmla="*/ 6522359 h 6858000"/>
              <a:gd name="connsiteX865" fmla="*/ 7825845 w 12192000"/>
              <a:gd name="connsiteY865" fmla="*/ 6531861 h 6858000"/>
              <a:gd name="connsiteX866" fmla="*/ 7704697 w 12192000"/>
              <a:gd name="connsiteY866" fmla="*/ 6500244 h 6858000"/>
              <a:gd name="connsiteX867" fmla="*/ 7760504 w 12192000"/>
              <a:gd name="connsiteY867" fmla="*/ 6504452 h 6858000"/>
              <a:gd name="connsiteX868" fmla="*/ 7714220 w 12192000"/>
              <a:gd name="connsiteY868" fmla="*/ 6523448 h 6858000"/>
              <a:gd name="connsiteX869" fmla="*/ 7667925 w 12192000"/>
              <a:gd name="connsiteY869" fmla="*/ 6542448 h 6858000"/>
              <a:gd name="connsiteX870" fmla="*/ 7635260 w 12192000"/>
              <a:gd name="connsiteY870" fmla="*/ 6528742 h 6858000"/>
              <a:gd name="connsiteX871" fmla="*/ 7588967 w 12192000"/>
              <a:gd name="connsiteY871" fmla="*/ 6547741 h 6858000"/>
              <a:gd name="connsiteX872" fmla="*/ 7602581 w 12192000"/>
              <a:gd name="connsiteY872" fmla="*/ 6515029 h 6858000"/>
              <a:gd name="connsiteX873" fmla="*/ 7388840 w 12192000"/>
              <a:gd name="connsiteY873" fmla="*/ 6521401 h 6858000"/>
              <a:gd name="connsiteX874" fmla="*/ 7421519 w 12192000"/>
              <a:gd name="connsiteY874" fmla="*/ 6535113 h 6858000"/>
              <a:gd name="connsiteX875" fmla="*/ 7398367 w 12192000"/>
              <a:gd name="connsiteY875" fmla="*/ 6544615 h 6858000"/>
              <a:gd name="connsiteX876" fmla="*/ 7263596 w 12192000"/>
              <a:gd name="connsiteY876" fmla="*/ 6545689 h 6858000"/>
              <a:gd name="connsiteX877" fmla="*/ 7184637 w 12192000"/>
              <a:gd name="connsiteY877" fmla="*/ 6550983 h 6858000"/>
              <a:gd name="connsiteX878" fmla="*/ 7194160 w 12192000"/>
              <a:gd name="connsiteY878" fmla="*/ 6574187 h 6858000"/>
              <a:gd name="connsiteX879" fmla="*/ 7138342 w 12192000"/>
              <a:gd name="connsiteY879" fmla="*/ 6569983 h 6858000"/>
              <a:gd name="connsiteX880" fmla="*/ 7068906 w 12192000"/>
              <a:gd name="connsiteY880" fmla="*/ 6598481 h 6858000"/>
              <a:gd name="connsiteX881" fmla="*/ 7059383 w 12192000"/>
              <a:gd name="connsiteY881" fmla="*/ 6575276 h 6858000"/>
              <a:gd name="connsiteX882" fmla="*/ 6989946 w 12192000"/>
              <a:gd name="connsiteY882" fmla="*/ 6603773 h 6858000"/>
              <a:gd name="connsiteX883" fmla="*/ 6966794 w 12192000"/>
              <a:gd name="connsiteY883" fmla="*/ 6613275 h 6858000"/>
              <a:gd name="connsiteX884" fmla="*/ 6864689 w 12192000"/>
              <a:gd name="connsiteY884" fmla="*/ 6628057 h 6858000"/>
              <a:gd name="connsiteX885" fmla="*/ 6841546 w 12192000"/>
              <a:gd name="connsiteY885" fmla="*/ 6637555 h 6858000"/>
              <a:gd name="connsiteX886" fmla="*/ 6804779 w 12192000"/>
              <a:gd name="connsiteY886" fmla="*/ 6679768 h 6858000"/>
              <a:gd name="connsiteX887" fmla="*/ 6725815 w 12192000"/>
              <a:gd name="connsiteY887" fmla="*/ 6685052 h 6858000"/>
              <a:gd name="connsiteX888" fmla="*/ 6814302 w 12192000"/>
              <a:gd name="connsiteY888" fmla="*/ 6702973 h 6858000"/>
              <a:gd name="connsiteX889" fmla="*/ 6744866 w 12192000"/>
              <a:gd name="connsiteY889" fmla="*/ 6731471 h 6858000"/>
              <a:gd name="connsiteX890" fmla="*/ 6596471 w 12192000"/>
              <a:gd name="connsiteY890" fmla="*/ 6765261 h 6858000"/>
              <a:gd name="connsiteX891" fmla="*/ 6540649 w 12192000"/>
              <a:gd name="connsiteY891" fmla="*/ 6761047 h 6858000"/>
              <a:gd name="connsiteX892" fmla="*/ 6563790 w 12192000"/>
              <a:gd name="connsiteY892" fmla="*/ 6751549 h 6858000"/>
              <a:gd name="connsiteX893" fmla="*/ 6577420 w 12192000"/>
              <a:gd name="connsiteY893" fmla="*/ 6718842 h 6858000"/>
              <a:gd name="connsiteX894" fmla="*/ 6610085 w 12192000"/>
              <a:gd name="connsiteY894" fmla="*/ 6732549 h 6858000"/>
              <a:gd name="connsiteX895" fmla="*/ 6693140 w 12192000"/>
              <a:gd name="connsiteY895" fmla="*/ 6671349 h 6858000"/>
              <a:gd name="connsiteX896" fmla="*/ 6818394 w 12192000"/>
              <a:gd name="connsiteY896" fmla="*/ 6647057 h 6858000"/>
              <a:gd name="connsiteX897" fmla="*/ 6776205 w 12192000"/>
              <a:gd name="connsiteY897" fmla="*/ 6610146 h 6858000"/>
              <a:gd name="connsiteX898" fmla="*/ 6683616 w 12192000"/>
              <a:gd name="connsiteY898" fmla="*/ 6648145 h 6858000"/>
              <a:gd name="connsiteX899" fmla="*/ 6614180 w 12192000"/>
              <a:gd name="connsiteY899" fmla="*/ 6676643 h 6858000"/>
              <a:gd name="connsiteX900" fmla="*/ 6535216 w 12192000"/>
              <a:gd name="connsiteY900" fmla="*/ 6681926 h 6858000"/>
              <a:gd name="connsiteX901" fmla="*/ 6544744 w 12192000"/>
              <a:gd name="connsiteY901" fmla="*/ 6705141 h 6858000"/>
              <a:gd name="connsiteX902" fmla="*/ 6563790 w 12192000"/>
              <a:gd name="connsiteY902" fmla="*/ 6751549 h 6858000"/>
              <a:gd name="connsiteX903" fmla="*/ 6461688 w 12192000"/>
              <a:gd name="connsiteY903" fmla="*/ 6766340 h 6858000"/>
              <a:gd name="connsiteX904" fmla="*/ 6424918 w 12192000"/>
              <a:gd name="connsiteY904" fmla="*/ 6808544 h 6858000"/>
              <a:gd name="connsiteX905" fmla="*/ 6276522 w 12192000"/>
              <a:gd name="connsiteY905" fmla="*/ 6842335 h 6858000"/>
              <a:gd name="connsiteX906" fmla="*/ 6253380 w 12192000"/>
              <a:gd name="connsiteY906" fmla="*/ 6851833 h 6858000"/>
              <a:gd name="connsiteX907" fmla="*/ 6238351 w 12192000"/>
              <a:gd name="connsiteY907" fmla="*/ 6858000 h 6858000"/>
              <a:gd name="connsiteX908" fmla="*/ 2402204 w 12192000"/>
              <a:gd name="connsiteY908" fmla="*/ 6858000 h 6858000"/>
              <a:gd name="connsiteX909" fmla="*/ 2412401 w 12192000"/>
              <a:gd name="connsiteY909" fmla="*/ 6841934 h 6858000"/>
              <a:gd name="connsiteX910" fmla="*/ 2464656 w 12192000"/>
              <a:gd name="connsiteY910" fmla="*/ 6779808 h 6858000"/>
              <a:gd name="connsiteX911" fmla="*/ 2607634 w 12192000"/>
              <a:gd name="connsiteY911" fmla="*/ 6666902 h 6858000"/>
              <a:gd name="connsiteX912" fmla="*/ 2773740 w 12192000"/>
              <a:gd name="connsiteY912" fmla="*/ 6544493 h 6858000"/>
              <a:gd name="connsiteX913" fmla="*/ 2833653 w 12192000"/>
              <a:gd name="connsiteY913" fmla="*/ 6492791 h 6858000"/>
              <a:gd name="connsiteX914" fmla="*/ 2976627 w 12192000"/>
              <a:gd name="connsiteY914" fmla="*/ 6379875 h 6858000"/>
              <a:gd name="connsiteX915" fmla="*/ 3105976 w 12192000"/>
              <a:gd name="connsiteY915" fmla="*/ 6299676 h 6858000"/>
              <a:gd name="connsiteX916" fmla="*/ 3424583 w 12192000"/>
              <a:gd name="connsiteY916" fmla="*/ 6087565 h 6858000"/>
              <a:gd name="connsiteX917" fmla="*/ 3507649 w 12192000"/>
              <a:gd name="connsiteY917" fmla="*/ 6026361 h 6858000"/>
              <a:gd name="connsiteX918" fmla="*/ 3401442 w 12192000"/>
              <a:gd name="connsiteY918" fmla="*/ 6097063 h 6858000"/>
              <a:gd name="connsiteX919" fmla="*/ 3050159 w 12192000"/>
              <a:gd name="connsiteY919" fmla="*/ 6295471 h 6858000"/>
              <a:gd name="connsiteX920" fmla="*/ 2851373 w 12192000"/>
              <a:gd name="connsiteY920" fmla="*/ 6404169 h 6858000"/>
              <a:gd name="connsiteX921" fmla="*/ 2828231 w 12192000"/>
              <a:gd name="connsiteY921" fmla="*/ 6413666 h 6858000"/>
              <a:gd name="connsiteX922" fmla="*/ 2758795 w 12192000"/>
              <a:gd name="connsiteY922" fmla="*/ 6442164 h 6858000"/>
              <a:gd name="connsiteX923" fmla="*/ 2536857 w 12192000"/>
              <a:gd name="connsiteY923" fmla="*/ 6560363 h 6858000"/>
              <a:gd name="connsiteX924" fmla="*/ 2393893 w 12192000"/>
              <a:gd name="connsiteY924" fmla="*/ 6673274 h 6858000"/>
              <a:gd name="connsiteX925" fmla="*/ 2310828 w 12192000"/>
              <a:gd name="connsiteY925" fmla="*/ 6734478 h 6858000"/>
              <a:gd name="connsiteX926" fmla="*/ 2287686 w 12192000"/>
              <a:gd name="connsiteY926" fmla="*/ 6743976 h 6858000"/>
              <a:gd name="connsiteX927" fmla="*/ 2171955 w 12192000"/>
              <a:gd name="connsiteY927" fmla="*/ 6791473 h 6858000"/>
              <a:gd name="connsiteX928" fmla="*/ 2148813 w 12192000"/>
              <a:gd name="connsiteY928" fmla="*/ 6800971 h 6858000"/>
              <a:gd name="connsiteX929" fmla="*/ 2065076 w 12192000"/>
              <a:gd name="connsiteY929" fmla="*/ 6852289 h 6858000"/>
              <a:gd name="connsiteX930" fmla="*/ 2059584 w 12192000"/>
              <a:gd name="connsiteY930" fmla="*/ 6858000 h 6858000"/>
              <a:gd name="connsiteX931" fmla="*/ 1728135 w 12192000"/>
              <a:gd name="connsiteY931" fmla="*/ 6858000 h 6858000"/>
              <a:gd name="connsiteX932" fmla="*/ 1730859 w 12192000"/>
              <a:gd name="connsiteY932" fmla="*/ 6836929 h 6858000"/>
              <a:gd name="connsiteX933" fmla="*/ 1850680 w 12192000"/>
              <a:gd name="connsiteY933" fmla="*/ 6733516 h 6858000"/>
              <a:gd name="connsiteX934" fmla="*/ 1744477 w 12192000"/>
              <a:gd name="connsiteY934" fmla="*/ 6804227 h 6858000"/>
              <a:gd name="connsiteX935" fmla="*/ 1663873 w 12192000"/>
              <a:gd name="connsiteY935" fmla="*/ 6848747 h 6858000"/>
              <a:gd name="connsiteX936" fmla="*/ 1662513 w 12192000"/>
              <a:gd name="connsiteY936" fmla="*/ 6858000 h 6858000"/>
              <a:gd name="connsiteX937" fmla="*/ 1414797 w 12192000"/>
              <a:gd name="connsiteY937" fmla="*/ 6858000 h 6858000"/>
              <a:gd name="connsiteX938" fmla="*/ 1402763 w 12192000"/>
              <a:gd name="connsiteY938" fmla="*/ 6852945 h 6858000"/>
              <a:gd name="connsiteX939" fmla="*/ 1479020 w 12192000"/>
              <a:gd name="connsiteY939" fmla="*/ 6750474 h 6858000"/>
              <a:gd name="connsiteX940" fmla="*/ 1340588 w 12192000"/>
              <a:gd name="connsiteY940" fmla="*/ 6830170 h 6858000"/>
              <a:gd name="connsiteX941" fmla="*/ 1322552 w 12192000"/>
              <a:gd name="connsiteY941" fmla="*/ 6858000 h 6858000"/>
              <a:gd name="connsiteX942" fmla="*/ 1147323 w 12192000"/>
              <a:gd name="connsiteY942" fmla="*/ 6858000 h 6858000"/>
              <a:gd name="connsiteX943" fmla="*/ 1179330 w 12192000"/>
              <a:gd name="connsiteY943" fmla="*/ 6819235 h 6858000"/>
              <a:gd name="connsiteX944" fmla="*/ 1195842 w 12192000"/>
              <a:gd name="connsiteY944" fmla="*/ 6785344 h 6858000"/>
              <a:gd name="connsiteX945" fmla="*/ 1218995 w 12192000"/>
              <a:gd name="connsiteY945" fmla="*/ 6775842 h 6858000"/>
              <a:gd name="connsiteX946" fmla="*/ 1246232 w 12192000"/>
              <a:gd name="connsiteY946" fmla="*/ 6710438 h 6858000"/>
              <a:gd name="connsiteX947" fmla="*/ 1306141 w 12192000"/>
              <a:gd name="connsiteY947" fmla="*/ 6658726 h 6858000"/>
              <a:gd name="connsiteX948" fmla="*/ 1342912 w 12192000"/>
              <a:gd name="connsiteY948" fmla="*/ 6616522 h 6858000"/>
              <a:gd name="connsiteX949" fmla="*/ 1393302 w 12192000"/>
              <a:gd name="connsiteY949" fmla="*/ 6541616 h 6858000"/>
              <a:gd name="connsiteX950" fmla="*/ 1310246 w 12192000"/>
              <a:gd name="connsiteY950" fmla="*/ 6602815 h 6858000"/>
              <a:gd name="connsiteX951" fmla="*/ 1319770 w 12192000"/>
              <a:gd name="connsiteY951" fmla="*/ 6626020 h 6858000"/>
              <a:gd name="connsiteX952" fmla="*/ 1217658 w 12192000"/>
              <a:gd name="connsiteY952" fmla="*/ 6640815 h 6858000"/>
              <a:gd name="connsiteX953" fmla="*/ 1097832 w 12192000"/>
              <a:gd name="connsiteY953" fmla="*/ 6744219 h 6858000"/>
              <a:gd name="connsiteX954" fmla="*/ 1047446 w 12192000"/>
              <a:gd name="connsiteY954" fmla="*/ 6819135 h 6858000"/>
              <a:gd name="connsiteX955" fmla="*/ 1033828 w 12192000"/>
              <a:gd name="connsiteY955" fmla="*/ 6851837 h 6858000"/>
              <a:gd name="connsiteX956" fmla="*/ 1023887 w 12192000"/>
              <a:gd name="connsiteY956" fmla="*/ 6858000 h 6858000"/>
              <a:gd name="connsiteX957" fmla="*/ 863362 w 12192000"/>
              <a:gd name="connsiteY957" fmla="*/ 6858000 h 6858000"/>
              <a:gd name="connsiteX958" fmla="*/ 862809 w 12192000"/>
              <a:gd name="connsiteY958" fmla="*/ 6830509 h 6858000"/>
              <a:gd name="connsiteX959" fmla="*/ 870477 w 12192000"/>
              <a:gd name="connsiteY959" fmla="*/ 6783303 h 6858000"/>
              <a:gd name="connsiteX960" fmla="*/ 897720 w 12192000"/>
              <a:gd name="connsiteY960" fmla="*/ 6717884 h 6858000"/>
              <a:gd name="connsiteX961" fmla="*/ 1013450 w 12192000"/>
              <a:gd name="connsiteY961" fmla="*/ 6670387 h 6858000"/>
              <a:gd name="connsiteX962" fmla="*/ 934480 w 12192000"/>
              <a:gd name="connsiteY962" fmla="*/ 6675685 h 6858000"/>
              <a:gd name="connsiteX963" fmla="*/ 994404 w 12192000"/>
              <a:gd name="connsiteY963" fmla="*/ 6623978 h 6858000"/>
              <a:gd name="connsiteX964" fmla="*/ 1027069 w 12192000"/>
              <a:gd name="connsiteY964" fmla="*/ 6637685 h 6858000"/>
              <a:gd name="connsiteX965" fmla="*/ 1216327 w 12192000"/>
              <a:gd name="connsiteY965" fmla="*/ 6505774 h 6858000"/>
              <a:gd name="connsiteX966" fmla="*/ 1137367 w 12192000"/>
              <a:gd name="connsiteY966" fmla="*/ 6511067 h 6858000"/>
              <a:gd name="connsiteX967" fmla="*/ 1103840 w 12192000"/>
              <a:gd name="connsiteY967" fmla="*/ 6528216 h 6858000"/>
              <a:gd name="connsiteX968" fmla="*/ 1094902 w 12192000"/>
              <a:gd name="connsiteY968" fmla="*/ 6536835 h 6858000"/>
              <a:gd name="connsiteX969" fmla="*/ 1096353 w 12192000"/>
              <a:gd name="connsiteY969" fmla="*/ 6534678 h 6858000"/>
              <a:gd name="connsiteX970" fmla="*/ 1048885 w 12192000"/>
              <a:gd name="connsiteY970" fmla="*/ 6493156 h 6858000"/>
              <a:gd name="connsiteX971" fmla="*/ 1080219 w 12192000"/>
              <a:gd name="connsiteY971" fmla="*/ 6371821 h 6858000"/>
              <a:gd name="connsiteX972" fmla="*/ 987641 w 12192000"/>
              <a:gd name="connsiteY972" fmla="*/ 6409816 h 6858000"/>
              <a:gd name="connsiteX973" fmla="*/ 1029834 w 12192000"/>
              <a:gd name="connsiteY973" fmla="*/ 6446737 h 6858000"/>
              <a:gd name="connsiteX974" fmla="*/ 974016 w 12192000"/>
              <a:gd name="connsiteY974" fmla="*/ 6442533 h 6858000"/>
              <a:gd name="connsiteX975" fmla="*/ 937255 w 12192000"/>
              <a:gd name="connsiteY975" fmla="*/ 6484733 h 6858000"/>
              <a:gd name="connsiteX976" fmla="*/ 821525 w 12192000"/>
              <a:gd name="connsiteY976" fmla="*/ 6532230 h 6858000"/>
              <a:gd name="connsiteX977" fmla="*/ 738459 w 12192000"/>
              <a:gd name="connsiteY977" fmla="*/ 6593434 h 6858000"/>
              <a:gd name="connsiteX978" fmla="*/ 711227 w 12192000"/>
              <a:gd name="connsiteY978" fmla="*/ 6658848 h 6858000"/>
              <a:gd name="connsiteX979" fmla="*/ 628161 w 12192000"/>
              <a:gd name="connsiteY979" fmla="*/ 6720052 h 6858000"/>
              <a:gd name="connsiteX980" fmla="*/ 655409 w 12192000"/>
              <a:gd name="connsiteY980" fmla="*/ 6654643 h 6858000"/>
              <a:gd name="connsiteX981" fmla="*/ 581866 w 12192000"/>
              <a:gd name="connsiteY981" fmla="*/ 6739052 h 6858000"/>
              <a:gd name="connsiteX982" fmla="*/ 502907 w 12192000"/>
              <a:gd name="connsiteY982" fmla="*/ 6744345 h 6858000"/>
              <a:gd name="connsiteX983" fmla="*/ 456623 w 12192000"/>
              <a:gd name="connsiteY983" fmla="*/ 6763340 h 6858000"/>
              <a:gd name="connsiteX984" fmla="*/ 418053 w 12192000"/>
              <a:gd name="connsiteY984" fmla="*/ 6779170 h 6858000"/>
              <a:gd name="connsiteX985" fmla="*/ 507009 w 12192000"/>
              <a:gd name="connsiteY985" fmla="*/ 6688424 h 6858000"/>
              <a:gd name="connsiteX986" fmla="*/ 400805 w 12192000"/>
              <a:gd name="connsiteY986" fmla="*/ 6759136 h 6858000"/>
              <a:gd name="connsiteX987" fmla="*/ 437572 w 12192000"/>
              <a:gd name="connsiteY987" fmla="*/ 6716922 h 6858000"/>
              <a:gd name="connsiteX988" fmla="*/ 418526 w 12192000"/>
              <a:gd name="connsiteY988" fmla="*/ 6670514 h 6858000"/>
              <a:gd name="connsiteX989" fmla="*/ 451191 w 12192000"/>
              <a:gd name="connsiteY989" fmla="*/ 6684220 h 6858000"/>
              <a:gd name="connsiteX990" fmla="*/ 571012 w 12192000"/>
              <a:gd name="connsiteY990" fmla="*/ 6580806 h 6858000"/>
              <a:gd name="connsiteX991" fmla="*/ 617307 w 12192000"/>
              <a:gd name="connsiteY991" fmla="*/ 6561806 h 6858000"/>
              <a:gd name="connsiteX992" fmla="*/ 603693 w 12192000"/>
              <a:gd name="connsiteY992" fmla="*/ 6594519 h 6858000"/>
              <a:gd name="connsiteX993" fmla="*/ 700362 w 12192000"/>
              <a:gd name="connsiteY993" fmla="*/ 6500607 h 6858000"/>
              <a:gd name="connsiteX994" fmla="*/ 673129 w 12192000"/>
              <a:gd name="connsiteY994" fmla="*/ 6566021 h 6858000"/>
              <a:gd name="connsiteX995" fmla="*/ 719413 w 12192000"/>
              <a:gd name="connsiteY995" fmla="*/ 6547026 h 6858000"/>
              <a:gd name="connsiteX996" fmla="*/ 839234 w 12192000"/>
              <a:gd name="connsiteY996" fmla="*/ 6443611 h 6858000"/>
              <a:gd name="connsiteX997" fmla="*/ 820188 w 12192000"/>
              <a:gd name="connsiteY997" fmla="*/ 6397203 h 6858000"/>
              <a:gd name="connsiteX998" fmla="*/ 814766 w 12192000"/>
              <a:gd name="connsiteY998" fmla="*/ 6318078 h 6858000"/>
              <a:gd name="connsiteX999" fmla="*/ 745330 w 12192000"/>
              <a:gd name="connsiteY999" fmla="*/ 6346576 h 6858000"/>
              <a:gd name="connsiteX1000" fmla="*/ 722178 w 12192000"/>
              <a:gd name="connsiteY1000" fmla="*/ 6356078 h 6858000"/>
              <a:gd name="connsiteX1001" fmla="*/ 602352 w 12192000"/>
              <a:gd name="connsiteY1001" fmla="*/ 6459482 h 6858000"/>
              <a:gd name="connsiteX1002" fmla="*/ 561489 w 12192000"/>
              <a:gd name="connsiteY1002" fmla="*/ 6557602 h 6858000"/>
              <a:gd name="connsiteX1003" fmla="*/ 478434 w 12192000"/>
              <a:gd name="connsiteY1003" fmla="*/ 6618801 h 6858000"/>
              <a:gd name="connsiteX1004" fmla="*/ 445759 w 12192000"/>
              <a:gd name="connsiteY1004" fmla="*/ 6605099 h 6858000"/>
              <a:gd name="connsiteX1005" fmla="*/ 229253 w 12192000"/>
              <a:gd name="connsiteY1005" fmla="*/ 6802419 h 6858000"/>
              <a:gd name="connsiteX1006" fmla="*/ 238780 w 12192000"/>
              <a:gd name="connsiteY1006" fmla="*/ 6825633 h 6858000"/>
              <a:gd name="connsiteX1007" fmla="*/ 166092 w 12192000"/>
              <a:gd name="connsiteY1007" fmla="*/ 6858000 h 6858000"/>
              <a:gd name="connsiteX1008" fmla="*/ 137431 w 12192000"/>
              <a:gd name="connsiteY1008" fmla="*/ 6858000 h 6858000"/>
              <a:gd name="connsiteX1009" fmla="*/ 148140 w 12192000"/>
              <a:gd name="connsiteY1009" fmla="*/ 6846728 h 6858000"/>
              <a:gd name="connsiteX1010" fmla="*/ 196588 w 12192000"/>
              <a:gd name="connsiteY1010" fmla="*/ 6788712 h 6858000"/>
              <a:gd name="connsiteX1011" fmla="*/ 256501 w 12192000"/>
              <a:gd name="connsiteY1011" fmla="*/ 6737011 h 6858000"/>
              <a:gd name="connsiteX1012" fmla="*/ 330038 w 12192000"/>
              <a:gd name="connsiteY1012" fmla="*/ 6652592 h 6858000"/>
              <a:gd name="connsiteX1013" fmla="*/ 293267 w 12192000"/>
              <a:gd name="connsiteY1013" fmla="*/ 6694796 h 6858000"/>
              <a:gd name="connsiteX1014" fmla="*/ 260602 w 12192000"/>
              <a:gd name="connsiteY1014" fmla="*/ 6681090 h 6858000"/>
              <a:gd name="connsiteX1015" fmla="*/ 104009 w 12192000"/>
              <a:gd name="connsiteY1015" fmla="*/ 6826707 h 6858000"/>
              <a:gd name="connsiteX1016" fmla="*/ 154395 w 12192000"/>
              <a:gd name="connsiteY1016" fmla="*/ 6751791 h 6858000"/>
              <a:gd name="connsiteX1017" fmla="*/ 76100 w 12192000"/>
              <a:gd name="connsiteY1017" fmla="*/ 6824604 h 6858000"/>
              <a:gd name="connsiteX1018" fmla="*/ 40184 w 12192000"/>
              <a:gd name="connsiteY1018" fmla="*/ 6858000 h 6858000"/>
              <a:gd name="connsiteX1019" fmla="*/ 0 w 12192000"/>
              <a:gd name="connsiteY1019" fmla="*/ 6858000 h 6858000"/>
              <a:gd name="connsiteX1020" fmla="*/ 0 w 12192000"/>
              <a:gd name="connsiteY1020" fmla="*/ 243745 h 6858000"/>
              <a:gd name="connsiteX1021" fmla="*/ 3787 w 12192000"/>
              <a:gd name="connsiteY1021" fmla="*/ 240092 h 6858000"/>
              <a:gd name="connsiteX1022" fmla="*/ 15636 w 12192000"/>
              <a:gd name="connsiteY1022" fmla="*/ 219548 h 6858000"/>
              <a:gd name="connsiteX1023" fmla="*/ 48316 w 12192000"/>
              <a:gd name="connsiteY1023" fmla="*/ 233260 h 6858000"/>
              <a:gd name="connsiteX1024" fmla="*/ 98701 w 12192000"/>
              <a:gd name="connsiteY1024" fmla="*/ 158344 h 6858000"/>
              <a:gd name="connsiteX1025" fmla="*/ 108224 w 12192000"/>
              <a:gd name="connsiteY1025" fmla="*/ 181548 h 6858000"/>
              <a:gd name="connsiteX1026" fmla="*/ 117752 w 12192000"/>
              <a:gd name="connsiteY1026" fmla="*/ 204763 h 6858000"/>
              <a:gd name="connsiteX1027" fmla="*/ 214421 w 12192000"/>
              <a:gd name="connsiteY1027" fmla="*/ 110851 h 6858000"/>
              <a:gd name="connsiteX1028" fmla="*/ 252051 w 12192000"/>
              <a:gd name="connsiteY1028" fmla="*/ 37787 h 6858000"/>
              <a:gd name="connsiteX1029" fmla="*/ 0 w 12192000"/>
              <a:gd name="connsiteY1029" fmla="*/ 0 h 6858000"/>
              <a:gd name="connsiteX1030" fmla="*/ 130967 w 12192000"/>
              <a:gd name="connsiteY1030" fmla="*/ 0 h 6858000"/>
              <a:gd name="connsiteX1031" fmla="*/ 120517 w 12192000"/>
              <a:gd name="connsiteY1031" fmla="*/ 13815 h 6858000"/>
              <a:gd name="connsiteX1032" fmla="*/ 27928 w 12192000"/>
              <a:gd name="connsiteY1032" fmla="*/ 51815 h 6858000"/>
              <a:gd name="connsiteX1033" fmla="*/ 4786 w 12192000"/>
              <a:gd name="connsiteY1033" fmla="*/ 61312 h 6858000"/>
              <a:gd name="connsiteX1034" fmla="*/ 0 w 12192000"/>
              <a:gd name="connsiteY1034" fmla="*/ 6806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</a:cxnLst>
            <a:rect l="l" t="t" r="r" b="b"/>
            <a:pathLst>
              <a:path w="12192000" h="6858000">
                <a:moveTo>
                  <a:pt x="115916" y="6855718"/>
                </a:moveTo>
                <a:lnTo>
                  <a:pt x="116852" y="6858000"/>
                </a:lnTo>
                <a:lnTo>
                  <a:pt x="112819" y="6858000"/>
                </a:lnTo>
                <a:close/>
                <a:moveTo>
                  <a:pt x="1382340" y="6844391"/>
                </a:moveTo>
                <a:lnTo>
                  <a:pt x="1402763" y="6852945"/>
                </a:lnTo>
                <a:lnTo>
                  <a:pt x="1399002" y="6858000"/>
                </a:lnTo>
                <a:lnTo>
                  <a:pt x="1387925" y="6858000"/>
                </a:lnTo>
                <a:lnTo>
                  <a:pt x="1386358" y="6854180"/>
                </a:lnTo>
                <a:cubicBezTo>
                  <a:pt x="1382340" y="6844391"/>
                  <a:pt x="1382340" y="6844391"/>
                  <a:pt x="1382340" y="6844391"/>
                </a:cubicBezTo>
                <a:close/>
                <a:moveTo>
                  <a:pt x="136674" y="6840414"/>
                </a:moveTo>
                <a:lnTo>
                  <a:pt x="115916" y="6855718"/>
                </a:lnTo>
                <a:lnTo>
                  <a:pt x="113533" y="6849912"/>
                </a:lnTo>
                <a:cubicBezTo>
                  <a:pt x="113533" y="6849912"/>
                  <a:pt x="113533" y="6849912"/>
                  <a:pt x="136674" y="6840414"/>
                </a:cubicBezTo>
                <a:close/>
                <a:moveTo>
                  <a:pt x="418053" y="6779170"/>
                </a:moveTo>
                <a:lnTo>
                  <a:pt x="373558" y="6824544"/>
                </a:lnTo>
                <a:cubicBezTo>
                  <a:pt x="364034" y="6801340"/>
                  <a:pt x="387187" y="6791838"/>
                  <a:pt x="410329" y="6782340"/>
                </a:cubicBezTo>
                <a:close/>
                <a:moveTo>
                  <a:pt x="11447576" y="6574801"/>
                </a:moveTo>
                <a:lnTo>
                  <a:pt x="11502929" y="6595467"/>
                </a:lnTo>
                <a:cubicBezTo>
                  <a:pt x="11502929" y="6595467"/>
                  <a:pt x="11502929" y="6595467"/>
                  <a:pt x="11512457" y="6618681"/>
                </a:cubicBezTo>
                <a:close/>
                <a:moveTo>
                  <a:pt x="11410655" y="6561025"/>
                </a:moveTo>
                <a:lnTo>
                  <a:pt x="11437599" y="6568054"/>
                </a:lnTo>
                <a:lnTo>
                  <a:pt x="11447576" y="6574801"/>
                </a:lnTo>
                <a:close/>
                <a:moveTo>
                  <a:pt x="1094902" y="6536835"/>
                </a:moveTo>
                <a:lnTo>
                  <a:pt x="1077454" y="6562769"/>
                </a:lnTo>
                <a:cubicBezTo>
                  <a:pt x="1080859" y="6554593"/>
                  <a:pt x="1084860" y="6547868"/>
                  <a:pt x="1089307" y="6542230"/>
                </a:cubicBezTo>
                <a:close/>
                <a:moveTo>
                  <a:pt x="9617483" y="6284639"/>
                </a:moveTo>
                <a:lnTo>
                  <a:pt x="9633816" y="6291491"/>
                </a:lnTo>
                <a:lnTo>
                  <a:pt x="9627011" y="6307853"/>
                </a:lnTo>
                <a:cubicBezTo>
                  <a:pt x="9627011" y="6307853"/>
                  <a:pt x="9627011" y="6307853"/>
                  <a:pt x="9617483" y="6284639"/>
                </a:cubicBezTo>
                <a:close/>
                <a:moveTo>
                  <a:pt x="10932595" y="6260113"/>
                </a:moveTo>
                <a:lnTo>
                  <a:pt x="10997926" y="6287526"/>
                </a:lnTo>
                <a:cubicBezTo>
                  <a:pt x="10997926" y="6287526"/>
                  <a:pt x="10965260" y="6273819"/>
                  <a:pt x="10942118" y="6283317"/>
                </a:cubicBezTo>
                <a:close/>
                <a:moveTo>
                  <a:pt x="9188608" y="6047095"/>
                </a:moveTo>
                <a:lnTo>
                  <a:pt x="9522242" y="6052576"/>
                </a:lnTo>
                <a:cubicBezTo>
                  <a:pt x="9499100" y="6062073"/>
                  <a:pt x="9499100" y="6062073"/>
                  <a:pt x="9499100" y="6062073"/>
                </a:cubicBezTo>
                <a:close/>
                <a:moveTo>
                  <a:pt x="11515497" y="3491336"/>
                </a:moveTo>
                <a:lnTo>
                  <a:pt x="11528132" y="3493902"/>
                </a:lnTo>
                <a:lnTo>
                  <a:pt x="11520418" y="3497068"/>
                </a:lnTo>
                <a:close/>
                <a:moveTo>
                  <a:pt x="11455657" y="3449081"/>
                </a:moveTo>
                <a:cubicBezTo>
                  <a:pt x="11469607" y="3450128"/>
                  <a:pt x="11485940" y="3456981"/>
                  <a:pt x="11485940" y="3456981"/>
                </a:cubicBezTo>
                <a:lnTo>
                  <a:pt x="11515497" y="3491336"/>
                </a:lnTo>
                <a:lnTo>
                  <a:pt x="11439645" y="3475981"/>
                </a:lnTo>
                <a:cubicBezTo>
                  <a:pt x="11430122" y="3452777"/>
                  <a:pt x="11441693" y="3448028"/>
                  <a:pt x="11455657" y="3449081"/>
                </a:cubicBezTo>
                <a:close/>
                <a:moveTo>
                  <a:pt x="264783" y="0"/>
                </a:moveTo>
                <a:lnTo>
                  <a:pt x="2776022" y="0"/>
                </a:lnTo>
                <a:lnTo>
                  <a:pt x="2769773" y="11166"/>
                </a:lnTo>
                <a:cubicBezTo>
                  <a:pt x="2742524" y="76575"/>
                  <a:pt x="2728906" y="109277"/>
                  <a:pt x="2724805" y="165197"/>
                </a:cubicBezTo>
                <a:cubicBezTo>
                  <a:pt x="2701663" y="174695"/>
                  <a:pt x="2734328" y="188402"/>
                  <a:pt x="2720714" y="221114"/>
                </a:cubicBezTo>
                <a:cubicBezTo>
                  <a:pt x="2693466" y="286522"/>
                  <a:pt x="2666233" y="351936"/>
                  <a:pt x="2638985" y="417345"/>
                </a:cubicBezTo>
                <a:cubicBezTo>
                  <a:pt x="2615833" y="426846"/>
                  <a:pt x="2625356" y="450051"/>
                  <a:pt x="2625356" y="450051"/>
                </a:cubicBezTo>
                <a:cubicBezTo>
                  <a:pt x="2625356" y="450051"/>
                  <a:pt x="2634884" y="473265"/>
                  <a:pt x="2634884" y="473265"/>
                </a:cubicBezTo>
                <a:cubicBezTo>
                  <a:pt x="2611742" y="482763"/>
                  <a:pt x="2621265" y="505967"/>
                  <a:pt x="2621265" y="505967"/>
                </a:cubicBezTo>
                <a:cubicBezTo>
                  <a:pt x="2658036" y="463763"/>
                  <a:pt x="2750614" y="425768"/>
                  <a:pt x="2787381" y="383554"/>
                </a:cubicBezTo>
                <a:cubicBezTo>
                  <a:pt x="2824152" y="341350"/>
                  <a:pt x="2893588" y="312852"/>
                  <a:pt x="2920825" y="247448"/>
                </a:cubicBezTo>
                <a:cubicBezTo>
                  <a:pt x="2897684" y="256946"/>
                  <a:pt x="2874542" y="266444"/>
                  <a:pt x="2851390" y="275946"/>
                </a:cubicBezTo>
                <a:cubicBezTo>
                  <a:pt x="2865014" y="243229"/>
                  <a:pt x="2865014" y="243229"/>
                  <a:pt x="2855491" y="220025"/>
                </a:cubicBezTo>
                <a:cubicBezTo>
                  <a:pt x="2888156" y="233731"/>
                  <a:pt x="2911298" y="224234"/>
                  <a:pt x="2943979" y="237946"/>
                </a:cubicBezTo>
                <a:cubicBezTo>
                  <a:pt x="2967120" y="228448"/>
                  <a:pt x="2990272" y="218947"/>
                  <a:pt x="2980745" y="195732"/>
                </a:cubicBezTo>
                <a:cubicBezTo>
                  <a:pt x="2971221" y="172528"/>
                  <a:pt x="3031135" y="120826"/>
                  <a:pt x="3044753" y="88124"/>
                </a:cubicBezTo>
                <a:cubicBezTo>
                  <a:pt x="3058367" y="55412"/>
                  <a:pt x="3081520" y="45909"/>
                  <a:pt x="3025702" y="41705"/>
                </a:cubicBezTo>
                <a:cubicBezTo>
                  <a:pt x="3048844" y="32207"/>
                  <a:pt x="3071997" y="22705"/>
                  <a:pt x="3095139" y="13207"/>
                </a:cubicBezTo>
                <a:cubicBezTo>
                  <a:pt x="3071997" y="22705"/>
                  <a:pt x="3062474" y="-499"/>
                  <a:pt x="3039321" y="9003"/>
                </a:cubicBezTo>
                <a:lnTo>
                  <a:pt x="3059439" y="0"/>
                </a:lnTo>
                <a:lnTo>
                  <a:pt x="9672738" y="0"/>
                </a:lnTo>
                <a:lnTo>
                  <a:pt x="9675248" y="2641"/>
                </a:lnTo>
                <a:cubicBezTo>
                  <a:pt x="9691134" y="22816"/>
                  <a:pt x="9696493" y="35867"/>
                  <a:pt x="9769997" y="66703"/>
                </a:cubicBezTo>
                <a:cubicBezTo>
                  <a:pt x="9825819" y="70919"/>
                  <a:pt x="9816291" y="47704"/>
                  <a:pt x="9806768" y="24500"/>
                </a:cubicBezTo>
                <a:cubicBezTo>
                  <a:pt x="9839433" y="38206"/>
                  <a:pt x="9872103" y="51923"/>
                  <a:pt x="9895255" y="42421"/>
                </a:cubicBezTo>
                <a:cubicBezTo>
                  <a:pt x="9918397" y="32923"/>
                  <a:pt x="9918397" y="32923"/>
                  <a:pt x="9941539" y="23426"/>
                </a:cubicBezTo>
                <a:cubicBezTo>
                  <a:pt x="9969448" y="25528"/>
                  <a:pt x="9989188" y="24204"/>
                  <a:pt x="10000760" y="19455"/>
                </a:cubicBezTo>
                <a:lnTo>
                  <a:pt x="10008863" y="0"/>
                </a:lnTo>
                <a:lnTo>
                  <a:pt x="10060522" y="0"/>
                </a:lnTo>
                <a:lnTo>
                  <a:pt x="10043652" y="8630"/>
                </a:lnTo>
                <a:cubicBezTo>
                  <a:pt x="10076317" y="22336"/>
                  <a:pt x="10076317" y="22336"/>
                  <a:pt x="10076317" y="22336"/>
                </a:cubicBezTo>
                <a:lnTo>
                  <a:pt x="10130739" y="0"/>
                </a:lnTo>
                <a:lnTo>
                  <a:pt x="10328955" y="0"/>
                </a:lnTo>
                <a:lnTo>
                  <a:pt x="10165649" y="67023"/>
                </a:lnTo>
                <a:cubicBezTo>
                  <a:pt x="10104891" y="91959"/>
                  <a:pt x="10047026" y="115708"/>
                  <a:pt x="9989160" y="139457"/>
                </a:cubicBezTo>
                <a:cubicBezTo>
                  <a:pt x="10054505" y="166875"/>
                  <a:pt x="10119847" y="194284"/>
                  <a:pt x="10175658" y="198503"/>
                </a:cubicBezTo>
                <a:cubicBezTo>
                  <a:pt x="10175658" y="198503"/>
                  <a:pt x="10185181" y="221707"/>
                  <a:pt x="10217856" y="235410"/>
                </a:cubicBezTo>
                <a:cubicBezTo>
                  <a:pt x="10227380" y="258614"/>
                  <a:pt x="10250522" y="249116"/>
                  <a:pt x="10260049" y="272331"/>
                </a:cubicBezTo>
                <a:cubicBezTo>
                  <a:pt x="10306344" y="253331"/>
                  <a:pt x="10352639" y="234331"/>
                  <a:pt x="10398922" y="215335"/>
                </a:cubicBezTo>
                <a:cubicBezTo>
                  <a:pt x="10398922" y="215335"/>
                  <a:pt x="10408445" y="238540"/>
                  <a:pt x="10408445" y="238540"/>
                </a:cubicBezTo>
                <a:cubicBezTo>
                  <a:pt x="10385304" y="248037"/>
                  <a:pt x="10339009" y="267037"/>
                  <a:pt x="10315867" y="276535"/>
                </a:cubicBezTo>
                <a:cubicBezTo>
                  <a:pt x="10315867" y="276535"/>
                  <a:pt x="10292725" y="286033"/>
                  <a:pt x="10292725" y="286033"/>
                </a:cubicBezTo>
                <a:cubicBezTo>
                  <a:pt x="10367583" y="336660"/>
                  <a:pt x="10344441" y="346158"/>
                  <a:pt x="10330823" y="378860"/>
                </a:cubicBezTo>
                <a:cubicBezTo>
                  <a:pt x="10340346" y="402064"/>
                  <a:pt x="10340346" y="402064"/>
                  <a:pt x="10340346" y="402064"/>
                </a:cubicBezTo>
                <a:cubicBezTo>
                  <a:pt x="10461498" y="433691"/>
                  <a:pt x="10517316" y="437896"/>
                  <a:pt x="10573128" y="442115"/>
                </a:cubicBezTo>
                <a:cubicBezTo>
                  <a:pt x="10619422" y="423115"/>
                  <a:pt x="10642563" y="413617"/>
                  <a:pt x="10698381" y="417822"/>
                </a:cubicBezTo>
                <a:cubicBezTo>
                  <a:pt x="10698381" y="417822"/>
                  <a:pt x="10721533" y="408320"/>
                  <a:pt x="10754199" y="422026"/>
                </a:cubicBezTo>
                <a:cubicBezTo>
                  <a:pt x="10731057" y="431524"/>
                  <a:pt x="10731057" y="431524"/>
                  <a:pt x="10707905" y="441026"/>
                </a:cubicBezTo>
                <a:cubicBezTo>
                  <a:pt x="10763726" y="445241"/>
                  <a:pt x="10796392" y="458947"/>
                  <a:pt x="10852209" y="463152"/>
                </a:cubicBezTo>
                <a:cubicBezTo>
                  <a:pt x="10861733" y="486356"/>
                  <a:pt x="10871260" y="509570"/>
                  <a:pt x="10894402" y="500073"/>
                </a:cubicBezTo>
                <a:cubicBezTo>
                  <a:pt x="10903925" y="523277"/>
                  <a:pt x="10936602" y="536979"/>
                  <a:pt x="10959743" y="527481"/>
                </a:cubicBezTo>
                <a:cubicBezTo>
                  <a:pt x="11067277" y="591810"/>
                  <a:pt x="11067277" y="591810"/>
                  <a:pt x="11076805" y="615025"/>
                </a:cubicBezTo>
                <a:cubicBezTo>
                  <a:pt x="11063186" y="647728"/>
                  <a:pt x="11072709" y="670932"/>
                  <a:pt x="11082232" y="694136"/>
                </a:cubicBezTo>
                <a:cubicBezTo>
                  <a:pt x="11128517" y="675140"/>
                  <a:pt x="11174810" y="656140"/>
                  <a:pt x="11221105" y="637140"/>
                </a:cubicBezTo>
                <a:cubicBezTo>
                  <a:pt x="11276926" y="641355"/>
                  <a:pt x="11323211" y="622360"/>
                  <a:pt x="11392648" y="593862"/>
                </a:cubicBezTo>
                <a:cubicBezTo>
                  <a:pt x="11411694" y="640270"/>
                  <a:pt x="11323211" y="622360"/>
                  <a:pt x="11309593" y="655061"/>
                </a:cubicBezTo>
                <a:cubicBezTo>
                  <a:pt x="11286450" y="664560"/>
                  <a:pt x="11240156" y="683559"/>
                  <a:pt x="11217014" y="693057"/>
                </a:cubicBezTo>
                <a:cubicBezTo>
                  <a:pt x="11305501" y="710978"/>
                  <a:pt x="11351785" y="691982"/>
                  <a:pt x="11430745" y="686689"/>
                </a:cubicBezTo>
                <a:cubicBezTo>
                  <a:pt x="11398079" y="672983"/>
                  <a:pt x="11398079" y="672983"/>
                  <a:pt x="11379028" y="626564"/>
                </a:cubicBezTo>
                <a:cubicBezTo>
                  <a:pt x="11421222" y="663485"/>
                  <a:pt x="11421222" y="663485"/>
                  <a:pt x="11453896" y="677188"/>
                </a:cubicBezTo>
                <a:cubicBezTo>
                  <a:pt x="11453896" y="677188"/>
                  <a:pt x="11477039" y="667690"/>
                  <a:pt x="11477039" y="667690"/>
                </a:cubicBezTo>
                <a:cubicBezTo>
                  <a:pt x="11555998" y="662396"/>
                  <a:pt x="11644486" y="680317"/>
                  <a:pt x="11756121" y="688726"/>
                </a:cubicBezTo>
                <a:cubicBezTo>
                  <a:pt x="11844609" y="706647"/>
                  <a:pt x="11933091" y="724558"/>
                  <a:pt x="11946711" y="691856"/>
                </a:cubicBezTo>
                <a:cubicBezTo>
                  <a:pt x="11969863" y="682354"/>
                  <a:pt x="12035197" y="709777"/>
                  <a:pt x="12067872" y="723480"/>
                </a:cubicBezTo>
                <a:cubicBezTo>
                  <a:pt x="12077395" y="746684"/>
                  <a:pt x="12077395" y="746684"/>
                  <a:pt x="11988913" y="728773"/>
                </a:cubicBezTo>
                <a:cubicBezTo>
                  <a:pt x="12063767" y="779390"/>
                  <a:pt x="12086919" y="769888"/>
                  <a:pt x="12110062" y="760390"/>
                </a:cubicBezTo>
                <a:cubicBezTo>
                  <a:pt x="12134563" y="770678"/>
                  <a:pt x="12159069" y="780957"/>
                  <a:pt x="12187591" y="801030"/>
                </a:cubicBezTo>
                <a:lnTo>
                  <a:pt x="12192000" y="804512"/>
                </a:lnTo>
                <a:lnTo>
                  <a:pt x="12192000" y="1442279"/>
                </a:lnTo>
                <a:lnTo>
                  <a:pt x="12190574" y="1442539"/>
                </a:lnTo>
                <a:cubicBezTo>
                  <a:pt x="12155177" y="1446898"/>
                  <a:pt x="12121482" y="1447167"/>
                  <a:pt x="12093570" y="1445060"/>
                </a:cubicBezTo>
                <a:cubicBezTo>
                  <a:pt x="11912510" y="1465144"/>
                  <a:pt x="11731433" y="1485223"/>
                  <a:pt x="11550372" y="1505307"/>
                </a:cubicBezTo>
                <a:cubicBezTo>
                  <a:pt x="11494550" y="1501093"/>
                  <a:pt x="11438733" y="1496888"/>
                  <a:pt x="11392438" y="1515888"/>
                </a:cubicBezTo>
                <a:cubicBezTo>
                  <a:pt x="11359773" y="1502182"/>
                  <a:pt x="11336631" y="1511679"/>
                  <a:pt x="11313478" y="1521182"/>
                </a:cubicBezTo>
                <a:cubicBezTo>
                  <a:pt x="11313478" y="1521182"/>
                  <a:pt x="11323002" y="1544386"/>
                  <a:pt x="11346155" y="1534884"/>
                </a:cubicBezTo>
                <a:cubicBezTo>
                  <a:pt x="11378820" y="1548590"/>
                  <a:pt x="11434641" y="1552805"/>
                  <a:pt x="11490449" y="1557013"/>
                </a:cubicBezTo>
                <a:cubicBezTo>
                  <a:pt x="11476830" y="1589715"/>
                  <a:pt x="11476830" y="1589715"/>
                  <a:pt x="11290336" y="1530679"/>
                </a:cubicBezTo>
                <a:cubicBezTo>
                  <a:pt x="11299860" y="1553884"/>
                  <a:pt x="11323002" y="1544386"/>
                  <a:pt x="11365205" y="1581302"/>
                </a:cubicBezTo>
                <a:cubicBezTo>
                  <a:pt x="11332525" y="1567590"/>
                  <a:pt x="11309383" y="1577087"/>
                  <a:pt x="11276718" y="1563381"/>
                </a:cubicBezTo>
                <a:cubicBezTo>
                  <a:pt x="11230423" y="1582381"/>
                  <a:pt x="11197758" y="1568675"/>
                  <a:pt x="11174606" y="1578177"/>
                </a:cubicBezTo>
                <a:cubicBezTo>
                  <a:pt x="11141941" y="1564470"/>
                  <a:pt x="11151464" y="1587674"/>
                  <a:pt x="11141941" y="1564470"/>
                </a:cubicBezTo>
                <a:cubicBezTo>
                  <a:pt x="11030302" y="1556051"/>
                  <a:pt x="11082028" y="1616172"/>
                  <a:pt x="11058876" y="1625674"/>
                </a:cubicBezTo>
                <a:cubicBezTo>
                  <a:pt x="11012591" y="1644670"/>
                  <a:pt x="10989439" y="1654172"/>
                  <a:pt x="10966297" y="1663669"/>
                </a:cubicBezTo>
                <a:cubicBezTo>
                  <a:pt x="10998963" y="1677376"/>
                  <a:pt x="11031638" y="1691078"/>
                  <a:pt x="11054779" y="1681580"/>
                </a:cubicBezTo>
                <a:cubicBezTo>
                  <a:pt x="11189562" y="1680501"/>
                  <a:pt x="11282140" y="1642506"/>
                  <a:pt x="11407394" y="1618213"/>
                </a:cubicBezTo>
                <a:cubicBezTo>
                  <a:pt x="11476830" y="1589715"/>
                  <a:pt x="11578947" y="1574931"/>
                  <a:pt x="11657905" y="1569637"/>
                </a:cubicBezTo>
                <a:cubicBezTo>
                  <a:pt x="11704190" y="1550641"/>
                  <a:pt x="11694667" y="1527437"/>
                  <a:pt x="11750484" y="1531642"/>
                </a:cubicBezTo>
                <a:cubicBezTo>
                  <a:pt x="11796778" y="1512642"/>
                  <a:pt x="11875738" y="1507348"/>
                  <a:pt x="11922033" y="1488348"/>
                </a:cubicBezTo>
                <a:cubicBezTo>
                  <a:pt x="12000992" y="1483055"/>
                  <a:pt x="12079955" y="1477772"/>
                  <a:pt x="12158916" y="1472479"/>
                </a:cubicBezTo>
                <a:lnTo>
                  <a:pt x="12192000" y="1470262"/>
                </a:lnTo>
                <a:lnTo>
                  <a:pt x="12192000" y="2883124"/>
                </a:lnTo>
                <a:lnTo>
                  <a:pt x="12180400" y="2885981"/>
                </a:lnTo>
                <a:cubicBezTo>
                  <a:pt x="12170253" y="2888026"/>
                  <a:pt x="12158935" y="2889281"/>
                  <a:pt x="12144980" y="2888227"/>
                </a:cubicBezTo>
                <a:cubicBezTo>
                  <a:pt x="12112315" y="2874521"/>
                  <a:pt x="12066020" y="2893521"/>
                  <a:pt x="12033345" y="2879818"/>
                </a:cubicBezTo>
                <a:cubicBezTo>
                  <a:pt x="11987061" y="2898814"/>
                  <a:pt x="11931239" y="2894599"/>
                  <a:pt x="11861803" y="2923097"/>
                </a:cubicBezTo>
                <a:cubicBezTo>
                  <a:pt x="11861803" y="2923097"/>
                  <a:pt x="11894472" y="2936814"/>
                  <a:pt x="11894472" y="2936814"/>
                </a:cubicBezTo>
                <a:cubicBezTo>
                  <a:pt x="11750178" y="2914684"/>
                  <a:pt x="11680731" y="2943186"/>
                  <a:pt x="11578629" y="2957976"/>
                </a:cubicBezTo>
                <a:cubicBezTo>
                  <a:pt x="11536763" y="2954815"/>
                  <a:pt x="11487238" y="2970055"/>
                  <a:pt x="11431782" y="2980106"/>
                </a:cubicBezTo>
                <a:lnTo>
                  <a:pt x="11389731" y="2985564"/>
                </a:lnTo>
                <a:lnTo>
                  <a:pt x="11389646" y="2985537"/>
                </a:lnTo>
                <a:cubicBezTo>
                  <a:pt x="11385136" y="2984846"/>
                  <a:pt x="11380199" y="2985177"/>
                  <a:pt x="11374411" y="2987553"/>
                </a:cubicBezTo>
                <a:lnTo>
                  <a:pt x="11389731" y="2985564"/>
                </a:lnTo>
                <a:lnTo>
                  <a:pt x="11402324" y="2989653"/>
                </a:lnTo>
                <a:cubicBezTo>
                  <a:pt x="11410492" y="2993079"/>
                  <a:pt x="11418658" y="2996506"/>
                  <a:pt x="11430229" y="2991757"/>
                </a:cubicBezTo>
                <a:cubicBezTo>
                  <a:pt x="11416615" y="3024469"/>
                  <a:pt x="11416615" y="3024469"/>
                  <a:pt x="11351270" y="2997051"/>
                </a:cubicBezTo>
                <a:cubicBezTo>
                  <a:pt x="11370320" y="3043469"/>
                  <a:pt x="11258681" y="3035050"/>
                  <a:pt x="11202874" y="3030841"/>
                </a:cubicBezTo>
                <a:cubicBezTo>
                  <a:pt x="11212397" y="3054046"/>
                  <a:pt x="11221921" y="3077250"/>
                  <a:pt x="11231448" y="3100464"/>
                </a:cubicBezTo>
                <a:cubicBezTo>
                  <a:pt x="11231448" y="3100464"/>
                  <a:pt x="11254590" y="3090967"/>
                  <a:pt x="11254590" y="3090967"/>
                </a:cubicBezTo>
                <a:cubicBezTo>
                  <a:pt x="11356692" y="3076175"/>
                  <a:pt x="11435662" y="3070878"/>
                  <a:pt x="11514622" y="3065584"/>
                </a:cubicBezTo>
                <a:cubicBezTo>
                  <a:pt x="11537764" y="3056087"/>
                  <a:pt x="11528240" y="3032883"/>
                  <a:pt x="11551382" y="3023385"/>
                </a:cubicBezTo>
                <a:cubicBezTo>
                  <a:pt x="11560905" y="3046589"/>
                  <a:pt x="11616727" y="3050804"/>
                  <a:pt x="11616727" y="3050804"/>
                </a:cubicBezTo>
                <a:cubicBezTo>
                  <a:pt x="11639869" y="3041306"/>
                  <a:pt x="11663021" y="3031804"/>
                  <a:pt x="11663021" y="3031804"/>
                </a:cubicBezTo>
                <a:cubicBezTo>
                  <a:pt x="11686163" y="3022306"/>
                  <a:pt x="11718828" y="3036013"/>
                  <a:pt x="11718828" y="3036013"/>
                </a:cubicBezTo>
                <a:cubicBezTo>
                  <a:pt x="11728352" y="3059217"/>
                  <a:pt x="11728352" y="3059217"/>
                  <a:pt x="11705210" y="3068714"/>
                </a:cubicBezTo>
                <a:cubicBezTo>
                  <a:pt x="11626250" y="3074008"/>
                  <a:pt x="11533673" y="3112003"/>
                  <a:pt x="11454713" y="3117296"/>
                </a:cubicBezTo>
                <a:cubicBezTo>
                  <a:pt x="11431560" y="3126799"/>
                  <a:pt x="11375738" y="3122584"/>
                  <a:pt x="11352597" y="3132081"/>
                </a:cubicBezTo>
                <a:cubicBezTo>
                  <a:pt x="11283160" y="3160579"/>
                  <a:pt x="11236865" y="3179579"/>
                  <a:pt x="11134764" y="3194370"/>
                </a:cubicBezTo>
                <a:cubicBezTo>
                  <a:pt x="11167430" y="3208077"/>
                  <a:pt x="11200109" y="3221789"/>
                  <a:pt x="11219156" y="3268197"/>
                </a:cubicBezTo>
                <a:cubicBezTo>
                  <a:pt x="11242297" y="3258700"/>
                  <a:pt x="11274967" y="3272417"/>
                  <a:pt x="11298120" y="3262914"/>
                </a:cubicBezTo>
                <a:cubicBezTo>
                  <a:pt x="11321262" y="3253417"/>
                  <a:pt x="11363450" y="3290328"/>
                  <a:pt x="11396126" y="3304029"/>
                </a:cubicBezTo>
                <a:cubicBezTo>
                  <a:pt x="11372973" y="3313531"/>
                  <a:pt x="11349832" y="3323029"/>
                  <a:pt x="11326690" y="3332527"/>
                </a:cubicBezTo>
                <a:cubicBezTo>
                  <a:pt x="11382501" y="3336746"/>
                  <a:pt x="11424701" y="3373653"/>
                  <a:pt x="11480507" y="3377861"/>
                </a:cubicBezTo>
                <a:cubicBezTo>
                  <a:pt x="11457366" y="3387359"/>
                  <a:pt x="11401548" y="3383155"/>
                  <a:pt x="11359359" y="3346244"/>
                </a:cubicBezTo>
                <a:cubicBezTo>
                  <a:pt x="11303537" y="3342029"/>
                  <a:pt x="11261348" y="3305118"/>
                  <a:pt x="11238206" y="3314616"/>
                </a:cubicBezTo>
                <a:cubicBezTo>
                  <a:pt x="11182389" y="3310412"/>
                  <a:pt x="11117044" y="3282993"/>
                  <a:pt x="11051698" y="3255574"/>
                </a:cubicBezTo>
                <a:cubicBezTo>
                  <a:pt x="11028557" y="3265072"/>
                  <a:pt x="11028557" y="3265072"/>
                  <a:pt x="10995891" y="3251365"/>
                </a:cubicBezTo>
                <a:cubicBezTo>
                  <a:pt x="11038084" y="3288286"/>
                  <a:pt x="11070749" y="3301993"/>
                  <a:pt x="11080272" y="3325197"/>
                </a:cubicBezTo>
                <a:cubicBezTo>
                  <a:pt x="11103425" y="3315694"/>
                  <a:pt x="11126567" y="3306197"/>
                  <a:pt x="11159247" y="3319910"/>
                </a:cubicBezTo>
                <a:cubicBezTo>
                  <a:pt x="11191912" y="3333616"/>
                  <a:pt x="11224578" y="3347322"/>
                  <a:pt x="11257253" y="3361024"/>
                </a:cubicBezTo>
                <a:cubicBezTo>
                  <a:pt x="11289923" y="3374742"/>
                  <a:pt x="11322588" y="3388448"/>
                  <a:pt x="11345741" y="3378946"/>
                </a:cubicBezTo>
                <a:cubicBezTo>
                  <a:pt x="11345741" y="3378946"/>
                  <a:pt x="11345741" y="3378946"/>
                  <a:pt x="11378406" y="3392653"/>
                </a:cubicBezTo>
                <a:cubicBezTo>
                  <a:pt x="11355264" y="3402150"/>
                  <a:pt x="11355264" y="3402150"/>
                  <a:pt x="11332111" y="3411653"/>
                </a:cubicBezTo>
                <a:cubicBezTo>
                  <a:pt x="11355264" y="3402150"/>
                  <a:pt x="11364787" y="3425354"/>
                  <a:pt x="11397457" y="3439071"/>
                </a:cubicBezTo>
                <a:cubicBezTo>
                  <a:pt x="11341634" y="3434856"/>
                  <a:pt x="11308969" y="3421150"/>
                  <a:pt x="11276304" y="3407443"/>
                </a:cubicBezTo>
                <a:cubicBezTo>
                  <a:pt x="11285827" y="3430648"/>
                  <a:pt x="11295351" y="3453852"/>
                  <a:pt x="11318492" y="3444354"/>
                </a:cubicBezTo>
                <a:cubicBezTo>
                  <a:pt x="11351162" y="3458071"/>
                  <a:pt x="11360685" y="3481275"/>
                  <a:pt x="11383838" y="3471773"/>
                </a:cubicBezTo>
                <a:cubicBezTo>
                  <a:pt x="11383838" y="3471773"/>
                  <a:pt x="11383838" y="3471773"/>
                  <a:pt x="11374315" y="3448569"/>
                </a:cubicBezTo>
                <a:cubicBezTo>
                  <a:pt x="11406980" y="3462275"/>
                  <a:pt x="11439645" y="3475981"/>
                  <a:pt x="11481849" y="3512897"/>
                </a:cubicBezTo>
                <a:lnTo>
                  <a:pt x="11520418" y="3497068"/>
                </a:lnTo>
                <a:lnTo>
                  <a:pt x="11537656" y="3517107"/>
                </a:lnTo>
                <a:cubicBezTo>
                  <a:pt x="11560808" y="3507605"/>
                  <a:pt x="11583950" y="3498107"/>
                  <a:pt x="11583950" y="3498107"/>
                </a:cubicBezTo>
                <a:cubicBezTo>
                  <a:pt x="11583950" y="3498107"/>
                  <a:pt x="11593473" y="3521311"/>
                  <a:pt x="11593473" y="3521311"/>
                </a:cubicBezTo>
                <a:cubicBezTo>
                  <a:pt x="11668342" y="3571935"/>
                  <a:pt x="11766352" y="3613059"/>
                  <a:pt x="11854839" y="3630981"/>
                </a:cubicBezTo>
                <a:cubicBezTo>
                  <a:pt x="11887505" y="3644687"/>
                  <a:pt x="11920180" y="3658389"/>
                  <a:pt x="11962373" y="3695310"/>
                </a:cubicBezTo>
                <a:cubicBezTo>
                  <a:pt x="12018191" y="3699515"/>
                  <a:pt x="12060384" y="3736436"/>
                  <a:pt x="12125724" y="3763844"/>
                </a:cubicBezTo>
                <a:cubicBezTo>
                  <a:pt x="12142057" y="3770697"/>
                  <a:pt x="12164179" y="3775178"/>
                  <a:pt x="12190385" y="3781371"/>
                </a:cubicBezTo>
                <a:lnTo>
                  <a:pt x="12192000" y="3781795"/>
                </a:lnTo>
                <a:lnTo>
                  <a:pt x="12192000" y="3848064"/>
                </a:lnTo>
                <a:lnTo>
                  <a:pt x="12186964" y="3847173"/>
                </a:lnTo>
                <a:cubicBezTo>
                  <a:pt x="12121633" y="3819760"/>
                  <a:pt x="12056288" y="3792341"/>
                  <a:pt x="11990947" y="3764934"/>
                </a:cubicBezTo>
                <a:cubicBezTo>
                  <a:pt x="11981420" y="3741719"/>
                  <a:pt x="11948755" y="3728013"/>
                  <a:pt x="11948755" y="3728013"/>
                </a:cubicBezTo>
                <a:cubicBezTo>
                  <a:pt x="11925603" y="3737515"/>
                  <a:pt x="11883409" y="3700594"/>
                  <a:pt x="11827592" y="3696389"/>
                </a:cubicBezTo>
                <a:cubicBezTo>
                  <a:pt x="11794927" y="3682683"/>
                  <a:pt x="11762261" y="3668976"/>
                  <a:pt x="11729581" y="3655264"/>
                </a:cubicBezTo>
                <a:cubicBezTo>
                  <a:pt x="11729581" y="3655264"/>
                  <a:pt x="11673774" y="3651055"/>
                  <a:pt x="11641098" y="3637353"/>
                </a:cubicBezTo>
                <a:cubicBezTo>
                  <a:pt x="11608433" y="3623646"/>
                  <a:pt x="11575753" y="3609934"/>
                  <a:pt x="11552611" y="3619432"/>
                </a:cubicBezTo>
                <a:cubicBezTo>
                  <a:pt x="11519946" y="3605725"/>
                  <a:pt x="11510423" y="3582521"/>
                  <a:pt x="11510423" y="3582521"/>
                </a:cubicBezTo>
                <a:cubicBezTo>
                  <a:pt x="11421936" y="3564600"/>
                  <a:pt x="11356594" y="3537191"/>
                  <a:pt x="11291249" y="3509772"/>
                </a:cubicBezTo>
                <a:cubicBezTo>
                  <a:pt x="11258584" y="3496067"/>
                  <a:pt x="11225914" y="3482349"/>
                  <a:pt x="11199702" y="3476159"/>
                </a:cubicBezTo>
                <a:lnTo>
                  <a:pt x="11154919" y="3485913"/>
                </a:lnTo>
                <a:lnTo>
                  <a:pt x="11114279" y="3473940"/>
                </a:lnTo>
                <a:cubicBezTo>
                  <a:pt x="11114279" y="3473940"/>
                  <a:pt x="11146944" y="3487647"/>
                  <a:pt x="11146944" y="3487647"/>
                </a:cubicBezTo>
                <a:lnTo>
                  <a:pt x="11154919" y="3485913"/>
                </a:lnTo>
                <a:lnTo>
                  <a:pt x="11268107" y="3519270"/>
                </a:lnTo>
                <a:cubicBezTo>
                  <a:pt x="11268107" y="3519270"/>
                  <a:pt x="11268107" y="3519270"/>
                  <a:pt x="11277630" y="3542474"/>
                </a:cubicBezTo>
                <a:cubicBezTo>
                  <a:pt x="11300773" y="3532976"/>
                  <a:pt x="11333452" y="3546689"/>
                  <a:pt x="11366117" y="3560395"/>
                </a:cubicBezTo>
                <a:cubicBezTo>
                  <a:pt x="11398783" y="3574102"/>
                  <a:pt x="11431459" y="3587804"/>
                  <a:pt x="11464128" y="3601521"/>
                </a:cubicBezTo>
                <a:cubicBezTo>
                  <a:pt x="11496793" y="3615227"/>
                  <a:pt x="11529470" y="3628929"/>
                  <a:pt x="11562139" y="3642646"/>
                </a:cubicBezTo>
                <a:cubicBezTo>
                  <a:pt x="11594804" y="3656353"/>
                  <a:pt x="11627479" y="3670055"/>
                  <a:pt x="11660145" y="3683762"/>
                </a:cubicBezTo>
                <a:cubicBezTo>
                  <a:pt x="11548520" y="3675348"/>
                  <a:pt x="11417833" y="3620521"/>
                  <a:pt x="11287158" y="3565689"/>
                </a:cubicBezTo>
                <a:cubicBezTo>
                  <a:pt x="11329347" y="3602599"/>
                  <a:pt x="11394692" y="3630018"/>
                  <a:pt x="11450510" y="3634222"/>
                </a:cubicBezTo>
                <a:cubicBezTo>
                  <a:pt x="11515844" y="3661646"/>
                  <a:pt x="11571662" y="3665850"/>
                  <a:pt x="11637003" y="3693259"/>
                </a:cubicBezTo>
                <a:cubicBezTo>
                  <a:pt x="11702348" y="3720678"/>
                  <a:pt x="11777206" y="3771305"/>
                  <a:pt x="11833024" y="3775510"/>
                </a:cubicBezTo>
                <a:lnTo>
                  <a:pt x="12192000" y="3926128"/>
                </a:lnTo>
                <a:lnTo>
                  <a:pt x="12192000" y="4000024"/>
                </a:lnTo>
                <a:lnTo>
                  <a:pt x="12128615" y="3968573"/>
                </a:lnTo>
                <a:cubicBezTo>
                  <a:pt x="12094456" y="3951238"/>
                  <a:pt x="12060000" y="3933178"/>
                  <a:pt x="12024949" y="3913666"/>
                </a:cubicBezTo>
                <a:cubicBezTo>
                  <a:pt x="11969131" y="3909462"/>
                  <a:pt x="11903787" y="3882043"/>
                  <a:pt x="11847980" y="3877834"/>
                </a:cubicBezTo>
                <a:cubicBezTo>
                  <a:pt x="11880645" y="3891541"/>
                  <a:pt x="11880645" y="3891541"/>
                  <a:pt x="11890172" y="3914755"/>
                </a:cubicBezTo>
                <a:cubicBezTo>
                  <a:pt x="11922838" y="3928462"/>
                  <a:pt x="11978654" y="3932666"/>
                  <a:pt x="12020848" y="3969587"/>
                </a:cubicBezTo>
                <a:cubicBezTo>
                  <a:pt x="12020848" y="3969587"/>
                  <a:pt x="12020848" y="3969587"/>
                  <a:pt x="12044000" y="3960085"/>
                </a:cubicBezTo>
                <a:cubicBezTo>
                  <a:pt x="12053524" y="3983290"/>
                  <a:pt x="12076665" y="3973792"/>
                  <a:pt x="12109330" y="3987498"/>
                </a:cubicBezTo>
                <a:cubicBezTo>
                  <a:pt x="12095716" y="4020211"/>
                  <a:pt x="12063047" y="4006493"/>
                  <a:pt x="12030372" y="3992792"/>
                </a:cubicBezTo>
                <a:cubicBezTo>
                  <a:pt x="11997705" y="3979085"/>
                  <a:pt x="11988178" y="3955871"/>
                  <a:pt x="11932361" y="3951666"/>
                </a:cubicBezTo>
                <a:cubicBezTo>
                  <a:pt x="11932361" y="3951666"/>
                  <a:pt x="11867030" y="3924253"/>
                  <a:pt x="11824827" y="3887336"/>
                </a:cubicBezTo>
                <a:cubicBezTo>
                  <a:pt x="11694151" y="3832505"/>
                  <a:pt x="11596141" y="3791379"/>
                  <a:pt x="11507658" y="3773468"/>
                </a:cubicBezTo>
                <a:cubicBezTo>
                  <a:pt x="11419170" y="3755547"/>
                  <a:pt x="11344302" y="3704925"/>
                  <a:pt x="11255819" y="3687013"/>
                </a:cubicBezTo>
                <a:cubicBezTo>
                  <a:pt x="11167332" y="3669092"/>
                  <a:pt x="11078849" y="3651181"/>
                  <a:pt x="10980839" y="3610056"/>
                </a:cubicBezTo>
                <a:cubicBezTo>
                  <a:pt x="11046169" y="3637468"/>
                  <a:pt x="11055697" y="3660683"/>
                  <a:pt x="11121037" y="3688092"/>
                </a:cubicBezTo>
                <a:cubicBezTo>
                  <a:pt x="11065220" y="3683887"/>
                  <a:pt x="11032555" y="3670181"/>
                  <a:pt x="10999885" y="3656464"/>
                </a:cubicBezTo>
                <a:cubicBezTo>
                  <a:pt x="11032555" y="3670181"/>
                  <a:pt x="11032555" y="3670181"/>
                  <a:pt x="11065220" y="3683887"/>
                </a:cubicBezTo>
                <a:cubicBezTo>
                  <a:pt x="10999885" y="3656464"/>
                  <a:pt x="10976733" y="3665966"/>
                  <a:pt x="10901875" y="3615339"/>
                </a:cubicBezTo>
                <a:cubicBezTo>
                  <a:pt x="10869199" y="3601637"/>
                  <a:pt x="10803858" y="3574229"/>
                  <a:pt x="10822905" y="3620637"/>
                </a:cubicBezTo>
                <a:cubicBezTo>
                  <a:pt x="10822905" y="3620637"/>
                  <a:pt x="10813382" y="3597433"/>
                  <a:pt x="10790240" y="3606930"/>
                </a:cubicBezTo>
                <a:cubicBezTo>
                  <a:pt x="10757575" y="3593224"/>
                  <a:pt x="10734422" y="3602726"/>
                  <a:pt x="10682706" y="3542601"/>
                </a:cubicBezTo>
                <a:cubicBezTo>
                  <a:pt x="10659564" y="3552098"/>
                  <a:pt x="10603746" y="3547895"/>
                  <a:pt x="10571076" y="3534177"/>
                </a:cubicBezTo>
                <a:cubicBezTo>
                  <a:pt x="10571076" y="3534177"/>
                  <a:pt x="10547924" y="3543679"/>
                  <a:pt x="10515259" y="3529973"/>
                </a:cubicBezTo>
                <a:cubicBezTo>
                  <a:pt x="10498926" y="3523120"/>
                  <a:pt x="10476804" y="3518640"/>
                  <a:pt x="10455872" y="3517061"/>
                </a:cubicBezTo>
                <a:lnTo>
                  <a:pt x="10419579" y="3520182"/>
                </a:lnTo>
                <a:lnTo>
                  <a:pt x="10419003" y="3519902"/>
                </a:lnTo>
                <a:cubicBezTo>
                  <a:pt x="10414344" y="3518848"/>
                  <a:pt x="10409407" y="3519179"/>
                  <a:pt x="10403619" y="3521554"/>
                </a:cubicBezTo>
                <a:lnTo>
                  <a:pt x="10419579" y="3520182"/>
                </a:lnTo>
                <a:lnTo>
                  <a:pt x="10432725" y="3526560"/>
                </a:lnTo>
                <a:cubicBezTo>
                  <a:pt x="10442084" y="3532890"/>
                  <a:pt x="10452632" y="3542120"/>
                  <a:pt x="10468965" y="3548973"/>
                </a:cubicBezTo>
                <a:cubicBezTo>
                  <a:pt x="10413147" y="3544769"/>
                  <a:pt x="10380477" y="3531052"/>
                  <a:pt x="10324660" y="3526847"/>
                </a:cubicBezTo>
                <a:cubicBezTo>
                  <a:pt x="10357335" y="3540550"/>
                  <a:pt x="10366863" y="3563764"/>
                  <a:pt x="10390005" y="3554267"/>
                </a:cubicBezTo>
                <a:cubicBezTo>
                  <a:pt x="10455346" y="3581675"/>
                  <a:pt x="10520691" y="3609093"/>
                  <a:pt x="10586022" y="3636506"/>
                </a:cubicBezTo>
                <a:cubicBezTo>
                  <a:pt x="10674508" y="3654428"/>
                  <a:pt x="10739850" y="3681836"/>
                  <a:pt x="10818814" y="3676553"/>
                </a:cubicBezTo>
                <a:cubicBezTo>
                  <a:pt x="10851479" y="3690260"/>
                  <a:pt x="10851479" y="3690260"/>
                  <a:pt x="10884154" y="3703961"/>
                </a:cubicBezTo>
                <a:cubicBezTo>
                  <a:pt x="10972642" y="3721883"/>
                  <a:pt x="11061125" y="3739793"/>
                  <a:pt x="11126469" y="3767213"/>
                </a:cubicBezTo>
                <a:cubicBezTo>
                  <a:pt x="11126469" y="3767213"/>
                  <a:pt x="11149611" y="3757715"/>
                  <a:pt x="11159135" y="3780920"/>
                </a:cubicBezTo>
                <a:cubicBezTo>
                  <a:pt x="11126469" y="3767213"/>
                  <a:pt x="11103317" y="3776714"/>
                  <a:pt x="11103317" y="3776714"/>
                </a:cubicBezTo>
                <a:cubicBezTo>
                  <a:pt x="11135993" y="3790417"/>
                  <a:pt x="11201328" y="3817840"/>
                  <a:pt x="11234004" y="3831542"/>
                </a:cubicBezTo>
                <a:cubicBezTo>
                  <a:pt x="11299338" y="3858965"/>
                  <a:pt x="11332014" y="3872668"/>
                  <a:pt x="11387831" y="3876872"/>
                </a:cubicBezTo>
                <a:cubicBezTo>
                  <a:pt x="11420497" y="3890579"/>
                  <a:pt x="11462690" y="3927500"/>
                  <a:pt x="11485842" y="3917998"/>
                </a:cubicBezTo>
                <a:cubicBezTo>
                  <a:pt x="11541649" y="3922206"/>
                  <a:pt x="11630137" y="3940127"/>
                  <a:pt x="11714529" y="4013955"/>
                </a:cubicBezTo>
                <a:cubicBezTo>
                  <a:pt x="11714529" y="4013955"/>
                  <a:pt x="11747194" y="4027661"/>
                  <a:pt x="11747194" y="4027661"/>
                </a:cubicBezTo>
                <a:cubicBezTo>
                  <a:pt x="11779869" y="4041364"/>
                  <a:pt x="11803011" y="4031866"/>
                  <a:pt x="11803011" y="4031866"/>
                </a:cubicBezTo>
                <a:cubicBezTo>
                  <a:pt x="11803011" y="4031866"/>
                  <a:pt x="11803011" y="4031866"/>
                  <a:pt x="11835691" y="4045578"/>
                </a:cubicBezTo>
                <a:cubicBezTo>
                  <a:pt x="11812538" y="4055080"/>
                  <a:pt x="11812538" y="4055080"/>
                  <a:pt x="11812538" y="4055080"/>
                </a:cubicBezTo>
                <a:cubicBezTo>
                  <a:pt x="11812538" y="4055080"/>
                  <a:pt x="11822062" y="4078285"/>
                  <a:pt x="11845215" y="4068782"/>
                </a:cubicBezTo>
                <a:cubicBezTo>
                  <a:pt x="11845215" y="4068782"/>
                  <a:pt x="11822062" y="4078285"/>
                  <a:pt x="11822062" y="4078285"/>
                </a:cubicBezTo>
                <a:cubicBezTo>
                  <a:pt x="11766245" y="4074079"/>
                  <a:pt x="11724052" y="4037158"/>
                  <a:pt x="11658710" y="4009750"/>
                </a:cubicBezTo>
                <a:cubicBezTo>
                  <a:pt x="11626041" y="3996034"/>
                  <a:pt x="11602900" y="4005531"/>
                  <a:pt x="11602900" y="4005531"/>
                </a:cubicBezTo>
                <a:cubicBezTo>
                  <a:pt x="11528035" y="3954919"/>
                  <a:pt x="11504893" y="3964417"/>
                  <a:pt x="11439548" y="3936998"/>
                </a:cubicBezTo>
                <a:cubicBezTo>
                  <a:pt x="11406882" y="3923291"/>
                  <a:pt x="11374203" y="3909579"/>
                  <a:pt x="11351061" y="3919076"/>
                </a:cubicBezTo>
                <a:cubicBezTo>
                  <a:pt x="11351061" y="3919076"/>
                  <a:pt x="11318385" y="3905374"/>
                  <a:pt x="11285720" y="3891668"/>
                </a:cubicBezTo>
                <a:cubicBezTo>
                  <a:pt x="11318385" y="3905374"/>
                  <a:pt x="11327908" y="3928579"/>
                  <a:pt x="11337436" y="3951793"/>
                </a:cubicBezTo>
                <a:cubicBezTo>
                  <a:pt x="11304766" y="3938076"/>
                  <a:pt x="11272101" y="3924369"/>
                  <a:pt x="11272101" y="3924369"/>
                </a:cubicBezTo>
                <a:cubicBezTo>
                  <a:pt x="11216283" y="3920165"/>
                  <a:pt x="11150938" y="3892746"/>
                  <a:pt x="11118273" y="3879039"/>
                </a:cubicBezTo>
                <a:cubicBezTo>
                  <a:pt x="11062455" y="3874836"/>
                  <a:pt x="11029790" y="3861128"/>
                  <a:pt x="10987597" y="3824207"/>
                </a:cubicBezTo>
                <a:cubicBezTo>
                  <a:pt x="10964444" y="3833710"/>
                  <a:pt x="10954921" y="3810506"/>
                  <a:pt x="10941303" y="3843207"/>
                </a:cubicBezTo>
                <a:cubicBezTo>
                  <a:pt x="10950826" y="3866412"/>
                  <a:pt x="10885486" y="3839003"/>
                  <a:pt x="10829663" y="3834788"/>
                </a:cubicBezTo>
                <a:cubicBezTo>
                  <a:pt x="10820140" y="3811584"/>
                  <a:pt x="10787475" y="3797877"/>
                  <a:pt x="10787475" y="3797877"/>
                </a:cubicBezTo>
                <a:cubicBezTo>
                  <a:pt x="10764333" y="3807375"/>
                  <a:pt x="10764333" y="3807375"/>
                  <a:pt x="10741180" y="3816877"/>
                </a:cubicBezTo>
                <a:cubicBezTo>
                  <a:pt x="10741180" y="3816877"/>
                  <a:pt x="10773856" y="3830580"/>
                  <a:pt x="10773856" y="3830580"/>
                </a:cubicBezTo>
                <a:cubicBezTo>
                  <a:pt x="10783379" y="3853784"/>
                  <a:pt x="10806521" y="3844286"/>
                  <a:pt x="10806521" y="3844286"/>
                </a:cubicBezTo>
                <a:cubicBezTo>
                  <a:pt x="10839191" y="3858003"/>
                  <a:pt x="10862344" y="3848501"/>
                  <a:pt x="10895009" y="3862207"/>
                </a:cubicBezTo>
                <a:cubicBezTo>
                  <a:pt x="10937201" y="3899128"/>
                  <a:pt x="11002542" y="3926537"/>
                  <a:pt x="11067887" y="3953956"/>
                </a:cubicBezTo>
                <a:cubicBezTo>
                  <a:pt x="11123706" y="3958160"/>
                  <a:pt x="11156371" y="3971867"/>
                  <a:pt x="11221715" y="3999286"/>
                </a:cubicBezTo>
                <a:cubicBezTo>
                  <a:pt x="11244857" y="3989788"/>
                  <a:pt x="11254381" y="4012993"/>
                  <a:pt x="11254381" y="4012993"/>
                </a:cubicBezTo>
                <a:cubicBezTo>
                  <a:pt x="11221715" y="3999286"/>
                  <a:pt x="11165894" y="3995071"/>
                  <a:pt x="11133229" y="3981364"/>
                </a:cubicBezTo>
                <a:cubicBezTo>
                  <a:pt x="11067887" y="3953956"/>
                  <a:pt x="11002542" y="3926537"/>
                  <a:pt x="10946725" y="3922333"/>
                </a:cubicBezTo>
                <a:cubicBezTo>
                  <a:pt x="11021593" y="3972956"/>
                  <a:pt x="11110076" y="3990867"/>
                  <a:pt x="11184945" y="4041490"/>
                </a:cubicBezTo>
                <a:cubicBezTo>
                  <a:pt x="11096458" y="4023569"/>
                  <a:pt x="11007974" y="4005658"/>
                  <a:pt x="10909964" y="3964532"/>
                </a:cubicBezTo>
                <a:cubicBezTo>
                  <a:pt x="10919488" y="3987737"/>
                  <a:pt x="10919488" y="3987737"/>
                  <a:pt x="10919488" y="3987737"/>
                </a:cubicBezTo>
                <a:cubicBezTo>
                  <a:pt x="10952157" y="4001453"/>
                  <a:pt x="10984822" y="4015160"/>
                  <a:pt x="10984822" y="4015160"/>
                </a:cubicBezTo>
                <a:cubicBezTo>
                  <a:pt x="11050163" y="4042569"/>
                  <a:pt x="11115508" y="4069988"/>
                  <a:pt x="11180854" y="4097406"/>
                </a:cubicBezTo>
                <a:cubicBezTo>
                  <a:pt x="11203996" y="4087909"/>
                  <a:pt x="11203996" y="4087909"/>
                  <a:pt x="11227138" y="4078411"/>
                </a:cubicBezTo>
                <a:cubicBezTo>
                  <a:pt x="11236661" y="4101615"/>
                  <a:pt x="11269336" y="4115317"/>
                  <a:pt x="11302001" y="4129024"/>
                </a:cubicBezTo>
                <a:lnTo>
                  <a:pt x="11449024" y="4190715"/>
                </a:lnTo>
                <a:lnTo>
                  <a:pt x="11447651" y="4193979"/>
                </a:lnTo>
                <a:lnTo>
                  <a:pt x="11288387" y="4161735"/>
                </a:lnTo>
                <a:cubicBezTo>
                  <a:pt x="11353718" y="4189148"/>
                  <a:pt x="11409535" y="4193353"/>
                  <a:pt x="11442204" y="4207070"/>
                </a:cubicBezTo>
                <a:lnTo>
                  <a:pt x="11447651" y="4193979"/>
                </a:lnTo>
                <a:lnTo>
                  <a:pt x="11465357" y="4197567"/>
                </a:lnTo>
                <a:lnTo>
                  <a:pt x="11449024" y="4190715"/>
                </a:lnTo>
                <a:lnTo>
                  <a:pt x="11455830" y="4174353"/>
                </a:lnTo>
                <a:cubicBezTo>
                  <a:pt x="11465357" y="4197567"/>
                  <a:pt x="11488499" y="4188070"/>
                  <a:pt x="11498023" y="4211275"/>
                </a:cubicBezTo>
                <a:cubicBezTo>
                  <a:pt x="11586510" y="4229196"/>
                  <a:pt x="11642327" y="4233400"/>
                  <a:pt x="11717196" y="4284023"/>
                </a:cubicBezTo>
                <a:cubicBezTo>
                  <a:pt x="11782527" y="4311436"/>
                  <a:pt x="11847872" y="4338855"/>
                  <a:pt x="11913212" y="4366263"/>
                </a:cubicBezTo>
                <a:cubicBezTo>
                  <a:pt x="11978558" y="4393682"/>
                  <a:pt x="12043888" y="4421095"/>
                  <a:pt x="12109234" y="4448514"/>
                </a:cubicBezTo>
                <a:lnTo>
                  <a:pt x="12192000" y="4475947"/>
                </a:lnTo>
                <a:lnTo>
                  <a:pt x="12192000" y="5923173"/>
                </a:lnTo>
                <a:lnTo>
                  <a:pt x="12173060" y="5913698"/>
                </a:lnTo>
                <a:cubicBezTo>
                  <a:pt x="12167786" y="5909084"/>
                  <a:pt x="12165406" y="5903283"/>
                  <a:pt x="12160644" y="5891681"/>
                </a:cubicBezTo>
                <a:cubicBezTo>
                  <a:pt x="12137491" y="5901183"/>
                  <a:pt x="12072156" y="5873760"/>
                  <a:pt x="12039481" y="5860058"/>
                </a:cubicBezTo>
                <a:cubicBezTo>
                  <a:pt x="12062633" y="5850556"/>
                  <a:pt x="12085775" y="5841058"/>
                  <a:pt x="12118440" y="5854765"/>
                </a:cubicBezTo>
                <a:cubicBezTo>
                  <a:pt x="12076251" y="5817854"/>
                  <a:pt x="12076251" y="5817854"/>
                  <a:pt x="12043586" y="5804148"/>
                </a:cubicBezTo>
                <a:cubicBezTo>
                  <a:pt x="12010907" y="5790435"/>
                  <a:pt x="12001384" y="5767231"/>
                  <a:pt x="11978241" y="5776729"/>
                </a:cubicBezTo>
                <a:cubicBezTo>
                  <a:pt x="11945575" y="5763022"/>
                  <a:pt x="11987764" y="5799933"/>
                  <a:pt x="11987764" y="5799933"/>
                </a:cubicBezTo>
                <a:cubicBezTo>
                  <a:pt x="11964622" y="5809430"/>
                  <a:pt x="11950998" y="5842147"/>
                  <a:pt x="11885663" y="5814724"/>
                </a:cubicBezTo>
                <a:cubicBezTo>
                  <a:pt x="11885663" y="5814724"/>
                  <a:pt x="11862510" y="5824226"/>
                  <a:pt x="11862510" y="5824226"/>
                </a:cubicBezTo>
                <a:cubicBezTo>
                  <a:pt x="11862510" y="5824226"/>
                  <a:pt x="11872034" y="5847430"/>
                  <a:pt x="11872034" y="5847430"/>
                </a:cubicBezTo>
                <a:cubicBezTo>
                  <a:pt x="11820318" y="5787305"/>
                  <a:pt x="11774023" y="5806305"/>
                  <a:pt x="11750881" y="5815803"/>
                </a:cubicBezTo>
                <a:cubicBezTo>
                  <a:pt x="11750881" y="5815803"/>
                  <a:pt x="11760409" y="5839017"/>
                  <a:pt x="11793074" y="5852724"/>
                </a:cubicBezTo>
                <a:cubicBezTo>
                  <a:pt x="11769932" y="5862222"/>
                  <a:pt x="11704587" y="5834802"/>
                  <a:pt x="11723638" y="5881221"/>
                </a:cubicBezTo>
                <a:cubicBezTo>
                  <a:pt x="11700496" y="5890719"/>
                  <a:pt x="11667820" y="5877016"/>
                  <a:pt x="11644678" y="5886514"/>
                </a:cubicBezTo>
                <a:cubicBezTo>
                  <a:pt x="11654202" y="5909719"/>
                  <a:pt x="11621536" y="5896012"/>
                  <a:pt x="11588856" y="5882300"/>
                </a:cubicBezTo>
                <a:cubicBezTo>
                  <a:pt x="11588856" y="5882300"/>
                  <a:pt x="11575242" y="5915012"/>
                  <a:pt x="11575242" y="5915012"/>
                </a:cubicBezTo>
                <a:cubicBezTo>
                  <a:pt x="11617430" y="5951923"/>
                  <a:pt x="11673253" y="5956137"/>
                  <a:pt x="11705917" y="5969844"/>
                </a:cubicBezTo>
                <a:cubicBezTo>
                  <a:pt x="11715441" y="5993048"/>
                  <a:pt x="11715441" y="5993048"/>
                  <a:pt x="11715441" y="5993048"/>
                </a:cubicBezTo>
                <a:cubicBezTo>
                  <a:pt x="11692299" y="6002546"/>
                  <a:pt x="11692299" y="6002546"/>
                  <a:pt x="11659634" y="5988839"/>
                </a:cubicBezTo>
                <a:cubicBezTo>
                  <a:pt x="11617430" y="5951923"/>
                  <a:pt x="11594288" y="5961420"/>
                  <a:pt x="11603816" y="5984635"/>
                </a:cubicBezTo>
                <a:cubicBezTo>
                  <a:pt x="11528948" y="5934011"/>
                  <a:pt x="11463612" y="5906588"/>
                  <a:pt x="11430937" y="5892886"/>
                </a:cubicBezTo>
                <a:cubicBezTo>
                  <a:pt x="11440460" y="5916090"/>
                  <a:pt x="11473136" y="5929793"/>
                  <a:pt x="11505806" y="5943509"/>
                </a:cubicBezTo>
                <a:cubicBezTo>
                  <a:pt x="11505806" y="5943509"/>
                  <a:pt x="11482663" y="5953007"/>
                  <a:pt x="11473136" y="5929793"/>
                </a:cubicBezTo>
                <a:cubicBezTo>
                  <a:pt x="11440460" y="5916090"/>
                  <a:pt x="11375119" y="5888682"/>
                  <a:pt x="11351977" y="5898179"/>
                </a:cubicBezTo>
                <a:cubicBezTo>
                  <a:pt x="11342450" y="5874965"/>
                  <a:pt x="11319308" y="5884463"/>
                  <a:pt x="11277109" y="5847556"/>
                </a:cubicBezTo>
                <a:cubicBezTo>
                  <a:pt x="11285278" y="5850982"/>
                  <a:pt x="11292851" y="5852957"/>
                  <a:pt x="11299764" y="5854356"/>
                </a:cubicBezTo>
                <a:lnTo>
                  <a:pt x="11314298" y="5856953"/>
                </a:lnTo>
                <a:lnTo>
                  <a:pt x="11342450" y="5874965"/>
                </a:lnTo>
                <a:cubicBezTo>
                  <a:pt x="11337688" y="5863363"/>
                  <a:pt x="11329522" y="5859936"/>
                  <a:pt x="11318461" y="5857697"/>
                </a:cubicBezTo>
                <a:lnTo>
                  <a:pt x="11314298" y="5856953"/>
                </a:lnTo>
                <a:lnTo>
                  <a:pt x="11281133" y="5835734"/>
                </a:lnTo>
                <a:cubicBezTo>
                  <a:pt x="11215603" y="5796535"/>
                  <a:pt x="11140308" y="5761336"/>
                  <a:pt x="11081088" y="5765306"/>
                </a:cubicBezTo>
                <a:cubicBezTo>
                  <a:pt x="11081088" y="5765306"/>
                  <a:pt x="11090611" y="5788510"/>
                  <a:pt x="11090611" y="5788510"/>
                </a:cubicBezTo>
                <a:cubicBezTo>
                  <a:pt x="11067469" y="5798007"/>
                  <a:pt x="11100139" y="5811725"/>
                  <a:pt x="11132815" y="5825426"/>
                </a:cubicBezTo>
                <a:cubicBezTo>
                  <a:pt x="11132815" y="5825426"/>
                  <a:pt x="11142338" y="5848631"/>
                  <a:pt x="11142338" y="5848631"/>
                </a:cubicBezTo>
                <a:cubicBezTo>
                  <a:pt x="11109662" y="5834928"/>
                  <a:pt x="11076997" y="5821222"/>
                  <a:pt x="11044327" y="5807505"/>
                </a:cubicBezTo>
                <a:cubicBezTo>
                  <a:pt x="11011652" y="5793803"/>
                  <a:pt x="10946311" y="5766395"/>
                  <a:pt x="10900027" y="5785390"/>
                </a:cubicBezTo>
                <a:cubicBezTo>
                  <a:pt x="10932693" y="5799097"/>
                  <a:pt x="10955834" y="5789599"/>
                  <a:pt x="10988509" y="5803301"/>
                </a:cubicBezTo>
                <a:cubicBezTo>
                  <a:pt x="10998033" y="5826505"/>
                  <a:pt x="11007560" y="5849720"/>
                  <a:pt x="11007560" y="5849720"/>
                </a:cubicBezTo>
                <a:cubicBezTo>
                  <a:pt x="10951739" y="5845505"/>
                  <a:pt x="10919074" y="5831799"/>
                  <a:pt x="10876874" y="5794892"/>
                </a:cubicBezTo>
                <a:cubicBezTo>
                  <a:pt x="10844205" y="5781176"/>
                  <a:pt x="10788388" y="5776971"/>
                  <a:pt x="10755722" y="5763265"/>
                </a:cubicBezTo>
                <a:cubicBezTo>
                  <a:pt x="10723052" y="5749548"/>
                  <a:pt x="10667235" y="5745344"/>
                  <a:pt x="10644093" y="5754842"/>
                </a:cubicBezTo>
                <a:cubicBezTo>
                  <a:pt x="10611417" y="5741139"/>
                  <a:pt x="10569225" y="5704218"/>
                  <a:pt x="10522930" y="5723218"/>
                </a:cubicBezTo>
                <a:cubicBezTo>
                  <a:pt x="10644093" y="5754842"/>
                  <a:pt x="10742103" y="5795967"/>
                  <a:pt x="10840114" y="5837092"/>
                </a:cubicBezTo>
                <a:cubicBezTo>
                  <a:pt x="10840114" y="5837092"/>
                  <a:pt x="10840114" y="5837092"/>
                  <a:pt x="10816962" y="5846594"/>
                </a:cubicBezTo>
                <a:cubicBezTo>
                  <a:pt x="10793819" y="5856092"/>
                  <a:pt x="10751627" y="5819171"/>
                  <a:pt x="10718951" y="5805468"/>
                </a:cubicBezTo>
                <a:cubicBezTo>
                  <a:pt x="10686286" y="5791762"/>
                  <a:pt x="10630464" y="5787547"/>
                  <a:pt x="10565123" y="5760139"/>
                </a:cubicBezTo>
                <a:cubicBezTo>
                  <a:pt x="10443971" y="5728511"/>
                  <a:pt x="10322818" y="5696883"/>
                  <a:pt x="10178513" y="5674758"/>
                </a:cubicBezTo>
                <a:cubicBezTo>
                  <a:pt x="10034213" y="5652643"/>
                  <a:pt x="9889908" y="5630517"/>
                  <a:pt x="9745604" y="5608392"/>
                </a:cubicBezTo>
                <a:cubicBezTo>
                  <a:pt x="9545491" y="5582058"/>
                  <a:pt x="9331750" y="5588429"/>
                  <a:pt x="9131637" y="5562095"/>
                </a:cubicBezTo>
                <a:cubicBezTo>
                  <a:pt x="9108485" y="5571597"/>
                  <a:pt x="9108485" y="5571597"/>
                  <a:pt x="9085344" y="5581095"/>
                </a:cubicBezTo>
                <a:cubicBezTo>
                  <a:pt x="9085344" y="5581095"/>
                  <a:pt x="9052679" y="5567388"/>
                  <a:pt x="9029526" y="5576891"/>
                </a:cubicBezTo>
                <a:cubicBezTo>
                  <a:pt x="8996856" y="5563174"/>
                  <a:pt x="8950562" y="5582173"/>
                  <a:pt x="8917897" y="5568467"/>
                </a:cubicBezTo>
                <a:cubicBezTo>
                  <a:pt x="8885221" y="5554765"/>
                  <a:pt x="8838938" y="5573761"/>
                  <a:pt x="8806261" y="5560058"/>
                </a:cubicBezTo>
                <a:cubicBezTo>
                  <a:pt x="8783119" y="5569556"/>
                  <a:pt x="8727298" y="5565342"/>
                  <a:pt x="8727298" y="5565342"/>
                </a:cubicBezTo>
                <a:cubicBezTo>
                  <a:pt x="8681014" y="5584337"/>
                  <a:pt x="8615673" y="5556929"/>
                  <a:pt x="8569379" y="5575928"/>
                </a:cubicBezTo>
                <a:cubicBezTo>
                  <a:pt x="8536709" y="5562211"/>
                  <a:pt x="8513557" y="5571713"/>
                  <a:pt x="8513557" y="5571713"/>
                </a:cubicBezTo>
                <a:cubicBezTo>
                  <a:pt x="8457749" y="5567505"/>
                  <a:pt x="8434597" y="5577007"/>
                  <a:pt x="8411456" y="5586505"/>
                </a:cubicBezTo>
                <a:cubicBezTo>
                  <a:pt x="8378790" y="5572798"/>
                  <a:pt x="8355638" y="5582300"/>
                  <a:pt x="8355638" y="5582300"/>
                </a:cubicBezTo>
                <a:cubicBezTo>
                  <a:pt x="8244008" y="5573877"/>
                  <a:pt x="8165049" y="5579171"/>
                  <a:pt x="8062936" y="5593965"/>
                </a:cubicBezTo>
                <a:cubicBezTo>
                  <a:pt x="8016653" y="5612961"/>
                  <a:pt x="7960831" y="5608747"/>
                  <a:pt x="7905013" y="5604542"/>
                </a:cubicBezTo>
                <a:cubicBezTo>
                  <a:pt x="7826054" y="5609835"/>
                  <a:pt x="7756617" y="5638333"/>
                  <a:pt x="7677658" y="5643626"/>
                </a:cubicBezTo>
                <a:cubicBezTo>
                  <a:pt x="7631363" y="5662626"/>
                  <a:pt x="7598694" y="5648909"/>
                  <a:pt x="7552399" y="5667909"/>
                </a:cubicBezTo>
                <a:cubicBezTo>
                  <a:pt x="7473440" y="5673202"/>
                  <a:pt x="7450298" y="5682700"/>
                  <a:pt x="7394481" y="5678496"/>
                </a:cubicBezTo>
                <a:cubicBezTo>
                  <a:pt x="7371339" y="5687993"/>
                  <a:pt x="7371339" y="5687993"/>
                  <a:pt x="7371339" y="5687993"/>
                </a:cubicBezTo>
                <a:cubicBezTo>
                  <a:pt x="7269227" y="5702789"/>
                  <a:pt x="7190263" y="5708072"/>
                  <a:pt x="7097685" y="5746067"/>
                </a:cubicBezTo>
                <a:cubicBezTo>
                  <a:pt x="7176649" y="5740785"/>
                  <a:pt x="7255609" y="5735491"/>
                  <a:pt x="7334567" y="5730197"/>
                </a:cubicBezTo>
                <a:cubicBezTo>
                  <a:pt x="7288273" y="5749197"/>
                  <a:pt x="7255609" y="5735491"/>
                  <a:pt x="7232466" y="5744989"/>
                </a:cubicBezTo>
                <a:cubicBezTo>
                  <a:pt x="7209314" y="5754491"/>
                  <a:pt x="7163030" y="5773486"/>
                  <a:pt x="7130354" y="5759785"/>
                </a:cubicBezTo>
                <a:cubicBezTo>
                  <a:pt x="7005096" y="5784067"/>
                  <a:pt x="6902995" y="5798858"/>
                  <a:pt x="6833558" y="5827356"/>
                </a:cubicBezTo>
                <a:cubicBezTo>
                  <a:pt x="6866224" y="5841062"/>
                  <a:pt x="6889376" y="5831560"/>
                  <a:pt x="6889376" y="5831560"/>
                </a:cubicBezTo>
                <a:cubicBezTo>
                  <a:pt x="6935660" y="5812565"/>
                  <a:pt x="6981954" y="5793565"/>
                  <a:pt x="7037776" y="5797780"/>
                </a:cubicBezTo>
                <a:cubicBezTo>
                  <a:pt x="7116735" y="5792486"/>
                  <a:pt x="7163030" y="5773486"/>
                  <a:pt x="7241989" y="5768193"/>
                </a:cubicBezTo>
                <a:cubicBezTo>
                  <a:pt x="7367232" y="5743904"/>
                  <a:pt x="7502015" y="5742825"/>
                  <a:pt x="7636792" y="5741737"/>
                </a:cubicBezTo>
                <a:cubicBezTo>
                  <a:pt x="7683086" y="5722737"/>
                  <a:pt x="7771573" y="5740658"/>
                  <a:pt x="7817857" y="5721662"/>
                </a:cubicBezTo>
                <a:cubicBezTo>
                  <a:pt x="7975791" y="5711082"/>
                  <a:pt x="8133710" y="5700495"/>
                  <a:pt x="8268492" y="5699416"/>
                </a:cubicBezTo>
                <a:cubicBezTo>
                  <a:pt x="8314775" y="5680421"/>
                  <a:pt x="8370593" y="5684625"/>
                  <a:pt x="8426410" y="5688830"/>
                </a:cubicBezTo>
                <a:cubicBezTo>
                  <a:pt x="8472695" y="5669834"/>
                  <a:pt x="8528516" y="5674049"/>
                  <a:pt x="8584334" y="5678253"/>
                </a:cubicBezTo>
                <a:cubicBezTo>
                  <a:pt x="8630618" y="5659258"/>
                  <a:pt x="8686436" y="5663462"/>
                  <a:pt x="8742253" y="5667666"/>
                </a:cubicBezTo>
                <a:cubicBezTo>
                  <a:pt x="8821217" y="5662383"/>
                  <a:pt x="8909700" y="5680294"/>
                  <a:pt x="9011802" y="5665503"/>
                </a:cubicBezTo>
                <a:cubicBezTo>
                  <a:pt x="9067623" y="5669718"/>
                  <a:pt x="9146583" y="5664424"/>
                  <a:pt x="9211929" y="5691843"/>
                </a:cubicBezTo>
                <a:cubicBezTo>
                  <a:pt x="9267746" y="5696048"/>
                  <a:pt x="9356229" y="5713959"/>
                  <a:pt x="9402513" y="5694963"/>
                </a:cubicBezTo>
                <a:cubicBezTo>
                  <a:pt x="9467858" y="5722382"/>
                  <a:pt x="9458335" y="5699177"/>
                  <a:pt x="9491010" y="5712880"/>
                </a:cubicBezTo>
                <a:cubicBezTo>
                  <a:pt x="9537294" y="5693885"/>
                  <a:pt x="9593112" y="5698089"/>
                  <a:pt x="9658457" y="5725507"/>
                </a:cubicBezTo>
                <a:cubicBezTo>
                  <a:pt x="9658457" y="5725507"/>
                  <a:pt x="9681599" y="5716010"/>
                  <a:pt x="9691123" y="5739215"/>
                </a:cubicBezTo>
                <a:cubicBezTo>
                  <a:pt x="9714265" y="5729717"/>
                  <a:pt x="9714265" y="5729717"/>
                  <a:pt x="9737417" y="5720215"/>
                </a:cubicBezTo>
                <a:cubicBezTo>
                  <a:pt x="9770082" y="5733921"/>
                  <a:pt x="9825904" y="5738136"/>
                  <a:pt x="9881722" y="5742340"/>
                </a:cubicBezTo>
                <a:cubicBezTo>
                  <a:pt x="9970204" y="5760251"/>
                  <a:pt x="10072310" y="5745470"/>
                  <a:pt x="10170321" y="5786595"/>
                </a:cubicBezTo>
                <a:cubicBezTo>
                  <a:pt x="10226138" y="5790800"/>
                  <a:pt x="10314621" y="5808711"/>
                  <a:pt x="10370443" y="5812925"/>
                </a:cubicBezTo>
                <a:cubicBezTo>
                  <a:pt x="10393585" y="5803428"/>
                  <a:pt x="10426250" y="5817134"/>
                  <a:pt x="10449402" y="5807632"/>
                </a:cubicBezTo>
                <a:cubicBezTo>
                  <a:pt x="10482068" y="5821339"/>
                  <a:pt x="10505210" y="5811841"/>
                  <a:pt x="10547413" y="5848758"/>
                </a:cubicBezTo>
                <a:cubicBezTo>
                  <a:pt x="10580078" y="5862464"/>
                  <a:pt x="10580078" y="5862464"/>
                  <a:pt x="10612744" y="5876170"/>
                </a:cubicBezTo>
                <a:cubicBezTo>
                  <a:pt x="10645424" y="5889883"/>
                  <a:pt x="10668566" y="5880385"/>
                  <a:pt x="10701241" y="5894088"/>
                </a:cubicBezTo>
                <a:cubicBezTo>
                  <a:pt x="10733907" y="5907793"/>
                  <a:pt x="10733907" y="5907793"/>
                  <a:pt x="10733907" y="5907793"/>
                </a:cubicBezTo>
                <a:cubicBezTo>
                  <a:pt x="10743430" y="5930997"/>
                  <a:pt x="10743430" y="5930997"/>
                  <a:pt x="10743430" y="5930997"/>
                </a:cubicBezTo>
                <a:lnTo>
                  <a:pt x="10650217" y="5908971"/>
                </a:lnTo>
                <a:lnTo>
                  <a:pt x="10622272" y="5899384"/>
                </a:lnTo>
                <a:lnTo>
                  <a:pt x="10614834" y="5900611"/>
                </a:lnTo>
                <a:lnTo>
                  <a:pt x="10533784" y="5881463"/>
                </a:lnTo>
                <a:cubicBezTo>
                  <a:pt x="10558291" y="5891741"/>
                  <a:pt x="10582794" y="5902025"/>
                  <a:pt x="10603277" y="5902518"/>
                </a:cubicBezTo>
                <a:lnTo>
                  <a:pt x="10614834" y="5900611"/>
                </a:lnTo>
                <a:lnTo>
                  <a:pt x="10650217" y="5908971"/>
                </a:lnTo>
                <a:lnTo>
                  <a:pt x="10874111" y="5985840"/>
                </a:lnTo>
                <a:cubicBezTo>
                  <a:pt x="10906786" y="5999542"/>
                  <a:pt x="10939451" y="6013248"/>
                  <a:pt x="10972116" y="6026955"/>
                </a:cubicBezTo>
                <a:cubicBezTo>
                  <a:pt x="11004796" y="6040667"/>
                  <a:pt x="11070126" y="6068080"/>
                  <a:pt x="11125945" y="6072285"/>
                </a:cubicBezTo>
                <a:cubicBezTo>
                  <a:pt x="11135472" y="6095499"/>
                  <a:pt x="11168148" y="6109202"/>
                  <a:pt x="11200813" y="6122908"/>
                </a:cubicBezTo>
                <a:cubicBezTo>
                  <a:pt x="11168148" y="6109202"/>
                  <a:pt x="11135472" y="6095499"/>
                  <a:pt x="11079650" y="6091285"/>
                </a:cubicBezTo>
                <a:cubicBezTo>
                  <a:pt x="10948974" y="6036453"/>
                  <a:pt x="10827826" y="6004836"/>
                  <a:pt x="10716186" y="5996416"/>
                </a:cubicBezTo>
                <a:cubicBezTo>
                  <a:pt x="10683521" y="5982710"/>
                  <a:pt x="10618176" y="5955291"/>
                  <a:pt x="10562359" y="5951087"/>
                </a:cubicBezTo>
                <a:cubicBezTo>
                  <a:pt x="10552835" y="5927882"/>
                  <a:pt x="10529693" y="5937380"/>
                  <a:pt x="10506551" y="5946878"/>
                </a:cubicBezTo>
                <a:cubicBezTo>
                  <a:pt x="10497023" y="5923664"/>
                  <a:pt x="10464348" y="5909961"/>
                  <a:pt x="10441206" y="5919459"/>
                </a:cubicBezTo>
                <a:cubicBezTo>
                  <a:pt x="10375860" y="5892040"/>
                  <a:pt x="10320054" y="5887832"/>
                  <a:pt x="10264235" y="5883627"/>
                </a:cubicBezTo>
                <a:cubicBezTo>
                  <a:pt x="10231560" y="5869925"/>
                  <a:pt x="10231560" y="5869925"/>
                  <a:pt x="10231560" y="5869925"/>
                </a:cubicBezTo>
                <a:cubicBezTo>
                  <a:pt x="10241083" y="5893129"/>
                  <a:pt x="10217941" y="5902626"/>
                  <a:pt x="10208418" y="5879423"/>
                </a:cubicBezTo>
                <a:cubicBezTo>
                  <a:pt x="10185276" y="5888920"/>
                  <a:pt x="10152596" y="5875208"/>
                  <a:pt x="10129454" y="5884705"/>
                </a:cubicBezTo>
                <a:cubicBezTo>
                  <a:pt x="10031448" y="5843591"/>
                  <a:pt x="9910296" y="5811962"/>
                  <a:pt x="9850373" y="5863669"/>
                </a:cubicBezTo>
                <a:cubicBezTo>
                  <a:pt x="9850373" y="5863669"/>
                  <a:pt x="9794565" y="5859460"/>
                  <a:pt x="9761885" y="5845748"/>
                </a:cubicBezTo>
                <a:cubicBezTo>
                  <a:pt x="9785037" y="5836246"/>
                  <a:pt x="9785037" y="5836246"/>
                  <a:pt x="9808179" y="5826748"/>
                </a:cubicBezTo>
                <a:cubicBezTo>
                  <a:pt x="9775514" y="5813041"/>
                  <a:pt x="9752362" y="5822543"/>
                  <a:pt x="9710174" y="5785633"/>
                </a:cubicBezTo>
                <a:cubicBezTo>
                  <a:pt x="9910296" y="5811962"/>
                  <a:pt x="10133549" y="5828799"/>
                  <a:pt x="10366337" y="5868836"/>
                </a:cubicBezTo>
                <a:cubicBezTo>
                  <a:pt x="10333672" y="5855129"/>
                  <a:pt x="10324149" y="5831925"/>
                  <a:pt x="10301007" y="5841423"/>
                </a:cubicBezTo>
                <a:cubicBezTo>
                  <a:pt x="10268327" y="5827710"/>
                  <a:pt x="10235661" y="5814004"/>
                  <a:pt x="10202986" y="5800302"/>
                </a:cubicBezTo>
                <a:cubicBezTo>
                  <a:pt x="10114498" y="5782380"/>
                  <a:pt x="10035540" y="5787674"/>
                  <a:pt x="9923910" y="5779251"/>
                </a:cubicBezTo>
                <a:lnTo>
                  <a:pt x="9556979" y="5741849"/>
                </a:lnTo>
                <a:lnTo>
                  <a:pt x="9556345" y="5740304"/>
                </a:lnTo>
                <a:lnTo>
                  <a:pt x="9550803" y="5741218"/>
                </a:lnTo>
                <a:lnTo>
                  <a:pt x="9506649" y="5736709"/>
                </a:lnTo>
                <a:lnTo>
                  <a:pt x="9467858" y="5722382"/>
                </a:lnTo>
                <a:cubicBezTo>
                  <a:pt x="9500533" y="5736084"/>
                  <a:pt x="9500533" y="5736084"/>
                  <a:pt x="9500533" y="5736084"/>
                </a:cubicBezTo>
                <a:lnTo>
                  <a:pt x="9506649" y="5736709"/>
                </a:lnTo>
                <a:lnTo>
                  <a:pt x="9515676" y="5740043"/>
                </a:lnTo>
                <a:cubicBezTo>
                  <a:pt x="9523249" y="5742020"/>
                  <a:pt x="9530523" y="5743273"/>
                  <a:pt x="9537351" y="5743437"/>
                </a:cubicBezTo>
                <a:lnTo>
                  <a:pt x="9550803" y="5741218"/>
                </a:lnTo>
                <a:lnTo>
                  <a:pt x="9556979" y="5741849"/>
                </a:lnTo>
                <a:lnTo>
                  <a:pt x="9565868" y="5763507"/>
                </a:lnTo>
                <a:cubicBezTo>
                  <a:pt x="9533203" y="5749801"/>
                  <a:pt x="9533203" y="5749801"/>
                  <a:pt x="9533203" y="5749801"/>
                </a:cubicBezTo>
                <a:cubicBezTo>
                  <a:pt x="9533203" y="5749801"/>
                  <a:pt x="9510061" y="5759299"/>
                  <a:pt x="9510061" y="5759299"/>
                </a:cubicBezTo>
                <a:cubicBezTo>
                  <a:pt x="9510061" y="5759299"/>
                  <a:pt x="9477381" y="5745586"/>
                  <a:pt x="9477381" y="5745586"/>
                </a:cubicBezTo>
                <a:cubicBezTo>
                  <a:pt x="9444717" y="5731880"/>
                  <a:pt x="9412040" y="5718177"/>
                  <a:pt x="9388898" y="5727675"/>
                </a:cubicBezTo>
                <a:cubicBezTo>
                  <a:pt x="9356229" y="5713959"/>
                  <a:pt x="9309934" y="5732959"/>
                  <a:pt x="9277269" y="5719252"/>
                </a:cubicBezTo>
                <a:lnTo>
                  <a:pt x="9009189" y="5724992"/>
                </a:lnTo>
                <a:lnTo>
                  <a:pt x="8920223" y="5715556"/>
                </a:lnTo>
                <a:lnTo>
                  <a:pt x="8919627" y="5714776"/>
                </a:lnTo>
                <a:cubicBezTo>
                  <a:pt x="8909099" y="5707653"/>
                  <a:pt x="8896082" y="5712996"/>
                  <a:pt x="8896082" y="5712996"/>
                </a:cubicBezTo>
                <a:lnTo>
                  <a:pt x="8920223" y="5715556"/>
                </a:lnTo>
                <a:lnTo>
                  <a:pt x="8928751" y="5726713"/>
                </a:lnTo>
                <a:lnTo>
                  <a:pt x="9009189" y="5724992"/>
                </a:lnTo>
                <a:lnTo>
                  <a:pt x="9263641" y="5751958"/>
                </a:lnTo>
                <a:cubicBezTo>
                  <a:pt x="9240499" y="5761456"/>
                  <a:pt x="9217356" y="5770954"/>
                  <a:pt x="9184680" y="5757251"/>
                </a:cubicBezTo>
                <a:cubicBezTo>
                  <a:pt x="9059427" y="5781545"/>
                  <a:pt x="8891979" y="5768917"/>
                  <a:pt x="8724533" y="5756289"/>
                </a:cubicBezTo>
                <a:cubicBezTo>
                  <a:pt x="8668715" y="5752084"/>
                  <a:pt x="8589756" y="5757378"/>
                  <a:pt x="8533944" y="5753159"/>
                </a:cubicBezTo>
                <a:cubicBezTo>
                  <a:pt x="8487650" y="5772158"/>
                  <a:pt x="8408690" y="5777452"/>
                  <a:pt x="8329731" y="5782746"/>
                </a:cubicBezTo>
                <a:cubicBezTo>
                  <a:pt x="8329731" y="5782746"/>
                  <a:pt x="8320207" y="5759541"/>
                  <a:pt x="8320207" y="5759541"/>
                </a:cubicBezTo>
                <a:cubicBezTo>
                  <a:pt x="8362071" y="5762695"/>
                  <a:pt x="8411594" y="5747454"/>
                  <a:pt x="8457283" y="5741411"/>
                </a:cubicBezTo>
                <a:lnTo>
                  <a:pt x="8482420" y="5740294"/>
                </a:lnTo>
                <a:lnTo>
                  <a:pt x="8486041" y="5741470"/>
                </a:lnTo>
                <a:cubicBezTo>
                  <a:pt x="8490549" y="5742162"/>
                  <a:pt x="8495484" y="5741831"/>
                  <a:pt x="8501269" y="5739457"/>
                </a:cubicBezTo>
                <a:cubicBezTo>
                  <a:pt x="8533944" y="5753159"/>
                  <a:pt x="8557086" y="5743661"/>
                  <a:pt x="8580229" y="5734163"/>
                </a:cubicBezTo>
                <a:cubicBezTo>
                  <a:pt x="8603381" y="5724661"/>
                  <a:pt x="8636050" y="5738378"/>
                  <a:pt x="8691868" y="5742582"/>
                </a:cubicBezTo>
                <a:cubicBezTo>
                  <a:pt x="8715010" y="5733084"/>
                  <a:pt x="8747685" y="5746787"/>
                  <a:pt x="8770827" y="5737290"/>
                </a:cubicBezTo>
                <a:cubicBezTo>
                  <a:pt x="8770827" y="5737290"/>
                  <a:pt x="8770827" y="5737290"/>
                  <a:pt x="8761304" y="5714085"/>
                </a:cubicBezTo>
                <a:cubicBezTo>
                  <a:pt x="8761304" y="5714085"/>
                  <a:pt x="8738162" y="5723583"/>
                  <a:pt x="8738162" y="5723583"/>
                </a:cubicBezTo>
                <a:cubicBezTo>
                  <a:pt x="8659192" y="5728881"/>
                  <a:pt x="8603381" y="5724661"/>
                  <a:pt x="8524421" y="5729955"/>
                </a:cubicBezTo>
                <a:cubicBezTo>
                  <a:pt x="8524421" y="5729955"/>
                  <a:pt x="8501269" y="5739457"/>
                  <a:pt x="8501269" y="5739457"/>
                </a:cubicBezTo>
                <a:lnTo>
                  <a:pt x="8482420" y="5740294"/>
                </a:lnTo>
                <a:lnTo>
                  <a:pt x="8473365" y="5737353"/>
                </a:lnTo>
                <a:cubicBezTo>
                  <a:pt x="8465199" y="5733926"/>
                  <a:pt x="8457032" y="5730500"/>
                  <a:pt x="8445461" y="5735249"/>
                </a:cubicBezTo>
                <a:cubicBezTo>
                  <a:pt x="8412786" y="5721546"/>
                  <a:pt x="8356975" y="5717327"/>
                  <a:pt x="8333822" y="5726830"/>
                </a:cubicBezTo>
                <a:cubicBezTo>
                  <a:pt x="8310680" y="5736327"/>
                  <a:pt x="8287538" y="5745825"/>
                  <a:pt x="8254863" y="5732122"/>
                </a:cubicBezTo>
                <a:cubicBezTo>
                  <a:pt x="8254863" y="5732122"/>
                  <a:pt x="8254863" y="5732122"/>
                  <a:pt x="8278015" y="5722620"/>
                </a:cubicBezTo>
                <a:cubicBezTo>
                  <a:pt x="8254863" y="5732122"/>
                  <a:pt x="8254863" y="5732122"/>
                  <a:pt x="8245340" y="5708918"/>
                </a:cubicBezTo>
                <a:cubicBezTo>
                  <a:pt x="8166375" y="5714201"/>
                  <a:pt x="8087416" y="5719495"/>
                  <a:pt x="8008456" y="5724788"/>
                </a:cubicBezTo>
                <a:cubicBezTo>
                  <a:pt x="7962162" y="5743788"/>
                  <a:pt x="7939020" y="5753285"/>
                  <a:pt x="7883202" y="5749081"/>
                </a:cubicBezTo>
                <a:cubicBezTo>
                  <a:pt x="7827381" y="5744866"/>
                  <a:pt x="7804238" y="5754364"/>
                  <a:pt x="7748421" y="5750160"/>
                </a:cubicBezTo>
                <a:cubicBezTo>
                  <a:pt x="7669461" y="5755453"/>
                  <a:pt x="7613650" y="5751234"/>
                  <a:pt x="7534690" y="5756527"/>
                </a:cubicBezTo>
                <a:cubicBezTo>
                  <a:pt x="7511538" y="5766029"/>
                  <a:pt x="7488396" y="5775527"/>
                  <a:pt x="7521061" y="5789234"/>
                </a:cubicBezTo>
                <a:cubicBezTo>
                  <a:pt x="7497919" y="5798732"/>
                  <a:pt x="7442101" y="5794527"/>
                  <a:pt x="7418959" y="5804024"/>
                </a:cubicBezTo>
                <a:cubicBezTo>
                  <a:pt x="7386283" y="5790323"/>
                  <a:pt x="7363141" y="5799821"/>
                  <a:pt x="7363141" y="5799821"/>
                </a:cubicBezTo>
                <a:cubicBezTo>
                  <a:pt x="7340000" y="5809318"/>
                  <a:pt x="7316848" y="5818820"/>
                  <a:pt x="7316848" y="5818820"/>
                </a:cubicBezTo>
                <a:cubicBezTo>
                  <a:pt x="7293706" y="5828318"/>
                  <a:pt x="7261040" y="5814611"/>
                  <a:pt x="7237888" y="5824113"/>
                </a:cubicBezTo>
                <a:cubicBezTo>
                  <a:pt x="7237888" y="5824113"/>
                  <a:pt x="7228360" y="5800899"/>
                  <a:pt x="7228360" y="5800899"/>
                </a:cubicBezTo>
                <a:cubicBezTo>
                  <a:pt x="7205218" y="5810397"/>
                  <a:pt x="7172553" y="5796690"/>
                  <a:pt x="7182077" y="5819895"/>
                </a:cubicBezTo>
                <a:cubicBezTo>
                  <a:pt x="7182077" y="5819895"/>
                  <a:pt x="7158924" y="5829397"/>
                  <a:pt x="7158924" y="5829397"/>
                </a:cubicBezTo>
                <a:cubicBezTo>
                  <a:pt x="7103107" y="5825192"/>
                  <a:pt x="7079965" y="5834689"/>
                  <a:pt x="7056822" y="5844187"/>
                </a:cubicBezTo>
                <a:cubicBezTo>
                  <a:pt x="7135782" y="5838895"/>
                  <a:pt x="7214746" y="5833611"/>
                  <a:pt x="7293706" y="5828318"/>
                </a:cubicBezTo>
                <a:cubicBezTo>
                  <a:pt x="7303229" y="5851522"/>
                  <a:pt x="7280086" y="5861020"/>
                  <a:pt x="7256935" y="5870522"/>
                </a:cubicBezTo>
                <a:cubicBezTo>
                  <a:pt x="7201127" y="5866313"/>
                  <a:pt x="7177975" y="5875816"/>
                  <a:pt x="7122157" y="5871610"/>
                </a:cubicBezTo>
                <a:cubicBezTo>
                  <a:pt x="7066346" y="5867392"/>
                  <a:pt x="7029579" y="5909606"/>
                  <a:pt x="6987387" y="5872685"/>
                </a:cubicBezTo>
                <a:cubicBezTo>
                  <a:pt x="6917950" y="5901182"/>
                  <a:pt x="6848514" y="5929680"/>
                  <a:pt x="6779066" y="5958182"/>
                </a:cubicBezTo>
                <a:cubicBezTo>
                  <a:pt x="6802220" y="5948680"/>
                  <a:pt x="6802220" y="5948680"/>
                  <a:pt x="6811743" y="5971884"/>
                </a:cubicBezTo>
                <a:cubicBezTo>
                  <a:pt x="6811743" y="5971884"/>
                  <a:pt x="6788590" y="5981387"/>
                  <a:pt x="6765448" y="5990884"/>
                </a:cubicBezTo>
                <a:cubicBezTo>
                  <a:pt x="6788590" y="5981387"/>
                  <a:pt x="6788590" y="5981387"/>
                  <a:pt x="6821271" y="5995098"/>
                </a:cubicBezTo>
                <a:cubicBezTo>
                  <a:pt x="6821271" y="5995098"/>
                  <a:pt x="6821271" y="5995098"/>
                  <a:pt x="6830794" y="6018303"/>
                </a:cubicBezTo>
                <a:cubicBezTo>
                  <a:pt x="6853936" y="6008805"/>
                  <a:pt x="6909753" y="6013010"/>
                  <a:pt x="6932896" y="6003512"/>
                </a:cubicBezTo>
                <a:cubicBezTo>
                  <a:pt x="7011854" y="5998219"/>
                  <a:pt x="7090819" y="5992935"/>
                  <a:pt x="7160255" y="5964438"/>
                </a:cubicBezTo>
                <a:cubicBezTo>
                  <a:pt x="7192931" y="5978141"/>
                  <a:pt x="7239225" y="5959141"/>
                  <a:pt x="7262367" y="5949643"/>
                </a:cubicBezTo>
                <a:cubicBezTo>
                  <a:pt x="7285509" y="5940145"/>
                  <a:pt x="7285509" y="5940145"/>
                  <a:pt x="7285509" y="5940145"/>
                </a:cubicBezTo>
                <a:cubicBezTo>
                  <a:pt x="7275985" y="5916940"/>
                  <a:pt x="7299137" y="5907439"/>
                  <a:pt x="7322280" y="5897940"/>
                </a:cubicBezTo>
                <a:cubicBezTo>
                  <a:pt x="7364468" y="5934851"/>
                  <a:pt x="7354945" y="5911647"/>
                  <a:pt x="7378097" y="5902146"/>
                </a:cubicBezTo>
                <a:cubicBezTo>
                  <a:pt x="7378097" y="5902146"/>
                  <a:pt x="7401239" y="5892648"/>
                  <a:pt x="7401239" y="5892648"/>
                </a:cubicBezTo>
                <a:cubicBezTo>
                  <a:pt x="7424381" y="5883150"/>
                  <a:pt x="7457057" y="5896852"/>
                  <a:pt x="7447534" y="5873648"/>
                </a:cubicBezTo>
                <a:cubicBezTo>
                  <a:pt x="7438010" y="5850443"/>
                  <a:pt x="7461152" y="5840945"/>
                  <a:pt x="7470676" y="5864150"/>
                </a:cubicBezTo>
                <a:cubicBezTo>
                  <a:pt x="7493817" y="5854653"/>
                  <a:pt x="7516970" y="5845150"/>
                  <a:pt x="7540112" y="5835653"/>
                </a:cubicBezTo>
                <a:cubicBezTo>
                  <a:pt x="7516970" y="5845150"/>
                  <a:pt x="7526493" y="5868354"/>
                  <a:pt x="7503341" y="5877856"/>
                </a:cubicBezTo>
                <a:cubicBezTo>
                  <a:pt x="7526493" y="5868354"/>
                  <a:pt x="7559163" y="5882071"/>
                  <a:pt x="7582315" y="5872569"/>
                </a:cubicBezTo>
                <a:cubicBezTo>
                  <a:pt x="7568686" y="5905275"/>
                  <a:pt x="7545544" y="5914773"/>
                  <a:pt x="7522391" y="5924275"/>
                </a:cubicBezTo>
                <a:cubicBezTo>
                  <a:pt x="7624503" y="5909480"/>
                  <a:pt x="7712991" y="5927401"/>
                  <a:pt x="7805569" y="5889406"/>
                </a:cubicBezTo>
                <a:cubicBezTo>
                  <a:pt x="7828721" y="5879904"/>
                  <a:pt x="7875006" y="5860908"/>
                  <a:pt x="7907681" y="5874610"/>
                </a:cubicBezTo>
                <a:cubicBezTo>
                  <a:pt x="7930823" y="5865112"/>
                  <a:pt x="7953976" y="5855610"/>
                  <a:pt x="7963499" y="5878815"/>
                </a:cubicBezTo>
                <a:cubicBezTo>
                  <a:pt x="8019310" y="5883033"/>
                  <a:pt x="8075127" y="5887239"/>
                  <a:pt x="8098270" y="5877741"/>
                </a:cubicBezTo>
                <a:cubicBezTo>
                  <a:pt x="8154087" y="5881945"/>
                  <a:pt x="8200382" y="5862945"/>
                  <a:pt x="8233047" y="5876651"/>
                </a:cubicBezTo>
                <a:cubicBezTo>
                  <a:pt x="8288868" y="5880866"/>
                  <a:pt x="8325635" y="5838651"/>
                  <a:pt x="8390970" y="5866075"/>
                </a:cubicBezTo>
                <a:cubicBezTo>
                  <a:pt x="8390970" y="5866075"/>
                  <a:pt x="8390970" y="5866075"/>
                  <a:pt x="8414123" y="5856572"/>
                </a:cubicBezTo>
                <a:cubicBezTo>
                  <a:pt x="8414123" y="5856572"/>
                  <a:pt x="8437264" y="5847075"/>
                  <a:pt x="8460406" y="5837577"/>
                </a:cubicBezTo>
                <a:cubicBezTo>
                  <a:pt x="8493082" y="5851280"/>
                  <a:pt x="8516225" y="5841782"/>
                  <a:pt x="8539366" y="5832284"/>
                </a:cubicBezTo>
                <a:cubicBezTo>
                  <a:pt x="8641478" y="5817488"/>
                  <a:pt x="8743584" y="5802708"/>
                  <a:pt x="8855219" y="5811117"/>
                </a:cubicBezTo>
                <a:cubicBezTo>
                  <a:pt x="8887888" y="5824833"/>
                  <a:pt x="8911030" y="5815335"/>
                  <a:pt x="8943707" y="5829038"/>
                </a:cubicBezTo>
                <a:cubicBezTo>
                  <a:pt x="8966849" y="5819540"/>
                  <a:pt x="8966849" y="5819540"/>
                  <a:pt x="8966849" y="5819540"/>
                </a:cubicBezTo>
                <a:cubicBezTo>
                  <a:pt x="8957325" y="5796335"/>
                  <a:pt x="8980467" y="5786838"/>
                  <a:pt x="9013142" y="5800541"/>
                </a:cubicBezTo>
                <a:cubicBezTo>
                  <a:pt x="9045808" y="5814246"/>
                  <a:pt x="9045808" y="5814246"/>
                  <a:pt x="9045808" y="5814246"/>
                </a:cubicBezTo>
                <a:cubicBezTo>
                  <a:pt x="9101626" y="5818451"/>
                  <a:pt x="9124767" y="5808954"/>
                  <a:pt x="9180589" y="5813168"/>
                </a:cubicBezTo>
                <a:cubicBezTo>
                  <a:pt x="9180589" y="5813168"/>
                  <a:pt x="9180589" y="5813168"/>
                  <a:pt x="9213255" y="5826875"/>
                </a:cubicBezTo>
                <a:cubicBezTo>
                  <a:pt x="9190113" y="5836372"/>
                  <a:pt x="9190113" y="5836372"/>
                  <a:pt x="9190113" y="5836372"/>
                </a:cubicBezTo>
                <a:cubicBezTo>
                  <a:pt x="9166971" y="5845870"/>
                  <a:pt x="9124767" y="5808954"/>
                  <a:pt x="9134295" y="5832168"/>
                </a:cubicBezTo>
                <a:lnTo>
                  <a:pt x="9288094" y="5877486"/>
                </a:lnTo>
                <a:lnTo>
                  <a:pt x="9288125" y="5877499"/>
                </a:lnTo>
                <a:lnTo>
                  <a:pt x="9289974" y="5880975"/>
                </a:lnTo>
                <a:cubicBezTo>
                  <a:pt x="9293737" y="5887056"/>
                  <a:pt x="9303432" y="5898328"/>
                  <a:pt x="9320789" y="5891204"/>
                </a:cubicBezTo>
                <a:lnTo>
                  <a:pt x="9288125" y="5877499"/>
                </a:lnTo>
                <a:lnTo>
                  <a:pt x="9288124" y="5877497"/>
                </a:lnTo>
                <a:lnTo>
                  <a:pt x="9288094" y="5877486"/>
                </a:lnTo>
                <a:lnTo>
                  <a:pt x="9255458" y="5863792"/>
                </a:lnTo>
                <a:cubicBezTo>
                  <a:pt x="9301742" y="5844796"/>
                  <a:pt x="9399748" y="5885911"/>
                  <a:pt x="9380701" y="5839502"/>
                </a:cubicBezTo>
                <a:cubicBezTo>
                  <a:pt x="9390225" y="5862707"/>
                  <a:pt x="9390225" y="5862707"/>
                  <a:pt x="9422901" y="5876409"/>
                </a:cubicBezTo>
                <a:cubicBezTo>
                  <a:pt x="9422901" y="5876409"/>
                  <a:pt x="9422901" y="5876409"/>
                  <a:pt x="9446042" y="5866911"/>
                </a:cubicBezTo>
                <a:cubicBezTo>
                  <a:pt x="9534530" y="5884832"/>
                  <a:pt x="9646165" y="5893241"/>
                  <a:pt x="9748271" y="5878460"/>
                </a:cubicBezTo>
                <a:cubicBezTo>
                  <a:pt x="9780936" y="5892167"/>
                  <a:pt x="9780936" y="5892167"/>
                  <a:pt x="9804088" y="5882665"/>
                </a:cubicBezTo>
                <a:cubicBezTo>
                  <a:pt x="9827230" y="5873167"/>
                  <a:pt x="9836753" y="5896371"/>
                  <a:pt x="9859896" y="5886873"/>
                </a:cubicBezTo>
                <a:cubicBezTo>
                  <a:pt x="9925240" y="5914292"/>
                  <a:pt x="9981059" y="5918497"/>
                  <a:pt x="10036876" y="5922701"/>
                </a:cubicBezTo>
                <a:cubicBezTo>
                  <a:pt x="10092688" y="5926920"/>
                  <a:pt x="10171647" y="5921626"/>
                  <a:pt x="10269658" y="5962752"/>
                </a:cubicBezTo>
                <a:cubicBezTo>
                  <a:pt x="10269658" y="5962752"/>
                  <a:pt x="10292810" y="5953250"/>
                  <a:pt x="10302333" y="5976454"/>
                </a:cubicBezTo>
                <a:cubicBezTo>
                  <a:pt x="10348628" y="5957454"/>
                  <a:pt x="10381293" y="5971161"/>
                  <a:pt x="10413962" y="5984877"/>
                </a:cubicBezTo>
                <a:cubicBezTo>
                  <a:pt x="10469780" y="5989082"/>
                  <a:pt x="10535120" y="6016490"/>
                  <a:pt x="10590933" y="6020709"/>
                </a:cubicBezTo>
                <a:cubicBezTo>
                  <a:pt x="10646750" y="6024914"/>
                  <a:pt x="10679416" y="6038620"/>
                  <a:pt x="10744761" y="6066039"/>
                </a:cubicBezTo>
                <a:cubicBezTo>
                  <a:pt x="10810102" y="6093448"/>
                  <a:pt x="10898588" y="6111369"/>
                  <a:pt x="10963930" y="6138778"/>
                </a:cubicBezTo>
                <a:cubicBezTo>
                  <a:pt x="10996599" y="6152494"/>
                  <a:pt x="11029264" y="6166201"/>
                  <a:pt x="11061940" y="6179903"/>
                </a:cubicBezTo>
                <a:cubicBezTo>
                  <a:pt x="11061940" y="6179903"/>
                  <a:pt x="11071468" y="6203118"/>
                  <a:pt x="11071468" y="6203118"/>
                </a:cubicBezTo>
                <a:cubicBezTo>
                  <a:pt x="11038787" y="6189405"/>
                  <a:pt x="11006122" y="6175699"/>
                  <a:pt x="10973457" y="6161992"/>
                </a:cubicBezTo>
                <a:cubicBezTo>
                  <a:pt x="10940778" y="6148280"/>
                  <a:pt x="10927162" y="6180992"/>
                  <a:pt x="10852295" y="6130369"/>
                </a:cubicBezTo>
                <a:cubicBezTo>
                  <a:pt x="10852295" y="6130369"/>
                  <a:pt x="10819629" y="6116662"/>
                  <a:pt x="10829153" y="6139867"/>
                </a:cubicBezTo>
                <a:cubicBezTo>
                  <a:pt x="10871341" y="6176777"/>
                  <a:pt x="10927162" y="6180992"/>
                  <a:pt x="10959829" y="6194698"/>
                </a:cubicBezTo>
                <a:cubicBezTo>
                  <a:pt x="11090515" y="6249526"/>
                  <a:pt x="11244342" y="6294855"/>
                  <a:pt x="11375018" y="6349687"/>
                </a:cubicBezTo>
                <a:cubicBezTo>
                  <a:pt x="11398160" y="6340189"/>
                  <a:pt x="11407688" y="6363404"/>
                  <a:pt x="11417211" y="6386608"/>
                </a:cubicBezTo>
                <a:cubicBezTo>
                  <a:pt x="11351876" y="6359185"/>
                  <a:pt x="11286535" y="6331776"/>
                  <a:pt x="11221190" y="6304357"/>
                </a:cubicBezTo>
                <a:cubicBezTo>
                  <a:pt x="11123180" y="6263232"/>
                  <a:pt x="11034696" y="6245321"/>
                  <a:pt x="10913544" y="6213694"/>
                </a:cubicBezTo>
                <a:cubicBezTo>
                  <a:pt x="10890392" y="6223196"/>
                  <a:pt x="10890392" y="6223196"/>
                  <a:pt x="10890392" y="6223196"/>
                </a:cubicBezTo>
                <a:cubicBezTo>
                  <a:pt x="10913544" y="6213694"/>
                  <a:pt x="10923067" y="6236898"/>
                  <a:pt x="10923067" y="6236898"/>
                </a:cubicBezTo>
                <a:lnTo>
                  <a:pt x="10932595" y="6260113"/>
                </a:lnTo>
                <a:lnTo>
                  <a:pt x="10867250" y="6232694"/>
                </a:lnTo>
                <a:cubicBezTo>
                  <a:pt x="10834584" y="6218987"/>
                  <a:pt x="10801905" y="6205275"/>
                  <a:pt x="10801905" y="6205275"/>
                </a:cubicBezTo>
                <a:cubicBezTo>
                  <a:pt x="10769239" y="6191568"/>
                  <a:pt x="10713421" y="6187364"/>
                  <a:pt x="10680756" y="6173657"/>
                </a:cubicBezTo>
                <a:cubicBezTo>
                  <a:pt x="10648077" y="6159945"/>
                  <a:pt x="10648077" y="6159945"/>
                  <a:pt x="10592269" y="6155736"/>
                </a:cubicBezTo>
                <a:cubicBezTo>
                  <a:pt x="10526929" y="6128328"/>
                  <a:pt x="10526929" y="6128328"/>
                  <a:pt x="10536452" y="6151532"/>
                </a:cubicBezTo>
                <a:cubicBezTo>
                  <a:pt x="10401671" y="6152611"/>
                  <a:pt x="10280518" y="6120982"/>
                  <a:pt x="10149832" y="6066156"/>
                </a:cubicBezTo>
                <a:cubicBezTo>
                  <a:pt x="10140309" y="6042951"/>
                  <a:pt x="10205653" y="6070370"/>
                  <a:pt x="10228795" y="6060872"/>
                </a:cubicBezTo>
                <a:cubicBezTo>
                  <a:pt x="10196126" y="6047156"/>
                  <a:pt x="10140309" y="6042951"/>
                  <a:pt x="10117166" y="6052449"/>
                </a:cubicBezTo>
                <a:cubicBezTo>
                  <a:pt x="10136217" y="6098868"/>
                  <a:pt x="10103548" y="6085151"/>
                  <a:pt x="10094024" y="6061947"/>
                </a:cubicBezTo>
                <a:cubicBezTo>
                  <a:pt x="10038207" y="6057743"/>
                  <a:pt x="10015065" y="6067240"/>
                  <a:pt x="9959243" y="6063025"/>
                </a:cubicBezTo>
                <a:cubicBezTo>
                  <a:pt x="9926568" y="6049323"/>
                  <a:pt x="9870760" y="6045114"/>
                  <a:pt x="9838084" y="6031412"/>
                </a:cubicBezTo>
                <a:cubicBezTo>
                  <a:pt x="9838084" y="6031412"/>
                  <a:pt x="9838084" y="6031412"/>
                  <a:pt x="9861236" y="6021911"/>
                </a:cubicBezTo>
                <a:cubicBezTo>
                  <a:pt x="9716932" y="5999784"/>
                  <a:pt x="9572627" y="5977659"/>
                  <a:pt x="9460998" y="5969236"/>
                </a:cubicBezTo>
                <a:cubicBezTo>
                  <a:pt x="9470525" y="5992450"/>
                  <a:pt x="9470525" y="5992450"/>
                  <a:pt x="9503191" y="6006157"/>
                </a:cubicBezTo>
                <a:cubicBezTo>
                  <a:pt x="9470525" y="5992450"/>
                  <a:pt x="9447373" y="6001952"/>
                  <a:pt x="9437845" y="5978738"/>
                </a:cubicBezTo>
                <a:cubicBezTo>
                  <a:pt x="9437845" y="5978738"/>
                  <a:pt x="9405180" y="5965031"/>
                  <a:pt x="9405180" y="5965031"/>
                </a:cubicBezTo>
                <a:cubicBezTo>
                  <a:pt x="9293555" y="5956619"/>
                  <a:pt x="9214592" y="5961901"/>
                  <a:pt x="9102957" y="5953492"/>
                </a:cubicBezTo>
                <a:cubicBezTo>
                  <a:pt x="9112480" y="5976697"/>
                  <a:pt x="9112480" y="5976697"/>
                  <a:pt x="9135622" y="5967199"/>
                </a:cubicBezTo>
                <a:cubicBezTo>
                  <a:pt x="9135622" y="5967199"/>
                  <a:pt x="9145145" y="5990403"/>
                  <a:pt x="9168297" y="5980901"/>
                </a:cubicBezTo>
                <a:cubicBezTo>
                  <a:pt x="9154673" y="6013618"/>
                  <a:pt x="9079814" y="5962990"/>
                  <a:pt x="9056662" y="5972492"/>
                </a:cubicBezTo>
                <a:cubicBezTo>
                  <a:pt x="9047139" y="5949288"/>
                  <a:pt x="9023997" y="5958786"/>
                  <a:pt x="9014469" y="5935571"/>
                </a:cubicBezTo>
                <a:cubicBezTo>
                  <a:pt x="8991327" y="5945069"/>
                  <a:pt x="8991327" y="5945069"/>
                  <a:pt x="8991327" y="5945069"/>
                </a:cubicBezTo>
                <a:cubicBezTo>
                  <a:pt x="9000855" y="5968284"/>
                  <a:pt x="9023997" y="5958786"/>
                  <a:pt x="9033520" y="5981990"/>
                </a:cubicBezTo>
                <a:cubicBezTo>
                  <a:pt x="9010378" y="5991488"/>
                  <a:pt x="9000855" y="5968284"/>
                  <a:pt x="8968174" y="5954571"/>
                </a:cubicBezTo>
                <a:cubicBezTo>
                  <a:pt x="8935510" y="5940865"/>
                  <a:pt x="8935510" y="5940865"/>
                  <a:pt x="8912368" y="5950363"/>
                </a:cubicBezTo>
                <a:cubicBezTo>
                  <a:pt x="8912368" y="5950363"/>
                  <a:pt x="8921891" y="5973567"/>
                  <a:pt x="8921891" y="5973567"/>
                </a:cubicBezTo>
                <a:cubicBezTo>
                  <a:pt x="8921891" y="5973567"/>
                  <a:pt x="8889216" y="5959865"/>
                  <a:pt x="8889216" y="5959865"/>
                </a:cubicBezTo>
                <a:cubicBezTo>
                  <a:pt x="8856549" y="5946158"/>
                  <a:pt x="8856549" y="5946158"/>
                  <a:pt x="8823880" y="5932442"/>
                </a:cubicBezTo>
                <a:cubicBezTo>
                  <a:pt x="8800728" y="5941944"/>
                  <a:pt x="8768063" y="5928237"/>
                  <a:pt x="8721768" y="5947237"/>
                </a:cubicBezTo>
                <a:cubicBezTo>
                  <a:pt x="8689103" y="5933530"/>
                  <a:pt x="8665951" y="5943032"/>
                  <a:pt x="8610143" y="5938823"/>
                </a:cubicBezTo>
                <a:cubicBezTo>
                  <a:pt x="8633285" y="5929326"/>
                  <a:pt x="8679580" y="5910326"/>
                  <a:pt x="8712245" y="5924033"/>
                </a:cubicBezTo>
                <a:cubicBezTo>
                  <a:pt x="8758540" y="5905033"/>
                  <a:pt x="8823880" y="5932442"/>
                  <a:pt x="8870165" y="5913446"/>
                </a:cubicBezTo>
                <a:cubicBezTo>
                  <a:pt x="8916459" y="5894446"/>
                  <a:pt x="8981804" y="5921865"/>
                  <a:pt x="9060763" y="5916572"/>
                </a:cubicBezTo>
                <a:cubicBezTo>
                  <a:pt x="9060763" y="5916572"/>
                  <a:pt x="9070291" y="5939787"/>
                  <a:pt x="9070291" y="5939787"/>
                </a:cubicBezTo>
                <a:cubicBezTo>
                  <a:pt x="9149250" y="5934493"/>
                  <a:pt x="9205069" y="5938697"/>
                  <a:pt x="9260875" y="5942906"/>
                </a:cubicBezTo>
                <a:cubicBezTo>
                  <a:pt x="9339840" y="5937623"/>
                  <a:pt x="9395657" y="5941827"/>
                  <a:pt x="9474616" y="5936533"/>
                </a:cubicBezTo>
                <a:cubicBezTo>
                  <a:pt x="9484140" y="5959738"/>
                  <a:pt x="9507282" y="5950240"/>
                  <a:pt x="9539962" y="5963952"/>
                </a:cubicBezTo>
                <a:cubicBezTo>
                  <a:pt x="9563104" y="5954454"/>
                  <a:pt x="9595779" y="5968157"/>
                  <a:pt x="9618921" y="5958660"/>
                </a:cubicBezTo>
                <a:cubicBezTo>
                  <a:pt x="9628444" y="5981863"/>
                  <a:pt x="9651586" y="5972366"/>
                  <a:pt x="9651586" y="5972366"/>
                </a:cubicBezTo>
                <a:cubicBezTo>
                  <a:pt x="9786368" y="5971287"/>
                  <a:pt x="9897993" y="5979700"/>
                  <a:pt x="10019156" y="6011324"/>
                </a:cubicBezTo>
                <a:cubicBezTo>
                  <a:pt x="10051821" y="6025030"/>
                  <a:pt x="10098115" y="6006030"/>
                  <a:pt x="10153937" y="6010245"/>
                </a:cubicBezTo>
                <a:cubicBezTo>
                  <a:pt x="10186602" y="6023951"/>
                  <a:pt x="10242421" y="6028156"/>
                  <a:pt x="10298232" y="6032375"/>
                </a:cubicBezTo>
                <a:cubicBezTo>
                  <a:pt x="10363573" y="6059783"/>
                  <a:pt x="10442532" y="6054490"/>
                  <a:pt x="10507877" y="6081909"/>
                </a:cubicBezTo>
                <a:cubicBezTo>
                  <a:pt x="10507877" y="6081909"/>
                  <a:pt x="10531019" y="6072411"/>
                  <a:pt x="10531019" y="6072411"/>
                </a:cubicBezTo>
                <a:cubicBezTo>
                  <a:pt x="10498354" y="6058705"/>
                  <a:pt x="10498354" y="6058705"/>
                  <a:pt x="10475212" y="6068202"/>
                </a:cubicBezTo>
                <a:cubicBezTo>
                  <a:pt x="10465685" y="6044988"/>
                  <a:pt x="10442532" y="6054490"/>
                  <a:pt x="10442532" y="6054490"/>
                </a:cubicBezTo>
                <a:cubicBezTo>
                  <a:pt x="10354050" y="6036579"/>
                  <a:pt x="10265562" y="6018658"/>
                  <a:pt x="10177079" y="6000748"/>
                </a:cubicBezTo>
                <a:cubicBezTo>
                  <a:pt x="10121258" y="5996532"/>
                  <a:pt x="10088592" y="5982827"/>
                  <a:pt x="10032775" y="5978621"/>
                </a:cubicBezTo>
                <a:cubicBezTo>
                  <a:pt x="10000110" y="5964915"/>
                  <a:pt x="9944287" y="5960700"/>
                  <a:pt x="9888470" y="5956496"/>
                </a:cubicBezTo>
                <a:cubicBezTo>
                  <a:pt x="9744176" y="5934366"/>
                  <a:pt x="9609398" y="5935455"/>
                  <a:pt x="9432428" y="5899623"/>
                </a:cubicBezTo>
                <a:cubicBezTo>
                  <a:pt x="9409275" y="5909126"/>
                  <a:pt x="9376606" y="5895409"/>
                  <a:pt x="9353464" y="5904906"/>
                </a:cubicBezTo>
                <a:cubicBezTo>
                  <a:pt x="9330312" y="5914408"/>
                  <a:pt x="9297647" y="5900702"/>
                  <a:pt x="9297647" y="5900702"/>
                </a:cubicBezTo>
                <a:cubicBezTo>
                  <a:pt x="9264981" y="5886995"/>
                  <a:pt x="9232306" y="5873293"/>
                  <a:pt x="9209164" y="5882791"/>
                </a:cubicBezTo>
                <a:cubicBezTo>
                  <a:pt x="9162869" y="5901791"/>
                  <a:pt x="9107048" y="5897576"/>
                  <a:pt x="9051240" y="5893368"/>
                </a:cubicBezTo>
                <a:cubicBezTo>
                  <a:pt x="8995423" y="5889163"/>
                  <a:pt x="8906935" y="5871242"/>
                  <a:pt x="8827975" y="5876535"/>
                </a:cubicBezTo>
                <a:cubicBezTo>
                  <a:pt x="8725863" y="5891330"/>
                  <a:pt x="8591092" y="5892405"/>
                  <a:pt x="8512133" y="5897699"/>
                </a:cubicBezTo>
                <a:cubicBezTo>
                  <a:pt x="8423646" y="5879777"/>
                  <a:pt x="8377352" y="5898777"/>
                  <a:pt x="8321534" y="5894572"/>
                </a:cubicBezTo>
                <a:cubicBezTo>
                  <a:pt x="8288868" y="5880866"/>
                  <a:pt x="8265716" y="5890368"/>
                  <a:pt x="8298392" y="5904070"/>
                </a:cubicBezTo>
                <a:cubicBezTo>
                  <a:pt x="8307915" y="5927275"/>
                  <a:pt x="8340581" y="5940980"/>
                  <a:pt x="8363733" y="5931479"/>
                </a:cubicBezTo>
                <a:cubicBezTo>
                  <a:pt x="8294286" y="5959980"/>
                  <a:pt x="8248003" y="5978976"/>
                  <a:pt x="8192185" y="5974772"/>
                </a:cubicBezTo>
                <a:cubicBezTo>
                  <a:pt x="8113225" y="5980065"/>
                  <a:pt x="8001596" y="5971641"/>
                  <a:pt x="7922626" y="5976939"/>
                </a:cubicBezTo>
                <a:cubicBezTo>
                  <a:pt x="7764707" y="5987526"/>
                  <a:pt x="7629936" y="5988600"/>
                  <a:pt x="7504682" y="6012894"/>
                </a:cubicBezTo>
                <a:cubicBezTo>
                  <a:pt x="7346758" y="6023470"/>
                  <a:pt x="7221505" y="6047763"/>
                  <a:pt x="7096251" y="6072056"/>
                </a:cubicBezTo>
                <a:cubicBezTo>
                  <a:pt x="7017286" y="6077339"/>
                  <a:pt x="6938327" y="6082633"/>
                  <a:pt x="6836215" y="6097428"/>
                </a:cubicBezTo>
                <a:cubicBezTo>
                  <a:pt x="6845738" y="6120633"/>
                  <a:pt x="6845738" y="6120633"/>
                  <a:pt x="6878414" y="6134334"/>
                </a:cubicBezTo>
                <a:cubicBezTo>
                  <a:pt x="6822596" y="6130130"/>
                  <a:pt x="6799455" y="6139628"/>
                  <a:pt x="6766780" y="6125925"/>
                </a:cubicBezTo>
                <a:cubicBezTo>
                  <a:pt x="6766780" y="6125925"/>
                  <a:pt x="6734109" y="6112209"/>
                  <a:pt x="6743637" y="6135423"/>
                </a:cubicBezTo>
                <a:cubicBezTo>
                  <a:pt x="6743637" y="6135423"/>
                  <a:pt x="6720495" y="6144921"/>
                  <a:pt x="6710968" y="6121707"/>
                </a:cubicBezTo>
                <a:cubicBezTo>
                  <a:pt x="6687815" y="6131209"/>
                  <a:pt x="6687815" y="6131209"/>
                  <a:pt x="6687815" y="6131209"/>
                </a:cubicBezTo>
                <a:cubicBezTo>
                  <a:pt x="6664673" y="6140707"/>
                  <a:pt x="6664673" y="6140707"/>
                  <a:pt x="6664673" y="6140707"/>
                </a:cubicBezTo>
                <a:cubicBezTo>
                  <a:pt x="6641531" y="6150205"/>
                  <a:pt x="6618379" y="6159707"/>
                  <a:pt x="6618379" y="6159707"/>
                </a:cubicBezTo>
                <a:cubicBezTo>
                  <a:pt x="6595237" y="6169204"/>
                  <a:pt x="6595237" y="6169204"/>
                  <a:pt x="6572095" y="6178702"/>
                </a:cubicBezTo>
                <a:cubicBezTo>
                  <a:pt x="6548942" y="6188204"/>
                  <a:pt x="6539418" y="6164999"/>
                  <a:pt x="6516277" y="6174497"/>
                </a:cubicBezTo>
                <a:cubicBezTo>
                  <a:pt x="6516277" y="6174497"/>
                  <a:pt x="6525801" y="6197702"/>
                  <a:pt x="6525801" y="6197702"/>
                </a:cubicBezTo>
                <a:cubicBezTo>
                  <a:pt x="6493125" y="6183999"/>
                  <a:pt x="6469983" y="6193497"/>
                  <a:pt x="6446840" y="6202995"/>
                </a:cubicBezTo>
                <a:cubicBezTo>
                  <a:pt x="6446840" y="6202995"/>
                  <a:pt x="6423689" y="6212497"/>
                  <a:pt x="6400547" y="6221994"/>
                </a:cubicBezTo>
                <a:cubicBezTo>
                  <a:pt x="6400547" y="6221994"/>
                  <a:pt x="6377405" y="6231492"/>
                  <a:pt x="6377405" y="6231492"/>
                </a:cubicBezTo>
                <a:cubicBezTo>
                  <a:pt x="6377405" y="6231492"/>
                  <a:pt x="6367882" y="6208288"/>
                  <a:pt x="6367882" y="6208288"/>
                </a:cubicBezTo>
                <a:cubicBezTo>
                  <a:pt x="6367882" y="6208288"/>
                  <a:pt x="6344728" y="6217791"/>
                  <a:pt x="6344728" y="6217791"/>
                </a:cubicBezTo>
                <a:cubicBezTo>
                  <a:pt x="6321587" y="6227288"/>
                  <a:pt x="6298445" y="6236786"/>
                  <a:pt x="6298445" y="6236786"/>
                </a:cubicBezTo>
                <a:cubicBezTo>
                  <a:pt x="6275293" y="6246288"/>
                  <a:pt x="6275293" y="6246288"/>
                  <a:pt x="6261674" y="6278990"/>
                </a:cubicBezTo>
                <a:cubicBezTo>
                  <a:pt x="6284816" y="6269492"/>
                  <a:pt x="6331110" y="6250492"/>
                  <a:pt x="6331110" y="6250492"/>
                </a:cubicBezTo>
                <a:cubicBezTo>
                  <a:pt x="6354252" y="6240994"/>
                  <a:pt x="6363775" y="6264199"/>
                  <a:pt x="6386928" y="6254697"/>
                </a:cubicBezTo>
                <a:cubicBezTo>
                  <a:pt x="6419598" y="6268413"/>
                  <a:pt x="6465891" y="6249414"/>
                  <a:pt x="6498558" y="6263120"/>
                </a:cubicBezTo>
                <a:cubicBezTo>
                  <a:pt x="6600669" y="6248324"/>
                  <a:pt x="6679633" y="6243042"/>
                  <a:pt x="6725917" y="6224046"/>
                </a:cubicBezTo>
                <a:cubicBezTo>
                  <a:pt x="6693248" y="6210329"/>
                  <a:pt x="6670105" y="6219827"/>
                  <a:pt x="6646953" y="6229329"/>
                </a:cubicBezTo>
                <a:cubicBezTo>
                  <a:pt x="6623811" y="6238827"/>
                  <a:pt x="6600669" y="6248324"/>
                  <a:pt x="6567993" y="6234623"/>
                </a:cubicBezTo>
                <a:lnTo>
                  <a:pt x="6591146" y="6225121"/>
                </a:lnTo>
                <a:cubicBezTo>
                  <a:pt x="6581623" y="6201916"/>
                  <a:pt x="6548942" y="6188204"/>
                  <a:pt x="6525801" y="6197702"/>
                </a:cubicBezTo>
                <a:cubicBezTo>
                  <a:pt x="6548942" y="6188204"/>
                  <a:pt x="6548942" y="6188204"/>
                  <a:pt x="6572095" y="6178702"/>
                </a:cubicBezTo>
                <a:cubicBezTo>
                  <a:pt x="6660582" y="6196623"/>
                  <a:pt x="6716390" y="6200831"/>
                  <a:pt x="6785826" y="6172334"/>
                </a:cubicBezTo>
                <a:cubicBezTo>
                  <a:pt x="6785826" y="6172334"/>
                  <a:pt x="6785826" y="6172334"/>
                  <a:pt x="6808978" y="6162832"/>
                </a:cubicBezTo>
                <a:cubicBezTo>
                  <a:pt x="6841647" y="6176549"/>
                  <a:pt x="6864789" y="6167051"/>
                  <a:pt x="6887942" y="6157549"/>
                </a:cubicBezTo>
                <a:cubicBezTo>
                  <a:pt x="6990044" y="6142758"/>
                  <a:pt x="7092156" y="6127963"/>
                  <a:pt x="7194258" y="6113171"/>
                </a:cubicBezTo>
                <a:cubicBezTo>
                  <a:pt x="7250079" y="6117386"/>
                  <a:pt x="7329038" y="6112093"/>
                  <a:pt x="7398475" y="6083595"/>
                </a:cubicBezTo>
                <a:cubicBezTo>
                  <a:pt x="7431140" y="6097302"/>
                  <a:pt x="7454292" y="6087800"/>
                  <a:pt x="7477434" y="6078302"/>
                </a:cubicBezTo>
                <a:cubicBezTo>
                  <a:pt x="7556398" y="6073019"/>
                  <a:pt x="7612216" y="6077223"/>
                  <a:pt x="7668033" y="6081428"/>
                </a:cubicBezTo>
                <a:cubicBezTo>
                  <a:pt x="7714317" y="6062432"/>
                  <a:pt x="7746993" y="6076134"/>
                  <a:pt x="7802804" y="6080353"/>
                </a:cubicBezTo>
                <a:cubicBezTo>
                  <a:pt x="7802804" y="6080353"/>
                  <a:pt x="7802804" y="6080353"/>
                  <a:pt x="7835480" y="6094055"/>
                </a:cubicBezTo>
                <a:cubicBezTo>
                  <a:pt x="7937581" y="6079265"/>
                  <a:pt x="8039694" y="6064468"/>
                  <a:pt x="8141799" y="6049688"/>
                </a:cubicBezTo>
                <a:cubicBezTo>
                  <a:pt x="8164942" y="6040190"/>
                  <a:pt x="8188094" y="6030688"/>
                  <a:pt x="8230282" y="6067599"/>
                </a:cubicBezTo>
                <a:cubicBezTo>
                  <a:pt x="8253424" y="6058102"/>
                  <a:pt x="8253424" y="6058102"/>
                  <a:pt x="8253424" y="6058102"/>
                </a:cubicBezTo>
                <a:cubicBezTo>
                  <a:pt x="8253424" y="6058102"/>
                  <a:pt x="8286104" y="6071813"/>
                  <a:pt x="8286104" y="6071813"/>
                </a:cubicBezTo>
                <a:cubicBezTo>
                  <a:pt x="8309246" y="6062316"/>
                  <a:pt x="8309246" y="6062316"/>
                  <a:pt x="8332388" y="6052818"/>
                </a:cubicBezTo>
                <a:cubicBezTo>
                  <a:pt x="8365063" y="6066521"/>
                  <a:pt x="8388206" y="6057023"/>
                  <a:pt x="8411358" y="6047521"/>
                </a:cubicBezTo>
                <a:cubicBezTo>
                  <a:pt x="8420881" y="6070725"/>
                  <a:pt x="8420881" y="6070725"/>
                  <a:pt x="8444023" y="6061227"/>
                </a:cubicBezTo>
                <a:lnTo>
                  <a:pt x="8374587" y="6089724"/>
                </a:lnTo>
                <a:cubicBezTo>
                  <a:pt x="8486216" y="6098148"/>
                  <a:pt x="8565176" y="6092855"/>
                  <a:pt x="8644135" y="6087561"/>
                </a:cubicBezTo>
                <a:cubicBezTo>
                  <a:pt x="8699957" y="6091776"/>
                  <a:pt x="8746252" y="6072776"/>
                  <a:pt x="8778917" y="6086482"/>
                </a:cubicBezTo>
                <a:cubicBezTo>
                  <a:pt x="8746252" y="6072776"/>
                  <a:pt x="8704049" y="6035860"/>
                  <a:pt x="8671382" y="6022153"/>
                </a:cubicBezTo>
                <a:lnTo>
                  <a:pt x="9188608" y="6047095"/>
                </a:lnTo>
                <a:lnTo>
                  <a:pt x="9141054" y="6046319"/>
                </a:lnTo>
                <a:cubicBezTo>
                  <a:pt x="9141054" y="6046319"/>
                  <a:pt x="9150577" y="6069523"/>
                  <a:pt x="9127435" y="6079021"/>
                </a:cubicBezTo>
                <a:cubicBezTo>
                  <a:pt x="9104283" y="6088523"/>
                  <a:pt x="9048476" y="6084315"/>
                  <a:pt x="8992658" y="6080111"/>
                </a:cubicBezTo>
                <a:cubicBezTo>
                  <a:pt x="8969516" y="6089609"/>
                  <a:pt x="8913694" y="6085394"/>
                  <a:pt x="8913694" y="6085394"/>
                </a:cubicBezTo>
                <a:cubicBezTo>
                  <a:pt x="8946364" y="6099111"/>
                  <a:pt x="9002181" y="6103315"/>
                  <a:pt x="9025323" y="6093817"/>
                </a:cubicBezTo>
                <a:cubicBezTo>
                  <a:pt x="9192770" y="6106444"/>
                  <a:pt x="9360227" y="6119069"/>
                  <a:pt x="9518146" y="6108482"/>
                </a:cubicBezTo>
                <a:cubicBezTo>
                  <a:pt x="9518146" y="6108482"/>
                  <a:pt x="9527670" y="6131686"/>
                  <a:pt x="9550811" y="6122188"/>
                </a:cubicBezTo>
                <a:cubicBezTo>
                  <a:pt x="9629776" y="6116905"/>
                  <a:pt x="9741411" y="6125314"/>
                  <a:pt x="9829898" y="6143235"/>
                </a:cubicBezTo>
                <a:cubicBezTo>
                  <a:pt x="9885705" y="6147444"/>
                  <a:pt x="9918381" y="6161146"/>
                  <a:pt x="9974192" y="6165365"/>
                </a:cubicBezTo>
                <a:cubicBezTo>
                  <a:pt x="10030010" y="6169570"/>
                  <a:pt x="10095351" y="6196977"/>
                  <a:pt x="10151172" y="6201193"/>
                </a:cubicBezTo>
                <a:cubicBezTo>
                  <a:pt x="10174314" y="6191695"/>
                  <a:pt x="10183837" y="6214899"/>
                  <a:pt x="10216504" y="6228605"/>
                </a:cubicBezTo>
                <a:cubicBezTo>
                  <a:pt x="10304990" y="6246527"/>
                  <a:pt x="10360808" y="6250731"/>
                  <a:pt x="10449295" y="6268652"/>
                </a:cubicBezTo>
                <a:cubicBezTo>
                  <a:pt x="10505113" y="6272857"/>
                  <a:pt x="10570454" y="6300265"/>
                  <a:pt x="10626265" y="6304484"/>
                </a:cubicBezTo>
                <a:cubicBezTo>
                  <a:pt x="10691606" y="6331893"/>
                  <a:pt x="10714748" y="6322395"/>
                  <a:pt x="10770570" y="6326610"/>
                </a:cubicBezTo>
                <a:cubicBezTo>
                  <a:pt x="10803236" y="6340316"/>
                  <a:pt x="10835911" y="6354019"/>
                  <a:pt x="10859053" y="6344521"/>
                </a:cubicBezTo>
                <a:cubicBezTo>
                  <a:pt x="10891728" y="6358223"/>
                  <a:pt x="10924399" y="6371940"/>
                  <a:pt x="10957064" y="6385646"/>
                </a:cubicBezTo>
                <a:cubicBezTo>
                  <a:pt x="10989739" y="6399348"/>
                  <a:pt x="11045547" y="6403557"/>
                  <a:pt x="11087750" y="6440474"/>
                </a:cubicBezTo>
                <a:lnTo>
                  <a:pt x="11410655" y="6561025"/>
                </a:lnTo>
                <a:lnTo>
                  <a:pt x="11074121" y="6473179"/>
                </a:lnTo>
                <a:cubicBezTo>
                  <a:pt x="11018313" y="6468971"/>
                  <a:pt x="10920302" y="6427846"/>
                  <a:pt x="10831810" y="6409939"/>
                </a:cubicBezTo>
                <a:cubicBezTo>
                  <a:pt x="10799140" y="6396223"/>
                  <a:pt x="10766475" y="6382516"/>
                  <a:pt x="10710657" y="6378311"/>
                </a:cubicBezTo>
                <a:cubicBezTo>
                  <a:pt x="10612647" y="6337186"/>
                  <a:pt x="10501018" y="6328763"/>
                  <a:pt x="10389382" y="6320354"/>
                </a:cubicBezTo>
                <a:cubicBezTo>
                  <a:pt x="10324037" y="6292935"/>
                  <a:pt x="10235554" y="6275024"/>
                  <a:pt x="10147067" y="6257103"/>
                </a:cubicBezTo>
                <a:cubicBezTo>
                  <a:pt x="10147067" y="6257103"/>
                  <a:pt x="10123925" y="6266601"/>
                  <a:pt x="10114402" y="6243396"/>
                </a:cubicBezTo>
                <a:cubicBezTo>
                  <a:pt x="10081737" y="6229690"/>
                  <a:pt x="10081737" y="6229690"/>
                  <a:pt x="10058584" y="6239192"/>
                </a:cubicBezTo>
                <a:cubicBezTo>
                  <a:pt x="10058584" y="6239192"/>
                  <a:pt x="10035442" y="6248690"/>
                  <a:pt x="10025914" y="6225475"/>
                </a:cubicBezTo>
                <a:cubicBezTo>
                  <a:pt x="9858472" y="6212858"/>
                  <a:pt x="9691025" y="6200230"/>
                  <a:pt x="9523568" y="6187607"/>
                </a:cubicBezTo>
                <a:cubicBezTo>
                  <a:pt x="9490903" y="6173900"/>
                  <a:pt x="9435081" y="6169685"/>
                  <a:pt x="9411939" y="6179183"/>
                </a:cubicBezTo>
                <a:cubicBezTo>
                  <a:pt x="9388796" y="6188681"/>
                  <a:pt x="9356121" y="6174979"/>
                  <a:pt x="9332980" y="6184477"/>
                </a:cubicBezTo>
                <a:cubicBezTo>
                  <a:pt x="9300314" y="6170770"/>
                  <a:pt x="9267638" y="6157068"/>
                  <a:pt x="9221344" y="6176068"/>
                </a:cubicBezTo>
                <a:cubicBezTo>
                  <a:pt x="9109715" y="6167644"/>
                  <a:pt x="8974934" y="6168723"/>
                  <a:pt x="8863309" y="6160310"/>
                </a:cubicBezTo>
                <a:cubicBezTo>
                  <a:pt x="8840156" y="6169812"/>
                  <a:pt x="8807491" y="6156106"/>
                  <a:pt x="8784349" y="6165604"/>
                </a:cubicBezTo>
                <a:cubicBezTo>
                  <a:pt x="8738054" y="6184604"/>
                  <a:pt x="8682233" y="6180388"/>
                  <a:pt x="8593750" y="6162477"/>
                </a:cubicBezTo>
                <a:cubicBezTo>
                  <a:pt x="8561085" y="6148771"/>
                  <a:pt x="8537943" y="6158269"/>
                  <a:pt x="8537943" y="6158269"/>
                </a:cubicBezTo>
                <a:cubicBezTo>
                  <a:pt x="8514790" y="6167771"/>
                  <a:pt x="8491648" y="6177269"/>
                  <a:pt x="8491648" y="6177269"/>
                </a:cubicBezTo>
                <a:cubicBezTo>
                  <a:pt x="8491648" y="6177269"/>
                  <a:pt x="8458979" y="6163552"/>
                  <a:pt x="8435827" y="6173054"/>
                </a:cubicBezTo>
                <a:cubicBezTo>
                  <a:pt x="8435827" y="6173054"/>
                  <a:pt x="8412684" y="6182552"/>
                  <a:pt x="8380009" y="6168850"/>
                </a:cubicBezTo>
                <a:cubicBezTo>
                  <a:pt x="8380009" y="6168850"/>
                  <a:pt x="8356867" y="6178348"/>
                  <a:pt x="8356867" y="6178348"/>
                </a:cubicBezTo>
                <a:cubicBezTo>
                  <a:pt x="8301049" y="6174143"/>
                  <a:pt x="8212562" y="6156221"/>
                  <a:pt x="8175801" y="6198422"/>
                </a:cubicBezTo>
                <a:cubicBezTo>
                  <a:pt x="8110461" y="6171013"/>
                  <a:pt x="8087319" y="6180511"/>
                  <a:pt x="8064166" y="6190013"/>
                </a:cubicBezTo>
                <a:cubicBezTo>
                  <a:pt x="8031501" y="6176306"/>
                  <a:pt x="8008349" y="6185808"/>
                  <a:pt x="7985206" y="6195306"/>
                </a:cubicBezTo>
                <a:cubicBezTo>
                  <a:pt x="7962064" y="6204803"/>
                  <a:pt x="7929385" y="6191091"/>
                  <a:pt x="7906243" y="6200589"/>
                </a:cubicBezTo>
                <a:cubicBezTo>
                  <a:pt x="7850425" y="6196384"/>
                  <a:pt x="7827283" y="6205882"/>
                  <a:pt x="7780988" y="6224882"/>
                </a:cubicBezTo>
                <a:cubicBezTo>
                  <a:pt x="7804141" y="6215380"/>
                  <a:pt x="7836806" y="6229087"/>
                  <a:pt x="7836806" y="6229087"/>
                </a:cubicBezTo>
                <a:cubicBezTo>
                  <a:pt x="7813665" y="6238584"/>
                  <a:pt x="7767370" y="6257584"/>
                  <a:pt x="7744228" y="6267082"/>
                </a:cubicBezTo>
                <a:cubicBezTo>
                  <a:pt x="7711553" y="6253379"/>
                  <a:pt x="7665258" y="6272379"/>
                  <a:pt x="7632593" y="6258673"/>
                </a:cubicBezTo>
                <a:cubicBezTo>
                  <a:pt x="7632593" y="6258673"/>
                  <a:pt x="7632593" y="6258673"/>
                  <a:pt x="7655735" y="6249175"/>
                </a:cubicBezTo>
                <a:cubicBezTo>
                  <a:pt x="7623065" y="6235458"/>
                  <a:pt x="7613542" y="6212254"/>
                  <a:pt x="7590400" y="6221752"/>
                </a:cubicBezTo>
                <a:cubicBezTo>
                  <a:pt x="7544105" y="6240752"/>
                  <a:pt x="7488288" y="6236547"/>
                  <a:pt x="7474670" y="6269249"/>
                </a:cubicBezTo>
                <a:cubicBezTo>
                  <a:pt x="7497812" y="6259752"/>
                  <a:pt x="7530487" y="6273454"/>
                  <a:pt x="7576770" y="6254458"/>
                </a:cubicBezTo>
                <a:cubicBezTo>
                  <a:pt x="7576770" y="6254458"/>
                  <a:pt x="7609451" y="6268171"/>
                  <a:pt x="7632593" y="6258673"/>
                </a:cubicBezTo>
                <a:cubicBezTo>
                  <a:pt x="7586298" y="6277673"/>
                  <a:pt x="7563156" y="6287171"/>
                  <a:pt x="7507335" y="6282955"/>
                </a:cubicBezTo>
                <a:cubicBezTo>
                  <a:pt x="7484193" y="6292453"/>
                  <a:pt x="7451527" y="6278747"/>
                  <a:pt x="7428375" y="6288249"/>
                </a:cubicBezTo>
                <a:cubicBezTo>
                  <a:pt x="7405233" y="6297747"/>
                  <a:pt x="7382091" y="6307245"/>
                  <a:pt x="7349415" y="6293542"/>
                </a:cubicBezTo>
                <a:cubicBezTo>
                  <a:pt x="7303121" y="6312542"/>
                  <a:pt x="7247314" y="6308334"/>
                  <a:pt x="7177878" y="6336831"/>
                </a:cubicBezTo>
                <a:lnTo>
                  <a:pt x="7233875" y="6360333"/>
                </a:lnTo>
                <a:lnTo>
                  <a:pt x="7213888" y="6363764"/>
                </a:lnTo>
                <a:lnTo>
                  <a:pt x="7052619" y="6361114"/>
                </a:lnTo>
                <a:cubicBezTo>
                  <a:pt x="7019954" y="6347408"/>
                  <a:pt x="6973660" y="6366407"/>
                  <a:pt x="6950508" y="6375910"/>
                </a:cubicBezTo>
                <a:cubicBezTo>
                  <a:pt x="6950508" y="6375910"/>
                  <a:pt x="6927366" y="6385407"/>
                  <a:pt x="6927366" y="6385407"/>
                </a:cubicBezTo>
                <a:cubicBezTo>
                  <a:pt x="6857929" y="6413905"/>
                  <a:pt x="6802112" y="6409701"/>
                  <a:pt x="6755828" y="6428697"/>
                </a:cubicBezTo>
                <a:cubicBezTo>
                  <a:pt x="6732676" y="6438198"/>
                  <a:pt x="6732676" y="6438198"/>
                  <a:pt x="6732676" y="6438198"/>
                </a:cubicBezTo>
                <a:cubicBezTo>
                  <a:pt x="6765351" y="6451900"/>
                  <a:pt x="6788494" y="6442402"/>
                  <a:pt x="6811635" y="6432905"/>
                </a:cubicBezTo>
                <a:lnTo>
                  <a:pt x="7213888" y="6363764"/>
                </a:lnTo>
                <a:lnTo>
                  <a:pt x="7243208" y="6364244"/>
                </a:lnTo>
                <a:lnTo>
                  <a:pt x="7233875" y="6360333"/>
                </a:lnTo>
                <a:lnTo>
                  <a:pt x="7266361" y="6354742"/>
                </a:lnTo>
                <a:cubicBezTo>
                  <a:pt x="7275883" y="6377946"/>
                  <a:pt x="7299026" y="6368448"/>
                  <a:pt x="7322168" y="6358950"/>
                </a:cubicBezTo>
                <a:cubicBezTo>
                  <a:pt x="7377989" y="6363166"/>
                  <a:pt x="7401142" y="6353663"/>
                  <a:pt x="7433807" y="6367370"/>
                </a:cubicBezTo>
                <a:cubicBezTo>
                  <a:pt x="7456949" y="6357872"/>
                  <a:pt x="7456949" y="6357872"/>
                  <a:pt x="7456949" y="6357872"/>
                </a:cubicBezTo>
                <a:cubicBezTo>
                  <a:pt x="7512767" y="6362077"/>
                  <a:pt x="7535909" y="6352579"/>
                  <a:pt x="7559061" y="6343077"/>
                </a:cubicBezTo>
                <a:cubicBezTo>
                  <a:pt x="7559061" y="6343077"/>
                  <a:pt x="7582203" y="6333579"/>
                  <a:pt x="7582203" y="6333579"/>
                </a:cubicBezTo>
                <a:cubicBezTo>
                  <a:pt x="7693832" y="6342003"/>
                  <a:pt x="7795944" y="6327207"/>
                  <a:pt x="7898046" y="6312416"/>
                </a:cubicBezTo>
                <a:cubicBezTo>
                  <a:pt x="7944341" y="6293416"/>
                  <a:pt x="7977010" y="6307133"/>
                  <a:pt x="8032827" y="6311338"/>
                </a:cubicBezTo>
                <a:cubicBezTo>
                  <a:pt x="8009685" y="6320835"/>
                  <a:pt x="8009685" y="6320835"/>
                  <a:pt x="8042350" y="6334542"/>
                </a:cubicBezTo>
                <a:cubicBezTo>
                  <a:pt x="8051878" y="6357756"/>
                  <a:pt x="8084544" y="6371462"/>
                  <a:pt x="8084544" y="6371462"/>
                </a:cubicBezTo>
                <a:cubicBezTo>
                  <a:pt x="8084544" y="6371462"/>
                  <a:pt x="8084544" y="6371462"/>
                  <a:pt x="8061401" y="6380960"/>
                </a:cubicBezTo>
                <a:cubicBezTo>
                  <a:pt x="8061401" y="6380960"/>
                  <a:pt x="8061401" y="6380960"/>
                  <a:pt x="8051878" y="6357756"/>
                </a:cubicBezTo>
                <a:cubicBezTo>
                  <a:pt x="8028736" y="6367254"/>
                  <a:pt x="8005584" y="6376756"/>
                  <a:pt x="7996056" y="6353541"/>
                </a:cubicBezTo>
                <a:cubicBezTo>
                  <a:pt x="7972915" y="6363039"/>
                  <a:pt x="7949773" y="6372537"/>
                  <a:pt x="7949773" y="6372537"/>
                </a:cubicBezTo>
                <a:cubicBezTo>
                  <a:pt x="7926620" y="6382039"/>
                  <a:pt x="7936148" y="6405254"/>
                  <a:pt x="7913006" y="6414751"/>
                </a:cubicBezTo>
                <a:cubicBezTo>
                  <a:pt x="7936148" y="6405254"/>
                  <a:pt x="7968824" y="6418955"/>
                  <a:pt x="7991965" y="6409458"/>
                </a:cubicBezTo>
                <a:cubicBezTo>
                  <a:pt x="8047783" y="6413663"/>
                  <a:pt x="8103590" y="6417871"/>
                  <a:pt x="8182565" y="6412584"/>
                </a:cubicBezTo>
                <a:cubicBezTo>
                  <a:pt x="8182565" y="6412584"/>
                  <a:pt x="8205707" y="6403086"/>
                  <a:pt x="8205707" y="6403086"/>
                </a:cubicBezTo>
                <a:cubicBezTo>
                  <a:pt x="8271047" y="6430494"/>
                  <a:pt x="8317331" y="6411498"/>
                  <a:pt x="8350007" y="6425201"/>
                </a:cubicBezTo>
                <a:cubicBezTo>
                  <a:pt x="8428971" y="6419917"/>
                  <a:pt x="8507930" y="6414625"/>
                  <a:pt x="8554224" y="6395625"/>
                </a:cubicBezTo>
                <a:cubicBezTo>
                  <a:pt x="8600508" y="6376630"/>
                  <a:pt x="8656326" y="6380833"/>
                  <a:pt x="8702620" y="6361834"/>
                </a:cubicBezTo>
                <a:cubicBezTo>
                  <a:pt x="8725762" y="6352336"/>
                  <a:pt x="8735290" y="6375551"/>
                  <a:pt x="8758432" y="6366053"/>
                </a:cubicBezTo>
                <a:cubicBezTo>
                  <a:pt x="8791107" y="6379755"/>
                  <a:pt x="8837392" y="6360759"/>
                  <a:pt x="8870067" y="6374462"/>
                </a:cubicBezTo>
                <a:cubicBezTo>
                  <a:pt x="8949027" y="6369168"/>
                  <a:pt x="9027990" y="6363886"/>
                  <a:pt x="9106950" y="6358592"/>
                </a:cubicBezTo>
                <a:cubicBezTo>
                  <a:pt x="9139615" y="6372299"/>
                  <a:pt x="9162768" y="6362797"/>
                  <a:pt x="9204961" y="6399718"/>
                </a:cubicBezTo>
                <a:cubicBezTo>
                  <a:pt x="9228103" y="6390220"/>
                  <a:pt x="9260778" y="6403922"/>
                  <a:pt x="9283921" y="6394424"/>
                </a:cubicBezTo>
                <a:cubicBezTo>
                  <a:pt x="9451367" y="6407052"/>
                  <a:pt x="9641966" y="6410177"/>
                  <a:pt x="9818936" y="6446010"/>
                </a:cubicBezTo>
                <a:cubicBezTo>
                  <a:pt x="9897896" y="6440716"/>
                  <a:pt x="9963241" y="6468135"/>
                  <a:pt x="10042200" y="6462842"/>
                </a:cubicBezTo>
                <a:cubicBezTo>
                  <a:pt x="10186506" y="6484967"/>
                  <a:pt x="10330800" y="6507097"/>
                  <a:pt x="10475100" y="6529212"/>
                </a:cubicBezTo>
                <a:cubicBezTo>
                  <a:pt x="10540445" y="6556632"/>
                  <a:pt x="10619405" y="6551338"/>
                  <a:pt x="10684750" y="6578756"/>
                </a:cubicBezTo>
                <a:cubicBezTo>
                  <a:pt x="10740558" y="6582966"/>
                  <a:pt x="10763710" y="6573464"/>
                  <a:pt x="10786852" y="6563966"/>
                </a:cubicBezTo>
                <a:cubicBezTo>
                  <a:pt x="10763710" y="6573464"/>
                  <a:pt x="10740558" y="6582966"/>
                  <a:pt x="10731034" y="6559761"/>
                </a:cubicBezTo>
                <a:cubicBezTo>
                  <a:pt x="10642547" y="6541840"/>
                  <a:pt x="10521394" y="6510213"/>
                  <a:pt x="10432912" y="6492302"/>
                </a:cubicBezTo>
                <a:cubicBezTo>
                  <a:pt x="10400236" y="6478600"/>
                  <a:pt x="10377094" y="6488098"/>
                  <a:pt x="10377094" y="6488098"/>
                </a:cubicBezTo>
                <a:cubicBezTo>
                  <a:pt x="10321273" y="6483882"/>
                  <a:pt x="10265465" y="6479674"/>
                  <a:pt x="10200120" y="6452255"/>
                </a:cubicBezTo>
                <a:cubicBezTo>
                  <a:pt x="10144302" y="6448051"/>
                  <a:pt x="10111637" y="6434344"/>
                  <a:pt x="10078961" y="6420642"/>
                </a:cubicBezTo>
                <a:cubicBezTo>
                  <a:pt x="10078961" y="6420642"/>
                  <a:pt x="10078961" y="6420642"/>
                  <a:pt x="10055819" y="6430140"/>
                </a:cubicBezTo>
                <a:cubicBezTo>
                  <a:pt x="10032677" y="6439637"/>
                  <a:pt x="10023150" y="6416423"/>
                  <a:pt x="9990474" y="6402721"/>
                </a:cubicBezTo>
                <a:cubicBezTo>
                  <a:pt x="9934667" y="6398512"/>
                  <a:pt x="9878849" y="6394308"/>
                  <a:pt x="9823027" y="6390093"/>
                </a:cubicBezTo>
                <a:cubicBezTo>
                  <a:pt x="9799885" y="6399591"/>
                  <a:pt x="9799885" y="6399591"/>
                  <a:pt x="9780838" y="6353183"/>
                </a:cubicBezTo>
                <a:cubicBezTo>
                  <a:pt x="9757697" y="6362680"/>
                  <a:pt x="9748169" y="6339465"/>
                  <a:pt x="9748169" y="6339465"/>
                </a:cubicBezTo>
                <a:lnTo>
                  <a:pt x="9633816" y="6291491"/>
                </a:lnTo>
                <a:lnTo>
                  <a:pt x="9640625" y="6275141"/>
                </a:lnTo>
                <a:cubicBezTo>
                  <a:pt x="9696447" y="6279355"/>
                  <a:pt x="9752264" y="6283560"/>
                  <a:pt x="9808082" y="6287764"/>
                </a:cubicBezTo>
                <a:cubicBezTo>
                  <a:pt x="9831224" y="6278266"/>
                  <a:pt x="9840747" y="6301470"/>
                  <a:pt x="9863889" y="6291972"/>
                </a:cubicBezTo>
                <a:cubicBezTo>
                  <a:pt x="9906093" y="6328889"/>
                  <a:pt x="9971428" y="6356313"/>
                  <a:pt x="9985052" y="6323596"/>
                </a:cubicBezTo>
                <a:cubicBezTo>
                  <a:pt x="10040864" y="6327815"/>
                  <a:pt x="10087158" y="6308816"/>
                  <a:pt x="10129357" y="6345721"/>
                </a:cubicBezTo>
                <a:lnTo>
                  <a:pt x="10207089" y="6361467"/>
                </a:lnTo>
                <a:lnTo>
                  <a:pt x="10216391" y="6357649"/>
                </a:lnTo>
                <a:lnTo>
                  <a:pt x="10208783" y="6361813"/>
                </a:lnTo>
                <a:lnTo>
                  <a:pt x="10306327" y="6381553"/>
                </a:lnTo>
                <a:cubicBezTo>
                  <a:pt x="10417956" y="6389977"/>
                  <a:pt x="10483297" y="6417386"/>
                  <a:pt x="10571784" y="6435307"/>
                </a:cubicBezTo>
                <a:cubicBezTo>
                  <a:pt x="10594926" y="6425809"/>
                  <a:pt x="10594926" y="6425809"/>
                  <a:pt x="10594926" y="6425809"/>
                </a:cubicBezTo>
                <a:cubicBezTo>
                  <a:pt x="10604450" y="6449014"/>
                  <a:pt x="10627602" y="6439511"/>
                  <a:pt x="10637126" y="6462715"/>
                </a:cubicBezTo>
                <a:cubicBezTo>
                  <a:pt x="10581308" y="6458511"/>
                  <a:pt x="10483297" y="6417386"/>
                  <a:pt x="10427480" y="6413181"/>
                </a:cubicBezTo>
                <a:cubicBezTo>
                  <a:pt x="10460145" y="6426887"/>
                  <a:pt x="10460145" y="6426887"/>
                  <a:pt x="10492824" y="6440600"/>
                </a:cubicBezTo>
                <a:cubicBezTo>
                  <a:pt x="10469672" y="6450102"/>
                  <a:pt x="10413861" y="6445883"/>
                  <a:pt x="10381185" y="6432181"/>
                </a:cubicBezTo>
                <a:cubicBezTo>
                  <a:pt x="10456054" y="6482804"/>
                  <a:pt x="10577217" y="6514428"/>
                  <a:pt x="10600359" y="6504930"/>
                </a:cubicBezTo>
                <a:cubicBezTo>
                  <a:pt x="10590831" y="6481715"/>
                  <a:pt x="10590831" y="6481715"/>
                  <a:pt x="10581308" y="6458511"/>
                </a:cubicBezTo>
                <a:cubicBezTo>
                  <a:pt x="10590831" y="6481715"/>
                  <a:pt x="10613973" y="6472217"/>
                  <a:pt x="10646653" y="6485930"/>
                </a:cubicBezTo>
                <a:cubicBezTo>
                  <a:pt x="10646653" y="6485930"/>
                  <a:pt x="10646653" y="6485930"/>
                  <a:pt x="10656176" y="6509134"/>
                </a:cubicBezTo>
                <a:cubicBezTo>
                  <a:pt x="10721507" y="6536547"/>
                  <a:pt x="10754186" y="6550259"/>
                  <a:pt x="10809994" y="6554468"/>
                </a:cubicBezTo>
                <a:cubicBezTo>
                  <a:pt x="10777329" y="6540761"/>
                  <a:pt x="10767801" y="6517547"/>
                  <a:pt x="10744659" y="6527045"/>
                </a:cubicBezTo>
                <a:cubicBezTo>
                  <a:pt x="10790943" y="6508049"/>
                  <a:pt x="10823623" y="6521761"/>
                  <a:pt x="10898482" y="6572389"/>
                </a:cubicBezTo>
                <a:cubicBezTo>
                  <a:pt x="10890314" y="6568960"/>
                  <a:pt x="10882742" y="6566982"/>
                  <a:pt x="10875829" y="6565581"/>
                </a:cubicBezTo>
                <a:lnTo>
                  <a:pt x="10868899" y="6564341"/>
                </a:lnTo>
                <a:lnTo>
                  <a:pt x="10858985" y="6558510"/>
                </a:lnTo>
                <a:cubicBezTo>
                  <a:pt x="10850074" y="6553270"/>
                  <a:pt x="10841312" y="6548393"/>
                  <a:pt x="10833146" y="6544966"/>
                </a:cubicBezTo>
                <a:cubicBezTo>
                  <a:pt x="10837908" y="6556568"/>
                  <a:pt x="10846074" y="6559994"/>
                  <a:pt x="10857134" y="6562235"/>
                </a:cubicBezTo>
                <a:lnTo>
                  <a:pt x="10868899" y="6564341"/>
                </a:lnTo>
                <a:lnTo>
                  <a:pt x="10885719" y="6574232"/>
                </a:lnTo>
                <a:cubicBezTo>
                  <a:pt x="10903245" y="6583987"/>
                  <a:pt x="10919581" y="6590842"/>
                  <a:pt x="10931157" y="6586091"/>
                </a:cubicBezTo>
                <a:cubicBezTo>
                  <a:pt x="10954299" y="6576593"/>
                  <a:pt x="11019640" y="6604002"/>
                  <a:pt x="11052309" y="6617719"/>
                </a:cubicBezTo>
                <a:cubicBezTo>
                  <a:pt x="11108126" y="6621923"/>
                  <a:pt x="11140793" y="6635630"/>
                  <a:pt x="11215660" y="6686253"/>
                </a:cubicBezTo>
                <a:cubicBezTo>
                  <a:pt x="11215660" y="6686253"/>
                  <a:pt x="11238802" y="6676755"/>
                  <a:pt x="11238802" y="6676755"/>
                </a:cubicBezTo>
                <a:cubicBezTo>
                  <a:pt x="11271479" y="6690458"/>
                  <a:pt x="11304148" y="6704174"/>
                  <a:pt x="11336813" y="6717881"/>
                </a:cubicBezTo>
                <a:cubicBezTo>
                  <a:pt x="11346336" y="6741085"/>
                  <a:pt x="11379011" y="6754787"/>
                  <a:pt x="11411682" y="6768504"/>
                </a:cubicBezTo>
                <a:cubicBezTo>
                  <a:pt x="11346336" y="6741085"/>
                  <a:pt x="11313671" y="6727379"/>
                  <a:pt x="11300053" y="6760080"/>
                </a:cubicBezTo>
                <a:cubicBezTo>
                  <a:pt x="11257853" y="6723174"/>
                  <a:pt x="11225184" y="6709458"/>
                  <a:pt x="11192519" y="6695751"/>
                </a:cubicBezTo>
                <a:cubicBezTo>
                  <a:pt x="11136701" y="6691547"/>
                  <a:pt x="11071356" y="6664128"/>
                  <a:pt x="11006025" y="6636715"/>
                </a:cubicBezTo>
                <a:cubicBezTo>
                  <a:pt x="10973345" y="6623002"/>
                  <a:pt x="10973345" y="6623002"/>
                  <a:pt x="10940680" y="6609296"/>
                </a:cubicBezTo>
                <a:cubicBezTo>
                  <a:pt x="10950203" y="6632500"/>
                  <a:pt x="10973345" y="6623002"/>
                  <a:pt x="10982873" y="6646217"/>
                </a:cubicBezTo>
                <a:cubicBezTo>
                  <a:pt x="10982873" y="6646217"/>
                  <a:pt x="11006025" y="6636715"/>
                  <a:pt x="11006025" y="6636715"/>
                </a:cubicBezTo>
                <a:cubicBezTo>
                  <a:pt x="11006025" y="6636715"/>
                  <a:pt x="11015548" y="6659919"/>
                  <a:pt x="11015548" y="6659919"/>
                </a:cubicBezTo>
                <a:cubicBezTo>
                  <a:pt x="11048214" y="6673625"/>
                  <a:pt x="11048214" y="6673625"/>
                  <a:pt x="11057742" y="6696839"/>
                </a:cubicBezTo>
                <a:cubicBezTo>
                  <a:pt x="11146224" y="6714751"/>
                  <a:pt x="11211569" y="6742169"/>
                  <a:pt x="11300053" y="6760080"/>
                </a:cubicBezTo>
                <a:cubicBezTo>
                  <a:pt x="11365387" y="6787503"/>
                  <a:pt x="11440256" y="6838127"/>
                  <a:pt x="11528738" y="6856037"/>
                </a:cubicBezTo>
                <a:lnTo>
                  <a:pt x="11521415" y="6858000"/>
                </a:lnTo>
                <a:lnTo>
                  <a:pt x="11401563" y="6858000"/>
                </a:lnTo>
                <a:lnTo>
                  <a:pt x="11393962" y="6857127"/>
                </a:lnTo>
                <a:cubicBezTo>
                  <a:pt x="11393962" y="6857127"/>
                  <a:pt x="11361292" y="6843410"/>
                  <a:pt x="11338150" y="6852907"/>
                </a:cubicBezTo>
                <a:cubicBezTo>
                  <a:pt x="11295951" y="6816001"/>
                  <a:pt x="11240139" y="6811782"/>
                  <a:pt x="11207464" y="6798080"/>
                </a:cubicBezTo>
                <a:cubicBezTo>
                  <a:pt x="11174798" y="6784374"/>
                  <a:pt x="11174798" y="6784374"/>
                  <a:pt x="11142133" y="6770667"/>
                </a:cubicBezTo>
                <a:cubicBezTo>
                  <a:pt x="10988305" y="6725337"/>
                  <a:pt x="10867142" y="6693714"/>
                  <a:pt x="10713325" y="6648380"/>
                </a:cubicBezTo>
                <a:cubicBezTo>
                  <a:pt x="10634361" y="6653663"/>
                  <a:pt x="10569019" y="6626254"/>
                  <a:pt x="10513198" y="6622040"/>
                </a:cubicBezTo>
                <a:cubicBezTo>
                  <a:pt x="10480533" y="6608333"/>
                  <a:pt x="10447857" y="6594631"/>
                  <a:pt x="10415192" y="6580925"/>
                </a:cubicBezTo>
                <a:cubicBezTo>
                  <a:pt x="10392050" y="6590423"/>
                  <a:pt x="10382522" y="6567208"/>
                  <a:pt x="10359370" y="6576710"/>
                </a:cubicBezTo>
                <a:cubicBezTo>
                  <a:pt x="10336227" y="6586208"/>
                  <a:pt x="10303562" y="6572502"/>
                  <a:pt x="10270887" y="6558799"/>
                </a:cubicBezTo>
                <a:cubicBezTo>
                  <a:pt x="10247745" y="6568297"/>
                  <a:pt x="10215080" y="6554590"/>
                  <a:pt x="10196029" y="6508172"/>
                </a:cubicBezTo>
                <a:cubicBezTo>
                  <a:pt x="10149735" y="6527172"/>
                  <a:pt x="10149735" y="6527172"/>
                  <a:pt x="10126583" y="6536674"/>
                </a:cubicBezTo>
                <a:cubicBezTo>
                  <a:pt x="10070774" y="6532465"/>
                  <a:pt x="10047622" y="6541966"/>
                  <a:pt x="9982288" y="6514543"/>
                </a:cubicBezTo>
                <a:cubicBezTo>
                  <a:pt x="9972765" y="6491339"/>
                  <a:pt x="9949612" y="6500842"/>
                  <a:pt x="9949612" y="6500842"/>
                </a:cubicBezTo>
                <a:cubicBezTo>
                  <a:pt x="9861124" y="6482921"/>
                  <a:pt x="9772642" y="6465009"/>
                  <a:pt x="9661013" y="6456586"/>
                </a:cubicBezTo>
                <a:cubicBezTo>
                  <a:pt x="9661013" y="6456586"/>
                  <a:pt x="9637860" y="6466088"/>
                  <a:pt x="9605195" y="6452381"/>
                </a:cubicBezTo>
                <a:cubicBezTo>
                  <a:pt x="9582053" y="6461879"/>
                  <a:pt x="9572530" y="6438675"/>
                  <a:pt x="9549378" y="6448177"/>
                </a:cubicBezTo>
                <a:cubicBezTo>
                  <a:pt x="9437748" y="6439754"/>
                  <a:pt x="9326113" y="6431345"/>
                  <a:pt x="9224008" y="6446126"/>
                </a:cubicBezTo>
                <a:cubicBezTo>
                  <a:pt x="9214484" y="6422921"/>
                  <a:pt x="9191342" y="6432419"/>
                  <a:pt x="9158666" y="6418718"/>
                </a:cubicBezTo>
                <a:cubicBezTo>
                  <a:pt x="9079703" y="6424000"/>
                  <a:pt x="9000743" y="6429294"/>
                  <a:pt x="8921783" y="6434587"/>
                </a:cubicBezTo>
                <a:cubicBezTo>
                  <a:pt x="8889118" y="6420881"/>
                  <a:pt x="8865966" y="6430382"/>
                  <a:pt x="8865966" y="6430382"/>
                </a:cubicBezTo>
                <a:cubicBezTo>
                  <a:pt x="8852346" y="6463084"/>
                  <a:pt x="8796530" y="6458880"/>
                  <a:pt x="8750245" y="6477876"/>
                </a:cubicBezTo>
                <a:cubicBezTo>
                  <a:pt x="8740717" y="6454661"/>
                  <a:pt x="8740717" y="6454661"/>
                  <a:pt x="8708042" y="6440959"/>
                </a:cubicBezTo>
                <a:cubicBezTo>
                  <a:pt x="8652235" y="6436750"/>
                  <a:pt x="8573275" y="6442044"/>
                  <a:pt x="8517453" y="6437829"/>
                </a:cubicBezTo>
                <a:cubicBezTo>
                  <a:pt x="8461636" y="6433624"/>
                  <a:pt x="8438494" y="6443122"/>
                  <a:pt x="8415341" y="6452624"/>
                </a:cubicBezTo>
                <a:cubicBezTo>
                  <a:pt x="8415341" y="6452624"/>
                  <a:pt x="8392199" y="6462122"/>
                  <a:pt x="8382676" y="6438917"/>
                </a:cubicBezTo>
                <a:cubicBezTo>
                  <a:pt x="8336382" y="6457917"/>
                  <a:pt x="8336382" y="6457917"/>
                  <a:pt x="8303712" y="6444201"/>
                </a:cubicBezTo>
                <a:cubicBezTo>
                  <a:pt x="8280570" y="6453699"/>
                  <a:pt x="8290098" y="6476913"/>
                  <a:pt x="8257418" y="6463201"/>
                </a:cubicBezTo>
                <a:cubicBezTo>
                  <a:pt x="8234276" y="6472698"/>
                  <a:pt x="8234276" y="6472698"/>
                  <a:pt x="8211135" y="6482196"/>
                </a:cubicBezTo>
                <a:cubicBezTo>
                  <a:pt x="8155316" y="6477991"/>
                  <a:pt x="8122641" y="6464289"/>
                  <a:pt x="8066834" y="6460081"/>
                </a:cubicBezTo>
                <a:cubicBezTo>
                  <a:pt x="8066834" y="6460081"/>
                  <a:pt x="8066834" y="6460081"/>
                  <a:pt x="8043682" y="6469583"/>
                </a:cubicBezTo>
                <a:cubicBezTo>
                  <a:pt x="7987870" y="6465364"/>
                  <a:pt x="7964717" y="6474866"/>
                  <a:pt x="7908911" y="6470658"/>
                </a:cubicBezTo>
                <a:cubicBezTo>
                  <a:pt x="7908911" y="6470658"/>
                  <a:pt x="7918434" y="6493861"/>
                  <a:pt x="7918434" y="6493861"/>
                </a:cubicBezTo>
                <a:cubicBezTo>
                  <a:pt x="7918434" y="6493861"/>
                  <a:pt x="7895281" y="6503364"/>
                  <a:pt x="7862616" y="6489658"/>
                </a:cubicBezTo>
                <a:cubicBezTo>
                  <a:pt x="7829950" y="6475951"/>
                  <a:pt x="7829950" y="6475951"/>
                  <a:pt x="7806798" y="6485452"/>
                </a:cubicBezTo>
                <a:cubicBezTo>
                  <a:pt x="7839474" y="6499155"/>
                  <a:pt x="7839474" y="6499155"/>
                  <a:pt x="7848997" y="6522359"/>
                </a:cubicBezTo>
                <a:cubicBezTo>
                  <a:pt x="7848997" y="6522359"/>
                  <a:pt x="7825845" y="6531861"/>
                  <a:pt x="7825845" y="6531861"/>
                </a:cubicBezTo>
                <a:cubicBezTo>
                  <a:pt x="7750981" y="6481249"/>
                  <a:pt x="7750981" y="6481249"/>
                  <a:pt x="7704697" y="6500244"/>
                </a:cubicBezTo>
                <a:cubicBezTo>
                  <a:pt x="7727839" y="6490746"/>
                  <a:pt x="7760504" y="6504452"/>
                  <a:pt x="7760504" y="6504452"/>
                </a:cubicBezTo>
                <a:cubicBezTo>
                  <a:pt x="7760504" y="6504452"/>
                  <a:pt x="7737362" y="6513950"/>
                  <a:pt x="7714220" y="6523448"/>
                </a:cubicBezTo>
                <a:cubicBezTo>
                  <a:pt x="7691067" y="6532950"/>
                  <a:pt x="7658402" y="6519244"/>
                  <a:pt x="7667925" y="6542448"/>
                </a:cubicBezTo>
                <a:cubicBezTo>
                  <a:pt x="7667925" y="6542448"/>
                  <a:pt x="7635260" y="6528742"/>
                  <a:pt x="7635260" y="6528742"/>
                </a:cubicBezTo>
                <a:cubicBezTo>
                  <a:pt x="7635260" y="6528742"/>
                  <a:pt x="7612108" y="6538244"/>
                  <a:pt x="7588967" y="6547741"/>
                </a:cubicBezTo>
                <a:cubicBezTo>
                  <a:pt x="7602581" y="6515029"/>
                  <a:pt x="7602581" y="6515029"/>
                  <a:pt x="7602581" y="6515029"/>
                </a:cubicBezTo>
                <a:cubicBezTo>
                  <a:pt x="7514097" y="6497118"/>
                  <a:pt x="7467814" y="6516113"/>
                  <a:pt x="7388840" y="6521401"/>
                </a:cubicBezTo>
                <a:cubicBezTo>
                  <a:pt x="7398367" y="6544615"/>
                  <a:pt x="7398367" y="6544615"/>
                  <a:pt x="7421519" y="6535113"/>
                </a:cubicBezTo>
                <a:cubicBezTo>
                  <a:pt x="7398367" y="6544615"/>
                  <a:pt x="7398367" y="6544615"/>
                  <a:pt x="7398367" y="6544615"/>
                </a:cubicBezTo>
                <a:cubicBezTo>
                  <a:pt x="7333032" y="6517192"/>
                  <a:pt x="7309880" y="6526694"/>
                  <a:pt x="7263596" y="6545689"/>
                </a:cubicBezTo>
                <a:cubicBezTo>
                  <a:pt x="7230920" y="6531988"/>
                  <a:pt x="7207779" y="6541486"/>
                  <a:pt x="7184637" y="6550983"/>
                </a:cubicBezTo>
                <a:cubicBezTo>
                  <a:pt x="7184637" y="6550983"/>
                  <a:pt x="7184637" y="6550983"/>
                  <a:pt x="7194160" y="6574187"/>
                </a:cubicBezTo>
                <a:cubicBezTo>
                  <a:pt x="7184637" y="6550983"/>
                  <a:pt x="7184637" y="6550983"/>
                  <a:pt x="7138342" y="6569983"/>
                </a:cubicBezTo>
                <a:cubicBezTo>
                  <a:pt x="7147865" y="6593187"/>
                  <a:pt x="7092048" y="6588983"/>
                  <a:pt x="7068906" y="6598481"/>
                </a:cubicBezTo>
                <a:cubicBezTo>
                  <a:pt x="7068906" y="6598481"/>
                  <a:pt x="7059383" y="6575276"/>
                  <a:pt x="7059383" y="6575276"/>
                </a:cubicBezTo>
                <a:cubicBezTo>
                  <a:pt x="7003561" y="6571062"/>
                  <a:pt x="6980419" y="6580560"/>
                  <a:pt x="6989946" y="6603773"/>
                </a:cubicBezTo>
                <a:cubicBezTo>
                  <a:pt x="6989946" y="6603773"/>
                  <a:pt x="6966794" y="6613275"/>
                  <a:pt x="6966794" y="6613275"/>
                </a:cubicBezTo>
                <a:cubicBezTo>
                  <a:pt x="6910982" y="6609057"/>
                  <a:pt x="6887830" y="6618559"/>
                  <a:pt x="6864689" y="6628057"/>
                </a:cubicBezTo>
                <a:cubicBezTo>
                  <a:pt x="6864689" y="6628057"/>
                  <a:pt x="6841546" y="6637555"/>
                  <a:pt x="6841546" y="6637555"/>
                </a:cubicBezTo>
                <a:cubicBezTo>
                  <a:pt x="6851073" y="6660769"/>
                  <a:pt x="6827921" y="6670271"/>
                  <a:pt x="6804779" y="6679768"/>
                </a:cubicBezTo>
                <a:cubicBezTo>
                  <a:pt x="6772110" y="6666052"/>
                  <a:pt x="6748957" y="6675554"/>
                  <a:pt x="6725815" y="6685052"/>
                </a:cubicBezTo>
                <a:cubicBezTo>
                  <a:pt x="6758485" y="6698768"/>
                  <a:pt x="6781638" y="6689266"/>
                  <a:pt x="6814302" y="6702973"/>
                </a:cubicBezTo>
                <a:cubicBezTo>
                  <a:pt x="6791161" y="6712471"/>
                  <a:pt x="6768008" y="6721973"/>
                  <a:pt x="6744866" y="6731471"/>
                </a:cubicBezTo>
                <a:cubicBezTo>
                  <a:pt x="6689049" y="6727266"/>
                  <a:pt x="6642754" y="6746266"/>
                  <a:pt x="6596471" y="6765261"/>
                </a:cubicBezTo>
                <a:cubicBezTo>
                  <a:pt x="6596471" y="6765261"/>
                  <a:pt x="6573318" y="6774763"/>
                  <a:pt x="6540649" y="6761047"/>
                </a:cubicBezTo>
                <a:lnTo>
                  <a:pt x="6563790" y="6751549"/>
                </a:lnTo>
                <a:cubicBezTo>
                  <a:pt x="6554266" y="6728345"/>
                  <a:pt x="6577420" y="6718842"/>
                  <a:pt x="6577420" y="6718842"/>
                </a:cubicBezTo>
                <a:cubicBezTo>
                  <a:pt x="6600562" y="6709345"/>
                  <a:pt x="6600562" y="6709345"/>
                  <a:pt x="6610085" y="6732549"/>
                </a:cubicBezTo>
                <a:cubicBezTo>
                  <a:pt x="6656379" y="6713550"/>
                  <a:pt x="6646855" y="6690345"/>
                  <a:pt x="6693140" y="6671349"/>
                </a:cubicBezTo>
                <a:cubicBezTo>
                  <a:pt x="6748957" y="6675554"/>
                  <a:pt x="6772110" y="6666052"/>
                  <a:pt x="6818394" y="6647057"/>
                </a:cubicBezTo>
                <a:cubicBezTo>
                  <a:pt x="6808870" y="6623852"/>
                  <a:pt x="6785728" y="6633350"/>
                  <a:pt x="6776205" y="6610146"/>
                </a:cubicBezTo>
                <a:cubicBezTo>
                  <a:pt x="6729911" y="6629146"/>
                  <a:pt x="6706769" y="6638644"/>
                  <a:pt x="6683616" y="6648145"/>
                </a:cubicBezTo>
                <a:cubicBezTo>
                  <a:pt x="6660475" y="6657643"/>
                  <a:pt x="6637332" y="6667141"/>
                  <a:pt x="6614180" y="6676643"/>
                </a:cubicBezTo>
                <a:cubicBezTo>
                  <a:pt x="6558369" y="6672424"/>
                  <a:pt x="6535216" y="6681926"/>
                  <a:pt x="6535216" y="6681926"/>
                </a:cubicBezTo>
                <a:cubicBezTo>
                  <a:pt x="6544744" y="6705141"/>
                  <a:pt x="6544744" y="6705141"/>
                  <a:pt x="6544744" y="6705141"/>
                </a:cubicBezTo>
                <a:cubicBezTo>
                  <a:pt x="6521602" y="6714638"/>
                  <a:pt x="6554266" y="6728345"/>
                  <a:pt x="6563790" y="6751549"/>
                </a:cubicBezTo>
                <a:cubicBezTo>
                  <a:pt x="6507983" y="6747340"/>
                  <a:pt x="6475308" y="6733638"/>
                  <a:pt x="6461688" y="6766340"/>
                </a:cubicBezTo>
                <a:cubicBezTo>
                  <a:pt x="6471212" y="6789545"/>
                  <a:pt x="6448070" y="6799042"/>
                  <a:pt x="6424918" y="6808544"/>
                </a:cubicBezTo>
                <a:cubicBezTo>
                  <a:pt x="6378623" y="6827544"/>
                  <a:pt x="6322816" y="6823335"/>
                  <a:pt x="6276522" y="6842335"/>
                </a:cubicBezTo>
                <a:cubicBezTo>
                  <a:pt x="6276522" y="6842335"/>
                  <a:pt x="6253380" y="6851833"/>
                  <a:pt x="6253380" y="6851833"/>
                </a:cubicBezTo>
                <a:lnTo>
                  <a:pt x="6238351" y="6858000"/>
                </a:lnTo>
                <a:lnTo>
                  <a:pt x="2402204" y="6858000"/>
                </a:lnTo>
                <a:lnTo>
                  <a:pt x="2412401" y="6841934"/>
                </a:lnTo>
                <a:cubicBezTo>
                  <a:pt x="2427891" y="6822019"/>
                  <a:pt x="2446273" y="6800915"/>
                  <a:pt x="2464656" y="6779808"/>
                </a:cubicBezTo>
                <a:cubicBezTo>
                  <a:pt x="2501427" y="6737604"/>
                  <a:pt x="2570863" y="6709106"/>
                  <a:pt x="2607634" y="6666902"/>
                </a:cubicBezTo>
                <a:cubicBezTo>
                  <a:pt x="2667547" y="6615201"/>
                  <a:pt x="2704303" y="6572991"/>
                  <a:pt x="2773740" y="6544493"/>
                </a:cubicBezTo>
                <a:cubicBezTo>
                  <a:pt x="2787369" y="6511787"/>
                  <a:pt x="2810511" y="6502289"/>
                  <a:pt x="2833653" y="6492791"/>
                </a:cubicBezTo>
                <a:cubicBezTo>
                  <a:pt x="2870424" y="6450587"/>
                  <a:pt x="2916718" y="6431587"/>
                  <a:pt x="2976627" y="6379875"/>
                </a:cubicBezTo>
                <a:cubicBezTo>
                  <a:pt x="3022921" y="6360876"/>
                  <a:pt x="3059682" y="6318676"/>
                  <a:pt x="3105976" y="6299676"/>
                </a:cubicBezTo>
                <a:cubicBezTo>
                  <a:pt x="3212183" y="6228974"/>
                  <a:pt x="3318391" y="6158273"/>
                  <a:pt x="3424583" y="6087565"/>
                </a:cubicBezTo>
                <a:cubicBezTo>
                  <a:pt x="3447736" y="6078063"/>
                  <a:pt x="3494030" y="6059063"/>
                  <a:pt x="3507649" y="6026361"/>
                </a:cubicBezTo>
                <a:cubicBezTo>
                  <a:pt x="3461355" y="6045361"/>
                  <a:pt x="3424583" y="6087565"/>
                  <a:pt x="3401442" y="6097063"/>
                </a:cubicBezTo>
                <a:cubicBezTo>
                  <a:pt x="3295238" y="6167775"/>
                  <a:pt x="3179518" y="6215268"/>
                  <a:pt x="3050159" y="6295471"/>
                </a:cubicBezTo>
                <a:cubicBezTo>
                  <a:pt x="2980722" y="6323969"/>
                  <a:pt x="2911286" y="6352467"/>
                  <a:pt x="2851373" y="6404169"/>
                </a:cubicBezTo>
                <a:cubicBezTo>
                  <a:pt x="2828231" y="6413666"/>
                  <a:pt x="2828231" y="6413666"/>
                  <a:pt x="2828231" y="6413666"/>
                </a:cubicBezTo>
                <a:cubicBezTo>
                  <a:pt x="2805078" y="6423168"/>
                  <a:pt x="2805078" y="6423168"/>
                  <a:pt x="2758795" y="6442164"/>
                </a:cubicBezTo>
                <a:cubicBezTo>
                  <a:pt x="2689358" y="6470661"/>
                  <a:pt x="2606293" y="6531865"/>
                  <a:pt x="2536857" y="6560363"/>
                </a:cubicBezTo>
                <a:cubicBezTo>
                  <a:pt x="2476948" y="6612075"/>
                  <a:pt x="2430654" y="6631075"/>
                  <a:pt x="2393893" y="6673274"/>
                </a:cubicBezTo>
                <a:cubicBezTo>
                  <a:pt x="2370741" y="6682776"/>
                  <a:pt x="2324457" y="6701772"/>
                  <a:pt x="2310828" y="6734478"/>
                </a:cubicBezTo>
                <a:cubicBezTo>
                  <a:pt x="2310828" y="6734478"/>
                  <a:pt x="2287686" y="6743976"/>
                  <a:pt x="2287686" y="6743976"/>
                </a:cubicBezTo>
                <a:cubicBezTo>
                  <a:pt x="2208726" y="6749269"/>
                  <a:pt x="2208726" y="6749269"/>
                  <a:pt x="2171955" y="6791473"/>
                </a:cubicBezTo>
                <a:cubicBezTo>
                  <a:pt x="2171955" y="6791473"/>
                  <a:pt x="2148813" y="6800971"/>
                  <a:pt x="2148813" y="6800971"/>
                </a:cubicBezTo>
                <a:cubicBezTo>
                  <a:pt x="2114095" y="6815220"/>
                  <a:pt x="2087544" y="6832898"/>
                  <a:pt x="2065076" y="6852289"/>
                </a:cubicBezTo>
                <a:lnTo>
                  <a:pt x="2059584" y="6858000"/>
                </a:lnTo>
                <a:lnTo>
                  <a:pt x="1728135" y="6858000"/>
                </a:lnTo>
                <a:lnTo>
                  <a:pt x="1730859" y="6836929"/>
                </a:lnTo>
                <a:cubicBezTo>
                  <a:pt x="1767629" y="6794725"/>
                  <a:pt x="1813913" y="6775730"/>
                  <a:pt x="1850680" y="6733516"/>
                </a:cubicBezTo>
                <a:cubicBezTo>
                  <a:pt x="1804386" y="6752515"/>
                  <a:pt x="1781244" y="6762013"/>
                  <a:pt x="1744477" y="6804227"/>
                </a:cubicBezTo>
                <a:cubicBezTo>
                  <a:pt x="1709764" y="6818474"/>
                  <a:pt x="1675045" y="6832723"/>
                  <a:pt x="1663873" y="6848747"/>
                </a:cubicBezTo>
                <a:lnTo>
                  <a:pt x="1662513" y="6858000"/>
                </a:lnTo>
                <a:lnTo>
                  <a:pt x="1414797" y="6858000"/>
                </a:lnTo>
                <a:lnTo>
                  <a:pt x="1402763" y="6852945"/>
                </a:lnTo>
                <a:lnTo>
                  <a:pt x="1479020" y="6750474"/>
                </a:lnTo>
                <a:cubicBezTo>
                  <a:pt x="1426942" y="6771847"/>
                  <a:pt x="1374865" y="6793220"/>
                  <a:pt x="1340588" y="6830170"/>
                </a:cubicBezTo>
                <a:lnTo>
                  <a:pt x="1322552" y="6858000"/>
                </a:lnTo>
                <a:lnTo>
                  <a:pt x="1147323" y="6858000"/>
                </a:lnTo>
                <a:lnTo>
                  <a:pt x="1179330" y="6819235"/>
                </a:lnTo>
                <a:cubicBezTo>
                  <a:pt x="1191414" y="6807496"/>
                  <a:pt x="1200604" y="6796946"/>
                  <a:pt x="1195842" y="6785344"/>
                </a:cubicBezTo>
                <a:cubicBezTo>
                  <a:pt x="1195842" y="6785344"/>
                  <a:pt x="1195842" y="6785344"/>
                  <a:pt x="1218995" y="6775842"/>
                </a:cubicBezTo>
                <a:cubicBezTo>
                  <a:pt x="1242137" y="6766344"/>
                  <a:pt x="1255755" y="6733642"/>
                  <a:pt x="1246232" y="6710438"/>
                </a:cubicBezTo>
                <a:cubicBezTo>
                  <a:pt x="1292526" y="6691438"/>
                  <a:pt x="1315668" y="6681940"/>
                  <a:pt x="1306141" y="6658726"/>
                </a:cubicBezTo>
                <a:cubicBezTo>
                  <a:pt x="1329293" y="6649224"/>
                  <a:pt x="1342912" y="6616522"/>
                  <a:pt x="1342912" y="6616522"/>
                </a:cubicBezTo>
                <a:cubicBezTo>
                  <a:pt x="1356541" y="6583816"/>
                  <a:pt x="1379683" y="6574318"/>
                  <a:pt x="1393302" y="6541616"/>
                </a:cubicBezTo>
                <a:cubicBezTo>
                  <a:pt x="1347018" y="6560611"/>
                  <a:pt x="1323865" y="6570113"/>
                  <a:pt x="1310246" y="6602815"/>
                </a:cubicBezTo>
                <a:cubicBezTo>
                  <a:pt x="1287094" y="6612318"/>
                  <a:pt x="1310246" y="6602815"/>
                  <a:pt x="1319770" y="6626020"/>
                </a:cubicBezTo>
                <a:cubicBezTo>
                  <a:pt x="1296617" y="6635522"/>
                  <a:pt x="1240811" y="6631313"/>
                  <a:pt x="1217658" y="6640815"/>
                </a:cubicBezTo>
                <a:cubicBezTo>
                  <a:pt x="1180897" y="6683015"/>
                  <a:pt x="1134603" y="6702015"/>
                  <a:pt x="1097832" y="6744219"/>
                </a:cubicBezTo>
                <a:cubicBezTo>
                  <a:pt x="1051548" y="6763214"/>
                  <a:pt x="1061075" y="6786429"/>
                  <a:pt x="1047446" y="6819135"/>
                </a:cubicBezTo>
                <a:cubicBezTo>
                  <a:pt x="1080122" y="6832837"/>
                  <a:pt x="1056969" y="6842339"/>
                  <a:pt x="1033828" y="6851837"/>
                </a:cubicBezTo>
                <a:lnTo>
                  <a:pt x="1023887" y="6858000"/>
                </a:lnTo>
                <a:lnTo>
                  <a:pt x="863362" y="6858000"/>
                </a:lnTo>
                <a:lnTo>
                  <a:pt x="862809" y="6830509"/>
                </a:lnTo>
                <a:cubicBezTo>
                  <a:pt x="862643" y="6813630"/>
                  <a:pt x="863667" y="6799654"/>
                  <a:pt x="870477" y="6783303"/>
                </a:cubicBezTo>
                <a:cubicBezTo>
                  <a:pt x="860953" y="6760098"/>
                  <a:pt x="884095" y="6750601"/>
                  <a:pt x="897720" y="6717884"/>
                </a:cubicBezTo>
                <a:cubicBezTo>
                  <a:pt x="944004" y="6698889"/>
                  <a:pt x="967156" y="6689387"/>
                  <a:pt x="1013450" y="6670387"/>
                </a:cubicBezTo>
                <a:cubicBezTo>
                  <a:pt x="980775" y="6656685"/>
                  <a:pt x="957633" y="6666183"/>
                  <a:pt x="934480" y="6675685"/>
                </a:cubicBezTo>
                <a:cubicBezTo>
                  <a:pt x="980775" y="6656685"/>
                  <a:pt x="980775" y="6656685"/>
                  <a:pt x="994404" y="6623978"/>
                </a:cubicBezTo>
                <a:cubicBezTo>
                  <a:pt x="1027069" y="6637685"/>
                  <a:pt x="1027069" y="6637685"/>
                  <a:pt x="1027069" y="6637685"/>
                </a:cubicBezTo>
                <a:cubicBezTo>
                  <a:pt x="1096505" y="6609187"/>
                  <a:pt x="1133276" y="6566983"/>
                  <a:pt x="1216327" y="6505774"/>
                </a:cubicBezTo>
                <a:cubicBezTo>
                  <a:pt x="1193186" y="6515271"/>
                  <a:pt x="1160510" y="6501569"/>
                  <a:pt x="1137367" y="6511067"/>
                </a:cubicBezTo>
                <a:cubicBezTo>
                  <a:pt x="1125796" y="6515816"/>
                  <a:pt x="1114223" y="6520566"/>
                  <a:pt x="1103840" y="6528216"/>
                </a:cubicBezTo>
                <a:lnTo>
                  <a:pt x="1094902" y="6536835"/>
                </a:lnTo>
                <a:lnTo>
                  <a:pt x="1096353" y="6534678"/>
                </a:lnTo>
                <a:cubicBezTo>
                  <a:pt x="1106570" y="6510150"/>
                  <a:pt x="1090748" y="6496309"/>
                  <a:pt x="1048885" y="6493156"/>
                </a:cubicBezTo>
                <a:cubicBezTo>
                  <a:pt x="1052975" y="6437239"/>
                  <a:pt x="1089746" y="6395036"/>
                  <a:pt x="1080219" y="6371821"/>
                </a:cubicBezTo>
                <a:cubicBezTo>
                  <a:pt x="1033925" y="6390821"/>
                  <a:pt x="1010783" y="6400318"/>
                  <a:pt x="987641" y="6409816"/>
                </a:cubicBezTo>
                <a:cubicBezTo>
                  <a:pt x="997169" y="6433031"/>
                  <a:pt x="1020310" y="6423533"/>
                  <a:pt x="1029834" y="6446737"/>
                </a:cubicBezTo>
                <a:cubicBezTo>
                  <a:pt x="1006692" y="6456235"/>
                  <a:pt x="997169" y="6433031"/>
                  <a:pt x="974016" y="6442533"/>
                </a:cubicBezTo>
                <a:cubicBezTo>
                  <a:pt x="927732" y="6461529"/>
                  <a:pt x="950875" y="6452031"/>
                  <a:pt x="937255" y="6484733"/>
                </a:cubicBezTo>
                <a:cubicBezTo>
                  <a:pt x="881438" y="6480529"/>
                  <a:pt x="867809" y="6513234"/>
                  <a:pt x="821525" y="6532230"/>
                </a:cubicBezTo>
                <a:cubicBezTo>
                  <a:pt x="775231" y="6551230"/>
                  <a:pt x="761612" y="6583932"/>
                  <a:pt x="738459" y="6593434"/>
                </a:cubicBezTo>
                <a:cubicBezTo>
                  <a:pt x="678551" y="6645146"/>
                  <a:pt x="678551" y="6645146"/>
                  <a:pt x="711227" y="6658848"/>
                </a:cubicBezTo>
                <a:cubicBezTo>
                  <a:pt x="664932" y="6677848"/>
                  <a:pt x="683979" y="6724256"/>
                  <a:pt x="628161" y="6720052"/>
                </a:cubicBezTo>
                <a:cubicBezTo>
                  <a:pt x="628161" y="6720052"/>
                  <a:pt x="688074" y="6668350"/>
                  <a:pt x="655409" y="6654643"/>
                </a:cubicBezTo>
                <a:cubicBezTo>
                  <a:pt x="618637" y="6696848"/>
                  <a:pt x="628161" y="6720052"/>
                  <a:pt x="581866" y="6739052"/>
                </a:cubicBezTo>
                <a:cubicBezTo>
                  <a:pt x="558725" y="6748549"/>
                  <a:pt x="526059" y="6734843"/>
                  <a:pt x="502907" y="6744345"/>
                </a:cubicBezTo>
                <a:cubicBezTo>
                  <a:pt x="502907" y="6744345"/>
                  <a:pt x="479765" y="6753843"/>
                  <a:pt x="456623" y="6763340"/>
                </a:cubicBezTo>
                <a:lnTo>
                  <a:pt x="418053" y="6779170"/>
                </a:lnTo>
                <a:lnTo>
                  <a:pt x="507009" y="6688424"/>
                </a:lnTo>
                <a:cubicBezTo>
                  <a:pt x="437572" y="6716922"/>
                  <a:pt x="447100" y="6740136"/>
                  <a:pt x="400805" y="6759136"/>
                </a:cubicBezTo>
                <a:cubicBezTo>
                  <a:pt x="414420" y="6726424"/>
                  <a:pt x="414420" y="6726424"/>
                  <a:pt x="437572" y="6716922"/>
                </a:cubicBezTo>
                <a:cubicBezTo>
                  <a:pt x="404896" y="6703220"/>
                  <a:pt x="404896" y="6703220"/>
                  <a:pt x="418526" y="6670514"/>
                </a:cubicBezTo>
                <a:cubicBezTo>
                  <a:pt x="418526" y="6670514"/>
                  <a:pt x="451191" y="6684220"/>
                  <a:pt x="451191" y="6684220"/>
                </a:cubicBezTo>
                <a:cubicBezTo>
                  <a:pt x="520627" y="6655722"/>
                  <a:pt x="534246" y="6623021"/>
                  <a:pt x="571012" y="6580806"/>
                </a:cubicBezTo>
                <a:cubicBezTo>
                  <a:pt x="571012" y="6580806"/>
                  <a:pt x="571012" y="6580806"/>
                  <a:pt x="617307" y="6561806"/>
                </a:cubicBezTo>
                <a:cubicBezTo>
                  <a:pt x="617307" y="6561806"/>
                  <a:pt x="617307" y="6561806"/>
                  <a:pt x="603693" y="6594519"/>
                </a:cubicBezTo>
                <a:cubicBezTo>
                  <a:pt x="673129" y="6566021"/>
                  <a:pt x="663601" y="6542806"/>
                  <a:pt x="700362" y="6500607"/>
                </a:cubicBezTo>
                <a:cubicBezTo>
                  <a:pt x="709885" y="6523811"/>
                  <a:pt x="696271" y="6556523"/>
                  <a:pt x="673129" y="6566021"/>
                </a:cubicBezTo>
                <a:cubicBezTo>
                  <a:pt x="696271" y="6556523"/>
                  <a:pt x="696271" y="6556523"/>
                  <a:pt x="719413" y="6547026"/>
                </a:cubicBezTo>
                <a:cubicBezTo>
                  <a:pt x="756180" y="6504811"/>
                  <a:pt x="858285" y="6490031"/>
                  <a:pt x="839234" y="6443611"/>
                </a:cubicBezTo>
                <a:cubicBezTo>
                  <a:pt x="783428" y="6439403"/>
                  <a:pt x="806569" y="6429905"/>
                  <a:pt x="820188" y="6397203"/>
                </a:cubicBezTo>
                <a:cubicBezTo>
                  <a:pt x="833813" y="6364487"/>
                  <a:pt x="847431" y="6331785"/>
                  <a:pt x="814766" y="6318078"/>
                </a:cubicBezTo>
                <a:cubicBezTo>
                  <a:pt x="814766" y="6318078"/>
                  <a:pt x="768472" y="6337078"/>
                  <a:pt x="745330" y="6346576"/>
                </a:cubicBezTo>
                <a:cubicBezTo>
                  <a:pt x="735807" y="6323372"/>
                  <a:pt x="735807" y="6323372"/>
                  <a:pt x="722178" y="6356078"/>
                </a:cubicBezTo>
                <a:cubicBezTo>
                  <a:pt x="675894" y="6375073"/>
                  <a:pt x="615981" y="6426775"/>
                  <a:pt x="602352" y="6459482"/>
                </a:cubicBezTo>
                <a:cubicBezTo>
                  <a:pt x="611879" y="6482696"/>
                  <a:pt x="598261" y="6515398"/>
                  <a:pt x="561489" y="6557602"/>
                </a:cubicBezTo>
                <a:cubicBezTo>
                  <a:pt x="538347" y="6567099"/>
                  <a:pt x="492053" y="6586099"/>
                  <a:pt x="478434" y="6618801"/>
                </a:cubicBezTo>
                <a:cubicBezTo>
                  <a:pt x="478434" y="6618801"/>
                  <a:pt x="478434" y="6618801"/>
                  <a:pt x="445759" y="6605099"/>
                </a:cubicBezTo>
                <a:cubicBezTo>
                  <a:pt x="372231" y="6689513"/>
                  <a:pt x="289176" y="6750713"/>
                  <a:pt x="229253" y="6802419"/>
                </a:cubicBezTo>
                <a:cubicBezTo>
                  <a:pt x="229253" y="6802419"/>
                  <a:pt x="238780" y="6825633"/>
                  <a:pt x="238780" y="6825633"/>
                </a:cubicBezTo>
                <a:lnTo>
                  <a:pt x="166092" y="6858000"/>
                </a:lnTo>
                <a:lnTo>
                  <a:pt x="137431" y="6858000"/>
                </a:lnTo>
                <a:lnTo>
                  <a:pt x="148140" y="6846728"/>
                </a:lnTo>
                <a:cubicBezTo>
                  <a:pt x="170797" y="6824715"/>
                  <a:pt x="186374" y="6813239"/>
                  <a:pt x="196588" y="6788712"/>
                </a:cubicBezTo>
                <a:cubicBezTo>
                  <a:pt x="196588" y="6788712"/>
                  <a:pt x="210206" y="6756011"/>
                  <a:pt x="256501" y="6737011"/>
                </a:cubicBezTo>
                <a:cubicBezTo>
                  <a:pt x="302795" y="6718011"/>
                  <a:pt x="339562" y="6675796"/>
                  <a:pt x="330038" y="6652592"/>
                </a:cubicBezTo>
                <a:cubicBezTo>
                  <a:pt x="306886" y="6662094"/>
                  <a:pt x="306886" y="6662094"/>
                  <a:pt x="293267" y="6694796"/>
                </a:cubicBezTo>
                <a:cubicBezTo>
                  <a:pt x="293267" y="6694796"/>
                  <a:pt x="293267" y="6694796"/>
                  <a:pt x="260602" y="6681090"/>
                </a:cubicBezTo>
                <a:cubicBezTo>
                  <a:pt x="200679" y="6732796"/>
                  <a:pt x="163923" y="6775006"/>
                  <a:pt x="104009" y="6826707"/>
                </a:cubicBezTo>
                <a:cubicBezTo>
                  <a:pt x="117628" y="6794006"/>
                  <a:pt x="140770" y="6784508"/>
                  <a:pt x="154395" y="6751791"/>
                </a:cubicBezTo>
                <a:cubicBezTo>
                  <a:pt x="124441" y="6777647"/>
                  <a:pt x="100271" y="6801126"/>
                  <a:pt x="76100" y="6824604"/>
                </a:cubicBezTo>
                <a:lnTo>
                  <a:pt x="40184" y="6858000"/>
                </a:lnTo>
                <a:lnTo>
                  <a:pt x="0" y="6858000"/>
                </a:lnTo>
                <a:lnTo>
                  <a:pt x="0" y="243745"/>
                </a:lnTo>
                <a:lnTo>
                  <a:pt x="3787" y="240092"/>
                </a:lnTo>
                <a:cubicBezTo>
                  <a:pt x="8233" y="234453"/>
                  <a:pt x="12232" y="227726"/>
                  <a:pt x="15636" y="219548"/>
                </a:cubicBezTo>
                <a:cubicBezTo>
                  <a:pt x="25163" y="242762"/>
                  <a:pt x="48316" y="233260"/>
                  <a:pt x="48316" y="233260"/>
                </a:cubicBezTo>
                <a:cubicBezTo>
                  <a:pt x="71458" y="223763"/>
                  <a:pt x="85072" y="191050"/>
                  <a:pt x="98701" y="158344"/>
                </a:cubicBezTo>
                <a:cubicBezTo>
                  <a:pt x="108224" y="181548"/>
                  <a:pt x="108224" y="181548"/>
                  <a:pt x="108224" y="181548"/>
                </a:cubicBezTo>
                <a:cubicBezTo>
                  <a:pt x="108224" y="181548"/>
                  <a:pt x="108224" y="181548"/>
                  <a:pt x="117752" y="204763"/>
                </a:cubicBezTo>
                <a:cubicBezTo>
                  <a:pt x="187189" y="176265"/>
                  <a:pt x="200803" y="143553"/>
                  <a:pt x="214421" y="110851"/>
                </a:cubicBezTo>
                <a:cubicBezTo>
                  <a:pt x="232807" y="89749"/>
                  <a:pt x="243025" y="65218"/>
                  <a:pt x="252051" y="37787"/>
                </a:cubicBezTo>
                <a:close/>
                <a:moveTo>
                  <a:pt x="0" y="0"/>
                </a:moveTo>
                <a:lnTo>
                  <a:pt x="130967" y="0"/>
                </a:lnTo>
                <a:lnTo>
                  <a:pt x="120517" y="13815"/>
                </a:lnTo>
                <a:cubicBezTo>
                  <a:pt x="97365" y="23317"/>
                  <a:pt x="74223" y="32815"/>
                  <a:pt x="27928" y="51815"/>
                </a:cubicBezTo>
                <a:cubicBezTo>
                  <a:pt x="27928" y="51815"/>
                  <a:pt x="4786" y="61312"/>
                  <a:pt x="4786" y="61312"/>
                </a:cubicBezTo>
                <a:lnTo>
                  <a:pt x="0" y="68061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-1" y="1777581"/>
            <a:ext cx="3331029" cy="3267948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3581399" y="1777581"/>
            <a:ext cx="5029201" cy="3267948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8860971" y="1777581"/>
            <a:ext cx="3331029" cy="3267948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9886929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6096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2952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71316"/>
            <a:ext cx="12192000" cy="3915365"/>
          </a:xfrm>
          <a:custGeom>
            <a:avLst/>
            <a:gdLst>
              <a:gd name="connsiteX0" fmla="*/ 5283708 w 12192000"/>
              <a:gd name="connsiteY0" fmla="*/ 0 h 3915365"/>
              <a:gd name="connsiteX1" fmla="*/ 5341047 w 12192000"/>
              <a:gd name="connsiteY1" fmla="*/ 124754 h 3915365"/>
              <a:gd name="connsiteX2" fmla="*/ 5341047 w 12192000"/>
              <a:gd name="connsiteY2" fmla="*/ 220719 h 3915365"/>
              <a:gd name="connsiteX3" fmla="*/ 5360159 w 12192000"/>
              <a:gd name="connsiteY3" fmla="*/ 239912 h 3915365"/>
              <a:gd name="connsiteX4" fmla="*/ 5388828 w 12192000"/>
              <a:gd name="connsiteY4" fmla="*/ 575789 h 3915365"/>
              <a:gd name="connsiteX5" fmla="*/ 5407941 w 12192000"/>
              <a:gd name="connsiteY5" fmla="*/ 383859 h 3915365"/>
              <a:gd name="connsiteX6" fmla="*/ 5484392 w 12192000"/>
              <a:gd name="connsiteY6" fmla="*/ 537403 h 3915365"/>
              <a:gd name="connsiteX7" fmla="*/ 5503505 w 12192000"/>
              <a:gd name="connsiteY7" fmla="*/ 633368 h 3915365"/>
              <a:gd name="connsiteX8" fmla="*/ 5503505 w 12192000"/>
              <a:gd name="connsiteY8" fmla="*/ 556596 h 3915365"/>
              <a:gd name="connsiteX9" fmla="*/ 5513061 w 12192000"/>
              <a:gd name="connsiteY9" fmla="*/ 105561 h 3915365"/>
              <a:gd name="connsiteX10" fmla="*/ 5541730 w 12192000"/>
              <a:gd name="connsiteY10" fmla="*/ 115158 h 3915365"/>
              <a:gd name="connsiteX11" fmla="*/ 5560843 w 12192000"/>
              <a:gd name="connsiteY11" fmla="*/ 124754 h 3915365"/>
              <a:gd name="connsiteX12" fmla="*/ 5560843 w 12192000"/>
              <a:gd name="connsiteY12" fmla="*/ 153544 h 3915365"/>
              <a:gd name="connsiteX13" fmla="*/ 5579956 w 12192000"/>
              <a:gd name="connsiteY13" fmla="*/ 230316 h 3915365"/>
              <a:gd name="connsiteX14" fmla="*/ 5589512 w 12192000"/>
              <a:gd name="connsiteY14" fmla="*/ 259105 h 3915365"/>
              <a:gd name="connsiteX15" fmla="*/ 5608625 w 12192000"/>
              <a:gd name="connsiteY15" fmla="*/ 383859 h 3915365"/>
              <a:gd name="connsiteX16" fmla="*/ 5627737 w 12192000"/>
              <a:gd name="connsiteY16" fmla="*/ 499017 h 3915365"/>
              <a:gd name="connsiteX17" fmla="*/ 5627737 w 12192000"/>
              <a:gd name="connsiteY17" fmla="*/ 182333 h 3915365"/>
              <a:gd name="connsiteX18" fmla="*/ 5646850 w 12192000"/>
              <a:gd name="connsiteY18" fmla="*/ 105561 h 3915365"/>
              <a:gd name="connsiteX19" fmla="*/ 5713745 w 12192000"/>
              <a:gd name="connsiteY19" fmla="*/ 239912 h 3915365"/>
              <a:gd name="connsiteX20" fmla="*/ 5761527 w 12192000"/>
              <a:gd name="connsiteY20" fmla="*/ 297491 h 3915365"/>
              <a:gd name="connsiteX21" fmla="*/ 5780639 w 12192000"/>
              <a:gd name="connsiteY21" fmla="*/ 451035 h 3915365"/>
              <a:gd name="connsiteX22" fmla="*/ 5809309 w 12192000"/>
              <a:gd name="connsiteY22" fmla="*/ 527807 h 3915365"/>
              <a:gd name="connsiteX23" fmla="*/ 5828421 w 12192000"/>
              <a:gd name="connsiteY23" fmla="*/ 153544 h 3915365"/>
              <a:gd name="connsiteX24" fmla="*/ 5895316 w 12192000"/>
              <a:gd name="connsiteY24" fmla="*/ 316684 h 3915365"/>
              <a:gd name="connsiteX25" fmla="*/ 5933541 w 12192000"/>
              <a:gd name="connsiteY25" fmla="*/ 710140 h 3915365"/>
              <a:gd name="connsiteX26" fmla="*/ 5962211 w 12192000"/>
              <a:gd name="connsiteY26" fmla="*/ 566193 h 3915365"/>
              <a:gd name="connsiteX27" fmla="*/ 5962211 w 12192000"/>
              <a:gd name="connsiteY27" fmla="*/ 470228 h 3915365"/>
              <a:gd name="connsiteX28" fmla="*/ 5952654 w 12192000"/>
              <a:gd name="connsiteY28" fmla="*/ 355070 h 3915365"/>
              <a:gd name="connsiteX29" fmla="*/ 5971767 w 12192000"/>
              <a:gd name="connsiteY29" fmla="*/ 182333 h 3915365"/>
              <a:gd name="connsiteX30" fmla="*/ 6038662 w 12192000"/>
              <a:gd name="connsiteY30" fmla="*/ 431842 h 3915365"/>
              <a:gd name="connsiteX31" fmla="*/ 6057774 w 12192000"/>
              <a:gd name="connsiteY31" fmla="*/ 690947 h 3915365"/>
              <a:gd name="connsiteX32" fmla="*/ 6096000 w 12192000"/>
              <a:gd name="connsiteY32" fmla="*/ 547000 h 3915365"/>
              <a:gd name="connsiteX33" fmla="*/ 6096000 w 12192000"/>
              <a:gd name="connsiteY33" fmla="*/ 431842 h 3915365"/>
              <a:gd name="connsiteX34" fmla="*/ 6115112 w 12192000"/>
              <a:gd name="connsiteY34" fmla="*/ 76772 h 3915365"/>
              <a:gd name="connsiteX35" fmla="*/ 6153338 w 12192000"/>
              <a:gd name="connsiteY35" fmla="*/ 76772 h 3915365"/>
              <a:gd name="connsiteX36" fmla="*/ 6239345 w 12192000"/>
              <a:gd name="connsiteY36" fmla="*/ 815701 h 3915365"/>
              <a:gd name="connsiteX37" fmla="*/ 6277571 w 12192000"/>
              <a:gd name="connsiteY37" fmla="*/ 1189964 h 3915365"/>
              <a:gd name="connsiteX38" fmla="*/ 6306240 w 12192000"/>
              <a:gd name="connsiteY38" fmla="*/ 1285929 h 3915365"/>
              <a:gd name="connsiteX39" fmla="*/ 6306240 w 12192000"/>
              <a:gd name="connsiteY39" fmla="*/ 998034 h 3915365"/>
              <a:gd name="connsiteX40" fmla="*/ 6296684 w 12192000"/>
              <a:gd name="connsiteY40" fmla="*/ 940456 h 3915365"/>
              <a:gd name="connsiteX41" fmla="*/ 6296684 w 12192000"/>
              <a:gd name="connsiteY41" fmla="*/ 777315 h 3915365"/>
              <a:gd name="connsiteX42" fmla="*/ 6306240 w 12192000"/>
              <a:gd name="connsiteY42" fmla="*/ 211123 h 3915365"/>
              <a:gd name="connsiteX43" fmla="*/ 6334909 w 12192000"/>
              <a:gd name="connsiteY43" fmla="*/ 105561 h 3915365"/>
              <a:gd name="connsiteX44" fmla="*/ 6420916 w 12192000"/>
              <a:gd name="connsiteY44" fmla="*/ 403052 h 3915365"/>
              <a:gd name="connsiteX45" fmla="*/ 6487811 w 12192000"/>
              <a:gd name="connsiteY45" fmla="*/ 451035 h 3915365"/>
              <a:gd name="connsiteX46" fmla="*/ 6564262 w 12192000"/>
              <a:gd name="connsiteY46" fmla="*/ 403052 h 3915365"/>
              <a:gd name="connsiteX47" fmla="*/ 6583375 w 12192000"/>
              <a:gd name="connsiteY47" fmla="*/ 527807 h 3915365"/>
              <a:gd name="connsiteX48" fmla="*/ 6631157 w 12192000"/>
              <a:gd name="connsiteY48" fmla="*/ 1093999 h 3915365"/>
              <a:gd name="connsiteX49" fmla="*/ 6650269 w 12192000"/>
              <a:gd name="connsiteY49" fmla="*/ 1285929 h 3915365"/>
              <a:gd name="connsiteX50" fmla="*/ 6659826 w 12192000"/>
              <a:gd name="connsiteY50" fmla="*/ 882877 h 3915365"/>
              <a:gd name="connsiteX51" fmla="*/ 6650269 w 12192000"/>
              <a:gd name="connsiteY51" fmla="*/ 796508 h 3915365"/>
              <a:gd name="connsiteX52" fmla="*/ 6669382 w 12192000"/>
              <a:gd name="connsiteY52" fmla="*/ 623771 h 3915365"/>
              <a:gd name="connsiteX53" fmla="*/ 6688495 w 12192000"/>
              <a:gd name="connsiteY53" fmla="*/ 566193 h 3915365"/>
              <a:gd name="connsiteX54" fmla="*/ 6736277 w 12192000"/>
              <a:gd name="connsiteY54" fmla="*/ 719736 h 3915365"/>
              <a:gd name="connsiteX55" fmla="*/ 6755390 w 12192000"/>
              <a:gd name="connsiteY55" fmla="*/ 777315 h 3915365"/>
              <a:gd name="connsiteX56" fmla="*/ 6736277 w 12192000"/>
              <a:gd name="connsiteY56" fmla="*/ 652561 h 3915365"/>
              <a:gd name="connsiteX57" fmla="*/ 6755390 w 12192000"/>
              <a:gd name="connsiteY57" fmla="*/ 95965 h 3915365"/>
              <a:gd name="connsiteX58" fmla="*/ 6764946 w 12192000"/>
              <a:gd name="connsiteY58" fmla="*/ 28790 h 3915365"/>
              <a:gd name="connsiteX59" fmla="*/ 6822284 w 12192000"/>
              <a:gd name="connsiteY59" fmla="*/ 249509 h 3915365"/>
              <a:gd name="connsiteX60" fmla="*/ 6841397 w 12192000"/>
              <a:gd name="connsiteY60" fmla="*/ 489421 h 3915365"/>
              <a:gd name="connsiteX61" fmla="*/ 6850953 w 12192000"/>
              <a:gd name="connsiteY61" fmla="*/ 537403 h 3915365"/>
              <a:gd name="connsiteX62" fmla="*/ 6879622 w 12192000"/>
              <a:gd name="connsiteY62" fmla="*/ 854087 h 3915365"/>
              <a:gd name="connsiteX63" fmla="*/ 6908292 w 12192000"/>
              <a:gd name="connsiteY63" fmla="*/ 671754 h 3915365"/>
              <a:gd name="connsiteX64" fmla="*/ 6956073 w 12192000"/>
              <a:gd name="connsiteY64" fmla="*/ 690947 h 3915365"/>
              <a:gd name="connsiteX65" fmla="*/ 6975186 w 12192000"/>
              <a:gd name="connsiteY65" fmla="*/ 921263 h 3915365"/>
              <a:gd name="connsiteX66" fmla="*/ 6975186 w 12192000"/>
              <a:gd name="connsiteY66" fmla="*/ 594982 h 3915365"/>
              <a:gd name="connsiteX67" fmla="*/ 7022968 w 12192000"/>
              <a:gd name="connsiteY67" fmla="*/ 374263 h 3915365"/>
              <a:gd name="connsiteX68" fmla="*/ 7070750 w 12192000"/>
              <a:gd name="connsiteY68" fmla="*/ 806105 h 3915365"/>
              <a:gd name="connsiteX69" fmla="*/ 7118532 w 12192000"/>
              <a:gd name="connsiteY69" fmla="*/ 844491 h 3915365"/>
              <a:gd name="connsiteX70" fmla="*/ 7147201 w 12192000"/>
              <a:gd name="connsiteY70" fmla="*/ 1122789 h 3915365"/>
              <a:gd name="connsiteX71" fmla="*/ 7147201 w 12192000"/>
              <a:gd name="connsiteY71" fmla="*/ 959649 h 3915365"/>
              <a:gd name="connsiteX72" fmla="*/ 7166314 w 12192000"/>
              <a:gd name="connsiteY72" fmla="*/ 854087 h 3915365"/>
              <a:gd name="connsiteX73" fmla="*/ 7204539 w 12192000"/>
              <a:gd name="connsiteY73" fmla="*/ 873280 h 3915365"/>
              <a:gd name="connsiteX74" fmla="*/ 7233208 w 12192000"/>
              <a:gd name="connsiteY74" fmla="*/ 1074806 h 3915365"/>
              <a:gd name="connsiteX75" fmla="*/ 7252321 w 12192000"/>
              <a:gd name="connsiteY75" fmla="*/ 1276332 h 3915365"/>
              <a:gd name="connsiteX76" fmla="*/ 7252321 w 12192000"/>
              <a:gd name="connsiteY76" fmla="*/ 1353104 h 3915365"/>
              <a:gd name="connsiteX77" fmla="*/ 7261877 w 12192000"/>
              <a:gd name="connsiteY77" fmla="*/ 1439473 h 3915365"/>
              <a:gd name="connsiteX78" fmla="*/ 7271434 w 12192000"/>
              <a:gd name="connsiteY78" fmla="*/ 1717771 h 3915365"/>
              <a:gd name="connsiteX79" fmla="*/ 7290547 w 12192000"/>
              <a:gd name="connsiteY79" fmla="*/ 1794542 h 3915365"/>
              <a:gd name="connsiteX80" fmla="*/ 7280990 w 12192000"/>
              <a:gd name="connsiteY80" fmla="*/ 1660192 h 3915365"/>
              <a:gd name="connsiteX81" fmla="*/ 7300103 w 12192000"/>
              <a:gd name="connsiteY81" fmla="*/ 1545034 h 3915365"/>
              <a:gd name="connsiteX82" fmla="*/ 7290547 w 12192000"/>
              <a:gd name="connsiteY82" fmla="*/ 1458666 h 3915365"/>
              <a:gd name="connsiteX83" fmla="*/ 7290547 w 12192000"/>
              <a:gd name="connsiteY83" fmla="*/ 1026824 h 3915365"/>
              <a:gd name="connsiteX84" fmla="*/ 7300103 w 12192000"/>
              <a:gd name="connsiteY84" fmla="*/ 950052 h 3915365"/>
              <a:gd name="connsiteX85" fmla="*/ 7290547 w 12192000"/>
              <a:gd name="connsiteY85" fmla="*/ 863684 h 3915365"/>
              <a:gd name="connsiteX86" fmla="*/ 7319216 w 12192000"/>
              <a:gd name="connsiteY86" fmla="*/ 767719 h 3915365"/>
              <a:gd name="connsiteX87" fmla="*/ 7357441 w 12192000"/>
              <a:gd name="connsiteY87" fmla="*/ 786912 h 3915365"/>
              <a:gd name="connsiteX88" fmla="*/ 7395667 w 12192000"/>
              <a:gd name="connsiteY88" fmla="*/ 1141982 h 3915365"/>
              <a:gd name="connsiteX89" fmla="*/ 7414779 w 12192000"/>
              <a:gd name="connsiteY89" fmla="*/ 1506648 h 3915365"/>
              <a:gd name="connsiteX90" fmla="*/ 7414779 w 12192000"/>
              <a:gd name="connsiteY90" fmla="*/ 1593016 h 3915365"/>
              <a:gd name="connsiteX91" fmla="*/ 7443449 w 12192000"/>
              <a:gd name="connsiteY91" fmla="*/ 2024858 h 3915365"/>
              <a:gd name="connsiteX92" fmla="*/ 7453005 w 12192000"/>
              <a:gd name="connsiteY92" fmla="*/ 2447103 h 3915365"/>
              <a:gd name="connsiteX93" fmla="*/ 7462561 w 12192000"/>
              <a:gd name="connsiteY93" fmla="*/ 2523875 h 3915365"/>
              <a:gd name="connsiteX94" fmla="*/ 7453005 w 12192000"/>
              <a:gd name="connsiteY94" fmla="*/ 2610243 h 3915365"/>
              <a:gd name="connsiteX95" fmla="*/ 7462561 w 12192000"/>
              <a:gd name="connsiteY95" fmla="*/ 2687015 h 3915365"/>
              <a:gd name="connsiteX96" fmla="*/ 7472118 w 12192000"/>
              <a:gd name="connsiteY96" fmla="*/ 2533472 h 3915365"/>
              <a:gd name="connsiteX97" fmla="*/ 7481674 w 12192000"/>
              <a:gd name="connsiteY97" fmla="*/ 2303156 h 3915365"/>
              <a:gd name="connsiteX98" fmla="*/ 7472118 w 12192000"/>
              <a:gd name="connsiteY98" fmla="*/ 1909700 h 3915365"/>
              <a:gd name="connsiteX99" fmla="*/ 7462561 w 12192000"/>
              <a:gd name="connsiteY99" fmla="*/ 1852121 h 3915365"/>
              <a:gd name="connsiteX100" fmla="*/ 7472118 w 12192000"/>
              <a:gd name="connsiteY100" fmla="*/ 1784946 h 3915365"/>
              <a:gd name="connsiteX101" fmla="*/ 7453005 w 12192000"/>
              <a:gd name="connsiteY101" fmla="*/ 1545034 h 3915365"/>
              <a:gd name="connsiteX102" fmla="*/ 7453005 w 12192000"/>
              <a:gd name="connsiteY102" fmla="*/ 1343508 h 3915365"/>
              <a:gd name="connsiteX103" fmla="*/ 7462561 w 12192000"/>
              <a:gd name="connsiteY103" fmla="*/ 1228350 h 3915365"/>
              <a:gd name="connsiteX104" fmla="*/ 7453005 w 12192000"/>
              <a:gd name="connsiteY104" fmla="*/ 959649 h 3915365"/>
              <a:gd name="connsiteX105" fmla="*/ 7453005 w 12192000"/>
              <a:gd name="connsiteY105" fmla="*/ 882877 h 3915365"/>
              <a:gd name="connsiteX106" fmla="*/ 7481674 w 12192000"/>
              <a:gd name="connsiteY106" fmla="*/ 431842 h 3915365"/>
              <a:gd name="connsiteX107" fmla="*/ 7519900 w 12192000"/>
              <a:gd name="connsiteY107" fmla="*/ 441438 h 3915365"/>
              <a:gd name="connsiteX108" fmla="*/ 7558125 w 12192000"/>
              <a:gd name="connsiteY108" fmla="*/ 719736 h 3915365"/>
              <a:gd name="connsiteX109" fmla="*/ 7567681 w 12192000"/>
              <a:gd name="connsiteY109" fmla="*/ 863684 h 3915365"/>
              <a:gd name="connsiteX110" fmla="*/ 7577238 w 12192000"/>
              <a:gd name="connsiteY110" fmla="*/ 1036420 h 3915365"/>
              <a:gd name="connsiteX111" fmla="*/ 7596351 w 12192000"/>
              <a:gd name="connsiteY111" fmla="*/ 1295525 h 3915365"/>
              <a:gd name="connsiteX112" fmla="*/ 7586794 w 12192000"/>
              <a:gd name="connsiteY112" fmla="*/ 1353104 h 3915365"/>
              <a:gd name="connsiteX113" fmla="*/ 7605907 w 12192000"/>
              <a:gd name="connsiteY113" fmla="*/ 1650595 h 3915365"/>
              <a:gd name="connsiteX114" fmla="*/ 7625020 w 12192000"/>
              <a:gd name="connsiteY114" fmla="*/ 1775350 h 3915365"/>
              <a:gd name="connsiteX115" fmla="*/ 7615463 w 12192000"/>
              <a:gd name="connsiteY115" fmla="*/ 1593016 h 3915365"/>
              <a:gd name="connsiteX116" fmla="*/ 7634576 w 12192000"/>
              <a:gd name="connsiteY116" fmla="*/ 1545034 h 3915365"/>
              <a:gd name="connsiteX117" fmla="*/ 7625020 w 12192000"/>
              <a:gd name="connsiteY117" fmla="*/ 1276332 h 3915365"/>
              <a:gd name="connsiteX118" fmla="*/ 7615463 w 12192000"/>
              <a:gd name="connsiteY118" fmla="*/ 1113192 h 3915365"/>
              <a:gd name="connsiteX119" fmla="*/ 7615463 w 12192000"/>
              <a:gd name="connsiteY119" fmla="*/ 959649 h 3915365"/>
              <a:gd name="connsiteX120" fmla="*/ 7615463 w 12192000"/>
              <a:gd name="connsiteY120" fmla="*/ 786912 h 3915365"/>
              <a:gd name="connsiteX121" fmla="*/ 7634576 w 12192000"/>
              <a:gd name="connsiteY121" fmla="*/ 527807 h 3915365"/>
              <a:gd name="connsiteX122" fmla="*/ 7682358 w 12192000"/>
              <a:gd name="connsiteY122" fmla="*/ 566193 h 3915365"/>
              <a:gd name="connsiteX123" fmla="*/ 7711027 w 12192000"/>
              <a:gd name="connsiteY123" fmla="*/ 844491 h 3915365"/>
              <a:gd name="connsiteX124" fmla="*/ 7720583 w 12192000"/>
              <a:gd name="connsiteY124" fmla="*/ 959649 h 3915365"/>
              <a:gd name="connsiteX125" fmla="*/ 7730140 w 12192000"/>
              <a:gd name="connsiteY125" fmla="*/ 998034 h 3915365"/>
              <a:gd name="connsiteX126" fmla="*/ 7730140 w 12192000"/>
              <a:gd name="connsiteY126" fmla="*/ 1065210 h 3915365"/>
              <a:gd name="connsiteX127" fmla="*/ 7749252 w 12192000"/>
              <a:gd name="connsiteY127" fmla="*/ 1305122 h 3915365"/>
              <a:gd name="connsiteX128" fmla="*/ 7758809 w 12192000"/>
              <a:gd name="connsiteY128" fmla="*/ 1535437 h 3915365"/>
              <a:gd name="connsiteX129" fmla="*/ 7768365 w 12192000"/>
              <a:gd name="connsiteY129" fmla="*/ 1765753 h 3915365"/>
              <a:gd name="connsiteX130" fmla="*/ 7777922 w 12192000"/>
              <a:gd name="connsiteY130" fmla="*/ 2178402 h 3915365"/>
              <a:gd name="connsiteX131" fmla="*/ 7787478 w 12192000"/>
              <a:gd name="connsiteY131" fmla="*/ 2408717 h 3915365"/>
              <a:gd name="connsiteX132" fmla="*/ 7806591 w 12192000"/>
              <a:gd name="connsiteY132" fmla="*/ 2571858 h 3915365"/>
              <a:gd name="connsiteX133" fmla="*/ 7816147 w 12192000"/>
              <a:gd name="connsiteY133" fmla="*/ 2120823 h 3915365"/>
              <a:gd name="connsiteX134" fmla="*/ 7806591 w 12192000"/>
              <a:gd name="connsiteY134" fmla="*/ 2044051 h 3915365"/>
              <a:gd name="connsiteX135" fmla="*/ 7806591 w 12192000"/>
              <a:gd name="connsiteY135" fmla="*/ 1871314 h 3915365"/>
              <a:gd name="connsiteX136" fmla="*/ 7816147 w 12192000"/>
              <a:gd name="connsiteY136" fmla="*/ 1775350 h 3915365"/>
              <a:gd name="connsiteX137" fmla="*/ 7797034 w 12192000"/>
              <a:gd name="connsiteY137" fmla="*/ 1708174 h 3915365"/>
              <a:gd name="connsiteX138" fmla="*/ 7806591 w 12192000"/>
              <a:gd name="connsiteY138" fmla="*/ 1660192 h 3915365"/>
              <a:gd name="connsiteX139" fmla="*/ 7797034 w 12192000"/>
              <a:gd name="connsiteY139" fmla="*/ 1650595 h 3915365"/>
              <a:gd name="connsiteX140" fmla="*/ 7806591 w 12192000"/>
              <a:gd name="connsiteY140" fmla="*/ 1468262 h 3915365"/>
              <a:gd name="connsiteX141" fmla="*/ 7806591 w 12192000"/>
              <a:gd name="connsiteY141" fmla="*/ 1333911 h 3915365"/>
              <a:gd name="connsiteX142" fmla="*/ 7787478 w 12192000"/>
              <a:gd name="connsiteY142" fmla="*/ 1237946 h 3915365"/>
              <a:gd name="connsiteX143" fmla="*/ 7797034 w 12192000"/>
              <a:gd name="connsiteY143" fmla="*/ 863684 h 3915365"/>
              <a:gd name="connsiteX144" fmla="*/ 7777922 w 12192000"/>
              <a:gd name="connsiteY144" fmla="*/ 806105 h 3915365"/>
              <a:gd name="connsiteX145" fmla="*/ 7797034 w 12192000"/>
              <a:gd name="connsiteY145" fmla="*/ 326281 h 3915365"/>
              <a:gd name="connsiteX146" fmla="*/ 7835260 w 12192000"/>
              <a:gd name="connsiteY146" fmla="*/ 335877 h 3915365"/>
              <a:gd name="connsiteX147" fmla="*/ 7854373 w 12192000"/>
              <a:gd name="connsiteY147" fmla="*/ 508614 h 3915365"/>
              <a:gd name="connsiteX148" fmla="*/ 7873485 w 12192000"/>
              <a:gd name="connsiteY148" fmla="*/ 681351 h 3915365"/>
              <a:gd name="connsiteX149" fmla="*/ 7902154 w 12192000"/>
              <a:gd name="connsiteY149" fmla="*/ 873280 h 3915365"/>
              <a:gd name="connsiteX150" fmla="*/ 7902154 w 12192000"/>
              <a:gd name="connsiteY150" fmla="*/ 950052 h 3915365"/>
              <a:gd name="connsiteX151" fmla="*/ 7911711 w 12192000"/>
              <a:gd name="connsiteY151" fmla="*/ 1055613 h 3915365"/>
              <a:gd name="connsiteX152" fmla="*/ 7921267 w 12192000"/>
              <a:gd name="connsiteY152" fmla="*/ 1199561 h 3915365"/>
              <a:gd name="connsiteX153" fmla="*/ 7930824 w 12192000"/>
              <a:gd name="connsiteY153" fmla="*/ 1333911 h 3915365"/>
              <a:gd name="connsiteX154" fmla="*/ 7949936 w 12192000"/>
              <a:gd name="connsiteY154" fmla="*/ 1698578 h 3915365"/>
              <a:gd name="connsiteX155" fmla="*/ 7959493 w 12192000"/>
              <a:gd name="connsiteY155" fmla="*/ 1861718 h 3915365"/>
              <a:gd name="connsiteX156" fmla="*/ 7959493 w 12192000"/>
              <a:gd name="connsiteY156" fmla="*/ 1890507 h 3915365"/>
              <a:gd name="connsiteX157" fmla="*/ 7969049 w 12192000"/>
              <a:gd name="connsiteY157" fmla="*/ 2092033 h 3915365"/>
              <a:gd name="connsiteX158" fmla="*/ 7978605 w 12192000"/>
              <a:gd name="connsiteY158" fmla="*/ 2331945 h 3915365"/>
              <a:gd name="connsiteX159" fmla="*/ 7988162 w 12192000"/>
              <a:gd name="connsiteY159" fmla="*/ 2523875 h 3915365"/>
              <a:gd name="connsiteX160" fmla="*/ 7997718 w 12192000"/>
              <a:gd name="connsiteY160" fmla="*/ 2600647 h 3915365"/>
              <a:gd name="connsiteX161" fmla="*/ 8016831 w 12192000"/>
              <a:gd name="connsiteY161" fmla="*/ 2399121 h 3915365"/>
              <a:gd name="connsiteX162" fmla="*/ 8016831 w 12192000"/>
              <a:gd name="connsiteY162" fmla="*/ 2005665 h 3915365"/>
              <a:gd name="connsiteX163" fmla="*/ 8007275 w 12192000"/>
              <a:gd name="connsiteY163" fmla="*/ 1890507 h 3915365"/>
              <a:gd name="connsiteX164" fmla="*/ 8016831 w 12192000"/>
              <a:gd name="connsiteY164" fmla="*/ 1784946 h 3915365"/>
              <a:gd name="connsiteX165" fmla="*/ 8016831 w 12192000"/>
              <a:gd name="connsiteY165" fmla="*/ 1688981 h 3915365"/>
              <a:gd name="connsiteX166" fmla="*/ 7997718 w 12192000"/>
              <a:gd name="connsiteY166" fmla="*/ 1631402 h 3915365"/>
              <a:gd name="connsiteX167" fmla="*/ 8007275 w 12192000"/>
              <a:gd name="connsiteY167" fmla="*/ 1545034 h 3915365"/>
              <a:gd name="connsiteX168" fmla="*/ 7997718 w 12192000"/>
              <a:gd name="connsiteY168" fmla="*/ 1468262 h 3915365"/>
              <a:gd name="connsiteX169" fmla="*/ 8007275 w 12192000"/>
              <a:gd name="connsiteY169" fmla="*/ 1305122 h 3915365"/>
              <a:gd name="connsiteX170" fmla="*/ 7997718 w 12192000"/>
              <a:gd name="connsiteY170" fmla="*/ 1257139 h 3915365"/>
              <a:gd name="connsiteX171" fmla="*/ 7997718 w 12192000"/>
              <a:gd name="connsiteY171" fmla="*/ 786912 h 3915365"/>
              <a:gd name="connsiteX172" fmla="*/ 7988162 w 12192000"/>
              <a:gd name="connsiteY172" fmla="*/ 710140 h 3915365"/>
              <a:gd name="connsiteX173" fmla="*/ 8007275 w 12192000"/>
              <a:gd name="connsiteY173" fmla="*/ 527807 h 3915365"/>
              <a:gd name="connsiteX174" fmla="*/ 8083726 w 12192000"/>
              <a:gd name="connsiteY174" fmla="*/ 719736 h 3915365"/>
              <a:gd name="connsiteX175" fmla="*/ 8093282 w 12192000"/>
              <a:gd name="connsiteY175" fmla="*/ 834894 h 3915365"/>
              <a:gd name="connsiteX176" fmla="*/ 8112395 w 12192000"/>
              <a:gd name="connsiteY176" fmla="*/ 978841 h 3915365"/>
              <a:gd name="connsiteX177" fmla="*/ 8121951 w 12192000"/>
              <a:gd name="connsiteY177" fmla="*/ 1113192 h 3915365"/>
              <a:gd name="connsiteX178" fmla="*/ 8131507 w 12192000"/>
              <a:gd name="connsiteY178" fmla="*/ 1161175 h 3915365"/>
              <a:gd name="connsiteX179" fmla="*/ 8131507 w 12192000"/>
              <a:gd name="connsiteY179" fmla="*/ 1237946 h 3915365"/>
              <a:gd name="connsiteX180" fmla="*/ 8150620 w 12192000"/>
              <a:gd name="connsiteY180" fmla="*/ 1525841 h 3915365"/>
              <a:gd name="connsiteX181" fmla="*/ 8160177 w 12192000"/>
              <a:gd name="connsiteY181" fmla="*/ 1669788 h 3915365"/>
              <a:gd name="connsiteX182" fmla="*/ 8169733 w 12192000"/>
              <a:gd name="connsiteY182" fmla="*/ 1736964 h 3915365"/>
              <a:gd name="connsiteX183" fmla="*/ 8169733 w 12192000"/>
              <a:gd name="connsiteY183" fmla="*/ 2005665 h 3915365"/>
              <a:gd name="connsiteX184" fmla="*/ 8188846 w 12192000"/>
              <a:gd name="connsiteY184" fmla="*/ 2168805 h 3915365"/>
              <a:gd name="connsiteX185" fmla="*/ 8188846 w 12192000"/>
              <a:gd name="connsiteY185" fmla="*/ 2255174 h 3915365"/>
              <a:gd name="connsiteX186" fmla="*/ 8198402 w 12192000"/>
              <a:gd name="connsiteY186" fmla="*/ 2360735 h 3915365"/>
              <a:gd name="connsiteX187" fmla="*/ 8217515 w 12192000"/>
              <a:gd name="connsiteY187" fmla="*/ 2591050 h 3915365"/>
              <a:gd name="connsiteX188" fmla="*/ 8207958 w 12192000"/>
              <a:gd name="connsiteY188" fmla="*/ 1919297 h 3915365"/>
              <a:gd name="connsiteX189" fmla="*/ 8217515 w 12192000"/>
              <a:gd name="connsiteY189" fmla="*/ 1804139 h 3915365"/>
              <a:gd name="connsiteX190" fmla="*/ 8188846 w 12192000"/>
              <a:gd name="connsiteY190" fmla="*/ 1621806 h 3915365"/>
              <a:gd name="connsiteX191" fmla="*/ 8198402 w 12192000"/>
              <a:gd name="connsiteY191" fmla="*/ 1487455 h 3915365"/>
              <a:gd name="connsiteX192" fmla="*/ 8188846 w 12192000"/>
              <a:gd name="connsiteY192" fmla="*/ 1372297 h 3915365"/>
              <a:gd name="connsiteX193" fmla="*/ 8188846 w 12192000"/>
              <a:gd name="connsiteY193" fmla="*/ 825298 h 3915365"/>
              <a:gd name="connsiteX194" fmla="*/ 8236628 w 12192000"/>
              <a:gd name="connsiteY194" fmla="*/ 844491 h 3915365"/>
              <a:gd name="connsiteX195" fmla="*/ 8246184 w 12192000"/>
              <a:gd name="connsiteY195" fmla="*/ 988438 h 3915365"/>
              <a:gd name="connsiteX196" fmla="*/ 8303522 w 12192000"/>
              <a:gd name="connsiteY196" fmla="*/ 1525841 h 3915365"/>
              <a:gd name="connsiteX197" fmla="*/ 8341747 w 12192000"/>
              <a:gd name="connsiteY197" fmla="*/ 2024858 h 3915365"/>
              <a:gd name="connsiteX198" fmla="*/ 8351304 w 12192000"/>
              <a:gd name="connsiteY198" fmla="*/ 2235981 h 3915365"/>
              <a:gd name="connsiteX199" fmla="*/ 8389529 w 12192000"/>
              <a:gd name="connsiteY199" fmla="*/ 2648629 h 3915365"/>
              <a:gd name="connsiteX200" fmla="*/ 8389529 w 12192000"/>
              <a:gd name="connsiteY200" fmla="*/ 2763787 h 3915365"/>
              <a:gd name="connsiteX201" fmla="*/ 8408642 w 12192000"/>
              <a:gd name="connsiteY201" fmla="*/ 2840559 h 3915365"/>
              <a:gd name="connsiteX202" fmla="*/ 8418198 w 12192000"/>
              <a:gd name="connsiteY202" fmla="*/ 2648629 h 3915365"/>
              <a:gd name="connsiteX203" fmla="*/ 8437311 w 12192000"/>
              <a:gd name="connsiteY203" fmla="*/ 2571858 h 3915365"/>
              <a:gd name="connsiteX204" fmla="*/ 8418198 w 12192000"/>
              <a:gd name="connsiteY204" fmla="*/ 2331945 h 3915365"/>
              <a:gd name="connsiteX205" fmla="*/ 8408642 w 12192000"/>
              <a:gd name="connsiteY205" fmla="*/ 2130419 h 3915365"/>
              <a:gd name="connsiteX206" fmla="*/ 8427755 w 12192000"/>
              <a:gd name="connsiteY206" fmla="*/ 2063244 h 3915365"/>
              <a:gd name="connsiteX207" fmla="*/ 8399086 w 12192000"/>
              <a:gd name="connsiteY207" fmla="*/ 1967279 h 3915365"/>
              <a:gd name="connsiteX208" fmla="*/ 8399086 w 12192000"/>
              <a:gd name="connsiteY208" fmla="*/ 1621806 h 3915365"/>
              <a:gd name="connsiteX209" fmla="*/ 8399086 w 12192000"/>
              <a:gd name="connsiteY209" fmla="*/ 1218754 h 3915365"/>
              <a:gd name="connsiteX210" fmla="*/ 8389529 w 12192000"/>
              <a:gd name="connsiteY210" fmla="*/ 1151578 h 3915365"/>
              <a:gd name="connsiteX211" fmla="*/ 8389529 w 12192000"/>
              <a:gd name="connsiteY211" fmla="*/ 940456 h 3915365"/>
              <a:gd name="connsiteX212" fmla="*/ 8399086 w 12192000"/>
              <a:gd name="connsiteY212" fmla="*/ 882877 h 3915365"/>
              <a:gd name="connsiteX213" fmla="*/ 8408642 w 12192000"/>
              <a:gd name="connsiteY213" fmla="*/ 806105 h 3915365"/>
              <a:gd name="connsiteX214" fmla="*/ 8475537 w 12192000"/>
              <a:gd name="connsiteY214" fmla="*/ 1065210 h 3915365"/>
              <a:gd name="connsiteX215" fmla="*/ 8504206 w 12192000"/>
              <a:gd name="connsiteY215" fmla="*/ 1276332 h 3915365"/>
              <a:gd name="connsiteX216" fmla="*/ 8523319 w 12192000"/>
              <a:gd name="connsiteY216" fmla="*/ 1449069 h 3915365"/>
              <a:gd name="connsiteX217" fmla="*/ 8551988 w 12192000"/>
              <a:gd name="connsiteY217" fmla="*/ 1775350 h 3915365"/>
              <a:gd name="connsiteX218" fmla="*/ 8580657 w 12192000"/>
              <a:gd name="connsiteY218" fmla="*/ 2168805 h 3915365"/>
              <a:gd name="connsiteX219" fmla="*/ 8580657 w 12192000"/>
              <a:gd name="connsiteY219" fmla="*/ 2274367 h 3915365"/>
              <a:gd name="connsiteX220" fmla="*/ 8609326 w 12192000"/>
              <a:gd name="connsiteY220" fmla="*/ 2562261 h 3915365"/>
              <a:gd name="connsiteX221" fmla="*/ 8628439 w 12192000"/>
              <a:gd name="connsiteY221" fmla="*/ 2744594 h 3915365"/>
              <a:gd name="connsiteX222" fmla="*/ 8618882 w 12192000"/>
              <a:gd name="connsiteY222" fmla="*/ 2207191 h 3915365"/>
              <a:gd name="connsiteX223" fmla="*/ 8609326 w 12192000"/>
              <a:gd name="connsiteY223" fmla="*/ 2130419 h 3915365"/>
              <a:gd name="connsiteX224" fmla="*/ 8618882 w 12192000"/>
              <a:gd name="connsiteY224" fmla="*/ 2092033 h 3915365"/>
              <a:gd name="connsiteX225" fmla="*/ 8609326 w 12192000"/>
              <a:gd name="connsiteY225" fmla="*/ 1765753 h 3915365"/>
              <a:gd name="connsiteX226" fmla="*/ 8609326 w 12192000"/>
              <a:gd name="connsiteY226" fmla="*/ 1621806 h 3915365"/>
              <a:gd name="connsiteX227" fmla="*/ 8609326 w 12192000"/>
              <a:gd name="connsiteY227" fmla="*/ 1525841 h 3915365"/>
              <a:gd name="connsiteX228" fmla="*/ 8590213 w 12192000"/>
              <a:gd name="connsiteY228" fmla="*/ 1497052 h 3915365"/>
              <a:gd name="connsiteX229" fmla="*/ 8590213 w 12192000"/>
              <a:gd name="connsiteY229" fmla="*/ 1266736 h 3915365"/>
              <a:gd name="connsiteX230" fmla="*/ 8580657 w 12192000"/>
              <a:gd name="connsiteY230" fmla="*/ 1228350 h 3915365"/>
              <a:gd name="connsiteX231" fmla="*/ 8580657 w 12192000"/>
              <a:gd name="connsiteY231" fmla="*/ 863684 h 3915365"/>
              <a:gd name="connsiteX232" fmla="*/ 8599770 w 12192000"/>
              <a:gd name="connsiteY232" fmla="*/ 786912 h 3915365"/>
              <a:gd name="connsiteX233" fmla="*/ 8657108 w 12192000"/>
              <a:gd name="connsiteY233" fmla="*/ 950052 h 3915365"/>
              <a:gd name="connsiteX234" fmla="*/ 8695333 w 12192000"/>
              <a:gd name="connsiteY234" fmla="*/ 1266736 h 3915365"/>
              <a:gd name="connsiteX235" fmla="*/ 8704890 w 12192000"/>
              <a:gd name="connsiteY235" fmla="*/ 1353104 h 3915365"/>
              <a:gd name="connsiteX236" fmla="*/ 8714446 w 12192000"/>
              <a:gd name="connsiteY236" fmla="*/ 1487455 h 3915365"/>
              <a:gd name="connsiteX237" fmla="*/ 8724002 w 12192000"/>
              <a:gd name="connsiteY237" fmla="*/ 1612209 h 3915365"/>
              <a:gd name="connsiteX238" fmla="*/ 8733559 w 12192000"/>
              <a:gd name="connsiteY238" fmla="*/ 1842525 h 3915365"/>
              <a:gd name="connsiteX239" fmla="*/ 8762228 w 12192000"/>
              <a:gd name="connsiteY239" fmla="*/ 2015262 h 3915365"/>
              <a:gd name="connsiteX240" fmla="*/ 8762228 w 12192000"/>
              <a:gd name="connsiteY240" fmla="*/ 2120823 h 3915365"/>
              <a:gd name="connsiteX241" fmla="*/ 8781341 w 12192000"/>
              <a:gd name="connsiteY241" fmla="*/ 2389524 h 3915365"/>
              <a:gd name="connsiteX242" fmla="*/ 8810010 w 12192000"/>
              <a:gd name="connsiteY242" fmla="*/ 2533472 h 3915365"/>
              <a:gd name="connsiteX243" fmla="*/ 8810010 w 12192000"/>
              <a:gd name="connsiteY243" fmla="*/ 2101630 h 3915365"/>
              <a:gd name="connsiteX244" fmla="*/ 8800453 w 12192000"/>
              <a:gd name="connsiteY244" fmla="*/ 2053648 h 3915365"/>
              <a:gd name="connsiteX245" fmla="*/ 8800453 w 12192000"/>
              <a:gd name="connsiteY245" fmla="*/ 1976876 h 3915365"/>
              <a:gd name="connsiteX246" fmla="*/ 8790897 w 12192000"/>
              <a:gd name="connsiteY246" fmla="*/ 1660192 h 3915365"/>
              <a:gd name="connsiteX247" fmla="*/ 8771784 w 12192000"/>
              <a:gd name="connsiteY247" fmla="*/ 1564227 h 3915365"/>
              <a:gd name="connsiteX248" fmla="*/ 8781341 w 12192000"/>
              <a:gd name="connsiteY248" fmla="*/ 1458666 h 3915365"/>
              <a:gd name="connsiteX249" fmla="*/ 8771784 w 12192000"/>
              <a:gd name="connsiteY249" fmla="*/ 1266736 h 3915365"/>
              <a:gd name="connsiteX250" fmla="*/ 8771784 w 12192000"/>
              <a:gd name="connsiteY250" fmla="*/ 1036420 h 3915365"/>
              <a:gd name="connsiteX251" fmla="*/ 8762228 w 12192000"/>
              <a:gd name="connsiteY251" fmla="*/ 834894 h 3915365"/>
              <a:gd name="connsiteX252" fmla="*/ 8781341 w 12192000"/>
              <a:gd name="connsiteY252" fmla="*/ 748526 h 3915365"/>
              <a:gd name="connsiteX253" fmla="*/ 8848235 w 12192000"/>
              <a:gd name="connsiteY253" fmla="*/ 921263 h 3915365"/>
              <a:gd name="connsiteX254" fmla="*/ 8848235 w 12192000"/>
              <a:gd name="connsiteY254" fmla="*/ 988438 h 3915365"/>
              <a:gd name="connsiteX255" fmla="*/ 8867348 w 12192000"/>
              <a:gd name="connsiteY255" fmla="*/ 1103596 h 3915365"/>
              <a:gd name="connsiteX256" fmla="*/ 8876904 w 12192000"/>
              <a:gd name="connsiteY256" fmla="*/ 1170771 h 3915365"/>
              <a:gd name="connsiteX257" fmla="*/ 8876904 w 12192000"/>
              <a:gd name="connsiteY257" fmla="*/ 1257139 h 3915365"/>
              <a:gd name="connsiteX258" fmla="*/ 8896017 w 12192000"/>
              <a:gd name="connsiteY258" fmla="*/ 1353104 h 3915365"/>
              <a:gd name="connsiteX259" fmla="*/ 8915130 w 12192000"/>
              <a:gd name="connsiteY259" fmla="*/ 1612209 h 3915365"/>
              <a:gd name="connsiteX260" fmla="*/ 8924686 w 12192000"/>
              <a:gd name="connsiteY260" fmla="*/ 1813735 h 3915365"/>
              <a:gd name="connsiteX261" fmla="*/ 8934243 w 12192000"/>
              <a:gd name="connsiteY261" fmla="*/ 1890507 h 3915365"/>
              <a:gd name="connsiteX262" fmla="*/ 8943799 w 12192000"/>
              <a:gd name="connsiteY262" fmla="*/ 2140016 h 3915365"/>
              <a:gd name="connsiteX263" fmla="*/ 8953355 w 12192000"/>
              <a:gd name="connsiteY263" fmla="*/ 2216788 h 3915365"/>
              <a:gd name="connsiteX264" fmla="*/ 8972468 w 12192000"/>
              <a:gd name="connsiteY264" fmla="*/ 2427910 h 3915365"/>
              <a:gd name="connsiteX265" fmla="*/ 8991581 w 12192000"/>
              <a:gd name="connsiteY265" fmla="*/ 2562261 h 3915365"/>
              <a:gd name="connsiteX266" fmla="*/ 8982025 w 12192000"/>
              <a:gd name="connsiteY266" fmla="*/ 1784946 h 3915365"/>
              <a:gd name="connsiteX267" fmla="*/ 8972468 w 12192000"/>
              <a:gd name="connsiteY267" fmla="*/ 1727367 h 3915365"/>
              <a:gd name="connsiteX268" fmla="*/ 8972468 w 12192000"/>
              <a:gd name="connsiteY268" fmla="*/ 1468262 h 3915365"/>
              <a:gd name="connsiteX269" fmla="*/ 8962912 w 12192000"/>
              <a:gd name="connsiteY269" fmla="*/ 1218754 h 3915365"/>
              <a:gd name="connsiteX270" fmla="*/ 8953355 w 12192000"/>
              <a:gd name="connsiteY270" fmla="*/ 988438 h 3915365"/>
              <a:gd name="connsiteX271" fmla="*/ 8962912 w 12192000"/>
              <a:gd name="connsiteY271" fmla="*/ 873280 h 3915365"/>
              <a:gd name="connsiteX272" fmla="*/ 9001137 w 12192000"/>
              <a:gd name="connsiteY272" fmla="*/ 911666 h 3915365"/>
              <a:gd name="connsiteX273" fmla="*/ 9020250 w 12192000"/>
              <a:gd name="connsiteY273" fmla="*/ 988438 h 3915365"/>
              <a:gd name="connsiteX274" fmla="*/ 9029806 w 12192000"/>
              <a:gd name="connsiteY274" fmla="*/ 1141982 h 3915365"/>
              <a:gd name="connsiteX275" fmla="*/ 9058476 w 12192000"/>
              <a:gd name="connsiteY275" fmla="*/ 1333911 h 3915365"/>
              <a:gd name="connsiteX276" fmla="*/ 9058476 w 12192000"/>
              <a:gd name="connsiteY276" fmla="*/ 1429876 h 3915365"/>
              <a:gd name="connsiteX277" fmla="*/ 9087145 w 12192000"/>
              <a:gd name="connsiteY277" fmla="*/ 1688981 h 3915365"/>
              <a:gd name="connsiteX278" fmla="*/ 9096701 w 12192000"/>
              <a:gd name="connsiteY278" fmla="*/ 1775350 h 3915365"/>
              <a:gd name="connsiteX279" fmla="*/ 9144483 w 12192000"/>
              <a:gd name="connsiteY279" fmla="*/ 2399121 h 3915365"/>
              <a:gd name="connsiteX280" fmla="*/ 9144483 w 12192000"/>
              <a:gd name="connsiteY280" fmla="*/ 2600647 h 3915365"/>
              <a:gd name="connsiteX281" fmla="*/ 9173152 w 12192000"/>
              <a:gd name="connsiteY281" fmla="*/ 2677419 h 3915365"/>
              <a:gd name="connsiteX282" fmla="*/ 9182708 w 12192000"/>
              <a:gd name="connsiteY282" fmla="*/ 2552665 h 3915365"/>
              <a:gd name="connsiteX283" fmla="*/ 9182708 w 12192000"/>
              <a:gd name="connsiteY283" fmla="*/ 2053648 h 3915365"/>
              <a:gd name="connsiteX284" fmla="*/ 9173152 w 12192000"/>
              <a:gd name="connsiteY284" fmla="*/ 1852121 h 3915365"/>
              <a:gd name="connsiteX285" fmla="*/ 9173152 w 12192000"/>
              <a:gd name="connsiteY285" fmla="*/ 1698578 h 3915365"/>
              <a:gd name="connsiteX286" fmla="*/ 9154039 w 12192000"/>
              <a:gd name="connsiteY286" fmla="*/ 1525841 h 3915365"/>
              <a:gd name="connsiteX287" fmla="*/ 9154039 w 12192000"/>
              <a:gd name="connsiteY287" fmla="*/ 1295525 h 3915365"/>
              <a:gd name="connsiteX288" fmla="*/ 9144483 w 12192000"/>
              <a:gd name="connsiteY288" fmla="*/ 1209157 h 3915365"/>
              <a:gd name="connsiteX289" fmla="*/ 9144483 w 12192000"/>
              <a:gd name="connsiteY289" fmla="*/ 1093999 h 3915365"/>
              <a:gd name="connsiteX290" fmla="*/ 9154039 w 12192000"/>
              <a:gd name="connsiteY290" fmla="*/ 1036420 h 3915365"/>
              <a:gd name="connsiteX291" fmla="*/ 9163596 w 12192000"/>
              <a:gd name="connsiteY291" fmla="*/ 978841 h 3915365"/>
              <a:gd name="connsiteX292" fmla="*/ 9192265 w 12192000"/>
              <a:gd name="connsiteY292" fmla="*/ 978841 h 3915365"/>
              <a:gd name="connsiteX293" fmla="*/ 9220934 w 12192000"/>
              <a:gd name="connsiteY293" fmla="*/ 1170771 h 3915365"/>
              <a:gd name="connsiteX294" fmla="*/ 9249603 w 12192000"/>
              <a:gd name="connsiteY294" fmla="*/ 1458666 h 3915365"/>
              <a:gd name="connsiteX295" fmla="*/ 9268716 w 12192000"/>
              <a:gd name="connsiteY295" fmla="*/ 1535437 h 3915365"/>
              <a:gd name="connsiteX296" fmla="*/ 9259159 w 12192000"/>
              <a:gd name="connsiteY296" fmla="*/ 1612209 h 3915365"/>
              <a:gd name="connsiteX297" fmla="*/ 9297385 w 12192000"/>
              <a:gd name="connsiteY297" fmla="*/ 2168805 h 3915365"/>
              <a:gd name="connsiteX298" fmla="*/ 9326054 w 12192000"/>
              <a:gd name="connsiteY298" fmla="*/ 2552665 h 3915365"/>
              <a:gd name="connsiteX299" fmla="*/ 9316498 w 12192000"/>
              <a:gd name="connsiteY299" fmla="*/ 1727367 h 3915365"/>
              <a:gd name="connsiteX300" fmla="*/ 9306941 w 12192000"/>
              <a:gd name="connsiteY300" fmla="*/ 1410683 h 3915365"/>
              <a:gd name="connsiteX301" fmla="*/ 9297385 w 12192000"/>
              <a:gd name="connsiteY301" fmla="*/ 1305122 h 3915365"/>
              <a:gd name="connsiteX302" fmla="*/ 9306941 w 12192000"/>
              <a:gd name="connsiteY302" fmla="*/ 921263 h 3915365"/>
              <a:gd name="connsiteX303" fmla="*/ 9354723 w 12192000"/>
              <a:gd name="connsiteY303" fmla="*/ 1036420 h 3915365"/>
              <a:gd name="connsiteX304" fmla="*/ 9392949 w 12192000"/>
              <a:gd name="connsiteY304" fmla="*/ 1449069 h 3915365"/>
              <a:gd name="connsiteX305" fmla="*/ 9412061 w 12192000"/>
              <a:gd name="connsiteY305" fmla="*/ 1660192 h 3915365"/>
              <a:gd name="connsiteX306" fmla="*/ 9431174 w 12192000"/>
              <a:gd name="connsiteY306" fmla="*/ 2024858 h 3915365"/>
              <a:gd name="connsiteX307" fmla="*/ 9459843 w 12192000"/>
              <a:gd name="connsiteY307" fmla="*/ 2418314 h 3915365"/>
              <a:gd name="connsiteX308" fmla="*/ 9469400 w 12192000"/>
              <a:gd name="connsiteY308" fmla="*/ 2533472 h 3915365"/>
              <a:gd name="connsiteX309" fmla="*/ 9498069 w 12192000"/>
              <a:gd name="connsiteY309" fmla="*/ 2725401 h 3915365"/>
              <a:gd name="connsiteX310" fmla="*/ 9507625 w 12192000"/>
              <a:gd name="connsiteY310" fmla="*/ 2523875 h 3915365"/>
              <a:gd name="connsiteX311" fmla="*/ 9488512 w 12192000"/>
              <a:gd name="connsiteY311" fmla="*/ 1842525 h 3915365"/>
              <a:gd name="connsiteX312" fmla="*/ 9478956 w 12192000"/>
              <a:gd name="connsiteY312" fmla="*/ 1564227 h 3915365"/>
              <a:gd name="connsiteX313" fmla="*/ 9469400 w 12192000"/>
              <a:gd name="connsiteY313" fmla="*/ 1497052 h 3915365"/>
              <a:gd name="connsiteX314" fmla="*/ 9478956 w 12192000"/>
              <a:gd name="connsiteY314" fmla="*/ 1458666 h 3915365"/>
              <a:gd name="connsiteX315" fmla="*/ 9469400 w 12192000"/>
              <a:gd name="connsiteY315" fmla="*/ 1305122 h 3915365"/>
              <a:gd name="connsiteX316" fmla="*/ 9478956 w 12192000"/>
              <a:gd name="connsiteY316" fmla="*/ 1237946 h 3915365"/>
              <a:gd name="connsiteX317" fmla="*/ 9469400 w 12192000"/>
              <a:gd name="connsiteY317" fmla="*/ 1093999 h 3915365"/>
              <a:gd name="connsiteX318" fmla="*/ 9469400 w 12192000"/>
              <a:gd name="connsiteY318" fmla="*/ 998034 h 3915365"/>
              <a:gd name="connsiteX319" fmla="*/ 9488512 w 12192000"/>
              <a:gd name="connsiteY319" fmla="*/ 719736 h 3915365"/>
              <a:gd name="connsiteX320" fmla="*/ 9517181 w 12192000"/>
              <a:gd name="connsiteY320" fmla="*/ 758122 h 3915365"/>
              <a:gd name="connsiteX321" fmla="*/ 9545851 w 12192000"/>
              <a:gd name="connsiteY321" fmla="*/ 911666 h 3915365"/>
              <a:gd name="connsiteX322" fmla="*/ 9545851 w 12192000"/>
              <a:gd name="connsiteY322" fmla="*/ 978841 h 3915365"/>
              <a:gd name="connsiteX323" fmla="*/ 9564963 w 12192000"/>
              <a:gd name="connsiteY323" fmla="*/ 1017227 h 3915365"/>
              <a:gd name="connsiteX324" fmla="*/ 9564963 w 12192000"/>
              <a:gd name="connsiteY324" fmla="*/ 1074806 h 3915365"/>
              <a:gd name="connsiteX325" fmla="*/ 9612745 w 12192000"/>
              <a:gd name="connsiteY325" fmla="*/ 1487455 h 3915365"/>
              <a:gd name="connsiteX326" fmla="*/ 9641414 w 12192000"/>
              <a:gd name="connsiteY326" fmla="*/ 2005665 h 3915365"/>
              <a:gd name="connsiteX327" fmla="*/ 9660527 w 12192000"/>
              <a:gd name="connsiteY327" fmla="*/ 2274367 h 3915365"/>
              <a:gd name="connsiteX328" fmla="*/ 9679640 w 12192000"/>
              <a:gd name="connsiteY328" fmla="*/ 2379928 h 3915365"/>
              <a:gd name="connsiteX329" fmla="*/ 9698753 w 12192000"/>
              <a:gd name="connsiteY329" fmla="*/ 2629436 h 3915365"/>
              <a:gd name="connsiteX330" fmla="*/ 9717865 w 12192000"/>
              <a:gd name="connsiteY330" fmla="*/ 2677419 h 3915365"/>
              <a:gd name="connsiteX331" fmla="*/ 9727422 w 12192000"/>
              <a:gd name="connsiteY331" fmla="*/ 2418314 h 3915365"/>
              <a:gd name="connsiteX332" fmla="*/ 9736978 w 12192000"/>
              <a:gd name="connsiteY332" fmla="*/ 2140016 h 3915365"/>
              <a:gd name="connsiteX333" fmla="*/ 9717865 w 12192000"/>
              <a:gd name="connsiteY333" fmla="*/ 1612209 h 3915365"/>
              <a:gd name="connsiteX334" fmla="*/ 9727422 w 12192000"/>
              <a:gd name="connsiteY334" fmla="*/ 1525841 h 3915365"/>
              <a:gd name="connsiteX335" fmla="*/ 9708309 w 12192000"/>
              <a:gd name="connsiteY335" fmla="*/ 1420280 h 3915365"/>
              <a:gd name="connsiteX336" fmla="*/ 9708309 w 12192000"/>
              <a:gd name="connsiteY336" fmla="*/ 1017227 h 3915365"/>
              <a:gd name="connsiteX337" fmla="*/ 9717865 w 12192000"/>
              <a:gd name="connsiteY337" fmla="*/ 950052 h 3915365"/>
              <a:gd name="connsiteX338" fmla="*/ 9717865 w 12192000"/>
              <a:gd name="connsiteY338" fmla="*/ 834894 h 3915365"/>
              <a:gd name="connsiteX339" fmla="*/ 9727422 w 12192000"/>
              <a:gd name="connsiteY339" fmla="*/ 758122 h 3915365"/>
              <a:gd name="connsiteX340" fmla="*/ 9775204 w 12192000"/>
              <a:gd name="connsiteY340" fmla="*/ 796508 h 3915365"/>
              <a:gd name="connsiteX341" fmla="*/ 9803873 w 12192000"/>
              <a:gd name="connsiteY341" fmla="*/ 1036420 h 3915365"/>
              <a:gd name="connsiteX342" fmla="*/ 9803873 w 12192000"/>
              <a:gd name="connsiteY342" fmla="*/ 1084403 h 3915365"/>
              <a:gd name="connsiteX343" fmla="*/ 9813429 w 12192000"/>
              <a:gd name="connsiteY343" fmla="*/ 1122789 h 3915365"/>
              <a:gd name="connsiteX344" fmla="*/ 9822985 w 12192000"/>
              <a:gd name="connsiteY344" fmla="*/ 1276332 h 3915365"/>
              <a:gd name="connsiteX345" fmla="*/ 9832542 w 12192000"/>
              <a:gd name="connsiteY345" fmla="*/ 1353104 h 3915365"/>
              <a:gd name="connsiteX346" fmla="*/ 9851655 w 12192000"/>
              <a:gd name="connsiteY346" fmla="*/ 1727367 h 3915365"/>
              <a:gd name="connsiteX347" fmla="*/ 9861211 w 12192000"/>
              <a:gd name="connsiteY347" fmla="*/ 1813735 h 3915365"/>
              <a:gd name="connsiteX348" fmla="*/ 9889880 w 12192000"/>
              <a:gd name="connsiteY348" fmla="*/ 2101630 h 3915365"/>
              <a:gd name="connsiteX349" fmla="*/ 9880324 w 12192000"/>
              <a:gd name="connsiteY349" fmla="*/ 1909700 h 3915365"/>
              <a:gd name="connsiteX350" fmla="*/ 9880324 w 12192000"/>
              <a:gd name="connsiteY350" fmla="*/ 1669788 h 3915365"/>
              <a:gd name="connsiteX351" fmla="*/ 9870767 w 12192000"/>
              <a:gd name="connsiteY351" fmla="*/ 1449069 h 3915365"/>
              <a:gd name="connsiteX352" fmla="*/ 9861211 w 12192000"/>
              <a:gd name="connsiteY352" fmla="*/ 1257139 h 3915365"/>
              <a:gd name="connsiteX353" fmla="*/ 9880324 w 12192000"/>
              <a:gd name="connsiteY353" fmla="*/ 834894 h 3915365"/>
              <a:gd name="connsiteX354" fmla="*/ 9928106 w 12192000"/>
              <a:gd name="connsiteY354" fmla="*/ 844491 h 3915365"/>
              <a:gd name="connsiteX355" fmla="*/ 9956775 w 12192000"/>
              <a:gd name="connsiteY355" fmla="*/ 690947 h 3915365"/>
              <a:gd name="connsiteX356" fmla="*/ 10004557 w 12192000"/>
              <a:gd name="connsiteY356" fmla="*/ 806105 h 3915365"/>
              <a:gd name="connsiteX357" fmla="*/ 10023669 w 12192000"/>
              <a:gd name="connsiteY357" fmla="*/ 988438 h 3915365"/>
              <a:gd name="connsiteX358" fmla="*/ 10042782 w 12192000"/>
              <a:gd name="connsiteY358" fmla="*/ 1161175 h 3915365"/>
              <a:gd name="connsiteX359" fmla="*/ 10052338 w 12192000"/>
              <a:gd name="connsiteY359" fmla="*/ 1372297 h 3915365"/>
              <a:gd name="connsiteX360" fmla="*/ 10081008 w 12192000"/>
              <a:gd name="connsiteY360" fmla="*/ 1535437 h 3915365"/>
              <a:gd name="connsiteX361" fmla="*/ 10081008 w 12192000"/>
              <a:gd name="connsiteY361" fmla="*/ 1631402 h 3915365"/>
              <a:gd name="connsiteX362" fmla="*/ 10090564 w 12192000"/>
              <a:gd name="connsiteY362" fmla="*/ 1861718 h 3915365"/>
              <a:gd name="connsiteX363" fmla="*/ 10119233 w 12192000"/>
              <a:gd name="connsiteY363" fmla="*/ 2264770 h 3915365"/>
              <a:gd name="connsiteX364" fmla="*/ 10138346 w 12192000"/>
              <a:gd name="connsiteY364" fmla="*/ 2331945 h 3915365"/>
              <a:gd name="connsiteX365" fmla="*/ 10138346 w 12192000"/>
              <a:gd name="connsiteY365" fmla="*/ 2226384 h 3915365"/>
              <a:gd name="connsiteX366" fmla="*/ 10147902 w 12192000"/>
              <a:gd name="connsiteY366" fmla="*/ 2178402 h 3915365"/>
              <a:gd name="connsiteX367" fmla="*/ 10138346 w 12192000"/>
              <a:gd name="connsiteY367" fmla="*/ 2005665 h 3915365"/>
              <a:gd name="connsiteX368" fmla="*/ 10128789 w 12192000"/>
              <a:gd name="connsiteY368" fmla="*/ 1832929 h 3915365"/>
              <a:gd name="connsiteX369" fmla="*/ 10128789 w 12192000"/>
              <a:gd name="connsiteY369" fmla="*/ 1784946 h 3915365"/>
              <a:gd name="connsiteX370" fmla="*/ 10119233 w 12192000"/>
              <a:gd name="connsiteY370" fmla="*/ 1583420 h 3915365"/>
              <a:gd name="connsiteX371" fmla="*/ 10128789 w 12192000"/>
              <a:gd name="connsiteY371" fmla="*/ 1545034 h 3915365"/>
              <a:gd name="connsiteX372" fmla="*/ 10119233 w 12192000"/>
              <a:gd name="connsiteY372" fmla="*/ 1497052 h 3915365"/>
              <a:gd name="connsiteX373" fmla="*/ 10109677 w 12192000"/>
              <a:gd name="connsiteY373" fmla="*/ 1257139 h 3915365"/>
              <a:gd name="connsiteX374" fmla="*/ 10119233 w 12192000"/>
              <a:gd name="connsiteY374" fmla="*/ 969245 h 3915365"/>
              <a:gd name="connsiteX375" fmla="*/ 10176571 w 12192000"/>
              <a:gd name="connsiteY375" fmla="*/ 1180368 h 3915365"/>
              <a:gd name="connsiteX376" fmla="*/ 10195684 w 12192000"/>
              <a:gd name="connsiteY376" fmla="*/ 1429876 h 3915365"/>
              <a:gd name="connsiteX377" fmla="*/ 10214797 w 12192000"/>
              <a:gd name="connsiteY377" fmla="*/ 1593016 h 3915365"/>
              <a:gd name="connsiteX378" fmla="*/ 10224353 w 12192000"/>
              <a:gd name="connsiteY378" fmla="*/ 1852121 h 3915365"/>
              <a:gd name="connsiteX379" fmla="*/ 10233910 w 12192000"/>
              <a:gd name="connsiteY379" fmla="*/ 1909700 h 3915365"/>
              <a:gd name="connsiteX380" fmla="*/ 10233910 w 12192000"/>
              <a:gd name="connsiteY380" fmla="*/ 2015262 h 3915365"/>
              <a:gd name="connsiteX381" fmla="*/ 10253022 w 12192000"/>
              <a:gd name="connsiteY381" fmla="*/ 2178402 h 3915365"/>
              <a:gd name="connsiteX382" fmla="*/ 10262579 w 12192000"/>
              <a:gd name="connsiteY382" fmla="*/ 2475893 h 3915365"/>
              <a:gd name="connsiteX383" fmla="*/ 10281691 w 12192000"/>
              <a:gd name="connsiteY383" fmla="*/ 2715805 h 3915365"/>
              <a:gd name="connsiteX384" fmla="*/ 10310361 w 12192000"/>
              <a:gd name="connsiteY384" fmla="*/ 2878945 h 3915365"/>
              <a:gd name="connsiteX385" fmla="*/ 10300804 w 12192000"/>
              <a:gd name="connsiteY385" fmla="*/ 2504682 h 3915365"/>
              <a:gd name="connsiteX386" fmla="*/ 10300804 w 12192000"/>
              <a:gd name="connsiteY386" fmla="*/ 2475893 h 3915365"/>
              <a:gd name="connsiteX387" fmla="*/ 10300804 w 12192000"/>
              <a:gd name="connsiteY387" fmla="*/ 2437507 h 3915365"/>
              <a:gd name="connsiteX388" fmla="*/ 10291248 w 12192000"/>
              <a:gd name="connsiteY388" fmla="*/ 2140016 h 3915365"/>
              <a:gd name="connsiteX389" fmla="*/ 10281691 w 12192000"/>
              <a:gd name="connsiteY389" fmla="*/ 2044051 h 3915365"/>
              <a:gd name="connsiteX390" fmla="*/ 10262579 w 12192000"/>
              <a:gd name="connsiteY390" fmla="*/ 1688981 h 3915365"/>
              <a:gd name="connsiteX391" fmla="*/ 10262579 w 12192000"/>
              <a:gd name="connsiteY391" fmla="*/ 1516244 h 3915365"/>
              <a:gd name="connsiteX392" fmla="*/ 10253022 w 12192000"/>
              <a:gd name="connsiteY392" fmla="*/ 1429876 h 3915365"/>
              <a:gd name="connsiteX393" fmla="*/ 10253022 w 12192000"/>
              <a:gd name="connsiteY393" fmla="*/ 1362701 h 3915365"/>
              <a:gd name="connsiteX394" fmla="*/ 10253022 w 12192000"/>
              <a:gd name="connsiteY394" fmla="*/ 1353104 h 3915365"/>
              <a:gd name="connsiteX395" fmla="*/ 10253022 w 12192000"/>
              <a:gd name="connsiteY395" fmla="*/ 1237946 h 3915365"/>
              <a:gd name="connsiteX396" fmla="*/ 10281691 w 12192000"/>
              <a:gd name="connsiteY396" fmla="*/ 1151578 h 3915365"/>
              <a:gd name="connsiteX397" fmla="*/ 10319917 w 12192000"/>
              <a:gd name="connsiteY397" fmla="*/ 1353104 h 3915365"/>
              <a:gd name="connsiteX398" fmla="*/ 10329473 w 12192000"/>
              <a:gd name="connsiteY398" fmla="*/ 1439473 h 3915365"/>
              <a:gd name="connsiteX399" fmla="*/ 10339030 w 12192000"/>
              <a:gd name="connsiteY399" fmla="*/ 1535437 h 3915365"/>
              <a:gd name="connsiteX400" fmla="*/ 10339030 w 12192000"/>
              <a:gd name="connsiteY400" fmla="*/ 1036420 h 3915365"/>
              <a:gd name="connsiteX401" fmla="*/ 10386812 w 12192000"/>
              <a:gd name="connsiteY401" fmla="*/ 1074806 h 3915365"/>
              <a:gd name="connsiteX402" fmla="*/ 10434593 w 12192000"/>
              <a:gd name="connsiteY402" fmla="*/ 1890507 h 3915365"/>
              <a:gd name="connsiteX403" fmla="*/ 10444150 w 12192000"/>
              <a:gd name="connsiteY403" fmla="*/ 1938490 h 3915365"/>
              <a:gd name="connsiteX404" fmla="*/ 10463263 w 12192000"/>
              <a:gd name="connsiteY404" fmla="*/ 2216788 h 3915365"/>
              <a:gd name="connsiteX405" fmla="*/ 10491932 w 12192000"/>
              <a:gd name="connsiteY405" fmla="*/ 2466296 h 3915365"/>
              <a:gd name="connsiteX406" fmla="*/ 10482375 w 12192000"/>
              <a:gd name="connsiteY406" fmla="*/ 2322349 h 3915365"/>
              <a:gd name="connsiteX407" fmla="*/ 10472819 w 12192000"/>
              <a:gd name="connsiteY407" fmla="*/ 2092033 h 3915365"/>
              <a:gd name="connsiteX408" fmla="*/ 10472819 w 12192000"/>
              <a:gd name="connsiteY408" fmla="*/ 1813735 h 3915365"/>
              <a:gd name="connsiteX409" fmla="*/ 10463263 w 12192000"/>
              <a:gd name="connsiteY409" fmla="*/ 1746560 h 3915365"/>
              <a:gd name="connsiteX410" fmla="*/ 10463263 w 12192000"/>
              <a:gd name="connsiteY410" fmla="*/ 1285929 h 3915365"/>
              <a:gd name="connsiteX411" fmla="*/ 10511044 w 12192000"/>
              <a:gd name="connsiteY411" fmla="*/ 1305122 h 3915365"/>
              <a:gd name="connsiteX412" fmla="*/ 10558826 w 12192000"/>
              <a:gd name="connsiteY412" fmla="*/ 1429876 h 3915365"/>
              <a:gd name="connsiteX413" fmla="*/ 10568383 w 12192000"/>
              <a:gd name="connsiteY413" fmla="*/ 1305122 h 3915365"/>
              <a:gd name="connsiteX414" fmla="*/ 10616165 w 12192000"/>
              <a:gd name="connsiteY414" fmla="*/ 1324315 h 3915365"/>
              <a:gd name="connsiteX415" fmla="*/ 10635277 w 12192000"/>
              <a:gd name="connsiteY415" fmla="*/ 1516244 h 3915365"/>
              <a:gd name="connsiteX416" fmla="*/ 10692616 w 12192000"/>
              <a:gd name="connsiteY416" fmla="*/ 1669788 h 3915365"/>
              <a:gd name="connsiteX417" fmla="*/ 10730841 w 12192000"/>
              <a:gd name="connsiteY417" fmla="*/ 1957683 h 3915365"/>
              <a:gd name="connsiteX418" fmla="*/ 10769066 w 12192000"/>
              <a:gd name="connsiteY418" fmla="*/ 2120823 h 3915365"/>
              <a:gd name="connsiteX419" fmla="*/ 10778623 w 12192000"/>
              <a:gd name="connsiteY419" fmla="*/ 1919297 h 3915365"/>
              <a:gd name="connsiteX420" fmla="*/ 10759510 w 12192000"/>
              <a:gd name="connsiteY420" fmla="*/ 1727367 h 3915365"/>
              <a:gd name="connsiteX421" fmla="*/ 10769066 w 12192000"/>
              <a:gd name="connsiteY421" fmla="*/ 1640999 h 3915365"/>
              <a:gd name="connsiteX422" fmla="*/ 10759510 w 12192000"/>
              <a:gd name="connsiteY422" fmla="*/ 1593016 h 3915365"/>
              <a:gd name="connsiteX423" fmla="*/ 10749954 w 12192000"/>
              <a:gd name="connsiteY423" fmla="*/ 1449069 h 3915365"/>
              <a:gd name="connsiteX424" fmla="*/ 10749954 w 12192000"/>
              <a:gd name="connsiteY424" fmla="*/ 1132385 h 3915365"/>
              <a:gd name="connsiteX425" fmla="*/ 10788179 w 12192000"/>
              <a:gd name="connsiteY425" fmla="*/ 1247543 h 3915365"/>
              <a:gd name="connsiteX426" fmla="*/ 10797736 w 12192000"/>
              <a:gd name="connsiteY426" fmla="*/ 1276332 h 3915365"/>
              <a:gd name="connsiteX427" fmla="*/ 10807292 w 12192000"/>
              <a:gd name="connsiteY427" fmla="*/ 1324315 h 3915365"/>
              <a:gd name="connsiteX428" fmla="*/ 10816848 w 12192000"/>
              <a:gd name="connsiteY428" fmla="*/ 1353104 h 3915365"/>
              <a:gd name="connsiteX429" fmla="*/ 10845517 w 12192000"/>
              <a:gd name="connsiteY429" fmla="*/ 1477859 h 3915365"/>
              <a:gd name="connsiteX430" fmla="*/ 10855074 w 12192000"/>
              <a:gd name="connsiteY430" fmla="*/ 1564227 h 3915365"/>
              <a:gd name="connsiteX431" fmla="*/ 10893299 w 12192000"/>
              <a:gd name="connsiteY431" fmla="*/ 1564227 h 3915365"/>
              <a:gd name="connsiteX432" fmla="*/ 10902856 w 12192000"/>
              <a:gd name="connsiteY432" fmla="*/ 1669788 h 3915365"/>
              <a:gd name="connsiteX433" fmla="*/ 10931525 w 12192000"/>
              <a:gd name="connsiteY433" fmla="*/ 1804139 h 3915365"/>
              <a:gd name="connsiteX434" fmla="*/ 10921968 w 12192000"/>
              <a:gd name="connsiteY434" fmla="*/ 1564227 h 3915365"/>
              <a:gd name="connsiteX435" fmla="*/ 10931525 w 12192000"/>
              <a:gd name="connsiteY435" fmla="*/ 1295525 h 3915365"/>
              <a:gd name="connsiteX436" fmla="*/ 10969750 w 12192000"/>
              <a:gd name="connsiteY436" fmla="*/ 1353104 h 3915365"/>
              <a:gd name="connsiteX437" fmla="*/ 10998419 w 12192000"/>
              <a:gd name="connsiteY437" fmla="*/ 1429876 h 3915365"/>
              <a:gd name="connsiteX438" fmla="*/ 11017532 w 12192000"/>
              <a:gd name="connsiteY438" fmla="*/ 1573823 h 3915365"/>
              <a:gd name="connsiteX439" fmla="*/ 11036645 w 12192000"/>
              <a:gd name="connsiteY439" fmla="*/ 1593016 h 3915365"/>
              <a:gd name="connsiteX440" fmla="*/ 11055758 w 12192000"/>
              <a:gd name="connsiteY440" fmla="*/ 1420280 h 3915365"/>
              <a:gd name="connsiteX441" fmla="*/ 11093983 w 12192000"/>
              <a:gd name="connsiteY441" fmla="*/ 1420280 h 3915365"/>
              <a:gd name="connsiteX442" fmla="*/ 11113096 w 12192000"/>
              <a:gd name="connsiteY442" fmla="*/ 1535437 h 3915365"/>
              <a:gd name="connsiteX443" fmla="*/ 11141765 w 12192000"/>
              <a:gd name="connsiteY443" fmla="*/ 1640999 h 3915365"/>
              <a:gd name="connsiteX444" fmla="*/ 11132209 w 12192000"/>
              <a:gd name="connsiteY444" fmla="*/ 1410683 h 3915365"/>
              <a:gd name="connsiteX445" fmla="*/ 11141765 w 12192000"/>
              <a:gd name="connsiteY445" fmla="*/ 1305122 h 3915365"/>
              <a:gd name="connsiteX446" fmla="*/ 11218216 w 12192000"/>
              <a:gd name="connsiteY446" fmla="*/ 1621806 h 3915365"/>
              <a:gd name="connsiteX447" fmla="*/ 11246885 w 12192000"/>
              <a:gd name="connsiteY447" fmla="*/ 1804139 h 3915365"/>
              <a:gd name="connsiteX448" fmla="*/ 11285111 w 12192000"/>
              <a:gd name="connsiteY448" fmla="*/ 1976876 h 3915365"/>
              <a:gd name="connsiteX449" fmla="*/ 11285111 w 12192000"/>
              <a:gd name="connsiteY449" fmla="*/ 1813735 h 3915365"/>
              <a:gd name="connsiteX450" fmla="*/ 11323336 w 12192000"/>
              <a:gd name="connsiteY450" fmla="*/ 1823332 h 3915365"/>
              <a:gd name="connsiteX451" fmla="*/ 11361562 w 12192000"/>
              <a:gd name="connsiteY451" fmla="*/ 2072840 h 3915365"/>
              <a:gd name="connsiteX452" fmla="*/ 11371118 w 12192000"/>
              <a:gd name="connsiteY452" fmla="*/ 2274367 h 3915365"/>
              <a:gd name="connsiteX453" fmla="*/ 11409344 w 12192000"/>
              <a:gd name="connsiteY453" fmla="*/ 2495086 h 3915365"/>
              <a:gd name="connsiteX454" fmla="*/ 11418900 w 12192000"/>
              <a:gd name="connsiteY454" fmla="*/ 2418314 h 3915365"/>
              <a:gd name="connsiteX455" fmla="*/ 11399787 w 12192000"/>
              <a:gd name="connsiteY455" fmla="*/ 2351138 h 3915365"/>
              <a:gd name="connsiteX456" fmla="*/ 11399787 w 12192000"/>
              <a:gd name="connsiteY456" fmla="*/ 2207191 h 3915365"/>
              <a:gd name="connsiteX457" fmla="*/ 11418900 w 12192000"/>
              <a:gd name="connsiteY457" fmla="*/ 2197595 h 3915365"/>
              <a:gd name="connsiteX458" fmla="*/ 11418900 w 12192000"/>
              <a:gd name="connsiteY458" fmla="*/ 2120823 h 3915365"/>
              <a:gd name="connsiteX459" fmla="*/ 11466682 w 12192000"/>
              <a:gd name="connsiteY459" fmla="*/ 2120823 h 3915365"/>
              <a:gd name="connsiteX460" fmla="*/ 11485795 w 12192000"/>
              <a:gd name="connsiteY460" fmla="*/ 2053648 h 3915365"/>
              <a:gd name="connsiteX461" fmla="*/ 11533576 w 12192000"/>
              <a:gd name="connsiteY461" fmla="*/ 2140016 h 3915365"/>
              <a:gd name="connsiteX462" fmla="*/ 11571802 w 12192000"/>
              <a:gd name="connsiteY462" fmla="*/ 2264770 h 3915365"/>
              <a:gd name="connsiteX463" fmla="*/ 11600471 w 12192000"/>
              <a:gd name="connsiteY463" fmla="*/ 2331945 h 3915365"/>
              <a:gd name="connsiteX464" fmla="*/ 11648253 w 12192000"/>
              <a:gd name="connsiteY464" fmla="*/ 2418314 h 3915365"/>
              <a:gd name="connsiteX465" fmla="*/ 11696035 w 12192000"/>
              <a:gd name="connsiteY465" fmla="*/ 2466296 h 3915365"/>
              <a:gd name="connsiteX466" fmla="*/ 11696035 w 12192000"/>
              <a:gd name="connsiteY466" fmla="*/ 2379928 h 3915365"/>
              <a:gd name="connsiteX467" fmla="*/ 11734260 w 12192000"/>
              <a:gd name="connsiteY467" fmla="*/ 2408717 h 3915365"/>
              <a:gd name="connsiteX468" fmla="*/ 11753373 w 12192000"/>
              <a:gd name="connsiteY468" fmla="*/ 2456700 h 3915365"/>
              <a:gd name="connsiteX469" fmla="*/ 11743817 w 12192000"/>
              <a:gd name="connsiteY469" fmla="*/ 2341542 h 3915365"/>
              <a:gd name="connsiteX470" fmla="*/ 11715148 w 12192000"/>
              <a:gd name="connsiteY470" fmla="*/ 2312752 h 3915365"/>
              <a:gd name="connsiteX471" fmla="*/ 11696035 w 12192000"/>
              <a:gd name="connsiteY471" fmla="*/ 2274367 h 3915365"/>
              <a:gd name="connsiteX472" fmla="*/ 11696035 w 12192000"/>
              <a:gd name="connsiteY472" fmla="*/ 2226384 h 3915365"/>
              <a:gd name="connsiteX473" fmla="*/ 11648253 w 12192000"/>
              <a:gd name="connsiteY473" fmla="*/ 2168805 h 3915365"/>
              <a:gd name="connsiteX474" fmla="*/ 11648253 w 12192000"/>
              <a:gd name="connsiteY474" fmla="*/ 2101630 h 3915365"/>
              <a:gd name="connsiteX475" fmla="*/ 11619584 w 12192000"/>
              <a:gd name="connsiteY475" fmla="*/ 2034455 h 3915365"/>
              <a:gd name="connsiteX476" fmla="*/ 11657809 w 12192000"/>
              <a:gd name="connsiteY476" fmla="*/ 2111226 h 3915365"/>
              <a:gd name="connsiteX477" fmla="*/ 11696035 w 12192000"/>
              <a:gd name="connsiteY477" fmla="*/ 2187998 h 3915365"/>
              <a:gd name="connsiteX478" fmla="*/ 11753373 w 12192000"/>
              <a:gd name="connsiteY478" fmla="*/ 2303156 h 3915365"/>
              <a:gd name="connsiteX479" fmla="*/ 11772486 w 12192000"/>
              <a:gd name="connsiteY479" fmla="*/ 2351138 h 3915365"/>
              <a:gd name="connsiteX480" fmla="*/ 11906275 w 12192000"/>
              <a:gd name="connsiteY480" fmla="*/ 2475893 h 3915365"/>
              <a:gd name="connsiteX481" fmla="*/ 11992282 w 12192000"/>
              <a:gd name="connsiteY481" fmla="*/ 2591050 h 3915365"/>
              <a:gd name="connsiteX482" fmla="*/ 12020952 w 12192000"/>
              <a:gd name="connsiteY482" fmla="*/ 2562261 h 3915365"/>
              <a:gd name="connsiteX483" fmla="*/ 12049621 w 12192000"/>
              <a:gd name="connsiteY483" fmla="*/ 2600647 h 3915365"/>
              <a:gd name="connsiteX484" fmla="*/ 12116515 w 12192000"/>
              <a:gd name="connsiteY484" fmla="*/ 2706208 h 3915365"/>
              <a:gd name="connsiteX485" fmla="*/ 12183410 w 12192000"/>
              <a:gd name="connsiteY485" fmla="*/ 2802173 h 3915365"/>
              <a:gd name="connsiteX486" fmla="*/ 12186695 w 12192000"/>
              <a:gd name="connsiteY486" fmla="*/ 2838910 h 3915365"/>
              <a:gd name="connsiteX487" fmla="*/ 12192000 w 12192000"/>
              <a:gd name="connsiteY487" fmla="*/ 2855351 h 3915365"/>
              <a:gd name="connsiteX488" fmla="*/ 12192000 w 12192000"/>
              <a:gd name="connsiteY488" fmla="*/ 2929942 h 3915365"/>
              <a:gd name="connsiteX489" fmla="*/ 12183410 w 12192000"/>
              <a:gd name="connsiteY489" fmla="*/ 2926927 h 3915365"/>
              <a:gd name="connsiteX490" fmla="*/ 12135628 w 12192000"/>
              <a:gd name="connsiteY490" fmla="*/ 2936524 h 3915365"/>
              <a:gd name="connsiteX491" fmla="*/ 12097403 w 12192000"/>
              <a:gd name="connsiteY491" fmla="*/ 2907734 h 3915365"/>
              <a:gd name="connsiteX492" fmla="*/ 12049621 w 12192000"/>
              <a:gd name="connsiteY492" fmla="*/ 2878945 h 3915365"/>
              <a:gd name="connsiteX493" fmla="*/ 12001839 w 12192000"/>
              <a:gd name="connsiteY493" fmla="*/ 2850156 h 3915365"/>
              <a:gd name="connsiteX494" fmla="*/ 11973170 w 12192000"/>
              <a:gd name="connsiteY494" fmla="*/ 2878945 h 3915365"/>
              <a:gd name="connsiteX495" fmla="*/ 11925388 w 12192000"/>
              <a:gd name="connsiteY495" fmla="*/ 2821366 h 3915365"/>
              <a:gd name="connsiteX496" fmla="*/ 11887162 w 12192000"/>
              <a:gd name="connsiteY496" fmla="*/ 2744594 h 3915365"/>
              <a:gd name="connsiteX497" fmla="*/ 11820268 w 12192000"/>
              <a:gd name="connsiteY497" fmla="*/ 2744594 h 3915365"/>
              <a:gd name="connsiteX498" fmla="*/ 11829824 w 12192000"/>
              <a:gd name="connsiteY498" fmla="*/ 2658226 h 3915365"/>
              <a:gd name="connsiteX499" fmla="*/ 11829824 w 12192000"/>
              <a:gd name="connsiteY499" fmla="*/ 2591050 h 3915365"/>
              <a:gd name="connsiteX500" fmla="*/ 11810711 w 12192000"/>
              <a:gd name="connsiteY500" fmla="*/ 2504682 h 3915365"/>
              <a:gd name="connsiteX501" fmla="*/ 11753373 w 12192000"/>
              <a:gd name="connsiteY501" fmla="*/ 2504682 h 3915365"/>
              <a:gd name="connsiteX502" fmla="*/ 11753373 w 12192000"/>
              <a:gd name="connsiteY502" fmla="*/ 2619840 h 3915365"/>
              <a:gd name="connsiteX503" fmla="*/ 11801155 w 12192000"/>
              <a:gd name="connsiteY503" fmla="*/ 2696612 h 3915365"/>
              <a:gd name="connsiteX504" fmla="*/ 11782042 w 12192000"/>
              <a:gd name="connsiteY504" fmla="*/ 2715805 h 3915365"/>
              <a:gd name="connsiteX505" fmla="*/ 11753373 w 12192000"/>
              <a:gd name="connsiteY505" fmla="*/ 2725401 h 3915365"/>
              <a:gd name="connsiteX506" fmla="*/ 11715148 w 12192000"/>
              <a:gd name="connsiteY506" fmla="*/ 2667822 h 3915365"/>
              <a:gd name="connsiteX507" fmla="*/ 11686478 w 12192000"/>
              <a:gd name="connsiteY507" fmla="*/ 2591050 h 3915365"/>
              <a:gd name="connsiteX508" fmla="*/ 11657809 w 12192000"/>
              <a:gd name="connsiteY508" fmla="*/ 2610243 h 3915365"/>
              <a:gd name="connsiteX509" fmla="*/ 11667366 w 12192000"/>
              <a:gd name="connsiteY509" fmla="*/ 2667822 h 3915365"/>
              <a:gd name="connsiteX510" fmla="*/ 11676922 w 12192000"/>
              <a:gd name="connsiteY510" fmla="*/ 2734998 h 3915365"/>
              <a:gd name="connsiteX511" fmla="*/ 11657809 w 12192000"/>
              <a:gd name="connsiteY511" fmla="*/ 2850156 h 3915365"/>
              <a:gd name="connsiteX512" fmla="*/ 11638697 w 12192000"/>
              <a:gd name="connsiteY512" fmla="*/ 2821366 h 3915365"/>
              <a:gd name="connsiteX513" fmla="*/ 11619584 w 12192000"/>
              <a:gd name="connsiteY513" fmla="*/ 2811770 h 3915365"/>
              <a:gd name="connsiteX514" fmla="*/ 11581358 w 12192000"/>
              <a:gd name="connsiteY514" fmla="*/ 2734998 h 3915365"/>
              <a:gd name="connsiteX515" fmla="*/ 11571802 w 12192000"/>
              <a:gd name="connsiteY515" fmla="*/ 2658226 h 3915365"/>
              <a:gd name="connsiteX516" fmla="*/ 11562246 w 12192000"/>
              <a:gd name="connsiteY516" fmla="*/ 2639033 h 3915365"/>
              <a:gd name="connsiteX517" fmla="*/ 11514464 w 12192000"/>
              <a:gd name="connsiteY517" fmla="*/ 2456700 h 3915365"/>
              <a:gd name="connsiteX518" fmla="*/ 11476238 w 12192000"/>
              <a:gd name="connsiteY518" fmla="*/ 2379928 h 3915365"/>
              <a:gd name="connsiteX519" fmla="*/ 11485795 w 12192000"/>
              <a:gd name="connsiteY519" fmla="*/ 2283963 h 3915365"/>
              <a:gd name="connsiteX520" fmla="*/ 11438013 w 12192000"/>
              <a:gd name="connsiteY520" fmla="*/ 2235981 h 3915365"/>
              <a:gd name="connsiteX521" fmla="*/ 11466682 w 12192000"/>
              <a:gd name="connsiteY521" fmla="*/ 2734998 h 3915365"/>
              <a:gd name="connsiteX522" fmla="*/ 11476238 w 12192000"/>
              <a:gd name="connsiteY522" fmla="*/ 2888541 h 3915365"/>
              <a:gd name="connsiteX523" fmla="*/ 11457125 w 12192000"/>
              <a:gd name="connsiteY523" fmla="*/ 2907734 h 3915365"/>
              <a:gd name="connsiteX524" fmla="*/ 11399787 w 12192000"/>
              <a:gd name="connsiteY524" fmla="*/ 2763787 h 3915365"/>
              <a:gd name="connsiteX525" fmla="*/ 11399787 w 12192000"/>
              <a:gd name="connsiteY525" fmla="*/ 2610243 h 3915365"/>
              <a:gd name="connsiteX526" fmla="*/ 11380674 w 12192000"/>
              <a:gd name="connsiteY526" fmla="*/ 2687015 h 3915365"/>
              <a:gd name="connsiteX527" fmla="*/ 11352005 w 12192000"/>
              <a:gd name="connsiteY527" fmla="*/ 2715805 h 3915365"/>
              <a:gd name="connsiteX528" fmla="*/ 11342449 w 12192000"/>
              <a:gd name="connsiteY528" fmla="*/ 2869348 h 3915365"/>
              <a:gd name="connsiteX529" fmla="*/ 11275554 w 12192000"/>
              <a:gd name="connsiteY529" fmla="*/ 2677419 h 3915365"/>
              <a:gd name="connsiteX530" fmla="*/ 11227772 w 12192000"/>
              <a:gd name="connsiteY530" fmla="*/ 2677419 h 3915365"/>
              <a:gd name="connsiteX531" fmla="*/ 11189547 w 12192000"/>
              <a:gd name="connsiteY531" fmla="*/ 2514279 h 3915365"/>
              <a:gd name="connsiteX532" fmla="*/ 11160878 w 12192000"/>
              <a:gd name="connsiteY532" fmla="*/ 2619840 h 3915365"/>
              <a:gd name="connsiteX533" fmla="*/ 11132209 w 12192000"/>
              <a:gd name="connsiteY533" fmla="*/ 2734998 h 3915365"/>
              <a:gd name="connsiteX534" fmla="*/ 11084427 w 12192000"/>
              <a:gd name="connsiteY534" fmla="*/ 2696612 h 3915365"/>
              <a:gd name="connsiteX535" fmla="*/ 11065314 w 12192000"/>
              <a:gd name="connsiteY535" fmla="*/ 2734998 h 3915365"/>
              <a:gd name="connsiteX536" fmla="*/ 11046201 w 12192000"/>
              <a:gd name="connsiteY536" fmla="*/ 2658226 h 3915365"/>
              <a:gd name="connsiteX537" fmla="*/ 10998419 w 12192000"/>
              <a:gd name="connsiteY537" fmla="*/ 2706208 h 3915365"/>
              <a:gd name="connsiteX538" fmla="*/ 10960194 w 12192000"/>
              <a:gd name="connsiteY538" fmla="*/ 2591050 h 3915365"/>
              <a:gd name="connsiteX539" fmla="*/ 10931525 w 12192000"/>
              <a:gd name="connsiteY539" fmla="*/ 2399121 h 3915365"/>
              <a:gd name="connsiteX540" fmla="*/ 10912412 w 12192000"/>
              <a:gd name="connsiteY540" fmla="*/ 2082437 h 3915365"/>
              <a:gd name="connsiteX541" fmla="*/ 10902856 w 12192000"/>
              <a:gd name="connsiteY541" fmla="*/ 2024858 h 3915365"/>
              <a:gd name="connsiteX542" fmla="*/ 10902856 w 12192000"/>
              <a:gd name="connsiteY542" fmla="*/ 1967279 h 3915365"/>
              <a:gd name="connsiteX543" fmla="*/ 10874187 w 12192000"/>
              <a:gd name="connsiteY543" fmla="*/ 1832929 h 3915365"/>
              <a:gd name="connsiteX544" fmla="*/ 10883743 w 12192000"/>
              <a:gd name="connsiteY544" fmla="*/ 2274367 h 3915365"/>
              <a:gd name="connsiteX545" fmla="*/ 10883743 w 12192000"/>
              <a:gd name="connsiteY545" fmla="*/ 2504682 h 3915365"/>
              <a:gd name="connsiteX546" fmla="*/ 10950638 w 12192000"/>
              <a:gd name="connsiteY546" fmla="*/ 2591050 h 3915365"/>
              <a:gd name="connsiteX547" fmla="*/ 10874187 w 12192000"/>
              <a:gd name="connsiteY547" fmla="*/ 2581454 h 3915365"/>
              <a:gd name="connsiteX548" fmla="*/ 10855074 w 12192000"/>
              <a:gd name="connsiteY548" fmla="*/ 2773384 h 3915365"/>
              <a:gd name="connsiteX549" fmla="*/ 10816848 w 12192000"/>
              <a:gd name="connsiteY549" fmla="*/ 2782980 h 3915365"/>
              <a:gd name="connsiteX550" fmla="*/ 10797736 w 12192000"/>
              <a:gd name="connsiteY550" fmla="*/ 2744594 h 3915365"/>
              <a:gd name="connsiteX551" fmla="*/ 10788179 w 12192000"/>
              <a:gd name="connsiteY551" fmla="*/ 2696612 h 3915365"/>
              <a:gd name="connsiteX552" fmla="*/ 10749954 w 12192000"/>
              <a:gd name="connsiteY552" fmla="*/ 2533472 h 3915365"/>
              <a:gd name="connsiteX553" fmla="*/ 10740397 w 12192000"/>
              <a:gd name="connsiteY553" fmla="*/ 2389524 h 3915365"/>
              <a:gd name="connsiteX554" fmla="*/ 10721285 w 12192000"/>
              <a:gd name="connsiteY554" fmla="*/ 2341542 h 3915365"/>
              <a:gd name="connsiteX555" fmla="*/ 10711728 w 12192000"/>
              <a:gd name="connsiteY555" fmla="*/ 2293560 h 3915365"/>
              <a:gd name="connsiteX556" fmla="*/ 10740397 w 12192000"/>
              <a:gd name="connsiteY556" fmla="*/ 2840559 h 3915365"/>
              <a:gd name="connsiteX557" fmla="*/ 10654390 w 12192000"/>
              <a:gd name="connsiteY557" fmla="*/ 2850156 h 3915365"/>
              <a:gd name="connsiteX558" fmla="*/ 10606608 w 12192000"/>
              <a:gd name="connsiteY558" fmla="*/ 2898138 h 3915365"/>
              <a:gd name="connsiteX559" fmla="*/ 10568383 w 12192000"/>
              <a:gd name="connsiteY559" fmla="*/ 2543068 h 3915365"/>
              <a:gd name="connsiteX560" fmla="*/ 10558826 w 12192000"/>
              <a:gd name="connsiteY560" fmla="*/ 2466296 h 3915365"/>
              <a:gd name="connsiteX561" fmla="*/ 10549270 w 12192000"/>
              <a:gd name="connsiteY561" fmla="*/ 2283963 h 3915365"/>
              <a:gd name="connsiteX562" fmla="*/ 10539714 w 12192000"/>
              <a:gd name="connsiteY562" fmla="*/ 2207191 h 3915365"/>
              <a:gd name="connsiteX563" fmla="*/ 10539714 w 12192000"/>
              <a:gd name="connsiteY563" fmla="*/ 2053648 h 3915365"/>
              <a:gd name="connsiteX564" fmla="*/ 10511044 w 12192000"/>
              <a:gd name="connsiteY564" fmla="*/ 1784946 h 3915365"/>
              <a:gd name="connsiteX565" fmla="*/ 10520601 w 12192000"/>
              <a:gd name="connsiteY565" fmla="*/ 2024858 h 3915365"/>
              <a:gd name="connsiteX566" fmla="*/ 10530157 w 12192000"/>
              <a:gd name="connsiteY566" fmla="*/ 2283963 h 3915365"/>
              <a:gd name="connsiteX567" fmla="*/ 10539714 w 12192000"/>
              <a:gd name="connsiteY567" fmla="*/ 2811770 h 3915365"/>
              <a:gd name="connsiteX568" fmla="*/ 10491932 w 12192000"/>
              <a:gd name="connsiteY568" fmla="*/ 2850156 h 3915365"/>
              <a:gd name="connsiteX569" fmla="*/ 10463263 w 12192000"/>
              <a:gd name="connsiteY569" fmla="*/ 2734998 h 3915365"/>
              <a:gd name="connsiteX570" fmla="*/ 10453706 w 12192000"/>
              <a:gd name="connsiteY570" fmla="*/ 2658226 h 3915365"/>
              <a:gd name="connsiteX571" fmla="*/ 10434593 w 12192000"/>
              <a:gd name="connsiteY571" fmla="*/ 2600647 h 3915365"/>
              <a:gd name="connsiteX572" fmla="*/ 10425037 w 12192000"/>
              <a:gd name="connsiteY572" fmla="*/ 2418314 h 3915365"/>
              <a:gd name="connsiteX573" fmla="*/ 10434593 w 12192000"/>
              <a:gd name="connsiteY573" fmla="*/ 2696612 h 3915365"/>
              <a:gd name="connsiteX574" fmla="*/ 10405924 w 12192000"/>
              <a:gd name="connsiteY574" fmla="*/ 2734998 h 3915365"/>
              <a:gd name="connsiteX575" fmla="*/ 10348586 w 12192000"/>
              <a:gd name="connsiteY575" fmla="*/ 2610243 h 3915365"/>
              <a:gd name="connsiteX576" fmla="*/ 10358142 w 12192000"/>
              <a:gd name="connsiteY576" fmla="*/ 2955717 h 3915365"/>
              <a:gd name="connsiteX577" fmla="*/ 10348586 w 12192000"/>
              <a:gd name="connsiteY577" fmla="*/ 3051682 h 3915365"/>
              <a:gd name="connsiteX578" fmla="*/ 10281691 w 12192000"/>
              <a:gd name="connsiteY578" fmla="*/ 3090068 h 3915365"/>
              <a:gd name="connsiteX579" fmla="*/ 10253022 w 12192000"/>
              <a:gd name="connsiteY579" fmla="*/ 2926927 h 3915365"/>
              <a:gd name="connsiteX580" fmla="*/ 10253022 w 12192000"/>
              <a:gd name="connsiteY580" fmla="*/ 2850156 h 3915365"/>
              <a:gd name="connsiteX581" fmla="*/ 10243466 w 12192000"/>
              <a:gd name="connsiteY581" fmla="*/ 2754191 h 3915365"/>
              <a:gd name="connsiteX582" fmla="*/ 10233910 w 12192000"/>
              <a:gd name="connsiteY582" fmla="*/ 2456700 h 3915365"/>
              <a:gd name="connsiteX583" fmla="*/ 10214797 w 12192000"/>
              <a:gd name="connsiteY583" fmla="*/ 2379928 h 3915365"/>
              <a:gd name="connsiteX584" fmla="*/ 10214797 w 12192000"/>
              <a:gd name="connsiteY584" fmla="*/ 2101630 h 3915365"/>
              <a:gd name="connsiteX585" fmla="*/ 10195684 w 12192000"/>
              <a:gd name="connsiteY585" fmla="*/ 1976876 h 3915365"/>
              <a:gd name="connsiteX586" fmla="*/ 10195684 w 12192000"/>
              <a:gd name="connsiteY586" fmla="*/ 1823332 h 3915365"/>
              <a:gd name="connsiteX587" fmla="*/ 10176571 w 12192000"/>
              <a:gd name="connsiteY587" fmla="*/ 1736964 h 3915365"/>
              <a:gd name="connsiteX588" fmla="*/ 10176571 w 12192000"/>
              <a:gd name="connsiteY588" fmla="*/ 1650595 h 3915365"/>
              <a:gd name="connsiteX589" fmla="*/ 10176571 w 12192000"/>
              <a:gd name="connsiteY589" fmla="*/ 1727367 h 3915365"/>
              <a:gd name="connsiteX590" fmla="*/ 10167015 w 12192000"/>
              <a:gd name="connsiteY590" fmla="*/ 1823332 h 3915365"/>
              <a:gd name="connsiteX591" fmla="*/ 10176571 w 12192000"/>
              <a:gd name="connsiteY591" fmla="*/ 1986472 h 3915365"/>
              <a:gd name="connsiteX592" fmla="*/ 10176571 w 12192000"/>
              <a:gd name="connsiteY592" fmla="*/ 2130419 h 3915365"/>
              <a:gd name="connsiteX593" fmla="*/ 10195684 w 12192000"/>
              <a:gd name="connsiteY593" fmla="*/ 2226384 h 3915365"/>
              <a:gd name="connsiteX594" fmla="*/ 10167015 w 12192000"/>
              <a:gd name="connsiteY594" fmla="*/ 2514279 h 3915365"/>
              <a:gd name="connsiteX595" fmla="*/ 10109677 w 12192000"/>
              <a:gd name="connsiteY595" fmla="*/ 2523875 h 3915365"/>
              <a:gd name="connsiteX596" fmla="*/ 10081008 w 12192000"/>
              <a:gd name="connsiteY596" fmla="*/ 2370331 h 3915365"/>
              <a:gd name="connsiteX597" fmla="*/ 10042782 w 12192000"/>
              <a:gd name="connsiteY597" fmla="*/ 1688981 h 3915365"/>
              <a:gd name="connsiteX598" fmla="*/ 10014113 w 12192000"/>
              <a:gd name="connsiteY598" fmla="*/ 1429876 h 3915365"/>
              <a:gd name="connsiteX599" fmla="*/ 10033226 w 12192000"/>
              <a:gd name="connsiteY599" fmla="*/ 1353104 h 3915365"/>
              <a:gd name="connsiteX600" fmla="*/ 10004557 w 12192000"/>
              <a:gd name="connsiteY600" fmla="*/ 1276332 h 3915365"/>
              <a:gd name="connsiteX601" fmla="*/ 9985444 w 12192000"/>
              <a:gd name="connsiteY601" fmla="*/ 1151578 h 3915365"/>
              <a:gd name="connsiteX602" fmla="*/ 9985444 w 12192000"/>
              <a:gd name="connsiteY602" fmla="*/ 1381894 h 3915365"/>
              <a:gd name="connsiteX603" fmla="*/ 10004557 w 12192000"/>
              <a:gd name="connsiteY603" fmla="*/ 1688981 h 3915365"/>
              <a:gd name="connsiteX604" fmla="*/ 10004557 w 12192000"/>
              <a:gd name="connsiteY604" fmla="*/ 1784946 h 3915365"/>
              <a:gd name="connsiteX605" fmla="*/ 10033226 w 12192000"/>
              <a:gd name="connsiteY605" fmla="*/ 2120823 h 3915365"/>
              <a:gd name="connsiteX606" fmla="*/ 10033226 w 12192000"/>
              <a:gd name="connsiteY606" fmla="*/ 2216788 h 3915365"/>
              <a:gd name="connsiteX607" fmla="*/ 10042782 w 12192000"/>
              <a:gd name="connsiteY607" fmla="*/ 2360735 h 3915365"/>
              <a:gd name="connsiteX608" fmla="*/ 10033226 w 12192000"/>
              <a:gd name="connsiteY608" fmla="*/ 2418314 h 3915365"/>
              <a:gd name="connsiteX609" fmla="*/ 10023669 w 12192000"/>
              <a:gd name="connsiteY609" fmla="*/ 2677419 h 3915365"/>
              <a:gd name="connsiteX610" fmla="*/ 10014113 w 12192000"/>
              <a:gd name="connsiteY610" fmla="*/ 2677419 h 3915365"/>
              <a:gd name="connsiteX611" fmla="*/ 9995000 w 12192000"/>
              <a:gd name="connsiteY611" fmla="*/ 2715805 h 3915365"/>
              <a:gd name="connsiteX612" fmla="*/ 9966331 w 12192000"/>
              <a:gd name="connsiteY612" fmla="*/ 2591050 h 3915365"/>
              <a:gd name="connsiteX613" fmla="*/ 9956775 w 12192000"/>
              <a:gd name="connsiteY613" fmla="*/ 2533472 h 3915365"/>
              <a:gd name="connsiteX614" fmla="*/ 9956775 w 12192000"/>
              <a:gd name="connsiteY614" fmla="*/ 2485489 h 3915365"/>
              <a:gd name="connsiteX615" fmla="*/ 9947218 w 12192000"/>
              <a:gd name="connsiteY615" fmla="*/ 2447103 h 3915365"/>
              <a:gd name="connsiteX616" fmla="*/ 9937662 w 12192000"/>
              <a:gd name="connsiteY616" fmla="*/ 2360735 h 3915365"/>
              <a:gd name="connsiteX617" fmla="*/ 9918549 w 12192000"/>
              <a:gd name="connsiteY617" fmla="*/ 2715805 h 3915365"/>
              <a:gd name="connsiteX618" fmla="*/ 9880324 w 12192000"/>
              <a:gd name="connsiteY618" fmla="*/ 2715805 h 3915365"/>
              <a:gd name="connsiteX619" fmla="*/ 9851655 w 12192000"/>
              <a:gd name="connsiteY619" fmla="*/ 2418314 h 3915365"/>
              <a:gd name="connsiteX620" fmla="*/ 9842098 w 12192000"/>
              <a:gd name="connsiteY620" fmla="*/ 2341542 h 3915365"/>
              <a:gd name="connsiteX621" fmla="*/ 9842098 w 12192000"/>
              <a:gd name="connsiteY621" fmla="*/ 2168805 h 3915365"/>
              <a:gd name="connsiteX622" fmla="*/ 9832542 w 12192000"/>
              <a:gd name="connsiteY622" fmla="*/ 2082437 h 3915365"/>
              <a:gd name="connsiteX623" fmla="*/ 9842098 w 12192000"/>
              <a:gd name="connsiteY623" fmla="*/ 1976876 h 3915365"/>
              <a:gd name="connsiteX624" fmla="*/ 9822985 w 12192000"/>
              <a:gd name="connsiteY624" fmla="*/ 1890507 h 3915365"/>
              <a:gd name="connsiteX625" fmla="*/ 9775204 w 12192000"/>
              <a:gd name="connsiteY625" fmla="*/ 1103596 h 3915365"/>
              <a:gd name="connsiteX626" fmla="*/ 9756091 w 12192000"/>
              <a:gd name="connsiteY626" fmla="*/ 1036420 h 3915365"/>
              <a:gd name="connsiteX627" fmla="*/ 9765647 w 12192000"/>
              <a:gd name="connsiteY627" fmla="*/ 2754191 h 3915365"/>
              <a:gd name="connsiteX628" fmla="*/ 9698753 w 12192000"/>
              <a:gd name="connsiteY628" fmla="*/ 2802173 h 3915365"/>
              <a:gd name="connsiteX629" fmla="*/ 9650971 w 12192000"/>
              <a:gd name="connsiteY629" fmla="*/ 2600647 h 3915365"/>
              <a:gd name="connsiteX630" fmla="*/ 9641414 w 12192000"/>
              <a:gd name="connsiteY630" fmla="*/ 2418314 h 3915365"/>
              <a:gd name="connsiteX631" fmla="*/ 9612745 w 12192000"/>
              <a:gd name="connsiteY631" fmla="*/ 2005665 h 3915365"/>
              <a:gd name="connsiteX632" fmla="*/ 9603189 w 12192000"/>
              <a:gd name="connsiteY632" fmla="*/ 1938490 h 3915365"/>
              <a:gd name="connsiteX633" fmla="*/ 9603189 w 12192000"/>
              <a:gd name="connsiteY633" fmla="*/ 1880911 h 3915365"/>
              <a:gd name="connsiteX634" fmla="*/ 9584076 w 12192000"/>
              <a:gd name="connsiteY634" fmla="*/ 1804139 h 3915365"/>
              <a:gd name="connsiteX635" fmla="*/ 9564963 w 12192000"/>
              <a:gd name="connsiteY635" fmla="*/ 1468262 h 3915365"/>
              <a:gd name="connsiteX636" fmla="*/ 9536294 w 12192000"/>
              <a:gd name="connsiteY636" fmla="*/ 1103596 h 3915365"/>
              <a:gd name="connsiteX637" fmla="*/ 9526738 w 12192000"/>
              <a:gd name="connsiteY637" fmla="*/ 1026824 h 3915365"/>
              <a:gd name="connsiteX638" fmla="*/ 9517181 w 12192000"/>
              <a:gd name="connsiteY638" fmla="*/ 1141982 h 3915365"/>
              <a:gd name="connsiteX639" fmla="*/ 9517181 w 12192000"/>
              <a:gd name="connsiteY639" fmla="*/ 1276332 h 3915365"/>
              <a:gd name="connsiteX640" fmla="*/ 9517181 w 12192000"/>
              <a:gd name="connsiteY640" fmla="*/ 1372297 h 3915365"/>
              <a:gd name="connsiteX641" fmla="*/ 9526738 w 12192000"/>
              <a:gd name="connsiteY641" fmla="*/ 1852121 h 3915365"/>
              <a:gd name="connsiteX642" fmla="*/ 9526738 w 12192000"/>
              <a:gd name="connsiteY642" fmla="*/ 1919297 h 3915365"/>
              <a:gd name="connsiteX643" fmla="*/ 9536294 w 12192000"/>
              <a:gd name="connsiteY643" fmla="*/ 2024858 h 3915365"/>
              <a:gd name="connsiteX644" fmla="*/ 9536294 w 12192000"/>
              <a:gd name="connsiteY644" fmla="*/ 2140016 h 3915365"/>
              <a:gd name="connsiteX645" fmla="*/ 9545851 w 12192000"/>
              <a:gd name="connsiteY645" fmla="*/ 2245577 h 3915365"/>
              <a:gd name="connsiteX646" fmla="*/ 9545851 w 12192000"/>
              <a:gd name="connsiteY646" fmla="*/ 2293560 h 3915365"/>
              <a:gd name="connsiteX647" fmla="*/ 9545851 w 12192000"/>
              <a:gd name="connsiteY647" fmla="*/ 2360735 h 3915365"/>
              <a:gd name="connsiteX648" fmla="*/ 9555407 w 12192000"/>
              <a:gd name="connsiteY648" fmla="*/ 2677419 h 3915365"/>
              <a:gd name="connsiteX649" fmla="*/ 9545851 w 12192000"/>
              <a:gd name="connsiteY649" fmla="*/ 2754191 h 3915365"/>
              <a:gd name="connsiteX650" fmla="*/ 9536294 w 12192000"/>
              <a:gd name="connsiteY650" fmla="*/ 2850156 h 3915365"/>
              <a:gd name="connsiteX651" fmla="*/ 9469400 w 12192000"/>
              <a:gd name="connsiteY651" fmla="*/ 2888541 h 3915365"/>
              <a:gd name="connsiteX652" fmla="*/ 9412061 w 12192000"/>
              <a:gd name="connsiteY652" fmla="*/ 2322349 h 3915365"/>
              <a:gd name="connsiteX653" fmla="*/ 9402505 w 12192000"/>
              <a:gd name="connsiteY653" fmla="*/ 2140016 h 3915365"/>
              <a:gd name="connsiteX654" fmla="*/ 9392949 w 12192000"/>
              <a:gd name="connsiteY654" fmla="*/ 2063244 h 3915365"/>
              <a:gd name="connsiteX655" fmla="*/ 9392949 w 12192000"/>
              <a:gd name="connsiteY655" fmla="*/ 1938490 h 3915365"/>
              <a:gd name="connsiteX656" fmla="*/ 9383392 w 12192000"/>
              <a:gd name="connsiteY656" fmla="*/ 1880911 h 3915365"/>
              <a:gd name="connsiteX657" fmla="*/ 9364279 w 12192000"/>
              <a:gd name="connsiteY657" fmla="*/ 1727367 h 3915365"/>
              <a:gd name="connsiteX658" fmla="*/ 9364279 w 12192000"/>
              <a:gd name="connsiteY658" fmla="*/ 1880911 h 3915365"/>
              <a:gd name="connsiteX659" fmla="*/ 9364279 w 12192000"/>
              <a:gd name="connsiteY659" fmla="*/ 2053648 h 3915365"/>
              <a:gd name="connsiteX660" fmla="*/ 9373836 w 12192000"/>
              <a:gd name="connsiteY660" fmla="*/ 2159209 h 3915365"/>
              <a:gd name="connsiteX661" fmla="*/ 9373836 w 12192000"/>
              <a:gd name="connsiteY661" fmla="*/ 2245577 h 3915365"/>
              <a:gd name="connsiteX662" fmla="*/ 9373836 w 12192000"/>
              <a:gd name="connsiteY662" fmla="*/ 2283963 h 3915365"/>
              <a:gd name="connsiteX663" fmla="*/ 9373836 w 12192000"/>
              <a:gd name="connsiteY663" fmla="*/ 2427910 h 3915365"/>
              <a:gd name="connsiteX664" fmla="*/ 9364279 w 12192000"/>
              <a:gd name="connsiteY664" fmla="*/ 2830963 h 3915365"/>
              <a:gd name="connsiteX665" fmla="*/ 9326054 w 12192000"/>
              <a:gd name="connsiteY665" fmla="*/ 2840559 h 3915365"/>
              <a:gd name="connsiteX666" fmla="*/ 9278272 w 12192000"/>
              <a:gd name="connsiteY666" fmla="*/ 2399121 h 3915365"/>
              <a:gd name="connsiteX667" fmla="*/ 9268716 w 12192000"/>
              <a:gd name="connsiteY667" fmla="*/ 2283963 h 3915365"/>
              <a:gd name="connsiteX668" fmla="*/ 9268716 w 12192000"/>
              <a:gd name="connsiteY668" fmla="*/ 2197595 h 3915365"/>
              <a:gd name="connsiteX669" fmla="*/ 9249603 w 12192000"/>
              <a:gd name="connsiteY669" fmla="*/ 1890507 h 3915365"/>
              <a:gd name="connsiteX670" fmla="*/ 9230490 w 12192000"/>
              <a:gd name="connsiteY670" fmla="*/ 1765753 h 3915365"/>
              <a:gd name="connsiteX671" fmla="*/ 9220934 w 12192000"/>
              <a:gd name="connsiteY671" fmla="*/ 1631402 h 3915365"/>
              <a:gd name="connsiteX672" fmla="*/ 9220934 w 12192000"/>
              <a:gd name="connsiteY672" fmla="*/ 1765753 h 3915365"/>
              <a:gd name="connsiteX673" fmla="*/ 9220934 w 12192000"/>
              <a:gd name="connsiteY673" fmla="*/ 2005665 h 3915365"/>
              <a:gd name="connsiteX674" fmla="*/ 9220934 w 12192000"/>
              <a:gd name="connsiteY674" fmla="*/ 2168805 h 3915365"/>
              <a:gd name="connsiteX675" fmla="*/ 9230490 w 12192000"/>
              <a:gd name="connsiteY675" fmla="*/ 2389524 h 3915365"/>
              <a:gd name="connsiteX676" fmla="*/ 9230490 w 12192000"/>
              <a:gd name="connsiteY676" fmla="*/ 2475893 h 3915365"/>
              <a:gd name="connsiteX677" fmla="*/ 9230490 w 12192000"/>
              <a:gd name="connsiteY677" fmla="*/ 2571858 h 3915365"/>
              <a:gd name="connsiteX678" fmla="*/ 9230490 w 12192000"/>
              <a:gd name="connsiteY678" fmla="*/ 2725401 h 3915365"/>
              <a:gd name="connsiteX679" fmla="*/ 9192265 w 12192000"/>
              <a:gd name="connsiteY679" fmla="*/ 2830963 h 3915365"/>
              <a:gd name="connsiteX680" fmla="*/ 9154039 w 12192000"/>
              <a:gd name="connsiteY680" fmla="*/ 2840559 h 3915365"/>
              <a:gd name="connsiteX681" fmla="*/ 9125370 w 12192000"/>
              <a:gd name="connsiteY681" fmla="*/ 2744594 h 3915365"/>
              <a:gd name="connsiteX682" fmla="*/ 9106257 w 12192000"/>
              <a:gd name="connsiteY682" fmla="*/ 2629436 h 3915365"/>
              <a:gd name="connsiteX683" fmla="*/ 9096701 w 12192000"/>
              <a:gd name="connsiteY683" fmla="*/ 2562261 h 3915365"/>
              <a:gd name="connsiteX684" fmla="*/ 9096701 w 12192000"/>
              <a:gd name="connsiteY684" fmla="*/ 2427910 h 3915365"/>
              <a:gd name="connsiteX685" fmla="*/ 9096701 w 12192000"/>
              <a:gd name="connsiteY685" fmla="*/ 2389524 h 3915365"/>
              <a:gd name="connsiteX686" fmla="*/ 9087145 w 12192000"/>
              <a:gd name="connsiteY686" fmla="*/ 2331945 h 3915365"/>
              <a:gd name="connsiteX687" fmla="*/ 9068032 w 12192000"/>
              <a:gd name="connsiteY687" fmla="*/ 1928893 h 3915365"/>
              <a:gd name="connsiteX688" fmla="*/ 9058476 w 12192000"/>
              <a:gd name="connsiteY688" fmla="*/ 1852121 h 3915365"/>
              <a:gd name="connsiteX689" fmla="*/ 9058476 w 12192000"/>
              <a:gd name="connsiteY689" fmla="*/ 1765753 h 3915365"/>
              <a:gd name="connsiteX690" fmla="*/ 9039363 w 12192000"/>
              <a:gd name="connsiteY690" fmla="*/ 1669788 h 3915365"/>
              <a:gd name="connsiteX691" fmla="*/ 9029806 w 12192000"/>
              <a:gd name="connsiteY691" fmla="*/ 1314718 h 3915365"/>
              <a:gd name="connsiteX692" fmla="*/ 9010694 w 12192000"/>
              <a:gd name="connsiteY692" fmla="*/ 1257139 h 3915365"/>
              <a:gd name="connsiteX693" fmla="*/ 9039363 w 12192000"/>
              <a:gd name="connsiteY693" fmla="*/ 2207191 h 3915365"/>
              <a:gd name="connsiteX694" fmla="*/ 9029806 w 12192000"/>
              <a:gd name="connsiteY694" fmla="*/ 2274367 h 3915365"/>
              <a:gd name="connsiteX695" fmla="*/ 9039363 w 12192000"/>
              <a:gd name="connsiteY695" fmla="*/ 2639033 h 3915365"/>
              <a:gd name="connsiteX696" fmla="*/ 8953355 w 12192000"/>
              <a:gd name="connsiteY696" fmla="*/ 2677419 h 3915365"/>
              <a:gd name="connsiteX697" fmla="*/ 8905574 w 12192000"/>
              <a:gd name="connsiteY697" fmla="*/ 2159209 h 3915365"/>
              <a:gd name="connsiteX698" fmla="*/ 8876904 w 12192000"/>
              <a:gd name="connsiteY698" fmla="*/ 1688981 h 3915365"/>
              <a:gd name="connsiteX699" fmla="*/ 8848235 w 12192000"/>
              <a:gd name="connsiteY699" fmla="*/ 1410683 h 3915365"/>
              <a:gd name="connsiteX700" fmla="*/ 8838679 w 12192000"/>
              <a:gd name="connsiteY700" fmla="*/ 1276332 h 3915365"/>
              <a:gd name="connsiteX701" fmla="*/ 8819566 w 12192000"/>
              <a:gd name="connsiteY701" fmla="*/ 1180368 h 3915365"/>
              <a:gd name="connsiteX702" fmla="*/ 8819566 w 12192000"/>
              <a:gd name="connsiteY702" fmla="*/ 1535437 h 3915365"/>
              <a:gd name="connsiteX703" fmla="*/ 8848235 w 12192000"/>
              <a:gd name="connsiteY703" fmla="*/ 2216788 h 3915365"/>
              <a:gd name="connsiteX704" fmla="*/ 8848235 w 12192000"/>
              <a:gd name="connsiteY704" fmla="*/ 2533472 h 3915365"/>
              <a:gd name="connsiteX705" fmla="*/ 8838679 w 12192000"/>
              <a:gd name="connsiteY705" fmla="*/ 2715805 h 3915365"/>
              <a:gd name="connsiteX706" fmla="*/ 8771784 w 12192000"/>
              <a:gd name="connsiteY706" fmla="*/ 2715805 h 3915365"/>
              <a:gd name="connsiteX707" fmla="*/ 8762228 w 12192000"/>
              <a:gd name="connsiteY707" fmla="*/ 2648629 h 3915365"/>
              <a:gd name="connsiteX708" fmla="*/ 8752672 w 12192000"/>
              <a:gd name="connsiteY708" fmla="*/ 2591050 h 3915365"/>
              <a:gd name="connsiteX709" fmla="*/ 8752672 w 12192000"/>
              <a:gd name="connsiteY709" fmla="*/ 2514279 h 3915365"/>
              <a:gd name="connsiteX710" fmla="*/ 8733559 w 12192000"/>
              <a:gd name="connsiteY710" fmla="*/ 2447103 h 3915365"/>
              <a:gd name="connsiteX711" fmla="*/ 8733559 w 12192000"/>
              <a:gd name="connsiteY711" fmla="*/ 2370331 h 3915365"/>
              <a:gd name="connsiteX712" fmla="*/ 8724002 w 12192000"/>
              <a:gd name="connsiteY712" fmla="*/ 2159209 h 3915365"/>
              <a:gd name="connsiteX713" fmla="*/ 8714446 w 12192000"/>
              <a:gd name="connsiteY713" fmla="*/ 2101630 h 3915365"/>
              <a:gd name="connsiteX714" fmla="*/ 8695333 w 12192000"/>
              <a:gd name="connsiteY714" fmla="*/ 1727367 h 3915365"/>
              <a:gd name="connsiteX715" fmla="*/ 8676221 w 12192000"/>
              <a:gd name="connsiteY715" fmla="*/ 1564227 h 3915365"/>
              <a:gd name="connsiteX716" fmla="*/ 8666664 w 12192000"/>
              <a:gd name="connsiteY716" fmla="*/ 1458666 h 3915365"/>
              <a:gd name="connsiteX717" fmla="*/ 8647551 w 12192000"/>
              <a:gd name="connsiteY717" fmla="*/ 1266736 h 3915365"/>
              <a:gd name="connsiteX718" fmla="*/ 8637995 w 12192000"/>
              <a:gd name="connsiteY718" fmla="*/ 1170771 h 3915365"/>
              <a:gd name="connsiteX719" fmla="*/ 8628439 w 12192000"/>
              <a:gd name="connsiteY719" fmla="*/ 1295525 h 3915365"/>
              <a:gd name="connsiteX720" fmla="*/ 8637995 w 12192000"/>
              <a:gd name="connsiteY720" fmla="*/ 1429876 h 3915365"/>
              <a:gd name="connsiteX721" fmla="*/ 8628439 w 12192000"/>
              <a:gd name="connsiteY721" fmla="*/ 1487455 h 3915365"/>
              <a:gd name="connsiteX722" fmla="*/ 8637995 w 12192000"/>
              <a:gd name="connsiteY722" fmla="*/ 1535437 h 3915365"/>
              <a:gd name="connsiteX723" fmla="*/ 8637995 w 12192000"/>
              <a:gd name="connsiteY723" fmla="*/ 1861718 h 3915365"/>
              <a:gd name="connsiteX724" fmla="*/ 8647551 w 12192000"/>
              <a:gd name="connsiteY724" fmla="*/ 1967279 h 3915365"/>
              <a:gd name="connsiteX725" fmla="*/ 8657108 w 12192000"/>
              <a:gd name="connsiteY725" fmla="*/ 1996069 h 3915365"/>
              <a:gd name="connsiteX726" fmla="*/ 8647551 w 12192000"/>
              <a:gd name="connsiteY726" fmla="*/ 2197595 h 3915365"/>
              <a:gd name="connsiteX727" fmla="*/ 8666664 w 12192000"/>
              <a:gd name="connsiteY727" fmla="*/ 2475893 h 3915365"/>
              <a:gd name="connsiteX728" fmla="*/ 8666664 w 12192000"/>
              <a:gd name="connsiteY728" fmla="*/ 2917331 h 3915365"/>
              <a:gd name="connsiteX729" fmla="*/ 8599770 w 12192000"/>
              <a:gd name="connsiteY729" fmla="*/ 2926927 h 3915365"/>
              <a:gd name="connsiteX730" fmla="*/ 8580657 w 12192000"/>
              <a:gd name="connsiteY730" fmla="*/ 2830963 h 3915365"/>
              <a:gd name="connsiteX731" fmla="*/ 8551988 w 12192000"/>
              <a:gd name="connsiteY731" fmla="*/ 2485489 h 3915365"/>
              <a:gd name="connsiteX732" fmla="*/ 8561544 w 12192000"/>
              <a:gd name="connsiteY732" fmla="*/ 2408717 h 3915365"/>
              <a:gd name="connsiteX733" fmla="*/ 8542431 w 12192000"/>
              <a:gd name="connsiteY733" fmla="*/ 2351138 h 3915365"/>
              <a:gd name="connsiteX734" fmla="*/ 8551988 w 12192000"/>
              <a:gd name="connsiteY734" fmla="*/ 2274367 h 3915365"/>
              <a:gd name="connsiteX735" fmla="*/ 8532875 w 12192000"/>
              <a:gd name="connsiteY735" fmla="*/ 2207191 h 3915365"/>
              <a:gd name="connsiteX736" fmla="*/ 8532875 w 12192000"/>
              <a:gd name="connsiteY736" fmla="*/ 2092033 h 3915365"/>
              <a:gd name="connsiteX737" fmla="*/ 8532875 w 12192000"/>
              <a:gd name="connsiteY737" fmla="*/ 2044051 h 3915365"/>
              <a:gd name="connsiteX738" fmla="*/ 8523319 w 12192000"/>
              <a:gd name="connsiteY738" fmla="*/ 1976876 h 3915365"/>
              <a:gd name="connsiteX739" fmla="*/ 8523319 w 12192000"/>
              <a:gd name="connsiteY739" fmla="*/ 1804139 h 3915365"/>
              <a:gd name="connsiteX740" fmla="*/ 8494649 w 12192000"/>
              <a:gd name="connsiteY740" fmla="*/ 1727367 h 3915365"/>
              <a:gd name="connsiteX741" fmla="*/ 8504206 w 12192000"/>
              <a:gd name="connsiteY741" fmla="*/ 1650595 h 3915365"/>
              <a:gd name="connsiteX742" fmla="*/ 8485093 w 12192000"/>
              <a:gd name="connsiteY742" fmla="*/ 1458666 h 3915365"/>
              <a:gd name="connsiteX743" fmla="*/ 8475537 w 12192000"/>
              <a:gd name="connsiteY743" fmla="*/ 1420280 h 3915365"/>
              <a:gd name="connsiteX744" fmla="*/ 8446868 w 12192000"/>
              <a:gd name="connsiteY744" fmla="*/ 1189964 h 3915365"/>
              <a:gd name="connsiteX745" fmla="*/ 8437311 w 12192000"/>
              <a:gd name="connsiteY745" fmla="*/ 1141982 h 3915365"/>
              <a:gd name="connsiteX746" fmla="*/ 8437311 w 12192000"/>
              <a:gd name="connsiteY746" fmla="*/ 1391490 h 3915365"/>
              <a:gd name="connsiteX747" fmla="*/ 8437311 w 12192000"/>
              <a:gd name="connsiteY747" fmla="*/ 1458666 h 3915365"/>
              <a:gd name="connsiteX748" fmla="*/ 8446868 w 12192000"/>
              <a:gd name="connsiteY748" fmla="*/ 1583420 h 3915365"/>
              <a:gd name="connsiteX749" fmla="*/ 8446868 w 12192000"/>
              <a:gd name="connsiteY749" fmla="*/ 1861718 h 3915365"/>
              <a:gd name="connsiteX750" fmla="*/ 8446868 w 12192000"/>
              <a:gd name="connsiteY750" fmla="*/ 2024858 h 3915365"/>
              <a:gd name="connsiteX751" fmla="*/ 8446868 w 12192000"/>
              <a:gd name="connsiteY751" fmla="*/ 2092033 h 3915365"/>
              <a:gd name="connsiteX752" fmla="*/ 8465980 w 12192000"/>
              <a:gd name="connsiteY752" fmla="*/ 2744594 h 3915365"/>
              <a:gd name="connsiteX753" fmla="*/ 8475537 w 12192000"/>
              <a:gd name="connsiteY753" fmla="*/ 2754191 h 3915365"/>
              <a:gd name="connsiteX754" fmla="*/ 8456424 w 12192000"/>
              <a:gd name="connsiteY754" fmla="*/ 2965313 h 3915365"/>
              <a:gd name="connsiteX755" fmla="*/ 8399086 w 12192000"/>
              <a:gd name="connsiteY755" fmla="*/ 2994103 h 3915365"/>
              <a:gd name="connsiteX756" fmla="*/ 8351304 w 12192000"/>
              <a:gd name="connsiteY756" fmla="*/ 2830963 h 3915365"/>
              <a:gd name="connsiteX757" fmla="*/ 8341747 w 12192000"/>
              <a:gd name="connsiteY757" fmla="*/ 2802173 h 3915365"/>
              <a:gd name="connsiteX758" fmla="*/ 8341747 w 12192000"/>
              <a:gd name="connsiteY758" fmla="*/ 2725401 h 3915365"/>
              <a:gd name="connsiteX759" fmla="*/ 8332191 w 12192000"/>
              <a:gd name="connsiteY759" fmla="*/ 2667822 h 3915365"/>
              <a:gd name="connsiteX760" fmla="*/ 8313078 w 12192000"/>
              <a:gd name="connsiteY760" fmla="*/ 2370331 h 3915365"/>
              <a:gd name="connsiteX761" fmla="*/ 8303522 w 12192000"/>
              <a:gd name="connsiteY761" fmla="*/ 2207191 h 3915365"/>
              <a:gd name="connsiteX762" fmla="*/ 8293966 w 12192000"/>
              <a:gd name="connsiteY762" fmla="*/ 2130419 h 3915365"/>
              <a:gd name="connsiteX763" fmla="*/ 8293966 w 12192000"/>
              <a:gd name="connsiteY763" fmla="*/ 2044051 h 3915365"/>
              <a:gd name="connsiteX764" fmla="*/ 8274853 w 12192000"/>
              <a:gd name="connsiteY764" fmla="*/ 1823332 h 3915365"/>
              <a:gd name="connsiteX765" fmla="*/ 8274853 w 12192000"/>
              <a:gd name="connsiteY765" fmla="*/ 1727367 h 3915365"/>
              <a:gd name="connsiteX766" fmla="*/ 8255740 w 12192000"/>
              <a:gd name="connsiteY766" fmla="*/ 1468262 h 3915365"/>
              <a:gd name="connsiteX767" fmla="*/ 8236628 w 12192000"/>
              <a:gd name="connsiteY767" fmla="*/ 1391490 h 3915365"/>
              <a:gd name="connsiteX768" fmla="*/ 8236628 w 12192000"/>
              <a:gd name="connsiteY768" fmla="*/ 1506648 h 3915365"/>
              <a:gd name="connsiteX769" fmla="*/ 8255740 w 12192000"/>
              <a:gd name="connsiteY769" fmla="*/ 2744594 h 3915365"/>
              <a:gd name="connsiteX770" fmla="*/ 8207958 w 12192000"/>
              <a:gd name="connsiteY770" fmla="*/ 2763787 h 3915365"/>
              <a:gd name="connsiteX771" fmla="*/ 8179289 w 12192000"/>
              <a:gd name="connsiteY771" fmla="*/ 2687015 h 3915365"/>
              <a:gd name="connsiteX772" fmla="*/ 8169733 w 12192000"/>
              <a:gd name="connsiteY772" fmla="*/ 2562261 h 3915365"/>
              <a:gd name="connsiteX773" fmla="*/ 8150620 w 12192000"/>
              <a:gd name="connsiteY773" fmla="*/ 2456700 h 3915365"/>
              <a:gd name="connsiteX774" fmla="*/ 8121951 w 12192000"/>
              <a:gd name="connsiteY774" fmla="*/ 1986472 h 3915365"/>
              <a:gd name="connsiteX775" fmla="*/ 8141064 w 12192000"/>
              <a:gd name="connsiteY775" fmla="*/ 1900104 h 3915365"/>
              <a:gd name="connsiteX776" fmla="*/ 8121951 w 12192000"/>
              <a:gd name="connsiteY776" fmla="*/ 1813735 h 3915365"/>
              <a:gd name="connsiteX777" fmla="*/ 8093282 w 12192000"/>
              <a:gd name="connsiteY777" fmla="*/ 1228350 h 3915365"/>
              <a:gd name="connsiteX778" fmla="*/ 8055056 w 12192000"/>
              <a:gd name="connsiteY778" fmla="*/ 950052 h 3915365"/>
              <a:gd name="connsiteX779" fmla="*/ 8045500 w 12192000"/>
              <a:gd name="connsiteY779" fmla="*/ 1017227 h 3915365"/>
              <a:gd name="connsiteX780" fmla="*/ 8045500 w 12192000"/>
              <a:gd name="connsiteY780" fmla="*/ 1161175 h 3915365"/>
              <a:gd name="connsiteX781" fmla="*/ 8045500 w 12192000"/>
              <a:gd name="connsiteY781" fmla="*/ 1180368 h 3915365"/>
              <a:gd name="connsiteX782" fmla="*/ 8045500 w 12192000"/>
              <a:gd name="connsiteY782" fmla="*/ 1429876 h 3915365"/>
              <a:gd name="connsiteX783" fmla="*/ 8045500 w 12192000"/>
              <a:gd name="connsiteY783" fmla="*/ 1669788 h 3915365"/>
              <a:gd name="connsiteX784" fmla="*/ 8055056 w 12192000"/>
              <a:gd name="connsiteY784" fmla="*/ 1852121 h 3915365"/>
              <a:gd name="connsiteX785" fmla="*/ 8055056 w 12192000"/>
              <a:gd name="connsiteY785" fmla="*/ 1928893 h 3915365"/>
              <a:gd name="connsiteX786" fmla="*/ 8064613 w 12192000"/>
              <a:gd name="connsiteY786" fmla="*/ 2053648 h 3915365"/>
              <a:gd name="connsiteX787" fmla="*/ 8064613 w 12192000"/>
              <a:gd name="connsiteY787" fmla="*/ 2312752 h 3915365"/>
              <a:gd name="connsiteX788" fmla="*/ 8064613 w 12192000"/>
              <a:gd name="connsiteY788" fmla="*/ 2379928 h 3915365"/>
              <a:gd name="connsiteX789" fmla="*/ 7969049 w 12192000"/>
              <a:gd name="connsiteY789" fmla="*/ 2763787 h 3915365"/>
              <a:gd name="connsiteX790" fmla="*/ 7930824 w 12192000"/>
              <a:gd name="connsiteY790" fmla="*/ 2360735 h 3915365"/>
              <a:gd name="connsiteX791" fmla="*/ 7921267 w 12192000"/>
              <a:gd name="connsiteY791" fmla="*/ 2207191 h 3915365"/>
              <a:gd name="connsiteX792" fmla="*/ 7921267 w 12192000"/>
              <a:gd name="connsiteY792" fmla="*/ 2092033 h 3915365"/>
              <a:gd name="connsiteX793" fmla="*/ 7911711 w 12192000"/>
              <a:gd name="connsiteY793" fmla="*/ 1986472 h 3915365"/>
              <a:gd name="connsiteX794" fmla="*/ 7911711 w 12192000"/>
              <a:gd name="connsiteY794" fmla="*/ 1852121 h 3915365"/>
              <a:gd name="connsiteX795" fmla="*/ 7892598 w 12192000"/>
              <a:gd name="connsiteY795" fmla="*/ 1535437 h 3915365"/>
              <a:gd name="connsiteX796" fmla="*/ 7892598 w 12192000"/>
              <a:gd name="connsiteY796" fmla="*/ 1429876 h 3915365"/>
              <a:gd name="connsiteX797" fmla="*/ 7873485 w 12192000"/>
              <a:gd name="connsiteY797" fmla="*/ 1266736 h 3915365"/>
              <a:gd name="connsiteX798" fmla="*/ 7863929 w 12192000"/>
              <a:gd name="connsiteY798" fmla="*/ 1026824 h 3915365"/>
              <a:gd name="connsiteX799" fmla="*/ 7854373 w 12192000"/>
              <a:gd name="connsiteY799" fmla="*/ 902070 h 3915365"/>
              <a:gd name="connsiteX800" fmla="*/ 7835260 w 12192000"/>
              <a:gd name="connsiteY800" fmla="*/ 758122 h 3915365"/>
              <a:gd name="connsiteX801" fmla="*/ 7825703 w 12192000"/>
              <a:gd name="connsiteY801" fmla="*/ 902070 h 3915365"/>
              <a:gd name="connsiteX802" fmla="*/ 7844816 w 12192000"/>
              <a:gd name="connsiteY802" fmla="*/ 1429876 h 3915365"/>
              <a:gd name="connsiteX803" fmla="*/ 7835260 w 12192000"/>
              <a:gd name="connsiteY803" fmla="*/ 1583420 h 3915365"/>
              <a:gd name="connsiteX804" fmla="*/ 7844816 w 12192000"/>
              <a:gd name="connsiteY804" fmla="*/ 1784946 h 3915365"/>
              <a:gd name="connsiteX805" fmla="*/ 7854373 w 12192000"/>
              <a:gd name="connsiteY805" fmla="*/ 2082437 h 3915365"/>
              <a:gd name="connsiteX806" fmla="*/ 7863929 w 12192000"/>
              <a:gd name="connsiteY806" fmla="*/ 2178402 h 3915365"/>
              <a:gd name="connsiteX807" fmla="*/ 7854373 w 12192000"/>
              <a:gd name="connsiteY807" fmla="*/ 2245577 h 3915365"/>
              <a:gd name="connsiteX808" fmla="*/ 7835260 w 12192000"/>
              <a:gd name="connsiteY808" fmla="*/ 2763787 h 3915365"/>
              <a:gd name="connsiteX809" fmla="*/ 7777922 w 12192000"/>
              <a:gd name="connsiteY809" fmla="*/ 2773384 h 3915365"/>
              <a:gd name="connsiteX810" fmla="*/ 7749252 w 12192000"/>
              <a:gd name="connsiteY810" fmla="*/ 2610243 h 3915365"/>
              <a:gd name="connsiteX811" fmla="*/ 7749252 w 12192000"/>
              <a:gd name="connsiteY811" fmla="*/ 2514279 h 3915365"/>
              <a:gd name="connsiteX812" fmla="*/ 7730140 w 12192000"/>
              <a:gd name="connsiteY812" fmla="*/ 1900104 h 3915365"/>
              <a:gd name="connsiteX813" fmla="*/ 7720583 w 12192000"/>
              <a:gd name="connsiteY813" fmla="*/ 1631402 h 3915365"/>
              <a:gd name="connsiteX814" fmla="*/ 7691914 w 12192000"/>
              <a:gd name="connsiteY814" fmla="*/ 1343508 h 3915365"/>
              <a:gd name="connsiteX815" fmla="*/ 7691914 w 12192000"/>
              <a:gd name="connsiteY815" fmla="*/ 1189964 h 3915365"/>
              <a:gd name="connsiteX816" fmla="*/ 7682358 w 12192000"/>
              <a:gd name="connsiteY816" fmla="*/ 1113192 h 3915365"/>
              <a:gd name="connsiteX817" fmla="*/ 7672801 w 12192000"/>
              <a:gd name="connsiteY817" fmla="*/ 978841 h 3915365"/>
              <a:gd name="connsiteX818" fmla="*/ 7663245 w 12192000"/>
              <a:gd name="connsiteY818" fmla="*/ 1506648 h 3915365"/>
              <a:gd name="connsiteX819" fmla="*/ 7672801 w 12192000"/>
              <a:gd name="connsiteY819" fmla="*/ 1669788 h 3915365"/>
              <a:gd name="connsiteX820" fmla="*/ 7663245 w 12192000"/>
              <a:gd name="connsiteY820" fmla="*/ 1775350 h 3915365"/>
              <a:gd name="connsiteX821" fmla="*/ 7682358 w 12192000"/>
              <a:gd name="connsiteY821" fmla="*/ 1967279 h 3915365"/>
              <a:gd name="connsiteX822" fmla="*/ 7682358 w 12192000"/>
              <a:gd name="connsiteY822" fmla="*/ 2159209 h 3915365"/>
              <a:gd name="connsiteX823" fmla="*/ 7682358 w 12192000"/>
              <a:gd name="connsiteY823" fmla="*/ 2639033 h 3915365"/>
              <a:gd name="connsiteX824" fmla="*/ 7663245 w 12192000"/>
              <a:gd name="connsiteY824" fmla="*/ 2802173 h 3915365"/>
              <a:gd name="connsiteX825" fmla="*/ 7605907 w 12192000"/>
              <a:gd name="connsiteY825" fmla="*/ 2802173 h 3915365"/>
              <a:gd name="connsiteX826" fmla="*/ 7577238 w 12192000"/>
              <a:gd name="connsiteY826" fmla="*/ 2418314 h 3915365"/>
              <a:gd name="connsiteX827" fmla="*/ 7577238 w 12192000"/>
              <a:gd name="connsiteY827" fmla="*/ 2293560 h 3915365"/>
              <a:gd name="connsiteX828" fmla="*/ 7567681 w 12192000"/>
              <a:gd name="connsiteY828" fmla="*/ 2207191 h 3915365"/>
              <a:gd name="connsiteX829" fmla="*/ 7577238 w 12192000"/>
              <a:gd name="connsiteY829" fmla="*/ 2168805 h 3915365"/>
              <a:gd name="connsiteX830" fmla="*/ 7558125 w 12192000"/>
              <a:gd name="connsiteY830" fmla="*/ 1832929 h 3915365"/>
              <a:gd name="connsiteX831" fmla="*/ 7567681 w 12192000"/>
              <a:gd name="connsiteY831" fmla="*/ 1775350 h 3915365"/>
              <a:gd name="connsiteX832" fmla="*/ 7548569 w 12192000"/>
              <a:gd name="connsiteY832" fmla="*/ 1276332 h 3915365"/>
              <a:gd name="connsiteX833" fmla="*/ 7510343 w 12192000"/>
              <a:gd name="connsiteY833" fmla="*/ 873280 h 3915365"/>
              <a:gd name="connsiteX834" fmla="*/ 7500787 w 12192000"/>
              <a:gd name="connsiteY834" fmla="*/ 1026824 h 3915365"/>
              <a:gd name="connsiteX835" fmla="*/ 7500787 w 12192000"/>
              <a:gd name="connsiteY835" fmla="*/ 1151578 h 3915365"/>
              <a:gd name="connsiteX836" fmla="*/ 7510343 w 12192000"/>
              <a:gd name="connsiteY836" fmla="*/ 1909700 h 3915365"/>
              <a:gd name="connsiteX837" fmla="*/ 7519900 w 12192000"/>
              <a:gd name="connsiteY837" fmla="*/ 2053648 h 3915365"/>
              <a:gd name="connsiteX838" fmla="*/ 7510343 w 12192000"/>
              <a:gd name="connsiteY838" fmla="*/ 2130419 h 3915365"/>
              <a:gd name="connsiteX839" fmla="*/ 7519900 w 12192000"/>
              <a:gd name="connsiteY839" fmla="*/ 2207191 h 3915365"/>
              <a:gd name="connsiteX840" fmla="*/ 7510343 w 12192000"/>
              <a:gd name="connsiteY840" fmla="*/ 2264770 h 3915365"/>
              <a:gd name="connsiteX841" fmla="*/ 7519900 w 12192000"/>
              <a:gd name="connsiteY841" fmla="*/ 2331945 h 3915365"/>
              <a:gd name="connsiteX842" fmla="*/ 7510343 w 12192000"/>
              <a:gd name="connsiteY842" fmla="*/ 2399121 h 3915365"/>
              <a:gd name="connsiteX843" fmla="*/ 7519900 w 12192000"/>
              <a:gd name="connsiteY843" fmla="*/ 2456700 h 3915365"/>
              <a:gd name="connsiteX844" fmla="*/ 7481674 w 12192000"/>
              <a:gd name="connsiteY844" fmla="*/ 2926927 h 3915365"/>
              <a:gd name="connsiteX845" fmla="*/ 7443449 w 12192000"/>
              <a:gd name="connsiteY845" fmla="*/ 2926927 h 3915365"/>
              <a:gd name="connsiteX846" fmla="*/ 7395667 w 12192000"/>
              <a:gd name="connsiteY846" fmla="*/ 2571858 h 3915365"/>
              <a:gd name="connsiteX847" fmla="*/ 7414779 w 12192000"/>
              <a:gd name="connsiteY847" fmla="*/ 2495086 h 3915365"/>
              <a:gd name="connsiteX848" fmla="*/ 7405223 w 12192000"/>
              <a:gd name="connsiteY848" fmla="*/ 2245577 h 3915365"/>
              <a:gd name="connsiteX849" fmla="*/ 7395667 w 12192000"/>
              <a:gd name="connsiteY849" fmla="*/ 2082437 h 3915365"/>
              <a:gd name="connsiteX850" fmla="*/ 7405223 w 12192000"/>
              <a:gd name="connsiteY850" fmla="*/ 1986472 h 3915365"/>
              <a:gd name="connsiteX851" fmla="*/ 7376554 w 12192000"/>
              <a:gd name="connsiteY851" fmla="*/ 1660192 h 3915365"/>
              <a:gd name="connsiteX852" fmla="*/ 7366998 w 12192000"/>
              <a:gd name="connsiteY852" fmla="*/ 1583420 h 3915365"/>
              <a:gd name="connsiteX853" fmla="*/ 7366998 w 12192000"/>
              <a:gd name="connsiteY853" fmla="*/ 1477859 h 3915365"/>
              <a:gd name="connsiteX854" fmla="*/ 7357441 w 12192000"/>
              <a:gd name="connsiteY854" fmla="*/ 1391490 h 3915365"/>
              <a:gd name="connsiteX855" fmla="*/ 7347885 w 12192000"/>
              <a:gd name="connsiteY855" fmla="*/ 1295525 h 3915365"/>
              <a:gd name="connsiteX856" fmla="*/ 7328772 w 12192000"/>
              <a:gd name="connsiteY856" fmla="*/ 1794542 h 3915365"/>
              <a:gd name="connsiteX857" fmla="*/ 7338328 w 12192000"/>
              <a:gd name="connsiteY857" fmla="*/ 2360735 h 3915365"/>
              <a:gd name="connsiteX858" fmla="*/ 7300103 w 12192000"/>
              <a:gd name="connsiteY858" fmla="*/ 2687015 h 3915365"/>
              <a:gd name="connsiteX859" fmla="*/ 7261877 w 12192000"/>
              <a:gd name="connsiteY859" fmla="*/ 2696612 h 3915365"/>
              <a:gd name="connsiteX860" fmla="*/ 7252321 w 12192000"/>
              <a:gd name="connsiteY860" fmla="*/ 2475893 h 3915365"/>
              <a:gd name="connsiteX861" fmla="*/ 7242765 w 12192000"/>
              <a:gd name="connsiteY861" fmla="*/ 2255174 h 3915365"/>
              <a:gd name="connsiteX862" fmla="*/ 7233208 w 12192000"/>
              <a:gd name="connsiteY862" fmla="*/ 2168805 h 3915365"/>
              <a:gd name="connsiteX863" fmla="*/ 7242765 w 12192000"/>
              <a:gd name="connsiteY863" fmla="*/ 2111226 h 3915365"/>
              <a:gd name="connsiteX864" fmla="*/ 7242765 w 12192000"/>
              <a:gd name="connsiteY864" fmla="*/ 1928893 h 3915365"/>
              <a:gd name="connsiteX865" fmla="*/ 7223652 w 12192000"/>
              <a:gd name="connsiteY865" fmla="*/ 1871314 h 3915365"/>
              <a:gd name="connsiteX866" fmla="*/ 7214096 w 12192000"/>
              <a:gd name="connsiteY866" fmla="*/ 1698578 h 3915365"/>
              <a:gd name="connsiteX867" fmla="*/ 7223652 w 12192000"/>
              <a:gd name="connsiteY867" fmla="*/ 1928893 h 3915365"/>
              <a:gd name="connsiteX868" fmla="*/ 7214096 w 12192000"/>
              <a:gd name="connsiteY868" fmla="*/ 1986472 h 3915365"/>
              <a:gd name="connsiteX869" fmla="*/ 7223652 w 12192000"/>
              <a:gd name="connsiteY869" fmla="*/ 2101630 h 3915365"/>
              <a:gd name="connsiteX870" fmla="*/ 7233208 w 12192000"/>
              <a:gd name="connsiteY870" fmla="*/ 2283963 h 3915365"/>
              <a:gd name="connsiteX871" fmla="*/ 7233208 w 12192000"/>
              <a:gd name="connsiteY871" fmla="*/ 2456700 h 3915365"/>
              <a:gd name="connsiteX872" fmla="*/ 7223652 w 12192000"/>
              <a:gd name="connsiteY872" fmla="*/ 2571858 h 3915365"/>
              <a:gd name="connsiteX873" fmla="*/ 7194983 w 12192000"/>
              <a:gd name="connsiteY873" fmla="*/ 2926927 h 3915365"/>
              <a:gd name="connsiteX874" fmla="*/ 7166314 w 12192000"/>
              <a:gd name="connsiteY874" fmla="*/ 2926927 h 3915365"/>
              <a:gd name="connsiteX875" fmla="*/ 7137645 w 12192000"/>
              <a:gd name="connsiteY875" fmla="*/ 2773384 h 3915365"/>
              <a:gd name="connsiteX876" fmla="*/ 7137645 w 12192000"/>
              <a:gd name="connsiteY876" fmla="*/ 3013296 h 3915365"/>
              <a:gd name="connsiteX877" fmla="*/ 7070750 w 12192000"/>
              <a:gd name="connsiteY877" fmla="*/ 3090068 h 3915365"/>
              <a:gd name="connsiteX878" fmla="*/ 7022968 w 12192000"/>
              <a:gd name="connsiteY878" fmla="*/ 3013296 h 3915365"/>
              <a:gd name="connsiteX879" fmla="*/ 6975186 w 12192000"/>
              <a:gd name="connsiteY879" fmla="*/ 3013296 h 3915365"/>
              <a:gd name="connsiteX880" fmla="*/ 6946517 w 12192000"/>
              <a:gd name="connsiteY880" fmla="*/ 3070875 h 3915365"/>
              <a:gd name="connsiteX881" fmla="*/ 6889179 w 12192000"/>
              <a:gd name="connsiteY881" fmla="*/ 3070875 h 3915365"/>
              <a:gd name="connsiteX882" fmla="*/ 6860510 w 12192000"/>
              <a:gd name="connsiteY882" fmla="*/ 2207191 h 3915365"/>
              <a:gd name="connsiteX883" fmla="*/ 6850953 w 12192000"/>
              <a:gd name="connsiteY883" fmla="*/ 1660192 h 3915365"/>
              <a:gd name="connsiteX884" fmla="*/ 6831841 w 12192000"/>
              <a:gd name="connsiteY884" fmla="*/ 1564227 h 3915365"/>
              <a:gd name="connsiteX885" fmla="*/ 6822284 w 12192000"/>
              <a:gd name="connsiteY885" fmla="*/ 1458666 h 3915365"/>
              <a:gd name="connsiteX886" fmla="*/ 6812728 w 12192000"/>
              <a:gd name="connsiteY886" fmla="*/ 1861718 h 3915365"/>
              <a:gd name="connsiteX887" fmla="*/ 6841397 w 12192000"/>
              <a:gd name="connsiteY887" fmla="*/ 2255174 h 3915365"/>
              <a:gd name="connsiteX888" fmla="*/ 6850953 w 12192000"/>
              <a:gd name="connsiteY888" fmla="*/ 2715805 h 3915365"/>
              <a:gd name="connsiteX889" fmla="*/ 6860510 w 12192000"/>
              <a:gd name="connsiteY889" fmla="*/ 2926927 h 3915365"/>
              <a:gd name="connsiteX890" fmla="*/ 6879622 w 12192000"/>
              <a:gd name="connsiteY890" fmla="*/ 3329980 h 3915365"/>
              <a:gd name="connsiteX891" fmla="*/ 6850953 w 12192000"/>
              <a:gd name="connsiteY891" fmla="*/ 3483523 h 3915365"/>
              <a:gd name="connsiteX892" fmla="*/ 6803171 w 12192000"/>
              <a:gd name="connsiteY892" fmla="*/ 3512313 h 3915365"/>
              <a:gd name="connsiteX893" fmla="*/ 6774502 w 12192000"/>
              <a:gd name="connsiteY893" fmla="*/ 3387559 h 3915365"/>
              <a:gd name="connsiteX894" fmla="*/ 6755390 w 12192000"/>
              <a:gd name="connsiteY894" fmla="*/ 3205225 h 3915365"/>
              <a:gd name="connsiteX895" fmla="*/ 6707608 w 12192000"/>
              <a:gd name="connsiteY895" fmla="*/ 3253208 h 3915365"/>
              <a:gd name="connsiteX896" fmla="*/ 6659826 w 12192000"/>
              <a:gd name="connsiteY896" fmla="*/ 3272401 h 3915365"/>
              <a:gd name="connsiteX897" fmla="*/ 6621600 w 12192000"/>
              <a:gd name="connsiteY897" fmla="*/ 3080471 h 3915365"/>
              <a:gd name="connsiteX898" fmla="*/ 6602488 w 12192000"/>
              <a:gd name="connsiteY898" fmla="*/ 3205225 h 3915365"/>
              <a:gd name="connsiteX899" fmla="*/ 6526037 w 12192000"/>
              <a:gd name="connsiteY899" fmla="*/ 3166839 h 3915365"/>
              <a:gd name="connsiteX900" fmla="*/ 6497367 w 12192000"/>
              <a:gd name="connsiteY900" fmla="*/ 3176436 h 3915365"/>
              <a:gd name="connsiteX901" fmla="*/ 6478255 w 12192000"/>
              <a:gd name="connsiteY901" fmla="*/ 3013296 h 3915365"/>
              <a:gd name="connsiteX902" fmla="*/ 6468698 w 12192000"/>
              <a:gd name="connsiteY902" fmla="*/ 2811770 h 3915365"/>
              <a:gd name="connsiteX903" fmla="*/ 6459142 w 12192000"/>
              <a:gd name="connsiteY903" fmla="*/ 1765753 h 3915365"/>
              <a:gd name="connsiteX904" fmla="*/ 6478255 w 12192000"/>
              <a:gd name="connsiteY904" fmla="*/ 1669788 h 3915365"/>
              <a:gd name="connsiteX905" fmla="*/ 6468698 w 12192000"/>
              <a:gd name="connsiteY905" fmla="*/ 1449069 h 3915365"/>
              <a:gd name="connsiteX906" fmla="*/ 6449586 w 12192000"/>
              <a:gd name="connsiteY906" fmla="*/ 1449069 h 3915365"/>
              <a:gd name="connsiteX907" fmla="*/ 6430473 w 12192000"/>
              <a:gd name="connsiteY907" fmla="*/ 1189964 h 3915365"/>
              <a:gd name="connsiteX908" fmla="*/ 6411360 w 12192000"/>
              <a:gd name="connsiteY908" fmla="*/ 1698578 h 3915365"/>
              <a:gd name="connsiteX909" fmla="*/ 6420916 w 12192000"/>
              <a:gd name="connsiteY909" fmla="*/ 1765753 h 3915365"/>
              <a:gd name="connsiteX910" fmla="*/ 6420916 w 12192000"/>
              <a:gd name="connsiteY910" fmla="*/ 2974910 h 3915365"/>
              <a:gd name="connsiteX911" fmla="*/ 6392247 w 12192000"/>
              <a:gd name="connsiteY911" fmla="*/ 3080471 h 3915365"/>
              <a:gd name="connsiteX912" fmla="*/ 6392247 w 12192000"/>
              <a:gd name="connsiteY912" fmla="*/ 3435541 h 3915365"/>
              <a:gd name="connsiteX913" fmla="*/ 6363578 w 12192000"/>
              <a:gd name="connsiteY913" fmla="*/ 3771418 h 3915365"/>
              <a:gd name="connsiteX914" fmla="*/ 6325353 w 12192000"/>
              <a:gd name="connsiteY914" fmla="*/ 3733032 h 3915365"/>
              <a:gd name="connsiteX915" fmla="*/ 6296684 w 12192000"/>
              <a:gd name="connsiteY915" fmla="*/ 3473927 h 3915365"/>
              <a:gd name="connsiteX916" fmla="*/ 6296684 w 12192000"/>
              <a:gd name="connsiteY916" fmla="*/ 3291594 h 3915365"/>
              <a:gd name="connsiteX917" fmla="*/ 6296684 w 12192000"/>
              <a:gd name="connsiteY917" fmla="*/ 3243611 h 3915365"/>
              <a:gd name="connsiteX918" fmla="*/ 6287127 w 12192000"/>
              <a:gd name="connsiteY918" fmla="*/ 3022892 h 3915365"/>
              <a:gd name="connsiteX919" fmla="*/ 6268014 w 12192000"/>
              <a:gd name="connsiteY919" fmla="*/ 2629436 h 3915365"/>
              <a:gd name="connsiteX920" fmla="*/ 6277571 w 12192000"/>
              <a:gd name="connsiteY920" fmla="*/ 2571858 h 3915365"/>
              <a:gd name="connsiteX921" fmla="*/ 6258458 w 12192000"/>
              <a:gd name="connsiteY921" fmla="*/ 2475893 h 3915365"/>
              <a:gd name="connsiteX922" fmla="*/ 6248902 w 12192000"/>
              <a:gd name="connsiteY922" fmla="*/ 2351138 h 3915365"/>
              <a:gd name="connsiteX923" fmla="*/ 6248902 w 12192000"/>
              <a:gd name="connsiteY923" fmla="*/ 2264770 h 3915365"/>
              <a:gd name="connsiteX924" fmla="*/ 6258458 w 12192000"/>
              <a:gd name="connsiteY924" fmla="*/ 2178402 h 3915365"/>
              <a:gd name="connsiteX925" fmla="*/ 6239345 w 12192000"/>
              <a:gd name="connsiteY925" fmla="*/ 2101630 h 3915365"/>
              <a:gd name="connsiteX926" fmla="*/ 6239345 w 12192000"/>
              <a:gd name="connsiteY926" fmla="*/ 1804139 h 3915365"/>
              <a:gd name="connsiteX927" fmla="*/ 6229789 w 12192000"/>
              <a:gd name="connsiteY927" fmla="*/ 1669788 h 3915365"/>
              <a:gd name="connsiteX928" fmla="*/ 6220233 w 12192000"/>
              <a:gd name="connsiteY928" fmla="*/ 1602613 h 3915365"/>
              <a:gd name="connsiteX929" fmla="*/ 6210676 w 12192000"/>
              <a:gd name="connsiteY929" fmla="*/ 1170771 h 3915365"/>
              <a:gd name="connsiteX930" fmla="*/ 6191563 w 12192000"/>
              <a:gd name="connsiteY930" fmla="*/ 940456 h 3915365"/>
              <a:gd name="connsiteX931" fmla="*/ 6162894 w 12192000"/>
              <a:gd name="connsiteY931" fmla="*/ 882877 h 3915365"/>
              <a:gd name="connsiteX932" fmla="*/ 6172451 w 12192000"/>
              <a:gd name="connsiteY932" fmla="*/ 1583420 h 3915365"/>
              <a:gd name="connsiteX933" fmla="*/ 6191563 w 12192000"/>
              <a:gd name="connsiteY933" fmla="*/ 1640999 h 3915365"/>
              <a:gd name="connsiteX934" fmla="*/ 6201120 w 12192000"/>
              <a:gd name="connsiteY934" fmla="*/ 2015262 h 3915365"/>
              <a:gd name="connsiteX935" fmla="*/ 6201120 w 12192000"/>
              <a:gd name="connsiteY935" fmla="*/ 2149612 h 3915365"/>
              <a:gd name="connsiteX936" fmla="*/ 6210676 w 12192000"/>
              <a:gd name="connsiteY936" fmla="*/ 2235981 h 3915365"/>
              <a:gd name="connsiteX937" fmla="*/ 6210676 w 12192000"/>
              <a:gd name="connsiteY937" fmla="*/ 2408717 h 3915365"/>
              <a:gd name="connsiteX938" fmla="*/ 6220233 w 12192000"/>
              <a:gd name="connsiteY938" fmla="*/ 2495086 h 3915365"/>
              <a:gd name="connsiteX939" fmla="*/ 6210676 w 12192000"/>
              <a:gd name="connsiteY939" fmla="*/ 2571858 h 3915365"/>
              <a:gd name="connsiteX940" fmla="*/ 6191563 w 12192000"/>
              <a:gd name="connsiteY940" fmla="*/ 3358769 h 3915365"/>
              <a:gd name="connsiteX941" fmla="*/ 6182007 w 12192000"/>
              <a:gd name="connsiteY941" fmla="*/ 3550699 h 3915365"/>
              <a:gd name="connsiteX942" fmla="*/ 6115112 w 12192000"/>
              <a:gd name="connsiteY942" fmla="*/ 3512313 h 3915365"/>
              <a:gd name="connsiteX943" fmla="*/ 6038662 w 12192000"/>
              <a:gd name="connsiteY943" fmla="*/ 3771418 h 3915365"/>
              <a:gd name="connsiteX944" fmla="*/ 5990880 w 12192000"/>
              <a:gd name="connsiteY944" fmla="*/ 2936524 h 3915365"/>
              <a:gd name="connsiteX945" fmla="*/ 6000437 w 12192000"/>
              <a:gd name="connsiteY945" fmla="*/ 2830963 h 3915365"/>
              <a:gd name="connsiteX946" fmla="*/ 5981323 w 12192000"/>
              <a:gd name="connsiteY946" fmla="*/ 2754191 h 3915365"/>
              <a:gd name="connsiteX947" fmla="*/ 5981323 w 12192000"/>
              <a:gd name="connsiteY947" fmla="*/ 3042085 h 3915365"/>
              <a:gd name="connsiteX948" fmla="*/ 5952654 w 12192000"/>
              <a:gd name="connsiteY948" fmla="*/ 3166839 h 3915365"/>
              <a:gd name="connsiteX949" fmla="*/ 5943098 w 12192000"/>
              <a:gd name="connsiteY949" fmla="*/ 3723435 h 3915365"/>
              <a:gd name="connsiteX950" fmla="*/ 5885760 w 12192000"/>
              <a:gd name="connsiteY950" fmla="*/ 3723435 h 3915365"/>
              <a:gd name="connsiteX951" fmla="*/ 5847534 w 12192000"/>
              <a:gd name="connsiteY951" fmla="*/ 3070875 h 3915365"/>
              <a:gd name="connsiteX952" fmla="*/ 5837978 w 12192000"/>
              <a:gd name="connsiteY952" fmla="*/ 2898138 h 3915365"/>
              <a:gd name="connsiteX953" fmla="*/ 5837978 w 12192000"/>
              <a:gd name="connsiteY953" fmla="*/ 2744594 h 3915365"/>
              <a:gd name="connsiteX954" fmla="*/ 5828421 w 12192000"/>
              <a:gd name="connsiteY954" fmla="*/ 2610243 h 3915365"/>
              <a:gd name="connsiteX955" fmla="*/ 5828421 w 12192000"/>
              <a:gd name="connsiteY955" fmla="*/ 2504682 h 3915365"/>
              <a:gd name="connsiteX956" fmla="*/ 5818865 w 12192000"/>
              <a:gd name="connsiteY956" fmla="*/ 1909700 h 3915365"/>
              <a:gd name="connsiteX957" fmla="*/ 5799752 w 12192000"/>
              <a:gd name="connsiteY957" fmla="*/ 1631402 h 3915365"/>
              <a:gd name="connsiteX958" fmla="*/ 5790196 w 12192000"/>
              <a:gd name="connsiteY958" fmla="*/ 1554630 h 3915365"/>
              <a:gd name="connsiteX959" fmla="*/ 5771083 w 12192000"/>
              <a:gd name="connsiteY959" fmla="*/ 1410683 h 3915365"/>
              <a:gd name="connsiteX960" fmla="*/ 5790196 w 12192000"/>
              <a:gd name="connsiteY960" fmla="*/ 1362701 h 3915365"/>
              <a:gd name="connsiteX961" fmla="*/ 5751970 w 12192000"/>
              <a:gd name="connsiteY961" fmla="*/ 1084403 h 3915365"/>
              <a:gd name="connsiteX962" fmla="*/ 5751970 w 12192000"/>
              <a:gd name="connsiteY962" fmla="*/ 1007631 h 3915365"/>
              <a:gd name="connsiteX963" fmla="*/ 5761527 w 12192000"/>
              <a:gd name="connsiteY963" fmla="*/ 1065210 h 3915365"/>
              <a:gd name="connsiteX964" fmla="*/ 5723301 w 12192000"/>
              <a:gd name="connsiteY964" fmla="*/ 921263 h 3915365"/>
              <a:gd name="connsiteX965" fmla="*/ 5723301 w 12192000"/>
              <a:gd name="connsiteY965" fmla="*/ 1333911 h 3915365"/>
              <a:gd name="connsiteX966" fmla="*/ 5723301 w 12192000"/>
              <a:gd name="connsiteY966" fmla="*/ 1717771 h 3915365"/>
              <a:gd name="connsiteX967" fmla="*/ 5732858 w 12192000"/>
              <a:gd name="connsiteY967" fmla="*/ 1804139 h 3915365"/>
              <a:gd name="connsiteX968" fmla="*/ 5732858 w 12192000"/>
              <a:gd name="connsiteY968" fmla="*/ 1957683 h 3915365"/>
              <a:gd name="connsiteX969" fmla="*/ 5742414 w 12192000"/>
              <a:gd name="connsiteY969" fmla="*/ 2063244 h 3915365"/>
              <a:gd name="connsiteX970" fmla="*/ 5742414 w 12192000"/>
              <a:gd name="connsiteY970" fmla="*/ 2178402 h 3915365"/>
              <a:gd name="connsiteX971" fmla="*/ 5751970 w 12192000"/>
              <a:gd name="connsiteY971" fmla="*/ 2303156 h 3915365"/>
              <a:gd name="connsiteX972" fmla="*/ 5751970 w 12192000"/>
              <a:gd name="connsiteY972" fmla="*/ 2456700 h 3915365"/>
              <a:gd name="connsiteX973" fmla="*/ 5771083 w 12192000"/>
              <a:gd name="connsiteY973" fmla="*/ 2782980 h 3915365"/>
              <a:gd name="connsiteX974" fmla="*/ 5771083 w 12192000"/>
              <a:gd name="connsiteY974" fmla="*/ 3022892 h 3915365"/>
              <a:gd name="connsiteX975" fmla="*/ 5780639 w 12192000"/>
              <a:gd name="connsiteY975" fmla="*/ 3109261 h 3915365"/>
              <a:gd name="connsiteX976" fmla="*/ 5780639 w 12192000"/>
              <a:gd name="connsiteY976" fmla="*/ 3205225 h 3915365"/>
              <a:gd name="connsiteX977" fmla="*/ 5780639 w 12192000"/>
              <a:gd name="connsiteY977" fmla="*/ 3368366 h 3915365"/>
              <a:gd name="connsiteX978" fmla="*/ 5780639 w 12192000"/>
              <a:gd name="connsiteY978" fmla="*/ 3406752 h 3915365"/>
              <a:gd name="connsiteX979" fmla="*/ 5780639 w 12192000"/>
              <a:gd name="connsiteY979" fmla="*/ 3454734 h 3915365"/>
              <a:gd name="connsiteX980" fmla="*/ 5799752 w 12192000"/>
              <a:gd name="connsiteY980" fmla="*/ 3886576 h 3915365"/>
              <a:gd name="connsiteX981" fmla="*/ 5742414 w 12192000"/>
              <a:gd name="connsiteY981" fmla="*/ 3915365 h 3915365"/>
              <a:gd name="connsiteX982" fmla="*/ 5713745 w 12192000"/>
              <a:gd name="connsiteY982" fmla="*/ 2811770 h 3915365"/>
              <a:gd name="connsiteX983" fmla="*/ 5694632 w 12192000"/>
              <a:gd name="connsiteY983" fmla="*/ 2619840 h 3915365"/>
              <a:gd name="connsiteX984" fmla="*/ 5656407 w 12192000"/>
              <a:gd name="connsiteY984" fmla="*/ 2619840 h 3915365"/>
              <a:gd name="connsiteX985" fmla="*/ 5646850 w 12192000"/>
              <a:gd name="connsiteY985" fmla="*/ 2235981 h 3915365"/>
              <a:gd name="connsiteX986" fmla="*/ 5627737 w 12192000"/>
              <a:gd name="connsiteY986" fmla="*/ 2120823 h 3915365"/>
              <a:gd name="connsiteX987" fmla="*/ 5608625 w 12192000"/>
              <a:gd name="connsiteY987" fmla="*/ 1986472 h 3915365"/>
              <a:gd name="connsiteX988" fmla="*/ 5618181 w 12192000"/>
              <a:gd name="connsiteY988" fmla="*/ 2235981 h 3915365"/>
              <a:gd name="connsiteX989" fmla="*/ 5618181 w 12192000"/>
              <a:gd name="connsiteY989" fmla="*/ 2360735 h 3915365"/>
              <a:gd name="connsiteX990" fmla="*/ 5627737 w 12192000"/>
              <a:gd name="connsiteY990" fmla="*/ 2466296 h 3915365"/>
              <a:gd name="connsiteX991" fmla="*/ 5627737 w 12192000"/>
              <a:gd name="connsiteY991" fmla="*/ 2734998 h 3915365"/>
              <a:gd name="connsiteX992" fmla="*/ 5637294 w 12192000"/>
              <a:gd name="connsiteY992" fmla="*/ 3291594 h 3915365"/>
              <a:gd name="connsiteX993" fmla="*/ 5637294 w 12192000"/>
              <a:gd name="connsiteY993" fmla="*/ 3339576 h 3915365"/>
              <a:gd name="connsiteX994" fmla="*/ 5646850 w 12192000"/>
              <a:gd name="connsiteY994" fmla="*/ 3349173 h 3915365"/>
              <a:gd name="connsiteX995" fmla="*/ 5646850 w 12192000"/>
              <a:gd name="connsiteY995" fmla="*/ 3387559 h 3915365"/>
              <a:gd name="connsiteX996" fmla="*/ 5646850 w 12192000"/>
              <a:gd name="connsiteY996" fmla="*/ 3675453 h 3915365"/>
              <a:gd name="connsiteX997" fmla="*/ 5656407 w 12192000"/>
              <a:gd name="connsiteY997" fmla="*/ 3876979 h 3915365"/>
              <a:gd name="connsiteX998" fmla="*/ 5618181 w 12192000"/>
              <a:gd name="connsiteY998" fmla="*/ 3896172 h 3915365"/>
              <a:gd name="connsiteX999" fmla="*/ 5579956 w 12192000"/>
              <a:gd name="connsiteY999" fmla="*/ 3713839 h 3915365"/>
              <a:gd name="connsiteX1000" fmla="*/ 5579956 w 12192000"/>
              <a:gd name="connsiteY1000" fmla="*/ 2869348 h 3915365"/>
              <a:gd name="connsiteX1001" fmla="*/ 5570399 w 12192000"/>
              <a:gd name="connsiteY1001" fmla="*/ 2523875 h 3915365"/>
              <a:gd name="connsiteX1002" fmla="*/ 5560843 w 12192000"/>
              <a:gd name="connsiteY1002" fmla="*/ 2111226 h 3915365"/>
              <a:gd name="connsiteX1003" fmla="*/ 5551286 w 12192000"/>
              <a:gd name="connsiteY1003" fmla="*/ 2024858 h 3915365"/>
              <a:gd name="connsiteX1004" fmla="*/ 5541730 w 12192000"/>
              <a:gd name="connsiteY1004" fmla="*/ 1852121 h 3915365"/>
              <a:gd name="connsiteX1005" fmla="*/ 5541730 w 12192000"/>
              <a:gd name="connsiteY1005" fmla="*/ 1775350 h 3915365"/>
              <a:gd name="connsiteX1006" fmla="*/ 5503505 w 12192000"/>
              <a:gd name="connsiteY1006" fmla="*/ 1084403 h 3915365"/>
              <a:gd name="connsiteX1007" fmla="*/ 5465279 w 12192000"/>
              <a:gd name="connsiteY1007" fmla="*/ 796508 h 3915365"/>
              <a:gd name="connsiteX1008" fmla="*/ 5455723 w 12192000"/>
              <a:gd name="connsiteY1008" fmla="*/ 738929 h 3915365"/>
              <a:gd name="connsiteX1009" fmla="*/ 5446166 w 12192000"/>
              <a:gd name="connsiteY1009" fmla="*/ 1247543 h 3915365"/>
              <a:gd name="connsiteX1010" fmla="*/ 5455723 w 12192000"/>
              <a:gd name="connsiteY1010" fmla="*/ 1583420 h 3915365"/>
              <a:gd name="connsiteX1011" fmla="*/ 5474835 w 12192000"/>
              <a:gd name="connsiteY1011" fmla="*/ 2149612 h 3915365"/>
              <a:gd name="connsiteX1012" fmla="*/ 5465279 w 12192000"/>
              <a:gd name="connsiteY1012" fmla="*/ 2840559 h 3915365"/>
              <a:gd name="connsiteX1013" fmla="*/ 5436610 w 12192000"/>
              <a:gd name="connsiteY1013" fmla="*/ 2869348 h 3915365"/>
              <a:gd name="connsiteX1014" fmla="*/ 5407941 w 12192000"/>
              <a:gd name="connsiteY1014" fmla="*/ 2600647 h 3915365"/>
              <a:gd name="connsiteX1015" fmla="*/ 5398384 w 12192000"/>
              <a:gd name="connsiteY1015" fmla="*/ 2283963 h 3915365"/>
              <a:gd name="connsiteX1016" fmla="*/ 5407941 w 12192000"/>
              <a:gd name="connsiteY1016" fmla="*/ 2207191 h 3915365"/>
              <a:gd name="connsiteX1017" fmla="*/ 5398384 w 12192000"/>
              <a:gd name="connsiteY1017" fmla="*/ 2092033 h 3915365"/>
              <a:gd name="connsiteX1018" fmla="*/ 5407941 w 12192000"/>
              <a:gd name="connsiteY1018" fmla="*/ 2015262 h 3915365"/>
              <a:gd name="connsiteX1019" fmla="*/ 5388828 w 12192000"/>
              <a:gd name="connsiteY1019" fmla="*/ 1909700 h 3915365"/>
              <a:gd name="connsiteX1020" fmla="*/ 5388828 w 12192000"/>
              <a:gd name="connsiteY1020" fmla="*/ 1756157 h 3915365"/>
              <a:gd name="connsiteX1021" fmla="*/ 5388828 w 12192000"/>
              <a:gd name="connsiteY1021" fmla="*/ 1679385 h 3915365"/>
              <a:gd name="connsiteX1022" fmla="*/ 5369715 w 12192000"/>
              <a:gd name="connsiteY1022" fmla="*/ 1333911 h 3915365"/>
              <a:gd name="connsiteX1023" fmla="*/ 5388828 w 12192000"/>
              <a:gd name="connsiteY1023" fmla="*/ 1266736 h 3915365"/>
              <a:gd name="connsiteX1024" fmla="*/ 5369715 w 12192000"/>
              <a:gd name="connsiteY1024" fmla="*/ 1218754 h 3915365"/>
              <a:gd name="connsiteX1025" fmla="*/ 5360159 w 12192000"/>
              <a:gd name="connsiteY1025" fmla="*/ 988438 h 3915365"/>
              <a:gd name="connsiteX1026" fmla="*/ 5360159 w 12192000"/>
              <a:gd name="connsiteY1026" fmla="*/ 892473 h 3915365"/>
              <a:gd name="connsiteX1027" fmla="*/ 5350603 w 12192000"/>
              <a:gd name="connsiteY1027" fmla="*/ 777315 h 3915365"/>
              <a:gd name="connsiteX1028" fmla="*/ 5350603 w 12192000"/>
              <a:gd name="connsiteY1028" fmla="*/ 719736 h 3915365"/>
              <a:gd name="connsiteX1029" fmla="*/ 5341047 w 12192000"/>
              <a:gd name="connsiteY1029" fmla="*/ 671754 h 3915365"/>
              <a:gd name="connsiteX1030" fmla="*/ 5331490 w 12192000"/>
              <a:gd name="connsiteY1030" fmla="*/ 547000 h 3915365"/>
              <a:gd name="connsiteX1031" fmla="*/ 5312377 w 12192000"/>
              <a:gd name="connsiteY1031" fmla="*/ 441438 h 3915365"/>
              <a:gd name="connsiteX1032" fmla="*/ 5321933 w 12192000"/>
              <a:gd name="connsiteY1032" fmla="*/ 1084403 h 3915365"/>
              <a:gd name="connsiteX1033" fmla="*/ 5312377 w 12192000"/>
              <a:gd name="connsiteY1033" fmla="*/ 1151578 h 3915365"/>
              <a:gd name="connsiteX1034" fmla="*/ 5321933 w 12192000"/>
              <a:gd name="connsiteY1034" fmla="*/ 1266736 h 3915365"/>
              <a:gd name="connsiteX1035" fmla="*/ 5321933 w 12192000"/>
              <a:gd name="connsiteY1035" fmla="*/ 1333911 h 3915365"/>
              <a:gd name="connsiteX1036" fmla="*/ 5331490 w 12192000"/>
              <a:gd name="connsiteY1036" fmla="*/ 1573823 h 3915365"/>
              <a:gd name="connsiteX1037" fmla="*/ 5350603 w 12192000"/>
              <a:gd name="connsiteY1037" fmla="*/ 1928893 h 3915365"/>
              <a:gd name="connsiteX1038" fmla="*/ 5360159 w 12192000"/>
              <a:gd name="connsiteY1038" fmla="*/ 2149612 h 3915365"/>
              <a:gd name="connsiteX1039" fmla="*/ 5360159 w 12192000"/>
              <a:gd name="connsiteY1039" fmla="*/ 2245577 h 3915365"/>
              <a:gd name="connsiteX1040" fmla="*/ 5369715 w 12192000"/>
              <a:gd name="connsiteY1040" fmla="*/ 2322349 h 3915365"/>
              <a:gd name="connsiteX1041" fmla="*/ 5379272 w 12192000"/>
              <a:gd name="connsiteY1041" fmla="*/ 2581454 h 3915365"/>
              <a:gd name="connsiteX1042" fmla="*/ 5379272 w 12192000"/>
              <a:gd name="connsiteY1042" fmla="*/ 2869348 h 3915365"/>
              <a:gd name="connsiteX1043" fmla="*/ 5388828 w 12192000"/>
              <a:gd name="connsiteY1043" fmla="*/ 3013296 h 3915365"/>
              <a:gd name="connsiteX1044" fmla="*/ 5350603 w 12192000"/>
              <a:gd name="connsiteY1044" fmla="*/ 3128454 h 3915365"/>
              <a:gd name="connsiteX1045" fmla="*/ 5321933 w 12192000"/>
              <a:gd name="connsiteY1045" fmla="*/ 2859752 h 3915365"/>
              <a:gd name="connsiteX1046" fmla="*/ 5321933 w 12192000"/>
              <a:gd name="connsiteY1046" fmla="*/ 2706208 h 3915365"/>
              <a:gd name="connsiteX1047" fmla="*/ 5302821 w 12192000"/>
              <a:gd name="connsiteY1047" fmla="*/ 2245577 h 3915365"/>
              <a:gd name="connsiteX1048" fmla="*/ 5312377 w 12192000"/>
              <a:gd name="connsiteY1048" fmla="*/ 2187998 h 3915365"/>
              <a:gd name="connsiteX1049" fmla="*/ 5302821 w 12192000"/>
              <a:gd name="connsiteY1049" fmla="*/ 2044051 h 3915365"/>
              <a:gd name="connsiteX1050" fmla="*/ 5293264 w 12192000"/>
              <a:gd name="connsiteY1050" fmla="*/ 1813735 h 3915365"/>
              <a:gd name="connsiteX1051" fmla="*/ 5283708 w 12192000"/>
              <a:gd name="connsiteY1051" fmla="*/ 1727367 h 3915365"/>
              <a:gd name="connsiteX1052" fmla="*/ 5274152 w 12192000"/>
              <a:gd name="connsiteY1052" fmla="*/ 1458666 h 3915365"/>
              <a:gd name="connsiteX1053" fmla="*/ 5264596 w 12192000"/>
              <a:gd name="connsiteY1053" fmla="*/ 1343508 h 3915365"/>
              <a:gd name="connsiteX1054" fmla="*/ 5264596 w 12192000"/>
              <a:gd name="connsiteY1054" fmla="*/ 1209157 h 3915365"/>
              <a:gd name="connsiteX1055" fmla="*/ 5255039 w 12192000"/>
              <a:gd name="connsiteY1055" fmla="*/ 1151578 h 3915365"/>
              <a:gd name="connsiteX1056" fmla="*/ 5245482 w 12192000"/>
              <a:gd name="connsiteY1056" fmla="*/ 1074806 h 3915365"/>
              <a:gd name="connsiteX1057" fmla="*/ 5216813 w 12192000"/>
              <a:gd name="connsiteY1057" fmla="*/ 815701 h 3915365"/>
              <a:gd name="connsiteX1058" fmla="*/ 5197701 w 12192000"/>
              <a:gd name="connsiteY1058" fmla="*/ 710140 h 3915365"/>
              <a:gd name="connsiteX1059" fmla="*/ 5188145 w 12192000"/>
              <a:gd name="connsiteY1059" fmla="*/ 940456 h 3915365"/>
              <a:gd name="connsiteX1060" fmla="*/ 5197701 w 12192000"/>
              <a:gd name="connsiteY1060" fmla="*/ 1180368 h 3915365"/>
              <a:gd name="connsiteX1061" fmla="*/ 5197701 w 12192000"/>
              <a:gd name="connsiteY1061" fmla="*/ 1247543 h 3915365"/>
              <a:gd name="connsiteX1062" fmla="*/ 5216813 w 12192000"/>
              <a:gd name="connsiteY1062" fmla="*/ 1295525 h 3915365"/>
              <a:gd name="connsiteX1063" fmla="*/ 5226370 w 12192000"/>
              <a:gd name="connsiteY1063" fmla="*/ 1602613 h 3915365"/>
              <a:gd name="connsiteX1064" fmla="*/ 5235926 w 12192000"/>
              <a:gd name="connsiteY1064" fmla="*/ 1727367 h 3915365"/>
              <a:gd name="connsiteX1065" fmla="*/ 5245482 w 12192000"/>
              <a:gd name="connsiteY1065" fmla="*/ 1880911 h 3915365"/>
              <a:gd name="connsiteX1066" fmla="*/ 5255039 w 12192000"/>
              <a:gd name="connsiteY1066" fmla="*/ 2015262 h 3915365"/>
              <a:gd name="connsiteX1067" fmla="*/ 5255039 w 12192000"/>
              <a:gd name="connsiteY1067" fmla="*/ 2187998 h 3915365"/>
              <a:gd name="connsiteX1068" fmla="*/ 5283708 w 12192000"/>
              <a:gd name="connsiteY1068" fmla="*/ 2667822 h 3915365"/>
              <a:gd name="connsiteX1069" fmla="*/ 5283708 w 12192000"/>
              <a:gd name="connsiteY1069" fmla="*/ 2782980 h 3915365"/>
              <a:gd name="connsiteX1070" fmla="*/ 5302821 w 12192000"/>
              <a:gd name="connsiteY1070" fmla="*/ 2936524 h 3915365"/>
              <a:gd name="connsiteX1071" fmla="*/ 5302821 w 12192000"/>
              <a:gd name="connsiteY1071" fmla="*/ 3186032 h 3915365"/>
              <a:gd name="connsiteX1072" fmla="*/ 5321933 w 12192000"/>
              <a:gd name="connsiteY1072" fmla="*/ 3425945 h 3915365"/>
              <a:gd name="connsiteX1073" fmla="*/ 5283708 w 12192000"/>
              <a:gd name="connsiteY1073" fmla="*/ 3454734 h 3915365"/>
              <a:gd name="connsiteX1074" fmla="*/ 5255039 w 12192000"/>
              <a:gd name="connsiteY1074" fmla="*/ 3349173 h 3915365"/>
              <a:gd name="connsiteX1075" fmla="*/ 5245482 w 12192000"/>
              <a:gd name="connsiteY1075" fmla="*/ 3157243 h 3915365"/>
              <a:gd name="connsiteX1076" fmla="*/ 5255039 w 12192000"/>
              <a:gd name="connsiteY1076" fmla="*/ 3109261 h 3915365"/>
              <a:gd name="connsiteX1077" fmla="*/ 5245482 w 12192000"/>
              <a:gd name="connsiteY1077" fmla="*/ 3022892 h 3915365"/>
              <a:gd name="connsiteX1078" fmla="*/ 5245482 w 12192000"/>
              <a:gd name="connsiteY1078" fmla="*/ 2898138 h 3915365"/>
              <a:gd name="connsiteX1079" fmla="*/ 5235926 w 12192000"/>
              <a:gd name="connsiteY1079" fmla="*/ 2792577 h 3915365"/>
              <a:gd name="connsiteX1080" fmla="*/ 5235926 w 12192000"/>
              <a:gd name="connsiteY1080" fmla="*/ 2687015 h 3915365"/>
              <a:gd name="connsiteX1081" fmla="*/ 5226370 w 12192000"/>
              <a:gd name="connsiteY1081" fmla="*/ 2600647 h 3915365"/>
              <a:gd name="connsiteX1082" fmla="*/ 5197701 w 12192000"/>
              <a:gd name="connsiteY1082" fmla="*/ 2149612 h 3915365"/>
              <a:gd name="connsiteX1083" fmla="*/ 5188145 w 12192000"/>
              <a:gd name="connsiteY1083" fmla="*/ 1938490 h 3915365"/>
              <a:gd name="connsiteX1084" fmla="*/ 5188145 w 12192000"/>
              <a:gd name="connsiteY1084" fmla="*/ 1832929 h 3915365"/>
              <a:gd name="connsiteX1085" fmla="*/ 5169031 w 12192000"/>
              <a:gd name="connsiteY1085" fmla="*/ 1660192 h 3915365"/>
              <a:gd name="connsiteX1086" fmla="*/ 5159475 w 12192000"/>
              <a:gd name="connsiteY1086" fmla="*/ 1429876 h 3915365"/>
              <a:gd name="connsiteX1087" fmla="*/ 5140362 w 12192000"/>
              <a:gd name="connsiteY1087" fmla="*/ 1113192 h 3915365"/>
              <a:gd name="connsiteX1088" fmla="*/ 5102137 w 12192000"/>
              <a:gd name="connsiteY1088" fmla="*/ 777315 h 3915365"/>
              <a:gd name="connsiteX1089" fmla="*/ 5111694 w 12192000"/>
              <a:gd name="connsiteY1089" fmla="*/ 1093999 h 3915365"/>
              <a:gd name="connsiteX1090" fmla="*/ 5121250 w 12192000"/>
              <a:gd name="connsiteY1090" fmla="*/ 1180368 h 3915365"/>
              <a:gd name="connsiteX1091" fmla="*/ 5111694 w 12192000"/>
              <a:gd name="connsiteY1091" fmla="*/ 1247543 h 3915365"/>
              <a:gd name="connsiteX1092" fmla="*/ 5111694 w 12192000"/>
              <a:gd name="connsiteY1092" fmla="*/ 1381894 h 3915365"/>
              <a:gd name="connsiteX1093" fmla="*/ 5130806 w 12192000"/>
              <a:gd name="connsiteY1093" fmla="*/ 1545034 h 3915365"/>
              <a:gd name="connsiteX1094" fmla="*/ 5140362 w 12192000"/>
              <a:gd name="connsiteY1094" fmla="*/ 1804139 h 3915365"/>
              <a:gd name="connsiteX1095" fmla="*/ 5169031 w 12192000"/>
              <a:gd name="connsiteY1095" fmla="*/ 2149612 h 3915365"/>
              <a:gd name="connsiteX1096" fmla="*/ 5188145 w 12192000"/>
              <a:gd name="connsiteY1096" fmla="*/ 2543068 h 3915365"/>
              <a:gd name="connsiteX1097" fmla="*/ 5197701 w 12192000"/>
              <a:gd name="connsiteY1097" fmla="*/ 2619840 h 3915365"/>
              <a:gd name="connsiteX1098" fmla="*/ 5188145 w 12192000"/>
              <a:gd name="connsiteY1098" fmla="*/ 2677419 h 3915365"/>
              <a:gd name="connsiteX1099" fmla="*/ 5207257 w 12192000"/>
              <a:gd name="connsiteY1099" fmla="*/ 2725401 h 3915365"/>
              <a:gd name="connsiteX1100" fmla="*/ 5216813 w 12192000"/>
              <a:gd name="connsiteY1100" fmla="*/ 3032489 h 3915365"/>
              <a:gd name="connsiteX1101" fmla="*/ 5226370 w 12192000"/>
              <a:gd name="connsiteY1101" fmla="*/ 3109261 h 3915365"/>
              <a:gd name="connsiteX1102" fmla="*/ 5235926 w 12192000"/>
              <a:gd name="connsiteY1102" fmla="*/ 3368366 h 3915365"/>
              <a:gd name="connsiteX1103" fmla="*/ 5188145 w 12192000"/>
              <a:gd name="connsiteY1103" fmla="*/ 3377962 h 3915365"/>
              <a:gd name="connsiteX1104" fmla="*/ 5149919 w 12192000"/>
              <a:gd name="connsiteY1104" fmla="*/ 3080471 h 3915365"/>
              <a:gd name="connsiteX1105" fmla="*/ 5159475 w 12192000"/>
              <a:gd name="connsiteY1105" fmla="*/ 3022892 h 3915365"/>
              <a:gd name="connsiteX1106" fmla="*/ 5140362 w 12192000"/>
              <a:gd name="connsiteY1106" fmla="*/ 2974910 h 3915365"/>
              <a:gd name="connsiteX1107" fmla="*/ 5130806 w 12192000"/>
              <a:gd name="connsiteY1107" fmla="*/ 2725401 h 3915365"/>
              <a:gd name="connsiteX1108" fmla="*/ 5121250 w 12192000"/>
              <a:gd name="connsiteY1108" fmla="*/ 2600647 h 3915365"/>
              <a:gd name="connsiteX1109" fmla="*/ 5121250 w 12192000"/>
              <a:gd name="connsiteY1109" fmla="*/ 2466296 h 3915365"/>
              <a:gd name="connsiteX1110" fmla="*/ 5111694 w 12192000"/>
              <a:gd name="connsiteY1110" fmla="*/ 2370331 h 3915365"/>
              <a:gd name="connsiteX1111" fmla="*/ 5102137 w 12192000"/>
              <a:gd name="connsiteY1111" fmla="*/ 2159209 h 3915365"/>
              <a:gd name="connsiteX1112" fmla="*/ 5083024 w 12192000"/>
              <a:gd name="connsiteY1112" fmla="*/ 1890507 h 3915365"/>
              <a:gd name="connsiteX1113" fmla="*/ 5102137 w 12192000"/>
              <a:gd name="connsiteY1113" fmla="*/ 1823332 h 3915365"/>
              <a:gd name="connsiteX1114" fmla="*/ 5063911 w 12192000"/>
              <a:gd name="connsiteY1114" fmla="*/ 1449069 h 3915365"/>
              <a:gd name="connsiteX1115" fmla="*/ 5044799 w 12192000"/>
              <a:gd name="connsiteY1115" fmla="*/ 1180368 h 3915365"/>
              <a:gd name="connsiteX1116" fmla="*/ 5025686 w 12192000"/>
              <a:gd name="connsiteY1116" fmla="*/ 1055613 h 3915365"/>
              <a:gd name="connsiteX1117" fmla="*/ 5025686 w 12192000"/>
              <a:gd name="connsiteY1117" fmla="*/ 978841 h 3915365"/>
              <a:gd name="connsiteX1118" fmla="*/ 4997017 w 12192000"/>
              <a:gd name="connsiteY1118" fmla="*/ 681351 h 3915365"/>
              <a:gd name="connsiteX1119" fmla="*/ 4977904 w 12192000"/>
              <a:gd name="connsiteY1119" fmla="*/ 633368 h 3915365"/>
              <a:gd name="connsiteX1120" fmla="*/ 4987460 w 12192000"/>
              <a:gd name="connsiteY1120" fmla="*/ 1468262 h 3915365"/>
              <a:gd name="connsiteX1121" fmla="*/ 5006573 w 12192000"/>
              <a:gd name="connsiteY1121" fmla="*/ 1573823 h 3915365"/>
              <a:gd name="connsiteX1122" fmla="*/ 5006573 w 12192000"/>
              <a:gd name="connsiteY1122" fmla="*/ 1823332 h 3915365"/>
              <a:gd name="connsiteX1123" fmla="*/ 5025686 w 12192000"/>
              <a:gd name="connsiteY1123" fmla="*/ 2092033 h 3915365"/>
              <a:gd name="connsiteX1124" fmla="*/ 5035242 w 12192000"/>
              <a:gd name="connsiteY1124" fmla="*/ 2168805 h 3915365"/>
              <a:gd name="connsiteX1125" fmla="*/ 5054355 w 12192000"/>
              <a:gd name="connsiteY1125" fmla="*/ 2466296 h 3915365"/>
              <a:gd name="connsiteX1126" fmla="*/ 5063911 w 12192000"/>
              <a:gd name="connsiteY1126" fmla="*/ 2706208 h 3915365"/>
              <a:gd name="connsiteX1127" fmla="*/ 5073468 w 12192000"/>
              <a:gd name="connsiteY1127" fmla="*/ 2744594 h 3915365"/>
              <a:gd name="connsiteX1128" fmla="*/ 5092580 w 12192000"/>
              <a:gd name="connsiteY1128" fmla="*/ 3003699 h 3915365"/>
              <a:gd name="connsiteX1129" fmla="*/ 5102137 w 12192000"/>
              <a:gd name="connsiteY1129" fmla="*/ 3147646 h 3915365"/>
              <a:gd name="connsiteX1130" fmla="*/ 5044799 w 12192000"/>
              <a:gd name="connsiteY1130" fmla="*/ 3176436 h 3915365"/>
              <a:gd name="connsiteX1131" fmla="*/ 5035242 w 12192000"/>
              <a:gd name="connsiteY1131" fmla="*/ 3329980 h 3915365"/>
              <a:gd name="connsiteX1132" fmla="*/ 4997017 w 12192000"/>
              <a:gd name="connsiteY1132" fmla="*/ 3310787 h 3915365"/>
              <a:gd name="connsiteX1133" fmla="*/ 4977904 w 12192000"/>
              <a:gd name="connsiteY1133" fmla="*/ 3070875 h 3915365"/>
              <a:gd name="connsiteX1134" fmla="*/ 4958791 w 12192000"/>
              <a:gd name="connsiteY1134" fmla="*/ 2782980 h 3915365"/>
              <a:gd name="connsiteX1135" fmla="*/ 4939678 w 12192000"/>
              <a:gd name="connsiteY1135" fmla="*/ 2591050 h 3915365"/>
              <a:gd name="connsiteX1136" fmla="*/ 4939678 w 12192000"/>
              <a:gd name="connsiteY1136" fmla="*/ 2706208 h 3915365"/>
              <a:gd name="connsiteX1137" fmla="*/ 4949235 w 12192000"/>
              <a:gd name="connsiteY1137" fmla="*/ 3109261 h 3915365"/>
              <a:gd name="connsiteX1138" fmla="*/ 4949235 w 12192000"/>
              <a:gd name="connsiteY1138" fmla="*/ 3262804 h 3915365"/>
              <a:gd name="connsiteX1139" fmla="*/ 4901453 w 12192000"/>
              <a:gd name="connsiteY1139" fmla="*/ 3253208 h 3915365"/>
              <a:gd name="connsiteX1140" fmla="*/ 4872784 w 12192000"/>
              <a:gd name="connsiteY1140" fmla="*/ 2917331 h 3915365"/>
              <a:gd name="connsiteX1141" fmla="*/ 4863227 w 12192000"/>
              <a:gd name="connsiteY1141" fmla="*/ 2562261 h 3915365"/>
              <a:gd name="connsiteX1142" fmla="*/ 4853671 w 12192000"/>
              <a:gd name="connsiteY1142" fmla="*/ 2456700 h 3915365"/>
              <a:gd name="connsiteX1143" fmla="*/ 4834558 w 12192000"/>
              <a:gd name="connsiteY1143" fmla="*/ 1938490 h 3915365"/>
              <a:gd name="connsiteX1144" fmla="*/ 4825002 w 12192000"/>
              <a:gd name="connsiteY1144" fmla="*/ 1861718 h 3915365"/>
              <a:gd name="connsiteX1145" fmla="*/ 4815446 w 12192000"/>
              <a:gd name="connsiteY1145" fmla="*/ 1583420 h 3915365"/>
              <a:gd name="connsiteX1146" fmla="*/ 4805889 w 12192000"/>
              <a:gd name="connsiteY1146" fmla="*/ 1535437 h 3915365"/>
              <a:gd name="connsiteX1147" fmla="*/ 4805889 w 12192000"/>
              <a:gd name="connsiteY1147" fmla="*/ 1458666 h 3915365"/>
              <a:gd name="connsiteX1148" fmla="*/ 4786776 w 12192000"/>
              <a:gd name="connsiteY1148" fmla="*/ 1141982 h 3915365"/>
              <a:gd name="connsiteX1149" fmla="*/ 4777220 w 12192000"/>
              <a:gd name="connsiteY1149" fmla="*/ 998034 h 3915365"/>
              <a:gd name="connsiteX1150" fmla="*/ 4758107 w 12192000"/>
              <a:gd name="connsiteY1150" fmla="*/ 940456 h 3915365"/>
              <a:gd name="connsiteX1151" fmla="*/ 4738995 w 12192000"/>
              <a:gd name="connsiteY1151" fmla="*/ 825298 h 3915365"/>
              <a:gd name="connsiteX1152" fmla="*/ 4748551 w 12192000"/>
              <a:gd name="connsiteY1152" fmla="*/ 1074806 h 3915365"/>
              <a:gd name="connsiteX1153" fmla="*/ 4748551 w 12192000"/>
              <a:gd name="connsiteY1153" fmla="*/ 1151578 h 3915365"/>
              <a:gd name="connsiteX1154" fmla="*/ 4758107 w 12192000"/>
              <a:gd name="connsiteY1154" fmla="*/ 1736964 h 3915365"/>
              <a:gd name="connsiteX1155" fmla="*/ 4767664 w 12192000"/>
              <a:gd name="connsiteY1155" fmla="*/ 2274367 h 3915365"/>
              <a:gd name="connsiteX1156" fmla="*/ 4719882 w 12192000"/>
              <a:gd name="connsiteY1156" fmla="*/ 2245577 h 3915365"/>
              <a:gd name="connsiteX1157" fmla="*/ 4719882 w 12192000"/>
              <a:gd name="connsiteY1157" fmla="*/ 2437507 h 3915365"/>
              <a:gd name="connsiteX1158" fmla="*/ 4748551 w 12192000"/>
              <a:gd name="connsiteY1158" fmla="*/ 3022892 h 3915365"/>
              <a:gd name="connsiteX1159" fmla="*/ 4777220 w 12192000"/>
              <a:gd name="connsiteY1159" fmla="*/ 3224418 h 3915365"/>
              <a:gd name="connsiteX1160" fmla="*/ 4719882 w 12192000"/>
              <a:gd name="connsiteY1160" fmla="*/ 3195629 h 3915365"/>
              <a:gd name="connsiteX1161" fmla="*/ 4691213 w 12192000"/>
              <a:gd name="connsiteY1161" fmla="*/ 2840559 h 3915365"/>
              <a:gd name="connsiteX1162" fmla="*/ 4662544 w 12192000"/>
              <a:gd name="connsiteY1162" fmla="*/ 2514279 h 3915365"/>
              <a:gd name="connsiteX1163" fmla="*/ 4643431 w 12192000"/>
              <a:gd name="connsiteY1163" fmla="*/ 2360735 h 3915365"/>
              <a:gd name="connsiteX1164" fmla="*/ 4633874 w 12192000"/>
              <a:gd name="connsiteY1164" fmla="*/ 2255174 h 3915365"/>
              <a:gd name="connsiteX1165" fmla="*/ 4624318 w 12192000"/>
              <a:gd name="connsiteY1165" fmla="*/ 2101630 h 3915365"/>
              <a:gd name="connsiteX1166" fmla="*/ 4605205 w 12192000"/>
              <a:gd name="connsiteY1166" fmla="*/ 1784946 h 3915365"/>
              <a:gd name="connsiteX1167" fmla="*/ 4538311 w 12192000"/>
              <a:gd name="connsiteY1167" fmla="*/ 1189964 h 3915365"/>
              <a:gd name="connsiteX1168" fmla="*/ 4547867 w 12192000"/>
              <a:gd name="connsiteY1168" fmla="*/ 1688981 h 3915365"/>
              <a:gd name="connsiteX1169" fmla="*/ 4557423 w 12192000"/>
              <a:gd name="connsiteY1169" fmla="*/ 1871314 h 3915365"/>
              <a:gd name="connsiteX1170" fmla="*/ 4557423 w 12192000"/>
              <a:gd name="connsiteY1170" fmla="*/ 1976876 h 3915365"/>
              <a:gd name="connsiteX1171" fmla="*/ 4566980 w 12192000"/>
              <a:gd name="connsiteY1171" fmla="*/ 2063244 h 3915365"/>
              <a:gd name="connsiteX1172" fmla="*/ 4576536 w 12192000"/>
              <a:gd name="connsiteY1172" fmla="*/ 2322349 h 3915365"/>
              <a:gd name="connsiteX1173" fmla="*/ 4586093 w 12192000"/>
              <a:gd name="connsiteY1173" fmla="*/ 2399121 h 3915365"/>
              <a:gd name="connsiteX1174" fmla="*/ 4605205 w 12192000"/>
              <a:gd name="connsiteY1174" fmla="*/ 2878945 h 3915365"/>
              <a:gd name="connsiteX1175" fmla="*/ 4624318 w 12192000"/>
              <a:gd name="connsiteY1175" fmla="*/ 2994103 h 3915365"/>
              <a:gd name="connsiteX1176" fmla="*/ 4624318 w 12192000"/>
              <a:gd name="connsiteY1176" fmla="*/ 3090068 h 3915365"/>
              <a:gd name="connsiteX1177" fmla="*/ 4576536 w 12192000"/>
              <a:gd name="connsiteY1177" fmla="*/ 3090068 h 3915365"/>
              <a:gd name="connsiteX1178" fmla="*/ 4547867 w 12192000"/>
              <a:gd name="connsiteY1178" fmla="*/ 3022892 h 3915365"/>
              <a:gd name="connsiteX1179" fmla="*/ 4509642 w 12192000"/>
              <a:gd name="connsiteY1179" fmla="*/ 2965313 h 3915365"/>
              <a:gd name="connsiteX1180" fmla="*/ 4500085 w 12192000"/>
              <a:gd name="connsiteY1180" fmla="*/ 2802173 h 3915365"/>
              <a:gd name="connsiteX1181" fmla="*/ 4490529 w 12192000"/>
              <a:gd name="connsiteY1181" fmla="*/ 2619840 h 3915365"/>
              <a:gd name="connsiteX1182" fmla="*/ 4480973 w 12192000"/>
              <a:gd name="connsiteY1182" fmla="*/ 2456700 h 3915365"/>
              <a:gd name="connsiteX1183" fmla="*/ 4461860 w 12192000"/>
              <a:gd name="connsiteY1183" fmla="*/ 2264770 h 3915365"/>
              <a:gd name="connsiteX1184" fmla="*/ 4442748 w 12192000"/>
              <a:gd name="connsiteY1184" fmla="*/ 2187998 h 3915365"/>
              <a:gd name="connsiteX1185" fmla="*/ 4452304 w 12192000"/>
              <a:gd name="connsiteY1185" fmla="*/ 2140016 h 3915365"/>
              <a:gd name="connsiteX1186" fmla="*/ 4433191 w 12192000"/>
              <a:gd name="connsiteY1186" fmla="*/ 2101630 h 3915365"/>
              <a:gd name="connsiteX1187" fmla="*/ 4423634 w 12192000"/>
              <a:gd name="connsiteY1187" fmla="*/ 1852121 h 3915365"/>
              <a:gd name="connsiteX1188" fmla="*/ 4414078 w 12192000"/>
              <a:gd name="connsiteY1188" fmla="*/ 1708174 h 3915365"/>
              <a:gd name="connsiteX1189" fmla="*/ 4404522 w 12192000"/>
              <a:gd name="connsiteY1189" fmla="*/ 1660192 h 3915365"/>
              <a:gd name="connsiteX1190" fmla="*/ 4394965 w 12192000"/>
              <a:gd name="connsiteY1190" fmla="*/ 1420280 h 3915365"/>
              <a:gd name="connsiteX1191" fmla="*/ 4375853 w 12192000"/>
              <a:gd name="connsiteY1191" fmla="*/ 1237946 h 3915365"/>
              <a:gd name="connsiteX1192" fmla="*/ 4347183 w 12192000"/>
              <a:gd name="connsiteY1192" fmla="*/ 1151578 h 3915365"/>
              <a:gd name="connsiteX1193" fmla="*/ 4347183 w 12192000"/>
              <a:gd name="connsiteY1193" fmla="*/ 1324315 h 3915365"/>
              <a:gd name="connsiteX1194" fmla="*/ 4337627 w 12192000"/>
              <a:gd name="connsiteY1194" fmla="*/ 1679385 h 3915365"/>
              <a:gd name="connsiteX1195" fmla="*/ 4337627 w 12192000"/>
              <a:gd name="connsiteY1195" fmla="*/ 1813735 h 3915365"/>
              <a:gd name="connsiteX1196" fmla="*/ 4337627 w 12192000"/>
              <a:gd name="connsiteY1196" fmla="*/ 2044051 h 3915365"/>
              <a:gd name="connsiteX1197" fmla="*/ 4347183 w 12192000"/>
              <a:gd name="connsiteY1197" fmla="*/ 2303156 h 3915365"/>
              <a:gd name="connsiteX1198" fmla="*/ 4289846 w 12192000"/>
              <a:gd name="connsiteY1198" fmla="*/ 2063244 h 3915365"/>
              <a:gd name="connsiteX1199" fmla="*/ 4280289 w 12192000"/>
              <a:gd name="connsiteY1199" fmla="*/ 1871314 h 3915365"/>
              <a:gd name="connsiteX1200" fmla="*/ 4261176 w 12192000"/>
              <a:gd name="connsiteY1200" fmla="*/ 1497052 h 3915365"/>
              <a:gd name="connsiteX1201" fmla="*/ 4242063 w 12192000"/>
              <a:gd name="connsiteY1201" fmla="*/ 1429876 h 3915365"/>
              <a:gd name="connsiteX1202" fmla="*/ 4232507 w 12192000"/>
              <a:gd name="connsiteY1202" fmla="*/ 1285929 h 3915365"/>
              <a:gd name="connsiteX1203" fmla="*/ 4203838 w 12192000"/>
              <a:gd name="connsiteY1203" fmla="*/ 1161175 h 3915365"/>
              <a:gd name="connsiteX1204" fmla="*/ 4213395 w 12192000"/>
              <a:gd name="connsiteY1204" fmla="*/ 1305122 h 3915365"/>
              <a:gd name="connsiteX1205" fmla="*/ 4222951 w 12192000"/>
              <a:gd name="connsiteY1205" fmla="*/ 1948086 h 3915365"/>
              <a:gd name="connsiteX1206" fmla="*/ 4222951 w 12192000"/>
              <a:gd name="connsiteY1206" fmla="*/ 2140016 h 3915365"/>
              <a:gd name="connsiteX1207" fmla="*/ 4175169 w 12192000"/>
              <a:gd name="connsiteY1207" fmla="*/ 2072840 h 3915365"/>
              <a:gd name="connsiteX1208" fmla="*/ 4165612 w 12192000"/>
              <a:gd name="connsiteY1208" fmla="*/ 1832929 h 3915365"/>
              <a:gd name="connsiteX1209" fmla="*/ 4127387 w 12192000"/>
              <a:gd name="connsiteY1209" fmla="*/ 1506648 h 3915365"/>
              <a:gd name="connsiteX1210" fmla="*/ 4117830 w 12192000"/>
              <a:gd name="connsiteY1210" fmla="*/ 1458666 h 3915365"/>
              <a:gd name="connsiteX1211" fmla="*/ 4117830 w 12192000"/>
              <a:gd name="connsiteY1211" fmla="*/ 1381894 h 3915365"/>
              <a:gd name="connsiteX1212" fmla="*/ 4089161 w 12192000"/>
              <a:gd name="connsiteY1212" fmla="*/ 1151578 h 3915365"/>
              <a:gd name="connsiteX1213" fmla="*/ 4070049 w 12192000"/>
              <a:gd name="connsiteY1213" fmla="*/ 911666 h 3915365"/>
              <a:gd name="connsiteX1214" fmla="*/ 4012710 w 12192000"/>
              <a:gd name="connsiteY1214" fmla="*/ 575789 h 3915365"/>
              <a:gd name="connsiteX1215" fmla="*/ 3984041 w 12192000"/>
              <a:gd name="connsiteY1215" fmla="*/ 518210 h 3915365"/>
              <a:gd name="connsiteX1216" fmla="*/ 3993598 w 12192000"/>
              <a:gd name="connsiteY1216" fmla="*/ 1122789 h 3915365"/>
              <a:gd name="connsiteX1217" fmla="*/ 4012710 w 12192000"/>
              <a:gd name="connsiteY1217" fmla="*/ 1381894 h 3915365"/>
              <a:gd name="connsiteX1218" fmla="*/ 4022267 w 12192000"/>
              <a:gd name="connsiteY1218" fmla="*/ 1660192 h 3915365"/>
              <a:gd name="connsiteX1219" fmla="*/ 4050936 w 12192000"/>
              <a:gd name="connsiteY1219" fmla="*/ 1976876 h 3915365"/>
              <a:gd name="connsiteX1220" fmla="*/ 4060492 w 12192000"/>
              <a:gd name="connsiteY1220" fmla="*/ 2101630 h 3915365"/>
              <a:gd name="connsiteX1221" fmla="*/ 4098718 w 12192000"/>
              <a:gd name="connsiteY1221" fmla="*/ 2533472 h 3915365"/>
              <a:gd name="connsiteX1222" fmla="*/ 4117830 w 12192000"/>
              <a:gd name="connsiteY1222" fmla="*/ 2687015 h 3915365"/>
              <a:gd name="connsiteX1223" fmla="*/ 4041379 w 12192000"/>
              <a:gd name="connsiteY1223" fmla="*/ 2639033 h 3915365"/>
              <a:gd name="connsiteX1224" fmla="*/ 4012710 w 12192000"/>
              <a:gd name="connsiteY1224" fmla="*/ 2264770 h 3915365"/>
              <a:gd name="connsiteX1225" fmla="*/ 4022267 w 12192000"/>
              <a:gd name="connsiteY1225" fmla="*/ 2178402 h 3915365"/>
              <a:gd name="connsiteX1226" fmla="*/ 4003154 w 12192000"/>
              <a:gd name="connsiteY1226" fmla="*/ 1938490 h 3915365"/>
              <a:gd name="connsiteX1227" fmla="*/ 3984041 w 12192000"/>
              <a:gd name="connsiteY1227" fmla="*/ 1602613 h 3915365"/>
              <a:gd name="connsiteX1228" fmla="*/ 3964928 w 12192000"/>
              <a:gd name="connsiteY1228" fmla="*/ 1324315 h 3915365"/>
              <a:gd name="connsiteX1229" fmla="*/ 3936259 w 12192000"/>
              <a:gd name="connsiteY1229" fmla="*/ 1113192 h 3915365"/>
              <a:gd name="connsiteX1230" fmla="*/ 3907590 w 12192000"/>
              <a:gd name="connsiteY1230" fmla="*/ 959649 h 3915365"/>
              <a:gd name="connsiteX1231" fmla="*/ 3878921 w 12192000"/>
              <a:gd name="connsiteY1231" fmla="*/ 806105 h 3915365"/>
              <a:gd name="connsiteX1232" fmla="*/ 3859808 w 12192000"/>
              <a:gd name="connsiteY1232" fmla="*/ 1189964 h 3915365"/>
              <a:gd name="connsiteX1233" fmla="*/ 3869365 w 12192000"/>
              <a:gd name="connsiteY1233" fmla="*/ 1237946 h 3915365"/>
              <a:gd name="connsiteX1234" fmla="*/ 3878921 w 12192000"/>
              <a:gd name="connsiteY1234" fmla="*/ 1602613 h 3915365"/>
              <a:gd name="connsiteX1235" fmla="*/ 3888477 w 12192000"/>
              <a:gd name="connsiteY1235" fmla="*/ 1784946 h 3915365"/>
              <a:gd name="connsiteX1236" fmla="*/ 3907590 w 12192000"/>
              <a:gd name="connsiteY1236" fmla="*/ 1842525 h 3915365"/>
              <a:gd name="connsiteX1237" fmla="*/ 3917147 w 12192000"/>
              <a:gd name="connsiteY1237" fmla="*/ 1957683 h 3915365"/>
              <a:gd name="connsiteX1238" fmla="*/ 3926703 w 12192000"/>
              <a:gd name="connsiteY1238" fmla="*/ 2264770 h 3915365"/>
              <a:gd name="connsiteX1239" fmla="*/ 3859808 w 12192000"/>
              <a:gd name="connsiteY1239" fmla="*/ 2187998 h 3915365"/>
              <a:gd name="connsiteX1240" fmla="*/ 3850252 w 12192000"/>
              <a:gd name="connsiteY1240" fmla="*/ 2072840 h 3915365"/>
              <a:gd name="connsiteX1241" fmla="*/ 3840696 w 12192000"/>
              <a:gd name="connsiteY1241" fmla="*/ 1765753 h 3915365"/>
              <a:gd name="connsiteX1242" fmla="*/ 3821583 w 12192000"/>
              <a:gd name="connsiteY1242" fmla="*/ 1679385 h 3915365"/>
              <a:gd name="connsiteX1243" fmla="*/ 3792914 w 12192000"/>
              <a:gd name="connsiteY1243" fmla="*/ 1362701 h 3915365"/>
              <a:gd name="connsiteX1244" fmla="*/ 3773801 w 12192000"/>
              <a:gd name="connsiteY1244" fmla="*/ 1209157 h 3915365"/>
              <a:gd name="connsiteX1245" fmla="*/ 3783357 w 12192000"/>
              <a:gd name="connsiteY1245" fmla="*/ 1688981 h 3915365"/>
              <a:gd name="connsiteX1246" fmla="*/ 3792914 w 12192000"/>
              <a:gd name="connsiteY1246" fmla="*/ 1909700 h 3915365"/>
              <a:gd name="connsiteX1247" fmla="*/ 3821583 w 12192000"/>
              <a:gd name="connsiteY1247" fmla="*/ 2159209 h 3915365"/>
              <a:gd name="connsiteX1248" fmla="*/ 3745132 w 12192000"/>
              <a:gd name="connsiteY1248" fmla="*/ 2044051 h 3915365"/>
              <a:gd name="connsiteX1249" fmla="*/ 3726019 w 12192000"/>
              <a:gd name="connsiteY1249" fmla="*/ 1832929 h 3915365"/>
              <a:gd name="connsiteX1250" fmla="*/ 3706906 w 12192000"/>
              <a:gd name="connsiteY1250" fmla="*/ 1688981 h 3915365"/>
              <a:gd name="connsiteX1251" fmla="*/ 3697350 w 12192000"/>
              <a:gd name="connsiteY1251" fmla="*/ 1525841 h 3915365"/>
              <a:gd name="connsiteX1252" fmla="*/ 3678237 w 12192000"/>
              <a:gd name="connsiteY1252" fmla="*/ 1410683 h 3915365"/>
              <a:gd name="connsiteX1253" fmla="*/ 3678237 w 12192000"/>
              <a:gd name="connsiteY1253" fmla="*/ 1314718 h 3915365"/>
              <a:gd name="connsiteX1254" fmla="*/ 3649568 w 12192000"/>
              <a:gd name="connsiteY1254" fmla="*/ 1209157 h 3915365"/>
              <a:gd name="connsiteX1255" fmla="*/ 3611343 w 12192000"/>
              <a:gd name="connsiteY1255" fmla="*/ 1055613 h 3915365"/>
              <a:gd name="connsiteX1256" fmla="*/ 3611343 w 12192000"/>
              <a:gd name="connsiteY1256" fmla="*/ 1640999 h 3915365"/>
              <a:gd name="connsiteX1257" fmla="*/ 3630455 w 12192000"/>
              <a:gd name="connsiteY1257" fmla="*/ 2005665 h 3915365"/>
              <a:gd name="connsiteX1258" fmla="*/ 3649568 w 12192000"/>
              <a:gd name="connsiteY1258" fmla="*/ 2120823 h 3915365"/>
              <a:gd name="connsiteX1259" fmla="*/ 3640012 w 12192000"/>
              <a:gd name="connsiteY1259" fmla="*/ 2149612 h 3915365"/>
              <a:gd name="connsiteX1260" fmla="*/ 3582673 w 12192000"/>
              <a:gd name="connsiteY1260" fmla="*/ 2111226 h 3915365"/>
              <a:gd name="connsiteX1261" fmla="*/ 3573117 w 12192000"/>
              <a:gd name="connsiteY1261" fmla="*/ 2044051 h 3915365"/>
              <a:gd name="connsiteX1262" fmla="*/ 3573117 w 12192000"/>
              <a:gd name="connsiteY1262" fmla="*/ 2005665 h 3915365"/>
              <a:gd name="connsiteX1263" fmla="*/ 3563561 w 12192000"/>
              <a:gd name="connsiteY1263" fmla="*/ 1986472 h 3915365"/>
              <a:gd name="connsiteX1264" fmla="*/ 3544448 w 12192000"/>
              <a:gd name="connsiteY1264" fmla="*/ 1832929 h 3915365"/>
              <a:gd name="connsiteX1265" fmla="*/ 3525335 w 12192000"/>
              <a:gd name="connsiteY1265" fmla="*/ 1669788 h 3915365"/>
              <a:gd name="connsiteX1266" fmla="*/ 3534892 w 12192000"/>
              <a:gd name="connsiteY1266" fmla="*/ 1602613 h 3915365"/>
              <a:gd name="connsiteX1267" fmla="*/ 3515779 w 12192000"/>
              <a:gd name="connsiteY1267" fmla="*/ 1516244 h 3915365"/>
              <a:gd name="connsiteX1268" fmla="*/ 3496666 w 12192000"/>
              <a:gd name="connsiteY1268" fmla="*/ 1247543 h 3915365"/>
              <a:gd name="connsiteX1269" fmla="*/ 3487110 w 12192000"/>
              <a:gd name="connsiteY1269" fmla="*/ 1199561 h 3915365"/>
              <a:gd name="connsiteX1270" fmla="*/ 3467997 w 12192000"/>
              <a:gd name="connsiteY1270" fmla="*/ 1132385 h 3915365"/>
              <a:gd name="connsiteX1271" fmla="*/ 3458441 w 12192000"/>
              <a:gd name="connsiteY1271" fmla="*/ 1257139 h 3915365"/>
              <a:gd name="connsiteX1272" fmla="*/ 3458441 w 12192000"/>
              <a:gd name="connsiteY1272" fmla="*/ 1401087 h 3915365"/>
              <a:gd name="connsiteX1273" fmla="*/ 3458441 w 12192000"/>
              <a:gd name="connsiteY1273" fmla="*/ 1439473 h 3915365"/>
              <a:gd name="connsiteX1274" fmla="*/ 3467997 w 12192000"/>
              <a:gd name="connsiteY1274" fmla="*/ 1497052 h 3915365"/>
              <a:gd name="connsiteX1275" fmla="*/ 3467997 w 12192000"/>
              <a:gd name="connsiteY1275" fmla="*/ 1746560 h 3915365"/>
              <a:gd name="connsiteX1276" fmla="*/ 3477553 w 12192000"/>
              <a:gd name="connsiteY1276" fmla="*/ 1804139 h 3915365"/>
              <a:gd name="connsiteX1277" fmla="*/ 3477553 w 12192000"/>
              <a:gd name="connsiteY1277" fmla="*/ 1880911 h 3915365"/>
              <a:gd name="connsiteX1278" fmla="*/ 3506222 w 12192000"/>
              <a:gd name="connsiteY1278" fmla="*/ 2303156 h 3915365"/>
              <a:gd name="connsiteX1279" fmla="*/ 3420215 w 12192000"/>
              <a:gd name="connsiteY1279" fmla="*/ 2187998 h 3915365"/>
              <a:gd name="connsiteX1280" fmla="*/ 3391546 w 12192000"/>
              <a:gd name="connsiteY1280" fmla="*/ 1909700 h 3915365"/>
              <a:gd name="connsiteX1281" fmla="*/ 3372433 w 12192000"/>
              <a:gd name="connsiteY1281" fmla="*/ 1650595 h 3915365"/>
              <a:gd name="connsiteX1282" fmla="*/ 3372433 w 12192000"/>
              <a:gd name="connsiteY1282" fmla="*/ 1554630 h 3915365"/>
              <a:gd name="connsiteX1283" fmla="*/ 3353320 w 12192000"/>
              <a:gd name="connsiteY1283" fmla="*/ 1372297 h 3915365"/>
              <a:gd name="connsiteX1284" fmla="*/ 3315095 w 12192000"/>
              <a:gd name="connsiteY1284" fmla="*/ 1170771 h 3915365"/>
              <a:gd name="connsiteX1285" fmla="*/ 3295982 w 12192000"/>
              <a:gd name="connsiteY1285" fmla="*/ 1103596 h 3915365"/>
              <a:gd name="connsiteX1286" fmla="*/ 3286426 w 12192000"/>
              <a:gd name="connsiteY1286" fmla="*/ 1516244 h 3915365"/>
              <a:gd name="connsiteX1287" fmla="*/ 3286426 w 12192000"/>
              <a:gd name="connsiteY1287" fmla="*/ 1679385 h 3915365"/>
              <a:gd name="connsiteX1288" fmla="*/ 3286426 w 12192000"/>
              <a:gd name="connsiteY1288" fmla="*/ 2072840 h 3915365"/>
              <a:gd name="connsiteX1289" fmla="*/ 3219531 w 12192000"/>
              <a:gd name="connsiteY1289" fmla="*/ 2034455 h 3915365"/>
              <a:gd name="connsiteX1290" fmla="*/ 3190862 w 12192000"/>
              <a:gd name="connsiteY1290" fmla="*/ 1717771 h 3915365"/>
              <a:gd name="connsiteX1291" fmla="*/ 3143080 w 12192000"/>
              <a:gd name="connsiteY1291" fmla="*/ 1401087 h 3915365"/>
              <a:gd name="connsiteX1292" fmla="*/ 3114411 w 12192000"/>
              <a:gd name="connsiteY1292" fmla="*/ 1257139 h 3915365"/>
              <a:gd name="connsiteX1293" fmla="*/ 3104855 w 12192000"/>
              <a:gd name="connsiteY1293" fmla="*/ 1698578 h 3915365"/>
              <a:gd name="connsiteX1294" fmla="*/ 3114411 w 12192000"/>
              <a:gd name="connsiteY1294" fmla="*/ 1765753 h 3915365"/>
              <a:gd name="connsiteX1295" fmla="*/ 3104855 w 12192000"/>
              <a:gd name="connsiteY1295" fmla="*/ 1804139 h 3915365"/>
              <a:gd name="connsiteX1296" fmla="*/ 3114411 w 12192000"/>
              <a:gd name="connsiteY1296" fmla="*/ 1852121 h 3915365"/>
              <a:gd name="connsiteX1297" fmla="*/ 3114411 w 12192000"/>
              <a:gd name="connsiteY1297" fmla="*/ 1967279 h 3915365"/>
              <a:gd name="connsiteX1298" fmla="*/ 3123967 w 12192000"/>
              <a:gd name="connsiteY1298" fmla="*/ 2283963 h 3915365"/>
              <a:gd name="connsiteX1299" fmla="*/ 3085742 w 12192000"/>
              <a:gd name="connsiteY1299" fmla="*/ 2264770 h 3915365"/>
              <a:gd name="connsiteX1300" fmla="*/ 3066629 w 12192000"/>
              <a:gd name="connsiteY1300" fmla="*/ 1957683 h 3915365"/>
              <a:gd name="connsiteX1301" fmla="*/ 3047516 w 12192000"/>
              <a:gd name="connsiteY1301" fmla="*/ 1900104 h 3915365"/>
              <a:gd name="connsiteX1302" fmla="*/ 3047516 w 12192000"/>
              <a:gd name="connsiteY1302" fmla="*/ 1804139 h 3915365"/>
              <a:gd name="connsiteX1303" fmla="*/ 3037960 w 12192000"/>
              <a:gd name="connsiteY1303" fmla="*/ 1679385 h 3915365"/>
              <a:gd name="connsiteX1304" fmla="*/ 2999734 w 12192000"/>
              <a:gd name="connsiteY1304" fmla="*/ 1449069 h 3915365"/>
              <a:gd name="connsiteX1305" fmla="*/ 2971066 w 12192000"/>
              <a:gd name="connsiteY1305" fmla="*/ 1305122 h 3915365"/>
              <a:gd name="connsiteX1306" fmla="*/ 2942396 w 12192000"/>
              <a:gd name="connsiteY1306" fmla="*/ 1775350 h 3915365"/>
              <a:gd name="connsiteX1307" fmla="*/ 2951953 w 12192000"/>
              <a:gd name="connsiteY1307" fmla="*/ 2034455 h 3915365"/>
              <a:gd name="connsiteX1308" fmla="*/ 2932840 w 12192000"/>
              <a:gd name="connsiteY1308" fmla="*/ 2293560 h 3915365"/>
              <a:gd name="connsiteX1309" fmla="*/ 2875502 w 12192000"/>
              <a:gd name="connsiteY1309" fmla="*/ 2178402 h 3915365"/>
              <a:gd name="connsiteX1310" fmla="*/ 2856389 w 12192000"/>
              <a:gd name="connsiteY1310" fmla="*/ 1900104 h 3915365"/>
              <a:gd name="connsiteX1311" fmla="*/ 2837276 w 12192000"/>
              <a:gd name="connsiteY1311" fmla="*/ 1621806 h 3915365"/>
              <a:gd name="connsiteX1312" fmla="*/ 2808607 w 12192000"/>
              <a:gd name="connsiteY1312" fmla="*/ 1506648 h 3915365"/>
              <a:gd name="connsiteX1313" fmla="*/ 2789494 w 12192000"/>
              <a:gd name="connsiteY1313" fmla="*/ 1257139 h 3915365"/>
              <a:gd name="connsiteX1314" fmla="*/ 2760825 w 12192000"/>
              <a:gd name="connsiteY1314" fmla="*/ 1151578 h 3915365"/>
              <a:gd name="connsiteX1315" fmla="*/ 2741713 w 12192000"/>
              <a:gd name="connsiteY1315" fmla="*/ 1353104 h 3915365"/>
              <a:gd name="connsiteX1316" fmla="*/ 2732156 w 12192000"/>
              <a:gd name="connsiteY1316" fmla="*/ 1852121 h 3915365"/>
              <a:gd name="connsiteX1317" fmla="*/ 2732156 w 12192000"/>
              <a:gd name="connsiteY1317" fmla="*/ 2120823 h 3915365"/>
              <a:gd name="connsiteX1318" fmla="*/ 2732156 w 12192000"/>
              <a:gd name="connsiteY1318" fmla="*/ 2293560 h 3915365"/>
              <a:gd name="connsiteX1319" fmla="*/ 2665262 w 12192000"/>
              <a:gd name="connsiteY1319" fmla="*/ 2207191 h 3915365"/>
              <a:gd name="connsiteX1320" fmla="*/ 2674818 w 12192000"/>
              <a:gd name="connsiteY1320" fmla="*/ 1986472 h 3915365"/>
              <a:gd name="connsiteX1321" fmla="*/ 2665262 w 12192000"/>
              <a:gd name="connsiteY1321" fmla="*/ 1593016 h 3915365"/>
              <a:gd name="connsiteX1322" fmla="*/ 2655705 w 12192000"/>
              <a:gd name="connsiteY1322" fmla="*/ 1468262 h 3915365"/>
              <a:gd name="connsiteX1323" fmla="*/ 2636592 w 12192000"/>
              <a:gd name="connsiteY1323" fmla="*/ 1266736 h 3915365"/>
              <a:gd name="connsiteX1324" fmla="*/ 2607923 w 12192000"/>
              <a:gd name="connsiteY1324" fmla="*/ 1122789 h 3915365"/>
              <a:gd name="connsiteX1325" fmla="*/ 2541029 w 12192000"/>
              <a:gd name="connsiteY1325" fmla="*/ 902070 h 3915365"/>
              <a:gd name="connsiteX1326" fmla="*/ 2541029 w 12192000"/>
              <a:gd name="connsiteY1326" fmla="*/ 1122789 h 3915365"/>
              <a:gd name="connsiteX1327" fmla="*/ 2531472 w 12192000"/>
              <a:gd name="connsiteY1327" fmla="*/ 1218754 h 3915365"/>
              <a:gd name="connsiteX1328" fmla="*/ 2521916 w 12192000"/>
              <a:gd name="connsiteY1328" fmla="*/ 1612209 h 3915365"/>
              <a:gd name="connsiteX1329" fmla="*/ 2531472 w 12192000"/>
              <a:gd name="connsiteY1329" fmla="*/ 1698578 h 3915365"/>
              <a:gd name="connsiteX1330" fmla="*/ 2531472 w 12192000"/>
              <a:gd name="connsiteY1330" fmla="*/ 1823332 h 3915365"/>
              <a:gd name="connsiteX1331" fmla="*/ 2550585 w 12192000"/>
              <a:gd name="connsiteY1331" fmla="*/ 2159209 h 3915365"/>
              <a:gd name="connsiteX1332" fmla="*/ 2541029 w 12192000"/>
              <a:gd name="connsiteY1332" fmla="*/ 2245577 h 3915365"/>
              <a:gd name="connsiteX1333" fmla="*/ 2550585 w 12192000"/>
              <a:gd name="connsiteY1333" fmla="*/ 2255174 h 3915365"/>
              <a:gd name="connsiteX1334" fmla="*/ 2550585 w 12192000"/>
              <a:gd name="connsiteY1334" fmla="*/ 2303156 h 3915365"/>
              <a:gd name="connsiteX1335" fmla="*/ 2531472 w 12192000"/>
              <a:gd name="connsiteY1335" fmla="*/ 2447103 h 3915365"/>
              <a:gd name="connsiteX1336" fmla="*/ 2464578 w 12192000"/>
              <a:gd name="connsiteY1336" fmla="*/ 2370331 h 3915365"/>
              <a:gd name="connsiteX1337" fmla="*/ 2445465 w 12192000"/>
              <a:gd name="connsiteY1337" fmla="*/ 2216788 h 3915365"/>
              <a:gd name="connsiteX1338" fmla="*/ 2435909 w 12192000"/>
              <a:gd name="connsiteY1338" fmla="*/ 1727367 h 3915365"/>
              <a:gd name="connsiteX1339" fmla="*/ 2416796 w 12192000"/>
              <a:gd name="connsiteY1339" fmla="*/ 1554630 h 3915365"/>
              <a:gd name="connsiteX1340" fmla="*/ 2388127 w 12192000"/>
              <a:gd name="connsiteY1340" fmla="*/ 1305122 h 3915365"/>
              <a:gd name="connsiteX1341" fmla="*/ 2340345 w 12192000"/>
              <a:gd name="connsiteY1341" fmla="*/ 1046017 h 3915365"/>
              <a:gd name="connsiteX1342" fmla="*/ 2311676 w 12192000"/>
              <a:gd name="connsiteY1342" fmla="*/ 921263 h 3915365"/>
              <a:gd name="connsiteX1343" fmla="*/ 2263894 w 12192000"/>
              <a:gd name="connsiteY1343" fmla="*/ 815701 h 3915365"/>
              <a:gd name="connsiteX1344" fmla="*/ 2263894 w 12192000"/>
              <a:gd name="connsiteY1344" fmla="*/ 1468262 h 3915365"/>
              <a:gd name="connsiteX1345" fmla="*/ 2273450 w 12192000"/>
              <a:gd name="connsiteY1345" fmla="*/ 1554630 h 3915365"/>
              <a:gd name="connsiteX1346" fmla="*/ 2292563 w 12192000"/>
              <a:gd name="connsiteY1346" fmla="*/ 1900104 h 3915365"/>
              <a:gd name="connsiteX1347" fmla="*/ 2292563 w 12192000"/>
              <a:gd name="connsiteY1347" fmla="*/ 2024858 h 3915365"/>
              <a:gd name="connsiteX1348" fmla="*/ 2273450 w 12192000"/>
              <a:gd name="connsiteY1348" fmla="*/ 2130419 h 3915365"/>
              <a:gd name="connsiteX1349" fmla="*/ 2244781 w 12192000"/>
              <a:gd name="connsiteY1349" fmla="*/ 2063244 h 3915365"/>
              <a:gd name="connsiteX1350" fmla="*/ 2216112 w 12192000"/>
              <a:gd name="connsiteY1350" fmla="*/ 2024858 h 3915365"/>
              <a:gd name="connsiteX1351" fmla="*/ 2196999 w 12192000"/>
              <a:gd name="connsiteY1351" fmla="*/ 1746560 h 3915365"/>
              <a:gd name="connsiteX1352" fmla="*/ 2206556 w 12192000"/>
              <a:gd name="connsiteY1352" fmla="*/ 1631402 h 3915365"/>
              <a:gd name="connsiteX1353" fmla="*/ 2177886 w 12192000"/>
              <a:gd name="connsiteY1353" fmla="*/ 1458666 h 3915365"/>
              <a:gd name="connsiteX1354" fmla="*/ 2177886 w 12192000"/>
              <a:gd name="connsiteY1354" fmla="*/ 1381894 h 3915365"/>
              <a:gd name="connsiteX1355" fmla="*/ 2158774 w 12192000"/>
              <a:gd name="connsiteY1355" fmla="*/ 1228350 h 3915365"/>
              <a:gd name="connsiteX1356" fmla="*/ 2130105 w 12192000"/>
              <a:gd name="connsiteY1356" fmla="*/ 1084403 h 3915365"/>
              <a:gd name="connsiteX1357" fmla="*/ 2120548 w 12192000"/>
              <a:gd name="connsiteY1357" fmla="*/ 1237946 h 3915365"/>
              <a:gd name="connsiteX1358" fmla="*/ 2120548 w 12192000"/>
              <a:gd name="connsiteY1358" fmla="*/ 1305122 h 3915365"/>
              <a:gd name="connsiteX1359" fmla="*/ 2110992 w 12192000"/>
              <a:gd name="connsiteY1359" fmla="*/ 1343508 h 3915365"/>
              <a:gd name="connsiteX1360" fmla="*/ 2110992 w 12192000"/>
              <a:gd name="connsiteY1360" fmla="*/ 1401087 h 3915365"/>
              <a:gd name="connsiteX1361" fmla="*/ 2091879 w 12192000"/>
              <a:gd name="connsiteY1361" fmla="*/ 1602613 h 3915365"/>
              <a:gd name="connsiteX1362" fmla="*/ 2082322 w 12192000"/>
              <a:gd name="connsiteY1362" fmla="*/ 2053648 h 3915365"/>
              <a:gd name="connsiteX1363" fmla="*/ 2082322 w 12192000"/>
              <a:gd name="connsiteY1363" fmla="*/ 2178402 h 3915365"/>
              <a:gd name="connsiteX1364" fmla="*/ 2015428 w 12192000"/>
              <a:gd name="connsiteY1364" fmla="*/ 2111226 h 3915365"/>
              <a:gd name="connsiteX1365" fmla="*/ 2005871 w 12192000"/>
              <a:gd name="connsiteY1365" fmla="*/ 1919297 h 3915365"/>
              <a:gd name="connsiteX1366" fmla="*/ 1977203 w 12192000"/>
              <a:gd name="connsiteY1366" fmla="*/ 1487455 h 3915365"/>
              <a:gd name="connsiteX1367" fmla="*/ 1929421 w 12192000"/>
              <a:gd name="connsiteY1367" fmla="*/ 1189964 h 3915365"/>
              <a:gd name="connsiteX1368" fmla="*/ 1919864 w 12192000"/>
              <a:gd name="connsiteY1368" fmla="*/ 1353104 h 3915365"/>
              <a:gd name="connsiteX1369" fmla="*/ 1900752 w 12192000"/>
              <a:gd name="connsiteY1369" fmla="*/ 1545034 h 3915365"/>
              <a:gd name="connsiteX1370" fmla="*/ 1900752 w 12192000"/>
              <a:gd name="connsiteY1370" fmla="*/ 1669788 h 3915365"/>
              <a:gd name="connsiteX1371" fmla="*/ 1891195 w 12192000"/>
              <a:gd name="connsiteY1371" fmla="*/ 1765753 h 3915365"/>
              <a:gd name="connsiteX1372" fmla="*/ 1891195 w 12192000"/>
              <a:gd name="connsiteY1372" fmla="*/ 1919297 h 3915365"/>
              <a:gd name="connsiteX1373" fmla="*/ 1833857 w 12192000"/>
              <a:gd name="connsiteY1373" fmla="*/ 1871314 h 3915365"/>
              <a:gd name="connsiteX1374" fmla="*/ 1776519 w 12192000"/>
              <a:gd name="connsiteY1374" fmla="*/ 1333911 h 3915365"/>
              <a:gd name="connsiteX1375" fmla="*/ 1747850 w 12192000"/>
              <a:gd name="connsiteY1375" fmla="*/ 1237946 h 3915365"/>
              <a:gd name="connsiteX1376" fmla="*/ 1709624 w 12192000"/>
              <a:gd name="connsiteY1376" fmla="*/ 1439473 h 3915365"/>
              <a:gd name="connsiteX1377" fmla="*/ 1652286 w 12192000"/>
              <a:gd name="connsiteY1377" fmla="*/ 1832929 h 3915365"/>
              <a:gd name="connsiteX1378" fmla="*/ 1614060 w 12192000"/>
              <a:gd name="connsiteY1378" fmla="*/ 1842525 h 3915365"/>
              <a:gd name="connsiteX1379" fmla="*/ 1575835 w 12192000"/>
              <a:gd name="connsiteY1379" fmla="*/ 1717771 h 3915365"/>
              <a:gd name="connsiteX1380" fmla="*/ 1547166 w 12192000"/>
              <a:gd name="connsiteY1380" fmla="*/ 1602613 h 3915365"/>
              <a:gd name="connsiteX1381" fmla="*/ 1528053 w 12192000"/>
              <a:gd name="connsiteY1381" fmla="*/ 1420280 h 3915365"/>
              <a:gd name="connsiteX1382" fmla="*/ 1518497 w 12192000"/>
              <a:gd name="connsiteY1382" fmla="*/ 1372297 h 3915365"/>
              <a:gd name="connsiteX1383" fmla="*/ 1470715 w 12192000"/>
              <a:gd name="connsiteY1383" fmla="*/ 1218754 h 3915365"/>
              <a:gd name="connsiteX1384" fmla="*/ 1422933 w 12192000"/>
              <a:gd name="connsiteY1384" fmla="*/ 1324315 h 3915365"/>
              <a:gd name="connsiteX1385" fmla="*/ 1413376 w 12192000"/>
              <a:gd name="connsiteY1385" fmla="*/ 1362701 h 3915365"/>
              <a:gd name="connsiteX1386" fmla="*/ 1394264 w 12192000"/>
              <a:gd name="connsiteY1386" fmla="*/ 1381894 h 3915365"/>
              <a:gd name="connsiteX1387" fmla="*/ 1346482 w 12192000"/>
              <a:gd name="connsiteY1387" fmla="*/ 1602613 h 3915365"/>
              <a:gd name="connsiteX1388" fmla="*/ 1308256 w 12192000"/>
              <a:gd name="connsiteY1388" fmla="*/ 1612209 h 3915365"/>
              <a:gd name="connsiteX1389" fmla="*/ 1260474 w 12192000"/>
              <a:gd name="connsiteY1389" fmla="*/ 1535437 h 3915365"/>
              <a:gd name="connsiteX1390" fmla="*/ 1212692 w 12192000"/>
              <a:gd name="connsiteY1390" fmla="*/ 1640999 h 3915365"/>
              <a:gd name="connsiteX1391" fmla="*/ 1203136 w 12192000"/>
              <a:gd name="connsiteY1391" fmla="*/ 1679385 h 3915365"/>
              <a:gd name="connsiteX1392" fmla="*/ 1193580 w 12192000"/>
              <a:gd name="connsiteY1392" fmla="*/ 1717771 h 3915365"/>
              <a:gd name="connsiteX1393" fmla="*/ 1174467 w 12192000"/>
              <a:gd name="connsiteY1393" fmla="*/ 1784946 h 3915365"/>
              <a:gd name="connsiteX1394" fmla="*/ 1164911 w 12192000"/>
              <a:gd name="connsiteY1394" fmla="*/ 1813735 h 3915365"/>
              <a:gd name="connsiteX1395" fmla="*/ 1145798 w 12192000"/>
              <a:gd name="connsiteY1395" fmla="*/ 1823332 h 3915365"/>
              <a:gd name="connsiteX1396" fmla="*/ 1136241 w 12192000"/>
              <a:gd name="connsiteY1396" fmla="*/ 1861718 h 3915365"/>
              <a:gd name="connsiteX1397" fmla="*/ 1098016 w 12192000"/>
              <a:gd name="connsiteY1397" fmla="*/ 1928893 h 3915365"/>
              <a:gd name="connsiteX1398" fmla="*/ 1002452 w 12192000"/>
              <a:gd name="connsiteY1398" fmla="*/ 1957683 h 3915365"/>
              <a:gd name="connsiteX1399" fmla="*/ 916445 w 12192000"/>
              <a:gd name="connsiteY1399" fmla="*/ 1919297 h 3915365"/>
              <a:gd name="connsiteX1400" fmla="*/ 744430 w 12192000"/>
              <a:gd name="connsiteY1400" fmla="*/ 2130419 h 3915365"/>
              <a:gd name="connsiteX1401" fmla="*/ 581972 w 12192000"/>
              <a:gd name="connsiteY1401" fmla="*/ 2255174 h 3915365"/>
              <a:gd name="connsiteX1402" fmla="*/ 524634 w 12192000"/>
              <a:gd name="connsiteY1402" fmla="*/ 2178402 h 3915365"/>
              <a:gd name="connsiteX1403" fmla="*/ 429070 w 12192000"/>
              <a:gd name="connsiteY1403" fmla="*/ 2255174 h 3915365"/>
              <a:gd name="connsiteX1404" fmla="*/ 381288 w 12192000"/>
              <a:gd name="connsiteY1404" fmla="*/ 2235981 h 3915365"/>
              <a:gd name="connsiteX1405" fmla="*/ 285724 w 12192000"/>
              <a:gd name="connsiteY1405" fmla="*/ 2255174 h 3915365"/>
              <a:gd name="connsiteX1406" fmla="*/ 142379 w 12192000"/>
              <a:gd name="connsiteY1406" fmla="*/ 2178402 h 3915365"/>
              <a:gd name="connsiteX1407" fmla="*/ 94597 w 12192000"/>
              <a:gd name="connsiteY1407" fmla="*/ 2140016 h 3915365"/>
              <a:gd name="connsiteX1408" fmla="*/ 56371 w 12192000"/>
              <a:gd name="connsiteY1408" fmla="*/ 2082437 h 3915365"/>
              <a:gd name="connsiteX1409" fmla="*/ 227 w 12192000"/>
              <a:gd name="connsiteY1409" fmla="*/ 2023659 h 3915365"/>
              <a:gd name="connsiteX1410" fmla="*/ 0 w 12192000"/>
              <a:gd name="connsiteY1410" fmla="*/ 2023404 h 3915365"/>
              <a:gd name="connsiteX1411" fmla="*/ 0 w 12192000"/>
              <a:gd name="connsiteY1411" fmla="*/ 1954264 h 3915365"/>
              <a:gd name="connsiteX1412" fmla="*/ 18146 w 12192000"/>
              <a:gd name="connsiteY1412" fmla="*/ 1967279 h 3915365"/>
              <a:gd name="connsiteX1413" fmla="*/ 104153 w 12192000"/>
              <a:gd name="connsiteY1413" fmla="*/ 2024858 h 3915365"/>
              <a:gd name="connsiteX1414" fmla="*/ 151935 w 12192000"/>
              <a:gd name="connsiteY1414" fmla="*/ 2082437 h 3915365"/>
              <a:gd name="connsiteX1415" fmla="*/ 209273 w 12192000"/>
              <a:gd name="connsiteY1415" fmla="*/ 2140016 h 3915365"/>
              <a:gd name="connsiteX1416" fmla="*/ 352619 w 12192000"/>
              <a:gd name="connsiteY1416" fmla="*/ 2149612 h 3915365"/>
              <a:gd name="connsiteX1417" fmla="*/ 448183 w 12192000"/>
              <a:gd name="connsiteY1417" fmla="*/ 2130419 h 3915365"/>
              <a:gd name="connsiteX1418" fmla="*/ 476852 w 12192000"/>
              <a:gd name="connsiteY1418" fmla="*/ 2092033 h 3915365"/>
              <a:gd name="connsiteX1419" fmla="*/ 505521 w 12192000"/>
              <a:gd name="connsiteY1419" fmla="*/ 2092033 h 3915365"/>
              <a:gd name="connsiteX1420" fmla="*/ 534190 w 12192000"/>
              <a:gd name="connsiteY1420" fmla="*/ 1996069 h 3915365"/>
              <a:gd name="connsiteX1421" fmla="*/ 572415 w 12192000"/>
              <a:gd name="connsiteY1421" fmla="*/ 2053648 h 3915365"/>
              <a:gd name="connsiteX1422" fmla="*/ 591528 w 12192000"/>
              <a:gd name="connsiteY1422" fmla="*/ 2140016 h 3915365"/>
              <a:gd name="connsiteX1423" fmla="*/ 648866 w 12192000"/>
              <a:gd name="connsiteY1423" fmla="*/ 2130419 h 3915365"/>
              <a:gd name="connsiteX1424" fmla="*/ 715761 w 12192000"/>
              <a:gd name="connsiteY1424" fmla="*/ 2082437 h 3915365"/>
              <a:gd name="connsiteX1425" fmla="*/ 811325 w 12192000"/>
              <a:gd name="connsiteY1425" fmla="*/ 1938490 h 3915365"/>
              <a:gd name="connsiteX1426" fmla="*/ 849550 w 12192000"/>
              <a:gd name="connsiteY1426" fmla="*/ 1890507 h 3915365"/>
              <a:gd name="connsiteX1427" fmla="*/ 926001 w 12192000"/>
              <a:gd name="connsiteY1427" fmla="*/ 1746560 h 3915365"/>
              <a:gd name="connsiteX1428" fmla="*/ 954670 w 12192000"/>
              <a:gd name="connsiteY1428" fmla="*/ 1813735 h 3915365"/>
              <a:gd name="connsiteX1429" fmla="*/ 1021565 w 12192000"/>
              <a:gd name="connsiteY1429" fmla="*/ 1852121 h 3915365"/>
              <a:gd name="connsiteX1430" fmla="*/ 1117129 w 12192000"/>
              <a:gd name="connsiteY1430" fmla="*/ 1775350 h 3915365"/>
              <a:gd name="connsiteX1431" fmla="*/ 1184023 w 12192000"/>
              <a:gd name="connsiteY1431" fmla="*/ 1573823 h 3915365"/>
              <a:gd name="connsiteX1432" fmla="*/ 1212692 w 12192000"/>
              <a:gd name="connsiteY1432" fmla="*/ 1506648 h 3915365"/>
              <a:gd name="connsiteX1433" fmla="*/ 1212692 w 12192000"/>
              <a:gd name="connsiteY1433" fmla="*/ 1401087 h 3915365"/>
              <a:gd name="connsiteX1434" fmla="*/ 1260474 w 12192000"/>
              <a:gd name="connsiteY1434" fmla="*/ 1362701 h 3915365"/>
              <a:gd name="connsiteX1435" fmla="*/ 1327369 w 12192000"/>
              <a:gd name="connsiteY1435" fmla="*/ 1458666 h 3915365"/>
              <a:gd name="connsiteX1436" fmla="*/ 1365595 w 12192000"/>
              <a:gd name="connsiteY1436" fmla="*/ 1324315 h 3915365"/>
              <a:gd name="connsiteX1437" fmla="*/ 1413376 w 12192000"/>
              <a:gd name="connsiteY1437" fmla="*/ 1209157 h 3915365"/>
              <a:gd name="connsiteX1438" fmla="*/ 1451602 w 12192000"/>
              <a:gd name="connsiteY1438" fmla="*/ 1093999 h 3915365"/>
              <a:gd name="connsiteX1439" fmla="*/ 1499384 w 12192000"/>
              <a:gd name="connsiteY1439" fmla="*/ 1103596 h 3915365"/>
              <a:gd name="connsiteX1440" fmla="*/ 1585391 w 12192000"/>
              <a:gd name="connsiteY1440" fmla="*/ 1487455 h 3915365"/>
              <a:gd name="connsiteX1441" fmla="*/ 1585391 w 12192000"/>
              <a:gd name="connsiteY1441" fmla="*/ 1554630 h 3915365"/>
              <a:gd name="connsiteX1442" fmla="*/ 1633173 w 12192000"/>
              <a:gd name="connsiteY1442" fmla="*/ 1717771 h 3915365"/>
              <a:gd name="connsiteX1443" fmla="*/ 1642729 w 12192000"/>
              <a:gd name="connsiteY1443" fmla="*/ 1602613 h 3915365"/>
              <a:gd name="connsiteX1444" fmla="*/ 1671399 w 12192000"/>
              <a:gd name="connsiteY1444" fmla="*/ 1391490 h 3915365"/>
              <a:gd name="connsiteX1445" fmla="*/ 1690511 w 12192000"/>
              <a:gd name="connsiteY1445" fmla="*/ 1209157 h 3915365"/>
              <a:gd name="connsiteX1446" fmla="*/ 1719180 w 12192000"/>
              <a:gd name="connsiteY1446" fmla="*/ 1074806 h 3915365"/>
              <a:gd name="connsiteX1447" fmla="*/ 1843413 w 12192000"/>
              <a:gd name="connsiteY1447" fmla="*/ 1372297 h 3915365"/>
              <a:gd name="connsiteX1448" fmla="*/ 1862526 w 12192000"/>
              <a:gd name="connsiteY1448" fmla="*/ 1516244 h 3915365"/>
              <a:gd name="connsiteX1449" fmla="*/ 1872082 w 12192000"/>
              <a:gd name="connsiteY1449" fmla="*/ 1247543 h 3915365"/>
              <a:gd name="connsiteX1450" fmla="*/ 1891195 w 12192000"/>
              <a:gd name="connsiteY1450" fmla="*/ 1151578 h 3915365"/>
              <a:gd name="connsiteX1451" fmla="*/ 1891195 w 12192000"/>
              <a:gd name="connsiteY1451" fmla="*/ 969245 h 3915365"/>
              <a:gd name="connsiteX1452" fmla="*/ 1967646 w 12192000"/>
              <a:gd name="connsiteY1452" fmla="*/ 1122789 h 3915365"/>
              <a:gd name="connsiteX1453" fmla="*/ 1996315 w 12192000"/>
              <a:gd name="connsiteY1453" fmla="*/ 1324315 h 3915365"/>
              <a:gd name="connsiteX1454" fmla="*/ 2005871 w 12192000"/>
              <a:gd name="connsiteY1454" fmla="*/ 1353104 h 3915365"/>
              <a:gd name="connsiteX1455" fmla="*/ 2015428 w 12192000"/>
              <a:gd name="connsiteY1455" fmla="*/ 1593016 h 3915365"/>
              <a:gd name="connsiteX1456" fmla="*/ 2044097 w 12192000"/>
              <a:gd name="connsiteY1456" fmla="*/ 1880911 h 3915365"/>
              <a:gd name="connsiteX1457" fmla="*/ 2063210 w 12192000"/>
              <a:gd name="connsiteY1457" fmla="*/ 2015262 h 3915365"/>
              <a:gd name="connsiteX1458" fmla="*/ 2053654 w 12192000"/>
              <a:gd name="connsiteY1458" fmla="*/ 1631402 h 3915365"/>
              <a:gd name="connsiteX1459" fmla="*/ 2072766 w 12192000"/>
              <a:gd name="connsiteY1459" fmla="*/ 1314718 h 3915365"/>
              <a:gd name="connsiteX1460" fmla="*/ 2072766 w 12192000"/>
              <a:gd name="connsiteY1460" fmla="*/ 1237946 h 3915365"/>
              <a:gd name="connsiteX1461" fmla="*/ 2082322 w 12192000"/>
              <a:gd name="connsiteY1461" fmla="*/ 1046017 h 3915365"/>
              <a:gd name="connsiteX1462" fmla="*/ 2091879 w 12192000"/>
              <a:gd name="connsiteY1462" fmla="*/ 1026824 h 3915365"/>
              <a:gd name="connsiteX1463" fmla="*/ 2091879 w 12192000"/>
              <a:gd name="connsiteY1463" fmla="*/ 969245 h 3915365"/>
              <a:gd name="connsiteX1464" fmla="*/ 2101435 w 12192000"/>
              <a:gd name="connsiteY1464" fmla="*/ 854087 h 3915365"/>
              <a:gd name="connsiteX1465" fmla="*/ 2168330 w 12192000"/>
              <a:gd name="connsiteY1465" fmla="*/ 921263 h 3915365"/>
              <a:gd name="connsiteX1466" fmla="*/ 2206556 w 12192000"/>
              <a:gd name="connsiteY1466" fmla="*/ 1151578 h 3915365"/>
              <a:gd name="connsiteX1467" fmla="*/ 2225668 w 12192000"/>
              <a:gd name="connsiteY1467" fmla="*/ 1324315 h 3915365"/>
              <a:gd name="connsiteX1468" fmla="*/ 2235225 w 12192000"/>
              <a:gd name="connsiteY1468" fmla="*/ 806105 h 3915365"/>
              <a:gd name="connsiteX1469" fmla="*/ 2254337 w 12192000"/>
              <a:gd name="connsiteY1469" fmla="*/ 604579 h 3915365"/>
              <a:gd name="connsiteX1470" fmla="*/ 2302119 w 12192000"/>
              <a:gd name="connsiteY1470" fmla="*/ 681351 h 3915365"/>
              <a:gd name="connsiteX1471" fmla="*/ 2369014 w 12192000"/>
              <a:gd name="connsiteY1471" fmla="*/ 950052 h 3915365"/>
              <a:gd name="connsiteX1472" fmla="*/ 2445465 w 12192000"/>
              <a:gd name="connsiteY1472" fmla="*/ 1391490 h 3915365"/>
              <a:gd name="connsiteX1473" fmla="*/ 2445465 w 12192000"/>
              <a:gd name="connsiteY1473" fmla="*/ 1477859 h 3915365"/>
              <a:gd name="connsiteX1474" fmla="*/ 2474134 w 12192000"/>
              <a:gd name="connsiteY1474" fmla="*/ 1688981 h 3915365"/>
              <a:gd name="connsiteX1475" fmla="*/ 2474134 w 12192000"/>
              <a:gd name="connsiteY1475" fmla="*/ 1823332 h 3915365"/>
              <a:gd name="connsiteX1476" fmla="*/ 2483690 w 12192000"/>
              <a:gd name="connsiteY1476" fmla="*/ 1909700 h 3915365"/>
              <a:gd name="connsiteX1477" fmla="*/ 2512360 w 12192000"/>
              <a:gd name="connsiteY1477" fmla="*/ 2283963 h 3915365"/>
              <a:gd name="connsiteX1478" fmla="*/ 2502803 w 12192000"/>
              <a:gd name="connsiteY1478" fmla="*/ 2053648 h 3915365"/>
              <a:gd name="connsiteX1479" fmla="*/ 2493247 w 12192000"/>
              <a:gd name="connsiteY1479" fmla="*/ 1314718 h 3915365"/>
              <a:gd name="connsiteX1480" fmla="*/ 2483690 w 12192000"/>
              <a:gd name="connsiteY1480" fmla="*/ 1026824 h 3915365"/>
              <a:gd name="connsiteX1481" fmla="*/ 2493247 w 12192000"/>
              <a:gd name="connsiteY1481" fmla="*/ 796508 h 3915365"/>
              <a:gd name="connsiteX1482" fmla="*/ 2531472 w 12192000"/>
              <a:gd name="connsiteY1482" fmla="*/ 719736 h 3915365"/>
              <a:gd name="connsiteX1483" fmla="*/ 2588811 w 12192000"/>
              <a:gd name="connsiteY1483" fmla="*/ 825298 h 3915365"/>
              <a:gd name="connsiteX1484" fmla="*/ 2607923 w 12192000"/>
              <a:gd name="connsiteY1484" fmla="*/ 882877 h 3915365"/>
              <a:gd name="connsiteX1485" fmla="*/ 2617480 w 12192000"/>
              <a:gd name="connsiteY1485" fmla="*/ 911666 h 3915365"/>
              <a:gd name="connsiteX1486" fmla="*/ 2665262 w 12192000"/>
              <a:gd name="connsiteY1486" fmla="*/ 1161175 h 3915365"/>
              <a:gd name="connsiteX1487" fmla="*/ 2684374 w 12192000"/>
              <a:gd name="connsiteY1487" fmla="*/ 1314718 h 3915365"/>
              <a:gd name="connsiteX1488" fmla="*/ 2722600 w 12192000"/>
              <a:gd name="connsiteY1488" fmla="*/ 1103596 h 3915365"/>
              <a:gd name="connsiteX1489" fmla="*/ 2713043 w 12192000"/>
              <a:gd name="connsiteY1489" fmla="*/ 998034 h 3915365"/>
              <a:gd name="connsiteX1490" fmla="*/ 2732156 w 12192000"/>
              <a:gd name="connsiteY1490" fmla="*/ 921263 h 3915365"/>
              <a:gd name="connsiteX1491" fmla="*/ 2770381 w 12192000"/>
              <a:gd name="connsiteY1491" fmla="*/ 950052 h 3915365"/>
              <a:gd name="connsiteX1492" fmla="*/ 2818164 w 12192000"/>
              <a:gd name="connsiteY1492" fmla="*/ 1151578 h 3915365"/>
              <a:gd name="connsiteX1493" fmla="*/ 2856389 w 12192000"/>
              <a:gd name="connsiteY1493" fmla="*/ 1506648 h 3915365"/>
              <a:gd name="connsiteX1494" fmla="*/ 2885058 w 12192000"/>
              <a:gd name="connsiteY1494" fmla="*/ 1804139 h 3915365"/>
              <a:gd name="connsiteX1495" fmla="*/ 2913727 w 12192000"/>
              <a:gd name="connsiteY1495" fmla="*/ 1967279 h 3915365"/>
              <a:gd name="connsiteX1496" fmla="*/ 2904171 w 12192000"/>
              <a:gd name="connsiteY1496" fmla="*/ 1660192 h 3915365"/>
              <a:gd name="connsiteX1497" fmla="*/ 2913727 w 12192000"/>
              <a:gd name="connsiteY1497" fmla="*/ 1583420 h 3915365"/>
              <a:gd name="connsiteX1498" fmla="*/ 2923283 w 12192000"/>
              <a:gd name="connsiteY1498" fmla="*/ 1103596 h 3915365"/>
              <a:gd name="connsiteX1499" fmla="*/ 2980622 w 12192000"/>
              <a:gd name="connsiteY1499" fmla="*/ 1132385 h 3915365"/>
              <a:gd name="connsiteX1500" fmla="*/ 3037960 w 12192000"/>
              <a:gd name="connsiteY1500" fmla="*/ 1343508 h 3915365"/>
              <a:gd name="connsiteX1501" fmla="*/ 3057073 w 12192000"/>
              <a:gd name="connsiteY1501" fmla="*/ 1410683 h 3915365"/>
              <a:gd name="connsiteX1502" fmla="*/ 3066629 w 12192000"/>
              <a:gd name="connsiteY1502" fmla="*/ 1132385 h 3915365"/>
              <a:gd name="connsiteX1503" fmla="*/ 3085742 w 12192000"/>
              <a:gd name="connsiteY1503" fmla="*/ 969245 h 3915365"/>
              <a:gd name="connsiteX1504" fmla="*/ 3152636 w 12192000"/>
              <a:gd name="connsiteY1504" fmla="*/ 1122789 h 3915365"/>
              <a:gd name="connsiteX1505" fmla="*/ 3190862 w 12192000"/>
              <a:gd name="connsiteY1505" fmla="*/ 1458666 h 3915365"/>
              <a:gd name="connsiteX1506" fmla="*/ 3219531 w 12192000"/>
              <a:gd name="connsiteY1506" fmla="*/ 1640999 h 3915365"/>
              <a:gd name="connsiteX1507" fmla="*/ 3229088 w 12192000"/>
              <a:gd name="connsiteY1507" fmla="*/ 1660192 h 3915365"/>
              <a:gd name="connsiteX1508" fmla="*/ 3248200 w 12192000"/>
              <a:gd name="connsiteY1508" fmla="*/ 1727367 h 3915365"/>
              <a:gd name="connsiteX1509" fmla="*/ 3257757 w 12192000"/>
              <a:gd name="connsiteY1509" fmla="*/ 1103596 h 3915365"/>
              <a:gd name="connsiteX1510" fmla="*/ 3267313 w 12192000"/>
              <a:gd name="connsiteY1510" fmla="*/ 911666 h 3915365"/>
              <a:gd name="connsiteX1511" fmla="*/ 3324651 w 12192000"/>
              <a:gd name="connsiteY1511" fmla="*/ 930859 h 3915365"/>
              <a:gd name="connsiteX1512" fmla="*/ 3391546 w 12192000"/>
              <a:gd name="connsiteY1512" fmla="*/ 1314718 h 3915365"/>
              <a:gd name="connsiteX1513" fmla="*/ 3391546 w 12192000"/>
              <a:gd name="connsiteY1513" fmla="*/ 1401087 h 3915365"/>
              <a:gd name="connsiteX1514" fmla="*/ 3420215 w 12192000"/>
              <a:gd name="connsiteY1514" fmla="*/ 1640999 h 3915365"/>
              <a:gd name="connsiteX1515" fmla="*/ 3429771 w 12192000"/>
              <a:gd name="connsiteY1515" fmla="*/ 1727367 h 3915365"/>
              <a:gd name="connsiteX1516" fmla="*/ 3410659 w 12192000"/>
              <a:gd name="connsiteY1516" fmla="*/ 1314718 h 3915365"/>
              <a:gd name="connsiteX1517" fmla="*/ 3410659 w 12192000"/>
              <a:gd name="connsiteY1517" fmla="*/ 1199561 h 3915365"/>
              <a:gd name="connsiteX1518" fmla="*/ 3429771 w 12192000"/>
              <a:gd name="connsiteY1518" fmla="*/ 969245 h 3915365"/>
              <a:gd name="connsiteX1519" fmla="*/ 3420215 w 12192000"/>
              <a:gd name="connsiteY1519" fmla="*/ 825298 h 3915365"/>
              <a:gd name="connsiteX1520" fmla="*/ 3467997 w 12192000"/>
              <a:gd name="connsiteY1520" fmla="*/ 844491 h 3915365"/>
              <a:gd name="connsiteX1521" fmla="*/ 3544448 w 12192000"/>
              <a:gd name="connsiteY1521" fmla="*/ 1276332 h 3915365"/>
              <a:gd name="connsiteX1522" fmla="*/ 3544448 w 12192000"/>
              <a:gd name="connsiteY1522" fmla="*/ 1324315 h 3915365"/>
              <a:gd name="connsiteX1523" fmla="*/ 3554004 w 12192000"/>
              <a:gd name="connsiteY1523" fmla="*/ 1353104 h 3915365"/>
              <a:gd name="connsiteX1524" fmla="*/ 3563561 w 12192000"/>
              <a:gd name="connsiteY1524" fmla="*/ 1410683 h 3915365"/>
              <a:gd name="connsiteX1525" fmla="*/ 3573117 w 12192000"/>
              <a:gd name="connsiteY1525" fmla="*/ 1017227 h 3915365"/>
              <a:gd name="connsiteX1526" fmla="*/ 3573117 w 12192000"/>
              <a:gd name="connsiteY1526" fmla="*/ 806105 h 3915365"/>
              <a:gd name="connsiteX1527" fmla="*/ 3620899 w 12192000"/>
              <a:gd name="connsiteY1527" fmla="*/ 825298 h 3915365"/>
              <a:gd name="connsiteX1528" fmla="*/ 3716463 w 12192000"/>
              <a:gd name="connsiteY1528" fmla="*/ 1276332 h 3915365"/>
              <a:gd name="connsiteX1529" fmla="*/ 3726019 w 12192000"/>
              <a:gd name="connsiteY1529" fmla="*/ 1333911 h 3915365"/>
              <a:gd name="connsiteX1530" fmla="*/ 3735575 w 12192000"/>
              <a:gd name="connsiteY1530" fmla="*/ 1257139 h 3915365"/>
              <a:gd name="connsiteX1531" fmla="*/ 3726019 w 12192000"/>
              <a:gd name="connsiteY1531" fmla="*/ 1161175 h 3915365"/>
              <a:gd name="connsiteX1532" fmla="*/ 3726019 w 12192000"/>
              <a:gd name="connsiteY1532" fmla="*/ 1055613 h 3915365"/>
              <a:gd name="connsiteX1533" fmla="*/ 3745132 w 12192000"/>
              <a:gd name="connsiteY1533" fmla="*/ 844491 h 3915365"/>
              <a:gd name="connsiteX1534" fmla="*/ 3802470 w 12192000"/>
              <a:gd name="connsiteY1534" fmla="*/ 930859 h 3915365"/>
              <a:gd name="connsiteX1535" fmla="*/ 3821583 w 12192000"/>
              <a:gd name="connsiteY1535" fmla="*/ 1055613 h 3915365"/>
              <a:gd name="connsiteX1536" fmla="*/ 3831139 w 12192000"/>
              <a:gd name="connsiteY1536" fmla="*/ 652561 h 3915365"/>
              <a:gd name="connsiteX1537" fmla="*/ 3831139 w 12192000"/>
              <a:gd name="connsiteY1537" fmla="*/ 527807 h 3915365"/>
              <a:gd name="connsiteX1538" fmla="*/ 3878921 w 12192000"/>
              <a:gd name="connsiteY1538" fmla="*/ 537403 h 3915365"/>
              <a:gd name="connsiteX1539" fmla="*/ 3898034 w 12192000"/>
              <a:gd name="connsiteY1539" fmla="*/ 623771 h 3915365"/>
              <a:gd name="connsiteX1540" fmla="*/ 3917147 w 12192000"/>
              <a:gd name="connsiteY1540" fmla="*/ 652561 h 3915365"/>
              <a:gd name="connsiteX1541" fmla="*/ 3917147 w 12192000"/>
              <a:gd name="connsiteY1541" fmla="*/ 719736 h 3915365"/>
              <a:gd name="connsiteX1542" fmla="*/ 3936259 w 12192000"/>
              <a:gd name="connsiteY1542" fmla="*/ 806105 h 3915365"/>
              <a:gd name="connsiteX1543" fmla="*/ 3955372 w 12192000"/>
              <a:gd name="connsiteY1543" fmla="*/ 892473 h 3915365"/>
              <a:gd name="connsiteX1544" fmla="*/ 3945816 w 12192000"/>
              <a:gd name="connsiteY1544" fmla="*/ 758122 h 3915365"/>
              <a:gd name="connsiteX1545" fmla="*/ 3955372 w 12192000"/>
              <a:gd name="connsiteY1545" fmla="*/ 335877 h 3915365"/>
              <a:gd name="connsiteX1546" fmla="*/ 4003154 w 12192000"/>
              <a:gd name="connsiteY1546" fmla="*/ 345474 h 3915365"/>
              <a:gd name="connsiteX1547" fmla="*/ 4050936 w 12192000"/>
              <a:gd name="connsiteY1547" fmla="*/ 499017 h 3915365"/>
              <a:gd name="connsiteX1548" fmla="*/ 4060492 w 12192000"/>
              <a:gd name="connsiteY1548" fmla="*/ 575789 h 3915365"/>
              <a:gd name="connsiteX1549" fmla="*/ 4079605 w 12192000"/>
              <a:gd name="connsiteY1549" fmla="*/ 729333 h 3915365"/>
              <a:gd name="connsiteX1550" fmla="*/ 4098718 w 12192000"/>
              <a:gd name="connsiteY1550" fmla="*/ 796508 h 3915365"/>
              <a:gd name="connsiteX1551" fmla="*/ 4098718 w 12192000"/>
              <a:gd name="connsiteY1551" fmla="*/ 882877 h 3915365"/>
              <a:gd name="connsiteX1552" fmla="*/ 4136943 w 12192000"/>
              <a:gd name="connsiteY1552" fmla="*/ 1122789 h 3915365"/>
              <a:gd name="connsiteX1553" fmla="*/ 4146499 w 12192000"/>
              <a:gd name="connsiteY1553" fmla="*/ 1266736 h 3915365"/>
              <a:gd name="connsiteX1554" fmla="*/ 4165612 w 12192000"/>
              <a:gd name="connsiteY1554" fmla="*/ 1381894 h 3915365"/>
              <a:gd name="connsiteX1555" fmla="*/ 4175169 w 12192000"/>
              <a:gd name="connsiteY1555" fmla="*/ 1113192 h 3915365"/>
              <a:gd name="connsiteX1556" fmla="*/ 4165612 w 12192000"/>
              <a:gd name="connsiteY1556" fmla="*/ 950052 h 3915365"/>
              <a:gd name="connsiteX1557" fmla="*/ 4203838 w 12192000"/>
              <a:gd name="connsiteY1557" fmla="*/ 911666 h 3915365"/>
              <a:gd name="connsiteX1558" fmla="*/ 4289846 w 12192000"/>
              <a:gd name="connsiteY1558" fmla="*/ 1401087 h 3915365"/>
              <a:gd name="connsiteX1559" fmla="*/ 4289846 w 12192000"/>
              <a:gd name="connsiteY1559" fmla="*/ 1007631 h 3915365"/>
              <a:gd name="connsiteX1560" fmla="*/ 4308958 w 12192000"/>
              <a:gd name="connsiteY1560" fmla="*/ 834894 h 3915365"/>
              <a:gd name="connsiteX1561" fmla="*/ 4337627 w 12192000"/>
              <a:gd name="connsiteY1561" fmla="*/ 767719 h 3915365"/>
              <a:gd name="connsiteX1562" fmla="*/ 4347183 w 12192000"/>
              <a:gd name="connsiteY1562" fmla="*/ 671754 h 3915365"/>
              <a:gd name="connsiteX1563" fmla="*/ 4385409 w 12192000"/>
              <a:gd name="connsiteY1563" fmla="*/ 633368 h 3915365"/>
              <a:gd name="connsiteX1564" fmla="*/ 4452304 w 12192000"/>
              <a:gd name="connsiteY1564" fmla="*/ 834894 h 3915365"/>
              <a:gd name="connsiteX1565" fmla="*/ 4471416 w 12192000"/>
              <a:gd name="connsiteY1565" fmla="*/ 1007631 h 3915365"/>
              <a:gd name="connsiteX1566" fmla="*/ 4480973 w 12192000"/>
              <a:gd name="connsiteY1566" fmla="*/ 1046017 h 3915365"/>
              <a:gd name="connsiteX1567" fmla="*/ 4500085 w 12192000"/>
              <a:gd name="connsiteY1567" fmla="*/ 786912 h 3915365"/>
              <a:gd name="connsiteX1568" fmla="*/ 4547867 w 12192000"/>
              <a:gd name="connsiteY1568" fmla="*/ 767719 h 3915365"/>
              <a:gd name="connsiteX1569" fmla="*/ 4509642 w 12192000"/>
              <a:gd name="connsiteY1569" fmla="*/ 547000 h 3915365"/>
              <a:gd name="connsiteX1570" fmla="*/ 4519198 w 12192000"/>
              <a:gd name="connsiteY1570" fmla="*/ 470228 h 3915365"/>
              <a:gd name="connsiteX1571" fmla="*/ 4528755 w 12192000"/>
              <a:gd name="connsiteY1571" fmla="*/ 95965 h 3915365"/>
              <a:gd name="connsiteX1572" fmla="*/ 4586093 w 12192000"/>
              <a:gd name="connsiteY1572" fmla="*/ 364666 h 3915365"/>
              <a:gd name="connsiteX1573" fmla="*/ 4614762 w 12192000"/>
              <a:gd name="connsiteY1573" fmla="*/ 796508 h 3915365"/>
              <a:gd name="connsiteX1574" fmla="*/ 4633874 w 12192000"/>
              <a:gd name="connsiteY1574" fmla="*/ 873280 h 3915365"/>
              <a:gd name="connsiteX1575" fmla="*/ 4662544 w 12192000"/>
              <a:gd name="connsiteY1575" fmla="*/ 451035 h 3915365"/>
              <a:gd name="connsiteX1576" fmla="*/ 4691213 w 12192000"/>
              <a:gd name="connsiteY1576" fmla="*/ 431842 h 3915365"/>
              <a:gd name="connsiteX1577" fmla="*/ 4719882 w 12192000"/>
              <a:gd name="connsiteY1577" fmla="*/ 335877 h 3915365"/>
              <a:gd name="connsiteX1578" fmla="*/ 4767664 w 12192000"/>
              <a:gd name="connsiteY1578" fmla="*/ 518210 h 3915365"/>
              <a:gd name="connsiteX1579" fmla="*/ 4796333 w 12192000"/>
              <a:gd name="connsiteY1579" fmla="*/ 738929 h 3915365"/>
              <a:gd name="connsiteX1580" fmla="*/ 4796333 w 12192000"/>
              <a:gd name="connsiteY1580" fmla="*/ 623771 h 3915365"/>
              <a:gd name="connsiteX1581" fmla="*/ 4805889 w 12192000"/>
              <a:gd name="connsiteY1581" fmla="*/ 201526 h 3915365"/>
              <a:gd name="connsiteX1582" fmla="*/ 4853671 w 12192000"/>
              <a:gd name="connsiteY1582" fmla="*/ 345474 h 3915365"/>
              <a:gd name="connsiteX1583" fmla="*/ 4882340 w 12192000"/>
              <a:gd name="connsiteY1583" fmla="*/ 518210 h 3915365"/>
              <a:gd name="connsiteX1584" fmla="*/ 4901453 w 12192000"/>
              <a:gd name="connsiteY1584" fmla="*/ 719736 h 3915365"/>
              <a:gd name="connsiteX1585" fmla="*/ 4911009 w 12192000"/>
              <a:gd name="connsiteY1585" fmla="*/ 758122 h 3915365"/>
              <a:gd name="connsiteX1586" fmla="*/ 4930122 w 12192000"/>
              <a:gd name="connsiteY1586" fmla="*/ 911666 h 3915365"/>
              <a:gd name="connsiteX1587" fmla="*/ 4930122 w 12192000"/>
              <a:gd name="connsiteY1587" fmla="*/ 623771 h 3915365"/>
              <a:gd name="connsiteX1588" fmla="*/ 4920566 w 12192000"/>
              <a:gd name="connsiteY1588" fmla="*/ 547000 h 3915365"/>
              <a:gd name="connsiteX1589" fmla="*/ 4920566 w 12192000"/>
              <a:gd name="connsiteY1589" fmla="*/ 403052 h 3915365"/>
              <a:gd name="connsiteX1590" fmla="*/ 4920566 w 12192000"/>
              <a:gd name="connsiteY1590" fmla="*/ 364666 h 3915365"/>
              <a:gd name="connsiteX1591" fmla="*/ 4939678 w 12192000"/>
              <a:gd name="connsiteY1591" fmla="*/ 201526 h 3915365"/>
              <a:gd name="connsiteX1592" fmla="*/ 5016129 w 12192000"/>
              <a:gd name="connsiteY1592" fmla="*/ 470228 h 3915365"/>
              <a:gd name="connsiteX1593" fmla="*/ 5044799 w 12192000"/>
              <a:gd name="connsiteY1593" fmla="*/ 547000 h 3915365"/>
              <a:gd name="connsiteX1594" fmla="*/ 5025686 w 12192000"/>
              <a:gd name="connsiteY1594" fmla="*/ 268702 h 3915365"/>
              <a:gd name="connsiteX1595" fmla="*/ 5035242 w 12192000"/>
              <a:gd name="connsiteY1595" fmla="*/ 230316 h 3915365"/>
              <a:gd name="connsiteX1596" fmla="*/ 5025686 w 12192000"/>
              <a:gd name="connsiteY1596" fmla="*/ 172737 h 3915365"/>
              <a:gd name="connsiteX1597" fmla="*/ 5054355 w 12192000"/>
              <a:gd name="connsiteY1597" fmla="*/ 86369 h 3915365"/>
              <a:gd name="connsiteX1598" fmla="*/ 5083024 w 12192000"/>
              <a:gd name="connsiteY1598" fmla="*/ 124754 h 3915365"/>
              <a:gd name="connsiteX1599" fmla="*/ 5102137 w 12192000"/>
              <a:gd name="connsiteY1599" fmla="*/ 172737 h 3915365"/>
              <a:gd name="connsiteX1600" fmla="*/ 5102137 w 12192000"/>
              <a:gd name="connsiteY1600" fmla="*/ 230316 h 3915365"/>
              <a:gd name="connsiteX1601" fmla="*/ 5111694 w 12192000"/>
              <a:gd name="connsiteY1601" fmla="*/ 268702 h 3915365"/>
              <a:gd name="connsiteX1602" fmla="*/ 5121250 w 12192000"/>
              <a:gd name="connsiteY1602" fmla="*/ 355070 h 3915365"/>
              <a:gd name="connsiteX1603" fmla="*/ 5159475 w 12192000"/>
              <a:gd name="connsiteY1603" fmla="*/ 239912 h 3915365"/>
              <a:gd name="connsiteX1604" fmla="*/ 5226370 w 12192000"/>
              <a:gd name="connsiteY1604" fmla="*/ 441438 h 3915365"/>
              <a:gd name="connsiteX1605" fmla="*/ 5226370 w 12192000"/>
              <a:gd name="connsiteY1605" fmla="*/ 518210 h 3915365"/>
              <a:gd name="connsiteX1606" fmla="*/ 5264596 w 12192000"/>
              <a:gd name="connsiteY1606" fmla="*/ 671754 h 3915365"/>
              <a:gd name="connsiteX1607" fmla="*/ 5255039 w 12192000"/>
              <a:gd name="connsiteY1607" fmla="*/ 479824 h 3915365"/>
              <a:gd name="connsiteX1608" fmla="*/ 5264596 w 12192000"/>
              <a:gd name="connsiteY1608" fmla="*/ 307088 h 3915365"/>
              <a:gd name="connsiteX1609" fmla="*/ 5264596 w 12192000"/>
              <a:gd name="connsiteY1609" fmla="*/ 115158 h 3915365"/>
              <a:gd name="connsiteX1610" fmla="*/ 5283708 w 12192000"/>
              <a:gd name="connsiteY1610" fmla="*/ 0 h 391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</a:cxnLst>
            <a:rect l="l" t="t" r="r" b="b"/>
            <a:pathLst>
              <a:path w="12192000" h="3915365">
                <a:moveTo>
                  <a:pt x="5283708" y="0"/>
                </a:moveTo>
                <a:cubicBezTo>
                  <a:pt x="5321933" y="9597"/>
                  <a:pt x="5331490" y="76772"/>
                  <a:pt x="5341047" y="124754"/>
                </a:cubicBezTo>
                <a:cubicBezTo>
                  <a:pt x="5341047" y="163140"/>
                  <a:pt x="5341047" y="182333"/>
                  <a:pt x="5341047" y="220719"/>
                </a:cubicBezTo>
                <a:cubicBezTo>
                  <a:pt x="5341047" y="220719"/>
                  <a:pt x="5350603" y="239912"/>
                  <a:pt x="5360159" y="239912"/>
                </a:cubicBezTo>
                <a:cubicBezTo>
                  <a:pt x="5369715" y="355070"/>
                  <a:pt x="5360159" y="499017"/>
                  <a:pt x="5388828" y="575789"/>
                </a:cubicBezTo>
                <a:cubicBezTo>
                  <a:pt x="5388828" y="499017"/>
                  <a:pt x="5398384" y="441438"/>
                  <a:pt x="5407941" y="383859"/>
                </a:cubicBezTo>
                <a:cubicBezTo>
                  <a:pt x="5455723" y="364666"/>
                  <a:pt x="5455723" y="499017"/>
                  <a:pt x="5484392" y="537403"/>
                </a:cubicBezTo>
                <a:cubicBezTo>
                  <a:pt x="5493948" y="566193"/>
                  <a:pt x="5474835" y="642965"/>
                  <a:pt x="5503505" y="633368"/>
                </a:cubicBezTo>
                <a:cubicBezTo>
                  <a:pt x="5493948" y="614175"/>
                  <a:pt x="5503505" y="585386"/>
                  <a:pt x="5503505" y="556596"/>
                </a:cubicBezTo>
                <a:cubicBezTo>
                  <a:pt x="5493948" y="431842"/>
                  <a:pt x="5484392" y="211123"/>
                  <a:pt x="5513061" y="105561"/>
                </a:cubicBezTo>
                <a:cubicBezTo>
                  <a:pt x="5532174" y="95965"/>
                  <a:pt x="5532174" y="105561"/>
                  <a:pt x="5541730" y="115158"/>
                </a:cubicBezTo>
                <a:cubicBezTo>
                  <a:pt x="5551286" y="124754"/>
                  <a:pt x="5560843" y="115158"/>
                  <a:pt x="5560843" y="124754"/>
                </a:cubicBezTo>
                <a:cubicBezTo>
                  <a:pt x="5560843" y="134351"/>
                  <a:pt x="5560843" y="153544"/>
                  <a:pt x="5560843" y="153544"/>
                </a:cubicBezTo>
                <a:cubicBezTo>
                  <a:pt x="5570399" y="182333"/>
                  <a:pt x="5579956" y="191930"/>
                  <a:pt x="5579956" y="230316"/>
                </a:cubicBezTo>
                <a:cubicBezTo>
                  <a:pt x="5579956" y="249509"/>
                  <a:pt x="5589512" y="249509"/>
                  <a:pt x="5589512" y="259105"/>
                </a:cubicBezTo>
                <a:cubicBezTo>
                  <a:pt x="5599068" y="297491"/>
                  <a:pt x="5599068" y="345474"/>
                  <a:pt x="5608625" y="383859"/>
                </a:cubicBezTo>
                <a:cubicBezTo>
                  <a:pt x="5608625" y="422245"/>
                  <a:pt x="5608625" y="470228"/>
                  <a:pt x="5627737" y="499017"/>
                </a:cubicBezTo>
                <a:cubicBezTo>
                  <a:pt x="5637294" y="393456"/>
                  <a:pt x="5618181" y="278298"/>
                  <a:pt x="5627737" y="182333"/>
                </a:cubicBezTo>
                <a:cubicBezTo>
                  <a:pt x="5637294" y="163140"/>
                  <a:pt x="5627737" y="95965"/>
                  <a:pt x="5646850" y="105561"/>
                </a:cubicBezTo>
                <a:cubicBezTo>
                  <a:pt x="5675519" y="76772"/>
                  <a:pt x="5685076" y="211123"/>
                  <a:pt x="5713745" y="239912"/>
                </a:cubicBezTo>
                <a:cubicBezTo>
                  <a:pt x="5742414" y="230316"/>
                  <a:pt x="5742414" y="278298"/>
                  <a:pt x="5761527" y="297491"/>
                </a:cubicBezTo>
                <a:cubicBezTo>
                  <a:pt x="5771083" y="345474"/>
                  <a:pt x="5771083" y="412649"/>
                  <a:pt x="5780639" y="451035"/>
                </a:cubicBezTo>
                <a:cubicBezTo>
                  <a:pt x="5780639" y="479824"/>
                  <a:pt x="5790196" y="527807"/>
                  <a:pt x="5809309" y="527807"/>
                </a:cubicBezTo>
                <a:cubicBezTo>
                  <a:pt x="5818865" y="422245"/>
                  <a:pt x="5790196" y="220719"/>
                  <a:pt x="5828421" y="153544"/>
                </a:cubicBezTo>
                <a:cubicBezTo>
                  <a:pt x="5876203" y="153544"/>
                  <a:pt x="5866647" y="268702"/>
                  <a:pt x="5895316" y="316684"/>
                </a:cubicBezTo>
                <a:cubicBezTo>
                  <a:pt x="5895316" y="479824"/>
                  <a:pt x="5923985" y="575789"/>
                  <a:pt x="5933541" y="710140"/>
                </a:cubicBezTo>
                <a:cubicBezTo>
                  <a:pt x="5943098" y="662157"/>
                  <a:pt x="5962211" y="614175"/>
                  <a:pt x="5962211" y="566193"/>
                </a:cubicBezTo>
                <a:cubicBezTo>
                  <a:pt x="5971767" y="537403"/>
                  <a:pt x="5962211" y="499017"/>
                  <a:pt x="5962211" y="470228"/>
                </a:cubicBezTo>
                <a:cubicBezTo>
                  <a:pt x="5962211" y="431842"/>
                  <a:pt x="5952654" y="393456"/>
                  <a:pt x="5952654" y="355070"/>
                </a:cubicBezTo>
                <a:cubicBezTo>
                  <a:pt x="5962211" y="316684"/>
                  <a:pt x="5962211" y="239912"/>
                  <a:pt x="5971767" y="182333"/>
                </a:cubicBezTo>
                <a:cubicBezTo>
                  <a:pt x="6029105" y="220719"/>
                  <a:pt x="6019549" y="316684"/>
                  <a:pt x="6038662" y="431842"/>
                </a:cubicBezTo>
                <a:cubicBezTo>
                  <a:pt x="6038662" y="518210"/>
                  <a:pt x="6057774" y="604579"/>
                  <a:pt x="6057774" y="690947"/>
                </a:cubicBezTo>
                <a:cubicBezTo>
                  <a:pt x="6086444" y="671754"/>
                  <a:pt x="6096000" y="604579"/>
                  <a:pt x="6096000" y="547000"/>
                </a:cubicBezTo>
                <a:cubicBezTo>
                  <a:pt x="6096000" y="518210"/>
                  <a:pt x="6096000" y="479824"/>
                  <a:pt x="6096000" y="431842"/>
                </a:cubicBezTo>
                <a:cubicBezTo>
                  <a:pt x="6086444" y="297491"/>
                  <a:pt x="6105556" y="172737"/>
                  <a:pt x="6115112" y="76772"/>
                </a:cubicBezTo>
                <a:cubicBezTo>
                  <a:pt x="6115112" y="76772"/>
                  <a:pt x="6115112" y="76772"/>
                  <a:pt x="6153338" y="76772"/>
                </a:cubicBezTo>
                <a:cubicBezTo>
                  <a:pt x="6201120" y="287895"/>
                  <a:pt x="6191563" y="614175"/>
                  <a:pt x="6239345" y="815701"/>
                </a:cubicBezTo>
                <a:cubicBezTo>
                  <a:pt x="6248902" y="959649"/>
                  <a:pt x="6268014" y="1065210"/>
                  <a:pt x="6277571" y="1189964"/>
                </a:cubicBezTo>
                <a:cubicBezTo>
                  <a:pt x="6287127" y="1218754"/>
                  <a:pt x="6287127" y="1285929"/>
                  <a:pt x="6306240" y="1285929"/>
                </a:cubicBezTo>
                <a:cubicBezTo>
                  <a:pt x="6306240" y="1199561"/>
                  <a:pt x="6306240" y="1093999"/>
                  <a:pt x="6306240" y="998034"/>
                </a:cubicBezTo>
                <a:cubicBezTo>
                  <a:pt x="6306240" y="969245"/>
                  <a:pt x="6296684" y="969245"/>
                  <a:pt x="6296684" y="940456"/>
                </a:cubicBezTo>
                <a:cubicBezTo>
                  <a:pt x="6287127" y="882877"/>
                  <a:pt x="6296684" y="844491"/>
                  <a:pt x="6296684" y="777315"/>
                </a:cubicBezTo>
                <a:cubicBezTo>
                  <a:pt x="6296684" y="604579"/>
                  <a:pt x="6287127" y="307088"/>
                  <a:pt x="6306240" y="211123"/>
                </a:cubicBezTo>
                <a:cubicBezTo>
                  <a:pt x="6315796" y="172737"/>
                  <a:pt x="6315796" y="105561"/>
                  <a:pt x="6334909" y="105561"/>
                </a:cubicBezTo>
                <a:cubicBezTo>
                  <a:pt x="6392247" y="134351"/>
                  <a:pt x="6392247" y="287895"/>
                  <a:pt x="6420916" y="403052"/>
                </a:cubicBezTo>
                <a:cubicBezTo>
                  <a:pt x="6449586" y="393456"/>
                  <a:pt x="6468698" y="422245"/>
                  <a:pt x="6487811" y="451035"/>
                </a:cubicBezTo>
                <a:cubicBezTo>
                  <a:pt x="6506924" y="412649"/>
                  <a:pt x="6526037" y="374263"/>
                  <a:pt x="6564262" y="403052"/>
                </a:cubicBezTo>
                <a:cubicBezTo>
                  <a:pt x="6573818" y="441438"/>
                  <a:pt x="6573818" y="499017"/>
                  <a:pt x="6583375" y="527807"/>
                </a:cubicBezTo>
                <a:cubicBezTo>
                  <a:pt x="6592931" y="719736"/>
                  <a:pt x="6621600" y="921263"/>
                  <a:pt x="6631157" y="1093999"/>
                </a:cubicBezTo>
                <a:cubicBezTo>
                  <a:pt x="6640713" y="1161175"/>
                  <a:pt x="6631157" y="1237946"/>
                  <a:pt x="6650269" y="1285929"/>
                </a:cubicBezTo>
                <a:cubicBezTo>
                  <a:pt x="6659826" y="1170771"/>
                  <a:pt x="6669382" y="1017227"/>
                  <a:pt x="6659826" y="882877"/>
                </a:cubicBezTo>
                <a:cubicBezTo>
                  <a:pt x="6659826" y="854087"/>
                  <a:pt x="6650269" y="825298"/>
                  <a:pt x="6650269" y="796508"/>
                </a:cubicBezTo>
                <a:cubicBezTo>
                  <a:pt x="6650269" y="710140"/>
                  <a:pt x="6659826" y="671754"/>
                  <a:pt x="6669382" y="623771"/>
                </a:cubicBezTo>
                <a:cubicBezTo>
                  <a:pt x="6678939" y="604579"/>
                  <a:pt x="6669382" y="547000"/>
                  <a:pt x="6688495" y="566193"/>
                </a:cubicBezTo>
                <a:cubicBezTo>
                  <a:pt x="6726720" y="575789"/>
                  <a:pt x="6726720" y="662157"/>
                  <a:pt x="6736277" y="719736"/>
                </a:cubicBezTo>
                <a:cubicBezTo>
                  <a:pt x="6736277" y="738929"/>
                  <a:pt x="6736277" y="786912"/>
                  <a:pt x="6755390" y="777315"/>
                </a:cubicBezTo>
                <a:cubicBezTo>
                  <a:pt x="6755390" y="729333"/>
                  <a:pt x="6755390" y="671754"/>
                  <a:pt x="6736277" y="652561"/>
                </a:cubicBezTo>
                <a:cubicBezTo>
                  <a:pt x="6764946" y="479824"/>
                  <a:pt x="6707608" y="220719"/>
                  <a:pt x="6755390" y="95965"/>
                </a:cubicBezTo>
                <a:cubicBezTo>
                  <a:pt x="6755390" y="67176"/>
                  <a:pt x="6745833" y="19193"/>
                  <a:pt x="6764946" y="28790"/>
                </a:cubicBezTo>
                <a:cubicBezTo>
                  <a:pt x="6822284" y="19193"/>
                  <a:pt x="6793615" y="201526"/>
                  <a:pt x="6822284" y="249509"/>
                </a:cubicBezTo>
                <a:cubicBezTo>
                  <a:pt x="6822284" y="326281"/>
                  <a:pt x="6831841" y="441438"/>
                  <a:pt x="6841397" y="489421"/>
                </a:cubicBezTo>
                <a:cubicBezTo>
                  <a:pt x="6841397" y="508614"/>
                  <a:pt x="6850953" y="518210"/>
                  <a:pt x="6850953" y="537403"/>
                </a:cubicBezTo>
                <a:cubicBezTo>
                  <a:pt x="6850953" y="662157"/>
                  <a:pt x="6831841" y="796508"/>
                  <a:pt x="6879622" y="854087"/>
                </a:cubicBezTo>
                <a:cubicBezTo>
                  <a:pt x="6889179" y="806105"/>
                  <a:pt x="6908292" y="758122"/>
                  <a:pt x="6908292" y="671754"/>
                </a:cubicBezTo>
                <a:cubicBezTo>
                  <a:pt x="6927404" y="662157"/>
                  <a:pt x="6936961" y="690947"/>
                  <a:pt x="6956073" y="690947"/>
                </a:cubicBezTo>
                <a:cubicBezTo>
                  <a:pt x="6965630" y="758122"/>
                  <a:pt x="6965630" y="854087"/>
                  <a:pt x="6975186" y="921263"/>
                </a:cubicBezTo>
                <a:cubicBezTo>
                  <a:pt x="6994299" y="825298"/>
                  <a:pt x="6994299" y="681351"/>
                  <a:pt x="6975186" y="594982"/>
                </a:cubicBezTo>
                <a:cubicBezTo>
                  <a:pt x="6994299" y="537403"/>
                  <a:pt x="6965630" y="345474"/>
                  <a:pt x="7022968" y="374263"/>
                </a:cubicBezTo>
                <a:cubicBezTo>
                  <a:pt x="7061194" y="479824"/>
                  <a:pt x="7051637" y="671754"/>
                  <a:pt x="7070750" y="806105"/>
                </a:cubicBezTo>
                <a:cubicBezTo>
                  <a:pt x="7099419" y="834894"/>
                  <a:pt x="7099419" y="815701"/>
                  <a:pt x="7118532" y="844491"/>
                </a:cubicBezTo>
                <a:cubicBezTo>
                  <a:pt x="7147201" y="911666"/>
                  <a:pt x="7118532" y="1074806"/>
                  <a:pt x="7147201" y="1122789"/>
                </a:cubicBezTo>
                <a:cubicBezTo>
                  <a:pt x="7175870" y="1103596"/>
                  <a:pt x="7147201" y="1026824"/>
                  <a:pt x="7147201" y="959649"/>
                </a:cubicBezTo>
                <a:cubicBezTo>
                  <a:pt x="7147201" y="921263"/>
                  <a:pt x="7166314" y="892473"/>
                  <a:pt x="7166314" y="854087"/>
                </a:cubicBezTo>
                <a:cubicBezTo>
                  <a:pt x="7185426" y="854087"/>
                  <a:pt x="7194983" y="863684"/>
                  <a:pt x="7204539" y="873280"/>
                </a:cubicBezTo>
                <a:cubicBezTo>
                  <a:pt x="7223652" y="921263"/>
                  <a:pt x="7223652" y="1007631"/>
                  <a:pt x="7233208" y="1074806"/>
                </a:cubicBezTo>
                <a:cubicBezTo>
                  <a:pt x="7233208" y="1141982"/>
                  <a:pt x="7242765" y="1209157"/>
                  <a:pt x="7252321" y="1276332"/>
                </a:cubicBezTo>
                <a:cubicBezTo>
                  <a:pt x="7252321" y="1295525"/>
                  <a:pt x="7252321" y="1333911"/>
                  <a:pt x="7252321" y="1353104"/>
                </a:cubicBezTo>
                <a:cubicBezTo>
                  <a:pt x="7252321" y="1381894"/>
                  <a:pt x="7261877" y="1410683"/>
                  <a:pt x="7261877" y="1439473"/>
                </a:cubicBezTo>
                <a:cubicBezTo>
                  <a:pt x="7261877" y="1535437"/>
                  <a:pt x="7271434" y="1640999"/>
                  <a:pt x="7271434" y="1717771"/>
                </a:cubicBezTo>
                <a:cubicBezTo>
                  <a:pt x="7280990" y="1746560"/>
                  <a:pt x="7271434" y="1794542"/>
                  <a:pt x="7290547" y="1794542"/>
                </a:cubicBezTo>
                <a:cubicBezTo>
                  <a:pt x="7300103" y="1756157"/>
                  <a:pt x="7290547" y="1688981"/>
                  <a:pt x="7280990" y="1660192"/>
                </a:cubicBezTo>
                <a:cubicBezTo>
                  <a:pt x="7300103" y="1640999"/>
                  <a:pt x="7300103" y="1593016"/>
                  <a:pt x="7300103" y="1545034"/>
                </a:cubicBezTo>
                <a:cubicBezTo>
                  <a:pt x="7290547" y="1516244"/>
                  <a:pt x="7290547" y="1487455"/>
                  <a:pt x="7290547" y="1458666"/>
                </a:cubicBezTo>
                <a:cubicBezTo>
                  <a:pt x="7280990" y="1333911"/>
                  <a:pt x="7280990" y="1161175"/>
                  <a:pt x="7290547" y="1026824"/>
                </a:cubicBezTo>
                <a:cubicBezTo>
                  <a:pt x="7290547" y="998034"/>
                  <a:pt x="7300103" y="969245"/>
                  <a:pt x="7300103" y="950052"/>
                </a:cubicBezTo>
                <a:cubicBezTo>
                  <a:pt x="7300103" y="911666"/>
                  <a:pt x="7290547" y="892473"/>
                  <a:pt x="7290547" y="863684"/>
                </a:cubicBezTo>
                <a:cubicBezTo>
                  <a:pt x="7309659" y="844491"/>
                  <a:pt x="7300103" y="796508"/>
                  <a:pt x="7319216" y="767719"/>
                </a:cubicBezTo>
                <a:cubicBezTo>
                  <a:pt x="7328772" y="767719"/>
                  <a:pt x="7338328" y="796508"/>
                  <a:pt x="7357441" y="786912"/>
                </a:cubicBezTo>
                <a:cubicBezTo>
                  <a:pt x="7366998" y="892473"/>
                  <a:pt x="7386110" y="1065210"/>
                  <a:pt x="7395667" y="1141982"/>
                </a:cubicBezTo>
                <a:cubicBezTo>
                  <a:pt x="7405223" y="1285929"/>
                  <a:pt x="7405223" y="1410683"/>
                  <a:pt x="7414779" y="1506648"/>
                </a:cubicBezTo>
                <a:cubicBezTo>
                  <a:pt x="7424336" y="1545034"/>
                  <a:pt x="7405223" y="1554630"/>
                  <a:pt x="7414779" y="1593016"/>
                </a:cubicBezTo>
                <a:cubicBezTo>
                  <a:pt x="7433892" y="1698578"/>
                  <a:pt x="7414779" y="1900104"/>
                  <a:pt x="7443449" y="2024858"/>
                </a:cubicBezTo>
                <a:cubicBezTo>
                  <a:pt x="7443449" y="2149612"/>
                  <a:pt x="7443449" y="2303156"/>
                  <a:pt x="7453005" y="2447103"/>
                </a:cubicBezTo>
                <a:cubicBezTo>
                  <a:pt x="7453005" y="2475893"/>
                  <a:pt x="7462561" y="2495086"/>
                  <a:pt x="7462561" y="2523875"/>
                </a:cubicBezTo>
                <a:cubicBezTo>
                  <a:pt x="7462561" y="2552665"/>
                  <a:pt x="7453005" y="2581454"/>
                  <a:pt x="7453005" y="2610243"/>
                </a:cubicBezTo>
                <a:cubicBezTo>
                  <a:pt x="7453005" y="2639033"/>
                  <a:pt x="7462561" y="2667822"/>
                  <a:pt x="7462561" y="2687015"/>
                </a:cubicBezTo>
                <a:cubicBezTo>
                  <a:pt x="7481674" y="2667822"/>
                  <a:pt x="7472118" y="2591050"/>
                  <a:pt x="7472118" y="2533472"/>
                </a:cubicBezTo>
                <a:cubicBezTo>
                  <a:pt x="7491230" y="2475893"/>
                  <a:pt x="7462561" y="2360735"/>
                  <a:pt x="7481674" y="2303156"/>
                </a:cubicBezTo>
                <a:cubicBezTo>
                  <a:pt x="7462561" y="2207191"/>
                  <a:pt x="7472118" y="2034455"/>
                  <a:pt x="7472118" y="1909700"/>
                </a:cubicBezTo>
                <a:cubicBezTo>
                  <a:pt x="7472118" y="1880911"/>
                  <a:pt x="7462561" y="1890507"/>
                  <a:pt x="7462561" y="1852121"/>
                </a:cubicBezTo>
                <a:cubicBezTo>
                  <a:pt x="7462561" y="1823332"/>
                  <a:pt x="7472118" y="1823332"/>
                  <a:pt x="7472118" y="1784946"/>
                </a:cubicBezTo>
                <a:cubicBezTo>
                  <a:pt x="7462561" y="1717771"/>
                  <a:pt x="7462561" y="1631402"/>
                  <a:pt x="7453005" y="1545034"/>
                </a:cubicBezTo>
                <a:cubicBezTo>
                  <a:pt x="7453005" y="1477859"/>
                  <a:pt x="7453005" y="1401087"/>
                  <a:pt x="7453005" y="1343508"/>
                </a:cubicBezTo>
                <a:cubicBezTo>
                  <a:pt x="7453005" y="1295525"/>
                  <a:pt x="7453005" y="1257139"/>
                  <a:pt x="7462561" y="1228350"/>
                </a:cubicBezTo>
                <a:cubicBezTo>
                  <a:pt x="7443449" y="1170771"/>
                  <a:pt x="7462561" y="1065210"/>
                  <a:pt x="7453005" y="959649"/>
                </a:cubicBezTo>
                <a:cubicBezTo>
                  <a:pt x="7453005" y="930859"/>
                  <a:pt x="7453005" y="911666"/>
                  <a:pt x="7453005" y="882877"/>
                </a:cubicBezTo>
                <a:cubicBezTo>
                  <a:pt x="7443449" y="690947"/>
                  <a:pt x="7453005" y="537403"/>
                  <a:pt x="7481674" y="431842"/>
                </a:cubicBezTo>
                <a:cubicBezTo>
                  <a:pt x="7500787" y="422245"/>
                  <a:pt x="7500787" y="451035"/>
                  <a:pt x="7519900" y="441438"/>
                </a:cubicBezTo>
                <a:cubicBezTo>
                  <a:pt x="7539012" y="518210"/>
                  <a:pt x="7539012" y="623771"/>
                  <a:pt x="7558125" y="719736"/>
                </a:cubicBezTo>
                <a:cubicBezTo>
                  <a:pt x="7558125" y="767719"/>
                  <a:pt x="7567681" y="815701"/>
                  <a:pt x="7567681" y="863684"/>
                </a:cubicBezTo>
                <a:cubicBezTo>
                  <a:pt x="7577238" y="921263"/>
                  <a:pt x="7567681" y="978841"/>
                  <a:pt x="7577238" y="1036420"/>
                </a:cubicBezTo>
                <a:cubicBezTo>
                  <a:pt x="7577238" y="1122789"/>
                  <a:pt x="7596351" y="1209157"/>
                  <a:pt x="7596351" y="1295525"/>
                </a:cubicBezTo>
                <a:cubicBezTo>
                  <a:pt x="7596351" y="1314718"/>
                  <a:pt x="7586794" y="1333911"/>
                  <a:pt x="7586794" y="1353104"/>
                </a:cubicBezTo>
                <a:cubicBezTo>
                  <a:pt x="7605907" y="1429876"/>
                  <a:pt x="7605907" y="1554630"/>
                  <a:pt x="7605907" y="1650595"/>
                </a:cubicBezTo>
                <a:cubicBezTo>
                  <a:pt x="7615463" y="1688981"/>
                  <a:pt x="7605907" y="1756157"/>
                  <a:pt x="7625020" y="1775350"/>
                </a:cubicBezTo>
                <a:cubicBezTo>
                  <a:pt x="7634576" y="1708174"/>
                  <a:pt x="7634576" y="1640999"/>
                  <a:pt x="7615463" y="1593016"/>
                </a:cubicBezTo>
                <a:cubicBezTo>
                  <a:pt x="7625020" y="1583420"/>
                  <a:pt x="7634576" y="1573823"/>
                  <a:pt x="7634576" y="1545034"/>
                </a:cubicBezTo>
                <a:cubicBezTo>
                  <a:pt x="7615463" y="1487455"/>
                  <a:pt x="7615463" y="1381894"/>
                  <a:pt x="7625020" y="1276332"/>
                </a:cubicBezTo>
                <a:cubicBezTo>
                  <a:pt x="7605907" y="1247543"/>
                  <a:pt x="7615463" y="1180368"/>
                  <a:pt x="7615463" y="1113192"/>
                </a:cubicBezTo>
                <a:cubicBezTo>
                  <a:pt x="7615463" y="1055613"/>
                  <a:pt x="7615463" y="1007631"/>
                  <a:pt x="7615463" y="959649"/>
                </a:cubicBezTo>
                <a:cubicBezTo>
                  <a:pt x="7615463" y="902070"/>
                  <a:pt x="7615463" y="844491"/>
                  <a:pt x="7615463" y="786912"/>
                </a:cubicBezTo>
                <a:cubicBezTo>
                  <a:pt x="7615463" y="690947"/>
                  <a:pt x="7634576" y="604579"/>
                  <a:pt x="7634576" y="527807"/>
                </a:cubicBezTo>
                <a:cubicBezTo>
                  <a:pt x="7663245" y="518210"/>
                  <a:pt x="7672801" y="556596"/>
                  <a:pt x="7682358" y="566193"/>
                </a:cubicBezTo>
                <a:cubicBezTo>
                  <a:pt x="7701471" y="662157"/>
                  <a:pt x="7711027" y="767719"/>
                  <a:pt x="7711027" y="844491"/>
                </a:cubicBezTo>
                <a:cubicBezTo>
                  <a:pt x="7711027" y="892473"/>
                  <a:pt x="7711027" y="921263"/>
                  <a:pt x="7720583" y="959649"/>
                </a:cubicBezTo>
                <a:cubicBezTo>
                  <a:pt x="7720583" y="978841"/>
                  <a:pt x="7730140" y="988438"/>
                  <a:pt x="7730140" y="998034"/>
                </a:cubicBezTo>
                <a:cubicBezTo>
                  <a:pt x="7730140" y="1017227"/>
                  <a:pt x="7730140" y="1046017"/>
                  <a:pt x="7730140" y="1065210"/>
                </a:cubicBezTo>
                <a:cubicBezTo>
                  <a:pt x="7730140" y="1132385"/>
                  <a:pt x="7739696" y="1218754"/>
                  <a:pt x="7749252" y="1305122"/>
                </a:cubicBezTo>
                <a:cubicBezTo>
                  <a:pt x="7749252" y="1381894"/>
                  <a:pt x="7758809" y="1458666"/>
                  <a:pt x="7758809" y="1535437"/>
                </a:cubicBezTo>
                <a:cubicBezTo>
                  <a:pt x="7758809" y="1612209"/>
                  <a:pt x="7768365" y="1688981"/>
                  <a:pt x="7768365" y="1765753"/>
                </a:cubicBezTo>
                <a:cubicBezTo>
                  <a:pt x="7777922" y="1928893"/>
                  <a:pt x="7787478" y="2034455"/>
                  <a:pt x="7777922" y="2178402"/>
                </a:cubicBezTo>
                <a:cubicBezTo>
                  <a:pt x="7797034" y="2245577"/>
                  <a:pt x="7787478" y="2322349"/>
                  <a:pt x="7787478" y="2408717"/>
                </a:cubicBezTo>
                <a:cubicBezTo>
                  <a:pt x="7787478" y="2466296"/>
                  <a:pt x="7787478" y="2562261"/>
                  <a:pt x="7806591" y="2571858"/>
                </a:cubicBezTo>
                <a:cubicBezTo>
                  <a:pt x="7825703" y="2427910"/>
                  <a:pt x="7816147" y="2293560"/>
                  <a:pt x="7816147" y="2120823"/>
                </a:cubicBezTo>
                <a:cubicBezTo>
                  <a:pt x="7816147" y="2082437"/>
                  <a:pt x="7806591" y="2082437"/>
                  <a:pt x="7806591" y="2044051"/>
                </a:cubicBezTo>
                <a:cubicBezTo>
                  <a:pt x="7825703" y="1996069"/>
                  <a:pt x="7797034" y="1938490"/>
                  <a:pt x="7806591" y="1871314"/>
                </a:cubicBezTo>
                <a:cubicBezTo>
                  <a:pt x="7806591" y="1823332"/>
                  <a:pt x="7816147" y="1823332"/>
                  <a:pt x="7816147" y="1775350"/>
                </a:cubicBezTo>
                <a:cubicBezTo>
                  <a:pt x="7816147" y="1756157"/>
                  <a:pt x="7806591" y="1736964"/>
                  <a:pt x="7797034" y="1708174"/>
                </a:cubicBezTo>
                <a:cubicBezTo>
                  <a:pt x="7797034" y="1688981"/>
                  <a:pt x="7806591" y="1679385"/>
                  <a:pt x="7806591" y="1660192"/>
                </a:cubicBezTo>
                <a:cubicBezTo>
                  <a:pt x="7806591" y="1660192"/>
                  <a:pt x="7797034" y="1650595"/>
                  <a:pt x="7797034" y="1650595"/>
                </a:cubicBezTo>
                <a:cubicBezTo>
                  <a:pt x="7787478" y="1593016"/>
                  <a:pt x="7797034" y="1525841"/>
                  <a:pt x="7806591" y="1468262"/>
                </a:cubicBezTo>
                <a:cubicBezTo>
                  <a:pt x="7787478" y="1420280"/>
                  <a:pt x="7797034" y="1381894"/>
                  <a:pt x="7806591" y="1333911"/>
                </a:cubicBezTo>
                <a:cubicBezTo>
                  <a:pt x="7787478" y="1314718"/>
                  <a:pt x="7787478" y="1276332"/>
                  <a:pt x="7787478" y="1237946"/>
                </a:cubicBezTo>
                <a:cubicBezTo>
                  <a:pt x="7787478" y="1065210"/>
                  <a:pt x="7777922" y="950052"/>
                  <a:pt x="7797034" y="863684"/>
                </a:cubicBezTo>
                <a:cubicBezTo>
                  <a:pt x="7787478" y="844491"/>
                  <a:pt x="7768365" y="854087"/>
                  <a:pt x="7777922" y="806105"/>
                </a:cubicBezTo>
                <a:cubicBezTo>
                  <a:pt x="7777922" y="642965"/>
                  <a:pt x="7768365" y="441438"/>
                  <a:pt x="7797034" y="326281"/>
                </a:cubicBezTo>
                <a:cubicBezTo>
                  <a:pt x="7816147" y="316684"/>
                  <a:pt x="7816147" y="345474"/>
                  <a:pt x="7835260" y="335877"/>
                </a:cubicBezTo>
                <a:cubicBezTo>
                  <a:pt x="7844816" y="374263"/>
                  <a:pt x="7854373" y="431842"/>
                  <a:pt x="7854373" y="508614"/>
                </a:cubicBezTo>
                <a:cubicBezTo>
                  <a:pt x="7873485" y="547000"/>
                  <a:pt x="7873485" y="623771"/>
                  <a:pt x="7873485" y="681351"/>
                </a:cubicBezTo>
                <a:cubicBezTo>
                  <a:pt x="7883042" y="748526"/>
                  <a:pt x="7892598" y="806105"/>
                  <a:pt x="7902154" y="873280"/>
                </a:cubicBezTo>
                <a:cubicBezTo>
                  <a:pt x="7902154" y="892473"/>
                  <a:pt x="7892598" y="930859"/>
                  <a:pt x="7902154" y="950052"/>
                </a:cubicBezTo>
                <a:cubicBezTo>
                  <a:pt x="7902154" y="988438"/>
                  <a:pt x="7911711" y="1017227"/>
                  <a:pt x="7911711" y="1055613"/>
                </a:cubicBezTo>
                <a:cubicBezTo>
                  <a:pt x="7921267" y="1103596"/>
                  <a:pt x="7911711" y="1161175"/>
                  <a:pt x="7921267" y="1199561"/>
                </a:cubicBezTo>
                <a:cubicBezTo>
                  <a:pt x="7921267" y="1247543"/>
                  <a:pt x="7930824" y="1285929"/>
                  <a:pt x="7930824" y="1333911"/>
                </a:cubicBezTo>
                <a:cubicBezTo>
                  <a:pt x="7940380" y="1449069"/>
                  <a:pt x="7940380" y="1573823"/>
                  <a:pt x="7949936" y="1698578"/>
                </a:cubicBezTo>
                <a:cubicBezTo>
                  <a:pt x="7949936" y="1746560"/>
                  <a:pt x="7959493" y="1832929"/>
                  <a:pt x="7959493" y="1861718"/>
                </a:cubicBezTo>
                <a:cubicBezTo>
                  <a:pt x="7959493" y="1880911"/>
                  <a:pt x="7959493" y="1880911"/>
                  <a:pt x="7959493" y="1890507"/>
                </a:cubicBezTo>
                <a:cubicBezTo>
                  <a:pt x="7959493" y="1957683"/>
                  <a:pt x="7969049" y="2024858"/>
                  <a:pt x="7969049" y="2092033"/>
                </a:cubicBezTo>
                <a:cubicBezTo>
                  <a:pt x="7978605" y="2187998"/>
                  <a:pt x="7969049" y="2264770"/>
                  <a:pt x="7978605" y="2331945"/>
                </a:cubicBezTo>
                <a:cubicBezTo>
                  <a:pt x="7978605" y="2418314"/>
                  <a:pt x="7988162" y="2475893"/>
                  <a:pt x="7988162" y="2523875"/>
                </a:cubicBezTo>
                <a:cubicBezTo>
                  <a:pt x="7997718" y="2543068"/>
                  <a:pt x="7988162" y="2591050"/>
                  <a:pt x="7997718" y="2600647"/>
                </a:cubicBezTo>
                <a:cubicBezTo>
                  <a:pt x="8026387" y="2571858"/>
                  <a:pt x="8016831" y="2475893"/>
                  <a:pt x="8016831" y="2399121"/>
                </a:cubicBezTo>
                <a:cubicBezTo>
                  <a:pt x="8016831" y="2245577"/>
                  <a:pt x="8016831" y="2092033"/>
                  <a:pt x="8016831" y="2005665"/>
                </a:cubicBezTo>
                <a:cubicBezTo>
                  <a:pt x="8007275" y="1967279"/>
                  <a:pt x="8007275" y="1928893"/>
                  <a:pt x="8007275" y="1890507"/>
                </a:cubicBezTo>
                <a:cubicBezTo>
                  <a:pt x="8007275" y="1852121"/>
                  <a:pt x="8016831" y="1832929"/>
                  <a:pt x="8016831" y="1784946"/>
                </a:cubicBezTo>
                <a:cubicBezTo>
                  <a:pt x="8016831" y="1765753"/>
                  <a:pt x="8016831" y="1708174"/>
                  <a:pt x="8016831" y="1688981"/>
                </a:cubicBezTo>
                <a:cubicBezTo>
                  <a:pt x="8016831" y="1669788"/>
                  <a:pt x="8007275" y="1640999"/>
                  <a:pt x="7997718" y="1631402"/>
                </a:cubicBezTo>
                <a:cubicBezTo>
                  <a:pt x="7997718" y="1593016"/>
                  <a:pt x="8016831" y="1593016"/>
                  <a:pt x="8007275" y="1545034"/>
                </a:cubicBezTo>
                <a:cubicBezTo>
                  <a:pt x="8007275" y="1525841"/>
                  <a:pt x="7988162" y="1516244"/>
                  <a:pt x="7997718" y="1468262"/>
                </a:cubicBezTo>
                <a:cubicBezTo>
                  <a:pt x="7988162" y="1401087"/>
                  <a:pt x="7997718" y="1353104"/>
                  <a:pt x="8007275" y="1305122"/>
                </a:cubicBezTo>
                <a:cubicBezTo>
                  <a:pt x="7997718" y="1285929"/>
                  <a:pt x="7988162" y="1295525"/>
                  <a:pt x="7997718" y="1257139"/>
                </a:cubicBezTo>
                <a:cubicBezTo>
                  <a:pt x="8007275" y="1113192"/>
                  <a:pt x="7988162" y="940456"/>
                  <a:pt x="7997718" y="786912"/>
                </a:cubicBezTo>
                <a:cubicBezTo>
                  <a:pt x="7997718" y="758122"/>
                  <a:pt x="7988162" y="748526"/>
                  <a:pt x="7988162" y="710140"/>
                </a:cubicBezTo>
                <a:cubicBezTo>
                  <a:pt x="7997718" y="652561"/>
                  <a:pt x="8007275" y="604579"/>
                  <a:pt x="8007275" y="527807"/>
                </a:cubicBezTo>
                <a:cubicBezTo>
                  <a:pt x="8074169" y="508614"/>
                  <a:pt x="8074169" y="633368"/>
                  <a:pt x="8083726" y="719736"/>
                </a:cubicBezTo>
                <a:cubicBezTo>
                  <a:pt x="8083726" y="758122"/>
                  <a:pt x="8093282" y="796508"/>
                  <a:pt x="8093282" y="834894"/>
                </a:cubicBezTo>
                <a:cubicBezTo>
                  <a:pt x="8102838" y="882877"/>
                  <a:pt x="8102838" y="950052"/>
                  <a:pt x="8112395" y="978841"/>
                </a:cubicBezTo>
                <a:cubicBezTo>
                  <a:pt x="8121951" y="1017227"/>
                  <a:pt x="8121951" y="1065210"/>
                  <a:pt x="8121951" y="1113192"/>
                </a:cubicBezTo>
                <a:cubicBezTo>
                  <a:pt x="8121951" y="1132385"/>
                  <a:pt x="8131507" y="1151578"/>
                  <a:pt x="8131507" y="1161175"/>
                </a:cubicBezTo>
                <a:cubicBezTo>
                  <a:pt x="8131507" y="1189964"/>
                  <a:pt x="8131507" y="1218754"/>
                  <a:pt x="8131507" y="1237946"/>
                </a:cubicBezTo>
                <a:cubicBezTo>
                  <a:pt x="8141064" y="1343508"/>
                  <a:pt x="8150620" y="1429876"/>
                  <a:pt x="8150620" y="1525841"/>
                </a:cubicBezTo>
                <a:cubicBezTo>
                  <a:pt x="8150620" y="1564227"/>
                  <a:pt x="8150620" y="1631402"/>
                  <a:pt x="8160177" y="1669788"/>
                </a:cubicBezTo>
                <a:cubicBezTo>
                  <a:pt x="8160177" y="1698578"/>
                  <a:pt x="8169733" y="1708174"/>
                  <a:pt x="8169733" y="1736964"/>
                </a:cubicBezTo>
                <a:cubicBezTo>
                  <a:pt x="8169733" y="1823332"/>
                  <a:pt x="8169733" y="1909700"/>
                  <a:pt x="8169733" y="2005665"/>
                </a:cubicBezTo>
                <a:cubicBezTo>
                  <a:pt x="8179289" y="2063244"/>
                  <a:pt x="8188846" y="2111226"/>
                  <a:pt x="8188846" y="2168805"/>
                </a:cubicBezTo>
                <a:cubicBezTo>
                  <a:pt x="8188846" y="2197595"/>
                  <a:pt x="8188846" y="2226384"/>
                  <a:pt x="8188846" y="2255174"/>
                </a:cubicBezTo>
                <a:cubicBezTo>
                  <a:pt x="8188846" y="2293560"/>
                  <a:pt x="8198402" y="2322349"/>
                  <a:pt x="8198402" y="2360735"/>
                </a:cubicBezTo>
                <a:cubicBezTo>
                  <a:pt x="8207958" y="2466296"/>
                  <a:pt x="8198402" y="2543068"/>
                  <a:pt x="8217515" y="2591050"/>
                </a:cubicBezTo>
                <a:cubicBezTo>
                  <a:pt x="8236628" y="2360735"/>
                  <a:pt x="8217515" y="2120823"/>
                  <a:pt x="8207958" y="1919297"/>
                </a:cubicBezTo>
                <a:cubicBezTo>
                  <a:pt x="8198402" y="1861718"/>
                  <a:pt x="8207958" y="1832929"/>
                  <a:pt x="8217515" y="1804139"/>
                </a:cubicBezTo>
                <a:cubicBezTo>
                  <a:pt x="8188846" y="1784946"/>
                  <a:pt x="8207958" y="1660192"/>
                  <a:pt x="8188846" y="1621806"/>
                </a:cubicBezTo>
                <a:cubicBezTo>
                  <a:pt x="8198402" y="1583420"/>
                  <a:pt x="8198402" y="1525841"/>
                  <a:pt x="8198402" y="1487455"/>
                </a:cubicBezTo>
                <a:cubicBezTo>
                  <a:pt x="8188846" y="1449069"/>
                  <a:pt x="8188846" y="1410683"/>
                  <a:pt x="8188846" y="1372297"/>
                </a:cubicBezTo>
                <a:cubicBezTo>
                  <a:pt x="8188846" y="1209157"/>
                  <a:pt x="8150620" y="978841"/>
                  <a:pt x="8188846" y="825298"/>
                </a:cubicBezTo>
                <a:cubicBezTo>
                  <a:pt x="8207958" y="834894"/>
                  <a:pt x="8227071" y="834894"/>
                  <a:pt x="8236628" y="844491"/>
                </a:cubicBezTo>
                <a:cubicBezTo>
                  <a:pt x="8246184" y="902070"/>
                  <a:pt x="8246184" y="940456"/>
                  <a:pt x="8246184" y="988438"/>
                </a:cubicBezTo>
                <a:cubicBezTo>
                  <a:pt x="8274853" y="1161175"/>
                  <a:pt x="8293966" y="1353104"/>
                  <a:pt x="8303522" y="1525841"/>
                </a:cubicBezTo>
                <a:cubicBezTo>
                  <a:pt x="8322635" y="1698578"/>
                  <a:pt x="8322635" y="1861718"/>
                  <a:pt x="8341747" y="2024858"/>
                </a:cubicBezTo>
                <a:cubicBezTo>
                  <a:pt x="8341747" y="2092033"/>
                  <a:pt x="8351304" y="2168805"/>
                  <a:pt x="8351304" y="2235981"/>
                </a:cubicBezTo>
                <a:cubicBezTo>
                  <a:pt x="8360860" y="2370331"/>
                  <a:pt x="8370417" y="2543068"/>
                  <a:pt x="8389529" y="2648629"/>
                </a:cubicBezTo>
                <a:cubicBezTo>
                  <a:pt x="8379973" y="2696612"/>
                  <a:pt x="8389529" y="2734998"/>
                  <a:pt x="8389529" y="2763787"/>
                </a:cubicBezTo>
                <a:cubicBezTo>
                  <a:pt x="8389529" y="2792577"/>
                  <a:pt x="8399086" y="2840559"/>
                  <a:pt x="8408642" y="2840559"/>
                </a:cubicBezTo>
                <a:cubicBezTo>
                  <a:pt x="8437311" y="2821366"/>
                  <a:pt x="8418198" y="2715805"/>
                  <a:pt x="8418198" y="2648629"/>
                </a:cubicBezTo>
                <a:cubicBezTo>
                  <a:pt x="8427755" y="2619840"/>
                  <a:pt x="8427755" y="2600647"/>
                  <a:pt x="8437311" y="2571858"/>
                </a:cubicBezTo>
                <a:cubicBezTo>
                  <a:pt x="8408642" y="2495086"/>
                  <a:pt x="8437311" y="2408717"/>
                  <a:pt x="8418198" y="2331945"/>
                </a:cubicBezTo>
                <a:cubicBezTo>
                  <a:pt x="8427755" y="2255174"/>
                  <a:pt x="8418198" y="2178402"/>
                  <a:pt x="8408642" y="2130419"/>
                </a:cubicBezTo>
                <a:cubicBezTo>
                  <a:pt x="8408642" y="2101630"/>
                  <a:pt x="8418198" y="2092033"/>
                  <a:pt x="8427755" y="2063244"/>
                </a:cubicBezTo>
                <a:cubicBezTo>
                  <a:pt x="8399086" y="2063244"/>
                  <a:pt x="8408642" y="1986472"/>
                  <a:pt x="8399086" y="1967279"/>
                </a:cubicBezTo>
                <a:cubicBezTo>
                  <a:pt x="8418198" y="1861718"/>
                  <a:pt x="8418198" y="1727367"/>
                  <a:pt x="8399086" y="1621806"/>
                </a:cubicBezTo>
                <a:cubicBezTo>
                  <a:pt x="8418198" y="1506648"/>
                  <a:pt x="8370417" y="1333911"/>
                  <a:pt x="8399086" y="1218754"/>
                </a:cubicBezTo>
                <a:cubicBezTo>
                  <a:pt x="8399086" y="1189964"/>
                  <a:pt x="8379973" y="1189964"/>
                  <a:pt x="8389529" y="1151578"/>
                </a:cubicBezTo>
                <a:cubicBezTo>
                  <a:pt x="8399086" y="1093999"/>
                  <a:pt x="8389529" y="1007631"/>
                  <a:pt x="8389529" y="940456"/>
                </a:cubicBezTo>
                <a:cubicBezTo>
                  <a:pt x="8389529" y="921263"/>
                  <a:pt x="8399086" y="902070"/>
                  <a:pt x="8399086" y="882877"/>
                </a:cubicBezTo>
                <a:cubicBezTo>
                  <a:pt x="8408642" y="854087"/>
                  <a:pt x="8399086" y="825298"/>
                  <a:pt x="8408642" y="806105"/>
                </a:cubicBezTo>
                <a:cubicBezTo>
                  <a:pt x="8465980" y="815701"/>
                  <a:pt x="8475537" y="940456"/>
                  <a:pt x="8475537" y="1065210"/>
                </a:cubicBezTo>
                <a:cubicBezTo>
                  <a:pt x="8494649" y="1132385"/>
                  <a:pt x="8494649" y="1209157"/>
                  <a:pt x="8504206" y="1276332"/>
                </a:cubicBezTo>
                <a:cubicBezTo>
                  <a:pt x="8513762" y="1333911"/>
                  <a:pt x="8513762" y="1391490"/>
                  <a:pt x="8523319" y="1449069"/>
                </a:cubicBezTo>
                <a:cubicBezTo>
                  <a:pt x="8532875" y="1554630"/>
                  <a:pt x="8532875" y="1679385"/>
                  <a:pt x="8551988" y="1775350"/>
                </a:cubicBezTo>
                <a:cubicBezTo>
                  <a:pt x="8561544" y="1900104"/>
                  <a:pt x="8571100" y="2034455"/>
                  <a:pt x="8580657" y="2168805"/>
                </a:cubicBezTo>
                <a:cubicBezTo>
                  <a:pt x="8580657" y="2197595"/>
                  <a:pt x="8580657" y="2235981"/>
                  <a:pt x="8580657" y="2274367"/>
                </a:cubicBezTo>
                <a:cubicBezTo>
                  <a:pt x="8590213" y="2379928"/>
                  <a:pt x="8609326" y="2475893"/>
                  <a:pt x="8609326" y="2562261"/>
                </a:cubicBezTo>
                <a:cubicBezTo>
                  <a:pt x="8609326" y="2629436"/>
                  <a:pt x="8590213" y="2715805"/>
                  <a:pt x="8628439" y="2744594"/>
                </a:cubicBezTo>
                <a:cubicBezTo>
                  <a:pt x="8637995" y="2543068"/>
                  <a:pt x="8618882" y="2399121"/>
                  <a:pt x="8618882" y="2207191"/>
                </a:cubicBezTo>
                <a:cubicBezTo>
                  <a:pt x="8618882" y="2187998"/>
                  <a:pt x="8609326" y="2159209"/>
                  <a:pt x="8609326" y="2130419"/>
                </a:cubicBezTo>
                <a:cubicBezTo>
                  <a:pt x="8609326" y="2111226"/>
                  <a:pt x="8618882" y="2101630"/>
                  <a:pt x="8618882" y="2092033"/>
                </a:cubicBezTo>
                <a:cubicBezTo>
                  <a:pt x="8609326" y="1986472"/>
                  <a:pt x="8590213" y="1852121"/>
                  <a:pt x="8609326" y="1765753"/>
                </a:cubicBezTo>
                <a:cubicBezTo>
                  <a:pt x="8590213" y="1736964"/>
                  <a:pt x="8599770" y="1669788"/>
                  <a:pt x="8609326" y="1621806"/>
                </a:cubicBezTo>
                <a:cubicBezTo>
                  <a:pt x="8580657" y="1602613"/>
                  <a:pt x="8609326" y="1535437"/>
                  <a:pt x="8609326" y="1525841"/>
                </a:cubicBezTo>
                <a:cubicBezTo>
                  <a:pt x="8609326" y="1525841"/>
                  <a:pt x="8599770" y="1497052"/>
                  <a:pt x="8590213" y="1497052"/>
                </a:cubicBezTo>
                <a:cubicBezTo>
                  <a:pt x="8580657" y="1449069"/>
                  <a:pt x="8590213" y="1305122"/>
                  <a:pt x="8590213" y="1266736"/>
                </a:cubicBezTo>
                <a:cubicBezTo>
                  <a:pt x="8590213" y="1266736"/>
                  <a:pt x="8580657" y="1247543"/>
                  <a:pt x="8580657" y="1228350"/>
                </a:cubicBezTo>
                <a:cubicBezTo>
                  <a:pt x="8580657" y="1132385"/>
                  <a:pt x="8571100" y="950052"/>
                  <a:pt x="8580657" y="863684"/>
                </a:cubicBezTo>
                <a:cubicBezTo>
                  <a:pt x="8580657" y="844491"/>
                  <a:pt x="8590213" y="786912"/>
                  <a:pt x="8599770" y="786912"/>
                </a:cubicBezTo>
                <a:cubicBezTo>
                  <a:pt x="8637995" y="777315"/>
                  <a:pt x="8647551" y="892473"/>
                  <a:pt x="8657108" y="950052"/>
                </a:cubicBezTo>
                <a:cubicBezTo>
                  <a:pt x="8676221" y="1055613"/>
                  <a:pt x="8685777" y="1151578"/>
                  <a:pt x="8695333" y="1266736"/>
                </a:cubicBezTo>
                <a:cubicBezTo>
                  <a:pt x="8695333" y="1295525"/>
                  <a:pt x="8704890" y="1333911"/>
                  <a:pt x="8704890" y="1353104"/>
                </a:cubicBezTo>
                <a:cubicBezTo>
                  <a:pt x="8704890" y="1401087"/>
                  <a:pt x="8704890" y="1439473"/>
                  <a:pt x="8714446" y="1487455"/>
                </a:cubicBezTo>
                <a:cubicBezTo>
                  <a:pt x="8714446" y="1525841"/>
                  <a:pt x="8724002" y="1564227"/>
                  <a:pt x="8724002" y="1612209"/>
                </a:cubicBezTo>
                <a:cubicBezTo>
                  <a:pt x="8733559" y="1679385"/>
                  <a:pt x="8733559" y="1765753"/>
                  <a:pt x="8733559" y="1842525"/>
                </a:cubicBezTo>
                <a:cubicBezTo>
                  <a:pt x="8743115" y="1900104"/>
                  <a:pt x="8752672" y="1957683"/>
                  <a:pt x="8762228" y="2015262"/>
                </a:cubicBezTo>
                <a:cubicBezTo>
                  <a:pt x="8762228" y="2053648"/>
                  <a:pt x="8762228" y="2082437"/>
                  <a:pt x="8762228" y="2120823"/>
                </a:cubicBezTo>
                <a:cubicBezTo>
                  <a:pt x="8771784" y="2197595"/>
                  <a:pt x="8781341" y="2322349"/>
                  <a:pt x="8781341" y="2389524"/>
                </a:cubicBezTo>
                <a:cubicBezTo>
                  <a:pt x="8790897" y="2447103"/>
                  <a:pt x="8781341" y="2533472"/>
                  <a:pt x="8810010" y="2533472"/>
                </a:cubicBezTo>
                <a:cubicBezTo>
                  <a:pt x="8819566" y="2399121"/>
                  <a:pt x="8790897" y="2245577"/>
                  <a:pt x="8810010" y="2101630"/>
                </a:cubicBezTo>
                <a:cubicBezTo>
                  <a:pt x="8810010" y="2072840"/>
                  <a:pt x="8800453" y="2063244"/>
                  <a:pt x="8800453" y="2053648"/>
                </a:cubicBezTo>
                <a:cubicBezTo>
                  <a:pt x="8800453" y="2024858"/>
                  <a:pt x="8810010" y="2015262"/>
                  <a:pt x="8800453" y="1976876"/>
                </a:cubicBezTo>
                <a:cubicBezTo>
                  <a:pt x="8781341" y="1900104"/>
                  <a:pt x="8790897" y="1784946"/>
                  <a:pt x="8790897" y="1660192"/>
                </a:cubicBezTo>
                <a:cubicBezTo>
                  <a:pt x="8790897" y="1621806"/>
                  <a:pt x="8781341" y="1602613"/>
                  <a:pt x="8771784" y="1564227"/>
                </a:cubicBezTo>
                <a:cubicBezTo>
                  <a:pt x="8771784" y="1506648"/>
                  <a:pt x="8790897" y="1506648"/>
                  <a:pt x="8781341" y="1458666"/>
                </a:cubicBezTo>
                <a:cubicBezTo>
                  <a:pt x="8762228" y="1410683"/>
                  <a:pt x="8771784" y="1324315"/>
                  <a:pt x="8771784" y="1266736"/>
                </a:cubicBezTo>
                <a:cubicBezTo>
                  <a:pt x="8771784" y="1180368"/>
                  <a:pt x="8762228" y="1093999"/>
                  <a:pt x="8771784" y="1036420"/>
                </a:cubicBezTo>
                <a:cubicBezTo>
                  <a:pt x="8762228" y="998034"/>
                  <a:pt x="8762228" y="902070"/>
                  <a:pt x="8762228" y="834894"/>
                </a:cubicBezTo>
                <a:cubicBezTo>
                  <a:pt x="8771784" y="796508"/>
                  <a:pt x="8771784" y="748526"/>
                  <a:pt x="8781341" y="748526"/>
                </a:cubicBezTo>
                <a:cubicBezTo>
                  <a:pt x="8829123" y="729333"/>
                  <a:pt x="8838679" y="854087"/>
                  <a:pt x="8848235" y="921263"/>
                </a:cubicBezTo>
                <a:cubicBezTo>
                  <a:pt x="8848235" y="950052"/>
                  <a:pt x="8848235" y="959649"/>
                  <a:pt x="8848235" y="988438"/>
                </a:cubicBezTo>
                <a:cubicBezTo>
                  <a:pt x="8848235" y="988438"/>
                  <a:pt x="8848235" y="988438"/>
                  <a:pt x="8867348" y="1103596"/>
                </a:cubicBezTo>
                <a:cubicBezTo>
                  <a:pt x="8867348" y="1122789"/>
                  <a:pt x="8876904" y="1151578"/>
                  <a:pt x="8876904" y="1170771"/>
                </a:cubicBezTo>
                <a:cubicBezTo>
                  <a:pt x="8876904" y="1189964"/>
                  <a:pt x="8876904" y="1228350"/>
                  <a:pt x="8876904" y="1257139"/>
                </a:cubicBezTo>
                <a:cubicBezTo>
                  <a:pt x="8876904" y="1285929"/>
                  <a:pt x="8886461" y="1324315"/>
                  <a:pt x="8896017" y="1353104"/>
                </a:cubicBezTo>
                <a:cubicBezTo>
                  <a:pt x="8905574" y="1449069"/>
                  <a:pt x="8905574" y="1535437"/>
                  <a:pt x="8915130" y="1612209"/>
                </a:cubicBezTo>
                <a:cubicBezTo>
                  <a:pt x="8915130" y="1679385"/>
                  <a:pt x="8915130" y="1746560"/>
                  <a:pt x="8924686" y="1813735"/>
                </a:cubicBezTo>
                <a:cubicBezTo>
                  <a:pt x="8924686" y="1842525"/>
                  <a:pt x="8934243" y="1861718"/>
                  <a:pt x="8934243" y="1890507"/>
                </a:cubicBezTo>
                <a:cubicBezTo>
                  <a:pt x="8943799" y="1967279"/>
                  <a:pt x="8934243" y="2063244"/>
                  <a:pt x="8943799" y="2140016"/>
                </a:cubicBezTo>
                <a:cubicBezTo>
                  <a:pt x="8943799" y="2168805"/>
                  <a:pt x="8953355" y="2197595"/>
                  <a:pt x="8953355" y="2216788"/>
                </a:cubicBezTo>
                <a:cubicBezTo>
                  <a:pt x="8962912" y="2293560"/>
                  <a:pt x="8953355" y="2360735"/>
                  <a:pt x="8972468" y="2427910"/>
                </a:cubicBezTo>
                <a:cubicBezTo>
                  <a:pt x="8962912" y="2475893"/>
                  <a:pt x="8962912" y="2552665"/>
                  <a:pt x="8991581" y="2562261"/>
                </a:cubicBezTo>
                <a:cubicBezTo>
                  <a:pt x="9001137" y="2312752"/>
                  <a:pt x="8982025" y="2034455"/>
                  <a:pt x="8982025" y="1784946"/>
                </a:cubicBezTo>
                <a:cubicBezTo>
                  <a:pt x="8972468" y="1765753"/>
                  <a:pt x="8972468" y="1756157"/>
                  <a:pt x="8972468" y="1727367"/>
                </a:cubicBezTo>
                <a:cubicBezTo>
                  <a:pt x="8962912" y="1650595"/>
                  <a:pt x="8962912" y="1535437"/>
                  <a:pt x="8972468" y="1468262"/>
                </a:cubicBezTo>
                <a:cubicBezTo>
                  <a:pt x="8953355" y="1410683"/>
                  <a:pt x="8962912" y="1314718"/>
                  <a:pt x="8962912" y="1218754"/>
                </a:cubicBezTo>
                <a:cubicBezTo>
                  <a:pt x="8953355" y="1132385"/>
                  <a:pt x="8943799" y="1055613"/>
                  <a:pt x="8953355" y="988438"/>
                </a:cubicBezTo>
                <a:cubicBezTo>
                  <a:pt x="8953355" y="950052"/>
                  <a:pt x="8962912" y="911666"/>
                  <a:pt x="8962912" y="873280"/>
                </a:cubicBezTo>
                <a:cubicBezTo>
                  <a:pt x="8982025" y="873280"/>
                  <a:pt x="9001137" y="873280"/>
                  <a:pt x="9001137" y="911666"/>
                </a:cubicBezTo>
                <a:cubicBezTo>
                  <a:pt x="9010694" y="930859"/>
                  <a:pt x="9010694" y="969245"/>
                  <a:pt x="9020250" y="988438"/>
                </a:cubicBezTo>
                <a:cubicBezTo>
                  <a:pt x="9020250" y="1055613"/>
                  <a:pt x="9029806" y="1074806"/>
                  <a:pt x="9029806" y="1141982"/>
                </a:cubicBezTo>
                <a:cubicBezTo>
                  <a:pt x="9048919" y="1180368"/>
                  <a:pt x="9048919" y="1276332"/>
                  <a:pt x="9058476" y="1333911"/>
                </a:cubicBezTo>
                <a:cubicBezTo>
                  <a:pt x="9058476" y="1333911"/>
                  <a:pt x="9058476" y="1333911"/>
                  <a:pt x="9058476" y="1429876"/>
                </a:cubicBezTo>
                <a:cubicBezTo>
                  <a:pt x="9077588" y="1506648"/>
                  <a:pt x="9087145" y="1583420"/>
                  <a:pt x="9087145" y="1688981"/>
                </a:cubicBezTo>
                <a:cubicBezTo>
                  <a:pt x="9087145" y="1717771"/>
                  <a:pt x="9096701" y="1736964"/>
                  <a:pt x="9096701" y="1775350"/>
                </a:cubicBezTo>
                <a:cubicBezTo>
                  <a:pt x="9115814" y="1986472"/>
                  <a:pt x="9125370" y="2216788"/>
                  <a:pt x="9144483" y="2399121"/>
                </a:cubicBezTo>
                <a:cubicBezTo>
                  <a:pt x="9144483" y="2456700"/>
                  <a:pt x="9144483" y="2543068"/>
                  <a:pt x="9144483" y="2600647"/>
                </a:cubicBezTo>
                <a:cubicBezTo>
                  <a:pt x="9154039" y="2629436"/>
                  <a:pt x="9154039" y="2677419"/>
                  <a:pt x="9173152" y="2677419"/>
                </a:cubicBezTo>
                <a:cubicBezTo>
                  <a:pt x="9201821" y="2658226"/>
                  <a:pt x="9182708" y="2600647"/>
                  <a:pt x="9182708" y="2552665"/>
                </a:cubicBezTo>
                <a:cubicBezTo>
                  <a:pt x="9192265" y="2389524"/>
                  <a:pt x="9173152" y="2168805"/>
                  <a:pt x="9182708" y="2053648"/>
                </a:cubicBezTo>
                <a:cubicBezTo>
                  <a:pt x="9173152" y="1996069"/>
                  <a:pt x="9173152" y="1919297"/>
                  <a:pt x="9173152" y="1852121"/>
                </a:cubicBezTo>
                <a:cubicBezTo>
                  <a:pt x="9163596" y="1804139"/>
                  <a:pt x="9173152" y="1756157"/>
                  <a:pt x="9173152" y="1698578"/>
                </a:cubicBezTo>
                <a:cubicBezTo>
                  <a:pt x="9163596" y="1640999"/>
                  <a:pt x="9163596" y="1583420"/>
                  <a:pt x="9154039" y="1525841"/>
                </a:cubicBezTo>
                <a:cubicBezTo>
                  <a:pt x="9154039" y="1449069"/>
                  <a:pt x="9163596" y="1362701"/>
                  <a:pt x="9154039" y="1295525"/>
                </a:cubicBezTo>
                <a:cubicBezTo>
                  <a:pt x="9154039" y="1266736"/>
                  <a:pt x="9144483" y="1237946"/>
                  <a:pt x="9144483" y="1209157"/>
                </a:cubicBezTo>
                <a:cubicBezTo>
                  <a:pt x="9144483" y="1161175"/>
                  <a:pt x="9144483" y="1122789"/>
                  <a:pt x="9144483" y="1093999"/>
                </a:cubicBezTo>
                <a:cubicBezTo>
                  <a:pt x="9144483" y="1074806"/>
                  <a:pt x="9154039" y="1055613"/>
                  <a:pt x="9154039" y="1036420"/>
                </a:cubicBezTo>
                <a:cubicBezTo>
                  <a:pt x="9163596" y="1017227"/>
                  <a:pt x="9154039" y="959649"/>
                  <a:pt x="9163596" y="978841"/>
                </a:cubicBezTo>
                <a:cubicBezTo>
                  <a:pt x="9163596" y="978841"/>
                  <a:pt x="9163596" y="978841"/>
                  <a:pt x="9192265" y="978841"/>
                </a:cubicBezTo>
                <a:cubicBezTo>
                  <a:pt x="9211377" y="1017227"/>
                  <a:pt x="9211377" y="1093999"/>
                  <a:pt x="9220934" y="1170771"/>
                </a:cubicBezTo>
                <a:cubicBezTo>
                  <a:pt x="9230490" y="1266736"/>
                  <a:pt x="9249603" y="1353104"/>
                  <a:pt x="9249603" y="1458666"/>
                </a:cubicBezTo>
                <a:cubicBezTo>
                  <a:pt x="9259159" y="1477859"/>
                  <a:pt x="9259159" y="1516244"/>
                  <a:pt x="9268716" y="1535437"/>
                </a:cubicBezTo>
                <a:cubicBezTo>
                  <a:pt x="9268716" y="1564227"/>
                  <a:pt x="9259159" y="1573823"/>
                  <a:pt x="9259159" y="1612209"/>
                </a:cubicBezTo>
                <a:cubicBezTo>
                  <a:pt x="9278272" y="1775350"/>
                  <a:pt x="9287828" y="1967279"/>
                  <a:pt x="9297385" y="2168805"/>
                </a:cubicBezTo>
                <a:cubicBezTo>
                  <a:pt x="9326054" y="2255174"/>
                  <a:pt x="9297385" y="2466296"/>
                  <a:pt x="9326054" y="2552665"/>
                </a:cubicBezTo>
                <a:cubicBezTo>
                  <a:pt x="9345167" y="2235981"/>
                  <a:pt x="9316498" y="1986472"/>
                  <a:pt x="9316498" y="1727367"/>
                </a:cubicBezTo>
                <a:cubicBezTo>
                  <a:pt x="9306941" y="1612209"/>
                  <a:pt x="9316498" y="1506648"/>
                  <a:pt x="9306941" y="1410683"/>
                </a:cubicBezTo>
                <a:cubicBezTo>
                  <a:pt x="9306941" y="1372297"/>
                  <a:pt x="9297385" y="1343508"/>
                  <a:pt x="9297385" y="1305122"/>
                </a:cubicBezTo>
                <a:cubicBezTo>
                  <a:pt x="9287828" y="1180368"/>
                  <a:pt x="9287828" y="1046017"/>
                  <a:pt x="9306941" y="921263"/>
                </a:cubicBezTo>
                <a:cubicBezTo>
                  <a:pt x="9335610" y="921263"/>
                  <a:pt x="9354723" y="969245"/>
                  <a:pt x="9354723" y="1036420"/>
                </a:cubicBezTo>
                <a:cubicBezTo>
                  <a:pt x="9373836" y="1170771"/>
                  <a:pt x="9383392" y="1314718"/>
                  <a:pt x="9392949" y="1449069"/>
                </a:cubicBezTo>
                <a:cubicBezTo>
                  <a:pt x="9402505" y="1525841"/>
                  <a:pt x="9402505" y="1612209"/>
                  <a:pt x="9412061" y="1660192"/>
                </a:cubicBezTo>
                <a:cubicBezTo>
                  <a:pt x="9421618" y="1775350"/>
                  <a:pt x="9421618" y="1900104"/>
                  <a:pt x="9431174" y="2024858"/>
                </a:cubicBezTo>
                <a:cubicBezTo>
                  <a:pt x="9440730" y="2149612"/>
                  <a:pt x="9459843" y="2283963"/>
                  <a:pt x="9459843" y="2418314"/>
                </a:cubicBezTo>
                <a:cubicBezTo>
                  <a:pt x="9469400" y="2456700"/>
                  <a:pt x="9469400" y="2495086"/>
                  <a:pt x="9469400" y="2533472"/>
                </a:cubicBezTo>
                <a:cubicBezTo>
                  <a:pt x="9469400" y="2619840"/>
                  <a:pt x="9469400" y="2706208"/>
                  <a:pt x="9498069" y="2725401"/>
                </a:cubicBezTo>
                <a:cubicBezTo>
                  <a:pt x="9507625" y="2667822"/>
                  <a:pt x="9507625" y="2591050"/>
                  <a:pt x="9507625" y="2523875"/>
                </a:cubicBezTo>
                <a:cubicBezTo>
                  <a:pt x="9507625" y="2274367"/>
                  <a:pt x="9488512" y="2034455"/>
                  <a:pt x="9488512" y="1842525"/>
                </a:cubicBezTo>
                <a:cubicBezTo>
                  <a:pt x="9469400" y="1746560"/>
                  <a:pt x="9478956" y="1650595"/>
                  <a:pt x="9478956" y="1564227"/>
                </a:cubicBezTo>
                <a:cubicBezTo>
                  <a:pt x="9478956" y="1525841"/>
                  <a:pt x="9469400" y="1506648"/>
                  <a:pt x="9469400" y="1497052"/>
                </a:cubicBezTo>
                <a:cubicBezTo>
                  <a:pt x="9469400" y="1497052"/>
                  <a:pt x="9478956" y="1477859"/>
                  <a:pt x="9478956" y="1458666"/>
                </a:cubicBezTo>
                <a:cubicBezTo>
                  <a:pt x="9488512" y="1381894"/>
                  <a:pt x="9469400" y="1353104"/>
                  <a:pt x="9469400" y="1305122"/>
                </a:cubicBezTo>
                <a:cubicBezTo>
                  <a:pt x="9469400" y="1285929"/>
                  <a:pt x="9478956" y="1257139"/>
                  <a:pt x="9478956" y="1237946"/>
                </a:cubicBezTo>
                <a:cubicBezTo>
                  <a:pt x="9478956" y="1189964"/>
                  <a:pt x="9469400" y="1141982"/>
                  <a:pt x="9469400" y="1093999"/>
                </a:cubicBezTo>
                <a:cubicBezTo>
                  <a:pt x="9469400" y="1065210"/>
                  <a:pt x="9469400" y="1026824"/>
                  <a:pt x="9469400" y="998034"/>
                </a:cubicBezTo>
                <a:cubicBezTo>
                  <a:pt x="9469400" y="911666"/>
                  <a:pt x="9459843" y="806105"/>
                  <a:pt x="9488512" y="719736"/>
                </a:cubicBezTo>
                <a:cubicBezTo>
                  <a:pt x="9507625" y="729333"/>
                  <a:pt x="9507625" y="738929"/>
                  <a:pt x="9517181" y="758122"/>
                </a:cubicBezTo>
                <a:cubicBezTo>
                  <a:pt x="9536294" y="796508"/>
                  <a:pt x="9545851" y="863684"/>
                  <a:pt x="9545851" y="911666"/>
                </a:cubicBezTo>
                <a:cubicBezTo>
                  <a:pt x="9555407" y="930859"/>
                  <a:pt x="9545851" y="959649"/>
                  <a:pt x="9545851" y="978841"/>
                </a:cubicBezTo>
                <a:cubicBezTo>
                  <a:pt x="9555407" y="988438"/>
                  <a:pt x="9555407" y="988438"/>
                  <a:pt x="9564963" y="1017227"/>
                </a:cubicBezTo>
                <a:cubicBezTo>
                  <a:pt x="9564963" y="1036420"/>
                  <a:pt x="9555407" y="1055613"/>
                  <a:pt x="9564963" y="1074806"/>
                </a:cubicBezTo>
                <a:cubicBezTo>
                  <a:pt x="9593632" y="1180368"/>
                  <a:pt x="9584076" y="1362701"/>
                  <a:pt x="9612745" y="1487455"/>
                </a:cubicBezTo>
                <a:cubicBezTo>
                  <a:pt x="9612745" y="1679385"/>
                  <a:pt x="9641414" y="1804139"/>
                  <a:pt x="9641414" y="2005665"/>
                </a:cubicBezTo>
                <a:cubicBezTo>
                  <a:pt x="9660527" y="2072840"/>
                  <a:pt x="9660527" y="2178402"/>
                  <a:pt x="9660527" y="2274367"/>
                </a:cubicBezTo>
                <a:cubicBezTo>
                  <a:pt x="9670083" y="2312752"/>
                  <a:pt x="9679640" y="2341542"/>
                  <a:pt x="9679640" y="2379928"/>
                </a:cubicBezTo>
                <a:cubicBezTo>
                  <a:pt x="9689196" y="2475893"/>
                  <a:pt x="9689196" y="2571858"/>
                  <a:pt x="9698753" y="2629436"/>
                </a:cubicBezTo>
                <a:cubicBezTo>
                  <a:pt x="9698753" y="2639033"/>
                  <a:pt x="9708309" y="2677419"/>
                  <a:pt x="9717865" y="2677419"/>
                </a:cubicBezTo>
                <a:cubicBezTo>
                  <a:pt x="9736978" y="2619840"/>
                  <a:pt x="9727422" y="2514279"/>
                  <a:pt x="9727422" y="2418314"/>
                </a:cubicBezTo>
                <a:cubicBezTo>
                  <a:pt x="9727422" y="2312752"/>
                  <a:pt x="9727422" y="2216788"/>
                  <a:pt x="9736978" y="2140016"/>
                </a:cubicBezTo>
                <a:cubicBezTo>
                  <a:pt x="9717865" y="2005665"/>
                  <a:pt x="9727422" y="1784946"/>
                  <a:pt x="9717865" y="1612209"/>
                </a:cubicBezTo>
                <a:cubicBezTo>
                  <a:pt x="9717865" y="1573823"/>
                  <a:pt x="9727422" y="1554630"/>
                  <a:pt x="9727422" y="1525841"/>
                </a:cubicBezTo>
                <a:cubicBezTo>
                  <a:pt x="9717865" y="1477859"/>
                  <a:pt x="9708309" y="1458666"/>
                  <a:pt x="9708309" y="1420280"/>
                </a:cubicBezTo>
                <a:cubicBezTo>
                  <a:pt x="9717865" y="1285929"/>
                  <a:pt x="9698753" y="1141982"/>
                  <a:pt x="9708309" y="1017227"/>
                </a:cubicBezTo>
                <a:cubicBezTo>
                  <a:pt x="9708309" y="988438"/>
                  <a:pt x="9708309" y="969245"/>
                  <a:pt x="9717865" y="950052"/>
                </a:cubicBezTo>
                <a:cubicBezTo>
                  <a:pt x="9717865" y="892473"/>
                  <a:pt x="9708309" y="854087"/>
                  <a:pt x="9717865" y="834894"/>
                </a:cubicBezTo>
                <a:cubicBezTo>
                  <a:pt x="9727422" y="815701"/>
                  <a:pt x="9727422" y="777315"/>
                  <a:pt x="9727422" y="758122"/>
                </a:cubicBezTo>
                <a:cubicBezTo>
                  <a:pt x="9756091" y="748526"/>
                  <a:pt x="9765647" y="786912"/>
                  <a:pt x="9775204" y="796508"/>
                </a:cubicBezTo>
                <a:cubicBezTo>
                  <a:pt x="9784760" y="882877"/>
                  <a:pt x="9794316" y="969245"/>
                  <a:pt x="9803873" y="1036420"/>
                </a:cubicBezTo>
                <a:cubicBezTo>
                  <a:pt x="9803873" y="1055613"/>
                  <a:pt x="9803873" y="1074806"/>
                  <a:pt x="9803873" y="1084403"/>
                </a:cubicBezTo>
                <a:cubicBezTo>
                  <a:pt x="9803873" y="1103596"/>
                  <a:pt x="9813429" y="1103596"/>
                  <a:pt x="9813429" y="1122789"/>
                </a:cubicBezTo>
                <a:cubicBezTo>
                  <a:pt x="9822985" y="1180368"/>
                  <a:pt x="9813429" y="1228350"/>
                  <a:pt x="9822985" y="1276332"/>
                </a:cubicBezTo>
                <a:cubicBezTo>
                  <a:pt x="9822985" y="1305122"/>
                  <a:pt x="9832542" y="1333911"/>
                  <a:pt x="9832542" y="1353104"/>
                </a:cubicBezTo>
                <a:cubicBezTo>
                  <a:pt x="9842098" y="1477859"/>
                  <a:pt x="9851655" y="1602613"/>
                  <a:pt x="9851655" y="1727367"/>
                </a:cubicBezTo>
                <a:cubicBezTo>
                  <a:pt x="9851655" y="1756157"/>
                  <a:pt x="9861211" y="1775350"/>
                  <a:pt x="9861211" y="1813735"/>
                </a:cubicBezTo>
                <a:cubicBezTo>
                  <a:pt x="9861211" y="1928893"/>
                  <a:pt x="9870767" y="2044051"/>
                  <a:pt x="9889880" y="2101630"/>
                </a:cubicBezTo>
                <a:cubicBezTo>
                  <a:pt x="9899436" y="2044051"/>
                  <a:pt x="9880324" y="1986472"/>
                  <a:pt x="9880324" y="1909700"/>
                </a:cubicBezTo>
                <a:cubicBezTo>
                  <a:pt x="9880324" y="1832929"/>
                  <a:pt x="9889880" y="1746560"/>
                  <a:pt x="9880324" y="1669788"/>
                </a:cubicBezTo>
                <a:cubicBezTo>
                  <a:pt x="9880324" y="1602613"/>
                  <a:pt x="9861211" y="1516244"/>
                  <a:pt x="9870767" y="1449069"/>
                </a:cubicBezTo>
                <a:cubicBezTo>
                  <a:pt x="9870767" y="1391490"/>
                  <a:pt x="9861211" y="1324315"/>
                  <a:pt x="9861211" y="1257139"/>
                </a:cubicBezTo>
                <a:cubicBezTo>
                  <a:pt x="9861211" y="1093999"/>
                  <a:pt x="9851655" y="930859"/>
                  <a:pt x="9880324" y="834894"/>
                </a:cubicBezTo>
                <a:cubicBezTo>
                  <a:pt x="9899436" y="825298"/>
                  <a:pt x="9908993" y="854087"/>
                  <a:pt x="9928106" y="844491"/>
                </a:cubicBezTo>
                <a:cubicBezTo>
                  <a:pt x="9937662" y="796508"/>
                  <a:pt x="9928106" y="700544"/>
                  <a:pt x="9956775" y="690947"/>
                </a:cubicBezTo>
                <a:cubicBezTo>
                  <a:pt x="9985444" y="690947"/>
                  <a:pt x="9995000" y="767719"/>
                  <a:pt x="10004557" y="806105"/>
                </a:cubicBezTo>
                <a:cubicBezTo>
                  <a:pt x="10014113" y="863684"/>
                  <a:pt x="10014113" y="930859"/>
                  <a:pt x="10023669" y="988438"/>
                </a:cubicBezTo>
                <a:cubicBezTo>
                  <a:pt x="10033226" y="1046017"/>
                  <a:pt x="10033226" y="1103596"/>
                  <a:pt x="10042782" y="1161175"/>
                </a:cubicBezTo>
                <a:cubicBezTo>
                  <a:pt x="10052338" y="1228350"/>
                  <a:pt x="10052338" y="1305122"/>
                  <a:pt x="10052338" y="1372297"/>
                </a:cubicBezTo>
                <a:cubicBezTo>
                  <a:pt x="10061895" y="1429876"/>
                  <a:pt x="10071451" y="1477859"/>
                  <a:pt x="10081008" y="1535437"/>
                </a:cubicBezTo>
                <a:cubicBezTo>
                  <a:pt x="10081008" y="1564227"/>
                  <a:pt x="10081008" y="1602613"/>
                  <a:pt x="10081008" y="1631402"/>
                </a:cubicBezTo>
                <a:cubicBezTo>
                  <a:pt x="10081008" y="1708174"/>
                  <a:pt x="10090564" y="1784946"/>
                  <a:pt x="10090564" y="1861718"/>
                </a:cubicBezTo>
                <a:cubicBezTo>
                  <a:pt x="10100120" y="1996069"/>
                  <a:pt x="10109677" y="2159209"/>
                  <a:pt x="10119233" y="2264770"/>
                </a:cubicBezTo>
                <a:cubicBezTo>
                  <a:pt x="10128789" y="2293560"/>
                  <a:pt x="10119233" y="2341542"/>
                  <a:pt x="10138346" y="2331945"/>
                </a:cubicBezTo>
                <a:cubicBezTo>
                  <a:pt x="10147902" y="2283963"/>
                  <a:pt x="10138346" y="2245577"/>
                  <a:pt x="10138346" y="2226384"/>
                </a:cubicBezTo>
                <a:cubicBezTo>
                  <a:pt x="10138346" y="2207191"/>
                  <a:pt x="10157459" y="2216788"/>
                  <a:pt x="10147902" y="2178402"/>
                </a:cubicBezTo>
                <a:cubicBezTo>
                  <a:pt x="10128789" y="2130419"/>
                  <a:pt x="10138346" y="2063244"/>
                  <a:pt x="10138346" y="2005665"/>
                </a:cubicBezTo>
                <a:cubicBezTo>
                  <a:pt x="10138346" y="1948086"/>
                  <a:pt x="10128789" y="1890507"/>
                  <a:pt x="10128789" y="1832929"/>
                </a:cubicBezTo>
                <a:cubicBezTo>
                  <a:pt x="10128789" y="1823332"/>
                  <a:pt x="10128789" y="1813735"/>
                  <a:pt x="10128789" y="1784946"/>
                </a:cubicBezTo>
                <a:cubicBezTo>
                  <a:pt x="10128789" y="1717771"/>
                  <a:pt x="10119233" y="1650595"/>
                  <a:pt x="10119233" y="1583420"/>
                </a:cubicBezTo>
                <a:cubicBezTo>
                  <a:pt x="10119233" y="1564227"/>
                  <a:pt x="10128789" y="1554630"/>
                  <a:pt x="10128789" y="1545034"/>
                </a:cubicBezTo>
                <a:cubicBezTo>
                  <a:pt x="10128789" y="1525841"/>
                  <a:pt x="10119233" y="1516244"/>
                  <a:pt x="10119233" y="1497052"/>
                </a:cubicBezTo>
                <a:cubicBezTo>
                  <a:pt x="10119233" y="1391490"/>
                  <a:pt x="10109677" y="1324315"/>
                  <a:pt x="10109677" y="1257139"/>
                </a:cubicBezTo>
                <a:cubicBezTo>
                  <a:pt x="10100120" y="1132385"/>
                  <a:pt x="10109677" y="1046017"/>
                  <a:pt x="10119233" y="969245"/>
                </a:cubicBezTo>
                <a:cubicBezTo>
                  <a:pt x="10176571" y="959649"/>
                  <a:pt x="10176571" y="1074806"/>
                  <a:pt x="10176571" y="1180368"/>
                </a:cubicBezTo>
                <a:cubicBezTo>
                  <a:pt x="10195684" y="1257139"/>
                  <a:pt x="10186128" y="1362701"/>
                  <a:pt x="10195684" y="1429876"/>
                </a:cubicBezTo>
                <a:cubicBezTo>
                  <a:pt x="10205240" y="1487455"/>
                  <a:pt x="10214797" y="1545034"/>
                  <a:pt x="10214797" y="1593016"/>
                </a:cubicBezTo>
                <a:cubicBezTo>
                  <a:pt x="10224353" y="1679385"/>
                  <a:pt x="10224353" y="1784946"/>
                  <a:pt x="10224353" y="1852121"/>
                </a:cubicBezTo>
                <a:cubicBezTo>
                  <a:pt x="10233910" y="1871314"/>
                  <a:pt x="10233910" y="1890507"/>
                  <a:pt x="10233910" y="1909700"/>
                </a:cubicBezTo>
                <a:cubicBezTo>
                  <a:pt x="10243466" y="1948086"/>
                  <a:pt x="10233910" y="1976876"/>
                  <a:pt x="10233910" y="2015262"/>
                </a:cubicBezTo>
                <a:cubicBezTo>
                  <a:pt x="10243466" y="2072840"/>
                  <a:pt x="10253022" y="2120823"/>
                  <a:pt x="10253022" y="2178402"/>
                </a:cubicBezTo>
                <a:cubicBezTo>
                  <a:pt x="10262579" y="2274367"/>
                  <a:pt x="10262579" y="2370331"/>
                  <a:pt x="10262579" y="2475893"/>
                </a:cubicBezTo>
                <a:cubicBezTo>
                  <a:pt x="10281691" y="2523875"/>
                  <a:pt x="10281691" y="2667822"/>
                  <a:pt x="10281691" y="2715805"/>
                </a:cubicBezTo>
                <a:cubicBezTo>
                  <a:pt x="10291248" y="2773384"/>
                  <a:pt x="10281691" y="2869348"/>
                  <a:pt x="10310361" y="2878945"/>
                </a:cubicBezTo>
                <a:cubicBezTo>
                  <a:pt x="10319917" y="2763787"/>
                  <a:pt x="10300804" y="2639033"/>
                  <a:pt x="10300804" y="2504682"/>
                </a:cubicBezTo>
                <a:cubicBezTo>
                  <a:pt x="10300804" y="2495086"/>
                  <a:pt x="10300804" y="2485489"/>
                  <a:pt x="10300804" y="2475893"/>
                </a:cubicBezTo>
                <a:cubicBezTo>
                  <a:pt x="10300804" y="2456700"/>
                  <a:pt x="10300804" y="2447103"/>
                  <a:pt x="10300804" y="2437507"/>
                </a:cubicBezTo>
                <a:cubicBezTo>
                  <a:pt x="10300804" y="2312752"/>
                  <a:pt x="10291248" y="2235981"/>
                  <a:pt x="10291248" y="2140016"/>
                </a:cubicBezTo>
                <a:cubicBezTo>
                  <a:pt x="10281691" y="2111226"/>
                  <a:pt x="10291248" y="2072840"/>
                  <a:pt x="10281691" y="2044051"/>
                </a:cubicBezTo>
                <a:cubicBezTo>
                  <a:pt x="10281691" y="1919297"/>
                  <a:pt x="10272135" y="1794542"/>
                  <a:pt x="10262579" y="1688981"/>
                </a:cubicBezTo>
                <a:cubicBezTo>
                  <a:pt x="10262579" y="1631402"/>
                  <a:pt x="10262579" y="1573823"/>
                  <a:pt x="10262579" y="1516244"/>
                </a:cubicBezTo>
                <a:cubicBezTo>
                  <a:pt x="10262579" y="1487455"/>
                  <a:pt x="10253022" y="1458666"/>
                  <a:pt x="10253022" y="1429876"/>
                </a:cubicBezTo>
                <a:cubicBezTo>
                  <a:pt x="10253022" y="1401087"/>
                  <a:pt x="10253022" y="1362701"/>
                  <a:pt x="10253022" y="1362701"/>
                </a:cubicBezTo>
                <a:cubicBezTo>
                  <a:pt x="10253022" y="1353104"/>
                  <a:pt x="10253022" y="1353104"/>
                  <a:pt x="10253022" y="1353104"/>
                </a:cubicBezTo>
                <a:cubicBezTo>
                  <a:pt x="10253022" y="1295525"/>
                  <a:pt x="10253022" y="1257139"/>
                  <a:pt x="10253022" y="1237946"/>
                </a:cubicBezTo>
                <a:cubicBezTo>
                  <a:pt x="10262579" y="1189964"/>
                  <a:pt x="10262579" y="1170771"/>
                  <a:pt x="10281691" y="1151578"/>
                </a:cubicBezTo>
                <a:cubicBezTo>
                  <a:pt x="10319917" y="1170771"/>
                  <a:pt x="10310361" y="1266736"/>
                  <a:pt x="10319917" y="1353104"/>
                </a:cubicBezTo>
                <a:cubicBezTo>
                  <a:pt x="10319917" y="1381894"/>
                  <a:pt x="10319917" y="1410683"/>
                  <a:pt x="10329473" y="1439473"/>
                </a:cubicBezTo>
                <a:cubicBezTo>
                  <a:pt x="10329473" y="1468262"/>
                  <a:pt x="10329473" y="1535437"/>
                  <a:pt x="10339030" y="1535437"/>
                </a:cubicBezTo>
                <a:cubicBezTo>
                  <a:pt x="10348586" y="1343508"/>
                  <a:pt x="10310361" y="1180368"/>
                  <a:pt x="10339030" y="1036420"/>
                </a:cubicBezTo>
                <a:cubicBezTo>
                  <a:pt x="10367699" y="1026824"/>
                  <a:pt x="10367699" y="1065210"/>
                  <a:pt x="10386812" y="1074806"/>
                </a:cubicBezTo>
                <a:cubicBezTo>
                  <a:pt x="10405924" y="1343508"/>
                  <a:pt x="10425037" y="1621806"/>
                  <a:pt x="10434593" y="1890507"/>
                </a:cubicBezTo>
                <a:cubicBezTo>
                  <a:pt x="10444150" y="1900104"/>
                  <a:pt x="10444150" y="1919297"/>
                  <a:pt x="10444150" y="1938490"/>
                </a:cubicBezTo>
                <a:cubicBezTo>
                  <a:pt x="10453706" y="2015262"/>
                  <a:pt x="10453706" y="2120823"/>
                  <a:pt x="10463263" y="2216788"/>
                </a:cubicBezTo>
                <a:cubicBezTo>
                  <a:pt x="10472819" y="2312752"/>
                  <a:pt x="10463263" y="2427910"/>
                  <a:pt x="10491932" y="2466296"/>
                </a:cubicBezTo>
                <a:cubicBezTo>
                  <a:pt x="10511044" y="2418314"/>
                  <a:pt x="10491932" y="2379928"/>
                  <a:pt x="10482375" y="2322349"/>
                </a:cubicBezTo>
                <a:cubicBezTo>
                  <a:pt x="10491932" y="2245577"/>
                  <a:pt x="10472819" y="2178402"/>
                  <a:pt x="10472819" y="2092033"/>
                </a:cubicBezTo>
                <a:cubicBezTo>
                  <a:pt x="10472819" y="1996069"/>
                  <a:pt x="10472819" y="1900104"/>
                  <a:pt x="10472819" y="1813735"/>
                </a:cubicBezTo>
                <a:cubicBezTo>
                  <a:pt x="10463263" y="1794542"/>
                  <a:pt x="10463263" y="1775350"/>
                  <a:pt x="10463263" y="1746560"/>
                </a:cubicBezTo>
                <a:cubicBezTo>
                  <a:pt x="10453706" y="1602613"/>
                  <a:pt x="10453706" y="1420280"/>
                  <a:pt x="10463263" y="1285929"/>
                </a:cubicBezTo>
                <a:cubicBezTo>
                  <a:pt x="10482375" y="1276332"/>
                  <a:pt x="10491932" y="1305122"/>
                  <a:pt x="10511044" y="1305122"/>
                </a:cubicBezTo>
                <a:cubicBezTo>
                  <a:pt x="10520601" y="1353104"/>
                  <a:pt x="10520601" y="1439473"/>
                  <a:pt x="10558826" y="1429876"/>
                </a:cubicBezTo>
                <a:cubicBezTo>
                  <a:pt x="10568383" y="1401087"/>
                  <a:pt x="10558826" y="1324315"/>
                  <a:pt x="10568383" y="1305122"/>
                </a:cubicBezTo>
                <a:cubicBezTo>
                  <a:pt x="10597052" y="1285929"/>
                  <a:pt x="10597052" y="1314718"/>
                  <a:pt x="10616165" y="1324315"/>
                </a:cubicBezTo>
                <a:cubicBezTo>
                  <a:pt x="10625721" y="1391490"/>
                  <a:pt x="10635277" y="1439473"/>
                  <a:pt x="10635277" y="1516244"/>
                </a:cubicBezTo>
                <a:cubicBezTo>
                  <a:pt x="10654390" y="1564227"/>
                  <a:pt x="10663946" y="1640999"/>
                  <a:pt x="10692616" y="1669788"/>
                </a:cubicBezTo>
                <a:cubicBezTo>
                  <a:pt x="10702172" y="1784946"/>
                  <a:pt x="10730841" y="1842525"/>
                  <a:pt x="10730841" y="1957683"/>
                </a:cubicBezTo>
                <a:cubicBezTo>
                  <a:pt x="10759510" y="1986472"/>
                  <a:pt x="10740397" y="2111226"/>
                  <a:pt x="10769066" y="2120823"/>
                </a:cubicBezTo>
                <a:cubicBezTo>
                  <a:pt x="10807292" y="2092033"/>
                  <a:pt x="10778623" y="1996069"/>
                  <a:pt x="10778623" y="1919297"/>
                </a:cubicBezTo>
                <a:cubicBezTo>
                  <a:pt x="10769066" y="1852121"/>
                  <a:pt x="10778623" y="1775350"/>
                  <a:pt x="10759510" y="1727367"/>
                </a:cubicBezTo>
                <a:cubicBezTo>
                  <a:pt x="10759510" y="1688981"/>
                  <a:pt x="10778623" y="1679385"/>
                  <a:pt x="10769066" y="1640999"/>
                </a:cubicBezTo>
                <a:cubicBezTo>
                  <a:pt x="10778623" y="1612209"/>
                  <a:pt x="10749954" y="1631402"/>
                  <a:pt x="10759510" y="1593016"/>
                </a:cubicBezTo>
                <a:cubicBezTo>
                  <a:pt x="10759510" y="1535437"/>
                  <a:pt x="10749954" y="1516244"/>
                  <a:pt x="10749954" y="1449069"/>
                </a:cubicBezTo>
                <a:cubicBezTo>
                  <a:pt x="10730841" y="1391490"/>
                  <a:pt x="10702172" y="1161175"/>
                  <a:pt x="10749954" y="1132385"/>
                </a:cubicBezTo>
                <a:cubicBezTo>
                  <a:pt x="10778623" y="1132385"/>
                  <a:pt x="10778623" y="1209157"/>
                  <a:pt x="10788179" y="1247543"/>
                </a:cubicBezTo>
                <a:cubicBezTo>
                  <a:pt x="10797736" y="1257139"/>
                  <a:pt x="10797736" y="1266736"/>
                  <a:pt x="10797736" y="1276332"/>
                </a:cubicBezTo>
                <a:cubicBezTo>
                  <a:pt x="10807292" y="1285929"/>
                  <a:pt x="10797736" y="1314718"/>
                  <a:pt x="10807292" y="1324315"/>
                </a:cubicBezTo>
                <a:cubicBezTo>
                  <a:pt x="10807292" y="1333911"/>
                  <a:pt x="10807292" y="1343508"/>
                  <a:pt x="10816848" y="1353104"/>
                </a:cubicBezTo>
                <a:cubicBezTo>
                  <a:pt x="10826405" y="1401087"/>
                  <a:pt x="10826405" y="1449069"/>
                  <a:pt x="10845517" y="1477859"/>
                </a:cubicBezTo>
                <a:cubicBezTo>
                  <a:pt x="10864630" y="1497052"/>
                  <a:pt x="10855074" y="1545034"/>
                  <a:pt x="10855074" y="1564227"/>
                </a:cubicBezTo>
                <a:cubicBezTo>
                  <a:pt x="10874187" y="1564227"/>
                  <a:pt x="10883743" y="1545034"/>
                  <a:pt x="10893299" y="1564227"/>
                </a:cubicBezTo>
                <a:cubicBezTo>
                  <a:pt x="10883743" y="1621806"/>
                  <a:pt x="10902856" y="1650595"/>
                  <a:pt x="10902856" y="1669788"/>
                </a:cubicBezTo>
                <a:cubicBezTo>
                  <a:pt x="10902856" y="1727367"/>
                  <a:pt x="10902856" y="1832929"/>
                  <a:pt x="10931525" y="1804139"/>
                </a:cubicBezTo>
                <a:cubicBezTo>
                  <a:pt x="10912412" y="1736964"/>
                  <a:pt x="10931525" y="1650595"/>
                  <a:pt x="10921968" y="1564227"/>
                </a:cubicBezTo>
                <a:cubicBezTo>
                  <a:pt x="10921968" y="1468262"/>
                  <a:pt x="10902856" y="1362701"/>
                  <a:pt x="10931525" y="1295525"/>
                </a:cubicBezTo>
                <a:cubicBezTo>
                  <a:pt x="10950638" y="1285929"/>
                  <a:pt x="10960194" y="1324315"/>
                  <a:pt x="10969750" y="1353104"/>
                </a:cubicBezTo>
                <a:cubicBezTo>
                  <a:pt x="10979307" y="1381894"/>
                  <a:pt x="10998419" y="1381894"/>
                  <a:pt x="10998419" y="1429876"/>
                </a:cubicBezTo>
                <a:cubicBezTo>
                  <a:pt x="10998419" y="1487455"/>
                  <a:pt x="10988863" y="1554630"/>
                  <a:pt x="11017532" y="1573823"/>
                </a:cubicBezTo>
                <a:cubicBezTo>
                  <a:pt x="11017532" y="1535437"/>
                  <a:pt x="11027089" y="1593016"/>
                  <a:pt x="11036645" y="1593016"/>
                </a:cubicBezTo>
                <a:cubicBezTo>
                  <a:pt x="11055758" y="1554630"/>
                  <a:pt x="11046201" y="1468262"/>
                  <a:pt x="11055758" y="1420280"/>
                </a:cubicBezTo>
                <a:cubicBezTo>
                  <a:pt x="11074870" y="1429876"/>
                  <a:pt x="11084427" y="1449069"/>
                  <a:pt x="11093983" y="1420280"/>
                </a:cubicBezTo>
                <a:cubicBezTo>
                  <a:pt x="11093983" y="1449069"/>
                  <a:pt x="11103540" y="1497052"/>
                  <a:pt x="11113096" y="1535437"/>
                </a:cubicBezTo>
                <a:cubicBezTo>
                  <a:pt x="11122652" y="1583420"/>
                  <a:pt x="11122652" y="1660192"/>
                  <a:pt x="11141765" y="1640999"/>
                </a:cubicBezTo>
                <a:cubicBezTo>
                  <a:pt x="11160878" y="1564227"/>
                  <a:pt x="11132209" y="1487455"/>
                  <a:pt x="11132209" y="1410683"/>
                </a:cubicBezTo>
                <a:cubicBezTo>
                  <a:pt x="11132209" y="1372297"/>
                  <a:pt x="11141765" y="1343508"/>
                  <a:pt x="11141765" y="1305122"/>
                </a:cubicBezTo>
                <a:cubicBezTo>
                  <a:pt x="11208660" y="1324315"/>
                  <a:pt x="11199103" y="1497052"/>
                  <a:pt x="11218216" y="1621806"/>
                </a:cubicBezTo>
                <a:cubicBezTo>
                  <a:pt x="11237329" y="1660192"/>
                  <a:pt x="11227772" y="1765753"/>
                  <a:pt x="11246885" y="1804139"/>
                </a:cubicBezTo>
                <a:cubicBezTo>
                  <a:pt x="11256442" y="1880911"/>
                  <a:pt x="11246885" y="1986472"/>
                  <a:pt x="11285111" y="1976876"/>
                </a:cubicBezTo>
                <a:cubicBezTo>
                  <a:pt x="11304223" y="1928893"/>
                  <a:pt x="11265998" y="1861718"/>
                  <a:pt x="11285111" y="1813735"/>
                </a:cubicBezTo>
                <a:cubicBezTo>
                  <a:pt x="11304223" y="1823332"/>
                  <a:pt x="11304223" y="1813735"/>
                  <a:pt x="11323336" y="1823332"/>
                </a:cubicBezTo>
                <a:cubicBezTo>
                  <a:pt x="11332893" y="1919297"/>
                  <a:pt x="11342449" y="2005665"/>
                  <a:pt x="11361562" y="2072840"/>
                </a:cubicBezTo>
                <a:cubicBezTo>
                  <a:pt x="11352005" y="2149612"/>
                  <a:pt x="11361562" y="2216788"/>
                  <a:pt x="11371118" y="2274367"/>
                </a:cubicBezTo>
                <a:cubicBezTo>
                  <a:pt x="11380674" y="2360735"/>
                  <a:pt x="11380674" y="2475893"/>
                  <a:pt x="11409344" y="2495086"/>
                </a:cubicBezTo>
                <a:cubicBezTo>
                  <a:pt x="11409344" y="2466296"/>
                  <a:pt x="11409344" y="2437507"/>
                  <a:pt x="11418900" y="2418314"/>
                </a:cubicBezTo>
                <a:cubicBezTo>
                  <a:pt x="11418900" y="2389524"/>
                  <a:pt x="11399787" y="2399121"/>
                  <a:pt x="11399787" y="2351138"/>
                </a:cubicBezTo>
                <a:cubicBezTo>
                  <a:pt x="11409344" y="2293560"/>
                  <a:pt x="11390231" y="2264770"/>
                  <a:pt x="11399787" y="2207191"/>
                </a:cubicBezTo>
                <a:cubicBezTo>
                  <a:pt x="11399787" y="2159209"/>
                  <a:pt x="11418900" y="2235981"/>
                  <a:pt x="11418900" y="2197595"/>
                </a:cubicBezTo>
                <a:cubicBezTo>
                  <a:pt x="11418900" y="2159209"/>
                  <a:pt x="11418900" y="2130419"/>
                  <a:pt x="11418900" y="2120823"/>
                </a:cubicBezTo>
                <a:cubicBezTo>
                  <a:pt x="11447569" y="2101630"/>
                  <a:pt x="11447569" y="2111226"/>
                  <a:pt x="11466682" y="2120823"/>
                </a:cubicBezTo>
                <a:cubicBezTo>
                  <a:pt x="11466682" y="2082437"/>
                  <a:pt x="11466682" y="2044051"/>
                  <a:pt x="11485795" y="2053648"/>
                </a:cubicBezTo>
                <a:cubicBezTo>
                  <a:pt x="11514464" y="2063244"/>
                  <a:pt x="11524020" y="2092033"/>
                  <a:pt x="11533576" y="2140016"/>
                </a:cubicBezTo>
                <a:cubicBezTo>
                  <a:pt x="11552689" y="2178402"/>
                  <a:pt x="11571802" y="2207191"/>
                  <a:pt x="11571802" y="2264770"/>
                </a:cubicBezTo>
                <a:cubicBezTo>
                  <a:pt x="11600471" y="2255174"/>
                  <a:pt x="11590915" y="2303156"/>
                  <a:pt x="11600471" y="2331945"/>
                </a:cubicBezTo>
                <a:cubicBezTo>
                  <a:pt x="11619584" y="2341542"/>
                  <a:pt x="11629140" y="2389524"/>
                  <a:pt x="11648253" y="2418314"/>
                </a:cubicBezTo>
                <a:cubicBezTo>
                  <a:pt x="11657809" y="2447103"/>
                  <a:pt x="11676922" y="2495086"/>
                  <a:pt x="11696035" y="2466296"/>
                </a:cubicBezTo>
                <a:cubicBezTo>
                  <a:pt x="11715148" y="2447103"/>
                  <a:pt x="11676922" y="2399121"/>
                  <a:pt x="11696035" y="2379928"/>
                </a:cubicBezTo>
                <a:cubicBezTo>
                  <a:pt x="11715148" y="2370331"/>
                  <a:pt x="11715148" y="2408717"/>
                  <a:pt x="11734260" y="2408717"/>
                </a:cubicBezTo>
                <a:cubicBezTo>
                  <a:pt x="11743817" y="2427910"/>
                  <a:pt x="11743817" y="2485489"/>
                  <a:pt x="11753373" y="2456700"/>
                </a:cubicBezTo>
                <a:cubicBezTo>
                  <a:pt x="11762929" y="2408717"/>
                  <a:pt x="11743817" y="2399121"/>
                  <a:pt x="11743817" y="2341542"/>
                </a:cubicBezTo>
                <a:cubicBezTo>
                  <a:pt x="11734260" y="2303156"/>
                  <a:pt x="11724704" y="2331945"/>
                  <a:pt x="11715148" y="2312752"/>
                </a:cubicBezTo>
                <a:cubicBezTo>
                  <a:pt x="11715148" y="2283963"/>
                  <a:pt x="11705591" y="2274367"/>
                  <a:pt x="11696035" y="2274367"/>
                </a:cubicBezTo>
                <a:cubicBezTo>
                  <a:pt x="11686478" y="2264770"/>
                  <a:pt x="11705591" y="2235981"/>
                  <a:pt x="11696035" y="2226384"/>
                </a:cubicBezTo>
                <a:cubicBezTo>
                  <a:pt x="11667366" y="2235981"/>
                  <a:pt x="11667366" y="2130419"/>
                  <a:pt x="11648253" y="2168805"/>
                </a:cubicBezTo>
                <a:cubicBezTo>
                  <a:pt x="11638697" y="2140016"/>
                  <a:pt x="11648253" y="2140016"/>
                  <a:pt x="11648253" y="2101630"/>
                </a:cubicBezTo>
                <a:cubicBezTo>
                  <a:pt x="11638697" y="2082437"/>
                  <a:pt x="11610027" y="2101630"/>
                  <a:pt x="11619584" y="2034455"/>
                </a:cubicBezTo>
                <a:cubicBezTo>
                  <a:pt x="11648253" y="2034455"/>
                  <a:pt x="11648253" y="2082437"/>
                  <a:pt x="11657809" y="2111226"/>
                </a:cubicBezTo>
                <a:cubicBezTo>
                  <a:pt x="11667366" y="2140016"/>
                  <a:pt x="11686478" y="2149612"/>
                  <a:pt x="11696035" y="2187998"/>
                </a:cubicBezTo>
                <a:cubicBezTo>
                  <a:pt x="11715148" y="2226384"/>
                  <a:pt x="11724704" y="2283963"/>
                  <a:pt x="11753373" y="2303156"/>
                </a:cubicBezTo>
                <a:cubicBezTo>
                  <a:pt x="11762929" y="2303156"/>
                  <a:pt x="11753373" y="2360735"/>
                  <a:pt x="11772486" y="2351138"/>
                </a:cubicBezTo>
                <a:cubicBezTo>
                  <a:pt x="11820268" y="2389524"/>
                  <a:pt x="11848937" y="2466296"/>
                  <a:pt x="11906275" y="2475893"/>
                </a:cubicBezTo>
                <a:cubicBezTo>
                  <a:pt x="11934944" y="2523875"/>
                  <a:pt x="11963613" y="2543068"/>
                  <a:pt x="11992282" y="2591050"/>
                </a:cubicBezTo>
                <a:cubicBezTo>
                  <a:pt x="12001839" y="2581454"/>
                  <a:pt x="12001839" y="2562261"/>
                  <a:pt x="12020952" y="2562261"/>
                </a:cubicBezTo>
                <a:cubicBezTo>
                  <a:pt x="12020952" y="2600647"/>
                  <a:pt x="12040064" y="2581454"/>
                  <a:pt x="12049621" y="2600647"/>
                </a:cubicBezTo>
                <a:cubicBezTo>
                  <a:pt x="12078290" y="2629436"/>
                  <a:pt x="12087846" y="2687015"/>
                  <a:pt x="12116515" y="2706208"/>
                </a:cubicBezTo>
                <a:cubicBezTo>
                  <a:pt x="12135628" y="2744594"/>
                  <a:pt x="12145184" y="2802173"/>
                  <a:pt x="12183410" y="2802173"/>
                </a:cubicBezTo>
                <a:cubicBezTo>
                  <a:pt x="12183410" y="2816568"/>
                  <a:pt x="12184605" y="2828564"/>
                  <a:pt x="12186695" y="2838910"/>
                </a:cubicBezTo>
                <a:lnTo>
                  <a:pt x="12192000" y="2855351"/>
                </a:lnTo>
                <a:lnTo>
                  <a:pt x="12192000" y="2929942"/>
                </a:lnTo>
                <a:lnTo>
                  <a:pt x="12183410" y="2926927"/>
                </a:lnTo>
                <a:cubicBezTo>
                  <a:pt x="12164297" y="2907734"/>
                  <a:pt x="12154741" y="2936524"/>
                  <a:pt x="12135628" y="2936524"/>
                </a:cubicBezTo>
                <a:cubicBezTo>
                  <a:pt x="12126072" y="2936524"/>
                  <a:pt x="12097403" y="2878945"/>
                  <a:pt x="12097403" y="2907734"/>
                </a:cubicBezTo>
                <a:cubicBezTo>
                  <a:pt x="12068733" y="2926927"/>
                  <a:pt x="12078290" y="2869348"/>
                  <a:pt x="12049621" y="2878945"/>
                </a:cubicBezTo>
                <a:cubicBezTo>
                  <a:pt x="12030508" y="2898138"/>
                  <a:pt x="12020952" y="2869348"/>
                  <a:pt x="12001839" y="2850156"/>
                </a:cubicBezTo>
                <a:cubicBezTo>
                  <a:pt x="12001839" y="2878945"/>
                  <a:pt x="11992282" y="2878945"/>
                  <a:pt x="11973170" y="2878945"/>
                </a:cubicBezTo>
                <a:cubicBezTo>
                  <a:pt x="11963613" y="2850156"/>
                  <a:pt x="11944501" y="2821366"/>
                  <a:pt x="11925388" y="2821366"/>
                </a:cubicBezTo>
                <a:cubicBezTo>
                  <a:pt x="11906275" y="2802173"/>
                  <a:pt x="11906275" y="2754191"/>
                  <a:pt x="11887162" y="2744594"/>
                </a:cubicBezTo>
                <a:cubicBezTo>
                  <a:pt x="11877606" y="2802173"/>
                  <a:pt x="11839380" y="2763787"/>
                  <a:pt x="11820268" y="2744594"/>
                </a:cubicBezTo>
                <a:cubicBezTo>
                  <a:pt x="11810711" y="2687015"/>
                  <a:pt x="11829824" y="2696612"/>
                  <a:pt x="11829824" y="2658226"/>
                </a:cubicBezTo>
                <a:cubicBezTo>
                  <a:pt x="11829824" y="2639033"/>
                  <a:pt x="11810711" y="2610243"/>
                  <a:pt x="11829824" y="2591050"/>
                </a:cubicBezTo>
                <a:cubicBezTo>
                  <a:pt x="11829824" y="2543068"/>
                  <a:pt x="11810711" y="2552665"/>
                  <a:pt x="11810711" y="2504682"/>
                </a:cubicBezTo>
                <a:cubicBezTo>
                  <a:pt x="11782042" y="2523875"/>
                  <a:pt x="11782042" y="2475893"/>
                  <a:pt x="11753373" y="2504682"/>
                </a:cubicBezTo>
                <a:cubicBezTo>
                  <a:pt x="11762929" y="2543068"/>
                  <a:pt x="11753373" y="2571858"/>
                  <a:pt x="11753373" y="2619840"/>
                </a:cubicBezTo>
                <a:cubicBezTo>
                  <a:pt x="11772486" y="2667822"/>
                  <a:pt x="11810711" y="2639033"/>
                  <a:pt x="11801155" y="2696612"/>
                </a:cubicBezTo>
                <a:cubicBezTo>
                  <a:pt x="11791599" y="2696612"/>
                  <a:pt x="11791599" y="2763787"/>
                  <a:pt x="11782042" y="2715805"/>
                </a:cubicBezTo>
                <a:cubicBezTo>
                  <a:pt x="11772486" y="2696612"/>
                  <a:pt x="11772486" y="2725401"/>
                  <a:pt x="11753373" y="2725401"/>
                </a:cubicBezTo>
                <a:cubicBezTo>
                  <a:pt x="11743817" y="2715805"/>
                  <a:pt x="11734260" y="2658226"/>
                  <a:pt x="11715148" y="2667822"/>
                </a:cubicBezTo>
                <a:cubicBezTo>
                  <a:pt x="11705591" y="2648629"/>
                  <a:pt x="11705591" y="2610243"/>
                  <a:pt x="11686478" y="2591050"/>
                </a:cubicBezTo>
                <a:cubicBezTo>
                  <a:pt x="11676922" y="2639033"/>
                  <a:pt x="11657809" y="2581454"/>
                  <a:pt x="11657809" y="2610243"/>
                </a:cubicBezTo>
                <a:cubicBezTo>
                  <a:pt x="11667366" y="2619840"/>
                  <a:pt x="11657809" y="2648629"/>
                  <a:pt x="11667366" y="2667822"/>
                </a:cubicBezTo>
                <a:cubicBezTo>
                  <a:pt x="11667366" y="2696612"/>
                  <a:pt x="11676922" y="2715805"/>
                  <a:pt x="11676922" y="2734998"/>
                </a:cubicBezTo>
                <a:cubicBezTo>
                  <a:pt x="11676922" y="2802173"/>
                  <a:pt x="11676922" y="2811770"/>
                  <a:pt x="11657809" y="2850156"/>
                </a:cubicBezTo>
                <a:cubicBezTo>
                  <a:pt x="11648253" y="2859752"/>
                  <a:pt x="11638697" y="2830963"/>
                  <a:pt x="11638697" y="2821366"/>
                </a:cubicBezTo>
                <a:cubicBezTo>
                  <a:pt x="11638697" y="2821366"/>
                  <a:pt x="11619584" y="2821366"/>
                  <a:pt x="11619584" y="2811770"/>
                </a:cubicBezTo>
                <a:cubicBezTo>
                  <a:pt x="11610027" y="2802173"/>
                  <a:pt x="11590915" y="2763787"/>
                  <a:pt x="11581358" y="2734998"/>
                </a:cubicBezTo>
                <a:cubicBezTo>
                  <a:pt x="11571802" y="2715805"/>
                  <a:pt x="11581358" y="2687015"/>
                  <a:pt x="11571802" y="2658226"/>
                </a:cubicBezTo>
                <a:cubicBezTo>
                  <a:pt x="11571802" y="2658226"/>
                  <a:pt x="11562246" y="2648629"/>
                  <a:pt x="11562246" y="2639033"/>
                </a:cubicBezTo>
                <a:cubicBezTo>
                  <a:pt x="11543133" y="2571858"/>
                  <a:pt x="11533576" y="2514279"/>
                  <a:pt x="11514464" y="2456700"/>
                </a:cubicBezTo>
                <a:cubicBezTo>
                  <a:pt x="11504907" y="2427910"/>
                  <a:pt x="11485795" y="2427910"/>
                  <a:pt x="11476238" y="2379928"/>
                </a:cubicBezTo>
                <a:cubicBezTo>
                  <a:pt x="11466682" y="2370331"/>
                  <a:pt x="11495351" y="2331945"/>
                  <a:pt x="11485795" y="2283963"/>
                </a:cubicBezTo>
                <a:cubicBezTo>
                  <a:pt x="11466682" y="2264770"/>
                  <a:pt x="11466682" y="2216788"/>
                  <a:pt x="11438013" y="2235981"/>
                </a:cubicBezTo>
                <a:cubicBezTo>
                  <a:pt x="11438013" y="2418314"/>
                  <a:pt x="11476238" y="2571858"/>
                  <a:pt x="11466682" y="2734998"/>
                </a:cubicBezTo>
                <a:cubicBezTo>
                  <a:pt x="11485795" y="2754191"/>
                  <a:pt x="11495351" y="2859752"/>
                  <a:pt x="11476238" y="2888541"/>
                </a:cubicBezTo>
                <a:cubicBezTo>
                  <a:pt x="11466682" y="2898138"/>
                  <a:pt x="11457125" y="2888541"/>
                  <a:pt x="11457125" y="2907734"/>
                </a:cubicBezTo>
                <a:cubicBezTo>
                  <a:pt x="11428456" y="2888541"/>
                  <a:pt x="11418900" y="2821366"/>
                  <a:pt x="11399787" y="2763787"/>
                </a:cubicBezTo>
                <a:cubicBezTo>
                  <a:pt x="11399787" y="2706208"/>
                  <a:pt x="11428456" y="2639033"/>
                  <a:pt x="11399787" y="2610243"/>
                </a:cubicBezTo>
                <a:cubicBezTo>
                  <a:pt x="11380674" y="2629436"/>
                  <a:pt x="11390231" y="2667822"/>
                  <a:pt x="11380674" y="2687015"/>
                </a:cubicBezTo>
                <a:cubicBezTo>
                  <a:pt x="11371118" y="2687015"/>
                  <a:pt x="11352005" y="2687015"/>
                  <a:pt x="11352005" y="2715805"/>
                </a:cubicBezTo>
                <a:cubicBezTo>
                  <a:pt x="11361562" y="2782980"/>
                  <a:pt x="11352005" y="2840559"/>
                  <a:pt x="11342449" y="2869348"/>
                </a:cubicBezTo>
                <a:cubicBezTo>
                  <a:pt x="11285111" y="2878945"/>
                  <a:pt x="11304223" y="2734998"/>
                  <a:pt x="11275554" y="2677419"/>
                </a:cubicBezTo>
                <a:cubicBezTo>
                  <a:pt x="11256442" y="2648629"/>
                  <a:pt x="11246885" y="2687015"/>
                  <a:pt x="11227772" y="2677419"/>
                </a:cubicBezTo>
                <a:cubicBezTo>
                  <a:pt x="11218216" y="2619840"/>
                  <a:pt x="11208660" y="2543068"/>
                  <a:pt x="11189547" y="2514279"/>
                </a:cubicBezTo>
                <a:cubicBezTo>
                  <a:pt x="11189547" y="2581454"/>
                  <a:pt x="11170434" y="2581454"/>
                  <a:pt x="11160878" y="2619840"/>
                </a:cubicBezTo>
                <a:cubicBezTo>
                  <a:pt x="11160878" y="2677419"/>
                  <a:pt x="11151321" y="2706208"/>
                  <a:pt x="11132209" y="2734998"/>
                </a:cubicBezTo>
                <a:cubicBezTo>
                  <a:pt x="11113096" y="2744594"/>
                  <a:pt x="11103540" y="2696612"/>
                  <a:pt x="11084427" y="2696612"/>
                </a:cubicBezTo>
                <a:cubicBezTo>
                  <a:pt x="11074870" y="2696612"/>
                  <a:pt x="11084427" y="2744594"/>
                  <a:pt x="11065314" y="2734998"/>
                </a:cubicBezTo>
                <a:cubicBezTo>
                  <a:pt x="11055758" y="2715805"/>
                  <a:pt x="11065314" y="2658226"/>
                  <a:pt x="11046201" y="2658226"/>
                </a:cubicBezTo>
                <a:cubicBezTo>
                  <a:pt x="11036645" y="2687015"/>
                  <a:pt x="11027089" y="2706208"/>
                  <a:pt x="10998419" y="2706208"/>
                </a:cubicBezTo>
                <a:cubicBezTo>
                  <a:pt x="10979307" y="2687015"/>
                  <a:pt x="10979307" y="2619840"/>
                  <a:pt x="10960194" y="2591050"/>
                </a:cubicBezTo>
                <a:cubicBezTo>
                  <a:pt x="10969750" y="2533472"/>
                  <a:pt x="10931525" y="2475893"/>
                  <a:pt x="10931525" y="2399121"/>
                </a:cubicBezTo>
                <a:cubicBezTo>
                  <a:pt x="10921968" y="2303156"/>
                  <a:pt x="10921968" y="2197595"/>
                  <a:pt x="10912412" y="2082437"/>
                </a:cubicBezTo>
                <a:cubicBezTo>
                  <a:pt x="10912412" y="2053648"/>
                  <a:pt x="10893299" y="2063244"/>
                  <a:pt x="10902856" y="2024858"/>
                </a:cubicBezTo>
                <a:cubicBezTo>
                  <a:pt x="10902856" y="2005665"/>
                  <a:pt x="10902856" y="1996069"/>
                  <a:pt x="10902856" y="1967279"/>
                </a:cubicBezTo>
                <a:cubicBezTo>
                  <a:pt x="10883743" y="1938490"/>
                  <a:pt x="10883743" y="1861718"/>
                  <a:pt x="10874187" y="1832929"/>
                </a:cubicBezTo>
                <a:cubicBezTo>
                  <a:pt x="10845517" y="1976876"/>
                  <a:pt x="10874187" y="2130419"/>
                  <a:pt x="10883743" y="2274367"/>
                </a:cubicBezTo>
                <a:cubicBezTo>
                  <a:pt x="10883743" y="2360735"/>
                  <a:pt x="10874187" y="2437507"/>
                  <a:pt x="10883743" y="2504682"/>
                </a:cubicBezTo>
                <a:cubicBezTo>
                  <a:pt x="10902856" y="2543068"/>
                  <a:pt x="10931525" y="2543068"/>
                  <a:pt x="10950638" y="2591050"/>
                </a:cubicBezTo>
                <a:cubicBezTo>
                  <a:pt x="10921968" y="2629436"/>
                  <a:pt x="10902856" y="2533472"/>
                  <a:pt x="10874187" y="2581454"/>
                </a:cubicBezTo>
                <a:cubicBezTo>
                  <a:pt x="10883743" y="2667822"/>
                  <a:pt x="10874187" y="2725401"/>
                  <a:pt x="10855074" y="2773384"/>
                </a:cubicBezTo>
                <a:cubicBezTo>
                  <a:pt x="10835961" y="2754191"/>
                  <a:pt x="10826405" y="2763787"/>
                  <a:pt x="10816848" y="2782980"/>
                </a:cubicBezTo>
                <a:cubicBezTo>
                  <a:pt x="10816848" y="2744594"/>
                  <a:pt x="10807292" y="2763787"/>
                  <a:pt x="10797736" y="2744594"/>
                </a:cubicBezTo>
                <a:cubicBezTo>
                  <a:pt x="10797736" y="2734998"/>
                  <a:pt x="10788179" y="2715805"/>
                  <a:pt x="10788179" y="2696612"/>
                </a:cubicBezTo>
                <a:cubicBezTo>
                  <a:pt x="10769066" y="2648629"/>
                  <a:pt x="10759510" y="2591050"/>
                  <a:pt x="10749954" y="2533472"/>
                </a:cubicBezTo>
                <a:cubicBezTo>
                  <a:pt x="10740397" y="2485489"/>
                  <a:pt x="10740397" y="2437507"/>
                  <a:pt x="10740397" y="2389524"/>
                </a:cubicBezTo>
                <a:cubicBezTo>
                  <a:pt x="10730841" y="2379928"/>
                  <a:pt x="10730841" y="2360735"/>
                  <a:pt x="10721285" y="2341542"/>
                </a:cubicBezTo>
                <a:cubicBezTo>
                  <a:pt x="10721285" y="2331945"/>
                  <a:pt x="10721285" y="2283963"/>
                  <a:pt x="10711728" y="2293560"/>
                </a:cubicBezTo>
                <a:cubicBezTo>
                  <a:pt x="10711728" y="2485489"/>
                  <a:pt x="10721285" y="2667822"/>
                  <a:pt x="10740397" y="2840559"/>
                </a:cubicBezTo>
                <a:cubicBezTo>
                  <a:pt x="10721285" y="2878945"/>
                  <a:pt x="10683059" y="2907734"/>
                  <a:pt x="10654390" y="2850156"/>
                </a:cubicBezTo>
                <a:cubicBezTo>
                  <a:pt x="10644834" y="2878945"/>
                  <a:pt x="10635277" y="2907734"/>
                  <a:pt x="10606608" y="2898138"/>
                </a:cubicBezTo>
                <a:cubicBezTo>
                  <a:pt x="10568383" y="2830963"/>
                  <a:pt x="10577939" y="2687015"/>
                  <a:pt x="10568383" y="2543068"/>
                </a:cubicBezTo>
                <a:cubicBezTo>
                  <a:pt x="10568383" y="2523875"/>
                  <a:pt x="10558826" y="2495086"/>
                  <a:pt x="10558826" y="2466296"/>
                </a:cubicBezTo>
                <a:cubicBezTo>
                  <a:pt x="10558826" y="2408717"/>
                  <a:pt x="10558826" y="2341542"/>
                  <a:pt x="10549270" y="2283963"/>
                </a:cubicBezTo>
                <a:cubicBezTo>
                  <a:pt x="10549270" y="2255174"/>
                  <a:pt x="10539714" y="2226384"/>
                  <a:pt x="10539714" y="2207191"/>
                </a:cubicBezTo>
                <a:cubicBezTo>
                  <a:pt x="10539714" y="2149612"/>
                  <a:pt x="10539714" y="2101630"/>
                  <a:pt x="10539714" y="2053648"/>
                </a:cubicBezTo>
                <a:cubicBezTo>
                  <a:pt x="10520601" y="1986472"/>
                  <a:pt x="10530157" y="1832929"/>
                  <a:pt x="10511044" y="1784946"/>
                </a:cubicBezTo>
                <a:cubicBezTo>
                  <a:pt x="10511044" y="1890507"/>
                  <a:pt x="10501488" y="1948086"/>
                  <a:pt x="10520601" y="2024858"/>
                </a:cubicBezTo>
                <a:cubicBezTo>
                  <a:pt x="10511044" y="2092033"/>
                  <a:pt x="10520601" y="2216788"/>
                  <a:pt x="10530157" y="2283963"/>
                </a:cubicBezTo>
                <a:cubicBezTo>
                  <a:pt x="10530157" y="2456700"/>
                  <a:pt x="10530157" y="2639033"/>
                  <a:pt x="10539714" y="2811770"/>
                </a:cubicBezTo>
                <a:cubicBezTo>
                  <a:pt x="10530157" y="2830963"/>
                  <a:pt x="10520601" y="2859752"/>
                  <a:pt x="10491932" y="2850156"/>
                </a:cubicBezTo>
                <a:cubicBezTo>
                  <a:pt x="10472819" y="2830963"/>
                  <a:pt x="10472819" y="2782980"/>
                  <a:pt x="10463263" y="2734998"/>
                </a:cubicBezTo>
                <a:cubicBezTo>
                  <a:pt x="10453706" y="2715805"/>
                  <a:pt x="10453706" y="2687015"/>
                  <a:pt x="10453706" y="2658226"/>
                </a:cubicBezTo>
                <a:cubicBezTo>
                  <a:pt x="10453706" y="2629436"/>
                  <a:pt x="10434593" y="2629436"/>
                  <a:pt x="10434593" y="2600647"/>
                </a:cubicBezTo>
                <a:cubicBezTo>
                  <a:pt x="10453706" y="2552665"/>
                  <a:pt x="10444150" y="2437507"/>
                  <a:pt x="10425037" y="2418314"/>
                </a:cubicBezTo>
                <a:cubicBezTo>
                  <a:pt x="10415481" y="2495086"/>
                  <a:pt x="10434593" y="2610243"/>
                  <a:pt x="10434593" y="2696612"/>
                </a:cubicBezTo>
                <a:cubicBezTo>
                  <a:pt x="10425037" y="2725401"/>
                  <a:pt x="10405924" y="2696612"/>
                  <a:pt x="10405924" y="2734998"/>
                </a:cubicBezTo>
                <a:cubicBezTo>
                  <a:pt x="10367699" y="2734998"/>
                  <a:pt x="10377255" y="2629436"/>
                  <a:pt x="10348586" y="2610243"/>
                </a:cubicBezTo>
                <a:cubicBezTo>
                  <a:pt x="10339030" y="2696612"/>
                  <a:pt x="10358142" y="2869348"/>
                  <a:pt x="10358142" y="2955717"/>
                </a:cubicBezTo>
                <a:cubicBezTo>
                  <a:pt x="10339030" y="2974910"/>
                  <a:pt x="10348586" y="3003699"/>
                  <a:pt x="10348586" y="3051682"/>
                </a:cubicBezTo>
                <a:cubicBezTo>
                  <a:pt x="10329473" y="3070875"/>
                  <a:pt x="10310361" y="3099664"/>
                  <a:pt x="10281691" y="3090068"/>
                </a:cubicBezTo>
                <a:cubicBezTo>
                  <a:pt x="10272135" y="3051682"/>
                  <a:pt x="10262579" y="2994103"/>
                  <a:pt x="10253022" y="2926927"/>
                </a:cubicBezTo>
                <a:cubicBezTo>
                  <a:pt x="10253022" y="2907734"/>
                  <a:pt x="10253022" y="2878945"/>
                  <a:pt x="10253022" y="2850156"/>
                </a:cubicBezTo>
                <a:cubicBezTo>
                  <a:pt x="10253022" y="2811770"/>
                  <a:pt x="10243466" y="2782980"/>
                  <a:pt x="10243466" y="2754191"/>
                </a:cubicBezTo>
                <a:cubicBezTo>
                  <a:pt x="10233910" y="2619840"/>
                  <a:pt x="10233910" y="2523875"/>
                  <a:pt x="10233910" y="2456700"/>
                </a:cubicBezTo>
                <a:cubicBezTo>
                  <a:pt x="10224353" y="2447103"/>
                  <a:pt x="10224353" y="2418314"/>
                  <a:pt x="10214797" y="2379928"/>
                </a:cubicBezTo>
                <a:cubicBezTo>
                  <a:pt x="10214797" y="2293560"/>
                  <a:pt x="10214797" y="2168805"/>
                  <a:pt x="10214797" y="2101630"/>
                </a:cubicBezTo>
                <a:cubicBezTo>
                  <a:pt x="10214797" y="2053648"/>
                  <a:pt x="10195684" y="2024858"/>
                  <a:pt x="10195684" y="1976876"/>
                </a:cubicBezTo>
                <a:cubicBezTo>
                  <a:pt x="10195684" y="1976876"/>
                  <a:pt x="10195684" y="1976876"/>
                  <a:pt x="10195684" y="1823332"/>
                </a:cubicBezTo>
                <a:cubicBezTo>
                  <a:pt x="10195684" y="1775350"/>
                  <a:pt x="10176571" y="1775350"/>
                  <a:pt x="10176571" y="1736964"/>
                </a:cubicBezTo>
                <a:cubicBezTo>
                  <a:pt x="10176571" y="1698578"/>
                  <a:pt x="10205240" y="1660192"/>
                  <a:pt x="10176571" y="1650595"/>
                </a:cubicBezTo>
                <a:cubicBezTo>
                  <a:pt x="10157459" y="1650595"/>
                  <a:pt x="10176571" y="1698578"/>
                  <a:pt x="10176571" y="1727367"/>
                </a:cubicBezTo>
                <a:cubicBezTo>
                  <a:pt x="10176571" y="1756157"/>
                  <a:pt x="10167015" y="1794542"/>
                  <a:pt x="10167015" y="1823332"/>
                </a:cubicBezTo>
                <a:cubicBezTo>
                  <a:pt x="10167015" y="1880911"/>
                  <a:pt x="10176571" y="1928893"/>
                  <a:pt x="10176571" y="1986472"/>
                </a:cubicBezTo>
                <a:cubicBezTo>
                  <a:pt x="10176571" y="2034455"/>
                  <a:pt x="10176571" y="2082437"/>
                  <a:pt x="10176571" y="2130419"/>
                </a:cubicBezTo>
                <a:cubicBezTo>
                  <a:pt x="10186128" y="2168805"/>
                  <a:pt x="10186128" y="2197595"/>
                  <a:pt x="10195684" y="2226384"/>
                </a:cubicBezTo>
                <a:cubicBezTo>
                  <a:pt x="10195684" y="2331945"/>
                  <a:pt x="10186128" y="2427910"/>
                  <a:pt x="10167015" y="2514279"/>
                </a:cubicBezTo>
                <a:cubicBezTo>
                  <a:pt x="10147902" y="2514279"/>
                  <a:pt x="10138346" y="2533472"/>
                  <a:pt x="10109677" y="2523875"/>
                </a:cubicBezTo>
                <a:cubicBezTo>
                  <a:pt x="10100120" y="2466296"/>
                  <a:pt x="10090564" y="2418314"/>
                  <a:pt x="10081008" y="2370331"/>
                </a:cubicBezTo>
                <a:cubicBezTo>
                  <a:pt x="10081008" y="2120823"/>
                  <a:pt x="10042782" y="1948086"/>
                  <a:pt x="10042782" y="1688981"/>
                </a:cubicBezTo>
                <a:cubicBezTo>
                  <a:pt x="10023669" y="1631402"/>
                  <a:pt x="10033226" y="1497052"/>
                  <a:pt x="10014113" y="1429876"/>
                </a:cubicBezTo>
                <a:cubicBezTo>
                  <a:pt x="10023669" y="1410683"/>
                  <a:pt x="10023669" y="1381894"/>
                  <a:pt x="10033226" y="1353104"/>
                </a:cubicBezTo>
                <a:cubicBezTo>
                  <a:pt x="10023669" y="1324315"/>
                  <a:pt x="10004557" y="1324315"/>
                  <a:pt x="10004557" y="1276332"/>
                </a:cubicBezTo>
                <a:cubicBezTo>
                  <a:pt x="10004557" y="1218754"/>
                  <a:pt x="10014113" y="1151578"/>
                  <a:pt x="9985444" y="1151578"/>
                </a:cubicBezTo>
                <a:cubicBezTo>
                  <a:pt x="9985444" y="1237946"/>
                  <a:pt x="10004557" y="1305122"/>
                  <a:pt x="9985444" y="1381894"/>
                </a:cubicBezTo>
                <a:cubicBezTo>
                  <a:pt x="10004557" y="1468262"/>
                  <a:pt x="9985444" y="1593016"/>
                  <a:pt x="10004557" y="1688981"/>
                </a:cubicBezTo>
                <a:cubicBezTo>
                  <a:pt x="10004557" y="1717771"/>
                  <a:pt x="10004557" y="1746560"/>
                  <a:pt x="10004557" y="1784946"/>
                </a:cubicBezTo>
                <a:cubicBezTo>
                  <a:pt x="10014113" y="1890507"/>
                  <a:pt x="10023669" y="2024858"/>
                  <a:pt x="10033226" y="2120823"/>
                </a:cubicBezTo>
                <a:cubicBezTo>
                  <a:pt x="10033226" y="2149612"/>
                  <a:pt x="10033226" y="2178402"/>
                  <a:pt x="10033226" y="2216788"/>
                </a:cubicBezTo>
                <a:cubicBezTo>
                  <a:pt x="10033226" y="2264770"/>
                  <a:pt x="10042782" y="2312752"/>
                  <a:pt x="10042782" y="2360735"/>
                </a:cubicBezTo>
                <a:cubicBezTo>
                  <a:pt x="10042782" y="2379928"/>
                  <a:pt x="10033226" y="2399121"/>
                  <a:pt x="10033226" y="2418314"/>
                </a:cubicBezTo>
                <a:cubicBezTo>
                  <a:pt x="10033226" y="2523875"/>
                  <a:pt x="10052338" y="2619840"/>
                  <a:pt x="10023669" y="2677419"/>
                </a:cubicBezTo>
                <a:cubicBezTo>
                  <a:pt x="10023669" y="2677419"/>
                  <a:pt x="10014113" y="2667822"/>
                  <a:pt x="10014113" y="2677419"/>
                </a:cubicBezTo>
                <a:cubicBezTo>
                  <a:pt x="10014113" y="2687015"/>
                  <a:pt x="10004557" y="2725401"/>
                  <a:pt x="9995000" y="2715805"/>
                </a:cubicBezTo>
                <a:cubicBezTo>
                  <a:pt x="9975887" y="2687015"/>
                  <a:pt x="9966331" y="2639033"/>
                  <a:pt x="9966331" y="2591050"/>
                </a:cubicBezTo>
                <a:cubicBezTo>
                  <a:pt x="9956775" y="2571858"/>
                  <a:pt x="9956775" y="2552665"/>
                  <a:pt x="9956775" y="2533472"/>
                </a:cubicBezTo>
                <a:cubicBezTo>
                  <a:pt x="9947218" y="2514279"/>
                  <a:pt x="9956775" y="2495086"/>
                  <a:pt x="9956775" y="2485489"/>
                </a:cubicBezTo>
                <a:cubicBezTo>
                  <a:pt x="9956775" y="2466296"/>
                  <a:pt x="9947218" y="2466296"/>
                  <a:pt x="9947218" y="2447103"/>
                </a:cubicBezTo>
                <a:cubicBezTo>
                  <a:pt x="9947218" y="2418314"/>
                  <a:pt x="9966331" y="2370331"/>
                  <a:pt x="9937662" y="2360735"/>
                </a:cubicBezTo>
                <a:cubicBezTo>
                  <a:pt x="9928106" y="2456700"/>
                  <a:pt x="9956775" y="2639033"/>
                  <a:pt x="9918549" y="2715805"/>
                </a:cubicBezTo>
                <a:cubicBezTo>
                  <a:pt x="9899436" y="2706208"/>
                  <a:pt x="9889880" y="2734998"/>
                  <a:pt x="9880324" y="2715805"/>
                </a:cubicBezTo>
                <a:cubicBezTo>
                  <a:pt x="9851655" y="2648629"/>
                  <a:pt x="9861211" y="2533472"/>
                  <a:pt x="9851655" y="2418314"/>
                </a:cubicBezTo>
                <a:cubicBezTo>
                  <a:pt x="9851655" y="2389524"/>
                  <a:pt x="9842098" y="2370331"/>
                  <a:pt x="9842098" y="2341542"/>
                </a:cubicBezTo>
                <a:cubicBezTo>
                  <a:pt x="9842098" y="2283963"/>
                  <a:pt x="9851655" y="2226384"/>
                  <a:pt x="9842098" y="2168805"/>
                </a:cubicBezTo>
                <a:cubicBezTo>
                  <a:pt x="9842098" y="2140016"/>
                  <a:pt x="9832542" y="2111226"/>
                  <a:pt x="9832542" y="2082437"/>
                </a:cubicBezTo>
                <a:cubicBezTo>
                  <a:pt x="9832542" y="2034455"/>
                  <a:pt x="9832542" y="2005665"/>
                  <a:pt x="9842098" y="1976876"/>
                </a:cubicBezTo>
                <a:cubicBezTo>
                  <a:pt x="9832542" y="1957683"/>
                  <a:pt x="9822985" y="1928893"/>
                  <a:pt x="9822985" y="1890507"/>
                </a:cubicBezTo>
                <a:cubicBezTo>
                  <a:pt x="9813429" y="1612209"/>
                  <a:pt x="9784760" y="1372297"/>
                  <a:pt x="9775204" y="1103596"/>
                </a:cubicBezTo>
                <a:cubicBezTo>
                  <a:pt x="9756091" y="1113192"/>
                  <a:pt x="9775204" y="1026824"/>
                  <a:pt x="9756091" y="1036420"/>
                </a:cubicBezTo>
                <a:cubicBezTo>
                  <a:pt x="9736978" y="1583420"/>
                  <a:pt x="9784760" y="2168805"/>
                  <a:pt x="9765647" y="2754191"/>
                </a:cubicBezTo>
                <a:cubicBezTo>
                  <a:pt x="9746534" y="2782980"/>
                  <a:pt x="9727422" y="2811770"/>
                  <a:pt x="9698753" y="2802173"/>
                </a:cubicBezTo>
                <a:cubicBezTo>
                  <a:pt x="9670083" y="2763787"/>
                  <a:pt x="9660527" y="2677419"/>
                  <a:pt x="9650971" y="2600647"/>
                </a:cubicBezTo>
                <a:cubicBezTo>
                  <a:pt x="9641414" y="2543068"/>
                  <a:pt x="9641414" y="2485489"/>
                  <a:pt x="9641414" y="2418314"/>
                </a:cubicBezTo>
                <a:cubicBezTo>
                  <a:pt x="9622302" y="2283963"/>
                  <a:pt x="9603189" y="2130419"/>
                  <a:pt x="9612745" y="2005665"/>
                </a:cubicBezTo>
                <a:cubicBezTo>
                  <a:pt x="9612745" y="1976876"/>
                  <a:pt x="9603189" y="1967279"/>
                  <a:pt x="9603189" y="1938490"/>
                </a:cubicBezTo>
                <a:cubicBezTo>
                  <a:pt x="9593632" y="1909700"/>
                  <a:pt x="9612745" y="1909700"/>
                  <a:pt x="9603189" y="1880911"/>
                </a:cubicBezTo>
                <a:cubicBezTo>
                  <a:pt x="9603189" y="1852121"/>
                  <a:pt x="9584076" y="1842525"/>
                  <a:pt x="9584076" y="1804139"/>
                </a:cubicBezTo>
                <a:cubicBezTo>
                  <a:pt x="9584076" y="1679385"/>
                  <a:pt x="9564963" y="1602613"/>
                  <a:pt x="9564963" y="1468262"/>
                </a:cubicBezTo>
                <a:cubicBezTo>
                  <a:pt x="9545851" y="1372297"/>
                  <a:pt x="9536294" y="1218754"/>
                  <a:pt x="9536294" y="1103596"/>
                </a:cubicBezTo>
                <a:cubicBezTo>
                  <a:pt x="9517181" y="1122789"/>
                  <a:pt x="9536294" y="1026824"/>
                  <a:pt x="9526738" y="1026824"/>
                </a:cubicBezTo>
                <a:cubicBezTo>
                  <a:pt x="9507625" y="1046017"/>
                  <a:pt x="9517181" y="1113192"/>
                  <a:pt x="9517181" y="1141982"/>
                </a:cubicBezTo>
                <a:cubicBezTo>
                  <a:pt x="9517181" y="1189964"/>
                  <a:pt x="9517181" y="1228350"/>
                  <a:pt x="9517181" y="1276332"/>
                </a:cubicBezTo>
                <a:cubicBezTo>
                  <a:pt x="9517181" y="1305122"/>
                  <a:pt x="9517181" y="1343508"/>
                  <a:pt x="9517181" y="1372297"/>
                </a:cubicBezTo>
                <a:cubicBezTo>
                  <a:pt x="9507625" y="1516244"/>
                  <a:pt x="9526738" y="1688981"/>
                  <a:pt x="9526738" y="1852121"/>
                </a:cubicBezTo>
                <a:cubicBezTo>
                  <a:pt x="9526738" y="1871314"/>
                  <a:pt x="9526738" y="1890507"/>
                  <a:pt x="9526738" y="1919297"/>
                </a:cubicBezTo>
                <a:cubicBezTo>
                  <a:pt x="9526738" y="1957683"/>
                  <a:pt x="9536294" y="1986472"/>
                  <a:pt x="9536294" y="2024858"/>
                </a:cubicBezTo>
                <a:cubicBezTo>
                  <a:pt x="9536294" y="2063244"/>
                  <a:pt x="9536294" y="2111226"/>
                  <a:pt x="9536294" y="2140016"/>
                </a:cubicBezTo>
                <a:cubicBezTo>
                  <a:pt x="9536294" y="2178402"/>
                  <a:pt x="9545851" y="2207191"/>
                  <a:pt x="9545851" y="2245577"/>
                </a:cubicBezTo>
                <a:cubicBezTo>
                  <a:pt x="9545851" y="2264770"/>
                  <a:pt x="9545851" y="2283963"/>
                  <a:pt x="9545851" y="2293560"/>
                </a:cubicBezTo>
                <a:cubicBezTo>
                  <a:pt x="9545851" y="2312752"/>
                  <a:pt x="9545851" y="2341542"/>
                  <a:pt x="9545851" y="2360735"/>
                </a:cubicBezTo>
                <a:cubicBezTo>
                  <a:pt x="9545851" y="2475893"/>
                  <a:pt x="9555407" y="2581454"/>
                  <a:pt x="9555407" y="2677419"/>
                </a:cubicBezTo>
                <a:cubicBezTo>
                  <a:pt x="9555407" y="2706208"/>
                  <a:pt x="9545851" y="2725401"/>
                  <a:pt x="9545851" y="2754191"/>
                </a:cubicBezTo>
                <a:cubicBezTo>
                  <a:pt x="9536294" y="2792577"/>
                  <a:pt x="9545851" y="2821366"/>
                  <a:pt x="9536294" y="2850156"/>
                </a:cubicBezTo>
                <a:cubicBezTo>
                  <a:pt x="9517181" y="2878945"/>
                  <a:pt x="9498069" y="2898138"/>
                  <a:pt x="9469400" y="2888541"/>
                </a:cubicBezTo>
                <a:cubicBezTo>
                  <a:pt x="9421618" y="2773384"/>
                  <a:pt x="9421618" y="2543068"/>
                  <a:pt x="9412061" y="2322349"/>
                </a:cubicBezTo>
                <a:cubicBezTo>
                  <a:pt x="9402505" y="2274367"/>
                  <a:pt x="9402505" y="2207191"/>
                  <a:pt x="9402505" y="2140016"/>
                </a:cubicBezTo>
                <a:cubicBezTo>
                  <a:pt x="9402505" y="2120823"/>
                  <a:pt x="9392949" y="2092033"/>
                  <a:pt x="9392949" y="2063244"/>
                </a:cubicBezTo>
                <a:cubicBezTo>
                  <a:pt x="9392949" y="2024858"/>
                  <a:pt x="9392949" y="1986472"/>
                  <a:pt x="9392949" y="1938490"/>
                </a:cubicBezTo>
                <a:cubicBezTo>
                  <a:pt x="9392949" y="1919297"/>
                  <a:pt x="9383392" y="1909700"/>
                  <a:pt x="9383392" y="1880911"/>
                </a:cubicBezTo>
                <a:cubicBezTo>
                  <a:pt x="9373836" y="1823332"/>
                  <a:pt x="9383392" y="1736964"/>
                  <a:pt x="9364279" y="1727367"/>
                </a:cubicBezTo>
                <a:cubicBezTo>
                  <a:pt x="9354723" y="1775350"/>
                  <a:pt x="9364279" y="1823332"/>
                  <a:pt x="9364279" y="1880911"/>
                </a:cubicBezTo>
                <a:cubicBezTo>
                  <a:pt x="9364279" y="1938490"/>
                  <a:pt x="9364279" y="1996069"/>
                  <a:pt x="9364279" y="2053648"/>
                </a:cubicBezTo>
                <a:cubicBezTo>
                  <a:pt x="9364279" y="2092033"/>
                  <a:pt x="9373836" y="2120823"/>
                  <a:pt x="9373836" y="2159209"/>
                </a:cubicBezTo>
                <a:cubicBezTo>
                  <a:pt x="9373836" y="2187998"/>
                  <a:pt x="9373836" y="2216788"/>
                  <a:pt x="9373836" y="2245577"/>
                </a:cubicBezTo>
                <a:cubicBezTo>
                  <a:pt x="9373836" y="2264770"/>
                  <a:pt x="9373836" y="2264770"/>
                  <a:pt x="9373836" y="2283963"/>
                </a:cubicBezTo>
                <a:cubicBezTo>
                  <a:pt x="9373836" y="2331945"/>
                  <a:pt x="9373836" y="2370331"/>
                  <a:pt x="9373836" y="2427910"/>
                </a:cubicBezTo>
                <a:cubicBezTo>
                  <a:pt x="9373836" y="2571858"/>
                  <a:pt x="9392949" y="2715805"/>
                  <a:pt x="9364279" y="2830963"/>
                </a:cubicBezTo>
                <a:cubicBezTo>
                  <a:pt x="9345167" y="2840559"/>
                  <a:pt x="9345167" y="2830963"/>
                  <a:pt x="9326054" y="2840559"/>
                </a:cubicBezTo>
                <a:cubicBezTo>
                  <a:pt x="9278272" y="2754191"/>
                  <a:pt x="9287828" y="2562261"/>
                  <a:pt x="9278272" y="2399121"/>
                </a:cubicBezTo>
                <a:cubicBezTo>
                  <a:pt x="9268716" y="2360735"/>
                  <a:pt x="9268716" y="2322349"/>
                  <a:pt x="9268716" y="2283963"/>
                </a:cubicBezTo>
                <a:cubicBezTo>
                  <a:pt x="9259159" y="2255174"/>
                  <a:pt x="9268716" y="2226384"/>
                  <a:pt x="9268716" y="2197595"/>
                </a:cubicBezTo>
                <a:cubicBezTo>
                  <a:pt x="9259159" y="2082437"/>
                  <a:pt x="9230490" y="1976876"/>
                  <a:pt x="9249603" y="1890507"/>
                </a:cubicBezTo>
                <a:cubicBezTo>
                  <a:pt x="9230490" y="1880911"/>
                  <a:pt x="9240047" y="1784946"/>
                  <a:pt x="9230490" y="1765753"/>
                </a:cubicBezTo>
                <a:cubicBezTo>
                  <a:pt x="9220934" y="1727367"/>
                  <a:pt x="9240047" y="1631402"/>
                  <a:pt x="9220934" y="1631402"/>
                </a:cubicBezTo>
                <a:cubicBezTo>
                  <a:pt x="9192265" y="1660192"/>
                  <a:pt x="9211377" y="1727367"/>
                  <a:pt x="9220934" y="1765753"/>
                </a:cubicBezTo>
                <a:cubicBezTo>
                  <a:pt x="9211377" y="1832929"/>
                  <a:pt x="9220934" y="1919297"/>
                  <a:pt x="9220934" y="2005665"/>
                </a:cubicBezTo>
                <a:cubicBezTo>
                  <a:pt x="9220934" y="2053648"/>
                  <a:pt x="9220934" y="2111226"/>
                  <a:pt x="9220934" y="2168805"/>
                </a:cubicBezTo>
                <a:cubicBezTo>
                  <a:pt x="9220934" y="2235981"/>
                  <a:pt x="9230490" y="2312752"/>
                  <a:pt x="9230490" y="2389524"/>
                </a:cubicBezTo>
                <a:cubicBezTo>
                  <a:pt x="9230490" y="2408717"/>
                  <a:pt x="9230490" y="2447103"/>
                  <a:pt x="9230490" y="2475893"/>
                </a:cubicBezTo>
                <a:cubicBezTo>
                  <a:pt x="9230490" y="2504682"/>
                  <a:pt x="9230490" y="2543068"/>
                  <a:pt x="9230490" y="2571858"/>
                </a:cubicBezTo>
                <a:cubicBezTo>
                  <a:pt x="9230490" y="2629436"/>
                  <a:pt x="9220934" y="2677419"/>
                  <a:pt x="9230490" y="2725401"/>
                </a:cubicBezTo>
                <a:cubicBezTo>
                  <a:pt x="9220934" y="2763787"/>
                  <a:pt x="9211377" y="2802173"/>
                  <a:pt x="9192265" y="2830963"/>
                </a:cubicBezTo>
                <a:cubicBezTo>
                  <a:pt x="9173152" y="2821366"/>
                  <a:pt x="9173152" y="2840559"/>
                  <a:pt x="9154039" y="2840559"/>
                </a:cubicBezTo>
                <a:cubicBezTo>
                  <a:pt x="9134927" y="2821366"/>
                  <a:pt x="9125370" y="2773384"/>
                  <a:pt x="9125370" y="2744594"/>
                </a:cubicBezTo>
                <a:cubicBezTo>
                  <a:pt x="9115814" y="2696612"/>
                  <a:pt x="9115814" y="2687015"/>
                  <a:pt x="9106257" y="2629436"/>
                </a:cubicBezTo>
                <a:cubicBezTo>
                  <a:pt x="9106257" y="2600647"/>
                  <a:pt x="9096701" y="2581454"/>
                  <a:pt x="9096701" y="2562261"/>
                </a:cubicBezTo>
                <a:cubicBezTo>
                  <a:pt x="9096701" y="2514279"/>
                  <a:pt x="9096701" y="2437507"/>
                  <a:pt x="9096701" y="2427910"/>
                </a:cubicBezTo>
                <a:cubicBezTo>
                  <a:pt x="9096701" y="2408717"/>
                  <a:pt x="9096701" y="2408717"/>
                  <a:pt x="9096701" y="2389524"/>
                </a:cubicBezTo>
                <a:cubicBezTo>
                  <a:pt x="9096701" y="2370331"/>
                  <a:pt x="9087145" y="2351138"/>
                  <a:pt x="9087145" y="2331945"/>
                </a:cubicBezTo>
                <a:cubicBezTo>
                  <a:pt x="9077588" y="2197595"/>
                  <a:pt x="9077588" y="2063244"/>
                  <a:pt x="9068032" y="1928893"/>
                </a:cubicBezTo>
                <a:cubicBezTo>
                  <a:pt x="9068032" y="1890507"/>
                  <a:pt x="9058476" y="1890507"/>
                  <a:pt x="9058476" y="1852121"/>
                </a:cubicBezTo>
                <a:cubicBezTo>
                  <a:pt x="9048919" y="1804139"/>
                  <a:pt x="9068032" y="1804139"/>
                  <a:pt x="9058476" y="1765753"/>
                </a:cubicBezTo>
                <a:cubicBezTo>
                  <a:pt x="9048919" y="1736964"/>
                  <a:pt x="9048919" y="1698578"/>
                  <a:pt x="9039363" y="1669788"/>
                </a:cubicBezTo>
                <a:cubicBezTo>
                  <a:pt x="9039363" y="1545034"/>
                  <a:pt x="9020250" y="1439473"/>
                  <a:pt x="9029806" y="1314718"/>
                </a:cubicBezTo>
                <a:cubicBezTo>
                  <a:pt x="9020250" y="1314718"/>
                  <a:pt x="9020250" y="1266736"/>
                  <a:pt x="9010694" y="1257139"/>
                </a:cubicBezTo>
                <a:cubicBezTo>
                  <a:pt x="8991581" y="1554630"/>
                  <a:pt x="9029806" y="1880911"/>
                  <a:pt x="9039363" y="2207191"/>
                </a:cubicBezTo>
                <a:cubicBezTo>
                  <a:pt x="9039363" y="2226384"/>
                  <a:pt x="9029806" y="2245577"/>
                  <a:pt x="9029806" y="2274367"/>
                </a:cubicBezTo>
                <a:cubicBezTo>
                  <a:pt x="9029806" y="2389524"/>
                  <a:pt x="9039363" y="2504682"/>
                  <a:pt x="9039363" y="2639033"/>
                </a:cubicBezTo>
                <a:cubicBezTo>
                  <a:pt x="9020250" y="2677419"/>
                  <a:pt x="8982025" y="2706208"/>
                  <a:pt x="8953355" y="2677419"/>
                </a:cubicBezTo>
                <a:cubicBezTo>
                  <a:pt x="8915130" y="2543068"/>
                  <a:pt x="8924686" y="2322349"/>
                  <a:pt x="8905574" y="2159209"/>
                </a:cubicBezTo>
                <a:cubicBezTo>
                  <a:pt x="8905574" y="1976876"/>
                  <a:pt x="8867348" y="1832929"/>
                  <a:pt x="8876904" y="1688981"/>
                </a:cubicBezTo>
                <a:cubicBezTo>
                  <a:pt x="8857792" y="1631402"/>
                  <a:pt x="8857792" y="1487455"/>
                  <a:pt x="8848235" y="1410683"/>
                </a:cubicBezTo>
                <a:cubicBezTo>
                  <a:pt x="8848235" y="1353104"/>
                  <a:pt x="8848235" y="1295525"/>
                  <a:pt x="8838679" y="1276332"/>
                </a:cubicBezTo>
                <a:cubicBezTo>
                  <a:pt x="8829123" y="1247543"/>
                  <a:pt x="8838679" y="1180368"/>
                  <a:pt x="8819566" y="1180368"/>
                </a:cubicBezTo>
                <a:cubicBezTo>
                  <a:pt x="8819566" y="1295525"/>
                  <a:pt x="8819566" y="1410683"/>
                  <a:pt x="8819566" y="1535437"/>
                </a:cubicBezTo>
                <a:cubicBezTo>
                  <a:pt x="8819566" y="1784946"/>
                  <a:pt x="8848235" y="1996069"/>
                  <a:pt x="8848235" y="2216788"/>
                </a:cubicBezTo>
                <a:cubicBezTo>
                  <a:pt x="8848235" y="2322349"/>
                  <a:pt x="8848235" y="2427910"/>
                  <a:pt x="8848235" y="2533472"/>
                </a:cubicBezTo>
                <a:cubicBezTo>
                  <a:pt x="8848235" y="2600647"/>
                  <a:pt x="8867348" y="2667822"/>
                  <a:pt x="8838679" y="2715805"/>
                </a:cubicBezTo>
                <a:cubicBezTo>
                  <a:pt x="8810010" y="2725401"/>
                  <a:pt x="8800453" y="2725401"/>
                  <a:pt x="8771784" y="2715805"/>
                </a:cubicBezTo>
                <a:cubicBezTo>
                  <a:pt x="8762228" y="2696612"/>
                  <a:pt x="8771784" y="2677419"/>
                  <a:pt x="8762228" y="2648629"/>
                </a:cubicBezTo>
                <a:cubicBezTo>
                  <a:pt x="8762228" y="2629436"/>
                  <a:pt x="8752672" y="2610243"/>
                  <a:pt x="8752672" y="2591050"/>
                </a:cubicBezTo>
                <a:cubicBezTo>
                  <a:pt x="8743115" y="2562261"/>
                  <a:pt x="8752672" y="2543068"/>
                  <a:pt x="8752672" y="2514279"/>
                </a:cubicBezTo>
                <a:cubicBezTo>
                  <a:pt x="8743115" y="2495086"/>
                  <a:pt x="8743115" y="2466296"/>
                  <a:pt x="8733559" y="2447103"/>
                </a:cubicBezTo>
                <a:cubicBezTo>
                  <a:pt x="8733559" y="2447103"/>
                  <a:pt x="8733559" y="2447103"/>
                  <a:pt x="8733559" y="2370331"/>
                </a:cubicBezTo>
                <a:cubicBezTo>
                  <a:pt x="8724002" y="2293560"/>
                  <a:pt x="8724002" y="2226384"/>
                  <a:pt x="8724002" y="2159209"/>
                </a:cubicBezTo>
                <a:cubicBezTo>
                  <a:pt x="8724002" y="2130419"/>
                  <a:pt x="8714446" y="2140016"/>
                  <a:pt x="8714446" y="2101630"/>
                </a:cubicBezTo>
                <a:cubicBezTo>
                  <a:pt x="8714446" y="1967279"/>
                  <a:pt x="8695333" y="1861718"/>
                  <a:pt x="8695333" y="1727367"/>
                </a:cubicBezTo>
                <a:cubicBezTo>
                  <a:pt x="8685777" y="1679385"/>
                  <a:pt x="8685777" y="1621806"/>
                  <a:pt x="8676221" y="1564227"/>
                </a:cubicBezTo>
                <a:cubicBezTo>
                  <a:pt x="8676221" y="1525841"/>
                  <a:pt x="8676221" y="1487455"/>
                  <a:pt x="8666664" y="1458666"/>
                </a:cubicBezTo>
                <a:cubicBezTo>
                  <a:pt x="8666664" y="1391490"/>
                  <a:pt x="8666664" y="1314718"/>
                  <a:pt x="8647551" y="1266736"/>
                </a:cubicBezTo>
                <a:cubicBezTo>
                  <a:pt x="8647551" y="1228350"/>
                  <a:pt x="8657108" y="1180368"/>
                  <a:pt x="8637995" y="1170771"/>
                </a:cubicBezTo>
                <a:cubicBezTo>
                  <a:pt x="8618882" y="1189964"/>
                  <a:pt x="8628439" y="1247543"/>
                  <a:pt x="8628439" y="1295525"/>
                </a:cubicBezTo>
                <a:cubicBezTo>
                  <a:pt x="8628439" y="1333911"/>
                  <a:pt x="8637995" y="1391490"/>
                  <a:pt x="8637995" y="1429876"/>
                </a:cubicBezTo>
                <a:cubicBezTo>
                  <a:pt x="8637995" y="1458666"/>
                  <a:pt x="8628439" y="1458666"/>
                  <a:pt x="8628439" y="1487455"/>
                </a:cubicBezTo>
                <a:cubicBezTo>
                  <a:pt x="8628439" y="1497052"/>
                  <a:pt x="8637995" y="1506648"/>
                  <a:pt x="8637995" y="1535437"/>
                </a:cubicBezTo>
                <a:cubicBezTo>
                  <a:pt x="8637995" y="1640999"/>
                  <a:pt x="8637995" y="1756157"/>
                  <a:pt x="8637995" y="1861718"/>
                </a:cubicBezTo>
                <a:cubicBezTo>
                  <a:pt x="8647551" y="1919297"/>
                  <a:pt x="8647551" y="1938490"/>
                  <a:pt x="8647551" y="1967279"/>
                </a:cubicBezTo>
                <a:cubicBezTo>
                  <a:pt x="8647551" y="1976876"/>
                  <a:pt x="8647551" y="1986472"/>
                  <a:pt x="8657108" y="1996069"/>
                </a:cubicBezTo>
                <a:cubicBezTo>
                  <a:pt x="8657108" y="2063244"/>
                  <a:pt x="8647551" y="2130419"/>
                  <a:pt x="8647551" y="2197595"/>
                </a:cubicBezTo>
                <a:cubicBezTo>
                  <a:pt x="8666664" y="2274367"/>
                  <a:pt x="8666664" y="2370331"/>
                  <a:pt x="8666664" y="2475893"/>
                </a:cubicBezTo>
                <a:cubicBezTo>
                  <a:pt x="8676221" y="2610243"/>
                  <a:pt x="8695333" y="2782980"/>
                  <a:pt x="8666664" y="2917331"/>
                </a:cubicBezTo>
                <a:cubicBezTo>
                  <a:pt x="8647551" y="2936524"/>
                  <a:pt x="8628439" y="2946120"/>
                  <a:pt x="8599770" y="2926927"/>
                </a:cubicBezTo>
                <a:cubicBezTo>
                  <a:pt x="8599770" y="2888541"/>
                  <a:pt x="8590213" y="2869348"/>
                  <a:pt x="8580657" y="2830963"/>
                </a:cubicBezTo>
                <a:cubicBezTo>
                  <a:pt x="8571100" y="2725401"/>
                  <a:pt x="8561544" y="2591050"/>
                  <a:pt x="8551988" y="2485489"/>
                </a:cubicBezTo>
                <a:cubicBezTo>
                  <a:pt x="8542431" y="2437507"/>
                  <a:pt x="8561544" y="2447103"/>
                  <a:pt x="8561544" y="2408717"/>
                </a:cubicBezTo>
                <a:cubicBezTo>
                  <a:pt x="8551988" y="2389524"/>
                  <a:pt x="8542431" y="2379928"/>
                  <a:pt x="8542431" y="2351138"/>
                </a:cubicBezTo>
                <a:cubicBezTo>
                  <a:pt x="8542431" y="2322349"/>
                  <a:pt x="8551988" y="2303156"/>
                  <a:pt x="8551988" y="2274367"/>
                </a:cubicBezTo>
                <a:cubicBezTo>
                  <a:pt x="8542431" y="2245577"/>
                  <a:pt x="8532875" y="2226384"/>
                  <a:pt x="8532875" y="2207191"/>
                </a:cubicBezTo>
                <a:cubicBezTo>
                  <a:pt x="8532875" y="2178402"/>
                  <a:pt x="8532875" y="2140016"/>
                  <a:pt x="8532875" y="2092033"/>
                </a:cubicBezTo>
                <a:cubicBezTo>
                  <a:pt x="8523319" y="2092033"/>
                  <a:pt x="8532875" y="2053648"/>
                  <a:pt x="8532875" y="2044051"/>
                </a:cubicBezTo>
                <a:cubicBezTo>
                  <a:pt x="8523319" y="2005665"/>
                  <a:pt x="8523319" y="2005665"/>
                  <a:pt x="8523319" y="1976876"/>
                </a:cubicBezTo>
                <a:cubicBezTo>
                  <a:pt x="8513762" y="1919297"/>
                  <a:pt x="8513762" y="1861718"/>
                  <a:pt x="8523319" y="1804139"/>
                </a:cubicBezTo>
                <a:cubicBezTo>
                  <a:pt x="8513762" y="1775350"/>
                  <a:pt x="8504206" y="1765753"/>
                  <a:pt x="8494649" y="1727367"/>
                </a:cubicBezTo>
                <a:cubicBezTo>
                  <a:pt x="8513762" y="1727367"/>
                  <a:pt x="8504206" y="1669788"/>
                  <a:pt x="8504206" y="1650595"/>
                </a:cubicBezTo>
                <a:cubicBezTo>
                  <a:pt x="8485093" y="1612209"/>
                  <a:pt x="8494649" y="1516244"/>
                  <a:pt x="8485093" y="1458666"/>
                </a:cubicBezTo>
                <a:cubicBezTo>
                  <a:pt x="8485093" y="1458666"/>
                  <a:pt x="8485093" y="1458666"/>
                  <a:pt x="8475537" y="1420280"/>
                </a:cubicBezTo>
                <a:cubicBezTo>
                  <a:pt x="8465980" y="1333911"/>
                  <a:pt x="8465980" y="1247543"/>
                  <a:pt x="8446868" y="1189964"/>
                </a:cubicBezTo>
                <a:cubicBezTo>
                  <a:pt x="8446868" y="1170771"/>
                  <a:pt x="8465980" y="1132385"/>
                  <a:pt x="8437311" y="1141982"/>
                </a:cubicBezTo>
                <a:cubicBezTo>
                  <a:pt x="8437311" y="1228350"/>
                  <a:pt x="8437311" y="1333911"/>
                  <a:pt x="8437311" y="1391490"/>
                </a:cubicBezTo>
                <a:cubicBezTo>
                  <a:pt x="8437311" y="1420280"/>
                  <a:pt x="8437311" y="1439473"/>
                  <a:pt x="8437311" y="1458666"/>
                </a:cubicBezTo>
                <a:cubicBezTo>
                  <a:pt x="8437311" y="1497052"/>
                  <a:pt x="8446868" y="1545034"/>
                  <a:pt x="8446868" y="1583420"/>
                </a:cubicBezTo>
                <a:cubicBezTo>
                  <a:pt x="8446868" y="1679385"/>
                  <a:pt x="8446868" y="1804139"/>
                  <a:pt x="8446868" y="1861718"/>
                </a:cubicBezTo>
                <a:cubicBezTo>
                  <a:pt x="8456424" y="1928893"/>
                  <a:pt x="8446868" y="2015262"/>
                  <a:pt x="8446868" y="2024858"/>
                </a:cubicBezTo>
                <a:cubicBezTo>
                  <a:pt x="8446868" y="2024858"/>
                  <a:pt x="8446868" y="2024858"/>
                  <a:pt x="8446868" y="2092033"/>
                </a:cubicBezTo>
                <a:cubicBezTo>
                  <a:pt x="8456424" y="2303156"/>
                  <a:pt x="8485093" y="2562261"/>
                  <a:pt x="8465980" y="2744594"/>
                </a:cubicBezTo>
                <a:cubicBezTo>
                  <a:pt x="8465980" y="2754191"/>
                  <a:pt x="8465980" y="2754191"/>
                  <a:pt x="8475537" y="2754191"/>
                </a:cubicBezTo>
                <a:cubicBezTo>
                  <a:pt x="8475537" y="2840559"/>
                  <a:pt x="8456424" y="2907734"/>
                  <a:pt x="8456424" y="2965313"/>
                </a:cubicBezTo>
                <a:cubicBezTo>
                  <a:pt x="8437311" y="2994103"/>
                  <a:pt x="8418198" y="2994103"/>
                  <a:pt x="8399086" y="2994103"/>
                </a:cubicBezTo>
                <a:cubicBezTo>
                  <a:pt x="8370417" y="2965313"/>
                  <a:pt x="8360860" y="2898138"/>
                  <a:pt x="8351304" y="2830963"/>
                </a:cubicBezTo>
                <a:cubicBezTo>
                  <a:pt x="8351304" y="2821366"/>
                  <a:pt x="8341747" y="2811770"/>
                  <a:pt x="8341747" y="2802173"/>
                </a:cubicBezTo>
                <a:cubicBezTo>
                  <a:pt x="8341747" y="2782980"/>
                  <a:pt x="8341747" y="2754191"/>
                  <a:pt x="8341747" y="2725401"/>
                </a:cubicBezTo>
                <a:cubicBezTo>
                  <a:pt x="8341747" y="2706208"/>
                  <a:pt x="8332191" y="2687015"/>
                  <a:pt x="8332191" y="2667822"/>
                </a:cubicBezTo>
                <a:cubicBezTo>
                  <a:pt x="8322635" y="2562261"/>
                  <a:pt x="8313078" y="2456700"/>
                  <a:pt x="8313078" y="2370331"/>
                </a:cubicBezTo>
                <a:cubicBezTo>
                  <a:pt x="8303522" y="2312752"/>
                  <a:pt x="8313078" y="2255174"/>
                  <a:pt x="8303522" y="2207191"/>
                </a:cubicBezTo>
                <a:cubicBezTo>
                  <a:pt x="8303522" y="2187998"/>
                  <a:pt x="8293966" y="2159209"/>
                  <a:pt x="8293966" y="2130419"/>
                </a:cubicBezTo>
                <a:cubicBezTo>
                  <a:pt x="8293966" y="2101630"/>
                  <a:pt x="8293966" y="2072840"/>
                  <a:pt x="8293966" y="2044051"/>
                </a:cubicBezTo>
                <a:cubicBezTo>
                  <a:pt x="8293966" y="1967279"/>
                  <a:pt x="8274853" y="1900104"/>
                  <a:pt x="8274853" y="1823332"/>
                </a:cubicBezTo>
                <a:cubicBezTo>
                  <a:pt x="8274853" y="1784946"/>
                  <a:pt x="8274853" y="1756157"/>
                  <a:pt x="8274853" y="1727367"/>
                </a:cubicBezTo>
                <a:cubicBezTo>
                  <a:pt x="8265297" y="1660192"/>
                  <a:pt x="8265297" y="1545034"/>
                  <a:pt x="8255740" y="1468262"/>
                </a:cubicBezTo>
                <a:cubicBezTo>
                  <a:pt x="8255740" y="1449069"/>
                  <a:pt x="8255740" y="1391490"/>
                  <a:pt x="8236628" y="1391490"/>
                </a:cubicBezTo>
                <a:cubicBezTo>
                  <a:pt x="8217515" y="1420280"/>
                  <a:pt x="8246184" y="1449069"/>
                  <a:pt x="8236628" y="1506648"/>
                </a:cubicBezTo>
                <a:cubicBezTo>
                  <a:pt x="8236628" y="1938490"/>
                  <a:pt x="8303522" y="2341542"/>
                  <a:pt x="8255740" y="2744594"/>
                </a:cubicBezTo>
                <a:cubicBezTo>
                  <a:pt x="8236628" y="2754191"/>
                  <a:pt x="8217515" y="2754191"/>
                  <a:pt x="8207958" y="2763787"/>
                </a:cubicBezTo>
                <a:cubicBezTo>
                  <a:pt x="8188846" y="2744594"/>
                  <a:pt x="8188846" y="2725401"/>
                  <a:pt x="8179289" y="2687015"/>
                </a:cubicBezTo>
                <a:cubicBezTo>
                  <a:pt x="8169733" y="2648629"/>
                  <a:pt x="8169733" y="2610243"/>
                  <a:pt x="8169733" y="2562261"/>
                </a:cubicBezTo>
                <a:cubicBezTo>
                  <a:pt x="8160177" y="2533472"/>
                  <a:pt x="8150620" y="2495086"/>
                  <a:pt x="8150620" y="2456700"/>
                </a:cubicBezTo>
                <a:cubicBezTo>
                  <a:pt x="8141064" y="2303156"/>
                  <a:pt x="8150620" y="2120823"/>
                  <a:pt x="8121951" y="1986472"/>
                </a:cubicBezTo>
                <a:cubicBezTo>
                  <a:pt x="8121951" y="1948086"/>
                  <a:pt x="8141064" y="1938490"/>
                  <a:pt x="8141064" y="1900104"/>
                </a:cubicBezTo>
                <a:cubicBezTo>
                  <a:pt x="8131507" y="1880911"/>
                  <a:pt x="8121951" y="1852121"/>
                  <a:pt x="8121951" y="1813735"/>
                </a:cubicBezTo>
                <a:cubicBezTo>
                  <a:pt x="8121951" y="1593016"/>
                  <a:pt x="8093282" y="1449069"/>
                  <a:pt x="8093282" y="1228350"/>
                </a:cubicBezTo>
                <a:cubicBezTo>
                  <a:pt x="8064613" y="1161175"/>
                  <a:pt x="8074169" y="1036420"/>
                  <a:pt x="8055056" y="950052"/>
                </a:cubicBezTo>
                <a:cubicBezTo>
                  <a:pt x="8045500" y="950052"/>
                  <a:pt x="8045500" y="988438"/>
                  <a:pt x="8045500" y="1017227"/>
                </a:cubicBezTo>
                <a:cubicBezTo>
                  <a:pt x="8045500" y="1065210"/>
                  <a:pt x="8045500" y="1141982"/>
                  <a:pt x="8045500" y="1161175"/>
                </a:cubicBezTo>
                <a:cubicBezTo>
                  <a:pt x="8045500" y="1180368"/>
                  <a:pt x="8045500" y="1180368"/>
                  <a:pt x="8045500" y="1180368"/>
                </a:cubicBezTo>
                <a:cubicBezTo>
                  <a:pt x="8045500" y="1285929"/>
                  <a:pt x="8045500" y="1353104"/>
                  <a:pt x="8045500" y="1429876"/>
                </a:cubicBezTo>
                <a:cubicBezTo>
                  <a:pt x="8035944" y="1516244"/>
                  <a:pt x="8045500" y="1593016"/>
                  <a:pt x="8045500" y="1669788"/>
                </a:cubicBezTo>
                <a:cubicBezTo>
                  <a:pt x="8045500" y="1717771"/>
                  <a:pt x="8055056" y="1775350"/>
                  <a:pt x="8055056" y="1852121"/>
                </a:cubicBezTo>
                <a:cubicBezTo>
                  <a:pt x="8055056" y="1871314"/>
                  <a:pt x="8055056" y="1900104"/>
                  <a:pt x="8055056" y="1928893"/>
                </a:cubicBezTo>
                <a:cubicBezTo>
                  <a:pt x="8055056" y="1967279"/>
                  <a:pt x="8064613" y="2005665"/>
                  <a:pt x="8064613" y="2053648"/>
                </a:cubicBezTo>
                <a:cubicBezTo>
                  <a:pt x="8064613" y="2130419"/>
                  <a:pt x="8064613" y="2255174"/>
                  <a:pt x="8064613" y="2312752"/>
                </a:cubicBezTo>
                <a:cubicBezTo>
                  <a:pt x="8064613" y="2331945"/>
                  <a:pt x="8064613" y="2360735"/>
                  <a:pt x="8064613" y="2379928"/>
                </a:cubicBezTo>
                <a:cubicBezTo>
                  <a:pt x="8064613" y="2581454"/>
                  <a:pt x="8064613" y="2850156"/>
                  <a:pt x="7969049" y="2763787"/>
                </a:cubicBezTo>
                <a:cubicBezTo>
                  <a:pt x="7940380" y="2648629"/>
                  <a:pt x="7940380" y="2504682"/>
                  <a:pt x="7930824" y="2360735"/>
                </a:cubicBezTo>
                <a:cubicBezTo>
                  <a:pt x="7930824" y="2303156"/>
                  <a:pt x="7921267" y="2255174"/>
                  <a:pt x="7921267" y="2207191"/>
                </a:cubicBezTo>
                <a:cubicBezTo>
                  <a:pt x="7921267" y="2168805"/>
                  <a:pt x="7921267" y="2130419"/>
                  <a:pt x="7921267" y="2092033"/>
                </a:cubicBezTo>
                <a:cubicBezTo>
                  <a:pt x="7921267" y="2053648"/>
                  <a:pt x="7911711" y="2024858"/>
                  <a:pt x="7911711" y="1986472"/>
                </a:cubicBezTo>
                <a:cubicBezTo>
                  <a:pt x="7911711" y="1948086"/>
                  <a:pt x="7911711" y="1900104"/>
                  <a:pt x="7911711" y="1852121"/>
                </a:cubicBezTo>
                <a:cubicBezTo>
                  <a:pt x="7911711" y="1746560"/>
                  <a:pt x="7892598" y="1640999"/>
                  <a:pt x="7892598" y="1535437"/>
                </a:cubicBezTo>
                <a:cubicBezTo>
                  <a:pt x="7892598" y="1506648"/>
                  <a:pt x="7892598" y="1468262"/>
                  <a:pt x="7892598" y="1429876"/>
                </a:cubicBezTo>
                <a:cubicBezTo>
                  <a:pt x="7892598" y="1372297"/>
                  <a:pt x="7883042" y="1314718"/>
                  <a:pt x="7873485" y="1266736"/>
                </a:cubicBezTo>
                <a:cubicBezTo>
                  <a:pt x="7873485" y="1189964"/>
                  <a:pt x="7873485" y="1093999"/>
                  <a:pt x="7863929" y="1026824"/>
                </a:cubicBezTo>
                <a:cubicBezTo>
                  <a:pt x="7863929" y="978841"/>
                  <a:pt x="7854373" y="940456"/>
                  <a:pt x="7854373" y="902070"/>
                </a:cubicBezTo>
                <a:cubicBezTo>
                  <a:pt x="7844816" y="854087"/>
                  <a:pt x="7854373" y="786912"/>
                  <a:pt x="7835260" y="758122"/>
                </a:cubicBezTo>
                <a:cubicBezTo>
                  <a:pt x="7825703" y="806105"/>
                  <a:pt x="7825703" y="854087"/>
                  <a:pt x="7825703" y="902070"/>
                </a:cubicBezTo>
                <a:cubicBezTo>
                  <a:pt x="7825703" y="1103596"/>
                  <a:pt x="7844816" y="1257139"/>
                  <a:pt x="7844816" y="1429876"/>
                </a:cubicBezTo>
                <a:cubicBezTo>
                  <a:pt x="7844816" y="1487455"/>
                  <a:pt x="7835260" y="1535437"/>
                  <a:pt x="7835260" y="1583420"/>
                </a:cubicBezTo>
                <a:cubicBezTo>
                  <a:pt x="7835260" y="1650595"/>
                  <a:pt x="7844816" y="1717771"/>
                  <a:pt x="7844816" y="1784946"/>
                </a:cubicBezTo>
                <a:cubicBezTo>
                  <a:pt x="7854373" y="1900104"/>
                  <a:pt x="7854373" y="1986472"/>
                  <a:pt x="7854373" y="2082437"/>
                </a:cubicBezTo>
                <a:cubicBezTo>
                  <a:pt x="7854373" y="2111226"/>
                  <a:pt x="7863929" y="2149612"/>
                  <a:pt x="7863929" y="2178402"/>
                </a:cubicBezTo>
                <a:cubicBezTo>
                  <a:pt x="7863929" y="2197595"/>
                  <a:pt x="7854373" y="2216788"/>
                  <a:pt x="7854373" y="2245577"/>
                </a:cubicBezTo>
                <a:cubicBezTo>
                  <a:pt x="7863929" y="2427910"/>
                  <a:pt x="7873485" y="2619840"/>
                  <a:pt x="7835260" y="2763787"/>
                </a:cubicBezTo>
                <a:cubicBezTo>
                  <a:pt x="7816147" y="2782980"/>
                  <a:pt x="7806591" y="2754191"/>
                  <a:pt x="7777922" y="2773384"/>
                </a:cubicBezTo>
                <a:cubicBezTo>
                  <a:pt x="7768365" y="2734998"/>
                  <a:pt x="7749252" y="2677419"/>
                  <a:pt x="7749252" y="2610243"/>
                </a:cubicBezTo>
                <a:cubicBezTo>
                  <a:pt x="7739696" y="2591050"/>
                  <a:pt x="7749252" y="2552665"/>
                  <a:pt x="7749252" y="2514279"/>
                </a:cubicBezTo>
                <a:cubicBezTo>
                  <a:pt x="7739696" y="2322349"/>
                  <a:pt x="7720583" y="2063244"/>
                  <a:pt x="7730140" y="1900104"/>
                </a:cubicBezTo>
                <a:cubicBezTo>
                  <a:pt x="7720583" y="1823332"/>
                  <a:pt x="7720583" y="1727367"/>
                  <a:pt x="7720583" y="1631402"/>
                </a:cubicBezTo>
                <a:cubicBezTo>
                  <a:pt x="7711027" y="1535437"/>
                  <a:pt x="7701471" y="1439473"/>
                  <a:pt x="7691914" y="1343508"/>
                </a:cubicBezTo>
                <a:cubicBezTo>
                  <a:pt x="7691914" y="1276332"/>
                  <a:pt x="7691914" y="1228350"/>
                  <a:pt x="7691914" y="1189964"/>
                </a:cubicBezTo>
                <a:cubicBezTo>
                  <a:pt x="7691914" y="1161175"/>
                  <a:pt x="7691914" y="1141982"/>
                  <a:pt x="7682358" y="1113192"/>
                </a:cubicBezTo>
                <a:cubicBezTo>
                  <a:pt x="7682358" y="1065210"/>
                  <a:pt x="7682358" y="1007631"/>
                  <a:pt x="7672801" y="978841"/>
                </a:cubicBezTo>
                <a:cubicBezTo>
                  <a:pt x="7663245" y="1132385"/>
                  <a:pt x="7663245" y="1324315"/>
                  <a:pt x="7663245" y="1506648"/>
                </a:cubicBezTo>
                <a:cubicBezTo>
                  <a:pt x="7663245" y="1564227"/>
                  <a:pt x="7672801" y="1621806"/>
                  <a:pt x="7672801" y="1669788"/>
                </a:cubicBezTo>
                <a:cubicBezTo>
                  <a:pt x="7663245" y="1708174"/>
                  <a:pt x="7663245" y="1736964"/>
                  <a:pt x="7663245" y="1775350"/>
                </a:cubicBezTo>
                <a:cubicBezTo>
                  <a:pt x="7663245" y="1842525"/>
                  <a:pt x="7672801" y="1900104"/>
                  <a:pt x="7682358" y="1967279"/>
                </a:cubicBezTo>
                <a:cubicBezTo>
                  <a:pt x="7682358" y="2024858"/>
                  <a:pt x="7672801" y="2092033"/>
                  <a:pt x="7682358" y="2159209"/>
                </a:cubicBezTo>
                <a:cubicBezTo>
                  <a:pt x="7682358" y="2331945"/>
                  <a:pt x="7691914" y="2475893"/>
                  <a:pt x="7682358" y="2639033"/>
                </a:cubicBezTo>
                <a:cubicBezTo>
                  <a:pt x="7682358" y="2696612"/>
                  <a:pt x="7672801" y="2754191"/>
                  <a:pt x="7663245" y="2802173"/>
                </a:cubicBezTo>
                <a:cubicBezTo>
                  <a:pt x="7634576" y="2802173"/>
                  <a:pt x="7625020" y="2821366"/>
                  <a:pt x="7605907" y="2802173"/>
                </a:cubicBezTo>
                <a:cubicBezTo>
                  <a:pt x="7577238" y="2715805"/>
                  <a:pt x="7577238" y="2533472"/>
                  <a:pt x="7577238" y="2418314"/>
                </a:cubicBezTo>
                <a:cubicBezTo>
                  <a:pt x="7567681" y="2379928"/>
                  <a:pt x="7577238" y="2341542"/>
                  <a:pt x="7577238" y="2293560"/>
                </a:cubicBezTo>
                <a:cubicBezTo>
                  <a:pt x="7577238" y="2255174"/>
                  <a:pt x="7567681" y="2226384"/>
                  <a:pt x="7567681" y="2207191"/>
                </a:cubicBezTo>
                <a:cubicBezTo>
                  <a:pt x="7567681" y="2187998"/>
                  <a:pt x="7577238" y="2187998"/>
                  <a:pt x="7577238" y="2168805"/>
                </a:cubicBezTo>
                <a:cubicBezTo>
                  <a:pt x="7577238" y="2063244"/>
                  <a:pt x="7567681" y="1948086"/>
                  <a:pt x="7558125" y="1832929"/>
                </a:cubicBezTo>
                <a:cubicBezTo>
                  <a:pt x="7558125" y="1813735"/>
                  <a:pt x="7567681" y="1794542"/>
                  <a:pt x="7567681" y="1775350"/>
                </a:cubicBezTo>
                <a:cubicBezTo>
                  <a:pt x="7567681" y="1583420"/>
                  <a:pt x="7539012" y="1429876"/>
                  <a:pt x="7548569" y="1276332"/>
                </a:cubicBezTo>
                <a:cubicBezTo>
                  <a:pt x="7519900" y="1180368"/>
                  <a:pt x="7539012" y="969245"/>
                  <a:pt x="7510343" y="873280"/>
                </a:cubicBezTo>
                <a:cubicBezTo>
                  <a:pt x="7500787" y="921263"/>
                  <a:pt x="7510343" y="969245"/>
                  <a:pt x="7500787" y="1026824"/>
                </a:cubicBezTo>
                <a:cubicBezTo>
                  <a:pt x="7500787" y="1065210"/>
                  <a:pt x="7500787" y="1113192"/>
                  <a:pt x="7500787" y="1151578"/>
                </a:cubicBezTo>
                <a:cubicBezTo>
                  <a:pt x="7500787" y="1381894"/>
                  <a:pt x="7500787" y="1660192"/>
                  <a:pt x="7510343" y="1909700"/>
                </a:cubicBezTo>
                <a:cubicBezTo>
                  <a:pt x="7510343" y="1957683"/>
                  <a:pt x="7519900" y="2005665"/>
                  <a:pt x="7519900" y="2053648"/>
                </a:cubicBezTo>
                <a:cubicBezTo>
                  <a:pt x="7519900" y="2072840"/>
                  <a:pt x="7510343" y="2101630"/>
                  <a:pt x="7510343" y="2130419"/>
                </a:cubicBezTo>
                <a:cubicBezTo>
                  <a:pt x="7510343" y="2149612"/>
                  <a:pt x="7519900" y="2178402"/>
                  <a:pt x="7519900" y="2207191"/>
                </a:cubicBezTo>
                <a:cubicBezTo>
                  <a:pt x="7519900" y="2226384"/>
                  <a:pt x="7510343" y="2245577"/>
                  <a:pt x="7510343" y="2264770"/>
                </a:cubicBezTo>
                <a:cubicBezTo>
                  <a:pt x="7510343" y="2283963"/>
                  <a:pt x="7519900" y="2312752"/>
                  <a:pt x="7519900" y="2331945"/>
                </a:cubicBezTo>
                <a:cubicBezTo>
                  <a:pt x="7519900" y="2351138"/>
                  <a:pt x="7510343" y="2379928"/>
                  <a:pt x="7510343" y="2399121"/>
                </a:cubicBezTo>
                <a:cubicBezTo>
                  <a:pt x="7510343" y="2418314"/>
                  <a:pt x="7519900" y="2427910"/>
                  <a:pt x="7519900" y="2456700"/>
                </a:cubicBezTo>
                <a:cubicBezTo>
                  <a:pt x="7529456" y="2648629"/>
                  <a:pt x="7519900" y="2859752"/>
                  <a:pt x="7481674" y="2926927"/>
                </a:cubicBezTo>
                <a:cubicBezTo>
                  <a:pt x="7462561" y="2917331"/>
                  <a:pt x="7453005" y="2946120"/>
                  <a:pt x="7443449" y="2926927"/>
                </a:cubicBezTo>
                <a:cubicBezTo>
                  <a:pt x="7405223" y="2869348"/>
                  <a:pt x="7414779" y="2687015"/>
                  <a:pt x="7395667" y="2571858"/>
                </a:cubicBezTo>
                <a:cubicBezTo>
                  <a:pt x="7395667" y="2523875"/>
                  <a:pt x="7414779" y="2533472"/>
                  <a:pt x="7414779" y="2495086"/>
                </a:cubicBezTo>
                <a:cubicBezTo>
                  <a:pt x="7386110" y="2427910"/>
                  <a:pt x="7405223" y="2303156"/>
                  <a:pt x="7405223" y="2245577"/>
                </a:cubicBezTo>
                <a:cubicBezTo>
                  <a:pt x="7405223" y="2187998"/>
                  <a:pt x="7395667" y="2130419"/>
                  <a:pt x="7395667" y="2082437"/>
                </a:cubicBezTo>
                <a:cubicBezTo>
                  <a:pt x="7386110" y="2024858"/>
                  <a:pt x="7405223" y="2024858"/>
                  <a:pt x="7405223" y="1986472"/>
                </a:cubicBezTo>
                <a:cubicBezTo>
                  <a:pt x="7376554" y="1909700"/>
                  <a:pt x="7386110" y="1775350"/>
                  <a:pt x="7376554" y="1660192"/>
                </a:cubicBezTo>
                <a:cubicBezTo>
                  <a:pt x="7376554" y="1631402"/>
                  <a:pt x="7366998" y="1612209"/>
                  <a:pt x="7366998" y="1583420"/>
                </a:cubicBezTo>
                <a:cubicBezTo>
                  <a:pt x="7366998" y="1545034"/>
                  <a:pt x="7366998" y="1516244"/>
                  <a:pt x="7366998" y="1477859"/>
                </a:cubicBezTo>
                <a:cubicBezTo>
                  <a:pt x="7366998" y="1449069"/>
                  <a:pt x="7357441" y="1420280"/>
                  <a:pt x="7357441" y="1391490"/>
                </a:cubicBezTo>
                <a:cubicBezTo>
                  <a:pt x="7357441" y="1362701"/>
                  <a:pt x="7366998" y="1305122"/>
                  <a:pt x="7347885" y="1295525"/>
                </a:cubicBezTo>
                <a:cubicBezTo>
                  <a:pt x="7338328" y="1449069"/>
                  <a:pt x="7328772" y="1621806"/>
                  <a:pt x="7328772" y="1794542"/>
                </a:cubicBezTo>
                <a:cubicBezTo>
                  <a:pt x="7328772" y="1986472"/>
                  <a:pt x="7338328" y="2178402"/>
                  <a:pt x="7338328" y="2360735"/>
                </a:cubicBezTo>
                <a:cubicBezTo>
                  <a:pt x="7338328" y="2466296"/>
                  <a:pt x="7328772" y="2591050"/>
                  <a:pt x="7300103" y="2687015"/>
                </a:cubicBezTo>
                <a:cubicBezTo>
                  <a:pt x="7280990" y="2677419"/>
                  <a:pt x="7280990" y="2706208"/>
                  <a:pt x="7261877" y="2696612"/>
                </a:cubicBezTo>
                <a:cubicBezTo>
                  <a:pt x="7242765" y="2629436"/>
                  <a:pt x="7252321" y="2552665"/>
                  <a:pt x="7252321" y="2475893"/>
                </a:cubicBezTo>
                <a:cubicBezTo>
                  <a:pt x="7252321" y="2408717"/>
                  <a:pt x="7252321" y="2322349"/>
                  <a:pt x="7242765" y="2255174"/>
                </a:cubicBezTo>
                <a:cubicBezTo>
                  <a:pt x="7242765" y="2226384"/>
                  <a:pt x="7233208" y="2197595"/>
                  <a:pt x="7233208" y="2168805"/>
                </a:cubicBezTo>
                <a:cubicBezTo>
                  <a:pt x="7233208" y="2149612"/>
                  <a:pt x="7242765" y="2120823"/>
                  <a:pt x="7242765" y="2111226"/>
                </a:cubicBezTo>
                <a:cubicBezTo>
                  <a:pt x="7242765" y="2053648"/>
                  <a:pt x="7223652" y="1986472"/>
                  <a:pt x="7242765" y="1928893"/>
                </a:cubicBezTo>
                <a:cubicBezTo>
                  <a:pt x="7242765" y="1890507"/>
                  <a:pt x="7223652" y="1919297"/>
                  <a:pt x="7223652" y="1871314"/>
                </a:cubicBezTo>
                <a:cubicBezTo>
                  <a:pt x="7242765" y="1823332"/>
                  <a:pt x="7242765" y="1727367"/>
                  <a:pt x="7214096" y="1698578"/>
                </a:cubicBezTo>
                <a:cubicBezTo>
                  <a:pt x="7214096" y="1775350"/>
                  <a:pt x="7223652" y="1852121"/>
                  <a:pt x="7223652" y="1928893"/>
                </a:cubicBezTo>
                <a:cubicBezTo>
                  <a:pt x="7223652" y="1948086"/>
                  <a:pt x="7214096" y="1967279"/>
                  <a:pt x="7214096" y="1986472"/>
                </a:cubicBezTo>
                <a:cubicBezTo>
                  <a:pt x="7214096" y="2024858"/>
                  <a:pt x="7223652" y="2063244"/>
                  <a:pt x="7223652" y="2101630"/>
                </a:cubicBezTo>
                <a:cubicBezTo>
                  <a:pt x="7223652" y="2159209"/>
                  <a:pt x="7214096" y="2226384"/>
                  <a:pt x="7233208" y="2283963"/>
                </a:cubicBezTo>
                <a:cubicBezTo>
                  <a:pt x="7214096" y="2312752"/>
                  <a:pt x="7233208" y="2399121"/>
                  <a:pt x="7233208" y="2456700"/>
                </a:cubicBezTo>
                <a:cubicBezTo>
                  <a:pt x="7233208" y="2495086"/>
                  <a:pt x="7223652" y="2533472"/>
                  <a:pt x="7223652" y="2571858"/>
                </a:cubicBezTo>
                <a:cubicBezTo>
                  <a:pt x="7223652" y="2667822"/>
                  <a:pt x="7252321" y="2898138"/>
                  <a:pt x="7194983" y="2926927"/>
                </a:cubicBezTo>
                <a:cubicBezTo>
                  <a:pt x="7185426" y="2936524"/>
                  <a:pt x="7175870" y="2907734"/>
                  <a:pt x="7166314" y="2926927"/>
                </a:cubicBezTo>
                <a:cubicBezTo>
                  <a:pt x="7147201" y="2907734"/>
                  <a:pt x="7166314" y="2792577"/>
                  <a:pt x="7137645" y="2773384"/>
                </a:cubicBezTo>
                <a:cubicBezTo>
                  <a:pt x="7128088" y="2850156"/>
                  <a:pt x="7137645" y="2917331"/>
                  <a:pt x="7137645" y="3013296"/>
                </a:cubicBezTo>
                <a:cubicBezTo>
                  <a:pt x="7118532" y="3051682"/>
                  <a:pt x="7099419" y="3099664"/>
                  <a:pt x="7070750" y="3090068"/>
                </a:cubicBezTo>
                <a:cubicBezTo>
                  <a:pt x="7032524" y="3070875"/>
                  <a:pt x="7042081" y="2955717"/>
                  <a:pt x="7022968" y="3013296"/>
                </a:cubicBezTo>
                <a:cubicBezTo>
                  <a:pt x="7003855" y="3051682"/>
                  <a:pt x="6984743" y="3003699"/>
                  <a:pt x="6975186" y="3013296"/>
                </a:cubicBezTo>
                <a:cubicBezTo>
                  <a:pt x="6956073" y="3013296"/>
                  <a:pt x="6965630" y="3070875"/>
                  <a:pt x="6946517" y="3070875"/>
                </a:cubicBezTo>
                <a:cubicBezTo>
                  <a:pt x="6946517" y="3070875"/>
                  <a:pt x="6946517" y="3070875"/>
                  <a:pt x="6889179" y="3070875"/>
                </a:cubicBezTo>
                <a:cubicBezTo>
                  <a:pt x="6860510" y="2821366"/>
                  <a:pt x="6870066" y="2495086"/>
                  <a:pt x="6860510" y="2207191"/>
                </a:cubicBezTo>
                <a:cubicBezTo>
                  <a:pt x="6860510" y="2005665"/>
                  <a:pt x="6831841" y="1823332"/>
                  <a:pt x="6850953" y="1660192"/>
                </a:cubicBezTo>
                <a:cubicBezTo>
                  <a:pt x="6841397" y="1621806"/>
                  <a:pt x="6831841" y="1612209"/>
                  <a:pt x="6831841" y="1564227"/>
                </a:cubicBezTo>
                <a:cubicBezTo>
                  <a:pt x="6831841" y="1506648"/>
                  <a:pt x="6841397" y="1477859"/>
                  <a:pt x="6822284" y="1458666"/>
                </a:cubicBezTo>
                <a:cubicBezTo>
                  <a:pt x="6812728" y="1573823"/>
                  <a:pt x="6822284" y="1736964"/>
                  <a:pt x="6812728" y="1861718"/>
                </a:cubicBezTo>
                <a:cubicBezTo>
                  <a:pt x="6841397" y="1967279"/>
                  <a:pt x="6822284" y="2140016"/>
                  <a:pt x="6841397" y="2255174"/>
                </a:cubicBezTo>
                <a:cubicBezTo>
                  <a:pt x="6831841" y="2370331"/>
                  <a:pt x="6850953" y="2552665"/>
                  <a:pt x="6850953" y="2715805"/>
                </a:cubicBezTo>
                <a:cubicBezTo>
                  <a:pt x="6850953" y="2802173"/>
                  <a:pt x="6841397" y="2888541"/>
                  <a:pt x="6860510" y="2926927"/>
                </a:cubicBezTo>
                <a:cubicBezTo>
                  <a:pt x="6850953" y="3051682"/>
                  <a:pt x="6870066" y="3205225"/>
                  <a:pt x="6879622" y="3329980"/>
                </a:cubicBezTo>
                <a:cubicBezTo>
                  <a:pt x="6860510" y="3377962"/>
                  <a:pt x="6860510" y="3435541"/>
                  <a:pt x="6850953" y="3483523"/>
                </a:cubicBezTo>
                <a:cubicBezTo>
                  <a:pt x="6841397" y="3493120"/>
                  <a:pt x="6831841" y="3521909"/>
                  <a:pt x="6803171" y="3512313"/>
                </a:cubicBezTo>
                <a:cubicBezTo>
                  <a:pt x="6793615" y="3483523"/>
                  <a:pt x="6784059" y="3435541"/>
                  <a:pt x="6774502" y="3387559"/>
                </a:cubicBezTo>
                <a:cubicBezTo>
                  <a:pt x="6764946" y="3329980"/>
                  <a:pt x="6774502" y="3243611"/>
                  <a:pt x="6755390" y="3205225"/>
                </a:cubicBezTo>
                <a:cubicBezTo>
                  <a:pt x="6726720" y="3186032"/>
                  <a:pt x="6736277" y="3262804"/>
                  <a:pt x="6707608" y="3253208"/>
                </a:cubicBezTo>
                <a:cubicBezTo>
                  <a:pt x="6698051" y="3281997"/>
                  <a:pt x="6678939" y="3262804"/>
                  <a:pt x="6659826" y="3272401"/>
                </a:cubicBezTo>
                <a:cubicBezTo>
                  <a:pt x="6640713" y="3234015"/>
                  <a:pt x="6631157" y="3147646"/>
                  <a:pt x="6621600" y="3080471"/>
                </a:cubicBezTo>
                <a:cubicBezTo>
                  <a:pt x="6602488" y="3090068"/>
                  <a:pt x="6612044" y="3176436"/>
                  <a:pt x="6602488" y="3205225"/>
                </a:cubicBezTo>
                <a:cubicBezTo>
                  <a:pt x="6564262" y="3234015"/>
                  <a:pt x="6554706" y="3195629"/>
                  <a:pt x="6526037" y="3166839"/>
                </a:cubicBezTo>
                <a:cubicBezTo>
                  <a:pt x="6516480" y="3176436"/>
                  <a:pt x="6506924" y="3205225"/>
                  <a:pt x="6497367" y="3176436"/>
                </a:cubicBezTo>
                <a:cubicBezTo>
                  <a:pt x="6497367" y="3118857"/>
                  <a:pt x="6478255" y="3070875"/>
                  <a:pt x="6478255" y="3013296"/>
                </a:cubicBezTo>
                <a:cubicBezTo>
                  <a:pt x="6478255" y="2955717"/>
                  <a:pt x="6478255" y="2878945"/>
                  <a:pt x="6468698" y="2811770"/>
                </a:cubicBezTo>
                <a:cubicBezTo>
                  <a:pt x="6468698" y="2475893"/>
                  <a:pt x="6478255" y="2092033"/>
                  <a:pt x="6459142" y="1765753"/>
                </a:cubicBezTo>
                <a:cubicBezTo>
                  <a:pt x="6459142" y="1717771"/>
                  <a:pt x="6478255" y="1727367"/>
                  <a:pt x="6478255" y="1669788"/>
                </a:cubicBezTo>
                <a:cubicBezTo>
                  <a:pt x="6468698" y="1631402"/>
                  <a:pt x="6478255" y="1516244"/>
                  <a:pt x="6468698" y="1449069"/>
                </a:cubicBezTo>
                <a:cubicBezTo>
                  <a:pt x="6459142" y="1468262"/>
                  <a:pt x="6449586" y="1468262"/>
                  <a:pt x="6449586" y="1449069"/>
                </a:cubicBezTo>
                <a:cubicBezTo>
                  <a:pt x="6440029" y="1353104"/>
                  <a:pt x="6440029" y="1257139"/>
                  <a:pt x="6430473" y="1189964"/>
                </a:cubicBezTo>
                <a:cubicBezTo>
                  <a:pt x="6411360" y="1372297"/>
                  <a:pt x="6440029" y="1554630"/>
                  <a:pt x="6411360" y="1698578"/>
                </a:cubicBezTo>
                <a:cubicBezTo>
                  <a:pt x="6411360" y="1717771"/>
                  <a:pt x="6430473" y="1727367"/>
                  <a:pt x="6420916" y="1765753"/>
                </a:cubicBezTo>
                <a:cubicBezTo>
                  <a:pt x="6420916" y="2255174"/>
                  <a:pt x="6430473" y="2600647"/>
                  <a:pt x="6420916" y="2974910"/>
                </a:cubicBezTo>
                <a:cubicBezTo>
                  <a:pt x="6411360" y="3013296"/>
                  <a:pt x="6401804" y="3032489"/>
                  <a:pt x="6392247" y="3080471"/>
                </a:cubicBezTo>
                <a:cubicBezTo>
                  <a:pt x="6392247" y="3176436"/>
                  <a:pt x="6392247" y="3329980"/>
                  <a:pt x="6392247" y="3435541"/>
                </a:cubicBezTo>
                <a:cubicBezTo>
                  <a:pt x="6382691" y="3560295"/>
                  <a:pt x="6401804" y="3713839"/>
                  <a:pt x="6363578" y="3771418"/>
                </a:cubicBezTo>
                <a:cubicBezTo>
                  <a:pt x="6344465" y="3781014"/>
                  <a:pt x="6344465" y="3733032"/>
                  <a:pt x="6325353" y="3733032"/>
                </a:cubicBezTo>
                <a:cubicBezTo>
                  <a:pt x="6315796" y="3656260"/>
                  <a:pt x="6306240" y="3569892"/>
                  <a:pt x="6296684" y="3473927"/>
                </a:cubicBezTo>
                <a:cubicBezTo>
                  <a:pt x="6296684" y="3416348"/>
                  <a:pt x="6296684" y="3320383"/>
                  <a:pt x="6296684" y="3291594"/>
                </a:cubicBezTo>
                <a:cubicBezTo>
                  <a:pt x="6296684" y="3291594"/>
                  <a:pt x="6296684" y="3262804"/>
                  <a:pt x="6296684" y="3243611"/>
                </a:cubicBezTo>
                <a:cubicBezTo>
                  <a:pt x="6296684" y="3166839"/>
                  <a:pt x="6296684" y="3099664"/>
                  <a:pt x="6287127" y="3022892"/>
                </a:cubicBezTo>
                <a:cubicBezTo>
                  <a:pt x="6287127" y="2859752"/>
                  <a:pt x="6287127" y="2744594"/>
                  <a:pt x="6268014" y="2629436"/>
                </a:cubicBezTo>
                <a:cubicBezTo>
                  <a:pt x="6277571" y="2619840"/>
                  <a:pt x="6277571" y="2591050"/>
                  <a:pt x="6277571" y="2571858"/>
                </a:cubicBezTo>
                <a:cubicBezTo>
                  <a:pt x="6268014" y="2543068"/>
                  <a:pt x="6268014" y="2514279"/>
                  <a:pt x="6258458" y="2475893"/>
                </a:cubicBezTo>
                <a:cubicBezTo>
                  <a:pt x="6268014" y="2437507"/>
                  <a:pt x="6258458" y="2399121"/>
                  <a:pt x="6248902" y="2351138"/>
                </a:cubicBezTo>
                <a:cubicBezTo>
                  <a:pt x="6258458" y="2322349"/>
                  <a:pt x="6258458" y="2283963"/>
                  <a:pt x="6248902" y="2264770"/>
                </a:cubicBezTo>
                <a:cubicBezTo>
                  <a:pt x="6239345" y="2216788"/>
                  <a:pt x="6258458" y="2226384"/>
                  <a:pt x="6258458" y="2178402"/>
                </a:cubicBezTo>
                <a:cubicBezTo>
                  <a:pt x="6239345" y="2178402"/>
                  <a:pt x="6239345" y="2130419"/>
                  <a:pt x="6239345" y="2101630"/>
                </a:cubicBezTo>
                <a:cubicBezTo>
                  <a:pt x="6239345" y="1967279"/>
                  <a:pt x="6229789" y="1928893"/>
                  <a:pt x="6239345" y="1804139"/>
                </a:cubicBezTo>
                <a:cubicBezTo>
                  <a:pt x="6229789" y="1775350"/>
                  <a:pt x="6220233" y="1717771"/>
                  <a:pt x="6229789" y="1669788"/>
                </a:cubicBezTo>
                <a:cubicBezTo>
                  <a:pt x="6220233" y="1660192"/>
                  <a:pt x="6220233" y="1631402"/>
                  <a:pt x="6220233" y="1602613"/>
                </a:cubicBezTo>
                <a:cubicBezTo>
                  <a:pt x="6220233" y="1458666"/>
                  <a:pt x="6201120" y="1295525"/>
                  <a:pt x="6210676" y="1170771"/>
                </a:cubicBezTo>
                <a:cubicBezTo>
                  <a:pt x="6191563" y="1113192"/>
                  <a:pt x="6182007" y="1036420"/>
                  <a:pt x="6191563" y="940456"/>
                </a:cubicBezTo>
                <a:cubicBezTo>
                  <a:pt x="6172451" y="940456"/>
                  <a:pt x="6191563" y="863684"/>
                  <a:pt x="6162894" y="882877"/>
                </a:cubicBezTo>
                <a:cubicBezTo>
                  <a:pt x="6162894" y="1132385"/>
                  <a:pt x="6182007" y="1343508"/>
                  <a:pt x="6172451" y="1583420"/>
                </a:cubicBezTo>
                <a:cubicBezTo>
                  <a:pt x="6182007" y="1602613"/>
                  <a:pt x="6191563" y="1612209"/>
                  <a:pt x="6191563" y="1640999"/>
                </a:cubicBezTo>
                <a:cubicBezTo>
                  <a:pt x="6182007" y="1756157"/>
                  <a:pt x="6201120" y="1880911"/>
                  <a:pt x="6201120" y="2015262"/>
                </a:cubicBezTo>
                <a:cubicBezTo>
                  <a:pt x="6201120" y="2053648"/>
                  <a:pt x="6191563" y="2101630"/>
                  <a:pt x="6201120" y="2149612"/>
                </a:cubicBezTo>
                <a:cubicBezTo>
                  <a:pt x="6201120" y="2178402"/>
                  <a:pt x="6210676" y="2207191"/>
                  <a:pt x="6210676" y="2235981"/>
                </a:cubicBezTo>
                <a:cubicBezTo>
                  <a:pt x="6210676" y="2293560"/>
                  <a:pt x="6201120" y="2351138"/>
                  <a:pt x="6210676" y="2408717"/>
                </a:cubicBezTo>
                <a:cubicBezTo>
                  <a:pt x="6210676" y="2427910"/>
                  <a:pt x="6220233" y="2466296"/>
                  <a:pt x="6220233" y="2495086"/>
                </a:cubicBezTo>
                <a:cubicBezTo>
                  <a:pt x="6220233" y="2514279"/>
                  <a:pt x="6210676" y="2543068"/>
                  <a:pt x="6210676" y="2571858"/>
                </a:cubicBezTo>
                <a:cubicBezTo>
                  <a:pt x="6210676" y="2830963"/>
                  <a:pt x="6239345" y="3118857"/>
                  <a:pt x="6191563" y="3358769"/>
                </a:cubicBezTo>
                <a:cubicBezTo>
                  <a:pt x="6191563" y="3425945"/>
                  <a:pt x="6201120" y="3512313"/>
                  <a:pt x="6182007" y="3550699"/>
                </a:cubicBezTo>
                <a:cubicBezTo>
                  <a:pt x="6143782" y="3569892"/>
                  <a:pt x="6134225" y="3512313"/>
                  <a:pt x="6115112" y="3512313"/>
                </a:cubicBezTo>
                <a:cubicBezTo>
                  <a:pt x="6115112" y="3665857"/>
                  <a:pt x="6115112" y="3800207"/>
                  <a:pt x="6038662" y="3771418"/>
                </a:cubicBezTo>
                <a:cubicBezTo>
                  <a:pt x="5962211" y="3617874"/>
                  <a:pt x="6009992" y="3186032"/>
                  <a:pt x="5990880" y="2936524"/>
                </a:cubicBezTo>
                <a:cubicBezTo>
                  <a:pt x="5981323" y="2888541"/>
                  <a:pt x="6009992" y="2888541"/>
                  <a:pt x="6000437" y="2830963"/>
                </a:cubicBezTo>
                <a:cubicBezTo>
                  <a:pt x="5981323" y="2821366"/>
                  <a:pt x="5990880" y="2763787"/>
                  <a:pt x="5981323" y="2754191"/>
                </a:cubicBezTo>
                <a:cubicBezTo>
                  <a:pt x="5971767" y="2859752"/>
                  <a:pt x="5981323" y="2955717"/>
                  <a:pt x="5981323" y="3042085"/>
                </a:cubicBezTo>
                <a:cubicBezTo>
                  <a:pt x="5971767" y="3090068"/>
                  <a:pt x="5952654" y="3118857"/>
                  <a:pt x="5952654" y="3166839"/>
                </a:cubicBezTo>
                <a:cubicBezTo>
                  <a:pt x="5943098" y="3377962"/>
                  <a:pt x="5952654" y="3560295"/>
                  <a:pt x="5943098" y="3723435"/>
                </a:cubicBezTo>
                <a:cubicBezTo>
                  <a:pt x="5933541" y="3752225"/>
                  <a:pt x="5895316" y="3733032"/>
                  <a:pt x="5885760" y="3723435"/>
                </a:cubicBezTo>
                <a:cubicBezTo>
                  <a:pt x="5847534" y="3560295"/>
                  <a:pt x="5857090" y="3320383"/>
                  <a:pt x="5847534" y="3070875"/>
                </a:cubicBezTo>
                <a:cubicBezTo>
                  <a:pt x="5847534" y="3013296"/>
                  <a:pt x="5837978" y="2955717"/>
                  <a:pt x="5837978" y="2898138"/>
                </a:cubicBezTo>
                <a:cubicBezTo>
                  <a:pt x="5837978" y="2840559"/>
                  <a:pt x="5837978" y="2792577"/>
                  <a:pt x="5837978" y="2744594"/>
                </a:cubicBezTo>
                <a:cubicBezTo>
                  <a:pt x="5837978" y="2696612"/>
                  <a:pt x="5828421" y="2648629"/>
                  <a:pt x="5828421" y="2610243"/>
                </a:cubicBezTo>
                <a:cubicBezTo>
                  <a:pt x="5828421" y="2571858"/>
                  <a:pt x="5828421" y="2533472"/>
                  <a:pt x="5828421" y="2504682"/>
                </a:cubicBezTo>
                <a:cubicBezTo>
                  <a:pt x="5828421" y="2303156"/>
                  <a:pt x="5809309" y="2101630"/>
                  <a:pt x="5818865" y="1909700"/>
                </a:cubicBezTo>
                <a:cubicBezTo>
                  <a:pt x="5799752" y="1832929"/>
                  <a:pt x="5799752" y="1727367"/>
                  <a:pt x="5799752" y="1631402"/>
                </a:cubicBezTo>
                <a:cubicBezTo>
                  <a:pt x="5790196" y="1602613"/>
                  <a:pt x="5790196" y="1573823"/>
                  <a:pt x="5790196" y="1554630"/>
                </a:cubicBezTo>
                <a:cubicBezTo>
                  <a:pt x="5780639" y="1487455"/>
                  <a:pt x="5780639" y="1449069"/>
                  <a:pt x="5771083" y="1410683"/>
                </a:cubicBezTo>
                <a:cubicBezTo>
                  <a:pt x="5771083" y="1372297"/>
                  <a:pt x="5790196" y="1401087"/>
                  <a:pt x="5790196" y="1362701"/>
                </a:cubicBezTo>
                <a:cubicBezTo>
                  <a:pt x="5761527" y="1305122"/>
                  <a:pt x="5761527" y="1170771"/>
                  <a:pt x="5751970" y="1084403"/>
                </a:cubicBezTo>
                <a:cubicBezTo>
                  <a:pt x="5751970" y="1055613"/>
                  <a:pt x="5723301" y="1017227"/>
                  <a:pt x="5751970" y="1007631"/>
                </a:cubicBezTo>
                <a:cubicBezTo>
                  <a:pt x="5751970" y="1026824"/>
                  <a:pt x="5742414" y="1084403"/>
                  <a:pt x="5761527" y="1065210"/>
                </a:cubicBezTo>
                <a:cubicBezTo>
                  <a:pt x="5761527" y="988438"/>
                  <a:pt x="5751970" y="930859"/>
                  <a:pt x="5723301" y="921263"/>
                </a:cubicBezTo>
                <a:cubicBezTo>
                  <a:pt x="5713745" y="1017227"/>
                  <a:pt x="5713745" y="1228350"/>
                  <a:pt x="5723301" y="1333911"/>
                </a:cubicBezTo>
                <a:cubicBezTo>
                  <a:pt x="5732858" y="1458666"/>
                  <a:pt x="5723301" y="1593016"/>
                  <a:pt x="5723301" y="1717771"/>
                </a:cubicBezTo>
                <a:cubicBezTo>
                  <a:pt x="5732858" y="1746560"/>
                  <a:pt x="5732858" y="1775350"/>
                  <a:pt x="5732858" y="1804139"/>
                </a:cubicBezTo>
                <a:cubicBezTo>
                  <a:pt x="5742414" y="1852121"/>
                  <a:pt x="5732858" y="1900104"/>
                  <a:pt x="5732858" y="1957683"/>
                </a:cubicBezTo>
                <a:cubicBezTo>
                  <a:pt x="5732858" y="1986472"/>
                  <a:pt x="5742414" y="2024858"/>
                  <a:pt x="5742414" y="2063244"/>
                </a:cubicBezTo>
                <a:cubicBezTo>
                  <a:pt x="5751970" y="2101630"/>
                  <a:pt x="5742414" y="2130419"/>
                  <a:pt x="5742414" y="2178402"/>
                </a:cubicBezTo>
                <a:cubicBezTo>
                  <a:pt x="5751970" y="2216788"/>
                  <a:pt x="5751970" y="2255174"/>
                  <a:pt x="5751970" y="2303156"/>
                </a:cubicBezTo>
                <a:cubicBezTo>
                  <a:pt x="5761527" y="2351138"/>
                  <a:pt x="5751970" y="2399121"/>
                  <a:pt x="5751970" y="2456700"/>
                </a:cubicBezTo>
                <a:cubicBezTo>
                  <a:pt x="5761527" y="2562261"/>
                  <a:pt x="5771083" y="2677419"/>
                  <a:pt x="5771083" y="2782980"/>
                </a:cubicBezTo>
                <a:cubicBezTo>
                  <a:pt x="5771083" y="2869348"/>
                  <a:pt x="5771083" y="2946120"/>
                  <a:pt x="5771083" y="3022892"/>
                </a:cubicBezTo>
                <a:cubicBezTo>
                  <a:pt x="5780639" y="3061278"/>
                  <a:pt x="5780639" y="3080471"/>
                  <a:pt x="5780639" y="3109261"/>
                </a:cubicBezTo>
                <a:cubicBezTo>
                  <a:pt x="5780639" y="3138050"/>
                  <a:pt x="5780639" y="3166839"/>
                  <a:pt x="5780639" y="3205225"/>
                </a:cubicBezTo>
                <a:cubicBezTo>
                  <a:pt x="5780639" y="3272401"/>
                  <a:pt x="5780639" y="3320383"/>
                  <a:pt x="5780639" y="3368366"/>
                </a:cubicBezTo>
                <a:cubicBezTo>
                  <a:pt x="5780639" y="3387559"/>
                  <a:pt x="5780639" y="3397155"/>
                  <a:pt x="5780639" y="3406752"/>
                </a:cubicBezTo>
                <a:cubicBezTo>
                  <a:pt x="5780639" y="3416348"/>
                  <a:pt x="5780639" y="3435541"/>
                  <a:pt x="5780639" y="3454734"/>
                </a:cubicBezTo>
                <a:cubicBezTo>
                  <a:pt x="5780639" y="3589085"/>
                  <a:pt x="5790196" y="3742628"/>
                  <a:pt x="5799752" y="3886576"/>
                </a:cubicBezTo>
                <a:cubicBezTo>
                  <a:pt x="5780639" y="3915365"/>
                  <a:pt x="5771083" y="3896172"/>
                  <a:pt x="5742414" y="3915365"/>
                </a:cubicBezTo>
                <a:cubicBezTo>
                  <a:pt x="5704188" y="3617874"/>
                  <a:pt x="5704188" y="3128454"/>
                  <a:pt x="5713745" y="2811770"/>
                </a:cubicBezTo>
                <a:cubicBezTo>
                  <a:pt x="5694632" y="2782980"/>
                  <a:pt x="5704188" y="2667822"/>
                  <a:pt x="5694632" y="2619840"/>
                </a:cubicBezTo>
                <a:cubicBezTo>
                  <a:pt x="5694632" y="2619840"/>
                  <a:pt x="5694632" y="2619840"/>
                  <a:pt x="5656407" y="2619840"/>
                </a:cubicBezTo>
                <a:cubicBezTo>
                  <a:pt x="5656407" y="2456700"/>
                  <a:pt x="5646850" y="2379928"/>
                  <a:pt x="5646850" y="2235981"/>
                </a:cubicBezTo>
                <a:cubicBezTo>
                  <a:pt x="5627737" y="2216788"/>
                  <a:pt x="5637294" y="2140016"/>
                  <a:pt x="5627737" y="2120823"/>
                </a:cubicBezTo>
                <a:cubicBezTo>
                  <a:pt x="5618181" y="2072840"/>
                  <a:pt x="5637294" y="1986472"/>
                  <a:pt x="5608625" y="1986472"/>
                </a:cubicBezTo>
                <a:cubicBezTo>
                  <a:pt x="5599068" y="2072840"/>
                  <a:pt x="5618181" y="2149612"/>
                  <a:pt x="5618181" y="2235981"/>
                </a:cubicBezTo>
                <a:cubicBezTo>
                  <a:pt x="5618181" y="2274367"/>
                  <a:pt x="5618181" y="2322349"/>
                  <a:pt x="5618181" y="2360735"/>
                </a:cubicBezTo>
                <a:cubicBezTo>
                  <a:pt x="5618181" y="2399121"/>
                  <a:pt x="5627737" y="2427910"/>
                  <a:pt x="5627737" y="2466296"/>
                </a:cubicBezTo>
                <a:cubicBezTo>
                  <a:pt x="5627737" y="2552665"/>
                  <a:pt x="5627737" y="2639033"/>
                  <a:pt x="5627737" y="2734998"/>
                </a:cubicBezTo>
                <a:cubicBezTo>
                  <a:pt x="5627737" y="2898138"/>
                  <a:pt x="5637294" y="3138050"/>
                  <a:pt x="5637294" y="3291594"/>
                </a:cubicBezTo>
                <a:cubicBezTo>
                  <a:pt x="5637294" y="3310787"/>
                  <a:pt x="5637294" y="3320383"/>
                  <a:pt x="5637294" y="3339576"/>
                </a:cubicBezTo>
                <a:cubicBezTo>
                  <a:pt x="5637294" y="3339576"/>
                  <a:pt x="5646850" y="3349173"/>
                  <a:pt x="5646850" y="3349173"/>
                </a:cubicBezTo>
                <a:cubicBezTo>
                  <a:pt x="5646850" y="3358769"/>
                  <a:pt x="5646850" y="3377962"/>
                  <a:pt x="5646850" y="3387559"/>
                </a:cubicBezTo>
                <a:cubicBezTo>
                  <a:pt x="5646850" y="3493120"/>
                  <a:pt x="5646850" y="3579488"/>
                  <a:pt x="5646850" y="3675453"/>
                </a:cubicBezTo>
                <a:cubicBezTo>
                  <a:pt x="5656407" y="3742628"/>
                  <a:pt x="5675519" y="3800207"/>
                  <a:pt x="5656407" y="3876979"/>
                </a:cubicBezTo>
                <a:cubicBezTo>
                  <a:pt x="5646850" y="3905769"/>
                  <a:pt x="5627737" y="3857786"/>
                  <a:pt x="5618181" y="3896172"/>
                </a:cubicBezTo>
                <a:cubicBezTo>
                  <a:pt x="5589512" y="3848190"/>
                  <a:pt x="5579956" y="3781014"/>
                  <a:pt x="5579956" y="3713839"/>
                </a:cubicBezTo>
                <a:cubicBezTo>
                  <a:pt x="5570399" y="3464330"/>
                  <a:pt x="5589512" y="3166839"/>
                  <a:pt x="5579956" y="2869348"/>
                </a:cubicBezTo>
                <a:cubicBezTo>
                  <a:pt x="5579956" y="2754191"/>
                  <a:pt x="5570399" y="2639033"/>
                  <a:pt x="5570399" y="2523875"/>
                </a:cubicBezTo>
                <a:cubicBezTo>
                  <a:pt x="5560843" y="2379928"/>
                  <a:pt x="5570399" y="2235981"/>
                  <a:pt x="5560843" y="2111226"/>
                </a:cubicBezTo>
                <a:cubicBezTo>
                  <a:pt x="5560843" y="2082437"/>
                  <a:pt x="5551286" y="2053648"/>
                  <a:pt x="5551286" y="2024858"/>
                </a:cubicBezTo>
                <a:cubicBezTo>
                  <a:pt x="5551286" y="1938490"/>
                  <a:pt x="5551286" y="1900104"/>
                  <a:pt x="5541730" y="1852121"/>
                </a:cubicBezTo>
                <a:cubicBezTo>
                  <a:pt x="5532174" y="1813735"/>
                  <a:pt x="5541730" y="1813735"/>
                  <a:pt x="5541730" y="1775350"/>
                </a:cubicBezTo>
                <a:cubicBezTo>
                  <a:pt x="5522617" y="1602613"/>
                  <a:pt x="5513061" y="1314718"/>
                  <a:pt x="5503505" y="1084403"/>
                </a:cubicBezTo>
                <a:cubicBezTo>
                  <a:pt x="5484392" y="1007631"/>
                  <a:pt x="5484392" y="854087"/>
                  <a:pt x="5465279" y="796508"/>
                </a:cubicBezTo>
                <a:cubicBezTo>
                  <a:pt x="5465279" y="777315"/>
                  <a:pt x="5465279" y="738929"/>
                  <a:pt x="5455723" y="738929"/>
                </a:cubicBezTo>
                <a:cubicBezTo>
                  <a:pt x="5417498" y="854087"/>
                  <a:pt x="5446166" y="1046017"/>
                  <a:pt x="5446166" y="1247543"/>
                </a:cubicBezTo>
                <a:cubicBezTo>
                  <a:pt x="5446166" y="1391490"/>
                  <a:pt x="5436610" y="1516244"/>
                  <a:pt x="5455723" y="1583420"/>
                </a:cubicBezTo>
                <a:cubicBezTo>
                  <a:pt x="5446166" y="1775350"/>
                  <a:pt x="5474835" y="1948086"/>
                  <a:pt x="5474835" y="2149612"/>
                </a:cubicBezTo>
                <a:cubicBezTo>
                  <a:pt x="5484392" y="2379928"/>
                  <a:pt x="5474835" y="2619840"/>
                  <a:pt x="5465279" y="2840559"/>
                </a:cubicBezTo>
                <a:cubicBezTo>
                  <a:pt x="5455723" y="2859752"/>
                  <a:pt x="5446166" y="2869348"/>
                  <a:pt x="5436610" y="2869348"/>
                </a:cubicBezTo>
                <a:cubicBezTo>
                  <a:pt x="5398384" y="2830963"/>
                  <a:pt x="5407941" y="2725401"/>
                  <a:pt x="5407941" y="2600647"/>
                </a:cubicBezTo>
                <a:cubicBezTo>
                  <a:pt x="5398384" y="2495086"/>
                  <a:pt x="5398384" y="2379928"/>
                  <a:pt x="5398384" y="2283963"/>
                </a:cubicBezTo>
                <a:cubicBezTo>
                  <a:pt x="5398384" y="2235981"/>
                  <a:pt x="5417498" y="2245577"/>
                  <a:pt x="5407941" y="2207191"/>
                </a:cubicBezTo>
                <a:cubicBezTo>
                  <a:pt x="5398384" y="2197595"/>
                  <a:pt x="5398384" y="2130419"/>
                  <a:pt x="5398384" y="2092033"/>
                </a:cubicBezTo>
                <a:cubicBezTo>
                  <a:pt x="5388828" y="2053648"/>
                  <a:pt x="5398384" y="2044051"/>
                  <a:pt x="5407941" y="2015262"/>
                </a:cubicBezTo>
                <a:cubicBezTo>
                  <a:pt x="5388828" y="1996069"/>
                  <a:pt x="5388828" y="1938490"/>
                  <a:pt x="5388828" y="1909700"/>
                </a:cubicBezTo>
                <a:cubicBezTo>
                  <a:pt x="5388828" y="1861718"/>
                  <a:pt x="5388828" y="1794542"/>
                  <a:pt x="5388828" y="1756157"/>
                </a:cubicBezTo>
                <a:cubicBezTo>
                  <a:pt x="5388828" y="1727367"/>
                  <a:pt x="5388828" y="1698578"/>
                  <a:pt x="5388828" y="1679385"/>
                </a:cubicBezTo>
                <a:cubicBezTo>
                  <a:pt x="5388828" y="1564227"/>
                  <a:pt x="5369715" y="1449069"/>
                  <a:pt x="5369715" y="1333911"/>
                </a:cubicBezTo>
                <a:cubicBezTo>
                  <a:pt x="5369715" y="1295525"/>
                  <a:pt x="5388828" y="1305122"/>
                  <a:pt x="5388828" y="1266736"/>
                </a:cubicBezTo>
                <a:cubicBezTo>
                  <a:pt x="5388828" y="1247543"/>
                  <a:pt x="5369715" y="1257139"/>
                  <a:pt x="5369715" y="1218754"/>
                </a:cubicBezTo>
                <a:cubicBezTo>
                  <a:pt x="5369715" y="1141982"/>
                  <a:pt x="5360159" y="1065210"/>
                  <a:pt x="5360159" y="988438"/>
                </a:cubicBezTo>
                <a:cubicBezTo>
                  <a:pt x="5360159" y="959649"/>
                  <a:pt x="5360159" y="921263"/>
                  <a:pt x="5360159" y="892473"/>
                </a:cubicBezTo>
                <a:cubicBezTo>
                  <a:pt x="5360159" y="854087"/>
                  <a:pt x="5350603" y="815701"/>
                  <a:pt x="5350603" y="777315"/>
                </a:cubicBezTo>
                <a:cubicBezTo>
                  <a:pt x="5341047" y="738929"/>
                  <a:pt x="5350603" y="738929"/>
                  <a:pt x="5350603" y="719736"/>
                </a:cubicBezTo>
                <a:cubicBezTo>
                  <a:pt x="5350603" y="710140"/>
                  <a:pt x="5341047" y="690947"/>
                  <a:pt x="5341047" y="671754"/>
                </a:cubicBezTo>
                <a:cubicBezTo>
                  <a:pt x="5331490" y="633368"/>
                  <a:pt x="5331490" y="585386"/>
                  <a:pt x="5331490" y="547000"/>
                </a:cubicBezTo>
                <a:cubicBezTo>
                  <a:pt x="5331490" y="518210"/>
                  <a:pt x="5331490" y="451035"/>
                  <a:pt x="5312377" y="441438"/>
                </a:cubicBezTo>
                <a:cubicBezTo>
                  <a:pt x="5302821" y="671754"/>
                  <a:pt x="5321933" y="902070"/>
                  <a:pt x="5321933" y="1084403"/>
                </a:cubicBezTo>
                <a:cubicBezTo>
                  <a:pt x="5321933" y="1103596"/>
                  <a:pt x="5312377" y="1132385"/>
                  <a:pt x="5312377" y="1151578"/>
                </a:cubicBezTo>
                <a:cubicBezTo>
                  <a:pt x="5312377" y="1199561"/>
                  <a:pt x="5321933" y="1228350"/>
                  <a:pt x="5321933" y="1266736"/>
                </a:cubicBezTo>
                <a:cubicBezTo>
                  <a:pt x="5321933" y="1285929"/>
                  <a:pt x="5321933" y="1314718"/>
                  <a:pt x="5321933" y="1333911"/>
                </a:cubicBezTo>
                <a:cubicBezTo>
                  <a:pt x="5321933" y="1410683"/>
                  <a:pt x="5331490" y="1487455"/>
                  <a:pt x="5331490" y="1573823"/>
                </a:cubicBezTo>
                <a:cubicBezTo>
                  <a:pt x="5341047" y="1688981"/>
                  <a:pt x="5350603" y="1813735"/>
                  <a:pt x="5350603" y="1928893"/>
                </a:cubicBezTo>
                <a:cubicBezTo>
                  <a:pt x="5350603" y="1986472"/>
                  <a:pt x="5360159" y="2082437"/>
                  <a:pt x="5360159" y="2149612"/>
                </a:cubicBezTo>
                <a:cubicBezTo>
                  <a:pt x="5360159" y="2187998"/>
                  <a:pt x="5360159" y="2216788"/>
                  <a:pt x="5360159" y="2245577"/>
                </a:cubicBezTo>
                <a:cubicBezTo>
                  <a:pt x="5360159" y="2274367"/>
                  <a:pt x="5369715" y="2303156"/>
                  <a:pt x="5369715" y="2322349"/>
                </a:cubicBezTo>
                <a:cubicBezTo>
                  <a:pt x="5369715" y="2408717"/>
                  <a:pt x="5360159" y="2504682"/>
                  <a:pt x="5379272" y="2581454"/>
                </a:cubicBezTo>
                <a:cubicBezTo>
                  <a:pt x="5379272" y="2648629"/>
                  <a:pt x="5379272" y="2763787"/>
                  <a:pt x="5379272" y="2869348"/>
                </a:cubicBezTo>
                <a:cubicBezTo>
                  <a:pt x="5379272" y="2926927"/>
                  <a:pt x="5398384" y="2965313"/>
                  <a:pt x="5388828" y="3013296"/>
                </a:cubicBezTo>
                <a:cubicBezTo>
                  <a:pt x="5388828" y="3061278"/>
                  <a:pt x="5369715" y="3118857"/>
                  <a:pt x="5350603" y="3128454"/>
                </a:cubicBezTo>
                <a:cubicBezTo>
                  <a:pt x="5321933" y="3061278"/>
                  <a:pt x="5321933" y="2955717"/>
                  <a:pt x="5321933" y="2859752"/>
                </a:cubicBezTo>
                <a:cubicBezTo>
                  <a:pt x="5312377" y="2811770"/>
                  <a:pt x="5321933" y="2754191"/>
                  <a:pt x="5321933" y="2706208"/>
                </a:cubicBezTo>
                <a:cubicBezTo>
                  <a:pt x="5312377" y="2562261"/>
                  <a:pt x="5302821" y="2389524"/>
                  <a:pt x="5302821" y="2245577"/>
                </a:cubicBezTo>
                <a:cubicBezTo>
                  <a:pt x="5302821" y="2226384"/>
                  <a:pt x="5312377" y="2207191"/>
                  <a:pt x="5312377" y="2187998"/>
                </a:cubicBezTo>
                <a:cubicBezTo>
                  <a:pt x="5312377" y="2140016"/>
                  <a:pt x="5302821" y="2092033"/>
                  <a:pt x="5302821" y="2044051"/>
                </a:cubicBezTo>
                <a:cubicBezTo>
                  <a:pt x="5293264" y="1967279"/>
                  <a:pt x="5302821" y="1880911"/>
                  <a:pt x="5293264" y="1813735"/>
                </a:cubicBezTo>
                <a:cubicBezTo>
                  <a:pt x="5293264" y="1784946"/>
                  <a:pt x="5283708" y="1756157"/>
                  <a:pt x="5283708" y="1727367"/>
                </a:cubicBezTo>
                <a:cubicBezTo>
                  <a:pt x="5283708" y="1640999"/>
                  <a:pt x="5283708" y="1545034"/>
                  <a:pt x="5274152" y="1458666"/>
                </a:cubicBezTo>
                <a:cubicBezTo>
                  <a:pt x="5274152" y="1420280"/>
                  <a:pt x="5264596" y="1381894"/>
                  <a:pt x="5264596" y="1343508"/>
                </a:cubicBezTo>
                <a:cubicBezTo>
                  <a:pt x="5264596" y="1305122"/>
                  <a:pt x="5264596" y="1247543"/>
                  <a:pt x="5264596" y="1209157"/>
                </a:cubicBezTo>
                <a:cubicBezTo>
                  <a:pt x="5255039" y="1189964"/>
                  <a:pt x="5255039" y="1170771"/>
                  <a:pt x="5255039" y="1151578"/>
                </a:cubicBezTo>
                <a:cubicBezTo>
                  <a:pt x="5245482" y="1132385"/>
                  <a:pt x="5245482" y="1103596"/>
                  <a:pt x="5245482" y="1074806"/>
                </a:cubicBezTo>
                <a:cubicBezTo>
                  <a:pt x="5235926" y="978841"/>
                  <a:pt x="5235926" y="892473"/>
                  <a:pt x="5216813" y="815701"/>
                </a:cubicBezTo>
                <a:cubicBezTo>
                  <a:pt x="5216813" y="777315"/>
                  <a:pt x="5216813" y="710140"/>
                  <a:pt x="5197701" y="710140"/>
                </a:cubicBezTo>
                <a:cubicBezTo>
                  <a:pt x="5188145" y="796508"/>
                  <a:pt x="5188145" y="854087"/>
                  <a:pt x="5188145" y="940456"/>
                </a:cubicBezTo>
                <a:cubicBezTo>
                  <a:pt x="5188145" y="1036420"/>
                  <a:pt x="5197701" y="1113192"/>
                  <a:pt x="5197701" y="1180368"/>
                </a:cubicBezTo>
                <a:cubicBezTo>
                  <a:pt x="5207257" y="1199561"/>
                  <a:pt x="5197701" y="1228350"/>
                  <a:pt x="5197701" y="1247543"/>
                </a:cubicBezTo>
                <a:cubicBezTo>
                  <a:pt x="5207257" y="1266736"/>
                  <a:pt x="5207257" y="1276332"/>
                  <a:pt x="5216813" y="1295525"/>
                </a:cubicBezTo>
                <a:cubicBezTo>
                  <a:pt x="5216813" y="1391490"/>
                  <a:pt x="5216813" y="1497052"/>
                  <a:pt x="5226370" y="1602613"/>
                </a:cubicBezTo>
                <a:cubicBezTo>
                  <a:pt x="5226370" y="1640999"/>
                  <a:pt x="5235926" y="1688981"/>
                  <a:pt x="5235926" y="1727367"/>
                </a:cubicBezTo>
                <a:cubicBezTo>
                  <a:pt x="5245482" y="1775350"/>
                  <a:pt x="5235926" y="1823332"/>
                  <a:pt x="5245482" y="1880911"/>
                </a:cubicBezTo>
                <a:cubicBezTo>
                  <a:pt x="5245482" y="1928893"/>
                  <a:pt x="5245482" y="1967279"/>
                  <a:pt x="5255039" y="2015262"/>
                </a:cubicBezTo>
                <a:cubicBezTo>
                  <a:pt x="5255039" y="2072840"/>
                  <a:pt x="5255039" y="2130419"/>
                  <a:pt x="5255039" y="2187998"/>
                </a:cubicBezTo>
                <a:cubicBezTo>
                  <a:pt x="5264596" y="2351138"/>
                  <a:pt x="5283708" y="2504682"/>
                  <a:pt x="5283708" y="2667822"/>
                </a:cubicBezTo>
                <a:cubicBezTo>
                  <a:pt x="5283708" y="2706208"/>
                  <a:pt x="5283708" y="2744594"/>
                  <a:pt x="5283708" y="2782980"/>
                </a:cubicBezTo>
                <a:cubicBezTo>
                  <a:pt x="5283708" y="2830963"/>
                  <a:pt x="5302821" y="2878945"/>
                  <a:pt x="5302821" y="2936524"/>
                </a:cubicBezTo>
                <a:cubicBezTo>
                  <a:pt x="5302821" y="3022892"/>
                  <a:pt x="5302821" y="3109261"/>
                  <a:pt x="5302821" y="3186032"/>
                </a:cubicBezTo>
                <a:cubicBezTo>
                  <a:pt x="5312377" y="3272401"/>
                  <a:pt x="5321933" y="3339576"/>
                  <a:pt x="5321933" y="3425945"/>
                </a:cubicBezTo>
                <a:cubicBezTo>
                  <a:pt x="5302821" y="3416348"/>
                  <a:pt x="5302821" y="3464330"/>
                  <a:pt x="5283708" y="3454734"/>
                </a:cubicBezTo>
                <a:cubicBezTo>
                  <a:pt x="5264596" y="3435541"/>
                  <a:pt x="5264596" y="3397155"/>
                  <a:pt x="5255039" y="3349173"/>
                </a:cubicBezTo>
                <a:cubicBezTo>
                  <a:pt x="5255039" y="3310787"/>
                  <a:pt x="5245482" y="3186032"/>
                  <a:pt x="5245482" y="3157243"/>
                </a:cubicBezTo>
                <a:cubicBezTo>
                  <a:pt x="5245482" y="3147646"/>
                  <a:pt x="5255039" y="3138050"/>
                  <a:pt x="5255039" y="3109261"/>
                </a:cubicBezTo>
                <a:cubicBezTo>
                  <a:pt x="5255039" y="3080471"/>
                  <a:pt x="5245482" y="3051682"/>
                  <a:pt x="5245482" y="3022892"/>
                </a:cubicBezTo>
                <a:cubicBezTo>
                  <a:pt x="5235926" y="2974910"/>
                  <a:pt x="5245482" y="2936524"/>
                  <a:pt x="5245482" y="2898138"/>
                </a:cubicBezTo>
                <a:cubicBezTo>
                  <a:pt x="5245482" y="2859752"/>
                  <a:pt x="5235926" y="2821366"/>
                  <a:pt x="5235926" y="2792577"/>
                </a:cubicBezTo>
                <a:cubicBezTo>
                  <a:pt x="5226370" y="2754191"/>
                  <a:pt x="5235926" y="2725401"/>
                  <a:pt x="5235926" y="2687015"/>
                </a:cubicBezTo>
                <a:cubicBezTo>
                  <a:pt x="5235926" y="2658226"/>
                  <a:pt x="5226370" y="2629436"/>
                  <a:pt x="5226370" y="2600647"/>
                </a:cubicBezTo>
                <a:cubicBezTo>
                  <a:pt x="5216813" y="2447103"/>
                  <a:pt x="5216813" y="2283963"/>
                  <a:pt x="5197701" y="2149612"/>
                </a:cubicBezTo>
                <a:cubicBezTo>
                  <a:pt x="5207257" y="2053648"/>
                  <a:pt x="5188145" y="1986472"/>
                  <a:pt x="5188145" y="1938490"/>
                </a:cubicBezTo>
                <a:cubicBezTo>
                  <a:pt x="5188145" y="1900104"/>
                  <a:pt x="5188145" y="1861718"/>
                  <a:pt x="5188145" y="1832929"/>
                </a:cubicBezTo>
                <a:cubicBezTo>
                  <a:pt x="5188145" y="1765753"/>
                  <a:pt x="5169031" y="1717771"/>
                  <a:pt x="5169031" y="1660192"/>
                </a:cubicBezTo>
                <a:cubicBezTo>
                  <a:pt x="5159475" y="1593016"/>
                  <a:pt x="5159475" y="1506648"/>
                  <a:pt x="5159475" y="1429876"/>
                </a:cubicBezTo>
                <a:cubicBezTo>
                  <a:pt x="5149919" y="1324315"/>
                  <a:pt x="5140362" y="1228350"/>
                  <a:pt x="5140362" y="1113192"/>
                </a:cubicBezTo>
                <a:cubicBezTo>
                  <a:pt x="5121250" y="1026824"/>
                  <a:pt x="5140362" y="834894"/>
                  <a:pt x="5102137" y="777315"/>
                </a:cubicBezTo>
                <a:cubicBezTo>
                  <a:pt x="5102137" y="882877"/>
                  <a:pt x="5102137" y="998034"/>
                  <a:pt x="5111694" y="1093999"/>
                </a:cubicBezTo>
                <a:cubicBezTo>
                  <a:pt x="5111694" y="1122789"/>
                  <a:pt x="5121250" y="1151578"/>
                  <a:pt x="5121250" y="1180368"/>
                </a:cubicBezTo>
                <a:cubicBezTo>
                  <a:pt x="5121250" y="1199561"/>
                  <a:pt x="5111694" y="1218754"/>
                  <a:pt x="5111694" y="1247543"/>
                </a:cubicBezTo>
                <a:cubicBezTo>
                  <a:pt x="5111694" y="1276332"/>
                  <a:pt x="5111694" y="1343508"/>
                  <a:pt x="5111694" y="1381894"/>
                </a:cubicBezTo>
                <a:cubicBezTo>
                  <a:pt x="5121250" y="1458666"/>
                  <a:pt x="5130806" y="1497052"/>
                  <a:pt x="5130806" y="1545034"/>
                </a:cubicBezTo>
                <a:cubicBezTo>
                  <a:pt x="5140362" y="1621806"/>
                  <a:pt x="5140362" y="1708174"/>
                  <a:pt x="5140362" y="1804139"/>
                </a:cubicBezTo>
                <a:cubicBezTo>
                  <a:pt x="5169031" y="1890507"/>
                  <a:pt x="5159475" y="2024858"/>
                  <a:pt x="5169031" y="2149612"/>
                </a:cubicBezTo>
                <a:cubicBezTo>
                  <a:pt x="5169031" y="2274367"/>
                  <a:pt x="5197701" y="2418314"/>
                  <a:pt x="5188145" y="2543068"/>
                </a:cubicBezTo>
                <a:cubicBezTo>
                  <a:pt x="5197701" y="2552665"/>
                  <a:pt x="5197701" y="2581454"/>
                  <a:pt x="5197701" y="2619840"/>
                </a:cubicBezTo>
                <a:cubicBezTo>
                  <a:pt x="5207257" y="2658226"/>
                  <a:pt x="5188145" y="2639033"/>
                  <a:pt x="5188145" y="2677419"/>
                </a:cubicBezTo>
                <a:cubicBezTo>
                  <a:pt x="5207257" y="2677419"/>
                  <a:pt x="5207257" y="2696612"/>
                  <a:pt x="5207257" y="2725401"/>
                </a:cubicBezTo>
                <a:cubicBezTo>
                  <a:pt x="5197701" y="2850156"/>
                  <a:pt x="5216813" y="2907734"/>
                  <a:pt x="5216813" y="3032489"/>
                </a:cubicBezTo>
                <a:cubicBezTo>
                  <a:pt x="5226370" y="3051682"/>
                  <a:pt x="5226370" y="3090068"/>
                  <a:pt x="5226370" y="3109261"/>
                </a:cubicBezTo>
                <a:cubicBezTo>
                  <a:pt x="5216813" y="3195629"/>
                  <a:pt x="5245482" y="3253208"/>
                  <a:pt x="5235926" y="3368366"/>
                </a:cubicBezTo>
                <a:cubicBezTo>
                  <a:pt x="5216813" y="3377962"/>
                  <a:pt x="5207257" y="3358769"/>
                  <a:pt x="5188145" y="3377962"/>
                </a:cubicBezTo>
                <a:cubicBezTo>
                  <a:pt x="5169031" y="3291594"/>
                  <a:pt x="5149919" y="3195629"/>
                  <a:pt x="5149919" y="3080471"/>
                </a:cubicBezTo>
                <a:cubicBezTo>
                  <a:pt x="5140362" y="3042085"/>
                  <a:pt x="5169031" y="3061278"/>
                  <a:pt x="5159475" y="3022892"/>
                </a:cubicBezTo>
                <a:cubicBezTo>
                  <a:pt x="5159475" y="2994103"/>
                  <a:pt x="5140362" y="3013296"/>
                  <a:pt x="5140362" y="2974910"/>
                </a:cubicBezTo>
                <a:cubicBezTo>
                  <a:pt x="5140362" y="2869348"/>
                  <a:pt x="5140362" y="2802173"/>
                  <a:pt x="5130806" y="2725401"/>
                </a:cubicBezTo>
                <a:cubicBezTo>
                  <a:pt x="5130806" y="2687015"/>
                  <a:pt x="5121250" y="2639033"/>
                  <a:pt x="5121250" y="2600647"/>
                </a:cubicBezTo>
                <a:cubicBezTo>
                  <a:pt x="5121250" y="2552665"/>
                  <a:pt x="5121250" y="2514279"/>
                  <a:pt x="5121250" y="2466296"/>
                </a:cubicBezTo>
                <a:cubicBezTo>
                  <a:pt x="5121250" y="2437507"/>
                  <a:pt x="5111694" y="2399121"/>
                  <a:pt x="5111694" y="2370331"/>
                </a:cubicBezTo>
                <a:cubicBezTo>
                  <a:pt x="5111694" y="2303156"/>
                  <a:pt x="5102137" y="2226384"/>
                  <a:pt x="5102137" y="2159209"/>
                </a:cubicBezTo>
                <a:cubicBezTo>
                  <a:pt x="5102137" y="2072840"/>
                  <a:pt x="5102137" y="1976876"/>
                  <a:pt x="5083024" y="1890507"/>
                </a:cubicBezTo>
                <a:cubicBezTo>
                  <a:pt x="5092580" y="1880911"/>
                  <a:pt x="5102137" y="1861718"/>
                  <a:pt x="5102137" y="1823332"/>
                </a:cubicBezTo>
                <a:cubicBezTo>
                  <a:pt x="5073468" y="1736964"/>
                  <a:pt x="5073468" y="1583420"/>
                  <a:pt x="5063911" y="1449069"/>
                </a:cubicBezTo>
                <a:cubicBezTo>
                  <a:pt x="5044799" y="1372297"/>
                  <a:pt x="5054355" y="1266736"/>
                  <a:pt x="5044799" y="1180368"/>
                </a:cubicBezTo>
                <a:cubicBezTo>
                  <a:pt x="5044799" y="1132385"/>
                  <a:pt x="5035242" y="1093999"/>
                  <a:pt x="5025686" y="1055613"/>
                </a:cubicBezTo>
                <a:cubicBezTo>
                  <a:pt x="5025686" y="1026824"/>
                  <a:pt x="5025686" y="1007631"/>
                  <a:pt x="5025686" y="978841"/>
                </a:cubicBezTo>
                <a:cubicBezTo>
                  <a:pt x="5016129" y="873280"/>
                  <a:pt x="5006573" y="758122"/>
                  <a:pt x="4997017" y="681351"/>
                </a:cubicBezTo>
                <a:cubicBezTo>
                  <a:pt x="4997017" y="662157"/>
                  <a:pt x="4997017" y="623771"/>
                  <a:pt x="4977904" y="633368"/>
                </a:cubicBezTo>
                <a:cubicBezTo>
                  <a:pt x="4968348" y="930859"/>
                  <a:pt x="4987460" y="1170771"/>
                  <a:pt x="4987460" y="1468262"/>
                </a:cubicBezTo>
                <a:cubicBezTo>
                  <a:pt x="4997017" y="1497052"/>
                  <a:pt x="4997017" y="1545034"/>
                  <a:pt x="5006573" y="1573823"/>
                </a:cubicBezTo>
                <a:cubicBezTo>
                  <a:pt x="4997017" y="1679385"/>
                  <a:pt x="5025686" y="1746560"/>
                  <a:pt x="5006573" y="1823332"/>
                </a:cubicBezTo>
                <a:cubicBezTo>
                  <a:pt x="5025686" y="1900104"/>
                  <a:pt x="5025686" y="2005665"/>
                  <a:pt x="5025686" y="2092033"/>
                </a:cubicBezTo>
                <a:cubicBezTo>
                  <a:pt x="5025686" y="2120823"/>
                  <a:pt x="5035242" y="2149612"/>
                  <a:pt x="5035242" y="2168805"/>
                </a:cubicBezTo>
                <a:cubicBezTo>
                  <a:pt x="5044799" y="2274367"/>
                  <a:pt x="5044799" y="2370331"/>
                  <a:pt x="5054355" y="2466296"/>
                </a:cubicBezTo>
                <a:cubicBezTo>
                  <a:pt x="5054355" y="2533472"/>
                  <a:pt x="5073468" y="2610243"/>
                  <a:pt x="5063911" y="2706208"/>
                </a:cubicBezTo>
                <a:cubicBezTo>
                  <a:pt x="5063911" y="2725401"/>
                  <a:pt x="5083024" y="2715805"/>
                  <a:pt x="5073468" y="2744594"/>
                </a:cubicBezTo>
                <a:cubicBezTo>
                  <a:pt x="5073468" y="2840559"/>
                  <a:pt x="5102137" y="2898138"/>
                  <a:pt x="5092580" y="3003699"/>
                </a:cubicBezTo>
                <a:cubicBezTo>
                  <a:pt x="5102137" y="3042085"/>
                  <a:pt x="5102137" y="3109261"/>
                  <a:pt x="5102137" y="3147646"/>
                </a:cubicBezTo>
                <a:cubicBezTo>
                  <a:pt x="5083024" y="3205225"/>
                  <a:pt x="5063911" y="3118857"/>
                  <a:pt x="5044799" y="3176436"/>
                </a:cubicBezTo>
                <a:cubicBezTo>
                  <a:pt x="5054355" y="3224418"/>
                  <a:pt x="5044799" y="3281997"/>
                  <a:pt x="5035242" y="3329980"/>
                </a:cubicBezTo>
                <a:cubicBezTo>
                  <a:pt x="5016129" y="3310787"/>
                  <a:pt x="5025686" y="3301190"/>
                  <a:pt x="4997017" y="3310787"/>
                </a:cubicBezTo>
                <a:cubicBezTo>
                  <a:pt x="4977904" y="3243611"/>
                  <a:pt x="4977904" y="3176436"/>
                  <a:pt x="4977904" y="3070875"/>
                </a:cubicBezTo>
                <a:cubicBezTo>
                  <a:pt x="4968348" y="2974910"/>
                  <a:pt x="4958791" y="2850156"/>
                  <a:pt x="4958791" y="2782980"/>
                </a:cubicBezTo>
                <a:cubicBezTo>
                  <a:pt x="4949235" y="2715805"/>
                  <a:pt x="4958791" y="2600647"/>
                  <a:pt x="4939678" y="2591050"/>
                </a:cubicBezTo>
                <a:cubicBezTo>
                  <a:pt x="4920566" y="2629436"/>
                  <a:pt x="4939678" y="2658226"/>
                  <a:pt x="4939678" y="2706208"/>
                </a:cubicBezTo>
                <a:cubicBezTo>
                  <a:pt x="4930122" y="2830963"/>
                  <a:pt x="4949235" y="2965313"/>
                  <a:pt x="4949235" y="3109261"/>
                </a:cubicBezTo>
                <a:cubicBezTo>
                  <a:pt x="4958791" y="3147646"/>
                  <a:pt x="4958791" y="3224418"/>
                  <a:pt x="4949235" y="3262804"/>
                </a:cubicBezTo>
                <a:cubicBezTo>
                  <a:pt x="4920566" y="3253208"/>
                  <a:pt x="4930122" y="3253208"/>
                  <a:pt x="4901453" y="3253208"/>
                </a:cubicBezTo>
                <a:cubicBezTo>
                  <a:pt x="4882340" y="3166839"/>
                  <a:pt x="4872784" y="3032489"/>
                  <a:pt x="4872784" y="2917331"/>
                </a:cubicBezTo>
                <a:cubicBezTo>
                  <a:pt x="4863227" y="2792577"/>
                  <a:pt x="4853671" y="2667822"/>
                  <a:pt x="4863227" y="2562261"/>
                </a:cubicBezTo>
                <a:cubicBezTo>
                  <a:pt x="4844115" y="2533472"/>
                  <a:pt x="4853671" y="2504682"/>
                  <a:pt x="4853671" y="2456700"/>
                </a:cubicBezTo>
                <a:cubicBezTo>
                  <a:pt x="4834558" y="2312752"/>
                  <a:pt x="4844115" y="2111226"/>
                  <a:pt x="4834558" y="1938490"/>
                </a:cubicBezTo>
                <a:cubicBezTo>
                  <a:pt x="4834558" y="1909700"/>
                  <a:pt x="4825002" y="1890507"/>
                  <a:pt x="4825002" y="1861718"/>
                </a:cubicBezTo>
                <a:cubicBezTo>
                  <a:pt x="4825002" y="1775350"/>
                  <a:pt x="4825002" y="1679385"/>
                  <a:pt x="4815446" y="1583420"/>
                </a:cubicBezTo>
                <a:cubicBezTo>
                  <a:pt x="4815446" y="1564227"/>
                  <a:pt x="4805889" y="1545034"/>
                  <a:pt x="4805889" y="1535437"/>
                </a:cubicBezTo>
                <a:cubicBezTo>
                  <a:pt x="4805889" y="1506648"/>
                  <a:pt x="4805889" y="1487455"/>
                  <a:pt x="4805889" y="1458666"/>
                </a:cubicBezTo>
                <a:cubicBezTo>
                  <a:pt x="4796333" y="1353104"/>
                  <a:pt x="4796333" y="1228350"/>
                  <a:pt x="4786776" y="1141982"/>
                </a:cubicBezTo>
                <a:cubicBezTo>
                  <a:pt x="4777220" y="1093999"/>
                  <a:pt x="4777220" y="1055613"/>
                  <a:pt x="4777220" y="998034"/>
                </a:cubicBezTo>
                <a:cubicBezTo>
                  <a:pt x="4767664" y="978841"/>
                  <a:pt x="4767664" y="959649"/>
                  <a:pt x="4758107" y="940456"/>
                </a:cubicBezTo>
                <a:cubicBezTo>
                  <a:pt x="4758107" y="902070"/>
                  <a:pt x="4758107" y="844491"/>
                  <a:pt x="4738995" y="825298"/>
                </a:cubicBezTo>
                <a:cubicBezTo>
                  <a:pt x="4729438" y="911666"/>
                  <a:pt x="4748551" y="998034"/>
                  <a:pt x="4748551" y="1074806"/>
                </a:cubicBezTo>
                <a:cubicBezTo>
                  <a:pt x="4748551" y="1103596"/>
                  <a:pt x="4748551" y="1132385"/>
                  <a:pt x="4748551" y="1151578"/>
                </a:cubicBezTo>
                <a:cubicBezTo>
                  <a:pt x="4748551" y="1353104"/>
                  <a:pt x="4767664" y="1545034"/>
                  <a:pt x="4758107" y="1736964"/>
                </a:cubicBezTo>
                <a:cubicBezTo>
                  <a:pt x="4777220" y="1909700"/>
                  <a:pt x="4777220" y="2072840"/>
                  <a:pt x="4767664" y="2274367"/>
                </a:cubicBezTo>
                <a:cubicBezTo>
                  <a:pt x="4748551" y="2322349"/>
                  <a:pt x="4738995" y="2197595"/>
                  <a:pt x="4719882" y="2245577"/>
                </a:cubicBezTo>
                <a:cubicBezTo>
                  <a:pt x="4729438" y="2322349"/>
                  <a:pt x="4719882" y="2389524"/>
                  <a:pt x="4719882" y="2437507"/>
                </a:cubicBezTo>
                <a:cubicBezTo>
                  <a:pt x="4719882" y="2629436"/>
                  <a:pt x="4758107" y="2792577"/>
                  <a:pt x="4748551" y="3022892"/>
                </a:cubicBezTo>
                <a:cubicBezTo>
                  <a:pt x="4767664" y="3070875"/>
                  <a:pt x="4786776" y="3166839"/>
                  <a:pt x="4777220" y="3224418"/>
                </a:cubicBezTo>
                <a:cubicBezTo>
                  <a:pt x="4758107" y="3262804"/>
                  <a:pt x="4738995" y="3205225"/>
                  <a:pt x="4719882" y="3195629"/>
                </a:cubicBezTo>
                <a:cubicBezTo>
                  <a:pt x="4710325" y="3080471"/>
                  <a:pt x="4691213" y="2984506"/>
                  <a:pt x="4691213" y="2840559"/>
                </a:cubicBezTo>
                <a:cubicBezTo>
                  <a:pt x="4672100" y="2734998"/>
                  <a:pt x="4672100" y="2619840"/>
                  <a:pt x="4662544" y="2514279"/>
                </a:cubicBezTo>
                <a:cubicBezTo>
                  <a:pt x="4662544" y="2456700"/>
                  <a:pt x="4652987" y="2408717"/>
                  <a:pt x="4643431" y="2360735"/>
                </a:cubicBezTo>
                <a:cubicBezTo>
                  <a:pt x="4633874" y="2312752"/>
                  <a:pt x="4633874" y="2274367"/>
                  <a:pt x="4633874" y="2255174"/>
                </a:cubicBezTo>
                <a:cubicBezTo>
                  <a:pt x="4624318" y="2207191"/>
                  <a:pt x="4624318" y="2149612"/>
                  <a:pt x="4624318" y="2101630"/>
                </a:cubicBezTo>
                <a:cubicBezTo>
                  <a:pt x="4614762" y="2015262"/>
                  <a:pt x="4605205" y="1909700"/>
                  <a:pt x="4605205" y="1784946"/>
                </a:cubicBezTo>
                <a:cubicBezTo>
                  <a:pt x="4576536" y="1612209"/>
                  <a:pt x="4586093" y="1343508"/>
                  <a:pt x="4538311" y="1189964"/>
                </a:cubicBezTo>
                <a:cubicBezTo>
                  <a:pt x="4528755" y="1362701"/>
                  <a:pt x="4538311" y="1525841"/>
                  <a:pt x="4547867" y="1688981"/>
                </a:cubicBezTo>
                <a:cubicBezTo>
                  <a:pt x="4547867" y="1756157"/>
                  <a:pt x="4557423" y="1823332"/>
                  <a:pt x="4557423" y="1871314"/>
                </a:cubicBezTo>
                <a:cubicBezTo>
                  <a:pt x="4566980" y="1909700"/>
                  <a:pt x="4557423" y="1938490"/>
                  <a:pt x="4557423" y="1976876"/>
                </a:cubicBezTo>
                <a:cubicBezTo>
                  <a:pt x="4557423" y="2005665"/>
                  <a:pt x="4566980" y="2034455"/>
                  <a:pt x="4566980" y="2063244"/>
                </a:cubicBezTo>
                <a:cubicBezTo>
                  <a:pt x="4576536" y="2149612"/>
                  <a:pt x="4576536" y="2226384"/>
                  <a:pt x="4576536" y="2322349"/>
                </a:cubicBezTo>
                <a:cubicBezTo>
                  <a:pt x="4576536" y="2341542"/>
                  <a:pt x="4586093" y="2370331"/>
                  <a:pt x="4586093" y="2399121"/>
                </a:cubicBezTo>
                <a:cubicBezTo>
                  <a:pt x="4605205" y="2552665"/>
                  <a:pt x="4595649" y="2715805"/>
                  <a:pt x="4605205" y="2878945"/>
                </a:cubicBezTo>
                <a:cubicBezTo>
                  <a:pt x="4605205" y="2917331"/>
                  <a:pt x="4624318" y="2946120"/>
                  <a:pt x="4624318" y="2994103"/>
                </a:cubicBezTo>
                <a:cubicBezTo>
                  <a:pt x="4624318" y="3022892"/>
                  <a:pt x="4624318" y="3051682"/>
                  <a:pt x="4624318" y="3090068"/>
                </a:cubicBezTo>
                <a:cubicBezTo>
                  <a:pt x="4605205" y="3118857"/>
                  <a:pt x="4595649" y="3061278"/>
                  <a:pt x="4576536" y="3090068"/>
                </a:cubicBezTo>
                <a:cubicBezTo>
                  <a:pt x="4557423" y="3080471"/>
                  <a:pt x="4557423" y="3032489"/>
                  <a:pt x="4547867" y="3022892"/>
                </a:cubicBezTo>
                <a:cubicBezTo>
                  <a:pt x="4538311" y="2984506"/>
                  <a:pt x="4509642" y="3013296"/>
                  <a:pt x="4509642" y="2965313"/>
                </a:cubicBezTo>
                <a:cubicBezTo>
                  <a:pt x="4500085" y="2917331"/>
                  <a:pt x="4490529" y="2878945"/>
                  <a:pt x="4500085" y="2802173"/>
                </a:cubicBezTo>
                <a:cubicBezTo>
                  <a:pt x="4480973" y="2754191"/>
                  <a:pt x="4480973" y="2687015"/>
                  <a:pt x="4490529" y="2619840"/>
                </a:cubicBezTo>
                <a:cubicBezTo>
                  <a:pt x="4480973" y="2581454"/>
                  <a:pt x="4480973" y="2523875"/>
                  <a:pt x="4480973" y="2456700"/>
                </a:cubicBezTo>
                <a:cubicBezTo>
                  <a:pt x="4452304" y="2408717"/>
                  <a:pt x="4461860" y="2341542"/>
                  <a:pt x="4461860" y="2264770"/>
                </a:cubicBezTo>
                <a:cubicBezTo>
                  <a:pt x="4452304" y="2245577"/>
                  <a:pt x="4452304" y="2216788"/>
                  <a:pt x="4442748" y="2187998"/>
                </a:cubicBezTo>
                <a:cubicBezTo>
                  <a:pt x="4442748" y="2178402"/>
                  <a:pt x="4452304" y="2159209"/>
                  <a:pt x="4452304" y="2140016"/>
                </a:cubicBezTo>
                <a:cubicBezTo>
                  <a:pt x="4442748" y="2140016"/>
                  <a:pt x="4433191" y="2111226"/>
                  <a:pt x="4433191" y="2101630"/>
                </a:cubicBezTo>
                <a:cubicBezTo>
                  <a:pt x="4433191" y="2005665"/>
                  <a:pt x="4423634" y="1909700"/>
                  <a:pt x="4423634" y="1852121"/>
                </a:cubicBezTo>
                <a:cubicBezTo>
                  <a:pt x="4423634" y="1813735"/>
                  <a:pt x="4404522" y="1765753"/>
                  <a:pt x="4414078" y="1708174"/>
                </a:cubicBezTo>
                <a:cubicBezTo>
                  <a:pt x="4414078" y="1688981"/>
                  <a:pt x="4404522" y="1688981"/>
                  <a:pt x="4404522" y="1660192"/>
                </a:cubicBezTo>
                <a:cubicBezTo>
                  <a:pt x="4404522" y="1564227"/>
                  <a:pt x="4385409" y="1525841"/>
                  <a:pt x="4394965" y="1420280"/>
                </a:cubicBezTo>
                <a:cubicBezTo>
                  <a:pt x="4375853" y="1381894"/>
                  <a:pt x="4385409" y="1276332"/>
                  <a:pt x="4375853" y="1237946"/>
                </a:cubicBezTo>
                <a:cubicBezTo>
                  <a:pt x="4366297" y="1209157"/>
                  <a:pt x="4375853" y="1141982"/>
                  <a:pt x="4347183" y="1151578"/>
                </a:cubicBezTo>
                <a:cubicBezTo>
                  <a:pt x="4337627" y="1199561"/>
                  <a:pt x="4347183" y="1266736"/>
                  <a:pt x="4347183" y="1324315"/>
                </a:cubicBezTo>
                <a:cubicBezTo>
                  <a:pt x="4347183" y="1429876"/>
                  <a:pt x="4337627" y="1554630"/>
                  <a:pt x="4337627" y="1679385"/>
                </a:cubicBezTo>
                <a:cubicBezTo>
                  <a:pt x="4337627" y="1727367"/>
                  <a:pt x="4337627" y="1765753"/>
                  <a:pt x="4337627" y="1813735"/>
                </a:cubicBezTo>
                <a:cubicBezTo>
                  <a:pt x="4337627" y="1909700"/>
                  <a:pt x="4337627" y="1976876"/>
                  <a:pt x="4337627" y="2044051"/>
                </a:cubicBezTo>
                <a:cubicBezTo>
                  <a:pt x="4347183" y="2130419"/>
                  <a:pt x="4356740" y="2216788"/>
                  <a:pt x="4347183" y="2303156"/>
                </a:cubicBezTo>
                <a:cubicBezTo>
                  <a:pt x="4280289" y="2322349"/>
                  <a:pt x="4289846" y="2187998"/>
                  <a:pt x="4289846" y="2063244"/>
                </a:cubicBezTo>
                <a:cubicBezTo>
                  <a:pt x="4289846" y="1996069"/>
                  <a:pt x="4280289" y="1948086"/>
                  <a:pt x="4280289" y="1871314"/>
                </a:cubicBezTo>
                <a:cubicBezTo>
                  <a:pt x="4261176" y="1775350"/>
                  <a:pt x="4261176" y="1640999"/>
                  <a:pt x="4261176" y="1497052"/>
                </a:cubicBezTo>
                <a:cubicBezTo>
                  <a:pt x="4251620" y="1477859"/>
                  <a:pt x="4251620" y="1439473"/>
                  <a:pt x="4242063" y="1429876"/>
                </a:cubicBezTo>
                <a:cubicBezTo>
                  <a:pt x="4242063" y="1372297"/>
                  <a:pt x="4242063" y="1314718"/>
                  <a:pt x="4232507" y="1285929"/>
                </a:cubicBezTo>
                <a:cubicBezTo>
                  <a:pt x="4232507" y="1228350"/>
                  <a:pt x="4232507" y="1161175"/>
                  <a:pt x="4203838" y="1161175"/>
                </a:cubicBezTo>
                <a:cubicBezTo>
                  <a:pt x="4194281" y="1199561"/>
                  <a:pt x="4213395" y="1257139"/>
                  <a:pt x="4213395" y="1305122"/>
                </a:cubicBezTo>
                <a:cubicBezTo>
                  <a:pt x="4203838" y="1487455"/>
                  <a:pt x="4213395" y="1756157"/>
                  <a:pt x="4222951" y="1948086"/>
                </a:cubicBezTo>
                <a:cubicBezTo>
                  <a:pt x="4232507" y="1996069"/>
                  <a:pt x="4242063" y="2101630"/>
                  <a:pt x="4222951" y="2140016"/>
                </a:cubicBezTo>
                <a:cubicBezTo>
                  <a:pt x="4194281" y="2140016"/>
                  <a:pt x="4194281" y="2092033"/>
                  <a:pt x="4175169" y="2072840"/>
                </a:cubicBezTo>
                <a:cubicBezTo>
                  <a:pt x="4175169" y="1986472"/>
                  <a:pt x="4146499" y="1909700"/>
                  <a:pt x="4165612" y="1832929"/>
                </a:cubicBezTo>
                <a:cubicBezTo>
                  <a:pt x="4136943" y="1756157"/>
                  <a:pt x="4146499" y="1612209"/>
                  <a:pt x="4127387" y="1506648"/>
                </a:cubicBezTo>
                <a:cubicBezTo>
                  <a:pt x="4127387" y="1487455"/>
                  <a:pt x="4117830" y="1468262"/>
                  <a:pt x="4117830" y="1458666"/>
                </a:cubicBezTo>
                <a:cubicBezTo>
                  <a:pt x="4117830" y="1429876"/>
                  <a:pt x="4127387" y="1401087"/>
                  <a:pt x="4117830" y="1381894"/>
                </a:cubicBezTo>
                <a:cubicBezTo>
                  <a:pt x="4108274" y="1314718"/>
                  <a:pt x="4098718" y="1228350"/>
                  <a:pt x="4089161" y="1151578"/>
                </a:cubicBezTo>
                <a:cubicBezTo>
                  <a:pt x="4079605" y="1065210"/>
                  <a:pt x="4079605" y="988438"/>
                  <a:pt x="4070049" y="911666"/>
                </a:cubicBezTo>
                <a:cubicBezTo>
                  <a:pt x="4050936" y="786912"/>
                  <a:pt x="4031823" y="671754"/>
                  <a:pt x="4012710" y="575789"/>
                </a:cubicBezTo>
                <a:cubicBezTo>
                  <a:pt x="4012710" y="556596"/>
                  <a:pt x="4003154" y="489421"/>
                  <a:pt x="3984041" y="518210"/>
                </a:cubicBezTo>
                <a:cubicBezTo>
                  <a:pt x="3993598" y="700544"/>
                  <a:pt x="3993598" y="930859"/>
                  <a:pt x="3993598" y="1122789"/>
                </a:cubicBezTo>
                <a:cubicBezTo>
                  <a:pt x="4003154" y="1199561"/>
                  <a:pt x="4003154" y="1295525"/>
                  <a:pt x="4012710" y="1381894"/>
                </a:cubicBezTo>
                <a:cubicBezTo>
                  <a:pt x="4012710" y="1468262"/>
                  <a:pt x="4022267" y="1564227"/>
                  <a:pt x="4022267" y="1660192"/>
                </a:cubicBezTo>
                <a:cubicBezTo>
                  <a:pt x="4041379" y="1736964"/>
                  <a:pt x="4050936" y="1852121"/>
                  <a:pt x="4050936" y="1976876"/>
                </a:cubicBezTo>
                <a:cubicBezTo>
                  <a:pt x="4060492" y="2015262"/>
                  <a:pt x="4060492" y="2053648"/>
                  <a:pt x="4060492" y="2101630"/>
                </a:cubicBezTo>
                <a:cubicBezTo>
                  <a:pt x="4079605" y="2235981"/>
                  <a:pt x="4089161" y="2379928"/>
                  <a:pt x="4098718" y="2533472"/>
                </a:cubicBezTo>
                <a:cubicBezTo>
                  <a:pt x="4108274" y="2571858"/>
                  <a:pt x="4117830" y="2619840"/>
                  <a:pt x="4117830" y="2687015"/>
                </a:cubicBezTo>
                <a:cubicBezTo>
                  <a:pt x="4089161" y="2715805"/>
                  <a:pt x="4079605" y="2658226"/>
                  <a:pt x="4041379" y="2639033"/>
                </a:cubicBezTo>
                <a:cubicBezTo>
                  <a:pt x="4022267" y="2533472"/>
                  <a:pt x="4031823" y="2360735"/>
                  <a:pt x="4012710" y="2264770"/>
                </a:cubicBezTo>
                <a:cubicBezTo>
                  <a:pt x="4012710" y="2226384"/>
                  <a:pt x="4022267" y="2216788"/>
                  <a:pt x="4022267" y="2178402"/>
                </a:cubicBezTo>
                <a:cubicBezTo>
                  <a:pt x="4012710" y="2101630"/>
                  <a:pt x="4003154" y="2015262"/>
                  <a:pt x="4003154" y="1938490"/>
                </a:cubicBezTo>
                <a:cubicBezTo>
                  <a:pt x="3993598" y="1813735"/>
                  <a:pt x="3984041" y="1727367"/>
                  <a:pt x="3984041" y="1602613"/>
                </a:cubicBezTo>
                <a:cubicBezTo>
                  <a:pt x="3974485" y="1525841"/>
                  <a:pt x="3964928" y="1439473"/>
                  <a:pt x="3964928" y="1324315"/>
                </a:cubicBezTo>
                <a:cubicBezTo>
                  <a:pt x="3945816" y="1266736"/>
                  <a:pt x="3936259" y="1209157"/>
                  <a:pt x="3936259" y="1113192"/>
                </a:cubicBezTo>
                <a:cubicBezTo>
                  <a:pt x="3926703" y="1065210"/>
                  <a:pt x="3917147" y="1007631"/>
                  <a:pt x="3907590" y="959649"/>
                </a:cubicBezTo>
                <a:cubicBezTo>
                  <a:pt x="3898034" y="902070"/>
                  <a:pt x="3898034" y="815701"/>
                  <a:pt x="3878921" y="806105"/>
                </a:cubicBezTo>
                <a:cubicBezTo>
                  <a:pt x="3859808" y="892473"/>
                  <a:pt x="3878921" y="1084403"/>
                  <a:pt x="3859808" y="1189964"/>
                </a:cubicBezTo>
                <a:cubicBezTo>
                  <a:pt x="3869365" y="1189964"/>
                  <a:pt x="3869365" y="1209157"/>
                  <a:pt x="3869365" y="1237946"/>
                </a:cubicBezTo>
                <a:cubicBezTo>
                  <a:pt x="3859808" y="1333911"/>
                  <a:pt x="3888477" y="1506648"/>
                  <a:pt x="3878921" y="1602613"/>
                </a:cubicBezTo>
                <a:cubicBezTo>
                  <a:pt x="3888477" y="1650595"/>
                  <a:pt x="3888477" y="1708174"/>
                  <a:pt x="3888477" y="1784946"/>
                </a:cubicBezTo>
                <a:cubicBezTo>
                  <a:pt x="3888477" y="1813735"/>
                  <a:pt x="3907590" y="1804139"/>
                  <a:pt x="3907590" y="1842525"/>
                </a:cubicBezTo>
                <a:cubicBezTo>
                  <a:pt x="3907590" y="1900104"/>
                  <a:pt x="3907590" y="1938490"/>
                  <a:pt x="3917147" y="1957683"/>
                </a:cubicBezTo>
                <a:cubicBezTo>
                  <a:pt x="3917147" y="2063244"/>
                  <a:pt x="3945816" y="2187998"/>
                  <a:pt x="3926703" y="2264770"/>
                </a:cubicBezTo>
                <a:cubicBezTo>
                  <a:pt x="3888477" y="2274367"/>
                  <a:pt x="3888477" y="2207191"/>
                  <a:pt x="3859808" y="2187998"/>
                </a:cubicBezTo>
                <a:cubicBezTo>
                  <a:pt x="3869365" y="2130419"/>
                  <a:pt x="3859808" y="2101630"/>
                  <a:pt x="3850252" y="2072840"/>
                </a:cubicBezTo>
                <a:cubicBezTo>
                  <a:pt x="3859808" y="1976876"/>
                  <a:pt x="3831139" y="1880911"/>
                  <a:pt x="3840696" y="1765753"/>
                </a:cubicBezTo>
                <a:cubicBezTo>
                  <a:pt x="3831139" y="1746560"/>
                  <a:pt x="3821583" y="1727367"/>
                  <a:pt x="3821583" y="1679385"/>
                </a:cubicBezTo>
                <a:cubicBezTo>
                  <a:pt x="3821583" y="1564227"/>
                  <a:pt x="3792914" y="1458666"/>
                  <a:pt x="3792914" y="1362701"/>
                </a:cubicBezTo>
                <a:cubicBezTo>
                  <a:pt x="3792914" y="1314718"/>
                  <a:pt x="3812026" y="1228350"/>
                  <a:pt x="3773801" y="1209157"/>
                </a:cubicBezTo>
                <a:cubicBezTo>
                  <a:pt x="3773801" y="1362701"/>
                  <a:pt x="3773801" y="1525841"/>
                  <a:pt x="3783357" y="1688981"/>
                </a:cubicBezTo>
                <a:cubicBezTo>
                  <a:pt x="3792914" y="1736964"/>
                  <a:pt x="3792914" y="1823332"/>
                  <a:pt x="3792914" y="1909700"/>
                </a:cubicBezTo>
                <a:cubicBezTo>
                  <a:pt x="3802470" y="1986472"/>
                  <a:pt x="3831139" y="2072840"/>
                  <a:pt x="3821583" y="2159209"/>
                </a:cubicBezTo>
                <a:cubicBezTo>
                  <a:pt x="3773801" y="2187998"/>
                  <a:pt x="3764245" y="2092033"/>
                  <a:pt x="3745132" y="2044051"/>
                </a:cubicBezTo>
                <a:cubicBezTo>
                  <a:pt x="3745132" y="1967279"/>
                  <a:pt x="3735575" y="1900104"/>
                  <a:pt x="3726019" y="1832929"/>
                </a:cubicBezTo>
                <a:cubicBezTo>
                  <a:pt x="3726019" y="1784946"/>
                  <a:pt x="3716463" y="1736964"/>
                  <a:pt x="3706906" y="1688981"/>
                </a:cubicBezTo>
                <a:cubicBezTo>
                  <a:pt x="3706906" y="1640999"/>
                  <a:pt x="3697350" y="1593016"/>
                  <a:pt x="3697350" y="1525841"/>
                </a:cubicBezTo>
                <a:cubicBezTo>
                  <a:pt x="3678237" y="1516244"/>
                  <a:pt x="3687794" y="1429876"/>
                  <a:pt x="3678237" y="1410683"/>
                </a:cubicBezTo>
                <a:cubicBezTo>
                  <a:pt x="3678237" y="1410683"/>
                  <a:pt x="3678237" y="1410683"/>
                  <a:pt x="3678237" y="1314718"/>
                </a:cubicBezTo>
                <a:cubicBezTo>
                  <a:pt x="3659124" y="1285929"/>
                  <a:pt x="3659124" y="1247543"/>
                  <a:pt x="3649568" y="1209157"/>
                </a:cubicBezTo>
                <a:cubicBezTo>
                  <a:pt x="3640012" y="1161175"/>
                  <a:pt x="3649568" y="1055613"/>
                  <a:pt x="3611343" y="1055613"/>
                </a:cubicBezTo>
                <a:cubicBezTo>
                  <a:pt x="3611343" y="1257139"/>
                  <a:pt x="3601786" y="1458666"/>
                  <a:pt x="3611343" y="1640999"/>
                </a:cubicBezTo>
                <a:cubicBezTo>
                  <a:pt x="3611343" y="1775350"/>
                  <a:pt x="3630455" y="1890507"/>
                  <a:pt x="3630455" y="2005665"/>
                </a:cubicBezTo>
                <a:cubicBezTo>
                  <a:pt x="3640012" y="2044051"/>
                  <a:pt x="3649568" y="2063244"/>
                  <a:pt x="3649568" y="2120823"/>
                </a:cubicBezTo>
                <a:cubicBezTo>
                  <a:pt x="3640012" y="2130419"/>
                  <a:pt x="3640012" y="2130419"/>
                  <a:pt x="3640012" y="2149612"/>
                </a:cubicBezTo>
                <a:cubicBezTo>
                  <a:pt x="3611343" y="2159209"/>
                  <a:pt x="3601786" y="2130419"/>
                  <a:pt x="3582673" y="2111226"/>
                </a:cubicBezTo>
                <a:cubicBezTo>
                  <a:pt x="3582673" y="2082437"/>
                  <a:pt x="3573117" y="2072840"/>
                  <a:pt x="3573117" y="2044051"/>
                </a:cubicBezTo>
                <a:cubicBezTo>
                  <a:pt x="3563561" y="2034455"/>
                  <a:pt x="3573117" y="2015262"/>
                  <a:pt x="3573117" y="2005665"/>
                </a:cubicBezTo>
                <a:cubicBezTo>
                  <a:pt x="3573117" y="2005665"/>
                  <a:pt x="3563561" y="1986472"/>
                  <a:pt x="3563561" y="1986472"/>
                </a:cubicBezTo>
                <a:cubicBezTo>
                  <a:pt x="3563561" y="1938490"/>
                  <a:pt x="3563561" y="1880911"/>
                  <a:pt x="3544448" y="1832929"/>
                </a:cubicBezTo>
                <a:cubicBezTo>
                  <a:pt x="3544448" y="1765753"/>
                  <a:pt x="3544448" y="1708174"/>
                  <a:pt x="3525335" y="1669788"/>
                </a:cubicBezTo>
                <a:cubicBezTo>
                  <a:pt x="3525335" y="1631402"/>
                  <a:pt x="3534892" y="1640999"/>
                  <a:pt x="3534892" y="1602613"/>
                </a:cubicBezTo>
                <a:cubicBezTo>
                  <a:pt x="3525335" y="1583420"/>
                  <a:pt x="3525335" y="1525841"/>
                  <a:pt x="3515779" y="1516244"/>
                </a:cubicBezTo>
                <a:cubicBezTo>
                  <a:pt x="3506222" y="1420280"/>
                  <a:pt x="3506222" y="1324315"/>
                  <a:pt x="3496666" y="1247543"/>
                </a:cubicBezTo>
                <a:cubicBezTo>
                  <a:pt x="3496666" y="1228350"/>
                  <a:pt x="3487110" y="1218754"/>
                  <a:pt x="3487110" y="1199561"/>
                </a:cubicBezTo>
                <a:cubicBezTo>
                  <a:pt x="3477553" y="1170771"/>
                  <a:pt x="3487110" y="1113192"/>
                  <a:pt x="3467997" y="1132385"/>
                </a:cubicBezTo>
                <a:cubicBezTo>
                  <a:pt x="3467997" y="1180368"/>
                  <a:pt x="3458441" y="1209157"/>
                  <a:pt x="3458441" y="1257139"/>
                </a:cubicBezTo>
                <a:cubicBezTo>
                  <a:pt x="3458441" y="1314718"/>
                  <a:pt x="3458441" y="1381894"/>
                  <a:pt x="3458441" y="1401087"/>
                </a:cubicBezTo>
                <a:cubicBezTo>
                  <a:pt x="3458441" y="1420280"/>
                  <a:pt x="3458441" y="1420280"/>
                  <a:pt x="3458441" y="1439473"/>
                </a:cubicBezTo>
                <a:cubicBezTo>
                  <a:pt x="3458441" y="1458666"/>
                  <a:pt x="3467997" y="1477859"/>
                  <a:pt x="3467997" y="1497052"/>
                </a:cubicBezTo>
                <a:cubicBezTo>
                  <a:pt x="3467997" y="1583420"/>
                  <a:pt x="3467997" y="1660192"/>
                  <a:pt x="3467997" y="1746560"/>
                </a:cubicBezTo>
                <a:cubicBezTo>
                  <a:pt x="3467997" y="1765753"/>
                  <a:pt x="3477553" y="1784946"/>
                  <a:pt x="3477553" y="1804139"/>
                </a:cubicBezTo>
                <a:cubicBezTo>
                  <a:pt x="3487110" y="1832929"/>
                  <a:pt x="3477553" y="1861718"/>
                  <a:pt x="3477553" y="1880911"/>
                </a:cubicBezTo>
                <a:cubicBezTo>
                  <a:pt x="3487110" y="2024858"/>
                  <a:pt x="3525335" y="2159209"/>
                  <a:pt x="3506222" y="2303156"/>
                </a:cubicBezTo>
                <a:cubicBezTo>
                  <a:pt x="3458441" y="2303156"/>
                  <a:pt x="3439328" y="2235981"/>
                  <a:pt x="3420215" y="2187998"/>
                </a:cubicBezTo>
                <a:cubicBezTo>
                  <a:pt x="3420215" y="2101630"/>
                  <a:pt x="3401102" y="2005665"/>
                  <a:pt x="3391546" y="1909700"/>
                </a:cubicBezTo>
                <a:cubicBezTo>
                  <a:pt x="3391546" y="1823332"/>
                  <a:pt x="3401102" y="1717771"/>
                  <a:pt x="3372433" y="1650595"/>
                </a:cubicBezTo>
                <a:cubicBezTo>
                  <a:pt x="3372433" y="1650595"/>
                  <a:pt x="3372433" y="1650595"/>
                  <a:pt x="3372433" y="1554630"/>
                </a:cubicBezTo>
                <a:cubicBezTo>
                  <a:pt x="3362877" y="1506648"/>
                  <a:pt x="3353320" y="1449069"/>
                  <a:pt x="3353320" y="1372297"/>
                </a:cubicBezTo>
                <a:cubicBezTo>
                  <a:pt x="3343764" y="1305122"/>
                  <a:pt x="3324651" y="1228350"/>
                  <a:pt x="3315095" y="1170771"/>
                </a:cubicBezTo>
                <a:cubicBezTo>
                  <a:pt x="3305539" y="1151578"/>
                  <a:pt x="3315095" y="1103596"/>
                  <a:pt x="3295982" y="1103596"/>
                </a:cubicBezTo>
                <a:cubicBezTo>
                  <a:pt x="3286426" y="1218754"/>
                  <a:pt x="3286426" y="1410683"/>
                  <a:pt x="3286426" y="1516244"/>
                </a:cubicBezTo>
                <a:cubicBezTo>
                  <a:pt x="3286426" y="1564227"/>
                  <a:pt x="3286426" y="1621806"/>
                  <a:pt x="3286426" y="1679385"/>
                </a:cubicBezTo>
                <a:cubicBezTo>
                  <a:pt x="3276869" y="1813735"/>
                  <a:pt x="3305539" y="1948086"/>
                  <a:pt x="3286426" y="2072840"/>
                </a:cubicBezTo>
                <a:cubicBezTo>
                  <a:pt x="3257757" y="2111226"/>
                  <a:pt x="3248200" y="2044051"/>
                  <a:pt x="3219531" y="2034455"/>
                </a:cubicBezTo>
                <a:cubicBezTo>
                  <a:pt x="3209975" y="1928893"/>
                  <a:pt x="3181306" y="1852121"/>
                  <a:pt x="3190862" y="1717771"/>
                </a:cubicBezTo>
                <a:cubicBezTo>
                  <a:pt x="3162193" y="1640999"/>
                  <a:pt x="3162193" y="1477859"/>
                  <a:pt x="3143080" y="1401087"/>
                </a:cubicBezTo>
                <a:cubicBezTo>
                  <a:pt x="3133524" y="1353104"/>
                  <a:pt x="3123967" y="1295525"/>
                  <a:pt x="3114411" y="1257139"/>
                </a:cubicBezTo>
                <a:cubicBezTo>
                  <a:pt x="3095298" y="1410683"/>
                  <a:pt x="3095298" y="1583420"/>
                  <a:pt x="3104855" y="1698578"/>
                </a:cubicBezTo>
                <a:cubicBezTo>
                  <a:pt x="3104855" y="1736964"/>
                  <a:pt x="3114411" y="1756157"/>
                  <a:pt x="3114411" y="1765753"/>
                </a:cubicBezTo>
                <a:cubicBezTo>
                  <a:pt x="3114411" y="1784946"/>
                  <a:pt x="3104855" y="1794542"/>
                  <a:pt x="3104855" y="1804139"/>
                </a:cubicBezTo>
                <a:cubicBezTo>
                  <a:pt x="3104855" y="1823332"/>
                  <a:pt x="3114411" y="1832929"/>
                  <a:pt x="3114411" y="1852121"/>
                </a:cubicBezTo>
                <a:cubicBezTo>
                  <a:pt x="3114411" y="1890507"/>
                  <a:pt x="3114411" y="1928893"/>
                  <a:pt x="3114411" y="1967279"/>
                </a:cubicBezTo>
                <a:cubicBezTo>
                  <a:pt x="3114411" y="2072840"/>
                  <a:pt x="3143080" y="2178402"/>
                  <a:pt x="3123967" y="2283963"/>
                </a:cubicBezTo>
                <a:cubicBezTo>
                  <a:pt x="3104855" y="2293560"/>
                  <a:pt x="3104855" y="2264770"/>
                  <a:pt x="3085742" y="2264770"/>
                </a:cubicBezTo>
                <a:cubicBezTo>
                  <a:pt x="3066629" y="2207191"/>
                  <a:pt x="3057073" y="2044051"/>
                  <a:pt x="3066629" y="1957683"/>
                </a:cubicBezTo>
                <a:cubicBezTo>
                  <a:pt x="3057073" y="1948086"/>
                  <a:pt x="3047516" y="1938490"/>
                  <a:pt x="3047516" y="1900104"/>
                </a:cubicBezTo>
                <a:cubicBezTo>
                  <a:pt x="3047516" y="1900104"/>
                  <a:pt x="3047516" y="1900104"/>
                  <a:pt x="3047516" y="1804139"/>
                </a:cubicBezTo>
                <a:cubicBezTo>
                  <a:pt x="3037960" y="1784946"/>
                  <a:pt x="3037960" y="1727367"/>
                  <a:pt x="3037960" y="1679385"/>
                </a:cubicBezTo>
                <a:cubicBezTo>
                  <a:pt x="3018847" y="1612209"/>
                  <a:pt x="3028404" y="1487455"/>
                  <a:pt x="2999734" y="1449069"/>
                </a:cubicBezTo>
                <a:cubicBezTo>
                  <a:pt x="2999734" y="1391490"/>
                  <a:pt x="2999734" y="1314718"/>
                  <a:pt x="2971066" y="1305122"/>
                </a:cubicBezTo>
                <a:cubicBezTo>
                  <a:pt x="2961509" y="1449069"/>
                  <a:pt x="2961509" y="1612209"/>
                  <a:pt x="2942396" y="1775350"/>
                </a:cubicBezTo>
                <a:cubicBezTo>
                  <a:pt x="2961509" y="1842525"/>
                  <a:pt x="2951953" y="1938490"/>
                  <a:pt x="2951953" y="2034455"/>
                </a:cubicBezTo>
                <a:cubicBezTo>
                  <a:pt x="2951953" y="2140016"/>
                  <a:pt x="2971066" y="2274367"/>
                  <a:pt x="2932840" y="2293560"/>
                </a:cubicBezTo>
                <a:cubicBezTo>
                  <a:pt x="2904171" y="2293560"/>
                  <a:pt x="2904171" y="2187998"/>
                  <a:pt x="2875502" y="2178402"/>
                </a:cubicBezTo>
                <a:cubicBezTo>
                  <a:pt x="2875502" y="2082437"/>
                  <a:pt x="2846832" y="1996069"/>
                  <a:pt x="2856389" y="1900104"/>
                </a:cubicBezTo>
                <a:cubicBezTo>
                  <a:pt x="2846832" y="1813735"/>
                  <a:pt x="2837276" y="1727367"/>
                  <a:pt x="2837276" y="1621806"/>
                </a:cubicBezTo>
                <a:cubicBezTo>
                  <a:pt x="2827720" y="1593016"/>
                  <a:pt x="2827720" y="1535437"/>
                  <a:pt x="2808607" y="1506648"/>
                </a:cubicBezTo>
                <a:cubicBezTo>
                  <a:pt x="2818164" y="1429876"/>
                  <a:pt x="2789494" y="1343508"/>
                  <a:pt x="2789494" y="1257139"/>
                </a:cubicBezTo>
                <a:cubicBezTo>
                  <a:pt x="2770381" y="1237946"/>
                  <a:pt x="2789494" y="1151578"/>
                  <a:pt x="2760825" y="1151578"/>
                </a:cubicBezTo>
                <a:cubicBezTo>
                  <a:pt x="2741713" y="1189964"/>
                  <a:pt x="2741713" y="1276332"/>
                  <a:pt x="2741713" y="1353104"/>
                </a:cubicBezTo>
                <a:cubicBezTo>
                  <a:pt x="2732156" y="1497052"/>
                  <a:pt x="2703487" y="1727367"/>
                  <a:pt x="2732156" y="1852121"/>
                </a:cubicBezTo>
                <a:cubicBezTo>
                  <a:pt x="2722600" y="1928893"/>
                  <a:pt x="2722600" y="2024858"/>
                  <a:pt x="2732156" y="2120823"/>
                </a:cubicBezTo>
                <a:cubicBezTo>
                  <a:pt x="2732156" y="2187998"/>
                  <a:pt x="2741713" y="2255174"/>
                  <a:pt x="2732156" y="2293560"/>
                </a:cubicBezTo>
                <a:cubicBezTo>
                  <a:pt x="2703487" y="2293560"/>
                  <a:pt x="2674818" y="2255174"/>
                  <a:pt x="2665262" y="2207191"/>
                </a:cubicBezTo>
                <a:cubicBezTo>
                  <a:pt x="2655705" y="2149612"/>
                  <a:pt x="2674818" y="2063244"/>
                  <a:pt x="2674818" y="1986472"/>
                </a:cubicBezTo>
                <a:cubicBezTo>
                  <a:pt x="2665262" y="1880911"/>
                  <a:pt x="2655705" y="1717771"/>
                  <a:pt x="2665262" y="1593016"/>
                </a:cubicBezTo>
                <a:cubicBezTo>
                  <a:pt x="2665262" y="1554630"/>
                  <a:pt x="2646149" y="1516244"/>
                  <a:pt x="2655705" y="1468262"/>
                </a:cubicBezTo>
                <a:cubicBezTo>
                  <a:pt x="2646149" y="1420280"/>
                  <a:pt x="2636592" y="1353104"/>
                  <a:pt x="2636592" y="1266736"/>
                </a:cubicBezTo>
                <a:cubicBezTo>
                  <a:pt x="2627036" y="1228350"/>
                  <a:pt x="2607923" y="1189964"/>
                  <a:pt x="2607923" y="1122789"/>
                </a:cubicBezTo>
                <a:cubicBezTo>
                  <a:pt x="2579254" y="1074806"/>
                  <a:pt x="2588811" y="930859"/>
                  <a:pt x="2541029" y="902070"/>
                </a:cubicBezTo>
                <a:cubicBezTo>
                  <a:pt x="2521916" y="959649"/>
                  <a:pt x="2541029" y="1046017"/>
                  <a:pt x="2541029" y="1122789"/>
                </a:cubicBezTo>
                <a:cubicBezTo>
                  <a:pt x="2541029" y="1161175"/>
                  <a:pt x="2531472" y="1180368"/>
                  <a:pt x="2531472" y="1218754"/>
                </a:cubicBezTo>
                <a:cubicBezTo>
                  <a:pt x="2521916" y="1333911"/>
                  <a:pt x="2521916" y="1487455"/>
                  <a:pt x="2521916" y="1612209"/>
                </a:cubicBezTo>
                <a:cubicBezTo>
                  <a:pt x="2521916" y="1640999"/>
                  <a:pt x="2531472" y="1669788"/>
                  <a:pt x="2531472" y="1698578"/>
                </a:cubicBezTo>
                <a:cubicBezTo>
                  <a:pt x="2541029" y="1736964"/>
                  <a:pt x="2531472" y="1784946"/>
                  <a:pt x="2531472" y="1823332"/>
                </a:cubicBezTo>
                <a:cubicBezTo>
                  <a:pt x="2531472" y="1938490"/>
                  <a:pt x="2550585" y="2053648"/>
                  <a:pt x="2550585" y="2159209"/>
                </a:cubicBezTo>
                <a:cubicBezTo>
                  <a:pt x="2550585" y="2197595"/>
                  <a:pt x="2550585" y="2235981"/>
                  <a:pt x="2541029" y="2245577"/>
                </a:cubicBezTo>
                <a:cubicBezTo>
                  <a:pt x="2541029" y="2255174"/>
                  <a:pt x="2550585" y="2255174"/>
                  <a:pt x="2550585" y="2255174"/>
                </a:cubicBezTo>
                <a:cubicBezTo>
                  <a:pt x="2550585" y="2274367"/>
                  <a:pt x="2550585" y="2293560"/>
                  <a:pt x="2550585" y="2303156"/>
                </a:cubicBezTo>
                <a:cubicBezTo>
                  <a:pt x="2541029" y="2360735"/>
                  <a:pt x="2541029" y="2408717"/>
                  <a:pt x="2531472" y="2447103"/>
                </a:cubicBezTo>
                <a:cubicBezTo>
                  <a:pt x="2493247" y="2456700"/>
                  <a:pt x="2493247" y="2389524"/>
                  <a:pt x="2464578" y="2370331"/>
                </a:cubicBezTo>
                <a:cubicBezTo>
                  <a:pt x="2464578" y="2303156"/>
                  <a:pt x="2455021" y="2264770"/>
                  <a:pt x="2445465" y="2216788"/>
                </a:cubicBezTo>
                <a:cubicBezTo>
                  <a:pt x="2455021" y="2053648"/>
                  <a:pt x="2426352" y="1919297"/>
                  <a:pt x="2435909" y="1727367"/>
                </a:cubicBezTo>
                <a:cubicBezTo>
                  <a:pt x="2416796" y="1660192"/>
                  <a:pt x="2416796" y="1631402"/>
                  <a:pt x="2416796" y="1554630"/>
                </a:cubicBezTo>
                <a:cubicBezTo>
                  <a:pt x="2397683" y="1487455"/>
                  <a:pt x="2388127" y="1401087"/>
                  <a:pt x="2388127" y="1305122"/>
                </a:cubicBezTo>
                <a:cubicBezTo>
                  <a:pt x="2359458" y="1237946"/>
                  <a:pt x="2369014" y="1103596"/>
                  <a:pt x="2340345" y="1046017"/>
                </a:cubicBezTo>
                <a:cubicBezTo>
                  <a:pt x="2330788" y="998034"/>
                  <a:pt x="2321232" y="950052"/>
                  <a:pt x="2311676" y="921263"/>
                </a:cubicBezTo>
                <a:cubicBezTo>
                  <a:pt x="2302119" y="873280"/>
                  <a:pt x="2302119" y="796508"/>
                  <a:pt x="2263894" y="815701"/>
                </a:cubicBezTo>
                <a:cubicBezTo>
                  <a:pt x="2263894" y="1026824"/>
                  <a:pt x="2263894" y="1247543"/>
                  <a:pt x="2263894" y="1468262"/>
                </a:cubicBezTo>
                <a:cubicBezTo>
                  <a:pt x="2254337" y="1506648"/>
                  <a:pt x="2273450" y="1506648"/>
                  <a:pt x="2273450" y="1554630"/>
                </a:cubicBezTo>
                <a:cubicBezTo>
                  <a:pt x="2263894" y="1698578"/>
                  <a:pt x="2283007" y="1784946"/>
                  <a:pt x="2292563" y="1900104"/>
                </a:cubicBezTo>
                <a:cubicBezTo>
                  <a:pt x="2292563" y="1928893"/>
                  <a:pt x="2292563" y="1986472"/>
                  <a:pt x="2292563" y="2024858"/>
                </a:cubicBezTo>
                <a:cubicBezTo>
                  <a:pt x="2292563" y="2063244"/>
                  <a:pt x="2292563" y="2130419"/>
                  <a:pt x="2273450" y="2130419"/>
                </a:cubicBezTo>
                <a:cubicBezTo>
                  <a:pt x="2254337" y="2130419"/>
                  <a:pt x="2254337" y="2072840"/>
                  <a:pt x="2244781" y="2063244"/>
                </a:cubicBezTo>
                <a:cubicBezTo>
                  <a:pt x="2235225" y="2101630"/>
                  <a:pt x="2225668" y="2024858"/>
                  <a:pt x="2216112" y="2024858"/>
                </a:cubicBezTo>
                <a:cubicBezTo>
                  <a:pt x="2206556" y="1938490"/>
                  <a:pt x="2206556" y="1823332"/>
                  <a:pt x="2196999" y="1746560"/>
                </a:cubicBezTo>
                <a:cubicBezTo>
                  <a:pt x="2196999" y="1698578"/>
                  <a:pt x="2206556" y="1669788"/>
                  <a:pt x="2206556" y="1631402"/>
                </a:cubicBezTo>
                <a:cubicBezTo>
                  <a:pt x="2196999" y="1583420"/>
                  <a:pt x="2187443" y="1516244"/>
                  <a:pt x="2177886" y="1458666"/>
                </a:cubicBezTo>
                <a:cubicBezTo>
                  <a:pt x="2177886" y="1429876"/>
                  <a:pt x="2177886" y="1401087"/>
                  <a:pt x="2177886" y="1381894"/>
                </a:cubicBezTo>
                <a:cubicBezTo>
                  <a:pt x="2177886" y="1324315"/>
                  <a:pt x="2168330" y="1276332"/>
                  <a:pt x="2158774" y="1228350"/>
                </a:cubicBezTo>
                <a:cubicBezTo>
                  <a:pt x="2149217" y="1170771"/>
                  <a:pt x="2158774" y="1103596"/>
                  <a:pt x="2130105" y="1084403"/>
                </a:cubicBezTo>
                <a:cubicBezTo>
                  <a:pt x="2130105" y="1132385"/>
                  <a:pt x="2120548" y="1209157"/>
                  <a:pt x="2120548" y="1237946"/>
                </a:cubicBezTo>
                <a:cubicBezTo>
                  <a:pt x="2120548" y="1266736"/>
                  <a:pt x="2120548" y="1276332"/>
                  <a:pt x="2120548" y="1305122"/>
                </a:cubicBezTo>
                <a:cubicBezTo>
                  <a:pt x="2120548" y="1305122"/>
                  <a:pt x="2110992" y="1333911"/>
                  <a:pt x="2110992" y="1343508"/>
                </a:cubicBezTo>
                <a:cubicBezTo>
                  <a:pt x="2110992" y="1362701"/>
                  <a:pt x="2110992" y="1381894"/>
                  <a:pt x="2110992" y="1401087"/>
                </a:cubicBezTo>
                <a:cubicBezTo>
                  <a:pt x="2101435" y="1487455"/>
                  <a:pt x="2091879" y="1554630"/>
                  <a:pt x="2091879" y="1602613"/>
                </a:cubicBezTo>
                <a:cubicBezTo>
                  <a:pt x="2091879" y="1746560"/>
                  <a:pt x="2101435" y="1900104"/>
                  <a:pt x="2082322" y="2053648"/>
                </a:cubicBezTo>
                <a:cubicBezTo>
                  <a:pt x="2082322" y="2111226"/>
                  <a:pt x="2091879" y="2140016"/>
                  <a:pt x="2082322" y="2178402"/>
                </a:cubicBezTo>
                <a:cubicBezTo>
                  <a:pt x="2044097" y="2207191"/>
                  <a:pt x="2044097" y="2130419"/>
                  <a:pt x="2015428" y="2111226"/>
                </a:cubicBezTo>
                <a:cubicBezTo>
                  <a:pt x="1996315" y="2044051"/>
                  <a:pt x="2005871" y="1986472"/>
                  <a:pt x="2005871" y="1919297"/>
                </a:cubicBezTo>
                <a:cubicBezTo>
                  <a:pt x="2005871" y="1756157"/>
                  <a:pt x="1967646" y="1650595"/>
                  <a:pt x="1977203" y="1487455"/>
                </a:cubicBezTo>
                <a:cubicBezTo>
                  <a:pt x="1948533" y="1410683"/>
                  <a:pt x="1958090" y="1257139"/>
                  <a:pt x="1929421" y="1189964"/>
                </a:cubicBezTo>
                <a:cubicBezTo>
                  <a:pt x="1910308" y="1237946"/>
                  <a:pt x="1919864" y="1285929"/>
                  <a:pt x="1919864" y="1353104"/>
                </a:cubicBezTo>
                <a:cubicBezTo>
                  <a:pt x="1910308" y="1410683"/>
                  <a:pt x="1900752" y="1477859"/>
                  <a:pt x="1900752" y="1545034"/>
                </a:cubicBezTo>
                <a:cubicBezTo>
                  <a:pt x="1891195" y="1583420"/>
                  <a:pt x="1900752" y="1621806"/>
                  <a:pt x="1900752" y="1669788"/>
                </a:cubicBezTo>
                <a:cubicBezTo>
                  <a:pt x="1900752" y="1698578"/>
                  <a:pt x="1900752" y="1736964"/>
                  <a:pt x="1891195" y="1765753"/>
                </a:cubicBezTo>
                <a:cubicBezTo>
                  <a:pt x="1891195" y="1813735"/>
                  <a:pt x="1910308" y="1880911"/>
                  <a:pt x="1891195" y="1919297"/>
                </a:cubicBezTo>
                <a:cubicBezTo>
                  <a:pt x="1862526" y="1928893"/>
                  <a:pt x="1862526" y="1871314"/>
                  <a:pt x="1833857" y="1871314"/>
                </a:cubicBezTo>
                <a:cubicBezTo>
                  <a:pt x="1814744" y="1698578"/>
                  <a:pt x="1814744" y="1458666"/>
                  <a:pt x="1776519" y="1333911"/>
                </a:cubicBezTo>
                <a:cubicBezTo>
                  <a:pt x="1766962" y="1305122"/>
                  <a:pt x="1776519" y="1228350"/>
                  <a:pt x="1747850" y="1237946"/>
                </a:cubicBezTo>
                <a:cubicBezTo>
                  <a:pt x="1719180" y="1266736"/>
                  <a:pt x="1709624" y="1343508"/>
                  <a:pt x="1709624" y="1439473"/>
                </a:cubicBezTo>
                <a:cubicBezTo>
                  <a:pt x="1680955" y="1535437"/>
                  <a:pt x="1690511" y="1736964"/>
                  <a:pt x="1652286" y="1832929"/>
                </a:cubicBezTo>
                <a:cubicBezTo>
                  <a:pt x="1642729" y="1842525"/>
                  <a:pt x="1623617" y="1852121"/>
                  <a:pt x="1614060" y="1842525"/>
                </a:cubicBezTo>
                <a:cubicBezTo>
                  <a:pt x="1594948" y="1832929"/>
                  <a:pt x="1585391" y="1756157"/>
                  <a:pt x="1575835" y="1717771"/>
                </a:cubicBezTo>
                <a:cubicBezTo>
                  <a:pt x="1556722" y="1669788"/>
                  <a:pt x="1556722" y="1650595"/>
                  <a:pt x="1547166" y="1602613"/>
                </a:cubicBezTo>
                <a:cubicBezTo>
                  <a:pt x="1547166" y="1545034"/>
                  <a:pt x="1537609" y="1477859"/>
                  <a:pt x="1528053" y="1420280"/>
                </a:cubicBezTo>
                <a:cubicBezTo>
                  <a:pt x="1518497" y="1401087"/>
                  <a:pt x="1518497" y="1391490"/>
                  <a:pt x="1518497" y="1372297"/>
                </a:cubicBezTo>
                <a:cubicBezTo>
                  <a:pt x="1508940" y="1314718"/>
                  <a:pt x="1499384" y="1228350"/>
                  <a:pt x="1470715" y="1218754"/>
                </a:cubicBezTo>
                <a:cubicBezTo>
                  <a:pt x="1451602" y="1237946"/>
                  <a:pt x="1432489" y="1285929"/>
                  <a:pt x="1422933" y="1324315"/>
                </a:cubicBezTo>
                <a:cubicBezTo>
                  <a:pt x="1413376" y="1333911"/>
                  <a:pt x="1413376" y="1343508"/>
                  <a:pt x="1413376" y="1362701"/>
                </a:cubicBezTo>
                <a:cubicBezTo>
                  <a:pt x="1413376" y="1372297"/>
                  <a:pt x="1403820" y="1372297"/>
                  <a:pt x="1394264" y="1381894"/>
                </a:cubicBezTo>
                <a:cubicBezTo>
                  <a:pt x="1375151" y="1458666"/>
                  <a:pt x="1365595" y="1525841"/>
                  <a:pt x="1346482" y="1602613"/>
                </a:cubicBezTo>
                <a:cubicBezTo>
                  <a:pt x="1327369" y="1593016"/>
                  <a:pt x="1317813" y="1612209"/>
                  <a:pt x="1308256" y="1612209"/>
                </a:cubicBezTo>
                <a:cubicBezTo>
                  <a:pt x="1279587" y="1602613"/>
                  <a:pt x="1289143" y="1545034"/>
                  <a:pt x="1260474" y="1535437"/>
                </a:cubicBezTo>
                <a:cubicBezTo>
                  <a:pt x="1231805" y="1554630"/>
                  <a:pt x="1222249" y="1612209"/>
                  <a:pt x="1212692" y="1640999"/>
                </a:cubicBezTo>
                <a:cubicBezTo>
                  <a:pt x="1212692" y="1650595"/>
                  <a:pt x="1212692" y="1660192"/>
                  <a:pt x="1203136" y="1679385"/>
                </a:cubicBezTo>
                <a:cubicBezTo>
                  <a:pt x="1203136" y="1688981"/>
                  <a:pt x="1193580" y="1698578"/>
                  <a:pt x="1193580" y="1717771"/>
                </a:cubicBezTo>
                <a:cubicBezTo>
                  <a:pt x="1184023" y="1736964"/>
                  <a:pt x="1174467" y="1775350"/>
                  <a:pt x="1174467" y="1784946"/>
                </a:cubicBezTo>
                <a:cubicBezTo>
                  <a:pt x="1164911" y="1794542"/>
                  <a:pt x="1164911" y="1804139"/>
                  <a:pt x="1164911" y="1813735"/>
                </a:cubicBezTo>
                <a:cubicBezTo>
                  <a:pt x="1164911" y="1823332"/>
                  <a:pt x="1145798" y="1813735"/>
                  <a:pt x="1145798" y="1823332"/>
                </a:cubicBezTo>
                <a:cubicBezTo>
                  <a:pt x="1136241" y="1832929"/>
                  <a:pt x="1145798" y="1871314"/>
                  <a:pt x="1136241" y="1861718"/>
                </a:cubicBezTo>
                <a:cubicBezTo>
                  <a:pt x="1126685" y="1890507"/>
                  <a:pt x="1107572" y="1890507"/>
                  <a:pt x="1098016" y="1928893"/>
                </a:cubicBezTo>
                <a:cubicBezTo>
                  <a:pt x="1069347" y="1928893"/>
                  <a:pt x="1040678" y="1957683"/>
                  <a:pt x="1002452" y="1957683"/>
                </a:cubicBezTo>
                <a:cubicBezTo>
                  <a:pt x="973783" y="1948086"/>
                  <a:pt x="945114" y="1900104"/>
                  <a:pt x="916445" y="1919297"/>
                </a:cubicBezTo>
                <a:cubicBezTo>
                  <a:pt x="859107" y="1986472"/>
                  <a:pt x="811325" y="2092033"/>
                  <a:pt x="744430" y="2130419"/>
                </a:cubicBezTo>
                <a:cubicBezTo>
                  <a:pt x="706205" y="2207191"/>
                  <a:pt x="658423" y="2274367"/>
                  <a:pt x="581972" y="2255174"/>
                </a:cubicBezTo>
                <a:cubicBezTo>
                  <a:pt x="562859" y="2235981"/>
                  <a:pt x="543746" y="2187998"/>
                  <a:pt x="524634" y="2178402"/>
                </a:cubicBezTo>
                <a:cubicBezTo>
                  <a:pt x="486408" y="2168805"/>
                  <a:pt x="457739" y="2245577"/>
                  <a:pt x="429070" y="2255174"/>
                </a:cubicBezTo>
                <a:cubicBezTo>
                  <a:pt x="419513" y="2255174"/>
                  <a:pt x="400401" y="2235981"/>
                  <a:pt x="381288" y="2235981"/>
                </a:cubicBezTo>
                <a:cubicBezTo>
                  <a:pt x="352619" y="2245577"/>
                  <a:pt x="323950" y="2255174"/>
                  <a:pt x="285724" y="2255174"/>
                </a:cubicBezTo>
                <a:cubicBezTo>
                  <a:pt x="237942" y="2245577"/>
                  <a:pt x="190160" y="2197595"/>
                  <a:pt x="142379" y="2178402"/>
                </a:cubicBezTo>
                <a:cubicBezTo>
                  <a:pt x="132822" y="2159209"/>
                  <a:pt x="123266" y="2130419"/>
                  <a:pt x="94597" y="2140016"/>
                </a:cubicBezTo>
                <a:cubicBezTo>
                  <a:pt x="85040" y="2101630"/>
                  <a:pt x="65928" y="2082437"/>
                  <a:pt x="56371" y="2082437"/>
                </a:cubicBezTo>
                <a:cubicBezTo>
                  <a:pt x="37258" y="2058446"/>
                  <a:pt x="18146" y="2041652"/>
                  <a:pt x="227" y="2023659"/>
                </a:cubicBezTo>
                <a:lnTo>
                  <a:pt x="0" y="2023404"/>
                </a:lnTo>
                <a:lnTo>
                  <a:pt x="0" y="1954264"/>
                </a:lnTo>
                <a:lnTo>
                  <a:pt x="18146" y="1967279"/>
                </a:lnTo>
                <a:cubicBezTo>
                  <a:pt x="46815" y="1996069"/>
                  <a:pt x="65928" y="2024858"/>
                  <a:pt x="104153" y="2024858"/>
                </a:cubicBezTo>
                <a:cubicBezTo>
                  <a:pt x="113709" y="2063244"/>
                  <a:pt x="132822" y="2063244"/>
                  <a:pt x="151935" y="2082437"/>
                </a:cubicBezTo>
                <a:cubicBezTo>
                  <a:pt x="171048" y="2101630"/>
                  <a:pt x="190160" y="2130419"/>
                  <a:pt x="209273" y="2140016"/>
                </a:cubicBezTo>
                <a:cubicBezTo>
                  <a:pt x="257055" y="2159209"/>
                  <a:pt x="314393" y="2149612"/>
                  <a:pt x="352619" y="2149612"/>
                </a:cubicBezTo>
                <a:cubicBezTo>
                  <a:pt x="390844" y="2149612"/>
                  <a:pt x="419513" y="2140016"/>
                  <a:pt x="448183" y="2130419"/>
                </a:cubicBezTo>
                <a:cubicBezTo>
                  <a:pt x="457739" y="2120823"/>
                  <a:pt x="457739" y="2082437"/>
                  <a:pt x="476852" y="2092033"/>
                </a:cubicBezTo>
                <a:cubicBezTo>
                  <a:pt x="476852" y="2092033"/>
                  <a:pt x="476852" y="2092033"/>
                  <a:pt x="505521" y="2092033"/>
                </a:cubicBezTo>
                <a:cubicBezTo>
                  <a:pt x="524634" y="2082437"/>
                  <a:pt x="524634" y="2015262"/>
                  <a:pt x="534190" y="1996069"/>
                </a:cubicBezTo>
                <a:cubicBezTo>
                  <a:pt x="553303" y="2015262"/>
                  <a:pt x="543746" y="2063244"/>
                  <a:pt x="572415" y="2053648"/>
                </a:cubicBezTo>
                <a:cubicBezTo>
                  <a:pt x="572415" y="2082437"/>
                  <a:pt x="572415" y="2130419"/>
                  <a:pt x="591528" y="2140016"/>
                </a:cubicBezTo>
                <a:cubicBezTo>
                  <a:pt x="601085" y="2120823"/>
                  <a:pt x="629754" y="2130419"/>
                  <a:pt x="648866" y="2130419"/>
                </a:cubicBezTo>
                <a:cubicBezTo>
                  <a:pt x="667979" y="2101630"/>
                  <a:pt x="687092" y="2082437"/>
                  <a:pt x="715761" y="2082437"/>
                </a:cubicBezTo>
                <a:cubicBezTo>
                  <a:pt x="744430" y="2015262"/>
                  <a:pt x="782656" y="1986472"/>
                  <a:pt x="811325" y="1938490"/>
                </a:cubicBezTo>
                <a:cubicBezTo>
                  <a:pt x="830438" y="1919297"/>
                  <a:pt x="839994" y="1880911"/>
                  <a:pt x="849550" y="1890507"/>
                </a:cubicBezTo>
                <a:cubicBezTo>
                  <a:pt x="868663" y="1832929"/>
                  <a:pt x="887776" y="1765753"/>
                  <a:pt x="926001" y="1746560"/>
                </a:cubicBezTo>
                <a:cubicBezTo>
                  <a:pt x="945114" y="1756157"/>
                  <a:pt x="945114" y="1794542"/>
                  <a:pt x="954670" y="1813735"/>
                </a:cubicBezTo>
                <a:cubicBezTo>
                  <a:pt x="983339" y="1813735"/>
                  <a:pt x="1002452" y="1852121"/>
                  <a:pt x="1021565" y="1852121"/>
                </a:cubicBezTo>
                <a:cubicBezTo>
                  <a:pt x="1059790" y="1852121"/>
                  <a:pt x="1078903" y="1804139"/>
                  <a:pt x="1117129" y="1775350"/>
                </a:cubicBezTo>
                <a:cubicBezTo>
                  <a:pt x="1145798" y="1717771"/>
                  <a:pt x="1164911" y="1631402"/>
                  <a:pt x="1184023" y="1573823"/>
                </a:cubicBezTo>
                <a:cubicBezTo>
                  <a:pt x="1193580" y="1554630"/>
                  <a:pt x="1203136" y="1545034"/>
                  <a:pt x="1212692" y="1506648"/>
                </a:cubicBezTo>
                <a:cubicBezTo>
                  <a:pt x="1212692" y="1468262"/>
                  <a:pt x="1212692" y="1429876"/>
                  <a:pt x="1212692" y="1401087"/>
                </a:cubicBezTo>
                <a:cubicBezTo>
                  <a:pt x="1231805" y="1391490"/>
                  <a:pt x="1241362" y="1362701"/>
                  <a:pt x="1260474" y="1362701"/>
                </a:cubicBezTo>
                <a:cubicBezTo>
                  <a:pt x="1279587" y="1381894"/>
                  <a:pt x="1289143" y="1458666"/>
                  <a:pt x="1327369" y="1458666"/>
                </a:cubicBezTo>
                <a:cubicBezTo>
                  <a:pt x="1336925" y="1429876"/>
                  <a:pt x="1346482" y="1372297"/>
                  <a:pt x="1365595" y="1324315"/>
                </a:cubicBezTo>
                <a:cubicBezTo>
                  <a:pt x="1384707" y="1295525"/>
                  <a:pt x="1394264" y="1237946"/>
                  <a:pt x="1413376" y="1209157"/>
                </a:cubicBezTo>
                <a:cubicBezTo>
                  <a:pt x="1422933" y="1161175"/>
                  <a:pt x="1432489" y="1113192"/>
                  <a:pt x="1451602" y="1093999"/>
                </a:cubicBezTo>
                <a:cubicBezTo>
                  <a:pt x="1470715" y="1084403"/>
                  <a:pt x="1480271" y="1103596"/>
                  <a:pt x="1499384" y="1103596"/>
                </a:cubicBezTo>
                <a:cubicBezTo>
                  <a:pt x="1537609" y="1209157"/>
                  <a:pt x="1556722" y="1362701"/>
                  <a:pt x="1585391" y="1487455"/>
                </a:cubicBezTo>
                <a:cubicBezTo>
                  <a:pt x="1585391" y="1487455"/>
                  <a:pt x="1585391" y="1487455"/>
                  <a:pt x="1585391" y="1554630"/>
                </a:cubicBezTo>
                <a:cubicBezTo>
                  <a:pt x="1604504" y="1593016"/>
                  <a:pt x="1594948" y="1708174"/>
                  <a:pt x="1633173" y="1717771"/>
                </a:cubicBezTo>
                <a:cubicBezTo>
                  <a:pt x="1642729" y="1679385"/>
                  <a:pt x="1633173" y="1650595"/>
                  <a:pt x="1642729" y="1602613"/>
                </a:cubicBezTo>
                <a:cubicBezTo>
                  <a:pt x="1661842" y="1554630"/>
                  <a:pt x="1661842" y="1449069"/>
                  <a:pt x="1671399" y="1391490"/>
                </a:cubicBezTo>
                <a:cubicBezTo>
                  <a:pt x="1671399" y="1314718"/>
                  <a:pt x="1680955" y="1257139"/>
                  <a:pt x="1690511" y="1209157"/>
                </a:cubicBezTo>
                <a:cubicBezTo>
                  <a:pt x="1690511" y="1122789"/>
                  <a:pt x="1700068" y="1093999"/>
                  <a:pt x="1719180" y="1074806"/>
                </a:cubicBezTo>
                <a:cubicBezTo>
                  <a:pt x="1795631" y="1084403"/>
                  <a:pt x="1795631" y="1276332"/>
                  <a:pt x="1843413" y="1372297"/>
                </a:cubicBezTo>
                <a:cubicBezTo>
                  <a:pt x="1833857" y="1439473"/>
                  <a:pt x="1843413" y="1487455"/>
                  <a:pt x="1862526" y="1516244"/>
                </a:cubicBezTo>
                <a:cubicBezTo>
                  <a:pt x="1862526" y="1410683"/>
                  <a:pt x="1881639" y="1333911"/>
                  <a:pt x="1872082" y="1247543"/>
                </a:cubicBezTo>
                <a:cubicBezTo>
                  <a:pt x="1881639" y="1218754"/>
                  <a:pt x="1891195" y="1189964"/>
                  <a:pt x="1891195" y="1151578"/>
                </a:cubicBezTo>
                <a:cubicBezTo>
                  <a:pt x="1881639" y="1084403"/>
                  <a:pt x="1872082" y="1007631"/>
                  <a:pt x="1891195" y="969245"/>
                </a:cubicBezTo>
                <a:cubicBezTo>
                  <a:pt x="1929421" y="969245"/>
                  <a:pt x="1948533" y="1046017"/>
                  <a:pt x="1967646" y="1122789"/>
                </a:cubicBezTo>
                <a:cubicBezTo>
                  <a:pt x="1977203" y="1180368"/>
                  <a:pt x="1986759" y="1266736"/>
                  <a:pt x="1996315" y="1324315"/>
                </a:cubicBezTo>
                <a:cubicBezTo>
                  <a:pt x="1996315" y="1333911"/>
                  <a:pt x="2005871" y="1343508"/>
                  <a:pt x="2005871" y="1353104"/>
                </a:cubicBezTo>
                <a:cubicBezTo>
                  <a:pt x="2015428" y="1420280"/>
                  <a:pt x="2015428" y="1535437"/>
                  <a:pt x="2015428" y="1593016"/>
                </a:cubicBezTo>
                <a:cubicBezTo>
                  <a:pt x="2034541" y="1688981"/>
                  <a:pt x="2034541" y="1794542"/>
                  <a:pt x="2044097" y="1880911"/>
                </a:cubicBezTo>
                <a:cubicBezTo>
                  <a:pt x="2044097" y="1948086"/>
                  <a:pt x="2024984" y="1996069"/>
                  <a:pt x="2063210" y="2015262"/>
                </a:cubicBezTo>
                <a:cubicBezTo>
                  <a:pt x="2063210" y="1880911"/>
                  <a:pt x="2053654" y="1756157"/>
                  <a:pt x="2053654" y="1631402"/>
                </a:cubicBezTo>
                <a:cubicBezTo>
                  <a:pt x="2053654" y="1535437"/>
                  <a:pt x="2072766" y="1410683"/>
                  <a:pt x="2072766" y="1314718"/>
                </a:cubicBezTo>
                <a:cubicBezTo>
                  <a:pt x="2072766" y="1285929"/>
                  <a:pt x="2063210" y="1266736"/>
                  <a:pt x="2072766" y="1237946"/>
                </a:cubicBezTo>
                <a:cubicBezTo>
                  <a:pt x="2072766" y="1170771"/>
                  <a:pt x="2091879" y="1084403"/>
                  <a:pt x="2082322" y="1046017"/>
                </a:cubicBezTo>
                <a:cubicBezTo>
                  <a:pt x="2082322" y="1036420"/>
                  <a:pt x="2091879" y="1026824"/>
                  <a:pt x="2091879" y="1026824"/>
                </a:cubicBezTo>
                <a:cubicBezTo>
                  <a:pt x="2091879" y="998034"/>
                  <a:pt x="2091879" y="988438"/>
                  <a:pt x="2091879" y="969245"/>
                </a:cubicBezTo>
                <a:cubicBezTo>
                  <a:pt x="2091879" y="930859"/>
                  <a:pt x="2101435" y="902070"/>
                  <a:pt x="2101435" y="854087"/>
                </a:cubicBezTo>
                <a:cubicBezTo>
                  <a:pt x="2130105" y="854087"/>
                  <a:pt x="2149217" y="902070"/>
                  <a:pt x="2168330" y="921263"/>
                </a:cubicBezTo>
                <a:cubicBezTo>
                  <a:pt x="2177886" y="1007631"/>
                  <a:pt x="2187443" y="1093999"/>
                  <a:pt x="2206556" y="1151578"/>
                </a:cubicBezTo>
                <a:cubicBezTo>
                  <a:pt x="2206556" y="1228350"/>
                  <a:pt x="2206556" y="1276332"/>
                  <a:pt x="2225668" y="1324315"/>
                </a:cubicBezTo>
                <a:cubicBezTo>
                  <a:pt x="2235225" y="1151578"/>
                  <a:pt x="2196999" y="959649"/>
                  <a:pt x="2235225" y="806105"/>
                </a:cubicBezTo>
                <a:cubicBezTo>
                  <a:pt x="2216112" y="729333"/>
                  <a:pt x="2225668" y="614175"/>
                  <a:pt x="2254337" y="604579"/>
                </a:cubicBezTo>
                <a:cubicBezTo>
                  <a:pt x="2283007" y="594982"/>
                  <a:pt x="2292563" y="662157"/>
                  <a:pt x="2302119" y="681351"/>
                </a:cubicBezTo>
                <a:cubicBezTo>
                  <a:pt x="2330788" y="748526"/>
                  <a:pt x="2349901" y="882877"/>
                  <a:pt x="2369014" y="950052"/>
                </a:cubicBezTo>
                <a:cubicBezTo>
                  <a:pt x="2407239" y="1122789"/>
                  <a:pt x="2426352" y="1285929"/>
                  <a:pt x="2445465" y="1391490"/>
                </a:cubicBezTo>
                <a:cubicBezTo>
                  <a:pt x="2445465" y="1391490"/>
                  <a:pt x="2445465" y="1391490"/>
                  <a:pt x="2445465" y="1477859"/>
                </a:cubicBezTo>
                <a:cubicBezTo>
                  <a:pt x="2455021" y="1535437"/>
                  <a:pt x="2474134" y="1602613"/>
                  <a:pt x="2474134" y="1688981"/>
                </a:cubicBezTo>
                <a:cubicBezTo>
                  <a:pt x="2474134" y="1727367"/>
                  <a:pt x="2474134" y="1775350"/>
                  <a:pt x="2474134" y="1823332"/>
                </a:cubicBezTo>
                <a:cubicBezTo>
                  <a:pt x="2474134" y="1852121"/>
                  <a:pt x="2483690" y="1880911"/>
                  <a:pt x="2483690" y="1909700"/>
                </a:cubicBezTo>
                <a:cubicBezTo>
                  <a:pt x="2493247" y="2044051"/>
                  <a:pt x="2474134" y="2197595"/>
                  <a:pt x="2512360" y="2283963"/>
                </a:cubicBezTo>
                <a:cubicBezTo>
                  <a:pt x="2521916" y="2197595"/>
                  <a:pt x="2502803" y="2120823"/>
                  <a:pt x="2502803" y="2053648"/>
                </a:cubicBezTo>
                <a:cubicBezTo>
                  <a:pt x="2512360" y="1823332"/>
                  <a:pt x="2474134" y="1564227"/>
                  <a:pt x="2493247" y="1314718"/>
                </a:cubicBezTo>
                <a:cubicBezTo>
                  <a:pt x="2464578" y="1247543"/>
                  <a:pt x="2502803" y="1113192"/>
                  <a:pt x="2483690" y="1026824"/>
                </a:cubicBezTo>
                <a:cubicBezTo>
                  <a:pt x="2502803" y="959649"/>
                  <a:pt x="2502803" y="873280"/>
                  <a:pt x="2493247" y="796508"/>
                </a:cubicBezTo>
                <a:cubicBezTo>
                  <a:pt x="2512360" y="767719"/>
                  <a:pt x="2512360" y="729333"/>
                  <a:pt x="2531472" y="719736"/>
                </a:cubicBezTo>
                <a:cubicBezTo>
                  <a:pt x="2560141" y="729333"/>
                  <a:pt x="2579254" y="796508"/>
                  <a:pt x="2588811" y="825298"/>
                </a:cubicBezTo>
                <a:cubicBezTo>
                  <a:pt x="2598367" y="844491"/>
                  <a:pt x="2598367" y="863684"/>
                  <a:pt x="2607923" y="882877"/>
                </a:cubicBezTo>
                <a:cubicBezTo>
                  <a:pt x="2607923" y="892473"/>
                  <a:pt x="2607923" y="902070"/>
                  <a:pt x="2617480" y="911666"/>
                </a:cubicBezTo>
                <a:cubicBezTo>
                  <a:pt x="2636592" y="988438"/>
                  <a:pt x="2636592" y="1103596"/>
                  <a:pt x="2665262" y="1161175"/>
                </a:cubicBezTo>
                <a:cubicBezTo>
                  <a:pt x="2665262" y="1218754"/>
                  <a:pt x="2674818" y="1285929"/>
                  <a:pt x="2684374" y="1314718"/>
                </a:cubicBezTo>
                <a:cubicBezTo>
                  <a:pt x="2693931" y="1247543"/>
                  <a:pt x="2703487" y="1161175"/>
                  <a:pt x="2722600" y="1103596"/>
                </a:cubicBezTo>
                <a:cubicBezTo>
                  <a:pt x="2713043" y="1074806"/>
                  <a:pt x="2713043" y="1046017"/>
                  <a:pt x="2713043" y="998034"/>
                </a:cubicBezTo>
                <a:cubicBezTo>
                  <a:pt x="2722600" y="988438"/>
                  <a:pt x="2713043" y="911666"/>
                  <a:pt x="2732156" y="921263"/>
                </a:cubicBezTo>
                <a:cubicBezTo>
                  <a:pt x="2741713" y="902070"/>
                  <a:pt x="2760825" y="950052"/>
                  <a:pt x="2770381" y="950052"/>
                </a:cubicBezTo>
                <a:cubicBezTo>
                  <a:pt x="2789494" y="1017227"/>
                  <a:pt x="2799051" y="1093999"/>
                  <a:pt x="2818164" y="1151578"/>
                </a:cubicBezTo>
                <a:cubicBezTo>
                  <a:pt x="2827720" y="1285929"/>
                  <a:pt x="2856389" y="1362701"/>
                  <a:pt x="2856389" y="1506648"/>
                </a:cubicBezTo>
                <a:cubicBezTo>
                  <a:pt x="2875502" y="1583420"/>
                  <a:pt x="2885058" y="1679385"/>
                  <a:pt x="2885058" y="1804139"/>
                </a:cubicBezTo>
                <a:cubicBezTo>
                  <a:pt x="2904171" y="1832929"/>
                  <a:pt x="2885058" y="1957683"/>
                  <a:pt x="2913727" y="1967279"/>
                </a:cubicBezTo>
                <a:cubicBezTo>
                  <a:pt x="2913727" y="1880911"/>
                  <a:pt x="2904171" y="1775350"/>
                  <a:pt x="2904171" y="1660192"/>
                </a:cubicBezTo>
                <a:cubicBezTo>
                  <a:pt x="2904171" y="1640999"/>
                  <a:pt x="2913727" y="1612209"/>
                  <a:pt x="2913727" y="1583420"/>
                </a:cubicBezTo>
                <a:cubicBezTo>
                  <a:pt x="2923283" y="1410683"/>
                  <a:pt x="2904171" y="1228350"/>
                  <a:pt x="2923283" y="1103596"/>
                </a:cubicBezTo>
                <a:cubicBezTo>
                  <a:pt x="2951953" y="1093999"/>
                  <a:pt x="2971066" y="1113192"/>
                  <a:pt x="2980622" y="1132385"/>
                </a:cubicBezTo>
                <a:cubicBezTo>
                  <a:pt x="3009291" y="1189964"/>
                  <a:pt x="3028404" y="1276332"/>
                  <a:pt x="3037960" y="1343508"/>
                </a:cubicBezTo>
                <a:cubicBezTo>
                  <a:pt x="3037960" y="1372297"/>
                  <a:pt x="3037960" y="1420280"/>
                  <a:pt x="3057073" y="1410683"/>
                </a:cubicBezTo>
                <a:cubicBezTo>
                  <a:pt x="3076185" y="1343508"/>
                  <a:pt x="3057073" y="1199561"/>
                  <a:pt x="3066629" y="1132385"/>
                </a:cubicBezTo>
                <a:cubicBezTo>
                  <a:pt x="3057073" y="1084403"/>
                  <a:pt x="3057073" y="978841"/>
                  <a:pt x="3085742" y="969245"/>
                </a:cubicBezTo>
                <a:cubicBezTo>
                  <a:pt x="3123967" y="978841"/>
                  <a:pt x="3123967" y="1074806"/>
                  <a:pt x="3152636" y="1122789"/>
                </a:cubicBezTo>
                <a:cubicBezTo>
                  <a:pt x="3152636" y="1257139"/>
                  <a:pt x="3190862" y="1314718"/>
                  <a:pt x="3190862" y="1458666"/>
                </a:cubicBezTo>
                <a:cubicBezTo>
                  <a:pt x="3209975" y="1506648"/>
                  <a:pt x="3209975" y="1593016"/>
                  <a:pt x="3219531" y="1640999"/>
                </a:cubicBezTo>
                <a:cubicBezTo>
                  <a:pt x="3219531" y="1650595"/>
                  <a:pt x="3229088" y="1660192"/>
                  <a:pt x="3229088" y="1660192"/>
                </a:cubicBezTo>
                <a:cubicBezTo>
                  <a:pt x="3238644" y="1679385"/>
                  <a:pt x="3229088" y="1736964"/>
                  <a:pt x="3248200" y="1727367"/>
                </a:cubicBezTo>
                <a:cubicBezTo>
                  <a:pt x="3248200" y="1564227"/>
                  <a:pt x="3219531" y="1237946"/>
                  <a:pt x="3257757" y="1103596"/>
                </a:cubicBezTo>
                <a:cubicBezTo>
                  <a:pt x="3248200" y="1046017"/>
                  <a:pt x="3257757" y="959649"/>
                  <a:pt x="3267313" y="911666"/>
                </a:cubicBezTo>
                <a:cubicBezTo>
                  <a:pt x="3286426" y="902070"/>
                  <a:pt x="3295982" y="930859"/>
                  <a:pt x="3324651" y="930859"/>
                </a:cubicBezTo>
                <a:cubicBezTo>
                  <a:pt x="3353320" y="1036420"/>
                  <a:pt x="3362877" y="1189964"/>
                  <a:pt x="3391546" y="1314718"/>
                </a:cubicBezTo>
                <a:cubicBezTo>
                  <a:pt x="3391546" y="1314718"/>
                  <a:pt x="3391546" y="1314718"/>
                  <a:pt x="3391546" y="1401087"/>
                </a:cubicBezTo>
                <a:cubicBezTo>
                  <a:pt x="3410659" y="1458666"/>
                  <a:pt x="3401102" y="1583420"/>
                  <a:pt x="3420215" y="1640999"/>
                </a:cubicBezTo>
                <a:cubicBezTo>
                  <a:pt x="3429771" y="1669788"/>
                  <a:pt x="3410659" y="1736964"/>
                  <a:pt x="3429771" y="1727367"/>
                </a:cubicBezTo>
                <a:cubicBezTo>
                  <a:pt x="3429771" y="1545034"/>
                  <a:pt x="3420215" y="1449069"/>
                  <a:pt x="3410659" y="1314718"/>
                </a:cubicBezTo>
                <a:cubicBezTo>
                  <a:pt x="3429771" y="1305122"/>
                  <a:pt x="3410659" y="1237946"/>
                  <a:pt x="3410659" y="1199561"/>
                </a:cubicBezTo>
                <a:cubicBezTo>
                  <a:pt x="3429771" y="1122789"/>
                  <a:pt x="3420215" y="1046017"/>
                  <a:pt x="3429771" y="969245"/>
                </a:cubicBezTo>
                <a:cubicBezTo>
                  <a:pt x="3420215" y="930859"/>
                  <a:pt x="3401102" y="873280"/>
                  <a:pt x="3420215" y="825298"/>
                </a:cubicBezTo>
                <a:cubicBezTo>
                  <a:pt x="3439328" y="806105"/>
                  <a:pt x="3439328" y="854087"/>
                  <a:pt x="3467997" y="844491"/>
                </a:cubicBezTo>
                <a:cubicBezTo>
                  <a:pt x="3496666" y="959649"/>
                  <a:pt x="3525335" y="1122789"/>
                  <a:pt x="3544448" y="1276332"/>
                </a:cubicBezTo>
                <a:cubicBezTo>
                  <a:pt x="3544448" y="1285929"/>
                  <a:pt x="3544448" y="1305122"/>
                  <a:pt x="3544448" y="1324315"/>
                </a:cubicBezTo>
                <a:cubicBezTo>
                  <a:pt x="3544448" y="1324315"/>
                  <a:pt x="3554004" y="1343508"/>
                  <a:pt x="3554004" y="1353104"/>
                </a:cubicBezTo>
                <a:cubicBezTo>
                  <a:pt x="3554004" y="1362701"/>
                  <a:pt x="3544448" y="1429876"/>
                  <a:pt x="3563561" y="1410683"/>
                </a:cubicBezTo>
                <a:cubicBezTo>
                  <a:pt x="3573117" y="1247543"/>
                  <a:pt x="3544448" y="1132385"/>
                  <a:pt x="3573117" y="1017227"/>
                </a:cubicBezTo>
                <a:cubicBezTo>
                  <a:pt x="3554004" y="950052"/>
                  <a:pt x="3554004" y="863684"/>
                  <a:pt x="3573117" y="806105"/>
                </a:cubicBezTo>
                <a:cubicBezTo>
                  <a:pt x="3601786" y="796508"/>
                  <a:pt x="3601786" y="825298"/>
                  <a:pt x="3620899" y="825298"/>
                </a:cubicBezTo>
                <a:cubicBezTo>
                  <a:pt x="3659124" y="950052"/>
                  <a:pt x="3687794" y="1122789"/>
                  <a:pt x="3716463" y="1276332"/>
                </a:cubicBezTo>
                <a:cubicBezTo>
                  <a:pt x="3716463" y="1295525"/>
                  <a:pt x="3706906" y="1343508"/>
                  <a:pt x="3726019" y="1333911"/>
                </a:cubicBezTo>
                <a:cubicBezTo>
                  <a:pt x="3745132" y="1333911"/>
                  <a:pt x="3735575" y="1285929"/>
                  <a:pt x="3735575" y="1257139"/>
                </a:cubicBezTo>
                <a:cubicBezTo>
                  <a:pt x="3735575" y="1237946"/>
                  <a:pt x="3726019" y="1189964"/>
                  <a:pt x="3726019" y="1161175"/>
                </a:cubicBezTo>
                <a:cubicBezTo>
                  <a:pt x="3726019" y="1132385"/>
                  <a:pt x="3726019" y="1093999"/>
                  <a:pt x="3726019" y="1055613"/>
                </a:cubicBezTo>
                <a:cubicBezTo>
                  <a:pt x="3726019" y="959649"/>
                  <a:pt x="3716463" y="892473"/>
                  <a:pt x="3745132" y="844491"/>
                </a:cubicBezTo>
                <a:cubicBezTo>
                  <a:pt x="3773801" y="834894"/>
                  <a:pt x="3783357" y="902070"/>
                  <a:pt x="3802470" y="930859"/>
                </a:cubicBezTo>
                <a:cubicBezTo>
                  <a:pt x="3802470" y="988438"/>
                  <a:pt x="3802470" y="1046017"/>
                  <a:pt x="3821583" y="1055613"/>
                </a:cubicBezTo>
                <a:cubicBezTo>
                  <a:pt x="3821583" y="930859"/>
                  <a:pt x="3831139" y="815701"/>
                  <a:pt x="3831139" y="652561"/>
                </a:cubicBezTo>
                <a:cubicBezTo>
                  <a:pt x="3831139" y="604579"/>
                  <a:pt x="3812026" y="575789"/>
                  <a:pt x="3831139" y="527807"/>
                </a:cubicBezTo>
                <a:cubicBezTo>
                  <a:pt x="3850252" y="508614"/>
                  <a:pt x="3859808" y="537403"/>
                  <a:pt x="3878921" y="537403"/>
                </a:cubicBezTo>
                <a:cubicBezTo>
                  <a:pt x="3898034" y="556596"/>
                  <a:pt x="3888477" y="604579"/>
                  <a:pt x="3898034" y="623771"/>
                </a:cubicBezTo>
                <a:cubicBezTo>
                  <a:pt x="3898034" y="633368"/>
                  <a:pt x="3907590" y="642965"/>
                  <a:pt x="3917147" y="652561"/>
                </a:cubicBezTo>
                <a:cubicBezTo>
                  <a:pt x="3917147" y="671754"/>
                  <a:pt x="3917147" y="700544"/>
                  <a:pt x="3917147" y="719736"/>
                </a:cubicBezTo>
                <a:cubicBezTo>
                  <a:pt x="3926703" y="738929"/>
                  <a:pt x="3926703" y="777315"/>
                  <a:pt x="3936259" y="806105"/>
                </a:cubicBezTo>
                <a:cubicBezTo>
                  <a:pt x="3936259" y="834894"/>
                  <a:pt x="3936259" y="892473"/>
                  <a:pt x="3955372" y="892473"/>
                </a:cubicBezTo>
                <a:cubicBezTo>
                  <a:pt x="3964928" y="863684"/>
                  <a:pt x="3945816" y="806105"/>
                  <a:pt x="3945816" y="758122"/>
                </a:cubicBezTo>
                <a:cubicBezTo>
                  <a:pt x="3955372" y="604579"/>
                  <a:pt x="3936259" y="441438"/>
                  <a:pt x="3955372" y="335877"/>
                </a:cubicBezTo>
                <a:cubicBezTo>
                  <a:pt x="3974485" y="345474"/>
                  <a:pt x="3984041" y="355070"/>
                  <a:pt x="4003154" y="345474"/>
                </a:cubicBezTo>
                <a:cubicBezTo>
                  <a:pt x="4022267" y="393456"/>
                  <a:pt x="4031823" y="470228"/>
                  <a:pt x="4050936" y="499017"/>
                </a:cubicBezTo>
                <a:cubicBezTo>
                  <a:pt x="4041379" y="537403"/>
                  <a:pt x="4060492" y="547000"/>
                  <a:pt x="4060492" y="575789"/>
                </a:cubicBezTo>
                <a:cubicBezTo>
                  <a:pt x="4070049" y="633368"/>
                  <a:pt x="4079605" y="681351"/>
                  <a:pt x="4079605" y="729333"/>
                </a:cubicBezTo>
                <a:cubicBezTo>
                  <a:pt x="4089161" y="748526"/>
                  <a:pt x="4098718" y="777315"/>
                  <a:pt x="4098718" y="796508"/>
                </a:cubicBezTo>
                <a:cubicBezTo>
                  <a:pt x="4098718" y="815701"/>
                  <a:pt x="4098718" y="854087"/>
                  <a:pt x="4098718" y="882877"/>
                </a:cubicBezTo>
                <a:cubicBezTo>
                  <a:pt x="4108274" y="969245"/>
                  <a:pt x="4117830" y="1055613"/>
                  <a:pt x="4136943" y="1122789"/>
                </a:cubicBezTo>
                <a:cubicBezTo>
                  <a:pt x="4127387" y="1170771"/>
                  <a:pt x="4136943" y="1218754"/>
                  <a:pt x="4146499" y="1266736"/>
                </a:cubicBezTo>
                <a:cubicBezTo>
                  <a:pt x="4146499" y="1305122"/>
                  <a:pt x="4136943" y="1381894"/>
                  <a:pt x="4165612" y="1381894"/>
                </a:cubicBezTo>
                <a:cubicBezTo>
                  <a:pt x="4165612" y="1276332"/>
                  <a:pt x="4175169" y="1189964"/>
                  <a:pt x="4175169" y="1113192"/>
                </a:cubicBezTo>
                <a:cubicBezTo>
                  <a:pt x="4175169" y="1055613"/>
                  <a:pt x="4156056" y="1007631"/>
                  <a:pt x="4165612" y="950052"/>
                </a:cubicBezTo>
                <a:cubicBezTo>
                  <a:pt x="4175169" y="911666"/>
                  <a:pt x="4184725" y="921263"/>
                  <a:pt x="4203838" y="911666"/>
                </a:cubicBezTo>
                <a:cubicBezTo>
                  <a:pt x="4261176" y="1007631"/>
                  <a:pt x="4261176" y="1247543"/>
                  <a:pt x="4289846" y="1401087"/>
                </a:cubicBezTo>
                <a:cubicBezTo>
                  <a:pt x="4308958" y="1276332"/>
                  <a:pt x="4289846" y="1141982"/>
                  <a:pt x="4289846" y="1007631"/>
                </a:cubicBezTo>
                <a:cubicBezTo>
                  <a:pt x="4299402" y="950052"/>
                  <a:pt x="4308958" y="892473"/>
                  <a:pt x="4308958" y="834894"/>
                </a:cubicBezTo>
                <a:cubicBezTo>
                  <a:pt x="4308958" y="796508"/>
                  <a:pt x="4328071" y="806105"/>
                  <a:pt x="4337627" y="767719"/>
                </a:cubicBezTo>
                <a:cubicBezTo>
                  <a:pt x="4347183" y="738929"/>
                  <a:pt x="4347183" y="719736"/>
                  <a:pt x="4347183" y="671754"/>
                </a:cubicBezTo>
                <a:cubicBezTo>
                  <a:pt x="4375853" y="690947"/>
                  <a:pt x="4366297" y="623771"/>
                  <a:pt x="4385409" y="633368"/>
                </a:cubicBezTo>
                <a:cubicBezTo>
                  <a:pt x="4423634" y="662157"/>
                  <a:pt x="4423634" y="777315"/>
                  <a:pt x="4452304" y="834894"/>
                </a:cubicBezTo>
                <a:cubicBezTo>
                  <a:pt x="4452304" y="902070"/>
                  <a:pt x="4461860" y="978841"/>
                  <a:pt x="4471416" y="1007631"/>
                </a:cubicBezTo>
                <a:cubicBezTo>
                  <a:pt x="4471416" y="1026824"/>
                  <a:pt x="4471416" y="1065210"/>
                  <a:pt x="4480973" y="1046017"/>
                </a:cubicBezTo>
                <a:cubicBezTo>
                  <a:pt x="4480973" y="940456"/>
                  <a:pt x="4490529" y="844491"/>
                  <a:pt x="4500085" y="786912"/>
                </a:cubicBezTo>
                <a:cubicBezTo>
                  <a:pt x="4519198" y="738929"/>
                  <a:pt x="4538311" y="834894"/>
                  <a:pt x="4547867" y="767719"/>
                </a:cubicBezTo>
                <a:cubicBezTo>
                  <a:pt x="4528755" y="700544"/>
                  <a:pt x="4528755" y="594982"/>
                  <a:pt x="4509642" y="547000"/>
                </a:cubicBezTo>
                <a:cubicBezTo>
                  <a:pt x="4509642" y="499017"/>
                  <a:pt x="4519198" y="508614"/>
                  <a:pt x="4519198" y="470228"/>
                </a:cubicBezTo>
                <a:cubicBezTo>
                  <a:pt x="4509642" y="364666"/>
                  <a:pt x="4471416" y="134351"/>
                  <a:pt x="4528755" y="95965"/>
                </a:cubicBezTo>
                <a:cubicBezTo>
                  <a:pt x="4566980" y="143947"/>
                  <a:pt x="4566980" y="297491"/>
                  <a:pt x="4586093" y="364666"/>
                </a:cubicBezTo>
                <a:cubicBezTo>
                  <a:pt x="4605205" y="489421"/>
                  <a:pt x="4614762" y="614175"/>
                  <a:pt x="4614762" y="796508"/>
                </a:cubicBezTo>
                <a:cubicBezTo>
                  <a:pt x="4633874" y="796508"/>
                  <a:pt x="4614762" y="882877"/>
                  <a:pt x="4633874" y="873280"/>
                </a:cubicBezTo>
                <a:cubicBezTo>
                  <a:pt x="4633874" y="729333"/>
                  <a:pt x="4643431" y="585386"/>
                  <a:pt x="4662544" y="451035"/>
                </a:cubicBezTo>
                <a:cubicBezTo>
                  <a:pt x="4672100" y="422245"/>
                  <a:pt x="4672100" y="451035"/>
                  <a:pt x="4691213" y="431842"/>
                </a:cubicBezTo>
                <a:cubicBezTo>
                  <a:pt x="4691213" y="393456"/>
                  <a:pt x="4700769" y="335877"/>
                  <a:pt x="4719882" y="335877"/>
                </a:cubicBezTo>
                <a:cubicBezTo>
                  <a:pt x="4748551" y="364666"/>
                  <a:pt x="4758107" y="431842"/>
                  <a:pt x="4767664" y="518210"/>
                </a:cubicBezTo>
                <a:cubicBezTo>
                  <a:pt x="4786776" y="566193"/>
                  <a:pt x="4777220" y="690947"/>
                  <a:pt x="4796333" y="738929"/>
                </a:cubicBezTo>
                <a:cubicBezTo>
                  <a:pt x="4825002" y="690947"/>
                  <a:pt x="4796333" y="681351"/>
                  <a:pt x="4796333" y="623771"/>
                </a:cubicBezTo>
                <a:cubicBezTo>
                  <a:pt x="4796333" y="499017"/>
                  <a:pt x="4767664" y="278298"/>
                  <a:pt x="4805889" y="201526"/>
                </a:cubicBezTo>
                <a:cubicBezTo>
                  <a:pt x="4834558" y="211123"/>
                  <a:pt x="4853671" y="259105"/>
                  <a:pt x="4853671" y="345474"/>
                </a:cubicBezTo>
                <a:cubicBezTo>
                  <a:pt x="4872784" y="374263"/>
                  <a:pt x="4872784" y="460631"/>
                  <a:pt x="4882340" y="518210"/>
                </a:cubicBezTo>
                <a:cubicBezTo>
                  <a:pt x="4901453" y="575789"/>
                  <a:pt x="4891897" y="652561"/>
                  <a:pt x="4901453" y="719736"/>
                </a:cubicBezTo>
                <a:cubicBezTo>
                  <a:pt x="4901453" y="738929"/>
                  <a:pt x="4911009" y="748526"/>
                  <a:pt x="4911009" y="758122"/>
                </a:cubicBezTo>
                <a:cubicBezTo>
                  <a:pt x="4920566" y="825298"/>
                  <a:pt x="4901453" y="892473"/>
                  <a:pt x="4930122" y="911666"/>
                </a:cubicBezTo>
                <a:cubicBezTo>
                  <a:pt x="4949235" y="844491"/>
                  <a:pt x="4920566" y="738929"/>
                  <a:pt x="4930122" y="623771"/>
                </a:cubicBezTo>
                <a:cubicBezTo>
                  <a:pt x="4920566" y="594982"/>
                  <a:pt x="4920566" y="575789"/>
                  <a:pt x="4920566" y="547000"/>
                </a:cubicBezTo>
                <a:cubicBezTo>
                  <a:pt x="4920566" y="499017"/>
                  <a:pt x="4920566" y="422245"/>
                  <a:pt x="4920566" y="403052"/>
                </a:cubicBezTo>
                <a:cubicBezTo>
                  <a:pt x="4920566" y="383859"/>
                  <a:pt x="4920566" y="383859"/>
                  <a:pt x="4920566" y="364666"/>
                </a:cubicBezTo>
                <a:cubicBezTo>
                  <a:pt x="4920566" y="307088"/>
                  <a:pt x="4930122" y="239912"/>
                  <a:pt x="4939678" y="201526"/>
                </a:cubicBezTo>
                <a:cubicBezTo>
                  <a:pt x="5006573" y="201526"/>
                  <a:pt x="5006573" y="374263"/>
                  <a:pt x="5016129" y="470228"/>
                </a:cubicBezTo>
                <a:cubicBezTo>
                  <a:pt x="5025686" y="499017"/>
                  <a:pt x="5025686" y="556596"/>
                  <a:pt x="5044799" y="547000"/>
                </a:cubicBezTo>
                <a:cubicBezTo>
                  <a:pt x="5035242" y="460631"/>
                  <a:pt x="5025686" y="355070"/>
                  <a:pt x="5025686" y="268702"/>
                </a:cubicBezTo>
                <a:cubicBezTo>
                  <a:pt x="5025686" y="249509"/>
                  <a:pt x="5035242" y="230316"/>
                  <a:pt x="5035242" y="230316"/>
                </a:cubicBezTo>
                <a:cubicBezTo>
                  <a:pt x="5035242" y="211123"/>
                  <a:pt x="5025686" y="201526"/>
                  <a:pt x="5025686" y="172737"/>
                </a:cubicBezTo>
                <a:cubicBezTo>
                  <a:pt x="5025686" y="143947"/>
                  <a:pt x="5035242" y="86369"/>
                  <a:pt x="5054355" y="86369"/>
                </a:cubicBezTo>
                <a:cubicBezTo>
                  <a:pt x="5073468" y="67176"/>
                  <a:pt x="5073468" y="115158"/>
                  <a:pt x="5083024" y="124754"/>
                </a:cubicBezTo>
                <a:cubicBezTo>
                  <a:pt x="5083024" y="134351"/>
                  <a:pt x="5102137" y="163140"/>
                  <a:pt x="5102137" y="172737"/>
                </a:cubicBezTo>
                <a:cubicBezTo>
                  <a:pt x="5102137" y="191930"/>
                  <a:pt x="5102137" y="211123"/>
                  <a:pt x="5102137" y="230316"/>
                </a:cubicBezTo>
                <a:cubicBezTo>
                  <a:pt x="5102137" y="239912"/>
                  <a:pt x="5111694" y="249509"/>
                  <a:pt x="5111694" y="268702"/>
                </a:cubicBezTo>
                <a:cubicBezTo>
                  <a:pt x="5111694" y="297491"/>
                  <a:pt x="5102137" y="335877"/>
                  <a:pt x="5121250" y="355070"/>
                </a:cubicBezTo>
                <a:cubicBezTo>
                  <a:pt x="5149919" y="345474"/>
                  <a:pt x="5130806" y="249509"/>
                  <a:pt x="5159475" y="239912"/>
                </a:cubicBezTo>
                <a:cubicBezTo>
                  <a:pt x="5207257" y="249509"/>
                  <a:pt x="5207257" y="374263"/>
                  <a:pt x="5226370" y="441438"/>
                </a:cubicBezTo>
                <a:cubicBezTo>
                  <a:pt x="5226370" y="441438"/>
                  <a:pt x="5226370" y="441438"/>
                  <a:pt x="5226370" y="518210"/>
                </a:cubicBezTo>
                <a:cubicBezTo>
                  <a:pt x="5245482" y="556596"/>
                  <a:pt x="5235926" y="652561"/>
                  <a:pt x="5264596" y="671754"/>
                </a:cubicBezTo>
                <a:cubicBezTo>
                  <a:pt x="5274152" y="623771"/>
                  <a:pt x="5255039" y="556596"/>
                  <a:pt x="5255039" y="479824"/>
                </a:cubicBezTo>
                <a:cubicBezTo>
                  <a:pt x="5255039" y="431842"/>
                  <a:pt x="5264596" y="374263"/>
                  <a:pt x="5264596" y="307088"/>
                </a:cubicBezTo>
                <a:cubicBezTo>
                  <a:pt x="5264596" y="239912"/>
                  <a:pt x="5255039" y="153544"/>
                  <a:pt x="5264596" y="115158"/>
                </a:cubicBezTo>
                <a:cubicBezTo>
                  <a:pt x="5264596" y="67176"/>
                  <a:pt x="5274152" y="28790"/>
                  <a:pt x="5283708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6092952" y="0"/>
            <a:ext cx="6099048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6096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6099048" cy="3429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3429000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9048" y="0"/>
            <a:ext cx="6105144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6099048" y="0"/>
            <a:ext cx="6099048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6099048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099048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2" hasCustomPrompt="1"/>
          </p:nvPr>
        </p:nvSpPr>
        <p:spPr>
          <a:xfrm>
            <a:off x="6092952" y="0"/>
            <a:ext cx="6099048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6096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-6096" y="0"/>
            <a:ext cx="6099048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6092952" y="3408947"/>
            <a:ext cx="6099048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6095" y="3408947"/>
            <a:ext cx="4094001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-6095" y="0"/>
            <a:ext cx="4094001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049806" y="3408947"/>
            <a:ext cx="4094001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4049806" y="0"/>
            <a:ext cx="4094001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7" hasCustomPrompt="1"/>
          </p:nvPr>
        </p:nvSpPr>
        <p:spPr>
          <a:xfrm>
            <a:off x="8097999" y="3408947"/>
            <a:ext cx="4094001" cy="3449053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8097999" y="0"/>
            <a:ext cx="4094001" cy="3408947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-6095" y="0"/>
            <a:ext cx="4094001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4049806" y="0"/>
            <a:ext cx="4094001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8097999" y="0"/>
            <a:ext cx="4094001" cy="6858000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4379"/>
            <a:ext cx="5635753" cy="3324280"/>
          </a:xfrm>
          <a:custGeom>
            <a:avLst/>
            <a:gdLst>
              <a:gd name="connsiteX0" fmla="*/ 4172507 w 5635753"/>
              <a:gd name="connsiteY0" fmla="*/ 1944490 h 3324280"/>
              <a:gd name="connsiteX1" fmla="*/ 4125576 w 5635753"/>
              <a:gd name="connsiteY1" fmla="*/ 1991321 h 3324280"/>
              <a:gd name="connsiteX2" fmla="*/ 4077501 w 5635753"/>
              <a:gd name="connsiteY2" fmla="*/ 2037009 h 3324280"/>
              <a:gd name="connsiteX3" fmla="*/ 4066054 w 5635753"/>
              <a:gd name="connsiteY3" fmla="*/ 2053000 h 3324280"/>
              <a:gd name="connsiteX4" fmla="*/ 4161060 w 5635753"/>
              <a:gd name="connsiteY4" fmla="*/ 1961623 h 3324280"/>
              <a:gd name="connsiteX5" fmla="*/ 4172507 w 5635753"/>
              <a:gd name="connsiteY5" fmla="*/ 1944490 h 3324280"/>
              <a:gd name="connsiteX6" fmla="*/ 0 w 5635753"/>
              <a:gd name="connsiteY6" fmla="*/ 0 h 3324280"/>
              <a:gd name="connsiteX7" fmla="*/ 5333877 w 5635753"/>
              <a:gd name="connsiteY7" fmla="*/ 0 h 3324280"/>
              <a:gd name="connsiteX8" fmla="*/ 5353089 w 5635753"/>
              <a:gd name="connsiteY8" fmla="*/ 19171 h 3324280"/>
              <a:gd name="connsiteX9" fmla="*/ 5407582 w 5635753"/>
              <a:gd name="connsiteY9" fmla="*/ 73549 h 3324280"/>
              <a:gd name="connsiteX10" fmla="*/ 5543795 w 5635753"/>
              <a:gd name="connsiteY10" fmla="*/ 210614 h 3324280"/>
              <a:gd name="connsiteX11" fmla="*/ 5147747 w 5635753"/>
              <a:gd name="connsiteY11" fmla="*/ 604677 h 3324280"/>
              <a:gd name="connsiteX12" fmla="*/ 5150036 w 5635753"/>
              <a:gd name="connsiteY12" fmla="*/ 606961 h 3324280"/>
              <a:gd name="connsiteX13" fmla="*/ 5142024 w 5635753"/>
              <a:gd name="connsiteY13" fmla="*/ 617241 h 3324280"/>
              <a:gd name="connsiteX14" fmla="*/ 5207269 w 5635753"/>
              <a:gd name="connsiteY14" fmla="*/ 561273 h 3324280"/>
              <a:gd name="connsiteX15" fmla="*/ 5250765 w 5635753"/>
              <a:gd name="connsiteY15" fmla="*/ 531575 h 3324280"/>
              <a:gd name="connsiteX16" fmla="*/ 5193533 w 5635753"/>
              <a:gd name="connsiteY16" fmla="*/ 586401 h 3324280"/>
              <a:gd name="connsiteX17" fmla="*/ 5182087 w 5635753"/>
              <a:gd name="connsiteY17" fmla="*/ 593255 h 3324280"/>
              <a:gd name="connsiteX18" fmla="*/ 5171785 w 5635753"/>
              <a:gd name="connsiteY18" fmla="*/ 601250 h 3324280"/>
              <a:gd name="connsiteX19" fmla="*/ 5179797 w 5635753"/>
              <a:gd name="connsiteY19" fmla="*/ 600108 h 3324280"/>
              <a:gd name="connsiteX20" fmla="*/ 5050452 w 5635753"/>
              <a:gd name="connsiteY20" fmla="*/ 731462 h 3324280"/>
              <a:gd name="connsiteX21" fmla="*/ 5004666 w 5635753"/>
              <a:gd name="connsiteY21" fmla="*/ 777151 h 3324280"/>
              <a:gd name="connsiteX22" fmla="*/ 4982918 w 5635753"/>
              <a:gd name="connsiteY22" fmla="*/ 794284 h 3324280"/>
              <a:gd name="connsiteX23" fmla="*/ 4979484 w 5635753"/>
              <a:gd name="connsiteY23" fmla="*/ 799995 h 3324280"/>
              <a:gd name="connsiteX24" fmla="*/ 4970327 w 5635753"/>
              <a:gd name="connsiteY24" fmla="*/ 809132 h 3324280"/>
              <a:gd name="connsiteX25" fmla="*/ 5024125 w 5635753"/>
              <a:gd name="connsiteY25" fmla="*/ 769155 h 3324280"/>
              <a:gd name="connsiteX26" fmla="*/ 4977194 w 5635753"/>
              <a:gd name="connsiteY26" fmla="*/ 815986 h 3324280"/>
              <a:gd name="connsiteX27" fmla="*/ 4956591 w 5635753"/>
              <a:gd name="connsiteY27" fmla="*/ 841114 h 3324280"/>
              <a:gd name="connsiteX28" fmla="*/ 4997798 w 5635753"/>
              <a:gd name="connsiteY28" fmla="*/ 807990 h 3324280"/>
              <a:gd name="connsiteX29" fmla="*/ 5008100 w 5635753"/>
              <a:gd name="connsiteY29" fmla="*/ 799995 h 3324280"/>
              <a:gd name="connsiteX30" fmla="*/ 4965748 w 5635753"/>
              <a:gd name="connsiteY30" fmla="*/ 841114 h 3324280"/>
              <a:gd name="connsiteX31" fmla="*/ 4949723 w 5635753"/>
              <a:gd name="connsiteY31" fmla="*/ 862816 h 3324280"/>
              <a:gd name="connsiteX32" fmla="*/ 4921107 w 5635753"/>
              <a:gd name="connsiteY32" fmla="*/ 889087 h 3324280"/>
              <a:gd name="connsiteX33" fmla="*/ 4889057 w 5635753"/>
              <a:gd name="connsiteY33" fmla="*/ 922211 h 3324280"/>
              <a:gd name="connsiteX34" fmla="*/ 4837547 w 5635753"/>
              <a:gd name="connsiteY34" fmla="*/ 973611 h 3324280"/>
              <a:gd name="connsiteX35" fmla="*/ 4869598 w 5635753"/>
              <a:gd name="connsiteY35" fmla="*/ 949624 h 3324280"/>
              <a:gd name="connsiteX36" fmla="*/ 4897069 w 5635753"/>
              <a:gd name="connsiteY36" fmla="*/ 921069 h 3324280"/>
              <a:gd name="connsiteX37" fmla="*/ 4910805 w 5635753"/>
              <a:gd name="connsiteY37" fmla="*/ 907362 h 3324280"/>
              <a:gd name="connsiteX38" fmla="*/ 4921107 w 5635753"/>
              <a:gd name="connsiteY38" fmla="*/ 898225 h 3324280"/>
              <a:gd name="connsiteX39" fmla="*/ 4922251 w 5635753"/>
              <a:gd name="connsiteY39" fmla="*/ 899367 h 3324280"/>
              <a:gd name="connsiteX40" fmla="*/ 4907371 w 5635753"/>
              <a:gd name="connsiteY40" fmla="*/ 913074 h 3324280"/>
              <a:gd name="connsiteX41" fmla="*/ 4884478 w 5635753"/>
              <a:gd name="connsiteY41" fmla="*/ 937060 h 3324280"/>
              <a:gd name="connsiteX42" fmla="*/ 4876465 w 5635753"/>
              <a:gd name="connsiteY42" fmla="*/ 947340 h 3324280"/>
              <a:gd name="connsiteX43" fmla="*/ 4843271 w 5635753"/>
              <a:gd name="connsiteY43" fmla="*/ 979322 h 3324280"/>
              <a:gd name="connsiteX44" fmla="*/ 4921107 w 5635753"/>
              <a:gd name="connsiteY44" fmla="*/ 907362 h 3324280"/>
              <a:gd name="connsiteX45" fmla="*/ 4909660 w 5635753"/>
              <a:gd name="connsiteY45" fmla="*/ 925638 h 3324280"/>
              <a:gd name="connsiteX46" fmla="*/ 4931409 w 5635753"/>
              <a:gd name="connsiteY46" fmla="*/ 908505 h 3324280"/>
              <a:gd name="connsiteX47" fmla="*/ 4942855 w 5635753"/>
              <a:gd name="connsiteY47" fmla="*/ 892514 h 3324280"/>
              <a:gd name="connsiteX48" fmla="*/ 4997798 w 5635753"/>
              <a:gd name="connsiteY48" fmla="*/ 844541 h 3324280"/>
              <a:gd name="connsiteX49" fmla="*/ 5010389 w 5635753"/>
              <a:gd name="connsiteY49" fmla="*/ 838830 h 3324280"/>
              <a:gd name="connsiteX50" fmla="*/ 5025270 w 5635753"/>
              <a:gd name="connsiteY50" fmla="*/ 826266 h 3324280"/>
              <a:gd name="connsiteX51" fmla="*/ 5026414 w 5635753"/>
              <a:gd name="connsiteY51" fmla="*/ 818270 h 3324280"/>
              <a:gd name="connsiteX52" fmla="*/ 5050452 w 5635753"/>
              <a:gd name="connsiteY52" fmla="*/ 796568 h 3324280"/>
              <a:gd name="connsiteX53" fmla="*/ 5090515 w 5635753"/>
              <a:gd name="connsiteY53" fmla="*/ 761160 h 3324280"/>
              <a:gd name="connsiteX54" fmla="*/ 5121420 w 5635753"/>
              <a:gd name="connsiteY54" fmla="*/ 737173 h 3324280"/>
              <a:gd name="connsiteX55" fmla="*/ 5072200 w 5635753"/>
              <a:gd name="connsiteY55" fmla="*/ 789715 h 3324280"/>
              <a:gd name="connsiteX56" fmla="*/ 5100817 w 5635753"/>
              <a:gd name="connsiteY56" fmla="*/ 762302 h 3324280"/>
              <a:gd name="connsiteX57" fmla="*/ 5092804 w 5635753"/>
              <a:gd name="connsiteY57" fmla="*/ 772582 h 3324280"/>
              <a:gd name="connsiteX58" fmla="*/ 5075634 w 5635753"/>
              <a:gd name="connsiteY58" fmla="*/ 793142 h 3324280"/>
              <a:gd name="connsiteX59" fmla="*/ 5092804 w 5635753"/>
              <a:gd name="connsiteY59" fmla="*/ 781719 h 3324280"/>
              <a:gd name="connsiteX60" fmla="*/ 5108829 w 5635753"/>
              <a:gd name="connsiteY60" fmla="*/ 770297 h 3324280"/>
              <a:gd name="connsiteX61" fmla="*/ 5091659 w 5635753"/>
              <a:gd name="connsiteY61" fmla="*/ 790857 h 3324280"/>
              <a:gd name="connsiteX62" fmla="*/ 5163772 w 5635753"/>
              <a:gd name="connsiteY62" fmla="*/ 723467 h 3324280"/>
              <a:gd name="connsiteX63" fmla="*/ 5180942 w 5635753"/>
              <a:gd name="connsiteY63" fmla="*/ 712045 h 3324280"/>
              <a:gd name="connsiteX64" fmla="*/ 5238174 w 5635753"/>
              <a:gd name="connsiteY64" fmla="*/ 667498 h 3324280"/>
              <a:gd name="connsiteX65" fmla="*/ 5269080 w 5635753"/>
              <a:gd name="connsiteY65" fmla="*/ 641228 h 3324280"/>
              <a:gd name="connsiteX66" fmla="*/ 5303419 w 5635753"/>
              <a:gd name="connsiteY66" fmla="*/ 611530 h 3324280"/>
              <a:gd name="connsiteX67" fmla="*/ 5294262 w 5635753"/>
              <a:gd name="connsiteY67" fmla="*/ 629805 h 3324280"/>
              <a:gd name="connsiteX68" fmla="*/ 5353784 w 5635753"/>
              <a:gd name="connsiteY68" fmla="*/ 577264 h 3324280"/>
              <a:gd name="connsiteX69" fmla="*/ 5328602 w 5635753"/>
              <a:gd name="connsiteY69" fmla="*/ 609246 h 3324280"/>
              <a:gd name="connsiteX70" fmla="*/ 5362941 w 5635753"/>
              <a:gd name="connsiteY70" fmla="*/ 577264 h 3324280"/>
              <a:gd name="connsiteX71" fmla="*/ 5390413 w 5635753"/>
              <a:gd name="connsiteY71" fmla="*/ 558988 h 3324280"/>
              <a:gd name="connsiteX72" fmla="*/ 5398425 w 5635753"/>
              <a:gd name="connsiteY72" fmla="*/ 566984 h 3324280"/>
              <a:gd name="connsiteX73" fmla="*/ 5440777 w 5635753"/>
              <a:gd name="connsiteY73" fmla="*/ 535002 h 3324280"/>
              <a:gd name="connsiteX74" fmla="*/ 5471683 w 5635753"/>
              <a:gd name="connsiteY74" fmla="*/ 519011 h 3324280"/>
              <a:gd name="connsiteX75" fmla="*/ 5435054 w 5635753"/>
              <a:gd name="connsiteY75" fmla="*/ 565841 h 3324280"/>
              <a:gd name="connsiteX76" fmla="*/ 5472827 w 5635753"/>
              <a:gd name="connsiteY76" fmla="*/ 529291 h 3324280"/>
              <a:gd name="connsiteX77" fmla="*/ 5501443 w 5635753"/>
              <a:gd name="connsiteY77" fmla="*/ 521295 h 3324280"/>
              <a:gd name="connsiteX78" fmla="*/ 5543795 w 5635753"/>
              <a:gd name="connsiteY78" fmla="*/ 488171 h 3324280"/>
              <a:gd name="connsiteX79" fmla="*/ 5548374 w 5635753"/>
              <a:gd name="connsiteY79" fmla="*/ 492740 h 3324280"/>
              <a:gd name="connsiteX80" fmla="*/ 5575846 w 5635753"/>
              <a:gd name="connsiteY80" fmla="*/ 474465 h 3324280"/>
              <a:gd name="connsiteX81" fmla="*/ 5554097 w 5635753"/>
              <a:gd name="connsiteY81" fmla="*/ 498451 h 3324280"/>
              <a:gd name="connsiteX82" fmla="*/ 5564399 w 5635753"/>
              <a:gd name="connsiteY82" fmla="*/ 490456 h 3324280"/>
              <a:gd name="connsiteX83" fmla="*/ 5465959 w 5635753"/>
              <a:gd name="connsiteY83" fmla="*/ 588686 h 3324280"/>
              <a:gd name="connsiteX84" fmla="*/ 5444211 w 5635753"/>
              <a:gd name="connsiteY84" fmla="*/ 612672 h 3324280"/>
              <a:gd name="connsiteX85" fmla="*/ 5427041 w 5635753"/>
              <a:gd name="connsiteY85" fmla="*/ 632090 h 3324280"/>
              <a:gd name="connsiteX86" fmla="*/ 5456802 w 5635753"/>
              <a:gd name="connsiteY86" fmla="*/ 606961 h 3324280"/>
              <a:gd name="connsiteX87" fmla="*/ 5463670 w 5635753"/>
              <a:gd name="connsiteY87" fmla="*/ 604677 h 3324280"/>
              <a:gd name="connsiteX88" fmla="*/ 5481984 w 5635753"/>
              <a:gd name="connsiteY88" fmla="*/ 585259 h 3324280"/>
              <a:gd name="connsiteX89" fmla="*/ 5501443 w 5635753"/>
              <a:gd name="connsiteY89" fmla="*/ 566984 h 3324280"/>
              <a:gd name="connsiteX90" fmla="*/ 5508311 w 5635753"/>
              <a:gd name="connsiteY90" fmla="*/ 564699 h 3324280"/>
              <a:gd name="connsiteX91" fmla="*/ 5547229 w 5635753"/>
              <a:gd name="connsiteY91" fmla="*/ 529291 h 3324280"/>
              <a:gd name="connsiteX92" fmla="*/ 5570122 w 5635753"/>
              <a:gd name="connsiteY92" fmla="*/ 515584 h 3324280"/>
              <a:gd name="connsiteX93" fmla="*/ 5500299 w 5635753"/>
              <a:gd name="connsiteY93" fmla="*/ 574979 h 3324280"/>
              <a:gd name="connsiteX94" fmla="*/ 5456802 w 5635753"/>
              <a:gd name="connsiteY94" fmla="*/ 616099 h 3324280"/>
              <a:gd name="connsiteX95" fmla="*/ 5424752 w 5635753"/>
              <a:gd name="connsiteY95" fmla="*/ 648081 h 3324280"/>
              <a:gd name="connsiteX96" fmla="*/ 5385834 w 5635753"/>
              <a:gd name="connsiteY96" fmla="*/ 684632 h 3324280"/>
              <a:gd name="connsiteX97" fmla="*/ 5370954 w 5635753"/>
              <a:gd name="connsiteY97" fmla="*/ 697196 h 3324280"/>
              <a:gd name="connsiteX98" fmla="*/ 5340048 w 5635753"/>
              <a:gd name="connsiteY98" fmla="*/ 731462 h 3324280"/>
              <a:gd name="connsiteX99" fmla="*/ 5351495 w 5635753"/>
              <a:gd name="connsiteY99" fmla="*/ 724609 h 3324280"/>
              <a:gd name="connsiteX100" fmla="*/ 5343482 w 5635753"/>
              <a:gd name="connsiteY100" fmla="*/ 734889 h 3324280"/>
              <a:gd name="connsiteX101" fmla="*/ 5334325 w 5635753"/>
              <a:gd name="connsiteY101" fmla="*/ 744027 h 3324280"/>
              <a:gd name="connsiteX102" fmla="*/ 5333180 w 5635753"/>
              <a:gd name="connsiteY102" fmla="*/ 733747 h 3324280"/>
              <a:gd name="connsiteX103" fmla="*/ 5312576 w 5635753"/>
              <a:gd name="connsiteY103" fmla="*/ 750880 h 3324280"/>
              <a:gd name="connsiteX104" fmla="*/ 5271369 w 5635753"/>
              <a:gd name="connsiteY104" fmla="*/ 802279 h 3324280"/>
              <a:gd name="connsiteX105" fmla="*/ 5320589 w 5635753"/>
              <a:gd name="connsiteY105" fmla="*/ 758875 h 3324280"/>
              <a:gd name="connsiteX106" fmla="*/ 5283960 w 5635753"/>
              <a:gd name="connsiteY106" fmla="*/ 796568 h 3324280"/>
              <a:gd name="connsiteX107" fmla="*/ 5150036 w 5635753"/>
              <a:gd name="connsiteY107" fmla="*/ 932491 h 3324280"/>
              <a:gd name="connsiteX108" fmla="*/ 5139735 w 5635753"/>
              <a:gd name="connsiteY108" fmla="*/ 931349 h 3324280"/>
              <a:gd name="connsiteX109" fmla="*/ 5099672 w 5635753"/>
              <a:gd name="connsiteY109" fmla="*/ 965615 h 3324280"/>
              <a:gd name="connsiteX110" fmla="*/ 5112263 w 5635753"/>
              <a:gd name="connsiteY110" fmla="*/ 969042 h 3324280"/>
              <a:gd name="connsiteX111" fmla="*/ 5056175 w 5635753"/>
              <a:gd name="connsiteY111" fmla="*/ 1025010 h 3324280"/>
              <a:gd name="connsiteX112" fmla="*/ 5026414 w 5635753"/>
              <a:gd name="connsiteY112" fmla="*/ 1059277 h 3324280"/>
              <a:gd name="connsiteX113" fmla="*/ 4969182 w 5635753"/>
              <a:gd name="connsiteY113" fmla="*/ 1114103 h 3324280"/>
              <a:gd name="connsiteX114" fmla="*/ 4957735 w 5635753"/>
              <a:gd name="connsiteY114" fmla="*/ 1130094 h 3324280"/>
              <a:gd name="connsiteX115" fmla="*/ 4993220 w 5635753"/>
              <a:gd name="connsiteY115" fmla="*/ 1100396 h 3324280"/>
              <a:gd name="connsiteX116" fmla="*/ 5035572 w 5635753"/>
              <a:gd name="connsiteY116" fmla="*/ 1059277 h 3324280"/>
              <a:gd name="connsiteX117" fmla="*/ 5109974 w 5635753"/>
              <a:gd name="connsiteY117" fmla="*/ 985033 h 3324280"/>
              <a:gd name="connsiteX118" fmla="*/ 5121420 w 5635753"/>
              <a:gd name="connsiteY118" fmla="*/ 969042 h 3324280"/>
              <a:gd name="connsiteX119" fmla="*/ 5152326 w 5635753"/>
              <a:gd name="connsiteY119" fmla="*/ 943913 h 3324280"/>
              <a:gd name="connsiteX120" fmla="*/ 5172929 w 5635753"/>
              <a:gd name="connsiteY120" fmla="*/ 917643 h 3324280"/>
              <a:gd name="connsiteX121" fmla="*/ 5192388 w 5635753"/>
              <a:gd name="connsiteY121" fmla="*/ 900509 h 3324280"/>
              <a:gd name="connsiteX122" fmla="*/ 5254199 w 5635753"/>
              <a:gd name="connsiteY122" fmla="*/ 841114 h 3324280"/>
              <a:gd name="connsiteX123" fmla="*/ 5341193 w 5635753"/>
              <a:gd name="connsiteY123" fmla="*/ 750880 h 3324280"/>
              <a:gd name="connsiteX124" fmla="*/ 5437343 w 5635753"/>
              <a:gd name="connsiteY124" fmla="*/ 652650 h 3324280"/>
              <a:gd name="connsiteX125" fmla="*/ 5464815 w 5635753"/>
              <a:gd name="connsiteY125" fmla="*/ 624094 h 3324280"/>
              <a:gd name="connsiteX126" fmla="*/ 5485418 w 5635753"/>
              <a:gd name="connsiteY126" fmla="*/ 606961 h 3324280"/>
              <a:gd name="connsiteX127" fmla="*/ 5502588 w 5635753"/>
              <a:gd name="connsiteY127" fmla="*/ 587544 h 3324280"/>
              <a:gd name="connsiteX128" fmla="*/ 5554097 w 5635753"/>
              <a:gd name="connsiteY128" fmla="*/ 536144 h 3324280"/>
              <a:gd name="connsiteX129" fmla="*/ 5622776 w 5635753"/>
              <a:gd name="connsiteY129" fmla="*/ 474465 h 3324280"/>
              <a:gd name="connsiteX130" fmla="*/ 5502588 w 5635753"/>
              <a:gd name="connsiteY130" fmla="*/ 596681 h 3324280"/>
              <a:gd name="connsiteX131" fmla="*/ 5510601 w 5635753"/>
              <a:gd name="connsiteY131" fmla="*/ 595539 h 3324280"/>
              <a:gd name="connsiteX132" fmla="*/ 5480840 w 5635753"/>
              <a:gd name="connsiteY132" fmla="*/ 629805 h 3324280"/>
              <a:gd name="connsiteX133" fmla="*/ 5618198 w 5635753"/>
              <a:gd name="connsiteY133" fmla="*/ 497309 h 3324280"/>
              <a:gd name="connsiteX134" fmla="*/ 5635367 w 5635753"/>
              <a:gd name="connsiteY134" fmla="*/ 487029 h 3324280"/>
              <a:gd name="connsiteX135" fmla="*/ 5473972 w 5635753"/>
              <a:gd name="connsiteY135" fmla="*/ 641228 h 3324280"/>
              <a:gd name="connsiteX136" fmla="*/ 5456802 w 5635753"/>
              <a:gd name="connsiteY136" fmla="*/ 662930 h 3324280"/>
              <a:gd name="connsiteX137" fmla="*/ 5449934 w 5635753"/>
              <a:gd name="connsiteY137" fmla="*/ 665214 h 3324280"/>
              <a:gd name="connsiteX138" fmla="*/ 5428186 w 5635753"/>
              <a:gd name="connsiteY138" fmla="*/ 689200 h 3324280"/>
              <a:gd name="connsiteX139" fmla="*/ 5352639 w 5635753"/>
              <a:gd name="connsiteY139" fmla="*/ 762302 h 3324280"/>
              <a:gd name="connsiteX140" fmla="*/ 5342337 w 5635753"/>
              <a:gd name="connsiteY140" fmla="*/ 779435 h 3324280"/>
              <a:gd name="connsiteX141" fmla="*/ 5325168 w 5635753"/>
              <a:gd name="connsiteY141" fmla="*/ 791999 h 3324280"/>
              <a:gd name="connsiteX142" fmla="*/ 5310287 w 5635753"/>
              <a:gd name="connsiteY142" fmla="*/ 813701 h 3324280"/>
              <a:gd name="connsiteX143" fmla="*/ 5291973 w 5635753"/>
              <a:gd name="connsiteY143" fmla="*/ 822839 h 3324280"/>
              <a:gd name="connsiteX144" fmla="*/ 5231306 w 5635753"/>
              <a:gd name="connsiteY144" fmla="*/ 883376 h 3324280"/>
              <a:gd name="connsiteX145" fmla="*/ 5224439 w 5635753"/>
              <a:gd name="connsiteY145" fmla="*/ 894798 h 3324280"/>
              <a:gd name="connsiteX146" fmla="*/ 5211847 w 5635753"/>
              <a:gd name="connsiteY146" fmla="*/ 909647 h 3324280"/>
              <a:gd name="connsiteX147" fmla="*/ 5186665 w 5635753"/>
              <a:gd name="connsiteY147" fmla="*/ 932491 h 3324280"/>
              <a:gd name="connsiteX148" fmla="*/ 5143169 w 5635753"/>
              <a:gd name="connsiteY148" fmla="*/ 980464 h 3324280"/>
              <a:gd name="connsiteX149" fmla="*/ 5068766 w 5635753"/>
              <a:gd name="connsiteY149" fmla="*/ 1054708 h 3324280"/>
              <a:gd name="connsiteX150" fmla="*/ 5045873 w 5635753"/>
              <a:gd name="connsiteY150" fmla="*/ 1070699 h 3324280"/>
              <a:gd name="connsiteX151" fmla="*/ 5033282 w 5635753"/>
              <a:gd name="connsiteY151" fmla="*/ 1094685 h 3324280"/>
              <a:gd name="connsiteX152" fmla="*/ 5001232 w 5635753"/>
              <a:gd name="connsiteY152" fmla="*/ 1117529 h 3324280"/>
              <a:gd name="connsiteX153" fmla="*/ 4968037 w 5635753"/>
              <a:gd name="connsiteY153" fmla="*/ 1150653 h 3324280"/>
              <a:gd name="connsiteX154" fmla="*/ 4875321 w 5635753"/>
              <a:gd name="connsiteY154" fmla="*/ 1243173 h 3324280"/>
              <a:gd name="connsiteX155" fmla="*/ 4869598 w 5635753"/>
              <a:gd name="connsiteY155" fmla="*/ 1255737 h 3324280"/>
              <a:gd name="connsiteX156" fmla="*/ 4861585 w 5635753"/>
              <a:gd name="connsiteY156" fmla="*/ 1256879 h 3324280"/>
              <a:gd name="connsiteX157" fmla="*/ 4654404 w 5635753"/>
              <a:gd name="connsiteY157" fmla="*/ 1459050 h 3324280"/>
              <a:gd name="connsiteX158" fmla="*/ 4626932 w 5635753"/>
              <a:gd name="connsiteY158" fmla="*/ 1488748 h 3324280"/>
              <a:gd name="connsiteX159" fmla="*/ 4568555 w 5635753"/>
              <a:gd name="connsiteY159" fmla="*/ 1541290 h 3324280"/>
              <a:gd name="connsiteX160" fmla="*/ 4541083 w 5635753"/>
              <a:gd name="connsiteY160" fmla="*/ 1569845 h 3324280"/>
              <a:gd name="connsiteX161" fmla="*/ 4507889 w 5635753"/>
              <a:gd name="connsiteY161" fmla="*/ 1600685 h 3324280"/>
              <a:gd name="connsiteX162" fmla="*/ 4506744 w 5635753"/>
              <a:gd name="connsiteY162" fmla="*/ 1590405 h 3324280"/>
              <a:gd name="connsiteX163" fmla="*/ 4331613 w 5635753"/>
              <a:gd name="connsiteY163" fmla="*/ 1769732 h 3324280"/>
              <a:gd name="connsiteX164" fmla="*/ 4302997 w 5635753"/>
              <a:gd name="connsiteY164" fmla="*/ 1805140 h 3324280"/>
              <a:gd name="connsiteX165" fmla="*/ 4281248 w 5635753"/>
              <a:gd name="connsiteY165" fmla="*/ 1821131 h 3324280"/>
              <a:gd name="connsiteX166" fmla="*/ 4180519 w 5635753"/>
              <a:gd name="connsiteY166" fmla="*/ 1925072 h 3324280"/>
              <a:gd name="connsiteX167" fmla="*/ 4175941 w 5635753"/>
              <a:gd name="connsiteY167" fmla="*/ 1938779 h 3324280"/>
              <a:gd name="connsiteX168" fmla="*/ 4201123 w 5635753"/>
              <a:gd name="connsiteY168" fmla="*/ 1918219 h 3324280"/>
              <a:gd name="connsiteX169" fmla="*/ 4229739 w 5635753"/>
              <a:gd name="connsiteY169" fmla="*/ 1889664 h 3324280"/>
              <a:gd name="connsiteX170" fmla="*/ 4242330 w 5635753"/>
              <a:gd name="connsiteY170" fmla="*/ 1883953 h 3324280"/>
              <a:gd name="connsiteX171" fmla="*/ 4171362 w 5635753"/>
              <a:gd name="connsiteY171" fmla="*/ 1952485 h 3324280"/>
              <a:gd name="connsiteX172" fmla="*/ 4148469 w 5635753"/>
              <a:gd name="connsiteY172" fmla="*/ 1977614 h 3324280"/>
              <a:gd name="connsiteX173" fmla="*/ 4124431 w 5635753"/>
              <a:gd name="connsiteY173" fmla="*/ 1999316 h 3324280"/>
              <a:gd name="connsiteX174" fmla="*/ 4027136 w 5635753"/>
              <a:gd name="connsiteY174" fmla="*/ 2096404 h 3324280"/>
              <a:gd name="connsiteX175" fmla="*/ 4008822 w 5635753"/>
              <a:gd name="connsiteY175" fmla="*/ 2116964 h 3324280"/>
              <a:gd name="connsiteX176" fmla="*/ 3922973 w 5635753"/>
              <a:gd name="connsiteY176" fmla="*/ 2198061 h 3324280"/>
              <a:gd name="connsiteX177" fmla="*/ 3803930 w 5635753"/>
              <a:gd name="connsiteY177" fmla="*/ 2321419 h 3324280"/>
              <a:gd name="connsiteX178" fmla="*/ 3789050 w 5635753"/>
              <a:gd name="connsiteY178" fmla="*/ 2333984 h 3324280"/>
              <a:gd name="connsiteX179" fmla="*/ 3673440 w 5635753"/>
              <a:gd name="connsiteY179" fmla="*/ 2451631 h 3324280"/>
              <a:gd name="connsiteX180" fmla="*/ 3659704 w 5635753"/>
              <a:gd name="connsiteY180" fmla="*/ 2465338 h 3324280"/>
              <a:gd name="connsiteX181" fmla="*/ 3644824 w 5635753"/>
              <a:gd name="connsiteY181" fmla="*/ 2477902 h 3324280"/>
              <a:gd name="connsiteX182" fmla="*/ 3634522 w 5635753"/>
              <a:gd name="connsiteY182" fmla="*/ 2495035 h 3324280"/>
              <a:gd name="connsiteX183" fmla="*/ 3577290 w 5635753"/>
              <a:gd name="connsiteY183" fmla="*/ 2549862 h 3324280"/>
              <a:gd name="connsiteX184" fmla="*/ 3566988 w 5635753"/>
              <a:gd name="connsiteY184" fmla="*/ 2566995 h 3324280"/>
              <a:gd name="connsiteX185" fmla="*/ 3572711 w 5635753"/>
              <a:gd name="connsiteY185" fmla="*/ 2554430 h 3324280"/>
              <a:gd name="connsiteX186" fmla="*/ 3556686 w 5635753"/>
              <a:gd name="connsiteY186" fmla="*/ 2565852 h 3324280"/>
              <a:gd name="connsiteX187" fmla="*/ 3545239 w 5635753"/>
              <a:gd name="connsiteY187" fmla="*/ 2582986 h 3324280"/>
              <a:gd name="connsiteX188" fmla="*/ 3538371 w 5635753"/>
              <a:gd name="connsiteY188" fmla="*/ 2585270 h 3324280"/>
              <a:gd name="connsiteX189" fmla="*/ 3523491 w 5635753"/>
              <a:gd name="connsiteY189" fmla="*/ 2598977 h 3324280"/>
              <a:gd name="connsiteX190" fmla="*/ 3523491 w 5635753"/>
              <a:gd name="connsiteY190" fmla="*/ 2608114 h 3324280"/>
              <a:gd name="connsiteX191" fmla="*/ 3504032 w 5635753"/>
              <a:gd name="connsiteY191" fmla="*/ 2625247 h 3324280"/>
              <a:gd name="connsiteX192" fmla="*/ 3488007 w 5635753"/>
              <a:gd name="connsiteY192" fmla="*/ 2636670 h 3324280"/>
              <a:gd name="connsiteX193" fmla="*/ 3477705 w 5635753"/>
              <a:gd name="connsiteY193" fmla="*/ 2654945 h 3324280"/>
              <a:gd name="connsiteX194" fmla="*/ 3458246 w 5635753"/>
              <a:gd name="connsiteY194" fmla="*/ 2664083 h 3324280"/>
              <a:gd name="connsiteX195" fmla="*/ 3431919 w 5635753"/>
              <a:gd name="connsiteY195" fmla="*/ 2692638 h 3324280"/>
              <a:gd name="connsiteX196" fmla="*/ 3439932 w 5635753"/>
              <a:gd name="connsiteY196" fmla="*/ 2691496 h 3324280"/>
              <a:gd name="connsiteX197" fmla="*/ 3397580 w 5635753"/>
              <a:gd name="connsiteY197" fmla="*/ 2733757 h 3324280"/>
              <a:gd name="connsiteX198" fmla="*/ 3389567 w 5635753"/>
              <a:gd name="connsiteY198" fmla="*/ 2734900 h 3324280"/>
              <a:gd name="connsiteX199" fmla="*/ 3309442 w 5635753"/>
              <a:gd name="connsiteY199" fmla="*/ 2812570 h 3324280"/>
              <a:gd name="connsiteX200" fmla="*/ 3293417 w 5635753"/>
              <a:gd name="connsiteY200" fmla="*/ 2833130 h 3324280"/>
              <a:gd name="connsiteX201" fmla="*/ 3255643 w 5635753"/>
              <a:gd name="connsiteY201" fmla="*/ 2869680 h 3324280"/>
              <a:gd name="connsiteX202" fmla="*/ 3214436 w 5635753"/>
              <a:gd name="connsiteY202" fmla="*/ 2911942 h 3324280"/>
              <a:gd name="connsiteX203" fmla="*/ 3200700 w 5635753"/>
              <a:gd name="connsiteY203" fmla="*/ 2932502 h 3324280"/>
              <a:gd name="connsiteX204" fmla="*/ 3188109 w 5635753"/>
              <a:gd name="connsiteY204" fmla="*/ 2935929 h 3324280"/>
              <a:gd name="connsiteX205" fmla="*/ 3153770 w 5635753"/>
              <a:gd name="connsiteY205" fmla="*/ 2970195 h 3324280"/>
              <a:gd name="connsiteX206" fmla="*/ 3158348 w 5635753"/>
              <a:gd name="connsiteY206" fmla="*/ 2975906 h 3324280"/>
              <a:gd name="connsiteX207" fmla="*/ 3112562 w 5635753"/>
              <a:gd name="connsiteY207" fmla="*/ 3013599 h 3324280"/>
              <a:gd name="connsiteX208" fmla="*/ 3087380 w 5635753"/>
              <a:gd name="connsiteY208" fmla="*/ 3041012 h 3324280"/>
              <a:gd name="connsiteX209" fmla="*/ 3061053 w 5635753"/>
              <a:gd name="connsiteY209" fmla="*/ 3062714 h 3324280"/>
              <a:gd name="connsiteX210" fmla="*/ 3046173 w 5635753"/>
              <a:gd name="connsiteY210" fmla="*/ 3086700 h 3324280"/>
              <a:gd name="connsiteX211" fmla="*/ 3018701 w 5635753"/>
              <a:gd name="connsiteY211" fmla="*/ 3107260 h 3324280"/>
              <a:gd name="connsiteX212" fmla="*/ 3002676 w 5635753"/>
              <a:gd name="connsiteY212" fmla="*/ 3127820 h 3324280"/>
              <a:gd name="connsiteX213" fmla="*/ 2977494 w 5635753"/>
              <a:gd name="connsiteY213" fmla="*/ 3149522 h 3324280"/>
              <a:gd name="connsiteX214" fmla="*/ 2933997 w 5635753"/>
              <a:gd name="connsiteY214" fmla="*/ 3194068 h 3324280"/>
              <a:gd name="connsiteX215" fmla="*/ 2899658 w 5635753"/>
              <a:gd name="connsiteY215" fmla="*/ 3223766 h 3324280"/>
              <a:gd name="connsiteX216" fmla="*/ 2891645 w 5635753"/>
              <a:gd name="connsiteY216" fmla="*/ 3238614 h 3324280"/>
              <a:gd name="connsiteX217" fmla="*/ 2805797 w 5635753"/>
              <a:gd name="connsiteY217" fmla="*/ 3324280 h 3324280"/>
              <a:gd name="connsiteX218" fmla="*/ 2763445 w 5635753"/>
              <a:gd name="connsiteY218" fmla="*/ 3277450 h 3324280"/>
              <a:gd name="connsiteX219" fmla="*/ 2719948 w 5635753"/>
              <a:gd name="connsiteY219" fmla="*/ 3240899 h 3324280"/>
              <a:gd name="connsiteX220" fmla="*/ 2600905 w 5635753"/>
              <a:gd name="connsiteY220" fmla="*/ 3118682 h 3324280"/>
              <a:gd name="connsiteX221" fmla="*/ 2576867 w 5635753"/>
              <a:gd name="connsiteY221" fmla="*/ 3088985 h 3324280"/>
              <a:gd name="connsiteX222" fmla="*/ 2583735 w 5635753"/>
              <a:gd name="connsiteY222" fmla="*/ 3102691 h 3324280"/>
              <a:gd name="connsiteX223" fmla="*/ 2497886 w 5635753"/>
              <a:gd name="connsiteY223" fmla="*/ 3018168 h 3324280"/>
              <a:gd name="connsiteX224" fmla="*/ 2504754 w 5635753"/>
              <a:gd name="connsiteY224" fmla="*/ 3029590 h 3324280"/>
              <a:gd name="connsiteX225" fmla="*/ 2479572 w 5635753"/>
              <a:gd name="connsiteY225" fmla="*/ 3002177 h 3324280"/>
              <a:gd name="connsiteX226" fmla="*/ 2449811 w 5635753"/>
              <a:gd name="connsiteY226" fmla="*/ 2962200 h 3324280"/>
              <a:gd name="connsiteX227" fmla="*/ 2407459 w 5635753"/>
              <a:gd name="connsiteY227" fmla="*/ 2921080 h 3324280"/>
              <a:gd name="connsiteX228" fmla="*/ 2389145 w 5635753"/>
              <a:gd name="connsiteY228" fmla="*/ 2903947 h 3324280"/>
              <a:gd name="connsiteX229" fmla="*/ 2388000 w 5635753"/>
              <a:gd name="connsiteY229" fmla="*/ 2902805 h 3324280"/>
              <a:gd name="connsiteX230" fmla="*/ 2386855 w 5635753"/>
              <a:gd name="connsiteY230" fmla="*/ 2902805 h 3324280"/>
              <a:gd name="connsiteX231" fmla="*/ 2385711 w 5635753"/>
              <a:gd name="connsiteY231" fmla="*/ 2901662 h 3324280"/>
              <a:gd name="connsiteX232" fmla="*/ 2383421 w 5635753"/>
              <a:gd name="connsiteY232" fmla="*/ 2899378 h 3324280"/>
              <a:gd name="connsiteX233" fmla="*/ 2378843 w 5635753"/>
              <a:gd name="connsiteY233" fmla="*/ 2894809 h 3324280"/>
              <a:gd name="connsiteX234" fmla="*/ 2360528 w 5635753"/>
              <a:gd name="connsiteY234" fmla="*/ 2875392 h 3324280"/>
              <a:gd name="connsiteX235" fmla="*/ 2276969 w 5635753"/>
              <a:gd name="connsiteY235" fmla="*/ 2792010 h 3324280"/>
              <a:gd name="connsiteX236" fmla="*/ 2259799 w 5635753"/>
              <a:gd name="connsiteY236" fmla="*/ 2771450 h 3324280"/>
              <a:gd name="connsiteX237" fmla="*/ 2244919 w 5635753"/>
              <a:gd name="connsiteY237" fmla="*/ 2758886 h 3324280"/>
              <a:gd name="connsiteX238" fmla="*/ 2179674 w 5635753"/>
              <a:gd name="connsiteY238" fmla="*/ 2693780 h 3324280"/>
              <a:gd name="connsiteX239" fmla="*/ 2146479 w 5635753"/>
              <a:gd name="connsiteY239" fmla="*/ 2661798 h 3324280"/>
              <a:gd name="connsiteX240" fmla="*/ 2117863 w 5635753"/>
              <a:gd name="connsiteY240" fmla="*/ 2634385 h 3324280"/>
              <a:gd name="connsiteX241" fmla="*/ 2143045 w 5635753"/>
              <a:gd name="connsiteY241" fmla="*/ 2665225 h 3324280"/>
              <a:gd name="connsiteX242" fmla="*/ 2173951 w 5635753"/>
              <a:gd name="connsiteY242" fmla="*/ 2690353 h 3324280"/>
              <a:gd name="connsiteX243" fmla="*/ 2188831 w 5635753"/>
              <a:gd name="connsiteY243" fmla="*/ 2712055 h 3324280"/>
              <a:gd name="connsiteX244" fmla="*/ 2160215 w 5635753"/>
              <a:gd name="connsiteY244" fmla="*/ 2684642 h 3324280"/>
              <a:gd name="connsiteX245" fmla="*/ 2105272 w 5635753"/>
              <a:gd name="connsiteY245" fmla="*/ 2628674 h 3324280"/>
              <a:gd name="connsiteX246" fmla="*/ 2065209 w 5635753"/>
              <a:gd name="connsiteY246" fmla="*/ 2584128 h 3324280"/>
              <a:gd name="connsiteX247" fmla="*/ 2064064 w 5635753"/>
              <a:gd name="connsiteY247" fmla="*/ 2576132 h 3324280"/>
              <a:gd name="connsiteX248" fmla="*/ 2060631 w 5635753"/>
              <a:gd name="connsiteY248" fmla="*/ 2579559 h 3324280"/>
              <a:gd name="connsiteX249" fmla="*/ 2012555 w 5635753"/>
              <a:gd name="connsiteY249" fmla="*/ 2525875 h 3324280"/>
              <a:gd name="connsiteX250" fmla="*/ 1988518 w 5635753"/>
              <a:gd name="connsiteY250" fmla="*/ 2503031 h 3324280"/>
              <a:gd name="connsiteX251" fmla="*/ 1945021 w 5635753"/>
              <a:gd name="connsiteY251" fmla="*/ 2463053 h 3324280"/>
              <a:gd name="connsiteX252" fmla="*/ 1911826 w 5635753"/>
              <a:gd name="connsiteY252" fmla="*/ 2421934 h 3324280"/>
              <a:gd name="connsiteX253" fmla="*/ 1840858 w 5635753"/>
              <a:gd name="connsiteY253" fmla="*/ 2353401 h 3324280"/>
              <a:gd name="connsiteX254" fmla="*/ 1837424 w 5635753"/>
              <a:gd name="connsiteY254" fmla="*/ 2356828 h 3324280"/>
              <a:gd name="connsiteX255" fmla="*/ 1822544 w 5635753"/>
              <a:gd name="connsiteY255" fmla="*/ 2335126 h 3324280"/>
              <a:gd name="connsiteX256" fmla="*/ 1797361 w 5635753"/>
              <a:gd name="connsiteY256" fmla="*/ 2313424 h 3324280"/>
              <a:gd name="connsiteX257" fmla="*/ 1776758 w 5635753"/>
              <a:gd name="connsiteY257" fmla="*/ 2287153 h 3324280"/>
              <a:gd name="connsiteX258" fmla="*/ 1761877 w 5635753"/>
              <a:gd name="connsiteY258" fmla="*/ 2274589 h 3324280"/>
              <a:gd name="connsiteX259" fmla="*/ 1751575 w 5635753"/>
              <a:gd name="connsiteY259" fmla="*/ 2266593 h 3324280"/>
              <a:gd name="connsiteX260" fmla="*/ 1711513 w 5635753"/>
              <a:gd name="connsiteY260" fmla="*/ 2222047 h 3324280"/>
              <a:gd name="connsiteX261" fmla="*/ 1676029 w 5635753"/>
              <a:gd name="connsiteY261" fmla="*/ 2192350 h 3324280"/>
              <a:gd name="connsiteX262" fmla="*/ 1668016 w 5635753"/>
              <a:gd name="connsiteY262" fmla="*/ 2182070 h 3324280"/>
              <a:gd name="connsiteX263" fmla="*/ 1662293 w 5635753"/>
              <a:gd name="connsiteY263" fmla="*/ 2178643 h 3324280"/>
              <a:gd name="connsiteX264" fmla="*/ 1615362 w 5635753"/>
              <a:gd name="connsiteY264" fmla="*/ 2132955 h 3324280"/>
              <a:gd name="connsiteX265" fmla="*/ 1607350 w 5635753"/>
              <a:gd name="connsiteY265" fmla="*/ 2121533 h 3324280"/>
              <a:gd name="connsiteX266" fmla="*/ 1594759 w 5635753"/>
              <a:gd name="connsiteY266" fmla="*/ 2106684 h 3324280"/>
              <a:gd name="connsiteX267" fmla="*/ 1578734 w 5635753"/>
              <a:gd name="connsiteY267" fmla="*/ 2094119 h 3324280"/>
              <a:gd name="connsiteX268" fmla="*/ 1566142 w 5635753"/>
              <a:gd name="connsiteY268" fmla="*/ 2079271 h 3324280"/>
              <a:gd name="connsiteX269" fmla="*/ 1550117 w 5635753"/>
              <a:gd name="connsiteY269" fmla="*/ 2067849 h 3324280"/>
              <a:gd name="connsiteX270" fmla="*/ 1520357 w 5635753"/>
              <a:gd name="connsiteY270" fmla="*/ 2032440 h 3324280"/>
              <a:gd name="connsiteX271" fmla="*/ 1515778 w 5635753"/>
              <a:gd name="connsiteY271" fmla="*/ 2037009 h 3324280"/>
              <a:gd name="connsiteX272" fmla="*/ 1489451 w 5635753"/>
              <a:gd name="connsiteY272" fmla="*/ 2007311 h 3324280"/>
              <a:gd name="connsiteX273" fmla="*/ 1409326 w 5635753"/>
              <a:gd name="connsiteY273" fmla="*/ 1929641 h 3324280"/>
              <a:gd name="connsiteX274" fmla="*/ 1378420 w 5635753"/>
              <a:gd name="connsiteY274" fmla="*/ 1904513 h 3324280"/>
              <a:gd name="connsiteX275" fmla="*/ 1370408 w 5635753"/>
              <a:gd name="connsiteY275" fmla="*/ 1893090 h 3324280"/>
              <a:gd name="connsiteX276" fmla="*/ 1349804 w 5635753"/>
              <a:gd name="connsiteY276" fmla="*/ 1877099 h 3324280"/>
              <a:gd name="connsiteX277" fmla="*/ 1404747 w 5635753"/>
              <a:gd name="connsiteY277" fmla="*/ 1934210 h 3324280"/>
              <a:gd name="connsiteX278" fmla="*/ 1433363 w 5635753"/>
              <a:gd name="connsiteY278" fmla="*/ 1960481 h 3324280"/>
              <a:gd name="connsiteX279" fmla="*/ 1432219 w 5635753"/>
              <a:gd name="connsiteY279" fmla="*/ 1971903 h 3324280"/>
              <a:gd name="connsiteX280" fmla="*/ 1411615 w 5635753"/>
              <a:gd name="connsiteY280" fmla="*/ 1945632 h 3324280"/>
              <a:gd name="connsiteX281" fmla="*/ 1404747 w 5635753"/>
              <a:gd name="connsiteY281" fmla="*/ 1943348 h 3324280"/>
              <a:gd name="connsiteX282" fmla="*/ 1284559 w 5635753"/>
              <a:gd name="connsiteY282" fmla="*/ 1821131 h 3324280"/>
              <a:gd name="connsiteX283" fmla="*/ 1265100 w 5635753"/>
              <a:gd name="connsiteY283" fmla="*/ 1803998 h 3324280"/>
              <a:gd name="connsiteX284" fmla="*/ 1254798 w 5635753"/>
              <a:gd name="connsiteY284" fmla="*/ 1794860 h 3324280"/>
              <a:gd name="connsiteX285" fmla="*/ 1246786 w 5635753"/>
              <a:gd name="connsiteY285" fmla="*/ 1784580 h 3324280"/>
              <a:gd name="connsiteX286" fmla="*/ 1140333 w 5635753"/>
              <a:gd name="connsiteY286" fmla="*/ 1677213 h 3324280"/>
              <a:gd name="connsiteX287" fmla="*/ 1039604 w 5635753"/>
              <a:gd name="connsiteY287" fmla="*/ 1573271 h 3324280"/>
              <a:gd name="connsiteX288" fmla="*/ 854171 w 5635753"/>
              <a:gd name="connsiteY288" fmla="*/ 1387091 h 3324280"/>
              <a:gd name="connsiteX289" fmla="*/ 818687 w 5635753"/>
              <a:gd name="connsiteY289" fmla="*/ 1348256 h 3324280"/>
              <a:gd name="connsiteX290" fmla="*/ 786637 w 5635753"/>
              <a:gd name="connsiteY290" fmla="*/ 1315132 h 3324280"/>
              <a:gd name="connsiteX291" fmla="*/ 770612 w 5635753"/>
              <a:gd name="connsiteY291" fmla="*/ 1302568 h 3324280"/>
              <a:gd name="connsiteX292" fmla="*/ 595481 w 5635753"/>
              <a:gd name="connsiteY292" fmla="*/ 1124383 h 3324280"/>
              <a:gd name="connsiteX293" fmla="*/ 576022 w 5635753"/>
              <a:gd name="connsiteY293" fmla="*/ 1107249 h 3324280"/>
              <a:gd name="connsiteX294" fmla="*/ 534814 w 5635753"/>
              <a:gd name="connsiteY294" fmla="*/ 1063845 h 3324280"/>
              <a:gd name="connsiteX295" fmla="*/ 522223 w 5635753"/>
              <a:gd name="connsiteY295" fmla="*/ 1048997 h 3324280"/>
              <a:gd name="connsiteX296" fmla="*/ 501620 w 5635753"/>
              <a:gd name="connsiteY296" fmla="*/ 1031864 h 3324280"/>
              <a:gd name="connsiteX297" fmla="*/ 479871 w 5635753"/>
              <a:gd name="connsiteY297" fmla="*/ 1007877 h 3324280"/>
              <a:gd name="connsiteX298" fmla="*/ 474148 w 5635753"/>
              <a:gd name="connsiteY298" fmla="*/ 1004451 h 3324280"/>
              <a:gd name="connsiteX299" fmla="*/ 352815 w 5635753"/>
              <a:gd name="connsiteY299" fmla="*/ 883376 h 3324280"/>
              <a:gd name="connsiteX300" fmla="*/ 317331 w 5635753"/>
              <a:gd name="connsiteY300" fmla="*/ 844541 h 3324280"/>
              <a:gd name="connsiteX301" fmla="*/ 274979 w 5635753"/>
              <a:gd name="connsiteY301" fmla="*/ 803421 h 3324280"/>
              <a:gd name="connsiteX302" fmla="*/ 256665 w 5635753"/>
              <a:gd name="connsiteY302" fmla="*/ 784004 h 3324280"/>
              <a:gd name="connsiteX303" fmla="*/ 249797 w 5635753"/>
              <a:gd name="connsiteY303" fmla="*/ 772582 h 3324280"/>
              <a:gd name="connsiteX304" fmla="*/ 241784 w 5635753"/>
              <a:gd name="connsiteY304" fmla="*/ 762302 h 3324280"/>
              <a:gd name="connsiteX305" fmla="*/ 141055 w 5635753"/>
              <a:gd name="connsiteY305" fmla="*/ 658361 h 3324280"/>
              <a:gd name="connsiteX306" fmla="*/ 215458 w 5635753"/>
              <a:gd name="connsiteY306" fmla="*/ 732604 h 3324280"/>
              <a:gd name="connsiteX307" fmla="*/ 233772 w 5635753"/>
              <a:gd name="connsiteY307" fmla="*/ 752022 h 3324280"/>
              <a:gd name="connsiteX308" fmla="*/ 296728 w 5635753"/>
              <a:gd name="connsiteY308" fmla="*/ 818270 h 3324280"/>
              <a:gd name="connsiteX309" fmla="*/ 473003 w 5635753"/>
              <a:gd name="connsiteY309" fmla="*/ 995313 h 3324280"/>
              <a:gd name="connsiteX310" fmla="*/ 485595 w 5635753"/>
              <a:gd name="connsiteY310" fmla="*/ 1011304 h 3324280"/>
              <a:gd name="connsiteX311" fmla="*/ 578311 w 5635753"/>
              <a:gd name="connsiteY311" fmla="*/ 1104965 h 3324280"/>
              <a:gd name="connsiteX312" fmla="*/ 602349 w 5635753"/>
              <a:gd name="connsiteY312" fmla="*/ 1126667 h 3324280"/>
              <a:gd name="connsiteX313" fmla="*/ 633254 w 5635753"/>
              <a:gd name="connsiteY313" fmla="*/ 1160933 h 3324280"/>
              <a:gd name="connsiteX314" fmla="*/ 664160 w 5635753"/>
              <a:gd name="connsiteY314" fmla="*/ 1186062 h 3324280"/>
              <a:gd name="connsiteX315" fmla="*/ 680185 w 5635753"/>
              <a:gd name="connsiteY315" fmla="*/ 1207764 h 3324280"/>
              <a:gd name="connsiteX316" fmla="*/ 696210 w 5635753"/>
              <a:gd name="connsiteY316" fmla="*/ 1219186 h 3324280"/>
              <a:gd name="connsiteX317" fmla="*/ 847303 w 5635753"/>
              <a:gd name="connsiteY317" fmla="*/ 1374527 h 3324280"/>
              <a:gd name="connsiteX318" fmla="*/ 899957 w 5635753"/>
              <a:gd name="connsiteY318" fmla="*/ 1424784 h 3324280"/>
              <a:gd name="connsiteX319" fmla="*/ 912548 w 5635753"/>
              <a:gd name="connsiteY319" fmla="*/ 1439633 h 3324280"/>
              <a:gd name="connsiteX320" fmla="*/ 951466 w 5635753"/>
              <a:gd name="connsiteY320" fmla="*/ 1475041 h 3324280"/>
              <a:gd name="connsiteX321" fmla="*/ 959479 w 5635753"/>
              <a:gd name="connsiteY321" fmla="*/ 1486463 h 3324280"/>
              <a:gd name="connsiteX322" fmla="*/ 974359 w 5635753"/>
              <a:gd name="connsiteY322" fmla="*/ 1499028 h 3324280"/>
              <a:gd name="connsiteX323" fmla="*/ 977793 w 5635753"/>
              <a:gd name="connsiteY323" fmla="*/ 1504739 h 3324280"/>
              <a:gd name="connsiteX324" fmla="*/ 998397 w 5635753"/>
              <a:gd name="connsiteY324" fmla="*/ 1521872 h 3324280"/>
              <a:gd name="connsiteX325" fmla="*/ 1015567 w 5635753"/>
              <a:gd name="connsiteY325" fmla="*/ 1541290 h 3324280"/>
              <a:gd name="connsiteX326" fmla="*/ 1057919 w 5635753"/>
              <a:gd name="connsiteY326" fmla="*/ 1583551 h 3324280"/>
              <a:gd name="connsiteX327" fmla="*/ 1068221 w 5635753"/>
              <a:gd name="connsiteY327" fmla="*/ 1591547 h 3324280"/>
              <a:gd name="connsiteX328" fmla="*/ 1091114 w 5635753"/>
              <a:gd name="connsiteY328" fmla="*/ 1614391 h 3324280"/>
              <a:gd name="connsiteX329" fmla="*/ 1114006 w 5635753"/>
              <a:gd name="connsiteY329" fmla="*/ 1638377 h 3324280"/>
              <a:gd name="connsiteX330" fmla="*/ 1073944 w 5635753"/>
              <a:gd name="connsiteY330" fmla="*/ 1594973 h 3324280"/>
              <a:gd name="connsiteX331" fmla="*/ 1059063 w 5635753"/>
              <a:gd name="connsiteY331" fmla="*/ 1573271 h 3324280"/>
              <a:gd name="connsiteX332" fmla="*/ 1060208 w 5635753"/>
              <a:gd name="connsiteY332" fmla="*/ 1572129 h 3324280"/>
              <a:gd name="connsiteX333" fmla="*/ 1051051 w 5635753"/>
              <a:gd name="connsiteY333" fmla="*/ 1561849 h 3324280"/>
              <a:gd name="connsiteX334" fmla="*/ 992674 w 5635753"/>
              <a:gd name="connsiteY334" fmla="*/ 1500170 h 3324280"/>
              <a:gd name="connsiteX335" fmla="*/ 942309 w 5635753"/>
              <a:gd name="connsiteY335" fmla="*/ 1456766 h 3324280"/>
              <a:gd name="connsiteX336" fmla="*/ 977793 w 5635753"/>
              <a:gd name="connsiteY336" fmla="*/ 1495601 h 3324280"/>
              <a:gd name="connsiteX337" fmla="*/ 934297 w 5635753"/>
              <a:gd name="connsiteY337" fmla="*/ 1455624 h 3324280"/>
              <a:gd name="connsiteX338" fmla="*/ 881643 w 5635753"/>
              <a:gd name="connsiteY338" fmla="*/ 1396229 h 3324280"/>
              <a:gd name="connsiteX339" fmla="*/ 938875 w 5635753"/>
              <a:gd name="connsiteY339" fmla="*/ 1451055 h 3324280"/>
              <a:gd name="connsiteX340" fmla="*/ 913693 w 5635753"/>
              <a:gd name="connsiteY340" fmla="*/ 1420215 h 3324280"/>
              <a:gd name="connsiteX341" fmla="*/ 879354 w 5635753"/>
              <a:gd name="connsiteY341" fmla="*/ 1389376 h 3324280"/>
              <a:gd name="connsiteX342" fmla="*/ 847303 w 5635753"/>
              <a:gd name="connsiteY342" fmla="*/ 1356251 h 3324280"/>
              <a:gd name="connsiteX343" fmla="*/ 828989 w 5635753"/>
              <a:gd name="connsiteY343" fmla="*/ 1347114 h 3324280"/>
              <a:gd name="connsiteX344" fmla="*/ 793505 w 5635753"/>
              <a:gd name="connsiteY344" fmla="*/ 1308279 h 3324280"/>
              <a:gd name="connsiteX345" fmla="*/ 823266 w 5635753"/>
              <a:gd name="connsiteY345" fmla="*/ 1333407 h 3324280"/>
              <a:gd name="connsiteX346" fmla="*/ 795794 w 5635753"/>
              <a:gd name="connsiteY346" fmla="*/ 1305994 h 3324280"/>
              <a:gd name="connsiteX347" fmla="*/ 768323 w 5635753"/>
              <a:gd name="connsiteY347" fmla="*/ 1277439 h 3324280"/>
              <a:gd name="connsiteX348" fmla="*/ 755732 w 5635753"/>
              <a:gd name="connsiteY348" fmla="*/ 1261448 h 3324280"/>
              <a:gd name="connsiteX349" fmla="*/ 693921 w 5635753"/>
              <a:gd name="connsiteY349" fmla="*/ 1202053 h 3324280"/>
              <a:gd name="connsiteX350" fmla="*/ 681329 w 5635753"/>
              <a:gd name="connsiteY350" fmla="*/ 1187204 h 3324280"/>
              <a:gd name="connsiteX351" fmla="*/ 637833 w 5635753"/>
              <a:gd name="connsiteY351" fmla="*/ 1147227 h 3324280"/>
              <a:gd name="connsiteX352" fmla="*/ 655003 w 5635753"/>
              <a:gd name="connsiteY352" fmla="*/ 1167787 h 3324280"/>
              <a:gd name="connsiteX353" fmla="*/ 683619 w 5635753"/>
              <a:gd name="connsiteY353" fmla="*/ 1194057 h 3324280"/>
              <a:gd name="connsiteX354" fmla="*/ 704222 w 5635753"/>
              <a:gd name="connsiteY354" fmla="*/ 1220328 h 3324280"/>
              <a:gd name="connsiteX355" fmla="*/ 729405 w 5635753"/>
              <a:gd name="connsiteY355" fmla="*/ 1242030 h 3324280"/>
              <a:gd name="connsiteX356" fmla="*/ 746574 w 5635753"/>
              <a:gd name="connsiteY356" fmla="*/ 1261448 h 3324280"/>
              <a:gd name="connsiteX357" fmla="*/ 716814 w 5635753"/>
              <a:gd name="connsiteY357" fmla="*/ 1236319 h 3324280"/>
              <a:gd name="connsiteX358" fmla="*/ 703078 w 5635753"/>
              <a:gd name="connsiteY358" fmla="*/ 1221471 h 3324280"/>
              <a:gd name="connsiteX359" fmla="*/ 688197 w 5635753"/>
              <a:gd name="connsiteY359" fmla="*/ 1208906 h 3324280"/>
              <a:gd name="connsiteX360" fmla="*/ 684763 w 5635753"/>
              <a:gd name="connsiteY360" fmla="*/ 1202053 h 3324280"/>
              <a:gd name="connsiteX361" fmla="*/ 676751 w 5635753"/>
              <a:gd name="connsiteY361" fmla="*/ 1191773 h 3324280"/>
              <a:gd name="connsiteX362" fmla="*/ 665304 w 5635753"/>
              <a:gd name="connsiteY362" fmla="*/ 1184920 h 3324280"/>
              <a:gd name="connsiteX363" fmla="*/ 630965 w 5635753"/>
              <a:gd name="connsiteY363" fmla="*/ 1144942 h 3324280"/>
              <a:gd name="connsiteX364" fmla="*/ 608072 w 5635753"/>
              <a:gd name="connsiteY364" fmla="*/ 1130094 h 3324280"/>
              <a:gd name="connsiteX365" fmla="*/ 517645 w 5635753"/>
              <a:gd name="connsiteY365" fmla="*/ 1035290 h 3324280"/>
              <a:gd name="connsiteX366" fmla="*/ 470714 w 5635753"/>
              <a:gd name="connsiteY366" fmla="*/ 988460 h 3324280"/>
              <a:gd name="connsiteX367" fmla="*/ 458123 w 5635753"/>
              <a:gd name="connsiteY367" fmla="*/ 973611 h 3324280"/>
              <a:gd name="connsiteX368" fmla="*/ 392878 w 5635753"/>
              <a:gd name="connsiteY368" fmla="*/ 908505 h 3324280"/>
              <a:gd name="connsiteX369" fmla="*/ 296728 w 5635753"/>
              <a:gd name="connsiteY369" fmla="*/ 809132 h 3324280"/>
              <a:gd name="connsiteX370" fmla="*/ 268111 w 5635753"/>
              <a:gd name="connsiteY370" fmla="*/ 781719 h 3324280"/>
              <a:gd name="connsiteX371" fmla="*/ 250942 w 5635753"/>
              <a:gd name="connsiteY371" fmla="*/ 762302 h 3324280"/>
              <a:gd name="connsiteX372" fmla="*/ 190275 w 5635753"/>
              <a:gd name="connsiteY372" fmla="*/ 701764 h 3324280"/>
              <a:gd name="connsiteX373" fmla="*/ 137621 w 5635753"/>
              <a:gd name="connsiteY373" fmla="*/ 642370 h 3324280"/>
              <a:gd name="connsiteX374" fmla="*/ 125030 w 5635753"/>
              <a:gd name="connsiteY374" fmla="*/ 632090 h 3324280"/>
              <a:gd name="connsiteX375" fmla="*/ 118162 w 5635753"/>
              <a:gd name="connsiteY375" fmla="*/ 625237 h 3324280"/>
              <a:gd name="connsiteX376" fmla="*/ 110150 w 5635753"/>
              <a:gd name="connsiteY376" fmla="*/ 617241 h 3324280"/>
              <a:gd name="connsiteX377" fmla="*/ 58641 w 5635753"/>
              <a:gd name="connsiteY377" fmla="*/ 566984 h 3324280"/>
              <a:gd name="connsiteX378" fmla="*/ 0 w 5635753"/>
              <a:gd name="connsiteY378" fmla="*/ 506518 h 332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</a:cxnLst>
            <a:rect l="l" t="t" r="r" b="b"/>
            <a:pathLst>
              <a:path w="5635753" h="3324280">
                <a:moveTo>
                  <a:pt x="4172507" y="1944490"/>
                </a:moveTo>
                <a:cubicBezTo>
                  <a:pt x="4162205" y="1953628"/>
                  <a:pt x="4141601" y="1971903"/>
                  <a:pt x="4125576" y="1991321"/>
                </a:cubicBezTo>
                <a:cubicBezTo>
                  <a:pt x="4115274" y="1998174"/>
                  <a:pt x="4093526" y="2021018"/>
                  <a:pt x="4077501" y="2037009"/>
                </a:cubicBezTo>
                <a:cubicBezTo>
                  <a:pt x="4079790" y="2038151"/>
                  <a:pt x="4066054" y="2049573"/>
                  <a:pt x="4066054" y="2053000"/>
                </a:cubicBezTo>
                <a:cubicBezTo>
                  <a:pt x="4106117" y="2014165"/>
                  <a:pt x="4118708" y="2002743"/>
                  <a:pt x="4161060" y="1961623"/>
                </a:cubicBezTo>
                <a:cubicBezTo>
                  <a:pt x="4165639" y="1954770"/>
                  <a:pt x="4170217" y="1949059"/>
                  <a:pt x="4172507" y="1944490"/>
                </a:cubicBezTo>
                <a:close/>
                <a:moveTo>
                  <a:pt x="0" y="0"/>
                </a:moveTo>
                <a:lnTo>
                  <a:pt x="5333877" y="0"/>
                </a:lnTo>
                <a:lnTo>
                  <a:pt x="5353089" y="19171"/>
                </a:lnTo>
                <a:cubicBezTo>
                  <a:pt x="5407582" y="73549"/>
                  <a:pt x="5407582" y="73549"/>
                  <a:pt x="5407582" y="73549"/>
                </a:cubicBezTo>
                <a:cubicBezTo>
                  <a:pt x="5543795" y="210614"/>
                  <a:pt x="5543795" y="210614"/>
                  <a:pt x="5543795" y="210614"/>
                </a:cubicBezTo>
                <a:cubicBezTo>
                  <a:pt x="5147747" y="604677"/>
                  <a:pt x="5147747" y="604677"/>
                  <a:pt x="5147747" y="604677"/>
                </a:cubicBezTo>
                <a:cubicBezTo>
                  <a:pt x="5148892" y="605819"/>
                  <a:pt x="5148892" y="605819"/>
                  <a:pt x="5150036" y="606961"/>
                </a:cubicBezTo>
                <a:cubicBezTo>
                  <a:pt x="5144313" y="611530"/>
                  <a:pt x="5142024" y="614956"/>
                  <a:pt x="5142024" y="617241"/>
                </a:cubicBezTo>
                <a:cubicBezTo>
                  <a:pt x="5159194" y="605819"/>
                  <a:pt x="5183231" y="582975"/>
                  <a:pt x="5207269" y="561273"/>
                </a:cubicBezTo>
                <a:cubicBezTo>
                  <a:pt x="5216426" y="560131"/>
                  <a:pt x="5241608" y="532717"/>
                  <a:pt x="5250765" y="531575"/>
                </a:cubicBezTo>
                <a:cubicBezTo>
                  <a:pt x="5227872" y="555562"/>
                  <a:pt x="5215281" y="563557"/>
                  <a:pt x="5193533" y="586401"/>
                </a:cubicBezTo>
                <a:cubicBezTo>
                  <a:pt x="5191244" y="585259"/>
                  <a:pt x="5184376" y="594397"/>
                  <a:pt x="5182087" y="593255"/>
                </a:cubicBezTo>
                <a:cubicBezTo>
                  <a:pt x="5180942" y="592112"/>
                  <a:pt x="5176363" y="597824"/>
                  <a:pt x="5171785" y="601250"/>
                </a:cubicBezTo>
                <a:cubicBezTo>
                  <a:pt x="5175219" y="598966"/>
                  <a:pt x="5178653" y="597824"/>
                  <a:pt x="5179797" y="600108"/>
                </a:cubicBezTo>
                <a:cubicBezTo>
                  <a:pt x="5144313" y="642370"/>
                  <a:pt x="5088225" y="686916"/>
                  <a:pt x="5050452" y="731462"/>
                </a:cubicBezTo>
                <a:cubicBezTo>
                  <a:pt x="5028704" y="754306"/>
                  <a:pt x="5018402" y="760017"/>
                  <a:pt x="5004666" y="777151"/>
                </a:cubicBezTo>
                <a:cubicBezTo>
                  <a:pt x="4996654" y="784004"/>
                  <a:pt x="4990930" y="787431"/>
                  <a:pt x="4982918" y="794284"/>
                </a:cubicBezTo>
                <a:cubicBezTo>
                  <a:pt x="4985207" y="791999"/>
                  <a:pt x="4982918" y="797710"/>
                  <a:pt x="4979484" y="799995"/>
                </a:cubicBezTo>
                <a:cubicBezTo>
                  <a:pt x="4976050" y="802279"/>
                  <a:pt x="4970327" y="805706"/>
                  <a:pt x="4970327" y="809132"/>
                </a:cubicBezTo>
                <a:cubicBezTo>
                  <a:pt x="4980628" y="809132"/>
                  <a:pt x="5011534" y="773724"/>
                  <a:pt x="5024125" y="769155"/>
                </a:cubicBezTo>
                <a:cubicBezTo>
                  <a:pt x="5003521" y="790857"/>
                  <a:pt x="4998943" y="797710"/>
                  <a:pt x="4977194" y="815986"/>
                </a:cubicBezTo>
                <a:cubicBezTo>
                  <a:pt x="4977194" y="820555"/>
                  <a:pt x="4955446" y="837688"/>
                  <a:pt x="4956591" y="841114"/>
                </a:cubicBezTo>
                <a:cubicBezTo>
                  <a:pt x="4970327" y="829692"/>
                  <a:pt x="4982918" y="821697"/>
                  <a:pt x="4997798" y="807990"/>
                </a:cubicBezTo>
                <a:cubicBezTo>
                  <a:pt x="5002377" y="802279"/>
                  <a:pt x="5005811" y="799995"/>
                  <a:pt x="5008100" y="799995"/>
                </a:cubicBezTo>
                <a:cubicBezTo>
                  <a:pt x="4994364" y="813701"/>
                  <a:pt x="4979484" y="827408"/>
                  <a:pt x="4965748" y="841114"/>
                </a:cubicBezTo>
                <a:cubicBezTo>
                  <a:pt x="4956591" y="850252"/>
                  <a:pt x="4963459" y="850252"/>
                  <a:pt x="4949723" y="862816"/>
                </a:cubicBezTo>
                <a:cubicBezTo>
                  <a:pt x="4935987" y="877665"/>
                  <a:pt x="4931409" y="877665"/>
                  <a:pt x="4921107" y="889087"/>
                </a:cubicBezTo>
                <a:cubicBezTo>
                  <a:pt x="4908516" y="901652"/>
                  <a:pt x="4893635" y="915358"/>
                  <a:pt x="4889057" y="922211"/>
                </a:cubicBezTo>
                <a:cubicBezTo>
                  <a:pt x="4881044" y="927922"/>
                  <a:pt x="4842126" y="965615"/>
                  <a:pt x="4837547" y="973611"/>
                </a:cubicBezTo>
                <a:cubicBezTo>
                  <a:pt x="4853572" y="956478"/>
                  <a:pt x="4853572" y="966758"/>
                  <a:pt x="4869598" y="949624"/>
                </a:cubicBezTo>
                <a:cubicBezTo>
                  <a:pt x="4878755" y="940486"/>
                  <a:pt x="4887912" y="931349"/>
                  <a:pt x="4897069" y="921069"/>
                </a:cubicBezTo>
                <a:cubicBezTo>
                  <a:pt x="4901648" y="916500"/>
                  <a:pt x="4906226" y="911931"/>
                  <a:pt x="4910805" y="907362"/>
                </a:cubicBezTo>
                <a:cubicBezTo>
                  <a:pt x="4914239" y="905078"/>
                  <a:pt x="4917673" y="901652"/>
                  <a:pt x="4921107" y="898225"/>
                </a:cubicBezTo>
                <a:cubicBezTo>
                  <a:pt x="4925685" y="893656"/>
                  <a:pt x="4924541" y="897083"/>
                  <a:pt x="4922251" y="899367"/>
                </a:cubicBezTo>
                <a:cubicBezTo>
                  <a:pt x="4916528" y="903936"/>
                  <a:pt x="4911950" y="908505"/>
                  <a:pt x="4907371" y="913074"/>
                </a:cubicBezTo>
                <a:cubicBezTo>
                  <a:pt x="4900503" y="921069"/>
                  <a:pt x="4892491" y="929065"/>
                  <a:pt x="4884478" y="937060"/>
                </a:cubicBezTo>
                <a:cubicBezTo>
                  <a:pt x="4878755" y="941629"/>
                  <a:pt x="4876465" y="945056"/>
                  <a:pt x="4876465" y="947340"/>
                </a:cubicBezTo>
                <a:cubicBezTo>
                  <a:pt x="4868453" y="955335"/>
                  <a:pt x="4845560" y="971326"/>
                  <a:pt x="4843271" y="979322"/>
                </a:cubicBezTo>
                <a:cubicBezTo>
                  <a:pt x="4861585" y="969042"/>
                  <a:pt x="4902792" y="918785"/>
                  <a:pt x="4921107" y="907362"/>
                </a:cubicBezTo>
                <a:cubicBezTo>
                  <a:pt x="4910805" y="917643"/>
                  <a:pt x="4906226" y="923354"/>
                  <a:pt x="4909660" y="925638"/>
                </a:cubicBezTo>
                <a:cubicBezTo>
                  <a:pt x="4917673" y="918785"/>
                  <a:pt x="4923396" y="915358"/>
                  <a:pt x="4931409" y="908505"/>
                </a:cubicBezTo>
                <a:cubicBezTo>
                  <a:pt x="4931409" y="905078"/>
                  <a:pt x="4934843" y="900509"/>
                  <a:pt x="4942855" y="892514"/>
                </a:cubicBezTo>
                <a:cubicBezTo>
                  <a:pt x="4954302" y="887945"/>
                  <a:pt x="4976050" y="866243"/>
                  <a:pt x="4997798" y="844541"/>
                </a:cubicBezTo>
                <a:cubicBezTo>
                  <a:pt x="5001232" y="843399"/>
                  <a:pt x="5009245" y="835403"/>
                  <a:pt x="5010389" y="838830"/>
                </a:cubicBezTo>
                <a:cubicBezTo>
                  <a:pt x="5014968" y="835403"/>
                  <a:pt x="5019546" y="833119"/>
                  <a:pt x="5025270" y="826266"/>
                </a:cubicBezTo>
                <a:cubicBezTo>
                  <a:pt x="5022980" y="825123"/>
                  <a:pt x="5021836" y="823981"/>
                  <a:pt x="5026414" y="818270"/>
                </a:cubicBezTo>
                <a:cubicBezTo>
                  <a:pt x="5028704" y="821697"/>
                  <a:pt x="5043584" y="802279"/>
                  <a:pt x="5050452" y="796568"/>
                </a:cubicBezTo>
                <a:cubicBezTo>
                  <a:pt x="5063043" y="786288"/>
                  <a:pt x="5073345" y="778293"/>
                  <a:pt x="5090515" y="761160"/>
                </a:cubicBezTo>
                <a:cubicBezTo>
                  <a:pt x="5096238" y="761160"/>
                  <a:pt x="5120276" y="730320"/>
                  <a:pt x="5121420" y="737173"/>
                </a:cubicBezTo>
                <a:cubicBezTo>
                  <a:pt x="5099672" y="762302"/>
                  <a:pt x="5077924" y="774866"/>
                  <a:pt x="5072200" y="789715"/>
                </a:cubicBezTo>
                <a:cubicBezTo>
                  <a:pt x="5084791" y="773724"/>
                  <a:pt x="5087081" y="777151"/>
                  <a:pt x="5100817" y="762302"/>
                </a:cubicBezTo>
                <a:cubicBezTo>
                  <a:pt x="5109974" y="755448"/>
                  <a:pt x="5099672" y="766871"/>
                  <a:pt x="5092804" y="772582"/>
                </a:cubicBezTo>
                <a:cubicBezTo>
                  <a:pt x="5085936" y="780577"/>
                  <a:pt x="5074490" y="789715"/>
                  <a:pt x="5075634" y="793142"/>
                </a:cubicBezTo>
                <a:cubicBezTo>
                  <a:pt x="5081357" y="789715"/>
                  <a:pt x="5092804" y="776008"/>
                  <a:pt x="5092804" y="781719"/>
                </a:cubicBezTo>
                <a:cubicBezTo>
                  <a:pt x="5097383" y="779435"/>
                  <a:pt x="5106540" y="770297"/>
                  <a:pt x="5108829" y="770297"/>
                </a:cubicBezTo>
                <a:cubicBezTo>
                  <a:pt x="5101961" y="778293"/>
                  <a:pt x="5090515" y="787431"/>
                  <a:pt x="5091659" y="790857"/>
                </a:cubicBezTo>
                <a:cubicBezTo>
                  <a:pt x="5114552" y="769155"/>
                  <a:pt x="5144313" y="747453"/>
                  <a:pt x="5163772" y="723467"/>
                </a:cubicBezTo>
                <a:cubicBezTo>
                  <a:pt x="5168351" y="722324"/>
                  <a:pt x="5174074" y="718898"/>
                  <a:pt x="5180942" y="712045"/>
                </a:cubicBezTo>
                <a:cubicBezTo>
                  <a:pt x="5204980" y="689200"/>
                  <a:pt x="5219860" y="681205"/>
                  <a:pt x="5238174" y="667498"/>
                </a:cubicBezTo>
                <a:cubicBezTo>
                  <a:pt x="5254199" y="648081"/>
                  <a:pt x="5254199" y="657219"/>
                  <a:pt x="5269080" y="641228"/>
                </a:cubicBezTo>
                <a:cubicBezTo>
                  <a:pt x="5282816" y="632090"/>
                  <a:pt x="5293117" y="612672"/>
                  <a:pt x="5303419" y="611530"/>
                </a:cubicBezTo>
                <a:cubicBezTo>
                  <a:pt x="5286250" y="626379"/>
                  <a:pt x="5289684" y="628663"/>
                  <a:pt x="5294262" y="629805"/>
                </a:cubicBezTo>
                <a:cubicBezTo>
                  <a:pt x="5314866" y="610388"/>
                  <a:pt x="5332035" y="598966"/>
                  <a:pt x="5353784" y="577264"/>
                </a:cubicBezTo>
                <a:cubicBezTo>
                  <a:pt x="5359507" y="584117"/>
                  <a:pt x="5322878" y="604677"/>
                  <a:pt x="5328602" y="609246"/>
                </a:cubicBezTo>
                <a:cubicBezTo>
                  <a:pt x="5336614" y="604677"/>
                  <a:pt x="5350350" y="589828"/>
                  <a:pt x="5362941" y="577264"/>
                </a:cubicBezTo>
                <a:cubicBezTo>
                  <a:pt x="5370954" y="573837"/>
                  <a:pt x="5376677" y="572695"/>
                  <a:pt x="5390413" y="558988"/>
                </a:cubicBezTo>
                <a:cubicBezTo>
                  <a:pt x="5393847" y="565841"/>
                  <a:pt x="5401859" y="557846"/>
                  <a:pt x="5398425" y="566984"/>
                </a:cubicBezTo>
                <a:cubicBezTo>
                  <a:pt x="5415595" y="552135"/>
                  <a:pt x="5424752" y="548708"/>
                  <a:pt x="5440777" y="535002"/>
                </a:cubicBezTo>
                <a:cubicBezTo>
                  <a:pt x="5453368" y="525864"/>
                  <a:pt x="5469393" y="511016"/>
                  <a:pt x="5471683" y="519011"/>
                </a:cubicBezTo>
                <a:cubicBezTo>
                  <a:pt x="5463670" y="536144"/>
                  <a:pt x="5423607" y="561273"/>
                  <a:pt x="5435054" y="565841"/>
                </a:cubicBezTo>
                <a:cubicBezTo>
                  <a:pt x="5452224" y="546424"/>
                  <a:pt x="5453368" y="546424"/>
                  <a:pt x="5472827" y="529291"/>
                </a:cubicBezTo>
                <a:cubicBezTo>
                  <a:pt x="5480840" y="528149"/>
                  <a:pt x="5492286" y="522438"/>
                  <a:pt x="5501443" y="521295"/>
                </a:cubicBezTo>
                <a:cubicBezTo>
                  <a:pt x="5518613" y="505304"/>
                  <a:pt x="5526626" y="503020"/>
                  <a:pt x="5543795" y="488171"/>
                </a:cubicBezTo>
                <a:cubicBezTo>
                  <a:pt x="5552953" y="482460"/>
                  <a:pt x="5543795" y="490456"/>
                  <a:pt x="5548374" y="492740"/>
                </a:cubicBezTo>
                <a:cubicBezTo>
                  <a:pt x="5558676" y="484745"/>
                  <a:pt x="5570122" y="475607"/>
                  <a:pt x="5575846" y="474465"/>
                </a:cubicBezTo>
                <a:cubicBezTo>
                  <a:pt x="5570122" y="481318"/>
                  <a:pt x="5550663" y="497309"/>
                  <a:pt x="5554097" y="498451"/>
                </a:cubicBezTo>
                <a:cubicBezTo>
                  <a:pt x="5558676" y="492740"/>
                  <a:pt x="5562110" y="490456"/>
                  <a:pt x="5564399" y="490456"/>
                </a:cubicBezTo>
                <a:cubicBezTo>
                  <a:pt x="5528915" y="529291"/>
                  <a:pt x="5500299" y="556704"/>
                  <a:pt x="5465959" y="588686"/>
                </a:cubicBezTo>
                <a:cubicBezTo>
                  <a:pt x="5452224" y="600108"/>
                  <a:pt x="5455658" y="602392"/>
                  <a:pt x="5444211" y="612672"/>
                </a:cubicBezTo>
                <a:cubicBezTo>
                  <a:pt x="5437343" y="619525"/>
                  <a:pt x="5425897" y="629805"/>
                  <a:pt x="5427041" y="632090"/>
                </a:cubicBezTo>
                <a:cubicBezTo>
                  <a:pt x="5437343" y="629805"/>
                  <a:pt x="5440777" y="625237"/>
                  <a:pt x="5456802" y="606961"/>
                </a:cubicBezTo>
                <a:cubicBezTo>
                  <a:pt x="5457947" y="609246"/>
                  <a:pt x="5460236" y="608103"/>
                  <a:pt x="5463670" y="604677"/>
                </a:cubicBezTo>
                <a:cubicBezTo>
                  <a:pt x="5467104" y="598966"/>
                  <a:pt x="5472827" y="593255"/>
                  <a:pt x="5481984" y="585259"/>
                </a:cubicBezTo>
                <a:cubicBezTo>
                  <a:pt x="5485418" y="590970"/>
                  <a:pt x="5492286" y="576122"/>
                  <a:pt x="5501443" y="566984"/>
                </a:cubicBezTo>
                <a:cubicBezTo>
                  <a:pt x="5501443" y="569268"/>
                  <a:pt x="5504877" y="568126"/>
                  <a:pt x="5508311" y="564699"/>
                </a:cubicBezTo>
                <a:cubicBezTo>
                  <a:pt x="5523192" y="549851"/>
                  <a:pt x="5530060" y="547566"/>
                  <a:pt x="5547229" y="529291"/>
                </a:cubicBezTo>
                <a:cubicBezTo>
                  <a:pt x="5551808" y="528149"/>
                  <a:pt x="5570122" y="505304"/>
                  <a:pt x="5570122" y="515584"/>
                </a:cubicBezTo>
                <a:cubicBezTo>
                  <a:pt x="5548374" y="532717"/>
                  <a:pt x="5523192" y="555562"/>
                  <a:pt x="5500299" y="574979"/>
                </a:cubicBezTo>
                <a:cubicBezTo>
                  <a:pt x="5483129" y="593255"/>
                  <a:pt x="5469393" y="605819"/>
                  <a:pt x="5456802" y="616099"/>
                </a:cubicBezTo>
                <a:cubicBezTo>
                  <a:pt x="5446500" y="627521"/>
                  <a:pt x="5435054" y="637801"/>
                  <a:pt x="5424752" y="648081"/>
                </a:cubicBezTo>
                <a:cubicBezTo>
                  <a:pt x="5415595" y="653792"/>
                  <a:pt x="5399570" y="670925"/>
                  <a:pt x="5385834" y="684632"/>
                </a:cubicBezTo>
                <a:cubicBezTo>
                  <a:pt x="5381255" y="688058"/>
                  <a:pt x="5377821" y="691485"/>
                  <a:pt x="5370954" y="697196"/>
                </a:cubicBezTo>
                <a:cubicBezTo>
                  <a:pt x="5361796" y="707476"/>
                  <a:pt x="5338903" y="726893"/>
                  <a:pt x="5340048" y="731462"/>
                </a:cubicBezTo>
                <a:cubicBezTo>
                  <a:pt x="5342337" y="731462"/>
                  <a:pt x="5349205" y="722324"/>
                  <a:pt x="5351495" y="724609"/>
                </a:cubicBezTo>
                <a:cubicBezTo>
                  <a:pt x="5345771" y="729178"/>
                  <a:pt x="5343482" y="732604"/>
                  <a:pt x="5343482" y="734889"/>
                </a:cubicBezTo>
                <a:cubicBezTo>
                  <a:pt x="5334325" y="744027"/>
                  <a:pt x="5334325" y="744027"/>
                  <a:pt x="5334325" y="744027"/>
                </a:cubicBezTo>
                <a:cubicBezTo>
                  <a:pt x="5321734" y="747453"/>
                  <a:pt x="5334325" y="739458"/>
                  <a:pt x="5333180" y="733747"/>
                </a:cubicBezTo>
                <a:cubicBezTo>
                  <a:pt x="5322878" y="744027"/>
                  <a:pt x="5319444" y="745169"/>
                  <a:pt x="5312576" y="750880"/>
                </a:cubicBezTo>
                <a:cubicBezTo>
                  <a:pt x="5306853" y="762302"/>
                  <a:pt x="5256489" y="798853"/>
                  <a:pt x="5271369" y="802279"/>
                </a:cubicBezTo>
                <a:cubicBezTo>
                  <a:pt x="5286250" y="789715"/>
                  <a:pt x="5312576" y="760017"/>
                  <a:pt x="5320589" y="758875"/>
                </a:cubicBezTo>
                <a:cubicBezTo>
                  <a:pt x="5307998" y="774866"/>
                  <a:pt x="5303419" y="774866"/>
                  <a:pt x="5283960" y="796568"/>
                </a:cubicBezTo>
                <a:cubicBezTo>
                  <a:pt x="5249621" y="837688"/>
                  <a:pt x="5179797" y="898225"/>
                  <a:pt x="5150036" y="932491"/>
                </a:cubicBezTo>
                <a:cubicBezTo>
                  <a:pt x="5148892" y="927922"/>
                  <a:pt x="5154615" y="917643"/>
                  <a:pt x="5139735" y="931349"/>
                </a:cubicBezTo>
                <a:cubicBezTo>
                  <a:pt x="5127143" y="955335"/>
                  <a:pt x="5123709" y="940486"/>
                  <a:pt x="5099672" y="965615"/>
                </a:cubicBezTo>
                <a:cubicBezTo>
                  <a:pt x="5107684" y="961046"/>
                  <a:pt x="5109974" y="965615"/>
                  <a:pt x="5112263" y="969042"/>
                </a:cubicBezTo>
                <a:cubicBezTo>
                  <a:pt x="5099672" y="985033"/>
                  <a:pt x="5073345" y="1011304"/>
                  <a:pt x="5056175" y="1025010"/>
                </a:cubicBezTo>
                <a:cubicBezTo>
                  <a:pt x="5059609" y="1028437"/>
                  <a:pt x="5024125" y="1055850"/>
                  <a:pt x="5026414" y="1059277"/>
                </a:cubicBezTo>
                <a:cubicBezTo>
                  <a:pt x="5010389" y="1071841"/>
                  <a:pt x="4989786" y="1094685"/>
                  <a:pt x="4969182" y="1114103"/>
                </a:cubicBezTo>
                <a:cubicBezTo>
                  <a:pt x="4970327" y="1117529"/>
                  <a:pt x="4955446" y="1128951"/>
                  <a:pt x="4957735" y="1130094"/>
                </a:cubicBezTo>
                <a:cubicBezTo>
                  <a:pt x="4971471" y="1117529"/>
                  <a:pt x="4979484" y="1112961"/>
                  <a:pt x="4993220" y="1100396"/>
                </a:cubicBezTo>
                <a:cubicBezTo>
                  <a:pt x="5013823" y="1078694"/>
                  <a:pt x="5017257" y="1072983"/>
                  <a:pt x="5035572" y="1059277"/>
                </a:cubicBezTo>
                <a:cubicBezTo>
                  <a:pt x="5049307" y="1042143"/>
                  <a:pt x="5092804" y="999882"/>
                  <a:pt x="5109974" y="985033"/>
                </a:cubicBezTo>
                <a:cubicBezTo>
                  <a:pt x="5115697" y="979322"/>
                  <a:pt x="5115697" y="975895"/>
                  <a:pt x="5121420" y="969042"/>
                </a:cubicBezTo>
                <a:cubicBezTo>
                  <a:pt x="5128288" y="966758"/>
                  <a:pt x="5138590" y="957620"/>
                  <a:pt x="5152326" y="943913"/>
                </a:cubicBezTo>
                <a:cubicBezTo>
                  <a:pt x="5167206" y="930207"/>
                  <a:pt x="5158049" y="931349"/>
                  <a:pt x="5172929" y="917643"/>
                </a:cubicBezTo>
                <a:cubicBezTo>
                  <a:pt x="5176363" y="917643"/>
                  <a:pt x="5185521" y="907362"/>
                  <a:pt x="5192388" y="900509"/>
                </a:cubicBezTo>
                <a:cubicBezTo>
                  <a:pt x="5218715" y="874239"/>
                  <a:pt x="5229017" y="863959"/>
                  <a:pt x="5254199" y="841114"/>
                </a:cubicBezTo>
                <a:cubicBezTo>
                  <a:pt x="5273658" y="817128"/>
                  <a:pt x="5320589" y="776008"/>
                  <a:pt x="5341193" y="750880"/>
                </a:cubicBezTo>
                <a:cubicBezTo>
                  <a:pt x="5373243" y="723467"/>
                  <a:pt x="5412161" y="681205"/>
                  <a:pt x="5437343" y="652650"/>
                </a:cubicBezTo>
                <a:cubicBezTo>
                  <a:pt x="5446500" y="645796"/>
                  <a:pt x="5454513" y="634374"/>
                  <a:pt x="5464815" y="624094"/>
                </a:cubicBezTo>
                <a:cubicBezTo>
                  <a:pt x="5473972" y="616099"/>
                  <a:pt x="5476261" y="614956"/>
                  <a:pt x="5485418" y="606961"/>
                </a:cubicBezTo>
                <a:cubicBezTo>
                  <a:pt x="5488852" y="603535"/>
                  <a:pt x="5494576" y="595539"/>
                  <a:pt x="5502588" y="587544"/>
                </a:cubicBezTo>
                <a:cubicBezTo>
                  <a:pt x="5519758" y="570410"/>
                  <a:pt x="5539217" y="552135"/>
                  <a:pt x="5554097" y="536144"/>
                </a:cubicBezTo>
                <a:cubicBezTo>
                  <a:pt x="5572412" y="523580"/>
                  <a:pt x="5607896" y="480176"/>
                  <a:pt x="5622776" y="474465"/>
                </a:cubicBezTo>
                <a:cubicBezTo>
                  <a:pt x="5575846" y="521295"/>
                  <a:pt x="5532349" y="564699"/>
                  <a:pt x="5502588" y="596681"/>
                </a:cubicBezTo>
                <a:cubicBezTo>
                  <a:pt x="5506022" y="594397"/>
                  <a:pt x="5509456" y="593255"/>
                  <a:pt x="5510601" y="595539"/>
                </a:cubicBezTo>
                <a:cubicBezTo>
                  <a:pt x="5503733" y="604677"/>
                  <a:pt x="5484274" y="622952"/>
                  <a:pt x="5480840" y="629805"/>
                </a:cubicBezTo>
                <a:cubicBezTo>
                  <a:pt x="5528915" y="581833"/>
                  <a:pt x="5568978" y="547566"/>
                  <a:pt x="5618198" y="497309"/>
                </a:cubicBezTo>
                <a:cubicBezTo>
                  <a:pt x="5618198" y="501878"/>
                  <a:pt x="5638801" y="475607"/>
                  <a:pt x="5635367" y="487029"/>
                </a:cubicBezTo>
                <a:cubicBezTo>
                  <a:pt x="5585003" y="533860"/>
                  <a:pt x="5524336" y="594397"/>
                  <a:pt x="5473972" y="641228"/>
                </a:cubicBezTo>
                <a:cubicBezTo>
                  <a:pt x="5463670" y="651507"/>
                  <a:pt x="5470538" y="650365"/>
                  <a:pt x="5456802" y="662930"/>
                </a:cubicBezTo>
                <a:cubicBezTo>
                  <a:pt x="5456802" y="660645"/>
                  <a:pt x="5454513" y="661787"/>
                  <a:pt x="5449934" y="665214"/>
                </a:cubicBezTo>
                <a:cubicBezTo>
                  <a:pt x="5445356" y="670925"/>
                  <a:pt x="5439632" y="678921"/>
                  <a:pt x="5428186" y="689200"/>
                </a:cubicBezTo>
                <a:cubicBezTo>
                  <a:pt x="5404148" y="706334"/>
                  <a:pt x="5370954" y="748595"/>
                  <a:pt x="5352639" y="762302"/>
                </a:cubicBezTo>
                <a:cubicBezTo>
                  <a:pt x="5356073" y="764586"/>
                  <a:pt x="5352639" y="770297"/>
                  <a:pt x="5342337" y="779435"/>
                </a:cubicBezTo>
                <a:cubicBezTo>
                  <a:pt x="5336614" y="784004"/>
                  <a:pt x="5334325" y="781719"/>
                  <a:pt x="5325168" y="791999"/>
                </a:cubicBezTo>
                <a:cubicBezTo>
                  <a:pt x="5317155" y="801137"/>
                  <a:pt x="5330891" y="797710"/>
                  <a:pt x="5310287" y="813701"/>
                </a:cubicBezTo>
                <a:cubicBezTo>
                  <a:pt x="5291973" y="829692"/>
                  <a:pt x="5310287" y="806848"/>
                  <a:pt x="5291973" y="822839"/>
                </a:cubicBezTo>
                <a:cubicBezTo>
                  <a:pt x="5271369" y="843399"/>
                  <a:pt x="5251910" y="862816"/>
                  <a:pt x="5231306" y="883376"/>
                </a:cubicBezTo>
                <a:cubicBezTo>
                  <a:pt x="5231306" y="885661"/>
                  <a:pt x="5223294" y="893656"/>
                  <a:pt x="5224439" y="894798"/>
                </a:cubicBezTo>
                <a:cubicBezTo>
                  <a:pt x="5221005" y="899367"/>
                  <a:pt x="5217571" y="903936"/>
                  <a:pt x="5211847" y="909647"/>
                </a:cubicBezTo>
                <a:cubicBezTo>
                  <a:pt x="5200401" y="921069"/>
                  <a:pt x="5199256" y="917643"/>
                  <a:pt x="5186665" y="932491"/>
                </a:cubicBezTo>
                <a:cubicBezTo>
                  <a:pt x="5183231" y="941629"/>
                  <a:pt x="5146602" y="971326"/>
                  <a:pt x="5143169" y="980464"/>
                </a:cubicBezTo>
                <a:cubicBezTo>
                  <a:pt x="5116842" y="1009019"/>
                  <a:pt x="5081357" y="1039859"/>
                  <a:pt x="5068766" y="1054708"/>
                </a:cubicBezTo>
                <a:cubicBezTo>
                  <a:pt x="5063043" y="1056992"/>
                  <a:pt x="5057320" y="1058134"/>
                  <a:pt x="5045873" y="1070699"/>
                </a:cubicBezTo>
                <a:cubicBezTo>
                  <a:pt x="5041295" y="1078694"/>
                  <a:pt x="5025270" y="1093543"/>
                  <a:pt x="5033282" y="1094685"/>
                </a:cubicBezTo>
                <a:cubicBezTo>
                  <a:pt x="5017257" y="1110676"/>
                  <a:pt x="5013823" y="1106107"/>
                  <a:pt x="5001232" y="1117529"/>
                </a:cubicBezTo>
                <a:cubicBezTo>
                  <a:pt x="4998943" y="1126667"/>
                  <a:pt x="4977194" y="1141516"/>
                  <a:pt x="4968037" y="1150653"/>
                </a:cubicBezTo>
                <a:cubicBezTo>
                  <a:pt x="4937132" y="1181493"/>
                  <a:pt x="4906226" y="1212333"/>
                  <a:pt x="4875321" y="1243173"/>
                </a:cubicBezTo>
                <a:cubicBezTo>
                  <a:pt x="4878755" y="1244315"/>
                  <a:pt x="4877610" y="1247741"/>
                  <a:pt x="4869598" y="1255737"/>
                </a:cubicBezTo>
                <a:cubicBezTo>
                  <a:pt x="4868453" y="1254595"/>
                  <a:pt x="4867308" y="1252310"/>
                  <a:pt x="4861585" y="1256879"/>
                </a:cubicBezTo>
                <a:cubicBezTo>
                  <a:pt x="4795195" y="1319701"/>
                  <a:pt x="4731095" y="1388233"/>
                  <a:pt x="4654404" y="1459050"/>
                </a:cubicBezTo>
                <a:cubicBezTo>
                  <a:pt x="4638379" y="1472757"/>
                  <a:pt x="4641813" y="1475041"/>
                  <a:pt x="4626932" y="1488748"/>
                </a:cubicBezTo>
                <a:cubicBezTo>
                  <a:pt x="4612052" y="1497886"/>
                  <a:pt x="4584580" y="1531010"/>
                  <a:pt x="4568555" y="1541290"/>
                </a:cubicBezTo>
                <a:cubicBezTo>
                  <a:pt x="4541083" y="1569845"/>
                  <a:pt x="4541083" y="1569845"/>
                  <a:pt x="4541083" y="1569845"/>
                </a:cubicBezTo>
                <a:cubicBezTo>
                  <a:pt x="4528492" y="1576698"/>
                  <a:pt x="4515901" y="1596116"/>
                  <a:pt x="4507889" y="1600685"/>
                </a:cubicBezTo>
                <a:cubicBezTo>
                  <a:pt x="4496442" y="1602969"/>
                  <a:pt x="4521624" y="1581267"/>
                  <a:pt x="4506744" y="1590405"/>
                </a:cubicBezTo>
                <a:cubicBezTo>
                  <a:pt x="4457524" y="1645231"/>
                  <a:pt x="4394568" y="1706910"/>
                  <a:pt x="4331613" y="1769732"/>
                </a:cubicBezTo>
                <a:cubicBezTo>
                  <a:pt x="4322456" y="1781154"/>
                  <a:pt x="4309865" y="1794860"/>
                  <a:pt x="4302997" y="1805140"/>
                </a:cubicBezTo>
                <a:cubicBezTo>
                  <a:pt x="4299563" y="1803998"/>
                  <a:pt x="4291550" y="1810851"/>
                  <a:pt x="4281248" y="1821131"/>
                </a:cubicBezTo>
                <a:cubicBezTo>
                  <a:pt x="4251487" y="1854255"/>
                  <a:pt x="4217148" y="1888522"/>
                  <a:pt x="4180519" y="1925072"/>
                </a:cubicBezTo>
                <a:cubicBezTo>
                  <a:pt x="4180519" y="1928499"/>
                  <a:pt x="4166783" y="1941063"/>
                  <a:pt x="4175941" y="1938779"/>
                </a:cubicBezTo>
                <a:cubicBezTo>
                  <a:pt x="4187387" y="1927357"/>
                  <a:pt x="4191966" y="1926215"/>
                  <a:pt x="4201123" y="1918219"/>
                </a:cubicBezTo>
                <a:cubicBezTo>
                  <a:pt x="4203412" y="1913650"/>
                  <a:pt x="4225161" y="1889664"/>
                  <a:pt x="4229739" y="1889664"/>
                </a:cubicBezTo>
                <a:cubicBezTo>
                  <a:pt x="4216003" y="1905655"/>
                  <a:pt x="4241186" y="1881668"/>
                  <a:pt x="4242330" y="1883953"/>
                </a:cubicBezTo>
                <a:cubicBezTo>
                  <a:pt x="4227450" y="1903370"/>
                  <a:pt x="4193110" y="1930783"/>
                  <a:pt x="4171362" y="1952485"/>
                </a:cubicBezTo>
                <a:cubicBezTo>
                  <a:pt x="4158771" y="1963907"/>
                  <a:pt x="4163350" y="1965050"/>
                  <a:pt x="4148469" y="1977614"/>
                </a:cubicBezTo>
                <a:cubicBezTo>
                  <a:pt x="4137023" y="1991321"/>
                  <a:pt x="4134733" y="1987894"/>
                  <a:pt x="4124431" y="1999316"/>
                </a:cubicBezTo>
                <a:cubicBezTo>
                  <a:pt x="4109551" y="2016449"/>
                  <a:pt x="4066054" y="2056427"/>
                  <a:pt x="4027136" y="2096404"/>
                </a:cubicBezTo>
                <a:cubicBezTo>
                  <a:pt x="4017979" y="2105542"/>
                  <a:pt x="4017979" y="2107826"/>
                  <a:pt x="4008822" y="2116964"/>
                </a:cubicBezTo>
                <a:cubicBezTo>
                  <a:pt x="3987074" y="2131812"/>
                  <a:pt x="3944722" y="2182070"/>
                  <a:pt x="3922973" y="2198061"/>
                </a:cubicBezTo>
                <a:cubicBezTo>
                  <a:pt x="3895502" y="2232327"/>
                  <a:pt x="3832546" y="2287153"/>
                  <a:pt x="3803930" y="2321419"/>
                </a:cubicBezTo>
                <a:cubicBezTo>
                  <a:pt x="3802785" y="2320277"/>
                  <a:pt x="3794773" y="2328273"/>
                  <a:pt x="3789050" y="2333984"/>
                </a:cubicBezTo>
                <a:cubicBezTo>
                  <a:pt x="3752421" y="2371677"/>
                  <a:pt x="3700912" y="2418507"/>
                  <a:pt x="3673440" y="2451631"/>
                </a:cubicBezTo>
                <a:cubicBezTo>
                  <a:pt x="3668861" y="2452774"/>
                  <a:pt x="3665428" y="2459627"/>
                  <a:pt x="3659704" y="2465338"/>
                </a:cubicBezTo>
                <a:cubicBezTo>
                  <a:pt x="3657415" y="2464196"/>
                  <a:pt x="3650547" y="2472191"/>
                  <a:pt x="3644824" y="2477902"/>
                </a:cubicBezTo>
                <a:cubicBezTo>
                  <a:pt x="3648258" y="2479044"/>
                  <a:pt x="3644824" y="2485898"/>
                  <a:pt x="3634522" y="2495035"/>
                </a:cubicBezTo>
                <a:cubicBezTo>
                  <a:pt x="3608195" y="2517880"/>
                  <a:pt x="3605906" y="2525875"/>
                  <a:pt x="3577290" y="2549862"/>
                </a:cubicBezTo>
                <a:cubicBezTo>
                  <a:pt x="3583013" y="2549862"/>
                  <a:pt x="3579579" y="2555573"/>
                  <a:pt x="3566988" y="2566995"/>
                </a:cubicBezTo>
                <a:cubicBezTo>
                  <a:pt x="3550963" y="2580701"/>
                  <a:pt x="3575000" y="2555573"/>
                  <a:pt x="3572711" y="2554430"/>
                </a:cubicBezTo>
                <a:cubicBezTo>
                  <a:pt x="3565843" y="2560141"/>
                  <a:pt x="3563554" y="2560141"/>
                  <a:pt x="3556686" y="2565852"/>
                </a:cubicBezTo>
                <a:cubicBezTo>
                  <a:pt x="3552107" y="2571564"/>
                  <a:pt x="3554397" y="2573848"/>
                  <a:pt x="3545239" y="2582986"/>
                </a:cubicBezTo>
                <a:cubicBezTo>
                  <a:pt x="3544095" y="2580701"/>
                  <a:pt x="3541805" y="2581843"/>
                  <a:pt x="3538371" y="2585270"/>
                </a:cubicBezTo>
                <a:cubicBezTo>
                  <a:pt x="3536082" y="2589839"/>
                  <a:pt x="3529214" y="2593266"/>
                  <a:pt x="3523491" y="2598977"/>
                </a:cubicBezTo>
                <a:cubicBezTo>
                  <a:pt x="3525780" y="2601261"/>
                  <a:pt x="3530359" y="2601261"/>
                  <a:pt x="3523491" y="2608114"/>
                </a:cubicBezTo>
                <a:cubicBezTo>
                  <a:pt x="3521202" y="2608114"/>
                  <a:pt x="3510900" y="2618394"/>
                  <a:pt x="3504032" y="2625247"/>
                </a:cubicBezTo>
                <a:cubicBezTo>
                  <a:pt x="3498309" y="2629816"/>
                  <a:pt x="3496019" y="2627532"/>
                  <a:pt x="3488007" y="2636670"/>
                </a:cubicBezTo>
                <a:cubicBezTo>
                  <a:pt x="3499453" y="2629816"/>
                  <a:pt x="3488007" y="2643523"/>
                  <a:pt x="3477705" y="2654945"/>
                </a:cubicBezTo>
                <a:cubicBezTo>
                  <a:pt x="3465114" y="2667509"/>
                  <a:pt x="3468548" y="2654945"/>
                  <a:pt x="3458246" y="2664083"/>
                </a:cubicBezTo>
                <a:cubicBezTo>
                  <a:pt x="3447944" y="2674362"/>
                  <a:pt x="3446800" y="2678931"/>
                  <a:pt x="3431919" y="2692638"/>
                </a:cubicBezTo>
                <a:cubicBezTo>
                  <a:pt x="3435353" y="2691496"/>
                  <a:pt x="3438787" y="2690353"/>
                  <a:pt x="3439932" y="2691496"/>
                </a:cubicBezTo>
                <a:cubicBezTo>
                  <a:pt x="3421617" y="2712055"/>
                  <a:pt x="3421617" y="2709771"/>
                  <a:pt x="3397580" y="2733757"/>
                </a:cubicBezTo>
                <a:cubicBezTo>
                  <a:pt x="3396435" y="2731473"/>
                  <a:pt x="3395290" y="2729189"/>
                  <a:pt x="3389567" y="2734900"/>
                </a:cubicBezTo>
                <a:cubicBezTo>
                  <a:pt x="3357517" y="2768024"/>
                  <a:pt x="3341492" y="2785157"/>
                  <a:pt x="3309442" y="2812570"/>
                </a:cubicBezTo>
                <a:cubicBezTo>
                  <a:pt x="3308297" y="2817139"/>
                  <a:pt x="3301429" y="2823992"/>
                  <a:pt x="3293417" y="2833130"/>
                </a:cubicBezTo>
                <a:cubicBezTo>
                  <a:pt x="3277392" y="2849121"/>
                  <a:pt x="3267090" y="2859401"/>
                  <a:pt x="3255643" y="2869680"/>
                </a:cubicBezTo>
                <a:cubicBezTo>
                  <a:pt x="3244197" y="2881103"/>
                  <a:pt x="3232750" y="2893667"/>
                  <a:pt x="3214436" y="2911942"/>
                </a:cubicBezTo>
                <a:cubicBezTo>
                  <a:pt x="3220159" y="2911942"/>
                  <a:pt x="3216725" y="2917653"/>
                  <a:pt x="3200700" y="2932502"/>
                </a:cubicBezTo>
                <a:cubicBezTo>
                  <a:pt x="3199556" y="2929075"/>
                  <a:pt x="3213291" y="2913084"/>
                  <a:pt x="3188109" y="2935929"/>
                </a:cubicBezTo>
                <a:cubicBezTo>
                  <a:pt x="3176663" y="2947351"/>
                  <a:pt x="3165216" y="2958773"/>
                  <a:pt x="3153770" y="2970195"/>
                </a:cubicBezTo>
                <a:cubicBezTo>
                  <a:pt x="3154914" y="2972479"/>
                  <a:pt x="3156059" y="2973622"/>
                  <a:pt x="3158348" y="2975906"/>
                </a:cubicBezTo>
                <a:cubicBezTo>
                  <a:pt x="3126298" y="3009030"/>
                  <a:pt x="3128587" y="2999892"/>
                  <a:pt x="3112562" y="3013599"/>
                </a:cubicBezTo>
                <a:cubicBezTo>
                  <a:pt x="3112562" y="3017026"/>
                  <a:pt x="3097682" y="3030732"/>
                  <a:pt x="3087380" y="3041012"/>
                </a:cubicBezTo>
                <a:cubicBezTo>
                  <a:pt x="3078223" y="3049008"/>
                  <a:pt x="3077078" y="3045581"/>
                  <a:pt x="3061053" y="3062714"/>
                </a:cubicBezTo>
                <a:cubicBezTo>
                  <a:pt x="3046173" y="3082132"/>
                  <a:pt x="3074789" y="3057003"/>
                  <a:pt x="3046173" y="3086700"/>
                </a:cubicBezTo>
                <a:cubicBezTo>
                  <a:pt x="3037016" y="3093554"/>
                  <a:pt x="3027858" y="3100407"/>
                  <a:pt x="3018701" y="3107260"/>
                </a:cubicBezTo>
                <a:cubicBezTo>
                  <a:pt x="3009544" y="3116398"/>
                  <a:pt x="3014123" y="3116398"/>
                  <a:pt x="3002676" y="3127820"/>
                </a:cubicBezTo>
                <a:cubicBezTo>
                  <a:pt x="2996953" y="3128962"/>
                  <a:pt x="2988940" y="3136958"/>
                  <a:pt x="2977494" y="3149522"/>
                </a:cubicBezTo>
                <a:cubicBezTo>
                  <a:pt x="2966047" y="3162086"/>
                  <a:pt x="2951167" y="3178077"/>
                  <a:pt x="2933997" y="3194068"/>
                </a:cubicBezTo>
                <a:cubicBezTo>
                  <a:pt x="2920261" y="3206633"/>
                  <a:pt x="2925985" y="3195210"/>
                  <a:pt x="2899658" y="3223766"/>
                </a:cubicBezTo>
                <a:cubicBezTo>
                  <a:pt x="2916827" y="3212344"/>
                  <a:pt x="2897368" y="3228335"/>
                  <a:pt x="2891645" y="3238614"/>
                </a:cubicBezTo>
                <a:cubicBezTo>
                  <a:pt x="2853872" y="3277450"/>
                  <a:pt x="2828690" y="3302578"/>
                  <a:pt x="2805797" y="3324280"/>
                </a:cubicBezTo>
                <a:cubicBezTo>
                  <a:pt x="2792061" y="3309432"/>
                  <a:pt x="2778325" y="3294583"/>
                  <a:pt x="2763445" y="3277450"/>
                </a:cubicBezTo>
                <a:cubicBezTo>
                  <a:pt x="2746275" y="3260316"/>
                  <a:pt x="2735973" y="3254605"/>
                  <a:pt x="2719948" y="3240899"/>
                </a:cubicBezTo>
                <a:cubicBezTo>
                  <a:pt x="2694766" y="3207775"/>
                  <a:pt x="2644401" y="3158660"/>
                  <a:pt x="2600905" y="3118682"/>
                </a:cubicBezTo>
                <a:cubicBezTo>
                  <a:pt x="2607772" y="3119825"/>
                  <a:pt x="2599760" y="3109545"/>
                  <a:pt x="2576867" y="3088985"/>
                </a:cubicBezTo>
                <a:cubicBezTo>
                  <a:pt x="2581446" y="3094696"/>
                  <a:pt x="2584879" y="3100407"/>
                  <a:pt x="2583735" y="3102691"/>
                </a:cubicBezTo>
                <a:cubicBezTo>
                  <a:pt x="2557408" y="3077563"/>
                  <a:pt x="2511622" y="3027306"/>
                  <a:pt x="2497886" y="3018168"/>
                </a:cubicBezTo>
                <a:cubicBezTo>
                  <a:pt x="2515056" y="3035301"/>
                  <a:pt x="2516201" y="3042154"/>
                  <a:pt x="2504754" y="3029590"/>
                </a:cubicBezTo>
                <a:cubicBezTo>
                  <a:pt x="2503610" y="3027306"/>
                  <a:pt x="2489874" y="3012457"/>
                  <a:pt x="2479572" y="3002177"/>
                </a:cubicBezTo>
                <a:cubicBezTo>
                  <a:pt x="2496742" y="3015883"/>
                  <a:pt x="2472704" y="2985044"/>
                  <a:pt x="2449811" y="2962200"/>
                </a:cubicBezTo>
                <a:cubicBezTo>
                  <a:pt x="2433786" y="2946209"/>
                  <a:pt x="2420050" y="2932502"/>
                  <a:pt x="2407459" y="2921080"/>
                </a:cubicBezTo>
                <a:cubicBezTo>
                  <a:pt x="2401736" y="2915369"/>
                  <a:pt x="2394868" y="2909658"/>
                  <a:pt x="2389145" y="2903947"/>
                </a:cubicBezTo>
                <a:cubicBezTo>
                  <a:pt x="2388000" y="2902805"/>
                  <a:pt x="2388000" y="2902805"/>
                  <a:pt x="2388000" y="2902805"/>
                </a:cubicBezTo>
                <a:cubicBezTo>
                  <a:pt x="2386855" y="2902805"/>
                  <a:pt x="2386855" y="2902805"/>
                  <a:pt x="2386855" y="2902805"/>
                </a:cubicBezTo>
                <a:cubicBezTo>
                  <a:pt x="2385711" y="2901662"/>
                  <a:pt x="2385711" y="2901662"/>
                  <a:pt x="2385711" y="2901662"/>
                </a:cubicBezTo>
                <a:cubicBezTo>
                  <a:pt x="2383421" y="2899378"/>
                  <a:pt x="2383421" y="2899378"/>
                  <a:pt x="2383421" y="2899378"/>
                </a:cubicBezTo>
                <a:cubicBezTo>
                  <a:pt x="2378843" y="2894809"/>
                  <a:pt x="2378843" y="2894809"/>
                  <a:pt x="2378843" y="2894809"/>
                </a:cubicBezTo>
                <a:cubicBezTo>
                  <a:pt x="2378843" y="2891382"/>
                  <a:pt x="2367396" y="2882245"/>
                  <a:pt x="2360528" y="2875392"/>
                </a:cubicBezTo>
                <a:cubicBezTo>
                  <a:pt x="2333057" y="2850263"/>
                  <a:pt x="2319321" y="2833130"/>
                  <a:pt x="2276969" y="2792010"/>
                </a:cubicBezTo>
                <a:cubicBezTo>
                  <a:pt x="2273535" y="2786299"/>
                  <a:pt x="2267812" y="2779446"/>
                  <a:pt x="2259799" y="2771450"/>
                </a:cubicBezTo>
                <a:cubicBezTo>
                  <a:pt x="2255221" y="2769166"/>
                  <a:pt x="2250642" y="2765739"/>
                  <a:pt x="2244919" y="2758886"/>
                </a:cubicBezTo>
                <a:cubicBezTo>
                  <a:pt x="2179674" y="2693780"/>
                  <a:pt x="2179674" y="2693780"/>
                  <a:pt x="2179674" y="2693780"/>
                </a:cubicBezTo>
                <a:cubicBezTo>
                  <a:pt x="2168227" y="2683500"/>
                  <a:pt x="2157926" y="2672078"/>
                  <a:pt x="2146479" y="2661798"/>
                </a:cubicBezTo>
                <a:cubicBezTo>
                  <a:pt x="2137322" y="2653803"/>
                  <a:pt x="2121297" y="2633243"/>
                  <a:pt x="2117863" y="2634385"/>
                </a:cubicBezTo>
                <a:cubicBezTo>
                  <a:pt x="2116718" y="2638954"/>
                  <a:pt x="2141901" y="2659514"/>
                  <a:pt x="2143045" y="2665225"/>
                </a:cubicBezTo>
                <a:cubicBezTo>
                  <a:pt x="2151058" y="2668651"/>
                  <a:pt x="2165938" y="2685785"/>
                  <a:pt x="2173951" y="2690353"/>
                </a:cubicBezTo>
                <a:cubicBezTo>
                  <a:pt x="2168227" y="2691496"/>
                  <a:pt x="2189976" y="2708629"/>
                  <a:pt x="2188831" y="2712055"/>
                </a:cubicBezTo>
                <a:cubicBezTo>
                  <a:pt x="2176240" y="2705202"/>
                  <a:pt x="2176240" y="2698349"/>
                  <a:pt x="2160215" y="2684642"/>
                </a:cubicBezTo>
                <a:cubicBezTo>
                  <a:pt x="2141901" y="2666367"/>
                  <a:pt x="2123586" y="2646949"/>
                  <a:pt x="2105272" y="2628674"/>
                </a:cubicBezTo>
                <a:cubicBezTo>
                  <a:pt x="2093825" y="2614968"/>
                  <a:pt x="2082379" y="2602403"/>
                  <a:pt x="2065209" y="2584128"/>
                </a:cubicBezTo>
                <a:cubicBezTo>
                  <a:pt x="2067498" y="2582986"/>
                  <a:pt x="2069788" y="2581843"/>
                  <a:pt x="2064064" y="2576132"/>
                </a:cubicBezTo>
                <a:cubicBezTo>
                  <a:pt x="2062920" y="2577275"/>
                  <a:pt x="2061775" y="2578417"/>
                  <a:pt x="2060631" y="2579559"/>
                </a:cubicBezTo>
                <a:cubicBezTo>
                  <a:pt x="2046895" y="2563568"/>
                  <a:pt x="2033159" y="2546435"/>
                  <a:pt x="2012555" y="2525875"/>
                </a:cubicBezTo>
                <a:cubicBezTo>
                  <a:pt x="2001109" y="2511026"/>
                  <a:pt x="1998820" y="2515595"/>
                  <a:pt x="1988518" y="2503031"/>
                </a:cubicBezTo>
                <a:cubicBezTo>
                  <a:pt x="1965625" y="2480187"/>
                  <a:pt x="1962191" y="2474476"/>
                  <a:pt x="1945021" y="2463053"/>
                </a:cubicBezTo>
                <a:cubicBezTo>
                  <a:pt x="1938153" y="2448205"/>
                  <a:pt x="1920983" y="2439067"/>
                  <a:pt x="1911826" y="2421934"/>
                </a:cubicBezTo>
                <a:cubicBezTo>
                  <a:pt x="1891223" y="2404801"/>
                  <a:pt x="1855738" y="2370534"/>
                  <a:pt x="1840858" y="2353401"/>
                </a:cubicBezTo>
                <a:cubicBezTo>
                  <a:pt x="1839713" y="2354543"/>
                  <a:pt x="1838569" y="2355686"/>
                  <a:pt x="1837424" y="2356828"/>
                </a:cubicBezTo>
                <a:cubicBezTo>
                  <a:pt x="1828267" y="2347690"/>
                  <a:pt x="1837424" y="2348832"/>
                  <a:pt x="1822544" y="2335126"/>
                </a:cubicBezTo>
                <a:cubicBezTo>
                  <a:pt x="1809953" y="2321419"/>
                  <a:pt x="1808808" y="2324846"/>
                  <a:pt x="1797361" y="2313424"/>
                </a:cubicBezTo>
                <a:cubicBezTo>
                  <a:pt x="1789349" y="2303144"/>
                  <a:pt x="1792783" y="2300860"/>
                  <a:pt x="1776758" y="2287153"/>
                </a:cubicBezTo>
                <a:cubicBezTo>
                  <a:pt x="1769890" y="2279158"/>
                  <a:pt x="1767601" y="2280300"/>
                  <a:pt x="1761877" y="2274589"/>
                </a:cubicBezTo>
                <a:cubicBezTo>
                  <a:pt x="1756154" y="2268878"/>
                  <a:pt x="1752720" y="2266593"/>
                  <a:pt x="1751575" y="2266593"/>
                </a:cubicBezTo>
                <a:cubicBezTo>
                  <a:pt x="1738984" y="2252887"/>
                  <a:pt x="1724104" y="2236896"/>
                  <a:pt x="1711513" y="2222047"/>
                </a:cubicBezTo>
                <a:cubicBezTo>
                  <a:pt x="1693198" y="2207198"/>
                  <a:pt x="1690909" y="2200345"/>
                  <a:pt x="1676029" y="2192350"/>
                </a:cubicBezTo>
                <a:cubicBezTo>
                  <a:pt x="1677173" y="2191207"/>
                  <a:pt x="1671450" y="2185496"/>
                  <a:pt x="1668016" y="2182070"/>
                </a:cubicBezTo>
                <a:cubicBezTo>
                  <a:pt x="1664582" y="2177501"/>
                  <a:pt x="1663438" y="2177501"/>
                  <a:pt x="1662293" y="2178643"/>
                </a:cubicBezTo>
                <a:cubicBezTo>
                  <a:pt x="1646268" y="2162652"/>
                  <a:pt x="1625664" y="2139808"/>
                  <a:pt x="1615362" y="2132955"/>
                </a:cubicBezTo>
                <a:cubicBezTo>
                  <a:pt x="1615362" y="2130670"/>
                  <a:pt x="1606205" y="2122675"/>
                  <a:pt x="1607350" y="2121533"/>
                </a:cubicBezTo>
                <a:cubicBezTo>
                  <a:pt x="1605060" y="2116964"/>
                  <a:pt x="1601627" y="2112395"/>
                  <a:pt x="1594759" y="2106684"/>
                </a:cubicBezTo>
                <a:cubicBezTo>
                  <a:pt x="1592469" y="2106684"/>
                  <a:pt x="1581023" y="2092977"/>
                  <a:pt x="1578734" y="2094119"/>
                </a:cubicBezTo>
                <a:cubicBezTo>
                  <a:pt x="1575300" y="2090693"/>
                  <a:pt x="1573010" y="2086124"/>
                  <a:pt x="1566142" y="2079271"/>
                </a:cubicBezTo>
                <a:cubicBezTo>
                  <a:pt x="1555841" y="2068991"/>
                  <a:pt x="1556985" y="2074702"/>
                  <a:pt x="1550117" y="2067849"/>
                </a:cubicBezTo>
                <a:cubicBezTo>
                  <a:pt x="1545539" y="2059853"/>
                  <a:pt x="1531803" y="2045004"/>
                  <a:pt x="1520357" y="2032440"/>
                </a:cubicBezTo>
                <a:cubicBezTo>
                  <a:pt x="1519212" y="2033582"/>
                  <a:pt x="1516923" y="2034725"/>
                  <a:pt x="1515778" y="2037009"/>
                </a:cubicBezTo>
                <a:cubicBezTo>
                  <a:pt x="1500898" y="2023302"/>
                  <a:pt x="1499753" y="2018734"/>
                  <a:pt x="1489451" y="2007311"/>
                </a:cubicBezTo>
                <a:cubicBezTo>
                  <a:pt x="1468847" y="1991321"/>
                  <a:pt x="1434508" y="1954770"/>
                  <a:pt x="1409326" y="1929641"/>
                </a:cubicBezTo>
                <a:cubicBezTo>
                  <a:pt x="1403603" y="1925072"/>
                  <a:pt x="1387577" y="1912508"/>
                  <a:pt x="1378420" y="1904513"/>
                </a:cubicBezTo>
                <a:cubicBezTo>
                  <a:pt x="1379565" y="1905655"/>
                  <a:pt x="1372697" y="1895375"/>
                  <a:pt x="1370408" y="1893090"/>
                </a:cubicBezTo>
                <a:cubicBezTo>
                  <a:pt x="1364684" y="1887379"/>
                  <a:pt x="1353238" y="1875957"/>
                  <a:pt x="1349804" y="1877099"/>
                </a:cubicBezTo>
                <a:cubicBezTo>
                  <a:pt x="1368118" y="1898801"/>
                  <a:pt x="1373842" y="1902228"/>
                  <a:pt x="1404747" y="1934210"/>
                </a:cubicBezTo>
                <a:cubicBezTo>
                  <a:pt x="1417338" y="1949059"/>
                  <a:pt x="1419628" y="1945632"/>
                  <a:pt x="1433363" y="1960481"/>
                </a:cubicBezTo>
                <a:cubicBezTo>
                  <a:pt x="1424206" y="1959339"/>
                  <a:pt x="1427640" y="1961623"/>
                  <a:pt x="1432219" y="1971903"/>
                </a:cubicBezTo>
                <a:cubicBezTo>
                  <a:pt x="1417338" y="1958196"/>
                  <a:pt x="1426495" y="1959339"/>
                  <a:pt x="1411615" y="1945632"/>
                </a:cubicBezTo>
                <a:cubicBezTo>
                  <a:pt x="1415049" y="1952485"/>
                  <a:pt x="1412760" y="1952485"/>
                  <a:pt x="1404747" y="1943348"/>
                </a:cubicBezTo>
                <a:cubicBezTo>
                  <a:pt x="1364684" y="1903370"/>
                  <a:pt x="1314320" y="1856540"/>
                  <a:pt x="1284559" y="1821131"/>
                </a:cubicBezTo>
                <a:cubicBezTo>
                  <a:pt x="1276547" y="1813136"/>
                  <a:pt x="1273113" y="1813136"/>
                  <a:pt x="1265100" y="1803998"/>
                </a:cubicBezTo>
                <a:cubicBezTo>
                  <a:pt x="1263955" y="1800571"/>
                  <a:pt x="1260521" y="1800571"/>
                  <a:pt x="1254798" y="1794860"/>
                </a:cubicBezTo>
                <a:cubicBezTo>
                  <a:pt x="1255943" y="1793718"/>
                  <a:pt x="1250220" y="1788007"/>
                  <a:pt x="1246786" y="1784580"/>
                </a:cubicBezTo>
                <a:cubicBezTo>
                  <a:pt x="1211302" y="1749172"/>
                  <a:pt x="1175818" y="1713763"/>
                  <a:pt x="1140333" y="1677213"/>
                </a:cubicBezTo>
                <a:cubicBezTo>
                  <a:pt x="1118585" y="1649800"/>
                  <a:pt x="1061353" y="1600685"/>
                  <a:pt x="1039604" y="1573271"/>
                </a:cubicBezTo>
                <a:cubicBezTo>
                  <a:pt x="968636" y="1509308"/>
                  <a:pt x="922850" y="1454482"/>
                  <a:pt x="854171" y="1387091"/>
                </a:cubicBezTo>
                <a:cubicBezTo>
                  <a:pt x="849593" y="1377953"/>
                  <a:pt x="823266" y="1356251"/>
                  <a:pt x="818687" y="1348256"/>
                </a:cubicBezTo>
                <a:cubicBezTo>
                  <a:pt x="807241" y="1341403"/>
                  <a:pt x="795794" y="1326554"/>
                  <a:pt x="786637" y="1315132"/>
                </a:cubicBezTo>
                <a:cubicBezTo>
                  <a:pt x="784348" y="1316274"/>
                  <a:pt x="776335" y="1308279"/>
                  <a:pt x="770612" y="1302568"/>
                </a:cubicBezTo>
                <a:cubicBezTo>
                  <a:pt x="701933" y="1231750"/>
                  <a:pt x="666449" y="1198626"/>
                  <a:pt x="595481" y="1124383"/>
                </a:cubicBezTo>
                <a:cubicBezTo>
                  <a:pt x="587468" y="1116387"/>
                  <a:pt x="584034" y="1116387"/>
                  <a:pt x="576022" y="1107249"/>
                </a:cubicBezTo>
                <a:cubicBezTo>
                  <a:pt x="571443" y="1099254"/>
                  <a:pt x="551984" y="1082121"/>
                  <a:pt x="534814" y="1063845"/>
                </a:cubicBezTo>
                <a:cubicBezTo>
                  <a:pt x="527947" y="1058134"/>
                  <a:pt x="526802" y="1054708"/>
                  <a:pt x="522223" y="1048997"/>
                </a:cubicBezTo>
                <a:cubicBezTo>
                  <a:pt x="517645" y="1044428"/>
                  <a:pt x="510777" y="1041001"/>
                  <a:pt x="501620" y="1031864"/>
                </a:cubicBezTo>
                <a:cubicBezTo>
                  <a:pt x="495896" y="1026153"/>
                  <a:pt x="485595" y="1013588"/>
                  <a:pt x="479871" y="1007877"/>
                </a:cubicBezTo>
                <a:cubicBezTo>
                  <a:pt x="481016" y="1007877"/>
                  <a:pt x="476437" y="1006735"/>
                  <a:pt x="474148" y="1004451"/>
                </a:cubicBezTo>
                <a:cubicBezTo>
                  <a:pt x="437519" y="967900"/>
                  <a:pt x="399746" y="923354"/>
                  <a:pt x="352815" y="883376"/>
                </a:cubicBezTo>
                <a:cubicBezTo>
                  <a:pt x="352815" y="876523"/>
                  <a:pt x="327633" y="857105"/>
                  <a:pt x="317331" y="844541"/>
                </a:cubicBezTo>
                <a:cubicBezTo>
                  <a:pt x="274979" y="803421"/>
                  <a:pt x="274979" y="803421"/>
                  <a:pt x="274979" y="803421"/>
                </a:cubicBezTo>
                <a:cubicBezTo>
                  <a:pt x="268111" y="791999"/>
                  <a:pt x="269256" y="797710"/>
                  <a:pt x="256665" y="784004"/>
                </a:cubicBezTo>
                <a:cubicBezTo>
                  <a:pt x="253231" y="780577"/>
                  <a:pt x="252086" y="776008"/>
                  <a:pt x="249797" y="772582"/>
                </a:cubicBezTo>
                <a:cubicBezTo>
                  <a:pt x="247508" y="770297"/>
                  <a:pt x="247508" y="766871"/>
                  <a:pt x="241784" y="762302"/>
                </a:cubicBezTo>
                <a:cubicBezTo>
                  <a:pt x="209734" y="736031"/>
                  <a:pt x="151357" y="681205"/>
                  <a:pt x="141055" y="658361"/>
                </a:cubicBezTo>
                <a:cubicBezTo>
                  <a:pt x="171961" y="689200"/>
                  <a:pt x="186841" y="706334"/>
                  <a:pt x="215458" y="732604"/>
                </a:cubicBezTo>
                <a:cubicBezTo>
                  <a:pt x="218892" y="737173"/>
                  <a:pt x="224615" y="744027"/>
                  <a:pt x="233772" y="752022"/>
                </a:cubicBezTo>
                <a:cubicBezTo>
                  <a:pt x="263533" y="780577"/>
                  <a:pt x="273835" y="790857"/>
                  <a:pt x="296728" y="818270"/>
                </a:cubicBezTo>
                <a:cubicBezTo>
                  <a:pt x="379142" y="899367"/>
                  <a:pt x="398601" y="921069"/>
                  <a:pt x="473003" y="995313"/>
                </a:cubicBezTo>
                <a:cubicBezTo>
                  <a:pt x="476437" y="999882"/>
                  <a:pt x="479871" y="1004451"/>
                  <a:pt x="485595" y="1011304"/>
                </a:cubicBezTo>
                <a:cubicBezTo>
                  <a:pt x="515355" y="1042143"/>
                  <a:pt x="557707" y="1079836"/>
                  <a:pt x="578311" y="1104965"/>
                </a:cubicBezTo>
                <a:cubicBezTo>
                  <a:pt x="579456" y="1101538"/>
                  <a:pt x="594336" y="1120956"/>
                  <a:pt x="602349" y="1126667"/>
                </a:cubicBezTo>
                <a:cubicBezTo>
                  <a:pt x="606927" y="1134663"/>
                  <a:pt x="621808" y="1148369"/>
                  <a:pt x="633254" y="1160933"/>
                </a:cubicBezTo>
                <a:cubicBezTo>
                  <a:pt x="643556" y="1168929"/>
                  <a:pt x="652713" y="1175782"/>
                  <a:pt x="664160" y="1186062"/>
                </a:cubicBezTo>
                <a:cubicBezTo>
                  <a:pt x="673317" y="1195200"/>
                  <a:pt x="666449" y="1195200"/>
                  <a:pt x="680185" y="1207764"/>
                </a:cubicBezTo>
                <a:cubicBezTo>
                  <a:pt x="685908" y="1211191"/>
                  <a:pt x="688197" y="1208906"/>
                  <a:pt x="696210" y="1219186"/>
                </a:cubicBezTo>
                <a:cubicBezTo>
                  <a:pt x="750008" y="1274012"/>
                  <a:pt x="792360" y="1316274"/>
                  <a:pt x="847303" y="1374527"/>
                </a:cubicBezTo>
                <a:cubicBezTo>
                  <a:pt x="857605" y="1383665"/>
                  <a:pt x="881643" y="1404224"/>
                  <a:pt x="899957" y="1424784"/>
                </a:cubicBezTo>
                <a:cubicBezTo>
                  <a:pt x="904536" y="1429353"/>
                  <a:pt x="905681" y="1432780"/>
                  <a:pt x="912548" y="1439633"/>
                </a:cubicBezTo>
                <a:cubicBezTo>
                  <a:pt x="925140" y="1451055"/>
                  <a:pt x="935441" y="1456766"/>
                  <a:pt x="951466" y="1475041"/>
                </a:cubicBezTo>
                <a:cubicBezTo>
                  <a:pt x="954900" y="1479610"/>
                  <a:pt x="954900" y="1480752"/>
                  <a:pt x="959479" y="1486463"/>
                </a:cubicBezTo>
                <a:cubicBezTo>
                  <a:pt x="962913" y="1489890"/>
                  <a:pt x="968636" y="1492175"/>
                  <a:pt x="974359" y="1499028"/>
                </a:cubicBezTo>
                <a:cubicBezTo>
                  <a:pt x="975504" y="1499028"/>
                  <a:pt x="974359" y="1501312"/>
                  <a:pt x="977793" y="1504739"/>
                </a:cubicBezTo>
                <a:cubicBezTo>
                  <a:pt x="986951" y="1512734"/>
                  <a:pt x="989240" y="1512734"/>
                  <a:pt x="998397" y="1521872"/>
                </a:cubicBezTo>
                <a:cubicBezTo>
                  <a:pt x="1001831" y="1525299"/>
                  <a:pt x="1008699" y="1534436"/>
                  <a:pt x="1015567" y="1541290"/>
                </a:cubicBezTo>
                <a:cubicBezTo>
                  <a:pt x="1027013" y="1554996"/>
                  <a:pt x="1044183" y="1570987"/>
                  <a:pt x="1057919" y="1583551"/>
                </a:cubicBezTo>
                <a:cubicBezTo>
                  <a:pt x="1062497" y="1588120"/>
                  <a:pt x="1065931" y="1591547"/>
                  <a:pt x="1068221" y="1591547"/>
                </a:cubicBezTo>
                <a:cubicBezTo>
                  <a:pt x="1079667" y="1602969"/>
                  <a:pt x="1079667" y="1608680"/>
                  <a:pt x="1091114" y="1614391"/>
                </a:cubicBezTo>
                <a:cubicBezTo>
                  <a:pt x="1087680" y="1614391"/>
                  <a:pt x="1114006" y="1641804"/>
                  <a:pt x="1114006" y="1638377"/>
                </a:cubicBezTo>
                <a:cubicBezTo>
                  <a:pt x="1108283" y="1628098"/>
                  <a:pt x="1087680" y="1609822"/>
                  <a:pt x="1073944" y="1594973"/>
                </a:cubicBezTo>
                <a:cubicBezTo>
                  <a:pt x="1078522" y="1593831"/>
                  <a:pt x="1057919" y="1576698"/>
                  <a:pt x="1059063" y="1573271"/>
                </a:cubicBezTo>
                <a:cubicBezTo>
                  <a:pt x="1063642" y="1577840"/>
                  <a:pt x="1062497" y="1574414"/>
                  <a:pt x="1060208" y="1572129"/>
                </a:cubicBezTo>
                <a:cubicBezTo>
                  <a:pt x="1055629" y="1567560"/>
                  <a:pt x="1055629" y="1566418"/>
                  <a:pt x="1051051" y="1561849"/>
                </a:cubicBezTo>
                <a:cubicBezTo>
                  <a:pt x="1028158" y="1539005"/>
                  <a:pt x="1008699" y="1518445"/>
                  <a:pt x="992674" y="1500170"/>
                </a:cubicBezTo>
                <a:cubicBezTo>
                  <a:pt x="976649" y="1487606"/>
                  <a:pt x="951466" y="1457908"/>
                  <a:pt x="942309" y="1456766"/>
                </a:cubicBezTo>
                <a:cubicBezTo>
                  <a:pt x="960624" y="1476184"/>
                  <a:pt x="973215" y="1483037"/>
                  <a:pt x="977793" y="1495601"/>
                </a:cubicBezTo>
                <a:cubicBezTo>
                  <a:pt x="965202" y="1485321"/>
                  <a:pt x="949177" y="1469330"/>
                  <a:pt x="934297" y="1455624"/>
                </a:cubicBezTo>
                <a:cubicBezTo>
                  <a:pt x="926284" y="1441917"/>
                  <a:pt x="880498" y="1405367"/>
                  <a:pt x="881643" y="1396229"/>
                </a:cubicBezTo>
                <a:cubicBezTo>
                  <a:pt x="899957" y="1413362"/>
                  <a:pt x="926284" y="1444202"/>
                  <a:pt x="938875" y="1451055"/>
                </a:cubicBezTo>
                <a:cubicBezTo>
                  <a:pt x="929718" y="1440775"/>
                  <a:pt x="922850" y="1430495"/>
                  <a:pt x="913693" y="1420215"/>
                </a:cubicBezTo>
                <a:cubicBezTo>
                  <a:pt x="905681" y="1414504"/>
                  <a:pt x="891945" y="1400798"/>
                  <a:pt x="879354" y="1389376"/>
                </a:cubicBezTo>
                <a:cubicBezTo>
                  <a:pt x="862184" y="1374527"/>
                  <a:pt x="863329" y="1369958"/>
                  <a:pt x="847303" y="1356251"/>
                </a:cubicBezTo>
                <a:cubicBezTo>
                  <a:pt x="838146" y="1347114"/>
                  <a:pt x="835857" y="1349398"/>
                  <a:pt x="828989" y="1347114"/>
                </a:cubicBezTo>
                <a:cubicBezTo>
                  <a:pt x="809530" y="1326554"/>
                  <a:pt x="801518" y="1323127"/>
                  <a:pt x="793505" y="1308279"/>
                </a:cubicBezTo>
                <a:cubicBezTo>
                  <a:pt x="804951" y="1319701"/>
                  <a:pt x="816398" y="1329981"/>
                  <a:pt x="823266" y="1333407"/>
                </a:cubicBezTo>
                <a:cubicBezTo>
                  <a:pt x="818687" y="1326554"/>
                  <a:pt x="802662" y="1310563"/>
                  <a:pt x="795794" y="1305994"/>
                </a:cubicBezTo>
                <a:cubicBezTo>
                  <a:pt x="796939" y="1302568"/>
                  <a:pt x="776335" y="1285434"/>
                  <a:pt x="768323" y="1277439"/>
                </a:cubicBezTo>
                <a:cubicBezTo>
                  <a:pt x="760310" y="1269443"/>
                  <a:pt x="761455" y="1268301"/>
                  <a:pt x="755732" y="1261448"/>
                </a:cubicBezTo>
                <a:cubicBezTo>
                  <a:pt x="740851" y="1251168"/>
                  <a:pt x="714524" y="1221471"/>
                  <a:pt x="693921" y="1202053"/>
                </a:cubicBezTo>
                <a:cubicBezTo>
                  <a:pt x="691631" y="1198626"/>
                  <a:pt x="688197" y="1194057"/>
                  <a:pt x="681329" y="1187204"/>
                </a:cubicBezTo>
                <a:cubicBezTo>
                  <a:pt x="667594" y="1175782"/>
                  <a:pt x="645845" y="1149511"/>
                  <a:pt x="637833" y="1147227"/>
                </a:cubicBezTo>
                <a:cubicBezTo>
                  <a:pt x="651569" y="1158649"/>
                  <a:pt x="645845" y="1158649"/>
                  <a:pt x="655003" y="1167787"/>
                </a:cubicBezTo>
                <a:cubicBezTo>
                  <a:pt x="657292" y="1165502"/>
                  <a:pt x="674462" y="1187204"/>
                  <a:pt x="683619" y="1194057"/>
                </a:cubicBezTo>
                <a:cubicBezTo>
                  <a:pt x="688197" y="1202053"/>
                  <a:pt x="699644" y="1212333"/>
                  <a:pt x="704222" y="1220328"/>
                </a:cubicBezTo>
                <a:cubicBezTo>
                  <a:pt x="706512" y="1216902"/>
                  <a:pt x="721392" y="1236319"/>
                  <a:pt x="729405" y="1242030"/>
                </a:cubicBezTo>
                <a:cubicBezTo>
                  <a:pt x="737417" y="1250026"/>
                  <a:pt x="737417" y="1253452"/>
                  <a:pt x="746574" y="1261448"/>
                </a:cubicBezTo>
                <a:cubicBezTo>
                  <a:pt x="750008" y="1267159"/>
                  <a:pt x="723681" y="1243173"/>
                  <a:pt x="716814" y="1236319"/>
                </a:cubicBezTo>
                <a:cubicBezTo>
                  <a:pt x="708801" y="1228324"/>
                  <a:pt x="709946" y="1227182"/>
                  <a:pt x="703078" y="1221471"/>
                </a:cubicBezTo>
                <a:cubicBezTo>
                  <a:pt x="699644" y="1216902"/>
                  <a:pt x="695065" y="1215759"/>
                  <a:pt x="688197" y="1208906"/>
                </a:cubicBezTo>
                <a:cubicBezTo>
                  <a:pt x="687053" y="1207764"/>
                  <a:pt x="689342" y="1206622"/>
                  <a:pt x="684763" y="1202053"/>
                </a:cubicBezTo>
                <a:cubicBezTo>
                  <a:pt x="681329" y="1198626"/>
                  <a:pt x="681329" y="1196342"/>
                  <a:pt x="676751" y="1191773"/>
                </a:cubicBezTo>
                <a:cubicBezTo>
                  <a:pt x="676751" y="1196342"/>
                  <a:pt x="671028" y="1190631"/>
                  <a:pt x="665304" y="1184920"/>
                </a:cubicBezTo>
                <a:cubicBezTo>
                  <a:pt x="656147" y="1172355"/>
                  <a:pt x="640122" y="1156365"/>
                  <a:pt x="630965" y="1144942"/>
                </a:cubicBezTo>
                <a:cubicBezTo>
                  <a:pt x="627531" y="1146085"/>
                  <a:pt x="608072" y="1123240"/>
                  <a:pt x="608072" y="1130094"/>
                </a:cubicBezTo>
                <a:cubicBezTo>
                  <a:pt x="584034" y="1103823"/>
                  <a:pt x="551984" y="1075268"/>
                  <a:pt x="517645" y="1035290"/>
                </a:cubicBezTo>
                <a:cubicBezTo>
                  <a:pt x="508488" y="1029579"/>
                  <a:pt x="491318" y="1007877"/>
                  <a:pt x="470714" y="988460"/>
                </a:cubicBezTo>
                <a:cubicBezTo>
                  <a:pt x="467280" y="985033"/>
                  <a:pt x="463846" y="980464"/>
                  <a:pt x="458123" y="973611"/>
                </a:cubicBezTo>
                <a:cubicBezTo>
                  <a:pt x="392878" y="908505"/>
                  <a:pt x="392878" y="908505"/>
                  <a:pt x="392878" y="908505"/>
                </a:cubicBezTo>
                <a:cubicBezTo>
                  <a:pt x="373419" y="882234"/>
                  <a:pt x="317331" y="835403"/>
                  <a:pt x="296728" y="809132"/>
                </a:cubicBezTo>
                <a:cubicBezTo>
                  <a:pt x="291004" y="804563"/>
                  <a:pt x="279558" y="794284"/>
                  <a:pt x="268111" y="781719"/>
                </a:cubicBezTo>
                <a:cubicBezTo>
                  <a:pt x="260099" y="773724"/>
                  <a:pt x="260099" y="771439"/>
                  <a:pt x="250942" y="762302"/>
                </a:cubicBezTo>
                <a:cubicBezTo>
                  <a:pt x="224615" y="738315"/>
                  <a:pt x="205156" y="714329"/>
                  <a:pt x="190275" y="701764"/>
                </a:cubicBezTo>
                <a:cubicBezTo>
                  <a:pt x="175395" y="680063"/>
                  <a:pt x="159370" y="666356"/>
                  <a:pt x="137621" y="642370"/>
                </a:cubicBezTo>
                <a:cubicBezTo>
                  <a:pt x="134188" y="638943"/>
                  <a:pt x="129609" y="635517"/>
                  <a:pt x="125030" y="632090"/>
                </a:cubicBezTo>
                <a:cubicBezTo>
                  <a:pt x="122741" y="629805"/>
                  <a:pt x="120452" y="627521"/>
                  <a:pt x="118162" y="625237"/>
                </a:cubicBezTo>
                <a:cubicBezTo>
                  <a:pt x="115873" y="622952"/>
                  <a:pt x="114729" y="621810"/>
                  <a:pt x="110150" y="617241"/>
                </a:cubicBezTo>
                <a:cubicBezTo>
                  <a:pt x="92980" y="601250"/>
                  <a:pt x="76955" y="585259"/>
                  <a:pt x="58641" y="566984"/>
                </a:cubicBezTo>
                <a:lnTo>
                  <a:pt x="0" y="506518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2" y="3497993"/>
            <a:ext cx="5543794" cy="3360007"/>
          </a:xfrm>
          <a:custGeom>
            <a:avLst/>
            <a:gdLst>
              <a:gd name="connsiteX0" fmla="*/ 2805796 w 5543794"/>
              <a:gd name="connsiteY0" fmla="*/ 0 h 3360007"/>
              <a:gd name="connsiteX1" fmla="*/ 2814953 w 5543794"/>
              <a:gd name="connsiteY1" fmla="*/ 9138 h 3360007"/>
              <a:gd name="connsiteX2" fmla="*/ 2840135 w 5543794"/>
              <a:gd name="connsiteY2" fmla="*/ 29698 h 3360007"/>
              <a:gd name="connsiteX3" fmla="*/ 2954600 w 5543794"/>
              <a:gd name="connsiteY3" fmla="*/ 146203 h 3360007"/>
              <a:gd name="connsiteX4" fmla="*/ 3067920 w 5543794"/>
              <a:gd name="connsiteY4" fmla="*/ 261566 h 3360007"/>
              <a:gd name="connsiteX5" fmla="*/ 3094247 w 5543794"/>
              <a:gd name="connsiteY5" fmla="*/ 285553 h 3360007"/>
              <a:gd name="connsiteX6" fmla="*/ 3235039 w 5543794"/>
              <a:gd name="connsiteY6" fmla="*/ 426045 h 3360007"/>
              <a:gd name="connsiteX7" fmla="*/ 3255642 w 5543794"/>
              <a:gd name="connsiteY7" fmla="*/ 442036 h 3360007"/>
              <a:gd name="connsiteX8" fmla="*/ 3281970 w 5543794"/>
              <a:gd name="connsiteY8" fmla="*/ 472875 h 3360007"/>
              <a:gd name="connsiteX9" fmla="*/ 3308296 w 5543794"/>
              <a:gd name="connsiteY9" fmla="*/ 501431 h 3360007"/>
              <a:gd name="connsiteX10" fmla="*/ 3425050 w 5543794"/>
              <a:gd name="connsiteY10" fmla="*/ 617936 h 3360007"/>
              <a:gd name="connsiteX11" fmla="*/ 3439931 w 5543794"/>
              <a:gd name="connsiteY11" fmla="*/ 630500 h 3360007"/>
              <a:gd name="connsiteX12" fmla="*/ 3457100 w 5543794"/>
              <a:gd name="connsiteY12" fmla="*/ 649918 h 3360007"/>
              <a:gd name="connsiteX13" fmla="*/ 3618496 w 5543794"/>
              <a:gd name="connsiteY13" fmla="*/ 815539 h 3360007"/>
              <a:gd name="connsiteX14" fmla="*/ 3663137 w 5543794"/>
              <a:gd name="connsiteY14" fmla="*/ 862369 h 3360007"/>
              <a:gd name="connsiteX15" fmla="*/ 3707778 w 5543794"/>
              <a:gd name="connsiteY15" fmla="*/ 911484 h 3360007"/>
              <a:gd name="connsiteX16" fmla="*/ 3702055 w 5543794"/>
              <a:gd name="connsiteY16" fmla="*/ 898920 h 3360007"/>
              <a:gd name="connsiteX17" fmla="*/ 3732961 w 5543794"/>
              <a:gd name="connsiteY17" fmla="*/ 932044 h 3360007"/>
              <a:gd name="connsiteX18" fmla="*/ 3718080 w 5543794"/>
              <a:gd name="connsiteY18" fmla="*/ 919480 h 3360007"/>
              <a:gd name="connsiteX19" fmla="*/ 3755854 w 5543794"/>
              <a:gd name="connsiteY19" fmla="*/ 957173 h 3360007"/>
              <a:gd name="connsiteX20" fmla="*/ 3776457 w 5543794"/>
              <a:gd name="connsiteY20" fmla="*/ 982301 h 3360007"/>
              <a:gd name="connsiteX21" fmla="*/ 3797061 w 5543794"/>
              <a:gd name="connsiteY21" fmla="*/ 998292 h 3360007"/>
              <a:gd name="connsiteX22" fmla="*/ 3825677 w 5543794"/>
              <a:gd name="connsiteY22" fmla="*/ 1026847 h 3360007"/>
              <a:gd name="connsiteX23" fmla="*/ 3853149 w 5543794"/>
              <a:gd name="connsiteY23" fmla="*/ 1045123 h 3360007"/>
              <a:gd name="connsiteX24" fmla="*/ 3858872 w 5543794"/>
              <a:gd name="connsiteY24" fmla="*/ 1057687 h 3360007"/>
              <a:gd name="connsiteX25" fmla="*/ 3902369 w 5543794"/>
              <a:gd name="connsiteY25" fmla="*/ 1107944 h 3360007"/>
              <a:gd name="connsiteX26" fmla="*/ 3982494 w 5543794"/>
              <a:gd name="connsiteY26" fmla="*/ 1185615 h 3360007"/>
              <a:gd name="connsiteX27" fmla="*/ 4098104 w 5543794"/>
              <a:gd name="connsiteY27" fmla="*/ 1303262 h 3360007"/>
              <a:gd name="connsiteX28" fmla="*/ 4118707 w 5543794"/>
              <a:gd name="connsiteY28" fmla="*/ 1319253 h 3360007"/>
              <a:gd name="connsiteX29" fmla="*/ 4146179 w 5543794"/>
              <a:gd name="connsiteY29" fmla="*/ 1346666 h 3360007"/>
              <a:gd name="connsiteX30" fmla="*/ 4165638 w 5543794"/>
              <a:gd name="connsiteY30" fmla="*/ 1366084 h 3360007"/>
              <a:gd name="connsiteX31" fmla="*/ 4177084 w 5543794"/>
              <a:gd name="connsiteY31" fmla="*/ 1382075 h 3360007"/>
              <a:gd name="connsiteX32" fmla="*/ 4202267 w 5543794"/>
              <a:gd name="connsiteY32" fmla="*/ 1402635 h 3360007"/>
              <a:gd name="connsiteX33" fmla="*/ 4300706 w 5543794"/>
              <a:gd name="connsiteY33" fmla="*/ 1500865 h 3360007"/>
              <a:gd name="connsiteX34" fmla="*/ 4321310 w 5543794"/>
              <a:gd name="connsiteY34" fmla="*/ 1525993 h 3360007"/>
              <a:gd name="connsiteX35" fmla="*/ 4333901 w 5543794"/>
              <a:gd name="connsiteY35" fmla="*/ 1540842 h 3360007"/>
              <a:gd name="connsiteX36" fmla="*/ 4336190 w 5543794"/>
              <a:gd name="connsiteY36" fmla="*/ 1547695 h 3360007"/>
              <a:gd name="connsiteX37" fmla="*/ 4347637 w 5543794"/>
              <a:gd name="connsiteY37" fmla="*/ 1555691 h 3360007"/>
              <a:gd name="connsiteX38" fmla="*/ 4386555 w 5543794"/>
              <a:gd name="connsiteY38" fmla="*/ 1600237 h 3360007"/>
              <a:gd name="connsiteX39" fmla="*/ 4341914 w 5543794"/>
              <a:gd name="connsiteY39" fmla="*/ 1552264 h 3360007"/>
              <a:gd name="connsiteX40" fmla="*/ 4325889 w 5543794"/>
              <a:gd name="connsiteY40" fmla="*/ 1539700 h 3360007"/>
              <a:gd name="connsiteX41" fmla="*/ 4307574 w 5543794"/>
              <a:gd name="connsiteY41" fmla="*/ 1521425 h 3360007"/>
              <a:gd name="connsiteX42" fmla="*/ 4306430 w 5543794"/>
              <a:gd name="connsiteY42" fmla="*/ 1513429 h 3360007"/>
              <a:gd name="connsiteX43" fmla="*/ 4274379 w 5543794"/>
              <a:gd name="connsiteY43" fmla="*/ 1489443 h 3360007"/>
              <a:gd name="connsiteX44" fmla="*/ 4262933 w 5543794"/>
              <a:gd name="connsiteY44" fmla="*/ 1472310 h 3360007"/>
              <a:gd name="connsiteX45" fmla="*/ 4250342 w 5543794"/>
              <a:gd name="connsiteY45" fmla="*/ 1457461 h 3360007"/>
              <a:gd name="connsiteX46" fmla="*/ 4230883 w 5543794"/>
              <a:gd name="connsiteY46" fmla="*/ 1440328 h 3360007"/>
              <a:gd name="connsiteX47" fmla="*/ 4201122 w 5543794"/>
              <a:gd name="connsiteY47" fmla="*/ 1412915 h 3360007"/>
              <a:gd name="connsiteX48" fmla="*/ 4234317 w 5543794"/>
              <a:gd name="connsiteY48" fmla="*/ 1446039 h 3360007"/>
              <a:gd name="connsiteX49" fmla="*/ 4246908 w 5543794"/>
              <a:gd name="connsiteY49" fmla="*/ 1460887 h 3360007"/>
              <a:gd name="connsiteX50" fmla="*/ 4218292 w 5543794"/>
              <a:gd name="connsiteY50" fmla="*/ 1433474 h 3360007"/>
              <a:gd name="connsiteX51" fmla="*/ 4194254 w 5543794"/>
              <a:gd name="connsiteY51" fmla="*/ 1410630 h 3360007"/>
              <a:gd name="connsiteX52" fmla="*/ 4203411 w 5543794"/>
              <a:gd name="connsiteY52" fmla="*/ 1430048 h 3360007"/>
              <a:gd name="connsiteX53" fmla="*/ 4186241 w 5543794"/>
              <a:gd name="connsiteY53" fmla="*/ 1419768 h 3360007"/>
              <a:gd name="connsiteX54" fmla="*/ 4180518 w 5543794"/>
              <a:gd name="connsiteY54" fmla="*/ 1425479 h 3360007"/>
              <a:gd name="connsiteX55" fmla="*/ 4196543 w 5543794"/>
              <a:gd name="connsiteY55" fmla="*/ 1446039 h 3360007"/>
              <a:gd name="connsiteX56" fmla="*/ 4217147 w 5543794"/>
              <a:gd name="connsiteY56" fmla="*/ 1462030 h 3360007"/>
              <a:gd name="connsiteX57" fmla="*/ 4204556 w 5543794"/>
              <a:gd name="connsiteY57" fmla="*/ 1447181 h 3360007"/>
              <a:gd name="connsiteX58" fmla="*/ 4222870 w 5543794"/>
              <a:gd name="connsiteY58" fmla="*/ 1465456 h 3360007"/>
              <a:gd name="connsiteX59" fmla="*/ 4242329 w 5543794"/>
              <a:gd name="connsiteY59" fmla="*/ 1483732 h 3360007"/>
              <a:gd name="connsiteX60" fmla="*/ 4221726 w 5543794"/>
              <a:gd name="connsiteY60" fmla="*/ 1475736 h 3360007"/>
              <a:gd name="connsiteX61" fmla="*/ 4211424 w 5543794"/>
              <a:gd name="connsiteY61" fmla="*/ 1476878 h 3360007"/>
              <a:gd name="connsiteX62" fmla="*/ 4216002 w 5543794"/>
              <a:gd name="connsiteY62" fmla="*/ 1472310 h 3360007"/>
              <a:gd name="connsiteX63" fmla="*/ 4204556 w 5543794"/>
              <a:gd name="connsiteY63" fmla="*/ 1456319 h 3360007"/>
              <a:gd name="connsiteX64" fmla="*/ 4190820 w 5543794"/>
              <a:gd name="connsiteY64" fmla="*/ 1442612 h 3360007"/>
              <a:gd name="connsiteX65" fmla="*/ 4167927 w 5543794"/>
              <a:gd name="connsiteY65" fmla="*/ 1438043 h 3360007"/>
              <a:gd name="connsiteX66" fmla="*/ 4259499 w 5543794"/>
              <a:gd name="connsiteY66" fmla="*/ 1531705 h 3360007"/>
              <a:gd name="connsiteX67" fmla="*/ 4277813 w 5543794"/>
              <a:gd name="connsiteY67" fmla="*/ 1540842 h 3360007"/>
              <a:gd name="connsiteX68" fmla="*/ 4236606 w 5543794"/>
              <a:gd name="connsiteY68" fmla="*/ 1499723 h 3360007"/>
              <a:gd name="connsiteX69" fmla="*/ 4250342 w 5543794"/>
              <a:gd name="connsiteY69" fmla="*/ 1504291 h 3360007"/>
              <a:gd name="connsiteX70" fmla="*/ 4267512 w 5543794"/>
              <a:gd name="connsiteY70" fmla="*/ 1514571 h 3360007"/>
              <a:gd name="connsiteX71" fmla="*/ 4281247 w 5543794"/>
              <a:gd name="connsiteY71" fmla="*/ 1537416 h 3360007"/>
              <a:gd name="connsiteX72" fmla="*/ 4298417 w 5543794"/>
              <a:gd name="connsiteY72" fmla="*/ 1539700 h 3360007"/>
              <a:gd name="connsiteX73" fmla="*/ 4307574 w 5543794"/>
              <a:gd name="connsiteY73" fmla="*/ 1559118 h 3360007"/>
              <a:gd name="connsiteX74" fmla="*/ 4331612 w 5543794"/>
              <a:gd name="connsiteY74" fmla="*/ 1580820 h 3360007"/>
              <a:gd name="connsiteX75" fmla="*/ 4343058 w 5543794"/>
              <a:gd name="connsiteY75" fmla="*/ 1596811 h 3360007"/>
              <a:gd name="connsiteX76" fmla="*/ 4359083 w 5543794"/>
              <a:gd name="connsiteY76" fmla="*/ 1608233 h 3360007"/>
              <a:gd name="connsiteX77" fmla="*/ 4383121 w 5543794"/>
              <a:gd name="connsiteY77" fmla="*/ 1632219 h 3360007"/>
              <a:gd name="connsiteX78" fmla="*/ 4388844 w 5543794"/>
              <a:gd name="connsiteY78" fmla="*/ 1644783 h 3360007"/>
              <a:gd name="connsiteX79" fmla="*/ 4426618 w 5543794"/>
              <a:gd name="connsiteY79" fmla="*/ 1680192 h 3360007"/>
              <a:gd name="connsiteX80" fmla="*/ 4433486 w 5543794"/>
              <a:gd name="connsiteY80" fmla="*/ 1693898 h 3360007"/>
              <a:gd name="connsiteX81" fmla="*/ 4479271 w 5543794"/>
              <a:gd name="connsiteY81" fmla="*/ 1739587 h 3360007"/>
              <a:gd name="connsiteX82" fmla="*/ 4490718 w 5543794"/>
              <a:gd name="connsiteY82" fmla="*/ 1755578 h 3360007"/>
              <a:gd name="connsiteX83" fmla="*/ 4515900 w 5543794"/>
              <a:gd name="connsiteY83" fmla="*/ 1778422 h 3360007"/>
              <a:gd name="connsiteX84" fmla="*/ 4505598 w 5543794"/>
              <a:gd name="connsiteY84" fmla="*/ 1760147 h 3360007"/>
              <a:gd name="connsiteX85" fmla="*/ 4530781 w 5543794"/>
              <a:gd name="connsiteY85" fmla="*/ 1781849 h 3360007"/>
              <a:gd name="connsiteX86" fmla="*/ 4567409 w 5543794"/>
              <a:gd name="connsiteY86" fmla="*/ 1818399 h 3360007"/>
              <a:gd name="connsiteX87" fmla="*/ 4576567 w 5543794"/>
              <a:gd name="connsiteY87" fmla="*/ 1828679 h 3360007"/>
              <a:gd name="connsiteX88" fmla="*/ 4561686 w 5543794"/>
              <a:gd name="connsiteY88" fmla="*/ 1814973 h 3360007"/>
              <a:gd name="connsiteX89" fmla="*/ 4541082 w 5543794"/>
              <a:gd name="connsiteY89" fmla="*/ 1798982 h 3360007"/>
              <a:gd name="connsiteX90" fmla="*/ 4605183 w 5543794"/>
              <a:gd name="connsiteY90" fmla="*/ 1865230 h 3360007"/>
              <a:gd name="connsiteX91" fmla="*/ 4618919 w 5543794"/>
              <a:gd name="connsiteY91" fmla="*/ 1869799 h 3360007"/>
              <a:gd name="connsiteX92" fmla="*/ 4702478 w 5543794"/>
              <a:gd name="connsiteY92" fmla="*/ 1953180 h 3360007"/>
              <a:gd name="connsiteX93" fmla="*/ 4735673 w 5543794"/>
              <a:gd name="connsiteY93" fmla="*/ 1986304 h 3360007"/>
              <a:gd name="connsiteX94" fmla="*/ 4719648 w 5543794"/>
              <a:gd name="connsiteY94" fmla="*/ 1974882 h 3360007"/>
              <a:gd name="connsiteX95" fmla="*/ 4712780 w 5543794"/>
              <a:gd name="connsiteY95" fmla="*/ 1972598 h 3360007"/>
              <a:gd name="connsiteX96" fmla="*/ 4710490 w 5543794"/>
              <a:gd name="connsiteY96" fmla="*/ 1965745 h 3360007"/>
              <a:gd name="connsiteX97" fmla="*/ 4666994 w 5543794"/>
              <a:gd name="connsiteY97" fmla="*/ 1924625 h 3360007"/>
              <a:gd name="connsiteX98" fmla="*/ 4692176 w 5543794"/>
              <a:gd name="connsiteY98" fmla="*/ 1954322 h 3360007"/>
              <a:gd name="connsiteX99" fmla="*/ 4672717 w 5543794"/>
              <a:gd name="connsiteY99" fmla="*/ 1937189 h 3360007"/>
              <a:gd name="connsiteX100" fmla="*/ 4687597 w 5543794"/>
              <a:gd name="connsiteY100" fmla="*/ 1958891 h 3360007"/>
              <a:gd name="connsiteX101" fmla="*/ 4767723 w 5543794"/>
              <a:gd name="connsiteY101" fmla="*/ 2036562 h 3360007"/>
              <a:gd name="connsiteX102" fmla="*/ 4862729 w 5543794"/>
              <a:gd name="connsiteY102" fmla="*/ 2129081 h 3360007"/>
              <a:gd name="connsiteX103" fmla="*/ 4882188 w 5543794"/>
              <a:gd name="connsiteY103" fmla="*/ 2146214 h 3360007"/>
              <a:gd name="connsiteX104" fmla="*/ 4923395 w 5543794"/>
              <a:gd name="connsiteY104" fmla="*/ 2189618 h 3360007"/>
              <a:gd name="connsiteX105" fmla="*/ 4813509 w 5543794"/>
              <a:gd name="connsiteY105" fmla="*/ 2084534 h 3360007"/>
              <a:gd name="connsiteX106" fmla="*/ 4802062 w 5543794"/>
              <a:gd name="connsiteY106" fmla="*/ 2086819 h 3360007"/>
              <a:gd name="connsiteX107" fmla="*/ 4838691 w 5543794"/>
              <a:gd name="connsiteY107" fmla="*/ 2133649 h 3360007"/>
              <a:gd name="connsiteX108" fmla="*/ 4911949 w 5543794"/>
              <a:gd name="connsiteY108" fmla="*/ 2209035 h 3360007"/>
              <a:gd name="connsiteX109" fmla="*/ 4887911 w 5543794"/>
              <a:gd name="connsiteY109" fmla="*/ 2187333 h 3360007"/>
              <a:gd name="connsiteX110" fmla="*/ 4882188 w 5543794"/>
              <a:gd name="connsiteY110" fmla="*/ 2173627 h 3360007"/>
              <a:gd name="connsiteX111" fmla="*/ 4878754 w 5543794"/>
              <a:gd name="connsiteY111" fmla="*/ 2178196 h 3360007"/>
              <a:gd name="connsiteX112" fmla="*/ 4850138 w 5543794"/>
              <a:gd name="connsiteY112" fmla="*/ 2159920 h 3360007"/>
              <a:gd name="connsiteX113" fmla="*/ 4870741 w 5543794"/>
              <a:gd name="connsiteY113" fmla="*/ 2186191 h 3360007"/>
              <a:gd name="connsiteX114" fmla="*/ 4894779 w 5543794"/>
              <a:gd name="connsiteY114" fmla="*/ 2207893 h 3360007"/>
              <a:gd name="connsiteX115" fmla="*/ 4906225 w 5543794"/>
              <a:gd name="connsiteY115" fmla="*/ 2223884 h 3360007"/>
              <a:gd name="connsiteX116" fmla="*/ 4962313 w 5543794"/>
              <a:gd name="connsiteY116" fmla="*/ 2288990 h 3360007"/>
              <a:gd name="connsiteX117" fmla="*/ 4907370 w 5543794"/>
              <a:gd name="connsiteY117" fmla="*/ 2231880 h 3360007"/>
              <a:gd name="connsiteX118" fmla="*/ 4862729 w 5543794"/>
              <a:gd name="connsiteY118" fmla="*/ 2185049 h 3360007"/>
              <a:gd name="connsiteX119" fmla="*/ 4818087 w 5543794"/>
              <a:gd name="connsiteY119" fmla="*/ 2135934 h 3360007"/>
              <a:gd name="connsiteX120" fmla="*/ 4830679 w 5543794"/>
              <a:gd name="connsiteY120" fmla="*/ 2141645 h 3360007"/>
              <a:gd name="connsiteX121" fmla="*/ 4834112 w 5543794"/>
              <a:gd name="connsiteY121" fmla="*/ 2138218 h 3360007"/>
              <a:gd name="connsiteX122" fmla="*/ 4851282 w 5543794"/>
              <a:gd name="connsiteY122" fmla="*/ 2149640 h 3360007"/>
              <a:gd name="connsiteX123" fmla="*/ 4870741 w 5543794"/>
              <a:gd name="connsiteY123" fmla="*/ 2166774 h 3360007"/>
              <a:gd name="connsiteX124" fmla="*/ 4832968 w 5543794"/>
              <a:gd name="connsiteY124" fmla="*/ 2130223 h 3360007"/>
              <a:gd name="connsiteX125" fmla="*/ 4826100 w 5543794"/>
              <a:gd name="connsiteY125" fmla="*/ 2127938 h 3360007"/>
              <a:gd name="connsiteX126" fmla="*/ 4813509 w 5543794"/>
              <a:gd name="connsiteY126" fmla="*/ 2113090 h 3360007"/>
              <a:gd name="connsiteX127" fmla="*/ 4814653 w 5543794"/>
              <a:gd name="connsiteY127" fmla="*/ 2111947 h 3360007"/>
              <a:gd name="connsiteX128" fmla="*/ 4813509 w 5543794"/>
              <a:gd name="connsiteY128" fmla="*/ 2113090 h 3360007"/>
              <a:gd name="connsiteX129" fmla="*/ 4780314 w 5543794"/>
              <a:gd name="connsiteY129" fmla="*/ 2081108 h 3360007"/>
              <a:gd name="connsiteX130" fmla="*/ 4771157 w 5543794"/>
              <a:gd name="connsiteY130" fmla="*/ 2079966 h 3360007"/>
              <a:gd name="connsiteX131" fmla="*/ 4790616 w 5543794"/>
              <a:gd name="connsiteY131" fmla="*/ 2098241 h 3360007"/>
              <a:gd name="connsiteX132" fmla="*/ 4811219 w 5543794"/>
              <a:gd name="connsiteY132" fmla="*/ 2115374 h 3360007"/>
              <a:gd name="connsiteX133" fmla="*/ 4810075 w 5543794"/>
              <a:gd name="connsiteY133" fmla="*/ 2125654 h 3360007"/>
              <a:gd name="connsiteX134" fmla="*/ 4745975 w 5543794"/>
              <a:gd name="connsiteY134" fmla="*/ 2059406 h 3360007"/>
              <a:gd name="connsiteX135" fmla="*/ 4733383 w 5543794"/>
              <a:gd name="connsiteY135" fmla="*/ 2053695 h 3360007"/>
              <a:gd name="connsiteX136" fmla="*/ 4748264 w 5543794"/>
              <a:gd name="connsiteY136" fmla="*/ 2075397 h 3360007"/>
              <a:gd name="connsiteX137" fmla="*/ 4768868 w 5543794"/>
              <a:gd name="connsiteY137" fmla="*/ 2091388 h 3360007"/>
              <a:gd name="connsiteX138" fmla="*/ 4786037 w 5543794"/>
              <a:gd name="connsiteY138" fmla="*/ 2113090 h 3360007"/>
              <a:gd name="connsiteX139" fmla="*/ 4824955 w 5543794"/>
              <a:gd name="connsiteY139" fmla="*/ 2147356 h 3360007"/>
              <a:gd name="connsiteX140" fmla="*/ 4829534 w 5543794"/>
              <a:gd name="connsiteY140" fmla="*/ 2161062 h 3360007"/>
              <a:gd name="connsiteX141" fmla="*/ 4814653 w 5543794"/>
              <a:gd name="connsiteY141" fmla="*/ 2148498 h 3360007"/>
              <a:gd name="connsiteX142" fmla="*/ 4813509 w 5543794"/>
              <a:gd name="connsiteY142" fmla="*/ 2149640 h 3360007"/>
              <a:gd name="connsiteX143" fmla="*/ 4810075 w 5543794"/>
              <a:gd name="connsiteY143" fmla="*/ 2153067 h 3360007"/>
              <a:gd name="connsiteX144" fmla="*/ 4839836 w 5543794"/>
              <a:gd name="connsiteY144" fmla="*/ 2179338 h 3360007"/>
              <a:gd name="connsiteX145" fmla="*/ 4846704 w 5543794"/>
              <a:gd name="connsiteY145" fmla="*/ 2181622 h 3360007"/>
              <a:gd name="connsiteX146" fmla="*/ 4917672 w 5543794"/>
              <a:gd name="connsiteY146" fmla="*/ 2260435 h 3360007"/>
              <a:gd name="connsiteX147" fmla="*/ 4930263 w 5543794"/>
              <a:gd name="connsiteY147" fmla="*/ 2266146 h 3360007"/>
              <a:gd name="connsiteX148" fmla="*/ 4947433 w 5543794"/>
              <a:gd name="connsiteY148" fmla="*/ 2285563 h 3360007"/>
              <a:gd name="connsiteX149" fmla="*/ 4960024 w 5543794"/>
              <a:gd name="connsiteY149" fmla="*/ 2300412 h 3360007"/>
              <a:gd name="connsiteX150" fmla="*/ 4976049 w 5543794"/>
              <a:gd name="connsiteY150" fmla="*/ 2302697 h 3360007"/>
              <a:gd name="connsiteX151" fmla="*/ 4997797 w 5543794"/>
              <a:gd name="connsiteY151" fmla="*/ 2328967 h 3360007"/>
              <a:gd name="connsiteX152" fmla="*/ 5034426 w 5543794"/>
              <a:gd name="connsiteY152" fmla="*/ 2365518 h 3360007"/>
              <a:gd name="connsiteX153" fmla="*/ 5050451 w 5543794"/>
              <a:gd name="connsiteY153" fmla="*/ 2387220 h 3360007"/>
              <a:gd name="connsiteX154" fmla="*/ 5082501 w 5543794"/>
              <a:gd name="connsiteY154" fmla="*/ 2420344 h 3360007"/>
              <a:gd name="connsiteX155" fmla="*/ 5105394 w 5543794"/>
              <a:gd name="connsiteY155" fmla="*/ 2443188 h 3360007"/>
              <a:gd name="connsiteX156" fmla="*/ 5107683 w 5543794"/>
              <a:gd name="connsiteY156" fmla="*/ 2450042 h 3360007"/>
              <a:gd name="connsiteX157" fmla="*/ 5066476 w 5543794"/>
              <a:gd name="connsiteY157" fmla="*/ 2408922 h 3360007"/>
              <a:gd name="connsiteX158" fmla="*/ 5095092 w 5543794"/>
              <a:gd name="connsiteY158" fmla="*/ 2444331 h 3360007"/>
              <a:gd name="connsiteX159" fmla="*/ 5039005 w 5543794"/>
              <a:gd name="connsiteY159" fmla="*/ 2379225 h 3360007"/>
              <a:gd name="connsiteX160" fmla="*/ 4989785 w 5543794"/>
              <a:gd name="connsiteY160" fmla="*/ 2336963 h 3360007"/>
              <a:gd name="connsiteX161" fmla="*/ 4978338 w 5543794"/>
              <a:gd name="connsiteY161" fmla="*/ 2319830 h 3360007"/>
              <a:gd name="connsiteX162" fmla="*/ 4915382 w 5543794"/>
              <a:gd name="connsiteY162" fmla="*/ 2261577 h 3360007"/>
              <a:gd name="connsiteX163" fmla="*/ 4898213 w 5543794"/>
              <a:gd name="connsiteY163" fmla="*/ 2251297 h 3360007"/>
              <a:gd name="connsiteX164" fmla="*/ 4869597 w 5543794"/>
              <a:gd name="connsiteY164" fmla="*/ 2214746 h 3360007"/>
              <a:gd name="connsiteX165" fmla="*/ 4853571 w 5543794"/>
              <a:gd name="connsiteY165" fmla="*/ 2203324 h 3360007"/>
              <a:gd name="connsiteX166" fmla="*/ 4834112 w 5543794"/>
              <a:gd name="connsiteY166" fmla="*/ 2185049 h 3360007"/>
              <a:gd name="connsiteX167" fmla="*/ 4813509 w 5543794"/>
              <a:gd name="connsiteY167" fmla="*/ 2167916 h 3360007"/>
              <a:gd name="connsiteX168" fmla="*/ 4802062 w 5543794"/>
              <a:gd name="connsiteY168" fmla="*/ 2161062 h 3360007"/>
              <a:gd name="connsiteX169" fmla="*/ 4796339 w 5543794"/>
              <a:gd name="connsiteY169" fmla="*/ 2157636 h 3360007"/>
              <a:gd name="connsiteX170" fmla="*/ 4766578 w 5543794"/>
              <a:gd name="connsiteY170" fmla="*/ 2131365 h 3360007"/>
              <a:gd name="connsiteX171" fmla="*/ 4847848 w 5543794"/>
              <a:gd name="connsiteY171" fmla="*/ 2209035 h 3360007"/>
              <a:gd name="connsiteX172" fmla="*/ 4890200 w 5543794"/>
              <a:gd name="connsiteY172" fmla="*/ 2250155 h 3360007"/>
              <a:gd name="connsiteX173" fmla="*/ 4877609 w 5543794"/>
              <a:gd name="connsiteY173" fmla="*/ 2234164 h 3360007"/>
              <a:gd name="connsiteX174" fmla="*/ 4903936 w 5543794"/>
              <a:gd name="connsiteY174" fmla="*/ 2263861 h 3360007"/>
              <a:gd name="connsiteX175" fmla="*/ 4905081 w 5543794"/>
              <a:gd name="connsiteY175" fmla="*/ 2271857 h 3360007"/>
              <a:gd name="connsiteX176" fmla="*/ 4889056 w 5543794"/>
              <a:gd name="connsiteY176" fmla="*/ 2260435 h 3360007"/>
              <a:gd name="connsiteX177" fmla="*/ 4894779 w 5543794"/>
              <a:gd name="connsiteY177" fmla="*/ 2272999 h 3360007"/>
              <a:gd name="connsiteX178" fmla="*/ 4855861 w 5543794"/>
              <a:gd name="connsiteY178" fmla="*/ 2237591 h 3360007"/>
              <a:gd name="connsiteX179" fmla="*/ 4902791 w 5543794"/>
              <a:gd name="connsiteY179" fmla="*/ 2283279 h 3360007"/>
              <a:gd name="connsiteX180" fmla="*/ 4916527 w 5543794"/>
              <a:gd name="connsiteY180" fmla="*/ 2296986 h 3360007"/>
              <a:gd name="connsiteX181" fmla="*/ 4902791 w 5543794"/>
              <a:gd name="connsiteY181" fmla="*/ 2283279 h 3360007"/>
              <a:gd name="connsiteX182" fmla="*/ 4927974 w 5543794"/>
              <a:gd name="connsiteY182" fmla="*/ 2295843 h 3360007"/>
              <a:gd name="connsiteX183" fmla="*/ 4953156 w 5543794"/>
              <a:gd name="connsiteY183" fmla="*/ 2317545 h 3360007"/>
              <a:gd name="connsiteX184" fmla="*/ 4950867 w 5543794"/>
              <a:gd name="connsiteY184" fmla="*/ 2328967 h 3360007"/>
              <a:gd name="connsiteX185" fmla="*/ 4988640 w 5543794"/>
              <a:gd name="connsiteY185" fmla="*/ 2356380 h 3360007"/>
              <a:gd name="connsiteX186" fmla="*/ 5009244 w 5543794"/>
              <a:gd name="connsiteY186" fmla="*/ 2382651 h 3360007"/>
              <a:gd name="connsiteX187" fmla="*/ 5028703 w 5543794"/>
              <a:gd name="connsiteY187" fmla="*/ 2399784 h 3360007"/>
              <a:gd name="connsiteX188" fmla="*/ 5048162 w 5543794"/>
              <a:gd name="connsiteY188" fmla="*/ 2426055 h 3360007"/>
              <a:gd name="connsiteX189" fmla="*/ 5013822 w 5543794"/>
              <a:gd name="connsiteY189" fmla="*/ 2396358 h 3360007"/>
              <a:gd name="connsiteX190" fmla="*/ 4979483 w 5543794"/>
              <a:gd name="connsiteY190" fmla="*/ 2364376 h 3360007"/>
              <a:gd name="connsiteX191" fmla="*/ 4993219 w 5543794"/>
              <a:gd name="connsiteY191" fmla="*/ 2380367 h 3360007"/>
              <a:gd name="connsiteX192" fmla="*/ 4933697 w 5543794"/>
              <a:gd name="connsiteY192" fmla="*/ 2327825 h 3360007"/>
              <a:gd name="connsiteX193" fmla="*/ 4840980 w 5543794"/>
              <a:gd name="connsiteY193" fmla="*/ 2233022 h 3360007"/>
              <a:gd name="connsiteX194" fmla="*/ 4835257 w 5543794"/>
              <a:gd name="connsiteY194" fmla="*/ 2229595 h 3360007"/>
              <a:gd name="connsiteX195" fmla="*/ 4802062 w 5543794"/>
              <a:gd name="connsiteY195" fmla="*/ 2198755 h 3360007"/>
              <a:gd name="connsiteX196" fmla="*/ 4836402 w 5543794"/>
              <a:gd name="connsiteY196" fmla="*/ 2237591 h 3360007"/>
              <a:gd name="connsiteX197" fmla="*/ 4854716 w 5543794"/>
              <a:gd name="connsiteY197" fmla="*/ 2258150 h 3360007"/>
              <a:gd name="connsiteX198" fmla="*/ 4836402 w 5543794"/>
              <a:gd name="connsiteY198" fmla="*/ 2247870 h 3360007"/>
              <a:gd name="connsiteX199" fmla="*/ 4862729 w 5543794"/>
              <a:gd name="connsiteY199" fmla="*/ 2277568 h 3360007"/>
              <a:gd name="connsiteX200" fmla="*/ 4871886 w 5543794"/>
              <a:gd name="connsiteY200" fmla="*/ 2295843 h 3360007"/>
              <a:gd name="connsiteX201" fmla="*/ 4899357 w 5543794"/>
              <a:gd name="connsiteY201" fmla="*/ 2324399 h 3360007"/>
              <a:gd name="connsiteX202" fmla="*/ 4901647 w 5543794"/>
              <a:gd name="connsiteY202" fmla="*/ 2331252 h 3360007"/>
              <a:gd name="connsiteX203" fmla="*/ 4955445 w 5543794"/>
              <a:gd name="connsiteY203" fmla="*/ 2379225 h 3360007"/>
              <a:gd name="connsiteX204" fmla="*/ 4955445 w 5543794"/>
              <a:gd name="connsiteY204" fmla="*/ 2389505 h 3360007"/>
              <a:gd name="connsiteX205" fmla="*/ 4970326 w 5543794"/>
              <a:gd name="connsiteY205" fmla="*/ 2411207 h 3360007"/>
              <a:gd name="connsiteX206" fmla="*/ 4964602 w 5543794"/>
              <a:gd name="connsiteY206" fmla="*/ 2416918 h 3360007"/>
              <a:gd name="connsiteX207" fmla="*/ 4925684 w 5543794"/>
              <a:gd name="connsiteY207" fmla="*/ 2372371 h 3360007"/>
              <a:gd name="connsiteX208" fmla="*/ 4909659 w 5543794"/>
              <a:gd name="connsiteY208" fmla="*/ 2359807 h 3360007"/>
              <a:gd name="connsiteX209" fmla="*/ 4899357 w 5543794"/>
              <a:gd name="connsiteY209" fmla="*/ 2351812 h 3360007"/>
              <a:gd name="connsiteX210" fmla="*/ 4873031 w 5543794"/>
              <a:gd name="connsiteY210" fmla="*/ 2323256 h 3360007"/>
              <a:gd name="connsiteX211" fmla="*/ 4876464 w 5543794"/>
              <a:gd name="connsiteY211" fmla="*/ 2309550 h 3360007"/>
              <a:gd name="connsiteX212" fmla="*/ 4861584 w 5543794"/>
              <a:gd name="connsiteY212" fmla="*/ 2306123 h 3360007"/>
              <a:gd name="connsiteX213" fmla="*/ 4842125 w 5543794"/>
              <a:gd name="connsiteY213" fmla="*/ 2287848 h 3360007"/>
              <a:gd name="connsiteX214" fmla="*/ 4820377 w 5543794"/>
              <a:gd name="connsiteY214" fmla="*/ 2263861 h 3360007"/>
              <a:gd name="connsiteX215" fmla="*/ 4791760 w 5543794"/>
              <a:gd name="connsiteY215" fmla="*/ 2236448 h 3360007"/>
              <a:gd name="connsiteX216" fmla="*/ 4807786 w 5543794"/>
              <a:gd name="connsiteY216" fmla="*/ 2258150 h 3360007"/>
              <a:gd name="connsiteX217" fmla="*/ 4823811 w 5543794"/>
              <a:gd name="connsiteY217" fmla="*/ 2278710 h 3360007"/>
              <a:gd name="connsiteX218" fmla="*/ 4861584 w 5543794"/>
              <a:gd name="connsiteY218" fmla="*/ 2316403 h 3360007"/>
              <a:gd name="connsiteX219" fmla="*/ 4881043 w 5543794"/>
              <a:gd name="connsiteY219" fmla="*/ 2342674 h 3360007"/>
              <a:gd name="connsiteX220" fmla="*/ 4897068 w 5543794"/>
              <a:gd name="connsiteY220" fmla="*/ 2354096 h 3360007"/>
              <a:gd name="connsiteX221" fmla="*/ 4914238 w 5543794"/>
              <a:gd name="connsiteY221" fmla="*/ 2373514 h 3360007"/>
              <a:gd name="connsiteX222" fmla="*/ 4927974 w 5543794"/>
              <a:gd name="connsiteY222" fmla="*/ 2389505 h 3360007"/>
              <a:gd name="connsiteX223" fmla="*/ 4953156 w 5543794"/>
              <a:gd name="connsiteY223" fmla="*/ 2410064 h 3360007"/>
              <a:gd name="connsiteX224" fmla="*/ 4956590 w 5543794"/>
              <a:gd name="connsiteY224" fmla="*/ 2424913 h 3360007"/>
              <a:gd name="connsiteX225" fmla="*/ 4994363 w 5543794"/>
              <a:gd name="connsiteY225" fmla="*/ 2453468 h 3360007"/>
              <a:gd name="connsiteX226" fmla="*/ 5026413 w 5543794"/>
              <a:gd name="connsiteY226" fmla="*/ 2494588 h 3360007"/>
              <a:gd name="connsiteX227" fmla="*/ 5020690 w 5543794"/>
              <a:gd name="connsiteY227" fmla="*/ 2491161 h 3360007"/>
              <a:gd name="connsiteX228" fmla="*/ 5044728 w 5543794"/>
              <a:gd name="connsiteY228" fmla="*/ 2512863 h 3360007"/>
              <a:gd name="connsiteX229" fmla="*/ 5063042 w 5543794"/>
              <a:gd name="connsiteY229" fmla="*/ 2533423 h 3360007"/>
              <a:gd name="connsiteX230" fmla="*/ 5068765 w 5543794"/>
              <a:gd name="connsiteY230" fmla="*/ 2536850 h 3360007"/>
              <a:gd name="connsiteX231" fmla="*/ 5041294 w 5543794"/>
              <a:gd name="connsiteY231" fmla="*/ 2516290 h 3360007"/>
              <a:gd name="connsiteX232" fmla="*/ 5082501 w 5543794"/>
              <a:gd name="connsiteY232" fmla="*/ 2568832 h 3360007"/>
              <a:gd name="connsiteX233" fmla="*/ 5096237 w 5543794"/>
              <a:gd name="connsiteY233" fmla="*/ 2573400 h 3360007"/>
              <a:gd name="connsiteX234" fmla="*/ 5116841 w 5543794"/>
              <a:gd name="connsiteY234" fmla="*/ 2599671 h 3360007"/>
              <a:gd name="connsiteX235" fmla="*/ 5127142 w 5543794"/>
              <a:gd name="connsiteY235" fmla="*/ 2617947 h 3360007"/>
              <a:gd name="connsiteX236" fmla="*/ 5096237 w 5543794"/>
              <a:gd name="connsiteY236" fmla="*/ 2582538 h 3360007"/>
              <a:gd name="connsiteX237" fmla="*/ 5092803 w 5543794"/>
              <a:gd name="connsiteY237" fmla="*/ 2585965 h 3360007"/>
              <a:gd name="connsiteX238" fmla="*/ 5104249 w 5543794"/>
              <a:gd name="connsiteY238" fmla="*/ 2603098 h 3360007"/>
              <a:gd name="connsiteX239" fmla="*/ 5061897 w 5543794"/>
              <a:gd name="connsiteY239" fmla="*/ 2552841 h 3360007"/>
              <a:gd name="connsiteX240" fmla="*/ 5022979 w 5543794"/>
              <a:gd name="connsiteY240" fmla="*/ 2507152 h 3360007"/>
              <a:gd name="connsiteX241" fmla="*/ 4984061 w 5543794"/>
              <a:gd name="connsiteY241" fmla="*/ 2462606 h 3360007"/>
              <a:gd name="connsiteX242" fmla="*/ 4962313 w 5543794"/>
              <a:gd name="connsiteY242" fmla="*/ 2437477 h 3360007"/>
              <a:gd name="connsiteX243" fmla="*/ 4943999 w 5543794"/>
              <a:gd name="connsiteY243" fmla="*/ 2419202 h 3360007"/>
              <a:gd name="connsiteX244" fmla="*/ 4955445 w 5543794"/>
              <a:gd name="connsiteY244" fmla="*/ 2435193 h 3360007"/>
              <a:gd name="connsiteX245" fmla="*/ 4958879 w 5543794"/>
              <a:gd name="connsiteY245" fmla="*/ 2440904 h 3360007"/>
              <a:gd name="connsiteX246" fmla="*/ 4922250 w 5543794"/>
              <a:gd name="connsiteY246" fmla="*/ 2404353 h 3360007"/>
              <a:gd name="connsiteX247" fmla="*/ 4897068 w 5543794"/>
              <a:gd name="connsiteY247" fmla="*/ 2372371 h 3360007"/>
              <a:gd name="connsiteX248" fmla="*/ 4897068 w 5543794"/>
              <a:gd name="connsiteY248" fmla="*/ 2363234 h 3360007"/>
              <a:gd name="connsiteX249" fmla="*/ 4877609 w 5543794"/>
              <a:gd name="connsiteY249" fmla="*/ 2346101 h 3360007"/>
              <a:gd name="connsiteX250" fmla="*/ 4852427 w 5543794"/>
              <a:gd name="connsiteY250" fmla="*/ 2316403 h 3360007"/>
              <a:gd name="connsiteX251" fmla="*/ 4818087 w 5543794"/>
              <a:gd name="connsiteY251" fmla="*/ 2284421 h 3360007"/>
              <a:gd name="connsiteX252" fmla="*/ 4832968 w 5543794"/>
              <a:gd name="connsiteY252" fmla="*/ 2306123 h 3360007"/>
              <a:gd name="connsiteX253" fmla="*/ 4858150 w 5543794"/>
              <a:gd name="connsiteY253" fmla="*/ 2328967 h 3360007"/>
              <a:gd name="connsiteX254" fmla="*/ 4869597 w 5543794"/>
              <a:gd name="connsiteY254" fmla="*/ 2344958 h 3360007"/>
              <a:gd name="connsiteX255" fmla="*/ 4913093 w 5543794"/>
              <a:gd name="connsiteY255" fmla="*/ 2394073 h 3360007"/>
              <a:gd name="connsiteX256" fmla="*/ 4886766 w 5543794"/>
              <a:gd name="connsiteY256" fmla="*/ 2373514 h 3360007"/>
              <a:gd name="connsiteX257" fmla="*/ 4929118 w 5543794"/>
              <a:gd name="connsiteY257" fmla="*/ 2415775 h 3360007"/>
              <a:gd name="connsiteX258" fmla="*/ 4945143 w 5543794"/>
              <a:gd name="connsiteY258" fmla="*/ 2436335 h 3360007"/>
              <a:gd name="connsiteX259" fmla="*/ 4966892 w 5543794"/>
              <a:gd name="connsiteY259" fmla="*/ 2451184 h 3360007"/>
              <a:gd name="connsiteX260" fmla="*/ 5019545 w 5543794"/>
              <a:gd name="connsiteY260" fmla="*/ 2510579 h 3360007"/>
              <a:gd name="connsiteX261" fmla="*/ 5004665 w 5543794"/>
              <a:gd name="connsiteY261" fmla="*/ 2498015 h 3360007"/>
              <a:gd name="connsiteX262" fmla="*/ 5017256 w 5543794"/>
              <a:gd name="connsiteY262" fmla="*/ 2512863 h 3360007"/>
              <a:gd name="connsiteX263" fmla="*/ 4956590 w 5543794"/>
              <a:gd name="connsiteY263" fmla="*/ 2453468 h 3360007"/>
              <a:gd name="connsiteX264" fmla="*/ 4974904 w 5543794"/>
              <a:gd name="connsiteY264" fmla="*/ 2471744 h 3360007"/>
              <a:gd name="connsiteX265" fmla="*/ 4962313 w 5543794"/>
              <a:gd name="connsiteY265" fmla="*/ 2466033 h 3360007"/>
              <a:gd name="connsiteX266" fmla="*/ 4954301 w 5543794"/>
              <a:gd name="connsiteY266" fmla="*/ 2464890 h 3360007"/>
              <a:gd name="connsiteX267" fmla="*/ 5004665 w 5543794"/>
              <a:gd name="connsiteY267" fmla="*/ 2507152 h 3360007"/>
              <a:gd name="connsiteX268" fmla="*/ 5026413 w 5543794"/>
              <a:gd name="connsiteY268" fmla="*/ 2532281 h 3360007"/>
              <a:gd name="connsiteX269" fmla="*/ 5040149 w 5543794"/>
              <a:gd name="connsiteY269" fmla="*/ 2536850 h 3360007"/>
              <a:gd name="connsiteX270" fmla="*/ 5042438 w 5543794"/>
              <a:gd name="connsiteY270" fmla="*/ 2552841 h 3360007"/>
              <a:gd name="connsiteX271" fmla="*/ 5081356 w 5543794"/>
              <a:gd name="connsiteY271" fmla="*/ 2598529 h 3360007"/>
              <a:gd name="connsiteX272" fmla="*/ 5121419 w 5543794"/>
              <a:gd name="connsiteY272" fmla="*/ 2640791 h 3360007"/>
              <a:gd name="connsiteX273" fmla="*/ 5100816 w 5543794"/>
              <a:gd name="connsiteY273" fmla="*/ 2633938 h 3360007"/>
              <a:gd name="connsiteX274" fmla="*/ 5058464 w 5543794"/>
              <a:gd name="connsiteY274" fmla="*/ 2593960 h 3360007"/>
              <a:gd name="connsiteX275" fmla="*/ 5084790 w 5543794"/>
              <a:gd name="connsiteY275" fmla="*/ 2622516 h 3360007"/>
              <a:gd name="connsiteX276" fmla="*/ 5103105 w 5543794"/>
              <a:gd name="connsiteY276" fmla="*/ 2640791 h 3360007"/>
              <a:gd name="connsiteX277" fmla="*/ 5098526 w 5543794"/>
              <a:gd name="connsiteY277" fmla="*/ 2645360 h 3360007"/>
              <a:gd name="connsiteX278" fmla="*/ 5064187 w 5543794"/>
              <a:gd name="connsiteY278" fmla="*/ 2606525 h 3360007"/>
              <a:gd name="connsiteX279" fmla="*/ 5037860 w 5543794"/>
              <a:gd name="connsiteY279" fmla="*/ 2584823 h 3360007"/>
              <a:gd name="connsiteX280" fmla="*/ 4992074 w 5543794"/>
              <a:gd name="connsiteY280" fmla="*/ 2548272 h 3360007"/>
              <a:gd name="connsiteX281" fmla="*/ 5039005 w 5543794"/>
              <a:gd name="connsiteY281" fmla="*/ 2593960 h 3360007"/>
              <a:gd name="connsiteX282" fmla="*/ 5093948 w 5543794"/>
              <a:gd name="connsiteY282" fmla="*/ 2649929 h 3360007"/>
              <a:gd name="connsiteX283" fmla="*/ 5092803 w 5543794"/>
              <a:gd name="connsiteY283" fmla="*/ 2641933 h 3360007"/>
              <a:gd name="connsiteX284" fmla="*/ 5117985 w 5543794"/>
              <a:gd name="connsiteY284" fmla="*/ 2672773 h 3360007"/>
              <a:gd name="connsiteX285" fmla="*/ 5136300 w 5543794"/>
              <a:gd name="connsiteY285" fmla="*/ 2683053 h 3360007"/>
              <a:gd name="connsiteX286" fmla="*/ 5148891 w 5543794"/>
              <a:gd name="connsiteY286" fmla="*/ 2697901 h 3360007"/>
              <a:gd name="connsiteX287" fmla="*/ 5160337 w 5543794"/>
              <a:gd name="connsiteY287" fmla="*/ 2704755 h 3360007"/>
              <a:gd name="connsiteX288" fmla="*/ 5154614 w 5543794"/>
              <a:gd name="connsiteY288" fmla="*/ 2710466 h 3360007"/>
              <a:gd name="connsiteX289" fmla="*/ 5125998 w 5543794"/>
              <a:gd name="connsiteY289" fmla="*/ 2686479 h 3360007"/>
              <a:gd name="connsiteX290" fmla="*/ 5171784 w 5543794"/>
              <a:gd name="connsiteY290" fmla="*/ 2731026 h 3360007"/>
              <a:gd name="connsiteX291" fmla="*/ 5169494 w 5543794"/>
              <a:gd name="connsiteY291" fmla="*/ 2723030 h 3360007"/>
              <a:gd name="connsiteX292" fmla="*/ 5207268 w 5543794"/>
              <a:gd name="connsiteY292" fmla="*/ 2760723 h 3360007"/>
              <a:gd name="connsiteX293" fmla="*/ 5184375 w 5543794"/>
              <a:gd name="connsiteY293" fmla="*/ 2743590 h 3360007"/>
              <a:gd name="connsiteX294" fmla="*/ 5407581 w 5543794"/>
              <a:gd name="connsiteY294" fmla="*/ 2966321 h 3360007"/>
              <a:gd name="connsiteX295" fmla="*/ 5543794 w 5543794"/>
              <a:gd name="connsiteY295" fmla="*/ 3103386 h 3360007"/>
              <a:gd name="connsiteX296" fmla="*/ 5314829 w 5543794"/>
              <a:gd name="connsiteY296" fmla="*/ 3331204 h 3360007"/>
              <a:gd name="connsiteX297" fmla="*/ 5285881 w 5543794"/>
              <a:gd name="connsiteY297" fmla="*/ 3360007 h 3360007"/>
              <a:gd name="connsiteX298" fmla="*/ 0 w 5543794"/>
              <a:gd name="connsiteY298" fmla="*/ 3360007 h 3360007"/>
              <a:gd name="connsiteX299" fmla="*/ 0 w 5543794"/>
              <a:gd name="connsiteY299" fmla="*/ 2798627 h 3360007"/>
              <a:gd name="connsiteX300" fmla="*/ 15858 w 5543794"/>
              <a:gd name="connsiteY300" fmla="*/ 2782711 h 3360007"/>
              <a:gd name="connsiteX301" fmla="*/ 34602 w 5543794"/>
              <a:gd name="connsiteY301" fmla="*/ 2766434 h 3360007"/>
              <a:gd name="connsiteX302" fmla="*/ 65508 w 5543794"/>
              <a:gd name="connsiteY302" fmla="*/ 2729883 h 3360007"/>
              <a:gd name="connsiteX303" fmla="*/ 102136 w 5543794"/>
              <a:gd name="connsiteY303" fmla="*/ 2699044 h 3360007"/>
              <a:gd name="connsiteX304" fmla="*/ 125029 w 5543794"/>
              <a:gd name="connsiteY304" fmla="*/ 2676199 h 3360007"/>
              <a:gd name="connsiteX305" fmla="*/ 142199 w 5543794"/>
              <a:gd name="connsiteY305" fmla="*/ 2655640 h 3360007"/>
              <a:gd name="connsiteX306" fmla="*/ 163947 w 5543794"/>
              <a:gd name="connsiteY306" fmla="*/ 2630511 h 3360007"/>
              <a:gd name="connsiteX307" fmla="*/ 111294 w 5543794"/>
              <a:gd name="connsiteY307" fmla="*/ 2680768 h 3360007"/>
              <a:gd name="connsiteX308" fmla="*/ 142199 w 5543794"/>
              <a:gd name="connsiteY308" fmla="*/ 2646502 h 3360007"/>
              <a:gd name="connsiteX309" fmla="*/ 154790 w 5543794"/>
              <a:gd name="connsiteY309" fmla="*/ 2631653 h 3360007"/>
              <a:gd name="connsiteX310" fmla="*/ 182262 w 5543794"/>
              <a:gd name="connsiteY310" fmla="*/ 2612236 h 3360007"/>
              <a:gd name="connsiteX311" fmla="*/ 175394 w 5543794"/>
              <a:gd name="connsiteY311" fmla="*/ 2623658 h 3360007"/>
              <a:gd name="connsiteX312" fmla="*/ 213167 w 5543794"/>
              <a:gd name="connsiteY312" fmla="*/ 2587107 h 3360007"/>
              <a:gd name="connsiteX313" fmla="*/ 237205 w 5543794"/>
              <a:gd name="connsiteY313" fmla="*/ 2555125 h 3360007"/>
              <a:gd name="connsiteX314" fmla="*/ 266966 w 5543794"/>
              <a:gd name="connsiteY314" fmla="*/ 2529996 h 3360007"/>
              <a:gd name="connsiteX315" fmla="*/ 316186 w 5543794"/>
              <a:gd name="connsiteY315" fmla="*/ 2476313 h 3360007"/>
              <a:gd name="connsiteX316" fmla="*/ 341368 w 5543794"/>
              <a:gd name="connsiteY316" fmla="*/ 2455753 h 3360007"/>
              <a:gd name="connsiteX317" fmla="*/ 365406 w 5543794"/>
              <a:gd name="connsiteY317" fmla="*/ 2423771 h 3360007"/>
              <a:gd name="connsiteX318" fmla="*/ 391732 w 5543794"/>
              <a:gd name="connsiteY318" fmla="*/ 2403211 h 3360007"/>
              <a:gd name="connsiteX319" fmla="*/ 444386 w 5543794"/>
              <a:gd name="connsiteY319" fmla="*/ 2352954 h 3360007"/>
              <a:gd name="connsiteX320" fmla="*/ 446676 w 5543794"/>
              <a:gd name="connsiteY320" fmla="*/ 2346101 h 3360007"/>
              <a:gd name="connsiteX321" fmla="*/ 481015 w 5543794"/>
              <a:gd name="connsiteY321" fmla="*/ 2316403 h 3360007"/>
              <a:gd name="connsiteX322" fmla="*/ 493606 w 5543794"/>
              <a:gd name="connsiteY322" fmla="*/ 2300412 h 3360007"/>
              <a:gd name="connsiteX323" fmla="*/ 508487 w 5543794"/>
              <a:gd name="connsiteY323" fmla="*/ 2286706 h 3360007"/>
              <a:gd name="connsiteX324" fmla="*/ 531380 w 5543794"/>
              <a:gd name="connsiteY324" fmla="*/ 2263861 h 3360007"/>
              <a:gd name="connsiteX325" fmla="*/ 564574 w 5543794"/>
              <a:gd name="connsiteY325" fmla="*/ 2231880 h 3360007"/>
              <a:gd name="connsiteX326" fmla="*/ 582889 w 5543794"/>
              <a:gd name="connsiteY326" fmla="*/ 2212462 h 3360007"/>
              <a:gd name="connsiteX327" fmla="*/ 597769 w 5543794"/>
              <a:gd name="connsiteY327" fmla="*/ 2199898 h 3360007"/>
              <a:gd name="connsiteX328" fmla="*/ 601203 w 5543794"/>
              <a:gd name="connsiteY328" fmla="*/ 2194187 h 3360007"/>
              <a:gd name="connsiteX329" fmla="*/ 642410 w 5543794"/>
              <a:gd name="connsiteY329" fmla="*/ 2151925 h 3360007"/>
              <a:gd name="connsiteX330" fmla="*/ 720246 w 5543794"/>
              <a:gd name="connsiteY330" fmla="*/ 2079966 h 3360007"/>
              <a:gd name="connsiteX331" fmla="*/ 758020 w 5543794"/>
              <a:gd name="connsiteY331" fmla="*/ 2044557 h 3360007"/>
              <a:gd name="connsiteX332" fmla="*/ 778624 w 5543794"/>
              <a:gd name="connsiteY332" fmla="*/ 2027424 h 3360007"/>
              <a:gd name="connsiteX333" fmla="*/ 802661 w 5543794"/>
              <a:gd name="connsiteY333" fmla="*/ 1995442 h 3360007"/>
              <a:gd name="connsiteX334" fmla="*/ 893088 w 5543794"/>
              <a:gd name="connsiteY334" fmla="*/ 1909776 h 3360007"/>
              <a:gd name="connsiteX335" fmla="*/ 913692 w 5543794"/>
              <a:gd name="connsiteY335" fmla="*/ 1883505 h 3360007"/>
              <a:gd name="connsiteX336" fmla="*/ 1040748 w 5543794"/>
              <a:gd name="connsiteY336" fmla="*/ 1760147 h 3360007"/>
              <a:gd name="connsiteX337" fmla="*/ 1067075 w 5543794"/>
              <a:gd name="connsiteY337" fmla="*/ 1738445 h 3360007"/>
              <a:gd name="connsiteX338" fmla="*/ 1187263 w 5543794"/>
              <a:gd name="connsiteY338" fmla="*/ 1617370 h 3360007"/>
              <a:gd name="connsiteX339" fmla="*/ 1433362 w 5543794"/>
              <a:gd name="connsiteY339" fmla="*/ 1379791 h 3360007"/>
              <a:gd name="connsiteX340" fmla="*/ 1455111 w 5543794"/>
              <a:gd name="connsiteY340" fmla="*/ 1355804 h 3360007"/>
              <a:gd name="connsiteX341" fmla="*/ 1469991 w 5543794"/>
              <a:gd name="connsiteY341" fmla="*/ 1342098 h 3360007"/>
              <a:gd name="connsiteX342" fmla="*/ 1548972 w 5543794"/>
              <a:gd name="connsiteY342" fmla="*/ 1262143 h 3360007"/>
              <a:gd name="connsiteX343" fmla="*/ 1563852 w 5543794"/>
              <a:gd name="connsiteY343" fmla="*/ 1249579 h 3360007"/>
              <a:gd name="connsiteX344" fmla="*/ 1576443 w 5543794"/>
              <a:gd name="connsiteY344" fmla="*/ 1234730 h 3360007"/>
              <a:gd name="connsiteX345" fmla="*/ 1637110 w 5543794"/>
              <a:gd name="connsiteY345" fmla="*/ 1174193 h 3360007"/>
              <a:gd name="connsiteX346" fmla="*/ 1688619 w 5543794"/>
              <a:gd name="connsiteY346" fmla="*/ 1122793 h 3360007"/>
              <a:gd name="connsiteX347" fmla="*/ 1701210 w 5543794"/>
              <a:gd name="connsiteY347" fmla="*/ 1107944 h 3360007"/>
              <a:gd name="connsiteX348" fmla="*/ 1906102 w 5543794"/>
              <a:gd name="connsiteY348" fmla="*/ 903489 h 3360007"/>
              <a:gd name="connsiteX349" fmla="*/ 1914115 w 5543794"/>
              <a:gd name="connsiteY349" fmla="*/ 893209 h 3360007"/>
              <a:gd name="connsiteX350" fmla="*/ 1938152 w 5543794"/>
              <a:gd name="connsiteY350" fmla="*/ 871507 h 3360007"/>
              <a:gd name="connsiteX351" fmla="*/ 2141900 w 5543794"/>
              <a:gd name="connsiteY351" fmla="*/ 665909 h 3360007"/>
              <a:gd name="connsiteX352" fmla="*/ 2235761 w 5543794"/>
              <a:gd name="connsiteY352" fmla="*/ 563110 h 3360007"/>
              <a:gd name="connsiteX353" fmla="*/ 2280402 w 5543794"/>
              <a:gd name="connsiteY353" fmla="*/ 515137 h 3360007"/>
              <a:gd name="connsiteX354" fmla="*/ 2295283 w 5543794"/>
              <a:gd name="connsiteY354" fmla="*/ 502573 h 3360007"/>
              <a:gd name="connsiteX355" fmla="*/ 2321609 w 5543794"/>
              <a:gd name="connsiteY355" fmla="*/ 482013 h 3360007"/>
              <a:gd name="connsiteX356" fmla="*/ 2338779 w 5543794"/>
              <a:gd name="connsiteY356" fmla="*/ 462595 h 3360007"/>
              <a:gd name="connsiteX357" fmla="*/ 2345647 w 5543794"/>
              <a:gd name="connsiteY357" fmla="*/ 450031 h 3360007"/>
              <a:gd name="connsiteX358" fmla="*/ 2369685 w 5543794"/>
              <a:gd name="connsiteY358" fmla="*/ 427187 h 3360007"/>
              <a:gd name="connsiteX359" fmla="*/ 2382276 w 5543794"/>
              <a:gd name="connsiteY359" fmla="*/ 421476 h 3360007"/>
              <a:gd name="connsiteX360" fmla="*/ 2389144 w 5543794"/>
              <a:gd name="connsiteY360" fmla="*/ 419192 h 3360007"/>
              <a:gd name="connsiteX361" fmla="*/ 2390288 w 5543794"/>
              <a:gd name="connsiteY361" fmla="*/ 415765 h 3360007"/>
              <a:gd name="connsiteX362" fmla="*/ 2392578 w 5543794"/>
              <a:gd name="connsiteY362" fmla="*/ 412338 h 3360007"/>
              <a:gd name="connsiteX363" fmla="*/ 2400590 w 5543794"/>
              <a:gd name="connsiteY363" fmla="*/ 402058 h 3360007"/>
              <a:gd name="connsiteX364" fmla="*/ 2404024 w 5543794"/>
              <a:gd name="connsiteY364" fmla="*/ 389494 h 3360007"/>
              <a:gd name="connsiteX365" fmla="*/ 2447521 w 5543794"/>
              <a:gd name="connsiteY365" fmla="*/ 347232 h 3360007"/>
              <a:gd name="connsiteX366" fmla="*/ 2465835 w 5543794"/>
              <a:gd name="connsiteY366" fmla="*/ 333526 h 3360007"/>
              <a:gd name="connsiteX367" fmla="*/ 2491017 w 5543794"/>
              <a:gd name="connsiteY367" fmla="*/ 306113 h 3360007"/>
              <a:gd name="connsiteX368" fmla="*/ 2510477 w 5543794"/>
              <a:gd name="connsiteY368" fmla="*/ 293548 h 3360007"/>
              <a:gd name="connsiteX369" fmla="*/ 2485294 w 5543794"/>
              <a:gd name="connsiteY369" fmla="*/ 319819 h 3360007"/>
              <a:gd name="connsiteX370" fmla="*/ 2527646 w 5543794"/>
              <a:gd name="connsiteY370" fmla="*/ 278700 h 3360007"/>
              <a:gd name="connsiteX371" fmla="*/ 2541382 w 5543794"/>
              <a:gd name="connsiteY371" fmla="*/ 253571 h 3360007"/>
              <a:gd name="connsiteX372" fmla="*/ 2627231 w 5543794"/>
              <a:gd name="connsiteY372" fmla="*/ 171332 h 3360007"/>
              <a:gd name="connsiteX373" fmla="*/ 2637532 w 5543794"/>
              <a:gd name="connsiteY373" fmla="*/ 169047 h 3360007"/>
              <a:gd name="connsiteX374" fmla="*/ 2678740 w 5543794"/>
              <a:gd name="connsiteY374" fmla="*/ 123359 h 3360007"/>
              <a:gd name="connsiteX375" fmla="*/ 2705067 w 5543794"/>
              <a:gd name="connsiteY375" fmla="*/ 101657 h 3360007"/>
              <a:gd name="connsiteX376" fmla="*/ 2805796 w 5543794"/>
              <a:gd name="connsiteY376" fmla="*/ 0 h 336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5543794" h="3360007">
                <a:moveTo>
                  <a:pt x="2805796" y="0"/>
                </a:moveTo>
                <a:cubicBezTo>
                  <a:pt x="2814953" y="9138"/>
                  <a:pt x="2814953" y="9138"/>
                  <a:pt x="2814953" y="9138"/>
                </a:cubicBezTo>
                <a:cubicBezTo>
                  <a:pt x="2822965" y="15991"/>
                  <a:pt x="2822965" y="12564"/>
                  <a:pt x="2840135" y="29698"/>
                </a:cubicBezTo>
                <a:cubicBezTo>
                  <a:pt x="2869896" y="61679"/>
                  <a:pt x="2911103" y="103941"/>
                  <a:pt x="2954600" y="146203"/>
                </a:cubicBezTo>
                <a:cubicBezTo>
                  <a:pt x="2996952" y="187323"/>
                  <a:pt x="3039304" y="229584"/>
                  <a:pt x="3067920" y="261566"/>
                </a:cubicBezTo>
                <a:cubicBezTo>
                  <a:pt x="3070210" y="260424"/>
                  <a:pt x="3083945" y="275273"/>
                  <a:pt x="3094247" y="285553"/>
                </a:cubicBezTo>
                <a:cubicBezTo>
                  <a:pt x="3141178" y="332383"/>
                  <a:pt x="3188108" y="379214"/>
                  <a:pt x="3235039" y="426045"/>
                </a:cubicBezTo>
                <a:cubicBezTo>
                  <a:pt x="3244196" y="435182"/>
                  <a:pt x="3244196" y="429471"/>
                  <a:pt x="3255642" y="442036"/>
                </a:cubicBezTo>
                <a:cubicBezTo>
                  <a:pt x="3259076" y="448889"/>
                  <a:pt x="3275101" y="463738"/>
                  <a:pt x="3281970" y="472875"/>
                </a:cubicBezTo>
                <a:cubicBezTo>
                  <a:pt x="3296850" y="485440"/>
                  <a:pt x="3297995" y="491151"/>
                  <a:pt x="3308296" y="501431"/>
                </a:cubicBezTo>
                <a:cubicBezTo>
                  <a:pt x="3356372" y="550546"/>
                  <a:pt x="3383843" y="574532"/>
                  <a:pt x="3425050" y="617936"/>
                </a:cubicBezTo>
                <a:cubicBezTo>
                  <a:pt x="3429629" y="621363"/>
                  <a:pt x="3434207" y="623647"/>
                  <a:pt x="3439931" y="630500"/>
                </a:cubicBezTo>
                <a:cubicBezTo>
                  <a:pt x="3449088" y="638496"/>
                  <a:pt x="3447943" y="641922"/>
                  <a:pt x="3457100" y="649918"/>
                </a:cubicBezTo>
                <a:cubicBezTo>
                  <a:pt x="3507465" y="696749"/>
                  <a:pt x="3558974" y="757286"/>
                  <a:pt x="3618496" y="815539"/>
                </a:cubicBezTo>
                <a:cubicBezTo>
                  <a:pt x="3625364" y="825818"/>
                  <a:pt x="3648257" y="846378"/>
                  <a:pt x="3663137" y="862369"/>
                </a:cubicBezTo>
                <a:cubicBezTo>
                  <a:pt x="3675728" y="877218"/>
                  <a:pt x="3688319" y="892067"/>
                  <a:pt x="3707778" y="911484"/>
                </a:cubicBezTo>
                <a:cubicBezTo>
                  <a:pt x="3707778" y="908058"/>
                  <a:pt x="3700911" y="901204"/>
                  <a:pt x="3702055" y="898920"/>
                </a:cubicBezTo>
                <a:cubicBezTo>
                  <a:pt x="3718080" y="914911"/>
                  <a:pt x="3728382" y="920622"/>
                  <a:pt x="3732961" y="932044"/>
                </a:cubicBezTo>
                <a:cubicBezTo>
                  <a:pt x="3727238" y="926333"/>
                  <a:pt x="3720370" y="919480"/>
                  <a:pt x="3718080" y="919480"/>
                </a:cubicBezTo>
                <a:cubicBezTo>
                  <a:pt x="3734105" y="936613"/>
                  <a:pt x="3738684" y="943466"/>
                  <a:pt x="3755854" y="957173"/>
                </a:cubicBezTo>
                <a:cubicBezTo>
                  <a:pt x="3759288" y="965168"/>
                  <a:pt x="3768445" y="975448"/>
                  <a:pt x="3776457" y="982301"/>
                </a:cubicBezTo>
                <a:cubicBezTo>
                  <a:pt x="3784470" y="990297"/>
                  <a:pt x="3784470" y="986870"/>
                  <a:pt x="3797061" y="998292"/>
                </a:cubicBezTo>
                <a:cubicBezTo>
                  <a:pt x="3805074" y="1005145"/>
                  <a:pt x="3811941" y="1008572"/>
                  <a:pt x="3825677" y="1026847"/>
                </a:cubicBezTo>
                <a:cubicBezTo>
                  <a:pt x="3832545" y="1029132"/>
                  <a:pt x="3835979" y="1026847"/>
                  <a:pt x="3853149" y="1045123"/>
                </a:cubicBezTo>
                <a:cubicBezTo>
                  <a:pt x="3862306" y="1055403"/>
                  <a:pt x="3842847" y="1041696"/>
                  <a:pt x="3858872" y="1057687"/>
                </a:cubicBezTo>
                <a:cubicBezTo>
                  <a:pt x="3882910" y="1080531"/>
                  <a:pt x="3881765" y="1087385"/>
                  <a:pt x="3902369" y="1107944"/>
                </a:cubicBezTo>
                <a:cubicBezTo>
                  <a:pt x="3938997" y="1139926"/>
                  <a:pt x="3944721" y="1150206"/>
                  <a:pt x="3982494" y="1185615"/>
                </a:cubicBezTo>
                <a:cubicBezTo>
                  <a:pt x="4015689" y="1226734"/>
                  <a:pt x="4063764" y="1265569"/>
                  <a:pt x="4098104" y="1303262"/>
                </a:cubicBezTo>
                <a:cubicBezTo>
                  <a:pt x="4107261" y="1312400"/>
                  <a:pt x="4107261" y="1305547"/>
                  <a:pt x="4118707" y="1319253"/>
                </a:cubicBezTo>
                <a:cubicBezTo>
                  <a:pt x="4119852" y="1327249"/>
                  <a:pt x="4138166" y="1338671"/>
                  <a:pt x="4146179" y="1346666"/>
                </a:cubicBezTo>
                <a:cubicBezTo>
                  <a:pt x="4143890" y="1351235"/>
                  <a:pt x="4162204" y="1363800"/>
                  <a:pt x="4165638" y="1366084"/>
                </a:cubicBezTo>
                <a:cubicBezTo>
                  <a:pt x="4165638" y="1369511"/>
                  <a:pt x="4169072" y="1374079"/>
                  <a:pt x="4177084" y="1382075"/>
                </a:cubicBezTo>
                <a:cubicBezTo>
                  <a:pt x="4186241" y="1390070"/>
                  <a:pt x="4190820" y="1391213"/>
                  <a:pt x="4202267" y="1402635"/>
                </a:cubicBezTo>
                <a:cubicBezTo>
                  <a:pt x="4226304" y="1432332"/>
                  <a:pt x="4269801" y="1476878"/>
                  <a:pt x="4300706" y="1500865"/>
                </a:cubicBezTo>
                <a:cubicBezTo>
                  <a:pt x="4302996" y="1506576"/>
                  <a:pt x="4313297" y="1516856"/>
                  <a:pt x="4321310" y="1525993"/>
                </a:cubicBezTo>
                <a:cubicBezTo>
                  <a:pt x="4320165" y="1528278"/>
                  <a:pt x="4328178" y="1535131"/>
                  <a:pt x="4333901" y="1540842"/>
                </a:cubicBezTo>
                <a:cubicBezTo>
                  <a:pt x="4331612" y="1541984"/>
                  <a:pt x="4332756" y="1544269"/>
                  <a:pt x="4336190" y="1547695"/>
                </a:cubicBezTo>
                <a:cubicBezTo>
                  <a:pt x="4336190" y="1544269"/>
                  <a:pt x="4341914" y="1549980"/>
                  <a:pt x="4347637" y="1555691"/>
                </a:cubicBezTo>
                <a:cubicBezTo>
                  <a:pt x="4360228" y="1570540"/>
                  <a:pt x="4385410" y="1592242"/>
                  <a:pt x="4386555" y="1600237"/>
                </a:cubicBezTo>
                <a:cubicBezTo>
                  <a:pt x="4367096" y="1580820"/>
                  <a:pt x="4347637" y="1562544"/>
                  <a:pt x="4341914" y="1552264"/>
                </a:cubicBezTo>
                <a:cubicBezTo>
                  <a:pt x="4341914" y="1555691"/>
                  <a:pt x="4332756" y="1547695"/>
                  <a:pt x="4325889" y="1539700"/>
                </a:cubicBezTo>
                <a:cubicBezTo>
                  <a:pt x="4320165" y="1533989"/>
                  <a:pt x="4313297" y="1527136"/>
                  <a:pt x="4307574" y="1521425"/>
                </a:cubicBezTo>
                <a:cubicBezTo>
                  <a:pt x="4298417" y="1510003"/>
                  <a:pt x="4315587" y="1524851"/>
                  <a:pt x="4306430" y="1513429"/>
                </a:cubicBezTo>
                <a:cubicBezTo>
                  <a:pt x="4300706" y="1511145"/>
                  <a:pt x="4262933" y="1465456"/>
                  <a:pt x="4274379" y="1489443"/>
                </a:cubicBezTo>
                <a:cubicBezTo>
                  <a:pt x="4264078" y="1479163"/>
                  <a:pt x="4269801" y="1480305"/>
                  <a:pt x="4262933" y="1472310"/>
                </a:cubicBezTo>
                <a:cubicBezTo>
                  <a:pt x="4259499" y="1468883"/>
                  <a:pt x="4257210" y="1464314"/>
                  <a:pt x="4250342" y="1457461"/>
                </a:cubicBezTo>
                <a:cubicBezTo>
                  <a:pt x="4242329" y="1449465"/>
                  <a:pt x="4238895" y="1449465"/>
                  <a:pt x="4230883" y="1440328"/>
                </a:cubicBezTo>
                <a:cubicBezTo>
                  <a:pt x="4221726" y="1432332"/>
                  <a:pt x="4204556" y="1411772"/>
                  <a:pt x="4201122" y="1412915"/>
                </a:cubicBezTo>
                <a:cubicBezTo>
                  <a:pt x="4212568" y="1424337"/>
                  <a:pt x="4222870" y="1434617"/>
                  <a:pt x="4234317" y="1446039"/>
                </a:cubicBezTo>
                <a:cubicBezTo>
                  <a:pt x="4240040" y="1451750"/>
                  <a:pt x="4262933" y="1474594"/>
                  <a:pt x="4246908" y="1460887"/>
                </a:cubicBezTo>
                <a:cubicBezTo>
                  <a:pt x="4237751" y="1451750"/>
                  <a:pt x="4228593" y="1442612"/>
                  <a:pt x="4218292" y="1433474"/>
                </a:cubicBezTo>
                <a:cubicBezTo>
                  <a:pt x="4211424" y="1426621"/>
                  <a:pt x="4196543" y="1408346"/>
                  <a:pt x="4194254" y="1410630"/>
                </a:cubicBezTo>
                <a:cubicBezTo>
                  <a:pt x="4194254" y="1415199"/>
                  <a:pt x="4211424" y="1430048"/>
                  <a:pt x="4203411" y="1430048"/>
                </a:cubicBezTo>
                <a:cubicBezTo>
                  <a:pt x="4197688" y="1426621"/>
                  <a:pt x="4191965" y="1423195"/>
                  <a:pt x="4186241" y="1419768"/>
                </a:cubicBezTo>
                <a:cubicBezTo>
                  <a:pt x="4179374" y="1410630"/>
                  <a:pt x="4172506" y="1417483"/>
                  <a:pt x="4180518" y="1425479"/>
                </a:cubicBezTo>
                <a:cubicBezTo>
                  <a:pt x="4179374" y="1427763"/>
                  <a:pt x="4195399" y="1441470"/>
                  <a:pt x="4196543" y="1446039"/>
                </a:cubicBezTo>
                <a:cubicBezTo>
                  <a:pt x="4198833" y="1443754"/>
                  <a:pt x="4212568" y="1466599"/>
                  <a:pt x="4217147" y="1462030"/>
                </a:cubicBezTo>
                <a:cubicBezTo>
                  <a:pt x="4211424" y="1455176"/>
                  <a:pt x="4204556" y="1449465"/>
                  <a:pt x="4204556" y="1447181"/>
                </a:cubicBezTo>
                <a:cubicBezTo>
                  <a:pt x="4216002" y="1454034"/>
                  <a:pt x="4210279" y="1452892"/>
                  <a:pt x="4222870" y="1465456"/>
                </a:cubicBezTo>
                <a:cubicBezTo>
                  <a:pt x="4227449" y="1463172"/>
                  <a:pt x="4240040" y="1481447"/>
                  <a:pt x="4242329" y="1483732"/>
                </a:cubicBezTo>
                <a:cubicBezTo>
                  <a:pt x="4243474" y="1495154"/>
                  <a:pt x="4225160" y="1473452"/>
                  <a:pt x="4221726" y="1475736"/>
                </a:cubicBezTo>
                <a:cubicBezTo>
                  <a:pt x="4235461" y="1489443"/>
                  <a:pt x="4225160" y="1490585"/>
                  <a:pt x="4211424" y="1476878"/>
                </a:cubicBezTo>
                <a:cubicBezTo>
                  <a:pt x="4199977" y="1465456"/>
                  <a:pt x="4220581" y="1481447"/>
                  <a:pt x="4216002" y="1472310"/>
                </a:cubicBezTo>
                <a:cubicBezTo>
                  <a:pt x="4210279" y="1466599"/>
                  <a:pt x="4211424" y="1463172"/>
                  <a:pt x="4204556" y="1456319"/>
                </a:cubicBezTo>
                <a:cubicBezTo>
                  <a:pt x="4198833" y="1455176"/>
                  <a:pt x="4196543" y="1448323"/>
                  <a:pt x="4190820" y="1442612"/>
                </a:cubicBezTo>
                <a:cubicBezTo>
                  <a:pt x="4181663" y="1438043"/>
                  <a:pt x="4179374" y="1447181"/>
                  <a:pt x="4167927" y="1438043"/>
                </a:cubicBezTo>
                <a:cubicBezTo>
                  <a:pt x="4201122" y="1476878"/>
                  <a:pt x="4236606" y="1504291"/>
                  <a:pt x="4259499" y="1531705"/>
                </a:cubicBezTo>
                <a:cubicBezTo>
                  <a:pt x="4257210" y="1520282"/>
                  <a:pt x="4274379" y="1541984"/>
                  <a:pt x="4277813" y="1540842"/>
                </a:cubicBezTo>
                <a:cubicBezTo>
                  <a:pt x="4269801" y="1528278"/>
                  <a:pt x="4254920" y="1520282"/>
                  <a:pt x="4236606" y="1499723"/>
                </a:cubicBezTo>
                <a:cubicBezTo>
                  <a:pt x="4237751" y="1495154"/>
                  <a:pt x="4241185" y="1496296"/>
                  <a:pt x="4250342" y="1504291"/>
                </a:cubicBezTo>
                <a:cubicBezTo>
                  <a:pt x="4259499" y="1512287"/>
                  <a:pt x="4257210" y="1503149"/>
                  <a:pt x="4267512" y="1514571"/>
                </a:cubicBezTo>
                <a:cubicBezTo>
                  <a:pt x="4273235" y="1522567"/>
                  <a:pt x="4261788" y="1520282"/>
                  <a:pt x="4281247" y="1537416"/>
                </a:cubicBezTo>
                <a:cubicBezTo>
                  <a:pt x="4286971" y="1538558"/>
                  <a:pt x="4282392" y="1522567"/>
                  <a:pt x="4298417" y="1539700"/>
                </a:cubicBezTo>
                <a:cubicBezTo>
                  <a:pt x="4307574" y="1549980"/>
                  <a:pt x="4293838" y="1546553"/>
                  <a:pt x="4307574" y="1559118"/>
                </a:cubicBezTo>
                <a:cubicBezTo>
                  <a:pt x="4317876" y="1570540"/>
                  <a:pt x="4319021" y="1567113"/>
                  <a:pt x="4331612" y="1580820"/>
                </a:cubicBezTo>
                <a:cubicBezTo>
                  <a:pt x="4337335" y="1587673"/>
                  <a:pt x="4337335" y="1589957"/>
                  <a:pt x="4343058" y="1596811"/>
                </a:cubicBezTo>
                <a:cubicBezTo>
                  <a:pt x="4349926" y="1602522"/>
                  <a:pt x="4352215" y="1602522"/>
                  <a:pt x="4359083" y="1608233"/>
                </a:cubicBezTo>
                <a:cubicBezTo>
                  <a:pt x="4359083" y="1616228"/>
                  <a:pt x="4372819" y="1623081"/>
                  <a:pt x="4383121" y="1632219"/>
                </a:cubicBezTo>
                <a:cubicBezTo>
                  <a:pt x="4380832" y="1633361"/>
                  <a:pt x="4383121" y="1637930"/>
                  <a:pt x="4388844" y="1644783"/>
                </a:cubicBezTo>
                <a:cubicBezTo>
                  <a:pt x="4396857" y="1649352"/>
                  <a:pt x="4414027" y="1667628"/>
                  <a:pt x="4426618" y="1680192"/>
                </a:cubicBezTo>
                <a:cubicBezTo>
                  <a:pt x="4436919" y="1690472"/>
                  <a:pt x="4417460" y="1676765"/>
                  <a:pt x="4433486" y="1693898"/>
                </a:cubicBezTo>
                <a:cubicBezTo>
                  <a:pt x="4456378" y="1715600"/>
                  <a:pt x="4462102" y="1725880"/>
                  <a:pt x="4479271" y="1739587"/>
                </a:cubicBezTo>
                <a:cubicBezTo>
                  <a:pt x="4480416" y="1743013"/>
                  <a:pt x="4482705" y="1747582"/>
                  <a:pt x="4490718" y="1755578"/>
                </a:cubicBezTo>
                <a:cubicBezTo>
                  <a:pt x="4498730" y="1762431"/>
                  <a:pt x="4513611" y="1781849"/>
                  <a:pt x="4515900" y="1778422"/>
                </a:cubicBezTo>
                <a:cubicBezTo>
                  <a:pt x="4517045" y="1774995"/>
                  <a:pt x="4501020" y="1762431"/>
                  <a:pt x="4505598" y="1760147"/>
                </a:cubicBezTo>
                <a:cubicBezTo>
                  <a:pt x="4513611" y="1768142"/>
                  <a:pt x="4525057" y="1779564"/>
                  <a:pt x="4530781" y="1781849"/>
                </a:cubicBezTo>
                <a:cubicBezTo>
                  <a:pt x="4567409" y="1818399"/>
                  <a:pt x="4567409" y="1818399"/>
                  <a:pt x="4567409" y="1818399"/>
                </a:cubicBezTo>
                <a:cubicBezTo>
                  <a:pt x="4576567" y="1825253"/>
                  <a:pt x="4588013" y="1835533"/>
                  <a:pt x="4576567" y="1828679"/>
                </a:cubicBezTo>
                <a:cubicBezTo>
                  <a:pt x="4589158" y="1844670"/>
                  <a:pt x="4561686" y="1817257"/>
                  <a:pt x="4561686" y="1814973"/>
                </a:cubicBezTo>
                <a:cubicBezTo>
                  <a:pt x="4562831" y="1821826"/>
                  <a:pt x="4541082" y="1792129"/>
                  <a:pt x="4541082" y="1798982"/>
                </a:cubicBezTo>
                <a:cubicBezTo>
                  <a:pt x="4554818" y="1820684"/>
                  <a:pt x="4576567" y="1835533"/>
                  <a:pt x="4605183" y="1865230"/>
                </a:cubicBezTo>
                <a:cubicBezTo>
                  <a:pt x="4604038" y="1856092"/>
                  <a:pt x="4615485" y="1869799"/>
                  <a:pt x="4618919" y="1869799"/>
                </a:cubicBezTo>
                <a:cubicBezTo>
                  <a:pt x="4647535" y="1899496"/>
                  <a:pt x="4681874" y="1925767"/>
                  <a:pt x="4702478" y="1953180"/>
                </a:cubicBezTo>
                <a:cubicBezTo>
                  <a:pt x="4710490" y="1957749"/>
                  <a:pt x="4731094" y="1978309"/>
                  <a:pt x="4735673" y="1986304"/>
                </a:cubicBezTo>
                <a:cubicBezTo>
                  <a:pt x="4735673" y="1990873"/>
                  <a:pt x="4726516" y="1981735"/>
                  <a:pt x="4719648" y="1974882"/>
                </a:cubicBezTo>
                <a:cubicBezTo>
                  <a:pt x="4723082" y="1980593"/>
                  <a:pt x="4720792" y="1980593"/>
                  <a:pt x="4712780" y="1972598"/>
                </a:cubicBezTo>
                <a:cubicBezTo>
                  <a:pt x="4705912" y="1964602"/>
                  <a:pt x="4718503" y="1973740"/>
                  <a:pt x="4710490" y="1965745"/>
                </a:cubicBezTo>
                <a:cubicBezTo>
                  <a:pt x="4696755" y="1953180"/>
                  <a:pt x="4675006" y="1926909"/>
                  <a:pt x="4666994" y="1924625"/>
                </a:cubicBezTo>
                <a:cubicBezTo>
                  <a:pt x="4672717" y="1933763"/>
                  <a:pt x="4688742" y="1944043"/>
                  <a:pt x="4692176" y="1954322"/>
                </a:cubicBezTo>
                <a:cubicBezTo>
                  <a:pt x="4685308" y="1947469"/>
                  <a:pt x="4675006" y="1936047"/>
                  <a:pt x="4672717" y="1937189"/>
                </a:cubicBezTo>
                <a:cubicBezTo>
                  <a:pt x="4677296" y="1945185"/>
                  <a:pt x="4678440" y="1949754"/>
                  <a:pt x="4687597" y="1958891"/>
                </a:cubicBezTo>
                <a:cubicBezTo>
                  <a:pt x="4723082" y="1995442"/>
                  <a:pt x="4740251" y="2004580"/>
                  <a:pt x="4767723" y="2036562"/>
                </a:cubicBezTo>
                <a:cubicBezTo>
                  <a:pt x="4799773" y="2065117"/>
                  <a:pt x="4836402" y="2101668"/>
                  <a:pt x="4862729" y="2129081"/>
                </a:cubicBezTo>
                <a:cubicBezTo>
                  <a:pt x="4870741" y="2137076"/>
                  <a:pt x="4874175" y="2137076"/>
                  <a:pt x="4882188" y="2146214"/>
                </a:cubicBezTo>
                <a:cubicBezTo>
                  <a:pt x="4893634" y="2159920"/>
                  <a:pt x="4921106" y="2181622"/>
                  <a:pt x="4923395" y="2189618"/>
                </a:cubicBezTo>
                <a:cubicBezTo>
                  <a:pt x="4887911" y="2159920"/>
                  <a:pt x="4851282" y="2124512"/>
                  <a:pt x="4813509" y="2084534"/>
                </a:cubicBezTo>
                <a:cubicBezTo>
                  <a:pt x="4814653" y="2094814"/>
                  <a:pt x="4792905" y="2071970"/>
                  <a:pt x="4802062" y="2086819"/>
                </a:cubicBezTo>
                <a:cubicBezTo>
                  <a:pt x="4828389" y="2105094"/>
                  <a:pt x="4816943" y="2113090"/>
                  <a:pt x="4838691" y="2133649"/>
                </a:cubicBezTo>
                <a:cubicBezTo>
                  <a:pt x="4867307" y="2163347"/>
                  <a:pt x="4913093" y="2190760"/>
                  <a:pt x="4911949" y="2209035"/>
                </a:cubicBezTo>
                <a:cubicBezTo>
                  <a:pt x="4900502" y="2195329"/>
                  <a:pt x="4899357" y="2198755"/>
                  <a:pt x="4887911" y="2187333"/>
                </a:cubicBezTo>
                <a:cubicBezTo>
                  <a:pt x="4892490" y="2185049"/>
                  <a:pt x="4901647" y="2193044"/>
                  <a:pt x="4882188" y="2173627"/>
                </a:cubicBezTo>
                <a:cubicBezTo>
                  <a:pt x="4873031" y="2166774"/>
                  <a:pt x="4879898" y="2175911"/>
                  <a:pt x="4878754" y="2178196"/>
                </a:cubicBezTo>
                <a:cubicBezTo>
                  <a:pt x="4867307" y="2170200"/>
                  <a:pt x="4855861" y="2159920"/>
                  <a:pt x="4850138" y="2159920"/>
                </a:cubicBezTo>
                <a:cubicBezTo>
                  <a:pt x="4865018" y="2173627"/>
                  <a:pt x="4861584" y="2175911"/>
                  <a:pt x="4870741" y="2186191"/>
                </a:cubicBezTo>
                <a:cubicBezTo>
                  <a:pt x="4876464" y="2189618"/>
                  <a:pt x="4884477" y="2196471"/>
                  <a:pt x="4894779" y="2207893"/>
                </a:cubicBezTo>
                <a:cubicBezTo>
                  <a:pt x="4899357" y="2213604"/>
                  <a:pt x="4897068" y="2214746"/>
                  <a:pt x="4906225" y="2223884"/>
                </a:cubicBezTo>
                <a:cubicBezTo>
                  <a:pt x="4935986" y="2251297"/>
                  <a:pt x="4960024" y="2274141"/>
                  <a:pt x="4962313" y="2288990"/>
                </a:cubicBezTo>
                <a:cubicBezTo>
                  <a:pt x="4946288" y="2271857"/>
                  <a:pt x="4930263" y="2253582"/>
                  <a:pt x="4907370" y="2231880"/>
                </a:cubicBezTo>
                <a:cubicBezTo>
                  <a:pt x="4893634" y="2215889"/>
                  <a:pt x="4877609" y="2197613"/>
                  <a:pt x="4862729" y="2185049"/>
                </a:cubicBezTo>
                <a:cubicBezTo>
                  <a:pt x="4853571" y="2172485"/>
                  <a:pt x="4838691" y="2155351"/>
                  <a:pt x="4818087" y="2135934"/>
                </a:cubicBezTo>
                <a:cubicBezTo>
                  <a:pt x="4818087" y="2130223"/>
                  <a:pt x="4828389" y="2142787"/>
                  <a:pt x="4830679" y="2141645"/>
                </a:cubicBezTo>
                <a:cubicBezTo>
                  <a:pt x="4827245" y="2134792"/>
                  <a:pt x="4830679" y="2138218"/>
                  <a:pt x="4834112" y="2138218"/>
                </a:cubicBezTo>
                <a:cubicBezTo>
                  <a:pt x="4840980" y="2143929"/>
                  <a:pt x="4844414" y="2143929"/>
                  <a:pt x="4851282" y="2149640"/>
                </a:cubicBezTo>
                <a:cubicBezTo>
                  <a:pt x="4858150" y="2156494"/>
                  <a:pt x="4868452" y="2167916"/>
                  <a:pt x="4870741" y="2166774"/>
                </a:cubicBezTo>
                <a:cubicBezTo>
                  <a:pt x="4858150" y="2155351"/>
                  <a:pt x="4845559" y="2142787"/>
                  <a:pt x="4832968" y="2130223"/>
                </a:cubicBezTo>
                <a:cubicBezTo>
                  <a:pt x="4837546" y="2137076"/>
                  <a:pt x="4835257" y="2137076"/>
                  <a:pt x="4826100" y="2127938"/>
                </a:cubicBezTo>
                <a:cubicBezTo>
                  <a:pt x="4819232" y="2121085"/>
                  <a:pt x="4813509" y="2114232"/>
                  <a:pt x="4813509" y="2113090"/>
                </a:cubicBezTo>
                <a:cubicBezTo>
                  <a:pt x="4815798" y="2115374"/>
                  <a:pt x="4819232" y="2116516"/>
                  <a:pt x="4814653" y="2111947"/>
                </a:cubicBezTo>
                <a:cubicBezTo>
                  <a:pt x="4814653" y="2111947"/>
                  <a:pt x="4813509" y="2111947"/>
                  <a:pt x="4813509" y="2113090"/>
                </a:cubicBezTo>
                <a:cubicBezTo>
                  <a:pt x="4803207" y="2103952"/>
                  <a:pt x="4784893" y="2081108"/>
                  <a:pt x="4780314" y="2081108"/>
                </a:cubicBezTo>
                <a:cubicBezTo>
                  <a:pt x="4776880" y="2079966"/>
                  <a:pt x="4773446" y="2077681"/>
                  <a:pt x="4771157" y="2079966"/>
                </a:cubicBezTo>
                <a:cubicBezTo>
                  <a:pt x="4781459" y="2087961"/>
                  <a:pt x="4783748" y="2099383"/>
                  <a:pt x="4790616" y="2098241"/>
                </a:cubicBezTo>
                <a:cubicBezTo>
                  <a:pt x="4799773" y="2108521"/>
                  <a:pt x="4799773" y="2101668"/>
                  <a:pt x="4811219" y="2115374"/>
                </a:cubicBezTo>
                <a:cubicBezTo>
                  <a:pt x="4814653" y="2123370"/>
                  <a:pt x="4808930" y="2116516"/>
                  <a:pt x="4810075" y="2125654"/>
                </a:cubicBezTo>
                <a:cubicBezTo>
                  <a:pt x="4781459" y="2095957"/>
                  <a:pt x="4778025" y="2091388"/>
                  <a:pt x="4745975" y="2059406"/>
                </a:cubicBezTo>
                <a:cubicBezTo>
                  <a:pt x="4745975" y="2063975"/>
                  <a:pt x="4735673" y="2052553"/>
                  <a:pt x="4733383" y="2053695"/>
                </a:cubicBezTo>
                <a:cubicBezTo>
                  <a:pt x="4735673" y="2059406"/>
                  <a:pt x="4736817" y="2063975"/>
                  <a:pt x="4748264" y="2075397"/>
                </a:cubicBezTo>
                <a:cubicBezTo>
                  <a:pt x="4756276" y="2082250"/>
                  <a:pt x="4756276" y="2075397"/>
                  <a:pt x="4768868" y="2091388"/>
                </a:cubicBezTo>
                <a:cubicBezTo>
                  <a:pt x="4784893" y="2105094"/>
                  <a:pt x="4779169" y="2105094"/>
                  <a:pt x="4786037" y="2113090"/>
                </a:cubicBezTo>
                <a:cubicBezTo>
                  <a:pt x="4800918" y="2121085"/>
                  <a:pt x="4806641" y="2132507"/>
                  <a:pt x="4824955" y="2147356"/>
                </a:cubicBezTo>
                <a:cubicBezTo>
                  <a:pt x="4815798" y="2146214"/>
                  <a:pt x="4829534" y="2157636"/>
                  <a:pt x="4829534" y="2161062"/>
                </a:cubicBezTo>
                <a:cubicBezTo>
                  <a:pt x="4823811" y="2154209"/>
                  <a:pt x="4816943" y="2148498"/>
                  <a:pt x="4814653" y="2148498"/>
                </a:cubicBezTo>
                <a:cubicBezTo>
                  <a:pt x="4819232" y="2154209"/>
                  <a:pt x="4815798" y="2151925"/>
                  <a:pt x="4813509" y="2149640"/>
                </a:cubicBezTo>
                <a:cubicBezTo>
                  <a:pt x="4805496" y="2142787"/>
                  <a:pt x="4813509" y="2153067"/>
                  <a:pt x="4810075" y="2153067"/>
                </a:cubicBezTo>
                <a:cubicBezTo>
                  <a:pt x="4819232" y="2159920"/>
                  <a:pt x="4824955" y="2162205"/>
                  <a:pt x="4839836" y="2179338"/>
                </a:cubicBezTo>
                <a:cubicBezTo>
                  <a:pt x="4836402" y="2172485"/>
                  <a:pt x="4838691" y="2172485"/>
                  <a:pt x="4846704" y="2181622"/>
                </a:cubicBezTo>
                <a:cubicBezTo>
                  <a:pt x="4855861" y="2198755"/>
                  <a:pt x="4887911" y="2230737"/>
                  <a:pt x="4917672" y="2260435"/>
                </a:cubicBezTo>
                <a:cubicBezTo>
                  <a:pt x="4918816" y="2258150"/>
                  <a:pt x="4923395" y="2260435"/>
                  <a:pt x="4930263" y="2266146"/>
                </a:cubicBezTo>
                <a:cubicBezTo>
                  <a:pt x="4923395" y="2269572"/>
                  <a:pt x="4937131" y="2271857"/>
                  <a:pt x="4947433" y="2285563"/>
                </a:cubicBezTo>
                <a:cubicBezTo>
                  <a:pt x="4947433" y="2291274"/>
                  <a:pt x="4956590" y="2291274"/>
                  <a:pt x="4960024" y="2300412"/>
                </a:cubicBezTo>
                <a:cubicBezTo>
                  <a:pt x="4960024" y="2291274"/>
                  <a:pt x="4974904" y="2308408"/>
                  <a:pt x="4976049" y="2302697"/>
                </a:cubicBezTo>
                <a:cubicBezTo>
                  <a:pt x="4992074" y="2316403"/>
                  <a:pt x="4981772" y="2315261"/>
                  <a:pt x="4997797" y="2328967"/>
                </a:cubicBezTo>
                <a:cubicBezTo>
                  <a:pt x="5010388" y="2341532"/>
                  <a:pt x="5021835" y="2352954"/>
                  <a:pt x="5034426" y="2365518"/>
                </a:cubicBezTo>
                <a:cubicBezTo>
                  <a:pt x="5043583" y="2374656"/>
                  <a:pt x="5037860" y="2374656"/>
                  <a:pt x="5050451" y="2387220"/>
                </a:cubicBezTo>
                <a:cubicBezTo>
                  <a:pt x="5066476" y="2400927"/>
                  <a:pt x="5072199" y="2408922"/>
                  <a:pt x="5082501" y="2420344"/>
                </a:cubicBezTo>
                <a:cubicBezTo>
                  <a:pt x="5105394" y="2443188"/>
                  <a:pt x="5105394" y="2443188"/>
                  <a:pt x="5105394" y="2443188"/>
                </a:cubicBezTo>
                <a:cubicBezTo>
                  <a:pt x="5115696" y="2452326"/>
                  <a:pt x="5114551" y="2456895"/>
                  <a:pt x="5107683" y="2450042"/>
                </a:cubicBezTo>
                <a:cubicBezTo>
                  <a:pt x="5106539" y="2445473"/>
                  <a:pt x="5071055" y="2410064"/>
                  <a:pt x="5066476" y="2408922"/>
                </a:cubicBezTo>
                <a:cubicBezTo>
                  <a:pt x="5076778" y="2421486"/>
                  <a:pt x="5098526" y="2440904"/>
                  <a:pt x="5095092" y="2444331"/>
                </a:cubicBezTo>
                <a:cubicBezTo>
                  <a:pt x="5076778" y="2422629"/>
                  <a:pt x="5057319" y="2400927"/>
                  <a:pt x="5039005" y="2379225"/>
                </a:cubicBezTo>
                <a:cubicBezTo>
                  <a:pt x="5027558" y="2374656"/>
                  <a:pt x="5011533" y="2359807"/>
                  <a:pt x="4989785" y="2336963"/>
                </a:cubicBezTo>
                <a:cubicBezTo>
                  <a:pt x="4978338" y="2326683"/>
                  <a:pt x="4987495" y="2327825"/>
                  <a:pt x="4978338" y="2319830"/>
                </a:cubicBezTo>
                <a:cubicBezTo>
                  <a:pt x="4961168" y="2304981"/>
                  <a:pt x="4935986" y="2279852"/>
                  <a:pt x="4915382" y="2261577"/>
                </a:cubicBezTo>
                <a:cubicBezTo>
                  <a:pt x="4909659" y="2257008"/>
                  <a:pt x="4909659" y="2263861"/>
                  <a:pt x="4898213" y="2251297"/>
                </a:cubicBezTo>
                <a:cubicBezTo>
                  <a:pt x="4891345" y="2239875"/>
                  <a:pt x="4883332" y="2229595"/>
                  <a:pt x="4869597" y="2214746"/>
                </a:cubicBezTo>
                <a:cubicBezTo>
                  <a:pt x="4863873" y="2211320"/>
                  <a:pt x="4861584" y="2212462"/>
                  <a:pt x="4853571" y="2203324"/>
                </a:cubicBezTo>
                <a:cubicBezTo>
                  <a:pt x="4834112" y="2185049"/>
                  <a:pt x="4834112" y="2185049"/>
                  <a:pt x="4834112" y="2185049"/>
                </a:cubicBezTo>
                <a:cubicBezTo>
                  <a:pt x="4831823" y="2185049"/>
                  <a:pt x="4823811" y="2179338"/>
                  <a:pt x="4813509" y="2167916"/>
                </a:cubicBezTo>
                <a:cubicBezTo>
                  <a:pt x="4813509" y="2172485"/>
                  <a:pt x="4807786" y="2166774"/>
                  <a:pt x="4802062" y="2161062"/>
                </a:cubicBezTo>
                <a:cubicBezTo>
                  <a:pt x="4798628" y="2157636"/>
                  <a:pt x="4797484" y="2157636"/>
                  <a:pt x="4796339" y="2157636"/>
                </a:cubicBezTo>
                <a:cubicBezTo>
                  <a:pt x="4783748" y="2145072"/>
                  <a:pt x="4774591" y="2126796"/>
                  <a:pt x="4766578" y="2131365"/>
                </a:cubicBezTo>
                <a:cubicBezTo>
                  <a:pt x="4795194" y="2158778"/>
                  <a:pt x="4823811" y="2188476"/>
                  <a:pt x="4847848" y="2209035"/>
                </a:cubicBezTo>
                <a:cubicBezTo>
                  <a:pt x="4858150" y="2222742"/>
                  <a:pt x="4881043" y="2246728"/>
                  <a:pt x="4890200" y="2250155"/>
                </a:cubicBezTo>
                <a:cubicBezTo>
                  <a:pt x="4883332" y="2243302"/>
                  <a:pt x="4876464" y="2236448"/>
                  <a:pt x="4877609" y="2234164"/>
                </a:cubicBezTo>
                <a:cubicBezTo>
                  <a:pt x="4884477" y="2243302"/>
                  <a:pt x="4906225" y="2260435"/>
                  <a:pt x="4903936" y="2263861"/>
                </a:cubicBezTo>
                <a:cubicBezTo>
                  <a:pt x="4881043" y="2241017"/>
                  <a:pt x="4903936" y="2268430"/>
                  <a:pt x="4905081" y="2271857"/>
                </a:cubicBezTo>
                <a:cubicBezTo>
                  <a:pt x="4897068" y="2263861"/>
                  <a:pt x="4892490" y="2260435"/>
                  <a:pt x="4889056" y="2260435"/>
                </a:cubicBezTo>
                <a:cubicBezTo>
                  <a:pt x="4891345" y="2263861"/>
                  <a:pt x="4898213" y="2271857"/>
                  <a:pt x="4894779" y="2272999"/>
                </a:cubicBezTo>
                <a:cubicBezTo>
                  <a:pt x="4881043" y="2259293"/>
                  <a:pt x="4860439" y="2235306"/>
                  <a:pt x="4855861" y="2237591"/>
                </a:cubicBezTo>
                <a:cubicBezTo>
                  <a:pt x="4877609" y="2258150"/>
                  <a:pt x="4887911" y="2270715"/>
                  <a:pt x="4902791" y="2283279"/>
                </a:cubicBezTo>
                <a:cubicBezTo>
                  <a:pt x="4901647" y="2284421"/>
                  <a:pt x="4914238" y="2298128"/>
                  <a:pt x="4916527" y="2296986"/>
                </a:cubicBezTo>
                <a:cubicBezTo>
                  <a:pt x="4917672" y="2293559"/>
                  <a:pt x="4910804" y="2291274"/>
                  <a:pt x="4902791" y="2283279"/>
                </a:cubicBezTo>
                <a:cubicBezTo>
                  <a:pt x="4909659" y="2286706"/>
                  <a:pt x="4917672" y="2290132"/>
                  <a:pt x="4927974" y="2295843"/>
                </a:cubicBezTo>
                <a:cubicBezTo>
                  <a:pt x="4937131" y="2302697"/>
                  <a:pt x="4942854" y="2303839"/>
                  <a:pt x="4953156" y="2317545"/>
                </a:cubicBezTo>
                <a:cubicBezTo>
                  <a:pt x="4949722" y="2319830"/>
                  <a:pt x="4947433" y="2322114"/>
                  <a:pt x="4950867" y="2328967"/>
                </a:cubicBezTo>
                <a:cubicBezTo>
                  <a:pt x="4966892" y="2347243"/>
                  <a:pt x="4985206" y="2366660"/>
                  <a:pt x="4988640" y="2356380"/>
                </a:cubicBezTo>
                <a:cubicBezTo>
                  <a:pt x="5003520" y="2370087"/>
                  <a:pt x="4994363" y="2368945"/>
                  <a:pt x="5009244" y="2382651"/>
                </a:cubicBezTo>
                <a:cubicBezTo>
                  <a:pt x="5018401" y="2391789"/>
                  <a:pt x="5021835" y="2394073"/>
                  <a:pt x="5028703" y="2399784"/>
                </a:cubicBezTo>
                <a:cubicBezTo>
                  <a:pt x="5022979" y="2400927"/>
                  <a:pt x="5049306" y="2421486"/>
                  <a:pt x="5048162" y="2426055"/>
                </a:cubicBezTo>
                <a:cubicBezTo>
                  <a:pt x="5032137" y="2408922"/>
                  <a:pt x="5022979" y="2402069"/>
                  <a:pt x="5013822" y="2396358"/>
                </a:cubicBezTo>
                <a:cubicBezTo>
                  <a:pt x="5011533" y="2388362"/>
                  <a:pt x="4984061" y="2364376"/>
                  <a:pt x="4979483" y="2364376"/>
                </a:cubicBezTo>
                <a:cubicBezTo>
                  <a:pt x="4986351" y="2371229"/>
                  <a:pt x="4993219" y="2378082"/>
                  <a:pt x="4993219" y="2380367"/>
                </a:cubicBezTo>
                <a:cubicBezTo>
                  <a:pt x="4972615" y="2362092"/>
                  <a:pt x="4950867" y="2341532"/>
                  <a:pt x="4933697" y="2327825"/>
                </a:cubicBezTo>
                <a:cubicBezTo>
                  <a:pt x="4913093" y="2302697"/>
                  <a:pt x="4870741" y="2263861"/>
                  <a:pt x="4840980" y="2233022"/>
                </a:cubicBezTo>
                <a:cubicBezTo>
                  <a:pt x="4837546" y="2229595"/>
                  <a:pt x="4836402" y="2229595"/>
                  <a:pt x="4835257" y="2229595"/>
                </a:cubicBezTo>
                <a:cubicBezTo>
                  <a:pt x="4824955" y="2220457"/>
                  <a:pt x="4806641" y="2197613"/>
                  <a:pt x="4802062" y="2198755"/>
                </a:cubicBezTo>
                <a:cubicBezTo>
                  <a:pt x="4822666" y="2217031"/>
                  <a:pt x="4821521" y="2222742"/>
                  <a:pt x="4836402" y="2237591"/>
                </a:cubicBezTo>
                <a:cubicBezTo>
                  <a:pt x="4836402" y="2241017"/>
                  <a:pt x="4847848" y="2250155"/>
                  <a:pt x="4854716" y="2258150"/>
                </a:cubicBezTo>
                <a:cubicBezTo>
                  <a:pt x="4857005" y="2269572"/>
                  <a:pt x="4837546" y="2242159"/>
                  <a:pt x="4836402" y="2247870"/>
                </a:cubicBezTo>
                <a:cubicBezTo>
                  <a:pt x="4845559" y="2258150"/>
                  <a:pt x="4846704" y="2263861"/>
                  <a:pt x="4862729" y="2277568"/>
                </a:cubicBezTo>
                <a:cubicBezTo>
                  <a:pt x="4865018" y="2283279"/>
                  <a:pt x="4862729" y="2286706"/>
                  <a:pt x="4871886" y="2295843"/>
                </a:cubicBezTo>
                <a:cubicBezTo>
                  <a:pt x="4884477" y="2310692"/>
                  <a:pt x="4884477" y="2311834"/>
                  <a:pt x="4899357" y="2324399"/>
                </a:cubicBezTo>
                <a:cubicBezTo>
                  <a:pt x="4897068" y="2324399"/>
                  <a:pt x="4898213" y="2326683"/>
                  <a:pt x="4901647" y="2331252"/>
                </a:cubicBezTo>
                <a:cubicBezTo>
                  <a:pt x="4923395" y="2346101"/>
                  <a:pt x="4929118" y="2351812"/>
                  <a:pt x="4955445" y="2379225"/>
                </a:cubicBezTo>
                <a:cubicBezTo>
                  <a:pt x="4948577" y="2380367"/>
                  <a:pt x="4970326" y="2397500"/>
                  <a:pt x="4955445" y="2389505"/>
                </a:cubicBezTo>
                <a:cubicBezTo>
                  <a:pt x="4960024" y="2396358"/>
                  <a:pt x="4971470" y="2407780"/>
                  <a:pt x="4970326" y="2411207"/>
                </a:cubicBezTo>
                <a:cubicBezTo>
                  <a:pt x="4960024" y="2403211"/>
                  <a:pt x="4979483" y="2424913"/>
                  <a:pt x="4964602" y="2416918"/>
                </a:cubicBezTo>
                <a:cubicBezTo>
                  <a:pt x="4950867" y="2402069"/>
                  <a:pt x="4934842" y="2386078"/>
                  <a:pt x="4925684" y="2372371"/>
                </a:cubicBezTo>
                <a:cubicBezTo>
                  <a:pt x="4923395" y="2373514"/>
                  <a:pt x="4915382" y="2365518"/>
                  <a:pt x="4909659" y="2359807"/>
                </a:cubicBezTo>
                <a:cubicBezTo>
                  <a:pt x="4910804" y="2365518"/>
                  <a:pt x="4898213" y="2354096"/>
                  <a:pt x="4899357" y="2351812"/>
                </a:cubicBezTo>
                <a:cubicBezTo>
                  <a:pt x="4915382" y="2364376"/>
                  <a:pt x="4881043" y="2331252"/>
                  <a:pt x="4873031" y="2323256"/>
                </a:cubicBezTo>
                <a:cubicBezTo>
                  <a:pt x="4873031" y="2317545"/>
                  <a:pt x="4886766" y="2320972"/>
                  <a:pt x="4876464" y="2309550"/>
                </a:cubicBezTo>
                <a:cubicBezTo>
                  <a:pt x="4866163" y="2300412"/>
                  <a:pt x="4869597" y="2314119"/>
                  <a:pt x="4861584" y="2306123"/>
                </a:cubicBezTo>
                <a:cubicBezTo>
                  <a:pt x="4851282" y="2299270"/>
                  <a:pt x="4848993" y="2287848"/>
                  <a:pt x="4842125" y="2287848"/>
                </a:cubicBezTo>
                <a:cubicBezTo>
                  <a:pt x="4830679" y="2277568"/>
                  <a:pt x="4834112" y="2275284"/>
                  <a:pt x="4820377" y="2263861"/>
                </a:cubicBezTo>
                <a:cubicBezTo>
                  <a:pt x="4811219" y="2255866"/>
                  <a:pt x="4794050" y="2235306"/>
                  <a:pt x="4791760" y="2236448"/>
                </a:cubicBezTo>
                <a:cubicBezTo>
                  <a:pt x="4784893" y="2236448"/>
                  <a:pt x="4814653" y="2258150"/>
                  <a:pt x="4807786" y="2258150"/>
                </a:cubicBezTo>
                <a:cubicBezTo>
                  <a:pt x="4813509" y="2265004"/>
                  <a:pt x="4818087" y="2270715"/>
                  <a:pt x="4823811" y="2278710"/>
                </a:cubicBezTo>
                <a:cubicBezTo>
                  <a:pt x="4839836" y="2295843"/>
                  <a:pt x="4844414" y="2302697"/>
                  <a:pt x="4861584" y="2316403"/>
                </a:cubicBezTo>
                <a:cubicBezTo>
                  <a:pt x="4863873" y="2322114"/>
                  <a:pt x="4875320" y="2334678"/>
                  <a:pt x="4881043" y="2342674"/>
                </a:cubicBezTo>
                <a:cubicBezTo>
                  <a:pt x="4884477" y="2342674"/>
                  <a:pt x="4889056" y="2346101"/>
                  <a:pt x="4897068" y="2354096"/>
                </a:cubicBezTo>
                <a:cubicBezTo>
                  <a:pt x="4897068" y="2357523"/>
                  <a:pt x="4908515" y="2366660"/>
                  <a:pt x="4914238" y="2373514"/>
                </a:cubicBezTo>
                <a:cubicBezTo>
                  <a:pt x="4914238" y="2375798"/>
                  <a:pt x="4922250" y="2383794"/>
                  <a:pt x="4927974" y="2389505"/>
                </a:cubicBezTo>
                <a:cubicBezTo>
                  <a:pt x="4941709" y="2404353"/>
                  <a:pt x="4943999" y="2402069"/>
                  <a:pt x="4953156" y="2410064"/>
                </a:cubicBezTo>
                <a:cubicBezTo>
                  <a:pt x="4960024" y="2420344"/>
                  <a:pt x="4940565" y="2406638"/>
                  <a:pt x="4956590" y="2424913"/>
                </a:cubicBezTo>
                <a:cubicBezTo>
                  <a:pt x="4973760" y="2445473"/>
                  <a:pt x="5011533" y="2478597"/>
                  <a:pt x="4994363" y="2453468"/>
                </a:cubicBezTo>
                <a:cubicBezTo>
                  <a:pt x="5006954" y="2468317"/>
                  <a:pt x="5024124" y="2485450"/>
                  <a:pt x="5026413" y="2494588"/>
                </a:cubicBezTo>
                <a:cubicBezTo>
                  <a:pt x="5018401" y="2486592"/>
                  <a:pt x="5016112" y="2486592"/>
                  <a:pt x="5020690" y="2491161"/>
                </a:cubicBezTo>
                <a:cubicBezTo>
                  <a:pt x="5034426" y="2507152"/>
                  <a:pt x="5032137" y="2503726"/>
                  <a:pt x="5044728" y="2512863"/>
                </a:cubicBezTo>
                <a:cubicBezTo>
                  <a:pt x="5044728" y="2516290"/>
                  <a:pt x="5056174" y="2525428"/>
                  <a:pt x="5063042" y="2533423"/>
                </a:cubicBezTo>
                <a:cubicBezTo>
                  <a:pt x="5063042" y="2531139"/>
                  <a:pt x="5065331" y="2533423"/>
                  <a:pt x="5068765" y="2536850"/>
                </a:cubicBezTo>
                <a:cubicBezTo>
                  <a:pt x="5071055" y="2548272"/>
                  <a:pt x="5043583" y="2512863"/>
                  <a:pt x="5041294" y="2516290"/>
                </a:cubicBezTo>
                <a:cubicBezTo>
                  <a:pt x="5049306" y="2531139"/>
                  <a:pt x="5076778" y="2556267"/>
                  <a:pt x="5082501" y="2568832"/>
                </a:cubicBezTo>
                <a:cubicBezTo>
                  <a:pt x="5089369" y="2574543"/>
                  <a:pt x="5087080" y="2565405"/>
                  <a:pt x="5096237" y="2573400"/>
                </a:cubicBezTo>
                <a:cubicBezTo>
                  <a:pt x="5098526" y="2579112"/>
                  <a:pt x="5105394" y="2588249"/>
                  <a:pt x="5116841" y="2599671"/>
                </a:cubicBezTo>
                <a:cubicBezTo>
                  <a:pt x="5125998" y="2608809"/>
                  <a:pt x="5123708" y="2611093"/>
                  <a:pt x="5127142" y="2617947"/>
                </a:cubicBezTo>
                <a:cubicBezTo>
                  <a:pt x="5112262" y="2603098"/>
                  <a:pt x="5114551" y="2599671"/>
                  <a:pt x="5096237" y="2582538"/>
                </a:cubicBezTo>
                <a:cubicBezTo>
                  <a:pt x="5100816" y="2590534"/>
                  <a:pt x="5096237" y="2587107"/>
                  <a:pt x="5092803" y="2585965"/>
                </a:cubicBezTo>
                <a:cubicBezTo>
                  <a:pt x="5100816" y="2593960"/>
                  <a:pt x="5104249" y="2599671"/>
                  <a:pt x="5104249" y="2603098"/>
                </a:cubicBezTo>
                <a:cubicBezTo>
                  <a:pt x="5083646" y="2582538"/>
                  <a:pt x="5084790" y="2574543"/>
                  <a:pt x="5061897" y="2552841"/>
                </a:cubicBezTo>
                <a:cubicBezTo>
                  <a:pt x="5055030" y="2541419"/>
                  <a:pt x="5032137" y="2519717"/>
                  <a:pt x="5022979" y="2507152"/>
                </a:cubicBezTo>
                <a:cubicBezTo>
                  <a:pt x="5008099" y="2491161"/>
                  <a:pt x="5001231" y="2479739"/>
                  <a:pt x="4984061" y="2462606"/>
                </a:cubicBezTo>
                <a:cubicBezTo>
                  <a:pt x="4972615" y="2451184"/>
                  <a:pt x="4976049" y="2450042"/>
                  <a:pt x="4962313" y="2437477"/>
                </a:cubicBezTo>
                <a:cubicBezTo>
                  <a:pt x="4953156" y="2430624"/>
                  <a:pt x="4950867" y="2419202"/>
                  <a:pt x="4943999" y="2419202"/>
                </a:cubicBezTo>
                <a:cubicBezTo>
                  <a:pt x="4947433" y="2424913"/>
                  <a:pt x="4946288" y="2427198"/>
                  <a:pt x="4955445" y="2435193"/>
                </a:cubicBezTo>
                <a:cubicBezTo>
                  <a:pt x="4960024" y="2436335"/>
                  <a:pt x="4960024" y="2439762"/>
                  <a:pt x="4958879" y="2440904"/>
                </a:cubicBezTo>
                <a:cubicBezTo>
                  <a:pt x="4922250" y="2404353"/>
                  <a:pt x="4922250" y="2404353"/>
                  <a:pt x="4922250" y="2404353"/>
                </a:cubicBezTo>
                <a:cubicBezTo>
                  <a:pt x="4931408" y="2402069"/>
                  <a:pt x="4910804" y="2383794"/>
                  <a:pt x="4897068" y="2372371"/>
                </a:cubicBezTo>
                <a:cubicBezTo>
                  <a:pt x="4887911" y="2359807"/>
                  <a:pt x="4909659" y="2378082"/>
                  <a:pt x="4897068" y="2363234"/>
                </a:cubicBezTo>
                <a:cubicBezTo>
                  <a:pt x="4894779" y="2363234"/>
                  <a:pt x="4884477" y="2352954"/>
                  <a:pt x="4877609" y="2346101"/>
                </a:cubicBezTo>
                <a:cubicBezTo>
                  <a:pt x="4877609" y="2341532"/>
                  <a:pt x="4852427" y="2320972"/>
                  <a:pt x="4852427" y="2316403"/>
                </a:cubicBezTo>
                <a:cubicBezTo>
                  <a:pt x="4840980" y="2311834"/>
                  <a:pt x="4829534" y="2287848"/>
                  <a:pt x="4818087" y="2284421"/>
                </a:cubicBezTo>
                <a:cubicBezTo>
                  <a:pt x="4834112" y="2298128"/>
                  <a:pt x="4820377" y="2294701"/>
                  <a:pt x="4832968" y="2306123"/>
                </a:cubicBezTo>
                <a:cubicBezTo>
                  <a:pt x="4845559" y="2320972"/>
                  <a:pt x="4846704" y="2316403"/>
                  <a:pt x="4858150" y="2328967"/>
                </a:cubicBezTo>
                <a:cubicBezTo>
                  <a:pt x="4858150" y="2332394"/>
                  <a:pt x="4861584" y="2336963"/>
                  <a:pt x="4869597" y="2344958"/>
                </a:cubicBezTo>
                <a:cubicBezTo>
                  <a:pt x="4891345" y="2365518"/>
                  <a:pt x="4893634" y="2374656"/>
                  <a:pt x="4913093" y="2394073"/>
                </a:cubicBezTo>
                <a:cubicBezTo>
                  <a:pt x="4915382" y="2405496"/>
                  <a:pt x="4889056" y="2370087"/>
                  <a:pt x="4886766" y="2373514"/>
                </a:cubicBezTo>
                <a:cubicBezTo>
                  <a:pt x="4905081" y="2390647"/>
                  <a:pt x="4913093" y="2406638"/>
                  <a:pt x="4929118" y="2415775"/>
                </a:cubicBezTo>
                <a:cubicBezTo>
                  <a:pt x="4927974" y="2419202"/>
                  <a:pt x="4933697" y="2426055"/>
                  <a:pt x="4945143" y="2436335"/>
                </a:cubicBezTo>
                <a:cubicBezTo>
                  <a:pt x="4952011" y="2442046"/>
                  <a:pt x="4961168" y="2448900"/>
                  <a:pt x="4966892" y="2451184"/>
                </a:cubicBezTo>
                <a:cubicBezTo>
                  <a:pt x="4984061" y="2471744"/>
                  <a:pt x="5011533" y="2493446"/>
                  <a:pt x="5019545" y="2510579"/>
                </a:cubicBezTo>
                <a:cubicBezTo>
                  <a:pt x="5012678" y="2503726"/>
                  <a:pt x="5006954" y="2498015"/>
                  <a:pt x="5004665" y="2498015"/>
                </a:cubicBezTo>
                <a:cubicBezTo>
                  <a:pt x="5011533" y="2504868"/>
                  <a:pt x="5017256" y="2510579"/>
                  <a:pt x="5017256" y="2512863"/>
                </a:cubicBezTo>
                <a:cubicBezTo>
                  <a:pt x="4994363" y="2492304"/>
                  <a:pt x="4970326" y="2456895"/>
                  <a:pt x="4956590" y="2453468"/>
                </a:cubicBezTo>
                <a:cubicBezTo>
                  <a:pt x="4974904" y="2471744"/>
                  <a:pt x="4974904" y="2471744"/>
                  <a:pt x="4974904" y="2471744"/>
                </a:cubicBezTo>
                <a:cubicBezTo>
                  <a:pt x="4974904" y="2476313"/>
                  <a:pt x="4964602" y="2463748"/>
                  <a:pt x="4962313" y="2466033"/>
                </a:cubicBezTo>
                <a:cubicBezTo>
                  <a:pt x="4958879" y="2463748"/>
                  <a:pt x="4955445" y="2462606"/>
                  <a:pt x="4954301" y="2464890"/>
                </a:cubicBezTo>
                <a:cubicBezTo>
                  <a:pt x="4971470" y="2483166"/>
                  <a:pt x="4995508" y="2510579"/>
                  <a:pt x="5004665" y="2507152"/>
                </a:cubicBezTo>
                <a:cubicBezTo>
                  <a:pt x="5014967" y="2517432"/>
                  <a:pt x="5021835" y="2525428"/>
                  <a:pt x="5026413" y="2532281"/>
                </a:cubicBezTo>
                <a:cubicBezTo>
                  <a:pt x="5029847" y="2531139"/>
                  <a:pt x="5027558" y="2520859"/>
                  <a:pt x="5040149" y="2536850"/>
                </a:cubicBezTo>
                <a:cubicBezTo>
                  <a:pt x="5037860" y="2540276"/>
                  <a:pt x="5037860" y="2544845"/>
                  <a:pt x="5042438" y="2552841"/>
                </a:cubicBezTo>
                <a:cubicBezTo>
                  <a:pt x="5064187" y="2573400"/>
                  <a:pt x="5068765" y="2582538"/>
                  <a:pt x="5081356" y="2598529"/>
                </a:cubicBezTo>
                <a:cubicBezTo>
                  <a:pt x="5100816" y="2615662"/>
                  <a:pt x="5106539" y="2625942"/>
                  <a:pt x="5121419" y="2640791"/>
                </a:cubicBezTo>
                <a:cubicBezTo>
                  <a:pt x="5117985" y="2644218"/>
                  <a:pt x="5105394" y="2632795"/>
                  <a:pt x="5100816" y="2633938"/>
                </a:cubicBezTo>
                <a:cubicBezTo>
                  <a:pt x="5091658" y="2622516"/>
                  <a:pt x="5065331" y="2591676"/>
                  <a:pt x="5058464" y="2593960"/>
                </a:cubicBezTo>
                <a:cubicBezTo>
                  <a:pt x="5068765" y="2604240"/>
                  <a:pt x="5069910" y="2608809"/>
                  <a:pt x="5084790" y="2622516"/>
                </a:cubicBezTo>
                <a:cubicBezTo>
                  <a:pt x="5092803" y="2628227"/>
                  <a:pt x="5097382" y="2632795"/>
                  <a:pt x="5103105" y="2640791"/>
                </a:cubicBezTo>
                <a:cubicBezTo>
                  <a:pt x="5098526" y="2645360"/>
                  <a:pt x="5098526" y="2645360"/>
                  <a:pt x="5098526" y="2645360"/>
                </a:cubicBezTo>
                <a:cubicBezTo>
                  <a:pt x="5079067" y="2628227"/>
                  <a:pt x="5083646" y="2623658"/>
                  <a:pt x="5064187" y="2606525"/>
                </a:cubicBezTo>
                <a:cubicBezTo>
                  <a:pt x="5050451" y="2590534"/>
                  <a:pt x="5051596" y="2600814"/>
                  <a:pt x="5037860" y="2584823"/>
                </a:cubicBezTo>
                <a:cubicBezTo>
                  <a:pt x="5019545" y="2567689"/>
                  <a:pt x="5002376" y="2551698"/>
                  <a:pt x="4992074" y="2548272"/>
                </a:cubicBezTo>
                <a:cubicBezTo>
                  <a:pt x="5002376" y="2564263"/>
                  <a:pt x="5022979" y="2577969"/>
                  <a:pt x="5039005" y="2593960"/>
                </a:cubicBezTo>
                <a:cubicBezTo>
                  <a:pt x="5061897" y="2614520"/>
                  <a:pt x="5077923" y="2632795"/>
                  <a:pt x="5093948" y="2649929"/>
                </a:cubicBezTo>
                <a:cubicBezTo>
                  <a:pt x="5092803" y="2646502"/>
                  <a:pt x="5090514" y="2643075"/>
                  <a:pt x="5092803" y="2641933"/>
                </a:cubicBezTo>
                <a:cubicBezTo>
                  <a:pt x="5107683" y="2656782"/>
                  <a:pt x="5099671" y="2656782"/>
                  <a:pt x="5117985" y="2672773"/>
                </a:cubicBezTo>
                <a:cubicBezTo>
                  <a:pt x="5125998" y="2678484"/>
                  <a:pt x="5131721" y="2681910"/>
                  <a:pt x="5136300" y="2683053"/>
                </a:cubicBezTo>
                <a:cubicBezTo>
                  <a:pt x="5144312" y="2689906"/>
                  <a:pt x="5143168" y="2692190"/>
                  <a:pt x="5148891" y="2697901"/>
                </a:cubicBezTo>
                <a:cubicBezTo>
                  <a:pt x="5154614" y="2702470"/>
                  <a:pt x="5154614" y="2699044"/>
                  <a:pt x="5160337" y="2704755"/>
                </a:cubicBezTo>
                <a:cubicBezTo>
                  <a:pt x="5158048" y="2707039"/>
                  <a:pt x="5156903" y="2709324"/>
                  <a:pt x="5154614" y="2710466"/>
                </a:cubicBezTo>
                <a:cubicBezTo>
                  <a:pt x="5143168" y="2699044"/>
                  <a:pt x="5132866" y="2691048"/>
                  <a:pt x="5125998" y="2686479"/>
                </a:cubicBezTo>
                <a:cubicBezTo>
                  <a:pt x="5171784" y="2731026"/>
                  <a:pt x="5171784" y="2731026"/>
                  <a:pt x="5171784" y="2731026"/>
                </a:cubicBezTo>
                <a:cubicBezTo>
                  <a:pt x="5168350" y="2727599"/>
                  <a:pt x="5168350" y="2724172"/>
                  <a:pt x="5169494" y="2723030"/>
                </a:cubicBezTo>
                <a:cubicBezTo>
                  <a:pt x="5176362" y="2727599"/>
                  <a:pt x="5219859" y="2768718"/>
                  <a:pt x="5207268" y="2760723"/>
                </a:cubicBezTo>
                <a:cubicBezTo>
                  <a:pt x="5191243" y="2744732"/>
                  <a:pt x="5182086" y="2737879"/>
                  <a:pt x="5184375" y="2743590"/>
                </a:cubicBezTo>
                <a:cubicBezTo>
                  <a:pt x="5407581" y="2966321"/>
                  <a:pt x="5407581" y="2966321"/>
                  <a:pt x="5407581" y="2966321"/>
                </a:cubicBezTo>
                <a:cubicBezTo>
                  <a:pt x="5543794" y="3103386"/>
                  <a:pt x="5543794" y="3103386"/>
                  <a:pt x="5543794" y="3103386"/>
                </a:cubicBezTo>
                <a:cubicBezTo>
                  <a:pt x="5444782" y="3201902"/>
                  <a:pt x="5370523" y="3275789"/>
                  <a:pt x="5314829" y="3331204"/>
                </a:cubicBezTo>
                <a:lnTo>
                  <a:pt x="5285881" y="3360007"/>
                </a:lnTo>
                <a:lnTo>
                  <a:pt x="0" y="3360007"/>
                </a:lnTo>
                <a:lnTo>
                  <a:pt x="0" y="2798627"/>
                </a:lnTo>
                <a:lnTo>
                  <a:pt x="15858" y="2782711"/>
                </a:lnTo>
                <a:cubicBezTo>
                  <a:pt x="22869" y="2776143"/>
                  <a:pt x="28879" y="2771003"/>
                  <a:pt x="34602" y="2766434"/>
                </a:cubicBezTo>
                <a:cubicBezTo>
                  <a:pt x="38036" y="2759581"/>
                  <a:pt x="50627" y="2745874"/>
                  <a:pt x="65508" y="2729883"/>
                </a:cubicBezTo>
                <a:cubicBezTo>
                  <a:pt x="73520" y="2726457"/>
                  <a:pt x="86111" y="2713892"/>
                  <a:pt x="102136" y="2699044"/>
                </a:cubicBezTo>
                <a:cubicBezTo>
                  <a:pt x="110149" y="2691048"/>
                  <a:pt x="117017" y="2683053"/>
                  <a:pt x="125029" y="2676199"/>
                </a:cubicBezTo>
                <a:cubicBezTo>
                  <a:pt x="133042" y="2668204"/>
                  <a:pt x="133042" y="2664777"/>
                  <a:pt x="142199" y="2655640"/>
                </a:cubicBezTo>
                <a:cubicBezTo>
                  <a:pt x="150212" y="2646502"/>
                  <a:pt x="171960" y="2629369"/>
                  <a:pt x="163947" y="2630511"/>
                </a:cubicBezTo>
                <a:cubicBezTo>
                  <a:pt x="146778" y="2645360"/>
                  <a:pt x="121595" y="2675057"/>
                  <a:pt x="111294" y="2680768"/>
                </a:cubicBezTo>
                <a:cubicBezTo>
                  <a:pt x="119306" y="2667062"/>
                  <a:pt x="123885" y="2663635"/>
                  <a:pt x="142199" y="2646502"/>
                </a:cubicBezTo>
                <a:cubicBezTo>
                  <a:pt x="150212" y="2639649"/>
                  <a:pt x="149067" y="2637364"/>
                  <a:pt x="154790" y="2631653"/>
                </a:cubicBezTo>
                <a:cubicBezTo>
                  <a:pt x="159369" y="2632795"/>
                  <a:pt x="176539" y="2612236"/>
                  <a:pt x="182262" y="2612236"/>
                </a:cubicBezTo>
                <a:cubicBezTo>
                  <a:pt x="174249" y="2619089"/>
                  <a:pt x="174249" y="2621373"/>
                  <a:pt x="175394" y="2623658"/>
                </a:cubicBezTo>
                <a:cubicBezTo>
                  <a:pt x="189130" y="2609951"/>
                  <a:pt x="205155" y="2592818"/>
                  <a:pt x="213167" y="2587107"/>
                </a:cubicBezTo>
                <a:cubicBezTo>
                  <a:pt x="217746" y="2579112"/>
                  <a:pt x="224614" y="2568832"/>
                  <a:pt x="237205" y="2555125"/>
                </a:cubicBezTo>
                <a:cubicBezTo>
                  <a:pt x="244073" y="2550556"/>
                  <a:pt x="255519" y="2541419"/>
                  <a:pt x="266966" y="2529996"/>
                </a:cubicBezTo>
                <a:cubicBezTo>
                  <a:pt x="281846" y="2512863"/>
                  <a:pt x="291003" y="2499157"/>
                  <a:pt x="316186" y="2476313"/>
                </a:cubicBezTo>
                <a:cubicBezTo>
                  <a:pt x="325343" y="2468317"/>
                  <a:pt x="329921" y="2467175"/>
                  <a:pt x="341368" y="2455753"/>
                </a:cubicBezTo>
                <a:cubicBezTo>
                  <a:pt x="347091" y="2446615"/>
                  <a:pt x="357393" y="2435193"/>
                  <a:pt x="365406" y="2423771"/>
                </a:cubicBezTo>
                <a:cubicBezTo>
                  <a:pt x="371129" y="2421486"/>
                  <a:pt x="382575" y="2411207"/>
                  <a:pt x="391732" y="2403211"/>
                </a:cubicBezTo>
                <a:cubicBezTo>
                  <a:pt x="411191" y="2380367"/>
                  <a:pt x="423783" y="2371229"/>
                  <a:pt x="444386" y="2352954"/>
                </a:cubicBezTo>
                <a:cubicBezTo>
                  <a:pt x="448965" y="2348385"/>
                  <a:pt x="446676" y="2348385"/>
                  <a:pt x="446676" y="2346101"/>
                </a:cubicBezTo>
                <a:cubicBezTo>
                  <a:pt x="455833" y="2339247"/>
                  <a:pt x="471858" y="2322114"/>
                  <a:pt x="481015" y="2316403"/>
                </a:cubicBezTo>
                <a:cubicBezTo>
                  <a:pt x="479870" y="2316403"/>
                  <a:pt x="491317" y="2303839"/>
                  <a:pt x="493606" y="2300412"/>
                </a:cubicBezTo>
                <a:cubicBezTo>
                  <a:pt x="498185" y="2296986"/>
                  <a:pt x="503908" y="2291274"/>
                  <a:pt x="508487" y="2286706"/>
                </a:cubicBezTo>
                <a:cubicBezTo>
                  <a:pt x="522222" y="2274141"/>
                  <a:pt x="518788" y="2277568"/>
                  <a:pt x="531380" y="2263861"/>
                </a:cubicBezTo>
                <a:cubicBezTo>
                  <a:pt x="542826" y="2251297"/>
                  <a:pt x="553128" y="2244444"/>
                  <a:pt x="564574" y="2231880"/>
                </a:cubicBezTo>
                <a:cubicBezTo>
                  <a:pt x="572587" y="2223884"/>
                  <a:pt x="573731" y="2221600"/>
                  <a:pt x="582889" y="2212462"/>
                </a:cubicBezTo>
                <a:cubicBezTo>
                  <a:pt x="586323" y="2209035"/>
                  <a:pt x="590901" y="2205609"/>
                  <a:pt x="597769" y="2199898"/>
                </a:cubicBezTo>
                <a:cubicBezTo>
                  <a:pt x="595480" y="2201040"/>
                  <a:pt x="600058" y="2195329"/>
                  <a:pt x="601203" y="2194187"/>
                </a:cubicBezTo>
                <a:cubicBezTo>
                  <a:pt x="608071" y="2186191"/>
                  <a:pt x="628675" y="2166774"/>
                  <a:pt x="642410" y="2151925"/>
                </a:cubicBezTo>
                <a:cubicBezTo>
                  <a:pt x="671027" y="2127938"/>
                  <a:pt x="692775" y="2105094"/>
                  <a:pt x="720246" y="2079966"/>
                </a:cubicBezTo>
                <a:cubicBezTo>
                  <a:pt x="730548" y="2069686"/>
                  <a:pt x="745429" y="2058264"/>
                  <a:pt x="758020" y="2044557"/>
                </a:cubicBezTo>
                <a:cubicBezTo>
                  <a:pt x="767177" y="2035419"/>
                  <a:pt x="767177" y="2041130"/>
                  <a:pt x="778624" y="2027424"/>
                </a:cubicBezTo>
                <a:cubicBezTo>
                  <a:pt x="775190" y="2023997"/>
                  <a:pt x="807240" y="1998869"/>
                  <a:pt x="802661" y="1995442"/>
                </a:cubicBezTo>
                <a:cubicBezTo>
                  <a:pt x="827843" y="1971456"/>
                  <a:pt x="867906" y="1937189"/>
                  <a:pt x="893088" y="1909776"/>
                </a:cubicBezTo>
                <a:cubicBezTo>
                  <a:pt x="902246" y="1899496"/>
                  <a:pt x="904535" y="1892643"/>
                  <a:pt x="913692" y="1883505"/>
                </a:cubicBezTo>
                <a:cubicBezTo>
                  <a:pt x="956044" y="1846955"/>
                  <a:pt x="1007553" y="1798982"/>
                  <a:pt x="1040748" y="1760147"/>
                </a:cubicBezTo>
                <a:cubicBezTo>
                  <a:pt x="1046471" y="1757862"/>
                  <a:pt x="1057918" y="1746440"/>
                  <a:pt x="1067075" y="1738445"/>
                </a:cubicBezTo>
                <a:cubicBezTo>
                  <a:pt x="1110572" y="1692756"/>
                  <a:pt x="1154068" y="1657348"/>
                  <a:pt x="1187263" y="1617370"/>
                </a:cubicBezTo>
                <a:cubicBezTo>
                  <a:pt x="1269678" y="1545411"/>
                  <a:pt x="1341791" y="1462030"/>
                  <a:pt x="1433362" y="1379791"/>
                </a:cubicBezTo>
                <a:cubicBezTo>
                  <a:pt x="1447098" y="1367226"/>
                  <a:pt x="1443664" y="1366084"/>
                  <a:pt x="1455111" y="1355804"/>
                </a:cubicBezTo>
                <a:cubicBezTo>
                  <a:pt x="1459689" y="1352377"/>
                  <a:pt x="1464268" y="1348951"/>
                  <a:pt x="1469991" y="1342098"/>
                </a:cubicBezTo>
                <a:cubicBezTo>
                  <a:pt x="1498607" y="1307831"/>
                  <a:pt x="1527223" y="1290698"/>
                  <a:pt x="1548972" y="1262143"/>
                </a:cubicBezTo>
                <a:cubicBezTo>
                  <a:pt x="1552406" y="1259858"/>
                  <a:pt x="1556984" y="1256432"/>
                  <a:pt x="1563852" y="1249579"/>
                </a:cubicBezTo>
                <a:cubicBezTo>
                  <a:pt x="1562708" y="1247294"/>
                  <a:pt x="1570720" y="1240441"/>
                  <a:pt x="1576443" y="1234730"/>
                </a:cubicBezTo>
                <a:cubicBezTo>
                  <a:pt x="1637110" y="1174193"/>
                  <a:pt x="1637110" y="1174193"/>
                  <a:pt x="1637110" y="1174193"/>
                </a:cubicBezTo>
                <a:cubicBezTo>
                  <a:pt x="1661147" y="1151348"/>
                  <a:pt x="1672594" y="1135357"/>
                  <a:pt x="1688619" y="1122793"/>
                </a:cubicBezTo>
                <a:cubicBezTo>
                  <a:pt x="1690908" y="1118224"/>
                  <a:pt x="1694342" y="1114798"/>
                  <a:pt x="1701210" y="1107944"/>
                </a:cubicBezTo>
                <a:cubicBezTo>
                  <a:pt x="1768744" y="1039412"/>
                  <a:pt x="1837423" y="972021"/>
                  <a:pt x="1906102" y="903489"/>
                </a:cubicBezTo>
                <a:cubicBezTo>
                  <a:pt x="1911825" y="897778"/>
                  <a:pt x="1914115" y="895493"/>
                  <a:pt x="1914115" y="893209"/>
                </a:cubicBezTo>
                <a:cubicBezTo>
                  <a:pt x="1924416" y="881787"/>
                  <a:pt x="1926706" y="885213"/>
                  <a:pt x="1938152" y="871507"/>
                </a:cubicBezTo>
                <a:cubicBezTo>
                  <a:pt x="2006831" y="800690"/>
                  <a:pt x="2073221" y="737868"/>
                  <a:pt x="2141900" y="665909"/>
                </a:cubicBezTo>
                <a:cubicBezTo>
                  <a:pt x="2178528" y="635069"/>
                  <a:pt x="2222025" y="585954"/>
                  <a:pt x="2235761" y="563110"/>
                </a:cubicBezTo>
                <a:cubicBezTo>
                  <a:pt x="2250641" y="547119"/>
                  <a:pt x="2273534" y="526559"/>
                  <a:pt x="2280402" y="515137"/>
                </a:cubicBezTo>
                <a:cubicBezTo>
                  <a:pt x="2282692" y="516279"/>
                  <a:pt x="2290704" y="508284"/>
                  <a:pt x="2295283" y="502573"/>
                </a:cubicBezTo>
                <a:cubicBezTo>
                  <a:pt x="2305584" y="494577"/>
                  <a:pt x="2310163" y="493435"/>
                  <a:pt x="2321609" y="482013"/>
                </a:cubicBezTo>
                <a:cubicBezTo>
                  <a:pt x="2321609" y="478586"/>
                  <a:pt x="2331911" y="469449"/>
                  <a:pt x="2338779" y="462595"/>
                </a:cubicBezTo>
                <a:cubicBezTo>
                  <a:pt x="2335345" y="461453"/>
                  <a:pt x="2339924" y="456884"/>
                  <a:pt x="2345647" y="450031"/>
                </a:cubicBezTo>
                <a:cubicBezTo>
                  <a:pt x="2353660" y="443178"/>
                  <a:pt x="2361672" y="435182"/>
                  <a:pt x="2369685" y="427187"/>
                </a:cubicBezTo>
                <a:cubicBezTo>
                  <a:pt x="2368540" y="432898"/>
                  <a:pt x="2379986" y="420334"/>
                  <a:pt x="2382276" y="421476"/>
                </a:cubicBezTo>
                <a:cubicBezTo>
                  <a:pt x="2375408" y="428329"/>
                  <a:pt x="2383420" y="423760"/>
                  <a:pt x="2389144" y="419192"/>
                </a:cubicBezTo>
                <a:cubicBezTo>
                  <a:pt x="2389144" y="418049"/>
                  <a:pt x="2390288" y="416907"/>
                  <a:pt x="2390288" y="415765"/>
                </a:cubicBezTo>
                <a:cubicBezTo>
                  <a:pt x="2391433" y="414623"/>
                  <a:pt x="2391433" y="414623"/>
                  <a:pt x="2392578" y="412338"/>
                </a:cubicBezTo>
                <a:cubicBezTo>
                  <a:pt x="2396011" y="408912"/>
                  <a:pt x="2398301" y="405485"/>
                  <a:pt x="2400590" y="402058"/>
                </a:cubicBezTo>
                <a:cubicBezTo>
                  <a:pt x="2405169" y="395205"/>
                  <a:pt x="2407458" y="390636"/>
                  <a:pt x="2404024" y="389494"/>
                </a:cubicBezTo>
                <a:cubicBezTo>
                  <a:pt x="2417760" y="378072"/>
                  <a:pt x="2433785" y="358654"/>
                  <a:pt x="2447521" y="347232"/>
                </a:cubicBezTo>
                <a:cubicBezTo>
                  <a:pt x="2456678" y="339237"/>
                  <a:pt x="2455533" y="343806"/>
                  <a:pt x="2465835" y="333526"/>
                </a:cubicBezTo>
                <a:cubicBezTo>
                  <a:pt x="2481860" y="316392"/>
                  <a:pt x="2469269" y="323246"/>
                  <a:pt x="2491017" y="306113"/>
                </a:cubicBezTo>
                <a:cubicBezTo>
                  <a:pt x="2494451" y="304971"/>
                  <a:pt x="2507043" y="293548"/>
                  <a:pt x="2510477" y="293548"/>
                </a:cubicBezTo>
                <a:cubicBezTo>
                  <a:pt x="2497885" y="304971"/>
                  <a:pt x="2486439" y="317535"/>
                  <a:pt x="2485294" y="319819"/>
                </a:cubicBezTo>
                <a:cubicBezTo>
                  <a:pt x="2500174" y="306113"/>
                  <a:pt x="2513910" y="292406"/>
                  <a:pt x="2527646" y="278700"/>
                </a:cubicBezTo>
                <a:cubicBezTo>
                  <a:pt x="2518489" y="280984"/>
                  <a:pt x="2539093" y="260424"/>
                  <a:pt x="2541382" y="253571"/>
                </a:cubicBezTo>
                <a:cubicBezTo>
                  <a:pt x="2572288" y="223873"/>
                  <a:pt x="2588312" y="212451"/>
                  <a:pt x="2627231" y="171332"/>
                </a:cubicBezTo>
                <a:cubicBezTo>
                  <a:pt x="2627231" y="174758"/>
                  <a:pt x="2627231" y="178185"/>
                  <a:pt x="2637532" y="169047"/>
                </a:cubicBezTo>
                <a:cubicBezTo>
                  <a:pt x="2646689" y="156483"/>
                  <a:pt x="2651268" y="148488"/>
                  <a:pt x="2678740" y="123359"/>
                </a:cubicBezTo>
                <a:cubicBezTo>
                  <a:pt x="2687897" y="115363"/>
                  <a:pt x="2689042" y="118790"/>
                  <a:pt x="2705067" y="101657"/>
                </a:cubicBezTo>
                <a:cubicBezTo>
                  <a:pt x="2805796" y="0"/>
                  <a:pt x="2805796" y="0"/>
                  <a:pt x="2805796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-6095" y="665144"/>
            <a:ext cx="2466554" cy="5487226"/>
          </a:xfrm>
          <a:custGeom>
            <a:avLst/>
            <a:gdLst>
              <a:gd name="connsiteX0" fmla="*/ 1003308 w 2466554"/>
              <a:gd name="connsiteY0" fmla="*/ 4476918 h 5487226"/>
              <a:gd name="connsiteX1" fmla="*/ 956377 w 2466554"/>
              <a:gd name="connsiteY1" fmla="*/ 4523749 h 5487226"/>
              <a:gd name="connsiteX2" fmla="*/ 908302 w 2466554"/>
              <a:gd name="connsiteY2" fmla="*/ 4569437 h 5487226"/>
              <a:gd name="connsiteX3" fmla="*/ 896855 w 2466554"/>
              <a:gd name="connsiteY3" fmla="*/ 4585428 h 5487226"/>
              <a:gd name="connsiteX4" fmla="*/ 991861 w 2466554"/>
              <a:gd name="connsiteY4" fmla="*/ 4494051 h 5487226"/>
              <a:gd name="connsiteX5" fmla="*/ 1003308 w 2466554"/>
              <a:gd name="connsiteY5" fmla="*/ 4476918 h 5487226"/>
              <a:gd name="connsiteX6" fmla="*/ 0 w 2466554"/>
              <a:gd name="connsiteY6" fmla="*/ 0 h 5487226"/>
              <a:gd name="connsiteX7" fmla="*/ 65841 w 2466554"/>
              <a:gd name="connsiteY7" fmla="*/ 65701 h 5487226"/>
              <a:gd name="connsiteX8" fmla="*/ 86444 w 2466554"/>
              <a:gd name="connsiteY8" fmla="*/ 81692 h 5487226"/>
              <a:gd name="connsiteX9" fmla="*/ 112771 w 2466554"/>
              <a:gd name="connsiteY9" fmla="*/ 112531 h 5487226"/>
              <a:gd name="connsiteX10" fmla="*/ 139098 w 2466554"/>
              <a:gd name="connsiteY10" fmla="*/ 141087 h 5487226"/>
              <a:gd name="connsiteX11" fmla="*/ 255852 w 2466554"/>
              <a:gd name="connsiteY11" fmla="*/ 257592 h 5487226"/>
              <a:gd name="connsiteX12" fmla="*/ 270733 w 2466554"/>
              <a:gd name="connsiteY12" fmla="*/ 270156 h 5487226"/>
              <a:gd name="connsiteX13" fmla="*/ 287902 w 2466554"/>
              <a:gd name="connsiteY13" fmla="*/ 289574 h 5487226"/>
              <a:gd name="connsiteX14" fmla="*/ 449298 w 2466554"/>
              <a:gd name="connsiteY14" fmla="*/ 455194 h 5487226"/>
              <a:gd name="connsiteX15" fmla="*/ 493939 w 2466554"/>
              <a:gd name="connsiteY15" fmla="*/ 502025 h 5487226"/>
              <a:gd name="connsiteX16" fmla="*/ 538580 w 2466554"/>
              <a:gd name="connsiteY16" fmla="*/ 551140 h 5487226"/>
              <a:gd name="connsiteX17" fmla="*/ 532857 w 2466554"/>
              <a:gd name="connsiteY17" fmla="*/ 538576 h 5487226"/>
              <a:gd name="connsiteX18" fmla="*/ 563763 w 2466554"/>
              <a:gd name="connsiteY18" fmla="*/ 571700 h 5487226"/>
              <a:gd name="connsiteX19" fmla="*/ 548882 w 2466554"/>
              <a:gd name="connsiteY19" fmla="*/ 559136 h 5487226"/>
              <a:gd name="connsiteX20" fmla="*/ 586656 w 2466554"/>
              <a:gd name="connsiteY20" fmla="*/ 596829 h 5487226"/>
              <a:gd name="connsiteX21" fmla="*/ 607259 w 2466554"/>
              <a:gd name="connsiteY21" fmla="*/ 621957 h 5487226"/>
              <a:gd name="connsiteX22" fmla="*/ 627863 w 2466554"/>
              <a:gd name="connsiteY22" fmla="*/ 637948 h 5487226"/>
              <a:gd name="connsiteX23" fmla="*/ 656479 w 2466554"/>
              <a:gd name="connsiteY23" fmla="*/ 666503 h 5487226"/>
              <a:gd name="connsiteX24" fmla="*/ 683951 w 2466554"/>
              <a:gd name="connsiteY24" fmla="*/ 684779 h 5487226"/>
              <a:gd name="connsiteX25" fmla="*/ 689674 w 2466554"/>
              <a:gd name="connsiteY25" fmla="*/ 697343 h 5487226"/>
              <a:gd name="connsiteX26" fmla="*/ 733171 w 2466554"/>
              <a:gd name="connsiteY26" fmla="*/ 747600 h 5487226"/>
              <a:gd name="connsiteX27" fmla="*/ 813296 w 2466554"/>
              <a:gd name="connsiteY27" fmla="*/ 825271 h 5487226"/>
              <a:gd name="connsiteX28" fmla="*/ 928905 w 2466554"/>
              <a:gd name="connsiteY28" fmla="*/ 942918 h 5487226"/>
              <a:gd name="connsiteX29" fmla="*/ 949509 w 2466554"/>
              <a:gd name="connsiteY29" fmla="*/ 958909 h 5487226"/>
              <a:gd name="connsiteX30" fmla="*/ 976981 w 2466554"/>
              <a:gd name="connsiteY30" fmla="*/ 986322 h 5487226"/>
              <a:gd name="connsiteX31" fmla="*/ 996440 w 2466554"/>
              <a:gd name="connsiteY31" fmla="*/ 1005740 h 5487226"/>
              <a:gd name="connsiteX32" fmla="*/ 1007886 w 2466554"/>
              <a:gd name="connsiteY32" fmla="*/ 1021731 h 5487226"/>
              <a:gd name="connsiteX33" fmla="*/ 1033068 w 2466554"/>
              <a:gd name="connsiteY33" fmla="*/ 1042291 h 5487226"/>
              <a:gd name="connsiteX34" fmla="*/ 1131508 w 2466554"/>
              <a:gd name="connsiteY34" fmla="*/ 1140521 h 5487226"/>
              <a:gd name="connsiteX35" fmla="*/ 1152112 w 2466554"/>
              <a:gd name="connsiteY35" fmla="*/ 1165649 h 5487226"/>
              <a:gd name="connsiteX36" fmla="*/ 1164703 w 2466554"/>
              <a:gd name="connsiteY36" fmla="*/ 1180498 h 5487226"/>
              <a:gd name="connsiteX37" fmla="*/ 1166992 w 2466554"/>
              <a:gd name="connsiteY37" fmla="*/ 1187351 h 5487226"/>
              <a:gd name="connsiteX38" fmla="*/ 1178439 w 2466554"/>
              <a:gd name="connsiteY38" fmla="*/ 1195347 h 5487226"/>
              <a:gd name="connsiteX39" fmla="*/ 1217357 w 2466554"/>
              <a:gd name="connsiteY39" fmla="*/ 1239893 h 5487226"/>
              <a:gd name="connsiteX40" fmla="*/ 1172716 w 2466554"/>
              <a:gd name="connsiteY40" fmla="*/ 1191920 h 5487226"/>
              <a:gd name="connsiteX41" fmla="*/ 1156690 w 2466554"/>
              <a:gd name="connsiteY41" fmla="*/ 1179356 h 5487226"/>
              <a:gd name="connsiteX42" fmla="*/ 1138376 w 2466554"/>
              <a:gd name="connsiteY42" fmla="*/ 1161081 h 5487226"/>
              <a:gd name="connsiteX43" fmla="*/ 1137231 w 2466554"/>
              <a:gd name="connsiteY43" fmla="*/ 1153085 h 5487226"/>
              <a:gd name="connsiteX44" fmla="*/ 1105181 w 2466554"/>
              <a:gd name="connsiteY44" fmla="*/ 1129099 h 5487226"/>
              <a:gd name="connsiteX45" fmla="*/ 1093735 w 2466554"/>
              <a:gd name="connsiteY45" fmla="*/ 1111966 h 5487226"/>
              <a:gd name="connsiteX46" fmla="*/ 1081144 w 2466554"/>
              <a:gd name="connsiteY46" fmla="*/ 1097117 h 5487226"/>
              <a:gd name="connsiteX47" fmla="*/ 1061685 w 2466554"/>
              <a:gd name="connsiteY47" fmla="*/ 1079984 h 5487226"/>
              <a:gd name="connsiteX48" fmla="*/ 1031924 w 2466554"/>
              <a:gd name="connsiteY48" fmla="*/ 1052571 h 5487226"/>
              <a:gd name="connsiteX49" fmla="*/ 1065119 w 2466554"/>
              <a:gd name="connsiteY49" fmla="*/ 1085695 h 5487226"/>
              <a:gd name="connsiteX50" fmla="*/ 1077710 w 2466554"/>
              <a:gd name="connsiteY50" fmla="*/ 1100543 h 5487226"/>
              <a:gd name="connsiteX51" fmla="*/ 1049094 w 2466554"/>
              <a:gd name="connsiteY51" fmla="*/ 1073130 h 5487226"/>
              <a:gd name="connsiteX52" fmla="*/ 1025056 w 2466554"/>
              <a:gd name="connsiteY52" fmla="*/ 1050286 h 5487226"/>
              <a:gd name="connsiteX53" fmla="*/ 1034213 w 2466554"/>
              <a:gd name="connsiteY53" fmla="*/ 1069704 h 5487226"/>
              <a:gd name="connsiteX54" fmla="*/ 1017043 w 2466554"/>
              <a:gd name="connsiteY54" fmla="*/ 1059424 h 5487226"/>
              <a:gd name="connsiteX55" fmla="*/ 1011320 w 2466554"/>
              <a:gd name="connsiteY55" fmla="*/ 1065135 h 5487226"/>
              <a:gd name="connsiteX56" fmla="*/ 1027345 w 2466554"/>
              <a:gd name="connsiteY56" fmla="*/ 1085695 h 5487226"/>
              <a:gd name="connsiteX57" fmla="*/ 1047949 w 2466554"/>
              <a:gd name="connsiteY57" fmla="*/ 1101686 h 5487226"/>
              <a:gd name="connsiteX58" fmla="*/ 1035358 w 2466554"/>
              <a:gd name="connsiteY58" fmla="*/ 1086837 h 5487226"/>
              <a:gd name="connsiteX59" fmla="*/ 1053672 w 2466554"/>
              <a:gd name="connsiteY59" fmla="*/ 1105112 h 5487226"/>
              <a:gd name="connsiteX60" fmla="*/ 1073131 w 2466554"/>
              <a:gd name="connsiteY60" fmla="*/ 1123388 h 5487226"/>
              <a:gd name="connsiteX61" fmla="*/ 1052527 w 2466554"/>
              <a:gd name="connsiteY61" fmla="*/ 1115392 h 5487226"/>
              <a:gd name="connsiteX62" fmla="*/ 1042226 w 2466554"/>
              <a:gd name="connsiteY62" fmla="*/ 1116534 h 5487226"/>
              <a:gd name="connsiteX63" fmla="*/ 1046804 w 2466554"/>
              <a:gd name="connsiteY63" fmla="*/ 1111966 h 5487226"/>
              <a:gd name="connsiteX64" fmla="*/ 1035358 w 2466554"/>
              <a:gd name="connsiteY64" fmla="*/ 1095975 h 5487226"/>
              <a:gd name="connsiteX65" fmla="*/ 1021622 w 2466554"/>
              <a:gd name="connsiteY65" fmla="*/ 1082268 h 5487226"/>
              <a:gd name="connsiteX66" fmla="*/ 998729 w 2466554"/>
              <a:gd name="connsiteY66" fmla="*/ 1077699 h 5487226"/>
              <a:gd name="connsiteX67" fmla="*/ 1090301 w 2466554"/>
              <a:gd name="connsiteY67" fmla="*/ 1171361 h 5487226"/>
              <a:gd name="connsiteX68" fmla="*/ 1108615 w 2466554"/>
              <a:gd name="connsiteY68" fmla="*/ 1180498 h 5487226"/>
              <a:gd name="connsiteX69" fmla="*/ 1067408 w 2466554"/>
              <a:gd name="connsiteY69" fmla="*/ 1139379 h 5487226"/>
              <a:gd name="connsiteX70" fmla="*/ 1081144 w 2466554"/>
              <a:gd name="connsiteY70" fmla="*/ 1143947 h 5487226"/>
              <a:gd name="connsiteX71" fmla="*/ 1098313 w 2466554"/>
              <a:gd name="connsiteY71" fmla="*/ 1154227 h 5487226"/>
              <a:gd name="connsiteX72" fmla="*/ 1112049 w 2466554"/>
              <a:gd name="connsiteY72" fmla="*/ 1177072 h 5487226"/>
              <a:gd name="connsiteX73" fmla="*/ 1129219 w 2466554"/>
              <a:gd name="connsiteY73" fmla="*/ 1179356 h 5487226"/>
              <a:gd name="connsiteX74" fmla="*/ 1138376 w 2466554"/>
              <a:gd name="connsiteY74" fmla="*/ 1198774 h 5487226"/>
              <a:gd name="connsiteX75" fmla="*/ 1162414 w 2466554"/>
              <a:gd name="connsiteY75" fmla="*/ 1220476 h 5487226"/>
              <a:gd name="connsiteX76" fmla="*/ 1173860 w 2466554"/>
              <a:gd name="connsiteY76" fmla="*/ 1236467 h 5487226"/>
              <a:gd name="connsiteX77" fmla="*/ 1189885 w 2466554"/>
              <a:gd name="connsiteY77" fmla="*/ 1247889 h 5487226"/>
              <a:gd name="connsiteX78" fmla="*/ 1213923 w 2466554"/>
              <a:gd name="connsiteY78" fmla="*/ 1271875 h 5487226"/>
              <a:gd name="connsiteX79" fmla="*/ 1219646 w 2466554"/>
              <a:gd name="connsiteY79" fmla="*/ 1284439 h 5487226"/>
              <a:gd name="connsiteX80" fmla="*/ 1257420 w 2466554"/>
              <a:gd name="connsiteY80" fmla="*/ 1319848 h 5487226"/>
              <a:gd name="connsiteX81" fmla="*/ 1264287 w 2466554"/>
              <a:gd name="connsiteY81" fmla="*/ 1333554 h 5487226"/>
              <a:gd name="connsiteX82" fmla="*/ 1310073 w 2466554"/>
              <a:gd name="connsiteY82" fmla="*/ 1379243 h 5487226"/>
              <a:gd name="connsiteX83" fmla="*/ 1321520 w 2466554"/>
              <a:gd name="connsiteY83" fmla="*/ 1395234 h 5487226"/>
              <a:gd name="connsiteX84" fmla="*/ 1346702 w 2466554"/>
              <a:gd name="connsiteY84" fmla="*/ 1418078 h 5487226"/>
              <a:gd name="connsiteX85" fmla="*/ 1336400 w 2466554"/>
              <a:gd name="connsiteY85" fmla="*/ 1399803 h 5487226"/>
              <a:gd name="connsiteX86" fmla="*/ 1361583 w 2466554"/>
              <a:gd name="connsiteY86" fmla="*/ 1421505 h 5487226"/>
              <a:gd name="connsiteX87" fmla="*/ 1398211 w 2466554"/>
              <a:gd name="connsiteY87" fmla="*/ 1458055 h 5487226"/>
              <a:gd name="connsiteX88" fmla="*/ 1407368 w 2466554"/>
              <a:gd name="connsiteY88" fmla="*/ 1468335 h 5487226"/>
              <a:gd name="connsiteX89" fmla="*/ 1392488 w 2466554"/>
              <a:gd name="connsiteY89" fmla="*/ 1454629 h 5487226"/>
              <a:gd name="connsiteX90" fmla="*/ 1371884 w 2466554"/>
              <a:gd name="connsiteY90" fmla="*/ 1438638 h 5487226"/>
              <a:gd name="connsiteX91" fmla="*/ 1435985 w 2466554"/>
              <a:gd name="connsiteY91" fmla="*/ 1504886 h 5487226"/>
              <a:gd name="connsiteX92" fmla="*/ 1449720 w 2466554"/>
              <a:gd name="connsiteY92" fmla="*/ 1509455 h 5487226"/>
              <a:gd name="connsiteX93" fmla="*/ 1533280 w 2466554"/>
              <a:gd name="connsiteY93" fmla="*/ 1592836 h 5487226"/>
              <a:gd name="connsiteX94" fmla="*/ 1566475 w 2466554"/>
              <a:gd name="connsiteY94" fmla="*/ 1625960 h 5487226"/>
              <a:gd name="connsiteX95" fmla="*/ 1550450 w 2466554"/>
              <a:gd name="connsiteY95" fmla="*/ 1614538 h 5487226"/>
              <a:gd name="connsiteX96" fmla="*/ 1543582 w 2466554"/>
              <a:gd name="connsiteY96" fmla="*/ 1612254 h 5487226"/>
              <a:gd name="connsiteX97" fmla="*/ 1541292 w 2466554"/>
              <a:gd name="connsiteY97" fmla="*/ 1605401 h 5487226"/>
              <a:gd name="connsiteX98" fmla="*/ 1497796 w 2466554"/>
              <a:gd name="connsiteY98" fmla="*/ 1564281 h 5487226"/>
              <a:gd name="connsiteX99" fmla="*/ 1522978 w 2466554"/>
              <a:gd name="connsiteY99" fmla="*/ 1593978 h 5487226"/>
              <a:gd name="connsiteX100" fmla="*/ 1503519 w 2466554"/>
              <a:gd name="connsiteY100" fmla="*/ 1576845 h 5487226"/>
              <a:gd name="connsiteX101" fmla="*/ 1518399 w 2466554"/>
              <a:gd name="connsiteY101" fmla="*/ 1598547 h 5487226"/>
              <a:gd name="connsiteX102" fmla="*/ 1598525 w 2466554"/>
              <a:gd name="connsiteY102" fmla="*/ 1676218 h 5487226"/>
              <a:gd name="connsiteX103" fmla="*/ 1693531 w 2466554"/>
              <a:gd name="connsiteY103" fmla="*/ 1768737 h 5487226"/>
              <a:gd name="connsiteX104" fmla="*/ 1712990 w 2466554"/>
              <a:gd name="connsiteY104" fmla="*/ 1785870 h 5487226"/>
              <a:gd name="connsiteX105" fmla="*/ 1754197 w 2466554"/>
              <a:gd name="connsiteY105" fmla="*/ 1829274 h 5487226"/>
              <a:gd name="connsiteX106" fmla="*/ 1644311 w 2466554"/>
              <a:gd name="connsiteY106" fmla="*/ 1724190 h 5487226"/>
              <a:gd name="connsiteX107" fmla="*/ 1632864 w 2466554"/>
              <a:gd name="connsiteY107" fmla="*/ 1726475 h 5487226"/>
              <a:gd name="connsiteX108" fmla="*/ 1669493 w 2466554"/>
              <a:gd name="connsiteY108" fmla="*/ 1773305 h 5487226"/>
              <a:gd name="connsiteX109" fmla="*/ 1742750 w 2466554"/>
              <a:gd name="connsiteY109" fmla="*/ 1848691 h 5487226"/>
              <a:gd name="connsiteX110" fmla="*/ 1718713 w 2466554"/>
              <a:gd name="connsiteY110" fmla="*/ 1826989 h 5487226"/>
              <a:gd name="connsiteX111" fmla="*/ 1712990 w 2466554"/>
              <a:gd name="connsiteY111" fmla="*/ 1813283 h 5487226"/>
              <a:gd name="connsiteX112" fmla="*/ 1709556 w 2466554"/>
              <a:gd name="connsiteY112" fmla="*/ 1817852 h 5487226"/>
              <a:gd name="connsiteX113" fmla="*/ 1680939 w 2466554"/>
              <a:gd name="connsiteY113" fmla="*/ 1799576 h 5487226"/>
              <a:gd name="connsiteX114" fmla="*/ 1701543 w 2466554"/>
              <a:gd name="connsiteY114" fmla="*/ 1825847 h 5487226"/>
              <a:gd name="connsiteX115" fmla="*/ 1725581 w 2466554"/>
              <a:gd name="connsiteY115" fmla="*/ 1847549 h 5487226"/>
              <a:gd name="connsiteX116" fmla="*/ 1737027 w 2466554"/>
              <a:gd name="connsiteY116" fmla="*/ 1863540 h 5487226"/>
              <a:gd name="connsiteX117" fmla="*/ 1793115 w 2466554"/>
              <a:gd name="connsiteY117" fmla="*/ 1928646 h 5487226"/>
              <a:gd name="connsiteX118" fmla="*/ 1738172 w 2466554"/>
              <a:gd name="connsiteY118" fmla="*/ 1871536 h 5487226"/>
              <a:gd name="connsiteX119" fmla="*/ 1693531 w 2466554"/>
              <a:gd name="connsiteY119" fmla="*/ 1824705 h 5487226"/>
              <a:gd name="connsiteX120" fmla="*/ 1648889 w 2466554"/>
              <a:gd name="connsiteY120" fmla="*/ 1775590 h 5487226"/>
              <a:gd name="connsiteX121" fmla="*/ 1661480 w 2466554"/>
              <a:gd name="connsiteY121" fmla="*/ 1781301 h 5487226"/>
              <a:gd name="connsiteX122" fmla="*/ 1664914 w 2466554"/>
              <a:gd name="connsiteY122" fmla="*/ 1777874 h 5487226"/>
              <a:gd name="connsiteX123" fmla="*/ 1682084 w 2466554"/>
              <a:gd name="connsiteY123" fmla="*/ 1789296 h 5487226"/>
              <a:gd name="connsiteX124" fmla="*/ 1701543 w 2466554"/>
              <a:gd name="connsiteY124" fmla="*/ 1806430 h 5487226"/>
              <a:gd name="connsiteX125" fmla="*/ 1663770 w 2466554"/>
              <a:gd name="connsiteY125" fmla="*/ 1769879 h 5487226"/>
              <a:gd name="connsiteX126" fmla="*/ 1656902 w 2466554"/>
              <a:gd name="connsiteY126" fmla="*/ 1767594 h 5487226"/>
              <a:gd name="connsiteX127" fmla="*/ 1644311 w 2466554"/>
              <a:gd name="connsiteY127" fmla="*/ 1752746 h 5487226"/>
              <a:gd name="connsiteX128" fmla="*/ 1645455 w 2466554"/>
              <a:gd name="connsiteY128" fmla="*/ 1751603 h 5487226"/>
              <a:gd name="connsiteX129" fmla="*/ 1644311 w 2466554"/>
              <a:gd name="connsiteY129" fmla="*/ 1752746 h 5487226"/>
              <a:gd name="connsiteX130" fmla="*/ 1611116 w 2466554"/>
              <a:gd name="connsiteY130" fmla="*/ 1720764 h 5487226"/>
              <a:gd name="connsiteX131" fmla="*/ 1601959 w 2466554"/>
              <a:gd name="connsiteY131" fmla="*/ 1719622 h 5487226"/>
              <a:gd name="connsiteX132" fmla="*/ 1621418 w 2466554"/>
              <a:gd name="connsiteY132" fmla="*/ 1737897 h 5487226"/>
              <a:gd name="connsiteX133" fmla="*/ 1642021 w 2466554"/>
              <a:gd name="connsiteY133" fmla="*/ 1755030 h 5487226"/>
              <a:gd name="connsiteX134" fmla="*/ 1640877 w 2466554"/>
              <a:gd name="connsiteY134" fmla="*/ 1765310 h 5487226"/>
              <a:gd name="connsiteX135" fmla="*/ 1576776 w 2466554"/>
              <a:gd name="connsiteY135" fmla="*/ 1699062 h 5487226"/>
              <a:gd name="connsiteX136" fmla="*/ 1564185 w 2466554"/>
              <a:gd name="connsiteY136" fmla="*/ 1693351 h 5487226"/>
              <a:gd name="connsiteX137" fmla="*/ 1579066 w 2466554"/>
              <a:gd name="connsiteY137" fmla="*/ 1715053 h 5487226"/>
              <a:gd name="connsiteX138" fmla="*/ 1599669 w 2466554"/>
              <a:gd name="connsiteY138" fmla="*/ 1731044 h 5487226"/>
              <a:gd name="connsiteX139" fmla="*/ 1616839 w 2466554"/>
              <a:gd name="connsiteY139" fmla="*/ 1752746 h 5487226"/>
              <a:gd name="connsiteX140" fmla="*/ 1655757 w 2466554"/>
              <a:gd name="connsiteY140" fmla="*/ 1787012 h 5487226"/>
              <a:gd name="connsiteX141" fmla="*/ 1660336 w 2466554"/>
              <a:gd name="connsiteY141" fmla="*/ 1800718 h 5487226"/>
              <a:gd name="connsiteX142" fmla="*/ 1645455 w 2466554"/>
              <a:gd name="connsiteY142" fmla="*/ 1788154 h 5487226"/>
              <a:gd name="connsiteX143" fmla="*/ 1644311 w 2466554"/>
              <a:gd name="connsiteY143" fmla="*/ 1789296 h 5487226"/>
              <a:gd name="connsiteX144" fmla="*/ 1640877 w 2466554"/>
              <a:gd name="connsiteY144" fmla="*/ 1792723 h 5487226"/>
              <a:gd name="connsiteX145" fmla="*/ 1670638 w 2466554"/>
              <a:gd name="connsiteY145" fmla="*/ 1818994 h 5487226"/>
              <a:gd name="connsiteX146" fmla="*/ 1677505 w 2466554"/>
              <a:gd name="connsiteY146" fmla="*/ 1821278 h 5487226"/>
              <a:gd name="connsiteX147" fmla="*/ 1748474 w 2466554"/>
              <a:gd name="connsiteY147" fmla="*/ 1900091 h 5487226"/>
              <a:gd name="connsiteX148" fmla="*/ 1761065 w 2466554"/>
              <a:gd name="connsiteY148" fmla="*/ 1905802 h 5487226"/>
              <a:gd name="connsiteX149" fmla="*/ 1778235 w 2466554"/>
              <a:gd name="connsiteY149" fmla="*/ 1925219 h 5487226"/>
              <a:gd name="connsiteX150" fmla="*/ 1790826 w 2466554"/>
              <a:gd name="connsiteY150" fmla="*/ 1940068 h 5487226"/>
              <a:gd name="connsiteX151" fmla="*/ 1806851 w 2466554"/>
              <a:gd name="connsiteY151" fmla="*/ 1942353 h 5487226"/>
              <a:gd name="connsiteX152" fmla="*/ 1828599 w 2466554"/>
              <a:gd name="connsiteY152" fmla="*/ 1968623 h 5487226"/>
              <a:gd name="connsiteX153" fmla="*/ 1865228 w 2466554"/>
              <a:gd name="connsiteY153" fmla="*/ 2005174 h 5487226"/>
              <a:gd name="connsiteX154" fmla="*/ 1881253 w 2466554"/>
              <a:gd name="connsiteY154" fmla="*/ 2026876 h 5487226"/>
              <a:gd name="connsiteX155" fmla="*/ 1913303 w 2466554"/>
              <a:gd name="connsiteY155" fmla="*/ 2060000 h 5487226"/>
              <a:gd name="connsiteX156" fmla="*/ 1936196 w 2466554"/>
              <a:gd name="connsiteY156" fmla="*/ 2082844 h 5487226"/>
              <a:gd name="connsiteX157" fmla="*/ 1938485 w 2466554"/>
              <a:gd name="connsiteY157" fmla="*/ 2089698 h 5487226"/>
              <a:gd name="connsiteX158" fmla="*/ 1897278 w 2466554"/>
              <a:gd name="connsiteY158" fmla="*/ 2048578 h 5487226"/>
              <a:gd name="connsiteX159" fmla="*/ 1925894 w 2466554"/>
              <a:gd name="connsiteY159" fmla="*/ 2083987 h 5487226"/>
              <a:gd name="connsiteX160" fmla="*/ 1869806 w 2466554"/>
              <a:gd name="connsiteY160" fmla="*/ 2018881 h 5487226"/>
              <a:gd name="connsiteX161" fmla="*/ 1820587 w 2466554"/>
              <a:gd name="connsiteY161" fmla="*/ 1976619 h 5487226"/>
              <a:gd name="connsiteX162" fmla="*/ 1809140 w 2466554"/>
              <a:gd name="connsiteY162" fmla="*/ 1959486 h 5487226"/>
              <a:gd name="connsiteX163" fmla="*/ 1746184 w 2466554"/>
              <a:gd name="connsiteY163" fmla="*/ 1901233 h 5487226"/>
              <a:gd name="connsiteX164" fmla="*/ 1729015 w 2466554"/>
              <a:gd name="connsiteY164" fmla="*/ 1890953 h 5487226"/>
              <a:gd name="connsiteX165" fmla="*/ 1700398 w 2466554"/>
              <a:gd name="connsiteY165" fmla="*/ 1854402 h 5487226"/>
              <a:gd name="connsiteX166" fmla="*/ 1684373 w 2466554"/>
              <a:gd name="connsiteY166" fmla="*/ 1842980 h 5487226"/>
              <a:gd name="connsiteX167" fmla="*/ 1664914 w 2466554"/>
              <a:gd name="connsiteY167" fmla="*/ 1824705 h 5487226"/>
              <a:gd name="connsiteX168" fmla="*/ 1644311 w 2466554"/>
              <a:gd name="connsiteY168" fmla="*/ 1807572 h 5487226"/>
              <a:gd name="connsiteX169" fmla="*/ 1632864 w 2466554"/>
              <a:gd name="connsiteY169" fmla="*/ 1800718 h 5487226"/>
              <a:gd name="connsiteX170" fmla="*/ 1627141 w 2466554"/>
              <a:gd name="connsiteY170" fmla="*/ 1797292 h 5487226"/>
              <a:gd name="connsiteX171" fmla="*/ 1597380 w 2466554"/>
              <a:gd name="connsiteY171" fmla="*/ 1771021 h 5487226"/>
              <a:gd name="connsiteX172" fmla="*/ 1678650 w 2466554"/>
              <a:gd name="connsiteY172" fmla="*/ 1848691 h 5487226"/>
              <a:gd name="connsiteX173" fmla="*/ 1721002 w 2466554"/>
              <a:gd name="connsiteY173" fmla="*/ 1889811 h 5487226"/>
              <a:gd name="connsiteX174" fmla="*/ 1708411 w 2466554"/>
              <a:gd name="connsiteY174" fmla="*/ 1873820 h 5487226"/>
              <a:gd name="connsiteX175" fmla="*/ 1734738 w 2466554"/>
              <a:gd name="connsiteY175" fmla="*/ 1903518 h 5487226"/>
              <a:gd name="connsiteX176" fmla="*/ 1735883 w 2466554"/>
              <a:gd name="connsiteY176" fmla="*/ 1911513 h 5487226"/>
              <a:gd name="connsiteX177" fmla="*/ 1719857 w 2466554"/>
              <a:gd name="connsiteY177" fmla="*/ 1900091 h 5487226"/>
              <a:gd name="connsiteX178" fmla="*/ 1725581 w 2466554"/>
              <a:gd name="connsiteY178" fmla="*/ 1912655 h 5487226"/>
              <a:gd name="connsiteX179" fmla="*/ 1686663 w 2466554"/>
              <a:gd name="connsiteY179" fmla="*/ 1877247 h 5487226"/>
              <a:gd name="connsiteX180" fmla="*/ 1733593 w 2466554"/>
              <a:gd name="connsiteY180" fmla="*/ 1922935 h 5487226"/>
              <a:gd name="connsiteX181" fmla="*/ 1747329 w 2466554"/>
              <a:gd name="connsiteY181" fmla="*/ 1936642 h 5487226"/>
              <a:gd name="connsiteX182" fmla="*/ 1733593 w 2466554"/>
              <a:gd name="connsiteY182" fmla="*/ 1922935 h 5487226"/>
              <a:gd name="connsiteX183" fmla="*/ 1758775 w 2466554"/>
              <a:gd name="connsiteY183" fmla="*/ 1935499 h 5487226"/>
              <a:gd name="connsiteX184" fmla="*/ 1783958 w 2466554"/>
              <a:gd name="connsiteY184" fmla="*/ 1957201 h 5487226"/>
              <a:gd name="connsiteX185" fmla="*/ 1781668 w 2466554"/>
              <a:gd name="connsiteY185" fmla="*/ 1968623 h 5487226"/>
              <a:gd name="connsiteX186" fmla="*/ 1819442 w 2466554"/>
              <a:gd name="connsiteY186" fmla="*/ 1996036 h 5487226"/>
              <a:gd name="connsiteX187" fmla="*/ 1840046 w 2466554"/>
              <a:gd name="connsiteY187" fmla="*/ 2022307 h 5487226"/>
              <a:gd name="connsiteX188" fmla="*/ 1859505 w 2466554"/>
              <a:gd name="connsiteY188" fmla="*/ 2039440 h 5487226"/>
              <a:gd name="connsiteX189" fmla="*/ 1878964 w 2466554"/>
              <a:gd name="connsiteY189" fmla="*/ 2065711 h 5487226"/>
              <a:gd name="connsiteX190" fmla="*/ 1844624 w 2466554"/>
              <a:gd name="connsiteY190" fmla="*/ 2036014 h 5487226"/>
              <a:gd name="connsiteX191" fmla="*/ 1810285 w 2466554"/>
              <a:gd name="connsiteY191" fmla="*/ 2004032 h 5487226"/>
              <a:gd name="connsiteX192" fmla="*/ 1824020 w 2466554"/>
              <a:gd name="connsiteY192" fmla="*/ 2020023 h 5487226"/>
              <a:gd name="connsiteX193" fmla="*/ 1764499 w 2466554"/>
              <a:gd name="connsiteY193" fmla="*/ 1967481 h 5487226"/>
              <a:gd name="connsiteX194" fmla="*/ 1671782 w 2466554"/>
              <a:gd name="connsiteY194" fmla="*/ 1872678 h 5487226"/>
              <a:gd name="connsiteX195" fmla="*/ 1666059 w 2466554"/>
              <a:gd name="connsiteY195" fmla="*/ 1869251 h 5487226"/>
              <a:gd name="connsiteX196" fmla="*/ 1632864 w 2466554"/>
              <a:gd name="connsiteY196" fmla="*/ 1838411 h 5487226"/>
              <a:gd name="connsiteX197" fmla="*/ 1667204 w 2466554"/>
              <a:gd name="connsiteY197" fmla="*/ 1877247 h 5487226"/>
              <a:gd name="connsiteX198" fmla="*/ 1685518 w 2466554"/>
              <a:gd name="connsiteY198" fmla="*/ 1897807 h 5487226"/>
              <a:gd name="connsiteX199" fmla="*/ 1667204 w 2466554"/>
              <a:gd name="connsiteY199" fmla="*/ 1887527 h 5487226"/>
              <a:gd name="connsiteX200" fmla="*/ 1693531 w 2466554"/>
              <a:gd name="connsiteY200" fmla="*/ 1917224 h 5487226"/>
              <a:gd name="connsiteX201" fmla="*/ 1702688 w 2466554"/>
              <a:gd name="connsiteY201" fmla="*/ 1935499 h 5487226"/>
              <a:gd name="connsiteX202" fmla="*/ 1730159 w 2466554"/>
              <a:gd name="connsiteY202" fmla="*/ 1964055 h 5487226"/>
              <a:gd name="connsiteX203" fmla="*/ 1732449 w 2466554"/>
              <a:gd name="connsiteY203" fmla="*/ 1970908 h 5487226"/>
              <a:gd name="connsiteX204" fmla="*/ 1786247 w 2466554"/>
              <a:gd name="connsiteY204" fmla="*/ 2018881 h 5487226"/>
              <a:gd name="connsiteX205" fmla="*/ 1786247 w 2466554"/>
              <a:gd name="connsiteY205" fmla="*/ 2029161 h 5487226"/>
              <a:gd name="connsiteX206" fmla="*/ 1801127 w 2466554"/>
              <a:gd name="connsiteY206" fmla="*/ 2050863 h 5487226"/>
              <a:gd name="connsiteX207" fmla="*/ 1795404 w 2466554"/>
              <a:gd name="connsiteY207" fmla="*/ 2056574 h 5487226"/>
              <a:gd name="connsiteX208" fmla="*/ 1756486 w 2466554"/>
              <a:gd name="connsiteY208" fmla="*/ 2012027 h 5487226"/>
              <a:gd name="connsiteX209" fmla="*/ 1740461 w 2466554"/>
              <a:gd name="connsiteY209" fmla="*/ 1999463 h 5487226"/>
              <a:gd name="connsiteX210" fmla="*/ 1730159 w 2466554"/>
              <a:gd name="connsiteY210" fmla="*/ 1991468 h 5487226"/>
              <a:gd name="connsiteX211" fmla="*/ 1703832 w 2466554"/>
              <a:gd name="connsiteY211" fmla="*/ 1962912 h 5487226"/>
              <a:gd name="connsiteX212" fmla="*/ 1707266 w 2466554"/>
              <a:gd name="connsiteY212" fmla="*/ 1949206 h 5487226"/>
              <a:gd name="connsiteX213" fmla="*/ 1692386 w 2466554"/>
              <a:gd name="connsiteY213" fmla="*/ 1945779 h 5487226"/>
              <a:gd name="connsiteX214" fmla="*/ 1672927 w 2466554"/>
              <a:gd name="connsiteY214" fmla="*/ 1927504 h 5487226"/>
              <a:gd name="connsiteX215" fmla="*/ 1651179 w 2466554"/>
              <a:gd name="connsiteY215" fmla="*/ 1903518 h 5487226"/>
              <a:gd name="connsiteX216" fmla="*/ 1622562 w 2466554"/>
              <a:gd name="connsiteY216" fmla="*/ 1876105 h 5487226"/>
              <a:gd name="connsiteX217" fmla="*/ 1638587 w 2466554"/>
              <a:gd name="connsiteY217" fmla="*/ 1897807 h 5487226"/>
              <a:gd name="connsiteX218" fmla="*/ 1654613 w 2466554"/>
              <a:gd name="connsiteY218" fmla="*/ 1918366 h 5487226"/>
              <a:gd name="connsiteX219" fmla="*/ 1692386 w 2466554"/>
              <a:gd name="connsiteY219" fmla="*/ 1956059 h 5487226"/>
              <a:gd name="connsiteX220" fmla="*/ 1711845 w 2466554"/>
              <a:gd name="connsiteY220" fmla="*/ 1982330 h 5487226"/>
              <a:gd name="connsiteX221" fmla="*/ 1727870 w 2466554"/>
              <a:gd name="connsiteY221" fmla="*/ 1993752 h 5487226"/>
              <a:gd name="connsiteX222" fmla="*/ 1745040 w 2466554"/>
              <a:gd name="connsiteY222" fmla="*/ 2013170 h 5487226"/>
              <a:gd name="connsiteX223" fmla="*/ 1758775 w 2466554"/>
              <a:gd name="connsiteY223" fmla="*/ 2029161 h 5487226"/>
              <a:gd name="connsiteX224" fmla="*/ 1783958 w 2466554"/>
              <a:gd name="connsiteY224" fmla="*/ 2049720 h 5487226"/>
              <a:gd name="connsiteX225" fmla="*/ 1787392 w 2466554"/>
              <a:gd name="connsiteY225" fmla="*/ 2064569 h 5487226"/>
              <a:gd name="connsiteX226" fmla="*/ 1825165 w 2466554"/>
              <a:gd name="connsiteY226" fmla="*/ 2093124 h 5487226"/>
              <a:gd name="connsiteX227" fmla="*/ 1857215 w 2466554"/>
              <a:gd name="connsiteY227" fmla="*/ 2134244 h 5487226"/>
              <a:gd name="connsiteX228" fmla="*/ 1851492 w 2466554"/>
              <a:gd name="connsiteY228" fmla="*/ 2130818 h 5487226"/>
              <a:gd name="connsiteX229" fmla="*/ 1875530 w 2466554"/>
              <a:gd name="connsiteY229" fmla="*/ 2152520 h 5487226"/>
              <a:gd name="connsiteX230" fmla="*/ 1893844 w 2466554"/>
              <a:gd name="connsiteY230" fmla="*/ 2173079 h 5487226"/>
              <a:gd name="connsiteX231" fmla="*/ 1899567 w 2466554"/>
              <a:gd name="connsiteY231" fmla="*/ 2176506 h 5487226"/>
              <a:gd name="connsiteX232" fmla="*/ 1872096 w 2466554"/>
              <a:gd name="connsiteY232" fmla="*/ 2155946 h 5487226"/>
              <a:gd name="connsiteX233" fmla="*/ 1913303 w 2466554"/>
              <a:gd name="connsiteY233" fmla="*/ 2208488 h 5487226"/>
              <a:gd name="connsiteX234" fmla="*/ 1927039 w 2466554"/>
              <a:gd name="connsiteY234" fmla="*/ 2213056 h 5487226"/>
              <a:gd name="connsiteX235" fmla="*/ 1947642 w 2466554"/>
              <a:gd name="connsiteY235" fmla="*/ 2239327 h 5487226"/>
              <a:gd name="connsiteX236" fmla="*/ 1957944 w 2466554"/>
              <a:gd name="connsiteY236" fmla="*/ 2257603 h 5487226"/>
              <a:gd name="connsiteX237" fmla="*/ 1927039 w 2466554"/>
              <a:gd name="connsiteY237" fmla="*/ 2222194 h 5487226"/>
              <a:gd name="connsiteX238" fmla="*/ 1923605 w 2466554"/>
              <a:gd name="connsiteY238" fmla="*/ 2225621 h 5487226"/>
              <a:gd name="connsiteX239" fmla="*/ 1935051 w 2466554"/>
              <a:gd name="connsiteY239" fmla="*/ 2242754 h 5487226"/>
              <a:gd name="connsiteX240" fmla="*/ 1892699 w 2466554"/>
              <a:gd name="connsiteY240" fmla="*/ 2192497 h 5487226"/>
              <a:gd name="connsiteX241" fmla="*/ 1853781 w 2466554"/>
              <a:gd name="connsiteY241" fmla="*/ 2146809 h 5487226"/>
              <a:gd name="connsiteX242" fmla="*/ 1814863 w 2466554"/>
              <a:gd name="connsiteY242" fmla="*/ 2102262 h 5487226"/>
              <a:gd name="connsiteX243" fmla="*/ 1793115 w 2466554"/>
              <a:gd name="connsiteY243" fmla="*/ 2077133 h 5487226"/>
              <a:gd name="connsiteX244" fmla="*/ 1774801 w 2466554"/>
              <a:gd name="connsiteY244" fmla="*/ 2058858 h 5487226"/>
              <a:gd name="connsiteX245" fmla="*/ 1786247 w 2466554"/>
              <a:gd name="connsiteY245" fmla="*/ 2074849 h 5487226"/>
              <a:gd name="connsiteX246" fmla="*/ 1789681 w 2466554"/>
              <a:gd name="connsiteY246" fmla="*/ 2080560 h 5487226"/>
              <a:gd name="connsiteX247" fmla="*/ 1753052 w 2466554"/>
              <a:gd name="connsiteY247" fmla="*/ 2044009 h 5487226"/>
              <a:gd name="connsiteX248" fmla="*/ 1727870 w 2466554"/>
              <a:gd name="connsiteY248" fmla="*/ 2012027 h 5487226"/>
              <a:gd name="connsiteX249" fmla="*/ 1727870 w 2466554"/>
              <a:gd name="connsiteY249" fmla="*/ 2002890 h 5487226"/>
              <a:gd name="connsiteX250" fmla="*/ 1708411 w 2466554"/>
              <a:gd name="connsiteY250" fmla="*/ 1985757 h 5487226"/>
              <a:gd name="connsiteX251" fmla="*/ 1683229 w 2466554"/>
              <a:gd name="connsiteY251" fmla="*/ 1956059 h 5487226"/>
              <a:gd name="connsiteX252" fmla="*/ 1648889 w 2466554"/>
              <a:gd name="connsiteY252" fmla="*/ 1924077 h 5487226"/>
              <a:gd name="connsiteX253" fmla="*/ 1663770 w 2466554"/>
              <a:gd name="connsiteY253" fmla="*/ 1945779 h 5487226"/>
              <a:gd name="connsiteX254" fmla="*/ 1688952 w 2466554"/>
              <a:gd name="connsiteY254" fmla="*/ 1968623 h 5487226"/>
              <a:gd name="connsiteX255" fmla="*/ 1700398 w 2466554"/>
              <a:gd name="connsiteY255" fmla="*/ 1984614 h 5487226"/>
              <a:gd name="connsiteX256" fmla="*/ 1743895 w 2466554"/>
              <a:gd name="connsiteY256" fmla="*/ 2033729 h 5487226"/>
              <a:gd name="connsiteX257" fmla="*/ 1717568 w 2466554"/>
              <a:gd name="connsiteY257" fmla="*/ 2013170 h 5487226"/>
              <a:gd name="connsiteX258" fmla="*/ 1759920 w 2466554"/>
              <a:gd name="connsiteY258" fmla="*/ 2055431 h 5487226"/>
              <a:gd name="connsiteX259" fmla="*/ 1775945 w 2466554"/>
              <a:gd name="connsiteY259" fmla="*/ 2075991 h 5487226"/>
              <a:gd name="connsiteX260" fmla="*/ 1797694 w 2466554"/>
              <a:gd name="connsiteY260" fmla="*/ 2090840 h 5487226"/>
              <a:gd name="connsiteX261" fmla="*/ 1850347 w 2466554"/>
              <a:gd name="connsiteY261" fmla="*/ 2150235 h 5487226"/>
              <a:gd name="connsiteX262" fmla="*/ 1835467 w 2466554"/>
              <a:gd name="connsiteY262" fmla="*/ 2137671 h 5487226"/>
              <a:gd name="connsiteX263" fmla="*/ 1848058 w 2466554"/>
              <a:gd name="connsiteY263" fmla="*/ 2152520 h 5487226"/>
              <a:gd name="connsiteX264" fmla="*/ 1787392 w 2466554"/>
              <a:gd name="connsiteY264" fmla="*/ 2093124 h 5487226"/>
              <a:gd name="connsiteX265" fmla="*/ 1805706 w 2466554"/>
              <a:gd name="connsiteY265" fmla="*/ 2111400 h 5487226"/>
              <a:gd name="connsiteX266" fmla="*/ 1793115 w 2466554"/>
              <a:gd name="connsiteY266" fmla="*/ 2105689 h 5487226"/>
              <a:gd name="connsiteX267" fmla="*/ 1785102 w 2466554"/>
              <a:gd name="connsiteY267" fmla="*/ 2104547 h 5487226"/>
              <a:gd name="connsiteX268" fmla="*/ 1835467 w 2466554"/>
              <a:gd name="connsiteY268" fmla="*/ 2146809 h 5487226"/>
              <a:gd name="connsiteX269" fmla="*/ 1857215 w 2466554"/>
              <a:gd name="connsiteY269" fmla="*/ 2171937 h 5487226"/>
              <a:gd name="connsiteX270" fmla="*/ 1870951 w 2466554"/>
              <a:gd name="connsiteY270" fmla="*/ 2176506 h 5487226"/>
              <a:gd name="connsiteX271" fmla="*/ 1873240 w 2466554"/>
              <a:gd name="connsiteY271" fmla="*/ 2192497 h 5487226"/>
              <a:gd name="connsiteX272" fmla="*/ 1912158 w 2466554"/>
              <a:gd name="connsiteY272" fmla="*/ 2238185 h 5487226"/>
              <a:gd name="connsiteX273" fmla="*/ 1952221 w 2466554"/>
              <a:gd name="connsiteY273" fmla="*/ 2280447 h 5487226"/>
              <a:gd name="connsiteX274" fmla="*/ 1931617 w 2466554"/>
              <a:gd name="connsiteY274" fmla="*/ 2273594 h 5487226"/>
              <a:gd name="connsiteX275" fmla="*/ 1889265 w 2466554"/>
              <a:gd name="connsiteY275" fmla="*/ 2233616 h 5487226"/>
              <a:gd name="connsiteX276" fmla="*/ 1915592 w 2466554"/>
              <a:gd name="connsiteY276" fmla="*/ 2262172 h 5487226"/>
              <a:gd name="connsiteX277" fmla="*/ 1933907 w 2466554"/>
              <a:gd name="connsiteY277" fmla="*/ 2280447 h 5487226"/>
              <a:gd name="connsiteX278" fmla="*/ 1929328 w 2466554"/>
              <a:gd name="connsiteY278" fmla="*/ 2285016 h 5487226"/>
              <a:gd name="connsiteX279" fmla="*/ 1894989 w 2466554"/>
              <a:gd name="connsiteY279" fmla="*/ 2246181 h 5487226"/>
              <a:gd name="connsiteX280" fmla="*/ 1868662 w 2466554"/>
              <a:gd name="connsiteY280" fmla="*/ 2224479 h 5487226"/>
              <a:gd name="connsiteX281" fmla="*/ 1822876 w 2466554"/>
              <a:gd name="connsiteY281" fmla="*/ 2187928 h 5487226"/>
              <a:gd name="connsiteX282" fmla="*/ 1869806 w 2466554"/>
              <a:gd name="connsiteY282" fmla="*/ 2233616 h 5487226"/>
              <a:gd name="connsiteX283" fmla="*/ 1924750 w 2466554"/>
              <a:gd name="connsiteY283" fmla="*/ 2289585 h 5487226"/>
              <a:gd name="connsiteX284" fmla="*/ 1923605 w 2466554"/>
              <a:gd name="connsiteY284" fmla="*/ 2281589 h 5487226"/>
              <a:gd name="connsiteX285" fmla="*/ 1948787 w 2466554"/>
              <a:gd name="connsiteY285" fmla="*/ 2312429 h 5487226"/>
              <a:gd name="connsiteX286" fmla="*/ 1967101 w 2466554"/>
              <a:gd name="connsiteY286" fmla="*/ 2322709 h 5487226"/>
              <a:gd name="connsiteX287" fmla="*/ 1979693 w 2466554"/>
              <a:gd name="connsiteY287" fmla="*/ 2337557 h 5487226"/>
              <a:gd name="connsiteX288" fmla="*/ 1991139 w 2466554"/>
              <a:gd name="connsiteY288" fmla="*/ 2344411 h 5487226"/>
              <a:gd name="connsiteX289" fmla="*/ 1985416 w 2466554"/>
              <a:gd name="connsiteY289" fmla="*/ 2350122 h 5487226"/>
              <a:gd name="connsiteX290" fmla="*/ 1956800 w 2466554"/>
              <a:gd name="connsiteY290" fmla="*/ 2326135 h 5487226"/>
              <a:gd name="connsiteX291" fmla="*/ 2002586 w 2466554"/>
              <a:gd name="connsiteY291" fmla="*/ 2370682 h 5487226"/>
              <a:gd name="connsiteX292" fmla="*/ 2000296 w 2466554"/>
              <a:gd name="connsiteY292" fmla="*/ 2362686 h 5487226"/>
              <a:gd name="connsiteX293" fmla="*/ 2038070 w 2466554"/>
              <a:gd name="connsiteY293" fmla="*/ 2400379 h 5487226"/>
              <a:gd name="connsiteX294" fmla="*/ 2015177 w 2466554"/>
              <a:gd name="connsiteY294" fmla="*/ 2383246 h 5487226"/>
              <a:gd name="connsiteX295" fmla="*/ 2238383 w 2466554"/>
              <a:gd name="connsiteY295" fmla="*/ 2605977 h 5487226"/>
              <a:gd name="connsiteX296" fmla="*/ 2374596 w 2466554"/>
              <a:gd name="connsiteY296" fmla="*/ 2743042 h 5487226"/>
              <a:gd name="connsiteX297" fmla="*/ 1978548 w 2466554"/>
              <a:gd name="connsiteY297" fmla="*/ 3137105 h 5487226"/>
              <a:gd name="connsiteX298" fmla="*/ 1980837 w 2466554"/>
              <a:gd name="connsiteY298" fmla="*/ 3139389 h 5487226"/>
              <a:gd name="connsiteX299" fmla="*/ 1972825 w 2466554"/>
              <a:gd name="connsiteY299" fmla="*/ 3149669 h 5487226"/>
              <a:gd name="connsiteX300" fmla="*/ 2038070 w 2466554"/>
              <a:gd name="connsiteY300" fmla="*/ 3093701 h 5487226"/>
              <a:gd name="connsiteX301" fmla="*/ 2081566 w 2466554"/>
              <a:gd name="connsiteY301" fmla="*/ 3064003 h 5487226"/>
              <a:gd name="connsiteX302" fmla="*/ 2024334 w 2466554"/>
              <a:gd name="connsiteY302" fmla="*/ 3118829 h 5487226"/>
              <a:gd name="connsiteX303" fmla="*/ 2012887 w 2466554"/>
              <a:gd name="connsiteY303" fmla="*/ 3125683 h 5487226"/>
              <a:gd name="connsiteX304" fmla="*/ 2002586 w 2466554"/>
              <a:gd name="connsiteY304" fmla="*/ 3133678 h 5487226"/>
              <a:gd name="connsiteX305" fmla="*/ 2010598 w 2466554"/>
              <a:gd name="connsiteY305" fmla="*/ 3132536 h 5487226"/>
              <a:gd name="connsiteX306" fmla="*/ 1881253 w 2466554"/>
              <a:gd name="connsiteY306" fmla="*/ 3263890 h 5487226"/>
              <a:gd name="connsiteX307" fmla="*/ 1835467 w 2466554"/>
              <a:gd name="connsiteY307" fmla="*/ 3309579 h 5487226"/>
              <a:gd name="connsiteX308" fmla="*/ 1813719 w 2466554"/>
              <a:gd name="connsiteY308" fmla="*/ 3326712 h 5487226"/>
              <a:gd name="connsiteX309" fmla="*/ 1810285 w 2466554"/>
              <a:gd name="connsiteY309" fmla="*/ 3332423 h 5487226"/>
              <a:gd name="connsiteX310" fmla="*/ 1801127 w 2466554"/>
              <a:gd name="connsiteY310" fmla="*/ 3341561 h 5487226"/>
              <a:gd name="connsiteX311" fmla="*/ 1854926 w 2466554"/>
              <a:gd name="connsiteY311" fmla="*/ 3301583 h 5487226"/>
              <a:gd name="connsiteX312" fmla="*/ 1807995 w 2466554"/>
              <a:gd name="connsiteY312" fmla="*/ 3348414 h 5487226"/>
              <a:gd name="connsiteX313" fmla="*/ 1787392 w 2466554"/>
              <a:gd name="connsiteY313" fmla="*/ 3373542 h 5487226"/>
              <a:gd name="connsiteX314" fmla="*/ 1828599 w 2466554"/>
              <a:gd name="connsiteY314" fmla="*/ 3340418 h 5487226"/>
              <a:gd name="connsiteX315" fmla="*/ 1838901 w 2466554"/>
              <a:gd name="connsiteY315" fmla="*/ 3332423 h 5487226"/>
              <a:gd name="connsiteX316" fmla="*/ 1796549 w 2466554"/>
              <a:gd name="connsiteY316" fmla="*/ 3373542 h 5487226"/>
              <a:gd name="connsiteX317" fmla="*/ 1780524 w 2466554"/>
              <a:gd name="connsiteY317" fmla="*/ 3395244 h 5487226"/>
              <a:gd name="connsiteX318" fmla="*/ 1751908 w 2466554"/>
              <a:gd name="connsiteY318" fmla="*/ 3421515 h 5487226"/>
              <a:gd name="connsiteX319" fmla="*/ 1719857 w 2466554"/>
              <a:gd name="connsiteY319" fmla="*/ 3454639 h 5487226"/>
              <a:gd name="connsiteX320" fmla="*/ 1668348 w 2466554"/>
              <a:gd name="connsiteY320" fmla="*/ 3506039 h 5487226"/>
              <a:gd name="connsiteX321" fmla="*/ 1700398 w 2466554"/>
              <a:gd name="connsiteY321" fmla="*/ 3482052 h 5487226"/>
              <a:gd name="connsiteX322" fmla="*/ 1727870 w 2466554"/>
              <a:gd name="connsiteY322" fmla="*/ 3453497 h 5487226"/>
              <a:gd name="connsiteX323" fmla="*/ 1741606 w 2466554"/>
              <a:gd name="connsiteY323" fmla="*/ 3439791 h 5487226"/>
              <a:gd name="connsiteX324" fmla="*/ 1751908 w 2466554"/>
              <a:gd name="connsiteY324" fmla="*/ 3430653 h 5487226"/>
              <a:gd name="connsiteX325" fmla="*/ 1753052 w 2466554"/>
              <a:gd name="connsiteY325" fmla="*/ 3431795 h 5487226"/>
              <a:gd name="connsiteX326" fmla="*/ 1738172 w 2466554"/>
              <a:gd name="connsiteY326" fmla="*/ 3445502 h 5487226"/>
              <a:gd name="connsiteX327" fmla="*/ 1715279 w 2466554"/>
              <a:gd name="connsiteY327" fmla="*/ 3469488 h 5487226"/>
              <a:gd name="connsiteX328" fmla="*/ 1707266 w 2466554"/>
              <a:gd name="connsiteY328" fmla="*/ 3479768 h 5487226"/>
              <a:gd name="connsiteX329" fmla="*/ 1674072 w 2466554"/>
              <a:gd name="connsiteY329" fmla="*/ 3511750 h 5487226"/>
              <a:gd name="connsiteX330" fmla="*/ 1751908 w 2466554"/>
              <a:gd name="connsiteY330" fmla="*/ 3439791 h 5487226"/>
              <a:gd name="connsiteX331" fmla="*/ 1740461 w 2466554"/>
              <a:gd name="connsiteY331" fmla="*/ 3458066 h 5487226"/>
              <a:gd name="connsiteX332" fmla="*/ 1762209 w 2466554"/>
              <a:gd name="connsiteY332" fmla="*/ 3440933 h 5487226"/>
              <a:gd name="connsiteX333" fmla="*/ 1773656 w 2466554"/>
              <a:gd name="connsiteY333" fmla="*/ 3424942 h 5487226"/>
              <a:gd name="connsiteX334" fmla="*/ 1828599 w 2466554"/>
              <a:gd name="connsiteY334" fmla="*/ 3376969 h 5487226"/>
              <a:gd name="connsiteX335" fmla="*/ 1841190 w 2466554"/>
              <a:gd name="connsiteY335" fmla="*/ 3371258 h 5487226"/>
              <a:gd name="connsiteX336" fmla="*/ 1856071 w 2466554"/>
              <a:gd name="connsiteY336" fmla="*/ 3358694 h 5487226"/>
              <a:gd name="connsiteX337" fmla="*/ 1857215 w 2466554"/>
              <a:gd name="connsiteY337" fmla="*/ 3350698 h 5487226"/>
              <a:gd name="connsiteX338" fmla="*/ 1881253 w 2466554"/>
              <a:gd name="connsiteY338" fmla="*/ 3328996 h 5487226"/>
              <a:gd name="connsiteX339" fmla="*/ 1921316 w 2466554"/>
              <a:gd name="connsiteY339" fmla="*/ 3293588 h 5487226"/>
              <a:gd name="connsiteX340" fmla="*/ 1952221 w 2466554"/>
              <a:gd name="connsiteY340" fmla="*/ 3269601 h 5487226"/>
              <a:gd name="connsiteX341" fmla="*/ 1903001 w 2466554"/>
              <a:gd name="connsiteY341" fmla="*/ 3322143 h 5487226"/>
              <a:gd name="connsiteX342" fmla="*/ 1931617 w 2466554"/>
              <a:gd name="connsiteY342" fmla="*/ 3294730 h 5487226"/>
              <a:gd name="connsiteX343" fmla="*/ 1923605 w 2466554"/>
              <a:gd name="connsiteY343" fmla="*/ 3305010 h 5487226"/>
              <a:gd name="connsiteX344" fmla="*/ 1906435 w 2466554"/>
              <a:gd name="connsiteY344" fmla="*/ 3325570 h 5487226"/>
              <a:gd name="connsiteX345" fmla="*/ 1923605 w 2466554"/>
              <a:gd name="connsiteY345" fmla="*/ 3314147 h 5487226"/>
              <a:gd name="connsiteX346" fmla="*/ 1939630 w 2466554"/>
              <a:gd name="connsiteY346" fmla="*/ 3302725 h 5487226"/>
              <a:gd name="connsiteX347" fmla="*/ 1922460 w 2466554"/>
              <a:gd name="connsiteY347" fmla="*/ 3323285 h 5487226"/>
              <a:gd name="connsiteX348" fmla="*/ 1994573 w 2466554"/>
              <a:gd name="connsiteY348" fmla="*/ 3255895 h 5487226"/>
              <a:gd name="connsiteX349" fmla="*/ 2011743 w 2466554"/>
              <a:gd name="connsiteY349" fmla="*/ 3244473 h 5487226"/>
              <a:gd name="connsiteX350" fmla="*/ 2068975 w 2466554"/>
              <a:gd name="connsiteY350" fmla="*/ 3199926 h 5487226"/>
              <a:gd name="connsiteX351" fmla="*/ 2099881 w 2466554"/>
              <a:gd name="connsiteY351" fmla="*/ 3173656 h 5487226"/>
              <a:gd name="connsiteX352" fmla="*/ 2134220 w 2466554"/>
              <a:gd name="connsiteY352" fmla="*/ 3143958 h 5487226"/>
              <a:gd name="connsiteX353" fmla="*/ 2125063 w 2466554"/>
              <a:gd name="connsiteY353" fmla="*/ 3162233 h 5487226"/>
              <a:gd name="connsiteX354" fmla="*/ 2184585 w 2466554"/>
              <a:gd name="connsiteY354" fmla="*/ 3109692 h 5487226"/>
              <a:gd name="connsiteX355" fmla="*/ 2159402 w 2466554"/>
              <a:gd name="connsiteY355" fmla="*/ 3141674 h 5487226"/>
              <a:gd name="connsiteX356" fmla="*/ 2193742 w 2466554"/>
              <a:gd name="connsiteY356" fmla="*/ 3109692 h 5487226"/>
              <a:gd name="connsiteX357" fmla="*/ 2221213 w 2466554"/>
              <a:gd name="connsiteY357" fmla="*/ 3091416 h 5487226"/>
              <a:gd name="connsiteX358" fmla="*/ 2229226 w 2466554"/>
              <a:gd name="connsiteY358" fmla="*/ 3099412 h 5487226"/>
              <a:gd name="connsiteX359" fmla="*/ 2271578 w 2466554"/>
              <a:gd name="connsiteY359" fmla="*/ 3067430 h 5487226"/>
              <a:gd name="connsiteX360" fmla="*/ 2302483 w 2466554"/>
              <a:gd name="connsiteY360" fmla="*/ 3051439 h 5487226"/>
              <a:gd name="connsiteX361" fmla="*/ 2265855 w 2466554"/>
              <a:gd name="connsiteY361" fmla="*/ 3098270 h 5487226"/>
              <a:gd name="connsiteX362" fmla="*/ 2303628 w 2466554"/>
              <a:gd name="connsiteY362" fmla="*/ 3061719 h 5487226"/>
              <a:gd name="connsiteX363" fmla="*/ 2332244 w 2466554"/>
              <a:gd name="connsiteY363" fmla="*/ 3053723 h 5487226"/>
              <a:gd name="connsiteX364" fmla="*/ 2374596 w 2466554"/>
              <a:gd name="connsiteY364" fmla="*/ 3020599 h 5487226"/>
              <a:gd name="connsiteX365" fmla="*/ 2379175 w 2466554"/>
              <a:gd name="connsiteY365" fmla="*/ 3025168 h 5487226"/>
              <a:gd name="connsiteX366" fmla="*/ 2406646 w 2466554"/>
              <a:gd name="connsiteY366" fmla="*/ 3006893 h 5487226"/>
              <a:gd name="connsiteX367" fmla="*/ 2384898 w 2466554"/>
              <a:gd name="connsiteY367" fmla="*/ 3030879 h 5487226"/>
              <a:gd name="connsiteX368" fmla="*/ 2395200 w 2466554"/>
              <a:gd name="connsiteY368" fmla="*/ 3022884 h 5487226"/>
              <a:gd name="connsiteX369" fmla="*/ 2296760 w 2466554"/>
              <a:gd name="connsiteY369" fmla="*/ 3121114 h 5487226"/>
              <a:gd name="connsiteX370" fmla="*/ 2275012 w 2466554"/>
              <a:gd name="connsiteY370" fmla="*/ 3145100 h 5487226"/>
              <a:gd name="connsiteX371" fmla="*/ 2257842 w 2466554"/>
              <a:gd name="connsiteY371" fmla="*/ 3164518 h 5487226"/>
              <a:gd name="connsiteX372" fmla="*/ 2287603 w 2466554"/>
              <a:gd name="connsiteY372" fmla="*/ 3139389 h 5487226"/>
              <a:gd name="connsiteX373" fmla="*/ 2294471 w 2466554"/>
              <a:gd name="connsiteY373" fmla="*/ 3137105 h 5487226"/>
              <a:gd name="connsiteX374" fmla="*/ 2312785 w 2466554"/>
              <a:gd name="connsiteY374" fmla="*/ 3117687 h 5487226"/>
              <a:gd name="connsiteX375" fmla="*/ 2332244 w 2466554"/>
              <a:gd name="connsiteY375" fmla="*/ 3099412 h 5487226"/>
              <a:gd name="connsiteX376" fmla="*/ 2339112 w 2466554"/>
              <a:gd name="connsiteY376" fmla="*/ 3097127 h 5487226"/>
              <a:gd name="connsiteX377" fmla="*/ 2378030 w 2466554"/>
              <a:gd name="connsiteY377" fmla="*/ 3061719 h 5487226"/>
              <a:gd name="connsiteX378" fmla="*/ 2400923 w 2466554"/>
              <a:gd name="connsiteY378" fmla="*/ 3048012 h 5487226"/>
              <a:gd name="connsiteX379" fmla="*/ 2331100 w 2466554"/>
              <a:gd name="connsiteY379" fmla="*/ 3107407 h 5487226"/>
              <a:gd name="connsiteX380" fmla="*/ 2287603 w 2466554"/>
              <a:gd name="connsiteY380" fmla="*/ 3148527 h 5487226"/>
              <a:gd name="connsiteX381" fmla="*/ 2255553 w 2466554"/>
              <a:gd name="connsiteY381" fmla="*/ 3180509 h 5487226"/>
              <a:gd name="connsiteX382" fmla="*/ 2216635 w 2466554"/>
              <a:gd name="connsiteY382" fmla="*/ 3217060 h 5487226"/>
              <a:gd name="connsiteX383" fmla="*/ 2201754 w 2466554"/>
              <a:gd name="connsiteY383" fmla="*/ 3229624 h 5487226"/>
              <a:gd name="connsiteX384" fmla="*/ 2170849 w 2466554"/>
              <a:gd name="connsiteY384" fmla="*/ 3263890 h 5487226"/>
              <a:gd name="connsiteX385" fmla="*/ 2182295 w 2466554"/>
              <a:gd name="connsiteY385" fmla="*/ 3257037 h 5487226"/>
              <a:gd name="connsiteX386" fmla="*/ 2174283 w 2466554"/>
              <a:gd name="connsiteY386" fmla="*/ 3267317 h 5487226"/>
              <a:gd name="connsiteX387" fmla="*/ 2165126 w 2466554"/>
              <a:gd name="connsiteY387" fmla="*/ 3276455 h 5487226"/>
              <a:gd name="connsiteX388" fmla="*/ 2163981 w 2466554"/>
              <a:gd name="connsiteY388" fmla="*/ 3266175 h 5487226"/>
              <a:gd name="connsiteX389" fmla="*/ 2143377 w 2466554"/>
              <a:gd name="connsiteY389" fmla="*/ 3283308 h 5487226"/>
              <a:gd name="connsiteX390" fmla="*/ 2102170 w 2466554"/>
              <a:gd name="connsiteY390" fmla="*/ 3334707 h 5487226"/>
              <a:gd name="connsiteX391" fmla="*/ 2151390 w 2466554"/>
              <a:gd name="connsiteY391" fmla="*/ 3291303 h 5487226"/>
              <a:gd name="connsiteX392" fmla="*/ 2114761 w 2466554"/>
              <a:gd name="connsiteY392" fmla="*/ 3328996 h 5487226"/>
              <a:gd name="connsiteX393" fmla="*/ 1980837 w 2466554"/>
              <a:gd name="connsiteY393" fmla="*/ 3464919 h 5487226"/>
              <a:gd name="connsiteX394" fmla="*/ 1970535 w 2466554"/>
              <a:gd name="connsiteY394" fmla="*/ 3463777 h 5487226"/>
              <a:gd name="connsiteX395" fmla="*/ 1930473 w 2466554"/>
              <a:gd name="connsiteY395" fmla="*/ 3498043 h 5487226"/>
              <a:gd name="connsiteX396" fmla="*/ 1943064 w 2466554"/>
              <a:gd name="connsiteY396" fmla="*/ 3501470 h 5487226"/>
              <a:gd name="connsiteX397" fmla="*/ 1886976 w 2466554"/>
              <a:gd name="connsiteY397" fmla="*/ 3557438 h 5487226"/>
              <a:gd name="connsiteX398" fmla="*/ 1857215 w 2466554"/>
              <a:gd name="connsiteY398" fmla="*/ 3591705 h 5487226"/>
              <a:gd name="connsiteX399" fmla="*/ 1799983 w 2466554"/>
              <a:gd name="connsiteY399" fmla="*/ 3646531 h 5487226"/>
              <a:gd name="connsiteX400" fmla="*/ 1788536 w 2466554"/>
              <a:gd name="connsiteY400" fmla="*/ 3662522 h 5487226"/>
              <a:gd name="connsiteX401" fmla="*/ 1824020 w 2466554"/>
              <a:gd name="connsiteY401" fmla="*/ 3632824 h 5487226"/>
              <a:gd name="connsiteX402" fmla="*/ 1866372 w 2466554"/>
              <a:gd name="connsiteY402" fmla="*/ 3591705 h 5487226"/>
              <a:gd name="connsiteX403" fmla="*/ 1940775 w 2466554"/>
              <a:gd name="connsiteY403" fmla="*/ 3517461 h 5487226"/>
              <a:gd name="connsiteX404" fmla="*/ 1952221 w 2466554"/>
              <a:gd name="connsiteY404" fmla="*/ 3501470 h 5487226"/>
              <a:gd name="connsiteX405" fmla="*/ 1983127 w 2466554"/>
              <a:gd name="connsiteY405" fmla="*/ 3476341 h 5487226"/>
              <a:gd name="connsiteX406" fmla="*/ 2003730 w 2466554"/>
              <a:gd name="connsiteY406" fmla="*/ 3450071 h 5487226"/>
              <a:gd name="connsiteX407" fmla="*/ 2023189 w 2466554"/>
              <a:gd name="connsiteY407" fmla="*/ 3432937 h 5487226"/>
              <a:gd name="connsiteX408" fmla="*/ 2085000 w 2466554"/>
              <a:gd name="connsiteY408" fmla="*/ 3373542 h 5487226"/>
              <a:gd name="connsiteX409" fmla="*/ 2171994 w 2466554"/>
              <a:gd name="connsiteY409" fmla="*/ 3283308 h 5487226"/>
              <a:gd name="connsiteX410" fmla="*/ 2268144 w 2466554"/>
              <a:gd name="connsiteY410" fmla="*/ 3185078 h 5487226"/>
              <a:gd name="connsiteX411" fmla="*/ 2295616 w 2466554"/>
              <a:gd name="connsiteY411" fmla="*/ 3156522 h 5487226"/>
              <a:gd name="connsiteX412" fmla="*/ 2316219 w 2466554"/>
              <a:gd name="connsiteY412" fmla="*/ 3139389 h 5487226"/>
              <a:gd name="connsiteX413" fmla="*/ 2333389 w 2466554"/>
              <a:gd name="connsiteY413" fmla="*/ 3119972 h 5487226"/>
              <a:gd name="connsiteX414" fmla="*/ 2384898 w 2466554"/>
              <a:gd name="connsiteY414" fmla="*/ 3068572 h 5487226"/>
              <a:gd name="connsiteX415" fmla="*/ 2453577 w 2466554"/>
              <a:gd name="connsiteY415" fmla="*/ 3006893 h 5487226"/>
              <a:gd name="connsiteX416" fmla="*/ 2333389 w 2466554"/>
              <a:gd name="connsiteY416" fmla="*/ 3129109 h 5487226"/>
              <a:gd name="connsiteX417" fmla="*/ 2341402 w 2466554"/>
              <a:gd name="connsiteY417" fmla="*/ 3127967 h 5487226"/>
              <a:gd name="connsiteX418" fmla="*/ 2311641 w 2466554"/>
              <a:gd name="connsiteY418" fmla="*/ 3162233 h 5487226"/>
              <a:gd name="connsiteX419" fmla="*/ 2448998 w 2466554"/>
              <a:gd name="connsiteY419" fmla="*/ 3029737 h 5487226"/>
              <a:gd name="connsiteX420" fmla="*/ 2466168 w 2466554"/>
              <a:gd name="connsiteY420" fmla="*/ 3019457 h 5487226"/>
              <a:gd name="connsiteX421" fmla="*/ 2304773 w 2466554"/>
              <a:gd name="connsiteY421" fmla="*/ 3173656 h 5487226"/>
              <a:gd name="connsiteX422" fmla="*/ 2287603 w 2466554"/>
              <a:gd name="connsiteY422" fmla="*/ 3195358 h 5487226"/>
              <a:gd name="connsiteX423" fmla="*/ 2280735 w 2466554"/>
              <a:gd name="connsiteY423" fmla="*/ 3197642 h 5487226"/>
              <a:gd name="connsiteX424" fmla="*/ 2258987 w 2466554"/>
              <a:gd name="connsiteY424" fmla="*/ 3221628 h 5487226"/>
              <a:gd name="connsiteX425" fmla="*/ 2183440 w 2466554"/>
              <a:gd name="connsiteY425" fmla="*/ 3294730 h 5487226"/>
              <a:gd name="connsiteX426" fmla="*/ 2173138 w 2466554"/>
              <a:gd name="connsiteY426" fmla="*/ 3311863 h 5487226"/>
              <a:gd name="connsiteX427" fmla="*/ 2155969 w 2466554"/>
              <a:gd name="connsiteY427" fmla="*/ 3324427 h 5487226"/>
              <a:gd name="connsiteX428" fmla="*/ 2141088 w 2466554"/>
              <a:gd name="connsiteY428" fmla="*/ 3346129 h 5487226"/>
              <a:gd name="connsiteX429" fmla="*/ 2122774 w 2466554"/>
              <a:gd name="connsiteY429" fmla="*/ 3355267 h 5487226"/>
              <a:gd name="connsiteX430" fmla="*/ 2062107 w 2466554"/>
              <a:gd name="connsiteY430" fmla="*/ 3415804 h 5487226"/>
              <a:gd name="connsiteX431" fmla="*/ 2055239 w 2466554"/>
              <a:gd name="connsiteY431" fmla="*/ 3427226 h 5487226"/>
              <a:gd name="connsiteX432" fmla="*/ 2042648 w 2466554"/>
              <a:gd name="connsiteY432" fmla="*/ 3442075 h 5487226"/>
              <a:gd name="connsiteX433" fmla="*/ 2017466 w 2466554"/>
              <a:gd name="connsiteY433" fmla="*/ 3464919 h 5487226"/>
              <a:gd name="connsiteX434" fmla="*/ 1973969 w 2466554"/>
              <a:gd name="connsiteY434" fmla="*/ 3512892 h 5487226"/>
              <a:gd name="connsiteX435" fmla="*/ 1899567 w 2466554"/>
              <a:gd name="connsiteY435" fmla="*/ 3587136 h 5487226"/>
              <a:gd name="connsiteX436" fmla="*/ 1876674 w 2466554"/>
              <a:gd name="connsiteY436" fmla="*/ 3603127 h 5487226"/>
              <a:gd name="connsiteX437" fmla="*/ 1864083 w 2466554"/>
              <a:gd name="connsiteY437" fmla="*/ 3627113 h 5487226"/>
              <a:gd name="connsiteX438" fmla="*/ 1832033 w 2466554"/>
              <a:gd name="connsiteY438" fmla="*/ 3649957 h 5487226"/>
              <a:gd name="connsiteX439" fmla="*/ 1798838 w 2466554"/>
              <a:gd name="connsiteY439" fmla="*/ 3683081 h 5487226"/>
              <a:gd name="connsiteX440" fmla="*/ 1706122 w 2466554"/>
              <a:gd name="connsiteY440" fmla="*/ 3775601 h 5487226"/>
              <a:gd name="connsiteX441" fmla="*/ 1700398 w 2466554"/>
              <a:gd name="connsiteY441" fmla="*/ 3788165 h 5487226"/>
              <a:gd name="connsiteX442" fmla="*/ 1692386 w 2466554"/>
              <a:gd name="connsiteY442" fmla="*/ 3789307 h 5487226"/>
              <a:gd name="connsiteX443" fmla="*/ 1485205 w 2466554"/>
              <a:gd name="connsiteY443" fmla="*/ 3991478 h 5487226"/>
              <a:gd name="connsiteX444" fmla="*/ 1457733 w 2466554"/>
              <a:gd name="connsiteY444" fmla="*/ 4021176 h 5487226"/>
              <a:gd name="connsiteX445" fmla="*/ 1399356 w 2466554"/>
              <a:gd name="connsiteY445" fmla="*/ 4073718 h 5487226"/>
              <a:gd name="connsiteX446" fmla="*/ 1371884 w 2466554"/>
              <a:gd name="connsiteY446" fmla="*/ 4102273 h 5487226"/>
              <a:gd name="connsiteX447" fmla="*/ 1338690 w 2466554"/>
              <a:gd name="connsiteY447" fmla="*/ 4133113 h 5487226"/>
              <a:gd name="connsiteX448" fmla="*/ 1337545 w 2466554"/>
              <a:gd name="connsiteY448" fmla="*/ 4122833 h 5487226"/>
              <a:gd name="connsiteX449" fmla="*/ 1162414 w 2466554"/>
              <a:gd name="connsiteY449" fmla="*/ 4302160 h 5487226"/>
              <a:gd name="connsiteX450" fmla="*/ 1133797 w 2466554"/>
              <a:gd name="connsiteY450" fmla="*/ 4337568 h 5487226"/>
              <a:gd name="connsiteX451" fmla="*/ 1112049 w 2466554"/>
              <a:gd name="connsiteY451" fmla="*/ 4353559 h 5487226"/>
              <a:gd name="connsiteX452" fmla="*/ 1011320 w 2466554"/>
              <a:gd name="connsiteY452" fmla="*/ 4457500 h 5487226"/>
              <a:gd name="connsiteX453" fmla="*/ 1006741 w 2466554"/>
              <a:gd name="connsiteY453" fmla="*/ 4471207 h 5487226"/>
              <a:gd name="connsiteX454" fmla="*/ 1031924 w 2466554"/>
              <a:gd name="connsiteY454" fmla="*/ 4450647 h 5487226"/>
              <a:gd name="connsiteX455" fmla="*/ 1060540 w 2466554"/>
              <a:gd name="connsiteY455" fmla="*/ 4422092 h 5487226"/>
              <a:gd name="connsiteX456" fmla="*/ 1073131 w 2466554"/>
              <a:gd name="connsiteY456" fmla="*/ 4416381 h 5487226"/>
              <a:gd name="connsiteX457" fmla="*/ 1002163 w 2466554"/>
              <a:gd name="connsiteY457" fmla="*/ 4484913 h 5487226"/>
              <a:gd name="connsiteX458" fmla="*/ 979270 w 2466554"/>
              <a:gd name="connsiteY458" fmla="*/ 4510042 h 5487226"/>
              <a:gd name="connsiteX459" fmla="*/ 955232 w 2466554"/>
              <a:gd name="connsiteY459" fmla="*/ 4531744 h 5487226"/>
              <a:gd name="connsiteX460" fmla="*/ 857937 w 2466554"/>
              <a:gd name="connsiteY460" fmla="*/ 4628832 h 5487226"/>
              <a:gd name="connsiteX461" fmla="*/ 839623 w 2466554"/>
              <a:gd name="connsiteY461" fmla="*/ 4649392 h 5487226"/>
              <a:gd name="connsiteX462" fmla="*/ 753774 w 2466554"/>
              <a:gd name="connsiteY462" fmla="*/ 4730489 h 5487226"/>
              <a:gd name="connsiteX463" fmla="*/ 634731 w 2466554"/>
              <a:gd name="connsiteY463" fmla="*/ 4853847 h 5487226"/>
              <a:gd name="connsiteX464" fmla="*/ 619850 w 2466554"/>
              <a:gd name="connsiteY464" fmla="*/ 4866412 h 5487226"/>
              <a:gd name="connsiteX465" fmla="*/ 504241 w 2466554"/>
              <a:gd name="connsiteY465" fmla="*/ 4984059 h 5487226"/>
              <a:gd name="connsiteX466" fmla="*/ 490505 w 2466554"/>
              <a:gd name="connsiteY466" fmla="*/ 4997766 h 5487226"/>
              <a:gd name="connsiteX467" fmla="*/ 475625 w 2466554"/>
              <a:gd name="connsiteY467" fmla="*/ 5010330 h 5487226"/>
              <a:gd name="connsiteX468" fmla="*/ 465323 w 2466554"/>
              <a:gd name="connsiteY468" fmla="*/ 5027463 h 5487226"/>
              <a:gd name="connsiteX469" fmla="*/ 408090 w 2466554"/>
              <a:gd name="connsiteY469" fmla="*/ 5082290 h 5487226"/>
              <a:gd name="connsiteX470" fmla="*/ 397789 w 2466554"/>
              <a:gd name="connsiteY470" fmla="*/ 5099423 h 5487226"/>
              <a:gd name="connsiteX471" fmla="*/ 403512 w 2466554"/>
              <a:gd name="connsiteY471" fmla="*/ 5086858 h 5487226"/>
              <a:gd name="connsiteX472" fmla="*/ 387487 w 2466554"/>
              <a:gd name="connsiteY472" fmla="*/ 5098280 h 5487226"/>
              <a:gd name="connsiteX473" fmla="*/ 376040 w 2466554"/>
              <a:gd name="connsiteY473" fmla="*/ 5115414 h 5487226"/>
              <a:gd name="connsiteX474" fmla="*/ 369172 w 2466554"/>
              <a:gd name="connsiteY474" fmla="*/ 5117698 h 5487226"/>
              <a:gd name="connsiteX475" fmla="*/ 354292 w 2466554"/>
              <a:gd name="connsiteY475" fmla="*/ 5131405 h 5487226"/>
              <a:gd name="connsiteX476" fmla="*/ 354292 w 2466554"/>
              <a:gd name="connsiteY476" fmla="*/ 5140542 h 5487226"/>
              <a:gd name="connsiteX477" fmla="*/ 334833 w 2466554"/>
              <a:gd name="connsiteY477" fmla="*/ 5157675 h 5487226"/>
              <a:gd name="connsiteX478" fmla="*/ 318808 w 2466554"/>
              <a:gd name="connsiteY478" fmla="*/ 5169098 h 5487226"/>
              <a:gd name="connsiteX479" fmla="*/ 308506 w 2466554"/>
              <a:gd name="connsiteY479" fmla="*/ 5187373 h 5487226"/>
              <a:gd name="connsiteX480" fmla="*/ 289047 w 2466554"/>
              <a:gd name="connsiteY480" fmla="*/ 5196511 h 5487226"/>
              <a:gd name="connsiteX481" fmla="*/ 262720 w 2466554"/>
              <a:gd name="connsiteY481" fmla="*/ 5225066 h 5487226"/>
              <a:gd name="connsiteX482" fmla="*/ 270733 w 2466554"/>
              <a:gd name="connsiteY482" fmla="*/ 5223924 h 5487226"/>
              <a:gd name="connsiteX483" fmla="*/ 228381 w 2466554"/>
              <a:gd name="connsiteY483" fmla="*/ 5266185 h 5487226"/>
              <a:gd name="connsiteX484" fmla="*/ 220368 w 2466554"/>
              <a:gd name="connsiteY484" fmla="*/ 5267328 h 5487226"/>
              <a:gd name="connsiteX485" fmla="*/ 140243 w 2466554"/>
              <a:gd name="connsiteY485" fmla="*/ 5344998 h 5487226"/>
              <a:gd name="connsiteX486" fmla="*/ 124218 w 2466554"/>
              <a:gd name="connsiteY486" fmla="*/ 5365558 h 5487226"/>
              <a:gd name="connsiteX487" fmla="*/ 86444 w 2466554"/>
              <a:gd name="connsiteY487" fmla="*/ 5402108 h 5487226"/>
              <a:gd name="connsiteX488" fmla="*/ 45237 w 2466554"/>
              <a:gd name="connsiteY488" fmla="*/ 5444370 h 5487226"/>
              <a:gd name="connsiteX489" fmla="*/ 31501 w 2466554"/>
              <a:gd name="connsiteY489" fmla="*/ 5464930 h 5487226"/>
              <a:gd name="connsiteX490" fmla="*/ 18910 w 2466554"/>
              <a:gd name="connsiteY490" fmla="*/ 5468357 h 5487226"/>
              <a:gd name="connsiteX491" fmla="*/ 0 w 2466554"/>
              <a:gd name="connsiteY491" fmla="*/ 5487226 h 5487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</a:cxnLst>
            <a:rect l="l" t="t" r="r" b="b"/>
            <a:pathLst>
              <a:path w="2466554" h="5487226">
                <a:moveTo>
                  <a:pt x="1003308" y="4476918"/>
                </a:moveTo>
                <a:cubicBezTo>
                  <a:pt x="993006" y="4486056"/>
                  <a:pt x="972402" y="4504331"/>
                  <a:pt x="956377" y="4523749"/>
                </a:cubicBezTo>
                <a:cubicBezTo>
                  <a:pt x="946075" y="4530602"/>
                  <a:pt x="924327" y="4553446"/>
                  <a:pt x="908302" y="4569437"/>
                </a:cubicBezTo>
                <a:cubicBezTo>
                  <a:pt x="910591" y="4570579"/>
                  <a:pt x="896855" y="4582001"/>
                  <a:pt x="896855" y="4585428"/>
                </a:cubicBezTo>
                <a:cubicBezTo>
                  <a:pt x="936918" y="4546593"/>
                  <a:pt x="949509" y="4535171"/>
                  <a:pt x="991861" y="4494051"/>
                </a:cubicBezTo>
                <a:cubicBezTo>
                  <a:pt x="996440" y="4487198"/>
                  <a:pt x="1001018" y="4481487"/>
                  <a:pt x="1003308" y="4476918"/>
                </a:cubicBezTo>
                <a:close/>
                <a:moveTo>
                  <a:pt x="0" y="0"/>
                </a:moveTo>
                <a:lnTo>
                  <a:pt x="65841" y="65701"/>
                </a:lnTo>
                <a:cubicBezTo>
                  <a:pt x="74998" y="74838"/>
                  <a:pt x="74998" y="69127"/>
                  <a:pt x="86444" y="81692"/>
                </a:cubicBezTo>
                <a:cubicBezTo>
                  <a:pt x="89878" y="88545"/>
                  <a:pt x="105903" y="103394"/>
                  <a:pt x="112771" y="112531"/>
                </a:cubicBezTo>
                <a:cubicBezTo>
                  <a:pt x="127652" y="125096"/>
                  <a:pt x="128796" y="130807"/>
                  <a:pt x="139098" y="141087"/>
                </a:cubicBezTo>
                <a:cubicBezTo>
                  <a:pt x="187173" y="190202"/>
                  <a:pt x="214645" y="214188"/>
                  <a:pt x="255852" y="257592"/>
                </a:cubicBezTo>
                <a:cubicBezTo>
                  <a:pt x="260431" y="261019"/>
                  <a:pt x="265009" y="263303"/>
                  <a:pt x="270733" y="270156"/>
                </a:cubicBezTo>
                <a:cubicBezTo>
                  <a:pt x="279890" y="278152"/>
                  <a:pt x="278745" y="281578"/>
                  <a:pt x="287902" y="289574"/>
                </a:cubicBezTo>
                <a:cubicBezTo>
                  <a:pt x="338267" y="336405"/>
                  <a:pt x="389776" y="396942"/>
                  <a:pt x="449298" y="455194"/>
                </a:cubicBezTo>
                <a:cubicBezTo>
                  <a:pt x="456166" y="465474"/>
                  <a:pt x="479059" y="486034"/>
                  <a:pt x="493939" y="502025"/>
                </a:cubicBezTo>
                <a:cubicBezTo>
                  <a:pt x="506530" y="516874"/>
                  <a:pt x="519121" y="531723"/>
                  <a:pt x="538580" y="551140"/>
                </a:cubicBezTo>
                <a:cubicBezTo>
                  <a:pt x="538580" y="547713"/>
                  <a:pt x="531712" y="540860"/>
                  <a:pt x="532857" y="538576"/>
                </a:cubicBezTo>
                <a:cubicBezTo>
                  <a:pt x="548882" y="554567"/>
                  <a:pt x="559184" y="560278"/>
                  <a:pt x="563763" y="571700"/>
                </a:cubicBezTo>
                <a:cubicBezTo>
                  <a:pt x="558039" y="565989"/>
                  <a:pt x="551172" y="559136"/>
                  <a:pt x="548882" y="559136"/>
                </a:cubicBezTo>
                <a:cubicBezTo>
                  <a:pt x="564907" y="576269"/>
                  <a:pt x="569486" y="583122"/>
                  <a:pt x="586656" y="596829"/>
                </a:cubicBezTo>
                <a:cubicBezTo>
                  <a:pt x="590090" y="604824"/>
                  <a:pt x="599247" y="615104"/>
                  <a:pt x="607259" y="621957"/>
                </a:cubicBezTo>
                <a:cubicBezTo>
                  <a:pt x="615272" y="629953"/>
                  <a:pt x="615272" y="626526"/>
                  <a:pt x="627863" y="637948"/>
                </a:cubicBezTo>
                <a:cubicBezTo>
                  <a:pt x="635875" y="644801"/>
                  <a:pt x="642743" y="648228"/>
                  <a:pt x="656479" y="666503"/>
                </a:cubicBezTo>
                <a:cubicBezTo>
                  <a:pt x="663347" y="668788"/>
                  <a:pt x="666781" y="666503"/>
                  <a:pt x="683951" y="684779"/>
                </a:cubicBezTo>
                <a:cubicBezTo>
                  <a:pt x="693108" y="695059"/>
                  <a:pt x="673649" y="681352"/>
                  <a:pt x="689674" y="697343"/>
                </a:cubicBezTo>
                <a:cubicBezTo>
                  <a:pt x="713712" y="720187"/>
                  <a:pt x="712567" y="727041"/>
                  <a:pt x="733171" y="747600"/>
                </a:cubicBezTo>
                <a:cubicBezTo>
                  <a:pt x="769799" y="779582"/>
                  <a:pt x="775522" y="789862"/>
                  <a:pt x="813296" y="825271"/>
                </a:cubicBezTo>
                <a:cubicBezTo>
                  <a:pt x="846491" y="866390"/>
                  <a:pt x="894566" y="905225"/>
                  <a:pt x="928905" y="942918"/>
                </a:cubicBezTo>
                <a:cubicBezTo>
                  <a:pt x="938063" y="952056"/>
                  <a:pt x="938063" y="945203"/>
                  <a:pt x="949509" y="958909"/>
                </a:cubicBezTo>
                <a:cubicBezTo>
                  <a:pt x="950654" y="966905"/>
                  <a:pt x="968968" y="978327"/>
                  <a:pt x="976981" y="986322"/>
                </a:cubicBezTo>
                <a:cubicBezTo>
                  <a:pt x="974691" y="990891"/>
                  <a:pt x="993006" y="1003456"/>
                  <a:pt x="996440" y="1005740"/>
                </a:cubicBezTo>
                <a:cubicBezTo>
                  <a:pt x="996440" y="1009167"/>
                  <a:pt x="999874" y="1013735"/>
                  <a:pt x="1007886" y="1021731"/>
                </a:cubicBezTo>
                <a:cubicBezTo>
                  <a:pt x="1017043" y="1029726"/>
                  <a:pt x="1021622" y="1030869"/>
                  <a:pt x="1033068" y="1042291"/>
                </a:cubicBezTo>
                <a:cubicBezTo>
                  <a:pt x="1057106" y="1071988"/>
                  <a:pt x="1100603" y="1116534"/>
                  <a:pt x="1131508" y="1140521"/>
                </a:cubicBezTo>
                <a:cubicBezTo>
                  <a:pt x="1133797" y="1146232"/>
                  <a:pt x="1144099" y="1156512"/>
                  <a:pt x="1152112" y="1165649"/>
                </a:cubicBezTo>
                <a:cubicBezTo>
                  <a:pt x="1150967" y="1167934"/>
                  <a:pt x="1158980" y="1174787"/>
                  <a:pt x="1164703" y="1180498"/>
                </a:cubicBezTo>
                <a:cubicBezTo>
                  <a:pt x="1162414" y="1181640"/>
                  <a:pt x="1163558" y="1183925"/>
                  <a:pt x="1166992" y="1187351"/>
                </a:cubicBezTo>
                <a:cubicBezTo>
                  <a:pt x="1166992" y="1183925"/>
                  <a:pt x="1172716" y="1189636"/>
                  <a:pt x="1178439" y="1195347"/>
                </a:cubicBezTo>
                <a:cubicBezTo>
                  <a:pt x="1191030" y="1210196"/>
                  <a:pt x="1216212" y="1231898"/>
                  <a:pt x="1217357" y="1239893"/>
                </a:cubicBezTo>
                <a:cubicBezTo>
                  <a:pt x="1197898" y="1220476"/>
                  <a:pt x="1178439" y="1202200"/>
                  <a:pt x="1172716" y="1191920"/>
                </a:cubicBezTo>
                <a:cubicBezTo>
                  <a:pt x="1172716" y="1195347"/>
                  <a:pt x="1163558" y="1187351"/>
                  <a:pt x="1156690" y="1179356"/>
                </a:cubicBezTo>
                <a:cubicBezTo>
                  <a:pt x="1150967" y="1173645"/>
                  <a:pt x="1144099" y="1166792"/>
                  <a:pt x="1138376" y="1161081"/>
                </a:cubicBezTo>
                <a:cubicBezTo>
                  <a:pt x="1129219" y="1149659"/>
                  <a:pt x="1146389" y="1164507"/>
                  <a:pt x="1137231" y="1153085"/>
                </a:cubicBezTo>
                <a:cubicBezTo>
                  <a:pt x="1131508" y="1150801"/>
                  <a:pt x="1093735" y="1105112"/>
                  <a:pt x="1105181" y="1129099"/>
                </a:cubicBezTo>
                <a:cubicBezTo>
                  <a:pt x="1094879" y="1118819"/>
                  <a:pt x="1100603" y="1119961"/>
                  <a:pt x="1093735" y="1111966"/>
                </a:cubicBezTo>
                <a:cubicBezTo>
                  <a:pt x="1090301" y="1108539"/>
                  <a:pt x="1088012" y="1103970"/>
                  <a:pt x="1081144" y="1097117"/>
                </a:cubicBezTo>
                <a:cubicBezTo>
                  <a:pt x="1073131" y="1089121"/>
                  <a:pt x="1069697" y="1089121"/>
                  <a:pt x="1061685" y="1079984"/>
                </a:cubicBezTo>
                <a:cubicBezTo>
                  <a:pt x="1052527" y="1071988"/>
                  <a:pt x="1035358" y="1051428"/>
                  <a:pt x="1031924" y="1052571"/>
                </a:cubicBezTo>
                <a:cubicBezTo>
                  <a:pt x="1043370" y="1063993"/>
                  <a:pt x="1053672" y="1074273"/>
                  <a:pt x="1065119" y="1085695"/>
                </a:cubicBezTo>
                <a:cubicBezTo>
                  <a:pt x="1070842" y="1091406"/>
                  <a:pt x="1093735" y="1114250"/>
                  <a:pt x="1077710" y="1100543"/>
                </a:cubicBezTo>
                <a:cubicBezTo>
                  <a:pt x="1068553" y="1091406"/>
                  <a:pt x="1059395" y="1082268"/>
                  <a:pt x="1049094" y="1073130"/>
                </a:cubicBezTo>
                <a:cubicBezTo>
                  <a:pt x="1042226" y="1066277"/>
                  <a:pt x="1027345" y="1048002"/>
                  <a:pt x="1025056" y="1050286"/>
                </a:cubicBezTo>
                <a:cubicBezTo>
                  <a:pt x="1025056" y="1054855"/>
                  <a:pt x="1042226" y="1069704"/>
                  <a:pt x="1034213" y="1069704"/>
                </a:cubicBezTo>
                <a:cubicBezTo>
                  <a:pt x="1028490" y="1066277"/>
                  <a:pt x="1022766" y="1062850"/>
                  <a:pt x="1017043" y="1059424"/>
                </a:cubicBezTo>
                <a:cubicBezTo>
                  <a:pt x="1010175" y="1050286"/>
                  <a:pt x="1003308" y="1057139"/>
                  <a:pt x="1011320" y="1065135"/>
                </a:cubicBezTo>
                <a:cubicBezTo>
                  <a:pt x="1010175" y="1067419"/>
                  <a:pt x="1026201" y="1081126"/>
                  <a:pt x="1027345" y="1085695"/>
                </a:cubicBezTo>
                <a:cubicBezTo>
                  <a:pt x="1029634" y="1083410"/>
                  <a:pt x="1043370" y="1106255"/>
                  <a:pt x="1047949" y="1101686"/>
                </a:cubicBezTo>
                <a:cubicBezTo>
                  <a:pt x="1042226" y="1094832"/>
                  <a:pt x="1035358" y="1089121"/>
                  <a:pt x="1035358" y="1086837"/>
                </a:cubicBezTo>
                <a:cubicBezTo>
                  <a:pt x="1046804" y="1093690"/>
                  <a:pt x="1041081" y="1092548"/>
                  <a:pt x="1053672" y="1105112"/>
                </a:cubicBezTo>
                <a:cubicBezTo>
                  <a:pt x="1058251" y="1102828"/>
                  <a:pt x="1070842" y="1121103"/>
                  <a:pt x="1073131" y="1123388"/>
                </a:cubicBezTo>
                <a:cubicBezTo>
                  <a:pt x="1074276" y="1134810"/>
                  <a:pt x="1055961" y="1113108"/>
                  <a:pt x="1052527" y="1115392"/>
                </a:cubicBezTo>
                <a:cubicBezTo>
                  <a:pt x="1066263" y="1129099"/>
                  <a:pt x="1055961" y="1130241"/>
                  <a:pt x="1042226" y="1116534"/>
                </a:cubicBezTo>
                <a:cubicBezTo>
                  <a:pt x="1030779" y="1105112"/>
                  <a:pt x="1051383" y="1121103"/>
                  <a:pt x="1046804" y="1111966"/>
                </a:cubicBezTo>
                <a:cubicBezTo>
                  <a:pt x="1041081" y="1106255"/>
                  <a:pt x="1042226" y="1102828"/>
                  <a:pt x="1035358" y="1095975"/>
                </a:cubicBezTo>
                <a:cubicBezTo>
                  <a:pt x="1029634" y="1094832"/>
                  <a:pt x="1027345" y="1087979"/>
                  <a:pt x="1021622" y="1082268"/>
                </a:cubicBezTo>
                <a:cubicBezTo>
                  <a:pt x="1012465" y="1077699"/>
                  <a:pt x="1010175" y="1086837"/>
                  <a:pt x="998729" y="1077699"/>
                </a:cubicBezTo>
                <a:cubicBezTo>
                  <a:pt x="1031924" y="1116534"/>
                  <a:pt x="1067408" y="1143947"/>
                  <a:pt x="1090301" y="1171361"/>
                </a:cubicBezTo>
                <a:cubicBezTo>
                  <a:pt x="1088012" y="1159938"/>
                  <a:pt x="1105181" y="1181640"/>
                  <a:pt x="1108615" y="1180498"/>
                </a:cubicBezTo>
                <a:cubicBezTo>
                  <a:pt x="1100603" y="1167934"/>
                  <a:pt x="1085722" y="1159938"/>
                  <a:pt x="1067408" y="1139379"/>
                </a:cubicBezTo>
                <a:cubicBezTo>
                  <a:pt x="1068553" y="1134810"/>
                  <a:pt x="1071986" y="1135952"/>
                  <a:pt x="1081144" y="1143947"/>
                </a:cubicBezTo>
                <a:cubicBezTo>
                  <a:pt x="1090301" y="1151943"/>
                  <a:pt x="1088012" y="1142805"/>
                  <a:pt x="1098313" y="1154227"/>
                </a:cubicBezTo>
                <a:cubicBezTo>
                  <a:pt x="1104037" y="1162223"/>
                  <a:pt x="1092590" y="1159938"/>
                  <a:pt x="1112049" y="1177072"/>
                </a:cubicBezTo>
                <a:cubicBezTo>
                  <a:pt x="1117772" y="1178214"/>
                  <a:pt x="1113194" y="1162223"/>
                  <a:pt x="1129219" y="1179356"/>
                </a:cubicBezTo>
                <a:cubicBezTo>
                  <a:pt x="1138376" y="1189636"/>
                  <a:pt x="1124640" y="1186209"/>
                  <a:pt x="1138376" y="1198774"/>
                </a:cubicBezTo>
                <a:cubicBezTo>
                  <a:pt x="1148678" y="1210196"/>
                  <a:pt x="1149823" y="1206769"/>
                  <a:pt x="1162414" y="1220476"/>
                </a:cubicBezTo>
                <a:cubicBezTo>
                  <a:pt x="1168137" y="1227329"/>
                  <a:pt x="1168137" y="1229613"/>
                  <a:pt x="1173860" y="1236467"/>
                </a:cubicBezTo>
                <a:cubicBezTo>
                  <a:pt x="1180728" y="1242178"/>
                  <a:pt x="1183017" y="1242178"/>
                  <a:pt x="1189885" y="1247889"/>
                </a:cubicBezTo>
                <a:cubicBezTo>
                  <a:pt x="1189885" y="1255884"/>
                  <a:pt x="1203621" y="1262737"/>
                  <a:pt x="1213923" y="1271875"/>
                </a:cubicBezTo>
                <a:cubicBezTo>
                  <a:pt x="1211634" y="1273017"/>
                  <a:pt x="1213923" y="1277586"/>
                  <a:pt x="1219646" y="1284439"/>
                </a:cubicBezTo>
                <a:cubicBezTo>
                  <a:pt x="1227659" y="1289008"/>
                  <a:pt x="1244828" y="1307283"/>
                  <a:pt x="1257420" y="1319848"/>
                </a:cubicBezTo>
                <a:cubicBezTo>
                  <a:pt x="1267721" y="1330128"/>
                  <a:pt x="1248262" y="1316421"/>
                  <a:pt x="1264287" y="1333554"/>
                </a:cubicBezTo>
                <a:cubicBezTo>
                  <a:pt x="1287180" y="1355256"/>
                  <a:pt x="1292904" y="1365536"/>
                  <a:pt x="1310073" y="1379243"/>
                </a:cubicBezTo>
                <a:cubicBezTo>
                  <a:pt x="1311218" y="1382669"/>
                  <a:pt x="1313507" y="1387238"/>
                  <a:pt x="1321520" y="1395234"/>
                </a:cubicBezTo>
                <a:cubicBezTo>
                  <a:pt x="1329532" y="1402087"/>
                  <a:pt x="1344413" y="1421505"/>
                  <a:pt x="1346702" y="1418078"/>
                </a:cubicBezTo>
                <a:cubicBezTo>
                  <a:pt x="1347847" y="1414651"/>
                  <a:pt x="1331822" y="1402087"/>
                  <a:pt x="1336400" y="1399803"/>
                </a:cubicBezTo>
                <a:cubicBezTo>
                  <a:pt x="1344413" y="1407798"/>
                  <a:pt x="1355859" y="1419220"/>
                  <a:pt x="1361583" y="1421505"/>
                </a:cubicBezTo>
                <a:cubicBezTo>
                  <a:pt x="1398211" y="1458055"/>
                  <a:pt x="1398211" y="1458055"/>
                  <a:pt x="1398211" y="1458055"/>
                </a:cubicBezTo>
                <a:cubicBezTo>
                  <a:pt x="1407368" y="1464909"/>
                  <a:pt x="1418815" y="1475189"/>
                  <a:pt x="1407368" y="1468335"/>
                </a:cubicBezTo>
                <a:cubicBezTo>
                  <a:pt x="1419960" y="1484326"/>
                  <a:pt x="1392488" y="1456913"/>
                  <a:pt x="1392488" y="1454629"/>
                </a:cubicBezTo>
                <a:cubicBezTo>
                  <a:pt x="1393633" y="1461482"/>
                  <a:pt x="1371884" y="1431785"/>
                  <a:pt x="1371884" y="1438638"/>
                </a:cubicBezTo>
                <a:cubicBezTo>
                  <a:pt x="1385620" y="1460340"/>
                  <a:pt x="1407368" y="1475189"/>
                  <a:pt x="1435985" y="1504886"/>
                </a:cubicBezTo>
                <a:cubicBezTo>
                  <a:pt x="1434840" y="1495748"/>
                  <a:pt x="1446287" y="1509455"/>
                  <a:pt x="1449720" y="1509455"/>
                </a:cubicBezTo>
                <a:cubicBezTo>
                  <a:pt x="1478337" y="1539152"/>
                  <a:pt x="1512676" y="1565423"/>
                  <a:pt x="1533280" y="1592836"/>
                </a:cubicBezTo>
                <a:cubicBezTo>
                  <a:pt x="1541292" y="1597405"/>
                  <a:pt x="1561896" y="1617965"/>
                  <a:pt x="1566475" y="1625960"/>
                </a:cubicBezTo>
                <a:cubicBezTo>
                  <a:pt x="1566475" y="1630529"/>
                  <a:pt x="1557317" y="1621392"/>
                  <a:pt x="1550450" y="1614538"/>
                </a:cubicBezTo>
                <a:cubicBezTo>
                  <a:pt x="1553883" y="1620249"/>
                  <a:pt x="1551594" y="1620249"/>
                  <a:pt x="1543582" y="1612254"/>
                </a:cubicBezTo>
                <a:cubicBezTo>
                  <a:pt x="1536714" y="1604258"/>
                  <a:pt x="1549305" y="1613396"/>
                  <a:pt x="1541292" y="1605401"/>
                </a:cubicBezTo>
                <a:cubicBezTo>
                  <a:pt x="1527557" y="1592836"/>
                  <a:pt x="1505808" y="1566565"/>
                  <a:pt x="1497796" y="1564281"/>
                </a:cubicBezTo>
                <a:cubicBezTo>
                  <a:pt x="1503519" y="1573419"/>
                  <a:pt x="1519544" y="1583699"/>
                  <a:pt x="1522978" y="1593978"/>
                </a:cubicBezTo>
                <a:cubicBezTo>
                  <a:pt x="1516110" y="1587125"/>
                  <a:pt x="1505808" y="1575703"/>
                  <a:pt x="1503519" y="1576845"/>
                </a:cubicBezTo>
                <a:cubicBezTo>
                  <a:pt x="1508098" y="1584841"/>
                  <a:pt x="1509242" y="1589410"/>
                  <a:pt x="1518399" y="1598547"/>
                </a:cubicBezTo>
                <a:cubicBezTo>
                  <a:pt x="1553883" y="1635098"/>
                  <a:pt x="1571053" y="1644236"/>
                  <a:pt x="1598525" y="1676218"/>
                </a:cubicBezTo>
                <a:cubicBezTo>
                  <a:pt x="1630575" y="1704773"/>
                  <a:pt x="1667204" y="1741324"/>
                  <a:pt x="1693531" y="1768737"/>
                </a:cubicBezTo>
                <a:cubicBezTo>
                  <a:pt x="1701543" y="1776732"/>
                  <a:pt x="1704977" y="1776732"/>
                  <a:pt x="1712990" y="1785870"/>
                </a:cubicBezTo>
                <a:cubicBezTo>
                  <a:pt x="1724436" y="1799576"/>
                  <a:pt x="1751908" y="1821278"/>
                  <a:pt x="1754197" y="1829274"/>
                </a:cubicBezTo>
                <a:cubicBezTo>
                  <a:pt x="1718713" y="1799576"/>
                  <a:pt x="1682084" y="1764168"/>
                  <a:pt x="1644311" y="1724190"/>
                </a:cubicBezTo>
                <a:cubicBezTo>
                  <a:pt x="1645455" y="1734470"/>
                  <a:pt x="1623707" y="1711626"/>
                  <a:pt x="1632864" y="1726475"/>
                </a:cubicBezTo>
                <a:cubicBezTo>
                  <a:pt x="1659191" y="1744750"/>
                  <a:pt x="1647745" y="1752746"/>
                  <a:pt x="1669493" y="1773305"/>
                </a:cubicBezTo>
                <a:cubicBezTo>
                  <a:pt x="1698109" y="1803003"/>
                  <a:pt x="1743895" y="1830416"/>
                  <a:pt x="1742750" y="1848691"/>
                </a:cubicBezTo>
                <a:cubicBezTo>
                  <a:pt x="1731304" y="1834985"/>
                  <a:pt x="1730159" y="1838411"/>
                  <a:pt x="1718713" y="1826989"/>
                </a:cubicBezTo>
                <a:cubicBezTo>
                  <a:pt x="1723291" y="1824705"/>
                  <a:pt x="1732449" y="1832700"/>
                  <a:pt x="1712990" y="1813283"/>
                </a:cubicBezTo>
                <a:cubicBezTo>
                  <a:pt x="1703832" y="1806430"/>
                  <a:pt x="1710700" y="1815567"/>
                  <a:pt x="1709556" y="1817852"/>
                </a:cubicBezTo>
                <a:cubicBezTo>
                  <a:pt x="1698109" y="1809856"/>
                  <a:pt x="1686663" y="1799576"/>
                  <a:pt x="1680939" y="1799576"/>
                </a:cubicBezTo>
                <a:cubicBezTo>
                  <a:pt x="1695820" y="1813283"/>
                  <a:pt x="1692386" y="1815567"/>
                  <a:pt x="1701543" y="1825847"/>
                </a:cubicBezTo>
                <a:cubicBezTo>
                  <a:pt x="1707266" y="1829274"/>
                  <a:pt x="1715279" y="1836127"/>
                  <a:pt x="1725581" y="1847549"/>
                </a:cubicBezTo>
                <a:cubicBezTo>
                  <a:pt x="1730159" y="1853260"/>
                  <a:pt x="1727870" y="1854402"/>
                  <a:pt x="1737027" y="1863540"/>
                </a:cubicBezTo>
                <a:cubicBezTo>
                  <a:pt x="1766788" y="1890953"/>
                  <a:pt x="1790826" y="1913798"/>
                  <a:pt x="1793115" y="1928646"/>
                </a:cubicBezTo>
                <a:cubicBezTo>
                  <a:pt x="1777090" y="1911513"/>
                  <a:pt x="1761065" y="1893238"/>
                  <a:pt x="1738172" y="1871536"/>
                </a:cubicBezTo>
                <a:cubicBezTo>
                  <a:pt x="1724436" y="1855545"/>
                  <a:pt x="1708411" y="1837269"/>
                  <a:pt x="1693531" y="1824705"/>
                </a:cubicBezTo>
                <a:cubicBezTo>
                  <a:pt x="1684373" y="1812141"/>
                  <a:pt x="1669493" y="1795007"/>
                  <a:pt x="1648889" y="1775590"/>
                </a:cubicBezTo>
                <a:cubicBezTo>
                  <a:pt x="1648889" y="1769879"/>
                  <a:pt x="1659191" y="1782443"/>
                  <a:pt x="1661480" y="1781301"/>
                </a:cubicBezTo>
                <a:cubicBezTo>
                  <a:pt x="1658046" y="1774448"/>
                  <a:pt x="1661480" y="1777874"/>
                  <a:pt x="1664914" y="1777874"/>
                </a:cubicBezTo>
                <a:cubicBezTo>
                  <a:pt x="1671782" y="1783585"/>
                  <a:pt x="1675216" y="1783585"/>
                  <a:pt x="1682084" y="1789296"/>
                </a:cubicBezTo>
                <a:cubicBezTo>
                  <a:pt x="1688952" y="1796150"/>
                  <a:pt x="1699254" y="1807572"/>
                  <a:pt x="1701543" y="1806430"/>
                </a:cubicBezTo>
                <a:cubicBezTo>
                  <a:pt x="1688952" y="1795007"/>
                  <a:pt x="1676361" y="1782443"/>
                  <a:pt x="1663770" y="1769879"/>
                </a:cubicBezTo>
                <a:cubicBezTo>
                  <a:pt x="1668348" y="1776732"/>
                  <a:pt x="1666059" y="1776732"/>
                  <a:pt x="1656902" y="1767594"/>
                </a:cubicBezTo>
                <a:cubicBezTo>
                  <a:pt x="1650034" y="1760741"/>
                  <a:pt x="1644311" y="1753888"/>
                  <a:pt x="1644311" y="1752746"/>
                </a:cubicBezTo>
                <a:cubicBezTo>
                  <a:pt x="1646600" y="1755030"/>
                  <a:pt x="1650034" y="1756172"/>
                  <a:pt x="1645455" y="1751603"/>
                </a:cubicBezTo>
                <a:cubicBezTo>
                  <a:pt x="1645455" y="1751603"/>
                  <a:pt x="1644311" y="1751603"/>
                  <a:pt x="1644311" y="1752746"/>
                </a:cubicBezTo>
                <a:cubicBezTo>
                  <a:pt x="1634009" y="1743608"/>
                  <a:pt x="1615694" y="1720764"/>
                  <a:pt x="1611116" y="1720764"/>
                </a:cubicBezTo>
                <a:cubicBezTo>
                  <a:pt x="1607682" y="1719622"/>
                  <a:pt x="1604248" y="1717337"/>
                  <a:pt x="1601959" y="1719622"/>
                </a:cubicBezTo>
                <a:cubicBezTo>
                  <a:pt x="1612261" y="1727617"/>
                  <a:pt x="1614550" y="1739039"/>
                  <a:pt x="1621418" y="1737897"/>
                </a:cubicBezTo>
                <a:cubicBezTo>
                  <a:pt x="1630575" y="1748177"/>
                  <a:pt x="1630575" y="1741324"/>
                  <a:pt x="1642021" y="1755030"/>
                </a:cubicBezTo>
                <a:cubicBezTo>
                  <a:pt x="1645455" y="1763026"/>
                  <a:pt x="1639732" y="1756172"/>
                  <a:pt x="1640877" y="1765310"/>
                </a:cubicBezTo>
                <a:cubicBezTo>
                  <a:pt x="1612261" y="1735613"/>
                  <a:pt x="1608827" y="1731044"/>
                  <a:pt x="1576776" y="1699062"/>
                </a:cubicBezTo>
                <a:cubicBezTo>
                  <a:pt x="1576776" y="1703631"/>
                  <a:pt x="1566475" y="1692209"/>
                  <a:pt x="1564185" y="1693351"/>
                </a:cubicBezTo>
                <a:cubicBezTo>
                  <a:pt x="1566475" y="1699062"/>
                  <a:pt x="1567619" y="1703631"/>
                  <a:pt x="1579066" y="1715053"/>
                </a:cubicBezTo>
                <a:cubicBezTo>
                  <a:pt x="1587078" y="1721906"/>
                  <a:pt x="1587078" y="1715053"/>
                  <a:pt x="1599669" y="1731044"/>
                </a:cubicBezTo>
                <a:cubicBezTo>
                  <a:pt x="1615694" y="1744750"/>
                  <a:pt x="1609971" y="1744750"/>
                  <a:pt x="1616839" y="1752746"/>
                </a:cubicBezTo>
                <a:cubicBezTo>
                  <a:pt x="1631720" y="1760741"/>
                  <a:pt x="1637443" y="1772163"/>
                  <a:pt x="1655757" y="1787012"/>
                </a:cubicBezTo>
                <a:cubicBezTo>
                  <a:pt x="1646600" y="1785870"/>
                  <a:pt x="1660336" y="1797292"/>
                  <a:pt x="1660336" y="1800718"/>
                </a:cubicBezTo>
                <a:cubicBezTo>
                  <a:pt x="1654613" y="1793865"/>
                  <a:pt x="1647745" y="1788154"/>
                  <a:pt x="1645455" y="1788154"/>
                </a:cubicBezTo>
                <a:cubicBezTo>
                  <a:pt x="1650034" y="1793865"/>
                  <a:pt x="1646600" y="1791581"/>
                  <a:pt x="1644311" y="1789296"/>
                </a:cubicBezTo>
                <a:cubicBezTo>
                  <a:pt x="1636298" y="1782443"/>
                  <a:pt x="1644311" y="1792723"/>
                  <a:pt x="1640877" y="1792723"/>
                </a:cubicBezTo>
                <a:cubicBezTo>
                  <a:pt x="1650034" y="1799576"/>
                  <a:pt x="1655757" y="1801861"/>
                  <a:pt x="1670638" y="1818994"/>
                </a:cubicBezTo>
                <a:cubicBezTo>
                  <a:pt x="1667204" y="1812141"/>
                  <a:pt x="1669493" y="1812141"/>
                  <a:pt x="1677505" y="1821278"/>
                </a:cubicBezTo>
                <a:cubicBezTo>
                  <a:pt x="1686663" y="1838411"/>
                  <a:pt x="1718713" y="1870394"/>
                  <a:pt x="1748474" y="1900091"/>
                </a:cubicBezTo>
                <a:cubicBezTo>
                  <a:pt x="1749618" y="1897807"/>
                  <a:pt x="1754197" y="1900091"/>
                  <a:pt x="1761065" y="1905802"/>
                </a:cubicBezTo>
                <a:cubicBezTo>
                  <a:pt x="1754197" y="1909229"/>
                  <a:pt x="1767933" y="1911513"/>
                  <a:pt x="1778235" y="1925219"/>
                </a:cubicBezTo>
                <a:cubicBezTo>
                  <a:pt x="1778235" y="1930930"/>
                  <a:pt x="1787392" y="1930930"/>
                  <a:pt x="1790826" y="1940068"/>
                </a:cubicBezTo>
                <a:cubicBezTo>
                  <a:pt x="1790826" y="1930930"/>
                  <a:pt x="1805706" y="1948064"/>
                  <a:pt x="1806851" y="1942353"/>
                </a:cubicBezTo>
                <a:cubicBezTo>
                  <a:pt x="1822876" y="1956059"/>
                  <a:pt x="1812574" y="1954917"/>
                  <a:pt x="1828599" y="1968623"/>
                </a:cubicBezTo>
                <a:cubicBezTo>
                  <a:pt x="1841190" y="1981188"/>
                  <a:pt x="1852637" y="1992610"/>
                  <a:pt x="1865228" y="2005174"/>
                </a:cubicBezTo>
                <a:cubicBezTo>
                  <a:pt x="1874385" y="2014312"/>
                  <a:pt x="1868662" y="2014312"/>
                  <a:pt x="1881253" y="2026876"/>
                </a:cubicBezTo>
                <a:cubicBezTo>
                  <a:pt x="1897278" y="2040583"/>
                  <a:pt x="1903001" y="2048578"/>
                  <a:pt x="1913303" y="2060000"/>
                </a:cubicBezTo>
                <a:cubicBezTo>
                  <a:pt x="1936196" y="2082844"/>
                  <a:pt x="1936196" y="2082844"/>
                  <a:pt x="1936196" y="2082844"/>
                </a:cubicBezTo>
                <a:cubicBezTo>
                  <a:pt x="1946498" y="2091982"/>
                  <a:pt x="1945353" y="2096551"/>
                  <a:pt x="1938485" y="2089698"/>
                </a:cubicBezTo>
                <a:cubicBezTo>
                  <a:pt x="1937341" y="2085129"/>
                  <a:pt x="1901857" y="2049720"/>
                  <a:pt x="1897278" y="2048578"/>
                </a:cubicBezTo>
                <a:cubicBezTo>
                  <a:pt x="1907580" y="2061142"/>
                  <a:pt x="1929328" y="2080560"/>
                  <a:pt x="1925894" y="2083987"/>
                </a:cubicBezTo>
                <a:cubicBezTo>
                  <a:pt x="1907580" y="2062285"/>
                  <a:pt x="1888121" y="2040583"/>
                  <a:pt x="1869806" y="2018881"/>
                </a:cubicBezTo>
                <a:cubicBezTo>
                  <a:pt x="1858360" y="2014312"/>
                  <a:pt x="1842335" y="1999463"/>
                  <a:pt x="1820587" y="1976619"/>
                </a:cubicBezTo>
                <a:cubicBezTo>
                  <a:pt x="1809140" y="1966339"/>
                  <a:pt x="1818297" y="1967481"/>
                  <a:pt x="1809140" y="1959486"/>
                </a:cubicBezTo>
                <a:cubicBezTo>
                  <a:pt x="1791970" y="1944637"/>
                  <a:pt x="1766788" y="1919508"/>
                  <a:pt x="1746184" y="1901233"/>
                </a:cubicBezTo>
                <a:cubicBezTo>
                  <a:pt x="1740461" y="1896664"/>
                  <a:pt x="1740461" y="1903518"/>
                  <a:pt x="1729015" y="1890953"/>
                </a:cubicBezTo>
                <a:cubicBezTo>
                  <a:pt x="1722147" y="1879531"/>
                  <a:pt x="1714134" y="1869251"/>
                  <a:pt x="1700398" y="1854402"/>
                </a:cubicBezTo>
                <a:cubicBezTo>
                  <a:pt x="1694675" y="1850976"/>
                  <a:pt x="1692386" y="1852118"/>
                  <a:pt x="1684373" y="1842980"/>
                </a:cubicBezTo>
                <a:cubicBezTo>
                  <a:pt x="1664914" y="1824705"/>
                  <a:pt x="1664914" y="1824705"/>
                  <a:pt x="1664914" y="1824705"/>
                </a:cubicBezTo>
                <a:cubicBezTo>
                  <a:pt x="1662625" y="1824705"/>
                  <a:pt x="1654613" y="1818994"/>
                  <a:pt x="1644311" y="1807572"/>
                </a:cubicBezTo>
                <a:cubicBezTo>
                  <a:pt x="1644311" y="1812141"/>
                  <a:pt x="1638587" y="1806430"/>
                  <a:pt x="1632864" y="1800718"/>
                </a:cubicBezTo>
                <a:cubicBezTo>
                  <a:pt x="1629430" y="1797292"/>
                  <a:pt x="1628286" y="1797292"/>
                  <a:pt x="1627141" y="1797292"/>
                </a:cubicBezTo>
                <a:cubicBezTo>
                  <a:pt x="1614550" y="1784728"/>
                  <a:pt x="1605393" y="1766452"/>
                  <a:pt x="1597380" y="1771021"/>
                </a:cubicBezTo>
                <a:cubicBezTo>
                  <a:pt x="1625996" y="1798434"/>
                  <a:pt x="1654613" y="1828132"/>
                  <a:pt x="1678650" y="1848691"/>
                </a:cubicBezTo>
                <a:cubicBezTo>
                  <a:pt x="1688952" y="1862398"/>
                  <a:pt x="1711845" y="1886385"/>
                  <a:pt x="1721002" y="1889811"/>
                </a:cubicBezTo>
                <a:cubicBezTo>
                  <a:pt x="1714134" y="1882958"/>
                  <a:pt x="1707266" y="1876105"/>
                  <a:pt x="1708411" y="1873820"/>
                </a:cubicBezTo>
                <a:cubicBezTo>
                  <a:pt x="1715279" y="1882958"/>
                  <a:pt x="1737027" y="1900091"/>
                  <a:pt x="1734738" y="1903518"/>
                </a:cubicBezTo>
                <a:cubicBezTo>
                  <a:pt x="1711845" y="1880673"/>
                  <a:pt x="1734738" y="1908087"/>
                  <a:pt x="1735883" y="1911513"/>
                </a:cubicBezTo>
                <a:cubicBezTo>
                  <a:pt x="1727870" y="1903518"/>
                  <a:pt x="1723291" y="1900091"/>
                  <a:pt x="1719857" y="1900091"/>
                </a:cubicBezTo>
                <a:cubicBezTo>
                  <a:pt x="1722147" y="1903518"/>
                  <a:pt x="1729015" y="1911513"/>
                  <a:pt x="1725581" y="1912655"/>
                </a:cubicBezTo>
                <a:cubicBezTo>
                  <a:pt x="1711845" y="1898949"/>
                  <a:pt x="1691241" y="1874962"/>
                  <a:pt x="1686663" y="1877247"/>
                </a:cubicBezTo>
                <a:cubicBezTo>
                  <a:pt x="1708411" y="1897807"/>
                  <a:pt x="1718713" y="1910371"/>
                  <a:pt x="1733593" y="1922935"/>
                </a:cubicBezTo>
                <a:cubicBezTo>
                  <a:pt x="1732449" y="1924077"/>
                  <a:pt x="1745040" y="1937784"/>
                  <a:pt x="1747329" y="1936642"/>
                </a:cubicBezTo>
                <a:cubicBezTo>
                  <a:pt x="1748474" y="1933215"/>
                  <a:pt x="1741606" y="1930930"/>
                  <a:pt x="1733593" y="1922935"/>
                </a:cubicBezTo>
                <a:cubicBezTo>
                  <a:pt x="1740461" y="1926362"/>
                  <a:pt x="1748474" y="1929788"/>
                  <a:pt x="1758775" y="1935499"/>
                </a:cubicBezTo>
                <a:cubicBezTo>
                  <a:pt x="1767933" y="1942353"/>
                  <a:pt x="1773656" y="1943495"/>
                  <a:pt x="1783958" y="1957201"/>
                </a:cubicBezTo>
                <a:cubicBezTo>
                  <a:pt x="1780524" y="1959486"/>
                  <a:pt x="1778235" y="1961770"/>
                  <a:pt x="1781668" y="1968623"/>
                </a:cubicBezTo>
                <a:cubicBezTo>
                  <a:pt x="1797694" y="1986899"/>
                  <a:pt x="1816008" y="2006316"/>
                  <a:pt x="1819442" y="1996036"/>
                </a:cubicBezTo>
                <a:cubicBezTo>
                  <a:pt x="1834322" y="2009743"/>
                  <a:pt x="1825165" y="2008601"/>
                  <a:pt x="1840046" y="2022307"/>
                </a:cubicBezTo>
                <a:cubicBezTo>
                  <a:pt x="1849203" y="2031445"/>
                  <a:pt x="1852637" y="2033729"/>
                  <a:pt x="1859505" y="2039440"/>
                </a:cubicBezTo>
                <a:cubicBezTo>
                  <a:pt x="1853781" y="2040583"/>
                  <a:pt x="1880108" y="2061142"/>
                  <a:pt x="1878964" y="2065711"/>
                </a:cubicBezTo>
                <a:cubicBezTo>
                  <a:pt x="1862938" y="2048578"/>
                  <a:pt x="1853781" y="2041725"/>
                  <a:pt x="1844624" y="2036014"/>
                </a:cubicBezTo>
                <a:cubicBezTo>
                  <a:pt x="1842335" y="2028018"/>
                  <a:pt x="1814863" y="2004032"/>
                  <a:pt x="1810285" y="2004032"/>
                </a:cubicBezTo>
                <a:cubicBezTo>
                  <a:pt x="1817153" y="2010885"/>
                  <a:pt x="1824020" y="2017738"/>
                  <a:pt x="1824020" y="2020023"/>
                </a:cubicBezTo>
                <a:cubicBezTo>
                  <a:pt x="1803417" y="2001748"/>
                  <a:pt x="1781668" y="1981188"/>
                  <a:pt x="1764499" y="1967481"/>
                </a:cubicBezTo>
                <a:cubicBezTo>
                  <a:pt x="1743895" y="1942353"/>
                  <a:pt x="1701543" y="1903518"/>
                  <a:pt x="1671782" y="1872678"/>
                </a:cubicBezTo>
                <a:cubicBezTo>
                  <a:pt x="1668348" y="1869251"/>
                  <a:pt x="1667204" y="1869251"/>
                  <a:pt x="1666059" y="1869251"/>
                </a:cubicBezTo>
                <a:cubicBezTo>
                  <a:pt x="1655757" y="1860114"/>
                  <a:pt x="1637443" y="1837269"/>
                  <a:pt x="1632864" y="1838411"/>
                </a:cubicBezTo>
                <a:cubicBezTo>
                  <a:pt x="1653468" y="1856687"/>
                  <a:pt x="1652323" y="1862398"/>
                  <a:pt x="1667204" y="1877247"/>
                </a:cubicBezTo>
                <a:cubicBezTo>
                  <a:pt x="1667204" y="1880673"/>
                  <a:pt x="1678650" y="1889811"/>
                  <a:pt x="1685518" y="1897807"/>
                </a:cubicBezTo>
                <a:cubicBezTo>
                  <a:pt x="1687807" y="1909229"/>
                  <a:pt x="1668348" y="1881816"/>
                  <a:pt x="1667204" y="1887527"/>
                </a:cubicBezTo>
                <a:cubicBezTo>
                  <a:pt x="1676361" y="1897807"/>
                  <a:pt x="1677505" y="1903518"/>
                  <a:pt x="1693531" y="1917224"/>
                </a:cubicBezTo>
                <a:cubicBezTo>
                  <a:pt x="1695820" y="1922935"/>
                  <a:pt x="1693531" y="1926362"/>
                  <a:pt x="1702688" y="1935499"/>
                </a:cubicBezTo>
                <a:cubicBezTo>
                  <a:pt x="1715279" y="1950348"/>
                  <a:pt x="1715279" y="1951490"/>
                  <a:pt x="1730159" y="1964055"/>
                </a:cubicBezTo>
                <a:cubicBezTo>
                  <a:pt x="1727870" y="1964055"/>
                  <a:pt x="1729015" y="1966339"/>
                  <a:pt x="1732449" y="1970908"/>
                </a:cubicBezTo>
                <a:cubicBezTo>
                  <a:pt x="1754197" y="1985757"/>
                  <a:pt x="1759920" y="1991468"/>
                  <a:pt x="1786247" y="2018881"/>
                </a:cubicBezTo>
                <a:cubicBezTo>
                  <a:pt x="1779379" y="2020023"/>
                  <a:pt x="1801127" y="2037156"/>
                  <a:pt x="1786247" y="2029161"/>
                </a:cubicBezTo>
                <a:cubicBezTo>
                  <a:pt x="1790826" y="2036014"/>
                  <a:pt x="1802272" y="2047436"/>
                  <a:pt x="1801127" y="2050863"/>
                </a:cubicBezTo>
                <a:cubicBezTo>
                  <a:pt x="1790826" y="2042867"/>
                  <a:pt x="1810285" y="2064569"/>
                  <a:pt x="1795404" y="2056574"/>
                </a:cubicBezTo>
                <a:cubicBezTo>
                  <a:pt x="1781668" y="2041725"/>
                  <a:pt x="1765643" y="2025734"/>
                  <a:pt x="1756486" y="2012027"/>
                </a:cubicBezTo>
                <a:cubicBezTo>
                  <a:pt x="1754197" y="2013170"/>
                  <a:pt x="1746184" y="2005174"/>
                  <a:pt x="1740461" y="1999463"/>
                </a:cubicBezTo>
                <a:cubicBezTo>
                  <a:pt x="1741606" y="2005174"/>
                  <a:pt x="1729015" y="1993752"/>
                  <a:pt x="1730159" y="1991468"/>
                </a:cubicBezTo>
                <a:cubicBezTo>
                  <a:pt x="1746184" y="2004032"/>
                  <a:pt x="1711845" y="1970908"/>
                  <a:pt x="1703832" y="1962912"/>
                </a:cubicBezTo>
                <a:cubicBezTo>
                  <a:pt x="1703832" y="1957201"/>
                  <a:pt x="1717568" y="1960628"/>
                  <a:pt x="1707266" y="1949206"/>
                </a:cubicBezTo>
                <a:cubicBezTo>
                  <a:pt x="1696964" y="1940068"/>
                  <a:pt x="1700398" y="1953775"/>
                  <a:pt x="1692386" y="1945779"/>
                </a:cubicBezTo>
                <a:cubicBezTo>
                  <a:pt x="1682084" y="1938926"/>
                  <a:pt x="1679795" y="1927504"/>
                  <a:pt x="1672927" y="1927504"/>
                </a:cubicBezTo>
                <a:cubicBezTo>
                  <a:pt x="1661480" y="1917224"/>
                  <a:pt x="1664914" y="1914940"/>
                  <a:pt x="1651179" y="1903518"/>
                </a:cubicBezTo>
                <a:cubicBezTo>
                  <a:pt x="1642021" y="1895522"/>
                  <a:pt x="1624852" y="1874962"/>
                  <a:pt x="1622562" y="1876105"/>
                </a:cubicBezTo>
                <a:cubicBezTo>
                  <a:pt x="1615694" y="1876105"/>
                  <a:pt x="1645455" y="1897807"/>
                  <a:pt x="1638587" y="1897807"/>
                </a:cubicBezTo>
                <a:cubicBezTo>
                  <a:pt x="1644311" y="1904660"/>
                  <a:pt x="1648889" y="1910371"/>
                  <a:pt x="1654613" y="1918366"/>
                </a:cubicBezTo>
                <a:cubicBezTo>
                  <a:pt x="1670638" y="1935499"/>
                  <a:pt x="1675216" y="1942353"/>
                  <a:pt x="1692386" y="1956059"/>
                </a:cubicBezTo>
                <a:cubicBezTo>
                  <a:pt x="1694675" y="1961770"/>
                  <a:pt x="1706122" y="1974334"/>
                  <a:pt x="1711845" y="1982330"/>
                </a:cubicBezTo>
                <a:cubicBezTo>
                  <a:pt x="1715279" y="1982330"/>
                  <a:pt x="1719857" y="1985757"/>
                  <a:pt x="1727870" y="1993752"/>
                </a:cubicBezTo>
                <a:cubicBezTo>
                  <a:pt x="1727870" y="1997179"/>
                  <a:pt x="1739316" y="2006316"/>
                  <a:pt x="1745040" y="2013170"/>
                </a:cubicBezTo>
                <a:cubicBezTo>
                  <a:pt x="1745040" y="2015454"/>
                  <a:pt x="1753052" y="2023450"/>
                  <a:pt x="1758775" y="2029161"/>
                </a:cubicBezTo>
                <a:cubicBezTo>
                  <a:pt x="1772511" y="2044009"/>
                  <a:pt x="1774801" y="2041725"/>
                  <a:pt x="1783958" y="2049720"/>
                </a:cubicBezTo>
                <a:cubicBezTo>
                  <a:pt x="1790826" y="2060000"/>
                  <a:pt x="1771367" y="2046294"/>
                  <a:pt x="1787392" y="2064569"/>
                </a:cubicBezTo>
                <a:cubicBezTo>
                  <a:pt x="1804561" y="2085129"/>
                  <a:pt x="1842335" y="2118253"/>
                  <a:pt x="1825165" y="2093124"/>
                </a:cubicBezTo>
                <a:cubicBezTo>
                  <a:pt x="1837756" y="2107973"/>
                  <a:pt x="1854926" y="2125107"/>
                  <a:pt x="1857215" y="2134244"/>
                </a:cubicBezTo>
                <a:cubicBezTo>
                  <a:pt x="1849203" y="2126249"/>
                  <a:pt x="1846913" y="2126249"/>
                  <a:pt x="1851492" y="2130818"/>
                </a:cubicBezTo>
                <a:cubicBezTo>
                  <a:pt x="1865228" y="2146809"/>
                  <a:pt x="1862938" y="2143382"/>
                  <a:pt x="1875530" y="2152520"/>
                </a:cubicBezTo>
                <a:cubicBezTo>
                  <a:pt x="1875530" y="2155946"/>
                  <a:pt x="1886976" y="2165084"/>
                  <a:pt x="1893844" y="2173079"/>
                </a:cubicBezTo>
                <a:cubicBezTo>
                  <a:pt x="1893844" y="2170795"/>
                  <a:pt x="1896133" y="2173079"/>
                  <a:pt x="1899567" y="2176506"/>
                </a:cubicBezTo>
                <a:cubicBezTo>
                  <a:pt x="1901857" y="2187928"/>
                  <a:pt x="1874385" y="2152520"/>
                  <a:pt x="1872096" y="2155946"/>
                </a:cubicBezTo>
                <a:cubicBezTo>
                  <a:pt x="1880108" y="2170795"/>
                  <a:pt x="1907580" y="2195923"/>
                  <a:pt x="1913303" y="2208488"/>
                </a:cubicBezTo>
                <a:cubicBezTo>
                  <a:pt x="1920171" y="2214199"/>
                  <a:pt x="1917882" y="2205061"/>
                  <a:pt x="1927039" y="2213056"/>
                </a:cubicBezTo>
                <a:cubicBezTo>
                  <a:pt x="1929328" y="2218768"/>
                  <a:pt x="1936196" y="2227905"/>
                  <a:pt x="1947642" y="2239327"/>
                </a:cubicBezTo>
                <a:cubicBezTo>
                  <a:pt x="1956800" y="2248465"/>
                  <a:pt x="1954510" y="2250749"/>
                  <a:pt x="1957944" y="2257603"/>
                </a:cubicBezTo>
                <a:cubicBezTo>
                  <a:pt x="1943064" y="2242754"/>
                  <a:pt x="1945353" y="2239327"/>
                  <a:pt x="1927039" y="2222194"/>
                </a:cubicBezTo>
                <a:cubicBezTo>
                  <a:pt x="1931617" y="2230190"/>
                  <a:pt x="1927039" y="2226763"/>
                  <a:pt x="1923605" y="2225621"/>
                </a:cubicBezTo>
                <a:cubicBezTo>
                  <a:pt x="1931617" y="2233616"/>
                  <a:pt x="1935051" y="2239327"/>
                  <a:pt x="1935051" y="2242754"/>
                </a:cubicBezTo>
                <a:cubicBezTo>
                  <a:pt x="1914448" y="2222194"/>
                  <a:pt x="1915592" y="2214199"/>
                  <a:pt x="1892699" y="2192497"/>
                </a:cubicBezTo>
                <a:cubicBezTo>
                  <a:pt x="1885831" y="2181075"/>
                  <a:pt x="1862938" y="2159373"/>
                  <a:pt x="1853781" y="2146809"/>
                </a:cubicBezTo>
                <a:cubicBezTo>
                  <a:pt x="1838901" y="2130818"/>
                  <a:pt x="1832033" y="2119395"/>
                  <a:pt x="1814863" y="2102262"/>
                </a:cubicBezTo>
                <a:cubicBezTo>
                  <a:pt x="1803417" y="2090840"/>
                  <a:pt x="1806851" y="2089698"/>
                  <a:pt x="1793115" y="2077133"/>
                </a:cubicBezTo>
                <a:cubicBezTo>
                  <a:pt x="1783958" y="2070280"/>
                  <a:pt x="1781668" y="2058858"/>
                  <a:pt x="1774801" y="2058858"/>
                </a:cubicBezTo>
                <a:cubicBezTo>
                  <a:pt x="1778235" y="2064569"/>
                  <a:pt x="1777090" y="2066854"/>
                  <a:pt x="1786247" y="2074849"/>
                </a:cubicBezTo>
                <a:cubicBezTo>
                  <a:pt x="1790826" y="2075991"/>
                  <a:pt x="1790826" y="2079418"/>
                  <a:pt x="1789681" y="2080560"/>
                </a:cubicBezTo>
                <a:cubicBezTo>
                  <a:pt x="1753052" y="2044009"/>
                  <a:pt x="1753052" y="2044009"/>
                  <a:pt x="1753052" y="2044009"/>
                </a:cubicBezTo>
                <a:cubicBezTo>
                  <a:pt x="1762209" y="2041725"/>
                  <a:pt x="1741606" y="2023450"/>
                  <a:pt x="1727870" y="2012027"/>
                </a:cubicBezTo>
                <a:cubicBezTo>
                  <a:pt x="1718713" y="1999463"/>
                  <a:pt x="1740461" y="2017738"/>
                  <a:pt x="1727870" y="2002890"/>
                </a:cubicBezTo>
                <a:cubicBezTo>
                  <a:pt x="1725581" y="2002890"/>
                  <a:pt x="1715279" y="1992610"/>
                  <a:pt x="1708411" y="1985757"/>
                </a:cubicBezTo>
                <a:cubicBezTo>
                  <a:pt x="1708411" y="1981188"/>
                  <a:pt x="1683229" y="1960628"/>
                  <a:pt x="1683229" y="1956059"/>
                </a:cubicBezTo>
                <a:cubicBezTo>
                  <a:pt x="1671782" y="1951490"/>
                  <a:pt x="1660336" y="1927504"/>
                  <a:pt x="1648889" y="1924077"/>
                </a:cubicBezTo>
                <a:cubicBezTo>
                  <a:pt x="1664914" y="1937784"/>
                  <a:pt x="1651179" y="1934357"/>
                  <a:pt x="1663770" y="1945779"/>
                </a:cubicBezTo>
                <a:cubicBezTo>
                  <a:pt x="1676361" y="1960628"/>
                  <a:pt x="1677505" y="1956059"/>
                  <a:pt x="1688952" y="1968623"/>
                </a:cubicBezTo>
                <a:cubicBezTo>
                  <a:pt x="1688952" y="1972050"/>
                  <a:pt x="1692386" y="1976619"/>
                  <a:pt x="1700398" y="1984614"/>
                </a:cubicBezTo>
                <a:cubicBezTo>
                  <a:pt x="1722147" y="2005174"/>
                  <a:pt x="1724436" y="2014312"/>
                  <a:pt x="1743895" y="2033729"/>
                </a:cubicBezTo>
                <a:cubicBezTo>
                  <a:pt x="1746184" y="2045152"/>
                  <a:pt x="1719857" y="2009743"/>
                  <a:pt x="1717568" y="2013170"/>
                </a:cubicBezTo>
                <a:cubicBezTo>
                  <a:pt x="1735883" y="2030303"/>
                  <a:pt x="1743895" y="2046294"/>
                  <a:pt x="1759920" y="2055431"/>
                </a:cubicBezTo>
                <a:cubicBezTo>
                  <a:pt x="1758775" y="2058858"/>
                  <a:pt x="1764499" y="2065711"/>
                  <a:pt x="1775945" y="2075991"/>
                </a:cubicBezTo>
                <a:cubicBezTo>
                  <a:pt x="1782813" y="2081702"/>
                  <a:pt x="1791970" y="2088556"/>
                  <a:pt x="1797694" y="2090840"/>
                </a:cubicBezTo>
                <a:cubicBezTo>
                  <a:pt x="1814863" y="2111400"/>
                  <a:pt x="1842335" y="2133102"/>
                  <a:pt x="1850347" y="2150235"/>
                </a:cubicBezTo>
                <a:cubicBezTo>
                  <a:pt x="1843479" y="2143382"/>
                  <a:pt x="1837756" y="2137671"/>
                  <a:pt x="1835467" y="2137671"/>
                </a:cubicBezTo>
                <a:cubicBezTo>
                  <a:pt x="1842335" y="2144524"/>
                  <a:pt x="1848058" y="2150235"/>
                  <a:pt x="1848058" y="2152520"/>
                </a:cubicBezTo>
                <a:cubicBezTo>
                  <a:pt x="1825165" y="2131960"/>
                  <a:pt x="1801127" y="2096551"/>
                  <a:pt x="1787392" y="2093124"/>
                </a:cubicBezTo>
                <a:cubicBezTo>
                  <a:pt x="1805706" y="2111400"/>
                  <a:pt x="1805706" y="2111400"/>
                  <a:pt x="1805706" y="2111400"/>
                </a:cubicBezTo>
                <a:cubicBezTo>
                  <a:pt x="1805706" y="2115969"/>
                  <a:pt x="1795404" y="2103405"/>
                  <a:pt x="1793115" y="2105689"/>
                </a:cubicBezTo>
                <a:cubicBezTo>
                  <a:pt x="1789681" y="2103405"/>
                  <a:pt x="1786247" y="2102262"/>
                  <a:pt x="1785102" y="2104547"/>
                </a:cubicBezTo>
                <a:cubicBezTo>
                  <a:pt x="1802272" y="2122822"/>
                  <a:pt x="1826310" y="2150235"/>
                  <a:pt x="1835467" y="2146809"/>
                </a:cubicBezTo>
                <a:cubicBezTo>
                  <a:pt x="1845769" y="2157088"/>
                  <a:pt x="1852637" y="2165084"/>
                  <a:pt x="1857215" y="2171937"/>
                </a:cubicBezTo>
                <a:cubicBezTo>
                  <a:pt x="1860649" y="2170795"/>
                  <a:pt x="1858360" y="2160515"/>
                  <a:pt x="1870951" y="2176506"/>
                </a:cubicBezTo>
                <a:cubicBezTo>
                  <a:pt x="1868662" y="2179932"/>
                  <a:pt x="1868662" y="2184501"/>
                  <a:pt x="1873240" y="2192497"/>
                </a:cubicBezTo>
                <a:cubicBezTo>
                  <a:pt x="1894989" y="2213056"/>
                  <a:pt x="1899567" y="2222194"/>
                  <a:pt x="1912158" y="2238185"/>
                </a:cubicBezTo>
                <a:cubicBezTo>
                  <a:pt x="1931617" y="2255318"/>
                  <a:pt x="1937341" y="2265598"/>
                  <a:pt x="1952221" y="2280447"/>
                </a:cubicBezTo>
                <a:cubicBezTo>
                  <a:pt x="1948787" y="2283874"/>
                  <a:pt x="1936196" y="2272451"/>
                  <a:pt x="1931617" y="2273594"/>
                </a:cubicBezTo>
                <a:cubicBezTo>
                  <a:pt x="1922460" y="2262172"/>
                  <a:pt x="1896133" y="2231332"/>
                  <a:pt x="1889265" y="2233616"/>
                </a:cubicBezTo>
                <a:cubicBezTo>
                  <a:pt x="1899567" y="2243896"/>
                  <a:pt x="1900712" y="2248465"/>
                  <a:pt x="1915592" y="2262172"/>
                </a:cubicBezTo>
                <a:cubicBezTo>
                  <a:pt x="1923605" y="2267883"/>
                  <a:pt x="1928183" y="2272451"/>
                  <a:pt x="1933907" y="2280447"/>
                </a:cubicBezTo>
                <a:cubicBezTo>
                  <a:pt x="1929328" y="2285016"/>
                  <a:pt x="1929328" y="2285016"/>
                  <a:pt x="1929328" y="2285016"/>
                </a:cubicBezTo>
                <a:cubicBezTo>
                  <a:pt x="1909869" y="2267883"/>
                  <a:pt x="1914448" y="2263314"/>
                  <a:pt x="1894989" y="2246181"/>
                </a:cubicBezTo>
                <a:cubicBezTo>
                  <a:pt x="1881253" y="2230190"/>
                  <a:pt x="1882398" y="2240470"/>
                  <a:pt x="1868662" y="2224479"/>
                </a:cubicBezTo>
                <a:cubicBezTo>
                  <a:pt x="1850347" y="2207345"/>
                  <a:pt x="1833178" y="2191354"/>
                  <a:pt x="1822876" y="2187928"/>
                </a:cubicBezTo>
                <a:cubicBezTo>
                  <a:pt x="1833178" y="2203919"/>
                  <a:pt x="1853781" y="2217625"/>
                  <a:pt x="1869806" y="2233616"/>
                </a:cubicBezTo>
                <a:cubicBezTo>
                  <a:pt x="1892699" y="2254176"/>
                  <a:pt x="1908724" y="2272451"/>
                  <a:pt x="1924750" y="2289585"/>
                </a:cubicBezTo>
                <a:cubicBezTo>
                  <a:pt x="1923605" y="2286158"/>
                  <a:pt x="1921316" y="2282731"/>
                  <a:pt x="1923605" y="2281589"/>
                </a:cubicBezTo>
                <a:cubicBezTo>
                  <a:pt x="1938485" y="2296438"/>
                  <a:pt x="1930473" y="2296438"/>
                  <a:pt x="1948787" y="2312429"/>
                </a:cubicBezTo>
                <a:cubicBezTo>
                  <a:pt x="1956800" y="2318140"/>
                  <a:pt x="1962523" y="2321566"/>
                  <a:pt x="1967101" y="2322709"/>
                </a:cubicBezTo>
                <a:cubicBezTo>
                  <a:pt x="1975114" y="2329562"/>
                  <a:pt x="1973969" y="2331846"/>
                  <a:pt x="1979693" y="2337557"/>
                </a:cubicBezTo>
                <a:cubicBezTo>
                  <a:pt x="1985416" y="2342126"/>
                  <a:pt x="1985416" y="2338700"/>
                  <a:pt x="1991139" y="2344411"/>
                </a:cubicBezTo>
                <a:cubicBezTo>
                  <a:pt x="1988850" y="2346695"/>
                  <a:pt x="1987705" y="2348980"/>
                  <a:pt x="1985416" y="2350122"/>
                </a:cubicBezTo>
                <a:cubicBezTo>
                  <a:pt x="1973969" y="2338700"/>
                  <a:pt x="1963668" y="2330704"/>
                  <a:pt x="1956800" y="2326135"/>
                </a:cubicBezTo>
                <a:cubicBezTo>
                  <a:pt x="2002586" y="2370682"/>
                  <a:pt x="2002586" y="2370682"/>
                  <a:pt x="2002586" y="2370682"/>
                </a:cubicBezTo>
                <a:cubicBezTo>
                  <a:pt x="1999152" y="2367255"/>
                  <a:pt x="1999152" y="2363829"/>
                  <a:pt x="2000296" y="2362686"/>
                </a:cubicBezTo>
                <a:cubicBezTo>
                  <a:pt x="2007164" y="2367255"/>
                  <a:pt x="2050661" y="2408374"/>
                  <a:pt x="2038070" y="2400379"/>
                </a:cubicBezTo>
                <a:cubicBezTo>
                  <a:pt x="2022045" y="2384388"/>
                  <a:pt x="2012887" y="2377535"/>
                  <a:pt x="2015177" y="2383246"/>
                </a:cubicBezTo>
                <a:cubicBezTo>
                  <a:pt x="2238383" y="2605977"/>
                  <a:pt x="2238383" y="2605977"/>
                  <a:pt x="2238383" y="2605977"/>
                </a:cubicBezTo>
                <a:cubicBezTo>
                  <a:pt x="2374596" y="2743042"/>
                  <a:pt x="2374596" y="2743042"/>
                  <a:pt x="2374596" y="2743042"/>
                </a:cubicBezTo>
                <a:cubicBezTo>
                  <a:pt x="1978548" y="3137105"/>
                  <a:pt x="1978548" y="3137105"/>
                  <a:pt x="1978548" y="3137105"/>
                </a:cubicBezTo>
                <a:cubicBezTo>
                  <a:pt x="1979693" y="3138247"/>
                  <a:pt x="1979693" y="3138247"/>
                  <a:pt x="1980837" y="3139389"/>
                </a:cubicBezTo>
                <a:cubicBezTo>
                  <a:pt x="1975114" y="3143958"/>
                  <a:pt x="1972825" y="3147385"/>
                  <a:pt x="1972825" y="3149669"/>
                </a:cubicBezTo>
                <a:cubicBezTo>
                  <a:pt x="1989994" y="3138247"/>
                  <a:pt x="2014032" y="3115403"/>
                  <a:pt x="2038070" y="3093701"/>
                </a:cubicBezTo>
                <a:cubicBezTo>
                  <a:pt x="2047227" y="3092559"/>
                  <a:pt x="2072409" y="3065146"/>
                  <a:pt x="2081566" y="3064003"/>
                </a:cubicBezTo>
                <a:cubicBezTo>
                  <a:pt x="2058673" y="3087990"/>
                  <a:pt x="2046082" y="3095985"/>
                  <a:pt x="2024334" y="3118829"/>
                </a:cubicBezTo>
                <a:cubicBezTo>
                  <a:pt x="2022045" y="3117687"/>
                  <a:pt x="2015177" y="3126825"/>
                  <a:pt x="2012887" y="3125683"/>
                </a:cubicBezTo>
                <a:cubicBezTo>
                  <a:pt x="2011743" y="3124540"/>
                  <a:pt x="2007164" y="3130252"/>
                  <a:pt x="2002586" y="3133678"/>
                </a:cubicBezTo>
                <a:cubicBezTo>
                  <a:pt x="2006020" y="3131394"/>
                  <a:pt x="2009453" y="3130252"/>
                  <a:pt x="2010598" y="3132536"/>
                </a:cubicBezTo>
                <a:cubicBezTo>
                  <a:pt x="1975114" y="3174798"/>
                  <a:pt x="1919026" y="3219344"/>
                  <a:pt x="1881253" y="3263890"/>
                </a:cubicBezTo>
                <a:cubicBezTo>
                  <a:pt x="1859505" y="3286734"/>
                  <a:pt x="1849203" y="3292445"/>
                  <a:pt x="1835467" y="3309579"/>
                </a:cubicBezTo>
                <a:cubicBezTo>
                  <a:pt x="1827454" y="3316432"/>
                  <a:pt x="1821731" y="3319859"/>
                  <a:pt x="1813719" y="3326712"/>
                </a:cubicBezTo>
                <a:cubicBezTo>
                  <a:pt x="1816008" y="3324427"/>
                  <a:pt x="1813719" y="3330138"/>
                  <a:pt x="1810285" y="3332423"/>
                </a:cubicBezTo>
                <a:cubicBezTo>
                  <a:pt x="1806851" y="3334707"/>
                  <a:pt x="1801127" y="3338134"/>
                  <a:pt x="1801127" y="3341561"/>
                </a:cubicBezTo>
                <a:cubicBezTo>
                  <a:pt x="1811429" y="3341561"/>
                  <a:pt x="1842335" y="3306152"/>
                  <a:pt x="1854926" y="3301583"/>
                </a:cubicBezTo>
                <a:cubicBezTo>
                  <a:pt x="1834322" y="3323285"/>
                  <a:pt x="1829744" y="3330138"/>
                  <a:pt x="1807995" y="3348414"/>
                </a:cubicBezTo>
                <a:cubicBezTo>
                  <a:pt x="1807995" y="3352983"/>
                  <a:pt x="1786247" y="3370116"/>
                  <a:pt x="1787392" y="3373542"/>
                </a:cubicBezTo>
                <a:cubicBezTo>
                  <a:pt x="1801127" y="3362120"/>
                  <a:pt x="1813719" y="3354125"/>
                  <a:pt x="1828599" y="3340418"/>
                </a:cubicBezTo>
                <a:cubicBezTo>
                  <a:pt x="1833178" y="3334707"/>
                  <a:pt x="1836612" y="3332423"/>
                  <a:pt x="1838901" y="3332423"/>
                </a:cubicBezTo>
                <a:cubicBezTo>
                  <a:pt x="1825165" y="3346129"/>
                  <a:pt x="1810285" y="3359836"/>
                  <a:pt x="1796549" y="3373542"/>
                </a:cubicBezTo>
                <a:cubicBezTo>
                  <a:pt x="1787392" y="3382680"/>
                  <a:pt x="1794260" y="3382680"/>
                  <a:pt x="1780524" y="3395244"/>
                </a:cubicBezTo>
                <a:cubicBezTo>
                  <a:pt x="1766788" y="3410093"/>
                  <a:pt x="1762209" y="3410093"/>
                  <a:pt x="1751908" y="3421515"/>
                </a:cubicBezTo>
                <a:cubicBezTo>
                  <a:pt x="1739316" y="3434080"/>
                  <a:pt x="1724436" y="3447786"/>
                  <a:pt x="1719857" y="3454639"/>
                </a:cubicBezTo>
                <a:cubicBezTo>
                  <a:pt x="1711845" y="3460350"/>
                  <a:pt x="1672927" y="3498043"/>
                  <a:pt x="1668348" y="3506039"/>
                </a:cubicBezTo>
                <a:cubicBezTo>
                  <a:pt x="1684373" y="3488906"/>
                  <a:pt x="1684373" y="3499186"/>
                  <a:pt x="1700398" y="3482052"/>
                </a:cubicBezTo>
                <a:cubicBezTo>
                  <a:pt x="1709556" y="3472915"/>
                  <a:pt x="1718713" y="3463777"/>
                  <a:pt x="1727870" y="3453497"/>
                </a:cubicBezTo>
                <a:cubicBezTo>
                  <a:pt x="1732449" y="3448928"/>
                  <a:pt x="1737027" y="3444359"/>
                  <a:pt x="1741606" y="3439791"/>
                </a:cubicBezTo>
                <a:cubicBezTo>
                  <a:pt x="1745040" y="3437506"/>
                  <a:pt x="1748474" y="3434080"/>
                  <a:pt x="1751908" y="3430653"/>
                </a:cubicBezTo>
                <a:cubicBezTo>
                  <a:pt x="1756486" y="3426084"/>
                  <a:pt x="1755342" y="3429511"/>
                  <a:pt x="1753052" y="3431795"/>
                </a:cubicBezTo>
                <a:cubicBezTo>
                  <a:pt x="1747329" y="3436364"/>
                  <a:pt x="1742750" y="3440933"/>
                  <a:pt x="1738172" y="3445502"/>
                </a:cubicBezTo>
                <a:cubicBezTo>
                  <a:pt x="1731304" y="3453497"/>
                  <a:pt x="1723291" y="3461493"/>
                  <a:pt x="1715279" y="3469488"/>
                </a:cubicBezTo>
                <a:cubicBezTo>
                  <a:pt x="1709556" y="3474057"/>
                  <a:pt x="1707266" y="3477484"/>
                  <a:pt x="1707266" y="3479768"/>
                </a:cubicBezTo>
                <a:cubicBezTo>
                  <a:pt x="1699254" y="3487763"/>
                  <a:pt x="1676361" y="3503754"/>
                  <a:pt x="1674072" y="3511750"/>
                </a:cubicBezTo>
                <a:cubicBezTo>
                  <a:pt x="1692386" y="3501470"/>
                  <a:pt x="1733593" y="3451213"/>
                  <a:pt x="1751908" y="3439791"/>
                </a:cubicBezTo>
                <a:cubicBezTo>
                  <a:pt x="1741606" y="3450071"/>
                  <a:pt x="1737027" y="3455782"/>
                  <a:pt x="1740461" y="3458066"/>
                </a:cubicBezTo>
                <a:cubicBezTo>
                  <a:pt x="1748474" y="3451213"/>
                  <a:pt x="1754197" y="3447786"/>
                  <a:pt x="1762209" y="3440933"/>
                </a:cubicBezTo>
                <a:cubicBezTo>
                  <a:pt x="1762209" y="3437506"/>
                  <a:pt x="1765643" y="3432937"/>
                  <a:pt x="1773656" y="3424942"/>
                </a:cubicBezTo>
                <a:cubicBezTo>
                  <a:pt x="1785102" y="3420373"/>
                  <a:pt x="1806851" y="3398671"/>
                  <a:pt x="1828599" y="3376969"/>
                </a:cubicBezTo>
                <a:cubicBezTo>
                  <a:pt x="1832033" y="3375827"/>
                  <a:pt x="1840046" y="3367831"/>
                  <a:pt x="1841190" y="3371258"/>
                </a:cubicBezTo>
                <a:cubicBezTo>
                  <a:pt x="1845769" y="3367831"/>
                  <a:pt x="1850347" y="3365547"/>
                  <a:pt x="1856071" y="3358694"/>
                </a:cubicBezTo>
                <a:cubicBezTo>
                  <a:pt x="1853781" y="3357551"/>
                  <a:pt x="1852637" y="3356409"/>
                  <a:pt x="1857215" y="3350698"/>
                </a:cubicBezTo>
                <a:cubicBezTo>
                  <a:pt x="1859505" y="3354125"/>
                  <a:pt x="1874385" y="3334707"/>
                  <a:pt x="1881253" y="3328996"/>
                </a:cubicBezTo>
                <a:cubicBezTo>
                  <a:pt x="1893844" y="3318716"/>
                  <a:pt x="1904146" y="3310721"/>
                  <a:pt x="1921316" y="3293588"/>
                </a:cubicBezTo>
                <a:cubicBezTo>
                  <a:pt x="1927039" y="3293588"/>
                  <a:pt x="1951076" y="3262748"/>
                  <a:pt x="1952221" y="3269601"/>
                </a:cubicBezTo>
                <a:cubicBezTo>
                  <a:pt x="1930473" y="3294730"/>
                  <a:pt x="1908724" y="3307294"/>
                  <a:pt x="1903001" y="3322143"/>
                </a:cubicBezTo>
                <a:cubicBezTo>
                  <a:pt x="1915592" y="3306152"/>
                  <a:pt x="1917882" y="3309579"/>
                  <a:pt x="1931617" y="3294730"/>
                </a:cubicBezTo>
                <a:cubicBezTo>
                  <a:pt x="1940775" y="3287877"/>
                  <a:pt x="1930473" y="3299299"/>
                  <a:pt x="1923605" y="3305010"/>
                </a:cubicBezTo>
                <a:cubicBezTo>
                  <a:pt x="1916737" y="3313005"/>
                  <a:pt x="1905290" y="3322143"/>
                  <a:pt x="1906435" y="3325570"/>
                </a:cubicBezTo>
                <a:cubicBezTo>
                  <a:pt x="1912158" y="3322143"/>
                  <a:pt x="1923605" y="3308436"/>
                  <a:pt x="1923605" y="3314147"/>
                </a:cubicBezTo>
                <a:cubicBezTo>
                  <a:pt x="1928183" y="3311863"/>
                  <a:pt x="1937341" y="3302725"/>
                  <a:pt x="1939630" y="3302725"/>
                </a:cubicBezTo>
                <a:cubicBezTo>
                  <a:pt x="1932762" y="3310721"/>
                  <a:pt x="1921316" y="3319859"/>
                  <a:pt x="1922460" y="3323285"/>
                </a:cubicBezTo>
                <a:cubicBezTo>
                  <a:pt x="1945353" y="3301583"/>
                  <a:pt x="1975114" y="3279881"/>
                  <a:pt x="1994573" y="3255895"/>
                </a:cubicBezTo>
                <a:cubicBezTo>
                  <a:pt x="1999152" y="3254753"/>
                  <a:pt x="2004875" y="3251326"/>
                  <a:pt x="2011743" y="3244473"/>
                </a:cubicBezTo>
                <a:cubicBezTo>
                  <a:pt x="2035780" y="3221628"/>
                  <a:pt x="2050661" y="3213633"/>
                  <a:pt x="2068975" y="3199926"/>
                </a:cubicBezTo>
                <a:cubicBezTo>
                  <a:pt x="2085000" y="3180509"/>
                  <a:pt x="2085000" y="3189647"/>
                  <a:pt x="2099881" y="3173656"/>
                </a:cubicBezTo>
                <a:cubicBezTo>
                  <a:pt x="2113617" y="3164518"/>
                  <a:pt x="2123918" y="3145100"/>
                  <a:pt x="2134220" y="3143958"/>
                </a:cubicBezTo>
                <a:cubicBezTo>
                  <a:pt x="2117050" y="3158807"/>
                  <a:pt x="2120484" y="3161091"/>
                  <a:pt x="2125063" y="3162233"/>
                </a:cubicBezTo>
                <a:cubicBezTo>
                  <a:pt x="2145667" y="3142816"/>
                  <a:pt x="2162836" y="3131394"/>
                  <a:pt x="2184585" y="3109692"/>
                </a:cubicBezTo>
                <a:cubicBezTo>
                  <a:pt x="2190308" y="3116545"/>
                  <a:pt x="2153679" y="3137105"/>
                  <a:pt x="2159402" y="3141674"/>
                </a:cubicBezTo>
                <a:cubicBezTo>
                  <a:pt x="2167415" y="3137105"/>
                  <a:pt x="2181151" y="3122256"/>
                  <a:pt x="2193742" y="3109692"/>
                </a:cubicBezTo>
                <a:cubicBezTo>
                  <a:pt x="2201754" y="3106265"/>
                  <a:pt x="2207478" y="3105123"/>
                  <a:pt x="2221213" y="3091416"/>
                </a:cubicBezTo>
                <a:cubicBezTo>
                  <a:pt x="2224647" y="3098270"/>
                  <a:pt x="2232660" y="3090274"/>
                  <a:pt x="2229226" y="3099412"/>
                </a:cubicBezTo>
                <a:cubicBezTo>
                  <a:pt x="2246396" y="3084563"/>
                  <a:pt x="2255553" y="3081136"/>
                  <a:pt x="2271578" y="3067430"/>
                </a:cubicBezTo>
                <a:cubicBezTo>
                  <a:pt x="2284169" y="3058292"/>
                  <a:pt x="2300194" y="3043444"/>
                  <a:pt x="2302483" y="3051439"/>
                </a:cubicBezTo>
                <a:cubicBezTo>
                  <a:pt x="2294471" y="3068572"/>
                  <a:pt x="2254408" y="3093701"/>
                  <a:pt x="2265855" y="3098270"/>
                </a:cubicBezTo>
                <a:cubicBezTo>
                  <a:pt x="2283024" y="3078852"/>
                  <a:pt x="2284169" y="3078852"/>
                  <a:pt x="2303628" y="3061719"/>
                </a:cubicBezTo>
                <a:cubicBezTo>
                  <a:pt x="2311641" y="3060577"/>
                  <a:pt x="2323087" y="3054866"/>
                  <a:pt x="2332244" y="3053723"/>
                </a:cubicBezTo>
                <a:cubicBezTo>
                  <a:pt x="2349414" y="3037732"/>
                  <a:pt x="2357427" y="3035448"/>
                  <a:pt x="2374596" y="3020599"/>
                </a:cubicBezTo>
                <a:cubicBezTo>
                  <a:pt x="2383754" y="3014888"/>
                  <a:pt x="2374596" y="3022884"/>
                  <a:pt x="2379175" y="3025168"/>
                </a:cubicBezTo>
                <a:cubicBezTo>
                  <a:pt x="2389477" y="3017173"/>
                  <a:pt x="2400923" y="3008035"/>
                  <a:pt x="2406646" y="3006893"/>
                </a:cubicBezTo>
                <a:cubicBezTo>
                  <a:pt x="2400923" y="3013746"/>
                  <a:pt x="2381464" y="3029737"/>
                  <a:pt x="2384898" y="3030879"/>
                </a:cubicBezTo>
                <a:cubicBezTo>
                  <a:pt x="2389477" y="3025168"/>
                  <a:pt x="2392911" y="3022884"/>
                  <a:pt x="2395200" y="3022884"/>
                </a:cubicBezTo>
                <a:cubicBezTo>
                  <a:pt x="2359716" y="3061719"/>
                  <a:pt x="2331100" y="3089132"/>
                  <a:pt x="2296760" y="3121114"/>
                </a:cubicBezTo>
                <a:cubicBezTo>
                  <a:pt x="2283024" y="3132536"/>
                  <a:pt x="2286458" y="3134820"/>
                  <a:pt x="2275012" y="3145100"/>
                </a:cubicBezTo>
                <a:cubicBezTo>
                  <a:pt x="2268144" y="3151954"/>
                  <a:pt x="2256698" y="3162233"/>
                  <a:pt x="2257842" y="3164518"/>
                </a:cubicBezTo>
                <a:cubicBezTo>
                  <a:pt x="2268144" y="3162233"/>
                  <a:pt x="2271578" y="3157665"/>
                  <a:pt x="2287603" y="3139389"/>
                </a:cubicBezTo>
                <a:cubicBezTo>
                  <a:pt x="2288748" y="3141674"/>
                  <a:pt x="2291037" y="3140531"/>
                  <a:pt x="2294471" y="3137105"/>
                </a:cubicBezTo>
                <a:cubicBezTo>
                  <a:pt x="2297905" y="3131394"/>
                  <a:pt x="2303628" y="3125683"/>
                  <a:pt x="2312785" y="3117687"/>
                </a:cubicBezTo>
                <a:cubicBezTo>
                  <a:pt x="2316219" y="3123398"/>
                  <a:pt x="2323087" y="3108550"/>
                  <a:pt x="2332244" y="3099412"/>
                </a:cubicBezTo>
                <a:cubicBezTo>
                  <a:pt x="2332244" y="3101696"/>
                  <a:pt x="2335678" y="3100554"/>
                  <a:pt x="2339112" y="3097127"/>
                </a:cubicBezTo>
                <a:cubicBezTo>
                  <a:pt x="2353993" y="3082279"/>
                  <a:pt x="2360861" y="3079994"/>
                  <a:pt x="2378030" y="3061719"/>
                </a:cubicBezTo>
                <a:cubicBezTo>
                  <a:pt x="2382609" y="3060577"/>
                  <a:pt x="2400923" y="3037732"/>
                  <a:pt x="2400923" y="3048012"/>
                </a:cubicBezTo>
                <a:cubicBezTo>
                  <a:pt x="2379175" y="3065146"/>
                  <a:pt x="2353993" y="3087990"/>
                  <a:pt x="2331100" y="3107407"/>
                </a:cubicBezTo>
                <a:cubicBezTo>
                  <a:pt x="2313930" y="3125683"/>
                  <a:pt x="2300194" y="3138247"/>
                  <a:pt x="2287603" y="3148527"/>
                </a:cubicBezTo>
                <a:cubicBezTo>
                  <a:pt x="2277301" y="3159949"/>
                  <a:pt x="2265855" y="3170229"/>
                  <a:pt x="2255553" y="3180509"/>
                </a:cubicBezTo>
                <a:cubicBezTo>
                  <a:pt x="2246396" y="3186220"/>
                  <a:pt x="2230371" y="3203353"/>
                  <a:pt x="2216635" y="3217060"/>
                </a:cubicBezTo>
                <a:cubicBezTo>
                  <a:pt x="2212056" y="3220486"/>
                  <a:pt x="2208622" y="3223913"/>
                  <a:pt x="2201754" y="3229624"/>
                </a:cubicBezTo>
                <a:cubicBezTo>
                  <a:pt x="2192597" y="3239904"/>
                  <a:pt x="2169704" y="3259321"/>
                  <a:pt x="2170849" y="3263890"/>
                </a:cubicBezTo>
                <a:cubicBezTo>
                  <a:pt x="2173138" y="3263890"/>
                  <a:pt x="2180006" y="3254753"/>
                  <a:pt x="2182295" y="3257037"/>
                </a:cubicBezTo>
                <a:cubicBezTo>
                  <a:pt x="2176572" y="3261606"/>
                  <a:pt x="2174283" y="3265032"/>
                  <a:pt x="2174283" y="3267317"/>
                </a:cubicBezTo>
                <a:cubicBezTo>
                  <a:pt x="2165126" y="3276455"/>
                  <a:pt x="2165126" y="3276455"/>
                  <a:pt x="2165126" y="3276455"/>
                </a:cubicBezTo>
                <a:cubicBezTo>
                  <a:pt x="2152535" y="3279881"/>
                  <a:pt x="2165126" y="3271886"/>
                  <a:pt x="2163981" y="3266175"/>
                </a:cubicBezTo>
                <a:cubicBezTo>
                  <a:pt x="2153679" y="3276455"/>
                  <a:pt x="2150245" y="3277597"/>
                  <a:pt x="2143377" y="3283308"/>
                </a:cubicBezTo>
                <a:cubicBezTo>
                  <a:pt x="2137654" y="3294730"/>
                  <a:pt x="2087290" y="3331281"/>
                  <a:pt x="2102170" y="3334707"/>
                </a:cubicBezTo>
                <a:cubicBezTo>
                  <a:pt x="2117050" y="3322143"/>
                  <a:pt x="2143377" y="3292445"/>
                  <a:pt x="2151390" y="3291303"/>
                </a:cubicBezTo>
                <a:cubicBezTo>
                  <a:pt x="2138799" y="3307294"/>
                  <a:pt x="2134220" y="3307294"/>
                  <a:pt x="2114761" y="3328996"/>
                </a:cubicBezTo>
                <a:cubicBezTo>
                  <a:pt x="2080422" y="3370116"/>
                  <a:pt x="2010598" y="3430653"/>
                  <a:pt x="1980837" y="3464919"/>
                </a:cubicBezTo>
                <a:cubicBezTo>
                  <a:pt x="1979693" y="3460350"/>
                  <a:pt x="1985416" y="3450071"/>
                  <a:pt x="1970535" y="3463777"/>
                </a:cubicBezTo>
                <a:cubicBezTo>
                  <a:pt x="1957944" y="3487763"/>
                  <a:pt x="1954510" y="3472915"/>
                  <a:pt x="1930473" y="3498043"/>
                </a:cubicBezTo>
                <a:cubicBezTo>
                  <a:pt x="1938485" y="3493475"/>
                  <a:pt x="1940775" y="3498043"/>
                  <a:pt x="1943064" y="3501470"/>
                </a:cubicBezTo>
                <a:cubicBezTo>
                  <a:pt x="1930473" y="3517461"/>
                  <a:pt x="1904146" y="3543732"/>
                  <a:pt x="1886976" y="3557438"/>
                </a:cubicBezTo>
                <a:cubicBezTo>
                  <a:pt x="1890410" y="3560865"/>
                  <a:pt x="1854926" y="3588278"/>
                  <a:pt x="1857215" y="3591705"/>
                </a:cubicBezTo>
                <a:cubicBezTo>
                  <a:pt x="1841190" y="3604269"/>
                  <a:pt x="1820587" y="3627113"/>
                  <a:pt x="1799983" y="3646531"/>
                </a:cubicBezTo>
                <a:cubicBezTo>
                  <a:pt x="1801127" y="3649957"/>
                  <a:pt x="1786247" y="3661379"/>
                  <a:pt x="1788536" y="3662522"/>
                </a:cubicBezTo>
                <a:cubicBezTo>
                  <a:pt x="1802272" y="3649957"/>
                  <a:pt x="1810285" y="3645389"/>
                  <a:pt x="1824020" y="3632824"/>
                </a:cubicBezTo>
                <a:cubicBezTo>
                  <a:pt x="1844624" y="3611122"/>
                  <a:pt x="1848058" y="3605411"/>
                  <a:pt x="1866372" y="3591705"/>
                </a:cubicBezTo>
                <a:cubicBezTo>
                  <a:pt x="1880108" y="3574571"/>
                  <a:pt x="1923605" y="3532310"/>
                  <a:pt x="1940775" y="3517461"/>
                </a:cubicBezTo>
                <a:cubicBezTo>
                  <a:pt x="1946498" y="3511750"/>
                  <a:pt x="1946498" y="3508323"/>
                  <a:pt x="1952221" y="3501470"/>
                </a:cubicBezTo>
                <a:cubicBezTo>
                  <a:pt x="1959089" y="3499186"/>
                  <a:pt x="1969391" y="3490048"/>
                  <a:pt x="1983127" y="3476341"/>
                </a:cubicBezTo>
                <a:cubicBezTo>
                  <a:pt x="1998007" y="3462635"/>
                  <a:pt x="1988850" y="3463777"/>
                  <a:pt x="2003730" y="3450071"/>
                </a:cubicBezTo>
                <a:cubicBezTo>
                  <a:pt x="2007164" y="3450071"/>
                  <a:pt x="2016321" y="3439791"/>
                  <a:pt x="2023189" y="3432937"/>
                </a:cubicBezTo>
                <a:cubicBezTo>
                  <a:pt x="2049516" y="3406667"/>
                  <a:pt x="2059818" y="3396387"/>
                  <a:pt x="2085000" y="3373542"/>
                </a:cubicBezTo>
                <a:cubicBezTo>
                  <a:pt x="2104459" y="3349556"/>
                  <a:pt x="2151390" y="3308436"/>
                  <a:pt x="2171994" y="3283308"/>
                </a:cubicBezTo>
                <a:cubicBezTo>
                  <a:pt x="2204044" y="3255895"/>
                  <a:pt x="2242962" y="3213633"/>
                  <a:pt x="2268144" y="3185078"/>
                </a:cubicBezTo>
                <a:cubicBezTo>
                  <a:pt x="2277301" y="3178224"/>
                  <a:pt x="2285314" y="3166802"/>
                  <a:pt x="2295616" y="3156522"/>
                </a:cubicBezTo>
                <a:cubicBezTo>
                  <a:pt x="2304773" y="3148527"/>
                  <a:pt x="2307062" y="3147385"/>
                  <a:pt x="2316219" y="3139389"/>
                </a:cubicBezTo>
                <a:cubicBezTo>
                  <a:pt x="2319653" y="3135963"/>
                  <a:pt x="2325376" y="3127967"/>
                  <a:pt x="2333389" y="3119972"/>
                </a:cubicBezTo>
                <a:cubicBezTo>
                  <a:pt x="2350559" y="3102838"/>
                  <a:pt x="2370018" y="3084563"/>
                  <a:pt x="2384898" y="3068572"/>
                </a:cubicBezTo>
                <a:cubicBezTo>
                  <a:pt x="2403213" y="3056008"/>
                  <a:pt x="2438697" y="3012604"/>
                  <a:pt x="2453577" y="3006893"/>
                </a:cubicBezTo>
                <a:cubicBezTo>
                  <a:pt x="2406646" y="3053723"/>
                  <a:pt x="2363150" y="3097127"/>
                  <a:pt x="2333389" y="3129109"/>
                </a:cubicBezTo>
                <a:cubicBezTo>
                  <a:pt x="2336823" y="3126825"/>
                  <a:pt x="2340257" y="3125683"/>
                  <a:pt x="2341402" y="3127967"/>
                </a:cubicBezTo>
                <a:cubicBezTo>
                  <a:pt x="2334534" y="3137105"/>
                  <a:pt x="2315075" y="3155380"/>
                  <a:pt x="2311641" y="3162233"/>
                </a:cubicBezTo>
                <a:cubicBezTo>
                  <a:pt x="2359716" y="3114261"/>
                  <a:pt x="2399779" y="3079994"/>
                  <a:pt x="2448998" y="3029737"/>
                </a:cubicBezTo>
                <a:cubicBezTo>
                  <a:pt x="2448998" y="3034306"/>
                  <a:pt x="2469602" y="3008035"/>
                  <a:pt x="2466168" y="3019457"/>
                </a:cubicBezTo>
                <a:cubicBezTo>
                  <a:pt x="2415804" y="3066288"/>
                  <a:pt x="2355137" y="3126825"/>
                  <a:pt x="2304773" y="3173656"/>
                </a:cubicBezTo>
                <a:cubicBezTo>
                  <a:pt x="2294471" y="3183935"/>
                  <a:pt x="2301339" y="3182793"/>
                  <a:pt x="2287603" y="3195358"/>
                </a:cubicBezTo>
                <a:cubicBezTo>
                  <a:pt x="2287603" y="3193073"/>
                  <a:pt x="2285314" y="3194215"/>
                  <a:pt x="2280735" y="3197642"/>
                </a:cubicBezTo>
                <a:cubicBezTo>
                  <a:pt x="2276157" y="3203353"/>
                  <a:pt x="2270433" y="3211349"/>
                  <a:pt x="2258987" y="3221628"/>
                </a:cubicBezTo>
                <a:cubicBezTo>
                  <a:pt x="2234949" y="3238762"/>
                  <a:pt x="2201754" y="3281023"/>
                  <a:pt x="2183440" y="3294730"/>
                </a:cubicBezTo>
                <a:cubicBezTo>
                  <a:pt x="2186874" y="3297014"/>
                  <a:pt x="2183440" y="3302725"/>
                  <a:pt x="2173138" y="3311863"/>
                </a:cubicBezTo>
                <a:cubicBezTo>
                  <a:pt x="2167415" y="3316432"/>
                  <a:pt x="2165126" y="3314147"/>
                  <a:pt x="2155969" y="3324427"/>
                </a:cubicBezTo>
                <a:cubicBezTo>
                  <a:pt x="2147956" y="3333565"/>
                  <a:pt x="2161692" y="3330138"/>
                  <a:pt x="2141088" y="3346129"/>
                </a:cubicBezTo>
                <a:cubicBezTo>
                  <a:pt x="2122774" y="3362120"/>
                  <a:pt x="2141088" y="3339276"/>
                  <a:pt x="2122774" y="3355267"/>
                </a:cubicBezTo>
                <a:cubicBezTo>
                  <a:pt x="2102170" y="3375827"/>
                  <a:pt x="2082711" y="3395244"/>
                  <a:pt x="2062107" y="3415804"/>
                </a:cubicBezTo>
                <a:cubicBezTo>
                  <a:pt x="2062107" y="3418089"/>
                  <a:pt x="2054095" y="3426084"/>
                  <a:pt x="2055239" y="3427226"/>
                </a:cubicBezTo>
                <a:cubicBezTo>
                  <a:pt x="2051805" y="3431795"/>
                  <a:pt x="2048372" y="3436364"/>
                  <a:pt x="2042648" y="3442075"/>
                </a:cubicBezTo>
                <a:cubicBezTo>
                  <a:pt x="2031202" y="3453497"/>
                  <a:pt x="2030057" y="3450071"/>
                  <a:pt x="2017466" y="3464919"/>
                </a:cubicBezTo>
                <a:cubicBezTo>
                  <a:pt x="2014032" y="3474057"/>
                  <a:pt x="1977403" y="3503754"/>
                  <a:pt x="1973969" y="3512892"/>
                </a:cubicBezTo>
                <a:cubicBezTo>
                  <a:pt x="1947642" y="3541447"/>
                  <a:pt x="1912158" y="3572287"/>
                  <a:pt x="1899567" y="3587136"/>
                </a:cubicBezTo>
                <a:cubicBezTo>
                  <a:pt x="1893844" y="3589420"/>
                  <a:pt x="1888121" y="3590562"/>
                  <a:pt x="1876674" y="3603127"/>
                </a:cubicBezTo>
                <a:cubicBezTo>
                  <a:pt x="1872096" y="3611122"/>
                  <a:pt x="1856071" y="3625971"/>
                  <a:pt x="1864083" y="3627113"/>
                </a:cubicBezTo>
                <a:cubicBezTo>
                  <a:pt x="1848058" y="3643104"/>
                  <a:pt x="1844624" y="3638535"/>
                  <a:pt x="1832033" y="3649957"/>
                </a:cubicBezTo>
                <a:cubicBezTo>
                  <a:pt x="1829744" y="3659095"/>
                  <a:pt x="1807995" y="3673944"/>
                  <a:pt x="1798838" y="3683081"/>
                </a:cubicBezTo>
                <a:cubicBezTo>
                  <a:pt x="1767933" y="3713921"/>
                  <a:pt x="1737027" y="3744761"/>
                  <a:pt x="1706122" y="3775601"/>
                </a:cubicBezTo>
                <a:cubicBezTo>
                  <a:pt x="1709556" y="3776743"/>
                  <a:pt x="1708411" y="3780169"/>
                  <a:pt x="1700398" y="3788165"/>
                </a:cubicBezTo>
                <a:cubicBezTo>
                  <a:pt x="1699254" y="3787023"/>
                  <a:pt x="1698109" y="3784738"/>
                  <a:pt x="1692386" y="3789307"/>
                </a:cubicBezTo>
                <a:cubicBezTo>
                  <a:pt x="1625996" y="3852129"/>
                  <a:pt x="1561896" y="3920661"/>
                  <a:pt x="1485205" y="3991478"/>
                </a:cubicBezTo>
                <a:cubicBezTo>
                  <a:pt x="1469179" y="4005185"/>
                  <a:pt x="1472613" y="4007469"/>
                  <a:pt x="1457733" y="4021176"/>
                </a:cubicBezTo>
                <a:cubicBezTo>
                  <a:pt x="1442853" y="4030314"/>
                  <a:pt x="1415381" y="4063438"/>
                  <a:pt x="1399356" y="4073718"/>
                </a:cubicBezTo>
                <a:cubicBezTo>
                  <a:pt x="1371884" y="4102273"/>
                  <a:pt x="1371884" y="4102273"/>
                  <a:pt x="1371884" y="4102273"/>
                </a:cubicBezTo>
                <a:cubicBezTo>
                  <a:pt x="1359293" y="4109126"/>
                  <a:pt x="1346702" y="4128544"/>
                  <a:pt x="1338690" y="4133113"/>
                </a:cubicBezTo>
                <a:cubicBezTo>
                  <a:pt x="1327243" y="4135397"/>
                  <a:pt x="1352425" y="4113695"/>
                  <a:pt x="1337545" y="4122833"/>
                </a:cubicBezTo>
                <a:cubicBezTo>
                  <a:pt x="1288325" y="4177659"/>
                  <a:pt x="1225369" y="4239338"/>
                  <a:pt x="1162414" y="4302160"/>
                </a:cubicBezTo>
                <a:cubicBezTo>
                  <a:pt x="1153257" y="4313582"/>
                  <a:pt x="1140665" y="4327288"/>
                  <a:pt x="1133797" y="4337568"/>
                </a:cubicBezTo>
                <a:cubicBezTo>
                  <a:pt x="1130364" y="4336426"/>
                  <a:pt x="1122351" y="4343279"/>
                  <a:pt x="1112049" y="4353559"/>
                </a:cubicBezTo>
                <a:cubicBezTo>
                  <a:pt x="1082288" y="4386683"/>
                  <a:pt x="1047949" y="4420950"/>
                  <a:pt x="1011320" y="4457500"/>
                </a:cubicBezTo>
                <a:cubicBezTo>
                  <a:pt x="1011320" y="4460927"/>
                  <a:pt x="997584" y="4473491"/>
                  <a:pt x="1006741" y="4471207"/>
                </a:cubicBezTo>
                <a:cubicBezTo>
                  <a:pt x="1018188" y="4459785"/>
                  <a:pt x="1022766" y="4458643"/>
                  <a:pt x="1031924" y="4450647"/>
                </a:cubicBezTo>
                <a:cubicBezTo>
                  <a:pt x="1034213" y="4446078"/>
                  <a:pt x="1055961" y="4422092"/>
                  <a:pt x="1060540" y="4422092"/>
                </a:cubicBezTo>
                <a:cubicBezTo>
                  <a:pt x="1046804" y="4438083"/>
                  <a:pt x="1071986" y="4414096"/>
                  <a:pt x="1073131" y="4416381"/>
                </a:cubicBezTo>
                <a:cubicBezTo>
                  <a:pt x="1058251" y="4435798"/>
                  <a:pt x="1023911" y="4463211"/>
                  <a:pt x="1002163" y="4484913"/>
                </a:cubicBezTo>
                <a:cubicBezTo>
                  <a:pt x="989572" y="4496335"/>
                  <a:pt x="994150" y="4497478"/>
                  <a:pt x="979270" y="4510042"/>
                </a:cubicBezTo>
                <a:cubicBezTo>
                  <a:pt x="967823" y="4523749"/>
                  <a:pt x="965534" y="4520322"/>
                  <a:pt x="955232" y="4531744"/>
                </a:cubicBezTo>
                <a:cubicBezTo>
                  <a:pt x="940352" y="4548877"/>
                  <a:pt x="896855" y="4588855"/>
                  <a:pt x="857937" y="4628832"/>
                </a:cubicBezTo>
                <a:cubicBezTo>
                  <a:pt x="848780" y="4637970"/>
                  <a:pt x="848780" y="4640254"/>
                  <a:pt x="839623" y="4649392"/>
                </a:cubicBezTo>
                <a:cubicBezTo>
                  <a:pt x="817875" y="4664240"/>
                  <a:pt x="775522" y="4714498"/>
                  <a:pt x="753774" y="4730489"/>
                </a:cubicBezTo>
                <a:cubicBezTo>
                  <a:pt x="726303" y="4764755"/>
                  <a:pt x="663347" y="4819581"/>
                  <a:pt x="634731" y="4853847"/>
                </a:cubicBezTo>
                <a:cubicBezTo>
                  <a:pt x="633586" y="4852705"/>
                  <a:pt x="625574" y="4860701"/>
                  <a:pt x="619850" y="4866412"/>
                </a:cubicBezTo>
                <a:cubicBezTo>
                  <a:pt x="583222" y="4904105"/>
                  <a:pt x="531712" y="4950935"/>
                  <a:pt x="504241" y="4984059"/>
                </a:cubicBezTo>
                <a:cubicBezTo>
                  <a:pt x="499662" y="4985202"/>
                  <a:pt x="496228" y="4992055"/>
                  <a:pt x="490505" y="4997766"/>
                </a:cubicBezTo>
                <a:cubicBezTo>
                  <a:pt x="488216" y="4996624"/>
                  <a:pt x="481348" y="5004619"/>
                  <a:pt x="475625" y="5010330"/>
                </a:cubicBezTo>
                <a:cubicBezTo>
                  <a:pt x="479059" y="5011472"/>
                  <a:pt x="475625" y="5018326"/>
                  <a:pt x="465323" y="5027463"/>
                </a:cubicBezTo>
                <a:cubicBezTo>
                  <a:pt x="438996" y="5050308"/>
                  <a:pt x="436707" y="5058303"/>
                  <a:pt x="408090" y="5082290"/>
                </a:cubicBezTo>
                <a:cubicBezTo>
                  <a:pt x="413814" y="5082290"/>
                  <a:pt x="410380" y="5088001"/>
                  <a:pt x="397789" y="5099423"/>
                </a:cubicBezTo>
                <a:cubicBezTo>
                  <a:pt x="381763" y="5113129"/>
                  <a:pt x="405801" y="5088001"/>
                  <a:pt x="403512" y="5086858"/>
                </a:cubicBezTo>
                <a:cubicBezTo>
                  <a:pt x="396644" y="5092569"/>
                  <a:pt x="394355" y="5092569"/>
                  <a:pt x="387487" y="5098280"/>
                </a:cubicBezTo>
                <a:cubicBezTo>
                  <a:pt x="382908" y="5103992"/>
                  <a:pt x="385197" y="5106276"/>
                  <a:pt x="376040" y="5115414"/>
                </a:cubicBezTo>
                <a:cubicBezTo>
                  <a:pt x="374896" y="5113129"/>
                  <a:pt x="372606" y="5114271"/>
                  <a:pt x="369172" y="5117698"/>
                </a:cubicBezTo>
                <a:cubicBezTo>
                  <a:pt x="366883" y="5122267"/>
                  <a:pt x="360015" y="5125694"/>
                  <a:pt x="354292" y="5131405"/>
                </a:cubicBezTo>
                <a:cubicBezTo>
                  <a:pt x="356581" y="5133689"/>
                  <a:pt x="361160" y="5133689"/>
                  <a:pt x="354292" y="5140542"/>
                </a:cubicBezTo>
                <a:cubicBezTo>
                  <a:pt x="352003" y="5140542"/>
                  <a:pt x="341701" y="5150822"/>
                  <a:pt x="334833" y="5157675"/>
                </a:cubicBezTo>
                <a:cubicBezTo>
                  <a:pt x="329110" y="5162244"/>
                  <a:pt x="326820" y="5159960"/>
                  <a:pt x="318808" y="5169098"/>
                </a:cubicBezTo>
                <a:cubicBezTo>
                  <a:pt x="330254" y="5162244"/>
                  <a:pt x="318808" y="5175951"/>
                  <a:pt x="308506" y="5187373"/>
                </a:cubicBezTo>
                <a:cubicBezTo>
                  <a:pt x="295915" y="5199937"/>
                  <a:pt x="299349" y="5187373"/>
                  <a:pt x="289047" y="5196511"/>
                </a:cubicBezTo>
                <a:cubicBezTo>
                  <a:pt x="278745" y="5206790"/>
                  <a:pt x="277601" y="5211359"/>
                  <a:pt x="262720" y="5225066"/>
                </a:cubicBezTo>
                <a:cubicBezTo>
                  <a:pt x="266154" y="5223924"/>
                  <a:pt x="269588" y="5222781"/>
                  <a:pt x="270733" y="5223924"/>
                </a:cubicBezTo>
                <a:cubicBezTo>
                  <a:pt x="252418" y="5244483"/>
                  <a:pt x="252418" y="5242199"/>
                  <a:pt x="228381" y="5266185"/>
                </a:cubicBezTo>
                <a:cubicBezTo>
                  <a:pt x="227236" y="5263901"/>
                  <a:pt x="226091" y="5261617"/>
                  <a:pt x="220368" y="5267328"/>
                </a:cubicBezTo>
                <a:cubicBezTo>
                  <a:pt x="188318" y="5300452"/>
                  <a:pt x="172293" y="5317585"/>
                  <a:pt x="140243" y="5344998"/>
                </a:cubicBezTo>
                <a:cubicBezTo>
                  <a:pt x="139098" y="5349567"/>
                  <a:pt x="132230" y="5356420"/>
                  <a:pt x="124218" y="5365558"/>
                </a:cubicBezTo>
                <a:cubicBezTo>
                  <a:pt x="108193" y="5381549"/>
                  <a:pt x="97891" y="5391829"/>
                  <a:pt x="86444" y="5402108"/>
                </a:cubicBezTo>
                <a:cubicBezTo>
                  <a:pt x="74998" y="5413531"/>
                  <a:pt x="63551" y="5426095"/>
                  <a:pt x="45237" y="5444370"/>
                </a:cubicBezTo>
                <a:cubicBezTo>
                  <a:pt x="50960" y="5444370"/>
                  <a:pt x="47526" y="5450081"/>
                  <a:pt x="31501" y="5464930"/>
                </a:cubicBezTo>
                <a:cubicBezTo>
                  <a:pt x="30357" y="5461503"/>
                  <a:pt x="44092" y="5445512"/>
                  <a:pt x="18910" y="5468357"/>
                </a:cubicBezTo>
                <a:lnTo>
                  <a:pt x="0" y="5487226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68835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4" hasCustomPrompt="1"/>
          </p:nvPr>
        </p:nvSpPr>
        <p:spPr>
          <a:xfrm>
            <a:off x="-15523" y="574555"/>
            <a:ext cx="4437388" cy="5656733"/>
          </a:xfrm>
          <a:custGeom>
            <a:avLst/>
            <a:gdLst>
              <a:gd name="connsiteX0" fmla="*/ 1088724 w 4437388"/>
              <a:gd name="connsiteY0" fmla="*/ 21 h 5656733"/>
              <a:gd name="connsiteX1" fmla="*/ 1102076 w 4437388"/>
              <a:gd name="connsiteY1" fmla="*/ 928 h 5656733"/>
              <a:gd name="connsiteX2" fmla="*/ 1072527 w 4437388"/>
              <a:gd name="connsiteY2" fmla="*/ 6306 h 5656733"/>
              <a:gd name="connsiteX3" fmla="*/ 1087344 w 4437388"/>
              <a:gd name="connsiteY3" fmla="*/ 11770 h 5656733"/>
              <a:gd name="connsiteX4" fmla="*/ 1109433 w 4437388"/>
              <a:gd name="connsiteY4" fmla="*/ 17709 h 5656733"/>
              <a:gd name="connsiteX5" fmla="*/ 1145516 w 4437388"/>
              <a:gd name="connsiteY5" fmla="*/ 15568 h 5656733"/>
              <a:gd name="connsiteX6" fmla="*/ 1183538 w 4437388"/>
              <a:gd name="connsiteY6" fmla="*/ 625 h 5656733"/>
              <a:gd name="connsiteX7" fmla="*/ 1197617 w 4437388"/>
              <a:gd name="connsiteY7" fmla="*/ 8851 h 5656733"/>
              <a:gd name="connsiteX8" fmla="*/ 1220991 w 4437388"/>
              <a:gd name="connsiteY8" fmla="*/ 21057 h 5656733"/>
              <a:gd name="connsiteX9" fmla="*/ 1264072 w 4437388"/>
              <a:gd name="connsiteY9" fmla="*/ 14876 h 5656733"/>
              <a:gd name="connsiteX10" fmla="*/ 1315710 w 4437388"/>
              <a:gd name="connsiteY10" fmla="*/ 15437 h 5656733"/>
              <a:gd name="connsiteX11" fmla="*/ 1316996 w 4437388"/>
              <a:gd name="connsiteY11" fmla="*/ 21704 h 5656733"/>
              <a:gd name="connsiteX12" fmla="*/ 1369371 w 4437388"/>
              <a:gd name="connsiteY12" fmla="*/ 19502 h 5656733"/>
              <a:gd name="connsiteX13" fmla="*/ 1382902 w 4437388"/>
              <a:gd name="connsiteY13" fmla="*/ 18700 h 5656733"/>
              <a:gd name="connsiteX14" fmla="*/ 1413000 w 4437388"/>
              <a:gd name="connsiteY14" fmla="*/ 22351 h 5656733"/>
              <a:gd name="connsiteX15" fmla="*/ 1486178 w 4437388"/>
              <a:gd name="connsiteY15" fmla="*/ 19821 h 5656733"/>
              <a:gd name="connsiteX16" fmla="*/ 1605746 w 4437388"/>
              <a:gd name="connsiteY16" fmla="*/ 20882 h 5656733"/>
              <a:gd name="connsiteX17" fmla="*/ 1621301 w 4437388"/>
              <a:gd name="connsiteY17" fmla="*/ 23584 h 5656733"/>
              <a:gd name="connsiteX18" fmla="*/ 1664655 w 4437388"/>
              <a:gd name="connsiteY18" fmla="*/ 21917 h 5656733"/>
              <a:gd name="connsiteX19" fmla="*/ 1693741 w 4437388"/>
              <a:gd name="connsiteY19" fmla="*/ 23816 h 5656733"/>
              <a:gd name="connsiteX20" fmla="*/ 1776214 w 4437388"/>
              <a:gd name="connsiteY20" fmla="*/ 25266 h 5656733"/>
              <a:gd name="connsiteX21" fmla="*/ 1813035 w 4437388"/>
              <a:gd name="connsiteY21" fmla="*/ 20363 h 5656733"/>
              <a:gd name="connsiteX22" fmla="*/ 1848655 w 4437388"/>
              <a:gd name="connsiteY22" fmla="*/ 25499 h 5656733"/>
              <a:gd name="connsiteX23" fmla="*/ 1865137 w 4437388"/>
              <a:gd name="connsiteY23" fmla="*/ 13646 h 5656733"/>
              <a:gd name="connsiteX24" fmla="*/ 1975684 w 4437388"/>
              <a:gd name="connsiteY24" fmla="*/ 15243 h 5656733"/>
              <a:gd name="connsiteX25" fmla="*/ 1982681 w 4437388"/>
              <a:gd name="connsiteY25" fmla="*/ 11203 h 5656733"/>
              <a:gd name="connsiteX26" fmla="*/ 1990227 w 4437388"/>
              <a:gd name="connsiteY26" fmla="*/ 16192 h 5656733"/>
              <a:gd name="connsiteX27" fmla="*/ 2064417 w 4437388"/>
              <a:gd name="connsiteY27" fmla="*/ 15415 h 5656733"/>
              <a:gd name="connsiteX28" fmla="*/ 2064227 w 4437388"/>
              <a:gd name="connsiteY28" fmla="*/ 27206 h 5656733"/>
              <a:gd name="connsiteX29" fmla="*/ 2086042 w 4437388"/>
              <a:gd name="connsiteY29" fmla="*/ 28630 h 5656733"/>
              <a:gd name="connsiteX30" fmla="*/ 2094240 w 4437388"/>
              <a:gd name="connsiteY30" fmla="*/ 14551 h 5656733"/>
              <a:gd name="connsiteX31" fmla="*/ 2131335 w 4437388"/>
              <a:gd name="connsiteY31" fmla="*/ 14163 h 5656733"/>
              <a:gd name="connsiteX32" fmla="*/ 2161707 w 4437388"/>
              <a:gd name="connsiteY32" fmla="*/ 22328 h 5656733"/>
              <a:gd name="connsiteX33" fmla="*/ 2218593 w 4437388"/>
              <a:gd name="connsiteY33" fmla="*/ 19859 h 5656733"/>
              <a:gd name="connsiteX34" fmla="*/ 2189696 w 4437388"/>
              <a:gd name="connsiteY34" fmla="*/ 6169 h 5656733"/>
              <a:gd name="connsiteX35" fmla="*/ 2249343 w 4437388"/>
              <a:gd name="connsiteY35" fmla="*/ 4442 h 5656733"/>
              <a:gd name="connsiteX36" fmla="*/ 2367436 w 4437388"/>
              <a:gd name="connsiteY36" fmla="*/ 11028 h 5656733"/>
              <a:gd name="connsiteX37" fmla="*/ 2405269 w 4437388"/>
              <a:gd name="connsiteY37" fmla="*/ 7876 h 5656733"/>
              <a:gd name="connsiteX38" fmla="*/ 2545913 w 4437388"/>
              <a:gd name="connsiteY38" fmla="*/ 13124 h 5656733"/>
              <a:gd name="connsiteX39" fmla="*/ 2566990 w 4437388"/>
              <a:gd name="connsiteY39" fmla="*/ 17310 h 5656733"/>
              <a:gd name="connsiteX40" fmla="*/ 2626363 w 4437388"/>
              <a:gd name="connsiteY40" fmla="*/ 11069 h 5656733"/>
              <a:gd name="connsiteX41" fmla="*/ 2693556 w 4437388"/>
              <a:gd name="connsiteY41" fmla="*/ 14332 h 5656733"/>
              <a:gd name="connsiteX42" fmla="*/ 2693830 w 4437388"/>
              <a:gd name="connsiteY42" fmla="*/ 18846 h 5656733"/>
              <a:gd name="connsiteX43" fmla="*/ 2730650 w 4437388"/>
              <a:gd name="connsiteY43" fmla="*/ 13943 h 5656733"/>
              <a:gd name="connsiteX44" fmla="*/ 2747217 w 4437388"/>
              <a:gd name="connsiteY44" fmla="*/ 18397 h 5656733"/>
              <a:gd name="connsiteX45" fmla="*/ 2754488 w 4437388"/>
              <a:gd name="connsiteY45" fmla="*/ 18872 h 5656733"/>
              <a:gd name="connsiteX46" fmla="*/ 2765258 w 4437388"/>
              <a:gd name="connsiteY46" fmla="*/ 17326 h 5656733"/>
              <a:gd name="connsiteX47" fmla="*/ 2788822 w 4437388"/>
              <a:gd name="connsiteY47" fmla="*/ 17741 h 5656733"/>
              <a:gd name="connsiteX48" fmla="*/ 2866785 w 4437388"/>
              <a:gd name="connsiteY48" fmla="*/ 19458 h 5656733"/>
              <a:gd name="connsiteX49" fmla="*/ 2866321 w 4437388"/>
              <a:gd name="connsiteY49" fmla="*/ 26735 h 5656733"/>
              <a:gd name="connsiteX50" fmla="*/ 2764057 w 4437388"/>
              <a:gd name="connsiteY50" fmla="*/ 27366 h 5656733"/>
              <a:gd name="connsiteX51" fmla="*/ 2814409 w 4437388"/>
              <a:gd name="connsiteY51" fmla="*/ 21659 h 5656733"/>
              <a:gd name="connsiteX52" fmla="*/ 2764057 w 4437388"/>
              <a:gd name="connsiteY52" fmla="*/ 27366 h 5656733"/>
              <a:gd name="connsiteX53" fmla="*/ 2754025 w 4437388"/>
              <a:gd name="connsiteY53" fmla="*/ 26149 h 5656733"/>
              <a:gd name="connsiteX54" fmla="*/ 2749514 w 4437388"/>
              <a:gd name="connsiteY54" fmla="*/ 26416 h 5656733"/>
              <a:gd name="connsiteX55" fmla="*/ 2737732 w 4437388"/>
              <a:gd name="connsiteY55" fmla="*/ 26209 h 5656733"/>
              <a:gd name="connsiteX56" fmla="*/ 2731199 w 4437388"/>
              <a:gd name="connsiteY56" fmla="*/ 22972 h 5656733"/>
              <a:gd name="connsiteX57" fmla="*/ 2678086 w 4437388"/>
              <a:gd name="connsiteY57" fmla="*/ 27936 h 5656733"/>
              <a:gd name="connsiteX58" fmla="*/ 2647988 w 4437388"/>
              <a:gd name="connsiteY58" fmla="*/ 24285 h 5656733"/>
              <a:gd name="connsiteX59" fmla="*/ 2603896 w 4437388"/>
              <a:gd name="connsiteY59" fmla="*/ 28713 h 5656733"/>
              <a:gd name="connsiteX60" fmla="*/ 2671088 w 4437388"/>
              <a:gd name="connsiteY60" fmla="*/ 31976 h 5656733"/>
              <a:gd name="connsiteX61" fmla="*/ 2752824 w 4437388"/>
              <a:gd name="connsiteY61" fmla="*/ 36188 h 5656733"/>
              <a:gd name="connsiteX62" fmla="*/ 2761844 w 4437388"/>
              <a:gd name="connsiteY62" fmla="*/ 35653 h 5656733"/>
              <a:gd name="connsiteX63" fmla="*/ 2771877 w 4437388"/>
              <a:gd name="connsiteY63" fmla="*/ 36870 h 5656733"/>
              <a:gd name="connsiteX64" fmla="*/ 2797190 w 4437388"/>
              <a:gd name="connsiteY64" fmla="*/ 36274 h 5656733"/>
              <a:gd name="connsiteX65" fmla="*/ 2826002 w 4437388"/>
              <a:gd name="connsiteY65" fmla="*/ 33658 h 5656733"/>
              <a:gd name="connsiteX66" fmla="*/ 2863371 w 4437388"/>
              <a:gd name="connsiteY66" fmla="*/ 37784 h 5656733"/>
              <a:gd name="connsiteX67" fmla="*/ 2940048 w 4437388"/>
              <a:gd name="connsiteY67" fmla="*/ 33234 h 5656733"/>
              <a:gd name="connsiteX68" fmla="*/ 2879115 w 4437388"/>
              <a:gd name="connsiteY68" fmla="*/ 28694 h 5656733"/>
              <a:gd name="connsiteX69" fmla="*/ 2943736 w 4437388"/>
              <a:gd name="connsiteY69" fmla="*/ 19423 h 5656733"/>
              <a:gd name="connsiteX70" fmla="*/ 2930479 w 4437388"/>
              <a:gd name="connsiteY70" fmla="*/ 24740 h 5656733"/>
              <a:gd name="connsiteX71" fmla="*/ 2966836 w 4437388"/>
              <a:gd name="connsiteY71" fmla="*/ 27114 h 5656733"/>
              <a:gd name="connsiteX72" fmla="*/ 2938572 w 4437388"/>
              <a:gd name="connsiteY72" fmla="*/ 38759 h 5656733"/>
              <a:gd name="connsiteX73" fmla="*/ 3024818 w 4437388"/>
              <a:gd name="connsiteY73" fmla="*/ 42703 h 5656733"/>
              <a:gd name="connsiteX74" fmla="*/ 3172460 w 4437388"/>
              <a:gd name="connsiteY74" fmla="*/ 43911 h 5656733"/>
              <a:gd name="connsiteX75" fmla="*/ 3257718 w 4437388"/>
              <a:gd name="connsiteY75" fmla="*/ 195622 h 5656733"/>
              <a:gd name="connsiteX76" fmla="*/ 3273442 w 4437388"/>
              <a:gd name="connsiteY76" fmla="*/ 230937 h 5656733"/>
              <a:gd name="connsiteX77" fmla="*/ 3289166 w 4437388"/>
              <a:gd name="connsiteY77" fmla="*/ 266251 h 5656733"/>
              <a:gd name="connsiteX78" fmla="*/ 3304805 w 4437388"/>
              <a:gd name="connsiteY78" fmla="*/ 285259 h 5656733"/>
              <a:gd name="connsiteX79" fmla="*/ 3343251 w 4437388"/>
              <a:gd name="connsiteY79" fmla="*/ 351848 h 5656733"/>
              <a:gd name="connsiteX80" fmla="*/ 3358426 w 4437388"/>
              <a:gd name="connsiteY80" fmla="*/ 378133 h 5656733"/>
              <a:gd name="connsiteX81" fmla="*/ 3367532 w 4437388"/>
              <a:gd name="connsiteY81" fmla="*/ 393904 h 5656733"/>
              <a:gd name="connsiteX82" fmla="*/ 3372590 w 4437388"/>
              <a:gd name="connsiteY82" fmla="*/ 402666 h 5656733"/>
              <a:gd name="connsiteX83" fmla="*/ 3377649 w 4437388"/>
              <a:gd name="connsiteY83" fmla="*/ 411428 h 5656733"/>
              <a:gd name="connsiteX84" fmla="*/ 3364771 w 4437388"/>
              <a:gd name="connsiteY84" fmla="*/ 393162 h 5656733"/>
              <a:gd name="connsiteX85" fmla="*/ 3370103 w 4437388"/>
              <a:gd name="connsiteY85" fmla="*/ 406438 h 5656733"/>
              <a:gd name="connsiteX86" fmla="*/ 3371389 w 4437388"/>
              <a:gd name="connsiteY86" fmla="*/ 412705 h 5656733"/>
              <a:gd name="connsiteX87" fmla="*/ 3372401 w 4437388"/>
              <a:gd name="connsiteY87" fmla="*/ 414458 h 5656733"/>
              <a:gd name="connsiteX88" fmla="*/ 3370651 w 4437388"/>
              <a:gd name="connsiteY88" fmla="*/ 415468 h 5656733"/>
              <a:gd name="connsiteX89" fmla="*/ 3392909 w 4437388"/>
              <a:gd name="connsiteY89" fmla="*/ 454019 h 5656733"/>
              <a:gd name="connsiteX90" fmla="*/ 3381865 w 4437388"/>
              <a:gd name="connsiteY90" fmla="*/ 451050 h 5656733"/>
              <a:gd name="connsiteX91" fmla="*/ 3400539 w 4437388"/>
              <a:gd name="connsiteY91" fmla="*/ 475315 h 5656733"/>
              <a:gd name="connsiteX92" fmla="*/ 3406420 w 4437388"/>
              <a:gd name="connsiteY92" fmla="*/ 497620 h 5656733"/>
              <a:gd name="connsiteX93" fmla="*/ 3422249 w 4437388"/>
              <a:gd name="connsiteY93" fmla="*/ 504837 h 5656733"/>
              <a:gd name="connsiteX94" fmla="*/ 3444507 w 4437388"/>
              <a:gd name="connsiteY94" fmla="*/ 543388 h 5656733"/>
              <a:gd name="connsiteX95" fmla="*/ 3465015 w 4437388"/>
              <a:gd name="connsiteY95" fmla="*/ 582950 h 5656733"/>
              <a:gd name="connsiteX96" fmla="*/ 3477893 w 4437388"/>
              <a:gd name="connsiteY96" fmla="*/ 601216 h 5656733"/>
              <a:gd name="connsiteX97" fmla="*/ 3477978 w 4437388"/>
              <a:gd name="connsiteY97" fmla="*/ 617522 h 5656733"/>
              <a:gd name="connsiteX98" fmla="*/ 3509530 w 4437388"/>
              <a:gd name="connsiteY98" fmla="*/ 660053 h 5656733"/>
              <a:gd name="connsiteX99" fmla="*/ 3493702 w 4437388"/>
              <a:gd name="connsiteY99" fmla="*/ 652836 h 5656733"/>
              <a:gd name="connsiteX100" fmla="*/ 3524243 w 4437388"/>
              <a:gd name="connsiteY100" fmla="*/ 693615 h 5656733"/>
              <a:gd name="connsiteX101" fmla="*/ 3507866 w 4437388"/>
              <a:gd name="connsiteY101" fmla="*/ 677369 h 5656733"/>
              <a:gd name="connsiteX102" fmla="*/ 3527173 w 4437388"/>
              <a:gd name="connsiteY102" fmla="*/ 726970 h 5656733"/>
              <a:gd name="connsiteX103" fmla="*/ 3530756 w 4437388"/>
              <a:gd name="connsiteY103" fmla="*/ 741256 h 5656733"/>
              <a:gd name="connsiteX104" fmla="*/ 3546480 w 4437388"/>
              <a:gd name="connsiteY104" fmla="*/ 776571 h 5656733"/>
              <a:gd name="connsiteX105" fmla="*/ 3560644 w 4437388"/>
              <a:gd name="connsiteY105" fmla="*/ 801104 h 5656733"/>
              <a:gd name="connsiteX106" fmla="*/ 3548862 w 4437388"/>
              <a:gd name="connsiteY106" fmla="*/ 800896 h 5656733"/>
              <a:gd name="connsiteX107" fmla="*/ 3571120 w 4437388"/>
              <a:gd name="connsiteY107" fmla="*/ 839448 h 5656733"/>
              <a:gd name="connsiteX108" fmla="*/ 3573522 w 4437388"/>
              <a:gd name="connsiteY108" fmla="*/ 819369 h 5656733"/>
              <a:gd name="connsiteX109" fmla="*/ 3605623 w 4437388"/>
              <a:gd name="connsiteY109" fmla="*/ 870929 h 5656733"/>
              <a:gd name="connsiteX110" fmla="*/ 3591080 w 4437388"/>
              <a:gd name="connsiteY110" fmla="*/ 869980 h 5656733"/>
              <a:gd name="connsiteX111" fmla="*/ 3604043 w 4437388"/>
              <a:gd name="connsiteY111" fmla="*/ 904552 h 5656733"/>
              <a:gd name="connsiteX112" fmla="*/ 3620883 w 4437388"/>
              <a:gd name="connsiteY112" fmla="*/ 913521 h 5656733"/>
              <a:gd name="connsiteX113" fmla="*/ 3628513 w 4437388"/>
              <a:gd name="connsiteY113" fmla="*/ 934816 h 5656733"/>
              <a:gd name="connsiteX114" fmla="*/ 3651972 w 4437388"/>
              <a:gd name="connsiteY114" fmla="*/ 963329 h 5656733"/>
              <a:gd name="connsiteX115" fmla="*/ 3653173 w 4437388"/>
              <a:gd name="connsiteY115" fmla="*/ 953289 h 5656733"/>
              <a:gd name="connsiteX116" fmla="*/ 3638461 w 4437388"/>
              <a:gd name="connsiteY116" fmla="*/ 919727 h 5656733"/>
              <a:gd name="connsiteX117" fmla="*/ 3649505 w 4437388"/>
              <a:gd name="connsiteY117" fmla="*/ 922697 h 5656733"/>
              <a:gd name="connsiteX118" fmla="*/ 3671300 w 4437388"/>
              <a:gd name="connsiteY118" fmla="*/ 968525 h 5656733"/>
              <a:gd name="connsiteX119" fmla="*/ 3677181 w 4437388"/>
              <a:gd name="connsiteY119" fmla="*/ 990831 h 5656733"/>
              <a:gd name="connsiteX120" fmla="*/ 3658970 w 4437388"/>
              <a:gd name="connsiteY120" fmla="*/ 959289 h 5656733"/>
              <a:gd name="connsiteX121" fmla="*/ 3672396 w 4437388"/>
              <a:gd name="connsiteY121" fmla="*/ 986584 h 5656733"/>
              <a:gd name="connsiteX122" fmla="*/ 3672481 w 4437388"/>
              <a:gd name="connsiteY122" fmla="*/ 1002890 h 5656733"/>
              <a:gd name="connsiteX123" fmla="*/ 3655556 w 4437388"/>
              <a:gd name="connsiteY123" fmla="*/ 977615 h 5656733"/>
              <a:gd name="connsiteX124" fmla="*/ 3676064 w 4437388"/>
              <a:gd name="connsiteY124" fmla="*/ 1017177 h 5656733"/>
              <a:gd name="connsiteX125" fmla="*/ 3687108 w 4437388"/>
              <a:gd name="connsiteY125" fmla="*/ 1020146 h 5656733"/>
              <a:gd name="connsiteX126" fmla="*/ 3675411 w 4437388"/>
              <a:gd name="connsiteY126" fmla="*/ 1036245 h 5656733"/>
              <a:gd name="connsiteX127" fmla="*/ 3650940 w 4437388"/>
              <a:gd name="connsiteY127" fmla="*/ 1005981 h 5656733"/>
              <a:gd name="connsiteX128" fmla="*/ 3636228 w 4437388"/>
              <a:gd name="connsiteY128" fmla="*/ 972419 h 5656733"/>
              <a:gd name="connsiteX129" fmla="*/ 3578286 w 4437388"/>
              <a:gd name="connsiteY129" fmla="*/ 868021 h 5656733"/>
              <a:gd name="connsiteX130" fmla="*/ 3578835 w 4437388"/>
              <a:gd name="connsiteY130" fmla="*/ 877050 h 5656733"/>
              <a:gd name="connsiteX131" fmla="*/ 3579383 w 4437388"/>
              <a:gd name="connsiteY131" fmla="*/ 886079 h 5656733"/>
              <a:gd name="connsiteX132" fmla="*/ 3642109 w 4437388"/>
              <a:gd name="connsiteY132" fmla="*/ 994724 h 5656733"/>
              <a:gd name="connsiteX133" fmla="*/ 3650940 w 4437388"/>
              <a:gd name="connsiteY133" fmla="*/ 1005981 h 5656733"/>
              <a:gd name="connsiteX134" fmla="*/ 3673746 w 4437388"/>
              <a:gd name="connsiteY134" fmla="*/ 1053561 h 5656733"/>
              <a:gd name="connsiteX135" fmla="*/ 3664915 w 4437388"/>
              <a:gd name="connsiteY135" fmla="*/ 1042305 h 5656733"/>
              <a:gd name="connsiteX136" fmla="*/ 3662702 w 4437388"/>
              <a:gd name="connsiteY136" fmla="*/ 1050592 h 5656733"/>
              <a:gd name="connsiteX137" fmla="*/ 3649824 w 4437388"/>
              <a:gd name="connsiteY137" fmla="*/ 1032326 h 5656733"/>
              <a:gd name="connsiteX138" fmla="*/ 3653955 w 4437388"/>
              <a:gd name="connsiteY138" fmla="*/ 1055642 h 5656733"/>
              <a:gd name="connsiteX139" fmla="*/ 3602906 w 4437388"/>
              <a:gd name="connsiteY139" fmla="*/ 975302 h 5656733"/>
              <a:gd name="connsiteX140" fmla="*/ 3609903 w 4437388"/>
              <a:gd name="connsiteY140" fmla="*/ 971262 h 5656733"/>
              <a:gd name="connsiteX141" fmla="*/ 3624531 w 4437388"/>
              <a:gd name="connsiteY141" fmla="*/ 988518 h 5656733"/>
              <a:gd name="connsiteX142" fmla="*/ 3592346 w 4437388"/>
              <a:gd name="connsiteY142" fmla="*/ 920651 h 5656733"/>
              <a:gd name="connsiteX143" fmla="*/ 3604023 w 4437388"/>
              <a:gd name="connsiteY143" fmla="*/ 948956 h 5656733"/>
              <a:gd name="connsiteX144" fmla="*/ 3598311 w 4437388"/>
              <a:gd name="connsiteY144" fmla="*/ 959263 h 5656733"/>
              <a:gd name="connsiteX145" fmla="*/ 3570805 w 4437388"/>
              <a:gd name="connsiteY145" fmla="*/ 923742 h 5656733"/>
              <a:gd name="connsiteX146" fmla="*/ 3557294 w 4437388"/>
              <a:gd name="connsiteY146" fmla="*/ 880140 h 5656733"/>
              <a:gd name="connsiteX147" fmla="*/ 3578919 w 4437388"/>
              <a:gd name="connsiteY147" fmla="*/ 893356 h 5656733"/>
              <a:gd name="connsiteX148" fmla="*/ 3564207 w 4437388"/>
              <a:gd name="connsiteY148" fmla="*/ 859794 h 5656733"/>
              <a:gd name="connsiteX149" fmla="*/ 3550128 w 4437388"/>
              <a:gd name="connsiteY149" fmla="*/ 851568 h 5656733"/>
              <a:gd name="connsiteX150" fmla="*/ 3547915 w 4437388"/>
              <a:gd name="connsiteY150" fmla="*/ 859855 h 5656733"/>
              <a:gd name="connsiteX151" fmla="*/ 3515076 w 4437388"/>
              <a:gd name="connsiteY151" fmla="*/ 811057 h 5656733"/>
              <a:gd name="connsiteX152" fmla="*/ 3520409 w 4437388"/>
              <a:gd name="connsiteY152" fmla="*/ 824333 h 5656733"/>
              <a:gd name="connsiteX153" fmla="*/ 3483987 w 4437388"/>
              <a:gd name="connsiteY153" fmla="*/ 761249 h 5656733"/>
              <a:gd name="connsiteX154" fmla="*/ 3496866 w 4437388"/>
              <a:gd name="connsiteY154" fmla="*/ 779515 h 5656733"/>
              <a:gd name="connsiteX155" fmla="*/ 3503863 w 4437388"/>
              <a:gd name="connsiteY155" fmla="*/ 775475 h 5656733"/>
              <a:gd name="connsiteX156" fmla="*/ 3514528 w 4437388"/>
              <a:gd name="connsiteY156" fmla="*/ 802027 h 5656733"/>
              <a:gd name="connsiteX157" fmla="*/ 3540285 w 4437388"/>
              <a:gd name="connsiteY157" fmla="*/ 838559 h 5656733"/>
              <a:gd name="connsiteX158" fmla="*/ 3527322 w 4437388"/>
              <a:gd name="connsiteY158" fmla="*/ 803987 h 5656733"/>
              <a:gd name="connsiteX159" fmla="*/ 3549580 w 4437388"/>
              <a:gd name="connsiteY159" fmla="*/ 842538 h 5656733"/>
              <a:gd name="connsiteX160" fmla="*/ 3543699 w 4437388"/>
              <a:gd name="connsiteY160" fmla="*/ 820233 h 5656733"/>
              <a:gd name="connsiteX161" fmla="*/ 3569455 w 4437388"/>
              <a:gd name="connsiteY161" fmla="*/ 856764 h 5656733"/>
              <a:gd name="connsiteX162" fmla="*/ 3548399 w 4437388"/>
              <a:gd name="connsiteY162" fmla="*/ 808173 h 5656733"/>
              <a:gd name="connsiteX163" fmla="*/ 3556492 w 4437388"/>
              <a:gd name="connsiteY163" fmla="*/ 822192 h 5656733"/>
              <a:gd name="connsiteX164" fmla="*/ 3548399 w 4437388"/>
              <a:gd name="connsiteY164" fmla="*/ 808173 h 5656733"/>
              <a:gd name="connsiteX165" fmla="*/ 3517309 w 4437388"/>
              <a:gd name="connsiteY165" fmla="*/ 758365 h 5656733"/>
              <a:gd name="connsiteX166" fmla="*/ 3517225 w 4437388"/>
              <a:gd name="connsiteY166" fmla="*/ 742059 h 5656733"/>
              <a:gd name="connsiteX167" fmla="*/ 3502049 w 4437388"/>
              <a:gd name="connsiteY167" fmla="*/ 715774 h 5656733"/>
              <a:gd name="connsiteX168" fmla="*/ 3459831 w 4437388"/>
              <a:gd name="connsiteY168" fmla="*/ 646690 h 5656733"/>
              <a:gd name="connsiteX169" fmla="*/ 3505633 w 4437388"/>
              <a:gd name="connsiteY169" fmla="*/ 730061 h 5656733"/>
              <a:gd name="connsiteX170" fmla="*/ 3496801 w 4437388"/>
              <a:gd name="connsiteY170" fmla="*/ 718804 h 5656733"/>
              <a:gd name="connsiteX171" fmla="*/ 3497434 w 4437388"/>
              <a:gd name="connsiteY171" fmla="*/ 744140 h 5656733"/>
              <a:gd name="connsiteX172" fmla="*/ 3493851 w 4437388"/>
              <a:gd name="connsiteY172" fmla="*/ 729853 h 5656733"/>
              <a:gd name="connsiteX173" fmla="*/ 3482258 w 4437388"/>
              <a:gd name="connsiteY173" fmla="*/ 717855 h 5656733"/>
              <a:gd name="connsiteX174" fmla="*/ 3486220 w 4437388"/>
              <a:gd name="connsiteY174" fmla="*/ 708558 h 5656733"/>
              <a:gd name="connsiteX175" fmla="*/ 3470497 w 4437388"/>
              <a:gd name="connsiteY175" fmla="*/ 673243 h 5656733"/>
              <a:gd name="connsiteX176" fmla="*/ 3450621 w 4437388"/>
              <a:gd name="connsiteY176" fmla="*/ 659017 h 5656733"/>
              <a:gd name="connsiteX177" fmla="*/ 3444740 w 4437388"/>
              <a:gd name="connsiteY177" fmla="*/ 636712 h 5656733"/>
              <a:gd name="connsiteX178" fmla="*/ 3436457 w 4437388"/>
              <a:gd name="connsiteY178" fmla="*/ 634485 h 5656733"/>
              <a:gd name="connsiteX179" fmla="*/ 3422482 w 4437388"/>
              <a:gd name="connsiteY179" fmla="*/ 598160 h 5656733"/>
              <a:gd name="connsiteX180" fmla="*/ 3440609 w 4437388"/>
              <a:gd name="connsiteY180" fmla="*/ 613396 h 5656733"/>
              <a:gd name="connsiteX181" fmla="*/ 3442822 w 4437388"/>
              <a:gd name="connsiteY181" fmla="*/ 605109 h 5656733"/>
              <a:gd name="connsiteX182" fmla="*/ 3438690 w 4437388"/>
              <a:gd name="connsiteY182" fmla="*/ 581793 h 5656733"/>
              <a:gd name="connsiteX183" fmla="*/ 3432809 w 4437388"/>
              <a:gd name="connsiteY183" fmla="*/ 559488 h 5656733"/>
              <a:gd name="connsiteX184" fmla="*/ 3443938 w 4437388"/>
              <a:gd name="connsiteY184" fmla="*/ 578764 h 5656733"/>
              <a:gd name="connsiteX185" fmla="*/ 3441725 w 4437388"/>
              <a:gd name="connsiteY185" fmla="*/ 587050 h 5656733"/>
              <a:gd name="connsiteX186" fmla="*/ 3468030 w 4437388"/>
              <a:gd name="connsiteY186" fmla="*/ 632611 h 5656733"/>
              <a:gd name="connsiteX187" fmla="*/ 3475575 w 4437388"/>
              <a:gd name="connsiteY187" fmla="*/ 637601 h 5656733"/>
              <a:gd name="connsiteX188" fmla="*/ 3496084 w 4437388"/>
              <a:gd name="connsiteY188" fmla="*/ 677162 h 5656733"/>
              <a:gd name="connsiteX189" fmla="*/ 3508498 w 4437388"/>
              <a:gd name="connsiteY189" fmla="*/ 702705 h 5656733"/>
              <a:gd name="connsiteX190" fmla="*/ 3494987 w 4437388"/>
              <a:gd name="connsiteY190" fmla="*/ 659103 h 5656733"/>
              <a:gd name="connsiteX191" fmla="*/ 3470980 w 4437388"/>
              <a:gd name="connsiteY191" fmla="*/ 621562 h 5656733"/>
              <a:gd name="connsiteX192" fmla="*/ 3460400 w 4437388"/>
              <a:gd name="connsiteY192" fmla="*/ 611316 h 5656733"/>
              <a:gd name="connsiteX193" fmla="*/ 3445688 w 4437388"/>
              <a:gd name="connsiteY193" fmla="*/ 577754 h 5656733"/>
              <a:gd name="connsiteX194" fmla="*/ 3452137 w 4437388"/>
              <a:gd name="connsiteY194" fmla="*/ 564684 h 5656733"/>
              <a:gd name="connsiteX195" fmla="*/ 3437973 w 4437388"/>
              <a:gd name="connsiteY195" fmla="*/ 540151 h 5656733"/>
              <a:gd name="connsiteX196" fmla="*/ 3428130 w 4437388"/>
              <a:gd name="connsiteY196" fmla="*/ 527143 h 5656733"/>
              <a:gd name="connsiteX197" fmla="*/ 3434010 w 4437388"/>
              <a:gd name="connsiteY197" fmla="*/ 549448 h 5656733"/>
              <a:gd name="connsiteX198" fmla="*/ 3428762 w 4437388"/>
              <a:gd name="connsiteY198" fmla="*/ 552478 h 5656733"/>
              <a:gd name="connsiteX199" fmla="*/ 3404755 w 4437388"/>
              <a:gd name="connsiteY199" fmla="*/ 514937 h 5656733"/>
              <a:gd name="connsiteX200" fmla="*/ 3406968 w 4437388"/>
              <a:gd name="connsiteY200" fmla="*/ 506650 h 5656733"/>
              <a:gd name="connsiteX201" fmla="*/ 3393542 w 4437388"/>
              <a:gd name="connsiteY201" fmla="*/ 479355 h 5656733"/>
              <a:gd name="connsiteX202" fmla="*/ 3394175 w 4437388"/>
              <a:gd name="connsiteY202" fmla="*/ 504690 h 5656733"/>
              <a:gd name="connsiteX203" fmla="*/ 3397758 w 4437388"/>
              <a:gd name="connsiteY203" fmla="*/ 518977 h 5656733"/>
              <a:gd name="connsiteX204" fmla="*/ 3416432 w 4437388"/>
              <a:gd name="connsiteY204" fmla="*/ 543242 h 5656733"/>
              <a:gd name="connsiteX205" fmla="*/ 3407686 w 4437388"/>
              <a:gd name="connsiteY205" fmla="*/ 548292 h 5656733"/>
              <a:gd name="connsiteX206" fmla="*/ 3393606 w 4437388"/>
              <a:gd name="connsiteY206" fmla="*/ 540065 h 5656733"/>
              <a:gd name="connsiteX207" fmla="*/ 3367302 w 4437388"/>
              <a:gd name="connsiteY207" fmla="*/ 494505 h 5656733"/>
              <a:gd name="connsiteX208" fmla="*/ 3357922 w 4437388"/>
              <a:gd name="connsiteY208" fmla="*/ 474219 h 5656733"/>
              <a:gd name="connsiteX209" fmla="*/ 3342472 w 4437388"/>
              <a:gd name="connsiteY209" fmla="*/ 443419 h 5656733"/>
              <a:gd name="connsiteX210" fmla="*/ 3322976 w 4437388"/>
              <a:gd name="connsiteY210" fmla="*/ 405610 h 5656733"/>
              <a:gd name="connsiteX211" fmla="*/ 3319751 w 4437388"/>
              <a:gd name="connsiteY211" fmla="*/ 412144 h 5656733"/>
              <a:gd name="connsiteX212" fmla="*/ 3325821 w 4437388"/>
              <a:gd name="connsiteY212" fmla="*/ 422659 h 5656733"/>
              <a:gd name="connsiteX213" fmla="*/ 3329868 w 4437388"/>
              <a:gd name="connsiteY213" fmla="*/ 429668 h 5656733"/>
              <a:gd name="connsiteX214" fmla="*/ 3333915 w 4437388"/>
              <a:gd name="connsiteY214" fmla="*/ 436677 h 5656733"/>
              <a:gd name="connsiteX215" fmla="*/ 3350377 w 4437388"/>
              <a:gd name="connsiteY215" fmla="*/ 469229 h 5656733"/>
              <a:gd name="connsiteX216" fmla="*/ 3367302 w 4437388"/>
              <a:gd name="connsiteY216" fmla="*/ 494505 h 5656733"/>
              <a:gd name="connsiteX217" fmla="*/ 3372634 w 4437388"/>
              <a:gd name="connsiteY217" fmla="*/ 507781 h 5656733"/>
              <a:gd name="connsiteX218" fmla="*/ 3367934 w 4437388"/>
              <a:gd name="connsiteY218" fmla="*/ 519840 h 5656733"/>
              <a:gd name="connsiteX219" fmla="*/ 3376766 w 4437388"/>
              <a:gd name="connsiteY219" fmla="*/ 531096 h 5656733"/>
              <a:gd name="connsiteX220" fmla="*/ 3383763 w 4437388"/>
              <a:gd name="connsiteY220" fmla="*/ 527057 h 5656733"/>
              <a:gd name="connsiteX221" fmla="*/ 3404735 w 4437388"/>
              <a:gd name="connsiteY221" fmla="*/ 559341 h 5656733"/>
              <a:gd name="connsiteX222" fmla="*/ 3418815 w 4437388"/>
              <a:gd name="connsiteY222" fmla="*/ 567568 h 5656733"/>
              <a:gd name="connsiteX223" fmla="*/ 3407855 w 4437388"/>
              <a:gd name="connsiteY223" fmla="*/ 580904 h 5656733"/>
              <a:gd name="connsiteX224" fmla="*/ 3391393 w 4437388"/>
              <a:gd name="connsiteY224" fmla="*/ 548352 h 5656733"/>
              <a:gd name="connsiteX225" fmla="*/ 3375565 w 4437388"/>
              <a:gd name="connsiteY225" fmla="*/ 541136 h 5656733"/>
              <a:gd name="connsiteX226" fmla="*/ 3399656 w 4437388"/>
              <a:gd name="connsiteY226" fmla="*/ 594984 h 5656733"/>
              <a:gd name="connsiteX227" fmla="*/ 3389076 w 4437388"/>
              <a:gd name="connsiteY227" fmla="*/ 584737 h 5656733"/>
              <a:gd name="connsiteX228" fmla="*/ 3398455 w 4437388"/>
              <a:gd name="connsiteY228" fmla="*/ 605023 h 5656733"/>
              <a:gd name="connsiteX229" fmla="*/ 3381530 w 4437388"/>
              <a:gd name="connsiteY229" fmla="*/ 579748 h 5656733"/>
              <a:gd name="connsiteX230" fmla="*/ 3372699 w 4437388"/>
              <a:gd name="connsiteY230" fmla="*/ 568492 h 5656733"/>
              <a:gd name="connsiteX231" fmla="*/ 3367366 w 4437388"/>
              <a:gd name="connsiteY231" fmla="*/ 555215 h 5656733"/>
              <a:gd name="connsiteX232" fmla="*/ 3354024 w 4437388"/>
              <a:gd name="connsiteY232" fmla="*/ 544226 h 5656733"/>
              <a:gd name="connsiteX233" fmla="*/ 3352190 w 4437388"/>
              <a:gd name="connsiteY233" fmla="*/ 528930 h 5656733"/>
              <a:gd name="connsiteX234" fmla="*/ 3317687 w 4437388"/>
              <a:gd name="connsiteY234" fmla="*/ 497448 h 5656733"/>
              <a:gd name="connsiteX235" fmla="*/ 3311258 w 4437388"/>
              <a:gd name="connsiteY235" fmla="*/ 466113 h 5656733"/>
              <a:gd name="connsiteX236" fmla="*/ 3300130 w 4437388"/>
              <a:gd name="connsiteY236" fmla="*/ 446838 h 5656733"/>
              <a:gd name="connsiteX237" fmla="*/ 3286977 w 4437388"/>
              <a:gd name="connsiteY237" fmla="*/ 424057 h 5656733"/>
              <a:gd name="connsiteX238" fmla="*/ 3262970 w 4437388"/>
              <a:gd name="connsiteY238" fmla="*/ 386516 h 5656733"/>
              <a:gd name="connsiteX239" fmla="*/ 3230047 w 4437388"/>
              <a:gd name="connsiteY239" fmla="*/ 321412 h 5656733"/>
              <a:gd name="connsiteX240" fmla="*/ 3190864 w 4437388"/>
              <a:gd name="connsiteY240" fmla="*/ 257585 h 5656733"/>
              <a:gd name="connsiteX241" fmla="*/ 3214682 w 4437388"/>
              <a:gd name="connsiteY241" fmla="*/ 306918 h 5656733"/>
              <a:gd name="connsiteX242" fmla="*/ 3245307 w 4437388"/>
              <a:gd name="connsiteY242" fmla="*/ 364003 h 5656733"/>
              <a:gd name="connsiteX243" fmla="*/ 3272624 w 4437388"/>
              <a:gd name="connsiteY243" fmla="*/ 411316 h 5656733"/>
              <a:gd name="connsiteX244" fmla="*/ 3284764 w 4437388"/>
              <a:gd name="connsiteY244" fmla="*/ 432344 h 5656733"/>
              <a:gd name="connsiteX245" fmla="*/ 3291846 w 4437388"/>
              <a:gd name="connsiteY245" fmla="*/ 444611 h 5656733"/>
              <a:gd name="connsiteX246" fmla="*/ 3297642 w 4437388"/>
              <a:gd name="connsiteY246" fmla="*/ 450610 h 5656733"/>
              <a:gd name="connsiteX247" fmla="*/ 3298654 w 4437388"/>
              <a:gd name="connsiteY247" fmla="*/ 452362 h 5656733"/>
              <a:gd name="connsiteX248" fmla="*/ 3300678 w 4437388"/>
              <a:gd name="connsiteY248" fmla="*/ 455867 h 5656733"/>
              <a:gd name="connsiteX249" fmla="*/ 3289085 w 4437388"/>
              <a:gd name="connsiteY249" fmla="*/ 443868 h 5656733"/>
              <a:gd name="connsiteX250" fmla="*/ 3274184 w 4437388"/>
              <a:gd name="connsiteY250" fmla="*/ 422098 h 5656733"/>
              <a:gd name="connsiteX251" fmla="*/ 3288896 w 4437388"/>
              <a:gd name="connsiteY251" fmla="*/ 455660 h 5656733"/>
              <a:gd name="connsiteX252" fmla="*/ 3301036 w 4437388"/>
              <a:gd name="connsiteY252" fmla="*/ 476688 h 5656733"/>
              <a:gd name="connsiteX253" fmla="*/ 3310142 w 4437388"/>
              <a:gd name="connsiteY253" fmla="*/ 492459 h 5656733"/>
              <a:gd name="connsiteX254" fmla="*/ 3319985 w 4437388"/>
              <a:gd name="connsiteY254" fmla="*/ 505468 h 5656733"/>
              <a:gd name="connsiteX255" fmla="*/ 3336446 w 4437388"/>
              <a:gd name="connsiteY255" fmla="*/ 538020 h 5656733"/>
              <a:gd name="connsiteX256" fmla="*/ 3327615 w 4437388"/>
              <a:gd name="connsiteY256" fmla="*/ 526763 h 5656733"/>
              <a:gd name="connsiteX257" fmla="*/ 3310775 w 4437388"/>
              <a:gd name="connsiteY257" fmla="*/ 517795 h 5656733"/>
              <a:gd name="connsiteX258" fmla="*/ 3331283 w 4437388"/>
              <a:gd name="connsiteY258" fmla="*/ 557356 h 5656733"/>
              <a:gd name="connsiteX259" fmla="*/ 3346374 w 4437388"/>
              <a:gd name="connsiteY259" fmla="*/ 567335 h 5656733"/>
              <a:gd name="connsiteX260" fmla="*/ 3360538 w 4437388"/>
              <a:gd name="connsiteY260" fmla="*/ 591868 h 5656733"/>
              <a:gd name="connsiteX261" fmla="*/ 3361171 w 4437388"/>
              <a:gd name="connsiteY261" fmla="*/ 617203 h 5656733"/>
              <a:gd name="connsiteX262" fmla="*/ 3400354 w 4437388"/>
              <a:gd name="connsiteY262" fmla="*/ 681030 h 5656733"/>
              <a:gd name="connsiteX263" fmla="*/ 3419766 w 4437388"/>
              <a:gd name="connsiteY263" fmla="*/ 702533 h 5656733"/>
              <a:gd name="connsiteX264" fmla="*/ 3429693 w 4437388"/>
              <a:gd name="connsiteY264" fmla="*/ 731848 h 5656733"/>
              <a:gd name="connsiteX265" fmla="*/ 3416900 w 4437388"/>
              <a:gd name="connsiteY265" fmla="*/ 729888 h 5656733"/>
              <a:gd name="connsiteX266" fmla="*/ 3431527 w 4437388"/>
              <a:gd name="connsiteY266" fmla="*/ 747144 h 5656733"/>
              <a:gd name="connsiteX267" fmla="*/ 3442023 w 4437388"/>
              <a:gd name="connsiteY267" fmla="*/ 741084 h 5656733"/>
              <a:gd name="connsiteX268" fmla="*/ 3454248 w 4437388"/>
              <a:gd name="connsiteY268" fmla="*/ 778418 h 5656733"/>
              <a:gd name="connsiteX269" fmla="*/ 3443204 w 4437388"/>
              <a:gd name="connsiteY269" fmla="*/ 775449 h 5656733"/>
              <a:gd name="connsiteX270" fmla="*/ 3466578 w 4437388"/>
              <a:gd name="connsiteY270" fmla="*/ 787655 h 5656733"/>
              <a:gd name="connsiteX271" fmla="*/ 3485338 w 4437388"/>
              <a:gd name="connsiteY271" fmla="*/ 828227 h 5656733"/>
              <a:gd name="connsiteX272" fmla="*/ 3501799 w 4437388"/>
              <a:gd name="connsiteY272" fmla="*/ 860779 h 5656733"/>
              <a:gd name="connsiteX273" fmla="*/ 3513391 w 4437388"/>
              <a:gd name="connsiteY273" fmla="*/ 872777 h 5656733"/>
              <a:gd name="connsiteX274" fmla="*/ 3565537 w 4437388"/>
              <a:gd name="connsiteY274" fmla="*/ 971176 h 5656733"/>
              <a:gd name="connsiteX275" fmla="*/ 3566823 w 4437388"/>
              <a:gd name="connsiteY275" fmla="*/ 977443 h 5656733"/>
              <a:gd name="connsiteX276" fmla="*/ 3558540 w 4437388"/>
              <a:gd name="connsiteY276" fmla="*/ 975216 h 5656733"/>
              <a:gd name="connsiteX277" fmla="*/ 3585582 w 4437388"/>
              <a:gd name="connsiteY277" fmla="*/ 1018014 h 5656733"/>
              <a:gd name="connsiteX278" fmla="*/ 3566823 w 4437388"/>
              <a:gd name="connsiteY278" fmla="*/ 977443 h 5656733"/>
              <a:gd name="connsiteX279" fmla="*/ 3565537 w 4437388"/>
              <a:gd name="connsiteY279" fmla="*/ 971176 h 5656733"/>
              <a:gd name="connsiteX280" fmla="*/ 3578415 w 4437388"/>
              <a:gd name="connsiteY280" fmla="*/ 989442 h 5656733"/>
              <a:gd name="connsiteX281" fmla="*/ 3580818 w 4437388"/>
              <a:gd name="connsiteY281" fmla="*/ 969363 h 5656733"/>
              <a:gd name="connsiteX282" fmla="*/ 3595445 w 4437388"/>
              <a:gd name="connsiteY282" fmla="*/ 986619 h 5656733"/>
              <a:gd name="connsiteX283" fmla="*/ 3625797 w 4437388"/>
              <a:gd name="connsiteY283" fmla="*/ 1039189 h 5656733"/>
              <a:gd name="connsiteX284" fmla="*/ 3636293 w 4437388"/>
              <a:gd name="connsiteY284" fmla="*/ 1033129 h 5656733"/>
              <a:gd name="connsiteX285" fmla="*/ 3639961 w 4437388"/>
              <a:gd name="connsiteY285" fmla="*/ 1063722 h 5656733"/>
              <a:gd name="connsiteX286" fmla="*/ 3669300 w 4437388"/>
              <a:gd name="connsiteY286" fmla="*/ 1114540 h 5656733"/>
              <a:gd name="connsiteX287" fmla="*/ 3653471 w 4437388"/>
              <a:gd name="connsiteY287" fmla="*/ 1107323 h 5656733"/>
              <a:gd name="connsiteX288" fmla="*/ 3643544 w 4437388"/>
              <a:gd name="connsiteY288" fmla="*/ 1078008 h 5656733"/>
              <a:gd name="connsiteX289" fmla="*/ 3640045 w 4437388"/>
              <a:gd name="connsiteY289" fmla="*/ 1080028 h 5656733"/>
              <a:gd name="connsiteX290" fmla="*/ 3626429 w 4437388"/>
              <a:gd name="connsiteY290" fmla="*/ 1064525 h 5656733"/>
              <a:gd name="connsiteX291" fmla="*/ 3622467 w 4437388"/>
              <a:gd name="connsiteY291" fmla="*/ 1073822 h 5656733"/>
              <a:gd name="connsiteX292" fmla="*/ 3633048 w 4437388"/>
              <a:gd name="connsiteY292" fmla="*/ 1084068 h 5656733"/>
              <a:gd name="connsiteX293" fmla="*/ 3652270 w 4437388"/>
              <a:gd name="connsiteY293" fmla="*/ 1117363 h 5656733"/>
              <a:gd name="connsiteX294" fmla="*/ 3624301 w 4437388"/>
              <a:gd name="connsiteY294" fmla="*/ 1089118 h 5656733"/>
              <a:gd name="connsiteX295" fmla="*/ 3594961 w 4437388"/>
              <a:gd name="connsiteY295" fmla="*/ 1038300 h 5656733"/>
              <a:gd name="connsiteX296" fmla="*/ 3603140 w 4437388"/>
              <a:gd name="connsiteY296" fmla="*/ 1068625 h 5656733"/>
              <a:gd name="connsiteX297" fmla="*/ 3633681 w 4437388"/>
              <a:gd name="connsiteY297" fmla="*/ 1109404 h 5656733"/>
              <a:gd name="connsiteX298" fmla="*/ 3645358 w 4437388"/>
              <a:gd name="connsiteY298" fmla="*/ 1137709 h 5656733"/>
              <a:gd name="connsiteX299" fmla="*/ 3654652 w 4437388"/>
              <a:gd name="connsiteY299" fmla="*/ 1141688 h 5656733"/>
              <a:gd name="connsiteX300" fmla="*/ 3654737 w 4437388"/>
              <a:gd name="connsiteY300" fmla="*/ 1157995 h 5656733"/>
              <a:gd name="connsiteX301" fmla="*/ 3681042 w 4437388"/>
              <a:gd name="connsiteY301" fmla="*/ 1203556 h 5656733"/>
              <a:gd name="connsiteX302" fmla="*/ 3698704 w 4437388"/>
              <a:gd name="connsiteY302" fmla="*/ 1226068 h 5656733"/>
              <a:gd name="connsiteX303" fmla="*/ 3724924 w 4437388"/>
              <a:gd name="connsiteY303" fmla="*/ 1255323 h 5656733"/>
              <a:gd name="connsiteX304" fmla="*/ 3710381 w 4437388"/>
              <a:gd name="connsiteY304" fmla="*/ 1254373 h 5656733"/>
              <a:gd name="connsiteX305" fmla="*/ 3720962 w 4437388"/>
              <a:gd name="connsiteY305" fmla="*/ 1264620 h 5656733"/>
              <a:gd name="connsiteX306" fmla="*/ 3732554 w 4437388"/>
              <a:gd name="connsiteY306" fmla="*/ 1276618 h 5656733"/>
              <a:gd name="connsiteX307" fmla="*/ 3765393 w 4437388"/>
              <a:gd name="connsiteY307" fmla="*/ 1325416 h 5656733"/>
              <a:gd name="connsiteX308" fmla="*/ 3741301 w 4437388"/>
              <a:gd name="connsiteY308" fmla="*/ 1271569 h 5656733"/>
              <a:gd name="connsiteX309" fmla="*/ 3709200 w 4437388"/>
              <a:gd name="connsiteY309" fmla="*/ 1220008 h 5656733"/>
              <a:gd name="connsiteX310" fmla="*/ 3727790 w 4437388"/>
              <a:gd name="connsiteY310" fmla="*/ 1227967 h 5656733"/>
              <a:gd name="connsiteX311" fmla="*/ 3727875 w 4437388"/>
              <a:gd name="connsiteY311" fmla="*/ 1244273 h 5656733"/>
              <a:gd name="connsiteX312" fmla="*/ 3736706 w 4437388"/>
              <a:gd name="connsiteY312" fmla="*/ 1255530 h 5656733"/>
              <a:gd name="connsiteX313" fmla="*/ 3739004 w 4437388"/>
              <a:gd name="connsiteY313" fmla="*/ 1263549 h 5656733"/>
              <a:gd name="connsiteX314" fmla="*/ 3757214 w 4437388"/>
              <a:gd name="connsiteY314" fmla="*/ 1295091 h 5656733"/>
              <a:gd name="connsiteX315" fmla="*/ 3779936 w 4437388"/>
              <a:gd name="connsiteY315" fmla="*/ 1326366 h 5656733"/>
              <a:gd name="connsiteX316" fmla="*/ 3802846 w 4437388"/>
              <a:gd name="connsiteY316" fmla="*/ 1345849 h 5656733"/>
              <a:gd name="connsiteX317" fmla="*/ 3795849 w 4437388"/>
              <a:gd name="connsiteY317" fmla="*/ 1349889 h 5656733"/>
              <a:gd name="connsiteX318" fmla="*/ 3801730 w 4437388"/>
              <a:gd name="connsiteY318" fmla="*/ 1372194 h 5656733"/>
              <a:gd name="connsiteX319" fmla="*/ 3824451 w 4437388"/>
              <a:gd name="connsiteY319" fmla="*/ 1403469 h 5656733"/>
              <a:gd name="connsiteX320" fmla="*/ 3840365 w 4437388"/>
              <a:gd name="connsiteY320" fmla="*/ 1426992 h 5656733"/>
              <a:gd name="connsiteX321" fmla="*/ 3795196 w 4437388"/>
              <a:gd name="connsiteY321" fmla="*/ 1368957 h 5656733"/>
              <a:gd name="connsiteX322" fmla="*/ 3774688 w 4437388"/>
              <a:gd name="connsiteY322" fmla="*/ 1329396 h 5656733"/>
              <a:gd name="connsiteX323" fmla="*/ 3798779 w 4437388"/>
              <a:gd name="connsiteY323" fmla="*/ 1383244 h 5656733"/>
              <a:gd name="connsiteX324" fmla="*/ 3822786 w 4437388"/>
              <a:gd name="connsiteY324" fmla="*/ 1420785 h 5656733"/>
              <a:gd name="connsiteX325" fmla="*/ 3801077 w 4437388"/>
              <a:gd name="connsiteY325" fmla="*/ 1391263 h 5656733"/>
              <a:gd name="connsiteX326" fmla="*/ 3862054 w 4437388"/>
              <a:gd name="connsiteY326" fmla="*/ 1500918 h 5656733"/>
              <a:gd name="connsiteX327" fmla="*/ 3878979 w 4437388"/>
              <a:gd name="connsiteY327" fmla="*/ 1526193 h 5656733"/>
              <a:gd name="connsiteX328" fmla="*/ 3917150 w 4437388"/>
              <a:gd name="connsiteY328" fmla="*/ 1588267 h 5656733"/>
              <a:gd name="connsiteX329" fmla="*/ 3928827 w 4437388"/>
              <a:gd name="connsiteY329" fmla="*/ 1616573 h 5656733"/>
              <a:gd name="connsiteX330" fmla="*/ 3969211 w 4437388"/>
              <a:gd name="connsiteY330" fmla="*/ 1670360 h 5656733"/>
              <a:gd name="connsiteX331" fmla="*/ 3998551 w 4437388"/>
              <a:gd name="connsiteY331" fmla="*/ 1721177 h 5656733"/>
              <a:gd name="connsiteX332" fmla="*/ 3973342 w 4437388"/>
              <a:gd name="connsiteY332" fmla="*/ 1693675 h 5656733"/>
              <a:gd name="connsiteX333" fmla="*/ 3980424 w 4437388"/>
              <a:gd name="connsiteY333" fmla="*/ 1705942 h 5656733"/>
              <a:gd name="connsiteX334" fmla="*/ 3993303 w 4437388"/>
              <a:gd name="connsiteY334" fmla="*/ 1724207 h 5656733"/>
              <a:gd name="connsiteX335" fmla="*/ 4006181 w 4437388"/>
              <a:gd name="connsiteY335" fmla="*/ 1742473 h 5656733"/>
              <a:gd name="connsiteX336" fmla="*/ 4076453 w 4437388"/>
              <a:gd name="connsiteY336" fmla="*/ 1856108 h 5656733"/>
              <a:gd name="connsiteX337" fmla="*/ 4057778 w 4437388"/>
              <a:gd name="connsiteY337" fmla="*/ 1831842 h 5656733"/>
              <a:gd name="connsiteX338" fmla="*/ 4071205 w 4437388"/>
              <a:gd name="connsiteY338" fmla="*/ 1859138 h 5656733"/>
              <a:gd name="connsiteX339" fmla="*/ 4085832 w 4437388"/>
              <a:gd name="connsiteY339" fmla="*/ 1876393 h 5656733"/>
              <a:gd name="connsiteX340" fmla="*/ 4115172 w 4437388"/>
              <a:gd name="connsiteY340" fmla="*/ 1927211 h 5656733"/>
              <a:gd name="connsiteX341" fmla="*/ 4077085 w 4437388"/>
              <a:gd name="connsiteY341" fmla="*/ 1881443 h 5656733"/>
              <a:gd name="connsiteX342" fmla="*/ 4056577 w 4437388"/>
              <a:gd name="connsiteY342" fmla="*/ 1841882 h 5656733"/>
              <a:gd name="connsiteX343" fmla="*/ 4014359 w 4437388"/>
              <a:gd name="connsiteY343" fmla="*/ 1772798 h 5656733"/>
              <a:gd name="connsiteX344" fmla="*/ 4006813 w 4437388"/>
              <a:gd name="connsiteY344" fmla="*/ 1767809 h 5656733"/>
              <a:gd name="connsiteX345" fmla="*/ 3988603 w 4437388"/>
              <a:gd name="connsiteY345" fmla="*/ 1736267 h 5656733"/>
              <a:gd name="connsiteX346" fmla="*/ 3986390 w 4437388"/>
              <a:gd name="connsiteY346" fmla="*/ 1744554 h 5656733"/>
              <a:gd name="connsiteX347" fmla="*/ 4003315 w 4437388"/>
              <a:gd name="connsiteY347" fmla="*/ 1769829 h 5656733"/>
              <a:gd name="connsiteX348" fmla="*/ 3973512 w 4437388"/>
              <a:gd name="connsiteY348" fmla="*/ 1726288 h 5656733"/>
              <a:gd name="connsiteX349" fmla="*/ 3975724 w 4437388"/>
              <a:gd name="connsiteY349" fmla="*/ 1718001 h 5656733"/>
              <a:gd name="connsiteX350" fmla="*/ 3947670 w 4437388"/>
              <a:gd name="connsiteY350" fmla="*/ 1673450 h 5656733"/>
              <a:gd name="connsiteX351" fmla="*/ 3945921 w 4437388"/>
              <a:gd name="connsiteY351" fmla="*/ 1674460 h 5656733"/>
              <a:gd name="connsiteX352" fmla="*/ 3927247 w 4437388"/>
              <a:gd name="connsiteY352" fmla="*/ 1650195 h 5656733"/>
              <a:gd name="connsiteX353" fmla="*/ 3920080 w 4437388"/>
              <a:gd name="connsiteY353" fmla="*/ 1621622 h 5656733"/>
              <a:gd name="connsiteX354" fmla="*/ 3914832 w 4437388"/>
              <a:gd name="connsiteY354" fmla="*/ 1624652 h 5656733"/>
              <a:gd name="connsiteX355" fmla="*/ 3886230 w 4437388"/>
              <a:gd name="connsiteY355" fmla="*/ 1571072 h 5656733"/>
              <a:gd name="connsiteX356" fmla="*/ 3867366 w 4437388"/>
              <a:gd name="connsiteY356" fmla="*/ 1558598 h 5656733"/>
              <a:gd name="connsiteX357" fmla="*/ 3878031 w 4437388"/>
              <a:gd name="connsiteY357" fmla="*/ 1585151 h 5656733"/>
              <a:gd name="connsiteX358" fmla="*/ 3890361 w 4437388"/>
              <a:gd name="connsiteY358" fmla="*/ 1594388 h 5656733"/>
              <a:gd name="connsiteX359" fmla="*/ 3933591 w 4437388"/>
              <a:gd name="connsiteY359" fmla="*/ 1665224 h 5656733"/>
              <a:gd name="connsiteX360" fmla="*/ 3937174 w 4437388"/>
              <a:gd name="connsiteY360" fmla="*/ 1679510 h 5656733"/>
              <a:gd name="connsiteX361" fmla="*/ 3955385 w 4437388"/>
              <a:gd name="connsiteY361" fmla="*/ 1711052 h 5656733"/>
              <a:gd name="connsiteX362" fmla="*/ 3934224 w 4437388"/>
              <a:gd name="connsiteY362" fmla="*/ 1690559 h 5656733"/>
              <a:gd name="connsiteX363" fmla="*/ 3928512 w 4437388"/>
              <a:gd name="connsiteY363" fmla="*/ 1700866 h 5656733"/>
              <a:gd name="connsiteX364" fmla="*/ 3895126 w 4437388"/>
              <a:gd name="connsiteY364" fmla="*/ 1643039 h 5656733"/>
              <a:gd name="connsiteX365" fmla="*/ 3917847 w 4437388"/>
              <a:gd name="connsiteY365" fmla="*/ 1674313 h 5656733"/>
              <a:gd name="connsiteX366" fmla="*/ 3895041 w 4437388"/>
              <a:gd name="connsiteY366" fmla="*/ 1626733 h 5656733"/>
              <a:gd name="connsiteX367" fmla="*/ 3892091 w 4437388"/>
              <a:gd name="connsiteY367" fmla="*/ 1637782 h 5656733"/>
              <a:gd name="connsiteX368" fmla="*/ 3851622 w 4437388"/>
              <a:gd name="connsiteY368" fmla="*/ 1567688 h 5656733"/>
              <a:gd name="connsiteX369" fmla="*/ 3873332 w 4437388"/>
              <a:gd name="connsiteY369" fmla="*/ 1597211 h 5656733"/>
              <a:gd name="connsiteX370" fmla="*/ 3841694 w 4437388"/>
              <a:gd name="connsiteY370" fmla="*/ 1538373 h 5656733"/>
              <a:gd name="connsiteX371" fmla="*/ 3815390 w 4437388"/>
              <a:gd name="connsiteY371" fmla="*/ 1492813 h 5656733"/>
              <a:gd name="connsiteX372" fmla="*/ 3802512 w 4437388"/>
              <a:gd name="connsiteY372" fmla="*/ 1474547 h 5656733"/>
              <a:gd name="connsiteX373" fmla="*/ 3777219 w 4437388"/>
              <a:gd name="connsiteY373" fmla="*/ 1430738 h 5656733"/>
              <a:gd name="connsiteX374" fmla="*/ 3760842 w 4437388"/>
              <a:gd name="connsiteY374" fmla="*/ 1414493 h 5656733"/>
              <a:gd name="connsiteX375" fmla="*/ 3781350 w 4437388"/>
              <a:gd name="connsiteY375" fmla="*/ 1454054 h 5656733"/>
              <a:gd name="connsiteX376" fmla="*/ 3799561 w 4437388"/>
              <a:gd name="connsiteY376" fmla="*/ 1485596 h 5656733"/>
              <a:gd name="connsiteX377" fmla="*/ 3768009 w 4437388"/>
              <a:gd name="connsiteY377" fmla="*/ 1443065 h 5656733"/>
              <a:gd name="connsiteX378" fmla="*/ 3749250 w 4437388"/>
              <a:gd name="connsiteY378" fmla="*/ 1402494 h 5656733"/>
              <a:gd name="connsiteX379" fmla="*/ 3754498 w 4437388"/>
              <a:gd name="connsiteY379" fmla="*/ 1399464 h 5656733"/>
              <a:gd name="connsiteX380" fmla="*/ 3733336 w 4437388"/>
              <a:gd name="connsiteY380" fmla="*/ 1378971 h 5656733"/>
              <a:gd name="connsiteX381" fmla="*/ 3749798 w 4437388"/>
              <a:gd name="connsiteY381" fmla="*/ 1411523 h 5656733"/>
              <a:gd name="connsiteX382" fmla="*/ 3718245 w 4437388"/>
              <a:gd name="connsiteY382" fmla="*/ 1368992 h 5656733"/>
              <a:gd name="connsiteX383" fmla="*/ 3695987 w 4437388"/>
              <a:gd name="connsiteY383" fmla="*/ 1330441 h 5656733"/>
              <a:gd name="connsiteX384" fmla="*/ 3686608 w 4437388"/>
              <a:gd name="connsiteY384" fmla="*/ 1310155 h 5656733"/>
              <a:gd name="connsiteX385" fmla="*/ 3677228 w 4437388"/>
              <a:gd name="connsiteY385" fmla="*/ 1289869 h 5656733"/>
              <a:gd name="connsiteX386" fmla="*/ 3699486 w 4437388"/>
              <a:gd name="connsiteY386" fmla="*/ 1328421 h 5656733"/>
              <a:gd name="connsiteX387" fmla="*/ 3731039 w 4437388"/>
              <a:gd name="connsiteY387" fmla="*/ 1370952 h 5656733"/>
              <a:gd name="connsiteX388" fmla="*/ 3719825 w 4437388"/>
              <a:gd name="connsiteY388" fmla="*/ 1335370 h 5656733"/>
              <a:gd name="connsiteX389" fmla="*/ 3701699 w 4437388"/>
              <a:gd name="connsiteY389" fmla="*/ 1320134 h 5656733"/>
              <a:gd name="connsiteX390" fmla="*/ 3686523 w 4437388"/>
              <a:gd name="connsiteY390" fmla="*/ 1293849 h 5656733"/>
              <a:gd name="connsiteX391" fmla="*/ 3684689 w 4437388"/>
              <a:gd name="connsiteY391" fmla="*/ 1278552 h 5656733"/>
              <a:gd name="connsiteX392" fmla="*/ 3666563 w 4437388"/>
              <a:gd name="connsiteY392" fmla="*/ 1263317 h 5656733"/>
              <a:gd name="connsiteX393" fmla="*/ 3644305 w 4437388"/>
              <a:gd name="connsiteY393" fmla="*/ 1224765 h 5656733"/>
              <a:gd name="connsiteX394" fmla="*/ 3661968 w 4437388"/>
              <a:gd name="connsiteY394" fmla="*/ 1247278 h 5656733"/>
              <a:gd name="connsiteX395" fmla="*/ 3658385 w 4437388"/>
              <a:gd name="connsiteY395" fmla="*/ 1232991 h 5656733"/>
              <a:gd name="connsiteX396" fmla="*/ 3562820 w 4437388"/>
              <a:gd name="connsiteY396" fmla="*/ 1075549 h 5656733"/>
              <a:gd name="connsiteX397" fmla="*/ 3573485 w 4437388"/>
              <a:gd name="connsiteY397" fmla="*/ 1102101 h 5656733"/>
              <a:gd name="connsiteX398" fmla="*/ 3564654 w 4437388"/>
              <a:gd name="connsiteY398" fmla="*/ 1090845 h 5656733"/>
              <a:gd name="connsiteX399" fmla="*/ 3537696 w 4437388"/>
              <a:gd name="connsiteY399" fmla="*/ 1064353 h 5656733"/>
              <a:gd name="connsiteX400" fmla="*/ 3542945 w 4437388"/>
              <a:gd name="connsiteY400" fmla="*/ 1061323 h 5656733"/>
              <a:gd name="connsiteX401" fmla="*/ 3551776 w 4437388"/>
              <a:gd name="connsiteY401" fmla="*/ 1072579 h 5656733"/>
              <a:gd name="connsiteX402" fmla="*/ 3554726 w 4437388"/>
              <a:gd name="connsiteY402" fmla="*/ 1061530 h 5656733"/>
              <a:gd name="connsiteX403" fmla="*/ 3540562 w 4437388"/>
              <a:gd name="connsiteY403" fmla="*/ 1036997 h 5656733"/>
              <a:gd name="connsiteX404" fmla="*/ 3530635 w 4437388"/>
              <a:gd name="connsiteY404" fmla="*/ 1007682 h 5656733"/>
              <a:gd name="connsiteX405" fmla="*/ 3507176 w 4437388"/>
              <a:gd name="connsiteY405" fmla="*/ 979170 h 5656733"/>
              <a:gd name="connsiteX406" fmla="*/ 3454567 w 4437388"/>
              <a:gd name="connsiteY406" fmla="*/ 888048 h 5656733"/>
              <a:gd name="connsiteX407" fmla="*/ 3470291 w 4437388"/>
              <a:gd name="connsiteY407" fmla="*/ 923363 h 5656733"/>
              <a:gd name="connsiteX408" fmla="*/ 3440487 w 4437388"/>
              <a:gd name="connsiteY408" fmla="*/ 879822 h 5656733"/>
              <a:gd name="connsiteX409" fmla="*/ 3424110 w 4437388"/>
              <a:gd name="connsiteY409" fmla="*/ 863576 h 5656733"/>
              <a:gd name="connsiteX410" fmla="*/ 3405900 w 4437388"/>
              <a:gd name="connsiteY410" fmla="*/ 832034 h 5656733"/>
              <a:gd name="connsiteX411" fmla="*/ 3429358 w 4437388"/>
              <a:gd name="connsiteY411" fmla="*/ 860546 h 5656733"/>
              <a:gd name="connsiteX412" fmla="*/ 3418145 w 4437388"/>
              <a:gd name="connsiteY412" fmla="*/ 824964 h 5656733"/>
              <a:gd name="connsiteX413" fmla="*/ 3426976 w 4437388"/>
              <a:gd name="connsiteY413" fmla="*/ 836220 h 5656733"/>
              <a:gd name="connsiteX414" fmla="*/ 3415847 w 4437388"/>
              <a:gd name="connsiteY414" fmla="*/ 816945 h 5656733"/>
              <a:gd name="connsiteX415" fmla="*/ 3391292 w 4437388"/>
              <a:gd name="connsiteY415" fmla="*/ 770374 h 5656733"/>
              <a:gd name="connsiteX416" fmla="*/ 3398922 w 4437388"/>
              <a:gd name="connsiteY416" fmla="*/ 791670 h 5656733"/>
              <a:gd name="connsiteX417" fmla="*/ 3388974 w 4437388"/>
              <a:gd name="connsiteY417" fmla="*/ 806759 h 5656733"/>
              <a:gd name="connsiteX418" fmla="*/ 3378394 w 4437388"/>
              <a:gd name="connsiteY418" fmla="*/ 796512 h 5656733"/>
              <a:gd name="connsiteX419" fmla="*/ 3320452 w 4437388"/>
              <a:gd name="connsiteY419" fmla="*/ 692114 h 5656733"/>
              <a:gd name="connsiteX420" fmla="*/ 3322201 w 4437388"/>
              <a:gd name="connsiteY420" fmla="*/ 691104 h 5656733"/>
              <a:gd name="connsiteX421" fmla="*/ 3320452 w 4437388"/>
              <a:gd name="connsiteY421" fmla="*/ 692114 h 5656733"/>
              <a:gd name="connsiteX422" fmla="*/ 3308122 w 4437388"/>
              <a:gd name="connsiteY422" fmla="*/ 682878 h 5656733"/>
              <a:gd name="connsiteX423" fmla="*/ 3326417 w 4437388"/>
              <a:gd name="connsiteY423" fmla="*/ 730726 h 5656733"/>
              <a:gd name="connsiteX424" fmla="*/ 3376181 w 4437388"/>
              <a:gd name="connsiteY424" fmla="*/ 804799 h 5656733"/>
              <a:gd name="connsiteX425" fmla="*/ 3352722 w 4437388"/>
              <a:gd name="connsiteY425" fmla="*/ 776287 h 5656733"/>
              <a:gd name="connsiteX426" fmla="*/ 3362650 w 4437388"/>
              <a:gd name="connsiteY426" fmla="*/ 805602 h 5656733"/>
              <a:gd name="connsiteX427" fmla="*/ 3389523 w 4437388"/>
              <a:gd name="connsiteY427" fmla="*/ 815788 h 5656733"/>
              <a:gd name="connsiteX428" fmla="*/ 3414816 w 4437388"/>
              <a:gd name="connsiteY428" fmla="*/ 859597 h 5656733"/>
              <a:gd name="connsiteX429" fmla="*/ 3432289 w 4437388"/>
              <a:gd name="connsiteY429" fmla="*/ 893901 h 5656733"/>
              <a:gd name="connsiteX430" fmla="*/ 3418947 w 4437388"/>
              <a:gd name="connsiteY430" fmla="*/ 882912 h 5656733"/>
              <a:gd name="connsiteX431" fmla="*/ 3404319 w 4437388"/>
              <a:gd name="connsiteY431" fmla="*/ 865656 h 5656733"/>
              <a:gd name="connsiteX432" fmla="*/ 3421793 w 4437388"/>
              <a:gd name="connsiteY432" fmla="*/ 899961 h 5656733"/>
              <a:gd name="connsiteX433" fmla="*/ 3435872 w 4437388"/>
              <a:gd name="connsiteY433" fmla="*/ 908187 h 5656733"/>
              <a:gd name="connsiteX434" fmla="*/ 3448750 w 4437388"/>
              <a:gd name="connsiteY434" fmla="*/ 926453 h 5656733"/>
              <a:gd name="connsiteX435" fmla="*/ 3460427 w 4437388"/>
              <a:gd name="connsiteY435" fmla="*/ 954758 h 5656733"/>
              <a:gd name="connsiteX436" fmla="*/ 3484434 w 4437388"/>
              <a:gd name="connsiteY436" fmla="*/ 992300 h 5656733"/>
              <a:gd name="connsiteX437" fmla="*/ 3491516 w 4437388"/>
              <a:gd name="connsiteY437" fmla="*/ 1004566 h 5656733"/>
              <a:gd name="connsiteX438" fmla="*/ 3492064 w 4437388"/>
              <a:gd name="connsiteY438" fmla="*/ 1013595 h 5656733"/>
              <a:gd name="connsiteX439" fmla="*/ 3491516 w 4437388"/>
              <a:gd name="connsiteY439" fmla="*/ 1004566 h 5656733"/>
              <a:gd name="connsiteX440" fmla="*/ 3478005 w 4437388"/>
              <a:gd name="connsiteY440" fmla="*/ 960965 h 5656733"/>
              <a:gd name="connsiteX441" fmla="*/ 3485551 w 4437388"/>
              <a:gd name="connsiteY441" fmla="*/ 965954 h 5656733"/>
              <a:gd name="connsiteX442" fmla="*/ 3507809 w 4437388"/>
              <a:gd name="connsiteY442" fmla="*/ 1004505 h 5656733"/>
              <a:gd name="connsiteX443" fmla="*/ 3497312 w 4437388"/>
              <a:gd name="connsiteY443" fmla="*/ 1010565 h 5656733"/>
              <a:gd name="connsiteX444" fmla="*/ 3517273 w 4437388"/>
              <a:gd name="connsiteY444" fmla="*/ 1041098 h 5656733"/>
              <a:gd name="connsiteX445" fmla="*/ 3537233 w 4437388"/>
              <a:gd name="connsiteY445" fmla="*/ 1071630 h 5656733"/>
              <a:gd name="connsiteX446" fmla="*/ 3543114 w 4437388"/>
              <a:gd name="connsiteY446" fmla="*/ 1093935 h 5656733"/>
              <a:gd name="connsiteX447" fmla="*/ 3552409 w 4437388"/>
              <a:gd name="connsiteY447" fmla="*/ 1097915 h 5656733"/>
              <a:gd name="connsiteX448" fmla="*/ 3568870 w 4437388"/>
              <a:gd name="connsiteY448" fmla="*/ 1130467 h 5656733"/>
              <a:gd name="connsiteX449" fmla="*/ 3563622 w 4437388"/>
              <a:gd name="connsiteY449" fmla="*/ 1133497 h 5656733"/>
              <a:gd name="connsiteX450" fmla="*/ 3574203 w 4437388"/>
              <a:gd name="connsiteY450" fmla="*/ 1143743 h 5656733"/>
              <a:gd name="connsiteX451" fmla="*/ 3580547 w 4437388"/>
              <a:gd name="connsiteY451" fmla="*/ 1158772 h 5656733"/>
              <a:gd name="connsiteX452" fmla="*/ 3602805 w 4437388"/>
              <a:gd name="connsiteY452" fmla="*/ 1197323 h 5656733"/>
              <a:gd name="connsiteX453" fmla="*/ 3589927 w 4437388"/>
              <a:gd name="connsiteY453" fmla="*/ 1179058 h 5656733"/>
              <a:gd name="connsiteX454" fmla="*/ 3577048 w 4437388"/>
              <a:gd name="connsiteY454" fmla="*/ 1160792 h 5656733"/>
              <a:gd name="connsiteX455" fmla="*/ 3554791 w 4437388"/>
              <a:gd name="connsiteY455" fmla="*/ 1122241 h 5656733"/>
              <a:gd name="connsiteX456" fmla="*/ 3520203 w 4437388"/>
              <a:gd name="connsiteY456" fmla="*/ 1074453 h 5656733"/>
              <a:gd name="connsiteX457" fmla="*/ 3542461 w 4437388"/>
              <a:gd name="connsiteY457" fmla="*/ 1113004 h 5656733"/>
              <a:gd name="connsiteX458" fmla="*/ 3517990 w 4437388"/>
              <a:gd name="connsiteY458" fmla="*/ 1082740 h 5656733"/>
              <a:gd name="connsiteX459" fmla="*/ 3522585 w 4437388"/>
              <a:gd name="connsiteY459" fmla="*/ 1098778 h 5656733"/>
              <a:gd name="connsiteX460" fmla="*/ 3499864 w 4437388"/>
              <a:gd name="connsiteY460" fmla="*/ 1067504 h 5656733"/>
              <a:gd name="connsiteX461" fmla="*/ 3533250 w 4437388"/>
              <a:gd name="connsiteY461" fmla="*/ 1125331 h 5656733"/>
              <a:gd name="connsiteX462" fmla="*/ 3533799 w 4437388"/>
              <a:gd name="connsiteY462" fmla="*/ 1134360 h 5656733"/>
              <a:gd name="connsiteX463" fmla="*/ 3548426 w 4437388"/>
              <a:gd name="connsiteY463" fmla="*/ 1151616 h 5656733"/>
              <a:gd name="connsiteX464" fmla="*/ 3539047 w 4437388"/>
              <a:gd name="connsiteY464" fmla="*/ 1131330 h 5656733"/>
              <a:gd name="connsiteX465" fmla="*/ 3601225 w 4437388"/>
              <a:gd name="connsiteY465" fmla="*/ 1230946 h 5656733"/>
              <a:gd name="connsiteX466" fmla="*/ 3636909 w 4437388"/>
              <a:gd name="connsiteY466" fmla="*/ 1296793 h 5656733"/>
              <a:gd name="connsiteX467" fmla="*/ 3616949 w 4437388"/>
              <a:gd name="connsiteY467" fmla="*/ 1266260 h 5656733"/>
              <a:gd name="connsiteX468" fmla="*/ 3583562 w 4437388"/>
              <a:gd name="connsiteY468" fmla="*/ 1208433 h 5656733"/>
              <a:gd name="connsiteX469" fmla="*/ 3573719 w 4437388"/>
              <a:gd name="connsiteY469" fmla="*/ 1195425 h 5656733"/>
              <a:gd name="connsiteX470" fmla="*/ 3557257 w 4437388"/>
              <a:gd name="connsiteY470" fmla="*/ 1162872 h 5656733"/>
              <a:gd name="connsiteX471" fmla="*/ 3576565 w 4437388"/>
              <a:gd name="connsiteY471" fmla="*/ 1212473 h 5656733"/>
              <a:gd name="connsiteX472" fmla="*/ 3561474 w 4437388"/>
              <a:gd name="connsiteY472" fmla="*/ 1202494 h 5656733"/>
              <a:gd name="connsiteX473" fmla="*/ 3543811 w 4437388"/>
              <a:gd name="connsiteY473" fmla="*/ 1179982 h 5656733"/>
              <a:gd name="connsiteX474" fmla="*/ 3563856 w 4437388"/>
              <a:gd name="connsiteY474" fmla="*/ 1226820 h 5656733"/>
              <a:gd name="connsiteX475" fmla="*/ 3536350 w 4437388"/>
              <a:gd name="connsiteY475" fmla="*/ 1191299 h 5656733"/>
              <a:gd name="connsiteX476" fmla="*/ 3525854 w 4437388"/>
              <a:gd name="connsiteY476" fmla="*/ 1197358 h 5656733"/>
              <a:gd name="connsiteX477" fmla="*/ 3533948 w 4437388"/>
              <a:gd name="connsiteY477" fmla="*/ 1211377 h 5656733"/>
              <a:gd name="connsiteX478" fmla="*/ 3528236 w 4437388"/>
              <a:gd name="connsiteY478" fmla="*/ 1221684 h 5656733"/>
              <a:gd name="connsiteX479" fmla="*/ 3541578 w 4437388"/>
              <a:gd name="connsiteY479" fmla="*/ 1232673 h 5656733"/>
              <a:gd name="connsiteX480" fmla="*/ 3546910 w 4437388"/>
              <a:gd name="connsiteY480" fmla="*/ 1245949 h 5656733"/>
              <a:gd name="connsiteX481" fmla="*/ 3559240 w 4437388"/>
              <a:gd name="connsiteY481" fmla="*/ 1255186 h 5656733"/>
              <a:gd name="connsiteX482" fmla="*/ 3565585 w 4437388"/>
              <a:gd name="connsiteY482" fmla="*/ 1270215 h 5656733"/>
              <a:gd name="connsiteX483" fmla="*/ 3569168 w 4437388"/>
              <a:gd name="connsiteY483" fmla="*/ 1284501 h 5656733"/>
              <a:gd name="connsiteX484" fmla="*/ 3585545 w 4437388"/>
              <a:gd name="connsiteY484" fmla="*/ 1300746 h 5656733"/>
              <a:gd name="connsiteX485" fmla="*/ 3605969 w 4437388"/>
              <a:gd name="connsiteY485" fmla="*/ 1324002 h 5656733"/>
              <a:gd name="connsiteX486" fmla="*/ 3621229 w 4437388"/>
              <a:gd name="connsiteY486" fmla="*/ 1366593 h 5656733"/>
              <a:gd name="connsiteX487" fmla="*/ 3611934 w 4437388"/>
              <a:gd name="connsiteY487" fmla="*/ 1362614 h 5656733"/>
              <a:gd name="connsiteX488" fmla="*/ 3628311 w 4437388"/>
              <a:gd name="connsiteY488" fmla="*/ 1378860 h 5656733"/>
              <a:gd name="connsiteX489" fmla="*/ 3637691 w 4437388"/>
              <a:gd name="connsiteY489" fmla="*/ 1399145 h 5656733"/>
              <a:gd name="connsiteX490" fmla="*/ 3645321 w 4437388"/>
              <a:gd name="connsiteY490" fmla="*/ 1420441 h 5656733"/>
              <a:gd name="connsiteX491" fmla="*/ 3659400 w 4437388"/>
              <a:gd name="connsiteY491" fmla="*/ 1428667 h 5656733"/>
              <a:gd name="connsiteX492" fmla="*/ 3657566 w 4437388"/>
              <a:gd name="connsiteY492" fmla="*/ 1413371 h 5656733"/>
              <a:gd name="connsiteX493" fmla="*/ 3719007 w 4437388"/>
              <a:gd name="connsiteY493" fmla="*/ 1515749 h 5656733"/>
              <a:gd name="connsiteX494" fmla="*/ 3663447 w 4437388"/>
              <a:gd name="connsiteY494" fmla="*/ 1435677 h 5656733"/>
              <a:gd name="connsiteX495" fmla="*/ 3669328 w 4437388"/>
              <a:gd name="connsiteY495" fmla="*/ 1457982 h 5656733"/>
              <a:gd name="connsiteX496" fmla="*/ 3683955 w 4437388"/>
              <a:gd name="connsiteY496" fmla="*/ 1475238 h 5656733"/>
              <a:gd name="connsiteX497" fmla="*/ 3707962 w 4437388"/>
              <a:gd name="connsiteY497" fmla="*/ 1512780 h 5656733"/>
              <a:gd name="connsiteX498" fmla="*/ 3696918 w 4437388"/>
              <a:gd name="connsiteY498" fmla="*/ 1509810 h 5656733"/>
              <a:gd name="connsiteX499" fmla="*/ 3676958 w 4437388"/>
              <a:gd name="connsiteY499" fmla="*/ 1479278 h 5656733"/>
              <a:gd name="connsiteX500" fmla="*/ 3650653 w 4437388"/>
              <a:gd name="connsiteY500" fmla="*/ 1433717 h 5656733"/>
              <a:gd name="connsiteX501" fmla="*/ 3636026 w 4437388"/>
              <a:gd name="connsiteY501" fmla="*/ 1416461 h 5656733"/>
              <a:gd name="connsiteX502" fmla="*/ 3631052 w 4437388"/>
              <a:gd name="connsiteY502" fmla="*/ 1424006 h 5656733"/>
              <a:gd name="connsiteX503" fmla="*/ 3639146 w 4437388"/>
              <a:gd name="connsiteY503" fmla="*/ 1438025 h 5656733"/>
              <a:gd name="connsiteX504" fmla="*/ 3647155 w 4437388"/>
              <a:gd name="connsiteY504" fmla="*/ 1435737 h 5656733"/>
              <a:gd name="connsiteX505" fmla="*/ 3684588 w 4437388"/>
              <a:gd name="connsiteY505" fmla="*/ 1500574 h 5656733"/>
              <a:gd name="connsiteX506" fmla="*/ 3657082 w 4437388"/>
              <a:gd name="connsiteY506" fmla="*/ 1465052 h 5656733"/>
              <a:gd name="connsiteX507" fmla="*/ 3652298 w 4437388"/>
              <a:gd name="connsiteY507" fmla="*/ 1460805 h 5656733"/>
              <a:gd name="connsiteX508" fmla="*/ 3724130 w 4437388"/>
              <a:gd name="connsiteY508" fmla="*/ 1585221 h 5656733"/>
              <a:gd name="connsiteX509" fmla="*/ 3707394 w 4437388"/>
              <a:gd name="connsiteY509" fmla="*/ 1548155 h 5656733"/>
              <a:gd name="connsiteX510" fmla="*/ 3720272 w 4437388"/>
              <a:gd name="connsiteY510" fmla="*/ 1566420 h 5656733"/>
              <a:gd name="connsiteX511" fmla="*/ 3736101 w 4437388"/>
              <a:gd name="connsiteY511" fmla="*/ 1573637 h 5656733"/>
              <a:gd name="connsiteX512" fmla="*/ 3754312 w 4437388"/>
              <a:gd name="connsiteY512" fmla="*/ 1605179 h 5656733"/>
              <a:gd name="connsiteX513" fmla="*/ 3753111 w 4437388"/>
              <a:gd name="connsiteY513" fmla="*/ 1615218 h 5656733"/>
              <a:gd name="connsiteX514" fmla="*/ 3767275 w 4437388"/>
              <a:gd name="connsiteY514" fmla="*/ 1639751 h 5656733"/>
              <a:gd name="connsiteX515" fmla="*/ 3738294 w 4437388"/>
              <a:gd name="connsiteY515" fmla="*/ 1609754 h 5656733"/>
              <a:gd name="connsiteX516" fmla="*/ 3827324 w 4437388"/>
              <a:gd name="connsiteY516" fmla="*/ 1763960 h 5656733"/>
              <a:gd name="connsiteX517" fmla="*/ 3836893 w 4437388"/>
              <a:gd name="connsiteY517" fmla="*/ 1772454 h 5656733"/>
              <a:gd name="connsiteX518" fmla="*/ 3875613 w 4437388"/>
              <a:gd name="connsiteY518" fmla="*/ 1843558 h 5656733"/>
              <a:gd name="connsiteX519" fmla="*/ 3872852 w 4437388"/>
              <a:gd name="connsiteY519" fmla="*/ 1842815 h 5656733"/>
              <a:gd name="connsiteX520" fmla="*/ 4437388 w 4437388"/>
              <a:gd name="connsiteY520" fmla="*/ 2820621 h 5656733"/>
              <a:gd name="connsiteX521" fmla="*/ 4048367 w 4437388"/>
              <a:gd name="connsiteY521" fmla="*/ 3496157 h 5656733"/>
              <a:gd name="connsiteX522" fmla="*/ 4042656 w 4437388"/>
              <a:gd name="connsiteY522" fmla="*/ 3506464 h 5656733"/>
              <a:gd name="connsiteX523" fmla="*/ 4028746 w 4437388"/>
              <a:gd name="connsiteY523" fmla="*/ 3530851 h 5656733"/>
              <a:gd name="connsiteX524" fmla="*/ 4024784 w 4437388"/>
              <a:gd name="connsiteY524" fmla="*/ 3540148 h 5656733"/>
              <a:gd name="connsiteX525" fmla="*/ 4008660 w 4437388"/>
              <a:gd name="connsiteY525" fmla="*/ 3572821 h 5656733"/>
              <a:gd name="connsiteX526" fmla="*/ 4010410 w 4437388"/>
              <a:gd name="connsiteY526" fmla="*/ 3571811 h 5656733"/>
              <a:gd name="connsiteX527" fmla="*/ 3996774 w 4437388"/>
              <a:gd name="connsiteY527" fmla="*/ 3600712 h 5656733"/>
              <a:gd name="connsiteX528" fmla="*/ 3948320 w 4437388"/>
              <a:gd name="connsiteY528" fmla="*/ 3682425 h 5656733"/>
              <a:gd name="connsiteX529" fmla="*/ 3949880 w 4437388"/>
              <a:gd name="connsiteY529" fmla="*/ 3693207 h 5656733"/>
              <a:gd name="connsiteX530" fmla="*/ 3926296 w 4437388"/>
              <a:gd name="connsiteY530" fmla="*/ 3737197 h 5656733"/>
              <a:gd name="connsiteX531" fmla="*/ 3911648 w 4437388"/>
              <a:gd name="connsiteY531" fmla="*/ 3764345 h 5656733"/>
              <a:gd name="connsiteX532" fmla="*/ 3904187 w 4437388"/>
              <a:gd name="connsiteY532" fmla="*/ 3775662 h 5656733"/>
              <a:gd name="connsiteX533" fmla="*/ 3880877 w 4437388"/>
              <a:gd name="connsiteY533" fmla="*/ 3824167 h 5656733"/>
              <a:gd name="connsiteX534" fmla="*/ 3909520 w 4437388"/>
              <a:gd name="connsiteY534" fmla="*/ 3788938 h 5656733"/>
              <a:gd name="connsiteX535" fmla="*/ 3930617 w 4437388"/>
              <a:gd name="connsiteY535" fmla="*/ 3748721 h 5656733"/>
              <a:gd name="connsiteX536" fmla="*/ 3922503 w 4437388"/>
              <a:gd name="connsiteY536" fmla="*/ 3779106 h 5656733"/>
              <a:gd name="connsiteX537" fmla="*/ 3906843 w 4437388"/>
              <a:gd name="connsiteY537" fmla="*/ 3804502 h 5656733"/>
              <a:gd name="connsiteX538" fmla="*/ 3903155 w 4437388"/>
              <a:gd name="connsiteY538" fmla="*/ 3818314 h 5656733"/>
              <a:gd name="connsiteX539" fmla="*/ 3903703 w 4437388"/>
              <a:gd name="connsiteY539" fmla="*/ 3827343 h 5656733"/>
              <a:gd name="connsiteX540" fmla="*/ 3911712 w 4437388"/>
              <a:gd name="connsiteY540" fmla="*/ 3825056 h 5656733"/>
              <a:gd name="connsiteX541" fmla="*/ 3920375 w 4437388"/>
              <a:gd name="connsiteY541" fmla="*/ 3803700 h 5656733"/>
              <a:gd name="connsiteX542" fmla="*/ 3942483 w 4437388"/>
              <a:gd name="connsiteY542" fmla="*/ 3765234 h 5656733"/>
              <a:gd name="connsiteX543" fmla="*/ 3979788 w 4437388"/>
              <a:gd name="connsiteY543" fmla="*/ 3708650 h 5656733"/>
              <a:gd name="connsiteX544" fmla="*/ 3955466 w 4437388"/>
              <a:gd name="connsiteY544" fmla="*/ 3755402 h 5656733"/>
              <a:gd name="connsiteX545" fmla="*/ 3978671 w 4437388"/>
              <a:gd name="connsiteY545" fmla="*/ 3734995 h 5656733"/>
              <a:gd name="connsiteX546" fmla="*/ 3984109 w 4437388"/>
              <a:gd name="connsiteY546" fmla="*/ 3720174 h 5656733"/>
              <a:gd name="connsiteX547" fmla="*/ 4002993 w 4437388"/>
              <a:gd name="connsiteY547" fmla="*/ 3688243 h 5656733"/>
              <a:gd name="connsiteX548" fmla="*/ 4012751 w 4437388"/>
              <a:gd name="connsiteY548" fmla="*/ 3684945 h 5656733"/>
              <a:gd name="connsiteX549" fmla="*/ 4042974 w 4437388"/>
              <a:gd name="connsiteY549" fmla="*/ 3616094 h 5656733"/>
              <a:gd name="connsiteX550" fmla="*/ 4073640 w 4437388"/>
              <a:gd name="connsiteY550" fmla="*/ 3584370 h 5656733"/>
              <a:gd name="connsiteX551" fmla="*/ 4104874 w 4437388"/>
              <a:gd name="connsiteY551" fmla="*/ 3517272 h 5656733"/>
              <a:gd name="connsiteX552" fmla="*/ 4116846 w 4437388"/>
              <a:gd name="connsiteY552" fmla="*/ 3505687 h 5656733"/>
              <a:gd name="connsiteX553" fmla="*/ 4125971 w 4437388"/>
              <a:gd name="connsiteY553" fmla="*/ 3477054 h 5656733"/>
              <a:gd name="connsiteX554" fmla="*/ 4142094 w 4437388"/>
              <a:gd name="connsiteY554" fmla="*/ 3444380 h 5656733"/>
              <a:gd name="connsiteX555" fmla="*/ 4132969 w 4437388"/>
              <a:gd name="connsiteY555" fmla="*/ 3473014 h 5656733"/>
              <a:gd name="connsiteX556" fmla="*/ 4164751 w 4437388"/>
              <a:gd name="connsiteY556" fmla="*/ 3414944 h 5656733"/>
              <a:gd name="connsiteX557" fmla="*/ 4170821 w 4437388"/>
              <a:gd name="connsiteY557" fmla="*/ 3425458 h 5656733"/>
              <a:gd name="connsiteX558" fmla="*/ 4118406 w 4437388"/>
              <a:gd name="connsiteY558" fmla="*/ 3516469 h 5656733"/>
              <a:gd name="connsiteX559" fmla="*/ 4121167 w 4437388"/>
              <a:gd name="connsiteY559" fmla="*/ 3517211 h 5656733"/>
              <a:gd name="connsiteX560" fmla="*/ 4102283 w 4437388"/>
              <a:gd name="connsiteY560" fmla="*/ 3549142 h 5656733"/>
              <a:gd name="connsiteX561" fmla="*/ 4103294 w 4437388"/>
              <a:gd name="connsiteY561" fmla="*/ 3550894 h 5656733"/>
              <a:gd name="connsiteX562" fmla="*/ 4087171 w 4437388"/>
              <a:gd name="connsiteY562" fmla="*/ 3583568 h 5656733"/>
              <a:gd name="connsiteX563" fmla="*/ 4108816 w 4437388"/>
              <a:gd name="connsiteY563" fmla="*/ 3552379 h 5656733"/>
              <a:gd name="connsiteX564" fmla="*/ 4123928 w 4437388"/>
              <a:gd name="connsiteY564" fmla="*/ 3517953 h 5656733"/>
              <a:gd name="connsiteX565" fmla="*/ 4157270 w 4437388"/>
              <a:gd name="connsiteY565" fmla="*/ 3470666 h 5656733"/>
              <a:gd name="connsiteX566" fmla="*/ 4169620 w 4437388"/>
              <a:gd name="connsiteY566" fmla="*/ 3435498 h 5656733"/>
              <a:gd name="connsiteX567" fmla="*/ 4223596 w 4437388"/>
              <a:gd name="connsiteY567" fmla="*/ 3355269 h 5656733"/>
              <a:gd name="connsiteX568" fmla="*/ 4213459 w 4437388"/>
              <a:gd name="connsiteY568" fmla="*/ 3382150 h 5656733"/>
              <a:gd name="connsiteX569" fmla="*/ 4199359 w 4437388"/>
              <a:gd name="connsiteY569" fmla="*/ 3418328 h 5656733"/>
              <a:gd name="connsiteX570" fmla="*/ 4180012 w 4437388"/>
              <a:gd name="connsiteY570" fmla="*/ 3457536 h 5656733"/>
              <a:gd name="connsiteX571" fmla="*/ 4160031 w 4437388"/>
              <a:gd name="connsiteY571" fmla="*/ 3471408 h 5656733"/>
              <a:gd name="connsiteX572" fmla="*/ 4144372 w 4437388"/>
              <a:gd name="connsiteY572" fmla="*/ 3496804 h 5656733"/>
              <a:gd name="connsiteX573" fmla="*/ 4149241 w 4437388"/>
              <a:gd name="connsiteY573" fmla="*/ 3517357 h 5656733"/>
              <a:gd name="connsiteX574" fmla="*/ 4132106 w 4437388"/>
              <a:gd name="connsiteY574" fmla="*/ 3548278 h 5656733"/>
              <a:gd name="connsiteX575" fmla="*/ 4138007 w 4437388"/>
              <a:gd name="connsiteY575" fmla="*/ 3526180 h 5656733"/>
              <a:gd name="connsiteX576" fmla="*/ 4134234 w 4437388"/>
              <a:gd name="connsiteY576" fmla="*/ 3523685 h 5656733"/>
              <a:gd name="connsiteX577" fmla="*/ 4115814 w 4437388"/>
              <a:gd name="connsiteY577" fmla="*/ 3548339 h 5656733"/>
              <a:gd name="connsiteX578" fmla="*/ 4110461 w 4437388"/>
              <a:gd name="connsiteY578" fmla="*/ 3579467 h 5656733"/>
              <a:gd name="connsiteX579" fmla="*/ 4120219 w 4437388"/>
              <a:gd name="connsiteY579" fmla="*/ 3576169 h 5656733"/>
              <a:gd name="connsiteX580" fmla="*/ 4114782 w 4437388"/>
              <a:gd name="connsiteY580" fmla="*/ 3590991 h 5656733"/>
              <a:gd name="connsiteX581" fmla="*/ 4101799 w 4437388"/>
              <a:gd name="connsiteY581" fmla="*/ 3600823 h 5656733"/>
              <a:gd name="connsiteX582" fmla="*/ 4082915 w 4437388"/>
              <a:gd name="connsiteY582" fmla="*/ 3632754 h 5656733"/>
              <a:gd name="connsiteX583" fmla="*/ 4104012 w 4437388"/>
              <a:gd name="connsiteY583" fmla="*/ 3592536 h 5656733"/>
              <a:gd name="connsiteX584" fmla="*/ 4084031 w 4437388"/>
              <a:gd name="connsiteY584" fmla="*/ 3606408 h 5656733"/>
              <a:gd name="connsiteX585" fmla="*/ 4075369 w 4437388"/>
              <a:gd name="connsiteY585" fmla="*/ 3627765 h 5656733"/>
              <a:gd name="connsiteX586" fmla="*/ 4084579 w 4437388"/>
              <a:gd name="connsiteY586" fmla="*/ 3615438 h 5656733"/>
              <a:gd name="connsiteX587" fmla="*/ 4044598 w 4437388"/>
              <a:gd name="connsiteY587" fmla="*/ 3687587 h 5656733"/>
              <a:gd name="connsiteX588" fmla="*/ 4034461 w 4437388"/>
              <a:gd name="connsiteY588" fmla="*/ 3714467 h 5656733"/>
              <a:gd name="connsiteX589" fmla="*/ 4006915 w 4437388"/>
              <a:gd name="connsiteY589" fmla="*/ 3767754 h 5656733"/>
              <a:gd name="connsiteX590" fmla="*/ 4035009 w 4437388"/>
              <a:gd name="connsiteY590" fmla="*/ 3723497 h 5656733"/>
              <a:gd name="connsiteX591" fmla="*/ 4037117 w 4437388"/>
              <a:gd name="connsiteY591" fmla="*/ 3743308 h 5656733"/>
              <a:gd name="connsiteX592" fmla="*/ 4015008 w 4437388"/>
              <a:gd name="connsiteY592" fmla="*/ 3781773 h 5656733"/>
              <a:gd name="connsiteX593" fmla="*/ 3982678 w 4437388"/>
              <a:gd name="connsiteY593" fmla="*/ 3830813 h 5656733"/>
              <a:gd name="connsiteX594" fmla="*/ 3992436 w 4437388"/>
              <a:gd name="connsiteY594" fmla="*/ 3827516 h 5656733"/>
              <a:gd name="connsiteX595" fmla="*/ 4007547 w 4437388"/>
              <a:gd name="connsiteY595" fmla="*/ 3793090 h 5656733"/>
              <a:gd name="connsiteX596" fmla="*/ 4015008 w 4437388"/>
              <a:gd name="connsiteY596" fmla="*/ 3781773 h 5656733"/>
              <a:gd name="connsiteX597" fmla="*/ 4036654 w 4437388"/>
              <a:gd name="connsiteY597" fmla="*/ 3750585 h 5656733"/>
              <a:gd name="connsiteX598" fmla="*/ 4062535 w 4437388"/>
              <a:gd name="connsiteY598" fmla="*/ 3714614 h 5656733"/>
              <a:gd name="connsiteX599" fmla="*/ 4059859 w 4437388"/>
              <a:gd name="connsiteY599" fmla="*/ 3730178 h 5656733"/>
              <a:gd name="connsiteX600" fmla="*/ 4052861 w 4437388"/>
              <a:gd name="connsiteY600" fmla="*/ 3734218 h 5656733"/>
              <a:gd name="connsiteX601" fmla="*/ 4025315 w 4437388"/>
              <a:gd name="connsiteY601" fmla="*/ 3787505 h 5656733"/>
              <a:gd name="connsiteX602" fmla="*/ 4066856 w 4437388"/>
              <a:gd name="connsiteY602" fmla="*/ 3726138 h 5656733"/>
              <a:gd name="connsiteX603" fmla="*/ 4104624 w 4437388"/>
              <a:gd name="connsiteY603" fmla="*/ 3662276 h 5656733"/>
              <a:gd name="connsiteX604" fmla="*/ 4098175 w 4437388"/>
              <a:gd name="connsiteY604" fmla="*/ 3675346 h 5656733"/>
              <a:gd name="connsiteX605" fmla="*/ 4114846 w 4437388"/>
              <a:gd name="connsiteY605" fmla="*/ 3651701 h 5656733"/>
              <a:gd name="connsiteX606" fmla="*/ 4121843 w 4437388"/>
              <a:gd name="connsiteY606" fmla="*/ 3647662 h 5656733"/>
              <a:gd name="connsiteX607" fmla="*/ 4145617 w 4437388"/>
              <a:gd name="connsiteY607" fmla="*/ 3591880 h 5656733"/>
              <a:gd name="connsiteX608" fmla="*/ 4192595 w 4437388"/>
              <a:gd name="connsiteY608" fmla="*/ 3515691 h 5656733"/>
              <a:gd name="connsiteX609" fmla="*/ 4204482 w 4437388"/>
              <a:gd name="connsiteY609" fmla="*/ 3487800 h 5656733"/>
              <a:gd name="connsiteX610" fmla="*/ 4277806 w 4437388"/>
              <a:gd name="connsiteY610" fmla="*/ 3368364 h 5656733"/>
              <a:gd name="connsiteX611" fmla="*/ 4263243 w 4437388"/>
              <a:gd name="connsiteY611" fmla="*/ 3411819 h 5656733"/>
              <a:gd name="connsiteX612" fmla="*/ 4289124 w 4437388"/>
              <a:gd name="connsiteY612" fmla="*/ 3375848 h 5656733"/>
              <a:gd name="connsiteX613" fmla="*/ 4273001 w 4437388"/>
              <a:gd name="connsiteY613" fmla="*/ 3408521 h 5656733"/>
              <a:gd name="connsiteX614" fmla="*/ 4267100 w 4437388"/>
              <a:gd name="connsiteY614" fmla="*/ 3430620 h 5656733"/>
              <a:gd name="connsiteX615" fmla="*/ 4254665 w 4437388"/>
              <a:gd name="connsiteY615" fmla="*/ 3449482 h 5656733"/>
              <a:gd name="connsiteX616" fmla="*/ 4248301 w 4437388"/>
              <a:gd name="connsiteY616" fmla="*/ 3478857 h 5656733"/>
              <a:gd name="connsiteX617" fmla="*/ 4239554 w 4437388"/>
              <a:gd name="connsiteY617" fmla="*/ 3483907 h 5656733"/>
              <a:gd name="connsiteX618" fmla="*/ 4246636 w 4437388"/>
              <a:gd name="connsiteY618" fmla="*/ 3496173 h 5656733"/>
              <a:gd name="connsiteX619" fmla="*/ 4256858 w 4437388"/>
              <a:gd name="connsiteY619" fmla="*/ 3485599 h 5656733"/>
              <a:gd name="connsiteX620" fmla="*/ 4244508 w 4437388"/>
              <a:gd name="connsiteY620" fmla="*/ 3520767 h 5656733"/>
              <a:gd name="connsiteX621" fmla="*/ 4214938 w 4437388"/>
              <a:gd name="connsiteY621" fmla="*/ 3570549 h 5656733"/>
              <a:gd name="connsiteX622" fmla="*/ 4204063 w 4437388"/>
              <a:gd name="connsiteY622" fmla="*/ 3600192 h 5656733"/>
              <a:gd name="connsiteX623" fmla="*/ 4196602 w 4437388"/>
              <a:gd name="connsiteY623" fmla="*/ 3611509 h 5656733"/>
              <a:gd name="connsiteX624" fmla="*/ 4188488 w 4437388"/>
              <a:gd name="connsiteY624" fmla="*/ 3641895 h 5656733"/>
              <a:gd name="connsiteX625" fmla="*/ 4216582 w 4437388"/>
              <a:gd name="connsiteY625" fmla="*/ 3597637 h 5656733"/>
              <a:gd name="connsiteX626" fmla="*/ 4246152 w 4437388"/>
              <a:gd name="connsiteY626" fmla="*/ 3547855 h 5656733"/>
              <a:gd name="connsiteX627" fmla="*/ 4296270 w 4437388"/>
              <a:gd name="connsiteY627" fmla="*/ 3448825 h 5656733"/>
              <a:gd name="connsiteX628" fmla="*/ 4287145 w 4437388"/>
              <a:gd name="connsiteY628" fmla="*/ 3477458 h 5656733"/>
              <a:gd name="connsiteX629" fmla="*/ 4271022 w 4437388"/>
              <a:gd name="connsiteY629" fmla="*/ 3510132 h 5656733"/>
              <a:gd name="connsiteX630" fmla="*/ 4293679 w 4437388"/>
              <a:gd name="connsiteY630" fmla="*/ 3480696 h 5656733"/>
              <a:gd name="connsiteX631" fmla="*/ 4303352 w 4437388"/>
              <a:gd name="connsiteY631" fmla="*/ 3461091 h 5656733"/>
              <a:gd name="connsiteX632" fmla="*/ 4302804 w 4437388"/>
              <a:gd name="connsiteY632" fmla="*/ 3452062 h 5656733"/>
              <a:gd name="connsiteX633" fmla="*/ 4360468 w 4437388"/>
              <a:gd name="connsiteY633" fmla="*/ 3358022 h 5656733"/>
              <a:gd name="connsiteX634" fmla="*/ 4361101 w 4437388"/>
              <a:gd name="connsiteY634" fmla="*/ 3383358 h 5656733"/>
              <a:gd name="connsiteX635" fmla="*/ 4404940 w 4437388"/>
              <a:gd name="connsiteY635" fmla="*/ 3330010 h 5656733"/>
              <a:gd name="connsiteX636" fmla="*/ 4396278 w 4437388"/>
              <a:gd name="connsiteY636" fmla="*/ 3351366 h 5656733"/>
              <a:gd name="connsiteX637" fmla="*/ 4406584 w 4437388"/>
              <a:gd name="connsiteY637" fmla="*/ 3357098 h 5656733"/>
              <a:gd name="connsiteX638" fmla="*/ 4381799 w 4437388"/>
              <a:gd name="connsiteY638" fmla="*/ 3411128 h 5656733"/>
              <a:gd name="connsiteX639" fmla="*/ 4360617 w 4437388"/>
              <a:gd name="connsiteY639" fmla="*/ 3435039 h 5656733"/>
              <a:gd name="connsiteX640" fmla="*/ 4333809 w 4437388"/>
              <a:gd name="connsiteY640" fmla="*/ 3485564 h 5656733"/>
              <a:gd name="connsiteX641" fmla="*/ 4346244 w 4437388"/>
              <a:gd name="connsiteY641" fmla="*/ 3466702 h 5656733"/>
              <a:gd name="connsiteX642" fmla="*/ 4332608 w 4437388"/>
              <a:gd name="connsiteY642" fmla="*/ 3495603 h 5656733"/>
              <a:gd name="connsiteX643" fmla="*/ 4311700 w 4437388"/>
              <a:gd name="connsiteY643" fmla="*/ 3524029 h 5656733"/>
              <a:gd name="connsiteX644" fmla="*/ 4309024 w 4437388"/>
              <a:gd name="connsiteY644" fmla="*/ 3539593 h 5656733"/>
              <a:gd name="connsiteX645" fmla="*/ 4230811 w 4437388"/>
              <a:gd name="connsiteY645" fmla="*/ 3682880 h 5656733"/>
              <a:gd name="connsiteX646" fmla="*/ 4231359 w 4437388"/>
              <a:gd name="connsiteY646" fmla="*/ 3691910 h 5656733"/>
              <a:gd name="connsiteX647" fmla="*/ 4112153 w 4437388"/>
              <a:gd name="connsiteY647" fmla="*/ 3905593 h 5656733"/>
              <a:gd name="connsiteX648" fmla="*/ 4103027 w 4437388"/>
              <a:gd name="connsiteY648" fmla="*/ 3934226 h 5656733"/>
              <a:gd name="connsiteX649" fmla="*/ 4097042 w 4437388"/>
              <a:gd name="connsiteY649" fmla="*/ 3940019 h 5656733"/>
              <a:gd name="connsiteX650" fmla="*/ 4084143 w 4437388"/>
              <a:gd name="connsiteY650" fmla="*/ 3966157 h 5656733"/>
              <a:gd name="connsiteX651" fmla="*/ 4097042 w 4437388"/>
              <a:gd name="connsiteY651" fmla="*/ 3940019 h 5656733"/>
              <a:gd name="connsiteX652" fmla="*/ 4105789 w 4437388"/>
              <a:gd name="connsiteY652" fmla="*/ 3934969 h 5656733"/>
              <a:gd name="connsiteX653" fmla="*/ 4141808 w 4437388"/>
              <a:gd name="connsiteY653" fmla="*/ 3872117 h 5656733"/>
              <a:gd name="connsiteX654" fmla="*/ 4141344 w 4437388"/>
              <a:gd name="connsiteY654" fmla="*/ 3879394 h 5656733"/>
              <a:gd name="connsiteX655" fmla="*/ 4151566 w 4437388"/>
              <a:gd name="connsiteY655" fmla="*/ 3868820 h 5656733"/>
              <a:gd name="connsiteX656" fmla="*/ 4160143 w 4437388"/>
              <a:gd name="connsiteY656" fmla="*/ 3831157 h 5656733"/>
              <a:gd name="connsiteX657" fmla="*/ 4167689 w 4437388"/>
              <a:gd name="connsiteY657" fmla="*/ 3836146 h 5656733"/>
              <a:gd name="connsiteX658" fmla="*/ 4176899 w 4437388"/>
              <a:gd name="connsiteY658" fmla="*/ 3823820 h 5656733"/>
              <a:gd name="connsiteX659" fmla="*/ 4188786 w 4437388"/>
              <a:gd name="connsiteY659" fmla="*/ 3795929 h 5656733"/>
              <a:gd name="connsiteX660" fmla="*/ 4223330 w 4437388"/>
              <a:gd name="connsiteY660" fmla="*/ 3738602 h 5656733"/>
              <a:gd name="connsiteX661" fmla="*/ 4251887 w 4437388"/>
              <a:gd name="connsiteY661" fmla="*/ 3687067 h 5656733"/>
              <a:gd name="connsiteX662" fmla="*/ 4280445 w 4437388"/>
              <a:gd name="connsiteY662" fmla="*/ 3635532 h 5656733"/>
              <a:gd name="connsiteX663" fmla="*/ 4326243 w 4437388"/>
              <a:gd name="connsiteY663" fmla="*/ 3524979 h 5656733"/>
              <a:gd name="connsiteX664" fmla="*/ 4354337 w 4437388"/>
              <a:gd name="connsiteY664" fmla="*/ 3480721 h 5656733"/>
              <a:gd name="connsiteX665" fmla="*/ 4377542 w 4437388"/>
              <a:gd name="connsiteY665" fmla="*/ 3460314 h 5656733"/>
              <a:gd name="connsiteX666" fmla="*/ 4365192 w 4437388"/>
              <a:gd name="connsiteY666" fmla="*/ 3495482 h 5656733"/>
              <a:gd name="connsiteX667" fmla="*/ 4381948 w 4437388"/>
              <a:gd name="connsiteY667" fmla="*/ 3488145 h 5656733"/>
              <a:gd name="connsiteX668" fmla="*/ 4357626 w 4437388"/>
              <a:gd name="connsiteY668" fmla="*/ 3534897 h 5656733"/>
              <a:gd name="connsiteX669" fmla="*/ 4316718 w 4437388"/>
              <a:gd name="connsiteY669" fmla="*/ 3621600 h 5656733"/>
              <a:gd name="connsiteX670" fmla="*/ 4332926 w 4437388"/>
              <a:gd name="connsiteY670" fmla="*/ 3605232 h 5656733"/>
              <a:gd name="connsiteX671" fmla="*/ 4436472 w 4437388"/>
              <a:gd name="connsiteY671" fmla="*/ 3416945 h 5656733"/>
              <a:gd name="connsiteX672" fmla="*/ 4406249 w 4437388"/>
              <a:gd name="connsiteY672" fmla="*/ 3485796 h 5656733"/>
              <a:gd name="connsiteX673" fmla="*/ 4357796 w 4437388"/>
              <a:gd name="connsiteY673" fmla="*/ 3567510 h 5656733"/>
              <a:gd name="connsiteX674" fmla="*/ 4311365 w 4437388"/>
              <a:gd name="connsiteY674" fmla="*/ 3652727 h 5656733"/>
              <a:gd name="connsiteX675" fmla="*/ 4261247 w 4437388"/>
              <a:gd name="connsiteY675" fmla="*/ 3751757 h 5656733"/>
              <a:gd name="connsiteX676" fmla="*/ 4220254 w 4437388"/>
              <a:gd name="connsiteY676" fmla="*/ 3822153 h 5656733"/>
              <a:gd name="connsiteX677" fmla="*/ 4167838 w 4437388"/>
              <a:gd name="connsiteY677" fmla="*/ 3913163 h 5656733"/>
              <a:gd name="connsiteX678" fmla="*/ 4151715 w 4437388"/>
              <a:gd name="connsiteY678" fmla="*/ 3945837 h 5656733"/>
              <a:gd name="connsiteX679" fmla="*/ 4136055 w 4437388"/>
              <a:gd name="connsiteY679" fmla="*/ 3971233 h 5656733"/>
              <a:gd name="connsiteX680" fmla="*/ 4107034 w 4437388"/>
              <a:gd name="connsiteY680" fmla="*/ 4030044 h 5656733"/>
              <a:gd name="connsiteX681" fmla="*/ 4015838 w 4437388"/>
              <a:gd name="connsiteY681" fmla="*/ 4183164 h 5656733"/>
              <a:gd name="connsiteX682" fmla="*/ 3969408 w 4437388"/>
              <a:gd name="connsiteY682" fmla="*/ 4268382 h 5656733"/>
              <a:gd name="connsiteX683" fmla="*/ 3979166 w 4437388"/>
              <a:gd name="connsiteY683" fmla="*/ 4265084 h 5656733"/>
              <a:gd name="connsiteX684" fmla="*/ 3968944 w 4437388"/>
              <a:gd name="connsiteY684" fmla="*/ 4275659 h 5656733"/>
              <a:gd name="connsiteX685" fmla="*/ 3963043 w 4437388"/>
              <a:gd name="connsiteY685" fmla="*/ 4297758 h 5656733"/>
              <a:gd name="connsiteX686" fmla="*/ 3952821 w 4437388"/>
              <a:gd name="connsiteY686" fmla="*/ 4308332 h 5656733"/>
              <a:gd name="connsiteX687" fmla="*/ 3944623 w 4437388"/>
              <a:gd name="connsiteY687" fmla="*/ 4322411 h 5656733"/>
              <a:gd name="connsiteX688" fmla="*/ 3934485 w 4437388"/>
              <a:gd name="connsiteY688" fmla="*/ 4349292 h 5656733"/>
              <a:gd name="connsiteX689" fmla="*/ 3899942 w 4437388"/>
              <a:gd name="connsiteY689" fmla="*/ 4406619 h 5656733"/>
              <a:gd name="connsiteX690" fmla="*/ 3906854 w 4437388"/>
              <a:gd name="connsiteY690" fmla="*/ 4386273 h 5656733"/>
              <a:gd name="connsiteX691" fmla="*/ 3887507 w 4437388"/>
              <a:gd name="connsiteY691" fmla="*/ 4425481 h 5656733"/>
              <a:gd name="connsiteX692" fmla="*/ 3859961 w 4437388"/>
              <a:gd name="connsiteY692" fmla="*/ 4478768 h 5656733"/>
              <a:gd name="connsiteX693" fmla="*/ 3846978 w 4437388"/>
              <a:gd name="connsiteY693" fmla="*/ 4488600 h 5656733"/>
              <a:gd name="connsiteX694" fmla="*/ 3833616 w 4437388"/>
              <a:gd name="connsiteY694" fmla="*/ 4522016 h 5656733"/>
              <a:gd name="connsiteX695" fmla="*/ 3798060 w 4437388"/>
              <a:gd name="connsiteY695" fmla="*/ 4577590 h 5656733"/>
              <a:gd name="connsiteX696" fmla="*/ 3821729 w 4437388"/>
              <a:gd name="connsiteY696" fmla="*/ 4549906 h 5656733"/>
              <a:gd name="connsiteX697" fmla="*/ 3826050 w 4437388"/>
              <a:gd name="connsiteY697" fmla="*/ 4561430 h 5656733"/>
              <a:gd name="connsiteX698" fmla="*/ 3746277 w 4437388"/>
              <a:gd name="connsiteY698" fmla="*/ 4693936 h 5656733"/>
              <a:gd name="connsiteX699" fmla="*/ 3707961 w 4437388"/>
              <a:gd name="connsiteY699" fmla="*/ 4748768 h 5656733"/>
              <a:gd name="connsiteX700" fmla="*/ 3680415 w 4437388"/>
              <a:gd name="connsiteY700" fmla="*/ 4802055 h 5656733"/>
              <a:gd name="connsiteX701" fmla="*/ 3689077 w 4437388"/>
              <a:gd name="connsiteY701" fmla="*/ 4780699 h 5656733"/>
              <a:gd name="connsiteX702" fmla="*/ 3677105 w 4437388"/>
              <a:gd name="connsiteY702" fmla="*/ 4792284 h 5656733"/>
              <a:gd name="connsiteX703" fmla="*/ 3673417 w 4437388"/>
              <a:gd name="connsiteY703" fmla="*/ 4806095 h 5656733"/>
              <a:gd name="connsiteX704" fmla="*/ 3659970 w 4437388"/>
              <a:gd name="connsiteY704" fmla="*/ 4823204 h 5656733"/>
              <a:gd name="connsiteX705" fmla="*/ 3652320 w 4437388"/>
              <a:gd name="connsiteY705" fmla="*/ 4846313 h 5656733"/>
              <a:gd name="connsiteX706" fmla="*/ 3653521 w 4437388"/>
              <a:gd name="connsiteY706" fmla="*/ 4836274 h 5656733"/>
              <a:gd name="connsiteX707" fmla="*/ 3629115 w 4437388"/>
              <a:gd name="connsiteY707" fmla="*/ 4866720 h 5656733"/>
              <a:gd name="connsiteX708" fmla="*/ 3617881 w 4437388"/>
              <a:gd name="connsiteY708" fmla="*/ 4875542 h 5656733"/>
              <a:gd name="connsiteX709" fmla="*/ 3597333 w 4437388"/>
              <a:gd name="connsiteY709" fmla="*/ 4924789 h 5656733"/>
              <a:gd name="connsiteX710" fmla="*/ 3589787 w 4437388"/>
              <a:gd name="connsiteY710" fmla="*/ 4919800 h 5656733"/>
              <a:gd name="connsiteX711" fmla="*/ 3587111 w 4437388"/>
              <a:gd name="connsiteY711" fmla="*/ 4935364 h 5656733"/>
              <a:gd name="connsiteX712" fmla="*/ 3557920 w 4437388"/>
              <a:gd name="connsiteY712" fmla="*/ 4961563 h 5656733"/>
              <a:gd name="connsiteX713" fmla="*/ 3490582 w 4437388"/>
              <a:gd name="connsiteY713" fmla="*/ 5075207 h 5656733"/>
              <a:gd name="connsiteX714" fmla="*/ 3502364 w 4437388"/>
              <a:gd name="connsiteY714" fmla="*/ 5075414 h 5656733"/>
              <a:gd name="connsiteX715" fmla="*/ 3472246 w 4437388"/>
              <a:gd name="connsiteY715" fmla="*/ 5116167 h 5656733"/>
              <a:gd name="connsiteX716" fmla="*/ 3417722 w 4437388"/>
              <a:gd name="connsiteY716" fmla="*/ 5187366 h 5656733"/>
              <a:gd name="connsiteX717" fmla="*/ 3441939 w 4437388"/>
              <a:gd name="connsiteY717" fmla="*/ 5168712 h 5656733"/>
              <a:gd name="connsiteX718" fmla="*/ 3422043 w 4437388"/>
              <a:gd name="connsiteY718" fmla="*/ 5198890 h 5656733"/>
              <a:gd name="connsiteX719" fmla="*/ 3404908 w 4437388"/>
              <a:gd name="connsiteY719" fmla="*/ 5229811 h 5656733"/>
              <a:gd name="connsiteX720" fmla="*/ 3401684 w 4437388"/>
              <a:gd name="connsiteY720" fmla="*/ 5236346 h 5656733"/>
              <a:gd name="connsiteX721" fmla="*/ 3396710 w 4437388"/>
              <a:gd name="connsiteY721" fmla="*/ 5243890 h 5656733"/>
              <a:gd name="connsiteX722" fmla="*/ 3384823 w 4437388"/>
              <a:gd name="connsiteY722" fmla="*/ 5271781 h 5656733"/>
              <a:gd name="connsiteX723" fmla="*/ 3365939 w 4437388"/>
              <a:gd name="connsiteY723" fmla="*/ 5303712 h 5656733"/>
              <a:gd name="connsiteX724" fmla="*/ 3328529 w 4437388"/>
              <a:gd name="connsiteY724" fmla="*/ 5388395 h 5656733"/>
              <a:gd name="connsiteX725" fmla="*/ 3347055 w 4437388"/>
              <a:gd name="connsiteY725" fmla="*/ 5335643 h 5656733"/>
              <a:gd name="connsiteX726" fmla="*/ 3327433 w 4437388"/>
              <a:gd name="connsiteY726" fmla="*/ 5370336 h 5656733"/>
              <a:gd name="connsiteX727" fmla="*/ 3286904 w 4437388"/>
              <a:gd name="connsiteY727" fmla="*/ 5433455 h 5656733"/>
              <a:gd name="connsiteX728" fmla="*/ 3215689 w 4437388"/>
              <a:gd name="connsiteY728" fmla="*/ 5572703 h 5656733"/>
              <a:gd name="connsiteX729" fmla="*/ 3187594 w 4437388"/>
              <a:gd name="connsiteY729" fmla="*/ 5616960 h 5656733"/>
              <a:gd name="connsiteX730" fmla="*/ 3140467 w 4437388"/>
              <a:gd name="connsiteY730" fmla="*/ 5616132 h 5656733"/>
              <a:gd name="connsiteX731" fmla="*/ 3103646 w 4437388"/>
              <a:gd name="connsiteY731" fmla="*/ 5621035 h 5656733"/>
              <a:gd name="connsiteX732" fmla="*/ 3089840 w 4437388"/>
              <a:gd name="connsiteY732" fmla="*/ 5617323 h 5656733"/>
              <a:gd name="connsiteX733" fmla="*/ 3041512 w 4437388"/>
              <a:gd name="connsiteY733" fmla="*/ 5626535 h 5656733"/>
              <a:gd name="connsiteX734" fmla="*/ 3058352 w 4437388"/>
              <a:gd name="connsiteY734" fmla="*/ 5635503 h 5656733"/>
              <a:gd name="connsiteX735" fmla="*/ 2994195 w 4437388"/>
              <a:gd name="connsiteY735" fmla="*/ 5637498 h 5656733"/>
              <a:gd name="connsiteX736" fmla="*/ 3009286 w 4437388"/>
              <a:gd name="connsiteY736" fmla="*/ 5647476 h 5656733"/>
              <a:gd name="connsiteX737" fmla="*/ 3087986 w 4437388"/>
              <a:gd name="connsiteY737" fmla="*/ 5646431 h 5656733"/>
              <a:gd name="connsiteX738" fmla="*/ 3052177 w 4437388"/>
              <a:gd name="connsiteY738" fmla="*/ 5653087 h 5656733"/>
              <a:gd name="connsiteX739" fmla="*/ 2877199 w 4437388"/>
              <a:gd name="connsiteY739" fmla="*/ 5648971 h 5656733"/>
              <a:gd name="connsiteX740" fmla="*/ 2809542 w 4437388"/>
              <a:gd name="connsiteY740" fmla="*/ 5652985 h 5656733"/>
              <a:gd name="connsiteX741" fmla="*/ 2771162 w 4437388"/>
              <a:gd name="connsiteY741" fmla="*/ 5647107 h 5656733"/>
              <a:gd name="connsiteX742" fmla="*/ 2754869 w 4437388"/>
              <a:gd name="connsiteY742" fmla="*/ 5647168 h 5656733"/>
              <a:gd name="connsiteX743" fmla="*/ 2751371 w 4437388"/>
              <a:gd name="connsiteY743" fmla="*/ 5649188 h 5656733"/>
              <a:gd name="connsiteX744" fmla="*/ 2741612 w 4437388"/>
              <a:gd name="connsiteY744" fmla="*/ 5652485 h 5656733"/>
              <a:gd name="connsiteX745" fmla="*/ 2705255 w 4437388"/>
              <a:gd name="connsiteY745" fmla="*/ 5650111 h 5656733"/>
              <a:gd name="connsiteX746" fmla="*/ 2757356 w 4437388"/>
              <a:gd name="connsiteY746" fmla="*/ 5643395 h 5656733"/>
              <a:gd name="connsiteX747" fmla="*/ 2928014 w 4437388"/>
              <a:gd name="connsiteY747" fmla="*/ 5635987 h 5656733"/>
              <a:gd name="connsiteX748" fmla="*/ 2912185 w 4437388"/>
              <a:gd name="connsiteY748" fmla="*/ 5628771 h 5656733"/>
              <a:gd name="connsiteX749" fmla="*/ 2795652 w 4437388"/>
              <a:gd name="connsiteY749" fmla="*/ 5632967 h 5656733"/>
              <a:gd name="connsiteX750" fmla="*/ 2795378 w 4437388"/>
              <a:gd name="connsiteY750" fmla="*/ 5628452 h 5656733"/>
              <a:gd name="connsiteX751" fmla="*/ 2764543 w 4437388"/>
              <a:gd name="connsiteY751" fmla="*/ 5627563 h 5656733"/>
              <a:gd name="connsiteX752" fmla="*/ 2753773 w 4437388"/>
              <a:gd name="connsiteY752" fmla="*/ 5629109 h 5656733"/>
              <a:gd name="connsiteX753" fmla="*/ 2744752 w 4437388"/>
              <a:gd name="connsiteY753" fmla="*/ 5629644 h 5656733"/>
              <a:gd name="connsiteX754" fmla="*/ 2721463 w 4437388"/>
              <a:gd name="connsiteY754" fmla="*/ 5633745 h 5656733"/>
              <a:gd name="connsiteX755" fmla="*/ 2675811 w 4437388"/>
              <a:gd name="connsiteY755" fmla="*/ 5627392 h 5656733"/>
              <a:gd name="connsiteX756" fmla="*/ 2616901 w 4437388"/>
              <a:gd name="connsiteY756" fmla="*/ 5626356 h 5656733"/>
              <a:gd name="connsiteX757" fmla="*/ 2609166 w 4437388"/>
              <a:gd name="connsiteY757" fmla="*/ 5633158 h 5656733"/>
              <a:gd name="connsiteX758" fmla="*/ 2587078 w 4437388"/>
              <a:gd name="connsiteY758" fmla="*/ 5627219 h 5656733"/>
              <a:gd name="connsiteX759" fmla="*/ 2572071 w 4437388"/>
              <a:gd name="connsiteY759" fmla="*/ 5633547 h 5656733"/>
              <a:gd name="connsiteX760" fmla="*/ 2430689 w 4437388"/>
              <a:gd name="connsiteY760" fmla="*/ 5631062 h 5656733"/>
              <a:gd name="connsiteX761" fmla="*/ 2402340 w 4437388"/>
              <a:gd name="connsiteY761" fmla="*/ 5626400 h 5656733"/>
              <a:gd name="connsiteX762" fmla="*/ 2387797 w 4437388"/>
              <a:gd name="connsiteY762" fmla="*/ 5625451 h 5656733"/>
              <a:gd name="connsiteX763" fmla="*/ 2357974 w 4437388"/>
              <a:gd name="connsiteY763" fmla="*/ 5626314 h 5656733"/>
              <a:gd name="connsiteX764" fmla="*/ 2328151 w 4437388"/>
              <a:gd name="connsiteY764" fmla="*/ 5627178 h 5656733"/>
              <a:gd name="connsiteX765" fmla="*/ 2371231 w 4437388"/>
              <a:gd name="connsiteY765" fmla="*/ 5620997 h 5656733"/>
              <a:gd name="connsiteX766" fmla="*/ 2468985 w 4437388"/>
              <a:gd name="connsiteY766" fmla="*/ 5620634 h 5656733"/>
              <a:gd name="connsiteX767" fmla="*/ 2498808 w 4437388"/>
              <a:gd name="connsiteY767" fmla="*/ 5619770 h 5656733"/>
              <a:gd name="connsiteX768" fmla="*/ 2520623 w 4437388"/>
              <a:gd name="connsiteY768" fmla="*/ 5621195 h 5656733"/>
              <a:gd name="connsiteX769" fmla="*/ 2639179 w 4437388"/>
              <a:gd name="connsiteY769" fmla="*/ 5620503 h 5656733"/>
              <a:gd name="connsiteX770" fmla="*/ 2698088 w 4437388"/>
              <a:gd name="connsiteY770" fmla="*/ 5621539 h 5656733"/>
              <a:gd name="connsiteX771" fmla="*/ 2750464 w 4437388"/>
              <a:gd name="connsiteY771" fmla="*/ 5619337 h 5656733"/>
              <a:gd name="connsiteX772" fmla="*/ 2697814 w 4437388"/>
              <a:gd name="connsiteY772" fmla="*/ 5617024 h 5656733"/>
              <a:gd name="connsiteX773" fmla="*/ 2498534 w 4437388"/>
              <a:gd name="connsiteY773" fmla="*/ 5615256 h 5656733"/>
              <a:gd name="connsiteX774" fmla="*/ 2453894 w 4437388"/>
              <a:gd name="connsiteY774" fmla="*/ 5610655 h 5656733"/>
              <a:gd name="connsiteX775" fmla="*/ 2409801 w 4437388"/>
              <a:gd name="connsiteY775" fmla="*/ 5615084 h 5656733"/>
              <a:gd name="connsiteX776" fmla="*/ 2277440 w 4437388"/>
              <a:gd name="connsiteY776" fmla="*/ 5612063 h 5656733"/>
              <a:gd name="connsiteX777" fmla="*/ 2254888 w 4437388"/>
              <a:gd name="connsiteY777" fmla="*/ 5613402 h 5656733"/>
              <a:gd name="connsiteX778" fmla="*/ 2224790 w 4437388"/>
              <a:gd name="connsiteY778" fmla="*/ 5609750 h 5656733"/>
              <a:gd name="connsiteX779" fmla="*/ 2194229 w 4437388"/>
              <a:gd name="connsiteY779" fmla="*/ 5613376 h 5656733"/>
              <a:gd name="connsiteX780" fmla="*/ 2033056 w 4437388"/>
              <a:gd name="connsiteY780" fmla="*/ 5612971 h 5656733"/>
              <a:gd name="connsiteX781" fmla="*/ 1936040 w 4437388"/>
              <a:gd name="connsiteY781" fmla="*/ 5610572 h 5656733"/>
              <a:gd name="connsiteX782" fmla="*/ 1913951 w 4437388"/>
              <a:gd name="connsiteY782" fmla="*/ 5604633 h 5656733"/>
              <a:gd name="connsiteX783" fmla="*/ 1906216 w 4437388"/>
              <a:gd name="connsiteY783" fmla="*/ 5611435 h 5656733"/>
              <a:gd name="connsiteX784" fmla="*/ 1773117 w 4437388"/>
              <a:gd name="connsiteY784" fmla="*/ 5611177 h 5656733"/>
              <a:gd name="connsiteX785" fmla="*/ 1728477 w 4437388"/>
              <a:gd name="connsiteY785" fmla="*/ 5606577 h 5656733"/>
              <a:gd name="connsiteX786" fmla="*/ 1706199 w 4437388"/>
              <a:gd name="connsiteY786" fmla="*/ 5612429 h 5656733"/>
              <a:gd name="connsiteX787" fmla="*/ 1625475 w 4437388"/>
              <a:gd name="connsiteY787" fmla="*/ 5609970 h 5656733"/>
              <a:gd name="connsiteX788" fmla="*/ 1602649 w 4437388"/>
              <a:gd name="connsiteY788" fmla="*/ 5606793 h 5656733"/>
              <a:gd name="connsiteX789" fmla="*/ 1581108 w 4437388"/>
              <a:gd name="connsiteY789" fmla="*/ 5609884 h 5656733"/>
              <a:gd name="connsiteX790" fmla="*/ 1544751 w 4437388"/>
              <a:gd name="connsiteY790" fmla="*/ 5607510 h 5656733"/>
              <a:gd name="connsiteX791" fmla="*/ 1490626 w 4437388"/>
              <a:gd name="connsiteY791" fmla="*/ 5610722 h 5656733"/>
              <a:gd name="connsiteX792" fmla="*/ 1461540 w 4437388"/>
              <a:gd name="connsiteY792" fmla="*/ 5608823 h 5656733"/>
              <a:gd name="connsiteX793" fmla="*/ 1417912 w 4437388"/>
              <a:gd name="connsiteY793" fmla="*/ 5605975 h 5656733"/>
              <a:gd name="connsiteX794" fmla="*/ 1366548 w 4437388"/>
              <a:gd name="connsiteY794" fmla="*/ 5609928 h 5656733"/>
              <a:gd name="connsiteX795" fmla="*/ 1373271 w 4437388"/>
              <a:gd name="connsiteY795" fmla="*/ 5601374 h 5656733"/>
              <a:gd name="connsiteX796" fmla="*/ 1291536 w 4437388"/>
              <a:gd name="connsiteY796" fmla="*/ 5597162 h 5656733"/>
              <a:gd name="connsiteX797" fmla="*/ 1262998 w 4437388"/>
              <a:gd name="connsiteY797" fmla="*/ 5604292 h 5656733"/>
              <a:gd name="connsiteX798" fmla="*/ 1254715 w 4437388"/>
              <a:gd name="connsiteY798" fmla="*/ 5602065 h 5656733"/>
              <a:gd name="connsiteX799" fmla="*/ 1181263 w 4437388"/>
              <a:gd name="connsiteY799" fmla="*/ 5600081 h 5656733"/>
              <a:gd name="connsiteX800" fmla="*/ 1218631 w 4437388"/>
              <a:gd name="connsiteY800" fmla="*/ 5604206 h 5656733"/>
              <a:gd name="connsiteX801" fmla="*/ 1172516 w 4437388"/>
              <a:gd name="connsiteY801" fmla="*/ 5605130 h 5656733"/>
              <a:gd name="connsiteX802" fmla="*/ 1069514 w 4437388"/>
              <a:gd name="connsiteY802" fmla="*/ 5608523 h 5656733"/>
              <a:gd name="connsiteX803" fmla="*/ 1083783 w 4437388"/>
              <a:gd name="connsiteY803" fmla="*/ 5604958 h 5656733"/>
              <a:gd name="connsiteX804" fmla="*/ 1033895 w 4437388"/>
              <a:gd name="connsiteY804" fmla="*/ 5603388 h 5656733"/>
              <a:gd name="connsiteX805" fmla="*/ 1047700 w 4437388"/>
              <a:gd name="connsiteY805" fmla="*/ 5607099 h 5656733"/>
              <a:gd name="connsiteX806" fmla="*/ 1004345 w 4437388"/>
              <a:gd name="connsiteY806" fmla="*/ 5608765 h 5656733"/>
              <a:gd name="connsiteX807" fmla="*/ 973236 w 4437388"/>
              <a:gd name="connsiteY807" fmla="*/ 5603362 h 5656733"/>
              <a:gd name="connsiteX808" fmla="*/ 907055 w 4437388"/>
              <a:gd name="connsiteY808" fmla="*/ 5601852 h 5656733"/>
              <a:gd name="connsiteX809" fmla="*/ 884040 w 4437388"/>
              <a:gd name="connsiteY809" fmla="*/ 5610467 h 5656733"/>
              <a:gd name="connsiteX810" fmla="*/ 892786 w 4437388"/>
              <a:gd name="connsiteY810" fmla="*/ 5605417 h 5656733"/>
              <a:gd name="connsiteX811" fmla="*/ 862689 w 4437388"/>
              <a:gd name="connsiteY811" fmla="*/ 5601766 h 5656733"/>
              <a:gd name="connsiteX812" fmla="*/ 728852 w 4437388"/>
              <a:gd name="connsiteY812" fmla="*/ 5604270 h 5656733"/>
              <a:gd name="connsiteX813" fmla="*/ 685497 w 4437388"/>
              <a:gd name="connsiteY813" fmla="*/ 5605936 h 5656733"/>
              <a:gd name="connsiteX814" fmla="*/ 655948 w 4437388"/>
              <a:gd name="connsiteY814" fmla="*/ 5611314 h 5656733"/>
              <a:gd name="connsiteX815" fmla="*/ 625113 w 4437388"/>
              <a:gd name="connsiteY815" fmla="*/ 5610425 h 5656733"/>
              <a:gd name="connsiteX816" fmla="*/ 493299 w 4437388"/>
              <a:gd name="connsiteY816" fmla="*/ 5616434 h 5656733"/>
              <a:gd name="connsiteX817" fmla="*/ 486302 w 4437388"/>
              <a:gd name="connsiteY817" fmla="*/ 5620474 h 5656733"/>
              <a:gd name="connsiteX818" fmla="*/ 448195 w 4437388"/>
              <a:gd name="connsiteY818" fmla="*/ 5619111 h 5656733"/>
              <a:gd name="connsiteX819" fmla="*/ 418372 w 4437388"/>
              <a:gd name="connsiteY819" fmla="*/ 5619974 h 5656733"/>
              <a:gd name="connsiteX820" fmla="*/ 310585 w 4437388"/>
              <a:gd name="connsiteY820" fmla="*/ 5619120 h 5656733"/>
              <a:gd name="connsiteX821" fmla="*/ 178772 w 4437388"/>
              <a:gd name="connsiteY821" fmla="*/ 5625129 h 5656733"/>
              <a:gd name="connsiteX822" fmla="*/ 101083 w 4437388"/>
              <a:gd name="connsiteY822" fmla="*/ 5627926 h 5656733"/>
              <a:gd name="connsiteX823" fmla="*/ 139190 w 4437388"/>
              <a:gd name="connsiteY823" fmla="*/ 5629290 h 5656733"/>
              <a:gd name="connsiteX824" fmla="*/ 179784 w 4437388"/>
              <a:gd name="connsiteY824" fmla="*/ 5626882 h 5656733"/>
              <a:gd name="connsiteX825" fmla="*/ 295115 w 4437388"/>
              <a:gd name="connsiteY825" fmla="*/ 5632725 h 5656733"/>
              <a:gd name="connsiteX826" fmla="*/ 342981 w 4437388"/>
              <a:gd name="connsiteY826" fmla="*/ 5630791 h 5656733"/>
              <a:gd name="connsiteX827" fmla="*/ 375565 w 4437388"/>
              <a:gd name="connsiteY827" fmla="*/ 5630670 h 5656733"/>
              <a:gd name="connsiteX828" fmla="*/ 393607 w 4437388"/>
              <a:gd name="connsiteY828" fmla="*/ 5629599 h 5656733"/>
              <a:gd name="connsiteX829" fmla="*/ 403639 w 4437388"/>
              <a:gd name="connsiteY829" fmla="*/ 5630816 h 5656733"/>
              <a:gd name="connsiteX830" fmla="*/ 418457 w 4437388"/>
              <a:gd name="connsiteY830" fmla="*/ 5636280 h 5656733"/>
              <a:gd name="connsiteX831" fmla="*/ 478841 w 4437388"/>
              <a:gd name="connsiteY831" fmla="*/ 5631791 h 5656733"/>
              <a:gd name="connsiteX832" fmla="*/ 582391 w 4437388"/>
              <a:gd name="connsiteY832" fmla="*/ 5637428 h 5656733"/>
              <a:gd name="connsiteX833" fmla="*/ 619759 w 4437388"/>
              <a:gd name="connsiteY833" fmla="*/ 5641553 h 5656733"/>
              <a:gd name="connsiteX834" fmla="*/ 647560 w 4437388"/>
              <a:gd name="connsiteY834" fmla="*/ 5637185 h 5656733"/>
              <a:gd name="connsiteX835" fmla="*/ 722024 w 4437388"/>
              <a:gd name="connsiteY835" fmla="*/ 5640923 h 5656733"/>
              <a:gd name="connsiteX836" fmla="*/ 759119 w 4437388"/>
              <a:gd name="connsiteY836" fmla="*/ 5640534 h 5656733"/>
              <a:gd name="connsiteX837" fmla="*/ 1077229 w 4437388"/>
              <a:gd name="connsiteY837" fmla="*/ 5646126 h 5656733"/>
              <a:gd name="connsiteX838" fmla="*/ 1159702 w 4437388"/>
              <a:gd name="connsiteY838" fmla="*/ 5647575 h 5656733"/>
              <a:gd name="connsiteX839" fmla="*/ 1291790 w 4437388"/>
              <a:gd name="connsiteY839" fmla="*/ 5646081 h 5656733"/>
              <a:gd name="connsiteX840" fmla="*/ 1433172 w 4437388"/>
              <a:gd name="connsiteY840" fmla="*/ 5648566 h 5656733"/>
              <a:gd name="connsiteX841" fmla="*/ 1522643 w 4437388"/>
              <a:gd name="connsiteY841" fmla="*/ 5645976 h 5656733"/>
              <a:gd name="connsiteX842" fmla="*/ 1557988 w 4437388"/>
              <a:gd name="connsiteY842" fmla="*/ 5646597 h 5656733"/>
              <a:gd name="connsiteX843" fmla="*/ 1640461 w 4437388"/>
              <a:gd name="connsiteY843" fmla="*/ 5648047 h 5656733"/>
              <a:gd name="connsiteX844" fmla="*/ 1706368 w 4437388"/>
              <a:gd name="connsiteY844" fmla="*/ 5645042 h 5656733"/>
              <a:gd name="connsiteX845" fmla="*/ 1780832 w 4437388"/>
              <a:gd name="connsiteY845" fmla="*/ 5648779 h 5656733"/>
              <a:gd name="connsiteX846" fmla="*/ 1803384 w 4437388"/>
              <a:gd name="connsiteY846" fmla="*/ 5647441 h 5656733"/>
              <a:gd name="connsiteX847" fmla="*/ 1847013 w 4437388"/>
              <a:gd name="connsiteY847" fmla="*/ 5650290 h 5656733"/>
              <a:gd name="connsiteX848" fmla="*/ 1862293 w 4437388"/>
              <a:gd name="connsiteY848" fmla="*/ 5648477 h 5656733"/>
              <a:gd name="connsiteX849" fmla="*/ 1872326 w 4437388"/>
              <a:gd name="connsiteY849" fmla="*/ 5649694 h 5656733"/>
              <a:gd name="connsiteX850" fmla="*/ 1876836 w 4437388"/>
              <a:gd name="connsiteY850" fmla="*/ 5649426 h 5656733"/>
              <a:gd name="connsiteX851" fmla="*/ 1892117 w 4437388"/>
              <a:gd name="connsiteY851" fmla="*/ 5647613 h 5656733"/>
              <a:gd name="connsiteX852" fmla="*/ 2076854 w 4437388"/>
              <a:gd name="connsiteY852" fmla="*/ 5648432 h 5656733"/>
              <a:gd name="connsiteX853" fmla="*/ 2098668 w 4437388"/>
              <a:gd name="connsiteY853" fmla="*/ 5649856 h 5656733"/>
              <a:gd name="connsiteX854" fmla="*/ 2128492 w 4437388"/>
              <a:gd name="connsiteY854" fmla="*/ 5648993 h 5656733"/>
              <a:gd name="connsiteX855" fmla="*/ 2150306 w 4437388"/>
              <a:gd name="connsiteY855" fmla="*/ 5650417 h 5656733"/>
              <a:gd name="connsiteX856" fmla="*/ 2165587 w 4437388"/>
              <a:gd name="connsiteY856" fmla="*/ 5648604 h 5656733"/>
              <a:gd name="connsiteX857" fmla="*/ 2187401 w 4437388"/>
              <a:gd name="connsiteY857" fmla="*/ 5650029 h 5656733"/>
              <a:gd name="connsiteX858" fmla="*/ 2209953 w 4437388"/>
              <a:gd name="connsiteY858" fmla="*/ 5648690 h 5656733"/>
              <a:gd name="connsiteX859" fmla="*/ 2218236 w 4437388"/>
              <a:gd name="connsiteY859" fmla="*/ 5650918 h 5656733"/>
              <a:gd name="connsiteX860" fmla="*/ 2232505 w 4437388"/>
              <a:gd name="connsiteY860" fmla="*/ 5647352 h 5656733"/>
              <a:gd name="connsiteX861" fmla="*/ 2394690 w 4437388"/>
              <a:gd name="connsiteY861" fmla="*/ 5649509 h 5656733"/>
              <a:gd name="connsiteX862" fmla="*/ 2417242 w 4437388"/>
              <a:gd name="connsiteY862" fmla="*/ 5648171 h 5656733"/>
              <a:gd name="connsiteX863" fmla="*/ 2460871 w 4437388"/>
              <a:gd name="connsiteY863" fmla="*/ 5651019 h 5656733"/>
              <a:gd name="connsiteX864" fmla="*/ 2483423 w 4437388"/>
              <a:gd name="connsiteY864" fmla="*/ 5649681 h 5656733"/>
              <a:gd name="connsiteX865" fmla="*/ 2623794 w 4437388"/>
              <a:gd name="connsiteY865" fmla="*/ 5650414 h 5656733"/>
              <a:gd name="connsiteX866" fmla="*/ 2542606 w 4437388"/>
              <a:gd name="connsiteY866" fmla="*/ 5655231 h 5656733"/>
              <a:gd name="connsiteX867" fmla="*/ 2439331 w 4437388"/>
              <a:gd name="connsiteY867" fmla="*/ 5654110 h 5656733"/>
              <a:gd name="connsiteX868" fmla="*/ 2410519 w 4437388"/>
              <a:gd name="connsiteY868" fmla="*/ 5656725 h 5656733"/>
              <a:gd name="connsiteX869" fmla="*/ 2402236 w 4437388"/>
              <a:gd name="connsiteY869" fmla="*/ 5654499 h 5656733"/>
              <a:gd name="connsiteX870" fmla="*/ 2269136 w 4437388"/>
              <a:gd name="connsiteY870" fmla="*/ 5654240 h 5656733"/>
              <a:gd name="connsiteX871" fmla="*/ 2247322 w 4437388"/>
              <a:gd name="connsiteY871" fmla="*/ 5652816 h 5656733"/>
              <a:gd name="connsiteX872" fmla="*/ 2173132 w 4437388"/>
              <a:gd name="connsiteY872" fmla="*/ 5653594 h 5656733"/>
              <a:gd name="connsiteX873" fmla="*/ 1958572 w 4437388"/>
              <a:gd name="connsiteY873" fmla="*/ 5653638 h 5656733"/>
              <a:gd name="connsiteX874" fmla="*/ 1936757 w 4437388"/>
              <a:gd name="connsiteY874" fmla="*/ 5652214 h 5656733"/>
              <a:gd name="connsiteX875" fmla="*/ 1736740 w 4437388"/>
              <a:gd name="connsiteY875" fmla="*/ 5653208 h 5656733"/>
              <a:gd name="connsiteX876" fmla="*/ 1698633 w 4437388"/>
              <a:gd name="connsiteY876" fmla="*/ 5651844 h 5656733"/>
              <a:gd name="connsiteX877" fmla="*/ 1632726 w 4437388"/>
              <a:gd name="connsiteY877" fmla="*/ 5654849 h 5656733"/>
              <a:gd name="connsiteX878" fmla="*/ 1601891 w 4437388"/>
              <a:gd name="connsiteY878" fmla="*/ 5653960 h 5656733"/>
              <a:gd name="connsiteX879" fmla="*/ 1506899 w 4437388"/>
              <a:gd name="connsiteY879" fmla="*/ 5655066 h 5656733"/>
              <a:gd name="connsiteX880" fmla="*/ 1425437 w 4437388"/>
              <a:gd name="connsiteY880" fmla="*/ 5655368 h 5656733"/>
              <a:gd name="connsiteX881" fmla="*/ 1396077 w 4437388"/>
              <a:gd name="connsiteY881" fmla="*/ 5648955 h 5656733"/>
              <a:gd name="connsiteX882" fmla="*/ 1209865 w 4437388"/>
              <a:gd name="connsiteY882" fmla="*/ 5653660 h 5656733"/>
              <a:gd name="connsiteX883" fmla="*/ 1137150 w 4437388"/>
              <a:gd name="connsiteY883" fmla="*/ 5648913 h 5656733"/>
              <a:gd name="connsiteX884" fmla="*/ 1130153 w 4437388"/>
              <a:gd name="connsiteY884" fmla="*/ 5652953 h 5656733"/>
              <a:gd name="connsiteX885" fmla="*/ 1070232 w 4437388"/>
              <a:gd name="connsiteY885" fmla="*/ 5650166 h 5656733"/>
              <a:gd name="connsiteX886" fmla="*/ 937132 w 4437388"/>
              <a:gd name="connsiteY886" fmla="*/ 5649907 h 5656733"/>
              <a:gd name="connsiteX887" fmla="*/ 914306 w 4437388"/>
              <a:gd name="connsiteY887" fmla="*/ 5646731 h 5656733"/>
              <a:gd name="connsiteX888" fmla="*/ 878223 w 4437388"/>
              <a:gd name="connsiteY888" fmla="*/ 5648872 h 5656733"/>
              <a:gd name="connsiteX889" fmla="*/ 856408 w 4437388"/>
              <a:gd name="connsiteY889" fmla="*/ 5647448 h 5656733"/>
              <a:gd name="connsiteX890" fmla="*/ 811031 w 4437388"/>
              <a:gd name="connsiteY890" fmla="*/ 5645609 h 5656733"/>
              <a:gd name="connsiteX891" fmla="*/ 767676 w 4437388"/>
              <a:gd name="connsiteY891" fmla="*/ 5647276 h 5656733"/>
              <a:gd name="connsiteX892" fmla="*/ 759393 w 4437388"/>
              <a:gd name="connsiteY892" fmla="*/ 5645048 h 5656733"/>
              <a:gd name="connsiteX893" fmla="*/ 744112 w 4437388"/>
              <a:gd name="connsiteY893" fmla="*/ 5646861 h 5656733"/>
              <a:gd name="connsiteX894" fmla="*/ 722298 w 4437388"/>
              <a:gd name="connsiteY894" fmla="*/ 5645437 h 5656733"/>
              <a:gd name="connsiteX895" fmla="*/ 699746 w 4437388"/>
              <a:gd name="connsiteY895" fmla="*/ 5646775 h 5656733"/>
              <a:gd name="connsiteX896" fmla="*/ 677931 w 4437388"/>
              <a:gd name="connsiteY896" fmla="*/ 5645351 h 5656733"/>
              <a:gd name="connsiteX897" fmla="*/ 656117 w 4437388"/>
              <a:gd name="connsiteY897" fmla="*/ 5643927 h 5656733"/>
              <a:gd name="connsiteX898" fmla="*/ 559101 w 4437388"/>
              <a:gd name="connsiteY898" fmla="*/ 5641528 h 5656733"/>
              <a:gd name="connsiteX899" fmla="*/ 448554 w 4437388"/>
              <a:gd name="connsiteY899" fmla="*/ 5639931 h 5656733"/>
              <a:gd name="connsiteX900" fmla="*/ 411459 w 4437388"/>
              <a:gd name="connsiteY900" fmla="*/ 5640320 h 5656733"/>
              <a:gd name="connsiteX901" fmla="*/ 395166 w 4437388"/>
              <a:gd name="connsiteY901" fmla="*/ 5640381 h 5656733"/>
              <a:gd name="connsiteX902" fmla="*/ 390656 w 4437388"/>
              <a:gd name="connsiteY902" fmla="*/ 5640648 h 5656733"/>
              <a:gd name="connsiteX903" fmla="*/ 383385 w 4437388"/>
              <a:gd name="connsiteY903" fmla="*/ 5640174 h 5656733"/>
              <a:gd name="connsiteX904" fmla="*/ 367092 w 4437388"/>
              <a:gd name="connsiteY904" fmla="*/ 5640234 h 5656733"/>
              <a:gd name="connsiteX905" fmla="*/ 304411 w 4437388"/>
              <a:gd name="connsiteY905" fmla="*/ 5636704 h 5656733"/>
              <a:gd name="connsiteX906" fmla="*/ 162290 w 4437388"/>
              <a:gd name="connsiteY906" fmla="*/ 5636982 h 5656733"/>
              <a:gd name="connsiteX907" fmla="*/ 0 w 4437388"/>
              <a:gd name="connsiteY907" fmla="*/ 5634129 h 5656733"/>
              <a:gd name="connsiteX908" fmla="*/ 0 w 4437388"/>
              <a:gd name="connsiteY908" fmla="*/ 14031 h 5656733"/>
              <a:gd name="connsiteX909" fmla="*/ 9225 w 4437388"/>
              <a:gd name="connsiteY909" fmla="*/ 13894 h 5656733"/>
              <a:gd name="connsiteX910" fmla="*/ 46114 w 4437388"/>
              <a:gd name="connsiteY910" fmla="*/ 10119 h 5656733"/>
              <a:gd name="connsiteX911" fmla="*/ 125088 w 4437388"/>
              <a:gd name="connsiteY911" fmla="*/ 13589 h 5656733"/>
              <a:gd name="connsiteX912" fmla="*/ 200753 w 4437388"/>
              <a:gd name="connsiteY912" fmla="*/ 7287 h 5656733"/>
              <a:gd name="connsiteX913" fmla="*/ 265185 w 4437388"/>
              <a:gd name="connsiteY913" fmla="*/ 9807 h 5656733"/>
              <a:gd name="connsiteX914" fmla="*/ 316549 w 4437388"/>
              <a:gd name="connsiteY914" fmla="*/ 5853 h 5656733"/>
              <a:gd name="connsiteX915" fmla="*/ 367175 w 4437388"/>
              <a:gd name="connsiteY915" fmla="*/ 4662 h 5656733"/>
              <a:gd name="connsiteX916" fmla="*/ 387978 w 4437388"/>
              <a:gd name="connsiteY916" fmla="*/ 4333 h 5656733"/>
              <a:gd name="connsiteX917" fmla="*/ 406019 w 4437388"/>
              <a:gd name="connsiteY917" fmla="*/ 3263 h 5656733"/>
              <a:gd name="connsiteX918" fmla="*/ 398010 w 4437388"/>
              <a:gd name="connsiteY918" fmla="*/ 5551 h 5656733"/>
              <a:gd name="connsiteX919" fmla="*/ 391750 w 4437388"/>
              <a:gd name="connsiteY919" fmla="*/ 6828 h 5656733"/>
              <a:gd name="connsiteX920" fmla="*/ 388252 w 4437388"/>
              <a:gd name="connsiteY920" fmla="*/ 8848 h 5656733"/>
              <a:gd name="connsiteX921" fmla="*/ 380980 w 4437388"/>
              <a:gd name="connsiteY921" fmla="*/ 8373 h 5656733"/>
              <a:gd name="connsiteX922" fmla="*/ 393774 w 4437388"/>
              <a:gd name="connsiteY922" fmla="*/ 10333 h 5656733"/>
              <a:gd name="connsiteX923" fmla="*/ 401045 w 4437388"/>
              <a:gd name="connsiteY923" fmla="*/ 10808 h 5656733"/>
              <a:gd name="connsiteX924" fmla="*/ 399570 w 4437388"/>
              <a:gd name="connsiteY924" fmla="*/ 16332 h 5656733"/>
              <a:gd name="connsiteX925" fmla="*/ 457742 w 4437388"/>
              <a:gd name="connsiteY925" fmla="*/ 20130 h 5656733"/>
              <a:gd name="connsiteX926" fmla="*/ 502846 w 4437388"/>
              <a:gd name="connsiteY926" fmla="*/ 17454 h 5656733"/>
              <a:gd name="connsiteX927" fmla="*/ 546474 w 4437388"/>
              <a:gd name="connsiteY927" fmla="*/ 20302 h 5656733"/>
              <a:gd name="connsiteX928" fmla="*/ 569764 w 4437388"/>
              <a:gd name="connsiteY928" fmla="*/ 16202 h 5656733"/>
              <a:gd name="connsiteX929" fmla="*/ 724678 w 4437388"/>
              <a:gd name="connsiteY929" fmla="*/ 17884 h 5656733"/>
              <a:gd name="connsiteX930" fmla="*/ 754501 w 4437388"/>
              <a:gd name="connsiteY930" fmla="*/ 17020 h 5656733"/>
              <a:gd name="connsiteX931" fmla="*/ 857777 w 4437388"/>
              <a:gd name="connsiteY931" fmla="*/ 18142 h 5656733"/>
              <a:gd name="connsiteX932" fmla="*/ 857503 w 4437388"/>
              <a:gd name="connsiteY932" fmla="*/ 13627 h 5656733"/>
              <a:gd name="connsiteX933" fmla="*/ 888064 w 4437388"/>
              <a:gd name="connsiteY933" fmla="*/ 10002 h 5656733"/>
              <a:gd name="connsiteX934" fmla="*/ 901406 w 4437388"/>
              <a:gd name="connsiteY934" fmla="*/ 20990 h 5656733"/>
              <a:gd name="connsiteX935" fmla="*/ 946784 w 4437388"/>
              <a:gd name="connsiteY935" fmla="*/ 22829 h 5656733"/>
              <a:gd name="connsiteX936" fmla="*/ 976333 w 4437388"/>
              <a:gd name="connsiteY936" fmla="*/ 17451 h 5656733"/>
              <a:gd name="connsiteX937" fmla="*/ 991150 w 4437388"/>
              <a:gd name="connsiteY937" fmla="*/ 22915 h 5656733"/>
              <a:gd name="connsiteX938" fmla="*/ 1028983 w 4437388"/>
              <a:gd name="connsiteY938" fmla="*/ 19764 h 5656733"/>
              <a:gd name="connsiteX939" fmla="*/ 1065066 w 4437388"/>
              <a:gd name="connsiteY939" fmla="*/ 17623 h 5656733"/>
              <a:gd name="connsiteX940" fmla="*/ 1021437 w 4437388"/>
              <a:gd name="connsiteY940" fmla="*/ 14774 h 5656733"/>
              <a:gd name="connsiteX941" fmla="*/ 968788 w 4437388"/>
              <a:gd name="connsiteY941" fmla="*/ 12461 h 5656733"/>
              <a:gd name="connsiteX942" fmla="*/ 946236 w 4437388"/>
              <a:gd name="connsiteY942" fmla="*/ 13799 h 5656733"/>
              <a:gd name="connsiteX943" fmla="*/ 925159 w 4437388"/>
              <a:gd name="connsiteY943" fmla="*/ 9613 h 5656733"/>
              <a:gd name="connsiteX944" fmla="*/ 969251 w 4437388"/>
              <a:gd name="connsiteY944" fmla="*/ 5184 h 5656733"/>
              <a:gd name="connsiteX945" fmla="*/ 998337 w 4437388"/>
              <a:gd name="connsiteY945" fmla="*/ 7083 h 5656733"/>
              <a:gd name="connsiteX946" fmla="*/ 1027887 w 4437388"/>
              <a:gd name="connsiteY946" fmla="*/ 1705 h 5656733"/>
              <a:gd name="connsiteX947" fmla="*/ 1050987 w 4437388"/>
              <a:gd name="connsiteY947" fmla="*/ 9396 h 5656733"/>
              <a:gd name="connsiteX948" fmla="*/ 1057710 w 4437388"/>
              <a:gd name="connsiteY948" fmla="*/ 842 h 5656733"/>
              <a:gd name="connsiteX949" fmla="*/ 1088724 w 4437388"/>
              <a:gd name="connsiteY949" fmla="*/ 21 h 565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</a:cxnLst>
            <a:rect l="l" t="t" r="r" b="b"/>
            <a:pathLst>
              <a:path w="4437388" h="5656733">
                <a:moveTo>
                  <a:pt x="1088724" y="21"/>
                </a:moveTo>
                <a:cubicBezTo>
                  <a:pt x="1092170" y="-70"/>
                  <a:pt x="1096370" y="133"/>
                  <a:pt x="1102076" y="928"/>
                </a:cubicBezTo>
                <a:cubicBezTo>
                  <a:pt x="1113395" y="8412"/>
                  <a:pt x="1069492" y="1049"/>
                  <a:pt x="1072527" y="6306"/>
                </a:cubicBezTo>
                <a:cubicBezTo>
                  <a:pt x="1070040" y="10078"/>
                  <a:pt x="1081822" y="10285"/>
                  <a:pt x="1087344" y="11770"/>
                </a:cubicBezTo>
                <a:cubicBezTo>
                  <a:pt x="1100875" y="10967"/>
                  <a:pt x="1093140" y="17769"/>
                  <a:pt x="1109433" y="17709"/>
                </a:cubicBezTo>
                <a:cubicBezTo>
                  <a:pt x="1131247" y="19133"/>
                  <a:pt x="1128212" y="13876"/>
                  <a:pt x="1145516" y="15568"/>
                </a:cubicBezTo>
                <a:cubicBezTo>
                  <a:pt x="1136684" y="4311"/>
                  <a:pt x="1177552" y="6417"/>
                  <a:pt x="1183538" y="625"/>
                </a:cubicBezTo>
                <a:cubicBezTo>
                  <a:pt x="1193570" y="1842"/>
                  <a:pt x="1193844" y="6357"/>
                  <a:pt x="1197617" y="8851"/>
                </a:cubicBezTo>
                <a:cubicBezTo>
                  <a:pt x="1202402" y="13098"/>
                  <a:pt x="1225965" y="13513"/>
                  <a:pt x="1220991" y="21057"/>
                </a:cubicBezTo>
                <a:cubicBezTo>
                  <a:pt x="1242806" y="22481"/>
                  <a:pt x="1268119" y="21886"/>
                  <a:pt x="1264072" y="14876"/>
                </a:cubicBezTo>
                <a:cubicBezTo>
                  <a:pt x="1285886" y="16300"/>
                  <a:pt x="1295919" y="17517"/>
                  <a:pt x="1315710" y="15437"/>
                </a:cubicBezTo>
                <a:cubicBezTo>
                  <a:pt x="1316722" y="17189"/>
                  <a:pt x="1315984" y="19952"/>
                  <a:pt x="1316996" y="21704"/>
                </a:cubicBezTo>
                <a:cubicBezTo>
                  <a:pt x="1340559" y="22118"/>
                  <a:pt x="1351330" y="20573"/>
                  <a:pt x="1369371" y="19502"/>
                </a:cubicBezTo>
                <a:cubicBezTo>
                  <a:pt x="1372132" y="20245"/>
                  <a:pt x="1386401" y="16680"/>
                  <a:pt x="1382902" y="18700"/>
                </a:cubicBezTo>
                <a:cubicBezTo>
                  <a:pt x="1393672" y="17154"/>
                  <a:pt x="1402968" y="21134"/>
                  <a:pt x="1413000" y="22351"/>
                </a:cubicBezTo>
                <a:cubicBezTo>
                  <a:pt x="1440800" y="17983"/>
                  <a:pt x="1473933" y="26891"/>
                  <a:pt x="1486178" y="19821"/>
                </a:cubicBezTo>
                <a:cubicBezTo>
                  <a:pt x="1516276" y="23472"/>
                  <a:pt x="1565890" y="20528"/>
                  <a:pt x="1605746" y="20882"/>
                </a:cubicBezTo>
                <a:cubicBezTo>
                  <a:pt x="1611268" y="22367"/>
                  <a:pt x="1620289" y="21831"/>
                  <a:pt x="1621301" y="23584"/>
                </a:cubicBezTo>
                <a:cubicBezTo>
                  <a:pt x="1637593" y="23523"/>
                  <a:pt x="1642841" y="20493"/>
                  <a:pt x="1664655" y="21917"/>
                </a:cubicBezTo>
                <a:cubicBezTo>
                  <a:pt x="1678187" y="21115"/>
                  <a:pt x="1680210" y="24619"/>
                  <a:pt x="1693741" y="23816"/>
                </a:cubicBezTo>
                <a:cubicBezTo>
                  <a:pt x="1717305" y="24231"/>
                  <a:pt x="1766645" y="16772"/>
                  <a:pt x="1776214" y="25266"/>
                </a:cubicBezTo>
                <a:cubicBezTo>
                  <a:pt x="1792507" y="25206"/>
                  <a:pt x="1788460" y="18196"/>
                  <a:pt x="1813035" y="20363"/>
                </a:cubicBezTo>
                <a:cubicBezTo>
                  <a:pt x="1808799" y="25145"/>
                  <a:pt x="1827852" y="25827"/>
                  <a:pt x="1848655" y="25499"/>
                </a:cubicBezTo>
                <a:cubicBezTo>
                  <a:pt x="1872956" y="23151"/>
                  <a:pt x="1852617" y="16202"/>
                  <a:pt x="1865137" y="13646"/>
                </a:cubicBezTo>
                <a:cubicBezTo>
                  <a:pt x="1908491" y="11980"/>
                  <a:pt x="1934078" y="15899"/>
                  <a:pt x="1975684" y="15243"/>
                </a:cubicBezTo>
                <a:cubicBezTo>
                  <a:pt x="1997498" y="16667"/>
                  <a:pt x="1956356" y="10046"/>
                  <a:pt x="1982681" y="11203"/>
                </a:cubicBezTo>
                <a:cubicBezTo>
                  <a:pt x="2011493" y="8587"/>
                  <a:pt x="1985442" y="11945"/>
                  <a:pt x="1990227" y="16192"/>
                </a:cubicBezTo>
                <a:cubicBezTo>
                  <a:pt x="2015540" y="15596"/>
                  <a:pt x="2039104" y="16011"/>
                  <a:pt x="2064417" y="15415"/>
                </a:cubicBezTo>
                <a:cubicBezTo>
                  <a:pt x="2064417" y="15415"/>
                  <a:pt x="2064417" y="15415"/>
                  <a:pt x="2064227" y="27206"/>
                </a:cubicBezTo>
                <a:cubicBezTo>
                  <a:pt x="2071499" y="27681"/>
                  <a:pt x="2078770" y="28156"/>
                  <a:pt x="2086042" y="28630"/>
                </a:cubicBezTo>
                <a:cubicBezTo>
                  <a:pt x="2103072" y="25808"/>
                  <a:pt x="2088992" y="17581"/>
                  <a:pt x="2094240" y="14551"/>
                </a:cubicBezTo>
                <a:cubicBezTo>
                  <a:pt x="2106022" y="14758"/>
                  <a:pt x="2117804" y="14966"/>
                  <a:pt x="2131335" y="14163"/>
                </a:cubicBezTo>
                <a:cubicBezTo>
                  <a:pt x="2128111" y="20697"/>
                  <a:pt x="2166681" y="14784"/>
                  <a:pt x="2161707" y="22328"/>
                </a:cubicBezTo>
                <a:cubicBezTo>
                  <a:pt x="2176987" y="20516"/>
                  <a:pt x="2195029" y="19445"/>
                  <a:pt x="2218593" y="19859"/>
                </a:cubicBezTo>
                <a:cubicBezTo>
                  <a:pt x="2233325" y="9017"/>
                  <a:pt x="2189233" y="13446"/>
                  <a:pt x="2189696" y="6169"/>
                </a:cubicBezTo>
                <a:cubicBezTo>
                  <a:pt x="2216021" y="7325"/>
                  <a:pt x="2231302" y="5512"/>
                  <a:pt x="2249343" y="4442"/>
                </a:cubicBezTo>
                <a:cubicBezTo>
                  <a:pt x="2267933" y="12401"/>
                  <a:pt x="2339088" y="6366"/>
                  <a:pt x="2367436" y="11028"/>
                </a:cubicBezTo>
                <a:cubicBezTo>
                  <a:pt x="2389250" y="12452"/>
                  <a:pt x="2386215" y="7195"/>
                  <a:pt x="2405269" y="7876"/>
                </a:cubicBezTo>
                <a:cubicBezTo>
                  <a:pt x="2447148" y="11735"/>
                  <a:pt x="2497774" y="10543"/>
                  <a:pt x="2545913" y="13124"/>
                </a:cubicBezTo>
                <a:cubicBezTo>
                  <a:pt x="2557695" y="13331"/>
                  <a:pt x="2564967" y="13806"/>
                  <a:pt x="2566990" y="17310"/>
                </a:cubicBezTo>
                <a:cubicBezTo>
                  <a:pt x="2580247" y="11993"/>
                  <a:pt x="2603811" y="12407"/>
                  <a:pt x="2626363" y="11069"/>
                </a:cubicBezTo>
                <a:cubicBezTo>
                  <a:pt x="2640168" y="14781"/>
                  <a:pt x="2665481" y="14185"/>
                  <a:pt x="2693556" y="14332"/>
                </a:cubicBezTo>
                <a:cubicBezTo>
                  <a:pt x="2692818" y="17094"/>
                  <a:pt x="2692818" y="17094"/>
                  <a:pt x="2693830" y="18846"/>
                </a:cubicBezTo>
                <a:cubicBezTo>
                  <a:pt x="2707361" y="18043"/>
                  <a:pt x="2711597" y="13261"/>
                  <a:pt x="2730650" y="13943"/>
                </a:cubicBezTo>
                <a:cubicBezTo>
                  <a:pt x="2732674" y="17447"/>
                  <a:pt x="2739945" y="17922"/>
                  <a:pt x="2747217" y="18397"/>
                </a:cubicBezTo>
                <a:cubicBezTo>
                  <a:pt x="2748966" y="17387"/>
                  <a:pt x="2751727" y="18129"/>
                  <a:pt x="2754488" y="18872"/>
                </a:cubicBezTo>
                <a:cubicBezTo>
                  <a:pt x="2756238" y="17862"/>
                  <a:pt x="2760748" y="17594"/>
                  <a:pt x="2765258" y="17326"/>
                </a:cubicBezTo>
                <a:cubicBezTo>
                  <a:pt x="2772530" y="17801"/>
                  <a:pt x="2781551" y="17266"/>
                  <a:pt x="2788822" y="17741"/>
                </a:cubicBezTo>
                <a:cubicBezTo>
                  <a:pt x="2822418" y="19372"/>
                  <a:pt x="2855741" y="16488"/>
                  <a:pt x="2866785" y="19458"/>
                </a:cubicBezTo>
                <a:cubicBezTo>
                  <a:pt x="2866785" y="19458"/>
                  <a:pt x="2866785" y="19458"/>
                  <a:pt x="2866321" y="26735"/>
                </a:cubicBezTo>
                <a:cubicBezTo>
                  <a:pt x="2830238" y="28876"/>
                  <a:pt x="2783385" y="32562"/>
                  <a:pt x="2764057" y="27366"/>
                </a:cubicBezTo>
                <a:cubicBezTo>
                  <a:pt x="2793881" y="26502"/>
                  <a:pt x="2811922" y="25432"/>
                  <a:pt x="2814409" y="21659"/>
                </a:cubicBezTo>
                <a:cubicBezTo>
                  <a:pt x="2791857" y="22998"/>
                  <a:pt x="2771055" y="23326"/>
                  <a:pt x="2764057" y="27366"/>
                </a:cubicBezTo>
                <a:cubicBezTo>
                  <a:pt x="2761296" y="26623"/>
                  <a:pt x="2758535" y="25881"/>
                  <a:pt x="2754025" y="26149"/>
                </a:cubicBezTo>
                <a:cubicBezTo>
                  <a:pt x="2752275" y="27159"/>
                  <a:pt x="2751264" y="25406"/>
                  <a:pt x="2749514" y="26416"/>
                </a:cubicBezTo>
                <a:cubicBezTo>
                  <a:pt x="2745004" y="26684"/>
                  <a:pt x="2740494" y="26952"/>
                  <a:pt x="2737732" y="26209"/>
                </a:cubicBezTo>
                <a:cubicBezTo>
                  <a:pt x="2730461" y="25734"/>
                  <a:pt x="2725951" y="26002"/>
                  <a:pt x="2731199" y="22972"/>
                </a:cubicBezTo>
                <a:cubicBezTo>
                  <a:pt x="2718679" y="25527"/>
                  <a:pt x="2676800" y="21669"/>
                  <a:pt x="2678086" y="27936"/>
                </a:cubicBezTo>
                <a:cubicBezTo>
                  <a:pt x="2658295" y="30017"/>
                  <a:pt x="2664280" y="24224"/>
                  <a:pt x="2647988" y="24285"/>
                </a:cubicBezTo>
                <a:cubicBezTo>
                  <a:pt x="2628935" y="23603"/>
                  <a:pt x="2605371" y="23189"/>
                  <a:pt x="2603896" y="28713"/>
                </a:cubicBezTo>
                <a:cubicBezTo>
                  <a:pt x="2617701" y="32425"/>
                  <a:pt x="2643014" y="31829"/>
                  <a:pt x="2671088" y="31976"/>
                </a:cubicBezTo>
                <a:cubicBezTo>
                  <a:pt x="2691153" y="34410"/>
                  <a:pt x="2734508" y="32744"/>
                  <a:pt x="2752824" y="36188"/>
                </a:cubicBezTo>
                <a:cubicBezTo>
                  <a:pt x="2752824" y="36188"/>
                  <a:pt x="2757334" y="35920"/>
                  <a:pt x="2761844" y="35653"/>
                </a:cubicBezTo>
                <a:cubicBezTo>
                  <a:pt x="2764605" y="36395"/>
                  <a:pt x="2769116" y="36127"/>
                  <a:pt x="2771877" y="36870"/>
                </a:cubicBezTo>
                <a:cubicBezTo>
                  <a:pt x="2780898" y="36335"/>
                  <a:pt x="2788169" y="36809"/>
                  <a:pt x="2797190" y="36274"/>
                </a:cubicBezTo>
                <a:cubicBezTo>
                  <a:pt x="2813482" y="36214"/>
                  <a:pt x="2825264" y="36421"/>
                  <a:pt x="2826002" y="33658"/>
                </a:cubicBezTo>
                <a:cubicBezTo>
                  <a:pt x="2845055" y="34340"/>
                  <a:pt x="2847078" y="37845"/>
                  <a:pt x="2863371" y="37784"/>
                </a:cubicBezTo>
                <a:cubicBezTo>
                  <a:pt x="2880401" y="34961"/>
                  <a:pt x="2938572" y="38759"/>
                  <a:pt x="2940048" y="33234"/>
                </a:cubicBezTo>
                <a:cubicBezTo>
                  <a:pt x="2937012" y="27977"/>
                  <a:pt x="2885649" y="31931"/>
                  <a:pt x="2879115" y="28694"/>
                </a:cubicBezTo>
                <a:cubicBezTo>
                  <a:pt x="2895133" y="24119"/>
                  <a:pt x="2886576" y="17377"/>
                  <a:pt x="2943736" y="19423"/>
                </a:cubicBezTo>
                <a:cubicBezTo>
                  <a:pt x="2956529" y="21382"/>
                  <a:pt x="2955792" y="24145"/>
                  <a:pt x="2930479" y="24740"/>
                </a:cubicBezTo>
                <a:cubicBezTo>
                  <a:pt x="2931490" y="26493"/>
                  <a:pt x="2956803" y="25897"/>
                  <a:pt x="2966836" y="27114"/>
                </a:cubicBezTo>
                <a:cubicBezTo>
                  <a:pt x="2952567" y="30679"/>
                  <a:pt x="2952841" y="35194"/>
                  <a:pt x="2938572" y="38759"/>
                </a:cubicBezTo>
                <a:cubicBezTo>
                  <a:pt x="2984688" y="37835"/>
                  <a:pt x="3004753" y="40269"/>
                  <a:pt x="3024818" y="42703"/>
                </a:cubicBezTo>
                <a:cubicBezTo>
                  <a:pt x="3077194" y="40502"/>
                  <a:pt x="3124321" y="41330"/>
                  <a:pt x="3172460" y="43911"/>
                </a:cubicBezTo>
                <a:cubicBezTo>
                  <a:pt x="3198765" y="89472"/>
                  <a:pt x="3225344" y="139547"/>
                  <a:pt x="3257718" y="195622"/>
                </a:cubicBezTo>
                <a:cubicBezTo>
                  <a:pt x="3268847" y="214898"/>
                  <a:pt x="3272157" y="224670"/>
                  <a:pt x="3273442" y="230937"/>
                </a:cubicBezTo>
                <a:cubicBezTo>
                  <a:pt x="3279787" y="245965"/>
                  <a:pt x="3285857" y="256479"/>
                  <a:pt x="3289166" y="266251"/>
                </a:cubicBezTo>
                <a:cubicBezTo>
                  <a:pt x="3297260" y="280270"/>
                  <a:pt x="3297723" y="272993"/>
                  <a:pt x="3304805" y="285259"/>
                </a:cubicBezTo>
                <a:cubicBezTo>
                  <a:pt x="3323016" y="316801"/>
                  <a:pt x="3333133" y="334325"/>
                  <a:pt x="3343251" y="351848"/>
                </a:cubicBezTo>
                <a:cubicBezTo>
                  <a:pt x="3348309" y="360610"/>
                  <a:pt x="3352356" y="367619"/>
                  <a:pt x="3358426" y="378133"/>
                </a:cubicBezTo>
                <a:cubicBezTo>
                  <a:pt x="3361461" y="383390"/>
                  <a:pt x="3364497" y="388647"/>
                  <a:pt x="3367532" y="393904"/>
                </a:cubicBezTo>
                <a:cubicBezTo>
                  <a:pt x="3369555" y="397409"/>
                  <a:pt x="3370567" y="399161"/>
                  <a:pt x="3372590" y="402666"/>
                </a:cubicBezTo>
                <a:cubicBezTo>
                  <a:pt x="3374614" y="406171"/>
                  <a:pt x="3375625" y="407923"/>
                  <a:pt x="3377649" y="411428"/>
                </a:cubicBezTo>
                <a:cubicBezTo>
                  <a:pt x="3375899" y="412438"/>
                  <a:pt x="3371853" y="405428"/>
                  <a:pt x="3364771" y="393162"/>
                </a:cubicBezTo>
                <a:cubicBezTo>
                  <a:pt x="3363021" y="394172"/>
                  <a:pt x="3367068" y="401181"/>
                  <a:pt x="3370103" y="406438"/>
                </a:cubicBezTo>
                <a:cubicBezTo>
                  <a:pt x="3371115" y="408191"/>
                  <a:pt x="3372127" y="409943"/>
                  <a:pt x="3371389" y="412705"/>
                </a:cubicBezTo>
                <a:cubicBezTo>
                  <a:pt x="3371389" y="412705"/>
                  <a:pt x="3371389" y="412705"/>
                  <a:pt x="3372401" y="414458"/>
                </a:cubicBezTo>
                <a:cubicBezTo>
                  <a:pt x="3372401" y="414458"/>
                  <a:pt x="3372401" y="414458"/>
                  <a:pt x="3370651" y="415468"/>
                </a:cubicBezTo>
                <a:cubicBezTo>
                  <a:pt x="3384815" y="440000"/>
                  <a:pt x="3379019" y="434001"/>
                  <a:pt x="3392909" y="454019"/>
                </a:cubicBezTo>
                <a:cubicBezTo>
                  <a:pt x="3396492" y="468306"/>
                  <a:pt x="3387387" y="452534"/>
                  <a:pt x="3381865" y="451050"/>
                </a:cubicBezTo>
                <a:cubicBezTo>
                  <a:pt x="3388947" y="463316"/>
                  <a:pt x="3399338" y="485354"/>
                  <a:pt x="3400539" y="475315"/>
                </a:cubicBezTo>
                <a:cubicBezTo>
                  <a:pt x="3405598" y="484077"/>
                  <a:pt x="3407895" y="492096"/>
                  <a:pt x="3406420" y="497620"/>
                </a:cubicBezTo>
                <a:cubicBezTo>
                  <a:pt x="3413502" y="509887"/>
                  <a:pt x="3428319" y="515351"/>
                  <a:pt x="3422249" y="504837"/>
                </a:cubicBezTo>
                <a:cubicBezTo>
                  <a:pt x="3431544" y="508816"/>
                  <a:pt x="3436413" y="529370"/>
                  <a:pt x="3444507" y="543388"/>
                </a:cubicBezTo>
                <a:cubicBezTo>
                  <a:pt x="3452600" y="557407"/>
                  <a:pt x="3462717" y="574931"/>
                  <a:pt x="3465015" y="582950"/>
                </a:cubicBezTo>
                <a:cubicBezTo>
                  <a:pt x="3469062" y="589959"/>
                  <a:pt x="3476144" y="602226"/>
                  <a:pt x="3477893" y="601216"/>
                </a:cubicBezTo>
                <a:cubicBezTo>
                  <a:pt x="3484975" y="613482"/>
                  <a:pt x="3482488" y="617254"/>
                  <a:pt x="3477978" y="617522"/>
                </a:cubicBezTo>
                <a:cubicBezTo>
                  <a:pt x="3492416" y="646569"/>
                  <a:pt x="3495366" y="635520"/>
                  <a:pt x="3509530" y="660053"/>
                </a:cubicBezTo>
                <a:cubicBezTo>
                  <a:pt x="3504008" y="658568"/>
                  <a:pt x="3495915" y="644549"/>
                  <a:pt x="3493702" y="652836"/>
                </a:cubicBezTo>
                <a:cubicBezTo>
                  <a:pt x="3507866" y="677369"/>
                  <a:pt x="3509530" y="660053"/>
                  <a:pt x="3524243" y="693615"/>
                </a:cubicBezTo>
                <a:cubicBezTo>
                  <a:pt x="3521018" y="700150"/>
                  <a:pt x="3511449" y="691656"/>
                  <a:pt x="3507866" y="677369"/>
                </a:cubicBezTo>
                <a:cubicBezTo>
                  <a:pt x="3505653" y="685656"/>
                  <a:pt x="3513009" y="702437"/>
                  <a:pt x="3527173" y="726970"/>
                </a:cubicBezTo>
                <a:cubicBezTo>
                  <a:pt x="3526435" y="729732"/>
                  <a:pt x="3531494" y="738494"/>
                  <a:pt x="3530756" y="741256"/>
                </a:cubicBezTo>
                <a:cubicBezTo>
                  <a:pt x="3539862" y="757027"/>
                  <a:pt x="3548967" y="772798"/>
                  <a:pt x="3546480" y="776571"/>
                </a:cubicBezTo>
                <a:cubicBezTo>
                  <a:pt x="3556597" y="794094"/>
                  <a:pt x="3555311" y="787827"/>
                  <a:pt x="3560644" y="801104"/>
                </a:cubicBezTo>
                <a:cubicBezTo>
                  <a:pt x="3556408" y="805886"/>
                  <a:pt x="3553647" y="805143"/>
                  <a:pt x="3548862" y="800896"/>
                </a:cubicBezTo>
                <a:cubicBezTo>
                  <a:pt x="3548862" y="800896"/>
                  <a:pt x="3548862" y="800896"/>
                  <a:pt x="3571120" y="839448"/>
                </a:cubicBezTo>
                <a:cubicBezTo>
                  <a:pt x="3580415" y="843427"/>
                  <a:pt x="3567262" y="820647"/>
                  <a:pt x="3573522" y="819369"/>
                </a:cubicBezTo>
                <a:cubicBezTo>
                  <a:pt x="3585937" y="844912"/>
                  <a:pt x="3591459" y="846397"/>
                  <a:pt x="3605623" y="870929"/>
                </a:cubicBezTo>
                <a:cubicBezTo>
                  <a:pt x="3602398" y="877464"/>
                  <a:pt x="3593293" y="861693"/>
                  <a:pt x="3591080" y="869980"/>
                </a:cubicBezTo>
                <a:cubicBezTo>
                  <a:pt x="3590616" y="877257"/>
                  <a:pt x="3591165" y="886286"/>
                  <a:pt x="3604043" y="904552"/>
                </a:cubicBezTo>
                <a:cubicBezTo>
                  <a:pt x="3611862" y="914056"/>
                  <a:pt x="3615361" y="912036"/>
                  <a:pt x="3620883" y="913521"/>
                </a:cubicBezTo>
                <a:cubicBezTo>
                  <a:pt x="3624192" y="923293"/>
                  <a:pt x="3623455" y="926055"/>
                  <a:pt x="3628513" y="934816"/>
                </a:cubicBezTo>
                <a:cubicBezTo>
                  <a:pt x="3635321" y="942568"/>
                  <a:pt x="3638546" y="936034"/>
                  <a:pt x="3651972" y="963329"/>
                </a:cubicBezTo>
                <a:cubicBezTo>
                  <a:pt x="3653722" y="962319"/>
                  <a:pt x="3656209" y="958546"/>
                  <a:pt x="3653173" y="953289"/>
                </a:cubicBezTo>
                <a:cubicBezTo>
                  <a:pt x="3657410" y="948507"/>
                  <a:pt x="3638735" y="924242"/>
                  <a:pt x="3638461" y="919727"/>
                </a:cubicBezTo>
                <a:cubicBezTo>
                  <a:pt x="3641686" y="913193"/>
                  <a:pt x="3663206" y="954507"/>
                  <a:pt x="3649505" y="922697"/>
                </a:cubicBezTo>
                <a:cubicBezTo>
                  <a:pt x="3658800" y="926676"/>
                  <a:pt x="3684093" y="970485"/>
                  <a:pt x="3671300" y="968525"/>
                </a:cubicBezTo>
                <a:cubicBezTo>
                  <a:pt x="3666789" y="968793"/>
                  <a:pt x="3690248" y="997305"/>
                  <a:pt x="3677181" y="990831"/>
                </a:cubicBezTo>
                <a:cubicBezTo>
                  <a:pt x="3677181" y="990831"/>
                  <a:pt x="3677181" y="990831"/>
                  <a:pt x="3658970" y="959289"/>
                </a:cubicBezTo>
                <a:cubicBezTo>
                  <a:pt x="3658232" y="962051"/>
                  <a:pt x="3661541" y="971823"/>
                  <a:pt x="3672396" y="986584"/>
                </a:cubicBezTo>
                <a:cubicBezTo>
                  <a:pt x="3660340" y="981862"/>
                  <a:pt x="3681776" y="1006870"/>
                  <a:pt x="3672481" y="1002890"/>
                </a:cubicBezTo>
                <a:cubicBezTo>
                  <a:pt x="3666410" y="992376"/>
                  <a:pt x="3658317" y="978357"/>
                  <a:pt x="3655556" y="977615"/>
                </a:cubicBezTo>
                <a:cubicBezTo>
                  <a:pt x="3657115" y="988397"/>
                  <a:pt x="3667507" y="1010435"/>
                  <a:pt x="3676064" y="1017177"/>
                </a:cubicBezTo>
                <a:cubicBezTo>
                  <a:pt x="3687930" y="1033690"/>
                  <a:pt x="3674504" y="1006395"/>
                  <a:pt x="3687108" y="1020146"/>
                </a:cubicBezTo>
                <a:cubicBezTo>
                  <a:pt x="3698511" y="1043936"/>
                  <a:pt x="3680933" y="1037730"/>
                  <a:pt x="3675411" y="1036245"/>
                </a:cubicBezTo>
                <a:cubicBezTo>
                  <a:pt x="3665294" y="1018722"/>
                  <a:pt x="3653891" y="994931"/>
                  <a:pt x="3650940" y="1005981"/>
                </a:cubicBezTo>
                <a:cubicBezTo>
                  <a:pt x="3646619" y="994457"/>
                  <a:pt x="3637514" y="978686"/>
                  <a:pt x="3636228" y="972419"/>
                </a:cubicBezTo>
                <a:cubicBezTo>
                  <a:pt x="3610198" y="931372"/>
                  <a:pt x="3603769" y="900037"/>
                  <a:pt x="3578286" y="868021"/>
                </a:cubicBezTo>
                <a:cubicBezTo>
                  <a:pt x="3578561" y="872535"/>
                  <a:pt x="3586654" y="886554"/>
                  <a:pt x="3578835" y="877050"/>
                </a:cubicBezTo>
                <a:cubicBezTo>
                  <a:pt x="3578097" y="879812"/>
                  <a:pt x="3581132" y="885069"/>
                  <a:pt x="3579383" y="886079"/>
                </a:cubicBezTo>
                <a:cubicBezTo>
                  <a:pt x="3598605" y="919374"/>
                  <a:pt x="3624910" y="964935"/>
                  <a:pt x="3642109" y="994724"/>
                </a:cubicBezTo>
                <a:cubicBezTo>
                  <a:pt x="3646156" y="1001734"/>
                  <a:pt x="3648179" y="1005238"/>
                  <a:pt x="3650940" y="1005981"/>
                </a:cubicBezTo>
                <a:cubicBezTo>
                  <a:pt x="3667865" y="1031256"/>
                  <a:pt x="3661606" y="1032533"/>
                  <a:pt x="3673746" y="1053561"/>
                </a:cubicBezTo>
                <a:cubicBezTo>
                  <a:pt x="3670985" y="1052819"/>
                  <a:pt x="3668962" y="1049314"/>
                  <a:pt x="3664915" y="1042305"/>
                </a:cubicBezTo>
                <a:cubicBezTo>
                  <a:pt x="3663166" y="1043315"/>
                  <a:pt x="3667212" y="1050324"/>
                  <a:pt x="3662702" y="1050592"/>
                </a:cubicBezTo>
                <a:cubicBezTo>
                  <a:pt x="3657643" y="1041830"/>
                  <a:pt x="3655894" y="1042840"/>
                  <a:pt x="3649824" y="1032326"/>
                </a:cubicBezTo>
                <a:cubicBezTo>
                  <a:pt x="3647337" y="1036099"/>
                  <a:pt x="3664262" y="1061374"/>
                  <a:pt x="3653955" y="1055642"/>
                </a:cubicBezTo>
                <a:cubicBezTo>
                  <a:pt x="3639054" y="1033871"/>
                  <a:pt x="3622866" y="1005834"/>
                  <a:pt x="3602906" y="975302"/>
                </a:cubicBezTo>
                <a:cubicBezTo>
                  <a:pt x="3602906" y="975302"/>
                  <a:pt x="3602906" y="975302"/>
                  <a:pt x="3609903" y="971262"/>
                </a:cubicBezTo>
                <a:cubicBezTo>
                  <a:pt x="3615700" y="977261"/>
                  <a:pt x="3621496" y="983261"/>
                  <a:pt x="3624531" y="988518"/>
                </a:cubicBezTo>
                <a:cubicBezTo>
                  <a:pt x="3634289" y="985220"/>
                  <a:pt x="3606973" y="937907"/>
                  <a:pt x="3592346" y="920651"/>
                </a:cubicBezTo>
                <a:cubicBezTo>
                  <a:pt x="3590596" y="921661"/>
                  <a:pt x="3604486" y="941679"/>
                  <a:pt x="3604023" y="948956"/>
                </a:cubicBezTo>
                <a:cubicBezTo>
                  <a:pt x="3590407" y="933453"/>
                  <a:pt x="3602821" y="958996"/>
                  <a:pt x="3598311" y="959263"/>
                </a:cubicBezTo>
                <a:cubicBezTo>
                  <a:pt x="3587456" y="944502"/>
                  <a:pt x="3583220" y="949285"/>
                  <a:pt x="3570805" y="923742"/>
                </a:cubicBezTo>
                <a:cubicBezTo>
                  <a:pt x="3569245" y="912960"/>
                  <a:pt x="3577254" y="910673"/>
                  <a:pt x="3557294" y="880140"/>
                </a:cubicBezTo>
                <a:cubicBezTo>
                  <a:pt x="3566863" y="888635"/>
                  <a:pt x="3575969" y="904405"/>
                  <a:pt x="3578919" y="893356"/>
                </a:cubicBezTo>
                <a:cubicBezTo>
                  <a:pt x="3586191" y="893831"/>
                  <a:pt x="3556936" y="859319"/>
                  <a:pt x="3564207" y="859794"/>
                </a:cubicBezTo>
                <a:cubicBezTo>
                  <a:pt x="3555839" y="841261"/>
                  <a:pt x="3560245" y="869091"/>
                  <a:pt x="3550128" y="851568"/>
                </a:cubicBezTo>
                <a:cubicBezTo>
                  <a:pt x="3548378" y="852578"/>
                  <a:pt x="3545617" y="851835"/>
                  <a:pt x="3547915" y="859855"/>
                </a:cubicBezTo>
                <a:cubicBezTo>
                  <a:pt x="3539083" y="848598"/>
                  <a:pt x="3525194" y="828580"/>
                  <a:pt x="3515076" y="811057"/>
                </a:cubicBezTo>
                <a:cubicBezTo>
                  <a:pt x="3514339" y="813819"/>
                  <a:pt x="3514613" y="818334"/>
                  <a:pt x="3520409" y="824333"/>
                </a:cubicBezTo>
                <a:cubicBezTo>
                  <a:pt x="3510377" y="823116"/>
                  <a:pt x="3484535" y="770278"/>
                  <a:pt x="3483987" y="761249"/>
                </a:cubicBezTo>
                <a:cubicBezTo>
                  <a:pt x="3485737" y="760239"/>
                  <a:pt x="3491807" y="770753"/>
                  <a:pt x="3496866" y="779515"/>
                </a:cubicBezTo>
                <a:cubicBezTo>
                  <a:pt x="3504137" y="779989"/>
                  <a:pt x="3495032" y="764218"/>
                  <a:pt x="3503863" y="775475"/>
                </a:cubicBezTo>
                <a:cubicBezTo>
                  <a:pt x="3516741" y="793741"/>
                  <a:pt x="3511219" y="792256"/>
                  <a:pt x="3514528" y="802027"/>
                </a:cubicBezTo>
                <a:cubicBezTo>
                  <a:pt x="3526395" y="818541"/>
                  <a:pt x="3534488" y="832560"/>
                  <a:pt x="3540285" y="838559"/>
                </a:cubicBezTo>
                <a:cubicBezTo>
                  <a:pt x="3546544" y="837281"/>
                  <a:pt x="3514254" y="797513"/>
                  <a:pt x="3527322" y="803987"/>
                </a:cubicBezTo>
                <a:cubicBezTo>
                  <a:pt x="3527322" y="803987"/>
                  <a:pt x="3527322" y="803987"/>
                  <a:pt x="3549580" y="842538"/>
                </a:cubicBezTo>
                <a:cubicBezTo>
                  <a:pt x="3555839" y="841261"/>
                  <a:pt x="3532380" y="812748"/>
                  <a:pt x="3543699" y="820233"/>
                </a:cubicBezTo>
                <a:cubicBezTo>
                  <a:pt x="3551518" y="829737"/>
                  <a:pt x="3561910" y="851775"/>
                  <a:pt x="3569455" y="856764"/>
                </a:cubicBezTo>
                <a:cubicBezTo>
                  <a:pt x="3567895" y="845983"/>
                  <a:pt x="3548947" y="817203"/>
                  <a:pt x="3548399" y="808173"/>
                </a:cubicBezTo>
                <a:cubicBezTo>
                  <a:pt x="3548399" y="808173"/>
                  <a:pt x="3548399" y="808173"/>
                  <a:pt x="3556492" y="822192"/>
                </a:cubicBezTo>
                <a:cubicBezTo>
                  <a:pt x="3557230" y="819430"/>
                  <a:pt x="3550148" y="807163"/>
                  <a:pt x="3548399" y="808173"/>
                </a:cubicBezTo>
                <a:cubicBezTo>
                  <a:pt x="3538555" y="795165"/>
                  <a:pt x="3530462" y="781146"/>
                  <a:pt x="3517309" y="758365"/>
                </a:cubicBezTo>
                <a:cubicBezTo>
                  <a:pt x="3517035" y="753851"/>
                  <a:pt x="3515750" y="747584"/>
                  <a:pt x="3517225" y="742059"/>
                </a:cubicBezTo>
                <a:cubicBezTo>
                  <a:pt x="3509405" y="732555"/>
                  <a:pt x="3505358" y="725546"/>
                  <a:pt x="3502049" y="715774"/>
                </a:cubicBezTo>
                <a:cubicBezTo>
                  <a:pt x="3481077" y="683490"/>
                  <a:pt x="3477768" y="673718"/>
                  <a:pt x="3459831" y="646690"/>
                </a:cubicBezTo>
                <a:cubicBezTo>
                  <a:pt x="3464426" y="662729"/>
                  <a:pt x="3491469" y="705528"/>
                  <a:pt x="3505633" y="730061"/>
                </a:cubicBezTo>
                <a:cubicBezTo>
                  <a:pt x="3503883" y="731071"/>
                  <a:pt x="3500848" y="725813"/>
                  <a:pt x="3496801" y="718804"/>
                </a:cubicBezTo>
                <a:cubicBezTo>
                  <a:pt x="3495326" y="724329"/>
                  <a:pt x="3507466" y="745357"/>
                  <a:pt x="3497434" y="744140"/>
                </a:cubicBezTo>
                <a:cubicBezTo>
                  <a:pt x="3493387" y="737130"/>
                  <a:pt x="3488328" y="728369"/>
                  <a:pt x="3493851" y="729853"/>
                </a:cubicBezTo>
                <a:cubicBezTo>
                  <a:pt x="3488792" y="721092"/>
                  <a:pt x="3484745" y="714082"/>
                  <a:pt x="3482258" y="717855"/>
                </a:cubicBezTo>
                <a:cubicBezTo>
                  <a:pt x="3477200" y="709093"/>
                  <a:pt x="3470033" y="680520"/>
                  <a:pt x="3486220" y="708558"/>
                </a:cubicBezTo>
                <a:cubicBezTo>
                  <a:pt x="3484935" y="702291"/>
                  <a:pt x="3475829" y="686520"/>
                  <a:pt x="3470497" y="673243"/>
                </a:cubicBezTo>
                <a:cubicBezTo>
                  <a:pt x="3462403" y="659224"/>
                  <a:pt x="3462762" y="680046"/>
                  <a:pt x="3450621" y="659017"/>
                </a:cubicBezTo>
                <a:cubicBezTo>
                  <a:pt x="3439766" y="644256"/>
                  <a:pt x="3447038" y="644731"/>
                  <a:pt x="3444740" y="636712"/>
                </a:cubicBezTo>
                <a:cubicBezTo>
                  <a:pt x="3440693" y="629702"/>
                  <a:pt x="3437195" y="631722"/>
                  <a:pt x="3436457" y="634485"/>
                </a:cubicBezTo>
                <a:cubicBezTo>
                  <a:pt x="3427352" y="618714"/>
                  <a:pt x="3434623" y="619188"/>
                  <a:pt x="3422482" y="598160"/>
                </a:cubicBezTo>
                <a:cubicBezTo>
                  <a:pt x="3424695" y="589873"/>
                  <a:pt x="3437384" y="619931"/>
                  <a:pt x="3440609" y="613396"/>
                </a:cubicBezTo>
                <a:cubicBezTo>
                  <a:pt x="3442358" y="612386"/>
                  <a:pt x="3438311" y="605377"/>
                  <a:pt x="3442822" y="605109"/>
                </a:cubicBezTo>
                <a:cubicBezTo>
                  <a:pt x="3447332" y="604841"/>
                  <a:pt x="3428658" y="580576"/>
                  <a:pt x="3438690" y="581793"/>
                </a:cubicBezTo>
                <a:cubicBezTo>
                  <a:pt x="3424800" y="561775"/>
                  <a:pt x="3428299" y="559755"/>
                  <a:pt x="3432809" y="559488"/>
                </a:cubicBezTo>
                <a:cubicBezTo>
                  <a:pt x="3440629" y="568992"/>
                  <a:pt x="3440165" y="576269"/>
                  <a:pt x="3443938" y="578764"/>
                </a:cubicBezTo>
                <a:cubicBezTo>
                  <a:pt x="3447985" y="585773"/>
                  <a:pt x="3446236" y="586783"/>
                  <a:pt x="3441725" y="587050"/>
                </a:cubicBezTo>
                <a:cubicBezTo>
                  <a:pt x="3450831" y="602821"/>
                  <a:pt x="3454140" y="612593"/>
                  <a:pt x="3468030" y="632611"/>
                </a:cubicBezTo>
                <a:cubicBezTo>
                  <a:pt x="3472077" y="639621"/>
                  <a:pt x="3473826" y="638611"/>
                  <a:pt x="3475575" y="637601"/>
                </a:cubicBezTo>
                <a:cubicBezTo>
                  <a:pt x="3481920" y="652629"/>
                  <a:pt x="3483206" y="658896"/>
                  <a:pt x="3496084" y="677162"/>
                </a:cubicBezTo>
                <a:cubicBezTo>
                  <a:pt x="3495346" y="679925"/>
                  <a:pt x="3498655" y="689696"/>
                  <a:pt x="3508498" y="702705"/>
                </a:cubicBezTo>
                <a:cubicBezTo>
                  <a:pt x="3523126" y="719961"/>
                  <a:pt x="3488728" y="660381"/>
                  <a:pt x="3494987" y="659103"/>
                </a:cubicBezTo>
                <a:cubicBezTo>
                  <a:pt x="3486894" y="645085"/>
                  <a:pt x="3483121" y="642590"/>
                  <a:pt x="3470980" y="621562"/>
                </a:cubicBezTo>
                <a:cubicBezTo>
                  <a:pt x="3466934" y="614553"/>
                  <a:pt x="3466196" y="617315"/>
                  <a:pt x="3460400" y="611316"/>
                </a:cubicBezTo>
                <a:cubicBezTo>
                  <a:pt x="3449271" y="592040"/>
                  <a:pt x="3458566" y="596019"/>
                  <a:pt x="3445688" y="577754"/>
                </a:cubicBezTo>
                <a:cubicBezTo>
                  <a:pt x="3450936" y="574724"/>
                  <a:pt x="3454434" y="572704"/>
                  <a:pt x="3452137" y="564684"/>
                </a:cubicBezTo>
                <a:cubicBezTo>
                  <a:pt x="3448090" y="557675"/>
                  <a:pt x="3429964" y="542439"/>
                  <a:pt x="3437973" y="540151"/>
                </a:cubicBezTo>
                <a:cubicBezTo>
                  <a:pt x="3433926" y="533142"/>
                  <a:pt x="3431165" y="532400"/>
                  <a:pt x="3428130" y="527143"/>
                </a:cubicBezTo>
                <a:cubicBezTo>
                  <a:pt x="3424631" y="529163"/>
                  <a:pt x="3425917" y="535430"/>
                  <a:pt x="3434010" y="549448"/>
                </a:cubicBezTo>
                <a:cubicBezTo>
                  <a:pt x="3432261" y="550458"/>
                  <a:pt x="3424442" y="540954"/>
                  <a:pt x="3428762" y="552478"/>
                </a:cubicBezTo>
                <a:cubicBezTo>
                  <a:pt x="3425264" y="554498"/>
                  <a:pt x="3413587" y="526193"/>
                  <a:pt x="3404755" y="514937"/>
                </a:cubicBezTo>
                <a:cubicBezTo>
                  <a:pt x="3408254" y="512917"/>
                  <a:pt x="3408992" y="510155"/>
                  <a:pt x="3406968" y="506650"/>
                </a:cubicBezTo>
                <a:cubicBezTo>
                  <a:pt x="3395376" y="494651"/>
                  <a:pt x="3396851" y="489126"/>
                  <a:pt x="3393542" y="479355"/>
                </a:cubicBezTo>
                <a:cubicBezTo>
                  <a:pt x="3375879" y="456842"/>
                  <a:pt x="3398411" y="499908"/>
                  <a:pt x="3394175" y="504690"/>
                </a:cubicBezTo>
                <a:cubicBezTo>
                  <a:pt x="3401994" y="514195"/>
                  <a:pt x="3402268" y="518709"/>
                  <a:pt x="3397758" y="518977"/>
                </a:cubicBezTo>
                <a:cubicBezTo>
                  <a:pt x="3408423" y="545529"/>
                  <a:pt x="3405767" y="516689"/>
                  <a:pt x="3416432" y="543242"/>
                </a:cubicBezTo>
                <a:cubicBezTo>
                  <a:pt x="3416432" y="543242"/>
                  <a:pt x="3416432" y="543242"/>
                  <a:pt x="3407686" y="548292"/>
                </a:cubicBezTo>
                <a:cubicBezTo>
                  <a:pt x="3398306" y="528006"/>
                  <a:pt x="3397105" y="538045"/>
                  <a:pt x="3393606" y="540065"/>
                </a:cubicBezTo>
                <a:cubicBezTo>
                  <a:pt x="3384501" y="524294"/>
                  <a:pt x="3377882" y="504751"/>
                  <a:pt x="3367302" y="494505"/>
                </a:cubicBezTo>
                <a:cubicBezTo>
                  <a:pt x="3368039" y="491742"/>
                  <a:pt x="3361969" y="481228"/>
                  <a:pt x="3357922" y="474219"/>
                </a:cubicBezTo>
                <a:cubicBezTo>
                  <a:pt x="3352864" y="465457"/>
                  <a:pt x="3348543" y="453933"/>
                  <a:pt x="3342472" y="443419"/>
                </a:cubicBezTo>
                <a:cubicBezTo>
                  <a:pt x="3335390" y="431153"/>
                  <a:pt x="3327297" y="417134"/>
                  <a:pt x="3322976" y="405610"/>
                </a:cubicBezTo>
                <a:cubicBezTo>
                  <a:pt x="3316442" y="402373"/>
                  <a:pt x="3317454" y="404125"/>
                  <a:pt x="3319751" y="412144"/>
                </a:cubicBezTo>
                <a:cubicBezTo>
                  <a:pt x="3320763" y="413897"/>
                  <a:pt x="3322786" y="417402"/>
                  <a:pt x="3325821" y="422659"/>
                </a:cubicBezTo>
                <a:cubicBezTo>
                  <a:pt x="3326833" y="424411"/>
                  <a:pt x="3327845" y="426163"/>
                  <a:pt x="3329868" y="429668"/>
                </a:cubicBezTo>
                <a:cubicBezTo>
                  <a:pt x="3330880" y="431420"/>
                  <a:pt x="3331892" y="433173"/>
                  <a:pt x="3333915" y="436677"/>
                </a:cubicBezTo>
                <a:cubicBezTo>
                  <a:pt x="3340997" y="448944"/>
                  <a:pt x="3350103" y="464715"/>
                  <a:pt x="3350377" y="469229"/>
                </a:cubicBezTo>
                <a:cubicBezTo>
                  <a:pt x="3357459" y="481496"/>
                  <a:pt x="3360220" y="482238"/>
                  <a:pt x="3367302" y="494505"/>
                </a:cubicBezTo>
                <a:cubicBezTo>
                  <a:pt x="3366564" y="497267"/>
                  <a:pt x="3368588" y="500772"/>
                  <a:pt x="3372634" y="507781"/>
                </a:cubicBezTo>
                <a:cubicBezTo>
                  <a:pt x="3368124" y="508049"/>
                  <a:pt x="3366649" y="513573"/>
                  <a:pt x="3367934" y="519840"/>
                </a:cubicBezTo>
                <a:cubicBezTo>
                  <a:pt x="3371981" y="526849"/>
                  <a:pt x="3373731" y="525840"/>
                  <a:pt x="3376766" y="531096"/>
                </a:cubicBezTo>
                <a:cubicBezTo>
                  <a:pt x="3389644" y="549362"/>
                  <a:pt x="3377229" y="523819"/>
                  <a:pt x="3383763" y="527057"/>
                </a:cubicBezTo>
                <a:cubicBezTo>
                  <a:pt x="3393143" y="547342"/>
                  <a:pt x="3395630" y="543570"/>
                  <a:pt x="3404735" y="559341"/>
                </a:cubicBezTo>
                <a:cubicBezTo>
                  <a:pt x="3408234" y="557321"/>
                  <a:pt x="3409435" y="547282"/>
                  <a:pt x="3418815" y="567568"/>
                </a:cubicBezTo>
                <a:cubicBezTo>
                  <a:pt x="3409794" y="568103"/>
                  <a:pt x="3409330" y="575380"/>
                  <a:pt x="3407855" y="580904"/>
                </a:cubicBezTo>
                <a:cubicBezTo>
                  <a:pt x="3395988" y="564391"/>
                  <a:pt x="3400499" y="564124"/>
                  <a:pt x="3391393" y="548352"/>
                </a:cubicBezTo>
                <a:cubicBezTo>
                  <a:pt x="3378789" y="534601"/>
                  <a:pt x="3398560" y="576925"/>
                  <a:pt x="3375565" y="541136"/>
                </a:cubicBezTo>
                <a:cubicBezTo>
                  <a:pt x="3375101" y="548413"/>
                  <a:pt x="3396073" y="580697"/>
                  <a:pt x="3399656" y="594984"/>
                </a:cubicBezTo>
                <a:cubicBezTo>
                  <a:pt x="3397907" y="595994"/>
                  <a:pt x="3391837" y="585480"/>
                  <a:pt x="3389076" y="584737"/>
                </a:cubicBezTo>
                <a:cubicBezTo>
                  <a:pt x="3388338" y="587500"/>
                  <a:pt x="3395420" y="599766"/>
                  <a:pt x="3398455" y="605023"/>
                </a:cubicBezTo>
                <a:cubicBezTo>
                  <a:pt x="3393945" y="605291"/>
                  <a:pt x="3387600" y="590262"/>
                  <a:pt x="3381530" y="579748"/>
                </a:cubicBezTo>
                <a:cubicBezTo>
                  <a:pt x="3376746" y="575501"/>
                  <a:pt x="3374722" y="571996"/>
                  <a:pt x="3372699" y="568492"/>
                </a:cubicBezTo>
                <a:cubicBezTo>
                  <a:pt x="3371687" y="566739"/>
                  <a:pt x="3371413" y="562225"/>
                  <a:pt x="3367366" y="555215"/>
                </a:cubicBezTo>
                <a:cubicBezTo>
                  <a:pt x="3360284" y="542949"/>
                  <a:pt x="3359083" y="552988"/>
                  <a:pt x="3354024" y="544226"/>
                </a:cubicBezTo>
                <a:cubicBezTo>
                  <a:pt x="3347954" y="533712"/>
                  <a:pt x="3347680" y="529198"/>
                  <a:pt x="3352190" y="528930"/>
                </a:cubicBezTo>
                <a:cubicBezTo>
                  <a:pt x="3337289" y="507160"/>
                  <a:pt x="3323399" y="487142"/>
                  <a:pt x="3317687" y="497448"/>
                </a:cubicBezTo>
                <a:cubicBezTo>
                  <a:pt x="3301774" y="473926"/>
                  <a:pt x="3303249" y="468401"/>
                  <a:pt x="3311258" y="466113"/>
                </a:cubicBezTo>
                <a:cubicBezTo>
                  <a:pt x="3307212" y="459104"/>
                  <a:pt x="3303165" y="452095"/>
                  <a:pt x="3300130" y="446838"/>
                </a:cubicBezTo>
                <a:cubicBezTo>
                  <a:pt x="3295071" y="438076"/>
                  <a:pt x="3291024" y="431067"/>
                  <a:pt x="3286977" y="424057"/>
                </a:cubicBezTo>
                <a:cubicBezTo>
                  <a:pt x="3277134" y="411049"/>
                  <a:pt x="3270052" y="398782"/>
                  <a:pt x="3262970" y="386516"/>
                </a:cubicBezTo>
                <a:cubicBezTo>
                  <a:pt x="3249818" y="363735"/>
                  <a:pt x="3239701" y="346212"/>
                  <a:pt x="3230047" y="321412"/>
                </a:cubicBezTo>
                <a:cubicBezTo>
                  <a:pt x="3210361" y="295394"/>
                  <a:pt x="3205766" y="279355"/>
                  <a:pt x="3190864" y="257585"/>
                </a:cubicBezTo>
                <a:cubicBezTo>
                  <a:pt x="3192424" y="268367"/>
                  <a:pt x="3203553" y="287642"/>
                  <a:pt x="3214682" y="306918"/>
                </a:cubicBezTo>
                <a:cubicBezTo>
                  <a:pt x="3226822" y="327946"/>
                  <a:pt x="3238963" y="348974"/>
                  <a:pt x="3245307" y="364003"/>
                </a:cubicBezTo>
                <a:cubicBezTo>
                  <a:pt x="3258186" y="382269"/>
                  <a:pt x="3266279" y="396287"/>
                  <a:pt x="3272624" y="411316"/>
                </a:cubicBezTo>
                <a:cubicBezTo>
                  <a:pt x="3276671" y="418325"/>
                  <a:pt x="3280717" y="425335"/>
                  <a:pt x="3284764" y="432344"/>
                </a:cubicBezTo>
                <a:cubicBezTo>
                  <a:pt x="3286788" y="435849"/>
                  <a:pt x="3289823" y="441106"/>
                  <a:pt x="3291846" y="444611"/>
                </a:cubicBezTo>
                <a:cubicBezTo>
                  <a:pt x="3294607" y="445353"/>
                  <a:pt x="3295619" y="447105"/>
                  <a:pt x="3297642" y="450610"/>
                </a:cubicBezTo>
                <a:cubicBezTo>
                  <a:pt x="3297642" y="450610"/>
                  <a:pt x="3298654" y="452362"/>
                  <a:pt x="3298654" y="452362"/>
                </a:cubicBezTo>
                <a:cubicBezTo>
                  <a:pt x="3299666" y="454115"/>
                  <a:pt x="3299666" y="454115"/>
                  <a:pt x="3300678" y="455867"/>
                </a:cubicBezTo>
                <a:cubicBezTo>
                  <a:pt x="3300214" y="463144"/>
                  <a:pt x="3297179" y="457887"/>
                  <a:pt x="3289085" y="443868"/>
                </a:cubicBezTo>
                <a:cubicBezTo>
                  <a:pt x="3283015" y="433354"/>
                  <a:pt x="3274921" y="419336"/>
                  <a:pt x="3274184" y="422098"/>
                </a:cubicBezTo>
                <a:cubicBezTo>
                  <a:pt x="3269673" y="422365"/>
                  <a:pt x="3278779" y="438137"/>
                  <a:pt x="3288896" y="455660"/>
                </a:cubicBezTo>
                <a:cubicBezTo>
                  <a:pt x="3292943" y="462669"/>
                  <a:pt x="3296989" y="469679"/>
                  <a:pt x="3301036" y="476688"/>
                </a:cubicBezTo>
                <a:cubicBezTo>
                  <a:pt x="3304072" y="481945"/>
                  <a:pt x="3308118" y="488954"/>
                  <a:pt x="3310142" y="492459"/>
                </a:cubicBezTo>
                <a:cubicBezTo>
                  <a:pt x="3313177" y="497716"/>
                  <a:pt x="3317224" y="504726"/>
                  <a:pt x="3319985" y="505468"/>
                </a:cubicBezTo>
                <a:cubicBezTo>
                  <a:pt x="3323568" y="519754"/>
                  <a:pt x="3332863" y="523733"/>
                  <a:pt x="3336446" y="538020"/>
                </a:cubicBezTo>
                <a:cubicBezTo>
                  <a:pt x="3333685" y="537278"/>
                  <a:pt x="3331662" y="533773"/>
                  <a:pt x="3327615" y="526763"/>
                </a:cubicBezTo>
                <a:cubicBezTo>
                  <a:pt x="3319795" y="517259"/>
                  <a:pt x="3316023" y="514765"/>
                  <a:pt x="3310775" y="517795"/>
                </a:cubicBezTo>
                <a:cubicBezTo>
                  <a:pt x="3308288" y="521567"/>
                  <a:pt x="3326962" y="545832"/>
                  <a:pt x="3331283" y="557356"/>
                </a:cubicBezTo>
                <a:cubicBezTo>
                  <a:pt x="3338365" y="569623"/>
                  <a:pt x="3338554" y="557831"/>
                  <a:pt x="3346374" y="567335"/>
                </a:cubicBezTo>
                <a:cubicBezTo>
                  <a:pt x="3354194" y="576839"/>
                  <a:pt x="3353267" y="591393"/>
                  <a:pt x="3360538" y="591868"/>
                </a:cubicBezTo>
                <a:cubicBezTo>
                  <a:pt x="3364859" y="603392"/>
                  <a:pt x="3359611" y="606422"/>
                  <a:pt x="3361171" y="617203"/>
                </a:cubicBezTo>
                <a:cubicBezTo>
                  <a:pt x="3378559" y="635201"/>
                  <a:pt x="3381131" y="647736"/>
                  <a:pt x="3400354" y="681030"/>
                </a:cubicBezTo>
                <a:cubicBezTo>
                  <a:pt x="3409459" y="696801"/>
                  <a:pt x="3410386" y="682247"/>
                  <a:pt x="3419766" y="702533"/>
                </a:cubicBezTo>
                <a:cubicBezTo>
                  <a:pt x="3411482" y="700306"/>
                  <a:pt x="3420588" y="716077"/>
                  <a:pt x="3429693" y="731848"/>
                </a:cubicBezTo>
                <a:cubicBezTo>
                  <a:pt x="3427206" y="735620"/>
                  <a:pt x="3423433" y="733125"/>
                  <a:pt x="3416900" y="729888"/>
                </a:cubicBezTo>
                <a:cubicBezTo>
                  <a:pt x="3424993" y="743907"/>
                  <a:pt x="3428492" y="741887"/>
                  <a:pt x="3431527" y="747144"/>
                </a:cubicBezTo>
                <a:cubicBezTo>
                  <a:pt x="3439536" y="744856"/>
                  <a:pt x="3440822" y="751124"/>
                  <a:pt x="3442023" y="741084"/>
                </a:cubicBezTo>
                <a:cubicBezTo>
                  <a:pt x="3457937" y="764607"/>
                  <a:pt x="3436312" y="751391"/>
                  <a:pt x="3454248" y="778418"/>
                </a:cubicBezTo>
                <a:cubicBezTo>
                  <a:pt x="3451487" y="777676"/>
                  <a:pt x="3444679" y="769925"/>
                  <a:pt x="3443204" y="775449"/>
                </a:cubicBezTo>
                <a:cubicBezTo>
                  <a:pt x="3465462" y="814001"/>
                  <a:pt x="3458569" y="789943"/>
                  <a:pt x="3466578" y="787655"/>
                </a:cubicBezTo>
                <a:cubicBezTo>
                  <a:pt x="3478171" y="799654"/>
                  <a:pt x="3477981" y="811445"/>
                  <a:pt x="3485338" y="828227"/>
                </a:cubicBezTo>
                <a:cubicBezTo>
                  <a:pt x="3491408" y="838741"/>
                  <a:pt x="3510356" y="867520"/>
                  <a:pt x="3501799" y="860779"/>
                </a:cubicBezTo>
                <a:cubicBezTo>
                  <a:pt x="3506858" y="869540"/>
                  <a:pt x="3512654" y="875540"/>
                  <a:pt x="3513391" y="872777"/>
                </a:cubicBezTo>
                <a:cubicBezTo>
                  <a:pt x="3522307" y="900340"/>
                  <a:pt x="3550551" y="933099"/>
                  <a:pt x="3565537" y="971176"/>
                </a:cubicBezTo>
                <a:cubicBezTo>
                  <a:pt x="3564525" y="969424"/>
                  <a:pt x="3564799" y="973938"/>
                  <a:pt x="3566823" y="977443"/>
                </a:cubicBezTo>
                <a:cubicBezTo>
                  <a:pt x="3561301" y="975958"/>
                  <a:pt x="3552195" y="960187"/>
                  <a:pt x="3558540" y="975216"/>
                </a:cubicBezTo>
                <a:cubicBezTo>
                  <a:pt x="3567919" y="995502"/>
                  <a:pt x="3573905" y="989710"/>
                  <a:pt x="3585582" y="1018014"/>
                </a:cubicBezTo>
                <a:cubicBezTo>
                  <a:pt x="3589818" y="1013232"/>
                  <a:pt x="3566359" y="984720"/>
                  <a:pt x="3566823" y="977443"/>
                </a:cubicBezTo>
                <a:cubicBezTo>
                  <a:pt x="3569584" y="978185"/>
                  <a:pt x="3567560" y="974681"/>
                  <a:pt x="3565537" y="971176"/>
                </a:cubicBezTo>
                <a:cubicBezTo>
                  <a:pt x="3567286" y="970166"/>
                  <a:pt x="3572345" y="978928"/>
                  <a:pt x="3578415" y="989442"/>
                </a:cubicBezTo>
                <a:cubicBezTo>
                  <a:pt x="3588448" y="990659"/>
                  <a:pt x="3573546" y="968888"/>
                  <a:pt x="3580818" y="969363"/>
                </a:cubicBezTo>
                <a:cubicBezTo>
                  <a:pt x="3586888" y="979877"/>
                  <a:pt x="3593970" y="992143"/>
                  <a:pt x="3595445" y="986619"/>
                </a:cubicBezTo>
                <a:cubicBezTo>
                  <a:pt x="3595445" y="986619"/>
                  <a:pt x="3595445" y="986619"/>
                  <a:pt x="3625797" y="1039189"/>
                </a:cubicBezTo>
                <a:cubicBezTo>
                  <a:pt x="3635365" y="1047683"/>
                  <a:pt x="3625248" y="1030160"/>
                  <a:pt x="3636293" y="1033129"/>
                </a:cubicBezTo>
                <a:cubicBezTo>
                  <a:pt x="3643649" y="1049910"/>
                  <a:pt x="3645209" y="1060692"/>
                  <a:pt x="3639961" y="1063722"/>
                </a:cubicBezTo>
                <a:cubicBezTo>
                  <a:pt x="3639961" y="1063722"/>
                  <a:pt x="3639961" y="1063722"/>
                  <a:pt x="3669300" y="1114540"/>
                </a:cubicBezTo>
                <a:cubicBezTo>
                  <a:pt x="3656696" y="1100789"/>
                  <a:pt x="3664052" y="1117570"/>
                  <a:pt x="3653471" y="1107323"/>
                </a:cubicBezTo>
                <a:cubicBezTo>
                  <a:pt x="3637558" y="1083800"/>
                  <a:pt x="3659457" y="1101531"/>
                  <a:pt x="3643544" y="1078008"/>
                </a:cubicBezTo>
                <a:cubicBezTo>
                  <a:pt x="3639497" y="1070999"/>
                  <a:pt x="3639771" y="1075513"/>
                  <a:pt x="3640045" y="1080028"/>
                </a:cubicBezTo>
                <a:cubicBezTo>
                  <a:pt x="3634987" y="1071266"/>
                  <a:pt x="3632225" y="1070524"/>
                  <a:pt x="3626429" y="1064525"/>
                </a:cubicBezTo>
                <a:cubicBezTo>
                  <a:pt x="3624954" y="1070049"/>
                  <a:pt x="3634059" y="1085820"/>
                  <a:pt x="3622467" y="1073822"/>
                </a:cubicBezTo>
                <a:cubicBezTo>
                  <a:pt x="3627526" y="1082583"/>
                  <a:pt x="3633322" y="1088583"/>
                  <a:pt x="3633048" y="1084068"/>
                </a:cubicBezTo>
                <a:cubicBezTo>
                  <a:pt x="3645188" y="1105096"/>
                  <a:pt x="3641141" y="1098087"/>
                  <a:pt x="3652270" y="1117363"/>
                </a:cubicBezTo>
                <a:cubicBezTo>
                  <a:pt x="3647022" y="1120393"/>
                  <a:pt x="3633870" y="1097612"/>
                  <a:pt x="3624301" y="1089118"/>
                </a:cubicBezTo>
                <a:cubicBezTo>
                  <a:pt x="3611423" y="1070852"/>
                  <a:pt x="3607565" y="1052051"/>
                  <a:pt x="3594961" y="1038300"/>
                </a:cubicBezTo>
                <a:cubicBezTo>
                  <a:pt x="3589987" y="1045845"/>
                  <a:pt x="3620254" y="1082109"/>
                  <a:pt x="3603140" y="1068625"/>
                </a:cubicBezTo>
                <a:cubicBezTo>
                  <a:pt x="3614543" y="1092416"/>
                  <a:pt x="3628433" y="1112434"/>
                  <a:pt x="3633681" y="1109404"/>
                </a:cubicBezTo>
                <a:cubicBezTo>
                  <a:pt x="3647570" y="1129422"/>
                  <a:pt x="3629718" y="1118701"/>
                  <a:pt x="3645358" y="1137709"/>
                </a:cubicBezTo>
                <a:cubicBezTo>
                  <a:pt x="3649404" y="1144718"/>
                  <a:pt x="3651154" y="1143708"/>
                  <a:pt x="3654652" y="1141688"/>
                </a:cubicBezTo>
                <a:cubicBezTo>
                  <a:pt x="3664959" y="1147420"/>
                  <a:pt x="3649678" y="1149233"/>
                  <a:pt x="3654737" y="1157995"/>
                </a:cubicBezTo>
                <a:cubicBezTo>
                  <a:pt x="3666604" y="1174508"/>
                  <a:pt x="3671662" y="1183270"/>
                  <a:pt x="3681042" y="1203556"/>
                </a:cubicBezTo>
                <a:cubicBezTo>
                  <a:pt x="3686100" y="1212317"/>
                  <a:pt x="3689325" y="1205783"/>
                  <a:pt x="3698704" y="1226068"/>
                </a:cubicBezTo>
                <a:cubicBezTo>
                  <a:pt x="3702666" y="1216771"/>
                  <a:pt x="3713521" y="1231532"/>
                  <a:pt x="3724924" y="1255323"/>
                </a:cubicBezTo>
                <a:cubicBezTo>
                  <a:pt x="3718664" y="1256600"/>
                  <a:pt x="3698704" y="1226068"/>
                  <a:pt x="3710381" y="1254373"/>
                </a:cubicBezTo>
                <a:cubicBezTo>
                  <a:pt x="3715440" y="1263135"/>
                  <a:pt x="3719487" y="1270144"/>
                  <a:pt x="3720962" y="1264620"/>
                </a:cubicBezTo>
                <a:cubicBezTo>
                  <a:pt x="3723723" y="1265362"/>
                  <a:pt x="3728782" y="1274124"/>
                  <a:pt x="3732554" y="1276618"/>
                </a:cubicBezTo>
                <a:cubicBezTo>
                  <a:pt x="3746718" y="1301151"/>
                  <a:pt x="3755550" y="1312408"/>
                  <a:pt x="3765393" y="1325416"/>
                </a:cubicBezTo>
                <a:cubicBezTo>
                  <a:pt x="3772116" y="1316862"/>
                  <a:pt x="3735590" y="1281875"/>
                  <a:pt x="3741301" y="1271569"/>
                </a:cubicBezTo>
                <a:cubicBezTo>
                  <a:pt x="3726674" y="1254313"/>
                  <a:pt x="3724376" y="1246293"/>
                  <a:pt x="3709200" y="1220008"/>
                </a:cubicBezTo>
                <a:cubicBezTo>
                  <a:pt x="3718221" y="1219473"/>
                  <a:pt x="3728886" y="1246026"/>
                  <a:pt x="3727790" y="1227967"/>
                </a:cubicBezTo>
                <a:cubicBezTo>
                  <a:pt x="3733860" y="1238481"/>
                  <a:pt x="3732385" y="1244006"/>
                  <a:pt x="3727875" y="1244273"/>
                </a:cubicBezTo>
                <a:cubicBezTo>
                  <a:pt x="3731922" y="1251283"/>
                  <a:pt x="3735694" y="1253777"/>
                  <a:pt x="3736706" y="1255530"/>
                </a:cubicBezTo>
                <a:cubicBezTo>
                  <a:pt x="3740479" y="1258025"/>
                  <a:pt x="3740015" y="1265302"/>
                  <a:pt x="3739004" y="1263549"/>
                </a:cubicBezTo>
                <a:cubicBezTo>
                  <a:pt x="3743050" y="1270559"/>
                  <a:pt x="3762463" y="1292061"/>
                  <a:pt x="3757214" y="1295091"/>
                </a:cubicBezTo>
                <a:cubicBezTo>
                  <a:pt x="3768069" y="1309852"/>
                  <a:pt x="3774329" y="1308575"/>
                  <a:pt x="3779936" y="1326366"/>
                </a:cubicBezTo>
                <a:cubicBezTo>
                  <a:pt x="3789779" y="1339375"/>
                  <a:pt x="3796313" y="1342612"/>
                  <a:pt x="3802846" y="1345849"/>
                </a:cubicBezTo>
                <a:cubicBezTo>
                  <a:pt x="3811952" y="1361620"/>
                  <a:pt x="3798610" y="1350631"/>
                  <a:pt x="3795849" y="1349889"/>
                </a:cubicBezTo>
                <a:cubicBezTo>
                  <a:pt x="3791339" y="1350156"/>
                  <a:pt x="3805229" y="1370174"/>
                  <a:pt x="3801730" y="1372194"/>
                </a:cubicBezTo>
                <a:cubicBezTo>
                  <a:pt x="3810835" y="1387965"/>
                  <a:pt x="3817369" y="1391202"/>
                  <a:pt x="3824451" y="1403469"/>
                </a:cubicBezTo>
                <a:cubicBezTo>
                  <a:pt x="3822238" y="1411756"/>
                  <a:pt x="3833008" y="1410210"/>
                  <a:pt x="3840365" y="1426992"/>
                </a:cubicBezTo>
                <a:cubicBezTo>
                  <a:pt x="3834927" y="1441813"/>
                  <a:pt x="3809549" y="1381698"/>
                  <a:pt x="3795196" y="1368957"/>
                </a:cubicBezTo>
                <a:cubicBezTo>
                  <a:pt x="3786091" y="1353186"/>
                  <a:pt x="3787566" y="1347661"/>
                  <a:pt x="3774688" y="1329396"/>
                </a:cubicBezTo>
                <a:cubicBezTo>
                  <a:pt x="3759871" y="1323932"/>
                  <a:pt x="3789400" y="1362958"/>
                  <a:pt x="3798779" y="1383244"/>
                </a:cubicBezTo>
                <a:cubicBezTo>
                  <a:pt x="3807885" y="1399015"/>
                  <a:pt x="3813407" y="1400499"/>
                  <a:pt x="3822786" y="1420785"/>
                </a:cubicBezTo>
                <a:cubicBezTo>
                  <a:pt x="3818276" y="1421053"/>
                  <a:pt x="3810182" y="1407034"/>
                  <a:pt x="3801077" y="1391263"/>
                </a:cubicBezTo>
                <a:cubicBezTo>
                  <a:pt x="3809255" y="1421588"/>
                  <a:pt x="3847342" y="1467356"/>
                  <a:pt x="3862054" y="1500918"/>
                </a:cubicBezTo>
                <a:cubicBezTo>
                  <a:pt x="3870422" y="1519451"/>
                  <a:pt x="3870885" y="1512174"/>
                  <a:pt x="3878979" y="1526193"/>
                </a:cubicBezTo>
                <a:cubicBezTo>
                  <a:pt x="3892131" y="1548973"/>
                  <a:pt x="3904546" y="1574516"/>
                  <a:pt x="3917150" y="1588267"/>
                </a:cubicBezTo>
                <a:cubicBezTo>
                  <a:pt x="3929016" y="1604781"/>
                  <a:pt x="3923494" y="1603296"/>
                  <a:pt x="3928827" y="1616573"/>
                </a:cubicBezTo>
                <a:cubicBezTo>
                  <a:pt x="3943454" y="1633828"/>
                  <a:pt x="3960928" y="1668132"/>
                  <a:pt x="3969211" y="1670360"/>
                </a:cubicBezTo>
                <a:cubicBezTo>
                  <a:pt x="3985398" y="1698397"/>
                  <a:pt x="3985124" y="1693883"/>
                  <a:pt x="3998551" y="1721177"/>
                </a:cubicBezTo>
                <a:cubicBezTo>
                  <a:pt x="3993303" y="1724207"/>
                  <a:pt x="3977579" y="1688893"/>
                  <a:pt x="3973342" y="1693675"/>
                </a:cubicBezTo>
                <a:cubicBezTo>
                  <a:pt x="3971593" y="1694685"/>
                  <a:pt x="3975914" y="1706209"/>
                  <a:pt x="3980424" y="1705942"/>
                </a:cubicBezTo>
                <a:cubicBezTo>
                  <a:pt x="3984471" y="1712951"/>
                  <a:pt x="3990267" y="1718950"/>
                  <a:pt x="3993303" y="1724207"/>
                </a:cubicBezTo>
                <a:cubicBezTo>
                  <a:pt x="3999099" y="1730207"/>
                  <a:pt x="4003420" y="1741731"/>
                  <a:pt x="4006181" y="1742473"/>
                </a:cubicBezTo>
                <a:cubicBezTo>
                  <a:pt x="4032485" y="1788034"/>
                  <a:pt x="4051160" y="1812299"/>
                  <a:pt x="4076453" y="1856108"/>
                </a:cubicBezTo>
                <a:cubicBezTo>
                  <a:pt x="4075989" y="1863385"/>
                  <a:pt x="4061003" y="1825308"/>
                  <a:pt x="4057778" y="1831842"/>
                </a:cubicBezTo>
                <a:cubicBezTo>
                  <a:pt x="4057041" y="1834605"/>
                  <a:pt x="4066883" y="1847613"/>
                  <a:pt x="4071205" y="1859138"/>
                </a:cubicBezTo>
                <a:cubicBezTo>
                  <a:pt x="4074703" y="1857118"/>
                  <a:pt x="4083071" y="1875651"/>
                  <a:pt x="4085832" y="1876393"/>
                </a:cubicBezTo>
                <a:cubicBezTo>
                  <a:pt x="4095211" y="1896679"/>
                  <a:pt x="4100734" y="1898164"/>
                  <a:pt x="4115172" y="1927211"/>
                </a:cubicBezTo>
                <a:cubicBezTo>
                  <a:pt x="4108174" y="1931251"/>
                  <a:pt x="4088678" y="1893442"/>
                  <a:pt x="4077085" y="1881443"/>
                </a:cubicBezTo>
                <a:cubicBezTo>
                  <a:pt x="4067980" y="1865672"/>
                  <a:pt x="4067706" y="1861158"/>
                  <a:pt x="4056577" y="1841882"/>
                </a:cubicBezTo>
                <a:cubicBezTo>
                  <a:pt x="4035879" y="1814112"/>
                  <a:pt x="4032570" y="1804341"/>
                  <a:pt x="4014359" y="1772798"/>
                </a:cubicBezTo>
                <a:cubicBezTo>
                  <a:pt x="4009575" y="1768551"/>
                  <a:pt x="4007551" y="1765047"/>
                  <a:pt x="4006813" y="1767809"/>
                </a:cubicBezTo>
                <a:cubicBezTo>
                  <a:pt x="3997708" y="1752038"/>
                  <a:pt x="3997434" y="1747523"/>
                  <a:pt x="3988603" y="1736267"/>
                </a:cubicBezTo>
                <a:cubicBezTo>
                  <a:pt x="3985104" y="1738287"/>
                  <a:pt x="3986116" y="1740039"/>
                  <a:pt x="3986390" y="1744554"/>
                </a:cubicBezTo>
                <a:cubicBezTo>
                  <a:pt x="3996781" y="1766592"/>
                  <a:pt x="3996696" y="1750285"/>
                  <a:pt x="4003315" y="1769829"/>
                </a:cubicBezTo>
                <a:cubicBezTo>
                  <a:pt x="3998067" y="1772859"/>
                  <a:pt x="3984640" y="1745564"/>
                  <a:pt x="3973512" y="1726288"/>
                </a:cubicBezTo>
                <a:cubicBezTo>
                  <a:pt x="3975261" y="1725278"/>
                  <a:pt x="3971214" y="1718269"/>
                  <a:pt x="3975724" y="1718001"/>
                </a:cubicBezTo>
                <a:cubicBezTo>
                  <a:pt x="3963584" y="1696973"/>
                  <a:pt x="3956776" y="1689221"/>
                  <a:pt x="3947670" y="1673450"/>
                </a:cubicBezTo>
                <a:cubicBezTo>
                  <a:pt x="3945647" y="1669945"/>
                  <a:pt x="3941874" y="1667451"/>
                  <a:pt x="3945921" y="1674460"/>
                </a:cubicBezTo>
                <a:cubicBezTo>
                  <a:pt x="3943708" y="1682747"/>
                  <a:pt x="3928722" y="1644670"/>
                  <a:pt x="3927247" y="1650195"/>
                </a:cubicBezTo>
                <a:cubicBezTo>
                  <a:pt x="3923938" y="1640423"/>
                  <a:pt x="3930197" y="1639146"/>
                  <a:pt x="3920080" y="1621622"/>
                </a:cubicBezTo>
                <a:cubicBezTo>
                  <a:pt x="3909225" y="1606861"/>
                  <a:pt x="3905727" y="1608881"/>
                  <a:pt x="3914832" y="1624652"/>
                </a:cubicBezTo>
                <a:cubicBezTo>
                  <a:pt x="3902502" y="1615416"/>
                  <a:pt x="3903155" y="1596347"/>
                  <a:pt x="3886230" y="1571072"/>
                </a:cubicBezTo>
                <a:cubicBezTo>
                  <a:pt x="3877125" y="1555301"/>
                  <a:pt x="3874174" y="1566350"/>
                  <a:pt x="3867366" y="1558598"/>
                </a:cubicBezTo>
                <a:cubicBezTo>
                  <a:pt x="3859083" y="1556372"/>
                  <a:pt x="3886315" y="1587378"/>
                  <a:pt x="3878031" y="1585151"/>
                </a:cubicBezTo>
                <a:cubicBezTo>
                  <a:pt x="3884839" y="1592903"/>
                  <a:pt x="3887875" y="1598160"/>
                  <a:pt x="3890361" y="1594388"/>
                </a:cubicBezTo>
                <a:cubicBezTo>
                  <a:pt x="3899003" y="1617436"/>
                  <a:pt x="3920713" y="1646958"/>
                  <a:pt x="3933591" y="1665224"/>
                </a:cubicBezTo>
                <a:cubicBezTo>
                  <a:pt x="3937638" y="1672233"/>
                  <a:pt x="3941685" y="1679242"/>
                  <a:pt x="3937174" y="1679510"/>
                </a:cubicBezTo>
                <a:cubicBezTo>
                  <a:pt x="3937174" y="1679510"/>
                  <a:pt x="3937174" y="1679510"/>
                  <a:pt x="3955385" y="1711052"/>
                </a:cubicBezTo>
                <a:cubicBezTo>
                  <a:pt x="3953172" y="1719339"/>
                  <a:pt x="3944615" y="1712597"/>
                  <a:pt x="3934224" y="1690559"/>
                </a:cubicBezTo>
                <a:cubicBezTo>
                  <a:pt x="3934772" y="1699589"/>
                  <a:pt x="3929714" y="1690827"/>
                  <a:pt x="3928512" y="1700866"/>
                </a:cubicBezTo>
                <a:cubicBezTo>
                  <a:pt x="3913063" y="1670066"/>
                  <a:pt x="3904505" y="1663325"/>
                  <a:pt x="3895126" y="1643039"/>
                </a:cubicBezTo>
                <a:cubicBezTo>
                  <a:pt x="3899636" y="1642772"/>
                  <a:pt x="3908742" y="1658542"/>
                  <a:pt x="3917847" y="1674313"/>
                </a:cubicBezTo>
                <a:cubicBezTo>
                  <a:pt x="3922821" y="1666769"/>
                  <a:pt x="3907182" y="1647761"/>
                  <a:pt x="3895041" y="1626733"/>
                </a:cubicBezTo>
                <a:cubicBezTo>
                  <a:pt x="3882163" y="1608467"/>
                  <a:pt x="3902397" y="1643514"/>
                  <a:pt x="3892091" y="1637782"/>
                </a:cubicBezTo>
                <a:cubicBezTo>
                  <a:pt x="3881236" y="1623021"/>
                  <a:pt x="3858978" y="1584470"/>
                  <a:pt x="3851622" y="1567688"/>
                </a:cubicBezTo>
                <a:cubicBezTo>
                  <a:pt x="3858156" y="1570925"/>
                  <a:pt x="3866250" y="1584944"/>
                  <a:pt x="3873332" y="1597211"/>
                </a:cubicBezTo>
                <a:cubicBezTo>
                  <a:pt x="3877568" y="1592428"/>
                  <a:pt x="3851263" y="1546867"/>
                  <a:pt x="3841694" y="1538373"/>
                </a:cubicBezTo>
                <a:cubicBezTo>
                  <a:pt x="3841694" y="1538373"/>
                  <a:pt x="3841694" y="1538373"/>
                  <a:pt x="3815390" y="1492813"/>
                </a:cubicBezTo>
                <a:cubicBezTo>
                  <a:pt x="3810331" y="1484051"/>
                  <a:pt x="3807296" y="1478794"/>
                  <a:pt x="3802512" y="1474547"/>
                </a:cubicBezTo>
                <a:cubicBezTo>
                  <a:pt x="3794882" y="1453251"/>
                  <a:pt x="3776755" y="1438015"/>
                  <a:pt x="3777219" y="1430738"/>
                </a:cubicBezTo>
                <a:cubicBezTo>
                  <a:pt x="3771148" y="1420224"/>
                  <a:pt x="3766364" y="1415977"/>
                  <a:pt x="3760842" y="1414493"/>
                </a:cubicBezTo>
                <a:cubicBezTo>
                  <a:pt x="3760652" y="1426284"/>
                  <a:pt x="3787336" y="1448262"/>
                  <a:pt x="3781350" y="1454054"/>
                </a:cubicBezTo>
                <a:cubicBezTo>
                  <a:pt x="3791193" y="1467063"/>
                  <a:pt x="3790919" y="1462548"/>
                  <a:pt x="3799561" y="1485596"/>
                </a:cubicBezTo>
                <a:cubicBezTo>
                  <a:pt x="3790730" y="1474340"/>
                  <a:pt x="3780149" y="1464093"/>
                  <a:pt x="3768009" y="1443065"/>
                </a:cubicBezTo>
                <a:cubicBezTo>
                  <a:pt x="3785397" y="1461063"/>
                  <a:pt x="3757617" y="1421027"/>
                  <a:pt x="3749250" y="1402494"/>
                </a:cubicBezTo>
                <a:cubicBezTo>
                  <a:pt x="3746952" y="1394474"/>
                  <a:pt x="3748701" y="1393464"/>
                  <a:pt x="3754498" y="1399464"/>
                </a:cubicBezTo>
                <a:cubicBezTo>
                  <a:pt x="3735001" y="1361655"/>
                  <a:pt x="3743917" y="1389217"/>
                  <a:pt x="3733336" y="1378971"/>
                </a:cubicBezTo>
                <a:cubicBezTo>
                  <a:pt x="3728826" y="1379239"/>
                  <a:pt x="3744739" y="1402761"/>
                  <a:pt x="3749798" y="1411523"/>
                </a:cubicBezTo>
                <a:cubicBezTo>
                  <a:pt x="3738016" y="1411316"/>
                  <a:pt x="3726254" y="1366705"/>
                  <a:pt x="3718245" y="1368992"/>
                </a:cubicBezTo>
                <a:cubicBezTo>
                  <a:pt x="3710151" y="1354973"/>
                  <a:pt x="3706568" y="1340687"/>
                  <a:pt x="3695987" y="1330441"/>
                </a:cubicBezTo>
                <a:cubicBezTo>
                  <a:pt x="3690929" y="1321679"/>
                  <a:pt x="3687894" y="1316422"/>
                  <a:pt x="3686608" y="1310155"/>
                </a:cubicBezTo>
                <a:cubicBezTo>
                  <a:pt x="3680812" y="1304156"/>
                  <a:pt x="3664350" y="1271603"/>
                  <a:pt x="3677228" y="1289869"/>
                </a:cubicBezTo>
                <a:cubicBezTo>
                  <a:pt x="3677228" y="1289869"/>
                  <a:pt x="3677228" y="1289869"/>
                  <a:pt x="3699486" y="1328421"/>
                </a:cubicBezTo>
                <a:cubicBezTo>
                  <a:pt x="3709329" y="1341429"/>
                  <a:pt x="3723767" y="1370477"/>
                  <a:pt x="3731039" y="1370952"/>
                </a:cubicBezTo>
                <a:cubicBezTo>
                  <a:pt x="3737298" y="1369674"/>
                  <a:pt x="3714577" y="1338399"/>
                  <a:pt x="3719825" y="1335370"/>
                </a:cubicBezTo>
                <a:cubicBezTo>
                  <a:pt x="3713017" y="1327618"/>
                  <a:pt x="3693057" y="1297086"/>
                  <a:pt x="3701699" y="1320134"/>
                </a:cubicBezTo>
                <a:cubicBezTo>
                  <a:pt x="3693416" y="1317907"/>
                  <a:pt x="3693605" y="1306115"/>
                  <a:pt x="3686523" y="1293849"/>
                </a:cubicBezTo>
                <a:cubicBezTo>
                  <a:pt x="3691034" y="1293581"/>
                  <a:pt x="3690760" y="1289066"/>
                  <a:pt x="3684689" y="1278552"/>
                </a:cubicBezTo>
                <a:cubicBezTo>
                  <a:pt x="3676870" y="1269048"/>
                  <a:pt x="3673371" y="1271068"/>
                  <a:pt x="3666563" y="1263317"/>
                </a:cubicBezTo>
                <a:cubicBezTo>
                  <a:pt x="3655434" y="1244041"/>
                  <a:pt x="3655434" y="1244041"/>
                  <a:pt x="3644305" y="1224765"/>
                </a:cubicBezTo>
                <a:cubicBezTo>
                  <a:pt x="3643757" y="1215736"/>
                  <a:pt x="3654148" y="1237774"/>
                  <a:pt x="3661968" y="1247278"/>
                </a:cubicBezTo>
                <a:cubicBezTo>
                  <a:pt x="3664729" y="1248020"/>
                  <a:pt x="3658659" y="1237506"/>
                  <a:pt x="3658385" y="1232991"/>
                </a:cubicBezTo>
                <a:cubicBezTo>
                  <a:pt x="3628307" y="1184936"/>
                  <a:pt x="3592623" y="1119089"/>
                  <a:pt x="3562820" y="1075549"/>
                </a:cubicBezTo>
                <a:cubicBezTo>
                  <a:pt x="3557298" y="1074064"/>
                  <a:pt x="3566403" y="1089835"/>
                  <a:pt x="3573485" y="1102101"/>
                </a:cubicBezTo>
                <a:cubicBezTo>
                  <a:pt x="3570724" y="1101359"/>
                  <a:pt x="3566952" y="1098864"/>
                  <a:pt x="3564654" y="1090845"/>
                </a:cubicBezTo>
                <a:cubicBezTo>
                  <a:pt x="3550764" y="1070827"/>
                  <a:pt x="3556919" y="1097647"/>
                  <a:pt x="3537696" y="1064353"/>
                </a:cubicBezTo>
                <a:cubicBezTo>
                  <a:pt x="3537696" y="1064353"/>
                  <a:pt x="3537696" y="1064353"/>
                  <a:pt x="3542945" y="1061323"/>
                </a:cubicBezTo>
                <a:cubicBezTo>
                  <a:pt x="3542945" y="1061323"/>
                  <a:pt x="3547729" y="1065570"/>
                  <a:pt x="3551776" y="1072579"/>
                </a:cubicBezTo>
                <a:cubicBezTo>
                  <a:pt x="3548467" y="1062807"/>
                  <a:pt x="3544146" y="1051283"/>
                  <a:pt x="3554726" y="1061530"/>
                </a:cubicBezTo>
                <a:cubicBezTo>
                  <a:pt x="3556202" y="1056005"/>
                  <a:pt x="3544883" y="1048521"/>
                  <a:pt x="3540562" y="1036997"/>
                </a:cubicBezTo>
                <a:cubicBezTo>
                  <a:pt x="3543049" y="1033225"/>
                  <a:pt x="3527136" y="1009702"/>
                  <a:pt x="3530635" y="1007682"/>
                </a:cubicBezTo>
                <a:cubicBezTo>
                  <a:pt x="3521529" y="991911"/>
                  <a:pt x="3515269" y="993189"/>
                  <a:pt x="3507176" y="979170"/>
                </a:cubicBezTo>
                <a:cubicBezTo>
                  <a:pt x="3488965" y="947628"/>
                  <a:pt x="3478026" y="916560"/>
                  <a:pt x="3454567" y="888048"/>
                </a:cubicBezTo>
                <a:cubicBezTo>
                  <a:pt x="3451068" y="890068"/>
                  <a:pt x="3482347" y="928084"/>
                  <a:pt x="3470291" y="923363"/>
                </a:cubicBezTo>
                <a:cubicBezTo>
                  <a:pt x="3455853" y="894315"/>
                  <a:pt x="3451616" y="899098"/>
                  <a:pt x="3440487" y="879822"/>
                </a:cubicBezTo>
                <a:cubicBezTo>
                  <a:pt x="3434691" y="873822"/>
                  <a:pt x="3429907" y="869575"/>
                  <a:pt x="3424110" y="863576"/>
                </a:cubicBezTo>
                <a:cubicBezTo>
                  <a:pt x="3411970" y="842548"/>
                  <a:pt x="3409483" y="846320"/>
                  <a:pt x="3405900" y="832034"/>
                </a:cubicBezTo>
                <a:cubicBezTo>
                  <a:pt x="3407101" y="821995"/>
                  <a:pt x="3423836" y="859061"/>
                  <a:pt x="3429358" y="860546"/>
                </a:cubicBezTo>
                <a:cubicBezTo>
                  <a:pt x="3437642" y="862773"/>
                  <a:pt x="3419705" y="835746"/>
                  <a:pt x="3418145" y="824964"/>
                </a:cubicBezTo>
                <a:cubicBezTo>
                  <a:pt x="3420906" y="825706"/>
                  <a:pt x="3425227" y="837230"/>
                  <a:pt x="3426976" y="836220"/>
                </a:cubicBezTo>
                <a:cubicBezTo>
                  <a:pt x="3429463" y="832448"/>
                  <a:pt x="3419346" y="814924"/>
                  <a:pt x="3415847" y="816945"/>
                </a:cubicBezTo>
                <a:cubicBezTo>
                  <a:pt x="3410515" y="803668"/>
                  <a:pt x="3405646" y="783115"/>
                  <a:pt x="3391292" y="770374"/>
                </a:cubicBezTo>
                <a:cubicBezTo>
                  <a:pt x="3391566" y="774888"/>
                  <a:pt x="3392852" y="781155"/>
                  <a:pt x="3398922" y="791670"/>
                </a:cubicBezTo>
                <a:cubicBezTo>
                  <a:pt x="3385307" y="776166"/>
                  <a:pt x="3393211" y="801977"/>
                  <a:pt x="3388974" y="806759"/>
                </a:cubicBezTo>
                <a:cubicBezTo>
                  <a:pt x="3382904" y="796245"/>
                  <a:pt x="3380143" y="795502"/>
                  <a:pt x="3378394" y="796512"/>
                </a:cubicBezTo>
                <a:cubicBezTo>
                  <a:pt x="3353375" y="757219"/>
                  <a:pt x="3340686" y="727161"/>
                  <a:pt x="3320452" y="692114"/>
                </a:cubicBezTo>
                <a:cubicBezTo>
                  <a:pt x="3320452" y="692114"/>
                  <a:pt x="3320452" y="692114"/>
                  <a:pt x="3322201" y="691104"/>
                </a:cubicBezTo>
                <a:cubicBezTo>
                  <a:pt x="3318155" y="684095"/>
                  <a:pt x="3318429" y="688610"/>
                  <a:pt x="3320452" y="692114"/>
                </a:cubicBezTo>
                <a:cubicBezTo>
                  <a:pt x="3316953" y="694134"/>
                  <a:pt x="3312169" y="689887"/>
                  <a:pt x="3308122" y="682878"/>
                </a:cubicBezTo>
                <a:cubicBezTo>
                  <a:pt x="3303886" y="687660"/>
                  <a:pt x="3335438" y="730191"/>
                  <a:pt x="3326417" y="730726"/>
                </a:cubicBezTo>
                <a:cubicBezTo>
                  <a:pt x="3342331" y="754249"/>
                  <a:pt x="3355673" y="765238"/>
                  <a:pt x="3376181" y="804799"/>
                </a:cubicBezTo>
                <a:cubicBezTo>
                  <a:pt x="3374980" y="814839"/>
                  <a:pt x="3359256" y="779524"/>
                  <a:pt x="3352722" y="776287"/>
                </a:cubicBezTo>
                <a:cubicBezTo>
                  <a:pt x="3355020" y="784307"/>
                  <a:pt x="3359341" y="795831"/>
                  <a:pt x="3362650" y="805602"/>
                </a:cubicBezTo>
                <a:cubicBezTo>
                  <a:pt x="3382336" y="831620"/>
                  <a:pt x="3376455" y="809314"/>
                  <a:pt x="3389523" y="815788"/>
                </a:cubicBezTo>
                <a:cubicBezTo>
                  <a:pt x="3394118" y="831827"/>
                  <a:pt x="3403687" y="840321"/>
                  <a:pt x="3414816" y="859597"/>
                </a:cubicBezTo>
                <a:cubicBezTo>
                  <a:pt x="3406806" y="861884"/>
                  <a:pt x="3422909" y="873615"/>
                  <a:pt x="3432289" y="893901"/>
                </a:cubicBezTo>
                <a:cubicBezTo>
                  <a:pt x="3429802" y="897673"/>
                  <a:pt x="3423731" y="887159"/>
                  <a:pt x="3418947" y="882912"/>
                </a:cubicBezTo>
                <a:cubicBezTo>
                  <a:pt x="3416186" y="882170"/>
                  <a:pt x="3411401" y="877923"/>
                  <a:pt x="3404319" y="865656"/>
                </a:cubicBezTo>
                <a:cubicBezTo>
                  <a:pt x="3400821" y="867676"/>
                  <a:pt x="3417472" y="888437"/>
                  <a:pt x="3421793" y="899961"/>
                </a:cubicBezTo>
                <a:cubicBezTo>
                  <a:pt x="3427863" y="910475"/>
                  <a:pt x="3433385" y="911960"/>
                  <a:pt x="3435872" y="908187"/>
                </a:cubicBezTo>
                <a:cubicBezTo>
                  <a:pt x="3439919" y="915197"/>
                  <a:pt x="3445989" y="925711"/>
                  <a:pt x="3448750" y="926453"/>
                </a:cubicBezTo>
                <a:cubicBezTo>
                  <a:pt x="3455832" y="938719"/>
                  <a:pt x="3459141" y="948491"/>
                  <a:pt x="3460427" y="954758"/>
                </a:cubicBezTo>
                <a:cubicBezTo>
                  <a:pt x="3466223" y="960758"/>
                  <a:pt x="3475329" y="976529"/>
                  <a:pt x="3484434" y="992300"/>
                </a:cubicBezTo>
                <a:cubicBezTo>
                  <a:pt x="3484434" y="992300"/>
                  <a:pt x="3484434" y="992300"/>
                  <a:pt x="3491516" y="1004566"/>
                </a:cubicBezTo>
                <a:cubicBezTo>
                  <a:pt x="3488755" y="1003824"/>
                  <a:pt x="3489029" y="1008338"/>
                  <a:pt x="3492064" y="1013595"/>
                </a:cubicBezTo>
                <a:cubicBezTo>
                  <a:pt x="3499884" y="1023100"/>
                  <a:pt x="3497587" y="1015080"/>
                  <a:pt x="3491516" y="1004566"/>
                </a:cubicBezTo>
                <a:cubicBezTo>
                  <a:pt x="3500537" y="1004031"/>
                  <a:pt x="3491158" y="983745"/>
                  <a:pt x="3478005" y="960965"/>
                </a:cubicBezTo>
                <a:cubicBezTo>
                  <a:pt x="3479755" y="959955"/>
                  <a:pt x="3490884" y="979230"/>
                  <a:pt x="3485551" y="965954"/>
                </a:cubicBezTo>
                <a:cubicBezTo>
                  <a:pt x="3492085" y="969191"/>
                  <a:pt x="3493181" y="987250"/>
                  <a:pt x="3507809" y="1004505"/>
                </a:cubicBezTo>
                <a:cubicBezTo>
                  <a:pt x="3496216" y="992507"/>
                  <a:pt x="3503572" y="1009288"/>
                  <a:pt x="3497312" y="1010565"/>
                </a:cubicBezTo>
                <a:cubicBezTo>
                  <a:pt x="3504120" y="1018317"/>
                  <a:pt x="3513774" y="1043117"/>
                  <a:pt x="3517273" y="1041098"/>
                </a:cubicBezTo>
                <a:cubicBezTo>
                  <a:pt x="3519760" y="1037325"/>
                  <a:pt x="3530425" y="1063878"/>
                  <a:pt x="3537233" y="1071630"/>
                </a:cubicBezTo>
                <a:cubicBezTo>
                  <a:pt x="3529961" y="1071155"/>
                  <a:pt x="3532259" y="1079174"/>
                  <a:pt x="3543114" y="1093935"/>
                </a:cubicBezTo>
                <a:cubicBezTo>
                  <a:pt x="3556266" y="1116716"/>
                  <a:pt x="3540268" y="1076887"/>
                  <a:pt x="3552409" y="1097915"/>
                </a:cubicBezTo>
                <a:cubicBezTo>
                  <a:pt x="3564001" y="1109913"/>
                  <a:pt x="3557741" y="1111191"/>
                  <a:pt x="3568870" y="1130467"/>
                </a:cubicBezTo>
                <a:cubicBezTo>
                  <a:pt x="3568870" y="1130467"/>
                  <a:pt x="3568870" y="1130467"/>
                  <a:pt x="3563622" y="1133497"/>
                </a:cubicBezTo>
                <a:cubicBezTo>
                  <a:pt x="3567943" y="1145021"/>
                  <a:pt x="3583308" y="1159514"/>
                  <a:pt x="3574203" y="1143743"/>
                </a:cubicBezTo>
                <a:cubicBezTo>
                  <a:pt x="3576964" y="1144486"/>
                  <a:pt x="3586069" y="1160257"/>
                  <a:pt x="3580547" y="1158772"/>
                </a:cubicBezTo>
                <a:cubicBezTo>
                  <a:pt x="3580547" y="1158772"/>
                  <a:pt x="3580547" y="1158772"/>
                  <a:pt x="3602805" y="1197323"/>
                </a:cubicBezTo>
                <a:cubicBezTo>
                  <a:pt x="3612184" y="1217609"/>
                  <a:pt x="3593974" y="1186067"/>
                  <a:pt x="3589927" y="1179058"/>
                </a:cubicBezTo>
                <a:cubicBezTo>
                  <a:pt x="3584868" y="1170296"/>
                  <a:pt x="3581833" y="1165039"/>
                  <a:pt x="3577048" y="1160792"/>
                </a:cubicBezTo>
                <a:cubicBezTo>
                  <a:pt x="3577048" y="1160792"/>
                  <a:pt x="3577048" y="1160792"/>
                  <a:pt x="3554791" y="1122241"/>
                </a:cubicBezTo>
                <a:cubicBezTo>
                  <a:pt x="3542650" y="1101212"/>
                  <a:pt x="3530046" y="1087461"/>
                  <a:pt x="3520203" y="1074453"/>
                </a:cubicBezTo>
                <a:cubicBezTo>
                  <a:pt x="3519739" y="1081730"/>
                  <a:pt x="3534831" y="1091708"/>
                  <a:pt x="3542461" y="1113004"/>
                </a:cubicBezTo>
                <a:cubicBezTo>
                  <a:pt x="3536665" y="1107005"/>
                  <a:pt x="3530131" y="1103768"/>
                  <a:pt x="3517990" y="1082740"/>
                </a:cubicBezTo>
                <a:cubicBezTo>
                  <a:pt x="3517253" y="1085502"/>
                  <a:pt x="3520288" y="1090759"/>
                  <a:pt x="3522585" y="1098778"/>
                </a:cubicBezTo>
                <a:cubicBezTo>
                  <a:pt x="3518349" y="1103560"/>
                  <a:pt x="3505386" y="1068989"/>
                  <a:pt x="3499864" y="1067504"/>
                </a:cubicBezTo>
                <a:cubicBezTo>
                  <a:pt x="3500686" y="1081048"/>
                  <a:pt x="3524419" y="1114075"/>
                  <a:pt x="3533250" y="1125331"/>
                </a:cubicBezTo>
                <a:cubicBezTo>
                  <a:pt x="3532513" y="1128093"/>
                  <a:pt x="3529752" y="1127351"/>
                  <a:pt x="3533799" y="1134360"/>
                </a:cubicBezTo>
                <a:cubicBezTo>
                  <a:pt x="3538857" y="1143122"/>
                  <a:pt x="3541618" y="1143864"/>
                  <a:pt x="3548426" y="1151616"/>
                </a:cubicBezTo>
                <a:cubicBezTo>
                  <a:pt x="3549164" y="1148854"/>
                  <a:pt x="3544105" y="1140092"/>
                  <a:pt x="3539047" y="1131330"/>
                </a:cubicBezTo>
                <a:cubicBezTo>
                  <a:pt x="3561220" y="1153575"/>
                  <a:pt x="3583836" y="1212948"/>
                  <a:pt x="3601225" y="1230946"/>
                </a:cubicBezTo>
                <a:cubicBezTo>
                  <a:pt x="3615389" y="1255479"/>
                  <a:pt x="3627529" y="1276507"/>
                  <a:pt x="3636909" y="1296793"/>
                </a:cubicBezTo>
                <a:cubicBezTo>
                  <a:pt x="3626876" y="1295576"/>
                  <a:pt x="3628077" y="1285536"/>
                  <a:pt x="3616949" y="1266260"/>
                </a:cubicBezTo>
                <a:cubicBezTo>
                  <a:pt x="3616949" y="1266260"/>
                  <a:pt x="3616949" y="1266260"/>
                  <a:pt x="3583562" y="1208433"/>
                </a:cubicBezTo>
                <a:cubicBezTo>
                  <a:pt x="3578778" y="1204186"/>
                  <a:pt x="3576480" y="1196167"/>
                  <a:pt x="3573719" y="1195425"/>
                </a:cubicBezTo>
                <a:cubicBezTo>
                  <a:pt x="3563876" y="1182416"/>
                  <a:pt x="3567375" y="1180396"/>
                  <a:pt x="3557257" y="1162872"/>
                </a:cubicBezTo>
                <a:cubicBezTo>
                  <a:pt x="3549248" y="1165160"/>
                  <a:pt x="3572981" y="1198187"/>
                  <a:pt x="3576565" y="1212473"/>
                </a:cubicBezTo>
                <a:cubicBezTo>
                  <a:pt x="3574078" y="1216246"/>
                  <a:pt x="3554118" y="1185713"/>
                  <a:pt x="3561474" y="1202494"/>
                </a:cubicBezTo>
                <a:cubicBezTo>
                  <a:pt x="3557975" y="1204514"/>
                  <a:pt x="3551905" y="1194000"/>
                  <a:pt x="3543811" y="1179982"/>
                </a:cubicBezTo>
                <a:cubicBezTo>
                  <a:pt x="3538563" y="1183012"/>
                  <a:pt x="3550703" y="1204040"/>
                  <a:pt x="3563856" y="1226820"/>
                </a:cubicBezTo>
                <a:cubicBezTo>
                  <a:pt x="3558334" y="1225335"/>
                  <a:pt x="3547205" y="1206060"/>
                  <a:pt x="3536350" y="1191299"/>
                </a:cubicBezTo>
                <a:cubicBezTo>
                  <a:pt x="3538647" y="1199318"/>
                  <a:pt x="3543053" y="1227148"/>
                  <a:pt x="3525854" y="1197358"/>
                </a:cubicBezTo>
                <a:cubicBezTo>
                  <a:pt x="3526866" y="1199111"/>
                  <a:pt x="3528151" y="1205378"/>
                  <a:pt x="3533948" y="1211377"/>
                </a:cubicBezTo>
                <a:cubicBezTo>
                  <a:pt x="3532472" y="1216902"/>
                  <a:pt x="3521154" y="1209418"/>
                  <a:pt x="3528236" y="1221684"/>
                </a:cubicBezTo>
                <a:cubicBezTo>
                  <a:pt x="3543412" y="1247969"/>
                  <a:pt x="3528974" y="1218922"/>
                  <a:pt x="3541578" y="1232673"/>
                </a:cubicBezTo>
                <a:cubicBezTo>
                  <a:pt x="3544613" y="1237930"/>
                  <a:pt x="3543875" y="1240692"/>
                  <a:pt x="3546910" y="1245949"/>
                </a:cubicBezTo>
                <a:cubicBezTo>
                  <a:pt x="3552981" y="1256463"/>
                  <a:pt x="3552433" y="1247434"/>
                  <a:pt x="3559240" y="1255186"/>
                </a:cubicBezTo>
                <a:cubicBezTo>
                  <a:pt x="3560526" y="1261453"/>
                  <a:pt x="3565585" y="1270215"/>
                  <a:pt x="3565585" y="1270215"/>
                </a:cubicBezTo>
                <a:cubicBezTo>
                  <a:pt x="3562086" y="1272234"/>
                  <a:pt x="3569906" y="1281738"/>
                  <a:pt x="3569168" y="1284501"/>
                </a:cubicBezTo>
                <a:cubicBezTo>
                  <a:pt x="3576250" y="1296767"/>
                  <a:pt x="3577451" y="1286728"/>
                  <a:pt x="3585545" y="1300746"/>
                </a:cubicBezTo>
                <a:cubicBezTo>
                  <a:pt x="3589318" y="1303241"/>
                  <a:pt x="3604768" y="1334041"/>
                  <a:pt x="3605969" y="1324002"/>
                </a:cubicBezTo>
                <a:cubicBezTo>
                  <a:pt x="3612313" y="1339030"/>
                  <a:pt x="3607065" y="1342060"/>
                  <a:pt x="3621229" y="1366593"/>
                </a:cubicBezTo>
                <a:cubicBezTo>
                  <a:pt x="3616719" y="1366861"/>
                  <a:pt x="3612672" y="1359851"/>
                  <a:pt x="3611934" y="1362614"/>
                </a:cubicBezTo>
                <a:cubicBezTo>
                  <a:pt x="3618279" y="1377642"/>
                  <a:pt x="3624075" y="1383642"/>
                  <a:pt x="3628311" y="1378860"/>
                </a:cubicBezTo>
                <a:cubicBezTo>
                  <a:pt x="3633370" y="1387621"/>
                  <a:pt x="3634655" y="1393888"/>
                  <a:pt x="3637691" y="1399145"/>
                </a:cubicBezTo>
                <a:cubicBezTo>
                  <a:pt x="3634192" y="1401165"/>
                  <a:pt x="3646058" y="1417679"/>
                  <a:pt x="3645321" y="1420441"/>
                </a:cubicBezTo>
                <a:cubicBezTo>
                  <a:pt x="3653414" y="1434460"/>
                  <a:pt x="3653330" y="1418153"/>
                  <a:pt x="3659400" y="1428667"/>
                </a:cubicBezTo>
                <a:cubicBezTo>
                  <a:pt x="3662899" y="1426647"/>
                  <a:pt x="3652044" y="1411886"/>
                  <a:pt x="3657566" y="1413371"/>
                </a:cubicBezTo>
                <a:cubicBezTo>
                  <a:pt x="3680751" y="1437369"/>
                  <a:pt x="3694725" y="1473693"/>
                  <a:pt x="3719007" y="1515749"/>
                </a:cubicBezTo>
                <a:cubicBezTo>
                  <a:pt x="3704927" y="1507523"/>
                  <a:pt x="3674491" y="1438646"/>
                  <a:pt x="3663447" y="1435677"/>
                </a:cubicBezTo>
                <a:cubicBezTo>
                  <a:pt x="3665745" y="1443696"/>
                  <a:pt x="3667030" y="1449963"/>
                  <a:pt x="3669328" y="1457982"/>
                </a:cubicBezTo>
                <a:cubicBezTo>
                  <a:pt x="3675398" y="1468496"/>
                  <a:pt x="3680731" y="1481773"/>
                  <a:pt x="3683955" y="1475238"/>
                </a:cubicBezTo>
                <a:cubicBezTo>
                  <a:pt x="3693335" y="1495524"/>
                  <a:pt x="3696834" y="1493504"/>
                  <a:pt x="3707962" y="1512780"/>
                </a:cubicBezTo>
                <a:cubicBezTo>
                  <a:pt x="3704464" y="1514800"/>
                  <a:pt x="3677696" y="1476516"/>
                  <a:pt x="3696918" y="1509810"/>
                </a:cubicBezTo>
                <a:cubicBezTo>
                  <a:pt x="3694431" y="1513583"/>
                  <a:pt x="3682017" y="1488040"/>
                  <a:pt x="3676958" y="1479278"/>
                </a:cubicBezTo>
                <a:cubicBezTo>
                  <a:pt x="3676958" y="1479278"/>
                  <a:pt x="3676958" y="1479278"/>
                  <a:pt x="3650653" y="1433717"/>
                </a:cubicBezTo>
                <a:cubicBezTo>
                  <a:pt x="3643846" y="1425966"/>
                  <a:pt x="3641084" y="1425223"/>
                  <a:pt x="3636026" y="1416461"/>
                </a:cubicBezTo>
                <a:cubicBezTo>
                  <a:pt x="3636574" y="1425491"/>
                  <a:pt x="3635562" y="1423739"/>
                  <a:pt x="3631052" y="1424006"/>
                </a:cubicBezTo>
                <a:cubicBezTo>
                  <a:pt x="3631052" y="1424006"/>
                  <a:pt x="3631052" y="1424006"/>
                  <a:pt x="3639146" y="1438025"/>
                </a:cubicBezTo>
                <a:cubicBezTo>
                  <a:pt x="3641633" y="1434253"/>
                  <a:pt x="3644394" y="1434995"/>
                  <a:pt x="3647155" y="1435737"/>
                </a:cubicBezTo>
                <a:cubicBezTo>
                  <a:pt x="3663342" y="1463775"/>
                  <a:pt x="3667937" y="1479813"/>
                  <a:pt x="3684588" y="1500574"/>
                </a:cubicBezTo>
                <a:cubicBezTo>
                  <a:pt x="3679614" y="1508118"/>
                  <a:pt x="3668211" y="1484328"/>
                  <a:pt x="3657082" y="1465052"/>
                </a:cubicBezTo>
                <a:cubicBezTo>
                  <a:pt x="3656071" y="1463300"/>
                  <a:pt x="3655059" y="1461548"/>
                  <a:pt x="3652298" y="1460805"/>
                </a:cubicBezTo>
                <a:cubicBezTo>
                  <a:pt x="3652298" y="1460805"/>
                  <a:pt x="3652298" y="1460805"/>
                  <a:pt x="3724130" y="1585221"/>
                </a:cubicBezTo>
                <a:cubicBezTo>
                  <a:pt x="3718797" y="1571945"/>
                  <a:pt x="3708680" y="1554422"/>
                  <a:pt x="3707394" y="1548155"/>
                </a:cubicBezTo>
                <a:cubicBezTo>
                  <a:pt x="3713380" y="1542362"/>
                  <a:pt x="3710429" y="1553412"/>
                  <a:pt x="3720272" y="1566420"/>
                </a:cubicBezTo>
                <a:cubicBezTo>
                  <a:pt x="3727354" y="1578687"/>
                  <a:pt x="3728281" y="1564133"/>
                  <a:pt x="3736101" y="1573637"/>
                </a:cubicBezTo>
                <a:cubicBezTo>
                  <a:pt x="3736101" y="1573637"/>
                  <a:pt x="3736101" y="1573637"/>
                  <a:pt x="3754312" y="1605179"/>
                </a:cubicBezTo>
                <a:cubicBezTo>
                  <a:pt x="3753848" y="1612456"/>
                  <a:pt x="3763691" y="1625465"/>
                  <a:pt x="3753111" y="1615218"/>
                </a:cubicBezTo>
                <a:cubicBezTo>
                  <a:pt x="3753111" y="1615218"/>
                  <a:pt x="3753111" y="1615218"/>
                  <a:pt x="3767275" y="1639751"/>
                </a:cubicBezTo>
                <a:cubicBezTo>
                  <a:pt x="3758991" y="1637524"/>
                  <a:pt x="3747863" y="1618248"/>
                  <a:pt x="3738294" y="1609754"/>
                </a:cubicBezTo>
                <a:cubicBezTo>
                  <a:pt x="3738294" y="1609754"/>
                  <a:pt x="3738294" y="1609754"/>
                  <a:pt x="3827324" y="1763960"/>
                </a:cubicBezTo>
                <a:cubicBezTo>
                  <a:pt x="3831097" y="1766455"/>
                  <a:pt x="3834132" y="1771712"/>
                  <a:pt x="3836893" y="1772454"/>
                </a:cubicBezTo>
                <a:cubicBezTo>
                  <a:pt x="3845261" y="1790987"/>
                  <a:pt x="3860437" y="1817273"/>
                  <a:pt x="3875613" y="1843558"/>
                </a:cubicBezTo>
                <a:cubicBezTo>
                  <a:pt x="3875613" y="1843558"/>
                  <a:pt x="3875613" y="1843558"/>
                  <a:pt x="3872852" y="1842815"/>
                </a:cubicBezTo>
                <a:cubicBezTo>
                  <a:pt x="3872852" y="1842815"/>
                  <a:pt x="3872852" y="1842815"/>
                  <a:pt x="4437388" y="2820621"/>
                </a:cubicBezTo>
                <a:cubicBezTo>
                  <a:pt x="4437388" y="2820621"/>
                  <a:pt x="4437388" y="2820621"/>
                  <a:pt x="4048367" y="3496157"/>
                </a:cubicBezTo>
                <a:cubicBezTo>
                  <a:pt x="4047630" y="3498920"/>
                  <a:pt x="4045143" y="3502692"/>
                  <a:pt x="4042656" y="3506464"/>
                </a:cubicBezTo>
                <a:cubicBezTo>
                  <a:pt x="4038694" y="3515762"/>
                  <a:pt x="4032982" y="3526068"/>
                  <a:pt x="4028746" y="3530851"/>
                </a:cubicBezTo>
                <a:cubicBezTo>
                  <a:pt x="4028746" y="3530851"/>
                  <a:pt x="4028746" y="3530851"/>
                  <a:pt x="4024784" y="3540148"/>
                </a:cubicBezTo>
                <a:cubicBezTo>
                  <a:pt x="4020821" y="3549444"/>
                  <a:pt x="4017597" y="3555979"/>
                  <a:pt x="4008660" y="3572821"/>
                </a:cubicBezTo>
                <a:cubicBezTo>
                  <a:pt x="4006173" y="3576593"/>
                  <a:pt x="4005436" y="3579355"/>
                  <a:pt x="4010410" y="3571811"/>
                </a:cubicBezTo>
                <a:cubicBezTo>
                  <a:pt x="4011970" y="3582592"/>
                  <a:pt x="3996963" y="3588920"/>
                  <a:pt x="3996774" y="3600712"/>
                </a:cubicBezTo>
                <a:cubicBezTo>
                  <a:pt x="3979091" y="3622603"/>
                  <a:pt x="3964717" y="3654267"/>
                  <a:pt x="3948320" y="3682425"/>
                </a:cubicBezTo>
                <a:cubicBezTo>
                  <a:pt x="3946107" y="3690712"/>
                  <a:pt x="3947119" y="3692464"/>
                  <a:pt x="3949880" y="3693207"/>
                </a:cubicBezTo>
                <a:cubicBezTo>
                  <a:pt x="3940944" y="3710048"/>
                  <a:pt x="3928509" y="3728910"/>
                  <a:pt x="3926296" y="3737197"/>
                </a:cubicBezTo>
                <a:cubicBezTo>
                  <a:pt x="3920584" y="3747503"/>
                  <a:pt x="3915610" y="3755048"/>
                  <a:pt x="3911648" y="3764345"/>
                </a:cubicBezTo>
                <a:cubicBezTo>
                  <a:pt x="3906674" y="3771890"/>
                  <a:pt x="3908698" y="3775394"/>
                  <a:pt x="3904187" y="3775662"/>
                </a:cubicBezTo>
                <a:cubicBezTo>
                  <a:pt x="3897000" y="3791494"/>
                  <a:pt x="3895799" y="3801533"/>
                  <a:pt x="3880877" y="3824167"/>
                </a:cubicBezTo>
                <a:cubicBezTo>
                  <a:pt x="3887137" y="3822889"/>
                  <a:pt x="3908423" y="3770880"/>
                  <a:pt x="3909520" y="3788938"/>
                </a:cubicBezTo>
                <a:cubicBezTo>
                  <a:pt x="3928678" y="3761522"/>
                  <a:pt x="3917908" y="3763068"/>
                  <a:pt x="3930617" y="3748721"/>
                </a:cubicBezTo>
                <a:cubicBezTo>
                  <a:pt x="3943874" y="3743403"/>
                  <a:pt x="3909246" y="3784424"/>
                  <a:pt x="3922503" y="3779106"/>
                </a:cubicBezTo>
                <a:cubicBezTo>
                  <a:pt x="3912281" y="3789681"/>
                  <a:pt x="3917529" y="3786651"/>
                  <a:pt x="3906843" y="3804502"/>
                </a:cubicBezTo>
                <a:cubicBezTo>
                  <a:pt x="3903619" y="3811037"/>
                  <a:pt x="3904630" y="3812789"/>
                  <a:pt x="3903155" y="3818314"/>
                </a:cubicBezTo>
                <a:cubicBezTo>
                  <a:pt x="3904167" y="3820067"/>
                  <a:pt x="3906928" y="3820809"/>
                  <a:pt x="3903703" y="3827343"/>
                </a:cubicBezTo>
                <a:cubicBezTo>
                  <a:pt x="3908951" y="3824313"/>
                  <a:pt x="3916138" y="3808482"/>
                  <a:pt x="3911712" y="3825056"/>
                </a:cubicBezTo>
                <a:cubicBezTo>
                  <a:pt x="3917424" y="3814749"/>
                  <a:pt x="3918899" y="3809224"/>
                  <a:pt x="3920375" y="3803700"/>
                </a:cubicBezTo>
                <a:cubicBezTo>
                  <a:pt x="3927835" y="3792382"/>
                  <a:pt x="3946256" y="3767729"/>
                  <a:pt x="3942483" y="3765234"/>
                </a:cubicBezTo>
                <a:cubicBezTo>
                  <a:pt x="3954180" y="3749135"/>
                  <a:pt x="3965140" y="3735798"/>
                  <a:pt x="3979788" y="3708650"/>
                </a:cubicBezTo>
                <a:cubicBezTo>
                  <a:pt x="3980336" y="3717679"/>
                  <a:pt x="3964129" y="3734046"/>
                  <a:pt x="3955466" y="3755402"/>
                </a:cubicBezTo>
                <a:cubicBezTo>
                  <a:pt x="3960525" y="3764164"/>
                  <a:pt x="3975362" y="3725223"/>
                  <a:pt x="3978671" y="3734995"/>
                </a:cubicBezTo>
                <a:cubicBezTo>
                  <a:pt x="3985395" y="3726440"/>
                  <a:pt x="3979135" y="3727718"/>
                  <a:pt x="3984109" y="3720174"/>
                </a:cubicBezTo>
                <a:cubicBezTo>
                  <a:pt x="3989820" y="3709866"/>
                  <a:pt x="3995532" y="3699560"/>
                  <a:pt x="4002993" y="3688243"/>
                </a:cubicBezTo>
                <a:cubicBezTo>
                  <a:pt x="4004742" y="3687233"/>
                  <a:pt x="4010728" y="3681440"/>
                  <a:pt x="4012751" y="3684945"/>
                </a:cubicBezTo>
                <a:cubicBezTo>
                  <a:pt x="4027399" y="3657797"/>
                  <a:pt x="4055768" y="3618054"/>
                  <a:pt x="4042974" y="3616094"/>
                </a:cubicBezTo>
                <a:cubicBezTo>
                  <a:pt x="4053934" y="3602757"/>
                  <a:pt x="4061943" y="3600469"/>
                  <a:pt x="4073640" y="3584370"/>
                </a:cubicBezTo>
                <a:cubicBezTo>
                  <a:pt x="4085801" y="3560994"/>
                  <a:pt x="4090964" y="3541658"/>
                  <a:pt x="4104874" y="3517272"/>
                </a:cubicBezTo>
                <a:cubicBezTo>
                  <a:pt x="4109848" y="3509727"/>
                  <a:pt x="4114822" y="3502182"/>
                  <a:pt x="4116846" y="3505687"/>
                </a:cubicBezTo>
                <a:cubicBezTo>
                  <a:pt x="4119059" y="3497400"/>
                  <a:pt x="4123758" y="3485341"/>
                  <a:pt x="4125971" y="3477054"/>
                </a:cubicBezTo>
                <a:cubicBezTo>
                  <a:pt x="4129934" y="3467757"/>
                  <a:pt x="4147617" y="3445865"/>
                  <a:pt x="4142094" y="3444380"/>
                </a:cubicBezTo>
                <a:cubicBezTo>
                  <a:pt x="4157290" y="3426262"/>
                  <a:pt x="4136931" y="3463717"/>
                  <a:pt x="4132969" y="3473014"/>
                </a:cubicBezTo>
                <a:cubicBezTo>
                  <a:pt x="4138217" y="3469984"/>
                  <a:pt x="4166037" y="3421212"/>
                  <a:pt x="4164751" y="3414944"/>
                </a:cubicBezTo>
                <a:cubicBezTo>
                  <a:pt x="4180685" y="3394063"/>
                  <a:pt x="4157838" y="3435291"/>
                  <a:pt x="4170821" y="3425458"/>
                </a:cubicBezTo>
                <a:cubicBezTo>
                  <a:pt x="4151937" y="3457389"/>
                  <a:pt x="4132779" y="3484805"/>
                  <a:pt x="4118406" y="3516469"/>
                </a:cubicBezTo>
                <a:cubicBezTo>
                  <a:pt x="4117668" y="3519231"/>
                  <a:pt x="4116193" y="3524756"/>
                  <a:pt x="4121167" y="3517211"/>
                </a:cubicBezTo>
                <a:cubicBezTo>
                  <a:pt x="4121715" y="3526240"/>
                  <a:pt x="4108458" y="3531558"/>
                  <a:pt x="4102283" y="3549142"/>
                </a:cubicBezTo>
                <a:cubicBezTo>
                  <a:pt x="4099796" y="3552914"/>
                  <a:pt x="4100070" y="3557429"/>
                  <a:pt x="4103294" y="3550894"/>
                </a:cubicBezTo>
                <a:cubicBezTo>
                  <a:pt x="4102093" y="3560933"/>
                  <a:pt x="4093346" y="3565983"/>
                  <a:pt x="4087171" y="3583568"/>
                </a:cubicBezTo>
                <a:cubicBezTo>
                  <a:pt x="4089932" y="3584310"/>
                  <a:pt x="4099880" y="3569220"/>
                  <a:pt x="4108816" y="3552379"/>
                </a:cubicBezTo>
                <a:cubicBezTo>
                  <a:pt x="4114528" y="3542072"/>
                  <a:pt x="4123464" y="3525230"/>
                  <a:pt x="4123928" y="3517953"/>
                </a:cubicBezTo>
                <a:cubicBezTo>
                  <a:pt x="4137648" y="3505359"/>
                  <a:pt x="4143824" y="3487775"/>
                  <a:pt x="4157270" y="3470666"/>
                </a:cubicBezTo>
                <a:cubicBezTo>
                  <a:pt x="4161970" y="3458607"/>
                  <a:pt x="4176892" y="3435973"/>
                  <a:pt x="4169620" y="3435498"/>
                </a:cubicBezTo>
                <a:cubicBezTo>
                  <a:pt x="4183341" y="3422903"/>
                  <a:pt x="4200939" y="3384706"/>
                  <a:pt x="4223596" y="3355269"/>
                </a:cubicBezTo>
                <a:cubicBezTo>
                  <a:pt x="4222121" y="3360794"/>
                  <a:pt x="4223407" y="3367061"/>
                  <a:pt x="4213459" y="3382150"/>
                </a:cubicBezTo>
                <a:cubicBezTo>
                  <a:pt x="4206272" y="3397982"/>
                  <a:pt x="4213544" y="3398457"/>
                  <a:pt x="4199359" y="3418328"/>
                </a:cubicBezTo>
                <a:cubicBezTo>
                  <a:pt x="4187577" y="3418121"/>
                  <a:pt x="4194196" y="3437664"/>
                  <a:pt x="4180012" y="3457536"/>
                </a:cubicBezTo>
                <a:cubicBezTo>
                  <a:pt x="4186650" y="3432675"/>
                  <a:pt x="4162603" y="3483942"/>
                  <a:pt x="4160031" y="3471408"/>
                </a:cubicBezTo>
                <a:cubicBezTo>
                  <a:pt x="4158556" y="3476933"/>
                  <a:pt x="4149894" y="3498289"/>
                  <a:pt x="4144372" y="3496804"/>
                </a:cubicBezTo>
                <a:cubicBezTo>
                  <a:pt x="4138934" y="3511626"/>
                  <a:pt x="4143719" y="3515873"/>
                  <a:pt x="4149241" y="3517357"/>
                </a:cubicBezTo>
                <a:cubicBezTo>
                  <a:pt x="4149241" y="3517357"/>
                  <a:pt x="4149241" y="3517357"/>
                  <a:pt x="4132106" y="3548278"/>
                </a:cubicBezTo>
                <a:cubicBezTo>
                  <a:pt x="4128333" y="3545784"/>
                  <a:pt x="4142517" y="3525912"/>
                  <a:pt x="4138007" y="3526180"/>
                </a:cubicBezTo>
                <a:cubicBezTo>
                  <a:pt x="4133497" y="3526447"/>
                  <a:pt x="4119586" y="3550833"/>
                  <a:pt x="4134234" y="3523685"/>
                </a:cubicBezTo>
                <a:cubicBezTo>
                  <a:pt x="4129724" y="3523953"/>
                  <a:pt x="4121062" y="3545309"/>
                  <a:pt x="4115814" y="3548339"/>
                </a:cubicBezTo>
                <a:cubicBezTo>
                  <a:pt x="4106878" y="3565181"/>
                  <a:pt x="4115898" y="3564645"/>
                  <a:pt x="4110461" y="3579467"/>
                </a:cubicBezTo>
                <a:cubicBezTo>
                  <a:pt x="4113960" y="3577447"/>
                  <a:pt x="4123908" y="3562358"/>
                  <a:pt x="4120219" y="3576169"/>
                </a:cubicBezTo>
                <a:cubicBezTo>
                  <a:pt x="4116995" y="3582704"/>
                  <a:pt x="4112021" y="3590248"/>
                  <a:pt x="4114782" y="3590991"/>
                </a:cubicBezTo>
                <a:cubicBezTo>
                  <a:pt x="4106309" y="3600556"/>
                  <a:pt x="4098111" y="3614635"/>
                  <a:pt x="4101799" y="3600823"/>
                </a:cubicBezTo>
                <a:cubicBezTo>
                  <a:pt x="4096087" y="3611130"/>
                  <a:pt x="4090376" y="3621437"/>
                  <a:pt x="4082915" y="3632754"/>
                </a:cubicBezTo>
                <a:cubicBezTo>
                  <a:pt x="4079605" y="3622982"/>
                  <a:pt x="4092589" y="3613150"/>
                  <a:pt x="4104012" y="3592536"/>
                </a:cubicBezTo>
                <a:cubicBezTo>
                  <a:pt x="4109723" y="3582229"/>
                  <a:pt x="4090755" y="3597854"/>
                  <a:pt x="4084031" y="3606408"/>
                </a:cubicBezTo>
                <a:cubicBezTo>
                  <a:pt x="4080069" y="3615705"/>
                  <a:pt x="4081081" y="3617458"/>
                  <a:pt x="4075369" y="3627765"/>
                </a:cubicBezTo>
                <a:cubicBezTo>
                  <a:pt x="4077118" y="3626755"/>
                  <a:pt x="4079605" y="3622982"/>
                  <a:pt x="4084579" y="3615438"/>
                </a:cubicBezTo>
                <a:cubicBezTo>
                  <a:pt x="4080891" y="3629249"/>
                  <a:pt x="4056759" y="3664210"/>
                  <a:pt x="4044598" y="3687587"/>
                </a:cubicBezTo>
                <a:cubicBezTo>
                  <a:pt x="4032901" y="3703686"/>
                  <a:pt x="4040910" y="3701398"/>
                  <a:pt x="4034461" y="3714467"/>
                </a:cubicBezTo>
                <a:cubicBezTo>
                  <a:pt x="4021289" y="3736091"/>
                  <a:pt x="4006367" y="3758725"/>
                  <a:pt x="4006915" y="3767754"/>
                </a:cubicBezTo>
                <a:cubicBezTo>
                  <a:pt x="4012163" y="3764724"/>
                  <a:pt x="4036759" y="3722487"/>
                  <a:pt x="4035009" y="3723497"/>
                </a:cubicBezTo>
                <a:cubicBezTo>
                  <a:pt x="4047718" y="3709150"/>
                  <a:pt x="4036843" y="3738793"/>
                  <a:pt x="4037117" y="3743308"/>
                </a:cubicBezTo>
                <a:cubicBezTo>
                  <a:pt x="4021647" y="3756912"/>
                  <a:pt x="4027169" y="3758397"/>
                  <a:pt x="4015008" y="3781773"/>
                </a:cubicBezTo>
                <a:cubicBezTo>
                  <a:pt x="4000276" y="3792615"/>
                  <a:pt x="3997136" y="3815456"/>
                  <a:pt x="3982678" y="3830813"/>
                </a:cubicBezTo>
                <a:cubicBezTo>
                  <a:pt x="3984701" y="3834318"/>
                  <a:pt x="3990413" y="3824011"/>
                  <a:pt x="3992436" y="3827516"/>
                </a:cubicBezTo>
                <a:cubicBezTo>
                  <a:pt x="3996124" y="3813704"/>
                  <a:pt x="4013344" y="3799089"/>
                  <a:pt x="4007547" y="3793090"/>
                </a:cubicBezTo>
                <a:cubicBezTo>
                  <a:pt x="4010035" y="3789318"/>
                  <a:pt x="4012522" y="3785545"/>
                  <a:pt x="4015008" y="3781773"/>
                </a:cubicBezTo>
                <a:cubicBezTo>
                  <a:pt x="4020805" y="3787772"/>
                  <a:pt x="4028181" y="3760149"/>
                  <a:pt x="4036654" y="3750585"/>
                </a:cubicBezTo>
                <a:cubicBezTo>
                  <a:pt x="4040426" y="3753079"/>
                  <a:pt x="4052587" y="3729703"/>
                  <a:pt x="4062535" y="3714614"/>
                </a:cubicBezTo>
                <a:cubicBezTo>
                  <a:pt x="4065296" y="3715356"/>
                  <a:pt x="4053599" y="3731456"/>
                  <a:pt x="4059859" y="3730178"/>
                </a:cubicBezTo>
                <a:cubicBezTo>
                  <a:pt x="4057372" y="3733950"/>
                  <a:pt x="4054885" y="3737722"/>
                  <a:pt x="4052861" y="3734218"/>
                </a:cubicBezTo>
                <a:cubicBezTo>
                  <a:pt x="4043188" y="3753822"/>
                  <a:pt x="4028266" y="3776456"/>
                  <a:pt x="4025315" y="3787505"/>
                </a:cubicBezTo>
                <a:cubicBezTo>
                  <a:pt x="4033598" y="3789732"/>
                  <a:pt x="4055622" y="3734960"/>
                  <a:pt x="4066856" y="3726138"/>
                </a:cubicBezTo>
                <a:cubicBezTo>
                  <a:pt x="4080492" y="3697237"/>
                  <a:pt x="4085740" y="3694207"/>
                  <a:pt x="4104624" y="3662276"/>
                </a:cubicBezTo>
                <a:cubicBezTo>
                  <a:pt x="4105636" y="3664029"/>
                  <a:pt x="4103149" y="3667801"/>
                  <a:pt x="4098175" y="3675346"/>
                </a:cubicBezTo>
                <a:cubicBezTo>
                  <a:pt x="4100936" y="3676088"/>
                  <a:pt x="4109135" y="3662009"/>
                  <a:pt x="4114846" y="3651701"/>
                </a:cubicBezTo>
                <a:cubicBezTo>
                  <a:pt x="4116595" y="3650691"/>
                  <a:pt x="4117607" y="3652444"/>
                  <a:pt x="4121843" y="3647662"/>
                </a:cubicBezTo>
                <a:cubicBezTo>
                  <a:pt x="4138241" y="3619503"/>
                  <a:pt x="4135943" y="3611484"/>
                  <a:pt x="4145617" y="3591880"/>
                </a:cubicBezTo>
                <a:cubicBezTo>
                  <a:pt x="4158790" y="3570256"/>
                  <a:pt x="4173437" y="3543107"/>
                  <a:pt x="4192595" y="3515691"/>
                </a:cubicBezTo>
                <a:cubicBezTo>
                  <a:pt x="4204293" y="3499592"/>
                  <a:pt x="4196284" y="3501880"/>
                  <a:pt x="4204482" y="3487800"/>
                </a:cubicBezTo>
                <a:cubicBezTo>
                  <a:pt x="4231291" y="3437276"/>
                  <a:pt x="4253948" y="3407840"/>
                  <a:pt x="4277806" y="3368364"/>
                </a:cubicBezTo>
                <a:cubicBezTo>
                  <a:pt x="4278354" y="3377394"/>
                  <a:pt x="4266193" y="3400770"/>
                  <a:pt x="4263243" y="3411819"/>
                </a:cubicBezTo>
                <a:cubicBezTo>
                  <a:pt x="4268027" y="3416066"/>
                  <a:pt x="4284340" y="3371601"/>
                  <a:pt x="4289124" y="3375848"/>
                </a:cubicBezTo>
                <a:cubicBezTo>
                  <a:pt x="4301370" y="3368778"/>
                  <a:pt x="4275025" y="3412026"/>
                  <a:pt x="4273001" y="3408521"/>
                </a:cubicBezTo>
                <a:cubicBezTo>
                  <a:pt x="4265540" y="3419838"/>
                  <a:pt x="4275299" y="3416541"/>
                  <a:pt x="4267100" y="3430620"/>
                </a:cubicBezTo>
                <a:cubicBezTo>
                  <a:pt x="4257890" y="3442947"/>
                  <a:pt x="4259450" y="3453728"/>
                  <a:pt x="4254665" y="3449482"/>
                </a:cubicBezTo>
                <a:cubicBezTo>
                  <a:pt x="4246467" y="3463561"/>
                  <a:pt x="4251251" y="3467808"/>
                  <a:pt x="4248301" y="3478857"/>
                </a:cubicBezTo>
                <a:cubicBezTo>
                  <a:pt x="4244064" y="3483639"/>
                  <a:pt x="4240566" y="3485659"/>
                  <a:pt x="4239554" y="3483907"/>
                </a:cubicBezTo>
                <a:cubicBezTo>
                  <a:pt x="4239090" y="3491184"/>
                  <a:pt x="4236688" y="3511263"/>
                  <a:pt x="4246636" y="3496173"/>
                </a:cubicBezTo>
                <a:cubicBezTo>
                  <a:pt x="4249397" y="3496916"/>
                  <a:pt x="4252621" y="3490381"/>
                  <a:pt x="4256858" y="3485599"/>
                </a:cubicBezTo>
                <a:cubicBezTo>
                  <a:pt x="4253907" y="3496648"/>
                  <a:pt x="4253444" y="3503925"/>
                  <a:pt x="4244508" y="3520767"/>
                </a:cubicBezTo>
                <a:cubicBezTo>
                  <a:pt x="4233822" y="3538618"/>
                  <a:pt x="4223874" y="3553708"/>
                  <a:pt x="4214938" y="3570549"/>
                </a:cubicBezTo>
                <a:cubicBezTo>
                  <a:pt x="4214474" y="3577826"/>
                  <a:pt x="4196054" y="3602480"/>
                  <a:pt x="4204063" y="3600192"/>
                </a:cubicBezTo>
                <a:cubicBezTo>
                  <a:pt x="4200838" y="3606727"/>
                  <a:pt x="4199089" y="3607737"/>
                  <a:pt x="4196602" y="3611509"/>
                </a:cubicBezTo>
                <a:cubicBezTo>
                  <a:pt x="4181954" y="3638658"/>
                  <a:pt x="4210871" y="3607944"/>
                  <a:pt x="4188488" y="3641895"/>
                </a:cubicBezTo>
                <a:cubicBezTo>
                  <a:pt x="4195759" y="3642370"/>
                  <a:pt x="4208384" y="3611717"/>
                  <a:pt x="4216582" y="3597637"/>
                </a:cubicBezTo>
                <a:cubicBezTo>
                  <a:pt x="4226530" y="3582548"/>
                  <a:pt x="4237216" y="3564696"/>
                  <a:pt x="4246152" y="3547855"/>
                </a:cubicBezTo>
                <a:cubicBezTo>
                  <a:pt x="4264025" y="3514172"/>
                  <a:pt x="4280148" y="3481498"/>
                  <a:pt x="4296270" y="3448825"/>
                </a:cubicBezTo>
                <a:cubicBezTo>
                  <a:pt x="4306029" y="3445527"/>
                  <a:pt x="4287608" y="3470181"/>
                  <a:pt x="4287145" y="3477458"/>
                </a:cubicBezTo>
                <a:cubicBezTo>
                  <a:pt x="4287419" y="3481973"/>
                  <a:pt x="4268998" y="3506627"/>
                  <a:pt x="4271022" y="3510132"/>
                </a:cubicBezTo>
                <a:cubicBezTo>
                  <a:pt x="4275532" y="3509864"/>
                  <a:pt x="4284932" y="3485746"/>
                  <a:pt x="4293679" y="3480696"/>
                </a:cubicBezTo>
                <a:cubicBezTo>
                  <a:pt x="4298653" y="3473151"/>
                  <a:pt x="4296629" y="3469646"/>
                  <a:pt x="4303352" y="3461091"/>
                </a:cubicBezTo>
                <a:cubicBezTo>
                  <a:pt x="4306577" y="3454557"/>
                  <a:pt x="4305565" y="3452805"/>
                  <a:pt x="4302804" y="3452062"/>
                </a:cubicBezTo>
                <a:cubicBezTo>
                  <a:pt x="4320213" y="3425656"/>
                  <a:pt x="4340847" y="3392715"/>
                  <a:pt x="4360468" y="3358022"/>
                </a:cubicBezTo>
                <a:cubicBezTo>
                  <a:pt x="4360005" y="3365299"/>
                  <a:pt x="4370775" y="3363754"/>
                  <a:pt x="4361101" y="3383358"/>
                </a:cubicBezTo>
                <a:cubicBezTo>
                  <a:pt x="4372335" y="3374535"/>
                  <a:pt x="4392231" y="3344357"/>
                  <a:pt x="4404940" y="3330010"/>
                </a:cubicBezTo>
                <a:cubicBezTo>
                  <a:pt x="4405214" y="3334525"/>
                  <a:pt x="4403738" y="3340049"/>
                  <a:pt x="4396278" y="3351366"/>
                </a:cubicBezTo>
                <a:cubicBezTo>
                  <a:pt x="4396278" y="3351366"/>
                  <a:pt x="4396278" y="3351366"/>
                  <a:pt x="4406584" y="3357098"/>
                </a:cubicBezTo>
                <a:cubicBezTo>
                  <a:pt x="4397100" y="3364910"/>
                  <a:pt x="4370017" y="3410920"/>
                  <a:pt x="4381799" y="3411128"/>
                </a:cubicBezTo>
                <a:cubicBezTo>
                  <a:pt x="4372589" y="3423454"/>
                  <a:pt x="4368816" y="3420960"/>
                  <a:pt x="4360617" y="3435039"/>
                </a:cubicBezTo>
                <a:cubicBezTo>
                  <a:pt x="4345695" y="3457673"/>
                  <a:pt x="4348731" y="3462930"/>
                  <a:pt x="4333809" y="3485564"/>
                </a:cubicBezTo>
                <a:cubicBezTo>
                  <a:pt x="4336570" y="3486306"/>
                  <a:pt x="4340532" y="3477009"/>
                  <a:pt x="4346244" y="3466702"/>
                </a:cubicBezTo>
                <a:cubicBezTo>
                  <a:pt x="4346518" y="3471217"/>
                  <a:pt x="4337118" y="3495335"/>
                  <a:pt x="4332608" y="3495603"/>
                </a:cubicBezTo>
                <a:cubicBezTo>
                  <a:pt x="4328097" y="3495871"/>
                  <a:pt x="4314461" y="3524772"/>
                  <a:pt x="4311700" y="3524029"/>
                </a:cubicBezTo>
                <a:cubicBezTo>
                  <a:pt x="4307738" y="3533326"/>
                  <a:pt x="4306263" y="3538851"/>
                  <a:pt x="4309024" y="3539593"/>
                </a:cubicBezTo>
                <a:cubicBezTo>
                  <a:pt x="4276419" y="3584119"/>
                  <a:pt x="4268853" y="3623534"/>
                  <a:pt x="4230811" y="3682880"/>
                </a:cubicBezTo>
                <a:cubicBezTo>
                  <a:pt x="4227586" y="3689415"/>
                  <a:pt x="4228598" y="3691168"/>
                  <a:pt x="4231359" y="3691910"/>
                </a:cubicBezTo>
                <a:cubicBezTo>
                  <a:pt x="4193865" y="3760286"/>
                  <a:pt x="4158120" y="3827653"/>
                  <a:pt x="4112153" y="3905593"/>
                </a:cubicBezTo>
                <a:cubicBezTo>
                  <a:pt x="4102205" y="3920683"/>
                  <a:pt x="4103491" y="3926950"/>
                  <a:pt x="4103027" y="3934226"/>
                </a:cubicBezTo>
                <a:cubicBezTo>
                  <a:pt x="4101278" y="3935236"/>
                  <a:pt x="4100541" y="3937999"/>
                  <a:pt x="4097042" y="3940019"/>
                </a:cubicBezTo>
                <a:cubicBezTo>
                  <a:pt x="4093269" y="3937524"/>
                  <a:pt x="4079359" y="3961910"/>
                  <a:pt x="4084143" y="3966157"/>
                </a:cubicBezTo>
                <a:cubicBezTo>
                  <a:pt x="4092153" y="3963870"/>
                  <a:pt x="4092342" y="3952078"/>
                  <a:pt x="4097042" y="3940019"/>
                </a:cubicBezTo>
                <a:cubicBezTo>
                  <a:pt x="4101552" y="3939751"/>
                  <a:pt x="4100815" y="3942514"/>
                  <a:pt x="4105789" y="3934969"/>
                </a:cubicBezTo>
                <a:cubicBezTo>
                  <a:pt x="4117212" y="3914355"/>
                  <a:pt x="4130384" y="3892731"/>
                  <a:pt x="4141808" y="3872117"/>
                </a:cubicBezTo>
                <a:cubicBezTo>
                  <a:pt x="4144569" y="3872860"/>
                  <a:pt x="4140332" y="3877642"/>
                  <a:pt x="4141344" y="3879394"/>
                </a:cubicBezTo>
                <a:cubicBezTo>
                  <a:pt x="4145580" y="3874612"/>
                  <a:pt x="4147330" y="3873602"/>
                  <a:pt x="4151566" y="3868820"/>
                </a:cubicBezTo>
                <a:cubicBezTo>
                  <a:pt x="4167225" y="3843424"/>
                  <a:pt x="4144484" y="3856553"/>
                  <a:pt x="4160143" y="3831157"/>
                </a:cubicBezTo>
                <a:cubicBezTo>
                  <a:pt x="4162905" y="3831900"/>
                  <a:pt x="4165665" y="3832642"/>
                  <a:pt x="4167689" y="3836146"/>
                </a:cubicBezTo>
                <a:cubicBezTo>
                  <a:pt x="4170913" y="3829612"/>
                  <a:pt x="4175888" y="3822067"/>
                  <a:pt x="4176899" y="3823820"/>
                </a:cubicBezTo>
                <a:cubicBezTo>
                  <a:pt x="4187585" y="3805968"/>
                  <a:pt x="4181325" y="3807246"/>
                  <a:pt x="4188786" y="3795929"/>
                </a:cubicBezTo>
                <a:cubicBezTo>
                  <a:pt x="4201221" y="3777067"/>
                  <a:pt x="4205647" y="3760493"/>
                  <a:pt x="4223330" y="3738602"/>
                </a:cubicBezTo>
                <a:cubicBezTo>
                  <a:pt x="4235490" y="3715225"/>
                  <a:pt x="4237703" y="3706939"/>
                  <a:pt x="4251887" y="3687067"/>
                </a:cubicBezTo>
                <a:cubicBezTo>
                  <a:pt x="4261835" y="3671978"/>
                  <a:pt x="4267273" y="3657156"/>
                  <a:pt x="4280445" y="3635532"/>
                </a:cubicBezTo>
                <a:cubicBezTo>
                  <a:pt x="4298781" y="3594572"/>
                  <a:pt x="4316380" y="3556374"/>
                  <a:pt x="4326243" y="3524979"/>
                </a:cubicBezTo>
                <a:cubicBezTo>
                  <a:pt x="4333978" y="3518176"/>
                  <a:pt x="4343652" y="3498573"/>
                  <a:pt x="4354337" y="3480721"/>
                </a:cubicBezTo>
                <a:cubicBezTo>
                  <a:pt x="4357647" y="3490493"/>
                  <a:pt x="4372020" y="3458829"/>
                  <a:pt x="4377542" y="3460314"/>
                </a:cubicBezTo>
                <a:cubicBezTo>
                  <a:pt x="4386563" y="3459779"/>
                  <a:pt x="4368143" y="3484433"/>
                  <a:pt x="4365192" y="3495482"/>
                </a:cubicBezTo>
                <a:cubicBezTo>
                  <a:pt x="4367490" y="3503502"/>
                  <a:pt x="4377901" y="3481135"/>
                  <a:pt x="4381948" y="3488145"/>
                </a:cubicBezTo>
                <a:cubicBezTo>
                  <a:pt x="4377986" y="3497442"/>
                  <a:pt x="4366563" y="3518055"/>
                  <a:pt x="4357626" y="3534897"/>
                </a:cubicBezTo>
                <a:cubicBezTo>
                  <a:pt x="4346477" y="3560026"/>
                  <a:pt x="4331092" y="3589937"/>
                  <a:pt x="4316718" y="3621600"/>
                </a:cubicBezTo>
                <a:cubicBezTo>
                  <a:pt x="4319479" y="3622342"/>
                  <a:pt x="4328141" y="3600986"/>
                  <a:pt x="4332926" y="3605232"/>
                </a:cubicBezTo>
                <a:cubicBezTo>
                  <a:pt x="4356699" y="3549451"/>
                  <a:pt x="4398240" y="3488084"/>
                  <a:pt x="4436472" y="3416945"/>
                </a:cubicBezTo>
                <a:cubicBezTo>
                  <a:pt x="4436283" y="3428737"/>
                  <a:pt x="4402940" y="3476025"/>
                  <a:pt x="4406249" y="3485796"/>
                </a:cubicBezTo>
                <a:cubicBezTo>
                  <a:pt x="4392803" y="3502906"/>
                  <a:pt x="4364708" y="3547163"/>
                  <a:pt x="4357796" y="3567510"/>
                </a:cubicBezTo>
                <a:cubicBezTo>
                  <a:pt x="4341399" y="3595668"/>
                  <a:pt x="4316529" y="3633391"/>
                  <a:pt x="4311365" y="3652727"/>
                </a:cubicBezTo>
                <a:cubicBezTo>
                  <a:pt x="4287507" y="3692203"/>
                  <a:pt x="4267148" y="3729658"/>
                  <a:pt x="4261247" y="3751757"/>
                </a:cubicBezTo>
                <a:cubicBezTo>
                  <a:pt x="4241351" y="3781936"/>
                  <a:pt x="4231214" y="3808817"/>
                  <a:pt x="4220254" y="3822153"/>
                </a:cubicBezTo>
                <a:cubicBezTo>
                  <a:pt x="4209843" y="3844520"/>
                  <a:pt x="4183034" y="3895044"/>
                  <a:pt x="4167838" y="3913163"/>
                </a:cubicBezTo>
                <a:cubicBezTo>
                  <a:pt x="4165625" y="3921450"/>
                  <a:pt x="4155677" y="3936540"/>
                  <a:pt x="4151715" y="3945837"/>
                </a:cubicBezTo>
                <a:cubicBezTo>
                  <a:pt x="4147015" y="3957896"/>
                  <a:pt x="4143516" y="3959916"/>
                  <a:pt x="4136055" y="3971233"/>
                </a:cubicBezTo>
                <a:cubicBezTo>
                  <a:pt x="4128869" y="3987064"/>
                  <a:pt x="4112471" y="4015223"/>
                  <a:pt x="4107034" y="4030044"/>
                </a:cubicBezTo>
                <a:cubicBezTo>
                  <a:pt x="4084651" y="4063995"/>
                  <a:pt x="4044207" y="4143421"/>
                  <a:pt x="4015838" y="4183164"/>
                </a:cubicBezTo>
                <a:cubicBezTo>
                  <a:pt x="4004963" y="4212807"/>
                  <a:pt x="3978808" y="4244263"/>
                  <a:pt x="3969408" y="4268382"/>
                </a:cubicBezTo>
                <a:cubicBezTo>
                  <a:pt x="3972169" y="4269124"/>
                  <a:pt x="3977143" y="4261580"/>
                  <a:pt x="3979166" y="4265084"/>
                </a:cubicBezTo>
                <a:cubicBezTo>
                  <a:pt x="3973181" y="4270876"/>
                  <a:pt x="3969682" y="4272896"/>
                  <a:pt x="3968944" y="4275659"/>
                </a:cubicBezTo>
                <a:cubicBezTo>
                  <a:pt x="3965720" y="4282194"/>
                  <a:pt x="3963507" y="4290480"/>
                  <a:pt x="3963043" y="4297758"/>
                </a:cubicBezTo>
                <a:cubicBezTo>
                  <a:pt x="3957058" y="4303550"/>
                  <a:pt x="3955308" y="4304560"/>
                  <a:pt x="3952821" y="4308332"/>
                </a:cubicBezTo>
                <a:cubicBezTo>
                  <a:pt x="3947847" y="4315877"/>
                  <a:pt x="3949871" y="4319381"/>
                  <a:pt x="3944623" y="4322411"/>
                </a:cubicBezTo>
                <a:cubicBezTo>
                  <a:pt x="3944897" y="4326926"/>
                  <a:pt x="3930713" y="4346797"/>
                  <a:pt x="3934485" y="4349292"/>
                </a:cubicBezTo>
                <a:cubicBezTo>
                  <a:pt x="3922788" y="4365391"/>
                  <a:pt x="3912102" y="4383243"/>
                  <a:pt x="3899942" y="4406619"/>
                </a:cubicBezTo>
                <a:cubicBezTo>
                  <a:pt x="3894420" y="4405135"/>
                  <a:pt x="3899394" y="4397590"/>
                  <a:pt x="3906854" y="4386273"/>
                </a:cubicBezTo>
                <a:cubicBezTo>
                  <a:pt x="3896084" y="4387818"/>
                  <a:pt x="3884472" y="4420224"/>
                  <a:pt x="3887507" y="4425481"/>
                </a:cubicBezTo>
                <a:cubicBezTo>
                  <a:pt x="3870098" y="4451887"/>
                  <a:pt x="3872859" y="4452629"/>
                  <a:pt x="3859961" y="4478768"/>
                </a:cubicBezTo>
                <a:cubicBezTo>
                  <a:pt x="3857937" y="4475263"/>
                  <a:pt x="3853701" y="4480046"/>
                  <a:pt x="3846978" y="4488600"/>
                </a:cubicBezTo>
                <a:cubicBezTo>
                  <a:pt x="3834543" y="4507462"/>
                  <a:pt x="3838315" y="4509956"/>
                  <a:pt x="3833616" y="4522016"/>
                </a:cubicBezTo>
                <a:cubicBezTo>
                  <a:pt x="3815195" y="4546669"/>
                  <a:pt x="3813256" y="4559471"/>
                  <a:pt x="3798060" y="4577590"/>
                </a:cubicBezTo>
                <a:cubicBezTo>
                  <a:pt x="3799620" y="4588372"/>
                  <a:pt x="3815469" y="4551184"/>
                  <a:pt x="3821729" y="4549906"/>
                </a:cubicBezTo>
                <a:cubicBezTo>
                  <a:pt x="3824764" y="4555163"/>
                  <a:pt x="3813804" y="4568500"/>
                  <a:pt x="3826050" y="4561430"/>
                </a:cubicBezTo>
                <a:cubicBezTo>
                  <a:pt x="3795743" y="4613975"/>
                  <a:pt x="3768849" y="4648193"/>
                  <a:pt x="3746277" y="4693936"/>
                </a:cubicBezTo>
                <a:cubicBezTo>
                  <a:pt x="3732093" y="4713807"/>
                  <a:pt x="3718920" y="4735432"/>
                  <a:pt x="3707961" y="4748768"/>
                </a:cubicBezTo>
                <a:cubicBezTo>
                  <a:pt x="3690826" y="4779689"/>
                  <a:pt x="3697549" y="4771134"/>
                  <a:pt x="3680415" y="4802055"/>
                </a:cubicBezTo>
                <a:cubicBezTo>
                  <a:pt x="3676642" y="4799561"/>
                  <a:pt x="3679866" y="4793026"/>
                  <a:pt x="3689077" y="4780699"/>
                </a:cubicBezTo>
                <a:cubicBezTo>
                  <a:pt x="3685304" y="4778204"/>
                  <a:pt x="3680604" y="4790264"/>
                  <a:pt x="3677105" y="4792284"/>
                </a:cubicBezTo>
                <a:cubicBezTo>
                  <a:pt x="3673881" y="4798818"/>
                  <a:pt x="3668907" y="4806363"/>
                  <a:pt x="3673417" y="4806095"/>
                </a:cubicBezTo>
                <a:cubicBezTo>
                  <a:pt x="3666694" y="4814650"/>
                  <a:pt x="3664945" y="4815660"/>
                  <a:pt x="3659970" y="4823204"/>
                </a:cubicBezTo>
                <a:cubicBezTo>
                  <a:pt x="3650023" y="4838294"/>
                  <a:pt x="3667242" y="4823679"/>
                  <a:pt x="3652320" y="4846313"/>
                </a:cubicBezTo>
                <a:cubicBezTo>
                  <a:pt x="3653058" y="4843551"/>
                  <a:pt x="3650297" y="4842808"/>
                  <a:pt x="3653521" y="4836274"/>
                </a:cubicBezTo>
                <a:cubicBezTo>
                  <a:pt x="3648273" y="4839304"/>
                  <a:pt x="3639063" y="4851631"/>
                  <a:pt x="3629115" y="4866720"/>
                </a:cubicBezTo>
                <a:cubicBezTo>
                  <a:pt x="3627092" y="4863215"/>
                  <a:pt x="3621380" y="4873522"/>
                  <a:pt x="3617881" y="4875542"/>
                </a:cubicBezTo>
                <a:cubicBezTo>
                  <a:pt x="3602222" y="4900938"/>
                  <a:pt x="3614741" y="4898383"/>
                  <a:pt x="3597333" y="4924789"/>
                </a:cubicBezTo>
                <a:cubicBezTo>
                  <a:pt x="3595035" y="4916770"/>
                  <a:pt x="3597796" y="4917512"/>
                  <a:pt x="3589787" y="4919800"/>
                </a:cubicBezTo>
                <a:cubicBezTo>
                  <a:pt x="3582326" y="4931117"/>
                  <a:pt x="3582600" y="4935631"/>
                  <a:pt x="3587111" y="4935364"/>
                </a:cubicBezTo>
                <a:cubicBezTo>
                  <a:pt x="3574676" y="4954225"/>
                  <a:pt x="3565465" y="4966552"/>
                  <a:pt x="3557920" y="4961563"/>
                </a:cubicBezTo>
                <a:cubicBezTo>
                  <a:pt x="3537097" y="5006295"/>
                  <a:pt x="3516653" y="5027445"/>
                  <a:pt x="3490582" y="5075207"/>
                </a:cubicBezTo>
                <a:cubicBezTo>
                  <a:pt x="3482658" y="5093801"/>
                  <a:pt x="3501816" y="5066385"/>
                  <a:pt x="3502364" y="5075414"/>
                </a:cubicBezTo>
                <a:cubicBezTo>
                  <a:pt x="3487442" y="5098048"/>
                  <a:pt x="3483121" y="5086524"/>
                  <a:pt x="3472246" y="5116167"/>
                </a:cubicBezTo>
                <a:cubicBezTo>
                  <a:pt x="3461666" y="5105921"/>
                  <a:pt x="3426933" y="5175039"/>
                  <a:pt x="3417722" y="5187366"/>
                </a:cubicBezTo>
                <a:cubicBezTo>
                  <a:pt x="3422507" y="5191613"/>
                  <a:pt x="3436880" y="5159950"/>
                  <a:pt x="3441939" y="5168712"/>
                </a:cubicBezTo>
                <a:cubicBezTo>
                  <a:pt x="3438251" y="5182523"/>
                  <a:pt x="3431253" y="5186563"/>
                  <a:pt x="3422043" y="5198890"/>
                </a:cubicBezTo>
                <a:cubicBezTo>
                  <a:pt x="3413845" y="5212969"/>
                  <a:pt x="3409882" y="5222266"/>
                  <a:pt x="3404908" y="5229811"/>
                </a:cubicBezTo>
                <a:cubicBezTo>
                  <a:pt x="3404171" y="5232573"/>
                  <a:pt x="3402421" y="5233583"/>
                  <a:pt x="3401684" y="5236346"/>
                </a:cubicBezTo>
                <a:cubicBezTo>
                  <a:pt x="3400946" y="5239108"/>
                  <a:pt x="3400209" y="5241871"/>
                  <a:pt x="3396710" y="5243890"/>
                </a:cubicBezTo>
                <a:cubicBezTo>
                  <a:pt x="3394497" y="5252177"/>
                  <a:pt x="3389523" y="5259722"/>
                  <a:pt x="3384823" y="5271781"/>
                </a:cubicBezTo>
                <a:cubicBezTo>
                  <a:pt x="3379112" y="5282088"/>
                  <a:pt x="3373400" y="5292395"/>
                  <a:pt x="3365939" y="5303712"/>
                </a:cubicBezTo>
                <a:cubicBezTo>
                  <a:pt x="3360776" y="5323048"/>
                  <a:pt x="3331206" y="5372831"/>
                  <a:pt x="3328529" y="5388395"/>
                </a:cubicBezTo>
                <a:cubicBezTo>
                  <a:pt x="3305135" y="5420593"/>
                  <a:pt x="3341617" y="5350464"/>
                  <a:pt x="3347055" y="5335643"/>
                </a:cubicBezTo>
                <a:cubicBezTo>
                  <a:pt x="3344294" y="5334901"/>
                  <a:pt x="3327159" y="5365821"/>
                  <a:pt x="3327433" y="5370336"/>
                </a:cubicBezTo>
                <a:cubicBezTo>
                  <a:pt x="3320436" y="5374376"/>
                  <a:pt x="3293164" y="5432178"/>
                  <a:pt x="3286904" y="5433455"/>
                </a:cubicBezTo>
                <a:cubicBezTo>
                  <a:pt x="3263320" y="5477445"/>
                  <a:pt x="3240010" y="5525950"/>
                  <a:pt x="3215689" y="5572703"/>
                </a:cubicBezTo>
                <a:cubicBezTo>
                  <a:pt x="3203254" y="5591564"/>
                  <a:pt x="3196804" y="5604633"/>
                  <a:pt x="3187594" y="5616960"/>
                </a:cubicBezTo>
                <a:cubicBezTo>
                  <a:pt x="3175812" y="5616753"/>
                  <a:pt x="3162281" y="5617556"/>
                  <a:pt x="3140467" y="5616132"/>
                </a:cubicBezTo>
                <a:cubicBezTo>
                  <a:pt x="3127947" y="5618687"/>
                  <a:pt x="3092602" y="5618066"/>
                  <a:pt x="3103646" y="5621035"/>
                </a:cubicBezTo>
                <a:cubicBezTo>
                  <a:pt x="3094625" y="5621570"/>
                  <a:pt x="3089103" y="5620086"/>
                  <a:pt x="3089840" y="5617323"/>
                </a:cubicBezTo>
                <a:cubicBezTo>
                  <a:pt x="3060017" y="5618187"/>
                  <a:pt x="3085878" y="5626620"/>
                  <a:pt x="3041512" y="5626535"/>
                </a:cubicBezTo>
                <a:cubicBezTo>
                  <a:pt x="3037275" y="5631316"/>
                  <a:pt x="3067099" y="5630453"/>
                  <a:pt x="3058352" y="5635503"/>
                </a:cubicBezTo>
                <a:cubicBezTo>
                  <a:pt x="3020246" y="5634140"/>
                  <a:pt x="3025030" y="5638386"/>
                  <a:pt x="2994195" y="5637498"/>
                </a:cubicBezTo>
                <a:cubicBezTo>
                  <a:pt x="2983699" y="5643558"/>
                  <a:pt x="3013522" y="5642694"/>
                  <a:pt x="3009286" y="5647476"/>
                </a:cubicBezTo>
                <a:cubicBezTo>
                  <a:pt x="3024567" y="5645664"/>
                  <a:pt x="3054390" y="5644800"/>
                  <a:pt x="3087986" y="5646431"/>
                </a:cubicBezTo>
                <a:cubicBezTo>
                  <a:pt x="3077216" y="5647977"/>
                  <a:pt x="3054664" y="5649315"/>
                  <a:pt x="3052177" y="5653087"/>
                </a:cubicBezTo>
                <a:cubicBezTo>
                  <a:pt x="2985996" y="5651577"/>
                  <a:pt x="2908308" y="5654374"/>
                  <a:pt x="2877199" y="5648971"/>
                </a:cubicBezTo>
                <a:cubicBezTo>
                  <a:pt x="2851885" y="5649566"/>
                  <a:pt x="2852160" y="5654081"/>
                  <a:pt x="2809542" y="5652985"/>
                </a:cubicBezTo>
                <a:cubicBezTo>
                  <a:pt x="2775208" y="5654116"/>
                  <a:pt x="2783955" y="5649066"/>
                  <a:pt x="2771162" y="5647107"/>
                </a:cubicBezTo>
                <a:cubicBezTo>
                  <a:pt x="2763890" y="5646632"/>
                  <a:pt x="2756619" y="5646158"/>
                  <a:pt x="2754869" y="5647168"/>
                </a:cubicBezTo>
                <a:cubicBezTo>
                  <a:pt x="2754869" y="5647168"/>
                  <a:pt x="2753120" y="5648178"/>
                  <a:pt x="2751371" y="5649188"/>
                </a:cubicBezTo>
                <a:cubicBezTo>
                  <a:pt x="2750633" y="5651950"/>
                  <a:pt x="2748884" y="5652959"/>
                  <a:pt x="2741612" y="5652485"/>
                </a:cubicBezTo>
                <a:cubicBezTo>
                  <a:pt x="2723571" y="5653555"/>
                  <a:pt x="2710777" y="5651596"/>
                  <a:pt x="2705255" y="5650111"/>
                </a:cubicBezTo>
                <a:cubicBezTo>
                  <a:pt x="2705719" y="5642835"/>
                  <a:pt x="2733793" y="5642981"/>
                  <a:pt x="2757356" y="5643395"/>
                </a:cubicBezTo>
                <a:cubicBezTo>
                  <a:pt x="2814242" y="5640926"/>
                  <a:pt x="2868367" y="5637714"/>
                  <a:pt x="2928014" y="5635987"/>
                </a:cubicBezTo>
                <a:cubicBezTo>
                  <a:pt x="2925991" y="5632483"/>
                  <a:pt x="2920469" y="5630998"/>
                  <a:pt x="2912185" y="5628771"/>
                </a:cubicBezTo>
                <a:cubicBezTo>
                  <a:pt x="2858798" y="5629220"/>
                  <a:pt x="2855574" y="5635755"/>
                  <a:pt x="2795652" y="5632967"/>
                </a:cubicBezTo>
                <a:cubicBezTo>
                  <a:pt x="2796390" y="5630205"/>
                  <a:pt x="2796390" y="5630205"/>
                  <a:pt x="2795378" y="5628452"/>
                </a:cubicBezTo>
                <a:cubicBezTo>
                  <a:pt x="2785346" y="5627235"/>
                  <a:pt x="2776325" y="5627771"/>
                  <a:pt x="2764543" y="5627563"/>
                </a:cubicBezTo>
                <a:cubicBezTo>
                  <a:pt x="2760033" y="5627831"/>
                  <a:pt x="2758284" y="5628841"/>
                  <a:pt x="2753773" y="5629109"/>
                </a:cubicBezTo>
                <a:cubicBezTo>
                  <a:pt x="2751012" y="5628366"/>
                  <a:pt x="2746502" y="5628634"/>
                  <a:pt x="2744752" y="5629644"/>
                </a:cubicBezTo>
                <a:cubicBezTo>
                  <a:pt x="2732970" y="5629437"/>
                  <a:pt x="2723950" y="5629972"/>
                  <a:pt x="2721463" y="5633745"/>
                </a:cubicBezTo>
                <a:cubicBezTo>
                  <a:pt x="2713917" y="5628755"/>
                  <a:pt x="2669087" y="5635946"/>
                  <a:pt x="2675811" y="5627392"/>
                </a:cubicBezTo>
                <a:cubicBezTo>
                  <a:pt x="2648748" y="5628997"/>
                  <a:pt x="2640739" y="5631285"/>
                  <a:pt x="2616901" y="5626356"/>
                </a:cubicBezTo>
                <a:cubicBezTo>
                  <a:pt x="2589839" y="5627962"/>
                  <a:pt x="2632730" y="5633572"/>
                  <a:pt x="2609166" y="5633158"/>
                </a:cubicBezTo>
                <a:cubicBezTo>
                  <a:pt x="2589375" y="5635239"/>
                  <a:pt x="2595361" y="5629446"/>
                  <a:pt x="2587078" y="5627219"/>
                </a:cubicBezTo>
                <a:cubicBezTo>
                  <a:pt x="2578057" y="5627755"/>
                  <a:pt x="2571797" y="5629032"/>
                  <a:pt x="2572071" y="5633547"/>
                </a:cubicBezTo>
                <a:cubicBezTo>
                  <a:pt x="2537463" y="5630163"/>
                  <a:pt x="2477816" y="5631890"/>
                  <a:pt x="2430689" y="5631062"/>
                </a:cubicBezTo>
                <a:cubicBezTo>
                  <a:pt x="2410898" y="5633142"/>
                  <a:pt x="2416883" y="5627350"/>
                  <a:pt x="2402340" y="5626400"/>
                </a:cubicBezTo>
                <a:cubicBezTo>
                  <a:pt x="2396081" y="5627678"/>
                  <a:pt x="2387060" y="5628213"/>
                  <a:pt x="2387797" y="5625451"/>
                </a:cubicBezTo>
                <a:cubicBezTo>
                  <a:pt x="2377027" y="5626996"/>
                  <a:pt x="2373529" y="5629016"/>
                  <a:pt x="2357974" y="5626314"/>
                </a:cubicBezTo>
                <a:cubicBezTo>
                  <a:pt x="2340670" y="5624623"/>
                  <a:pt x="2331186" y="5632435"/>
                  <a:pt x="2328151" y="5627178"/>
                </a:cubicBezTo>
                <a:cubicBezTo>
                  <a:pt x="2321343" y="5619426"/>
                  <a:pt x="2366995" y="5625779"/>
                  <a:pt x="2371231" y="5620997"/>
                </a:cubicBezTo>
                <a:cubicBezTo>
                  <a:pt x="2403816" y="5620876"/>
                  <a:pt x="2436400" y="5620755"/>
                  <a:pt x="2468985" y="5620634"/>
                </a:cubicBezTo>
                <a:cubicBezTo>
                  <a:pt x="2483528" y="5621583"/>
                  <a:pt x="2484265" y="5618821"/>
                  <a:pt x="2498808" y="5619770"/>
                </a:cubicBezTo>
                <a:cubicBezTo>
                  <a:pt x="2507829" y="5619235"/>
                  <a:pt x="2515101" y="5619710"/>
                  <a:pt x="2520623" y="5621195"/>
                </a:cubicBezTo>
                <a:cubicBezTo>
                  <a:pt x="2560479" y="5621548"/>
                  <a:pt x="2600335" y="5621902"/>
                  <a:pt x="2639179" y="5620503"/>
                </a:cubicBezTo>
                <a:cubicBezTo>
                  <a:pt x="2658232" y="5621185"/>
                  <a:pt x="2679035" y="5620857"/>
                  <a:pt x="2698088" y="5621539"/>
                </a:cubicBezTo>
                <a:cubicBezTo>
                  <a:pt x="2713369" y="5619726"/>
                  <a:pt x="2746227" y="5624119"/>
                  <a:pt x="2750464" y="5619337"/>
                </a:cubicBezTo>
                <a:cubicBezTo>
                  <a:pt x="2745679" y="5615090"/>
                  <a:pt x="2704348" y="5620261"/>
                  <a:pt x="2697814" y="5617024"/>
                </a:cubicBezTo>
                <a:cubicBezTo>
                  <a:pt x="2631633" y="5615514"/>
                  <a:pt x="2564715" y="5616766"/>
                  <a:pt x="2498534" y="5615256"/>
                </a:cubicBezTo>
                <a:cubicBezTo>
                  <a:pt x="2482242" y="5615316"/>
                  <a:pt x="2467699" y="5614367"/>
                  <a:pt x="2453894" y="5610655"/>
                </a:cubicBezTo>
                <a:cubicBezTo>
                  <a:pt x="2435852" y="5611725"/>
                  <a:pt x="2417811" y="5612796"/>
                  <a:pt x="2409801" y="5615084"/>
                </a:cubicBezTo>
                <a:cubicBezTo>
                  <a:pt x="2359175" y="5616275"/>
                  <a:pt x="2315546" y="5613427"/>
                  <a:pt x="2277440" y="5612063"/>
                </a:cubicBezTo>
                <a:cubicBezTo>
                  <a:pt x="2268419" y="5612598"/>
                  <a:pt x="2255626" y="5610639"/>
                  <a:pt x="2254888" y="5613402"/>
                </a:cubicBezTo>
                <a:cubicBezTo>
                  <a:pt x="2234085" y="5613729"/>
                  <a:pt x="2239333" y="5610699"/>
                  <a:pt x="2224790" y="5609750"/>
                </a:cubicBezTo>
                <a:cubicBezTo>
                  <a:pt x="2204725" y="5607316"/>
                  <a:pt x="2210521" y="5613315"/>
                  <a:pt x="2194229" y="5613376"/>
                </a:cubicBezTo>
                <a:cubicBezTo>
                  <a:pt x="2139830" y="5612073"/>
                  <a:pt x="2078897" y="5607533"/>
                  <a:pt x="2033056" y="5612971"/>
                </a:cubicBezTo>
                <a:cubicBezTo>
                  <a:pt x="2003970" y="5611072"/>
                  <a:pt x="1973135" y="5610183"/>
                  <a:pt x="1936040" y="5610572"/>
                </a:cubicBezTo>
                <a:cubicBezTo>
                  <a:pt x="1928768" y="5610097"/>
                  <a:pt x="1920485" y="5607870"/>
                  <a:pt x="1913951" y="5604633"/>
                </a:cubicBezTo>
                <a:cubicBezTo>
                  <a:pt x="1904931" y="5605169"/>
                  <a:pt x="1905204" y="5609683"/>
                  <a:pt x="1906216" y="5611435"/>
                </a:cubicBezTo>
                <a:cubicBezTo>
                  <a:pt x="1857614" y="5616132"/>
                  <a:pt x="1824481" y="5607223"/>
                  <a:pt x="1773117" y="5611177"/>
                </a:cubicBezTo>
                <a:cubicBezTo>
                  <a:pt x="1755813" y="5609486"/>
                  <a:pt x="1741270" y="5608536"/>
                  <a:pt x="1728477" y="5606577"/>
                </a:cubicBezTo>
                <a:cubicBezTo>
                  <a:pt x="1714945" y="5607380"/>
                  <a:pt x="1708685" y="5608657"/>
                  <a:pt x="1706199" y="5612429"/>
                </a:cubicBezTo>
                <a:cubicBezTo>
                  <a:pt x="1688620" y="5606223"/>
                  <a:pt x="1643517" y="5608900"/>
                  <a:pt x="1625475" y="5609970"/>
                </a:cubicBezTo>
                <a:cubicBezTo>
                  <a:pt x="1626212" y="5607207"/>
                  <a:pt x="1618941" y="5606733"/>
                  <a:pt x="1602649" y="5606793"/>
                </a:cubicBezTo>
                <a:cubicBezTo>
                  <a:pt x="1588106" y="5605844"/>
                  <a:pt x="1588380" y="5610358"/>
                  <a:pt x="1581108" y="5609884"/>
                </a:cubicBezTo>
                <a:cubicBezTo>
                  <a:pt x="1563067" y="5610954"/>
                  <a:pt x="1550273" y="5608995"/>
                  <a:pt x="1544751" y="5607510"/>
                </a:cubicBezTo>
                <a:cubicBezTo>
                  <a:pt x="1526710" y="5608581"/>
                  <a:pt x="1505907" y="5608909"/>
                  <a:pt x="1490626" y="5610722"/>
                </a:cubicBezTo>
                <a:cubicBezTo>
                  <a:pt x="1478845" y="5610514"/>
                  <a:pt x="1469824" y="5611050"/>
                  <a:pt x="1461540" y="5608823"/>
                </a:cubicBezTo>
                <a:cubicBezTo>
                  <a:pt x="1449759" y="5608616"/>
                  <a:pt x="1419197" y="5612241"/>
                  <a:pt x="1417912" y="5605975"/>
                </a:cubicBezTo>
                <a:cubicBezTo>
                  <a:pt x="1397383" y="5610817"/>
                  <a:pt x="1394622" y="5610075"/>
                  <a:pt x="1366548" y="5609928"/>
                </a:cubicBezTo>
                <a:cubicBezTo>
                  <a:pt x="1367286" y="5607166"/>
                  <a:pt x="1364251" y="5601909"/>
                  <a:pt x="1373271" y="5601374"/>
                </a:cubicBezTo>
                <a:cubicBezTo>
                  <a:pt x="1348422" y="5594693"/>
                  <a:pt x="1320622" y="5599061"/>
                  <a:pt x="1291536" y="5597162"/>
                </a:cubicBezTo>
                <a:cubicBezTo>
                  <a:pt x="1280766" y="5598707"/>
                  <a:pt x="1259963" y="5599035"/>
                  <a:pt x="1262998" y="5604292"/>
                </a:cubicBezTo>
                <a:cubicBezTo>
                  <a:pt x="1256738" y="5605570"/>
                  <a:pt x="1252965" y="5603075"/>
                  <a:pt x="1254715" y="5602065"/>
                </a:cubicBezTo>
                <a:cubicBezTo>
                  <a:pt x="1226641" y="5601919"/>
                  <a:pt x="1202803" y="5596990"/>
                  <a:pt x="1181263" y="5600081"/>
                </a:cubicBezTo>
                <a:cubicBezTo>
                  <a:pt x="1187796" y="5603317"/>
                  <a:pt x="1200590" y="5605277"/>
                  <a:pt x="1218631" y="5604206"/>
                </a:cubicBezTo>
                <a:cubicBezTo>
                  <a:pt x="1214396" y="5608988"/>
                  <a:pt x="1178038" y="5606615"/>
                  <a:pt x="1172516" y="5605130"/>
                </a:cubicBezTo>
                <a:cubicBezTo>
                  <a:pt x="1149226" y="5609231"/>
                  <a:pt x="1112131" y="5609620"/>
                  <a:pt x="1069514" y="5608523"/>
                </a:cubicBezTo>
                <a:cubicBezTo>
                  <a:pt x="1070252" y="5605761"/>
                  <a:pt x="1072001" y="5604751"/>
                  <a:pt x="1083783" y="5604958"/>
                </a:cubicBezTo>
                <a:cubicBezTo>
                  <a:pt x="1085259" y="5599433"/>
                  <a:pt x="1043653" y="5600090"/>
                  <a:pt x="1033895" y="5603388"/>
                </a:cubicBezTo>
                <a:cubicBezTo>
                  <a:pt x="1034906" y="5605140"/>
                  <a:pt x="1035918" y="5606892"/>
                  <a:pt x="1047700" y="5607099"/>
                </a:cubicBezTo>
                <a:cubicBezTo>
                  <a:pt x="1047974" y="5611614"/>
                  <a:pt x="1016127" y="5608973"/>
                  <a:pt x="1004345" y="5608765"/>
                </a:cubicBezTo>
                <a:cubicBezTo>
                  <a:pt x="1002322" y="5605261"/>
                  <a:pt x="975260" y="5606867"/>
                  <a:pt x="973236" y="5603362"/>
                </a:cubicBezTo>
                <a:cubicBezTo>
                  <a:pt x="943138" y="5599711"/>
                  <a:pt x="923621" y="5606306"/>
                  <a:pt x="907055" y="5601852"/>
                </a:cubicBezTo>
                <a:cubicBezTo>
                  <a:pt x="888002" y="5601170"/>
                  <a:pt x="914137" y="5614118"/>
                  <a:pt x="884040" y="5610467"/>
                </a:cubicBezTo>
                <a:cubicBezTo>
                  <a:pt x="885789" y="5609457"/>
                  <a:pt x="884777" y="5607705"/>
                  <a:pt x="892786" y="5605417"/>
                </a:cubicBezTo>
                <a:cubicBezTo>
                  <a:pt x="890763" y="5601912"/>
                  <a:pt x="860202" y="5605538"/>
                  <a:pt x="862689" y="5601766"/>
                </a:cubicBezTo>
                <a:cubicBezTo>
                  <a:pt x="821083" y="5602422"/>
                  <a:pt x="780490" y="5604831"/>
                  <a:pt x="728852" y="5604270"/>
                </a:cubicBezTo>
                <a:cubicBezTo>
                  <a:pt x="708049" y="5604598"/>
                  <a:pt x="704825" y="5611133"/>
                  <a:pt x="685497" y="5605936"/>
                </a:cubicBezTo>
                <a:cubicBezTo>
                  <a:pt x="670217" y="5607749"/>
                  <a:pt x="670491" y="5612264"/>
                  <a:pt x="655948" y="5611314"/>
                </a:cubicBezTo>
                <a:cubicBezTo>
                  <a:pt x="642416" y="5612117"/>
                  <a:pt x="632384" y="5610900"/>
                  <a:pt x="625113" y="5610425"/>
                </a:cubicBezTo>
                <a:cubicBezTo>
                  <a:pt x="585531" y="5614586"/>
                  <a:pt x="533893" y="5614026"/>
                  <a:pt x="493299" y="5616434"/>
                </a:cubicBezTo>
                <a:cubicBezTo>
                  <a:pt x="486028" y="5615959"/>
                  <a:pt x="484278" y="5616969"/>
                  <a:pt x="486302" y="5620474"/>
                </a:cubicBezTo>
                <a:cubicBezTo>
                  <a:pt x="463750" y="5621813"/>
                  <a:pt x="466237" y="5618040"/>
                  <a:pt x="448195" y="5619111"/>
                </a:cubicBezTo>
                <a:cubicBezTo>
                  <a:pt x="435402" y="5617151"/>
                  <a:pt x="424631" y="5618697"/>
                  <a:pt x="418372" y="5619974"/>
                </a:cubicBezTo>
                <a:cubicBezTo>
                  <a:pt x="383026" y="5619353"/>
                  <a:pt x="345931" y="5619741"/>
                  <a:pt x="310585" y="5619120"/>
                </a:cubicBezTo>
                <a:cubicBezTo>
                  <a:pt x="271003" y="5623281"/>
                  <a:pt x="206572" y="5620761"/>
                  <a:pt x="178772" y="5625129"/>
                </a:cubicBezTo>
                <a:cubicBezTo>
                  <a:pt x="163217" y="5622428"/>
                  <a:pt x="104308" y="5621392"/>
                  <a:pt x="101083" y="5627926"/>
                </a:cubicBezTo>
                <a:cubicBezTo>
                  <a:pt x="102095" y="5629679"/>
                  <a:pt x="121148" y="5630361"/>
                  <a:pt x="139190" y="5629290"/>
                </a:cubicBezTo>
                <a:cubicBezTo>
                  <a:pt x="155482" y="5629229"/>
                  <a:pt x="177297" y="5630654"/>
                  <a:pt x="179784" y="5626882"/>
                </a:cubicBezTo>
                <a:cubicBezTo>
                  <a:pt x="208132" y="5631543"/>
                  <a:pt x="276800" y="5629281"/>
                  <a:pt x="295115" y="5632725"/>
                </a:cubicBezTo>
                <a:cubicBezTo>
                  <a:pt x="305885" y="5631180"/>
                  <a:pt x="322178" y="5631119"/>
                  <a:pt x="342981" y="5630791"/>
                </a:cubicBezTo>
                <a:cubicBezTo>
                  <a:pt x="353750" y="5629245"/>
                  <a:pt x="363783" y="5630463"/>
                  <a:pt x="375565" y="5630670"/>
                </a:cubicBezTo>
                <a:cubicBezTo>
                  <a:pt x="381824" y="5629392"/>
                  <a:pt x="386335" y="5629124"/>
                  <a:pt x="393607" y="5629599"/>
                </a:cubicBezTo>
                <a:cubicBezTo>
                  <a:pt x="396368" y="5630342"/>
                  <a:pt x="400878" y="5630074"/>
                  <a:pt x="403639" y="5630816"/>
                </a:cubicBezTo>
                <a:cubicBezTo>
                  <a:pt x="402901" y="5633578"/>
                  <a:pt x="414684" y="5633786"/>
                  <a:pt x="418457" y="5636280"/>
                </a:cubicBezTo>
                <a:cubicBezTo>
                  <a:pt x="443769" y="5635685"/>
                  <a:pt x="470094" y="5636841"/>
                  <a:pt x="478841" y="5631791"/>
                </a:cubicBezTo>
                <a:cubicBezTo>
                  <a:pt x="504428" y="5635710"/>
                  <a:pt x="536275" y="5638351"/>
                  <a:pt x="582391" y="5637428"/>
                </a:cubicBezTo>
                <a:cubicBezTo>
                  <a:pt x="588924" y="5640664"/>
                  <a:pt x="600706" y="5640872"/>
                  <a:pt x="619759" y="5641553"/>
                </a:cubicBezTo>
                <a:cubicBezTo>
                  <a:pt x="638813" y="5642235"/>
                  <a:pt x="634029" y="5637988"/>
                  <a:pt x="647560" y="5637185"/>
                </a:cubicBezTo>
                <a:cubicBezTo>
                  <a:pt x="680144" y="5637064"/>
                  <a:pt x="700209" y="5639498"/>
                  <a:pt x="722024" y="5640923"/>
                </a:cubicBezTo>
                <a:cubicBezTo>
                  <a:pt x="742089" y="5643357"/>
                  <a:pt x="741815" y="5638842"/>
                  <a:pt x="759119" y="5640534"/>
                </a:cubicBezTo>
                <a:cubicBezTo>
                  <a:pt x="857146" y="5644685"/>
                  <a:pt x="979201" y="5641974"/>
                  <a:pt x="1077229" y="5646126"/>
                </a:cubicBezTo>
                <a:cubicBezTo>
                  <a:pt x="1098769" y="5643035"/>
                  <a:pt x="1147646" y="5642853"/>
                  <a:pt x="1159702" y="5647575"/>
                </a:cubicBezTo>
                <a:cubicBezTo>
                  <a:pt x="1194774" y="5643681"/>
                  <a:pt x="1251660" y="5641213"/>
                  <a:pt x="1291790" y="5646081"/>
                </a:cubicBezTo>
                <a:cubicBezTo>
                  <a:pt x="1348676" y="5643612"/>
                  <a:pt x="1386782" y="5644975"/>
                  <a:pt x="1433172" y="5648566"/>
                </a:cubicBezTo>
                <a:cubicBezTo>
                  <a:pt x="1457474" y="5646218"/>
                  <a:pt x="1491807" y="5645087"/>
                  <a:pt x="1522643" y="5645976"/>
                </a:cubicBezTo>
                <a:cubicBezTo>
                  <a:pt x="1546206" y="5646390"/>
                  <a:pt x="1541696" y="5646657"/>
                  <a:pt x="1557988" y="5646597"/>
                </a:cubicBezTo>
                <a:cubicBezTo>
                  <a:pt x="1589561" y="5644723"/>
                  <a:pt x="1630429" y="5646830"/>
                  <a:pt x="1640461" y="5648047"/>
                </a:cubicBezTo>
                <a:cubicBezTo>
                  <a:pt x="1666512" y="5644689"/>
                  <a:pt x="1681329" y="5650153"/>
                  <a:pt x="1706368" y="5645042"/>
                </a:cubicBezTo>
                <a:cubicBezTo>
                  <a:pt x="1724684" y="5648486"/>
                  <a:pt x="1763528" y="5647088"/>
                  <a:pt x="1780832" y="5648779"/>
                </a:cubicBezTo>
                <a:cubicBezTo>
                  <a:pt x="1790864" y="5649997"/>
                  <a:pt x="1791602" y="5647234"/>
                  <a:pt x="1803384" y="5647441"/>
                </a:cubicBezTo>
                <a:cubicBezTo>
                  <a:pt x="1816177" y="5649401"/>
                  <a:pt x="1846738" y="5645775"/>
                  <a:pt x="1847013" y="5650290"/>
                </a:cubicBezTo>
                <a:cubicBezTo>
                  <a:pt x="1854284" y="5650765"/>
                  <a:pt x="1859532" y="5647735"/>
                  <a:pt x="1862293" y="5648477"/>
                </a:cubicBezTo>
                <a:cubicBezTo>
                  <a:pt x="1864042" y="5647467"/>
                  <a:pt x="1869565" y="5648951"/>
                  <a:pt x="1872326" y="5649694"/>
                </a:cubicBezTo>
                <a:cubicBezTo>
                  <a:pt x="1875087" y="5650436"/>
                  <a:pt x="1876836" y="5649426"/>
                  <a:pt x="1876836" y="5649426"/>
                </a:cubicBezTo>
                <a:cubicBezTo>
                  <a:pt x="1884107" y="5649901"/>
                  <a:pt x="1885857" y="5648891"/>
                  <a:pt x="1892117" y="5647613"/>
                </a:cubicBezTo>
                <a:cubicBezTo>
                  <a:pt x="1954525" y="5646629"/>
                  <a:pt x="2017944" y="5647397"/>
                  <a:pt x="2076854" y="5648432"/>
                </a:cubicBezTo>
                <a:cubicBezTo>
                  <a:pt x="2085874" y="5647897"/>
                  <a:pt x="2094158" y="5650124"/>
                  <a:pt x="2098668" y="5649856"/>
                </a:cubicBezTo>
                <a:cubicBezTo>
                  <a:pt x="2113211" y="5650806"/>
                  <a:pt x="2121220" y="5648518"/>
                  <a:pt x="2128492" y="5648993"/>
                </a:cubicBezTo>
                <a:cubicBezTo>
                  <a:pt x="2139262" y="5647448"/>
                  <a:pt x="2145796" y="5650685"/>
                  <a:pt x="2150306" y="5650417"/>
                </a:cubicBezTo>
                <a:cubicBezTo>
                  <a:pt x="2157578" y="5650892"/>
                  <a:pt x="2160065" y="5647120"/>
                  <a:pt x="2165587" y="5648604"/>
                </a:cubicBezTo>
                <a:cubicBezTo>
                  <a:pt x="2174607" y="5648069"/>
                  <a:pt x="2182891" y="5650296"/>
                  <a:pt x="2187401" y="5650029"/>
                </a:cubicBezTo>
                <a:cubicBezTo>
                  <a:pt x="2197433" y="5651245"/>
                  <a:pt x="2205443" y="5648958"/>
                  <a:pt x="2209953" y="5648690"/>
                </a:cubicBezTo>
                <a:cubicBezTo>
                  <a:pt x="2214463" y="5648423"/>
                  <a:pt x="2218236" y="5650918"/>
                  <a:pt x="2218236" y="5650918"/>
                </a:cubicBezTo>
                <a:cubicBezTo>
                  <a:pt x="2224496" y="5649640"/>
                  <a:pt x="2226245" y="5648630"/>
                  <a:pt x="2232505" y="5647352"/>
                </a:cubicBezTo>
                <a:cubicBezTo>
                  <a:pt x="2297674" y="5647110"/>
                  <a:pt x="2335043" y="5651236"/>
                  <a:pt x="2394690" y="5649509"/>
                </a:cubicBezTo>
                <a:cubicBezTo>
                  <a:pt x="2404723" y="5650726"/>
                  <a:pt x="2410982" y="5649449"/>
                  <a:pt x="2417242" y="5648171"/>
                </a:cubicBezTo>
                <a:cubicBezTo>
                  <a:pt x="2440806" y="5648585"/>
                  <a:pt x="2453599" y="5650544"/>
                  <a:pt x="2460871" y="5651019"/>
                </a:cubicBezTo>
                <a:cubicBezTo>
                  <a:pt x="2472653" y="5651226"/>
                  <a:pt x="2476151" y="5649206"/>
                  <a:pt x="2483423" y="5649681"/>
                </a:cubicBezTo>
                <a:cubicBezTo>
                  <a:pt x="2528527" y="5647005"/>
                  <a:pt x="2578415" y="5648576"/>
                  <a:pt x="2623794" y="5650414"/>
                </a:cubicBezTo>
                <a:cubicBezTo>
                  <a:pt x="2613298" y="5656474"/>
                  <a:pt x="2572430" y="5654368"/>
                  <a:pt x="2542606" y="5655231"/>
                </a:cubicBezTo>
                <a:cubicBezTo>
                  <a:pt x="2507261" y="5654610"/>
                  <a:pt x="2474676" y="5654731"/>
                  <a:pt x="2439331" y="5654110"/>
                </a:cubicBezTo>
                <a:cubicBezTo>
                  <a:pt x="2424788" y="5653160"/>
                  <a:pt x="2422301" y="5656933"/>
                  <a:pt x="2410519" y="5656725"/>
                </a:cubicBezTo>
                <a:cubicBezTo>
                  <a:pt x="2409507" y="5654973"/>
                  <a:pt x="2408495" y="5653221"/>
                  <a:pt x="2402236" y="5654499"/>
                </a:cubicBezTo>
                <a:cubicBezTo>
                  <a:pt x="2357869" y="5654412"/>
                  <a:pt x="2313503" y="5654327"/>
                  <a:pt x="2269136" y="5654240"/>
                </a:cubicBezTo>
                <a:cubicBezTo>
                  <a:pt x="2259104" y="5653023"/>
                  <a:pt x="2252844" y="5654301"/>
                  <a:pt x="2247322" y="5652816"/>
                </a:cubicBezTo>
                <a:cubicBezTo>
                  <a:pt x="2224770" y="5654154"/>
                  <a:pt x="2197708" y="5655760"/>
                  <a:pt x="2173132" y="5653594"/>
                </a:cubicBezTo>
                <a:cubicBezTo>
                  <a:pt x="2101429" y="5650599"/>
                  <a:pt x="2033773" y="5654613"/>
                  <a:pt x="1958572" y="5653638"/>
                </a:cubicBezTo>
                <a:cubicBezTo>
                  <a:pt x="1946790" y="5653431"/>
                  <a:pt x="1944028" y="5652689"/>
                  <a:pt x="1936757" y="5652214"/>
                </a:cubicBezTo>
                <a:cubicBezTo>
                  <a:pt x="1870576" y="5650704"/>
                  <a:pt x="1799147" y="5652223"/>
                  <a:pt x="1736740" y="5653208"/>
                </a:cubicBezTo>
                <a:cubicBezTo>
                  <a:pt x="1737477" y="5650446"/>
                  <a:pt x="1710415" y="5652052"/>
                  <a:pt x="1698633" y="5651844"/>
                </a:cubicBezTo>
                <a:cubicBezTo>
                  <a:pt x="1681603" y="5654667"/>
                  <a:pt x="1648007" y="5653036"/>
                  <a:pt x="1632726" y="5654849"/>
                </a:cubicBezTo>
                <a:cubicBezTo>
                  <a:pt x="1619195" y="5655652"/>
                  <a:pt x="1615422" y="5653157"/>
                  <a:pt x="1601891" y="5653960"/>
                </a:cubicBezTo>
                <a:cubicBezTo>
                  <a:pt x="1566819" y="5657853"/>
                  <a:pt x="1539209" y="5650430"/>
                  <a:pt x="1506899" y="5655066"/>
                </a:cubicBezTo>
                <a:cubicBezTo>
                  <a:pt x="1485084" y="5653642"/>
                  <a:pt x="1446977" y="5652278"/>
                  <a:pt x="1425437" y="5655368"/>
                </a:cubicBezTo>
                <a:cubicBezTo>
                  <a:pt x="1417154" y="5653141"/>
                  <a:pt x="1405372" y="5652934"/>
                  <a:pt x="1396077" y="5648955"/>
                </a:cubicBezTo>
                <a:cubicBezTo>
                  <a:pt x="1332194" y="5655464"/>
                  <a:pt x="1271261" y="5650923"/>
                  <a:pt x="1209865" y="5653660"/>
                </a:cubicBezTo>
                <a:cubicBezTo>
                  <a:pt x="1183540" y="5652504"/>
                  <a:pt x="1171484" y="5647782"/>
                  <a:pt x="1137150" y="5648913"/>
                </a:cubicBezTo>
                <a:cubicBezTo>
                  <a:pt x="1130890" y="5650191"/>
                  <a:pt x="1127391" y="5652211"/>
                  <a:pt x="1130153" y="5652953"/>
                </a:cubicBezTo>
                <a:cubicBezTo>
                  <a:pt x="1112849" y="5651261"/>
                  <a:pt x="1084775" y="5651115"/>
                  <a:pt x="1070232" y="5650166"/>
                </a:cubicBezTo>
                <a:cubicBezTo>
                  <a:pt x="1025865" y="5650079"/>
                  <a:pt x="981499" y="5649993"/>
                  <a:pt x="937132" y="5649907"/>
                </a:cubicBezTo>
                <a:cubicBezTo>
                  <a:pt x="927100" y="5648690"/>
                  <a:pt x="916330" y="5650235"/>
                  <a:pt x="914306" y="5646731"/>
                </a:cubicBezTo>
                <a:cubicBezTo>
                  <a:pt x="906297" y="5649018"/>
                  <a:pt x="895527" y="5650564"/>
                  <a:pt x="878223" y="5648872"/>
                </a:cubicBezTo>
                <a:cubicBezTo>
                  <a:pt x="867453" y="5650417"/>
                  <a:pt x="861931" y="5648932"/>
                  <a:pt x="856408" y="5647448"/>
                </a:cubicBezTo>
                <a:cubicBezTo>
                  <a:pt x="841866" y="5646498"/>
                  <a:pt x="811305" y="5650124"/>
                  <a:pt x="811031" y="5645609"/>
                </a:cubicBezTo>
                <a:cubicBezTo>
                  <a:pt x="794738" y="5645670"/>
                  <a:pt x="780469" y="5649235"/>
                  <a:pt x="767676" y="5647276"/>
                </a:cubicBezTo>
                <a:cubicBezTo>
                  <a:pt x="764915" y="5646533"/>
                  <a:pt x="754882" y="5645316"/>
                  <a:pt x="759393" y="5645048"/>
                </a:cubicBezTo>
                <a:cubicBezTo>
                  <a:pt x="752121" y="5644574"/>
                  <a:pt x="749634" y="5648346"/>
                  <a:pt x="744112" y="5646861"/>
                </a:cubicBezTo>
                <a:cubicBezTo>
                  <a:pt x="735092" y="5647397"/>
                  <a:pt x="729569" y="5645912"/>
                  <a:pt x="722298" y="5645437"/>
                </a:cubicBezTo>
                <a:cubicBezTo>
                  <a:pt x="717787" y="5645705"/>
                  <a:pt x="699746" y="5646775"/>
                  <a:pt x="699746" y="5646775"/>
                </a:cubicBezTo>
                <a:cubicBezTo>
                  <a:pt x="691463" y="5644548"/>
                  <a:pt x="692474" y="5646300"/>
                  <a:pt x="677931" y="5645351"/>
                </a:cubicBezTo>
                <a:cubicBezTo>
                  <a:pt x="667899" y="5644134"/>
                  <a:pt x="661639" y="5645412"/>
                  <a:pt x="656117" y="5643927"/>
                </a:cubicBezTo>
                <a:cubicBezTo>
                  <a:pt x="625282" y="5643038"/>
                  <a:pt x="580178" y="5645714"/>
                  <a:pt x="559101" y="5641528"/>
                </a:cubicBezTo>
                <a:cubicBezTo>
                  <a:pt x="532039" y="5643134"/>
                  <a:pt x="482150" y="5641563"/>
                  <a:pt x="448554" y="5639931"/>
                </a:cubicBezTo>
                <a:cubicBezTo>
                  <a:pt x="428489" y="5637497"/>
                  <a:pt x="428763" y="5642012"/>
                  <a:pt x="411459" y="5640320"/>
                </a:cubicBezTo>
                <a:cubicBezTo>
                  <a:pt x="405199" y="5641598"/>
                  <a:pt x="399677" y="5640113"/>
                  <a:pt x="395166" y="5640381"/>
                </a:cubicBezTo>
                <a:cubicBezTo>
                  <a:pt x="395166" y="5640381"/>
                  <a:pt x="395166" y="5640381"/>
                  <a:pt x="390656" y="5640648"/>
                </a:cubicBezTo>
                <a:cubicBezTo>
                  <a:pt x="390656" y="5640648"/>
                  <a:pt x="390656" y="5640648"/>
                  <a:pt x="383385" y="5640174"/>
                </a:cubicBezTo>
                <a:cubicBezTo>
                  <a:pt x="377863" y="5638689"/>
                  <a:pt x="371603" y="5639967"/>
                  <a:pt x="367092" y="5640234"/>
                </a:cubicBezTo>
                <a:cubicBezTo>
                  <a:pt x="347028" y="5637800"/>
                  <a:pt x="326225" y="5638128"/>
                  <a:pt x="304411" y="5636704"/>
                </a:cubicBezTo>
                <a:cubicBezTo>
                  <a:pt x="260044" y="5636618"/>
                  <a:pt x="213928" y="5637542"/>
                  <a:pt x="162290" y="5636982"/>
                </a:cubicBezTo>
                <a:lnTo>
                  <a:pt x="0" y="5634129"/>
                </a:lnTo>
                <a:lnTo>
                  <a:pt x="0" y="14031"/>
                </a:lnTo>
                <a:lnTo>
                  <a:pt x="9225" y="13894"/>
                </a:lnTo>
                <a:cubicBezTo>
                  <a:pt x="26391" y="13329"/>
                  <a:pt x="40360" y="12273"/>
                  <a:pt x="46114" y="10119"/>
                </a:cubicBezTo>
                <a:cubicBezTo>
                  <a:pt x="70689" y="12286"/>
                  <a:pt x="94253" y="12700"/>
                  <a:pt x="125088" y="13589"/>
                </a:cubicBezTo>
                <a:cubicBezTo>
                  <a:pt x="167705" y="14685"/>
                  <a:pt x="176452" y="9635"/>
                  <a:pt x="200753" y="7287"/>
                </a:cubicBezTo>
                <a:cubicBezTo>
                  <a:pt x="241347" y="4878"/>
                  <a:pt x="239872" y="10403"/>
                  <a:pt x="265185" y="9807"/>
                </a:cubicBezTo>
                <a:cubicBezTo>
                  <a:pt x="281477" y="9747"/>
                  <a:pt x="314062" y="9625"/>
                  <a:pt x="316549" y="5853"/>
                </a:cubicBezTo>
                <a:cubicBezTo>
                  <a:pt x="342874" y="7010"/>
                  <a:pt x="354655" y="7217"/>
                  <a:pt x="367175" y="4662"/>
                </a:cubicBezTo>
                <a:cubicBezTo>
                  <a:pt x="372697" y="6146"/>
                  <a:pt x="378957" y="4869"/>
                  <a:pt x="387978" y="4333"/>
                </a:cubicBezTo>
                <a:cubicBezTo>
                  <a:pt x="392488" y="4066"/>
                  <a:pt x="398748" y="2788"/>
                  <a:pt x="406019" y="3263"/>
                </a:cubicBezTo>
                <a:cubicBezTo>
                  <a:pt x="404270" y="4273"/>
                  <a:pt x="400771" y="6293"/>
                  <a:pt x="398010" y="5551"/>
                </a:cubicBezTo>
                <a:cubicBezTo>
                  <a:pt x="396261" y="6561"/>
                  <a:pt x="394511" y="7571"/>
                  <a:pt x="391750" y="6828"/>
                </a:cubicBezTo>
                <a:cubicBezTo>
                  <a:pt x="390001" y="7838"/>
                  <a:pt x="390001" y="7838"/>
                  <a:pt x="388252" y="8848"/>
                </a:cubicBezTo>
                <a:cubicBezTo>
                  <a:pt x="385491" y="8106"/>
                  <a:pt x="383741" y="9116"/>
                  <a:pt x="380980" y="8373"/>
                </a:cubicBezTo>
                <a:cubicBezTo>
                  <a:pt x="389263" y="10600"/>
                  <a:pt x="391013" y="9590"/>
                  <a:pt x="393774" y="10333"/>
                </a:cubicBezTo>
                <a:cubicBezTo>
                  <a:pt x="396535" y="11075"/>
                  <a:pt x="399296" y="11818"/>
                  <a:pt x="401045" y="10808"/>
                </a:cubicBezTo>
                <a:cubicBezTo>
                  <a:pt x="404818" y="13302"/>
                  <a:pt x="404818" y="13302"/>
                  <a:pt x="399570" y="16332"/>
                </a:cubicBezTo>
                <a:cubicBezTo>
                  <a:pt x="427918" y="20993"/>
                  <a:pt x="463453" y="9823"/>
                  <a:pt x="457742" y="20130"/>
                </a:cubicBezTo>
                <a:cubicBezTo>
                  <a:pt x="468512" y="18585"/>
                  <a:pt x="492076" y="18999"/>
                  <a:pt x="502846" y="17454"/>
                </a:cubicBezTo>
                <a:cubicBezTo>
                  <a:pt x="515639" y="19413"/>
                  <a:pt x="539941" y="17065"/>
                  <a:pt x="546474" y="20302"/>
                </a:cubicBezTo>
                <a:cubicBezTo>
                  <a:pt x="558256" y="20509"/>
                  <a:pt x="558994" y="17747"/>
                  <a:pt x="569764" y="16202"/>
                </a:cubicBezTo>
                <a:cubicBezTo>
                  <a:pt x="634196" y="18722"/>
                  <a:pt x="673040" y="17323"/>
                  <a:pt x="724678" y="17884"/>
                </a:cubicBezTo>
                <a:cubicBezTo>
                  <a:pt x="739221" y="18833"/>
                  <a:pt x="740970" y="17823"/>
                  <a:pt x="754501" y="17020"/>
                </a:cubicBezTo>
                <a:cubicBezTo>
                  <a:pt x="779077" y="19187"/>
                  <a:pt x="828228" y="23520"/>
                  <a:pt x="857777" y="18142"/>
                </a:cubicBezTo>
                <a:cubicBezTo>
                  <a:pt x="869559" y="18349"/>
                  <a:pt x="863025" y="15112"/>
                  <a:pt x="857503" y="13627"/>
                </a:cubicBezTo>
                <a:cubicBezTo>
                  <a:pt x="873795" y="13567"/>
                  <a:pt x="867999" y="7567"/>
                  <a:pt x="888064" y="10002"/>
                </a:cubicBezTo>
                <a:cubicBezTo>
                  <a:pt x="877568" y="16061"/>
                  <a:pt x="902881" y="15466"/>
                  <a:pt x="901406" y="20990"/>
                </a:cubicBezTo>
                <a:cubicBezTo>
                  <a:pt x="920459" y="21672"/>
                  <a:pt x="938501" y="20602"/>
                  <a:pt x="946784" y="22829"/>
                </a:cubicBezTo>
                <a:cubicBezTo>
                  <a:pt x="960315" y="22026"/>
                  <a:pt x="979368" y="22708"/>
                  <a:pt x="976333" y="17451"/>
                </a:cubicBezTo>
                <a:cubicBezTo>
                  <a:pt x="986366" y="18668"/>
                  <a:pt x="985628" y="21430"/>
                  <a:pt x="991150" y="22915"/>
                </a:cubicBezTo>
                <a:cubicBezTo>
                  <a:pt x="999159" y="20627"/>
                  <a:pt x="1048036" y="20445"/>
                  <a:pt x="1028983" y="19764"/>
                </a:cubicBezTo>
                <a:cubicBezTo>
                  <a:pt x="1039479" y="13704"/>
                  <a:pt x="1046013" y="16941"/>
                  <a:pt x="1065066" y="17623"/>
                </a:cubicBezTo>
                <a:cubicBezTo>
                  <a:pt x="1072527" y="6306"/>
                  <a:pt x="1027697" y="13497"/>
                  <a:pt x="1021437" y="14774"/>
                </a:cubicBezTo>
                <a:cubicBezTo>
                  <a:pt x="1004133" y="13082"/>
                  <a:pt x="983331" y="13411"/>
                  <a:pt x="968788" y="12461"/>
                </a:cubicBezTo>
                <a:cubicBezTo>
                  <a:pt x="958755" y="11244"/>
                  <a:pt x="946973" y="11037"/>
                  <a:pt x="946236" y="13799"/>
                </a:cubicBezTo>
                <a:cubicBezTo>
                  <a:pt x="932704" y="14602"/>
                  <a:pt x="932430" y="10088"/>
                  <a:pt x="925159" y="9613"/>
                </a:cubicBezTo>
                <a:cubicBezTo>
                  <a:pt x="923873" y="3346"/>
                  <a:pt x="970537" y="11451"/>
                  <a:pt x="969251" y="5184"/>
                </a:cubicBezTo>
                <a:cubicBezTo>
                  <a:pt x="982782" y="4381"/>
                  <a:pt x="984806" y="7886"/>
                  <a:pt x="998337" y="7083"/>
                </a:cubicBezTo>
                <a:cubicBezTo>
                  <a:pt x="1017390" y="7765"/>
                  <a:pt x="1003311" y="-462"/>
                  <a:pt x="1027887" y="1705"/>
                </a:cubicBezTo>
                <a:cubicBezTo>
                  <a:pt x="1056698" y="-911"/>
                  <a:pt x="1030184" y="9724"/>
                  <a:pt x="1050987" y="9396"/>
                </a:cubicBezTo>
                <a:cubicBezTo>
                  <a:pt x="1070778" y="7316"/>
                  <a:pt x="1038931" y="4674"/>
                  <a:pt x="1057710" y="842"/>
                </a:cubicBezTo>
                <a:cubicBezTo>
                  <a:pt x="1074830" y="3224"/>
                  <a:pt x="1078386" y="294"/>
                  <a:pt x="1088724" y="21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52795266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 hasCustomPrompt="1"/>
          </p:nvPr>
        </p:nvSpPr>
        <p:spPr>
          <a:xfrm>
            <a:off x="-6095" y="266568"/>
            <a:ext cx="6455196" cy="6591432"/>
          </a:xfrm>
          <a:custGeom>
            <a:avLst/>
            <a:gdLst>
              <a:gd name="connsiteX0" fmla="*/ 427998 w 6455196"/>
              <a:gd name="connsiteY0" fmla="*/ 5771063 h 6591432"/>
              <a:gd name="connsiteX1" fmla="*/ 497760 w 6455196"/>
              <a:gd name="connsiteY1" fmla="*/ 5773848 h 6591432"/>
              <a:gd name="connsiteX2" fmla="*/ 427998 w 6455196"/>
              <a:gd name="connsiteY2" fmla="*/ 5776634 h 6591432"/>
              <a:gd name="connsiteX3" fmla="*/ 497760 w 6455196"/>
              <a:gd name="connsiteY3" fmla="*/ 5782204 h 6591432"/>
              <a:gd name="connsiteX4" fmla="*/ 458693 w 6455196"/>
              <a:gd name="connsiteY4" fmla="*/ 5787775 h 6591432"/>
              <a:gd name="connsiteX5" fmla="*/ 419627 w 6455196"/>
              <a:gd name="connsiteY5" fmla="*/ 5796130 h 6591432"/>
              <a:gd name="connsiteX6" fmla="*/ 388931 w 6455196"/>
              <a:gd name="connsiteY6" fmla="*/ 5793345 h 6591432"/>
              <a:gd name="connsiteX7" fmla="*/ 388931 w 6455196"/>
              <a:gd name="connsiteY7" fmla="*/ 5801701 h 6591432"/>
              <a:gd name="connsiteX8" fmla="*/ 361026 w 6455196"/>
              <a:gd name="connsiteY8" fmla="*/ 5801701 h 6591432"/>
              <a:gd name="connsiteX9" fmla="*/ 349864 w 6455196"/>
              <a:gd name="connsiteY9" fmla="*/ 5801701 h 6591432"/>
              <a:gd name="connsiteX10" fmla="*/ 310797 w 6455196"/>
              <a:gd name="connsiteY10" fmla="*/ 5801701 h 6591432"/>
              <a:gd name="connsiteX11" fmla="*/ 321959 w 6455196"/>
              <a:gd name="connsiteY11" fmla="*/ 5793345 h 6591432"/>
              <a:gd name="connsiteX12" fmla="*/ 321959 w 6455196"/>
              <a:gd name="connsiteY12" fmla="*/ 5793345 h 6591432"/>
              <a:gd name="connsiteX13" fmla="*/ 310797 w 6455196"/>
              <a:gd name="connsiteY13" fmla="*/ 5787775 h 6591432"/>
              <a:gd name="connsiteX14" fmla="*/ 271731 w 6455196"/>
              <a:gd name="connsiteY14" fmla="*/ 5790560 h 6591432"/>
              <a:gd name="connsiteX15" fmla="*/ 243826 w 6455196"/>
              <a:gd name="connsiteY15" fmla="*/ 5798916 h 6591432"/>
              <a:gd name="connsiteX16" fmla="*/ 213130 w 6455196"/>
              <a:gd name="connsiteY16" fmla="*/ 5807272 h 6591432"/>
              <a:gd name="connsiteX17" fmla="*/ 201968 w 6455196"/>
              <a:gd name="connsiteY17" fmla="*/ 5801701 h 6591432"/>
              <a:gd name="connsiteX18" fmla="*/ 221502 w 6455196"/>
              <a:gd name="connsiteY18" fmla="*/ 5790560 h 6591432"/>
              <a:gd name="connsiteX19" fmla="*/ 154530 w 6455196"/>
              <a:gd name="connsiteY19" fmla="*/ 5787775 h 6591432"/>
              <a:gd name="connsiteX20" fmla="*/ 115463 w 6455196"/>
              <a:gd name="connsiteY20" fmla="*/ 5798916 h 6591432"/>
              <a:gd name="connsiteX21" fmla="*/ 104301 w 6455196"/>
              <a:gd name="connsiteY21" fmla="*/ 5790560 h 6591432"/>
              <a:gd name="connsiteX22" fmla="*/ 56863 w 6455196"/>
              <a:gd name="connsiteY22" fmla="*/ 5790560 h 6591432"/>
              <a:gd name="connsiteX23" fmla="*/ 37329 w 6455196"/>
              <a:gd name="connsiteY23" fmla="*/ 5798916 h 6591432"/>
              <a:gd name="connsiteX24" fmla="*/ 26167 w 6455196"/>
              <a:gd name="connsiteY24" fmla="*/ 5793345 h 6591432"/>
              <a:gd name="connsiteX25" fmla="*/ 0 w 6455196"/>
              <a:gd name="connsiteY25" fmla="*/ 5795155 h 6591432"/>
              <a:gd name="connsiteX26" fmla="*/ 0 w 6455196"/>
              <a:gd name="connsiteY26" fmla="*/ 5779028 h 6591432"/>
              <a:gd name="connsiteX27" fmla="*/ 20935 w 6455196"/>
              <a:gd name="connsiteY27" fmla="*/ 5779071 h 6591432"/>
              <a:gd name="connsiteX28" fmla="*/ 65234 w 6455196"/>
              <a:gd name="connsiteY28" fmla="*/ 5779419 h 6591432"/>
              <a:gd name="connsiteX29" fmla="*/ 95930 w 6455196"/>
              <a:gd name="connsiteY29" fmla="*/ 5776634 h 6591432"/>
              <a:gd name="connsiteX30" fmla="*/ 134996 w 6455196"/>
              <a:gd name="connsiteY30" fmla="*/ 5779419 h 6591432"/>
              <a:gd name="connsiteX31" fmla="*/ 263359 w 6455196"/>
              <a:gd name="connsiteY31" fmla="*/ 5779419 h 6591432"/>
              <a:gd name="connsiteX32" fmla="*/ 291264 w 6455196"/>
              <a:gd name="connsiteY32" fmla="*/ 5782204 h 6591432"/>
              <a:gd name="connsiteX33" fmla="*/ 330331 w 6455196"/>
              <a:gd name="connsiteY33" fmla="*/ 5782204 h 6591432"/>
              <a:gd name="connsiteX34" fmla="*/ 361026 w 6455196"/>
              <a:gd name="connsiteY34" fmla="*/ 5776634 h 6591432"/>
              <a:gd name="connsiteX35" fmla="*/ 408465 w 6455196"/>
              <a:gd name="connsiteY35" fmla="*/ 5779419 h 6591432"/>
              <a:gd name="connsiteX36" fmla="*/ 427998 w 6455196"/>
              <a:gd name="connsiteY36" fmla="*/ 5771063 h 6591432"/>
              <a:gd name="connsiteX37" fmla="*/ 260569 w 6455196"/>
              <a:gd name="connsiteY37" fmla="*/ 3236475 h 6591432"/>
              <a:gd name="connsiteX38" fmla="*/ 263359 w 6455196"/>
              <a:gd name="connsiteY38" fmla="*/ 3239260 h 6591432"/>
              <a:gd name="connsiteX39" fmla="*/ 254988 w 6455196"/>
              <a:gd name="connsiteY39" fmla="*/ 3278253 h 6591432"/>
              <a:gd name="connsiteX40" fmla="*/ 143368 w 6455196"/>
              <a:gd name="connsiteY40" fmla="*/ 3484363 h 6591432"/>
              <a:gd name="connsiteX41" fmla="*/ 70815 w 6455196"/>
              <a:gd name="connsiteY41" fmla="*/ 3626411 h 6591432"/>
              <a:gd name="connsiteX42" fmla="*/ 45701 w 6455196"/>
              <a:gd name="connsiteY42" fmla="*/ 3657049 h 6591432"/>
              <a:gd name="connsiteX43" fmla="*/ 15703 w 6455196"/>
              <a:gd name="connsiteY43" fmla="*/ 3712754 h 6591432"/>
              <a:gd name="connsiteX44" fmla="*/ 0 w 6455196"/>
              <a:gd name="connsiteY44" fmla="*/ 3739826 h 6591432"/>
              <a:gd name="connsiteX45" fmla="*/ 0 w 6455196"/>
              <a:gd name="connsiteY45" fmla="*/ 3652622 h 6591432"/>
              <a:gd name="connsiteX46" fmla="*/ 3843 w 6455196"/>
              <a:gd name="connsiteY46" fmla="*/ 3643123 h 6591432"/>
              <a:gd name="connsiteX47" fmla="*/ 9424 w 6455196"/>
              <a:gd name="connsiteY47" fmla="*/ 3645908 h 6591432"/>
              <a:gd name="connsiteX48" fmla="*/ 12215 w 6455196"/>
              <a:gd name="connsiteY48" fmla="*/ 3626411 h 6591432"/>
              <a:gd name="connsiteX49" fmla="*/ 23377 w 6455196"/>
              <a:gd name="connsiteY49" fmla="*/ 3620841 h 6591432"/>
              <a:gd name="connsiteX50" fmla="*/ 51282 w 6455196"/>
              <a:gd name="connsiteY50" fmla="*/ 3556780 h 6591432"/>
              <a:gd name="connsiteX51" fmla="*/ 37329 w 6455196"/>
              <a:gd name="connsiteY51" fmla="*/ 3592988 h 6591432"/>
              <a:gd name="connsiteX52" fmla="*/ 59653 w 6455196"/>
              <a:gd name="connsiteY52" fmla="*/ 3562350 h 6591432"/>
              <a:gd name="connsiteX53" fmla="*/ 73606 w 6455196"/>
              <a:gd name="connsiteY53" fmla="*/ 3559565 h 6591432"/>
              <a:gd name="connsiteX54" fmla="*/ 87558 w 6455196"/>
              <a:gd name="connsiteY54" fmla="*/ 3520571 h 6591432"/>
              <a:gd name="connsiteX55" fmla="*/ 98720 w 6455196"/>
              <a:gd name="connsiteY55" fmla="*/ 3503860 h 6591432"/>
              <a:gd name="connsiteX56" fmla="*/ 73606 w 6455196"/>
              <a:gd name="connsiteY56" fmla="*/ 3570706 h 6591432"/>
              <a:gd name="connsiteX57" fmla="*/ 101511 w 6455196"/>
              <a:gd name="connsiteY57" fmla="*/ 3528927 h 6591432"/>
              <a:gd name="connsiteX58" fmla="*/ 90349 w 6455196"/>
              <a:gd name="connsiteY58" fmla="*/ 3556780 h 6591432"/>
              <a:gd name="connsiteX59" fmla="*/ 112673 w 6455196"/>
              <a:gd name="connsiteY59" fmla="*/ 3515001 h 6591432"/>
              <a:gd name="connsiteX60" fmla="*/ 101511 w 6455196"/>
              <a:gd name="connsiteY60" fmla="*/ 3528927 h 6591432"/>
              <a:gd name="connsiteX61" fmla="*/ 140577 w 6455196"/>
              <a:gd name="connsiteY61" fmla="*/ 3450940 h 6591432"/>
              <a:gd name="connsiteX62" fmla="*/ 160111 w 6455196"/>
              <a:gd name="connsiteY62" fmla="*/ 3428658 h 6591432"/>
              <a:gd name="connsiteX63" fmla="*/ 168482 w 6455196"/>
              <a:gd name="connsiteY63" fmla="*/ 3398020 h 6591432"/>
              <a:gd name="connsiteX64" fmla="*/ 221502 w 6455196"/>
              <a:gd name="connsiteY64" fmla="*/ 3306106 h 6591432"/>
              <a:gd name="connsiteX65" fmla="*/ 238245 w 6455196"/>
              <a:gd name="connsiteY65" fmla="*/ 3289395 h 6591432"/>
              <a:gd name="connsiteX66" fmla="*/ 235454 w 6455196"/>
              <a:gd name="connsiteY66" fmla="*/ 3278253 h 6591432"/>
              <a:gd name="connsiteX67" fmla="*/ 260569 w 6455196"/>
              <a:gd name="connsiteY67" fmla="*/ 3236475 h 6591432"/>
              <a:gd name="connsiteX68" fmla="*/ 34539 w 6455196"/>
              <a:gd name="connsiteY68" fmla="*/ 2281130 h 6591432"/>
              <a:gd name="connsiteX69" fmla="*/ 17796 w 6455196"/>
              <a:gd name="connsiteY69" fmla="*/ 2314553 h 6591432"/>
              <a:gd name="connsiteX70" fmla="*/ 9424 w 6455196"/>
              <a:gd name="connsiteY70" fmla="*/ 2334050 h 6591432"/>
              <a:gd name="connsiteX71" fmla="*/ 3843 w 6455196"/>
              <a:gd name="connsiteY71" fmla="*/ 2337879 h 6591432"/>
              <a:gd name="connsiteX72" fmla="*/ 0 w 6455196"/>
              <a:gd name="connsiteY72" fmla="*/ 2344832 h 6591432"/>
              <a:gd name="connsiteX73" fmla="*/ 0 w 6455196"/>
              <a:gd name="connsiteY73" fmla="*/ 2311561 h 6591432"/>
              <a:gd name="connsiteX74" fmla="*/ 8858 w 6455196"/>
              <a:gd name="connsiteY74" fmla="*/ 2297841 h 6591432"/>
              <a:gd name="connsiteX75" fmla="*/ 20586 w 6455196"/>
              <a:gd name="connsiteY75" fmla="*/ 2283915 h 6591432"/>
              <a:gd name="connsiteX76" fmla="*/ 15005 w 6455196"/>
              <a:gd name="connsiteY76" fmla="*/ 2303412 h 6591432"/>
              <a:gd name="connsiteX77" fmla="*/ 34539 w 6455196"/>
              <a:gd name="connsiteY77" fmla="*/ 2281130 h 6591432"/>
              <a:gd name="connsiteX78" fmla="*/ 328543 w 6455196"/>
              <a:gd name="connsiteY78" fmla="*/ 1660277 h 6591432"/>
              <a:gd name="connsiteX79" fmla="*/ 341493 w 6455196"/>
              <a:gd name="connsiteY79" fmla="*/ 1676728 h 6591432"/>
              <a:gd name="connsiteX80" fmla="*/ 324750 w 6455196"/>
              <a:gd name="connsiteY80" fmla="*/ 1724077 h 6591432"/>
              <a:gd name="connsiteX81" fmla="*/ 296845 w 6455196"/>
              <a:gd name="connsiteY81" fmla="*/ 1763071 h 6591432"/>
              <a:gd name="connsiteX82" fmla="*/ 215921 w 6455196"/>
              <a:gd name="connsiteY82" fmla="*/ 1896764 h 6591432"/>
              <a:gd name="connsiteX83" fmla="*/ 224292 w 6455196"/>
              <a:gd name="connsiteY83" fmla="*/ 1891193 h 6591432"/>
              <a:gd name="connsiteX84" fmla="*/ 232664 w 6455196"/>
              <a:gd name="connsiteY84" fmla="*/ 1885623 h 6591432"/>
              <a:gd name="connsiteX85" fmla="*/ 316378 w 6455196"/>
              <a:gd name="connsiteY85" fmla="*/ 1740789 h 6591432"/>
              <a:gd name="connsiteX86" fmla="*/ 324750 w 6455196"/>
              <a:gd name="connsiteY86" fmla="*/ 1724077 h 6591432"/>
              <a:gd name="connsiteX87" fmla="*/ 363817 w 6455196"/>
              <a:gd name="connsiteY87" fmla="*/ 1665587 h 6591432"/>
              <a:gd name="connsiteX88" fmla="*/ 355445 w 6455196"/>
              <a:gd name="connsiteY88" fmla="*/ 1685084 h 6591432"/>
              <a:gd name="connsiteX89" fmla="*/ 369398 w 6455196"/>
              <a:gd name="connsiteY89" fmla="*/ 1679513 h 6591432"/>
              <a:gd name="connsiteX90" fmla="*/ 355445 w 6455196"/>
              <a:gd name="connsiteY90" fmla="*/ 1707366 h 6591432"/>
              <a:gd name="connsiteX91" fmla="*/ 383350 w 6455196"/>
              <a:gd name="connsiteY91" fmla="*/ 1687869 h 6591432"/>
              <a:gd name="connsiteX92" fmla="*/ 321959 w 6455196"/>
              <a:gd name="connsiteY92" fmla="*/ 1802065 h 6591432"/>
              <a:gd name="connsiteX93" fmla="*/ 310797 w 6455196"/>
              <a:gd name="connsiteY93" fmla="*/ 1793709 h 6591432"/>
              <a:gd name="connsiteX94" fmla="*/ 321959 w 6455196"/>
              <a:gd name="connsiteY94" fmla="*/ 1765856 h 6591432"/>
              <a:gd name="connsiteX95" fmla="*/ 266150 w 6455196"/>
              <a:gd name="connsiteY95" fmla="*/ 1846629 h 6591432"/>
              <a:gd name="connsiteX96" fmla="*/ 288473 w 6455196"/>
              <a:gd name="connsiteY96" fmla="*/ 1815991 h 6591432"/>
              <a:gd name="connsiteX97" fmla="*/ 308007 w 6455196"/>
              <a:gd name="connsiteY97" fmla="*/ 1815991 h 6591432"/>
              <a:gd name="connsiteX98" fmla="*/ 285683 w 6455196"/>
              <a:gd name="connsiteY98" fmla="*/ 1871696 h 6591432"/>
              <a:gd name="connsiteX99" fmla="*/ 243826 w 6455196"/>
              <a:gd name="connsiteY99" fmla="*/ 1913475 h 6591432"/>
              <a:gd name="connsiteX100" fmla="*/ 243826 w 6455196"/>
              <a:gd name="connsiteY100" fmla="*/ 1880052 h 6591432"/>
              <a:gd name="connsiteX101" fmla="*/ 213130 w 6455196"/>
              <a:gd name="connsiteY101" fmla="*/ 1919046 h 6591432"/>
              <a:gd name="connsiteX102" fmla="*/ 213130 w 6455196"/>
              <a:gd name="connsiteY102" fmla="*/ 1941328 h 6591432"/>
              <a:gd name="connsiteX103" fmla="*/ 224292 w 6455196"/>
              <a:gd name="connsiteY103" fmla="*/ 1938543 h 6591432"/>
              <a:gd name="connsiteX104" fmla="*/ 193597 w 6455196"/>
              <a:gd name="connsiteY104" fmla="*/ 2010959 h 6591432"/>
              <a:gd name="connsiteX105" fmla="*/ 204759 w 6455196"/>
              <a:gd name="connsiteY105" fmla="*/ 1994248 h 6591432"/>
              <a:gd name="connsiteX106" fmla="*/ 157320 w 6455196"/>
              <a:gd name="connsiteY106" fmla="*/ 2077806 h 6591432"/>
              <a:gd name="connsiteX107" fmla="*/ 168482 w 6455196"/>
              <a:gd name="connsiteY107" fmla="*/ 2052738 h 6591432"/>
              <a:gd name="connsiteX108" fmla="*/ 157320 w 6455196"/>
              <a:gd name="connsiteY108" fmla="*/ 2044382 h 6591432"/>
              <a:gd name="connsiteX109" fmla="*/ 182435 w 6455196"/>
              <a:gd name="connsiteY109" fmla="*/ 2013745 h 6591432"/>
              <a:gd name="connsiteX110" fmla="*/ 207549 w 6455196"/>
              <a:gd name="connsiteY110" fmla="*/ 1960825 h 6591432"/>
              <a:gd name="connsiteX111" fmla="*/ 174063 w 6455196"/>
              <a:gd name="connsiteY111" fmla="*/ 1999818 h 6591432"/>
              <a:gd name="connsiteX112" fmla="*/ 204759 w 6455196"/>
              <a:gd name="connsiteY112" fmla="*/ 1946898 h 6591432"/>
              <a:gd name="connsiteX113" fmla="*/ 182435 w 6455196"/>
              <a:gd name="connsiteY113" fmla="*/ 1969180 h 6591432"/>
              <a:gd name="connsiteX114" fmla="*/ 207549 w 6455196"/>
              <a:gd name="connsiteY114" fmla="*/ 1916261 h 6591432"/>
              <a:gd name="connsiteX115" fmla="*/ 165692 w 6455196"/>
              <a:gd name="connsiteY115" fmla="*/ 1971966 h 6591432"/>
              <a:gd name="connsiteX116" fmla="*/ 176854 w 6455196"/>
              <a:gd name="connsiteY116" fmla="*/ 1955254 h 6591432"/>
              <a:gd name="connsiteX117" fmla="*/ 165692 w 6455196"/>
              <a:gd name="connsiteY117" fmla="*/ 1971966 h 6591432"/>
              <a:gd name="connsiteX118" fmla="*/ 129415 w 6455196"/>
              <a:gd name="connsiteY118" fmla="*/ 2041597 h 6591432"/>
              <a:gd name="connsiteX119" fmla="*/ 109882 w 6455196"/>
              <a:gd name="connsiteY119" fmla="*/ 2052738 h 6591432"/>
              <a:gd name="connsiteX120" fmla="*/ 90349 w 6455196"/>
              <a:gd name="connsiteY120" fmla="*/ 2086161 h 6591432"/>
              <a:gd name="connsiteX121" fmla="*/ 40120 w 6455196"/>
              <a:gd name="connsiteY121" fmla="*/ 2180860 h 6591432"/>
              <a:gd name="connsiteX122" fmla="*/ 104301 w 6455196"/>
              <a:gd name="connsiteY122" fmla="*/ 2072235 h 6591432"/>
              <a:gd name="connsiteX123" fmla="*/ 98720 w 6455196"/>
              <a:gd name="connsiteY123" fmla="*/ 2088947 h 6591432"/>
              <a:gd name="connsiteX124" fmla="*/ 126625 w 6455196"/>
              <a:gd name="connsiteY124" fmla="*/ 2072235 h 6591432"/>
              <a:gd name="connsiteX125" fmla="*/ 112673 w 6455196"/>
              <a:gd name="connsiteY125" fmla="*/ 2086161 h 6591432"/>
              <a:gd name="connsiteX126" fmla="*/ 107092 w 6455196"/>
              <a:gd name="connsiteY126" fmla="*/ 2105658 h 6591432"/>
              <a:gd name="connsiteX127" fmla="*/ 93139 w 6455196"/>
              <a:gd name="connsiteY127" fmla="*/ 2111229 h 6591432"/>
              <a:gd name="connsiteX128" fmla="*/ 62444 w 6455196"/>
              <a:gd name="connsiteY128" fmla="*/ 2150223 h 6591432"/>
              <a:gd name="connsiteX129" fmla="*/ 59653 w 6455196"/>
              <a:gd name="connsiteY129" fmla="*/ 2180860 h 6591432"/>
              <a:gd name="connsiteX130" fmla="*/ 37329 w 6455196"/>
              <a:gd name="connsiteY130" fmla="*/ 2203143 h 6591432"/>
              <a:gd name="connsiteX131" fmla="*/ 40120 w 6455196"/>
              <a:gd name="connsiteY131" fmla="*/ 2217069 h 6591432"/>
              <a:gd name="connsiteX132" fmla="*/ 9424 w 6455196"/>
              <a:gd name="connsiteY132" fmla="*/ 2253277 h 6591432"/>
              <a:gd name="connsiteX133" fmla="*/ 15005 w 6455196"/>
              <a:gd name="connsiteY133" fmla="*/ 2222639 h 6591432"/>
              <a:gd name="connsiteX134" fmla="*/ 1053 w 6455196"/>
              <a:gd name="connsiteY134" fmla="*/ 2228210 h 6591432"/>
              <a:gd name="connsiteX135" fmla="*/ 0 w 6455196"/>
              <a:gd name="connsiteY135" fmla="*/ 2228767 h 6591432"/>
              <a:gd name="connsiteX136" fmla="*/ 0 w 6455196"/>
              <a:gd name="connsiteY136" fmla="*/ 2210895 h 6591432"/>
              <a:gd name="connsiteX137" fmla="*/ 17796 w 6455196"/>
              <a:gd name="connsiteY137" fmla="*/ 2180860 h 6591432"/>
              <a:gd name="connsiteX138" fmla="*/ 15005 w 6455196"/>
              <a:gd name="connsiteY138" fmla="*/ 2166934 h 6591432"/>
              <a:gd name="connsiteX139" fmla="*/ 48491 w 6455196"/>
              <a:gd name="connsiteY139" fmla="*/ 2116799 h 6591432"/>
              <a:gd name="connsiteX140" fmla="*/ 70815 w 6455196"/>
              <a:gd name="connsiteY140" fmla="*/ 2086161 h 6591432"/>
              <a:gd name="connsiteX141" fmla="*/ 28958 w 6455196"/>
              <a:gd name="connsiteY141" fmla="*/ 2130726 h 6591432"/>
              <a:gd name="connsiteX142" fmla="*/ 1053 w 6455196"/>
              <a:gd name="connsiteY142" fmla="*/ 2180860 h 6591432"/>
              <a:gd name="connsiteX143" fmla="*/ 0 w 6455196"/>
              <a:gd name="connsiteY143" fmla="*/ 2184932 h 6591432"/>
              <a:gd name="connsiteX144" fmla="*/ 0 w 6455196"/>
              <a:gd name="connsiteY144" fmla="*/ 2162441 h 6591432"/>
              <a:gd name="connsiteX145" fmla="*/ 3713 w 6455196"/>
              <a:gd name="connsiteY145" fmla="*/ 2155924 h 6591432"/>
              <a:gd name="connsiteX146" fmla="*/ 20586 w 6455196"/>
              <a:gd name="connsiteY146" fmla="*/ 2114014 h 6591432"/>
              <a:gd name="connsiteX147" fmla="*/ 20586 w 6455196"/>
              <a:gd name="connsiteY147" fmla="*/ 2136296 h 6591432"/>
              <a:gd name="connsiteX148" fmla="*/ 48491 w 6455196"/>
              <a:gd name="connsiteY148" fmla="*/ 2072235 h 6591432"/>
              <a:gd name="connsiteX149" fmla="*/ 40120 w 6455196"/>
              <a:gd name="connsiteY149" fmla="*/ 2102873 h 6591432"/>
              <a:gd name="connsiteX150" fmla="*/ 84768 w 6455196"/>
              <a:gd name="connsiteY150" fmla="*/ 2049953 h 6591432"/>
              <a:gd name="connsiteX151" fmla="*/ 101511 w 6455196"/>
              <a:gd name="connsiteY151" fmla="*/ 2036027 h 6591432"/>
              <a:gd name="connsiteX152" fmla="*/ 129415 w 6455196"/>
              <a:gd name="connsiteY152" fmla="*/ 1997033 h 6591432"/>
              <a:gd name="connsiteX153" fmla="*/ 148949 w 6455196"/>
              <a:gd name="connsiteY153" fmla="*/ 1960825 h 6591432"/>
              <a:gd name="connsiteX154" fmla="*/ 157320 w 6455196"/>
              <a:gd name="connsiteY154" fmla="*/ 1977536 h 6591432"/>
              <a:gd name="connsiteX155" fmla="*/ 185225 w 6455196"/>
              <a:gd name="connsiteY155" fmla="*/ 1927401 h 6591432"/>
              <a:gd name="connsiteX156" fmla="*/ 162901 w 6455196"/>
              <a:gd name="connsiteY156" fmla="*/ 1935757 h 6591432"/>
              <a:gd name="connsiteX157" fmla="*/ 199178 w 6455196"/>
              <a:gd name="connsiteY157" fmla="*/ 1866126 h 6591432"/>
              <a:gd name="connsiteX158" fmla="*/ 207549 w 6455196"/>
              <a:gd name="connsiteY158" fmla="*/ 1882837 h 6591432"/>
              <a:gd name="connsiteX159" fmla="*/ 241035 w 6455196"/>
              <a:gd name="connsiteY159" fmla="*/ 1843844 h 6591432"/>
              <a:gd name="connsiteX160" fmla="*/ 238245 w 6455196"/>
              <a:gd name="connsiteY160" fmla="*/ 1821562 h 6591432"/>
              <a:gd name="connsiteX161" fmla="*/ 257778 w 6455196"/>
              <a:gd name="connsiteY161" fmla="*/ 1796494 h 6591432"/>
              <a:gd name="connsiteX162" fmla="*/ 274521 w 6455196"/>
              <a:gd name="connsiteY162" fmla="*/ 1751930 h 6591432"/>
              <a:gd name="connsiteX163" fmla="*/ 260569 w 6455196"/>
              <a:gd name="connsiteY163" fmla="*/ 1754715 h 6591432"/>
              <a:gd name="connsiteX164" fmla="*/ 232664 w 6455196"/>
              <a:gd name="connsiteY164" fmla="*/ 1793709 h 6591432"/>
              <a:gd name="connsiteX165" fmla="*/ 227083 w 6455196"/>
              <a:gd name="connsiteY165" fmla="*/ 1779783 h 6591432"/>
              <a:gd name="connsiteX166" fmla="*/ 266150 w 6455196"/>
              <a:gd name="connsiteY166" fmla="*/ 1724077 h 6591432"/>
              <a:gd name="connsiteX167" fmla="*/ 288473 w 6455196"/>
              <a:gd name="connsiteY167" fmla="*/ 1701795 h 6591432"/>
              <a:gd name="connsiteX168" fmla="*/ 263359 w 6455196"/>
              <a:gd name="connsiteY168" fmla="*/ 1743574 h 6591432"/>
              <a:gd name="connsiteX169" fmla="*/ 288473 w 6455196"/>
              <a:gd name="connsiteY169" fmla="*/ 1712936 h 6591432"/>
              <a:gd name="connsiteX170" fmla="*/ 305216 w 6455196"/>
              <a:gd name="connsiteY170" fmla="*/ 1701795 h 6591432"/>
              <a:gd name="connsiteX171" fmla="*/ 288473 w 6455196"/>
              <a:gd name="connsiteY171" fmla="*/ 1738004 h 6591432"/>
              <a:gd name="connsiteX172" fmla="*/ 321959 w 6455196"/>
              <a:gd name="connsiteY172" fmla="*/ 1687869 h 6591432"/>
              <a:gd name="connsiteX173" fmla="*/ 316378 w 6455196"/>
              <a:gd name="connsiteY173" fmla="*/ 1673943 h 6591432"/>
              <a:gd name="connsiteX174" fmla="*/ 328543 w 6455196"/>
              <a:gd name="connsiteY174" fmla="*/ 1660277 h 6591432"/>
              <a:gd name="connsiteX175" fmla="*/ 1075392 w 6455196"/>
              <a:gd name="connsiteY175" fmla="*/ 584905 h 6591432"/>
              <a:gd name="connsiteX176" fmla="*/ 1050278 w 6455196"/>
              <a:gd name="connsiteY176" fmla="*/ 660107 h 6591432"/>
              <a:gd name="connsiteX177" fmla="*/ 1019582 w 6455196"/>
              <a:gd name="connsiteY177" fmla="*/ 710242 h 6591432"/>
              <a:gd name="connsiteX178" fmla="*/ 966563 w 6455196"/>
              <a:gd name="connsiteY178" fmla="*/ 804941 h 6591432"/>
              <a:gd name="connsiteX179" fmla="*/ 966563 w 6455196"/>
              <a:gd name="connsiteY179" fmla="*/ 816082 h 6591432"/>
              <a:gd name="connsiteX180" fmla="*/ 944239 w 6455196"/>
              <a:gd name="connsiteY180" fmla="*/ 857861 h 6591432"/>
              <a:gd name="connsiteX181" fmla="*/ 955401 w 6455196"/>
              <a:gd name="connsiteY181" fmla="*/ 852290 h 6591432"/>
              <a:gd name="connsiteX182" fmla="*/ 972144 w 6455196"/>
              <a:gd name="connsiteY182" fmla="*/ 818867 h 6591432"/>
              <a:gd name="connsiteX183" fmla="*/ 941448 w 6455196"/>
              <a:gd name="connsiteY183" fmla="*/ 880143 h 6591432"/>
              <a:gd name="connsiteX184" fmla="*/ 930286 w 6455196"/>
              <a:gd name="connsiteY184" fmla="*/ 885713 h 6591432"/>
              <a:gd name="connsiteX185" fmla="*/ 899591 w 6455196"/>
              <a:gd name="connsiteY185" fmla="*/ 944204 h 6591432"/>
              <a:gd name="connsiteX186" fmla="*/ 899591 w 6455196"/>
              <a:gd name="connsiteY186" fmla="*/ 946989 h 6591432"/>
              <a:gd name="connsiteX187" fmla="*/ 885639 w 6455196"/>
              <a:gd name="connsiteY187" fmla="*/ 983198 h 6591432"/>
              <a:gd name="connsiteX188" fmla="*/ 857734 w 6455196"/>
              <a:gd name="connsiteY188" fmla="*/ 1011050 h 6591432"/>
              <a:gd name="connsiteX189" fmla="*/ 863315 w 6455196"/>
              <a:gd name="connsiteY189" fmla="*/ 1016621 h 6591432"/>
              <a:gd name="connsiteX190" fmla="*/ 821457 w 6455196"/>
              <a:gd name="connsiteY190" fmla="*/ 1083467 h 6591432"/>
              <a:gd name="connsiteX191" fmla="*/ 818667 w 6455196"/>
              <a:gd name="connsiteY191" fmla="*/ 1114105 h 6591432"/>
              <a:gd name="connsiteX192" fmla="*/ 843781 w 6455196"/>
              <a:gd name="connsiteY192" fmla="*/ 1083467 h 6591432"/>
              <a:gd name="connsiteX193" fmla="*/ 846572 w 6455196"/>
              <a:gd name="connsiteY193" fmla="*/ 1061185 h 6591432"/>
              <a:gd name="connsiteX194" fmla="*/ 896801 w 6455196"/>
              <a:gd name="connsiteY194" fmla="*/ 966486 h 6591432"/>
              <a:gd name="connsiteX195" fmla="*/ 913543 w 6455196"/>
              <a:gd name="connsiteY195" fmla="*/ 952560 h 6591432"/>
              <a:gd name="connsiteX196" fmla="*/ 935867 w 6455196"/>
              <a:gd name="connsiteY196" fmla="*/ 910781 h 6591432"/>
              <a:gd name="connsiteX197" fmla="*/ 927496 w 6455196"/>
              <a:gd name="connsiteY197" fmla="*/ 949774 h 6591432"/>
              <a:gd name="connsiteX198" fmla="*/ 944239 w 6455196"/>
              <a:gd name="connsiteY198" fmla="*/ 949774 h 6591432"/>
              <a:gd name="connsiteX199" fmla="*/ 899591 w 6455196"/>
              <a:gd name="connsiteY199" fmla="*/ 1024977 h 6591432"/>
              <a:gd name="connsiteX200" fmla="*/ 919124 w 6455196"/>
              <a:gd name="connsiteY200" fmla="*/ 980412 h 6591432"/>
              <a:gd name="connsiteX201" fmla="*/ 880058 w 6455196"/>
              <a:gd name="connsiteY201" fmla="*/ 1036118 h 6591432"/>
              <a:gd name="connsiteX202" fmla="*/ 894010 w 6455196"/>
              <a:gd name="connsiteY202" fmla="*/ 1033332 h 6591432"/>
              <a:gd name="connsiteX203" fmla="*/ 840991 w 6455196"/>
              <a:gd name="connsiteY203" fmla="*/ 1125246 h 6591432"/>
              <a:gd name="connsiteX204" fmla="*/ 860524 w 6455196"/>
              <a:gd name="connsiteY204" fmla="*/ 1080682 h 6591432"/>
              <a:gd name="connsiteX205" fmla="*/ 813086 w 6455196"/>
              <a:gd name="connsiteY205" fmla="*/ 1155884 h 6591432"/>
              <a:gd name="connsiteX206" fmla="*/ 779600 w 6455196"/>
              <a:gd name="connsiteY206" fmla="*/ 1217160 h 6591432"/>
              <a:gd name="connsiteX207" fmla="*/ 765647 w 6455196"/>
              <a:gd name="connsiteY207" fmla="*/ 1242227 h 6591432"/>
              <a:gd name="connsiteX208" fmla="*/ 732162 w 6455196"/>
              <a:gd name="connsiteY208" fmla="*/ 1303503 h 6591432"/>
              <a:gd name="connsiteX209" fmla="*/ 723790 w 6455196"/>
              <a:gd name="connsiteY209" fmla="*/ 1331355 h 6591432"/>
              <a:gd name="connsiteX210" fmla="*/ 760066 w 6455196"/>
              <a:gd name="connsiteY210" fmla="*/ 1284006 h 6591432"/>
              <a:gd name="connsiteX211" fmla="*/ 779600 w 6455196"/>
              <a:gd name="connsiteY211" fmla="*/ 1239442 h 6591432"/>
              <a:gd name="connsiteX212" fmla="*/ 754485 w 6455196"/>
              <a:gd name="connsiteY212" fmla="*/ 1303503 h 6591432"/>
              <a:gd name="connsiteX213" fmla="*/ 721000 w 6455196"/>
              <a:gd name="connsiteY213" fmla="*/ 1353637 h 6591432"/>
              <a:gd name="connsiteX214" fmla="*/ 712628 w 6455196"/>
              <a:gd name="connsiteY214" fmla="*/ 1348067 h 6591432"/>
              <a:gd name="connsiteX215" fmla="*/ 704257 w 6455196"/>
              <a:gd name="connsiteY215" fmla="*/ 1387061 h 6591432"/>
              <a:gd name="connsiteX216" fmla="*/ 732162 w 6455196"/>
              <a:gd name="connsiteY216" fmla="*/ 1348067 h 6591432"/>
              <a:gd name="connsiteX217" fmla="*/ 704257 w 6455196"/>
              <a:gd name="connsiteY217" fmla="*/ 1409343 h 6591432"/>
              <a:gd name="connsiteX218" fmla="*/ 673561 w 6455196"/>
              <a:gd name="connsiteY218" fmla="*/ 1462263 h 6591432"/>
              <a:gd name="connsiteX219" fmla="*/ 656818 w 6455196"/>
              <a:gd name="connsiteY219" fmla="*/ 1484545 h 6591432"/>
              <a:gd name="connsiteX220" fmla="*/ 640075 w 6455196"/>
              <a:gd name="connsiteY220" fmla="*/ 1509612 h 6591432"/>
              <a:gd name="connsiteX221" fmla="*/ 670771 w 6455196"/>
              <a:gd name="connsiteY221" fmla="*/ 1459477 h 6591432"/>
              <a:gd name="connsiteX222" fmla="*/ 695885 w 6455196"/>
              <a:gd name="connsiteY222" fmla="*/ 1395416 h 6591432"/>
              <a:gd name="connsiteX223" fmla="*/ 662399 w 6455196"/>
              <a:gd name="connsiteY223" fmla="*/ 1431625 h 6591432"/>
              <a:gd name="connsiteX224" fmla="*/ 656818 w 6455196"/>
              <a:gd name="connsiteY224" fmla="*/ 1462263 h 6591432"/>
              <a:gd name="connsiteX225" fmla="*/ 637285 w 6455196"/>
              <a:gd name="connsiteY225" fmla="*/ 1495686 h 6591432"/>
              <a:gd name="connsiteX226" fmla="*/ 620542 w 6455196"/>
              <a:gd name="connsiteY226" fmla="*/ 1509612 h 6591432"/>
              <a:gd name="connsiteX227" fmla="*/ 614961 w 6455196"/>
              <a:gd name="connsiteY227" fmla="*/ 1540250 h 6591432"/>
              <a:gd name="connsiteX228" fmla="*/ 587056 w 6455196"/>
              <a:gd name="connsiteY228" fmla="*/ 1590385 h 6591432"/>
              <a:gd name="connsiteX229" fmla="*/ 601008 w 6455196"/>
              <a:gd name="connsiteY229" fmla="*/ 1554176 h 6591432"/>
              <a:gd name="connsiteX230" fmla="*/ 584266 w 6455196"/>
              <a:gd name="connsiteY230" fmla="*/ 1568103 h 6591432"/>
              <a:gd name="connsiteX231" fmla="*/ 467065 w 6455196"/>
              <a:gd name="connsiteY231" fmla="*/ 1782568 h 6591432"/>
              <a:gd name="connsiteX232" fmla="*/ 492179 w 6455196"/>
              <a:gd name="connsiteY232" fmla="*/ 1751930 h 6591432"/>
              <a:gd name="connsiteX233" fmla="*/ 486598 w 6455196"/>
              <a:gd name="connsiteY233" fmla="*/ 1771427 h 6591432"/>
              <a:gd name="connsiteX234" fmla="*/ 472646 w 6455196"/>
              <a:gd name="connsiteY234" fmla="*/ 1821562 h 6591432"/>
              <a:gd name="connsiteX235" fmla="*/ 467065 w 6455196"/>
              <a:gd name="connsiteY235" fmla="*/ 1815991 h 6591432"/>
              <a:gd name="connsiteX236" fmla="*/ 472646 w 6455196"/>
              <a:gd name="connsiteY236" fmla="*/ 1799279 h 6591432"/>
              <a:gd name="connsiteX237" fmla="*/ 458693 w 6455196"/>
              <a:gd name="connsiteY237" fmla="*/ 1802065 h 6591432"/>
              <a:gd name="connsiteX238" fmla="*/ 439160 w 6455196"/>
              <a:gd name="connsiteY238" fmla="*/ 1835488 h 6591432"/>
              <a:gd name="connsiteX239" fmla="*/ 411255 w 6455196"/>
              <a:gd name="connsiteY239" fmla="*/ 1863341 h 6591432"/>
              <a:gd name="connsiteX240" fmla="*/ 394512 w 6455196"/>
              <a:gd name="connsiteY240" fmla="*/ 1910690 h 6591432"/>
              <a:gd name="connsiteX241" fmla="*/ 324750 w 6455196"/>
              <a:gd name="connsiteY241" fmla="*/ 2027671 h 6591432"/>
              <a:gd name="connsiteX242" fmla="*/ 355445 w 6455196"/>
              <a:gd name="connsiteY242" fmla="*/ 1991463 h 6591432"/>
              <a:gd name="connsiteX243" fmla="*/ 324750 w 6455196"/>
              <a:gd name="connsiteY243" fmla="*/ 2052738 h 6591432"/>
              <a:gd name="connsiteX244" fmla="*/ 319169 w 6455196"/>
              <a:gd name="connsiteY244" fmla="*/ 2080591 h 6591432"/>
              <a:gd name="connsiteX245" fmla="*/ 294054 w 6455196"/>
              <a:gd name="connsiteY245" fmla="*/ 2125155 h 6591432"/>
              <a:gd name="connsiteX246" fmla="*/ 310797 w 6455196"/>
              <a:gd name="connsiteY246" fmla="*/ 2077806 h 6591432"/>
              <a:gd name="connsiteX247" fmla="*/ 277312 w 6455196"/>
              <a:gd name="connsiteY247" fmla="*/ 2114014 h 6591432"/>
              <a:gd name="connsiteX248" fmla="*/ 282892 w 6455196"/>
              <a:gd name="connsiteY248" fmla="*/ 2094517 h 6591432"/>
              <a:gd name="connsiteX249" fmla="*/ 268940 w 6455196"/>
              <a:gd name="connsiteY249" fmla="*/ 2119585 h 6591432"/>
              <a:gd name="connsiteX250" fmla="*/ 232664 w 6455196"/>
              <a:gd name="connsiteY250" fmla="*/ 2178075 h 6591432"/>
              <a:gd name="connsiteX251" fmla="*/ 249407 w 6455196"/>
              <a:gd name="connsiteY251" fmla="*/ 2155793 h 6591432"/>
              <a:gd name="connsiteX252" fmla="*/ 277312 w 6455196"/>
              <a:gd name="connsiteY252" fmla="*/ 2158578 h 6591432"/>
              <a:gd name="connsiteX253" fmla="*/ 271731 w 6455196"/>
              <a:gd name="connsiteY253" fmla="*/ 2178075 h 6591432"/>
              <a:gd name="connsiteX254" fmla="*/ 190806 w 6455196"/>
              <a:gd name="connsiteY254" fmla="*/ 2314553 h 6591432"/>
              <a:gd name="connsiteX255" fmla="*/ 188016 w 6455196"/>
              <a:gd name="connsiteY255" fmla="*/ 2311768 h 6591432"/>
              <a:gd name="connsiteX256" fmla="*/ 190806 w 6455196"/>
              <a:gd name="connsiteY256" fmla="*/ 2314553 h 6591432"/>
              <a:gd name="connsiteX257" fmla="*/ 188016 w 6455196"/>
              <a:gd name="connsiteY257" fmla="*/ 2334050 h 6591432"/>
              <a:gd name="connsiteX258" fmla="*/ 232664 w 6455196"/>
              <a:gd name="connsiteY258" fmla="*/ 2281130 h 6591432"/>
              <a:gd name="connsiteX259" fmla="*/ 282892 w 6455196"/>
              <a:gd name="connsiteY259" fmla="*/ 2175290 h 6591432"/>
              <a:gd name="connsiteX260" fmla="*/ 266150 w 6455196"/>
              <a:gd name="connsiteY260" fmla="*/ 2219854 h 6591432"/>
              <a:gd name="connsiteX261" fmla="*/ 291264 w 6455196"/>
              <a:gd name="connsiteY261" fmla="*/ 2192002 h 6591432"/>
              <a:gd name="connsiteX262" fmla="*/ 285683 w 6455196"/>
              <a:gd name="connsiteY262" fmla="*/ 2153008 h 6591432"/>
              <a:gd name="connsiteX263" fmla="*/ 319169 w 6455196"/>
              <a:gd name="connsiteY263" fmla="*/ 2094517 h 6591432"/>
              <a:gd name="connsiteX264" fmla="*/ 347074 w 6455196"/>
              <a:gd name="connsiteY264" fmla="*/ 2052738 h 6591432"/>
              <a:gd name="connsiteX265" fmla="*/ 344283 w 6455196"/>
              <a:gd name="connsiteY265" fmla="*/ 2075020 h 6591432"/>
              <a:gd name="connsiteX266" fmla="*/ 333121 w 6455196"/>
              <a:gd name="connsiteY266" fmla="*/ 2102873 h 6591432"/>
              <a:gd name="connsiteX267" fmla="*/ 361026 w 6455196"/>
              <a:gd name="connsiteY267" fmla="*/ 2061094 h 6591432"/>
              <a:gd name="connsiteX268" fmla="*/ 361026 w 6455196"/>
              <a:gd name="connsiteY268" fmla="*/ 2038812 h 6591432"/>
              <a:gd name="connsiteX269" fmla="*/ 374979 w 6455196"/>
              <a:gd name="connsiteY269" fmla="*/ 2010959 h 6591432"/>
              <a:gd name="connsiteX270" fmla="*/ 397303 w 6455196"/>
              <a:gd name="connsiteY270" fmla="*/ 1980321 h 6591432"/>
              <a:gd name="connsiteX271" fmla="*/ 425208 w 6455196"/>
              <a:gd name="connsiteY271" fmla="*/ 1927401 h 6591432"/>
              <a:gd name="connsiteX272" fmla="*/ 436369 w 6455196"/>
              <a:gd name="connsiteY272" fmla="*/ 1910690 h 6591432"/>
              <a:gd name="connsiteX273" fmla="*/ 444741 w 6455196"/>
              <a:gd name="connsiteY273" fmla="*/ 1905120 h 6591432"/>
              <a:gd name="connsiteX274" fmla="*/ 436369 w 6455196"/>
              <a:gd name="connsiteY274" fmla="*/ 1910690 h 6591432"/>
              <a:gd name="connsiteX275" fmla="*/ 394512 w 6455196"/>
              <a:gd name="connsiteY275" fmla="*/ 1955254 h 6591432"/>
              <a:gd name="connsiteX276" fmla="*/ 394512 w 6455196"/>
              <a:gd name="connsiteY276" fmla="*/ 1944113 h 6591432"/>
              <a:gd name="connsiteX277" fmla="*/ 425208 w 6455196"/>
              <a:gd name="connsiteY277" fmla="*/ 1893978 h 6591432"/>
              <a:gd name="connsiteX278" fmla="*/ 439160 w 6455196"/>
              <a:gd name="connsiteY278" fmla="*/ 1902334 h 6591432"/>
              <a:gd name="connsiteX279" fmla="*/ 461484 w 6455196"/>
              <a:gd name="connsiteY279" fmla="*/ 1857770 h 6591432"/>
              <a:gd name="connsiteX280" fmla="*/ 483808 w 6455196"/>
              <a:gd name="connsiteY280" fmla="*/ 1813206 h 6591432"/>
              <a:gd name="connsiteX281" fmla="*/ 503341 w 6455196"/>
              <a:gd name="connsiteY281" fmla="*/ 1793709 h 6591432"/>
              <a:gd name="connsiteX282" fmla="*/ 503341 w 6455196"/>
              <a:gd name="connsiteY282" fmla="*/ 1779783 h 6591432"/>
              <a:gd name="connsiteX283" fmla="*/ 528456 w 6455196"/>
              <a:gd name="connsiteY283" fmla="*/ 1738004 h 6591432"/>
              <a:gd name="connsiteX284" fmla="*/ 536827 w 6455196"/>
              <a:gd name="connsiteY284" fmla="*/ 1743574 h 6591432"/>
              <a:gd name="connsiteX285" fmla="*/ 542408 w 6455196"/>
              <a:gd name="connsiteY285" fmla="*/ 1724077 h 6591432"/>
              <a:gd name="connsiteX286" fmla="*/ 553570 w 6455196"/>
              <a:gd name="connsiteY286" fmla="*/ 1707366 h 6591432"/>
              <a:gd name="connsiteX287" fmla="*/ 581475 w 6455196"/>
              <a:gd name="connsiteY287" fmla="*/ 1657231 h 6591432"/>
              <a:gd name="connsiteX288" fmla="*/ 570313 w 6455196"/>
              <a:gd name="connsiteY288" fmla="*/ 1685084 h 6591432"/>
              <a:gd name="connsiteX289" fmla="*/ 559151 w 6455196"/>
              <a:gd name="connsiteY289" fmla="*/ 1710151 h 6591432"/>
              <a:gd name="connsiteX290" fmla="*/ 528456 w 6455196"/>
              <a:gd name="connsiteY290" fmla="*/ 1760286 h 6591432"/>
              <a:gd name="connsiteX291" fmla="*/ 494970 w 6455196"/>
              <a:gd name="connsiteY291" fmla="*/ 1832703 h 6591432"/>
              <a:gd name="connsiteX292" fmla="*/ 525665 w 6455196"/>
              <a:gd name="connsiteY292" fmla="*/ 1782568 h 6591432"/>
              <a:gd name="connsiteX293" fmla="*/ 508922 w 6455196"/>
              <a:gd name="connsiteY293" fmla="*/ 1829917 h 6591432"/>
              <a:gd name="connsiteX294" fmla="*/ 522875 w 6455196"/>
              <a:gd name="connsiteY294" fmla="*/ 1815991 h 6591432"/>
              <a:gd name="connsiteX295" fmla="*/ 506132 w 6455196"/>
              <a:gd name="connsiteY295" fmla="*/ 1860555 h 6591432"/>
              <a:gd name="connsiteX296" fmla="*/ 547989 w 6455196"/>
              <a:gd name="connsiteY296" fmla="*/ 1785353 h 6591432"/>
              <a:gd name="connsiteX297" fmla="*/ 559151 w 6455196"/>
              <a:gd name="connsiteY297" fmla="*/ 1779783 h 6591432"/>
              <a:gd name="connsiteX298" fmla="*/ 567523 w 6455196"/>
              <a:gd name="connsiteY298" fmla="*/ 1751930 h 6591432"/>
              <a:gd name="connsiteX299" fmla="*/ 550780 w 6455196"/>
              <a:gd name="connsiteY299" fmla="*/ 1774212 h 6591432"/>
              <a:gd name="connsiteX300" fmla="*/ 623332 w 6455196"/>
              <a:gd name="connsiteY300" fmla="*/ 1634949 h 6591432"/>
              <a:gd name="connsiteX301" fmla="*/ 676352 w 6455196"/>
              <a:gd name="connsiteY301" fmla="*/ 1554176 h 6591432"/>
              <a:gd name="connsiteX302" fmla="*/ 654028 w 6455196"/>
              <a:gd name="connsiteY302" fmla="*/ 1595955 h 6591432"/>
              <a:gd name="connsiteX303" fmla="*/ 609380 w 6455196"/>
              <a:gd name="connsiteY303" fmla="*/ 1673943 h 6591432"/>
              <a:gd name="connsiteX304" fmla="*/ 603799 w 6455196"/>
              <a:gd name="connsiteY304" fmla="*/ 1690654 h 6591432"/>
              <a:gd name="connsiteX305" fmla="*/ 575894 w 6455196"/>
              <a:gd name="connsiteY305" fmla="*/ 1732433 h 6591432"/>
              <a:gd name="connsiteX306" fmla="*/ 620542 w 6455196"/>
              <a:gd name="connsiteY306" fmla="*/ 1679513 h 6591432"/>
              <a:gd name="connsiteX307" fmla="*/ 617751 w 6455196"/>
              <a:gd name="connsiteY307" fmla="*/ 1701795 h 6591432"/>
              <a:gd name="connsiteX308" fmla="*/ 603799 w 6455196"/>
              <a:gd name="connsiteY308" fmla="*/ 1738004 h 6591432"/>
              <a:gd name="connsiteX309" fmla="*/ 645656 w 6455196"/>
              <a:gd name="connsiteY309" fmla="*/ 1682298 h 6591432"/>
              <a:gd name="connsiteX310" fmla="*/ 623332 w 6455196"/>
              <a:gd name="connsiteY310" fmla="*/ 1738004 h 6591432"/>
              <a:gd name="connsiteX311" fmla="*/ 637285 w 6455196"/>
              <a:gd name="connsiteY311" fmla="*/ 1743574 h 6591432"/>
              <a:gd name="connsiteX312" fmla="*/ 648447 w 6455196"/>
              <a:gd name="connsiteY312" fmla="*/ 1729648 h 6591432"/>
              <a:gd name="connsiteX313" fmla="*/ 665190 w 6455196"/>
              <a:gd name="connsiteY313" fmla="*/ 1726863 h 6591432"/>
              <a:gd name="connsiteX314" fmla="*/ 667980 w 6455196"/>
              <a:gd name="connsiteY314" fmla="*/ 1707366 h 6591432"/>
              <a:gd name="connsiteX315" fmla="*/ 679142 w 6455196"/>
              <a:gd name="connsiteY315" fmla="*/ 1690654 h 6591432"/>
              <a:gd name="connsiteX316" fmla="*/ 681933 w 6455196"/>
              <a:gd name="connsiteY316" fmla="*/ 1671157 h 6591432"/>
              <a:gd name="connsiteX317" fmla="*/ 695885 w 6455196"/>
              <a:gd name="connsiteY317" fmla="*/ 1654446 h 6591432"/>
              <a:gd name="connsiteX318" fmla="*/ 709838 w 6455196"/>
              <a:gd name="connsiteY318" fmla="*/ 1640520 h 6591432"/>
              <a:gd name="connsiteX319" fmla="*/ 718209 w 6455196"/>
              <a:gd name="connsiteY319" fmla="*/ 1609881 h 6591432"/>
              <a:gd name="connsiteX320" fmla="*/ 729371 w 6455196"/>
              <a:gd name="connsiteY320" fmla="*/ 1570888 h 6591432"/>
              <a:gd name="connsiteX321" fmla="*/ 768438 w 6455196"/>
              <a:gd name="connsiteY321" fmla="*/ 1526324 h 6591432"/>
              <a:gd name="connsiteX322" fmla="*/ 771228 w 6455196"/>
              <a:gd name="connsiteY322" fmla="*/ 1540250 h 6591432"/>
              <a:gd name="connsiteX323" fmla="*/ 779600 w 6455196"/>
              <a:gd name="connsiteY323" fmla="*/ 1509612 h 6591432"/>
              <a:gd name="connsiteX324" fmla="*/ 796343 w 6455196"/>
              <a:gd name="connsiteY324" fmla="*/ 1487330 h 6591432"/>
              <a:gd name="connsiteX325" fmla="*/ 815876 w 6455196"/>
              <a:gd name="connsiteY325" fmla="*/ 1462263 h 6591432"/>
              <a:gd name="connsiteX326" fmla="*/ 813086 w 6455196"/>
              <a:gd name="connsiteY326" fmla="*/ 1439981 h 6591432"/>
              <a:gd name="connsiteX327" fmla="*/ 796343 w 6455196"/>
              <a:gd name="connsiteY327" fmla="*/ 1451122 h 6591432"/>
              <a:gd name="connsiteX328" fmla="*/ 871686 w 6455196"/>
              <a:gd name="connsiteY328" fmla="*/ 1314644 h 6591432"/>
              <a:gd name="connsiteX329" fmla="*/ 821457 w 6455196"/>
              <a:gd name="connsiteY329" fmla="*/ 1431625 h 6591432"/>
              <a:gd name="connsiteX330" fmla="*/ 843781 w 6455196"/>
              <a:gd name="connsiteY330" fmla="*/ 1412128 h 6591432"/>
              <a:gd name="connsiteX331" fmla="*/ 852153 w 6455196"/>
              <a:gd name="connsiteY331" fmla="*/ 1381490 h 6591432"/>
              <a:gd name="connsiteX332" fmla="*/ 880058 w 6455196"/>
              <a:gd name="connsiteY332" fmla="*/ 1331355 h 6591432"/>
              <a:gd name="connsiteX333" fmla="*/ 882848 w 6455196"/>
              <a:gd name="connsiteY333" fmla="*/ 1345282 h 6591432"/>
              <a:gd name="connsiteX334" fmla="*/ 860524 w 6455196"/>
              <a:gd name="connsiteY334" fmla="*/ 1387061 h 6591432"/>
              <a:gd name="connsiteX335" fmla="*/ 827038 w 6455196"/>
              <a:gd name="connsiteY335" fmla="*/ 1448336 h 6591432"/>
              <a:gd name="connsiteX336" fmla="*/ 818667 w 6455196"/>
              <a:gd name="connsiteY336" fmla="*/ 1476189 h 6591432"/>
              <a:gd name="connsiteX337" fmla="*/ 835410 w 6455196"/>
              <a:gd name="connsiteY337" fmla="*/ 1476189 h 6591432"/>
              <a:gd name="connsiteX338" fmla="*/ 821457 w 6455196"/>
              <a:gd name="connsiteY338" fmla="*/ 1512397 h 6591432"/>
              <a:gd name="connsiteX339" fmla="*/ 863315 w 6455196"/>
              <a:gd name="connsiteY339" fmla="*/ 1445551 h 6591432"/>
              <a:gd name="connsiteX340" fmla="*/ 921915 w 6455196"/>
              <a:gd name="connsiteY340" fmla="*/ 1342496 h 6591432"/>
              <a:gd name="connsiteX341" fmla="*/ 905172 w 6455196"/>
              <a:gd name="connsiteY341" fmla="*/ 1356423 h 6591432"/>
              <a:gd name="connsiteX342" fmla="*/ 924705 w 6455196"/>
              <a:gd name="connsiteY342" fmla="*/ 1323000 h 6591432"/>
              <a:gd name="connsiteX343" fmla="*/ 960982 w 6455196"/>
              <a:gd name="connsiteY343" fmla="*/ 1264509 h 6591432"/>
              <a:gd name="connsiteX344" fmla="*/ 1000049 w 6455196"/>
              <a:gd name="connsiteY344" fmla="*/ 1186522 h 6591432"/>
              <a:gd name="connsiteX345" fmla="*/ 997258 w 6455196"/>
              <a:gd name="connsiteY345" fmla="*/ 1206019 h 6591432"/>
              <a:gd name="connsiteX346" fmla="*/ 1033535 w 6455196"/>
              <a:gd name="connsiteY346" fmla="*/ 1147528 h 6591432"/>
              <a:gd name="connsiteX347" fmla="*/ 1058649 w 6455196"/>
              <a:gd name="connsiteY347" fmla="*/ 1083467 h 6591432"/>
              <a:gd name="connsiteX348" fmla="*/ 1092135 w 6455196"/>
              <a:gd name="connsiteY348" fmla="*/ 1011050 h 6591432"/>
              <a:gd name="connsiteX349" fmla="*/ 1147945 w 6455196"/>
              <a:gd name="connsiteY349" fmla="*/ 919137 h 6591432"/>
              <a:gd name="connsiteX350" fmla="*/ 1139573 w 6455196"/>
              <a:gd name="connsiteY350" fmla="*/ 938633 h 6591432"/>
              <a:gd name="connsiteX351" fmla="*/ 1083763 w 6455196"/>
              <a:gd name="connsiteY351" fmla="*/ 1052829 h 6591432"/>
              <a:gd name="connsiteX352" fmla="*/ 1114459 w 6455196"/>
              <a:gd name="connsiteY352" fmla="*/ 1002694 h 6591432"/>
              <a:gd name="connsiteX353" fmla="*/ 1178640 w 6455196"/>
              <a:gd name="connsiteY353" fmla="*/ 880143 h 6591432"/>
              <a:gd name="connsiteX354" fmla="*/ 1136783 w 6455196"/>
              <a:gd name="connsiteY354" fmla="*/ 980412 h 6591432"/>
              <a:gd name="connsiteX355" fmla="*/ 1108878 w 6455196"/>
              <a:gd name="connsiteY355" fmla="*/ 1022191 h 6591432"/>
              <a:gd name="connsiteX356" fmla="*/ 1072601 w 6455196"/>
              <a:gd name="connsiteY356" fmla="*/ 1091823 h 6591432"/>
              <a:gd name="connsiteX357" fmla="*/ 1120040 w 6455196"/>
              <a:gd name="connsiteY357" fmla="*/ 1027762 h 6591432"/>
              <a:gd name="connsiteX358" fmla="*/ 1122831 w 6455196"/>
              <a:gd name="connsiteY358" fmla="*/ 1027762 h 6591432"/>
              <a:gd name="connsiteX359" fmla="*/ 1114459 w 6455196"/>
              <a:gd name="connsiteY359" fmla="*/ 1047259 h 6591432"/>
              <a:gd name="connsiteX360" fmla="*/ 1122831 w 6455196"/>
              <a:gd name="connsiteY360" fmla="*/ 1027762 h 6591432"/>
              <a:gd name="connsiteX361" fmla="*/ 1136783 w 6455196"/>
              <a:gd name="connsiteY361" fmla="*/ 991553 h 6591432"/>
              <a:gd name="connsiteX362" fmla="*/ 1136783 w 6455196"/>
              <a:gd name="connsiteY362" fmla="*/ 980412 h 6591432"/>
              <a:gd name="connsiteX363" fmla="*/ 1195383 w 6455196"/>
              <a:gd name="connsiteY363" fmla="*/ 880143 h 6591432"/>
              <a:gd name="connsiteX364" fmla="*/ 1189802 w 6455196"/>
              <a:gd name="connsiteY364" fmla="*/ 896855 h 6591432"/>
              <a:gd name="connsiteX365" fmla="*/ 1147945 w 6455196"/>
              <a:gd name="connsiteY365" fmla="*/ 974842 h 6591432"/>
              <a:gd name="connsiteX366" fmla="*/ 1159107 w 6455196"/>
              <a:gd name="connsiteY366" fmla="*/ 972057 h 6591432"/>
              <a:gd name="connsiteX367" fmla="*/ 1131202 w 6455196"/>
              <a:gd name="connsiteY367" fmla="*/ 1022191 h 6591432"/>
              <a:gd name="connsiteX368" fmla="*/ 1108878 w 6455196"/>
              <a:gd name="connsiteY368" fmla="*/ 1066756 h 6591432"/>
              <a:gd name="connsiteX369" fmla="*/ 1094926 w 6455196"/>
              <a:gd name="connsiteY369" fmla="*/ 1080682 h 6591432"/>
              <a:gd name="connsiteX370" fmla="*/ 1041906 w 6455196"/>
              <a:gd name="connsiteY370" fmla="*/ 1186522 h 6591432"/>
              <a:gd name="connsiteX371" fmla="*/ 1067021 w 6455196"/>
              <a:gd name="connsiteY371" fmla="*/ 1155884 h 6591432"/>
              <a:gd name="connsiteX372" fmla="*/ 1014001 w 6455196"/>
              <a:gd name="connsiteY372" fmla="*/ 1247798 h 6591432"/>
              <a:gd name="connsiteX373" fmla="*/ 1025163 w 6455196"/>
              <a:gd name="connsiteY373" fmla="*/ 1222730 h 6591432"/>
              <a:gd name="connsiteX374" fmla="*/ 986096 w 6455196"/>
              <a:gd name="connsiteY374" fmla="*/ 1278435 h 6591432"/>
              <a:gd name="connsiteX375" fmla="*/ 1008420 w 6455196"/>
              <a:gd name="connsiteY375" fmla="*/ 1258939 h 6591432"/>
              <a:gd name="connsiteX376" fmla="*/ 963772 w 6455196"/>
              <a:gd name="connsiteY376" fmla="*/ 1345282 h 6591432"/>
              <a:gd name="connsiteX377" fmla="*/ 941448 w 6455196"/>
              <a:gd name="connsiteY377" fmla="*/ 1378705 h 6591432"/>
              <a:gd name="connsiteX378" fmla="*/ 941448 w 6455196"/>
              <a:gd name="connsiteY378" fmla="*/ 1389846 h 6591432"/>
              <a:gd name="connsiteX379" fmla="*/ 885639 w 6455196"/>
              <a:gd name="connsiteY379" fmla="*/ 1492901 h 6591432"/>
              <a:gd name="connsiteX380" fmla="*/ 868896 w 6455196"/>
              <a:gd name="connsiteY380" fmla="*/ 1504042 h 6591432"/>
              <a:gd name="connsiteX381" fmla="*/ 863315 w 6455196"/>
              <a:gd name="connsiteY381" fmla="*/ 1523538 h 6591432"/>
              <a:gd name="connsiteX382" fmla="*/ 835410 w 6455196"/>
              <a:gd name="connsiteY382" fmla="*/ 1576458 h 6591432"/>
              <a:gd name="connsiteX383" fmla="*/ 815876 w 6455196"/>
              <a:gd name="connsiteY383" fmla="*/ 1609881 h 6591432"/>
              <a:gd name="connsiteX384" fmla="*/ 810295 w 6455196"/>
              <a:gd name="connsiteY384" fmla="*/ 1629378 h 6591432"/>
              <a:gd name="connsiteX385" fmla="*/ 776809 w 6455196"/>
              <a:gd name="connsiteY385" fmla="*/ 1690654 h 6591432"/>
              <a:gd name="connsiteX386" fmla="*/ 751695 w 6455196"/>
              <a:gd name="connsiteY386" fmla="*/ 1721292 h 6591432"/>
              <a:gd name="connsiteX387" fmla="*/ 684723 w 6455196"/>
              <a:gd name="connsiteY387" fmla="*/ 1841058 h 6591432"/>
              <a:gd name="connsiteX388" fmla="*/ 687514 w 6455196"/>
              <a:gd name="connsiteY388" fmla="*/ 1843844 h 6591432"/>
              <a:gd name="connsiteX389" fmla="*/ 662399 w 6455196"/>
              <a:gd name="connsiteY389" fmla="*/ 1893978 h 6591432"/>
              <a:gd name="connsiteX390" fmla="*/ 640075 w 6455196"/>
              <a:gd name="connsiteY390" fmla="*/ 1927401 h 6591432"/>
              <a:gd name="connsiteX391" fmla="*/ 612170 w 6455196"/>
              <a:gd name="connsiteY391" fmla="*/ 1980321 h 6591432"/>
              <a:gd name="connsiteX392" fmla="*/ 637285 w 6455196"/>
              <a:gd name="connsiteY392" fmla="*/ 1960825 h 6591432"/>
              <a:gd name="connsiteX393" fmla="*/ 634494 w 6455196"/>
              <a:gd name="connsiteY393" fmla="*/ 1946898 h 6591432"/>
              <a:gd name="connsiteX394" fmla="*/ 701466 w 6455196"/>
              <a:gd name="connsiteY394" fmla="*/ 1838273 h 6591432"/>
              <a:gd name="connsiteX395" fmla="*/ 723790 w 6455196"/>
              <a:gd name="connsiteY395" fmla="*/ 1796494 h 6591432"/>
              <a:gd name="connsiteX396" fmla="*/ 734952 w 6455196"/>
              <a:gd name="connsiteY396" fmla="*/ 1790924 h 6591432"/>
              <a:gd name="connsiteX397" fmla="*/ 715419 w 6455196"/>
              <a:gd name="connsiteY397" fmla="*/ 1802065 h 6591432"/>
              <a:gd name="connsiteX398" fmla="*/ 751695 w 6455196"/>
              <a:gd name="connsiteY398" fmla="*/ 1765856 h 6591432"/>
              <a:gd name="connsiteX399" fmla="*/ 762857 w 6455196"/>
              <a:gd name="connsiteY399" fmla="*/ 1726863 h 6591432"/>
              <a:gd name="connsiteX400" fmla="*/ 785181 w 6455196"/>
              <a:gd name="connsiteY400" fmla="*/ 1707366 h 6591432"/>
              <a:gd name="connsiteX401" fmla="*/ 787971 w 6455196"/>
              <a:gd name="connsiteY401" fmla="*/ 1673943 h 6591432"/>
              <a:gd name="connsiteX402" fmla="*/ 810295 w 6455196"/>
              <a:gd name="connsiteY402" fmla="*/ 1651660 h 6591432"/>
              <a:gd name="connsiteX403" fmla="*/ 807505 w 6455196"/>
              <a:gd name="connsiteY403" fmla="*/ 1651660 h 6591432"/>
              <a:gd name="connsiteX404" fmla="*/ 846572 w 6455196"/>
              <a:gd name="connsiteY404" fmla="*/ 1584814 h 6591432"/>
              <a:gd name="connsiteX405" fmla="*/ 846572 w 6455196"/>
              <a:gd name="connsiteY405" fmla="*/ 1573673 h 6591432"/>
              <a:gd name="connsiteX406" fmla="*/ 885639 w 6455196"/>
              <a:gd name="connsiteY406" fmla="*/ 1515183 h 6591432"/>
              <a:gd name="connsiteX407" fmla="*/ 877267 w 6455196"/>
              <a:gd name="connsiteY407" fmla="*/ 1543035 h 6591432"/>
              <a:gd name="connsiteX408" fmla="*/ 910753 w 6455196"/>
              <a:gd name="connsiteY408" fmla="*/ 1506827 h 6591432"/>
              <a:gd name="connsiteX409" fmla="*/ 860524 w 6455196"/>
              <a:gd name="connsiteY409" fmla="*/ 1579244 h 6591432"/>
              <a:gd name="connsiteX410" fmla="*/ 866105 w 6455196"/>
              <a:gd name="connsiteY410" fmla="*/ 1582029 h 6591432"/>
              <a:gd name="connsiteX411" fmla="*/ 874477 w 6455196"/>
              <a:gd name="connsiteY411" fmla="*/ 1587600 h 6591432"/>
              <a:gd name="connsiteX412" fmla="*/ 910753 w 6455196"/>
              <a:gd name="connsiteY412" fmla="*/ 1540250 h 6591432"/>
              <a:gd name="connsiteX413" fmla="*/ 910753 w 6455196"/>
              <a:gd name="connsiteY413" fmla="*/ 1529109 h 6591432"/>
              <a:gd name="connsiteX414" fmla="*/ 949820 w 6455196"/>
              <a:gd name="connsiteY414" fmla="*/ 1462263 h 6591432"/>
              <a:gd name="connsiteX415" fmla="*/ 933077 w 6455196"/>
              <a:gd name="connsiteY415" fmla="*/ 1498471 h 6591432"/>
              <a:gd name="connsiteX416" fmla="*/ 905172 w 6455196"/>
              <a:gd name="connsiteY416" fmla="*/ 1559747 h 6591432"/>
              <a:gd name="connsiteX417" fmla="*/ 938658 w 6455196"/>
              <a:gd name="connsiteY417" fmla="*/ 1501256 h 6591432"/>
              <a:gd name="connsiteX418" fmla="*/ 963772 w 6455196"/>
              <a:gd name="connsiteY418" fmla="*/ 1467833 h 6591432"/>
              <a:gd name="connsiteX419" fmla="*/ 974934 w 6455196"/>
              <a:gd name="connsiteY419" fmla="*/ 1442766 h 6591432"/>
              <a:gd name="connsiteX420" fmla="*/ 958191 w 6455196"/>
              <a:gd name="connsiteY420" fmla="*/ 1490115 h 6591432"/>
              <a:gd name="connsiteX421" fmla="*/ 941448 w 6455196"/>
              <a:gd name="connsiteY421" fmla="*/ 1512397 h 6591432"/>
              <a:gd name="connsiteX422" fmla="*/ 913543 w 6455196"/>
              <a:gd name="connsiteY422" fmla="*/ 1554176 h 6591432"/>
              <a:gd name="connsiteX423" fmla="*/ 871686 w 6455196"/>
              <a:gd name="connsiteY423" fmla="*/ 1632164 h 6591432"/>
              <a:gd name="connsiteX424" fmla="*/ 846572 w 6455196"/>
              <a:gd name="connsiteY424" fmla="*/ 1662802 h 6591432"/>
              <a:gd name="connsiteX425" fmla="*/ 807505 w 6455196"/>
              <a:gd name="connsiteY425" fmla="*/ 1729648 h 6591432"/>
              <a:gd name="connsiteX426" fmla="*/ 787971 w 6455196"/>
              <a:gd name="connsiteY426" fmla="*/ 1754715 h 6591432"/>
              <a:gd name="connsiteX427" fmla="*/ 804714 w 6455196"/>
              <a:gd name="connsiteY427" fmla="*/ 1715722 h 6591432"/>
              <a:gd name="connsiteX428" fmla="*/ 818667 w 6455196"/>
              <a:gd name="connsiteY428" fmla="*/ 1679513 h 6591432"/>
              <a:gd name="connsiteX429" fmla="*/ 796343 w 6455196"/>
              <a:gd name="connsiteY429" fmla="*/ 1712936 h 6591432"/>
              <a:gd name="connsiteX430" fmla="*/ 760066 w 6455196"/>
              <a:gd name="connsiteY430" fmla="*/ 1760286 h 6591432"/>
              <a:gd name="connsiteX431" fmla="*/ 757276 w 6455196"/>
              <a:gd name="connsiteY431" fmla="*/ 1790924 h 6591432"/>
              <a:gd name="connsiteX432" fmla="*/ 746114 w 6455196"/>
              <a:gd name="connsiteY432" fmla="*/ 1807635 h 6591432"/>
              <a:gd name="connsiteX433" fmla="*/ 748904 w 6455196"/>
              <a:gd name="connsiteY433" fmla="*/ 1785353 h 6591432"/>
              <a:gd name="connsiteX434" fmla="*/ 732162 w 6455196"/>
              <a:gd name="connsiteY434" fmla="*/ 1810420 h 6591432"/>
              <a:gd name="connsiteX435" fmla="*/ 709838 w 6455196"/>
              <a:gd name="connsiteY435" fmla="*/ 1854985 h 6591432"/>
              <a:gd name="connsiteX436" fmla="*/ 746114 w 6455196"/>
              <a:gd name="connsiteY436" fmla="*/ 1807635 h 6591432"/>
              <a:gd name="connsiteX437" fmla="*/ 695885 w 6455196"/>
              <a:gd name="connsiteY437" fmla="*/ 1891193 h 6591432"/>
              <a:gd name="connsiteX438" fmla="*/ 718209 w 6455196"/>
              <a:gd name="connsiteY438" fmla="*/ 1871696 h 6591432"/>
              <a:gd name="connsiteX439" fmla="*/ 743324 w 6455196"/>
              <a:gd name="connsiteY439" fmla="*/ 1841058 h 6591432"/>
              <a:gd name="connsiteX440" fmla="*/ 695885 w 6455196"/>
              <a:gd name="connsiteY440" fmla="*/ 1913475 h 6591432"/>
              <a:gd name="connsiteX441" fmla="*/ 645656 w 6455196"/>
              <a:gd name="connsiteY441" fmla="*/ 1974751 h 6591432"/>
              <a:gd name="connsiteX442" fmla="*/ 640075 w 6455196"/>
              <a:gd name="connsiteY442" fmla="*/ 2008174 h 6591432"/>
              <a:gd name="connsiteX443" fmla="*/ 626123 w 6455196"/>
              <a:gd name="connsiteY443" fmla="*/ 2033241 h 6591432"/>
              <a:gd name="connsiteX444" fmla="*/ 656818 w 6455196"/>
              <a:gd name="connsiteY444" fmla="*/ 1994248 h 6591432"/>
              <a:gd name="connsiteX445" fmla="*/ 690304 w 6455196"/>
              <a:gd name="connsiteY445" fmla="*/ 1924616 h 6591432"/>
              <a:gd name="connsiteX446" fmla="*/ 726581 w 6455196"/>
              <a:gd name="connsiteY446" fmla="*/ 1877267 h 6591432"/>
              <a:gd name="connsiteX447" fmla="*/ 776809 w 6455196"/>
              <a:gd name="connsiteY447" fmla="*/ 1790924 h 6591432"/>
              <a:gd name="connsiteX448" fmla="*/ 782390 w 6455196"/>
              <a:gd name="connsiteY448" fmla="*/ 1796494 h 6591432"/>
              <a:gd name="connsiteX449" fmla="*/ 790762 w 6455196"/>
              <a:gd name="connsiteY449" fmla="*/ 1776997 h 6591432"/>
              <a:gd name="connsiteX450" fmla="*/ 782390 w 6455196"/>
              <a:gd name="connsiteY450" fmla="*/ 1771427 h 6591432"/>
              <a:gd name="connsiteX451" fmla="*/ 801924 w 6455196"/>
              <a:gd name="connsiteY451" fmla="*/ 1749145 h 6591432"/>
              <a:gd name="connsiteX452" fmla="*/ 801924 w 6455196"/>
              <a:gd name="connsiteY452" fmla="*/ 1760286 h 6591432"/>
              <a:gd name="connsiteX453" fmla="*/ 846572 w 6455196"/>
              <a:gd name="connsiteY453" fmla="*/ 1696225 h 6591432"/>
              <a:gd name="connsiteX454" fmla="*/ 921915 w 6455196"/>
              <a:gd name="connsiteY454" fmla="*/ 1568103 h 6591432"/>
              <a:gd name="connsiteX455" fmla="*/ 913543 w 6455196"/>
              <a:gd name="connsiteY455" fmla="*/ 1598741 h 6591432"/>
              <a:gd name="connsiteX456" fmla="*/ 880058 w 6455196"/>
              <a:gd name="connsiteY456" fmla="*/ 1648875 h 6591432"/>
              <a:gd name="connsiteX457" fmla="*/ 933077 w 6455196"/>
              <a:gd name="connsiteY457" fmla="*/ 1576458 h 6591432"/>
              <a:gd name="connsiteX458" fmla="*/ 980515 w 6455196"/>
              <a:gd name="connsiteY458" fmla="*/ 1512397 h 6591432"/>
              <a:gd name="connsiteX459" fmla="*/ 988887 w 6455196"/>
              <a:gd name="connsiteY459" fmla="*/ 1517968 h 6591432"/>
              <a:gd name="connsiteX460" fmla="*/ 1047487 w 6455196"/>
              <a:gd name="connsiteY460" fmla="*/ 1437195 h 6591432"/>
              <a:gd name="connsiteX461" fmla="*/ 1133992 w 6455196"/>
              <a:gd name="connsiteY461" fmla="*/ 1284006 h 6591432"/>
              <a:gd name="connsiteX462" fmla="*/ 1136783 w 6455196"/>
              <a:gd name="connsiteY462" fmla="*/ 1264509 h 6591432"/>
              <a:gd name="connsiteX463" fmla="*/ 1173059 w 6455196"/>
              <a:gd name="connsiteY463" fmla="*/ 1206019 h 6591432"/>
              <a:gd name="connsiteX464" fmla="*/ 1142364 w 6455196"/>
              <a:gd name="connsiteY464" fmla="*/ 1233871 h 6591432"/>
              <a:gd name="connsiteX465" fmla="*/ 1175850 w 6455196"/>
              <a:gd name="connsiteY465" fmla="*/ 1183737 h 6591432"/>
              <a:gd name="connsiteX466" fmla="*/ 1181431 w 6455196"/>
              <a:gd name="connsiteY466" fmla="*/ 1186522 h 6591432"/>
              <a:gd name="connsiteX467" fmla="*/ 1209336 w 6455196"/>
              <a:gd name="connsiteY467" fmla="*/ 1136387 h 6591432"/>
              <a:gd name="connsiteX468" fmla="*/ 1256774 w 6455196"/>
              <a:gd name="connsiteY468" fmla="*/ 1061185 h 6591432"/>
              <a:gd name="connsiteX469" fmla="*/ 1228869 w 6455196"/>
              <a:gd name="connsiteY469" fmla="*/ 1122461 h 6591432"/>
              <a:gd name="connsiteX470" fmla="*/ 1184221 w 6455196"/>
              <a:gd name="connsiteY470" fmla="*/ 1200448 h 6591432"/>
              <a:gd name="connsiteX471" fmla="*/ 1136783 w 6455196"/>
              <a:gd name="connsiteY471" fmla="*/ 1286791 h 6591432"/>
              <a:gd name="connsiteX472" fmla="*/ 1136783 w 6455196"/>
              <a:gd name="connsiteY472" fmla="*/ 1297932 h 6591432"/>
              <a:gd name="connsiteX473" fmla="*/ 1120040 w 6455196"/>
              <a:gd name="connsiteY473" fmla="*/ 1323000 h 6591432"/>
              <a:gd name="connsiteX474" fmla="*/ 1106087 w 6455196"/>
              <a:gd name="connsiteY474" fmla="*/ 1348067 h 6591432"/>
              <a:gd name="connsiteX475" fmla="*/ 1089344 w 6455196"/>
              <a:gd name="connsiteY475" fmla="*/ 1384275 h 6591432"/>
              <a:gd name="connsiteX476" fmla="*/ 1044697 w 6455196"/>
              <a:gd name="connsiteY476" fmla="*/ 1448336 h 6591432"/>
              <a:gd name="connsiteX477" fmla="*/ 1117249 w 6455196"/>
              <a:gd name="connsiteY477" fmla="*/ 1353637 h 6591432"/>
              <a:gd name="connsiteX478" fmla="*/ 1161897 w 6455196"/>
              <a:gd name="connsiteY478" fmla="*/ 1300718 h 6591432"/>
              <a:gd name="connsiteX479" fmla="*/ 1133992 w 6455196"/>
              <a:gd name="connsiteY479" fmla="*/ 1350852 h 6591432"/>
              <a:gd name="connsiteX480" fmla="*/ 1187012 w 6455196"/>
              <a:gd name="connsiteY480" fmla="*/ 1292362 h 6591432"/>
              <a:gd name="connsiteX481" fmla="*/ 1203755 w 6455196"/>
              <a:gd name="connsiteY481" fmla="*/ 1256153 h 6591432"/>
              <a:gd name="connsiteX482" fmla="*/ 1228869 w 6455196"/>
              <a:gd name="connsiteY482" fmla="*/ 1225515 h 6591432"/>
              <a:gd name="connsiteX483" fmla="*/ 1200964 w 6455196"/>
              <a:gd name="connsiteY483" fmla="*/ 1278435 h 6591432"/>
              <a:gd name="connsiteX484" fmla="*/ 1240031 w 6455196"/>
              <a:gd name="connsiteY484" fmla="*/ 1242227 h 6591432"/>
              <a:gd name="connsiteX485" fmla="*/ 1220497 w 6455196"/>
              <a:gd name="connsiteY485" fmla="*/ 1278435 h 6591432"/>
              <a:gd name="connsiteX486" fmla="*/ 1206545 w 6455196"/>
              <a:gd name="connsiteY486" fmla="*/ 1292362 h 6591432"/>
              <a:gd name="connsiteX487" fmla="*/ 1220497 w 6455196"/>
              <a:gd name="connsiteY487" fmla="*/ 1278435 h 6591432"/>
              <a:gd name="connsiteX488" fmla="*/ 1242821 w 6455196"/>
              <a:gd name="connsiteY488" fmla="*/ 1245012 h 6591432"/>
              <a:gd name="connsiteX489" fmla="*/ 1284679 w 6455196"/>
              <a:gd name="connsiteY489" fmla="*/ 1189307 h 6591432"/>
              <a:gd name="connsiteX490" fmla="*/ 1320955 w 6455196"/>
              <a:gd name="connsiteY490" fmla="*/ 1144743 h 6591432"/>
              <a:gd name="connsiteX491" fmla="*/ 1320955 w 6455196"/>
              <a:gd name="connsiteY491" fmla="*/ 1155884 h 6591432"/>
              <a:gd name="connsiteX492" fmla="*/ 1332117 w 6455196"/>
              <a:gd name="connsiteY492" fmla="*/ 1139172 h 6591432"/>
              <a:gd name="connsiteX493" fmla="*/ 1371184 w 6455196"/>
              <a:gd name="connsiteY493" fmla="*/ 1083467 h 6591432"/>
              <a:gd name="connsiteX494" fmla="*/ 1424203 w 6455196"/>
              <a:gd name="connsiteY494" fmla="*/ 977627 h 6591432"/>
              <a:gd name="connsiteX495" fmla="*/ 1460480 w 6455196"/>
              <a:gd name="connsiteY495" fmla="*/ 919137 h 6591432"/>
              <a:gd name="connsiteX496" fmla="*/ 1457689 w 6455196"/>
              <a:gd name="connsiteY496" fmla="*/ 927492 h 6591432"/>
              <a:gd name="connsiteX497" fmla="*/ 1438156 w 6455196"/>
              <a:gd name="connsiteY497" fmla="*/ 963701 h 6591432"/>
              <a:gd name="connsiteX498" fmla="*/ 1368394 w 6455196"/>
              <a:gd name="connsiteY498" fmla="*/ 1091823 h 6591432"/>
              <a:gd name="connsiteX499" fmla="*/ 1410251 w 6455196"/>
              <a:gd name="connsiteY499" fmla="*/ 1036118 h 6591432"/>
              <a:gd name="connsiteX500" fmla="*/ 1371184 w 6455196"/>
              <a:gd name="connsiteY500" fmla="*/ 1105749 h 6591432"/>
              <a:gd name="connsiteX501" fmla="*/ 1351651 w 6455196"/>
              <a:gd name="connsiteY501" fmla="*/ 1128031 h 6591432"/>
              <a:gd name="connsiteX502" fmla="*/ 1315374 w 6455196"/>
              <a:gd name="connsiteY502" fmla="*/ 1197663 h 6591432"/>
              <a:gd name="connsiteX503" fmla="*/ 1329327 w 6455196"/>
              <a:gd name="connsiteY503" fmla="*/ 1161454 h 6591432"/>
              <a:gd name="connsiteX504" fmla="*/ 1290260 w 6455196"/>
              <a:gd name="connsiteY504" fmla="*/ 1206019 h 6591432"/>
              <a:gd name="connsiteX505" fmla="*/ 1270726 w 6455196"/>
              <a:gd name="connsiteY505" fmla="*/ 1239442 h 6591432"/>
              <a:gd name="connsiteX506" fmla="*/ 1251193 w 6455196"/>
              <a:gd name="connsiteY506" fmla="*/ 1272865 h 6591432"/>
              <a:gd name="connsiteX507" fmla="*/ 1231660 w 6455196"/>
              <a:gd name="connsiteY507" fmla="*/ 1306288 h 6591432"/>
              <a:gd name="connsiteX508" fmla="*/ 1192593 w 6455196"/>
              <a:gd name="connsiteY508" fmla="*/ 1353637 h 6591432"/>
              <a:gd name="connsiteX509" fmla="*/ 1161897 w 6455196"/>
              <a:gd name="connsiteY509" fmla="*/ 1414913 h 6591432"/>
              <a:gd name="connsiteX510" fmla="*/ 1195383 w 6455196"/>
              <a:gd name="connsiteY510" fmla="*/ 1364779 h 6591432"/>
              <a:gd name="connsiteX511" fmla="*/ 1223288 w 6455196"/>
              <a:gd name="connsiteY511" fmla="*/ 1348067 h 6591432"/>
              <a:gd name="connsiteX512" fmla="*/ 1245612 w 6455196"/>
              <a:gd name="connsiteY512" fmla="*/ 1314644 h 6591432"/>
              <a:gd name="connsiteX513" fmla="*/ 1281888 w 6455196"/>
              <a:gd name="connsiteY513" fmla="*/ 1267294 h 6591432"/>
              <a:gd name="connsiteX514" fmla="*/ 1281888 w 6455196"/>
              <a:gd name="connsiteY514" fmla="*/ 1281221 h 6591432"/>
              <a:gd name="connsiteX515" fmla="*/ 1309793 w 6455196"/>
              <a:gd name="connsiteY515" fmla="*/ 1239442 h 6591432"/>
              <a:gd name="connsiteX516" fmla="*/ 1323746 w 6455196"/>
              <a:gd name="connsiteY516" fmla="*/ 1236657 h 6591432"/>
              <a:gd name="connsiteX517" fmla="*/ 1371184 w 6455196"/>
              <a:gd name="connsiteY517" fmla="*/ 1161454 h 6591432"/>
              <a:gd name="connsiteX518" fmla="*/ 1399089 w 6455196"/>
              <a:gd name="connsiteY518" fmla="*/ 1141958 h 6591432"/>
              <a:gd name="connsiteX519" fmla="*/ 1318165 w 6455196"/>
              <a:gd name="connsiteY519" fmla="*/ 1289576 h 6591432"/>
              <a:gd name="connsiteX520" fmla="*/ 1320955 w 6455196"/>
              <a:gd name="connsiteY520" fmla="*/ 1267294 h 6591432"/>
              <a:gd name="connsiteX521" fmla="*/ 1309793 w 6455196"/>
              <a:gd name="connsiteY521" fmla="*/ 1284006 h 6591432"/>
              <a:gd name="connsiteX522" fmla="*/ 1301422 w 6455196"/>
              <a:gd name="connsiteY522" fmla="*/ 1311858 h 6591432"/>
              <a:gd name="connsiteX523" fmla="*/ 1164688 w 6455196"/>
              <a:gd name="connsiteY523" fmla="*/ 1540250 h 6591432"/>
              <a:gd name="connsiteX524" fmla="*/ 1189802 w 6455196"/>
              <a:gd name="connsiteY524" fmla="*/ 1487330 h 6591432"/>
              <a:gd name="connsiteX525" fmla="*/ 1226078 w 6455196"/>
              <a:gd name="connsiteY525" fmla="*/ 1428840 h 6591432"/>
              <a:gd name="connsiteX526" fmla="*/ 1231660 w 6455196"/>
              <a:gd name="connsiteY526" fmla="*/ 1409343 h 6591432"/>
              <a:gd name="connsiteX527" fmla="*/ 1281888 w 6455196"/>
              <a:gd name="connsiteY527" fmla="*/ 1325785 h 6591432"/>
              <a:gd name="connsiteX528" fmla="*/ 1293050 w 6455196"/>
              <a:gd name="connsiteY528" fmla="*/ 1320214 h 6591432"/>
              <a:gd name="connsiteX529" fmla="*/ 1309793 w 6455196"/>
              <a:gd name="connsiteY529" fmla="*/ 1272865 h 6591432"/>
              <a:gd name="connsiteX530" fmla="*/ 1279098 w 6455196"/>
              <a:gd name="connsiteY530" fmla="*/ 1300718 h 6591432"/>
              <a:gd name="connsiteX531" fmla="*/ 1273517 w 6455196"/>
              <a:gd name="connsiteY531" fmla="*/ 1320214 h 6591432"/>
              <a:gd name="connsiteX532" fmla="*/ 1265145 w 6455196"/>
              <a:gd name="connsiteY532" fmla="*/ 1325785 h 6591432"/>
              <a:gd name="connsiteX533" fmla="*/ 1231660 w 6455196"/>
              <a:gd name="connsiteY533" fmla="*/ 1375920 h 6591432"/>
              <a:gd name="connsiteX534" fmla="*/ 1203755 w 6455196"/>
              <a:gd name="connsiteY534" fmla="*/ 1403772 h 6591432"/>
              <a:gd name="connsiteX535" fmla="*/ 1226078 w 6455196"/>
              <a:gd name="connsiteY535" fmla="*/ 1406557 h 6591432"/>
              <a:gd name="connsiteX536" fmla="*/ 1198174 w 6455196"/>
              <a:gd name="connsiteY536" fmla="*/ 1445551 h 6591432"/>
              <a:gd name="connsiteX537" fmla="*/ 1167478 w 6455196"/>
              <a:gd name="connsiteY537" fmla="*/ 1520753 h 6591432"/>
              <a:gd name="connsiteX538" fmla="*/ 1184221 w 6455196"/>
              <a:gd name="connsiteY538" fmla="*/ 1470619 h 6591432"/>
              <a:gd name="connsiteX539" fmla="*/ 1192593 w 6455196"/>
              <a:gd name="connsiteY539" fmla="*/ 1431625 h 6591432"/>
              <a:gd name="connsiteX540" fmla="*/ 1170269 w 6455196"/>
              <a:gd name="connsiteY540" fmla="*/ 1465048 h 6591432"/>
              <a:gd name="connsiteX541" fmla="*/ 1153526 w 6455196"/>
              <a:gd name="connsiteY541" fmla="*/ 1465048 h 6591432"/>
              <a:gd name="connsiteX542" fmla="*/ 1122831 w 6455196"/>
              <a:gd name="connsiteY542" fmla="*/ 1529109 h 6591432"/>
              <a:gd name="connsiteX543" fmla="*/ 1156316 w 6455196"/>
              <a:gd name="connsiteY543" fmla="*/ 1478974 h 6591432"/>
              <a:gd name="connsiteX544" fmla="*/ 1170269 w 6455196"/>
              <a:gd name="connsiteY544" fmla="*/ 1465048 h 6591432"/>
              <a:gd name="connsiteX545" fmla="*/ 1117249 w 6455196"/>
              <a:gd name="connsiteY545" fmla="*/ 1559747 h 6591432"/>
              <a:gd name="connsiteX546" fmla="*/ 1097716 w 6455196"/>
              <a:gd name="connsiteY546" fmla="*/ 1579244 h 6591432"/>
              <a:gd name="connsiteX547" fmla="*/ 1094926 w 6455196"/>
              <a:gd name="connsiteY547" fmla="*/ 1601526 h 6591432"/>
              <a:gd name="connsiteX548" fmla="*/ 1080973 w 6455196"/>
              <a:gd name="connsiteY548" fmla="*/ 1604311 h 6591432"/>
              <a:gd name="connsiteX549" fmla="*/ 1061439 w 6455196"/>
              <a:gd name="connsiteY549" fmla="*/ 1629378 h 6591432"/>
              <a:gd name="connsiteX550" fmla="*/ 1044697 w 6455196"/>
              <a:gd name="connsiteY550" fmla="*/ 1640520 h 6591432"/>
              <a:gd name="connsiteX551" fmla="*/ 1064230 w 6455196"/>
              <a:gd name="connsiteY551" fmla="*/ 1607096 h 6591432"/>
              <a:gd name="connsiteX552" fmla="*/ 1072601 w 6455196"/>
              <a:gd name="connsiteY552" fmla="*/ 1612667 h 6591432"/>
              <a:gd name="connsiteX553" fmla="*/ 1100506 w 6455196"/>
              <a:gd name="connsiteY553" fmla="*/ 1570888 h 6591432"/>
              <a:gd name="connsiteX554" fmla="*/ 1125621 w 6455196"/>
              <a:gd name="connsiteY554" fmla="*/ 1517968 h 6591432"/>
              <a:gd name="connsiteX555" fmla="*/ 1125621 w 6455196"/>
              <a:gd name="connsiteY555" fmla="*/ 1495686 h 6591432"/>
              <a:gd name="connsiteX556" fmla="*/ 1142364 w 6455196"/>
              <a:gd name="connsiteY556" fmla="*/ 1470619 h 6591432"/>
              <a:gd name="connsiteX557" fmla="*/ 1139573 w 6455196"/>
              <a:gd name="connsiteY557" fmla="*/ 1456692 h 6591432"/>
              <a:gd name="connsiteX558" fmla="*/ 1153526 w 6455196"/>
              <a:gd name="connsiteY558" fmla="*/ 1431625 h 6591432"/>
              <a:gd name="connsiteX559" fmla="*/ 1128411 w 6455196"/>
              <a:gd name="connsiteY559" fmla="*/ 1473404 h 6591432"/>
              <a:gd name="connsiteX560" fmla="*/ 1117249 w 6455196"/>
              <a:gd name="connsiteY560" fmla="*/ 1478974 h 6591432"/>
              <a:gd name="connsiteX561" fmla="*/ 1080973 w 6455196"/>
              <a:gd name="connsiteY561" fmla="*/ 1548606 h 6591432"/>
              <a:gd name="connsiteX562" fmla="*/ 1080973 w 6455196"/>
              <a:gd name="connsiteY562" fmla="*/ 1537465 h 6591432"/>
              <a:gd name="connsiteX563" fmla="*/ 1019582 w 6455196"/>
              <a:gd name="connsiteY563" fmla="*/ 1648875 h 6591432"/>
              <a:gd name="connsiteX564" fmla="*/ 1019582 w 6455196"/>
              <a:gd name="connsiteY564" fmla="*/ 1637734 h 6591432"/>
              <a:gd name="connsiteX565" fmla="*/ 952610 w 6455196"/>
              <a:gd name="connsiteY565" fmla="*/ 1757501 h 6591432"/>
              <a:gd name="connsiteX566" fmla="*/ 977725 w 6455196"/>
              <a:gd name="connsiteY566" fmla="*/ 1715722 h 6591432"/>
              <a:gd name="connsiteX567" fmla="*/ 1014001 w 6455196"/>
              <a:gd name="connsiteY567" fmla="*/ 1657231 h 6591432"/>
              <a:gd name="connsiteX568" fmla="*/ 997258 w 6455196"/>
              <a:gd name="connsiteY568" fmla="*/ 1715722 h 6591432"/>
              <a:gd name="connsiteX569" fmla="*/ 988887 w 6455196"/>
              <a:gd name="connsiteY569" fmla="*/ 1710151 h 6591432"/>
              <a:gd name="connsiteX570" fmla="*/ 960982 w 6455196"/>
              <a:gd name="connsiteY570" fmla="*/ 1763071 h 6591432"/>
              <a:gd name="connsiteX571" fmla="*/ 947029 w 6455196"/>
              <a:gd name="connsiteY571" fmla="*/ 1776997 h 6591432"/>
              <a:gd name="connsiteX572" fmla="*/ 938658 w 6455196"/>
              <a:gd name="connsiteY572" fmla="*/ 1760286 h 6591432"/>
              <a:gd name="connsiteX573" fmla="*/ 910753 w 6455196"/>
              <a:gd name="connsiteY573" fmla="*/ 1824347 h 6591432"/>
              <a:gd name="connsiteX574" fmla="*/ 866105 w 6455196"/>
              <a:gd name="connsiteY574" fmla="*/ 1899549 h 6591432"/>
              <a:gd name="connsiteX575" fmla="*/ 880058 w 6455196"/>
              <a:gd name="connsiteY575" fmla="*/ 1896764 h 6591432"/>
              <a:gd name="connsiteX576" fmla="*/ 840991 w 6455196"/>
              <a:gd name="connsiteY576" fmla="*/ 1963610 h 6591432"/>
              <a:gd name="connsiteX577" fmla="*/ 891220 w 6455196"/>
              <a:gd name="connsiteY577" fmla="*/ 1891193 h 6591432"/>
              <a:gd name="connsiteX578" fmla="*/ 874477 w 6455196"/>
              <a:gd name="connsiteY578" fmla="*/ 1927401 h 6591432"/>
              <a:gd name="connsiteX579" fmla="*/ 935867 w 6455196"/>
              <a:gd name="connsiteY579" fmla="*/ 1838273 h 6591432"/>
              <a:gd name="connsiteX580" fmla="*/ 919124 w 6455196"/>
              <a:gd name="connsiteY580" fmla="*/ 1871696 h 6591432"/>
              <a:gd name="connsiteX581" fmla="*/ 902382 w 6455196"/>
              <a:gd name="connsiteY581" fmla="*/ 1899549 h 6591432"/>
              <a:gd name="connsiteX582" fmla="*/ 902382 w 6455196"/>
              <a:gd name="connsiteY582" fmla="*/ 1910690 h 6591432"/>
              <a:gd name="connsiteX583" fmla="*/ 924705 w 6455196"/>
              <a:gd name="connsiteY583" fmla="*/ 1888408 h 6591432"/>
              <a:gd name="connsiteX584" fmla="*/ 896801 w 6455196"/>
              <a:gd name="connsiteY584" fmla="*/ 1930187 h 6591432"/>
              <a:gd name="connsiteX585" fmla="*/ 888429 w 6455196"/>
              <a:gd name="connsiteY585" fmla="*/ 1958039 h 6591432"/>
              <a:gd name="connsiteX586" fmla="*/ 854943 w 6455196"/>
              <a:gd name="connsiteY586" fmla="*/ 1997033 h 6591432"/>
              <a:gd name="connsiteX587" fmla="*/ 857734 w 6455196"/>
              <a:gd name="connsiteY587" fmla="*/ 2008174 h 6591432"/>
              <a:gd name="connsiteX588" fmla="*/ 824248 w 6455196"/>
              <a:gd name="connsiteY588" fmla="*/ 2066665 h 6591432"/>
              <a:gd name="connsiteX589" fmla="*/ 810295 w 6455196"/>
              <a:gd name="connsiteY589" fmla="*/ 2080591 h 6591432"/>
              <a:gd name="connsiteX590" fmla="*/ 785181 w 6455196"/>
              <a:gd name="connsiteY590" fmla="*/ 2136296 h 6591432"/>
              <a:gd name="connsiteX591" fmla="*/ 762857 w 6455196"/>
              <a:gd name="connsiteY591" fmla="*/ 2122370 h 6591432"/>
              <a:gd name="connsiteX592" fmla="*/ 779600 w 6455196"/>
              <a:gd name="connsiteY592" fmla="*/ 2086161 h 6591432"/>
              <a:gd name="connsiteX593" fmla="*/ 774019 w 6455196"/>
              <a:gd name="connsiteY593" fmla="*/ 2094517 h 6591432"/>
              <a:gd name="connsiteX594" fmla="*/ 757276 w 6455196"/>
              <a:gd name="connsiteY594" fmla="*/ 2119585 h 6591432"/>
              <a:gd name="connsiteX595" fmla="*/ 726581 w 6455196"/>
              <a:gd name="connsiteY595" fmla="*/ 2169719 h 6591432"/>
              <a:gd name="connsiteX596" fmla="*/ 740533 w 6455196"/>
              <a:gd name="connsiteY596" fmla="*/ 2166934 h 6591432"/>
              <a:gd name="connsiteX597" fmla="*/ 768438 w 6455196"/>
              <a:gd name="connsiteY597" fmla="*/ 2136296 h 6591432"/>
              <a:gd name="connsiteX598" fmla="*/ 754485 w 6455196"/>
              <a:gd name="connsiteY598" fmla="*/ 2164149 h 6591432"/>
              <a:gd name="connsiteX599" fmla="*/ 751695 w 6455196"/>
              <a:gd name="connsiteY599" fmla="*/ 2183646 h 6591432"/>
              <a:gd name="connsiteX600" fmla="*/ 743324 w 6455196"/>
              <a:gd name="connsiteY600" fmla="*/ 2203143 h 6591432"/>
              <a:gd name="connsiteX601" fmla="*/ 656818 w 6455196"/>
              <a:gd name="connsiteY601" fmla="*/ 2334050 h 6591432"/>
              <a:gd name="connsiteX602" fmla="*/ 651237 w 6455196"/>
              <a:gd name="connsiteY602" fmla="*/ 2320123 h 6591432"/>
              <a:gd name="connsiteX603" fmla="*/ 679142 w 6455196"/>
              <a:gd name="connsiteY603" fmla="*/ 2289485 h 6591432"/>
              <a:gd name="connsiteX604" fmla="*/ 701466 w 6455196"/>
              <a:gd name="connsiteY604" fmla="*/ 2233780 h 6591432"/>
              <a:gd name="connsiteX605" fmla="*/ 679142 w 6455196"/>
              <a:gd name="connsiteY605" fmla="*/ 2267203 h 6591432"/>
              <a:gd name="connsiteX606" fmla="*/ 690304 w 6455196"/>
              <a:gd name="connsiteY606" fmla="*/ 2217069 h 6591432"/>
              <a:gd name="connsiteX607" fmla="*/ 667980 w 6455196"/>
              <a:gd name="connsiteY607" fmla="*/ 2236566 h 6591432"/>
              <a:gd name="connsiteX608" fmla="*/ 640075 w 6455196"/>
              <a:gd name="connsiteY608" fmla="*/ 2300627 h 6591432"/>
              <a:gd name="connsiteX609" fmla="*/ 626123 w 6455196"/>
              <a:gd name="connsiteY609" fmla="*/ 2314553 h 6591432"/>
              <a:gd name="connsiteX610" fmla="*/ 606589 w 6455196"/>
              <a:gd name="connsiteY610" fmla="*/ 2336835 h 6591432"/>
              <a:gd name="connsiteX611" fmla="*/ 654028 w 6455196"/>
              <a:gd name="connsiteY611" fmla="*/ 2242136 h 6591432"/>
              <a:gd name="connsiteX612" fmla="*/ 598218 w 6455196"/>
              <a:gd name="connsiteY612" fmla="*/ 2334050 h 6591432"/>
              <a:gd name="connsiteX613" fmla="*/ 595427 w 6455196"/>
              <a:gd name="connsiteY613" fmla="*/ 2367473 h 6591432"/>
              <a:gd name="connsiteX614" fmla="*/ 603799 w 6455196"/>
              <a:gd name="connsiteY614" fmla="*/ 2359117 h 6591432"/>
              <a:gd name="connsiteX615" fmla="*/ 634494 w 6455196"/>
              <a:gd name="connsiteY615" fmla="*/ 2320123 h 6591432"/>
              <a:gd name="connsiteX616" fmla="*/ 609380 w 6455196"/>
              <a:gd name="connsiteY616" fmla="*/ 2373043 h 6591432"/>
              <a:gd name="connsiteX617" fmla="*/ 640075 w 6455196"/>
              <a:gd name="connsiteY617" fmla="*/ 2336835 h 6591432"/>
              <a:gd name="connsiteX618" fmla="*/ 642866 w 6455196"/>
              <a:gd name="connsiteY618" fmla="*/ 2359117 h 6591432"/>
              <a:gd name="connsiteX619" fmla="*/ 662399 w 6455196"/>
              <a:gd name="connsiteY619" fmla="*/ 2336835 h 6591432"/>
              <a:gd name="connsiteX620" fmla="*/ 640075 w 6455196"/>
              <a:gd name="connsiteY620" fmla="*/ 2370258 h 6591432"/>
              <a:gd name="connsiteX621" fmla="*/ 623332 w 6455196"/>
              <a:gd name="connsiteY621" fmla="*/ 2381399 h 6591432"/>
              <a:gd name="connsiteX622" fmla="*/ 606589 w 6455196"/>
              <a:gd name="connsiteY622" fmla="*/ 2417608 h 6591432"/>
              <a:gd name="connsiteX623" fmla="*/ 589847 w 6455196"/>
              <a:gd name="connsiteY623" fmla="*/ 2453816 h 6591432"/>
              <a:gd name="connsiteX624" fmla="*/ 606589 w 6455196"/>
              <a:gd name="connsiteY624" fmla="*/ 2417608 h 6591432"/>
              <a:gd name="connsiteX625" fmla="*/ 617751 w 6455196"/>
              <a:gd name="connsiteY625" fmla="*/ 2400896 h 6591432"/>
              <a:gd name="connsiteX626" fmla="*/ 595427 w 6455196"/>
              <a:gd name="connsiteY626" fmla="*/ 2456601 h 6591432"/>
              <a:gd name="connsiteX627" fmla="*/ 612170 w 6455196"/>
              <a:gd name="connsiteY627" fmla="*/ 2453816 h 6591432"/>
              <a:gd name="connsiteX628" fmla="*/ 603799 w 6455196"/>
              <a:gd name="connsiteY628" fmla="*/ 2473313 h 6591432"/>
              <a:gd name="connsiteX629" fmla="*/ 631704 w 6455196"/>
              <a:gd name="connsiteY629" fmla="*/ 2442675 h 6591432"/>
              <a:gd name="connsiteX630" fmla="*/ 598218 w 6455196"/>
              <a:gd name="connsiteY630" fmla="*/ 2503951 h 6591432"/>
              <a:gd name="connsiteX631" fmla="*/ 589847 w 6455196"/>
              <a:gd name="connsiteY631" fmla="*/ 2542945 h 6591432"/>
              <a:gd name="connsiteX632" fmla="*/ 578685 w 6455196"/>
              <a:gd name="connsiteY632" fmla="*/ 2548515 h 6591432"/>
              <a:gd name="connsiteX633" fmla="*/ 447531 w 6455196"/>
              <a:gd name="connsiteY633" fmla="*/ 2799189 h 6591432"/>
              <a:gd name="connsiteX634" fmla="*/ 427998 w 6455196"/>
              <a:gd name="connsiteY634" fmla="*/ 2824256 h 6591432"/>
              <a:gd name="connsiteX635" fmla="*/ 444741 w 6455196"/>
              <a:gd name="connsiteY635" fmla="*/ 2788048 h 6591432"/>
              <a:gd name="connsiteX636" fmla="*/ 386141 w 6455196"/>
              <a:gd name="connsiteY636" fmla="*/ 2891102 h 6591432"/>
              <a:gd name="connsiteX637" fmla="*/ 402884 w 6455196"/>
              <a:gd name="connsiteY637" fmla="*/ 2843753 h 6591432"/>
              <a:gd name="connsiteX638" fmla="*/ 372188 w 6455196"/>
              <a:gd name="connsiteY638" fmla="*/ 2893887 h 6591432"/>
              <a:gd name="connsiteX639" fmla="*/ 372188 w 6455196"/>
              <a:gd name="connsiteY639" fmla="*/ 2916169 h 6591432"/>
              <a:gd name="connsiteX640" fmla="*/ 327540 w 6455196"/>
              <a:gd name="connsiteY640" fmla="*/ 3002513 h 6591432"/>
              <a:gd name="connsiteX641" fmla="*/ 319169 w 6455196"/>
              <a:gd name="connsiteY641" fmla="*/ 2999727 h 6591432"/>
              <a:gd name="connsiteX642" fmla="*/ 316378 w 6455196"/>
              <a:gd name="connsiteY642" fmla="*/ 3019224 h 6591432"/>
              <a:gd name="connsiteX643" fmla="*/ 308007 w 6455196"/>
              <a:gd name="connsiteY643" fmla="*/ 3049862 h 6591432"/>
              <a:gd name="connsiteX644" fmla="*/ 274521 w 6455196"/>
              <a:gd name="connsiteY644" fmla="*/ 3074930 h 6591432"/>
              <a:gd name="connsiteX645" fmla="*/ 260569 w 6455196"/>
              <a:gd name="connsiteY645" fmla="*/ 3111138 h 6591432"/>
              <a:gd name="connsiteX646" fmla="*/ 109882 w 6455196"/>
              <a:gd name="connsiteY646" fmla="*/ 3375738 h 6591432"/>
              <a:gd name="connsiteX647" fmla="*/ 107092 w 6455196"/>
              <a:gd name="connsiteY647" fmla="*/ 3398020 h 6591432"/>
              <a:gd name="connsiteX648" fmla="*/ 90349 w 6455196"/>
              <a:gd name="connsiteY648" fmla="*/ 3431443 h 6591432"/>
              <a:gd name="connsiteX649" fmla="*/ 84768 w 6455196"/>
              <a:gd name="connsiteY649" fmla="*/ 3417517 h 6591432"/>
              <a:gd name="connsiteX650" fmla="*/ 59653 w 6455196"/>
              <a:gd name="connsiteY650" fmla="*/ 3470437 h 6591432"/>
              <a:gd name="connsiteX651" fmla="*/ 48491 w 6455196"/>
              <a:gd name="connsiteY651" fmla="*/ 3476007 h 6591432"/>
              <a:gd name="connsiteX652" fmla="*/ 12215 w 6455196"/>
              <a:gd name="connsiteY652" fmla="*/ 3545639 h 6591432"/>
              <a:gd name="connsiteX653" fmla="*/ 6634 w 6455196"/>
              <a:gd name="connsiteY653" fmla="*/ 3576277 h 6591432"/>
              <a:gd name="connsiteX654" fmla="*/ 40120 w 6455196"/>
              <a:gd name="connsiteY654" fmla="*/ 3528927 h 6591432"/>
              <a:gd name="connsiteX655" fmla="*/ 42910 w 6455196"/>
              <a:gd name="connsiteY655" fmla="*/ 3528927 h 6591432"/>
              <a:gd name="connsiteX656" fmla="*/ 45701 w 6455196"/>
              <a:gd name="connsiteY656" fmla="*/ 3542853 h 6591432"/>
              <a:gd name="connsiteX657" fmla="*/ 42910 w 6455196"/>
              <a:gd name="connsiteY657" fmla="*/ 3528927 h 6591432"/>
              <a:gd name="connsiteX658" fmla="*/ 68025 w 6455196"/>
              <a:gd name="connsiteY658" fmla="*/ 3498289 h 6591432"/>
              <a:gd name="connsiteX659" fmla="*/ 215921 w 6455196"/>
              <a:gd name="connsiteY659" fmla="*/ 3233689 h 6591432"/>
              <a:gd name="connsiteX660" fmla="*/ 285683 w 6455196"/>
              <a:gd name="connsiteY660" fmla="*/ 3113923 h 6591432"/>
              <a:gd name="connsiteX661" fmla="*/ 291264 w 6455196"/>
              <a:gd name="connsiteY661" fmla="*/ 3116709 h 6591432"/>
              <a:gd name="connsiteX662" fmla="*/ 333121 w 6455196"/>
              <a:gd name="connsiteY662" fmla="*/ 3041506 h 6591432"/>
              <a:gd name="connsiteX663" fmla="*/ 341493 w 6455196"/>
              <a:gd name="connsiteY663" fmla="*/ 3010868 h 6591432"/>
              <a:gd name="connsiteX664" fmla="*/ 352655 w 6455196"/>
              <a:gd name="connsiteY664" fmla="*/ 3027580 h 6591432"/>
              <a:gd name="connsiteX665" fmla="*/ 333121 w 6455196"/>
              <a:gd name="connsiteY665" fmla="*/ 3052647 h 6591432"/>
              <a:gd name="connsiteX666" fmla="*/ 294054 w 6455196"/>
              <a:gd name="connsiteY666" fmla="*/ 3119494 h 6591432"/>
              <a:gd name="connsiteX667" fmla="*/ 296845 w 6455196"/>
              <a:gd name="connsiteY667" fmla="*/ 3133420 h 6591432"/>
              <a:gd name="connsiteX668" fmla="*/ 280102 w 6455196"/>
              <a:gd name="connsiteY668" fmla="*/ 3147346 h 6591432"/>
              <a:gd name="connsiteX669" fmla="*/ 157320 w 6455196"/>
              <a:gd name="connsiteY669" fmla="*/ 3359026 h 6591432"/>
              <a:gd name="connsiteX670" fmla="*/ 148949 w 6455196"/>
              <a:gd name="connsiteY670" fmla="*/ 3386879 h 6591432"/>
              <a:gd name="connsiteX671" fmla="*/ 137787 w 6455196"/>
              <a:gd name="connsiteY671" fmla="*/ 3414731 h 6591432"/>
              <a:gd name="connsiteX672" fmla="*/ 109882 w 6455196"/>
              <a:gd name="connsiteY672" fmla="*/ 3434228 h 6591432"/>
              <a:gd name="connsiteX673" fmla="*/ 90349 w 6455196"/>
              <a:gd name="connsiteY673" fmla="*/ 3478792 h 6591432"/>
              <a:gd name="connsiteX674" fmla="*/ 65234 w 6455196"/>
              <a:gd name="connsiteY674" fmla="*/ 3520571 h 6591432"/>
              <a:gd name="connsiteX675" fmla="*/ 40120 w 6455196"/>
              <a:gd name="connsiteY675" fmla="*/ 3573491 h 6591432"/>
              <a:gd name="connsiteX676" fmla="*/ 26167 w 6455196"/>
              <a:gd name="connsiteY676" fmla="*/ 3587418 h 6591432"/>
              <a:gd name="connsiteX677" fmla="*/ 9424 w 6455196"/>
              <a:gd name="connsiteY677" fmla="*/ 3623626 h 6591432"/>
              <a:gd name="connsiteX678" fmla="*/ 2448 w 6455196"/>
              <a:gd name="connsiteY678" fmla="*/ 3631634 h 6591432"/>
              <a:gd name="connsiteX679" fmla="*/ 0 w 6455196"/>
              <a:gd name="connsiteY679" fmla="*/ 3633711 h 6591432"/>
              <a:gd name="connsiteX680" fmla="*/ 0 w 6455196"/>
              <a:gd name="connsiteY680" fmla="*/ 2430127 h 6591432"/>
              <a:gd name="connsiteX681" fmla="*/ 6983 w 6455196"/>
              <a:gd name="connsiteY681" fmla="*/ 2418304 h 6591432"/>
              <a:gd name="connsiteX682" fmla="*/ 23377 w 6455196"/>
              <a:gd name="connsiteY682" fmla="*/ 2386970 h 6591432"/>
              <a:gd name="connsiteX683" fmla="*/ 26167 w 6455196"/>
              <a:gd name="connsiteY683" fmla="*/ 2364688 h 6591432"/>
              <a:gd name="connsiteX684" fmla="*/ 45701 w 6455196"/>
              <a:gd name="connsiteY684" fmla="*/ 2331264 h 6591432"/>
              <a:gd name="connsiteX685" fmla="*/ 73606 w 6455196"/>
              <a:gd name="connsiteY685" fmla="*/ 2314553 h 6591432"/>
              <a:gd name="connsiteX686" fmla="*/ 121044 w 6455196"/>
              <a:gd name="connsiteY686" fmla="*/ 2228210 h 6591432"/>
              <a:gd name="connsiteX687" fmla="*/ 132206 w 6455196"/>
              <a:gd name="connsiteY687" fmla="*/ 2189216 h 6591432"/>
              <a:gd name="connsiteX688" fmla="*/ 160111 w 6455196"/>
              <a:gd name="connsiteY688" fmla="*/ 2158578 h 6591432"/>
              <a:gd name="connsiteX689" fmla="*/ 165692 w 6455196"/>
              <a:gd name="connsiteY689" fmla="*/ 2175290 h 6591432"/>
              <a:gd name="connsiteX690" fmla="*/ 176854 w 6455196"/>
              <a:gd name="connsiteY690" fmla="*/ 2147437 h 6591432"/>
              <a:gd name="connsiteX691" fmla="*/ 162901 w 6455196"/>
              <a:gd name="connsiteY691" fmla="*/ 2139081 h 6591432"/>
              <a:gd name="connsiteX692" fmla="*/ 196387 w 6455196"/>
              <a:gd name="connsiteY692" fmla="*/ 2102873 h 6591432"/>
              <a:gd name="connsiteX693" fmla="*/ 199178 w 6455196"/>
              <a:gd name="connsiteY693" fmla="*/ 2116799 h 6591432"/>
              <a:gd name="connsiteX694" fmla="*/ 199178 w 6455196"/>
              <a:gd name="connsiteY694" fmla="*/ 2080591 h 6591432"/>
              <a:gd name="connsiteX695" fmla="*/ 232664 w 6455196"/>
              <a:gd name="connsiteY695" fmla="*/ 2033241 h 6591432"/>
              <a:gd name="connsiteX696" fmla="*/ 260569 w 6455196"/>
              <a:gd name="connsiteY696" fmla="*/ 1991463 h 6591432"/>
              <a:gd name="connsiteX697" fmla="*/ 260569 w 6455196"/>
              <a:gd name="connsiteY697" fmla="*/ 1991463 h 6591432"/>
              <a:gd name="connsiteX698" fmla="*/ 263359 w 6455196"/>
              <a:gd name="connsiteY698" fmla="*/ 1971966 h 6591432"/>
              <a:gd name="connsiteX699" fmla="*/ 344283 w 6455196"/>
              <a:gd name="connsiteY699" fmla="*/ 1846629 h 6591432"/>
              <a:gd name="connsiteX700" fmla="*/ 349864 w 6455196"/>
              <a:gd name="connsiteY700" fmla="*/ 1841058 h 6591432"/>
              <a:gd name="connsiteX701" fmla="*/ 355445 w 6455196"/>
              <a:gd name="connsiteY701" fmla="*/ 1854985 h 6591432"/>
              <a:gd name="connsiteX702" fmla="*/ 383350 w 6455196"/>
              <a:gd name="connsiteY702" fmla="*/ 1790924 h 6591432"/>
              <a:gd name="connsiteX703" fmla="*/ 349864 w 6455196"/>
              <a:gd name="connsiteY703" fmla="*/ 1841058 h 6591432"/>
              <a:gd name="connsiteX704" fmla="*/ 344283 w 6455196"/>
              <a:gd name="connsiteY704" fmla="*/ 1846629 h 6591432"/>
              <a:gd name="connsiteX705" fmla="*/ 355445 w 6455196"/>
              <a:gd name="connsiteY705" fmla="*/ 1821562 h 6591432"/>
              <a:gd name="connsiteX706" fmla="*/ 330331 w 6455196"/>
              <a:gd name="connsiteY706" fmla="*/ 1829917 h 6591432"/>
              <a:gd name="connsiteX707" fmla="*/ 341493 w 6455196"/>
              <a:gd name="connsiteY707" fmla="*/ 1802065 h 6591432"/>
              <a:gd name="connsiteX708" fmla="*/ 380560 w 6455196"/>
              <a:gd name="connsiteY708" fmla="*/ 1732433 h 6591432"/>
              <a:gd name="connsiteX709" fmla="*/ 366607 w 6455196"/>
              <a:gd name="connsiteY709" fmla="*/ 1724077 h 6591432"/>
              <a:gd name="connsiteX710" fmla="*/ 400093 w 6455196"/>
              <a:gd name="connsiteY710" fmla="*/ 1699010 h 6591432"/>
              <a:gd name="connsiteX711" fmla="*/ 439160 w 6455196"/>
              <a:gd name="connsiteY711" fmla="*/ 1632164 h 6591432"/>
              <a:gd name="connsiteX712" fmla="*/ 441950 w 6455196"/>
              <a:gd name="connsiteY712" fmla="*/ 1654446 h 6591432"/>
              <a:gd name="connsiteX713" fmla="*/ 414046 w 6455196"/>
              <a:gd name="connsiteY713" fmla="*/ 1685084 h 6591432"/>
              <a:gd name="connsiteX714" fmla="*/ 419627 w 6455196"/>
              <a:gd name="connsiteY714" fmla="*/ 1687869 h 6591432"/>
              <a:gd name="connsiteX715" fmla="*/ 408465 w 6455196"/>
              <a:gd name="connsiteY715" fmla="*/ 1715722 h 6591432"/>
              <a:gd name="connsiteX716" fmla="*/ 422417 w 6455196"/>
              <a:gd name="connsiteY716" fmla="*/ 1712936 h 6591432"/>
              <a:gd name="connsiteX717" fmla="*/ 427998 w 6455196"/>
              <a:gd name="connsiteY717" fmla="*/ 1693439 h 6591432"/>
              <a:gd name="connsiteX718" fmla="*/ 453112 w 6455196"/>
              <a:gd name="connsiteY718" fmla="*/ 1651660 h 6591432"/>
              <a:gd name="connsiteX719" fmla="*/ 441950 w 6455196"/>
              <a:gd name="connsiteY719" fmla="*/ 1701795 h 6591432"/>
              <a:gd name="connsiteX720" fmla="*/ 402884 w 6455196"/>
              <a:gd name="connsiteY720" fmla="*/ 1768642 h 6591432"/>
              <a:gd name="connsiteX721" fmla="*/ 433579 w 6455196"/>
              <a:gd name="connsiteY721" fmla="*/ 1740789 h 6591432"/>
              <a:gd name="connsiteX722" fmla="*/ 458693 w 6455196"/>
              <a:gd name="connsiteY722" fmla="*/ 1676728 h 6591432"/>
              <a:gd name="connsiteX723" fmla="*/ 483808 w 6455196"/>
              <a:gd name="connsiteY723" fmla="*/ 1646090 h 6591432"/>
              <a:gd name="connsiteX724" fmla="*/ 481017 w 6455196"/>
              <a:gd name="connsiteY724" fmla="*/ 1632164 h 6591432"/>
              <a:gd name="connsiteX725" fmla="*/ 500551 w 6455196"/>
              <a:gd name="connsiteY725" fmla="*/ 1621023 h 6591432"/>
              <a:gd name="connsiteX726" fmla="*/ 536827 w 6455196"/>
              <a:gd name="connsiteY726" fmla="*/ 1562532 h 6591432"/>
              <a:gd name="connsiteX727" fmla="*/ 550780 w 6455196"/>
              <a:gd name="connsiteY727" fmla="*/ 1526324 h 6591432"/>
              <a:gd name="connsiteX728" fmla="*/ 564732 w 6455196"/>
              <a:gd name="connsiteY728" fmla="*/ 1476189 h 6591432"/>
              <a:gd name="connsiteX729" fmla="*/ 575894 w 6455196"/>
              <a:gd name="connsiteY729" fmla="*/ 1492901 h 6591432"/>
              <a:gd name="connsiteX730" fmla="*/ 578685 w 6455196"/>
              <a:gd name="connsiteY730" fmla="*/ 1473404 h 6591432"/>
              <a:gd name="connsiteX731" fmla="*/ 584266 w 6455196"/>
              <a:gd name="connsiteY731" fmla="*/ 1453907 h 6591432"/>
              <a:gd name="connsiteX732" fmla="*/ 617751 w 6455196"/>
              <a:gd name="connsiteY732" fmla="*/ 1384275 h 6591432"/>
              <a:gd name="connsiteX733" fmla="*/ 570313 w 6455196"/>
              <a:gd name="connsiteY733" fmla="*/ 1445551 h 6591432"/>
              <a:gd name="connsiteX734" fmla="*/ 534037 w 6455196"/>
              <a:gd name="connsiteY734" fmla="*/ 1515183 h 6591432"/>
              <a:gd name="connsiteX735" fmla="*/ 531246 w 6455196"/>
              <a:gd name="connsiteY735" fmla="*/ 1490115 h 6591432"/>
              <a:gd name="connsiteX736" fmla="*/ 547989 w 6455196"/>
              <a:gd name="connsiteY736" fmla="*/ 1478974 h 6591432"/>
              <a:gd name="connsiteX737" fmla="*/ 556361 w 6455196"/>
              <a:gd name="connsiteY737" fmla="*/ 1462263 h 6591432"/>
              <a:gd name="connsiteX738" fmla="*/ 564732 w 6455196"/>
              <a:gd name="connsiteY738" fmla="*/ 1453907 h 6591432"/>
              <a:gd name="connsiteX739" fmla="*/ 589847 w 6455196"/>
              <a:gd name="connsiteY739" fmla="*/ 1412128 h 6591432"/>
              <a:gd name="connsiteX740" fmla="*/ 609380 w 6455196"/>
              <a:gd name="connsiteY740" fmla="*/ 1367564 h 6591432"/>
              <a:gd name="connsiteX741" fmla="*/ 617751 w 6455196"/>
              <a:gd name="connsiteY741" fmla="*/ 1325785 h 6591432"/>
              <a:gd name="connsiteX742" fmla="*/ 626123 w 6455196"/>
              <a:gd name="connsiteY742" fmla="*/ 1331355 h 6591432"/>
              <a:gd name="connsiteX743" fmla="*/ 648447 w 6455196"/>
              <a:gd name="connsiteY743" fmla="*/ 1309073 h 6591432"/>
              <a:gd name="connsiteX744" fmla="*/ 667980 w 6455196"/>
              <a:gd name="connsiteY744" fmla="*/ 1264509 h 6591432"/>
              <a:gd name="connsiteX745" fmla="*/ 684723 w 6455196"/>
              <a:gd name="connsiteY745" fmla="*/ 1228301 h 6591432"/>
              <a:gd name="connsiteX746" fmla="*/ 648447 w 6455196"/>
              <a:gd name="connsiteY746" fmla="*/ 1320214 h 6591432"/>
              <a:gd name="connsiteX747" fmla="*/ 614961 w 6455196"/>
              <a:gd name="connsiteY747" fmla="*/ 1370349 h 6591432"/>
              <a:gd name="connsiteX748" fmla="*/ 662399 w 6455196"/>
              <a:gd name="connsiteY748" fmla="*/ 1306288 h 6591432"/>
              <a:gd name="connsiteX749" fmla="*/ 687514 w 6455196"/>
              <a:gd name="connsiteY749" fmla="*/ 1253368 h 6591432"/>
              <a:gd name="connsiteX750" fmla="*/ 667980 w 6455196"/>
              <a:gd name="connsiteY750" fmla="*/ 1300718 h 6591432"/>
              <a:gd name="connsiteX751" fmla="*/ 757276 w 6455196"/>
              <a:gd name="connsiteY751" fmla="*/ 1158669 h 6591432"/>
              <a:gd name="connsiteX752" fmla="*/ 771228 w 6455196"/>
              <a:gd name="connsiteY752" fmla="*/ 1122461 h 6591432"/>
              <a:gd name="connsiteX753" fmla="*/ 818667 w 6455196"/>
              <a:gd name="connsiteY753" fmla="*/ 1036118 h 6591432"/>
              <a:gd name="connsiteX754" fmla="*/ 843781 w 6455196"/>
              <a:gd name="connsiteY754" fmla="*/ 1002694 h 6591432"/>
              <a:gd name="connsiteX755" fmla="*/ 877267 w 6455196"/>
              <a:gd name="connsiteY755" fmla="*/ 921922 h 6591432"/>
              <a:gd name="connsiteX756" fmla="*/ 916334 w 6455196"/>
              <a:gd name="connsiteY756" fmla="*/ 855076 h 6591432"/>
              <a:gd name="connsiteX757" fmla="*/ 905172 w 6455196"/>
              <a:gd name="connsiteY757" fmla="*/ 902425 h 6591432"/>
              <a:gd name="connsiteX758" fmla="*/ 913543 w 6455196"/>
              <a:gd name="connsiteY758" fmla="*/ 885713 h 6591432"/>
              <a:gd name="connsiteX759" fmla="*/ 924705 w 6455196"/>
              <a:gd name="connsiteY759" fmla="*/ 857861 h 6591432"/>
              <a:gd name="connsiteX760" fmla="*/ 935867 w 6455196"/>
              <a:gd name="connsiteY760" fmla="*/ 832793 h 6591432"/>
              <a:gd name="connsiteX761" fmla="*/ 1019582 w 6455196"/>
              <a:gd name="connsiteY761" fmla="*/ 676819 h 6591432"/>
              <a:gd name="connsiteX762" fmla="*/ 1005630 w 6455196"/>
              <a:gd name="connsiteY762" fmla="*/ 713027 h 6591432"/>
              <a:gd name="connsiteX763" fmla="*/ 1027954 w 6455196"/>
              <a:gd name="connsiteY763" fmla="*/ 679604 h 6591432"/>
              <a:gd name="connsiteX764" fmla="*/ 1036325 w 6455196"/>
              <a:gd name="connsiteY764" fmla="*/ 651751 h 6591432"/>
              <a:gd name="connsiteX765" fmla="*/ 1075392 w 6455196"/>
              <a:gd name="connsiteY765" fmla="*/ 584905 h 6591432"/>
              <a:gd name="connsiteX766" fmla="*/ 2139616 w 6455196"/>
              <a:gd name="connsiteY766" fmla="*/ 260074 h 6591432"/>
              <a:gd name="connsiteX767" fmla="*/ 2149731 w 6455196"/>
              <a:gd name="connsiteY767" fmla="*/ 275741 h 6591432"/>
              <a:gd name="connsiteX768" fmla="*/ 2183217 w 6455196"/>
              <a:gd name="connsiteY768" fmla="*/ 334232 h 6591432"/>
              <a:gd name="connsiteX769" fmla="*/ 2152522 w 6455196"/>
              <a:gd name="connsiteY769" fmla="*/ 284097 h 6591432"/>
              <a:gd name="connsiteX770" fmla="*/ 2139616 w 6455196"/>
              <a:gd name="connsiteY770" fmla="*/ 260074 h 6591432"/>
              <a:gd name="connsiteX771" fmla="*/ 2099502 w 6455196"/>
              <a:gd name="connsiteY771" fmla="*/ 0 h 6591432"/>
              <a:gd name="connsiteX772" fmla="*/ 2172055 w 6455196"/>
              <a:gd name="connsiteY772" fmla="*/ 136478 h 6591432"/>
              <a:gd name="connsiteX773" fmla="*/ 2423199 w 6455196"/>
              <a:gd name="connsiteY773" fmla="*/ 537556 h 6591432"/>
              <a:gd name="connsiteX774" fmla="*/ 2439942 w 6455196"/>
              <a:gd name="connsiteY774" fmla="*/ 570979 h 6591432"/>
              <a:gd name="connsiteX775" fmla="*/ 2473428 w 6455196"/>
              <a:gd name="connsiteY775" fmla="*/ 621114 h 6591432"/>
              <a:gd name="connsiteX776" fmla="*/ 2476219 w 6455196"/>
              <a:gd name="connsiteY776" fmla="*/ 618328 h 6591432"/>
              <a:gd name="connsiteX777" fmla="*/ 2498543 w 6455196"/>
              <a:gd name="connsiteY777" fmla="*/ 651751 h 6591432"/>
              <a:gd name="connsiteX778" fmla="*/ 2562724 w 6455196"/>
              <a:gd name="connsiteY778" fmla="*/ 763162 h 6591432"/>
              <a:gd name="connsiteX779" fmla="*/ 2573886 w 6455196"/>
              <a:gd name="connsiteY779" fmla="*/ 765947 h 6591432"/>
              <a:gd name="connsiteX780" fmla="*/ 2610162 w 6455196"/>
              <a:gd name="connsiteY780" fmla="*/ 824438 h 6591432"/>
              <a:gd name="connsiteX781" fmla="*/ 2629696 w 6455196"/>
              <a:gd name="connsiteY781" fmla="*/ 857861 h 6591432"/>
              <a:gd name="connsiteX782" fmla="*/ 2640858 w 6455196"/>
              <a:gd name="connsiteY782" fmla="*/ 874572 h 6591432"/>
              <a:gd name="connsiteX783" fmla="*/ 2679924 w 6455196"/>
              <a:gd name="connsiteY783" fmla="*/ 933063 h 6591432"/>
              <a:gd name="connsiteX784" fmla="*/ 2657601 w 6455196"/>
              <a:gd name="connsiteY784" fmla="*/ 874572 h 6591432"/>
              <a:gd name="connsiteX785" fmla="*/ 2626905 w 6455196"/>
              <a:gd name="connsiteY785" fmla="*/ 827223 h 6591432"/>
              <a:gd name="connsiteX786" fmla="*/ 2654810 w 6455196"/>
              <a:gd name="connsiteY786" fmla="*/ 855076 h 6591432"/>
              <a:gd name="connsiteX787" fmla="*/ 2674343 w 6455196"/>
              <a:gd name="connsiteY787" fmla="*/ 888499 h 6591432"/>
              <a:gd name="connsiteX788" fmla="*/ 2688296 w 6455196"/>
              <a:gd name="connsiteY788" fmla="*/ 905210 h 6591432"/>
              <a:gd name="connsiteX789" fmla="*/ 2699458 w 6455196"/>
              <a:gd name="connsiteY789" fmla="*/ 907996 h 6591432"/>
              <a:gd name="connsiteX790" fmla="*/ 2702248 w 6455196"/>
              <a:gd name="connsiteY790" fmla="*/ 896855 h 6591432"/>
              <a:gd name="connsiteX791" fmla="*/ 2685505 w 6455196"/>
              <a:gd name="connsiteY791" fmla="*/ 871787 h 6591432"/>
              <a:gd name="connsiteX792" fmla="*/ 2652020 w 6455196"/>
              <a:gd name="connsiteY792" fmla="*/ 821652 h 6591432"/>
              <a:gd name="connsiteX793" fmla="*/ 2612953 w 6455196"/>
              <a:gd name="connsiteY793" fmla="*/ 743665 h 6591432"/>
              <a:gd name="connsiteX794" fmla="*/ 2652020 w 6455196"/>
              <a:gd name="connsiteY794" fmla="*/ 799370 h 6591432"/>
              <a:gd name="connsiteX795" fmla="*/ 2643648 w 6455196"/>
              <a:gd name="connsiteY795" fmla="*/ 760377 h 6591432"/>
              <a:gd name="connsiteX796" fmla="*/ 2629696 w 6455196"/>
              <a:gd name="connsiteY796" fmla="*/ 746450 h 6591432"/>
              <a:gd name="connsiteX797" fmla="*/ 2604581 w 6455196"/>
              <a:gd name="connsiteY797" fmla="*/ 701886 h 6591432"/>
              <a:gd name="connsiteX798" fmla="*/ 2610162 w 6455196"/>
              <a:gd name="connsiteY798" fmla="*/ 687960 h 6591432"/>
              <a:gd name="connsiteX799" fmla="*/ 2551562 w 6455196"/>
              <a:gd name="connsiteY799" fmla="*/ 609973 h 6591432"/>
              <a:gd name="connsiteX800" fmla="*/ 2532028 w 6455196"/>
              <a:gd name="connsiteY800" fmla="*/ 551482 h 6591432"/>
              <a:gd name="connsiteX801" fmla="*/ 2476219 w 6455196"/>
              <a:gd name="connsiteY801" fmla="*/ 470709 h 6591432"/>
              <a:gd name="connsiteX802" fmla="*/ 2470638 w 6455196"/>
              <a:gd name="connsiteY802" fmla="*/ 451213 h 6591432"/>
              <a:gd name="connsiteX803" fmla="*/ 2445523 w 6455196"/>
              <a:gd name="connsiteY803" fmla="*/ 420575 h 6591432"/>
              <a:gd name="connsiteX804" fmla="*/ 2417618 w 6455196"/>
              <a:gd name="connsiteY804" fmla="*/ 381581 h 6591432"/>
              <a:gd name="connsiteX805" fmla="*/ 2445523 w 6455196"/>
              <a:gd name="connsiteY805" fmla="*/ 409434 h 6591432"/>
              <a:gd name="connsiteX806" fmla="*/ 2400875 w 6455196"/>
              <a:gd name="connsiteY806" fmla="*/ 334232 h 6591432"/>
              <a:gd name="connsiteX807" fmla="*/ 2417618 w 6455196"/>
              <a:gd name="connsiteY807" fmla="*/ 337017 h 6591432"/>
              <a:gd name="connsiteX808" fmla="*/ 2484590 w 6455196"/>
              <a:gd name="connsiteY808" fmla="*/ 453998 h 6591432"/>
              <a:gd name="connsiteX809" fmla="*/ 2487381 w 6455196"/>
              <a:gd name="connsiteY809" fmla="*/ 453998 h 6591432"/>
              <a:gd name="connsiteX810" fmla="*/ 2512495 w 6455196"/>
              <a:gd name="connsiteY810" fmla="*/ 495777 h 6591432"/>
              <a:gd name="connsiteX811" fmla="*/ 2515285 w 6455196"/>
              <a:gd name="connsiteY811" fmla="*/ 495777 h 6591432"/>
              <a:gd name="connsiteX812" fmla="*/ 2543190 w 6455196"/>
              <a:gd name="connsiteY812" fmla="*/ 534770 h 6591432"/>
              <a:gd name="connsiteX813" fmla="*/ 2520866 w 6455196"/>
              <a:gd name="connsiteY813" fmla="*/ 490206 h 6591432"/>
              <a:gd name="connsiteX814" fmla="*/ 2492962 w 6455196"/>
              <a:gd name="connsiteY814" fmla="*/ 451213 h 6591432"/>
              <a:gd name="connsiteX815" fmla="*/ 2459476 w 6455196"/>
              <a:gd name="connsiteY815" fmla="*/ 378796 h 6591432"/>
              <a:gd name="connsiteX816" fmla="*/ 2425990 w 6455196"/>
              <a:gd name="connsiteY816" fmla="*/ 342587 h 6591432"/>
              <a:gd name="connsiteX817" fmla="*/ 2370180 w 6455196"/>
              <a:gd name="connsiteY817" fmla="*/ 228392 h 6591432"/>
              <a:gd name="connsiteX818" fmla="*/ 2395294 w 6455196"/>
              <a:gd name="connsiteY818" fmla="*/ 256244 h 6591432"/>
              <a:gd name="connsiteX819" fmla="*/ 2428780 w 6455196"/>
              <a:gd name="connsiteY819" fmla="*/ 295238 h 6591432"/>
              <a:gd name="connsiteX820" fmla="*/ 2459476 w 6455196"/>
              <a:gd name="connsiteY820" fmla="*/ 345373 h 6591432"/>
              <a:gd name="connsiteX821" fmla="*/ 2462266 w 6455196"/>
              <a:gd name="connsiteY821" fmla="*/ 378796 h 6591432"/>
              <a:gd name="connsiteX822" fmla="*/ 2481800 w 6455196"/>
              <a:gd name="connsiteY822" fmla="*/ 412219 h 6591432"/>
              <a:gd name="connsiteX823" fmla="*/ 2509704 w 6455196"/>
              <a:gd name="connsiteY823" fmla="*/ 417789 h 6591432"/>
              <a:gd name="connsiteX824" fmla="*/ 2532028 w 6455196"/>
              <a:gd name="connsiteY824" fmla="*/ 462354 h 6591432"/>
              <a:gd name="connsiteX825" fmla="*/ 2512495 w 6455196"/>
              <a:gd name="connsiteY825" fmla="*/ 440071 h 6591432"/>
              <a:gd name="connsiteX826" fmla="*/ 2506914 w 6455196"/>
              <a:gd name="connsiteY826" fmla="*/ 442857 h 6591432"/>
              <a:gd name="connsiteX827" fmla="*/ 2520866 w 6455196"/>
              <a:gd name="connsiteY827" fmla="*/ 479065 h 6591432"/>
              <a:gd name="connsiteX828" fmla="*/ 2554352 w 6455196"/>
              <a:gd name="connsiteY828" fmla="*/ 506918 h 6591432"/>
              <a:gd name="connsiteX829" fmla="*/ 2557143 w 6455196"/>
              <a:gd name="connsiteY829" fmla="*/ 492991 h 6591432"/>
              <a:gd name="connsiteX830" fmla="*/ 2568305 w 6455196"/>
              <a:gd name="connsiteY830" fmla="*/ 509703 h 6591432"/>
              <a:gd name="connsiteX831" fmla="*/ 2571095 w 6455196"/>
              <a:gd name="connsiteY831" fmla="*/ 529200 h 6591432"/>
              <a:gd name="connsiteX832" fmla="*/ 2596210 w 6455196"/>
              <a:gd name="connsiteY832" fmla="*/ 570979 h 6591432"/>
              <a:gd name="connsiteX833" fmla="*/ 2565514 w 6455196"/>
              <a:gd name="connsiteY833" fmla="*/ 523629 h 6591432"/>
              <a:gd name="connsiteX834" fmla="*/ 2568305 w 6455196"/>
              <a:gd name="connsiteY834" fmla="*/ 554267 h 6591432"/>
              <a:gd name="connsiteX835" fmla="*/ 2585048 w 6455196"/>
              <a:gd name="connsiteY835" fmla="*/ 579335 h 6591432"/>
              <a:gd name="connsiteX836" fmla="*/ 2576676 w 6455196"/>
              <a:gd name="connsiteY836" fmla="*/ 559838 h 6591432"/>
              <a:gd name="connsiteX837" fmla="*/ 2635277 w 6455196"/>
              <a:gd name="connsiteY837" fmla="*/ 651751 h 6591432"/>
              <a:gd name="connsiteX838" fmla="*/ 2657601 w 6455196"/>
              <a:gd name="connsiteY838" fmla="*/ 682389 h 6591432"/>
              <a:gd name="connsiteX839" fmla="*/ 2702248 w 6455196"/>
              <a:gd name="connsiteY839" fmla="*/ 749236 h 6591432"/>
              <a:gd name="connsiteX840" fmla="*/ 2671553 w 6455196"/>
              <a:gd name="connsiteY840" fmla="*/ 687960 h 6591432"/>
              <a:gd name="connsiteX841" fmla="*/ 2693877 w 6455196"/>
              <a:gd name="connsiteY841" fmla="*/ 696316 h 6591432"/>
              <a:gd name="connsiteX842" fmla="*/ 2724572 w 6455196"/>
              <a:gd name="connsiteY842" fmla="*/ 746450 h 6591432"/>
              <a:gd name="connsiteX843" fmla="*/ 2758058 w 6455196"/>
              <a:gd name="connsiteY843" fmla="*/ 818867 h 6591432"/>
              <a:gd name="connsiteX844" fmla="*/ 2763639 w 6455196"/>
              <a:gd name="connsiteY844" fmla="*/ 804941 h 6591432"/>
              <a:gd name="connsiteX845" fmla="*/ 2732944 w 6455196"/>
              <a:gd name="connsiteY845" fmla="*/ 765947 h 6591432"/>
              <a:gd name="connsiteX846" fmla="*/ 2724572 w 6455196"/>
              <a:gd name="connsiteY846" fmla="*/ 746450 h 6591432"/>
              <a:gd name="connsiteX847" fmla="*/ 2702248 w 6455196"/>
              <a:gd name="connsiteY847" fmla="*/ 704671 h 6591432"/>
              <a:gd name="connsiteX848" fmla="*/ 2679924 w 6455196"/>
              <a:gd name="connsiteY848" fmla="*/ 648966 h 6591432"/>
              <a:gd name="connsiteX849" fmla="*/ 2696667 w 6455196"/>
              <a:gd name="connsiteY849" fmla="*/ 662893 h 6591432"/>
              <a:gd name="connsiteX850" fmla="*/ 2696667 w 6455196"/>
              <a:gd name="connsiteY850" fmla="*/ 674034 h 6591432"/>
              <a:gd name="connsiteX851" fmla="*/ 2738525 w 6455196"/>
              <a:gd name="connsiteY851" fmla="*/ 740880 h 6591432"/>
              <a:gd name="connsiteX852" fmla="*/ 2693877 w 6455196"/>
              <a:gd name="connsiteY852" fmla="*/ 651751 h 6591432"/>
              <a:gd name="connsiteX853" fmla="*/ 2646439 w 6455196"/>
              <a:gd name="connsiteY853" fmla="*/ 565408 h 6591432"/>
              <a:gd name="connsiteX854" fmla="*/ 2657601 w 6455196"/>
              <a:gd name="connsiteY854" fmla="*/ 582120 h 6591432"/>
              <a:gd name="connsiteX855" fmla="*/ 2640858 w 6455196"/>
              <a:gd name="connsiteY855" fmla="*/ 545912 h 6591432"/>
              <a:gd name="connsiteX856" fmla="*/ 2640858 w 6455196"/>
              <a:gd name="connsiteY856" fmla="*/ 534770 h 6591432"/>
              <a:gd name="connsiteX857" fmla="*/ 2593419 w 6455196"/>
              <a:gd name="connsiteY857" fmla="*/ 473495 h 6591432"/>
              <a:gd name="connsiteX858" fmla="*/ 2537609 w 6455196"/>
              <a:gd name="connsiteY858" fmla="*/ 367655 h 6591432"/>
              <a:gd name="connsiteX859" fmla="*/ 2512495 w 6455196"/>
              <a:gd name="connsiteY859" fmla="*/ 337017 h 6591432"/>
              <a:gd name="connsiteX860" fmla="*/ 2425990 w 6455196"/>
              <a:gd name="connsiteY860" fmla="*/ 172686 h 6591432"/>
              <a:gd name="connsiteX861" fmla="*/ 2465057 w 6455196"/>
              <a:gd name="connsiteY861" fmla="*/ 217251 h 6591432"/>
              <a:gd name="connsiteX862" fmla="*/ 2439942 w 6455196"/>
              <a:gd name="connsiteY862" fmla="*/ 164331 h 6591432"/>
              <a:gd name="connsiteX863" fmla="*/ 2467847 w 6455196"/>
              <a:gd name="connsiteY863" fmla="*/ 206109 h 6591432"/>
              <a:gd name="connsiteX864" fmla="*/ 2490171 w 6455196"/>
              <a:gd name="connsiteY864" fmla="*/ 225606 h 6591432"/>
              <a:gd name="connsiteX865" fmla="*/ 2501333 w 6455196"/>
              <a:gd name="connsiteY865" fmla="*/ 253459 h 6591432"/>
              <a:gd name="connsiteX866" fmla="*/ 2532028 w 6455196"/>
              <a:gd name="connsiteY866" fmla="*/ 281312 h 6591432"/>
              <a:gd name="connsiteX867" fmla="*/ 2534819 w 6455196"/>
              <a:gd name="connsiteY867" fmla="*/ 292453 h 6591432"/>
              <a:gd name="connsiteX868" fmla="*/ 2551562 w 6455196"/>
              <a:gd name="connsiteY868" fmla="*/ 292453 h 6591432"/>
              <a:gd name="connsiteX869" fmla="*/ 2545981 w 6455196"/>
              <a:gd name="connsiteY869" fmla="*/ 272956 h 6591432"/>
              <a:gd name="connsiteX870" fmla="*/ 2579467 w 6455196"/>
              <a:gd name="connsiteY870" fmla="*/ 311950 h 6591432"/>
              <a:gd name="connsiteX871" fmla="*/ 2618534 w 6455196"/>
              <a:gd name="connsiteY871" fmla="*/ 378796 h 6591432"/>
              <a:gd name="connsiteX872" fmla="*/ 2643648 w 6455196"/>
              <a:gd name="connsiteY872" fmla="*/ 409434 h 6591432"/>
              <a:gd name="connsiteX873" fmla="*/ 2652020 w 6455196"/>
              <a:gd name="connsiteY873" fmla="*/ 426145 h 6591432"/>
              <a:gd name="connsiteX874" fmla="*/ 2682715 w 6455196"/>
              <a:gd name="connsiteY874" fmla="*/ 453998 h 6591432"/>
              <a:gd name="connsiteX875" fmla="*/ 2652020 w 6455196"/>
              <a:gd name="connsiteY875" fmla="*/ 392722 h 6591432"/>
              <a:gd name="connsiteX876" fmla="*/ 2612953 w 6455196"/>
              <a:gd name="connsiteY876" fmla="*/ 325876 h 6591432"/>
              <a:gd name="connsiteX877" fmla="*/ 2532028 w 6455196"/>
              <a:gd name="connsiteY877" fmla="*/ 203324 h 6591432"/>
              <a:gd name="connsiteX878" fmla="*/ 2557143 w 6455196"/>
              <a:gd name="connsiteY878" fmla="*/ 231177 h 6591432"/>
              <a:gd name="connsiteX879" fmla="*/ 2587838 w 6455196"/>
              <a:gd name="connsiteY879" fmla="*/ 272956 h 6591432"/>
              <a:gd name="connsiteX880" fmla="*/ 2568305 w 6455196"/>
              <a:gd name="connsiteY880" fmla="*/ 225606 h 6591432"/>
              <a:gd name="connsiteX881" fmla="*/ 2551562 w 6455196"/>
              <a:gd name="connsiteY881" fmla="*/ 203324 h 6591432"/>
              <a:gd name="connsiteX882" fmla="*/ 2540400 w 6455196"/>
              <a:gd name="connsiteY882" fmla="*/ 197754 h 6591432"/>
              <a:gd name="connsiteX883" fmla="*/ 2470638 w 6455196"/>
              <a:gd name="connsiteY883" fmla="*/ 66846 h 6591432"/>
              <a:gd name="connsiteX884" fmla="*/ 2501333 w 6455196"/>
              <a:gd name="connsiteY884" fmla="*/ 83558 h 6591432"/>
              <a:gd name="connsiteX885" fmla="*/ 2470638 w 6455196"/>
              <a:gd name="connsiteY885" fmla="*/ 0 h 6591432"/>
              <a:gd name="connsiteX886" fmla="*/ 2490171 w 6455196"/>
              <a:gd name="connsiteY886" fmla="*/ 22282 h 6591432"/>
              <a:gd name="connsiteX887" fmla="*/ 2504124 w 6455196"/>
              <a:gd name="connsiteY887" fmla="*/ 13926 h 6591432"/>
              <a:gd name="connsiteX888" fmla="*/ 2545981 w 6455196"/>
              <a:gd name="connsiteY888" fmla="*/ 80773 h 6591432"/>
              <a:gd name="connsiteX889" fmla="*/ 2559933 w 6455196"/>
              <a:gd name="connsiteY889" fmla="*/ 116981 h 6591432"/>
              <a:gd name="connsiteX890" fmla="*/ 2601791 w 6455196"/>
              <a:gd name="connsiteY890" fmla="*/ 183827 h 6591432"/>
              <a:gd name="connsiteX891" fmla="*/ 2587838 w 6455196"/>
              <a:gd name="connsiteY891" fmla="*/ 158760 h 6591432"/>
              <a:gd name="connsiteX892" fmla="*/ 2610162 w 6455196"/>
              <a:gd name="connsiteY892" fmla="*/ 189398 h 6591432"/>
              <a:gd name="connsiteX893" fmla="*/ 2629696 w 6455196"/>
              <a:gd name="connsiteY893" fmla="*/ 236747 h 6591432"/>
              <a:gd name="connsiteX894" fmla="*/ 2646439 w 6455196"/>
              <a:gd name="connsiteY894" fmla="*/ 247888 h 6591432"/>
              <a:gd name="connsiteX895" fmla="*/ 2760849 w 6455196"/>
              <a:gd name="connsiteY895" fmla="*/ 431716 h 6591432"/>
              <a:gd name="connsiteX896" fmla="*/ 2769220 w 6455196"/>
              <a:gd name="connsiteY896" fmla="*/ 437286 h 6591432"/>
              <a:gd name="connsiteX897" fmla="*/ 2936650 w 6455196"/>
              <a:gd name="connsiteY897" fmla="*/ 715812 h 6591432"/>
              <a:gd name="connsiteX898" fmla="*/ 2961764 w 6455196"/>
              <a:gd name="connsiteY898" fmla="*/ 746450 h 6591432"/>
              <a:gd name="connsiteX899" fmla="*/ 2967345 w 6455196"/>
              <a:gd name="connsiteY899" fmla="*/ 754806 h 6591432"/>
              <a:gd name="connsiteX900" fmla="*/ 2986878 w 6455196"/>
              <a:gd name="connsiteY900" fmla="*/ 788229 h 6591432"/>
              <a:gd name="connsiteX901" fmla="*/ 2967345 w 6455196"/>
              <a:gd name="connsiteY901" fmla="*/ 754806 h 6591432"/>
              <a:gd name="connsiteX902" fmla="*/ 2967345 w 6455196"/>
              <a:gd name="connsiteY902" fmla="*/ 743665 h 6591432"/>
              <a:gd name="connsiteX903" fmla="*/ 2919907 w 6455196"/>
              <a:gd name="connsiteY903" fmla="*/ 657322 h 6591432"/>
              <a:gd name="connsiteX904" fmla="*/ 2928278 w 6455196"/>
              <a:gd name="connsiteY904" fmla="*/ 662893 h 6591432"/>
              <a:gd name="connsiteX905" fmla="*/ 2919907 w 6455196"/>
              <a:gd name="connsiteY905" fmla="*/ 646181 h 6591432"/>
              <a:gd name="connsiteX906" fmla="*/ 2883630 w 6455196"/>
              <a:gd name="connsiteY906" fmla="*/ 609973 h 6591432"/>
              <a:gd name="connsiteX907" fmla="*/ 2894792 w 6455196"/>
              <a:gd name="connsiteY907" fmla="*/ 604402 h 6591432"/>
              <a:gd name="connsiteX908" fmla="*/ 2886421 w 6455196"/>
              <a:gd name="connsiteY908" fmla="*/ 584905 h 6591432"/>
              <a:gd name="connsiteX909" fmla="*/ 2861306 w 6455196"/>
              <a:gd name="connsiteY909" fmla="*/ 554267 h 6591432"/>
              <a:gd name="connsiteX910" fmla="*/ 2819449 w 6455196"/>
              <a:gd name="connsiteY910" fmla="*/ 476280 h 6591432"/>
              <a:gd name="connsiteX911" fmla="*/ 2780382 w 6455196"/>
              <a:gd name="connsiteY911" fmla="*/ 409434 h 6591432"/>
              <a:gd name="connsiteX912" fmla="*/ 2738525 w 6455196"/>
              <a:gd name="connsiteY912" fmla="*/ 342587 h 6591432"/>
              <a:gd name="connsiteX913" fmla="*/ 2640858 w 6455196"/>
              <a:gd name="connsiteY913" fmla="*/ 217251 h 6591432"/>
              <a:gd name="connsiteX914" fmla="*/ 2610162 w 6455196"/>
              <a:gd name="connsiteY914" fmla="*/ 155975 h 6591432"/>
              <a:gd name="connsiteX915" fmla="*/ 2601791 w 6455196"/>
              <a:gd name="connsiteY915" fmla="*/ 116981 h 6591432"/>
              <a:gd name="connsiteX916" fmla="*/ 2635277 w 6455196"/>
              <a:gd name="connsiteY916" fmla="*/ 153190 h 6591432"/>
              <a:gd name="connsiteX917" fmla="*/ 2638067 w 6455196"/>
              <a:gd name="connsiteY917" fmla="*/ 130907 h 6591432"/>
              <a:gd name="connsiteX918" fmla="*/ 2674343 w 6455196"/>
              <a:gd name="connsiteY918" fmla="*/ 186613 h 6591432"/>
              <a:gd name="connsiteX919" fmla="*/ 2746896 w 6455196"/>
              <a:gd name="connsiteY919" fmla="*/ 292453 h 6591432"/>
              <a:gd name="connsiteX920" fmla="*/ 2738525 w 6455196"/>
              <a:gd name="connsiteY920" fmla="*/ 264600 h 6591432"/>
              <a:gd name="connsiteX921" fmla="*/ 2593419 w 6455196"/>
              <a:gd name="connsiteY921" fmla="*/ 19497 h 6591432"/>
              <a:gd name="connsiteX922" fmla="*/ 2652020 w 6455196"/>
              <a:gd name="connsiteY922" fmla="*/ 100270 h 6591432"/>
              <a:gd name="connsiteX923" fmla="*/ 2716201 w 6455196"/>
              <a:gd name="connsiteY923" fmla="*/ 208895 h 6591432"/>
              <a:gd name="connsiteX924" fmla="*/ 2780382 w 6455196"/>
              <a:gd name="connsiteY924" fmla="*/ 317520 h 6591432"/>
              <a:gd name="connsiteX925" fmla="*/ 2861306 w 6455196"/>
              <a:gd name="connsiteY925" fmla="*/ 442857 h 6591432"/>
              <a:gd name="connsiteX926" fmla="*/ 2914326 w 6455196"/>
              <a:gd name="connsiteY926" fmla="*/ 534770 h 6591432"/>
              <a:gd name="connsiteX927" fmla="*/ 2984088 w 6455196"/>
              <a:gd name="connsiteY927" fmla="*/ 654537 h 6591432"/>
              <a:gd name="connsiteX928" fmla="*/ 3011993 w 6455196"/>
              <a:gd name="connsiteY928" fmla="*/ 693530 h 6591432"/>
              <a:gd name="connsiteX929" fmla="*/ 3031526 w 6455196"/>
              <a:gd name="connsiteY929" fmla="*/ 729739 h 6591432"/>
              <a:gd name="connsiteX930" fmla="*/ 3078965 w 6455196"/>
              <a:gd name="connsiteY930" fmla="*/ 802156 h 6591432"/>
              <a:gd name="connsiteX931" fmla="*/ 3196165 w 6455196"/>
              <a:gd name="connsiteY931" fmla="*/ 1008265 h 6591432"/>
              <a:gd name="connsiteX932" fmla="*/ 3260347 w 6455196"/>
              <a:gd name="connsiteY932" fmla="*/ 1116890 h 6591432"/>
              <a:gd name="connsiteX933" fmla="*/ 3263137 w 6455196"/>
              <a:gd name="connsiteY933" fmla="*/ 1102964 h 6591432"/>
              <a:gd name="connsiteX934" fmla="*/ 3268718 w 6455196"/>
              <a:gd name="connsiteY934" fmla="*/ 1125246 h 6591432"/>
              <a:gd name="connsiteX935" fmla="*/ 3291042 w 6455196"/>
              <a:gd name="connsiteY935" fmla="*/ 1144743 h 6591432"/>
              <a:gd name="connsiteX936" fmla="*/ 3296623 w 6455196"/>
              <a:gd name="connsiteY936" fmla="*/ 1164240 h 6591432"/>
              <a:gd name="connsiteX937" fmla="*/ 3307785 w 6455196"/>
              <a:gd name="connsiteY937" fmla="*/ 1180951 h 6591432"/>
              <a:gd name="connsiteX938" fmla="*/ 3332899 w 6455196"/>
              <a:gd name="connsiteY938" fmla="*/ 1211589 h 6591432"/>
              <a:gd name="connsiteX939" fmla="*/ 3374757 w 6455196"/>
              <a:gd name="connsiteY939" fmla="*/ 1289576 h 6591432"/>
              <a:gd name="connsiteX940" fmla="*/ 3355223 w 6455196"/>
              <a:gd name="connsiteY940" fmla="*/ 1267294 h 6591432"/>
              <a:gd name="connsiteX941" fmla="*/ 3388709 w 6455196"/>
              <a:gd name="connsiteY941" fmla="*/ 1314644 h 6591432"/>
              <a:gd name="connsiteX942" fmla="*/ 3430567 w 6455196"/>
              <a:gd name="connsiteY942" fmla="*/ 1381490 h 6591432"/>
              <a:gd name="connsiteX943" fmla="*/ 3433357 w 6455196"/>
              <a:gd name="connsiteY943" fmla="*/ 1403772 h 6591432"/>
              <a:gd name="connsiteX944" fmla="*/ 3461262 w 6455196"/>
              <a:gd name="connsiteY944" fmla="*/ 1442766 h 6591432"/>
              <a:gd name="connsiteX945" fmla="*/ 3503119 w 6455196"/>
              <a:gd name="connsiteY945" fmla="*/ 1520753 h 6591432"/>
              <a:gd name="connsiteX946" fmla="*/ 3486376 w 6455196"/>
              <a:gd name="connsiteY946" fmla="*/ 1473404 h 6591432"/>
              <a:gd name="connsiteX947" fmla="*/ 3503119 w 6455196"/>
              <a:gd name="connsiteY947" fmla="*/ 1476189 h 6591432"/>
              <a:gd name="connsiteX948" fmla="*/ 3603577 w 6455196"/>
              <a:gd name="connsiteY948" fmla="*/ 1654446 h 6591432"/>
              <a:gd name="connsiteX949" fmla="*/ 3639853 w 6455196"/>
              <a:gd name="connsiteY949" fmla="*/ 1735218 h 6591432"/>
              <a:gd name="connsiteX950" fmla="*/ 3681711 w 6455196"/>
              <a:gd name="connsiteY950" fmla="*/ 1802065 h 6591432"/>
              <a:gd name="connsiteX951" fmla="*/ 3662177 w 6455196"/>
              <a:gd name="connsiteY951" fmla="*/ 1779783 h 6591432"/>
              <a:gd name="connsiteX952" fmla="*/ 3667758 w 6455196"/>
              <a:gd name="connsiteY952" fmla="*/ 1799279 h 6591432"/>
              <a:gd name="connsiteX953" fmla="*/ 3681711 w 6455196"/>
              <a:gd name="connsiteY953" fmla="*/ 1813206 h 6591432"/>
              <a:gd name="connsiteX954" fmla="*/ 3692873 w 6455196"/>
              <a:gd name="connsiteY954" fmla="*/ 1841058 h 6591432"/>
              <a:gd name="connsiteX955" fmla="*/ 3715197 w 6455196"/>
              <a:gd name="connsiteY955" fmla="*/ 1863341 h 6591432"/>
              <a:gd name="connsiteX956" fmla="*/ 3704035 w 6455196"/>
              <a:gd name="connsiteY956" fmla="*/ 1857770 h 6591432"/>
              <a:gd name="connsiteX957" fmla="*/ 3723568 w 6455196"/>
              <a:gd name="connsiteY957" fmla="*/ 1902334 h 6591432"/>
              <a:gd name="connsiteX958" fmla="*/ 3726359 w 6455196"/>
              <a:gd name="connsiteY958" fmla="*/ 1924616 h 6591432"/>
              <a:gd name="connsiteX959" fmla="*/ 3768216 w 6455196"/>
              <a:gd name="connsiteY959" fmla="*/ 1977536 h 6591432"/>
              <a:gd name="connsiteX960" fmla="*/ 3757054 w 6455196"/>
              <a:gd name="connsiteY960" fmla="*/ 1985892 h 6591432"/>
              <a:gd name="connsiteX961" fmla="*/ 3773797 w 6455196"/>
              <a:gd name="connsiteY961" fmla="*/ 1997033 h 6591432"/>
              <a:gd name="connsiteX962" fmla="*/ 3784959 w 6455196"/>
              <a:gd name="connsiteY962" fmla="*/ 2047168 h 6591432"/>
              <a:gd name="connsiteX963" fmla="*/ 3871464 w 6455196"/>
              <a:gd name="connsiteY963" fmla="*/ 2203143 h 6591432"/>
              <a:gd name="connsiteX964" fmla="*/ 3877045 w 6455196"/>
              <a:gd name="connsiteY964" fmla="*/ 2186431 h 6591432"/>
              <a:gd name="connsiteX965" fmla="*/ 3904950 w 6455196"/>
              <a:gd name="connsiteY965" fmla="*/ 2250492 h 6591432"/>
              <a:gd name="connsiteX966" fmla="*/ 3949598 w 6455196"/>
              <a:gd name="connsiteY966" fmla="*/ 2359117 h 6591432"/>
              <a:gd name="connsiteX967" fmla="*/ 3944017 w 6455196"/>
              <a:gd name="connsiteY967" fmla="*/ 2317338 h 6591432"/>
              <a:gd name="connsiteX968" fmla="*/ 3966341 w 6455196"/>
              <a:gd name="connsiteY968" fmla="*/ 2361902 h 6591432"/>
              <a:gd name="connsiteX969" fmla="*/ 4013779 w 6455196"/>
              <a:gd name="connsiteY969" fmla="*/ 2437104 h 6591432"/>
              <a:gd name="connsiteX970" fmla="*/ 4030522 w 6455196"/>
              <a:gd name="connsiteY970" fmla="*/ 2462172 h 6591432"/>
              <a:gd name="connsiteX971" fmla="*/ 4075170 w 6455196"/>
              <a:gd name="connsiteY971" fmla="*/ 2515092 h 6591432"/>
              <a:gd name="connsiteX972" fmla="*/ 4044475 w 6455196"/>
              <a:gd name="connsiteY972" fmla="*/ 2487239 h 6591432"/>
              <a:gd name="connsiteX973" fmla="*/ 4058427 w 6455196"/>
              <a:gd name="connsiteY973" fmla="*/ 2512306 h 6591432"/>
              <a:gd name="connsiteX974" fmla="*/ 4083541 w 6455196"/>
              <a:gd name="connsiteY974" fmla="*/ 2565226 h 6591432"/>
              <a:gd name="connsiteX975" fmla="*/ 4153304 w 6455196"/>
              <a:gd name="connsiteY975" fmla="*/ 2662711 h 6591432"/>
              <a:gd name="connsiteX976" fmla="*/ 4189580 w 6455196"/>
              <a:gd name="connsiteY976" fmla="*/ 2732342 h 6591432"/>
              <a:gd name="connsiteX977" fmla="*/ 4211904 w 6455196"/>
              <a:gd name="connsiteY977" fmla="*/ 2751839 h 6591432"/>
              <a:gd name="connsiteX978" fmla="*/ 4211904 w 6455196"/>
              <a:gd name="connsiteY978" fmla="*/ 2762980 h 6591432"/>
              <a:gd name="connsiteX979" fmla="*/ 4239809 w 6455196"/>
              <a:gd name="connsiteY979" fmla="*/ 2793618 h 6591432"/>
              <a:gd name="connsiteX980" fmla="*/ 4245390 w 6455196"/>
              <a:gd name="connsiteY980" fmla="*/ 2776906 h 6591432"/>
              <a:gd name="connsiteX981" fmla="*/ 4273295 w 6455196"/>
              <a:gd name="connsiteY981" fmla="*/ 2818685 h 6591432"/>
              <a:gd name="connsiteX982" fmla="*/ 4278876 w 6455196"/>
              <a:gd name="connsiteY982" fmla="*/ 2804759 h 6591432"/>
              <a:gd name="connsiteX983" fmla="*/ 4248180 w 6455196"/>
              <a:gd name="connsiteY983" fmla="*/ 2754624 h 6591432"/>
              <a:gd name="connsiteX984" fmla="*/ 4273295 w 6455196"/>
              <a:gd name="connsiteY984" fmla="*/ 2774121 h 6591432"/>
              <a:gd name="connsiteX985" fmla="*/ 4331895 w 6455196"/>
              <a:gd name="connsiteY985" fmla="*/ 2888317 h 6591432"/>
              <a:gd name="connsiteX986" fmla="*/ 4359800 w 6455196"/>
              <a:gd name="connsiteY986" fmla="*/ 2927310 h 6591432"/>
              <a:gd name="connsiteX987" fmla="*/ 4368172 w 6455196"/>
              <a:gd name="connsiteY987" fmla="*/ 2955163 h 6591432"/>
              <a:gd name="connsiteX988" fmla="*/ 4390495 w 6455196"/>
              <a:gd name="connsiteY988" fmla="*/ 2977445 h 6591432"/>
              <a:gd name="connsiteX989" fmla="*/ 4410029 w 6455196"/>
              <a:gd name="connsiteY989" fmla="*/ 3022009 h 6591432"/>
              <a:gd name="connsiteX990" fmla="*/ 4368172 w 6455196"/>
              <a:gd name="connsiteY990" fmla="*/ 2966304 h 6591432"/>
              <a:gd name="connsiteX991" fmla="*/ 4295619 w 6455196"/>
              <a:gd name="connsiteY991" fmla="*/ 2863249 h 6591432"/>
              <a:gd name="connsiteX992" fmla="*/ 4292828 w 6455196"/>
              <a:gd name="connsiteY992" fmla="*/ 2874391 h 6591432"/>
              <a:gd name="connsiteX993" fmla="*/ 4343057 w 6455196"/>
              <a:gd name="connsiteY993" fmla="*/ 2949593 h 6591432"/>
              <a:gd name="connsiteX994" fmla="*/ 4334686 w 6455196"/>
              <a:gd name="connsiteY994" fmla="*/ 2952378 h 6591432"/>
              <a:gd name="connsiteX995" fmla="*/ 4382124 w 6455196"/>
              <a:gd name="connsiteY995" fmla="*/ 3016439 h 6591432"/>
              <a:gd name="connsiteX996" fmla="*/ 4404448 w 6455196"/>
              <a:gd name="connsiteY996" fmla="*/ 3072144 h 6591432"/>
              <a:gd name="connsiteX997" fmla="*/ 4443515 w 6455196"/>
              <a:gd name="connsiteY997" fmla="*/ 3138991 h 6591432"/>
              <a:gd name="connsiteX998" fmla="*/ 4454677 w 6455196"/>
              <a:gd name="connsiteY998" fmla="*/ 3144561 h 6591432"/>
              <a:gd name="connsiteX999" fmla="*/ 4463048 w 6455196"/>
              <a:gd name="connsiteY999" fmla="*/ 3172414 h 6591432"/>
              <a:gd name="connsiteX1000" fmla="*/ 4479791 w 6455196"/>
              <a:gd name="connsiteY1000" fmla="*/ 3186340 h 6591432"/>
              <a:gd name="connsiteX1001" fmla="*/ 4571877 w 6455196"/>
              <a:gd name="connsiteY1001" fmla="*/ 3347885 h 6591432"/>
              <a:gd name="connsiteX1002" fmla="*/ 4585830 w 6455196"/>
              <a:gd name="connsiteY1002" fmla="*/ 3384093 h 6591432"/>
              <a:gd name="connsiteX1003" fmla="*/ 4594201 w 6455196"/>
              <a:gd name="connsiteY1003" fmla="*/ 3403590 h 6591432"/>
              <a:gd name="connsiteX1004" fmla="*/ 4616525 w 6455196"/>
              <a:gd name="connsiteY1004" fmla="*/ 3437013 h 6591432"/>
              <a:gd name="connsiteX1005" fmla="*/ 4636059 w 6455196"/>
              <a:gd name="connsiteY1005" fmla="*/ 3470437 h 6591432"/>
              <a:gd name="connsiteX1006" fmla="*/ 4599782 w 6455196"/>
              <a:gd name="connsiteY1006" fmla="*/ 3423087 h 6591432"/>
              <a:gd name="connsiteX1007" fmla="*/ 4535601 w 6455196"/>
              <a:gd name="connsiteY1007" fmla="*/ 3314462 h 6591432"/>
              <a:gd name="connsiteX1008" fmla="*/ 4513277 w 6455196"/>
              <a:gd name="connsiteY1008" fmla="*/ 3281039 h 6591432"/>
              <a:gd name="connsiteX1009" fmla="*/ 4499325 w 6455196"/>
              <a:gd name="connsiteY1009" fmla="*/ 3253186 h 6591432"/>
              <a:gd name="connsiteX1010" fmla="*/ 4421191 w 6455196"/>
              <a:gd name="connsiteY1010" fmla="*/ 3116709 h 6591432"/>
              <a:gd name="connsiteX1011" fmla="*/ 4382124 w 6455196"/>
              <a:gd name="connsiteY1011" fmla="*/ 3049862 h 6591432"/>
              <a:gd name="connsiteX1012" fmla="*/ 4345848 w 6455196"/>
              <a:gd name="connsiteY1012" fmla="*/ 2991372 h 6591432"/>
              <a:gd name="connsiteX1013" fmla="*/ 4376543 w 6455196"/>
              <a:gd name="connsiteY1013" fmla="*/ 3055433 h 6591432"/>
              <a:gd name="connsiteX1014" fmla="*/ 4507696 w 6455196"/>
              <a:gd name="connsiteY1014" fmla="*/ 3283824 h 6591432"/>
              <a:gd name="connsiteX1015" fmla="*/ 4532811 w 6455196"/>
              <a:gd name="connsiteY1015" fmla="*/ 3336744 h 6591432"/>
              <a:gd name="connsiteX1016" fmla="*/ 4566296 w 6455196"/>
              <a:gd name="connsiteY1016" fmla="*/ 3384093 h 6591432"/>
              <a:gd name="connsiteX1017" fmla="*/ 4650011 w 6455196"/>
              <a:gd name="connsiteY1017" fmla="*/ 3540068 h 6591432"/>
              <a:gd name="connsiteX1018" fmla="*/ 4666754 w 6455196"/>
              <a:gd name="connsiteY1018" fmla="*/ 3565135 h 6591432"/>
              <a:gd name="connsiteX1019" fmla="*/ 4683497 w 6455196"/>
              <a:gd name="connsiteY1019" fmla="*/ 3601344 h 6591432"/>
              <a:gd name="connsiteX1020" fmla="*/ 4705821 w 6455196"/>
              <a:gd name="connsiteY1020" fmla="*/ 3631982 h 6591432"/>
              <a:gd name="connsiteX1021" fmla="*/ 4814650 w 6455196"/>
              <a:gd name="connsiteY1021" fmla="*/ 3818594 h 6591432"/>
              <a:gd name="connsiteX1022" fmla="*/ 4876041 w 6455196"/>
              <a:gd name="connsiteY1022" fmla="*/ 3930005 h 6591432"/>
              <a:gd name="connsiteX1023" fmla="*/ 4884412 w 6455196"/>
              <a:gd name="connsiteY1023" fmla="*/ 3960643 h 6591432"/>
              <a:gd name="connsiteX1024" fmla="*/ 4895574 w 6455196"/>
              <a:gd name="connsiteY1024" fmla="*/ 3963428 h 6591432"/>
              <a:gd name="connsiteX1025" fmla="*/ 4984870 w 6455196"/>
              <a:gd name="connsiteY1025" fmla="*/ 4116617 h 6591432"/>
              <a:gd name="connsiteX1026" fmla="*/ 5009984 w 6455196"/>
              <a:gd name="connsiteY1026" fmla="*/ 4172323 h 6591432"/>
              <a:gd name="connsiteX1027" fmla="*/ 5029518 w 6455196"/>
              <a:gd name="connsiteY1027" fmla="*/ 4194605 h 6591432"/>
              <a:gd name="connsiteX1028" fmla="*/ 5082537 w 6455196"/>
              <a:gd name="connsiteY1028" fmla="*/ 4286518 h 6591432"/>
              <a:gd name="connsiteX1029" fmla="*/ 5093699 w 6455196"/>
              <a:gd name="connsiteY1029" fmla="*/ 4314371 h 6591432"/>
              <a:gd name="connsiteX1030" fmla="*/ 5113233 w 6455196"/>
              <a:gd name="connsiteY1030" fmla="*/ 4336653 h 6591432"/>
              <a:gd name="connsiteX1031" fmla="*/ 5132766 w 6455196"/>
              <a:gd name="connsiteY1031" fmla="*/ 4384003 h 6591432"/>
              <a:gd name="connsiteX1032" fmla="*/ 5171833 w 6455196"/>
              <a:gd name="connsiteY1032" fmla="*/ 4439708 h 6591432"/>
              <a:gd name="connsiteX1033" fmla="*/ 5188576 w 6455196"/>
              <a:gd name="connsiteY1033" fmla="*/ 4475916 h 6591432"/>
              <a:gd name="connsiteX1034" fmla="*/ 5216481 w 6455196"/>
              <a:gd name="connsiteY1034" fmla="*/ 4526051 h 6591432"/>
              <a:gd name="connsiteX1035" fmla="*/ 5252757 w 6455196"/>
              <a:gd name="connsiteY1035" fmla="*/ 4584541 h 6591432"/>
              <a:gd name="connsiteX1036" fmla="*/ 5238805 w 6455196"/>
              <a:gd name="connsiteY1036" fmla="*/ 4581756 h 6591432"/>
              <a:gd name="connsiteX1037" fmla="*/ 5286243 w 6455196"/>
              <a:gd name="connsiteY1037" fmla="*/ 4679240 h 6591432"/>
              <a:gd name="connsiteX1038" fmla="*/ 5316939 w 6455196"/>
              <a:gd name="connsiteY1038" fmla="*/ 4707093 h 6591432"/>
              <a:gd name="connsiteX1039" fmla="*/ 5316939 w 6455196"/>
              <a:gd name="connsiteY1039" fmla="*/ 4718234 h 6591432"/>
              <a:gd name="connsiteX1040" fmla="*/ 5364377 w 6455196"/>
              <a:gd name="connsiteY1040" fmla="*/ 4801792 h 6591432"/>
              <a:gd name="connsiteX1041" fmla="*/ 5344843 w 6455196"/>
              <a:gd name="connsiteY1041" fmla="*/ 4757228 h 6591432"/>
              <a:gd name="connsiteX1042" fmla="*/ 5375539 w 6455196"/>
              <a:gd name="connsiteY1042" fmla="*/ 4810148 h 6591432"/>
              <a:gd name="connsiteX1043" fmla="*/ 5448092 w 6455196"/>
              <a:gd name="connsiteY1043" fmla="*/ 4924343 h 6591432"/>
              <a:gd name="connsiteX1044" fmla="*/ 5434139 w 6455196"/>
              <a:gd name="connsiteY1044" fmla="*/ 4910417 h 6591432"/>
              <a:gd name="connsiteX1045" fmla="*/ 5464835 w 6455196"/>
              <a:gd name="connsiteY1045" fmla="*/ 4971693 h 6591432"/>
              <a:gd name="connsiteX1046" fmla="*/ 5462044 w 6455196"/>
              <a:gd name="connsiteY1046" fmla="*/ 4952196 h 6591432"/>
              <a:gd name="connsiteX1047" fmla="*/ 5492739 w 6455196"/>
              <a:gd name="connsiteY1047" fmla="*/ 5002331 h 6591432"/>
              <a:gd name="connsiteX1048" fmla="*/ 5503901 w 6455196"/>
              <a:gd name="connsiteY1048" fmla="*/ 5038539 h 6591432"/>
              <a:gd name="connsiteX1049" fmla="*/ 5531806 w 6455196"/>
              <a:gd name="connsiteY1049" fmla="*/ 5083103 h 6591432"/>
              <a:gd name="connsiteX1050" fmla="*/ 5537387 w 6455196"/>
              <a:gd name="connsiteY1050" fmla="*/ 5091459 h 6591432"/>
              <a:gd name="connsiteX1051" fmla="*/ 5540178 w 6455196"/>
              <a:gd name="connsiteY1051" fmla="*/ 5094244 h 6591432"/>
              <a:gd name="connsiteX1052" fmla="*/ 5542968 w 6455196"/>
              <a:gd name="connsiteY1052" fmla="*/ 5099815 h 6591432"/>
              <a:gd name="connsiteX1053" fmla="*/ 5556921 w 6455196"/>
              <a:gd name="connsiteY1053" fmla="*/ 5127668 h 6591432"/>
              <a:gd name="connsiteX1054" fmla="*/ 5590407 w 6455196"/>
              <a:gd name="connsiteY1054" fmla="*/ 5166661 h 6591432"/>
              <a:gd name="connsiteX1055" fmla="*/ 5576454 w 6455196"/>
              <a:gd name="connsiteY1055" fmla="*/ 5152735 h 6591432"/>
              <a:gd name="connsiteX1056" fmla="*/ 5604359 w 6455196"/>
              <a:gd name="connsiteY1056" fmla="*/ 5214011 h 6591432"/>
              <a:gd name="connsiteX1057" fmla="*/ 5757836 w 6455196"/>
              <a:gd name="connsiteY1057" fmla="*/ 5473040 h 6591432"/>
              <a:gd name="connsiteX1058" fmla="*/ 5810855 w 6455196"/>
              <a:gd name="connsiteY1058" fmla="*/ 5559383 h 6591432"/>
              <a:gd name="connsiteX1059" fmla="*/ 5855503 w 6455196"/>
              <a:gd name="connsiteY1059" fmla="*/ 5617874 h 6591432"/>
              <a:gd name="connsiteX1060" fmla="*/ 5886198 w 6455196"/>
              <a:gd name="connsiteY1060" fmla="*/ 5673579 h 6591432"/>
              <a:gd name="connsiteX1061" fmla="*/ 6048047 w 6455196"/>
              <a:gd name="connsiteY1061" fmla="*/ 5938179 h 6591432"/>
              <a:gd name="connsiteX1062" fmla="*/ 6061999 w 6455196"/>
              <a:gd name="connsiteY1062" fmla="*/ 5954890 h 6591432"/>
              <a:gd name="connsiteX1063" fmla="*/ 6101066 w 6455196"/>
              <a:gd name="connsiteY1063" fmla="*/ 6027307 h 6591432"/>
              <a:gd name="connsiteX1064" fmla="*/ 6140133 w 6455196"/>
              <a:gd name="connsiteY1064" fmla="*/ 6088583 h 6591432"/>
              <a:gd name="connsiteX1065" fmla="*/ 6223848 w 6455196"/>
              <a:gd name="connsiteY1065" fmla="*/ 6236202 h 6591432"/>
              <a:gd name="connsiteX1066" fmla="*/ 6324306 w 6455196"/>
              <a:gd name="connsiteY1066" fmla="*/ 6389391 h 6591432"/>
              <a:gd name="connsiteX1067" fmla="*/ 6380115 w 6455196"/>
              <a:gd name="connsiteY1067" fmla="*/ 6481305 h 6591432"/>
              <a:gd name="connsiteX1068" fmla="*/ 6357791 w 6455196"/>
              <a:gd name="connsiteY1068" fmla="*/ 6436741 h 6591432"/>
              <a:gd name="connsiteX1069" fmla="*/ 6327096 w 6455196"/>
              <a:gd name="connsiteY1069" fmla="*/ 6392177 h 6591432"/>
              <a:gd name="connsiteX1070" fmla="*/ 6262915 w 6455196"/>
              <a:gd name="connsiteY1070" fmla="*/ 6261269 h 6591432"/>
              <a:gd name="connsiteX1071" fmla="*/ 6176410 w 6455196"/>
              <a:gd name="connsiteY1071" fmla="*/ 6124791 h 6591432"/>
              <a:gd name="connsiteX1072" fmla="*/ 6170829 w 6455196"/>
              <a:gd name="connsiteY1072" fmla="*/ 6099724 h 6591432"/>
              <a:gd name="connsiteX1073" fmla="*/ 6092695 w 6455196"/>
              <a:gd name="connsiteY1073" fmla="*/ 5977172 h 6591432"/>
              <a:gd name="connsiteX1074" fmla="*/ 5981075 w 6455196"/>
              <a:gd name="connsiteY1074" fmla="*/ 5768278 h 6591432"/>
              <a:gd name="connsiteX1075" fmla="*/ 5944799 w 6455196"/>
              <a:gd name="connsiteY1075" fmla="*/ 5693076 h 6591432"/>
              <a:gd name="connsiteX1076" fmla="*/ 5902941 w 6455196"/>
              <a:gd name="connsiteY1076" fmla="*/ 5631800 h 6591432"/>
              <a:gd name="connsiteX1077" fmla="*/ 5822017 w 6455196"/>
              <a:gd name="connsiteY1077" fmla="*/ 5481396 h 6591432"/>
              <a:gd name="connsiteX1078" fmla="*/ 5774579 w 6455196"/>
              <a:gd name="connsiteY1078" fmla="*/ 5406194 h 6591432"/>
              <a:gd name="connsiteX1079" fmla="*/ 5590407 w 6455196"/>
              <a:gd name="connsiteY1079" fmla="*/ 5077533 h 6591432"/>
              <a:gd name="connsiteX1080" fmla="*/ 5537387 w 6455196"/>
              <a:gd name="connsiteY1080" fmla="*/ 4980049 h 6591432"/>
              <a:gd name="connsiteX1081" fmla="*/ 5487158 w 6455196"/>
              <a:gd name="connsiteY1081" fmla="*/ 4890920 h 6591432"/>
              <a:gd name="connsiteX1082" fmla="*/ 5436930 w 6455196"/>
              <a:gd name="connsiteY1082" fmla="*/ 4796221 h 6591432"/>
              <a:gd name="connsiteX1083" fmla="*/ 5344843 w 6455196"/>
              <a:gd name="connsiteY1083" fmla="*/ 4645817 h 6591432"/>
              <a:gd name="connsiteX1084" fmla="*/ 5255548 w 6455196"/>
              <a:gd name="connsiteY1084" fmla="*/ 4481487 h 6591432"/>
              <a:gd name="connsiteX1085" fmla="*/ 5194157 w 6455196"/>
              <a:gd name="connsiteY1085" fmla="*/ 4381217 h 6591432"/>
              <a:gd name="connsiteX1086" fmla="*/ 5169042 w 6455196"/>
              <a:gd name="connsiteY1086" fmla="*/ 4339438 h 6591432"/>
              <a:gd name="connsiteX1087" fmla="*/ 5116023 w 6455196"/>
              <a:gd name="connsiteY1087" fmla="*/ 4244740 h 6591432"/>
              <a:gd name="connsiteX1088" fmla="*/ 5071375 w 6455196"/>
              <a:gd name="connsiteY1088" fmla="*/ 4169537 h 6591432"/>
              <a:gd name="connsiteX1089" fmla="*/ 5026727 w 6455196"/>
              <a:gd name="connsiteY1089" fmla="*/ 4083194 h 6591432"/>
              <a:gd name="connsiteX1090" fmla="*/ 5009984 w 6455196"/>
              <a:gd name="connsiteY1090" fmla="*/ 4058127 h 6591432"/>
              <a:gd name="connsiteX1091" fmla="*/ 4982080 w 6455196"/>
              <a:gd name="connsiteY1091" fmla="*/ 4005207 h 6591432"/>
              <a:gd name="connsiteX1092" fmla="*/ 4970918 w 6455196"/>
              <a:gd name="connsiteY1092" fmla="*/ 3991281 h 6591432"/>
              <a:gd name="connsiteX1093" fmla="*/ 4965337 w 6455196"/>
              <a:gd name="connsiteY1093" fmla="*/ 3977354 h 6591432"/>
              <a:gd name="connsiteX1094" fmla="*/ 4962546 w 6455196"/>
              <a:gd name="connsiteY1094" fmla="*/ 3971784 h 6591432"/>
              <a:gd name="connsiteX1095" fmla="*/ 4948594 w 6455196"/>
              <a:gd name="connsiteY1095" fmla="*/ 3955072 h 6591432"/>
              <a:gd name="connsiteX1096" fmla="*/ 4828603 w 6455196"/>
              <a:gd name="connsiteY1096" fmla="*/ 3743392 h 6591432"/>
              <a:gd name="connsiteX1097" fmla="*/ 4814650 w 6455196"/>
              <a:gd name="connsiteY1097" fmla="*/ 3718325 h 6591432"/>
              <a:gd name="connsiteX1098" fmla="*/ 4792326 w 6455196"/>
              <a:gd name="connsiteY1098" fmla="*/ 3684902 h 6591432"/>
              <a:gd name="connsiteX1099" fmla="*/ 4781164 w 6455196"/>
              <a:gd name="connsiteY1099" fmla="*/ 3657049 h 6591432"/>
              <a:gd name="connsiteX1100" fmla="*/ 4767212 w 6455196"/>
              <a:gd name="connsiteY1100" fmla="*/ 3643123 h 6591432"/>
              <a:gd name="connsiteX1101" fmla="*/ 4756050 w 6455196"/>
              <a:gd name="connsiteY1101" fmla="*/ 3615270 h 6591432"/>
              <a:gd name="connsiteX1102" fmla="*/ 4739307 w 6455196"/>
              <a:gd name="connsiteY1102" fmla="*/ 3590203 h 6591432"/>
              <a:gd name="connsiteX1103" fmla="*/ 4736516 w 6455196"/>
              <a:gd name="connsiteY1103" fmla="*/ 3581847 h 6591432"/>
              <a:gd name="connsiteX1104" fmla="*/ 4725354 w 6455196"/>
              <a:gd name="connsiteY1104" fmla="*/ 3565135 h 6591432"/>
              <a:gd name="connsiteX1105" fmla="*/ 4619316 w 6455196"/>
              <a:gd name="connsiteY1105" fmla="*/ 3378523 h 6591432"/>
              <a:gd name="connsiteX1106" fmla="*/ 4602573 w 6455196"/>
              <a:gd name="connsiteY1106" fmla="*/ 3353456 h 6591432"/>
              <a:gd name="connsiteX1107" fmla="*/ 4574668 w 6455196"/>
              <a:gd name="connsiteY1107" fmla="*/ 3300536 h 6591432"/>
              <a:gd name="connsiteX1108" fmla="*/ 4557925 w 6455196"/>
              <a:gd name="connsiteY1108" fmla="*/ 3278253 h 6591432"/>
              <a:gd name="connsiteX1109" fmla="*/ 4465839 w 6455196"/>
              <a:gd name="connsiteY1109" fmla="*/ 3113923 h 6591432"/>
              <a:gd name="connsiteX1110" fmla="*/ 4524439 w 6455196"/>
              <a:gd name="connsiteY1110" fmla="*/ 3205837 h 6591432"/>
              <a:gd name="connsiteX1111" fmla="*/ 4594201 w 6455196"/>
              <a:gd name="connsiteY1111" fmla="*/ 3325603 h 6591432"/>
              <a:gd name="connsiteX1112" fmla="*/ 4616525 w 6455196"/>
              <a:gd name="connsiteY1112" fmla="*/ 3356241 h 6591432"/>
              <a:gd name="connsiteX1113" fmla="*/ 4619316 w 6455196"/>
              <a:gd name="connsiteY1113" fmla="*/ 3367382 h 6591432"/>
              <a:gd name="connsiteX1114" fmla="*/ 4705821 w 6455196"/>
              <a:gd name="connsiteY1114" fmla="*/ 3520571 h 6591432"/>
              <a:gd name="connsiteX1115" fmla="*/ 4719773 w 6455196"/>
              <a:gd name="connsiteY1115" fmla="*/ 3545639 h 6591432"/>
              <a:gd name="connsiteX1116" fmla="*/ 4770002 w 6455196"/>
              <a:gd name="connsiteY1116" fmla="*/ 3629197 h 6591432"/>
              <a:gd name="connsiteX1117" fmla="*/ 4912317 w 6455196"/>
              <a:gd name="connsiteY1117" fmla="*/ 3877085 h 6591432"/>
              <a:gd name="connsiteX1118" fmla="*/ 4926270 w 6455196"/>
              <a:gd name="connsiteY1118" fmla="*/ 3902152 h 6591432"/>
              <a:gd name="connsiteX1119" fmla="*/ 5060213 w 6455196"/>
              <a:gd name="connsiteY1119" fmla="*/ 4130544 h 6591432"/>
              <a:gd name="connsiteX1120" fmla="*/ 5082537 w 6455196"/>
              <a:gd name="connsiteY1120" fmla="*/ 4175108 h 6591432"/>
              <a:gd name="connsiteX1121" fmla="*/ 5129976 w 6455196"/>
              <a:gd name="connsiteY1121" fmla="*/ 4247525 h 6591432"/>
              <a:gd name="connsiteX1122" fmla="*/ 5149509 w 6455196"/>
              <a:gd name="connsiteY1122" fmla="*/ 4283733 h 6591432"/>
              <a:gd name="connsiteX1123" fmla="*/ 5213690 w 6455196"/>
              <a:gd name="connsiteY1123" fmla="*/ 4392358 h 6591432"/>
              <a:gd name="connsiteX1124" fmla="*/ 5269500 w 6455196"/>
              <a:gd name="connsiteY1124" fmla="*/ 4484272 h 6591432"/>
              <a:gd name="connsiteX1125" fmla="*/ 5280662 w 6455196"/>
              <a:gd name="connsiteY1125" fmla="*/ 4523266 h 6591432"/>
              <a:gd name="connsiteX1126" fmla="*/ 5409025 w 6455196"/>
              <a:gd name="connsiteY1126" fmla="*/ 4732160 h 6591432"/>
              <a:gd name="connsiteX1127" fmla="*/ 5453673 w 6455196"/>
              <a:gd name="connsiteY1127" fmla="*/ 4821289 h 6591432"/>
              <a:gd name="connsiteX1128" fmla="*/ 5462044 w 6455196"/>
              <a:gd name="connsiteY1128" fmla="*/ 4826859 h 6591432"/>
              <a:gd name="connsiteX1129" fmla="*/ 5498320 w 6455196"/>
              <a:gd name="connsiteY1129" fmla="*/ 4896491 h 6591432"/>
              <a:gd name="connsiteX1130" fmla="*/ 5584826 w 6455196"/>
              <a:gd name="connsiteY1130" fmla="*/ 5049680 h 6591432"/>
              <a:gd name="connsiteX1131" fmla="*/ 5593197 w 6455196"/>
              <a:gd name="connsiteY1131" fmla="*/ 5066392 h 6591432"/>
              <a:gd name="connsiteX1132" fmla="*/ 5595988 w 6455196"/>
              <a:gd name="connsiteY1132" fmla="*/ 5071962 h 6591432"/>
              <a:gd name="connsiteX1133" fmla="*/ 5598778 w 6455196"/>
              <a:gd name="connsiteY1133" fmla="*/ 5077533 h 6591432"/>
              <a:gd name="connsiteX1134" fmla="*/ 5601569 w 6455196"/>
              <a:gd name="connsiteY1134" fmla="*/ 5083103 h 6591432"/>
              <a:gd name="connsiteX1135" fmla="*/ 5649007 w 6455196"/>
              <a:gd name="connsiteY1135" fmla="*/ 5158305 h 6591432"/>
              <a:gd name="connsiteX1136" fmla="*/ 5671331 w 6455196"/>
              <a:gd name="connsiteY1136" fmla="*/ 5205655 h 6591432"/>
              <a:gd name="connsiteX1137" fmla="*/ 5721559 w 6455196"/>
              <a:gd name="connsiteY1137" fmla="*/ 5297569 h 6591432"/>
              <a:gd name="connsiteX1138" fmla="*/ 5777369 w 6455196"/>
              <a:gd name="connsiteY1138" fmla="*/ 5389482 h 6591432"/>
              <a:gd name="connsiteX1139" fmla="*/ 5782950 w 6455196"/>
              <a:gd name="connsiteY1139" fmla="*/ 5403409 h 6591432"/>
              <a:gd name="connsiteX1140" fmla="*/ 5805274 w 6455196"/>
              <a:gd name="connsiteY1140" fmla="*/ 5434046 h 6591432"/>
              <a:gd name="connsiteX1141" fmla="*/ 5827598 w 6455196"/>
              <a:gd name="connsiteY1141" fmla="*/ 5481396 h 6591432"/>
              <a:gd name="connsiteX1142" fmla="*/ 5858294 w 6455196"/>
              <a:gd name="connsiteY1142" fmla="*/ 5525960 h 6591432"/>
              <a:gd name="connsiteX1143" fmla="*/ 5880617 w 6455196"/>
              <a:gd name="connsiteY1143" fmla="*/ 5570524 h 6591432"/>
              <a:gd name="connsiteX1144" fmla="*/ 5905732 w 6455196"/>
              <a:gd name="connsiteY1144" fmla="*/ 5617874 h 6591432"/>
              <a:gd name="connsiteX1145" fmla="*/ 6014561 w 6455196"/>
              <a:gd name="connsiteY1145" fmla="*/ 5812842 h 6591432"/>
              <a:gd name="connsiteX1146" fmla="*/ 6142924 w 6455196"/>
              <a:gd name="connsiteY1146" fmla="*/ 6041234 h 6591432"/>
              <a:gd name="connsiteX1147" fmla="*/ 6190362 w 6455196"/>
              <a:gd name="connsiteY1147" fmla="*/ 6116436 h 6591432"/>
              <a:gd name="connsiteX1148" fmla="*/ 6357791 w 6455196"/>
              <a:gd name="connsiteY1148" fmla="*/ 6417244 h 6591432"/>
              <a:gd name="connsiteX1149" fmla="*/ 6455196 w 6455196"/>
              <a:gd name="connsiteY1149" fmla="*/ 6591432 h 6591432"/>
              <a:gd name="connsiteX1150" fmla="*/ 0 w 6455196"/>
              <a:gd name="connsiteY1150" fmla="*/ 6591432 h 6591432"/>
              <a:gd name="connsiteX1151" fmla="*/ 0 w 6455196"/>
              <a:gd name="connsiteY1151" fmla="*/ 5816896 h 6591432"/>
              <a:gd name="connsiteX1152" fmla="*/ 17796 w 6455196"/>
              <a:gd name="connsiteY1152" fmla="*/ 5815627 h 6591432"/>
              <a:gd name="connsiteX1153" fmla="*/ 65234 w 6455196"/>
              <a:gd name="connsiteY1153" fmla="*/ 5815627 h 6591432"/>
              <a:gd name="connsiteX1154" fmla="*/ 271731 w 6455196"/>
              <a:gd name="connsiteY1154" fmla="*/ 5810057 h 6591432"/>
              <a:gd name="connsiteX1155" fmla="*/ 321959 w 6455196"/>
              <a:gd name="connsiteY1155" fmla="*/ 5815627 h 6591432"/>
              <a:gd name="connsiteX1156" fmla="*/ 341493 w 6455196"/>
              <a:gd name="connsiteY1156" fmla="*/ 5812842 h 6591432"/>
              <a:gd name="connsiteX1157" fmla="*/ 400093 w 6455196"/>
              <a:gd name="connsiteY1157" fmla="*/ 5815627 h 6591432"/>
              <a:gd name="connsiteX1158" fmla="*/ 508922 w 6455196"/>
              <a:gd name="connsiteY1158" fmla="*/ 5815627 h 6591432"/>
              <a:gd name="connsiteX1159" fmla="*/ 743324 w 6455196"/>
              <a:gd name="connsiteY1159" fmla="*/ 5812842 h 6591432"/>
              <a:gd name="connsiteX1160" fmla="*/ 771228 w 6455196"/>
              <a:gd name="connsiteY1160" fmla="*/ 5810057 h 6591432"/>
              <a:gd name="connsiteX1161" fmla="*/ 969353 w 6455196"/>
              <a:gd name="connsiteY1161" fmla="*/ 5812842 h 6591432"/>
              <a:gd name="connsiteX1162" fmla="*/ 997258 w 6455196"/>
              <a:gd name="connsiteY1162" fmla="*/ 5810057 h 6591432"/>
              <a:gd name="connsiteX1163" fmla="*/ 1106087 w 6455196"/>
              <a:gd name="connsiteY1163" fmla="*/ 5810057 h 6591432"/>
              <a:gd name="connsiteX1164" fmla="*/ 1164688 w 6455196"/>
              <a:gd name="connsiteY1164" fmla="*/ 5807272 h 6591432"/>
              <a:gd name="connsiteX1165" fmla="*/ 1175850 w 6455196"/>
              <a:gd name="connsiteY1165" fmla="*/ 5798916 h 6591432"/>
              <a:gd name="connsiteX1166" fmla="*/ 1195383 w 6455196"/>
              <a:gd name="connsiteY1166" fmla="*/ 5807272 h 6591432"/>
              <a:gd name="connsiteX1167" fmla="*/ 1262355 w 6455196"/>
              <a:gd name="connsiteY1167" fmla="*/ 5807272 h 6591432"/>
              <a:gd name="connsiteX1168" fmla="*/ 1262355 w 6455196"/>
              <a:gd name="connsiteY1168" fmla="*/ 5796130 h 6591432"/>
              <a:gd name="connsiteX1169" fmla="*/ 1351651 w 6455196"/>
              <a:gd name="connsiteY1169" fmla="*/ 5793345 h 6591432"/>
              <a:gd name="connsiteX1170" fmla="*/ 1371184 w 6455196"/>
              <a:gd name="connsiteY1170" fmla="*/ 5807272 h 6591432"/>
              <a:gd name="connsiteX1171" fmla="*/ 1460480 w 6455196"/>
              <a:gd name="connsiteY1171" fmla="*/ 5804486 h 6591432"/>
              <a:gd name="connsiteX1172" fmla="*/ 1480013 w 6455196"/>
              <a:gd name="connsiteY1172" fmla="*/ 5801701 h 6591432"/>
              <a:gd name="connsiteX1173" fmla="*/ 1480013 w 6455196"/>
              <a:gd name="connsiteY1173" fmla="*/ 5779419 h 6591432"/>
              <a:gd name="connsiteX1174" fmla="*/ 1519080 w 6455196"/>
              <a:gd name="connsiteY1174" fmla="*/ 5787775 h 6591432"/>
              <a:gd name="connsiteX1175" fmla="*/ 1546985 w 6455196"/>
              <a:gd name="connsiteY1175" fmla="*/ 5782204 h 6591432"/>
              <a:gd name="connsiteX1176" fmla="*/ 1546985 w 6455196"/>
              <a:gd name="connsiteY1176" fmla="*/ 5790560 h 6591432"/>
              <a:gd name="connsiteX1177" fmla="*/ 1636281 w 6455196"/>
              <a:gd name="connsiteY1177" fmla="*/ 5793345 h 6591432"/>
              <a:gd name="connsiteX1178" fmla="*/ 1647443 w 6455196"/>
              <a:gd name="connsiteY1178" fmla="*/ 5782204 h 6591432"/>
              <a:gd name="connsiteX1179" fmla="*/ 1655814 w 6455196"/>
              <a:gd name="connsiteY1179" fmla="*/ 5790560 h 6591432"/>
              <a:gd name="connsiteX1180" fmla="*/ 1714415 w 6455196"/>
              <a:gd name="connsiteY1180" fmla="*/ 5784989 h 6591432"/>
              <a:gd name="connsiteX1181" fmla="*/ 1714415 w 6455196"/>
              <a:gd name="connsiteY1181" fmla="*/ 5790560 h 6591432"/>
              <a:gd name="connsiteX1182" fmla="*/ 1812082 w 6455196"/>
              <a:gd name="connsiteY1182" fmla="*/ 5790560 h 6591432"/>
              <a:gd name="connsiteX1183" fmla="*/ 1842777 w 6455196"/>
              <a:gd name="connsiteY1183" fmla="*/ 5782204 h 6591432"/>
              <a:gd name="connsiteX1184" fmla="*/ 1842777 w 6455196"/>
              <a:gd name="connsiteY1184" fmla="*/ 5804486 h 6591432"/>
              <a:gd name="connsiteX1185" fmla="*/ 1803710 w 6455196"/>
              <a:gd name="connsiteY1185" fmla="*/ 5798916 h 6591432"/>
              <a:gd name="connsiteX1186" fmla="*/ 1714415 w 6455196"/>
              <a:gd name="connsiteY1186" fmla="*/ 5793345 h 6591432"/>
              <a:gd name="connsiteX1187" fmla="*/ 1753481 w 6455196"/>
              <a:gd name="connsiteY1187" fmla="*/ 5801701 h 6591432"/>
              <a:gd name="connsiteX1188" fmla="*/ 1753481 w 6455196"/>
              <a:gd name="connsiteY1188" fmla="*/ 5812842 h 6591432"/>
              <a:gd name="connsiteX1189" fmla="*/ 1812082 w 6455196"/>
              <a:gd name="connsiteY1189" fmla="*/ 5815627 h 6591432"/>
              <a:gd name="connsiteX1190" fmla="*/ 1831615 w 6455196"/>
              <a:gd name="connsiteY1190" fmla="*/ 5815627 h 6591432"/>
              <a:gd name="connsiteX1191" fmla="*/ 1862311 w 6455196"/>
              <a:gd name="connsiteY1191" fmla="*/ 5812842 h 6591432"/>
              <a:gd name="connsiteX1192" fmla="*/ 1901377 w 6455196"/>
              <a:gd name="connsiteY1192" fmla="*/ 5807272 h 6591432"/>
              <a:gd name="connsiteX1193" fmla="*/ 1990673 w 6455196"/>
              <a:gd name="connsiteY1193" fmla="*/ 5790560 h 6591432"/>
              <a:gd name="connsiteX1194" fmla="*/ 1971140 w 6455196"/>
              <a:gd name="connsiteY1194" fmla="*/ 5801701 h 6591432"/>
              <a:gd name="connsiteX1195" fmla="*/ 1932073 w 6455196"/>
              <a:gd name="connsiteY1195" fmla="*/ 5807272 h 6591432"/>
              <a:gd name="connsiteX1196" fmla="*/ 2029740 w 6455196"/>
              <a:gd name="connsiteY1196" fmla="*/ 5807272 h 6591432"/>
              <a:gd name="connsiteX1197" fmla="*/ 2057645 w 6455196"/>
              <a:gd name="connsiteY1197" fmla="*/ 5804486 h 6591432"/>
              <a:gd name="connsiteX1198" fmla="*/ 2107874 w 6455196"/>
              <a:gd name="connsiteY1198" fmla="*/ 5807272 h 6591432"/>
              <a:gd name="connsiteX1199" fmla="*/ 2127407 w 6455196"/>
              <a:gd name="connsiteY1199" fmla="*/ 5798916 h 6591432"/>
              <a:gd name="connsiteX1200" fmla="*/ 2166474 w 6455196"/>
              <a:gd name="connsiteY1200" fmla="*/ 5793345 h 6591432"/>
              <a:gd name="connsiteX1201" fmla="*/ 2177636 w 6455196"/>
              <a:gd name="connsiteY1201" fmla="*/ 5801701 h 6591432"/>
              <a:gd name="connsiteX1202" fmla="*/ 2255770 w 6455196"/>
              <a:gd name="connsiteY1202" fmla="*/ 5801701 h 6591432"/>
              <a:gd name="connsiteX1203" fmla="*/ 2255770 w 6455196"/>
              <a:gd name="connsiteY1203" fmla="*/ 5815627 h 6591432"/>
              <a:gd name="connsiteX1204" fmla="*/ 2294837 w 6455196"/>
              <a:gd name="connsiteY1204" fmla="*/ 5812842 h 6591432"/>
              <a:gd name="connsiteX1205" fmla="*/ 2322742 w 6455196"/>
              <a:gd name="connsiteY1205" fmla="*/ 5807272 h 6591432"/>
              <a:gd name="connsiteX1206" fmla="*/ 2314370 w 6455196"/>
              <a:gd name="connsiteY1206" fmla="*/ 5798916 h 6591432"/>
              <a:gd name="connsiteX1207" fmla="*/ 2353437 w 6455196"/>
              <a:gd name="connsiteY1207" fmla="*/ 5798916 h 6591432"/>
              <a:gd name="connsiteX1208" fmla="*/ 2342275 w 6455196"/>
              <a:gd name="connsiteY1208" fmla="*/ 5807272 h 6591432"/>
              <a:gd name="connsiteX1209" fmla="*/ 2353437 w 6455196"/>
              <a:gd name="connsiteY1209" fmla="*/ 5798916 h 6591432"/>
              <a:gd name="connsiteX1210" fmla="*/ 2361808 w 6455196"/>
              <a:gd name="connsiteY1210" fmla="*/ 5798916 h 6591432"/>
              <a:gd name="connsiteX1211" fmla="*/ 2451104 w 6455196"/>
              <a:gd name="connsiteY1211" fmla="*/ 5801701 h 6591432"/>
              <a:gd name="connsiteX1212" fmla="*/ 2490171 w 6455196"/>
              <a:gd name="connsiteY1212" fmla="*/ 5801701 h 6591432"/>
              <a:gd name="connsiteX1213" fmla="*/ 2509704 w 6455196"/>
              <a:gd name="connsiteY1213" fmla="*/ 5796130 h 6591432"/>
              <a:gd name="connsiteX1214" fmla="*/ 2665972 w 6455196"/>
              <a:gd name="connsiteY1214" fmla="*/ 5798916 h 6591432"/>
              <a:gd name="connsiteX1215" fmla="*/ 2716201 w 6455196"/>
              <a:gd name="connsiteY1215" fmla="*/ 5787775 h 6591432"/>
              <a:gd name="connsiteX1216" fmla="*/ 2746896 w 6455196"/>
              <a:gd name="connsiteY1216" fmla="*/ 5793345 h 6591432"/>
              <a:gd name="connsiteX1217" fmla="*/ 2813868 w 6455196"/>
              <a:gd name="connsiteY1217" fmla="*/ 5790560 h 6591432"/>
              <a:gd name="connsiteX1218" fmla="*/ 2833401 w 6455196"/>
              <a:gd name="connsiteY1218" fmla="*/ 5796130 h 6591432"/>
              <a:gd name="connsiteX1219" fmla="*/ 2852935 w 6455196"/>
              <a:gd name="connsiteY1219" fmla="*/ 5790560 h 6591432"/>
              <a:gd name="connsiteX1220" fmla="*/ 2883630 w 6455196"/>
              <a:gd name="connsiteY1220" fmla="*/ 5793345 h 6591432"/>
              <a:gd name="connsiteX1221" fmla="*/ 2970136 w 6455196"/>
              <a:gd name="connsiteY1221" fmla="*/ 5793345 h 6591432"/>
              <a:gd name="connsiteX1222" fmla="*/ 3000831 w 6455196"/>
              <a:gd name="connsiteY1222" fmla="*/ 5790560 h 6591432"/>
              <a:gd name="connsiteX1223" fmla="*/ 3070593 w 6455196"/>
              <a:gd name="connsiteY1223" fmla="*/ 5793345 h 6591432"/>
              <a:gd name="connsiteX1224" fmla="*/ 3098498 w 6455196"/>
              <a:gd name="connsiteY1224" fmla="*/ 5798916 h 6591432"/>
              <a:gd name="connsiteX1225" fmla="*/ 3118032 w 6455196"/>
              <a:gd name="connsiteY1225" fmla="*/ 5798916 h 6591432"/>
              <a:gd name="connsiteX1226" fmla="*/ 3207327 w 6455196"/>
              <a:gd name="connsiteY1226" fmla="*/ 5793345 h 6591432"/>
              <a:gd name="connsiteX1227" fmla="*/ 3235232 w 6455196"/>
              <a:gd name="connsiteY1227" fmla="*/ 5798916 h 6591432"/>
              <a:gd name="connsiteX1228" fmla="*/ 3285461 w 6455196"/>
              <a:gd name="connsiteY1228" fmla="*/ 5793345 h 6591432"/>
              <a:gd name="connsiteX1229" fmla="*/ 3363595 w 6455196"/>
              <a:gd name="connsiteY1229" fmla="*/ 5787775 h 6591432"/>
              <a:gd name="connsiteX1230" fmla="*/ 3402662 w 6455196"/>
              <a:gd name="connsiteY1230" fmla="*/ 5790560 h 6591432"/>
              <a:gd name="connsiteX1231" fmla="*/ 3394290 w 6455196"/>
              <a:gd name="connsiteY1231" fmla="*/ 5773848 h 6591432"/>
              <a:gd name="connsiteX1232" fmla="*/ 3452890 w 6455196"/>
              <a:gd name="connsiteY1232" fmla="*/ 5776634 h 6591432"/>
              <a:gd name="connsiteX1233" fmla="*/ 3441729 w 6455196"/>
              <a:gd name="connsiteY1233" fmla="*/ 5790560 h 6591432"/>
              <a:gd name="connsiteX1234" fmla="*/ 3500329 w 6455196"/>
              <a:gd name="connsiteY1234" fmla="*/ 5793345 h 6591432"/>
              <a:gd name="connsiteX1235" fmla="*/ 3511491 w 6455196"/>
              <a:gd name="connsiteY1235" fmla="*/ 5787775 h 6591432"/>
              <a:gd name="connsiteX1236" fmla="*/ 3550558 w 6455196"/>
              <a:gd name="connsiteY1236" fmla="*/ 5790560 h 6591432"/>
              <a:gd name="connsiteX1237" fmla="*/ 3581253 w 6455196"/>
              <a:gd name="connsiteY1237" fmla="*/ 5782204 h 6591432"/>
              <a:gd name="connsiteX1238" fmla="*/ 3648225 w 6455196"/>
              <a:gd name="connsiteY1238" fmla="*/ 5790560 h 6591432"/>
              <a:gd name="connsiteX1239" fmla="*/ 3706825 w 6455196"/>
              <a:gd name="connsiteY1239" fmla="*/ 5787775 h 6591432"/>
              <a:gd name="connsiteX1240" fmla="*/ 3726359 w 6455196"/>
              <a:gd name="connsiteY1240" fmla="*/ 5779419 h 6591432"/>
              <a:gd name="connsiteX1241" fmla="*/ 3745892 w 6455196"/>
              <a:gd name="connsiteY1241" fmla="*/ 5787775 h 6591432"/>
              <a:gd name="connsiteX1242" fmla="*/ 3913321 w 6455196"/>
              <a:gd name="connsiteY1242" fmla="*/ 5787775 h 6591432"/>
              <a:gd name="connsiteX1243" fmla="*/ 3944017 w 6455196"/>
              <a:gd name="connsiteY1243" fmla="*/ 5790560 h 6591432"/>
              <a:gd name="connsiteX1244" fmla="*/ 3983084 w 6455196"/>
              <a:gd name="connsiteY1244" fmla="*/ 5787775 h 6591432"/>
              <a:gd name="connsiteX1245" fmla="*/ 4022151 w 6455196"/>
              <a:gd name="connsiteY1245" fmla="*/ 5782204 h 6591432"/>
              <a:gd name="connsiteX1246" fmla="*/ 4061218 w 6455196"/>
              <a:gd name="connsiteY1246" fmla="*/ 5787775 h 6591432"/>
              <a:gd name="connsiteX1247" fmla="*/ 4267714 w 6455196"/>
              <a:gd name="connsiteY1247" fmla="*/ 5782204 h 6591432"/>
              <a:gd name="connsiteX1248" fmla="*/ 4502115 w 6455196"/>
              <a:gd name="connsiteY1248" fmla="*/ 5773848 h 6591432"/>
              <a:gd name="connsiteX1249" fmla="*/ 4435143 w 6455196"/>
              <a:gd name="connsiteY1249" fmla="*/ 5782204 h 6591432"/>
              <a:gd name="connsiteX1250" fmla="*/ 4474210 w 6455196"/>
              <a:gd name="connsiteY1250" fmla="*/ 5790560 h 6591432"/>
              <a:gd name="connsiteX1251" fmla="*/ 4502115 w 6455196"/>
              <a:gd name="connsiteY1251" fmla="*/ 5784989 h 6591432"/>
              <a:gd name="connsiteX1252" fmla="*/ 4630478 w 6455196"/>
              <a:gd name="connsiteY1252" fmla="*/ 5782204 h 6591432"/>
              <a:gd name="connsiteX1253" fmla="*/ 4652802 w 6455196"/>
              <a:gd name="connsiteY1253" fmla="*/ 5779419 h 6591432"/>
              <a:gd name="connsiteX1254" fmla="*/ 4661173 w 6455196"/>
              <a:gd name="connsiteY1254" fmla="*/ 5779419 h 6591432"/>
              <a:gd name="connsiteX1255" fmla="*/ 4663964 w 6455196"/>
              <a:gd name="connsiteY1255" fmla="*/ 5776634 h 6591432"/>
              <a:gd name="connsiteX1256" fmla="*/ 4675126 w 6455196"/>
              <a:gd name="connsiteY1256" fmla="*/ 5771063 h 6591432"/>
              <a:gd name="connsiteX1257" fmla="*/ 4669545 w 6455196"/>
              <a:gd name="connsiteY1257" fmla="*/ 5776634 h 6591432"/>
              <a:gd name="connsiteX1258" fmla="*/ 4680707 w 6455196"/>
              <a:gd name="connsiteY1258" fmla="*/ 5773848 h 6591432"/>
              <a:gd name="connsiteX1259" fmla="*/ 4686288 w 6455196"/>
              <a:gd name="connsiteY1259" fmla="*/ 5773848 h 6591432"/>
              <a:gd name="connsiteX1260" fmla="*/ 4705821 w 6455196"/>
              <a:gd name="connsiteY1260" fmla="*/ 5779419 h 6591432"/>
              <a:gd name="connsiteX1261" fmla="*/ 4716983 w 6455196"/>
              <a:gd name="connsiteY1261" fmla="*/ 5776634 h 6591432"/>
              <a:gd name="connsiteX1262" fmla="*/ 4728145 w 6455196"/>
              <a:gd name="connsiteY1262" fmla="*/ 5790560 h 6591432"/>
              <a:gd name="connsiteX1263" fmla="*/ 4742097 w 6455196"/>
              <a:gd name="connsiteY1263" fmla="*/ 5790560 h 6591432"/>
              <a:gd name="connsiteX1264" fmla="*/ 4728145 w 6455196"/>
              <a:gd name="connsiteY1264" fmla="*/ 5784989 h 6591432"/>
              <a:gd name="connsiteX1265" fmla="*/ 4744888 w 6455196"/>
              <a:gd name="connsiteY1265" fmla="*/ 5782204 h 6591432"/>
              <a:gd name="connsiteX1266" fmla="*/ 4742097 w 6455196"/>
              <a:gd name="connsiteY1266" fmla="*/ 5787775 h 6591432"/>
              <a:gd name="connsiteX1267" fmla="*/ 4764421 w 6455196"/>
              <a:gd name="connsiteY1267" fmla="*/ 5787775 h 6591432"/>
              <a:gd name="connsiteX1268" fmla="*/ 4778374 w 6455196"/>
              <a:gd name="connsiteY1268" fmla="*/ 5779419 h 6591432"/>
              <a:gd name="connsiteX1269" fmla="*/ 4789536 w 6455196"/>
              <a:gd name="connsiteY1269" fmla="*/ 5784989 h 6591432"/>
              <a:gd name="connsiteX1270" fmla="*/ 4856507 w 6455196"/>
              <a:gd name="connsiteY1270" fmla="*/ 5779419 h 6591432"/>
              <a:gd name="connsiteX1271" fmla="*/ 4850926 w 6455196"/>
              <a:gd name="connsiteY1271" fmla="*/ 5773848 h 6591432"/>
              <a:gd name="connsiteX1272" fmla="*/ 4867669 w 6455196"/>
              <a:gd name="connsiteY1272" fmla="*/ 5782204 h 6591432"/>
              <a:gd name="connsiteX1273" fmla="*/ 4881622 w 6455196"/>
              <a:gd name="connsiteY1273" fmla="*/ 5779419 h 6591432"/>
              <a:gd name="connsiteX1274" fmla="*/ 4901155 w 6455196"/>
              <a:gd name="connsiteY1274" fmla="*/ 5773848 h 6591432"/>
              <a:gd name="connsiteX1275" fmla="*/ 4923479 w 6455196"/>
              <a:gd name="connsiteY1275" fmla="*/ 5768278 h 6591432"/>
              <a:gd name="connsiteX1276" fmla="*/ 4940222 w 6455196"/>
              <a:gd name="connsiteY1276" fmla="*/ 5773848 h 6591432"/>
              <a:gd name="connsiteX1277" fmla="*/ 4956965 w 6455196"/>
              <a:gd name="connsiteY1277" fmla="*/ 5773848 h 6591432"/>
              <a:gd name="connsiteX1278" fmla="*/ 4948594 w 6455196"/>
              <a:gd name="connsiteY1278" fmla="*/ 5765493 h 6591432"/>
              <a:gd name="connsiteX1279" fmla="*/ 4945803 w 6455196"/>
              <a:gd name="connsiteY1279" fmla="*/ 5759922 h 6591432"/>
              <a:gd name="connsiteX1280" fmla="*/ 4962546 w 6455196"/>
              <a:gd name="connsiteY1280" fmla="*/ 5776634 h 6591432"/>
              <a:gd name="connsiteX1281" fmla="*/ 4965337 w 6455196"/>
              <a:gd name="connsiteY1281" fmla="*/ 5779419 h 6591432"/>
              <a:gd name="connsiteX1282" fmla="*/ 4956965 w 6455196"/>
              <a:gd name="connsiteY1282" fmla="*/ 5782204 h 6591432"/>
              <a:gd name="connsiteX1283" fmla="*/ 4976499 w 6455196"/>
              <a:gd name="connsiteY1283" fmla="*/ 5784989 h 6591432"/>
              <a:gd name="connsiteX1284" fmla="*/ 4973708 w 6455196"/>
              <a:gd name="connsiteY1284" fmla="*/ 5779419 h 6591432"/>
              <a:gd name="connsiteX1285" fmla="*/ 4962546 w 6455196"/>
              <a:gd name="connsiteY1285" fmla="*/ 5765493 h 6591432"/>
              <a:gd name="connsiteX1286" fmla="*/ 4962546 w 6455196"/>
              <a:gd name="connsiteY1286" fmla="*/ 5759922 h 6591432"/>
              <a:gd name="connsiteX1287" fmla="*/ 4956965 w 6455196"/>
              <a:gd name="connsiteY1287" fmla="*/ 5754352 h 6591432"/>
              <a:gd name="connsiteX1288" fmla="*/ 4945803 w 6455196"/>
              <a:gd name="connsiteY1288" fmla="*/ 5740425 h 6591432"/>
              <a:gd name="connsiteX1289" fmla="*/ 4965337 w 6455196"/>
              <a:gd name="connsiteY1289" fmla="*/ 5754352 h 6591432"/>
              <a:gd name="connsiteX1290" fmla="*/ 4970918 w 6455196"/>
              <a:gd name="connsiteY1290" fmla="*/ 5757137 h 6591432"/>
              <a:gd name="connsiteX1291" fmla="*/ 4956965 w 6455196"/>
              <a:gd name="connsiteY1291" fmla="*/ 5737640 h 6591432"/>
              <a:gd name="connsiteX1292" fmla="*/ 4979289 w 6455196"/>
              <a:gd name="connsiteY1292" fmla="*/ 5751566 h 6591432"/>
              <a:gd name="connsiteX1293" fmla="*/ 4962546 w 6455196"/>
              <a:gd name="connsiteY1293" fmla="*/ 5734855 h 6591432"/>
              <a:gd name="connsiteX1294" fmla="*/ 4948594 w 6455196"/>
              <a:gd name="connsiteY1294" fmla="*/ 5718143 h 6591432"/>
              <a:gd name="connsiteX1295" fmla="*/ 4934641 w 6455196"/>
              <a:gd name="connsiteY1295" fmla="*/ 5701432 h 6591432"/>
              <a:gd name="connsiteX1296" fmla="*/ 4965337 w 6455196"/>
              <a:gd name="connsiteY1296" fmla="*/ 5729284 h 6591432"/>
              <a:gd name="connsiteX1297" fmla="*/ 4982080 w 6455196"/>
              <a:gd name="connsiteY1297" fmla="*/ 5732069 h 6591432"/>
              <a:gd name="connsiteX1298" fmla="*/ 4990451 w 6455196"/>
              <a:gd name="connsiteY1298" fmla="*/ 5743210 h 6591432"/>
              <a:gd name="connsiteX1299" fmla="*/ 4987661 w 6455196"/>
              <a:gd name="connsiteY1299" fmla="*/ 5729284 h 6591432"/>
              <a:gd name="connsiteX1300" fmla="*/ 4968127 w 6455196"/>
              <a:gd name="connsiteY1300" fmla="*/ 5718143 h 6591432"/>
              <a:gd name="connsiteX1301" fmla="*/ 4979289 w 6455196"/>
              <a:gd name="connsiteY1301" fmla="*/ 5720928 h 6591432"/>
              <a:gd name="connsiteX1302" fmla="*/ 4962546 w 6455196"/>
              <a:gd name="connsiteY1302" fmla="*/ 5698646 h 6591432"/>
              <a:gd name="connsiteX1303" fmla="*/ 4943013 w 6455196"/>
              <a:gd name="connsiteY1303" fmla="*/ 5687505 h 6591432"/>
              <a:gd name="connsiteX1304" fmla="*/ 4951384 w 6455196"/>
              <a:gd name="connsiteY1304" fmla="*/ 5684720 h 6591432"/>
              <a:gd name="connsiteX1305" fmla="*/ 4934641 w 6455196"/>
              <a:gd name="connsiteY1305" fmla="*/ 5673579 h 6591432"/>
              <a:gd name="connsiteX1306" fmla="*/ 4937432 w 6455196"/>
              <a:gd name="connsiteY1306" fmla="*/ 5670794 h 6591432"/>
              <a:gd name="connsiteX1307" fmla="*/ 4929060 w 6455196"/>
              <a:gd name="connsiteY1307" fmla="*/ 5665223 h 6591432"/>
              <a:gd name="connsiteX1308" fmla="*/ 4903946 w 6455196"/>
              <a:gd name="connsiteY1308" fmla="*/ 5620659 h 6591432"/>
              <a:gd name="connsiteX1309" fmla="*/ 4895574 w 6455196"/>
              <a:gd name="connsiteY1309" fmla="*/ 5617874 h 6591432"/>
              <a:gd name="connsiteX1310" fmla="*/ 4898365 w 6455196"/>
              <a:gd name="connsiteY1310" fmla="*/ 5606733 h 6591432"/>
              <a:gd name="connsiteX1311" fmla="*/ 4887203 w 6455196"/>
              <a:gd name="connsiteY1311" fmla="*/ 5598377 h 6591432"/>
              <a:gd name="connsiteX1312" fmla="*/ 4870460 w 6455196"/>
              <a:gd name="connsiteY1312" fmla="*/ 5573310 h 6591432"/>
              <a:gd name="connsiteX1313" fmla="*/ 4878831 w 6455196"/>
              <a:gd name="connsiteY1313" fmla="*/ 5567739 h 6591432"/>
              <a:gd name="connsiteX1314" fmla="*/ 4859298 w 6455196"/>
              <a:gd name="connsiteY1314" fmla="*/ 5553813 h 6591432"/>
              <a:gd name="connsiteX1315" fmla="*/ 4881622 w 6455196"/>
              <a:gd name="connsiteY1315" fmla="*/ 5548242 h 6591432"/>
              <a:gd name="connsiteX1316" fmla="*/ 4853717 w 6455196"/>
              <a:gd name="connsiteY1316" fmla="*/ 5531531 h 6591432"/>
              <a:gd name="connsiteX1317" fmla="*/ 4848136 w 6455196"/>
              <a:gd name="connsiteY1317" fmla="*/ 5534316 h 6591432"/>
              <a:gd name="connsiteX1318" fmla="*/ 4853717 w 6455196"/>
              <a:gd name="connsiteY1318" fmla="*/ 5528745 h 6591432"/>
              <a:gd name="connsiteX1319" fmla="*/ 4867669 w 6455196"/>
              <a:gd name="connsiteY1319" fmla="*/ 5523175 h 6591432"/>
              <a:gd name="connsiteX1320" fmla="*/ 4853717 w 6455196"/>
              <a:gd name="connsiteY1320" fmla="*/ 5506463 h 6591432"/>
              <a:gd name="connsiteX1321" fmla="*/ 4842555 w 6455196"/>
              <a:gd name="connsiteY1321" fmla="*/ 5506463 h 6591432"/>
              <a:gd name="connsiteX1322" fmla="*/ 4839765 w 6455196"/>
              <a:gd name="connsiteY1322" fmla="*/ 5506463 h 6591432"/>
              <a:gd name="connsiteX1323" fmla="*/ 4836974 w 6455196"/>
              <a:gd name="connsiteY1323" fmla="*/ 5503678 h 6591432"/>
              <a:gd name="connsiteX1324" fmla="*/ 4831393 w 6455196"/>
              <a:gd name="connsiteY1324" fmla="*/ 5495322 h 6591432"/>
              <a:gd name="connsiteX1325" fmla="*/ 4820231 w 6455196"/>
              <a:gd name="connsiteY1325" fmla="*/ 5478611 h 6591432"/>
              <a:gd name="connsiteX1326" fmla="*/ 4792326 w 6455196"/>
              <a:gd name="connsiteY1326" fmla="*/ 5425691 h 6591432"/>
              <a:gd name="connsiteX1327" fmla="*/ 4795117 w 6455196"/>
              <a:gd name="connsiteY1327" fmla="*/ 5447973 h 6591432"/>
              <a:gd name="connsiteX1328" fmla="*/ 4770002 w 6455196"/>
              <a:gd name="connsiteY1328" fmla="*/ 5406194 h 6591432"/>
              <a:gd name="connsiteX1329" fmla="*/ 4756050 w 6455196"/>
              <a:gd name="connsiteY1329" fmla="*/ 5381126 h 6591432"/>
              <a:gd name="connsiteX1330" fmla="*/ 4767212 w 6455196"/>
              <a:gd name="connsiteY1330" fmla="*/ 5386697 h 6591432"/>
              <a:gd name="connsiteX1331" fmla="*/ 4753259 w 6455196"/>
              <a:gd name="connsiteY1331" fmla="*/ 5369985 h 6591432"/>
              <a:gd name="connsiteX1332" fmla="*/ 4736516 w 6455196"/>
              <a:gd name="connsiteY1332" fmla="*/ 5347703 h 6591432"/>
              <a:gd name="connsiteX1333" fmla="*/ 4675126 w 6455196"/>
              <a:gd name="connsiteY1333" fmla="*/ 5233508 h 6591432"/>
              <a:gd name="connsiteX1334" fmla="*/ 4677916 w 6455196"/>
              <a:gd name="connsiteY1334" fmla="*/ 5255790 h 6591432"/>
              <a:gd name="connsiteX1335" fmla="*/ 4694659 w 6455196"/>
              <a:gd name="connsiteY1335" fmla="*/ 5269716 h 6591432"/>
              <a:gd name="connsiteX1336" fmla="*/ 4711402 w 6455196"/>
              <a:gd name="connsiteY1336" fmla="*/ 5305924 h 6591432"/>
              <a:gd name="connsiteX1337" fmla="*/ 4691869 w 6455196"/>
              <a:gd name="connsiteY1337" fmla="*/ 5280857 h 6591432"/>
              <a:gd name="connsiteX1338" fmla="*/ 4700240 w 6455196"/>
              <a:gd name="connsiteY1338" fmla="*/ 5311495 h 6591432"/>
              <a:gd name="connsiteX1339" fmla="*/ 4683497 w 6455196"/>
              <a:gd name="connsiteY1339" fmla="*/ 5297569 h 6591432"/>
              <a:gd name="connsiteX1340" fmla="*/ 4663964 w 6455196"/>
              <a:gd name="connsiteY1340" fmla="*/ 5264145 h 6591432"/>
              <a:gd name="connsiteX1341" fmla="*/ 4652802 w 6455196"/>
              <a:gd name="connsiteY1341" fmla="*/ 5258575 h 6591432"/>
              <a:gd name="connsiteX1342" fmla="*/ 4630478 w 6455196"/>
              <a:gd name="connsiteY1342" fmla="*/ 5225152 h 6591432"/>
              <a:gd name="connsiteX1343" fmla="*/ 4638849 w 6455196"/>
              <a:gd name="connsiteY1343" fmla="*/ 5208440 h 6591432"/>
              <a:gd name="connsiteX1344" fmla="*/ 4663964 w 6455196"/>
              <a:gd name="connsiteY1344" fmla="*/ 5241863 h 6591432"/>
              <a:gd name="connsiteX1345" fmla="*/ 4655592 w 6455196"/>
              <a:gd name="connsiteY1345" fmla="*/ 5222366 h 6591432"/>
              <a:gd name="connsiteX1346" fmla="*/ 4655592 w 6455196"/>
              <a:gd name="connsiteY1346" fmla="*/ 5211225 h 6591432"/>
              <a:gd name="connsiteX1347" fmla="*/ 4650011 w 6455196"/>
              <a:gd name="connsiteY1347" fmla="*/ 5180588 h 6591432"/>
              <a:gd name="connsiteX1348" fmla="*/ 4638849 w 6455196"/>
              <a:gd name="connsiteY1348" fmla="*/ 5175017 h 6591432"/>
              <a:gd name="connsiteX1349" fmla="*/ 4652802 w 6455196"/>
              <a:gd name="connsiteY1349" fmla="*/ 5169447 h 6591432"/>
              <a:gd name="connsiteX1350" fmla="*/ 4636059 w 6455196"/>
              <a:gd name="connsiteY1350" fmla="*/ 5133238 h 6591432"/>
              <a:gd name="connsiteX1351" fmla="*/ 4624897 w 6455196"/>
              <a:gd name="connsiteY1351" fmla="*/ 5116527 h 6591432"/>
              <a:gd name="connsiteX1352" fmla="*/ 4608154 w 6455196"/>
              <a:gd name="connsiteY1352" fmla="*/ 5105385 h 6591432"/>
              <a:gd name="connsiteX1353" fmla="*/ 4583039 w 6455196"/>
              <a:gd name="connsiteY1353" fmla="*/ 5060821 h 6591432"/>
              <a:gd name="connsiteX1354" fmla="*/ 4560715 w 6455196"/>
              <a:gd name="connsiteY1354" fmla="*/ 5052466 h 6591432"/>
              <a:gd name="connsiteX1355" fmla="*/ 4552344 w 6455196"/>
              <a:gd name="connsiteY1355" fmla="*/ 5032969 h 6591432"/>
              <a:gd name="connsiteX1356" fmla="*/ 4510487 w 6455196"/>
              <a:gd name="connsiteY1356" fmla="*/ 4954981 h 6591432"/>
              <a:gd name="connsiteX1357" fmla="*/ 4496534 w 6455196"/>
              <a:gd name="connsiteY1357" fmla="*/ 4954981 h 6591432"/>
              <a:gd name="connsiteX1358" fmla="*/ 4477001 w 6455196"/>
              <a:gd name="connsiteY1358" fmla="*/ 4918773 h 6591432"/>
              <a:gd name="connsiteX1359" fmla="*/ 4412819 w 6455196"/>
              <a:gd name="connsiteY1359" fmla="*/ 4807362 h 6591432"/>
              <a:gd name="connsiteX1360" fmla="*/ 4410029 w 6455196"/>
              <a:gd name="connsiteY1360" fmla="*/ 4776725 h 6591432"/>
              <a:gd name="connsiteX1361" fmla="*/ 4376543 w 6455196"/>
              <a:gd name="connsiteY1361" fmla="*/ 4726590 h 6591432"/>
              <a:gd name="connsiteX1362" fmla="*/ 4384914 w 6455196"/>
              <a:gd name="connsiteY1362" fmla="*/ 4757228 h 6591432"/>
              <a:gd name="connsiteX1363" fmla="*/ 4365381 w 6455196"/>
              <a:gd name="connsiteY1363" fmla="*/ 4723805 h 6591432"/>
              <a:gd name="connsiteX1364" fmla="*/ 4337476 w 6455196"/>
              <a:gd name="connsiteY1364" fmla="*/ 4693167 h 6591432"/>
              <a:gd name="connsiteX1365" fmla="*/ 4357010 w 6455196"/>
              <a:gd name="connsiteY1365" fmla="*/ 4737731 h 6591432"/>
              <a:gd name="connsiteX1366" fmla="*/ 4287247 w 6455196"/>
              <a:gd name="connsiteY1366" fmla="*/ 4620750 h 6591432"/>
              <a:gd name="connsiteX1367" fmla="*/ 4301200 w 6455196"/>
              <a:gd name="connsiteY1367" fmla="*/ 4612394 h 6591432"/>
              <a:gd name="connsiteX1368" fmla="*/ 4295619 w 6455196"/>
              <a:gd name="connsiteY1368" fmla="*/ 4626320 h 6591432"/>
              <a:gd name="connsiteX1369" fmla="*/ 4320733 w 6455196"/>
              <a:gd name="connsiteY1369" fmla="*/ 4668099 h 6591432"/>
              <a:gd name="connsiteX1370" fmla="*/ 4337476 w 6455196"/>
              <a:gd name="connsiteY1370" fmla="*/ 4682026 h 6591432"/>
              <a:gd name="connsiteX1371" fmla="*/ 4326314 w 6455196"/>
              <a:gd name="connsiteY1371" fmla="*/ 4654173 h 6591432"/>
              <a:gd name="connsiteX1372" fmla="*/ 4323524 w 6455196"/>
              <a:gd name="connsiteY1372" fmla="*/ 4623535 h 6591432"/>
              <a:gd name="connsiteX1373" fmla="*/ 4301200 w 6455196"/>
              <a:gd name="connsiteY1373" fmla="*/ 4612394 h 6591432"/>
              <a:gd name="connsiteX1374" fmla="*/ 4281666 w 6455196"/>
              <a:gd name="connsiteY1374" fmla="*/ 4567830 h 6591432"/>
              <a:gd name="connsiteX1375" fmla="*/ 4256552 w 6455196"/>
              <a:gd name="connsiteY1375" fmla="*/ 4537192 h 6591432"/>
              <a:gd name="connsiteX1376" fmla="*/ 4267714 w 6455196"/>
              <a:gd name="connsiteY1376" fmla="*/ 4528836 h 6591432"/>
              <a:gd name="connsiteX1377" fmla="*/ 4248180 w 6455196"/>
              <a:gd name="connsiteY1377" fmla="*/ 4520480 h 6591432"/>
              <a:gd name="connsiteX1378" fmla="*/ 4245390 w 6455196"/>
              <a:gd name="connsiteY1378" fmla="*/ 4498198 h 6591432"/>
              <a:gd name="connsiteX1379" fmla="*/ 4195161 w 6455196"/>
              <a:gd name="connsiteY1379" fmla="*/ 4403499 h 6591432"/>
              <a:gd name="connsiteX1380" fmla="*/ 4192371 w 6455196"/>
              <a:gd name="connsiteY1380" fmla="*/ 4425782 h 6591432"/>
              <a:gd name="connsiteX1381" fmla="*/ 4172837 w 6455196"/>
              <a:gd name="connsiteY1381" fmla="*/ 4414641 h 6591432"/>
              <a:gd name="connsiteX1382" fmla="*/ 4172837 w 6455196"/>
              <a:gd name="connsiteY1382" fmla="*/ 4403499 h 6591432"/>
              <a:gd name="connsiteX1383" fmla="*/ 4153304 w 6455196"/>
              <a:gd name="connsiteY1383" fmla="*/ 4381217 h 6591432"/>
              <a:gd name="connsiteX1384" fmla="*/ 4144932 w 6455196"/>
              <a:gd name="connsiteY1384" fmla="*/ 4342224 h 6591432"/>
              <a:gd name="connsiteX1385" fmla="*/ 4130980 w 6455196"/>
              <a:gd name="connsiteY1385" fmla="*/ 4328297 h 6591432"/>
              <a:gd name="connsiteX1386" fmla="*/ 4089122 w 6455196"/>
              <a:gd name="connsiteY1386" fmla="*/ 4250310 h 6591432"/>
              <a:gd name="connsiteX1387" fmla="*/ 4066799 w 6455196"/>
              <a:gd name="connsiteY1387" fmla="*/ 4228028 h 6591432"/>
              <a:gd name="connsiteX1388" fmla="*/ 4050056 w 6455196"/>
              <a:gd name="connsiteY1388" fmla="*/ 4191819 h 6591432"/>
              <a:gd name="connsiteX1389" fmla="*/ 4022151 w 6455196"/>
              <a:gd name="connsiteY1389" fmla="*/ 4141685 h 6591432"/>
              <a:gd name="connsiteX1390" fmla="*/ 3963550 w 6455196"/>
              <a:gd name="connsiteY1390" fmla="*/ 4049771 h 6591432"/>
              <a:gd name="connsiteX1391" fmla="*/ 3983084 w 6455196"/>
              <a:gd name="connsiteY1391" fmla="*/ 4060912 h 6591432"/>
              <a:gd name="connsiteX1392" fmla="*/ 3983084 w 6455196"/>
              <a:gd name="connsiteY1392" fmla="*/ 4072053 h 6591432"/>
              <a:gd name="connsiteX1393" fmla="*/ 3983084 w 6455196"/>
              <a:gd name="connsiteY1393" fmla="*/ 4072053 h 6591432"/>
              <a:gd name="connsiteX1394" fmla="*/ 4044475 w 6455196"/>
              <a:gd name="connsiteY1394" fmla="*/ 4172323 h 6591432"/>
              <a:gd name="connsiteX1395" fmla="*/ 4033313 w 6455196"/>
              <a:gd name="connsiteY1395" fmla="*/ 4144470 h 6591432"/>
              <a:gd name="connsiteX1396" fmla="*/ 4050056 w 6455196"/>
              <a:gd name="connsiteY1396" fmla="*/ 4147255 h 6591432"/>
              <a:gd name="connsiteX1397" fmla="*/ 4036103 w 6455196"/>
              <a:gd name="connsiteY1397" fmla="*/ 4122188 h 6591432"/>
              <a:gd name="connsiteX1398" fmla="*/ 4027732 w 6455196"/>
              <a:gd name="connsiteY1398" fmla="*/ 4124973 h 6591432"/>
              <a:gd name="connsiteX1399" fmla="*/ 4010989 w 6455196"/>
              <a:gd name="connsiteY1399" fmla="*/ 4111047 h 6591432"/>
              <a:gd name="connsiteX1400" fmla="*/ 4013779 w 6455196"/>
              <a:gd name="connsiteY1400" fmla="*/ 4099906 h 6591432"/>
              <a:gd name="connsiteX1401" fmla="*/ 3988665 w 6455196"/>
              <a:gd name="connsiteY1401" fmla="*/ 4058127 h 6591432"/>
              <a:gd name="connsiteX1402" fmla="*/ 3960760 w 6455196"/>
              <a:gd name="connsiteY1402" fmla="*/ 4005207 h 6591432"/>
              <a:gd name="connsiteX1403" fmla="*/ 3980293 w 6455196"/>
              <a:gd name="connsiteY1403" fmla="*/ 4038630 h 6591432"/>
              <a:gd name="connsiteX1404" fmla="*/ 3977503 w 6455196"/>
              <a:gd name="connsiteY1404" fmla="*/ 4019133 h 6591432"/>
              <a:gd name="connsiteX1405" fmla="*/ 3957969 w 6455196"/>
              <a:gd name="connsiteY1405" fmla="*/ 3996851 h 6591432"/>
              <a:gd name="connsiteX1406" fmla="*/ 3935645 w 6455196"/>
              <a:gd name="connsiteY1406" fmla="*/ 3963428 h 6591432"/>
              <a:gd name="connsiteX1407" fmla="*/ 3944017 w 6455196"/>
              <a:gd name="connsiteY1407" fmla="*/ 3994066 h 6591432"/>
              <a:gd name="connsiteX1408" fmla="*/ 3913321 w 6455196"/>
              <a:gd name="connsiteY1408" fmla="*/ 3977354 h 6591432"/>
              <a:gd name="connsiteX1409" fmla="*/ 3907741 w 6455196"/>
              <a:gd name="connsiteY1409" fmla="*/ 3957857 h 6591432"/>
              <a:gd name="connsiteX1410" fmla="*/ 3890998 w 6455196"/>
              <a:gd name="connsiteY1410" fmla="*/ 3921649 h 6591432"/>
              <a:gd name="connsiteX1411" fmla="*/ 3913321 w 6455196"/>
              <a:gd name="connsiteY1411" fmla="*/ 3943931 h 6591432"/>
              <a:gd name="connsiteX1412" fmla="*/ 3896579 w 6455196"/>
              <a:gd name="connsiteY1412" fmla="*/ 3918864 h 6591432"/>
              <a:gd name="connsiteX1413" fmla="*/ 3879836 w 6455196"/>
              <a:gd name="connsiteY1413" fmla="*/ 3893796 h 6591432"/>
              <a:gd name="connsiteX1414" fmla="*/ 3885417 w 6455196"/>
              <a:gd name="connsiteY1414" fmla="*/ 3879870 h 6591432"/>
              <a:gd name="connsiteX1415" fmla="*/ 3879836 w 6455196"/>
              <a:gd name="connsiteY1415" fmla="*/ 3860373 h 6591432"/>
              <a:gd name="connsiteX1416" fmla="*/ 3843559 w 6455196"/>
              <a:gd name="connsiteY1416" fmla="*/ 3801883 h 6591432"/>
              <a:gd name="connsiteX1417" fmla="*/ 3840769 w 6455196"/>
              <a:gd name="connsiteY1417" fmla="*/ 3801883 h 6591432"/>
              <a:gd name="connsiteX1418" fmla="*/ 3829607 w 6455196"/>
              <a:gd name="connsiteY1418" fmla="*/ 3776815 h 6591432"/>
              <a:gd name="connsiteX1419" fmla="*/ 3812864 w 6455196"/>
              <a:gd name="connsiteY1419" fmla="*/ 3740607 h 6591432"/>
              <a:gd name="connsiteX1420" fmla="*/ 3798911 w 6455196"/>
              <a:gd name="connsiteY1420" fmla="*/ 3712754 h 6591432"/>
              <a:gd name="connsiteX1421" fmla="*/ 3784959 w 6455196"/>
              <a:gd name="connsiteY1421" fmla="*/ 3698828 h 6591432"/>
              <a:gd name="connsiteX1422" fmla="*/ 3743102 w 6455196"/>
              <a:gd name="connsiteY1422" fmla="*/ 3631982 h 6591432"/>
              <a:gd name="connsiteX1423" fmla="*/ 3712406 w 6455196"/>
              <a:gd name="connsiteY1423" fmla="*/ 3573491 h 6591432"/>
              <a:gd name="connsiteX1424" fmla="*/ 3731940 w 6455196"/>
              <a:gd name="connsiteY1424" fmla="*/ 3595773 h 6591432"/>
              <a:gd name="connsiteX1425" fmla="*/ 3709616 w 6455196"/>
              <a:gd name="connsiteY1425" fmla="*/ 3551209 h 6591432"/>
              <a:gd name="connsiteX1426" fmla="*/ 3706825 w 6455196"/>
              <a:gd name="connsiteY1426" fmla="*/ 3542853 h 6591432"/>
              <a:gd name="connsiteX1427" fmla="*/ 3667758 w 6455196"/>
              <a:gd name="connsiteY1427" fmla="*/ 3473222 h 6591432"/>
              <a:gd name="connsiteX1428" fmla="*/ 3653806 w 6455196"/>
              <a:gd name="connsiteY1428" fmla="*/ 3448154 h 6591432"/>
              <a:gd name="connsiteX1429" fmla="*/ 3637063 w 6455196"/>
              <a:gd name="connsiteY1429" fmla="*/ 3423087 h 6591432"/>
              <a:gd name="connsiteX1430" fmla="*/ 3620320 w 6455196"/>
              <a:gd name="connsiteY1430" fmla="*/ 3398020 h 6591432"/>
              <a:gd name="connsiteX1431" fmla="*/ 3597996 w 6455196"/>
              <a:gd name="connsiteY1431" fmla="*/ 3356241 h 6591432"/>
              <a:gd name="connsiteX1432" fmla="*/ 3578463 w 6455196"/>
              <a:gd name="connsiteY1432" fmla="*/ 3308891 h 6591432"/>
              <a:gd name="connsiteX1433" fmla="*/ 3550558 w 6455196"/>
              <a:gd name="connsiteY1433" fmla="*/ 3269898 h 6591432"/>
              <a:gd name="connsiteX1434" fmla="*/ 3542186 w 6455196"/>
              <a:gd name="connsiteY1434" fmla="*/ 3264327 h 6591432"/>
              <a:gd name="connsiteX1435" fmla="*/ 3511491 w 6455196"/>
              <a:gd name="connsiteY1435" fmla="*/ 3222548 h 6591432"/>
              <a:gd name="connsiteX1436" fmla="*/ 3494748 w 6455196"/>
              <a:gd name="connsiteY1436" fmla="*/ 3177984 h 6591432"/>
              <a:gd name="connsiteX1437" fmla="*/ 3478005 w 6455196"/>
              <a:gd name="connsiteY1437" fmla="*/ 3164058 h 6591432"/>
              <a:gd name="connsiteX1438" fmla="*/ 3464052 w 6455196"/>
              <a:gd name="connsiteY1438" fmla="*/ 3127850 h 6591432"/>
              <a:gd name="connsiteX1439" fmla="*/ 3464052 w 6455196"/>
              <a:gd name="connsiteY1439" fmla="*/ 3127850 h 6591432"/>
              <a:gd name="connsiteX1440" fmla="*/ 3433357 w 6455196"/>
              <a:gd name="connsiteY1440" fmla="*/ 3086071 h 6591432"/>
              <a:gd name="connsiteX1441" fmla="*/ 3455681 w 6455196"/>
              <a:gd name="connsiteY1441" fmla="*/ 3108353 h 6591432"/>
              <a:gd name="connsiteX1442" fmla="*/ 3422195 w 6455196"/>
              <a:gd name="connsiteY1442" fmla="*/ 3049862 h 6591432"/>
              <a:gd name="connsiteX1443" fmla="*/ 3430567 w 6455196"/>
              <a:gd name="connsiteY1443" fmla="*/ 3055433 h 6591432"/>
              <a:gd name="connsiteX1444" fmla="*/ 3363595 w 6455196"/>
              <a:gd name="connsiteY1444" fmla="*/ 2935666 h 6591432"/>
              <a:gd name="connsiteX1445" fmla="*/ 3358014 w 6455196"/>
              <a:gd name="connsiteY1445" fmla="*/ 2927310 h 6591432"/>
              <a:gd name="connsiteX1446" fmla="*/ 3344061 w 6455196"/>
              <a:gd name="connsiteY1446" fmla="*/ 2913384 h 6591432"/>
              <a:gd name="connsiteX1447" fmla="*/ 3324528 w 6455196"/>
              <a:gd name="connsiteY1447" fmla="*/ 2879961 h 6591432"/>
              <a:gd name="connsiteX1448" fmla="*/ 3304994 w 6455196"/>
              <a:gd name="connsiteY1448" fmla="*/ 2843753 h 6591432"/>
              <a:gd name="connsiteX1449" fmla="*/ 3324528 w 6455196"/>
              <a:gd name="connsiteY1449" fmla="*/ 2879961 h 6591432"/>
              <a:gd name="connsiteX1450" fmla="*/ 3316156 w 6455196"/>
              <a:gd name="connsiteY1450" fmla="*/ 2893887 h 6591432"/>
              <a:gd name="connsiteX1451" fmla="*/ 3235232 w 6455196"/>
              <a:gd name="connsiteY1451" fmla="*/ 2749054 h 6591432"/>
              <a:gd name="connsiteX1452" fmla="*/ 3204537 w 6455196"/>
              <a:gd name="connsiteY1452" fmla="*/ 2687778 h 6591432"/>
              <a:gd name="connsiteX1453" fmla="*/ 3243604 w 6455196"/>
              <a:gd name="connsiteY1453" fmla="*/ 2735127 h 6591432"/>
              <a:gd name="connsiteX1454" fmla="*/ 3238023 w 6455196"/>
              <a:gd name="connsiteY1454" fmla="*/ 2749054 h 6591432"/>
              <a:gd name="connsiteX1455" fmla="*/ 3274299 w 6455196"/>
              <a:gd name="connsiteY1455" fmla="*/ 2804759 h 6591432"/>
              <a:gd name="connsiteX1456" fmla="*/ 3299413 w 6455196"/>
              <a:gd name="connsiteY1456" fmla="*/ 2849323 h 6591432"/>
              <a:gd name="connsiteX1457" fmla="*/ 3274299 w 6455196"/>
              <a:gd name="connsiteY1457" fmla="*/ 2804759 h 6591432"/>
              <a:gd name="connsiteX1458" fmla="*/ 3263137 w 6455196"/>
              <a:gd name="connsiteY1458" fmla="*/ 2779692 h 6591432"/>
              <a:gd name="connsiteX1459" fmla="*/ 3282671 w 6455196"/>
              <a:gd name="connsiteY1459" fmla="*/ 2801974 h 6591432"/>
              <a:gd name="connsiteX1460" fmla="*/ 3285461 w 6455196"/>
              <a:gd name="connsiteY1460" fmla="*/ 2813115 h 6591432"/>
              <a:gd name="connsiteX1461" fmla="*/ 3282671 w 6455196"/>
              <a:gd name="connsiteY1461" fmla="*/ 2801974 h 6591432"/>
              <a:gd name="connsiteX1462" fmla="*/ 3282671 w 6455196"/>
              <a:gd name="connsiteY1462" fmla="*/ 2801974 h 6591432"/>
              <a:gd name="connsiteX1463" fmla="*/ 3260347 w 6455196"/>
              <a:gd name="connsiteY1463" fmla="*/ 2757410 h 6591432"/>
              <a:gd name="connsiteX1464" fmla="*/ 3226861 w 6455196"/>
              <a:gd name="connsiteY1464" fmla="*/ 2710060 h 6591432"/>
              <a:gd name="connsiteX1465" fmla="*/ 3235232 w 6455196"/>
              <a:gd name="connsiteY1465" fmla="*/ 2704490 h 6591432"/>
              <a:gd name="connsiteX1466" fmla="*/ 3190584 w 6455196"/>
              <a:gd name="connsiteY1466" fmla="*/ 2640428 h 6591432"/>
              <a:gd name="connsiteX1467" fmla="*/ 3137565 w 6455196"/>
              <a:gd name="connsiteY1467" fmla="*/ 2545730 h 6591432"/>
              <a:gd name="connsiteX1468" fmla="*/ 3098498 w 6455196"/>
              <a:gd name="connsiteY1468" fmla="*/ 2512306 h 6591432"/>
              <a:gd name="connsiteX1469" fmla="*/ 3101289 w 6455196"/>
              <a:gd name="connsiteY1469" fmla="*/ 2498380 h 6591432"/>
              <a:gd name="connsiteX1470" fmla="*/ 3073384 w 6455196"/>
              <a:gd name="connsiteY1470" fmla="*/ 2459387 h 6591432"/>
              <a:gd name="connsiteX1471" fmla="*/ 3048269 w 6455196"/>
              <a:gd name="connsiteY1471" fmla="*/ 2403681 h 6591432"/>
              <a:gd name="connsiteX1472" fmla="*/ 3104079 w 6455196"/>
              <a:gd name="connsiteY1472" fmla="*/ 2484454 h 6591432"/>
              <a:gd name="connsiteX1473" fmla="*/ 3084546 w 6455196"/>
              <a:gd name="connsiteY1473" fmla="*/ 2439890 h 6591432"/>
              <a:gd name="connsiteX1474" fmla="*/ 3078965 w 6455196"/>
              <a:gd name="connsiteY1474" fmla="*/ 2420393 h 6591432"/>
              <a:gd name="connsiteX1475" fmla="*/ 3034317 w 6455196"/>
              <a:gd name="connsiteY1475" fmla="*/ 2356332 h 6591432"/>
              <a:gd name="connsiteX1476" fmla="*/ 3031526 w 6455196"/>
              <a:gd name="connsiteY1476" fmla="*/ 2325694 h 6591432"/>
              <a:gd name="connsiteX1477" fmla="*/ 2989669 w 6455196"/>
              <a:gd name="connsiteY1477" fmla="*/ 2258848 h 6591432"/>
              <a:gd name="connsiteX1478" fmla="*/ 2970136 w 6455196"/>
              <a:gd name="connsiteY1478" fmla="*/ 2236566 h 6591432"/>
              <a:gd name="connsiteX1479" fmla="*/ 2953393 w 6455196"/>
              <a:gd name="connsiteY1479" fmla="*/ 2233780 h 6591432"/>
              <a:gd name="connsiteX1480" fmla="*/ 2931069 w 6455196"/>
              <a:gd name="connsiteY1480" fmla="*/ 2189216 h 6591432"/>
              <a:gd name="connsiteX1481" fmla="*/ 2956183 w 6455196"/>
              <a:gd name="connsiteY1481" fmla="*/ 2219854 h 6591432"/>
              <a:gd name="connsiteX1482" fmla="*/ 2922697 w 6455196"/>
              <a:gd name="connsiteY1482" fmla="*/ 2161364 h 6591432"/>
              <a:gd name="connsiteX1483" fmla="*/ 2917116 w 6455196"/>
              <a:gd name="connsiteY1483" fmla="*/ 2141867 h 6591432"/>
              <a:gd name="connsiteX1484" fmla="*/ 2911535 w 6455196"/>
              <a:gd name="connsiteY1484" fmla="*/ 2122370 h 6591432"/>
              <a:gd name="connsiteX1485" fmla="*/ 2883630 w 6455196"/>
              <a:gd name="connsiteY1485" fmla="*/ 2102873 h 6591432"/>
              <a:gd name="connsiteX1486" fmla="*/ 2872468 w 6455196"/>
              <a:gd name="connsiteY1486" fmla="*/ 2075020 h 6591432"/>
              <a:gd name="connsiteX1487" fmla="*/ 2861306 w 6455196"/>
              <a:gd name="connsiteY1487" fmla="*/ 2049953 h 6591432"/>
              <a:gd name="connsiteX1488" fmla="*/ 2836192 w 6455196"/>
              <a:gd name="connsiteY1488" fmla="*/ 2016530 h 6591432"/>
              <a:gd name="connsiteX1489" fmla="*/ 2819449 w 6455196"/>
              <a:gd name="connsiteY1489" fmla="*/ 2005389 h 6591432"/>
              <a:gd name="connsiteX1490" fmla="*/ 2811078 w 6455196"/>
              <a:gd name="connsiteY1490" fmla="*/ 1974751 h 6591432"/>
              <a:gd name="connsiteX1491" fmla="*/ 2738525 w 6455196"/>
              <a:gd name="connsiteY1491" fmla="*/ 1857770 h 6591432"/>
              <a:gd name="connsiteX1492" fmla="*/ 2732944 w 6455196"/>
              <a:gd name="connsiteY1492" fmla="*/ 1838273 h 6591432"/>
              <a:gd name="connsiteX1493" fmla="*/ 2688296 w 6455196"/>
              <a:gd name="connsiteY1493" fmla="*/ 1763071 h 6591432"/>
              <a:gd name="connsiteX1494" fmla="*/ 2688296 w 6455196"/>
              <a:gd name="connsiteY1494" fmla="*/ 1751930 h 6591432"/>
              <a:gd name="connsiteX1495" fmla="*/ 2671553 w 6455196"/>
              <a:gd name="connsiteY1495" fmla="*/ 1738004 h 6591432"/>
              <a:gd name="connsiteX1496" fmla="*/ 2621324 w 6455196"/>
              <a:gd name="connsiteY1496" fmla="*/ 1643305 h 6591432"/>
              <a:gd name="connsiteX1497" fmla="*/ 2604581 w 6455196"/>
              <a:gd name="connsiteY1497" fmla="*/ 1632164 h 6591432"/>
              <a:gd name="connsiteX1498" fmla="*/ 2587838 w 6455196"/>
              <a:gd name="connsiteY1498" fmla="*/ 1607096 h 6591432"/>
              <a:gd name="connsiteX1499" fmla="*/ 2596210 w 6455196"/>
              <a:gd name="connsiteY1499" fmla="*/ 1601526 h 6591432"/>
              <a:gd name="connsiteX1500" fmla="*/ 2557143 w 6455196"/>
              <a:gd name="connsiteY1500" fmla="*/ 1545821 h 6591432"/>
              <a:gd name="connsiteX1501" fmla="*/ 2548771 w 6455196"/>
              <a:gd name="connsiteY1501" fmla="*/ 1526324 h 6591432"/>
              <a:gd name="connsiteX1502" fmla="*/ 2537609 w 6455196"/>
              <a:gd name="connsiteY1502" fmla="*/ 1498471 h 6591432"/>
              <a:gd name="connsiteX1503" fmla="*/ 2548771 w 6455196"/>
              <a:gd name="connsiteY1503" fmla="*/ 1515183 h 6591432"/>
              <a:gd name="connsiteX1504" fmla="*/ 2543190 w 6455196"/>
              <a:gd name="connsiteY1504" fmla="*/ 1484545 h 6591432"/>
              <a:gd name="connsiteX1505" fmla="*/ 2579467 w 6455196"/>
              <a:gd name="connsiteY1505" fmla="*/ 1531894 h 6591432"/>
              <a:gd name="connsiteX1506" fmla="*/ 2565514 w 6455196"/>
              <a:gd name="connsiteY1506" fmla="*/ 1529109 h 6591432"/>
              <a:gd name="connsiteX1507" fmla="*/ 2607372 w 6455196"/>
              <a:gd name="connsiteY1507" fmla="*/ 1607096 h 6591432"/>
              <a:gd name="connsiteX1508" fmla="*/ 2590629 w 6455196"/>
              <a:gd name="connsiteY1508" fmla="*/ 1570888 h 6591432"/>
              <a:gd name="connsiteX1509" fmla="*/ 2615743 w 6455196"/>
              <a:gd name="connsiteY1509" fmla="*/ 1601526 h 6591432"/>
              <a:gd name="connsiteX1510" fmla="*/ 2640858 w 6455196"/>
              <a:gd name="connsiteY1510" fmla="*/ 1643305 h 6591432"/>
              <a:gd name="connsiteX1511" fmla="*/ 2626905 w 6455196"/>
              <a:gd name="connsiteY1511" fmla="*/ 1651660 h 6591432"/>
              <a:gd name="connsiteX1512" fmla="*/ 2643648 w 6455196"/>
              <a:gd name="connsiteY1512" fmla="*/ 1665587 h 6591432"/>
              <a:gd name="connsiteX1513" fmla="*/ 2682715 w 6455196"/>
              <a:gd name="connsiteY1513" fmla="*/ 1732433 h 6591432"/>
              <a:gd name="connsiteX1514" fmla="*/ 2691086 w 6455196"/>
              <a:gd name="connsiteY1514" fmla="*/ 1738004 h 6591432"/>
              <a:gd name="connsiteX1515" fmla="*/ 2707829 w 6455196"/>
              <a:gd name="connsiteY1515" fmla="*/ 1751930 h 6591432"/>
              <a:gd name="connsiteX1516" fmla="*/ 2727363 w 6455196"/>
              <a:gd name="connsiteY1516" fmla="*/ 1774212 h 6591432"/>
              <a:gd name="connsiteX1517" fmla="*/ 2713410 w 6455196"/>
              <a:gd name="connsiteY1517" fmla="*/ 1738004 h 6591432"/>
              <a:gd name="connsiteX1518" fmla="*/ 2688296 w 6455196"/>
              <a:gd name="connsiteY1518" fmla="*/ 1707366 h 6591432"/>
              <a:gd name="connsiteX1519" fmla="*/ 2682715 w 6455196"/>
              <a:gd name="connsiteY1519" fmla="*/ 1687869 h 6591432"/>
              <a:gd name="connsiteX1520" fmla="*/ 2668762 w 6455196"/>
              <a:gd name="connsiteY1520" fmla="*/ 1662802 h 6591432"/>
              <a:gd name="connsiteX1521" fmla="*/ 2632486 w 6455196"/>
              <a:gd name="connsiteY1521" fmla="*/ 1626593 h 6591432"/>
              <a:gd name="connsiteX1522" fmla="*/ 2615743 w 6455196"/>
              <a:gd name="connsiteY1522" fmla="*/ 1590385 h 6591432"/>
              <a:gd name="connsiteX1523" fmla="*/ 2618534 w 6455196"/>
              <a:gd name="connsiteY1523" fmla="*/ 1576458 h 6591432"/>
              <a:gd name="connsiteX1524" fmla="*/ 2593419 w 6455196"/>
              <a:gd name="connsiteY1524" fmla="*/ 1523538 h 6591432"/>
              <a:gd name="connsiteX1525" fmla="*/ 2579467 w 6455196"/>
              <a:gd name="connsiteY1525" fmla="*/ 1520753 h 6591432"/>
              <a:gd name="connsiteX1526" fmla="*/ 2532028 w 6455196"/>
              <a:gd name="connsiteY1526" fmla="*/ 1423269 h 6591432"/>
              <a:gd name="connsiteX1527" fmla="*/ 2518076 w 6455196"/>
              <a:gd name="connsiteY1527" fmla="*/ 1420484 h 6591432"/>
              <a:gd name="connsiteX1528" fmla="*/ 2445523 w 6455196"/>
              <a:gd name="connsiteY1528" fmla="*/ 1281221 h 6591432"/>
              <a:gd name="connsiteX1529" fmla="*/ 2437152 w 6455196"/>
              <a:gd name="connsiteY1529" fmla="*/ 1286791 h 6591432"/>
              <a:gd name="connsiteX1530" fmla="*/ 2400875 w 6455196"/>
              <a:gd name="connsiteY1530" fmla="*/ 1250583 h 6591432"/>
              <a:gd name="connsiteX1531" fmla="*/ 2403666 w 6455196"/>
              <a:gd name="connsiteY1531" fmla="*/ 1236657 h 6591432"/>
              <a:gd name="connsiteX1532" fmla="*/ 2381342 w 6455196"/>
              <a:gd name="connsiteY1532" fmla="*/ 1203233 h 6591432"/>
              <a:gd name="connsiteX1533" fmla="*/ 2409247 w 6455196"/>
              <a:gd name="connsiteY1533" fmla="*/ 1233871 h 6591432"/>
              <a:gd name="connsiteX1534" fmla="*/ 2398085 w 6455196"/>
              <a:gd name="connsiteY1534" fmla="*/ 1206019 h 6591432"/>
              <a:gd name="connsiteX1535" fmla="*/ 2417618 w 6455196"/>
              <a:gd name="connsiteY1535" fmla="*/ 1217160 h 6591432"/>
              <a:gd name="connsiteX1536" fmla="*/ 2431571 w 6455196"/>
              <a:gd name="connsiteY1536" fmla="*/ 1242227 h 6591432"/>
              <a:gd name="connsiteX1537" fmla="*/ 2442733 w 6455196"/>
              <a:gd name="connsiteY1537" fmla="*/ 1272865 h 6591432"/>
              <a:gd name="connsiteX1538" fmla="*/ 2470638 w 6455196"/>
              <a:gd name="connsiteY1538" fmla="*/ 1311858 h 6591432"/>
              <a:gd name="connsiteX1539" fmla="*/ 2479009 w 6455196"/>
              <a:gd name="connsiteY1539" fmla="*/ 1328570 h 6591432"/>
              <a:gd name="connsiteX1540" fmla="*/ 2526447 w 6455196"/>
              <a:gd name="connsiteY1540" fmla="*/ 1403772 h 6591432"/>
              <a:gd name="connsiteX1541" fmla="*/ 2506914 w 6455196"/>
              <a:gd name="connsiteY1541" fmla="*/ 1359208 h 6591432"/>
              <a:gd name="connsiteX1542" fmla="*/ 2484590 w 6455196"/>
              <a:gd name="connsiteY1542" fmla="*/ 1325785 h 6591432"/>
              <a:gd name="connsiteX1543" fmla="*/ 2445523 w 6455196"/>
              <a:gd name="connsiteY1543" fmla="*/ 1258939 h 6591432"/>
              <a:gd name="connsiteX1544" fmla="*/ 2423199 w 6455196"/>
              <a:gd name="connsiteY1544" fmla="*/ 1203233 h 6591432"/>
              <a:gd name="connsiteX1545" fmla="*/ 2381342 w 6455196"/>
              <a:gd name="connsiteY1545" fmla="*/ 1136387 h 6591432"/>
              <a:gd name="connsiteX1546" fmla="*/ 2370180 w 6455196"/>
              <a:gd name="connsiteY1546" fmla="*/ 1108534 h 6591432"/>
              <a:gd name="connsiteX1547" fmla="*/ 2364599 w 6455196"/>
              <a:gd name="connsiteY1547" fmla="*/ 1111320 h 6591432"/>
              <a:gd name="connsiteX1548" fmla="*/ 2333904 w 6455196"/>
              <a:gd name="connsiteY1548" fmla="*/ 1063970 h 6591432"/>
              <a:gd name="connsiteX1549" fmla="*/ 2350646 w 6455196"/>
              <a:gd name="connsiteY1549" fmla="*/ 1075111 h 6591432"/>
              <a:gd name="connsiteX1550" fmla="*/ 2275303 w 6455196"/>
              <a:gd name="connsiteY1550" fmla="*/ 960916 h 6591432"/>
              <a:gd name="connsiteX1551" fmla="*/ 2283675 w 6455196"/>
              <a:gd name="connsiteY1551" fmla="*/ 966486 h 6591432"/>
              <a:gd name="connsiteX1552" fmla="*/ 2258560 w 6455196"/>
              <a:gd name="connsiteY1552" fmla="*/ 924707 h 6591432"/>
              <a:gd name="connsiteX1553" fmla="*/ 2208331 w 6455196"/>
              <a:gd name="connsiteY1553" fmla="*/ 841149 h 6591432"/>
              <a:gd name="connsiteX1554" fmla="*/ 2188798 w 6455196"/>
              <a:gd name="connsiteY1554" fmla="*/ 818867 h 6591432"/>
              <a:gd name="connsiteX1555" fmla="*/ 2183217 w 6455196"/>
              <a:gd name="connsiteY1555" fmla="*/ 799370 h 6591432"/>
              <a:gd name="connsiteX1556" fmla="*/ 2135779 w 6455196"/>
              <a:gd name="connsiteY1556" fmla="*/ 713027 h 6591432"/>
              <a:gd name="connsiteX1557" fmla="*/ 2082759 w 6455196"/>
              <a:gd name="connsiteY1557" fmla="*/ 629469 h 6591432"/>
              <a:gd name="connsiteX1558" fmla="*/ 2021369 w 6455196"/>
              <a:gd name="connsiteY1558" fmla="*/ 531985 h 6591432"/>
              <a:gd name="connsiteX1559" fmla="*/ 1948816 w 6455196"/>
              <a:gd name="connsiteY1559" fmla="*/ 423360 h 6591432"/>
              <a:gd name="connsiteX1560" fmla="*/ 1971140 w 6455196"/>
              <a:gd name="connsiteY1560" fmla="*/ 445642 h 6591432"/>
              <a:gd name="connsiteX1561" fmla="*/ 1996254 w 6455196"/>
              <a:gd name="connsiteY1561" fmla="*/ 487421 h 6591432"/>
              <a:gd name="connsiteX1562" fmla="*/ 2074388 w 6455196"/>
              <a:gd name="connsiteY1562" fmla="*/ 601617 h 6591432"/>
              <a:gd name="connsiteX1563" fmla="*/ 2102293 w 6455196"/>
              <a:gd name="connsiteY1563" fmla="*/ 651751 h 6591432"/>
              <a:gd name="connsiteX1564" fmla="*/ 2158103 w 6455196"/>
              <a:gd name="connsiteY1564" fmla="*/ 735309 h 6591432"/>
              <a:gd name="connsiteX1565" fmla="*/ 2197169 w 6455196"/>
              <a:gd name="connsiteY1565" fmla="*/ 802156 h 6591432"/>
              <a:gd name="connsiteX1566" fmla="*/ 2225074 w 6455196"/>
              <a:gd name="connsiteY1566" fmla="*/ 852290 h 6591432"/>
              <a:gd name="connsiteX1567" fmla="*/ 2280884 w 6455196"/>
              <a:gd name="connsiteY1567" fmla="*/ 946989 h 6591432"/>
              <a:gd name="connsiteX1568" fmla="*/ 2292046 w 6455196"/>
              <a:gd name="connsiteY1568" fmla="*/ 952560 h 6591432"/>
              <a:gd name="connsiteX1569" fmla="*/ 2339485 w 6455196"/>
              <a:gd name="connsiteY1569" fmla="*/ 1038903 h 6591432"/>
              <a:gd name="connsiteX1570" fmla="*/ 2372970 w 6455196"/>
              <a:gd name="connsiteY1570" fmla="*/ 1086252 h 6591432"/>
              <a:gd name="connsiteX1571" fmla="*/ 2389713 w 6455196"/>
              <a:gd name="connsiteY1571" fmla="*/ 1122461 h 6591432"/>
              <a:gd name="connsiteX1572" fmla="*/ 2559933 w 6455196"/>
              <a:gd name="connsiteY1572" fmla="*/ 1395416 h 6591432"/>
              <a:gd name="connsiteX1573" fmla="*/ 2559933 w 6455196"/>
              <a:gd name="connsiteY1573" fmla="*/ 1384275 h 6591432"/>
              <a:gd name="connsiteX1574" fmla="*/ 2543190 w 6455196"/>
              <a:gd name="connsiteY1574" fmla="*/ 1339711 h 6591432"/>
              <a:gd name="connsiteX1575" fmla="*/ 2512495 w 6455196"/>
              <a:gd name="connsiteY1575" fmla="*/ 1275650 h 6591432"/>
              <a:gd name="connsiteX1576" fmla="*/ 2504124 w 6455196"/>
              <a:gd name="connsiteY1576" fmla="*/ 1270080 h 6591432"/>
              <a:gd name="connsiteX1577" fmla="*/ 2492962 w 6455196"/>
              <a:gd name="connsiteY1577" fmla="*/ 1242227 h 6591432"/>
              <a:gd name="connsiteX1578" fmla="*/ 2437152 w 6455196"/>
              <a:gd name="connsiteY1578" fmla="*/ 1161454 h 6591432"/>
              <a:gd name="connsiteX1579" fmla="*/ 2445523 w 6455196"/>
              <a:gd name="connsiteY1579" fmla="*/ 1155884 h 6591432"/>
              <a:gd name="connsiteX1580" fmla="*/ 2353437 w 6455196"/>
              <a:gd name="connsiteY1580" fmla="*/ 1005480 h 6591432"/>
              <a:gd name="connsiteX1581" fmla="*/ 2359018 w 6455196"/>
              <a:gd name="connsiteY1581" fmla="*/ 1002694 h 6591432"/>
              <a:gd name="connsiteX1582" fmla="*/ 2163684 w 6455196"/>
              <a:gd name="connsiteY1582" fmla="*/ 674034 h 6591432"/>
              <a:gd name="connsiteX1583" fmla="*/ 2180427 w 6455196"/>
              <a:gd name="connsiteY1583" fmla="*/ 699101 h 6591432"/>
              <a:gd name="connsiteX1584" fmla="*/ 2183217 w 6455196"/>
              <a:gd name="connsiteY1584" fmla="*/ 685175 h 6591432"/>
              <a:gd name="connsiteX1585" fmla="*/ 2135779 w 6455196"/>
              <a:gd name="connsiteY1585" fmla="*/ 612758 h 6591432"/>
              <a:gd name="connsiteX1586" fmla="*/ 2138569 w 6455196"/>
              <a:gd name="connsiteY1586" fmla="*/ 598831 h 6591432"/>
              <a:gd name="connsiteX1587" fmla="*/ 2121826 w 6455196"/>
              <a:gd name="connsiteY1587" fmla="*/ 573764 h 6591432"/>
              <a:gd name="connsiteX1588" fmla="*/ 2099502 w 6455196"/>
              <a:gd name="connsiteY1588" fmla="*/ 540341 h 6591432"/>
              <a:gd name="connsiteX1589" fmla="*/ 2071597 w 6455196"/>
              <a:gd name="connsiteY1589" fmla="*/ 490206 h 6591432"/>
              <a:gd name="connsiteX1590" fmla="*/ 2054854 w 6455196"/>
              <a:gd name="connsiteY1590" fmla="*/ 453998 h 6591432"/>
              <a:gd name="connsiteX1591" fmla="*/ 2088340 w 6455196"/>
              <a:gd name="connsiteY1591" fmla="*/ 492991 h 6591432"/>
              <a:gd name="connsiteX1592" fmla="*/ 2093921 w 6455196"/>
              <a:gd name="connsiteY1592" fmla="*/ 512488 h 6591432"/>
              <a:gd name="connsiteX1593" fmla="*/ 2163684 w 6455196"/>
              <a:gd name="connsiteY1593" fmla="*/ 629469 h 6591432"/>
              <a:gd name="connsiteX1594" fmla="*/ 2186008 w 6455196"/>
              <a:gd name="connsiteY1594" fmla="*/ 651751 h 6591432"/>
              <a:gd name="connsiteX1595" fmla="*/ 2211122 w 6455196"/>
              <a:gd name="connsiteY1595" fmla="*/ 704671 h 6591432"/>
              <a:gd name="connsiteX1596" fmla="*/ 2219493 w 6455196"/>
              <a:gd name="connsiteY1596" fmla="*/ 710242 h 6591432"/>
              <a:gd name="connsiteX1597" fmla="*/ 2230655 w 6455196"/>
              <a:gd name="connsiteY1597" fmla="*/ 726953 h 6591432"/>
              <a:gd name="connsiteX1598" fmla="*/ 2272513 w 6455196"/>
              <a:gd name="connsiteY1598" fmla="*/ 791015 h 6591432"/>
              <a:gd name="connsiteX1599" fmla="*/ 2300418 w 6455196"/>
              <a:gd name="connsiteY1599" fmla="*/ 821652 h 6591432"/>
              <a:gd name="connsiteX1600" fmla="*/ 2305999 w 6455196"/>
              <a:gd name="connsiteY1600" fmla="*/ 818867 h 6591432"/>
              <a:gd name="connsiteX1601" fmla="*/ 2283675 w 6455196"/>
              <a:gd name="connsiteY1601" fmla="*/ 774303 h 6591432"/>
              <a:gd name="connsiteX1602" fmla="*/ 2264141 w 6455196"/>
              <a:gd name="connsiteY1602" fmla="*/ 752021 h 6591432"/>
              <a:gd name="connsiteX1603" fmla="*/ 2222284 w 6455196"/>
              <a:gd name="connsiteY1603" fmla="*/ 674034 h 6591432"/>
              <a:gd name="connsiteX1604" fmla="*/ 2236236 w 6455196"/>
              <a:gd name="connsiteY1604" fmla="*/ 690745 h 6591432"/>
              <a:gd name="connsiteX1605" fmla="*/ 2211122 w 6455196"/>
              <a:gd name="connsiteY1605" fmla="*/ 657322 h 6591432"/>
              <a:gd name="connsiteX1606" fmla="*/ 2177636 w 6455196"/>
              <a:gd name="connsiteY1606" fmla="*/ 598831 h 6591432"/>
              <a:gd name="connsiteX1607" fmla="*/ 2180427 w 6455196"/>
              <a:gd name="connsiteY1607" fmla="*/ 573764 h 6591432"/>
              <a:gd name="connsiteX1608" fmla="*/ 2132988 w 6455196"/>
              <a:gd name="connsiteY1608" fmla="*/ 487421 h 6591432"/>
              <a:gd name="connsiteX1609" fmla="*/ 2186008 w 6455196"/>
              <a:gd name="connsiteY1609" fmla="*/ 548697 h 6591432"/>
              <a:gd name="connsiteX1610" fmla="*/ 2127407 w 6455196"/>
              <a:gd name="connsiteY1610" fmla="*/ 448427 h 6591432"/>
              <a:gd name="connsiteX1611" fmla="*/ 2166474 w 6455196"/>
              <a:gd name="connsiteY1611" fmla="*/ 490206 h 6591432"/>
              <a:gd name="connsiteX1612" fmla="*/ 2194379 w 6455196"/>
              <a:gd name="connsiteY1612" fmla="*/ 531985 h 6591432"/>
              <a:gd name="connsiteX1613" fmla="*/ 2216703 w 6455196"/>
              <a:gd name="connsiteY1613" fmla="*/ 554267 h 6591432"/>
              <a:gd name="connsiteX1614" fmla="*/ 2177636 w 6455196"/>
              <a:gd name="connsiteY1614" fmla="*/ 484636 h 6591432"/>
              <a:gd name="connsiteX1615" fmla="*/ 2141360 w 6455196"/>
              <a:gd name="connsiteY1615" fmla="*/ 426145 h 6591432"/>
              <a:gd name="connsiteX1616" fmla="*/ 2158103 w 6455196"/>
              <a:gd name="connsiteY1616" fmla="*/ 451213 h 6591432"/>
              <a:gd name="connsiteX1617" fmla="*/ 2186008 w 6455196"/>
              <a:gd name="connsiteY1617" fmla="*/ 492991 h 6591432"/>
              <a:gd name="connsiteX1618" fmla="*/ 2205541 w 6455196"/>
              <a:gd name="connsiteY1618" fmla="*/ 515274 h 6591432"/>
              <a:gd name="connsiteX1619" fmla="*/ 2236236 w 6455196"/>
              <a:gd name="connsiteY1619" fmla="*/ 565408 h 6591432"/>
              <a:gd name="connsiteX1620" fmla="*/ 2331113 w 6455196"/>
              <a:gd name="connsiteY1620" fmla="*/ 713027 h 6591432"/>
              <a:gd name="connsiteX1621" fmla="*/ 2247398 w 6455196"/>
              <a:gd name="connsiteY1621" fmla="*/ 559838 h 6591432"/>
              <a:gd name="connsiteX1622" fmla="*/ 2272513 w 6455196"/>
              <a:gd name="connsiteY1622" fmla="*/ 598831 h 6591432"/>
              <a:gd name="connsiteX1623" fmla="*/ 2286465 w 6455196"/>
              <a:gd name="connsiteY1623" fmla="*/ 615543 h 6591432"/>
              <a:gd name="connsiteX1624" fmla="*/ 2289256 w 6455196"/>
              <a:gd name="connsiteY1624" fmla="*/ 626684 h 6591432"/>
              <a:gd name="connsiteX1625" fmla="*/ 2328323 w 6455196"/>
              <a:gd name="connsiteY1625" fmla="*/ 690745 h 6591432"/>
              <a:gd name="connsiteX1626" fmla="*/ 2317161 w 6455196"/>
              <a:gd name="connsiteY1626" fmla="*/ 665678 h 6591432"/>
              <a:gd name="connsiteX1627" fmla="*/ 2339485 w 6455196"/>
              <a:gd name="connsiteY1627" fmla="*/ 696316 h 6591432"/>
              <a:gd name="connsiteX1628" fmla="*/ 2305999 w 6455196"/>
              <a:gd name="connsiteY1628" fmla="*/ 637825 h 6591432"/>
              <a:gd name="connsiteX1629" fmla="*/ 2244608 w 6455196"/>
              <a:gd name="connsiteY1629" fmla="*/ 537556 h 6591432"/>
              <a:gd name="connsiteX1630" fmla="*/ 2219493 w 6455196"/>
              <a:gd name="connsiteY1630" fmla="*/ 495777 h 6591432"/>
              <a:gd name="connsiteX1631" fmla="*/ 2199960 w 6455196"/>
              <a:gd name="connsiteY1631" fmla="*/ 462354 h 6591432"/>
              <a:gd name="connsiteX1632" fmla="*/ 2174846 w 6455196"/>
              <a:gd name="connsiteY1632" fmla="*/ 417789 h 6591432"/>
              <a:gd name="connsiteX1633" fmla="*/ 2183217 w 6455196"/>
              <a:gd name="connsiteY1633" fmla="*/ 426145 h 6591432"/>
              <a:gd name="connsiteX1634" fmla="*/ 2205541 w 6455196"/>
              <a:gd name="connsiteY1634" fmla="*/ 467924 h 6591432"/>
              <a:gd name="connsiteX1635" fmla="*/ 2219493 w 6455196"/>
              <a:gd name="connsiteY1635" fmla="*/ 484636 h 6591432"/>
              <a:gd name="connsiteX1636" fmla="*/ 2236236 w 6455196"/>
              <a:gd name="connsiteY1636" fmla="*/ 509703 h 6591432"/>
              <a:gd name="connsiteX1637" fmla="*/ 2247398 w 6455196"/>
              <a:gd name="connsiteY1637" fmla="*/ 534770 h 6591432"/>
              <a:gd name="connsiteX1638" fmla="*/ 2266932 w 6455196"/>
              <a:gd name="connsiteY1638" fmla="*/ 557053 h 6591432"/>
              <a:gd name="connsiteX1639" fmla="*/ 2283675 w 6455196"/>
              <a:gd name="connsiteY1639" fmla="*/ 593261 h 6591432"/>
              <a:gd name="connsiteX1640" fmla="*/ 2308789 w 6455196"/>
              <a:gd name="connsiteY1640" fmla="*/ 601617 h 6591432"/>
              <a:gd name="connsiteX1641" fmla="*/ 2266932 w 6455196"/>
              <a:gd name="connsiteY1641" fmla="*/ 534770 h 6591432"/>
              <a:gd name="connsiteX1642" fmla="*/ 2292046 w 6455196"/>
              <a:gd name="connsiteY1642" fmla="*/ 554267 h 6591432"/>
              <a:gd name="connsiteX1643" fmla="*/ 2272513 w 6455196"/>
              <a:gd name="connsiteY1643" fmla="*/ 520844 h 6591432"/>
              <a:gd name="connsiteX1644" fmla="*/ 2272513 w 6455196"/>
              <a:gd name="connsiteY1644" fmla="*/ 509703 h 6591432"/>
              <a:gd name="connsiteX1645" fmla="*/ 2230655 w 6455196"/>
              <a:gd name="connsiteY1645" fmla="*/ 442857 h 6591432"/>
              <a:gd name="connsiteX1646" fmla="*/ 2191589 w 6455196"/>
              <a:gd name="connsiteY1646" fmla="*/ 376011 h 6591432"/>
              <a:gd name="connsiteX1647" fmla="*/ 2177636 w 6455196"/>
              <a:gd name="connsiteY1647" fmla="*/ 348158 h 6591432"/>
              <a:gd name="connsiteX1648" fmla="*/ 2166474 w 6455196"/>
              <a:gd name="connsiteY1648" fmla="*/ 323091 h 6591432"/>
              <a:gd name="connsiteX1649" fmla="*/ 2222284 w 6455196"/>
              <a:gd name="connsiteY1649" fmla="*/ 415004 h 6591432"/>
              <a:gd name="connsiteX1650" fmla="*/ 2280884 w 6455196"/>
              <a:gd name="connsiteY1650" fmla="*/ 515274 h 6591432"/>
              <a:gd name="connsiteX1651" fmla="*/ 2250189 w 6455196"/>
              <a:gd name="connsiteY1651" fmla="*/ 453998 h 6591432"/>
              <a:gd name="connsiteX1652" fmla="*/ 2233446 w 6455196"/>
              <a:gd name="connsiteY1652" fmla="*/ 417789 h 6591432"/>
              <a:gd name="connsiteX1653" fmla="*/ 2183217 w 6455196"/>
              <a:gd name="connsiteY1653" fmla="*/ 334232 h 6591432"/>
              <a:gd name="connsiteX1654" fmla="*/ 2205541 w 6455196"/>
              <a:gd name="connsiteY1654" fmla="*/ 367655 h 6591432"/>
              <a:gd name="connsiteX1655" fmla="*/ 2233446 w 6455196"/>
              <a:gd name="connsiteY1655" fmla="*/ 406648 h 6591432"/>
              <a:gd name="connsiteX1656" fmla="*/ 2308789 w 6455196"/>
              <a:gd name="connsiteY1656" fmla="*/ 534770 h 6591432"/>
              <a:gd name="connsiteX1657" fmla="*/ 2331113 w 6455196"/>
              <a:gd name="connsiteY1657" fmla="*/ 576549 h 6591432"/>
              <a:gd name="connsiteX1658" fmla="*/ 2361808 w 6455196"/>
              <a:gd name="connsiteY1658" fmla="*/ 607187 h 6591432"/>
              <a:gd name="connsiteX1659" fmla="*/ 2372970 w 6455196"/>
              <a:gd name="connsiteY1659" fmla="*/ 632255 h 6591432"/>
              <a:gd name="connsiteX1660" fmla="*/ 2412037 w 6455196"/>
              <a:gd name="connsiteY1660" fmla="*/ 679604 h 6591432"/>
              <a:gd name="connsiteX1661" fmla="*/ 2406456 w 6455196"/>
              <a:gd name="connsiteY1661" fmla="*/ 682389 h 6591432"/>
              <a:gd name="connsiteX1662" fmla="*/ 2420409 w 6455196"/>
              <a:gd name="connsiteY1662" fmla="*/ 696316 h 6591432"/>
              <a:gd name="connsiteX1663" fmla="*/ 2437152 w 6455196"/>
              <a:gd name="connsiteY1663" fmla="*/ 707457 h 6591432"/>
              <a:gd name="connsiteX1664" fmla="*/ 2445523 w 6455196"/>
              <a:gd name="connsiteY1664" fmla="*/ 738095 h 6591432"/>
              <a:gd name="connsiteX1665" fmla="*/ 2476219 w 6455196"/>
              <a:gd name="connsiteY1665" fmla="*/ 765947 h 6591432"/>
              <a:gd name="connsiteX1666" fmla="*/ 2509704 w 6455196"/>
              <a:gd name="connsiteY1666" fmla="*/ 827223 h 6591432"/>
              <a:gd name="connsiteX1667" fmla="*/ 2467847 w 6455196"/>
              <a:gd name="connsiteY1667" fmla="*/ 749236 h 6591432"/>
              <a:gd name="connsiteX1668" fmla="*/ 2473428 w 6455196"/>
              <a:gd name="connsiteY1668" fmla="*/ 743665 h 6591432"/>
              <a:gd name="connsiteX1669" fmla="*/ 2490171 w 6455196"/>
              <a:gd name="connsiteY1669" fmla="*/ 768732 h 6591432"/>
              <a:gd name="connsiteX1670" fmla="*/ 2479009 w 6455196"/>
              <a:gd name="connsiteY1670" fmla="*/ 752021 h 6591432"/>
              <a:gd name="connsiteX1671" fmla="*/ 2490171 w 6455196"/>
              <a:gd name="connsiteY1671" fmla="*/ 768732 h 6591432"/>
              <a:gd name="connsiteX1672" fmla="*/ 2526447 w 6455196"/>
              <a:gd name="connsiteY1672" fmla="*/ 838364 h 6591432"/>
              <a:gd name="connsiteX1673" fmla="*/ 2523657 w 6455196"/>
              <a:gd name="connsiteY1673" fmla="*/ 818867 h 6591432"/>
              <a:gd name="connsiteX1674" fmla="*/ 2534819 w 6455196"/>
              <a:gd name="connsiteY1674" fmla="*/ 832793 h 6591432"/>
              <a:gd name="connsiteX1675" fmla="*/ 2545981 w 6455196"/>
              <a:gd name="connsiteY1675" fmla="*/ 838364 h 6591432"/>
              <a:gd name="connsiteX1676" fmla="*/ 2545981 w 6455196"/>
              <a:gd name="connsiteY1676" fmla="*/ 827223 h 6591432"/>
              <a:gd name="connsiteX1677" fmla="*/ 2529238 w 6455196"/>
              <a:gd name="connsiteY1677" fmla="*/ 791015 h 6591432"/>
              <a:gd name="connsiteX1678" fmla="*/ 2568305 w 6455196"/>
              <a:gd name="connsiteY1678" fmla="*/ 838364 h 6591432"/>
              <a:gd name="connsiteX1679" fmla="*/ 2587838 w 6455196"/>
              <a:gd name="connsiteY1679" fmla="*/ 871787 h 6591432"/>
              <a:gd name="connsiteX1680" fmla="*/ 2599000 w 6455196"/>
              <a:gd name="connsiteY1680" fmla="*/ 888499 h 6591432"/>
              <a:gd name="connsiteX1681" fmla="*/ 2607372 w 6455196"/>
              <a:gd name="connsiteY1681" fmla="*/ 916351 h 6591432"/>
              <a:gd name="connsiteX1682" fmla="*/ 2599000 w 6455196"/>
              <a:gd name="connsiteY1682" fmla="*/ 888499 h 6591432"/>
              <a:gd name="connsiteX1683" fmla="*/ 2615743 w 6455196"/>
              <a:gd name="connsiteY1683" fmla="*/ 902425 h 6591432"/>
              <a:gd name="connsiteX1684" fmla="*/ 2618534 w 6455196"/>
              <a:gd name="connsiteY1684" fmla="*/ 921922 h 6591432"/>
              <a:gd name="connsiteX1685" fmla="*/ 2610162 w 6455196"/>
              <a:gd name="connsiteY1685" fmla="*/ 869002 h 6591432"/>
              <a:gd name="connsiteX1686" fmla="*/ 2596210 w 6455196"/>
              <a:gd name="connsiteY1686" fmla="*/ 866217 h 6591432"/>
              <a:gd name="connsiteX1687" fmla="*/ 2590629 w 6455196"/>
              <a:gd name="connsiteY1687" fmla="*/ 835579 h 6591432"/>
              <a:gd name="connsiteX1688" fmla="*/ 2579467 w 6455196"/>
              <a:gd name="connsiteY1688" fmla="*/ 841149 h 6591432"/>
              <a:gd name="connsiteX1689" fmla="*/ 2559933 w 6455196"/>
              <a:gd name="connsiteY1689" fmla="*/ 796585 h 6591432"/>
              <a:gd name="connsiteX1690" fmla="*/ 2565514 w 6455196"/>
              <a:gd name="connsiteY1690" fmla="*/ 804941 h 6591432"/>
              <a:gd name="connsiteX1691" fmla="*/ 2568305 w 6455196"/>
              <a:gd name="connsiteY1691" fmla="*/ 816082 h 6591432"/>
              <a:gd name="connsiteX1692" fmla="*/ 2565514 w 6455196"/>
              <a:gd name="connsiteY1692" fmla="*/ 804941 h 6591432"/>
              <a:gd name="connsiteX1693" fmla="*/ 2571095 w 6455196"/>
              <a:gd name="connsiteY1693" fmla="*/ 813297 h 6591432"/>
              <a:gd name="connsiteX1694" fmla="*/ 2568305 w 6455196"/>
              <a:gd name="connsiteY1694" fmla="*/ 793800 h 6591432"/>
              <a:gd name="connsiteX1695" fmla="*/ 2509704 w 6455196"/>
              <a:gd name="connsiteY1695" fmla="*/ 701886 h 6591432"/>
              <a:gd name="connsiteX1696" fmla="*/ 2498543 w 6455196"/>
              <a:gd name="connsiteY1696" fmla="*/ 685175 h 6591432"/>
              <a:gd name="connsiteX1697" fmla="*/ 2470638 w 6455196"/>
              <a:gd name="connsiteY1697" fmla="*/ 632255 h 6591432"/>
              <a:gd name="connsiteX1698" fmla="*/ 2448314 w 6455196"/>
              <a:gd name="connsiteY1698" fmla="*/ 601617 h 6591432"/>
              <a:gd name="connsiteX1699" fmla="*/ 2439942 w 6455196"/>
              <a:gd name="connsiteY1699" fmla="*/ 582120 h 6591432"/>
              <a:gd name="connsiteX1700" fmla="*/ 2389713 w 6455196"/>
              <a:gd name="connsiteY1700" fmla="*/ 509703 h 6591432"/>
              <a:gd name="connsiteX1701" fmla="*/ 2353437 w 6455196"/>
              <a:gd name="connsiteY1701" fmla="*/ 451213 h 6591432"/>
              <a:gd name="connsiteX1702" fmla="*/ 2333904 w 6455196"/>
              <a:gd name="connsiteY1702" fmla="*/ 440071 h 6591432"/>
              <a:gd name="connsiteX1703" fmla="*/ 2347856 w 6455196"/>
              <a:gd name="connsiteY1703" fmla="*/ 442857 h 6591432"/>
              <a:gd name="connsiteX1704" fmla="*/ 2331113 w 6455196"/>
              <a:gd name="connsiteY1704" fmla="*/ 406648 h 6591432"/>
              <a:gd name="connsiteX1705" fmla="*/ 2305999 w 6455196"/>
              <a:gd name="connsiteY1705" fmla="*/ 378796 h 6591432"/>
              <a:gd name="connsiteX1706" fmla="*/ 2283675 w 6455196"/>
              <a:gd name="connsiteY1706" fmla="*/ 345373 h 6591432"/>
              <a:gd name="connsiteX1707" fmla="*/ 2272513 w 6455196"/>
              <a:gd name="connsiteY1707" fmla="*/ 317520 h 6591432"/>
              <a:gd name="connsiteX1708" fmla="*/ 2211122 w 6455196"/>
              <a:gd name="connsiteY1708" fmla="*/ 228392 h 6591432"/>
              <a:gd name="connsiteX1709" fmla="*/ 2183217 w 6455196"/>
              <a:gd name="connsiteY1709" fmla="*/ 164331 h 6591432"/>
              <a:gd name="connsiteX1710" fmla="*/ 2169265 w 6455196"/>
              <a:gd name="connsiteY1710" fmla="*/ 150404 h 6591432"/>
              <a:gd name="connsiteX1711" fmla="*/ 2149731 w 6455196"/>
              <a:gd name="connsiteY1711" fmla="*/ 105840 h 6591432"/>
              <a:gd name="connsiteX1712" fmla="*/ 2121826 w 6455196"/>
              <a:gd name="connsiteY1712" fmla="*/ 64061 h 6591432"/>
              <a:gd name="connsiteX1713" fmla="*/ 2132988 w 6455196"/>
              <a:gd name="connsiteY1713" fmla="*/ 69632 h 6591432"/>
              <a:gd name="connsiteX1714" fmla="*/ 2099502 w 6455196"/>
              <a:gd name="connsiteY1714" fmla="*/ 0 h 65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</a:cxnLst>
            <a:rect l="l" t="t" r="r" b="b"/>
            <a:pathLst>
              <a:path w="6455196" h="6591432">
                <a:moveTo>
                  <a:pt x="427998" y="5771063"/>
                </a:moveTo>
                <a:cubicBezTo>
                  <a:pt x="450322" y="5773848"/>
                  <a:pt x="492179" y="5768278"/>
                  <a:pt x="497760" y="5773848"/>
                </a:cubicBezTo>
                <a:cubicBezTo>
                  <a:pt x="467065" y="5773848"/>
                  <a:pt x="464274" y="5779419"/>
                  <a:pt x="427998" y="5776634"/>
                </a:cubicBezTo>
                <a:cubicBezTo>
                  <a:pt x="441950" y="5790560"/>
                  <a:pt x="472646" y="5776634"/>
                  <a:pt x="497760" y="5782204"/>
                </a:cubicBezTo>
                <a:cubicBezTo>
                  <a:pt x="508922" y="5790560"/>
                  <a:pt x="475436" y="5787775"/>
                  <a:pt x="458693" y="5787775"/>
                </a:cubicBezTo>
                <a:cubicBezTo>
                  <a:pt x="444741" y="5790560"/>
                  <a:pt x="439160" y="5796130"/>
                  <a:pt x="419627" y="5796130"/>
                </a:cubicBezTo>
                <a:cubicBezTo>
                  <a:pt x="419627" y="5784989"/>
                  <a:pt x="411255" y="5793345"/>
                  <a:pt x="388931" y="5793345"/>
                </a:cubicBezTo>
                <a:cubicBezTo>
                  <a:pt x="374979" y="5793345"/>
                  <a:pt x="383350" y="5798916"/>
                  <a:pt x="388931" y="5801701"/>
                </a:cubicBezTo>
                <a:cubicBezTo>
                  <a:pt x="374979" y="5801701"/>
                  <a:pt x="372188" y="5804486"/>
                  <a:pt x="361026" y="5801701"/>
                </a:cubicBezTo>
                <a:cubicBezTo>
                  <a:pt x="358236" y="5798916"/>
                  <a:pt x="349864" y="5798916"/>
                  <a:pt x="349864" y="5801701"/>
                </a:cubicBezTo>
                <a:cubicBezTo>
                  <a:pt x="330331" y="5796130"/>
                  <a:pt x="338702" y="5801701"/>
                  <a:pt x="310797" y="5801701"/>
                </a:cubicBezTo>
                <a:cubicBezTo>
                  <a:pt x="310797" y="5796130"/>
                  <a:pt x="316378" y="5796130"/>
                  <a:pt x="321959" y="5793345"/>
                </a:cubicBezTo>
                <a:cubicBezTo>
                  <a:pt x="335912" y="5790560"/>
                  <a:pt x="319169" y="5790560"/>
                  <a:pt x="321959" y="5793345"/>
                </a:cubicBezTo>
                <a:cubicBezTo>
                  <a:pt x="313588" y="5793345"/>
                  <a:pt x="310797" y="5790560"/>
                  <a:pt x="310797" y="5787775"/>
                </a:cubicBezTo>
                <a:cubicBezTo>
                  <a:pt x="291264" y="5787775"/>
                  <a:pt x="288473" y="5790560"/>
                  <a:pt x="271731" y="5790560"/>
                </a:cubicBezTo>
                <a:cubicBezTo>
                  <a:pt x="252197" y="5790560"/>
                  <a:pt x="266150" y="5798916"/>
                  <a:pt x="243826" y="5798916"/>
                </a:cubicBezTo>
                <a:cubicBezTo>
                  <a:pt x="257778" y="5807272"/>
                  <a:pt x="210340" y="5798916"/>
                  <a:pt x="213130" y="5807272"/>
                </a:cubicBezTo>
                <a:cubicBezTo>
                  <a:pt x="204759" y="5804486"/>
                  <a:pt x="201968" y="5804486"/>
                  <a:pt x="201968" y="5801701"/>
                </a:cubicBezTo>
                <a:cubicBezTo>
                  <a:pt x="221502" y="5801701"/>
                  <a:pt x="224292" y="5796130"/>
                  <a:pt x="221502" y="5790560"/>
                </a:cubicBezTo>
                <a:cubicBezTo>
                  <a:pt x="182435" y="5790560"/>
                  <a:pt x="165692" y="5801701"/>
                  <a:pt x="154530" y="5787775"/>
                </a:cubicBezTo>
                <a:cubicBezTo>
                  <a:pt x="140577" y="5790560"/>
                  <a:pt x="109882" y="5790560"/>
                  <a:pt x="115463" y="5798916"/>
                </a:cubicBezTo>
                <a:cubicBezTo>
                  <a:pt x="104301" y="5798916"/>
                  <a:pt x="104301" y="5793345"/>
                  <a:pt x="104301" y="5790560"/>
                </a:cubicBezTo>
                <a:cubicBezTo>
                  <a:pt x="87558" y="5787775"/>
                  <a:pt x="65234" y="5798916"/>
                  <a:pt x="56863" y="5790560"/>
                </a:cubicBezTo>
                <a:cubicBezTo>
                  <a:pt x="42910" y="5790560"/>
                  <a:pt x="45701" y="5796130"/>
                  <a:pt x="37329" y="5798916"/>
                </a:cubicBezTo>
                <a:cubicBezTo>
                  <a:pt x="28958" y="5798916"/>
                  <a:pt x="26167" y="5796130"/>
                  <a:pt x="26167" y="5793345"/>
                </a:cubicBezTo>
                <a:lnTo>
                  <a:pt x="0" y="5795155"/>
                </a:lnTo>
                <a:lnTo>
                  <a:pt x="0" y="5779028"/>
                </a:lnTo>
                <a:lnTo>
                  <a:pt x="20935" y="5779071"/>
                </a:lnTo>
                <a:cubicBezTo>
                  <a:pt x="36632" y="5778723"/>
                  <a:pt x="54072" y="5778026"/>
                  <a:pt x="65234" y="5779419"/>
                </a:cubicBezTo>
                <a:cubicBezTo>
                  <a:pt x="79187" y="5779419"/>
                  <a:pt x="87558" y="5779419"/>
                  <a:pt x="95930" y="5776634"/>
                </a:cubicBezTo>
                <a:cubicBezTo>
                  <a:pt x="112673" y="5776634"/>
                  <a:pt x="126625" y="5776634"/>
                  <a:pt x="134996" y="5779419"/>
                </a:cubicBezTo>
                <a:cubicBezTo>
                  <a:pt x="263359" y="5779419"/>
                  <a:pt x="263359" y="5779419"/>
                  <a:pt x="263359" y="5779419"/>
                </a:cubicBezTo>
                <a:cubicBezTo>
                  <a:pt x="274521" y="5779419"/>
                  <a:pt x="291264" y="5779419"/>
                  <a:pt x="291264" y="5782204"/>
                </a:cubicBezTo>
                <a:cubicBezTo>
                  <a:pt x="296845" y="5782204"/>
                  <a:pt x="330331" y="5776634"/>
                  <a:pt x="330331" y="5782204"/>
                </a:cubicBezTo>
                <a:cubicBezTo>
                  <a:pt x="344283" y="5782204"/>
                  <a:pt x="347074" y="5776634"/>
                  <a:pt x="361026" y="5776634"/>
                </a:cubicBezTo>
                <a:cubicBezTo>
                  <a:pt x="383350" y="5776634"/>
                  <a:pt x="380560" y="5782204"/>
                  <a:pt x="408465" y="5779419"/>
                </a:cubicBezTo>
                <a:cubicBezTo>
                  <a:pt x="422417" y="5779419"/>
                  <a:pt x="419627" y="5773848"/>
                  <a:pt x="427998" y="5771063"/>
                </a:cubicBezTo>
                <a:close/>
                <a:moveTo>
                  <a:pt x="260569" y="3236475"/>
                </a:moveTo>
                <a:cubicBezTo>
                  <a:pt x="263359" y="3236475"/>
                  <a:pt x="254988" y="3250401"/>
                  <a:pt x="263359" y="3239260"/>
                </a:cubicBezTo>
                <a:cubicBezTo>
                  <a:pt x="271731" y="3244830"/>
                  <a:pt x="235454" y="3278253"/>
                  <a:pt x="254988" y="3278253"/>
                </a:cubicBezTo>
                <a:cubicBezTo>
                  <a:pt x="204759" y="3347885"/>
                  <a:pt x="171273" y="3423087"/>
                  <a:pt x="143368" y="3484363"/>
                </a:cubicBezTo>
                <a:cubicBezTo>
                  <a:pt x="109882" y="3542853"/>
                  <a:pt x="84768" y="3587418"/>
                  <a:pt x="70815" y="3626411"/>
                </a:cubicBezTo>
                <a:cubicBezTo>
                  <a:pt x="62444" y="3640338"/>
                  <a:pt x="54072" y="3651479"/>
                  <a:pt x="45701" y="3657049"/>
                </a:cubicBezTo>
                <a:cubicBezTo>
                  <a:pt x="35934" y="3679331"/>
                  <a:pt x="26167" y="3695347"/>
                  <a:pt x="15703" y="3712754"/>
                </a:cubicBezTo>
                <a:lnTo>
                  <a:pt x="0" y="3739826"/>
                </a:lnTo>
                <a:lnTo>
                  <a:pt x="0" y="3652622"/>
                </a:lnTo>
                <a:lnTo>
                  <a:pt x="3843" y="3643123"/>
                </a:lnTo>
                <a:cubicBezTo>
                  <a:pt x="6634" y="3643123"/>
                  <a:pt x="9424" y="3645908"/>
                  <a:pt x="9424" y="3645908"/>
                </a:cubicBezTo>
                <a:cubicBezTo>
                  <a:pt x="15005" y="3634767"/>
                  <a:pt x="9424" y="3634767"/>
                  <a:pt x="12215" y="3626411"/>
                </a:cubicBezTo>
                <a:cubicBezTo>
                  <a:pt x="17796" y="3615270"/>
                  <a:pt x="20586" y="3618055"/>
                  <a:pt x="23377" y="3620841"/>
                </a:cubicBezTo>
                <a:cubicBezTo>
                  <a:pt x="40120" y="3592988"/>
                  <a:pt x="23377" y="3595773"/>
                  <a:pt x="51282" y="3556780"/>
                </a:cubicBezTo>
                <a:cubicBezTo>
                  <a:pt x="54072" y="3562350"/>
                  <a:pt x="48491" y="3576277"/>
                  <a:pt x="37329" y="3592988"/>
                </a:cubicBezTo>
                <a:cubicBezTo>
                  <a:pt x="42910" y="3595773"/>
                  <a:pt x="51282" y="3581847"/>
                  <a:pt x="59653" y="3562350"/>
                </a:cubicBezTo>
                <a:cubicBezTo>
                  <a:pt x="65234" y="3565135"/>
                  <a:pt x="68025" y="3562350"/>
                  <a:pt x="73606" y="3559565"/>
                </a:cubicBezTo>
                <a:cubicBezTo>
                  <a:pt x="84768" y="3540068"/>
                  <a:pt x="90349" y="3526142"/>
                  <a:pt x="87558" y="3520571"/>
                </a:cubicBezTo>
                <a:cubicBezTo>
                  <a:pt x="90349" y="3515001"/>
                  <a:pt x="93139" y="3509430"/>
                  <a:pt x="98720" y="3503860"/>
                </a:cubicBezTo>
                <a:cubicBezTo>
                  <a:pt x="112673" y="3503860"/>
                  <a:pt x="70815" y="3559565"/>
                  <a:pt x="73606" y="3570706"/>
                </a:cubicBezTo>
                <a:cubicBezTo>
                  <a:pt x="79187" y="3576277"/>
                  <a:pt x="93139" y="3540068"/>
                  <a:pt x="101511" y="3528927"/>
                </a:cubicBezTo>
                <a:cubicBezTo>
                  <a:pt x="104301" y="3534498"/>
                  <a:pt x="87558" y="3556780"/>
                  <a:pt x="90349" y="3556780"/>
                </a:cubicBezTo>
                <a:cubicBezTo>
                  <a:pt x="101511" y="3553994"/>
                  <a:pt x="107092" y="3526142"/>
                  <a:pt x="112673" y="3515001"/>
                </a:cubicBezTo>
                <a:cubicBezTo>
                  <a:pt x="112673" y="3512215"/>
                  <a:pt x="107092" y="3523357"/>
                  <a:pt x="101511" y="3528927"/>
                </a:cubicBezTo>
                <a:cubicBezTo>
                  <a:pt x="107092" y="3503860"/>
                  <a:pt x="129415" y="3478792"/>
                  <a:pt x="140577" y="3450940"/>
                </a:cubicBezTo>
                <a:cubicBezTo>
                  <a:pt x="148949" y="3434228"/>
                  <a:pt x="154530" y="3434228"/>
                  <a:pt x="160111" y="3428658"/>
                </a:cubicBezTo>
                <a:cubicBezTo>
                  <a:pt x="162901" y="3417517"/>
                  <a:pt x="165692" y="3409161"/>
                  <a:pt x="168482" y="3398020"/>
                </a:cubicBezTo>
                <a:cubicBezTo>
                  <a:pt x="196387" y="3353456"/>
                  <a:pt x="207549" y="3339529"/>
                  <a:pt x="221502" y="3306106"/>
                </a:cubicBezTo>
                <a:cubicBezTo>
                  <a:pt x="229873" y="3294965"/>
                  <a:pt x="235454" y="3286609"/>
                  <a:pt x="238245" y="3289395"/>
                </a:cubicBezTo>
                <a:cubicBezTo>
                  <a:pt x="241035" y="3281039"/>
                  <a:pt x="238245" y="3278253"/>
                  <a:pt x="235454" y="3278253"/>
                </a:cubicBezTo>
                <a:cubicBezTo>
                  <a:pt x="260569" y="3236475"/>
                  <a:pt x="260569" y="3236475"/>
                  <a:pt x="260569" y="3236475"/>
                </a:cubicBezTo>
                <a:close/>
                <a:moveTo>
                  <a:pt x="34539" y="2281130"/>
                </a:moveTo>
                <a:cubicBezTo>
                  <a:pt x="37329" y="2283915"/>
                  <a:pt x="23377" y="2300627"/>
                  <a:pt x="17796" y="2314553"/>
                </a:cubicBezTo>
                <a:cubicBezTo>
                  <a:pt x="12215" y="2322909"/>
                  <a:pt x="12215" y="2328479"/>
                  <a:pt x="9424" y="2334050"/>
                </a:cubicBezTo>
                <a:cubicBezTo>
                  <a:pt x="8029" y="2335442"/>
                  <a:pt x="5936" y="2336139"/>
                  <a:pt x="3843" y="2337879"/>
                </a:cubicBezTo>
                <a:lnTo>
                  <a:pt x="0" y="2344832"/>
                </a:lnTo>
                <a:lnTo>
                  <a:pt x="0" y="2311561"/>
                </a:lnTo>
                <a:lnTo>
                  <a:pt x="8858" y="2297841"/>
                </a:lnTo>
                <a:cubicBezTo>
                  <a:pt x="13087" y="2291749"/>
                  <a:pt x="17098" y="2286700"/>
                  <a:pt x="20586" y="2283915"/>
                </a:cubicBezTo>
                <a:cubicBezTo>
                  <a:pt x="23377" y="2283915"/>
                  <a:pt x="12215" y="2297841"/>
                  <a:pt x="15005" y="2303412"/>
                </a:cubicBezTo>
                <a:cubicBezTo>
                  <a:pt x="17796" y="2303412"/>
                  <a:pt x="28958" y="2286700"/>
                  <a:pt x="34539" y="2281130"/>
                </a:cubicBezTo>
                <a:close/>
                <a:moveTo>
                  <a:pt x="328543" y="1660277"/>
                </a:moveTo>
                <a:cubicBezTo>
                  <a:pt x="338354" y="1654794"/>
                  <a:pt x="341493" y="1670461"/>
                  <a:pt x="341493" y="1676728"/>
                </a:cubicBezTo>
                <a:cubicBezTo>
                  <a:pt x="330331" y="1699010"/>
                  <a:pt x="310797" y="1729648"/>
                  <a:pt x="324750" y="1724077"/>
                </a:cubicBezTo>
                <a:cubicBezTo>
                  <a:pt x="313588" y="1738004"/>
                  <a:pt x="302426" y="1757501"/>
                  <a:pt x="296845" y="1763071"/>
                </a:cubicBezTo>
                <a:cubicBezTo>
                  <a:pt x="266150" y="1818776"/>
                  <a:pt x="232664" y="1846629"/>
                  <a:pt x="215921" y="1896764"/>
                </a:cubicBezTo>
                <a:cubicBezTo>
                  <a:pt x="218711" y="1893978"/>
                  <a:pt x="232664" y="1877267"/>
                  <a:pt x="224292" y="1891193"/>
                </a:cubicBezTo>
                <a:cubicBezTo>
                  <a:pt x="227083" y="1891193"/>
                  <a:pt x="232664" y="1885623"/>
                  <a:pt x="232664" y="1885623"/>
                </a:cubicBezTo>
                <a:cubicBezTo>
                  <a:pt x="257778" y="1841058"/>
                  <a:pt x="294054" y="1782568"/>
                  <a:pt x="316378" y="1740789"/>
                </a:cubicBezTo>
                <a:cubicBezTo>
                  <a:pt x="321959" y="1732433"/>
                  <a:pt x="324750" y="1726863"/>
                  <a:pt x="324750" y="1724077"/>
                </a:cubicBezTo>
                <a:cubicBezTo>
                  <a:pt x="341493" y="1687869"/>
                  <a:pt x="349864" y="1693439"/>
                  <a:pt x="363817" y="1665587"/>
                </a:cubicBezTo>
                <a:cubicBezTo>
                  <a:pt x="363817" y="1671157"/>
                  <a:pt x="363817" y="1676728"/>
                  <a:pt x="355445" y="1685084"/>
                </a:cubicBezTo>
                <a:cubicBezTo>
                  <a:pt x="361026" y="1685084"/>
                  <a:pt x="366607" y="1676728"/>
                  <a:pt x="369398" y="1679513"/>
                </a:cubicBezTo>
                <a:cubicBezTo>
                  <a:pt x="361026" y="1690654"/>
                  <a:pt x="363817" y="1693439"/>
                  <a:pt x="355445" y="1707366"/>
                </a:cubicBezTo>
                <a:cubicBezTo>
                  <a:pt x="361026" y="1710151"/>
                  <a:pt x="380560" y="1671157"/>
                  <a:pt x="383350" y="1687869"/>
                </a:cubicBezTo>
                <a:cubicBezTo>
                  <a:pt x="366607" y="1718507"/>
                  <a:pt x="344283" y="1757501"/>
                  <a:pt x="321959" y="1802065"/>
                </a:cubicBezTo>
                <a:cubicBezTo>
                  <a:pt x="319169" y="1799279"/>
                  <a:pt x="316378" y="1796494"/>
                  <a:pt x="310797" y="1793709"/>
                </a:cubicBezTo>
                <a:cubicBezTo>
                  <a:pt x="316378" y="1785353"/>
                  <a:pt x="319169" y="1774212"/>
                  <a:pt x="321959" y="1765856"/>
                </a:cubicBezTo>
                <a:cubicBezTo>
                  <a:pt x="313588" y="1757501"/>
                  <a:pt x="274521" y="1821562"/>
                  <a:pt x="266150" y="1846629"/>
                </a:cubicBezTo>
                <a:cubicBezTo>
                  <a:pt x="271731" y="1849414"/>
                  <a:pt x="282892" y="1818776"/>
                  <a:pt x="288473" y="1815991"/>
                </a:cubicBezTo>
                <a:cubicBezTo>
                  <a:pt x="282892" y="1843844"/>
                  <a:pt x="302426" y="1810420"/>
                  <a:pt x="308007" y="1815991"/>
                </a:cubicBezTo>
                <a:cubicBezTo>
                  <a:pt x="296845" y="1838273"/>
                  <a:pt x="308007" y="1838273"/>
                  <a:pt x="285683" y="1871696"/>
                </a:cubicBezTo>
                <a:cubicBezTo>
                  <a:pt x="274521" y="1880052"/>
                  <a:pt x="263359" y="1871696"/>
                  <a:pt x="243826" y="1913475"/>
                </a:cubicBezTo>
                <a:cubicBezTo>
                  <a:pt x="246616" y="1899549"/>
                  <a:pt x="257778" y="1877267"/>
                  <a:pt x="243826" y="1880052"/>
                </a:cubicBezTo>
                <a:cubicBezTo>
                  <a:pt x="238245" y="1871696"/>
                  <a:pt x="218711" y="1927401"/>
                  <a:pt x="213130" y="1919046"/>
                </a:cubicBezTo>
                <a:cubicBezTo>
                  <a:pt x="199178" y="1941328"/>
                  <a:pt x="229873" y="1919046"/>
                  <a:pt x="213130" y="1941328"/>
                </a:cubicBezTo>
                <a:cubicBezTo>
                  <a:pt x="215921" y="1941328"/>
                  <a:pt x="218711" y="1946898"/>
                  <a:pt x="224292" y="1938543"/>
                </a:cubicBezTo>
                <a:cubicBezTo>
                  <a:pt x="221502" y="1955254"/>
                  <a:pt x="204759" y="1985892"/>
                  <a:pt x="193597" y="2010959"/>
                </a:cubicBezTo>
                <a:cubicBezTo>
                  <a:pt x="196387" y="2008174"/>
                  <a:pt x="199178" y="2005389"/>
                  <a:pt x="204759" y="1994248"/>
                </a:cubicBezTo>
                <a:cubicBezTo>
                  <a:pt x="210340" y="2005389"/>
                  <a:pt x="165692" y="2072235"/>
                  <a:pt x="157320" y="2077806"/>
                </a:cubicBezTo>
                <a:cubicBezTo>
                  <a:pt x="154530" y="2075020"/>
                  <a:pt x="162901" y="2063879"/>
                  <a:pt x="168482" y="2052738"/>
                </a:cubicBezTo>
                <a:cubicBezTo>
                  <a:pt x="162901" y="2041597"/>
                  <a:pt x="151739" y="2063879"/>
                  <a:pt x="157320" y="2044382"/>
                </a:cubicBezTo>
                <a:cubicBezTo>
                  <a:pt x="171273" y="2016530"/>
                  <a:pt x="174063" y="2027671"/>
                  <a:pt x="182435" y="2013745"/>
                </a:cubicBezTo>
                <a:cubicBezTo>
                  <a:pt x="193597" y="1991463"/>
                  <a:pt x="204759" y="1971966"/>
                  <a:pt x="207549" y="1960825"/>
                </a:cubicBezTo>
                <a:cubicBezTo>
                  <a:pt x="199178" y="1955254"/>
                  <a:pt x="176854" y="2016530"/>
                  <a:pt x="174063" y="1999818"/>
                </a:cubicBezTo>
                <a:cubicBezTo>
                  <a:pt x="185225" y="1983107"/>
                  <a:pt x="193597" y="1966395"/>
                  <a:pt x="204759" y="1946898"/>
                </a:cubicBezTo>
                <a:cubicBezTo>
                  <a:pt x="201968" y="1941328"/>
                  <a:pt x="182435" y="1988677"/>
                  <a:pt x="182435" y="1969180"/>
                </a:cubicBezTo>
                <a:cubicBezTo>
                  <a:pt x="188016" y="1952469"/>
                  <a:pt x="207549" y="1927401"/>
                  <a:pt x="207549" y="1916261"/>
                </a:cubicBezTo>
                <a:cubicBezTo>
                  <a:pt x="196387" y="1924616"/>
                  <a:pt x="176854" y="1966395"/>
                  <a:pt x="165692" y="1971966"/>
                </a:cubicBezTo>
                <a:cubicBezTo>
                  <a:pt x="168482" y="1966395"/>
                  <a:pt x="171273" y="1960825"/>
                  <a:pt x="176854" y="1955254"/>
                </a:cubicBezTo>
                <a:cubicBezTo>
                  <a:pt x="171273" y="1955254"/>
                  <a:pt x="162901" y="1969180"/>
                  <a:pt x="165692" y="1971966"/>
                </a:cubicBezTo>
                <a:cubicBezTo>
                  <a:pt x="154530" y="1991463"/>
                  <a:pt x="146158" y="2010959"/>
                  <a:pt x="129415" y="2041597"/>
                </a:cubicBezTo>
                <a:cubicBezTo>
                  <a:pt x="123834" y="2044382"/>
                  <a:pt x="115463" y="2049953"/>
                  <a:pt x="109882" y="2052738"/>
                </a:cubicBezTo>
                <a:cubicBezTo>
                  <a:pt x="104301" y="2066665"/>
                  <a:pt x="101511" y="2075020"/>
                  <a:pt x="90349" y="2086161"/>
                </a:cubicBezTo>
                <a:cubicBezTo>
                  <a:pt x="68025" y="2130726"/>
                  <a:pt x="59653" y="2141867"/>
                  <a:pt x="40120" y="2180860"/>
                </a:cubicBezTo>
                <a:cubicBezTo>
                  <a:pt x="56863" y="2164149"/>
                  <a:pt x="84768" y="2105658"/>
                  <a:pt x="104301" y="2072235"/>
                </a:cubicBezTo>
                <a:cubicBezTo>
                  <a:pt x="104301" y="2075020"/>
                  <a:pt x="104301" y="2080591"/>
                  <a:pt x="98720" y="2088947"/>
                </a:cubicBezTo>
                <a:cubicBezTo>
                  <a:pt x="104301" y="2088947"/>
                  <a:pt x="121044" y="2061094"/>
                  <a:pt x="126625" y="2072235"/>
                </a:cubicBezTo>
                <a:cubicBezTo>
                  <a:pt x="121044" y="2083376"/>
                  <a:pt x="112673" y="2091732"/>
                  <a:pt x="112673" y="2086161"/>
                </a:cubicBezTo>
                <a:cubicBezTo>
                  <a:pt x="107092" y="2097302"/>
                  <a:pt x="101511" y="2108443"/>
                  <a:pt x="107092" y="2105658"/>
                </a:cubicBezTo>
                <a:cubicBezTo>
                  <a:pt x="98720" y="2119585"/>
                  <a:pt x="70815" y="2147437"/>
                  <a:pt x="93139" y="2111229"/>
                </a:cubicBezTo>
                <a:cubicBezTo>
                  <a:pt x="84768" y="2114014"/>
                  <a:pt x="73606" y="2136296"/>
                  <a:pt x="62444" y="2150223"/>
                </a:cubicBezTo>
                <a:cubicBezTo>
                  <a:pt x="54072" y="2169719"/>
                  <a:pt x="76396" y="2155793"/>
                  <a:pt x="59653" y="2180860"/>
                </a:cubicBezTo>
                <a:cubicBezTo>
                  <a:pt x="48491" y="2205928"/>
                  <a:pt x="45701" y="2194787"/>
                  <a:pt x="37329" y="2203143"/>
                </a:cubicBezTo>
                <a:cubicBezTo>
                  <a:pt x="31748" y="2214284"/>
                  <a:pt x="37329" y="2214284"/>
                  <a:pt x="40120" y="2217069"/>
                </a:cubicBezTo>
                <a:cubicBezTo>
                  <a:pt x="28958" y="2236566"/>
                  <a:pt x="23377" y="2228210"/>
                  <a:pt x="9424" y="2253277"/>
                </a:cubicBezTo>
                <a:cubicBezTo>
                  <a:pt x="-1738" y="2256063"/>
                  <a:pt x="20586" y="2225424"/>
                  <a:pt x="15005" y="2222639"/>
                </a:cubicBezTo>
                <a:cubicBezTo>
                  <a:pt x="12215" y="2222639"/>
                  <a:pt x="3843" y="2230995"/>
                  <a:pt x="1053" y="2228210"/>
                </a:cubicBezTo>
                <a:lnTo>
                  <a:pt x="0" y="2228767"/>
                </a:lnTo>
                <a:lnTo>
                  <a:pt x="0" y="2210895"/>
                </a:lnTo>
                <a:lnTo>
                  <a:pt x="17796" y="2180860"/>
                </a:lnTo>
                <a:cubicBezTo>
                  <a:pt x="23377" y="2169719"/>
                  <a:pt x="20586" y="2169719"/>
                  <a:pt x="15005" y="2166934"/>
                </a:cubicBezTo>
                <a:cubicBezTo>
                  <a:pt x="28958" y="2153008"/>
                  <a:pt x="34539" y="2144652"/>
                  <a:pt x="48491" y="2116799"/>
                </a:cubicBezTo>
                <a:cubicBezTo>
                  <a:pt x="51282" y="2119585"/>
                  <a:pt x="62444" y="2105658"/>
                  <a:pt x="70815" y="2086161"/>
                </a:cubicBezTo>
                <a:cubicBezTo>
                  <a:pt x="79187" y="2058309"/>
                  <a:pt x="34539" y="2139081"/>
                  <a:pt x="28958" y="2130726"/>
                </a:cubicBezTo>
                <a:cubicBezTo>
                  <a:pt x="17796" y="2150223"/>
                  <a:pt x="17796" y="2155793"/>
                  <a:pt x="1053" y="2180860"/>
                </a:cubicBezTo>
                <a:lnTo>
                  <a:pt x="0" y="2184932"/>
                </a:lnTo>
                <a:lnTo>
                  <a:pt x="0" y="2162441"/>
                </a:lnTo>
                <a:lnTo>
                  <a:pt x="3713" y="2155924"/>
                </a:lnTo>
                <a:cubicBezTo>
                  <a:pt x="10122" y="2141170"/>
                  <a:pt x="5936" y="2136992"/>
                  <a:pt x="20586" y="2114014"/>
                </a:cubicBezTo>
                <a:cubicBezTo>
                  <a:pt x="20586" y="2119585"/>
                  <a:pt x="9424" y="2139081"/>
                  <a:pt x="20586" y="2136296"/>
                </a:cubicBezTo>
                <a:cubicBezTo>
                  <a:pt x="40120" y="2105658"/>
                  <a:pt x="20586" y="2114014"/>
                  <a:pt x="48491" y="2072235"/>
                </a:cubicBezTo>
                <a:cubicBezTo>
                  <a:pt x="56863" y="2072235"/>
                  <a:pt x="54072" y="2088947"/>
                  <a:pt x="40120" y="2102873"/>
                </a:cubicBezTo>
                <a:cubicBezTo>
                  <a:pt x="51282" y="2100088"/>
                  <a:pt x="65234" y="2083376"/>
                  <a:pt x="84768" y="2049953"/>
                </a:cubicBezTo>
                <a:cubicBezTo>
                  <a:pt x="87558" y="2049953"/>
                  <a:pt x="95930" y="2036027"/>
                  <a:pt x="101511" y="2036027"/>
                </a:cubicBezTo>
                <a:cubicBezTo>
                  <a:pt x="112673" y="2013745"/>
                  <a:pt x="123834" y="1994248"/>
                  <a:pt x="129415" y="1997033"/>
                </a:cubicBezTo>
                <a:cubicBezTo>
                  <a:pt x="143368" y="1971966"/>
                  <a:pt x="134996" y="1977536"/>
                  <a:pt x="148949" y="1960825"/>
                </a:cubicBezTo>
                <a:cubicBezTo>
                  <a:pt x="157320" y="1963610"/>
                  <a:pt x="157320" y="1969180"/>
                  <a:pt x="157320" y="1977536"/>
                </a:cubicBezTo>
                <a:cubicBezTo>
                  <a:pt x="165692" y="1960825"/>
                  <a:pt x="176854" y="1944113"/>
                  <a:pt x="185225" y="1927401"/>
                </a:cubicBezTo>
                <a:cubicBezTo>
                  <a:pt x="182435" y="1913475"/>
                  <a:pt x="168482" y="1944113"/>
                  <a:pt x="162901" y="1935757"/>
                </a:cubicBezTo>
                <a:cubicBezTo>
                  <a:pt x="182435" y="1905120"/>
                  <a:pt x="179644" y="1896764"/>
                  <a:pt x="199178" y="1866126"/>
                </a:cubicBezTo>
                <a:cubicBezTo>
                  <a:pt x="210340" y="1863341"/>
                  <a:pt x="196387" y="1885623"/>
                  <a:pt x="207549" y="1882837"/>
                </a:cubicBezTo>
                <a:cubicBezTo>
                  <a:pt x="215921" y="1877267"/>
                  <a:pt x="224292" y="1871696"/>
                  <a:pt x="241035" y="1843844"/>
                </a:cubicBezTo>
                <a:cubicBezTo>
                  <a:pt x="243826" y="1829917"/>
                  <a:pt x="238245" y="1827132"/>
                  <a:pt x="238245" y="1821562"/>
                </a:cubicBezTo>
                <a:cubicBezTo>
                  <a:pt x="246616" y="1807635"/>
                  <a:pt x="249407" y="1807635"/>
                  <a:pt x="257778" y="1796494"/>
                </a:cubicBezTo>
                <a:cubicBezTo>
                  <a:pt x="260569" y="1782568"/>
                  <a:pt x="252197" y="1782568"/>
                  <a:pt x="274521" y="1751930"/>
                </a:cubicBezTo>
                <a:cubicBezTo>
                  <a:pt x="271731" y="1749145"/>
                  <a:pt x="266150" y="1749145"/>
                  <a:pt x="260569" y="1754715"/>
                </a:cubicBezTo>
                <a:cubicBezTo>
                  <a:pt x="254988" y="1754715"/>
                  <a:pt x="238245" y="1790924"/>
                  <a:pt x="232664" y="1793709"/>
                </a:cubicBezTo>
                <a:cubicBezTo>
                  <a:pt x="221502" y="1793709"/>
                  <a:pt x="254988" y="1743574"/>
                  <a:pt x="227083" y="1779783"/>
                </a:cubicBezTo>
                <a:cubicBezTo>
                  <a:pt x="227083" y="1765856"/>
                  <a:pt x="260569" y="1707366"/>
                  <a:pt x="266150" y="1724077"/>
                </a:cubicBezTo>
                <a:cubicBezTo>
                  <a:pt x="268940" y="1729648"/>
                  <a:pt x="288473" y="1685084"/>
                  <a:pt x="288473" y="1701795"/>
                </a:cubicBezTo>
                <a:cubicBezTo>
                  <a:pt x="280102" y="1715722"/>
                  <a:pt x="271731" y="1729648"/>
                  <a:pt x="263359" y="1743574"/>
                </a:cubicBezTo>
                <a:cubicBezTo>
                  <a:pt x="268940" y="1743574"/>
                  <a:pt x="277312" y="1732433"/>
                  <a:pt x="288473" y="1712936"/>
                </a:cubicBezTo>
                <a:cubicBezTo>
                  <a:pt x="288473" y="1726863"/>
                  <a:pt x="305216" y="1687869"/>
                  <a:pt x="305216" y="1701795"/>
                </a:cubicBezTo>
                <a:cubicBezTo>
                  <a:pt x="299635" y="1715722"/>
                  <a:pt x="288473" y="1732433"/>
                  <a:pt x="288473" y="1738004"/>
                </a:cubicBezTo>
                <a:cubicBezTo>
                  <a:pt x="299635" y="1726863"/>
                  <a:pt x="316378" y="1701795"/>
                  <a:pt x="321959" y="1687869"/>
                </a:cubicBezTo>
                <a:cubicBezTo>
                  <a:pt x="333121" y="1662802"/>
                  <a:pt x="308007" y="1696225"/>
                  <a:pt x="316378" y="1673943"/>
                </a:cubicBezTo>
                <a:cubicBezTo>
                  <a:pt x="321262" y="1666283"/>
                  <a:pt x="325273" y="1662105"/>
                  <a:pt x="328543" y="1660277"/>
                </a:cubicBezTo>
                <a:close/>
                <a:moveTo>
                  <a:pt x="1075392" y="584905"/>
                </a:moveTo>
                <a:cubicBezTo>
                  <a:pt x="1086554" y="590476"/>
                  <a:pt x="1055859" y="637825"/>
                  <a:pt x="1050278" y="660107"/>
                </a:cubicBezTo>
                <a:cubicBezTo>
                  <a:pt x="1039116" y="679604"/>
                  <a:pt x="1033535" y="682389"/>
                  <a:pt x="1019582" y="710242"/>
                </a:cubicBezTo>
                <a:cubicBezTo>
                  <a:pt x="1000049" y="749236"/>
                  <a:pt x="988887" y="760377"/>
                  <a:pt x="966563" y="804941"/>
                </a:cubicBezTo>
                <a:cubicBezTo>
                  <a:pt x="963772" y="810511"/>
                  <a:pt x="963772" y="816082"/>
                  <a:pt x="966563" y="816082"/>
                </a:cubicBezTo>
                <a:cubicBezTo>
                  <a:pt x="955401" y="835579"/>
                  <a:pt x="947029" y="838364"/>
                  <a:pt x="944239" y="857861"/>
                </a:cubicBezTo>
                <a:cubicBezTo>
                  <a:pt x="947029" y="860646"/>
                  <a:pt x="949820" y="857861"/>
                  <a:pt x="955401" y="852290"/>
                </a:cubicBezTo>
                <a:cubicBezTo>
                  <a:pt x="972144" y="827223"/>
                  <a:pt x="952610" y="838364"/>
                  <a:pt x="972144" y="818867"/>
                </a:cubicBezTo>
                <a:cubicBezTo>
                  <a:pt x="977725" y="824438"/>
                  <a:pt x="955401" y="855076"/>
                  <a:pt x="941448" y="880143"/>
                </a:cubicBezTo>
                <a:cubicBezTo>
                  <a:pt x="938658" y="880143"/>
                  <a:pt x="933077" y="888499"/>
                  <a:pt x="930286" y="885713"/>
                </a:cubicBezTo>
                <a:cubicBezTo>
                  <a:pt x="913543" y="910781"/>
                  <a:pt x="907962" y="924707"/>
                  <a:pt x="899591" y="944204"/>
                </a:cubicBezTo>
                <a:cubicBezTo>
                  <a:pt x="896801" y="949774"/>
                  <a:pt x="894010" y="955345"/>
                  <a:pt x="899591" y="946989"/>
                </a:cubicBezTo>
                <a:cubicBezTo>
                  <a:pt x="910753" y="944204"/>
                  <a:pt x="877267" y="985983"/>
                  <a:pt x="885639" y="983198"/>
                </a:cubicBezTo>
                <a:cubicBezTo>
                  <a:pt x="877267" y="994339"/>
                  <a:pt x="868896" y="988768"/>
                  <a:pt x="857734" y="1011050"/>
                </a:cubicBezTo>
                <a:cubicBezTo>
                  <a:pt x="846572" y="1033332"/>
                  <a:pt x="852153" y="1036118"/>
                  <a:pt x="863315" y="1016621"/>
                </a:cubicBezTo>
                <a:cubicBezTo>
                  <a:pt x="860524" y="1036118"/>
                  <a:pt x="838200" y="1047259"/>
                  <a:pt x="821457" y="1083467"/>
                </a:cubicBezTo>
                <a:cubicBezTo>
                  <a:pt x="810295" y="1105749"/>
                  <a:pt x="824248" y="1100179"/>
                  <a:pt x="818667" y="1114105"/>
                </a:cubicBezTo>
                <a:cubicBezTo>
                  <a:pt x="821457" y="1125246"/>
                  <a:pt x="840991" y="1072326"/>
                  <a:pt x="843781" y="1083467"/>
                </a:cubicBezTo>
                <a:cubicBezTo>
                  <a:pt x="849362" y="1072326"/>
                  <a:pt x="849362" y="1063970"/>
                  <a:pt x="846572" y="1061185"/>
                </a:cubicBezTo>
                <a:cubicBezTo>
                  <a:pt x="866105" y="1038903"/>
                  <a:pt x="885639" y="994339"/>
                  <a:pt x="896801" y="966486"/>
                </a:cubicBezTo>
                <a:cubicBezTo>
                  <a:pt x="905172" y="958130"/>
                  <a:pt x="910753" y="946989"/>
                  <a:pt x="913543" y="952560"/>
                </a:cubicBezTo>
                <a:cubicBezTo>
                  <a:pt x="921915" y="938633"/>
                  <a:pt x="927496" y="924707"/>
                  <a:pt x="935867" y="910781"/>
                </a:cubicBezTo>
                <a:cubicBezTo>
                  <a:pt x="949820" y="907996"/>
                  <a:pt x="944239" y="921922"/>
                  <a:pt x="927496" y="949774"/>
                </a:cubicBezTo>
                <a:cubicBezTo>
                  <a:pt x="938658" y="941419"/>
                  <a:pt x="930286" y="952560"/>
                  <a:pt x="944239" y="949774"/>
                </a:cubicBezTo>
                <a:cubicBezTo>
                  <a:pt x="919124" y="985983"/>
                  <a:pt x="916334" y="1002694"/>
                  <a:pt x="899591" y="1024977"/>
                </a:cubicBezTo>
                <a:cubicBezTo>
                  <a:pt x="894010" y="1019406"/>
                  <a:pt x="905172" y="999909"/>
                  <a:pt x="919124" y="980412"/>
                </a:cubicBezTo>
                <a:cubicBezTo>
                  <a:pt x="905172" y="977627"/>
                  <a:pt x="896801" y="1008265"/>
                  <a:pt x="880058" y="1036118"/>
                </a:cubicBezTo>
                <a:cubicBezTo>
                  <a:pt x="866105" y="1063970"/>
                  <a:pt x="894010" y="1019406"/>
                  <a:pt x="894010" y="1033332"/>
                </a:cubicBezTo>
                <a:cubicBezTo>
                  <a:pt x="885639" y="1055614"/>
                  <a:pt x="854943" y="1105749"/>
                  <a:pt x="840991" y="1125246"/>
                </a:cubicBezTo>
                <a:cubicBezTo>
                  <a:pt x="840991" y="1116890"/>
                  <a:pt x="852153" y="1097393"/>
                  <a:pt x="860524" y="1080682"/>
                </a:cubicBezTo>
                <a:cubicBezTo>
                  <a:pt x="852153" y="1077897"/>
                  <a:pt x="818667" y="1141958"/>
                  <a:pt x="813086" y="1155884"/>
                </a:cubicBezTo>
                <a:cubicBezTo>
                  <a:pt x="801924" y="1175381"/>
                  <a:pt x="790762" y="1194878"/>
                  <a:pt x="779600" y="1217160"/>
                </a:cubicBezTo>
                <a:cubicBezTo>
                  <a:pt x="771228" y="1228301"/>
                  <a:pt x="768438" y="1233871"/>
                  <a:pt x="765647" y="1242227"/>
                </a:cubicBezTo>
                <a:cubicBezTo>
                  <a:pt x="748904" y="1267294"/>
                  <a:pt x="743324" y="1297932"/>
                  <a:pt x="732162" y="1303503"/>
                </a:cubicBezTo>
                <a:cubicBezTo>
                  <a:pt x="726581" y="1314644"/>
                  <a:pt x="723790" y="1325785"/>
                  <a:pt x="723790" y="1331355"/>
                </a:cubicBezTo>
                <a:cubicBezTo>
                  <a:pt x="740533" y="1323000"/>
                  <a:pt x="748904" y="1278435"/>
                  <a:pt x="760066" y="1284006"/>
                </a:cubicBezTo>
                <a:cubicBezTo>
                  <a:pt x="765647" y="1261724"/>
                  <a:pt x="762857" y="1264509"/>
                  <a:pt x="779600" y="1239442"/>
                </a:cubicBezTo>
                <a:cubicBezTo>
                  <a:pt x="774019" y="1258939"/>
                  <a:pt x="771228" y="1275650"/>
                  <a:pt x="754485" y="1303503"/>
                </a:cubicBezTo>
                <a:cubicBezTo>
                  <a:pt x="762857" y="1272865"/>
                  <a:pt x="734952" y="1331355"/>
                  <a:pt x="721000" y="1353637"/>
                </a:cubicBezTo>
                <a:cubicBezTo>
                  <a:pt x="712628" y="1359208"/>
                  <a:pt x="709838" y="1359208"/>
                  <a:pt x="712628" y="1348067"/>
                </a:cubicBezTo>
                <a:cubicBezTo>
                  <a:pt x="681933" y="1395416"/>
                  <a:pt x="709838" y="1367564"/>
                  <a:pt x="704257" y="1387061"/>
                </a:cubicBezTo>
                <a:cubicBezTo>
                  <a:pt x="709838" y="1392631"/>
                  <a:pt x="723790" y="1359208"/>
                  <a:pt x="732162" y="1348067"/>
                </a:cubicBezTo>
                <a:cubicBezTo>
                  <a:pt x="737743" y="1359208"/>
                  <a:pt x="695885" y="1403772"/>
                  <a:pt x="704257" y="1409343"/>
                </a:cubicBezTo>
                <a:cubicBezTo>
                  <a:pt x="690304" y="1428840"/>
                  <a:pt x="679142" y="1442766"/>
                  <a:pt x="673561" y="1462263"/>
                </a:cubicBezTo>
                <a:cubicBezTo>
                  <a:pt x="667980" y="1473404"/>
                  <a:pt x="662399" y="1478974"/>
                  <a:pt x="656818" y="1484545"/>
                </a:cubicBezTo>
                <a:cubicBezTo>
                  <a:pt x="651237" y="1495686"/>
                  <a:pt x="626123" y="1537465"/>
                  <a:pt x="640075" y="1509612"/>
                </a:cubicBezTo>
                <a:cubicBezTo>
                  <a:pt x="651237" y="1492901"/>
                  <a:pt x="659609" y="1476189"/>
                  <a:pt x="670771" y="1459477"/>
                </a:cubicBezTo>
                <a:cubicBezTo>
                  <a:pt x="679142" y="1437195"/>
                  <a:pt x="701466" y="1403772"/>
                  <a:pt x="695885" y="1395416"/>
                </a:cubicBezTo>
                <a:cubicBezTo>
                  <a:pt x="690304" y="1387061"/>
                  <a:pt x="667980" y="1434410"/>
                  <a:pt x="662399" y="1431625"/>
                </a:cubicBezTo>
                <a:cubicBezTo>
                  <a:pt x="656818" y="1442766"/>
                  <a:pt x="637285" y="1487330"/>
                  <a:pt x="656818" y="1462263"/>
                </a:cubicBezTo>
                <a:cubicBezTo>
                  <a:pt x="662399" y="1473404"/>
                  <a:pt x="645656" y="1478974"/>
                  <a:pt x="637285" y="1495686"/>
                </a:cubicBezTo>
                <a:cubicBezTo>
                  <a:pt x="634494" y="1490115"/>
                  <a:pt x="628913" y="1492901"/>
                  <a:pt x="620542" y="1509612"/>
                </a:cubicBezTo>
                <a:cubicBezTo>
                  <a:pt x="614961" y="1523538"/>
                  <a:pt x="620542" y="1526324"/>
                  <a:pt x="614961" y="1540250"/>
                </a:cubicBezTo>
                <a:cubicBezTo>
                  <a:pt x="598218" y="1565317"/>
                  <a:pt x="598218" y="1565317"/>
                  <a:pt x="587056" y="1590385"/>
                </a:cubicBezTo>
                <a:cubicBezTo>
                  <a:pt x="575894" y="1595955"/>
                  <a:pt x="592637" y="1570888"/>
                  <a:pt x="601008" y="1554176"/>
                </a:cubicBezTo>
                <a:cubicBezTo>
                  <a:pt x="598218" y="1548606"/>
                  <a:pt x="589847" y="1562532"/>
                  <a:pt x="584266" y="1568103"/>
                </a:cubicBezTo>
                <a:cubicBezTo>
                  <a:pt x="547989" y="1634949"/>
                  <a:pt x="497760" y="1718507"/>
                  <a:pt x="467065" y="1782568"/>
                </a:cubicBezTo>
                <a:cubicBezTo>
                  <a:pt x="472646" y="1788138"/>
                  <a:pt x="483808" y="1768642"/>
                  <a:pt x="492179" y="1751930"/>
                </a:cubicBezTo>
                <a:cubicBezTo>
                  <a:pt x="494970" y="1754715"/>
                  <a:pt x="492179" y="1760286"/>
                  <a:pt x="486598" y="1771427"/>
                </a:cubicBezTo>
                <a:cubicBezTo>
                  <a:pt x="472646" y="1799279"/>
                  <a:pt x="497760" y="1774212"/>
                  <a:pt x="472646" y="1821562"/>
                </a:cubicBezTo>
                <a:cubicBezTo>
                  <a:pt x="469855" y="1818776"/>
                  <a:pt x="467065" y="1818776"/>
                  <a:pt x="467065" y="1815991"/>
                </a:cubicBezTo>
                <a:cubicBezTo>
                  <a:pt x="464274" y="1813206"/>
                  <a:pt x="467065" y="1807635"/>
                  <a:pt x="472646" y="1799279"/>
                </a:cubicBezTo>
                <a:cubicBezTo>
                  <a:pt x="464274" y="1807635"/>
                  <a:pt x="453112" y="1821562"/>
                  <a:pt x="458693" y="1802065"/>
                </a:cubicBezTo>
                <a:cubicBezTo>
                  <a:pt x="450322" y="1802065"/>
                  <a:pt x="450322" y="1821562"/>
                  <a:pt x="439160" y="1835488"/>
                </a:cubicBezTo>
                <a:cubicBezTo>
                  <a:pt x="433579" y="1832703"/>
                  <a:pt x="416836" y="1866126"/>
                  <a:pt x="411255" y="1863341"/>
                </a:cubicBezTo>
                <a:cubicBezTo>
                  <a:pt x="400093" y="1882837"/>
                  <a:pt x="405674" y="1891193"/>
                  <a:pt x="394512" y="1910690"/>
                </a:cubicBezTo>
                <a:cubicBezTo>
                  <a:pt x="372188" y="1949684"/>
                  <a:pt x="341493" y="1983107"/>
                  <a:pt x="324750" y="2027671"/>
                </a:cubicBezTo>
                <a:cubicBezTo>
                  <a:pt x="330331" y="2033241"/>
                  <a:pt x="352655" y="1971966"/>
                  <a:pt x="355445" y="1991463"/>
                </a:cubicBezTo>
                <a:cubicBezTo>
                  <a:pt x="333121" y="2024886"/>
                  <a:pt x="341493" y="2024886"/>
                  <a:pt x="324750" y="2052738"/>
                </a:cubicBezTo>
                <a:cubicBezTo>
                  <a:pt x="324750" y="2061094"/>
                  <a:pt x="321959" y="2072235"/>
                  <a:pt x="319169" y="2080591"/>
                </a:cubicBezTo>
                <a:cubicBezTo>
                  <a:pt x="302426" y="2108443"/>
                  <a:pt x="308007" y="2111229"/>
                  <a:pt x="294054" y="2125155"/>
                </a:cubicBezTo>
                <a:cubicBezTo>
                  <a:pt x="280102" y="2127940"/>
                  <a:pt x="313588" y="2086161"/>
                  <a:pt x="310797" y="2077806"/>
                </a:cubicBezTo>
                <a:cubicBezTo>
                  <a:pt x="305216" y="2066665"/>
                  <a:pt x="288473" y="2102873"/>
                  <a:pt x="277312" y="2114014"/>
                </a:cubicBezTo>
                <a:cubicBezTo>
                  <a:pt x="277312" y="2111229"/>
                  <a:pt x="285683" y="2097302"/>
                  <a:pt x="282892" y="2094517"/>
                </a:cubicBezTo>
                <a:cubicBezTo>
                  <a:pt x="280102" y="2094517"/>
                  <a:pt x="266150" y="2119585"/>
                  <a:pt x="268940" y="2119585"/>
                </a:cubicBezTo>
                <a:cubicBezTo>
                  <a:pt x="254988" y="2136296"/>
                  <a:pt x="238245" y="2155793"/>
                  <a:pt x="232664" y="2178075"/>
                </a:cubicBezTo>
                <a:cubicBezTo>
                  <a:pt x="235454" y="2178075"/>
                  <a:pt x="243826" y="2169719"/>
                  <a:pt x="249407" y="2155793"/>
                </a:cubicBezTo>
                <a:cubicBezTo>
                  <a:pt x="243826" y="2183646"/>
                  <a:pt x="268940" y="2158578"/>
                  <a:pt x="277312" y="2158578"/>
                </a:cubicBezTo>
                <a:cubicBezTo>
                  <a:pt x="266150" y="2172505"/>
                  <a:pt x="268940" y="2175290"/>
                  <a:pt x="271731" y="2178075"/>
                </a:cubicBezTo>
                <a:cubicBezTo>
                  <a:pt x="241035" y="2233780"/>
                  <a:pt x="218711" y="2267203"/>
                  <a:pt x="190806" y="2314553"/>
                </a:cubicBezTo>
                <a:cubicBezTo>
                  <a:pt x="190806" y="2311768"/>
                  <a:pt x="188016" y="2311768"/>
                  <a:pt x="188016" y="2311768"/>
                </a:cubicBezTo>
                <a:cubicBezTo>
                  <a:pt x="182435" y="2322909"/>
                  <a:pt x="188016" y="2317338"/>
                  <a:pt x="190806" y="2314553"/>
                </a:cubicBezTo>
                <a:cubicBezTo>
                  <a:pt x="193597" y="2314553"/>
                  <a:pt x="193597" y="2322909"/>
                  <a:pt x="188016" y="2334050"/>
                </a:cubicBezTo>
                <a:cubicBezTo>
                  <a:pt x="196387" y="2336835"/>
                  <a:pt x="224292" y="2272774"/>
                  <a:pt x="232664" y="2281130"/>
                </a:cubicBezTo>
                <a:cubicBezTo>
                  <a:pt x="246616" y="2247707"/>
                  <a:pt x="249407" y="2225424"/>
                  <a:pt x="282892" y="2175290"/>
                </a:cubicBezTo>
                <a:cubicBezTo>
                  <a:pt x="296845" y="2172505"/>
                  <a:pt x="263359" y="2211498"/>
                  <a:pt x="266150" y="2219854"/>
                </a:cubicBezTo>
                <a:cubicBezTo>
                  <a:pt x="274521" y="2214284"/>
                  <a:pt x="282892" y="2200357"/>
                  <a:pt x="291264" y="2192002"/>
                </a:cubicBezTo>
                <a:cubicBezTo>
                  <a:pt x="310797" y="2150223"/>
                  <a:pt x="288473" y="2172505"/>
                  <a:pt x="285683" y="2153008"/>
                </a:cubicBezTo>
                <a:cubicBezTo>
                  <a:pt x="302426" y="2139081"/>
                  <a:pt x="305216" y="2119585"/>
                  <a:pt x="319169" y="2094517"/>
                </a:cubicBezTo>
                <a:cubicBezTo>
                  <a:pt x="327540" y="2102873"/>
                  <a:pt x="330331" y="2075020"/>
                  <a:pt x="347074" y="2052738"/>
                </a:cubicBezTo>
                <a:cubicBezTo>
                  <a:pt x="352655" y="2052738"/>
                  <a:pt x="344283" y="2066665"/>
                  <a:pt x="344283" y="2075020"/>
                </a:cubicBezTo>
                <a:cubicBezTo>
                  <a:pt x="344283" y="2080591"/>
                  <a:pt x="341493" y="2088947"/>
                  <a:pt x="333121" y="2102873"/>
                </a:cubicBezTo>
                <a:cubicBezTo>
                  <a:pt x="338702" y="2105658"/>
                  <a:pt x="352655" y="2072235"/>
                  <a:pt x="361026" y="2061094"/>
                </a:cubicBezTo>
                <a:cubicBezTo>
                  <a:pt x="369398" y="2047168"/>
                  <a:pt x="369398" y="2038812"/>
                  <a:pt x="361026" y="2038812"/>
                </a:cubicBezTo>
                <a:cubicBezTo>
                  <a:pt x="366607" y="2027671"/>
                  <a:pt x="374979" y="2016530"/>
                  <a:pt x="374979" y="2010959"/>
                </a:cubicBezTo>
                <a:cubicBezTo>
                  <a:pt x="383350" y="1997033"/>
                  <a:pt x="391722" y="1985892"/>
                  <a:pt x="397303" y="1980321"/>
                </a:cubicBezTo>
                <a:cubicBezTo>
                  <a:pt x="402884" y="1969180"/>
                  <a:pt x="414046" y="1949684"/>
                  <a:pt x="425208" y="1927401"/>
                </a:cubicBezTo>
                <a:cubicBezTo>
                  <a:pt x="427998" y="1921831"/>
                  <a:pt x="430789" y="1916261"/>
                  <a:pt x="436369" y="1910690"/>
                </a:cubicBezTo>
                <a:cubicBezTo>
                  <a:pt x="436369" y="1913475"/>
                  <a:pt x="441950" y="1913475"/>
                  <a:pt x="444741" y="1905120"/>
                </a:cubicBezTo>
                <a:cubicBezTo>
                  <a:pt x="450322" y="1891193"/>
                  <a:pt x="441950" y="1896764"/>
                  <a:pt x="436369" y="1910690"/>
                </a:cubicBezTo>
                <a:cubicBezTo>
                  <a:pt x="427998" y="1902334"/>
                  <a:pt x="411255" y="1927401"/>
                  <a:pt x="394512" y="1955254"/>
                </a:cubicBezTo>
                <a:cubicBezTo>
                  <a:pt x="391722" y="1955254"/>
                  <a:pt x="405674" y="1930187"/>
                  <a:pt x="394512" y="1944113"/>
                </a:cubicBezTo>
                <a:cubicBezTo>
                  <a:pt x="391722" y="1932972"/>
                  <a:pt x="414046" y="1919046"/>
                  <a:pt x="425208" y="1893978"/>
                </a:cubicBezTo>
                <a:cubicBezTo>
                  <a:pt x="416836" y="1916261"/>
                  <a:pt x="433579" y="1893978"/>
                  <a:pt x="439160" y="1902334"/>
                </a:cubicBezTo>
                <a:cubicBezTo>
                  <a:pt x="444741" y="1888408"/>
                  <a:pt x="467065" y="1860555"/>
                  <a:pt x="461484" y="1857770"/>
                </a:cubicBezTo>
                <a:cubicBezTo>
                  <a:pt x="453112" y="1857770"/>
                  <a:pt x="475436" y="1827132"/>
                  <a:pt x="483808" y="1813206"/>
                </a:cubicBezTo>
                <a:cubicBezTo>
                  <a:pt x="486598" y="1821562"/>
                  <a:pt x="492179" y="1815991"/>
                  <a:pt x="503341" y="1793709"/>
                </a:cubicBezTo>
                <a:cubicBezTo>
                  <a:pt x="520084" y="1763071"/>
                  <a:pt x="486598" y="1807635"/>
                  <a:pt x="503341" y="1779783"/>
                </a:cubicBezTo>
                <a:cubicBezTo>
                  <a:pt x="508922" y="1757501"/>
                  <a:pt x="514503" y="1765856"/>
                  <a:pt x="528456" y="1738004"/>
                </a:cubicBezTo>
                <a:cubicBezTo>
                  <a:pt x="531246" y="1740789"/>
                  <a:pt x="534037" y="1740789"/>
                  <a:pt x="536827" y="1743574"/>
                </a:cubicBezTo>
                <a:cubicBezTo>
                  <a:pt x="545199" y="1729648"/>
                  <a:pt x="553570" y="1704581"/>
                  <a:pt x="542408" y="1724077"/>
                </a:cubicBezTo>
                <a:cubicBezTo>
                  <a:pt x="539618" y="1721292"/>
                  <a:pt x="550780" y="1701795"/>
                  <a:pt x="553570" y="1707366"/>
                </a:cubicBezTo>
                <a:cubicBezTo>
                  <a:pt x="561942" y="1690654"/>
                  <a:pt x="573104" y="1673943"/>
                  <a:pt x="581475" y="1657231"/>
                </a:cubicBezTo>
                <a:cubicBezTo>
                  <a:pt x="601008" y="1632164"/>
                  <a:pt x="575894" y="1673943"/>
                  <a:pt x="570313" y="1685084"/>
                </a:cubicBezTo>
                <a:cubicBezTo>
                  <a:pt x="564732" y="1696225"/>
                  <a:pt x="559151" y="1704581"/>
                  <a:pt x="559151" y="1710151"/>
                </a:cubicBezTo>
                <a:cubicBezTo>
                  <a:pt x="547989" y="1726863"/>
                  <a:pt x="536827" y="1743574"/>
                  <a:pt x="528456" y="1760286"/>
                </a:cubicBezTo>
                <a:cubicBezTo>
                  <a:pt x="514503" y="1788138"/>
                  <a:pt x="506132" y="1810420"/>
                  <a:pt x="494970" y="1832703"/>
                </a:cubicBezTo>
                <a:cubicBezTo>
                  <a:pt x="506132" y="1829917"/>
                  <a:pt x="508922" y="1804850"/>
                  <a:pt x="525665" y="1782568"/>
                </a:cubicBezTo>
                <a:cubicBezTo>
                  <a:pt x="525665" y="1793709"/>
                  <a:pt x="525665" y="1802065"/>
                  <a:pt x="508922" y="1829917"/>
                </a:cubicBezTo>
                <a:cubicBezTo>
                  <a:pt x="511713" y="1829917"/>
                  <a:pt x="517294" y="1821562"/>
                  <a:pt x="522875" y="1815991"/>
                </a:cubicBezTo>
                <a:cubicBezTo>
                  <a:pt x="531246" y="1815991"/>
                  <a:pt x="500551" y="1854985"/>
                  <a:pt x="506132" y="1860555"/>
                </a:cubicBezTo>
                <a:cubicBezTo>
                  <a:pt x="517294" y="1852199"/>
                  <a:pt x="539618" y="1802065"/>
                  <a:pt x="547989" y="1785353"/>
                </a:cubicBezTo>
                <a:cubicBezTo>
                  <a:pt x="550780" y="1785353"/>
                  <a:pt x="553570" y="1788138"/>
                  <a:pt x="559151" y="1779783"/>
                </a:cubicBezTo>
                <a:cubicBezTo>
                  <a:pt x="564732" y="1765856"/>
                  <a:pt x="561942" y="1763071"/>
                  <a:pt x="567523" y="1751930"/>
                </a:cubicBezTo>
                <a:cubicBezTo>
                  <a:pt x="564732" y="1751930"/>
                  <a:pt x="559151" y="1763071"/>
                  <a:pt x="550780" y="1774212"/>
                </a:cubicBezTo>
                <a:cubicBezTo>
                  <a:pt x="561942" y="1732433"/>
                  <a:pt x="614961" y="1668372"/>
                  <a:pt x="623332" y="1634949"/>
                </a:cubicBezTo>
                <a:cubicBezTo>
                  <a:pt x="642866" y="1604311"/>
                  <a:pt x="659609" y="1576458"/>
                  <a:pt x="676352" y="1554176"/>
                </a:cubicBezTo>
                <a:cubicBezTo>
                  <a:pt x="679142" y="1565317"/>
                  <a:pt x="667980" y="1568103"/>
                  <a:pt x="654028" y="1595955"/>
                </a:cubicBezTo>
                <a:cubicBezTo>
                  <a:pt x="640075" y="1621023"/>
                  <a:pt x="626123" y="1648875"/>
                  <a:pt x="609380" y="1673943"/>
                </a:cubicBezTo>
                <a:cubicBezTo>
                  <a:pt x="606589" y="1679513"/>
                  <a:pt x="601008" y="1690654"/>
                  <a:pt x="603799" y="1690654"/>
                </a:cubicBezTo>
                <a:cubicBezTo>
                  <a:pt x="592637" y="1712936"/>
                  <a:pt x="587056" y="1707366"/>
                  <a:pt x="575894" y="1732433"/>
                </a:cubicBezTo>
                <a:cubicBezTo>
                  <a:pt x="584266" y="1740789"/>
                  <a:pt x="606589" y="1690654"/>
                  <a:pt x="620542" y="1679513"/>
                </a:cubicBezTo>
                <a:cubicBezTo>
                  <a:pt x="626123" y="1679513"/>
                  <a:pt x="603799" y="1721292"/>
                  <a:pt x="617751" y="1701795"/>
                </a:cubicBezTo>
                <a:cubicBezTo>
                  <a:pt x="623332" y="1704581"/>
                  <a:pt x="614961" y="1718507"/>
                  <a:pt x="603799" y="1738004"/>
                </a:cubicBezTo>
                <a:cubicBezTo>
                  <a:pt x="612170" y="1740789"/>
                  <a:pt x="628913" y="1712936"/>
                  <a:pt x="645656" y="1682298"/>
                </a:cubicBezTo>
                <a:cubicBezTo>
                  <a:pt x="648447" y="1690654"/>
                  <a:pt x="631704" y="1715722"/>
                  <a:pt x="623332" y="1738004"/>
                </a:cubicBezTo>
                <a:cubicBezTo>
                  <a:pt x="628913" y="1729648"/>
                  <a:pt x="659609" y="1707366"/>
                  <a:pt x="637285" y="1743574"/>
                </a:cubicBezTo>
                <a:cubicBezTo>
                  <a:pt x="640075" y="1743574"/>
                  <a:pt x="642866" y="1738004"/>
                  <a:pt x="648447" y="1729648"/>
                </a:cubicBezTo>
                <a:cubicBezTo>
                  <a:pt x="654028" y="1726863"/>
                  <a:pt x="654028" y="1746359"/>
                  <a:pt x="665190" y="1726863"/>
                </a:cubicBezTo>
                <a:cubicBezTo>
                  <a:pt x="684723" y="1693439"/>
                  <a:pt x="659609" y="1726863"/>
                  <a:pt x="667980" y="1707366"/>
                </a:cubicBezTo>
                <a:cubicBezTo>
                  <a:pt x="673561" y="1699010"/>
                  <a:pt x="676352" y="1696225"/>
                  <a:pt x="679142" y="1690654"/>
                </a:cubicBezTo>
                <a:cubicBezTo>
                  <a:pt x="687514" y="1676728"/>
                  <a:pt x="676352" y="1682298"/>
                  <a:pt x="681933" y="1671157"/>
                </a:cubicBezTo>
                <a:cubicBezTo>
                  <a:pt x="687514" y="1662802"/>
                  <a:pt x="693095" y="1654446"/>
                  <a:pt x="695885" y="1654446"/>
                </a:cubicBezTo>
                <a:cubicBezTo>
                  <a:pt x="698676" y="1657231"/>
                  <a:pt x="707047" y="1640520"/>
                  <a:pt x="709838" y="1640520"/>
                </a:cubicBezTo>
                <a:cubicBezTo>
                  <a:pt x="718209" y="1623808"/>
                  <a:pt x="707047" y="1629378"/>
                  <a:pt x="718209" y="1609881"/>
                </a:cubicBezTo>
                <a:cubicBezTo>
                  <a:pt x="715419" y="1601526"/>
                  <a:pt x="740533" y="1568103"/>
                  <a:pt x="729371" y="1570888"/>
                </a:cubicBezTo>
                <a:cubicBezTo>
                  <a:pt x="743324" y="1554176"/>
                  <a:pt x="751695" y="1556962"/>
                  <a:pt x="768438" y="1526324"/>
                </a:cubicBezTo>
                <a:cubicBezTo>
                  <a:pt x="771228" y="1529109"/>
                  <a:pt x="765647" y="1540250"/>
                  <a:pt x="771228" y="1540250"/>
                </a:cubicBezTo>
                <a:cubicBezTo>
                  <a:pt x="782390" y="1520753"/>
                  <a:pt x="785181" y="1512397"/>
                  <a:pt x="779600" y="1509612"/>
                </a:cubicBezTo>
                <a:cubicBezTo>
                  <a:pt x="785181" y="1498471"/>
                  <a:pt x="790762" y="1492901"/>
                  <a:pt x="796343" y="1487330"/>
                </a:cubicBezTo>
                <a:cubicBezTo>
                  <a:pt x="799133" y="1487330"/>
                  <a:pt x="810295" y="1462263"/>
                  <a:pt x="815876" y="1462263"/>
                </a:cubicBezTo>
                <a:cubicBezTo>
                  <a:pt x="824248" y="1445551"/>
                  <a:pt x="807505" y="1453907"/>
                  <a:pt x="813086" y="1439981"/>
                </a:cubicBezTo>
                <a:cubicBezTo>
                  <a:pt x="810295" y="1437195"/>
                  <a:pt x="799133" y="1459477"/>
                  <a:pt x="796343" y="1451122"/>
                </a:cubicBezTo>
                <a:cubicBezTo>
                  <a:pt x="810295" y="1409343"/>
                  <a:pt x="840991" y="1370349"/>
                  <a:pt x="871686" y="1314644"/>
                </a:cubicBezTo>
                <a:cubicBezTo>
                  <a:pt x="874477" y="1336926"/>
                  <a:pt x="815876" y="1417699"/>
                  <a:pt x="821457" y="1431625"/>
                </a:cubicBezTo>
                <a:cubicBezTo>
                  <a:pt x="827038" y="1426054"/>
                  <a:pt x="835410" y="1417699"/>
                  <a:pt x="843781" y="1412128"/>
                </a:cubicBezTo>
                <a:cubicBezTo>
                  <a:pt x="849362" y="1398202"/>
                  <a:pt x="860524" y="1381490"/>
                  <a:pt x="852153" y="1381490"/>
                </a:cubicBezTo>
                <a:cubicBezTo>
                  <a:pt x="868896" y="1356423"/>
                  <a:pt x="863315" y="1356423"/>
                  <a:pt x="880058" y="1331355"/>
                </a:cubicBezTo>
                <a:cubicBezTo>
                  <a:pt x="882848" y="1331355"/>
                  <a:pt x="857734" y="1387061"/>
                  <a:pt x="882848" y="1345282"/>
                </a:cubicBezTo>
                <a:cubicBezTo>
                  <a:pt x="891220" y="1345282"/>
                  <a:pt x="868896" y="1375920"/>
                  <a:pt x="860524" y="1387061"/>
                </a:cubicBezTo>
                <a:cubicBezTo>
                  <a:pt x="849362" y="1406557"/>
                  <a:pt x="838200" y="1428840"/>
                  <a:pt x="827038" y="1448336"/>
                </a:cubicBezTo>
                <a:cubicBezTo>
                  <a:pt x="821457" y="1459477"/>
                  <a:pt x="824248" y="1465048"/>
                  <a:pt x="818667" y="1476189"/>
                </a:cubicBezTo>
                <a:cubicBezTo>
                  <a:pt x="832619" y="1465048"/>
                  <a:pt x="821457" y="1484545"/>
                  <a:pt x="835410" y="1476189"/>
                </a:cubicBezTo>
                <a:cubicBezTo>
                  <a:pt x="827038" y="1490115"/>
                  <a:pt x="821457" y="1504042"/>
                  <a:pt x="821457" y="1512397"/>
                </a:cubicBezTo>
                <a:cubicBezTo>
                  <a:pt x="832619" y="1509612"/>
                  <a:pt x="840991" y="1478974"/>
                  <a:pt x="863315" y="1445551"/>
                </a:cubicBezTo>
                <a:cubicBezTo>
                  <a:pt x="882848" y="1412128"/>
                  <a:pt x="902382" y="1378705"/>
                  <a:pt x="921915" y="1342496"/>
                </a:cubicBezTo>
                <a:cubicBezTo>
                  <a:pt x="919124" y="1339711"/>
                  <a:pt x="910753" y="1345282"/>
                  <a:pt x="905172" y="1356423"/>
                </a:cubicBezTo>
                <a:cubicBezTo>
                  <a:pt x="899591" y="1350852"/>
                  <a:pt x="921915" y="1325785"/>
                  <a:pt x="924705" y="1323000"/>
                </a:cubicBezTo>
                <a:cubicBezTo>
                  <a:pt x="938658" y="1300718"/>
                  <a:pt x="952610" y="1272865"/>
                  <a:pt x="960982" y="1264509"/>
                </a:cubicBezTo>
                <a:cubicBezTo>
                  <a:pt x="977725" y="1233871"/>
                  <a:pt x="977725" y="1219945"/>
                  <a:pt x="1000049" y="1186522"/>
                </a:cubicBezTo>
                <a:cubicBezTo>
                  <a:pt x="1002839" y="1189307"/>
                  <a:pt x="997258" y="1200448"/>
                  <a:pt x="997258" y="1206019"/>
                </a:cubicBezTo>
                <a:cubicBezTo>
                  <a:pt x="1008420" y="1200448"/>
                  <a:pt x="1019582" y="1155884"/>
                  <a:pt x="1033535" y="1147528"/>
                </a:cubicBezTo>
                <a:cubicBezTo>
                  <a:pt x="1041906" y="1125246"/>
                  <a:pt x="1053068" y="1100179"/>
                  <a:pt x="1058649" y="1083467"/>
                </a:cubicBezTo>
                <a:cubicBezTo>
                  <a:pt x="1075392" y="1052829"/>
                  <a:pt x="1092135" y="1022191"/>
                  <a:pt x="1092135" y="1011050"/>
                </a:cubicBezTo>
                <a:cubicBezTo>
                  <a:pt x="1108878" y="988768"/>
                  <a:pt x="1128411" y="955345"/>
                  <a:pt x="1147945" y="919137"/>
                </a:cubicBezTo>
                <a:cubicBezTo>
                  <a:pt x="1147945" y="921922"/>
                  <a:pt x="1147945" y="927492"/>
                  <a:pt x="1139573" y="938633"/>
                </a:cubicBezTo>
                <a:cubicBezTo>
                  <a:pt x="1122831" y="974842"/>
                  <a:pt x="1103297" y="1013836"/>
                  <a:pt x="1083763" y="1052829"/>
                </a:cubicBezTo>
                <a:cubicBezTo>
                  <a:pt x="1089344" y="1052829"/>
                  <a:pt x="1106087" y="1016621"/>
                  <a:pt x="1114459" y="1002694"/>
                </a:cubicBezTo>
                <a:cubicBezTo>
                  <a:pt x="1136783" y="963701"/>
                  <a:pt x="1153526" y="927492"/>
                  <a:pt x="1178640" y="880143"/>
                </a:cubicBezTo>
                <a:cubicBezTo>
                  <a:pt x="1175850" y="905210"/>
                  <a:pt x="1128411" y="972057"/>
                  <a:pt x="1136783" y="980412"/>
                </a:cubicBezTo>
                <a:cubicBezTo>
                  <a:pt x="1122831" y="1008265"/>
                  <a:pt x="1117249" y="1005480"/>
                  <a:pt x="1108878" y="1022191"/>
                </a:cubicBezTo>
                <a:cubicBezTo>
                  <a:pt x="1092135" y="1047259"/>
                  <a:pt x="1092135" y="1061185"/>
                  <a:pt x="1072601" y="1091823"/>
                </a:cubicBezTo>
                <a:cubicBezTo>
                  <a:pt x="1086554" y="1077897"/>
                  <a:pt x="1106087" y="1041688"/>
                  <a:pt x="1120040" y="1027762"/>
                </a:cubicBezTo>
                <a:cubicBezTo>
                  <a:pt x="1122831" y="1027762"/>
                  <a:pt x="1122831" y="1027762"/>
                  <a:pt x="1122831" y="1027762"/>
                </a:cubicBezTo>
                <a:cubicBezTo>
                  <a:pt x="1117249" y="1038903"/>
                  <a:pt x="1114459" y="1044473"/>
                  <a:pt x="1114459" y="1047259"/>
                </a:cubicBezTo>
                <a:cubicBezTo>
                  <a:pt x="1120040" y="1038903"/>
                  <a:pt x="1122831" y="1030547"/>
                  <a:pt x="1122831" y="1027762"/>
                </a:cubicBezTo>
                <a:cubicBezTo>
                  <a:pt x="1131202" y="1011050"/>
                  <a:pt x="1122831" y="1013836"/>
                  <a:pt x="1136783" y="991553"/>
                </a:cubicBezTo>
                <a:cubicBezTo>
                  <a:pt x="1142364" y="983198"/>
                  <a:pt x="1136783" y="983198"/>
                  <a:pt x="1136783" y="980412"/>
                </a:cubicBezTo>
                <a:cubicBezTo>
                  <a:pt x="1156316" y="946989"/>
                  <a:pt x="1175850" y="913566"/>
                  <a:pt x="1195383" y="880143"/>
                </a:cubicBezTo>
                <a:cubicBezTo>
                  <a:pt x="1198174" y="882928"/>
                  <a:pt x="1195383" y="888499"/>
                  <a:pt x="1189802" y="896855"/>
                </a:cubicBezTo>
                <a:cubicBezTo>
                  <a:pt x="1173059" y="930278"/>
                  <a:pt x="1167478" y="958130"/>
                  <a:pt x="1147945" y="974842"/>
                </a:cubicBezTo>
                <a:cubicBezTo>
                  <a:pt x="1150735" y="974842"/>
                  <a:pt x="1153526" y="980412"/>
                  <a:pt x="1159107" y="972057"/>
                </a:cubicBezTo>
                <a:cubicBezTo>
                  <a:pt x="1161897" y="974842"/>
                  <a:pt x="1139573" y="1008265"/>
                  <a:pt x="1131202" y="1022191"/>
                </a:cubicBezTo>
                <a:cubicBezTo>
                  <a:pt x="1120040" y="1041688"/>
                  <a:pt x="1125621" y="1044473"/>
                  <a:pt x="1108878" y="1066756"/>
                </a:cubicBezTo>
                <a:cubicBezTo>
                  <a:pt x="1103297" y="1077897"/>
                  <a:pt x="1097716" y="1086252"/>
                  <a:pt x="1094926" y="1080682"/>
                </a:cubicBezTo>
                <a:cubicBezTo>
                  <a:pt x="1078182" y="1114105"/>
                  <a:pt x="1055859" y="1153099"/>
                  <a:pt x="1041906" y="1186522"/>
                </a:cubicBezTo>
                <a:cubicBezTo>
                  <a:pt x="1047487" y="1186522"/>
                  <a:pt x="1061439" y="1155884"/>
                  <a:pt x="1067021" y="1155884"/>
                </a:cubicBezTo>
                <a:cubicBezTo>
                  <a:pt x="1050278" y="1186522"/>
                  <a:pt x="1030744" y="1217160"/>
                  <a:pt x="1014001" y="1247798"/>
                </a:cubicBezTo>
                <a:cubicBezTo>
                  <a:pt x="1011211" y="1245012"/>
                  <a:pt x="1019582" y="1233871"/>
                  <a:pt x="1025163" y="1222730"/>
                </a:cubicBezTo>
                <a:cubicBezTo>
                  <a:pt x="1019582" y="1219945"/>
                  <a:pt x="1000049" y="1256153"/>
                  <a:pt x="986096" y="1278435"/>
                </a:cubicBezTo>
                <a:cubicBezTo>
                  <a:pt x="988887" y="1289576"/>
                  <a:pt x="1000049" y="1264509"/>
                  <a:pt x="1008420" y="1258939"/>
                </a:cubicBezTo>
                <a:cubicBezTo>
                  <a:pt x="1000049" y="1286791"/>
                  <a:pt x="974934" y="1317429"/>
                  <a:pt x="963772" y="1345282"/>
                </a:cubicBezTo>
                <a:cubicBezTo>
                  <a:pt x="955401" y="1361993"/>
                  <a:pt x="949820" y="1361993"/>
                  <a:pt x="941448" y="1378705"/>
                </a:cubicBezTo>
                <a:cubicBezTo>
                  <a:pt x="938658" y="1384275"/>
                  <a:pt x="938658" y="1389846"/>
                  <a:pt x="941448" y="1389846"/>
                </a:cubicBezTo>
                <a:cubicBezTo>
                  <a:pt x="933077" y="1412128"/>
                  <a:pt x="902382" y="1456692"/>
                  <a:pt x="885639" y="1492901"/>
                </a:cubicBezTo>
                <a:cubicBezTo>
                  <a:pt x="880058" y="1490115"/>
                  <a:pt x="874477" y="1495686"/>
                  <a:pt x="868896" y="1504042"/>
                </a:cubicBezTo>
                <a:cubicBezTo>
                  <a:pt x="857734" y="1517968"/>
                  <a:pt x="852153" y="1545821"/>
                  <a:pt x="863315" y="1523538"/>
                </a:cubicBezTo>
                <a:cubicBezTo>
                  <a:pt x="868896" y="1529109"/>
                  <a:pt x="843781" y="1562532"/>
                  <a:pt x="835410" y="1576458"/>
                </a:cubicBezTo>
                <a:cubicBezTo>
                  <a:pt x="821457" y="1598741"/>
                  <a:pt x="829829" y="1595955"/>
                  <a:pt x="815876" y="1609881"/>
                </a:cubicBezTo>
                <a:cubicBezTo>
                  <a:pt x="810295" y="1621023"/>
                  <a:pt x="810295" y="1626593"/>
                  <a:pt x="810295" y="1629378"/>
                </a:cubicBezTo>
                <a:cubicBezTo>
                  <a:pt x="796343" y="1646090"/>
                  <a:pt x="796343" y="1660016"/>
                  <a:pt x="776809" y="1690654"/>
                </a:cubicBezTo>
                <a:cubicBezTo>
                  <a:pt x="768438" y="1704581"/>
                  <a:pt x="760066" y="1718507"/>
                  <a:pt x="751695" y="1721292"/>
                </a:cubicBezTo>
                <a:cubicBezTo>
                  <a:pt x="729371" y="1760286"/>
                  <a:pt x="707047" y="1799279"/>
                  <a:pt x="684723" y="1841058"/>
                </a:cubicBezTo>
                <a:cubicBezTo>
                  <a:pt x="679142" y="1849414"/>
                  <a:pt x="681933" y="1852199"/>
                  <a:pt x="687514" y="1843844"/>
                </a:cubicBezTo>
                <a:cubicBezTo>
                  <a:pt x="687514" y="1857770"/>
                  <a:pt x="667980" y="1871696"/>
                  <a:pt x="662399" y="1893978"/>
                </a:cubicBezTo>
                <a:cubicBezTo>
                  <a:pt x="656818" y="1893978"/>
                  <a:pt x="648447" y="1913475"/>
                  <a:pt x="640075" y="1927401"/>
                </a:cubicBezTo>
                <a:cubicBezTo>
                  <a:pt x="628913" y="1946898"/>
                  <a:pt x="628913" y="1955254"/>
                  <a:pt x="612170" y="1980321"/>
                </a:cubicBezTo>
                <a:cubicBezTo>
                  <a:pt x="617751" y="1983107"/>
                  <a:pt x="626123" y="1971966"/>
                  <a:pt x="637285" y="1960825"/>
                </a:cubicBezTo>
                <a:cubicBezTo>
                  <a:pt x="642866" y="1949684"/>
                  <a:pt x="637285" y="1946898"/>
                  <a:pt x="634494" y="1946898"/>
                </a:cubicBezTo>
                <a:cubicBezTo>
                  <a:pt x="651237" y="1927401"/>
                  <a:pt x="679142" y="1874482"/>
                  <a:pt x="701466" y="1838273"/>
                </a:cubicBezTo>
                <a:cubicBezTo>
                  <a:pt x="718209" y="1813206"/>
                  <a:pt x="712628" y="1821562"/>
                  <a:pt x="723790" y="1796494"/>
                </a:cubicBezTo>
                <a:cubicBezTo>
                  <a:pt x="726581" y="1793709"/>
                  <a:pt x="729371" y="1799279"/>
                  <a:pt x="734952" y="1790924"/>
                </a:cubicBezTo>
                <a:cubicBezTo>
                  <a:pt x="743324" y="1774212"/>
                  <a:pt x="721000" y="1790924"/>
                  <a:pt x="715419" y="1802065"/>
                </a:cubicBezTo>
                <a:cubicBezTo>
                  <a:pt x="718209" y="1774212"/>
                  <a:pt x="746114" y="1746359"/>
                  <a:pt x="751695" y="1765856"/>
                </a:cubicBezTo>
                <a:cubicBezTo>
                  <a:pt x="765647" y="1743574"/>
                  <a:pt x="776809" y="1724077"/>
                  <a:pt x="762857" y="1726863"/>
                </a:cubicBezTo>
                <a:cubicBezTo>
                  <a:pt x="776809" y="1696225"/>
                  <a:pt x="774019" y="1726863"/>
                  <a:pt x="785181" y="1707366"/>
                </a:cubicBezTo>
                <a:cubicBezTo>
                  <a:pt x="804714" y="1671157"/>
                  <a:pt x="771228" y="1710151"/>
                  <a:pt x="787971" y="1673943"/>
                </a:cubicBezTo>
                <a:cubicBezTo>
                  <a:pt x="801924" y="1643305"/>
                  <a:pt x="799133" y="1673943"/>
                  <a:pt x="810295" y="1651660"/>
                </a:cubicBezTo>
                <a:cubicBezTo>
                  <a:pt x="813086" y="1648875"/>
                  <a:pt x="813086" y="1643305"/>
                  <a:pt x="807505" y="1651660"/>
                </a:cubicBezTo>
                <a:cubicBezTo>
                  <a:pt x="807505" y="1640520"/>
                  <a:pt x="840991" y="1590385"/>
                  <a:pt x="846572" y="1584814"/>
                </a:cubicBezTo>
                <a:cubicBezTo>
                  <a:pt x="852153" y="1576458"/>
                  <a:pt x="852153" y="1573673"/>
                  <a:pt x="846572" y="1573673"/>
                </a:cubicBezTo>
                <a:cubicBezTo>
                  <a:pt x="860524" y="1554176"/>
                  <a:pt x="868896" y="1543035"/>
                  <a:pt x="885639" y="1515183"/>
                </a:cubicBezTo>
                <a:cubicBezTo>
                  <a:pt x="891220" y="1515183"/>
                  <a:pt x="888429" y="1526324"/>
                  <a:pt x="877267" y="1543035"/>
                </a:cubicBezTo>
                <a:cubicBezTo>
                  <a:pt x="882848" y="1548606"/>
                  <a:pt x="902382" y="1501256"/>
                  <a:pt x="910753" y="1506827"/>
                </a:cubicBezTo>
                <a:cubicBezTo>
                  <a:pt x="888429" y="1545821"/>
                  <a:pt x="880058" y="1562532"/>
                  <a:pt x="860524" y="1579244"/>
                </a:cubicBezTo>
                <a:cubicBezTo>
                  <a:pt x="857734" y="1590385"/>
                  <a:pt x="860524" y="1593170"/>
                  <a:pt x="866105" y="1582029"/>
                </a:cubicBezTo>
                <a:cubicBezTo>
                  <a:pt x="871686" y="1582029"/>
                  <a:pt x="877267" y="1576458"/>
                  <a:pt x="874477" y="1587600"/>
                </a:cubicBezTo>
                <a:cubicBezTo>
                  <a:pt x="882848" y="1582029"/>
                  <a:pt x="899591" y="1551391"/>
                  <a:pt x="910753" y="1540250"/>
                </a:cubicBezTo>
                <a:cubicBezTo>
                  <a:pt x="913543" y="1531894"/>
                  <a:pt x="913543" y="1529109"/>
                  <a:pt x="910753" y="1529109"/>
                </a:cubicBezTo>
                <a:cubicBezTo>
                  <a:pt x="930286" y="1501256"/>
                  <a:pt x="938658" y="1467833"/>
                  <a:pt x="949820" y="1462263"/>
                </a:cubicBezTo>
                <a:cubicBezTo>
                  <a:pt x="960982" y="1456692"/>
                  <a:pt x="941448" y="1481760"/>
                  <a:pt x="933077" y="1498471"/>
                </a:cubicBezTo>
                <a:cubicBezTo>
                  <a:pt x="924705" y="1517968"/>
                  <a:pt x="924705" y="1529109"/>
                  <a:pt x="905172" y="1559747"/>
                </a:cubicBezTo>
                <a:cubicBezTo>
                  <a:pt x="916334" y="1554176"/>
                  <a:pt x="930286" y="1515183"/>
                  <a:pt x="938658" y="1501256"/>
                </a:cubicBezTo>
                <a:cubicBezTo>
                  <a:pt x="949820" y="1481760"/>
                  <a:pt x="958191" y="1467833"/>
                  <a:pt x="963772" y="1467833"/>
                </a:cubicBezTo>
                <a:cubicBezTo>
                  <a:pt x="969353" y="1459477"/>
                  <a:pt x="966563" y="1456692"/>
                  <a:pt x="974934" y="1442766"/>
                </a:cubicBezTo>
                <a:cubicBezTo>
                  <a:pt x="988887" y="1439981"/>
                  <a:pt x="955401" y="1478974"/>
                  <a:pt x="958191" y="1490115"/>
                </a:cubicBezTo>
                <a:cubicBezTo>
                  <a:pt x="952610" y="1501256"/>
                  <a:pt x="947029" y="1506827"/>
                  <a:pt x="941448" y="1512397"/>
                </a:cubicBezTo>
                <a:cubicBezTo>
                  <a:pt x="933077" y="1523538"/>
                  <a:pt x="919124" y="1556962"/>
                  <a:pt x="913543" y="1554176"/>
                </a:cubicBezTo>
                <a:cubicBezTo>
                  <a:pt x="905172" y="1579244"/>
                  <a:pt x="877267" y="1607096"/>
                  <a:pt x="871686" y="1632164"/>
                </a:cubicBezTo>
                <a:cubicBezTo>
                  <a:pt x="860524" y="1648875"/>
                  <a:pt x="857734" y="1643305"/>
                  <a:pt x="846572" y="1662802"/>
                </a:cubicBezTo>
                <a:cubicBezTo>
                  <a:pt x="827038" y="1690654"/>
                  <a:pt x="818667" y="1710151"/>
                  <a:pt x="807505" y="1729648"/>
                </a:cubicBezTo>
                <a:cubicBezTo>
                  <a:pt x="804714" y="1726863"/>
                  <a:pt x="799133" y="1735218"/>
                  <a:pt x="787971" y="1754715"/>
                </a:cubicBezTo>
                <a:cubicBezTo>
                  <a:pt x="785181" y="1749145"/>
                  <a:pt x="793552" y="1735218"/>
                  <a:pt x="804714" y="1715722"/>
                </a:cubicBezTo>
                <a:cubicBezTo>
                  <a:pt x="821457" y="1690654"/>
                  <a:pt x="813086" y="1693439"/>
                  <a:pt x="818667" y="1679513"/>
                </a:cubicBezTo>
                <a:cubicBezTo>
                  <a:pt x="815876" y="1679513"/>
                  <a:pt x="804714" y="1699010"/>
                  <a:pt x="796343" y="1712936"/>
                </a:cubicBezTo>
                <a:cubicBezTo>
                  <a:pt x="787971" y="1724077"/>
                  <a:pt x="771228" y="1754715"/>
                  <a:pt x="760066" y="1760286"/>
                </a:cubicBezTo>
                <a:cubicBezTo>
                  <a:pt x="757276" y="1774212"/>
                  <a:pt x="762857" y="1776997"/>
                  <a:pt x="757276" y="1790924"/>
                </a:cubicBezTo>
                <a:cubicBezTo>
                  <a:pt x="751695" y="1799279"/>
                  <a:pt x="748904" y="1802065"/>
                  <a:pt x="746114" y="1807635"/>
                </a:cubicBezTo>
                <a:cubicBezTo>
                  <a:pt x="743324" y="1802065"/>
                  <a:pt x="751695" y="1790924"/>
                  <a:pt x="748904" y="1785353"/>
                </a:cubicBezTo>
                <a:cubicBezTo>
                  <a:pt x="743324" y="1779783"/>
                  <a:pt x="740533" y="1813206"/>
                  <a:pt x="732162" y="1810420"/>
                </a:cubicBezTo>
                <a:cubicBezTo>
                  <a:pt x="718209" y="1829917"/>
                  <a:pt x="712628" y="1843844"/>
                  <a:pt x="709838" y="1854985"/>
                </a:cubicBezTo>
                <a:cubicBezTo>
                  <a:pt x="721000" y="1843844"/>
                  <a:pt x="734952" y="1813206"/>
                  <a:pt x="746114" y="1807635"/>
                </a:cubicBezTo>
                <a:cubicBezTo>
                  <a:pt x="743324" y="1821562"/>
                  <a:pt x="712628" y="1857770"/>
                  <a:pt x="695885" y="1891193"/>
                </a:cubicBezTo>
                <a:cubicBezTo>
                  <a:pt x="701466" y="1891193"/>
                  <a:pt x="709838" y="1882837"/>
                  <a:pt x="718209" y="1871696"/>
                </a:cubicBezTo>
                <a:cubicBezTo>
                  <a:pt x="726581" y="1854985"/>
                  <a:pt x="740533" y="1827132"/>
                  <a:pt x="743324" y="1841058"/>
                </a:cubicBezTo>
                <a:cubicBezTo>
                  <a:pt x="723790" y="1874482"/>
                  <a:pt x="712628" y="1880052"/>
                  <a:pt x="695885" y="1913475"/>
                </a:cubicBezTo>
                <a:cubicBezTo>
                  <a:pt x="687514" y="1907905"/>
                  <a:pt x="662399" y="1958039"/>
                  <a:pt x="645656" y="1974751"/>
                </a:cubicBezTo>
                <a:cubicBezTo>
                  <a:pt x="634494" y="1994248"/>
                  <a:pt x="642866" y="1997033"/>
                  <a:pt x="640075" y="2008174"/>
                </a:cubicBezTo>
                <a:cubicBezTo>
                  <a:pt x="634494" y="2016530"/>
                  <a:pt x="626123" y="2030456"/>
                  <a:pt x="626123" y="2033241"/>
                </a:cubicBezTo>
                <a:cubicBezTo>
                  <a:pt x="631704" y="2041597"/>
                  <a:pt x="651237" y="1985892"/>
                  <a:pt x="656818" y="1994248"/>
                </a:cubicBezTo>
                <a:cubicBezTo>
                  <a:pt x="662399" y="1974751"/>
                  <a:pt x="681933" y="1944113"/>
                  <a:pt x="690304" y="1924616"/>
                </a:cubicBezTo>
                <a:cubicBezTo>
                  <a:pt x="698676" y="1927401"/>
                  <a:pt x="718209" y="1885623"/>
                  <a:pt x="726581" y="1877267"/>
                </a:cubicBezTo>
                <a:cubicBezTo>
                  <a:pt x="748904" y="1835488"/>
                  <a:pt x="762857" y="1821562"/>
                  <a:pt x="776809" y="1790924"/>
                </a:cubicBezTo>
                <a:cubicBezTo>
                  <a:pt x="776809" y="1796494"/>
                  <a:pt x="774019" y="1804850"/>
                  <a:pt x="782390" y="1796494"/>
                </a:cubicBezTo>
                <a:cubicBezTo>
                  <a:pt x="787971" y="1788138"/>
                  <a:pt x="787971" y="1785353"/>
                  <a:pt x="790762" y="1776997"/>
                </a:cubicBezTo>
                <a:cubicBezTo>
                  <a:pt x="804714" y="1751930"/>
                  <a:pt x="765647" y="1799279"/>
                  <a:pt x="782390" y="1771427"/>
                </a:cubicBezTo>
                <a:cubicBezTo>
                  <a:pt x="801924" y="1732433"/>
                  <a:pt x="779600" y="1788138"/>
                  <a:pt x="801924" y="1749145"/>
                </a:cubicBezTo>
                <a:cubicBezTo>
                  <a:pt x="804714" y="1751930"/>
                  <a:pt x="804714" y="1754715"/>
                  <a:pt x="801924" y="1760286"/>
                </a:cubicBezTo>
                <a:cubicBezTo>
                  <a:pt x="813086" y="1735218"/>
                  <a:pt x="832619" y="1710151"/>
                  <a:pt x="846572" y="1696225"/>
                </a:cubicBezTo>
                <a:cubicBezTo>
                  <a:pt x="863315" y="1651660"/>
                  <a:pt x="894010" y="1618237"/>
                  <a:pt x="921915" y="1568103"/>
                </a:cubicBezTo>
                <a:cubicBezTo>
                  <a:pt x="935867" y="1559747"/>
                  <a:pt x="905172" y="1598741"/>
                  <a:pt x="913543" y="1598741"/>
                </a:cubicBezTo>
                <a:cubicBezTo>
                  <a:pt x="905172" y="1607096"/>
                  <a:pt x="894010" y="1626593"/>
                  <a:pt x="880058" y="1648875"/>
                </a:cubicBezTo>
                <a:cubicBezTo>
                  <a:pt x="894010" y="1640520"/>
                  <a:pt x="913543" y="1609881"/>
                  <a:pt x="933077" y="1576458"/>
                </a:cubicBezTo>
                <a:cubicBezTo>
                  <a:pt x="941448" y="1579244"/>
                  <a:pt x="960982" y="1548606"/>
                  <a:pt x="980515" y="1512397"/>
                </a:cubicBezTo>
                <a:cubicBezTo>
                  <a:pt x="983306" y="1515183"/>
                  <a:pt x="986096" y="1515183"/>
                  <a:pt x="988887" y="1517968"/>
                </a:cubicBezTo>
                <a:cubicBezTo>
                  <a:pt x="1002839" y="1506827"/>
                  <a:pt x="1027954" y="1462263"/>
                  <a:pt x="1047487" y="1437195"/>
                </a:cubicBezTo>
                <a:cubicBezTo>
                  <a:pt x="1064230" y="1400987"/>
                  <a:pt x="1103297" y="1342496"/>
                  <a:pt x="1133992" y="1284006"/>
                </a:cubicBezTo>
                <a:cubicBezTo>
                  <a:pt x="1139573" y="1272865"/>
                  <a:pt x="1142364" y="1267294"/>
                  <a:pt x="1136783" y="1264509"/>
                </a:cubicBezTo>
                <a:cubicBezTo>
                  <a:pt x="1147945" y="1245012"/>
                  <a:pt x="1159107" y="1225515"/>
                  <a:pt x="1173059" y="1206019"/>
                </a:cubicBezTo>
                <a:cubicBezTo>
                  <a:pt x="1167478" y="1194878"/>
                  <a:pt x="1147945" y="1245012"/>
                  <a:pt x="1142364" y="1233871"/>
                </a:cubicBezTo>
                <a:cubicBezTo>
                  <a:pt x="1150735" y="1225515"/>
                  <a:pt x="1161897" y="1206019"/>
                  <a:pt x="1175850" y="1183737"/>
                </a:cubicBezTo>
                <a:cubicBezTo>
                  <a:pt x="1175850" y="1183737"/>
                  <a:pt x="1178640" y="1186522"/>
                  <a:pt x="1181431" y="1186522"/>
                </a:cubicBezTo>
                <a:cubicBezTo>
                  <a:pt x="1189802" y="1172595"/>
                  <a:pt x="1212126" y="1139172"/>
                  <a:pt x="1209336" y="1136387"/>
                </a:cubicBezTo>
                <a:cubicBezTo>
                  <a:pt x="1234450" y="1105749"/>
                  <a:pt x="1240031" y="1075111"/>
                  <a:pt x="1256774" y="1061185"/>
                </a:cubicBezTo>
                <a:cubicBezTo>
                  <a:pt x="1270726" y="1061185"/>
                  <a:pt x="1237240" y="1102964"/>
                  <a:pt x="1228869" y="1122461"/>
                </a:cubicBezTo>
                <a:cubicBezTo>
                  <a:pt x="1212126" y="1150313"/>
                  <a:pt x="1198174" y="1175381"/>
                  <a:pt x="1184221" y="1200448"/>
                </a:cubicBezTo>
                <a:cubicBezTo>
                  <a:pt x="1173059" y="1222730"/>
                  <a:pt x="1156316" y="1253368"/>
                  <a:pt x="1136783" y="1286791"/>
                </a:cubicBezTo>
                <a:cubicBezTo>
                  <a:pt x="1133992" y="1292362"/>
                  <a:pt x="1133992" y="1297932"/>
                  <a:pt x="1136783" y="1297932"/>
                </a:cubicBezTo>
                <a:cubicBezTo>
                  <a:pt x="1131202" y="1309073"/>
                  <a:pt x="1125621" y="1306288"/>
                  <a:pt x="1120040" y="1323000"/>
                </a:cubicBezTo>
                <a:cubicBezTo>
                  <a:pt x="1108878" y="1336926"/>
                  <a:pt x="1111668" y="1345282"/>
                  <a:pt x="1106087" y="1348067"/>
                </a:cubicBezTo>
                <a:cubicBezTo>
                  <a:pt x="1094926" y="1364779"/>
                  <a:pt x="1106087" y="1361993"/>
                  <a:pt x="1089344" y="1384275"/>
                </a:cubicBezTo>
                <a:cubicBezTo>
                  <a:pt x="1083763" y="1373134"/>
                  <a:pt x="1061439" y="1428840"/>
                  <a:pt x="1044697" y="1448336"/>
                </a:cubicBezTo>
                <a:cubicBezTo>
                  <a:pt x="1067021" y="1431625"/>
                  <a:pt x="1089344" y="1398202"/>
                  <a:pt x="1117249" y="1353637"/>
                </a:cubicBezTo>
                <a:cubicBezTo>
                  <a:pt x="1128411" y="1348067"/>
                  <a:pt x="1147945" y="1320214"/>
                  <a:pt x="1161897" y="1300718"/>
                </a:cubicBezTo>
                <a:cubicBezTo>
                  <a:pt x="1164688" y="1314644"/>
                  <a:pt x="1142364" y="1328570"/>
                  <a:pt x="1133992" y="1350852"/>
                </a:cubicBezTo>
                <a:cubicBezTo>
                  <a:pt x="1150735" y="1334141"/>
                  <a:pt x="1170269" y="1314644"/>
                  <a:pt x="1187012" y="1292362"/>
                </a:cubicBezTo>
                <a:cubicBezTo>
                  <a:pt x="1198174" y="1278435"/>
                  <a:pt x="1203755" y="1264509"/>
                  <a:pt x="1203755" y="1256153"/>
                </a:cubicBezTo>
                <a:cubicBezTo>
                  <a:pt x="1214917" y="1233871"/>
                  <a:pt x="1217707" y="1242227"/>
                  <a:pt x="1228869" y="1225515"/>
                </a:cubicBezTo>
                <a:cubicBezTo>
                  <a:pt x="1231660" y="1228301"/>
                  <a:pt x="1206545" y="1261724"/>
                  <a:pt x="1200964" y="1278435"/>
                </a:cubicBezTo>
                <a:cubicBezTo>
                  <a:pt x="1212126" y="1267294"/>
                  <a:pt x="1231660" y="1239442"/>
                  <a:pt x="1240031" y="1242227"/>
                </a:cubicBezTo>
                <a:cubicBezTo>
                  <a:pt x="1228869" y="1258939"/>
                  <a:pt x="1231660" y="1264509"/>
                  <a:pt x="1220497" y="1278435"/>
                </a:cubicBezTo>
                <a:cubicBezTo>
                  <a:pt x="1220497" y="1272865"/>
                  <a:pt x="1212126" y="1284006"/>
                  <a:pt x="1206545" y="1292362"/>
                </a:cubicBezTo>
                <a:cubicBezTo>
                  <a:pt x="1209336" y="1297932"/>
                  <a:pt x="1214917" y="1289576"/>
                  <a:pt x="1220497" y="1278435"/>
                </a:cubicBezTo>
                <a:cubicBezTo>
                  <a:pt x="1226078" y="1278435"/>
                  <a:pt x="1234450" y="1258939"/>
                  <a:pt x="1242821" y="1245012"/>
                </a:cubicBezTo>
                <a:cubicBezTo>
                  <a:pt x="1253983" y="1242227"/>
                  <a:pt x="1270726" y="1214374"/>
                  <a:pt x="1284679" y="1189307"/>
                </a:cubicBezTo>
                <a:cubicBezTo>
                  <a:pt x="1293050" y="1189307"/>
                  <a:pt x="1309793" y="1161454"/>
                  <a:pt x="1320955" y="1144743"/>
                </a:cubicBezTo>
                <a:cubicBezTo>
                  <a:pt x="1323746" y="1144743"/>
                  <a:pt x="1320955" y="1153099"/>
                  <a:pt x="1320955" y="1155884"/>
                </a:cubicBezTo>
                <a:cubicBezTo>
                  <a:pt x="1326536" y="1147528"/>
                  <a:pt x="1329327" y="1139172"/>
                  <a:pt x="1332117" y="1139172"/>
                </a:cubicBezTo>
                <a:cubicBezTo>
                  <a:pt x="1348860" y="1114105"/>
                  <a:pt x="1360022" y="1091823"/>
                  <a:pt x="1371184" y="1083467"/>
                </a:cubicBezTo>
                <a:cubicBezTo>
                  <a:pt x="1382346" y="1055614"/>
                  <a:pt x="1410251" y="1008265"/>
                  <a:pt x="1424203" y="977627"/>
                </a:cubicBezTo>
                <a:cubicBezTo>
                  <a:pt x="1435365" y="958130"/>
                  <a:pt x="1446527" y="946989"/>
                  <a:pt x="1460480" y="919137"/>
                </a:cubicBezTo>
                <a:cubicBezTo>
                  <a:pt x="1466061" y="910781"/>
                  <a:pt x="1468851" y="913566"/>
                  <a:pt x="1457689" y="927492"/>
                </a:cubicBezTo>
                <a:cubicBezTo>
                  <a:pt x="1452108" y="938633"/>
                  <a:pt x="1443737" y="949774"/>
                  <a:pt x="1438156" y="963701"/>
                </a:cubicBezTo>
                <a:cubicBezTo>
                  <a:pt x="1418622" y="1002694"/>
                  <a:pt x="1399089" y="1041688"/>
                  <a:pt x="1368394" y="1091823"/>
                </a:cubicBezTo>
                <a:cubicBezTo>
                  <a:pt x="1376765" y="1097393"/>
                  <a:pt x="1399089" y="1044473"/>
                  <a:pt x="1410251" y="1036118"/>
                </a:cubicBezTo>
                <a:cubicBezTo>
                  <a:pt x="1407460" y="1055614"/>
                  <a:pt x="1385137" y="1075111"/>
                  <a:pt x="1371184" y="1105749"/>
                </a:cubicBezTo>
                <a:cubicBezTo>
                  <a:pt x="1368394" y="1102964"/>
                  <a:pt x="1357232" y="1128031"/>
                  <a:pt x="1351651" y="1128031"/>
                </a:cubicBezTo>
                <a:cubicBezTo>
                  <a:pt x="1348860" y="1141958"/>
                  <a:pt x="1329327" y="1172595"/>
                  <a:pt x="1315374" y="1197663"/>
                </a:cubicBezTo>
                <a:cubicBezTo>
                  <a:pt x="1312584" y="1192092"/>
                  <a:pt x="1329327" y="1167025"/>
                  <a:pt x="1329327" y="1161454"/>
                </a:cubicBezTo>
                <a:cubicBezTo>
                  <a:pt x="1318165" y="1172595"/>
                  <a:pt x="1301422" y="1197663"/>
                  <a:pt x="1290260" y="1206019"/>
                </a:cubicBezTo>
                <a:cubicBezTo>
                  <a:pt x="1284679" y="1217160"/>
                  <a:pt x="1273517" y="1236657"/>
                  <a:pt x="1270726" y="1239442"/>
                </a:cubicBezTo>
                <a:cubicBezTo>
                  <a:pt x="1259564" y="1253368"/>
                  <a:pt x="1262355" y="1258939"/>
                  <a:pt x="1251193" y="1272865"/>
                </a:cubicBezTo>
                <a:cubicBezTo>
                  <a:pt x="1248403" y="1272865"/>
                  <a:pt x="1237240" y="1292362"/>
                  <a:pt x="1231660" y="1306288"/>
                </a:cubicBezTo>
                <a:cubicBezTo>
                  <a:pt x="1220497" y="1314644"/>
                  <a:pt x="1203755" y="1348067"/>
                  <a:pt x="1192593" y="1353637"/>
                </a:cubicBezTo>
                <a:cubicBezTo>
                  <a:pt x="1178640" y="1378705"/>
                  <a:pt x="1181431" y="1384275"/>
                  <a:pt x="1161897" y="1414913"/>
                </a:cubicBezTo>
                <a:cubicBezTo>
                  <a:pt x="1170269" y="1406557"/>
                  <a:pt x="1184221" y="1387061"/>
                  <a:pt x="1195383" y="1364779"/>
                </a:cubicBezTo>
                <a:cubicBezTo>
                  <a:pt x="1200964" y="1375920"/>
                  <a:pt x="1217707" y="1334141"/>
                  <a:pt x="1223288" y="1348067"/>
                </a:cubicBezTo>
                <a:cubicBezTo>
                  <a:pt x="1231660" y="1328570"/>
                  <a:pt x="1240031" y="1314644"/>
                  <a:pt x="1245612" y="1314644"/>
                </a:cubicBezTo>
                <a:cubicBezTo>
                  <a:pt x="1259564" y="1289576"/>
                  <a:pt x="1267936" y="1284006"/>
                  <a:pt x="1281888" y="1267294"/>
                </a:cubicBezTo>
                <a:cubicBezTo>
                  <a:pt x="1284679" y="1270080"/>
                  <a:pt x="1284679" y="1275650"/>
                  <a:pt x="1281888" y="1281221"/>
                </a:cubicBezTo>
                <a:cubicBezTo>
                  <a:pt x="1290260" y="1270080"/>
                  <a:pt x="1298631" y="1258939"/>
                  <a:pt x="1309793" y="1239442"/>
                </a:cubicBezTo>
                <a:cubicBezTo>
                  <a:pt x="1312584" y="1242227"/>
                  <a:pt x="1318165" y="1242227"/>
                  <a:pt x="1323746" y="1236657"/>
                </a:cubicBezTo>
                <a:cubicBezTo>
                  <a:pt x="1343279" y="1200448"/>
                  <a:pt x="1351651" y="1206019"/>
                  <a:pt x="1371184" y="1161454"/>
                </a:cubicBezTo>
                <a:cubicBezTo>
                  <a:pt x="1379555" y="1164240"/>
                  <a:pt x="1396298" y="1128031"/>
                  <a:pt x="1399089" y="1141958"/>
                </a:cubicBezTo>
                <a:cubicBezTo>
                  <a:pt x="1365603" y="1200448"/>
                  <a:pt x="1360022" y="1217160"/>
                  <a:pt x="1318165" y="1289576"/>
                </a:cubicBezTo>
                <a:cubicBezTo>
                  <a:pt x="1312584" y="1289576"/>
                  <a:pt x="1320955" y="1275650"/>
                  <a:pt x="1320955" y="1267294"/>
                </a:cubicBezTo>
                <a:cubicBezTo>
                  <a:pt x="1315374" y="1267294"/>
                  <a:pt x="1312584" y="1275650"/>
                  <a:pt x="1309793" y="1284006"/>
                </a:cubicBezTo>
                <a:cubicBezTo>
                  <a:pt x="1304212" y="1297932"/>
                  <a:pt x="1307003" y="1300718"/>
                  <a:pt x="1301422" y="1311858"/>
                </a:cubicBezTo>
                <a:cubicBezTo>
                  <a:pt x="1253983" y="1389846"/>
                  <a:pt x="1217707" y="1453907"/>
                  <a:pt x="1164688" y="1540250"/>
                </a:cubicBezTo>
                <a:cubicBezTo>
                  <a:pt x="1159107" y="1534680"/>
                  <a:pt x="1184221" y="1504042"/>
                  <a:pt x="1189802" y="1487330"/>
                </a:cubicBezTo>
                <a:cubicBezTo>
                  <a:pt x="1200964" y="1467833"/>
                  <a:pt x="1212126" y="1448336"/>
                  <a:pt x="1226078" y="1428840"/>
                </a:cubicBezTo>
                <a:cubicBezTo>
                  <a:pt x="1228869" y="1420484"/>
                  <a:pt x="1234450" y="1412128"/>
                  <a:pt x="1231660" y="1409343"/>
                </a:cubicBezTo>
                <a:cubicBezTo>
                  <a:pt x="1248403" y="1387061"/>
                  <a:pt x="1270726" y="1350852"/>
                  <a:pt x="1281888" y="1325785"/>
                </a:cubicBezTo>
                <a:cubicBezTo>
                  <a:pt x="1284679" y="1325785"/>
                  <a:pt x="1290260" y="1314644"/>
                  <a:pt x="1293050" y="1320214"/>
                </a:cubicBezTo>
                <a:cubicBezTo>
                  <a:pt x="1304212" y="1300718"/>
                  <a:pt x="1295841" y="1300718"/>
                  <a:pt x="1309793" y="1272865"/>
                </a:cubicBezTo>
                <a:cubicBezTo>
                  <a:pt x="1304212" y="1270080"/>
                  <a:pt x="1290260" y="1286791"/>
                  <a:pt x="1279098" y="1300718"/>
                </a:cubicBezTo>
                <a:cubicBezTo>
                  <a:pt x="1273517" y="1311858"/>
                  <a:pt x="1279098" y="1311858"/>
                  <a:pt x="1273517" y="1320214"/>
                </a:cubicBezTo>
                <a:cubicBezTo>
                  <a:pt x="1265145" y="1336926"/>
                  <a:pt x="1262355" y="1336926"/>
                  <a:pt x="1265145" y="1325785"/>
                </a:cubicBezTo>
                <a:cubicBezTo>
                  <a:pt x="1251193" y="1334141"/>
                  <a:pt x="1242821" y="1350852"/>
                  <a:pt x="1231660" y="1375920"/>
                </a:cubicBezTo>
                <a:cubicBezTo>
                  <a:pt x="1228869" y="1361993"/>
                  <a:pt x="1212126" y="1400987"/>
                  <a:pt x="1203755" y="1403772"/>
                </a:cubicBezTo>
                <a:cubicBezTo>
                  <a:pt x="1195383" y="1423269"/>
                  <a:pt x="1226078" y="1387061"/>
                  <a:pt x="1226078" y="1406557"/>
                </a:cubicBezTo>
                <a:cubicBezTo>
                  <a:pt x="1217707" y="1414913"/>
                  <a:pt x="1209336" y="1426054"/>
                  <a:pt x="1198174" y="1445551"/>
                </a:cubicBezTo>
                <a:cubicBezTo>
                  <a:pt x="1189802" y="1470619"/>
                  <a:pt x="1198174" y="1476189"/>
                  <a:pt x="1167478" y="1520753"/>
                </a:cubicBezTo>
                <a:cubicBezTo>
                  <a:pt x="1173059" y="1504042"/>
                  <a:pt x="1164688" y="1504042"/>
                  <a:pt x="1184221" y="1470619"/>
                </a:cubicBezTo>
                <a:cubicBezTo>
                  <a:pt x="1187012" y="1456692"/>
                  <a:pt x="1189802" y="1442766"/>
                  <a:pt x="1192593" y="1431625"/>
                </a:cubicBezTo>
                <a:cubicBezTo>
                  <a:pt x="1181431" y="1434410"/>
                  <a:pt x="1181431" y="1442766"/>
                  <a:pt x="1170269" y="1465048"/>
                </a:cubicBezTo>
                <a:cubicBezTo>
                  <a:pt x="1161897" y="1465048"/>
                  <a:pt x="1147945" y="1484545"/>
                  <a:pt x="1153526" y="1465048"/>
                </a:cubicBezTo>
                <a:cubicBezTo>
                  <a:pt x="1136783" y="1492901"/>
                  <a:pt x="1142364" y="1498471"/>
                  <a:pt x="1122831" y="1529109"/>
                </a:cubicBezTo>
                <a:cubicBezTo>
                  <a:pt x="1128411" y="1529109"/>
                  <a:pt x="1145154" y="1492901"/>
                  <a:pt x="1156316" y="1478974"/>
                </a:cubicBezTo>
                <a:cubicBezTo>
                  <a:pt x="1159107" y="1484545"/>
                  <a:pt x="1164688" y="1473404"/>
                  <a:pt x="1170269" y="1465048"/>
                </a:cubicBezTo>
                <a:cubicBezTo>
                  <a:pt x="1164688" y="1490115"/>
                  <a:pt x="1142364" y="1515183"/>
                  <a:pt x="1117249" y="1559747"/>
                </a:cubicBezTo>
                <a:cubicBezTo>
                  <a:pt x="1111668" y="1562532"/>
                  <a:pt x="1106087" y="1568103"/>
                  <a:pt x="1097716" y="1579244"/>
                </a:cubicBezTo>
                <a:cubicBezTo>
                  <a:pt x="1089344" y="1593170"/>
                  <a:pt x="1094926" y="1593170"/>
                  <a:pt x="1094926" y="1601526"/>
                </a:cubicBezTo>
                <a:cubicBezTo>
                  <a:pt x="1086554" y="1609881"/>
                  <a:pt x="1083763" y="1607096"/>
                  <a:pt x="1080973" y="1604311"/>
                </a:cubicBezTo>
                <a:cubicBezTo>
                  <a:pt x="1075392" y="1615452"/>
                  <a:pt x="1067021" y="1623808"/>
                  <a:pt x="1061439" y="1629378"/>
                </a:cubicBezTo>
                <a:cubicBezTo>
                  <a:pt x="1058649" y="1626593"/>
                  <a:pt x="1047487" y="1648875"/>
                  <a:pt x="1044697" y="1640520"/>
                </a:cubicBezTo>
                <a:cubicBezTo>
                  <a:pt x="1050278" y="1626593"/>
                  <a:pt x="1055859" y="1618237"/>
                  <a:pt x="1064230" y="1607096"/>
                </a:cubicBezTo>
                <a:cubicBezTo>
                  <a:pt x="1067021" y="1609881"/>
                  <a:pt x="1069811" y="1609881"/>
                  <a:pt x="1072601" y="1612667"/>
                </a:cubicBezTo>
                <a:cubicBezTo>
                  <a:pt x="1083763" y="1590385"/>
                  <a:pt x="1092135" y="1579244"/>
                  <a:pt x="1100506" y="1570888"/>
                </a:cubicBezTo>
                <a:cubicBezTo>
                  <a:pt x="1114459" y="1545821"/>
                  <a:pt x="1111668" y="1531894"/>
                  <a:pt x="1125621" y="1517968"/>
                </a:cubicBezTo>
                <a:cubicBezTo>
                  <a:pt x="1133992" y="1501256"/>
                  <a:pt x="1122831" y="1509612"/>
                  <a:pt x="1125621" y="1495686"/>
                </a:cubicBezTo>
                <a:cubicBezTo>
                  <a:pt x="1131202" y="1487330"/>
                  <a:pt x="1136783" y="1478974"/>
                  <a:pt x="1142364" y="1470619"/>
                </a:cubicBezTo>
                <a:cubicBezTo>
                  <a:pt x="1150735" y="1451122"/>
                  <a:pt x="1131202" y="1478974"/>
                  <a:pt x="1139573" y="1456692"/>
                </a:cubicBezTo>
                <a:cubicBezTo>
                  <a:pt x="1145154" y="1448336"/>
                  <a:pt x="1150735" y="1439981"/>
                  <a:pt x="1153526" y="1431625"/>
                </a:cubicBezTo>
                <a:cubicBezTo>
                  <a:pt x="1142364" y="1434410"/>
                  <a:pt x="1139573" y="1453907"/>
                  <a:pt x="1128411" y="1473404"/>
                </a:cubicBezTo>
                <a:cubicBezTo>
                  <a:pt x="1125621" y="1473404"/>
                  <a:pt x="1122831" y="1470619"/>
                  <a:pt x="1117249" y="1478974"/>
                </a:cubicBezTo>
                <a:cubicBezTo>
                  <a:pt x="1097716" y="1509612"/>
                  <a:pt x="1097716" y="1520753"/>
                  <a:pt x="1080973" y="1548606"/>
                </a:cubicBezTo>
                <a:cubicBezTo>
                  <a:pt x="1078182" y="1545821"/>
                  <a:pt x="1080973" y="1540250"/>
                  <a:pt x="1080973" y="1537465"/>
                </a:cubicBezTo>
                <a:cubicBezTo>
                  <a:pt x="1061439" y="1579244"/>
                  <a:pt x="1050278" y="1595955"/>
                  <a:pt x="1019582" y="1648875"/>
                </a:cubicBezTo>
                <a:cubicBezTo>
                  <a:pt x="1016792" y="1646090"/>
                  <a:pt x="1022373" y="1640520"/>
                  <a:pt x="1019582" y="1637734"/>
                </a:cubicBezTo>
                <a:cubicBezTo>
                  <a:pt x="994468" y="1682298"/>
                  <a:pt x="972144" y="1715722"/>
                  <a:pt x="952610" y="1757501"/>
                </a:cubicBezTo>
                <a:cubicBezTo>
                  <a:pt x="955401" y="1760286"/>
                  <a:pt x="969353" y="1726863"/>
                  <a:pt x="977725" y="1715722"/>
                </a:cubicBezTo>
                <a:cubicBezTo>
                  <a:pt x="991677" y="1696225"/>
                  <a:pt x="1000049" y="1685084"/>
                  <a:pt x="1014001" y="1657231"/>
                </a:cubicBezTo>
                <a:cubicBezTo>
                  <a:pt x="1014001" y="1671157"/>
                  <a:pt x="988887" y="1710151"/>
                  <a:pt x="997258" y="1715722"/>
                </a:cubicBezTo>
                <a:cubicBezTo>
                  <a:pt x="977725" y="1740789"/>
                  <a:pt x="988887" y="1718507"/>
                  <a:pt x="988887" y="1710151"/>
                </a:cubicBezTo>
                <a:cubicBezTo>
                  <a:pt x="972144" y="1735218"/>
                  <a:pt x="972144" y="1740789"/>
                  <a:pt x="960982" y="1763071"/>
                </a:cubicBezTo>
                <a:cubicBezTo>
                  <a:pt x="958191" y="1760286"/>
                  <a:pt x="952610" y="1760286"/>
                  <a:pt x="947029" y="1776997"/>
                </a:cubicBezTo>
                <a:cubicBezTo>
                  <a:pt x="938658" y="1776997"/>
                  <a:pt x="938658" y="1768642"/>
                  <a:pt x="938658" y="1760286"/>
                </a:cubicBezTo>
                <a:cubicBezTo>
                  <a:pt x="927496" y="1771427"/>
                  <a:pt x="913543" y="1807635"/>
                  <a:pt x="910753" y="1824347"/>
                </a:cubicBezTo>
                <a:cubicBezTo>
                  <a:pt x="891220" y="1849414"/>
                  <a:pt x="882848" y="1868911"/>
                  <a:pt x="866105" y="1899549"/>
                </a:cubicBezTo>
                <a:cubicBezTo>
                  <a:pt x="852153" y="1924616"/>
                  <a:pt x="880058" y="1882837"/>
                  <a:pt x="880058" y="1896764"/>
                </a:cubicBezTo>
                <a:cubicBezTo>
                  <a:pt x="863315" y="1919046"/>
                  <a:pt x="846572" y="1941328"/>
                  <a:pt x="840991" y="1963610"/>
                </a:cubicBezTo>
                <a:cubicBezTo>
                  <a:pt x="854943" y="1949684"/>
                  <a:pt x="877267" y="1907905"/>
                  <a:pt x="891220" y="1891193"/>
                </a:cubicBezTo>
                <a:cubicBezTo>
                  <a:pt x="894010" y="1893978"/>
                  <a:pt x="882848" y="1913475"/>
                  <a:pt x="874477" y="1927401"/>
                </a:cubicBezTo>
                <a:cubicBezTo>
                  <a:pt x="888429" y="1916261"/>
                  <a:pt x="916334" y="1857770"/>
                  <a:pt x="935867" y="1838273"/>
                </a:cubicBezTo>
                <a:cubicBezTo>
                  <a:pt x="938658" y="1841058"/>
                  <a:pt x="924705" y="1860555"/>
                  <a:pt x="919124" y="1871696"/>
                </a:cubicBezTo>
                <a:cubicBezTo>
                  <a:pt x="913543" y="1882837"/>
                  <a:pt x="907962" y="1891193"/>
                  <a:pt x="902382" y="1899549"/>
                </a:cubicBezTo>
                <a:cubicBezTo>
                  <a:pt x="905172" y="1902334"/>
                  <a:pt x="907962" y="1902334"/>
                  <a:pt x="902382" y="1910690"/>
                </a:cubicBezTo>
                <a:cubicBezTo>
                  <a:pt x="907962" y="1916261"/>
                  <a:pt x="924705" y="1868911"/>
                  <a:pt x="924705" y="1888408"/>
                </a:cubicBezTo>
                <a:cubicBezTo>
                  <a:pt x="910753" y="1905120"/>
                  <a:pt x="916334" y="1905120"/>
                  <a:pt x="896801" y="1930187"/>
                </a:cubicBezTo>
                <a:cubicBezTo>
                  <a:pt x="888429" y="1944113"/>
                  <a:pt x="885639" y="1952469"/>
                  <a:pt x="888429" y="1958039"/>
                </a:cubicBezTo>
                <a:cubicBezTo>
                  <a:pt x="877267" y="1971966"/>
                  <a:pt x="868896" y="1977536"/>
                  <a:pt x="854943" y="1997033"/>
                </a:cubicBezTo>
                <a:cubicBezTo>
                  <a:pt x="852153" y="2005389"/>
                  <a:pt x="854943" y="2008174"/>
                  <a:pt x="857734" y="2008174"/>
                </a:cubicBezTo>
                <a:cubicBezTo>
                  <a:pt x="843781" y="2022100"/>
                  <a:pt x="827038" y="2047168"/>
                  <a:pt x="824248" y="2066665"/>
                </a:cubicBezTo>
                <a:cubicBezTo>
                  <a:pt x="818667" y="2077806"/>
                  <a:pt x="810295" y="2086161"/>
                  <a:pt x="810295" y="2080591"/>
                </a:cubicBezTo>
                <a:cubicBezTo>
                  <a:pt x="793552" y="2105658"/>
                  <a:pt x="799133" y="2111229"/>
                  <a:pt x="785181" y="2136296"/>
                </a:cubicBezTo>
                <a:cubicBezTo>
                  <a:pt x="771228" y="2139081"/>
                  <a:pt x="776809" y="2127940"/>
                  <a:pt x="762857" y="2122370"/>
                </a:cubicBezTo>
                <a:cubicBezTo>
                  <a:pt x="762857" y="2116799"/>
                  <a:pt x="782390" y="2091732"/>
                  <a:pt x="779600" y="2086161"/>
                </a:cubicBezTo>
                <a:cubicBezTo>
                  <a:pt x="776809" y="2086161"/>
                  <a:pt x="774019" y="2094517"/>
                  <a:pt x="774019" y="2094517"/>
                </a:cubicBezTo>
                <a:cubicBezTo>
                  <a:pt x="768438" y="2108443"/>
                  <a:pt x="762857" y="2114014"/>
                  <a:pt x="757276" y="2119585"/>
                </a:cubicBezTo>
                <a:cubicBezTo>
                  <a:pt x="746114" y="2136296"/>
                  <a:pt x="737743" y="2153008"/>
                  <a:pt x="726581" y="2169719"/>
                </a:cubicBezTo>
                <a:cubicBezTo>
                  <a:pt x="732162" y="2180860"/>
                  <a:pt x="748904" y="2141867"/>
                  <a:pt x="740533" y="2166934"/>
                </a:cubicBezTo>
                <a:cubicBezTo>
                  <a:pt x="746114" y="2172505"/>
                  <a:pt x="765647" y="2119585"/>
                  <a:pt x="768438" y="2136296"/>
                </a:cubicBezTo>
                <a:cubicBezTo>
                  <a:pt x="762857" y="2144652"/>
                  <a:pt x="757276" y="2155793"/>
                  <a:pt x="754485" y="2164149"/>
                </a:cubicBezTo>
                <a:cubicBezTo>
                  <a:pt x="746114" y="2175290"/>
                  <a:pt x="751695" y="2175290"/>
                  <a:pt x="751695" y="2183646"/>
                </a:cubicBezTo>
                <a:cubicBezTo>
                  <a:pt x="746114" y="2192002"/>
                  <a:pt x="740533" y="2200357"/>
                  <a:pt x="743324" y="2203143"/>
                </a:cubicBezTo>
                <a:cubicBezTo>
                  <a:pt x="712628" y="2258848"/>
                  <a:pt x="687514" y="2286700"/>
                  <a:pt x="656818" y="2334050"/>
                </a:cubicBezTo>
                <a:cubicBezTo>
                  <a:pt x="651237" y="2334050"/>
                  <a:pt x="648447" y="2328479"/>
                  <a:pt x="651237" y="2320123"/>
                </a:cubicBezTo>
                <a:cubicBezTo>
                  <a:pt x="662399" y="2297841"/>
                  <a:pt x="667980" y="2311768"/>
                  <a:pt x="679142" y="2289485"/>
                </a:cubicBezTo>
                <a:cubicBezTo>
                  <a:pt x="690304" y="2267203"/>
                  <a:pt x="687514" y="2261633"/>
                  <a:pt x="701466" y="2233780"/>
                </a:cubicBezTo>
                <a:cubicBezTo>
                  <a:pt x="695885" y="2233780"/>
                  <a:pt x="687514" y="2247707"/>
                  <a:pt x="679142" y="2267203"/>
                </a:cubicBezTo>
                <a:cubicBezTo>
                  <a:pt x="676352" y="2256063"/>
                  <a:pt x="684723" y="2236566"/>
                  <a:pt x="690304" y="2217069"/>
                </a:cubicBezTo>
                <a:cubicBezTo>
                  <a:pt x="684723" y="2217069"/>
                  <a:pt x="670771" y="2250492"/>
                  <a:pt x="667980" y="2236566"/>
                </a:cubicBezTo>
                <a:cubicBezTo>
                  <a:pt x="651237" y="2264418"/>
                  <a:pt x="631704" y="2297841"/>
                  <a:pt x="640075" y="2300627"/>
                </a:cubicBezTo>
                <a:cubicBezTo>
                  <a:pt x="637285" y="2303412"/>
                  <a:pt x="612170" y="2339620"/>
                  <a:pt x="626123" y="2314553"/>
                </a:cubicBezTo>
                <a:cubicBezTo>
                  <a:pt x="620542" y="2314553"/>
                  <a:pt x="612170" y="2331264"/>
                  <a:pt x="606589" y="2336835"/>
                </a:cubicBezTo>
                <a:cubicBezTo>
                  <a:pt x="609380" y="2317338"/>
                  <a:pt x="648447" y="2264418"/>
                  <a:pt x="654028" y="2242136"/>
                </a:cubicBezTo>
                <a:cubicBezTo>
                  <a:pt x="634494" y="2261633"/>
                  <a:pt x="626123" y="2289485"/>
                  <a:pt x="598218" y="2334050"/>
                </a:cubicBezTo>
                <a:cubicBezTo>
                  <a:pt x="584266" y="2361902"/>
                  <a:pt x="601008" y="2356332"/>
                  <a:pt x="595427" y="2367473"/>
                </a:cubicBezTo>
                <a:cubicBezTo>
                  <a:pt x="598218" y="2367473"/>
                  <a:pt x="612170" y="2342405"/>
                  <a:pt x="603799" y="2359117"/>
                </a:cubicBezTo>
                <a:cubicBezTo>
                  <a:pt x="612170" y="2356332"/>
                  <a:pt x="623332" y="2342405"/>
                  <a:pt x="634494" y="2320123"/>
                </a:cubicBezTo>
                <a:cubicBezTo>
                  <a:pt x="640075" y="2325694"/>
                  <a:pt x="623332" y="2350761"/>
                  <a:pt x="609380" y="2373043"/>
                </a:cubicBezTo>
                <a:cubicBezTo>
                  <a:pt x="620542" y="2381399"/>
                  <a:pt x="628913" y="2345191"/>
                  <a:pt x="640075" y="2336835"/>
                </a:cubicBezTo>
                <a:cubicBezTo>
                  <a:pt x="654028" y="2331264"/>
                  <a:pt x="645656" y="2347976"/>
                  <a:pt x="642866" y="2359117"/>
                </a:cubicBezTo>
                <a:cubicBezTo>
                  <a:pt x="645656" y="2361902"/>
                  <a:pt x="654028" y="2353547"/>
                  <a:pt x="662399" y="2336835"/>
                </a:cubicBezTo>
                <a:cubicBezTo>
                  <a:pt x="667980" y="2339620"/>
                  <a:pt x="642866" y="2386970"/>
                  <a:pt x="640075" y="2370258"/>
                </a:cubicBezTo>
                <a:cubicBezTo>
                  <a:pt x="634494" y="2370258"/>
                  <a:pt x="628913" y="2381399"/>
                  <a:pt x="623332" y="2381399"/>
                </a:cubicBezTo>
                <a:cubicBezTo>
                  <a:pt x="617751" y="2395325"/>
                  <a:pt x="603799" y="2412037"/>
                  <a:pt x="606589" y="2417608"/>
                </a:cubicBezTo>
                <a:cubicBezTo>
                  <a:pt x="592637" y="2437104"/>
                  <a:pt x="587056" y="2442675"/>
                  <a:pt x="589847" y="2453816"/>
                </a:cubicBezTo>
                <a:cubicBezTo>
                  <a:pt x="592637" y="2456601"/>
                  <a:pt x="620542" y="2406467"/>
                  <a:pt x="606589" y="2417608"/>
                </a:cubicBezTo>
                <a:cubicBezTo>
                  <a:pt x="612170" y="2409252"/>
                  <a:pt x="614961" y="2409252"/>
                  <a:pt x="617751" y="2400896"/>
                </a:cubicBezTo>
                <a:cubicBezTo>
                  <a:pt x="631704" y="2406467"/>
                  <a:pt x="609380" y="2425963"/>
                  <a:pt x="595427" y="2456601"/>
                </a:cubicBezTo>
                <a:cubicBezTo>
                  <a:pt x="598218" y="2462172"/>
                  <a:pt x="609380" y="2445460"/>
                  <a:pt x="612170" y="2453816"/>
                </a:cubicBezTo>
                <a:cubicBezTo>
                  <a:pt x="609380" y="2462172"/>
                  <a:pt x="603799" y="2470528"/>
                  <a:pt x="603799" y="2473313"/>
                </a:cubicBezTo>
                <a:cubicBezTo>
                  <a:pt x="614961" y="2478883"/>
                  <a:pt x="626123" y="2431534"/>
                  <a:pt x="631704" y="2442675"/>
                </a:cubicBezTo>
                <a:cubicBezTo>
                  <a:pt x="620542" y="2462172"/>
                  <a:pt x="617751" y="2476098"/>
                  <a:pt x="598218" y="2503951"/>
                </a:cubicBezTo>
                <a:cubicBezTo>
                  <a:pt x="587056" y="2526233"/>
                  <a:pt x="601008" y="2520662"/>
                  <a:pt x="589847" y="2542945"/>
                </a:cubicBezTo>
                <a:cubicBezTo>
                  <a:pt x="578685" y="2559656"/>
                  <a:pt x="575894" y="2559656"/>
                  <a:pt x="578685" y="2548515"/>
                </a:cubicBezTo>
                <a:cubicBezTo>
                  <a:pt x="536827" y="2629287"/>
                  <a:pt x="483808" y="2723986"/>
                  <a:pt x="447531" y="2799189"/>
                </a:cubicBezTo>
                <a:cubicBezTo>
                  <a:pt x="441950" y="2799189"/>
                  <a:pt x="436369" y="2813115"/>
                  <a:pt x="427998" y="2824256"/>
                </a:cubicBezTo>
                <a:cubicBezTo>
                  <a:pt x="416836" y="2829827"/>
                  <a:pt x="436369" y="2801974"/>
                  <a:pt x="444741" y="2788048"/>
                </a:cubicBezTo>
                <a:cubicBezTo>
                  <a:pt x="416836" y="2813115"/>
                  <a:pt x="411255" y="2866035"/>
                  <a:pt x="386141" y="2891102"/>
                </a:cubicBezTo>
                <a:cubicBezTo>
                  <a:pt x="377769" y="2888317"/>
                  <a:pt x="397303" y="2860464"/>
                  <a:pt x="402884" y="2843753"/>
                </a:cubicBezTo>
                <a:cubicBezTo>
                  <a:pt x="388931" y="2849323"/>
                  <a:pt x="388931" y="2874391"/>
                  <a:pt x="372188" y="2893887"/>
                </a:cubicBezTo>
                <a:cubicBezTo>
                  <a:pt x="363817" y="2910599"/>
                  <a:pt x="377769" y="2905028"/>
                  <a:pt x="372188" y="2916169"/>
                </a:cubicBezTo>
                <a:cubicBezTo>
                  <a:pt x="344283" y="2957948"/>
                  <a:pt x="341493" y="2985801"/>
                  <a:pt x="327540" y="3002513"/>
                </a:cubicBezTo>
                <a:cubicBezTo>
                  <a:pt x="330331" y="2991372"/>
                  <a:pt x="335912" y="2974660"/>
                  <a:pt x="319169" y="2999727"/>
                </a:cubicBezTo>
                <a:cubicBezTo>
                  <a:pt x="310797" y="3013654"/>
                  <a:pt x="310797" y="3019224"/>
                  <a:pt x="316378" y="3019224"/>
                </a:cubicBezTo>
                <a:cubicBezTo>
                  <a:pt x="310797" y="3033150"/>
                  <a:pt x="308007" y="3041506"/>
                  <a:pt x="308007" y="3049862"/>
                </a:cubicBezTo>
                <a:cubicBezTo>
                  <a:pt x="294054" y="3069359"/>
                  <a:pt x="288473" y="3061003"/>
                  <a:pt x="274521" y="3074930"/>
                </a:cubicBezTo>
                <a:cubicBezTo>
                  <a:pt x="268940" y="3088856"/>
                  <a:pt x="266150" y="3097212"/>
                  <a:pt x="260569" y="3111138"/>
                </a:cubicBezTo>
                <a:cubicBezTo>
                  <a:pt x="207549" y="3203051"/>
                  <a:pt x="168482" y="3281039"/>
                  <a:pt x="109882" y="3375738"/>
                </a:cubicBezTo>
                <a:cubicBezTo>
                  <a:pt x="104301" y="3386879"/>
                  <a:pt x="104301" y="3395234"/>
                  <a:pt x="107092" y="3398020"/>
                </a:cubicBezTo>
                <a:cubicBezTo>
                  <a:pt x="109882" y="3400805"/>
                  <a:pt x="98720" y="3417517"/>
                  <a:pt x="90349" y="3431443"/>
                </a:cubicBezTo>
                <a:cubicBezTo>
                  <a:pt x="84768" y="3431443"/>
                  <a:pt x="90349" y="3420302"/>
                  <a:pt x="84768" y="3417517"/>
                </a:cubicBezTo>
                <a:cubicBezTo>
                  <a:pt x="68025" y="3442584"/>
                  <a:pt x="70815" y="3450940"/>
                  <a:pt x="59653" y="3470437"/>
                </a:cubicBezTo>
                <a:cubicBezTo>
                  <a:pt x="56863" y="3470437"/>
                  <a:pt x="51282" y="3476007"/>
                  <a:pt x="48491" y="3476007"/>
                </a:cubicBezTo>
                <a:cubicBezTo>
                  <a:pt x="45701" y="3489933"/>
                  <a:pt x="26167" y="3520571"/>
                  <a:pt x="12215" y="3545639"/>
                </a:cubicBezTo>
                <a:cubicBezTo>
                  <a:pt x="-1738" y="3567921"/>
                  <a:pt x="15005" y="3559565"/>
                  <a:pt x="6634" y="3576277"/>
                </a:cubicBezTo>
                <a:cubicBezTo>
                  <a:pt x="15005" y="3576277"/>
                  <a:pt x="31748" y="3531712"/>
                  <a:pt x="40120" y="3528927"/>
                </a:cubicBezTo>
                <a:cubicBezTo>
                  <a:pt x="42910" y="3528927"/>
                  <a:pt x="42910" y="3528927"/>
                  <a:pt x="42910" y="3528927"/>
                </a:cubicBezTo>
                <a:cubicBezTo>
                  <a:pt x="26167" y="3556780"/>
                  <a:pt x="40120" y="3545639"/>
                  <a:pt x="45701" y="3542853"/>
                </a:cubicBezTo>
                <a:cubicBezTo>
                  <a:pt x="51282" y="3531712"/>
                  <a:pt x="45701" y="3531712"/>
                  <a:pt x="42910" y="3528927"/>
                </a:cubicBezTo>
                <a:cubicBezTo>
                  <a:pt x="51282" y="3515001"/>
                  <a:pt x="65234" y="3487148"/>
                  <a:pt x="68025" y="3498289"/>
                </a:cubicBezTo>
                <a:cubicBezTo>
                  <a:pt x="126625" y="3395234"/>
                  <a:pt x="171273" y="3325603"/>
                  <a:pt x="215921" y="3233689"/>
                </a:cubicBezTo>
                <a:cubicBezTo>
                  <a:pt x="238245" y="3200266"/>
                  <a:pt x="271731" y="3150131"/>
                  <a:pt x="285683" y="3113923"/>
                </a:cubicBezTo>
                <a:cubicBezTo>
                  <a:pt x="288473" y="3116709"/>
                  <a:pt x="288473" y="3116709"/>
                  <a:pt x="291264" y="3116709"/>
                </a:cubicBezTo>
                <a:cubicBezTo>
                  <a:pt x="310797" y="3086071"/>
                  <a:pt x="316378" y="3069359"/>
                  <a:pt x="333121" y="3041506"/>
                </a:cubicBezTo>
                <a:cubicBezTo>
                  <a:pt x="338702" y="3027580"/>
                  <a:pt x="330331" y="3030365"/>
                  <a:pt x="341493" y="3010868"/>
                </a:cubicBezTo>
                <a:cubicBezTo>
                  <a:pt x="349864" y="3013654"/>
                  <a:pt x="355445" y="3016439"/>
                  <a:pt x="352655" y="3027580"/>
                </a:cubicBezTo>
                <a:cubicBezTo>
                  <a:pt x="341493" y="3047077"/>
                  <a:pt x="338702" y="3044292"/>
                  <a:pt x="333121" y="3052647"/>
                </a:cubicBezTo>
                <a:cubicBezTo>
                  <a:pt x="313588" y="3080500"/>
                  <a:pt x="305216" y="3099997"/>
                  <a:pt x="294054" y="3119494"/>
                </a:cubicBezTo>
                <a:cubicBezTo>
                  <a:pt x="285683" y="3141776"/>
                  <a:pt x="305216" y="3111138"/>
                  <a:pt x="296845" y="3133420"/>
                </a:cubicBezTo>
                <a:cubicBezTo>
                  <a:pt x="291264" y="3144561"/>
                  <a:pt x="282892" y="3147346"/>
                  <a:pt x="280102" y="3147346"/>
                </a:cubicBezTo>
                <a:cubicBezTo>
                  <a:pt x="238245" y="3216978"/>
                  <a:pt x="201968" y="3297750"/>
                  <a:pt x="157320" y="3359026"/>
                </a:cubicBezTo>
                <a:cubicBezTo>
                  <a:pt x="151739" y="3370167"/>
                  <a:pt x="148949" y="3378523"/>
                  <a:pt x="148949" y="3386879"/>
                </a:cubicBezTo>
                <a:cubicBezTo>
                  <a:pt x="151739" y="3389664"/>
                  <a:pt x="134996" y="3411946"/>
                  <a:pt x="137787" y="3414731"/>
                </a:cubicBezTo>
                <a:cubicBezTo>
                  <a:pt x="126625" y="3425872"/>
                  <a:pt x="121044" y="3423087"/>
                  <a:pt x="109882" y="3434228"/>
                </a:cubicBezTo>
                <a:cubicBezTo>
                  <a:pt x="98720" y="3453725"/>
                  <a:pt x="98720" y="3462081"/>
                  <a:pt x="90349" y="3478792"/>
                </a:cubicBezTo>
                <a:cubicBezTo>
                  <a:pt x="81977" y="3498289"/>
                  <a:pt x="70815" y="3509430"/>
                  <a:pt x="65234" y="3520571"/>
                </a:cubicBezTo>
                <a:cubicBezTo>
                  <a:pt x="65234" y="3528927"/>
                  <a:pt x="37329" y="3565135"/>
                  <a:pt x="40120" y="3573491"/>
                </a:cubicBezTo>
                <a:cubicBezTo>
                  <a:pt x="34539" y="3581847"/>
                  <a:pt x="28958" y="3584632"/>
                  <a:pt x="26167" y="3587418"/>
                </a:cubicBezTo>
                <a:cubicBezTo>
                  <a:pt x="26167" y="3592988"/>
                  <a:pt x="6634" y="3620841"/>
                  <a:pt x="9424" y="3623626"/>
                </a:cubicBezTo>
                <a:cubicBezTo>
                  <a:pt x="6634" y="3629197"/>
                  <a:pt x="4541" y="3630589"/>
                  <a:pt x="2448" y="3631634"/>
                </a:cubicBezTo>
                <a:lnTo>
                  <a:pt x="0" y="3633711"/>
                </a:lnTo>
                <a:lnTo>
                  <a:pt x="0" y="2430127"/>
                </a:lnTo>
                <a:lnTo>
                  <a:pt x="6983" y="2418304"/>
                </a:lnTo>
                <a:cubicBezTo>
                  <a:pt x="12913" y="2407163"/>
                  <a:pt x="19191" y="2393933"/>
                  <a:pt x="23377" y="2386970"/>
                </a:cubicBezTo>
                <a:cubicBezTo>
                  <a:pt x="31748" y="2370258"/>
                  <a:pt x="20586" y="2378614"/>
                  <a:pt x="26167" y="2364688"/>
                </a:cubicBezTo>
                <a:cubicBezTo>
                  <a:pt x="31748" y="2347976"/>
                  <a:pt x="48491" y="2339620"/>
                  <a:pt x="45701" y="2331264"/>
                </a:cubicBezTo>
                <a:cubicBezTo>
                  <a:pt x="56863" y="2320123"/>
                  <a:pt x="62444" y="2322909"/>
                  <a:pt x="73606" y="2314553"/>
                </a:cubicBezTo>
                <a:cubicBezTo>
                  <a:pt x="81977" y="2283915"/>
                  <a:pt x="95930" y="2269989"/>
                  <a:pt x="121044" y="2228210"/>
                </a:cubicBezTo>
                <a:cubicBezTo>
                  <a:pt x="132206" y="2205928"/>
                  <a:pt x="115463" y="2217069"/>
                  <a:pt x="132206" y="2189216"/>
                </a:cubicBezTo>
                <a:cubicBezTo>
                  <a:pt x="134996" y="2203143"/>
                  <a:pt x="146158" y="2183646"/>
                  <a:pt x="160111" y="2158578"/>
                </a:cubicBezTo>
                <a:cubicBezTo>
                  <a:pt x="165692" y="2161364"/>
                  <a:pt x="168482" y="2166934"/>
                  <a:pt x="165692" y="2175290"/>
                </a:cubicBezTo>
                <a:cubicBezTo>
                  <a:pt x="176854" y="2158578"/>
                  <a:pt x="171273" y="2155793"/>
                  <a:pt x="176854" y="2147437"/>
                </a:cubicBezTo>
                <a:cubicBezTo>
                  <a:pt x="168482" y="2141867"/>
                  <a:pt x="174063" y="2133511"/>
                  <a:pt x="162901" y="2139081"/>
                </a:cubicBezTo>
                <a:cubicBezTo>
                  <a:pt x="179644" y="2105658"/>
                  <a:pt x="176854" y="2139081"/>
                  <a:pt x="196387" y="2102873"/>
                </a:cubicBezTo>
                <a:cubicBezTo>
                  <a:pt x="196387" y="2105658"/>
                  <a:pt x="193597" y="2116799"/>
                  <a:pt x="199178" y="2116799"/>
                </a:cubicBezTo>
                <a:cubicBezTo>
                  <a:pt x="229873" y="2066665"/>
                  <a:pt x="207549" y="2088947"/>
                  <a:pt x="199178" y="2080591"/>
                </a:cubicBezTo>
                <a:cubicBezTo>
                  <a:pt x="204759" y="2058309"/>
                  <a:pt x="218711" y="2052738"/>
                  <a:pt x="232664" y="2033241"/>
                </a:cubicBezTo>
                <a:cubicBezTo>
                  <a:pt x="241035" y="2019315"/>
                  <a:pt x="260569" y="1977536"/>
                  <a:pt x="260569" y="1991463"/>
                </a:cubicBezTo>
                <a:cubicBezTo>
                  <a:pt x="254988" y="2005389"/>
                  <a:pt x="263359" y="1991463"/>
                  <a:pt x="260569" y="1991463"/>
                </a:cubicBezTo>
                <a:cubicBezTo>
                  <a:pt x="266150" y="1980321"/>
                  <a:pt x="271731" y="1971966"/>
                  <a:pt x="263359" y="1971966"/>
                </a:cubicBezTo>
                <a:cubicBezTo>
                  <a:pt x="291264" y="1944113"/>
                  <a:pt x="310797" y="1888408"/>
                  <a:pt x="344283" y="1846629"/>
                </a:cubicBezTo>
                <a:cubicBezTo>
                  <a:pt x="344283" y="1849414"/>
                  <a:pt x="347074" y="1843844"/>
                  <a:pt x="349864" y="1841058"/>
                </a:cubicBezTo>
                <a:cubicBezTo>
                  <a:pt x="352655" y="1846629"/>
                  <a:pt x="338702" y="1868911"/>
                  <a:pt x="355445" y="1854985"/>
                </a:cubicBezTo>
                <a:cubicBezTo>
                  <a:pt x="369398" y="1827132"/>
                  <a:pt x="361026" y="1824347"/>
                  <a:pt x="383350" y="1790924"/>
                </a:cubicBezTo>
                <a:cubicBezTo>
                  <a:pt x="377769" y="1793709"/>
                  <a:pt x="358236" y="1835488"/>
                  <a:pt x="349864" y="1841058"/>
                </a:cubicBezTo>
                <a:cubicBezTo>
                  <a:pt x="349864" y="1838273"/>
                  <a:pt x="347074" y="1841058"/>
                  <a:pt x="344283" y="1846629"/>
                </a:cubicBezTo>
                <a:cubicBezTo>
                  <a:pt x="341493" y="1843844"/>
                  <a:pt x="347074" y="1832703"/>
                  <a:pt x="355445" y="1821562"/>
                </a:cubicBezTo>
                <a:cubicBezTo>
                  <a:pt x="352655" y="1807635"/>
                  <a:pt x="335912" y="1838273"/>
                  <a:pt x="330331" y="1829917"/>
                </a:cubicBezTo>
                <a:cubicBezTo>
                  <a:pt x="338702" y="1815991"/>
                  <a:pt x="349864" y="1799279"/>
                  <a:pt x="341493" y="1802065"/>
                </a:cubicBezTo>
                <a:cubicBezTo>
                  <a:pt x="355445" y="1779783"/>
                  <a:pt x="366607" y="1754715"/>
                  <a:pt x="380560" y="1732433"/>
                </a:cubicBezTo>
                <a:cubicBezTo>
                  <a:pt x="386141" y="1715722"/>
                  <a:pt x="372188" y="1738004"/>
                  <a:pt x="366607" y="1724077"/>
                </a:cubicBezTo>
                <a:cubicBezTo>
                  <a:pt x="380560" y="1701795"/>
                  <a:pt x="391722" y="1696225"/>
                  <a:pt x="400093" y="1699010"/>
                </a:cubicBezTo>
                <a:cubicBezTo>
                  <a:pt x="414046" y="1676728"/>
                  <a:pt x="427998" y="1654446"/>
                  <a:pt x="439160" y="1632164"/>
                </a:cubicBezTo>
                <a:cubicBezTo>
                  <a:pt x="430789" y="1657231"/>
                  <a:pt x="447531" y="1637734"/>
                  <a:pt x="441950" y="1654446"/>
                </a:cubicBezTo>
                <a:cubicBezTo>
                  <a:pt x="425208" y="1690654"/>
                  <a:pt x="430789" y="1651660"/>
                  <a:pt x="414046" y="1685084"/>
                </a:cubicBezTo>
                <a:cubicBezTo>
                  <a:pt x="408465" y="1696225"/>
                  <a:pt x="414046" y="1690654"/>
                  <a:pt x="419627" y="1687869"/>
                </a:cubicBezTo>
                <a:cubicBezTo>
                  <a:pt x="414046" y="1699010"/>
                  <a:pt x="414046" y="1704581"/>
                  <a:pt x="408465" y="1715722"/>
                </a:cubicBezTo>
                <a:cubicBezTo>
                  <a:pt x="416836" y="1712936"/>
                  <a:pt x="427998" y="1693439"/>
                  <a:pt x="422417" y="1712936"/>
                </a:cubicBezTo>
                <a:cubicBezTo>
                  <a:pt x="430789" y="1701795"/>
                  <a:pt x="433579" y="1693439"/>
                  <a:pt x="427998" y="1693439"/>
                </a:cubicBezTo>
                <a:cubicBezTo>
                  <a:pt x="444741" y="1668372"/>
                  <a:pt x="439160" y="1676728"/>
                  <a:pt x="453112" y="1651660"/>
                </a:cubicBezTo>
                <a:cubicBezTo>
                  <a:pt x="461484" y="1654446"/>
                  <a:pt x="444741" y="1685084"/>
                  <a:pt x="441950" y="1701795"/>
                </a:cubicBezTo>
                <a:cubicBezTo>
                  <a:pt x="427998" y="1726863"/>
                  <a:pt x="408465" y="1746359"/>
                  <a:pt x="402884" y="1768642"/>
                </a:cubicBezTo>
                <a:cubicBezTo>
                  <a:pt x="416836" y="1768642"/>
                  <a:pt x="436369" y="1710151"/>
                  <a:pt x="433579" y="1740789"/>
                </a:cubicBezTo>
                <a:cubicBezTo>
                  <a:pt x="450322" y="1710151"/>
                  <a:pt x="467065" y="1682298"/>
                  <a:pt x="458693" y="1676728"/>
                </a:cubicBezTo>
                <a:cubicBezTo>
                  <a:pt x="472646" y="1648875"/>
                  <a:pt x="469855" y="1673943"/>
                  <a:pt x="483808" y="1646090"/>
                </a:cubicBezTo>
                <a:cubicBezTo>
                  <a:pt x="489389" y="1634949"/>
                  <a:pt x="486598" y="1634949"/>
                  <a:pt x="481017" y="1632164"/>
                </a:cubicBezTo>
                <a:cubicBezTo>
                  <a:pt x="481017" y="1618237"/>
                  <a:pt x="494970" y="1632164"/>
                  <a:pt x="500551" y="1621023"/>
                </a:cubicBezTo>
                <a:cubicBezTo>
                  <a:pt x="511713" y="1595955"/>
                  <a:pt x="520084" y="1584814"/>
                  <a:pt x="536827" y="1562532"/>
                </a:cubicBezTo>
                <a:cubicBezTo>
                  <a:pt x="542408" y="1548606"/>
                  <a:pt x="531246" y="1551391"/>
                  <a:pt x="550780" y="1526324"/>
                </a:cubicBezTo>
                <a:cubicBezTo>
                  <a:pt x="536827" y="1526324"/>
                  <a:pt x="545199" y="1506827"/>
                  <a:pt x="564732" y="1476189"/>
                </a:cubicBezTo>
                <a:cubicBezTo>
                  <a:pt x="570313" y="1481760"/>
                  <a:pt x="547989" y="1526324"/>
                  <a:pt x="575894" y="1492901"/>
                </a:cubicBezTo>
                <a:cubicBezTo>
                  <a:pt x="581475" y="1484545"/>
                  <a:pt x="587056" y="1473404"/>
                  <a:pt x="578685" y="1473404"/>
                </a:cubicBezTo>
                <a:cubicBezTo>
                  <a:pt x="578685" y="1470619"/>
                  <a:pt x="584266" y="1459477"/>
                  <a:pt x="584266" y="1453907"/>
                </a:cubicBezTo>
                <a:cubicBezTo>
                  <a:pt x="603799" y="1420484"/>
                  <a:pt x="609380" y="1403772"/>
                  <a:pt x="617751" y="1384275"/>
                </a:cubicBezTo>
                <a:cubicBezTo>
                  <a:pt x="603799" y="1381490"/>
                  <a:pt x="587056" y="1445551"/>
                  <a:pt x="570313" y="1445551"/>
                </a:cubicBezTo>
                <a:cubicBezTo>
                  <a:pt x="561942" y="1473404"/>
                  <a:pt x="556361" y="1484545"/>
                  <a:pt x="534037" y="1515183"/>
                </a:cubicBezTo>
                <a:cubicBezTo>
                  <a:pt x="528456" y="1506827"/>
                  <a:pt x="550780" y="1476189"/>
                  <a:pt x="531246" y="1490115"/>
                </a:cubicBezTo>
                <a:cubicBezTo>
                  <a:pt x="539618" y="1476189"/>
                  <a:pt x="545199" y="1473404"/>
                  <a:pt x="547989" y="1478974"/>
                </a:cubicBezTo>
                <a:cubicBezTo>
                  <a:pt x="556361" y="1470619"/>
                  <a:pt x="556361" y="1465048"/>
                  <a:pt x="556361" y="1462263"/>
                </a:cubicBezTo>
                <a:cubicBezTo>
                  <a:pt x="559151" y="1456692"/>
                  <a:pt x="564732" y="1451122"/>
                  <a:pt x="564732" y="1453907"/>
                </a:cubicBezTo>
                <a:cubicBezTo>
                  <a:pt x="570313" y="1445551"/>
                  <a:pt x="581475" y="1409343"/>
                  <a:pt x="589847" y="1412128"/>
                </a:cubicBezTo>
                <a:cubicBezTo>
                  <a:pt x="598218" y="1392631"/>
                  <a:pt x="592637" y="1384275"/>
                  <a:pt x="609380" y="1367564"/>
                </a:cubicBezTo>
                <a:cubicBezTo>
                  <a:pt x="617751" y="1345282"/>
                  <a:pt x="614961" y="1336926"/>
                  <a:pt x="617751" y="1325785"/>
                </a:cubicBezTo>
                <a:cubicBezTo>
                  <a:pt x="628913" y="1306288"/>
                  <a:pt x="626123" y="1328570"/>
                  <a:pt x="626123" y="1331355"/>
                </a:cubicBezTo>
                <a:cubicBezTo>
                  <a:pt x="628913" y="1336926"/>
                  <a:pt x="642866" y="1309073"/>
                  <a:pt x="648447" y="1309073"/>
                </a:cubicBezTo>
                <a:cubicBezTo>
                  <a:pt x="659609" y="1289576"/>
                  <a:pt x="659609" y="1281221"/>
                  <a:pt x="667980" y="1264509"/>
                </a:cubicBezTo>
                <a:cubicBezTo>
                  <a:pt x="679142" y="1261724"/>
                  <a:pt x="670771" y="1247798"/>
                  <a:pt x="684723" y="1228301"/>
                </a:cubicBezTo>
                <a:cubicBezTo>
                  <a:pt x="704257" y="1228301"/>
                  <a:pt x="654028" y="1295147"/>
                  <a:pt x="648447" y="1320214"/>
                </a:cubicBezTo>
                <a:cubicBezTo>
                  <a:pt x="634494" y="1339711"/>
                  <a:pt x="628913" y="1342496"/>
                  <a:pt x="614961" y="1370349"/>
                </a:cubicBezTo>
                <a:cubicBezTo>
                  <a:pt x="620542" y="1389846"/>
                  <a:pt x="645656" y="1331355"/>
                  <a:pt x="662399" y="1306288"/>
                </a:cubicBezTo>
                <a:cubicBezTo>
                  <a:pt x="673561" y="1286791"/>
                  <a:pt x="670771" y="1278435"/>
                  <a:pt x="687514" y="1253368"/>
                </a:cubicBezTo>
                <a:cubicBezTo>
                  <a:pt x="693095" y="1258939"/>
                  <a:pt x="681933" y="1278435"/>
                  <a:pt x="667980" y="1300718"/>
                </a:cubicBezTo>
                <a:cubicBezTo>
                  <a:pt x="698676" y="1270080"/>
                  <a:pt x="726581" y="1197663"/>
                  <a:pt x="757276" y="1158669"/>
                </a:cubicBezTo>
                <a:cubicBezTo>
                  <a:pt x="771228" y="1136387"/>
                  <a:pt x="762857" y="1139172"/>
                  <a:pt x="771228" y="1122461"/>
                </a:cubicBezTo>
                <a:cubicBezTo>
                  <a:pt x="790762" y="1091823"/>
                  <a:pt x="813086" y="1058400"/>
                  <a:pt x="818667" y="1036118"/>
                </a:cubicBezTo>
                <a:cubicBezTo>
                  <a:pt x="829829" y="1011050"/>
                  <a:pt x="832619" y="1019406"/>
                  <a:pt x="843781" y="1002694"/>
                </a:cubicBezTo>
                <a:cubicBezTo>
                  <a:pt x="854943" y="977627"/>
                  <a:pt x="882848" y="933063"/>
                  <a:pt x="877267" y="921922"/>
                </a:cubicBezTo>
                <a:cubicBezTo>
                  <a:pt x="899591" y="882928"/>
                  <a:pt x="894010" y="888499"/>
                  <a:pt x="916334" y="855076"/>
                </a:cubicBezTo>
                <a:cubicBezTo>
                  <a:pt x="924705" y="857861"/>
                  <a:pt x="896801" y="899640"/>
                  <a:pt x="905172" y="902425"/>
                </a:cubicBezTo>
                <a:cubicBezTo>
                  <a:pt x="907962" y="905210"/>
                  <a:pt x="916334" y="891284"/>
                  <a:pt x="913543" y="885713"/>
                </a:cubicBezTo>
                <a:cubicBezTo>
                  <a:pt x="919124" y="874572"/>
                  <a:pt x="921915" y="866217"/>
                  <a:pt x="924705" y="857861"/>
                </a:cubicBezTo>
                <a:cubicBezTo>
                  <a:pt x="930286" y="849505"/>
                  <a:pt x="938658" y="835579"/>
                  <a:pt x="935867" y="832793"/>
                </a:cubicBezTo>
                <a:cubicBezTo>
                  <a:pt x="972144" y="771518"/>
                  <a:pt x="986096" y="732524"/>
                  <a:pt x="1019582" y="676819"/>
                </a:cubicBezTo>
                <a:cubicBezTo>
                  <a:pt x="1030744" y="674034"/>
                  <a:pt x="994468" y="715812"/>
                  <a:pt x="1005630" y="713027"/>
                </a:cubicBezTo>
                <a:cubicBezTo>
                  <a:pt x="1008420" y="713027"/>
                  <a:pt x="1019582" y="693530"/>
                  <a:pt x="1027954" y="679604"/>
                </a:cubicBezTo>
                <a:cubicBezTo>
                  <a:pt x="1022373" y="676819"/>
                  <a:pt x="1039116" y="657322"/>
                  <a:pt x="1036325" y="651751"/>
                </a:cubicBezTo>
                <a:cubicBezTo>
                  <a:pt x="1055859" y="629469"/>
                  <a:pt x="1053068" y="621114"/>
                  <a:pt x="1075392" y="584905"/>
                </a:cubicBezTo>
                <a:close/>
                <a:moveTo>
                  <a:pt x="2139616" y="260074"/>
                </a:moveTo>
                <a:cubicBezTo>
                  <a:pt x="2138569" y="256244"/>
                  <a:pt x="2141360" y="259030"/>
                  <a:pt x="2149731" y="275741"/>
                </a:cubicBezTo>
                <a:cubicBezTo>
                  <a:pt x="2160893" y="295238"/>
                  <a:pt x="2172055" y="314735"/>
                  <a:pt x="2183217" y="334232"/>
                </a:cubicBezTo>
                <a:cubicBezTo>
                  <a:pt x="2172055" y="317520"/>
                  <a:pt x="2163684" y="300808"/>
                  <a:pt x="2152522" y="284097"/>
                </a:cubicBezTo>
                <a:cubicBezTo>
                  <a:pt x="2145545" y="274348"/>
                  <a:pt x="2140662" y="263904"/>
                  <a:pt x="2139616" y="260074"/>
                </a:cubicBezTo>
                <a:close/>
                <a:moveTo>
                  <a:pt x="2099502" y="0"/>
                </a:moveTo>
                <a:cubicBezTo>
                  <a:pt x="2124617" y="44564"/>
                  <a:pt x="2152522" y="94699"/>
                  <a:pt x="2172055" y="136478"/>
                </a:cubicBezTo>
                <a:cubicBezTo>
                  <a:pt x="2255770" y="267385"/>
                  <a:pt x="2345066" y="426145"/>
                  <a:pt x="2423199" y="537556"/>
                </a:cubicBezTo>
                <a:cubicBezTo>
                  <a:pt x="2428780" y="548697"/>
                  <a:pt x="2439942" y="568194"/>
                  <a:pt x="2439942" y="570979"/>
                </a:cubicBezTo>
                <a:cubicBezTo>
                  <a:pt x="2451104" y="587690"/>
                  <a:pt x="2459476" y="593261"/>
                  <a:pt x="2473428" y="621114"/>
                </a:cubicBezTo>
                <a:cubicBezTo>
                  <a:pt x="2476219" y="623899"/>
                  <a:pt x="2481800" y="629469"/>
                  <a:pt x="2476219" y="618328"/>
                </a:cubicBezTo>
                <a:cubicBezTo>
                  <a:pt x="2487381" y="623899"/>
                  <a:pt x="2484590" y="643396"/>
                  <a:pt x="2498543" y="651751"/>
                </a:cubicBezTo>
                <a:cubicBezTo>
                  <a:pt x="2512495" y="687960"/>
                  <a:pt x="2540400" y="724168"/>
                  <a:pt x="2562724" y="763162"/>
                </a:cubicBezTo>
                <a:cubicBezTo>
                  <a:pt x="2568305" y="771518"/>
                  <a:pt x="2571095" y="768732"/>
                  <a:pt x="2573886" y="765947"/>
                </a:cubicBezTo>
                <a:cubicBezTo>
                  <a:pt x="2587838" y="788229"/>
                  <a:pt x="2601791" y="816082"/>
                  <a:pt x="2610162" y="824438"/>
                </a:cubicBezTo>
                <a:cubicBezTo>
                  <a:pt x="2615743" y="835579"/>
                  <a:pt x="2624115" y="846720"/>
                  <a:pt x="2629696" y="857861"/>
                </a:cubicBezTo>
                <a:cubicBezTo>
                  <a:pt x="2635277" y="869002"/>
                  <a:pt x="2640858" y="869002"/>
                  <a:pt x="2640858" y="874572"/>
                </a:cubicBezTo>
                <a:cubicBezTo>
                  <a:pt x="2652020" y="891284"/>
                  <a:pt x="2663181" y="899640"/>
                  <a:pt x="2679924" y="933063"/>
                </a:cubicBezTo>
                <a:cubicBezTo>
                  <a:pt x="2682715" y="924707"/>
                  <a:pt x="2635277" y="866217"/>
                  <a:pt x="2657601" y="874572"/>
                </a:cubicBezTo>
                <a:cubicBezTo>
                  <a:pt x="2640858" y="835579"/>
                  <a:pt x="2632486" y="849505"/>
                  <a:pt x="2626905" y="827223"/>
                </a:cubicBezTo>
                <a:cubicBezTo>
                  <a:pt x="2629696" y="807726"/>
                  <a:pt x="2654810" y="874572"/>
                  <a:pt x="2654810" y="855076"/>
                </a:cubicBezTo>
                <a:cubicBezTo>
                  <a:pt x="2660391" y="874572"/>
                  <a:pt x="2663181" y="866217"/>
                  <a:pt x="2674343" y="888499"/>
                </a:cubicBezTo>
                <a:cubicBezTo>
                  <a:pt x="2679924" y="896855"/>
                  <a:pt x="2682715" y="896855"/>
                  <a:pt x="2688296" y="905210"/>
                </a:cubicBezTo>
                <a:cubicBezTo>
                  <a:pt x="2691086" y="905210"/>
                  <a:pt x="2693877" y="899640"/>
                  <a:pt x="2699458" y="907996"/>
                </a:cubicBezTo>
                <a:cubicBezTo>
                  <a:pt x="2699458" y="899640"/>
                  <a:pt x="2685505" y="882928"/>
                  <a:pt x="2702248" y="896855"/>
                </a:cubicBezTo>
                <a:cubicBezTo>
                  <a:pt x="2693877" y="885713"/>
                  <a:pt x="2688296" y="877358"/>
                  <a:pt x="2685505" y="871787"/>
                </a:cubicBezTo>
                <a:cubicBezTo>
                  <a:pt x="2674343" y="857861"/>
                  <a:pt x="2657601" y="821652"/>
                  <a:pt x="2652020" y="821652"/>
                </a:cubicBezTo>
                <a:cubicBezTo>
                  <a:pt x="2640858" y="799370"/>
                  <a:pt x="2635277" y="777088"/>
                  <a:pt x="2612953" y="743665"/>
                </a:cubicBezTo>
                <a:cubicBezTo>
                  <a:pt x="2624115" y="746450"/>
                  <a:pt x="2632486" y="777088"/>
                  <a:pt x="2652020" y="799370"/>
                </a:cubicBezTo>
                <a:cubicBezTo>
                  <a:pt x="2665972" y="802156"/>
                  <a:pt x="2629696" y="757591"/>
                  <a:pt x="2643648" y="760377"/>
                </a:cubicBezTo>
                <a:cubicBezTo>
                  <a:pt x="2638067" y="749236"/>
                  <a:pt x="2635277" y="754806"/>
                  <a:pt x="2629696" y="746450"/>
                </a:cubicBezTo>
                <a:cubicBezTo>
                  <a:pt x="2621324" y="732524"/>
                  <a:pt x="2612953" y="718598"/>
                  <a:pt x="2604581" y="701886"/>
                </a:cubicBezTo>
                <a:cubicBezTo>
                  <a:pt x="2607372" y="699101"/>
                  <a:pt x="2601791" y="687960"/>
                  <a:pt x="2610162" y="687960"/>
                </a:cubicBezTo>
                <a:cubicBezTo>
                  <a:pt x="2587838" y="651751"/>
                  <a:pt x="2559933" y="596046"/>
                  <a:pt x="2551562" y="609973"/>
                </a:cubicBezTo>
                <a:cubicBezTo>
                  <a:pt x="2540400" y="584905"/>
                  <a:pt x="2543190" y="576549"/>
                  <a:pt x="2532028" y="551482"/>
                </a:cubicBezTo>
                <a:cubicBezTo>
                  <a:pt x="2512495" y="523629"/>
                  <a:pt x="2498543" y="504132"/>
                  <a:pt x="2476219" y="470709"/>
                </a:cubicBezTo>
                <a:cubicBezTo>
                  <a:pt x="2470638" y="459568"/>
                  <a:pt x="2465057" y="451213"/>
                  <a:pt x="2470638" y="451213"/>
                </a:cubicBezTo>
                <a:cubicBezTo>
                  <a:pt x="2462266" y="442857"/>
                  <a:pt x="2453895" y="428930"/>
                  <a:pt x="2445523" y="420575"/>
                </a:cubicBezTo>
                <a:cubicBezTo>
                  <a:pt x="2437152" y="409434"/>
                  <a:pt x="2423199" y="376011"/>
                  <a:pt x="2417618" y="381581"/>
                </a:cubicBezTo>
                <a:cubicBezTo>
                  <a:pt x="2406456" y="350943"/>
                  <a:pt x="2437152" y="398293"/>
                  <a:pt x="2445523" y="409434"/>
                </a:cubicBezTo>
                <a:cubicBezTo>
                  <a:pt x="2445523" y="401078"/>
                  <a:pt x="2409247" y="337017"/>
                  <a:pt x="2400875" y="334232"/>
                </a:cubicBezTo>
                <a:cubicBezTo>
                  <a:pt x="2386923" y="300808"/>
                  <a:pt x="2417618" y="356514"/>
                  <a:pt x="2417618" y="337017"/>
                </a:cubicBezTo>
                <a:cubicBezTo>
                  <a:pt x="2439942" y="378796"/>
                  <a:pt x="2459476" y="417789"/>
                  <a:pt x="2484590" y="453998"/>
                </a:cubicBezTo>
                <a:cubicBezTo>
                  <a:pt x="2487381" y="459568"/>
                  <a:pt x="2492962" y="462354"/>
                  <a:pt x="2487381" y="453998"/>
                </a:cubicBezTo>
                <a:cubicBezTo>
                  <a:pt x="2498543" y="456783"/>
                  <a:pt x="2498543" y="476280"/>
                  <a:pt x="2512495" y="495777"/>
                </a:cubicBezTo>
                <a:cubicBezTo>
                  <a:pt x="2515285" y="501347"/>
                  <a:pt x="2520866" y="504132"/>
                  <a:pt x="2515285" y="495777"/>
                </a:cubicBezTo>
                <a:cubicBezTo>
                  <a:pt x="2526447" y="504132"/>
                  <a:pt x="2526447" y="515274"/>
                  <a:pt x="2543190" y="534770"/>
                </a:cubicBezTo>
                <a:cubicBezTo>
                  <a:pt x="2545981" y="531985"/>
                  <a:pt x="2534819" y="512488"/>
                  <a:pt x="2520866" y="490206"/>
                </a:cubicBezTo>
                <a:cubicBezTo>
                  <a:pt x="2512495" y="476280"/>
                  <a:pt x="2501333" y="456783"/>
                  <a:pt x="2492962" y="451213"/>
                </a:cubicBezTo>
                <a:cubicBezTo>
                  <a:pt x="2487381" y="426145"/>
                  <a:pt x="2470638" y="406648"/>
                  <a:pt x="2459476" y="378796"/>
                </a:cubicBezTo>
                <a:cubicBezTo>
                  <a:pt x="2448314" y="367655"/>
                  <a:pt x="2431571" y="334232"/>
                  <a:pt x="2425990" y="342587"/>
                </a:cubicBezTo>
                <a:cubicBezTo>
                  <a:pt x="2423199" y="317520"/>
                  <a:pt x="2389713" y="272956"/>
                  <a:pt x="2370180" y="228392"/>
                </a:cubicBezTo>
                <a:cubicBezTo>
                  <a:pt x="2378551" y="233962"/>
                  <a:pt x="2384132" y="236747"/>
                  <a:pt x="2395294" y="256244"/>
                </a:cubicBezTo>
                <a:cubicBezTo>
                  <a:pt x="2409247" y="275741"/>
                  <a:pt x="2414828" y="267385"/>
                  <a:pt x="2428780" y="295238"/>
                </a:cubicBezTo>
                <a:cubicBezTo>
                  <a:pt x="2420409" y="309164"/>
                  <a:pt x="2448314" y="317520"/>
                  <a:pt x="2459476" y="345373"/>
                </a:cubicBezTo>
                <a:cubicBezTo>
                  <a:pt x="2437152" y="323091"/>
                  <a:pt x="2479009" y="384366"/>
                  <a:pt x="2462266" y="378796"/>
                </a:cubicBezTo>
                <a:cubicBezTo>
                  <a:pt x="2467847" y="381581"/>
                  <a:pt x="2487381" y="406648"/>
                  <a:pt x="2481800" y="412219"/>
                </a:cubicBezTo>
                <a:cubicBezTo>
                  <a:pt x="2495752" y="426145"/>
                  <a:pt x="2501333" y="423360"/>
                  <a:pt x="2509704" y="417789"/>
                </a:cubicBezTo>
                <a:cubicBezTo>
                  <a:pt x="2532028" y="462354"/>
                  <a:pt x="2532028" y="462354"/>
                  <a:pt x="2532028" y="462354"/>
                </a:cubicBezTo>
                <a:cubicBezTo>
                  <a:pt x="2529238" y="462354"/>
                  <a:pt x="2515285" y="434501"/>
                  <a:pt x="2512495" y="440071"/>
                </a:cubicBezTo>
                <a:cubicBezTo>
                  <a:pt x="2509704" y="442857"/>
                  <a:pt x="2526447" y="479065"/>
                  <a:pt x="2506914" y="442857"/>
                </a:cubicBezTo>
                <a:cubicBezTo>
                  <a:pt x="2504124" y="445642"/>
                  <a:pt x="2520866" y="473495"/>
                  <a:pt x="2520866" y="479065"/>
                </a:cubicBezTo>
                <a:cubicBezTo>
                  <a:pt x="2534819" y="501347"/>
                  <a:pt x="2540400" y="490206"/>
                  <a:pt x="2554352" y="506918"/>
                </a:cubicBezTo>
                <a:cubicBezTo>
                  <a:pt x="2554352" y="498562"/>
                  <a:pt x="2543190" y="479065"/>
                  <a:pt x="2557143" y="492991"/>
                </a:cubicBezTo>
                <a:cubicBezTo>
                  <a:pt x="2562724" y="498562"/>
                  <a:pt x="2568305" y="509703"/>
                  <a:pt x="2568305" y="509703"/>
                </a:cubicBezTo>
                <a:cubicBezTo>
                  <a:pt x="2573886" y="523629"/>
                  <a:pt x="2587838" y="543126"/>
                  <a:pt x="2571095" y="529200"/>
                </a:cubicBezTo>
                <a:cubicBezTo>
                  <a:pt x="2579467" y="543126"/>
                  <a:pt x="2587838" y="557053"/>
                  <a:pt x="2596210" y="570979"/>
                </a:cubicBezTo>
                <a:cubicBezTo>
                  <a:pt x="2585048" y="568194"/>
                  <a:pt x="2582257" y="548697"/>
                  <a:pt x="2565514" y="523629"/>
                </a:cubicBezTo>
                <a:cubicBezTo>
                  <a:pt x="2557143" y="509703"/>
                  <a:pt x="2562724" y="540341"/>
                  <a:pt x="2568305" y="554267"/>
                </a:cubicBezTo>
                <a:cubicBezTo>
                  <a:pt x="2573886" y="565408"/>
                  <a:pt x="2579467" y="565408"/>
                  <a:pt x="2585048" y="579335"/>
                </a:cubicBezTo>
                <a:cubicBezTo>
                  <a:pt x="2585048" y="576549"/>
                  <a:pt x="2585048" y="570979"/>
                  <a:pt x="2576676" y="559838"/>
                </a:cubicBezTo>
                <a:cubicBezTo>
                  <a:pt x="2590629" y="570979"/>
                  <a:pt x="2615743" y="623899"/>
                  <a:pt x="2635277" y="651751"/>
                </a:cubicBezTo>
                <a:cubicBezTo>
                  <a:pt x="2646439" y="676819"/>
                  <a:pt x="2649229" y="665678"/>
                  <a:pt x="2657601" y="682389"/>
                </a:cubicBezTo>
                <a:cubicBezTo>
                  <a:pt x="2674343" y="713027"/>
                  <a:pt x="2691086" y="743665"/>
                  <a:pt x="2702248" y="749236"/>
                </a:cubicBezTo>
                <a:cubicBezTo>
                  <a:pt x="2702248" y="740880"/>
                  <a:pt x="2668762" y="682389"/>
                  <a:pt x="2671553" y="687960"/>
                </a:cubicBezTo>
                <a:cubicBezTo>
                  <a:pt x="2660391" y="662893"/>
                  <a:pt x="2688296" y="696316"/>
                  <a:pt x="2693877" y="696316"/>
                </a:cubicBezTo>
                <a:cubicBezTo>
                  <a:pt x="2699458" y="724168"/>
                  <a:pt x="2705039" y="718598"/>
                  <a:pt x="2724572" y="746450"/>
                </a:cubicBezTo>
                <a:cubicBezTo>
                  <a:pt x="2727363" y="771518"/>
                  <a:pt x="2749687" y="791015"/>
                  <a:pt x="2758058" y="818867"/>
                </a:cubicBezTo>
                <a:cubicBezTo>
                  <a:pt x="2763639" y="816082"/>
                  <a:pt x="2758058" y="804941"/>
                  <a:pt x="2763639" y="804941"/>
                </a:cubicBezTo>
                <a:cubicBezTo>
                  <a:pt x="2746896" y="791015"/>
                  <a:pt x="2744106" y="763162"/>
                  <a:pt x="2732944" y="765947"/>
                </a:cubicBezTo>
                <a:cubicBezTo>
                  <a:pt x="2730153" y="760377"/>
                  <a:pt x="2727363" y="754806"/>
                  <a:pt x="2724572" y="746450"/>
                </a:cubicBezTo>
                <a:cubicBezTo>
                  <a:pt x="2735734" y="746450"/>
                  <a:pt x="2707829" y="718598"/>
                  <a:pt x="2702248" y="704671"/>
                </a:cubicBezTo>
                <a:cubicBezTo>
                  <a:pt x="2707829" y="699101"/>
                  <a:pt x="2691086" y="671248"/>
                  <a:pt x="2679924" y="648966"/>
                </a:cubicBezTo>
                <a:cubicBezTo>
                  <a:pt x="2682715" y="648966"/>
                  <a:pt x="2693877" y="668463"/>
                  <a:pt x="2696667" y="662893"/>
                </a:cubicBezTo>
                <a:cubicBezTo>
                  <a:pt x="2699458" y="668463"/>
                  <a:pt x="2699458" y="674034"/>
                  <a:pt x="2696667" y="674034"/>
                </a:cubicBezTo>
                <a:cubicBezTo>
                  <a:pt x="2710620" y="696316"/>
                  <a:pt x="2727363" y="729739"/>
                  <a:pt x="2738525" y="740880"/>
                </a:cubicBezTo>
                <a:cubicBezTo>
                  <a:pt x="2744106" y="732524"/>
                  <a:pt x="2699458" y="668463"/>
                  <a:pt x="2693877" y="651751"/>
                </a:cubicBezTo>
                <a:cubicBezTo>
                  <a:pt x="2671553" y="615543"/>
                  <a:pt x="2671553" y="609973"/>
                  <a:pt x="2646439" y="565408"/>
                </a:cubicBezTo>
                <a:cubicBezTo>
                  <a:pt x="2649229" y="568194"/>
                  <a:pt x="2652020" y="570979"/>
                  <a:pt x="2657601" y="582120"/>
                </a:cubicBezTo>
                <a:cubicBezTo>
                  <a:pt x="2660391" y="579335"/>
                  <a:pt x="2649229" y="559838"/>
                  <a:pt x="2640858" y="545912"/>
                </a:cubicBezTo>
                <a:cubicBezTo>
                  <a:pt x="2640858" y="543126"/>
                  <a:pt x="2646439" y="543126"/>
                  <a:pt x="2640858" y="534770"/>
                </a:cubicBezTo>
                <a:cubicBezTo>
                  <a:pt x="2621324" y="498562"/>
                  <a:pt x="2610162" y="495777"/>
                  <a:pt x="2593419" y="473495"/>
                </a:cubicBezTo>
                <a:cubicBezTo>
                  <a:pt x="2579467" y="442857"/>
                  <a:pt x="2554352" y="406648"/>
                  <a:pt x="2537609" y="367655"/>
                </a:cubicBezTo>
                <a:cubicBezTo>
                  <a:pt x="2526447" y="345373"/>
                  <a:pt x="2523657" y="353728"/>
                  <a:pt x="2512495" y="337017"/>
                </a:cubicBezTo>
                <a:cubicBezTo>
                  <a:pt x="2473428" y="270171"/>
                  <a:pt x="2453895" y="225606"/>
                  <a:pt x="2425990" y="172686"/>
                </a:cubicBezTo>
                <a:cubicBezTo>
                  <a:pt x="2437152" y="178257"/>
                  <a:pt x="2453895" y="208895"/>
                  <a:pt x="2465057" y="217251"/>
                </a:cubicBezTo>
                <a:cubicBezTo>
                  <a:pt x="2473428" y="214465"/>
                  <a:pt x="2434361" y="167116"/>
                  <a:pt x="2439942" y="164331"/>
                </a:cubicBezTo>
                <a:cubicBezTo>
                  <a:pt x="2439942" y="147619"/>
                  <a:pt x="2473428" y="203324"/>
                  <a:pt x="2467847" y="206109"/>
                </a:cubicBezTo>
                <a:cubicBezTo>
                  <a:pt x="2476219" y="220036"/>
                  <a:pt x="2479009" y="206109"/>
                  <a:pt x="2490171" y="225606"/>
                </a:cubicBezTo>
                <a:cubicBezTo>
                  <a:pt x="2498543" y="245103"/>
                  <a:pt x="2512495" y="250674"/>
                  <a:pt x="2501333" y="253459"/>
                </a:cubicBezTo>
                <a:cubicBezTo>
                  <a:pt x="2515285" y="270171"/>
                  <a:pt x="2523657" y="270171"/>
                  <a:pt x="2532028" y="281312"/>
                </a:cubicBezTo>
                <a:cubicBezTo>
                  <a:pt x="2537609" y="286882"/>
                  <a:pt x="2537609" y="292453"/>
                  <a:pt x="2534819" y="292453"/>
                </a:cubicBezTo>
                <a:cubicBezTo>
                  <a:pt x="2540400" y="298023"/>
                  <a:pt x="2562724" y="311950"/>
                  <a:pt x="2551562" y="292453"/>
                </a:cubicBezTo>
                <a:cubicBezTo>
                  <a:pt x="2554352" y="289667"/>
                  <a:pt x="2551562" y="281312"/>
                  <a:pt x="2545981" y="272956"/>
                </a:cubicBezTo>
                <a:cubicBezTo>
                  <a:pt x="2557143" y="284097"/>
                  <a:pt x="2565514" y="289667"/>
                  <a:pt x="2579467" y="311950"/>
                </a:cubicBezTo>
                <a:cubicBezTo>
                  <a:pt x="2590629" y="334232"/>
                  <a:pt x="2604581" y="356514"/>
                  <a:pt x="2618534" y="378796"/>
                </a:cubicBezTo>
                <a:cubicBezTo>
                  <a:pt x="2624115" y="381581"/>
                  <a:pt x="2640858" y="420575"/>
                  <a:pt x="2643648" y="409434"/>
                </a:cubicBezTo>
                <a:cubicBezTo>
                  <a:pt x="2649229" y="417789"/>
                  <a:pt x="2649229" y="420575"/>
                  <a:pt x="2652020" y="426145"/>
                </a:cubicBezTo>
                <a:cubicBezTo>
                  <a:pt x="2671553" y="459568"/>
                  <a:pt x="2657601" y="406648"/>
                  <a:pt x="2682715" y="453998"/>
                </a:cubicBezTo>
                <a:cubicBezTo>
                  <a:pt x="2685505" y="448427"/>
                  <a:pt x="2660391" y="412219"/>
                  <a:pt x="2652020" y="392722"/>
                </a:cubicBezTo>
                <a:cubicBezTo>
                  <a:pt x="2638067" y="370440"/>
                  <a:pt x="2624115" y="348158"/>
                  <a:pt x="2612953" y="325876"/>
                </a:cubicBezTo>
                <a:cubicBezTo>
                  <a:pt x="2585048" y="284097"/>
                  <a:pt x="2557143" y="245103"/>
                  <a:pt x="2532028" y="203324"/>
                </a:cubicBezTo>
                <a:cubicBezTo>
                  <a:pt x="2534819" y="189398"/>
                  <a:pt x="2551562" y="228392"/>
                  <a:pt x="2557143" y="231177"/>
                </a:cubicBezTo>
                <a:cubicBezTo>
                  <a:pt x="2565514" y="233962"/>
                  <a:pt x="2582257" y="272956"/>
                  <a:pt x="2587838" y="272956"/>
                </a:cubicBezTo>
                <a:cubicBezTo>
                  <a:pt x="2590629" y="267385"/>
                  <a:pt x="2568305" y="242318"/>
                  <a:pt x="2568305" y="225606"/>
                </a:cubicBezTo>
                <a:cubicBezTo>
                  <a:pt x="2559933" y="217251"/>
                  <a:pt x="2557143" y="217251"/>
                  <a:pt x="2551562" y="203324"/>
                </a:cubicBezTo>
                <a:cubicBezTo>
                  <a:pt x="2545981" y="197754"/>
                  <a:pt x="2543190" y="194968"/>
                  <a:pt x="2540400" y="197754"/>
                </a:cubicBezTo>
                <a:cubicBezTo>
                  <a:pt x="2523657" y="158760"/>
                  <a:pt x="2495752" y="114196"/>
                  <a:pt x="2470638" y="66846"/>
                </a:cubicBezTo>
                <a:cubicBezTo>
                  <a:pt x="2479009" y="75202"/>
                  <a:pt x="2484590" y="61276"/>
                  <a:pt x="2501333" y="83558"/>
                </a:cubicBezTo>
                <a:cubicBezTo>
                  <a:pt x="2498543" y="64061"/>
                  <a:pt x="2476219" y="25067"/>
                  <a:pt x="2470638" y="0"/>
                </a:cubicBezTo>
                <a:cubicBezTo>
                  <a:pt x="2476219" y="2785"/>
                  <a:pt x="2481800" y="8356"/>
                  <a:pt x="2490171" y="22282"/>
                </a:cubicBezTo>
                <a:cubicBezTo>
                  <a:pt x="2504124" y="13926"/>
                  <a:pt x="2504124" y="13926"/>
                  <a:pt x="2504124" y="13926"/>
                </a:cubicBezTo>
                <a:cubicBezTo>
                  <a:pt x="2504124" y="30638"/>
                  <a:pt x="2537609" y="91914"/>
                  <a:pt x="2545981" y="80773"/>
                </a:cubicBezTo>
                <a:cubicBezTo>
                  <a:pt x="2557143" y="97484"/>
                  <a:pt x="2551562" y="100270"/>
                  <a:pt x="2559933" y="116981"/>
                </a:cubicBezTo>
                <a:cubicBezTo>
                  <a:pt x="2576676" y="150404"/>
                  <a:pt x="2585048" y="153190"/>
                  <a:pt x="2601791" y="183827"/>
                </a:cubicBezTo>
                <a:cubicBezTo>
                  <a:pt x="2604581" y="181042"/>
                  <a:pt x="2596210" y="169901"/>
                  <a:pt x="2587838" y="158760"/>
                </a:cubicBezTo>
                <a:cubicBezTo>
                  <a:pt x="2593419" y="158760"/>
                  <a:pt x="2615743" y="183827"/>
                  <a:pt x="2610162" y="189398"/>
                </a:cubicBezTo>
                <a:cubicBezTo>
                  <a:pt x="2610162" y="197754"/>
                  <a:pt x="2635277" y="231177"/>
                  <a:pt x="2629696" y="236747"/>
                </a:cubicBezTo>
                <a:cubicBezTo>
                  <a:pt x="2638067" y="245103"/>
                  <a:pt x="2643648" y="250674"/>
                  <a:pt x="2646439" y="247888"/>
                </a:cubicBezTo>
                <a:cubicBezTo>
                  <a:pt x="2677134" y="314735"/>
                  <a:pt x="2718991" y="348158"/>
                  <a:pt x="2760849" y="431716"/>
                </a:cubicBezTo>
                <a:cubicBezTo>
                  <a:pt x="2763639" y="440071"/>
                  <a:pt x="2769220" y="440071"/>
                  <a:pt x="2769220" y="437286"/>
                </a:cubicBezTo>
                <a:cubicBezTo>
                  <a:pt x="2825030" y="526415"/>
                  <a:pt x="2878049" y="609973"/>
                  <a:pt x="2936650" y="715812"/>
                </a:cubicBezTo>
                <a:cubicBezTo>
                  <a:pt x="2947812" y="738095"/>
                  <a:pt x="2956183" y="740880"/>
                  <a:pt x="2961764" y="746450"/>
                </a:cubicBezTo>
                <a:cubicBezTo>
                  <a:pt x="2964555" y="749236"/>
                  <a:pt x="2967345" y="752021"/>
                  <a:pt x="2967345" y="754806"/>
                </a:cubicBezTo>
                <a:cubicBezTo>
                  <a:pt x="2961764" y="757591"/>
                  <a:pt x="2981297" y="791015"/>
                  <a:pt x="2986878" y="788229"/>
                </a:cubicBezTo>
                <a:cubicBezTo>
                  <a:pt x="2989669" y="777088"/>
                  <a:pt x="2978507" y="768732"/>
                  <a:pt x="2967345" y="754806"/>
                </a:cubicBezTo>
                <a:cubicBezTo>
                  <a:pt x="2967345" y="752021"/>
                  <a:pt x="2972926" y="752021"/>
                  <a:pt x="2967345" y="743665"/>
                </a:cubicBezTo>
                <a:cubicBezTo>
                  <a:pt x="2950602" y="715812"/>
                  <a:pt x="2933859" y="685175"/>
                  <a:pt x="2919907" y="657322"/>
                </a:cubicBezTo>
                <a:cubicBezTo>
                  <a:pt x="2919907" y="657322"/>
                  <a:pt x="2925488" y="662893"/>
                  <a:pt x="2928278" y="662893"/>
                </a:cubicBezTo>
                <a:cubicBezTo>
                  <a:pt x="2922697" y="654537"/>
                  <a:pt x="2922697" y="651751"/>
                  <a:pt x="2919907" y="646181"/>
                </a:cubicBezTo>
                <a:cubicBezTo>
                  <a:pt x="2903164" y="609973"/>
                  <a:pt x="2903164" y="646181"/>
                  <a:pt x="2883630" y="609973"/>
                </a:cubicBezTo>
                <a:cubicBezTo>
                  <a:pt x="2886421" y="607187"/>
                  <a:pt x="2892002" y="607187"/>
                  <a:pt x="2894792" y="604402"/>
                </a:cubicBezTo>
                <a:cubicBezTo>
                  <a:pt x="2889211" y="598831"/>
                  <a:pt x="2883630" y="587690"/>
                  <a:pt x="2886421" y="584905"/>
                </a:cubicBezTo>
                <a:cubicBezTo>
                  <a:pt x="2875259" y="562623"/>
                  <a:pt x="2872468" y="570979"/>
                  <a:pt x="2861306" y="554267"/>
                </a:cubicBezTo>
                <a:cubicBezTo>
                  <a:pt x="2850144" y="526415"/>
                  <a:pt x="2833401" y="509703"/>
                  <a:pt x="2819449" y="476280"/>
                </a:cubicBezTo>
                <a:cubicBezTo>
                  <a:pt x="2802706" y="445642"/>
                  <a:pt x="2791544" y="437286"/>
                  <a:pt x="2780382" y="409434"/>
                </a:cubicBezTo>
                <a:cubicBezTo>
                  <a:pt x="2766430" y="389937"/>
                  <a:pt x="2755268" y="373225"/>
                  <a:pt x="2738525" y="342587"/>
                </a:cubicBezTo>
                <a:cubicBezTo>
                  <a:pt x="2705039" y="295238"/>
                  <a:pt x="2671553" y="250674"/>
                  <a:pt x="2640858" y="217251"/>
                </a:cubicBezTo>
                <a:cubicBezTo>
                  <a:pt x="2638067" y="206109"/>
                  <a:pt x="2624115" y="178257"/>
                  <a:pt x="2610162" y="155975"/>
                </a:cubicBezTo>
                <a:cubicBezTo>
                  <a:pt x="2621324" y="158760"/>
                  <a:pt x="2596210" y="122552"/>
                  <a:pt x="2601791" y="116981"/>
                </a:cubicBezTo>
                <a:cubicBezTo>
                  <a:pt x="2607372" y="105840"/>
                  <a:pt x="2624115" y="142048"/>
                  <a:pt x="2635277" y="153190"/>
                </a:cubicBezTo>
                <a:cubicBezTo>
                  <a:pt x="2646439" y="155975"/>
                  <a:pt x="2626905" y="128122"/>
                  <a:pt x="2638067" y="130907"/>
                </a:cubicBezTo>
                <a:cubicBezTo>
                  <a:pt x="2646439" y="139263"/>
                  <a:pt x="2660391" y="164331"/>
                  <a:pt x="2674343" y="186613"/>
                </a:cubicBezTo>
                <a:cubicBezTo>
                  <a:pt x="2696667" y="217251"/>
                  <a:pt x="2721782" y="253459"/>
                  <a:pt x="2746896" y="292453"/>
                </a:cubicBezTo>
                <a:cubicBezTo>
                  <a:pt x="2752477" y="289667"/>
                  <a:pt x="2732944" y="264600"/>
                  <a:pt x="2738525" y="264600"/>
                </a:cubicBezTo>
                <a:cubicBezTo>
                  <a:pt x="2691086" y="197754"/>
                  <a:pt x="2649229" y="108625"/>
                  <a:pt x="2593419" y="19497"/>
                </a:cubicBezTo>
                <a:cubicBezTo>
                  <a:pt x="2607372" y="27853"/>
                  <a:pt x="2638067" y="97484"/>
                  <a:pt x="2652020" y="100270"/>
                </a:cubicBezTo>
                <a:cubicBezTo>
                  <a:pt x="2663181" y="125337"/>
                  <a:pt x="2696667" y="186613"/>
                  <a:pt x="2716201" y="208895"/>
                </a:cubicBezTo>
                <a:cubicBezTo>
                  <a:pt x="2735734" y="245103"/>
                  <a:pt x="2763639" y="298023"/>
                  <a:pt x="2780382" y="317520"/>
                </a:cubicBezTo>
                <a:cubicBezTo>
                  <a:pt x="2811078" y="370440"/>
                  <a:pt x="2838982" y="420575"/>
                  <a:pt x="2861306" y="442857"/>
                </a:cubicBezTo>
                <a:cubicBezTo>
                  <a:pt x="2880840" y="481850"/>
                  <a:pt x="2908745" y="512488"/>
                  <a:pt x="2914326" y="534770"/>
                </a:cubicBezTo>
                <a:cubicBezTo>
                  <a:pt x="2933859" y="562623"/>
                  <a:pt x="2972926" y="623899"/>
                  <a:pt x="2984088" y="654537"/>
                </a:cubicBezTo>
                <a:cubicBezTo>
                  <a:pt x="2992459" y="662893"/>
                  <a:pt x="3003621" y="685175"/>
                  <a:pt x="3011993" y="693530"/>
                </a:cubicBezTo>
                <a:cubicBezTo>
                  <a:pt x="3023155" y="710242"/>
                  <a:pt x="3020364" y="713027"/>
                  <a:pt x="3031526" y="729739"/>
                </a:cubicBezTo>
                <a:cubicBezTo>
                  <a:pt x="3045479" y="746450"/>
                  <a:pt x="3065012" y="788229"/>
                  <a:pt x="3078965" y="802156"/>
                </a:cubicBezTo>
                <a:cubicBezTo>
                  <a:pt x="3101289" y="849505"/>
                  <a:pt x="3168260" y="949774"/>
                  <a:pt x="3196165" y="1008265"/>
                </a:cubicBezTo>
                <a:cubicBezTo>
                  <a:pt x="3221280" y="1038903"/>
                  <a:pt x="3240813" y="1089038"/>
                  <a:pt x="3260347" y="1116890"/>
                </a:cubicBezTo>
                <a:cubicBezTo>
                  <a:pt x="3263137" y="1114105"/>
                  <a:pt x="3257556" y="1102964"/>
                  <a:pt x="3263137" y="1102964"/>
                </a:cubicBezTo>
                <a:cubicBezTo>
                  <a:pt x="3268718" y="1114105"/>
                  <a:pt x="3268718" y="1119676"/>
                  <a:pt x="3268718" y="1125246"/>
                </a:cubicBezTo>
                <a:cubicBezTo>
                  <a:pt x="3277090" y="1130817"/>
                  <a:pt x="3282671" y="1139172"/>
                  <a:pt x="3291042" y="1144743"/>
                </a:cubicBezTo>
                <a:cubicBezTo>
                  <a:pt x="3293832" y="1153099"/>
                  <a:pt x="3293832" y="1155884"/>
                  <a:pt x="3296623" y="1164240"/>
                </a:cubicBezTo>
                <a:cubicBezTo>
                  <a:pt x="3302204" y="1172595"/>
                  <a:pt x="3307785" y="1175381"/>
                  <a:pt x="3307785" y="1180951"/>
                </a:cubicBezTo>
                <a:cubicBezTo>
                  <a:pt x="3313366" y="1183737"/>
                  <a:pt x="3327318" y="1214374"/>
                  <a:pt x="3332899" y="1211589"/>
                </a:cubicBezTo>
                <a:cubicBezTo>
                  <a:pt x="3341271" y="1233871"/>
                  <a:pt x="3355223" y="1258939"/>
                  <a:pt x="3374757" y="1289576"/>
                </a:cubicBezTo>
                <a:cubicBezTo>
                  <a:pt x="3369176" y="1292362"/>
                  <a:pt x="3363595" y="1284006"/>
                  <a:pt x="3355223" y="1267294"/>
                </a:cubicBezTo>
                <a:cubicBezTo>
                  <a:pt x="3349642" y="1281221"/>
                  <a:pt x="3380338" y="1317429"/>
                  <a:pt x="3388709" y="1314644"/>
                </a:cubicBezTo>
                <a:cubicBezTo>
                  <a:pt x="3405452" y="1353637"/>
                  <a:pt x="3408243" y="1350852"/>
                  <a:pt x="3430567" y="1381490"/>
                </a:cubicBezTo>
                <a:cubicBezTo>
                  <a:pt x="3424986" y="1384275"/>
                  <a:pt x="3427776" y="1392631"/>
                  <a:pt x="3433357" y="1403772"/>
                </a:cubicBezTo>
                <a:cubicBezTo>
                  <a:pt x="3447309" y="1431625"/>
                  <a:pt x="3452890" y="1426054"/>
                  <a:pt x="3461262" y="1442766"/>
                </a:cubicBezTo>
                <a:cubicBezTo>
                  <a:pt x="3478005" y="1478974"/>
                  <a:pt x="3491957" y="1490115"/>
                  <a:pt x="3503119" y="1520753"/>
                </a:cubicBezTo>
                <a:cubicBezTo>
                  <a:pt x="3517072" y="1523538"/>
                  <a:pt x="3483586" y="1481760"/>
                  <a:pt x="3486376" y="1473404"/>
                </a:cubicBezTo>
                <a:cubicBezTo>
                  <a:pt x="3494748" y="1473404"/>
                  <a:pt x="3503119" y="1495686"/>
                  <a:pt x="3503119" y="1476189"/>
                </a:cubicBezTo>
                <a:cubicBezTo>
                  <a:pt x="3542186" y="1545821"/>
                  <a:pt x="3567301" y="1598741"/>
                  <a:pt x="3603577" y="1654446"/>
                </a:cubicBezTo>
                <a:cubicBezTo>
                  <a:pt x="3617529" y="1682298"/>
                  <a:pt x="3631482" y="1712936"/>
                  <a:pt x="3639853" y="1735218"/>
                </a:cubicBezTo>
                <a:cubicBezTo>
                  <a:pt x="3664968" y="1774212"/>
                  <a:pt x="3659387" y="1763071"/>
                  <a:pt x="3681711" y="1802065"/>
                </a:cubicBezTo>
                <a:cubicBezTo>
                  <a:pt x="3678920" y="1804850"/>
                  <a:pt x="3670549" y="1796494"/>
                  <a:pt x="3662177" y="1779783"/>
                </a:cubicBezTo>
                <a:cubicBezTo>
                  <a:pt x="3659387" y="1779783"/>
                  <a:pt x="3670549" y="1796494"/>
                  <a:pt x="3667758" y="1799279"/>
                </a:cubicBezTo>
                <a:cubicBezTo>
                  <a:pt x="3673339" y="1807635"/>
                  <a:pt x="3678920" y="1818776"/>
                  <a:pt x="3681711" y="1813206"/>
                </a:cubicBezTo>
                <a:cubicBezTo>
                  <a:pt x="3690082" y="1824347"/>
                  <a:pt x="3687292" y="1829917"/>
                  <a:pt x="3692873" y="1841058"/>
                </a:cubicBezTo>
                <a:cubicBezTo>
                  <a:pt x="3704035" y="1863341"/>
                  <a:pt x="3701244" y="1829917"/>
                  <a:pt x="3715197" y="1863341"/>
                </a:cubicBezTo>
                <a:cubicBezTo>
                  <a:pt x="3712406" y="1860555"/>
                  <a:pt x="3709616" y="1866126"/>
                  <a:pt x="3704035" y="1857770"/>
                </a:cubicBezTo>
                <a:cubicBezTo>
                  <a:pt x="3704035" y="1866126"/>
                  <a:pt x="3712406" y="1882837"/>
                  <a:pt x="3723568" y="1902334"/>
                </a:cubicBezTo>
                <a:cubicBezTo>
                  <a:pt x="3715197" y="1902334"/>
                  <a:pt x="3723568" y="1916261"/>
                  <a:pt x="3726359" y="1924616"/>
                </a:cubicBezTo>
                <a:cubicBezTo>
                  <a:pt x="3743102" y="1958039"/>
                  <a:pt x="3748683" y="1941328"/>
                  <a:pt x="3768216" y="1977536"/>
                </a:cubicBezTo>
                <a:cubicBezTo>
                  <a:pt x="3757054" y="1977536"/>
                  <a:pt x="3759844" y="1974751"/>
                  <a:pt x="3757054" y="1985892"/>
                </a:cubicBezTo>
                <a:cubicBezTo>
                  <a:pt x="3765425" y="1999818"/>
                  <a:pt x="3771006" y="2002604"/>
                  <a:pt x="3773797" y="1997033"/>
                </a:cubicBezTo>
                <a:cubicBezTo>
                  <a:pt x="3787749" y="2024886"/>
                  <a:pt x="3793330" y="2044382"/>
                  <a:pt x="3784959" y="2047168"/>
                </a:cubicBezTo>
                <a:cubicBezTo>
                  <a:pt x="3821235" y="2102873"/>
                  <a:pt x="3832397" y="2139081"/>
                  <a:pt x="3871464" y="2203143"/>
                </a:cubicBezTo>
                <a:cubicBezTo>
                  <a:pt x="3885417" y="2222639"/>
                  <a:pt x="3868674" y="2183646"/>
                  <a:pt x="3877045" y="2186431"/>
                </a:cubicBezTo>
                <a:cubicBezTo>
                  <a:pt x="3893788" y="2219854"/>
                  <a:pt x="3877045" y="2217069"/>
                  <a:pt x="3904950" y="2250492"/>
                </a:cubicBezTo>
                <a:cubicBezTo>
                  <a:pt x="3885417" y="2256063"/>
                  <a:pt x="3941226" y="2339620"/>
                  <a:pt x="3949598" y="2359117"/>
                </a:cubicBezTo>
                <a:cubicBezTo>
                  <a:pt x="3957969" y="2356332"/>
                  <a:pt x="3930064" y="2317338"/>
                  <a:pt x="3944017" y="2317338"/>
                </a:cubicBezTo>
                <a:cubicBezTo>
                  <a:pt x="3957969" y="2331264"/>
                  <a:pt x="3957969" y="2345191"/>
                  <a:pt x="3966341" y="2361902"/>
                </a:cubicBezTo>
                <a:cubicBezTo>
                  <a:pt x="3988665" y="2398111"/>
                  <a:pt x="3991455" y="2409252"/>
                  <a:pt x="4013779" y="2437104"/>
                </a:cubicBezTo>
                <a:cubicBezTo>
                  <a:pt x="4019360" y="2445460"/>
                  <a:pt x="4024941" y="2453816"/>
                  <a:pt x="4030522" y="2462172"/>
                </a:cubicBezTo>
                <a:cubicBezTo>
                  <a:pt x="4041684" y="2470528"/>
                  <a:pt x="4064008" y="2509521"/>
                  <a:pt x="4075170" y="2515092"/>
                </a:cubicBezTo>
                <a:cubicBezTo>
                  <a:pt x="4086332" y="2545730"/>
                  <a:pt x="4052846" y="2495595"/>
                  <a:pt x="4044475" y="2487239"/>
                </a:cubicBezTo>
                <a:cubicBezTo>
                  <a:pt x="4041684" y="2490025"/>
                  <a:pt x="4055637" y="2512306"/>
                  <a:pt x="4058427" y="2512306"/>
                </a:cubicBezTo>
                <a:cubicBezTo>
                  <a:pt x="4058427" y="2520662"/>
                  <a:pt x="4086332" y="2559656"/>
                  <a:pt x="4083541" y="2565226"/>
                </a:cubicBezTo>
                <a:cubicBezTo>
                  <a:pt x="4105865" y="2598650"/>
                  <a:pt x="4130980" y="2632073"/>
                  <a:pt x="4153304" y="2662711"/>
                </a:cubicBezTo>
                <a:cubicBezTo>
                  <a:pt x="4167256" y="2693348"/>
                  <a:pt x="4175628" y="2698919"/>
                  <a:pt x="4189580" y="2732342"/>
                </a:cubicBezTo>
                <a:cubicBezTo>
                  <a:pt x="4195161" y="2737913"/>
                  <a:pt x="4209114" y="2762980"/>
                  <a:pt x="4211904" y="2751839"/>
                </a:cubicBezTo>
                <a:cubicBezTo>
                  <a:pt x="4214695" y="2760195"/>
                  <a:pt x="4214695" y="2762980"/>
                  <a:pt x="4211904" y="2762980"/>
                </a:cubicBezTo>
                <a:cubicBezTo>
                  <a:pt x="4223066" y="2782477"/>
                  <a:pt x="4225856" y="2762980"/>
                  <a:pt x="4239809" y="2793618"/>
                </a:cubicBezTo>
                <a:cubicBezTo>
                  <a:pt x="4248180" y="2793618"/>
                  <a:pt x="4237018" y="2774121"/>
                  <a:pt x="4245390" y="2776906"/>
                </a:cubicBezTo>
                <a:cubicBezTo>
                  <a:pt x="4259342" y="2801974"/>
                  <a:pt x="4262133" y="2796403"/>
                  <a:pt x="4273295" y="2818685"/>
                </a:cubicBezTo>
                <a:cubicBezTo>
                  <a:pt x="4284457" y="2821471"/>
                  <a:pt x="4273295" y="2801974"/>
                  <a:pt x="4278876" y="2804759"/>
                </a:cubicBezTo>
                <a:cubicBezTo>
                  <a:pt x="4270504" y="2796403"/>
                  <a:pt x="4259342" y="2774121"/>
                  <a:pt x="4248180" y="2754624"/>
                </a:cubicBezTo>
                <a:cubicBezTo>
                  <a:pt x="4256552" y="2760195"/>
                  <a:pt x="4264923" y="2774121"/>
                  <a:pt x="4273295" y="2774121"/>
                </a:cubicBezTo>
                <a:cubicBezTo>
                  <a:pt x="4295619" y="2815900"/>
                  <a:pt x="4326314" y="2863249"/>
                  <a:pt x="4331895" y="2888317"/>
                </a:cubicBezTo>
                <a:cubicBezTo>
                  <a:pt x="4343057" y="2902243"/>
                  <a:pt x="4345848" y="2899458"/>
                  <a:pt x="4359800" y="2927310"/>
                </a:cubicBezTo>
                <a:cubicBezTo>
                  <a:pt x="4376543" y="2949593"/>
                  <a:pt x="4365381" y="2946807"/>
                  <a:pt x="4368172" y="2955163"/>
                </a:cubicBezTo>
                <a:cubicBezTo>
                  <a:pt x="4379334" y="2977445"/>
                  <a:pt x="4379334" y="2960734"/>
                  <a:pt x="4390495" y="2977445"/>
                </a:cubicBezTo>
                <a:cubicBezTo>
                  <a:pt x="4401657" y="2999727"/>
                  <a:pt x="4410029" y="3013654"/>
                  <a:pt x="4410029" y="3022009"/>
                </a:cubicBezTo>
                <a:cubicBezTo>
                  <a:pt x="4401657" y="3027580"/>
                  <a:pt x="4384914" y="2994157"/>
                  <a:pt x="4368172" y="2966304"/>
                </a:cubicBezTo>
                <a:cubicBezTo>
                  <a:pt x="4345848" y="2932881"/>
                  <a:pt x="4320733" y="2899458"/>
                  <a:pt x="4295619" y="2863249"/>
                </a:cubicBezTo>
                <a:cubicBezTo>
                  <a:pt x="4292828" y="2863249"/>
                  <a:pt x="4292828" y="2868820"/>
                  <a:pt x="4292828" y="2874391"/>
                </a:cubicBezTo>
                <a:cubicBezTo>
                  <a:pt x="4312362" y="2910599"/>
                  <a:pt x="4320733" y="2907814"/>
                  <a:pt x="4343057" y="2949593"/>
                </a:cubicBezTo>
                <a:cubicBezTo>
                  <a:pt x="4340267" y="2949593"/>
                  <a:pt x="4337476" y="2952378"/>
                  <a:pt x="4334686" y="2952378"/>
                </a:cubicBezTo>
                <a:cubicBezTo>
                  <a:pt x="4351429" y="2977445"/>
                  <a:pt x="4370962" y="3010868"/>
                  <a:pt x="4382124" y="3016439"/>
                </a:cubicBezTo>
                <a:cubicBezTo>
                  <a:pt x="4379334" y="3024795"/>
                  <a:pt x="4418400" y="3074930"/>
                  <a:pt x="4404448" y="3072144"/>
                </a:cubicBezTo>
                <a:cubicBezTo>
                  <a:pt x="4423981" y="3102782"/>
                  <a:pt x="4432353" y="3111138"/>
                  <a:pt x="4443515" y="3138991"/>
                </a:cubicBezTo>
                <a:cubicBezTo>
                  <a:pt x="4460258" y="3169629"/>
                  <a:pt x="4440724" y="3116709"/>
                  <a:pt x="4454677" y="3144561"/>
                </a:cubicBezTo>
                <a:cubicBezTo>
                  <a:pt x="4471420" y="3166843"/>
                  <a:pt x="4460258" y="3164058"/>
                  <a:pt x="4463048" y="3172414"/>
                </a:cubicBezTo>
                <a:cubicBezTo>
                  <a:pt x="4471420" y="3183555"/>
                  <a:pt x="4477001" y="3189125"/>
                  <a:pt x="4479791" y="3186340"/>
                </a:cubicBezTo>
                <a:cubicBezTo>
                  <a:pt x="4499325" y="3230904"/>
                  <a:pt x="4541182" y="3294965"/>
                  <a:pt x="4571877" y="3347885"/>
                </a:cubicBezTo>
                <a:cubicBezTo>
                  <a:pt x="4585830" y="3370167"/>
                  <a:pt x="4574668" y="3367382"/>
                  <a:pt x="4585830" y="3384093"/>
                </a:cubicBezTo>
                <a:cubicBezTo>
                  <a:pt x="4588620" y="3392449"/>
                  <a:pt x="4594201" y="3403590"/>
                  <a:pt x="4594201" y="3403590"/>
                </a:cubicBezTo>
                <a:cubicBezTo>
                  <a:pt x="4599782" y="3414731"/>
                  <a:pt x="4605363" y="3417517"/>
                  <a:pt x="4616525" y="3437013"/>
                </a:cubicBezTo>
                <a:cubicBezTo>
                  <a:pt x="4622106" y="3456510"/>
                  <a:pt x="4638849" y="3464866"/>
                  <a:pt x="4636059" y="3470437"/>
                </a:cubicBezTo>
                <a:cubicBezTo>
                  <a:pt x="4630478" y="3484363"/>
                  <a:pt x="4608154" y="3425872"/>
                  <a:pt x="4599782" y="3423087"/>
                </a:cubicBezTo>
                <a:cubicBezTo>
                  <a:pt x="4577458" y="3386879"/>
                  <a:pt x="4555134" y="3350670"/>
                  <a:pt x="4535601" y="3314462"/>
                </a:cubicBezTo>
                <a:cubicBezTo>
                  <a:pt x="4527230" y="3297750"/>
                  <a:pt x="4521649" y="3294965"/>
                  <a:pt x="4513277" y="3281039"/>
                </a:cubicBezTo>
                <a:cubicBezTo>
                  <a:pt x="4504906" y="3269898"/>
                  <a:pt x="4502115" y="3261542"/>
                  <a:pt x="4499325" y="3253186"/>
                </a:cubicBezTo>
                <a:cubicBezTo>
                  <a:pt x="4474210" y="3208622"/>
                  <a:pt x="4449096" y="3164058"/>
                  <a:pt x="4421191" y="3116709"/>
                </a:cubicBezTo>
                <a:cubicBezTo>
                  <a:pt x="4410029" y="3094426"/>
                  <a:pt x="4396076" y="3072144"/>
                  <a:pt x="4382124" y="3049862"/>
                </a:cubicBezTo>
                <a:cubicBezTo>
                  <a:pt x="4370962" y="3033150"/>
                  <a:pt x="4354219" y="2991372"/>
                  <a:pt x="4345848" y="2991372"/>
                </a:cubicBezTo>
                <a:cubicBezTo>
                  <a:pt x="4343057" y="2999727"/>
                  <a:pt x="4376543" y="3044292"/>
                  <a:pt x="4376543" y="3055433"/>
                </a:cubicBezTo>
                <a:cubicBezTo>
                  <a:pt x="4418400" y="3130635"/>
                  <a:pt x="4463048" y="3205837"/>
                  <a:pt x="4507696" y="3283824"/>
                </a:cubicBezTo>
                <a:cubicBezTo>
                  <a:pt x="4518858" y="3303321"/>
                  <a:pt x="4524439" y="3320032"/>
                  <a:pt x="4532811" y="3336744"/>
                </a:cubicBezTo>
                <a:cubicBezTo>
                  <a:pt x="4546763" y="3359026"/>
                  <a:pt x="4557925" y="3375738"/>
                  <a:pt x="4566296" y="3384093"/>
                </a:cubicBezTo>
                <a:cubicBezTo>
                  <a:pt x="4599782" y="3442584"/>
                  <a:pt x="4627687" y="3492719"/>
                  <a:pt x="4650011" y="3540068"/>
                </a:cubicBezTo>
                <a:cubicBezTo>
                  <a:pt x="4655592" y="3551209"/>
                  <a:pt x="4663964" y="3565135"/>
                  <a:pt x="4666754" y="3565135"/>
                </a:cubicBezTo>
                <a:cubicBezTo>
                  <a:pt x="4683497" y="3587418"/>
                  <a:pt x="4672335" y="3584632"/>
                  <a:pt x="4683497" y="3601344"/>
                </a:cubicBezTo>
                <a:cubicBezTo>
                  <a:pt x="4694659" y="3626411"/>
                  <a:pt x="4697449" y="3615270"/>
                  <a:pt x="4705821" y="3631982"/>
                </a:cubicBezTo>
                <a:cubicBezTo>
                  <a:pt x="4739307" y="3696043"/>
                  <a:pt x="4778374" y="3768460"/>
                  <a:pt x="4814650" y="3818594"/>
                </a:cubicBezTo>
                <a:cubicBezTo>
                  <a:pt x="4831393" y="3852017"/>
                  <a:pt x="4850926" y="3888226"/>
                  <a:pt x="4876041" y="3930005"/>
                </a:cubicBezTo>
                <a:cubicBezTo>
                  <a:pt x="4878831" y="3941146"/>
                  <a:pt x="4881622" y="3949502"/>
                  <a:pt x="4884412" y="3960643"/>
                </a:cubicBezTo>
                <a:cubicBezTo>
                  <a:pt x="4889993" y="3968998"/>
                  <a:pt x="4892784" y="3966213"/>
                  <a:pt x="4895574" y="3963428"/>
                </a:cubicBezTo>
                <a:cubicBezTo>
                  <a:pt x="4934641" y="4019133"/>
                  <a:pt x="4945803" y="4060912"/>
                  <a:pt x="4984870" y="4116617"/>
                </a:cubicBezTo>
                <a:cubicBezTo>
                  <a:pt x="4996032" y="4138899"/>
                  <a:pt x="5001613" y="4152826"/>
                  <a:pt x="5009984" y="4172323"/>
                </a:cubicBezTo>
                <a:cubicBezTo>
                  <a:pt x="5018356" y="4186249"/>
                  <a:pt x="5023937" y="4191819"/>
                  <a:pt x="5029518" y="4194605"/>
                </a:cubicBezTo>
                <a:cubicBezTo>
                  <a:pt x="5035099" y="4216887"/>
                  <a:pt x="5068585" y="4267022"/>
                  <a:pt x="5082537" y="4286518"/>
                </a:cubicBezTo>
                <a:cubicBezTo>
                  <a:pt x="5076956" y="4289304"/>
                  <a:pt x="5082537" y="4297660"/>
                  <a:pt x="5093699" y="4314371"/>
                </a:cubicBezTo>
                <a:cubicBezTo>
                  <a:pt x="5102071" y="4331083"/>
                  <a:pt x="5104861" y="4331083"/>
                  <a:pt x="5113233" y="4336653"/>
                </a:cubicBezTo>
                <a:cubicBezTo>
                  <a:pt x="5124395" y="4358935"/>
                  <a:pt x="5129976" y="4372862"/>
                  <a:pt x="5132766" y="4384003"/>
                </a:cubicBezTo>
                <a:cubicBezTo>
                  <a:pt x="5143928" y="4400714"/>
                  <a:pt x="5157881" y="4425782"/>
                  <a:pt x="5171833" y="4439708"/>
                </a:cubicBezTo>
                <a:cubicBezTo>
                  <a:pt x="5180204" y="4453634"/>
                  <a:pt x="5185785" y="4467560"/>
                  <a:pt x="5188576" y="4475916"/>
                </a:cubicBezTo>
                <a:cubicBezTo>
                  <a:pt x="5194157" y="4489843"/>
                  <a:pt x="5219271" y="4523266"/>
                  <a:pt x="5216481" y="4526051"/>
                </a:cubicBezTo>
                <a:cubicBezTo>
                  <a:pt x="5233224" y="4548333"/>
                  <a:pt x="5233224" y="4551118"/>
                  <a:pt x="5252757" y="4584541"/>
                </a:cubicBezTo>
                <a:cubicBezTo>
                  <a:pt x="5247176" y="4587327"/>
                  <a:pt x="5244386" y="4592897"/>
                  <a:pt x="5238805" y="4581756"/>
                </a:cubicBezTo>
                <a:cubicBezTo>
                  <a:pt x="5247176" y="4615179"/>
                  <a:pt x="5269500" y="4643032"/>
                  <a:pt x="5286243" y="4679240"/>
                </a:cubicBezTo>
                <a:cubicBezTo>
                  <a:pt x="5297405" y="4690381"/>
                  <a:pt x="5311358" y="4715449"/>
                  <a:pt x="5316939" y="4707093"/>
                </a:cubicBezTo>
                <a:cubicBezTo>
                  <a:pt x="5319729" y="4712664"/>
                  <a:pt x="5319729" y="4718234"/>
                  <a:pt x="5316939" y="4718234"/>
                </a:cubicBezTo>
                <a:cubicBezTo>
                  <a:pt x="5336472" y="4748872"/>
                  <a:pt x="5344843" y="4782295"/>
                  <a:pt x="5364377" y="4801792"/>
                </a:cubicBezTo>
                <a:cubicBezTo>
                  <a:pt x="5364377" y="4793436"/>
                  <a:pt x="5358796" y="4779510"/>
                  <a:pt x="5344843" y="4757228"/>
                </a:cubicBezTo>
                <a:cubicBezTo>
                  <a:pt x="5353215" y="4757228"/>
                  <a:pt x="5372748" y="4801792"/>
                  <a:pt x="5375539" y="4810148"/>
                </a:cubicBezTo>
                <a:cubicBezTo>
                  <a:pt x="5395072" y="4832430"/>
                  <a:pt x="5422977" y="4876994"/>
                  <a:pt x="5448092" y="4924343"/>
                </a:cubicBezTo>
                <a:cubicBezTo>
                  <a:pt x="5445301" y="4924343"/>
                  <a:pt x="5442511" y="4924343"/>
                  <a:pt x="5434139" y="4910417"/>
                </a:cubicBezTo>
                <a:cubicBezTo>
                  <a:pt x="5428558" y="4913202"/>
                  <a:pt x="5456463" y="4960552"/>
                  <a:pt x="5464835" y="4971693"/>
                </a:cubicBezTo>
                <a:cubicBezTo>
                  <a:pt x="5467625" y="4968908"/>
                  <a:pt x="5470416" y="4966122"/>
                  <a:pt x="5462044" y="4952196"/>
                </a:cubicBezTo>
                <a:cubicBezTo>
                  <a:pt x="5467625" y="4949411"/>
                  <a:pt x="5481577" y="4988404"/>
                  <a:pt x="5492739" y="5002331"/>
                </a:cubicBezTo>
                <a:cubicBezTo>
                  <a:pt x="5489949" y="5005116"/>
                  <a:pt x="5509482" y="5032969"/>
                  <a:pt x="5503901" y="5038539"/>
                </a:cubicBezTo>
                <a:cubicBezTo>
                  <a:pt x="5515063" y="5058036"/>
                  <a:pt x="5523435" y="5071962"/>
                  <a:pt x="5531806" y="5083103"/>
                </a:cubicBezTo>
                <a:cubicBezTo>
                  <a:pt x="5534597" y="5085889"/>
                  <a:pt x="5534597" y="5088674"/>
                  <a:pt x="5537387" y="5091459"/>
                </a:cubicBezTo>
                <a:cubicBezTo>
                  <a:pt x="5537387" y="5094244"/>
                  <a:pt x="5540178" y="5094244"/>
                  <a:pt x="5540178" y="5094244"/>
                </a:cubicBezTo>
                <a:cubicBezTo>
                  <a:pt x="5540178" y="5097030"/>
                  <a:pt x="5542968" y="5099815"/>
                  <a:pt x="5542968" y="5099815"/>
                </a:cubicBezTo>
                <a:cubicBezTo>
                  <a:pt x="5548549" y="5110956"/>
                  <a:pt x="5554130" y="5119312"/>
                  <a:pt x="5556921" y="5127668"/>
                </a:cubicBezTo>
                <a:cubicBezTo>
                  <a:pt x="5576454" y="5166661"/>
                  <a:pt x="5562502" y="5105385"/>
                  <a:pt x="5590407" y="5166661"/>
                </a:cubicBezTo>
                <a:cubicBezTo>
                  <a:pt x="5587616" y="5163876"/>
                  <a:pt x="5584826" y="5166661"/>
                  <a:pt x="5576454" y="5152735"/>
                </a:cubicBezTo>
                <a:cubicBezTo>
                  <a:pt x="5573664" y="5161091"/>
                  <a:pt x="5612731" y="5216796"/>
                  <a:pt x="5604359" y="5214011"/>
                </a:cubicBezTo>
                <a:cubicBezTo>
                  <a:pt x="5651797" y="5291998"/>
                  <a:pt x="5702026" y="5372771"/>
                  <a:pt x="5757836" y="5473040"/>
                </a:cubicBezTo>
                <a:cubicBezTo>
                  <a:pt x="5782950" y="5514819"/>
                  <a:pt x="5799693" y="5520390"/>
                  <a:pt x="5810855" y="5559383"/>
                </a:cubicBezTo>
                <a:cubicBezTo>
                  <a:pt x="5830389" y="5587236"/>
                  <a:pt x="5835970" y="5587236"/>
                  <a:pt x="5855503" y="5617874"/>
                </a:cubicBezTo>
                <a:cubicBezTo>
                  <a:pt x="5869455" y="5642941"/>
                  <a:pt x="5880617" y="5662438"/>
                  <a:pt x="5886198" y="5673579"/>
                </a:cubicBezTo>
                <a:cubicBezTo>
                  <a:pt x="5936427" y="5754352"/>
                  <a:pt x="5995028" y="5854621"/>
                  <a:pt x="6048047" y="5938179"/>
                </a:cubicBezTo>
                <a:cubicBezTo>
                  <a:pt x="6053628" y="5952105"/>
                  <a:pt x="6059209" y="5957676"/>
                  <a:pt x="6061999" y="5954890"/>
                </a:cubicBezTo>
                <a:cubicBezTo>
                  <a:pt x="6089904" y="5999455"/>
                  <a:pt x="6081533" y="5993884"/>
                  <a:pt x="6101066" y="6027307"/>
                </a:cubicBezTo>
                <a:cubicBezTo>
                  <a:pt x="6117809" y="6055160"/>
                  <a:pt x="6128971" y="6074657"/>
                  <a:pt x="6140133" y="6088583"/>
                </a:cubicBezTo>
                <a:cubicBezTo>
                  <a:pt x="6168038" y="6138718"/>
                  <a:pt x="6195943" y="6186067"/>
                  <a:pt x="6223848" y="6236202"/>
                </a:cubicBezTo>
                <a:cubicBezTo>
                  <a:pt x="6257334" y="6283551"/>
                  <a:pt x="6296401" y="6355968"/>
                  <a:pt x="6324306" y="6389391"/>
                </a:cubicBezTo>
                <a:cubicBezTo>
                  <a:pt x="6329887" y="6406103"/>
                  <a:pt x="6366163" y="6472949"/>
                  <a:pt x="6380115" y="6481305"/>
                </a:cubicBezTo>
                <a:cubicBezTo>
                  <a:pt x="6382906" y="6481305"/>
                  <a:pt x="6371744" y="6459023"/>
                  <a:pt x="6357791" y="6436741"/>
                </a:cubicBezTo>
                <a:cubicBezTo>
                  <a:pt x="6346629" y="6420029"/>
                  <a:pt x="6332677" y="6394962"/>
                  <a:pt x="6327096" y="6392177"/>
                </a:cubicBezTo>
                <a:cubicBezTo>
                  <a:pt x="6315934" y="6361539"/>
                  <a:pt x="6265705" y="6280766"/>
                  <a:pt x="6262915" y="6261269"/>
                </a:cubicBezTo>
                <a:cubicBezTo>
                  <a:pt x="6240591" y="6233417"/>
                  <a:pt x="6209895" y="6183282"/>
                  <a:pt x="6176410" y="6124791"/>
                </a:cubicBezTo>
                <a:cubicBezTo>
                  <a:pt x="6187571" y="6133147"/>
                  <a:pt x="6173619" y="6108080"/>
                  <a:pt x="6170829" y="6099724"/>
                </a:cubicBezTo>
                <a:cubicBezTo>
                  <a:pt x="6140133" y="6046804"/>
                  <a:pt x="6112228" y="5993884"/>
                  <a:pt x="6092695" y="5977172"/>
                </a:cubicBezTo>
                <a:cubicBezTo>
                  <a:pt x="6070371" y="5924253"/>
                  <a:pt x="6036885" y="5860191"/>
                  <a:pt x="5981075" y="5768278"/>
                </a:cubicBezTo>
                <a:cubicBezTo>
                  <a:pt x="5981075" y="5754352"/>
                  <a:pt x="5967123" y="5732069"/>
                  <a:pt x="5944799" y="5693076"/>
                </a:cubicBezTo>
                <a:cubicBezTo>
                  <a:pt x="5922475" y="5651297"/>
                  <a:pt x="5922475" y="5662438"/>
                  <a:pt x="5902941" y="5631800"/>
                </a:cubicBezTo>
                <a:cubicBezTo>
                  <a:pt x="5866665" y="5567739"/>
                  <a:pt x="5844341" y="5525960"/>
                  <a:pt x="5822017" y="5481396"/>
                </a:cubicBezTo>
                <a:cubicBezTo>
                  <a:pt x="5799693" y="5436832"/>
                  <a:pt x="5796903" y="5442402"/>
                  <a:pt x="5774579" y="5406194"/>
                </a:cubicBezTo>
                <a:cubicBezTo>
                  <a:pt x="5721559" y="5305924"/>
                  <a:pt x="5657378" y="5191729"/>
                  <a:pt x="5590407" y="5077533"/>
                </a:cubicBezTo>
                <a:cubicBezTo>
                  <a:pt x="5573664" y="5044110"/>
                  <a:pt x="5554130" y="5013472"/>
                  <a:pt x="5537387" y="4980049"/>
                </a:cubicBezTo>
                <a:cubicBezTo>
                  <a:pt x="5517854" y="4949411"/>
                  <a:pt x="5501111" y="4918773"/>
                  <a:pt x="5487158" y="4890920"/>
                </a:cubicBezTo>
                <a:cubicBezTo>
                  <a:pt x="5470416" y="4868638"/>
                  <a:pt x="5436930" y="4812933"/>
                  <a:pt x="5436930" y="4796221"/>
                </a:cubicBezTo>
                <a:cubicBezTo>
                  <a:pt x="5409025" y="4757228"/>
                  <a:pt x="5367167" y="4693167"/>
                  <a:pt x="5344843" y="4645817"/>
                </a:cubicBezTo>
                <a:cubicBezTo>
                  <a:pt x="5302986" y="4581756"/>
                  <a:pt x="5280662" y="4537192"/>
                  <a:pt x="5255548" y="4481487"/>
                </a:cubicBezTo>
                <a:cubicBezTo>
                  <a:pt x="5236014" y="4456419"/>
                  <a:pt x="5210900" y="4417426"/>
                  <a:pt x="5194157" y="4381217"/>
                </a:cubicBezTo>
                <a:cubicBezTo>
                  <a:pt x="5177414" y="4350579"/>
                  <a:pt x="5180204" y="4358935"/>
                  <a:pt x="5169042" y="4339438"/>
                </a:cubicBezTo>
                <a:cubicBezTo>
                  <a:pt x="5146719" y="4303230"/>
                  <a:pt x="5121604" y="4255881"/>
                  <a:pt x="5116023" y="4244740"/>
                </a:cubicBezTo>
                <a:cubicBezTo>
                  <a:pt x="5093699" y="4216887"/>
                  <a:pt x="5090909" y="4197390"/>
                  <a:pt x="5071375" y="4169537"/>
                </a:cubicBezTo>
                <a:cubicBezTo>
                  <a:pt x="5063004" y="4147255"/>
                  <a:pt x="5032308" y="4102691"/>
                  <a:pt x="5026727" y="4083194"/>
                </a:cubicBezTo>
                <a:cubicBezTo>
                  <a:pt x="5018356" y="4072053"/>
                  <a:pt x="5015565" y="4072053"/>
                  <a:pt x="5009984" y="4058127"/>
                </a:cubicBezTo>
                <a:cubicBezTo>
                  <a:pt x="5001613" y="4041415"/>
                  <a:pt x="4976499" y="4010777"/>
                  <a:pt x="4982080" y="4005207"/>
                </a:cubicBezTo>
                <a:cubicBezTo>
                  <a:pt x="4979289" y="3996851"/>
                  <a:pt x="4970918" y="3991281"/>
                  <a:pt x="4970918" y="3991281"/>
                </a:cubicBezTo>
                <a:cubicBezTo>
                  <a:pt x="4968127" y="3985710"/>
                  <a:pt x="4965337" y="3982925"/>
                  <a:pt x="4965337" y="3977354"/>
                </a:cubicBezTo>
                <a:cubicBezTo>
                  <a:pt x="4962546" y="3974569"/>
                  <a:pt x="4962546" y="3971784"/>
                  <a:pt x="4962546" y="3971784"/>
                </a:cubicBezTo>
                <a:cubicBezTo>
                  <a:pt x="4956965" y="3963428"/>
                  <a:pt x="4954175" y="3963428"/>
                  <a:pt x="4948594" y="3955072"/>
                </a:cubicBezTo>
                <a:cubicBezTo>
                  <a:pt x="4906736" y="3885441"/>
                  <a:pt x="4864879" y="3813024"/>
                  <a:pt x="4828603" y="3743392"/>
                </a:cubicBezTo>
                <a:cubicBezTo>
                  <a:pt x="4820231" y="3732251"/>
                  <a:pt x="4817441" y="3723895"/>
                  <a:pt x="4814650" y="3718325"/>
                </a:cubicBezTo>
                <a:cubicBezTo>
                  <a:pt x="4806279" y="3701613"/>
                  <a:pt x="4797907" y="3693258"/>
                  <a:pt x="4792326" y="3684902"/>
                </a:cubicBezTo>
                <a:cubicBezTo>
                  <a:pt x="4786745" y="3673761"/>
                  <a:pt x="4783955" y="3665405"/>
                  <a:pt x="4781164" y="3657049"/>
                </a:cubicBezTo>
                <a:cubicBezTo>
                  <a:pt x="4775583" y="3651479"/>
                  <a:pt x="4772793" y="3648693"/>
                  <a:pt x="4767212" y="3643123"/>
                </a:cubicBezTo>
                <a:cubicBezTo>
                  <a:pt x="4761631" y="3631982"/>
                  <a:pt x="4758840" y="3620841"/>
                  <a:pt x="4756050" y="3615270"/>
                </a:cubicBezTo>
                <a:cubicBezTo>
                  <a:pt x="4750469" y="3604129"/>
                  <a:pt x="4742097" y="3598559"/>
                  <a:pt x="4739307" y="3590203"/>
                </a:cubicBezTo>
                <a:cubicBezTo>
                  <a:pt x="4736516" y="3587418"/>
                  <a:pt x="4736516" y="3581847"/>
                  <a:pt x="4736516" y="3581847"/>
                </a:cubicBezTo>
                <a:cubicBezTo>
                  <a:pt x="4730935" y="3573491"/>
                  <a:pt x="4728145" y="3573491"/>
                  <a:pt x="4725354" y="3565135"/>
                </a:cubicBezTo>
                <a:cubicBezTo>
                  <a:pt x="4680707" y="3489933"/>
                  <a:pt x="4661173" y="3445369"/>
                  <a:pt x="4619316" y="3378523"/>
                </a:cubicBezTo>
                <a:cubicBezTo>
                  <a:pt x="4610944" y="3367382"/>
                  <a:pt x="4605363" y="3359026"/>
                  <a:pt x="4602573" y="3353456"/>
                </a:cubicBezTo>
                <a:cubicBezTo>
                  <a:pt x="4585830" y="3325603"/>
                  <a:pt x="4580249" y="3311677"/>
                  <a:pt x="4574668" y="3300536"/>
                </a:cubicBezTo>
                <a:cubicBezTo>
                  <a:pt x="4566296" y="3289395"/>
                  <a:pt x="4560715" y="3286609"/>
                  <a:pt x="4557925" y="3278253"/>
                </a:cubicBezTo>
                <a:cubicBezTo>
                  <a:pt x="4524439" y="3225334"/>
                  <a:pt x="4493744" y="3169629"/>
                  <a:pt x="4465839" y="3113923"/>
                </a:cubicBezTo>
                <a:cubicBezTo>
                  <a:pt x="4479791" y="3122279"/>
                  <a:pt x="4504906" y="3172414"/>
                  <a:pt x="4524439" y="3205837"/>
                </a:cubicBezTo>
                <a:cubicBezTo>
                  <a:pt x="4546763" y="3244830"/>
                  <a:pt x="4571877" y="3283824"/>
                  <a:pt x="4594201" y="3325603"/>
                </a:cubicBezTo>
                <a:cubicBezTo>
                  <a:pt x="4602573" y="3339529"/>
                  <a:pt x="4608154" y="3342315"/>
                  <a:pt x="4616525" y="3356241"/>
                </a:cubicBezTo>
                <a:cubicBezTo>
                  <a:pt x="4613735" y="3359026"/>
                  <a:pt x="4613735" y="3359026"/>
                  <a:pt x="4619316" y="3367382"/>
                </a:cubicBezTo>
                <a:cubicBezTo>
                  <a:pt x="4647221" y="3417517"/>
                  <a:pt x="4677916" y="3467651"/>
                  <a:pt x="4705821" y="3520571"/>
                </a:cubicBezTo>
                <a:cubicBezTo>
                  <a:pt x="4714192" y="3531712"/>
                  <a:pt x="4716983" y="3540068"/>
                  <a:pt x="4719773" y="3545639"/>
                </a:cubicBezTo>
                <a:cubicBezTo>
                  <a:pt x="4736516" y="3570706"/>
                  <a:pt x="4753259" y="3601344"/>
                  <a:pt x="4770002" y="3629197"/>
                </a:cubicBezTo>
                <a:cubicBezTo>
                  <a:pt x="4814650" y="3712754"/>
                  <a:pt x="4862088" y="3787956"/>
                  <a:pt x="4912317" y="3877085"/>
                </a:cubicBezTo>
                <a:cubicBezTo>
                  <a:pt x="4920689" y="3888226"/>
                  <a:pt x="4920689" y="3893796"/>
                  <a:pt x="4926270" y="3902152"/>
                </a:cubicBezTo>
                <a:cubicBezTo>
                  <a:pt x="4965337" y="3977354"/>
                  <a:pt x="5015565" y="4060912"/>
                  <a:pt x="5060213" y="4130544"/>
                </a:cubicBezTo>
                <a:cubicBezTo>
                  <a:pt x="5054632" y="4130544"/>
                  <a:pt x="5076956" y="4161182"/>
                  <a:pt x="5082537" y="4175108"/>
                </a:cubicBezTo>
                <a:cubicBezTo>
                  <a:pt x="5096490" y="4191819"/>
                  <a:pt x="5116023" y="4233598"/>
                  <a:pt x="5129976" y="4247525"/>
                </a:cubicBezTo>
                <a:cubicBezTo>
                  <a:pt x="5141138" y="4264236"/>
                  <a:pt x="5138347" y="4267022"/>
                  <a:pt x="5149509" y="4283733"/>
                </a:cubicBezTo>
                <a:cubicBezTo>
                  <a:pt x="5177414" y="4322727"/>
                  <a:pt x="5185785" y="4356150"/>
                  <a:pt x="5213690" y="4392358"/>
                </a:cubicBezTo>
                <a:cubicBezTo>
                  <a:pt x="5224852" y="4420211"/>
                  <a:pt x="5249967" y="4461990"/>
                  <a:pt x="5269500" y="4484272"/>
                </a:cubicBezTo>
                <a:cubicBezTo>
                  <a:pt x="5269500" y="4495413"/>
                  <a:pt x="5277872" y="4512125"/>
                  <a:pt x="5280662" y="4523266"/>
                </a:cubicBezTo>
                <a:cubicBezTo>
                  <a:pt x="5330891" y="4592897"/>
                  <a:pt x="5364377" y="4665314"/>
                  <a:pt x="5409025" y="4732160"/>
                </a:cubicBezTo>
                <a:cubicBezTo>
                  <a:pt x="5425768" y="4762798"/>
                  <a:pt x="5428558" y="4782295"/>
                  <a:pt x="5453673" y="4821289"/>
                </a:cubicBezTo>
                <a:cubicBezTo>
                  <a:pt x="5456463" y="4826859"/>
                  <a:pt x="5459254" y="4829645"/>
                  <a:pt x="5462044" y="4826859"/>
                </a:cubicBezTo>
                <a:cubicBezTo>
                  <a:pt x="5470416" y="4846356"/>
                  <a:pt x="5489949" y="4876994"/>
                  <a:pt x="5498320" y="4896491"/>
                </a:cubicBezTo>
                <a:cubicBezTo>
                  <a:pt x="5526225" y="4946626"/>
                  <a:pt x="5556921" y="4999546"/>
                  <a:pt x="5584826" y="5049680"/>
                </a:cubicBezTo>
                <a:cubicBezTo>
                  <a:pt x="5587616" y="5055251"/>
                  <a:pt x="5590407" y="5060821"/>
                  <a:pt x="5593197" y="5066392"/>
                </a:cubicBezTo>
                <a:cubicBezTo>
                  <a:pt x="5595988" y="5066392"/>
                  <a:pt x="5595988" y="5069177"/>
                  <a:pt x="5595988" y="5071962"/>
                </a:cubicBezTo>
                <a:cubicBezTo>
                  <a:pt x="5598778" y="5071962"/>
                  <a:pt x="5598778" y="5074748"/>
                  <a:pt x="5598778" y="5077533"/>
                </a:cubicBezTo>
                <a:cubicBezTo>
                  <a:pt x="5601569" y="5080318"/>
                  <a:pt x="5601569" y="5083103"/>
                  <a:pt x="5601569" y="5083103"/>
                </a:cubicBezTo>
                <a:cubicBezTo>
                  <a:pt x="5612731" y="5099815"/>
                  <a:pt x="5629474" y="5122097"/>
                  <a:pt x="5649007" y="5158305"/>
                </a:cubicBezTo>
                <a:cubicBezTo>
                  <a:pt x="5660169" y="5177802"/>
                  <a:pt x="5665750" y="5191729"/>
                  <a:pt x="5671331" y="5205655"/>
                </a:cubicBezTo>
                <a:cubicBezTo>
                  <a:pt x="5685283" y="5233508"/>
                  <a:pt x="5727140" y="5294783"/>
                  <a:pt x="5721559" y="5297569"/>
                </a:cubicBezTo>
                <a:cubicBezTo>
                  <a:pt x="5743883" y="5330992"/>
                  <a:pt x="5763417" y="5358844"/>
                  <a:pt x="5777369" y="5389482"/>
                </a:cubicBezTo>
                <a:cubicBezTo>
                  <a:pt x="5780160" y="5392267"/>
                  <a:pt x="5788531" y="5411764"/>
                  <a:pt x="5782950" y="5403409"/>
                </a:cubicBezTo>
                <a:cubicBezTo>
                  <a:pt x="5791322" y="5417335"/>
                  <a:pt x="5799693" y="5422905"/>
                  <a:pt x="5805274" y="5434046"/>
                </a:cubicBezTo>
                <a:cubicBezTo>
                  <a:pt x="5816436" y="5453543"/>
                  <a:pt x="5822017" y="5467470"/>
                  <a:pt x="5827598" y="5481396"/>
                </a:cubicBezTo>
                <a:cubicBezTo>
                  <a:pt x="5833179" y="5489752"/>
                  <a:pt x="5858294" y="5528745"/>
                  <a:pt x="5858294" y="5525960"/>
                </a:cubicBezTo>
                <a:cubicBezTo>
                  <a:pt x="5863875" y="5542672"/>
                  <a:pt x="5863875" y="5539886"/>
                  <a:pt x="5880617" y="5570524"/>
                </a:cubicBezTo>
                <a:cubicBezTo>
                  <a:pt x="5891779" y="5592806"/>
                  <a:pt x="5900151" y="5606733"/>
                  <a:pt x="5905732" y="5617874"/>
                </a:cubicBezTo>
                <a:cubicBezTo>
                  <a:pt x="5942008" y="5681935"/>
                  <a:pt x="5997818" y="5773848"/>
                  <a:pt x="6014561" y="5812842"/>
                </a:cubicBezTo>
                <a:cubicBezTo>
                  <a:pt x="6050837" y="5868547"/>
                  <a:pt x="6106647" y="5974387"/>
                  <a:pt x="6142924" y="6041234"/>
                </a:cubicBezTo>
                <a:cubicBezTo>
                  <a:pt x="6165248" y="6083012"/>
                  <a:pt x="6170829" y="6080227"/>
                  <a:pt x="6190362" y="6116436"/>
                </a:cubicBezTo>
                <a:cubicBezTo>
                  <a:pt x="6235010" y="6205564"/>
                  <a:pt x="6288029" y="6300263"/>
                  <a:pt x="6357791" y="6417244"/>
                </a:cubicBezTo>
                <a:lnTo>
                  <a:pt x="6455196" y="6591432"/>
                </a:lnTo>
                <a:lnTo>
                  <a:pt x="0" y="6591432"/>
                </a:lnTo>
                <a:lnTo>
                  <a:pt x="0" y="5816896"/>
                </a:lnTo>
                <a:lnTo>
                  <a:pt x="17796" y="5815627"/>
                </a:lnTo>
                <a:cubicBezTo>
                  <a:pt x="28958" y="5818413"/>
                  <a:pt x="54072" y="5818413"/>
                  <a:pt x="65234" y="5815627"/>
                </a:cubicBezTo>
                <a:cubicBezTo>
                  <a:pt x="154530" y="5812842"/>
                  <a:pt x="190806" y="5812842"/>
                  <a:pt x="271731" y="5810057"/>
                </a:cubicBezTo>
                <a:cubicBezTo>
                  <a:pt x="268940" y="5815627"/>
                  <a:pt x="324750" y="5807272"/>
                  <a:pt x="321959" y="5815627"/>
                </a:cubicBezTo>
                <a:cubicBezTo>
                  <a:pt x="330331" y="5815627"/>
                  <a:pt x="333121" y="5812842"/>
                  <a:pt x="341493" y="5812842"/>
                </a:cubicBezTo>
                <a:cubicBezTo>
                  <a:pt x="374979" y="5812842"/>
                  <a:pt x="363817" y="5812842"/>
                  <a:pt x="400093" y="5815627"/>
                </a:cubicBezTo>
                <a:cubicBezTo>
                  <a:pt x="425208" y="5812842"/>
                  <a:pt x="483808" y="5810057"/>
                  <a:pt x="508922" y="5815627"/>
                </a:cubicBezTo>
                <a:cubicBezTo>
                  <a:pt x="556361" y="5810057"/>
                  <a:pt x="654028" y="5812842"/>
                  <a:pt x="743324" y="5812842"/>
                </a:cubicBezTo>
                <a:cubicBezTo>
                  <a:pt x="757276" y="5812842"/>
                  <a:pt x="765647" y="5810057"/>
                  <a:pt x="771228" y="5810057"/>
                </a:cubicBezTo>
                <a:cubicBezTo>
                  <a:pt x="860524" y="5815627"/>
                  <a:pt x="907962" y="5804486"/>
                  <a:pt x="969353" y="5812842"/>
                </a:cubicBezTo>
                <a:cubicBezTo>
                  <a:pt x="983306" y="5812842"/>
                  <a:pt x="991677" y="5810057"/>
                  <a:pt x="997258" y="5810057"/>
                </a:cubicBezTo>
                <a:cubicBezTo>
                  <a:pt x="1044697" y="5812842"/>
                  <a:pt x="1083763" y="5804486"/>
                  <a:pt x="1106087" y="5810057"/>
                </a:cubicBezTo>
                <a:cubicBezTo>
                  <a:pt x="1125621" y="5807272"/>
                  <a:pt x="1150735" y="5801701"/>
                  <a:pt x="1164688" y="5807272"/>
                </a:cubicBezTo>
                <a:cubicBezTo>
                  <a:pt x="1175850" y="5804486"/>
                  <a:pt x="1175850" y="5801701"/>
                  <a:pt x="1175850" y="5798916"/>
                </a:cubicBezTo>
                <a:cubicBezTo>
                  <a:pt x="1192593" y="5798916"/>
                  <a:pt x="1198174" y="5801701"/>
                  <a:pt x="1195383" y="5807272"/>
                </a:cubicBezTo>
                <a:cubicBezTo>
                  <a:pt x="1231660" y="5807272"/>
                  <a:pt x="1245612" y="5801701"/>
                  <a:pt x="1262355" y="5807272"/>
                </a:cubicBezTo>
                <a:cubicBezTo>
                  <a:pt x="1279098" y="5801701"/>
                  <a:pt x="1262355" y="5801701"/>
                  <a:pt x="1262355" y="5796130"/>
                </a:cubicBezTo>
                <a:cubicBezTo>
                  <a:pt x="1295841" y="5796130"/>
                  <a:pt x="1334908" y="5801701"/>
                  <a:pt x="1351651" y="5793345"/>
                </a:cubicBezTo>
                <a:cubicBezTo>
                  <a:pt x="1371184" y="5793345"/>
                  <a:pt x="1354441" y="5804486"/>
                  <a:pt x="1371184" y="5807272"/>
                </a:cubicBezTo>
                <a:cubicBezTo>
                  <a:pt x="1413042" y="5807272"/>
                  <a:pt x="1421413" y="5798916"/>
                  <a:pt x="1460480" y="5804486"/>
                </a:cubicBezTo>
                <a:cubicBezTo>
                  <a:pt x="1468851" y="5804486"/>
                  <a:pt x="1471642" y="5801701"/>
                  <a:pt x="1480013" y="5801701"/>
                </a:cubicBezTo>
                <a:cubicBezTo>
                  <a:pt x="1480013" y="5793345"/>
                  <a:pt x="1454899" y="5784989"/>
                  <a:pt x="1480013" y="5779419"/>
                </a:cubicBezTo>
                <a:cubicBezTo>
                  <a:pt x="1499547" y="5779419"/>
                  <a:pt x="1505128" y="5784989"/>
                  <a:pt x="1519080" y="5787775"/>
                </a:cubicBezTo>
                <a:cubicBezTo>
                  <a:pt x="1533033" y="5787775"/>
                  <a:pt x="1527452" y="5779419"/>
                  <a:pt x="1546985" y="5782204"/>
                </a:cubicBezTo>
                <a:cubicBezTo>
                  <a:pt x="1546985" y="5790560"/>
                  <a:pt x="1546985" y="5790560"/>
                  <a:pt x="1546985" y="5790560"/>
                </a:cubicBezTo>
                <a:cubicBezTo>
                  <a:pt x="1583261" y="5793345"/>
                  <a:pt x="1641862" y="5782204"/>
                  <a:pt x="1636281" y="5793345"/>
                </a:cubicBezTo>
                <a:cubicBezTo>
                  <a:pt x="1650233" y="5793345"/>
                  <a:pt x="1644652" y="5787775"/>
                  <a:pt x="1647443" y="5782204"/>
                </a:cubicBezTo>
                <a:cubicBezTo>
                  <a:pt x="1655814" y="5773848"/>
                  <a:pt x="1658605" y="5787775"/>
                  <a:pt x="1655814" y="5790560"/>
                </a:cubicBezTo>
                <a:cubicBezTo>
                  <a:pt x="1686510" y="5790560"/>
                  <a:pt x="1678138" y="5782204"/>
                  <a:pt x="1714415" y="5784989"/>
                </a:cubicBezTo>
                <a:cubicBezTo>
                  <a:pt x="1714415" y="5790560"/>
                  <a:pt x="1714415" y="5790560"/>
                  <a:pt x="1714415" y="5790560"/>
                </a:cubicBezTo>
                <a:cubicBezTo>
                  <a:pt x="1761853" y="5790560"/>
                  <a:pt x="1784177" y="5787775"/>
                  <a:pt x="1812082" y="5790560"/>
                </a:cubicBezTo>
                <a:cubicBezTo>
                  <a:pt x="1837196" y="5790560"/>
                  <a:pt x="1806501" y="5779419"/>
                  <a:pt x="1842777" y="5782204"/>
                </a:cubicBezTo>
                <a:cubicBezTo>
                  <a:pt x="1820453" y="5787775"/>
                  <a:pt x="1842777" y="5796130"/>
                  <a:pt x="1842777" y="5804486"/>
                </a:cubicBezTo>
                <a:cubicBezTo>
                  <a:pt x="1812082" y="5807272"/>
                  <a:pt x="1826034" y="5787775"/>
                  <a:pt x="1803710" y="5798916"/>
                </a:cubicBezTo>
                <a:cubicBezTo>
                  <a:pt x="1786967" y="5793345"/>
                  <a:pt x="1731157" y="5798916"/>
                  <a:pt x="1714415" y="5793345"/>
                </a:cubicBezTo>
                <a:cubicBezTo>
                  <a:pt x="1703253" y="5801701"/>
                  <a:pt x="1742319" y="5807272"/>
                  <a:pt x="1753481" y="5801701"/>
                </a:cubicBezTo>
                <a:cubicBezTo>
                  <a:pt x="1784177" y="5801701"/>
                  <a:pt x="1745110" y="5807272"/>
                  <a:pt x="1753481" y="5812842"/>
                </a:cubicBezTo>
                <a:cubicBezTo>
                  <a:pt x="1756272" y="5818413"/>
                  <a:pt x="1795339" y="5812842"/>
                  <a:pt x="1812082" y="5815627"/>
                </a:cubicBezTo>
                <a:cubicBezTo>
                  <a:pt x="1814872" y="5810057"/>
                  <a:pt x="1823244" y="5812842"/>
                  <a:pt x="1831615" y="5815627"/>
                </a:cubicBezTo>
                <a:cubicBezTo>
                  <a:pt x="1834406" y="5810057"/>
                  <a:pt x="1848358" y="5810057"/>
                  <a:pt x="1862311" y="5812842"/>
                </a:cubicBezTo>
                <a:cubicBezTo>
                  <a:pt x="1876263" y="5810057"/>
                  <a:pt x="1887425" y="5807272"/>
                  <a:pt x="1901377" y="5807272"/>
                </a:cubicBezTo>
                <a:cubicBezTo>
                  <a:pt x="1879054" y="5793345"/>
                  <a:pt x="1929282" y="5787775"/>
                  <a:pt x="1990673" y="5790560"/>
                </a:cubicBezTo>
                <a:cubicBezTo>
                  <a:pt x="1985092" y="5793345"/>
                  <a:pt x="1973930" y="5796130"/>
                  <a:pt x="1971140" y="5801701"/>
                </a:cubicBezTo>
                <a:cubicBezTo>
                  <a:pt x="1951606" y="5801701"/>
                  <a:pt x="1920911" y="5798916"/>
                  <a:pt x="1932073" y="5807272"/>
                </a:cubicBezTo>
                <a:cubicBezTo>
                  <a:pt x="1948816" y="5812842"/>
                  <a:pt x="1987883" y="5801701"/>
                  <a:pt x="2029740" y="5807272"/>
                </a:cubicBezTo>
                <a:cubicBezTo>
                  <a:pt x="2043692" y="5807272"/>
                  <a:pt x="2049273" y="5804486"/>
                  <a:pt x="2057645" y="5804486"/>
                </a:cubicBezTo>
                <a:cubicBezTo>
                  <a:pt x="2079969" y="5801701"/>
                  <a:pt x="2096712" y="5804486"/>
                  <a:pt x="2107874" y="5807272"/>
                </a:cubicBezTo>
                <a:cubicBezTo>
                  <a:pt x="2121826" y="5804486"/>
                  <a:pt x="2119036" y="5801701"/>
                  <a:pt x="2127407" y="5798916"/>
                </a:cubicBezTo>
                <a:cubicBezTo>
                  <a:pt x="2144150" y="5798916"/>
                  <a:pt x="2177636" y="5801701"/>
                  <a:pt x="2166474" y="5793345"/>
                </a:cubicBezTo>
                <a:cubicBezTo>
                  <a:pt x="2177636" y="5793345"/>
                  <a:pt x="2177636" y="5796130"/>
                  <a:pt x="2177636" y="5801701"/>
                </a:cubicBezTo>
                <a:cubicBezTo>
                  <a:pt x="2255770" y="5801701"/>
                  <a:pt x="2255770" y="5801701"/>
                  <a:pt x="2255770" y="5801701"/>
                </a:cubicBezTo>
                <a:cubicBezTo>
                  <a:pt x="2252979" y="5807272"/>
                  <a:pt x="2236236" y="5810057"/>
                  <a:pt x="2255770" y="5815627"/>
                </a:cubicBezTo>
                <a:cubicBezTo>
                  <a:pt x="2272513" y="5815627"/>
                  <a:pt x="2275303" y="5810057"/>
                  <a:pt x="2294837" y="5812842"/>
                </a:cubicBezTo>
                <a:cubicBezTo>
                  <a:pt x="2308789" y="5810057"/>
                  <a:pt x="2300418" y="5804486"/>
                  <a:pt x="2322742" y="5807272"/>
                </a:cubicBezTo>
                <a:cubicBezTo>
                  <a:pt x="2322742" y="5801701"/>
                  <a:pt x="2311580" y="5801701"/>
                  <a:pt x="2314370" y="5798916"/>
                </a:cubicBezTo>
                <a:cubicBezTo>
                  <a:pt x="2331113" y="5801701"/>
                  <a:pt x="2345066" y="5790560"/>
                  <a:pt x="2353437" y="5798916"/>
                </a:cubicBezTo>
                <a:cubicBezTo>
                  <a:pt x="2342275" y="5798916"/>
                  <a:pt x="2345066" y="5804486"/>
                  <a:pt x="2342275" y="5807272"/>
                </a:cubicBezTo>
                <a:cubicBezTo>
                  <a:pt x="2353437" y="5807272"/>
                  <a:pt x="2350646" y="5801701"/>
                  <a:pt x="2353437" y="5798916"/>
                </a:cubicBezTo>
                <a:cubicBezTo>
                  <a:pt x="2361808" y="5798916"/>
                  <a:pt x="2361808" y="5798916"/>
                  <a:pt x="2361808" y="5798916"/>
                </a:cubicBezTo>
                <a:cubicBezTo>
                  <a:pt x="2356227" y="5807272"/>
                  <a:pt x="2417618" y="5796130"/>
                  <a:pt x="2451104" y="5801701"/>
                </a:cubicBezTo>
                <a:cubicBezTo>
                  <a:pt x="2479009" y="5801701"/>
                  <a:pt x="2470638" y="5796130"/>
                  <a:pt x="2490171" y="5801701"/>
                </a:cubicBezTo>
                <a:cubicBezTo>
                  <a:pt x="2501333" y="5801701"/>
                  <a:pt x="2506914" y="5798916"/>
                  <a:pt x="2509704" y="5796130"/>
                </a:cubicBezTo>
                <a:cubicBezTo>
                  <a:pt x="2554352" y="5801701"/>
                  <a:pt x="2596210" y="5796130"/>
                  <a:pt x="2665972" y="5798916"/>
                </a:cubicBezTo>
                <a:cubicBezTo>
                  <a:pt x="2679924" y="5793345"/>
                  <a:pt x="2718991" y="5796130"/>
                  <a:pt x="2716201" y="5787775"/>
                </a:cubicBezTo>
                <a:cubicBezTo>
                  <a:pt x="2730153" y="5787775"/>
                  <a:pt x="2732944" y="5793345"/>
                  <a:pt x="2746896" y="5793345"/>
                </a:cubicBezTo>
                <a:cubicBezTo>
                  <a:pt x="2766430" y="5790560"/>
                  <a:pt x="2811078" y="5796130"/>
                  <a:pt x="2813868" y="5790560"/>
                </a:cubicBezTo>
                <a:cubicBezTo>
                  <a:pt x="2825030" y="5790560"/>
                  <a:pt x="2830611" y="5793345"/>
                  <a:pt x="2833401" y="5796130"/>
                </a:cubicBezTo>
                <a:cubicBezTo>
                  <a:pt x="2847354" y="5796130"/>
                  <a:pt x="2841773" y="5790560"/>
                  <a:pt x="2852935" y="5790560"/>
                </a:cubicBezTo>
                <a:cubicBezTo>
                  <a:pt x="2866887" y="5790560"/>
                  <a:pt x="2875259" y="5790560"/>
                  <a:pt x="2883630" y="5793345"/>
                </a:cubicBezTo>
                <a:cubicBezTo>
                  <a:pt x="2970136" y="5793345"/>
                  <a:pt x="2970136" y="5793345"/>
                  <a:pt x="2970136" y="5793345"/>
                </a:cubicBezTo>
                <a:cubicBezTo>
                  <a:pt x="2984088" y="5793345"/>
                  <a:pt x="2998040" y="5793345"/>
                  <a:pt x="3000831" y="5790560"/>
                </a:cubicBezTo>
                <a:cubicBezTo>
                  <a:pt x="3014783" y="5793345"/>
                  <a:pt x="3042688" y="5793345"/>
                  <a:pt x="3070593" y="5793345"/>
                </a:cubicBezTo>
                <a:cubicBezTo>
                  <a:pt x="3073384" y="5798916"/>
                  <a:pt x="3095708" y="5787775"/>
                  <a:pt x="3098498" y="5798916"/>
                </a:cubicBezTo>
                <a:cubicBezTo>
                  <a:pt x="3109660" y="5798916"/>
                  <a:pt x="3115241" y="5793345"/>
                  <a:pt x="3118032" y="5798916"/>
                </a:cubicBezTo>
                <a:cubicBezTo>
                  <a:pt x="3145936" y="5796130"/>
                  <a:pt x="3179422" y="5796130"/>
                  <a:pt x="3207327" y="5793345"/>
                </a:cubicBezTo>
                <a:cubicBezTo>
                  <a:pt x="3210118" y="5796130"/>
                  <a:pt x="3229651" y="5796130"/>
                  <a:pt x="3235232" y="5798916"/>
                </a:cubicBezTo>
                <a:cubicBezTo>
                  <a:pt x="3260347" y="5798916"/>
                  <a:pt x="3265928" y="5793345"/>
                  <a:pt x="3285461" y="5793345"/>
                </a:cubicBezTo>
                <a:cubicBezTo>
                  <a:pt x="3307785" y="5796130"/>
                  <a:pt x="3349642" y="5796130"/>
                  <a:pt x="3363595" y="5787775"/>
                </a:cubicBezTo>
                <a:cubicBezTo>
                  <a:pt x="3383128" y="5787775"/>
                  <a:pt x="3385919" y="5790560"/>
                  <a:pt x="3402662" y="5790560"/>
                </a:cubicBezTo>
                <a:cubicBezTo>
                  <a:pt x="3411033" y="5782204"/>
                  <a:pt x="3385919" y="5782204"/>
                  <a:pt x="3394290" y="5773848"/>
                </a:cubicBezTo>
                <a:cubicBezTo>
                  <a:pt x="3422195" y="5771063"/>
                  <a:pt x="3430567" y="5776634"/>
                  <a:pt x="3452890" y="5776634"/>
                </a:cubicBezTo>
                <a:cubicBezTo>
                  <a:pt x="3455681" y="5782204"/>
                  <a:pt x="3433357" y="5782204"/>
                  <a:pt x="3441729" y="5790560"/>
                </a:cubicBezTo>
                <a:cubicBezTo>
                  <a:pt x="3444519" y="5796130"/>
                  <a:pt x="3483586" y="5790560"/>
                  <a:pt x="3500329" y="5793345"/>
                </a:cubicBezTo>
                <a:cubicBezTo>
                  <a:pt x="3508700" y="5793345"/>
                  <a:pt x="3514281" y="5790560"/>
                  <a:pt x="3511491" y="5787775"/>
                </a:cubicBezTo>
                <a:cubicBezTo>
                  <a:pt x="3525443" y="5787775"/>
                  <a:pt x="3531024" y="5790560"/>
                  <a:pt x="3550558" y="5790560"/>
                </a:cubicBezTo>
                <a:cubicBezTo>
                  <a:pt x="3561720" y="5787775"/>
                  <a:pt x="3570091" y="5784989"/>
                  <a:pt x="3581253" y="5782204"/>
                </a:cubicBezTo>
                <a:cubicBezTo>
                  <a:pt x="3609158" y="5782204"/>
                  <a:pt x="3628691" y="5787775"/>
                  <a:pt x="3648225" y="5790560"/>
                </a:cubicBezTo>
                <a:cubicBezTo>
                  <a:pt x="3684501" y="5790560"/>
                  <a:pt x="3673339" y="5782204"/>
                  <a:pt x="3706825" y="5787775"/>
                </a:cubicBezTo>
                <a:cubicBezTo>
                  <a:pt x="3743102" y="5787775"/>
                  <a:pt x="3706825" y="5779419"/>
                  <a:pt x="3726359" y="5779419"/>
                </a:cubicBezTo>
                <a:cubicBezTo>
                  <a:pt x="3765425" y="5779419"/>
                  <a:pt x="3723568" y="5784989"/>
                  <a:pt x="3745892" y="5787775"/>
                </a:cubicBezTo>
                <a:cubicBezTo>
                  <a:pt x="3793330" y="5784989"/>
                  <a:pt x="3863093" y="5790560"/>
                  <a:pt x="3913321" y="5787775"/>
                </a:cubicBezTo>
                <a:cubicBezTo>
                  <a:pt x="3927274" y="5787775"/>
                  <a:pt x="3935645" y="5787775"/>
                  <a:pt x="3944017" y="5790560"/>
                </a:cubicBezTo>
                <a:cubicBezTo>
                  <a:pt x="3960760" y="5790560"/>
                  <a:pt x="3963550" y="5787775"/>
                  <a:pt x="3983084" y="5787775"/>
                </a:cubicBezTo>
                <a:cubicBezTo>
                  <a:pt x="3988665" y="5784989"/>
                  <a:pt x="4019360" y="5787775"/>
                  <a:pt x="4022151" y="5782204"/>
                </a:cubicBezTo>
                <a:cubicBezTo>
                  <a:pt x="4036103" y="5784989"/>
                  <a:pt x="4047265" y="5784989"/>
                  <a:pt x="4061218" y="5787775"/>
                </a:cubicBezTo>
                <a:cubicBezTo>
                  <a:pt x="4136561" y="5787775"/>
                  <a:pt x="4206323" y="5784989"/>
                  <a:pt x="4267714" y="5782204"/>
                </a:cubicBezTo>
                <a:cubicBezTo>
                  <a:pt x="4348638" y="5787775"/>
                  <a:pt x="4401657" y="5771063"/>
                  <a:pt x="4502115" y="5773848"/>
                </a:cubicBezTo>
                <a:cubicBezTo>
                  <a:pt x="4496534" y="5782204"/>
                  <a:pt x="4454677" y="5779419"/>
                  <a:pt x="4435143" y="5782204"/>
                </a:cubicBezTo>
                <a:cubicBezTo>
                  <a:pt x="4429562" y="5790560"/>
                  <a:pt x="4488163" y="5779419"/>
                  <a:pt x="4474210" y="5790560"/>
                </a:cubicBezTo>
                <a:cubicBezTo>
                  <a:pt x="4488163" y="5790560"/>
                  <a:pt x="4490953" y="5784989"/>
                  <a:pt x="4502115" y="5784989"/>
                </a:cubicBezTo>
                <a:cubicBezTo>
                  <a:pt x="4555134" y="5787775"/>
                  <a:pt x="4577458" y="5779419"/>
                  <a:pt x="4630478" y="5782204"/>
                </a:cubicBezTo>
                <a:cubicBezTo>
                  <a:pt x="4638849" y="5782204"/>
                  <a:pt x="4647221" y="5782204"/>
                  <a:pt x="4652802" y="5779419"/>
                </a:cubicBezTo>
                <a:cubicBezTo>
                  <a:pt x="4655592" y="5779419"/>
                  <a:pt x="4658383" y="5779419"/>
                  <a:pt x="4661173" y="5779419"/>
                </a:cubicBezTo>
                <a:cubicBezTo>
                  <a:pt x="4663964" y="5779419"/>
                  <a:pt x="4663964" y="5776634"/>
                  <a:pt x="4663964" y="5776634"/>
                </a:cubicBezTo>
                <a:cubicBezTo>
                  <a:pt x="4666754" y="5773848"/>
                  <a:pt x="4672335" y="5771063"/>
                  <a:pt x="4675126" y="5771063"/>
                </a:cubicBezTo>
                <a:cubicBezTo>
                  <a:pt x="4675126" y="5773848"/>
                  <a:pt x="4675126" y="5776634"/>
                  <a:pt x="4669545" y="5776634"/>
                </a:cubicBezTo>
                <a:cubicBezTo>
                  <a:pt x="4669545" y="5782204"/>
                  <a:pt x="4686288" y="5782204"/>
                  <a:pt x="4680707" y="5773848"/>
                </a:cubicBezTo>
                <a:cubicBezTo>
                  <a:pt x="4686288" y="5773848"/>
                  <a:pt x="4686288" y="5773848"/>
                  <a:pt x="4686288" y="5773848"/>
                </a:cubicBezTo>
                <a:cubicBezTo>
                  <a:pt x="4689078" y="5782204"/>
                  <a:pt x="4703030" y="5771063"/>
                  <a:pt x="4705821" y="5779419"/>
                </a:cubicBezTo>
                <a:cubicBezTo>
                  <a:pt x="4711402" y="5779419"/>
                  <a:pt x="4711402" y="5776634"/>
                  <a:pt x="4716983" y="5776634"/>
                </a:cubicBezTo>
                <a:cubicBezTo>
                  <a:pt x="4719773" y="5782204"/>
                  <a:pt x="4725354" y="5784989"/>
                  <a:pt x="4728145" y="5790560"/>
                </a:cubicBezTo>
                <a:cubicBezTo>
                  <a:pt x="4733726" y="5787775"/>
                  <a:pt x="4736516" y="5787775"/>
                  <a:pt x="4742097" y="5790560"/>
                </a:cubicBezTo>
                <a:cubicBezTo>
                  <a:pt x="4742097" y="5782204"/>
                  <a:pt x="4733726" y="5784989"/>
                  <a:pt x="4728145" y="5784989"/>
                </a:cubicBezTo>
                <a:cubicBezTo>
                  <a:pt x="4725354" y="5779419"/>
                  <a:pt x="4739307" y="5784989"/>
                  <a:pt x="4744888" y="5782204"/>
                </a:cubicBezTo>
                <a:cubicBezTo>
                  <a:pt x="4744888" y="5784989"/>
                  <a:pt x="4742097" y="5784989"/>
                  <a:pt x="4742097" y="5787775"/>
                </a:cubicBezTo>
                <a:cubicBezTo>
                  <a:pt x="4756050" y="5790560"/>
                  <a:pt x="4756050" y="5782204"/>
                  <a:pt x="4764421" y="5787775"/>
                </a:cubicBezTo>
                <a:cubicBezTo>
                  <a:pt x="4767212" y="5784989"/>
                  <a:pt x="4783955" y="5787775"/>
                  <a:pt x="4778374" y="5779419"/>
                </a:cubicBezTo>
                <a:cubicBezTo>
                  <a:pt x="4781164" y="5779419"/>
                  <a:pt x="4783955" y="5784989"/>
                  <a:pt x="4789536" y="5784989"/>
                </a:cubicBezTo>
                <a:cubicBezTo>
                  <a:pt x="4809069" y="5782204"/>
                  <a:pt x="4839765" y="5784989"/>
                  <a:pt x="4856507" y="5779419"/>
                </a:cubicBezTo>
                <a:cubicBezTo>
                  <a:pt x="4859298" y="5779419"/>
                  <a:pt x="4848136" y="5773848"/>
                  <a:pt x="4850926" y="5773848"/>
                </a:cubicBezTo>
                <a:cubicBezTo>
                  <a:pt x="4856507" y="5773848"/>
                  <a:pt x="4862088" y="5776634"/>
                  <a:pt x="4867669" y="5782204"/>
                </a:cubicBezTo>
                <a:cubicBezTo>
                  <a:pt x="4867669" y="5779419"/>
                  <a:pt x="4873250" y="5779419"/>
                  <a:pt x="4881622" y="5779419"/>
                </a:cubicBezTo>
                <a:cubicBezTo>
                  <a:pt x="4887203" y="5776634"/>
                  <a:pt x="4892784" y="5773848"/>
                  <a:pt x="4901155" y="5773848"/>
                </a:cubicBezTo>
                <a:cubicBezTo>
                  <a:pt x="4909527" y="5773848"/>
                  <a:pt x="4917898" y="5771063"/>
                  <a:pt x="4923479" y="5768278"/>
                </a:cubicBezTo>
                <a:cubicBezTo>
                  <a:pt x="4926270" y="5768278"/>
                  <a:pt x="4931851" y="5771063"/>
                  <a:pt x="4940222" y="5773848"/>
                </a:cubicBezTo>
                <a:cubicBezTo>
                  <a:pt x="4937432" y="5771063"/>
                  <a:pt x="4943013" y="5768278"/>
                  <a:pt x="4956965" y="5773848"/>
                </a:cubicBezTo>
                <a:cubicBezTo>
                  <a:pt x="4954175" y="5771063"/>
                  <a:pt x="4951384" y="5768278"/>
                  <a:pt x="4948594" y="5765493"/>
                </a:cubicBezTo>
                <a:cubicBezTo>
                  <a:pt x="4948594" y="5762707"/>
                  <a:pt x="4937432" y="5757137"/>
                  <a:pt x="4945803" y="5759922"/>
                </a:cubicBezTo>
                <a:cubicBezTo>
                  <a:pt x="4959756" y="5765493"/>
                  <a:pt x="4956965" y="5771063"/>
                  <a:pt x="4962546" y="5776634"/>
                </a:cubicBezTo>
                <a:cubicBezTo>
                  <a:pt x="4962546" y="5776634"/>
                  <a:pt x="4962546" y="5776634"/>
                  <a:pt x="4965337" y="5779419"/>
                </a:cubicBezTo>
                <a:cubicBezTo>
                  <a:pt x="4965337" y="5779419"/>
                  <a:pt x="4951384" y="5776634"/>
                  <a:pt x="4956965" y="5782204"/>
                </a:cubicBezTo>
                <a:cubicBezTo>
                  <a:pt x="4965337" y="5787775"/>
                  <a:pt x="4970918" y="5784989"/>
                  <a:pt x="4976499" y="5784989"/>
                </a:cubicBezTo>
                <a:cubicBezTo>
                  <a:pt x="4973708" y="5782204"/>
                  <a:pt x="4973708" y="5779419"/>
                  <a:pt x="4973708" y="5779419"/>
                </a:cubicBezTo>
                <a:cubicBezTo>
                  <a:pt x="4962546" y="5768278"/>
                  <a:pt x="4970918" y="5771063"/>
                  <a:pt x="4962546" y="5765493"/>
                </a:cubicBezTo>
                <a:cubicBezTo>
                  <a:pt x="4959756" y="5762707"/>
                  <a:pt x="4959756" y="5762707"/>
                  <a:pt x="4962546" y="5759922"/>
                </a:cubicBezTo>
                <a:cubicBezTo>
                  <a:pt x="4962546" y="5757137"/>
                  <a:pt x="4951384" y="5751566"/>
                  <a:pt x="4956965" y="5754352"/>
                </a:cubicBezTo>
                <a:cubicBezTo>
                  <a:pt x="4954175" y="5748781"/>
                  <a:pt x="4945803" y="5745996"/>
                  <a:pt x="4945803" y="5740425"/>
                </a:cubicBezTo>
                <a:cubicBezTo>
                  <a:pt x="4954175" y="5745996"/>
                  <a:pt x="4956965" y="5751566"/>
                  <a:pt x="4965337" y="5754352"/>
                </a:cubicBezTo>
                <a:cubicBezTo>
                  <a:pt x="4968127" y="5757137"/>
                  <a:pt x="4968127" y="5754352"/>
                  <a:pt x="4970918" y="5757137"/>
                </a:cubicBezTo>
                <a:cubicBezTo>
                  <a:pt x="4968127" y="5745996"/>
                  <a:pt x="4954175" y="5743210"/>
                  <a:pt x="4956965" y="5737640"/>
                </a:cubicBezTo>
                <a:cubicBezTo>
                  <a:pt x="4970918" y="5740425"/>
                  <a:pt x="4970918" y="5745996"/>
                  <a:pt x="4979289" y="5751566"/>
                </a:cubicBezTo>
                <a:cubicBezTo>
                  <a:pt x="4982080" y="5751566"/>
                  <a:pt x="4970918" y="5740425"/>
                  <a:pt x="4962546" y="5734855"/>
                </a:cubicBezTo>
                <a:cubicBezTo>
                  <a:pt x="4959756" y="5729284"/>
                  <a:pt x="4954175" y="5723714"/>
                  <a:pt x="4948594" y="5718143"/>
                </a:cubicBezTo>
                <a:cubicBezTo>
                  <a:pt x="4954175" y="5715358"/>
                  <a:pt x="4937432" y="5709787"/>
                  <a:pt x="4934641" y="5701432"/>
                </a:cubicBezTo>
                <a:cubicBezTo>
                  <a:pt x="4951384" y="5707002"/>
                  <a:pt x="4956965" y="5718143"/>
                  <a:pt x="4965337" y="5729284"/>
                </a:cubicBezTo>
                <a:cubicBezTo>
                  <a:pt x="4979289" y="5734855"/>
                  <a:pt x="4968127" y="5723714"/>
                  <a:pt x="4982080" y="5732069"/>
                </a:cubicBezTo>
                <a:cubicBezTo>
                  <a:pt x="4979289" y="5734855"/>
                  <a:pt x="4984870" y="5734855"/>
                  <a:pt x="4990451" y="5743210"/>
                </a:cubicBezTo>
                <a:cubicBezTo>
                  <a:pt x="4996032" y="5740425"/>
                  <a:pt x="4993242" y="5734855"/>
                  <a:pt x="4987661" y="5729284"/>
                </a:cubicBezTo>
                <a:cubicBezTo>
                  <a:pt x="4982080" y="5723714"/>
                  <a:pt x="4976499" y="5720928"/>
                  <a:pt x="4968127" y="5718143"/>
                </a:cubicBezTo>
                <a:cubicBezTo>
                  <a:pt x="4954175" y="5712573"/>
                  <a:pt x="4973708" y="5718143"/>
                  <a:pt x="4979289" y="5720928"/>
                </a:cubicBezTo>
                <a:cubicBezTo>
                  <a:pt x="4970918" y="5715358"/>
                  <a:pt x="4968127" y="5707002"/>
                  <a:pt x="4962546" y="5698646"/>
                </a:cubicBezTo>
                <a:cubicBezTo>
                  <a:pt x="4954175" y="5687505"/>
                  <a:pt x="4954175" y="5695861"/>
                  <a:pt x="4943013" y="5687505"/>
                </a:cubicBezTo>
                <a:cubicBezTo>
                  <a:pt x="4940222" y="5681935"/>
                  <a:pt x="4954175" y="5687505"/>
                  <a:pt x="4951384" y="5684720"/>
                </a:cubicBezTo>
                <a:cubicBezTo>
                  <a:pt x="4951384" y="5676364"/>
                  <a:pt x="4940222" y="5676364"/>
                  <a:pt x="4934641" y="5673579"/>
                </a:cubicBezTo>
                <a:cubicBezTo>
                  <a:pt x="4931851" y="5670794"/>
                  <a:pt x="4934641" y="5670794"/>
                  <a:pt x="4937432" y="5670794"/>
                </a:cubicBezTo>
                <a:cubicBezTo>
                  <a:pt x="4934641" y="5668008"/>
                  <a:pt x="4931851" y="5668008"/>
                  <a:pt x="4929060" y="5665223"/>
                </a:cubicBezTo>
                <a:cubicBezTo>
                  <a:pt x="4926270" y="5656867"/>
                  <a:pt x="4909527" y="5637371"/>
                  <a:pt x="4903946" y="5620659"/>
                </a:cubicBezTo>
                <a:cubicBezTo>
                  <a:pt x="4901155" y="5617874"/>
                  <a:pt x="4898365" y="5617874"/>
                  <a:pt x="4895574" y="5617874"/>
                </a:cubicBezTo>
                <a:cubicBezTo>
                  <a:pt x="4887203" y="5609518"/>
                  <a:pt x="4903946" y="5615088"/>
                  <a:pt x="4898365" y="5606733"/>
                </a:cubicBezTo>
                <a:cubicBezTo>
                  <a:pt x="4895574" y="5601162"/>
                  <a:pt x="4889993" y="5601162"/>
                  <a:pt x="4887203" y="5598377"/>
                </a:cubicBezTo>
                <a:cubicBezTo>
                  <a:pt x="4881622" y="5584451"/>
                  <a:pt x="4878831" y="5584451"/>
                  <a:pt x="4870460" y="5573310"/>
                </a:cubicBezTo>
                <a:cubicBezTo>
                  <a:pt x="4873250" y="5573310"/>
                  <a:pt x="4873250" y="5567739"/>
                  <a:pt x="4878831" y="5567739"/>
                </a:cubicBezTo>
                <a:cubicBezTo>
                  <a:pt x="4873250" y="5559383"/>
                  <a:pt x="4862088" y="5567739"/>
                  <a:pt x="4859298" y="5553813"/>
                </a:cubicBezTo>
                <a:cubicBezTo>
                  <a:pt x="4870460" y="5548242"/>
                  <a:pt x="4870460" y="5548242"/>
                  <a:pt x="4881622" y="5548242"/>
                </a:cubicBezTo>
                <a:cubicBezTo>
                  <a:pt x="4870460" y="5528745"/>
                  <a:pt x="4864879" y="5548242"/>
                  <a:pt x="4853717" y="5531531"/>
                </a:cubicBezTo>
                <a:cubicBezTo>
                  <a:pt x="4848136" y="5531531"/>
                  <a:pt x="4850926" y="5539886"/>
                  <a:pt x="4848136" y="5534316"/>
                </a:cubicBezTo>
                <a:cubicBezTo>
                  <a:pt x="4839765" y="5525960"/>
                  <a:pt x="4848136" y="5528745"/>
                  <a:pt x="4853717" y="5528745"/>
                </a:cubicBezTo>
                <a:cubicBezTo>
                  <a:pt x="4859298" y="5523175"/>
                  <a:pt x="4859298" y="5525960"/>
                  <a:pt x="4867669" y="5523175"/>
                </a:cubicBezTo>
                <a:cubicBezTo>
                  <a:pt x="4864879" y="5514819"/>
                  <a:pt x="4859298" y="5514819"/>
                  <a:pt x="4853717" y="5506463"/>
                </a:cubicBezTo>
                <a:cubicBezTo>
                  <a:pt x="4850926" y="5503678"/>
                  <a:pt x="4848136" y="5506463"/>
                  <a:pt x="4842555" y="5506463"/>
                </a:cubicBezTo>
                <a:cubicBezTo>
                  <a:pt x="4842555" y="5506463"/>
                  <a:pt x="4839765" y="5506463"/>
                  <a:pt x="4839765" y="5506463"/>
                </a:cubicBezTo>
                <a:cubicBezTo>
                  <a:pt x="4836974" y="5506463"/>
                  <a:pt x="4836974" y="5503678"/>
                  <a:pt x="4836974" y="5503678"/>
                </a:cubicBezTo>
                <a:cubicBezTo>
                  <a:pt x="4834184" y="5500893"/>
                  <a:pt x="4831393" y="5498107"/>
                  <a:pt x="4831393" y="5495322"/>
                </a:cubicBezTo>
                <a:cubicBezTo>
                  <a:pt x="4828603" y="5489752"/>
                  <a:pt x="4823022" y="5484181"/>
                  <a:pt x="4820231" y="5478611"/>
                </a:cubicBezTo>
                <a:cubicBezTo>
                  <a:pt x="4834184" y="5478611"/>
                  <a:pt x="4806279" y="5453543"/>
                  <a:pt x="4792326" y="5425691"/>
                </a:cubicBezTo>
                <a:cubicBezTo>
                  <a:pt x="4789536" y="5428476"/>
                  <a:pt x="4803488" y="5447973"/>
                  <a:pt x="4795117" y="5447973"/>
                </a:cubicBezTo>
                <a:cubicBezTo>
                  <a:pt x="4781164" y="5428476"/>
                  <a:pt x="4786745" y="5431261"/>
                  <a:pt x="4770002" y="5406194"/>
                </a:cubicBezTo>
                <a:cubicBezTo>
                  <a:pt x="4778374" y="5403409"/>
                  <a:pt x="4767212" y="5397838"/>
                  <a:pt x="4756050" y="5381126"/>
                </a:cubicBezTo>
                <a:cubicBezTo>
                  <a:pt x="4758840" y="5378341"/>
                  <a:pt x="4764421" y="5383912"/>
                  <a:pt x="4767212" y="5386697"/>
                </a:cubicBezTo>
                <a:cubicBezTo>
                  <a:pt x="4761631" y="5375556"/>
                  <a:pt x="4753259" y="5367200"/>
                  <a:pt x="4753259" y="5369985"/>
                </a:cubicBezTo>
                <a:cubicBezTo>
                  <a:pt x="4747678" y="5358844"/>
                  <a:pt x="4742097" y="5350489"/>
                  <a:pt x="4736516" y="5347703"/>
                </a:cubicBezTo>
                <a:cubicBezTo>
                  <a:pt x="4730935" y="5319851"/>
                  <a:pt x="4700240" y="5272501"/>
                  <a:pt x="4675126" y="5233508"/>
                </a:cubicBezTo>
                <a:cubicBezTo>
                  <a:pt x="4675126" y="5239078"/>
                  <a:pt x="4680707" y="5250219"/>
                  <a:pt x="4677916" y="5255790"/>
                </a:cubicBezTo>
                <a:cubicBezTo>
                  <a:pt x="4686288" y="5264145"/>
                  <a:pt x="4691869" y="5275286"/>
                  <a:pt x="4694659" y="5269716"/>
                </a:cubicBezTo>
                <a:cubicBezTo>
                  <a:pt x="4703030" y="5286428"/>
                  <a:pt x="4700240" y="5289213"/>
                  <a:pt x="4711402" y="5305924"/>
                </a:cubicBezTo>
                <a:cubicBezTo>
                  <a:pt x="4705821" y="5305924"/>
                  <a:pt x="4694659" y="5280857"/>
                  <a:pt x="4691869" y="5280857"/>
                </a:cubicBezTo>
                <a:cubicBezTo>
                  <a:pt x="4686288" y="5283642"/>
                  <a:pt x="4691869" y="5294783"/>
                  <a:pt x="4700240" y="5311495"/>
                </a:cubicBezTo>
                <a:cubicBezTo>
                  <a:pt x="4694659" y="5308710"/>
                  <a:pt x="4683497" y="5283642"/>
                  <a:pt x="4683497" y="5297569"/>
                </a:cubicBezTo>
                <a:cubicBezTo>
                  <a:pt x="4675126" y="5286428"/>
                  <a:pt x="4675126" y="5280857"/>
                  <a:pt x="4663964" y="5264145"/>
                </a:cubicBezTo>
                <a:cubicBezTo>
                  <a:pt x="4658383" y="5253004"/>
                  <a:pt x="4655592" y="5255790"/>
                  <a:pt x="4652802" y="5258575"/>
                </a:cubicBezTo>
                <a:cubicBezTo>
                  <a:pt x="4650011" y="5244649"/>
                  <a:pt x="4638849" y="5233508"/>
                  <a:pt x="4630478" y="5225152"/>
                </a:cubicBezTo>
                <a:cubicBezTo>
                  <a:pt x="4616525" y="5194514"/>
                  <a:pt x="4636059" y="5222366"/>
                  <a:pt x="4638849" y="5208440"/>
                </a:cubicBezTo>
                <a:cubicBezTo>
                  <a:pt x="4650011" y="5227937"/>
                  <a:pt x="4658383" y="5241863"/>
                  <a:pt x="4663964" y="5241863"/>
                </a:cubicBezTo>
                <a:cubicBezTo>
                  <a:pt x="4663964" y="5239078"/>
                  <a:pt x="4663964" y="5233508"/>
                  <a:pt x="4655592" y="5222366"/>
                </a:cubicBezTo>
                <a:cubicBezTo>
                  <a:pt x="4658383" y="5219581"/>
                  <a:pt x="4661173" y="5219581"/>
                  <a:pt x="4655592" y="5211225"/>
                </a:cubicBezTo>
                <a:cubicBezTo>
                  <a:pt x="4669545" y="5214011"/>
                  <a:pt x="4650011" y="5186158"/>
                  <a:pt x="4650011" y="5180588"/>
                </a:cubicBezTo>
                <a:cubicBezTo>
                  <a:pt x="4644430" y="5172232"/>
                  <a:pt x="4641640" y="5172232"/>
                  <a:pt x="4638849" y="5175017"/>
                </a:cubicBezTo>
                <a:cubicBezTo>
                  <a:pt x="4630478" y="5155520"/>
                  <a:pt x="4647221" y="5161091"/>
                  <a:pt x="4652802" y="5169447"/>
                </a:cubicBezTo>
                <a:cubicBezTo>
                  <a:pt x="4655592" y="5163876"/>
                  <a:pt x="4644430" y="5147164"/>
                  <a:pt x="4636059" y="5133238"/>
                </a:cubicBezTo>
                <a:cubicBezTo>
                  <a:pt x="4630478" y="5122097"/>
                  <a:pt x="4624897" y="5127668"/>
                  <a:pt x="4624897" y="5116527"/>
                </a:cubicBezTo>
                <a:cubicBezTo>
                  <a:pt x="4616525" y="5108171"/>
                  <a:pt x="4610944" y="5102600"/>
                  <a:pt x="4608154" y="5105385"/>
                </a:cubicBezTo>
                <a:cubicBezTo>
                  <a:pt x="4599782" y="5091459"/>
                  <a:pt x="4591411" y="5074748"/>
                  <a:pt x="4583039" y="5060821"/>
                </a:cubicBezTo>
                <a:cubicBezTo>
                  <a:pt x="4571877" y="5049680"/>
                  <a:pt x="4566296" y="5046895"/>
                  <a:pt x="4560715" y="5052466"/>
                </a:cubicBezTo>
                <a:cubicBezTo>
                  <a:pt x="4555134" y="5044110"/>
                  <a:pt x="4557925" y="5041324"/>
                  <a:pt x="4552344" y="5032969"/>
                </a:cubicBezTo>
                <a:cubicBezTo>
                  <a:pt x="4555134" y="5019042"/>
                  <a:pt x="4527230" y="4977263"/>
                  <a:pt x="4510487" y="4954981"/>
                </a:cubicBezTo>
                <a:cubicBezTo>
                  <a:pt x="4507696" y="4960552"/>
                  <a:pt x="4502115" y="4960552"/>
                  <a:pt x="4496534" y="4954981"/>
                </a:cubicBezTo>
                <a:cubicBezTo>
                  <a:pt x="4485372" y="4938270"/>
                  <a:pt x="4488163" y="4932699"/>
                  <a:pt x="4477001" y="4918773"/>
                </a:cubicBezTo>
                <a:cubicBezTo>
                  <a:pt x="4449096" y="4874209"/>
                  <a:pt x="4432353" y="4832430"/>
                  <a:pt x="4412819" y="4807362"/>
                </a:cubicBezTo>
                <a:cubicBezTo>
                  <a:pt x="4418400" y="4804577"/>
                  <a:pt x="4396076" y="4771154"/>
                  <a:pt x="4410029" y="4776725"/>
                </a:cubicBezTo>
                <a:cubicBezTo>
                  <a:pt x="4393286" y="4757228"/>
                  <a:pt x="4396076" y="4757228"/>
                  <a:pt x="4376543" y="4726590"/>
                </a:cubicBezTo>
                <a:cubicBezTo>
                  <a:pt x="4368172" y="4726590"/>
                  <a:pt x="4401657" y="4765584"/>
                  <a:pt x="4384914" y="4757228"/>
                </a:cubicBezTo>
                <a:cubicBezTo>
                  <a:pt x="4379334" y="4737731"/>
                  <a:pt x="4379334" y="4746087"/>
                  <a:pt x="4365381" y="4723805"/>
                </a:cubicBezTo>
                <a:cubicBezTo>
                  <a:pt x="4357010" y="4712664"/>
                  <a:pt x="4348638" y="4709878"/>
                  <a:pt x="4337476" y="4693167"/>
                </a:cubicBezTo>
                <a:cubicBezTo>
                  <a:pt x="4334686" y="4704308"/>
                  <a:pt x="4373753" y="4737731"/>
                  <a:pt x="4357010" y="4737731"/>
                </a:cubicBezTo>
                <a:cubicBezTo>
                  <a:pt x="4331895" y="4693167"/>
                  <a:pt x="4309571" y="4654173"/>
                  <a:pt x="4287247" y="4620750"/>
                </a:cubicBezTo>
                <a:cubicBezTo>
                  <a:pt x="4281666" y="4604038"/>
                  <a:pt x="4298409" y="4623535"/>
                  <a:pt x="4301200" y="4612394"/>
                </a:cubicBezTo>
                <a:cubicBezTo>
                  <a:pt x="4306781" y="4623535"/>
                  <a:pt x="4298409" y="4623535"/>
                  <a:pt x="4295619" y="4626320"/>
                </a:cubicBezTo>
                <a:cubicBezTo>
                  <a:pt x="4303990" y="4640247"/>
                  <a:pt x="4312362" y="4654173"/>
                  <a:pt x="4320733" y="4668099"/>
                </a:cubicBezTo>
                <a:cubicBezTo>
                  <a:pt x="4331895" y="4687596"/>
                  <a:pt x="4320733" y="4654173"/>
                  <a:pt x="4337476" y="4682026"/>
                </a:cubicBezTo>
                <a:cubicBezTo>
                  <a:pt x="4340267" y="4679240"/>
                  <a:pt x="4331895" y="4665314"/>
                  <a:pt x="4326314" y="4654173"/>
                </a:cubicBezTo>
                <a:cubicBezTo>
                  <a:pt x="4337476" y="4656958"/>
                  <a:pt x="4309571" y="4617965"/>
                  <a:pt x="4323524" y="4623535"/>
                </a:cubicBezTo>
                <a:cubicBezTo>
                  <a:pt x="4312362" y="4615179"/>
                  <a:pt x="4295619" y="4592897"/>
                  <a:pt x="4301200" y="4612394"/>
                </a:cubicBezTo>
                <a:cubicBezTo>
                  <a:pt x="4290038" y="4587327"/>
                  <a:pt x="4281666" y="4581756"/>
                  <a:pt x="4281666" y="4567830"/>
                </a:cubicBezTo>
                <a:cubicBezTo>
                  <a:pt x="4276085" y="4565045"/>
                  <a:pt x="4262133" y="4534407"/>
                  <a:pt x="4256552" y="4537192"/>
                </a:cubicBezTo>
                <a:cubicBezTo>
                  <a:pt x="4245390" y="4509339"/>
                  <a:pt x="4267714" y="4537192"/>
                  <a:pt x="4267714" y="4528836"/>
                </a:cubicBezTo>
                <a:cubicBezTo>
                  <a:pt x="4253761" y="4500984"/>
                  <a:pt x="4253761" y="4520480"/>
                  <a:pt x="4248180" y="4520480"/>
                </a:cubicBezTo>
                <a:cubicBezTo>
                  <a:pt x="4237018" y="4503769"/>
                  <a:pt x="4237018" y="4498198"/>
                  <a:pt x="4245390" y="4498198"/>
                </a:cubicBezTo>
                <a:cubicBezTo>
                  <a:pt x="4220276" y="4459205"/>
                  <a:pt x="4211904" y="4434137"/>
                  <a:pt x="4195161" y="4403499"/>
                </a:cubicBezTo>
                <a:cubicBezTo>
                  <a:pt x="4181209" y="4378432"/>
                  <a:pt x="4172837" y="4395144"/>
                  <a:pt x="4192371" y="4425782"/>
                </a:cubicBezTo>
                <a:cubicBezTo>
                  <a:pt x="4189580" y="4428567"/>
                  <a:pt x="4175628" y="4403499"/>
                  <a:pt x="4172837" y="4414641"/>
                </a:cubicBezTo>
                <a:cubicBezTo>
                  <a:pt x="4167256" y="4403499"/>
                  <a:pt x="4175628" y="4406285"/>
                  <a:pt x="4172837" y="4403499"/>
                </a:cubicBezTo>
                <a:cubicBezTo>
                  <a:pt x="4170047" y="4392358"/>
                  <a:pt x="4156094" y="4381217"/>
                  <a:pt x="4153304" y="4381217"/>
                </a:cubicBezTo>
                <a:cubicBezTo>
                  <a:pt x="4147723" y="4364506"/>
                  <a:pt x="4144932" y="4350579"/>
                  <a:pt x="4144932" y="4342224"/>
                </a:cubicBezTo>
                <a:cubicBezTo>
                  <a:pt x="4136561" y="4331083"/>
                  <a:pt x="4136561" y="4336653"/>
                  <a:pt x="4130980" y="4328297"/>
                </a:cubicBezTo>
                <a:cubicBezTo>
                  <a:pt x="4117027" y="4303230"/>
                  <a:pt x="4089122" y="4261451"/>
                  <a:pt x="4089122" y="4250310"/>
                </a:cubicBezTo>
                <a:cubicBezTo>
                  <a:pt x="4077960" y="4233598"/>
                  <a:pt x="4077960" y="4247525"/>
                  <a:pt x="4066799" y="4228028"/>
                </a:cubicBezTo>
                <a:cubicBezTo>
                  <a:pt x="4050056" y="4205746"/>
                  <a:pt x="4061218" y="4208531"/>
                  <a:pt x="4050056" y="4191819"/>
                </a:cubicBezTo>
                <a:cubicBezTo>
                  <a:pt x="4041684" y="4183464"/>
                  <a:pt x="4024941" y="4152826"/>
                  <a:pt x="4022151" y="4141685"/>
                </a:cubicBezTo>
                <a:cubicBezTo>
                  <a:pt x="4005408" y="4122188"/>
                  <a:pt x="3985874" y="4088765"/>
                  <a:pt x="3963550" y="4049771"/>
                </a:cubicBezTo>
                <a:cubicBezTo>
                  <a:pt x="3966341" y="4044201"/>
                  <a:pt x="3985874" y="4052556"/>
                  <a:pt x="3983084" y="4060912"/>
                </a:cubicBezTo>
                <a:cubicBezTo>
                  <a:pt x="3991455" y="4077624"/>
                  <a:pt x="3991455" y="4080409"/>
                  <a:pt x="3983084" y="4072053"/>
                </a:cubicBezTo>
                <a:cubicBezTo>
                  <a:pt x="3974712" y="4060912"/>
                  <a:pt x="3980293" y="4074838"/>
                  <a:pt x="3983084" y="4072053"/>
                </a:cubicBezTo>
                <a:cubicBezTo>
                  <a:pt x="4008198" y="4119403"/>
                  <a:pt x="4030522" y="4138899"/>
                  <a:pt x="4044475" y="4172323"/>
                </a:cubicBezTo>
                <a:cubicBezTo>
                  <a:pt x="4047265" y="4172323"/>
                  <a:pt x="4044475" y="4161182"/>
                  <a:pt x="4033313" y="4144470"/>
                </a:cubicBezTo>
                <a:cubicBezTo>
                  <a:pt x="4047265" y="4150040"/>
                  <a:pt x="4038894" y="4138899"/>
                  <a:pt x="4050056" y="4147255"/>
                </a:cubicBezTo>
                <a:cubicBezTo>
                  <a:pt x="4044475" y="4138899"/>
                  <a:pt x="4038894" y="4130544"/>
                  <a:pt x="4036103" y="4122188"/>
                </a:cubicBezTo>
                <a:cubicBezTo>
                  <a:pt x="4024941" y="4108262"/>
                  <a:pt x="4033313" y="4124973"/>
                  <a:pt x="4027732" y="4124973"/>
                </a:cubicBezTo>
                <a:cubicBezTo>
                  <a:pt x="4024941" y="4124973"/>
                  <a:pt x="4016570" y="4113832"/>
                  <a:pt x="4010989" y="4111047"/>
                </a:cubicBezTo>
                <a:cubicBezTo>
                  <a:pt x="4005408" y="4102691"/>
                  <a:pt x="4010989" y="4099906"/>
                  <a:pt x="4013779" y="4099906"/>
                </a:cubicBezTo>
                <a:cubicBezTo>
                  <a:pt x="3997036" y="4083194"/>
                  <a:pt x="3997036" y="4080409"/>
                  <a:pt x="3988665" y="4058127"/>
                </a:cubicBezTo>
                <a:cubicBezTo>
                  <a:pt x="3974712" y="4027489"/>
                  <a:pt x="3963550" y="4024704"/>
                  <a:pt x="3960760" y="4005207"/>
                </a:cubicBezTo>
                <a:cubicBezTo>
                  <a:pt x="3969131" y="4013563"/>
                  <a:pt x="3977503" y="4024704"/>
                  <a:pt x="3980293" y="4038630"/>
                </a:cubicBezTo>
                <a:cubicBezTo>
                  <a:pt x="3988665" y="4038630"/>
                  <a:pt x="3980293" y="4024704"/>
                  <a:pt x="3977503" y="4019133"/>
                </a:cubicBezTo>
                <a:cubicBezTo>
                  <a:pt x="3969131" y="3999636"/>
                  <a:pt x="3960760" y="3991281"/>
                  <a:pt x="3957969" y="3996851"/>
                </a:cubicBezTo>
                <a:cubicBezTo>
                  <a:pt x="3949598" y="3982925"/>
                  <a:pt x="3941226" y="3971784"/>
                  <a:pt x="3935645" y="3963428"/>
                </a:cubicBezTo>
                <a:cubicBezTo>
                  <a:pt x="3924483" y="3960643"/>
                  <a:pt x="3941226" y="3982925"/>
                  <a:pt x="3944017" y="3994066"/>
                </a:cubicBezTo>
                <a:cubicBezTo>
                  <a:pt x="3938436" y="4005207"/>
                  <a:pt x="3904950" y="3952287"/>
                  <a:pt x="3913321" y="3977354"/>
                </a:cubicBezTo>
                <a:cubicBezTo>
                  <a:pt x="3910531" y="3977354"/>
                  <a:pt x="3899369" y="3955072"/>
                  <a:pt x="3907741" y="3957857"/>
                </a:cubicBezTo>
                <a:cubicBezTo>
                  <a:pt x="3899369" y="3943931"/>
                  <a:pt x="3896579" y="3935575"/>
                  <a:pt x="3890998" y="3921649"/>
                </a:cubicBezTo>
                <a:cubicBezTo>
                  <a:pt x="3896579" y="3918864"/>
                  <a:pt x="3910531" y="3949502"/>
                  <a:pt x="3913321" y="3943931"/>
                </a:cubicBezTo>
                <a:cubicBezTo>
                  <a:pt x="3916112" y="3932790"/>
                  <a:pt x="3902160" y="3932790"/>
                  <a:pt x="3896579" y="3918864"/>
                </a:cubicBezTo>
                <a:cubicBezTo>
                  <a:pt x="3885417" y="3910508"/>
                  <a:pt x="3888207" y="3896582"/>
                  <a:pt x="3879836" y="3893796"/>
                </a:cubicBezTo>
                <a:cubicBezTo>
                  <a:pt x="3865883" y="3865944"/>
                  <a:pt x="3882626" y="3888226"/>
                  <a:pt x="3885417" y="3879870"/>
                </a:cubicBezTo>
                <a:cubicBezTo>
                  <a:pt x="3888207" y="3877085"/>
                  <a:pt x="3879836" y="3863159"/>
                  <a:pt x="3879836" y="3860373"/>
                </a:cubicBezTo>
                <a:cubicBezTo>
                  <a:pt x="3860302" y="3829735"/>
                  <a:pt x="3857512" y="3818594"/>
                  <a:pt x="3843559" y="3801883"/>
                </a:cubicBezTo>
                <a:cubicBezTo>
                  <a:pt x="3840769" y="3796312"/>
                  <a:pt x="3837978" y="3793527"/>
                  <a:pt x="3840769" y="3801883"/>
                </a:cubicBezTo>
                <a:cubicBezTo>
                  <a:pt x="3835188" y="3804668"/>
                  <a:pt x="3824026" y="3774030"/>
                  <a:pt x="3829607" y="3776815"/>
                </a:cubicBezTo>
                <a:cubicBezTo>
                  <a:pt x="3815654" y="3760104"/>
                  <a:pt x="3821235" y="3760104"/>
                  <a:pt x="3812864" y="3740607"/>
                </a:cubicBezTo>
                <a:cubicBezTo>
                  <a:pt x="3807283" y="3729466"/>
                  <a:pt x="3798911" y="3715540"/>
                  <a:pt x="3798911" y="3712754"/>
                </a:cubicBezTo>
                <a:cubicBezTo>
                  <a:pt x="3793330" y="3701613"/>
                  <a:pt x="3790540" y="3709969"/>
                  <a:pt x="3784959" y="3698828"/>
                </a:cubicBezTo>
                <a:cubicBezTo>
                  <a:pt x="3771006" y="3679331"/>
                  <a:pt x="3751473" y="3637552"/>
                  <a:pt x="3743102" y="3631982"/>
                </a:cubicBezTo>
                <a:cubicBezTo>
                  <a:pt x="3726359" y="3606914"/>
                  <a:pt x="3723568" y="3592988"/>
                  <a:pt x="3712406" y="3573491"/>
                </a:cubicBezTo>
                <a:cubicBezTo>
                  <a:pt x="3715197" y="3570706"/>
                  <a:pt x="3726359" y="3595773"/>
                  <a:pt x="3731940" y="3595773"/>
                </a:cubicBezTo>
                <a:cubicBezTo>
                  <a:pt x="3734730" y="3584632"/>
                  <a:pt x="3720778" y="3570706"/>
                  <a:pt x="3709616" y="3551209"/>
                </a:cubicBezTo>
                <a:cubicBezTo>
                  <a:pt x="3709616" y="3551209"/>
                  <a:pt x="3709616" y="3548424"/>
                  <a:pt x="3706825" y="3542853"/>
                </a:cubicBezTo>
                <a:cubicBezTo>
                  <a:pt x="3692873" y="3517786"/>
                  <a:pt x="3678920" y="3495504"/>
                  <a:pt x="3667758" y="3473222"/>
                </a:cubicBezTo>
                <a:cubicBezTo>
                  <a:pt x="3659387" y="3462081"/>
                  <a:pt x="3656596" y="3453725"/>
                  <a:pt x="3653806" y="3448154"/>
                </a:cubicBezTo>
                <a:cubicBezTo>
                  <a:pt x="3648225" y="3434228"/>
                  <a:pt x="3642644" y="3428658"/>
                  <a:pt x="3637063" y="3423087"/>
                </a:cubicBezTo>
                <a:cubicBezTo>
                  <a:pt x="3631482" y="3411946"/>
                  <a:pt x="3623110" y="3398020"/>
                  <a:pt x="3620320" y="3398020"/>
                </a:cubicBezTo>
                <a:cubicBezTo>
                  <a:pt x="3611948" y="3375738"/>
                  <a:pt x="3617529" y="3381308"/>
                  <a:pt x="3597996" y="3356241"/>
                </a:cubicBezTo>
                <a:cubicBezTo>
                  <a:pt x="3600786" y="3350670"/>
                  <a:pt x="3578463" y="3317247"/>
                  <a:pt x="3578463" y="3308891"/>
                </a:cubicBezTo>
                <a:cubicBezTo>
                  <a:pt x="3567301" y="3289395"/>
                  <a:pt x="3564510" y="3294965"/>
                  <a:pt x="3550558" y="3269898"/>
                </a:cubicBezTo>
                <a:cubicBezTo>
                  <a:pt x="3547767" y="3261542"/>
                  <a:pt x="3544977" y="3258757"/>
                  <a:pt x="3542186" y="3264327"/>
                </a:cubicBezTo>
                <a:cubicBezTo>
                  <a:pt x="3531024" y="3247616"/>
                  <a:pt x="3525443" y="3250401"/>
                  <a:pt x="3511491" y="3222548"/>
                </a:cubicBezTo>
                <a:cubicBezTo>
                  <a:pt x="3528234" y="3230904"/>
                  <a:pt x="3505910" y="3183555"/>
                  <a:pt x="3494748" y="3177984"/>
                </a:cubicBezTo>
                <a:cubicBezTo>
                  <a:pt x="3486376" y="3161272"/>
                  <a:pt x="3480795" y="3158487"/>
                  <a:pt x="3478005" y="3164058"/>
                </a:cubicBezTo>
                <a:cubicBezTo>
                  <a:pt x="3478005" y="3155702"/>
                  <a:pt x="3458471" y="3130635"/>
                  <a:pt x="3464052" y="3127850"/>
                </a:cubicBezTo>
                <a:cubicBezTo>
                  <a:pt x="3472424" y="3138991"/>
                  <a:pt x="3466843" y="3125064"/>
                  <a:pt x="3464052" y="3127850"/>
                </a:cubicBezTo>
                <a:cubicBezTo>
                  <a:pt x="3452890" y="3111138"/>
                  <a:pt x="3447309" y="3116709"/>
                  <a:pt x="3433357" y="3086071"/>
                </a:cubicBezTo>
                <a:cubicBezTo>
                  <a:pt x="3438938" y="3086071"/>
                  <a:pt x="3452890" y="3113923"/>
                  <a:pt x="3455681" y="3108353"/>
                </a:cubicBezTo>
                <a:cubicBezTo>
                  <a:pt x="3444519" y="3083285"/>
                  <a:pt x="3438938" y="3088856"/>
                  <a:pt x="3422195" y="3049862"/>
                </a:cubicBezTo>
                <a:cubicBezTo>
                  <a:pt x="3424986" y="3047077"/>
                  <a:pt x="3427776" y="3055433"/>
                  <a:pt x="3430567" y="3055433"/>
                </a:cubicBezTo>
                <a:cubicBezTo>
                  <a:pt x="3413824" y="3019224"/>
                  <a:pt x="3391500" y="2980230"/>
                  <a:pt x="3363595" y="2935666"/>
                </a:cubicBezTo>
                <a:cubicBezTo>
                  <a:pt x="3360804" y="2930096"/>
                  <a:pt x="3358014" y="2924525"/>
                  <a:pt x="3358014" y="2927310"/>
                </a:cubicBezTo>
                <a:cubicBezTo>
                  <a:pt x="3352433" y="2918955"/>
                  <a:pt x="3349642" y="2913384"/>
                  <a:pt x="3344061" y="2913384"/>
                </a:cubicBezTo>
                <a:cubicBezTo>
                  <a:pt x="3335690" y="2896673"/>
                  <a:pt x="3330109" y="2885532"/>
                  <a:pt x="3324528" y="2879961"/>
                </a:cubicBezTo>
                <a:cubicBezTo>
                  <a:pt x="3324528" y="2868820"/>
                  <a:pt x="3318947" y="2866035"/>
                  <a:pt x="3304994" y="2843753"/>
                </a:cubicBezTo>
                <a:cubicBezTo>
                  <a:pt x="3304994" y="2849323"/>
                  <a:pt x="3316156" y="2866035"/>
                  <a:pt x="3324528" y="2879961"/>
                </a:cubicBezTo>
                <a:cubicBezTo>
                  <a:pt x="3316156" y="2879961"/>
                  <a:pt x="3327318" y="2899458"/>
                  <a:pt x="3316156" y="2893887"/>
                </a:cubicBezTo>
                <a:cubicBezTo>
                  <a:pt x="3293832" y="2866035"/>
                  <a:pt x="3254766" y="2790833"/>
                  <a:pt x="3235232" y="2749054"/>
                </a:cubicBezTo>
                <a:cubicBezTo>
                  <a:pt x="3218489" y="2726772"/>
                  <a:pt x="3207327" y="2707275"/>
                  <a:pt x="3204537" y="2687778"/>
                </a:cubicBezTo>
                <a:cubicBezTo>
                  <a:pt x="3218489" y="2704490"/>
                  <a:pt x="3229651" y="2740698"/>
                  <a:pt x="3243604" y="2735127"/>
                </a:cubicBezTo>
                <a:cubicBezTo>
                  <a:pt x="3249185" y="2749054"/>
                  <a:pt x="3246394" y="2757410"/>
                  <a:pt x="3238023" y="2749054"/>
                </a:cubicBezTo>
                <a:cubicBezTo>
                  <a:pt x="3251975" y="2776906"/>
                  <a:pt x="3263137" y="2785262"/>
                  <a:pt x="3274299" y="2804759"/>
                </a:cubicBezTo>
                <a:cubicBezTo>
                  <a:pt x="3271509" y="2810329"/>
                  <a:pt x="3293832" y="2843753"/>
                  <a:pt x="3299413" y="2849323"/>
                </a:cubicBezTo>
                <a:cubicBezTo>
                  <a:pt x="3302204" y="2838182"/>
                  <a:pt x="3282671" y="2821471"/>
                  <a:pt x="3274299" y="2804759"/>
                </a:cubicBezTo>
                <a:cubicBezTo>
                  <a:pt x="3277090" y="2801974"/>
                  <a:pt x="3268718" y="2790833"/>
                  <a:pt x="3263137" y="2779692"/>
                </a:cubicBezTo>
                <a:cubicBezTo>
                  <a:pt x="3265928" y="2779692"/>
                  <a:pt x="3274299" y="2796403"/>
                  <a:pt x="3282671" y="2801974"/>
                </a:cubicBezTo>
                <a:cubicBezTo>
                  <a:pt x="3279880" y="2801974"/>
                  <a:pt x="3279880" y="2807544"/>
                  <a:pt x="3285461" y="2813115"/>
                </a:cubicBezTo>
                <a:cubicBezTo>
                  <a:pt x="3288251" y="2813115"/>
                  <a:pt x="3285461" y="2807544"/>
                  <a:pt x="3282671" y="2801974"/>
                </a:cubicBezTo>
                <a:cubicBezTo>
                  <a:pt x="3291042" y="2813115"/>
                  <a:pt x="3285461" y="2799189"/>
                  <a:pt x="3282671" y="2801974"/>
                </a:cubicBezTo>
                <a:cubicBezTo>
                  <a:pt x="3271509" y="2782477"/>
                  <a:pt x="3265928" y="2768551"/>
                  <a:pt x="3260347" y="2757410"/>
                </a:cubicBezTo>
                <a:cubicBezTo>
                  <a:pt x="3254766" y="2754624"/>
                  <a:pt x="3235232" y="2710060"/>
                  <a:pt x="3226861" y="2710060"/>
                </a:cubicBezTo>
                <a:cubicBezTo>
                  <a:pt x="3221280" y="2696134"/>
                  <a:pt x="3229651" y="2698919"/>
                  <a:pt x="3235232" y="2704490"/>
                </a:cubicBezTo>
                <a:cubicBezTo>
                  <a:pt x="3218489" y="2676637"/>
                  <a:pt x="3201746" y="2645999"/>
                  <a:pt x="3190584" y="2640428"/>
                </a:cubicBezTo>
                <a:cubicBezTo>
                  <a:pt x="3182213" y="2618146"/>
                  <a:pt x="3157098" y="2587509"/>
                  <a:pt x="3137565" y="2545730"/>
                </a:cubicBezTo>
                <a:cubicBezTo>
                  <a:pt x="3123613" y="2531804"/>
                  <a:pt x="3115241" y="2542945"/>
                  <a:pt x="3098498" y="2512306"/>
                </a:cubicBezTo>
                <a:cubicBezTo>
                  <a:pt x="3101289" y="2509521"/>
                  <a:pt x="3104079" y="2506736"/>
                  <a:pt x="3101289" y="2498380"/>
                </a:cubicBezTo>
                <a:cubicBezTo>
                  <a:pt x="3090127" y="2476098"/>
                  <a:pt x="3084546" y="2473313"/>
                  <a:pt x="3073384" y="2459387"/>
                </a:cubicBezTo>
                <a:cubicBezTo>
                  <a:pt x="3059431" y="2434319"/>
                  <a:pt x="3062222" y="2428749"/>
                  <a:pt x="3048269" y="2403681"/>
                </a:cubicBezTo>
                <a:cubicBezTo>
                  <a:pt x="3062222" y="2417608"/>
                  <a:pt x="3090127" y="2470528"/>
                  <a:pt x="3104079" y="2484454"/>
                </a:cubicBezTo>
                <a:cubicBezTo>
                  <a:pt x="3118032" y="2490025"/>
                  <a:pt x="3092917" y="2456601"/>
                  <a:pt x="3084546" y="2439890"/>
                </a:cubicBezTo>
                <a:cubicBezTo>
                  <a:pt x="3087336" y="2437104"/>
                  <a:pt x="3081755" y="2428749"/>
                  <a:pt x="3078965" y="2420393"/>
                </a:cubicBezTo>
                <a:cubicBezTo>
                  <a:pt x="3065012" y="2398111"/>
                  <a:pt x="3048269" y="2367473"/>
                  <a:pt x="3034317" y="2356332"/>
                </a:cubicBezTo>
                <a:cubicBezTo>
                  <a:pt x="3031526" y="2342405"/>
                  <a:pt x="3031526" y="2334050"/>
                  <a:pt x="3031526" y="2325694"/>
                </a:cubicBezTo>
                <a:cubicBezTo>
                  <a:pt x="3011993" y="2300627"/>
                  <a:pt x="3006412" y="2292271"/>
                  <a:pt x="2989669" y="2258848"/>
                </a:cubicBezTo>
                <a:cubicBezTo>
                  <a:pt x="2981297" y="2244922"/>
                  <a:pt x="2978507" y="2256063"/>
                  <a:pt x="2970136" y="2236566"/>
                </a:cubicBezTo>
                <a:cubicBezTo>
                  <a:pt x="2964555" y="2242136"/>
                  <a:pt x="2958974" y="2239351"/>
                  <a:pt x="2953393" y="2233780"/>
                </a:cubicBezTo>
                <a:cubicBezTo>
                  <a:pt x="2947812" y="2222639"/>
                  <a:pt x="2942231" y="2208713"/>
                  <a:pt x="2931069" y="2189216"/>
                </a:cubicBezTo>
                <a:cubicBezTo>
                  <a:pt x="2939440" y="2180860"/>
                  <a:pt x="2947812" y="2225424"/>
                  <a:pt x="2956183" y="2219854"/>
                </a:cubicBezTo>
                <a:cubicBezTo>
                  <a:pt x="2956183" y="2203143"/>
                  <a:pt x="2933859" y="2189216"/>
                  <a:pt x="2922697" y="2161364"/>
                </a:cubicBezTo>
                <a:cubicBezTo>
                  <a:pt x="2925488" y="2158578"/>
                  <a:pt x="2917116" y="2144652"/>
                  <a:pt x="2917116" y="2141867"/>
                </a:cubicBezTo>
                <a:cubicBezTo>
                  <a:pt x="2919907" y="2136296"/>
                  <a:pt x="2914326" y="2127940"/>
                  <a:pt x="2911535" y="2122370"/>
                </a:cubicBezTo>
                <a:cubicBezTo>
                  <a:pt x="2892002" y="2094517"/>
                  <a:pt x="2894792" y="2111229"/>
                  <a:pt x="2883630" y="2102873"/>
                </a:cubicBezTo>
                <a:cubicBezTo>
                  <a:pt x="2875259" y="2088947"/>
                  <a:pt x="2866887" y="2075020"/>
                  <a:pt x="2872468" y="2075020"/>
                </a:cubicBezTo>
                <a:cubicBezTo>
                  <a:pt x="2866887" y="2069450"/>
                  <a:pt x="2850144" y="2047168"/>
                  <a:pt x="2861306" y="2049953"/>
                </a:cubicBezTo>
                <a:cubicBezTo>
                  <a:pt x="2852935" y="2036027"/>
                  <a:pt x="2850144" y="2044382"/>
                  <a:pt x="2836192" y="2016530"/>
                </a:cubicBezTo>
                <a:cubicBezTo>
                  <a:pt x="2830611" y="2008174"/>
                  <a:pt x="2825030" y="2002604"/>
                  <a:pt x="2819449" y="2005389"/>
                </a:cubicBezTo>
                <a:cubicBezTo>
                  <a:pt x="2805497" y="1983107"/>
                  <a:pt x="2816659" y="1985892"/>
                  <a:pt x="2811078" y="1974751"/>
                </a:cubicBezTo>
                <a:cubicBezTo>
                  <a:pt x="2783173" y="1938543"/>
                  <a:pt x="2763639" y="1880052"/>
                  <a:pt x="2738525" y="1857770"/>
                </a:cubicBezTo>
                <a:cubicBezTo>
                  <a:pt x="2732944" y="1849414"/>
                  <a:pt x="2727363" y="1838273"/>
                  <a:pt x="2732944" y="1838273"/>
                </a:cubicBezTo>
                <a:cubicBezTo>
                  <a:pt x="2710620" y="1804850"/>
                  <a:pt x="2710620" y="1799279"/>
                  <a:pt x="2688296" y="1763071"/>
                </a:cubicBezTo>
                <a:cubicBezTo>
                  <a:pt x="2691086" y="1763071"/>
                  <a:pt x="2691086" y="1757501"/>
                  <a:pt x="2688296" y="1751930"/>
                </a:cubicBezTo>
                <a:cubicBezTo>
                  <a:pt x="2682715" y="1740789"/>
                  <a:pt x="2677134" y="1735218"/>
                  <a:pt x="2671553" y="1738004"/>
                </a:cubicBezTo>
                <a:cubicBezTo>
                  <a:pt x="2660391" y="1712936"/>
                  <a:pt x="2640858" y="1679513"/>
                  <a:pt x="2621324" y="1643305"/>
                </a:cubicBezTo>
                <a:cubicBezTo>
                  <a:pt x="2612953" y="1634949"/>
                  <a:pt x="2607372" y="1629378"/>
                  <a:pt x="2604581" y="1632164"/>
                </a:cubicBezTo>
                <a:cubicBezTo>
                  <a:pt x="2599000" y="1618237"/>
                  <a:pt x="2593419" y="1609881"/>
                  <a:pt x="2587838" y="1607096"/>
                </a:cubicBezTo>
                <a:cubicBezTo>
                  <a:pt x="2576676" y="1584814"/>
                  <a:pt x="2593419" y="1598741"/>
                  <a:pt x="2596210" y="1601526"/>
                </a:cubicBezTo>
                <a:cubicBezTo>
                  <a:pt x="2582257" y="1576458"/>
                  <a:pt x="2548771" y="1523538"/>
                  <a:pt x="2557143" y="1545821"/>
                </a:cubicBezTo>
                <a:cubicBezTo>
                  <a:pt x="2554352" y="1545821"/>
                  <a:pt x="2543190" y="1523538"/>
                  <a:pt x="2548771" y="1526324"/>
                </a:cubicBezTo>
                <a:cubicBezTo>
                  <a:pt x="2551562" y="1517968"/>
                  <a:pt x="2540400" y="1515183"/>
                  <a:pt x="2537609" y="1498471"/>
                </a:cubicBezTo>
                <a:cubicBezTo>
                  <a:pt x="2540400" y="1501256"/>
                  <a:pt x="2543190" y="1504042"/>
                  <a:pt x="2548771" y="1515183"/>
                </a:cubicBezTo>
                <a:cubicBezTo>
                  <a:pt x="2551562" y="1509612"/>
                  <a:pt x="2532028" y="1481760"/>
                  <a:pt x="2543190" y="1484545"/>
                </a:cubicBezTo>
                <a:cubicBezTo>
                  <a:pt x="2562724" y="1523538"/>
                  <a:pt x="2562724" y="1498471"/>
                  <a:pt x="2579467" y="1531894"/>
                </a:cubicBezTo>
                <a:cubicBezTo>
                  <a:pt x="2576676" y="1531894"/>
                  <a:pt x="2573886" y="1540250"/>
                  <a:pt x="2565514" y="1529109"/>
                </a:cubicBezTo>
                <a:cubicBezTo>
                  <a:pt x="2565514" y="1540250"/>
                  <a:pt x="2593419" y="1590385"/>
                  <a:pt x="2607372" y="1607096"/>
                </a:cubicBezTo>
                <a:cubicBezTo>
                  <a:pt x="2610162" y="1601526"/>
                  <a:pt x="2599000" y="1584814"/>
                  <a:pt x="2590629" y="1570888"/>
                </a:cubicBezTo>
                <a:cubicBezTo>
                  <a:pt x="2596210" y="1570888"/>
                  <a:pt x="2610162" y="1598741"/>
                  <a:pt x="2615743" y="1601526"/>
                </a:cubicBezTo>
                <a:cubicBezTo>
                  <a:pt x="2629696" y="1615452"/>
                  <a:pt x="2621324" y="1618237"/>
                  <a:pt x="2640858" y="1643305"/>
                </a:cubicBezTo>
                <a:cubicBezTo>
                  <a:pt x="2626905" y="1632164"/>
                  <a:pt x="2632486" y="1646090"/>
                  <a:pt x="2626905" y="1651660"/>
                </a:cubicBezTo>
                <a:cubicBezTo>
                  <a:pt x="2635277" y="1660016"/>
                  <a:pt x="2640858" y="1671157"/>
                  <a:pt x="2643648" y="1665587"/>
                </a:cubicBezTo>
                <a:cubicBezTo>
                  <a:pt x="2649229" y="1687869"/>
                  <a:pt x="2665972" y="1699010"/>
                  <a:pt x="2682715" y="1732433"/>
                </a:cubicBezTo>
                <a:cubicBezTo>
                  <a:pt x="2688296" y="1743574"/>
                  <a:pt x="2696667" y="1751930"/>
                  <a:pt x="2691086" y="1738004"/>
                </a:cubicBezTo>
                <a:cubicBezTo>
                  <a:pt x="2696667" y="1738004"/>
                  <a:pt x="2705039" y="1760286"/>
                  <a:pt x="2707829" y="1751930"/>
                </a:cubicBezTo>
                <a:cubicBezTo>
                  <a:pt x="2716201" y="1765856"/>
                  <a:pt x="2718991" y="1754715"/>
                  <a:pt x="2727363" y="1774212"/>
                </a:cubicBezTo>
                <a:cubicBezTo>
                  <a:pt x="2732944" y="1765856"/>
                  <a:pt x="2696667" y="1735218"/>
                  <a:pt x="2713410" y="1738004"/>
                </a:cubicBezTo>
                <a:cubicBezTo>
                  <a:pt x="2702248" y="1721292"/>
                  <a:pt x="2693877" y="1710151"/>
                  <a:pt x="2688296" y="1707366"/>
                </a:cubicBezTo>
                <a:cubicBezTo>
                  <a:pt x="2682715" y="1696225"/>
                  <a:pt x="2688296" y="1696225"/>
                  <a:pt x="2682715" y="1687869"/>
                </a:cubicBezTo>
                <a:cubicBezTo>
                  <a:pt x="2674343" y="1671157"/>
                  <a:pt x="2665972" y="1668372"/>
                  <a:pt x="2668762" y="1662802"/>
                </a:cubicBezTo>
                <a:cubicBezTo>
                  <a:pt x="2654810" y="1643305"/>
                  <a:pt x="2649229" y="1654446"/>
                  <a:pt x="2632486" y="1626593"/>
                </a:cubicBezTo>
                <a:cubicBezTo>
                  <a:pt x="2643648" y="1623808"/>
                  <a:pt x="2624115" y="1615452"/>
                  <a:pt x="2615743" y="1590385"/>
                </a:cubicBezTo>
                <a:cubicBezTo>
                  <a:pt x="2615743" y="1584814"/>
                  <a:pt x="2604581" y="1562532"/>
                  <a:pt x="2618534" y="1576458"/>
                </a:cubicBezTo>
                <a:cubicBezTo>
                  <a:pt x="2596210" y="1545821"/>
                  <a:pt x="2615743" y="1554176"/>
                  <a:pt x="2593419" y="1523538"/>
                </a:cubicBezTo>
                <a:cubicBezTo>
                  <a:pt x="2590629" y="1515183"/>
                  <a:pt x="2571095" y="1506827"/>
                  <a:pt x="2579467" y="1520753"/>
                </a:cubicBezTo>
                <a:cubicBezTo>
                  <a:pt x="2554352" y="1492901"/>
                  <a:pt x="2557143" y="1465048"/>
                  <a:pt x="2532028" y="1423269"/>
                </a:cubicBezTo>
                <a:cubicBezTo>
                  <a:pt x="2523657" y="1414913"/>
                  <a:pt x="2520866" y="1417699"/>
                  <a:pt x="2518076" y="1420484"/>
                </a:cubicBezTo>
                <a:cubicBezTo>
                  <a:pt x="2498543" y="1373134"/>
                  <a:pt x="2456685" y="1309073"/>
                  <a:pt x="2445523" y="1281221"/>
                </a:cubicBezTo>
                <a:cubicBezTo>
                  <a:pt x="2431571" y="1258939"/>
                  <a:pt x="2448314" y="1295147"/>
                  <a:pt x="2437152" y="1286791"/>
                </a:cubicBezTo>
                <a:cubicBezTo>
                  <a:pt x="2417618" y="1250583"/>
                  <a:pt x="2412037" y="1261724"/>
                  <a:pt x="2400875" y="1250583"/>
                </a:cubicBezTo>
                <a:cubicBezTo>
                  <a:pt x="2392504" y="1239442"/>
                  <a:pt x="2400875" y="1239442"/>
                  <a:pt x="2403666" y="1236657"/>
                </a:cubicBezTo>
                <a:cubicBezTo>
                  <a:pt x="2398085" y="1225515"/>
                  <a:pt x="2392504" y="1222730"/>
                  <a:pt x="2381342" y="1203233"/>
                </a:cubicBezTo>
                <a:cubicBezTo>
                  <a:pt x="2389713" y="1208804"/>
                  <a:pt x="2398085" y="1214374"/>
                  <a:pt x="2409247" y="1233871"/>
                </a:cubicBezTo>
                <a:cubicBezTo>
                  <a:pt x="2414828" y="1233871"/>
                  <a:pt x="2409247" y="1222730"/>
                  <a:pt x="2398085" y="1206019"/>
                </a:cubicBezTo>
                <a:cubicBezTo>
                  <a:pt x="2403666" y="1203233"/>
                  <a:pt x="2414828" y="1228301"/>
                  <a:pt x="2417618" y="1217160"/>
                </a:cubicBezTo>
                <a:cubicBezTo>
                  <a:pt x="2423199" y="1225515"/>
                  <a:pt x="2428780" y="1233871"/>
                  <a:pt x="2431571" y="1242227"/>
                </a:cubicBezTo>
                <a:cubicBezTo>
                  <a:pt x="2442733" y="1258939"/>
                  <a:pt x="2439942" y="1261724"/>
                  <a:pt x="2442733" y="1272865"/>
                </a:cubicBezTo>
                <a:cubicBezTo>
                  <a:pt x="2456685" y="1297932"/>
                  <a:pt x="2459476" y="1284006"/>
                  <a:pt x="2470638" y="1311858"/>
                </a:cubicBezTo>
                <a:cubicBezTo>
                  <a:pt x="2470638" y="1314644"/>
                  <a:pt x="2473428" y="1320214"/>
                  <a:pt x="2479009" y="1328570"/>
                </a:cubicBezTo>
                <a:cubicBezTo>
                  <a:pt x="2504124" y="1367564"/>
                  <a:pt x="2501333" y="1364779"/>
                  <a:pt x="2526447" y="1403772"/>
                </a:cubicBezTo>
                <a:cubicBezTo>
                  <a:pt x="2529238" y="1400987"/>
                  <a:pt x="2504124" y="1367564"/>
                  <a:pt x="2506914" y="1359208"/>
                </a:cubicBezTo>
                <a:cubicBezTo>
                  <a:pt x="2495752" y="1342496"/>
                  <a:pt x="2492962" y="1342496"/>
                  <a:pt x="2484590" y="1325785"/>
                </a:cubicBezTo>
                <a:cubicBezTo>
                  <a:pt x="2470638" y="1306288"/>
                  <a:pt x="2459476" y="1270080"/>
                  <a:pt x="2445523" y="1258939"/>
                </a:cubicBezTo>
                <a:cubicBezTo>
                  <a:pt x="2437152" y="1239442"/>
                  <a:pt x="2428780" y="1222730"/>
                  <a:pt x="2423199" y="1203233"/>
                </a:cubicBezTo>
                <a:cubicBezTo>
                  <a:pt x="2406456" y="1175381"/>
                  <a:pt x="2398085" y="1169810"/>
                  <a:pt x="2381342" y="1136387"/>
                </a:cubicBezTo>
                <a:cubicBezTo>
                  <a:pt x="2370180" y="1122461"/>
                  <a:pt x="2372970" y="1119676"/>
                  <a:pt x="2370180" y="1108534"/>
                </a:cubicBezTo>
                <a:cubicBezTo>
                  <a:pt x="2364599" y="1100179"/>
                  <a:pt x="2359018" y="1100179"/>
                  <a:pt x="2364599" y="1111320"/>
                </a:cubicBezTo>
                <a:cubicBezTo>
                  <a:pt x="2359018" y="1114105"/>
                  <a:pt x="2345066" y="1077897"/>
                  <a:pt x="2333904" y="1063970"/>
                </a:cubicBezTo>
                <a:cubicBezTo>
                  <a:pt x="2339485" y="1063970"/>
                  <a:pt x="2345066" y="1075111"/>
                  <a:pt x="2350646" y="1075111"/>
                </a:cubicBezTo>
                <a:cubicBezTo>
                  <a:pt x="2319951" y="1016621"/>
                  <a:pt x="2305999" y="1024977"/>
                  <a:pt x="2275303" y="960916"/>
                </a:cubicBezTo>
                <a:cubicBezTo>
                  <a:pt x="2278094" y="960916"/>
                  <a:pt x="2280884" y="966486"/>
                  <a:pt x="2283675" y="966486"/>
                </a:cubicBezTo>
                <a:cubicBezTo>
                  <a:pt x="2275303" y="946989"/>
                  <a:pt x="2264141" y="933063"/>
                  <a:pt x="2258560" y="924707"/>
                </a:cubicBezTo>
                <a:cubicBezTo>
                  <a:pt x="2239027" y="891284"/>
                  <a:pt x="2233446" y="880143"/>
                  <a:pt x="2208331" y="841149"/>
                </a:cubicBezTo>
                <a:cubicBezTo>
                  <a:pt x="2199960" y="827223"/>
                  <a:pt x="2194379" y="818867"/>
                  <a:pt x="2188798" y="818867"/>
                </a:cubicBezTo>
                <a:cubicBezTo>
                  <a:pt x="2183217" y="807726"/>
                  <a:pt x="2188798" y="807726"/>
                  <a:pt x="2183217" y="799370"/>
                </a:cubicBezTo>
                <a:cubicBezTo>
                  <a:pt x="2169265" y="779873"/>
                  <a:pt x="2141360" y="735309"/>
                  <a:pt x="2135779" y="713027"/>
                </a:cubicBezTo>
                <a:cubicBezTo>
                  <a:pt x="2116245" y="674034"/>
                  <a:pt x="2102293" y="668463"/>
                  <a:pt x="2082759" y="629469"/>
                </a:cubicBezTo>
                <a:cubicBezTo>
                  <a:pt x="2054854" y="587690"/>
                  <a:pt x="2052064" y="579335"/>
                  <a:pt x="2021369" y="531985"/>
                </a:cubicBezTo>
                <a:cubicBezTo>
                  <a:pt x="1996254" y="492991"/>
                  <a:pt x="1973930" y="462354"/>
                  <a:pt x="1948816" y="423360"/>
                </a:cubicBezTo>
                <a:cubicBezTo>
                  <a:pt x="1954397" y="423360"/>
                  <a:pt x="1968349" y="451213"/>
                  <a:pt x="1971140" y="445642"/>
                </a:cubicBezTo>
                <a:cubicBezTo>
                  <a:pt x="1976721" y="465139"/>
                  <a:pt x="1982302" y="459568"/>
                  <a:pt x="1996254" y="487421"/>
                </a:cubicBezTo>
                <a:cubicBezTo>
                  <a:pt x="2021369" y="520844"/>
                  <a:pt x="2049273" y="568194"/>
                  <a:pt x="2074388" y="601617"/>
                </a:cubicBezTo>
                <a:cubicBezTo>
                  <a:pt x="2082759" y="618328"/>
                  <a:pt x="2093921" y="635040"/>
                  <a:pt x="2102293" y="651751"/>
                </a:cubicBezTo>
                <a:cubicBezTo>
                  <a:pt x="2119036" y="671248"/>
                  <a:pt x="2141360" y="718598"/>
                  <a:pt x="2158103" y="735309"/>
                </a:cubicBezTo>
                <a:cubicBezTo>
                  <a:pt x="2169265" y="754806"/>
                  <a:pt x="2188798" y="799370"/>
                  <a:pt x="2197169" y="802156"/>
                </a:cubicBezTo>
                <a:cubicBezTo>
                  <a:pt x="2211122" y="821652"/>
                  <a:pt x="2208331" y="830008"/>
                  <a:pt x="2225074" y="852290"/>
                </a:cubicBezTo>
                <a:cubicBezTo>
                  <a:pt x="2244608" y="882928"/>
                  <a:pt x="2275303" y="921922"/>
                  <a:pt x="2280884" y="946989"/>
                </a:cubicBezTo>
                <a:cubicBezTo>
                  <a:pt x="2286465" y="952560"/>
                  <a:pt x="2289256" y="955345"/>
                  <a:pt x="2292046" y="952560"/>
                </a:cubicBezTo>
                <a:cubicBezTo>
                  <a:pt x="2308789" y="980412"/>
                  <a:pt x="2333904" y="1019406"/>
                  <a:pt x="2339485" y="1038903"/>
                </a:cubicBezTo>
                <a:cubicBezTo>
                  <a:pt x="2350646" y="1058400"/>
                  <a:pt x="2361808" y="1072326"/>
                  <a:pt x="2372970" y="1086252"/>
                </a:cubicBezTo>
                <a:cubicBezTo>
                  <a:pt x="2381342" y="1102964"/>
                  <a:pt x="2381342" y="1105749"/>
                  <a:pt x="2389713" y="1122461"/>
                </a:cubicBezTo>
                <a:cubicBezTo>
                  <a:pt x="2445523" y="1203233"/>
                  <a:pt x="2512495" y="1311858"/>
                  <a:pt x="2559933" y="1395416"/>
                </a:cubicBezTo>
                <a:cubicBezTo>
                  <a:pt x="2565514" y="1395416"/>
                  <a:pt x="2548771" y="1370349"/>
                  <a:pt x="2559933" y="1384275"/>
                </a:cubicBezTo>
                <a:cubicBezTo>
                  <a:pt x="2562724" y="1378705"/>
                  <a:pt x="2532028" y="1339711"/>
                  <a:pt x="2543190" y="1339711"/>
                </a:cubicBezTo>
                <a:cubicBezTo>
                  <a:pt x="2526447" y="1311858"/>
                  <a:pt x="2512495" y="1286791"/>
                  <a:pt x="2512495" y="1275650"/>
                </a:cubicBezTo>
                <a:cubicBezTo>
                  <a:pt x="2509704" y="1270080"/>
                  <a:pt x="2506914" y="1267294"/>
                  <a:pt x="2504124" y="1270080"/>
                </a:cubicBezTo>
                <a:cubicBezTo>
                  <a:pt x="2498543" y="1258939"/>
                  <a:pt x="2498543" y="1253368"/>
                  <a:pt x="2492962" y="1242227"/>
                </a:cubicBezTo>
                <a:cubicBezTo>
                  <a:pt x="2473428" y="1211589"/>
                  <a:pt x="2462266" y="1206019"/>
                  <a:pt x="2437152" y="1161454"/>
                </a:cubicBezTo>
                <a:cubicBezTo>
                  <a:pt x="2434361" y="1144743"/>
                  <a:pt x="2439942" y="1161454"/>
                  <a:pt x="2445523" y="1155884"/>
                </a:cubicBezTo>
                <a:cubicBezTo>
                  <a:pt x="2425990" y="1125246"/>
                  <a:pt x="2381342" y="1033332"/>
                  <a:pt x="2353437" y="1005480"/>
                </a:cubicBezTo>
                <a:cubicBezTo>
                  <a:pt x="2356227" y="1005480"/>
                  <a:pt x="2356227" y="1005480"/>
                  <a:pt x="2359018" y="1002694"/>
                </a:cubicBezTo>
                <a:cubicBezTo>
                  <a:pt x="2300418" y="910781"/>
                  <a:pt x="2239027" y="802156"/>
                  <a:pt x="2163684" y="674034"/>
                </a:cubicBezTo>
                <a:cubicBezTo>
                  <a:pt x="2149731" y="646181"/>
                  <a:pt x="2174846" y="687960"/>
                  <a:pt x="2180427" y="699101"/>
                </a:cubicBezTo>
                <a:cubicBezTo>
                  <a:pt x="2183217" y="696316"/>
                  <a:pt x="2186008" y="693530"/>
                  <a:pt x="2183217" y="685175"/>
                </a:cubicBezTo>
                <a:cubicBezTo>
                  <a:pt x="2163684" y="646181"/>
                  <a:pt x="2152522" y="635040"/>
                  <a:pt x="2135779" y="612758"/>
                </a:cubicBezTo>
                <a:cubicBezTo>
                  <a:pt x="2138569" y="609973"/>
                  <a:pt x="2141360" y="604402"/>
                  <a:pt x="2138569" y="598831"/>
                </a:cubicBezTo>
                <a:cubicBezTo>
                  <a:pt x="2132988" y="584905"/>
                  <a:pt x="2127407" y="579335"/>
                  <a:pt x="2121826" y="573764"/>
                </a:cubicBezTo>
                <a:cubicBezTo>
                  <a:pt x="2113455" y="562623"/>
                  <a:pt x="2105083" y="543126"/>
                  <a:pt x="2099502" y="540341"/>
                </a:cubicBezTo>
                <a:cubicBezTo>
                  <a:pt x="2096712" y="529200"/>
                  <a:pt x="2079969" y="498562"/>
                  <a:pt x="2071597" y="490206"/>
                </a:cubicBezTo>
                <a:cubicBezTo>
                  <a:pt x="2074388" y="487421"/>
                  <a:pt x="2060435" y="467924"/>
                  <a:pt x="2054854" y="453998"/>
                </a:cubicBezTo>
                <a:cubicBezTo>
                  <a:pt x="2063226" y="462354"/>
                  <a:pt x="2079969" y="492991"/>
                  <a:pt x="2088340" y="492991"/>
                </a:cubicBezTo>
                <a:cubicBezTo>
                  <a:pt x="2093921" y="504132"/>
                  <a:pt x="2088340" y="501347"/>
                  <a:pt x="2093921" y="512488"/>
                </a:cubicBezTo>
                <a:cubicBezTo>
                  <a:pt x="2130198" y="576549"/>
                  <a:pt x="2130198" y="570979"/>
                  <a:pt x="2163684" y="629469"/>
                </a:cubicBezTo>
                <a:cubicBezTo>
                  <a:pt x="2172055" y="635040"/>
                  <a:pt x="2183217" y="660107"/>
                  <a:pt x="2186008" y="651751"/>
                </a:cubicBezTo>
                <a:cubicBezTo>
                  <a:pt x="2202750" y="676819"/>
                  <a:pt x="2199960" y="685175"/>
                  <a:pt x="2211122" y="704671"/>
                </a:cubicBezTo>
                <a:cubicBezTo>
                  <a:pt x="2213912" y="715812"/>
                  <a:pt x="2216703" y="707457"/>
                  <a:pt x="2219493" y="710242"/>
                </a:cubicBezTo>
                <a:cubicBezTo>
                  <a:pt x="2222284" y="713027"/>
                  <a:pt x="2227865" y="721383"/>
                  <a:pt x="2230655" y="726953"/>
                </a:cubicBezTo>
                <a:cubicBezTo>
                  <a:pt x="2241817" y="746450"/>
                  <a:pt x="2261351" y="771518"/>
                  <a:pt x="2272513" y="791015"/>
                </a:cubicBezTo>
                <a:cubicBezTo>
                  <a:pt x="2283675" y="807726"/>
                  <a:pt x="2286465" y="793800"/>
                  <a:pt x="2300418" y="821652"/>
                </a:cubicBezTo>
                <a:cubicBezTo>
                  <a:pt x="2303208" y="818867"/>
                  <a:pt x="2283675" y="785444"/>
                  <a:pt x="2305999" y="818867"/>
                </a:cubicBezTo>
                <a:cubicBezTo>
                  <a:pt x="2314370" y="818867"/>
                  <a:pt x="2275303" y="774303"/>
                  <a:pt x="2283675" y="774303"/>
                </a:cubicBezTo>
                <a:cubicBezTo>
                  <a:pt x="2278094" y="765947"/>
                  <a:pt x="2269722" y="757591"/>
                  <a:pt x="2264141" y="752021"/>
                </a:cubicBezTo>
                <a:cubicBezTo>
                  <a:pt x="2255770" y="729739"/>
                  <a:pt x="2241817" y="704671"/>
                  <a:pt x="2222284" y="674034"/>
                </a:cubicBezTo>
                <a:cubicBezTo>
                  <a:pt x="2225074" y="674034"/>
                  <a:pt x="2230655" y="679604"/>
                  <a:pt x="2236236" y="690745"/>
                </a:cubicBezTo>
                <a:cubicBezTo>
                  <a:pt x="2239027" y="682389"/>
                  <a:pt x="2211122" y="637825"/>
                  <a:pt x="2211122" y="657322"/>
                </a:cubicBezTo>
                <a:cubicBezTo>
                  <a:pt x="2199960" y="637825"/>
                  <a:pt x="2188798" y="618328"/>
                  <a:pt x="2177636" y="598831"/>
                </a:cubicBezTo>
                <a:cubicBezTo>
                  <a:pt x="2180427" y="593261"/>
                  <a:pt x="2180427" y="582120"/>
                  <a:pt x="2180427" y="573764"/>
                </a:cubicBezTo>
                <a:cubicBezTo>
                  <a:pt x="2163684" y="545912"/>
                  <a:pt x="2138569" y="506918"/>
                  <a:pt x="2132988" y="487421"/>
                </a:cubicBezTo>
                <a:cubicBezTo>
                  <a:pt x="2146941" y="490206"/>
                  <a:pt x="2166474" y="520844"/>
                  <a:pt x="2186008" y="548697"/>
                </a:cubicBezTo>
                <a:cubicBezTo>
                  <a:pt x="2177636" y="526415"/>
                  <a:pt x="2141360" y="467924"/>
                  <a:pt x="2127407" y="448427"/>
                </a:cubicBezTo>
                <a:cubicBezTo>
                  <a:pt x="2135779" y="445642"/>
                  <a:pt x="2155312" y="487421"/>
                  <a:pt x="2166474" y="490206"/>
                </a:cubicBezTo>
                <a:cubicBezTo>
                  <a:pt x="2177636" y="512488"/>
                  <a:pt x="2183217" y="506918"/>
                  <a:pt x="2194379" y="531985"/>
                </a:cubicBezTo>
                <a:cubicBezTo>
                  <a:pt x="2199960" y="540341"/>
                  <a:pt x="2208331" y="545912"/>
                  <a:pt x="2216703" y="554267"/>
                </a:cubicBezTo>
                <a:cubicBezTo>
                  <a:pt x="2216703" y="543126"/>
                  <a:pt x="2188798" y="506918"/>
                  <a:pt x="2177636" y="484636"/>
                </a:cubicBezTo>
                <a:cubicBezTo>
                  <a:pt x="2166474" y="465139"/>
                  <a:pt x="2158103" y="453998"/>
                  <a:pt x="2141360" y="426145"/>
                </a:cubicBezTo>
                <a:cubicBezTo>
                  <a:pt x="2149731" y="428930"/>
                  <a:pt x="2163684" y="437286"/>
                  <a:pt x="2158103" y="451213"/>
                </a:cubicBezTo>
                <a:cubicBezTo>
                  <a:pt x="2166474" y="459568"/>
                  <a:pt x="2174846" y="470709"/>
                  <a:pt x="2186008" y="492991"/>
                </a:cubicBezTo>
                <a:cubicBezTo>
                  <a:pt x="2194379" y="506918"/>
                  <a:pt x="2199960" y="512488"/>
                  <a:pt x="2205541" y="515274"/>
                </a:cubicBezTo>
                <a:cubicBezTo>
                  <a:pt x="2216703" y="543126"/>
                  <a:pt x="2222284" y="548697"/>
                  <a:pt x="2236236" y="565408"/>
                </a:cubicBezTo>
                <a:cubicBezTo>
                  <a:pt x="2261351" y="618328"/>
                  <a:pt x="2294837" y="646181"/>
                  <a:pt x="2331113" y="713027"/>
                </a:cubicBezTo>
                <a:cubicBezTo>
                  <a:pt x="2317161" y="665678"/>
                  <a:pt x="2258560" y="607187"/>
                  <a:pt x="2247398" y="559838"/>
                </a:cubicBezTo>
                <a:cubicBezTo>
                  <a:pt x="2252979" y="557053"/>
                  <a:pt x="2269722" y="587690"/>
                  <a:pt x="2272513" y="598831"/>
                </a:cubicBezTo>
                <a:cubicBezTo>
                  <a:pt x="2280884" y="609973"/>
                  <a:pt x="2280884" y="604402"/>
                  <a:pt x="2286465" y="615543"/>
                </a:cubicBezTo>
                <a:cubicBezTo>
                  <a:pt x="2297627" y="629469"/>
                  <a:pt x="2297627" y="632255"/>
                  <a:pt x="2289256" y="626684"/>
                </a:cubicBezTo>
                <a:cubicBezTo>
                  <a:pt x="2303208" y="651751"/>
                  <a:pt x="2311580" y="660107"/>
                  <a:pt x="2328323" y="690745"/>
                </a:cubicBezTo>
                <a:cubicBezTo>
                  <a:pt x="2331113" y="687960"/>
                  <a:pt x="2325532" y="676819"/>
                  <a:pt x="2317161" y="665678"/>
                </a:cubicBezTo>
                <a:cubicBezTo>
                  <a:pt x="2322742" y="665678"/>
                  <a:pt x="2331113" y="685175"/>
                  <a:pt x="2339485" y="696316"/>
                </a:cubicBezTo>
                <a:cubicBezTo>
                  <a:pt x="2342275" y="690745"/>
                  <a:pt x="2311580" y="643396"/>
                  <a:pt x="2305999" y="637825"/>
                </a:cubicBezTo>
                <a:cubicBezTo>
                  <a:pt x="2286465" y="604402"/>
                  <a:pt x="2266932" y="570979"/>
                  <a:pt x="2244608" y="537556"/>
                </a:cubicBezTo>
                <a:cubicBezTo>
                  <a:pt x="2227865" y="512488"/>
                  <a:pt x="2233446" y="512488"/>
                  <a:pt x="2219493" y="495777"/>
                </a:cubicBezTo>
                <a:cubicBezTo>
                  <a:pt x="2213912" y="484636"/>
                  <a:pt x="2205541" y="473495"/>
                  <a:pt x="2199960" y="462354"/>
                </a:cubicBezTo>
                <a:cubicBezTo>
                  <a:pt x="2191589" y="448427"/>
                  <a:pt x="2183217" y="434501"/>
                  <a:pt x="2174846" y="417789"/>
                </a:cubicBezTo>
                <a:cubicBezTo>
                  <a:pt x="2169265" y="409434"/>
                  <a:pt x="2174846" y="409434"/>
                  <a:pt x="2183217" y="426145"/>
                </a:cubicBezTo>
                <a:cubicBezTo>
                  <a:pt x="2191589" y="440071"/>
                  <a:pt x="2199960" y="453998"/>
                  <a:pt x="2205541" y="467924"/>
                </a:cubicBezTo>
                <a:cubicBezTo>
                  <a:pt x="2211122" y="473495"/>
                  <a:pt x="2216703" y="484636"/>
                  <a:pt x="2219493" y="484636"/>
                </a:cubicBezTo>
                <a:cubicBezTo>
                  <a:pt x="2225074" y="492991"/>
                  <a:pt x="2233446" y="509703"/>
                  <a:pt x="2236236" y="509703"/>
                </a:cubicBezTo>
                <a:cubicBezTo>
                  <a:pt x="2241817" y="520844"/>
                  <a:pt x="2244608" y="526415"/>
                  <a:pt x="2247398" y="534770"/>
                </a:cubicBezTo>
                <a:cubicBezTo>
                  <a:pt x="2255770" y="545912"/>
                  <a:pt x="2261351" y="548697"/>
                  <a:pt x="2266932" y="557053"/>
                </a:cubicBezTo>
                <a:cubicBezTo>
                  <a:pt x="2278094" y="573764"/>
                  <a:pt x="2275303" y="579335"/>
                  <a:pt x="2283675" y="593261"/>
                </a:cubicBezTo>
                <a:cubicBezTo>
                  <a:pt x="2305999" y="626684"/>
                  <a:pt x="2294837" y="587690"/>
                  <a:pt x="2308789" y="601617"/>
                </a:cubicBezTo>
                <a:cubicBezTo>
                  <a:pt x="2292046" y="573764"/>
                  <a:pt x="2280884" y="554267"/>
                  <a:pt x="2266932" y="534770"/>
                </a:cubicBezTo>
                <a:cubicBezTo>
                  <a:pt x="2272513" y="531985"/>
                  <a:pt x="2289256" y="570979"/>
                  <a:pt x="2292046" y="554267"/>
                </a:cubicBezTo>
                <a:cubicBezTo>
                  <a:pt x="2297627" y="545912"/>
                  <a:pt x="2280884" y="537556"/>
                  <a:pt x="2272513" y="520844"/>
                </a:cubicBezTo>
                <a:cubicBezTo>
                  <a:pt x="2275303" y="518059"/>
                  <a:pt x="2275303" y="518059"/>
                  <a:pt x="2272513" y="509703"/>
                </a:cubicBezTo>
                <a:cubicBezTo>
                  <a:pt x="2252979" y="487421"/>
                  <a:pt x="2255770" y="479065"/>
                  <a:pt x="2230655" y="442857"/>
                </a:cubicBezTo>
                <a:cubicBezTo>
                  <a:pt x="2219493" y="423360"/>
                  <a:pt x="2205541" y="406648"/>
                  <a:pt x="2191589" y="376011"/>
                </a:cubicBezTo>
                <a:cubicBezTo>
                  <a:pt x="2183217" y="364869"/>
                  <a:pt x="2180427" y="356514"/>
                  <a:pt x="2177636" y="348158"/>
                </a:cubicBezTo>
                <a:cubicBezTo>
                  <a:pt x="2180427" y="345373"/>
                  <a:pt x="2172055" y="334232"/>
                  <a:pt x="2166474" y="323091"/>
                </a:cubicBezTo>
                <a:cubicBezTo>
                  <a:pt x="2188798" y="348158"/>
                  <a:pt x="2194379" y="370440"/>
                  <a:pt x="2222284" y="415004"/>
                </a:cubicBezTo>
                <a:cubicBezTo>
                  <a:pt x="2241817" y="442857"/>
                  <a:pt x="2264141" y="484636"/>
                  <a:pt x="2280884" y="515274"/>
                </a:cubicBezTo>
                <a:cubicBezTo>
                  <a:pt x="2294837" y="518059"/>
                  <a:pt x="2261351" y="465139"/>
                  <a:pt x="2250189" y="453998"/>
                </a:cubicBezTo>
                <a:cubicBezTo>
                  <a:pt x="2241817" y="440071"/>
                  <a:pt x="2241817" y="434501"/>
                  <a:pt x="2233446" y="417789"/>
                </a:cubicBezTo>
                <a:cubicBezTo>
                  <a:pt x="2216703" y="389937"/>
                  <a:pt x="2202750" y="373225"/>
                  <a:pt x="2183217" y="334232"/>
                </a:cubicBezTo>
                <a:cubicBezTo>
                  <a:pt x="2197169" y="356514"/>
                  <a:pt x="2197169" y="348158"/>
                  <a:pt x="2205541" y="367655"/>
                </a:cubicBezTo>
                <a:cubicBezTo>
                  <a:pt x="2213912" y="378796"/>
                  <a:pt x="2225074" y="398293"/>
                  <a:pt x="2233446" y="406648"/>
                </a:cubicBezTo>
                <a:cubicBezTo>
                  <a:pt x="2255770" y="451213"/>
                  <a:pt x="2286465" y="509703"/>
                  <a:pt x="2308789" y="534770"/>
                </a:cubicBezTo>
                <a:cubicBezTo>
                  <a:pt x="2322742" y="554267"/>
                  <a:pt x="2328323" y="565408"/>
                  <a:pt x="2331113" y="576549"/>
                </a:cubicBezTo>
                <a:cubicBezTo>
                  <a:pt x="2342275" y="587690"/>
                  <a:pt x="2356227" y="615543"/>
                  <a:pt x="2361808" y="607187"/>
                </a:cubicBezTo>
                <a:cubicBezTo>
                  <a:pt x="2367389" y="618328"/>
                  <a:pt x="2364599" y="618328"/>
                  <a:pt x="2372970" y="632255"/>
                </a:cubicBezTo>
                <a:cubicBezTo>
                  <a:pt x="2389713" y="660107"/>
                  <a:pt x="2395294" y="654537"/>
                  <a:pt x="2412037" y="679604"/>
                </a:cubicBezTo>
                <a:cubicBezTo>
                  <a:pt x="2409247" y="679604"/>
                  <a:pt x="2409247" y="679604"/>
                  <a:pt x="2406456" y="682389"/>
                </a:cubicBezTo>
                <a:cubicBezTo>
                  <a:pt x="2414828" y="693530"/>
                  <a:pt x="2414828" y="687960"/>
                  <a:pt x="2420409" y="696316"/>
                </a:cubicBezTo>
                <a:cubicBezTo>
                  <a:pt x="2428780" y="704671"/>
                  <a:pt x="2434361" y="710242"/>
                  <a:pt x="2437152" y="707457"/>
                </a:cubicBezTo>
                <a:cubicBezTo>
                  <a:pt x="2448314" y="724168"/>
                  <a:pt x="2434361" y="718598"/>
                  <a:pt x="2445523" y="738095"/>
                </a:cubicBezTo>
                <a:cubicBezTo>
                  <a:pt x="2459476" y="760377"/>
                  <a:pt x="2470638" y="771518"/>
                  <a:pt x="2476219" y="765947"/>
                </a:cubicBezTo>
                <a:cubicBezTo>
                  <a:pt x="2479009" y="777088"/>
                  <a:pt x="2495752" y="802156"/>
                  <a:pt x="2509704" y="827223"/>
                </a:cubicBezTo>
                <a:cubicBezTo>
                  <a:pt x="2515285" y="824438"/>
                  <a:pt x="2476219" y="754806"/>
                  <a:pt x="2467847" y="749236"/>
                </a:cubicBezTo>
                <a:cubicBezTo>
                  <a:pt x="2456685" y="726953"/>
                  <a:pt x="2462266" y="724168"/>
                  <a:pt x="2473428" y="743665"/>
                </a:cubicBezTo>
                <a:cubicBezTo>
                  <a:pt x="2473428" y="726953"/>
                  <a:pt x="2504124" y="777088"/>
                  <a:pt x="2490171" y="768732"/>
                </a:cubicBezTo>
                <a:cubicBezTo>
                  <a:pt x="2484590" y="763162"/>
                  <a:pt x="2481800" y="757591"/>
                  <a:pt x="2479009" y="752021"/>
                </a:cubicBezTo>
                <a:cubicBezTo>
                  <a:pt x="2476219" y="757591"/>
                  <a:pt x="2487381" y="771518"/>
                  <a:pt x="2490171" y="768732"/>
                </a:cubicBezTo>
                <a:cubicBezTo>
                  <a:pt x="2492962" y="785444"/>
                  <a:pt x="2512495" y="813297"/>
                  <a:pt x="2526447" y="838364"/>
                </a:cubicBezTo>
                <a:cubicBezTo>
                  <a:pt x="2529238" y="835579"/>
                  <a:pt x="2534819" y="835579"/>
                  <a:pt x="2523657" y="818867"/>
                </a:cubicBezTo>
                <a:cubicBezTo>
                  <a:pt x="2526447" y="818867"/>
                  <a:pt x="2529238" y="824438"/>
                  <a:pt x="2534819" y="832793"/>
                </a:cubicBezTo>
                <a:cubicBezTo>
                  <a:pt x="2537609" y="832793"/>
                  <a:pt x="2540400" y="827223"/>
                  <a:pt x="2545981" y="838364"/>
                </a:cubicBezTo>
                <a:cubicBezTo>
                  <a:pt x="2548771" y="835579"/>
                  <a:pt x="2545981" y="830008"/>
                  <a:pt x="2545981" y="827223"/>
                </a:cubicBezTo>
                <a:cubicBezTo>
                  <a:pt x="2548771" y="824438"/>
                  <a:pt x="2537609" y="804941"/>
                  <a:pt x="2529238" y="791015"/>
                </a:cubicBezTo>
                <a:cubicBezTo>
                  <a:pt x="2537609" y="788229"/>
                  <a:pt x="2554352" y="818867"/>
                  <a:pt x="2568305" y="838364"/>
                </a:cubicBezTo>
                <a:cubicBezTo>
                  <a:pt x="2548771" y="816082"/>
                  <a:pt x="2582257" y="888499"/>
                  <a:pt x="2587838" y="871787"/>
                </a:cubicBezTo>
                <a:cubicBezTo>
                  <a:pt x="2590629" y="877358"/>
                  <a:pt x="2593419" y="882928"/>
                  <a:pt x="2599000" y="888499"/>
                </a:cubicBezTo>
                <a:cubicBezTo>
                  <a:pt x="2590629" y="885713"/>
                  <a:pt x="2599000" y="902425"/>
                  <a:pt x="2607372" y="916351"/>
                </a:cubicBezTo>
                <a:cubicBezTo>
                  <a:pt x="2615743" y="916351"/>
                  <a:pt x="2604581" y="902425"/>
                  <a:pt x="2599000" y="888499"/>
                </a:cubicBezTo>
                <a:cubicBezTo>
                  <a:pt x="2601791" y="885713"/>
                  <a:pt x="2612953" y="907996"/>
                  <a:pt x="2615743" y="902425"/>
                </a:cubicBezTo>
                <a:cubicBezTo>
                  <a:pt x="2621324" y="910781"/>
                  <a:pt x="2624115" y="921922"/>
                  <a:pt x="2618534" y="921922"/>
                </a:cubicBezTo>
                <a:cubicBezTo>
                  <a:pt x="2649229" y="952560"/>
                  <a:pt x="2649229" y="916351"/>
                  <a:pt x="2610162" y="869002"/>
                </a:cubicBezTo>
                <a:cubicBezTo>
                  <a:pt x="2604581" y="857861"/>
                  <a:pt x="2601791" y="863431"/>
                  <a:pt x="2596210" y="866217"/>
                </a:cubicBezTo>
                <a:cubicBezTo>
                  <a:pt x="2582257" y="843935"/>
                  <a:pt x="2593419" y="846720"/>
                  <a:pt x="2590629" y="835579"/>
                </a:cubicBezTo>
                <a:cubicBezTo>
                  <a:pt x="2573886" y="810511"/>
                  <a:pt x="2587838" y="846720"/>
                  <a:pt x="2579467" y="841149"/>
                </a:cubicBezTo>
                <a:cubicBezTo>
                  <a:pt x="2571095" y="824438"/>
                  <a:pt x="2545981" y="793800"/>
                  <a:pt x="2559933" y="796585"/>
                </a:cubicBezTo>
                <a:cubicBezTo>
                  <a:pt x="2562724" y="799370"/>
                  <a:pt x="2562724" y="802156"/>
                  <a:pt x="2565514" y="804941"/>
                </a:cubicBezTo>
                <a:cubicBezTo>
                  <a:pt x="2562724" y="804941"/>
                  <a:pt x="2565514" y="810511"/>
                  <a:pt x="2568305" y="816082"/>
                </a:cubicBezTo>
                <a:cubicBezTo>
                  <a:pt x="2571095" y="816082"/>
                  <a:pt x="2568305" y="810511"/>
                  <a:pt x="2565514" y="804941"/>
                </a:cubicBezTo>
                <a:cubicBezTo>
                  <a:pt x="2565514" y="804941"/>
                  <a:pt x="2568305" y="804941"/>
                  <a:pt x="2571095" y="813297"/>
                </a:cubicBezTo>
                <a:cubicBezTo>
                  <a:pt x="2576676" y="810511"/>
                  <a:pt x="2565514" y="796585"/>
                  <a:pt x="2568305" y="793800"/>
                </a:cubicBezTo>
                <a:cubicBezTo>
                  <a:pt x="2540400" y="752021"/>
                  <a:pt x="2523657" y="732524"/>
                  <a:pt x="2509704" y="701886"/>
                </a:cubicBezTo>
                <a:cubicBezTo>
                  <a:pt x="2506914" y="693530"/>
                  <a:pt x="2504124" y="690745"/>
                  <a:pt x="2498543" y="685175"/>
                </a:cubicBezTo>
                <a:cubicBezTo>
                  <a:pt x="2490171" y="668463"/>
                  <a:pt x="2467847" y="637825"/>
                  <a:pt x="2470638" y="632255"/>
                </a:cubicBezTo>
                <a:cubicBezTo>
                  <a:pt x="2462266" y="615543"/>
                  <a:pt x="2459476" y="626684"/>
                  <a:pt x="2448314" y="601617"/>
                </a:cubicBezTo>
                <a:cubicBezTo>
                  <a:pt x="2448314" y="598831"/>
                  <a:pt x="2445523" y="593261"/>
                  <a:pt x="2439942" y="582120"/>
                </a:cubicBezTo>
                <a:cubicBezTo>
                  <a:pt x="2423199" y="557053"/>
                  <a:pt x="2403666" y="529200"/>
                  <a:pt x="2389713" y="509703"/>
                </a:cubicBezTo>
                <a:cubicBezTo>
                  <a:pt x="2375761" y="479065"/>
                  <a:pt x="2375761" y="476280"/>
                  <a:pt x="2353437" y="451213"/>
                </a:cubicBezTo>
                <a:cubicBezTo>
                  <a:pt x="2350646" y="456783"/>
                  <a:pt x="2356227" y="479065"/>
                  <a:pt x="2333904" y="440071"/>
                </a:cubicBezTo>
                <a:cubicBezTo>
                  <a:pt x="2331113" y="420575"/>
                  <a:pt x="2339485" y="440071"/>
                  <a:pt x="2347856" y="442857"/>
                </a:cubicBezTo>
                <a:cubicBezTo>
                  <a:pt x="2356227" y="445642"/>
                  <a:pt x="2322742" y="403863"/>
                  <a:pt x="2331113" y="406648"/>
                </a:cubicBezTo>
                <a:cubicBezTo>
                  <a:pt x="2322742" y="398293"/>
                  <a:pt x="2314370" y="384366"/>
                  <a:pt x="2305999" y="378796"/>
                </a:cubicBezTo>
                <a:cubicBezTo>
                  <a:pt x="2292046" y="356514"/>
                  <a:pt x="2294837" y="348158"/>
                  <a:pt x="2283675" y="345373"/>
                </a:cubicBezTo>
                <a:cubicBezTo>
                  <a:pt x="2278094" y="331446"/>
                  <a:pt x="2278094" y="328661"/>
                  <a:pt x="2272513" y="317520"/>
                </a:cubicBezTo>
                <a:cubicBezTo>
                  <a:pt x="2247398" y="275741"/>
                  <a:pt x="2236236" y="247888"/>
                  <a:pt x="2211122" y="228392"/>
                </a:cubicBezTo>
                <a:cubicBezTo>
                  <a:pt x="2211122" y="214465"/>
                  <a:pt x="2186008" y="178257"/>
                  <a:pt x="2183217" y="164331"/>
                </a:cubicBezTo>
                <a:cubicBezTo>
                  <a:pt x="2177636" y="155975"/>
                  <a:pt x="2169265" y="144834"/>
                  <a:pt x="2169265" y="150404"/>
                </a:cubicBezTo>
                <a:cubicBezTo>
                  <a:pt x="2152522" y="125337"/>
                  <a:pt x="2160893" y="125337"/>
                  <a:pt x="2149731" y="105840"/>
                </a:cubicBezTo>
                <a:cubicBezTo>
                  <a:pt x="2141360" y="97484"/>
                  <a:pt x="2135779" y="94699"/>
                  <a:pt x="2121826" y="64061"/>
                </a:cubicBezTo>
                <a:cubicBezTo>
                  <a:pt x="2124617" y="64061"/>
                  <a:pt x="2130198" y="66846"/>
                  <a:pt x="2132988" y="69632"/>
                </a:cubicBezTo>
                <a:cubicBezTo>
                  <a:pt x="2119036" y="44564"/>
                  <a:pt x="2093921" y="0"/>
                  <a:pt x="2099502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1495590" y="1386344"/>
            <a:ext cx="4726101" cy="3631393"/>
          </a:xfrm>
          <a:custGeom>
            <a:avLst/>
            <a:gdLst>
              <a:gd name="connsiteX0" fmla="*/ 2218308 w 4726101"/>
              <a:gd name="connsiteY0" fmla="*/ 288494 h 3631393"/>
              <a:gd name="connsiteX1" fmla="*/ 2211802 w 4726101"/>
              <a:gd name="connsiteY1" fmla="*/ 298219 h 3631393"/>
              <a:gd name="connsiteX2" fmla="*/ 2208550 w 4726101"/>
              <a:gd name="connsiteY2" fmla="*/ 294977 h 3631393"/>
              <a:gd name="connsiteX3" fmla="*/ 2211802 w 4726101"/>
              <a:gd name="connsiteY3" fmla="*/ 294977 h 3631393"/>
              <a:gd name="connsiteX4" fmla="*/ 2218308 w 4726101"/>
              <a:gd name="connsiteY4" fmla="*/ 288494 h 3631393"/>
              <a:gd name="connsiteX5" fmla="*/ 2254087 w 4726101"/>
              <a:gd name="connsiteY5" fmla="*/ 269045 h 3631393"/>
              <a:gd name="connsiteX6" fmla="*/ 2237824 w 4726101"/>
              <a:gd name="connsiteY6" fmla="*/ 307943 h 3631393"/>
              <a:gd name="connsiteX7" fmla="*/ 2234571 w 4726101"/>
              <a:gd name="connsiteY7" fmla="*/ 307943 h 3631393"/>
              <a:gd name="connsiteX8" fmla="*/ 2224813 w 4726101"/>
              <a:gd name="connsiteY8" fmla="*/ 288494 h 3631393"/>
              <a:gd name="connsiteX9" fmla="*/ 2234571 w 4726101"/>
              <a:gd name="connsiteY9" fmla="*/ 301460 h 3631393"/>
              <a:gd name="connsiteX10" fmla="*/ 2254087 w 4726101"/>
              <a:gd name="connsiteY10" fmla="*/ 269045 h 3631393"/>
              <a:gd name="connsiteX11" fmla="*/ 2533815 w 4726101"/>
              <a:gd name="connsiteY11" fmla="*/ 0 h 3631393"/>
              <a:gd name="connsiteX12" fmla="*/ 2553331 w 4726101"/>
              <a:gd name="connsiteY12" fmla="*/ 22691 h 3631393"/>
              <a:gd name="connsiteX13" fmla="*/ 2569594 w 4726101"/>
              <a:gd name="connsiteY13" fmla="*/ 51864 h 3631393"/>
              <a:gd name="connsiteX14" fmla="*/ 2550078 w 4726101"/>
              <a:gd name="connsiteY14" fmla="*/ 12966 h 3631393"/>
              <a:gd name="connsiteX15" fmla="*/ 2569594 w 4726101"/>
              <a:gd name="connsiteY15" fmla="*/ 38898 h 3631393"/>
              <a:gd name="connsiteX16" fmla="*/ 2576099 w 4726101"/>
              <a:gd name="connsiteY16" fmla="*/ 19449 h 3631393"/>
              <a:gd name="connsiteX17" fmla="*/ 2595615 w 4726101"/>
              <a:gd name="connsiteY17" fmla="*/ 38898 h 3631393"/>
              <a:gd name="connsiteX18" fmla="*/ 2615131 w 4726101"/>
              <a:gd name="connsiteY18" fmla="*/ 68072 h 3631393"/>
              <a:gd name="connsiteX19" fmla="*/ 2598868 w 4726101"/>
              <a:gd name="connsiteY19" fmla="*/ 48623 h 3631393"/>
              <a:gd name="connsiteX20" fmla="*/ 2611878 w 4726101"/>
              <a:gd name="connsiteY20" fmla="*/ 81038 h 3631393"/>
              <a:gd name="connsiteX21" fmla="*/ 2670426 w 4726101"/>
              <a:gd name="connsiteY21" fmla="*/ 181524 h 3631393"/>
              <a:gd name="connsiteX22" fmla="*/ 2683437 w 4726101"/>
              <a:gd name="connsiteY22" fmla="*/ 191249 h 3631393"/>
              <a:gd name="connsiteX23" fmla="*/ 2680184 w 4726101"/>
              <a:gd name="connsiteY23" fmla="*/ 194490 h 3631393"/>
              <a:gd name="connsiteX24" fmla="*/ 2712711 w 4726101"/>
              <a:gd name="connsiteY24" fmla="*/ 246355 h 3631393"/>
              <a:gd name="connsiteX25" fmla="*/ 2702953 w 4726101"/>
              <a:gd name="connsiteY25" fmla="*/ 220423 h 3631393"/>
              <a:gd name="connsiteX26" fmla="*/ 2725721 w 4726101"/>
              <a:gd name="connsiteY26" fmla="*/ 262562 h 3631393"/>
              <a:gd name="connsiteX27" fmla="*/ 2732226 w 4726101"/>
              <a:gd name="connsiteY27" fmla="*/ 262562 h 3631393"/>
              <a:gd name="connsiteX28" fmla="*/ 2738732 w 4726101"/>
              <a:gd name="connsiteY28" fmla="*/ 262562 h 3631393"/>
              <a:gd name="connsiteX29" fmla="*/ 2741984 w 4726101"/>
              <a:gd name="connsiteY29" fmla="*/ 272286 h 3631393"/>
              <a:gd name="connsiteX30" fmla="*/ 2732226 w 4726101"/>
              <a:gd name="connsiteY30" fmla="*/ 249596 h 3631393"/>
              <a:gd name="connsiteX31" fmla="*/ 2725721 w 4726101"/>
              <a:gd name="connsiteY31" fmla="*/ 230147 h 3631393"/>
              <a:gd name="connsiteX32" fmla="*/ 2715963 w 4726101"/>
              <a:gd name="connsiteY32" fmla="*/ 213940 h 3631393"/>
              <a:gd name="connsiteX33" fmla="*/ 2702953 w 4726101"/>
              <a:gd name="connsiteY33" fmla="*/ 194490 h 3631393"/>
              <a:gd name="connsiteX34" fmla="*/ 2686689 w 4726101"/>
              <a:gd name="connsiteY34" fmla="*/ 158834 h 3631393"/>
              <a:gd name="connsiteX35" fmla="*/ 2673679 w 4726101"/>
              <a:gd name="connsiteY35" fmla="*/ 149109 h 3631393"/>
              <a:gd name="connsiteX36" fmla="*/ 2676931 w 4726101"/>
              <a:gd name="connsiteY36" fmla="*/ 142626 h 3631393"/>
              <a:gd name="connsiteX37" fmla="*/ 2673679 w 4726101"/>
              <a:gd name="connsiteY37" fmla="*/ 123177 h 3631393"/>
              <a:gd name="connsiteX38" fmla="*/ 2693195 w 4726101"/>
              <a:gd name="connsiteY38" fmla="*/ 145868 h 3631393"/>
              <a:gd name="connsiteX39" fmla="*/ 2689942 w 4726101"/>
              <a:gd name="connsiteY39" fmla="*/ 136143 h 3631393"/>
              <a:gd name="connsiteX40" fmla="*/ 2699700 w 4726101"/>
              <a:gd name="connsiteY40" fmla="*/ 145868 h 3631393"/>
              <a:gd name="connsiteX41" fmla="*/ 2712711 w 4726101"/>
              <a:gd name="connsiteY41" fmla="*/ 162075 h 3631393"/>
              <a:gd name="connsiteX42" fmla="*/ 2699700 w 4726101"/>
              <a:gd name="connsiteY42" fmla="*/ 152351 h 3631393"/>
              <a:gd name="connsiteX43" fmla="*/ 2732226 w 4726101"/>
              <a:gd name="connsiteY43" fmla="*/ 217181 h 3631393"/>
              <a:gd name="connsiteX44" fmla="*/ 2738732 w 4726101"/>
              <a:gd name="connsiteY44" fmla="*/ 217181 h 3631393"/>
              <a:gd name="connsiteX45" fmla="*/ 2751742 w 4726101"/>
              <a:gd name="connsiteY45" fmla="*/ 223664 h 3631393"/>
              <a:gd name="connsiteX46" fmla="*/ 2748490 w 4726101"/>
              <a:gd name="connsiteY46" fmla="*/ 233388 h 3631393"/>
              <a:gd name="connsiteX47" fmla="*/ 2771258 w 4726101"/>
              <a:gd name="connsiteY47" fmla="*/ 265803 h 3631393"/>
              <a:gd name="connsiteX48" fmla="*/ 2787521 w 4726101"/>
              <a:gd name="connsiteY48" fmla="*/ 285253 h 3631393"/>
              <a:gd name="connsiteX49" fmla="*/ 2800532 w 4726101"/>
              <a:gd name="connsiteY49" fmla="*/ 304702 h 3631393"/>
              <a:gd name="connsiteX50" fmla="*/ 2803785 w 4726101"/>
              <a:gd name="connsiteY50" fmla="*/ 314426 h 3631393"/>
              <a:gd name="connsiteX51" fmla="*/ 2813543 w 4726101"/>
              <a:gd name="connsiteY51" fmla="*/ 330634 h 3631393"/>
              <a:gd name="connsiteX52" fmla="*/ 2842817 w 4726101"/>
              <a:gd name="connsiteY52" fmla="*/ 379256 h 3631393"/>
              <a:gd name="connsiteX53" fmla="*/ 2852575 w 4726101"/>
              <a:gd name="connsiteY53" fmla="*/ 379256 h 3631393"/>
              <a:gd name="connsiteX54" fmla="*/ 2849322 w 4726101"/>
              <a:gd name="connsiteY54" fmla="*/ 392222 h 3631393"/>
              <a:gd name="connsiteX55" fmla="*/ 2813543 w 4726101"/>
              <a:gd name="connsiteY55" fmla="*/ 340358 h 3631393"/>
              <a:gd name="connsiteX56" fmla="*/ 2826553 w 4726101"/>
              <a:gd name="connsiteY56" fmla="*/ 356566 h 3631393"/>
              <a:gd name="connsiteX57" fmla="*/ 2836311 w 4726101"/>
              <a:gd name="connsiteY57" fmla="*/ 379256 h 3631393"/>
              <a:gd name="connsiteX58" fmla="*/ 2842817 w 4726101"/>
              <a:gd name="connsiteY58" fmla="*/ 385739 h 3631393"/>
              <a:gd name="connsiteX59" fmla="*/ 2852575 w 4726101"/>
              <a:gd name="connsiteY59" fmla="*/ 401947 h 3631393"/>
              <a:gd name="connsiteX60" fmla="*/ 2859080 w 4726101"/>
              <a:gd name="connsiteY60" fmla="*/ 408430 h 3631393"/>
              <a:gd name="connsiteX61" fmla="*/ 2865585 w 4726101"/>
              <a:gd name="connsiteY61" fmla="*/ 414913 h 3631393"/>
              <a:gd name="connsiteX62" fmla="*/ 2888354 w 4726101"/>
              <a:gd name="connsiteY62" fmla="*/ 453811 h 3631393"/>
              <a:gd name="connsiteX63" fmla="*/ 2898112 w 4726101"/>
              <a:gd name="connsiteY63" fmla="*/ 470018 h 3631393"/>
              <a:gd name="connsiteX64" fmla="*/ 2904617 w 4726101"/>
              <a:gd name="connsiteY64" fmla="*/ 476501 h 3631393"/>
              <a:gd name="connsiteX65" fmla="*/ 2901364 w 4726101"/>
              <a:gd name="connsiteY65" fmla="*/ 489467 h 3631393"/>
              <a:gd name="connsiteX66" fmla="*/ 2914375 w 4726101"/>
              <a:gd name="connsiteY66" fmla="*/ 499192 h 3631393"/>
              <a:gd name="connsiteX67" fmla="*/ 2953407 w 4726101"/>
              <a:gd name="connsiteY67" fmla="*/ 567264 h 3631393"/>
              <a:gd name="connsiteX68" fmla="*/ 2966417 w 4726101"/>
              <a:gd name="connsiteY68" fmla="*/ 573747 h 3631393"/>
              <a:gd name="connsiteX69" fmla="*/ 2972923 w 4726101"/>
              <a:gd name="connsiteY69" fmla="*/ 586712 h 3631393"/>
              <a:gd name="connsiteX70" fmla="*/ 2969670 w 4726101"/>
              <a:gd name="connsiteY70" fmla="*/ 599679 h 3631393"/>
              <a:gd name="connsiteX71" fmla="*/ 2982681 w 4726101"/>
              <a:gd name="connsiteY71" fmla="*/ 625611 h 3631393"/>
              <a:gd name="connsiteX72" fmla="*/ 2976175 w 4726101"/>
              <a:gd name="connsiteY72" fmla="*/ 609403 h 3631393"/>
              <a:gd name="connsiteX73" fmla="*/ 2985933 w 4726101"/>
              <a:gd name="connsiteY73" fmla="*/ 612645 h 3631393"/>
              <a:gd name="connsiteX74" fmla="*/ 2995691 w 4726101"/>
              <a:gd name="connsiteY74" fmla="*/ 622369 h 3631393"/>
              <a:gd name="connsiteX75" fmla="*/ 2989186 w 4726101"/>
              <a:gd name="connsiteY75" fmla="*/ 606162 h 3631393"/>
              <a:gd name="connsiteX76" fmla="*/ 3024965 w 4726101"/>
              <a:gd name="connsiteY76" fmla="*/ 667750 h 3631393"/>
              <a:gd name="connsiteX77" fmla="*/ 3031470 w 4726101"/>
              <a:gd name="connsiteY77" fmla="*/ 670181 h 3631393"/>
              <a:gd name="connsiteX78" fmla="*/ 3033989 w 4726101"/>
              <a:gd name="connsiteY78" fmla="*/ 670471 h 3631393"/>
              <a:gd name="connsiteX79" fmla="*/ 3034723 w 4726101"/>
              <a:gd name="connsiteY79" fmla="*/ 672207 h 3631393"/>
              <a:gd name="connsiteX80" fmla="*/ 3037976 w 4726101"/>
              <a:gd name="connsiteY80" fmla="*/ 677475 h 3631393"/>
              <a:gd name="connsiteX81" fmla="*/ 3034113 w 4726101"/>
              <a:gd name="connsiteY81" fmla="*/ 670485 h 3631393"/>
              <a:gd name="connsiteX82" fmla="*/ 3033989 w 4726101"/>
              <a:gd name="connsiteY82" fmla="*/ 670471 h 3631393"/>
              <a:gd name="connsiteX83" fmla="*/ 3031470 w 4726101"/>
              <a:gd name="connsiteY83" fmla="*/ 664509 h 3631393"/>
              <a:gd name="connsiteX84" fmla="*/ 3008702 w 4726101"/>
              <a:gd name="connsiteY84" fmla="*/ 612645 h 3631393"/>
              <a:gd name="connsiteX85" fmla="*/ 3067249 w 4726101"/>
              <a:gd name="connsiteY85" fmla="*/ 719614 h 3631393"/>
              <a:gd name="connsiteX86" fmla="*/ 3057491 w 4726101"/>
              <a:gd name="connsiteY86" fmla="*/ 709890 h 3631393"/>
              <a:gd name="connsiteX87" fmla="*/ 3070502 w 4726101"/>
              <a:gd name="connsiteY87" fmla="*/ 735822 h 3631393"/>
              <a:gd name="connsiteX88" fmla="*/ 3073755 w 4726101"/>
              <a:gd name="connsiteY88" fmla="*/ 745546 h 3631393"/>
              <a:gd name="connsiteX89" fmla="*/ 3073755 w 4726101"/>
              <a:gd name="connsiteY89" fmla="*/ 748788 h 3631393"/>
              <a:gd name="connsiteX90" fmla="*/ 3080260 w 4726101"/>
              <a:gd name="connsiteY90" fmla="*/ 748788 h 3631393"/>
              <a:gd name="connsiteX91" fmla="*/ 3093271 w 4726101"/>
              <a:gd name="connsiteY91" fmla="*/ 771478 h 3631393"/>
              <a:gd name="connsiteX92" fmla="*/ 3116039 w 4726101"/>
              <a:gd name="connsiteY92" fmla="*/ 803893 h 3631393"/>
              <a:gd name="connsiteX93" fmla="*/ 3119292 w 4726101"/>
              <a:gd name="connsiteY93" fmla="*/ 807135 h 3631393"/>
              <a:gd name="connsiteX94" fmla="*/ 3119292 w 4726101"/>
              <a:gd name="connsiteY94" fmla="*/ 813618 h 3631393"/>
              <a:gd name="connsiteX95" fmla="*/ 3129050 w 4726101"/>
              <a:gd name="connsiteY95" fmla="*/ 829825 h 3631393"/>
              <a:gd name="connsiteX96" fmla="*/ 3138808 w 4726101"/>
              <a:gd name="connsiteY96" fmla="*/ 839550 h 3631393"/>
              <a:gd name="connsiteX97" fmla="*/ 3171334 w 4726101"/>
              <a:gd name="connsiteY97" fmla="*/ 888173 h 3631393"/>
              <a:gd name="connsiteX98" fmla="*/ 3164829 w 4726101"/>
              <a:gd name="connsiteY98" fmla="*/ 888173 h 3631393"/>
              <a:gd name="connsiteX99" fmla="*/ 3190850 w 4726101"/>
              <a:gd name="connsiteY99" fmla="*/ 927071 h 3631393"/>
              <a:gd name="connsiteX100" fmla="*/ 3200608 w 4726101"/>
              <a:gd name="connsiteY100" fmla="*/ 949761 h 3631393"/>
              <a:gd name="connsiteX101" fmla="*/ 3213619 w 4726101"/>
              <a:gd name="connsiteY101" fmla="*/ 975693 h 3631393"/>
              <a:gd name="connsiteX102" fmla="*/ 3223377 w 4726101"/>
              <a:gd name="connsiteY102" fmla="*/ 991901 h 3631393"/>
              <a:gd name="connsiteX103" fmla="*/ 3242893 w 4726101"/>
              <a:gd name="connsiteY103" fmla="*/ 1021074 h 3631393"/>
              <a:gd name="connsiteX104" fmla="*/ 3268914 w 4726101"/>
              <a:gd name="connsiteY104" fmla="*/ 1053489 h 3631393"/>
              <a:gd name="connsiteX105" fmla="*/ 3291682 w 4726101"/>
              <a:gd name="connsiteY105" fmla="*/ 1102112 h 3631393"/>
              <a:gd name="connsiteX106" fmla="*/ 3294935 w 4726101"/>
              <a:gd name="connsiteY106" fmla="*/ 1105353 h 3631393"/>
              <a:gd name="connsiteX107" fmla="*/ 3330714 w 4726101"/>
              <a:gd name="connsiteY107" fmla="*/ 1170183 h 3631393"/>
              <a:gd name="connsiteX108" fmla="*/ 3356735 w 4726101"/>
              <a:gd name="connsiteY108" fmla="*/ 1218806 h 3631393"/>
              <a:gd name="connsiteX109" fmla="*/ 3372999 w 4726101"/>
              <a:gd name="connsiteY109" fmla="*/ 1247980 h 3631393"/>
              <a:gd name="connsiteX110" fmla="*/ 3408778 w 4726101"/>
              <a:gd name="connsiteY110" fmla="*/ 1306327 h 3631393"/>
              <a:gd name="connsiteX111" fmla="*/ 3415283 w 4726101"/>
              <a:gd name="connsiteY111" fmla="*/ 1322534 h 3631393"/>
              <a:gd name="connsiteX112" fmla="*/ 3431546 w 4726101"/>
              <a:gd name="connsiteY112" fmla="*/ 1348466 h 3631393"/>
              <a:gd name="connsiteX113" fmla="*/ 3444557 w 4726101"/>
              <a:gd name="connsiteY113" fmla="*/ 1377640 h 3631393"/>
              <a:gd name="connsiteX114" fmla="*/ 3464073 w 4726101"/>
              <a:gd name="connsiteY114" fmla="*/ 1413296 h 3631393"/>
              <a:gd name="connsiteX115" fmla="*/ 3477083 w 4726101"/>
              <a:gd name="connsiteY115" fmla="*/ 1426262 h 3631393"/>
              <a:gd name="connsiteX116" fmla="*/ 3480336 w 4726101"/>
              <a:gd name="connsiteY116" fmla="*/ 1435987 h 3631393"/>
              <a:gd name="connsiteX117" fmla="*/ 3516115 w 4726101"/>
              <a:gd name="connsiteY117" fmla="*/ 1497575 h 3631393"/>
              <a:gd name="connsiteX118" fmla="*/ 3529126 w 4726101"/>
              <a:gd name="connsiteY118" fmla="*/ 1520266 h 3631393"/>
              <a:gd name="connsiteX119" fmla="*/ 3542136 w 4726101"/>
              <a:gd name="connsiteY119" fmla="*/ 1546198 h 3631393"/>
              <a:gd name="connsiteX120" fmla="*/ 3558400 w 4726101"/>
              <a:gd name="connsiteY120" fmla="*/ 1575372 h 3631393"/>
              <a:gd name="connsiteX121" fmla="*/ 3568158 w 4726101"/>
              <a:gd name="connsiteY121" fmla="*/ 1598062 h 3631393"/>
              <a:gd name="connsiteX122" fmla="*/ 3574663 w 4726101"/>
              <a:gd name="connsiteY122" fmla="*/ 1604545 h 3631393"/>
              <a:gd name="connsiteX123" fmla="*/ 3594179 w 4726101"/>
              <a:gd name="connsiteY123" fmla="*/ 1636960 h 3631393"/>
              <a:gd name="connsiteX124" fmla="*/ 3597431 w 4726101"/>
              <a:gd name="connsiteY124" fmla="*/ 1649926 h 3631393"/>
              <a:gd name="connsiteX125" fmla="*/ 3616947 w 4726101"/>
              <a:gd name="connsiteY125" fmla="*/ 1679100 h 3631393"/>
              <a:gd name="connsiteX126" fmla="*/ 3642969 w 4726101"/>
              <a:gd name="connsiteY126" fmla="*/ 1724481 h 3631393"/>
              <a:gd name="connsiteX127" fmla="*/ 3675495 w 4726101"/>
              <a:gd name="connsiteY127" fmla="*/ 1786069 h 3631393"/>
              <a:gd name="connsiteX128" fmla="*/ 3685253 w 4726101"/>
              <a:gd name="connsiteY128" fmla="*/ 1799035 h 3631393"/>
              <a:gd name="connsiteX129" fmla="*/ 3698264 w 4726101"/>
              <a:gd name="connsiteY129" fmla="*/ 1824967 h 3631393"/>
              <a:gd name="connsiteX130" fmla="*/ 3721032 w 4726101"/>
              <a:gd name="connsiteY130" fmla="*/ 1857382 h 3631393"/>
              <a:gd name="connsiteX131" fmla="*/ 3721032 w 4726101"/>
              <a:gd name="connsiteY131" fmla="*/ 1867107 h 3631393"/>
              <a:gd name="connsiteX132" fmla="*/ 3734043 w 4726101"/>
              <a:gd name="connsiteY132" fmla="*/ 1889798 h 3631393"/>
              <a:gd name="connsiteX133" fmla="*/ 3760064 w 4726101"/>
              <a:gd name="connsiteY133" fmla="*/ 1922213 h 3631393"/>
              <a:gd name="connsiteX134" fmla="*/ 3782833 w 4726101"/>
              <a:gd name="connsiteY134" fmla="*/ 1967594 h 3631393"/>
              <a:gd name="connsiteX135" fmla="*/ 3766569 w 4726101"/>
              <a:gd name="connsiteY135" fmla="*/ 1948145 h 3631393"/>
              <a:gd name="connsiteX136" fmla="*/ 3782833 w 4726101"/>
              <a:gd name="connsiteY136" fmla="*/ 1977318 h 3631393"/>
              <a:gd name="connsiteX137" fmla="*/ 3789338 w 4726101"/>
              <a:gd name="connsiteY137" fmla="*/ 1977318 h 3631393"/>
              <a:gd name="connsiteX138" fmla="*/ 3805601 w 4726101"/>
              <a:gd name="connsiteY138" fmla="*/ 2003250 h 3631393"/>
              <a:gd name="connsiteX139" fmla="*/ 3799096 w 4726101"/>
              <a:gd name="connsiteY139" fmla="*/ 2006492 h 3631393"/>
              <a:gd name="connsiteX140" fmla="*/ 3802348 w 4726101"/>
              <a:gd name="connsiteY140" fmla="*/ 2019458 h 3631393"/>
              <a:gd name="connsiteX141" fmla="*/ 3831622 w 4726101"/>
              <a:gd name="connsiteY141" fmla="*/ 2055114 h 3631393"/>
              <a:gd name="connsiteX142" fmla="*/ 3847886 w 4726101"/>
              <a:gd name="connsiteY142" fmla="*/ 2077805 h 3631393"/>
              <a:gd name="connsiteX143" fmla="*/ 3828370 w 4726101"/>
              <a:gd name="connsiteY143" fmla="*/ 2061597 h 3631393"/>
              <a:gd name="connsiteX144" fmla="*/ 3844633 w 4726101"/>
              <a:gd name="connsiteY144" fmla="*/ 2090771 h 3631393"/>
              <a:gd name="connsiteX145" fmla="*/ 3857643 w 4726101"/>
              <a:gd name="connsiteY145" fmla="*/ 2116703 h 3631393"/>
              <a:gd name="connsiteX146" fmla="*/ 3870654 w 4726101"/>
              <a:gd name="connsiteY146" fmla="*/ 2116703 h 3631393"/>
              <a:gd name="connsiteX147" fmla="*/ 3873907 w 4726101"/>
              <a:gd name="connsiteY147" fmla="*/ 2136152 h 3631393"/>
              <a:gd name="connsiteX148" fmla="*/ 3886917 w 4726101"/>
              <a:gd name="connsiteY148" fmla="*/ 2162084 h 3631393"/>
              <a:gd name="connsiteX149" fmla="*/ 3906433 w 4726101"/>
              <a:gd name="connsiteY149" fmla="*/ 2200982 h 3631393"/>
              <a:gd name="connsiteX150" fmla="*/ 3916191 w 4726101"/>
              <a:gd name="connsiteY150" fmla="*/ 2210706 h 3631393"/>
              <a:gd name="connsiteX151" fmla="*/ 3935707 w 4726101"/>
              <a:gd name="connsiteY151" fmla="*/ 2256088 h 3631393"/>
              <a:gd name="connsiteX152" fmla="*/ 3948718 w 4726101"/>
              <a:gd name="connsiteY152" fmla="*/ 2269054 h 3631393"/>
              <a:gd name="connsiteX153" fmla="*/ 3974739 w 4726101"/>
              <a:gd name="connsiteY153" fmla="*/ 2304710 h 3631393"/>
              <a:gd name="connsiteX154" fmla="*/ 3991002 w 4726101"/>
              <a:gd name="connsiteY154" fmla="*/ 2333884 h 3631393"/>
              <a:gd name="connsiteX155" fmla="*/ 4004013 w 4726101"/>
              <a:gd name="connsiteY155" fmla="*/ 2369540 h 3631393"/>
              <a:gd name="connsiteX156" fmla="*/ 4023529 w 4726101"/>
              <a:gd name="connsiteY156" fmla="*/ 2398714 h 3631393"/>
              <a:gd name="connsiteX157" fmla="*/ 4033287 w 4726101"/>
              <a:gd name="connsiteY157" fmla="*/ 2398714 h 3631393"/>
              <a:gd name="connsiteX158" fmla="*/ 4046297 w 4726101"/>
              <a:gd name="connsiteY158" fmla="*/ 2421404 h 3631393"/>
              <a:gd name="connsiteX159" fmla="*/ 4059308 w 4726101"/>
              <a:gd name="connsiteY159" fmla="*/ 2437612 h 3631393"/>
              <a:gd name="connsiteX160" fmla="*/ 4072318 w 4726101"/>
              <a:gd name="connsiteY160" fmla="*/ 2473268 h 3631393"/>
              <a:gd name="connsiteX161" fmla="*/ 4091834 w 4726101"/>
              <a:gd name="connsiteY161" fmla="*/ 2512166 h 3631393"/>
              <a:gd name="connsiteX162" fmla="*/ 4098340 w 4726101"/>
              <a:gd name="connsiteY162" fmla="*/ 2515408 h 3631393"/>
              <a:gd name="connsiteX163" fmla="*/ 4104845 w 4726101"/>
              <a:gd name="connsiteY163" fmla="*/ 2521891 h 3631393"/>
              <a:gd name="connsiteX164" fmla="*/ 4117856 w 4726101"/>
              <a:gd name="connsiteY164" fmla="*/ 2547823 h 3631393"/>
              <a:gd name="connsiteX165" fmla="*/ 4104845 w 4726101"/>
              <a:gd name="connsiteY165" fmla="*/ 2528374 h 3631393"/>
              <a:gd name="connsiteX166" fmla="*/ 4117856 w 4726101"/>
              <a:gd name="connsiteY166" fmla="*/ 2560789 h 3631393"/>
              <a:gd name="connsiteX167" fmla="*/ 4134119 w 4726101"/>
              <a:gd name="connsiteY167" fmla="*/ 2589963 h 3631393"/>
              <a:gd name="connsiteX168" fmla="*/ 4169898 w 4726101"/>
              <a:gd name="connsiteY168" fmla="*/ 2645068 h 3631393"/>
              <a:gd name="connsiteX169" fmla="*/ 4166645 w 4726101"/>
              <a:gd name="connsiteY169" fmla="*/ 2658034 h 3631393"/>
              <a:gd name="connsiteX170" fmla="*/ 4192666 w 4726101"/>
              <a:gd name="connsiteY170" fmla="*/ 2700174 h 3631393"/>
              <a:gd name="connsiteX171" fmla="*/ 4208930 w 4726101"/>
              <a:gd name="connsiteY171" fmla="*/ 2729347 h 3631393"/>
              <a:gd name="connsiteX172" fmla="*/ 4195919 w 4726101"/>
              <a:gd name="connsiteY172" fmla="*/ 2696932 h 3631393"/>
              <a:gd name="connsiteX173" fmla="*/ 4173151 w 4726101"/>
              <a:gd name="connsiteY173" fmla="*/ 2661276 h 3631393"/>
              <a:gd name="connsiteX174" fmla="*/ 4212182 w 4726101"/>
              <a:gd name="connsiteY174" fmla="*/ 2716381 h 3631393"/>
              <a:gd name="connsiteX175" fmla="*/ 4238204 w 4726101"/>
              <a:gd name="connsiteY175" fmla="*/ 2761762 h 3631393"/>
              <a:gd name="connsiteX176" fmla="*/ 4254467 w 4726101"/>
              <a:gd name="connsiteY176" fmla="*/ 2784453 h 3631393"/>
              <a:gd name="connsiteX177" fmla="*/ 4260972 w 4726101"/>
              <a:gd name="connsiteY177" fmla="*/ 2800660 h 3631393"/>
              <a:gd name="connsiteX178" fmla="*/ 4283741 w 4726101"/>
              <a:gd name="connsiteY178" fmla="*/ 2842800 h 3631393"/>
              <a:gd name="connsiteX179" fmla="*/ 4306509 w 4726101"/>
              <a:gd name="connsiteY179" fmla="*/ 2881698 h 3631393"/>
              <a:gd name="connsiteX180" fmla="*/ 4326025 w 4726101"/>
              <a:gd name="connsiteY180" fmla="*/ 2920596 h 3631393"/>
              <a:gd name="connsiteX181" fmla="*/ 4319520 w 4726101"/>
              <a:gd name="connsiteY181" fmla="*/ 2914113 h 3631393"/>
              <a:gd name="connsiteX182" fmla="*/ 4300004 w 4726101"/>
              <a:gd name="connsiteY182" fmla="*/ 2881698 h 3631393"/>
              <a:gd name="connsiteX183" fmla="*/ 4339036 w 4726101"/>
              <a:gd name="connsiteY183" fmla="*/ 2959494 h 3631393"/>
              <a:gd name="connsiteX184" fmla="*/ 4335783 w 4726101"/>
              <a:gd name="connsiteY184" fmla="*/ 2943287 h 3631393"/>
              <a:gd name="connsiteX185" fmla="*/ 4352046 w 4726101"/>
              <a:gd name="connsiteY185" fmla="*/ 2959494 h 3631393"/>
              <a:gd name="connsiteX186" fmla="*/ 4355299 w 4726101"/>
              <a:gd name="connsiteY186" fmla="*/ 2982185 h 3631393"/>
              <a:gd name="connsiteX187" fmla="*/ 4381320 w 4726101"/>
              <a:gd name="connsiteY187" fmla="*/ 3021083 h 3631393"/>
              <a:gd name="connsiteX188" fmla="*/ 4410594 w 4726101"/>
              <a:gd name="connsiteY188" fmla="*/ 3069705 h 3631393"/>
              <a:gd name="connsiteX189" fmla="*/ 4391078 w 4726101"/>
              <a:gd name="connsiteY189" fmla="*/ 3030807 h 3631393"/>
              <a:gd name="connsiteX190" fmla="*/ 4417099 w 4726101"/>
              <a:gd name="connsiteY190" fmla="*/ 3069705 h 3631393"/>
              <a:gd name="connsiteX191" fmla="*/ 4413847 w 4726101"/>
              <a:gd name="connsiteY191" fmla="*/ 3082671 h 3631393"/>
              <a:gd name="connsiteX192" fmla="*/ 4426857 w 4726101"/>
              <a:gd name="connsiteY192" fmla="*/ 3098879 h 3631393"/>
              <a:gd name="connsiteX193" fmla="*/ 4449626 w 4726101"/>
              <a:gd name="connsiteY193" fmla="*/ 3124811 h 3631393"/>
              <a:gd name="connsiteX194" fmla="*/ 4491910 w 4726101"/>
              <a:gd name="connsiteY194" fmla="*/ 3202607 h 3631393"/>
              <a:gd name="connsiteX195" fmla="*/ 4469142 w 4726101"/>
              <a:gd name="connsiteY195" fmla="*/ 3170192 h 3631393"/>
              <a:gd name="connsiteX196" fmla="*/ 4485405 w 4726101"/>
              <a:gd name="connsiteY196" fmla="*/ 3199365 h 3631393"/>
              <a:gd name="connsiteX197" fmla="*/ 4459384 w 4726101"/>
              <a:gd name="connsiteY197" fmla="*/ 3160467 h 3631393"/>
              <a:gd name="connsiteX198" fmla="*/ 4475647 w 4726101"/>
              <a:gd name="connsiteY198" fmla="*/ 3192882 h 3631393"/>
              <a:gd name="connsiteX199" fmla="*/ 4495163 w 4726101"/>
              <a:gd name="connsiteY199" fmla="*/ 3222056 h 3631393"/>
              <a:gd name="connsiteX200" fmla="*/ 4514679 w 4726101"/>
              <a:gd name="connsiteY200" fmla="*/ 3260954 h 3631393"/>
              <a:gd name="connsiteX201" fmla="*/ 4527690 w 4726101"/>
              <a:gd name="connsiteY201" fmla="*/ 3277162 h 3631393"/>
              <a:gd name="connsiteX202" fmla="*/ 4563469 w 4726101"/>
              <a:gd name="connsiteY202" fmla="*/ 3338750 h 3631393"/>
              <a:gd name="connsiteX203" fmla="*/ 4576479 w 4726101"/>
              <a:gd name="connsiteY203" fmla="*/ 3354958 h 3631393"/>
              <a:gd name="connsiteX204" fmla="*/ 4622016 w 4726101"/>
              <a:gd name="connsiteY204" fmla="*/ 3429512 h 3631393"/>
              <a:gd name="connsiteX205" fmla="*/ 4602501 w 4726101"/>
              <a:gd name="connsiteY205" fmla="*/ 3397097 h 3631393"/>
              <a:gd name="connsiteX206" fmla="*/ 4641532 w 4726101"/>
              <a:gd name="connsiteY206" fmla="*/ 3448961 h 3631393"/>
              <a:gd name="connsiteX207" fmla="*/ 4651290 w 4726101"/>
              <a:gd name="connsiteY207" fmla="*/ 3471652 h 3631393"/>
              <a:gd name="connsiteX208" fmla="*/ 4677311 w 4726101"/>
              <a:gd name="connsiteY208" fmla="*/ 3517033 h 3631393"/>
              <a:gd name="connsiteX209" fmla="*/ 4664301 w 4726101"/>
              <a:gd name="connsiteY209" fmla="*/ 3500825 h 3631393"/>
              <a:gd name="connsiteX210" fmla="*/ 4687069 w 4726101"/>
              <a:gd name="connsiteY210" fmla="*/ 3555931 h 3631393"/>
              <a:gd name="connsiteX211" fmla="*/ 4703333 w 4726101"/>
              <a:gd name="connsiteY211" fmla="*/ 3572139 h 3631393"/>
              <a:gd name="connsiteX212" fmla="*/ 4726101 w 4726101"/>
              <a:gd name="connsiteY212" fmla="*/ 3614278 h 3631393"/>
              <a:gd name="connsiteX213" fmla="*/ 4657796 w 4726101"/>
              <a:gd name="connsiteY213" fmla="*/ 3611037 h 3631393"/>
              <a:gd name="connsiteX214" fmla="*/ 4635027 w 4726101"/>
              <a:gd name="connsiteY214" fmla="*/ 3611037 h 3631393"/>
              <a:gd name="connsiteX215" fmla="*/ 4622016 w 4726101"/>
              <a:gd name="connsiteY215" fmla="*/ 3617520 h 3631393"/>
              <a:gd name="connsiteX216" fmla="*/ 4582985 w 4726101"/>
              <a:gd name="connsiteY216" fmla="*/ 3614278 h 3631393"/>
              <a:gd name="connsiteX217" fmla="*/ 4547205 w 4726101"/>
              <a:gd name="connsiteY217" fmla="*/ 3614278 h 3631393"/>
              <a:gd name="connsiteX218" fmla="*/ 4511426 w 4726101"/>
              <a:gd name="connsiteY218" fmla="*/ 3614278 h 3631393"/>
              <a:gd name="connsiteX219" fmla="*/ 4430110 w 4726101"/>
              <a:gd name="connsiteY219" fmla="*/ 3614278 h 3631393"/>
              <a:gd name="connsiteX220" fmla="*/ 4300004 w 4726101"/>
              <a:gd name="connsiteY220" fmla="*/ 3620761 h 3631393"/>
              <a:gd name="connsiteX221" fmla="*/ 4335783 w 4726101"/>
              <a:gd name="connsiteY221" fmla="*/ 3620761 h 3631393"/>
              <a:gd name="connsiteX222" fmla="*/ 4384573 w 4726101"/>
              <a:gd name="connsiteY222" fmla="*/ 3620761 h 3631393"/>
              <a:gd name="connsiteX223" fmla="*/ 4426857 w 4726101"/>
              <a:gd name="connsiteY223" fmla="*/ 3620761 h 3631393"/>
              <a:gd name="connsiteX224" fmla="*/ 4631774 w 4726101"/>
              <a:gd name="connsiteY224" fmla="*/ 3624003 h 3631393"/>
              <a:gd name="connsiteX225" fmla="*/ 4586237 w 4726101"/>
              <a:gd name="connsiteY225" fmla="*/ 3627244 h 3631393"/>
              <a:gd name="connsiteX226" fmla="*/ 4576479 w 4726101"/>
              <a:gd name="connsiteY226" fmla="*/ 3627244 h 3631393"/>
              <a:gd name="connsiteX227" fmla="*/ 4534195 w 4726101"/>
              <a:gd name="connsiteY227" fmla="*/ 3624003 h 3631393"/>
              <a:gd name="connsiteX228" fmla="*/ 4498416 w 4726101"/>
              <a:gd name="connsiteY228" fmla="*/ 3627244 h 3631393"/>
              <a:gd name="connsiteX229" fmla="*/ 4368310 w 4726101"/>
              <a:gd name="connsiteY229" fmla="*/ 3624003 h 3631393"/>
              <a:gd name="connsiteX230" fmla="*/ 4273983 w 4726101"/>
              <a:gd name="connsiteY230" fmla="*/ 3620761 h 3631393"/>
              <a:gd name="connsiteX231" fmla="*/ 4277235 w 4726101"/>
              <a:gd name="connsiteY231" fmla="*/ 3614278 h 3631393"/>
              <a:gd name="connsiteX232" fmla="*/ 4238204 w 4726101"/>
              <a:gd name="connsiteY232" fmla="*/ 3614278 h 3631393"/>
              <a:gd name="connsiteX233" fmla="*/ 4199172 w 4726101"/>
              <a:gd name="connsiteY233" fmla="*/ 3620761 h 3631393"/>
              <a:gd name="connsiteX234" fmla="*/ 4160140 w 4726101"/>
              <a:gd name="connsiteY234" fmla="*/ 3614278 h 3631393"/>
              <a:gd name="connsiteX235" fmla="*/ 4137371 w 4726101"/>
              <a:gd name="connsiteY235" fmla="*/ 3620761 h 3631393"/>
              <a:gd name="connsiteX236" fmla="*/ 4114603 w 4726101"/>
              <a:gd name="connsiteY236" fmla="*/ 3617520 h 3631393"/>
              <a:gd name="connsiteX237" fmla="*/ 4033287 w 4726101"/>
              <a:gd name="connsiteY237" fmla="*/ 3620761 h 3631393"/>
              <a:gd name="connsiteX238" fmla="*/ 3987749 w 4726101"/>
              <a:gd name="connsiteY238" fmla="*/ 3617520 h 3631393"/>
              <a:gd name="connsiteX239" fmla="*/ 3981244 w 4726101"/>
              <a:gd name="connsiteY239" fmla="*/ 3620761 h 3631393"/>
              <a:gd name="connsiteX240" fmla="*/ 3916191 w 4726101"/>
              <a:gd name="connsiteY240" fmla="*/ 3620761 h 3631393"/>
              <a:gd name="connsiteX241" fmla="*/ 3841380 w 4726101"/>
              <a:gd name="connsiteY241" fmla="*/ 3617520 h 3631393"/>
              <a:gd name="connsiteX242" fmla="*/ 3860896 w 4726101"/>
              <a:gd name="connsiteY242" fmla="*/ 3617520 h 3631393"/>
              <a:gd name="connsiteX243" fmla="*/ 3841380 w 4726101"/>
              <a:gd name="connsiteY243" fmla="*/ 3617520 h 3631393"/>
              <a:gd name="connsiteX244" fmla="*/ 3750306 w 4726101"/>
              <a:gd name="connsiteY244" fmla="*/ 3617520 h 3631393"/>
              <a:gd name="connsiteX245" fmla="*/ 3743801 w 4726101"/>
              <a:gd name="connsiteY245" fmla="*/ 3614278 h 3631393"/>
              <a:gd name="connsiteX246" fmla="*/ 3734043 w 4726101"/>
              <a:gd name="connsiteY246" fmla="*/ 3617520 h 3631393"/>
              <a:gd name="connsiteX247" fmla="*/ 3730790 w 4726101"/>
              <a:gd name="connsiteY247" fmla="*/ 3617520 h 3631393"/>
              <a:gd name="connsiteX248" fmla="*/ 3727537 w 4726101"/>
              <a:gd name="connsiteY248" fmla="*/ 3617520 h 3631393"/>
              <a:gd name="connsiteX249" fmla="*/ 3704769 w 4726101"/>
              <a:gd name="connsiteY249" fmla="*/ 3617520 h 3631393"/>
              <a:gd name="connsiteX250" fmla="*/ 3678748 w 4726101"/>
              <a:gd name="connsiteY250" fmla="*/ 3614278 h 3631393"/>
              <a:gd name="connsiteX251" fmla="*/ 3558400 w 4726101"/>
              <a:gd name="connsiteY251" fmla="*/ 3614278 h 3631393"/>
              <a:gd name="connsiteX252" fmla="*/ 3538884 w 4726101"/>
              <a:gd name="connsiteY252" fmla="*/ 3620761 h 3631393"/>
              <a:gd name="connsiteX253" fmla="*/ 3538884 w 4726101"/>
              <a:gd name="connsiteY253" fmla="*/ 3627244 h 3631393"/>
              <a:gd name="connsiteX254" fmla="*/ 3529126 w 4726101"/>
              <a:gd name="connsiteY254" fmla="*/ 3617520 h 3631393"/>
              <a:gd name="connsiteX255" fmla="*/ 3480336 w 4726101"/>
              <a:gd name="connsiteY255" fmla="*/ 3614278 h 3631393"/>
              <a:gd name="connsiteX256" fmla="*/ 3389262 w 4726101"/>
              <a:gd name="connsiteY256" fmla="*/ 3617520 h 3631393"/>
              <a:gd name="connsiteX257" fmla="*/ 3405525 w 4726101"/>
              <a:gd name="connsiteY257" fmla="*/ 3617520 h 3631393"/>
              <a:gd name="connsiteX258" fmla="*/ 3359988 w 4726101"/>
              <a:gd name="connsiteY258" fmla="*/ 3624003 h 3631393"/>
              <a:gd name="connsiteX259" fmla="*/ 3346977 w 4726101"/>
              <a:gd name="connsiteY259" fmla="*/ 3620761 h 3631393"/>
              <a:gd name="connsiteX260" fmla="*/ 3350230 w 4726101"/>
              <a:gd name="connsiteY260" fmla="*/ 3614278 h 3631393"/>
              <a:gd name="connsiteX261" fmla="*/ 3317704 w 4726101"/>
              <a:gd name="connsiteY261" fmla="*/ 3617520 h 3631393"/>
              <a:gd name="connsiteX262" fmla="*/ 3285177 w 4726101"/>
              <a:gd name="connsiteY262" fmla="*/ 3620761 h 3631393"/>
              <a:gd name="connsiteX263" fmla="*/ 3278672 w 4726101"/>
              <a:gd name="connsiteY263" fmla="*/ 3617520 h 3631393"/>
              <a:gd name="connsiteX264" fmla="*/ 3275419 w 4726101"/>
              <a:gd name="connsiteY264" fmla="*/ 3620761 h 3631393"/>
              <a:gd name="connsiteX265" fmla="*/ 3265661 w 4726101"/>
              <a:gd name="connsiteY265" fmla="*/ 3617520 h 3631393"/>
              <a:gd name="connsiteX266" fmla="*/ 3255903 w 4726101"/>
              <a:gd name="connsiteY266" fmla="*/ 3614278 h 3631393"/>
              <a:gd name="connsiteX267" fmla="*/ 3229882 w 4726101"/>
              <a:gd name="connsiteY267" fmla="*/ 3617520 h 3631393"/>
              <a:gd name="connsiteX268" fmla="*/ 3203861 w 4726101"/>
              <a:gd name="connsiteY268" fmla="*/ 3617520 h 3631393"/>
              <a:gd name="connsiteX269" fmla="*/ 3187597 w 4726101"/>
              <a:gd name="connsiteY269" fmla="*/ 3617520 h 3631393"/>
              <a:gd name="connsiteX270" fmla="*/ 3135555 w 4726101"/>
              <a:gd name="connsiteY270" fmla="*/ 3620761 h 3631393"/>
              <a:gd name="connsiteX271" fmla="*/ 3116039 w 4726101"/>
              <a:gd name="connsiteY271" fmla="*/ 3617520 h 3631393"/>
              <a:gd name="connsiteX272" fmla="*/ 3086765 w 4726101"/>
              <a:gd name="connsiteY272" fmla="*/ 3624003 h 3631393"/>
              <a:gd name="connsiteX273" fmla="*/ 3083513 w 4726101"/>
              <a:gd name="connsiteY273" fmla="*/ 3617520 h 3631393"/>
              <a:gd name="connsiteX274" fmla="*/ 3037976 w 4726101"/>
              <a:gd name="connsiteY274" fmla="*/ 3617520 h 3631393"/>
              <a:gd name="connsiteX275" fmla="*/ 3018460 w 4726101"/>
              <a:gd name="connsiteY275" fmla="*/ 3617520 h 3631393"/>
              <a:gd name="connsiteX276" fmla="*/ 2898112 w 4726101"/>
              <a:gd name="connsiteY276" fmla="*/ 3617520 h 3631393"/>
              <a:gd name="connsiteX277" fmla="*/ 2862332 w 4726101"/>
              <a:gd name="connsiteY277" fmla="*/ 3617520 h 3631393"/>
              <a:gd name="connsiteX278" fmla="*/ 2833059 w 4726101"/>
              <a:gd name="connsiteY278" fmla="*/ 3620761 h 3631393"/>
              <a:gd name="connsiteX279" fmla="*/ 2794027 w 4726101"/>
              <a:gd name="connsiteY279" fmla="*/ 3620761 h 3631393"/>
              <a:gd name="connsiteX280" fmla="*/ 2774511 w 4726101"/>
              <a:gd name="connsiteY280" fmla="*/ 3624003 h 3631393"/>
              <a:gd name="connsiteX281" fmla="*/ 2745237 w 4726101"/>
              <a:gd name="connsiteY281" fmla="*/ 3620761 h 3631393"/>
              <a:gd name="connsiteX282" fmla="*/ 2725721 w 4726101"/>
              <a:gd name="connsiteY282" fmla="*/ 3620761 h 3631393"/>
              <a:gd name="connsiteX283" fmla="*/ 2686689 w 4726101"/>
              <a:gd name="connsiteY283" fmla="*/ 3620761 h 3631393"/>
              <a:gd name="connsiteX284" fmla="*/ 2647658 w 4726101"/>
              <a:gd name="connsiteY284" fmla="*/ 3624003 h 3631393"/>
              <a:gd name="connsiteX285" fmla="*/ 2634647 w 4726101"/>
              <a:gd name="connsiteY285" fmla="*/ 3620761 h 3631393"/>
              <a:gd name="connsiteX286" fmla="*/ 2611878 w 4726101"/>
              <a:gd name="connsiteY286" fmla="*/ 3620761 h 3631393"/>
              <a:gd name="connsiteX287" fmla="*/ 2572847 w 4726101"/>
              <a:gd name="connsiteY287" fmla="*/ 3617520 h 3631393"/>
              <a:gd name="connsiteX288" fmla="*/ 2543573 w 4726101"/>
              <a:gd name="connsiteY288" fmla="*/ 3624003 h 3631393"/>
              <a:gd name="connsiteX289" fmla="*/ 2400456 w 4726101"/>
              <a:gd name="connsiteY289" fmla="*/ 3620761 h 3631393"/>
              <a:gd name="connsiteX290" fmla="*/ 2374435 w 4726101"/>
              <a:gd name="connsiteY290" fmla="*/ 3624003 h 3631393"/>
              <a:gd name="connsiteX291" fmla="*/ 2335403 w 4726101"/>
              <a:gd name="connsiteY291" fmla="*/ 3624003 h 3631393"/>
              <a:gd name="connsiteX292" fmla="*/ 2302877 w 4726101"/>
              <a:gd name="connsiteY292" fmla="*/ 3624003 h 3631393"/>
              <a:gd name="connsiteX293" fmla="*/ 2283361 w 4726101"/>
              <a:gd name="connsiteY293" fmla="*/ 3620761 h 3631393"/>
              <a:gd name="connsiteX294" fmla="*/ 2224813 w 4726101"/>
              <a:gd name="connsiteY294" fmla="*/ 3624003 h 3631393"/>
              <a:gd name="connsiteX295" fmla="*/ 2205297 w 4726101"/>
              <a:gd name="connsiteY295" fmla="*/ 3620761 h 3631393"/>
              <a:gd name="connsiteX296" fmla="*/ 2140244 w 4726101"/>
              <a:gd name="connsiteY296" fmla="*/ 3624003 h 3631393"/>
              <a:gd name="connsiteX297" fmla="*/ 2133739 w 4726101"/>
              <a:gd name="connsiteY297" fmla="*/ 3627244 h 3631393"/>
              <a:gd name="connsiteX298" fmla="*/ 2101212 w 4726101"/>
              <a:gd name="connsiteY298" fmla="*/ 3627244 h 3631393"/>
              <a:gd name="connsiteX299" fmla="*/ 2081696 w 4726101"/>
              <a:gd name="connsiteY299" fmla="*/ 3627244 h 3631393"/>
              <a:gd name="connsiteX300" fmla="*/ 2065433 w 4726101"/>
              <a:gd name="connsiteY300" fmla="*/ 3630486 h 3631393"/>
              <a:gd name="connsiteX301" fmla="*/ 2039412 w 4726101"/>
              <a:gd name="connsiteY301" fmla="*/ 3627244 h 3631393"/>
              <a:gd name="connsiteX302" fmla="*/ 2023149 w 4726101"/>
              <a:gd name="connsiteY302" fmla="*/ 3630486 h 3631393"/>
              <a:gd name="connsiteX303" fmla="*/ 1984117 w 4726101"/>
              <a:gd name="connsiteY303" fmla="*/ 3630486 h 3631393"/>
              <a:gd name="connsiteX304" fmla="*/ 1951590 w 4726101"/>
              <a:gd name="connsiteY304" fmla="*/ 3627244 h 3631393"/>
              <a:gd name="connsiteX305" fmla="*/ 1922317 w 4726101"/>
              <a:gd name="connsiteY305" fmla="*/ 3630486 h 3631393"/>
              <a:gd name="connsiteX306" fmla="*/ 1902801 w 4726101"/>
              <a:gd name="connsiteY306" fmla="*/ 3627244 h 3631393"/>
              <a:gd name="connsiteX307" fmla="*/ 1831242 w 4726101"/>
              <a:gd name="connsiteY307" fmla="*/ 3627244 h 3631393"/>
              <a:gd name="connsiteX308" fmla="*/ 1808474 w 4726101"/>
              <a:gd name="connsiteY308" fmla="*/ 3624003 h 3631393"/>
              <a:gd name="connsiteX309" fmla="*/ 1753179 w 4726101"/>
              <a:gd name="connsiteY309" fmla="*/ 3627244 h 3631393"/>
              <a:gd name="connsiteX310" fmla="*/ 1733663 w 4726101"/>
              <a:gd name="connsiteY310" fmla="*/ 3627244 h 3631393"/>
              <a:gd name="connsiteX311" fmla="*/ 1710894 w 4726101"/>
              <a:gd name="connsiteY311" fmla="*/ 3624003 h 3631393"/>
              <a:gd name="connsiteX312" fmla="*/ 1632831 w 4726101"/>
              <a:gd name="connsiteY312" fmla="*/ 3624003 h 3631393"/>
              <a:gd name="connsiteX313" fmla="*/ 1619820 w 4726101"/>
              <a:gd name="connsiteY313" fmla="*/ 3630486 h 3631393"/>
              <a:gd name="connsiteX314" fmla="*/ 1593799 w 4726101"/>
              <a:gd name="connsiteY314" fmla="*/ 3627244 h 3631393"/>
              <a:gd name="connsiteX315" fmla="*/ 1558020 w 4726101"/>
              <a:gd name="connsiteY315" fmla="*/ 3630486 h 3631393"/>
              <a:gd name="connsiteX316" fmla="*/ 1522241 w 4726101"/>
              <a:gd name="connsiteY316" fmla="*/ 3624003 h 3631393"/>
              <a:gd name="connsiteX317" fmla="*/ 1512483 w 4726101"/>
              <a:gd name="connsiteY317" fmla="*/ 3630486 h 3631393"/>
              <a:gd name="connsiteX318" fmla="*/ 1479956 w 4726101"/>
              <a:gd name="connsiteY318" fmla="*/ 3630486 h 3631393"/>
              <a:gd name="connsiteX319" fmla="*/ 1483209 w 4726101"/>
              <a:gd name="connsiteY319" fmla="*/ 3627244 h 3631393"/>
              <a:gd name="connsiteX320" fmla="*/ 1502725 w 4726101"/>
              <a:gd name="connsiteY320" fmla="*/ 3624003 h 3631393"/>
              <a:gd name="connsiteX321" fmla="*/ 1483209 w 4726101"/>
              <a:gd name="connsiteY321" fmla="*/ 3627244 h 3631393"/>
              <a:gd name="connsiteX322" fmla="*/ 1447430 w 4726101"/>
              <a:gd name="connsiteY322" fmla="*/ 3627244 h 3631393"/>
              <a:gd name="connsiteX323" fmla="*/ 1421408 w 4726101"/>
              <a:gd name="connsiteY323" fmla="*/ 3620761 h 3631393"/>
              <a:gd name="connsiteX324" fmla="*/ 1418156 w 4726101"/>
              <a:gd name="connsiteY324" fmla="*/ 3624003 h 3631393"/>
              <a:gd name="connsiteX325" fmla="*/ 1437672 w 4726101"/>
              <a:gd name="connsiteY325" fmla="*/ 3627244 h 3631393"/>
              <a:gd name="connsiteX326" fmla="*/ 1401893 w 4726101"/>
              <a:gd name="connsiteY326" fmla="*/ 3620761 h 3631393"/>
              <a:gd name="connsiteX327" fmla="*/ 1382377 w 4726101"/>
              <a:gd name="connsiteY327" fmla="*/ 3627244 h 3631393"/>
              <a:gd name="connsiteX328" fmla="*/ 1346597 w 4726101"/>
              <a:gd name="connsiteY328" fmla="*/ 3620761 h 3631393"/>
              <a:gd name="connsiteX329" fmla="*/ 1340092 w 4726101"/>
              <a:gd name="connsiteY329" fmla="*/ 3627244 h 3631393"/>
              <a:gd name="connsiteX330" fmla="*/ 1252271 w 4726101"/>
              <a:gd name="connsiteY330" fmla="*/ 3627244 h 3631393"/>
              <a:gd name="connsiteX331" fmla="*/ 1229502 w 4726101"/>
              <a:gd name="connsiteY331" fmla="*/ 3624003 h 3631393"/>
              <a:gd name="connsiteX332" fmla="*/ 1187218 w 4726101"/>
              <a:gd name="connsiteY332" fmla="*/ 3624003 h 3631393"/>
              <a:gd name="connsiteX333" fmla="*/ 1109154 w 4726101"/>
              <a:gd name="connsiteY333" fmla="*/ 3624003 h 3631393"/>
              <a:gd name="connsiteX334" fmla="*/ 1079880 w 4726101"/>
              <a:gd name="connsiteY334" fmla="*/ 3617520 h 3631393"/>
              <a:gd name="connsiteX335" fmla="*/ 1047354 w 4726101"/>
              <a:gd name="connsiteY335" fmla="*/ 3624003 h 3631393"/>
              <a:gd name="connsiteX336" fmla="*/ 995311 w 4726101"/>
              <a:gd name="connsiteY336" fmla="*/ 3624003 h 3631393"/>
              <a:gd name="connsiteX337" fmla="*/ 933511 w 4726101"/>
              <a:gd name="connsiteY337" fmla="*/ 3620761 h 3631393"/>
              <a:gd name="connsiteX338" fmla="*/ 868458 w 4726101"/>
              <a:gd name="connsiteY338" fmla="*/ 3624003 h 3631393"/>
              <a:gd name="connsiteX339" fmla="*/ 822921 w 4726101"/>
              <a:gd name="connsiteY339" fmla="*/ 3620761 h 3631393"/>
              <a:gd name="connsiteX340" fmla="*/ 796899 w 4726101"/>
              <a:gd name="connsiteY340" fmla="*/ 3624003 h 3631393"/>
              <a:gd name="connsiteX341" fmla="*/ 445613 w 4726101"/>
              <a:gd name="connsiteY341" fmla="*/ 3624003 h 3631393"/>
              <a:gd name="connsiteX342" fmla="*/ 341528 w 4726101"/>
              <a:gd name="connsiteY342" fmla="*/ 3627244 h 3631393"/>
              <a:gd name="connsiteX343" fmla="*/ 335023 w 4726101"/>
              <a:gd name="connsiteY343" fmla="*/ 3624003 h 3631393"/>
              <a:gd name="connsiteX344" fmla="*/ 286233 w 4726101"/>
              <a:gd name="connsiteY344" fmla="*/ 3627244 h 3631393"/>
              <a:gd name="connsiteX345" fmla="*/ 188654 w 4726101"/>
              <a:gd name="connsiteY345" fmla="*/ 3624003 h 3631393"/>
              <a:gd name="connsiteX346" fmla="*/ 159380 w 4726101"/>
              <a:gd name="connsiteY346" fmla="*/ 3627244 h 3631393"/>
              <a:gd name="connsiteX347" fmla="*/ 39032 w 4726101"/>
              <a:gd name="connsiteY347" fmla="*/ 3627244 h 3631393"/>
              <a:gd name="connsiteX348" fmla="*/ 0 w 4726101"/>
              <a:gd name="connsiteY348" fmla="*/ 3627244 h 3631393"/>
              <a:gd name="connsiteX349" fmla="*/ 9758 w 4726101"/>
              <a:gd name="connsiteY349" fmla="*/ 3604554 h 3631393"/>
              <a:gd name="connsiteX350" fmla="*/ 65053 w 4726101"/>
              <a:gd name="connsiteY350" fmla="*/ 3513791 h 3631393"/>
              <a:gd name="connsiteX351" fmla="*/ 71558 w 4726101"/>
              <a:gd name="connsiteY351" fmla="*/ 3500825 h 3631393"/>
              <a:gd name="connsiteX352" fmla="*/ 139864 w 4726101"/>
              <a:gd name="connsiteY352" fmla="*/ 3380890 h 3631393"/>
              <a:gd name="connsiteX353" fmla="*/ 172391 w 4726101"/>
              <a:gd name="connsiteY353" fmla="*/ 3325784 h 3631393"/>
              <a:gd name="connsiteX354" fmla="*/ 208170 w 4726101"/>
              <a:gd name="connsiteY354" fmla="*/ 3267437 h 3631393"/>
              <a:gd name="connsiteX355" fmla="*/ 269970 w 4726101"/>
              <a:gd name="connsiteY355" fmla="*/ 3157226 h 3631393"/>
              <a:gd name="connsiteX356" fmla="*/ 302497 w 4726101"/>
              <a:gd name="connsiteY356" fmla="*/ 3102120 h 3631393"/>
              <a:gd name="connsiteX357" fmla="*/ 335023 w 4726101"/>
              <a:gd name="connsiteY357" fmla="*/ 3043773 h 3631393"/>
              <a:gd name="connsiteX358" fmla="*/ 348034 w 4726101"/>
              <a:gd name="connsiteY358" fmla="*/ 3021083 h 3631393"/>
              <a:gd name="connsiteX359" fmla="*/ 403329 w 4726101"/>
              <a:gd name="connsiteY359" fmla="*/ 2923838 h 3631393"/>
              <a:gd name="connsiteX360" fmla="*/ 455371 w 4726101"/>
              <a:gd name="connsiteY360" fmla="*/ 2833075 h 3631393"/>
              <a:gd name="connsiteX361" fmla="*/ 484645 w 4726101"/>
              <a:gd name="connsiteY361" fmla="*/ 2781211 h 3631393"/>
              <a:gd name="connsiteX362" fmla="*/ 497656 w 4726101"/>
              <a:gd name="connsiteY362" fmla="*/ 2758521 h 3631393"/>
              <a:gd name="connsiteX363" fmla="*/ 507414 w 4726101"/>
              <a:gd name="connsiteY363" fmla="*/ 2742313 h 3631393"/>
              <a:gd name="connsiteX364" fmla="*/ 608246 w 4726101"/>
              <a:gd name="connsiteY364" fmla="*/ 2567272 h 3631393"/>
              <a:gd name="connsiteX365" fmla="*/ 614751 w 4726101"/>
              <a:gd name="connsiteY365" fmla="*/ 2554306 h 3631393"/>
              <a:gd name="connsiteX366" fmla="*/ 621256 w 4726101"/>
              <a:gd name="connsiteY366" fmla="*/ 2541340 h 3631393"/>
              <a:gd name="connsiteX367" fmla="*/ 640772 w 4726101"/>
              <a:gd name="connsiteY367" fmla="*/ 2505683 h 3631393"/>
              <a:gd name="connsiteX368" fmla="*/ 660288 w 4726101"/>
              <a:gd name="connsiteY368" fmla="*/ 2476510 h 3631393"/>
              <a:gd name="connsiteX369" fmla="*/ 725341 w 4726101"/>
              <a:gd name="connsiteY369" fmla="*/ 2363057 h 3631393"/>
              <a:gd name="connsiteX370" fmla="*/ 757868 w 4726101"/>
              <a:gd name="connsiteY370" fmla="*/ 2311193 h 3631393"/>
              <a:gd name="connsiteX371" fmla="*/ 783889 w 4726101"/>
              <a:gd name="connsiteY371" fmla="*/ 2269054 h 3631393"/>
              <a:gd name="connsiteX372" fmla="*/ 793647 w 4726101"/>
              <a:gd name="connsiteY372" fmla="*/ 2246363 h 3631393"/>
              <a:gd name="connsiteX373" fmla="*/ 829426 w 4726101"/>
              <a:gd name="connsiteY373" fmla="*/ 2181533 h 3631393"/>
              <a:gd name="connsiteX374" fmla="*/ 894479 w 4726101"/>
              <a:gd name="connsiteY374" fmla="*/ 2077805 h 3631393"/>
              <a:gd name="connsiteX375" fmla="*/ 930258 w 4726101"/>
              <a:gd name="connsiteY375" fmla="*/ 2016216 h 3631393"/>
              <a:gd name="connsiteX376" fmla="*/ 936763 w 4726101"/>
              <a:gd name="connsiteY376" fmla="*/ 2003250 h 3631393"/>
              <a:gd name="connsiteX377" fmla="*/ 982301 w 4726101"/>
              <a:gd name="connsiteY377" fmla="*/ 1928696 h 3631393"/>
              <a:gd name="connsiteX378" fmla="*/ 988806 w 4726101"/>
              <a:gd name="connsiteY378" fmla="*/ 1918971 h 3631393"/>
              <a:gd name="connsiteX379" fmla="*/ 995311 w 4726101"/>
              <a:gd name="connsiteY379" fmla="*/ 1899522 h 3631393"/>
              <a:gd name="connsiteX380" fmla="*/ 1018080 w 4726101"/>
              <a:gd name="connsiteY380" fmla="*/ 1867107 h 3631393"/>
              <a:gd name="connsiteX381" fmla="*/ 1040848 w 4726101"/>
              <a:gd name="connsiteY381" fmla="*/ 1821726 h 3631393"/>
              <a:gd name="connsiteX382" fmla="*/ 1053859 w 4726101"/>
              <a:gd name="connsiteY382" fmla="*/ 1805518 h 3631393"/>
              <a:gd name="connsiteX383" fmla="*/ 1135175 w 4726101"/>
              <a:gd name="connsiteY383" fmla="*/ 1669375 h 3631393"/>
              <a:gd name="connsiteX384" fmla="*/ 1141680 w 4726101"/>
              <a:gd name="connsiteY384" fmla="*/ 1656409 h 3631393"/>
              <a:gd name="connsiteX385" fmla="*/ 1151438 w 4726101"/>
              <a:gd name="connsiteY385" fmla="*/ 1633719 h 3631393"/>
              <a:gd name="connsiteX386" fmla="*/ 1164449 w 4726101"/>
              <a:gd name="connsiteY386" fmla="*/ 1620753 h 3631393"/>
              <a:gd name="connsiteX387" fmla="*/ 1170954 w 4726101"/>
              <a:gd name="connsiteY387" fmla="*/ 1601304 h 3631393"/>
              <a:gd name="connsiteX388" fmla="*/ 1206733 w 4726101"/>
              <a:gd name="connsiteY388" fmla="*/ 1542957 h 3631393"/>
              <a:gd name="connsiteX389" fmla="*/ 1216491 w 4726101"/>
              <a:gd name="connsiteY389" fmla="*/ 1539715 h 3631393"/>
              <a:gd name="connsiteX390" fmla="*/ 1216491 w 4726101"/>
              <a:gd name="connsiteY390" fmla="*/ 1533232 h 3631393"/>
              <a:gd name="connsiteX391" fmla="*/ 1232755 w 4726101"/>
              <a:gd name="connsiteY391" fmla="*/ 1497575 h 3631393"/>
              <a:gd name="connsiteX392" fmla="*/ 1239260 w 4726101"/>
              <a:gd name="connsiteY392" fmla="*/ 1500817 h 3631393"/>
              <a:gd name="connsiteX393" fmla="*/ 1249018 w 4726101"/>
              <a:gd name="connsiteY393" fmla="*/ 1481368 h 3631393"/>
              <a:gd name="connsiteX394" fmla="*/ 1249018 w 4726101"/>
              <a:gd name="connsiteY394" fmla="*/ 1468402 h 3631393"/>
              <a:gd name="connsiteX395" fmla="*/ 1255523 w 4726101"/>
              <a:gd name="connsiteY395" fmla="*/ 1468402 h 3631393"/>
              <a:gd name="connsiteX396" fmla="*/ 1268534 w 4726101"/>
              <a:gd name="connsiteY396" fmla="*/ 1448953 h 3631393"/>
              <a:gd name="connsiteX397" fmla="*/ 1275039 w 4726101"/>
              <a:gd name="connsiteY397" fmla="*/ 1432745 h 3631393"/>
              <a:gd name="connsiteX398" fmla="*/ 1278292 w 4726101"/>
              <a:gd name="connsiteY398" fmla="*/ 1419779 h 3631393"/>
              <a:gd name="connsiteX399" fmla="*/ 1323829 w 4726101"/>
              <a:gd name="connsiteY399" fmla="*/ 1345225 h 3631393"/>
              <a:gd name="connsiteX400" fmla="*/ 1333587 w 4726101"/>
              <a:gd name="connsiteY400" fmla="*/ 1335500 h 3631393"/>
              <a:gd name="connsiteX401" fmla="*/ 1353103 w 4726101"/>
              <a:gd name="connsiteY401" fmla="*/ 1303085 h 3631393"/>
              <a:gd name="connsiteX402" fmla="*/ 1369366 w 4726101"/>
              <a:gd name="connsiteY402" fmla="*/ 1270670 h 3631393"/>
              <a:gd name="connsiteX403" fmla="*/ 1382377 w 4726101"/>
              <a:gd name="connsiteY403" fmla="*/ 1251221 h 3631393"/>
              <a:gd name="connsiteX404" fmla="*/ 1401893 w 4726101"/>
              <a:gd name="connsiteY404" fmla="*/ 1218806 h 3631393"/>
              <a:gd name="connsiteX405" fmla="*/ 1408398 w 4726101"/>
              <a:gd name="connsiteY405" fmla="*/ 1202599 h 3631393"/>
              <a:gd name="connsiteX406" fmla="*/ 1411650 w 4726101"/>
              <a:gd name="connsiteY406" fmla="*/ 1196115 h 3631393"/>
              <a:gd name="connsiteX407" fmla="*/ 1427914 w 4726101"/>
              <a:gd name="connsiteY407" fmla="*/ 1176666 h 3631393"/>
              <a:gd name="connsiteX408" fmla="*/ 1447430 w 4726101"/>
              <a:gd name="connsiteY408" fmla="*/ 1134527 h 3631393"/>
              <a:gd name="connsiteX409" fmla="*/ 1460440 w 4726101"/>
              <a:gd name="connsiteY409" fmla="*/ 1118319 h 3631393"/>
              <a:gd name="connsiteX410" fmla="*/ 1486461 w 4726101"/>
              <a:gd name="connsiteY410" fmla="*/ 1079421 h 3631393"/>
              <a:gd name="connsiteX411" fmla="*/ 1492967 w 4726101"/>
              <a:gd name="connsiteY411" fmla="*/ 1059972 h 3631393"/>
              <a:gd name="connsiteX412" fmla="*/ 1502725 w 4726101"/>
              <a:gd name="connsiteY412" fmla="*/ 1043765 h 3631393"/>
              <a:gd name="connsiteX413" fmla="*/ 1509230 w 4726101"/>
              <a:gd name="connsiteY413" fmla="*/ 1030799 h 3631393"/>
              <a:gd name="connsiteX414" fmla="*/ 1525493 w 4726101"/>
              <a:gd name="connsiteY414" fmla="*/ 1011350 h 3631393"/>
              <a:gd name="connsiteX415" fmla="*/ 1541756 w 4726101"/>
              <a:gd name="connsiteY415" fmla="*/ 972452 h 3631393"/>
              <a:gd name="connsiteX416" fmla="*/ 1535251 w 4726101"/>
              <a:gd name="connsiteY416" fmla="*/ 991901 h 3631393"/>
              <a:gd name="connsiteX417" fmla="*/ 1548262 w 4726101"/>
              <a:gd name="connsiteY417" fmla="*/ 972452 h 3631393"/>
              <a:gd name="connsiteX418" fmla="*/ 1551514 w 4726101"/>
              <a:gd name="connsiteY418" fmla="*/ 972452 h 3631393"/>
              <a:gd name="connsiteX419" fmla="*/ 1571030 w 4726101"/>
              <a:gd name="connsiteY419" fmla="*/ 940037 h 3631393"/>
              <a:gd name="connsiteX420" fmla="*/ 1577536 w 4726101"/>
              <a:gd name="connsiteY420" fmla="*/ 920588 h 3631393"/>
              <a:gd name="connsiteX421" fmla="*/ 1587294 w 4726101"/>
              <a:gd name="connsiteY421" fmla="*/ 904380 h 3631393"/>
              <a:gd name="connsiteX422" fmla="*/ 1603557 w 4726101"/>
              <a:gd name="connsiteY422" fmla="*/ 881689 h 3631393"/>
              <a:gd name="connsiteX423" fmla="*/ 1616567 w 4726101"/>
              <a:gd name="connsiteY423" fmla="*/ 868723 h 3631393"/>
              <a:gd name="connsiteX424" fmla="*/ 1636083 w 4726101"/>
              <a:gd name="connsiteY424" fmla="*/ 833067 h 3631393"/>
              <a:gd name="connsiteX425" fmla="*/ 1639336 w 4726101"/>
              <a:gd name="connsiteY425" fmla="*/ 823342 h 3631393"/>
              <a:gd name="connsiteX426" fmla="*/ 1658852 w 4726101"/>
              <a:gd name="connsiteY426" fmla="*/ 797410 h 3631393"/>
              <a:gd name="connsiteX427" fmla="*/ 1652347 w 4726101"/>
              <a:gd name="connsiteY427" fmla="*/ 803893 h 3631393"/>
              <a:gd name="connsiteX428" fmla="*/ 1658852 w 4726101"/>
              <a:gd name="connsiteY428" fmla="*/ 797410 h 3631393"/>
              <a:gd name="connsiteX429" fmla="*/ 1684873 w 4726101"/>
              <a:gd name="connsiteY429" fmla="*/ 752029 h 3631393"/>
              <a:gd name="connsiteX430" fmla="*/ 1759684 w 4726101"/>
              <a:gd name="connsiteY430" fmla="*/ 599679 h 3631393"/>
              <a:gd name="connsiteX431" fmla="*/ 1759684 w 4726101"/>
              <a:gd name="connsiteY431" fmla="*/ 609403 h 3631393"/>
              <a:gd name="connsiteX432" fmla="*/ 1762937 w 4726101"/>
              <a:gd name="connsiteY432" fmla="*/ 612645 h 3631393"/>
              <a:gd name="connsiteX433" fmla="*/ 1749926 w 4726101"/>
              <a:gd name="connsiteY433" fmla="*/ 628852 h 3631393"/>
              <a:gd name="connsiteX434" fmla="*/ 1743421 w 4726101"/>
              <a:gd name="connsiteY434" fmla="*/ 654784 h 3631393"/>
              <a:gd name="connsiteX435" fmla="*/ 1756431 w 4726101"/>
              <a:gd name="connsiteY435" fmla="*/ 635335 h 3631393"/>
              <a:gd name="connsiteX436" fmla="*/ 1788958 w 4726101"/>
              <a:gd name="connsiteY436" fmla="*/ 573747 h 3631393"/>
              <a:gd name="connsiteX437" fmla="*/ 1782453 w 4726101"/>
              <a:gd name="connsiteY437" fmla="*/ 589954 h 3631393"/>
              <a:gd name="connsiteX438" fmla="*/ 1805221 w 4726101"/>
              <a:gd name="connsiteY438" fmla="*/ 554297 h 3631393"/>
              <a:gd name="connsiteX439" fmla="*/ 1811726 w 4726101"/>
              <a:gd name="connsiteY439" fmla="*/ 541331 h 3631393"/>
              <a:gd name="connsiteX440" fmla="*/ 1831242 w 4726101"/>
              <a:gd name="connsiteY440" fmla="*/ 502433 h 3631393"/>
              <a:gd name="connsiteX441" fmla="*/ 1860516 w 4726101"/>
              <a:gd name="connsiteY441" fmla="*/ 453811 h 3631393"/>
              <a:gd name="connsiteX442" fmla="*/ 1925569 w 4726101"/>
              <a:gd name="connsiteY442" fmla="*/ 333875 h 3631393"/>
              <a:gd name="connsiteX443" fmla="*/ 1912559 w 4726101"/>
              <a:gd name="connsiteY443" fmla="*/ 350083 h 3631393"/>
              <a:gd name="connsiteX444" fmla="*/ 1902801 w 4726101"/>
              <a:gd name="connsiteY444" fmla="*/ 372773 h 3631393"/>
              <a:gd name="connsiteX445" fmla="*/ 1880032 w 4726101"/>
              <a:gd name="connsiteY445" fmla="*/ 405188 h 3631393"/>
              <a:gd name="connsiteX446" fmla="*/ 1870274 w 4726101"/>
              <a:gd name="connsiteY446" fmla="*/ 431120 h 3631393"/>
              <a:gd name="connsiteX447" fmla="*/ 1818232 w 4726101"/>
              <a:gd name="connsiteY447" fmla="*/ 512158 h 3631393"/>
              <a:gd name="connsiteX448" fmla="*/ 1808474 w 4726101"/>
              <a:gd name="connsiteY448" fmla="*/ 521882 h 3631393"/>
              <a:gd name="connsiteX449" fmla="*/ 1798716 w 4726101"/>
              <a:gd name="connsiteY449" fmla="*/ 541331 h 3631393"/>
              <a:gd name="connsiteX450" fmla="*/ 1801968 w 4726101"/>
              <a:gd name="connsiteY450" fmla="*/ 541331 h 3631393"/>
              <a:gd name="connsiteX451" fmla="*/ 1788958 w 4726101"/>
              <a:gd name="connsiteY451" fmla="*/ 560780 h 3631393"/>
              <a:gd name="connsiteX452" fmla="*/ 1782453 w 4726101"/>
              <a:gd name="connsiteY452" fmla="*/ 564022 h 3631393"/>
              <a:gd name="connsiteX453" fmla="*/ 1792211 w 4726101"/>
              <a:gd name="connsiteY453" fmla="*/ 541331 h 3631393"/>
              <a:gd name="connsiteX454" fmla="*/ 1808474 w 4726101"/>
              <a:gd name="connsiteY454" fmla="*/ 512158 h 3631393"/>
              <a:gd name="connsiteX455" fmla="*/ 1847506 w 4726101"/>
              <a:gd name="connsiteY455" fmla="*/ 437603 h 3631393"/>
              <a:gd name="connsiteX456" fmla="*/ 1834495 w 4726101"/>
              <a:gd name="connsiteY456" fmla="*/ 453811 h 3631393"/>
              <a:gd name="connsiteX457" fmla="*/ 1837748 w 4726101"/>
              <a:gd name="connsiteY457" fmla="*/ 440845 h 3631393"/>
              <a:gd name="connsiteX458" fmla="*/ 1841000 w 4726101"/>
              <a:gd name="connsiteY458" fmla="*/ 424637 h 3631393"/>
              <a:gd name="connsiteX459" fmla="*/ 1847506 w 4726101"/>
              <a:gd name="connsiteY459" fmla="*/ 424637 h 3631393"/>
              <a:gd name="connsiteX460" fmla="*/ 1876779 w 4726101"/>
              <a:gd name="connsiteY460" fmla="*/ 376015 h 3631393"/>
              <a:gd name="connsiteX461" fmla="*/ 1889790 w 4726101"/>
              <a:gd name="connsiteY461" fmla="*/ 350083 h 3631393"/>
              <a:gd name="connsiteX462" fmla="*/ 1899548 w 4726101"/>
              <a:gd name="connsiteY462" fmla="*/ 327392 h 3631393"/>
              <a:gd name="connsiteX463" fmla="*/ 1912559 w 4726101"/>
              <a:gd name="connsiteY463" fmla="*/ 317668 h 3631393"/>
              <a:gd name="connsiteX464" fmla="*/ 1941832 w 4726101"/>
              <a:gd name="connsiteY464" fmla="*/ 262562 h 3631393"/>
              <a:gd name="connsiteX465" fmla="*/ 1945085 w 4726101"/>
              <a:gd name="connsiteY465" fmla="*/ 269045 h 3631393"/>
              <a:gd name="connsiteX466" fmla="*/ 1941832 w 4726101"/>
              <a:gd name="connsiteY466" fmla="*/ 272286 h 3631393"/>
              <a:gd name="connsiteX467" fmla="*/ 1935327 w 4726101"/>
              <a:gd name="connsiteY467" fmla="*/ 278770 h 3631393"/>
              <a:gd name="connsiteX468" fmla="*/ 1919064 w 4726101"/>
              <a:gd name="connsiteY468" fmla="*/ 307943 h 3631393"/>
              <a:gd name="connsiteX469" fmla="*/ 1902801 w 4726101"/>
              <a:gd name="connsiteY469" fmla="*/ 333875 h 3631393"/>
              <a:gd name="connsiteX470" fmla="*/ 1893043 w 4726101"/>
              <a:gd name="connsiteY470" fmla="*/ 356566 h 3631393"/>
              <a:gd name="connsiteX471" fmla="*/ 1932075 w 4726101"/>
              <a:gd name="connsiteY471" fmla="*/ 301460 h 3631393"/>
              <a:gd name="connsiteX472" fmla="*/ 1906053 w 4726101"/>
              <a:gd name="connsiteY472" fmla="*/ 346841 h 3631393"/>
              <a:gd name="connsiteX473" fmla="*/ 1876779 w 4726101"/>
              <a:gd name="connsiteY473" fmla="*/ 395464 h 3631393"/>
              <a:gd name="connsiteX474" fmla="*/ 1870274 w 4726101"/>
              <a:gd name="connsiteY474" fmla="*/ 395464 h 3631393"/>
              <a:gd name="connsiteX475" fmla="*/ 1857264 w 4726101"/>
              <a:gd name="connsiteY475" fmla="*/ 418154 h 3631393"/>
              <a:gd name="connsiteX476" fmla="*/ 1870274 w 4726101"/>
              <a:gd name="connsiteY476" fmla="*/ 408430 h 3631393"/>
              <a:gd name="connsiteX477" fmla="*/ 1873527 w 4726101"/>
              <a:gd name="connsiteY477" fmla="*/ 411671 h 3631393"/>
              <a:gd name="connsiteX478" fmla="*/ 2032907 w 4726101"/>
              <a:gd name="connsiteY478" fmla="*/ 132902 h 3631393"/>
              <a:gd name="connsiteX479" fmla="*/ 2026401 w 4726101"/>
              <a:gd name="connsiteY479" fmla="*/ 155592 h 3631393"/>
              <a:gd name="connsiteX480" fmla="*/ 2013391 w 4726101"/>
              <a:gd name="connsiteY480" fmla="*/ 171800 h 3631393"/>
              <a:gd name="connsiteX481" fmla="*/ 1993875 w 4726101"/>
              <a:gd name="connsiteY481" fmla="*/ 220423 h 3631393"/>
              <a:gd name="connsiteX482" fmla="*/ 1987370 w 4726101"/>
              <a:gd name="connsiteY482" fmla="*/ 236630 h 3631393"/>
              <a:gd name="connsiteX483" fmla="*/ 2000380 w 4726101"/>
              <a:gd name="connsiteY483" fmla="*/ 217181 h 3631393"/>
              <a:gd name="connsiteX484" fmla="*/ 2016643 w 4726101"/>
              <a:gd name="connsiteY484" fmla="*/ 194490 h 3631393"/>
              <a:gd name="connsiteX485" fmla="*/ 2019896 w 4726101"/>
              <a:gd name="connsiteY485" fmla="*/ 181524 h 3631393"/>
              <a:gd name="connsiteX486" fmla="*/ 2036159 w 4726101"/>
              <a:gd name="connsiteY486" fmla="*/ 155592 h 3631393"/>
              <a:gd name="connsiteX487" fmla="*/ 2052423 w 4726101"/>
              <a:gd name="connsiteY487" fmla="*/ 126419 h 3631393"/>
              <a:gd name="connsiteX488" fmla="*/ 2071938 w 4726101"/>
              <a:gd name="connsiteY488" fmla="*/ 81038 h 3631393"/>
              <a:gd name="connsiteX489" fmla="*/ 2088202 w 4726101"/>
              <a:gd name="connsiteY489" fmla="*/ 42140 h 3631393"/>
              <a:gd name="connsiteX490" fmla="*/ 2094707 w 4726101"/>
              <a:gd name="connsiteY490" fmla="*/ 6483 h 3631393"/>
              <a:gd name="connsiteX491" fmla="*/ 2094707 w 4726101"/>
              <a:gd name="connsiteY491" fmla="*/ 22691 h 3631393"/>
              <a:gd name="connsiteX492" fmla="*/ 2088202 w 4726101"/>
              <a:gd name="connsiteY492" fmla="*/ 45381 h 3631393"/>
              <a:gd name="connsiteX493" fmla="*/ 2088202 w 4726101"/>
              <a:gd name="connsiteY493" fmla="*/ 58347 h 3631393"/>
              <a:gd name="connsiteX494" fmla="*/ 2081696 w 4726101"/>
              <a:gd name="connsiteY494" fmla="*/ 77796 h 3631393"/>
              <a:gd name="connsiteX495" fmla="*/ 2068686 w 4726101"/>
              <a:gd name="connsiteY495" fmla="*/ 97245 h 3631393"/>
              <a:gd name="connsiteX496" fmla="*/ 2068686 w 4726101"/>
              <a:gd name="connsiteY496" fmla="*/ 103728 h 3631393"/>
              <a:gd name="connsiteX497" fmla="*/ 2062181 w 4726101"/>
              <a:gd name="connsiteY497" fmla="*/ 116694 h 3631393"/>
              <a:gd name="connsiteX498" fmla="*/ 2052423 w 4726101"/>
              <a:gd name="connsiteY498" fmla="*/ 136143 h 3631393"/>
              <a:gd name="connsiteX499" fmla="*/ 2052423 w 4726101"/>
              <a:gd name="connsiteY499" fmla="*/ 149109 h 3631393"/>
              <a:gd name="connsiteX500" fmla="*/ 2026401 w 4726101"/>
              <a:gd name="connsiteY500" fmla="*/ 200973 h 3631393"/>
              <a:gd name="connsiteX501" fmla="*/ 1993875 w 4726101"/>
              <a:gd name="connsiteY501" fmla="*/ 262562 h 3631393"/>
              <a:gd name="connsiteX502" fmla="*/ 2003633 w 4726101"/>
              <a:gd name="connsiteY502" fmla="*/ 259321 h 3631393"/>
              <a:gd name="connsiteX503" fmla="*/ 2026401 w 4726101"/>
              <a:gd name="connsiteY503" fmla="*/ 217181 h 3631393"/>
              <a:gd name="connsiteX504" fmla="*/ 2023149 w 4726101"/>
              <a:gd name="connsiteY504" fmla="*/ 226905 h 3631393"/>
              <a:gd name="connsiteX505" fmla="*/ 2019896 w 4726101"/>
              <a:gd name="connsiteY505" fmla="*/ 239871 h 3631393"/>
              <a:gd name="connsiteX506" fmla="*/ 1977612 w 4726101"/>
              <a:gd name="connsiteY506" fmla="*/ 320909 h 3631393"/>
              <a:gd name="connsiteX507" fmla="*/ 1974359 w 4726101"/>
              <a:gd name="connsiteY507" fmla="*/ 337117 h 3631393"/>
              <a:gd name="connsiteX508" fmla="*/ 1951590 w 4726101"/>
              <a:gd name="connsiteY508" fmla="*/ 376015 h 3631393"/>
              <a:gd name="connsiteX509" fmla="*/ 1961348 w 4726101"/>
              <a:gd name="connsiteY509" fmla="*/ 366290 h 3631393"/>
              <a:gd name="connsiteX510" fmla="*/ 2068686 w 4726101"/>
              <a:gd name="connsiteY510" fmla="*/ 158834 h 3631393"/>
              <a:gd name="connsiteX511" fmla="*/ 2065433 w 4726101"/>
              <a:gd name="connsiteY511" fmla="*/ 171800 h 3631393"/>
              <a:gd name="connsiteX512" fmla="*/ 2052423 w 4726101"/>
              <a:gd name="connsiteY512" fmla="*/ 194490 h 3631393"/>
              <a:gd name="connsiteX513" fmla="*/ 2049170 w 4726101"/>
              <a:gd name="connsiteY513" fmla="*/ 213940 h 3631393"/>
              <a:gd name="connsiteX514" fmla="*/ 2032907 w 4726101"/>
              <a:gd name="connsiteY514" fmla="*/ 259321 h 3631393"/>
              <a:gd name="connsiteX515" fmla="*/ 2019896 w 4726101"/>
              <a:gd name="connsiteY515" fmla="*/ 285253 h 3631393"/>
              <a:gd name="connsiteX516" fmla="*/ 2010138 w 4726101"/>
              <a:gd name="connsiteY516" fmla="*/ 307943 h 3631393"/>
              <a:gd name="connsiteX517" fmla="*/ 2019896 w 4726101"/>
              <a:gd name="connsiteY517" fmla="*/ 294977 h 3631393"/>
              <a:gd name="connsiteX518" fmla="*/ 2006885 w 4726101"/>
              <a:gd name="connsiteY518" fmla="*/ 327392 h 3631393"/>
              <a:gd name="connsiteX519" fmla="*/ 1990622 w 4726101"/>
              <a:gd name="connsiteY519" fmla="*/ 359807 h 3631393"/>
              <a:gd name="connsiteX520" fmla="*/ 1990622 w 4726101"/>
              <a:gd name="connsiteY520" fmla="*/ 372773 h 3631393"/>
              <a:gd name="connsiteX521" fmla="*/ 1971106 w 4726101"/>
              <a:gd name="connsiteY521" fmla="*/ 405188 h 3631393"/>
              <a:gd name="connsiteX522" fmla="*/ 1961348 w 4726101"/>
              <a:gd name="connsiteY522" fmla="*/ 421396 h 3631393"/>
              <a:gd name="connsiteX523" fmla="*/ 1935327 w 4726101"/>
              <a:gd name="connsiteY523" fmla="*/ 466777 h 3631393"/>
              <a:gd name="connsiteX524" fmla="*/ 1925569 w 4726101"/>
              <a:gd name="connsiteY524" fmla="*/ 489467 h 3631393"/>
              <a:gd name="connsiteX525" fmla="*/ 1867022 w 4726101"/>
              <a:gd name="connsiteY525" fmla="*/ 593195 h 3631393"/>
              <a:gd name="connsiteX526" fmla="*/ 1876779 w 4726101"/>
              <a:gd name="connsiteY526" fmla="*/ 580230 h 3631393"/>
              <a:gd name="connsiteX527" fmla="*/ 1889790 w 4726101"/>
              <a:gd name="connsiteY527" fmla="*/ 554297 h 3631393"/>
              <a:gd name="connsiteX528" fmla="*/ 1919064 w 4726101"/>
              <a:gd name="connsiteY528" fmla="*/ 508916 h 3631393"/>
              <a:gd name="connsiteX529" fmla="*/ 1958096 w 4726101"/>
              <a:gd name="connsiteY529" fmla="*/ 437603 h 3631393"/>
              <a:gd name="connsiteX530" fmla="*/ 1961348 w 4726101"/>
              <a:gd name="connsiteY530" fmla="*/ 440845 h 3631393"/>
              <a:gd name="connsiteX531" fmla="*/ 1977612 w 4726101"/>
              <a:gd name="connsiteY531" fmla="*/ 431120 h 3631393"/>
              <a:gd name="connsiteX532" fmla="*/ 1993875 w 4726101"/>
              <a:gd name="connsiteY532" fmla="*/ 408430 h 3631393"/>
              <a:gd name="connsiteX533" fmla="*/ 1980864 w 4726101"/>
              <a:gd name="connsiteY533" fmla="*/ 434362 h 3631393"/>
              <a:gd name="connsiteX534" fmla="*/ 1987370 w 4726101"/>
              <a:gd name="connsiteY534" fmla="*/ 421396 h 3631393"/>
              <a:gd name="connsiteX535" fmla="*/ 2000380 w 4726101"/>
              <a:gd name="connsiteY535" fmla="*/ 405188 h 3631393"/>
              <a:gd name="connsiteX536" fmla="*/ 2029654 w 4726101"/>
              <a:gd name="connsiteY536" fmla="*/ 346841 h 3631393"/>
              <a:gd name="connsiteX537" fmla="*/ 2042665 w 4726101"/>
              <a:gd name="connsiteY537" fmla="*/ 324151 h 3631393"/>
              <a:gd name="connsiteX538" fmla="*/ 2081696 w 4726101"/>
              <a:gd name="connsiteY538" fmla="*/ 259321 h 3631393"/>
              <a:gd name="connsiteX539" fmla="*/ 2140244 w 4726101"/>
              <a:gd name="connsiteY539" fmla="*/ 149109 h 3631393"/>
              <a:gd name="connsiteX540" fmla="*/ 2104465 w 4726101"/>
              <a:gd name="connsiteY540" fmla="*/ 233388 h 3631393"/>
              <a:gd name="connsiteX541" fmla="*/ 2094707 w 4726101"/>
              <a:gd name="connsiteY541" fmla="*/ 249596 h 3631393"/>
              <a:gd name="connsiteX542" fmla="*/ 2088202 w 4726101"/>
              <a:gd name="connsiteY542" fmla="*/ 262562 h 3631393"/>
              <a:gd name="connsiteX543" fmla="*/ 2065433 w 4726101"/>
              <a:gd name="connsiteY543" fmla="*/ 298219 h 3631393"/>
              <a:gd name="connsiteX544" fmla="*/ 2000380 w 4726101"/>
              <a:gd name="connsiteY544" fmla="*/ 411671 h 3631393"/>
              <a:gd name="connsiteX545" fmla="*/ 1993875 w 4726101"/>
              <a:gd name="connsiteY545" fmla="*/ 431120 h 3631393"/>
              <a:gd name="connsiteX546" fmla="*/ 1967854 w 4726101"/>
              <a:gd name="connsiteY546" fmla="*/ 476501 h 3631393"/>
              <a:gd name="connsiteX547" fmla="*/ 1961348 w 4726101"/>
              <a:gd name="connsiteY547" fmla="*/ 495950 h 3631393"/>
              <a:gd name="connsiteX548" fmla="*/ 1941832 w 4726101"/>
              <a:gd name="connsiteY548" fmla="*/ 521882 h 3631393"/>
              <a:gd name="connsiteX549" fmla="*/ 1945085 w 4726101"/>
              <a:gd name="connsiteY549" fmla="*/ 525124 h 3631393"/>
              <a:gd name="connsiteX550" fmla="*/ 1951590 w 4726101"/>
              <a:gd name="connsiteY550" fmla="*/ 515399 h 3631393"/>
              <a:gd name="connsiteX551" fmla="*/ 1967854 w 4726101"/>
              <a:gd name="connsiteY551" fmla="*/ 486226 h 3631393"/>
              <a:gd name="connsiteX552" fmla="*/ 1980864 w 4726101"/>
              <a:gd name="connsiteY552" fmla="*/ 466777 h 3631393"/>
              <a:gd name="connsiteX553" fmla="*/ 1993875 w 4726101"/>
              <a:gd name="connsiteY553" fmla="*/ 440845 h 3631393"/>
              <a:gd name="connsiteX554" fmla="*/ 2000380 w 4726101"/>
              <a:gd name="connsiteY554" fmla="*/ 434362 h 3631393"/>
              <a:gd name="connsiteX555" fmla="*/ 2045917 w 4726101"/>
              <a:gd name="connsiteY555" fmla="*/ 359807 h 3631393"/>
              <a:gd name="connsiteX556" fmla="*/ 2036159 w 4726101"/>
              <a:gd name="connsiteY556" fmla="*/ 382498 h 3631393"/>
              <a:gd name="connsiteX557" fmla="*/ 2026401 w 4726101"/>
              <a:gd name="connsiteY557" fmla="*/ 405188 h 3631393"/>
              <a:gd name="connsiteX558" fmla="*/ 2013391 w 4726101"/>
              <a:gd name="connsiteY558" fmla="*/ 424637 h 3631393"/>
              <a:gd name="connsiteX559" fmla="*/ 2019896 w 4726101"/>
              <a:gd name="connsiteY559" fmla="*/ 421396 h 3631393"/>
              <a:gd name="connsiteX560" fmla="*/ 2010138 w 4726101"/>
              <a:gd name="connsiteY560" fmla="*/ 444086 h 3631393"/>
              <a:gd name="connsiteX561" fmla="*/ 2019896 w 4726101"/>
              <a:gd name="connsiteY561" fmla="*/ 434362 h 3631393"/>
              <a:gd name="connsiteX562" fmla="*/ 2052423 w 4726101"/>
              <a:gd name="connsiteY562" fmla="*/ 372773 h 3631393"/>
              <a:gd name="connsiteX563" fmla="*/ 2084949 w 4726101"/>
              <a:gd name="connsiteY563" fmla="*/ 324151 h 3631393"/>
              <a:gd name="connsiteX564" fmla="*/ 2049170 w 4726101"/>
              <a:gd name="connsiteY564" fmla="*/ 388981 h 3631393"/>
              <a:gd name="connsiteX565" fmla="*/ 2071938 w 4726101"/>
              <a:gd name="connsiteY565" fmla="*/ 353324 h 3631393"/>
              <a:gd name="connsiteX566" fmla="*/ 2081696 w 4726101"/>
              <a:gd name="connsiteY566" fmla="*/ 337117 h 3631393"/>
              <a:gd name="connsiteX567" fmla="*/ 2084949 w 4726101"/>
              <a:gd name="connsiteY567" fmla="*/ 324151 h 3631393"/>
              <a:gd name="connsiteX568" fmla="*/ 2104465 w 4726101"/>
              <a:gd name="connsiteY568" fmla="*/ 288494 h 3631393"/>
              <a:gd name="connsiteX569" fmla="*/ 2078444 w 4726101"/>
              <a:gd name="connsiteY569" fmla="*/ 356566 h 3631393"/>
              <a:gd name="connsiteX570" fmla="*/ 2062181 w 4726101"/>
              <a:gd name="connsiteY570" fmla="*/ 392222 h 3631393"/>
              <a:gd name="connsiteX571" fmla="*/ 2023149 w 4726101"/>
              <a:gd name="connsiteY571" fmla="*/ 457052 h 3631393"/>
              <a:gd name="connsiteX572" fmla="*/ 2039412 w 4726101"/>
              <a:gd name="connsiteY572" fmla="*/ 434362 h 3631393"/>
              <a:gd name="connsiteX573" fmla="*/ 2052423 w 4726101"/>
              <a:gd name="connsiteY573" fmla="*/ 424637 h 3631393"/>
              <a:gd name="connsiteX574" fmla="*/ 2058928 w 4726101"/>
              <a:gd name="connsiteY574" fmla="*/ 408430 h 3631393"/>
              <a:gd name="connsiteX575" fmla="*/ 2055675 w 4726101"/>
              <a:gd name="connsiteY575" fmla="*/ 421396 h 3631393"/>
              <a:gd name="connsiteX576" fmla="*/ 2062181 w 4726101"/>
              <a:gd name="connsiteY576" fmla="*/ 424637 h 3631393"/>
              <a:gd name="connsiteX577" fmla="*/ 2071938 w 4726101"/>
              <a:gd name="connsiteY577" fmla="*/ 414913 h 3631393"/>
              <a:gd name="connsiteX578" fmla="*/ 2107718 w 4726101"/>
              <a:gd name="connsiteY578" fmla="*/ 346841 h 3631393"/>
              <a:gd name="connsiteX579" fmla="*/ 2114223 w 4726101"/>
              <a:gd name="connsiteY579" fmla="*/ 340358 h 3631393"/>
              <a:gd name="connsiteX580" fmla="*/ 2143497 w 4726101"/>
              <a:gd name="connsiteY580" fmla="*/ 288494 h 3631393"/>
              <a:gd name="connsiteX581" fmla="*/ 2166265 w 4726101"/>
              <a:gd name="connsiteY581" fmla="*/ 252838 h 3631393"/>
              <a:gd name="connsiteX582" fmla="*/ 2156507 w 4726101"/>
              <a:gd name="connsiteY582" fmla="*/ 275528 h 3631393"/>
              <a:gd name="connsiteX583" fmla="*/ 2159760 w 4726101"/>
              <a:gd name="connsiteY583" fmla="*/ 282011 h 3631393"/>
              <a:gd name="connsiteX584" fmla="*/ 2150002 w 4726101"/>
              <a:gd name="connsiteY584" fmla="*/ 307943 h 3631393"/>
              <a:gd name="connsiteX585" fmla="*/ 2120728 w 4726101"/>
              <a:gd name="connsiteY585" fmla="*/ 359807 h 3631393"/>
              <a:gd name="connsiteX586" fmla="*/ 2114223 w 4726101"/>
              <a:gd name="connsiteY586" fmla="*/ 359807 h 3631393"/>
              <a:gd name="connsiteX587" fmla="*/ 2097960 w 4726101"/>
              <a:gd name="connsiteY587" fmla="*/ 379256 h 3631393"/>
              <a:gd name="connsiteX588" fmla="*/ 2101212 w 4726101"/>
              <a:gd name="connsiteY588" fmla="*/ 382498 h 3631393"/>
              <a:gd name="connsiteX589" fmla="*/ 2088202 w 4726101"/>
              <a:gd name="connsiteY589" fmla="*/ 408430 h 3631393"/>
              <a:gd name="connsiteX590" fmla="*/ 2091454 w 4726101"/>
              <a:gd name="connsiteY590" fmla="*/ 392222 h 3631393"/>
              <a:gd name="connsiteX591" fmla="*/ 2088202 w 4726101"/>
              <a:gd name="connsiteY591" fmla="*/ 411671 h 3631393"/>
              <a:gd name="connsiteX592" fmla="*/ 2052423 w 4726101"/>
              <a:gd name="connsiteY592" fmla="*/ 473260 h 3631393"/>
              <a:gd name="connsiteX593" fmla="*/ 2010138 w 4726101"/>
              <a:gd name="connsiteY593" fmla="*/ 538090 h 3631393"/>
              <a:gd name="connsiteX594" fmla="*/ 1997128 w 4726101"/>
              <a:gd name="connsiteY594" fmla="*/ 547814 h 3631393"/>
              <a:gd name="connsiteX595" fmla="*/ 1980864 w 4726101"/>
              <a:gd name="connsiteY595" fmla="*/ 576988 h 3631393"/>
              <a:gd name="connsiteX596" fmla="*/ 1961348 w 4726101"/>
              <a:gd name="connsiteY596" fmla="*/ 612645 h 3631393"/>
              <a:gd name="connsiteX597" fmla="*/ 1971106 w 4726101"/>
              <a:gd name="connsiteY597" fmla="*/ 609403 h 3631393"/>
              <a:gd name="connsiteX598" fmla="*/ 1964601 w 4726101"/>
              <a:gd name="connsiteY598" fmla="*/ 628852 h 3631393"/>
              <a:gd name="connsiteX599" fmla="*/ 1951590 w 4726101"/>
              <a:gd name="connsiteY599" fmla="*/ 638577 h 3631393"/>
              <a:gd name="connsiteX600" fmla="*/ 1938580 w 4726101"/>
              <a:gd name="connsiteY600" fmla="*/ 674233 h 3631393"/>
              <a:gd name="connsiteX601" fmla="*/ 1932075 w 4726101"/>
              <a:gd name="connsiteY601" fmla="*/ 677475 h 3631393"/>
              <a:gd name="connsiteX602" fmla="*/ 1919064 w 4726101"/>
              <a:gd name="connsiteY602" fmla="*/ 709890 h 3631393"/>
              <a:gd name="connsiteX603" fmla="*/ 1932075 w 4726101"/>
              <a:gd name="connsiteY603" fmla="*/ 693682 h 3631393"/>
              <a:gd name="connsiteX604" fmla="*/ 1935327 w 4726101"/>
              <a:gd name="connsiteY604" fmla="*/ 700165 h 3631393"/>
              <a:gd name="connsiteX605" fmla="*/ 1974359 w 4726101"/>
              <a:gd name="connsiteY605" fmla="*/ 628852 h 3631393"/>
              <a:gd name="connsiteX606" fmla="*/ 2029654 w 4726101"/>
              <a:gd name="connsiteY606" fmla="*/ 534848 h 3631393"/>
              <a:gd name="connsiteX607" fmla="*/ 2036159 w 4726101"/>
              <a:gd name="connsiteY607" fmla="*/ 525124 h 3631393"/>
              <a:gd name="connsiteX608" fmla="*/ 2055675 w 4726101"/>
              <a:gd name="connsiteY608" fmla="*/ 486226 h 3631393"/>
              <a:gd name="connsiteX609" fmla="*/ 2081696 w 4726101"/>
              <a:gd name="connsiteY609" fmla="*/ 444086 h 3631393"/>
              <a:gd name="connsiteX610" fmla="*/ 2088202 w 4726101"/>
              <a:gd name="connsiteY610" fmla="*/ 431120 h 3631393"/>
              <a:gd name="connsiteX611" fmla="*/ 2172771 w 4726101"/>
              <a:gd name="connsiteY611" fmla="*/ 269045 h 3631393"/>
              <a:gd name="connsiteX612" fmla="*/ 2166265 w 4726101"/>
              <a:gd name="connsiteY612" fmla="*/ 291736 h 3631393"/>
              <a:gd name="connsiteX613" fmla="*/ 2143497 w 4726101"/>
              <a:gd name="connsiteY613" fmla="*/ 340358 h 3631393"/>
              <a:gd name="connsiteX614" fmla="*/ 2130486 w 4726101"/>
              <a:gd name="connsiteY614" fmla="*/ 359807 h 3631393"/>
              <a:gd name="connsiteX615" fmla="*/ 2123981 w 4726101"/>
              <a:gd name="connsiteY615" fmla="*/ 372773 h 3631393"/>
              <a:gd name="connsiteX616" fmla="*/ 2123981 w 4726101"/>
              <a:gd name="connsiteY616" fmla="*/ 382498 h 3631393"/>
              <a:gd name="connsiteX617" fmla="*/ 2110970 w 4726101"/>
              <a:gd name="connsiteY617" fmla="*/ 414913 h 3631393"/>
              <a:gd name="connsiteX618" fmla="*/ 2084949 w 4726101"/>
              <a:gd name="connsiteY618" fmla="*/ 453811 h 3631393"/>
              <a:gd name="connsiteX619" fmla="*/ 2039412 w 4726101"/>
              <a:gd name="connsiteY619" fmla="*/ 534848 h 3631393"/>
              <a:gd name="connsiteX620" fmla="*/ 1974359 w 4726101"/>
              <a:gd name="connsiteY620" fmla="*/ 648301 h 3631393"/>
              <a:gd name="connsiteX621" fmla="*/ 1961348 w 4726101"/>
              <a:gd name="connsiteY621" fmla="*/ 664509 h 3631393"/>
              <a:gd name="connsiteX622" fmla="*/ 1958096 w 4726101"/>
              <a:gd name="connsiteY622" fmla="*/ 680716 h 3631393"/>
              <a:gd name="connsiteX623" fmla="*/ 1971106 w 4726101"/>
              <a:gd name="connsiteY623" fmla="*/ 661267 h 3631393"/>
              <a:gd name="connsiteX624" fmla="*/ 1990622 w 4726101"/>
              <a:gd name="connsiteY624" fmla="*/ 632094 h 3631393"/>
              <a:gd name="connsiteX625" fmla="*/ 1987370 w 4726101"/>
              <a:gd name="connsiteY625" fmla="*/ 641818 h 3631393"/>
              <a:gd name="connsiteX626" fmla="*/ 1984117 w 4726101"/>
              <a:gd name="connsiteY626" fmla="*/ 651543 h 3631393"/>
              <a:gd name="connsiteX627" fmla="*/ 1997128 w 4726101"/>
              <a:gd name="connsiteY627" fmla="*/ 632094 h 3631393"/>
              <a:gd name="connsiteX628" fmla="*/ 1974359 w 4726101"/>
              <a:gd name="connsiteY628" fmla="*/ 674233 h 3631393"/>
              <a:gd name="connsiteX629" fmla="*/ 1971106 w 4726101"/>
              <a:gd name="connsiteY629" fmla="*/ 683958 h 3631393"/>
              <a:gd name="connsiteX630" fmla="*/ 1971106 w 4726101"/>
              <a:gd name="connsiteY630" fmla="*/ 693682 h 3631393"/>
              <a:gd name="connsiteX631" fmla="*/ 1951590 w 4726101"/>
              <a:gd name="connsiteY631" fmla="*/ 709890 h 3631393"/>
              <a:gd name="connsiteX632" fmla="*/ 1941832 w 4726101"/>
              <a:gd name="connsiteY632" fmla="*/ 726097 h 3631393"/>
              <a:gd name="connsiteX633" fmla="*/ 1945085 w 4726101"/>
              <a:gd name="connsiteY633" fmla="*/ 742305 h 3631393"/>
              <a:gd name="connsiteX634" fmla="*/ 1941832 w 4726101"/>
              <a:gd name="connsiteY634" fmla="*/ 764995 h 3631393"/>
              <a:gd name="connsiteX635" fmla="*/ 1902801 w 4726101"/>
              <a:gd name="connsiteY635" fmla="*/ 826584 h 3631393"/>
              <a:gd name="connsiteX636" fmla="*/ 1922317 w 4726101"/>
              <a:gd name="connsiteY636" fmla="*/ 803893 h 3631393"/>
              <a:gd name="connsiteX637" fmla="*/ 1945085 w 4726101"/>
              <a:gd name="connsiteY637" fmla="*/ 768237 h 3631393"/>
              <a:gd name="connsiteX638" fmla="*/ 1997128 w 4726101"/>
              <a:gd name="connsiteY638" fmla="*/ 680716 h 3631393"/>
              <a:gd name="connsiteX639" fmla="*/ 2003633 w 4726101"/>
              <a:gd name="connsiteY639" fmla="*/ 677475 h 3631393"/>
              <a:gd name="connsiteX640" fmla="*/ 2049170 w 4726101"/>
              <a:gd name="connsiteY640" fmla="*/ 599679 h 3631393"/>
              <a:gd name="connsiteX641" fmla="*/ 2049170 w 4726101"/>
              <a:gd name="connsiteY641" fmla="*/ 586712 h 3631393"/>
              <a:gd name="connsiteX642" fmla="*/ 2123981 w 4726101"/>
              <a:gd name="connsiteY642" fmla="*/ 450569 h 3631393"/>
              <a:gd name="connsiteX643" fmla="*/ 2127233 w 4726101"/>
              <a:gd name="connsiteY643" fmla="*/ 457052 h 3631393"/>
              <a:gd name="connsiteX644" fmla="*/ 2143497 w 4726101"/>
              <a:gd name="connsiteY644" fmla="*/ 427879 h 3631393"/>
              <a:gd name="connsiteX645" fmla="*/ 2143497 w 4726101"/>
              <a:gd name="connsiteY645" fmla="*/ 434362 h 3631393"/>
              <a:gd name="connsiteX646" fmla="*/ 2159760 w 4726101"/>
              <a:gd name="connsiteY646" fmla="*/ 405188 h 3631393"/>
              <a:gd name="connsiteX647" fmla="*/ 2156507 w 4726101"/>
              <a:gd name="connsiteY647" fmla="*/ 414913 h 3631393"/>
              <a:gd name="connsiteX648" fmla="*/ 2153255 w 4726101"/>
              <a:gd name="connsiteY648" fmla="*/ 421396 h 3631393"/>
              <a:gd name="connsiteX649" fmla="*/ 2136991 w 4726101"/>
              <a:gd name="connsiteY649" fmla="*/ 450569 h 3631393"/>
              <a:gd name="connsiteX650" fmla="*/ 2130486 w 4726101"/>
              <a:gd name="connsiteY650" fmla="*/ 470018 h 3631393"/>
              <a:gd name="connsiteX651" fmla="*/ 2110970 w 4726101"/>
              <a:gd name="connsiteY651" fmla="*/ 495950 h 3631393"/>
              <a:gd name="connsiteX652" fmla="*/ 2062181 w 4726101"/>
              <a:gd name="connsiteY652" fmla="*/ 589954 h 3631393"/>
              <a:gd name="connsiteX653" fmla="*/ 2052423 w 4726101"/>
              <a:gd name="connsiteY653" fmla="*/ 602920 h 3631393"/>
              <a:gd name="connsiteX654" fmla="*/ 2042665 w 4726101"/>
              <a:gd name="connsiteY654" fmla="*/ 622369 h 3631393"/>
              <a:gd name="connsiteX655" fmla="*/ 2016643 w 4726101"/>
              <a:gd name="connsiteY655" fmla="*/ 667750 h 3631393"/>
              <a:gd name="connsiteX656" fmla="*/ 2000380 w 4726101"/>
              <a:gd name="connsiteY656" fmla="*/ 687199 h 3631393"/>
              <a:gd name="connsiteX657" fmla="*/ 1977612 w 4726101"/>
              <a:gd name="connsiteY657" fmla="*/ 729339 h 3631393"/>
              <a:gd name="connsiteX658" fmla="*/ 1977612 w 4726101"/>
              <a:gd name="connsiteY658" fmla="*/ 742305 h 3631393"/>
              <a:gd name="connsiteX659" fmla="*/ 1941832 w 4726101"/>
              <a:gd name="connsiteY659" fmla="*/ 800652 h 3631393"/>
              <a:gd name="connsiteX660" fmla="*/ 1958096 w 4726101"/>
              <a:gd name="connsiteY660" fmla="*/ 784444 h 3631393"/>
              <a:gd name="connsiteX661" fmla="*/ 1971106 w 4726101"/>
              <a:gd name="connsiteY661" fmla="*/ 771478 h 3631393"/>
              <a:gd name="connsiteX662" fmla="*/ 1977612 w 4726101"/>
              <a:gd name="connsiteY662" fmla="*/ 745546 h 3631393"/>
              <a:gd name="connsiteX663" fmla="*/ 1993875 w 4726101"/>
              <a:gd name="connsiteY663" fmla="*/ 729339 h 3631393"/>
              <a:gd name="connsiteX664" fmla="*/ 2029654 w 4726101"/>
              <a:gd name="connsiteY664" fmla="*/ 670992 h 3631393"/>
              <a:gd name="connsiteX665" fmla="*/ 2029654 w 4726101"/>
              <a:gd name="connsiteY665" fmla="*/ 683958 h 3631393"/>
              <a:gd name="connsiteX666" fmla="*/ 2003633 w 4726101"/>
              <a:gd name="connsiteY666" fmla="*/ 729339 h 3631393"/>
              <a:gd name="connsiteX667" fmla="*/ 2000380 w 4726101"/>
              <a:gd name="connsiteY667" fmla="*/ 735822 h 3631393"/>
              <a:gd name="connsiteX668" fmla="*/ 2078444 w 4726101"/>
              <a:gd name="connsiteY668" fmla="*/ 602920 h 3631393"/>
              <a:gd name="connsiteX669" fmla="*/ 2052423 w 4726101"/>
              <a:gd name="connsiteY669" fmla="*/ 641818 h 3631393"/>
              <a:gd name="connsiteX670" fmla="*/ 2055675 w 4726101"/>
              <a:gd name="connsiteY670" fmla="*/ 632094 h 3631393"/>
              <a:gd name="connsiteX671" fmla="*/ 2062181 w 4726101"/>
              <a:gd name="connsiteY671" fmla="*/ 619128 h 3631393"/>
              <a:gd name="connsiteX672" fmla="*/ 2036159 w 4726101"/>
              <a:gd name="connsiteY672" fmla="*/ 648301 h 3631393"/>
              <a:gd name="connsiteX673" fmla="*/ 2078444 w 4726101"/>
              <a:gd name="connsiteY673" fmla="*/ 570505 h 3631393"/>
              <a:gd name="connsiteX674" fmla="*/ 2091454 w 4726101"/>
              <a:gd name="connsiteY674" fmla="*/ 547814 h 3631393"/>
              <a:gd name="connsiteX675" fmla="*/ 2071938 w 4726101"/>
              <a:gd name="connsiteY675" fmla="*/ 589954 h 3631393"/>
              <a:gd name="connsiteX676" fmla="*/ 2094707 w 4726101"/>
              <a:gd name="connsiteY676" fmla="*/ 564022 h 3631393"/>
              <a:gd name="connsiteX677" fmla="*/ 2117476 w 4726101"/>
              <a:gd name="connsiteY677" fmla="*/ 521882 h 3631393"/>
              <a:gd name="connsiteX678" fmla="*/ 2120728 w 4726101"/>
              <a:gd name="connsiteY678" fmla="*/ 508916 h 3631393"/>
              <a:gd name="connsiteX679" fmla="*/ 2166265 w 4726101"/>
              <a:gd name="connsiteY679" fmla="*/ 431120 h 3631393"/>
              <a:gd name="connsiteX680" fmla="*/ 2163013 w 4726101"/>
              <a:gd name="connsiteY680" fmla="*/ 444086 h 3631393"/>
              <a:gd name="connsiteX681" fmla="*/ 2153255 w 4726101"/>
              <a:gd name="connsiteY681" fmla="*/ 466777 h 3631393"/>
              <a:gd name="connsiteX682" fmla="*/ 2159760 w 4726101"/>
              <a:gd name="connsiteY682" fmla="*/ 463535 h 3631393"/>
              <a:gd name="connsiteX683" fmla="*/ 2182529 w 4726101"/>
              <a:gd name="connsiteY683" fmla="*/ 421396 h 3631393"/>
              <a:gd name="connsiteX684" fmla="*/ 2189034 w 4726101"/>
              <a:gd name="connsiteY684" fmla="*/ 405188 h 3631393"/>
              <a:gd name="connsiteX685" fmla="*/ 2189034 w 4726101"/>
              <a:gd name="connsiteY685" fmla="*/ 411671 h 3631393"/>
              <a:gd name="connsiteX686" fmla="*/ 2208550 w 4726101"/>
              <a:gd name="connsiteY686" fmla="*/ 376015 h 3631393"/>
              <a:gd name="connsiteX687" fmla="*/ 2198792 w 4726101"/>
              <a:gd name="connsiteY687" fmla="*/ 356566 h 3631393"/>
              <a:gd name="connsiteX688" fmla="*/ 2211802 w 4726101"/>
              <a:gd name="connsiteY688" fmla="*/ 372773 h 3631393"/>
              <a:gd name="connsiteX689" fmla="*/ 2234571 w 4726101"/>
              <a:gd name="connsiteY689" fmla="*/ 333875 h 3631393"/>
              <a:gd name="connsiteX690" fmla="*/ 2211802 w 4726101"/>
              <a:gd name="connsiteY690" fmla="*/ 298219 h 3631393"/>
              <a:gd name="connsiteX691" fmla="*/ 2221560 w 4726101"/>
              <a:gd name="connsiteY691" fmla="*/ 307943 h 3631393"/>
              <a:gd name="connsiteX692" fmla="*/ 2234571 w 4726101"/>
              <a:gd name="connsiteY692" fmla="*/ 330634 h 3631393"/>
              <a:gd name="connsiteX693" fmla="*/ 2241076 w 4726101"/>
              <a:gd name="connsiteY693" fmla="*/ 317668 h 3631393"/>
              <a:gd name="connsiteX694" fmla="*/ 2237824 w 4726101"/>
              <a:gd name="connsiteY694" fmla="*/ 307943 h 3631393"/>
              <a:gd name="connsiteX695" fmla="*/ 2244329 w 4726101"/>
              <a:gd name="connsiteY695" fmla="*/ 317668 h 3631393"/>
              <a:gd name="connsiteX696" fmla="*/ 2374435 w 4726101"/>
              <a:gd name="connsiteY696" fmla="*/ 90762 h 3631393"/>
              <a:gd name="connsiteX697" fmla="*/ 2400456 w 4726101"/>
              <a:gd name="connsiteY697" fmla="*/ 132902 h 3631393"/>
              <a:gd name="connsiteX698" fmla="*/ 2406961 w 4726101"/>
              <a:gd name="connsiteY698" fmla="*/ 129660 h 3631393"/>
              <a:gd name="connsiteX699" fmla="*/ 2403709 w 4726101"/>
              <a:gd name="connsiteY699" fmla="*/ 136143 h 3631393"/>
              <a:gd name="connsiteX700" fmla="*/ 2439488 w 4726101"/>
              <a:gd name="connsiteY700" fmla="*/ 204215 h 3631393"/>
              <a:gd name="connsiteX701" fmla="*/ 2501288 w 4726101"/>
              <a:gd name="connsiteY701" fmla="*/ 304702 h 3631393"/>
              <a:gd name="connsiteX702" fmla="*/ 2501288 w 4726101"/>
              <a:gd name="connsiteY702" fmla="*/ 301460 h 3631393"/>
              <a:gd name="connsiteX703" fmla="*/ 2501288 w 4726101"/>
              <a:gd name="connsiteY703" fmla="*/ 307943 h 3631393"/>
              <a:gd name="connsiteX704" fmla="*/ 2579352 w 4726101"/>
              <a:gd name="connsiteY704" fmla="*/ 444086 h 3631393"/>
              <a:gd name="connsiteX705" fmla="*/ 2605373 w 4726101"/>
              <a:gd name="connsiteY705" fmla="*/ 482984 h 3631393"/>
              <a:gd name="connsiteX706" fmla="*/ 2598868 w 4726101"/>
              <a:gd name="connsiteY706" fmla="*/ 466777 h 3631393"/>
              <a:gd name="connsiteX707" fmla="*/ 2615131 w 4726101"/>
              <a:gd name="connsiteY707" fmla="*/ 492709 h 3631393"/>
              <a:gd name="connsiteX708" fmla="*/ 2634647 w 4726101"/>
              <a:gd name="connsiteY708" fmla="*/ 521882 h 3631393"/>
              <a:gd name="connsiteX709" fmla="*/ 2647658 w 4726101"/>
              <a:gd name="connsiteY709" fmla="*/ 534848 h 3631393"/>
              <a:gd name="connsiteX710" fmla="*/ 2654163 w 4726101"/>
              <a:gd name="connsiteY710" fmla="*/ 551056 h 3631393"/>
              <a:gd name="connsiteX711" fmla="*/ 2637900 w 4726101"/>
              <a:gd name="connsiteY711" fmla="*/ 515399 h 3631393"/>
              <a:gd name="connsiteX712" fmla="*/ 2618384 w 4726101"/>
              <a:gd name="connsiteY712" fmla="*/ 482984 h 3631393"/>
              <a:gd name="connsiteX713" fmla="*/ 2579352 w 4726101"/>
              <a:gd name="connsiteY713" fmla="*/ 414913 h 3631393"/>
              <a:gd name="connsiteX714" fmla="*/ 2595615 w 4726101"/>
              <a:gd name="connsiteY714" fmla="*/ 427879 h 3631393"/>
              <a:gd name="connsiteX715" fmla="*/ 2592362 w 4726101"/>
              <a:gd name="connsiteY715" fmla="*/ 431120 h 3631393"/>
              <a:gd name="connsiteX716" fmla="*/ 2598868 w 4726101"/>
              <a:gd name="connsiteY716" fmla="*/ 437603 h 3631393"/>
              <a:gd name="connsiteX717" fmla="*/ 2605373 w 4726101"/>
              <a:gd name="connsiteY717" fmla="*/ 434362 h 3631393"/>
              <a:gd name="connsiteX718" fmla="*/ 2628142 w 4726101"/>
              <a:gd name="connsiteY718" fmla="*/ 463535 h 3631393"/>
              <a:gd name="connsiteX719" fmla="*/ 2641152 w 4726101"/>
              <a:gd name="connsiteY719" fmla="*/ 473260 h 3631393"/>
              <a:gd name="connsiteX720" fmla="*/ 2647658 w 4726101"/>
              <a:gd name="connsiteY720" fmla="*/ 482984 h 3631393"/>
              <a:gd name="connsiteX721" fmla="*/ 2641152 w 4726101"/>
              <a:gd name="connsiteY721" fmla="*/ 473260 h 3631393"/>
              <a:gd name="connsiteX722" fmla="*/ 2631394 w 4726101"/>
              <a:gd name="connsiteY722" fmla="*/ 457052 h 3631393"/>
              <a:gd name="connsiteX723" fmla="*/ 2654163 w 4726101"/>
              <a:gd name="connsiteY723" fmla="*/ 479743 h 3631393"/>
              <a:gd name="connsiteX724" fmla="*/ 2647658 w 4726101"/>
              <a:gd name="connsiteY724" fmla="*/ 457052 h 3631393"/>
              <a:gd name="connsiteX725" fmla="*/ 2660668 w 4726101"/>
              <a:gd name="connsiteY725" fmla="*/ 473260 h 3631393"/>
              <a:gd name="connsiteX726" fmla="*/ 2667173 w 4726101"/>
              <a:gd name="connsiteY726" fmla="*/ 479743 h 3631393"/>
              <a:gd name="connsiteX727" fmla="*/ 2709458 w 4726101"/>
              <a:gd name="connsiteY727" fmla="*/ 544573 h 3631393"/>
              <a:gd name="connsiteX728" fmla="*/ 2699700 w 4726101"/>
              <a:gd name="connsiteY728" fmla="*/ 518641 h 3631393"/>
              <a:gd name="connsiteX729" fmla="*/ 2670426 w 4726101"/>
              <a:gd name="connsiteY729" fmla="*/ 473260 h 3631393"/>
              <a:gd name="connsiteX730" fmla="*/ 2644405 w 4726101"/>
              <a:gd name="connsiteY730" fmla="*/ 434362 h 3631393"/>
              <a:gd name="connsiteX731" fmla="*/ 2657415 w 4726101"/>
              <a:gd name="connsiteY731" fmla="*/ 431120 h 3631393"/>
              <a:gd name="connsiteX732" fmla="*/ 2686689 w 4726101"/>
              <a:gd name="connsiteY732" fmla="*/ 460294 h 3631393"/>
              <a:gd name="connsiteX733" fmla="*/ 2706205 w 4726101"/>
              <a:gd name="connsiteY733" fmla="*/ 486226 h 3631393"/>
              <a:gd name="connsiteX734" fmla="*/ 2709458 w 4726101"/>
              <a:gd name="connsiteY734" fmla="*/ 479743 h 3631393"/>
              <a:gd name="connsiteX735" fmla="*/ 2751742 w 4726101"/>
              <a:gd name="connsiteY735" fmla="*/ 531607 h 3631393"/>
              <a:gd name="connsiteX736" fmla="*/ 2787521 w 4726101"/>
              <a:gd name="connsiteY736" fmla="*/ 583471 h 3631393"/>
              <a:gd name="connsiteX737" fmla="*/ 2764753 w 4726101"/>
              <a:gd name="connsiteY737" fmla="*/ 541331 h 3631393"/>
              <a:gd name="connsiteX738" fmla="*/ 2787521 w 4726101"/>
              <a:gd name="connsiteY738" fmla="*/ 567264 h 3631393"/>
              <a:gd name="connsiteX739" fmla="*/ 2771258 w 4726101"/>
              <a:gd name="connsiteY739" fmla="*/ 531607 h 3631393"/>
              <a:gd name="connsiteX740" fmla="*/ 2754995 w 4726101"/>
              <a:gd name="connsiteY740" fmla="*/ 502433 h 3631393"/>
              <a:gd name="connsiteX741" fmla="*/ 2784269 w 4726101"/>
              <a:gd name="connsiteY741" fmla="*/ 551056 h 3631393"/>
              <a:gd name="connsiteX742" fmla="*/ 2774511 w 4726101"/>
              <a:gd name="connsiteY742" fmla="*/ 525124 h 3631393"/>
              <a:gd name="connsiteX743" fmla="*/ 2761500 w 4726101"/>
              <a:gd name="connsiteY743" fmla="*/ 508916 h 3631393"/>
              <a:gd name="connsiteX744" fmla="*/ 2673679 w 4726101"/>
              <a:gd name="connsiteY744" fmla="*/ 343600 h 3631393"/>
              <a:gd name="connsiteX745" fmla="*/ 2689942 w 4726101"/>
              <a:gd name="connsiteY745" fmla="*/ 369532 h 3631393"/>
              <a:gd name="connsiteX746" fmla="*/ 2728974 w 4726101"/>
              <a:gd name="connsiteY746" fmla="*/ 434362 h 3631393"/>
              <a:gd name="connsiteX747" fmla="*/ 2754995 w 4726101"/>
              <a:gd name="connsiteY747" fmla="*/ 479743 h 3631393"/>
              <a:gd name="connsiteX748" fmla="*/ 2754995 w 4726101"/>
              <a:gd name="connsiteY748" fmla="*/ 473260 h 3631393"/>
              <a:gd name="connsiteX749" fmla="*/ 2751742 w 4726101"/>
              <a:gd name="connsiteY749" fmla="*/ 466777 h 3631393"/>
              <a:gd name="connsiteX750" fmla="*/ 2741984 w 4726101"/>
              <a:gd name="connsiteY750" fmla="*/ 453811 h 3631393"/>
              <a:gd name="connsiteX751" fmla="*/ 2738732 w 4726101"/>
              <a:gd name="connsiteY751" fmla="*/ 440845 h 3631393"/>
              <a:gd name="connsiteX752" fmla="*/ 2709458 w 4726101"/>
              <a:gd name="connsiteY752" fmla="*/ 392222 h 3631393"/>
              <a:gd name="connsiteX753" fmla="*/ 2702953 w 4726101"/>
              <a:gd name="connsiteY753" fmla="*/ 379256 h 3631393"/>
              <a:gd name="connsiteX754" fmla="*/ 2699700 w 4726101"/>
              <a:gd name="connsiteY754" fmla="*/ 366290 h 3631393"/>
              <a:gd name="connsiteX755" fmla="*/ 2676931 w 4726101"/>
              <a:gd name="connsiteY755" fmla="*/ 327392 h 3631393"/>
              <a:gd name="connsiteX756" fmla="*/ 2667173 w 4726101"/>
              <a:gd name="connsiteY756" fmla="*/ 304702 h 3631393"/>
              <a:gd name="connsiteX757" fmla="*/ 2650910 w 4726101"/>
              <a:gd name="connsiteY757" fmla="*/ 278770 h 3631393"/>
              <a:gd name="connsiteX758" fmla="*/ 2647658 w 4726101"/>
              <a:gd name="connsiteY758" fmla="*/ 265803 h 3631393"/>
              <a:gd name="connsiteX759" fmla="*/ 2621636 w 4726101"/>
              <a:gd name="connsiteY759" fmla="*/ 213940 h 3631393"/>
              <a:gd name="connsiteX760" fmla="*/ 2598868 w 4726101"/>
              <a:gd name="connsiteY760" fmla="*/ 178283 h 3631393"/>
              <a:gd name="connsiteX761" fmla="*/ 2576099 w 4726101"/>
              <a:gd name="connsiteY761" fmla="*/ 132902 h 3631393"/>
              <a:gd name="connsiteX762" fmla="*/ 2563089 w 4726101"/>
              <a:gd name="connsiteY762" fmla="*/ 110211 h 3631393"/>
              <a:gd name="connsiteX763" fmla="*/ 2553331 w 4726101"/>
              <a:gd name="connsiteY763" fmla="*/ 87521 h 3631393"/>
              <a:gd name="connsiteX764" fmla="*/ 2608626 w 4726101"/>
              <a:gd name="connsiteY764" fmla="*/ 181524 h 3631393"/>
              <a:gd name="connsiteX765" fmla="*/ 2615131 w 4726101"/>
              <a:gd name="connsiteY765" fmla="*/ 200973 h 3631393"/>
              <a:gd name="connsiteX766" fmla="*/ 2624889 w 4726101"/>
              <a:gd name="connsiteY766" fmla="*/ 217181 h 3631393"/>
              <a:gd name="connsiteX767" fmla="*/ 2650910 w 4726101"/>
              <a:gd name="connsiteY767" fmla="*/ 259321 h 3631393"/>
              <a:gd name="connsiteX768" fmla="*/ 2654163 w 4726101"/>
              <a:gd name="connsiteY768" fmla="*/ 272286 h 3631393"/>
              <a:gd name="connsiteX769" fmla="*/ 2680184 w 4726101"/>
              <a:gd name="connsiteY769" fmla="*/ 307943 h 3631393"/>
              <a:gd name="connsiteX770" fmla="*/ 2686689 w 4726101"/>
              <a:gd name="connsiteY770" fmla="*/ 324151 h 3631393"/>
              <a:gd name="connsiteX771" fmla="*/ 2699700 w 4726101"/>
              <a:gd name="connsiteY771" fmla="*/ 340358 h 3631393"/>
              <a:gd name="connsiteX772" fmla="*/ 2728974 w 4726101"/>
              <a:gd name="connsiteY772" fmla="*/ 395464 h 3631393"/>
              <a:gd name="connsiteX773" fmla="*/ 2715963 w 4726101"/>
              <a:gd name="connsiteY773" fmla="*/ 366290 h 3631393"/>
              <a:gd name="connsiteX774" fmla="*/ 2706205 w 4726101"/>
              <a:gd name="connsiteY774" fmla="*/ 343600 h 3631393"/>
              <a:gd name="connsiteX775" fmla="*/ 2722468 w 4726101"/>
              <a:gd name="connsiteY775" fmla="*/ 369532 h 3631393"/>
              <a:gd name="connsiteX776" fmla="*/ 2748490 w 4726101"/>
              <a:gd name="connsiteY776" fmla="*/ 411671 h 3631393"/>
              <a:gd name="connsiteX777" fmla="*/ 2728974 w 4726101"/>
              <a:gd name="connsiteY777" fmla="*/ 369532 h 3631393"/>
              <a:gd name="connsiteX778" fmla="*/ 2715963 w 4726101"/>
              <a:gd name="connsiteY778" fmla="*/ 346841 h 3631393"/>
              <a:gd name="connsiteX779" fmla="*/ 2699700 w 4726101"/>
              <a:gd name="connsiteY779" fmla="*/ 324151 h 3631393"/>
              <a:gd name="connsiteX780" fmla="*/ 2686689 w 4726101"/>
              <a:gd name="connsiteY780" fmla="*/ 307943 h 3631393"/>
              <a:gd name="connsiteX781" fmla="*/ 2712711 w 4726101"/>
              <a:gd name="connsiteY781" fmla="*/ 340358 h 3631393"/>
              <a:gd name="connsiteX782" fmla="*/ 2715963 w 4726101"/>
              <a:gd name="connsiteY782" fmla="*/ 330634 h 3631393"/>
              <a:gd name="connsiteX783" fmla="*/ 2693195 w 4726101"/>
              <a:gd name="connsiteY783" fmla="*/ 304702 h 3631393"/>
              <a:gd name="connsiteX784" fmla="*/ 2689942 w 4726101"/>
              <a:gd name="connsiteY784" fmla="*/ 288494 h 3631393"/>
              <a:gd name="connsiteX785" fmla="*/ 2673679 w 4726101"/>
              <a:gd name="connsiteY785" fmla="*/ 256079 h 3631393"/>
              <a:gd name="connsiteX786" fmla="*/ 2637900 w 4726101"/>
              <a:gd name="connsiteY786" fmla="*/ 181524 h 3631393"/>
              <a:gd name="connsiteX787" fmla="*/ 2559836 w 4726101"/>
              <a:gd name="connsiteY787" fmla="*/ 48623 h 3631393"/>
              <a:gd name="connsiteX788" fmla="*/ 2559836 w 4726101"/>
              <a:gd name="connsiteY788" fmla="*/ 45381 h 3631393"/>
              <a:gd name="connsiteX789" fmla="*/ 2533815 w 4726101"/>
              <a:gd name="connsiteY789" fmla="*/ 0 h 3631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</a:cxnLst>
            <a:rect l="l" t="t" r="r" b="b"/>
            <a:pathLst>
              <a:path w="4726101" h="3631393">
                <a:moveTo>
                  <a:pt x="2218308" y="288494"/>
                </a:moveTo>
                <a:cubicBezTo>
                  <a:pt x="2218308" y="288494"/>
                  <a:pt x="2215055" y="291736"/>
                  <a:pt x="2211802" y="298219"/>
                </a:cubicBezTo>
                <a:cubicBezTo>
                  <a:pt x="2211802" y="298219"/>
                  <a:pt x="2208550" y="298219"/>
                  <a:pt x="2208550" y="294977"/>
                </a:cubicBezTo>
                <a:cubicBezTo>
                  <a:pt x="2208550" y="291736"/>
                  <a:pt x="2211802" y="294977"/>
                  <a:pt x="2211802" y="294977"/>
                </a:cubicBezTo>
                <a:cubicBezTo>
                  <a:pt x="2211802" y="291736"/>
                  <a:pt x="2215055" y="288494"/>
                  <a:pt x="2218308" y="288494"/>
                </a:cubicBezTo>
                <a:close/>
                <a:moveTo>
                  <a:pt x="2254087" y="269045"/>
                </a:moveTo>
                <a:cubicBezTo>
                  <a:pt x="2250834" y="278770"/>
                  <a:pt x="2247582" y="288494"/>
                  <a:pt x="2237824" y="307943"/>
                </a:cubicBezTo>
                <a:cubicBezTo>
                  <a:pt x="2234571" y="307943"/>
                  <a:pt x="2234571" y="307943"/>
                  <a:pt x="2234571" y="307943"/>
                </a:cubicBezTo>
                <a:cubicBezTo>
                  <a:pt x="2231318" y="301460"/>
                  <a:pt x="2228066" y="294977"/>
                  <a:pt x="2224813" y="288494"/>
                </a:cubicBezTo>
                <a:cubicBezTo>
                  <a:pt x="2228066" y="288494"/>
                  <a:pt x="2231318" y="294977"/>
                  <a:pt x="2234571" y="301460"/>
                </a:cubicBezTo>
                <a:cubicBezTo>
                  <a:pt x="2237824" y="294977"/>
                  <a:pt x="2247582" y="278770"/>
                  <a:pt x="2254087" y="269045"/>
                </a:cubicBezTo>
                <a:close/>
                <a:moveTo>
                  <a:pt x="2533815" y="0"/>
                </a:moveTo>
                <a:cubicBezTo>
                  <a:pt x="2540320" y="3242"/>
                  <a:pt x="2546825" y="19449"/>
                  <a:pt x="2553331" y="22691"/>
                </a:cubicBezTo>
                <a:cubicBezTo>
                  <a:pt x="2563089" y="35657"/>
                  <a:pt x="2559836" y="42140"/>
                  <a:pt x="2569594" y="51864"/>
                </a:cubicBezTo>
                <a:cubicBezTo>
                  <a:pt x="2566341" y="38898"/>
                  <a:pt x="2553331" y="19449"/>
                  <a:pt x="2550078" y="12966"/>
                </a:cubicBezTo>
                <a:cubicBezTo>
                  <a:pt x="2556583" y="16208"/>
                  <a:pt x="2563089" y="32415"/>
                  <a:pt x="2569594" y="38898"/>
                </a:cubicBezTo>
                <a:cubicBezTo>
                  <a:pt x="2569594" y="29174"/>
                  <a:pt x="2566341" y="19449"/>
                  <a:pt x="2576099" y="19449"/>
                </a:cubicBezTo>
                <a:cubicBezTo>
                  <a:pt x="2585857" y="35657"/>
                  <a:pt x="2592362" y="51864"/>
                  <a:pt x="2595615" y="38898"/>
                </a:cubicBezTo>
                <a:cubicBezTo>
                  <a:pt x="2605373" y="48623"/>
                  <a:pt x="2608626" y="55106"/>
                  <a:pt x="2615131" y="68072"/>
                </a:cubicBezTo>
                <a:cubicBezTo>
                  <a:pt x="2611878" y="68072"/>
                  <a:pt x="2602120" y="51864"/>
                  <a:pt x="2598868" y="48623"/>
                </a:cubicBezTo>
                <a:cubicBezTo>
                  <a:pt x="2598868" y="55106"/>
                  <a:pt x="2608626" y="71313"/>
                  <a:pt x="2611878" y="81038"/>
                </a:cubicBezTo>
                <a:cubicBezTo>
                  <a:pt x="2634647" y="113453"/>
                  <a:pt x="2650910" y="142626"/>
                  <a:pt x="2670426" y="181524"/>
                </a:cubicBezTo>
                <a:cubicBezTo>
                  <a:pt x="2676931" y="191249"/>
                  <a:pt x="2676931" y="175041"/>
                  <a:pt x="2683437" y="191249"/>
                </a:cubicBezTo>
                <a:cubicBezTo>
                  <a:pt x="2680184" y="191249"/>
                  <a:pt x="2680184" y="191249"/>
                  <a:pt x="2680184" y="194490"/>
                </a:cubicBezTo>
                <a:cubicBezTo>
                  <a:pt x="2696447" y="217181"/>
                  <a:pt x="2702953" y="233388"/>
                  <a:pt x="2712711" y="246355"/>
                </a:cubicBezTo>
                <a:cubicBezTo>
                  <a:pt x="2715963" y="243113"/>
                  <a:pt x="2693195" y="217181"/>
                  <a:pt x="2702953" y="220423"/>
                </a:cubicBezTo>
                <a:cubicBezTo>
                  <a:pt x="2712711" y="236630"/>
                  <a:pt x="2719216" y="256079"/>
                  <a:pt x="2725721" y="262562"/>
                </a:cubicBezTo>
                <a:cubicBezTo>
                  <a:pt x="2732226" y="275528"/>
                  <a:pt x="2725721" y="256079"/>
                  <a:pt x="2732226" y="262562"/>
                </a:cubicBezTo>
                <a:cubicBezTo>
                  <a:pt x="2735479" y="262562"/>
                  <a:pt x="2735479" y="265803"/>
                  <a:pt x="2738732" y="262562"/>
                </a:cubicBezTo>
                <a:cubicBezTo>
                  <a:pt x="2738732" y="265803"/>
                  <a:pt x="2741984" y="272286"/>
                  <a:pt x="2741984" y="272286"/>
                </a:cubicBezTo>
                <a:cubicBezTo>
                  <a:pt x="2745237" y="265803"/>
                  <a:pt x="2738732" y="259321"/>
                  <a:pt x="2732226" y="249596"/>
                </a:cubicBezTo>
                <a:cubicBezTo>
                  <a:pt x="2725721" y="239871"/>
                  <a:pt x="2728974" y="239871"/>
                  <a:pt x="2725721" y="230147"/>
                </a:cubicBezTo>
                <a:cubicBezTo>
                  <a:pt x="2722468" y="223664"/>
                  <a:pt x="2715963" y="217181"/>
                  <a:pt x="2715963" y="213940"/>
                </a:cubicBezTo>
                <a:cubicBezTo>
                  <a:pt x="2712711" y="204215"/>
                  <a:pt x="2709458" y="207456"/>
                  <a:pt x="2702953" y="194490"/>
                </a:cubicBezTo>
                <a:cubicBezTo>
                  <a:pt x="2696447" y="181524"/>
                  <a:pt x="2696447" y="175041"/>
                  <a:pt x="2686689" y="158834"/>
                </a:cubicBezTo>
                <a:cubicBezTo>
                  <a:pt x="2676931" y="142626"/>
                  <a:pt x="2683437" y="168558"/>
                  <a:pt x="2673679" y="149109"/>
                </a:cubicBezTo>
                <a:cubicBezTo>
                  <a:pt x="2663921" y="132902"/>
                  <a:pt x="2673679" y="149109"/>
                  <a:pt x="2676931" y="142626"/>
                </a:cubicBezTo>
                <a:cubicBezTo>
                  <a:pt x="2673679" y="132902"/>
                  <a:pt x="2683437" y="136143"/>
                  <a:pt x="2673679" y="123177"/>
                </a:cubicBezTo>
                <a:cubicBezTo>
                  <a:pt x="2680184" y="126419"/>
                  <a:pt x="2686689" y="136143"/>
                  <a:pt x="2693195" y="145868"/>
                </a:cubicBezTo>
                <a:cubicBezTo>
                  <a:pt x="2693195" y="142626"/>
                  <a:pt x="2693195" y="142626"/>
                  <a:pt x="2689942" y="136143"/>
                </a:cubicBezTo>
                <a:cubicBezTo>
                  <a:pt x="2693195" y="136143"/>
                  <a:pt x="2696447" y="142626"/>
                  <a:pt x="2699700" y="145868"/>
                </a:cubicBezTo>
                <a:cubicBezTo>
                  <a:pt x="2706205" y="162075"/>
                  <a:pt x="2706205" y="145868"/>
                  <a:pt x="2712711" y="162075"/>
                </a:cubicBezTo>
                <a:cubicBezTo>
                  <a:pt x="2709458" y="168558"/>
                  <a:pt x="2699700" y="145868"/>
                  <a:pt x="2699700" y="152351"/>
                </a:cubicBezTo>
                <a:cubicBezTo>
                  <a:pt x="2702953" y="171800"/>
                  <a:pt x="2725721" y="194490"/>
                  <a:pt x="2732226" y="217181"/>
                </a:cubicBezTo>
                <a:cubicBezTo>
                  <a:pt x="2738732" y="223664"/>
                  <a:pt x="2732226" y="210698"/>
                  <a:pt x="2738732" y="217181"/>
                </a:cubicBezTo>
                <a:cubicBezTo>
                  <a:pt x="2745237" y="223664"/>
                  <a:pt x="2748490" y="220423"/>
                  <a:pt x="2751742" y="223664"/>
                </a:cubicBezTo>
                <a:cubicBezTo>
                  <a:pt x="2754995" y="230147"/>
                  <a:pt x="2751742" y="233388"/>
                  <a:pt x="2748490" y="233388"/>
                </a:cubicBezTo>
                <a:cubicBezTo>
                  <a:pt x="2758248" y="252838"/>
                  <a:pt x="2764753" y="249596"/>
                  <a:pt x="2771258" y="265803"/>
                </a:cubicBezTo>
                <a:cubicBezTo>
                  <a:pt x="2774511" y="275528"/>
                  <a:pt x="2781016" y="278770"/>
                  <a:pt x="2787521" y="285253"/>
                </a:cubicBezTo>
                <a:cubicBezTo>
                  <a:pt x="2787521" y="282011"/>
                  <a:pt x="2797279" y="304702"/>
                  <a:pt x="2800532" y="304702"/>
                </a:cubicBezTo>
                <a:cubicBezTo>
                  <a:pt x="2803785" y="307943"/>
                  <a:pt x="2800532" y="307943"/>
                  <a:pt x="2803785" y="314426"/>
                </a:cubicBezTo>
                <a:cubicBezTo>
                  <a:pt x="2807037" y="320909"/>
                  <a:pt x="2813543" y="327392"/>
                  <a:pt x="2813543" y="330634"/>
                </a:cubicBezTo>
                <a:cubicBezTo>
                  <a:pt x="2823301" y="343600"/>
                  <a:pt x="2836311" y="359807"/>
                  <a:pt x="2842817" y="379256"/>
                </a:cubicBezTo>
                <a:cubicBezTo>
                  <a:pt x="2852575" y="392222"/>
                  <a:pt x="2849322" y="382498"/>
                  <a:pt x="2852575" y="379256"/>
                </a:cubicBezTo>
                <a:cubicBezTo>
                  <a:pt x="2855827" y="388981"/>
                  <a:pt x="2852575" y="392222"/>
                  <a:pt x="2849322" y="392222"/>
                </a:cubicBezTo>
                <a:cubicBezTo>
                  <a:pt x="2842817" y="385739"/>
                  <a:pt x="2823301" y="340358"/>
                  <a:pt x="2813543" y="340358"/>
                </a:cubicBezTo>
                <a:cubicBezTo>
                  <a:pt x="2813543" y="343600"/>
                  <a:pt x="2823301" y="356566"/>
                  <a:pt x="2826553" y="356566"/>
                </a:cubicBezTo>
                <a:cubicBezTo>
                  <a:pt x="2829806" y="366290"/>
                  <a:pt x="2826553" y="366290"/>
                  <a:pt x="2836311" y="379256"/>
                </a:cubicBezTo>
                <a:cubicBezTo>
                  <a:pt x="2836311" y="382498"/>
                  <a:pt x="2839564" y="388981"/>
                  <a:pt x="2842817" y="385739"/>
                </a:cubicBezTo>
                <a:cubicBezTo>
                  <a:pt x="2846069" y="392222"/>
                  <a:pt x="2849322" y="395464"/>
                  <a:pt x="2852575" y="401947"/>
                </a:cubicBezTo>
                <a:cubicBezTo>
                  <a:pt x="2855827" y="408430"/>
                  <a:pt x="2855827" y="405188"/>
                  <a:pt x="2859080" y="408430"/>
                </a:cubicBezTo>
                <a:cubicBezTo>
                  <a:pt x="2862332" y="414913"/>
                  <a:pt x="2865585" y="414913"/>
                  <a:pt x="2865585" y="414913"/>
                </a:cubicBezTo>
                <a:cubicBezTo>
                  <a:pt x="2875343" y="427879"/>
                  <a:pt x="2881848" y="440845"/>
                  <a:pt x="2888354" y="453811"/>
                </a:cubicBezTo>
                <a:cubicBezTo>
                  <a:pt x="2894859" y="463535"/>
                  <a:pt x="2894859" y="460294"/>
                  <a:pt x="2898112" y="470018"/>
                </a:cubicBezTo>
                <a:cubicBezTo>
                  <a:pt x="2901364" y="476501"/>
                  <a:pt x="2904617" y="479743"/>
                  <a:pt x="2904617" y="476501"/>
                </a:cubicBezTo>
                <a:cubicBezTo>
                  <a:pt x="2911122" y="486226"/>
                  <a:pt x="2907870" y="495950"/>
                  <a:pt x="2901364" y="489467"/>
                </a:cubicBezTo>
                <a:cubicBezTo>
                  <a:pt x="2907870" y="505675"/>
                  <a:pt x="2907870" y="492709"/>
                  <a:pt x="2914375" y="499192"/>
                </a:cubicBezTo>
                <a:cubicBezTo>
                  <a:pt x="2927385" y="521882"/>
                  <a:pt x="2937143" y="534848"/>
                  <a:pt x="2953407" y="567264"/>
                </a:cubicBezTo>
                <a:cubicBezTo>
                  <a:pt x="2963165" y="583471"/>
                  <a:pt x="2963165" y="567264"/>
                  <a:pt x="2966417" y="573747"/>
                </a:cubicBezTo>
                <a:cubicBezTo>
                  <a:pt x="2972923" y="583471"/>
                  <a:pt x="2979428" y="599679"/>
                  <a:pt x="2972923" y="586712"/>
                </a:cubicBezTo>
                <a:cubicBezTo>
                  <a:pt x="2972923" y="593195"/>
                  <a:pt x="2969670" y="596437"/>
                  <a:pt x="2969670" y="599679"/>
                </a:cubicBezTo>
                <a:cubicBezTo>
                  <a:pt x="2982681" y="625611"/>
                  <a:pt x="2982681" y="625611"/>
                  <a:pt x="2982681" y="625611"/>
                </a:cubicBezTo>
                <a:cubicBezTo>
                  <a:pt x="2989186" y="628852"/>
                  <a:pt x="2979428" y="615886"/>
                  <a:pt x="2976175" y="609403"/>
                </a:cubicBezTo>
                <a:cubicBezTo>
                  <a:pt x="2979428" y="606162"/>
                  <a:pt x="2982681" y="612645"/>
                  <a:pt x="2985933" y="612645"/>
                </a:cubicBezTo>
                <a:cubicBezTo>
                  <a:pt x="2985933" y="609403"/>
                  <a:pt x="2992438" y="622369"/>
                  <a:pt x="2995691" y="622369"/>
                </a:cubicBezTo>
                <a:cubicBezTo>
                  <a:pt x="2998944" y="622369"/>
                  <a:pt x="2989186" y="609403"/>
                  <a:pt x="2989186" y="606162"/>
                </a:cubicBezTo>
                <a:cubicBezTo>
                  <a:pt x="3002196" y="612645"/>
                  <a:pt x="3015207" y="648301"/>
                  <a:pt x="3024965" y="667750"/>
                </a:cubicBezTo>
                <a:cubicBezTo>
                  <a:pt x="3028218" y="672612"/>
                  <a:pt x="3029844" y="670992"/>
                  <a:pt x="3031470" y="670181"/>
                </a:cubicBezTo>
                <a:lnTo>
                  <a:pt x="3033989" y="670471"/>
                </a:lnTo>
                <a:lnTo>
                  <a:pt x="3034723" y="672207"/>
                </a:lnTo>
                <a:cubicBezTo>
                  <a:pt x="3036349" y="675043"/>
                  <a:pt x="3037976" y="677475"/>
                  <a:pt x="3037976" y="677475"/>
                </a:cubicBezTo>
                <a:cubicBezTo>
                  <a:pt x="3036349" y="673423"/>
                  <a:pt x="3035130" y="671397"/>
                  <a:pt x="3034113" y="670485"/>
                </a:cubicBezTo>
                <a:lnTo>
                  <a:pt x="3033989" y="670471"/>
                </a:lnTo>
                <a:lnTo>
                  <a:pt x="3031470" y="664509"/>
                </a:lnTo>
                <a:cubicBezTo>
                  <a:pt x="3018460" y="638577"/>
                  <a:pt x="2998944" y="619128"/>
                  <a:pt x="3008702" y="612645"/>
                </a:cubicBezTo>
                <a:cubicBezTo>
                  <a:pt x="3028218" y="651543"/>
                  <a:pt x="3050986" y="687199"/>
                  <a:pt x="3067249" y="719614"/>
                </a:cubicBezTo>
                <a:cubicBezTo>
                  <a:pt x="3067249" y="722856"/>
                  <a:pt x="3057491" y="706648"/>
                  <a:pt x="3057491" y="709890"/>
                </a:cubicBezTo>
                <a:cubicBezTo>
                  <a:pt x="3054239" y="716373"/>
                  <a:pt x="3067249" y="722856"/>
                  <a:pt x="3070502" y="735822"/>
                </a:cubicBezTo>
                <a:cubicBezTo>
                  <a:pt x="3070502" y="735822"/>
                  <a:pt x="3073755" y="739063"/>
                  <a:pt x="3073755" y="745546"/>
                </a:cubicBezTo>
                <a:cubicBezTo>
                  <a:pt x="3073755" y="745546"/>
                  <a:pt x="3073755" y="745546"/>
                  <a:pt x="3073755" y="748788"/>
                </a:cubicBezTo>
                <a:cubicBezTo>
                  <a:pt x="3077007" y="758512"/>
                  <a:pt x="3086765" y="752029"/>
                  <a:pt x="3080260" y="748788"/>
                </a:cubicBezTo>
                <a:cubicBezTo>
                  <a:pt x="3083513" y="748788"/>
                  <a:pt x="3093271" y="768237"/>
                  <a:pt x="3093271" y="771478"/>
                </a:cubicBezTo>
                <a:cubicBezTo>
                  <a:pt x="3099776" y="777961"/>
                  <a:pt x="3109534" y="794169"/>
                  <a:pt x="3116039" y="803893"/>
                </a:cubicBezTo>
                <a:cubicBezTo>
                  <a:pt x="3119292" y="813618"/>
                  <a:pt x="3116039" y="800652"/>
                  <a:pt x="3119292" y="807135"/>
                </a:cubicBezTo>
                <a:cubicBezTo>
                  <a:pt x="3125797" y="813618"/>
                  <a:pt x="3125797" y="816859"/>
                  <a:pt x="3119292" y="813618"/>
                </a:cubicBezTo>
                <a:cubicBezTo>
                  <a:pt x="3129050" y="829825"/>
                  <a:pt x="3129050" y="829825"/>
                  <a:pt x="3129050" y="829825"/>
                </a:cubicBezTo>
                <a:cubicBezTo>
                  <a:pt x="3135555" y="839550"/>
                  <a:pt x="3135555" y="836308"/>
                  <a:pt x="3138808" y="839550"/>
                </a:cubicBezTo>
                <a:cubicBezTo>
                  <a:pt x="3155071" y="862240"/>
                  <a:pt x="3155071" y="871965"/>
                  <a:pt x="3171334" y="888173"/>
                </a:cubicBezTo>
                <a:cubicBezTo>
                  <a:pt x="3168082" y="891414"/>
                  <a:pt x="3164829" y="888173"/>
                  <a:pt x="3164829" y="888173"/>
                </a:cubicBezTo>
                <a:cubicBezTo>
                  <a:pt x="3171334" y="897897"/>
                  <a:pt x="3181092" y="923829"/>
                  <a:pt x="3190850" y="927071"/>
                </a:cubicBezTo>
                <a:cubicBezTo>
                  <a:pt x="3200608" y="940037"/>
                  <a:pt x="3194103" y="936795"/>
                  <a:pt x="3200608" y="949761"/>
                </a:cubicBezTo>
                <a:cubicBezTo>
                  <a:pt x="3203861" y="956244"/>
                  <a:pt x="3213619" y="969210"/>
                  <a:pt x="3213619" y="975693"/>
                </a:cubicBezTo>
                <a:cubicBezTo>
                  <a:pt x="3216871" y="988659"/>
                  <a:pt x="3226629" y="985418"/>
                  <a:pt x="3223377" y="991901"/>
                </a:cubicBezTo>
                <a:cubicBezTo>
                  <a:pt x="3229882" y="1001625"/>
                  <a:pt x="3236387" y="1004867"/>
                  <a:pt x="3242893" y="1021074"/>
                </a:cubicBezTo>
                <a:cubicBezTo>
                  <a:pt x="3249398" y="1027557"/>
                  <a:pt x="3259156" y="1043765"/>
                  <a:pt x="3268914" y="1053489"/>
                </a:cubicBezTo>
                <a:cubicBezTo>
                  <a:pt x="3275419" y="1069697"/>
                  <a:pt x="3288430" y="1095629"/>
                  <a:pt x="3291682" y="1102112"/>
                </a:cubicBezTo>
                <a:cubicBezTo>
                  <a:pt x="3294935" y="1102112"/>
                  <a:pt x="3294935" y="1108595"/>
                  <a:pt x="3294935" y="1105353"/>
                </a:cubicBezTo>
                <a:cubicBezTo>
                  <a:pt x="3307946" y="1131285"/>
                  <a:pt x="3314451" y="1144251"/>
                  <a:pt x="3330714" y="1170183"/>
                </a:cubicBezTo>
                <a:cubicBezTo>
                  <a:pt x="3340472" y="1186391"/>
                  <a:pt x="3346977" y="1202599"/>
                  <a:pt x="3356735" y="1218806"/>
                </a:cubicBezTo>
                <a:cubicBezTo>
                  <a:pt x="3363241" y="1225289"/>
                  <a:pt x="3366493" y="1244738"/>
                  <a:pt x="3372999" y="1247980"/>
                </a:cubicBezTo>
                <a:cubicBezTo>
                  <a:pt x="3382757" y="1270670"/>
                  <a:pt x="3395767" y="1286878"/>
                  <a:pt x="3408778" y="1306327"/>
                </a:cubicBezTo>
                <a:cubicBezTo>
                  <a:pt x="3418536" y="1316051"/>
                  <a:pt x="3412030" y="1316051"/>
                  <a:pt x="3415283" y="1322534"/>
                </a:cubicBezTo>
                <a:cubicBezTo>
                  <a:pt x="3421788" y="1335500"/>
                  <a:pt x="3425041" y="1335500"/>
                  <a:pt x="3431546" y="1348466"/>
                </a:cubicBezTo>
                <a:cubicBezTo>
                  <a:pt x="3438052" y="1358191"/>
                  <a:pt x="3444557" y="1371157"/>
                  <a:pt x="3444557" y="1377640"/>
                </a:cubicBezTo>
                <a:cubicBezTo>
                  <a:pt x="3451062" y="1387364"/>
                  <a:pt x="3464073" y="1406813"/>
                  <a:pt x="3464073" y="1413296"/>
                </a:cubicBezTo>
                <a:cubicBezTo>
                  <a:pt x="3467325" y="1419779"/>
                  <a:pt x="3470578" y="1416538"/>
                  <a:pt x="3477083" y="1426262"/>
                </a:cubicBezTo>
                <a:cubicBezTo>
                  <a:pt x="3477083" y="1429504"/>
                  <a:pt x="3477083" y="1432745"/>
                  <a:pt x="3480336" y="1435987"/>
                </a:cubicBezTo>
                <a:cubicBezTo>
                  <a:pt x="3493347" y="1458677"/>
                  <a:pt x="3503105" y="1478126"/>
                  <a:pt x="3516115" y="1497575"/>
                </a:cubicBezTo>
                <a:cubicBezTo>
                  <a:pt x="3522620" y="1510541"/>
                  <a:pt x="3522620" y="1507300"/>
                  <a:pt x="3529126" y="1520266"/>
                </a:cubicBezTo>
                <a:cubicBezTo>
                  <a:pt x="3525873" y="1520266"/>
                  <a:pt x="3545389" y="1542957"/>
                  <a:pt x="3542136" y="1546198"/>
                </a:cubicBezTo>
                <a:cubicBezTo>
                  <a:pt x="3545389" y="1549440"/>
                  <a:pt x="3551894" y="1562406"/>
                  <a:pt x="3558400" y="1575372"/>
                </a:cubicBezTo>
                <a:cubicBezTo>
                  <a:pt x="3568158" y="1585096"/>
                  <a:pt x="3561652" y="1588338"/>
                  <a:pt x="3568158" y="1598062"/>
                </a:cubicBezTo>
                <a:cubicBezTo>
                  <a:pt x="3568158" y="1601304"/>
                  <a:pt x="3571410" y="1604545"/>
                  <a:pt x="3574663" y="1604545"/>
                </a:cubicBezTo>
                <a:cubicBezTo>
                  <a:pt x="3581168" y="1614270"/>
                  <a:pt x="3584421" y="1630477"/>
                  <a:pt x="3594179" y="1636960"/>
                </a:cubicBezTo>
                <a:cubicBezTo>
                  <a:pt x="3597431" y="1643443"/>
                  <a:pt x="3600684" y="1646685"/>
                  <a:pt x="3597431" y="1649926"/>
                </a:cubicBezTo>
                <a:cubicBezTo>
                  <a:pt x="3603937" y="1656409"/>
                  <a:pt x="3613695" y="1672617"/>
                  <a:pt x="3616947" y="1679100"/>
                </a:cubicBezTo>
                <a:cubicBezTo>
                  <a:pt x="3623453" y="1692066"/>
                  <a:pt x="3636463" y="1711515"/>
                  <a:pt x="3642969" y="1724481"/>
                </a:cubicBezTo>
                <a:cubicBezTo>
                  <a:pt x="3655979" y="1747171"/>
                  <a:pt x="3668990" y="1766620"/>
                  <a:pt x="3675495" y="1786069"/>
                </a:cubicBezTo>
                <a:cubicBezTo>
                  <a:pt x="3678748" y="1792552"/>
                  <a:pt x="3682000" y="1799035"/>
                  <a:pt x="3685253" y="1799035"/>
                </a:cubicBezTo>
                <a:cubicBezTo>
                  <a:pt x="3695011" y="1812001"/>
                  <a:pt x="3688506" y="1812001"/>
                  <a:pt x="3698264" y="1824967"/>
                </a:cubicBezTo>
                <a:cubicBezTo>
                  <a:pt x="3704769" y="1828209"/>
                  <a:pt x="3714527" y="1847658"/>
                  <a:pt x="3721032" y="1857382"/>
                </a:cubicBezTo>
                <a:cubicBezTo>
                  <a:pt x="3724285" y="1863866"/>
                  <a:pt x="3724285" y="1867107"/>
                  <a:pt x="3721032" y="1867107"/>
                </a:cubicBezTo>
                <a:cubicBezTo>
                  <a:pt x="3724285" y="1873590"/>
                  <a:pt x="3737295" y="1889798"/>
                  <a:pt x="3734043" y="1889798"/>
                </a:cubicBezTo>
                <a:cubicBezTo>
                  <a:pt x="3740548" y="1896281"/>
                  <a:pt x="3750306" y="1915730"/>
                  <a:pt x="3760064" y="1922213"/>
                </a:cubicBezTo>
                <a:cubicBezTo>
                  <a:pt x="3769822" y="1938420"/>
                  <a:pt x="3773075" y="1951386"/>
                  <a:pt x="3782833" y="1967594"/>
                </a:cubicBezTo>
                <a:cubicBezTo>
                  <a:pt x="3776327" y="1964352"/>
                  <a:pt x="3773075" y="1957869"/>
                  <a:pt x="3766569" y="1948145"/>
                </a:cubicBezTo>
                <a:cubicBezTo>
                  <a:pt x="3766569" y="1954628"/>
                  <a:pt x="3773075" y="1964352"/>
                  <a:pt x="3782833" y="1977318"/>
                </a:cubicBezTo>
                <a:cubicBezTo>
                  <a:pt x="3789338" y="1987043"/>
                  <a:pt x="3782833" y="1967594"/>
                  <a:pt x="3789338" y="1977318"/>
                </a:cubicBezTo>
                <a:cubicBezTo>
                  <a:pt x="3795843" y="1987043"/>
                  <a:pt x="3799096" y="1993526"/>
                  <a:pt x="3805601" y="2003250"/>
                </a:cubicBezTo>
                <a:cubicBezTo>
                  <a:pt x="3805601" y="2012975"/>
                  <a:pt x="3802348" y="2003250"/>
                  <a:pt x="3799096" y="2006492"/>
                </a:cubicBezTo>
                <a:cubicBezTo>
                  <a:pt x="3802348" y="2012975"/>
                  <a:pt x="3802348" y="2016216"/>
                  <a:pt x="3802348" y="2019458"/>
                </a:cubicBezTo>
                <a:cubicBezTo>
                  <a:pt x="3815359" y="2038907"/>
                  <a:pt x="3825117" y="2051873"/>
                  <a:pt x="3831622" y="2055114"/>
                </a:cubicBezTo>
                <a:cubicBezTo>
                  <a:pt x="3838128" y="2061597"/>
                  <a:pt x="3841380" y="2071322"/>
                  <a:pt x="3847886" y="2077805"/>
                </a:cubicBezTo>
                <a:cubicBezTo>
                  <a:pt x="3841380" y="2074563"/>
                  <a:pt x="3834875" y="2058356"/>
                  <a:pt x="3828370" y="2061597"/>
                </a:cubicBezTo>
                <a:cubicBezTo>
                  <a:pt x="3828370" y="2068080"/>
                  <a:pt x="3841380" y="2084288"/>
                  <a:pt x="3844633" y="2090771"/>
                </a:cubicBezTo>
                <a:cubicBezTo>
                  <a:pt x="3851138" y="2103737"/>
                  <a:pt x="3847886" y="2103737"/>
                  <a:pt x="3857643" y="2116703"/>
                </a:cubicBezTo>
                <a:cubicBezTo>
                  <a:pt x="3867401" y="2132910"/>
                  <a:pt x="3864149" y="2116703"/>
                  <a:pt x="3870654" y="2116703"/>
                </a:cubicBezTo>
                <a:cubicBezTo>
                  <a:pt x="3880412" y="2129669"/>
                  <a:pt x="3870654" y="2129669"/>
                  <a:pt x="3873907" y="2136152"/>
                </a:cubicBezTo>
                <a:cubicBezTo>
                  <a:pt x="3877159" y="2139393"/>
                  <a:pt x="3883665" y="2155601"/>
                  <a:pt x="3886917" y="2162084"/>
                </a:cubicBezTo>
                <a:cubicBezTo>
                  <a:pt x="3896675" y="2178291"/>
                  <a:pt x="3896675" y="2184774"/>
                  <a:pt x="3906433" y="2200982"/>
                </a:cubicBezTo>
                <a:cubicBezTo>
                  <a:pt x="3909686" y="2207465"/>
                  <a:pt x="3912939" y="2207465"/>
                  <a:pt x="3916191" y="2210706"/>
                </a:cubicBezTo>
                <a:cubicBezTo>
                  <a:pt x="3925949" y="2230156"/>
                  <a:pt x="3929202" y="2239880"/>
                  <a:pt x="3935707" y="2256088"/>
                </a:cubicBezTo>
                <a:cubicBezTo>
                  <a:pt x="3942212" y="2265812"/>
                  <a:pt x="3945465" y="2265812"/>
                  <a:pt x="3948718" y="2269054"/>
                </a:cubicBezTo>
                <a:cubicBezTo>
                  <a:pt x="3955223" y="2282020"/>
                  <a:pt x="3964981" y="2301469"/>
                  <a:pt x="3974739" y="2304710"/>
                </a:cubicBezTo>
                <a:cubicBezTo>
                  <a:pt x="3974739" y="2307952"/>
                  <a:pt x="3984497" y="2333884"/>
                  <a:pt x="3991002" y="2333884"/>
                </a:cubicBezTo>
                <a:cubicBezTo>
                  <a:pt x="3991002" y="2340367"/>
                  <a:pt x="4004013" y="2363057"/>
                  <a:pt x="4004013" y="2369540"/>
                </a:cubicBezTo>
                <a:cubicBezTo>
                  <a:pt x="4010518" y="2379265"/>
                  <a:pt x="4020276" y="2385748"/>
                  <a:pt x="4023529" y="2398714"/>
                </a:cubicBezTo>
                <a:cubicBezTo>
                  <a:pt x="4033287" y="2408438"/>
                  <a:pt x="4030034" y="2401955"/>
                  <a:pt x="4033287" y="2398714"/>
                </a:cubicBezTo>
                <a:cubicBezTo>
                  <a:pt x="4036539" y="2408438"/>
                  <a:pt x="4043045" y="2418163"/>
                  <a:pt x="4046297" y="2421404"/>
                </a:cubicBezTo>
                <a:cubicBezTo>
                  <a:pt x="4052802" y="2427887"/>
                  <a:pt x="4056055" y="2437612"/>
                  <a:pt x="4059308" y="2437612"/>
                </a:cubicBezTo>
                <a:cubicBezTo>
                  <a:pt x="4056055" y="2444095"/>
                  <a:pt x="4082076" y="2473268"/>
                  <a:pt x="4072318" y="2473268"/>
                </a:cubicBezTo>
                <a:cubicBezTo>
                  <a:pt x="4082076" y="2489476"/>
                  <a:pt x="4082076" y="2495959"/>
                  <a:pt x="4091834" y="2512166"/>
                </a:cubicBezTo>
                <a:cubicBezTo>
                  <a:pt x="4095087" y="2515408"/>
                  <a:pt x="4095087" y="2518649"/>
                  <a:pt x="4098340" y="2515408"/>
                </a:cubicBezTo>
                <a:cubicBezTo>
                  <a:pt x="4098340" y="2515408"/>
                  <a:pt x="4101592" y="2521891"/>
                  <a:pt x="4104845" y="2521891"/>
                </a:cubicBezTo>
                <a:cubicBezTo>
                  <a:pt x="4111350" y="2531615"/>
                  <a:pt x="4111350" y="2534857"/>
                  <a:pt x="4117856" y="2547823"/>
                </a:cubicBezTo>
                <a:cubicBezTo>
                  <a:pt x="4114603" y="2547823"/>
                  <a:pt x="4108098" y="2531615"/>
                  <a:pt x="4104845" y="2528374"/>
                </a:cubicBezTo>
                <a:cubicBezTo>
                  <a:pt x="4101592" y="2534857"/>
                  <a:pt x="4117856" y="2554306"/>
                  <a:pt x="4117856" y="2560789"/>
                </a:cubicBezTo>
                <a:cubicBezTo>
                  <a:pt x="4124361" y="2570514"/>
                  <a:pt x="4127613" y="2580238"/>
                  <a:pt x="4134119" y="2589963"/>
                </a:cubicBezTo>
                <a:cubicBezTo>
                  <a:pt x="4143877" y="2602929"/>
                  <a:pt x="4156887" y="2625619"/>
                  <a:pt x="4169898" y="2645068"/>
                </a:cubicBezTo>
                <a:cubicBezTo>
                  <a:pt x="4169898" y="2651551"/>
                  <a:pt x="4166645" y="2651551"/>
                  <a:pt x="4166645" y="2658034"/>
                </a:cubicBezTo>
                <a:cubicBezTo>
                  <a:pt x="4176403" y="2671000"/>
                  <a:pt x="4186161" y="2693691"/>
                  <a:pt x="4192666" y="2700174"/>
                </a:cubicBezTo>
                <a:cubicBezTo>
                  <a:pt x="4195919" y="2706657"/>
                  <a:pt x="4199172" y="2722864"/>
                  <a:pt x="4208930" y="2729347"/>
                </a:cubicBezTo>
                <a:cubicBezTo>
                  <a:pt x="4215435" y="2732589"/>
                  <a:pt x="4199172" y="2700174"/>
                  <a:pt x="4195919" y="2696932"/>
                </a:cubicBezTo>
                <a:cubicBezTo>
                  <a:pt x="4189414" y="2683966"/>
                  <a:pt x="4179656" y="2671000"/>
                  <a:pt x="4173151" y="2661276"/>
                </a:cubicBezTo>
                <a:cubicBezTo>
                  <a:pt x="4182909" y="2664517"/>
                  <a:pt x="4202425" y="2706657"/>
                  <a:pt x="4212182" y="2716381"/>
                </a:cubicBezTo>
                <a:cubicBezTo>
                  <a:pt x="4221940" y="2732589"/>
                  <a:pt x="4228446" y="2745555"/>
                  <a:pt x="4238204" y="2761762"/>
                </a:cubicBezTo>
                <a:cubicBezTo>
                  <a:pt x="4247962" y="2774728"/>
                  <a:pt x="4251214" y="2781211"/>
                  <a:pt x="4254467" y="2784453"/>
                </a:cubicBezTo>
                <a:cubicBezTo>
                  <a:pt x="4260972" y="2794177"/>
                  <a:pt x="4257720" y="2794177"/>
                  <a:pt x="4260972" y="2800660"/>
                </a:cubicBezTo>
                <a:cubicBezTo>
                  <a:pt x="4273983" y="2820109"/>
                  <a:pt x="4280488" y="2829834"/>
                  <a:pt x="4283741" y="2842800"/>
                </a:cubicBezTo>
                <a:cubicBezTo>
                  <a:pt x="4296751" y="2865490"/>
                  <a:pt x="4293499" y="2855766"/>
                  <a:pt x="4306509" y="2881698"/>
                </a:cubicBezTo>
                <a:cubicBezTo>
                  <a:pt x="4316267" y="2901147"/>
                  <a:pt x="4329278" y="2917355"/>
                  <a:pt x="4326025" y="2920596"/>
                </a:cubicBezTo>
                <a:cubicBezTo>
                  <a:pt x="4322773" y="2920596"/>
                  <a:pt x="4319520" y="2917355"/>
                  <a:pt x="4319520" y="2914113"/>
                </a:cubicBezTo>
                <a:cubicBezTo>
                  <a:pt x="4309762" y="2897906"/>
                  <a:pt x="4303257" y="2888181"/>
                  <a:pt x="4300004" y="2881698"/>
                </a:cubicBezTo>
                <a:cubicBezTo>
                  <a:pt x="4300004" y="2894664"/>
                  <a:pt x="4322773" y="2927079"/>
                  <a:pt x="4339036" y="2959494"/>
                </a:cubicBezTo>
                <a:cubicBezTo>
                  <a:pt x="4348794" y="2969219"/>
                  <a:pt x="4326025" y="2936804"/>
                  <a:pt x="4335783" y="2943287"/>
                </a:cubicBezTo>
                <a:cubicBezTo>
                  <a:pt x="4345541" y="2956253"/>
                  <a:pt x="4345541" y="2946528"/>
                  <a:pt x="4352046" y="2959494"/>
                </a:cubicBezTo>
                <a:cubicBezTo>
                  <a:pt x="4371562" y="2995151"/>
                  <a:pt x="4365057" y="2991909"/>
                  <a:pt x="4355299" y="2982185"/>
                </a:cubicBezTo>
                <a:cubicBezTo>
                  <a:pt x="4358552" y="2998392"/>
                  <a:pt x="4371562" y="3008117"/>
                  <a:pt x="4381320" y="3021083"/>
                </a:cubicBezTo>
                <a:cubicBezTo>
                  <a:pt x="4391078" y="3050256"/>
                  <a:pt x="4397584" y="3047015"/>
                  <a:pt x="4410594" y="3069705"/>
                </a:cubicBezTo>
                <a:cubicBezTo>
                  <a:pt x="4413847" y="3066464"/>
                  <a:pt x="4391078" y="3034049"/>
                  <a:pt x="4391078" y="3030807"/>
                </a:cubicBezTo>
                <a:cubicBezTo>
                  <a:pt x="4397584" y="3037290"/>
                  <a:pt x="4410594" y="3053498"/>
                  <a:pt x="4417099" y="3069705"/>
                </a:cubicBezTo>
                <a:cubicBezTo>
                  <a:pt x="4426857" y="3089154"/>
                  <a:pt x="4410594" y="3069705"/>
                  <a:pt x="4413847" y="3082671"/>
                </a:cubicBezTo>
                <a:cubicBezTo>
                  <a:pt x="4423605" y="3105362"/>
                  <a:pt x="4430110" y="3111845"/>
                  <a:pt x="4426857" y="3098879"/>
                </a:cubicBezTo>
                <a:cubicBezTo>
                  <a:pt x="4439868" y="3124811"/>
                  <a:pt x="4439868" y="3111845"/>
                  <a:pt x="4449626" y="3124811"/>
                </a:cubicBezTo>
                <a:cubicBezTo>
                  <a:pt x="4462637" y="3153984"/>
                  <a:pt x="4475647" y="3166950"/>
                  <a:pt x="4491910" y="3202607"/>
                </a:cubicBezTo>
                <a:cubicBezTo>
                  <a:pt x="4488658" y="3205848"/>
                  <a:pt x="4472395" y="3163709"/>
                  <a:pt x="4469142" y="3170192"/>
                </a:cubicBezTo>
                <a:cubicBezTo>
                  <a:pt x="4465889" y="3170192"/>
                  <a:pt x="4478900" y="3189641"/>
                  <a:pt x="4485405" y="3199365"/>
                </a:cubicBezTo>
                <a:cubicBezTo>
                  <a:pt x="4498416" y="3228539"/>
                  <a:pt x="4462637" y="3157226"/>
                  <a:pt x="4459384" y="3160467"/>
                </a:cubicBezTo>
                <a:cubicBezTo>
                  <a:pt x="4456131" y="3160467"/>
                  <a:pt x="4469142" y="3179916"/>
                  <a:pt x="4475647" y="3192882"/>
                </a:cubicBezTo>
                <a:cubicBezTo>
                  <a:pt x="4482152" y="3202607"/>
                  <a:pt x="4491910" y="3218814"/>
                  <a:pt x="4495163" y="3222056"/>
                </a:cubicBezTo>
                <a:cubicBezTo>
                  <a:pt x="4504921" y="3241505"/>
                  <a:pt x="4501668" y="3238264"/>
                  <a:pt x="4514679" y="3260954"/>
                </a:cubicBezTo>
                <a:cubicBezTo>
                  <a:pt x="4521184" y="3270679"/>
                  <a:pt x="4527690" y="3280403"/>
                  <a:pt x="4527690" y="3277162"/>
                </a:cubicBezTo>
                <a:cubicBezTo>
                  <a:pt x="4530942" y="3286886"/>
                  <a:pt x="4550458" y="3316060"/>
                  <a:pt x="4563469" y="3338750"/>
                </a:cubicBezTo>
                <a:cubicBezTo>
                  <a:pt x="4566721" y="3348475"/>
                  <a:pt x="4569974" y="3348475"/>
                  <a:pt x="4576479" y="3354958"/>
                </a:cubicBezTo>
                <a:cubicBezTo>
                  <a:pt x="4599248" y="3393856"/>
                  <a:pt x="4605753" y="3416546"/>
                  <a:pt x="4622016" y="3429512"/>
                </a:cubicBezTo>
                <a:cubicBezTo>
                  <a:pt x="4625269" y="3426271"/>
                  <a:pt x="4595995" y="3397097"/>
                  <a:pt x="4602501" y="3397097"/>
                </a:cubicBezTo>
                <a:cubicBezTo>
                  <a:pt x="4609006" y="3393856"/>
                  <a:pt x="4651290" y="3481376"/>
                  <a:pt x="4641532" y="3448961"/>
                </a:cubicBezTo>
                <a:cubicBezTo>
                  <a:pt x="4654543" y="3461927"/>
                  <a:pt x="4651290" y="3468410"/>
                  <a:pt x="4651290" y="3471652"/>
                </a:cubicBezTo>
                <a:cubicBezTo>
                  <a:pt x="4664301" y="3497584"/>
                  <a:pt x="4674059" y="3507308"/>
                  <a:pt x="4677311" y="3517033"/>
                </a:cubicBezTo>
                <a:cubicBezTo>
                  <a:pt x="4674059" y="3517033"/>
                  <a:pt x="4670806" y="3513791"/>
                  <a:pt x="4664301" y="3500825"/>
                </a:cubicBezTo>
                <a:cubicBezTo>
                  <a:pt x="4667554" y="3510550"/>
                  <a:pt x="4674059" y="3529999"/>
                  <a:pt x="4687069" y="3555931"/>
                </a:cubicBezTo>
                <a:cubicBezTo>
                  <a:pt x="4693575" y="3565656"/>
                  <a:pt x="4700080" y="3575380"/>
                  <a:pt x="4703333" y="3572139"/>
                </a:cubicBezTo>
                <a:cubicBezTo>
                  <a:pt x="4706585" y="3585105"/>
                  <a:pt x="4716343" y="3601312"/>
                  <a:pt x="4726101" y="3614278"/>
                </a:cubicBezTo>
                <a:cubicBezTo>
                  <a:pt x="4700080" y="3614278"/>
                  <a:pt x="4677311" y="3617520"/>
                  <a:pt x="4657796" y="3611037"/>
                </a:cubicBezTo>
                <a:cubicBezTo>
                  <a:pt x="4644785" y="3611037"/>
                  <a:pt x="4641532" y="3611037"/>
                  <a:pt x="4635027" y="3611037"/>
                </a:cubicBezTo>
                <a:cubicBezTo>
                  <a:pt x="4641532" y="3614278"/>
                  <a:pt x="4625269" y="3614278"/>
                  <a:pt x="4622016" y="3617520"/>
                </a:cubicBezTo>
                <a:cubicBezTo>
                  <a:pt x="4605753" y="3617520"/>
                  <a:pt x="4605753" y="3614278"/>
                  <a:pt x="4582985" y="3614278"/>
                </a:cubicBezTo>
                <a:cubicBezTo>
                  <a:pt x="4566721" y="3614278"/>
                  <a:pt x="4553711" y="3614278"/>
                  <a:pt x="4547205" y="3614278"/>
                </a:cubicBezTo>
                <a:cubicBezTo>
                  <a:pt x="4534195" y="3614278"/>
                  <a:pt x="4521184" y="3614278"/>
                  <a:pt x="4511426" y="3614278"/>
                </a:cubicBezTo>
                <a:cubicBezTo>
                  <a:pt x="4488658" y="3614278"/>
                  <a:pt x="4465889" y="3617520"/>
                  <a:pt x="4430110" y="3614278"/>
                </a:cubicBezTo>
                <a:cubicBezTo>
                  <a:pt x="4397584" y="3614278"/>
                  <a:pt x="4280488" y="3611037"/>
                  <a:pt x="4300004" y="3620761"/>
                </a:cubicBezTo>
                <a:cubicBezTo>
                  <a:pt x="4303257" y="3624003"/>
                  <a:pt x="4329278" y="3620761"/>
                  <a:pt x="4335783" y="3620761"/>
                </a:cubicBezTo>
                <a:cubicBezTo>
                  <a:pt x="4358552" y="3620761"/>
                  <a:pt x="4358552" y="3624003"/>
                  <a:pt x="4384573" y="3620761"/>
                </a:cubicBezTo>
                <a:cubicBezTo>
                  <a:pt x="4410594" y="3624003"/>
                  <a:pt x="4404089" y="3620761"/>
                  <a:pt x="4426857" y="3620761"/>
                </a:cubicBezTo>
                <a:cubicBezTo>
                  <a:pt x="4504921" y="3627244"/>
                  <a:pt x="4560216" y="3620761"/>
                  <a:pt x="4631774" y="3624003"/>
                </a:cubicBezTo>
                <a:cubicBezTo>
                  <a:pt x="4631774" y="3627244"/>
                  <a:pt x="4573227" y="3624003"/>
                  <a:pt x="4586237" y="3627244"/>
                </a:cubicBezTo>
                <a:cubicBezTo>
                  <a:pt x="4576479" y="3627244"/>
                  <a:pt x="4576479" y="3627244"/>
                  <a:pt x="4576479" y="3627244"/>
                </a:cubicBezTo>
                <a:cubicBezTo>
                  <a:pt x="4576479" y="3624003"/>
                  <a:pt x="4534195" y="3630486"/>
                  <a:pt x="4534195" y="3624003"/>
                </a:cubicBezTo>
                <a:cubicBezTo>
                  <a:pt x="4514679" y="3624003"/>
                  <a:pt x="4514679" y="3627244"/>
                  <a:pt x="4498416" y="3627244"/>
                </a:cubicBezTo>
                <a:cubicBezTo>
                  <a:pt x="4439868" y="3624003"/>
                  <a:pt x="4420352" y="3627244"/>
                  <a:pt x="4368310" y="3624003"/>
                </a:cubicBezTo>
                <a:cubicBezTo>
                  <a:pt x="4335783" y="3624003"/>
                  <a:pt x="4293499" y="3624003"/>
                  <a:pt x="4273983" y="3620761"/>
                </a:cubicBezTo>
                <a:cubicBezTo>
                  <a:pt x="4251214" y="3617520"/>
                  <a:pt x="4273983" y="3617520"/>
                  <a:pt x="4277235" y="3614278"/>
                </a:cubicBezTo>
                <a:cubicBezTo>
                  <a:pt x="4254467" y="3617520"/>
                  <a:pt x="4251214" y="3617520"/>
                  <a:pt x="4238204" y="3614278"/>
                </a:cubicBezTo>
                <a:cubicBezTo>
                  <a:pt x="4212182" y="3614278"/>
                  <a:pt x="4208930" y="3617520"/>
                  <a:pt x="4199172" y="3620761"/>
                </a:cubicBezTo>
                <a:cubicBezTo>
                  <a:pt x="4179656" y="3620761"/>
                  <a:pt x="4186161" y="3614278"/>
                  <a:pt x="4160140" y="3614278"/>
                </a:cubicBezTo>
                <a:cubicBezTo>
                  <a:pt x="4134119" y="3614278"/>
                  <a:pt x="4130866" y="3617520"/>
                  <a:pt x="4137371" y="3620761"/>
                </a:cubicBezTo>
                <a:cubicBezTo>
                  <a:pt x="4124361" y="3620761"/>
                  <a:pt x="4114603" y="3620761"/>
                  <a:pt x="4114603" y="3617520"/>
                </a:cubicBezTo>
                <a:cubicBezTo>
                  <a:pt x="4091834" y="3624003"/>
                  <a:pt x="4056055" y="3614278"/>
                  <a:pt x="4033287" y="3620761"/>
                </a:cubicBezTo>
                <a:cubicBezTo>
                  <a:pt x="4007265" y="3620761"/>
                  <a:pt x="4013771" y="3617520"/>
                  <a:pt x="3987749" y="3617520"/>
                </a:cubicBezTo>
                <a:cubicBezTo>
                  <a:pt x="3968234" y="3617520"/>
                  <a:pt x="4000760" y="3620761"/>
                  <a:pt x="3981244" y="3620761"/>
                </a:cubicBezTo>
                <a:cubicBezTo>
                  <a:pt x="3942212" y="3620761"/>
                  <a:pt x="3945465" y="3620761"/>
                  <a:pt x="3916191" y="3620761"/>
                </a:cubicBezTo>
                <a:cubicBezTo>
                  <a:pt x="3899928" y="3617520"/>
                  <a:pt x="3841380" y="3624003"/>
                  <a:pt x="3841380" y="3617520"/>
                </a:cubicBezTo>
                <a:cubicBezTo>
                  <a:pt x="3860896" y="3617520"/>
                  <a:pt x="3860896" y="3617520"/>
                  <a:pt x="3860896" y="3617520"/>
                </a:cubicBezTo>
                <a:cubicBezTo>
                  <a:pt x="3857643" y="3614278"/>
                  <a:pt x="3841380" y="3614278"/>
                  <a:pt x="3841380" y="3617520"/>
                </a:cubicBezTo>
                <a:cubicBezTo>
                  <a:pt x="3825117" y="3617520"/>
                  <a:pt x="3766569" y="3620761"/>
                  <a:pt x="3750306" y="3617520"/>
                </a:cubicBezTo>
                <a:cubicBezTo>
                  <a:pt x="3747053" y="3617520"/>
                  <a:pt x="3753559" y="3614278"/>
                  <a:pt x="3743801" y="3614278"/>
                </a:cubicBezTo>
                <a:cubicBezTo>
                  <a:pt x="3740548" y="3614278"/>
                  <a:pt x="3737295" y="3614278"/>
                  <a:pt x="3734043" y="3617520"/>
                </a:cubicBezTo>
                <a:cubicBezTo>
                  <a:pt x="3734043" y="3617520"/>
                  <a:pt x="3730790" y="3617520"/>
                  <a:pt x="3730790" y="3617520"/>
                </a:cubicBezTo>
                <a:cubicBezTo>
                  <a:pt x="3730790" y="3617520"/>
                  <a:pt x="3730790" y="3617520"/>
                  <a:pt x="3727537" y="3617520"/>
                </a:cubicBezTo>
                <a:cubicBezTo>
                  <a:pt x="3717780" y="3617520"/>
                  <a:pt x="3714527" y="3617520"/>
                  <a:pt x="3704769" y="3617520"/>
                </a:cubicBezTo>
                <a:cubicBezTo>
                  <a:pt x="3691758" y="3617520"/>
                  <a:pt x="3688506" y="3617520"/>
                  <a:pt x="3678748" y="3614278"/>
                </a:cubicBezTo>
                <a:cubicBezTo>
                  <a:pt x="3623453" y="3617520"/>
                  <a:pt x="3613695" y="3617520"/>
                  <a:pt x="3558400" y="3614278"/>
                </a:cubicBezTo>
                <a:cubicBezTo>
                  <a:pt x="3545389" y="3614278"/>
                  <a:pt x="3555147" y="3620761"/>
                  <a:pt x="3538884" y="3620761"/>
                </a:cubicBezTo>
                <a:cubicBezTo>
                  <a:pt x="3538884" y="3627244"/>
                  <a:pt x="3538884" y="3627244"/>
                  <a:pt x="3538884" y="3627244"/>
                </a:cubicBezTo>
                <a:cubicBezTo>
                  <a:pt x="3519368" y="3624003"/>
                  <a:pt x="3542136" y="3620761"/>
                  <a:pt x="3529126" y="3617520"/>
                </a:cubicBezTo>
                <a:cubicBezTo>
                  <a:pt x="3516115" y="3617520"/>
                  <a:pt x="3496599" y="3617520"/>
                  <a:pt x="3480336" y="3614278"/>
                </a:cubicBezTo>
                <a:cubicBezTo>
                  <a:pt x="3444557" y="3614278"/>
                  <a:pt x="3425041" y="3617520"/>
                  <a:pt x="3389262" y="3617520"/>
                </a:cubicBezTo>
                <a:cubicBezTo>
                  <a:pt x="3389262" y="3624003"/>
                  <a:pt x="3395767" y="3617520"/>
                  <a:pt x="3405525" y="3617520"/>
                </a:cubicBezTo>
                <a:cubicBezTo>
                  <a:pt x="3395767" y="3624003"/>
                  <a:pt x="3382757" y="3627244"/>
                  <a:pt x="3359988" y="3624003"/>
                </a:cubicBezTo>
                <a:cubicBezTo>
                  <a:pt x="3372999" y="3620761"/>
                  <a:pt x="3363241" y="3620761"/>
                  <a:pt x="3346977" y="3620761"/>
                </a:cubicBezTo>
                <a:cubicBezTo>
                  <a:pt x="3350230" y="3617520"/>
                  <a:pt x="3359988" y="3617520"/>
                  <a:pt x="3350230" y="3614278"/>
                </a:cubicBezTo>
                <a:cubicBezTo>
                  <a:pt x="3337219" y="3614278"/>
                  <a:pt x="3317704" y="3614278"/>
                  <a:pt x="3317704" y="3617520"/>
                </a:cubicBezTo>
                <a:cubicBezTo>
                  <a:pt x="3301440" y="3617520"/>
                  <a:pt x="3294935" y="3620761"/>
                  <a:pt x="3285177" y="3620761"/>
                </a:cubicBezTo>
                <a:cubicBezTo>
                  <a:pt x="3281924" y="3620761"/>
                  <a:pt x="3285177" y="3617520"/>
                  <a:pt x="3278672" y="3617520"/>
                </a:cubicBezTo>
                <a:cubicBezTo>
                  <a:pt x="3275419" y="3617520"/>
                  <a:pt x="3275419" y="3617520"/>
                  <a:pt x="3275419" y="3620761"/>
                </a:cubicBezTo>
                <a:cubicBezTo>
                  <a:pt x="3272166" y="3620761"/>
                  <a:pt x="3265661" y="3620761"/>
                  <a:pt x="3265661" y="3617520"/>
                </a:cubicBezTo>
                <a:cubicBezTo>
                  <a:pt x="3265661" y="3617520"/>
                  <a:pt x="3255903" y="3617520"/>
                  <a:pt x="3255903" y="3614278"/>
                </a:cubicBezTo>
                <a:cubicBezTo>
                  <a:pt x="3239640" y="3614278"/>
                  <a:pt x="3246145" y="3620761"/>
                  <a:pt x="3229882" y="3617520"/>
                </a:cubicBezTo>
                <a:cubicBezTo>
                  <a:pt x="3229882" y="3614278"/>
                  <a:pt x="3210366" y="3617520"/>
                  <a:pt x="3203861" y="3617520"/>
                </a:cubicBezTo>
                <a:cubicBezTo>
                  <a:pt x="3197355" y="3617520"/>
                  <a:pt x="3190850" y="3617520"/>
                  <a:pt x="3187597" y="3617520"/>
                </a:cubicBezTo>
                <a:cubicBezTo>
                  <a:pt x="3161576" y="3620761"/>
                  <a:pt x="3148566" y="3614278"/>
                  <a:pt x="3135555" y="3620761"/>
                </a:cubicBezTo>
                <a:cubicBezTo>
                  <a:pt x="3125797" y="3620761"/>
                  <a:pt x="3125797" y="3617520"/>
                  <a:pt x="3116039" y="3617520"/>
                </a:cubicBezTo>
                <a:cubicBezTo>
                  <a:pt x="3099776" y="3620761"/>
                  <a:pt x="3096523" y="3624003"/>
                  <a:pt x="3086765" y="3624003"/>
                </a:cubicBezTo>
                <a:cubicBezTo>
                  <a:pt x="3067249" y="3624003"/>
                  <a:pt x="3086765" y="3624003"/>
                  <a:pt x="3083513" y="3617520"/>
                </a:cubicBezTo>
                <a:cubicBezTo>
                  <a:pt x="3067249" y="3617520"/>
                  <a:pt x="3047734" y="3620761"/>
                  <a:pt x="3037976" y="3617520"/>
                </a:cubicBezTo>
                <a:cubicBezTo>
                  <a:pt x="3031470" y="3617520"/>
                  <a:pt x="3028218" y="3617520"/>
                  <a:pt x="3018460" y="3617520"/>
                </a:cubicBezTo>
                <a:cubicBezTo>
                  <a:pt x="2898112" y="3617520"/>
                  <a:pt x="2898112" y="3617520"/>
                  <a:pt x="2898112" y="3617520"/>
                </a:cubicBezTo>
                <a:cubicBezTo>
                  <a:pt x="2888354" y="3617520"/>
                  <a:pt x="2865585" y="3620761"/>
                  <a:pt x="2862332" y="3617520"/>
                </a:cubicBezTo>
                <a:cubicBezTo>
                  <a:pt x="2855827" y="3620761"/>
                  <a:pt x="2839564" y="3617520"/>
                  <a:pt x="2833059" y="3620761"/>
                </a:cubicBezTo>
                <a:cubicBezTo>
                  <a:pt x="2794027" y="3620761"/>
                  <a:pt x="2794027" y="3620761"/>
                  <a:pt x="2794027" y="3620761"/>
                </a:cubicBezTo>
                <a:cubicBezTo>
                  <a:pt x="2781016" y="3620761"/>
                  <a:pt x="2784269" y="3624003"/>
                  <a:pt x="2774511" y="3624003"/>
                </a:cubicBezTo>
                <a:cubicBezTo>
                  <a:pt x="2761500" y="3624003"/>
                  <a:pt x="2758248" y="3620761"/>
                  <a:pt x="2745237" y="3620761"/>
                </a:cubicBezTo>
                <a:cubicBezTo>
                  <a:pt x="2735479" y="3620761"/>
                  <a:pt x="2728974" y="3620761"/>
                  <a:pt x="2725721" y="3620761"/>
                </a:cubicBezTo>
                <a:cubicBezTo>
                  <a:pt x="2686689" y="3620761"/>
                  <a:pt x="2686689" y="3620761"/>
                  <a:pt x="2686689" y="3620761"/>
                </a:cubicBezTo>
                <a:cubicBezTo>
                  <a:pt x="2676931" y="3624003"/>
                  <a:pt x="2654163" y="3620761"/>
                  <a:pt x="2647658" y="3624003"/>
                </a:cubicBezTo>
                <a:cubicBezTo>
                  <a:pt x="2644405" y="3624003"/>
                  <a:pt x="2637900" y="3620761"/>
                  <a:pt x="2634647" y="3620761"/>
                </a:cubicBezTo>
                <a:cubicBezTo>
                  <a:pt x="2628142" y="3620761"/>
                  <a:pt x="2621636" y="3624003"/>
                  <a:pt x="2611878" y="3620761"/>
                </a:cubicBezTo>
                <a:cubicBezTo>
                  <a:pt x="2595615" y="3620761"/>
                  <a:pt x="2589110" y="3617520"/>
                  <a:pt x="2572847" y="3617520"/>
                </a:cubicBezTo>
                <a:cubicBezTo>
                  <a:pt x="2559836" y="3620761"/>
                  <a:pt x="2550078" y="3620761"/>
                  <a:pt x="2543573" y="3624003"/>
                </a:cubicBezTo>
                <a:cubicBezTo>
                  <a:pt x="2501288" y="3620761"/>
                  <a:pt x="2439488" y="3624003"/>
                  <a:pt x="2400456" y="3620761"/>
                </a:cubicBezTo>
                <a:cubicBezTo>
                  <a:pt x="2387446" y="3620761"/>
                  <a:pt x="2377688" y="3620761"/>
                  <a:pt x="2374435" y="3624003"/>
                </a:cubicBezTo>
                <a:cubicBezTo>
                  <a:pt x="2354919" y="3624003"/>
                  <a:pt x="2351666" y="3624003"/>
                  <a:pt x="2335403" y="3624003"/>
                </a:cubicBezTo>
                <a:cubicBezTo>
                  <a:pt x="2315887" y="3624003"/>
                  <a:pt x="2319140" y="3624003"/>
                  <a:pt x="2302877" y="3624003"/>
                </a:cubicBezTo>
                <a:cubicBezTo>
                  <a:pt x="2289866" y="3627244"/>
                  <a:pt x="2293119" y="3620761"/>
                  <a:pt x="2283361" y="3620761"/>
                </a:cubicBezTo>
                <a:cubicBezTo>
                  <a:pt x="2263845" y="3627244"/>
                  <a:pt x="2244329" y="3620761"/>
                  <a:pt x="2224813" y="3624003"/>
                </a:cubicBezTo>
                <a:cubicBezTo>
                  <a:pt x="2218308" y="3624003"/>
                  <a:pt x="2208550" y="3624003"/>
                  <a:pt x="2205297" y="3620761"/>
                </a:cubicBezTo>
                <a:cubicBezTo>
                  <a:pt x="2189034" y="3627244"/>
                  <a:pt x="2166265" y="3624003"/>
                  <a:pt x="2140244" y="3624003"/>
                </a:cubicBezTo>
                <a:cubicBezTo>
                  <a:pt x="2133739" y="3624003"/>
                  <a:pt x="2133739" y="3627244"/>
                  <a:pt x="2133739" y="3627244"/>
                </a:cubicBezTo>
                <a:cubicBezTo>
                  <a:pt x="2117476" y="3630486"/>
                  <a:pt x="2110970" y="3627244"/>
                  <a:pt x="2101212" y="3627244"/>
                </a:cubicBezTo>
                <a:cubicBezTo>
                  <a:pt x="2091454" y="3627244"/>
                  <a:pt x="2084949" y="3627244"/>
                  <a:pt x="2081696" y="3627244"/>
                </a:cubicBezTo>
                <a:cubicBezTo>
                  <a:pt x="2075191" y="3627244"/>
                  <a:pt x="2068686" y="3627244"/>
                  <a:pt x="2065433" y="3630486"/>
                </a:cubicBezTo>
                <a:cubicBezTo>
                  <a:pt x="2062181" y="3627244"/>
                  <a:pt x="2049170" y="3627244"/>
                  <a:pt x="2039412" y="3627244"/>
                </a:cubicBezTo>
                <a:cubicBezTo>
                  <a:pt x="2032907" y="3627244"/>
                  <a:pt x="2026401" y="3630486"/>
                  <a:pt x="2023149" y="3630486"/>
                </a:cubicBezTo>
                <a:cubicBezTo>
                  <a:pt x="2013391" y="3630486"/>
                  <a:pt x="1987370" y="3627244"/>
                  <a:pt x="1984117" y="3630486"/>
                </a:cubicBezTo>
                <a:cubicBezTo>
                  <a:pt x="1971106" y="3630486"/>
                  <a:pt x="1964601" y="3627244"/>
                  <a:pt x="1951590" y="3627244"/>
                </a:cubicBezTo>
                <a:cubicBezTo>
                  <a:pt x="1938580" y="3627244"/>
                  <a:pt x="1925569" y="3627244"/>
                  <a:pt x="1922317" y="3630486"/>
                </a:cubicBezTo>
                <a:cubicBezTo>
                  <a:pt x="1912559" y="3630486"/>
                  <a:pt x="1912559" y="3627244"/>
                  <a:pt x="1902801" y="3627244"/>
                </a:cubicBezTo>
                <a:cubicBezTo>
                  <a:pt x="1876779" y="3630486"/>
                  <a:pt x="1847506" y="3627244"/>
                  <a:pt x="1831242" y="3627244"/>
                </a:cubicBezTo>
                <a:cubicBezTo>
                  <a:pt x="1834495" y="3624003"/>
                  <a:pt x="1805221" y="3630486"/>
                  <a:pt x="1808474" y="3624003"/>
                </a:cubicBezTo>
                <a:cubicBezTo>
                  <a:pt x="1788958" y="3627244"/>
                  <a:pt x="1779200" y="3627244"/>
                  <a:pt x="1753179" y="3627244"/>
                </a:cubicBezTo>
                <a:cubicBezTo>
                  <a:pt x="1746673" y="3627244"/>
                  <a:pt x="1740168" y="3627244"/>
                  <a:pt x="1733663" y="3627244"/>
                </a:cubicBezTo>
                <a:cubicBezTo>
                  <a:pt x="1727158" y="3630486"/>
                  <a:pt x="1720652" y="3624003"/>
                  <a:pt x="1710894" y="3624003"/>
                </a:cubicBezTo>
                <a:cubicBezTo>
                  <a:pt x="1688126" y="3624003"/>
                  <a:pt x="1658852" y="3627244"/>
                  <a:pt x="1632831" y="3624003"/>
                </a:cubicBezTo>
                <a:cubicBezTo>
                  <a:pt x="1623073" y="3624003"/>
                  <a:pt x="1623073" y="3630486"/>
                  <a:pt x="1619820" y="3630486"/>
                </a:cubicBezTo>
                <a:cubicBezTo>
                  <a:pt x="1603557" y="3633727"/>
                  <a:pt x="1610062" y="3627244"/>
                  <a:pt x="1593799" y="3627244"/>
                </a:cubicBezTo>
                <a:cubicBezTo>
                  <a:pt x="1584041" y="3630486"/>
                  <a:pt x="1574283" y="3630486"/>
                  <a:pt x="1558020" y="3630486"/>
                </a:cubicBezTo>
                <a:cubicBezTo>
                  <a:pt x="1548262" y="3627244"/>
                  <a:pt x="1522241" y="3630486"/>
                  <a:pt x="1522241" y="3624003"/>
                </a:cubicBezTo>
                <a:cubicBezTo>
                  <a:pt x="1515735" y="3624003"/>
                  <a:pt x="1518988" y="3627244"/>
                  <a:pt x="1512483" y="3630486"/>
                </a:cubicBezTo>
                <a:cubicBezTo>
                  <a:pt x="1502725" y="3627244"/>
                  <a:pt x="1489714" y="3630486"/>
                  <a:pt x="1479956" y="3630486"/>
                </a:cubicBezTo>
                <a:cubicBezTo>
                  <a:pt x="1479956" y="3627244"/>
                  <a:pt x="1483209" y="3627244"/>
                  <a:pt x="1483209" y="3627244"/>
                </a:cubicBezTo>
                <a:cubicBezTo>
                  <a:pt x="1492967" y="3627244"/>
                  <a:pt x="1502725" y="3627244"/>
                  <a:pt x="1502725" y="3624003"/>
                </a:cubicBezTo>
                <a:cubicBezTo>
                  <a:pt x="1502725" y="3620761"/>
                  <a:pt x="1483209" y="3624003"/>
                  <a:pt x="1483209" y="3627244"/>
                </a:cubicBezTo>
                <a:cubicBezTo>
                  <a:pt x="1470198" y="3627244"/>
                  <a:pt x="1463693" y="3630486"/>
                  <a:pt x="1447430" y="3627244"/>
                </a:cubicBezTo>
                <a:cubicBezTo>
                  <a:pt x="1457188" y="3620761"/>
                  <a:pt x="1431166" y="3624003"/>
                  <a:pt x="1421408" y="3620761"/>
                </a:cubicBezTo>
                <a:cubicBezTo>
                  <a:pt x="1421408" y="3620761"/>
                  <a:pt x="1421408" y="3624003"/>
                  <a:pt x="1418156" y="3624003"/>
                </a:cubicBezTo>
                <a:cubicBezTo>
                  <a:pt x="1421408" y="3630486"/>
                  <a:pt x="1437672" y="3620761"/>
                  <a:pt x="1437672" y="3627244"/>
                </a:cubicBezTo>
                <a:cubicBezTo>
                  <a:pt x="1414903" y="3630486"/>
                  <a:pt x="1414903" y="3624003"/>
                  <a:pt x="1401893" y="3620761"/>
                </a:cubicBezTo>
                <a:cubicBezTo>
                  <a:pt x="1395387" y="3624003"/>
                  <a:pt x="1385629" y="3624003"/>
                  <a:pt x="1382377" y="3627244"/>
                </a:cubicBezTo>
                <a:cubicBezTo>
                  <a:pt x="1369366" y="3624003"/>
                  <a:pt x="1362861" y="3624003"/>
                  <a:pt x="1346597" y="3620761"/>
                </a:cubicBezTo>
                <a:cubicBezTo>
                  <a:pt x="1336839" y="3620761"/>
                  <a:pt x="1340092" y="3627244"/>
                  <a:pt x="1340092" y="3627244"/>
                </a:cubicBezTo>
                <a:cubicBezTo>
                  <a:pt x="1252271" y="3627244"/>
                  <a:pt x="1252271" y="3627244"/>
                  <a:pt x="1252271" y="3627244"/>
                </a:cubicBezTo>
                <a:cubicBezTo>
                  <a:pt x="1245765" y="3627244"/>
                  <a:pt x="1232755" y="3627244"/>
                  <a:pt x="1229502" y="3624003"/>
                </a:cubicBezTo>
                <a:cubicBezTo>
                  <a:pt x="1206733" y="3624003"/>
                  <a:pt x="1203481" y="3627244"/>
                  <a:pt x="1187218" y="3624003"/>
                </a:cubicBezTo>
                <a:cubicBezTo>
                  <a:pt x="1161196" y="3627244"/>
                  <a:pt x="1131923" y="3620761"/>
                  <a:pt x="1109154" y="3624003"/>
                </a:cubicBezTo>
                <a:cubicBezTo>
                  <a:pt x="1102649" y="3620761"/>
                  <a:pt x="1089638" y="3620761"/>
                  <a:pt x="1079880" y="3617520"/>
                </a:cubicBezTo>
                <a:cubicBezTo>
                  <a:pt x="1066870" y="3620761"/>
                  <a:pt x="1057112" y="3624003"/>
                  <a:pt x="1047354" y="3624003"/>
                </a:cubicBezTo>
                <a:cubicBezTo>
                  <a:pt x="1024585" y="3624003"/>
                  <a:pt x="1008322" y="3624003"/>
                  <a:pt x="995311" y="3624003"/>
                </a:cubicBezTo>
                <a:cubicBezTo>
                  <a:pt x="975795" y="3624003"/>
                  <a:pt x="959532" y="3624003"/>
                  <a:pt x="933511" y="3620761"/>
                </a:cubicBezTo>
                <a:cubicBezTo>
                  <a:pt x="910742" y="3620761"/>
                  <a:pt x="881468" y="3620761"/>
                  <a:pt x="868458" y="3624003"/>
                </a:cubicBezTo>
                <a:cubicBezTo>
                  <a:pt x="848942" y="3624003"/>
                  <a:pt x="832679" y="3624003"/>
                  <a:pt x="822921" y="3620761"/>
                </a:cubicBezTo>
                <a:cubicBezTo>
                  <a:pt x="813163" y="3620761"/>
                  <a:pt x="809910" y="3624003"/>
                  <a:pt x="796899" y="3624003"/>
                </a:cubicBezTo>
                <a:cubicBezTo>
                  <a:pt x="445613" y="3624003"/>
                  <a:pt x="445613" y="3624003"/>
                  <a:pt x="445613" y="3624003"/>
                </a:cubicBezTo>
                <a:cubicBezTo>
                  <a:pt x="409834" y="3624003"/>
                  <a:pt x="377308" y="3627244"/>
                  <a:pt x="341528" y="3627244"/>
                </a:cubicBezTo>
                <a:cubicBezTo>
                  <a:pt x="341528" y="3627244"/>
                  <a:pt x="344781" y="3624003"/>
                  <a:pt x="335023" y="3624003"/>
                </a:cubicBezTo>
                <a:cubicBezTo>
                  <a:pt x="312255" y="3624003"/>
                  <a:pt x="312255" y="3627244"/>
                  <a:pt x="286233" y="3627244"/>
                </a:cubicBezTo>
                <a:cubicBezTo>
                  <a:pt x="250454" y="3624003"/>
                  <a:pt x="234191" y="3624003"/>
                  <a:pt x="188654" y="3624003"/>
                </a:cubicBezTo>
                <a:cubicBezTo>
                  <a:pt x="172391" y="3624003"/>
                  <a:pt x="169138" y="3624003"/>
                  <a:pt x="159380" y="3627244"/>
                </a:cubicBezTo>
                <a:cubicBezTo>
                  <a:pt x="104085" y="3627244"/>
                  <a:pt x="78064" y="3630486"/>
                  <a:pt x="39032" y="3627244"/>
                </a:cubicBezTo>
                <a:cubicBezTo>
                  <a:pt x="26021" y="3627244"/>
                  <a:pt x="13011" y="3627244"/>
                  <a:pt x="0" y="3627244"/>
                </a:cubicBezTo>
                <a:cubicBezTo>
                  <a:pt x="3253" y="3620761"/>
                  <a:pt x="6505" y="3611037"/>
                  <a:pt x="9758" y="3604554"/>
                </a:cubicBezTo>
                <a:cubicBezTo>
                  <a:pt x="29274" y="3575380"/>
                  <a:pt x="52043" y="3526757"/>
                  <a:pt x="65053" y="3513791"/>
                </a:cubicBezTo>
                <a:cubicBezTo>
                  <a:pt x="71558" y="3504067"/>
                  <a:pt x="65053" y="3510550"/>
                  <a:pt x="71558" y="3500825"/>
                </a:cubicBezTo>
                <a:cubicBezTo>
                  <a:pt x="94327" y="3461927"/>
                  <a:pt x="117096" y="3423029"/>
                  <a:pt x="139864" y="3380890"/>
                </a:cubicBezTo>
                <a:cubicBezTo>
                  <a:pt x="149622" y="3361441"/>
                  <a:pt x="162633" y="3345233"/>
                  <a:pt x="172391" y="3325784"/>
                </a:cubicBezTo>
                <a:cubicBezTo>
                  <a:pt x="182149" y="3309577"/>
                  <a:pt x="198412" y="3273920"/>
                  <a:pt x="208170" y="3267437"/>
                </a:cubicBezTo>
                <a:cubicBezTo>
                  <a:pt x="214675" y="3244747"/>
                  <a:pt x="250454" y="3192882"/>
                  <a:pt x="269970" y="3157226"/>
                </a:cubicBezTo>
                <a:cubicBezTo>
                  <a:pt x="279728" y="3137777"/>
                  <a:pt x="292739" y="3118328"/>
                  <a:pt x="302497" y="3102120"/>
                </a:cubicBezTo>
                <a:cubicBezTo>
                  <a:pt x="312255" y="3085913"/>
                  <a:pt x="328518" y="3047015"/>
                  <a:pt x="335023" y="3043773"/>
                </a:cubicBezTo>
                <a:cubicBezTo>
                  <a:pt x="341528" y="3034049"/>
                  <a:pt x="341528" y="3030807"/>
                  <a:pt x="348034" y="3021083"/>
                </a:cubicBezTo>
                <a:cubicBezTo>
                  <a:pt x="367550" y="2988668"/>
                  <a:pt x="380560" y="2956253"/>
                  <a:pt x="403329" y="2923838"/>
                </a:cubicBezTo>
                <a:cubicBezTo>
                  <a:pt x="413087" y="2901147"/>
                  <a:pt x="435855" y="2868732"/>
                  <a:pt x="455371" y="2833075"/>
                </a:cubicBezTo>
                <a:cubicBezTo>
                  <a:pt x="465129" y="2813626"/>
                  <a:pt x="474887" y="2797419"/>
                  <a:pt x="484645" y="2781211"/>
                </a:cubicBezTo>
                <a:cubicBezTo>
                  <a:pt x="491150" y="2774728"/>
                  <a:pt x="494403" y="2765004"/>
                  <a:pt x="497656" y="2758521"/>
                </a:cubicBezTo>
                <a:cubicBezTo>
                  <a:pt x="500908" y="2752038"/>
                  <a:pt x="507414" y="2742313"/>
                  <a:pt x="507414" y="2742313"/>
                </a:cubicBezTo>
                <a:cubicBezTo>
                  <a:pt x="539940" y="2683966"/>
                  <a:pt x="572467" y="2625619"/>
                  <a:pt x="608246" y="2567272"/>
                </a:cubicBezTo>
                <a:cubicBezTo>
                  <a:pt x="611498" y="2564031"/>
                  <a:pt x="614751" y="2554306"/>
                  <a:pt x="614751" y="2554306"/>
                </a:cubicBezTo>
                <a:cubicBezTo>
                  <a:pt x="618004" y="2547823"/>
                  <a:pt x="618004" y="2544581"/>
                  <a:pt x="621256" y="2541340"/>
                </a:cubicBezTo>
                <a:cubicBezTo>
                  <a:pt x="627762" y="2531615"/>
                  <a:pt x="634267" y="2518649"/>
                  <a:pt x="640772" y="2505683"/>
                </a:cubicBezTo>
                <a:cubicBezTo>
                  <a:pt x="647278" y="2499200"/>
                  <a:pt x="657036" y="2479751"/>
                  <a:pt x="660288" y="2476510"/>
                </a:cubicBezTo>
                <a:cubicBezTo>
                  <a:pt x="673299" y="2440853"/>
                  <a:pt x="705825" y="2401955"/>
                  <a:pt x="725341" y="2363057"/>
                </a:cubicBezTo>
                <a:cubicBezTo>
                  <a:pt x="735099" y="2353333"/>
                  <a:pt x="751362" y="2324159"/>
                  <a:pt x="757868" y="2311193"/>
                </a:cubicBezTo>
                <a:cubicBezTo>
                  <a:pt x="767626" y="2294986"/>
                  <a:pt x="770878" y="2282020"/>
                  <a:pt x="783889" y="2269054"/>
                </a:cubicBezTo>
                <a:cubicBezTo>
                  <a:pt x="783889" y="2262571"/>
                  <a:pt x="790394" y="2252846"/>
                  <a:pt x="793647" y="2246363"/>
                </a:cubicBezTo>
                <a:cubicBezTo>
                  <a:pt x="806657" y="2223672"/>
                  <a:pt x="819668" y="2204223"/>
                  <a:pt x="829426" y="2181533"/>
                </a:cubicBezTo>
                <a:cubicBezTo>
                  <a:pt x="855447" y="2142635"/>
                  <a:pt x="868458" y="2113461"/>
                  <a:pt x="894479" y="2077805"/>
                </a:cubicBezTo>
                <a:cubicBezTo>
                  <a:pt x="907490" y="2051873"/>
                  <a:pt x="913995" y="2042148"/>
                  <a:pt x="930258" y="2016216"/>
                </a:cubicBezTo>
                <a:cubicBezTo>
                  <a:pt x="933511" y="2009733"/>
                  <a:pt x="933511" y="2006492"/>
                  <a:pt x="936763" y="2003250"/>
                </a:cubicBezTo>
                <a:cubicBezTo>
                  <a:pt x="953027" y="1980560"/>
                  <a:pt x="966037" y="1954628"/>
                  <a:pt x="982301" y="1928696"/>
                </a:cubicBezTo>
                <a:cubicBezTo>
                  <a:pt x="982301" y="1925454"/>
                  <a:pt x="988806" y="1918971"/>
                  <a:pt x="988806" y="1918971"/>
                </a:cubicBezTo>
                <a:cubicBezTo>
                  <a:pt x="995311" y="1906005"/>
                  <a:pt x="992059" y="1909247"/>
                  <a:pt x="995311" y="1899522"/>
                </a:cubicBezTo>
                <a:cubicBezTo>
                  <a:pt x="1001816" y="1889798"/>
                  <a:pt x="1011574" y="1873590"/>
                  <a:pt x="1018080" y="1867107"/>
                </a:cubicBezTo>
                <a:cubicBezTo>
                  <a:pt x="1027838" y="1850899"/>
                  <a:pt x="1044101" y="1824967"/>
                  <a:pt x="1040848" y="1821726"/>
                </a:cubicBezTo>
                <a:cubicBezTo>
                  <a:pt x="1047354" y="1812001"/>
                  <a:pt x="1047354" y="1818484"/>
                  <a:pt x="1053859" y="1805518"/>
                </a:cubicBezTo>
                <a:cubicBezTo>
                  <a:pt x="1079880" y="1760137"/>
                  <a:pt x="1105901" y="1714756"/>
                  <a:pt x="1135175" y="1669375"/>
                </a:cubicBezTo>
                <a:cubicBezTo>
                  <a:pt x="1138428" y="1662892"/>
                  <a:pt x="1138428" y="1659651"/>
                  <a:pt x="1141680" y="1656409"/>
                </a:cubicBezTo>
                <a:cubicBezTo>
                  <a:pt x="1144933" y="1649926"/>
                  <a:pt x="1154691" y="1636960"/>
                  <a:pt x="1151438" y="1633719"/>
                </a:cubicBezTo>
                <a:cubicBezTo>
                  <a:pt x="1157944" y="1623994"/>
                  <a:pt x="1161196" y="1627236"/>
                  <a:pt x="1164449" y="1620753"/>
                </a:cubicBezTo>
                <a:cubicBezTo>
                  <a:pt x="1174207" y="1611028"/>
                  <a:pt x="1167702" y="1611028"/>
                  <a:pt x="1170954" y="1601304"/>
                </a:cubicBezTo>
                <a:cubicBezTo>
                  <a:pt x="1206733" y="1542957"/>
                  <a:pt x="1206733" y="1542957"/>
                  <a:pt x="1206733" y="1542957"/>
                </a:cubicBezTo>
                <a:cubicBezTo>
                  <a:pt x="1206733" y="1546198"/>
                  <a:pt x="1209986" y="1546198"/>
                  <a:pt x="1216491" y="1539715"/>
                </a:cubicBezTo>
                <a:cubicBezTo>
                  <a:pt x="1216491" y="1536474"/>
                  <a:pt x="1216491" y="1533232"/>
                  <a:pt x="1216491" y="1533232"/>
                </a:cubicBezTo>
                <a:cubicBezTo>
                  <a:pt x="1222997" y="1520266"/>
                  <a:pt x="1219744" y="1517024"/>
                  <a:pt x="1232755" y="1497575"/>
                </a:cubicBezTo>
                <a:cubicBezTo>
                  <a:pt x="1236007" y="1500817"/>
                  <a:pt x="1229502" y="1507300"/>
                  <a:pt x="1239260" y="1500817"/>
                </a:cubicBezTo>
                <a:cubicBezTo>
                  <a:pt x="1245765" y="1491092"/>
                  <a:pt x="1242513" y="1487851"/>
                  <a:pt x="1249018" y="1481368"/>
                </a:cubicBezTo>
                <a:cubicBezTo>
                  <a:pt x="1239260" y="1487851"/>
                  <a:pt x="1252271" y="1471643"/>
                  <a:pt x="1249018" y="1468402"/>
                </a:cubicBezTo>
                <a:cubicBezTo>
                  <a:pt x="1255523" y="1461919"/>
                  <a:pt x="1255523" y="1461919"/>
                  <a:pt x="1255523" y="1468402"/>
                </a:cubicBezTo>
                <a:cubicBezTo>
                  <a:pt x="1262029" y="1455436"/>
                  <a:pt x="1265281" y="1458677"/>
                  <a:pt x="1268534" y="1448953"/>
                </a:cubicBezTo>
                <a:cubicBezTo>
                  <a:pt x="1275039" y="1439228"/>
                  <a:pt x="1271786" y="1439228"/>
                  <a:pt x="1275039" y="1432745"/>
                </a:cubicBezTo>
                <a:cubicBezTo>
                  <a:pt x="1278292" y="1426262"/>
                  <a:pt x="1278292" y="1423021"/>
                  <a:pt x="1278292" y="1419779"/>
                </a:cubicBezTo>
                <a:cubicBezTo>
                  <a:pt x="1297808" y="1390606"/>
                  <a:pt x="1314071" y="1367915"/>
                  <a:pt x="1323829" y="1345225"/>
                </a:cubicBezTo>
                <a:cubicBezTo>
                  <a:pt x="1327082" y="1338742"/>
                  <a:pt x="1330334" y="1335500"/>
                  <a:pt x="1333587" y="1335500"/>
                </a:cubicBezTo>
                <a:cubicBezTo>
                  <a:pt x="1340092" y="1319293"/>
                  <a:pt x="1343345" y="1316051"/>
                  <a:pt x="1353103" y="1303085"/>
                </a:cubicBezTo>
                <a:cubicBezTo>
                  <a:pt x="1362861" y="1286878"/>
                  <a:pt x="1359608" y="1283636"/>
                  <a:pt x="1369366" y="1270670"/>
                </a:cubicBezTo>
                <a:cubicBezTo>
                  <a:pt x="1375871" y="1270670"/>
                  <a:pt x="1375871" y="1257704"/>
                  <a:pt x="1382377" y="1251221"/>
                </a:cubicBezTo>
                <a:cubicBezTo>
                  <a:pt x="1385629" y="1251221"/>
                  <a:pt x="1398640" y="1218806"/>
                  <a:pt x="1401893" y="1218806"/>
                </a:cubicBezTo>
                <a:cubicBezTo>
                  <a:pt x="1408398" y="1212323"/>
                  <a:pt x="1401893" y="1212323"/>
                  <a:pt x="1408398" y="1202599"/>
                </a:cubicBezTo>
                <a:cubicBezTo>
                  <a:pt x="1411650" y="1202599"/>
                  <a:pt x="1411650" y="1199357"/>
                  <a:pt x="1411650" y="1196115"/>
                </a:cubicBezTo>
                <a:cubicBezTo>
                  <a:pt x="1418156" y="1186391"/>
                  <a:pt x="1421408" y="1186391"/>
                  <a:pt x="1427914" y="1176666"/>
                </a:cubicBezTo>
                <a:cubicBezTo>
                  <a:pt x="1437672" y="1160459"/>
                  <a:pt x="1444177" y="1147493"/>
                  <a:pt x="1447430" y="1134527"/>
                </a:cubicBezTo>
                <a:cubicBezTo>
                  <a:pt x="1450682" y="1128044"/>
                  <a:pt x="1457188" y="1121561"/>
                  <a:pt x="1460440" y="1118319"/>
                </a:cubicBezTo>
                <a:cubicBezTo>
                  <a:pt x="1466946" y="1105353"/>
                  <a:pt x="1479956" y="1079421"/>
                  <a:pt x="1486461" y="1079421"/>
                </a:cubicBezTo>
                <a:cubicBezTo>
                  <a:pt x="1489714" y="1069697"/>
                  <a:pt x="1486461" y="1069697"/>
                  <a:pt x="1492967" y="1059972"/>
                </a:cubicBezTo>
                <a:cubicBezTo>
                  <a:pt x="1496219" y="1053489"/>
                  <a:pt x="1499472" y="1047006"/>
                  <a:pt x="1502725" y="1043765"/>
                </a:cubicBezTo>
                <a:cubicBezTo>
                  <a:pt x="1505977" y="1040523"/>
                  <a:pt x="1505977" y="1037282"/>
                  <a:pt x="1509230" y="1030799"/>
                </a:cubicBezTo>
                <a:cubicBezTo>
                  <a:pt x="1518988" y="1021074"/>
                  <a:pt x="1515735" y="1014591"/>
                  <a:pt x="1525493" y="1011350"/>
                </a:cubicBezTo>
                <a:cubicBezTo>
                  <a:pt x="1528746" y="1001625"/>
                  <a:pt x="1531999" y="991901"/>
                  <a:pt x="1541756" y="972452"/>
                </a:cubicBezTo>
                <a:cubicBezTo>
                  <a:pt x="1548262" y="972452"/>
                  <a:pt x="1541756" y="985418"/>
                  <a:pt x="1535251" y="991901"/>
                </a:cubicBezTo>
                <a:cubicBezTo>
                  <a:pt x="1541756" y="991901"/>
                  <a:pt x="1545009" y="982176"/>
                  <a:pt x="1548262" y="972452"/>
                </a:cubicBezTo>
                <a:cubicBezTo>
                  <a:pt x="1551514" y="972452"/>
                  <a:pt x="1551514" y="972452"/>
                  <a:pt x="1551514" y="972452"/>
                </a:cubicBezTo>
                <a:cubicBezTo>
                  <a:pt x="1561272" y="956244"/>
                  <a:pt x="1561272" y="959486"/>
                  <a:pt x="1571030" y="940037"/>
                </a:cubicBezTo>
                <a:cubicBezTo>
                  <a:pt x="1577536" y="933554"/>
                  <a:pt x="1577536" y="927071"/>
                  <a:pt x="1577536" y="920588"/>
                </a:cubicBezTo>
                <a:cubicBezTo>
                  <a:pt x="1584041" y="917346"/>
                  <a:pt x="1587294" y="914105"/>
                  <a:pt x="1587294" y="904380"/>
                </a:cubicBezTo>
                <a:cubicBezTo>
                  <a:pt x="1597052" y="891414"/>
                  <a:pt x="1597052" y="897897"/>
                  <a:pt x="1603557" y="881689"/>
                </a:cubicBezTo>
                <a:cubicBezTo>
                  <a:pt x="1606809" y="881689"/>
                  <a:pt x="1613315" y="865482"/>
                  <a:pt x="1616567" y="868723"/>
                </a:cubicBezTo>
                <a:cubicBezTo>
                  <a:pt x="1619820" y="858999"/>
                  <a:pt x="1632831" y="842791"/>
                  <a:pt x="1636083" y="833067"/>
                </a:cubicBezTo>
                <a:cubicBezTo>
                  <a:pt x="1639336" y="826584"/>
                  <a:pt x="1636083" y="826584"/>
                  <a:pt x="1639336" y="823342"/>
                </a:cubicBezTo>
                <a:cubicBezTo>
                  <a:pt x="1645841" y="813618"/>
                  <a:pt x="1655599" y="790927"/>
                  <a:pt x="1658852" y="797410"/>
                </a:cubicBezTo>
                <a:cubicBezTo>
                  <a:pt x="1652347" y="803893"/>
                  <a:pt x="1652347" y="803893"/>
                  <a:pt x="1652347" y="803893"/>
                </a:cubicBezTo>
                <a:cubicBezTo>
                  <a:pt x="1655599" y="803893"/>
                  <a:pt x="1658852" y="797410"/>
                  <a:pt x="1658852" y="797410"/>
                </a:cubicBezTo>
                <a:cubicBezTo>
                  <a:pt x="1668610" y="777961"/>
                  <a:pt x="1678368" y="761754"/>
                  <a:pt x="1684873" y="752029"/>
                </a:cubicBezTo>
                <a:cubicBezTo>
                  <a:pt x="1707642" y="703407"/>
                  <a:pt x="1733663" y="651543"/>
                  <a:pt x="1759684" y="599679"/>
                </a:cubicBezTo>
                <a:cubicBezTo>
                  <a:pt x="1762937" y="599679"/>
                  <a:pt x="1759684" y="606162"/>
                  <a:pt x="1759684" y="609403"/>
                </a:cubicBezTo>
                <a:cubicBezTo>
                  <a:pt x="1762937" y="602920"/>
                  <a:pt x="1762937" y="609403"/>
                  <a:pt x="1762937" y="612645"/>
                </a:cubicBezTo>
                <a:cubicBezTo>
                  <a:pt x="1759684" y="619128"/>
                  <a:pt x="1756431" y="622369"/>
                  <a:pt x="1749926" y="628852"/>
                </a:cubicBezTo>
                <a:cubicBezTo>
                  <a:pt x="1749926" y="635335"/>
                  <a:pt x="1736915" y="654784"/>
                  <a:pt x="1743421" y="654784"/>
                </a:cubicBezTo>
                <a:cubicBezTo>
                  <a:pt x="1746673" y="654784"/>
                  <a:pt x="1746673" y="645060"/>
                  <a:pt x="1756431" y="635335"/>
                </a:cubicBezTo>
                <a:cubicBezTo>
                  <a:pt x="1762937" y="615886"/>
                  <a:pt x="1782453" y="589954"/>
                  <a:pt x="1788958" y="573747"/>
                </a:cubicBezTo>
                <a:cubicBezTo>
                  <a:pt x="1795463" y="570505"/>
                  <a:pt x="1785705" y="583471"/>
                  <a:pt x="1782453" y="589954"/>
                </a:cubicBezTo>
                <a:cubicBezTo>
                  <a:pt x="1788958" y="589954"/>
                  <a:pt x="1798716" y="564022"/>
                  <a:pt x="1805221" y="554297"/>
                </a:cubicBezTo>
                <a:cubicBezTo>
                  <a:pt x="1808474" y="547814"/>
                  <a:pt x="1811726" y="544573"/>
                  <a:pt x="1811726" y="541331"/>
                </a:cubicBezTo>
                <a:cubicBezTo>
                  <a:pt x="1818232" y="528365"/>
                  <a:pt x="1831242" y="512158"/>
                  <a:pt x="1831242" y="502433"/>
                </a:cubicBezTo>
                <a:cubicBezTo>
                  <a:pt x="1841000" y="486226"/>
                  <a:pt x="1850758" y="470018"/>
                  <a:pt x="1860516" y="453811"/>
                </a:cubicBezTo>
                <a:cubicBezTo>
                  <a:pt x="1880032" y="414913"/>
                  <a:pt x="1902801" y="372773"/>
                  <a:pt x="1925569" y="333875"/>
                </a:cubicBezTo>
                <a:cubicBezTo>
                  <a:pt x="1922317" y="333875"/>
                  <a:pt x="1915811" y="343600"/>
                  <a:pt x="1912559" y="350083"/>
                </a:cubicBezTo>
                <a:cubicBezTo>
                  <a:pt x="1906053" y="359807"/>
                  <a:pt x="1902801" y="366290"/>
                  <a:pt x="1902801" y="372773"/>
                </a:cubicBezTo>
                <a:cubicBezTo>
                  <a:pt x="1893043" y="385739"/>
                  <a:pt x="1893043" y="392222"/>
                  <a:pt x="1880032" y="405188"/>
                </a:cubicBezTo>
                <a:cubicBezTo>
                  <a:pt x="1880032" y="411671"/>
                  <a:pt x="1870274" y="424637"/>
                  <a:pt x="1870274" y="431120"/>
                </a:cubicBezTo>
                <a:cubicBezTo>
                  <a:pt x="1854011" y="450569"/>
                  <a:pt x="1834495" y="482984"/>
                  <a:pt x="1818232" y="512158"/>
                </a:cubicBezTo>
                <a:cubicBezTo>
                  <a:pt x="1814979" y="515399"/>
                  <a:pt x="1811726" y="518641"/>
                  <a:pt x="1808474" y="521882"/>
                </a:cubicBezTo>
                <a:cubicBezTo>
                  <a:pt x="1805221" y="528365"/>
                  <a:pt x="1801968" y="534848"/>
                  <a:pt x="1798716" y="541331"/>
                </a:cubicBezTo>
                <a:cubicBezTo>
                  <a:pt x="1798716" y="544573"/>
                  <a:pt x="1798716" y="544573"/>
                  <a:pt x="1801968" y="541331"/>
                </a:cubicBezTo>
                <a:cubicBezTo>
                  <a:pt x="1798716" y="547814"/>
                  <a:pt x="1792211" y="564022"/>
                  <a:pt x="1788958" y="560780"/>
                </a:cubicBezTo>
                <a:cubicBezTo>
                  <a:pt x="1798716" y="544573"/>
                  <a:pt x="1785705" y="560780"/>
                  <a:pt x="1782453" y="564022"/>
                </a:cubicBezTo>
                <a:cubicBezTo>
                  <a:pt x="1779200" y="560780"/>
                  <a:pt x="1788958" y="547814"/>
                  <a:pt x="1792211" y="541331"/>
                </a:cubicBezTo>
                <a:cubicBezTo>
                  <a:pt x="1808474" y="512158"/>
                  <a:pt x="1808474" y="512158"/>
                  <a:pt x="1808474" y="512158"/>
                </a:cubicBezTo>
                <a:cubicBezTo>
                  <a:pt x="1818232" y="489467"/>
                  <a:pt x="1834495" y="463535"/>
                  <a:pt x="1847506" y="437603"/>
                </a:cubicBezTo>
                <a:cubicBezTo>
                  <a:pt x="1844253" y="437603"/>
                  <a:pt x="1837748" y="444086"/>
                  <a:pt x="1834495" y="453811"/>
                </a:cubicBezTo>
                <a:cubicBezTo>
                  <a:pt x="1831242" y="453811"/>
                  <a:pt x="1837748" y="440845"/>
                  <a:pt x="1837748" y="440845"/>
                </a:cubicBezTo>
                <a:cubicBezTo>
                  <a:pt x="1834495" y="437603"/>
                  <a:pt x="1841000" y="427879"/>
                  <a:pt x="1841000" y="424637"/>
                </a:cubicBezTo>
                <a:cubicBezTo>
                  <a:pt x="1844253" y="418154"/>
                  <a:pt x="1844253" y="421396"/>
                  <a:pt x="1847506" y="424637"/>
                </a:cubicBezTo>
                <a:cubicBezTo>
                  <a:pt x="1857264" y="408430"/>
                  <a:pt x="1870274" y="382498"/>
                  <a:pt x="1876779" y="376015"/>
                </a:cubicBezTo>
                <a:cubicBezTo>
                  <a:pt x="1883285" y="366290"/>
                  <a:pt x="1883285" y="359807"/>
                  <a:pt x="1889790" y="350083"/>
                </a:cubicBezTo>
                <a:cubicBezTo>
                  <a:pt x="1899548" y="337117"/>
                  <a:pt x="1893043" y="337117"/>
                  <a:pt x="1899548" y="327392"/>
                </a:cubicBezTo>
                <a:cubicBezTo>
                  <a:pt x="1902801" y="337117"/>
                  <a:pt x="1909306" y="314426"/>
                  <a:pt x="1912559" y="317668"/>
                </a:cubicBezTo>
                <a:cubicBezTo>
                  <a:pt x="1922317" y="298219"/>
                  <a:pt x="1932075" y="278770"/>
                  <a:pt x="1941832" y="262562"/>
                </a:cubicBezTo>
                <a:cubicBezTo>
                  <a:pt x="1945085" y="265803"/>
                  <a:pt x="1941832" y="269045"/>
                  <a:pt x="1945085" y="269045"/>
                </a:cubicBezTo>
                <a:cubicBezTo>
                  <a:pt x="1941832" y="278770"/>
                  <a:pt x="1938580" y="278770"/>
                  <a:pt x="1941832" y="272286"/>
                </a:cubicBezTo>
                <a:cubicBezTo>
                  <a:pt x="1938580" y="275528"/>
                  <a:pt x="1935327" y="278770"/>
                  <a:pt x="1935327" y="278770"/>
                </a:cubicBezTo>
                <a:cubicBezTo>
                  <a:pt x="1928822" y="288494"/>
                  <a:pt x="1922317" y="298219"/>
                  <a:pt x="1919064" y="307943"/>
                </a:cubicBezTo>
                <a:cubicBezTo>
                  <a:pt x="1912559" y="314426"/>
                  <a:pt x="1906053" y="333875"/>
                  <a:pt x="1902801" y="333875"/>
                </a:cubicBezTo>
                <a:cubicBezTo>
                  <a:pt x="1896295" y="343600"/>
                  <a:pt x="1906053" y="340358"/>
                  <a:pt x="1893043" y="356566"/>
                </a:cubicBezTo>
                <a:cubicBezTo>
                  <a:pt x="1902801" y="359807"/>
                  <a:pt x="1922317" y="307943"/>
                  <a:pt x="1932075" y="301460"/>
                </a:cubicBezTo>
                <a:cubicBezTo>
                  <a:pt x="1932075" y="307943"/>
                  <a:pt x="1912559" y="333875"/>
                  <a:pt x="1906053" y="346841"/>
                </a:cubicBezTo>
                <a:cubicBezTo>
                  <a:pt x="1896295" y="363049"/>
                  <a:pt x="1886537" y="379256"/>
                  <a:pt x="1876779" y="395464"/>
                </a:cubicBezTo>
                <a:cubicBezTo>
                  <a:pt x="1876779" y="392222"/>
                  <a:pt x="1870274" y="401947"/>
                  <a:pt x="1870274" y="395464"/>
                </a:cubicBezTo>
                <a:cubicBezTo>
                  <a:pt x="1857264" y="418154"/>
                  <a:pt x="1857264" y="418154"/>
                  <a:pt x="1857264" y="418154"/>
                </a:cubicBezTo>
                <a:cubicBezTo>
                  <a:pt x="1860516" y="418154"/>
                  <a:pt x="1863769" y="418154"/>
                  <a:pt x="1870274" y="408430"/>
                </a:cubicBezTo>
                <a:cubicBezTo>
                  <a:pt x="1873527" y="408430"/>
                  <a:pt x="1867022" y="418154"/>
                  <a:pt x="1873527" y="411671"/>
                </a:cubicBezTo>
                <a:cubicBezTo>
                  <a:pt x="1935327" y="304702"/>
                  <a:pt x="1974359" y="233388"/>
                  <a:pt x="2032907" y="132902"/>
                </a:cubicBezTo>
                <a:cubicBezTo>
                  <a:pt x="2036159" y="136143"/>
                  <a:pt x="2023149" y="152351"/>
                  <a:pt x="2026401" y="155592"/>
                </a:cubicBezTo>
                <a:cubicBezTo>
                  <a:pt x="2019896" y="162075"/>
                  <a:pt x="2016643" y="168558"/>
                  <a:pt x="2013391" y="171800"/>
                </a:cubicBezTo>
                <a:cubicBezTo>
                  <a:pt x="2006885" y="188007"/>
                  <a:pt x="2000380" y="200973"/>
                  <a:pt x="1993875" y="220423"/>
                </a:cubicBezTo>
                <a:cubicBezTo>
                  <a:pt x="1987370" y="230147"/>
                  <a:pt x="1997128" y="226905"/>
                  <a:pt x="1987370" y="236630"/>
                </a:cubicBezTo>
                <a:cubicBezTo>
                  <a:pt x="1990622" y="239871"/>
                  <a:pt x="1997128" y="223664"/>
                  <a:pt x="2000380" y="217181"/>
                </a:cubicBezTo>
                <a:cubicBezTo>
                  <a:pt x="2006885" y="210698"/>
                  <a:pt x="2010138" y="200973"/>
                  <a:pt x="2016643" y="194490"/>
                </a:cubicBezTo>
                <a:cubicBezTo>
                  <a:pt x="2019896" y="188007"/>
                  <a:pt x="2019896" y="184766"/>
                  <a:pt x="2019896" y="181524"/>
                </a:cubicBezTo>
                <a:cubicBezTo>
                  <a:pt x="2026401" y="171800"/>
                  <a:pt x="2029654" y="162075"/>
                  <a:pt x="2036159" y="155592"/>
                </a:cubicBezTo>
                <a:cubicBezTo>
                  <a:pt x="2039412" y="145868"/>
                  <a:pt x="2042665" y="139385"/>
                  <a:pt x="2052423" y="126419"/>
                </a:cubicBezTo>
                <a:cubicBezTo>
                  <a:pt x="2055675" y="113453"/>
                  <a:pt x="2065433" y="94004"/>
                  <a:pt x="2071938" y="81038"/>
                </a:cubicBezTo>
                <a:cubicBezTo>
                  <a:pt x="2081696" y="64830"/>
                  <a:pt x="2078444" y="58347"/>
                  <a:pt x="2088202" y="42140"/>
                </a:cubicBezTo>
                <a:cubicBezTo>
                  <a:pt x="2094707" y="25932"/>
                  <a:pt x="2084949" y="25932"/>
                  <a:pt x="2094707" y="6483"/>
                </a:cubicBezTo>
                <a:cubicBezTo>
                  <a:pt x="2097960" y="9725"/>
                  <a:pt x="2097960" y="16208"/>
                  <a:pt x="2094707" y="22691"/>
                </a:cubicBezTo>
                <a:cubicBezTo>
                  <a:pt x="2091454" y="32415"/>
                  <a:pt x="2094707" y="32415"/>
                  <a:pt x="2088202" y="45381"/>
                </a:cubicBezTo>
                <a:cubicBezTo>
                  <a:pt x="2084949" y="55106"/>
                  <a:pt x="2091454" y="51864"/>
                  <a:pt x="2088202" y="58347"/>
                </a:cubicBezTo>
                <a:cubicBezTo>
                  <a:pt x="2081696" y="68072"/>
                  <a:pt x="2081696" y="71313"/>
                  <a:pt x="2081696" y="77796"/>
                </a:cubicBezTo>
                <a:cubicBezTo>
                  <a:pt x="2078444" y="81038"/>
                  <a:pt x="2071938" y="100487"/>
                  <a:pt x="2068686" y="97245"/>
                </a:cubicBezTo>
                <a:cubicBezTo>
                  <a:pt x="2068686" y="100487"/>
                  <a:pt x="2065433" y="106970"/>
                  <a:pt x="2068686" y="103728"/>
                </a:cubicBezTo>
                <a:cubicBezTo>
                  <a:pt x="2071938" y="103728"/>
                  <a:pt x="2065433" y="113453"/>
                  <a:pt x="2062181" y="116694"/>
                </a:cubicBezTo>
                <a:cubicBezTo>
                  <a:pt x="2062181" y="119936"/>
                  <a:pt x="2058928" y="126419"/>
                  <a:pt x="2052423" y="136143"/>
                </a:cubicBezTo>
                <a:cubicBezTo>
                  <a:pt x="2049170" y="142626"/>
                  <a:pt x="2049170" y="145868"/>
                  <a:pt x="2052423" y="149109"/>
                </a:cubicBezTo>
                <a:cubicBezTo>
                  <a:pt x="2042665" y="168558"/>
                  <a:pt x="2032907" y="184766"/>
                  <a:pt x="2026401" y="200973"/>
                </a:cubicBezTo>
                <a:cubicBezTo>
                  <a:pt x="2016643" y="220423"/>
                  <a:pt x="1997128" y="249596"/>
                  <a:pt x="1993875" y="262562"/>
                </a:cubicBezTo>
                <a:cubicBezTo>
                  <a:pt x="2000380" y="256079"/>
                  <a:pt x="2003633" y="249596"/>
                  <a:pt x="2003633" y="259321"/>
                </a:cubicBezTo>
                <a:cubicBezTo>
                  <a:pt x="2010138" y="243113"/>
                  <a:pt x="2019896" y="230147"/>
                  <a:pt x="2026401" y="217181"/>
                </a:cubicBezTo>
                <a:cubicBezTo>
                  <a:pt x="2029654" y="217181"/>
                  <a:pt x="2029654" y="220423"/>
                  <a:pt x="2023149" y="226905"/>
                </a:cubicBezTo>
                <a:cubicBezTo>
                  <a:pt x="2019896" y="233388"/>
                  <a:pt x="2023149" y="233388"/>
                  <a:pt x="2019896" y="239871"/>
                </a:cubicBezTo>
                <a:cubicBezTo>
                  <a:pt x="2000380" y="272286"/>
                  <a:pt x="1997128" y="291736"/>
                  <a:pt x="1977612" y="320909"/>
                </a:cubicBezTo>
                <a:cubicBezTo>
                  <a:pt x="1974359" y="327392"/>
                  <a:pt x="1977612" y="330634"/>
                  <a:pt x="1974359" y="337117"/>
                </a:cubicBezTo>
                <a:cubicBezTo>
                  <a:pt x="1964601" y="356566"/>
                  <a:pt x="1954843" y="363049"/>
                  <a:pt x="1951590" y="376015"/>
                </a:cubicBezTo>
                <a:cubicBezTo>
                  <a:pt x="1951590" y="379256"/>
                  <a:pt x="1958096" y="366290"/>
                  <a:pt x="1961348" y="366290"/>
                </a:cubicBezTo>
                <a:cubicBezTo>
                  <a:pt x="2003633" y="291736"/>
                  <a:pt x="2032907" y="226905"/>
                  <a:pt x="2068686" y="158834"/>
                </a:cubicBezTo>
                <a:cubicBezTo>
                  <a:pt x="2071938" y="158834"/>
                  <a:pt x="2062181" y="168558"/>
                  <a:pt x="2065433" y="171800"/>
                </a:cubicBezTo>
                <a:cubicBezTo>
                  <a:pt x="2055675" y="181524"/>
                  <a:pt x="2058928" y="184766"/>
                  <a:pt x="2052423" y="194490"/>
                </a:cubicBezTo>
                <a:cubicBezTo>
                  <a:pt x="2049170" y="200973"/>
                  <a:pt x="2049170" y="207456"/>
                  <a:pt x="2049170" y="213940"/>
                </a:cubicBezTo>
                <a:cubicBezTo>
                  <a:pt x="2039412" y="230147"/>
                  <a:pt x="2032907" y="246355"/>
                  <a:pt x="2032907" y="259321"/>
                </a:cubicBezTo>
                <a:cubicBezTo>
                  <a:pt x="2023149" y="269045"/>
                  <a:pt x="2026401" y="272286"/>
                  <a:pt x="2019896" y="285253"/>
                </a:cubicBezTo>
                <a:cubicBezTo>
                  <a:pt x="2019896" y="288494"/>
                  <a:pt x="2006885" y="307943"/>
                  <a:pt x="2010138" y="307943"/>
                </a:cubicBezTo>
                <a:cubicBezTo>
                  <a:pt x="2013391" y="307943"/>
                  <a:pt x="2016643" y="301460"/>
                  <a:pt x="2019896" y="294977"/>
                </a:cubicBezTo>
                <a:cubicBezTo>
                  <a:pt x="2016643" y="304702"/>
                  <a:pt x="2006885" y="320909"/>
                  <a:pt x="2006885" y="327392"/>
                </a:cubicBezTo>
                <a:cubicBezTo>
                  <a:pt x="1997128" y="343600"/>
                  <a:pt x="1997128" y="346841"/>
                  <a:pt x="1990622" y="359807"/>
                </a:cubicBezTo>
                <a:cubicBezTo>
                  <a:pt x="1987370" y="366290"/>
                  <a:pt x="1990622" y="366290"/>
                  <a:pt x="1990622" y="372773"/>
                </a:cubicBezTo>
                <a:cubicBezTo>
                  <a:pt x="1980864" y="385739"/>
                  <a:pt x="1977612" y="395464"/>
                  <a:pt x="1971106" y="405188"/>
                </a:cubicBezTo>
                <a:cubicBezTo>
                  <a:pt x="1967854" y="418154"/>
                  <a:pt x="1964601" y="414913"/>
                  <a:pt x="1961348" y="421396"/>
                </a:cubicBezTo>
                <a:cubicBezTo>
                  <a:pt x="1958096" y="431120"/>
                  <a:pt x="1941832" y="460294"/>
                  <a:pt x="1935327" y="466777"/>
                </a:cubicBezTo>
                <a:cubicBezTo>
                  <a:pt x="1932075" y="473260"/>
                  <a:pt x="1925569" y="482984"/>
                  <a:pt x="1925569" y="489467"/>
                </a:cubicBezTo>
                <a:cubicBezTo>
                  <a:pt x="1899548" y="528365"/>
                  <a:pt x="1886537" y="554297"/>
                  <a:pt x="1867022" y="593195"/>
                </a:cubicBezTo>
                <a:cubicBezTo>
                  <a:pt x="1867022" y="596437"/>
                  <a:pt x="1873527" y="586712"/>
                  <a:pt x="1876779" y="580230"/>
                </a:cubicBezTo>
                <a:cubicBezTo>
                  <a:pt x="1880032" y="570505"/>
                  <a:pt x="1886537" y="560780"/>
                  <a:pt x="1889790" y="554297"/>
                </a:cubicBezTo>
                <a:cubicBezTo>
                  <a:pt x="1919064" y="508916"/>
                  <a:pt x="1919064" y="508916"/>
                  <a:pt x="1919064" y="508916"/>
                </a:cubicBezTo>
                <a:cubicBezTo>
                  <a:pt x="1925569" y="486226"/>
                  <a:pt x="1945085" y="460294"/>
                  <a:pt x="1958096" y="437603"/>
                </a:cubicBezTo>
                <a:cubicBezTo>
                  <a:pt x="1961348" y="437603"/>
                  <a:pt x="1964601" y="434362"/>
                  <a:pt x="1961348" y="440845"/>
                </a:cubicBezTo>
                <a:cubicBezTo>
                  <a:pt x="1967854" y="440845"/>
                  <a:pt x="1980864" y="414913"/>
                  <a:pt x="1977612" y="431120"/>
                </a:cubicBezTo>
                <a:cubicBezTo>
                  <a:pt x="1980864" y="421396"/>
                  <a:pt x="1987370" y="421396"/>
                  <a:pt x="1993875" y="408430"/>
                </a:cubicBezTo>
                <a:cubicBezTo>
                  <a:pt x="1993875" y="411671"/>
                  <a:pt x="1980864" y="427879"/>
                  <a:pt x="1980864" y="434362"/>
                </a:cubicBezTo>
                <a:cubicBezTo>
                  <a:pt x="1984117" y="434362"/>
                  <a:pt x="1987370" y="424637"/>
                  <a:pt x="1987370" y="421396"/>
                </a:cubicBezTo>
                <a:cubicBezTo>
                  <a:pt x="1990622" y="421396"/>
                  <a:pt x="1993875" y="411671"/>
                  <a:pt x="2000380" y="405188"/>
                </a:cubicBezTo>
                <a:cubicBezTo>
                  <a:pt x="2003633" y="388981"/>
                  <a:pt x="2026401" y="359807"/>
                  <a:pt x="2029654" y="346841"/>
                </a:cubicBezTo>
                <a:cubicBezTo>
                  <a:pt x="2036159" y="333875"/>
                  <a:pt x="2039412" y="337117"/>
                  <a:pt x="2042665" y="324151"/>
                </a:cubicBezTo>
                <a:cubicBezTo>
                  <a:pt x="2052423" y="301460"/>
                  <a:pt x="2068686" y="278770"/>
                  <a:pt x="2081696" y="259321"/>
                </a:cubicBezTo>
                <a:cubicBezTo>
                  <a:pt x="2101212" y="223664"/>
                  <a:pt x="2123981" y="188007"/>
                  <a:pt x="2140244" y="149109"/>
                </a:cubicBezTo>
                <a:cubicBezTo>
                  <a:pt x="2140244" y="168558"/>
                  <a:pt x="2114223" y="207456"/>
                  <a:pt x="2104465" y="233388"/>
                </a:cubicBezTo>
                <a:cubicBezTo>
                  <a:pt x="2094707" y="249596"/>
                  <a:pt x="2094707" y="249596"/>
                  <a:pt x="2094707" y="249596"/>
                </a:cubicBezTo>
                <a:cubicBezTo>
                  <a:pt x="2091454" y="256079"/>
                  <a:pt x="2088202" y="259321"/>
                  <a:pt x="2088202" y="262562"/>
                </a:cubicBezTo>
                <a:cubicBezTo>
                  <a:pt x="2081696" y="275528"/>
                  <a:pt x="2071938" y="294977"/>
                  <a:pt x="2065433" y="298219"/>
                </a:cubicBezTo>
                <a:cubicBezTo>
                  <a:pt x="2052423" y="333875"/>
                  <a:pt x="2026401" y="372773"/>
                  <a:pt x="2000380" y="411671"/>
                </a:cubicBezTo>
                <a:cubicBezTo>
                  <a:pt x="1993875" y="424637"/>
                  <a:pt x="2000380" y="421396"/>
                  <a:pt x="1993875" y="431120"/>
                </a:cubicBezTo>
                <a:cubicBezTo>
                  <a:pt x="1984117" y="447328"/>
                  <a:pt x="1977612" y="466777"/>
                  <a:pt x="1967854" y="476501"/>
                </a:cubicBezTo>
                <a:cubicBezTo>
                  <a:pt x="1961348" y="486226"/>
                  <a:pt x="1964601" y="486226"/>
                  <a:pt x="1961348" y="495950"/>
                </a:cubicBezTo>
                <a:cubicBezTo>
                  <a:pt x="1954843" y="508916"/>
                  <a:pt x="1951590" y="508916"/>
                  <a:pt x="1941832" y="521882"/>
                </a:cubicBezTo>
                <a:cubicBezTo>
                  <a:pt x="1941832" y="525124"/>
                  <a:pt x="1941832" y="528365"/>
                  <a:pt x="1945085" y="525124"/>
                </a:cubicBezTo>
                <a:cubicBezTo>
                  <a:pt x="1945085" y="525124"/>
                  <a:pt x="1948338" y="518641"/>
                  <a:pt x="1951590" y="515399"/>
                </a:cubicBezTo>
                <a:cubicBezTo>
                  <a:pt x="1958096" y="505675"/>
                  <a:pt x="1964601" y="495950"/>
                  <a:pt x="1967854" y="486226"/>
                </a:cubicBezTo>
                <a:cubicBezTo>
                  <a:pt x="1974359" y="476501"/>
                  <a:pt x="1977612" y="479743"/>
                  <a:pt x="1980864" y="466777"/>
                </a:cubicBezTo>
                <a:cubicBezTo>
                  <a:pt x="1993875" y="453811"/>
                  <a:pt x="1987370" y="453811"/>
                  <a:pt x="1993875" y="440845"/>
                </a:cubicBezTo>
                <a:cubicBezTo>
                  <a:pt x="1997128" y="440845"/>
                  <a:pt x="2000380" y="437603"/>
                  <a:pt x="2000380" y="434362"/>
                </a:cubicBezTo>
                <a:cubicBezTo>
                  <a:pt x="2016643" y="401947"/>
                  <a:pt x="2032907" y="382498"/>
                  <a:pt x="2045917" y="359807"/>
                </a:cubicBezTo>
                <a:cubicBezTo>
                  <a:pt x="2045917" y="363049"/>
                  <a:pt x="2042665" y="372773"/>
                  <a:pt x="2036159" y="382498"/>
                </a:cubicBezTo>
                <a:cubicBezTo>
                  <a:pt x="2036159" y="385739"/>
                  <a:pt x="2023149" y="401947"/>
                  <a:pt x="2026401" y="405188"/>
                </a:cubicBezTo>
                <a:cubicBezTo>
                  <a:pt x="2023149" y="411671"/>
                  <a:pt x="2016643" y="418154"/>
                  <a:pt x="2013391" y="424637"/>
                </a:cubicBezTo>
                <a:cubicBezTo>
                  <a:pt x="2010138" y="431120"/>
                  <a:pt x="2016643" y="427879"/>
                  <a:pt x="2019896" y="421396"/>
                </a:cubicBezTo>
                <a:cubicBezTo>
                  <a:pt x="2023149" y="424637"/>
                  <a:pt x="2010138" y="437603"/>
                  <a:pt x="2010138" y="444086"/>
                </a:cubicBezTo>
                <a:cubicBezTo>
                  <a:pt x="2010138" y="450569"/>
                  <a:pt x="2019896" y="431120"/>
                  <a:pt x="2019896" y="434362"/>
                </a:cubicBezTo>
                <a:cubicBezTo>
                  <a:pt x="2036159" y="408430"/>
                  <a:pt x="2045917" y="392222"/>
                  <a:pt x="2052423" y="372773"/>
                </a:cubicBezTo>
                <a:cubicBezTo>
                  <a:pt x="2062181" y="353324"/>
                  <a:pt x="2075191" y="330634"/>
                  <a:pt x="2084949" y="324151"/>
                </a:cubicBezTo>
                <a:cubicBezTo>
                  <a:pt x="2071938" y="346841"/>
                  <a:pt x="2065433" y="363049"/>
                  <a:pt x="2049170" y="388981"/>
                </a:cubicBezTo>
                <a:cubicBezTo>
                  <a:pt x="2052423" y="395464"/>
                  <a:pt x="2071938" y="359807"/>
                  <a:pt x="2071938" y="353324"/>
                </a:cubicBezTo>
                <a:cubicBezTo>
                  <a:pt x="2075191" y="346841"/>
                  <a:pt x="2078444" y="343600"/>
                  <a:pt x="2081696" y="337117"/>
                </a:cubicBezTo>
                <a:cubicBezTo>
                  <a:pt x="2084949" y="330634"/>
                  <a:pt x="2088202" y="324151"/>
                  <a:pt x="2084949" y="324151"/>
                </a:cubicBezTo>
                <a:cubicBezTo>
                  <a:pt x="2091454" y="311185"/>
                  <a:pt x="2097960" y="301460"/>
                  <a:pt x="2104465" y="288494"/>
                </a:cubicBezTo>
                <a:cubicBezTo>
                  <a:pt x="2107718" y="301460"/>
                  <a:pt x="2078444" y="343600"/>
                  <a:pt x="2078444" y="356566"/>
                </a:cubicBezTo>
                <a:cubicBezTo>
                  <a:pt x="2068686" y="366290"/>
                  <a:pt x="2062181" y="385739"/>
                  <a:pt x="2062181" y="392222"/>
                </a:cubicBezTo>
                <a:cubicBezTo>
                  <a:pt x="2045917" y="418154"/>
                  <a:pt x="2036159" y="431120"/>
                  <a:pt x="2023149" y="457052"/>
                </a:cubicBezTo>
                <a:cubicBezTo>
                  <a:pt x="2026401" y="460294"/>
                  <a:pt x="2036159" y="440845"/>
                  <a:pt x="2039412" y="434362"/>
                </a:cubicBezTo>
                <a:cubicBezTo>
                  <a:pt x="2042665" y="440845"/>
                  <a:pt x="2049170" y="421396"/>
                  <a:pt x="2052423" y="424637"/>
                </a:cubicBezTo>
                <a:cubicBezTo>
                  <a:pt x="2055675" y="418154"/>
                  <a:pt x="2055675" y="414913"/>
                  <a:pt x="2058928" y="408430"/>
                </a:cubicBezTo>
                <a:cubicBezTo>
                  <a:pt x="2062181" y="408430"/>
                  <a:pt x="2055675" y="418154"/>
                  <a:pt x="2055675" y="421396"/>
                </a:cubicBezTo>
                <a:cubicBezTo>
                  <a:pt x="2058928" y="421396"/>
                  <a:pt x="2065433" y="414913"/>
                  <a:pt x="2062181" y="424637"/>
                </a:cubicBezTo>
                <a:cubicBezTo>
                  <a:pt x="2065433" y="427879"/>
                  <a:pt x="2068686" y="414913"/>
                  <a:pt x="2071938" y="414913"/>
                </a:cubicBezTo>
                <a:cubicBezTo>
                  <a:pt x="2078444" y="395464"/>
                  <a:pt x="2101212" y="363049"/>
                  <a:pt x="2107718" y="346841"/>
                </a:cubicBezTo>
                <a:cubicBezTo>
                  <a:pt x="2110970" y="346841"/>
                  <a:pt x="2110970" y="343600"/>
                  <a:pt x="2114223" y="340358"/>
                </a:cubicBezTo>
                <a:cubicBezTo>
                  <a:pt x="2143497" y="288494"/>
                  <a:pt x="2143497" y="288494"/>
                  <a:pt x="2143497" y="288494"/>
                </a:cubicBezTo>
                <a:cubicBezTo>
                  <a:pt x="2150002" y="272286"/>
                  <a:pt x="2156507" y="262562"/>
                  <a:pt x="2166265" y="252838"/>
                </a:cubicBezTo>
                <a:cubicBezTo>
                  <a:pt x="2166265" y="252838"/>
                  <a:pt x="2163013" y="262562"/>
                  <a:pt x="2156507" y="275528"/>
                </a:cubicBezTo>
                <a:cubicBezTo>
                  <a:pt x="2150002" y="285253"/>
                  <a:pt x="2163013" y="269045"/>
                  <a:pt x="2159760" y="282011"/>
                </a:cubicBezTo>
                <a:cubicBezTo>
                  <a:pt x="2150002" y="294977"/>
                  <a:pt x="2140244" y="311185"/>
                  <a:pt x="2150002" y="307943"/>
                </a:cubicBezTo>
                <a:cubicBezTo>
                  <a:pt x="2140244" y="330634"/>
                  <a:pt x="2130486" y="337117"/>
                  <a:pt x="2120728" y="359807"/>
                </a:cubicBezTo>
                <a:cubicBezTo>
                  <a:pt x="2117476" y="356566"/>
                  <a:pt x="2114223" y="359807"/>
                  <a:pt x="2114223" y="359807"/>
                </a:cubicBezTo>
                <a:cubicBezTo>
                  <a:pt x="2107718" y="372773"/>
                  <a:pt x="2104465" y="372773"/>
                  <a:pt x="2097960" y="379256"/>
                </a:cubicBezTo>
                <a:cubicBezTo>
                  <a:pt x="2097960" y="382498"/>
                  <a:pt x="2094707" y="395464"/>
                  <a:pt x="2101212" y="382498"/>
                </a:cubicBezTo>
                <a:cubicBezTo>
                  <a:pt x="2104465" y="382498"/>
                  <a:pt x="2091454" y="398705"/>
                  <a:pt x="2088202" y="408430"/>
                </a:cubicBezTo>
                <a:cubicBezTo>
                  <a:pt x="2084949" y="408430"/>
                  <a:pt x="2094707" y="395464"/>
                  <a:pt x="2091454" y="392222"/>
                </a:cubicBezTo>
                <a:cubicBezTo>
                  <a:pt x="2084949" y="401947"/>
                  <a:pt x="2078444" y="411671"/>
                  <a:pt x="2088202" y="411671"/>
                </a:cubicBezTo>
                <a:cubicBezTo>
                  <a:pt x="2071938" y="437603"/>
                  <a:pt x="2068686" y="444086"/>
                  <a:pt x="2052423" y="473260"/>
                </a:cubicBezTo>
                <a:cubicBezTo>
                  <a:pt x="2036159" y="492709"/>
                  <a:pt x="2023149" y="515399"/>
                  <a:pt x="2010138" y="538090"/>
                </a:cubicBezTo>
                <a:cubicBezTo>
                  <a:pt x="2006885" y="534848"/>
                  <a:pt x="2000380" y="551056"/>
                  <a:pt x="1997128" y="547814"/>
                </a:cubicBezTo>
                <a:cubicBezTo>
                  <a:pt x="1993875" y="557539"/>
                  <a:pt x="1984117" y="576988"/>
                  <a:pt x="1980864" y="576988"/>
                </a:cubicBezTo>
                <a:cubicBezTo>
                  <a:pt x="1977612" y="583471"/>
                  <a:pt x="1967854" y="599679"/>
                  <a:pt x="1961348" y="612645"/>
                </a:cubicBezTo>
                <a:cubicBezTo>
                  <a:pt x="1954843" y="625611"/>
                  <a:pt x="1971106" y="602920"/>
                  <a:pt x="1971106" y="609403"/>
                </a:cubicBezTo>
                <a:cubicBezTo>
                  <a:pt x="1964601" y="619128"/>
                  <a:pt x="1967854" y="619128"/>
                  <a:pt x="1964601" y="628852"/>
                </a:cubicBezTo>
                <a:cubicBezTo>
                  <a:pt x="1958096" y="645060"/>
                  <a:pt x="1958096" y="628852"/>
                  <a:pt x="1951590" y="638577"/>
                </a:cubicBezTo>
                <a:cubicBezTo>
                  <a:pt x="1938580" y="658026"/>
                  <a:pt x="1948338" y="658026"/>
                  <a:pt x="1938580" y="674233"/>
                </a:cubicBezTo>
                <a:cubicBezTo>
                  <a:pt x="1935327" y="674233"/>
                  <a:pt x="1935327" y="674233"/>
                  <a:pt x="1932075" y="677475"/>
                </a:cubicBezTo>
                <a:cubicBezTo>
                  <a:pt x="1928822" y="687199"/>
                  <a:pt x="1919064" y="703407"/>
                  <a:pt x="1919064" y="709890"/>
                </a:cubicBezTo>
                <a:cubicBezTo>
                  <a:pt x="1922317" y="709890"/>
                  <a:pt x="1925569" y="700165"/>
                  <a:pt x="1932075" y="693682"/>
                </a:cubicBezTo>
                <a:cubicBezTo>
                  <a:pt x="1932075" y="693682"/>
                  <a:pt x="1935327" y="696924"/>
                  <a:pt x="1935327" y="700165"/>
                </a:cubicBezTo>
                <a:cubicBezTo>
                  <a:pt x="1951590" y="677475"/>
                  <a:pt x="1961348" y="661267"/>
                  <a:pt x="1974359" y="628852"/>
                </a:cubicBezTo>
                <a:cubicBezTo>
                  <a:pt x="1993875" y="596437"/>
                  <a:pt x="2016643" y="560780"/>
                  <a:pt x="2029654" y="534848"/>
                </a:cubicBezTo>
                <a:cubicBezTo>
                  <a:pt x="2029654" y="531607"/>
                  <a:pt x="2032907" y="531607"/>
                  <a:pt x="2036159" y="525124"/>
                </a:cubicBezTo>
                <a:cubicBezTo>
                  <a:pt x="2039412" y="515399"/>
                  <a:pt x="2055675" y="492709"/>
                  <a:pt x="2055675" y="486226"/>
                </a:cubicBezTo>
                <a:cubicBezTo>
                  <a:pt x="2062181" y="479743"/>
                  <a:pt x="2075191" y="457052"/>
                  <a:pt x="2081696" y="444086"/>
                </a:cubicBezTo>
                <a:cubicBezTo>
                  <a:pt x="2088202" y="437603"/>
                  <a:pt x="2088202" y="434362"/>
                  <a:pt x="2088202" y="431120"/>
                </a:cubicBezTo>
                <a:cubicBezTo>
                  <a:pt x="2123981" y="369532"/>
                  <a:pt x="2150002" y="317668"/>
                  <a:pt x="2172771" y="269045"/>
                </a:cubicBezTo>
                <a:cubicBezTo>
                  <a:pt x="2179276" y="269045"/>
                  <a:pt x="2166265" y="285253"/>
                  <a:pt x="2166265" y="291736"/>
                </a:cubicBezTo>
                <a:cubicBezTo>
                  <a:pt x="2156507" y="311185"/>
                  <a:pt x="2150002" y="324151"/>
                  <a:pt x="2143497" y="340358"/>
                </a:cubicBezTo>
                <a:cubicBezTo>
                  <a:pt x="2140244" y="346841"/>
                  <a:pt x="2136991" y="353324"/>
                  <a:pt x="2130486" y="359807"/>
                </a:cubicBezTo>
                <a:cubicBezTo>
                  <a:pt x="2127233" y="366290"/>
                  <a:pt x="2130486" y="366290"/>
                  <a:pt x="2123981" y="372773"/>
                </a:cubicBezTo>
                <a:cubicBezTo>
                  <a:pt x="2123981" y="379256"/>
                  <a:pt x="2123981" y="382498"/>
                  <a:pt x="2123981" y="382498"/>
                </a:cubicBezTo>
                <a:cubicBezTo>
                  <a:pt x="2117476" y="395464"/>
                  <a:pt x="2114223" y="405188"/>
                  <a:pt x="2110970" y="414913"/>
                </a:cubicBezTo>
                <a:cubicBezTo>
                  <a:pt x="2101212" y="424637"/>
                  <a:pt x="2091454" y="444086"/>
                  <a:pt x="2084949" y="453811"/>
                </a:cubicBezTo>
                <a:cubicBezTo>
                  <a:pt x="2071938" y="482984"/>
                  <a:pt x="2045917" y="512158"/>
                  <a:pt x="2039412" y="534848"/>
                </a:cubicBezTo>
                <a:cubicBezTo>
                  <a:pt x="2010138" y="580230"/>
                  <a:pt x="1993875" y="609403"/>
                  <a:pt x="1974359" y="648301"/>
                </a:cubicBezTo>
                <a:cubicBezTo>
                  <a:pt x="1971106" y="658026"/>
                  <a:pt x="1964601" y="667750"/>
                  <a:pt x="1961348" y="664509"/>
                </a:cubicBezTo>
                <a:cubicBezTo>
                  <a:pt x="1958096" y="670992"/>
                  <a:pt x="1958096" y="677475"/>
                  <a:pt x="1958096" y="680716"/>
                </a:cubicBezTo>
                <a:cubicBezTo>
                  <a:pt x="1964601" y="677475"/>
                  <a:pt x="1961348" y="670992"/>
                  <a:pt x="1971106" y="661267"/>
                </a:cubicBezTo>
                <a:cubicBezTo>
                  <a:pt x="1977612" y="645060"/>
                  <a:pt x="1984117" y="645060"/>
                  <a:pt x="1990622" y="632094"/>
                </a:cubicBezTo>
                <a:cubicBezTo>
                  <a:pt x="1990622" y="635335"/>
                  <a:pt x="1990622" y="635335"/>
                  <a:pt x="1987370" y="641818"/>
                </a:cubicBezTo>
                <a:cubicBezTo>
                  <a:pt x="1987370" y="641818"/>
                  <a:pt x="1987370" y="645060"/>
                  <a:pt x="1984117" y="651543"/>
                </a:cubicBezTo>
                <a:cubicBezTo>
                  <a:pt x="1987370" y="654784"/>
                  <a:pt x="1993875" y="638577"/>
                  <a:pt x="1997128" y="632094"/>
                </a:cubicBezTo>
                <a:cubicBezTo>
                  <a:pt x="2000380" y="638577"/>
                  <a:pt x="1977612" y="670992"/>
                  <a:pt x="1974359" y="674233"/>
                </a:cubicBezTo>
                <a:cubicBezTo>
                  <a:pt x="1974359" y="674233"/>
                  <a:pt x="1971106" y="680716"/>
                  <a:pt x="1971106" y="683958"/>
                </a:cubicBezTo>
                <a:cubicBezTo>
                  <a:pt x="1971106" y="687199"/>
                  <a:pt x="1971106" y="690441"/>
                  <a:pt x="1971106" y="693682"/>
                </a:cubicBezTo>
                <a:cubicBezTo>
                  <a:pt x="1961348" y="706648"/>
                  <a:pt x="1958096" y="713131"/>
                  <a:pt x="1951590" y="709890"/>
                </a:cubicBezTo>
                <a:cubicBezTo>
                  <a:pt x="1951590" y="713131"/>
                  <a:pt x="1948338" y="729339"/>
                  <a:pt x="1941832" y="726097"/>
                </a:cubicBezTo>
                <a:cubicBezTo>
                  <a:pt x="1938580" y="735822"/>
                  <a:pt x="1938580" y="748788"/>
                  <a:pt x="1945085" y="742305"/>
                </a:cubicBezTo>
                <a:cubicBezTo>
                  <a:pt x="1945085" y="748788"/>
                  <a:pt x="1945085" y="758512"/>
                  <a:pt x="1941832" y="764995"/>
                </a:cubicBezTo>
                <a:cubicBezTo>
                  <a:pt x="1928822" y="784444"/>
                  <a:pt x="1915811" y="807135"/>
                  <a:pt x="1902801" y="826584"/>
                </a:cubicBezTo>
                <a:cubicBezTo>
                  <a:pt x="1909306" y="829825"/>
                  <a:pt x="1915811" y="816859"/>
                  <a:pt x="1922317" y="803893"/>
                </a:cubicBezTo>
                <a:cubicBezTo>
                  <a:pt x="1928822" y="790927"/>
                  <a:pt x="1935327" y="777961"/>
                  <a:pt x="1945085" y="768237"/>
                </a:cubicBezTo>
                <a:cubicBezTo>
                  <a:pt x="1964601" y="739063"/>
                  <a:pt x="1980864" y="716373"/>
                  <a:pt x="1997128" y="680716"/>
                </a:cubicBezTo>
                <a:cubicBezTo>
                  <a:pt x="2000380" y="680716"/>
                  <a:pt x="2000380" y="683958"/>
                  <a:pt x="2003633" y="677475"/>
                </a:cubicBezTo>
                <a:cubicBezTo>
                  <a:pt x="2019896" y="648301"/>
                  <a:pt x="2032907" y="625611"/>
                  <a:pt x="2049170" y="599679"/>
                </a:cubicBezTo>
                <a:cubicBezTo>
                  <a:pt x="2055675" y="589954"/>
                  <a:pt x="2052423" y="589954"/>
                  <a:pt x="2049170" y="586712"/>
                </a:cubicBezTo>
                <a:cubicBezTo>
                  <a:pt x="2075191" y="541331"/>
                  <a:pt x="2094707" y="499192"/>
                  <a:pt x="2123981" y="450569"/>
                </a:cubicBezTo>
                <a:cubicBezTo>
                  <a:pt x="2123981" y="450569"/>
                  <a:pt x="2123981" y="457052"/>
                  <a:pt x="2127233" y="457052"/>
                </a:cubicBezTo>
                <a:cubicBezTo>
                  <a:pt x="2136991" y="444086"/>
                  <a:pt x="2133739" y="440845"/>
                  <a:pt x="2143497" y="427879"/>
                </a:cubicBezTo>
                <a:cubicBezTo>
                  <a:pt x="2143497" y="427879"/>
                  <a:pt x="2140244" y="434362"/>
                  <a:pt x="2143497" y="434362"/>
                </a:cubicBezTo>
                <a:cubicBezTo>
                  <a:pt x="2153255" y="421396"/>
                  <a:pt x="2150002" y="414913"/>
                  <a:pt x="2159760" y="405188"/>
                </a:cubicBezTo>
                <a:cubicBezTo>
                  <a:pt x="2159760" y="405188"/>
                  <a:pt x="2163013" y="408430"/>
                  <a:pt x="2156507" y="414913"/>
                </a:cubicBezTo>
                <a:cubicBezTo>
                  <a:pt x="2156507" y="418154"/>
                  <a:pt x="2156507" y="421396"/>
                  <a:pt x="2153255" y="421396"/>
                </a:cubicBezTo>
                <a:cubicBezTo>
                  <a:pt x="2146749" y="431120"/>
                  <a:pt x="2146749" y="437603"/>
                  <a:pt x="2136991" y="450569"/>
                </a:cubicBezTo>
                <a:cubicBezTo>
                  <a:pt x="2133739" y="460294"/>
                  <a:pt x="2133739" y="460294"/>
                  <a:pt x="2130486" y="470018"/>
                </a:cubicBezTo>
                <a:cubicBezTo>
                  <a:pt x="2120728" y="482984"/>
                  <a:pt x="2117476" y="489467"/>
                  <a:pt x="2110970" y="495950"/>
                </a:cubicBezTo>
                <a:cubicBezTo>
                  <a:pt x="2094707" y="528365"/>
                  <a:pt x="2081696" y="554297"/>
                  <a:pt x="2062181" y="589954"/>
                </a:cubicBezTo>
                <a:cubicBezTo>
                  <a:pt x="2055675" y="596437"/>
                  <a:pt x="2052423" y="599679"/>
                  <a:pt x="2052423" y="602920"/>
                </a:cubicBezTo>
                <a:cubicBezTo>
                  <a:pt x="2042665" y="612645"/>
                  <a:pt x="2049170" y="612645"/>
                  <a:pt x="2042665" y="622369"/>
                </a:cubicBezTo>
                <a:cubicBezTo>
                  <a:pt x="2029654" y="641818"/>
                  <a:pt x="2019896" y="651543"/>
                  <a:pt x="2016643" y="667750"/>
                </a:cubicBezTo>
                <a:cubicBezTo>
                  <a:pt x="2010138" y="680716"/>
                  <a:pt x="2006885" y="680716"/>
                  <a:pt x="2000380" y="687199"/>
                </a:cubicBezTo>
                <a:cubicBezTo>
                  <a:pt x="1987370" y="706648"/>
                  <a:pt x="1987370" y="719614"/>
                  <a:pt x="1977612" y="729339"/>
                </a:cubicBezTo>
                <a:cubicBezTo>
                  <a:pt x="1967854" y="745546"/>
                  <a:pt x="1980864" y="729339"/>
                  <a:pt x="1977612" y="742305"/>
                </a:cubicBezTo>
                <a:cubicBezTo>
                  <a:pt x="1964601" y="768237"/>
                  <a:pt x="1951590" y="777961"/>
                  <a:pt x="1941832" y="800652"/>
                </a:cubicBezTo>
                <a:cubicBezTo>
                  <a:pt x="1945085" y="807135"/>
                  <a:pt x="1951590" y="787686"/>
                  <a:pt x="1958096" y="784444"/>
                </a:cubicBezTo>
                <a:cubicBezTo>
                  <a:pt x="1961348" y="784444"/>
                  <a:pt x="1967854" y="771478"/>
                  <a:pt x="1971106" y="771478"/>
                </a:cubicBezTo>
                <a:cubicBezTo>
                  <a:pt x="1974359" y="761754"/>
                  <a:pt x="1974359" y="755271"/>
                  <a:pt x="1977612" y="745546"/>
                </a:cubicBezTo>
                <a:cubicBezTo>
                  <a:pt x="1984117" y="739063"/>
                  <a:pt x="1987370" y="739063"/>
                  <a:pt x="1993875" y="729339"/>
                </a:cubicBezTo>
                <a:cubicBezTo>
                  <a:pt x="2006885" y="703407"/>
                  <a:pt x="2016643" y="693682"/>
                  <a:pt x="2029654" y="670992"/>
                </a:cubicBezTo>
                <a:cubicBezTo>
                  <a:pt x="2029654" y="674233"/>
                  <a:pt x="2023149" y="687199"/>
                  <a:pt x="2029654" y="683958"/>
                </a:cubicBezTo>
                <a:cubicBezTo>
                  <a:pt x="2016643" y="703407"/>
                  <a:pt x="2016643" y="706648"/>
                  <a:pt x="2003633" y="729339"/>
                </a:cubicBezTo>
                <a:cubicBezTo>
                  <a:pt x="2003633" y="732580"/>
                  <a:pt x="2000380" y="732580"/>
                  <a:pt x="2000380" y="735822"/>
                </a:cubicBezTo>
                <a:cubicBezTo>
                  <a:pt x="2078444" y="602920"/>
                  <a:pt x="2078444" y="602920"/>
                  <a:pt x="2078444" y="602920"/>
                </a:cubicBezTo>
                <a:cubicBezTo>
                  <a:pt x="2068686" y="612645"/>
                  <a:pt x="2058928" y="632094"/>
                  <a:pt x="2052423" y="641818"/>
                </a:cubicBezTo>
                <a:cubicBezTo>
                  <a:pt x="2049170" y="638577"/>
                  <a:pt x="2052423" y="632094"/>
                  <a:pt x="2055675" y="632094"/>
                </a:cubicBezTo>
                <a:cubicBezTo>
                  <a:pt x="2058928" y="625611"/>
                  <a:pt x="2062181" y="622369"/>
                  <a:pt x="2062181" y="619128"/>
                </a:cubicBezTo>
                <a:cubicBezTo>
                  <a:pt x="2055675" y="615886"/>
                  <a:pt x="2045917" y="638577"/>
                  <a:pt x="2036159" y="648301"/>
                </a:cubicBezTo>
                <a:cubicBezTo>
                  <a:pt x="2032907" y="638577"/>
                  <a:pt x="2065433" y="589954"/>
                  <a:pt x="2078444" y="570505"/>
                </a:cubicBezTo>
                <a:cubicBezTo>
                  <a:pt x="2084949" y="560780"/>
                  <a:pt x="2081696" y="554297"/>
                  <a:pt x="2091454" y="547814"/>
                </a:cubicBezTo>
                <a:cubicBezTo>
                  <a:pt x="2094707" y="557539"/>
                  <a:pt x="2078444" y="573747"/>
                  <a:pt x="2071938" y="589954"/>
                </a:cubicBezTo>
                <a:cubicBezTo>
                  <a:pt x="2075191" y="599679"/>
                  <a:pt x="2088202" y="570505"/>
                  <a:pt x="2094707" y="564022"/>
                </a:cubicBezTo>
                <a:cubicBezTo>
                  <a:pt x="2101212" y="551056"/>
                  <a:pt x="2110970" y="538090"/>
                  <a:pt x="2117476" y="521882"/>
                </a:cubicBezTo>
                <a:cubicBezTo>
                  <a:pt x="2120728" y="515399"/>
                  <a:pt x="2123981" y="512158"/>
                  <a:pt x="2120728" y="508916"/>
                </a:cubicBezTo>
                <a:cubicBezTo>
                  <a:pt x="2140244" y="486226"/>
                  <a:pt x="2150002" y="457052"/>
                  <a:pt x="2166265" y="431120"/>
                </a:cubicBezTo>
                <a:cubicBezTo>
                  <a:pt x="2176023" y="424637"/>
                  <a:pt x="2159760" y="444086"/>
                  <a:pt x="2163013" y="444086"/>
                </a:cubicBezTo>
                <a:cubicBezTo>
                  <a:pt x="2156507" y="457052"/>
                  <a:pt x="2159760" y="457052"/>
                  <a:pt x="2153255" y="466777"/>
                </a:cubicBezTo>
                <a:cubicBezTo>
                  <a:pt x="2153255" y="466777"/>
                  <a:pt x="2156507" y="463535"/>
                  <a:pt x="2159760" y="463535"/>
                </a:cubicBezTo>
                <a:cubicBezTo>
                  <a:pt x="2182529" y="421396"/>
                  <a:pt x="2182529" y="421396"/>
                  <a:pt x="2182529" y="421396"/>
                </a:cubicBezTo>
                <a:cubicBezTo>
                  <a:pt x="2182529" y="418154"/>
                  <a:pt x="2185781" y="411671"/>
                  <a:pt x="2189034" y="405188"/>
                </a:cubicBezTo>
                <a:cubicBezTo>
                  <a:pt x="2189034" y="408430"/>
                  <a:pt x="2189034" y="408430"/>
                  <a:pt x="2189034" y="411671"/>
                </a:cubicBezTo>
                <a:cubicBezTo>
                  <a:pt x="2208550" y="376015"/>
                  <a:pt x="2208550" y="376015"/>
                  <a:pt x="2208550" y="376015"/>
                </a:cubicBezTo>
                <a:cubicBezTo>
                  <a:pt x="2202044" y="369532"/>
                  <a:pt x="2198792" y="366290"/>
                  <a:pt x="2198792" y="356566"/>
                </a:cubicBezTo>
                <a:cubicBezTo>
                  <a:pt x="2205297" y="356566"/>
                  <a:pt x="2205297" y="372773"/>
                  <a:pt x="2211802" y="372773"/>
                </a:cubicBezTo>
                <a:cubicBezTo>
                  <a:pt x="2234571" y="333875"/>
                  <a:pt x="2234571" y="333875"/>
                  <a:pt x="2234571" y="333875"/>
                </a:cubicBezTo>
                <a:cubicBezTo>
                  <a:pt x="2224813" y="320909"/>
                  <a:pt x="2218308" y="311185"/>
                  <a:pt x="2211802" y="298219"/>
                </a:cubicBezTo>
                <a:cubicBezTo>
                  <a:pt x="2215055" y="301460"/>
                  <a:pt x="2218308" y="307943"/>
                  <a:pt x="2221560" y="307943"/>
                </a:cubicBezTo>
                <a:cubicBezTo>
                  <a:pt x="2224813" y="314426"/>
                  <a:pt x="2231318" y="324151"/>
                  <a:pt x="2234571" y="330634"/>
                </a:cubicBezTo>
                <a:cubicBezTo>
                  <a:pt x="2241076" y="317668"/>
                  <a:pt x="2241076" y="317668"/>
                  <a:pt x="2241076" y="317668"/>
                </a:cubicBezTo>
                <a:cubicBezTo>
                  <a:pt x="2241076" y="314426"/>
                  <a:pt x="2237824" y="311185"/>
                  <a:pt x="2237824" y="307943"/>
                </a:cubicBezTo>
                <a:cubicBezTo>
                  <a:pt x="2241076" y="307943"/>
                  <a:pt x="2241076" y="314426"/>
                  <a:pt x="2244329" y="317668"/>
                </a:cubicBezTo>
                <a:cubicBezTo>
                  <a:pt x="2374435" y="90762"/>
                  <a:pt x="2374435" y="90762"/>
                  <a:pt x="2374435" y="90762"/>
                </a:cubicBezTo>
                <a:cubicBezTo>
                  <a:pt x="2400456" y="132902"/>
                  <a:pt x="2400456" y="132902"/>
                  <a:pt x="2400456" y="132902"/>
                </a:cubicBezTo>
                <a:cubicBezTo>
                  <a:pt x="2403709" y="129660"/>
                  <a:pt x="2403709" y="126419"/>
                  <a:pt x="2406961" y="129660"/>
                </a:cubicBezTo>
                <a:cubicBezTo>
                  <a:pt x="2403709" y="132902"/>
                  <a:pt x="2403709" y="136143"/>
                  <a:pt x="2403709" y="136143"/>
                </a:cubicBezTo>
                <a:cubicBezTo>
                  <a:pt x="2439488" y="204215"/>
                  <a:pt x="2439488" y="204215"/>
                  <a:pt x="2439488" y="204215"/>
                </a:cubicBezTo>
                <a:cubicBezTo>
                  <a:pt x="2501288" y="304702"/>
                  <a:pt x="2501288" y="304702"/>
                  <a:pt x="2501288" y="304702"/>
                </a:cubicBezTo>
                <a:cubicBezTo>
                  <a:pt x="2501288" y="304702"/>
                  <a:pt x="2501288" y="301460"/>
                  <a:pt x="2501288" y="301460"/>
                </a:cubicBezTo>
                <a:cubicBezTo>
                  <a:pt x="2504541" y="298219"/>
                  <a:pt x="2501288" y="304702"/>
                  <a:pt x="2501288" y="307943"/>
                </a:cubicBezTo>
                <a:cubicBezTo>
                  <a:pt x="2579352" y="444086"/>
                  <a:pt x="2579352" y="444086"/>
                  <a:pt x="2579352" y="444086"/>
                </a:cubicBezTo>
                <a:cubicBezTo>
                  <a:pt x="2592362" y="453811"/>
                  <a:pt x="2592362" y="463535"/>
                  <a:pt x="2605373" y="482984"/>
                </a:cubicBezTo>
                <a:cubicBezTo>
                  <a:pt x="2608626" y="479743"/>
                  <a:pt x="2602120" y="473260"/>
                  <a:pt x="2598868" y="466777"/>
                </a:cubicBezTo>
                <a:cubicBezTo>
                  <a:pt x="2605373" y="470018"/>
                  <a:pt x="2611878" y="486226"/>
                  <a:pt x="2615131" y="492709"/>
                </a:cubicBezTo>
                <a:cubicBezTo>
                  <a:pt x="2624889" y="505675"/>
                  <a:pt x="2628142" y="508916"/>
                  <a:pt x="2634647" y="521882"/>
                </a:cubicBezTo>
                <a:cubicBezTo>
                  <a:pt x="2641152" y="534848"/>
                  <a:pt x="2644405" y="528365"/>
                  <a:pt x="2647658" y="534848"/>
                </a:cubicBezTo>
                <a:cubicBezTo>
                  <a:pt x="2654163" y="544573"/>
                  <a:pt x="2650910" y="544573"/>
                  <a:pt x="2654163" y="551056"/>
                </a:cubicBezTo>
                <a:cubicBezTo>
                  <a:pt x="2663921" y="560780"/>
                  <a:pt x="2647658" y="525124"/>
                  <a:pt x="2637900" y="515399"/>
                </a:cubicBezTo>
                <a:cubicBezTo>
                  <a:pt x="2631394" y="502433"/>
                  <a:pt x="2621636" y="486226"/>
                  <a:pt x="2618384" y="482984"/>
                </a:cubicBezTo>
                <a:cubicBezTo>
                  <a:pt x="2602120" y="453811"/>
                  <a:pt x="2595615" y="444086"/>
                  <a:pt x="2579352" y="414913"/>
                </a:cubicBezTo>
                <a:cubicBezTo>
                  <a:pt x="2582605" y="414913"/>
                  <a:pt x="2589110" y="418154"/>
                  <a:pt x="2595615" y="427879"/>
                </a:cubicBezTo>
                <a:cubicBezTo>
                  <a:pt x="2592362" y="431120"/>
                  <a:pt x="2589110" y="424637"/>
                  <a:pt x="2592362" y="431120"/>
                </a:cubicBezTo>
                <a:cubicBezTo>
                  <a:pt x="2595615" y="434362"/>
                  <a:pt x="2595615" y="434362"/>
                  <a:pt x="2598868" y="437603"/>
                </a:cubicBezTo>
                <a:cubicBezTo>
                  <a:pt x="2605373" y="447328"/>
                  <a:pt x="2598868" y="427879"/>
                  <a:pt x="2605373" y="434362"/>
                </a:cubicBezTo>
                <a:cubicBezTo>
                  <a:pt x="2615131" y="444086"/>
                  <a:pt x="2618384" y="457052"/>
                  <a:pt x="2628142" y="463535"/>
                </a:cubicBezTo>
                <a:cubicBezTo>
                  <a:pt x="2634647" y="473260"/>
                  <a:pt x="2637900" y="473260"/>
                  <a:pt x="2641152" y="473260"/>
                </a:cubicBezTo>
                <a:cubicBezTo>
                  <a:pt x="2647658" y="482984"/>
                  <a:pt x="2647658" y="482984"/>
                  <a:pt x="2647658" y="482984"/>
                </a:cubicBezTo>
                <a:cubicBezTo>
                  <a:pt x="2647658" y="479743"/>
                  <a:pt x="2644405" y="473260"/>
                  <a:pt x="2641152" y="473260"/>
                </a:cubicBezTo>
                <a:cubicBezTo>
                  <a:pt x="2637900" y="463535"/>
                  <a:pt x="2634647" y="463535"/>
                  <a:pt x="2631394" y="457052"/>
                </a:cubicBezTo>
                <a:cubicBezTo>
                  <a:pt x="2634647" y="450569"/>
                  <a:pt x="2644405" y="470018"/>
                  <a:pt x="2654163" y="479743"/>
                </a:cubicBezTo>
                <a:cubicBezTo>
                  <a:pt x="2654163" y="473260"/>
                  <a:pt x="2641152" y="457052"/>
                  <a:pt x="2647658" y="457052"/>
                </a:cubicBezTo>
                <a:cubicBezTo>
                  <a:pt x="2654163" y="473260"/>
                  <a:pt x="2657415" y="470018"/>
                  <a:pt x="2660668" y="473260"/>
                </a:cubicBezTo>
                <a:cubicBezTo>
                  <a:pt x="2663921" y="476501"/>
                  <a:pt x="2667173" y="479743"/>
                  <a:pt x="2667173" y="479743"/>
                </a:cubicBezTo>
                <a:cubicBezTo>
                  <a:pt x="2683437" y="505675"/>
                  <a:pt x="2696447" y="521882"/>
                  <a:pt x="2709458" y="544573"/>
                </a:cubicBezTo>
                <a:cubicBezTo>
                  <a:pt x="2709458" y="538090"/>
                  <a:pt x="2699700" y="521882"/>
                  <a:pt x="2699700" y="518641"/>
                </a:cubicBezTo>
                <a:cubicBezTo>
                  <a:pt x="2689942" y="505675"/>
                  <a:pt x="2683437" y="495950"/>
                  <a:pt x="2670426" y="473260"/>
                </a:cubicBezTo>
                <a:cubicBezTo>
                  <a:pt x="2660668" y="457052"/>
                  <a:pt x="2654163" y="457052"/>
                  <a:pt x="2644405" y="434362"/>
                </a:cubicBezTo>
                <a:cubicBezTo>
                  <a:pt x="2650910" y="437603"/>
                  <a:pt x="2654163" y="440845"/>
                  <a:pt x="2657415" y="431120"/>
                </a:cubicBezTo>
                <a:cubicBezTo>
                  <a:pt x="2667173" y="444086"/>
                  <a:pt x="2676931" y="453811"/>
                  <a:pt x="2686689" y="460294"/>
                </a:cubicBezTo>
                <a:cubicBezTo>
                  <a:pt x="2693195" y="473260"/>
                  <a:pt x="2699700" y="476501"/>
                  <a:pt x="2706205" y="486226"/>
                </a:cubicBezTo>
                <a:cubicBezTo>
                  <a:pt x="2709458" y="486226"/>
                  <a:pt x="2706205" y="479743"/>
                  <a:pt x="2709458" y="479743"/>
                </a:cubicBezTo>
                <a:cubicBezTo>
                  <a:pt x="2722468" y="495950"/>
                  <a:pt x="2738732" y="521882"/>
                  <a:pt x="2751742" y="531607"/>
                </a:cubicBezTo>
                <a:cubicBezTo>
                  <a:pt x="2764753" y="557539"/>
                  <a:pt x="2774511" y="567264"/>
                  <a:pt x="2787521" y="583471"/>
                </a:cubicBezTo>
                <a:cubicBezTo>
                  <a:pt x="2787521" y="576988"/>
                  <a:pt x="2771258" y="554297"/>
                  <a:pt x="2764753" y="541331"/>
                </a:cubicBezTo>
                <a:cubicBezTo>
                  <a:pt x="2768006" y="541331"/>
                  <a:pt x="2777764" y="557539"/>
                  <a:pt x="2787521" y="567264"/>
                </a:cubicBezTo>
                <a:cubicBezTo>
                  <a:pt x="2787521" y="560780"/>
                  <a:pt x="2771258" y="538090"/>
                  <a:pt x="2771258" y="531607"/>
                </a:cubicBezTo>
                <a:cubicBezTo>
                  <a:pt x="2764753" y="521882"/>
                  <a:pt x="2748490" y="502433"/>
                  <a:pt x="2754995" y="502433"/>
                </a:cubicBezTo>
                <a:cubicBezTo>
                  <a:pt x="2764753" y="518641"/>
                  <a:pt x="2774511" y="534848"/>
                  <a:pt x="2784269" y="551056"/>
                </a:cubicBezTo>
                <a:cubicBezTo>
                  <a:pt x="2790774" y="551056"/>
                  <a:pt x="2768006" y="525124"/>
                  <a:pt x="2774511" y="525124"/>
                </a:cubicBezTo>
                <a:cubicBezTo>
                  <a:pt x="2768006" y="518641"/>
                  <a:pt x="2768006" y="515399"/>
                  <a:pt x="2761500" y="508916"/>
                </a:cubicBezTo>
                <a:cubicBezTo>
                  <a:pt x="2735479" y="457052"/>
                  <a:pt x="2699700" y="392222"/>
                  <a:pt x="2673679" y="343600"/>
                </a:cubicBezTo>
                <a:cubicBezTo>
                  <a:pt x="2676931" y="346841"/>
                  <a:pt x="2683437" y="363049"/>
                  <a:pt x="2689942" y="369532"/>
                </a:cubicBezTo>
                <a:cubicBezTo>
                  <a:pt x="2706205" y="395464"/>
                  <a:pt x="2709458" y="411671"/>
                  <a:pt x="2728974" y="434362"/>
                </a:cubicBezTo>
                <a:cubicBezTo>
                  <a:pt x="2735479" y="450569"/>
                  <a:pt x="2745237" y="466777"/>
                  <a:pt x="2754995" y="479743"/>
                </a:cubicBezTo>
                <a:cubicBezTo>
                  <a:pt x="2754995" y="479743"/>
                  <a:pt x="2754995" y="476501"/>
                  <a:pt x="2754995" y="473260"/>
                </a:cubicBezTo>
                <a:cubicBezTo>
                  <a:pt x="2754995" y="473260"/>
                  <a:pt x="2751742" y="470018"/>
                  <a:pt x="2751742" y="466777"/>
                </a:cubicBezTo>
                <a:cubicBezTo>
                  <a:pt x="2748490" y="466777"/>
                  <a:pt x="2745237" y="460294"/>
                  <a:pt x="2741984" y="453811"/>
                </a:cubicBezTo>
                <a:cubicBezTo>
                  <a:pt x="2741984" y="453811"/>
                  <a:pt x="2738732" y="444086"/>
                  <a:pt x="2738732" y="440845"/>
                </a:cubicBezTo>
                <a:cubicBezTo>
                  <a:pt x="2722468" y="418154"/>
                  <a:pt x="2719216" y="408430"/>
                  <a:pt x="2709458" y="392222"/>
                </a:cubicBezTo>
                <a:cubicBezTo>
                  <a:pt x="2706205" y="385739"/>
                  <a:pt x="2702953" y="382498"/>
                  <a:pt x="2702953" y="379256"/>
                </a:cubicBezTo>
                <a:cubicBezTo>
                  <a:pt x="2702953" y="376015"/>
                  <a:pt x="2699700" y="369532"/>
                  <a:pt x="2699700" y="366290"/>
                </a:cubicBezTo>
                <a:cubicBezTo>
                  <a:pt x="2686689" y="346841"/>
                  <a:pt x="2686689" y="337117"/>
                  <a:pt x="2676931" y="327392"/>
                </a:cubicBezTo>
                <a:cubicBezTo>
                  <a:pt x="2670426" y="317668"/>
                  <a:pt x="2670426" y="311185"/>
                  <a:pt x="2667173" y="304702"/>
                </a:cubicBezTo>
                <a:cubicBezTo>
                  <a:pt x="2660668" y="298219"/>
                  <a:pt x="2654163" y="278770"/>
                  <a:pt x="2650910" y="278770"/>
                </a:cubicBezTo>
                <a:cubicBezTo>
                  <a:pt x="2647658" y="272286"/>
                  <a:pt x="2650910" y="272286"/>
                  <a:pt x="2647658" y="265803"/>
                </a:cubicBezTo>
                <a:cubicBezTo>
                  <a:pt x="2637900" y="249596"/>
                  <a:pt x="2618384" y="223664"/>
                  <a:pt x="2621636" y="213940"/>
                </a:cubicBezTo>
                <a:cubicBezTo>
                  <a:pt x="2615131" y="207456"/>
                  <a:pt x="2605373" y="191249"/>
                  <a:pt x="2598868" y="178283"/>
                </a:cubicBezTo>
                <a:cubicBezTo>
                  <a:pt x="2592362" y="165317"/>
                  <a:pt x="2579352" y="142626"/>
                  <a:pt x="2576099" y="132902"/>
                </a:cubicBezTo>
                <a:cubicBezTo>
                  <a:pt x="2572847" y="129660"/>
                  <a:pt x="2566341" y="119936"/>
                  <a:pt x="2563089" y="110211"/>
                </a:cubicBezTo>
                <a:cubicBezTo>
                  <a:pt x="2556583" y="100487"/>
                  <a:pt x="2546825" y="84279"/>
                  <a:pt x="2553331" y="87521"/>
                </a:cubicBezTo>
                <a:cubicBezTo>
                  <a:pt x="2576099" y="123177"/>
                  <a:pt x="2589110" y="155592"/>
                  <a:pt x="2608626" y="181524"/>
                </a:cubicBezTo>
                <a:cubicBezTo>
                  <a:pt x="2611878" y="191249"/>
                  <a:pt x="2615131" y="194490"/>
                  <a:pt x="2615131" y="200973"/>
                </a:cubicBezTo>
                <a:cubicBezTo>
                  <a:pt x="2618384" y="207456"/>
                  <a:pt x="2624889" y="213940"/>
                  <a:pt x="2624889" y="217181"/>
                </a:cubicBezTo>
                <a:cubicBezTo>
                  <a:pt x="2631394" y="226905"/>
                  <a:pt x="2641152" y="243113"/>
                  <a:pt x="2650910" y="259321"/>
                </a:cubicBezTo>
                <a:cubicBezTo>
                  <a:pt x="2654163" y="265803"/>
                  <a:pt x="2654163" y="269045"/>
                  <a:pt x="2654163" y="272286"/>
                </a:cubicBezTo>
                <a:cubicBezTo>
                  <a:pt x="2663921" y="278770"/>
                  <a:pt x="2667173" y="301460"/>
                  <a:pt x="2680184" y="307943"/>
                </a:cubicBezTo>
                <a:cubicBezTo>
                  <a:pt x="2683437" y="317668"/>
                  <a:pt x="2683437" y="317668"/>
                  <a:pt x="2686689" y="324151"/>
                </a:cubicBezTo>
                <a:cubicBezTo>
                  <a:pt x="2693195" y="337117"/>
                  <a:pt x="2693195" y="333875"/>
                  <a:pt x="2699700" y="340358"/>
                </a:cubicBezTo>
                <a:cubicBezTo>
                  <a:pt x="2712711" y="363049"/>
                  <a:pt x="2715963" y="376015"/>
                  <a:pt x="2728974" y="395464"/>
                </a:cubicBezTo>
                <a:cubicBezTo>
                  <a:pt x="2732226" y="392222"/>
                  <a:pt x="2722468" y="376015"/>
                  <a:pt x="2715963" y="366290"/>
                </a:cubicBezTo>
                <a:cubicBezTo>
                  <a:pt x="2719216" y="363049"/>
                  <a:pt x="2712711" y="353324"/>
                  <a:pt x="2706205" y="343600"/>
                </a:cubicBezTo>
                <a:cubicBezTo>
                  <a:pt x="2712711" y="343600"/>
                  <a:pt x="2719216" y="363049"/>
                  <a:pt x="2722468" y="369532"/>
                </a:cubicBezTo>
                <a:cubicBezTo>
                  <a:pt x="2732226" y="382498"/>
                  <a:pt x="2738732" y="395464"/>
                  <a:pt x="2748490" y="411671"/>
                </a:cubicBezTo>
                <a:cubicBezTo>
                  <a:pt x="2754995" y="408430"/>
                  <a:pt x="2735479" y="376015"/>
                  <a:pt x="2728974" y="369532"/>
                </a:cubicBezTo>
                <a:cubicBezTo>
                  <a:pt x="2715963" y="346841"/>
                  <a:pt x="2715963" y="346841"/>
                  <a:pt x="2715963" y="346841"/>
                </a:cubicBezTo>
                <a:cubicBezTo>
                  <a:pt x="2709458" y="337117"/>
                  <a:pt x="2706205" y="337117"/>
                  <a:pt x="2699700" y="324151"/>
                </a:cubicBezTo>
                <a:cubicBezTo>
                  <a:pt x="2696447" y="327392"/>
                  <a:pt x="2686689" y="298219"/>
                  <a:pt x="2686689" y="307943"/>
                </a:cubicBezTo>
                <a:cubicBezTo>
                  <a:pt x="2676931" y="285253"/>
                  <a:pt x="2702953" y="324151"/>
                  <a:pt x="2712711" y="340358"/>
                </a:cubicBezTo>
                <a:cubicBezTo>
                  <a:pt x="2715963" y="337117"/>
                  <a:pt x="2715963" y="333875"/>
                  <a:pt x="2715963" y="330634"/>
                </a:cubicBezTo>
                <a:cubicBezTo>
                  <a:pt x="2706205" y="320909"/>
                  <a:pt x="2699700" y="307943"/>
                  <a:pt x="2693195" y="304702"/>
                </a:cubicBezTo>
                <a:cubicBezTo>
                  <a:pt x="2689942" y="294977"/>
                  <a:pt x="2696447" y="298219"/>
                  <a:pt x="2689942" y="288494"/>
                </a:cubicBezTo>
                <a:cubicBezTo>
                  <a:pt x="2683437" y="278770"/>
                  <a:pt x="2676931" y="269045"/>
                  <a:pt x="2673679" y="256079"/>
                </a:cubicBezTo>
                <a:cubicBezTo>
                  <a:pt x="2660668" y="233388"/>
                  <a:pt x="2650910" y="204215"/>
                  <a:pt x="2637900" y="181524"/>
                </a:cubicBezTo>
                <a:cubicBezTo>
                  <a:pt x="2615131" y="139385"/>
                  <a:pt x="2585857" y="90762"/>
                  <a:pt x="2559836" y="48623"/>
                </a:cubicBezTo>
                <a:cubicBezTo>
                  <a:pt x="2559836" y="48623"/>
                  <a:pt x="2563089" y="48623"/>
                  <a:pt x="2559836" y="45381"/>
                </a:cubicBezTo>
                <a:cubicBezTo>
                  <a:pt x="2533815" y="0"/>
                  <a:pt x="2533815" y="0"/>
                  <a:pt x="2533815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27644251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4" hasCustomPrompt="1"/>
          </p:nvPr>
        </p:nvSpPr>
        <p:spPr>
          <a:xfrm>
            <a:off x="723616" y="0"/>
            <a:ext cx="10130901" cy="6858000"/>
          </a:xfrm>
          <a:custGeom>
            <a:avLst/>
            <a:gdLst>
              <a:gd name="connsiteX0" fmla="*/ 5904763 w 10130901"/>
              <a:gd name="connsiteY0" fmla="*/ 6857176 h 6858000"/>
              <a:gd name="connsiteX1" fmla="*/ 5912891 w 10130901"/>
              <a:gd name="connsiteY1" fmla="*/ 6858000 h 6858000"/>
              <a:gd name="connsiteX2" fmla="*/ 5902157 w 10130901"/>
              <a:gd name="connsiteY2" fmla="*/ 6858000 h 6858000"/>
              <a:gd name="connsiteX3" fmla="*/ 9898994 w 10130901"/>
              <a:gd name="connsiteY3" fmla="*/ 6809885 h 6858000"/>
              <a:gd name="connsiteX4" fmla="*/ 9908683 w 10130901"/>
              <a:gd name="connsiteY4" fmla="*/ 6857023 h 6858000"/>
              <a:gd name="connsiteX5" fmla="*/ 9908384 w 10130901"/>
              <a:gd name="connsiteY5" fmla="*/ 6858000 h 6858000"/>
              <a:gd name="connsiteX6" fmla="*/ 9866630 w 10130901"/>
              <a:gd name="connsiteY6" fmla="*/ 6858000 h 6858000"/>
              <a:gd name="connsiteX7" fmla="*/ 9868418 w 10130901"/>
              <a:gd name="connsiteY7" fmla="*/ 6852598 h 6858000"/>
              <a:gd name="connsiteX8" fmla="*/ 9898994 w 10130901"/>
              <a:gd name="connsiteY8" fmla="*/ 6809885 h 6858000"/>
              <a:gd name="connsiteX9" fmla="*/ 9101957 w 10130901"/>
              <a:gd name="connsiteY9" fmla="*/ 5109312 h 6858000"/>
              <a:gd name="connsiteX10" fmla="*/ 9090151 w 10130901"/>
              <a:gd name="connsiteY10" fmla="*/ 5151884 h 6858000"/>
              <a:gd name="connsiteX11" fmla="*/ 9057364 w 10130901"/>
              <a:gd name="connsiteY11" fmla="*/ 5238548 h 6858000"/>
              <a:gd name="connsiteX12" fmla="*/ 9046229 w 10130901"/>
              <a:gd name="connsiteY12" fmla="*/ 5280106 h 6858000"/>
              <a:gd name="connsiteX13" fmla="*/ 9040454 w 10130901"/>
              <a:gd name="connsiteY13" fmla="*/ 5313557 h 6858000"/>
              <a:gd name="connsiteX14" fmla="*/ 9072590 w 10130901"/>
              <a:gd name="connsiteY14" fmla="*/ 5312623 h 6858000"/>
              <a:gd name="connsiteX15" fmla="*/ 9099189 w 10130901"/>
              <a:gd name="connsiteY15" fmla="*/ 5284752 h 6858000"/>
              <a:gd name="connsiteX16" fmla="*/ 9118072 w 10130901"/>
              <a:gd name="connsiteY16" fmla="*/ 5226180 h 6858000"/>
              <a:gd name="connsiteX17" fmla="*/ 9164763 w 10130901"/>
              <a:gd name="connsiteY17" fmla="*/ 5111426 h 6858000"/>
              <a:gd name="connsiteX18" fmla="*/ 9142492 w 10130901"/>
              <a:gd name="connsiteY18" fmla="*/ 5194544 h 6858000"/>
              <a:gd name="connsiteX19" fmla="*/ 9175041 w 10130901"/>
              <a:gd name="connsiteY19" fmla="*/ 5168268 h 6858000"/>
              <a:gd name="connsiteX20" fmla="*/ 9143638 w 10130901"/>
              <a:gd name="connsiteY20" fmla="*/ 5261665 h 6858000"/>
              <a:gd name="connsiteX21" fmla="*/ 9127937 w 10130901"/>
              <a:gd name="connsiteY21" fmla="*/ 5308363 h 6858000"/>
              <a:gd name="connsiteX22" fmla="*/ 9109260 w 10130901"/>
              <a:gd name="connsiteY22" fmla="*/ 5354265 h 6858000"/>
              <a:gd name="connsiteX23" fmla="*/ 9098507 w 10130901"/>
              <a:gd name="connsiteY23" fmla="*/ 5418197 h 6858000"/>
              <a:gd name="connsiteX24" fmla="*/ 9087753 w 10130901"/>
              <a:gd name="connsiteY24" fmla="*/ 5482130 h 6858000"/>
              <a:gd name="connsiteX25" fmla="*/ 9137213 w 10130901"/>
              <a:gd name="connsiteY25" fmla="*/ 5380844 h 6858000"/>
              <a:gd name="connsiteX26" fmla="*/ 9185638 w 10130901"/>
              <a:gd name="connsiteY26" fmla="*/ 5342914 h 6858000"/>
              <a:gd name="connsiteX27" fmla="*/ 9224551 w 10130901"/>
              <a:gd name="connsiteY27" fmla="*/ 5292890 h 6858000"/>
              <a:gd name="connsiteX28" fmla="*/ 9264083 w 10130901"/>
              <a:gd name="connsiteY28" fmla="*/ 5204853 h 6858000"/>
              <a:gd name="connsiteX29" fmla="*/ 9284144 w 10130901"/>
              <a:gd name="connsiteY29" fmla="*/ 5165685 h 6858000"/>
              <a:gd name="connsiteX30" fmla="*/ 9293482 w 10130901"/>
              <a:gd name="connsiteY30" fmla="*/ 5142735 h 6858000"/>
              <a:gd name="connsiteX31" fmla="*/ 9300641 w 10130901"/>
              <a:gd name="connsiteY31" fmla="*/ 5116018 h 6858000"/>
              <a:gd name="connsiteX32" fmla="*/ 9293069 w 10130901"/>
              <a:gd name="connsiteY32" fmla="*/ 5168077 h 6858000"/>
              <a:gd name="connsiteX33" fmla="*/ 9280136 w 10130901"/>
              <a:gd name="connsiteY33" fmla="*/ 5228244 h 6858000"/>
              <a:gd name="connsiteX34" fmla="*/ 9283668 w 10130901"/>
              <a:gd name="connsiteY34" fmla="*/ 5286459 h 6858000"/>
              <a:gd name="connsiteX35" fmla="*/ 9256418 w 10130901"/>
              <a:gd name="connsiteY35" fmla="*/ 5400059 h 6858000"/>
              <a:gd name="connsiteX36" fmla="*/ 9283017 w 10130901"/>
              <a:gd name="connsiteY36" fmla="*/ 5372188 h 6858000"/>
              <a:gd name="connsiteX37" fmla="*/ 9297128 w 10130901"/>
              <a:gd name="connsiteY37" fmla="*/ 5331427 h 6858000"/>
              <a:gd name="connsiteX38" fmla="*/ 9333096 w 10130901"/>
              <a:gd name="connsiteY38" fmla="*/ 5232889 h 6858000"/>
              <a:gd name="connsiteX39" fmla="*/ 9316744 w 10130901"/>
              <a:gd name="connsiteY39" fmla="*/ 5365317 h 6858000"/>
              <a:gd name="connsiteX40" fmla="*/ 9304606 w 10130901"/>
              <a:gd name="connsiteY40" fmla="*/ 5422516 h 6858000"/>
              <a:gd name="connsiteX41" fmla="*/ 9285723 w 10130901"/>
              <a:gd name="connsiteY41" fmla="*/ 5481088 h 6858000"/>
              <a:gd name="connsiteX42" fmla="*/ 9286280 w 10130901"/>
              <a:gd name="connsiteY42" fmla="*/ 5538507 h 6858000"/>
              <a:gd name="connsiteX43" fmla="*/ 9255498 w 10130901"/>
              <a:gd name="connsiteY43" fmla="*/ 5593891 h 6858000"/>
              <a:gd name="connsiteX44" fmla="*/ 9289049 w 10130901"/>
              <a:gd name="connsiteY44" fmla="*/ 5551975 h 6858000"/>
              <a:gd name="connsiteX45" fmla="*/ 9328550 w 10130901"/>
              <a:gd name="connsiteY45" fmla="*/ 5511653 h 6858000"/>
              <a:gd name="connsiteX46" fmla="*/ 9361130 w 10130901"/>
              <a:gd name="connsiteY46" fmla="*/ 5437662 h 6858000"/>
              <a:gd name="connsiteX47" fmla="*/ 9378805 w 10130901"/>
              <a:gd name="connsiteY47" fmla="*/ 5407399 h 6858000"/>
              <a:gd name="connsiteX48" fmla="*/ 9392915 w 10130901"/>
              <a:gd name="connsiteY48" fmla="*/ 5366637 h 6858000"/>
              <a:gd name="connsiteX49" fmla="*/ 9402398 w 10130901"/>
              <a:gd name="connsiteY49" fmla="*/ 5426448 h 6858000"/>
              <a:gd name="connsiteX50" fmla="*/ 9417034 w 10130901"/>
              <a:gd name="connsiteY50" fmla="*/ 5490820 h 6858000"/>
              <a:gd name="connsiteX51" fmla="*/ 9436888 w 10130901"/>
              <a:gd name="connsiteY51" fmla="*/ 5464324 h 6858000"/>
              <a:gd name="connsiteX52" fmla="*/ 9452590 w 10130901"/>
              <a:gd name="connsiteY52" fmla="*/ 5417625 h 6858000"/>
              <a:gd name="connsiteX53" fmla="*/ 9488145 w 10130901"/>
              <a:gd name="connsiteY53" fmla="*/ 5344430 h 6858000"/>
              <a:gd name="connsiteX54" fmla="*/ 9506759 w 10130901"/>
              <a:gd name="connsiteY54" fmla="*/ 5393960 h 6858000"/>
              <a:gd name="connsiteX55" fmla="*/ 9475563 w 10130901"/>
              <a:gd name="connsiteY55" fmla="*/ 5474687 h 6858000"/>
              <a:gd name="connsiteX56" fmla="*/ 9449521 w 10130901"/>
              <a:gd name="connsiteY56" fmla="*/ 5559976 h 6858000"/>
              <a:gd name="connsiteX57" fmla="*/ 9496563 w 10130901"/>
              <a:gd name="connsiteY57" fmla="*/ 5515312 h 6858000"/>
              <a:gd name="connsiteX58" fmla="*/ 9518215 w 10130901"/>
              <a:gd name="connsiteY58" fmla="*/ 5470207 h 6858000"/>
              <a:gd name="connsiteX59" fmla="*/ 9540455 w 10130901"/>
              <a:gd name="connsiteY59" fmla="*/ 5434805 h 6858000"/>
              <a:gd name="connsiteX60" fmla="*/ 9563903 w 10130901"/>
              <a:gd name="connsiteY60" fmla="*/ 5371093 h 6858000"/>
              <a:gd name="connsiteX61" fmla="*/ 9579987 w 10130901"/>
              <a:gd name="connsiteY61" fmla="*/ 5346768 h 6858000"/>
              <a:gd name="connsiteX62" fmla="*/ 9555743 w 10130901"/>
              <a:gd name="connsiteY62" fmla="*/ 5413449 h 6858000"/>
              <a:gd name="connsiteX63" fmla="*/ 9544400 w 10130901"/>
              <a:gd name="connsiteY63" fmla="*/ 5467679 h 6858000"/>
              <a:gd name="connsiteX64" fmla="*/ 9485603 w 10130901"/>
              <a:gd name="connsiteY64" fmla="*/ 5591915 h 6858000"/>
              <a:gd name="connsiteX65" fmla="*/ 9501449 w 10130901"/>
              <a:gd name="connsiteY65" fmla="*/ 5627977 h 6858000"/>
              <a:gd name="connsiteX66" fmla="*/ 9505188 w 10130901"/>
              <a:gd name="connsiteY66" fmla="*/ 5673522 h 6858000"/>
              <a:gd name="connsiteX67" fmla="*/ 9574088 w 10130901"/>
              <a:gd name="connsiteY67" fmla="*/ 5571082 h 6858000"/>
              <a:gd name="connsiteX68" fmla="*/ 9608052 w 10130901"/>
              <a:gd name="connsiteY68" fmla="*/ 5503824 h 6858000"/>
              <a:gd name="connsiteX69" fmla="*/ 9637451 w 10130901"/>
              <a:gd name="connsiteY69" fmla="*/ 5441706 h 6858000"/>
              <a:gd name="connsiteX70" fmla="*/ 9634031 w 10130901"/>
              <a:gd name="connsiteY70" fmla="*/ 5513967 h 6858000"/>
              <a:gd name="connsiteX71" fmla="*/ 9650497 w 10130901"/>
              <a:gd name="connsiteY71" fmla="*/ 5512015 h 6858000"/>
              <a:gd name="connsiteX72" fmla="*/ 9662221 w 10130901"/>
              <a:gd name="connsiteY72" fmla="*/ 5480159 h 6858000"/>
              <a:gd name="connsiteX73" fmla="*/ 9665165 w 10130901"/>
              <a:gd name="connsiteY73" fmla="*/ 5528672 h 6858000"/>
              <a:gd name="connsiteX74" fmla="*/ 9638948 w 10130901"/>
              <a:gd name="connsiteY74" fmla="*/ 5578916 h 6858000"/>
              <a:gd name="connsiteX75" fmla="*/ 9625602 w 10130901"/>
              <a:gd name="connsiteY75" fmla="*/ 5664426 h 6858000"/>
              <a:gd name="connsiteX76" fmla="*/ 9608278 w 10130901"/>
              <a:gd name="connsiteY76" fmla="*/ 5764777 h 6858000"/>
              <a:gd name="connsiteX77" fmla="*/ 9703189 w 10130901"/>
              <a:gd name="connsiteY77" fmla="*/ 5624764 h 6858000"/>
              <a:gd name="connsiteX78" fmla="*/ 9746491 w 10130901"/>
              <a:gd name="connsiteY78" fmla="*/ 5534555 h 6858000"/>
              <a:gd name="connsiteX79" fmla="*/ 9776303 w 10130901"/>
              <a:gd name="connsiteY79" fmla="*/ 5447095 h 6858000"/>
              <a:gd name="connsiteX80" fmla="*/ 9756005 w 10130901"/>
              <a:gd name="connsiteY80" fmla="*/ 5546649 h 6858000"/>
              <a:gd name="connsiteX81" fmla="*/ 9770880 w 10130901"/>
              <a:gd name="connsiteY81" fmla="*/ 5550635 h 6858000"/>
              <a:gd name="connsiteX82" fmla="*/ 9781984 w 10130901"/>
              <a:gd name="connsiteY82" fmla="*/ 5556792 h 6858000"/>
              <a:gd name="connsiteX83" fmla="*/ 9747751 w 10130901"/>
              <a:gd name="connsiteY83" fmla="*/ 5732153 h 6858000"/>
              <a:gd name="connsiteX84" fmla="*/ 9799740 w 10130901"/>
              <a:gd name="connsiteY84" fmla="*/ 5704723 h 6858000"/>
              <a:gd name="connsiteX85" fmla="*/ 9853765 w 10130901"/>
              <a:gd name="connsiteY85" fmla="*/ 5598297 h 6858000"/>
              <a:gd name="connsiteX86" fmla="*/ 9888939 w 10130901"/>
              <a:gd name="connsiteY86" fmla="*/ 5502729 h 6858000"/>
              <a:gd name="connsiteX87" fmla="*/ 9937396 w 10130901"/>
              <a:gd name="connsiteY87" fmla="*/ 5417082 h 6858000"/>
              <a:gd name="connsiteX88" fmla="*/ 9978519 w 10130901"/>
              <a:gd name="connsiteY88" fmla="*/ 5323108 h 6858000"/>
              <a:gd name="connsiteX89" fmla="*/ 10046097 w 10130901"/>
              <a:gd name="connsiteY89" fmla="*/ 5118502 h 6858000"/>
              <a:gd name="connsiteX90" fmla="*/ 10032926 w 10130901"/>
              <a:gd name="connsiteY90" fmla="*/ 5239056 h 6858000"/>
              <a:gd name="connsiteX91" fmla="*/ 10004912 w 10130901"/>
              <a:gd name="connsiteY91" fmla="*/ 5307909 h 6858000"/>
              <a:gd name="connsiteX92" fmla="*/ 10003672 w 10130901"/>
              <a:gd name="connsiteY92" fmla="*/ 5383935 h 6858000"/>
              <a:gd name="connsiteX93" fmla="*/ 9994716 w 10130901"/>
              <a:gd name="connsiteY93" fmla="*/ 5429260 h 6858000"/>
              <a:gd name="connsiteX94" fmla="*/ 9941661 w 10130901"/>
              <a:gd name="connsiteY94" fmla="*/ 5567761 h 6858000"/>
              <a:gd name="connsiteX95" fmla="*/ 9929524 w 10130901"/>
              <a:gd name="connsiteY95" fmla="*/ 5624960 h 6858000"/>
              <a:gd name="connsiteX96" fmla="*/ 9915206 w 10130901"/>
              <a:gd name="connsiteY96" fmla="*/ 5678392 h 6858000"/>
              <a:gd name="connsiteX97" fmla="*/ 9882802 w 10130901"/>
              <a:gd name="connsiteY97" fmla="*/ 5787429 h 6858000"/>
              <a:gd name="connsiteX98" fmla="*/ 9877822 w 10130901"/>
              <a:gd name="connsiteY98" fmla="*/ 5817912 h 6858000"/>
              <a:gd name="connsiteX99" fmla="*/ 9883948 w 10130901"/>
              <a:gd name="connsiteY99" fmla="*/ 5854550 h 6858000"/>
              <a:gd name="connsiteX100" fmla="*/ 9818994 w 10130901"/>
              <a:gd name="connsiteY100" fmla="*/ 5989864 h 6858000"/>
              <a:gd name="connsiteX101" fmla="*/ 9785029 w 10130901"/>
              <a:gd name="connsiteY101" fmla="*/ 6057121 h 6858000"/>
              <a:gd name="connsiteX102" fmla="*/ 9769535 w 10130901"/>
              <a:gd name="connsiteY102" fmla="*/ 6091149 h 6858000"/>
              <a:gd name="connsiteX103" fmla="*/ 9751065 w 10130901"/>
              <a:gd name="connsiteY103" fmla="*/ 6124379 h 6858000"/>
              <a:gd name="connsiteX104" fmla="*/ 9777457 w 10130901"/>
              <a:gd name="connsiteY104" fmla="*/ 6109180 h 6858000"/>
              <a:gd name="connsiteX105" fmla="*/ 9804263 w 10130901"/>
              <a:gd name="connsiteY105" fmla="*/ 6068638 h 6858000"/>
              <a:gd name="connsiteX106" fmla="*/ 9866036 w 10130901"/>
              <a:gd name="connsiteY106" fmla="*/ 5945199 h 6858000"/>
              <a:gd name="connsiteX107" fmla="*/ 9923831 w 10130901"/>
              <a:gd name="connsiteY107" fmla="*/ 5836602 h 6858000"/>
              <a:gd name="connsiteX108" fmla="*/ 9853103 w 10130901"/>
              <a:gd name="connsiteY108" fmla="*/ 6005366 h 6858000"/>
              <a:gd name="connsiteX109" fmla="*/ 9864207 w 10130901"/>
              <a:gd name="connsiteY109" fmla="*/ 6011523 h 6858000"/>
              <a:gd name="connsiteX110" fmla="*/ 9877284 w 10130901"/>
              <a:gd name="connsiteY110" fmla="*/ 6034117 h 6858000"/>
              <a:gd name="connsiteX111" fmla="*/ 9857575 w 10130901"/>
              <a:gd name="connsiteY111" fmla="*/ 6143374 h 6858000"/>
              <a:gd name="connsiteX112" fmla="*/ 9780101 w 10130901"/>
              <a:gd name="connsiteY112" fmla="*/ 6313512 h 6858000"/>
              <a:gd name="connsiteX113" fmla="*/ 9740186 w 10130901"/>
              <a:gd name="connsiteY113" fmla="*/ 6379175 h 6858000"/>
              <a:gd name="connsiteX114" fmla="*/ 9700272 w 10130901"/>
              <a:gd name="connsiteY114" fmla="*/ 6444839 h 6858000"/>
              <a:gd name="connsiteX115" fmla="*/ 9637704 w 10130901"/>
              <a:gd name="connsiteY115" fmla="*/ 6571247 h 6858000"/>
              <a:gd name="connsiteX116" fmla="*/ 9694497 w 10130901"/>
              <a:gd name="connsiteY116" fmla="*/ 6478290 h 6858000"/>
              <a:gd name="connsiteX117" fmla="*/ 9749700 w 10130901"/>
              <a:gd name="connsiteY117" fmla="*/ 6391269 h 6858000"/>
              <a:gd name="connsiteX118" fmla="*/ 9802723 w 10130901"/>
              <a:gd name="connsiteY118" fmla="*/ 6300484 h 6858000"/>
              <a:gd name="connsiteX119" fmla="*/ 9852771 w 10130901"/>
              <a:gd name="connsiteY119" fmla="*/ 6208900 h 6858000"/>
              <a:gd name="connsiteX120" fmla="*/ 9878193 w 10130901"/>
              <a:gd name="connsiteY120" fmla="*/ 6161625 h 6858000"/>
              <a:gd name="connsiteX121" fmla="*/ 9903614 w 10130901"/>
              <a:gd name="connsiteY121" fmla="*/ 6114349 h 6858000"/>
              <a:gd name="connsiteX122" fmla="*/ 9989249 w 10130901"/>
              <a:gd name="connsiteY122" fmla="*/ 5901855 h 6858000"/>
              <a:gd name="connsiteX123" fmla="*/ 10065545 w 10130901"/>
              <a:gd name="connsiteY123" fmla="*/ 5712313 h 6858000"/>
              <a:gd name="connsiteX124" fmla="*/ 10081836 w 10130901"/>
              <a:gd name="connsiteY124" fmla="*/ 5675316 h 6858000"/>
              <a:gd name="connsiteX125" fmla="*/ 10096535 w 10130901"/>
              <a:gd name="connsiteY125" fmla="*/ 5644257 h 6858000"/>
              <a:gd name="connsiteX126" fmla="*/ 10128320 w 10130901"/>
              <a:gd name="connsiteY126" fmla="*/ 5573234 h 6858000"/>
              <a:gd name="connsiteX127" fmla="*/ 10110408 w 10130901"/>
              <a:gd name="connsiteY127" fmla="*/ 5663883 h 6858000"/>
              <a:gd name="connsiteX128" fmla="*/ 10087166 w 10130901"/>
              <a:gd name="connsiteY128" fmla="*/ 5714924 h 6858000"/>
              <a:gd name="connsiteX129" fmla="*/ 10067694 w 10130901"/>
              <a:gd name="connsiteY129" fmla="*/ 5763794 h 6858000"/>
              <a:gd name="connsiteX130" fmla="*/ 10067869 w 10130901"/>
              <a:gd name="connsiteY130" fmla="*/ 5798839 h 6858000"/>
              <a:gd name="connsiteX131" fmla="*/ 10055938 w 10130901"/>
              <a:gd name="connsiteY131" fmla="*/ 5843366 h 6858000"/>
              <a:gd name="connsiteX132" fmla="*/ 10023946 w 10130901"/>
              <a:gd name="connsiteY132" fmla="*/ 5927061 h 6858000"/>
              <a:gd name="connsiteX133" fmla="*/ 9988980 w 10130901"/>
              <a:gd name="connsiteY133" fmla="*/ 6009958 h 6858000"/>
              <a:gd name="connsiteX134" fmla="*/ 9913097 w 10130901"/>
              <a:gd name="connsiteY134" fmla="*/ 6174159 h 6858000"/>
              <a:gd name="connsiteX135" fmla="*/ 9949830 w 10130901"/>
              <a:gd name="connsiteY135" fmla="*/ 6120369 h 6858000"/>
              <a:gd name="connsiteX136" fmla="*/ 9989744 w 10130901"/>
              <a:gd name="connsiteY136" fmla="*/ 6054706 h 6858000"/>
              <a:gd name="connsiteX137" fmla="*/ 9955160 w 10130901"/>
              <a:gd name="connsiteY137" fmla="*/ 6159977 h 6858000"/>
              <a:gd name="connsiteX138" fmla="*/ 9996045 w 10130901"/>
              <a:gd name="connsiteY138" fmla="*/ 6126389 h 6858000"/>
              <a:gd name="connsiteX139" fmla="*/ 9958310 w 10130901"/>
              <a:gd name="connsiteY139" fmla="*/ 6195819 h 6858000"/>
              <a:gd name="connsiteX140" fmla="*/ 9947557 w 10130901"/>
              <a:gd name="connsiteY140" fmla="*/ 6259751 h 6858000"/>
              <a:gd name="connsiteX141" fmla="*/ 9859360 w 10130901"/>
              <a:gd name="connsiteY141" fmla="*/ 6446106 h 6858000"/>
              <a:gd name="connsiteX142" fmla="*/ 9827958 w 10130901"/>
              <a:gd name="connsiteY142" fmla="*/ 6539503 h 6858000"/>
              <a:gd name="connsiteX143" fmla="*/ 9777321 w 10130901"/>
              <a:gd name="connsiteY143" fmla="*/ 6621383 h 6858000"/>
              <a:gd name="connsiteX144" fmla="*/ 9738790 w 10130901"/>
              <a:gd name="connsiteY144" fmla="*/ 6693781 h 6858000"/>
              <a:gd name="connsiteX145" fmla="*/ 9666296 w 10130901"/>
              <a:gd name="connsiteY145" fmla="*/ 6833437 h 6858000"/>
              <a:gd name="connsiteX146" fmla="*/ 9697636 w 10130901"/>
              <a:gd name="connsiteY146" fmla="*/ 6835471 h 6858000"/>
              <a:gd name="connsiteX147" fmla="*/ 9768302 w 10130901"/>
              <a:gd name="connsiteY147" fmla="*/ 6762139 h 6858000"/>
              <a:gd name="connsiteX148" fmla="*/ 9810396 w 10130901"/>
              <a:gd name="connsiteY148" fmla="*/ 6700241 h 6858000"/>
              <a:gd name="connsiteX149" fmla="*/ 9844950 w 10130901"/>
              <a:gd name="connsiteY149" fmla="*/ 6642686 h 6858000"/>
              <a:gd name="connsiteX150" fmla="*/ 9935119 w 10130901"/>
              <a:gd name="connsiteY150" fmla="*/ 6472768 h 6858000"/>
              <a:gd name="connsiteX151" fmla="*/ 9848307 w 10130901"/>
              <a:gd name="connsiteY151" fmla="*/ 6665857 h 6858000"/>
              <a:gd name="connsiteX152" fmla="*/ 9731952 w 10130901"/>
              <a:gd name="connsiteY152" fmla="*/ 6838303 h 6858000"/>
              <a:gd name="connsiteX153" fmla="*/ 9724434 w 10130901"/>
              <a:gd name="connsiteY153" fmla="*/ 6858000 h 6858000"/>
              <a:gd name="connsiteX154" fmla="*/ 6193714 w 10130901"/>
              <a:gd name="connsiteY154" fmla="*/ 6858000 h 6858000"/>
              <a:gd name="connsiteX155" fmla="*/ 6245673 w 10130901"/>
              <a:gd name="connsiteY155" fmla="*/ 6842733 h 6858000"/>
              <a:gd name="connsiteX156" fmla="*/ 6277220 w 10130901"/>
              <a:gd name="connsiteY156" fmla="*/ 6832097 h 6858000"/>
              <a:gd name="connsiteX157" fmla="*/ 6306587 w 10130901"/>
              <a:gd name="connsiteY157" fmla="*/ 6817695 h 6858000"/>
              <a:gd name="connsiteX158" fmla="*/ 6272065 w 10130901"/>
              <a:gd name="connsiteY158" fmla="*/ 6827534 h 6858000"/>
              <a:gd name="connsiteX159" fmla="*/ 6226232 w 10130901"/>
              <a:gd name="connsiteY159" fmla="*/ 6843888 h 6858000"/>
              <a:gd name="connsiteX160" fmla="*/ 6178543 w 10130901"/>
              <a:gd name="connsiteY160" fmla="*/ 6853778 h 6858000"/>
              <a:gd name="connsiteX161" fmla="*/ 6167609 w 10130901"/>
              <a:gd name="connsiteY161" fmla="*/ 6858000 h 6858000"/>
              <a:gd name="connsiteX162" fmla="*/ 5936553 w 10130901"/>
              <a:gd name="connsiteY162" fmla="*/ 6858000 h 6858000"/>
              <a:gd name="connsiteX163" fmla="*/ 5962400 w 10130901"/>
              <a:gd name="connsiteY163" fmla="*/ 6852734 h 6858000"/>
              <a:gd name="connsiteX164" fmla="*/ 5984227 w 10130901"/>
              <a:gd name="connsiteY164" fmla="*/ 6842675 h 6858000"/>
              <a:gd name="connsiteX165" fmla="*/ 6022519 w 10130901"/>
              <a:gd name="connsiteY165" fmla="*/ 6830664 h 6858000"/>
              <a:gd name="connsiteX166" fmla="*/ 6097513 w 10130901"/>
              <a:gd name="connsiteY166" fmla="*/ 6812579 h 6858000"/>
              <a:gd name="connsiteX167" fmla="*/ 6150092 w 10130901"/>
              <a:gd name="connsiteY167" fmla="*/ 6794851 h 6858000"/>
              <a:gd name="connsiteX168" fmla="*/ 6201286 w 10130901"/>
              <a:gd name="connsiteY168" fmla="*/ 6770389 h 6858000"/>
              <a:gd name="connsiteX169" fmla="*/ 6203466 w 10130901"/>
              <a:gd name="connsiteY169" fmla="*/ 6774155 h 6858000"/>
              <a:gd name="connsiteX170" fmla="*/ 6257428 w 10130901"/>
              <a:gd name="connsiteY170" fmla="*/ 6763161 h 6858000"/>
              <a:gd name="connsiteX171" fmla="*/ 6224704 w 10130901"/>
              <a:gd name="connsiteY171" fmla="*/ 6754393 h 6858000"/>
              <a:gd name="connsiteX172" fmla="*/ 6269741 w 10130901"/>
              <a:gd name="connsiteY172" fmla="*/ 6741008 h 6858000"/>
              <a:gd name="connsiteX173" fmla="*/ 6311215 w 10130901"/>
              <a:gd name="connsiteY173" fmla="*/ 6717123 h 6858000"/>
              <a:gd name="connsiteX174" fmla="*/ 6419554 w 10130901"/>
              <a:gd name="connsiteY174" fmla="*/ 6669793 h 6858000"/>
              <a:gd name="connsiteX175" fmla="*/ 6448715 w 10130901"/>
              <a:gd name="connsiteY175" fmla="*/ 6668062 h 6858000"/>
              <a:gd name="connsiteX176" fmla="*/ 6514195 w 10130901"/>
              <a:gd name="connsiteY176" fmla="*/ 6637883 h 6858000"/>
              <a:gd name="connsiteX177" fmla="*/ 6573726 w 10130901"/>
              <a:gd name="connsiteY177" fmla="*/ 6606110 h 6858000"/>
              <a:gd name="connsiteX178" fmla="*/ 6609043 w 10130901"/>
              <a:gd name="connsiteY178" fmla="*/ 6593302 h 6858000"/>
              <a:gd name="connsiteX179" fmla="*/ 6554667 w 10130901"/>
              <a:gd name="connsiteY179" fmla="*/ 6629638 h 6858000"/>
              <a:gd name="connsiteX180" fmla="*/ 6601885 w 10130901"/>
              <a:gd name="connsiteY180" fmla="*/ 6620019 h 6858000"/>
              <a:gd name="connsiteX181" fmla="*/ 6662799 w 10130901"/>
              <a:gd name="connsiteY181" fmla="*/ 6594980 h 6858000"/>
              <a:gd name="connsiteX182" fmla="*/ 6750313 w 10130901"/>
              <a:gd name="connsiteY182" fmla="*/ 6542070 h 6858000"/>
              <a:gd name="connsiteX183" fmla="*/ 6798533 w 10130901"/>
              <a:gd name="connsiteY183" fmla="*/ 6516811 h 6858000"/>
              <a:gd name="connsiteX184" fmla="*/ 6840007 w 10130901"/>
              <a:gd name="connsiteY184" fmla="*/ 6492926 h 6858000"/>
              <a:gd name="connsiteX185" fmla="*/ 6919980 w 10130901"/>
              <a:gd name="connsiteY185" fmla="*/ 6444360 h 6858000"/>
              <a:gd name="connsiteX186" fmla="*/ 6997773 w 10130901"/>
              <a:gd name="connsiteY186" fmla="*/ 6392027 h 6858000"/>
              <a:gd name="connsiteX187" fmla="*/ 7037068 w 10130901"/>
              <a:gd name="connsiteY187" fmla="*/ 6364377 h 6858000"/>
              <a:gd name="connsiteX188" fmla="*/ 7080133 w 10130901"/>
              <a:gd name="connsiteY188" fmla="*/ 6334555 h 6858000"/>
              <a:gd name="connsiteX189" fmla="*/ 7055331 w 10130901"/>
              <a:gd name="connsiteY189" fmla="*/ 6343817 h 6858000"/>
              <a:gd name="connsiteX190" fmla="*/ 7028938 w 10130901"/>
              <a:gd name="connsiteY190" fmla="*/ 6359017 h 6858000"/>
              <a:gd name="connsiteX191" fmla="*/ 7070619 w 10130901"/>
              <a:gd name="connsiteY191" fmla="*/ 6322461 h 6858000"/>
              <a:gd name="connsiteX192" fmla="*/ 7132536 w 10130901"/>
              <a:gd name="connsiteY192" fmla="*/ 6281782 h 6858000"/>
              <a:gd name="connsiteX193" fmla="*/ 7157544 w 10130901"/>
              <a:gd name="connsiteY193" fmla="*/ 6259849 h 6858000"/>
              <a:gd name="connsiteX194" fmla="*/ 7182552 w 10130901"/>
              <a:gd name="connsiteY194" fmla="*/ 6237915 h 6858000"/>
              <a:gd name="connsiteX195" fmla="*/ 7213511 w 10130901"/>
              <a:gd name="connsiteY195" fmla="*/ 6217576 h 6858000"/>
              <a:gd name="connsiteX196" fmla="*/ 7262732 w 10130901"/>
              <a:gd name="connsiteY196" fmla="*/ 6176677 h 6858000"/>
              <a:gd name="connsiteX197" fmla="*/ 7294486 w 10130901"/>
              <a:gd name="connsiteY197" fmla="*/ 6153370 h 6858000"/>
              <a:gd name="connsiteX198" fmla="*/ 7327035 w 10130901"/>
              <a:gd name="connsiteY198" fmla="*/ 6127093 h 6858000"/>
              <a:gd name="connsiteX199" fmla="*/ 7390749 w 10130901"/>
              <a:gd name="connsiteY199" fmla="*/ 6067807 h 6858000"/>
              <a:gd name="connsiteX200" fmla="*/ 7427069 w 10130901"/>
              <a:gd name="connsiteY200" fmla="*/ 6039359 h 6858000"/>
              <a:gd name="connsiteX201" fmla="*/ 7463388 w 10130901"/>
              <a:gd name="connsiteY201" fmla="*/ 6010912 h 6858000"/>
              <a:gd name="connsiteX202" fmla="*/ 7495555 w 10130901"/>
              <a:gd name="connsiteY202" fmla="*/ 5962262 h 6858000"/>
              <a:gd name="connsiteX203" fmla="*/ 7576737 w 10130901"/>
              <a:gd name="connsiteY203" fmla="*/ 5885384 h 6858000"/>
              <a:gd name="connsiteX204" fmla="*/ 7598770 w 10130901"/>
              <a:gd name="connsiteY204" fmla="*/ 5862654 h 6858000"/>
              <a:gd name="connsiteX205" fmla="*/ 7618624 w 10130901"/>
              <a:gd name="connsiteY205" fmla="*/ 5836157 h 6858000"/>
              <a:gd name="connsiteX206" fmla="*/ 7644428 w 10130901"/>
              <a:gd name="connsiteY206" fmla="*/ 5811255 h 6858000"/>
              <a:gd name="connsiteX207" fmla="*/ 7663487 w 10130901"/>
              <a:gd name="connsiteY207" fmla="*/ 5787727 h 6858000"/>
              <a:gd name="connsiteX208" fmla="*/ 7710146 w 10130901"/>
              <a:gd name="connsiteY208" fmla="*/ 5720689 h 6858000"/>
              <a:gd name="connsiteX209" fmla="*/ 7736539 w 10130901"/>
              <a:gd name="connsiteY209" fmla="*/ 5705490 h 6858000"/>
              <a:gd name="connsiteX210" fmla="*/ 7752240 w 10130901"/>
              <a:gd name="connsiteY210" fmla="*/ 5658791 h 6858000"/>
              <a:gd name="connsiteX211" fmla="*/ 7768117 w 10130901"/>
              <a:gd name="connsiteY211" fmla="*/ 5647138 h 6858000"/>
              <a:gd name="connsiteX212" fmla="*/ 7836779 w 10130901"/>
              <a:gd name="connsiteY212" fmla="*/ 5605085 h 6858000"/>
              <a:gd name="connsiteX213" fmla="*/ 7874101 w 10130901"/>
              <a:gd name="connsiteY213" fmla="*/ 5560998 h 6858000"/>
              <a:gd name="connsiteX214" fmla="*/ 7861374 w 10130901"/>
              <a:gd name="connsiteY214" fmla="*/ 5608494 h 6858000"/>
              <a:gd name="connsiteX215" fmla="*/ 7893510 w 10130901"/>
              <a:gd name="connsiteY215" fmla="*/ 5607560 h 6858000"/>
              <a:gd name="connsiteX216" fmla="*/ 7885349 w 10130901"/>
              <a:gd name="connsiteY216" fmla="*/ 5649915 h 6858000"/>
              <a:gd name="connsiteX217" fmla="*/ 7872623 w 10130901"/>
              <a:gd name="connsiteY217" fmla="*/ 5697411 h 6858000"/>
              <a:gd name="connsiteX218" fmla="*/ 7832120 w 10130901"/>
              <a:gd name="connsiteY218" fmla="*/ 5753372 h 6858000"/>
              <a:gd name="connsiteX219" fmla="*/ 7861694 w 10130901"/>
              <a:gd name="connsiteY219" fmla="*/ 5726299 h 6858000"/>
              <a:gd name="connsiteX220" fmla="*/ 7799539 w 10130901"/>
              <a:gd name="connsiteY220" fmla="*/ 5827364 h 6858000"/>
              <a:gd name="connsiteX221" fmla="*/ 7840631 w 10130901"/>
              <a:gd name="connsiteY221" fmla="*/ 5781106 h 6858000"/>
              <a:gd name="connsiteX222" fmla="*/ 7877953 w 10130901"/>
              <a:gd name="connsiteY222" fmla="*/ 5737019 h 6858000"/>
              <a:gd name="connsiteX223" fmla="*/ 7877571 w 10130901"/>
              <a:gd name="connsiteY223" fmla="*/ 5714645 h 6858000"/>
              <a:gd name="connsiteX224" fmla="*/ 7893654 w 10130901"/>
              <a:gd name="connsiteY224" fmla="*/ 5690320 h 6858000"/>
              <a:gd name="connsiteX225" fmla="*/ 7909738 w 10130901"/>
              <a:gd name="connsiteY225" fmla="*/ 5665995 h 6858000"/>
              <a:gd name="connsiteX226" fmla="*/ 7938723 w 10130901"/>
              <a:gd name="connsiteY226" fmla="*/ 5629219 h 6858000"/>
              <a:gd name="connsiteX227" fmla="*/ 7967327 w 10130901"/>
              <a:gd name="connsiteY227" fmla="*/ 5570069 h 6858000"/>
              <a:gd name="connsiteX228" fmla="*/ 7985001 w 10130901"/>
              <a:gd name="connsiteY228" fmla="*/ 5539808 h 6858000"/>
              <a:gd name="connsiteX229" fmla="*/ 8002675 w 10130901"/>
              <a:gd name="connsiteY229" fmla="*/ 5509545 h 6858000"/>
              <a:gd name="connsiteX230" fmla="*/ 8032249 w 10130901"/>
              <a:gd name="connsiteY230" fmla="*/ 5482472 h 6858000"/>
              <a:gd name="connsiteX231" fmla="*/ 8045565 w 10130901"/>
              <a:gd name="connsiteY231" fmla="*/ 5444679 h 6858000"/>
              <a:gd name="connsiteX232" fmla="*/ 8057878 w 10130901"/>
              <a:gd name="connsiteY232" fmla="*/ 5422525 h 6858000"/>
              <a:gd name="connsiteX233" fmla="*/ 8067216 w 10130901"/>
              <a:gd name="connsiteY233" fmla="*/ 5399575 h 6858000"/>
              <a:gd name="connsiteX234" fmla="*/ 8088072 w 10130901"/>
              <a:gd name="connsiteY234" fmla="*/ 5357439 h 6858000"/>
              <a:gd name="connsiteX235" fmla="*/ 8104744 w 10130901"/>
              <a:gd name="connsiteY235" fmla="*/ 5342817 h 6858000"/>
              <a:gd name="connsiteX236" fmla="*/ 8104538 w 10130901"/>
              <a:gd name="connsiteY236" fmla="*/ 5355487 h 6858000"/>
              <a:gd name="connsiteX237" fmla="*/ 8084064 w 10130901"/>
              <a:gd name="connsiteY237" fmla="*/ 5419997 h 6858000"/>
              <a:gd name="connsiteX238" fmla="*/ 8064799 w 10130901"/>
              <a:gd name="connsiteY238" fmla="*/ 5456196 h 6858000"/>
              <a:gd name="connsiteX239" fmla="*/ 8043560 w 10130901"/>
              <a:gd name="connsiteY239" fmla="*/ 5475958 h 6858000"/>
              <a:gd name="connsiteX240" fmla="*/ 8062794 w 10130901"/>
              <a:gd name="connsiteY240" fmla="*/ 5487475 h 6858000"/>
              <a:gd name="connsiteX241" fmla="*/ 8017726 w 10130901"/>
              <a:gd name="connsiteY241" fmla="*/ 5548576 h 6858000"/>
              <a:gd name="connsiteX242" fmla="*/ 7996281 w 10130901"/>
              <a:gd name="connsiteY242" fmla="*/ 5581009 h 6858000"/>
              <a:gd name="connsiteX243" fmla="*/ 7974041 w 10130901"/>
              <a:gd name="connsiteY243" fmla="*/ 5616411 h 6858000"/>
              <a:gd name="connsiteX244" fmla="*/ 8006590 w 10130901"/>
              <a:gd name="connsiteY244" fmla="*/ 5590135 h 6858000"/>
              <a:gd name="connsiteX245" fmla="*/ 8036371 w 10130901"/>
              <a:gd name="connsiteY245" fmla="*/ 5550390 h 6858000"/>
              <a:gd name="connsiteX246" fmla="*/ 8017694 w 10130901"/>
              <a:gd name="connsiteY246" fmla="*/ 5596292 h 6858000"/>
              <a:gd name="connsiteX247" fmla="*/ 8063352 w 10130901"/>
              <a:gd name="connsiteY247" fmla="*/ 5544894 h 6858000"/>
              <a:gd name="connsiteX248" fmla="*/ 8098701 w 10130901"/>
              <a:gd name="connsiteY248" fmla="*/ 5484370 h 6858000"/>
              <a:gd name="connsiteX249" fmla="*/ 8095137 w 10130901"/>
              <a:gd name="connsiteY249" fmla="*/ 5473870 h 6858000"/>
              <a:gd name="connsiteX250" fmla="*/ 8106448 w 10130901"/>
              <a:gd name="connsiteY250" fmla="*/ 5467356 h 6858000"/>
              <a:gd name="connsiteX251" fmla="*/ 8113400 w 10130901"/>
              <a:gd name="connsiteY251" fmla="*/ 5453310 h 6858000"/>
              <a:gd name="connsiteX252" fmla="*/ 8119556 w 10130901"/>
              <a:gd name="connsiteY252" fmla="*/ 5442234 h 6858000"/>
              <a:gd name="connsiteX253" fmla="*/ 8128099 w 10130901"/>
              <a:gd name="connsiteY253" fmla="*/ 5422252 h 6858000"/>
              <a:gd name="connsiteX254" fmla="*/ 8141415 w 10130901"/>
              <a:gd name="connsiteY254" fmla="*/ 5384459 h 6858000"/>
              <a:gd name="connsiteX255" fmla="*/ 8160091 w 10130901"/>
              <a:gd name="connsiteY255" fmla="*/ 5338557 h 6858000"/>
              <a:gd name="connsiteX256" fmla="*/ 8169429 w 10130901"/>
              <a:gd name="connsiteY256" fmla="*/ 5315606 h 6858000"/>
              <a:gd name="connsiteX257" fmla="*/ 8176381 w 10130901"/>
              <a:gd name="connsiteY257" fmla="*/ 5301561 h 6858000"/>
              <a:gd name="connsiteX258" fmla="*/ 8182538 w 10130901"/>
              <a:gd name="connsiteY258" fmla="*/ 5290484 h 6858000"/>
              <a:gd name="connsiteX259" fmla="*/ 8223661 w 10130901"/>
              <a:gd name="connsiteY259" fmla="*/ 5196510 h 6858000"/>
              <a:gd name="connsiteX260" fmla="*/ 8231790 w 10130901"/>
              <a:gd name="connsiteY260" fmla="*/ 5201869 h 6858000"/>
              <a:gd name="connsiteX261" fmla="*/ 8250467 w 10130901"/>
              <a:gd name="connsiteY261" fmla="*/ 5155968 h 6858000"/>
              <a:gd name="connsiteX262" fmla="*/ 8243690 w 10130901"/>
              <a:gd name="connsiteY262" fmla="*/ 5205058 h 6858000"/>
              <a:gd name="connsiteX263" fmla="*/ 8268110 w 10130901"/>
              <a:gd name="connsiteY263" fmla="*/ 5173422 h 6858000"/>
              <a:gd name="connsiteX264" fmla="*/ 8255383 w 10130901"/>
              <a:gd name="connsiteY264" fmla="*/ 5220918 h 6858000"/>
              <a:gd name="connsiteX265" fmla="*/ 8240239 w 10130901"/>
              <a:gd name="connsiteY265" fmla="*/ 5325035 h 6858000"/>
              <a:gd name="connsiteX266" fmla="*/ 8256705 w 10130901"/>
              <a:gd name="connsiteY266" fmla="*/ 5323084 h 6858000"/>
              <a:gd name="connsiteX267" fmla="*/ 8251726 w 10130901"/>
              <a:gd name="connsiteY267" fmla="*/ 5353566 h 6858000"/>
              <a:gd name="connsiteX268" fmla="*/ 8232461 w 10130901"/>
              <a:gd name="connsiteY268" fmla="*/ 5389764 h 6858000"/>
              <a:gd name="connsiteX269" fmla="*/ 8238586 w 10130901"/>
              <a:gd name="connsiteY269" fmla="*/ 5426404 h 6858000"/>
              <a:gd name="connsiteX270" fmla="*/ 8211574 w 10130901"/>
              <a:gd name="connsiteY270" fmla="*/ 5479616 h 6858000"/>
              <a:gd name="connsiteX271" fmla="*/ 8252666 w 10130901"/>
              <a:gd name="connsiteY271" fmla="*/ 5433358 h 6858000"/>
              <a:gd name="connsiteX272" fmla="*/ 8249866 w 10130901"/>
              <a:gd name="connsiteY272" fmla="*/ 5467606 h 6858000"/>
              <a:gd name="connsiteX273" fmla="*/ 8303065 w 10130901"/>
              <a:gd name="connsiteY273" fmla="*/ 5411865 h 6858000"/>
              <a:gd name="connsiteX274" fmla="*/ 8318559 w 10130901"/>
              <a:gd name="connsiteY274" fmla="*/ 5377837 h 6858000"/>
              <a:gd name="connsiteX275" fmla="*/ 8341006 w 10130901"/>
              <a:gd name="connsiteY275" fmla="*/ 5329764 h 6858000"/>
              <a:gd name="connsiteX276" fmla="*/ 8343775 w 10130901"/>
              <a:gd name="connsiteY276" fmla="*/ 5343232 h 6858000"/>
              <a:gd name="connsiteX277" fmla="*/ 8327484 w 10130901"/>
              <a:gd name="connsiteY277" fmla="*/ 5380228 h 6858000"/>
              <a:gd name="connsiteX278" fmla="*/ 8310781 w 10130901"/>
              <a:gd name="connsiteY278" fmla="*/ 5442566 h 6858000"/>
              <a:gd name="connsiteX279" fmla="*/ 8263914 w 10130901"/>
              <a:gd name="connsiteY279" fmla="*/ 5522275 h 6858000"/>
              <a:gd name="connsiteX280" fmla="*/ 8261115 w 10130901"/>
              <a:gd name="connsiteY280" fmla="*/ 5556523 h 6858000"/>
              <a:gd name="connsiteX281" fmla="*/ 8186441 w 10130901"/>
              <a:gd name="connsiteY281" fmla="*/ 5692413 h 6858000"/>
              <a:gd name="connsiteX282" fmla="*/ 8191595 w 10130901"/>
              <a:gd name="connsiteY282" fmla="*/ 5696976 h 6858000"/>
              <a:gd name="connsiteX283" fmla="*/ 8191977 w 10130901"/>
              <a:gd name="connsiteY283" fmla="*/ 5719350 h 6858000"/>
              <a:gd name="connsiteX284" fmla="*/ 8155626 w 10130901"/>
              <a:gd name="connsiteY284" fmla="*/ 5795513 h 6858000"/>
              <a:gd name="connsiteX285" fmla="*/ 8198691 w 10130901"/>
              <a:gd name="connsiteY285" fmla="*/ 5765691 h 6858000"/>
              <a:gd name="connsiteX286" fmla="*/ 8221727 w 10130901"/>
              <a:gd name="connsiteY286" fmla="*/ 5727321 h 6858000"/>
              <a:gd name="connsiteX287" fmla="*/ 8243967 w 10130901"/>
              <a:gd name="connsiteY287" fmla="*/ 5691919 h 6858000"/>
              <a:gd name="connsiteX288" fmla="*/ 8246529 w 10130901"/>
              <a:gd name="connsiteY288" fmla="*/ 5718059 h 6858000"/>
              <a:gd name="connsiteX289" fmla="*/ 8288623 w 10130901"/>
              <a:gd name="connsiteY289" fmla="*/ 5656160 h 6858000"/>
              <a:gd name="connsiteX290" fmla="*/ 8274099 w 10130901"/>
              <a:gd name="connsiteY290" fmla="*/ 5722264 h 6858000"/>
              <a:gd name="connsiteX291" fmla="*/ 8282228 w 10130901"/>
              <a:gd name="connsiteY291" fmla="*/ 5727624 h 6858000"/>
              <a:gd name="connsiteX292" fmla="*/ 8312804 w 10130901"/>
              <a:gd name="connsiteY292" fmla="*/ 5684911 h 6858000"/>
              <a:gd name="connsiteX293" fmla="*/ 8352512 w 10130901"/>
              <a:gd name="connsiteY293" fmla="*/ 5631919 h 6858000"/>
              <a:gd name="connsiteX294" fmla="*/ 8369184 w 10130901"/>
              <a:gd name="connsiteY294" fmla="*/ 5617296 h 6858000"/>
              <a:gd name="connsiteX295" fmla="*/ 8376932 w 10130901"/>
              <a:gd name="connsiteY295" fmla="*/ 5600282 h 6858000"/>
              <a:gd name="connsiteX296" fmla="*/ 8383088 w 10130901"/>
              <a:gd name="connsiteY296" fmla="*/ 5589206 h 6858000"/>
              <a:gd name="connsiteX297" fmla="*/ 8419821 w 10130901"/>
              <a:gd name="connsiteY297" fmla="*/ 5535416 h 6858000"/>
              <a:gd name="connsiteX298" fmla="*/ 8456936 w 10130901"/>
              <a:gd name="connsiteY298" fmla="*/ 5504000 h 6858000"/>
              <a:gd name="connsiteX299" fmla="*/ 8474610 w 10130901"/>
              <a:gd name="connsiteY299" fmla="*/ 5473738 h 6858000"/>
              <a:gd name="connsiteX300" fmla="*/ 8489310 w 10130901"/>
              <a:gd name="connsiteY300" fmla="*/ 5442679 h 6858000"/>
              <a:gd name="connsiteX301" fmla="*/ 8511168 w 10130901"/>
              <a:gd name="connsiteY301" fmla="*/ 5384903 h 6858000"/>
              <a:gd name="connsiteX302" fmla="*/ 8552880 w 10130901"/>
              <a:gd name="connsiteY302" fmla="*/ 5300632 h 6858000"/>
              <a:gd name="connsiteX303" fmla="*/ 8544512 w 10130901"/>
              <a:gd name="connsiteY303" fmla="*/ 5355659 h 6858000"/>
              <a:gd name="connsiteX304" fmla="*/ 8507366 w 10130901"/>
              <a:gd name="connsiteY304" fmla="*/ 5434791 h 6858000"/>
              <a:gd name="connsiteX305" fmla="*/ 8553406 w 10130901"/>
              <a:gd name="connsiteY305" fmla="*/ 5405766 h 6858000"/>
              <a:gd name="connsiteX306" fmla="*/ 8587577 w 10130901"/>
              <a:gd name="connsiteY306" fmla="*/ 5325837 h 6858000"/>
              <a:gd name="connsiteX307" fmla="*/ 8607431 w 10130901"/>
              <a:gd name="connsiteY307" fmla="*/ 5299341 h 6858000"/>
              <a:gd name="connsiteX308" fmla="*/ 8627078 w 10130901"/>
              <a:gd name="connsiteY308" fmla="*/ 5285515 h 6858000"/>
              <a:gd name="connsiteX309" fmla="*/ 8635001 w 10130901"/>
              <a:gd name="connsiteY309" fmla="*/ 5303546 h 6858000"/>
              <a:gd name="connsiteX310" fmla="*/ 8623277 w 10130901"/>
              <a:gd name="connsiteY310" fmla="*/ 5335403 h 6858000"/>
              <a:gd name="connsiteX311" fmla="*/ 8593083 w 10130901"/>
              <a:gd name="connsiteY311" fmla="*/ 5400489 h 6858000"/>
              <a:gd name="connsiteX312" fmla="*/ 8543035 w 10130901"/>
              <a:gd name="connsiteY312" fmla="*/ 5492072 h 6858000"/>
              <a:gd name="connsiteX313" fmla="*/ 8491985 w 10130901"/>
              <a:gd name="connsiteY313" fmla="*/ 5599295 h 6858000"/>
              <a:gd name="connsiteX314" fmla="*/ 8546774 w 10130901"/>
              <a:gd name="connsiteY314" fmla="*/ 5537616 h 6858000"/>
              <a:gd name="connsiteX315" fmla="*/ 8571989 w 10130901"/>
              <a:gd name="connsiteY315" fmla="*/ 5503012 h 6858000"/>
              <a:gd name="connsiteX316" fmla="*/ 8597999 w 10130901"/>
              <a:gd name="connsiteY316" fmla="*/ 5465439 h 6858000"/>
              <a:gd name="connsiteX317" fmla="*/ 8618473 w 10130901"/>
              <a:gd name="connsiteY317" fmla="*/ 5400929 h 6858000"/>
              <a:gd name="connsiteX318" fmla="*/ 8632966 w 10130901"/>
              <a:gd name="connsiteY318" fmla="*/ 5382542 h 6858000"/>
              <a:gd name="connsiteX319" fmla="*/ 8655588 w 10130901"/>
              <a:gd name="connsiteY319" fmla="*/ 5369513 h 6858000"/>
              <a:gd name="connsiteX320" fmla="*/ 8638503 w 10130901"/>
              <a:gd name="connsiteY320" fmla="*/ 5409478 h 6858000"/>
              <a:gd name="connsiteX321" fmla="*/ 8606718 w 10130901"/>
              <a:gd name="connsiteY321" fmla="*/ 5480501 h 6858000"/>
              <a:gd name="connsiteX322" fmla="*/ 8597173 w 10130901"/>
              <a:gd name="connsiteY322" fmla="*/ 5516123 h 6858000"/>
              <a:gd name="connsiteX323" fmla="*/ 8577112 w 10130901"/>
              <a:gd name="connsiteY323" fmla="*/ 5555291 h 6858000"/>
              <a:gd name="connsiteX324" fmla="*/ 8686929 w 10130901"/>
              <a:gd name="connsiteY324" fmla="*/ 5371548 h 6858000"/>
              <a:gd name="connsiteX325" fmla="*/ 8707578 w 10130901"/>
              <a:gd name="connsiteY325" fmla="*/ 5342083 h 6858000"/>
              <a:gd name="connsiteX326" fmla="*/ 8744486 w 10130901"/>
              <a:gd name="connsiteY326" fmla="*/ 5323338 h 6858000"/>
              <a:gd name="connsiteX327" fmla="*/ 8734941 w 10130901"/>
              <a:gd name="connsiteY327" fmla="*/ 5358960 h 6858000"/>
              <a:gd name="connsiteX328" fmla="*/ 8709520 w 10130901"/>
              <a:gd name="connsiteY328" fmla="*/ 5406235 h 6858000"/>
              <a:gd name="connsiteX329" fmla="*/ 8761509 w 10130901"/>
              <a:gd name="connsiteY329" fmla="*/ 5378805 h 6858000"/>
              <a:gd name="connsiteX330" fmla="*/ 8814739 w 10130901"/>
              <a:gd name="connsiteY330" fmla="*/ 5275348 h 6858000"/>
              <a:gd name="connsiteX331" fmla="*/ 8843136 w 10130901"/>
              <a:gd name="connsiteY331" fmla="*/ 5228870 h 6858000"/>
              <a:gd name="connsiteX332" fmla="*/ 8856244 w 10130901"/>
              <a:gd name="connsiteY332" fmla="*/ 5203747 h 6858000"/>
              <a:gd name="connsiteX333" fmla="*/ 8864994 w 10130901"/>
              <a:gd name="connsiteY333" fmla="*/ 5171094 h 6858000"/>
              <a:gd name="connsiteX334" fmla="*/ 8867349 w 10130901"/>
              <a:gd name="connsiteY334" fmla="*/ 5209904 h 6858000"/>
              <a:gd name="connsiteX335" fmla="*/ 8875654 w 10130901"/>
              <a:gd name="connsiteY335" fmla="*/ 5250309 h 6858000"/>
              <a:gd name="connsiteX336" fmla="*/ 8783067 w 10130901"/>
              <a:gd name="connsiteY336" fmla="*/ 5476848 h 6858000"/>
              <a:gd name="connsiteX337" fmla="*/ 8732017 w 10130901"/>
              <a:gd name="connsiteY337" fmla="*/ 5584071 h 6858000"/>
              <a:gd name="connsiteX338" fmla="*/ 8673633 w 10130901"/>
              <a:gd name="connsiteY338" fmla="*/ 5682965 h 6858000"/>
              <a:gd name="connsiteX339" fmla="*/ 8727802 w 10130901"/>
              <a:gd name="connsiteY339" fmla="*/ 5659300 h 6858000"/>
              <a:gd name="connsiteX340" fmla="*/ 8750838 w 10130901"/>
              <a:gd name="connsiteY340" fmla="*/ 5620930 h 6858000"/>
              <a:gd name="connsiteX341" fmla="*/ 8770898 w 10130901"/>
              <a:gd name="connsiteY341" fmla="*/ 5581762 h 6858000"/>
              <a:gd name="connsiteX342" fmla="*/ 8813994 w 10130901"/>
              <a:gd name="connsiteY342" fmla="*/ 5504225 h 6858000"/>
              <a:gd name="connsiteX343" fmla="*/ 8854911 w 10130901"/>
              <a:gd name="connsiteY343" fmla="*/ 5422922 h 6858000"/>
              <a:gd name="connsiteX344" fmla="*/ 8891468 w 10130901"/>
              <a:gd name="connsiteY344" fmla="*/ 5334087 h 6858000"/>
              <a:gd name="connsiteX345" fmla="*/ 8867017 w 10130901"/>
              <a:gd name="connsiteY345" fmla="*/ 5413439 h 6858000"/>
              <a:gd name="connsiteX346" fmla="*/ 8905723 w 10130901"/>
              <a:gd name="connsiteY346" fmla="*/ 5376086 h 6858000"/>
              <a:gd name="connsiteX347" fmla="*/ 8901333 w 10130901"/>
              <a:gd name="connsiteY347" fmla="*/ 5416271 h 6858000"/>
              <a:gd name="connsiteX348" fmla="*/ 8892790 w 10130901"/>
              <a:gd name="connsiteY348" fmla="*/ 5436253 h 6858000"/>
              <a:gd name="connsiteX349" fmla="*/ 8886427 w 10130901"/>
              <a:gd name="connsiteY349" fmla="*/ 5460001 h 6858000"/>
              <a:gd name="connsiteX350" fmla="*/ 8960688 w 10130901"/>
              <a:gd name="connsiteY350" fmla="*/ 5349453 h 6858000"/>
              <a:gd name="connsiteX351" fmla="*/ 9022811 w 10130901"/>
              <a:gd name="connsiteY351" fmla="*/ 5296103 h 6858000"/>
              <a:gd name="connsiteX352" fmla="*/ 9032149 w 10130901"/>
              <a:gd name="connsiteY352" fmla="*/ 5273152 h 6858000"/>
              <a:gd name="connsiteX353" fmla="*/ 9038512 w 10130901"/>
              <a:gd name="connsiteY353" fmla="*/ 5249405 h 6858000"/>
              <a:gd name="connsiteX354" fmla="*/ 9059957 w 10130901"/>
              <a:gd name="connsiteY354" fmla="*/ 5216971 h 6858000"/>
              <a:gd name="connsiteX355" fmla="*/ 9087383 w 10130901"/>
              <a:gd name="connsiteY355" fmla="*/ 5138416 h 6858000"/>
              <a:gd name="connsiteX356" fmla="*/ 9101957 w 10130901"/>
              <a:gd name="connsiteY356" fmla="*/ 5109312 h 6858000"/>
              <a:gd name="connsiteX357" fmla="*/ 9587438 w 10130901"/>
              <a:gd name="connsiteY357" fmla="*/ 4569269 h 6858000"/>
              <a:gd name="connsiteX358" fmla="*/ 9580073 w 10130901"/>
              <a:gd name="connsiteY358" fmla="*/ 4608656 h 6858000"/>
              <a:gd name="connsiteX359" fmla="*/ 9587438 w 10130901"/>
              <a:gd name="connsiteY359" fmla="*/ 4569269 h 6858000"/>
              <a:gd name="connsiteX360" fmla="*/ 5304 w 10130901"/>
              <a:gd name="connsiteY360" fmla="*/ 3957331 h 6858000"/>
              <a:gd name="connsiteX361" fmla="*/ 7716 w 10130901"/>
              <a:gd name="connsiteY361" fmla="*/ 4038624 h 6858000"/>
              <a:gd name="connsiteX362" fmla="*/ 17168 w 10130901"/>
              <a:gd name="connsiteY362" fmla="*/ 4146149 h 6858000"/>
              <a:gd name="connsiteX363" fmla="*/ 29625 w 10130901"/>
              <a:gd name="connsiteY363" fmla="*/ 4206756 h 6858000"/>
              <a:gd name="connsiteX364" fmla="*/ 33539 w 10130901"/>
              <a:gd name="connsiteY364" fmla="*/ 4287345 h 6858000"/>
              <a:gd name="connsiteX365" fmla="*/ 46999 w 10130901"/>
              <a:gd name="connsiteY365" fmla="*/ 4332313 h 6858000"/>
              <a:gd name="connsiteX366" fmla="*/ 62432 w 10130901"/>
              <a:gd name="connsiteY366" fmla="*/ 4393717 h 6858000"/>
              <a:gd name="connsiteX367" fmla="*/ 73649 w 10130901"/>
              <a:gd name="connsiteY367" fmla="*/ 4530350 h 6858000"/>
              <a:gd name="connsiteX368" fmla="*/ 84278 w 10130901"/>
              <a:gd name="connsiteY368" fmla="*/ 4657282 h 6858000"/>
              <a:gd name="connsiteX369" fmla="*/ 86188 w 10130901"/>
              <a:gd name="connsiteY369" fmla="*/ 4769150 h 6858000"/>
              <a:gd name="connsiteX370" fmla="*/ 97055 w 10130901"/>
              <a:gd name="connsiteY370" fmla="*/ 4835694 h 6858000"/>
              <a:gd name="connsiteX371" fmla="*/ 110101 w 10130901"/>
              <a:gd name="connsiteY371" fmla="*/ 4906003 h 6858000"/>
              <a:gd name="connsiteX372" fmla="*/ 147711 w 10130901"/>
              <a:gd name="connsiteY372" fmla="*/ 5027437 h 6858000"/>
              <a:gd name="connsiteX373" fmla="*/ 170653 w 10130901"/>
              <a:gd name="connsiteY373" fmla="*/ 5132215 h 6858000"/>
              <a:gd name="connsiteX374" fmla="*/ 173597 w 10130901"/>
              <a:gd name="connsiteY374" fmla="*/ 5180728 h 6858000"/>
              <a:gd name="connsiteX375" fmla="*/ 175538 w 10130901"/>
              <a:gd name="connsiteY375" fmla="*/ 5244881 h 6858000"/>
              <a:gd name="connsiteX376" fmla="*/ 213944 w 10130901"/>
              <a:gd name="connsiteY376" fmla="*/ 5363346 h 6858000"/>
              <a:gd name="connsiteX377" fmla="*/ 253527 w 10130901"/>
              <a:gd name="connsiteY377" fmla="*/ 5501217 h 6858000"/>
              <a:gd name="connsiteX378" fmla="*/ 264218 w 10130901"/>
              <a:gd name="connsiteY378" fmla="*/ 5532716 h 6858000"/>
              <a:gd name="connsiteX379" fmla="*/ 274114 w 10130901"/>
              <a:gd name="connsiteY379" fmla="*/ 5567184 h 6858000"/>
              <a:gd name="connsiteX380" fmla="*/ 297675 w 10130901"/>
              <a:gd name="connsiteY380" fmla="*/ 5633948 h 6858000"/>
              <a:gd name="connsiteX381" fmla="*/ 340440 w 10130901"/>
              <a:gd name="connsiteY381" fmla="*/ 5759945 h 6858000"/>
              <a:gd name="connsiteX382" fmla="*/ 384207 w 10130901"/>
              <a:gd name="connsiteY382" fmla="*/ 5870302 h 6858000"/>
              <a:gd name="connsiteX383" fmla="*/ 442642 w 10130901"/>
              <a:gd name="connsiteY383" fmla="*/ 5997316 h 6858000"/>
              <a:gd name="connsiteX384" fmla="*/ 506820 w 10130901"/>
              <a:gd name="connsiteY384" fmla="*/ 6138596 h 6858000"/>
              <a:gd name="connsiteX385" fmla="*/ 645103 w 10130901"/>
              <a:gd name="connsiteY385" fmla="*/ 6407906 h 6858000"/>
              <a:gd name="connsiteX386" fmla="*/ 740002 w 10130901"/>
              <a:gd name="connsiteY386" fmla="*/ 6589233 h 6858000"/>
              <a:gd name="connsiteX387" fmla="*/ 834343 w 10130901"/>
              <a:gd name="connsiteY387" fmla="*/ 6713142 h 6858000"/>
              <a:gd name="connsiteX388" fmla="*/ 919552 w 10130901"/>
              <a:gd name="connsiteY388" fmla="*/ 6847330 h 6858000"/>
              <a:gd name="connsiteX389" fmla="*/ 926363 w 10130901"/>
              <a:gd name="connsiteY389" fmla="*/ 6858000 h 6858000"/>
              <a:gd name="connsiteX390" fmla="*/ 877970 w 10130901"/>
              <a:gd name="connsiteY390" fmla="*/ 6858000 h 6858000"/>
              <a:gd name="connsiteX391" fmla="*/ 860848 w 10130901"/>
              <a:gd name="connsiteY391" fmla="*/ 6828419 h 6858000"/>
              <a:gd name="connsiteX392" fmla="*/ 764741 w 10130901"/>
              <a:gd name="connsiteY392" fmla="*/ 6675402 h 6858000"/>
              <a:gd name="connsiteX393" fmla="*/ 667456 w 10130901"/>
              <a:gd name="connsiteY393" fmla="*/ 6502981 h 6858000"/>
              <a:gd name="connsiteX394" fmla="*/ 618917 w 10130901"/>
              <a:gd name="connsiteY394" fmla="*/ 6410434 h 6858000"/>
              <a:gd name="connsiteX395" fmla="*/ 572557 w 10130901"/>
              <a:gd name="connsiteY395" fmla="*/ 6321654 h 6858000"/>
              <a:gd name="connsiteX396" fmla="*/ 525402 w 10130901"/>
              <a:gd name="connsiteY396" fmla="*/ 6235841 h 6858000"/>
              <a:gd name="connsiteX397" fmla="*/ 484197 w 10130901"/>
              <a:gd name="connsiteY397" fmla="*/ 6151623 h 6858000"/>
              <a:gd name="connsiteX398" fmla="*/ 433304 w 10130901"/>
              <a:gd name="connsiteY398" fmla="*/ 6020267 h 6858000"/>
              <a:gd name="connsiteX399" fmla="*/ 366946 w 10130901"/>
              <a:gd name="connsiteY399" fmla="*/ 5875222 h 6858000"/>
              <a:gd name="connsiteX400" fmla="*/ 313283 w 10130901"/>
              <a:gd name="connsiteY400" fmla="*/ 5730397 h 6858000"/>
              <a:gd name="connsiteX401" fmla="*/ 282388 w 10130901"/>
              <a:gd name="connsiteY401" fmla="*/ 5655304 h 6858000"/>
              <a:gd name="connsiteX402" fmla="*/ 178864 w 10130901"/>
              <a:gd name="connsiteY402" fmla="*/ 5315767 h 6858000"/>
              <a:gd name="connsiteX403" fmla="*/ 167584 w 10130901"/>
              <a:gd name="connsiteY403" fmla="*/ 5274565 h 6858000"/>
              <a:gd name="connsiteX404" fmla="*/ 157100 w 10130901"/>
              <a:gd name="connsiteY404" fmla="*/ 5230395 h 6858000"/>
              <a:gd name="connsiteX405" fmla="*/ 138311 w 10130901"/>
              <a:gd name="connsiteY405" fmla="*/ 5145820 h 6858000"/>
              <a:gd name="connsiteX406" fmla="*/ 116546 w 10130901"/>
              <a:gd name="connsiteY406" fmla="*/ 5060448 h 6858000"/>
              <a:gd name="connsiteX407" fmla="*/ 101527 w 10130901"/>
              <a:gd name="connsiteY407" fmla="*/ 4973701 h 6858000"/>
              <a:gd name="connsiteX408" fmla="*/ 70693 w 10130901"/>
              <a:gd name="connsiteY408" fmla="*/ 4803177 h 6858000"/>
              <a:gd name="connsiteX409" fmla="*/ 62006 w 10130901"/>
              <a:gd name="connsiteY409" fmla="*/ 4740399 h 6858000"/>
              <a:gd name="connsiteX410" fmla="*/ 48578 w 10130901"/>
              <a:gd name="connsiteY410" fmla="*/ 4647716 h 6858000"/>
              <a:gd name="connsiteX411" fmla="*/ 36534 w 10130901"/>
              <a:gd name="connsiteY411" fmla="*/ 4561766 h 6858000"/>
              <a:gd name="connsiteX412" fmla="*/ 27465 w 10130901"/>
              <a:gd name="connsiteY412" fmla="*/ 4476614 h 6858000"/>
              <a:gd name="connsiteX413" fmla="*/ 20782 w 10130901"/>
              <a:gd name="connsiteY413" fmla="*/ 4382557 h 6858000"/>
              <a:gd name="connsiteX414" fmla="*/ 19843 w 10130901"/>
              <a:gd name="connsiteY414" fmla="*/ 4302765 h 6858000"/>
              <a:gd name="connsiteX415" fmla="*/ 8036 w 10130901"/>
              <a:gd name="connsiteY415" fmla="*/ 4156429 h 6858000"/>
              <a:gd name="connsiteX416" fmla="*/ 3326 w 10130901"/>
              <a:gd name="connsiteY416" fmla="*/ 4078808 h 6858000"/>
              <a:gd name="connsiteX417" fmla="*/ 0 w 10130901"/>
              <a:gd name="connsiteY417" fmla="*/ 4007921 h 6858000"/>
              <a:gd name="connsiteX418" fmla="*/ 32 w 10130901"/>
              <a:gd name="connsiteY418" fmla="*/ 3960205 h 6858000"/>
              <a:gd name="connsiteX419" fmla="*/ 5304 w 10130901"/>
              <a:gd name="connsiteY419" fmla="*/ 3957331 h 6858000"/>
              <a:gd name="connsiteX420" fmla="*/ 8073199 w 10130901"/>
              <a:gd name="connsiteY420" fmla="*/ 0 h 6858000"/>
              <a:gd name="connsiteX421" fmla="*/ 8087762 w 10130901"/>
              <a:gd name="connsiteY421" fmla="*/ 0 h 6858000"/>
              <a:gd name="connsiteX422" fmla="*/ 8127855 w 10130901"/>
              <a:gd name="connsiteY422" fmla="*/ 32531 h 6858000"/>
              <a:gd name="connsiteX423" fmla="*/ 8303904 w 10130901"/>
              <a:gd name="connsiteY423" fmla="*/ 184697 h 6858000"/>
              <a:gd name="connsiteX424" fmla="*/ 8525135 w 10130901"/>
              <a:gd name="connsiteY424" fmla="*/ 406237 h 6858000"/>
              <a:gd name="connsiteX425" fmla="*/ 8464076 w 10130901"/>
              <a:gd name="connsiteY425" fmla="*/ 348516 h 6858000"/>
              <a:gd name="connsiteX426" fmla="*/ 8430174 w 10130901"/>
              <a:gd name="connsiteY426" fmla="*/ 320342 h 6858000"/>
              <a:gd name="connsiteX427" fmla="*/ 8414122 w 10130901"/>
              <a:gd name="connsiteY427" fmla="*/ 296951 h 6858000"/>
              <a:gd name="connsiteX428" fmla="*/ 8338984 w 10130901"/>
              <a:gd name="connsiteY428" fmla="*/ 232275 h 6858000"/>
              <a:gd name="connsiteX429" fmla="*/ 8303697 w 10130901"/>
              <a:gd name="connsiteY429" fmla="*/ 197368 h 6858000"/>
              <a:gd name="connsiteX430" fmla="*/ 8264641 w 10130901"/>
              <a:gd name="connsiteY430" fmla="*/ 164631 h 6858000"/>
              <a:gd name="connsiteX431" fmla="*/ 8107401 w 10130901"/>
              <a:gd name="connsiteY431" fmla="*/ 28542 h 6858000"/>
              <a:gd name="connsiteX432" fmla="*/ 7888161 w 10130901"/>
              <a:gd name="connsiteY432" fmla="*/ 0 h 6858000"/>
              <a:gd name="connsiteX433" fmla="*/ 8005358 w 10130901"/>
              <a:gd name="connsiteY433" fmla="*/ 0 h 6858000"/>
              <a:gd name="connsiteX434" fmla="*/ 8069326 w 10130901"/>
              <a:gd name="connsiteY434" fmla="*/ 48664 h 6858000"/>
              <a:gd name="connsiteX435" fmla="*/ 8028289 w 10130901"/>
              <a:gd name="connsiteY435" fmla="*/ 11420 h 6858000"/>
              <a:gd name="connsiteX436" fmla="*/ 8013167 w 10130901"/>
              <a:gd name="connsiteY436" fmla="*/ 0 h 6858000"/>
              <a:gd name="connsiteX437" fmla="*/ 8021288 w 10130901"/>
              <a:gd name="connsiteY437" fmla="*/ 0 h 6858000"/>
              <a:gd name="connsiteX438" fmla="*/ 8030476 w 10130901"/>
              <a:gd name="connsiteY438" fmla="*/ 3257 h 6858000"/>
              <a:gd name="connsiteX439" fmla="*/ 8105615 w 10130901"/>
              <a:gd name="connsiteY439" fmla="*/ 67933 h 6858000"/>
              <a:gd name="connsiteX440" fmla="*/ 8214066 w 10130901"/>
              <a:gd name="connsiteY440" fmla="*/ 151080 h 6858000"/>
              <a:gd name="connsiteX441" fmla="*/ 8267791 w 10130901"/>
              <a:gd name="connsiteY441" fmla="*/ 200474 h 6858000"/>
              <a:gd name="connsiteX442" fmla="*/ 8320720 w 10130901"/>
              <a:gd name="connsiteY442" fmla="*/ 252835 h 6858000"/>
              <a:gd name="connsiteX443" fmla="*/ 8395859 w 10130901"/>
              <a:gd name="connsiteY443" fmla="*/ 317511 h 6858000"/>
              <a:gd name="connsiteX444" fmla="*/ 8431145 w 10130901"/>
              <a:gd name="connsiteY444" fmla="*/ 352419 h 6858000"/>
              <a:gd name="connsiteX445" fmla="*/ 8443634 w 10130901"/>
              <a:gd name="connsiteY445" fmla="*/ 365310 h 6858000"/>
              <a:gd name="connsiteX446" fmla="*/ 8467227 w 10130901"/>
              <a:gd name="connsiteY446" fmla="*/ 384358 h 6858000"/>
              <a:gd name="connsiteX447" fmla="*/ 8439863 w 10130901"/>
              <a:gd name="connsiteY447" fmla="*/ 367481 h 6858000"/>
              <a:gd name="connsiteX448" fmla="*/ 8391293 w 10130901"/>
              <a:gd name="connsiteY448" fmla="*/ 322650 h 6858000"/>
              <a:gd name="connsiteX449" fmla="*/ 8314770 w 10130901"/>
              <a:gd name="connsiteY449" fmla="*/ 251241 h 6858000"/>
              <a:gd name="connsiteX450" fmla="*/ 8278689 w 10130901"/>
              <a:gd name="connsiteY450" fmla="*/ 219302 h 6858000"/>
              <a:gd name="connsiteX451" fmla="*/ 8240428 w 10130901"/>
              <a:gd name="connsiteY451" fmla="*/ 183596 h 6858000"/>
              <a:gd name="connsiteX452" fmla="*/ 8162314 w 10130901"/>
              <a:gd name="connsiteY452" fmla="*/ 118123 h 6858000"/>
              <a:gd name="connsiteX453" fmla="*/ 8080431 w 10130901"/>
              <a:gd name="connsiteY453" fmla="*/ 54822 h 6858000"/>
              <a:gd name="connsiteX454" fmla="*/ 8101049 w 10130901"/>
              <a:gd name="connsiteY454" fmla="*/ 73072 h 6858000"/>
              <a:gd name="connsiteX455" fmla="*/ 8134951 w 10130901"/>
              <a:gd name="connsiteY455" fmla="*/ 101247 h 6858000"/>
              <a:gd name="connsiteX456" fmla="*/ 8199780 w 10130901"/>
              <a:gd name="connsiteY456" fmla="*/ 156797 h 6858000"/>
              <a:gd name="connsiteX457" fmla="*/ 8270559 w 10130901"/>
              <a:gd name="connsiteY457" fmla="*/ 213941 h 6858000"/>
              <a:gd name="connsiteX458" fmla="*/ 8325668 w 10130901"/>
              <a:gd name="connsiteY458" fmla="*/ 270069 h 6858000"/>
              <a:gd name="connsiteX459" fmla="*/ 8387522 w 10130901"/>
              <a:gd name="connsiteY459" fmla="*/ 324822 h 6858000"/>
              <a:gd name="connsiteX460" fmla="*/ 8418450 w 10130901"/>
              <a:gd name="connsiteY460" fmla="*/ 352199 h 6858000"/>
              <a:gd name="connsiteX461" fmla="*/ 8451556 w 10130901"/>
              <a:gd name="connsiteY461" fmla="*/ 383341 h 6858000"/>
              <a:gd name="connsiteX462" fmla="*/ 8579417 w 10130901"/>
              <a:gd name="connsiteY462" fmla="*/ 513049 h 6858000"/>
              <a:gd name="connsiteX463" fmla="*/ 8610933 w 10130901"/>
              <a:gd name="connsiteY463" fmla="*/ 550129 h 6858000"/>
              <a:gd name="connsiteX464" fmla="*/ 8646219 w 10130901"/>
              <a:gd name="connsiteY464" fmla="*/ 585037 h 6858000"/>
              <a:gd name="connsiteX465" fmla="*/ 8710047 w 10130901"/>
              <a:gd name="connsiteY465" fmla="*/ 656226 h 6858000"/>
              <a:gd name="connsiteX466" fmla="*/ 8741563 w 10130901"/>
              <a:gd name="connsiteY466" fmla="*/ 693306 h 6858000"/>
              <a:gd name="connsiteX467" fmla="*/ 8770103 w 10130901"/>
              <a:gd name="connsiteY467" fmla="*/ 729588 h 6858000"/>
              <a:gd name="connsiteX468" fmla="*/ 8827981 w 10130901"/>
              <a:gd name="connsiteY468" fmla="*/ 799183 h 6858000"/>
              <a:gd name="connsiteX469" fmla="*/ 8879908 w 10130901"/>
              <a:gd name="connsiteY469" fmla="*/ 867185 h 6858000"/>
              <a:gd name="connsiteX470" fmla="*/ 8981583 w 10130901"/>
              <a:gd name="connsiteY470" fmla="*/ 999421 h 6858000"/>
              <a:gd name="connsiteX471" fmla="*/ 9009329 w 10130901"/>
              <a:gd name="connsiteY471" fmla="*/ 1038673 h 6858000"/>
              <a:gd name="connsiteX472" fmla="*/ 9034099 w 10130901"/>
              <a:gd name="connsiteY472" fmla="*/ 1077126 h 6858000"/>
              <a:gd name="connsiteX473" fmla="*/ 9084436 w 10130901"/>
              <a:gd name="connsiteY473" fmla="*/ 1151063 h 6858000"/>
              <a:gd name="connsiteX474" fmla="*/ 9065615 w 10130901"/>
              <a:gd name="connsiteY474" fmla="*/ 1114204 h 6858000"/>
              <a:gd name="connsiteX475" fmla="*/ 9059872 w 10130901"/>
              <a:gd name="connsiteY475" fmla="*/ 1099940 h 6858000"/>
              <a:gd name="connsiteX476" fmla="*/ 9032126 w 10130901"/>
              <a:gd name="connsiteY476" fmla="*/ 1060689 h 6858000"/>
              <a:gd name="connsiteX477" fmla="*/ 9004381 w 10130901"/>
              <a:gd name="connsiteY477" fmla="*/ 1021438 h 6858000"/>
              <a:gd name="connsiteX478" fmla="*/ 8949479 w 10130901"/>
              <a:gd name="connsiteY478" fmla="*/ 952640 h 6858000"/>
              <a:gd name="connsiteX479" fmla="*/ 8926888 w 10130901"/>
              <a:gd name="connsiteY479" fmla="*/ 917952 h 6858000"/>
              <a:gd name="connsiteX480" fmla="*/ 8897758 w 10130901"/>
              <a:gd name="connsiteY480" fmla="*/ 871968 h 6858000"/>
              <a:gd name="connsiteX481" fmla="*/ 8851574 w 10130901"/>
              <a:gd name="connsiteY481" fmla="*/ 818231 h 6858000"/>
              <a:gd name="connsiteX482" fmla="*/ 8795081 w 10130901"/>
              <a:gd name="connsiteY482" fmla="*/ 755370 h 6858000"/>
              <a:gd name="connsiteX483" fmla="*/ 8736615 w 10130901"/>
              <a:gd name="connsiteY483" fmla="*/ 676072 h 6858000"/>
              <a:gd name="connsiteX484" fmla="*/ 8660299 w 10130901"/>
              <a:gd name="connsiteY484" fmla="*/ 591991 h 6858000"/>
              <a:gd name="connsiteX485" fmla="*/ 8690431 w 10130901"/>
              <a:gd name="connsiteY485" fmla="*/ 622335 h 6858000"/>
              <a:gd name="connsiteX486" fmla="*/ 8720562 w 10130901"/>
              <a:gd name="connsiteY486" fmla="*/ 652681 h 6858000"/>
              <a:gd name="connsiteX487" fmla="*/ 8757233 w 10130901"/>
              <a:gd name="connsiteY487" fmla="*/ 694323 h 6858000"/>
              <a:gd name="connsiteX488" fmla="*/ 8793108 w 10130901"/>
              <a:gd name="connsiteY488" fmla="*/ 738933 h 6858000"/>
              <a:gd name="connsiteX489" fmla="*/ 8761799 w 10130901"/>
              <a:gd name="connsiteY489" fmla="*/ 689183 h 6858000"/>
              <a:gd name="connsiteX490" fmla="*/ 8360779 w 10130901"/>
              <a:gd name="connsiteY490" fmla="*/ 269931 h 6858000"/>
              <a:gd name="connsiteX491" fmla="*/ 8315184 w 10130901"/>
              <a:gd name="connsiteY491" fmla="*/ 225898 h 6858000"/>
              <a:gd name="connsiteX492" fmla="*/ 8289411 w 10130901"/>
              <a:gd name="connsiteY492" fmla="*/ 203084 h 6858000"/>
              <a:gd name="connsiteX493" fmla="*/ 8263639 w 10130901"/>
              <a:gd name="connsiteY493" fmla="*/ 180270 h 6858000"/>
              <a:gd name="connsiteX494" fmla="*/ 8164907 w 10130901"/>
              <a:gd name="connsiteY494" fmla="*/ 96547 h 6858000"/>
              <a:gd name="connsiteX495" fmla="*/ 8112566 w 10130901"/>
              <a:gd name="connsiteY495" fmla="*/ 53888 h 6858000"/>
              <a:gd name="connsiteX496" fmla="*/ 8062405 w 10130901"/>
              <a:gd name="connsiteY496" fmla="*/ 14994 h 6858000"/>
              <a:gd name="connsiteX497" fmla="*/ 8042332 w 10130901"/>
              <a:gd name="connsiteY497" fmla="*/ 0 h 6858000"/>
              <a:gd name="connsiteX498" fmla="*/ 8059584 w 10130901"/>
              <a:gd name="connsiteY498" fmla="*/ 0 h 6858000"/>
              <a:gd name="connsiteX499" fmla="*/ 8062612 w 10130901"/>
              <a:gd name="connsiteY499" fmla="*/ 2323 h 6858000"/>
              <a:gd name="connsiteX500" fmla="*/ 8154805 w 10130901"/>
              <a:gd name="connsiteY500" fmla="*/ 74751 h 6858000"/>
              <a:gd name="connsiteX501" fmla="*/ 8229147 w 10130901"/>
              <a:gd name="connsiteY501" fmla="*/ 142395 h 6858000"/>
              <a:gd name="connsiteX502" fmla="*/ 8285847 w 10130901"/>
              <a:gd name="connsiteY502" fmla="*/ 192585 h 6858000"/>
              <a:gd name="connsiteX503" fmla="*/ 8334418 w 10130901"/>
              <a:gd name="connsiteY503" fmla="*/ 237416 h 6858000"/>
              <a:gd name="connsiteX504" fmla="*/ 8343931 w 10130901"/>
              <a:gd name="connsiteY504" fmla="*/ 249509 h 6858000"/>
              <a:gd name="connsiteX505" fmla="*/ 8385963 w 10130901"/>
              <a:gd name="connsiteY505" fmla="*/ 283043 h 6858000"/>
              <a:gd name="connsiteX506" fmla="*/ 8404990 w 10130901"/>
              <a:gd name="connsiteY506" fmla="*/ 307231 h 6858000"/>
              <a:gd name="connsiteX507" fmla="*/ 8429379 w 10130901"/>
              <a:gd name="connsiteY507" fmla="*/ 323311 h 6858000"/>
              <a:gd name="connsiteX508" fmla="*/ 8506490 w 10130901"/>
              <a:gd name="connsiteY508" fmla="*/ 404424 h 6858000"/>
              <a:gd name="connsiteX509" fmla="*/ 8530878 w 10130901"/>
              <a:gd name="connsiteY509" fmla="*/ 420503 h 6858000"/>
              <a:gd name="connsiteX510" fmla="*/ 8610965 w 10130901"/>
              <a:gd name="connsiteY510" fmla="*/ 502413 h 6858000"/>
              <a:gd name="connsiteX511" fmla="*/ 8540392 w 10130901"/>
              <a:gd name="connsiteY511" fmla="*/ 432597 h 6858000"/>
              <a:gd name="connsiteX512" fmla="*/ 8616708 w 10130901"/>
              <a:gd name="connsiteY512" fmla="*/ 516678 h 6858000"/>
              <a:gd name="connsiteX513" fmla="*/ 8669430 w 10130901"/>
              <a:gd name="connsiteY513" fmla="*/ 581711 h 6858000"/>
              <a:gd name="connsiteX514" fmla="*/ 8719385 w 10130901"/>
              <a:gd name="connsiteY514" fmla="*/ 633276 h 6858000"/>
              <a:gd name="connsiteX515" fmla="*/ 8763389 w 10130901"/>
              <a:gd name="connsiteY515" fmla="*/ 683246 h 6858000"/>
              <a:gd name="connsiteX516" fmla="*/ 8800649 w 10130901"/>
              <a:gd name="connsiteY516" fmla="*/ 734591 h 6858000"/>
              <a:gd name="connsiteX517" fmla="*/ 8874578 w 10130901"/>
              <a:gd name="connsiteY517" fmla="*/ 827577 h 6858000"/>
              <a:gd name="connsiteX518" fmla="*/ 8946328 w 10130901"/>
              <a:gd name="connsiteY518" fmla="*/ 916798 h 6858000"/>
              <a:gd name="connsiteX519" fmla="*/ 9017283 w 10130901"/>
              <a:gd name="connsiteY519" fmla="*/ 1008987 h 6858000"/>
              <a:gd name="connsiteX520" fmla="*/ 9037694 w 10130901"/>
              <a:gd name="connsiteY520" fmla="*/ 1039909 h 6858000"/>
              <a:gd name="connsiteX521" fmla="*/ 9055131 w 10130901"/>
              <a:gd name="connsiteY521" fmla="*/ 1070035 h 6858000"/>
              <a:gd name="connsiteX522" fmla="*/ 9122315 w 10130901"/>
              <a:gd name="connsiteY522" fmla="*/ 1164396 h 6858000"/>
              <a:gd name="connsiteX523" fmla="*/ 9153624 w 10130901"/>
              <a:gd name="connsiteY523" fmla="*/ 1214145 h 6858000"/>
              <a:gd name="connsiteX524" fmla="*/ 9193652 w 10130901"/>
              <a:gd name="connsiteY524" fmla="*/ 1278959 h 6858000"/>
              <a:gd name="connsiteX525" fmla="*/ 9233472 w 10130901"/>
              <a:gd name="connsiteY525" fmla="*/ 1356442 h 6858000"/>
              <a:gd name="connsiteX526" fmla="*/ 9182547 w 10130901"/>
              <a:gd name="connsiteY526" fmla="*/ 1272802 h 6858000"/>
              <a:gd name="connsiteX527" fmla="*/ 9133802 w 10130901"/>
              <a:gd name="connsiteY527" fmla="*/ 1192926 h 6858000"/>
              <a:gd name="connsiteX528" fmla="*/ 9030949 w 10130901"/>
              <a:gd name="connsiteY528" fmla="*/ 1041283 h 6858000"/>
              <a:gd name="connsiteX529" fmla="*/ 8920555 w 10130901"/>
              <a:gd name="connsiteY529" fmla="*/ 893984 h 6858000"/>
              <a:gd name="connsiteX530" fmla="*/ 8892810 w 10130901"/>
              <a:gd name="connsiteY530" fmla="*/ 854734 h 6858000"/>
              <a:gd name="connsiteX531" fmla="*/ 8863474 w 10130901"/>
              <a:gd name="connsiteY531" fmla="*/ 821420 h 6858000"/>
              <a:gd name="connsiteX532" fmla="*/ 8804212 w 10130901"/>
              <a:gd name="connsiteY532" fmla="*/ 745090 h 6858000"/>
              <a:gd name="connsiteX533" fmla="*/ 8845831 w 10130901"/>
              <a:gd name="connsiteY533" fmla="*/ 803966 h 6858000"/>
              <a:gd name="connsiteX534" fmla="*/ 8908067 w 10130901"/>
              <a:gd name="connsiteY534" fmla="*/ 881093 h 6858000"/>
              <a:gd name="connsiteX535" fmla="*/ 9015485 w 10130901"/>
              <a:gd name="connsiteY535" fmla="*/ 1027596 h 6858000"/>
              <a:gd name="connsiteX536" fmla="*/ 9053333 w 10130901"/>
              <a:gd name="connsiteY536" fmla="*/ 1088643 h 6858000"/>
              <a:gd name="connsiteX537" fmla="*/ 9124877 w 10130901"/>
              <a:gd name="connsiteY537" fmla="*/ 1190534 h 6858000"/>
              <a:gd name="connsiteX538" fmla="*/ 9137159 w 10130901"/>
              <a:gd name="connsiteY538" fmla="*/ 1216097 h 6858000"/>
              <a:gd name="connsiteX539" fmla="*/ 9159750 w 10130901"/>
              <a:gd name="connsiteY539" fmla="*/ 1250784 h 6858000"/>
              <a:gd name="connsiteX540" fmla="*/ 9209879 w 10130901"/>
              <a:gd name="connsiteY540" fmla="*/ 1337394 h 6858000"/>
              <a:gd name="connsiteX541" fmla="*/ 9248523 w 10130901"/>
              <a:gd name="connsiteY541" fmla="*/ 1395472 h 6858000"/>
              <a:gd name="connsiteX542" fmla="*/ 9289139 w 10130901"/>
              <a:gd name="connsiteY542" fmla="*/ 1469988 h 6858000"/>
              <a:gd name="connsiteX543" fmla="*/ 9313703 w 10130901"/>
              <a:gd name="connsiteY543" fmla="*/ 1521112 h 6858000"/>
              <a:gd name="connsiteX544" fmla="*/ 9355115 w 10130901"/>
              <a:gd name="connsiteY544" fmla="*/ 1592659 h 6858000"/>
              <a:gd name="connsiteX545" fmla="*/ 9381651 w 10130901"/>
              <a:gd name="connsiteY545" fmla="*/ 1660221 h 6858000"/>
              <a:gd name="connsiteX546" fmla="*/ 9347574 w 10130901"/>
              <a:gd name="connsiteY546" fmla="*/ 1597002 h 6858000"/>
              <a:gd name="connsiteX547" fmla="*/ 9322214 w 10130901"/>
              <a:gd name="connsiteY547" fmla="*/ 1548846 h 6858000"/>
              <a:gd name="connsiteX548" fmla="*/ 9263573 w 10130901"/>
              <a:gd name="connsiteY548" fmla="*/ 1434503 h 6858000"/>
              <a:gd name="connsiteX549" fmla="*/ 9284367 w 10130901"/>
              <a:gd name="connsiteY549" fmla="*/ 1487799 h 6858000"/>
              <a:gd name="connsiteX550" fmla="*/ 9318444 w 10130901"/>
              <a:gd name="connsiteY550" fmla="*/ 1551017 h 6858000"/>
              <a:gd name="connsiteX551" fmla="*/ 9332110 w 10130901"/>
              <a:gd name="connsiteY551" fmla="*/ 1583314 h 6858000"/>
              <a:gd name="connsiteX552" fmla="*/ 9353111 w 10130901"/>
              <a:gd name="connsiteY552" fmla="*/ 1623938 h 6858000"/>
              <a:gd name="connsiteX553" fmla="*/ 9396495 w 10130901"/>
              <a:gd name="connsiteY553" fmla="*/ 1711922 h 6858000"/>
              <a:gd name="connsiteX554" fmla="*/ 9426802 w 10130901"/>
              <a:gd name="connsiteY554" fmla="*/ 1777312 h 6858000"/>
              <a:gd name="connsiteX555" fmla="*/ 9460673 w 10130901"/>
              <a:gd name="connsiteY555" fmla="*/ 1853202 h 6858000"/>
              <a:gd name="connsiteX556" fmla="*/ 9494544 w 10130901"/>
              <a:gd name="connsiteY556" fmla="*/ 1929091 h 6858000"/>
              <a:gd name="connsiteX557" fmla="*/ 9500081 w 10130901"/>
              <a:gd name="connsiteY557" fmla="*/ 1956028 h 6858000"/>
              <a:gd name="connsiteX558" fmla="*/ 9524645 w 10130901"/>
              <a:gd name="connsiteY558" fmla="*/ 2007152 h 6858000"/>
              <a:gd name="connsiteX559" fmla="*/ 9550768 w 10130901"/>
              <a:gd name="connsiteY559" fmla="*/ 2100055 h 6858000"/>
              <a:gd name="connsiteX560" fmla="*/ 9529179 w 10130901"/>
              <a:gd name="connsiteY560" fmla="*/ 2049728 h 6858000"/>
              <a:gd name="connsiteX561" fmla="*/ 9514129 w 10130901"/>
              <a:gd name="connsiteY561" fmla="*/ 2010697 h 6858000"/>
              <a:gd name="connsiteX562" fmla="*/ 9508592 w 10130901"/>
              <a:gd name="connsiteY562" fmla="*/ 1983761 h 6858000"/>
              <a:gd name="connsiteX563" fmla="*/ 9473719 w 10130901"/>
              <a:gd name="connsiteY563" fmla="*/ 1923511 h 6858000"/>
              <a:gd name="connsiteX564" fmla="*/ 9443619 w 10130901"/>
              <a:gd name="connsiteY564" fmla="*/ 1845450 h 6858000"/>
              <a:gd name="connsiteX565" fmla="*/ 9419055 w 10130901"/>
              <a:gd name="connsiteY565" fmla="*/ 1794326 h 6858000"/>
              <a:gd name="connsiteX566" fmla="*/ 9461437 w 10130901"/>
              <a:gd name="connsiteY566" fmla="*/ 1897949 h 6858000"/>
              <a:gd name="connsiteX567" fmla="*/ 9484999 w 10130901"/>
              <a:gd name="connsiteY567" fmla="*/ 1964713 h 6858000"/>
              <a:gd name="connsiteX568" fmla="*/ 9521845 w 10130901"/>
              <a:gd name="connsiteY568" fmla="*/ 2041400 h 6858000"/>
              <a:gd name="connsiteX569" fmla="*/ 9545996 w 10130901"/>
              <a:gd name="connsiteY569" fmla="*/ 2117867 h 6858000"/>
              <a:gd name="connsiteX570" fmla="*/ 9570560 w 10130901"/>
              <a:gd name="connsiteY570" fmla="*/ 2168991 h 6858000"/>
              <a:gd name="connsiteX571" fmla="*/ 9586994 w 10130901"/>
              <a:gd name="connsiteY571" fmla="*/ 2214756 h 6858000"/>
              <a:gd name="connsiteX572" fmla="*/ 9603222 w 10130901"/>
              <a:gd name="connsiteY572" fmla="*/ 2273191 h 6858000"/>
              <a:gd name="connsiteX573" fmla="*/ 9641627 w 10130901"/>
              <a:gd name="connsiteY573" fmla="*/ 2391657 h 6858000"/>
              <a:gd name="connsiteX574" fmla="*/ 9599451 w 10130901"/>
              <a:gd name="connsiteY574" fmla="*/ 2275362 h 6858000"/>
              <a:gd name="connsiteX575" fmla="*/ 9538455 w 10130901"/>
              <a:gd name="connsiteY575" fmla="*/ 2122209 h 6858000"/>
              <a:gd name="connsiteX576" fmla="*/ 9512714 w 10130901"/>
              <a:gd name="connsiteY576" fmla="*/ 2051679 h 6858000"/>
              <a:gd name="connsiteX577" fmla="*/ 9500638 w 10130901"/>
              <a:gd name="connsiteY577" fmla="*/ 2013446 h 6858000"/>
              <a:gd name="connsiteX578" fmla="*/ 9481818 w 10130901"/>
              <a:gd name="connsiteY578" fmla="*/ 1976587 h 6858000"/>
              <a:gd name="connsiteX579" fmla="*/ 9415667 w 10130901"/>
              <a:gd name="connsiteY579" fmla="*/ 1818870 h 6858000"/>
              <a:gd name="connsiteX580" fmla="*/ 9339795 w 10130901"/>
              <a:gd name="connsiteY580" fmla="*/ 1661732 h 6858000"/>
              <a:gd name="connsiteX581" fmla="*/ 9320975 w 10130901"/>
              <a:gd name="connsiteY581" fmla="*/ 1624873 h 6858000"/>
              <a:gd name="connsiteX582" fmla="*/ 9302154 w 10130901"/>
              <a:gd name="connsiteY582" fmla="*/ 1588014 h 6858000"/>
              <a:gd name="connsiteX583" fmla="*/ 9264513 w 10130901"/>
              <a:gd name="connsiteY583" fmla="*/ 1514296 h 6858000"/>
              <a:gd name="connsiteX584" fmla="*/ 9235383 w 10130901"/>
              <a:gd name="connsiteY584" fmla="*/ 1468310 h 6858000"/>
              <a:gd name="connsiteX585" fmla="*/ 9216562 w 10130901"/>
              <a:gd name="connsiteY585" fmla="*/ 1431451 h 6858000"/>
              <a:gd name="connsiteX586" fmla="*/ 9187433 w 10130901"/>
              <a:gd name="connsiteY586" fmla="*/ 1385467 h 6858000"/>
              <a:gd name="connsiteX587" fmla="*/ 9155328 w 10130901"/>
              <a:gd name="connsiteY587" fmla="*/ 1338685 h 6858000"/>
              <a:gd name="connsiteX588" fmla="*/ 9076069 w 10130901"/>
              <a:gd name="connsiteY588" fmla="*/ 1206091 h 6858000"/>
              <a:gd name="connsiteX589" fmla="*/ 8980550 w 10130901"/>
              <a:gd name="connsiteY589" fmla="*/ 1062777 h 6858000"/>
              <a:gd name="connsiteX590" fmla="*/ 8857668 w 10130901"/>
              <a:gd name="connsiteY590" fmla="*/ 902586 h 6858000"/>
              <a:gd name="connsiteX591" fmla="*/ 8848154 w 10130901"/>
              <a:gd name="connsiteY591" fmla="*/ 890493 h 6858000"/>
              <a:gd name="connsiteX592" fmla="*/ 8809511 w 10130901"/>
              <a:gd name="connsiteY592" fmla="*/ 832414 h 6858000"/>
              <a:gd name="connsiteX593" fmla="*/ 8760352 w 10130901"/>
              <a:gd name="connsiteY593" fmla="*/ 777880 h 6858000"/>
              <a:gd name="connsiteX594" fmla="*/ 8728836 w 10130901"/>
              <a:gd name="connsiteY594" fmla="*/ 740801 h 6858000"/>
              <a:gd name="connsiteX595" fmla="*/ 8711988 w 10130901"/>
              <a:gd name="connsiteY595" fmla="*/ 720379 h 6858000"/>
              <a:gd name="connsiteX596" fmla="*/ 8692961 w 10130901"/>
              <a:gd name="connsiteY596" fmla="*/ 696191 h 6858000"/>
              <a:gd name="connsiteX597" fmla="*/ 8618618 w 10130901"/>
              <a:gd name="connsiteY597" fmla="*/ 628547 h 6858000"/>
              <a:gd name="connsiteX598" fmla="*/ 8550432 w 10130901"/>
              <a:gd name="connsiteY598" fmla="*/ 549825 h 6858000"/>
              <a:gd name="connsiteX599" fmla="*/ 8484219 w 10130901"/>
              <a:gd name="connsiteY599" fmla="*/ 487541 h 6858000"/>
              <a:gd name="connsiteX600" fmla="*/ 8451319 w 10130901"/>
              <a:gd name="connsiteY600" fmla="*/ 443728 h 6858000"/>
              <a:gd name="connsiteX601" fmla="*/ 8420391 w 10130901"/>
              <a:gd name="connsiteY601" fmla="*/ 416351 h 6858000"/>
              <a:gd name="connsiteX602" fmla="*/ 8390260 w 10130901"/>
              <a:gd name="connsiteY602" fmla="*/ 386006 h 6858000"/>
              <a:gd name="connsiteX603" fmla="*/ 8370437 w 10130901"/>
              <a:gd name="connsiteY603" fmla="*/ 364786 h 6858000"/>
              <a:gd name="connsiteX604" fmla="*/ 8319687 w 10130901"/>
              <a:gd name="connsiteY604" fmla="*/ 316190 h 6858000"/>
              <a:gd name="connsiteX605" fmla="*/ 8238806 w 10130901"/>
              <a:gd name="connsiteY605" fmla="*/ 237249 h 6858000"/>
              <a:gd name="connsiteX606" fmla="*/ 8268142 w 10130901"/>
              <a:gd name="connsiteY606" fmla="*/ 270563 h 6858000"/>
              <a:gd name="connsiteX607" fmla="*/ 8304812 w 10130901"/>
              <a:gd name="connsiteY607" fmla="*/ 312204 h 6858000"/>
              <a:gd name="connsiteX608" fmla="*/ 8339510 w 10130901"/>
              <a:gd name="connsiteY608" fmla="*/ 337410 h 6858000"/>
              <a:gd name="connsiteX609" fmla="*/ 8263576 w 10130901"/>
              <a:gd name="connsiteY609" fmla="*/ 275702 h 6858000"/>
              <a:gd name="connsiteX610" fmla="*/ 8330378 w 10130901"/>
              <a:gd name="connsiteY610" fmla="*/ 347690 h 6858000"/>
              <a:gd name="connsiteX611" fmla="*/ 8401746 w 10130901"/>
              <a:gd name="connsiteY611" fmla="*/ 414537 h 6858000"/>
              <a:gd name="connsiteX612" fmla="*/ 8555969 w 10130901"/>
              <a:gd name="connsiteY612" fmla="*/ 576762 h 6858000"/>
              <a:gd name="connsiteX613" fmla="*/ 8619796 w 10130901"/>
              <a:gd name="connsiteY613" fmla="*/ 647952 h 6858000"/>
              <a:gd name="connsiteX614" fmla="*/ 8653698 w 10130901"/>
              <a:gd name="connsiteY614" fmla="*/ 676125 h 6858000"/>
              <a:gd name="connsiteX615" fmla="*/ 8680854 w 10130901"/>
              <a:gd name="connsiteY615" fmla="*/ 705674 h 6858000"/>
              <a:gd name="connsiteX616" fmla="*/ 8702062 w 10130901"/>
              <a:gd name="connsiteY616" fmla="*/ 733627 h 6858000"/>
              <a:gd name="connsiteX617" fmla="*/ 8727039 w 10130901"/>
              <a:gd name="connsiteY617" fmla="*/ 759409 h 6858000"/>
              <a:gd name="connsiteX618" fmla="*/ 8770248 w 10130901"/>
              <a:gd name="connsiteY618" fmla="*/ 812348 h 6858000"/>
              <a:gd name="connsiteX619" fmla="*/ 8816432 w 10130901"/>
              <a:gd name="connsiteY619" fmla="*/ 866084 h 6858000"/>
              <a:gd name="connsiteX620" fmla="*/ 8842793 w 10130901"/>
              <a:gd name="connsiteY620" fmla="*/ 898600 h 6858000"/>
              <a:gd name="connsiteX621" fmla="*/ 8866180 w 10130901"/>
              <a:gd name="connsiteY621" fmla="*/ 930320 h 6858000"/>
              <a:gd name="connsiteX622" fmla="*/ 8918107 w 10130901"/>
              <a:gd name="connsiteY622" fmla="*/ 998321 h 6858000"/>
              <a:gd name="connsiteX623" fmla="*/ 8921671 w 10130901"/>
              <a:gd name="connsiteY623" fmla="*/ 1008821 h 6858000"/>
              <a:gd name="connsiteX624" fmla="*/ 8898284 w 10130901"/>
              <a:gd name="connsiteY624" fmla="*/ 977101 h 6858000"/>
              <a:gd name="connsiteX625" fmla="*/ 8871923 w 10130901"/>
              <a:gd name="connsiteY625" fmla="*/ 944585 h 6858000"/>
              <a:gd name="connsiteX626" fmla="*/ 8839023 w 10130901"/>
              <a:gd name="connsiteY626" fmla="*/ 900772 h 6858000"/>
              <a:gd name="connsiteX627" fmla="*/ 8732782 w 10130901"/>
              <a:gd name="connsiteY627" fmla="*/ 773675 h 6858000"/>
              <a:gd name="connsiteX628" fmla="*/ 8692341 w 10130901"/>
              <a:gd name="connsiteY628" fmla="*/ 734204 h 6858000"/>
              <a:gd name="connsiteX629" fmla="*/ 8567662 w 10130901"/>
              <a:gd name="connsiteY629" fmla="*/ 592622 h 6858000"/>
              <a:gd name="connsiteX630" fmla="*/ 8502244 w 10130901"/>
              <a:gd name="connsiteY630" fmla="*/ 527368 h 6858000"/>
              <a:gd name="connsiteX631" fmla="*/ 8444160 w 10130901"/>
              <a:gd name="connsiteY631" fmla="*/ 470444 h 6858000"/>
              <a:gd name="connsiteX632" fmla="*/ 8388256 w 10130901"/>
              <a:gd name="connsiteY632" fmla="*/ 417285 h 6858000"/>
              <a:gd name="connsiteX633" fmla="*/ 8329376 w 10130901"/>
              <a:gd name="connsiteY633" fmla="*/ 363329 h 6858000"/>
              <a:gd name="connsiteX634" fmla="*/ 8268317 w 10130901"/>
              <a:gd name="connsiteY634" fmla="*/ 305607 h 6858000"/>
              <a:gd name="connsiteX635" fmla="*/ 8206463 w 10130901"/>
              <a:gd name="connsiteY635" fmla="*/ 250854 h 6858000"/>
              <a:gd name="connsiteX636" fmla="*/ 8084139 w 10130901"/>
              <a:gd name="connsiteY636" fmla="*/ 148082 h 6858000"/>
              <a:gd name="connsiteX637" fmla="*/ 8057570 w 10130901"/>
              <a:gd name="connsiteY637" fmla="*/ 128237 h 6858000"/>
              <a:gd name="connsiteX638" fmla="*/ 8028027 w 10130901"/>
              <a:gd name="connsiteY638" fmla="*/ 107594 h 6858000"/>
              <a:gd name="connsiteX639" fmla="*/ 7980046 w 10130901"/>
              <a:gd name="connsiteY639" fmla="*/ 72466 h 6858000"/>
              <a:gd name="connsiteX640" fmla="*/ 7925526 w 10130901"/>
              <a:gd name="connsiteY640" fmla="*/ 26041 h 6858000"/>
              <a:gd name="connsiteX641" fmla="*/ 2078282 w 10130901"/>
              <a:gd name="connsiteY641" fmla="*/ 0 h 6858000"/>
              <a:gd name="connsiteX642" fmla="*/ 7877198 w 10130901"/>
              <a:gd name="connsiteY642" fmla="*/ 0 h 6858000"/>
              <a:gd name="connsiteX643" fmla="*/ 7878133 w 10130901"/>
              <a:gd name="connsiteY643" fmla="*/ 617 h 6858000"/>
              <a:gd name="connsiteX644" fmla="*/ 7909855 w 10130901"/>
              <a:gd name="connsiteY644" fmla="*/ 25025 h 6858000"/>
              <a:gd name="connsiteX645" fmla="*/ 8020487 w 10130901"/>
              <a:gd name="connsiteY645" fmla="*/ 111937 h 6858000"/>
              <a:gd name="connsiteX646" fmla="*/ 8050030 w 10130901"/>
              <a:gd name="connsiteY646" fmla="*/ 132579 h 6858000"/>
              <a:gd name="connsiteX647" fmla="*/ 8078777 w 10130901"/>
              <a:gd name="connsiteY647" fmla="*/ 156190 h 6858000"/>
              <a:gd name="connsiteX648" fmla="*/ 8138452 w 10130901"/>
              <a:gd name="connsiteY648" fmla="*/ 207178 h 6858000"/>
              <a:gd name="connsiteX649" fmla="*/ 8198922 w 10130901"/>
              <a:gd name="connsiteY649" fmla="*/ 255197 h 6858000"/>
              <a:gd name="connsiteX650" fmla="*/ 8226874 w 10130901"/>
              <a:gd name="connsiteY650" fmla="*/ 281777 h 6858000"/>
              <a:gd name="connsiteX651" fmla="*/ 8254827 w 10130901"/>
              <a:gd name="connsiteY651" fmla="*/ 308356 h 6858000"/>
              <a:gd name="connsiteX652" fmla="*/ 8367431 w 10130901"/>
              <a:gd name="connsiteY652" fmla="*/ 411705 h 6858000"/>
              <a:gd name="connsiteX653" fmla="*/ 8388844 w 10130901"/>
              <a:gd name="connsiteY653" fmla="*/ 426988 h 6858000"/>
              <a:gd name="connsiteX654" fmla="*/ 8411642 w 10130901"/>
              <a:gd name="connsiteY654" fmla="*/ 449004 h 6858000"/>
              <a:gd name="connsiteX655" fmla="*/ 8449903 w 10130901"/>
              <a:gd name="connsiteY655" fmla="*/ 484710 h 6858000"/>
              <a:gd name="connsiteX656" fmla="*/ 8816607 w 10130901"/>
              <a:gd name="connsiteY656" fmla="*/ 901129 h 6858000"/>
              <a:gd name="connsiteX657" fmla="*/ 8849507 w 10130901"/>
              <a:gd name="connsiteY657" fmla="*/ 944942 h 6858000"/>
              <a:gd name="connsiteX658" fmla="*/ 8892716 w 10130901"/>
              <a:gd name="connsiteY658" fmla="*/ 997881 h 6858000"/>
              <a:gd name="connsiteX659" fmla="*/ 8945439 w 10130901"/>
              <a:gd name="connsiteY659" fmla="*/ 1062914 h 6858000"/>
              <a:gd name="connsiteX660" fmla="*/ 8970003 w 10130901"/>
              <a:gd name="connsiteY660" fmla="*/ 1114038 h 6858000"/>
              <a:gd name="connsiteX661" fmla="*/ 9054624 w 10130901"/>
              <a:gd name="connsiteY661" fmla="*/ 1238525 h 6858000"/>
              <a:gd name="connsiteX662" fmla="*/ 9073444 w 10130901"/>
              <a:gd name="connsiteY662" fmla="*/ 1275384 h 6858000"/>
              <a:gd name="connsiteX663" fmla="*/ 9118627 w 10130901"/>
              <a:gd name="connsiteY663" fmla="*/ 1344759 h 6858000"/>
              <a:gd name="connsiteX664" fmla="*/ 9139420 w 10130901"/>
              <a:gd name="connsiteY664" fmla="*/ 1398054 h 6858000"/>
              <a:gd name="connsiteX665" fmla="*/ 9096624 w 10130901"/>
              <a:gd name="connsiteY665" fmla="*/ 1319774 h 6858000"/>
              <a:gd name="connsiteX666" fmla="*/ 9069674 w 10130901"/>
              <a:gd name="connsiteY666" fmla="*/ 1277555 h 6858000"/>
              <a:gd name="connsiteX667" fmla="*/ 9039749 w 10130901"/>
              <a:gd name="connsiteY667" fmla="*/ 1234539 h 6858000"/>
              <a:gd name="connsiteX668" fmla="*/ 9052826 w 10130901"/>
              <a:gd name="connsiteY668" fmla="*/ 1257132 h 6858000"/>
              <a:gd name="connsiteX669" fmla="*/ 9061338 w 10130901"/>
              <a:gd name="connsiteY669" fmla="*/ 1284865 h 6858000"/>
              <a:gd name="connsiteX670" fmla="*/ 9106520 w 10130901"/>
              <a:gd name="connsiteY670" fmla="*/ 1354241 h 6858000"/>
              <a:gd name="connsiteX671" fmla="*/ 9069849 w 10130901"/>
              <a:gd name="connsiteY671" fmla="*/ 1312600 h 6858000"/>
              <a:gd name="connsiteX672" fmla="*/ 9060542 w 10130901"/>
              <a:gd name="connsiteY672" fmla="*/ 1287835 h 6858000"/>
              <a:gd name="connsiteX673" fmla="*/ 9038747 w 10130901"/>
              <a:gd name="connsiteY673" fmla="*/ 1250179 h 6858000"/>
              <a:gd name="connsiteX674" fmla="*/ 8992563 w 10130901"/>
              <a:gd name="connsiteY674" fmla="*/ 1196442 h 6858000"/>
              <a:gd name="connsiteX675" fmla="*/ 9036154 w 10130901"/>
              <a:gd name="connsiteY675" fmla="*/ 1271755 h 6858000"/>
              <a:gd name="connsiteX676" fmla="*/ 9095209 w 10130901"/>
              <a:gd name="connsiteY676" fmla="*/ 1360756 h 6858000"/>
              <a:gd name="connsiteX677" fmla="*/ 9109288 w 10130901"/>
              <a:gd name="connsiteY677" fmla="*/ 1367710 h 6858000"/>
              <a:gd name="connsiteX678" fmla="*/ 9144957 w 10130901"/>
              <a:gd name="connsiteY678" fmla="*/ 1424991 h 6858000"/>
              <a:gd name="connsiteX679" fmla="*/ 9117800 w 10130901"/>
              <a:gd name="connsiteY679" fmla="*/ 1395443 h 6858000"/>
              <a:gd name="connsiteX680" fmla="*/ 9143159 w 10130901"/>
              <a:gd name="connsiteY680" fmla="*/ 1443599 h 6858000"/>
              <a:gd name="connsiteX681" fmla="*/ 9178032 w 10130901"/>
              <a:gd name="connsiteY681" fmla="*/ 1503849 h 6858000"/>
              <a:gd name="connsiteX682" fmla="*/ 9241828 w 10130901"/>
              <a:gd name="connsiteY682" fmla="*/ 1622755 h 6858000"/>
              <a:gd name="connsiteX683" fmla="*/ 9299674 w 10130901"/>
              <a:gd name="connsiteY683" fmla="*/ 1740066 h 6858000"/>
              <a:gd name="connsiteX684" fmla="*/ 9358316 w 10130901"/>
              <a:gd name="connsiteY684" fmla="*/ 1854409 h 6858000"/>
              <a:gd name="connsiteX685" fmla="*/ 9378903 w 10130901"/>
              <a:gd name="connsiteY685" fmla="*/ 1920376 h 6858000"/>
              <a:gd name="connsiteX686" fmla="*/ 9428619 w 10130901"/>
              <a:gd name="connsiteY686" fmla="*/ 2032328 h 6858000"/>
              <a:gd name="connsiteX687" fmla="*/ 9498923 w 10130901"/>
              <a:gd name="connsiteY687" fmla="*/ 2210246 h 6858000"/>
              <a:gd name="connsiteX688" fmla="*/ 9529819 w 10130901"/>
              <a:gd name="connsiteY688" fmla="*/ 2285339 h 6858000"/>
              <a:gd name="connsiteX689" fmla="*/ 9540892 w 10130901"/>
              <a:gd name="connsiteY689" fmla="*/ 2339212 h 6858000"/>
              <a:gd name="connsiteX690" fmla="*/ 9580093 w 10130901"/>
              <a:gd name="connsiteY690" fmla="*/ 2454709 h 6858000"/>
              <a:gd name="connsiteX691" fmla="*/ 9582065 w 10130901"/>
              <a:gd name="connsiteY691" fmla="*/ 2471146 h 6858000"/>
              <a:gd name="connsiteX692" fmla="*/ 9594936 w 10130901"/>
              <a:gd name="connsiteY692" fmla="*/ 2506411 h 6858000"/>
              <a:gd name="connsiteX693" fmla="*/ 9596909 w 10130901"/>
              <a:gd name="connsiteY693" fmla="*/ 2522847 h 6858000"/>
              <a:gd name="connsiteX694" fmla="*/ 9603448 w 10130901"/>
              <a:gd name="connsiteY694" fmla="*/ 2534144 h 6858000"/>
              <a:gd name="connsiteX695" fmla="*/ 9626596 w 10130901"/>
              <a:gd name="connsiteY695" fmla="*/ 2626250 h 6858000"/>
              <a:gd name="connsiteX696" fmla="*/ 9635903 w 10130901"/>
              <a:gd name="connsiteY696" fmla="*/ 2651015 h 6858000"/>
              <a:gd name="connsiteX697" fmla="*/ 9639260 w 10130901"/>
              <a:gd name="connsiteY697" fmla="*/ 2674186 h 6858000"/>
              <a:gd name="connsiteX698" fmla="*/ 9647565 w 10130901"/>
              <a:gd name="connsiteY698" fmla="*/ 2714591 h 6858000"/>
              <a:gd name="connsiteX699" fmla="*/ 9663586 w 10130901"/>
              <a:gd name="connsiteY699" fmla="*/ 2785698 h 6858000"/>
              <a:gd name="connsiteX700" fmla="*/ 9679019 w 10130901"/>
              <a:gd name="connsiteY700" fmla="*/ 2847102 h 6858000"/>
              <a:gd name="connsiteX701" fmla="*/ 9689297 w 10130901"/>
              <a:gd name="connsiteY701" fmla="*/ 2903943 h 6858000"/>
              <a:gd name="connsiteX702" fmla="*/ 9688295 w 10130901"/>
              <a:gd name="connsiteY702" fmla="*/ 2919582 h 6858000"/>
              <a:gd name="connsiteX703" fmla="*/ 9700370 w 10130901"/>
              <a:gd name="connsiteY703" fmla="*/ 2957816 h 6858000"/>
              <a:gd name="connsiteX704" fmla="*/ 9699368 w 10130901"/>
              <a:gd name="connsiteY704" fmla="*/ 2973456 h 6858000"/>
              <a:gd name="connsiteX705" fmla="*/ 9714005 w 10130901"/>
              <a:gd name="connsiteY705" fmla="*/ 3037828 h 6858000"/>
              <a:gd name="connsiteX706" fmla="*/ 9719335 w 10130901"/>
              <a:gd name="connsiteY706" fmla="*/ 3077436 h 6858000"/>
              <a:gd name="connsiteX707" fmla="*/ 9726844 w 10130901"/>
              <a:gd name="connsiteY707" fmla="*/ 3120809 h 6858000"/>
              <a:gd name="connsiteX708" fmla="*/ 9714769 w 10130901"/>
              <a:gd name="connsiteY708" fmla="*/ 3082575 h 6858000"/>
              <a:gd name="connsiteX709" fmla="*/ 9704698 w 10130901"/>
              <a:gd name="connsiteY709" fmla="*/ 3013063 h 6858000"/>
              <a:gd name="connsiteX710" fmla="*/ 9679783 w 10130901"/>
              <a:gd name="connsiteY710" fmla="*/ 2891849 h 6858000"/>
              <a:gd name="connsiteX711" fmla="*/ 9677428 w 10130901"/>
              <a:gd name="connsiteY711" fmla="*/ 2853039 h 6858000"/>
              <a:gd name="connsiteX712" fmla="*/ 9663380 w 10130901"/>
              <a:gd name="connsiteY712" fmla="*/ 2798369 h 6858000"/>
              <a:gd name="connsiteX713" fmla="*/ 9640438 w 10130901"/>
              <a:gd name="connsiteY713" fmla="*/ 2693591 h 6858000"/>
              <a:gd name="connsiteX714" fmla="*/ 9624799 w 10130901"/>
              <a:gd name="connsiteY714" fmla="*/ 2644858 h 6858000"/>
              <a:gd name="connsiteX715" fmla="*/ 9610751 w 10130901"/>
              <a:gd name="connsiteY715" fmla="*/ 2590188 h 6858000"/>
              <a:gd name="connsiteX716" fmla="*/ 9622619 w 10130901"/>
              <a:gd name="connsiteY716" fmla="*/ 2641093 h 6858000"/>
              <a:gd name="connsiteX717" fmla="*/ 9595700 w 10130901"/>
              <a:gd name="connsiteY717" fmla="*/ 2551158 h 6858000"/>
              <a:gd name="connsiteX718" fmla="*/ 9568575 w 10130901"/>
              <a:gd name="connsiteY718" fmla="*/ 2473894 h 6858000"/>
              <a:gd name="connsiteX719" fmla="*/ 9555911 w 10130901"/>
              <a:gd name="connsiteY719" fmla="*/ 2425958 h 6858000"/>
              <a:gd name="connsiteX720" fmla="*/ 9542451 w 10130901"/>
              <a:gd name="connsiteY720" fmla="*/ 2380991 h 6858000"/>
              <a:gd name="connsiteX721" fmla="*/ 9500482 w 10130901"/>
              <a:gd name="connsiteY721" fmla="*/ 2252025 h 6858000"/>
              <a:gd name="connsiteX722" fmla="*/ 9442461 w 10130901"/>
              <a:gd name="connsiteY722" fmla="*/ 2099669 h 6858000"/>
              <a:gd name="connsiteX723" fmla="*/ 9425231 w 10130901"/>
              <a:gd name="connsiteY723" fmla="*/ 2056873 h 6858000"/>
              <a:gd name="connsiteX724" fmla="*/ 9404231 w 10130901"/>
              <a:gd name="connsiteY724" fmla="*/ 2016248 h 6858000"/>
              <a:gd name="connsiteX725" fmla="*/ 9363821 w 10130901"/>
              <a:gd name="connsiteY725" fmla="*/ 1929062 h 6858000"/>
              <a:gd name="connsiteX726" fmla="*/ 9322409 w 10130901"/>
              <a:gd name="connsiteY726" fmla="*/ 1857515 h 6858000"/>
              <a:gd name="connsiteX727" fmla="*/ 9303589 w 10130901"/>
              <a:gd name="connsiteY727" fmla="*/ 1820655 h 6858000"/>
              <a:gd name="connsiteX728" fmla="*/ 9322409 w 10130901"/>
              <a:gd name="connsiteY728" fmla="*/ 1857515 h 6858000"/>
              <a:gd name="connsiteX729" fmla="*/ 9357076 w 10130901"/>
              <a:gd name="connsiteY729" fmla="*/ 1930436 h 6858000"/>
              <a:gd name="connsiteX730" fmla="*/ 9390947 w 10130901"/>
              <a:gd name="connsiteY730" fmla="*/ 2006326 h 6858000"/>
              <a:gd name="connsiteX731" fmla="*/ 9343792 w 10130901"/>
              <a:gd name="connsiteY731" fmla="*/ 1920513 h 6858000"/>
              <a:gd name="connsiteX732" fmla="*/ 9321407 w 10130901"/>
              <a:gd name="connsiteY732" fmla="*/ 1873154 h 6858000"/>
              <a:gd name="connsiteX733" fmla="*/ 9298816 w 10130901"/>
              <a:gd name="connsiteY733" fmla="*/ 1838466 h 6858000"/>
              <a:gd name="connsiteX734" fmla="*/ 9078299 w 10130901"/>
              <a:gd name="connsiteY734" fmla="*/ 1435765 h 6858000"/>
              <a:gd name="connsiteX735" fmla="*/ 9129017 w 10130901"/>
              <a:gd name="connsiteY735" fmla="*/ 1532077 h 6858000"/>
              <a:gd name="connsiteX736" fmla="*/ 9178352 w 10130901"/>
              <a:gd name="connsiteY736" fmla="*/ 1621655 h 6858000"/>
              <a:gd name="connsiteX737" fmla="*/ 9215198 w 10130901"/>
              <a:gd name="connsiteY737" fmla="*/ 1698341 h 6858000"/>
              <a:gd name="connsiteX738" fmla="*/ 9182504 w 10130901"/>
              <a:gd name="connsiteY738" fmla="*/ 1641857 h 6858000"/>
              <a:gd name="connsiteX739" fmla="*/ 9141093 w 10130901"/>
              <a:gd name="connsiteY739" fmla="*/ 1570310 h 6858000"/>
              <a:gd name="connsiteX740" fmla="*/ 9188041 w 10130901"/>
              <a:gd name="connsiteY740" fmla="*/ 1668794 h 6858000"/>
              <a:gd name="connsiteX741" fmla="*/ 9199734 w 10130901"/>
              <a:gd name="connsiteY741" fmla="*/ 1684654 h 6858000"/>
              <a:gd name="connsiteX742" fmla="*/ 9207657 w 10130901"/>
              <a:gd name="connsiteY742" fmla="*/ 1702684 h 6858000"/>
              <a:gd name="connsiteX743" fmla="*/ 9219939 w 10130901"/>
              <a:gd name="connsiteY743" fmla="*/ 1728246 h 6858000"/>
              <a:gd name="connsiteX744" fmla="*/ 9254605 w 10130901"/>
              <a:gd name="connsiteY744" fmla="*/ 1801167 h 6858000"/>
              <a:gd name="connsiteX745" fmla="*/ 9275605 w 10130901"/>
              <a:gd name="connsiteY745" fmla="*/ 1841792 h 6858000"/>
              <a:gd name="connsiteX746" fmla="*/ 9302349 w 10130901"/>
              <a:gd name="connsiteY746" fmla="*/ 1896682 h 6858000"/>
              <a:gd name="connsiteX747" fmla="*/ 9289065 w 10130901"/>
              <a:gd name="connsiteY747" fmla="*/ 1886760 h 6858000"/>
              <a:gd name="connsiteX748" fmla="*/ 9336013 w 10130901"/>
              <a:gd name="connsiteY748" fmla="*/ 1985243 h 6858000"/>
              <a:gd name="connsiteX749" fmla="*/ 9320167 w 10130901"/>
              <a:gd name="connsiteY749" fmla="*/ 1949181 h 6858000"/>
              <a:gd name="connsiteX750" fmla="*/ 9377218 w 10130901"/>
              <a:gd name="connsiteY750" fmla="*/ 2069461 h 6858000"/>
              <a:gd name="connsiteX751" fmla="*/ 9349091 w 10130901"/>
              <a:gd name="connsiteY751" fmla="*/ 2007836 h 6858000"/>
              <a:gd name="connsiteX752" fmla="*/ 9358986 w 10130901"/>
              <a:gd name="connsiteY752" fmla="*/ 2042304 h 6858000"/>
              <a:gd name="connsiteX753" fmla="*/ 9377600 w 10130901"/>
              <a:gd name="connsiteY753" fmla="*/ 2091834 h 6858000"/>
              <a:gd name="connsiteX754" fmla="*/ 9416419 w 10130901"/>
              <a:gd name="connsiteY754" fmla="*/ 2184958 h 6858000"/>
              <a:gd name="connsiteX755" fmla="*/ 9437213 w 10130901"/>
              <a:gd name="connsiteY755" fmla="*/ 2238254 h 6858000"/>
              <a:gd name="connsiteX756" fmla="*/ 9453647 w 10130901"/>
              <a:gd name="connsiteY756" fmla="*/ 2284018 h 6858000"/>
              <a:gd name="connsiteX757" fmla="*/ 9481361 w 10130901"/>
              <a:gd name="connsiteY757" fmla="*/ 2370985 h 6858000"/>
              <a:gd name="connsiteX758" fmla="*/ 9509871 w 10130901"/>
              <a:gd name="connsiteY758" fmla="*/ 2454983 h 6858000"/>
              <a:gd name="connsiteX759" fmla="*/ 9541149 w 10130901"/>
              <a:gd name="connsiteY759" fmla="*/ 2552448 h 6858000"/>
              <a:gd name="connsiteX760" fmla="*/ 9554991 w 10130901"/>
              <a:gd name="connsiteY760" fmla="*/ 2619790 h 6858000"/>
              <a:gd name="connsiteX761" fmla="*/ 9569834 w 10130901"/>
              <a:gd name="connsiteY761" fmla="*/ 2671492 h 6858000"/>
              <a:gd name="connsiteX762" fmla="*/ 9577344 w 10130901"/>
              <a:gd name="connsiteY762" fmla="*/ 2714865 h 6858000"/>
              <a:gd name="connsiteX763" fmla="*/ 9599108 w 10130901"/>
              <a:gd name="connsiteY763" fmla="*/ 2800237 h 6858000"/>
              <a:gd name="connsiteX764" fmla="*/ 9641222 w 10130901"/>
              <a:gd name="connsiteY764" fmla="*/ 3011963 h 6858000"/>
              <a:gd name="connsiteX765" fmla="*/ 9632710 w 10130901"/>
              <a:gd name="connsiteY765" fmla="*/ 2984229 h 6858000"/>
              <a:gd name="connsiteX766" fmla="*/ 9673377 w 10130901"/>
              <a:gd name="connsiteY766" fmla="*/ 3284653 h 6858000"/>
              <a:gd name="connsiteX767" fmla="*/ 9685183 w 10130901"/>
              <a:gd name="connsiteY767" fmla="*/ 3430989 h 6858000"/>
              <a:gd name="connsiteX768" fmla="*/ 9690689 w 10130901"/>
              <a:gd name="connsiteY768" fmla="*/ 3505641 h 6858000"/>
              <a:gd name="connsiteX769" fmla="*/ 9692424 w 10130901"/>
              <a:gd name="connsiteY769" fmla="*/ 3582465 h 6858000"/>
              <a:gd name="connsiteX770" fmla="*/ 9685710 w 10130901"/>
              <a:gd name="connsiteY770" fmla="*/ 3536123 h 6858000"/>
              <a:gd name="connsiteX771" fmla="*/ 9684739 w 10130901"/>
              <a:gd name="connsiteY771" fmla="*/ 3504047 h 6858000"/>
              <a:gd name="connsiteX772" fmla="*/ 9680793 w 10130901"/>
              <a:gd name="connsiteY772" fmla="*/ 3471173 h 6858000"/>
              <a:gd name="connsiteX773" fmla="*/ 9670371 w 10130901"/>
              <a:gd name="connsiteY773" fmla="*/ 3331572 h 6858000"/>
              <a:gd name="connsiteX774" fmla="*/ 9679409 w 10130901"/>
              <a:gd name="connsiteY774" fmla="*/ 3464439 h 6858000"/>
              <a:gd name="connsiteX775" fmla="*/ 9683148 w 10130901"/>
              <a:gd name="connsiteY775" fmla="*/ 3509984 h 6858000"/>
              <a:gd name="connsiteX776" fmla="*/ 9683912 w 10130901"/>
              <a:gd name="connsiteY776" fmla="*/ 3554731 h 6858000"/>
              <a:gd name="connsiteX777" fmla="*/ 9687620 w 10130901"/>
              <a:gd name="connsiteY777" fmla="*/ 3647992 h 6858000"/>
              <a:gd name="connsiteX778" fmla="*/ 9687620 w 10130901"/>
              <a:gd name="connsiteY778" fmla="*/ 3647992 h 6858000"/>
              <a:gd name="connsiteX779" fmla="*/ 9690388 w 10130901"/>
              <a:gd name="connsiteY779" fmla="*/ 3661460 h 6858000"/>
              <a:gd name="connsiteX780" fmla="*/ 9693332 w 10130901"/>
              <a:gd name="connsiteY780" fmla="*/ 3709973 h 6858000"/>
              <a:gd name="connsiteX781" fmla="*/ 9692505 w 10130901"/>
              <a:gd name="connsiteY781" fmla="*/ 3760657 h 6858000"/>
              <a:gd name="connsiteX782" fmla="*/ 9685109 w 10130901"/>
              <a:gd name="connsiteY782" fmla="*/ 3847760 h 6858000"/>
              <a:gd name="connsiteX783" fmla="*/ 9686255 w 10130901"/>
              <a:gd name="connsiteY783" fmla="*/ 3914882 h 6858000"/>
              <a:gd name="connsiteX784" fmla="*/ 9685635 w 10130901"/>
              <a:gd name="connsiteY784" fmla="*/ 3952895 h 6858000"/>
              <a:gd name="connsiteX785" fmla="*/ 9683631 w 10130901"/>
              <a:gd name="connsiteY785" fmla="*/ 3984174 h 6858000"/>
              <a:gd name="connsiteX786" fmla="*/ 9679623 w 10130901"/>
              <a:gd name="connsiteY786" fmla="*/ 4046732 h 6858000"/>
              <a:gd name="connsiteX787" fmla="*/ 9678890 w 10130901"/>
              <a:gd name="connsiteY787" fmla="*/ 3954269 h 6858000"/>
              <a:gd name="connsiteX788" fmla="*/ 9682692 w 10130901"/>
              <a:gd name="connsiteY788" fmla="*/ 3904382 h 6858000"/>
              <a:gd name="connsiteX789" fmla="*/ 9682134 w 10130901"/>
              <a:gd name="connsiteY789" fmla="*/ 3846963 h 6858000"/>
              <a:gd name="connsiteX790" fmla="*/ 9687558 w 10130901"/>
              <a:gd name="connsiteY790" fmla="*/ 3743424 h 6858000"/>
              <a:gd name="connsiteX791" fmla="*/ 9687175 w 10130901"/>
              <a:gd name="connsiteY791" fmla="*/ 3721050 h 6858000"/>
              <a:gd name="connsiteX792" fmla="*/ 9685998 w 10130901"/>
              <a:gd name="connsiteY792" fmla="*/ 3701644 h 6858000"/>
              <a:gd name="connsiteX793" fmla="*/ 9680668 w 10130901"/>
              <a:gd name="connsiteY793" fmla="*/ 3662037 h 6858000"/>
              <a:gd name="connsiteX794" fmla="*/ 9667127 w 10130901"/>
              <a:gd name="connsiteY794" fmla="*/ 3438877 h 6858000"/>
              <a:gd name="connsiteX795" fmla="*/ 9665774 w 10130901"/>
              <a:gd name="connsiteY795" fmla="*/ 3384427 h 6858000"/>
              <a:gd name="connsiteX796" fmla="*/ 9652346 w 10130901"/>
              <a:gd name="connsiteY796" fmla="*/ 3291744 h 6858000"/>
              <a:gd name="connsiteX797" fmla="*/ 9634207 w 10130901"/>
              <a:gd name="connsiteY797" fmla="*/ 3121440 h 6858000"/>
              <a:gd name="connsiteX798" fmla="*/ 9611265 w 10130901"/>
              <a:gd name="connsiteY798" fmla="*/ 3016662 h 6858000"/>
              <a:gd name="connsiteX799" fmla="*/ 9603167 w 10130901"/>
              <a:gd name="connsiteY799" fmla="*/ 2963587 h 6858000"/>
              <a:gd name="connsiteX800" fmla="*/ 9611265 w 10130901"/>
              <a:gd name="connsiteY800" fmla="*/ 3016662 h 6858000"/>
              <a:gd name="connsiteX801" fmla="*/ 9616595 w 10130901"/>
              <a:gd name="connsiteY801" fmla="*/ 3056270 h 6858000"/>
              <a:gd name="connsiteX802" fmla="*/ 9576041 w 10130901"/>
              <a:gd name="connsiteY802" fmla="*/ 2886323 h 6858000"/>
              <a:gd name="connsiteX803" fmla="*/ 9586908 w 10130901"/>
              <a:gd name="connsiteY803" fmla="*/ 2952867 h 6858000"/>
              <a:gd name="connsiteX804" fmla="*/ 9597568 w 10130901"/>
              <a:gd name="connsiteY804" fmla="*/ 3032082 h 6858000"/>
              <a:gd name="connsiteX805" fmla="*/ 9608641 w 10130901"/>
              <a:gd name="connsiteY805" fmla="*/ 3085955 h 6858000"/>
              <a:gd name="connsiteX806" fmla="*/ 9616326 w 10130901"/>
              <a:gd name="connsiteY806" fmla="*/ 3164373 h 6858000"/>
              <a:gd name="connsiteX807" fmla="*/ 9630550 w 10130901"/>
              <a:gd name="connsiteY807" fmla="*/ 3254088 h 6858000"/>
              <a:gd name="connsiteX808" fmla="*/ 9634671 w 10130901"/>
              <a:gd name="connsiteY808" fmla="*/ 3322006 h 6858000"/>
              <a:gd name="connsiteX809" fmla="*/ 9652396 w 10130901"/>
              <a:gd name="connsiteY809" fmla="*/ 3517652 h 6858000"/>
              <a:gd name="connsiteX810" fmla="*/ 9660194 w 10130901"/>
              <a:gd name="connsiteY810" fmla="*/ 3726547 h 6858000"/>
              <a:gd name="connsiteX811" fmla="*/ 9659067 w 10130901"/>
              <a:gd name="connsiteY811" fmla="*/ 3933050 h 6858000"/>
              <a:gd name="connsiteX812" fmla="*/ 9652197 w 10130901"/>
              <a:gd name="connsiteY812" fmla="*/ 4125287 h 6858000"/>
              <a:gd name="connsiteX813" fmla="*/ 9668343 w 10130901"/>
              <a:gd name="connsiteY813" fmla="*/ 4005531 h 6858000"/>
              <a:gd name="connsiteX814" fmla="*/ 9659356 w 10130901"/>
              <a:gd name="connsiteY814" fmla="*/ 4098571 h 6858000"/>
              <a:gd name="connsiteX815" fmla="*/ 9661122 w 10130901"/>
              <a:gd name="connsiteY815" fmla="*/ 4127679 h 6858000"/>
              <a:gd name="connsiteX816" fmla="*/ 9660502 w 10130901"/>
              <a:gd name="connsiteY816" fmla="*/ 4165692 h 6858000"/>
              <a:gd name="connsiteX817" fmla="*/ 9647538 w 10130901"/>
              <a:gd name="connsiteY817" fmla="*/ 4273574 h 6858000"/>
              <a:gd name="connsiteX818" fmla="*/ 9642941 w 10130901"/>
              <a:gd name="connsiteY818" fmla="*/ 4326430 h 6858000"/>
              <a:gd name="connsiteX819" fmla="*/ 9640141 w 10130901"/>
              <a:gd name="connsiteY819" fmla="*/ 4360678 h 6858000"/>
              <a:gd name="connsiteX820" fmla="*/ 9631981 w 10130901"/>
              <a:gd name="connsiteY820" fmla="*/ 4403034 h 6858000"/>
              <a:gd name="connsiteX821" fmla="*/ 9637166 w 10130901"/>
              <a:gd name="connsiteY821" fmla="*/ 4359880 h 6858000"/>
              <a:gd name="connsiteX822" fmla="*/ 9641175 w 10130901"/>
              <a:gd name="connsiteY822" fmla="*/ 4297322 h 6858000"/>
              <a:gd name="connsiteX823" fmla="*/ 9654552 w 10130901"/>
              <a:gd name="connsiteY823" fmla="*/ 4164097 h 6858000"/>
              <a:gd name="connsiteX824" fmla="*/ 9635431 w 10130901"/>
              <a:gd name="connsiteY824" fmla="*/ 4283057 h 6858000"/>
              <a:gd name="connsiteX825" fmla="*/ 9640235 w 10130901"/>
              <a:gd name="connsiteY825" fmla="*/ 4217530 h 6858000"/>
              <a:gd name="connsiteX826" fmla="*/ 9632456 w 10130901"/>
              <a:gd name="connsiteY826" fmla="*/ 4282260 h 6858000"/>
              <a:gd name="connsiteX827" fmla="*/ 9620494 w 10130901"/>
              <a:gd name="connsiteY827" fmla="*/ 4374503 h 6858000"/>
              <a:gd name="connsiteX828" fmla="*/ 9605144 w 10130901"/>
              <a:gd name="connsiteY828" fmla="*/ 4491291 h 6858000"/>
              <a:gd name="connsiteX829" fmla="*/ 9593801 w 10130901"/>
              <a:gd name="connsiteY829" fmla="*/ 4545521 h 6858000"/>
              <a:gd name="connsiteX830" fmla="*/ 9587438 w 10130901"/>
              <a:gd name="connsiteY830" fmla="*/ 4569269 h 6858000"/>
              <a:gd name="connsiteX831" fmla="*/ 9596632 w 10130901"/>
              <a:gd name="connsiteY831" fmla="*/ 4463558 h 6858000"/>
              <a:gd name="connsiteX832" fmla="*/ 9601436 w 10130901"/>
              <a:gd name="connsiteY832" fmla="*/ 4398031 h 6858000"/>
              <a:gd name="connsiteX833" fmla="*/ 9606621 w 10130901"/>
              <a:gd name="connsiteY833" fmla="*/ 4354878 h 6858000"/>
              <a:gd name="connsiteX834" fmla="*/ 9613398 w 10130901"/>
              <a:gd name="connsiteY834" fmla="*/ 4305788 h 6858000"/>
              <a:gd name="connsiteX835" fmla="*/ 9618408 w 10130901"/>
              <a:gd name="connsiteY835" fmla="*/ 4227590 h 6858000"/>
              <a:gd name="connsiteX836" fmla="*/ 9626600 w 10130901"/>
              <a:gd name="connsiteY836" fmla="*/ 4137518 h 6858000"/>
              <a:gd name="connsiteX837" fmla="*/ 9631404 w 10130901"/>
              <a:gd name="connsiteY837" fmla="*/ 4071991 h 6858000"/>
              <a:gd name="connsiteX838" fmla="*/ 9635236 w 10130901"/>
              <a:gd name="connsiteY838" fmla="*/ 3974388 h 6858000"/>
              <a:gd name="connsiteX839" fmla="*/ 9637654 w 10130901"/>
              <a:gd name="connsiteY839" fmla="*/ 3917767 h 6858000"/>
              <a:gd name="connsiteX840" fmla="*/ 9637096 w 10130901"/>
              <a:gd name="connsiteY840" fmla="*/ 3860348 h 6858000"/>
              <a:gd name="connsiteX841" fmla="*/ 9638161 w 10130901"/>
              <a:gd name="connsiteY841" fmla="*/ 3749277 h 6858000"/>
              <a:gd name="connsiteX842" fmla="*/ 9638574 w 10130901"/>
              <a:gd name="connsiteY842" fmla="*/ 3723935 h 6858000"/>
              <a:gd name="connsiteX843" fmla="*/ 9636012 w 10130901"/>
              <a:gd name="connsiteY843" fmla="*/ 3697796 h 6858000"/>
              <a:gd name="connsiteX844" fmla="*/ 9632273 w 10130901"/>
              <a:gd name="connsiteY844" fmla="*/ 3652251 h 6858000"/>
              <a:gd name="connsiteX845" fmla="*/ 9631540 w 10130901"/>
              <a:gd name="connsiteY845" fmla="*/ 3559788 h 6858000"/>
              <a:gd name="connsiteX846" fmla="*/ 9631571 w 10130901"/>
              <a:gd name="connsiteY846" fmla="*/ 3512072 h 6858000"/>
              <a:gd name="connsiteX847" fmla="*/ 9627832 w 10130901"/>
              <a:gd name="connsiteY847" fmla="*/ 3466527 h 6858000"/>
              <a:gd name="connsiteX848" fmla="*/ 9621149 w 10130901"/>
              <a:gd name="connsiteY848" fmla="*/ 3372470 h 6858000"/>
              <a:gd name="connsiteX849" fmla="*/ 9617410 w 10130901"/>
              <a:gd name="connsiteY849" fmla="*/ 3326926 h 6858000"/>
              <a:gd name="connsiteX850" fmla="*/ 9609901 w 10130901"/>
              <a:gd name="connsiteY850" fmla="*/ 3283553 h 6858000"/>
              <a:gd name="connsiteX851" fmla="*/ 9604777 w 10130901"/>
              <a:gd name="connsiteY851" fmla="*/ 3231274 h 6858000"/>
              <a:gd name="connsiteX852" fmla="*/ 9573355 w 10130901"/>
              <a:gd name="connsiteY852" fmla="*/ 3051047 h 6858000"/>
              <a:gd name="connsiteX853" fmla="*/ 9582249 w 10130901"/>
              <a:gd name="connsiteY853" fmla="*/ 3101154 h 6858000"/>
              <a:gd name="connsiteX854" fmla="*/ 9568758 w 10130901"/>
              <a:gd name="connsiteY854" fmla="*/ 3103903 h 6858000"/>
              <a:gd name="connsiteX855" fmla="*/ 9579418 w 10130901"/>
              <a:gd name="connsiteY855" fmla="*/ 3183118 h 6858000"/>
              <a:gd name="connsiteX856" fmla="*/ 9595470 w 10130901"/>
              <a:gd name="connsiteY856" fmla="*/ 3206509 h 6858000"/>
              <a:gd name="connsiteX857" fmla="*/ 9595264 w 10130901"/>
              <a:gd name="connsiteY857" fmla="*/ 3219180 h 6858000"/>
              <a:gd name="connsiteX858" fmla="*/ 9588312 w 10130901"/>
              <a:gd name="connsiteY858" fmla="*/ 3233225 h 6858000"/>
              <a:gd name="connsiteX859" fmla="*/ 9599178 w 10130901"/>
              <a:gd name="connsiteY859" fmla="*/ 3299769 h 6858000"/>
              <a:gd name="connsiteX860" fmla="*/ 9605479 w 10130901"/>
              <a:gd name="connsiteY860" fmla="*/ 3371453 h 6858000"/>
              <a:gd name="connsiteX861" fmla="*/ 9616490 w 10130901"/>
              <a:gd name="connsiteY861" fmla="*/ 3520758 h 6858000"/>
              <a:gd name="connsiteX862" fmla="*/ 9619165 w 10130901"/>
              <a:gd name="connsiteY862" fmla="*/ 3677374 h 6858000"/>
              <a:gd name="connsiteX863" fmla="*/ 9619340 w 10130901"/>
              <a:gd name="connsiteY863" fmla="*/ 3712418 h 6858000"/>
              <a:gd name="connsiteX864" fmla="*/ 9618720 w 10130901"/>
              <a:gd name="connsiteY864" fmla="*/ 3750431 h 6858000"/>
              <a:gd name="connsiteX865" fmla="*/ 9619071 w 10130901"/>
              <a:gd name="connsiteY865" fmla="*/ 3820521 h 6858000"/>
              <a:gd name="connsiteX866" fmla="*/ 9610384 w 10130901"/>
              <a:gd name="connsiteY866" fmla="*/ 3757742 h 6858000"/>
              <a:gd name="connsiteX867" fmla="*/ 9607503 w 10130901"/>
              <a:gd name="connsiteY867" fmla="*/ 3613798 h 6858000"/>
              <a:gd name="connsiteX868" fmla="*/ 9602586 w 10130901"/>
              <a:gd name="connsiteY868" fmla="*/ 3548848 h 6858000"/>
              <a:gd name="connsiteX869" fmla="*/ 9594488 w 10130901"/>
              <a:gd name="connsiteY869" fmla="*/ 3495772 h 6858000"/>
              <a:gd name="connsiteX870" fmla="*/ 9586803 w 10130901"/>
              <a:gd name="connsiteY870" fmla="*/ 3417354 h 6858000"/>
              <a:gd name="connsiteX871" fmla="*/ 9587423 w 10130901"/>
              <a:gd name="connsiteY871" fmla="*/ 3379341 h 6858000"/>
              <a:gd name="connsiteX872" fmla="*/ 9578322 w 10130901"/>
              <a:gd name="connsiteY872" fmla="*/ 3341905 h 6858000"/>
              <a:gd name="connsiteX873" fmla="*/ 9582619 w 10130901"/>
              <a:gd name="connsiteY873" fmla="*/ 3444868 h 6858000"/>
              <a:gd name="connsiteX874" fmla="*/ 9587536 w 10130901"/>
              <a:gd name="connsiteY874" fmla="*/ 3509817 h 6858000"/>
              <a:gd name="connsiteX875" fmla="*/ 9592452 w 10130901"/>
              <a:gd name="connsiteY875" fmla="*/ 3574767 h 6858000"/>
              <a:gd name="connsiteX876" fmla="*/ 9596336 w 10130901"/>
              <a:gd name="connsiteY876" fmla="*/ 3703073 h 6858000"/>
              <a:gd name="connsiteX877" fmla="*/ 9593392 w 10130901"/>
              <a:gd name="connsiteY877" fmla="*/ 3654560 h 6858000"/>
              <a:gd name="connsiteX878" fmla="*/ 9582526 w 10130901"/>
              <a:gd name="connsiteY878" fmla="*/ 3588015 h 6858000"/>
              <a:gd name="connsiteX879" fmla="*/ 9577929 w 10130901"/>
              <a:gd name="connsiteY879" fmla="*/ 3640871 h 6858000"/>
              <a:gd name="connsiteX880" fmla="*/ 9579281 w 10130901"/>
              <a:gd name="connsiteY880" fmla="*/ 3695321 h 6858000"/>
              <a:gd name="connsiteX881" fmla="*/ 9581843 w 10130901"/>
              <a:gd name="connsiteY881" fmla="*/ 3721461 h 6858000"/>
              <a:gd name="connsiteX882" fmla="*/ 9581430 w 10130901"/>
              <a:gd name="connsiteY882" fmla="*/ 3746803 h 6858000"/>
              <a:gd name="connsiteX883" fmla="*/ 9579363 w 10130901"/>
              <a:gd name="connsiteY883" fmla="*/ 3873513 h 6858000"/>
              <a:gd name="connsiteX884" fmla="*/ 9576182 w 10130901"/>
              <a:gd name="connsiteY884" fmla="*/ 3885388 h 6858000"/>
              <a:gd name="connsiteX885" fmla="*/ 9576946 w 10130901"/>
              <a:gd name="connsiteY885" fmla="*/ 3930134 h 6858000"/>
              <a:gd name="connsiteX886" fmla="*/ 9573940 w 10130901"/>
              <a:gd name="connsiteY886" fmla="*/ 3977054 h 6858000"/>
              <a:gd name="connsiteX887" fmla="*/ 9581512 w 10130901"/>
              <a:gd name="connsiteY887" fmla="*/ 3924995 h 6858000"/>
              <a:gd name="connsiteX888" fmla="*/ 9573113 w 10130901"/>
              <a:gd name="connsiteY888" fmla="*/ 4027738 h 6858000"/>
              <a:gd name="connsiteX889" fmla="*/ 9568103 w 10130901"/>
              <a:gd name="connsiteY889" fmla="*/ 4105936 h 6858000"/>
              <a:gd name="connsiteX890" fmla="*/ 9568516 w 10130901"/>
              <a:gd name="connsiteY890" fmla="*/ 4080594 h 6858000"/>
              <a:gd name="connsiteX891" fmla="*/ 9570551 w 10130901"/>
              <a:gd name="connsiteY891" fmla="*/ 4001599 h 6858000"/>
              <a:gd name="connsiteX892" fmla="*/ 9571967 w 10130901"/>
              <a:gd name="connsiteY892" fmla="*/ 3960616 h 6858000"/>
              <a:gd name="connsiteX893" fmla="*/ 9571998 w 10130901"/>
              <a:gd name="connsiteY893" fmla="*/ 3912901 h 6858000"/>
              <a:gd name="connsiteX894" fmla="*/ 9569943 w 10130901"/>
              <a:gd name="connsiteY894" fmla="*/ 3718272 h 6858000"/>
              <a:gd name="connsiteX895" fmla="*/ 9562165 w 10130901"/>
              <a:gd name="connsiteY895" fmla="*/ 3783001 h 6858000"/>
              <a:gd name="connsiteX896" fmla="*/ 9559428 w 10130901"/>
              <a:gd name="connsiteY896" fmla="*/ 3721817 h 6858000"/>
              <a:gd name="connsiteX897" fmla="*/ 9555719 w 10130901"/>
              <a:gd name="connsiteY897" fmla="*/ 3628557 h 6858000"/>
              <a:gd name="connsiteX898" fmla="*/ 9551216 w 10130901"/>
              <a:gd name="connsiteY898" fmla="*/ 3538265 h 6858000"/>
              <a:gd name="connsiteX899" fmla="*/ 9547859 w 10130901"/>
              <a:gd name="connsiteY899" fmla="*/ 3515094 h 6858000"/>
              <a:gd name="connsiteX900" fmla="*/ 9546682 w 10130901"/>
              <a:gd name="connsiteY900" fmla="*/ 3495689 h 6858000"/>
              <a:gd name="connsiteX901" fmla="*/ 9539761 w 10130901"/>
              <a:gd name="connsiteY901" fmla="*/ 3462019 h 6858000"/>
              <a:gd name="connsiteX902" fmla="*/ 9544884 w 10130901"/>
              <a:gd name="connsiteY902" fmla="*/ 3514297 h 6858000"/>
              <a:gd name="connsiteX903" fmla="*/ 9541289 w 10130901"/>
              <a:gd name="connsiteY903" fmla="*/ 3551513 h 6858000"/>
              <a:gd name="connsiteX904" fmla="*/ 9539730 w 10130901"/>
              <a:gd name="connsiteY904" fmla="*/ 3509734 h 6858000"/>
              <a:gd name="connsiteX905" fmla="*/ 9532602 w 10130901"/>
              <a:gd name="connsiteY905" fmla="*/ 3488735 h 6858000"/>
              <a:gd name="connsiteX906" fmla="*/ 9536579 w 10130901"/>
              <a:gd name="connsiteY906" fmla="*/ 3473892 h 6858000"/>
              <a:gd name="connsiteX907" fmla="*/ 9518792 w 10130901"/>
              <a:gd name="connsiteY907" fmla="*/ 3373678 h 6858000"/>
              <a:gd name="connsiteX908" fmla="*/ 9524297 w 10130901"/>
              <a:gd name="connsiteY908" fmla="*/ 3448330 h 6858000"/>
              <a:gd name="connsiteX909" fmla="*/ 9520001 w 10130901"/>
              <a:gd name="connsiteY909" fmla="*/ 3345368 h 6858000"/>
              <a:gd name="connsiteX910" fmla="*/ 9504568 w 10130901"/>
              <a:gd name="connsiteY910" fmla="*/ 3283963 h 6858000"/>
              <a:gd name="connsiteX911" fmla="*/ 9489342 w 10130901"/>
              <a:gd name="connsiteY911" fmla="*/ 3209888 h 6858000"/>
              <a:gd name="connsiteX912" fmla="*/ 9485954 w 10130901"/>
              <a:gd name="connsiteY912" fmla="*/ 3234433 h 6858000"/>
              <a:gd name="connsiteX913" fmla="*/ 9494641 w 10130901"/>
              <a:gd name="connsiteY913" fmla="*/ 3297211 h 6858000"/>
              <a:gd name="connsiteX914" fmla="*/ 9496790 w 10130901"/>
              <a:gd name="connsiteY914" fmla="*/ 3348693 h 6858000"/>
              <a:gd name="connsiteX915" fmla="*/ 9501913 w 10130901"/>
              <a:gd name="connsiteY915" fmla="*/ 3400971 h 6858000"/>
              <a:gd name="connsiteX916" fmla="*/ 9507832 w 10130901"/>
              <a:gd name="connsiteY916" fmla="*/ 3450281 h 6858000"/>
              <a:gd name="connsiteX917" fmla="*/ 9503441 w 10130901"/>
              <a:gd name="connsiteY917" fmla="*/ 3490466 h 6858000"/>
              <a:gd name="connsiteX918" fmla="*/ 9511715 w 10130901"/>
              <a:gd name="connsiteY918" fmla="*/ 3578587 h 6858000"/>
              <a:gd name="connsiteX919" fmla="*/ 9501995 w 10130901"/>
              <a:gd name="connsiteY919" fmla="*/ 3579164 h 6858000"/>
              <a:gd name="connsiteX920" fmla="*/ 9512830 w 10130901"/>
              <a:gd name="connsiteY920" fmla="*/ 3693424 h 6858000"/>
              <a:gd name="connsiteX921" fmla="*/ 9503317 w 10130901"/>
              <a:gd name="connsiteY921" fmla="*/ 3681330 h 6858000"/>
              <a:gd name="connsiteX922" fmla="*/ 9499897 w 10130901"/>
              <a:gd name="connsiteY922" fmla="*/ 3753590 h 6858000"/>
              <a:gd name="connsiteX923" fmla="*/ 9497066 w 10130901"/>
              <a:gd name="connsiteY923" fmla="*/ 3835554 h 6858000"/>
              <a:gd name="connsiteX924" fmla="*/ 9492770 w 10130901"/>
              <a:gd name="connsiteY924" fmla="*/ 3732591 h 6858000"/>
              <a:gd name="connsiteX925" fmla="*/ 9491035 w 10130901"/>
              <a:gd name="connsiteY925" fmla="*/ 3655767 h 6858000"/>
              <a:gd name="connsiteX926" fmla="*/ 9489031 w 10130901"/>
              <a:gd name="connsiteY926" fmla="*/ 3687046 h 6858000"/>
              <a:gd name="connsiteX927" fmla="*/ 9490001 w 10130901"/>
              <a:gd name="connsiteY927" fmla="*/ 3719122 h 6858000"/>
              <a:gd name="connsiteX928" fmla="*/ 9489588 w 10130901"/>
              <a:gd name="connsiteY928" fmla="*/ 3744465 h 6858000"/>
              <a:gd name="connsiteX929" fmla="*/ 9492150 w 10130901"/>
              <a:gd name="connsiteY929" fmla="*/ 3770604 h 6858000"/>
              <a:gd name="connsiteX930" fmla="*/ 9488348 w 10130901"/>
              <a:gd name="connsiteY930" fmla="*/ 3820491 h 6858000"/>
              <a:gd name="connsiteX931" fmla="*/ 9489081 w 10130901"/>
              <a:gd name="connsiteY931" fmla="*/ 3912955 h 6858000"/>
              <a:gd name="connsiteX932" fmla="*/ 9487459 w 10130901"/>
              <a:gd name="connsiteY932" fmla="*/ 3966608 h 6858000"/>
              <a:gd name="connsiteX933" fmla="*/ 9484246 w 10130901"/>
              <a:gd name="connsiteY933" fmla="*/ 4026197 h 6858000"/>
              <a:gd name="connsiteX934" fmla="*/ 9478090 w 10130901"/>
              <a:gd name="connsiteY934" fmla="*/ 4037274 h 6858000"/>
              <a:gd name="connsiteX935" fmla="*/ 9475941 w 10130901"/>
              <a:gd name="connsiteY935" fmla="*/ 3985793 h 6858000"/>
              <a:gd name="connsiteX936" fmla="*/ 9471313 w 10130901"/>
              <a:gd name="connsiteY936" fmla="*/ 4086364 h 6858000"/>
              <a:gd name="connsiteX937" fmla="*/ 9469484 w 10130901"/>
              <a:gd name="connsiteY937" fmla="*/ 4152688 h 6858000"/>
              <a:gd name="connsiteX938" fmla="*/ 9462501 w 10130901"/>
              <a:gd name="connsiteY938" fmla="*/ 4214449 h 6858000"/>
              <a:gd name="connsiteX939" fmla="*/ 9463121 w 10130901"/>
              <a:gd name="connsiteY939" fmla="*/ 4176436 h 6858000"/>
              <a:gd name="connsiteX940" fmla="*/ 9456551 w 10130901"/>
              <a:gd name="connsiteY940" fmla="*/ 4212855 h 6858000"/>
              <a:gd name="connsiteX941" fmla="*/ 9457791 w 10130901"/>
              <a:gd name="connsiteY941" fmla="*/ 4136828 h 6858000"/>
              <a:gd name="connsiteX942" fmla="*/ 9459445 w 10130901"/>
              <a:gd name="connsiteY942" fmla="*/ 4035460 h 6858000"/>
              <a:gd name="connsiteX943" fmla="*/ 9460891 w 10130901"/>
              <a:gd name="connsiteY943" fmla="*/ 3946763 h 6858000"/>
              <a:gd name="connsiteX944" fmla="*/ 9458743 w 10130901"/>
              <a:gd name="connsiteY944" fmla="*/ 3895281 h 6858000"/>
              <a:gd name="connsiteX945" fmla="*/ 9455592 w 10130901"/>
              <a:gd name="connsiteY945" fmla="*/ 3859439 h 6858000"/>
              <a:gd name="connsiteX946" fmla="*/ 9450707 w 10130901"/>
              <a:gd name="connsiteY946" fmla="*/ 3746773 h 6858000"/>
              <a:gd name="connsiteX947" fmla="*/ 9449880 w 10130901"/>
              <a:gd name="connsiteY947" fmla="*/ 3797458 h 6858000"/>
              <a:gd name="connsiteX948" fmla="*/ 9444344 w 10130901"/>
              <a:gd name="connsiteY948" fmla="*/ 3770521 h 6858000"/>
              <a:gd name="connsiteX949" fmla="*/ 9439509 w 10130901"/>
              <a:gd name="connsiteY949" fmla="*/ 3883763 h 6858000"/>
              <a:gd name="connsiteX950" fmla="*/ 9439302 w 10130901"/>
              <a:gd name="connsiteY950" fmla="*/ 3896435 h 6858000"/>
              <a:gd name="connsiteX951" fmla="*/ 9439127 w 10130901"/>
              <a:gd name="connsiteY951" fmla="*/ 3861390 h 6858000"/>
              <a:gd name="connsiteX952" fmla="*/ 9434003 w 10130901"/>
              <a:gd name="connsiteY952" fmla="*/ 3809112 h 6858000"/>
              <a:gd name="connsiteX953" fmla="*/ 9434654 w 10130901"/>
              <a:gd name="connsiteY953" fmla="*/ 3723382 h 6858000"/>
              <a:gd name="connsiteX954" fmla="*/ 9420875 w 10130901"/>
              <a:gd name="connsiteY954" fmla="*/ 3560609 h 6858000"/>
              <a:gd name="connsiteX955" fmla="*/ 9416134 w 10130901"/>
              <a:gd name="connsiteY955" fmla="*/ 3530705 h 6858000"/>
              <a:gd name="connsiteX956" fmla="*/ 9409007 w 10130901"/>
              <a:gd name="connsiteY956" fmla="*/ 3509705 h 6858000"/>
              <a:gd name="connsiteX957" fmla="*/ 9388482 w 10130901"/>
              <a:gd name="connsiteY957" fmla="*/ 3348306 h 6858000"/>
              <a:gd name="connsiteX958" fmla="*/ 9399318 w 10130901"/>
              <a:gd name="connsiteY958" fmla="*/ 3462567 h 6858000"/>
              <a:gd name="connsiteX959" fmla="*/ 9408800 w 10130901"/>
              <a:gd name="connsiteY959" fmla="*/ 3522376 h 6858000"/>
              <a:gd name="connsiteX960" fmla="*/ 9416836 w 10130901"/>
              <a:gd name="connsiteY960" fmla="*/ 3670884 h 6858000"/>
              <a:gd name="connsiteX961" fmla="*/ 9424139 w 10130901"/>
              <a:gd name="connsiteY961" fmla="*/ 3726928 h 6858000"/>
              <a:gd name="connsiteX962" fmla="*/ 9421928 w 10130901"/>
              <a:gd name="connsiteY962" fmla="*/ 3770878 h 6858000"/>
              <a:gd name="connsiteX963" fmla="*/ 9431937 w 10130901"/>
              <a:gd name="connsiteY963" fmla="*/ 3935822 h 6858000"/>
              <a:gd name="connsiteX964" fmla="*/ 9429839 w 10130901"/>
              <a:gd name="connsiteY964" fmla="*/ 4110249 h 6858000"/>
              <a:gd name="connsiteX965" fmla="*/ 9427691 w 10130901"/>
              <a:gd name="connsiteY965" fmla="*/ 4058768 h 6858000"/>
              <a:gd name="connsiteX966" fmla="*/ 9418177 w 10130901"/>
              <a:gd name="connsiteY966" fmla="*/ 4046674 h 6858000"/>
              <a:gd name="connsiteX967" fmla="*/ 9420212 w 10130901"/>
              <a:gd name="connsiteY967" fmla="*/ 3967679 h 6858000"/>
              <a:gd name="connsiteX968" fmla="*/ 9420832 w 10130901"/>
              <a:gd name="connsiteY968" fmla="*/ 3929666 h 6858000"/>
              <a:gd name="connsiteX969" fmla="*/ 9420657 w 10130901"/>
              <a:gd name="connsiteY969" fmla="*/ 3894620 h 6858000"/>
              <a:gd name="connsiteX970" fmla="*/ 9412621 w 10130901"/>
              <a:gd name="connsiteY970" fmla="*/ 3746113 h 6858000"/>
              <a:gd name="connsiteX971" fmla="*/ 9413241 w 10130901"/>
              <a:gd name="connsiteY971" fmla="*/ 3708100 h 6858000"/>
              <a:gd name="connsiteX972" fmla="*/ 9413066 w 10130901"/>
              <a:gd name="connsiteY972" fmla="*/ 3673055 h 6858000"/>
              <a:gd name="connsiteX973" fmla="*/ 9412859 w 10130901"/>
              <a:gd name="connsiteY973" fmla="*/ 3685726 h 6858000"/>
              <a:gd name="connsiteX974" fmla="*/ 9404172 w 10130901"/>
              <a:gd name="connsiteY974" fmla="*/ 3622948 h 6858000"/>
              <a:gd name="connsiteX975" fmla="*/ 9395691 w 10130901"/>
              <a:gd name="connsiteY975" fmla="*/ 3547499 h 6858000"/>
              <a:gd name="connsiteX976" fmla="*/ 9400784 w 10130901"/>
              <a:gd name="connsiteY976" fmla="*/ 3647492 h 6858000"/>
              <a:gd name="connsiteX977" fmla="*/ 9403521 w 10130901"/>
              <a:gd name="connsiteY977" fmla="*/ 3708677 h 6858000"/>
              <a:gd name="connsiteX978" fmla="*/ 9403696 w 10130901"/>
              <a:gd name="connsiteY978" fmla="*/ 3743722 h 6858000"/>
              <a:gd name="connsiteX979" fmla="*/ 9402488 w 10130901"/>
              <a:gd name="connsiteY979" fmla="*/ 3772032 h 6858000"/>
              <a:gd name="connsiteX980" fmla="*/ 9404811 w 10130901"/>
              <a:gd name="connsiteY980" fmla="*/ 3858559 h 6858000"/>
              <a:gd name="connsiteX981" fmla="*/ 9397859 w 10130901"/>
              <a:gd name="connsiteY981" fmla="*/ 3872604 h 6858000"/>
              <a:gd name="connsiteX982" fmla="*/ 9396826 w 10130901"/>
              <a:gd name="connsiteY982" fmla="*/ 3935959 h 6858000"/>
              <a:gd name="connsiteX983" fmla="*/ 9396588 w 10130901"/>
              <a:gd name="connsiteY983" fmla="*/ 3996346 h 6858000"/>
              <a:gd name="connsiteX984" fmla="*/ 9391703 w 10130901"/>
              <a:gd name="connsiteY984" fmla="*/ 3883681 h 6858000"/>
              <a:gd name="connsiteX985" fmla="*/ 9388521 w 10130901"/>
              <a:gd name="connsiteY985" fmla="*/ 3895554 h 6858000"/>
              <a:gd name="connsiteX986" fmla="*/ 9379214 w 10130901"/>
              <a:gd name="connsiteY986" fmla="*/ 3870790 h 6858000"/>
              <a:gd name="connsiteX987" fmla="*/ 9379627 w 10130901"/>
              <a:gd name="connsiteY987" fmla="*/ 3845447 h 6858000"/>
              <a:gd name="connsiteX988" fmla="*/ 9386197 w 10130901"/>
              <a:gd name="connsiteY988" fmla="*/ 3809028 h 6858000"/>
              <a:gd name="connsiteX989" fmla="*/ 9383874 w 10130901"/>
              <a:gd name="connsiteY989" fmla="*/ 3722502 h 6858000"/>
              <a:gd name="connsiteX990" fmla="*/ 9377748 w 10130901"/>
              <a:gd name="connsiteY990" fmla="*/ 3685863 h 6858000"/>
              <a:gd name="connsiteX991" fmla="*/ 9369061 w 10130901"/>
              <a:gd name="connsiteY991" fmla="*/ 3623085 h 6858000"/>
              <a:gd name="connsiteX992" fmla="*/ 9365735 w 10130901"/>
              <a:gd name="connsiteY992" fmla="*/ 3552198 h 6858000"/>
              <a:gd name="connsiteX993" fmla="*/ 9359992 w 10130901"/>
              <a:gd name="connsiteY993" fmla="*/ 3537933 h 6858000"/>
              <a:gd name="connsiteX994" fmla="*/ 9341440 w 10130901"/>
              <a:gd name="connsiteY994" fmla="*/ 3392971 h 6858000"/>
              <a:gd name="connsiteX995" fmla="*/ 9347772 w 10130901"/>
              <a:gd name="connsiteY995" fmla="*/ 3416939 h 6858000"/>
              <a:gd name="connsiteX996" fmla="*/ 9335315 w 10130901"/>
              <a:gd name="connsiteY996" fmla="*/ 3356332 h 6858000"/>
              <a:gd name="connsiteX997" fmla="*/ 9331958 w 10130901"/>
              <a:gd name="connsiteY997" fmla="*/ 3333160 h 6858000"/>
              <a:gd name="connsiteX998" fmla="*/ 9327805 w 10130901"/>
              <a:gd name="connsiteY998" fmla="*/ 3312959 h 6858000"/>
              <a:gd name="connsiteX999" fmla="*/ 9323271 w 10130901"/>
              <a:gd name="connsiteY999" fmla="*/ 3270382 h 6858000"/>
              <a:gd name="connsiteX1000" fmla="*/ 9317559 w 10130901"/>
              <a:gd name="connsiteY1000" fmla="*/ 3208401 h 6858000"/>
              <a:gd name="connsiteX1001" fmla="*/ 9326866 w 10130901"/>
              <a:gd name="connsiteY1001" fmla="*/ 3233167 h 6858000"/>
              <a:gd name="connsiteX1002" fmla="*/ 9329810 w 10130901"/>
              <a:gd name="connsiteY1002" fmla="*/ 3281679 h 6858000"/>
              <a:gd name="connsiteX1003" fmla="*/ 9339323 w 10130901"/>
              <a:gd name="connsiteY1003" fmla="*/ 3293773 h 6858000"/>
              <a:gd name="connsiteX1004" fmla="*/ 9345449 w 10130901"/>
              <a:gd name="connsiteY1004" fmla="*/ 3330413 h 6858000"/>
              <a:gd name="connsiteX1005" fmla="*/ 9358113 w 10130901"/>
              <a:gd name="connsiteY1005" fmla="*/ 3378348 h 6858000"/>
              <a:gd name="connsiteX1006" fmla="*/ 9352194 w 10130901"/>
              <a:gd name="connsiteY1006" fmla="*/ 3329038 h 6858000"/>
              <a:gd name="connsiteX1007" fmla="*/ 9336968 w 10130901"/>
              <a:gd name="connsiteY1007" fmla="*/ 3254963 h 6858000"/>
              <a:gd name="connsiteX1008" fmla="*/ 9324924 w 10130901"/>
              <a:gd name="connsiteY1008" fmla="*/ 3169014 h 6858000"/>
              <a:gd name="connsiteX1009" fmla="*/ 9312053 w 10130901"/>
              <a:gd name="connsiteY1009" fmla="*/ 3133749 h 6858000"/>
              <a:gd name="connsiteX1010" fmla="*/ 9269527 w 10130901"/>
              <a:gd name="connsiteY1010" fmla="*/ 2947365 h 6858000"/>
              <a:gd name="connsiteX1011" fmla="*/ 9217073 w 10130901"/>
              <a:gd name="connsiteY1011" fmla="*/ 2774229 h 6858000"/>
              <a:gd name="connsiteX1012" fmla="*/ 9157079 w 10130901"/>
              <a:gd name="connsiteY1012" fmla="*/ 2605436 h 6858000"/>
              <a:gd name="connsiteX1013" fmla="*/ 9125594 w 10130901"/>
              <a:gd name="connsiteY1013" fmla="*/ 2520642 h 6858000"/>
              <a:gd name="connsiteX1014" fmla="*/ 9091930 w 10130901"/>
              <a:gd name="connsiteY1014" fmla="*/ 2432081 h 6858000"/>
              <a:gd name="connsiteX1015" fmla="*/ 9079648 w 10130901"/>
              <a:gd name="connsiteY1015" fmla="*/ 2406519 h 6858000"/>
              <a:gd name="connsiteX1016" fmla="*/ 9067366 w 10130901"/>
              <a:gd name="connsiteY1016" fmla="*/ 2380957 h 6858000"/>
              <a:gd name="connsiteX1017" fmla="*/ 9045777 w 10130901"/>
              <a:gd name="connsiteY1017" fmla="*/ 2330629 h 6858000"/>
              <a:gd name="connsiteX1018" fmla="*/ 9025365 w 10130901"/>
              <a:gd name="connsiteY1018" fmla="*/ 2299707 h 6858000"/>
              <a:gd name="connsiteX1019" fmla="*/ 9005956 w 10130901"/>
              <a:gd name="connsiteY1019" fmla="*/ 2253145 h 6858000"/>
              <a:gd name="connsiteX1020" fmla="*/ 8995853 w 10130901"/>
              <a:gd name="connsiteY1020" fmla="*/ 2231349 h 6858000"/>
              <a:gd name="connsiteX1021" fmla="*/ 8985751 w 10130901"/>
              <a:gd name="connsiteY1021" fmla="*/ 2209552 h 6858000"/>
              <a:gd name="connsiteX1022" fmla="*/ 9008517 w 10130901"/>
              <a:gd name="connsiteY1022" fmla="*/ 2279284 h 6858000"/>
              <a:gd name="connsiteX1023" fmla="*/ 9045363 w 10130901"/>
              <a:gd name="connsiteY1023" fmla="*/ 2355971 h 6858000"/>
              <a:gd name="connsiteX1024" fmla="*/ 9068336 w 10130901"/>
              <a:gd name="connsiteY1024" fmla="*/ 2413033 h 6858000"/>
              <a:gd name="connsiteX1025" fmla="*/ 9120615 w 10130901"/>
              <a:gd name="connsiteY1025" fmla="*/ 2551124 h 6858000"/>
              <a:gd name="connsiteX1026" fmla="*/ 9146738 w 10130901"/>
              <a:gd name="connsiteY1026" fmla="*/ 2644027 h 6858000"/>
              <a:gd name="connsiteX1027" fmla="*/ 9181198 w 10130901"/>
              <a:gd name="connsiteY1027" fmla="*/ 2729619 h 6858000"/>
              <a:gd name="connsiteX1028" fmla="*/ 9197632 w 10130901"/>
              <a:gd name="connsiteY1028" fmla="*/ 2775384 h 6858000"/>
              <a:gd name="connsiteX1029" fmla="*/ 9211681 w 10130901"/>
              <a:gd name="connsiteY1029" fmla="*/ 2830054 h 6858000"/>
              <a:gd name="connsiteX1030" fmla="*/ 9195246 w 10130901"/>
              <a:gd name="connsiteY1030" fmla="*/ 2784289 h 6858000"/>
              <a:gd name="connsiteX1031" fmla="*/ 9211267 w 10130901"/>
              <a:gd name="connsiteY1031" fmla="*/ 2855396 h 6858000"/>
              <a:gd name="connsiteX1032" fmla="*/ 9234240 w 10130901"/>
              <a:gd name="connsiteY1032" fmla="*/ 2912457 h 6858000"/>
              <a:gd name="connsiteX1033" fmla="*/ 9255560 w 10130901"/>
              <a:gd name="connsiteY1033" fmla="*/ 3070888 h 6858000"/>
              <a:gd name="connsiteX1034" fmla="*/ 9258917 w 10130901"/>
              <a:gd name="connsiteY1034" fmla="*/ 3094058 h 6858000"/>
              <a:gd name="connsiteX1035" fmla="*/ 9277707 w 10130901"/>
              <a:gd name="connsiteY1035" fmla="*/ 3178634 h 6858000"/>
              <a:gd name="connsiteX1036" fmla="*/ 9283801 w 10130901"/>
              <a:gd name="connsiteY1036" fmla="*/ 3262988 h 6858000"/>
              <a:gd name="connsiteX1037" fmla="*/ 9271168 w 10130901"/>
              <a:gd name="connsiteY1037" fmla="*/ 3167336 h 6858000"/>
              <a:gd name="connsiteX1038" fmla="*/ 9261272 w 10130901"/>
              <a:gd name="connsiteY1038" fmla="*/ 3132869 h 6858000"/>
              <a:gd name="connsiteX1039" fmla="*/ 9248991 w 10130901"/>
              <a:gd name="connsiteY1039" fmla="*/ 3107306 h 6858000"/>
              <a:gd name="connsiteX1040" fmla="*/ 9229612 w 10130901"/>
              <a:gd name="connsiteY1040" fmla="*/ 3013029 h 6858000"/>
              <a:gd name="connsiteX1041" fmla="*/ 9229612 w 10130901"/>
              <a:gd name="connsiteY1041" fmla="*/ 3013029 h 6858000"/>
              <a:gd name="connsiteX1042" fmla="*/ 9206639 w 10130901"/>
              <a:gd name="connsiteY1042" fmla="*/ 2955967 h 6858000"/>
              <a:gd name="connsiteX1043" fmla="*/ 9183873 w 10130901"/>
              <a:gd name="connsiteY1043" fmla="*/ 2886235 h 6858000"/>
              <a:gd name="connsiteX1044" fmla="*/ 9154981 w 10130901"/>
              <a:gd name="connsiteY1044" fmla="*/ 2779863 h 6858000"/>
              <a:gd name="connsiteX1045" fmla="*/ 9157542 w 10130901"/>
              <a:gd name="connsiteY1045" fmla="*/ 2806003 h 6858000"/>
              <a:gd name="connsiteX1046" fmla="*/ 9147440 w 10130901"/>
              <a:gd name="connsiteY1046" fmla="*/ 2784206 h 6858000"/>
              <a:gd name="connsiteX1047" fmla="*/ 9137544 w 10130901"/>
              <a:gd name="connsiteY1047" fmla="*/ 2749738 h 6858000"/>
              <a:gd name="connsiteX1048" fmla="*/ 9111803 w 10130901"/>
              <a:gd name="connsiteY1048" fmla="*/ 2679209 h 6858000"/>
              <a:gd name="connsiteX1049" fmla="*/ 9086061 w 10130901"/>
              <a:gd name="connsiteY1049" fmla="*/ 2608679 h 6858000"/>
              <a:gd name="connsiteX1050" fmla="*/ 9061704 w 10130901"/>
              <a:gd name="connsiteY1050" fmla="*/ 2544883 h 6858000"/>
              <a:gd name="connsiteX1051" fmla="*/ 9084264 w 10130901"/>
              <a:gd name="connsiteY1051" fmla="*/ 2627287 h 6858000"/>
              <a:gd name="connsiteX1052" fmla="*/ 9063853 w 10130901"/>
              <a:gd name="connsiteY1052" fmla="*/ 2596364 h 6858000"/>
              <a:gd name="connsiteX1053" fmla="*/ 9044237 w 10130901"/>
              <a:gd name="connsiteY1053" fmla="*/ 2562474 h 6858000"/>
              <a:gd name="connsiteX1054" fmla="*/ 8996493 w 10130901"/>
              <a:gd name="connsiteY1054" fmla="*/ 2466959 h 6858000"/>
              <a:gd name="connsiteX1055" fmla="*/ 8966186 w 10130901"/>
              <a:gd name="connsiteY1055" fmla="*/ 2401570 h 6858000"/>
              <a:gd name="connsiteX1056" fmla="*/ 8935878 w 10130901"/>
              <a:gd name="connsiteY1056" fmla="*/ 2336180 h 6858000"/>
              <a:gd name="connsiteX1057" fmla="*/ 8953108 w 10130901"/>
              <a:gd name="connsiteY1057" fmla="*/ 2378976 h 6858000"/>
              <a:gd name="connsiteX1058" fmla="*/ 8979852 w 10130901"/>
              <a:gd name="connsiteY1058" fmla="*/ 2433865 h 6858000"/>
              <a:gd name="connsiteX1059" fmla="*/ 9016284 w 10130901"/>
              <a:gd name="connsiteY1059" fmla="*/ 2535894 h 6858000"/>
              <a:gd name="connsiteX1060" fmla="*/ 8984593 w 10130901"/>
              <a:gd name="connsiteY1060" fmla="*/ 2463771 h 6858000"/>
              <a:gd name="connsiteX1061" fmla="*/ 8974491 w 10130901"/>
              <a:gd name="connsiteY1061" fmla="*/ 2441974 h 6858000"/>
              <a:gd name="connsiteX1062" fmla="*/ 8963593 w 10130901"/>
              <a:gd name="connsiteY1062" fmla="*/ 2423146 h 6858000"/>
              <a:gd name="connsiteX1063" fmla="*/ 8948336 w 10130901"/>
              <a:gd name="connsiteY1063" fmla="*/ 2396787 h 6858000"/>
              <a:gd name="connsiteX1064" fmla="*/ 8941591 w 10130901"/>
              <a:gd name="connsiteY1064" fmla="*/ 2398161 h 6858000"/>
              <a:gd name="connsiteX1065" fmla="*/ 8950898 w 10130901"/>
              <a:gd name="connsiteY1065" fmla="*/ 2422926 h 6858000"/>
              <a:gd name="connsiteX1066" fmla="*/ 8961000 w 10130901"/>
              <a:gd name="connsiteY1066" fmla="*/ 2444723 h 6858000"/>
              <a:gd name="connsiteX1067" fmla="*/ 8965948 w 10130901"/>
              <a:gd name="connsiteY1067" fmla="*/ 2461957 h 6858000"/>
              <a:gd name="connsiteX1068" fmla="*/ 8998817 w 10130901"/>
              <a:gd name="connsiteY1068" fmla="*/ 2553485 h 6858000"/>
              <a:gd name="connsiteX1069" fmla="*/ 8985151 w 10130901"/>
              <a:gd name="connsiteY1069" fmla="*/ 2521189 h 6858000"/>
              <a:gd name="connsiteX1070" fmla="*/ 8964150 w 10130901"/>
              <a:gd name="connsiteY1070" fmla="*/ 2480565 h 6858000"/>
              <a:gd name="connsiteX1071" fmla="*/ 8940971 w 10130901"/>
              <a:gd name="connsiteY1071" fmla="*/ 2436174 h 6858000"/>
              <a:gd name="connsiteX1072" fmla="*/ 8948098 w 10130901"/>
              <a:gd name="connsiteY1072" fmla="*/ 2457174 h 6858000"/>
              <a:gd name="connsiteX1073" fmla="*/ 8960969 w 10130901"/>
              <a:gd name="connsiteY1073" fmla="*/ 2492439 h 6858000"/>
              <a:gd name="connsiteX1074" fmla="*/ 8984737 w 10130901"/>
              <a:gd name="connsiteY1074" fmla="*/ 2546531 h 6858000"/>
              <a:gd name="connsiteX1075" fmla="*/ 9075214 w 10130901"/>
              <a:gd name="connsiteY1075" fmla="*/ 2815759 h 6858000"/>
              <a:gd name="connsiteX1076" fmla="*/ 9107877 w 10130901"/>
              <a:gd name="connsiteY1076" fmla="*/ 2919959 h 6858000"/>
              <a:gd name="connsiteX1077" fmla="*/ 9121925 w 10130901"/>
              <a:gd name="connsiteY1077" fmla="*/ 2974629 h 6858000"/>
              <a:gd name="connsiteX1078" fmla="*/ 9135178 w 10130901"/>
              <a:gd name="connsiteY1078" fmla="*/ 3032268 h 6858000"/>
              <a:gd name="connsiteX1079" fmla="*/ 9121718 w 10130901"/>
              <a:gd name="connsiteY1079" fmla="*/ 2987300 h 6858000"/>
              <a:gd name="connsiteX1080" fmla="*/ 9158120 w 10130901"/>
              <a:gd name="connsiteY1080" fmla="*/ 3137045 h 6858000"/>
              <a:gd name="connsiteX1081" fmla="*/ 9162861 w 10130901"/>
              <a:gd name="connsiteY1081" fmla="*/ 3166950 h 6858000"/>
              <a:gd name="connsiteX1082" fmla="*/ 9167602 w 10130901"/>
              <a:gd name="connsiteY1082" fmla="*/ 3196855 h 6858000"/>
              <a:gd name="connsiteX1083" fmla="*/ 9177673 w 10130901"/>
              <a:gd name="connsiteY1083" fmla="*/ 3266367 h 6858000"/>
              <a:gd name="connsiteX1084" fmla="*/ 9184181 w 10130901"/>
              <a:gd name="connsiteY1084" fmla="*/ 3325380 h 6858000"/>
              <a:gd name="connsiteX1085" fmla="*/ 9198611 w 10130901"/>
              <a:gd name="connsiteY1085" fmla="*/ 3402424 h 6858000"/>
              <a:gd name="connsiteX1086" fmla="*/ 9211450 w 10130901"/>
              <a:gd name="connsiteY1086" fmla="*/ 3485404 h 6858000"/>
              <a:gd name="connsiteX1087" fmla="*/ 9229795 w 10130901"/>
              <a:gd name="connsiteY1087" fmla="*/ 3643038 h 6858000"/>
              <a:gd name="connsiteX1088" fmla="*/ 9229764 w 10130901"/>
              <a:gd name="connsiteY1088" fmla="*/ 3690754 h 6858000"/>
              <a:gd name="connsiteX1089" fmla="*/ 9235094 w 10130901"/>
              <a:gd name="connsiteY1089" fmla="*/ 3730361 h 6858000"/>
              <a:gd name="connsiteX1090" fmla="*/ 9237449 w 10130901"/>
              <a:gd name="connsiteY1090" fmla="*/ 3769171 h 6858000"/>
              <a:gd name="connsiteX1091" fmla="*/ 9239184 w 10130901"/>
              <a:gd name="connsiteY1091" fmla="*/ 3845995 h 6858000"/>
              <a:gd name="connsiteX1092" fmla="*/ 9229908 w 10130901"/>
              <a:gd name="connsiteY1092" fmla="*/ 3773514 h 6858000"/>
              <a:gd name="connsiteX1093" fmla="*/ 9229144 w 10130901"/>
              <a:gd name="connsiteY1093" fmla="*/ 3728767 h 6858000"/>
              <a:gd name="connsiteX1094" fmla="*/ 9222812 w 10130901"/>
              <a:gd name="connsiteY1094" fmla="*/ 3704799 h 6858000"/>
              <a:gd name="connsiteX1095" fmla="*/ 9222843 w 10130901"/>
              <a:gd name="connsiteY1095" fmla="*/ 3657083 h 6858000"/>
              <a:gd name="connsiteX1096" fmla="*/ 9207029 w 10130901"/>
              <a:gd name="connsiteY1096" fmla="*/ 3573305 h 6858000"/>
              <a:gd name="connsiteX1097" fmla="*/ 9213681 w 10130901"/>
              <a:gd name="connsiteY1097" fmla="*/ 3715078 h 6858000"/>
              <a:gd name="connsiteX1098" fmla="*/ 9210530 w 10130901"/>
              <a:gd name="connsiteY1098" fmla="*/ 3679237 h 6858000"/>
              <a:gd name="connsiteX1099" fmla="*/ 9213856 w 10130901"/>
              <a:gd name="connsiteY1099" fmla="*/ 3750123 h 6858000"/>
              <a:gd name="connsiteX1100" fmla="*/ 9216769 w 10130901"/>
              <a:gd name="connsiteY1100" fmla="*/ 3846352 h 6858000"/>
              <a:gd name="connsiteX1101" fmla="*/ 9207255 w 10130901"/>
              <a:gd name="connsiteY1101" fmla="*/ 3834258 h 6858000"/>
              <a:gd name="connsiteX1102" fmla="*/ 9204105 w 10130901"/>
              <a:gd name="connsiteY1102" fmla="*/ 3798416 h 6858000"/>
              <a:gd name="connsiteX1103" fmla="*/ 9197979 w 10130901"/>
              <a:gd name="connsiteY1103" fmla="*/ 3761777 h 6858000"/>
              <a:gd name="connsiteX1104" fmla="*/ 9197008 w 10130901"/>
              <a:gd name="connsiteY1104" fmla="*/ 3729701 h 6858000"/>
              <a:gd name="connsiteX1105" fmla="*/ 9195242 w 10130901"/>
              <a:gd name="connsiteY1105" fmla="*/ 3700593 h 6858000"/>
              <a:gd name="connsiteX1106" fmla="*/ 9187939 w 10130901"/>
              <a:gd name="connsiteY1106" fmla="*/ 3644549 h 6858000"/>
              <a:gd name="connsiteX1107" fmla="*/ 9174718 w 10130901"/>
              <a:gd name="connsiteY1107" fmla="*/ 3539194 h 6858000"/>
              <a:gd name="connsiteX1108" fmla="*/ 9164264 w 10130901"/>
              <a:gd name="connsiteY1108" fmla="*/ 3447308 h 6858000"/>
              <a:gd name="connsiteX1109" fmla="*/ 9112462 w 10130901"/>
              <a:gd name="connsiteY1109" fmla="*/ 3188443 h 6858000"/>
              <a:gd name="connsiteX1110" fmla="*/ 9104746 w 10130901"/>
              <a:gd name="connsiteY1110" fmla="*/ 3157742 h 6858000"/>
              <a:gd name="connsiteX1111" fmla="*/ 9094850 w 10130901"/>
              <a:gd name="connsiteY1111" fmla="*/ 3123274 h 6858000"/>
              <a:gd name="connsiteX1112" fmla="*/ 9077238 w 10130901"/>
              <a:gd name="connsiteY1112" fmla="*/ 3058104 h 6858000"/>
              <a:gd name="connsiteX1113" fmla="*/ 9060421 w 10130901"/>
              <a:gd name="connsiteY1113" fmla="*/ 2989966 h 6858000"/>
              <a:gd name="connsiteX1114" fmla="*/ 9040630 w 10130901"/>
              <a:gd name="connsiteY1114" fmla="*/ 2921030 h 6858000"/>
              <a:gd name="connsiteX1115" fmla="*/ 9022223 w 10130901"/>
              <a:gd name="connsiteY1115" fmla="*/ 2858829 h 6858000"/>
              <a:gd name="connsiteX1116" fmla="*/ 9012327 w 10130901"/>
              <a:gd name="connsiteY1116" fmla="*/ 2824361 h 6858000"/>
              <a:gd name="connsiteX1117" fmla="*/ 9000045 w 10130901"/>
              <a:gd name="connsiteY1117" fmla="*/ 2798799 h 6858000"/>
              <a:gd name="connsiteX1118" fmla="*/ 8952715 w 10130901"/>
              <a:gd name="connsiteY1118" fmla="*/ 2677942 h 6858000"/>
              <a:gd name="connsiteX1119" fmla="*/ 8966174 w 10130901"/>
              <a:gd name="connsiteY1119" fmla="*/ 2722910 h 6858000"/>
              <a:gd name="connsiteX1120" fmla="*/ 8986172 w 10130901"/>
              <a:gd name="connsiteY1120" fmla="*/ 2779174 h 6858000"/>
              <a:gd name="connsiteX1121" fmla="*/ 8998836 w 10130901"/>
              <a:gd name="connsiteY1121" fmla="*/ 2827110 h 6858000"/>
              <a:gd name="connsiteX1122" fmla="*/ 9016448 w 10130901"/>
              <a:gd name="connsiteY1122" fmla="*/ 2892279 h 6858000"/>
              <a:gd name="connsiteX1123" fmla="*/ 8986348 w 10130901"/>
              <a:gd name="connsiteY1123" fmla="*/ 2814219 h 6858000"/>
              <a:gd name="connsiteX1124" fmla="*/ 8904175 w 10130901"/>
              <a:gd name="connsiteY1124" fmla="*/ 2585395 h 6858000"/>
              <a:gd name="connsiteX1125" fmla="*/ 8866947 w 10130901"/>
              <a:gd name="connsiteY1125" fmla="*/ 2486335 h 6858000"/>
              <a:gd name="connsiteX1126" fmla="*/ 8831486 w 10130901"/>
              <a:gd name="connsiteY1126" fmla="*/ 2416383 h 6858000"/>
              <a:gd name="connsiteX1127" fmla="*/ 8797615 w 10130901"/>
              <a:gd name="connsiteY1127" fmla="*/ 2340493 h 6858000"/>
              <a:gd name="connsiteX1128" fmla="*/ 8787513 w 10130901"/>
              <a:gd name="connsiteY1128" fmla="*/ 2318696 h 6858000"/>
              <a:gd name="connsiteX1129" fmla="*/ 8774435 w 10130901"/>
              <a:gd name="connsiteY1129" fmla="*/ 2296103 h 6858000"/>
              <a:gd name="connsiteX1130" fmla="*/ 8751255 w 10130901"/>
              <a:gd name="connsiteY1130" fmla="*/ 2251712 h 6858000"/>
              <a:gd name="connsiteX1131" fmla="*/ 8699741 w 10130901"/>
              <a:gd name="connsiteY1131" fmla="*/ 2158369 h 6858000"/>
              <a:gd name="connsiteX1132" fmla="*/ 8723510 w 10130901"/>
              <a:gd name="connsiteY1132" fmla="*/ 2212462 h 6858000"/>
              <a:gd name="connsiteX1133" fmla="*/ 8694380 w 10130901"/>
              <a:gd name="connsiteY1133" fmla="*/ 2166477 h 6858000"/>
              <a:gd name="connsiteX1134" fmla="*/ 8667637 w 10130901"/>
              <a:gd name="connsiteY1134" fmla="*/ 2111587 h 6858000"/>
              <a:gd name="connsiteX1135" fmla="*/ 8618891 w 10130901"/>
              <a:gd name="connsiteY1135" fmla="*/ 2031711 h 6858000"/>
              <a:gd name="connsiteX1136" fmla="*/ 8572913 w 10130901"/>
              <a:gd name="connsiteY1136" fmla="*/ 1965305 h 6858000"/>
              <a:gd name="connsiteX1137" fmla="*/ 8596093 w 10130901"/>
              <a:gd name="connsiteY1137" fmla="*/ 2009695 h 6858000"/>
              <a:gd name="connsiteX1138" fmla="*/ 8628787 w 10130901"/>
              <a:gd name="connsiteY1138" fmla="*/ 2066179 h 6858000"/>
              <a:gd name="connsiteX1139" fmla="*/ 8598066 w 10130901"/>
              <a:gd name="connsiteY1139" fmla="*/ 2026131 h 6858000"/>
              <a:gd name="connsiteX1140" fmla="*/ 8577655 w 10130901"/>
              <a:gd name="connsiteY1140" fmla="*/ 1995209 h 6858000"/>
              <a:gd name="connsiteX1141" fmla="*/ 8558039 w 10130901"/>
              <a:gd name="connsiteY1141" fmla="*/ 1961319 h 6858000"/>
              <a:gd name="connsiteX1142" fmla="*/ 8493829 w 10130901"/>
              <a:gd name="connsiteY1142" fmla="*/ 1867755 h 6858000"/>
              <a:gd name="connsiteX1143" fmla="*/ 8422875 w 10130901"/>
              <a:gd name="connsiteY1143" fmla="*/ 1775566 h 6858000"/>
              <a:gd name="connsiteX1144" fmla="*/ 8443286 w 10130901"/>
              <a:gd name="connsiteY1144" fmla="*/ 1806488 h 6858000"/>
              <a:gd name="connsiteX1145" fmla="*/ 8465082 w 10130901"/>
              <a:gd name="connsiteY1145" fmla="*/ 1844145 h 6858000"/>
              <a:gd name="connsiteX1146" fmla="*/ 8487084 w 10130901"/>
              <a:gd name="connsiteY1146" fmla="*/ 1869129 h 6858000"/>
              <a:gd name="connsiteX1147" fmla="*/ 8509675 w 10130901"/>
              <a:gd name="connsiteY1147" fmla="*/ 1903817 h 6858000"/>
              <a:gd name="connsiteX1148" fmla="*/ 8554062 w 10130901"/>
              <a:gd name="connsiteY1148" fmla="*/ 1976162 h 6858000"/>
              <a:gd name="connsiteX1149" fmla="*/ 8579628 w 10130901"/>
              <a:gd name="connsiteY1149" fmla="*/ 2011646 h 6858000"/>
              <a:gd name="connsiteX1150" fmla="*/ 8603603 w 10130901"/>
              <a:gd name="connsiteY1150" fmla="*/ 2053068 h 6858000"/>
              <a:gd name="connsiteX1151" fmla="*/ 8649374 w 10130901"/>
              <a:gd name="connsiteY1151" fmla="*/ 2132146 h 6858000"/>
              <a:gd name="connsiteX1152" fmla="*/ 8810041 w 10130901"/>
              <a:gd name="connsiteY1152" fmla="*/ 2448816 h 6858000"/>
              <a:gd name="connsiteX1153" fmla="*/ 8830835 w 10130901"/>
              <a:gd name="connsiteY1153" fmla="*/ 2502111 h 6858000"/>
              <a:gd name="connsiteX1154" fmla="*/ 8869653 w 10130901"/>
              <a:gd name="connsiteY1154" fmla="*/ 2595235 h 6858000"/>
              <a:gd name="connsiteX1155" fmla="*/ 8897781 w 10130901"/>
              <a:gd name="connsiteY1155" fmla="*/ 2656860 h 6858000"/>
              <a:gd name="connsiteX1156" fmla="*/ 8917779 w 10130901"/>
              <a:gd name="connsiteY1156" fmla="*/ 2713124 h 6858000"/>
              <a:gd name="connsiteX1157" fmla="*/ 8955596 w 10130901"/>
              <a:gd name="connsiteY1157" fmla="*/ 2821887 h 6858000"/>
              <a:gd name="connsiteX1158" fmla="*/ 8951826 w 10130901"/>
              <a:gd name="connsiteY1158" fmla="*/ 2824058 h 6858000"/>
              <a:gd name="connsiteX1159" fmla="*/ 8905291 w 10130901"/>
              <a:gd name="connsiteY1159" fmla="*/ 2700233 h 6858000"/>
              <a:gd name="connsiteX1160" fmla="*/ 8892420 w 10130901"/>
              <a:gd name="connsiteY1160" fmla="*/ 2664968 h 6858000"/>
              <a:gd name="connsiteX1161" fmla="*/ 8878754 w 10130901"/>
              <a:gd name="connsiteY1161" fmla="*/ 2632671 h 6858000"/>
              <a:gd name="connsiteX1162" fmla="*/ 8852217 w 10130901"/>
              <a:gd name="connsiteY1162" fmla="*/ 2565110 h 6858000"/>
              <a:gd name="connsiteX1163" fmla="*/ 8841319 w 10130901"/>
              <a:gd name="connsiteY1163" fmla="*/ 2546282 h 6858000"/>
              <a:gd name="connsiteX1164" fmla="*/ 8823883 w 10130901"/>
              <a:gd name="connsiteY1164" fmla="*/ 2516157 h 6858000"/>
              <a:gd name="connsiteX1165" fmla="*/ 8805062 w 10130901"/>
              <a:gd name="connsiteY1165" fmla="*/ 2479298 h 6858000"/>
              <a:gd name="connsiteX1166" fmla="*/ 8789010 w 10130901"/>
              <a:gd name="connsiteY1166" fmla="*/ 2455907 h 6858000"/>
              <a:gd name="connsiteX1167" fmla="*/ 8746420 w 10130901"/>
              <a:gd name="connsiteY1167" fmla="*/ 2364955 h 6858000"/>
              <a:gd name="connsiteX1168" fmla="*/ 8747009 w 10130901"/>
              <a:gd name="connsiteY1168" fmla="*/ 2374658 h 6858000"/>
              <a:gd name="connsiteX1169" fmla="*/ 8715111 w 10130901"/>
              <a:gd name="connsiteY1169" fmla="*/ 2315205 h 6858000"/>
              <a:gd name="connsiteX1170" fmla="*/ 8669341 w 10130901"/>
              <a:gd name="connsiteY1170" fmla="*/ 2236127 h 6858000"/>
              <a:gd name="connsiteX1171" fmla="*/ 8651904 w 10130901"/>
              <a:gd name="connsiteY1171" fmla="*/ 2206002 h 6858000"/>
              <a:gd name="connsiteX1172" fmla="*/ 8641006 w 10130901"/>
              <a:gd name="connsiteY1172" fmla="*/ 2187173 h 6858000"/>
              <a:gd name="connsiteX1173" fmla="*/ 8627133 w 10130901"/>
              <a:gd name="connsiteY1173" fmla="*/ 2167548 h 6858000"/>
              <a:gd name="connsiteX1174" fmla="*/ 8584131 w 10130901"/>
              <a:gd name="connsiteY1174" fmla="*/ 2101938 h 6858000"/>
              <a:gd name="connsiteX1175" fmla="*/ 8534797 w 10130901"/>
              <a:gd name="connsiteY1175" fmla="*/ 2012360 h 6858000"/>
              <a:gd name="connsiteX1176" fmla="*/ 8498333 w 10130901"/>
              <a:gd name="connsiteY1176" fmla="*/ 1958047 h 6858000"/>
              <a:gd name="connsiteX1177" fmla="*/ 8462665 w 10130901"/>
              <a:gd name="connsiteY1177" fmla="*/ 1900766 h 6858000"/>
              <a:gd name="connsiteX1178" fmla="*/ 8424021 w 10130901"/>
              <a:gd name="connsiteY1178" fmla="*/ 1842687 h 6858000"/>
              <a:gd name="connsiteX1179" fmla="*/ 8345144 w 10130901"/>
              <a:gd name="connsiteY1179" fmla="*/ 1732467 h 6858000"/>
              <a:gd name="connsiteX1180" fmla="*/ 8308473 w 10130901"/>
              <a:gd name="connsiteY1180" fmla="*/ 1690825 h 6858000"/>
              <a:gd name="connsiteX1181" fmla="*/ 8247032 w 10130901"/>
              <a:gd name="connsiteY1181" fmla="*/ 1610729 h 6858000"/>
              <a:gd name="connsiteX1182" fmla="*/ 8210362 w 10130901"/>
              <a:gd name="connsiteY1182" fmla="*/ 1569087 h 6858000"/>
              <a:gd name="connsiteX1183" fmla="*/ 8142176 w 10130901"/>
              <a:gd name="connsiteY1183" fmla="*/ 1490366 h 6858000"/>
              <a:gd name="connsiteX1184" fmla="*/ 8112839 w 10130901"/>
              <a:gd name="connsiteY1184" fmla="*/ 1457053 h 6858000"/>
              <a:gd name="connsiteX1185" fmla="*/ 8082708 w 10130901"/>
              <a:gd name="connsiteY1185" fmla="*/ 1426708 h 6858000"/>
              <a:gd name="connsiteX1186" fmla="*/ 8025419 w 10130901"/>
              <a:gd name="connsiteY1186" fmla="*/ 1366814 h 6858000"/>
              <a:gd name="connsiteX1187" fmla="*/ 8007776 w 10130901"/>
              <a:gd name="connsiteY1187" fmla="*/ 1349361 h 6858000"/>
              <a:gd name="connsiteX1188" fmla="*/ 7990133 w 10130901"/>
              <a:gd name="connsiteY1188" fmla="*/ 1331907 h 6858000"/>
              <a:gd name="connsiteX1189" fmla="*/ 7949692 w 10130901"/>
              <a:gd name="connsiteY1189" fmla="*/ 1292436 h 6858000"/>
              <a:gd name="connsiteX1190" fmla="*/ 7885658 w 10130901"/>
              <a:gd name="connsiteY1190" fmla="*/ 1233917 h 6858000"/>
              <a:gd name="connsiteX1191" fmla="*/ 7810520 w 10130901"/>
              <a:gd name="connsiteY1191" fmla="*/ 1169241 h 6858000"/>
              <a:gd name="connsiteX1192" fmla="*/ 7774438 w 10130901"/>
              <a:gd name="connsiteY1192" fmla="*/ 1137302 h 6858000"/>
              <a:gd name="connsiteX1193" fmla="*/ 7735381 w 10130901"/>
              <a:gd name="connsiteY1193" fmla="*/ 1104566 h 6858000"/>
              <a:gd name="connsiteX1194" fmla="*/ 7661627 w 10130901"/>
              <a:gd name="connsiteY1194" fmla="*/ 1046624 h 6858000"/>
              <a:gd name="connsiteX1195" fmla="*/ 7611467 w 10130901"/>
              <a:gd name="connsiteY1195" fmla="*/ 1007730 h 6858000"/>
              <a:gd name="connsiteX1196" fmla="*/ 7558331 w 10130901"/>
              <a:gd name="connsiteY1196" fmla="*/ 968040 h 6858000"/>
              <a:gd name="connsiteX1197" fmla="*/ 7512528 w 10130901"/>
              <a:gd name="connsiteY1197" fmla="*/ 936678 h 6858000"/>
              <a:gd name="connsiteX1198" fmla="*/ 7458597 w 10130901"/>
              <a:gd name="connsiteY1198" fmla="*/ 899955 h 6858000"/>
              <a:gd name="connsiteX1199" fmla="*/ 7401691 w 10130901"/>
              <a:gd name="connsiteY1199" fmla="*/ 862436 h 6858000"/>
              <a:gd name="connsiteX1200" fmla="*/ 7409025 w 10130901"/>
              <a:gd name="connsiteY1200" fmla="*/ 870764 h 6858000"/>
              <a:gd name="connsiteX1201" fmla="*/ 7355093 w 10130901"/>
              <a:gd name="connsiteY1201" fmla="*/ 834042 h 6858000"/>
              <a:gd name="connsiteX1202" fmla="*/ 7314446 w 10130901"/>
              <a:gd name="connsiteY1202" fmla="*/ 807243 h 6858000"/>
              <a:gd name="connsiteX1203" fmla="*/ 7270028 w 10130901"/>
              <a:gd name="connsiteY1203" fmla="*/ 782614 h 6858000"/>
              <a:gd name="connsiteX1204" fmla="*/ 7186347 w 10130901"/>
              <a:gd name="connsiteY1204" fmla="*/ 737921 h 6858000"/>
              <a:gd name="connsiteX1205" fmla="*/ 7164138 w 10130901"/>
              <a:gd name="connsiteY1205" fmla="*/ 725607 h 6858000"/>
              <a:gd name="connsiteX1206" fmla="*/ 7138954 w 10130901"/>
              <a:gd name="connsiteY1206" fmla="*/ 712496 h 6858000"/>
              <a:gd name="connsiteX1207" fmla="*/ 7091561 w 10130901"/>
              <a:gd name="connsiteY1207" fmla="*/ 687070 h 6858000"/>
              <a:gd name="connsiteX1208" fmla="*/ 7038219 w 10130901"/>
              <a:gd name="connsiteY1208" fmla="*/ 660051 h 6858000"/>
              <a:gd name="connsiteX1209" fmla="*/ 7010060 w 10130901"/>
              <a:gd name="connsiteY1209" fmla="*/ 646143 h 6858000"/>
              <a:gd name="connsiteX1210" fmla="*/ 6978926 w 10130901"/>
              <a:gd name="connsiteY1210" fmla="*/ 631436 h 6858000"/>
              <a:gd name="connsiteX1211" fmla="*/ 6879575 w 10130901"/>
              <a:gd name="connsiteY1211" fmla="*/ 585726 h 6858000"/>
              <a:gd name="connsiteX1212" fmla="*/ 6778633 w 10130901"/>
              <a:gd name="connsiteY1212" fmla="*/ 545952 h 6858000"/>
              <a:gd name="connsiteX1213" fmla="*/ 6792919 w 10130901"/>
              <a:gd name="connsiteY1213" fmla="*/ 540236 h 6858000"/>
              <a:gd name="connsiteX1214" fmla="*/ 6864907 w 10130901"/>
              <a:gd name="connsiteY1214" fmla="*/ 569069 h 6858000"/>
              <a:gd name="connsiteX1215" fmla="*/ 6817514 w 10130901"/>
              <a:gd name="connsiteY1215" fmla="*/ 543643 h 6858000"/>
              <a:gd name="connsiteX1216" fmla="*/ 6753655 w 10130901"/>
              <a:gd name="connsiteY1216" fmla="*/ 520170 h 6858000"/>
              <a:gd name="connsiteX1217" fmla="*/ 6713597 w 10130901"/>
              <a:gd name="connsiteY1217" fmla="*/ 503073 h 6858000"/>
              <a:gd name="connsiteX1218" fmla="*/ 6690593 w 10130901"/>
              <a:gd name="connsiteY1218" fmla="*/ 493727 h 6858000"/>
              <a:gd name="connsiteX1219" fmla="*/ 6670563 w 10130901"/>
              <a:gd name="connsiteY1219" fmla="*/ 485179 h 6858000"/>
              <a:gd name="connsiteX1220" fmla="*/ 6582905 w 10130901"/>
              <a:gd name="connsiteY1220" fmla="*/ 455328 h 6858000"/>
              <a:gd name="connsiteX1221" fmla="*/ 6542051 w 10130901"/>
              <a:gd name="connsiteY1221" fmla="*/ 441200 h 6858000"/>
              <a:gd name="connsiteX1222" fmla="*/ 6524201 w 10130901"/>
              <a:gd name="connsiteY1222" fmla="*/ 436417 h 6858000"/>
              <a:gd name="connsiteX1223" fmla="*/ 6497426 w 10130901"/>
              <a:gd name="connsiteY1223" fmla="*/ 429243 h 6858000"/>
              <a:gd name="connsiteX1224" fmla="*/ 6404614 w 10130901"/>
              <a:gd name="connsiteY1224" fmla="*/ 394828 h 6858000"/>
              <a:gd name="connsiteX1225" fmla="*/ 6359990 w 10130901"/>
              <a:gd name="connsiteY1225" fmla="*/ 382871 h 6858000"/>
              <a:gd name="connsiteX1226" fmla="*/ 6313186 w 10130901"/>
              <a:gd name="connsiteY1226" fmla="*/ 367149 h 6858000"/>
              <a:gd name="connsiteX1227" fmla="*/ 6367530 w 10130901"/>
              <a:gd name="connsiteY1227" fmla="*/ 378529 h 6858000"/>
              <a:gd name="connsiteX1228" fmla="*/ 6438134 w 10130901"/>
              <a:gd name="connsiteY1228" fmla="*/ 400628 h 6858000"/>
              <a:gd name="connsiteX1229" fmla="*/ 6478193 w 10130901"/>
              <a:gd name="connsiteY1229" fmla="*/ 417725 h 6858000"/>
              <a:gd name="connsiteX1230" fmla="*/ 6511713 w 10130901"/>
              <a:gd name="connsiteY1230" fmla="*/ 423525 h 6858000"/>
              <a:gd name="connsiteX1231" fmla="*/ 6522817 w 10130901"/>
              <a:gd name="connsiteY1231" fmla="*/ 429682 h 6858000"/>
              <a:gd name="connsiteX1232" fmla="*/ 6618605 w 10130901"/>
              <a:gd name="connsiteY1232" fmla="*/ 464894 h 6858000"/>
              <a:gd name="connsiteX1233" fmla="*/ 6662434 w 10130901"/>
              <a:gd name="connsiteY1233" fmla="*/ 479819 h 6858000"/>
              <a:gd name="connsiteX1234" fmla="*/ 6709238 w 10130901"/>
              <a:gd name="connsiteY1234" fmla="*/ 495542 h 6858000"/>
              <a:gd name="connsiteX1235" fmla="*/ 6795305 w 10130901"/>
              <a:gd name="connsiteY1235" fmla="*/ 531330 h 6858000"/>
              <a:gd name="connsiteX1236" fmla="*/ 6839134 w 10130901"/>
              <a:gd name="connsiteY1236" fmla="*/ 546255 h 6858000"/>
              <a:gd name="connsiteX1237" fmla="*/ 6859164 w 10130901"/>
              <a:gd name="connsiteY1237" fmla="*/ 554803 h 6858000"/>
              <a:gd name="connsiteX1238" fmla="*/ 6879192 w 10130901"/>
              <a:gd name="connsiteY1238" fmla="*/ 563353 h 6858000"/>
              <a:gd name="connsiteX1239" fmla="*/ 6893065 w 10130901"/>
              <a:gd name="connsiteY1239" fmla="*/ 582978 h 6858000"/>
              <a:gd name="connsiteX1240" fmla="*/ 6971003 w 10130901"/>
              <a:gd name="connsiteY1240" fmla="*/ 613405 h 6858000"/>
              <a:gd name="connsiteX1241" fmla="*/ 7011062 w 10130901"/>
              <a:gd name="connsiteY1241" fmla="*/ 630503 h 6858000"/>
              <a:gd name="connsiteX1242" fmla="*/ 7050325 w 10130901"/>
              <a:gd name="connsiteY1242" fmla="*/ 650568 h 6858000"/>
              <a:gd name="connsiteX1243" fmla="*/ 7126672 w 10130901"/>
              <a:gd name="connsiteY1243" fmla="*/ 686933 h 6858000"/>
              <a:gd name="connsiteX1244" fmla="*/ 7194890 w 10130901"/>
              <a:gd name="connsiteY1244" fmla="*/ 717938 h 6858000"/>
              <a:gd name="connsiteX1245" fmla="*/ 7256155 w 10130901"/>
              <a:gd name="connsiteY1245" fmla="*/ 762989 h 6858000"/>
              <a:gd name="connsiteX1246" fmla="*/ 7288084 w 10130901"/>
              <a:gd name="connsiteY1246" fmla="*/ 774726 h 6858000"/>
              <a:gd name="connsiteX1247" fmla="*/ 7319218 w 10130901"/>
              <a:gd name="connsiteY1247" fmla="*/ 789432 h 6858000"/>
              <a:gd name="connsiteX1248" fmla="*/ 7391588 w 10130901"/>
              <a:gd name="connsiteY1248" fmla="*/ 840640 h 6858000"/>
              <a:gd name="connsiteX1249" fmla="*/ 7430852 w 10130901"/>
              <a:gd name="connsiteY1249" fmla="*/ 860704 h 6858000"/>
              <a:gd name="connsiteX1250" fmla="*/ 7470704 w 10130901"/>
              <a:gd name="connsiteY1250" fmla="*/ 890472 h 6858000"/>
              <a:gd name="connsiteX1251" fmla="*/ 7513530 w 10130901"/>
              <a:gd name="connsiteY1251" fmla="*/ 921038 h 6858000"/>
              <a:gd name="connsiteX1252" fmla="*/ 7620598 w 10130901"/>
              <a:gd name="connsiteY1252" fmla="*/ 997451 h 6858000"/>
              <a:gd name="connsiteX1253" fmla="*/ 7695147 w 10130901"/>
              <a:gd name="connsiteY1253" fmla="*/ 1052424 h 6858000"/>
              <a:gd name="connsiteX1254" fmla="*/ 7732024 w 10130901"/>
              <a:gd name="connsiteY1254" fmla="*/ 1081395 h 6858000"/>
              <a:gd name="connsiteX1255" fmla="*/ 7771081 w 10130901"/>
              <a:gd name="connsiteY1255" fmla="*/ 1114132 h 6858000"/>
              <a:gd name="connsiteX1256" fmla="*/ 7848399 w 10130901"/>
              <a:gd name="connsiteY1256" fmla="*/ 1182573 h 6858000"/>
              <a:gd name="connsiteX1257" fmla="*/ 7887455 w 10130901"/>
              <a:gd name="connsiteY1257" fmla="*/ 1215309 h 6858000"/>
              <a:gd name="connsiteX1258" fmla="*/ 7924921 w 10130901"/>
              <a:gd name="connsiteY1258" fmla="*/ 1253983 h 6858000"/>
              <a:gd name="connsiteX1259" fmla="*/ 8305912 w 10130901"/>
              <a:gd name="connsiteY1259" fmla="*/ 1664685 h 6858000"/>
              <a:gd name="connsiteX1260" fmla="*/ 8338223 w 10130901"/>
              <a:gd name="connsiteY1260" fmla="*/ 1698796 h 6858000"/>
              <a:gd name="connsiteX1261" fmla="*/ 8363789 w 10130901"/>
              <a:gd name="connsiteY1261" fmla="*/ 1734281 h 6858000"/>
              <a:gd name="connsiteX1262" fmla="*/ 8393714 w 10130901"/>
              <a:gd name="connsiteY1262" fmla="*/ 1777297 h 6858000"/>
              <a:gd name="connsiteX1263" fmla="*/ 8460898 w 10130901"/>
              <a:gd name="connsiteY1263" fmla="*/ 1871658 h 6858000"/>
              <a:gd name="connsiteX1264" fmla="*/ 8531646 w 10130901"/>
              <a:gd name="connsiteY1264" fmla="*/ 1976518 h 6858000"/>
              <a:gd name="connsiteX1265" fmla="*/ 8565930 w 10130901"/>
              <a:gd name="connsiteY1265" fmla="*/ 2027066 h 6858000"/>
              <a:gd name="connsiteX1266" fmla="*/ 8596444 w 10130901"/>
              <a:gd name="connsiteY1266" fmla="*/ 2079784 h 6858000"/>
              <a:gd name="connsiteX1267" fmla="*/ 8661242 w 10130901"/>
              <a:gd name="connsiteY1267" fmla="*/ 2183050 h 6858000"/>
              <a:gd name="connsiteX1268" fmla="*/ 8719295 w 10130901"/>
              <a:gd name="connsiteY1268" fmla="*/ 2287691 h 6858000"/>
              <a:gd name="connsiteX1269" fmla="*/ 8694731 w 10130901"/>
              <a:gd name="connsiteY1269" fmla="*/ 2236566 h 6858000"/>
              <a:gd name="connsiteX1270" fmla="*/ 8662833 w 10130901"/>
              <a:gd name="connsiteY1270" fmla="*/ 2177114 h 6858000"/>
              <a:gd name="connsiteX1271" fmla="*/ 8537803 w 10130901"/>
              <a:gd name="connsiteY1271" fmla="*/ 1965442 h 6858000"/>
              <a:gd name="connsiteX1272" fmla="*/ 8480927 w 10130901"/>
              <a:gd name="connsiteY1272" fmla="*/ 1880206 h 6858000"/>
              <a:gd name="connsiteX1273" fmla="*/ 8410768 w 10130901"/>
              <a:gd name="connsiteY1273" fmla="*/ 1785048 h 6858000"/>
              <a:gd name="connsiteX1274" fmla="*/ 8403641 w 10130901"/>
              <a:gd name="connsiteY1274" fmla="*/ 1764049 h 6858000"/>
              <a:gd name="connsiteX1275" fmla="*/ 8385998 w 10130901"/>
              <a:gd name="connsiteY1275" fmla="*/ 1746595 h 6858000"/>
              <a:gd name="connsiteX1276" fmla="*/ 8356073 w 10130901"/>
              <a:gd name="connsiteY1276" fmla="*/ 1703579 h 6858000"/>
              <a:gd name="connsiteX1277" fmla="*/ 8324557 w 10130901"/>
              <a:gd name="connsiteY1277" fmla="*/ 1666500 h 6858000"/>
              <a:gd name="connsiteX1278" fmla="*/ 8314454 w 10130901"/>
              <a:gd name="connsiteY1278" fmla="*/ 1644703 h 6858000"/>
              <a:gd name="connsiteX1279" fmla="*/ 7325375 w 10130901"/>
              <a:gd name="connsiteY1279" fmla="*/ 778355 h 6858000"/>
              <a:gd name="connsiteX1280" fmla="*/ 7277982 w 10130901"/>
              <a:gd name="connsiteY1280" fmla="*/ 752930 h 6858000"/>
              <a:gd name="connsiteX1281" fmla="*/ 7175862 w 10130901"/>
              <a:gd name="connsiteY1281" fmla="*/ 693751 h 6858000"/>
              <a:gd name="connsiteX1282" fmla="*/ 7075127 w 10130901"/>
              <a:gd name="connsiteY1282" fmla="*/ 641305 h 6858000"/>
              <a:gd name="connsiteX1283" fmla="*/ 7026939 w 10130901"/>
              <a:gd name="connsiteY1283" fmla="*/ 618849 h 6858000"/>
              <a:gd name="connsiteX1284" fmla="*/ 6972801 w 10130901"/>
              <a:gd name="connsiteY1284" fmla="*/ 594798 h 6858000"/>
              <a:gd name="connsiteX1285" fmla="*/ 6865320 w 10130901"/>
              <a:gd name="connsiteY1285" fmla="*/ 543727 h 6858000"/>
              <a:gd name="connsiteX1286" fmla="*/ 6812566 w 10130901"/>
              <a:gd name="connsiteY1286" fmla="*/ 526410 h 6858000"/>
              <a:gd name="connsiteX1287" fmla="*/ 6705881 w 10130901"/>
              <a:gd name="connsiteY1287" fmla="*/ 472371 h 6858000"/>
              <a:gd name="connsiteX1288" fmla="*/ 6647766 w 10130901"/>
              <a:gd name="connsiteY1288" fmla="*/ 463162 h 6858000"/>
              <a:gd name="connsiteX1289" fmla="*/ 6452420 w 10130901"/>
              <a:gd name="connsiteY1289" fmla="*/ 394911 h 6858000"/>
              <a:gd name="connsiteX1290" fmla="*/ 6485940 w 10130901"/>
              <a:gd name="connsiteY1290" fmla="*/ 400711 h 6858000"/>
              <a:gd name="connsiteX1291" fmla="*/ 6445881 w 10130901"/>
              <a:gd name="connsiteY1291" fmla="*/ 383615 h 6858000"/>
              <a:gd name="connsiteX1292" fmla="*/ 6413157 w 10130901"/>
              <a:gd name="connsiteY1292" fmla="*/ 374846 h 6858000"/>
              <a:gd name="connsiteX1293" fmla="*/ 6351478 w 10130901"/>
              <a:gd name="connsiteY1293" fmla="*/ 355137 h 6858000"/>
              <a:gd name="connsiteX1294" fmla="*/ 6282258 w 10130901"/>
              <a:gd name="connsiteY1294" fmla="*/ 339772 h 6858000"/>
              <a:gd name="connsiteX1295" fmla="*/ 6216809 w 10130901"/>
              <a:gd name="connsiteY1295" fmla="*/ 322235 h 6858000"/>
              <a:gd name="connsiteX1296" fmla="*/ 6159489 w 10130901"/>
              <a:gd name="connsiteY1296" fmla="*/ 310058 h 6858000"/>
              <a:gd name="connsiteX1297" fmla="*/ 6083525 w 10130901"/>
              <a:gd name="connsiteY1297" fmla="*/ 296066 h 6858000"/>
              <a:gd name="connsiteX1298" fmla="*/ 6040284 w 10130901"/>
              <a:gd name="connsiteY1298" fmla="*/ 290844 h 6858000"/>
              <a:gd name="connsiteX1299" fmla="*/ 5995660 w 10130901"/>
              <a:gd name="connsiteY1299" fmla="*/ 278887 h 6858000"/>
              <a:gd name="connsiteX1300" fmla="*/ 5942699 w 10130901"/>
              <a:gd name="connsiteY1300" fmla="*/ 274240 h 6858000"/>
              <a:gd name="connsiteX1301" fmla="*/ 5919488 w 10130901"/>
              <a:gd name="connsiteY1301" fmla="*/ 277566 h 6858000"/>
              <a:gd name="connsiteX1302" fmla="*/ 5848089 w 10130901"/>
              <a:gd name="connsiteY1302" fmla="*/ 258435 h 6858000"/>
              <a:gd name="connsiteX1303" fmla="*/ 5833803 w 10130901"/>
              <a:gd name="connsiteY1303" fmla="*/ 264151 h 6858000"/>
              <a:gd name="connsiteX1304" fmla="*/ 5809208 w 10130901"/>
              <a:gd name="connsiteY1304" fmla="*/ 260743 h 6858000"/>
              <a:gd name="connsiteX1305" fmla="*/ 5787588 w 10130901"/>
              <a:gd name="connsiteY1305" fmla="*/ 258131 h 6858000"/>
              <a:gd name="connsiteX1306" fmla="*/ 5737602 w 10130901"/>
              <a:gd name="connsiteY1306" fmla="*/ 254282 h 6858000"/>
              <a:gd name="connsiteX1307" fmla="*/ 5769738 w 10130901"/>
              <a:gd name="connsiteY1307" fmla="*/ 253349 h 6858000"/>
              <a:gd name="connsiteX1308" fmla="*/ 5705673 w 10130901"/>
              <a:gd name="connsiteY1308" fmla="*/ 242545 h 6858000"/>
              <a:gd name="connsiteX1309" fmla="*/ 5619192 w 10130901"/>
              <a:gd name="connsiteY1309" fmla="*/ 232099 h 6858000"/>
              <a:gd name="connsiteX1310" fmla="*/ 5518426 w 10130901"/>
              <a:gd name="connsiteY1310" fmla="*/ 227370 h 6858000"/>
              <a:gd name="connsiteX1311" fmla="*/ 5413889 w 10130901"/>
              <a:gd name="connsiteY1311" fmla="*/ 224812 h 6858000"/>
              <a:gd name="connsiteX1312" fmla="*/ 5351208 w 10130901"/>
              <a:gd name="connsiteY1312" fmla="*/ 220744 h 6858000"/>
              <a:gd name="connsiteX1313" fmla="*/ 4760832 w 10130901"/>
              <a:gd name="connsiteY1313" fmla="*/ 282084 h 6858000"/>
              <a:gd name="connsiteX1314" fmla="*/ 4740595 w 10130901"/>
              <a:gd name="connsiteY1314" fmla="*/ 286207 h 6858000"/>
              <a:gd name="connsiteX1315" fmla="*/ 4719564 w 10130901"/>
              <a:gd name="connsiteY1315" fmla="*/ 293298 h 6858000"/>
              <a:gd name="connsiteX1316" fmla="*/ 4679092 w 10130901"/>
              <a:gd name="connsiteY1316" fmla="*/ 301544 h 6858000"/>
              <a:gd name="connsiteX1317" fmla="*/ 4666397 w 10130901"/>
              <a:gd name="connsiteY1317" fmla="*/ 301323 h 6858000"/>
              <a:gd name="connsiteX1318" fmla="*/ 4614614 w 10130901"/>
              <a:gd name="connsiteY1318" fmla="*/ 316083 h 6858000"/>
              <a:gd name="connsiteX1319" fmla="*/ 4586042 w 10130901"/>
              <a:gd name="connsiteY1319" fmla="*/ 327517 h 6858000"/>
              <a:gd name="connsiteX1320" fmla="*/ 4541799 w 10130901"/>
              <a:gd name="connsiteY1320" fmla="*/ 337933 h 6858000"/>
              <a:gd name="connsiteX1321" fmla="*/ 4497557 w 10130901"/>
              <a:gd name="connsiteY1321" fmla="*/ 348350 h 6858000"/>
              <a:gd name="connsiteX1322" fmla="*/ 4411252 w 10130901"/>
              <a:gd name="connsiteY1322" fmla="*/ 372949 h 6858000"/>
              <a:gd name="connsiteX1323" fmla="*/ 4229510 w 10130901"/>
              <a:gd name="connsiteY1323" fmla="*/ 432426 h 6858000"/>
              <a:gd name="connsiteX1324" fmla="*/ 4246182 w 10130901"/>
              <a:gd name="connsiteY1324" fmla="*/ 417803 h 6858000"/>
              <a:gd name="connsiteX1325" fmla="*/ 4187448 w 10130901"/>
              <a:gd name="connsiteY1325" fmla="*/ 446608 h 6858000"/>
              <a:gd name="connsiteX1326" fmla="*/ 4118403 w 10130901"/>
              <a:gd name="connsiteY1326" fmla="*/ 466287 h 6858000"/>
              <a:gd name="connsiteX1327" fmla="*/ 4000344 w 10130901"/>
              <a:gd name="connsiteY1327" fmla="*/ 514194 h 6858000"/>
              <a:gd name="connsiteX1328" fmla="*/ 3946175 w 10130901"/>
              <a:gd name="connsiteY1328" fmla="*/ 537858 h 6858000"/>
              <a:gd name="connsiteX1329" fmla="*/ 3902521 w 10130901"/>
              <a:gd name="connsiteY1329" fmla="*/ 557978 h 6858000"/>
              <a:gd name="connsiteX1330" fmla="*/ 3842402 w 10130901"/>
              <a:gd name="connsiteY1330" fmla="*/ 580048 h 6858000"/>
              <a:gd name="connsiteX1331" fmla="*/ 3775331 w 10130901"/>
              <a:gd name="connsiteY1331" fmla="*/ 616164 h 6858000"/>
              <a:gd name="connsiteX1332" fmla="*/ 3712825 w 10130901"/>
              <a:gd name="connsiteY1332" fmla="*/ 647139 h 6858000"/>
              <a:gd name="connsiteX1333" fmla="*/ 3647934 w 10130901"/>
              <a:gd name="connsiteY1333" fmla="*/ 687021 h 6858000"/>
              <a:gd name="connsiteX1334" fmla="*/ 3618566 w 10130901"/>
              <a:gd name="connsiteY1334" fmla="*/ 701424 h 6858000"/>
              <a:gd name="connsiteX1335" fmla="*/ 3592969 w 10130901"/>
              <a:gd name="connsiteY1335" fmla="*/ 713654 h 6858000"/>
              <a:gd name="connsiteX1336" fmla="*/ 3475293 w 10130901"/>
              <a:gd name="connsiteY1336" fmla="*/ 783935 h 6858000"/>
              <a:gd name="connsiteX1337" fmla="*/ 3415555 w 10130901"/>
              <a:gd name="connsiteY1337" fmla="*/ 828379 h 6858000"/>
              <a:gd name="connsiteX1338" fmla="*/ 3356820 w 10130901"/>
              <a:gd name="connsiteY1338" fmla="*/ 857184 h 6858000"/>
              <a:gd name="connsiteX1339" fmla="*/ 3337762 w 10130901"/>
              <a:gd name="connsiteY1339" fmla="*/ 880711 h 6858000"/>
              <a:gd name="connsiteX1340" fmla="*/ 3293902 w 10130901"/>
              <a:gd name="connsiteY1340" fmla="*/ 913502 h 6858000"/>
              <a:gd name="connsiteX1341" fmla="*/ 3236551 w 10130901"/>
              <a:gd name="connsiteY1341" fmla="*/ 949040 h 6858000"/>
              <a:gd name="connsiteX1342" fmla="*/ 3175222 w 10130901"/>
              <a:gd name="connsiteY1342" fmla="*/ 999421 h 6858000"/>
              <a:gd name="connsiteX1343" fmla="*/ 3058724 w 10130901"/>
              <a:gd name="connsiteY1343" fmla="*/ 1089107 h 6858000"/>
              <a:gd name="connsiteX1344" fmla="*/ 3014657 w 10130901"/>
              <a:gd name="connsiteY1344" fmla="*/ 1134568 h 6858000"/>
              <a:gd name="connsiteX1345" fmla="*/ 2967233 w 10130901"/>
              <a:gd name="connsiteY1345" fmla="*/ 1156859 h 6858000"/>
              <a:gd name="connsiteX1346" fmla="*/ 2945199 w 10130901"/>
              <a:gd name="connsiteY1346" fmla="*/ 1179589 h 6858000"/>
              <a:gd name="connsiteX1347" fmla="*/ 2923166 w 10130901"/>
              <a:gd name="connsiteY1347" fmla="*/ 1202320 h 6858000"/>
              <a:gd name="connsiteX1348" fmla="*/ 2816180 w 10130901"/>
              <a:gd name="connsiteY1348" fmla="*/ 1304099 h 6858000"/>
              <a:gd name="connsiteX1349" fmla="*/ 2715144 w 10130901"/>
              <a:gd name="connsiteY1349" fmla="*/ 1407473 h 6858000"/>
              <a:gd name="connsiteX1350" fmla="*/ 2703627 w 10130901"/>
              <a:gd name="connsiteY1350" fmla="*/ 1426659 h 6858000"/>
              <a:gd name="connsiteX1351" fmla="*/ 2695084 w 10130901"/>
              <a:gd name="connsiteY1351" fmla="*/ 1446641 h 6858000"/>
              <a:gd name="connsiteX1352" fmla="*/ 2687749 w 10130901"/>
              <a:gd name="connsiteY1352" fmla="*/ 1438312 h 6858000"/>
              <a:gd name="connsiteX1353" fmla="*/ 2593253 w 10130901"/>
              <a:gd name="connsiteY1353" fmla="*/ 1552983 h 6858000"/>
              <a:gd name="connsiteX1354" fmla="*/ 2656378 w 10130901"/>
              <a:gd name="connsiteY1354" fmla="*/ 1483994 h 6858000"/>
              <a:gd name="connsiteX1355" fmla="*/ 2653992 w 10130901"/>
              <a:gd name="connsiteY1355" fmla="*/ 1492899 h 6858000"/>
              <a:gd name="connsiteX1356" fmla="*/ 2628777 w 10130901"/>
              <a:gd name="connsiteY1356" fmla="*/ 1527504 h 6858000"/>
              <a:gd name="connsiteX1357" fmla="*/ 2597612 w 10130901"/>
              <a:gd name="connsiteY1357" fmla="*/ 1560514 h 6858000"/>
              <a:gd name="connsiteX1358" fmla="*/ 2568626 w 10130901"/>
              <a:gd name="connsiteY1358" fmla="*/ 1597290 h 6858000"/>
              <a:gd name="connsiteX1359" fmla="*/ 2541232 w 10130901"/>
              <a:gd name="connsiteY1359" fmla="*/ 1628129 h 6858000"/>
              <a:gd name="connsiteX1360" fmla="*/ 2521377 w 10130901"/>
              <a:gd name="connsiteY1360" fmla="*/ 1654625 h 6858000"/>
              <a:gd name="connsiteX1361" fmla="*/ 2494572 w 10130901"/>
              <a:gd name="connsiteY1361" fmla="*/ 1695167 h 6858000"/>
              <a:gd name="connsiteX1362" fmla="*/ 2459429 w 10130901"/>
              <a:gd name="connsiteY1362" fmla="*/ 1743020 h 6858000"/>
              <a:gd name="connsiteX1363" fmla="*/ 2422697 w 10130901"/>
              <a:gd name="connsiteY1363" fmla="*/ 1796810 h 6858000"/>
              <a:gd name="connsiteX1364" fmla="*/ 2405818 w 10130901"/>
              <a:gd name="connsiteY1364" fmla="*/ 1824103 h 6858000"/>
              <a:gd name="connsiteX1365" fmla="*/ 2395892 w 10130901"/>
              <a:gd name="connsiteY1365" fmla="*/ 1837351 h 6858000"/>
              <a:gd name="connsiteX1366" fmla="*/ 2388940 w 10130901"/>
              <a:gd name="connsiteY1366" fmla="*/ 1851397 h 6858000"/>
              <a:gd name="connsiteX1367" fmla="*/ 2392328 w 10130901"/>
              <a:gd name="connsiteY1367" fmla="*/ 1826852 h 6858000"/>
              <a:gd name="connsiteX1368" fmla="*/ 2318655 w 10130901"/>
              <a:gd name="connsiteY1368" fmla="*/ 1947102 h 6858000"/>
              <a:gd name="connsiteX1369" fmla="*/ 2301776 w 10130901"/>
              <a:gd name="connsiteY1369" fmla="*/ 1974396 h 6858000"/>
              <a:gd name="connsiteX1370" fmla="*/ 2284897 w 10130901"/>
              <a:gd name="connsiteY1370" fmla="*/ 2001689 h 6858000"/>
              <a:gd name="connsiteX1371" fmla="*/ 2253525 w 10130901"/>
              <a:gd name="connsiteY1371" fmla="*/ 2047371 h 6858000"/>
              <a:gd name="connsiteX1372" fmla="*/ 2239828 w 10130901"/>
              <a:gd name="connsiteY1372" fmla="*/ 2062790 h 6858000"/>
              <a:gd name="connsiteX1373" fmla="*/ 2253525 w 10130901"/>
              <a:gd name="connsiteY1373" fmla="*/ 2047371 h 6858000"/>
              <a:gd name="connsiteX1374" fmla="*/ 2234260 w 10130901"/>
              <a:gd name="connsiteY1374" fmla="*/ 2083569 h 6858000"/>
              <a:gd name="connsiteX1375" fmla="*/ 2225717 w 10130901"/>
              <a:gd name="connsiteY1375" fmla="*/ 2103552 h 6858000"/>
              <a:gd name="connsiteX1376" fmla="*/ 2204273 w 10130901"/>
              <a:gd name="connsiteY1376" fmla="*/ 2135985 h 6858000"/>
              <a:gd name="connsiteX1377" fmla="*/ 2154607 w 10130901"/>
              <a:gd name="connsiteY1377" fmla="*/ 2249941 h 6858000"/>
              <a:gd name="connsiteX1378" fmla="*/ 2137728 w 10130901"/>
              <a:gd name="connsiteY1378" fmla="*/ 2277235 h 6858000"/>
              <a:gd name="connsiteX1379" fmla="*/ 2126004 w 10130901"/>
              <a:gd name="connsiteY1379" fmla="*/ 2309091 h 6858000"/>
              <a:gd name="connsiteX1380" fmla="*/ 2095014 w 10130901"/>
              <a:gd name="connsiteY1380" fmla="*/ 2377146 h 6858000"/>
              <a:gd name="connsiteX1381" fmla="*/ 2066999 w 10130901"/>
              <a:gd name="connsiteY1381" fmla="*/ 2445999 h 6858000"/>
              <a:gd name="connsiteX1382" fmla="*/ 2044347 w 10130901"/>
              <a:gd name="connsiteY1382" fmla="*/ 2506743 h 6858000"/>
              <a:gd name="connsiteX1383" fmla="*/ 2038986 w 10130901"/>
              <a:gd name="connsiteY1383" fmla="*/ 2514851 h 6858000"/>
              <a:gd name="connsiteX1384" fmla="*/ 2027850 w 10130901"/>
              <a:gd name="connsiteY1384" fmla="*/ 2556410 h 6858000"/>
              <a:gd name="connsiteX1385" fmla="*/ 2014535 w 10130901"/>
              <a:gd name="connsiteY1385" fmla="*/ 2594203 h 6858000"/>
              <a:gd name="connsiteX1386" fmla="*/ 2004194 w 10130901"/>
              <a:gd name="connsiteY1386" fmla="*/ 2632793 h 6858000"/>
              <a:gd name="connsiteX1387" fmla="*/ 1979155 w 10130901"/>
              <a:gd name="connsiteY1387" fmla="*/ 2702443 h 6858000"/>
              <a:gd name="connsiteX1388" fmla="*/ 1962864 w 10130901"/>
              <a:gd name="connsiteY1388" fmla="*/ 2739439 h 6858000"/>
              <a:gd name="connsiteX1389" fmla="*/ 1965632 w 10130901"/>
              <a:gd name="connsiteY1389" fmla="*/ 2752907 h 6858000"/>
              <a:gd name="connsiteX1390" fmla="*/ 1954910 w 10130901"/>
              <a:gd name="connsiteY1390" fmla="*/ 2769124 h 6858000"/>
              <a:gd name="connsiteX1391" fmla="*/ 1949725 w 10130901"/>
              <a:gd name="connsiteY1391" fmla="*/ 2812277 h 6858000"/>
              <a:gd name="connsiteX1392" fmla="*/ 1936409 w 10130901"/>
              <a:gd name="connsiteY1392" fmla="*/ 2850070 h 6858000"/>
              <a:gd name="connsiteX1393" fmla="*/ 1917319 w 10130901"/>
              <a:gd name="connsiteY1393" fmla="*/ 2921313 h 6858000"/>
              <a:gd name="connsiteX1394" fmla="*/ 1912547 w 10130901"/>
              <a:gd name="connsiteY1394" fmla="*/ 2939124 h 6858000"/>
              <a:gd name="connsiteX1395" fmla="*/ 1910750 w 10130901"/>
              <a:gd name="connsiteY1395" fmla="*/ 2957732 h 6858000"/>
              <a:gd name="connsiteX1396" fmla="*/ 1902001 w 10130901"/>
              <a:gd name="connsiteY1396" fmla="*/ 2990386 h 6858000"/>
              <a:gd name="connsiteX1397" fmla="*/ 1900967 w 10130901"/>
              <a:gd name="connsiteY1397" fmla="*/ 3053741 h 6858000"/>
              <a:gd name="connsiteX1398" fmla="*/ 1890626 w 10130901"/>
              <a:gd name="connsiteY1398" fmla="*/ 3092332 h 6858000"/>
              <a:gd name="connsiteX1399" fmla="*/ 1885854 w 10130901"/>
              <a:gd name="connsiteY1399" fmla="*/ 3110142 h 6858000"/>
              <a:gd name="connsiteX1400" fmla="*/ 1883261 w 10130901"/>
              <a:gd name="connsiteY1400" fmla="*/ 3131719 h 6858000"/>
              <a:gd name="connsiteX1401" fmla="*/ 1872095 w 10130901"/>
              <a:gd name="connsiteY1401" fmla="*/ 3220994 h 6858000"/>
              <a:gd name="connsiteX1402" fmla="*/ 1866909 w 10130901"/>
              <a:gd name="connsiteY1402" fmla="*/ 3264146 h 6858000"/>
              <a:gd name="connsiteX1403" fmla="*/ 1864316 w 10130901"/>
              <a:gd name="connsiteY1403" fmla="*/ 3285723 h 6858000"/>
              <a:gd name="connsiteX1404" fmla="*/ 1862519 w 10130901"/>
              <a:gd name="connsiteY1404" fmla="*/ 3304332 h 6858000"/>
              <a:gd name="connsiteX1405" fmla="*/ 1859099 w 10130901"/>
              <a:gd name="connsiteY1405" fmla="*/ 3376592 h 6858000"/>
              <a:gd name="connsiteX1406" fmla="*/ 1849936 w 10130901"/>
              <a:gd name="connsiteY1406" fmla="*/ 3434588 h 6858000"/>
              <a:gd name="connsiteX1407" fmla="*/ 1848728 w 10130901"/>
              <a:gd name="connsiteY1407" fmla="*/ 3462899 h 6858000"/>
              <a:gd name="connsiteX1408" fmla="*/ 1851289 w 10130901"/>
              <a:gd name="connsiteY1408" fmla="*/ 3489038 h 6858000"/>
              <a:gd name="connsiteX1409" fmla="*/ 1838356 w 10130901"/>
              <a:gd name="connsiteY1409" fmla="*/ 3549204 h 6858000"/>
              <a:gd name="connsiteX1410" fmla="*/ 1833553 w 10130901"/>
              <a:gd name="connsiteY1410" fmla="*/ 3614731 h 6858000"/>
              <a:gd name="connsiteX1411" fmla="*/ 1835319 w 10130901"/>
              <a:gd name="connsiteY1411" fmla="*/ 3643839 h 6858000"/>
              <a:gd name="connsiteX1412" fmla="*/ 1834906 w 10130901"/>
              <a:gd name="connsiteY1412" fmla="*/ 3669181 h 6858000"/>
              <a:gd name="connsiteX1413" fmla="*/ 1832457 w 10130901"/>
              <a:gd name="connsiteY1413" fmla="*/ 3773519 h 6858000"/>
              <a:gd name="connsiteX1414" fmla="*/ 1841526 w 10130901"/>
              <a:gd name="connsiteY1414" fmla="*/ 3858671 h 6858000"/>
              <a:gd name="connsiteX1415" fmla="*/ 1847414 w 10130901"/>
              <a:gd name="connsiteY1415" fmla="*/ 3955697 h 6858000"/>
              <a:gd name="connsiteX1416" fmla="*/ 1856307 w 10130901"/>
              <a:gd name="connsiteY1416" fmla="*/ 4005804 h 6858000"/>
              <a:gd name="connsiteX1417" fmla="*/ 1870707 w 10130901"/>
              <a:gd name="connsiteY1417" fmla="*/ 4130563 h 6858000"/>
              <a:gd name="connsiteX1418" fmla="*/ 1888287 w 10130901"/>
              <a:gd name="connsiteY1418" fmla="*/ 4243449 h 6858000"/>
              <a:gd name="connsiteX1419" fmla="*/ 1898565 w 10130901"/>
              <a:gd name="connsiteY1419" fmla="*/ 4300290 h 6858000"/>
              <a:gd name="connsiteX1420" fmla="*/ 1909638 w 10130901"/>
              <a:gd name="connsiteY1420" fmla="*/ 4354163 h 6858000"/>
              <a:gd name="connsiteX1421" fmla="*/ 1931785 w 10130901"/>
              <a:gd name="connsiteY1421" fmla="*/ 4461909 h 6858000"/>
              <a:gd name="connsiteX1422" fmla="*/ 1933551 w 10130901"/>
              <a:gd name="connsiteY1422" fmla="*/ 4491017 h 6858000"/>
              <a:gd name="connsiteX1423" fmla="*/ 1943860 w 10130901"/>
              <a:gd name="connsiteY1423" fmla="*/ 4500142 h 6858000"/>
              <a:gd name="connsiteX1424" fmla="*/ 1945627 w 10130901"/>
              <a:gd name="connsiteY1424" fmla="*/ 4529250 h 6858000"/>
              <a:gd name="connsiteX1425" fmla="*/ 1952960 w 10130901"/>
              <a:gd name="connsiteY1425" fmla="*/ 4537579 h 6858000"/>
              <a:gd name="connsiteX1426" fmla="*/ 1954727 w 10130901"/>
              <a:gd name="connsiteY1426" fmla="*/ 4566686 h 6858000"/>
              <a:gd name="connsiteX1427" fmla="*/ 1973341 w 10130901"/>
              <a:gd name="connsiteY1427" fmla="*/ 4616217 h 6858000"/>
              <a:gd name="connsiteX1428" fmla="*/ 1988980 w 10130901"/>
              <a:gd name="connsiteY1428" fmla="*/ 4664950 h 6858000"/>
              <a:gd name="connsiteX1429" fmla="*/ 2006003 w 10130901"/>
              <a:gd name="connsiteY1429" fmla="*/ 4720417 h 6858000"/>
              <a:gd name="connsiteX1430" fmla="*/ 2037488 w 10130901"/>
              <a:gd name="connsiteY1430" fmla="*/ 4805212 h 6858000"/>
              <a:gd name="connsiteX1431" fmla="*/ 2057486 w 10130901"/>
              <a:gd name="connsiteY1431" fmla="*/ 4861476 h 6858000"/>
              <a:gd name="connsiteX1432" fmla="*/ 2069355 w 10130901"/>
              <a:gd name="connsiteY1432" fmla="*/ 4912381 h 6858000"/>
              <a:gd name="connsiteX1433" fmla="*/ 2100075 w 10130901"/>
              <a:gd name="connsiteY1433" fmla="*/ 4952428 h 6858000"/>
              <a:gd name="connsiteX1434" fmla="*/ 2111768 w 10130901"/>
              <a:gd name="connsiteY1434" fmla="*/ 4968288 h 6858000"/>
              <a:gd name="connsiteX1435" fmla="*/ 2112739 w 10130901"/>
              <a:gd name="connsiteY1435" fmla="*/ 5000364 h 6858000"/>
              <a:gd name="connsiteX1436" fmla="*/ 2142664 w 10130901"/>
              <a:gd name="connsiteY1436" fmla="*/ 5043380 h 6858000"/>
              <a:gd name="connsiteX1437" fmla="*/ 2149203 w 10130901"/>
              <a:gd name="connsiteY1437" fmla="*/ 5054677 h 6858000"/>
              <a:gd name="connsiteX1438" fmla="*/ 2154150 w 10130901"/>
              <a:gd name="connsiteY1438" fmla="*/ 5071911 h 6858000"/>
              <a:gd name="connsiteX1439" fmla="*/ 2169614 w 10130901"/>
              <a:gd name="connsiteY1439" fmla="*/ 5085599 h 6858000"/>
              <a:gd name="connsiteX1440" fmla="*/ 2185842 w 10130901"/>
              <a:gd name="connsiteY1440" fmla="*/ 5144035 h 6858000"/>
              <a:gd name="connsiteX1441" fmla="*/ 2209610 w 10130901"/>
              <a:gd name="connsiteY1441" fmla="*/ 5198128 h 6858000"/>
              <a:gd name="connsiteX1442" fmla="*/ 2233379 w 10130901"/>
              <a:gd name="connsiteY1442" fmla="*/ 5252221 h 6858000"/>
              <a:gd name="connsiteX1443" fmla="*/ 2321563 w 10130901"/>
              <a:gd name="connsiteY1443" fmla="*/ 5387207 h 6858000"/>
              <a:gd name="connsiteX1444" fmla="*/ 2318382 w 10130901"/>
              <a:gd name="connsiteY1444" fmla="*/ 5399080 h 6858000"/>
              <a:gd name="connsiteX1445" fmla="*/ 2364948 w 10130901"/>
              <a:gd name="connsiteY1445" fmla="*/ 5475190 h 6858000"/>
              <a:gd name="connsiteX1446" fmla="*/ 2395668 w 10130901"/>
              <a:gd name="connsiteY1446" fmla="*/ 5515238 h 6858000"/>
              <a:gd name="connsiteX1447" fmla="*/ 2445209 w 10130901"/>
              <a:gd name="connsiteY1447" fmla="*/ 5592145 h 6858000"/>
              <a:gd name="connsiteX1448" fmla="*/ 2456107 w 10130901"/>
              <a:gd name="connsiteY1448" fmla="*/ 5610973 h 6858000"/>
              <a:gd name="connsiteX1449" fmla="*/ 2467801 w 10130901"/>
              <a:gd name="connsiteY1449" fmla="*/ 5626832 h 6858000"/>
              <a:gd name="connsiteX1450" fmla="*/ 2486033 w 10130901"/>
              <a:gd name="connsiteY1450" fmla="*/ 5653989 h 6858000"/>
              <a:gd name="connsiteX1451" fmla="*/ 2508241 w 10130901"/>
              <a:gd name="connsiteY1451" fmla="*/ 5666303 h 6858000"/>
              <a:gd name="connsiteX1452" fmla="*/ 2516753 w 10130901"/>
              <a:gd name="connsiteY1452" fmla="*/ 5694036 h 6858000"/>
              <a:gd name="connsiteX1453" fmla="*/ 2567503 w 10130901"/>
              <a:gd name="connsiteY1453" fmla="*/ 5742633 h 6858000"/>
              <a:gd name="connsiteX1454" fmla="*/ 2570860 w 10130901"/>
              <a:gd name="connsiteY1454" fmla="*/ 5765804 h 6858000"/>
              <a:gd name="connsiteX1455" fmla="*/ 2598223 w 10130901"/>
              <a:gd name="connsiteY1455" fmla="*/ 5782680 h 6858000"/>
              <a:gd name="connsiteX1456" fmla="*/ 2590683 w 10130901"/>
              <a:gd name="connsiteY1456" fmla="*/ 5787023 h 6858000"/>
              <a:gd name="connsiteX1457" fmla="*/ 2610712 w 10130901"/>
              <a:gd name="connsiteY1457" fmla="*/ 5795572 h 6858000"/>
              <a:gd name="connsiteX1458" fmla="*/ 2609710 w 10130901"/>
              <a:gd name="connsiteY1458" fmla="*/ 5811211 h 6858000"/>
              <a:gd name="connsiteX1459" fmla="*/ 2629325 w 10130901"/>
              <a:gd name="connsiteY1459" fmla="*/ 5845102 h 6858000"/>
              <a:gd name="connsiteX1460" fmla="*/ 2648766 w 10130901"/>
              <a:gd name="connsiteY1460" fmla="*/ 5843947 h 6858000"/>
              <a:gd name="connsiteX1461" fmla="*/ 2641019 w 10130901"/>
              <a:gd name="connsiteY1461" fmla="*/ 5860961 h 6858000"/>
              <a:gd name="connsiteX1462" fmla="*/ 2668589 w 10130901"/>
              <a:gd name="connsiteY1462" fmla="*/ 5865167 h 6858000"/>
              <a:gd name="connsiteX1463" fmla="*/ 2695332 w 10130901"/>
              <a:gd name="connsiteY1463" fmla="*/ 5920057 h 6858000"/>
              <a:gd name="connsiteX1464" fmla="*/ 2758571 w 10130901"/>
              <a:gd name="connsiteY1464" fmla="*/ 5981544 h 6858000"/>
              <a:gd name="connsiteX1465" fmla="*/ 2805343 w 10130901"/>
              <a:gd name="connsiteY1465" fmla="*/ 6044983 h 6858000"/>
              <a:gd name="connsiteX1466" fmla="*/ 2829144 w 10130901"/>
              <a:gd name="connsiteY1466" fmla="*/ 6051360 h 6858000"/>
              <a:gd name="connsiteX1467" fmla="*/ 2853532 w 10130901"/>
              <a:gd name="connsiteY1467" fmla="*/ 6067440 h 6858000"/>
              <a:gd name="connsiteX1468" fmla="*/ 2910821 w 10130901"/>
              <a:gd name="connsiteY1468" fmla="*/ 6127333 h 6858000"/>
              <a:gd name="connsiteX1469" fmla="*/ 2959979 w 10130901"/>
              <a:gd name="connsiteY1469" fmla="*/ 6181866 h 6858000"/>
              <a:gd name="connsiteX1470" fmla="*/ 3033145 w 10130901"/>
              <a:gd name="connsiteY1470" fmla="*/ 6230105 h 6858000"/>
              <a:gd name="connsiteX1471" fmla="*/ 3048402 w 10130901"/>
              <a:gd name="connsiteY1471" fmla="*/ 6256464 h 6858000"/>
              <a:gd name="connsiteX1472" fmla="*/ 3075558 w 10130901"/>
              <a:gd name="connsiteY1472" fmla="*/ 6286012 h 6858000"/>
              <a:gd name="connsiteX1473" fmla="*/ 3152494 w 10130901"/>
              <a:gd name="connsiteY1473" fmla="*/ 6332080 h 6858000"/>
              <a:gd name="connsiteX1474" fmla="*/ 3167751 w 10130901"/>
              <a:gd name="connsiteY1474" fmla="*/ 6358440 h 6858000"/>
              <a:gd name="connsiteX1475" fmla="*/ 3199474 w 10130901"/>
              <a:gd name="connsiteY1475" fmla="*/ 6382848 h 6858000"/>
              <a:gd name="connsiteX1476" fmla="*/ 3256380 w 10130901"/>
              <a:gd name="connsiteY1476" fmla="*/ 6420367 h 6858000"/>
              <a:gd name="connsiteX1477" fmla="*/ 3310518 w 10130901"/>
              <a:gd name="connsiteY1477" fmla="*/ 6444418 h 6858000"/>
              <a:gd name="connsiteX1478" fmla="*/ 3325186 w 10130901"/>
              <a:gd name="connsiteY1478" fmla="*/ 6461075 h 6858000"/>
              <a:gd name="connsiteX1479" fmla="*/ 3328750 w 10130901"/>
              <a:gd name="connsiteY1479" fmla="*/ 6471575 h 6858000"/>
              <a:gd name="connsiteX1480" fmla="*/ 3356703 w 10130901"/>
              <a:gd name="connsiteY1480" fmla="*/ 6498154 h 6858000"/>
              <a:gd name="connsiteX1481" fmla="*/ 3328750 w 10130901"/>
              <a:gd name="connsiteY1481" fmla="*/ 6471575 h 6858000"/>
              <a:gd name="connsiteX1482" fmla="*/ 3325186 w 10130901"/>
              <a:gd name="connsiteY1482" fmla="*/ 6461075 h 6858000"/>
              <a:gd name="connsiteX1483" fmla="*/ 3359295 w 10130901"/>
              <a:gd name="connsiteY1483" fmla="*/ 6476577 h 6858000"/>
              <a:gd name="connsiteX1484" fmla="*/ 3386452 w 10130901"/>
              <a:gd name="connsiteY1484" fmla="*/ 6506125 h 6858000"/>
              <a:gd name="connsiteX1485" fmla="*/ 3464979 w 10130901"/>
              <a:gd name="connsiteY1485" fmla="*/ 6546256 h 6858000"/>
              <a:gd name="connsiteX1486" fmla="*/ 3468543 w 10130901"/>
              <a:gd name="connsiteY1486" fmla="*/ 6556756 h 6858000"/>
              <a:gd name="connsiteX1487" fmla="*/ 3495906 w 10130901"/>
              <a:gd name="connsiteY1487" fmla="*/ 6573633 h 6858000"/>
              <a:gd name="connsiteX1488" fmla="*/ 3524064 w 10130901"/>
              <a:gd name="connsiteY1488" fmla="*/ 6587541 h 6858000"/>
              <a:gd name="connsiteX1489" fmla="*/ 3554403 w 10130901"/>
              <a:gd name="connsiteY1489" fmla="*/ 6605215 h 6858000"/>
              <a:gd name="connsiteX1490" fmla="*/ 3554403 w 10130901"/>
              <a:gd name="connsiteY1490" fmla="*/ 6605215 h 6858000"/>
              <a:gd name="connsiteX1491" fmla="*/ 3603180 w 10130901"/>
              <a:gd name="connsiteY1491" fmla="*/ 6637375 h 6858000"/>
              <a:gd name="connsiteX1492" fmla="*/ 3659704 w 10130901"/>
              <a:gd name="connsiteY1492" fmla="*/ 6652520 h 6858000"/>
              <a:gd name="connsiteX1493" fmla="*/ 3715815 w 10130901"/>
              <a:gd name="connsiteY1493" fmla="*/ 6693008 h 6858000"/>
              <a:gd name="connsiteX1494" fmla="*/ 3755285 w 10130901"/>
              <a:gd name="connsiteY1494" fmla="*/ 6700403 h 6858000"/>
              <a:gd name="connsiteX1495" fmla="*/ 3758054 w 10130901"/>
              <a:gd name="connsiteY1495" fmla="*/ 6713871 h 6858000"/>
              <a:gd name="connsiteX1496" fmla="*/ 3818937 w 10130901"/>
              <a:gd name="connsiteY1496" fmla="*/ 6736548 h 6858000"/>
              <a:gd name="connsiteX1497" fmla="*/ 3853634 w 10130901"/>
              <a:gd name="connsiteY1497" fmla="*/ 6761753 h 6858000"/>
              <a:gd name="connsiteX1498" fmla="*/ 3898465 w 10130901"/>
              <a:gd name="connsiteY1498" fmla="*/ 6761039 h 6858000"/>
              <a:gd name="connsiteX1499" fmla="*/ 3910159 w 10130901"/>
              <a:gd name="connsiteY1499" fmla="*/ 6776899 h 6858000"/>
              <a:gd name="connsiteX1500" fmla="*/ 3950424 w 10130901"/>
              <a:gd name="connsiteY1500" fmla="*/ 6781324 h 6858000"/>
              <a:gd name="connsiteX1501" fmla="*/ 4046005 w 10130901"/>
              <a:gd name="connsiteY1501" fmla="*/ 6829206 h 6858000"/>
              <a:gd name="connsiteX1502" fmla="*/ 4021616 w 10130901"/>
              <a:gd name="connsiteY1502" fmla="*/ 6813127 h 6858000"/>
              <a:gd name="connsiteX1503" fmla="*/ 4061086 w 10130901"/>
              <a:gd name="connsiteY1503" fmla="*/ 6820521 h 6858000"/>
              <a:gd name="connsiteX1504" fmla="*/ 4094399 w 10130901"/>
              <a:gd name="connsiteY1504" fmla="*/ 6838992 h 6858000"/>
              <a:gd name="connsiteX1505" fmla="*/ 4143314 w 10130901"/>
              <a:gd name="connsiteY1505" fmla="*/ 6851303 h 6858000"/>
              <a:gd name="connsiteX1506" fmla="*/ 4162950 w 10130901"/>
              <a:gd name="connsiteY1506" fmla="*/ 6858000 h 6858000"/>
              <a:gd name="connsiteX1507" fmla="*/ 1021358 w 10130901"/>
              <a:gd name="connsiteY1507" fmla="*/ 6858000 h 6858000"/>
              <a:gd name="connsiteX1508" fmla="*/ 997827 w 10130901"/>
              <a:gd name="connsiteY1508" fmla="*/ 6817000 h 6858000"/>
              <a:gd name="connsiteX1509" fmla="*/ 952545 w 10130901"/>
              <a:gd name="connsiteY1509" fmla="*/ 6747996 h 6858000"/>
              <a:gd name="connsiteX1510" fmla="*/ 927775 w 10130901"/>
              <a:gd name="connsiteY1510" fmla="*/ 6709542 h 6858000"/>
              <a:gd name="connsiteX1511" fmla="*/ 907570 w 10130901"/>
              <a:gd name="connsiteY1511" fmla="*/ 6665949 h 6858000"/>
              <a:gd name="connsiteX1512" fmla="*/ 909367 w 10130901"/>
              <a:gd name="connsiteY1512" fmla="*/ 6647341 h 6858000"/>
              <a:gd name="connsiteX1513" fmla="*/ 886777 w 10130901"/>
              <a:gd name="connsiteY1513" fmla="*/ 6612653 h 6858000"/>
              <a:gd name="connsiteX1514" fmla="*/ 867161 w 10130901"/>
              <a:gd name="connsiteY1514" fmla="*/ 6578763 h 6858000"/>
              <a:gd name="connsiteX1515" fmla="*/ 827929 w 10130901"/>
              <a:gd name="connsiteY1515" fmla="*/ 6510982 h 6858000"/>
              <a:gd name="connsiteX1516" fmla="*/ 788696 w 10130901"/>
              <a:gd name="connsiteY1516" fmla="*/ 6443200 h 6858000"/>
              <a:gd name="connsiteX1517" fmla="*/ 749465 w 10130901"/>
              <a:gd name="connsiteY1517" fmla="*/ 6375419 h 6858000"/>
              <a:gd name="connsiteX1518" fmla="*/ 679925 w 10130901"/>
              <a:gd name="connsiteY1518" fmla="*/ 6242248 h 6858000"/>
              <a:gd name="connsiteX1519" fmla="*/ 643668 w 10130901"/>
              <a:gd name="connsiteY1519" fmla="*/ 6175264 h 6858000"/>
              <a:gd name="connsiteX1520" fmla="*/ 611181 w 10130901"/>
              <a:gd name="connsiteY1520" fmla="*/ 6106108 h 6858000"/>
              <a:gd name="connsiteX1521" fmla="*/ 559667 w 10130901"/>
              <a:gd name="connsiteY1521" fmla="*/ 6012765 h 6858000"/>
              <a:gd name="connsiteX1522" fmla="*/ 535103 w 10130901"/>
              <a:gd name="connsiteY1522" fmla="*/ 5961640 h 6858000"/>
              <a:gd name="connsiteX1523" fmla="*/ 509950 w 10130901"/>
              <a:gd name="connsiteY1523" fmla="*/ 5900813 h 6858000"/>
              <a:gd name="connsiteX1524" fmla="*/ 486007 w 10130901"/>
              <a:gd name="connsiteY1524" fmla="*/ 5811676 h 6858000"/>
              <a:gd name="connsiteX1525" fmla="*/ 451547 w 10130901"/>
              <a:gd name="connsiteY1525" fmla="*/ 5726083 h 6858000"/>
              <a:gd name="connsiteX1526" fmla="*/ 380655 w 10130901"/>
              <a:gd name="connsiteY1526" fmla="*/ 5538462 h 6858000"/>
              <a:gd name="connsiteX1527" fmla="*/ 368198 w 10130901"/>
              <a:gd name="connsiteY1527" fmla="*/ 5477855 h 6858000"/>
              <a:gd name="connsiteX1528" fmla="*/ 346227 w 10130901"/>
              <a:gd name="connsiteY1528" fmla="*/ 5405154 h 6858000"/>
              <a:gd name="connsiteX1529" fmla="*/ 329999 w 10130901"/>
              <a:gd name="connsiteY1529" fmla="*/ 5346719 h 6858000"/>
              <a:gd name="connsiteX1530" fmla="*/ 303079 w 10130901"/>
              <a:gd name="connsiteY1530" fmla="*/ 5256784 h 6858000"/>
              <a:gd name="connsiteX1531" fmla="*/ 281108 w 10130901"/>
              <a:gd name="connsiteY1531" fmla="*/ 5184083 h 6858000"/>
              <a:gd name="connsiteX1532" fmla="*/ 250657 w 10130901"/>
              <a:gd name="connsiteY1532" fmla="*/ 5035932 h 6858000"/>
              <a:gd name="connsiteX1533" fmla="*/ 219029 w 10130901"/>
              <a:gd name="connsiteY1533" fmla="*/ 4868377 h 6858000"/>
              <a:gd name="connsiteX1534" fmla="*/ 218057 w 10130901"/>
              <a:gd name="connsiteY1534" fmla="*/ 4836300 h 6858000"/>
              <a:gd name="connsiteX1535" fmla="*/ 230545 w 10130901"/>
              <a:gd name="connsiteY1535" fmla="*/ 4849191 h 6858000"/>
              <a:gd name="connsiteX1536" fmla="*/ 222448 w 10130901"/>
              <a:gd name="connsiteY1536" fmla="*/ 4796116 h 6858000"/>
              <a:gd name="connsiteX1537" fmla="*/ 216115 w 10130901"/>
              <a:gd name="connsiteY1537" fmla="*/ 4772148 h 6858000"/>
              <a:gd name="connsiteX1538" fmla="*/ 210579 w 10130901"/>
              <a:gd name="connsiteY1538" fmla="*/ 4745211 h 6858000"/>
              <a:gd name="connsiteX1539" fmla="*/ 197358 w 10130901"/>
              <a:gd name="connsiteY1539" fmla="*/ 4639857 h 6858000"/>
              <a:gd name="connsiteX1540" fmla="*/ 181130 w 10130901"/>
              <a:gd name="connsiteY1540" fmla="*/ 4581421 h 6858000"/>
              <a:gd name="connsiteX1541" fmla="*/ 174209 w 10130901"/>
              <a:gd name="connsiteY1541" fmla="*/ 4547750 h 6858000"/>
              <a:gd name="connsiteX1542" fmla="*/ 170057 w 10130901"/>
              <a:gd name="connsiteY1542" fmla="*/ 4527548 h 6858000"/>
              <a:gd name="connsiteX1543" fmla="*/ 169675 w 10130901"/>
              <a:gd name="connsiteY1543" fmla="*/ 4505175 h 6858000"/>
              <a:gd name="connsiteX1544" fmla="*/ 181161 w 10130901"/>
              <a:gd name="connsiteY1544" fmla="*/ 4533705 h 6858000"/>
              <a:gd name="connsiteX1545" fmla="*/ 163962 w 10130901"/>
              <a:gd name="connsiteY1545" fmla="*/ 4443193 h 6858000"/>
              <a:gd name="connsiteX1546" fmla="*/ 160254 w 10130901"/>
              <a:gd name="connsiteY1546" fmla="*/ 4349933 h 6858000"/>
              <a:gd name="connsiteX1547" fmla="*/ 156515 w 10130901"/>
              <a:gd name="connsiteY1547" fmla="*/ 4304389 h 6858000"/>
              <a:gd name="connsiteX1548" fmla="*/ 153953 w 10130901"/>
              <a:gd name="connsiteY1548" fmla="*/ 4278249 h 6858000"/>
              <a:gd name="connsiteX1549" fmla="*/ 152187 w 10130901"/>
              <a:gd name="connsiteY1549" fmla="*/ 4249141 h 6858000"/>
              <a:gd name="connsiteX1550" fmla="*/ 151630 w 10130901"/>
              <a:gd name="connsiteY1550" fmla="*/ 4191723 h 6858000"/>
              <a:gd name="connsiteX1551" fmla="*/ 146744 w 10130901"/>
              <a:gd name="connsiteY1551" fmla="*/ 4079058 h 6858000"/>
              <a:gd name="connsiteX1552" fmla="*/ 150752 w 10130901"/>
              <a:gd name="connsiteY1552" fmla="*/ 4016499 h 6858000"/>
              <a:gd name="connsiteX1553" fmla="*/ 145278 w 10130901"/>
              <a:gd name="connsiteY1553" fmla="*/ 3894131 h 6858000"/>
              <a:gd name="connsiteX1554" fmla="*/ 151673 w 10130901"/>
              <a:gd name="connsiteY1554" fmla="*/ 3822667 h 6858000"/>
              <a:gd name="connsiteX1555" fmla="*/ 153088 w 10130901"/>
              <a:gd name="connsiteY1555" fmla="*/ 3781685 h 6858000"/>
              <a:gd name="connsiteX1556" fmla="*/ 154503 w 10130901"/>
              <a:gd name="connsiteY1556" fmla="*/ 3740704 h 6858000"/>
              <a:gd name="connsiteX1557" fmla="*/ 163140 w 10130901"/>
              <a:gd name="connsiteY1557" fmla="*/ 3577574 h 6858000"/>
              <a:gd name="connsiteX1558" fmla="*/ 161167 w 10130901"/>
              <a:gd name="connsiteY1558" fmla="*/ 3561137 h 6858000"/>
              <a:gd name="connsiteX1559" fmla="*/ 168119 w 10130901"/>
              <a:gd name="connsiteY1559" fmla="*/ 3547092 h 6858000"/>
              <a:gd name="connsiteX1560" fmla="*/ 171920 w 10130901"/>
              <a:gd name="connsiteY1560" fmla="*/ 3497205 h 6858000"/>
              <a:gd name="connsiteX1561" fmla="*/ 177106 w 10130901"/>
              <a:gd name="connsiteY1561" fmla="*/ 3454052 h 6858000"/>
              <a:gd name="connsiteX1562" fmla="*/ 184503 w 10130901"/>
              <a:gd name="connsiteY1562" fmla="*/ 3366948 h 6858000"/>
              <a:gd name="connsiteX1563" fmla="*/ 184533 w 10130901"/>
              <a:gd name="connsiteY1563" fmla="*/ 3319232 h 6858000"/>
              <a:gd name="connsiteX1564" fmla="*/ 191485 w 10130901"/>
              <a:gd name="connsiteY1564" fmla="*/ 3305187 h 6858000"/>
              <a:gd name="connsiteX1565" fmla="*/ 189513 w 10130901"/>
              <a:gd name="connsiteY1565" fmla="*/ 3288750 h 6858000"/>
              <a:gd name="connsiteX1566" fmla="*/ 211433 w 10130901"/>
              <a:gd name="connsiteY1566" fmla="*/ 3135543 h 6858000"/>
              <a:gd name="connsiteX1567" fmla="*/ 226163 w 10130901"/>
              <a:gd name="connsiteY1567" fmla="*/ 3056768 h 6858000"/>
              <a:gd name="connsiteX1568" fmla="*/ 236504 w 10130901"/>
              <a:gd name="connsiteY1568" fmla="*/ 3018178 h 6858000"/>
              <a:gd name="connsiteX1569" fmla="*/ 247639 w 10130901"/>
              <a:gd name="connsiteY1569" fmla="*/ 2976619 h 6858000"/>
              <a:gd name="connsiteX1570" fmla="*/ 273920 w 10130901"/>
              <a:gd name="connsiteY1570" fmla="*/ 2830944 h 6858000"/>
              <a:gd name="connsiteX1571" fmla="*/ 302203 w 10130901"/>
              <a:gd name="connsiteY1571" fmla="*/ 2653988 h 6858000"/>
              <a:gd name="connsiteX1572" fmla="*/ 367808 w 10130901"/>
              <a:gd name="connsiteY1572" fmla="*/ 2432946 h 6858000"/>
              <a:gd name="connsiteX1573" fmla="*/ 375969 w 10130901"/>
              <a:gd name="connsiteY1573" fmla="*/ 2390590 h 6858000"/>
              <a:gd name="connsiteX1574" fmla="*/ 390875 w 10130901"/>
              <a:gd name="connsiteY1574" fmla="*/ 2346860 h 6858000"/>
              <a:gd name="connsiteX1575" fmla="*/ 358883 w 10130901"/>
              <a:gd name="connsiteY1575" fmla="*/ 2430555 h 6858000"/>
              <a:gd name="connsiteX1576" fmla="*/ 335227 w 10130901"/>
              <a:gd name="connsiteY1576" fmla="*/ 2506938 h 6858000"/>
              <a:gd name="connsiteX1577" fmla="*/ 312192 w 10130901"/>
              <a:gd name="connsiteY1577" fmla="*/ 2545309 h 6858000"/>
              <a:gd name="connsiteX1578" fmla="*/ 321737 w 10130901"/>
              <a:gd name="connsiteY1578" fmla="*/ 2509687 h 6858000"/>
              <a:gd name="connsiteX1579" fmla="*/ 331871 w 10130901"/>
              <a:gd name="connsiteY1579" fmla="*/ 2483767 h 6858000"/>
              <a:gd name="connsiteX1580" fmla="*/ 352933 w 10130901"/>
              <a:gd name="connsiteY1580" fmla="*/ 2428961 h 6858000"/>
              <a:gd name="connsiteX1581" fmla="*/ 367075 w 10130901"/>
              <a:gd name="connsiteY1581" fmla="*/ 2340483 h 6858000"/>
              <a:gd name="connsiteX1582" fmla="*/ 377002 w 10130901"/>
              <a:gd name="connsiteY1582" fmla="*/ 2327235 h 6858000"/>
              <a:gd name="connsiteX1583" fmla="*/ 398829 w 10130901"/>
              <a:gd name="connsiteY1583" fmla="*/ 2317175 h 6858000"/>
              <a:gd name="connsiteX1584" fmla="*/ 415326 w 10130901"/>
              <a:gd name="connsiteY1584" fmla="*/ 2267508 h 6858000"/>
              <a:gd name="connsiteX1585" fmla="*/ 428641 w 10130901"/>
              <a:gd name="connsiteY1585" fmla="*/ 2229714 h 6858000"/>
              <a:gd name="connsiteX1586" fmla="*/ 456656 w 10130901"/>
              <a:gd name="connsiteY1586" fmla="*/ 2160863 h 6858000"/>
              <a:gd name="connsiteX1587" fmla="*/ 492624 w 10130901"/>
              <a:gd name="connsiteY1587" fmla="*/ 2062325 h 6858000"/>
              <a:gd name="connsiteX1588" fmla="*/ 533541 w 10130901"/>
              <a:gd name="connsiteY1588" fmla="*/ 1981022 h 6858000"/>
              <a:gd name="connsiteX1589" fmla="*/ 559583 w 10130901"/>
              <a:gd name="connsiteY1589" fmla="*/ 1895733 h 6858000"/>
              <a:gd name="connsiteX1590" fmla="*/ 593547 w 10130901"/>
              <a:gd name="connsiteY1590" fmla="*/ 1828475 h 6858000"/>
              <a:gd name="connsiteX1591" fmla="*/ 600499 w 10130901"/>
              <a:gd name="connsiteY1591" fmla="*/ 1814429 h 6858000"/>
              <a:gd name="connsiteX1592" fmla="*/ 624330 w 10130901"/>
              <a:gd name="connsiteY1592" fmla="*/ 1773091 h 6858000"/>
              <a:gd name="connsiteX1593" fmla="*/ 709345 w 10130901"/>
              <a:gd name="connsiteY1593" fmla="*/ 1598611 h 6858000"/>
              <a:gd name="connsiteX1594" fmla="*/ 723248 w 10130901"/>
              <a:gd name="connsiteY1594" fmla="*/ 1570520 h 6858000"/>
              <a:gd name="connsiteX1595" fmla="*/ 733970 w 10130901"/>
              <a:gd name="connsiteY1595" fmla="*/ 1554303 h 6858000"/>
              <a:gd name="connsiteX1596" fmla="*/ 757388 w 10130901"/>
              <a:gd name="connsiteY1596" fmla="*/ 1538307 h 6858000"/>
              <a:gd name="connsiteX1597" fmla="*/ 820162 w 10130901"/>
              <a:gd name="connsiteY1597" fmla="*/ 1399228 h 6858000"/>
              <a:gd name="connsiteX1598" fmla="*/ 853125 w 10130901"/>
              <a:gd name="connsiteY1598" fmla="*/ 1347609 h 6858000"/>
              <a:gd name="connsiteX1599" fmla="*/ 887472 w 10130901"/>
              <a:gd name="connsiteY1599" fmla="*/ 1302725 h 6858000"/>
              <a:gd name="connsiteX1600" fmla="*/ 924411 w 10130901"/>
              <a:gd name="connsiteY1600" fmla="*/ 1236264 h 6858000"/>
              <a:gd name="connsiteX1601" fmla="*/ 962529 w 10130901"/>
              <a:gd name="connsiteY1601" fmla="*/ 1189209 h 6858000"/>
              <a:gd name="connsiteX1602" fmla="*/ 983384 w 10130901"/>
              <a:gd name="connsiteY1602" fmla="*/ 1147073 h 6858000"/>
              <a:gd name="connsiteX1603" fmla="*/ 1003445 w 10130901"/>
              <a:gd name="connsiteY1603" fmla="*/ 1107905 h 6858000"/>
              <a:gd name="connsiteX1604" fmla="*/ 1077499 w 10130901"/>
              <a:gd name="connsiteY1604" fmla="*/ 1010029 h 6858000"/>
              <a:gd name="connsiteX1605" fmla="*/ 1149962 w 10130901"/>
              <a:gd name="connsiteY1605" fmla="*/ 918089 h 6858000"/>
              <a:gd name="connsiteX1606" fmla="*/ 1222426 w 10130901"/>
              <a:gd name="connsiteY1606" fmla="*/ 826149 h 6858000"/>
              <a:gd name="connsiteX1607" fmla="*/ 1311562 w 10130901"/>
              <a:gd name="connsiteY1607" fmla="*/ 719586 h 6858000"/>
              <a:gd name="connsiteX1608" fmla="*/ 1402877 w 10130901"/>
              <a:gd name="connsiteY1608" fmla="*/ 616790 h 6858000"/>
              <a:gd name="connsiteX1609" fmla="*/ 1446944 w 10130901"/>
              <a:gd name="connsiteY1609" fmla="*/ 571328 h 6858000"/>
              <a:gd name="connsiteX1610" fmla="*/ 1490215 w 10130901"/>
              <a:gd name="connsiteY1610" fmla="*/ 528835 h 6858000"/>
              <a:gd name="connsiteX1611" fmla="*/ 1683155 w 10130901"/>
              <a:gd name="connsiteY1611" fmla="*/ 332368 h 6858000"/>
              <a:gd name="connsiteX1612" fmla="*/ 1740713 w 10130901"/>
              <a:gd name="connsiteY1612" fmla="*/ 284158 h 6858000"/>
              <a:gd name="connsiteX1613" fmla="*/ 1900484 w 10130901"/>
              <a:gd name="connsiteY1613" fmla="*/ 151979 h 6858000"/>
              <a:gd name="connsiteX1614" fmla="*/ 1940781 w 10130901"/>
              <a:gd name="connsiteY1614" fmla="*/ 108689 h 6858000"/>
              <a:gd name="connsiteX1615" fmla="*/ 1969559 w 10130901"/>
              <a:gd name="connsiteY1615" fmla="*/ 84584 h 6858000"/>
              <a:gd name="connsiteX1616" fmla="*/ 1993773 w 10130901"/>
              <a:gd name="connsiteY1616" fmla="*/ 65620 h 6858000"/>
              <a:gd name="connsiteX1617" fmla="*/ 2033862 w 10130901"/>
              <a:gd name="connsiteY1617" fmla="*/ 35001 h 6858000"/>
              <a:gd name="connsiteX1618" fmla="*/ 2071224 w 10130901"/>
              <a:gd name="connsiteY1618" fmla="*/ 563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</a:cxnLst>
            <a:rect l="l" t="t" r="r" b="b"/>
            <a:pathLst>
              <a:path w="10130901" h="6858000">
                <a:moveTo>
                  <a:pt x="5904763" y="6857176"/>
                </a:moveTo>
                <a:lnTo>
                  <a:pt x="5912891" y="6858000"/>
                </a:lnTo>
                <a:lnTo>
                  <a:pt x="5902157" y="6858000"/>
                </a:lnTo>
                <a:close/>
                <a:moveTo>
                  <a:pt x="9898994" y="6809885"/>
                </a:moveTo>
                <a:cubicBezTo>
                  <a:pt x="9923589" y="6813293"/>
                  <a:pt x="9883293" y="6856583"/>
                  <a:pt x="9908683" y="6857023"/>
                </a:cubicBezTo>
                <a:lnTo>
                  <a:pt x="9908384" y="6858000"/>
                </a:lnTo>
                <a:lnTo>
                  <a:pt x="9866630" y="6858000"/>
                </a:lnTo>
                <a:lnTo>
                  <a:pt x="9868418" y="6852598"/>
                </a:lnTo>
                <a:cubicBezTo>
                  <a:pt x="9861879" y="6841301"/>
                  <a:pt x="9886887" y="6819367"/>
                  <a:pt x="9898994" y="6809885"/>
                </a:cubicBezTo>
                <a:close/>
                <a:moveTo>
                  <a:pt x="9101957" y="5109312"/>
                </a:moveTo>
                <a:cubicBezTo>
                  <a:pt x="9103268" y="5114834"/>
                  <a:pt x="9100181" y="5132301"/>
                  <a:pt x="9090151" y="5151884"/>
                </a:cubicBezTo>
                <a:cubicBezTo>
                  <a:pt x="9082993" y="5178601"/>
                  <a:pt x="9068293" y="5209660"/>
                  <a:pt x="9057364" y="5238548"/>
                </a:cubicBezTo>
                <a:cubicBezTo>
                  <a:pt x="9053387" y="5253390"/>
                  <a:pt x="9049410" y="5268233"/>
                  <a:pt x="9046229" y="5280106"/>
                </a:cubicBezTo>
                <a:cubicBezTo>
                  <a:pt x="9043047" y="5291981"/>
                  <a:pt x="9039865" y="5303855"/>
                  <a:pt x="9040454" y="5313557"/>
                </a:cubicBezTo>
                <a:cubicBezTo>
                  <a:pt x="9050763" y="5322683"/>
                  <a:pt x="9058510" y="5305669"/>
                  <a:pt x="9072590" y="5312623"/>
                </a:cubicBezTo>
                <a:cubicBezTo>
                  <a:pt x="9081515" y="5315015"/>
                  <a:pt x="9090646" y="5304735"/>
                  <a:pt x="9099189" y="5284752"/>
                </a:cubicBezTo>
                <a:cubicBezTo>
                  <a:pt x="9103961" y="5266942"/>
                  <a:pt x="9110325" y="5243193"/>
                  <a:pt x="9118072" y="5226180"/>
                </a:cubicBezTo>
                <a:cubicBezTo>
                  <a:pt x="9134951" y="5198886"/>
                  <a:pt x="9149062" y="5158125"/>
                  <a:pt x="9164763" y="5111426"/>
                </a:cubicBezTo>
                <a:cubicBezTo>
                  <a:pt x="9188356" y="5130474"/>
                  <a:pt x="9151448" y="5149219"/>
                  <a:pt x="9142492" y="5194544"/>
                </a:cubicBezTo>
                <a:cubicBezTo>
                  <a:pt x="9160724" y="5221700"/>
                  <a:pt x="9161757" y="5158345"/>
                  <a:pt x="9175041" y="5168268"/>
                </a:cubicBezTo>
                <a:cubicBezTo>
                  <a:pt x="9143638" y="5261665"/>
                  <a:pt x="9143638" y="5261665"/>
                  <a:pt x="9143638" y="5261665"/>
                </a:cubicBezTo>
                <a:cubicBezTo>
                  <a:pt x="9127937" y="5308363"/>
                  <a:pt x="9127937" y="5308363"/>
                  <a:pt x="9127937" y="5308363"/>
                </a:cubicBezTo>
                <a:cubicBezTo>
                  <a:pt x="9120189" y="5325377"/>
                  <a:pt x="9116212" y="5340220"/>
                  <a:pt x="9109260" y="5354265"/>
                </a:cubicBezTo>
                <a:cubicBezTo>
                  <a:pt x="9090791" y="5387495"/>
                  <a:pt x="9119951" y="5385764"/>
                  <a:pt x="9098507" y="5418197"/>
                </a:cubicBezTo>
                <a:cubicBezTo>
                  <a:pt x="9087578" y="5447085"/>
                  <a:pt x="9074469" y="5472207"/>
                  <a:pt x="9087753" y="5482130"/>
                </a:cubicBezTo>
                <a:cubicBezTo>
                  <a:pt x="9119889" y="5481196"/>
                  <a:pt x="9109611" y="5424355"/>
                  <a:pt x="9137213" y="5380844"/>
                </a:cubicBezTo>
                <a:cubicBezTo>
                  <a:pt x="9149732" y="5346020"/>
                  <a:pt x="9168966" y="5357537"/>
                  <a:pt x="9185638" y="5342914"/>
                </a:cubicBezTo>
                <a:cubicBezTo>
                  <a:pt x="9194388" y="5310261"/>
                  <a:pt x="9206112" y="5278405"/>
                  <a:pt x="9224551" y="5292890"/>
                </a:cubicBezTo>
                <a:cubicBezTo>
                  <a:pt x="9237071" y="5258065"/>
                  <a:pt x="9250179" y="5232943"/>
                  <a:pt x="9264083" y="5204853"/>
                </a:cubicBezTo>
                <a:cubicBezTo>
                  <a:pt x="9271035" y="5190807"/>
                  <a:pt x="9277192" y="5179731"/>
                  <a:pt x="9284144" y="5165685"/>
                </a:cubicBezTo>
                <a:cubicBezTo>
                  <a:pt x="9286530" y="5156780"/>
                  <a:pt x="9291891" y="5148672"/>
                  <a:pt x="9293482" y="5142735"/>
                </a:cubicBezTo>
                <a:cubicBezTo>
                  <a:pt x="9295868" y="5133829"/>
                  <a:pt x="9298254" y="5124924"/>
                  <a:pt x="9300641" y="5116018"/>
                </a:cubicBezTo>
                <a:cubicBezTo>
                  <a:pt x="9311745" y="5122175"/>
                  <a:pt x="9298636" y="5147298"/>
                  <a:pt x="9293069" y="5168077"/>
                </a:cubicBezTo>
                <a:cubicBezTo>
                  <a:pt x="9279165" y="5196168"/>
                  <a:pt x="9297810" y="5197982"/>
                  <a:pt x="9280136" y="5228244"/>
                </a:cubicBezTo>
                <a:cubicBezTo>
                  <a:pt x="9268411" y="5260100"/>
                  <a:pt x="9274950" y="5271397"/>
                  <a:pt x="9283668" y="5286459"/>
                </a:cubicBezTo>
                <a:cubicBezTo>
                  <a:pt x="9261221" y="5334532"/>
                  <a:pt x="9271324" y="5356329"/>
                  <a:pt x="9256418" y="5400059"/>
                </a:cubicBezTo>
                <a:cubicBezTo>
                  <a:pt x="9272088" y="5401076"/>
                  <a:pt x="9276065" y="5386234"/>
                  <a:pt x="9283017" y="5372188"/>
                </a:cubicBezTo>
                <a:cubicBezTo>
                  <a:pt x="9284814" y="5353580"/>
                  <a:pt x="9288791" y="5338738"/>
                  <a:pt x="9297128" y="5331427"/>
                </a:cubicBezTo>
                <a:cubicBezTo>
                  <a:pt x="9321754" y="5287120"/>
                  <a:pt x="9308088" y="5254823"/>
                  <a:pt x="9333096" y="5232889"/>
                </a:cubicBezTo>
                <a:cubicBezTo>
                  <a:pt x="9349148" y="5256281"/>
                  <a:pt x="9343167" y="5302402"/>
                  <a:pt x="9316744" y="5365317"/>
                </a:cubicBezTo>
                <a:cubicBezTo>
                  <a:pt x="9311176" y="5386097"/>
                  <a:pt x="9306403" y="5403908"/>
                  <a:pt x="9304606" y="5422516"/>
                </a:cubicBezTo>
                <a:cubicBezTo>
                  <a:pt x="9299833" y="5440327"/>
                  <a:pt x="9295061" y="5458138"/>
                  <a:pt x="9285723" y="5481088"/>
                </a:cubicBezTo>
                <a:cubicBezTo>
                  <a:pt x="9271819" y="5509179"/>
                  <a:pt x="9281332" y="5521273"/>
                  <a:pt x="9286280" y="5538507"/>
                </a:cubicBezTo>
                <a:cubicBezTo>
                  <a:pt x="9276147" y="5564426"/>
                  <a:pt x="9264629" y="5583611"/>
                  <a:pt x="9255498" y="5593891"/>
                </a:cubicBezTo>
                <a:cubicBezTo>
                  <a:pt x="9268575" y="5616485"/>
                  <a:pt x="9276736" y="5574129"/>
                  <a:pt x="9289049" y="5551975"/>
                </a:cubicBezTo>
                <a:cubicBezTo>
                  <a:pt x="9303923" y="5555961"/>
                  <a:pt x="9312880" y="5510636"/>
                  <a:pt x="9328550" y="5511653"/>
                </a:cubicBezTo>
                <a:cubicBezTo>
                  <a:pt x="9337299" y="5479000"/>
                  <a:pt x="9349612" y="5456846"/>
                  <a:pt x="9361130" y="5437662"/>
                </a:cubicBezTo>
                <a:cubicBezTo>
                  <a:pt x="9367287" y="5426585"/>
                  <a:pt x="9372648" y="5418476"/>
                  <a:pt x="9378805" y="5407399"/>
                </a:cubicBezTo>
                <a:cubicBezTo>
                  <a:pt x="9384961" y="5396323"/>
                  <a:pt x="9388938" y="5381480"/>
                  <a:pt x="9392915" y="5366637"/>
                </a:cubicBezTo>
                <a:cubicBezTo>
                  <a:pt x="9405404" y="5379529"/>
                  <a:pt x="9409556" y="5399731"/>
                  <a:pt x="9402398" y="5426448"/>
                </a:cubicBezTo>
                <a:cubicBezTo>
                  <a:pt x="9401189" y="5454758"/>
                  <a:pt x="9381128" y="5493926"/>
                  <a:pt x="9417034" y="5490820"/>
                </a:cubicBezTo>
                <a:cubicBezTo>
                  <a:pt x="9422984" y="5492415"/>
                  <a:pt x="9429937" y="5478369"/>
                  <a:pt x="9436888" y="5464324"/>
                </a:cubicBezTo>
                <a:cubicBezTo>
                  <a:pt x="9441661" y="5446513"/>
                  <a:pt x="9446433" y="5428702"/>
                  <a:pt x="9452590" y="5417625"/>
                </a:cubicBezTo>
                <a:cubicBezTo>
                  <a:pt x="9463519" y="5388738"/>
                  <a:pt x="9477805" y="5383021"/>
                  <a:pt x="9488145" y="5344430"/>
                </a:cubicBezTo>
                <a:cubicBezTo>
                  <a:pt x="9496863" y="5359493"/>
                  <a:pt x="9476803" y="5398660"/>
                  <a:pt x="9506759" y="5393960"/>
                </a:cubicBezTo>
                <a:cubicBezTo>
                  <a:pt x="9488289" y="5427191"/>
                  <a:pt x="9481926" y="5450939"/>
                  <a:pt x="9475563" y="5474687"/>
                </a:cubicBezTo>
                <a:cubicBezTo>
                  <a:pt x="9472175" y="5499232"/>
                  <a:pt x="9465811" y="5522980"/>
                  <a:pt x="9449521" y="5559976"/>
                </a:cubicBezTo>
                <a:cubicBezTo>
                  <a:pt x="9466576" y="5567727"/>
                  <a:pt x="9481864" y="5546370"/>
                  <a:pt x="9496563" y="5515312"/>
                </a:cubicBezTo>
                <a:cubicBezTo>
                  <a:pt x="9503515" y="5501266"/>
                  <a:pt x="9510467" y="5487221"/>
                  <a:pt x="9518215" y="5470207"/>
                </a:cubicBezTo>
                <a:cubicBezTo>
                  <a:pt x="9525167" y="5456162"/>
                  <a:pt x="9531323" y="5445085"/>
                  <a:pt x="9540455" y="5434805"/>
                </a:cubicBezTo>
                <a:cubicBezTo>
                  <a:pt x="9546022" y="5414026"/>
                  <a:pt x="9554565" y="5394043"/>
                  <a:pt x="9563903" y="5371093"/>
                </a:cubicBezTo>
                <a:cubicBezTo>
                  <a:pt x="9568676" y="5353282"/>
                  <a:pt x="9583375" y="5322223"/>
                  <a:pt x="9579987" y="5346768"/>
                </a:cubicBezTo>
                <a:cubicBezTo>
                  <a:pt x="9570649" y="5369719"/>
                  <a:pt x="9565081" y="5390498"/>
                  <a:pt x="9555743" y="5413449"/>
                </a:cubicBezTo>
                <a:cubicBezTo>
                  <a:pt x="9550970" y="5431260"/>
                  <a:pt x="9537066" y="5459350"/>
                  <a:pt x="9544400" y="5467679"/>
                </a:cubicBezTo>
                <a:cubicBezTo>
                  <a:pt x="9523162" y="5487441"/>
                  <a:pt x="9503484" y="5548982"/>
                  <a:pt x="9485603" y="5591915"/>
                </a:cubicBezTo>
                <a:cubicBezTo>
                  <a:pt x="9476265" y="5614866"/>
                  <a:pt x="9483599" y="5623194"/>
                  <a:pt x="9501449" y="5627977"/>
                </a:cubicBezTo>
                <a:cubicBezTo>
                  <a:pt x="9504217" y="5641445"/>
                  <a:pt x="9482772" y="5673879"/>
                  <a:pt x="9505188" y="5673522"/>
                </a:cubicBezTo>
                <a:cubicBezTo>
                  <a:pt x="9527221" y="5650791"/>
                  <a:pt x="9550257" y="5612421"/>
                  <a:pt x="9574088" y="5571082"/>
                </a:cubicBezTo>
                <a:cubicBezTo>
                  <a:pt x="9583426" y="5548131"/>
                  <a:pt x="9595739" y="5525978"/>
                  <a:pt x="9608052" y="5503824"/>
                </a:cubicBezTo>
                <a:cubicBezTo>
                  <a:pt x="9616595" y="5483842"/>
                  <a:pt x="9628908" y="5461688"/>
                  <a:pt x="9637451" y="5441706"/>
                </a:cubicBezTo>
                <a:cubicBezTo>
                  <a:pt x="9649939" y="5454597"/>
                  <a:pt x="9620747" y="5504044"/>
                  <a:pt x="9634031" y="5513967"/>
                </a:cubicBezTo>
                <a:cubicBezTo>
                  <a:pt x="9639186" y="5518529"/>
                  <a:pt x="9645931" y="5517155"/>
                  <a:pt x="9650497" y="5512015"/>
                </a:cubicBezTo>
                <a:cubicBezTo>
                  <a:pt x="9655063" y="5506875"/>
                  <a:pt x="9658244" y="5495002"/>
                  <a:pt x="9662221" y="5480159"/>
                </a:cubicBezTo>
                <a:cubicBezTo>
                  <a:pt x="9668760" y="5491456"/>
                  <a:pt x="9669938" y="5510861"/>
                  <a:pt x="9665165" y="5528672"/>
                </a:cubicBezTo>
                <a:cubicBezTo>
                  <a:pt x="9659597" y="5549452"/>
                  <a:pt x="9651055" y="5569434"/>
                  <a:pt x="9638948" y="5578916"/>
                </a:cubicBezTo>
                <a:cubicBezTo>
                  <a:pt x="9633969" y="5609398"/>
                  <a:pt x="9626015" y="5639083"/>
                  <a:pt x="9625602" y="5664426"/>
                </a:cubicBezTo>
                <a:cubicBezTo>
                  <a:pt x="9599385" y="5714670"/>
                  <a:pt x="9609487" y="5736466"/>
                  <a:pt x="9608278" y="5764777"/>
                </a:cubicBezTo>
                <a:cubicBezTo>
                  <a:pt x="9637852" y="5737704"/>
                  <a:pt x="9671610" y="5683116"/>
                  <a:pt x="9703189" y="5624764"/>
                </a:cubicBezTo>
                <a:cubicBezTo>
                  <a:pt x="9720863" y="5594502"/>
                  <a:pt x="9735562" y="5563443"/>
                  <a:pt x="9746491" y="5534555"/>
                </a:cubicBezTo>
                <a:cubicBezTo>
                  <a:pt x="9758216" y="5502699"/>
                  <a:pt x="9769145" y="5473811"/>
                  <a:pt x="9776303" y="5447095"/>
                </a:cubicBezTo>
                <a:cubicBezTo>
                  <a:pt x="9805464" y="5445364"/>
                  <a:pt x="9761779" y="5513199"/>
                  <a:pt x="9756005" y="5546649"/>
                </a:cubicBezTo>
                <a:cubicBezTo>
                  <a:pt x="9764930" y="5549041"/>
                  <a:pt x="9759362" y="5569820"/>
                  <a:pt x="9770880" y="5550635"/>
                </a:cubicBezTo>
                <a:cubicBezTo>
                  <a:pt x="9776034" y="5555198"/>
                  <a:pt x="9787552" y="5536013"/>
                  <a:pt x="9781984" y="5556792"/>
                </a:cubicBezTo>
                <a:cubicBezTo>
                  <a:pt x="9769051" y="5616959"/>
                  <a:pt x="9759888" y="5674954"/>
                  <a:pt x="9747751" y="5732153"/>
                </a:cubicBezTo>
                <a:cubicBezTo>
                  <a:pt x="9769371" y="5734764"/>
                  <a:pt x="9780682" y="5728250"/>
                  <a:pt x="9799740" y="5704723"/>
                </a:cubicBezTo>
                <a:cubicBezTo>
                  <a:pt x="9820390" y="5675258"/>
                  <a:pt x="9826577" y="5616465"/>
                  <a:pt x="9853765" y="5598297"/>
                </a:cubicBezTo>
                <a:cubicBezTo>
                  <a:pt x="9865490" y="5566441"/>
                  <a:pt x="9877214" y="5534584"/>
                  <a:pt x="9888939" y="5502729"/>
                </a:cubicBezTo>
                <a:cubicBezTo>
                  <a:pt x="9905818" y="5475435"/>
                  <a:pt x="9922696" y="5448142"/>
                  <a:pt x="9937396" y="5417082"/>
                </a:cubicBezTo>
                <a:cubicBezTo>
                  <a:pt x="9952095" y="5386024"/>
                  <a:pt x="9966795" y="5354964"/>
                  <a:pt x="9978519" y="5323108"/>
                </a:cubicBezTo>
                <a:cubicBezTo>
                  <a:pt x="10002763" y="5256427"/>
                  <a:pt x="10024032" y="5188949"/>
                  <a:pt x="10046097" y="5118502"/>
                </a:cubicBezTo>
                <a:cubicBezTo>
                  <a:pt x="10076642" y="5123506"/>
                  <a:pt x="10028185" y="5209152"/>
                  <a:pt x="10032926" y="5239056"/>
                </a:cubicBezTo>
                <a:cubicBezTo>
                  <a:pt x="10024177" y="5271710"/>
                  <a:pt x="10015634" y="5291692"/>
                  <a:pt x="10004912" y="5307909"/>
                </a:cubicBezTo>
                <a:cubicBezTo>
                  <a:pt x="9987031" y="5350842"/>
                  <a:pt x="10012421" y="5351282"/>
                  <a:pt x="10003672" y="5383935"/>
                </a:cubicBezTo>
                <a:cubicBezTo>
                  <a:pt x="9995924" y="5400949"/>
                  <a:pt x="9986586" y="5423900"/>
                  <a:pt x="9994716" y="5429260"/>
                </a:cubicBezTo>
                <a:cubicBezTo>
                  <a:pt x="9976039" y="5475161"/>
                  <a:pt x="9960338" y="5521860"/>
                  <a:pt x="9941661" y="5567761"/>
                </a:cubicBezTo>
                <a:cubicBezTo>
                  <a:pt x="9936094" y="5588541"/>
                  <a:pt x="9934296" y="5607149"/>
                  <a:pt x="9929524" y="5624960"/>
                </a:cubicBezTo>
                <a:cubicBezTo>
                  <a:pt x="9924751" y="5642771"/>
                  <a:pt x="9919979" y="5660582"/>
                  <a:pt x="9915206" y="5678392"/>
                </a:cubicBezTo>
                <a:cubicBezTo>
                  <a:pt x="9905662" y="5714014"/>
                  <a:pt x="9896117" y="5749636"/>
                  <a:pt x="9882802" y="5787429"/>
                </a:cubicBezTo>
                <a:cubicBezTo>
                  <a:pt x="9875849" y="5801475"/>
                  <a:pt x="9881004" y="5806037"/>
                  <a:pt x="9877822" y="5817912"/>
                </a:cubicBezTo>
                <a:cubicBezTo>
                  <a:pt x="9858351" y="5866781"/>
                  <a:pt x="9894877" y="5825663"/>
                  <a:pt x="9883948" y="5854550"/>
                </a:cubicBezTo>
                <a:cubicBezTo>
                  <a:pt x="9865271" y="5900452"/>
                  <a:pt x="9840645" y="5944759"/>
                  <a:pt x="9818994" y="5989864"/>
                </a:cubicBezTo>
                <a:cubicBezTo>
                  <a:pt x="9785029" y="6057121"/>
                  <a:pt x="9785029" y="6057121"/>
                  <a:pt x="9785029" y="6057121"/>
                </a:cubicBezTo>
                <a:cubicBezTo>
                  <a:pt x="9769535" y="6091149"/>
                  <a:pt x="9769535" y="6091149"/>
                  <a:pt x="9769535" y="6091149"/>
                </a:cubicBezTo>
                <a:cubicBezTo>
                  <a:pt x="9763378" y="6102226"/>
                  <a:pt x="9757221" y="6113302"/>
                  <a:pt x="9751065" y="6124379"/>
                </a:cubicBezTo>
                <a:cubicBezTo>
                  <a:pt x="9758399" y="6132708"/>
                  <a:pt x="9770505" y="6123225"/>
                  <a:pt x="9777457" y="6109180"/>
                </a:cubicBezTo>
                <a:cubicBezTo>
                  <a:pt x="9787384" y="6095932"/>
                  <a:pt x="9795132" y="6078918"/>
                  <a:pt x="9804263" y="6068638"/>
                </a:cubicBezTo>
                <a:cubicBezTo>
                  <a:pt x="9825119" y="6026502"/>
                  <a:pt x="9845180" y="5987335"/>
                  <a:pt x="9866036" y="5945199"/>
                </a:cubicBezTo>
                <a:cubicBezTo>
                  <a:pt x="9884712" y="5899298"/>
                  <a:pt x="9905743" y="5892207"/>
                  <a:pt x="9923831" y="5836602"/>
                </a:cubicBezTo>
                <a:cubicBezTo>
                  <a:pt x="9929956" y="5873242"/>
                  <a:pt x="9873370" y="5953528"/>
                  <a:pt x="9853103" y="6005366"/>
                </a:cubicBezTo>
                <a:cubicBezTo>
                  <a:pt x="9846151" y="6019411"/>
                  <a:pt x="9856460" y="6028537"/>
                  <a:pt x="9864207" y="6011523"/>
                </a:cubicBezTo>
                <a:cubicBezTo>
                  <a:pt x="9876107" y="6014712"/>
                  <a:pt x="9876696" y="6024414"/>
                  <a:pt x="9877284" y="6034117"/>
                </a:cubicBezTo>
                <a:cubicBezTo>
                  <a:pt x="9854042" y="6085158"/>
                  <a:pt x="9839932" y="6125920"/>
                  <a:pt x="9857575" y="6143374"/>
                </a:cubicBezTo>
                <a:cubicBezTo>
                  <a:pt x="9825201" y="6204695"/>
                  <a:pt x="9797393" y="6260876"/>
                  <a:pt x="9780101" y="6313512"/>
                </a:cubicBezTo>
                <a:cubicBezTo>
                  <a:pt x="9764813" y="6334868"/>
                  <a:pt x="9755474" y="6357819"/>
                  <a:pt x="9740186" y="6379175"/>
                </a:cubicBezTo>
                <a:cubicBezTo>
                  <a:pt x="9727873" y="6401329"/>
                  <a:pt x="9712585" y="6422685"/>
                  <a:pt x="9700272" y="6444839"/>
                </a:cubicBezTo>
                <a:cubicBezTo>
                  <a:pt x="9675646" y="6489146"/>
                  <a:pt x="9620061" y="6553793"/>
                  <a:pt x="9637704" y="6571247"/>
                </a:cubicBezTo>
                <a:cubicBezTo>
                  <a:pt x="9664685" y="6565750"/>
                  <a:pt x="9681389" y="6503412"/>
                  <a:pt x="9694497" y="6478290"/>
                </a:cubicBezTo>
                <a:cubicBezTo>
                  <a:pt x="9749700" y="6391269"/>
                  <a:pt x="9749700" y="6391269"/>
                  <a:pt x="9749700" y="6391269"/>
                </a:cubicBezTo>
                <a:cubicBezTo>
                  <a:pt x="9770349" y="6361805"/>
                  <a:pt x="9785049" y="6330746"/>
                  <a:pt x="9802723" y="6300484"/>
                </a:cubicBezTo>
                <a:cubicBezTo>
                  <a:pt x="9852771" y="6208900"/>
                  <a:pt x="9852771" y="6208900"/>
                  <a:pt x="9852771" y="6208900"/>
                </a:cubicBezTo>
                <a:cubicBezTo>
                  <a:pt x="9878193" y="6161625"/>
                  <a:pt x="9878193" y="6161625"/>
                  <a:pt x="9878193" y="6161625"/>
                </a:cubicBezTo>
                <a:cubicBezTo>
                  <a:pt x="9888120" y="6148376"/>
                  <a:pt x="9895867" y="6131363"/>
                  <a:pt x="9903614" y="6114349"/>
                </a:cubicBezTo>
                <a:cubicBezTo>
                  <a:pt x="9928861" y="6032029"/>
                  <a:pt x="9959055" y="5966942"/>
                  <a:pt x="9989249" y="5901855"/>
                </a:cubicBezTo>
                <a:cubicBezTo>
                  <a:pt x="10015673" y="5838940"/>
                  <a:pt x="10041301" y="5778993"/>
                  <a:pt x="10065545" y="5712313"/>
                </a:cubicBezTo>
                <a:cubicBezTo>
                  <a:pt x="10069522" y="5697470"/>
                  <a:pt x="10075679" y="5686393"/>
                  <a:pt x="10081836" y="5675316"/>
                </a:cubicBezTo>
                <a:cubicBezTo>
                  <a:pt x="10087992" y="5664240"/>
                  <a:pt x="10093353" y="5656131"/>
                  <a:pt x="10096535" y="5644257"/>
                </a:cubicBezTo>
                <a:cubicBezTo>
                  <a:pt x="10108053" y="5625072"/>
                  <a:pt x="10119570" y="5605887"/>
                  <a:pt x="10128320" y="5573234"/>
                </a:cubicBezTo>
                <a:cubicBezTo>
                  <a:pt x="10141604" y="5583156"/>
                  <a:pt x="10098715" y="5648023"/>
                  <a:pt x="10110408" y="5663883"/>
                </a:cubicBezTo>
                <a:cubicBezTo>
                  <a:pt x="10102660" y="5680896"/>
                  <a:pt x="10094913" y="5697910"/>
                  <a:pt x="10087166" y="5714924"/>
                </a:cubicBezTo>
                <a:cubicBezTo>
                  <a:pt x="10080214" y="5728969"/>
                  <a:pt x="10075441" y="5746780"/>
                  <a:pt x="10067694" y="5763794"/>
                </a:cubicBezTo>
                <a:cubicBezTo>
                  <a:pt x="10059946" y="5780808"/>
                  <a:pt x="10055174" y="5798619"/>
                  <a:pt x="10067869" y="5798839"/>
                </a:cubicBezTo>
                <a:cubicBezTo>
                  <a:pt x="10063097" y="5816650"/>
                  <a:pt x="10047809" y="5838006"/>
                  <a:pt x="10055938" y="5843366"/>
                </a:cubicBezTo>
                <a:cubicBezTo>
                  <a:pt x="10045009" y="5872254"/>
                  <a:pt x="10034080" y="5901141"/>
                  <a:pt x="10023946" y="5927061"/>
                </a:cubicBezTo>
                <a:cubicBezTo>
                  <a:pt x="10010043" y="5955151"/>
                  <a:pt x="9999909" y="5981070"/>
                  <a:pt x="9988980" y="6009958"/>
                </a:cubicBezTo>
                <a:cubicBezTo>
                  <a:pt x="9964942" y="6063968"/>
                  <a:pt x="9940905" y="6117978"/>
                  <a:pt x="9913097" y="6174159"/>
                </a:cubicBezTo>
                <a:cubicBezTo>
                  <a:pt x="9925792" y="6174379"/>
                  <a:pt x="9937517" y="6142523"/>
                  <a:pt x="9949830" y="6120369"/>
                </a:cubicBezTo>
                <a:cubicBezTo>
                  <a:pt x="9963114" y="6130292"/>
                  <a:pt x="9975251" y="6073094"/>
                  <a:pt x="9989744" y="6054706"/>
                </a:cubicBezTo>
                <a:cubicBezTo>
                  <a:pt x="10021880" y="6053772"/>
                  <a:pt x="9964705" y="6124355"/>
                  <a:pt x="9955160" y="6159977"/>
                </a:cubicBezTo>
                <a:cubicBezTo>
                  <a:pt x="9967648" y="6172868"/>
                  <a:pt x="9983174" y="6091125"/>
                  <a:pt x="9996045" y="6126389"/>
                </a:cubicBezTo>
                <a:cubicBezTo>
                  <a:pt x="9983732" y="6148543"/>
                  <a:pt x="9970623" y="6173665"/>
                  <a:pt x="9958310" y="6195819"/>
                </a:cubicBezTo>
                <a:cubicBezTo>
                  <a:pt x="9947381" y="6224706"/>
                  <a:pt x="9961461" y="6231661"/>
                  <a:pt x="9947557" y="6259751"/>
                </a:cubicBezTo>
                <a:cubicBezTo>
                  <a:pt x="9913592" y="6327009"/>
                  <a:pt x="9903841" y="6375302"/>
                  <a:pt x="9859360" y="6446106"/>
                </a:cubicBezTo>
                <a:cubicBezTo>
                  <a:pt x="9847636" y="6477962"/>
                  <a:pt x="9839682" y="6507647"/>
                  <a:pt x="9827958" y="6539503"/>
                </a:cubicBezTo>
                <a:cubicBezTo>
                  <a:pt x="9807308" y="6568968"/>
                  <a:pt x="9790429" y="6596261"/>
                  <a:pt x="9777321" y="6621383"/>
                </a:cubicBezTo>
                <a:cubicBezTo>
                  <a:pt x="9764212" y="6646505"/>
                  <a:pt x="9751104" y="6671627"/>
                  <a:pt x="9738790" y="6693781"/>
                </a:cubicBezTo>
                <a:cubicBezTo>
                  <a:pt x="9717139" y="6738886"/>
                  <a:pt x="9695488" y="6783990"/>
                  <a:pt x="9666296" y="6833437"/>
                </a:cubicBezTo>
                <a:cubicBezTo>
                  <a:pt x="9672834" y="6844734"/>
                  <a:pt x="9690302" y="6827143"/>
                  <a:pt x="9697636" y="6835471"/>
                </a:cubicBezTo>
                <a:cubicBezTo>
                  <a:pt x="9717077" y="6834317"/>
                  <a:pt x="9742292" y="6799713"/>
                  <a:pt x="9768302" y="6762139"/>
                </a:cubicBezTo>
                <a:cubicBezTo>
                  <a:pt x="9783590" y="6740783"/>
                  <a:pt x="9795904" y="6718629"/>
                  <a:pt x="9810396" y="6700241"/>
                </a:cubicBezTo>
                <a:cubicBezTo>
                  <a:pt x="9822709" y="6678088"/>
                  <a:pt x="9834227" y="6658903"/>
                  <a:pt x="9844950" y="6642686"/>
                </a:cubicBezTo>
                <a:cubicBezTo>
                  <a:pt x="9879503" y="6585131"/>
                  <a:pt x="9904749" y="6502810"/>
                  <a:pt x="9935119" y="6472768"/>
                </a:cubicBezTo>
                <a:cubicBezTo>
                  <a:pt x="9928342" y="6521858"/>
                  <a:pt x="9890607" y="6591288"/>
                  <a:pt x="9848307" y="6665857"/>
                </a:cubicBezTo>
                <a:cubicBezTo>
                  <a:pt x="9817524" y="6721241"/>
                  <a:pt x="9769480" y="6781545"/>
                  <a:pt x="9731952" y="6838303"/>
                </a:cubicBezTo>
                <a:lnTo>
                  <a:pt x="9724434" y="6858000"/>
                </a:lnTo>
                <a:lnTo>
                  <a:pt x="6193714" y="6858000"/>
                </a:lnTo>
                <a:lnTo>
                  <a:pt x="6245673" y="6842733"/>
                </a:lnTo>
                <a:cubicBezTo>
                  <a:pt x="6256188" y="6839188"/>
                  <a:pt x="6266704" y="6835642"/>
                  <a:pt x="6277220" y="6832097"/>
                </a:cubicBezTo>
                <a:cubicBezTo>
                  <a:pt x="6287735" y="6828551"/>
                  <a:pt x="6295276" y="6824209"/>
                  <a:pt x="6306587" y="6817695"/>
                </a:cubicBezTo>
                <a:cubicBezTo>
                  <a:pt x="6301433" y="6813132"/>
                  <a:pt x="6287147" y="6818849"/>
                  <a:pt x="6272065" y="6827534"/>
                </a:cubicBezTo>
                <a:cubicBezTo>
                  <a:pt x="6254804" y="6832454"/>
                  <a:pt x="6239723" y="6841139"/>
                  <a:pt x="6226232" y="6843888"/>
                </a:cubicBezTo>
                <a:cubicBezTo>
                  <a:pt x="6211652" y="6844753"/>
                  <a:pt x="6195532" y="6848388"/>
                  <a:pt x="6178543" y="6853778"/>
                </a:cubicBezTo>
                <a:lnTo>
                  <a:pt x="6167609" y="6858000"/>
                </a:lnTo>
                <a:lnTo>
                  <a:pt x="5936553" y="6858000"/>
                </a:lnTo>
                <a:lnTo>
                  <a:pt x="5962400" y="6852734"/>
                </a:lnTo>
                <a:cubicBezTo>
                  <a:pt x="5969941" y="6848392"/>
                  <a:pt x="5976686" y="6847017"/>
                  <a:pt x="5984227" y="6842675"/>
                </a:cubicBezTo>
                <a:cubicBezTo>
                  <a:pt x="5997717" y="6839926"/>
                  <a:pt x="6009029" y="6833412"/>
                  <a:pt x="6022519" y="6830664"/>
                </a:cubicBezTo>
                <a:cubicBezTo>
                  <a:pt x="6047321" y="6821401"/>
                  <a:pt x="6068352" y="6814310"/>
                  <a:pt x="6097513" y="6812579"/>
                </a:cubicBezTo>
                <a:cubicBezTo>
                  <a:pt x="6123110" y="6800348"/>
                  <a:pt x="6123906" y="6797380"/>
                  <a:pt x="6150092" y="6794851"/>
                </a:cubicBezTo>
                <a:cubicBezTo>
                  <a:pt x="6182228" y="6793917"/>
                  <a:pt x="6179873" y="6755107"/>
                  <a:pt x="6201286" y="6770389"/>
                </a:cubicBezTo>
                <a:cubicBezTo>
                  <a:pt x="6190770" y="6773935"/>
                  <a:pt x="6199695" y="6776326"/>
                  <a:pt x="6203466" y="6774155"/>
                </a:cubicBezTo>
                <a:cubicBezTo>
                  <a:pt x="6209209" y="6788420"/>
                  <a:pt x="6240963" y="6765113"/>
                  <a:pt x="6257428" y="6763161"/>
                </a:cubicBezTo>
                <a:cubicBezTo>
                  <a:pt x="6255455" y="6746725"/>
                  <a:pt x="6217545" y="6781109"/>
                  <a:pt x="6224704" y="6754393"/>
                </a:cubicBezTo>
                <a:cubicBezTo>
                  <a:pt x="6248121" y="6738396"/>
                  <a:pt x="6250094" y="6754833"/>
                  <a:pt x="6269741" y="6741008"/>
                </a:cubicBezTo>
                <a:cubicBezTo>
                  <a:pt x="6295927" y="6738479"/>
                  <a:pt x="6290184" y="6724214"/>
                  <a:pt x="6311215" y="6717123"/>
                </a:cubicBezTo>
                <a:cubicBezTo>
                  <a:pt x="6356253" y="6703738"/>
                  <a:pt x="6368360" y="6694255"/>
                  <a:pt x="6419554" y="6669793"/>
                </a:cubicBezTo>
                <a:cubicBezTo>
                  <a:pt x="6435431" y="6658140"/>
                  <a:pt x="6438995" y="6668639"/>
                  <a:pt x="6448715" y="6668062"/>
                </a:cubicBezTo>
                <a:cubicBezTo>
                  <a:pt x="6514195" y="6637883"/>
                  <a:pt x="6514195" y="6637883"/>
                  <a:pt x="6514195" y="6637883"/>
                </a:cubicBezTo>
                <a:cubicBezTo>
                  <a:pt x="6533047" y="6627027"/>
                  <a:pt x="6551899" y="6616170"/>
                  <a:pt x="6573726" y="6606110"/>
                </a:cubicBezTo>
                <a:cubicBezTo>
                  <a:pt x="6578085" y="6613642"/>
                  <a:pt x="6594757" y="6599019"/>
                  <a:pt x="6609043" y="6593302"/>
                </a:cubicBezTo>
                <a:cubicBezTo>
                  <a:pt x="6611016" y="6609739"/>
                  <a:pt x="6570544" y="6617984"/>
                  <a:pt x="6554667" y="6629638"/>
                </a:cubicBezTo>
                <a:cubicBezTo>
                  <a:pt x="6558820" y="6649840"/>
                  <a:pt x="6596937" y="6602785"/>
                  <a:pt x="6601885" y="6620019"/>
                </a:cubicBezTo>
                <a:cubicBezTo>
                  <a:pt x="6623711" y="6609959"/>
                  <a:pt x="6647129" y="6593962"/>
                  <a:pt x="6662799" y="6594980"/>
                </a:cubicBezTo>
                <a:cubicBezTo>
                  <a:pt x="6750313" y="6542070"/>
                  <a:pt x="6750313" y="6542070"/>
                  <a:pt x="6750313" y="6542070"/>
                </a:cubicBezTo>
                <a:cubicBezTo>
                  <a:pt x="6765395" y="6533385"/>
                  <a:pt x="6783451" y="6525497"/>
                  <a:pt x="6798533" y="6516811"/>
                </a:cubicBezTo>
                <a:cubicBezTo>
                  <a:pt x="6810639" y="6507329"/>
                  <a:pt x="6825720" y="6498643"/>
                  <a:pt x="6840007" y="6492926"/>
                </a:cubicBezTo>
                <a:cubicBezTo>
                  <a:pt x="6867194" y="6474759"/>
                  <a:pt x="6893587" y="6459559"/>
                  <a:pt x="6919980" y="6444360"/>
                </a:cubicBezTo>
                <a:cubicBezTo>
                  <a:pt x="6944193" y="6425395"/>
                  <a:pt x="6970585" y="6410195"/>
                  <a:pt x="6997773" y="6392027"/>
                </a:cubicBezTo>
                <a:cubicBezTo>
                  <a:pt x="7009880" y="6382545"/>
                  <a:pt x="7024961" y="6373859"/>
                  <a:pt x="7037068" y="6364377"/>
                </a:cubicBezTo>
                <a:cubicBezTo>
                  <a:pt x="7052149" y="6355691"/>
                  <a:pt x="7065051" y="6343240"/>
                  <a:pt x="7080133" y="6334555"/>
                </a:cubicBezTo>
                <a:cubicBezTo>
                  <a:pt x="7074183" y="6332961"/>
                  <a:pt x="7063667" y="6336506"/>
                  <a:pt x="7055331" y="6343817"/>
                </a:cubicBezTo>
                <a:cubicBezTo>
                  <a:pt x="7047790" y="6348160"/>
                  <a:pt x="7036479" y="6354674"/>
                  <a:pt x="7028938" y="6359017"/>
                </a:cubicBezTo>
                <a:cubicBezTo>
                  <a:pt x="7025581" y="6335846"/>
                  <a:pt x="7060692" y="6335709"/>
                  <a:pt x="7070619" y="6322461"/>
                </a:cubicBezTo>
                <a:cubicBezTo>
                  <a:pt x="7095627" y="6300527"/>
                  <a:pt x="7113684" y="6292639"/>
                  <a:pt x="7132536" y="6281782"/>
                </a:cubicBezTo>
                <a:cubicBezTo>
                  <a:pt x="7157544" y="6259849"/>
                  <a:pt x="7157544" y="6259849"/>
                  <a:pt x="7157544" y="6259849"/>
                </a:cubicBezTo>
                <a:cubicBezTo>
                  <a:pt x="7165880" y="6252538"/>
                  <a:pt x="7174216" y="6245227"/>
                  <a:pt x="7182552" y="6237915"/>
                </a:cubicBezTo>
                <a:cubicBezTo>
                  <a:pt x="7194659" y="6228433"/>
                  <a:pt x="7205970" y="6221919"/>
                  <a:pt x="7213511" y="6217576"/>
                </a:cubicBezTo>
                <a:cubicBezTo>
                  <a:pt x="7230183" y="6202954"/>
                  <a:pt x="7246060" y="6191300"/>
                  <a:pt x="7262732" y="6176677"/>
                </a:cubicBezTo>
                <a:cubicBezTo>
                  <a:pt x="7274043" y="6170164"/>
                  <a:pt x="7283175" y="6159884"/>
                  <a:pt x="7294486" y="6153370"/>
                </a:cubicBezTo>
                <a:cubicBezTo>
                  <a:pt x="7306592" y="6143887"/>
                  <a:pt x="7315724" y="6133608"/>
                  <a:pt x="7327035" y="6127093"/>
                </a:cubicBezTo>
                <a:cubicBezTo>
                  <a:pt x="7348273" y="6107331"/>
                  <a:pt x="7369511" y="6087569"/>
                  <a:pt x="7390749" y="6067807"/>
                </a:cubicBezTo>
                <a:cubicBezTo>
                  <a:pt x="7405242" y="6049419"/>
                  <a:pt x="7414756" y="6061513"/>
                  <a:pt x="7427069" y="6039359"/>
                </a:cubicBezTo>
                <a:cubicBezTo>
                  <a:pt x="7438380" y="6032845"/>
                  <a:pt x="7453874" y="5998818"/>
                  <a:pt x="7463388" y="6010912"/>
                </a:cubicBezTo>
                <a:cubicBezTo>
                  <a:pt x="7474317" y="5982024"/>
                  <a:pt x="7489987" y="5983041"/>
                  <a:pt x="7495555" y="5962262"/>
                </a:cubicBezTo>
                <a:cubicBezTo>
                  <a:pt x="7521152" y="5950031"/>
                  <a:pt x="7551140" y="5897615"/>
                  <a:pt x="7576737" y="5885384"/>
                </a:cubicBezTo>
                <a:cubicBezTo>
                  <a:pt x="7598770" y="5862654"/>
                  <a:pt x="7598770" y="5862654"/>
                  <a:pt x="7598770" y="5862654"/>
                </a:cubicBezTo>
                <a:cubicBezTo>
                  <a:pt x="7604132" y="5854545"/>
                  <a:pt x="7610288" y="5843468"/>
                  <a:pt x="7618624" y="5836157"/>
                </a:cubicBezTo>
                <a:cubicBezTo>
                  <a:pt x="7625576" y="5822112"/>
                  <a:pt x="7637683" y="5812629"/>
                  <a:pt x="7644428" y="5811255"/>
                </a:cubicBezTo>
                <a:cubicBezTo>
                  <a:pt x="7657330" y="5798804"/>
                  <a:pt x="7651587" y="5784539"/>
                  <a:pt x="7663487" y="5787727"/>
                </a:cubicBezTo>
                <a:cubicBezTo>
                  <a:pt x="7678981" y="5753700"/>
                  <a:pt x="7712708" y="5746829"/>
                  <a:pt x="7710146" y="5720689"/>
                </a:cubicBezTo>
                <a:cubicBezTo>
                  <a:pt x="7720073" y="5707441"/>
                  <a:pt x="7727614" y="5703099"/>
                  <a:pt x="7736539" y="5705490"/>
                </a:cubicBezTo>
                <a:cubicBezTo>
                  <a:pt x="7757777" y="5685728"/>
                  <a:pt x="7733977" y="5679351"/>
                  <a:pt x="7752240" y="5658791"/>
                </a:cubicBezTo>
                <a:cubicBezTo>
                  <a:pt x="7758190" y="5660386"/>
                  <a:pt x="7761961" y="5658215"/>
                  <a:pt x="7768117" y="5647138"/>
                </a:cubicBezTo>
                <a:cubicBezTo>
                  <a:pt x="7793714" y="5634907"/>
                  <a:pt x="7811595" y="5591973"/>
                  <a:pt x="7836779" y="5605085"/>
                </a:cubicBezTo>
                <a:cubicBezTo>
                  <a:pt x="7847708" y="5576197"/>
                  <a:pt x="7862583" y="5580183"/>
                  <a:pt x="7874101" y="5560998"/>
                </a:cubicBezTo>
                <a:cubicBezTo>
                  <a:pt x="7884410" y="5570123"/>
                  <a:pt x="7854835" y="5597197"/>
                  <a:pt x="7861374" y="5608494"/>
                </a:cubicBezTo>
                <a:cubicBezTo>
                  <a:pt x="7870888" y="5620587"/>
                  <a:pt x="7902259" y="5574906"/>
                  <a:pt x="7893510" y="5607560"/>
                </a:cubicBezTo>
                <a:cubicBezTo>
                  <a:pt x="7917310" y="5613937"/>
                  <a:pt x="7893097" y="5632902"/>
                  <a:pt x="7885349" y="5649915"/>
                </a:cubicBezTo>
                <a:cubicBezTo>
                  <a:pt x="7873832" y="5669100"/>
                  <a:pt x="7880370" y="5680397"/>
                  <a:pt x="7872623" y="5697411"/>
                </a:cubicBezTo>
                <a:cubicBezTo>
                  <a:pt x="7858130" y="5715799"/>
                  <a:pt x="7846612" y="5734985"/>
                  <a:pt x="7832120" y="5753372"/>
                </a:cubicBezTo>
                <a:cubicBezTo>
                  <a:pt x="7843224" y="5759529"/>
                  <a:pt x="7851767" y="5739547"/>
                  <a:pt x="7861694" y="5726299"/>
                </a:cubicBezTo>
                <a:cubicBezTo>
                  <a:pt x="7864256" y="5752438"/>
                  <a:pt x="7818009" y="5794134"/>
                  <a:pt x="7799539" y="5827364"/>
                </a:cubicBezTo>
                <a:cubicBezTo>
                  <a:pt x="7813619" y="5834319"/>
                  <a:pt x="7827729" y="5793557"/>
                  <a:pt x="7840631" y="5781106"/>
                </a:cubicBezTo>
                <a:cubicBezTo>
                  <a:pt x="7852149" y="5761921"/>
                  <a:pt x="7866642" y="5743533"/>
                  <a:pt x="7877953" y="5737019"/>
                </a:cubicBezTo>
                <a:cubicBezTo>
                  <a:pt x="7886289" y="5729708"/>
                  <a:pt x="7872210" y="5722753"/>
                  <a:pt x="7877571" y="5714645"/>
                </a:cubicBezTo>
                <a:cubicBezTo>
                  <a:pt x="7882932" y="5706537"/>
                  <a:pt x="7888293" y="5698428"/>
                  <a:pt x="7893654" y="5690320"/>
                </a:cubicBezTo>
                <a:cubicBezTo>
                  <a:pt x="7899015" y="5682212"/>
                  <a:pt x="7904377" y="5674104"/>
                  <a:pt x="7909738" y="5665995"/>
                </a:cubicBezTo>
                <a:cubicBezTo>
                  <a:pt x="7920460" y="5649778"/>
                  <a:pt x="7930387" y="5636530"/>
                  <a:pt x="7938723" y="5629219"/>
                </a:cubicBezTo>
                <a:cubicBezTo>
                  <a:pt x="7947266" y="5609237"/>
                  <a:pt x="7955809" y="5589255"/>
                  <a:pt x="7967327" y="5570069"/>
                </a:cubicBezTo>
                <a:cubicBezTo>
                  <a:pt x="7972688" y="5561961"/>
                  <a:pt x="7978844" y="5550884"/>
                  <a:pt x="7985001" y="5539808"/>
                </a:cubicBezTo>
                <a:cubicBezTo>
                  <a:pt x="7991157" y="5528731"/>
                  <a:pt x="7997314" y="5517654"/>
                  <a:pt x="8002675" y="5509545"/>
                </a:cubicBezTo>
                <a:cubicBezTo>
                  <a:pt x="8012013" y="5486595"/>
                  <a:pt x="8021145" y="5476315"/>
                  <a:pt x="8032249" y="5482472"/>
                </a:cubicBezTo>
                <a:cubicBezTo>
                  <a:pt x="8031661" y="5472770"/>
                  <a:pt x="8038613" y="5458724"/>
                  <a:pt x="8045565" y="5444679"/>
                </a:cubicBezTo>
                <a:cubicBezTo>
                  <a:pt x="8050926" y="5436570"/>
                  <a:pt x="8052516" y="5430634"/>
                  <a:pt x="8057878" y="5422525"/>
                </a:cubicBezTo>
                <a:cubicBezTo>
                  <a:pt x="8063239" y="5414417"/>
                  <a:pt x="8064830" y="5408480"/>
                  <a:pt x="8067216" y="5399575"/>
                </a:cubicBezTo>
                <a:cubicBezTo>
                  <a:pt x="8074168" y="5385529"/>
                  <a:pt x="8081120" y="5371484"/>
                  <a:pt x="8088072" y="5357439"/>
                </a:cubicBezTo>
                <a:cubicBezTo>
                  <a:pt x="8094228" y="5346362"/>
                  <a:pt x="8087690" y="5335065"/>
                  <a:pt x="8104744" y="5342817"/>
                </a:cubicBezTo>
                <a:cubicBezTo>
                  <a:pt x="8098588" y="5353893"/>
                  <a:pt x="8095406" y="5365767"/>
                  <a:pt x="8104538" y="5355487"/>
                </a:cubicBezTo>
                <a:cubicBezTo>
                  <a:pt x="8117822" y="5365410"/>
                  <a:pt x="8086656" y="5398420"/>
                  <a:pt x="8084064" y="5419997"/>
                </a:cubicBezTo>
                <a:cubicBezTo>
                  <a:pt x="8077907" y="5431074"/>
                  <a:pt x="8070955" y="5445119"/>
                  <a:pt x="8064799" y="5456196"/>
                </a:cubicBezTo>
                <a:cubicBezTo>
                  <a:pt x="8059437" y="5464304"/>
                  <a:pt x="8050306" y="5474584"/>
                  <a:pt x="8043560" y="5475958"/>
                </a:cubicBezTo>
                <a:cubicBezTo>
                  <a:pt x="8038788" y="5493769"/>
                  <a:pt x="8052485" y="5478350"/>
                  <a:pt x="8062794" y="5487475"/>
                </a:cubicBezTo>
                <a:cubicBezTo>
                  <a:pt x="8048302" y="5505863"/>
                  <a:pt x="8033014" y="5527220"/>
                  <a:pt x="8017726" y="5548576"/>
                </a:cubicBezTo>
                <a:cubicBezTo>
                  <a:pt x="8011569" y="5559653"/>
                  <a:pt x="8005412" y="5570730"/>
                  <a:pt x="7996281" y="5581009"/>
                </a:cubicBezTo>
                <a:cubicBezTo>
                  <a:pt x="7990124" y="5592086"/>
                  <a:pt x="7980993" y="5602366"/>
                  <a:pt x="7974041" y="5616411"/>
                </a:cubicBezTo>
                <a:cubicBezTo>
                  <a:pt x="7984350" y="5625537"/>
                  <a:pt x="7995072" y="5609320"/>
                  <a:pt x="8006590" y="5590135"/>
                </a:cubicBezTo>
                <a:cubicBezTo>
                  <a:pt x="8017312" y="5573918"/>
                  <a:pt x="8023675" y="5550170"/>
                  <a:pt x="8036371" y="5550390"/>
                </a:cubicBezTo>
                <a:cubicBezTo>
                  <a:pt x="8050450" y="5557345"/>
                  <a:pt x="8023851" y="5585215"/>
                  <a:pt x="8017694" y="5596292"/>
                </a:cubicBezTo>
                <a:cubicBezTo>
                  <a:pt x="8035544" y="5601075"/>
                  <a:pt x="8047682" y="5543876"/>
                  <a:pt x="8063352" y="5544894"/>
                </a:cubicBezTo>
                <a:cubicBezTo>
                  <a:pt x="8074870" y="5525708"/>
                  <a:pt x="8087183" y="5503555"/>
                  <a:pt x="8098701" y="5484370"/>
                </a:cubicBezTo>
                <a:cubicBezTo>
                  <a:pt x="8100291" y="5478433"/>
                  <a:pt x="8095137" y="5473870"/>
                  <a:pt x="8095137" y="5473870"/>
                </a:cubicBezTo>
                <a:cubicBezTo>
                  <a:pt x="8097523" y="5464964"/>
                  <a:pt x="8106448" y="5467356"/>
                  <a:pt x="8106448" y="5467356"/>
                </a:cubicBezTo>
                <a:cubicBezTo>
                  <a:pt x="8111014" y="5462216"/>
                  <a:pt x="8111809" y="5459248"/>
                  <a:pt x="8113400" y="5453310"/>
                </a:cubicBezTo>
                <a:cubicBezTo>
                  <a:pt x="8117170" y="5451139"/>
                  <a:pt x="8118761" y="5445202"/>
                  <a:pt x="8119556" y="5442234"/>
                </a:cubicBezTo>
                <a:cubicBezTo>
                  <a:pt x="8124918" y="5434126"/>
                  <a:pt x="8126509" y="5428189"/>
                  <a:pt x="8128099" y="5422252"/>
                </a:cubicBezTo>
                <a:cubicBezTo>
                  <a:pt x="8131281" y="5410377"/>
                  <a:pt x="8134463" y="5398504"/>
                  <a:pt x="8141415" y="5384459"/>
                </a:cubicBezTo>
                <a:cubicBezTo>
                  <a:pt x="8145392" y="5369616"/>
                  <a:pt x="8152343" y="5355571"/>
                  <a:pt x="8160091" y="5338557"/>
                </a:cubicBezTo>
                <a:cubicBezTo>
                  <a:pt x="8162477" y="5329651"/>
                  <a:pt x="8167838" y="5321543"/>
                  <a:pt x="8169429" y="5315606"/>
                </a:cubicBezTo>
                <a:cubicBezTo>
                  <a:pt x="8176381" y="5301561"/>
                  <a:pt x="8176381" y="5301561"/>
                  <a:pt x="8176381" y="5301561"/>
                </a:cubicBezTo>
                <a:cubicBezTo>
                  <a:pt x="8182538" y="5290484"/>
                  <a:pt x="8182538" y="5290484"/>
                  <a:pt x="8182538" y="5290484"/>
                </a:cubicBezTo>
                <a:cubicBezTo>
                  <a:pt x="8195058" y="5255659"/>
                  <a:pt x="8209757" y="5224600"/>
                  <a:pt x="8223661" y="5196510"/>
                </a:cubicBezTo>
                <a:cubicBezTo>
                  <a:pt x="8226636" y="5197307"/>
                  <a:pt x="8231790" y="5201869"/>
                  <a:pt x="8231790" y="5201869"/>
                </a:cubicBezTo>
                <a:cubicBezTo>
                  <a:pt x="8239331" y="5197527"/>
                  <a:pt x="8242926" y="5160311"/>
                  <a:pt x="8250467" y="5155968"/>
                </a:cubicBezTo>
                <a:cubicBezTo>
                  <a:pt x="8264546" y="5162922"/>
                  <a:pt x="8256003" y="5182905"/>
                  <a:pt x="8243690" y="5205058"/>
                </a:cubicBezTo>
                <a:cubicBezTo>
                  <a:pt x="8255590" y="5208247"/>
                  <a:pt x="8261158" y="5187467"/>
                  <a:pt x="8268110" y="5173422"/>
                </a:cubicBezTo>
                <a:cubicBezTo>
                  <a:pt x="8282985" y="5177408"/>
                  <a:pt x="8256385" y="5205278"/>
                  <a:pt x="8255383" y="5220918"/>
                </a:cubicBezTo>
                <a:cubicBezTo>
                  <a:pt x="8242068" y="5258711"/>
                  <a:pt x="8261891" y="5279930"/>
                  <a:pt x="8240239" y="5325035"/>
                </a:cubicBezTo>
                <a:cubicBezTo>
                  <a:pt x="8248369" y="5330395"/>
                  <a:pt x="8247367" y="5346034"/>
                  <a:pt x="8256705" y="5323084"/>
                </a:cubicBezTo>
                <a:cubicBezTo>
                  <a:pt x="8264835" y="5328443"/>
                  <a:pt x="8261653" y="5340317"/>
                  <a:pt x="8251726" y="5353566"/>
                </a:cubicBezTo>
                <a:cubicBezTo>
                  <a:pt x="8245569" y="5364643"/>
                  <a:pt x="8235642" y="5377891"/>
                  <a:pt x="8232461" y="5389764"/>
                </a:cubicBezTo>
                <a:cubicBezTo>
                  <a:pt x="8236025" y="5400264"/>
                  <a:pt x="8219941" y="5424589"/>
                  <a:pt x="8238586" y="5426404"/>
                </a:cubicBezTo>
                <a:cubicBezTo>
                  <a:pt x="8211574" y="5479616"/>
                  <a:pt x="8211574" y="5479616"/>
                  <a:pt x="8211574" y="5479616"/>
                </a:cubicBezTo>
                <a:cubicBezTo>
                  <a:pt x="8230601" y="5503804"/>
                  <a:pt x="8238968" y="5448777"/>
                  <a:pt x="8252666" y="5433358"/>
                </a:cubicBezTo>
                <a:cubicBezTo>
                  <a:pt x="8260000" y="5441686"/>
                  <a:pt x="8249278" y="5457903"/>
                  <a:pt x="8249866" y="5467606"/>
                </a:cubicBezTo>
                <a:cubicBezTo>
                  <a:pt x="8270691" y="5473186"/>
                  <a:pt x="8282829" y="5415987"/>
                  <a:pt x="8303065" y="5411865"/>
                </a:cubicBezTo>
                <a:cubicBezTo>
                  <a:pt x="8304067" y="5396225"/>
                  <a:pt x="8309428" y="5388116"/>
                  <a:pt x="8318559" y="5377837"/>
                </a:cubicBezTo>
                <a:cubicBezTo>
                  <a:pt x="8324716" y="5366760"/>
                  <a:pt x="8334643" y="5353512"/>
                  <a:pt x="8341006" y="5329764"/>
                </a:cubicBezTo>
                <a:cubicBezTo>
                  <a:pt x="8347163" y="5318687"/>
                  <a:pt x="8351522" y="5326218"/>
                  <a:pt x="8343775" y="5343232"/>
                </a:cubicBezTo>
                <a:cubicBezTo>
                  <a:pt x="8337618" y="5354309"/>
                  <a:pt x="8334436" y="5366183"/>
                  <a:pt x="8327484" y="5380228"/>
                </a:cubicBezTo>
                <a:cubicBezTo>
                  <a:pt x="8318146" y="5403179"/>
                  <a:pt x="8316349" y="5421787"/>
                  <a:pt x="8310781" y="5442566"/>
                </a:cubicBezTo>
                <a:cubicBezTo>
                  <a:pt x="8296288" y="5460954"/>
                  <a:pt x="8279409" y="5488248"/>
                  <a:pt x="8263914" y="5522275"/>
                </a:cubicBezTo>
                <a:cubicBezTo>
                  <a:pt x="8253192" y="5538492"/>
                  <a:pt x="8264296" y="5544649"/>
                  <a:pt x="8261115" y="5556523"/>
                </a:cubicBezTo>
                <a:cubicBezTo>
                  <a:pt x="8236489" y="5600830"/>
                  <a:pt x="8211067" y="5648106"/>
                  <a:pt x="8186441" y="5692413"/>
                </a:cubicBezTo>
                <a:cubicBezTo>
                  <a:pt x="8181875" y="5697553"/>
                  <a:pt x="8186234" y="5705084"/>
                  <a:pt x="8191595" y="5696976"/>
                </a:cubicBezTo>
                <a:cubicBezTo>
                  <a:pt x="8199725" y="5702336"/>
                  <a:pt x="8186823" y="5714787"/>
                  <a:pt x="8191977" y="5719350"/>
                </a:cubicBezTo>
                <a:cubicBezTo>
                  <a:pt x="8171328" y="5748814"/>
                  <a:pt x="8164965" y="5772562"/>
                  <a:pt x="8155626" y="5795513"/>
                </a:cubicBezTo>
                <a:cubicBezTo>
                  <a:pt x="8168910" y="5805436"/>
                  <a:pt x="8185583" y="5790813"/>
                  <a:pt x="8198691" y="5765691"/>
                </a:cubicBezTo>
                <a:cubicBezTo>
                  <a:pt x="8208618" y="5752443"/>
                  <a:pt x="8215570" y="5738398"/>
                  <a:pt x="8221727" y="5727321"/>
                </a:cubicBezTo>
                <a:cubicBezTo>
                  <a:pt x="8231654" y="5714073"/>
                  <a:pt x="8235631" y="5699231"/>
                  <a:pt x="8243967" y="5691919"/>
                </a:cubicBezTo>
                <a:cubicBezTo>
                  <a:pt x="8252096" y="5697279"/>
                  <a:pt x="8239195" y="5709730"/>
                  <a:pt x="8246529" y="5718059"/>
                </a:cubicBezTo>
                <a:cubicBezTo>
                  <a:pt x="8261403" y="5722044"/>
                  <a:pt x="8274130" y="5674548"/>
                  <a:pt x="8288623" y="5656160"/>
                </a:cubicBezTo>
                <a:cubicBezTo>
                  <a:pt x="8316606" y="5635024"/>
                  <a:pt x="8245733" y="5721027"/>
                  <a:pt x="8274099" y="5722264"/>
                </a:cubicBezTo>
                <a:cubicBezTo>
                  <a:pt x="8281846" y="5705251"/>
                  <a:pt x="8294541" y="5705470"/>
                  <a:pt x="8282228" y="5727624"/>
                </a:cubicBezTo>
                <a:cubicBezTo>
                  <a:pt x="8292537" y="5736750"/>
                  <a:pt x="8303673" y="5695191"/>
                  <a:pt x="8312804" y="5684911"/>
                </a:cubicBezTo>
                <a:cubicBezTo>
                  <a:pt x="8326884" y="5691866"/>
                  <a:pt x="8338815" y="5647338"/>
                  <a:pt x="8352512" y="5631919"/>
                </a:cubicBezTo>
                <a:cubicBezTo>
                  <a:pt x="8357667" y="5636481"/>
                  <a:pt x="8363028" y="5628373"/>
                  <a:pt x="8369184" y="5617296"/>
                </a:cubicBezTo>
                <a:cubicBezTo>
                  <a:pt x="8370775" y="5611359"/>
                  <a:pt x="8375341" y="5606219"/>
                  <a:pt x="8376932" y="5600282"/>
                </a:cubicBezTo>
                <a:cubicBezTo>
                  <a:pt x="8377727" y="5597314"/>
                  <a:pt x="8382293" y="5592174"/>
                  <a:pt x="8383088" y="5589206"/>
                </a:cubicBezTo>
                <a:cubicBezTo>
                  <a:pt x="8398170" y="5580520"/>
                  <a:pt x="8407508" y="5557570"/>
                  <a:pt x="8419821" y="5535416"/>
                </a:cubicBezTo>
                <a:cubicBezTo>
                  <a:pt x="8429366" y="5499794"/>
                  <a:pt x="8446007" y="5532888"/>
                  <a:pt x="8456936" y="5504000"/>
                </a:cubicBezTo>
                <a:cubicBezTo>
                  <a:pt x="8462297" y="5495892"/>
                  <a:pt x="8468454" y="5484815"/>
                  <a:pt x="8474610" y="5473738"/>
                </a:cubicBezTo>
                <a:cubicBezTo>
                  <a:pt x="8480767" y="5462661"/>
                  <a:pt x="8486128" y="5454553"/>
                  <a:pt x="8489310" y="5442679"/>
                </a:cubicBezTo>
                <a:cubicBezTo>
                  <a:pt x="8497853" y="5422696"/>
                  <a:pt x="8502625" y="5404886"/>
                  <a:pt x="8511168" y="5384903"/>
                </a:cubicBezTo>
                <a:cubicBezTo>
                  <a:pt x="8523688" y="5350079"/>
                  <a:pt x="8534617" y="5321191"/>
                  <a:pt x="8552880" y="5300632"/>
                </a:cubicBezTo>
                <a:cubicBezTo>
                  <a:pt x="8571525" y="5302446"/>
                  <a:pt x="8523688" y="5350079"/>
                  <a:pt x="8544512" y="5355659"/>
                </a:cubicBezTo>
                <a:cubicBezTo>
                  <a:pt x="8531404" y="5380781"/>
                  <a:pt x="8521270" y="5406700"/>
                  <a:pt x="8507366" y="5434791"/>
                </a:cubicBezTo>
                <a:cubicBezTo>
                  <a:pt x="8524627" y="5429871"/>
                  <a:pt x="8534761" y="5403952"/>
                  <a:pt x="8553406" y="5405766"/>
                </a:cubicBezTo>
                <a:cubicBezTo>
                  <a:pt x="8563540" y="5379847"/>
                  <a:pt x="8576648" y="5354725"/>
                  <a:pt x="8587577" y="5325837"/>
                </a:cubicBezTo>
                <a:cubicBezTo>
                  <a:pt x="8596502" y="5328228"/>
                  <a:pt x="8603454" y="5314183"/>
                  <a:pt x="8607431" y="5299341"/>
                </a:cubicBezTo>
                <a:cubicBezTo>
                  <a:pt x="8616356" y="5301732"/>
                  <a:pt x="8625281" y="5304124"/>
                  <a:pt x="8627078" y="5285515"/>
                </a:cubicBezTo>
                <a:cubicBezTo>
                  <a:pt x="8633028" y="5287109"/>
                  <a:pt x="8633617" y="5296812"/>
                  <a:pt x="8635001" y="5303546"/>
                </a:cubicBezTo>
                <a:cubicBezTo>
                  <a:pt x="8632615" y="5312452"/>
                  <a:pt x="8629433" y="5324326"/>
                  <a:pt x="8623277" y="5335403"/>
                </a:cubicBezTo>
                <a:cubicBezTo>
                  <a:pt x="8613939" y="5358353"/>
                  <a:pt x="8600830" y="5383476"/>
                  <a:pt x="8593083" y="5400489"/>
                </a:cubicBezTo>
                <a:cubicBezTo>
                  <a:pt x="8580770" y="5422643"/>
                  <a:pt x="8562300" y="5455873"/>
                  <a:pt x="8543035" y="5492072"/>
                </a:cubicBezTo>
                <a:cubicBezTo>
                  <a:pt x="8521590" y="5524506"/>
                  <a:pt x="8501529" y="5563673"/>
                  <a:pt x="8491985" y="5599295"/>
                </a:cubicBezTo>
                <a:cubicBezTo>
                  <a:pt x="8511425" y="5598140"/>
                  <a:pt x="8527127" y="5551442"/>
                  <a:pt x="8546774" y="5537616"/>
                </a:cubicBezTo>
                <a:cubicBezTo>
                  <a:pt x="8553726" y="5523571"/>
                  <a:pt x="8563064" y="5500621"/>
                  <a:pt x="8571989" y="5503012"/>
                </a:cubicBezTo>
                <a:cubicBezTo>
                  <a:pt x="8578941" y="5488967"/>
                  <a:pt x="8586100" y="5462250"/>
                  <a:pt x="8597999" y="5465439"/>
                </a:cubicBezTo>
                <a:cubicBezTo>
                  <a:pt x="8608133" y="5439520"/>
                  <a:pt x="8620446" y="5417366"/>
                  <a:pt x="8618473" y="5400929"/>
                </a:cubicBezTo>
                <a:cubicBezTo>
                  <a:pt x="8624423" y="5402523"/>
                  <a:pt x="8628989" y="5397384"/>
                  <a:pt x="8632966" y="5382542"/>
                </a:cubicBezTo>
                <a:cubicBezTo>
                  <a:pt x="8641891" y="5384933"/>
                  <a:pt x="8650227" y="5377621"/>
                  <a:pt x="8655588" y="5369513"/>
                </a:cubicBezTo>
                <a:cubicBezTo>
                  <a:pt x="8674027" y="5383999"/>
                  <a:pt x="8641095" y="5387901"/>
                  <a:pt x="8638503" y="5409478"/>
                </a:cubicBezTo>
                <a:cubicBezTo>
                  <a:pt x="8606718" y="5480501"/>
                  <a:pt x="8606718" y="5480501"/>
                  <a:pt x="8606718" y="5480501"/>
                </a:cubicBezTo>
                <a:cubicBezTo>
                  <a:pt x="8599766" y="5494547"/>
                  <a:pt x="8600354" y="5504249"/>
                  <a:pt x="8597173" y="5516123"/>
                </a:cubicBezTo>
                <a:cubicBezTo>
                  <a:pt x="8593991" y="5527997"/>
                  <a:pt x="8587835" y="5539074"/>
                  <a:pt x="8577112" y="5555291"/>
                </a:cubicBezTo>
                <a:cubicBezTo>
                  <a:pt x="8624329" y="5545671"/>
                  <a:pt x="8652964" y="5438806"/>
                  <a:pt x="8686929" y="5371548"/>
                </a:cubicBezTo>
                <a:cubicBezTo>
                  <a:pt x="8695853" y="5373939"/>
                  <a:pt x="8703601" y="5356925"/>
                  <a:pt x="8707578" y="5342083"/>
                </a:cubicBezTo>
                <a:cubicBezTo>
                  <a:pt x="8723837" y="5352803"/>
                  <a:pt x="8734559" y="5336586"/>
                  <a:pt x="8744486" y="5323338"/>
                </a:cubicBezTo>
                <a:cubicBezTo>
                  <a:pt x="8751025" y="5334635"/>
                  <a:pt x="8744868" y="5345712"/>
                  <a:pt x="8734941" y="5358960"/>
                </a:cubicBezTo>
                <a:cubicBezTo>
                  <a:pt x="8727989" y="5373005"/>
                  <a:pt x="8715087" y="5385456"/>
                  <a:pt x="8709520" y="5406235"/>
                </a:cubicBezTo>
                <a:cubicBezTo>
                  <a:pt x="8731728" y="5418550"/>
                  <a:pt x="8743659" y="5374022"/>
                  <a:pt x="8761509" y="5378805"/>
                </a:cubicBezTo>
                <a:cubicBezTo>
                  <a:pt x="8779390" y="5335872"/>
                  <a:pt x="8797065" y="5305610"/>
                  <a:pt x="8814739" y="5275348"/>
                </a:cubicBezTo>
                <a:cubicBezTo>
                  <a:pt x="8824666" y="5262100"/>
                  <a:pt x="8832413" y="5245086"/>
                  <a:pt x="8843136" y="5228870"/>
                </a:cubicBezTo>
                <a:cubicBezTo>
                  <a:pt x="8845522" y="5219964"/>
                  <a:pt x="8850883" y="5211856"/>
                  <a:pt x="8856244" y="5203747"/>
                </a:cubicBezTo>
                <a:cubicBezTo>
                  <a:pt x="8858630" y="5194842"/>
                  <a:pt x="8861812" y="5182968"/>
                  <a:pt x="8864994" y="5171094"/>
                </a:cubicBezTo>
                <a:cubicBezTo>
                  <a:pt x="8872328" y="5179422"/>
                  <a:pt x="8875096" y="5192891"/>
                  <a:pt x="8867349" y="5209904"/>
                </a:cubicBezTo>
                <a:cubicBezTo>
                  <a:pt x="8870117" y="5223373"/>
                  <a:pt x="8872885" y="5236841"/>
                  <a:pt x="8875654" y="5250309"/>
                </a:cubicBezTo>
                <a:cubicBezTo>
                  <a:pt x="8846048" y="5325099"/>
                  <a:pt x="8818622" y="5403653"/>
                  <a:pt x="8783067" y="5476848"/>
                </a:cubicBezTo>
                <a:cubicBezTo>
                  <a:pt x="8763802" y="5513047"/>
                  <a:pt x="8747512" y="5550043"/>
                  <a:pt x="8732017" y="5584071"/>
                </a:cubicBezTo>
                <a:cubicBezTo>
                  <a:pt x="8712752" y="5620270"/>
                  <a:pt x="8691307" y="5652703"/>
                  <a:pt x="8673633" y="5682965"/>
                </a:cubicBezTo>
                <a:cubicBezTo>
                  <a:pt x="8694840" y="5710918"/>
                  <a:pt x="8707979" y="5638081"/>
                  <a:pt x="8727802" y="5659300"/>
                </a:cubicBezTo>
                <a:cubicBezTo>
                  <a:pt x="8734754" y="5645255"/>
                  <a:pt x="8741706" y="5631210"/>
                  <a:pt x="8750838" y="5620930"/>
                </a:cubicBezTo>
                <a:cubicBezTo>
                  <a:pt x="8757790" y="5606885"/>
                  <a:pt x="8763946" y="5595808"/>
                  <a:pt x="8770898" y="5581762"/>
                </a:cubicBezTo>
                <a:cubicBezTo>
                  <a:pt x="8784802" y="5553672"/>
                  <a:pt x="8797911" y="5528550"/>
                  <a:pt x="8813994" y="5504225"/>
                </a:cubicBezTo>
                <a:cubicBezTo>
                  <a:pt x="8827898" y="5476134"/>
                  <a:pt x="8841007" y="5451012"/>
                  <a:pt x="8854911" y="5422922"/>
                </a:cubicBezTo>
                <a:cubicBezTo>
                  <a:pt x="8865840" y="5394034"/>
                  <a:pt x="8880539" y="5362975"/>
                  <a:pt x="8891468" y="5334087"/>
                </a:cubicBezTo>
                <a:cubicBezTo>
                  <a:pt x="8919451" y="5312951"/>
                  <a:pt x="8864249" y="5399971"/>
                  <a:pt x="8867017" y="5413439"/>
                </a:cubicBezTo>
                <a:cubicBezTo>
                  <a:pt x="8876324" y="5438204"/>
                  <a:pt x="8901364" y="5368555"/>
                  <a:pt x="8905723" y="5376086"/>
                </a:cubicBezTo>
                <a:cubicBezTo>
                  <a:pt x="8906312" y="5385789"/>
                  <a:pt x="8902335" y="5400631"/>
                  <a:pt x="8901333" y="5416271"/>
                </a:cubicBezTo>
                <a:cubicBezTo>
                  <a:pt x="8899742" y="5422207"/>
                  <a:pt x="8894381" y="5430316"/>
                  <a:pt x="8892790" y="5436253"/>
                </a:cubicBezTo>
                <a:cubicBezTo>
                  <a:pt x="8890404" y="5445158"/>
                  <a:pt x="8888813" y="5451096"/>
                  <a:pt x="8886427" y="5460001"/>
                </a:cubicBezTo>
                <a:cubicBezTo>
                  <a:pt x="8919151" y="5468769"/>
                  <a:pt x="8940421" y="5401291"/>
                  <a:pt x="8960688" y="5349453"/>
                </a:cubicBezTo>
                <a:cubicBezTo>
                  <a:pt x="8978569" y="5306520"/>
                  <a:pt x="9004548" y="5316662"/>
                  <a:pt x="9022811" y="5296103"/>
                </a:cubicBezTo>
                <a:cubicBezTo>
                  <a:pt x="9025197" y="5287198"/>
                  <a:pt x="9030558" y="5279089"/>
                  <a:pt x="9032149" y="5273152"/>
                </a:cubicBezTo>
                <a:cubicBezTo>
                  <a:pt x="9034535" y="5264247"/>
                  <a:pt x="9036922" y="5255341"/>
                  <a:pt x="9038512" y="5249405"/>
                </a:cubicBezTo>
                <a:cubicBezTo>
                  <a:pt x="9045464" y="5235359"/>
                  <a:pt x="9051621" y="5224282"/>
                  <a:pt x="9059957" y="5216971"/>
                </a:cubicBezTo>
                <a:cubicBezTo>
                  <a:pt x="9067116" y="5190255"/>
                  <a:pt x="9077249" y="5164335"/>
                  <a:pt x="9087383" y="5138416"/>
                </a:cubicBezTo>
                <a:cubicBezTo>
                  <a:pt x="9094939" y="5110216"/>
                  <a:pt x="9100647" y="5103791"/>
                  <a:pt x="9101957" y="5109312"/>
                </a:cubicBezTo>
                <a:close/>
                <a:moveTo>
                  <a:pt x="9587438" y="4569269"/>
                </a:moveTo>
                <a:cubicBezTo>
                  <a:pt x="9585052" y="4578174"/>
                  <a:pt x="9584845" y="4590846"/>
                  <a:pt x="9580073" y="4608656"/>
                </a:cubicBezTo>
                <a:cubicBezTo>
                  <a:pt x="9577893" y="4604891"/>
                  <a:pt x="9582666" y="4587080"/>
                  <a:pt x="9587438" y="4569269"/>
                </a:cubicBezTo>
                <a:close/>
                <a:moveTo>
                  <a:pt x="5304" y="3957331"/>
                </a:moveTo>
                <a:cubicBezTo>
                  <a:pt x="14819" y="3958749"/>
                  <a:pt x="6171" y="4013154"/>
                  <a:pt x="7716" y="4038624"/>
                </a:cubicBezTo>
                <a:cubicBezTo>
                  <a:pt x="7685" y="4086340"/>
                  <a:pt x="18789" y="4092496"/>
                  <a:pt x="17168" y="4146149"/>
                </a:cubicBezTo>
                <a:cubicBezTo>
                  <a:pt x="14957" y="4190099"/>
                  <a:pt x="27858" y="4177648"/>
                  <a:pt x="29625" y="4206756"/>
                </a:cubicBezTo>
                <a:cubicBezTo>
                  <a:pt x="31391" y="4235864"/>
                  <a:pt x="30978" y="4261206"/>
                  <a:pt x="33539" y="4287345"/>
                </a:cubicBezTo>
                <a:cubicBezTo>
                  <a:pt x="36101" y="4313485"/>
                  <a:pt x="39665" y="4323984"/>
                  <a:pt x="46999" y="4332313"/>
                </a:cubicBezTo>
                <a:cubicBezTo>
                  <a:pt x="54333" y="4340641"/>
                  <a:pt x="53507" y="4391326"/>
                  <a:pt x="62432" y="4393717"/>
                </a:cubicBezTo>
                <a:cubicBezTo>
                  <a:pt x="67554" y="4445996"/>
                  <a:pt x="72090" y="4488572"/>
                  <a:pt x="73649" y="4530350"/>
                </a:cubicBezTo>
                <a:cubicBezTo>
                  <a:pt x="76004" y="4569161"/>
                  <a:pt x="80539" y="4611737"/>
                  <a:pt x="84278" y="4657282"/>
                </a:cubicBezTo>
                <a:cubicBezTo>
                  <a:pt x="74733" y="4692903"/>
                  <a:pt x="92964" y="4720060"/>
                  <a:pt x="86188" y="4769150"/>
                </a:cubicBezTo>
                <a:cubicBezTo>
                  <a:pt x="89545" y="4792321"/>
                  <a:pt x="92903" y="4815492"/>
                  <a:pt x="97055" y="4835694"/>
                </a:cubicBezTo>
                <a:cubicBezTo>
                  <a:pt x="110101" y="4906003"/>
                  <a:pt x="110101" y="4906003"/>
                  <a:pt x="110101" y="4906003"/>
                </a:cubicBezTo>
                <a:cubicBezTo>
                  <a:pt x="119790" y="4953142"/>
                  <a:pt x="134251" y="4982470"/>
                  <a:pt x="147711" y="5027437"/>
                </a:cubicBezTo>
                <a:cubicBezTo>
                  <a:pt x="165530" y="5079936"/>
                  <a:pt x="157576" y="5109621"/>
                  <a:pt x="170653" y="5132215"/>
                </a:cubicBezTo>
                <a:cubicBezTo>
                  <a:pt x="181344" y="5163714"/>
                  <a:pt x="171624" y="5164291"/>
                  <a:pt x="173597" y="5180728"/>
                </a:cubicBezTo>
                <a:cubicBezTo>
                  <a:pt x="184877" y="5221930"/>
                  <a:pt x="170797" y="5214975"/>
                  <a:pt x="175538" y="5244881"/>
                </a:cubicBezTo>
                <a:cubicBezTo>
                  <a:pt x="186611" y="5298753"/>
                  <a:pt x="201073" y="5328081"/>
                  <a:pt x="213944" y="5363346"/>
                </a:cubicBezTo>
                <a:cubicBezTo>
                  <a:pt x="227403" y="5408313"/>
                  <a:pt x="240067" y="5456249"/>
                  <a:pt x="253527" y="5501217"/>
                </a:cubicBezTo>
                <a:cubicBezTo>
                  <a:pt x="264218" y="5532716"/>
                  <a:pt x="264218" y="5532716"/>
                  <a:pt x="264218" y="5532716"/>
                </a:cubicBezTo>
                <a:cubicBezTo>
                  <a:pt x="274114" y="5567184"/>
                  <a:pt x="274114" y="5567184"/>
                  <a:pt x="274114" y="5567184"/>
                </a:cubicBezTo>
                <a:cubicBezTo>
                  <a:pt x="297675" y="5633948"/>
                  <a:pt x="297675" y="5633948"/>
                  <a:pt x="297675" y="5633948"/>
                </a:cubicBezTo>
                <a:cubicBezTo>
                  <a:pt x="314699" y="5689415"/>
                  <a:pt x="330545" y="5725477"/>
                  <a:pt x="340440" y="5759945"/>
                </a:cubicBezTo>
                <a:cubicBezTo>
                  <a:pt x="353311" y="5795210"/>
                  <a:pt x="367772" y="5824537"/>
                  <a:pt x="384207" y="5870302"/>
                </a:cubicBezTo>
                <a:cubicBezTo>
                  <a:pt x="402232" y="5910129"/>
                  <a:pt x="423232" y="5950754"/>
                  <a:pt x="442642" y="5997316"/>
                </a:cubicBezTo>
                <a:cubicBezTo>
                  <a:pt x="462847" y="6040909"/>
                  <a:pt x="485231" y="6088268"/>
                  <a:pt x="506820" y="6138596"/>
                </a:cubicBezTo>
                <a:cubicBezTo>
                  <a:pt x="548614" y="6232516"/>
                  <a:pt x="599333" y="6328828"/>
                  <a:pt x="645103" y="6407906"/>
                </a:cubicBezTo>
                <a:cubicBezTo>
                  <a:pt x="669667" y="6459031"/>
                  <a:pt x="689872" y="6502624"/>
                  <a:pt x="740002" y="6589233"/>
                </a:cubicBezTo>
                <a:cubicBezTo>
                  <a:pt x="769926" y="6632249"/>
                  <a:pt x="804211" y="6682797"/>
                  <a:pt x="834343" y="6713142"/>
                </a:cubicBezTo>
                <a:cubicBezTo>
                  <a:pt x="873781" y="6768252"/>
                  <a:pt x="898934" y="6829079"/>
                  <a:pt x="919552" y="6847330"/>
                </a:cubicBezTo>
                <a:lnTo>
                  <a:pt x="926363" y="6858000"/>
                </a:lnTo>
                <a:lnTo>
                  <a:pt x="877970" y="6858000"/>
                </a:lnTo>
                <a:lnTo>
                  <a:pt x="860848" y="6828419"/>
                </a:lnTo>
                <a:cubicBezTo>
                  <a:pt x="831718" y="6782434"/>
                  <a:pt x="797434" y="6731887"/>
                  <a:pt x="764741" y="6675402"/>
                </a:cubicBezTo>
                <a:cubicBezTo>
                  <a:pt x="732048" y="6618918"/>
                  <a:pt x="699354" y="6562434"/>
                  <a:pt x="667456" y="6502981"/>
                </a:cubicBezTo>
                <a:cubicBezTo>
                  <a:pt x="650020" y="6472856"/>
                  <a:pt x="632583" y="6442731"/>
                  <a:pt x="618917" y="6410434"/>
                </a:cubicBezTo>
                <a:cubicBezTo>
                  <a:pt x="604456" y="6381107"/>
                  <a:pt x="587019" y="6350982"/>
                  <a:pt x="572557" y="6321654"/>
                </a:cubicBezTo>
                <a:cubicBezTo>
                  <a:pt x="558096" y="6292326"/>
                  <a:pt x="540660" y="6262201"/>
                  <a:pt x="525402" y="6235841"/>
                </a:cubicBezTo>
                <a:cubicBezTo>
                  <a:pt x="513916" y="6207311"/>
                  <a:pt x="499455" y="6177983"/>
                  <a:pt x="484197" y="6151623"/>
                </a:cubicBezTo>
                <a:cubicBezTo>
                  <a:pt x="472122" y="6113390"/>
                  <a:pt x="457072" y="6074360"/>
                  <a:pt x="433304" y="6020267"/>
                </a:cubicBezTo>
                <a:cubicBezTo>
                  <a:pt x="407944" y="5972111"/>
                  <a:pt x="386356" y="5921783"/>
                  <a:pt x="366946" y="5875222"/>
                </a:cubicBezTo>
                <a:cubicBezTo>
                  <a:pt x="345357" y="5824894"/>
                  <a:pt x="325948" y="5778333"/>
                  <a:pt x="313283" y="5730397"/>
                </a:cubicBezTo>
                <a:cubicBezTo>
                  <a:pt x="302799" y="5686226"/>
                  <a:pt x="291488" y="5692740"/>
                  <a:pt x="282388" y="5655304"/>
                </a:cubicBezTo>
                <a:cubicBezTo>
                  <a:pt x="241596" y="5545744"/>
                  <a:pt x="212115" y="5429670"/>
                  <a:pt x="178864" y="5315767"/>
                </a:cubicBezTo>
                <a:cubicBezTo>
                  <a:pt x="176095" y="5302299"/>
                  <a:pt x="170353" y="5288034"/>
                  <a:pt x="167584" y="5274565"/>
                </a:cubicBezTo>
                <a:cubicBezTo>
                  <a:pt x="157100" y="5230395"/>
                  <a:pt x="157100" y="5230395"/>
                  <a:pt x="157100" y="5230395"/>
                </a:cubicBezTo>
                <a:cubicBezTo>
                  <a:pt x="138311" y="5145820"/>
                  <a:pt x="138311" y="5145820"/>
                  <a:pt x="138311" y="5145820"/>
                </a:cubicBezTo>
                <a:cubicBezTo>
                  <a:pt x="116546" y="5060448"/>
                  <a:pt x="116546" y="5060448"/>
                  <a:pt x="116546" y="5060448"/>
                </a:cubicBezTo>
                <a:cubicBezTo>
                  <a:pt x="111804" y="5030543"/>
                  <a:pt x="107064" y="5000638"/>
                  <a:pt x="101527" y="4973701"/>
                </a:cubicBezTo>
                <a:cubicBezTo>
                  <a:pt x="91249" y="4916860"/>
                  <a:pt x="80972" y="4860019"/>
                  <a:pt x="70693" y="4803177"/>
                </a:cubicBezTo>
                <a:cubicBezTo>
                  <a:pt x="55023" y="4802160"/>
                  <a:pt x="71903" y="4774867"/>
                  <a:pt x="62006" y="4740399"/>
                </a:cubicBezTo>
                <a:cubicBezTo>
                  <a:pt x="57265" y="4710494"/>
                  <a:pt x="53320" y="4677621"/>
                  <a:pt x="48578" y="4647716"/>
                </a:cubicBezTo>
                <a:cubicBezTo>
                  <a:pt x="36534" y="4561766"/>
                  <a:pt x="36534" y="4561766"/>
                  <a:pt x="36534" y="4561766"/>
                </a:cubicBezTo>
                <a:cubicBezTo>
                  <a:pt x="34767" y="4532659"/>
                  <a:pt x="33002" y="4503551"/>
                  <a:pt x="27465" y="4476614"/>
                </a:cubicBezTo>
                <a:cubicBezTo>
                  <a:pt x="26494" y="4444538"/>
                  <a:pt x="22549" y="4411665"/>
                  <a:pt x="20782" y="4382557"/>
                </a:cubicBezTo>
                <a:cubicBezTo>
                  <a:pt x="21195" y="4357215"/>
                  <a:pt x="7147" y="4302545"/>
                  <a:pt x="19843" y="4302765"/>
                </a:cubicBezTo>
                <a:cubicBezTo>
                  <a:pt x="11537" y="4262360"/>
                  <a:pt x="9389" y="4210879"/>
                  <a:pt x="8036" y="4156429"/>
                </a:cubicBezTo>
                <a:cubicBezTo>
                  <a:pt x="5474" y="4130289"/>
                  <a:pt x="5888" y="4104948"/>
                  <a:pt x="3326" y="4078808"/>
                </a:cubicBezTo>
                <a:cubicBezTo>
                  <a:pt x="764" y="4052669"/>
                  <a:pt x="1177" y="4027326"/>
                  <a:pt x="0" y="4007921"/>
                </a:cubicBezTo>
                <a:cubicBezTo>
                  <a:pt x="8336" y="4000610"/>
                  <a:pt x="-382" y="3985548"/>
                  <a:pt x="32" y="3960205"/>
                </a:cubicBezTo>
                <a:cubicBezTo>
                  <a:pt x="2215" y="3958007"/>
                  <a:pt x="3945" y="3957128"/>
                  <a:pt x="5304" y="3957331"/>
                </a:cubicBezTo>
                <a:close/>
                <a:moveTo>
                  <a:pt x="8073199" y="0"/>
                </a:moveTo>
                <a:lnTo>
                  <a:pt x="8087762" y="0"/>
                </a:lnTo>
                <a:lnTo>
                  <a:pt x="8127855" y="32531"/>
                </a:lnTo>
                <a:cubicBezTo>
                  <a:pt x="8192684" y="88082"/>
                  <a:pt x="8252359" y="139069"/>
                  <a:pt x="8303904" y="184697"/>
                </a:cubicBezTo>
                <a:cubicBezTo>
                  <a:pt x="8373681" y="257480"/>
                  <a:pt x="8469437" y="340408"/>
                  <a:pt x="8525135" y="406237"/>
                </a:cubicBezTo>
                <a:cubicBezTo>
                  <a:pt x="8501335" y="399860"/>
                  <a:pt x="8481719" y="365970"/>
                  <a:pt x="8464076" y="348516"/>
                </a:cubicBezTo>
                <a:cubicBezTo>
                  <a:pt x="8451588" y="335625"/>
                  <a:pt x="8447817" y="337796"/>
                  <a:pt x="8430174" y="320342"/>
                </a:cubicBezTo>
                <a:cubicBezTo>
                  <a:pt x="8433944" y="318171"/>
                  <a:pt x="8413326" y="299919"/>
                  <a:pt x="8414122" y="296951"/>
                </a:cubicBezTo>
                <a:cubicBezTo>
                  <a:pt x="8385374" y="273340"/>
                  <a:pt x="8362577" y="251324"/>
                  <a:pt x="8338984" y="232275"/>
                </a:cubicBezTo>
                <a:cubicBezTo>
                  <a:pt x="8329470" y="220182"/>
                  <a:pt x="8316186" y="210259"/>
                  <a:pt x="8303697" y="197368"/>
                </a:cubicBezTo>
                <a:cubicBezTo>
                  <a:pt x="8293388" y="188242"/>
                  <a:pt x="8280899" y="175351"/>
                  <a:pt x="8264641" y="164631"/>
                </a:cubicBezTo>
                <a:cubicBezTo>
                  <a:pt x="8224944" y="125360"/>
                  <a:pt x="8160262" y="72235"/>
                  <a:pt x="8107401" y="28542"/>
                </a:cubicBezTo>
                <a:close/>
                <a:moveTo>
                  <a:pt x="7888161" y="0"/>
                </a:moveTo>
                <a:lnTo>
                  <a:pt x="8005358" y="0"/>
                </a:lnTo>
                <a:lnTo>
                  <a:pt x="8069326" y="48664"/>
                </a:lnTo>
                <a:cubicBezTo>
                  <a:pt x="8058722" y="34688"/>
                  <a:pt x="8044894" y="23824"/>
                  <a:pt x="8028289" y="11420"/>
                </a:cubicBezTo>
                <a:lnTo>
                  <a:pt x="8013167" y="0"/>
                </a:lnTo>
                <a:lnTo>
                  <a:pt x="8021288" y="0"/>
                </a:lnTo>
                <a:lnTo>
                  <a:pt x="8030476" y="3257"/>
                </a:lnTo>
                <a:cubicBezTo>
                  <a:pt x="8053274" y="25274"/>
                  <a:pt x="8084997" y="49682"/>
                  <a:pt x="8105615" y="67933"/>
                </a:cubicBezTo>
                <a:cubicBezTo>
                  <a:pt x="8141107" y="90170"/>
                  <a:pt x="8177189" y="122109"/>
                  <a:pt x="8214066" y="151080"/>
                </a:cubicBezTo>
                <a:cubicBezTo>
                  <a:pt x="8231709" y="168534"/>
                  <a:pt x="8250148" y="183019"/>
                  <a:pt x="8267791" y="200474"/>
                </a:cubicBezTo>
                <a:cubicBezTo>
                  <a:pt x="8285434" y="217927"/>
                  <a:pt x="8303077" y="235381"/>
                  <a:pt x="8320720" y="252835"/>
                </a:cubicBezTo>
                <a:cubicBezTo>
                  <a:pt x="8353827" y="283977"/>
                  <a:pt x="8370086" y="294697"/>
                  <a:pt x="8395859" y="317511"/>
                </a:cubicBezTo>
                <a:cubicBezTo>
                  <a:pt x="8415681" y="338730"/>
                  <a:pt x="8423811" y="344090"/>
                  <a:pt x="8431145" y="352419"/>
                </a:cubicBezTo>
                <a:cubicBezTo>
                  <a:pt x="8433324" y="356185"/>
                  <a:pt x="8439274" y="357779"/>
                  <a:pt x="8443634" y="365310"/>
                </a:cubicBezTo>
                <a:cubicBezTo>
                  <a:pt x="8448788" y="369872"/>
                  <a:pt x="8456917" y="375233"/>
                  <a:pt x="8467227" y="384358"/>
                </a:cubicBezTo>
                <a:cubicBezTo>
                  <a:pt x="8467815" y="394061"/>
                  <a:pt x="8454531" y="384138"/>
                  <a:pt x="8439863" y="367481"/>
                </a:cubicBezTo>
                <a:cubicBezTo>
                  <a:pt x="8421425" y="352996"/>
                  <a:pt x="8404577" y="332574"/>
                  <a:pt x="8391293" y="322650"/>
                </a:cubicBezTo>
                <a:cubicBezTo>
                  <a:pt x="8314770" y="251241"/>
                  <a:pt x="8314770" y="251241"/>
                  <a:pt x="8314770" y="251241"/>
                </a:cubicBezTo>
                <a:cubicBezTo>
                  <a:pt x="8278689" y="219302"/>
                  <a:pt x="8278689" y="219302"/>
                  <a:pt x="8278689" y="219302"/>
                </a:cubicBezTo>
                <a:cubicBezTo>
                  <a:pt x="8240428" y="183596"/>
                  <a:pt x="8240428" y="183596"/>
                  <a:pt x="8240428" y="183596"/>
                </a:cubicBezTo>
                <a:cubicBezTo>
                  <a:pt x="8162314" y="118123"/>
                  <a:pt x="8162314" y="118123"/>
                  <a:pt x="8162314" y="118123"/>
                </a:cubicBezTo>
                <a:cubicBezTo>
                  <a:pt x="8132771" y="97481"/>
                  <a:pt x="8106999" y="74667"/>
                  <a:pt x="8080431" y="54822"/>
                </a:cubicBezTo>
                <a:cubicBezTo>
                  <a:pt x="8077455" y="54025"/>
                  <a:pt x="8087765" y="63150"/>
                  <a:pt x="8101049" y="73072"/>
                </a:cubicBezTo>
                <a:cubicBezTo>
                  <a:pt x="8111358" y="82199"/>
                  <a:pt x="8127617" y="92918"/>
                  <a:pt x="8134951" y="101247"/>
                </a:cubicBezTo>
                <a:cubicBezTo>
                  <a:pt x="8155569" y="119497"/>
                  <a:pt x="8176187" y="137748"/>
                  <a:pt x="8199780" y="156797"/>
                </a:cubicBezTo>
                <a:cubicBezTo>
                  <a:pt x="8220398" y="175048"/>
                  <a:pt x="8246966" y="194894"/>
                  <a:pt x="8270559" y="213941"/>
                </a:cubicBezTo>
                <a:cubicBezTo>
                  <a:pt x="8293357" y="235958"/>
                  <a:pt x="8313975" y="254209"/>
                  <a:pt x="8325668" y="270069"/>
                </a:cubicBezTo>
                <a:cubicBezTo>
                  <a:pt x="8347082" y="285352"/>
                  <a:pt x="8367700" y="303602"/>
                  <a:pt x="8387522" y="324822"/>
                </a:cubicBezTo>
                <a:cubicBezTo>
                  <a:pt x="8397831" y="333948"/>
                  <a:pt x="8408141" y="343073"/>
                  <a:pt x="8418450" y="352199"/>
                </a:cubicBezTo>
                <a:cubicBezTo>
                  <a:pt x="8431734" y="362121"/>
                  <a:pt x="8442043" y="371247"/>
                  <a:pt x="8451556" y="383341"/>
                </a:cubicBezTo>
                <a:cubicBezTo>
                  <a:pt x="8494177" y="426577"/>
                  <a:pt x="8536797" y="469813"/>
                  <a:pt x="8579417" y="513049"/>
                </a:cubicBezTo>
                <a:cubicBezTo>
                  <a:pt x="8591906" y="525941"/>
                  <a:pt x="8601420" y="538034"/>
                  <a:pt x="8610933" y="550129"/>
                </a:cubicBezTo>
                <a:cubicBezTo>
                  <a:pt x="8624217" y="560051"/>
                  <a:pt x="8633731" y="572145"/>
                  <a:pt x="8646219" y="585037"/>
                </a:cubicBezTo>
                <a:cubicBezTo>
                  <a:pt x="8665247" y="609225"/>
                  <a:pt x="8687249" y="634210"/>
                  <a:pt x="8710047" y="656226"/>
                </a:cubicBezTo>
                <a:cubicBezTo>
                  <a:pt x="8719560" y="668321"/>
                  <a:pt x="8729074" y="680414"/>
                  <a:pt x="8741563" y="693306"/>
                </a:cubicBezTo>
                <a:cubicBezTo>
                  <a:pt x="8751076" y="705400"/>
                  <a:pt x="8760590" y="717493"/>
                  <a:pt x="8770103" y="729588"/>
                </a:cubicBezTo>
                <a:cubicBezTo>
                  <a:pt x="8789131" y="753776"/>
                  <a:pt x="8808954" y="774995"/>
                  <a:pt x="8827981" y="799183"/>
                </a:cubicBezTo>
                <a:cubicBezTo>
                  <a:pt x="8860881" y="842997"/>
                  <a:pt x="8858701" y="839230"/>
                  <a:pt x="8879908" y="867185"/>
                </a:cubicBezTo>
                <a:cubicBezTo>
                  <a:pt x="8911424" y="904264"/>
                  <a:pt x="8946504" y="951843"/>
                  <a:pt x="8981583" y="999421"/>
                </a:cubicBezTo>
                <a:cubicBezTo>
                  <a:pt x="8991097" y="1011516"/>
                  <a:pt x="9000610" y="1023610"/>
                  <a:pt x="9009329" y="1038673"/>
                </a:cubicBezTo>
                <a:cubicBezTo>
                  <a:pt x="9015867" y="1049969"/>
                  <a:pt x="9025381" y="1062063"/>
                  <a:pt x="9034099" y="1077126"/>
                </a:cubicBezTo>
                <a:cubicBezTo>
                  <a:pt x="9053127" y="1101314"/>
                  <a:pt x="9068384" y="1127673"/>
                  <a:pt x="9084436" y="1151063"/>
                </a:cubicBezTo>
                <a:cubicBezTo>
                  <a:pt x="9085231" y="1148095"/>
                  <a:pt x="9073538" y="1132235"/>
                  <a:pt x="9065615" y="1114204"/>
                </a:cubicBezTo>
                <a:cubicBezTo>
                  <a:pt x="9058281" y="1105876"/>
                  <a:pt x="9059076" y="1102908"/>
                  <a:pt x="9059872" y="1099940"/>
                </a:cubicBezTo>
                <a:cubicBezTo>
                  <a:pt x="9050358" y="1087845"/>
                  <a:pt x="9040845" y="1075751"/>
                  <a:pt x="9032126" y="1060689"/>
                </a:cubicBezTo>
                <a:cubicBezTo>
                  <a:pt x="9022613" y="1048595"/>
                  <a:pt x="9013894" y="1033532"/>
                  <a:pt x="9004381" y="1021438"/>
                </a:cubicBezTo>
                <a:cubicBezTo>
                  <a:pt x="8985354" y="997250"/>
                  <a:pt x="8966326" y="973062"/>
                  <a:pt x="8949479" y="952640"/>
                </a:cubicBezTo>
                <a:cubicBezTo>
                  <a:pt x="8939965" y="940546"/>
                  <a:pt x="8926092" y="920920"/>
                  <a:pt x="8926888" y="917952"/>
                </a:cubicBezTo>
                <a:cubicBezTo>
                  <a:pt x="8915195" y="902092"/>
                  <a:pt x="8896167" y="877904"/>
                  <a:pt x="8897758" y="871968"/>
                </a:cubicBezTo>
                <a:cubicBezTo>
                  <a:pt x="8885269" y="859076"/>
                  <a:pt x="8869805" y="845388"/>
                  <a:pt x="8851574" y="818231"/>
                </a:cubicBezTo>
                <a:cubicBezTo>
                  <a:pt x="8833931" y="800777"/>
                  <a:pt x="8802621" y="751028"/>
                  <a:pt x="8795081" y="755370"/>
                </a:cubicBezTo>
                <a:cubicBezTo>
                  <a:pt x="8779028" y="731979"/>
                  <a:pt x="8760797" y="704822"/>
                  <a:pt x="8736615" y="676072"/>
                </a:cubicBezTo>
                <a:cubicBezTo>
                  <a:pt x="8708663" y="649493"/>
                  <a:pt x="8684481" y="620741"/>
                  <a:pt x="8660299" y="591991"/>
                </a:cubicBezTo>
                <a:cubicBezTo>
                  <a:pt x="8663274" y="592788"/>
                  <a:pt x="8675762" y="605679"/>
                  <a:pt x="8690431" y="622335"/>
                </a:cubicBezTo>
                <a:cubicBezTo>
                  <a:pt x="8699944" y="634430"/>
                  <a:pt x="8717587" y="651884"/>
                  <a:pt x="8720562" y="652681"/>
                </a:cubicBezTo>
                <a:cubicBezTo>
                  <a:pt x="8733051" y="665572"/>
                  <a:pt x="8745540" y="678463"/>
                  <a:pt x="8757233" y="694323"/>
                </a:cubicBezTo>
                <a:cubicBezTo>
                  <a:pt x="8769721" y="707213"/>
                  <a:pt x="8781415" y="723073"/>
                  <a:pt x="8793108" y="738933"/>
                </a:cubicBezTo>
                <a:cubicBezTo>
                  <a:pt x="8805803" y="739153"/>
                  <a:pt x="8749899" y="685994"/>
                  <a:pt x="8761799" y="689183"/>
                </a:cubicBezTo>
                <a:cubicBezTo>
                  <a:pt x="8637119" y="547600"/>
                  <a:pt x="8501924" y="409563"/>
                  <a:pt x="8360779" y="269931"/>
                </a:cubicBezTo>
                <a:cubicBezTo>
                  <a:pt x="8315184" y="225898"/>
                  <a:pt x="8315184" y="225898"/>
                  <a:pt x="8315184" y="225898"/>
                </a:cubicBezTo>
                <a:cubicBezTo>
                  <a:pt x="8289411" y="203084"/>
                  <a:pt x="8289411" y="203084"/>
                  <a:pt x="8289411" y="203084"/>
                </a:cubicBezTo>
                <a:cubicBezTo>
                  <a:pt x="8263639" y="180270"/>
                  <a:pt x="8263639" y="180270"/>
                  <a:pt x="8263639" y="180270"/>
                </a:cubicBezTo>
                <a:cubicBezTo>
                  <a:pt x="8164907" y="96547"/>
                  <a:pt x="8164907" y="96547"/>
                  <a:pt x="8164907" y="96547"/>
                </a:cubicBezTo>
                <a:cubicBezTo>
                  <a:pt x="8112566" y="53888"/>
                  <a:pt x="8112566" y="53888"/>
                  <a:pt x="8112566" y="53888"/>
                </a:cubicBezTo>
                <a:cubicBezTo>
                  <a:pt x="8062405" y="14994"/>
                  <a:pt x="8062405" y="14994"/>
                  <a:pt x="8062405" y="14994"/>
                </a:cubicBezTo>
                <a:lnTo>
                  <a:pt x="8042332" y="0"/>
                </a:lnTo>
                <a:lnTo>
                  <a:pt x="8059584" y="0"/>
                </a:lnTo>
                <a:lnTo>
                  <a:pt x="8062612" y="2323"/>
                </a:lnTo>
                <a:cubicBezTo>
                  <a:pt x="8094335" y="26731"/>
                  <a:pt x="8126057" y="51139"/>
                  <a:pt x="8154805" y="74751"/>
                </a:cubicBezTo>
                <a:cubicBezTo>
                  <a:pt x="8177602" y="96767"/>
                  <a:pt x="8202580" y="122549"/>
                  <a:pt x="8229147" y="142395"/>
                </a:cubicBezTo>
                <a:cubicBezTo>
                  <a:pt x="8246791" y="159848"/>
                  <a:pt x="8268204" y="175131"/>
                  <a:pt x="8285847" y="192585"/>
                </a:cubicBezTo>
                <a:cubicBezTo>
                  <a:pt x="8304286" y="207070"/>
                  <a:pt x="8321929" y="224524"/>
                  <a:pt x="8334418" y="237416"/>
                </a:cubicBezTo>
                <a:cubicBezTo>
                  <a:pt x="8339572" y="241978"/>
                  <a:pt x="8343931" y="249509"/>
                  <a:pt x="8343931" y="249509"/>
                </a:cubicBezTo>
                <a:cubicBezTo>
                  <a:pt x="8361574" y="266963"/>
                  <a:pt x="8367525" y="268557"/>
                  <a:pt x="8385963" y="283043"/>
                </a:cubicBezTo>
                <a:cubicBezTo>
                  <a:pt x="8399247" y="292965"/>
                  <a:pt x="8397656" y="298903"/>
                  <a:pt x="8404990" y="307231"/>
                </a:cubicBezTo>
                <a:cubicBezTo>
                  <a:pt x="8415299" y="316356"/>
                  <a:pt x="8422045" y="314982"/>
                  <a:pt x="8429379" y="323311"/>
                </a:cubicBezTo>
                <a:cubicBezTo>
                  <a:pt x="8454356" y="349093"/>
                  <a:pt x="8478538" y="377844"/>
                  <a:pt x="8506490" y="404424"/>
                </a:cubicBezTo>
                <a:cubicBezTo>
                  <a:pt x="8548315" y="450628"/>
                  <a:pt x="8503721" y="390955"/>
                  <a:pt x="8530878" y="420503"/>
                </a:cubicBezTo>
                <a:cubicBezTo>
                  <a:pt x="8558831" y="447082"/>
                  <a:pt x="8583012" y="475834"/>
                  <a:pt x="8610965" y="502413"/>
                </a:cubicBezTo>
                <a:cubicBezTo>
                  <a:pt x="8634351" y="534132"/>
                  <a:pt x="8557240" y="453020"/>
                  <a:pt x="8540392" y="432597"/>
                </a:cubicBezTo>
                <a:cubicBezTo>
                  <a:pt x="8540185" y="445269"/>
                  <a:pt x="8594705" y="491693"/>
                  <a:pt x="8616708" y="516678"/>
                </a:cubicBezTo>
                <a:cubicBezTo>
                  <a:pt x="8642273" y="552163"/>
                  <a:pt x="8653378" y="558320"/>
                  <a:pt x="8669430" y="581711"/>
                </a:cubicBezTo>
                <a:cubicBezTo>
                  <a:pt x="8691433" y="606696"/>
                  <a:pt x="8706101" y="623353"/>
                  <a:pt x="8719385" y="633276"/>
                </a:cubicBezTo>
                <a:cubicBezTo>
                  <a:pt x="8734053" y="649932"/>
                  <a:pt x="8748721" y="666589"/>
                  <a:pt x="8763389" y="683246"/>
                </a:cubicBezTo>
                <a:cubicBezTo>
                  <a:pt x="8777262" y="702871"/>
                  <a:pt x="8788955" y="718731"/>
                  <a:pt x="8800649" y="734591"/>
                </a:cubicBezTo>
                <a:cubicBezTo>
                  <a:pt x="8827010" y="767107"/>
                  <a:pt x="8851192" y="795858"/>
                  <a:pt x="8874578" y="827577"/>
                </a:cubicBezTo>
                <a:cubicBezTo>
                  <a:pt x="8898760" y="856328"/>
                  <a:pt x="8922146" y="888047"/>
                  <a:pt x="8946328" y="916798"/>
                </a:cubicBezTo>
                <a:cubicBezTo>
                  <a:pt x="8966740" y="947720"/>
                  <a:pt x="8990921" y="976471"/>
                  <a:pt x="9017283" y="1008987"/>
                </a:cubicBezTo>
                <a:cubicBezTo>
                  <a:pt x="9028976" y="1024847"/>
                  <a:pt x="9033335" y="1032378"/>
                  <a:pt x="9037694" y="1039909"/>
                </a:cubicBezTo>
                <a:cubicBezTo>
                  <a:pt x="9042053" y="1047441"/>
                  <a:pt x="9046412" y="1054972"/>
                  <a:pt x="9055131" y="1070035"/>
                </a:cubicBezTo>
                <a:cubicBezTo>
                  <a:pt x="9080696" y="1105520"/>
                  <a:pt x="9101108" y="1136441"/>
                  <a:pt x="9122315" y="1164396"/>
                </a:cubicBezTo>
                <a:cubicBezTo>
                  <a:pt x="9131033" y="1179457"/>
                  <a:pt x="9142727" y="1195317"/>
                  <a:pt x="9153624" y="1214145"/>
                </a:cubicBezTo>
                <a:cubicBezTo>
                  <a:pt x="9167497" y="1233770"/>
                  <a:pt x="9177600" y="1255567"/>
                  <a:pt x="9193652" y="1278959"/>
                </a:cubicBezTo>
                <a:cubicBezTo>
                  <a:pt x="9208909" y="1305317"/>
                  <a:pt x="9248347" y="1360428"/>
                  <a:pt x="9233472" y="1356442"/>
                </a:cubicBezTo>
                <a:cubicBezTo>
                  <a:pt x="9216036" y="1326317"/>
                  <a:pt x="9200779" y="1299958"/>
                  <a:pt x="9182547" y="1272802"/>
                </a:cubicBezTo>
                <a:cubicBezTo>
                  <a:pt x="9167290" y="1246442"/>
                  <a:pt x="9152829" y="1217114"/>
                  <a:pt x="9133802" y="1192926"/>
                </a:cubicBezTo>
                <a:cubicBezTo>
                  <a:pt x="9100313" y="1139410"/>
                  <a:pt x="9066029" y="1088863"/>
                  <a:pt x="9030949" y="1041283"/>
                </a:cubicBezTo>
                <a:cubicBezTo>
                  <a:pt x="8993690" y="989939"/>
                  <a:pt x="8958610" y="942360"/>
                  <a:pt x="8920555" y="893984"/>
                </a:cubicBezTo>
                <a:cubicBezTo>
                  <a:pt x="8911042" y="881890"/>
                  <a:pt x="8902324" y="866827"/>
                  <a:pt x="8892810" y="854734"/>
                </a:cubicBezTo>
                <a:cubicBezTo>
                  <a:pt x="8883296" y="842639"/>
                  <a:pt x="8873783" y="830546"/>
                  <a:pt x="8863474" y="821420"/>
                </a:cubicBezTo>
                <a:cubicBezTo>
                  <a:pt x="8844446" y="797232"/>
                  <a:pt x="8825419" y="773044"/>
                  <a:pt x="8804212" y="745090"/>
                </a:cubicBezTo>
                <a:cubicBezTo>
                  <a:pt x="8796672" y="749433"/>
                  <a:pt x="8834933" y="785138"/>
                  <a:pt x="8845831" y="803966"/>
                </a:cubicBezTo>
                <a:cubicBezTo>
                  <a:pt x="8867833" y="828952"/>
                  <a:pt x="8889835" y="853937"/>
                  <a:pt x="8908067" y="881093"/>
                </a:cubicBezTo>
                <a:cubicBezTo>
                  <a:pt x="8943147" y="928672"/>
                  <a:pt x="8980406" y="980016"/>
                  <a:pt x="9015485" y="1027596"/>
                </a:cubicBezTo>
                <a:cubicBezTo>
                  <a:pt x="9041847" y="1060111"/>
                  <a:pt x="9032126" y="1060689"/>
                  <a:pt x="9053333" y="1088643"/>
                </a:cubicBezTo>
                <a:cubicBezTo>
                  <a:pt x="9080284" y="1130861"/>
                  <a:pt x="9103670" y="1162581"/>
                  <a:pt x="9124877" y="1190534"/>
                </a:cubicBezTo>
                <a:cubicBezTo>
                  <a:pt x="9121106" y="1192705"/>
                  <a:pt x="9128440" y="1201034"/>
                  <a:pt x="9137159" y="1216097"/>
                </a:cubicBezTo>
                <a:cubicBezTo>
                  <a:pt x="9146672" y="1228191"/>
                  <a:pt x="9155391" y="1243253"/>
                  <a:pt x="9159750" y="1250784"/>
                </a:cubicBezTo>
                <a:cubicBezTo>
                  <a:pt x="9177186" y="1280909"/>
                  <a:pt x="9195418" y="1308066"/>
                  <a:pt x="9209879" y="1337394"/>
                </a:cubicBezTo>
                <a:cubicBezTo>
                  <a:pt x="9225932" y="1360784"/>
                  <a:pt x="9237625" y="1376644"/>
                  <a:pt x="9248523" y="1395472"/>
                </a:cubicBezTo>
                <a:cubicBezTo>
                  <a:pt x="9259421" y="1414300"/>
                  <a:pt x="9269523" y="1436097"/>
                  <a:pt x="9289139" y="1469988"/>
                </a:cubicBezTo>
                <a:cubicBezTo>
                  <a:pt x="9299241" y="1491785"/>
                  <a:pt x="9307164" y="1509816"/>
                  <a:pt x="9313703" y="1521112"/>
                </a:cubicBezTo>
                <a:cubicBezTo>
                  <a:pt x="9331728" y="1560940"/>
                  <a:pt x="9340653" y="1563331"/>
                  <a:pt x="9355115" y="1592659"/>
                </a:cubicBezTo>
                <a:cubicBezTo>
                  <a:pt x="9341035" y="1585705"/>
                  <a:pt x="9369370" y="1634658"/>
                  <a:pt x="9381651" y="1660221"/>
                </a:cubicBezTo>
                <a:cubicBezTo>
                  <a:pt x="9377086" y="1665360"/>
                  <a:pt x="9358472" y="1615830"/>
                  <a:pt x="9347574" y="1597002"/>
                </a:cubicBezTo>
                <a:cubicBezTo>
                  <a:pt x="9327958" y="1563112"/>
                  <a:pt x="9339062" y="1569269"/>
                  <a:pt x="9322214" y="1548846"/>
                </a:cubicBezTo>
                <a:cubicBezTo>
                  <a:pt x="9307753" y="1519518"/>
                  <a:pt x="9294676" y="1496924"/>
                  <a:pt x="9263573" y="1434503"/>
                </a:cubicBezTo>
                <a:cubicBezTo>
                  <a:pt x="9259007" y="1439643"/>
                  <a:pt x="9283778" y="1478096"/>
                  <a:pt x="9284367" y="1487799"/>
                </a:cubicBezTo>
                <a:cubicBezTo>
                  <a:pt x="9305573" y="1515753"/>
                  <a:pt x="9304365" y="1544063"/>
                  <a:pt x="9318444" y="1551017"/>
                </a:cubicBezTo>
                <a:cubicBezTo>
                  <a:pt x="9322803" y="1558548"/>
                  <a:pt x="9326367" y="1569048"/>
                  <a:pt x="9332110" y="1583314"/>
                </a:cubicBezTo>
                <a:cubicBezTo>
                  <a:pt x="9338649" y="1594610"/>
                  <a:pt x="9347367" y="1609673"/>
                  <a:pt x="9353111" y="1623938"/>
                </a:cubicBezTo>
                <a:cubicBezTo>
                  <a:pt x="9367572" y="1653267"/>
                  <a:pt x="9384213" y="1686360"/>
                  <a:pt x="9396495" y="1711922"/>
                </a:cubicBezTo>
                <a:cubicBezTo>
                  <a:pt x="9416111" y="1745813"/>
                  <a:pt x="9409366" y="1747187"/>
                  <a:pt x="9426802" y="1777312"/>
                </a:cubicBezTo>
                <a:cubicBezTo>
                  <a:pt x="9439084" y="1802874"/>
                  <a:pt x="9448391" y="1827639"/>
                  <a:pt x="9460673" y="1853202"/>
                </a:cubicBezTo>
                <a:cubicBezTo>
                  <a:pt x="9470775" y="1874998"/>
                  <a:pt x="9487799" y="1930465"/>
                  <a:pt x="9494544" y="1929091"/>
                </a:cubicBezTo>
                <a:cubicBezTo>
                  <a:pt x="9502467" y="1947122"/>
                  <a:pt x="9494337" y="1941762"/>
                  <a:pt x="9500081" y="1956028"/>
                </a:cubicBezTo>
                <a:cubicBezTo>
                  <a:pt x="9506030" y="1957622"/>
                  <a:pt x="9517517" y="1986153"/>
                  <a:pt x="9524645" y="2007152"/>
                </a:cubicBezTo>
                <a:cubicBezTo>
                  <a:pt x="9544054" y="2053714"/>
                  <a:pt x="9527000" y="2045962"/>
                  <a:pt x="9550768" y="2100055"/>
                </a:cubicBezTo>
                <a:cubicBezTo>
                  <a:pt x="9547793" y="2099258"/>
                  <a:pt x="9536306" y="2070728"/>
                  <a:pt x="9529179" y="2049728"/>
                </a:cubicBezTo>
                <a:cubicBezTo>
                  <a:pt x="9525615" y="2039228"/>
                  <a:pt x="9519872" y="2024963"/>
                  <a:pt x="9514129" y="2010697"/>
                </a:cubicBezTo>
                <a:cubicBezTo>
                  <a:pt x="9508386" y="1996432"/>
                  <a:pt x="9501847" y="1985135"/>
                  <a:pt x="9508592" y="1983761"/>
                </a:cubicBezTo>
                <a:cubicBezTo>
                  <a:pt x="9490567" y="1943933"/>
                  <a:pt x="9488770" y="1962542"/>
                  <a:pt x="9473719" y="1923511"/>
                </a:cubicBezTo>
                <a:cubicBezTo>
                  <a:pt x="9463028" y="1892012"/>
                  <a:pt x="9462439" y="1882309"/>
                  <a:pt x="9443619" y="1845450"/>
                </a:cubicBezTo>
                <a:cubicBezTo>
                  <a:pt x="9434519" y="1808014"/>
                  <a:pt x="9436285" y="1837122"/>
                  <a:pt x="9419055" y="1794326"/>
                </a:cubicBezTo>
                <a:cubicBezTo>
                  <a:pt x="9418848" y="1806997"/>
                  <a:pt x="9450746" y="1866450"/>
                  <a:pt x="9461437" y="1897949"/>
                </a:cubicBezTo>
                <a:cubicBezTo>
                  <a:pt x="9475103" y="1930245"/>
                  <a:pt x="9469153" y="1928651"/>
                  <a:pt x="9484999" y="1964713"/>
                </a:cubicBezTo>
                <a:cubicBezTo>
                  <a:pt x="9497281" y="1990275"/>
                  <a:pt x="9509563" y="2015837"/>
                  <a:pt x="9521845" y="2041400"/>
                </a:cubicBezTo>
                <a:cubicBezTo>
                  <a:pt x="9531152" y="2066165"/>
                  <a:pt x="9539664" y="2093898"/>
                  <a:pt x="9545996" y="2117867"/>
                </a:cubicBezTo>
                <a:cubicBezTo>
                  <a:pt x="9556687" y="2149365"/>
                  <a:pt x="9564610" y="2167396"/>
                  <a:pt x="9570560" y="2168991"/>
                </a:cubicBezTo>
                <a:cubicBezTo>
                  <a:pt x="9573328" y="2182459"/>
                  <a:pt x="9579071" y="2196724"/>
                  <a:pt x="9586994" y="2214756"/>
                </a:cubicBezTo>
                <a:cubicBezTo>
                  <a:pt x="9591942" y="2231989"/>
                  <a:pt x="9596094" y="2252192"/>
                  <a:pt x="9603222" y="2273191"/>
                </a:cubicBezTo>
                <a:cubicBezTo>
                  <a:pt x="9618272" y="2312221"/>
                  <a:pt x="9631732" y="2357189"/>
                  <a:pt x="9641627" y="2391657"/>
                </a:cubicBezTo>
                <a:cubicBezTo>
                  <a:pt x="9625575" y="2368266"/>
                  <a:pt x="9620245" y="2328658"/>
                  <a:pt x="9599451" y="2275362"/>
                </a:cubicBezTo>
                <a:cubicBezTo>
                  <a:pt x="9579453" y="2219098"/>
                  <a:pt x="9560839" y="2169568"/>
                  <a:pt x="9538455" y="2122209"/>
                </a:cubicBezTo>
                <a:cubicBezTo>
                  <a:pt x="9532123" y="2098241"/>
                  <a:pt x="9522020" y="2076444"/>
                  <a:pt x="9512714" y="2051679"/>
                </a:cubicBezTo>
                <a:cubicBezTo>
                  <a:pt x="9509945" y="2038211"/>
                  <a:pt x="9503407" y="2026914"/>
                  <a:pt x="9500638" y="2013446"/>
                </a:cubicBezTo>
                <a:cubicBezTo>
                  <a:pt x="9494099" y="2002149"/>
                  <a:pt x="9488356" y="1987884"/>
                  <a:pt x="9481818" y="1976587"/>
                </a:cubicBezTo>
                <a:cubicBezTo>
                  <a:pt x="9460229" y="1926259"/>
                  <a:pt x="9436460" y="1872166"/>
                  <a:pt x="9415667" y="1818870"/>
                </a:cubicBezTo>
                <a:cubicBezTo>
                  <a:pt x="9388128" y="1766950"/>
                  <a:pt x="9364359" y="1712857"/>
                  <a:pt x="9339795" y="1661732"/>
                </a:cubicBezTo>
                <a:cubicBezTo>
                  <a:pt x="9333257" y="1650435"/>
                  <a:pt x="9327513" y="1636169"/>
                  <a:pt x="9320975" y="1624873"/>
                </a:cubicBezTo>
                <a:cubicBezTo>
                  <a:pt x="9315231" y="1610607"/>
                  <a:pt x="9308693" y="1599310"/>
                  <a:pt x="9302154" y="1588014"/>
                </a:cubicBezTo>
                <a:cubicBezTo>
                  <a:pt x="9289872" y="1562451"/>
                  <a:pt x="9276795" y="1539857"/>
                  <a:pt x="9264513" y="1514296"/>
                </a:cubicBezTo>
                <a:cubicBezTo>
                  <a:pt x="9253615" y="1495467"/>
                  <a:pt x="9242717" y="1476639"/>
                  <a:pt x="9235383" y="1468310"/>
                </a:cubicBezTo>
                <a:cubicBezTo>
                  <a:pt x="9224485" y="1449482"/>
                  <a:pt x="9221717" y="1436014"/>
                  <a:pt x="9216562" y="1431451"/>
                </a:cubicBezTo>
                <a:cubicBezTo>
                  <a:pt x="9189612" y="1389232"/>
                  <a:pt x="9197742" y="1394592"/>
                  <a:pt x="9187433" y="1385467"/>
                </a:cubicBezTo>
                <a:cubicBezTo>
                  <a:pt x="9180099" y="1377138"/>
                  <a:pt x="9156919" y="1332748"/>
                  <a:pt x="9155328" y="1338685"/>
                </a:cubicBezTo>
                <a:cubicBezTo>
                  <a:pt x="9138098" y="1295889"/>
                  <a:pt x="9092710" y="1239184"/>
                  <a:pt x="9076069" y="1206091"/>
                </a:cubicBezTo>
                <a:cubicBezTo>
                  <a:pt x="9047528" y="1169809"/>
                  <a:pt x="9016218" y="1120059"/>
                  <a:pt x="8980550" y="1062777"/>
                </a:cubicBezTo>
                <a:cubicBezTo>
                  <a:pt x="8943291" y="1011433"/>
                  <a:pt x="8900877" y="955525"/>
                  <a:pt x="8857668" y="902586"/>
                </a:cubicBezTo>
                <a:cubicBezTo>
                  <a:pt x="8857668" y="902586"/>
                  <a:pt x="8854104" y="892087"/>
                  <a:pt x="8848154" y="890493"/>
                </a:cubicBezTo>
                <a:cubicBezTo>
                  <a:pt x="8820998" y="860944"/>
                  <a:pt x="8838847" y="865727"/>
                  <a:pt x="8809511" y="832414"/>
                </a:cubicBezTo>
                <a:cubicBezTo>
                  <a:pt x="8794843" y="815757"/>
                  <a:pt x="8777200" y="798303"/>
                  <a:pt x="8760352" y="777880"/>
                </a:cubicBezTo>
                <a:cubicBezTo>
                  <a:pt x="8750838" y="765786"/>
                  <a:pt x="8741325" y="753693"/>
                  <a:pt x="8728836" y="740801"/>
                </a:cubicBezTo>
                <a:cubicBezTo>
                  <a:pt x="8724477" y="733270"/>
                  <a:pt x="8719322" y="728708"/>
                  <a:pt x="8711988" y="720379"/>
                </a:cubicBezTo>
                <a:cubicBezTo>
                  <a:pt x="8704654" y="712051"/>
                  <a:pt x="8700295" y="704519"/>
                  <a:pt x="8692961" y="696191"/>
                </a:cubicBezTo>
                <a:cubicBezTo>
                  <a:pt x="8665009" y="669612"/>
                  <a:pt x="8645775" y="658094"/>
                  <a:pt x="8618618" y="628547"/>
                </a:cubicBezTo>
                <a:cubicBezTo>
                  <a:pt x="8593641" y="602764"/>
                  <a:pt x="8572434" y="574810"/>
                  <a:pt x="8550432" y="549825"/>
                </a:cubicBezTo>
                <a:cubicBezTo>
                  <a:pt x="8527634" y="527809"/>
                  <a:pt x="8508607" y="503621"/>
                  <a:pt x="8484219" y="487541"/>
                </a:cubicBezTo>
                <a:cubicBezTo>
                  <a:pt x="8456266" y="460962"/>
                  <a:pt x="8471141" y="464947"/>
                  <a:pt x="8451319" y="443728"/>
                </a:cubicBezTo>
                <a:cubicBezTo>
                  <a:pt x="8435855" y="430039"/>
                  <a:pt x="8427725" y="424679"/>
                  <a:pt x="8420391" y="416351"/>
                </a:cubicBezTo>
                <a:cubicBezTo>
                  <a:pt x="8413057" y="408022"/>
                  <a:pt x="8405723" y="399694"/>
                  <a:pt x="8390260" y="386006"/>
                </a:cubicBezTo>
                <a:cubicBezTo>
                  <a:pt x="8382925" y="377678"/>
                  <a:pt x="8377771" y="373115"/>
                  <a:pt x="8370437" y="364786"/>
                </a:cubicBezTo>
                <a:cubicBezTo>
                  <a:pt x="8411084" y="391586"/>
                  <a:pt x="8333767" y="323144"/>
                  <a:pt x="8319687" y="316190"/>
                </a:cubicBezTo>
                <a:cubicBezTo>
                  <a:pt x="8297685" y="291205"/>
                  <a:pt x="8277862" y="269986"/>
                  <a:pt x="8238806" y="237249"/>
                </a:cubicBezTo>
                <a:cubicBezTo>
                  <a:pt x="8237215" y="243186"/>
                  <a:pt x="8269733" y="264626"/>
                  <a:pt x="8268142" y="270563"/>
                </a:cubicBezTo>
                <a:cubicBezTo>
                  <a:pt x="8288760" y="288814"/>
                  <a:pt x="8287169" y="294751"/>
                  <a:pt x="8304812" y="312204"/>
                </a:cubicBezTo>
                <a:cubicBezTo>
                  <a:pt x="8321071" y="322925"/>
                  <a:pt x="8324842" y="320753"/>
                  <a:pt x="8339510" y="337410"/>
                </a:cubicBezTo>
                <a:cubicBezTo>
                  <a:pt x="8331969" y="341753"/>
                  <a:pt x="8291528" y="302282"/>
                  <a:pt x="8263576" y="275702"/>
                </a:cubicBezTo>
                <a:cubicBezTo>
                  <a:pt x="8263370" y="288373"/>
                  <a:pt x="8327610" y="334221"/>
                  <a:pt x="8330378" y="347690"/>
                </a:cubicBezTo>
                <a:cubicBezTo>
                  <a:pt x="8353176" y="369706"/>
                  <a:pt x="8378948" y="392520"/>
                  <a:pt x="8401746" y="414537"/>
                </a:cubicBezTo>
                <a:cubicBezTo>
                  <a:pt x="8456060" y="473633"/>
                  <a:pt x="8524453" y="539683"/>
                  <a:pt x="8555969" y="576762"/>
                </a:cubicBezTo>
                <a:cubicBezTo>
                  <a:pt x="8587484" y="613842"/>
                  <a:pt x="8604539" y="621593"/>
                  <a:pt x="8619796" y="647952"/>
                </a:cubicBezTo>
                <a:cubicBezTo>
                  <a:pt x="8637439" y="665406"/>
                  <a:pt x="8644773" y="673734"/>
                  <a:pt x="8653698" y="676125"/>
                </a:cubicBezTo>
                <a:cubicBezTo>
                  <a:pt x="8665391" y="691985"/>
                  <a:pt x="8664596" y="694953"/>
                  <a:pt x="8680854" y="705674"/>
                </a:cubicBezTo>
                <a:cubicBezTo>
                  <a:pt x="8688189" y="714002"/>
                  <a:pt x="8695523" y="722331"/>
                  <a:pt x="8702062" y="733627"/>
                </a:cubicBezTo>
                <a:cubicBezTo>
                  <a:pt x="8727039" y="759409"/>
                  <a:pt x="8727039" y="759409"/>
                  <a:pt x="8727039" y="759409"/>
                </a:cubicBezTo>
                <a:cubicBezTo>
                  <a:pt x="8770248" y="812348"/>
                  <a:pt x="8770248" y="812348"/>
                  <a:pt x="8770248" y="812348"/>
                </a:cubicBezTo>
                <a:cubicBezTo>
                  <a:pt x="8793634" y="844068"/>
                  <a:pt x="8795225" y="838130"/>
                  <a:pt x="8816432" y="866084"/>
                </a:cubicBezTo>
                <a:cubicBezTo>
                  <a:pt x="8842793" y="898600"/>
                  <a:pt x="8842793" y="898600"/>
                  <a:pt x="8842793" y="898600"/>
                </a:cubicBezTo>
                <a:cubicBezTo>
                  <a:pt x="8866180" y="930320"/>
                  <a:pt x="8866180" y="930320"/>
                  <a:pt x="8866180" y="930320"/>
                </a:cubicBezTo>
                <a:cubicBezTo>
                  <a:pt x="8918107" y="998321"/>
                  <a:pt x="8918107" y="998321"/>
                  <a:pt x="8918107" y="998321"/>
                </a:cubicBezTo>
                <a:cubicBezTo>
                  <a:pt x="8937134" y="1022510"/>
                  <a:pt x="8951596" y="1051837"/>
                  <a:pt x="8921671" y="1008821"/>
                </a:cubicBezTo>
                <a:cubicBezTo>
                  <a:pt x="8914337" y="1000493"/>
                  <a:pt x="8904823" y="988398"/>
                  <a:pt x="8898284" y="977101"/>
                </a:cubicBezTo>
                <a:cubicBezTo>
                  <a:pt x="8888771" y="965008"/>
                  <a:pt x="8882232" y="953711"/>
                  <a:pt x="8871923" y="944585"/>
                </a:cubicBezTo>
                <a:cubicBezTo>
                  <a:pt x="8858845" y="921992"/>
                  <a:pt x="8852895" y="920398"/>
                  <a:pt x="8839023" y="900772"/>
                </a:cubicBezTo>
                <a:cubicBezTo>
                  <a:pt x="8802352" y="859130"/>
                  <a:pt x="8766477" y="814519"/>
                  <a:pt x="8732782" y="773675"/>
                </a:cubicBezTo>
                <a:cubicBezTo>
                  <a:pt x="8709395" y="741956"/>
                  <a:pt x="8709189" y="754626"/>
                  <a:pt x="8692341" y="734204"/>
                </a:cubicBezTo>
                <a:cubicBezTo>
                  <a:pt x="8653491" y="688796"/>
                  <a:pt x="8609487" y="638827"/>
                  <a:pt x="8567662" y="592622"/>
                </a:cubicBezTo>
                <a:cubicBezTo>
                  <a:pt x="8545660" y="567636"/>
                  <a:pt x="8522066" y="548589"/>
                  <a:pt x="8502244" y="527368"/>
                </a:cubicBezTo>
                <a:cubicBezTo>
                  <a:pt x="8482421" y="506149"/>
                  <a:pt x="8461803" y="487898"/>
                  <a:pt x="8444160" y="470444"/>
                </a:cubicBezTo>
                <a:cubicBezTo>
                  <a:pt x="8426517" y="452990"/>
                  <a:pt x="8408874" y="435536"/>
                  <a:pt x="8388256" y="417285"/>
                </a:cubicBezTo>
                <a:cubicBezTo>
                  <a:pt x="8367637" y="399034"/>
                  <a:pt x="8349994" y="381580"/>
                  <a:pt x="8329376" y="363329"/>
                </a:cubicBezTo>
                <a:cubicBezTo>
                  <a:pt x="8309553" y="342110"/>
                  <a:pt x="8288935" y="323858"/>
                  <a:pt x="8268317" y="305607"/>
                </a:cubicBezTo>
                <a:cubicBezTo>
                  <a:pt x="8247699" y="287357"/>
                  <a:pt x="8227877" y="266136"/>
                  <a:pt x="8206463" y="250854"/>
                </a:cubicBezTo>
                <a:cubicBezTo>
                  <a:pt x="8162252" y="213555"/>
                  <a:pt x="8123195" y="180819"/>
                  <a:pt x="8084139" y="148082"/>
                </a:cubicBezTo>
                <a:cubicBezTo>
                  <a:pt x="8076009" y="142722"/>
                  <a:pt x="8065700" y="133597"/>
                  <a:pt x="8057570" y="128237"/>
                </a:cubicBezTo>
                <a:cubicBezTo>
                  <a:pt x="8047262" y="119111"/>
                  <a:pt x="8039132" y="113751"/>
                  <a:pt x="8028027" y="107594"/>
                </a:cubicBezTo>
                <a:cubicBezTo>
                  <a:pt x="8012564" y="93906"/>
                  <a:pt x="7996305" y="83186"/>
                  <a:pt x="7980046" y="72466"/>
                </a:cubicBezTo>
                <a:cubicBezTo>
                  <a:pt x="7953478" y="52621"/>
                  <a:pt x="7958044" y="47481"/>
                  <a:pt x="7925526" y="26041"/>
                </a:cubicBezTo>
                <a:close/>
                <a:moveTo>
                  <a:pt x="2078282" y="0"/>
                </a:moveTo>
                <a:lnTo>
                  <a:pt x="7877198" y="0"/>
                </a:lnTo>
                <a:lnTo>
                  <a:pt x="7878133" y="617"/>
                </a:lnTo>
                <a:cubicBezTo>
                  <a:pt x="7889237" y="6773"/>
                  <a:pt x="7899547" y="15899"/>
                  <a:pt x="7909855" y="25025"/>
                </a:cubicBezTo>
                <a:cubicBezTo>
                  <a:pt x="7943758" y="53198"/>
                  <a:pt x="7980635" y="82169"/>
                  <a:pt x="8020487" y="111937"/>
                </a:cubicBezTo>
                <a:cubicBezTo>
                  <a:pt x="8031592" y="118094"/>
                  <a:pt x="8038925" y="126423"/>
                  <a:pt x="8050030" y="132579"/>
                </a:cubicBezTo>
                <a:cubicBezTo>
                  <a:pt x="8060339" y="141705"/>
                  <a:pt x="8067673" y="150033"/>
                  <a:pt x="8078777" y="156190"/>
                </a:cubicBezTo>
                <a:cubicBezTo>
                  <a:pt x="8099395" y="174442"/>
                  <a:pt x="8117834" y="188927"/>
                  <a:pt x="8138452" y="207178"/>
                </a:cubicBezTo>
                <a:cubicBezTo>
                  <a:pt x="8156891" y="221663"/>
                  <a:pt x="8177509" y="239915"/>
                  <a:pt x="8198922" y="255197"/>
                </a:cubicBezTo>
                <a:cubicBezTo>
                  <a:pt x="8206256" y="263526"/>
                  <a:pt x="8216566" y="272651"/>
                  <a:pt x="8226874" y="281777"/>
                </a:cubicBezTo>
                <a:cubicBezTo>
                  <a:pt x="8237184" y="290902"/>
                  <a:pt x="8247493" y="300027"/>
                  <a:pt x="8254827" y="308356"/>
                </a:cubicBezTo>
                <a:cubicBezTo>
                  <a:pt x="8293883" y="341092"/>
                  <a:pt x="8332144" y="376798"/>
                  <a:pt x="8367431" y="411705"/>
                </a:cubicBezTo>
                <a:cubicBezTo>
                  <a:pt x="8373381" y="413299"/>
                  <a:pt x="8380715" y="421628"/>
                  <a:pt x="8388844" y="426988"/>
                </a:cubicBezTo>
                <a:cubicBezTo>
                  <a:pt x="8396178" y="435316"/>
                  <a:pt x="8404308" y="440676"/>
                  <a:pt x="8411642" y="449004"/>
                </a:cubicBezTo>
                <a:cubicBezTo>
                  <a:pt x="8424130" y="461896"/>
                  <a:pt x="8439594" y="475584"/>
                  <a:pt x="8449903" y="484710"/>
                </a:cubicBezTo>
                <a:cubicBezTo>
                  <a:pt x="8602948" y="627529"/>
                  <a:pt x="8723650" y="783954"/>
                  <a:pt x="8816607" y="901129"/>
                </a:cubicBezTo>
                <a:cubicBezTo>
                  <a:pt x="8830480" y="920754"/>
                  <a:pt x="8842173" y="936614"/>
                  <a:pt x="8849507" y="944942"/>
                </a:cubicBezTo>
                <a:cubicBezTo>
                  <a:pt x="8878844" y="978256"/>
                  <a:pt x="8871303" y="982598"/>
                  <a:pt x="8892716" y="997881"/>
                </a:cubicBezTo>
                <a:cubicBezTo>
                  <a:pt x="8906589" y="1017507"/>
                  <a:pt x="8937898" y="1067257"/>
                  <a:pt x="8945439" y="1062914"/>
                </a:cubicBezTo>
                <a:cubicBezTo>
                  <a:pt x="8956337" y="1081742"/>
                  <a:pt x="8962080" y="1096007"/>
                  <a:pt x="8970003" y="1114038"/>
                </a:cubicBezTo>
                <a:cubicBezTo>
                  <a:pt x="8997160" y="1143586"/>
                  <a:pt x="9015185" y="1183414"/>
                  <a:pt x="9054624" y="1238525"/>
                </a:cubicBezTo>
                <a:cubicBezTo>
                  <a:pt x="9071471" y="1258947"/>
                  <a:pt x="9066906" y="1264087"/>
                  <a:pt x="9073444" y="1275384"/>
                </a:cubicBezTo>
                <a:cubicBezTo>
                  <a:pt x="9090881" y="1305508"/>
                  <a:pt x="9109113" y="1332665"/>
                  <a:pt x="9118627" y="1344759"/>
                </a:cubicBezTo>
                <a:cubicBezTo>
                  <a:pt x="9122190" y="1355259"/>
                  <a:pt x="9154295" y="1402040"/>
                  <a:pt x="9139420" y="1398054"/>
                </a:cubicBezTo>
                <a:cubicBezTo>
                  <a:pt x="9127138" y="1372493"/>
                  <a:pt x="9111881" y="1346133"/>
                  <a:pt x="9096624" y="1319774"/>
                </a:cubicBezTo>
                <a:cubicBezTo>
                  <a:pt x="9087111" y="1307679"/>
                  <a:pt x="9078392" y="1292618"/>
                  <a:pt x="9069674" y="1277555"/>
                </a:cubicBezTo>
                <a:cubicBezTo>
                  <a:pt x="9060956" y="1262492"/>
                  <a:pt x="9048467" y="1249601"/>
                  <a:pt x="9039749" y="1234539"/>
                </a:cubicBezTo>
                <a:cubicBezTo>
                  <a:pt x="9038953" y="1237507"/>
                  <a:pt x="9043313" y="1245038"/>
                  <a:pt x="9052826" y="1257132"/>
                </a:cubicBezTo>
                <a:cubicBezTo>
                  <a:pt x="9061544" y="1272195"/>
                  <a:pt x="9055595" y="1270601"/>
                  <a:pt x="9061338" y="1284865"/>
                </a:cubicBezTo>
                <a:cubicBezTo>
                  <a:pt x="9085313" y="1326288"/>
                  <a:pt x="9097213" y="1329477"/>
                  <a:pt x="9106520" y="1354241"/>
                </a:cubicBezTo>
                <a:cubicBezTo>
                  <a:pt x="9095415" y="1348084"/>
                  <a:pt x="9087286" y="1342725"/>
                  <a:pt x="9069849" y="1312600"/>
                </a:cubicBezTo>
                <a:cubicBezTo>
                  <a:pt x="9058156" y="1296740"/>
                  <a:pt x="9067081" y="1299131"/>
                  <a:pt x="9060542" y="1287835"/>
                </a:cubicBezTo>
                <a:cubicBezTo>
                  <a:pt x="9049645" y="1269007"/>
                  <a:pt x="9042311" y="1260678"/>
                  <a:pt x="9038747" y="1250179"/>
                </a:cubicBezTo>
                <a:cubicBezTo>
                  <a:pt x="9024079" y="1233522"/>
                  <a:pt x="9020897" y="1245396"/>
                  <a:pt x="8992563" y="1196442"/>
                </a:cubicBezTo>
                <a:cubicBezTo>
                  <a:pt x="8995331" y="1209911"/>
                  <a:pt x="9015743" y="1240832"/>
                  <a:pt x="9036154" y="1271755"/>
                </a:cubicBezTo>
                <a:cubicBezTo>
                  <a:pt x="9058745" y="1306443"/>
                  <a:pt x="9081336" y="1341130"/>
                  <a:pt x="9095209" y="1360756"/>
                </a:cubicBezTo>
                <a:cubicBezTo>
                  <a:pt x="9103927" y="1375818"/>
                  <a:pt x="9108493" y="1370678"/>
                  <a:pt x="9109288" y="1367710"/>
                </a:cubicBezTo>
                <a:cubicBezTo>
                  <a:pt x="9123161" y="1387335"/>
                  <a:pt x="9133057" y="1421803"/>
                  <a:pt x="9144957" y="1424991"/>
                </a:cubicBezTo>
                <a:cubicBezTo>
                  <a:pt x="9168725" y="1479084"/>
                  <a:pt x="9119391" y="1389506"/>
                  <a:pt x="9117800" y="1395443"/>
                </a:cubicBezTo>
                <a:cubicBezTo>
                  <a:pt x="9113234" y="1400583"/>
                  <a:pt x="9132261" y="1424771"/>
                  <a:pt x="9143159" y="1443599"/>
                </a:cubicBezTo>
                <a:cubicBezTo>
                  <a:pt x="9154057" y="1462427"/>
                  <a:pt x="9164159" y="1484224"/>
                  <a:pt x="9178032" y="1503849"/>
                </a:cubicBezTo>
                <a:cubicBezTo>
                  <a:pt x="9199032" y="1544474"/>
                  <a:pt x="9220828" y="1582131"/>
                  <a:pt x="9241828" y="1622755"/>
                </a:cubicBezTo>
                <a:cubicBezTo>
                  <a:pt x="9259264" y="1652880"/>
                  <a:pt x="9278674" y="1699441"/>
                  <a:pt x="9299674" y="1740066"/>
                </a:cubicBezTo>
                <a:cubicBezTo>
                  <a:pt x="9319879" y="1783660"/>
                  <a:pt x="9340879" y="1824284"/>
                  <a:pt x="9358316" y="1854409"/>
                </a:cubicBezTo>
                <a:cubicBezTo>
                  <a:pt x="9376341" y="1894237"/>
                  <a:pt x="9360082" y="1883517"/>
                  <a:pt x="9378903" y="1920376"/>
                </a:cubicBezTo>
                <a:cubicBezTo>
                  <a:pt x="9404262" y="1968532"/>
                  <a:pt x="9410005" y="1982798"/>
                  <a:pt x="9428619" y="2032328"/>
                </a:cubicBezTo>
                <a:cubicBezTo>
                  <a:pt x="9460104" y="2117123"/>
                  <a:pt x="9472386" y="2142685"/>
                  <a:pt x="9498923" y="2210246"/>
                </a:cubicBezTo>
                <a:cubicBezTo>
                  <a:pt x="9508818" y="2244714"/>
                  <a:pt x="9520305" y="2273245"/>
                  <a:pt x="9529819" y="2285339"/>
                </a:cubicBezTo>
                <a:cubicBezTo>
                  <a:pt x="9547048" y="2328135"/>
                  <a:pt x="9522866" y="2299384"/>
                  <a:pt x="9540892" y="2339212"/>
                </a:cubicBezTo>
                <a:cubicBezTo>
                  <a:pt x="9554940" y="2393882"/>
                  <a:pt x="9574556" y="2427772"/>
                  <a:pt x="9580093" y="2454709"/>
                </a:cubicBezTo>
                <a:cubicBezTo>
                  <a:pt x="9582272" y="2458475"/>
                  <a:pt x="9584245" y="2474911"/>
                  <a:pt x="9582065" y="2471146"/>
                </a:cubicBezTo>
                <a:cubicBezTo>
                  <a:pt x="9587013" y="2488380"/>
                  <a:pt x="9594348" y="2496708"/>
                  <a:pt x="9594936" y="2506411"/>
                </a:cubicBezTo>
                <a:cubicBezTo>
                  <a:pt x="9597705" y="2519879"/>
                  <a:pt x="9597705" y="2519879"/>
                  <a:pt x="9596909" y="2522847"/>
                </a:cubicBezTo>
                <a:cubicBezTo>
                  <a:pt x="9598293" y="2529582"/>
                  <a:pt x="9602653" y="2537112"/>
                  <a:pt x="9603448" y="2534144"/>
                </a:cubicBezTo>
                <a:cubicBezTo>
                  <a:pt x="9615317" y="2585048"/>
                  <a:pt x="9613932" y="2578314"/>
                  <a:pt x="9626596" y="2626250"/>
                </a:cubicBezTo>
                <a:cubicBezTo>
                  <a:pt x="9630955" y="2633782"/>
                  <a:pt x="9631544" y="2643484"/>
                  <a:pt x="9635903" y="2651015"/>
                </a:cubicBezTo>
                <a:cubicBezTo>
                  <a:pt x="9637287" y="2657749"/>
                  <a:pt x="9637876" y="2667452"/>
                  <a:pt x="9639260" y="2674186"/>
                </a:cubicBezTo>
                <a:cubicBezTo>
                  <a:pt x="9645004" y="2688451"/>
                  <a:pt x="9647772" y="2701920"/>
                  <a:pt x="9647565" y="2714591"/>
                </a:cubicBezTo>
                <a:cubicBezTo>
                  <a:pt x="9653102" y="2741527"/>
                  <a:pt x="9656459" y="2764698"/>
                  <a:pt x="9663586" y="2785698"/>
                </a:cubicBezTo>
                <a:cubicBezTo>
                  <a:pt x="9666944" y="2808869"/>
                  <a:pt x="9674071" y="2829868"/>
                  <a:pt x="9679019" y="2847102"/>
                </a:cubicBezTo>
                <a:cubicBezTo>
                  <a:pt x="9683171" y="2867304"/>
                  <a:pt x="9687324" y="2887506"/>
                  <a:pt x="9689297" y="2903943"/>
                </a:cubicBezTo>
                <a:cubicBezTo>
                  <a:pt x="9689885" y="2913646"/>
                  <a:pt x="9691270" y="2920379"/>
                  <a:pt x="9688295" y="2919582"/>
                </a:cubicBezTo>
                <a:cubicBezTo>
                  <a:pt x="9693243" y="2936816"/>
                  <a:pt x="9696218" y="2937614"/>
                  <a:pt x="9700370" y="2957816"/>
                </a:cubicBezTo>
                <a:cubicBezTo>
                  <a:pt x="9701754" y="2964550"/>
                  <a:pt x="9698573" y="2976424"/>
                  <a:pt x="9699368" y="2973456"/>
                </a:cubicBezTo>
                <a:cubicBezTo>
                  <a:pt x="9704905" y="3000392"/>
                  <a:pt x="9708468" y="3010892"/>
                  <a:pt x="9714005" y="3037828"/>
                </a:cubicBezTo>
                <a:cubicBezTo>
                  <a:pt x="9716773" y="3051296"/>
                  <a:pt x="9719542" y="3064765"/>
                  <a:pt x="9719335" y="3077436"/>
                </a:cubicBezTo>
                <a:cubicBezTo>
                  <a:pt x="9722103" y="3090904"/>
                  <a:pt x="9724871" y="3104372"/>
                  <a:pt x="9726844" y="3120809"/>
                </a:cubicBezTo>
                <a:cubicBezTo>
                  <a:pt x="9723074" y="3122980"/>
                  <a:pt x="9718126" y="3105746"/>
                  <a:pt x="9714769" y="3082575"/>
                </a:cubicBezTo>
                <a:cubicBezTo>
                  <a:pt x="9712207" y="3056436"/>
                  <a:pt x="9706671" y="3029500"/>
                  <a:pt x="9704698" y="3013063"/>
                </a:cubicBezTo>
                <a:cubicBezTo>
                  <a:pt x="9695804" y="2962956"/>
                  <a:pt x="9689679" y="2926317"/>
                  <a:pt x="9679783" y="2891849"/>
                </a:cubicBezTo>
                <a:cubicBezTo>
                  <a:pt x="9683553" y="2889678"/>
                  <a:pt x="9681581" y="2873241"/>
                  <a:pt x="9677428" y="2853039"/>
                </a:cubicBezTo>
                <a:cubicBezTo>
                  <a:pt x="9672480" y="2835805"/>
                  <a:pt x="9665353" y="2814806"/>
                  <a:pt x="9663380" y="2798369"/>
                </a:cubicBezTo>
                <a:cubicBezTo>
                  <a:pt x="9656459" y="2764698"/>
                  <a:pt x="9647359" y="2727262"/>
                  <a:pt x="9640438" y="2693591"/>
                </a:cubicBezTo>
                <a:cubicBezTo>
                  <a:pt x="9634695" y="2679326"/>
                  <a:pt x="9629747" y="2662092"/>
                  <a:pt x="9624799" y="2644858"/>
                </a:cubicBezTo>
                <a:cubicBezTo>
                  <a:pt x="9619056" y="2630593"/>
                  <a:pt x="9614903" y="2610390"/>
                  <a:pt x="9610751" y="2590188"/>
                </a:cubicBezTo>
                <a:cubicBezTo>
                  <a:pt x="9606980" y="2592359"/>
                  <a:pt x="9615492" y="2620094"/>
                  <a:pt x="9622619" y="2641093"/>
                </a:cubicBezTo>
                <a:cubicBezTo>
                  <a:pt x="9614490" y="2635733"/>
                  <a:pt x="9596289" y="2560860"/>
                  <a:pt x="9595700" y="2551158"/>
                </a:cubicBezTo>
                <a:cubicBezTo>
                  <a:pt x="9582830" y="2515893"/>
                  <a:pt x="9583832" y="2500253"/>
                  <a:pt x="9568575" y="2473894"/>
                </a:cubicBezTo>
                <a:cubicBezTo>
                  <a:pt x="9565218" y="2450723"/>
                  <a:pt x="9562450" y="2437255"/>
                  <a:pt x="9555911" y="2425958"/>
                </a:cubicBezTo>
                <a:cubicBezTo>
                  <a:pt x="9552347" y="2415458"/>
                  <a:pt x="9548783" y="2404959"/>
                  <a:pt x="9542451" y="2380991"/>
                </a:cubicBezTo>
                <a:cubicBezTo>
                  <a:pt x="9522453" y="2324726"/>
                  <a:pt x="9516917" y="2297790"/>
                  <a:pt x="9500482" y="2252025"/>
                </a:cubicBezTo>
                <a:cubicBezTo>
                  <a:pt x="9482664" y="2199527"/>
                  <a:pt x="9458100" y="2148402"/>
                  <a:pt x="9442461" y="2099669"/>
                </a:cubicBezTo>
                <a:cubicBezTo>
                  <a:pt x="9436717" y="2085403"/>
                  <a:pt x="9430974" y="2071139"/>
                  <a:pt x="9425231" y="2056873"/>
                </a:cubicBezTo>
                <a:cubicBezTo>
                  <a:pt x="9419488" y="2042607"/>
                  <a:pt x="9409974" y="2030513"/>
                  <a:pt x="9404231" y="2016248"/>
                </a:cubicBezTo>
                <a:cubicBezTo>
                  <a:pt x="9391949" y="1990686"/>
                  <a:pt x="9377487" y="1961358"/>
                  <a:pt x="9363821" y="1929062"/>
                </a:cubicBezTo>
                <a:cubicBezTo>
                  <a:pt x="9349153" y="1912405"/>
                  <a:pt x="9334103" y="1873375"/>
                  <a:pt x="9322409" y="1857515"/>
                </a:cubicBezTo>
                <a:cubicBezTo>
                  <a:pt x="9315871" y="1846218"/>
                  <a:pt x="9310128" y="1831952"/>
                  <a:pt x="9303589" y="1820655"/>
                </a:cubicBezTo>
                <a:cubicBezTo>
                  <a:pt x="9301998" y="1826593"/>
                  <a:pt x="9318639" y="1859686"/>
                  <a:pt x="9322409" y="1857515"/>
                </a:cubicBezTo>
                <a:cubicBezTo>
                  <a:pt x="9332512" y="1879311"/>
                  <a:pt x="9350330" y="1931810"/>
                  <a:pt x="9357076" y="1930436"/>
                </a:cubicBezTo>
                <a:cubicBezTo>
                  <a:pt x="9369946" y="1965701"/>
                  <a:pt x="9395512" y="2001186"/>
                  <a:pt x="9390947" y="2006326"/>
                </a:cubicBezTo>
                <a:cubicBezTo>
                  <a:pt x="9380431" y="2009871"/>
                  <a:pt x="9361022" y="1963309"/>
                  <a:pt x="9343792" y="1920513"/>
                </a:cubicBezTo>
                <a:cubicBezTo>
                  <a:pt x="9340021" y="1922685"/>
                  <a:pt x="9328535" y="1894154"/>
                  <a:pt x="9321407" y="1873154"/>
                </a:cubicBezTo>
                <a:cubicBezTo>
                  <a:pt x="9315457" y="1871560"/>
                  <a:pt x="9305355" y="1849764"/>
                  <a:pt x="9298816" y="1838466"/>
                </a:cubicBezTo>
                <a:cubicBezTo>
                  <a:pt x="9227304" y="1688858"/>
                  <a:pt x="9158942" y="1575093"/>
                  <a:pt x="9078299" y="1435765"/>
                </a:cubicBezTo>
                <a:cubicBezTo>
                  <a:pt x="9076501" y="1454373"/>
                  <a:pt x="9116147" y="1496812"/>
                  <a:pt x="9129017" y="1532077"/>
                </a:cubicBezTo>
                <a:cubicBezTo>
                  <a:pt x="9143479" y="1561405"/>
                  <a:pt x="9160915" y="1591529"/>
                  <a:pt x="9178352" y="1621655"/>
                </a:cubicBezTo>
                <a:cubicBezTo>
                  <a:pt x="9192813" y="1650983"/>
                  <a:pt x="9208070" y="1677342"/>
                  <a:pt x="9215198" y="1698341"/>
                </a:cubicBezTo>
                <a:cubicBezTo>
                  <a:pt x="9207864" y="1690013"/>
                  <a:pt x="9194786" y="1667420"/>
                  <a:pt x="9182504" y="1641857"/>
                </a:cubicBezTo>
                <a:cubicBezTo>
                  <a:pt x="9169427" y="1619263"/>
                  <a:pt x="9154965" y="1589935"/>
                  <a:pt x="9141093" y="1570310"/>
                </a:cubicBezTo>
                <a:cubicBezTo>
                  <a:pt x="9140886" y="1582981"/>
                  <a:pt x="9189043" y="1653154"/>
                  <a:pt x="9188041" y="1668794"/>
                </a:cubicBezTo>
                <a:cubicBezTo>
                  <a:pt x="9199734" y="1684654"/>
                  <a:pt x="9199734" y="1684654"/>
                  <a:pt x="9199734" y="1684654"/>
                </a:cubicBezTo>
                <a:cubicBezTo>
                  <a:pt x="9207657" y="1702684"/>
                  <a:pt x="9207657" y="1702684"/>
                  <a:pt x="9207657" y="1702684"/>
                </a:cubicBezTo>
                <a:cubicBezTo>
                  <a:pt x="9213400" y="1716949"/>
                  <a:pt x="9222325" y="1719340"/>
                  <a:pt x="9219939" y="1728246"/>
                </a:cubicBezTo>
                <a:cubicBezTo>
                  <a:pt x="9230041" y="1750043"/>
                  <a:pt x="9259171" y="1796028"/>
                  <a:pt x="9254605" y="1801167"/>
                </a:cubicBezTo>
                <a:cubicBezTo>
                  <a:pt x="9258964" y="1808698"/>
                  <a:pt x="9267683" y="1823761"/>
                  <a:pt x="9275605" y="1841792"/>
                </a:cubicBezTo>
                <a:cubicBezTo>
                  <a:pt x="9286503" y="1860620"/>
                  <a:pt x="9294426" y="1878651"/>
                  <a:pt x="9302349" y="1896682"/>
                </a:cubicBezTo>
                <a:cubicBezTo>
                  <a:pt x="9307886" y="1923619"/>
                  <a:pt x="9299374" y="1895885"/>
                  <a:pt x="9289065" y="1886760"/>
                </a:cubicBezTo>
                <a:cubicBezTo>
                  <a:pt x="9303526" y="1916087"/>
                  <a:pt x="9324909" y="1979086"/>
                  <a:pt x="9336013" y="1985243"/>
                </a:cubicBezTo>
                <a:cubicBezTo>
                  <a:pt x="9337604" y="1979306"/>
                  <a:pt x="9327295" y="1970180"/>
                  <a:pt x="9320167" y="1949181"/>
                </a:cubicBezTo>
                <a:cubicBezTo>
                  <a:pt x="9328504" y="1941870"/>
                  <a:pt x="9361373" y="2033399"/>
                  <a:pt x="9377218" y="2069461"/>
                </a:cubicBezTo>
                <a:cubicBezTo>
                  <a:pt x="9372652" y="2074601"/>
                  <a:pt x="9357013" y="2025868"/>
                  <a:pt x="9349091" y="2007836"/>
                </a:cubicBezTo>
                <a:cubicBezTo>
                  <a:pt x="9350475" y="2014571"/>
                  <a:pt x="9353243" y="2028039"/>
                  <a:pt x="9358986" y="2042304"/>
                </a:cubicBezTo>
                <a:cubicBezTo>
                  <a:pt x="9364729" y="2056570"/>
                  <a:pt x="9369677" y="2073803"/>
                  <a:pt x="9377600" y="2091834"/>
                </a:cubicBezTo>
                <a:cubicBezTo>
                  <a:pt x="9390471" y="2127099"/>
                  <a:pt x="9406317" y="2163161"/>
                  <a:pt x="9416419" y="2184958"/>
                </a:cubicBezTo>
                <a:cubicBezTo>
                  <a:pt x="9424342" y="2202989"/>
                  <a:pt x="9429290" y="2220223"/>
                  <a:pt x="9437213" y="2238254"/>
                </a:cubicBezTo>
                <a:cubicBezTo>
                  <a:pt x="9442956" y="2252519"/>
                  <a:pt x="9447904" y="2269753"/>
                  <a:pt x="9453647" y="2284018"/>
                </a:cubicBezTo>
                <a:cubicBezTo>
                  <a:pt x="9464338" y="2315518"/>
                  <a:pt x="9472850" y="2343251"/>
                  <a:pt x="9481361" y="2370985"/>
                </a:cubicBezTo>
                <a:cubicBezTo>
                  <a:pt x="9489873" y="2398719"/>
                  <a:pt x="9499180" y="2423483"/>
                  <a:pt x="9509871" y="2454983"/>
                </a:cubicBezTo>
                <a:cubicBezTo>
                  <a:pt x="9518383" y="2482716"/>
                  <a:pt x="9528278" y="2517184"/>
                  <a:pt x="9541149" y="2552448"/>
                </a:cubicBezTo>
                <a:cubicBezTo>
                  <a:pt x="9548865" y="2583151"/>
                  <a:pt x="9553018" y="2603354"/>
                  <a:pt x="9554991" y="2619790"/>
                </a:cubicBezTo>
                <a:cubicBezTo>
                  <a:pt x="9562118" y="2640790"/>
                  <a:pt x="9567066" y="2658023"/>
                  <a:pt x="9569834" y="2671492"/>
                </a:cubicBezTo>
                <a:cubicBezTo>
                  <a:pt x="9571807" y="2687928"/>
                  <a:pt x="9574576" y="2701396"/>
                  <a:pt x="9577344" y="2714865"/>
                </a:cubicBezTo>
                <a:cubicBezTo>
                  <a:pt x="9583676" y="2738833"/>
                  <a:pt x="9590008" y="2762801"/>
                  <a:pt x="9599108" y="2800237"/>
                </a:cubicBezTo>
                <a:cubicBezTo>
                  <a:pt x="9615925" y="2868375"/>
                  <a:pt x="9628175" y="2941653"/>
                  <a:pt x="9641222" y="3011963"/>
                </a:cubicBezTo>
                <a:cubicBezTo>
                  <a:pt x="9638247" y="3011166"/>
                  <a:pt x="9634890" y="2987995"/>
                  <a:pt x="9632710" y="2984229"/>
                </a:cubicBezTo>
                <a:cubicBezTo>
                  <a:pt x="9648907" y="3090381"/>
                  <a:pt x="9657769" y="3188204"/>
                  <a:pt x="9673377" y="3284653"/>
                </a:cubicBezTo>
                <a:cubicBezTo>
                  <a:pt x="9676321" y="3333166"/>
                  <a:pt x="9682239" y="3382476"/>
                  <a:pt x="9685183" y="3430989"/>
                </a:cubicBezTo>
                <a:cubicBezTo>
                  <a:pt x="9687745" y="3457128"/>
                  <a:pt x="9688127" y="3479502"/>
                  <a:pt x="9690689" y="3505641"/>
                </a:cubicBezTo>
                <a:cubicBezTo>
                  <a:pt x="9690275" y="3530983"/>
                  <a:pt x="9692837" y="3557123"/>
                  <a:pt x="9692424" y="3582465"/>
                </a:cubicBezTo>
                <a:cubicBezTo>
                  <a:pt x="9689655" y="3568996"/>
                  <a:pt x="9687682" y="3552560"/>
                  <a:pt x="9685710" y="3536123"/>
                </a:cubicBezTo>
                <a:cubicBezTo>
                  <a:pt x="9685121" y="3526420"/>
                  <a:pt x="9685328" y="3513749"/>
                  <a:pt x="9684739" y="3504047"/>
                </a:cubicBezTo>
                <a:cubicBezTo>
                  <a:pt x="9684150" y="3494344"/>
                  <a:pt x="9684357" y="3481673"/>
                  <a:pt x="9680793" y="3471173"/>
                </a:cubicBezTo>
                <a:cubicBezTo>
                  <a:pt x="9677054" y="3425629"/>
                  <a:pt x="9674905" y="3374148"/>
                  <a:pt x="9670371" y="3331572"/>
                </a:cubicBezTo>
                <a:cubicBezTo>
                  <a:pt x="9665980" y="3371756"/>
                  <a:pt x="9674492" y="3399490"/>
                  <a:pt x="9679409" y="3464439"/>
                </a:cubicBezTo>
                <a:cubicBezTo>
                  <a:pt x="9679202" y="3477110"/>
                  <a:pt x="9681175" y="3493547"/>
                  <a:pt x="9683148" y="3509984"/>
                </a:cubicBezTo>
                <a:cubicBezTo>
                  <a:pt x="9683912" y="3554731"/>
                  <a:pt x="9683912" y="3554731"/>
                  <a:pt x="9683912" y="3554731"/>
                </a:cubicBezTo>
                <a:cubicBezTo>
                  <a:pt x="9687620" y="3647992"/>
                  <a:pt x="9687620" y="3647992"/>
                  <a:pt x="9687620" y="3647992"/>
                </a:cubicBezTo>
                <a:cubicBezTo>
                  <a:pt x="9685234" y="3656897"/>
                  <a:pt x="9689593" y="3664429"/>
                  <a:pt x="9687620" y="3647992"/>
                </a:cubicBezTo>
                <a:cubicBezTo>
                  <a:pt x="9690595" y="3648789"/>
                  <a:pt x="9689800" y="3651757"/>
                  <a:pt x="9690388" y="3661460"/>
                </a:cubicBezTo>
                <a:cubicBezTo>
                  <a:pt x="9692361" y="3677897"/>
                  <a:pt x="9691359" y="3693536"/>
                  <a:pt x="9693332" y="3709973"/>
                </a:cubicBezTo>
                <a:cubicBezTo>
                  <a:pt x="9691535" y="3728581"/>
                  <a:pt x="9693508" y="3745018"/>
                  <a:pt x="9692505" y="3760657"/>
                </a:cubicBezTo>
                <a:cubicBezTo>
                  <a:pt x="9689706" y="3794905"/>
                  <a:pt x="9687702" y="3826184"/>
                  <a:pt x="9685109" y="3847760"/>
                </a:cubicBezTo>
                <a:cubicBezTo>
                  <a:pt x="9686669" y="3889539"/>
                  <a:pt x="9687671" y="3873900"/>
                  <a:pt x="9686255" y="3914882"/>
                </a:cubicBezTo>
                <a:cubicBezTo>
                  <a:pt x="9685253" y="3930521"/>
                  <a:pt x="9685047" y="3943192"/>
                  <a:pt x="9685635" y="3952895"/>
                </a:cubicBezTo>
                <a:cubicBezTo>
                  <a:pt x="9685429" y="3965566"/>
                  <a:pt x="9683043" y="3974471"/>
                  <a:pt x="9683631" y="3984174"/>
                </a:cubicBezTo>
                <a:cubicBezTo>
                  <a:pt x="9682629" y="3999814"/>
                  <a:pt x="9680832" y="4018422"/>
                  <a:pt x="9679623" y="4046732"/>
                </a:cubicBezTo>
                <a:cubicBezTo>
                  <a:pt x="9672289" y="4038404"/>
                  <a:pt x="9685429" y="3965566"/>
                  <a:pt x="9678890" y="3954269"/>
                </a:cubicBezTo>
                <a:cubicBezTo>
                  <a:pt x="9681483" y="3932692"/>
                  <a:pt x="9681690" y="3920021"/>
                  <a:pt x="9682692" y="3904382"/>
                </a:cubicBezTo>
                <a:cubicBezTo>
                  <a:pt x="9682898" y="3891711"/>
                  <a:pt x="9680925" y="3875274"/>
                  <a:pt x="9682134" y="3846963"/>
                </a:cubicBezTo>
                <a:cubicBezTo>
                  <a:pt x="9683549" y="3805982"/>
                  <a:pt x="9685554" y="3774703"/>
                  <a:pt x="9687558" y="3743424"/>
                </a:cubicBezTo>
                <a:cubicBezTo>
                  <a:pt x="9686969" y="3733721"/>
                  <a:pt x="9688560" y="3727784"/>
                  <a:pt x="9687175" y="3721050"/>
                </a:cubicBezTo>
                <a:cubicBezTo>
                  <a:pt x="9685791" y="3714316"/>
                  <a:pt x="9685203" y="3704613"/>
                  <a:pt x="9685998" y="3701644"/>
                </a:cubicBezTo>
                <a:cubicBezTo>
                  <a:pt x="9683230" y="3688176"/>
                  <a:pt x="9683436" y="3675505"/>
                  <a:pt x="9680668" y="3662037"/>
                </a:cubicBezTo>
                <a:cubicBezTo>
                  <a:pt x="9678138" y="3588182"/>
                  <a:pt x="9678200" y="3492750"/>
                  <a:pt x="9667127" y="3438877"/>
                </a:cubicBezTo>
                <a:cubicBezTo>
                  <a:pt x="9666745" y="3416504"/>
                  <a:pt x="9661208" y="3389567"/>
                  <a:pt x="9665774" y="3384427"/>
                </a:cubicBezTo>
                <a:cubicBezTo>
                  <a:pt x="9659235" y="3373130"/>
                  <a:pt x="9659680" y="3300072"/>
                  <a:pt x="9652346" y="3291744"/>
                </a:cubicBezTo>
                <a:cubicBezTo>
                  <a:pt x="9650786" y="3249965"/>
                  <a:pt x="9633587" y="3159453"/>
                  <a:pt x="9634207" y="3121440"/>
                </a:cubicBezTo>
                <a:cubicBezTo>
                  <a:pt x="9626491" y="3090737"/>
                  <a:pt x="9619570" y="3057067"/>
                  <a:pt x="9611265" y="3016662"/>
                </a:cubicBezTo>
                <a:cubicBezTo>
                  <a:pt x="9612856" y="3010726"/>
                  <a:pt x="9607320" y="2983789"/>
                  <a:pt x="9603167" y="2963587"/>
                </a:cubicBezTo>
                <a:cubicBezTo>
                  <a:pt x="9601576" y="2969524"/>
                  <a:pt x="9607113" y="2996460"/>
                  <a:pt x="9611265" y="3016662"/>
                </a:cubicBezTo>
                <a:cubicBezTo>
                  <a:pt x="9607495" y="3018834"/>
                  <a:pt x="9612443" y="3036068"/>
                  <a:pt x="9616595" y="3056270"/>
                </a:cubicBezTo>
                <a:cubicBezTo>
                  <a:pt x="9602929" y="3023974"/>
                  <a:pt x="9590678" y="2950696"/>
                  <a:pt x="9576041" y="2886323"/>
                </a:cubicBezTo>
                <a:cubicBezTo>
                  <a:pt x="9569296" y="2887697"/>
                  <a:pt x="9585731" y="2933462"/>
                  <a:pt x="9586908" y="2952867"/>
                </a:cubicBezTo>
                <a:cubicBezTo>
                  <a:pt x="9595213" y="2993272"/>
                  <a:pt x="9589263" y="2991677"/>
                  <a:pt x="9597568" y="3032082"/>
                </a:cubicBezTo>
                <a:cubicBezTo>
                  <a:pt x="9606493" y="3034473"/>
                  <a:pt x="9597950" y="3054456"/>
                  <a:pt x="9608641" y="3085955"/>
                </a:cubicBezTo>
                <a:cubicBezTo>
                  <a:pt x="9609023" y="3108329"/>
                  <a:pt x="9620892" y="3159233"/>
                  <a:pt x="9616326" y="3164373"/>
                </a:cubicBezTo>
                <a:cubicBezTo>
                  <a:pt x="9621067" y="3194278"/>
                  <a:pt x="9626015" y="3211512"/>
                  <a:pt x="9630550" y="3254088"/>
                </a:cubicBezTo>
                <a:cubicBezTo>
                  <a:pt x="9638060" y="3297461"/>
                  <a:pt x="9632110" y="3295866"/>
                  <a:pt x="9634671" y="3322006"/>
                </a:cubicBezTo>
                <a:cubicBezTo>
                  <a:pt x="9640383" y="3383987"/>
                  <a:pt x="9648275" y="3449734"/>
                  <a:pt x="9652396" y="3517652"/>
                </a:cubicBezTo>
                <a:cubicBezTo>
                  <a:pt x="9655722" y="3588539"/>
                  <a:pt x="9659843" y="3656457"/>
                  <a:pt x="9660194" y="3726547"/>
                </a:cubicBezTo>
                <a:cubicBezTo>
                  <a:pt x="9660545" y="3796636"/>
                  <a:pt x="9660896" y="3866725"/>
                  <a:pt x="9659067" y="3933050"/>
                </a:cubicBezTo>
                <a:cubicBezTo>
                  <a:pt x="9657239" y="3999374"/>
                  <a:pt x="9655410" y="4065697"/>
                  <a:pt x="9652197" y="4125287"/>
                </a:cubicBezTo>
                <a:cubicBezTo>
                  <a:pt x="9661535" y="4102337"/>
                  <a:pt x="9657239" y="3999374"/>
                  <a:pt x="9668343" y="4005531"/>
                </a:cubicBezTo>
                <a:cubicBezTo>
                  <a:pt x="9661567" y="4054620"/>
                  <a:pt x="9667899" y="4078588"/>
                  <a:pt x="9659356" y="4098571"/>
                </a:cubicBezTo>
                <a:cubicBezTo>
                  <a:pt x="9658354" y="4114210"/>
                  <a:pt x="9659738" y="4120944"/>
                  <a:pt x="9661122" y="4127679"/>
                </a:cubicBezTo>
                <a:cubicBezTo>
                  <a:pt x="9661711" y="4137381"/>
                  <a:pt x="9663095" y="4144115"/>
                  <a:pt x="9660502" y="4165692"/>
                </a:cubicBezTo>
                <a:cubicBezTo>
                  <a:pt x="9655316" y="4208845"/>
                  <a:pt x="9650337" y="4239327"/>
                  <a:pt x="9647538" y="4273574"/>
                </a:cubicBezTo>
                <a:cubicBezTo>
                  <a:pt x="9646536" y="4289214"/>
                  <a:pt x="9644738" y="4307822"/>
                  <a:pt x="9642941" y="4326430"/>
                </a:cubicBezTo>
                <a:cubicBezTo>
                  <a:pt x="9642734" y="4339101"/>
                  <a:pt x="9640348" y="4348007"/>
                  <a:pt x="9640141" y="4360678"/>
                </a:cubicBezTo>
                <a:cubicBezTo>
                  <a:pt x="9636960" y="4372552"/>
                  <a:pt x="9635958" y="4388191"/>
                  <a:pt x="9631981" y="4403034"/>
                </a:cubicBezTo>
                <a:cubicBezTo>
                  <a:pt x="9632187" y="4390362"/>
                  <a:pt x="9632394" y="4377692"/>
                  <a:pt x="9637166" y="4359880"/>
                </a:cubicBezTo>
                <a:cubicBezTo>
                  <a:pt x="9635989" y="4340475"/>
                  <a:pt x="9638582" y="4318899"/>
                  <a:pt x="9641175" y="4297322"/>
                </a:cubicBezTo>
                <a:cubicBezTo>
                  <a:pt x="9643974" y="4263075"/>
                  <a:pt x="9646980" y="4216156"/>
                  <a:pt x="9654552" y="4164097"/>
                </a:cubicBezTo>
                <a:cubicBezTo>
                  <a:pt x="9646423" y="4158737"/>
                  <a:pt x="9642001" y="4246638"/>
                  <a:pt x="9635431" y="4283057"/>
                </a:cubicBezTo>
                <a:cubicBezTo>
                  <a:pt x="9632663" y="4269589"/>
                  <a:pt x="9644594" y="4225062"/>
                  <a:pt x="9640235" y="4217530"/>
                </a:cubicBezTo>
                <a:cubicBezTo>
                  <a:pt x="9639646" y="4207828"/>
                  <a:pt x="9633665" y="4253949"/>
                  <a:pt x="9632456" y="4282260"/>
                </a:cubicBezTo>
                <a:cubicBezTo>
                  <a:pt x="9627477" y="4312742"/>
                  <a:pt x="9625473" y="4344021"/>
                  <a:pt x="9620494" y="4374503"/>
                </a:cubicBezTo>
                <a:cubicBezTo>
                  <a:pt x="9618490" y="4405782"/>
                  <a:pt x="9614100" y="4445967"/>
                  <a:pt x="9605144" y="4491291"/>
                </a:cubicBezTo>
                <a:cubicBezTo>
                  <a:pt x="9600960" y="4518805"/>
                  <a:pt x="9597778" y="4530679"/>
                  <a:pt x="9593801" y="4545521"/>
                </a:cubicBezTo>
                <a:cubicBezTo>
                  <a:pt x="9592211" y="4551458"/>
                  <a:pt x="9589824" y="4560364"/>
                  <a:pt x="9587438" y="4569269"/>
                </a:cubicBezTo>
                <a:cubicBezTo>
                  <a:pt x="9592624" y="4526116"/>
                  <a:pt x="9588265" y="4518584"/>
                  <a:pt x="9596632" y="4463558"/>
                </a:cubicBezTo>
                <a:cubicBezTo>
                  <a:pt x="9600816" y="4436044"/>
                  <a:pt x="9598843" y="4419607"/>
                  <a:pt x="9601436" y="4398031"/>
                </a:cubicBezTo>
                <a:cubicBezTo>
                  <a:pt x="9601642" y="4385360"/>
                  <a:pt x="9605619" y="4370517"/>
                  <a:pt x="9606621" y="4354878"/>
                </a:cubicBezTo>
                <a:cubicBezTo>
                  <a:pt x="9607623" y="4339238"/>
                  <a:pt x="9612396" y="4321427"/>
                  <a:pt x="9613398" y="4305788"/>
                </a:cubicBezTo>
                <a:cubicBezTo>
                  <a:pt x="9615991" y="4284211"/>
                  <a:pt x="9618790" y="4249964"/>
                  <a:pt x="9618408" y="4227590"/>
                </a:cubicBezTo>
                <a:cubicBezTo>
                  <a:pt x="9620412" y="4196311"/>
                  <a:pt x="9625391" y="4165829"/>
                  <a:pt x="9626600" y="4137518"/>
                </a:cubicBezTo>
                <a:cubicBezTo>
                  <a:pt x="9627220" y="4099505"/>
                  <a:pt x="9632375" y="4104067"/>
                  <a:pt x="9631404" y="4071991"/>
                </a:cubicBezTo>
                <a:cubicBezTo>
                  <a:pt x="9632612" y="4043681"/>
                  <a:pt x="9632437" y="4008636"/>
                  <a:pt x="9635236" y="3974388"/>
                </a:cubicBezTo>
                <a:cubicBezTo>
                  <a:pt x="9637034" y="3955780"/>
                  <a:pt x="9638831" y="3937172"/>
                  <a:pt x="9637654" y="3917767"/>
                </a:cubicBezTo>
                <a:cubicBezTo>
                  <a:pt x="9636476" y="3898362"/>
                  <a:pt x="9638274" y="3879754"/>
                  <a:pt x="9637096" y="3860348"/>
                </a:cubicBezTo>
                <a:cubicBezTo>
                  <a:pt x="9637716" y="3822335"/>
                  <a:pt x="9638336" y="3784322"/>
                  <a:pt x="9638161" y="3749277"/>
                </a:cubicBezTo>
                <a:cubicBezTo>
                  <a:pt x="9640547" y="3740372"/>
                  <a:pt x="9639958" y="3730669"/>
                  <a:pt x="9638574" y="3723935"/>
                </a:cubicBezTo>
                <a:cubicBezTo>
                  <a:pt x="9637985" y="3714233"/>
                  <a:pt x="9637397" y="3704529"/>
                  <a:pt x="9636012" y="3697796"/>
                </a:cubicBezTo>
                <a:cubicBezTo>
                  <a:pt x="9637014" y="3682156"/>
                  <a:pt x="9635041" y="3665720"/>
                  <a:pt x="9632273" y="3652251"/>
                </a:cubicBezTo>
                <a:cubicBezTo>
                  <a:pt x="9634277" y="3620972"/>
                  <a:pt x="9632511" y="3591864"/>
                  <a:pt x="9631540" y="3559788"/>
                </a:cubicBezTo>
                <a:cubicBezTo>
                  <a:pt x="9632542" y="3544148"/>
                  <a:pt x="9630569" y="3527712"/>
                  <a:pt x="9631571" y="3512072"/>
                </a:cubicBezTo>
                <a:cubicBezTo>
                  <a:pt x="9629599" y="3495635"/>
                  <a:pt x="9630601" y="3479996"/>
                  <a:pt x="9627832" y="3466527"/>
                </a:cubicBezTo>
                <a:cubicBezTo>
                  <a:pt x="9626861" y="3434451"/>
                  <a:pt x="9622916" y="3401578"/>
                  <a:pt x="9621149" y="3372470"/>
                </a:cubicBezTo>
                <a:cubicBezTo>
                  <a:pt x="9619176" y="3356034"/>
                  <a:pt x="9616408" y="3342565"/>
                  <a:pt x="9617410" y="3326926"/>
                </a:cubicBezTo>
                <a:cubicBezTo>
                  <a:pt x="9614642" y="3313457"/>
                  <a:pt x="9612669" y="3297020"/>
                  <a:pt x="9609901" y="3283553"/>
                </a:cubicBezTo>
                <a:cubicBezTo>
                  <a:pt x="9613671" y="3281381"/>
                  <a:pt x="9608930" y="3251476"/>
                  <a:pt x="9604777" y="3231274"/>
                </a:cubicBezTo>
                <a:cubicBezTo>
                  <a:pt x="9590936" y="3163933"/>
                  <a:pt x="9591380" y="3090875"/>
                  <a:pt x="9573355" y="3051047"/>
                </a:cubicBezTo>
                <a:cubicBezTo>
                  <a:pt x="9567994" y="3059155"/>
                  <a:pt x="9581867" y="3078780"/>
                  <a:pt x="9582249" y="3101154"/>
                </a:cubicBezTo>
                <a:cubicBezTo>
                  <a:pt x="9574119" y="3095795"/>
                  <a:pt x="9574915" y="3092826"/>
                  <a:pt x="9568758" y="3103903"/>
                </a:cubicBezTo>
                <a:cubicBezTo>
                  <a:pt x="9574677" y="3153213"/>
                  <a:pt x="9577858" y="3141339"/>
                  <a:pt x="9579418" y="3183118"/>
                </a:cubicBezTo>
                <a:cubicBezTo>
                  <a:pt x="9582568" y="3218960"/>
                  <a:pt x="9592320" y="3170667"/>
                  <a:pt x="9595470" y="3206509"/>
                </a:cubicBezTo>
                <a:cubicBezTo>
                  <a:pt x="9598239" y="3219977"/>
                  <a:pt x="9599416" y="3239382"/>
                  <a:pt x="9595264" y="3219180"/>
                </a:cubicBezTo>
                <a:cubicBezTo>
                  <a:pt x="9592289" y="3218383"/>
                  <a:pt x="9587723" y="3223523"/>
                  <a:pt x="9588312" y="3233225"/>
                </a:cubicBezTo>
                <a:cubicBezTo>
                  <a:pt x="9591669" y="3256396"/>
                  <a:pt x="9595821" y="3276598"/>
                  <a:pt x="9599178" y="3299769"/>
                </a:cubicBezTo>
                <a:cubicBezTo>
                  <a:pt x="9599560" y="3322143"/>
                  <a:pt x="9602917" y="3345314"/>
                  <a:pt x="9605479" y="3371453"/>
                </a:cubicBezTo>
                <a:cubicBezTo>
                  <a:pt x="9608423" y="3419966"/>
                  <a:pt x="9614342" y="3469276"/>
                  <a:pt x="9616490" y="3520758"/>
                </a:cubicBezTo>
                <a:cubicBezTo>
                  <a:pt x="9617843" y="3575207"/>
                  <a:pt x="9617016" y="3625892"/>
                  <a:pt x="9619165" y="3677374"/>
                </a:cubicBezTo>
                <a:cubicBezTo>
                  <a:pt x="9618958" y="3690044"/>
                  <a:pt x="9619547" y="3699747"/>
                  <a:pt x="9619340" y="3712418"/>
                </a:cubicBezTo>
                <a:cubicBezTo>
                  <a:pt x="9622108" y="3725886"/>
                  <a:pt x="9618927" y="3737760"/>
                  <a:pt x="9618720" y="3750431"/>
                </a:cubicBezTo>
                <a:cubicBezTo>
                  <a:pt x="9618307" y="3775773"/>
                  <a:pt x="9618689" y="3798147"/>
                  <a:pt x="9619071" y="3820521"/>
                </a:cubicBezTo>
                <a:cubicBezTo>
                  <a:pt x="9606758" y="3842674"/>
                  <a:pt x="9622697" y="3735589"/>
                  <a:pt x="9610384" y="3757742"/>
                </a:cubicBezTo>
                <a:cubicBezTo>
                  <a:pt x="9615363" y="3727260"/>
                  <a:pt x="9607472" y="3661514"/>
                  <a:pt x="9607503" y="3613798"/>
                </a:cubicBezTo>
                <a:cubicBezTo>
                  <a:pt x="9606325" y="3594392"/>
                  <a:pt x="9602968" y="3571222"/>
                  <a:pt x="9602586" y="3548848"/>
                </a:cubicBezTo>
                <a:cubicBezTo>
                  <a:pt x="9602204" y="3526474"/>
                  <a:pt x="9598051" y="3506272"/>
                  <a:pt x="9594488" y="3495772"/>
                </a:cubicBezTo>
                <a:cubicBezTo>
                  <a:pt x="9589953" y="3453196"/>
                  <a:pt x="9593135" y="3441322"/>
                  <a:pt x="9586803" y="3417354"/>
                </a:cubicBezTo>
                <a:cubicBezTo>
                  <a:pt x="9580471" y="3393386"/>
                  <a:pt x="9587216" y="3392012"/>
                  <a:pt x="9587423" y="3379341"/>
                </a:cubicBezTo>
                <a:cubicBezTo>
                  <a:pt x="9584861" y="3353202"/>
                  <a:pt x="9581886" y="3352405"/>
                  <a:pt x="9578322" y="3341905"/>
                </a:cubicBezTo>
                <a:cubicBezTo>
                  <a:pt x="9571577" y="3343279"/>
                  <a:pt x="9580264" y="3406057"/>
                  <a:pt x="9582619" y="3444868"/>
                </a:cubicBezTo>
                <a:cubicBezTo>
                  <a:pt x="9587536" y="3509817"/>
                  <a:pt x="9587536" y="3509817"/>
                  <a:pt x="9587536" y="3509817"/>
                </a:cubicBezTo>
                <a:cubicBezTo>
                  <a:pt x="9592452" y="3574767"/>
                  <a:pt x="9592452" y="3574767"/>
                  <a:pt x="9592452" y="3574767"/>
                </a:cubicBezTo>
                <a:cubicBezTo>
                  <a:pt x="9594012" y="3616546"/>
                  <a:pt x="9602110" y="3669622"/>
                  <a:pt x="9596336" y="3703073"/>
                </a:cubicBezTo>
                <a:cubicBezTo>
                  <a:pt x="9593361" y="3702276"/>
                  <a:pt x="9594570" y="3673965"/>
                  <a:pt x="9593392" y="3654560"/>
                </a:cubicBezTo>
                <a:cubicBezTo>
                  <a:pt x="9590242" y="3618718"/>
                  <a:pt x="9581699" y="3638700"/>
                  <a:pt x="9582526" y="3588015"/>
                </a:cubicBezTo>
                <a:cubicBezTo>
                  <a:pt x="9574396" y="3582656"/>
                  <a:pt x="9588826" y="3659699"/>
                  <a:pt x="9577929" y="3640871"/>
                </a:cubicBezTo>
                <a:cubicBezTo>
                  <a:pt x="9579106" y="3660277"/>
                  <a:pt x="9581079" y="3676713"/>
                  <a:pt x="9579281" y="3695321"/>
                </a:cubicBezTo>
                <a:cubicBezTo>
                  <a:pt x="9580666" y="3702055"/>
                  <a:pt x="9581254" y="3711758"/>
                  <a:pt x="9581843" y="3721461"/>
                </a:cubicBezTo>
                <a:cubicBezTo>
                  <a:pt x="9582432" y="3731163"/>
                  <a:pt x="9580046" y="3740069"/>
                  <a:pt x="9581430" y="3746803"/>
                </a:cubicBezTo>
                <a:cubicBezTo>
                  <a:pt x="9580810" y="3784816"/>
                  <a:pt x="9579395" y="3825798"/>
                  <a:pt x="9579363" y="3873513"/>
                </a:cubicBezTo>
                <a:cubicBezTo>
                  <a:pt x="9578950" y="3898856"/>
                  <a:pt x="9578155" y="3901824"/>
                  <a:pt x="9576182" y="3885388"/>
                </a:cubicBezTo>
                <a:cubicBezTo>
                  <a:pt x="9573589" y="3906964"/>
                  <a:pt x="9577153" y="3917464"/>
                  <a:pt x="9576946" y="3930134"/>
                </a:cubicBezTo>
                <a:cubicBezTo>
                  <a:pt x="9576739" y="3942806"/>
                  <a:pt x="9576533" y="3955477"/>
                  <a:pt x="9573940" y="3977054"/>
                </a:cubicBezTo>
                <a:cubicBezTo>
                  <a:pt x="9577710" y="3974882"/>
                  <a:pt x="9578919" y="3946571"/>
                  <a:pt x="9581512" y="3924995"/>
                </a:cubicBezTo>
                <a:cubicBezTo>
                  <a:pt x="9584869" y="3948166"/>
                  <a:pt x="9576295" y="4015864"/>
                  <a:pt x="9573113" y="4027738"/>
                </a:cubicBezTo>
                <a:cubicBezTo>
                  <a:pt x="9571904" y="4056049"/>
                  <a:pt x="9568516" y="4080594"/>
                  <a:pt x="9568103" y="4105936"/>
                </a:cubicBezTo>
                <a:cubicBezTo>
                  <a:pt x="9565923" y="4102170"/>
                  <a:pt x="9567514" y="4096233"/>
                  <a:pt x="9568516" y="4080594"/>
                </a:cubicBezTo>
                <a:cubicBezTo>
                  <a:pt x="9569725" y="4052283"/>
                  <a:pt x="9570138" y="4026941"/>
                  <a:pt x="9570551" y="4001599"/>
                </a:cubicBezTo>
                <a:cubicBezTo>
                  <a:pt x="9570758" y="3988927"/>
                  <a:pt x="9571760" y="3973288"/>
                  <a:pt x="9571967" y="3960616"/>
                </a:cubicBezTo>
                <a:cubicBezTo>
                  <a:pt x="9572969" y="3944977"/>
                  <a:pt x="9573971" y="3929338"/>
                  <a:pt x="9571998" y="3912901"/>
                </a:cubicBezTo>
                <a:cubicBezTo>
                  <a:pt x="9570645" y="3858451"/>
                  <a:pt x="9567908" y="3797267"/>
                  <a:pt x="9569943" y="3718272"/>
                </a:cubicBezTo>
                <a:cubicBezTo>
                  <a:pt x="9563198" y="3719646"/>
                  <a:pt x="9564169" y="3751722"/>
                  <a:pt x="9562165" y="3783001"/>
                </a:cubicBezTo>
                <a:cubicBezTo>
                  <a:pt x="9560781" y="3776267"/>
                  <a:pt x="9558219" y="3750128"/>
                  <a:pt x="9559428" y="3721817"/>
                </a:cubicBezTo>
                <a:cubicBezTo>
                  <a:pt x="9558457" y="3689741"/>
                  <a:pt x="9555306" y="3653899"/>
                  <a:pt x="9555719" y="3628557"/>
                </a:cubicBezTo>
                <a:cubicBezTo>
                  <a:pt x="9553953" y="3599449"/>
                  <a:pt x="9552982" y="3567373"/>
                  <a:pt x="9551216" y="3538265"/>
                </a:cubicBezTo>
                <a:cubicBezTo>
                  <a:pt x="9549832" y="3531531"/>
                  <a:pt x="9548448" y="3524797"/>
                  <a:pt x="9547859" y="3515094"/>
                </a:cubicBezTo>
                <a:cubicBezTo>
                  <a:pt x="9549450" y="3509158"/>
                  <a:pt x="9548066" y="3502424"/>
                  <a:pt x="9546682" y="3495689"/>
                </a:cubicBezTo>
                <a:cubicBezTo>
                  <a:pt x="9543913" y="3482221"/>
                  <a:pt x="9543325" y="3472518"/>
                  <a:pt x="9539761" y="3462019"/>
                </a:cubicBezTo>
                <a:cubicBezTo>
                  <a:pt x="9535991" y="3464190"/>
                  <a:pt x="9541527" y="3491126"/>
                  <a:pt x="9544884" y="3514297"/>
                </a:cubicBezTo>
                <a:cubicBezTo>
                  <a:pt x="9545266" y="3536671"/>
                  <a:pt x="9545648" y="3559044"/>
                  <a:pt x="9541289" y="3551513"/>
                </a:cubicBezTo>
                <a:cubicBezTo>
                  <a:pt x="9540700" y="3541811"/>
                  <a:pt x="9542498" y="3523203"/>
                  <a:pt x="9539730" y="3509734"/>
                </a:cubicBezTo>
                <a:cubicBezTo>
                  <a:pt x="9540732" y="3494095"/>
                  <a:pt x="9540143" y="3484393"/>
                  <a:pt x="9532602" y="3488735"/>
                </a:cubicBezTo>
                <a:cubicBezTo>
                  <a:pt x="9533016" y="3463393"/>
                  <a:pt x="9533811" y="3460424"/>
                  <a:pt x="9536579" y="3473892"/>
                </a:cubicBezTo>
                <a:cubicBezTo>
                  <a:pt x="9533636" y="3425379"/>
                  <a:pt x="9523120" y="3428925"/>
                  <a:pt x="9518792" y="3373678"/>
                </a:cubicBezTo>
                <a:cubicBezTo>
                  <a:pt x="9515021" y="3375850"/>
                  <a:pt x="9523915" y="3425957"/>
                  <a:pt x="9524297" y="3448330"/>
                </a:cubicBezTo>
                <a:cubicBezTo>
                  <a:pt x="9520734" y="3437830"/>
                  <a:pt x="9506923" y="3322773"/>
                  <a:pt x="9520001" y="3345368"/>
                </a:cubicBezTo>
                <a:cubicBezTo>
                  <a:pt x="9516850" y="3309525"/>
                  <a:pt x="9508132" y="3294463"/>
                  <a:pt x="9504568" y="3283963"/>
                </a:cubicBezTo>
                <a:cubicBezTo>
                  <a:pt x="9499238" y="3244356"/>
                  <a:pt x="9494084" y="3239793"/>
                  <a:pt x="9489342" y="3209888"/>
                </a:cubicBezTo>
                <a:cubicBezTo>
                  <a:pt x="9486368" y="3209091"/>
                  <a:pt x="9490313" y="3241964"/>
                  <a:pt x="9485954" y="3234433"/>
                </a:cubicBezTo>
                <a:cubicBezTo>
                  <a:pt x="9489311" y="3257603"/>
                  <a:pt x="9490489" y="3277009"/>
                  <a:pt x="9494641" y="3297211"/>
                </a:cubicBezTo>
                <a:cubicBezTo>
                  <a:pt x="9495230" y="3306914"/>
                  <a:pt x="9495612" y="3329288"/>
                  <a:pt x="9496790" y="3348693"/>
                </a:cubicBezTo>
                <a:cubicBezTo>
                  <a:pt x="9500147" y="3371864"/>
                  <a:pt x="9501324" y="3391269"/>
                  <a:pt x="9501913" y="3400971"/>
                </a:cubicBezTo>
                <a:cubicBezTo>
                  <a:pt x="9502295" y="3423345"/>
                  <a:pt x="9504268" y="3439782"/>
                  <a:pt x="9507832" y="3450281"/>
                </a:cubicBezTo>
                <a:cubicBezTo>
                  <a:pt x="9513957" y="3486921"/>
                  <a:pt x="9504443" y="3474827"/>
                  <a:pt x="9503441" y="3490466"/>
                </a:cubicBezTo>
                <a:cubicBezTo>
                  <a:pt x="9508183" y="3520371"/>
                  <a:pt x="9509949" y="3549479"/>
                  <a:pt x="9511715" y="3578587"/>
                </a:cubicBezTo>
                <a:cubicBezTo>
                  <a:pt x="9504970" y="3579961"/>
                  <a:pt x="9504588" y="3557587"/>
                  <a:pt x="9501995" y="3579164"/>
                </a:cubicBezTo>
                <a:cubicBezTo>
                  <a:pt x="9504557" y="3605303"/>
                  <a:pt x="9504907" y="3675393"/>
                  <a:pt x="9512830" y="3693424"/>
                </a:cubicBezTo>
                <a:cubicBezTo>
                  <a:pt x="9512417" y="3718766"/>
                  <a:pt x="9501313" y="3712609"/>
                  <a:pt x="9503317" y="3681330"/>
                </a:cubicBezTo>
                <a:cubicBezTo>
                  <a:pt x="9497955" y="3689438"/>
                  <a:pt x="9502697" y="3719343"/>
                  <a:pt x="9499897" y="3753590"/>
                </a:cubicBezTo>
                <a:cubicBezTo>
                  <a:pt x="9500868" y="3785667"/>
                  <a:pt x="9501839" y="3817743"/>
                  <a:pt x="9497066" y="3835554"/>
                </a:cubicBezTo>
                <a:cubicBezTo>
                  <a:pt x="9490528" y="3824257"/>
                  <a:pt x="9498513" y="3746857"/>
                  <a:pt x="9492770" y="3732591"/>
                </a:cubicBezTo>
                <a:cubicBezTo>
                  <a:pt x="9490415" y="3693780"/>
                  <a:pt x="9496365" y="3695375"/>
                  <a:pt x="9491035" y="3655767"/>
                </a:cubicBezTo>
                <a:cubicBezTo>
                  <a:pt x="9485880" y="3651204"/>
                  <a:pt x="9487853" y="3667641"/>
                  <a:pt x="9489031" y="3687046"/>
                </a:cubicBezTo>
                <a:cubicBezTo>
                  <a:pt x="9489619" y="3696749"/>
                  <a:pt x="9490208" y="3706452"/>
                  <a:pt x="9490001" y="3719122"/>
                </a:cubicBezTo>
                <a:cubicBezTo>
                  <a:pt x="9490590" y="3728826"/>
                  <a:pt x="9491179" y="3738528"/>
                  <a:pt x="9489588" y="3744465"/>
                </a:cubicBezTo>
                <a:cubicBezTo>
                  <a:pt x="9488793" y="3747433"/>
                  <a:pt x="9486200" y="3769010"/>
                  <a:pt x="9492150" y="3770604"/>
                </a:cubicBezTo>
                <a:cubicBezTo>
                  <a:pt x="9491736" y="3795946"/>
                  <a:pt x="9487966" y="3798118"/>
                  <a:pt x="9488348" y="3820491"/>
                </a:cubicBezTo>
                <a:cubicBezTo>
                  <a:pt x="9490114" y="3849599"/>
                  <a:pt x="9488906" y="3877910"/>
                  <a:pt x="9489081" y="3912955"/>
                </a:cubicBezTo>
                <a:cubicBezTo>
                  <a:pt x="9491054" y="3929391"/>
                  <a:pt x="9486282" y="3947203"/>
                  <a:pt x="9487459" y="3966608"/>
                </a:cubicBezTo>
                <a:cubicBezTo>
                  <a:pt x="9485662" y="3985216"/>
                  <a:pt x="9483864" y="4003824"/>
                  <a:pt x="9484246" y="4026197"/>
                </a:cubicBezTo>
                <a:cubicBezTo>
                  <a:pt x="9483658" y="4016495"/>
                  <a:pt x="9476530" y="3995495"/>
                  <a:pt x="9478090" y="4037274"/>
                </a:cubicBezTo>
                <a:cubicBezTo>
                  <a:pt x="9472140" y="4035680"/>
                  <a:pt x="9476323" y="4008166"/>
                  <a:pt x="9475941" y="3985793"/>
                </a:cubicBezTo>
                <a:cubicBezTo>
                  <a:pt x="9466014" y="3999041"/>
                  <a:pt x="9471726" y="4061022"/>
                  <a:pt x="9471313" y="4086364"/>
                </a:cubicBezTo>
                <a:cubicBezTo>
                  <a:pt x="9471489" y="4121409"/>
                  <a:pt x="9470487" y="4137049"/>
                  <a:pt x="9469484" y="4152688"/>
                </a:cubicBezTo>
                <a:cubicBezTo>
                  <a:pt x="9468482" y="4168328"/>
                  <a:pt x="9467480" y="4183967"/>
                  <a:pt x="9462501" y="4214449"/>
                </a:cubicBezTo>
                <a:cubicBezTo>
                  <a:pt x="9460322" y="4210683"/>
                  <a:pt x="9461324" y="4195044"/>
                  <a:pt x="9463121" y="4176436"/>
                </a:cubicBezTo>
                <a:cubicBezTo>
                  <a:pt x="9461530" y="4182373"/>
                  <a:pt x="9459144" y="4191278"/>
                  <a:pt x="9456551" y="4212855"/>
                </a:cubicBezTo>
                <a:cubicBezTo>
                  <a:pt x="9454579" y="4196418"/>
                  <a:pt x="9454992" y="4171076"/>
                  <a:pt x="9457791" y="4136828"/>
                </a:cubicBezTo>
                <a:cubicBezTo>
                  <a:pt x="9463772" y="4090707"/>
                  <a:pt x="9456438" y="4082378"/>
                  <a:pt x="9459445" y="4035460"/>
                </a:cubicBezTo>
                <a:cubicBezTo>
                  <a:pt x="9459062" y="4013086"/>
                  <a:pt x="9462864" y="3963199"/>
                  <a:pt x="9460891" y="3946763"/>
                </a:cubicBezTo>
                <a:cubicBezTo>
                  <a:pt x="9459714" y="3927357"/>
                  <a:pt x="9460716" y="3911717"/>
                  <a:pt x="9458743" y="3895281"/>
                </a:cubicBezTo>
                <a:cubicBezTo>
                  <a:pt x="9458949" y="3882610"/>
                  <a:pt x="9456181" y="3869141"/>
                  <a:pt x="9455592" y="3859439"/>
                </a:cubicBezTo>
                <a:cubicBezTo>
                  <a:pt x="9453237" y="3820629"/>
                  <a:pt x="9454859" y="3766976"/>
                  <a:pt x="9450707" y="3746773"/>
                </a:cubicBezTo>
                <a:cubicBezTo>
                  <a:pt x="9446936" y="3748945"/>
                  <a:pt x="9448703" y="3778052"/>
                  <a:pt x="9449880" y="3797458"/>
                </a:cubicBezTo>
                <a:cubicBezTo>
                  <a:pt x="9446905" y="3796661"/>
                  <a:pt x="9446523" y="3774287"/>
                  <a:pt x="9444344" y="3770521"/>
                </a:cubicBezTo>
                <a:cubicBezTo>
                  <a:pt x="9436803" y="3774864"/>
                  <a:pt x="9440924" y="3842782"/>
                  <a:pt x="9439509" y="3883763"/>
                </a:cubicBezTo>
                <a:cubicBezTo>
                  <a:pt x="9440098" y="3893466"/>
                  <a:pt x="9441482" y="3900200"/>
                  <a:pt x="9439302" y="3896435"/>
                </a:cubicBezTo>
                <a:cubicBezTo>
                  <a:pt x="9439127" y="3861390"/>
                  <a:pt x="9439127" y="3861390"/>
                  <a:pt x="9439127" y="3861390"/>
                </a:cubicBezTo>
                <a:cubicBezTo>
                  <a:pt x="9438745" y="3839016"/>
                  <a:pt x="9437567" y="3819611"/>
                  <a:pt x="9434003" y="3809112"/>
                </a:cubicBezTo>
                <a:cubicBezTo>
                  <a:pt x="9435212" y="3780801"/>
                  <a:pt x="9433446" y="3751693"/>
                  <a:pt x="9434654" y="3723382"/>
                </a:cubicBezTo>
                <a:cubicBezTo>
                  <a:pt x="9429531" y="3671104"/>
                  <a:pt x="9423613" y="3621794"/>
                  <a:pt x="9420875" y="3560609"/>
                </a:cubicBezTo>
                <a:cubicBezTo>
                  <a:pt x="9420493" y="3538236"/>
                  <a:pt x="9418314" y="3534470"/>
                  <a:pt x="9416134" y="3530705"/>
                </a:cubicBezTo>
                <a:cubicBezTo>
                  <a:pt x="9413159" y="3529908"/>
                  <a:pt x="9410980" y="3526141"/>
                  <a:pt x="9409007" y="3509705"/>
                </a:cubicBezTo>
                <a:cubicBezTo>
                  <a:pt x="9404885" y="3441787"/>
                  <a:pt x="9396374" y="3414053"/>
                  <a:pt x="9388482" y="3348306"/>
                </a:cubicBezTo>
                <a:cubicBezTo>
                  <a:pt x="9384505" y="3363149"/>
                  <a:pt x="9396167" y="3426724"/>
                  <a:pt x="9399318" y="3462567"/>
                </a:cubicBezTo>
                <a:cubicBezTo>
                  <a:pt x="9400288" y="3494643"/>
                  <a:pt x="9407034" y="3493268"/>
                  <a:pt x="9408800" y="3522376"/>
                </a:cubicBezTo>
                <a:cubicBezTo>
                  <a:pt x="9410948" y="3573858"/>
                  <a:pt x="9413892" y="3622371"/>
                  <a:pt x="9416836" y="3670884"/>
                </a:cubicBezTo>
                <a:cubicBezTo>
                  <a:pt x="9417218" y="3693257"/>
                  <a:pt x="9422166" y="3710491"/>
                  <a:pt x="9424139" y="3726928"/>
                </a:cubicBezTo>
                <a:cubicBezTo>
                  <a:pt x="9423137" y="3742567"/>
                  <a:pt x="9425905" y="3756036"/>
                  <a:pt x="9421928" y="3770878"/>
                </a:cubicBezTo>
                <a:cubicBezTo>
                  <a:pt x="9427847" y="3820188"/>
                  <a:pt x="9429200" y="3874638"/>
                  <a:pt x="9431937" y="3935822"/>
                </a:cubicBezTo>
                <a:cubicBezTo>
                  <a:pt x="9429520" y="3992444"/>
                  <a:pt x="9429282" y="4052831"/>
                  <a:pt x="9429839" y="4110249"/>
                </a:cubicBezTo>
                <a:cubicBezTo>
                  <a:pt x="9424685" y="4105686"/>
                  <a:pt x="9422712" y="4089250"/>
                  <a:pt x="9427691" y="4058768"/>
                </a:cubicBezTo>
                <a:cubicBezTo>
                  <a:pt x="9420532" y="4085484"/>
                  <a:pt x="9424716" y="4057970"/>
                  <a:pt x="9418177" y="4046674"/>
                </a:cubicBezTo>
                <a:cubicBezTo>
                  <a:pt x="9419386" y="4018363"/>
                  <a:pt x="9419799" y="3993021"/>
                  <a:pt x="9420212" y="3967679"/>
                </a:cubicBezTo>
                <a:cubicBezTo>
                  <a:pt x="9420419" y="3955008"/>
                  <a:pt x="9420626" y="3942336"/>
                  <a:pt x="9420832" y="3929666"/>
                </a:cubicBezTo>
                <a:cubicBezTo>
                  <a:pt x="9421039" y="3916994"/>
                  <a:pt x="9420450" y="3907291"/>
                  <a:pt x="9420657" y="3894620"/>
                </a:cubicBezTo>
                <a:cubicBezTo>
                  <a:pt x="9417713" y="3846107"/>
                  <a:pt x="9413974" y="3800563"/>
                  <a:pt x="9412621" y="3746113"/>
                </a:cubicBezTo>
                <a:cubicBezTo>
                  <a:pt x="9412239" y="3723739"/>
                  <a:pt x="9410855" y="3717005"/>
                  <a:pt x="9413241" y="3708100"/>
                </a:cubicBezTo>
                <a:cubicBezTo>
                  <a:pt x="9414832" y="3702163"/>
                  <a:pt x="9416423" y="3696226"/>
                  <a:pt x="9413066" y="3673055"/>
                </a:cubicBezTo>
                <a:cubicBezTo>
                  <a:pt x="9413272" y="3660384"/>
                  <a:pt x="9409502" y="3662555"/>
                  <a:pt x="9412859" y="3685726"/>
                </a:cubicBezTo>
                <a:cubicBezTo>
                  <a:pt x="9407704" y="3681163"/>
                  <a:pt x="9408531" y="3630479"/>
                  <a:pt x="9404172" y="3622948"/>
                </a:cubicBezTo>
                <a:cubicBezTo>
                  <a:pt x="9400815" y="3599777"/>
                  <a:pt x="9398460" y="3560966"/>
                  <a:pt x="9395691" y="3547499"/>
                </a:cubicBezTo>
                <a:cubicBezTo>
                  <a:pt x="9389535" y="3558575"/>
                  <a:pt x="9398015" y="3634025"/>
                  <a:pt x="9400784" y="3647492"/>
                </a:cubicBezTo>
                <a:cubicBezTo>
                  <a:pt x="9400164" y="3685506"/>
                  <a:pt x="9400370" y="3672835"/>
                  <a:pt x="9403521" y="3708677"/>
                </a:cubicBezTo>
                <a:cubicBezTo>
                  <a:pt x="9405494" y="3725114"/>
                  <a:pt x="9406082" y="3734816"/>
                  <a:pt x="9403696" y="3743722"/>
                </a:cubicBezTo>
                <a:cubicBezTo>
                  <a:pt x="9404285" y="3753424"/>
                  <a:pt x="9402694" y="3759361"/>
                  <a:pt x="9402488" y="3772032"/>
                </a:cubicBezTo>
                <a:cubicBezTo>
                  <a:pt x="9400483" y="3803311"/>
                  <a:pt x="9400866" y="3825685"/>
                  <a:pt x="9404811" y="3858559"/>
                </a:cubicBezTo>
                <a:cubicBezTo>
                  <a:pt x="9401041" y="3860730"/>
                  <a:pt x="9398861" y="3856964"/>
                  <a:pt x="9397859" y="3872604"/>
                </a:cubicBezTo>
                <a:cubicBezTo>
                  <a:pt x="9396651" y="3900915"/>
                  <a:pt x="9398624" y="3917351"/>
                  <a:pt x="9396826" y="3935959"/>
                </a:cubicBezTo>
                <a:cubicBezTo>
                  <a:pt x="9398799" y="3952396"/>
                  <a:pt x="9399976" y="3971801"/>
                  <a:pt x="9396588" y="3996346"/>
                </a:cubicBezTo>
                <a:cubicBezTo>
                  <a:pt x="9393231" y="3973175"/>
                  <a:pt x="9396237" y="3926257"/>
                  <a:pt x="9391703" y="3883681"/>
                </a:cubicBezTo>
                <a:cubicBezTo>
                  <a:pt x="9388728" y="3882884"/>
                  <a:pt x="9391083" y="3921694"/>
                  <a:pt x="9388521" y="3895554"/>
                </a:cubicBezTo>
                <a:cubicBezTo>
                  <a:pt x="9383367" y="3890992"/>
                  <a:pt x="9381983" y="3884257"/>
                  <a:pt x="9379214" y="3870790"/>
                </a:cubicBezTo>
                <a:cubicBezTo>
                  <a:pt x="9380805" y="3864853"/>
                  <a:pt x="9380216" y="3855150"/>
                  <a:pt x="9379627" y="3845447"/>
                </a:cubicBezTo>
                <a:cubicBezTo>
                  <a:pt x="9386548" y="3879118"/>
                  <a:pt x="9385195" y="3824668"/>
                  <a:pt x="9386197" y="3809028"/>
                </a:cubicBezTo>
                <a:cubicBezTo>
                  <a:pt x="9386817" y="3771015"/>
                  <a:pt x="9381663" y="3766452"/>
                  <a:pt x="9383874" y="3722502"/>
                </a:cubicBezTo>
                <a:cubicBezTo>
                  <a:pt x="9385878" y="3691223"/>
                  <a:pt x="9370796" y="3699908"/>
                  <a:pt x="9377748" y="3685863"/>
                </a:cubicBezTo>
                <a:cubicBezTo>
                  <a:pt x="9377366" y="3663489"/>
                  <a:pt x="9375600" y="3634381"/>
                  <a:pt x="9369061" y="3623085"/>
                </a:cubicBezTo>
                <a:cubicBezTo>
                  <a:pt x="9368886" y="3588040"/>
                  <a:pt x="9369681" y="3585071"/>
                  <a:pt x="9365735" y="3552198"/>
                </a:cubicBezTo>
                <a:cubicBezTo>
                  <a:pt x="9362378" y="3529027"/>
                  <a:pt x="9361169" y="3557338"/>
                  <a:pt x="9359992" y="3537933"/>
                </a:cubicBezTo>
                <a:cubicBezTo>
                  <a:pt x="9354869" y="3485654"/>
                  <a:pt x="9347152" y="3454952"/>
                  <a:pt x="9341440" y="3392971"/>
                </a:cubicBezTo>
                <a:cubicBezTo>
                  <a:pt x="9345211" y="3390799"/>
                  <a:pt x="9345593" y="3413173"/>
                  <a:pt x="9347772" y="3416939"/>
                </a:cubicBezTo>
                <a:cubicBezTo>
                  <a:pt x="9347804" y="3369223"/>
                  <a:pt x="9339467" y="3376534"/>
                  <a:pt x="9335315" y="3356332"/>
                </a:cubicBezTo>
                <a:cubicBezTo>
                  <a:pt x="9331958" y="3333160"/>
                  <a:pt x="9331958" y="3333160"/>
                  <a:pt x="9331958" y="3333160"/>
                </a:cubicBezTo>
                <a:cubicBezTo>
                  <a:pt x="9327805" y="3312959"/>
                  <a:pt x="9327805" y="3312959"/>
                  <a:pt x="9327805" y="3312959"/>
                </a:cubicBezTo>
                <a:cubicBezTo>
                  <a:pt x="9325037" y="3299490"/>
                  <a:pt x="9326039" y="3283850"/>
                  <a:pt x="9323271" y="3270382"/>
                </a:cubicBezTo>
                <a:cubicBezTo>
                  <a:pt x="9319914" y="3247212"/>
                  <a:pt x="9307250" y="3199276"/>
                  <a:pt x="9317559" y="3208401"/>
                </a:cubicBezTo>
                <a:cubicBezTo>
                  <a:pt x="9319532" y="3224838"/>
                  <a:pt x="9324098" y="3219698"/>
                  <a:pt x="9326866" y="3233167"/>
                </a:cubicBezTo>
                <a:cubicBezTo>
                  <a:pt x="9328839" y="3249603"/>
                  <a:pt x="9327248" y="3255540"/>
                  <a:pt x="9329810" y="3281679"/>
                </a:cubicBezTo>
                <a:cubicBezTo>
                  <a:pt x="9332578" y="3295148"/>
                  <a:pt x="9337939" y="3287039"/>
                  <a:pt x="9339323" y="3293773"/>
                </a:cubicBezTo>
                <a:cubicBezTo>
                  <a:pt x="9340707" y="3300508"/>
                  <a:pt x="9341885" y="3319913"/>
                  <a:pt x="9345449" y="3330413"/>
                </a:cubicBezTo>
                <a:cubicBezTo>
                  <a:pt x="9349601" y="3350615"/>
                  <a:pt x="9349983" y="3372988"/>
                  <a:pt x="9358113" y="3378348"/>
                </a:cubicBezTo>
                <a:cubicBezTo>
                  <a:pt x="9358526" y="3353006"/>
                  <a:pt x="9356140" y="3361912"/>
                  <a:pt x="9352194" y="3329038"/>
                </a:cubicBezTo>
                <a:cubicBezTo>
                  <a:pt x="9347453" y="3299133"/>
                  <a:pt x="9342711" y="3269228"/>
                  <a:pt x="9336968" y="3254963"/>
                </a:cubicBezTo>
                <a:cubicBezTo>
                  <a:pt x="9331432" y="3228026"/>
                  <a:pt x="9329665" y="3198919"/>
                  <a:pt x="9324924" y="3169014"/>
                </a:cubicBezTo>
                <a:cubicBezTo>
                  <a:pt x="9321567" y="3145843"/>
                  <a:pt x="9317797" y="3148014"/>
                  <a:pt x="9312053" y="3133749"/>
                </a:cubicBezTo>
                <a:cubicBezTo>
                  <a:pt x="9297416" y="3069376"/>
                  <a:pt x="9284959" y="3008769"/>
                  <a:pt x="9269527" y="2947365"/>
                </a:cubicBezTo>
                <a:cubicBezTo>
                  <a:pt x="9253299" y="2888929"/>
                  <a:pt x="9233301" y="2832665"/>
                  <a:pt x="9217073" y="2774229"/>
                </a:cubicBezTo>
                <a:cubicBezTo>
                  <a:pt x="9200050" y="2718762"/>
                  <a:pt x="9177077" y="2661701"/>
                  <a:pt x="9157079" y="2605436"/>
                </a:cubicBezTo>
                <a:cubicBezTo>
                  <a:pt x="9148567" y="2577703"/>
                  <a:pt x="9137080" y="2549172"/>
                  <a:pt x="9125594" y="2520642"/>
                </a:cubicBezTo>
                <a:cubicBezTo>
                  <a:pt x="9114107" y="2492110"/>
                  <a:pt x="9103416" y="2460612"/>
                  <a:pt x="9091930" y="2432081"/>
                </a:cubicBezTo>
                <a:cubicBezTo>
                  <a:pt x="9088366" y="2421581"/>
                  <a:pt x="9084007" y="2414050"/>
                  <a:pt x="9079648" y="2406519"/>
                </a:cubicBezTo>
                <a:cubicBezTo>
                  <a:pt x="9075289" y="2398988"/>
                  <a:pt x="9070929" y="2391456"/>
                  <a:pt x="9067366" y="2380957"/>
                </a:cubicBezTo>
                <a:cubicBezTo>
                  <a:pt x="9061622" y="2366691"/>
                  <a:pt x="9052904" y="2351628"/>
                  <a:pt x="9045777" y="2330629"/>
                </a:cubicBezTo>
                <a:cubicBezTo>
                  <a:pt x="9035674" y="2308833"/>
                  <a:pt x="9031904" y="2311004"/>
                  <a:pt x="9025365" y="2299707"/>
                </a:cubicBezTo>
                <a:cubicBezTo>
                  <a:pt x="9005956" y="2253145"/>
                  <a:pt x="9005956" y="2253145"/>
                  <a:pt x="9005956" y="2253145"/>
                </a:cubicBezTo>
                <a:cubicBezTo>
                  <a:pt x="8995853" y="2231349"/>
                  <a:pt x="8995853" y="2231349"/>
                  <a:pt x="8995853" y="2231349"/>
                </a:cubicBezTo>
                <a:cubicBezTo>
                  <a:pt x="8994469" y="2224614"/>
                  <a:pt x="8990110" y="2217083"/>
                  <a:pt x="8985751" y="2209552"/>
                </a:cubicBezTo>
                <a:cubicBezTo>
                  <a:pt x="8984749" y="2225192"/>
                  <a:pt x="9003776" y="2249380"/>
                  <a:pt x="9008517" y="2279284"/>
                </a:cubicBezTo>
                <a:cubicBezTo>
                  <a:pt x="9021388" y="2314549"/>
                  <a:pt x="9032286" y="2333378"/>
                  <a:pt x="9045363" y="2355971"/>
                </a:cubicBezTo>
                <a:cubicBezTo>
                  <a:pt x="9043773" y="2361908"/>
                  <a:pt x="9060414" y="2395002"/>
                  <a:pt x="9068336" y="2413033"/>
                </a:cubicBezTo>
                <a:cubicBezTo>
                  <a:pt x="9086155" y="2465531"/>
                  <a:pt x="9107537" y="2528529"/>
                  <a:pt x="9120615" y="2551124"/>
                </a:cubicBezTo>
                <a:cubicBezTo>
                  <a:pt x="9131306" y="2582623"/>
                  <a:pt x="9145561" y="2624621"/>
                  <a:pt x="9146738" y="2644027"/>
                </a:cubicBezTo>
                <a:cubicBezTo>
                  <a:pt x="9159020" y="2669589"/>
                  <a:pt x="9170507" y="2698120"/>
                  <a:pt x="9181198" y="2729619"/>
                </a:cubicBezTo>
                <a:cubicBezTo>
                  <a:pt x="9186941" y="2743884"/>
                  <a:pt x="9192684" y="2758150"/>
                  <a:pt x="9197632" y="2775384"/>
                </a:cubicBezTo>
                <a:cubicBezTo>
                  <a:pt x="9202580" y="2792618"/>
                  <a:pt x="9207528" y="2809851"/>
                  <a:pt x="9211681" y="2830054"/>
                </a:cubicBezTo>
                <a:cubicBezTo>
                  <a:pt x="9205731" y="2828459"/>
                  <a:pt x="9200194" y="2801523"/>
                  <a:pt x="9195246" y="2784289"/>
                </a:cubicBezTo>
                <a:cubicBezTo>
                  <a:pt x="9191476" y="2786460"/>
                  <a:pt x="9207910" y="2832225"/>
                  <a:pt x="9211267" y="2855396"/>
                </a:cubicBezTo>
                <a:cubicBezTo>
                  <a:pt x="9219779" y="2883130"/>
                  <a:pt x="9227495" y="2913831"/>
                  <a:pt x="9234240" y="2912457"/>
                </a:cubicBezTo>
                <a:cubicBezTo>
                  <a:pt x="9234416" y="2947502"/>
                  <a:pt x="9257564" y="3039608"/>
                  <a:pt x="9255560" y="3070888"/>
                </a:cubicBezTo>
                <a:cubicBezTo>
                  <a:pt x="9258329" y="3084355"/>
                  <a:pt x="9263483" y="3088919"/>
                  <a:pt x="9258917" y="3094058"/>
                </a:cubicBezTo>
                <a:cubicBezTo>
                  <a:pt x="9271788" y="3129323"/>
                  <a:pt x="9269991" y="3147931"/>
                  <a:pt x="9277707" y="3178634"/>
                </a:cubicBezTo>
                <a:cubicBezTo>
                  <a:pt x="9270166" y="3182976"/>
                  <a:pt x="9299265" y="3276676"/>
                  <a:pt x="9283801" y="3262988"/>
                </a:cubicBezTo>
                <a:cubicBezTo>
                  <a:pt x="9276291" y="3219615"/>
                  <a:pt x="9281653" y="3211507"/>
                  <a:pt x="9271168" y="3167336"/>
                </a:cubicBezTo>
                <a:cubicBezTo>
                  <a:pt x="9267811" y="3144165"/>
                  <a:pt x="9266427" y="3137432"/>
                  <a:pt x="9261272" y="3132869"/>
                </a:cubicBezTo>
                <a:cubicBezTo>
                  <a:pt x="9256118" y="3128306"/>
                  <a:pt x="9253938" y="3124540"/>
                  <a:pt x="9248991" y="3107306"/>
                </a:cubicBezTo>
                <a:cubicBezTo>
                  <a:pt x="9245427" y="3096806"/>
                  <a:pt x="9226431" y="3024903"/>
                  <a:pt x="9229612" y="3013029"/>
                </a:cubicBezTo>
                <a:cubicBezTo>
                  <a:pt x="9238506" y="3063136"/>
                  <a:pt x="9238537" y="3015420"/>
                  <a:pt x="9229612" y="3013029"/>
                </a:cubicBezTo>
                <a:cubicBezTo>
                  <a:pt x="9223280" y="2989061"/>
                  <a:pt x="9213973" y="2964296"/>
                  <a:pt x="9206639" y="2955967"/>
                </a:cubicBezTo>
                <a:cubicBezTo>
                  <a:pt x="9198923" y="2925265"/>
                  <a:pt x="9189823" y="2887829"/>
                  <a:pt x="9183873" y="2886235"/>
                </a:cubicBezTo>
                <a:cubicBezTo>
                  <a:pt x="9176952" y="2852564"/>
                  <a:pt x="9167852" y="2815128"/>
                  <a:pt x="9154981" y="2779863"/>
                </a:cubicBezTo>
                <a:cubicBezTo>
                  <a:pt x="9151210" y="2782035"/>
                  <a:pt x="9150415" y="2785003"/>
                  <a:pt x="9157542" y="2806003"/>
                </a:cubicBezTo>
                <a:cubicBezTo>
                  <a:pt x="9153772" y="2808174"/>
                  <a:pt x="9150208" y="2797674"/>
                  <a:pt x="9147440" y="2784206"/>
                </a:cubicBezTo>
                <a:cubicBezTo>
                  <a:pt x="9144672" y="2770738"/>
                  <a:pt x="9138929" y="2756472"/>
                  <a:pt x="9137544" y="2749738"/>
                </a:cubicBezTo>
                <a:cubicBezTo>
                  <a:pt x="9128444" y="2712302"/>
                  <a:pt x="9120903" y="2716645"/>
                  <a:pt x="9111803" y="2679209"/>
                </a:cubicBezTo>
                <a:cubicBezTo>
                  <a:pt x="9104675" y="2658209"/>
                  <a:pt x="9095369" y="2633444"/>
                  <a:pt x="9086061" y="2608679"/>
                </a:cubicBezTo>
                <a:cubicBezTo>
                  <a:pt x="9079729" y="2584711"/>
                  <a:pt x="9069627" y="2562914"/>
                  <a:pt x="9061704" y="2544883"/>
                </a:cubicBezTo>
                <a:cubicBezTo>
                  <a:pt x="9056932" y="2562694"/>
                  <a:pt x="9083087" y="2607882"/>
                  <a:pt x="9084264" y="2627287"/>
                </a:cubicBezTo>
                <a:cubicBezTo>
                  <a:pt x="9078314" y="2625693"/>
                  <a:pt x="9072571" y="2611427"/>
                  <a:pt x="9063853" y="2596364"/>
                </a:cubicBezTo>
                <a:cubicBezTo>
                  <a:pt x="9058905" y="2579131"/>
                  <a:pt x="9050186" y="2564069"/>
                  <a:pt x="9044237" y="2562474"/>
                </a:cubicBezTo>
                <a:cubicBezTo>
                  <a:pt x="9027007" y="2519678"/>
                  <a:pt x="9010366" y="2486584"/>
                  <a:pt x="8996493" y="2466959"/>
                </a:cubicBezTo>
                <a:cubicBezTo>
                  <a:pt x="8987186" y="2442194"/>
                  <a:pt x="8977084" y="2420398"/>
                  <a:pt x="8966186" y="2401570"/>
                </a:cubicBezTo>
                <a:cubicBezTo>
                  <a:pt x="8959058" y="2380570"/>
                  <a:pt x="8948161" y="2361742"/>
                  <a:pt x="8935878" y="2336180"/>
                </a:cubicBezTo>
                <a:cubicBezTo>
                  <a:pt x="8935083" y="2339148"/>
                  <a:pt x="8944390" y="2363913"/>
                  <a:pt x="8953108" y="2378976"/>
                </a:cubicBezTo>
                <a:cubicBezTo>
                  <a:pt x="8961620" y="2406710"/>
                  <a:pt x="8970338" y="2421772"/>
                  <a:pt x="8979852" y="2433865"/>
                </a:cubicBezTo>
                <a:cubicBezTo>
                  <a:pt x="8998466" y="2483396"/>
                  <a:pt x="9000645" y="2487162"/>
                  <a:pt x="9016284" y="2535894"/>
                </a:cubicBezTo>
                <a:cubicBezTo>
                  <a:pt x="9006771" y="2523801"/>
                  <a:pt x="8995284" y="2495270"/>
                  <a:pt x="8984593" y="2463771"/>
                </a:cubicBezTo>
                <a:cubicBezTo>
                  <a:pt x="8980234" y="2456239"/>
                  <a:pt x="8978850" y="2449506"/>
                  <a:pt x="8974491" y="2441974"/>
                </a:cubicBezTo>
                <a:cubicBezTo>
                  <a:pt x="8970132" y="2434443"/>
                  <a:pt x="8967952" y="2430677"/>
                  <a:pt x="8963593" y="2423146"/>
                </a:cubicBezTo>
                <a:cubicBezTo>
                  <a:pt x="8957054" y="2411849"/>
                  <a:pt x="8953490" y="2401349"/>
                  <a:pt x="8948336" y="2396787"/>
                </a:cubicBezTo>
                <a:cubicBezTo>
                  <a:pt x="8942386" y="2395193"/>
                  <a:pt x="8950309" y="2413223"/>
                  <a:pt x="8941591" y="2398161"/>
                </a:cubicBezTo>
                <a:cubicBezTo>
                  <a:pt x="8938616" y="2397364"/>
                  <a:pt x="8944359" y="2411629"/>
                  <a:pt x="8950898" y="2422926"/>
                </a:cubicBezTo>
                <a:cubicBezTo>
                  <a:pt x="8955257" y="2430457"/>
                  <a:pt x="8956641" y="2437192"/>
                  <a:pt x="8961000" y="2444723"/>
                </a:cubicBezTo>
                <a:cubicBezTo>
                  <a:pt x="8962384" y="2451456"/>
                  <a:pt x="8966743" y="2458988"/>
                  <a:pt x="8965948" y="2461957"/>
                </a:cubicBezTo>
                <a:cubicBezTo>
                  <a:pt x="8998817" y="2553485"/>
                  <a:pt x="8998817" y="2553485"/>
                  <a:pt x="8998817" y="2553485"/>
                </a:cubicBezTo>
                <a:cubicBezTo>
                  <a:pt x="8995842" y="2552688"/>
                  <a:pt x="8990894" y="2535455"/>
                  <a:pt x="8985151" y="2521189"/>
                </a:cubicBezTo>
                <a:cubicBezTo>
                  <a:pt x="8978023" y="2500190"/>
                  <a:pt x="8971484" y="2488893"/>
                  <a:pt x="8964150" y="2480565"/>
                </a:cubicBezTo>
                <a:cubicBezTo>
                  <a:pt x="8957612" y="2469268"/>
                  <a:pt x="8951073" y="2457971"/>
                  <a:pt x="8940971" y="2436174"/>
                </a:cubicBezTo>
                <a:cubicBezTo>
                  <a:pt x="8937996" y="2435377"/>
                  <a:pt x="8941559" y="2445877"/>
                  <a:pt x="8948098" y="2457174"/>
                </a:cubicBezTo>
                <a:cubicBezTo>
                  <a:pt x="8951662" y="2467674"/>
                  <a:pt x="8957405" y="2481939"/>
                  <a:pt x="8960969" y="2492439"/>
                </a:cubicBezTo>
                <a:cubicBezTo>
                  <a:pt x="8970276" y="2517203"/>
                  <a:pt x="8975224" y="2534438"/>
                  <a:pt x="8984737" y="2546531"/>
                </a:cubicBezTo>
                <a:cubicBezTo>
                  <a:pt x="9009683" y="2620030"/>
                  <a:pt x="9042552" y="2711559"/>
                  <a:pt x="9075214" y="2815759"/>
                </a:cubicBezTo>
                <a:cubicBezTo>
                  <a:pt x="9085110" y="2850226"/>
                  <a:pt x="9095006" y="2884694"/>
                  <a:pt x="9107877" y="2919959"/>
                </a:cubicBezTo>
                <a:cubicBezTo>
                  <a:pt x="9112029" y="2940162"/>
                  <a:pt x="9116977" y="2957396"/>
                  <a:pt x="9121925" y="2974629"/>
                </a:cubicBezTo>
                <a:cubicBezTo>
                  <a:pt x="9126077" y="2994832"/>
                  <a:pt x="9131025" y="3012065"/>
                  <a:pt x="9135178" y="3032268"/>
                </a:cubicBezTo>
                <a:cubicBezTo>
                  <a:pt x="9132203" y="3031471"/>
                  <a:pt x="9126666" y="3004534"/>
                  <a:pt x="9121718" y="2987300"/>
                </a:cubicBezTo>
                <a:cubicBezTo>
                  <a:pt x="9121305" y="3012643"/>
                  <a:pt x="9145455" y="3089109"/>
                  <a:pt x="9158120" y="3137045"/>
                </a:cubicBezTo>
                <a:cubicBezTo>
                  <a:pt x="9162861" y="3166950"/>
                  <a:pt x="9162861" y="3166950"/>
                  <a:pt x="9162861" y="3166950"/>
                </a:cubicBezTo>
                <a:cubicBezTo>
                  <a:pt x="9167602" y="3196855"/>
                  <a:pt x="9167602" y="3196855"/>
                  <a:pt x="9167602" y="3196855"/>
                </a:cubicBezTo>
                <a:cubicBezTo>
                  <a:pt x="9177498" y="3231323"/>
                  <a:pt x="9168573" y="3228931"/>
                  <a:pt x="9177673" y="3266367"/>
                </a:cubicBezTo>
                <a:cubicBezTo>
                  <a:pt x="9189955" y="3291929"/>
                  <a:pt x="9178055" y="3288741"/>
                  <a:pt x="9184181" y="3325380"/>
                </a:cubicBezTo>
                <a:cubicBezTo>
                  <a:pt x="9190513" y="3349348"/>
                  <a:pt x="9193074" y="3375488"/>
                  <a:pt x="9198611" y="3402424"/>
                </a:cubicBezTo>
                <a:cubicBezTo>
                  <a:pt x="9201173" y="3428563"/>
                  <a:pt x="9205914" y="3458468"/>
                  <a:pt x="9211450" y="3485404"/>
                </a:cubicBezTo>
                <a:cubicBezTo>
                  <a:pt x="9218753" y="3541449"/>
                  <a:pt x="9223081" y="3596696"/>
                  <a:pt x="9229795" y="3643038"/>
                </a:cubicBezTo>
                <a:cubicBezTo>
                  <a:pt x="9230178" y="3665411"/>
                  <a:pt x="9229175" y="3681051"/>
                  <a:pt x="9229764" y="3690754"/>
                </a:cubicBezTo>
                <a:cubicBezTo>
                  <a:pt x="9232533" y="3704222"/>
                  <a:pt x="9232326" y="3716893"/>
                  <a:pt x="9235094" y="3730361"/>
                </a:cubicBezTo>
                <a:cubicBezTo>
                  <a:pt x="9234888" y="3743032"/>
                  <a:pt x="9234681" y="3755703"/>
                  <a:pt x="9237449" y="3769171"/>
                </a:cubicBezTo>
                <a:cubicBezTo>
                  <a:pt x="9237036" y="3794514"/>
                  <a:pt x="9240393" y="3817685"/>
                  <a:pt x="9239184" y="3845995"/>
                </a:cubicBezTo>
                <a:cubicBezTo>
                  <a:pt x="9232646" y="3834698"/>
                  <a:pt x="9233266" y="3796685"/>
                  <a:pt x="9229908" y="3773514"/>
                </a:cubicBezTo>
                <a:cubicBezTo>
                  <a:pt x="9230911" y="3757874"/>
                  <a:pt x="9231913" y="3742235"/>
                  <a:pt x="9229144" y="3728767"/>
                </a:cubicBezTo>
                <a:cubicBezTo>
                  <a:pt x="9228556" y="3719064"/>
                  <a:pt x="9224992" y="3708564"/>
                  <a:pt x="9222812" y="3704799"/>
                </a:cubicBezTo>
                <a:cubicBezTo>
                  <a:pt x="9220839" y="3688362"/>
                  <a:pt x="9226201" y="3680254"/>
                  <a:pt x="9222843" y="3657083"/>
                </a:cubicBezTo>
                <a:cubicBezTo>
                  <a:pt x="9216511" y="3633115"/>
                  <a:pt x="9212566" y="3600242"/>
                  <a:pt x="9207029" y="3573305"/>
                </a:cubicBezTo>
                <a:cubicBezTo>
                  <a:pt x="9202257" y="3591116"/>
                  <a:pt x="9211532" y="3663597"/>
                  <a:pt x="9213681" y="3715078"/>
                </a:cubicBezTo>
                <a:cubicBezTo>
                  <a:pt x="9211294" y="3723984"/>
                  <a:pt x="9209735" y="3682205"/>
                  <a:pt x="9210530" y="3679237"/>
                </a:cubicBezTo>
                <a:cubicBezTo>
                  <a:pt x="9205376" y="3674673"/>
                  <a:pt x="9209497" y="3742592"/>
                  <a:pt x="9213856" y="3750123"/>
                </a:cubicBezTo>
                <a:cubicBezTo>
                  <a:pt x="9214827" y="3782200"/>
                  <a:pt x="9215798" y="3814276"/>
                  <a:pt x="9216769" y="3846352"/>
                </a:cubicBezTo>
                <a:cubicBezTo>
                  <a:pt x="9209641" y="3825353"/>
                  <a:pt x="9213412" y="3823181"/>
                  <a:pt x="9207255" y="3834258"/>
                </a:cubicBezTo>
                <a:cubicBezTo>
                  <a:pt x="9204487" y="3820790"/>
                  <a:pt x="9206284" y="3802182"/>
                  <a:pt x="9204105" y="3798416"/>
                </a:cubicBezTo>
                <a:cubicBezTo>
                  <a:pt x="9201336" y="3784948"/>
                  <a:pt x="9203134" y="3766340"/>
                  <a:pt x="9197979" y="3761777"/>
                </a:cubicBezTo>
                <a:cubicBezTo>
                  <a:pt x="9197390" y="3752075"/>
                  <a:pt x="9196802" y="3742372"/>
                  <a:pt x="9197008" y="3729701"/>
                </a:cubicBezTo>
                <a:cubicBezTo>
                  <a:pt x="9196420" y="3719998"/>
                  <a:pt x="9195831" y="3710295"/>
                  <a:pt x="9195242" y="3700593"/>
                </a:cubicBezTo>
                <a:cubicBezTo>
                  <a:pt x="9194065" y="3681188"/>
                  <a:pt x="9192092" y="3664751"/>
                  <a:pt x="9187939" y="3644549"/>
                </a:cubicBezTo>
                <a:cubicBezTo>
                  <a:pt x="9184789" y="3608707"/>
                  <a:pt x="9180843" y="3575834"/>
                  <a:pt x="9174718" y="3539194"/>
                </a:cubicBezTo>
                <a:cubicBezTo>
                  <a:pt x="9172951" y="3510087"/>
                  <a:pt x="9169006" y="3477213"/>
                  <a:pt x="9164264" y="3447308"/>
                </a:cubicBezTo>
                <a:cubicBezTo>
                  <a:pt x="9153016" y="3358391"/>
                  <a:pt x="9130456" y="3275987"/>
                  <a:pt x="9112462" y="3188443"/>
                </a:cubicBezTo>
                <a:cubicBezTo>
                  <a:pt x="9108898" y="3177943"/>
                  <a:pt x="9108309" y="3168241"/>
                  <a:pt x="9104746" y="3157742"/>
                </a:cubicBezTo>
                <a:cubicBezTo>
                  <a:pt x="9101182" y="3147242"/>
                  <a:pt x="9098414" y="3133773"/>
                  <a:pt x="9094850" y="3123274"/>
                </a:cubicBezTo>
                <a:cubicBezTo>
                  <a:pt x="9090697" y="3103071"/>
                  <a:pt x="9084365" y="3079103"/>
                  <a:pt x="9077238" y="3058104"/>
                </a:cubicBezTo>
                <a:cubicBezTo>
                  <a:pt x="9073881" y="3034933"/>
                  <a:pt x="9066753" y="3013934"/>
                  <a:pt x="9060421" y="2989966"/>
                </a:cubicBezTo>
                <a:cubicBezTo>
                  <a:pt x="9054089" y="2965998"/>
                  <a:pt x="9046962" y="2944998"/>
                  <a:pt x="9040630" y="2921030"/>
                </a:cubicBezTo>
                <a:cubicBezTo>
                  <a:pt x="9034887" y="2906765"/>
                  <a:pt x="9028555" y="2882797"/>
                  <a:pt x="9022223" y="2858829"/>
                </a:cubicBezTo>
                <a:cubicBezTo>
                  <a:pt x="9018659" y="2848329"/>
                  <a:pt x="9012915" y="2834064"/>
                  <a:pt x="9012327" y="2824361"/>
                </a:cubicBezTo>
                <a:cubicBezTo>
                  <a:pt x="9008763" y="2813862"/>
                  <a:pt x="9004404" y="2806330"/>
                  <a:pt x="9000045" y="2798799"/>
                </a:cubicBezTo>
                <a:cubicBezTo>
                  <a:pt x="8981431" y="2749269"/>
                  <a:pt x="8967972" y="2704301"/>
                  <a:pt x="8952715" y="2677942"/>
                </a:cubicBezTo>
                <a:cubicBezTo>
                  <a:pt x="8946558" y="2689019"/>
                  <a:pt x="8962022" y="2702707"/>
                  <a:pt x="8966174" y="2722910"/>
                </a:cubicBezTo>
                <a:cubicBezTo>
                  <a:pt x="8974686" y="2750643"/>
                  <a:pt x="8972299" y="2759548"/>
                  <a:pt x="8986172" y="2779174"/>
                </a:cubicBezTo>
                <a:cubicBezTo>
                  <a:pt x="8987350" y="2798579"/>
                  <a:pt x="8993093" y="2812845"/>
                  <a:pt x="8998836" y="2827110"/>
                </a:cubicBezTo>
                <a:cubicBezTo>
                  <a:pt x="9003784" y="2844344"/>
                  <a:pt x="9007937" y="2864546"/>
                  <a:pt x="9016448" y="2892279"/>
                </a:cubicBezTo>
                <a:cubicBezTo>
                  <a:pt x="9006728" y="2892856"/>
                  <a:pt x="8995861" y="2826313"/>
                  <a:pt x="8986348" y="2814219"/>
                </a:cubicBezTo>
                <a:cubicBezTo>
                  <a:pt x="8964377" y="2741517"/>
                  <a:pt x="8930124" y="2643254"/>
                  <a:pt x="8904175" y="2585395"/>
                </a:cubicBezTo>
                <a:cubicBezTo>
                  <a:pt x="8889125" y="2546365"/>
                  <a:pt x="8875459" y="2514068"/>
                  <a:pt x="8866947" y="2486335"/>
                </a:cubicBezTo>
                <a:cubicBezTo>
                  <a:pt x="8854666" y="2460773"/>
                  <a:pt x="8841588" y="2438179"/>
                  <a:pt x="8831486" y="2416383"/>
                </a:cubicBezTo>
                <a:cubicBezTo>
                  <a:pt x="8819204" y="2390820"/>
                  <a:pt x="8809897" y="2366056"/>
                  <a:pt x="8797615" y="2340493"/>
                </a:cubicBezTo>
                <a:cubicBezTo>
                  <a:pt x="8796231" y="2333759"/>
                  <a:pt x="8791872" y="2326227"/>
                  <a:pt x="8787513" y="2318696"/>
                </a:cubicBezTo>
                <a:cubicBezTo>
                  <a:pt x="8783153" y="2311165"/>
                  <a:pt x="8778794" y="2303634"/>
                  <a:pt x="8774435" y="2296103"/>
                </a:cubicBezTo>
                <a:cubicBezTo>
                  <a:pt x="8765717" y="2281040"/>
                  <a:pt x="8759973" y="2266775"/>
                  <a:pt x="8751255" y="2251712"/>
                </a:cubicBezTo>
                <a:cubicBezTo>
                  <a:pt x="8733819" y="2221587"/>
                  <a:pt x="8716382" y="2191462"/>
                  <a:pt x="8699741" y="2158369"/>
                </a:cubicBezTo>
                <a:cubicBezTo>
                  <a:pt x="8692996" y="2159743"/>
                  <a:pt x="8718562" y="2195228"/>
                  <a:pt x="8723510" y="2212462"/>
                </a:cubicBezTo>
                <a:cubicBezTo>
                  <a:pt x="8717560" y="2210868"/>
                  <a:pt x="8706662" y="2192039"/>
                  <a:pt x="8694380" y="2166477"/>
                </a:cubicBezTo>
                <a:cubicBezTo>
                  <a:pt x="8684278" y="2144681"/>
                  <a:pt x="8671200" y="2122086"/>
                  <a:pt x="8667637" y="2111587"/>
                </a:cubicBezTo>
                <a:cubicBezTo>
                  <a:pt x="8647225" y="2080665"/>
                  <a:pt x="8645046" y="2076899"/>
                  <a:pt x="8618891" y="2031711"/>
                </a:cubicBezTo>
                <a:cubicBezTo>
                  <a:pt x="8605814" y="2009118"/>
                  <a:pt x="8593325" y="1996227"/>
                  <a:pt x="8572913" y="1965305"/>
                </a:cubicBezTo>
                <a:cubicBezTo>
                  <a:pt x="8573502" y="1975007"/>
                  <a:pt x="8585196" y="1990867"/>
                  <a:pt x="8596093" y="2009695"/>
                </a:cubicBezTo>
                <a:cubicBezTo>
                  <a:pt x="8609966" y="2029320"/>
                  <a:pt x="8620068" y="2051117"/>
                  <a:pt x="8628787" y="2066179"/>
                </a:cubicBezTo>
                <a:cubicBezTo>
                  <a:pt x="8620657" y="2060819"/>
                  <a:pt x="8611143" y="2048725"/>
                  <a:pt x="8598066" y="2026131"/>
                </a:cubicBezTo>
                <a:cubicBezTo>
                  <a:pt x="8593707" y="2018601"/>
                  <a:pt x="8587168" y="2007303"/>
                  <a:pt x="8577655" y="1995209"/>
                </a:cubicBezTo>
                <a:cubicBezTo>
                  <a:pt x="8571116" y="1983913"/>
                  <a:pt x="8564577" y="1972616"/>
                  <a:pt x="8558039" y="1961319"/>
                </a:cubicBezTo>
                <a:cubicBezTo>
                  <a:pt x="8536832" y="1933365"/>
                  <a:pt x="8516420" y="1902443"/>
                  <a:pt x="8493829" y="1867755"/>
                </a:cubicBezTo>
                <a:cubicBezTo>
                  <a:pt x="8470443" y="1836036"/>
                  <a:pt x="8444082" y="1803519"/>
                  <a:pt x="8422875" y="1775566"/>
                </a:cubicBezTo>
                <a:cubicBezTo>
                  <a:pt x="8421284" y="1781503"/>
                  <a:pt x="8435952" y="1798160"/>
                  <a:pt x="8443286" y="1806488"/>
                </a:cubicBezTo>
                <a:cubicBezTo>
                  <a:pt x="8454979" y="1822348"/>
                  <a:pt x="8461518" y="1833644"/>
                  <a:pt x="8465082" y="1844145"/>
                </a:cubicBezTo>
                <a:cubicBezTo>
                  <a:pt x="8473211" y="1849504"/>
                  <a:pt x="8480545" y="1857833"/>
                  <a:pt x="8487084" y="1869129"/>
                </a:cubicBezTo>
                <a:cubicBezTo>
                  <a:pt x="8493623" y="1880426"/>
                  <a:pt x="8500161" y="1891724"/>
                  <a:pt x="8509675" y="1903817"/>
                </a:cubicBezTo>
                <a:cubicBezTo>
                  <a:pt x="8522752" y="1926411"/>
                  <a:pt x="8540189" y="1956536"/>
                  <a:pt x="8554062" y="1976162"/>
                </a:cubicBezTo>
                <a:cubicBezTo>
                  <a:pt x="8560600" y="1987458"/>
                  <a:pt x="8570114" y="1999552"/>
                  <a:pt x="8579628" y="2011646"/>
                </a:cubicBezTo>
                <a:cubicBezTo>
                  <a:pt x="8585371" y="2025912"/>
                  <a:pt x="8594089" y="2040974"/>
                  <a:pt x="8603603" y="2053068"/>
                </a:cubicBezTo>
                <a:cubicBezTo>
                  <a:pt x="8618064" y="2082396"/>
                  <a:pt x="8635501" y="2112521"/>
                  <a:pt x="8649374" y="2132146"/>
                </a:cubicBezTo>
                <a:cubicBezTo>
                  <a:pt x="8711786" y="2244318"/>
                  <a:pt x="8763093" y="2350333"/>
                  <a:pt x="8810041" y="2448816"/>
                </a:cubicBezTo>
                <a:cubicBezTo>
                  <a:pt x="8823118" y="2471410"/>
                  <a:pt x="8828066" y="2488644"/>
                  <a:pt x="8830835" y="2502111"/>
                </a:cubicBezTo>
                <a:cubicBezTo>
                  <a:pt x="8843117" y="2527674"/>
                  <a:pt x="8857578" y="2557002"/>
                  <a:pt x="8869653" y="2595235"/>
                </a:cubicBezTo>
                <a:cubicBezTo>
                  <a:pt x="8881935" y="2620797"/>
                  <a:pt x="8889858" y="2638828"/>
                  <a:pt x="8897781" y="2656860"/>
                </a:cubicBezTo>
                <a:cubicBezTo>
                  <a:pt x="8904909" y="2677859"/>
                  <a:pt x="8912831" y="2695890"/>
                  <a:pt x="8917779" y="2713124"/>
                </a:cubicBezTo>
                <a:cubicBezTo>
                  <a:pt x="8930650" y="2748388"/>
                  <a:pt x="8940546" y="2782856"/>
                  <a:pt x="8955596" y="2821887"/>
                </a:cubicBezTo>
                <a:cubicBezTo>
                  <a:pt x="8954800" y="2824855"/>
                  <a:pt x="8951826" y="2824058"/>
                  <a:pt x="8951826" y="2824058"/>
                </a:cubicBezTo>
                <a:cubicBezTo>
                  <a:pt x="8936775" y="2785027"/>
                  <a:pt x="8919545" y="2742232"/>
                  <a:pt x="8905291" y="2700233"/>
                </a:cubicBezTo>
                <a:cubicBezTo>
                  <a:pt x="8901727" y="2689733"/>
                  <a:pt x="8895188" y="2678436"/>
                  <a:pt x="8892420" y="2664968"/>
                </a:cubicBezTo>
                <a:cubicBezTo>
                  <a:pt x="8888856" y="2654468"/>
                  <a:pt x="8885292" y="2643968"/>
                  <a:pt x="8878754" y="2632671"/>
                </a:cubicBezTo>
                <a:cubicBezTo>
                  <a:pt x="8871626" y="2611672"/>
                  <a:pt x="8861524" y="2589875"/>
                  <a:pt x="8852217" y="2565110"/>
                </a:cubicBezTo>
                <a:cubicBezTo>
                  <a:pt x="8849448" y="2551642"/>
                  <a:pt x="8844883" y="2556782"/>
                  <a:pt x="8841319" y="2546282"/>
                </a:cubicBezTo>
                <a:cubicBezTo>
                  <a:pt x="8833396" y="2528251"/>
                  <a:pt x="8826062" y="2519923"/>
                  <a:pt x="8823883" y="2516157"/>
                </a:cubicBezTo>
                <a:cubicBezTo>
                  <a:pt x="8818139" y="2501892"/>
                  <a:pt x="8811601" y="2490595"/>
                  <a:pt x="8805062" y="2479298"/>
                </a:cubicBezTo>
                <a:cubicBezTo>
                  <a:pt x="8800703" y="2471767"/>
                  <a:pt x="8794164" y="2460470"/>
                  <a:pt x="8789010" y="2455907"/>
                </a:cubicBezTo>
                <a:cubicBezTo>
                  <a:pt x="8773959" y="2416876"/>
                  <a:pt x="8759498" y="2387549"/>
                  <a:pt x="8746420" y="2364955"/>
                </a:cubicBezTo>
                <a:cubicBezTo>
                  <a:pt x="8739882" y="2353658"/>
                  <a:pt x="8739086" y="2356627"/>
                  <a:pt x="8747009" y="2374658"/>
                </a:cubicBezTo>
                <a:cubicBezTo>
                  <a:pt x="8737496" y="2362564"/>
                  <a:pt x="8727393" y="2340767"/>
                  <a:pt x="8715111" y="2315205"/>
                </a:cubicBezTo>
                <a:cubicBezTo>
                  <a:pt x="8698470" y="2282111"/>
                  <a:pt x="8688161" y="2272985"/>
                  <a:pt x="8669341" y="2236127"/>
                </a:cubicBezTo>
                <a:cubicBezTo>
                  <a:pt x="8662802" y="2224830"/>
                  <a:pt x="8659238" y="2214330"/>
                  <a:pt x="8651904" y="2206002"/>
                </a:cubicBezTo>
                <a:cubicBezTo>
                  <a:pt x="8647545" y="2198470"/>
                  <a:pt x="8645365" y="2194704"/>
                  <a:pt x="8641006" y="2187173"/>
                </a:cubicBezTo>
                <a:cubicBezTo>
                  <a:pt x="8635852" y="2182611"/>
                  <a:pt x="8631493" y="2175079"/>
                  <a:pt x="8627133" y="2167548"/>
                </a:cubicBezTo>
                <a:cubicBezTo>
                  <a:pt x="8611876" y="2141189"/>
                  <a:pt x="8596620" y="2114829"/>
                  <a:pt x="8584131" y="2101938"/>
                </a:cubicBezTo>
                <a:cubicBezTo>
                  <a:pt x="8574029" y="2080141"/>
                  <a:pt x="8550260" y="2026049"/>
                  <a:pt x="8534797" y="2012360"/>
                </a:cubicBezTo>
                <a:cubicBezTo>
                  <a:pt x="8526874" y="1994329"/>
                  <a:pt x="8512206" y="1977672"/>
                  <a:pt x="8498333" y="1958047"/>
                </a:cubicBezTo>
                <a:cubicBezTo>
                  <a:pt x="8462665" y="1900766"/>
                  <a:pt x="8462665" y="1900766"/>
                  <a:pt x="8462665" y="1900766"/>
                </a:cubicBezTo>
                <a:cubicBezTo>
                  <a:pt x="8448792" y="1881140"/>
                  <a:pt x="8434919" y="1861515"/>
                  <a:pt x="8424021" y="1842687"/>
                </a:cubicBezTo>
                <a:cubicBezTo>
                  <a:pt x="8398455" y="1807202"/>
                  <a:pt x="8373685" y="1768749"/>
                  <a:pt x="8345144" y="1732467"/>
                </a:cubicBezTo>
                <a:cubicBezTo>
                  <a:pt x="8329887" y="1706108"/>
                  <a:pt x="8325321" y="1711247"/>
                  <a:pt x="8308473" y="1690825"/>
                </a:cubicBezTo>
                <a:cubicBezTo>
                  <a:pt x="8247032" y="1610729"/>
                  <a:pt x="8247032" y="1610729"/>
                  <a:pt x="8247032" y="1610729"/>
                </a:cubicBezTo>
                <a:cubicBezTo>
                  <a:pt x="8228800" y="1583573"/>
                  <a:pt x="8227210" y="1589510"/>
                  <a:pt x="8210362" y="1569087"/>
                </a:cubicBezTo>
                <a:cubicBezTo>
                  <a:pt x="8184001" y="1536570"/>
                  <a:pt x="8161998" y="1511585"/>
                  <a:pt x="8142176" y="1490366"/>
                </a:cubicBezTo>
                <a:cubicBezTo>
                  <a:pt x="8132662" y="1478273"/>
                  <a:pt x="8123148" y="1466178"/>
                  <a:pt x="8112839" y="1457053"/>
                </a:cubicBezTo>
                <a:cubicBezTo>
                  <a:pt x="8102530" y="1447927"/>
                  <a:pt x="8093016" y="1435833"/>
                  <a:pt x="8082708" y="1426708"/>
                </a:cubicBezTo>
                <a:cubicBezTo>
                  <a:pt x="8065860" y="1406285"/>
                  <a:pt x="8045242" y="1388034"/>
                  <a:pt x="8025419" y="1366814"/>
                </a:cubicBezTo>
                <a:cubicBezTo>
                  <a:pt x="8018085" y="1358486"/>
                  <a:pt x="8012930" y="1353924"/>
                  <a:pt x="8007776" y="1349361"/>
                </a:cubicBezTo>
                <a:cubicBezTo>
                  <a:pt x="8003417" y="1341829"/>
                  <a:pt x="7995287" y="1336470"/>
                  <a:pt x="7990133" y="1331907"/>
                </a:cubicBezTo>
                <a:cubicBezTo>
                  <a:pt x="7977644" y="1319015"/>
                  <a:pt x="7965155" y="1306125"/>
                  <a:pt x="7949692" y="1292436"/>
                </a:cubicBezTo>
                <a:cubicBezTo>
                  <a:pt x="7932049" y="1274982"/>
                  <a:pt x="7908456" y="1255934"/>
                  <a:pt x="7885658" y="1233917"/>
                </a:cubicBezTo>
                <a:cubicBezTo>
                  <a:pt x="7862065" y="1214869"/>
                  <a:pt x="7836292" y="1192055"/>
                  <a:pt x="7810520" y="1169241"/>
                </a:cubicBezTo>
                <a:cubicBezTo>
                  <a:pt x="7800211" y="1160116"/>
                  <a:pt x="7787722" y="1147225"/>
                  <a:pt x="7774438" y="1137302"/>
                </a:cubicBezTo>
                <a:cubicBezTo>
                  <a:pt x="7761950" y="1124411"/>
                  <a:pt x="7748665" y="1114488"/>
                  <a:pt x="7735381" y="1104566"/>
                </a:cubicBezTo>
                <a:cubicBezTo>
                  <a:pt x="7709609" y="1081752"/>
                  <a:pt x="7685220" y="1065672"/>
                  <a:pt x="7661627" y="1046624"/>
                </a:cubicBezTo>
                <a:cubicBezTo>
                  <a:pt x="7611467" y="1007730"/>
                  <a:pt x="7611467" y="1007730"/>
                  <a:pt x="7611467" y="1007730"/>
                </a:cubicBezTo>
                <a:cubicBezTo>
                  <a:pt x="7558331" y="968040"/>
                  <a:pt x="7558331" y="968040"/>
                  <a:pt x="7558331" y="968040"/>
                </a:cubicBezTo>
                <a:cubicBezTo>
                  <a:pt x="7535533" y="946023"/>
                  <a:pt x="7530172" y="954131"/>
                  <a:pt x="7512528" y="936678"/>
                </a:cubicBezTo>
                <a:cubicBezTo>
                  <a:pt x="7493295" y="925160"/>
                  <a:pt x="7474856" y="910675"/>
                  <a:pt x="7458597" y="899955"/>
                </a:cubicBezTo>
                <a:cubicBezTo>
                  <a:pt x="7401691" y="862436"/>
                  <a:pt x="7401691" y="862436"/>
                  <a:pt x="7401691" y="862436"/>
                </a:cubicBezTo>
                <a:cubicBezTo>
                  <a:pt x="7393561" y="857076"/>
                  <a:pt x="7392766" y="860045"/>
                  <a:pt x="7409025" y="870764"/>
                </a:cubicBezTo>
                <a:cubicBezTo>
                  <a:pt x="7396330" y="870544"/>
                  <a:pt x="7371352" y="844762"/>
                  <a:pt x="7355093" y="834042"/>
                </a:cubicBezTo>
                <a:cubicBezTo>
                  <a:pt x="7341809" y="824119"/>
                  <a:pt x="7327730" y="817165"/>
                  <a:pt x="7314446" y="807243"/>
                </a:cubicBezTo>
                <a:cubicBezTo>
                  <a:pt x="7297391" y="799492"/>
                  <a:pt x="7283312" y="792537"/>
                  <a:pt x="7270028" y="782614"/>
                </a:cubicBezTo>
                <a:cubicBezTo>
                  <a:pt x="7241869" y="768706"/>
                  <a:pt x="7214506" y="751829"/>
                  <a:pt x="7186347" y="737921"/>
                </a:cubicBezTo>
                <a:cubicBezTo>
                  <a:pt x="7178218" y="732561"/>
                  <a:pt x="7170088" y="727201"/>
                  <a:pt x="7164138" y="725607"/>
                </a:cubicBezTo>
                <a:cubicBezTo>
                  <a:pt x="7156009" y="720247"/>
                  <a:pt x="7147084" y="717856"/>
                  <a:pt x="7138954" y="712496"/>
                </a:cubicBezTo>
                <a:cubicBezTo>
                  <a:pt x="7124875" y="705541"/>
                  <a:pt x="7107820" y="697790"/>
                  <a:pt x="7091561" y="687070"/>
                </a:cubicBezTo>
                <a:cubicBezTo>
                  <a:pt x="7074507" y="679319"/>
                  <a:pt x="7057453" y="671567"/>
                  <a:pt x="7038219" y="660051"/>
                </a:cubicBezTo>
                <a:cubicBezTo>
                  <a:pt x="7030089" y="654691"/>
                  <a:pt x="7018985" y="648534"/>
                  <a:pt x="7010060" y="646143"/>
                </a:cubicBezTo>
                <a:cubicBezTo>
                  <a:pt x="7001930" y="640782"/>
                  <a:pt x="6990826" y="634625"/>
                  <a:pt x="6978926" y="631436"/>
                </a:cubicBezTo>
                <a:cubicBezTo>
                  <a:pt x="6949972" y="620497"/>
                  <a:pt x="6915863" y="604995"/>
                  <a:pt x="6879575" y="585726"/>
                </a:cubicBezTo>
                <a:cubicBezTo>
                  <a:pt x="6845466" y="570224"/>
                  <a:pt x="6810562" y="557689"/>
                  <a:pt x="6778633" y="545952"/>
                </a:cubicBezTo>
                <a:cubicBezTo>
                  <a:pt x="6800253" y="548564"/>
                  <a:pt x="6799457" y="551532"/>
                  <a:pt x="6792919" y="540236"/>
                </a:cubicBezTo>
                <a:cubicBezTo>
                  <a:pt x="6815923" y="549581"/>
                  <a:pt x="6841903" y="559724"/>
                  <a:pt x="6864907" y="569069"/>
                </a:cubicBezTo>
                <a:cubicBezTo>
                  <a:pt x="6858368" y="557773"/>
                  <a:pt x="6833184" y="544661"/>
                  <a:pt x="6817514" y="543643"/>
                </a:cubicBezTo>
                <a:cubicBezTo>
                  <a:pt x="6778840" y="533281"/>
                  <a:pt x="6775276" y="522781"/>
                  <a:pt x="6753655" y="520170"/>
                </a:cubicBezTo>
                <a:cubicBezTo>
                  <a:pt x="6713597" y="503073"/>
                  <a:pt x="6713597" y="503073"/>
                  <a:pt x="6713597" y="503073"/>
                </a:cubicBezTo>
                <a:cubicBezTo>
                  <a:pt x="6690593" y="493727"/>
                  <a:pt x="6690593" y="493727"/>
                  <a:pt x="6690593" y="493727"/>
                </a:cubicBezTo>
                <a:cubicBezTo>
                  <a:pt x="6670563" y="485179"/>
                  <a:pt x="6670563" y="485179"/>
                  <a:pt x="6670563" y="485179"/>
                </a:cubicBezTo>
                <a:cubicBezTo>
                  <a:pt x="6641609" y="474239"/>
                  <a:pt x="6611859" y="466268"/>
                  <a:pt x="6582905" y="455328"/>
                </a:cubicBezTo>
                <a:cubicBezTo>
                  <a:pt x="6565851" y="447577"/>
                  <a:pt x="6553951" y="444388"/>
                  <a:pt x="6542051" y="441200"/>
                </a:cubicBezTo>
                <a:cubicBezTo>
                  <a:pt x="6535306" y="442574"/>
                  <a:pt x="6529356" y="440979"/>
                  <a:pt x="6524201" y="436417"/>
                </a:cubicBezTo>
                <a:cubicBezTo>
                  <a:pt x="6515276" y="434025"/>
                  <a:pt x="6509327" y="432431"/>
                  <a:pt x="6497426" y="429243"/>
                </a:cubicBezTo>
                <a:cubicBezTo>
                  <a:pt x="6463318" y="413739"/>
                  <a:pt x="6433568" y="405768"/>
                  <a:pt x="6404614" y="394828"/>
                </a:cubicBezTo>
                <a:cubicBezTo>
                  <a:pt x="6389739" y="390843"/>
                  <a:pt x="6374864" y="386857"/>
                  <a:pt x="6359990" y="382871"/>
                </a:cubicBezTo>
                <a:cubicBezTo>
                  <a:pt x="6345910" y="375917"/>
                  <a:pt x="6327265" y="374103"/>
                  <a:pt x="6313186" y="367149"/>
                </a:cubicBezTo>
                <a:cubicBezTo>
                  <a:pt x="6326676" y="364400"/>
                  <a:pt x="6349681" y="373746"/>
                  <a:pt x="6367530" y="378529"/>
                </a:cubicBezTo>
                <a:cubicBezTo>
                  <a:pt x="6388355" y="384109"/>
                  <a:pt x="6414334" y="394252"/>
                  <a:pt x="6438134" y="400628"/>
                </a:cubicBezTo>
                <a:cubicBezTo>
                  <a:pt x="6458959" y="406209"/>
                  <a:pt x="6470063" y="412365"/>
                  <a:pt x="6478193" y="417725"/>
                </a:cubicBezTo>
                <a:cubicBezTo>
                  <a:pt x="6493068" y="421711"/>
                  <a:pt x="6502788" y="421134"/>
                  <a:pt x="6511713" y="423525"/>
                </a:cubicBezTo>
                <a:cubicBezTo>
                  <a:pt x="6517662" y="425119"/>
                  <a:pt x="6522817" y="429682"/>
                  <a:pt x="6522817" y="429682"/>
                </a:cubicBezTo>
                <a:cubicBezTo>
                  <a:pt x="6554746" y="441419"/>
                  <a:pt x="6586675" y="453157"/>
                  <a:pt x="6618605" y="464894"/>
                </a:cubicBezTo>
                <a:cubicBezTo>
                  <a:pt x="6633479" y="468879"/>
                  <a:pt x="6648354" y="472865"/>
                  <a:pt x="6662434" y="479819"/>
                </a:cubicBezTo>
                <a:cubicBezTo>
                  <a:pt x="6680284" y="484602"/>
                  <a:pt x="6695158" y="488587"/>
                  <a:pt x="6709238" y="495542"/>
                </a:cubicBezTo>
                <a:cubicBezTo>
                  <a:pt x="6738192" y="506481"/>
                  <a:pt x="6767146" y="517422"/>
                  <a:pt x="6795305" y="531330"/>
                </a:cubicBezTo>
                <a:cubicBezTo>
                  <a:pt x="6810180" y="535315"/>
                  <a:pt x="6824259" y="542269"/>
                  <a:pt x="6839134" y="546255"/>
                </a:cubicBezTo>
                <a:cubicBezTo>
                  <a:pt x="6859164" y="554803"/>
                  <a:pt x="6859164" y="554803"/>
                  <a:pt x="6859164" y="554803"/>
                </a:cubicBezTo>
                <a:cubicBezTo>
                  <a:pt x="6879192" y="563353"/>
                  <a:pt x="6879192" y="563353"/>
                  <a:pt x="6879192" y="563353"/>
                </a:cubicBezTo>
                <a:cubicBezTo>
                  <a:pt x="6896247" y="571104"/>
                  <a:pt x="6900606" y="578635"/>
                  <a:pt x="6893065" y="582978"/>
                </a:cubicBezTo>
                <a:cubicBezTo>
                  <a:pt x="6919045" y="593121"/>
                  <a:pt x="6945024" y="603263"/>
                  <a:pt x="6971003" y="613405"/>
                </a:cubicBezTo>
                <a:cubicBezTo>
                  <a:pt x="6985083" y="620359"/>
                  <a:pt x="6996187" y="626517"/>
                  <a:pt x="7011062" y="630503"/>
                </a:cubicBezTo>
                <a:cubicBezTo>
                  <a:pt x="7025141" y="637457"/>
                  <a:pt x="7036246" y="643614"/>
                  <a:pt x="7050325" y="650568"/>
                </a:cubicBezTo>
                <a:cubicBezTo>
                  <a:pt x="7075509" y="663680"/>
                  <a:pt x="7100693" y="676790"/>
                  <a:pt x="7126672" y="686933"/>
                </a:cubicBezTo>
                <a:cubicBezTo>
                  <a:pt x="7148881" y="699248"/>
                  <a:pt x="7174860" y="709390"/>
                  <a:pt x="7194890" y="717938"/>
                </a:cubicBezTo>
                <a:cubicBezTo>
                  <a:pt x="7237128" y="738801"/>
                  <a:pt x="7228792" y="746112"/>
                  <a:pt x="7256155" y="762989"/>
                </a:cubicBezTo>
                <a:cubicBezTo>
                  <a:pt x="7272414" y="773709"/>
                  <a:pt x="7284314" y="776897"/>
                  <a:pt x="7288084" y="774726"/>
                </a:cubicBezTo>
                <a:cubicBezTo>
                  <a:pt x="7302164" y="781680"/>
                  <a:pt x="7315448" y="791603"/>
                  <a:pt x="7319218" y="789432"/>
                </a:cubicBezTo>
                <a:cubicBezTo>
                  <a:pt x="7336066" y="809854"/>
                  <a:pt x="7375536" y="817248"/>
                  <a:pt x="7391588" y="840640"/>
                </a:cubicBezTo>
                <a:cubicBezTo>
                  <a:pt x="7407847" y="851359"/>
                  <a:pt x="7414593" y="849985"/>
                  <a:pt x="7430852" y="860704"/>
                </a:cubicBezTo>
                <a:cubicBezTo>
                  <a:pt x="7444136" y="870628"/>
                  <a:pt x="7457420" y="880550"/>
                  <a:pt x="7470704" y="890472"/>
                </a:cubicBezTo>
                <a:cubicBezTo>
                  <a:pt x="7483987" y="900395"/>
                  <a:pt x="7497272" y="910318"/>
                  <a:pt x="7513530" y="921038"/>
                </a:cubicBezTo>
                <a:cubicBezTo>
                  <a:pt x="7543074" y="941680"/>
                  <a:pt x="7575592" y="963120"/>
                  <a:pt x="7620598" y="997451"/>
                </a:cubicBezTo>
                <a:cubicBezTo>
                  <a:pt x="7644191" y="1016498"/>
                  <a:pt x="7668579" y="1032579"/>
                  <a:pt x="7695147" y="1052424"/>
                </a:cubicBezTo>
                <a:cubicBezTo>
                  <a:pt x="7708432" y="1062346"/>
                  <a:pt x="7718740" y="1071472"/>
                  <a:pt x="7732024" y="1081395"/>
                </a:cubicBezTo>
                <a:cubicBezTo>
                  <a:pt x="7744513" y="1094286"/>
                  <a:pt x="7758592" y="1101240"/>
                  <a:pt x="7771081" y="1114132"/>
                </a:cubicBezTo>
                <a:cubicBezTo>
                  <a:pt x="7796853" y="1136946"/>
                  <a:pt x="7822626" y="1159759"/>
                  <a:pt x="7848399" y="1182573"/>
                </a:cubicBezTo>
                <a:cubicBezTo>
                  <a:pt x="7861683" y="1192496"/>
                  <a:pt x="7874171" y="1205387"/>
                  <a:pt x="7887455" y="1215309"/>
                </a:cubicBezTo>
                <a:cubicBezTo>
                  <a:pt x="7899944" y="1228201"/>
                  <a:pt x="7912433" y="1241091"/>
                  <a:pt x="7924921" y="1253983"/>
                </a:cubicBezTo>
                <a:cubicBezTo>
                  <a:pt x="8074402" y="1386303"/>
                  <a:pt x="8179259" y="1506666"/>
                  <a:pt x="8305912" y="1664685"/>
                </a:cubicBezTo>
                <a:cubicBezTo>
                  <a:pt x="8317605" y="1680545"/>
                  <a:pt x="8330093" y="1693436"/>
                  <a:pt x="8338223" y="1698796"/>
                </a:cubicBezTo>
                <a:cubicBezTo>
                  <a:pt x="8344762" y="1710093"/>
                  <a:pt x="8354275" y="1722187"/>
                  <a:pt x="8363789" y="1734281"/>
                </a:cubicBezTo>
                <a:cubicBezTo>
                  <a:pt x="8373303" y="1746375"/>
                  <a:pt x="8382021" y="1761438"/>
                  <a:pt x="8393714" y="1777297"/>
                </a:cubicBezTo>
                <a:cubicBezTo>
                  <a:pt x="8414921" y="1805251"/>
                  <a:pt x="8441282" y="1837767"/>
                  <a:pt x="8460898" y="1871658"/>
                </a:cubicBezTo>
                <a:cubicBezTo>
                  <a:pt x="8486464" y="1907143"/>
                  <a:pt x="8509055" y="1941831"/>
                  <a:pt x="8531646" y="1976518"/>
                </a:cubicBezTo>
                <a:cubicBezTo>
                  <a:pt x="8543339" y="1992378"/>
                  <a:pt x="8554237" y="2011206"/>
                  <a:pt x="8565930" y="2027066"/>
                </a:cubicBezTo>
                <a:cubicBezTo>
                  <a:pt x="8576828" y="2045894"/>
                  <a:pt x="8585546" y="2060956"/>
                  <a:pt x="8596444" y="2079784"/>
                </a:cubicBezTo>
                <a:cubicBezTo>
                  <a:pt x="8619035" y="2114472"/>
                  <a:pt x="8638651" y="2148363"/>
                  <a:pt x="8661242" y="2183050"/>
                </a:cubicBezTo>
                <a:cubicBezTo>
                  <a:pt x="8680858" y="2216941"/>
                  <a:pt x="8699679" y="2253801"/>
                  <a:pt x="8719295" y="2287691"/>
                </a:cubicBezTo>
                <a:cubicBezTo>
                  <a:pt x="8725245" y="2289285"/>
                  <a:pt x="8700474" y="2250832"/>
                  <a:pt x="8694731" y="2236566"/>
                </a:cubicBezTo>
                <a:cubicBezTo>
                  <a:pt x="8681065" y="2204270"/>
                  <a:pt x="8675910" y="2199708"/>
                  <a:pt x="8662833" y="2177114"/>
                </a:cubicBezTo>
                <a:cubicBezTo>
                  <a:pt x="8612703" y="2090504"/>
                  <a:pt x="8579421" y="2024317"/>
                  <a:pt x="8537803" y="1965442"/>
                </a:cubicBezTo>
                <a:cubicBezTo>
                  <a:pt x="8519571" y="1938285"/>
                  <a:pt x="8499159" y="1907363"/>
                  <a:pt x="8480927" y="1880206"/>
                </a:cubicBezTo>
                <a:cubicBezTo>
                  <a:pt x="8460516" y="1849284"/>
                  <a:pt x="8437130" y="1817565"/>
                  <a:pt x="8410768" y="1785048"/>
                </a:cubicBezTo>
                <a:cubicBezTo>
                  <a:pt x="8380048" y="1745001"/>
                  <a:pt x="8419693" y="1787440"/>
                  <a:pt x="8403641" y="1764049"/>
                </a:cubicBezTo>
                <a:cubicBezTo>
                  <a:pt x="8394127" y="1751955"/>
                  <a:pt x="8387589" y="1740658"/>
                  <a:pt x="8385998" y="1746595"/>
                </a:cubicBezTo>
                <a:cubicBezTo>
                  <a:pt x="8377280" y="1731532"/>
                  <a:pt x="8367766" y="1719438"/>
                  <a:pt x="8356073" y="1703579"/>
                </a:cubicBezTo>
                <a:cubicBezTo>
                  <a:pt x="8346559" y="1691485"/>
                  <a:pt x="8334070" y="1678594"/>
                  <a:pt x="8324557" y="1666500"/>
                </a:cubicBezTo>
                <a:cubicBezTo>
                  <a:pt x="8293041" y="1629420"/>
                  <a:pt x="8333482" y="1668891"/>
                  <a:pt x="8314454" y="1644703"/>
                </a:cubicBezTo>
                <a:cubicBezTo>
                  <a:pt x="8049457" y="1312804"/>
                  <a:pt x="7715797" y="1022959"/>
                  <a:pt x="7325375" y="778355"/>
                </a:cubicBezTo>
                <a:cubicBezTo>
                  <a:pt x="7301782" y="759307"/>
                  <a:pt x="7299395" y="768212"/>
                  <a:pt x="7277982" y="752930"/>
                </a:cubicBezTo>
                <a:cubicBezTo>
                  <a:pt x="7242489" y="730693"/>
                  <a:pt x="7209971" y="709253"/>
                  <a:pt x="7175862" y="693751"/>
                </a:cubicBezTo>
                <a:cubicBezTo>
                  <a:pt x="7139574" y="674482"/>
                  <a:pt x="7108440" y="659777"/>
                  <a:pt x="7075127" y="641305"/>
                </a:cubicBezTo>
                <a:cubicBezTo>
                  <a:pt x="7058073" y="633554"/>
                  <a:pt x="7041018" y="625803"/>
                  <a:pt x="7026939" y="618849"/>
                </a:cubicBezTo>
                <a:cubicBezTo>
                  <a:pt x="7009885" y="611097"/>
                  <a:pt x="6992830" y="603346"/>
                  <a:pt x="6972801" y="594798"/>
                </a:cubicBezTo>
                <a:cubicBezTo>
                  <a:pt x="6938692" y="579296"/>
                  <a:pt x="6901608" y="562995"/>
                  <a:pt x="6865320" y="543727"/>
                </a:cubicBezTo>
                <a:cubicBezTo>
                  <a:pt x="6837161" y="529818"/>
                  <a:pt x="6835570" y="535756"/>
                  <a:pt x="6812566" y="526410"/>
                </a:cubicBezTo>
                <a:cubicBezTo>
                  <a:pt x="6765173" y="500985"/>
                  <a:pt x="6737603" y="496779"/>
                  <a:pt x="6705881" y="472371"/>
                </a:cubicBezTo>
                <a:cubicBezTo>
                  <a:pt x="6682081" y="465994"/>
                  <a:pt x="6668590" y="468742"/>
                  <a:pt x="6647766" y="463162"/>
                </a:cubicBezTo>
                <a:cubicBezTo>
                  <a:pt x="6588473" y="434548"/>
                  <a:pt x="6540874" y="421794"/>
                  <a:pt x="6452420" y="394911"/>
                </a:cubicBezTo>
                <a:cubicBezTo>
                  <a:pt x="6456190" y="392740"/>
                  <a:pt x="6471065" y="396726"/>
                  <a:pt x="6485940" y="400711"/>
                </a:cubicBezTo>
                <a:cubicBezTo>
                  <a:pt x="6484556" y="393978"/>
                  <a:pt x="6459961" y="390569"/>
                  <a:pt x="6445881" y="383615"/>
                </a:cubicBezTo>
                <a:cubicBezTo>
                  <a:pt x="6428031" y="378832"/>
                  <a:pt x="6414541" y="381580"/>
                  <a:pt x="6413157" y="374846"/>
                </a:cubicBezTo>
                <a:cubicBezTo>
                  <a:pt x="6392332" y="369267"/>
                  <a:pt x="6371507" y="363686"/>
                  <a:pt x="6351478" y="355137"/>
                </a:cubicBezTo>
                <a:cubicBezTo>
                  <a:pt x="6326883" y="351729"/>
                  <a:pt x="6306058" y="346149"/>
                  <a:pt x="6282258" y="339772"/>
                </a:cubicBezTo>
                <a:cubicBezTo>
                  <a:pt x="6258458" y="333395"/>
                  <a:pt x="6237634" y="327815"/>
                  <a:pt x="6216809" y="322235"/>
                </a:cubicBezTo>
                <a:cubicBezTo>
                  <a:pt x="6195984" y="316655"/>
                  <a:pt x="6175159" y="311075"/>
                  <a:pt x="6159489" y="310058"/>
                </a:cubicBezTo>
                <a:cubicBezTo>
                  <a:pt x="6128944" y="305055"/>
                  <a:pt x="6104349" y="301646"/>
                  <a:pt x="6083525" y="296066"/>
                </a:cubicBezTo>
                <a:cubicBezTo>
                  <a:pt x="6062700" y="290486"/>
                  <a:pt x="6058929" y="292657"/>
                  <a:pt x="6040284" y="290844"/>
                </a:cubicBezTo>
                <a:cubicBezTo>
                  <a:pt x="6019459" y="285264"/>
                  <a:pt x="6007559" y="282075"/>
                  <a:pt x="5995660" y="278887"/>
                </a:cubicBezTo>
                <a:cubicBezTo>
                  <a:pt x="5982964" y="278666"/>
                  <a:pt x="5970269" y="278446"/>
                  <a:pt x="5942699" y="274240"/>
                </a:cubicBezTo>
                <a:cubicBezTo>
                  <a:pt x="5897279" y="265251"/>
                  <a:pt x="5950829" y="279600"/>
                  <a:pt x="5919488" y="277566"/>
                </a:cubicBezTo>
                <a:cubicBezTo>
                  <a:pt x="5879223" y="273140"/>
                  <a:pt x="5881609" y="264235"/>
                  <a:pt x="5848089" y="258435"/>
                </a:cubicBezTo>
                <a:cubicBezTo>
                  <a:pt x="5826469" y="255823"/>
                  <a:pt x="5852448" y="265965"/>
                  <a:pt x="5833803" y="264151"/>
                </a:cubicBezTo>
                <a:cubicBezTo>
                  <a:pt x="5809208" y="260743"/>
                  <a:pt x="5809208" y="260743"/>
                  <a:pt x="5809208" y="260743"/>
                </a:cubicBezTo>
                <a:cubicBezTo>
                  <a:pt x="5803258" y="259149"/>
                  <a:pt x="5793538" y="259726"/>
                  <a:pt x="5787588" y="258131"/>
                </a:cubicBezTo>
                <a:cubicBezTo>
                  <a:pt x="5737602" y="254282"/>
                  <a:pt x="5737602" y="254282"/>
                  <a:pt x="5737602" y="254282"/>
                </a:cubicBezTo>
                <a:cubicBezTo>
                  <a:pt x="5739193" y="248345"/>
                  <a:pt x="5754068" y="252331"/>
                  <a:pt x="5769738" y="253349"/>
                </a:cubicBezTo>
                <a:cubicBezTo>
                  <a:pt x="5766970" y="239880"/>
                  <a:pt x="5730268" y="245954"/>
                  <a:pt x="5705673" y="242545"/>
                </a:cubicBezTo>
                <a:cubicBezTo>
                  <a:pt x="5698339" y="234217"/>
                  <a:pt x="5646762" y="236305"/>
                  <a:pt x="5619192" y="232099"/>
                </a:cubicBezTo>
                <a:cubicBezTo>
                  <a:pt x="5518426" y="227370"/>
                  <a:pt x="5518426" y="227370"/>
                  <a:pt x="5518426" y="227370"/>
                </a:cubicBezTo>
                <a:cubicBezTo>
                  <a:pt x="5483315" y="227507"/>
                  <a:pt x="5448999" y="224675"/>
                  <a:pt x="5413889" y="224812"/>
                </a:cubicBezTo>
                <a:cubicBezTo>
                  <a:pt x="5380957" y="228715"/>
                  <a:pt x="5383344" y="219810"/>
                  <a:pt x="5351208" y="220744"/>
                </a:cubicBezTo>
                <a:cubicBezTo>
                  <a:pt x="5160572" y="230114"/>
                  <a:pt x="4934030" y="242589"/>
                  <a:pt x="4760832" y="282084"/>
                </a:cubicBezTo>
                <a:cubicBezTo>
                  <a:pt x="4754087" y="283458"/>
                  <a:pt x="4747341" y="284833"/>
                  <a:pt x="4740595" y="286207"/>
                </a:cubicBezTo>
                <a:cubicBezTo>
                  <a:pt x="4733850" y="287581"/>
                  <a:pt x="4726310" y="291924"/>
                  <a:pt x="4719564" y="293298"/>
                </a:cubicBezTo>
                <a:cubicBezTo>
                  <a:pt x="4706074" y="296047"/>
                  <a:pt x="4692583" y="298795"/>
                  <a:pt x="4679092" y="301544"/>
                </a:cubicBezTo>
                <a:cubicBezTo>
                  <a:pt x="4672347" y="302918"/>
                  <a:pt x="4666397" y="301323"/>
                  <a:pt x="4666397" y="301323"/>
                </a:cubicBezTo>
                <a:cubicBezTo>
                  <a:pt x="4649931" y="303274"/>
                  <a:pt x="4634055" y="314928"/>
                  <a:pt x="4614614" y="316083"/>
                </a:cubicBezTo>
                <a:cubicBezTo>
                  <a:pt x="4595173" y="317237"/>
                  <a:pt x="4596558" y="323970"/>
                  <a:pt x="4586042" y="327517"/>
                </a:cubicBezTo>
                <a:cubicBezTo>
                  <a:pt x="4572551" y="330265"/>
                  <a:pt x="4555290" y="335185"/>
                  <a:pt x="4541799" y="337933"/>
                </a:cubicBezTo>
                <a:cubicBezTo>
                  <a:pt x="4527513" y="343650"/>
                  <a:pt x="4514023" y="346398"/>
                  <a:pt x="4497557" y="348350"/>
                </a:cubicBezTo>
                <a:cubicBezTo>
                  <a:pt x="4469780" y="356815"/>
                  <a:pt x="4442004" y="365281"/>
                  <a:pt x="4411252" y="372949"/>
                </a:cubicBezTo>
                <a:cubicBezTo>
                  <a:pt x="4355698" y="389879"/>
                  <a:pt x="4296374" y="408981"/>
                  <a:pt x="4229510" y="432426"/>
                </a:cubicBezTo>
                <a:cubicBezTo>
                  <a:pt x="4228126" y="425691"/>
                  <a:pt x="4245387" y="420772"/>
                  <a:pt x="4246182" y="417803"/>
                </a:cubicBezTo>
                <a:cubicBezTo>
                  <a:pt x="4212456" y="424674"/>
                  <a:pt x="4206299" y="435751"/>
                  <a:pt x="4187448" y="446608"/>
                </a:cubicBezTo>
                <a:cubicBezTo>
                  <a:pt x="4150746" y="452682"/>
                  <a:pt x="4152130" y="459416"/>
                  <a:pt x="4118403" y="466287"/>
                </a:cubicBezTo>
                <a:cubicBezTo>
                  <a:pt x="4076340" y="480469"/>
                  <a:pt x="4039432" y="499214"/>
                  <a:pt x="4000344" y="514194"/>
                </a:cubicBezTo>
                <a:cubicBezTo>
                  <a:pt x="3974747" y="526425"/>
                  <a:pt x="3960461" y="532141"/>
                  <a:pt x="3946175" y="537858"/>
                </a:cubicBezTo>
                <a:cubicBezTo>
                  <a:pt x="3932684" y="540607"/>
                  <a:pt x="3921373" y="547121"/>
                  <a:pt x="3902521" y="557978"/>
                </a:cubicBezTo>
                <a:cubicBezTo>
                  <a:pt x="3876129" y="573177"/>
                  <a:pt x="3871769" y="565646"/>
                  <a:pt x="3842402" y="580048"/>
                </a:cubicBezTo>
                <a:cubicBezTo>
                  <a:pt x="3816010" y="595247"/>
                  <a:pt x="3797158" y="606104"/>
                  <a:pt x="3775331" y="616164"/>
                </a:cubicBezTo>
                <a:cubicBezTo>
                  <a:pt x="3756479" y="627020"/>
                  <a:pt x="3737627" y="637877"/>
                  <a:pt x="3712825" y="647139"/>
                </a:cubicBezTo>
                <a:cubicBezTo>
                  <a:pt x="3676713" y="662916"/>
                  <a:pt x="3677301" y="672619"/>
                  <a:pt x="3647934" y="687021"/>
                </a:cubicBezTo>
                <a:cubicBezTo>
                  <a:pt x="3635827" y="696504"/>
                  <a:pt x="3625312" y="700049"/>
                  <a:pt x="3618566" y="701424"/>
                </a:cubicBezTo>
                <a:cubicBezTo>
                  <a:pt x="3608051" y="704969"/>
                  <a:pt x="3601305" y="706343"/>
                  <a:pt x="3592969" y="713654"/>
                </a:cubicBezTo>
                <a:cubicBezTo>
                  <a:pt x="3535619" y="749193"/>
                  <a:pt x="3518357" y="754113"/>
                  <a:pt x="3475293" y="783935"/>
                </a:cubicBezTo>
                <a:cubicBezTo>
                  <a:pt x="3445130" y="801305"/>
                  <a:pt x="3445718" y="811008"/>
                  <a:pt x="3415555" y="828379"/>
                </a:cubicBezTo>
                <a:cubicBezTo>
                  <a:pt x="3386777" y="852484"/>
                  <a:pt x="3374877" y="849295"/>
                  <a:pt x="3356820" y="857184"/>
                </a:cubicBezTo>
                <a:cubicBezTo>
                  <a:pt x="3340943" y="868837"/>
                  <a:pt x="3343123" y="872603"/>
                  <a:pt x="3337762" y="880711"/>
                </a:cubicBezTo>
                <a:cubicBezTo>
                  <a:pt x="3307598" y="898082"/>
                  <a:pt x="3318910" y="891568"/>
                  <a:pt x="3293902" y="913502"/>
                </a:cubicBezTo>
                <a:cubicBezTo>
                  <a:pt x="3275845" y="921390"/>
                  <a:pt x="3256198" y="935215"/>
                  <a:pt x="3236551" y="949040"/>
                </a:cubicBezTo>
                <a:cubicBezTo>
                  <a:pt x="3216108" y="965834"/>
                  <a:pt x="3193486" y="978862"/>
                  <a:pt x="3175222" y="999421"/>
                </a:cubicBezTo>
                <a:cubicBezTo>
                  <a:pt x="3134337" y="1033009"/>
                  <a:pt x="3090477" y="1065799"/>
                  <a:pt x="3058724" y="1089107"/>
                </a:cubicBezTo>
                <a:cubicBezTo>
                  <a:pt x="3039076" y="1102932"/>
                  <a:pt x="3039664" y="1112634"/>
                  <a:pt x="3014657" y="1134568"/>
                </a:cubicBezTo>
                <a:cubicBezTo>
                  <a:pt x="2993418" y="1154330"/>
                  <a:pt x="2981519" y="1151142"/>
                  <a:pt x="2967233" y="1156859"/>
                </a:cubicBezTo>
                <a:cubicBezTo>
                  <a:pt x="2954330" y="1169310"/>
                  <a:pt x="2949765" y="1174450"/>
                  <a:pt x="2945199" y="1179589"/>
                </a:cubicBezTo>
                <a:cubicBezTo>
                  <a:pt x="2939838" y="1187698"/>
                  <a:pt x="2935272" y="1192838"/>
                  <a:pt x="2923166" y="1202320"/>
                </a:cubicBezTo>
                <a:cubicBezTo>
                  <a:pt x="2893591" y="1229393"/>
                  <a:pt x="2854886" y="1266746"/>
                  <a:pt x="2816180" y="1304099"/>
                </a:cubicBezTo>
                <a:cubicBezTo>
                  <a:pt x="2779654" y="1345218"/>
                  <a:pt x="2746898" y="1384166"/>
                  <a:pt x="2715144" y="1407473"/>
                </a:cubicBezTo>
                <a:cubicBezTo>
                  <a:pt x="2702242" y="1419924"/>
                  <a:pt x="2704422" y="1423690"/>
                  <a:pt x="2703627" y="1426659"/>
                </a:cubicBezTo>
                <a:cubicBezTo>
                  <a:pt x="2705806" y="1430424"/>
                  <a:pt x="2707985" y="1434190"/>
                  <a:pt x="2695084" y="1446641"/>
                </a:cubicBezTo>
                <a:cubicBezTo>
                  <a:pt x="2689929" y="1442078"/>
                  <a:pt x="2699856" y="1428830"/>
                  <a:pt x="2687749" y="1438312"/>
                </a:cubicBezTo>
                <a:cubicBezTo>
                  <a:pt x="2654994" y="1477260"/>
                  <a:pt x="2626008" y="1514036"/>
                  <a:pt x="2593253" y="1552983"/>
                </a:cubicBezTo>
                <a:cubicBezTo>
                  <a:pt x="2609719" y="1551032"/>
                  <a:pt x="2638115" y="1504553"/>
                  <a:pt x="2656378" y="1483994"/>
                </a:cubicBezTo>
                <a:cubicBezTo>
                  <a:pt x="2665510" y="1473714"/>
                  <a:pt x="2666894" y="1480448"/>
                  <a:pt x="2653992" y="1492899"/>
                </a:cubicBezTo>
                <a:cubicBezTo>
                  <a:pt x="2644860" y="1503179"/>
                  <a:pt x="2635729" y="1513458"/>
                  <a:pt x="2628777" y="1527504"/>
                </a:cubicBezTo>
                <a:cubicBezTo>
                  <a:pt x="2616671" y="1536987"/>
                  <a:pt x="2606744" y="1550235"/>
                  <a:pt x="2597612" y="1560514"/>
                </a:cubicBezTo>
                <a:cubicBezTo>
                  <a:pt x="2587685" y="1573763"/>
                  <a:pt x="2577758" y="1587011"/>
                  <a:pt x="2568626" y="1597290"/>
                </a:cubicBezTo>
                <a:cubicBezTo>
                  <a:pt x="2557109" y="1616475"/>
                  <a:pt x="2551159" y="1614881"/>
                  <a:pt x="2541232" y="1628129"/>
                </a:cubicBezTo>
                <a:cubicBezTo>
                  <a:pt x="2535282" y="1626535"/>
                  <a:pt x="2519198" y="1650860"/>
                  <a:pt x="2521377" y="1654625"/>
                </a:cubicBezTo>
                <a:cubicBezTo>
                  <a:pt x="2515221" y="1665702"/>
                  <a:pt x="2505295" y="1678951"/>
                  <a:pt x="2494572" y="1695167"/>
                </a:cubicBezTo>
                <a:cubicBezTo>
                  <a:pt x="2484645" y="1708415"/>
                  <a:pt x="2473922" y="1724632"/>
                  <a:pt x="2459429" y="1743020"/>
                </a:cubicBezTo>
                <a:cubicBezTo>
                  <a:pt x="2448708" y="1759237"/>
                  <a:pt x="2434215" y="1777625"/>
                  <a:pt x="2422697" y="1796810"/>
                </a:cubicBezTo>
                <a:cubicBezTo>
                  <a:pt x="2417336" y="1804918"/>
                  <a:pt x="2411975" y="1813026"/>
                  <a:pt x="2405818" y="1824103"/>
                </a:cubicBezTo>
                <a:cubicBezTo>
                  <a:pt x="2402047" y="1826274"/>
                  <a:pt x="2397482" y="1831414"/>
                  <a:pt x="2395892" y="1837351"/>
                </a:cubicBezTo>
                <a:cubicBezTo>
                  <a:pt x="2392121" y="1839523"/>
                  <a:pt x="2390530" y="1845460"/>
                  <a:pt x="2388940" y="1851397"/>
                </a:cubicBezTo>
                <a:cubicBezTo>
                  <a:pt x="2383785" y="1846834"/>
                  <a:pt x="2393712" y="1833585"/>
                  <a:pt x="2392328" y="1826852"/>
                </a:cubicBezTo>
                <a:cubicBezTo>
                  <a:pt x="2365521" y="1867393"/>
                  <a:pt x="2341691" y="1908732"/>
                  <a:pt x="2318655" y="1947102"/>
                </a:cubicBezTo>
                <a:cubicBezTo>
                  <a:pt x="2313294" y="1955211"/>
                  <a:pt x="2307137" y="1966287"/>
                  <a:pt x="2301776" y="1974396"/>
                </a:cubicBezTo>
                <a:cubicBezTo>
                  <a:pt x="2296415" y="1982504"/>
                  <a:pt x="2291054" y="1990612"/>
                  <a:pt x="2284897" y="2001689"/>
                </a:cubicBezTo>
                <a:cubicBezTo>
                  <a:pt x="2274175" y="2017906"/>
                  <a:pt x="2263453" y="2034123"/>
                  <a:pt x="2253525" y="2047371"/>
                </a:cubicBezTo>
                <a:cubicBezTo>
                  <a:pt x="2248371" y="2042808"/>
                  <a:pt x="2245189" y="2054682"/>
                  <a:pt x="2239828" y="2062790"/>
                </a:cubicBezTo>
                <a:cubicBezTo>
                  <a:pt x="2242803" y="2063587"/>
                  <a:pt x="2248960" y="2052510"/>
                  <a:pt x="2253525" y="2047371"/>
                </a:cubicBezTo>
                <a:cubicBezTo>
                  <a:pt x="2260064" y="2058667"/>
                  <a:pt x="2235056" y="2080601"/>
                  <a:pt x="2234260" y="2083569"/>
                </a:cubicBezTo>
                <a:cubicBezTo>
                  <a:pt x="2228899" y="2091677"/>
                  <a:pt x="2231078" y="2095444"/>
                  <a:pt x="2225717" y="2103552"/>
                </a:cubicBezTo>
                <a:cubicBezTo>
                  <a:pt x="2217970" y="2120565"/>
                  <a:pt x="2211225" y="2121940"/>
                  <a:pt x="2204273" y="2135985"/>
                </a:cubicBezTo>
                <a:cubicBezTo>
                  <a:pt x="2184213" y="2175152"/>
                  <a:pt x="2158584" y="2235099"/>
                  <a:pt x="2154607" y="2249941"/>
                </a:cubicBezTo>
                <a:cubicBezTo>
                  <a:pt x="2149246" y="2258050"/>
                  <a:pt x="2143885" y="2266158"/>
                  <a:pt x="2137728" y="2277235"/>
                </a:cubicBezTo>
                <a:cubicBezTo>
                  <a:pt x="2135343" y="2286141"/>
                  <a:pt x="2129186" y="2297217"/>
                  <a:pt x="2126004" y="2309091"/>
                </a:cubicBezTo>
                <a:cubicBezTo>
                  <a:pt x="2114486" y="2328276"/>
                  <a:pt x="2104352" y="2354196"/>
                  <a:pt x="2095014" y="2377146"/>
                </a:cubicBezTo>
                <a:cubicBezTo>
                  <a:pt x="2085676" y="2400097"/>
                  <a:pt x="2076338" y="2423048"/>
                  <a:pt x="2066999" y="2445999"/>
                </a:cubicBezTo>
                <a:cubicBezTo>
                  <a:pt x="2060636" y="2469746"/>
                  <a:pt x="2052093" y="2489729"/>
                  <a:pt x="2044347" y="2506743"/>
                </a:cubicBezTo>
                <a:cubicBezTo>
                  <a:pt x="2042756" y="2512679"/>
                  <a:pt x="2035215" y="2517022"/>
                  <a:pt x="2038986" y="2514851"/>
                </a:cubicBezTo>
                <a:cubicBezTo>
                  <a:pt x="2031238" y="2531865"/>
                  <a:pt x="2032622" y="2538599"/>
                  <a:pt x="2027850" y="2556410"/>
                </a:cubicBezTo>
                <a:cubicBezTo>
                  <a:pt x="2024668" y="2568284"/>
                  <a:pt x="2020691" y="2583126"/>
                  <a:pt x="2014535" y="2594203"/>
                </a:cubicBezTo>
                <a:cubicBezTo>
                  <a:pt x="2011353" y="2606077"/>
                  <a:pt x="2008171" y="2617951"/>
                  <a:pt x="2004194" y="2632793"/>
                </a:cubicBezTo>
                <a:cubicBezTo>
                  <a:pt x="1994856" y="2655744"/>
                  <a:pt x="1988493" y="2679492"/>
                  <a:pt x="1979155" y="2702443"/>
                </a:cubicBezTo>
                <a:cubicBezTo>
                  <a:pt x="1974382" y="2720253"/>
                  <a:pt x="1968226" y="2731330"/>
                  <a:pt x="1962864" y="2739439"/>
                </a:cubicBezTo>
                <a:cubicBezTo>
                  <a:pt x="1959683" y="2751313"/>
                  <a:pt x="1966428" y="2749938"/>
                  <a:pt x="1965632" y="2752907"/>
                </a:cubicBezTo>
                <a:cubicBezTo>
                  <a:pt x="1963247" y="2761812"/>
                  <a:pt x="1956501" y="2763186"/>
                  <a:pt x="1954910" y="2769124"/>
                </a:cubicBezTo>
                <a:cubicBezTo>
                  <a:pt x="1950138" y="2786935"/>
                  <a:pt x="1952111" y="2803371"/>
                  <a:pt x="1949725" y="2812277"/>
                </a:cubicBezTo>
                <a:cubicBezTo>
                  <a:pt x="1944952" y="2830088"/>
                  <a:pt x="1941182" y="2832259"/>
                  <a:pt x="1936409" y="2850070"/>
                </a:cubicBezTo>
                <a:cubicBezTo>
                  <a:pt x="1927071" y="2873020"/>
                  <a:pt x="1923683" y="2897566"/>
                  <a:pt x="1917319" y="2921313"/>
                </a:cubicBezTo>
                <a:cubicBezTo>
                  <a:pt x="1915729" y="2927250"/>
                  <a:pt x="1914138" y="2933188"/>
                  <a:pt x="1912547" y="2939124"/>
                </a:cubicBezTo>
                <a:cubicBezTo>
                  <a:pt x="1910956" y="2945061"/>
                  <a:pt x="1909366" y="2950998"/>
                  <a:pt x="1910750" y="2957732"/>
                </a:cubicBezTo>
                <a:cubicBezTo>
                  <a:pt x="1907568" y="2969606"/>
                  <a:pt x="1904386" y="2981480"/>
                  <a:pt x="1902001" y="2990386"/>
                </a:cubicBezTo>
                <a:cubicBezTo>
                  <a:pt x="1903178" y="3009791"/>
                  <a:pt x="1894429" y="3042444"/>
                  <a:pt x="1900967" y="3053741"/>
                </a:cubicBezTo>
                <a:cubicBezTo>
                  <a:pt x="1897785" y="3065615"/>
                  <a:pt x="1894603" y="3077489"/>
                  <a:pt x="1890626" y="3092332"/>
                </a:cubicBezTo>
                <a:cubicBezTo>
                  <a:pt x="1889036" y="3098269"/>
                  <a:pt x="1887445" y="3104205"/>
                  <a:pt x="1885854" y="3110142"/>
                </a:cubicBezTo>
                <a:cubicBezTo>
                  <a:pt x="1883468" y="3119048"/>
                  <a:pt x="1884852" y="3125782"/>
                  <a:pt x="1883261" y="3131719"/>
                </a:cubicBezTo>
                <a:cubicBezTo>
                  <a:pt x="1878282" y="3162201"/>
                  <a:pt x="1877074" y="3190512"/>
                  <a:pt x="1872095" y="3220994"/>
                </a:cubicBezTo>
                <a:cubicBezTo>
                  <a:pt x="1871093" y="3236633"/>
                  <a:pt x="1867911" y="3248507"/>
                  <a:pt x="1866909" y="3264146"/>
                </a:cubicBezTo>
                <a:cubicBezTo>
                  <a:pt x="1865318" y="3270084"/>
                  <a:pt x="1865907" y="3279787"/>
                  <a:pt x="1864316" y="3285723"/>
                </a:cubicBezTo>
                <a:cubicBezTo>
                  <a:pt x="1862726" y="3291660"/>
                  <a:pt x="1864110" y="3298395"/>
                  <a:pt x="1862519" y="3304332"/>
                </a:cubicBezTo>
                <a:cubicBezTo>
                  <a:pt x="1861310" y="3332642"/>
                  <a:pt x="1860896" y="3357984"/>
                  <a:pt x="1859099" y="3376592"/>
                </a:cubicBezTo>
                <a:cubicBezTo>
                  <a:pt x="1859481" y="3398966"/>
                  <a:pt x="1853914" y="3419746"/>
                  <a:pt x="1849936" y="3434588"/>
                </a:cubicBezTo>
                <a:cubicBezTo>
                  <a:pt x="1850525" y="3444291"/>
                  <a:pt x="1848139" y="3453196"/>
                  <a:pt x="1848728" y="3462899"/>
                </a:cubicBezTo>
                <a:cubicBezTo>
                  <a:pt x="1849317" y="3472601"/>
                  <a:pt x="1850701" y="3479335"/>
                  <a:pt x="1851289" y="3489038"/>
                </a:cubicBezTo>
                <a:cubicBezTo>
                  <a:pt x="1840774" y="3492584"/>
                  <a:pt x="1849667" y="3542691"/>
                  <a:pt x="1838356" y="3549204"/>
                </a:cubicBezTo>
                <a:cubicBezTo>
                  <a:pt x="1837943" y="3574547"/>
                  <a:pt x="1835350" y="3596123"/>
                  <a:pt x="1833553" y="3614731"/>
                </a:cubicBezTo>
                <a:cubicBezTo>
                  <a:pt x="1834141" y="3624434"/>
                  <a:pt x="1834730" y="3634137"/>
                  <a:pt x="1835319" y="3643839"/>
                </a:cubicBezTo>
                <a:cubicBezTo>
                  <a:pt x="1832933" y="3652744"/>
                  <a:pt x="1834317" y="3659479"/>
                  <a:pt x="1834906" y="3669181"/>
                </a:cubicBezTo>
                <a:cubicBezTo>
                  <a:pt x="1835876" y="3701257"/>
                  <a:pt x="1836847" y="3733334"/>
                  <a:pt x="1832457" y="3773519"/>
                </a:cubicBezTo>
                <a:cubicBezTo>
                  <a:pt x="1835814" y="3796690"/>
                  <a:pt x="1840555" y="3826594"/>
                  <a:pt x="1841526" y="3858671"/>
                </a:cubicBezTo>
                <a:cubicBezTo>
                  <a:pt x="1842497" y="3890747"/>
                  <a:pt x="1843467" y="3922823"/>
                  <a:pt x="1847414" y="3955697"/>
                </a:cubicBezTo>
                <a:cubicBezTo>
                  <a:pt x="1843230" y="3983210"/>
                  <a:pt x="1856721" y="3980461"/>
                  <a:pt x="1856307" y="4005804"/>
                </a:cubicBezTo>
                <a:cubicBezTo>
                  <a:pt x="1860842" y="4048380"/>
                  <a:pt x="1866171" y="4087987"/>
                  <a:pt x="1870707" y="4130563"/>
                </a:cubicBezTo>
                <a:cubicBezTo>
                  <a:pt x="1876832" y="4167203"/>
                  <a:pt x="1882162" y="4206810"/>
                  <a:pt x="1888287" y="4243449"/>
                </a:cubicBezTo>
                <a:cubicBezTo>
                  <a:pt x="1892439" y="4263651"/>
                  <a:pt x="1894412" y="4280088"/>
                  <a:pt x="1898565" y="4300290"/>
                </a:cubicBezTo>
                <a:cubicBezTo>
                  <a:pt x="1903513" y="4317524"/>
                  <a:pt x="1904690" y="4336929"/>
                  <a:pt x="1909638" y="4354163"/>
                </a:cubicBezTo>
                <a:cubicBezTo>
                  <a:pt x="1919534" y="4388631"/>
                  <a:pt x="1925659" y="4425270"/>
                  <a:pt x="1931785" y="4461909"/>
                </a:cubicBezTo>
                <a:cubicBezTo>
                  <a:pt x="1935348" y="4472409"/>
                  <a:pt x="1932167" y="4484283"/>
                  <a:pt x="1933551" y="4491017"/>
                </a:cubicBezTo>
                <a:cubicBezTo>
                  <a:pt x="1934347" y="4488048"/>
                  <a:pt x="1941680" y="4496377"/>
                  <a:pt x="1943860" y="4500142"/>
                </a:cubicBezTo>
                <a:cubicBezTo>
                  <a:pt x="1947424" y="4510642"/>
                  <a:pt x="1944242" y="4522516"/>
                  <a:pt x="1945627" y="4529250"/>
                </a:cubicBezTo>
                <a:cubicBezTo>
                  <a:pt x="1947806" y="4533016"/>
                  <a:pt x="1949397" y="4527079"/>
                  <a:pt x="1952960" y="4537579"/>
                </a:cubicBezTo>
                <a:cubicBezTo>
                  <a:pt x="1955729" y="4551047"/>
                  <a:pt x="1952547" y="4562921"/>
                  <a:pt x="1954727" y="4566686"/>
                </a:cubicBezTo>
                <a:cubicBezTo>
                  <a:pt x="1959675" y="4583920"/>
                  <a:pt x="1964622" y="4601154"/>
                  <a:pt x="1973341" y="4616217"/>
                </a:cubicBezTo>
                <a:cubicBezTo>
                  <a:pt x="1979084" y="4630482"/>
                  <a:pt x="1984032" y="4647716"/>
                  <a:pt x="1988980" y="4664950"/>
                </a:cubicBezTo>
                <a:cubicBezTo>
                  <a:pt x="1992337" y="4688121"/>
                  <a:pt x="1997491" y="4692683"/>
                  <a:pt x="2006003" y="4720417"/>
                </a:cubicBezTo>
                <a:cubicBezTo>
                  <a:pt x="2021642" y="4769150"/>
                  <a:pt x="2014897" y="4770524"/>
                  <a:pt x="2037488" y="4805212"/>
                </a:cubicBezTo>
                <a:cubicBezTo>
                  <a:pt x="2041640" y="4825414"/>
                  <a:pt x="2049563" y="4843445"/>
                  <a:pt x="2057486" y="4861476"/>
                </a:cubicBezTo>
                <a:cubicBezTo>
                  <a:pt x="2059459" y="4877913"/>
                  <a:pt x="2079870" y="4908835"/>
                  <a:pt x="2069355" y="4912381"/>
                </a:cubicBezTo>
                <a:cubicBezTo>
                  <a:pt x="2078279" y="4914772"/>
                  <a:pt x="2086584" y="4955177"/>
                  <a:pt x="2100075" y="4952428"/>
                </a:cubicBezTo>
                <a:cubicBezTo>
                  <a:pt x="2103638" y="4962928"/>
                  <a:pt x="2106614" y="4963725"/>
                  <a:pt x="2111768" y="4968288"/>
                </a:cubicBezTo>
                <a:cubicBezTo>
                  <a:pt x="2119691" y="4986319"/>
                  <a:pt x="2112150" y="4990662"/>
                  <a:pt x="2112739" y="5000364"/>
                </a:cubicBezTo>
                <a:cubicBezTo>
                  <a:pt x="2123637" y="5019192"/>
                  <a:pt x="2133357" y="5018615"/>
                  <a:pt x="2142664" y="5043380"/>
                </a:cubicBezTo>
                <a:cubicBezTo>
                  <a:pt x="2144843" y="5047146"/>
                  <a:pt x="2147023" y="5050912"/>
                  <a:pt x="2149203" y="5054677"/>
                </a:cubicBezTo>
                <a:cubicBezTo>
                  <a:pt x="2150587" y="5061411"/>
                  <a:pt x="2152767" y="5065177"/>
                  <a:pt x="2154150" y="5071911"/>
                </a:cubicBezTo>
                <a:cubicBezTo>
                  <a:pt x="2157714" y="5082411"/>
                  <a:pt x="2162073" y="5089942"/>
                  <a:pt x="2169614" y="5085599"/>
                </a:cubicBezTo>
                <a:cubicBezTo>
                  <a:pt x="2163251" y="5109347"/>
                  <a:pt x="2181689" y="5123833"/>
                  <a:pt x="2185842" y="5144035"/>
                </a:cubicBezTo>
                <a:cubicBezTo>
                  <a:pt x="2193765" y="5162066"/>
                  <a:pt x="2201688" y="5180097"/>
                  <a:pt x="2209610" y="5198128"/>
                </a:cubicBezTo>
                <a:cubicBezTo>
                  <a:pt x="2214558" y="5215362"/>
                  <a:pt x="2244690" y="5245707"/>
                  <a:pt x="2233379" y="5252221"/>
                </a:cubicBezTo>
                <a:cubicBezTo>
                  <a:pt x="2273820" y="5291692"/>
                  <a:pt x="2281918" y="5344767"/>
                  <a:pt x="2321563" y="5387207"/>
                </a:cubicBezTo>
                <a:cubicBezTo>
                  <a:pt x="2317793" y="5389378"/>
                  <a:pt x="2311048" y="5390752"/>
                  <a:pt x="2318382" y="5399080"/>
                </a:cubicBezTo>
                <a:cubicBezTo>
                  <a:pt x="2341768" y="5430800"/>
                  <a:pt x="2337997" y="5432971"/>
                  <a:pt x="2364948" y="5475190"/>
                </a:cubicBezTo>
                <a:cubicBezTo>
                  <a:pt x="2374461" y="5487284"/>
                  <a:pt x="2387332" y="5522549"/>
                  <a:pt x="2395668" y="5515238"/>
                </a:cubicBezTo>
                <a:cubicBezTo>
                  <a:pt x="2407155" y="5543769"/>
                  <a:pt x="2425386" y="5570925"/>
                  <a:pt x="2445209" y="5592145"/>
                </a:cubicBezTo>
                <a:cubicBezTo>
                  <a:pt x="2446594" y="5598879"/>
                  <a:pt x="2451748" y="5603441"/>
                  <a:pt x="2456107" y="5610973"/>
                </a:cubicBezTo>
                <a:cubicBezTo>
                  <a:pt x="2461262" y="5615536"/>
                  <a:pt x="2463441" y="5619301"/>
                  <a:pt x="2467801" y="5626832"/>
                </a:cubicBezTo>
                <a:cubicBezTo>
                  <a:pt x="2475134" y="5635161"/>
                  <a:pt x="2481673" y="5646458"/>
                  <a:pt x="2486033" y="5653989"/>
                </a:cubicBezTo>
                <a:cubicBezTo>
                  <a:pt x="2495546" y="5666083"/>
                  <a:pt x="2502880" y="5674411"/>
                  <a:pt x="2508241" y="5666303"/>
                </a:cubicBezTo>
                <a:cubicBezTo>
                  <a:pt x="2520730" y="5679194"/>
                  <a:pt x="2513189" y="5683537"/>
                  <a:pt x="2516753" y="5694036"/>
                </a:cubicBezTo>
                <a:cubicBezTo>
                  <a:pt x="2534985" y="5721193"/>
                  <a:pt x="2546296" y="5714679"/>
                  <a:pt x="2567503" y="5742633"/>
                </a:cubicBezTo>
                <a:cubicBezTo>
                  <a:pt x="2574042" y="5753929"/>
                  <a:pt x="2581375" y="5762258"/>
                  <a:pt x="2570860" y="5765804"/>
                </a:cubicBezTo>
                <a:cubicBezTo>
                  <a:pt x="2580373" y="5777897"/>
                  <a:pt x="2587325" y="5763852"/>
                  <a:pt x="2598223" y="5782680"/>
                </a:cubicBezTo>
                <a:cubicBezTo>
                  <a:pt x="2594453" y="5784852"/>
                  <a:pt x="2593657" y="5787820"/>
                  <a:pt x="2590683" y="5787023"/>
                </a:cubicBezTo>
                <a:cubicBezTo>
                  <a:pt x="2597221" y="5798320"/>
                  <a:pt x="2602582" y="5790212"/>
                  <a:pt x="2610712" y="5795572"/>
                </a:cubicBezTo>
                <a:cubicBezTo>
                  <a:pt x="2622405" y="5811431"/>
                  <a:pt x="2621609" y="5814400"/>
                  <a:pt x="2609710" y="5811211"/>
                </a:cubicBezTo>
                <a:cubicBezTo>
                  <a:pt x="2619223" y="5823305"/>
                  <a:pt x="2625762" y="5834602"/>
                  <a:pt x="2629325" y="5845102"/>
                </a:cubicBezTo>
                <a:cubicBezTo>
                  <a:pt x="2636660" y="5853430"/>
                  <a:pt x="2644201" y="5849087"/>
                  <a:pt x="2648766" y="5843947"/>
                </a:cubicBezTo>
                <a:cubicBezTo>
                  <a:pt x="2656101" y="5852276"/>
                  <a:pt x="2648560" y="5856619"/>
                  <a:pt x="2641019" y="5860961"/>
                </a:cubicBezTo>
                <a:cubicBezTo>
                  <a:pt x="2651328" y="5870087"/>
                  <a:pt x="2659664" y="5862776"/>
                  <a:pt x="2668589" y="5865167"/>
                </a:cubicBezTo>
                <a:cubicBezTo>
                  <a:pt x="2682462" y="5884792"/>
                  <a:pt x="2675510" y="5898838"/>
                  <a:pt x="2695332" y="5920057"/>
                </a:cubicBezTo>
                <a:cubicBezTo>
                  <a:pt x="2715155" y="5941277"/>
                  <a:pt x="2740721" y="5976762"/>
                  <a:pt x="2758571" y="5981544"/>
                </a:cubicBezTo>
                <a:cubicBezTo>
                  <a:pt x="2781369" y="6003561"/>
                  <a:pt x="2774416" y="6017606"/>
                  <a:pt x="2805343" y="6044983"/>
                </a:cubicBezTo>
                <a:cubicBezTo>
                  <a:pt x="2815653" y="6054109"/>
                  <a:pt x="2823782" y="6059468"/>
                  <a:pt x="2829144" y="6051360"/>
                </a:cubicBezTo>
                <a:cubicBezTo>
                  <a:pt x="2837273" y="6056720"/>
                  <a:pt x="2845992" y="6071783"/>
                  <a:pt x="2853532" y="6067440"/>
                </a:cubicBezTo>
                <a:cubicBezTo>
                  <a:pt x="2865814" y="6093002"/>
                  <a:pt x="2890202" y="6109082"/>
                  <a:pt x="2910821" y="6127333"/>
                </a:cubicBezTo>
                <a:cubicBezTo>
                  <a:pt x="2932234" y="6142615"/>
                  <a:pt x="2949877" y="6160069"/>
                  <a:pt x="2959979" y="6181866"/>
                </a:cubicBezTo>
                <a:cubicBezTo>
                  <a:pt x="2982188" y="6194180"/>
                  <a:pt x="3012320" y="6224525"/>
                  <a:pt x="3033145" y="6230105"/>
                </a:cubicBezTo>
                <a:cubicBezTo>
                  <a:pt x="3046429" y="6240028"/>
                  <a:pt x="3049993" y="6250528"/>
                  <a:pt x="3048402" y="6256464"/>
                </a:cubicBezTo>
                <a:cubicBezTo>
                  <a:pt x="3060890" y="6269356"/>
                  <a:pt x="3077149" y="6280076"/>
                  <a:pt x="3075558" y="6286012"/>
                </a:cubicBezTo>
                <a:cubicBezTo>
                  <a:pt x="3110463" y="6298547"/>
                  <a:pt x="3125513" y="6337577"/>
                  <a:pt x="3152494" y="6332080"/>
                </a:cubicBezTo>
                <a:cubicBezTo>
                  <a:pt x="3159829" y="6340409"/>
                  <a:pt x="3167163" y="6348737"/>
                  <a:pt x="3167751" y="6358440"/>
                </a:cubicBezTo>
                <a:cubicBezTo>
                  <a:pt x="3173701" y="6360034"/>
                  <a:pt x="3209401" y="6369599"/>
                  <a:pt x="3199474" y="6382848"/>
                </a:cubicBezTo>
                <a:cubicBezTo>
                  <a:pt x="3228428" y="6393788"/>
                  <a:pt x="3220887" y="6398130"/>
                  <a:pt x="3256380" y="6420367"/>
                </a:cubicBezTo>
                <a:cubicBezTo>
                  <a:pt x="3276998" y="6438618"/>
                  <a:pt x="3297028" y="6447167"/>
                  <a:pt x="3310518" y="6444418"/>
                </a:cubicBezTo>
                <a:cubicBezTo>
                  <a:pt x="3318648" y="6449778"/>
                  <a:pt x="3317057" y="6455715"/>
                  <a:pt x="3325186" y="6461075"/>
                </a:cubicBezTo>
                <a:cubicBezTo>
                  <a:pt x="3318441" y="6462449"/>
                  <a:pt x="3323596" y="6467012"/>
                  <a:pt x="3328750" y="6471575"/>
                </a:cubicBezTo>
                <a:cubicBezTo>
                  <a:pt x="3327160" y="6477512"/>
                  <a:pt x="3346393" y="6489029"/>
                  <a:pt x="3356703" y="6498154"/>
                </a:cubicBezTo>
                <a:cubicBezTo>
                  <a:pt x="3359089" y="6489249"/>
                  <a:pt x="3339854" y="6477732"/>
                  <a:pt x="3328750" y="6471575"/>
                </a:cubicBezTo>
                <a:cubicBezTo>
                  <a:pt x="3333316" y="6466435"/>
                  <a:pt x="3327366" y="6464841"/>
                  <a:pt x="3325186" y="6461075"/>
                </a:cubicBezTo>
                <a:cubicBezTo>
                  <a:pt x="3330548" y="6452967"/>
                  <a:pt x="3345216" y="6469623"/>
                  <a:pt x="3359295" y="6476577"/>
                </a:cubicBezTo>
                <a:cubicBezTo>
                  <a:pt x="3388249" y="6487517"/>
                  <a:pt x="3373168" y="6496203"/>
                  <a:pt x="3386452" y="6506125"/>
                </a:cubicBezTo>
                <a:cubicBezTo>
                  <a:pt x="3409250" y="6528142"/>
                  <a:pt x="3462004" y="6545459"/>
                  <a:pt x="3464979" y="6546256"/>
                </a:cubicBezTo>
                <a:cubicBezTo>
                  <a:pt x="3467158" y="6550022"/>
                  <a:pt x="3460413" y="6551396"/>
                  <a:pt x="3468543" y="6556756"/>
                </a:cubicBezTo>
                <a:cubicBezTo>
                  <a:pt x="3476672" y="6562116"/>
                  <a:pt x="3484801" y="6567476"/>
                  <a:pt x="3495906" y="6573633"/>
                </a:cubicBezTo>
                <a:cubicBezTo>
                  <a:pt x="3504035" y="6578993"/>
                  <a:pt x="3515935" y="6582181"/>
                  <a:pt x="3524064" y="6587541"/>
                </a:cubicBezTo>
                <a:cubicBezTo>
                  <a:pt x="3541119" y="6595293"/>
                  <a:pt x="3555199" y="6602247"/>
                  <a:pt x="3554403" y="6605215"/>
                </a:cubicBezTo>
                <a:cubicBezTo>
                  <a:pt x="3539528" y="6601230"/>
                  <a:pt x="3549838" y="6610355"/>
                  <a:pt x="3554403" y="6605215"/>
                </a:cubicBezTo>
                <a:cubicBezTo>
                  <a:pt x="3566892" y="6618106"/>
                  <a:pt x="3586126" y="6629623"/>
                  <a:pt x="3603180" y="6637375"/>
                </a:cubicBezTo>
                <a:cubicBezTo>
                  <a:pt x="3623209" y="6645923"/>
                  <a:pt x="3644034" y="6651503"/>
                  <a:pt x="3659704" y="6652520"/>
                </a:cubicBezTo>
                <a:cubicBezTo>
                  <a:pt x="3687863" y="6666429"/>
                  <a:pt x="3697377" y="6678523"/>
                  <a:pt x="3715815" y="6693008"/>
                </a:cubicBezTo>
                <a:cubicBezTo>
                  <a:pt x="3739408" y="6712056"/>
                  <a:pt x="3732488" y="6678386"/>
                  <a:pt x="3755285" y="6700403"/>
                </a:cubicBezTo>
                <a:cubicBezTo>
                  <a:pt x="3754490" y="6703371"/>
                  <a:pt x="3749924" y="6708511"/>
                  <a:pt x="3758054" y="6713871"/>
                </a:cubicBezTo>
                <a:cubicBezTo>
                  <a:pt x="3783237" y="6726982"/>
                  <a:pt x="3801087" y="6731765"/>
                  <a:pt x="3818937" y="6736548"/>
                </a:cubicBezTo>
                <a:cubicBezTo>
                  <a:pt x="3833016" y="6743502"/>
                  <a:pt x="3844916" y="6746690"/>
                  <a:pt x="3853634" y="6761753"/>
                </a:cubicBezTo>
                <a:cubicBezTo>
                  <a:pt x="3876639" y="6771098"/>
                  <a:pt x="3871102" y="6744162"/>
                  <a:pt x="3898465" y="6761039"/>
                </a:cubicBezTo>
                <a:cubicBezTo>
                  <a:pt x="3896875" y="6766976"/>
                  <a:pt x="3895284" y="6772913"/>
                  <a:pt x="3910159" y="6776899"/>
                </a:cubicBezTo>
                <a:cubicBezTo>
                  <a:pt x="3936727" y="6796744"/>
                  <a:pt x="3926035" y="6765244"/>
                  <a:pt x="3950424" y="6781324"/>
                </a:cubicBezTo>
                <a:cubicBezTo>
                  <a:pt x="4004769" y="6792704"/>
                  <a:pt x="3995431" y="6815655"/>
                  <a:pt x="4046005" y="6829206"/>
                </a:cubicBezTo>
                <a:cubicBezTo>
                  <a:pt x="4048391" y="6820301"/>
                  <a:pt x="4036491" y="6817112"/>
                  <a:pt x="4021616" y="6813127"/>
                </a:cubicBezTo>
                <a:cubicBezTo>
                  <a:pt x="4026978" y="6805018"/>
                  <a:pt x="4046212" y="6816535"/>
                  <a:pt x="4061086" y="6820521"/>
                </a:cubicBezTo>
                <a:cubicBezTo>
                  <a:pt x="4075961" y="6824507"/>
                  <a:pt x="4087066" y="6830664"/>
                  <a:pt x="4094399" y="6838992"/>
                </a:cubicBezTo>
                <a:cubicBezTo>
                  <a:pt x="4109672" y="6841494"/>
                  <a:pt x="4126035" y="6845878"/>
                  <a:pt x="4143314" y="6851303"/>
                </a:cubicBezTo>
                <a:lnTo>
                  <a:pt x="4162950" y="6858000"/>
                </a:lnTo>
                <a:lnTo>
                  <a:pt x="1021358" y="6858000"/>
                </a:lnTo>
                <a:lnTo>
                  <a:pt x="997827" y="6817000"/>
                </a:lnTo>
                <a:cubicBezTo>
                  <a:pt x="985939" y="6795918"/>
                  <a:pt x="972663" y="6774067"/>
                  <a:pt x="952545" y="6747996"/>
                </a:cubicBezTo>
                <a:cubicBezTo>
                  <a:pt x="957907" y="6739888"/>
                  <a:pt x="938084" y="6718668"/>
                  <a:pt x="927775" y="6709542"/>
                </a:cubicBezTo>
                <a:cubicBezTo>
                  <a:pt x="931752" y="6694700"/>
                  <a:pt x="925214" y="6683403"/>
                  <a:pt x="907570" y="6665949"/>
                </a:cubicBezTo>
                <a:cubicBezTo>
                  <a:pt x="891518" y="6642558"/>
                  <a:pt x="893109" y="6636621"/>
                  <a:pt x="909367" y="6647341"/>
                </a:cubicBezTo>
                <a:cubicBezTo>
                  <a:pt x="902830" y="6636044"/>
                  <a:pt x="893316" y="6623950"/>
                  <a:pt x="886777" y="6612653"/>
                </a:cubicBezTo>
                <a:cubicBezTo>
                  <a:pt x="880238" y="6601357"/>
                  <a:pt x="873700" y="6590060"/>
                  <a:pt x="867161" y="6578763"/>
                </a:cubicBezTo>
                <a:cubicBezTo>
                  <a:pt x="854084" y="6556169"/>
                  <a:pt x="841006" y="6533575"/>
                  <a:pt x="827929" y="6510982"/>
                </a:cubicBezTo>
                <a:cubicBezTo>
                  <a:pt x="814851" y="6488388"/>
                  <a:pt x="801774" y="6465794"/>
                  <a:pt x="788696" y="6443200"/>
                </a:cubicBezTo>
                <a:cubicBezTo>
                  <a:pt x="775619" y="6420607"/>
                  <a:pt x="762541" y="6398013"/>
                  <a:pt x="749465" y="6375419"/>
                </a:cubicBezTo>
                <a:cubicBezTo>
                  <a:pt x="726285" y="6331029"/>
                  <a:pt x="703105" y="6286638"/>
                  <a:pt x="679925" y="6242248"/>
                </a:cubicBezTo>
                <a:cubicBezTo>
                  <a:pt x="666847" y="6219654"/>
                  <a:pt x="656746" y="6197858"/>
                  <a:pt x="643668" y="6175264"/>
                </a:cubicBezTo>
                <a:cubicBezTo>
                  <a:pt x="633566" y="6153467"/>
                  <a:pt x="623463" y="6131671"/>
                  <a:pt x="611181" y="6106108"/>
                </a:cubicBezTo>
                <a:cubicBezTo>
                  <a:pt x="593745" y="6075983"/>
                  <a:pt x="579283" y="6046655"/>
                  <a:pt x="559667" y="6012765"/>
                </a:cubicBezTo>
                <a:cubicBezTo>
                  <a:pt x="550949" y="5997702"/>
                  <a:pt x="543026" y="5979671"/>
                  <a:pt x="535103" y="5961640"/>
                </a:cubicBezTo>
                <a:cubicBezTo>
                  <a:pt x="527181" y="5943609"/>
                  <a:pt x="517078" y="5921813"/>
                  <a:pt x="509950" y="5900813"/>
                </a:cubicBezTo>
                <a:cubicBezTo>
                  <a:pt x="497080" y="5865548"/>
                  <a:pt x="491543" y="5838612"/>
                  <a:pt x="486007" y="5811676"/>
                </a:cubicBezTo>
                <a:cubicBezTo>
                  <a:pt x="465007" y="5771051"/>
                  <a:pt x="462827" y="5767285"/>
                  <a:pt x="451547" y="5726083"/>
                </a:cubicBezTo>
                <a:cubicBezTo>
                  <a:pt x="427778" y="5671990"/>
                  <a:pt x="405601" y="5611961"/>
                  <a:pt x="380655" y="5538462"/>
                </a:cubicBezTo>
                <a:cubicBezTo>
                  <a:pt x="371348" y="5513697"/>
                  <a:pt x="367196" y="5493495"/>
                  <a:pt x="368198" y="5477855"/>
                </a:cubicBezTo>
                <a:cubicBezTo>
                  <a:pt x="361865" y="5453887"/>
                  <a:pt x="352558" y="5429122"/>
                  <a:pt x="346227" y="5405154"/>
                </a:cubicBezTo>
                <a:cubicBezTo>
                  <a:pt x="329586" y="5372061"/>
                  <a:pt x="343489" y="5343970"/>
                  <a:pt x="329999" y="5346719"/>
                </a:cubicBezTo>
                <a:cubicBezTo>
                  <a:pt x="319307" y="5315219"/>
                  <a:pt x="310796" y="5287486"/>
                  <a:pt x="303079" y="5256784"/>
                </a:cubicBezTo>
                <a:cubicBezTo>
                  <a:pt x="295953" y="5235784"/>
                  <a:pt x="292420" y="5177569"/>
                  <a:pt x="281108" y="5184083"/>
                </a:cubicBezTo>
                <a:cubicBezTo>
                  <a:pt x="276574" y="5141507"/>
                  <a:pt x="264706" y="5090602"/>
                  <a:pt x="250657" y="5035932"/>
                </a:cubicBezTo>
                <a:cubicBezTo>
                  <a:pt x="237404" y="4978294"/>
                  <a:pt x="227127" y="4921452"/>
                  <a:pt x="219029" y="4868377"/>
                </a:cubicBezTo>
                <a:cubicBezTo>
                  <a:pt x="220619" y="4862440"/>
                  <a:pt x="223006" y="4853534"/>
                  <a:pt x="218057" y="4836300"/>
                </a:cubicBezTo>
                <a:cubicBezTo>
                  <a:pt x="221828" y="4834129"/>
                  <a:pt x="224596" y="4847597"/>
                  <a:pt x="230545" y="4849191"/>
                </a:cubicBezTo>
                <a:cubicBezTo>
                  <a:pt x="222448" y="4796116"/>
                  <a:pt x="222448" y="4796116"/>
                  <a:pt x="222448" y="4796116"/>
                </a:cubicBezTo>
                <a:cubicBezTo>
                  <a:pt x="216115" y="4772148"/>
                  <a:pt x="216115" y="4772148"/>
                  <a:pt x="216115" y="4772148"/>
                </a:cubicBezTo>
                <a:cubicBezTo>
                  <a:pt x="210579" y="4745211"/>
                  <a:pt x="210579" y="4745211"/>
                  <a:pt x="210579" y="4745211"/>
                </a:cubicBezTo>
                <a:cubicBezTo>
                  <a:pt x="197358" y="4639857"/>
                  <a:pt x="197358" y="4639857"/>
                  <a:pt x="197358" y="4639857"/>
                </a:cubicBezTo>
                <a:cubicBezTo>
                  <a:pt x="194000" y="4616686"/>
                  <a:pt x="185283" y="4601624"/>
                  <a:pt x="181130" y="4581421"/>
                </a:cubicBezTo>
                <a:cubicBezTo>
                  <a:pt x="177566" y="4570921"/>
                  <a:pt x="176977" y="4561219"/>
                  <a:pt x="174209" y="4547750"/>
                </a:cubicBezTo>
                <a:cubicBezTo>
                  <a:pt x="172029" y="4543985"/>
                  <a:pt x="170646" y="4537251"/>
                  <a:pt x="170057" y="4527548"/>
                </a:cubicBezTo>
                <a:cubicBezTo>
                  <a:pt x="171648" y="4521611"/>
                  <a:pt x="171059" y="4511909"/>
                  <a:pt x="169675" y="4505175"/>
                </a:cubicBezTo>
                <a:cubicBezTo>
                  <a:pt x="176420" y="4503801"/>
                  <a:pt x="176006" y="4529142"/>
                  <a:pt x="181161" y="4533705"/>
                </a:cubicBezTo>
                <a:cubicBezTo>
                  <a:pt x="183579" y="4477084"/>
                  <a:pt x="166906" y="4491707"/>
                  <a:pt x="163962" y="4443193"/>
                </a:cubicBezTo>
                <a:cubicBezTo>
                  <a:pt x="174478" y="4439648"/>
                  <a:pt x="159046" y="4378244"/>
                  <a:pt x="160254" y="4349933"/>
                </a:cubicBezTo>
                <a:cubicBezTo>
                  <a:pt x="154304" y="4348339"/>
                  <a:pt x="151950" y="4309528"/>
                  <a:pt x="156515" y="4304389"/>
                </a:cubicBezTo>
                <a:cubicBezTo>
                  <a:pt x="153953" y="4278249"/>
                  <a:pt x="153953" y="4278249"/>
                  <a:pt x="153953" y="4278249"/>
                </a:cubicBezTo>
                <a:cubicBezTo>
                  <a:pt x="152187" y="4249141"/>
                  <a:pt x="152187" y="4249141"/>
                  <a:pt x="152187" y="4249141"/>
                </a:cubicBezTo>
                <a:cubicBezTo>
                  <a:pt x="151630" y="4191723"/>
                  <a:pt x="151630" y="4191723"/>
                  <a:pt x="151630" y="4191723"/>
                </a:cubicBezTo>
                <a:cubicBezTo>
                  <a:pt x="146744" y="4079058"/>
                  <a:pt x="146744" y="4079058"/>
                  <a:pt x="146744" y="4079058"/>
                </a:cubicBezTo>
                <a:cubicBezTo>
                  <a:pt x="144978" y="4049949"/>
                  <a:pt x="146775" y="4031341"/>
                  <a:pt x="150752" y="4016499"/>
                </a:cubicBezTo>
                <a:cubicBezTo>
                  <a:pt x="142654" y="3963423"/>
                  <a:pt x="151197" y="3943441"/>
                  <a:pt x="145278" y="3894131"/>
                </a:cubicBezTo>
                <a:cubicBezTo>
                  <a:pt x="147871" y="3872554"/>
                  <a:pt x="148284" y="3847212"/>
                  <a:pt x="151673" y="3822667"/>
                </a:cubicBezTo>
                <a:cubicBezTo>
                  <a:pt x="151880" y="3809996"/>
                  <a:pt x="152882" y="3794357"/>
                  <a:pt x="153088" y="3781685"/>
                </a:cubicBezTo>
                <a:cubicBezTo>
                  <a:pt x="153295" y="3769014"/>
                  <a:pt x="153501" y="3756343"/>
                  <a:pt x="154503" y="3740704"/>
                </a:cubicBezTo>
                <a:cubicBezTo>
                  <a:pt x="159100" y="3687848"/>
                  <a:pt x="161518" y="3631227"/>
                  <a:pt x="163140" y="3577574"/>
                </a:cubicBezTo>
                <a:cubicBezTo>
                  <a:pt x="163935" y="3574605"/>
                  <a:pt x="160165" y="3576777"/>
                  <a:pt x="161167" y="3561137"/>
                </a:cubicBezTo>
                <a:cubicBezTo>
                  <a:pt x="161962" y="3558169"/>
                  <a:pt x="164142" y="3561934"/>
                  <a:pt x="168119" y="3547092"/>
                </a:cubicBezTo>
                <a:cubicBezTo>
                  <a:pt x="169121" y="3531452"/>
                  <a:pt x="170918" y="3512844"/>
                  <a:pt x="171920" y="3497205"/>
                </a:cubicBezTo>
                <a:cubicBezTo>
                  <a:pt x="172923" y="3481565"/>
                  <a:pt x="176900" y="3466723"/>
                  <a:pt x="177106" y="3454052"/>
                </a:cubicBezTo>
                <a:cubicBezTo>
                  <a:pt x="179110" y="3422773"/>
                  <a:pt x="183294" y="3395259"/>
                  <a:pt x="184503" y="3366948"/>
                </a:cubicBezTo>
                <a:cubicBezTo>
                  <a:pt x="187891" y="3342403"/>
                  <a:pt x="183531" y="3334872"/>
                  <a:pt x="184533" y="3319232"/>
                </a:cubicBezTo>
                <a:cubicBezTo>
                  <a:pt x="187508" y="3320029"/>
                  <a:pt x="191279" y="3317858"/>
                  <a:pt x="191485" y="3305187"/>
                </a:cubicBezTo>
                <a:cubicBezTo>
                  <a:pt x="192281" y="3302219"/>
                  <a:pt x="188510" y="3304390"/>
                  <a:pt x="189513" y="3288750"/>
                </a:cubicBezTo>
                <a:cubicBezTo>
                  <a:pt x="192519" y="3241832"/>
                  <a:pt x="203066" y="3190570"/>
                  <a:pt x="211433" y="3135543"/>
                </a:cubicBezTo>
                <a:cubicBezTo>
                  <a:pt x="215617" y="3108030"/>
                  <a:pt x="221980" y="3084282"/>
                  <a:pt x="226163" y="3056768"/>
                </a:cubicBezTo>
                <a:cubicBezTo>
                  <a:pt x="230141" y="3041926"/>
                  <a:pt x="233322" y="3030052"/>
                  <a:pt x="236504" y="3018178"/>
                </a:cubicBezTo>
                <a:cubicBezTo>
                  <a:pt x="240481" y="3003336"/>
                  <a:pt x="243662" y="2991462"/>
                  <a:pt x="247639" y="2976619"/>
                </a:cubicBezTo>
                <a:cubicBezTo>
                  <a:pt x="248260" y="2938606"/>
                  <a:pt x="259602" y="2884376"/>
                  <a:pt x="273920" y="2830944"/>
                </a:cubicBezTo>
                <a:cubicBezTo>
                  <a:pt x="277132" y="2771353"/>
                  <a:pt x="288474" y="2717124"/>
                  <a:pt x="302203" y="2653988"/>
                </a:cubicBezTo>
                <a:cubicBezTo>
                  <a:pt x="318906" y="2591650"/>
                  <a:pt x="337996" y="2520406"/>
                  <a:pt x="367808" y="2432946"/>
                </a:cubicBezTo>
                <a:cubicBezTo>
                  <a:pt x="373376" y="2412167"/>
                  <a:pt x="372787" y="2402464"/>
                  <a:pt x="375969" y="2390590"/>
                </a:cubicBezTo>
                <a:cubicBezTo>
                  <a:pt x="383127" y="2363874"/>
                  <a:pt x="395234" y="2354392"/>
                  <a:pt x="390875" y="2346860"/>
                </a:cubicBezTo>
                <a:cubicBezTo>
                  <a:pt x="375412" y="2333172"/>
                  <a:pt x="379739" y="2388419"/>
                  <a:pt x="358883" y="2430555"/>
                </a:cubicBezTo>
                <a:cubicBezTo>
                  <a:pt x="351135" y="2447568"/>
                  <a:pt x="342386" y="2480222"/>
                  <a:pt x="335227" y="2506938"/>
                </a:cubicBezTo>
                <a:cubicBezTo>
                  <a:pt x="325889" y="2529888"/>
                  <a:pt x="320321" y="2550668"/>
                  <a:pt x="312192" y="2545309"/>
                </a:cubicBezTo>
                <a:cubicBezTo>
                  <a:pt x="316169" y="2530466"/>
                  <a:pt x="319351" y="2518592"/>
                  <a:pt x="321737" y="2509687"/>
                </a:cubicBezTo>
                <a:cubicBezTo>
                  <a:pt x="324919" y="2497813"/>
                  <a:pt x="329485" y="2492673"/>
                  <a:pt x="331871" y="2483767"/>
                </a:cubicBezTo>
                <a:cubicBezTo>
                  <a:pt x="339618" y="2466754"/>
                  <a:pt x="346570" y="2452708"/>
                  <a:pt x="352933" y="2428961"/>
                </a:cubicBezTo>
                <a:cubicBezTo>
                  <a:pt x="373995" y="2374153"/>
                  <a:pt x="341447" y="2400430"/>
                  <a:pt x="367075" y="2340483"/>
                </a:cubicBezTo>
                <a:cubicBezTo>
                  <a:pt x="370846" y="2338311"/>
                  <a:pt x="373821" y="2339109"/>
                  <a:pt x="377002" y="2327235"/>
                </a:cubicBezTo>
                <a:cubicBezTo>
                  <a:pt x="392911" y="2267865"/>
                  <a:pt x="388313" y="2320720"/>
                  <a:pt x="398829" y="2317175"/>
                </a:cubicBezTo>
                <a:cubicBezTo>
                  <a:pt x="407372" y="2297193"/>
                  <a:pt x="411349" y="2282351"/>
                  <a:pt x="415326" y="2267508"/>
                </a:cubicBezTo>
                <a:cubicBezTo>
                  <a:pt x="419303" y="2252666"/>
                  <a:pt x="425459" y="2241589"/>
                  <a:pt x="428641" y="2229714"/>
                </a:cubicBezTo>
                <a:cubicBezTo>
                  <a:pt x="434209" y="2208936"/>
                  <a:pt x="442752" y="2188953"/>
                  <a:pt x="456656" y="2160863"/>
                </a:cubicBezTo>
                <a:cubicBezTo>
                  <a:pt x="468379" y="2129006"/>
                  <a:pt x="480899" y="2094181"/>
                  <a:pt x="492624" y="2062325"/>
                </a:cubicBezTo>
                <a:cubicBezTo>
                  <a:pt x="504937" y="2040172"/>
                  <a:pt x="521641" y="1977833"/>
                  <a:pt x="533541" y="1981022"/>
                </a:cubicBezTo>
                <a:cubicBezTo>
                  <a:pt x="540700" y="1954305"/>
                  <a:pt x="547858" y="1927590"/>
                  <a:pt x="559583" y="1895733"/>
                </a:cubicBezTo>
                <a:cubicBezTo>
                  <a:pt x="573693" y="1854972"/>
                  <a:pt x="581822" y="1860331"/>
                  <a:pt x="593547" y="1828475"/>
                </a:cubicBezTo>
                <a:cubicBezTo>
                  <a:pt x="602472" y="1830866"/>
                  <a:pt x="600499" y="1814429"/>
                  <a:pt x="600499" y="1814429"/>
                </a:cubicBezTo>
                <a:cubicBezTo>
                  <a:pt x="609041" y="1794448"/>
                  <a:pt x="618173" y="1784168"/>
                  <a:pt x="624330" y="1773091"/>
                </a:cubicBezTo>
                <a:cubicBezTo>
                  <a:pt x="655319" y="1705036"/>
                  <a:pt x="675968" y="1675571"/>
                  <a:pt x="709345" y="1598611"/>
                </a:cubicBezTo>
                <a:cubicBezTo>
                  <a:pt x="712526" y="1586736"/>
                  <a:pt x="717887" y="1578628"/>
                  <a:pt x="723248" y="1570520"/>
                </a:cubicBezTo>
                <a:cubicBezTo>
                  <a:pt x="727814" y="1565380"/>
                  <a:pt x="732380" y="1560240"/>
                  <a:pt x="733970" y="1554303"/>
                </a:cubicBezTo>
                <a:cubicBezTo>
                  <a:pt x="742307" y="1546992"/>
                  <a:pt x="749847" y="1542650"/>
                  <a:pt x="757388" y="1538307"/>
                </a:cubicBezTo>
                <a:cubicBezTo>
                  <a:pt x="770910" y="1487843"/>
                  <a:pt x="801280" y="1457801"/>
                  <a:pt x="820162" y="1399228"/>
                </a:cubicBezTo>
                <a:cubicBezTo>
                  <a:pt x="830090" y="1385980"/>
                  <a:pt x="841608" y="1366795"/>
                  <a:pt x="853125" y="1347609"/>
                </a:cubicBezTo>
                <a:cubicBezTo>
                  <a:pt x="866822" y="1332190"/>
                  <a:pt x="878340" y="1313005"/>
                  <a:pt x="887472" y="1302725"/>
                </a:cubicBezTo>
                <a:cubicBezTo>
                  <a:pt x="894630" y="1276009"/>
                  <a:pt x="916457" y="1265949"/>
                  <a:pt x="924411" y="1236264"/>
                </a:cubicBezTo>
                <a:cubicBezTo>
                  <a:pt x="939699" y="1214908"/>
                  <a:pt x="951217" y="1195723"/>
                  <a:pt x="962529" y="1189209"/>
                </a:cubicBezTo>
                <a:cubicBezTo>
                  <a:pt x="961144" y="1182475"/>
                  <a:pt x="972661" y="1163289"/>
                  <a:pt x="983384" y="1147073"/>
                </a:cubicBezTo>
                <a:cubicBezTo>
                  <a:pt x="994106" y="1130856"/>
                  <a:pt x="1005624" y="1111671"/>
                  <a:pt x="1003445" y="1107905"/>
                </a:cubicBezTo>
                <a:cubicBezTo>
                  <a:pt x="1031634" y="1074098"/>
                  <a:pt x="1056850" y="1039494"/>
                  <a:pt x="1077499" y="1010029"/>
                </a:cubicBezTo>
                <a:cubicBezTo>
                  <a:pt x="1101918" y="978392"/>
                  <a:pt x="1123363" y="945959"/>
                  <a:pt x="1149962" y="918089"/>
                </a:cubicBezTo>
                <a:cubicBezTo>
                  <a:pt x="1173587" y="889421"/>
                  <a:pt x="1198006" y="857785"/>
                  <a:pt x="1222426" y="826149"/>
                </a:cubicBezTo>
                <a:cubicBezTo>
                  <a:pt x="1250616" y="792341"/>
                  <a:pt x="1275831" y="757737"/>
                  <a:pt x="1311562" y="719586"/>
                </a:cubicBezTo>
                <a:cubicBezTo>
                  <a:pt x="1343523" y="683607"/>
                  <a:pt x="1374688" y="650597"/>
                  <a:pt x="1402877" y="616790"/>
                </a:cubicBezTo>
                <a:cubicBezTo>
                  <a:pt x="1419550" y="602167"/>
                  <a:pt x="1433247" y="586748"/>
                  <a:pt x="1446944" y="571328"/>
                </a:cubicBezTo>
                <a:cubicBezTo>
                  <a:pt x="1460642" y="555909"/>
                  <a:pt x="1474339" y="540490"/>
                  <a:pt x="1490215" y="528835"/>
                </a:cubicBezTo>
                <a:cubicBezTo>
                  <a:pt x="1547980" y="467955"/>
                  <a:pt x="1605744" y="407074"/>
                  <a:pt x="1683155" y="332368"/>
                </a:cubicBezTo>
                <a:cubicBezTo>
                  <a:pt x="1713525" y="302326"/>
                  <a:pt x="1717089" y="312825"/>
                  <a:pt x="1740713" y="284158"/>
                </a:cubicBezTo>
                <a:cubicBezTo>
                  <a:pt x="1790730" y="240290"/>
                  <a:pt x="1859806" y="172896"/>
                  <a:pt x="1900484" y="151979"/>
                </a:cubicBezTo>
                <a:cubicBezTo>
                  <a:pt x="1914181" y="136560"/>
                  <a:pt x="1916567" y="127655"/>
                  <a:pt x="1940781" y="108689"/>
                </a:cubicBezTo>
                <a:cubicBezTo>
                  <a:pt x="1952887" y="99207"/>
                  <a:pt x="1961223" y="91895"/>
                  <a:pt x="1969559" y="84584"/>
                </a:cubicBezTo>
                <a:cubicBezTo>
                  <a:pt x="1977895" y="77273"/>
                  <a:pt x="1985436" y="72930"/>
                  <a:pt x="1993773" y="65620"/>
                </a:cubicBezTo>
                <a:cubicBezTo>
                  <a:pt x="2009649" y="53966"/>
                  <a:pt x="2021756" y="44483"/>
                  <a:pt x="2033862" y="35001"/>
                </a:cubicBezTo>
                <a:cubicBezTo>
                  <a:pt x="2045969" y="25518"/>
                  <a:pt x="2058075" y="16035"/>
                  <a:pt x="2071224" y="5639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1108775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2090057" y="566058"/>
            <a:ext cx="8011886" cy="5725884"/>
          </a:xfrm>
          <a:prstGeom prst="rect">
            <a:avLst/>
          </a:pr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1654319" y="2251368"/>
            <a:ext cx="2436813" cy="2382837"/>
          </a:xfrm>
          <a:custGeom>
            <a:avLst/>
            <a:gdLst>
              <a:gd name="connsiteX0" fmla="*/ 1111068 w 2436813"/>
              <a:gd name="connsiteY0" fmla="*/ 2334975 h 2382837"/>
              <a:gd name="connsiteX1" fmla="*/ 1128197 w 2436813"/>
              <a:gd name="connsiteY1" fmla="*/ 2336115 h 2382837"/>
              <a:gd name="connsiteX2" fmla="*/ 1111068 w 2436813"/>
              <a:gd name="connsiteY2" fmla="*/ 2334975 h 2382837"/>
              <a:gd name="connsiteX3" fmla="*/ 1666031 w 2436813"/>
              <a:gd name="connsiteY3" fmla="*/ 2307626 h 2382837"/>
              <a:gd name="connsiteX4" fmla="*/ 1650045 w 2436813"/>
              <a:gd name="connsiteY4" fmla="*/ 2313323 h 2382837"/>
              <a:gd name="connsiteX5" fmla="*/ 1666031 w 2436813"/>
              <a:gd name="connsiteY5" fmla="*/ 2307626 h 2382837"/>
              <a:gd name="connsiteX6" fmla="*/ 1610021 w 2436813"/>
              <a:gd name="connsiteY6" fmla="*/ 2292751 h 2382837"/>
              <a:gd name="connsiteX7" fmla="*/ 1606652 w 2436813"/>
              <a:gd name="connsiteY7" fmla="*/ 2293951 h 2382837"/>
              <a:gd name="connsiteX8" fmla="*/ 1603227 w 2436813"/>
              <a:gd name="connsiteY8" fmla="*/ 2295090 h 2382837"/>
              <a:gd name="connsiteX9" fmla="*/ 1652899 w 2436813"/>
              <a:gd name="connsiteY9" fmla="*/ 2287386 h 2382837"/>
              <a:gd name="connsiteX10" fmla="*/ 1647761 w 2436813"/>
              <a:gd name="connsiteY10" fmla="*/ 2289393 h 2382837"/>
              <a:gd name="connsiteX11" fmla="*/ 1646976 w 2436813"/>
              <a:gd name="connsiteY11" fmla="*/ 2289571 h 2382837"/>
              <a:gd name="connsiteX12" fmla="*/ 1770055 w 2436813"/>
              <a:gd name="connsiteY12" fmla="*/ 2282740 h 2382837"/>
              <a:gd name="connsiteX13" fmla="*/ 1758525 w 2436813"/>
              <a:gd name="connsiteY13" fmla="*/ 2288253 h 2382837"/>
              <a:gd name="connsiteX14" fmla="*/ 1744822 w 2436813"/>
              <a:gd name="connsiteY14" fmla="*/ 2295090 h 2382837"/>
              <a:gd name="connsiteX15" fmla="*/ 1729978 w 2436813"/>
              <a:gd name="connsiteY15" fmla="*/ 2300788 h 2382837"/>
              <a:gd name="connsiteX16" fmla="*/ 1702572 w 2436813"/>
              <a:gd name="connsiteY16" fmla="*/ 2313323 h 2382837"/>
              <a:gd name="connsiteX17" fmla="*/ 1720842 w 2436813"/>
              <a:gd name="connsiteY17" fmla="*/ 2304207 h 2382837"/>
              <a:gd name="connsiteX18" fmla="*/ 1740255 w 2436813"/>
              <a:gd name="connsiteY18" fmla="*/ 2296230 h 2382837"/>
              <a:gd name="connsiteX19" fmla="*/ 1757526 w 2436813"/>
              <a:gd name="connsiteY19" fmla="*/ 2288253 h 2382837"/>
              <a:gd name="connsiteX20" fmla="*/ 1665370 w 2436813"/>
              <a:gd name="connsiteY20" fmla="*/ 2282516 h 2382837"/>
              <a:gd name="connsiteX21" fmla="*/ 1665103 w 2436813"/>
              <a:gd name="connsiteY21" fmla="*/ 2282662 h 2382837"/>
              <a:gd name="connsiteX22" fmla="*/ 1655183 w 2436813"/>
              <a:gd name="connsiteY22" fmla="*/ 2286544 h 2382837"/>
              <a:gd name="connsiteX23" fmla="*/ 1652899 w 2436813"/>
              <a:gd name="connsiteY23" fmla="*/ 2287386 h 2382837"/>
              <a:gd name="connsiteX24" fmla="*/ 1785931 w 2436813"/>
              <a:gd name="connsiteY24" fmla="*/ 2275148 h 2382837"/>
              <a:gd name="connsiteX25" fmla="*/ 1775654 w 2436813"/>
              <a:gd name="connsiteY25" fmla="*/ 2280276 h 2382837"/>
              <a:gd name="connsiteX26" fmla="*/ 1770055 w 2436813"/>
              <a:gd name="connsiteY26" fmla="*/ 2282740 h 2382837"/>
              <a:gd name="connsiteX27" fmla="*/ 1700744 w 2436813"/>
              <a:gd name="connsiteY27" fmla="*/ 2183242 h 2382837"/>
              <a:gd name="connsiteX28" fmla="*/ 1700579 w 2436813"/>
              <a:gd name="connsiteY28" fmla="*/ 2183338 h 2382837"/>
              <a:gd name="connsiteX29" fmla="*/ 1700288 w 2436813"/>
              <a:gd name="connsiteY29" fmla="*/ 2183413 h 2382837"/>
              <a:gd name="connsiteX30" fmla="*/ 1708281 w 2436813"/>
              <a:gd name="connsiteY30" fmla="*/ 2178854 h 2382837"/>
              <a:gd name="connsiteX31" fmla="*/ 1709423 w 2436813"/>
              <a:gd name="connsiteY31" fmla="*/ 2179994 h 2382837"/>
              <a:gd name="connsiteX32" fmla="*/ 1700744 w 2436813"/>
              <a:gd name="connsiteY32" fmla="*/ 2183242 h 2382837"/>
              <a:gd name="connsiteX33" fmla="*/ 811605 w 2436813"/>
              <a:gd name="connsiteY33" fmla="*/ 2129853 h 2382837"/>
              <a:gd name="connsiteX34" fmla="*/ 811891 w 2436813"/>
              <a:gd name="connsiteY34" fmla="*/ 2129853 h 2382837"/>
              <a:gd name="connsiteX35" fmla="*/ 813885 w 2436813"/>
              <a:gd name="connsiteY35" fmla="*/ 2130794 h 2382837"/>
              <a:gd name="connsiteX36" fmla="*/ 1841882 w 2436813"/>
              <a:gd name="connsiteY36" fmla="*/ 2096806 h 2382837"/>
              <a:gd name="connsiteX37" fmla="*/ 1833890 w 2436813"/>
              <a:gd name="connsiteY37" fmla="*/ 2102503 h 2382837"/>
              <a:gd name="connsiteX38" fmla="*/ 1833890 w 2436813"/>
              <a:gd name="connsiteY38" fmla="*/ 2101364 h 2382837"/>
              <a:gd name="connsiteX39" fmla="*/ 1841884 w 2436813"/>
              <a:gd name="connsiteY39" fmla="*/ 2096806 h 2382837"/>
              <a:gd name="connsiteX40" fmla="*/ 1841882 w 2436813"/>
              <a:gd name="connsiteY40" fmla="*/ 2096806 h 2382837"/>
              <a:gd name="connsiteX41" fmla="*/ 1841883 w 2436813"/>
              <a:gd name="connsiteY41" fmla="*/ 2096806 h 2382837"/>
              <a:gd name="connsiteX42" fmla="*/ 685140 w 2436813"/>
              <a:gd name="connsiteY42" fmla="*/ 2072305 h 2382837"/>
              <a:gd name="connsiteX43" fmla="*/ 690278 w 2436813"/>
              <a:gd name="connsiteY43" fmla="*/ 2074869 h 2382837"/>
              <a:gd name="connsiteX44" fmla="*/ 696559 w 2436813"/>
              <a:gd name="connsiteY44" fmla="*/ 2079712 h 2382837"/>
              <a:gd name="connsiteX45" fmla="*/ 682284 w 2436813"/>
              <a:gd name="connsiteY45" fmla="*/ 2070453 h 2382837"/>
              <a:gd name="connsiteX46" fmla="*/ 685140 w 2436813"/>
              <a:gd name="connsiteY46" fmla="*/ 2072305 h 2382837"/>
              <a:gd name="connsiteX47" fmla="*/ 683998 w 2436813"/>
              <a:gd name="connsiteY47" fmla="*/ 2071735 h 2382837"/>
              <a:gd name="connsiteX48" fmla="*/ 673721 w 2436813"/>
              <a:gd name="connsiteY48" fmla="*/ 2064898 h 2382837"/>
              <a:gd name="connsiteX49" fmla="*/ 678859 w 2436813"/>
              <a:gd name="connsiteY49" fmla="*/ 2067889 h 2382837"/>
              <a:gd name="connsiteX50" fmla="*/ 682284 w 2436813"/>
              <a:gd name="connsiteY50" fmla="*/ 2070453 h 2382837"/>
              <a:gd name="connsiteX51" fmla="*/ 1872715 w 2436813"/>
              <a:gd name="connsiteY51" fmla="*/ 2059200 h 2382837"/>
              <a:gd name="connsiteX52" fmla="*/ 1864722 w 2436813"/>
              <a:gd name="connsiteY52" fmla="*/ 2064898 h 2382837"/>
              <a:gd name="connsiteX53" fmla="*/ 1872101 w 2436813"/>
              <a:gd name="connsiteY53" fmla="*/ 2059506 h 2382837"/>
              <a:gd name="connsiteX54" fmla="*/ 575866 w 2436813"/>
              <a:gd name="connsiteY54" fmla="*/ 2000097 h 2382837"/>
              <a:gd name="connsiteX55" fmla="*/ 585794 w 2436813"/>
              <a:gd name="connsiteY55" fmla="*/ 2007919 h 2382837"/>
              <a:gd name="connsiteX56" fmla="*/ 577658 w 2436813"/>
              <a:gd name="connsiteY56" fmla="*/ 2001794 h 2382837"/>
              <a:gd name="connsiteX57" fmla="*/ 3426 w 2436813"/>
              <a:gd name="connsiteY57" fmla="*/ 1154383 h 2382837"/>
              <a:gd name="connsiteX58" fmla="*/ 3426 w 2436813"/>
              <a:gd name="connsiteY58" fmla="*/ 1176035 h 2382837"/>
              <a:gd name="connsiteX59" fmla="*/ 2284 w 2436813"/>
              <a:gd name="connsiteY59" fmla="*/ 1199965 h 2382837"/>
              <a:gd name="connsiteX60" fmla="*/ 1142 w 2436813"/>
              <a:gd name="connsiteY60" fmla="*/ 1176035 h 2382837"/>
              <a:gd name="connsiteX61" fmla="*/ 3426 w 2436813"/>
              <a:gd name="connsiteY61" fmla="*/ 1154383 h 2382837"/>
              <a:gd name="connsiteX62" fmla="*/ 2251825 w 2436813"/>
              <a:gd name="connsiteY62" fmla="*/ 1111079 h 2382837"/>
              <a:gd name="connsiteX63" fmla="*/ 2254109 w 2436813"/>
              <a:gd name="connsiteY63" fmla="*/ 1138429 h 2382837"/>
              <a:gd name="connsiteX64" fmla="*/ 2251825 w 2436813"/>
              <a:gd name="connsiteY64" fmla="*/ 1114498 h 2382837"/>
              <a:gd name="connsiteX65" fmla="*/ 1209271 w 2436813"/>
              <a:gd name="connsiteY65" fmla="*/ 0 h 2382837"/>
              <a:gd name="connsiteX66" fmla="*/ 1221832 w 2436813"/>
              <a:gd name="connsiteY66" fmla="*/ 0 h 2382837"/>
              <a:gd name="connsiteX67" fmla="*/ 1234393 w 2436813"/>
              <a:gd name="connsiteY67" fmla="*/ 0 h 2382837"/>
              <a:gd name="connsiteX68" fmla="*/ 1258373 w 2436813"/>
              <a:gd name="connsiteY68" fmla="*/ 0 h 2382837"/>
              <a:gd name="connsiteX69" fmla="*/ 1283495 w 2436813"/>
              <a:gd name="connsiteY69" fmla="*/ 1140 h 2382837"/>
              <a:gd name="connsiteX70" fmla="*/ 1308617 w 2436813"/>
              <a:gd name="connsiteY70" fmla="*/ 3419 h 2382837"/>
              <a:gd name="connsiteX71" fmla="*/ 1333739 w 2436813"/>
              <a:gd name="connsiteY71" fmla="*/ 4558 h 2382837"/>
              <a:gd name="connsiteX72" fmla="*/ 1345158 w 2436813"/>
              <a:gd name="connsiteY72" fmla="*/ 5698 h 2382837"/>
              <a:gd name="connsiteX73" fmla="*/ 1361144 w 2436813"/>
              <a:gd name="connsiteY73" fmla="*/ 7977 h 2382837"/>
              <a:gd name="connsiteX74" fmla="*/ 1374847 w 2436813"/>
              <a:gd name="connsiteY74" fmla="*/ 10256 h 2382837"/>
              <a:gd name="connsiteX75" fmla="*/ 1396543 w 2436813"/>
              <a:gd name="connsiteY75" fmla="*/ 12535 h 2382837"/>
              <a:gd name="connsiteX76" fmla="*/ 1405678 w 2436813"/>
              <a:gd name="connsiteY76" fmla="*/ 13675 h 2382837"/>
              <a:gd name="connsiteX77" fmla="*/ 1420523 w 2436813"/>
              <a:gd name="connsiteY77" fmla="*/ 17094 h 2382837"/>
              <a:gd name="connsiteX78" fmla="*/ 1457064 w 2436813"/>
              <a:gd name="connsiteY78" fmla="*/ 22791 h 2382837"/>
              <a:gd name="connsiteX79" fmla="*/ 1466199 w 2436813"/>
              <a:gd name="connsiteY79" fmla="*/ 25071 h 2382837"/>
              <a:gd name="connsiteX80" fmla="*/ 1475334 w 2436813"/>
              <a:gd name="connsiteY80" fmla="*/ 26210 h 2382837"/>
              <a:gd name="connsiteX81" fmla="*/ 1493604 w 2436813"/>
              <a:gd name="connsiteY81" fmla="*/ 30768 h 2382837"/>
              <a:gd name="connsiteX82" fmla="*/ 1529003 w 2436813"/>
              <a:gd name="connsiteY82" fmla="*/ 39885 h 2382837"/>
              <a:gd name="connsiteX83" fmla="*/ 1564402 w 2436813"/>
              <a:gd name="connsiteY83" fmla="*/ 49002 h 2382837"/>
              <a:gd name="connsiteX84" fmla="*/ 1591808 w 2436813"/>
              <a:gd name="connsiteY84" fmla="*/ 58118 h 2382837"/>
              <a:gd name="connsiteX85" fmla="*/ 1614646 w 2436813"/>
              <a:gd name="connsiteY85" fmla="*/ 66095 h 2382837"/>
              <a:gd name="connsiteX86" fmla="*/ 1628349 w 2436813"/>
              <a:gd name="connsiteY86" fmla="*/ 70653 h 2382837"/>
              <a:gd name="connsiteX87" fmla="*/ 1652328 w 2436813"/>
              <a:gd name="connsiteY87" fmla="*/ 79770 h 2382837"/>
              <a:gd name="connsiteX88" fmla="*/ 1670599 w 2436813"/>
              <a:gd name="connsiteY88" fmla="*/ 86607 h 2382837"/>
              <a:gd name="connsiteX89" fmla="*/ 1690011 w 2436813"/>
              <a:gd name="connsiteY89" fmla="*/ 95724 h 2382837"/>
              <a:gd name="connsiteX90" fmla="*/ 1726552 w 2436813"/>
              <a:gd name="connsiteY90" fmla="*/ 110538 h 2382837"/>
              <a:gd name="connsiteX91" fmla="*/ 1793924 w 2436813"/>
              <a:gd name="connsiteY91" fmla="*/ 144725 h 2382837"/>
              <a:gd name="connsiteX92" fmla="*/ 1809910 w 2436813"/>
              <a:gd name="connsiteY92" fmla="*/ 153842 h 2382837"/>
              <a:gd name="connsiteX93" fmla="*/ 1825897 w 2436813"/>
              <a:gd name="connsiteY93" fmla="*/ 161819 h 2382837"/>
              <a:gd name="connsiteX94" fmla="*/ 1853303 w 2436813"/>
              <a:gd name="connsiteY94" fmla="*/ 178912 h 2382837"/>
              <a:gd name="connsiteX95" fmla="*/ 1874999 w 2436813"/>
              <a:gd name="connsiteY95" fmla="*/ 191448 h 2382837"/>
              <a:gd name="connsiteX96" fmla="*/ 1888702 w 2436813"/>
              <a:gd name="connsiteY96" fmla="*/ 201704 h 2382837"/>
              <a:gd name="connsiteX97" fmla="*/ 1900121 w 2436813"/>
              <a:gd name="connsiteY97" fmla="*/ 208541 h 2382837"/>
              <a:gd name="connsiteX98" fmla="*/ 1906972 w 2436813"/>
              <a:gd name="connsiteY98" fmla="*/ 211960 h 2382837"/>
              <a:gd name="connsiteX99" fmla="*/ 1911540 w 2436813"/>
              <a:gd name="connsiteY99" fmla="*/ 217658 h 2382837"/>
              <a:gd name="connsiteX100" fmla="*/ 1921817 w 2436813"/>
              <a:gd name="connsiteY100" fmla="*/ 221076 h 2382837"/>
              <a:gd name="connsiteX101" fmla="*/ 1930952 w 2436813"/>
              <a:gd name="connsiteY101" fmla="*/ 227914 h 2382837"/>
              <a:gd name="connsiteX102" fmla="*/ 2032581 w 2436813"/>
              <a:gd name="connsiteY102" fmla="*/ 308823 h 2382837"/>
              <a:gd name="connsiteX103" fmla="*/ 2039432 w 2436813"/>
              <a:gd name="connsiteY103" fmla="*/ 314521 h 2382837"/>
              <a:gd name="connsiteX104" fmla="*/ 2042858 w 2436813"/>
              <a:gd name="connsiteY104" fmla="*/ 319079 h 2382837"/>
              <a:gd name="connsiteX105" fmla="*/ 2053135 w 2436813"/>
              <a:gd name="connsiteY105" fmla="*/ 328196 h 2382837"/>
              <a:gd name="connsiteX106" fmla="*/ 2070264 w 2436813"/>
              <a:gd name="connsiteY106" fmla="*/ 345289 h 2382837"/>
              <a:gd name="connsiteX107" fmla="*/ 2075973 w 2436813"/>
              <a:gd name="connsiteY107" fmla="*/ 349848 h 2382837"/>
              <a:gd name="connsiteX108" fmla="*/ 2083966 w 2436813"/>
              <a:gd name="connsiteY108" fmla="*/ 357825 h 2382837"/>
              <a:gd name="connsiteX109" fmla="*/ 2089676 w 2436813"/>
              <a:gd name="connsiteY109" fmla="*/ 365802 h 2382837"/>
              <a:gd name="connsiteX110" fmla="*/ 2107946 w 2436813"/>
              <a:gd name="connsiteY110" fmla="*/ 382895 h 2382837"/>
              <a:gd name="connsiteX111" fmla="*/ 2122791 w 2436813"/>
              <a:gd name="connsiteY111" fmla="*/ 397709 h 2382837"/>
              <a:gd name="connsiteX112" fmla="*/ 2146771 w 2436813"/>
              <a:gd name="connsiteY112" fmla="*/ 426199 h 2382837"/>
              <a:gd name="connsiteX113" fmla="*/ 2159332 w 2436813"/>
              <a:gd name="connsiteY113" fmla="*/ 441013 h 2382837"/>
              <a:gd name="connsiteX114" fmla="*/ 2171892 w 2436813"/>
              <a:gd name="connsiteY114" fmla="*/ 456967 h 2382837"/>
              <a:gd name="connsiteX115" fmla="*/ 2182170 w 2436813"/>
              <a:gd name="connsiteY115" fmla="*/ 471781 h 2382837"/>
              <a:gd name="connsiteX116" fmla="*/ 2191305 w 2436813"/>
              <a:gd name="connsiteY116" fmla="*/ 482037 h 2382837"/>
              <a:gd name="connsiteX117" fmla="*/ 2199298 w 2436813"/>
              <a:gd name="connsiteY117" fmla="*/ 493433 h 2382837"/>
              <a:gd name="connsiteX118" fmla="*/ 2218710 w 2436813"/>
              <a:gd name="connsiteY118" fmla="*/ 519643 h 2382837"/>
              <a:gd name="connsiteX119" fmla="*/ 2228987 w 2436813"/>
              <a:gd name="connsiteY119" fmla="*/ 534458 h 2382837"/>
              <a:gd name="connsiteX120" fmla="*/ 2238123 w 2436813"/>
              <a:gd name="connsiteY120" fmla="*/ 548132 h 2382837"/>
              <a:gd name="connsiteX121" fmla="*/ 2255251 w 2436813"/>
              <a:gd name="connsiteY121" fmla="*/ 574343 h 2382837"/>
              <a:gd name="connsiteX122" fmla="*/ 2272380 w 2436813"/>
              <a:gd name="connsiteY122" fmla="*/ 601692 h 2382837"/>
              <a:gd name="connsiteX123" fmla="*/ 2289508 w 2436813"/>
              <a:gd name="connsiteY123" fmla="*/ 632460 h 2382837"/>
              <a:gd name="connsiteX124" fmla="*/ 2297501 w 2436813"/>
              <a:gd name="connsiteY124" fmla="*/ 648414 h 2382837"/>
              <a:gd name="connsiteX125" fmla="*/ 2304353 w 2436813"/>
              <a:gd name="connsiteY125" fmla="*/ 660950 h 2382837"/>
              <a:gd name="connsiteX126" fmla="*/ 2310062 w 2436813"/>
              <a:gd name="connsiteY126" fmla="*/ 673485 h 2382837"/>
              <a:gd name="connsiteX127" fmla="*/ 2319198 w 2436813"/>
              <a:gd name="connsiteY127" fmla="*/ 690578 h 2382837"/>
              <a:gd name="connsiteX128" fmla="*/ 2326049 w 2436813"/>
              <a:gd name="connsiteY128" fmla="*/ 705393 h 2382837"/>
              <a:gd name="connsiteX129" fmla="*/ 2327191 w 2436813"/>
              <a:gd name="connsiteY129" fmla="*/ 708812 h 2382837"/>
              <a:gd name="connsiteX130" fmla="*/ 2332900 w 2436813"/>
              <a:gd name="connsiteY130" fmla="*/ 721347 h 2382837"/>
              <a:gd name="connsiteX131" fmla="*/ 2338610 w 2436813"/>
              <a:gd name="connsiteY131" fmla="*/ 733882 h 2382837"/>
              <a:gd name="connsiteX132" fmla="*/ 2344319 w 2436813"/>
              <a:gd name="connsiteY132" fmla="*/ 746417 h 2382837"/>
              <a:gd name="connsiteX133" fmla="*/ 2354596 w 2436813"/>
              <a:gd name="connsiteY133" fmla="*/ 772627 h 2382837"/>
              <a:gd name="connsiteX134" fmla="*/ 2367157 w 2436813"/>
              <a:gd name="connsiteY134" fmla="*/ 806814 h 2382837"/>
              <a:gd name="connsiteX135" fmla="*/ 2379718 w 2436813"/>
              <a:gd name="connsiteY135" fmla="*/ 844420 h 2382837"/>
              <a:gd name="connsiteX136" fmla="*/ 2385428 w 2436813"/>
              <a:gd name="connsiteY136" fmla="*/ 863793 h 2382837"/>
              <a:gd name="connsiteX137" fmla="*/ 2391137 w 2436813"/>
              <a:gd name="connsiteY137" fmla="*/ 882026 h 2382837"/>
              <a:gd name="connsiteX138" fmla="*/ 2399130 w 2436813"/>
              <a:gd name="connsiteY138" fmla="*/ 913934 h 2382837"/>
              <a:gd name="connsiteX139" fmla="*/ 2412833 w 2436813"/>
              <a:gd name="connsiteY139" fmla="*/ 972052 h 2382837"/>
              <a:gd name="connsiteX140" fmla="*/ 2416259 w 2436813"/>
              <a:gd name="connsiteY140" fmla="*/ 989145 h 2382837"/>
              <a:gd name="connsiteX141" fmla="*/ 2418543 w 2436813"/>
              <a:gd name="connsiteY141" fmla="*/ 1007378 h 2382837"/>
              <a:gd name="connsiteX142" fmla="*/ 2424252 w 2436813"/>
              <a:gd name="connsiteY142" fmla="*/ 1041565 h 2382837"/>
              <a:gd name="connsiteX143" fmla="*/ 2426536 w 2436813"/>
              <a:gd name="connsiteY143" fmla="*/ 1058659 h 2382837"/>
              <a:gd name="connsiteX144" fmla="*/ 2426536 w 2436813"/>
              <a:gd name="connsiteY144" fmla="*/ 1062078 h 2382837"/>
              <a:gd name="connsiteX145" fmla="*/ 2428820 w 2436813"/>
              <a:gd name="connsiteY145" fmla="*/ 1073473 h 2382837"/>
              <a:gd name="connsiteX146" fmla="*/ 2429962 w 2436813"/>
              <a:gd name="connsiteY146" fmla="*/ 1087148 h 2382837"/>
              <a:gd name="connsiteX147" fmla="*/ 2434529 w 2436813"/>
              <a:gd name="connsiteY147" fmla="*/ 1142987 h 2382837"/>
              <a:gd name="connsiteX148" fmla="*/ 2434529 w 2436813"/>
              <a:gd name="connsiteY148" fmla="*/ 1146406 h 2382837"/>
              <a:gd name="connsiteX149" fmla="*/ 2435671 w 2436813"/>
              <a:gd name="connsiteY149" fmla="*/ 1171476 h 2382837"/>
              <a:gd name="connsiteX150" fmla="*/ 2435671 w 2436813"/>
              <a:gd name="connsiteY150" fmla="*/ 1188570 h 2382837"/>
              <a:gd name="connsiteX151" fmla="*/ 2436813 w 2436813"/>
              <a:gd name="connsiteY151" fmla="*/ 1211361 h 2382837"/>
              <a:gd name="connsiteX152" fmla="*/ 2436813 w 2436813"/>
              <a:gd name="connsiteY152" fmla="*/ 1234152 h 2382837"/>
              <a:gd name="connsiteX153" fmla="*/ 2434529 w 2436813"/>
              <a:gd name="connsiteY153" fmla="*/ 1279735 h 2382837"/>
              <a:gd name="connsiteX154" fmla="*/ 2433387 w 2436813"/>
              <a:gd name="connsiteY154" fmla="*/ 1301387 h 2382837"/>
              <a:gd name="connsiteX155" fmla="*/ 2431104 w 2436813"/>
              <a:gd name="connsiteY155" fmla="*/ 1315062 h 2382837"/>
              <a:gd name="connsiteX156" fmla="*/ 2431104 w 2436813"/>
              <a:gd name="connsiteY156" fmla="*/ 1321899 h 2382837"/>
              <a:gd name="connsiteX157" fmla="*/ 2429962 w 2436813"/>
              <a:gd name="connsiteY157" fmla="*/ 1328737 h 2382837"/>
              <a:gd name="connsiteX158" fmla="*/ 2427678 w 2436813"/>
              <a:gd name="connsiteY158" fmla="*/ 1353807 h 2382837"/>
              <a:gd name="connsiteX159" fmla="*/ 2426536 w 2436813"/>
              <a:gd name="connsiteY159" fmla="*/ 1352668 h 2382837"/>
              <a:gd name="connsiteX160" fmla="*/ 2428820 w 2436813"/>
              <a:gd name="connsiteY160" fmla="*/ 1338993 h 2382837"/>
              <a:gd name="connsiteX161" fmla="*/ 2429962 w 2436813"/>
              <a:gd name="connsiteY161" fmla="*/ 1318481 h 2382837"/>
              <a:gd name="connsiteX162" fmla="*/ 2431104 w 2436813"/>
              <a:gd name="connsiteY162" fmla="*/ 1308224 h 2382837"/>
              <a:gd name="connsiteX163" fmla="*/ 2431104 w 2436813"/>
              <a:gd name="connsiteY163" fmla="*/ 1296829 h 2382837"/>
              <a:gd name="connsiteX164" fmla="*/ 2428820 w 2436813"/>
              <a:gd name="connsiteY164" fmla="*/ 1321899 h 2382837"/>
              <a:gd name="connsiteX165" fmla="*/ 2426536 w 2436813"/>
              <a:gd name="connsiteY165" fmla="*/ 1337853 h 2382837"/>
              <a:gd name="connsiteX166" fmla="*/ 2426536 w 2436813"/>
              <a:gd name="connsiteY166" fmla="*/ 1349249 h 2382837"/>
              <a:gd name="connsiteX167" fmla="*/ 2423110 w 2436813"/>
              <a:gd name="connsiteY167" fmla="*/ 1367482 h 2382837"/>
              <a:gd name="connsiteX168" fmla="*/ 2423110 w 2436813"/>
              <a:gd name="connsiteY168" fmla="*/ 1370901 h 2382837"/>
              <a:gd name="connsiteX169" fmla="*/ 2421968 w 2436813"/>
              <a:gd name="connsiteY169" fmla="*/ 1377738 h 2382837"/>
              <a:gd name="connsiteX170" fmla="*/ 2420827 w 2436813"/>
              <a:gd name="connsiteY170" fmla="*/ 1398250 h 2382837"/>
              <a:gd name="connsiteX171" fmla="*/ 2412833 w 2436813"/>
              <a:gd name="connsiteY171" fmla="*/ 1436996 h 2382837"/>
              <a:gd name="connsiteX172" fmla="*/ 2409408 w 2436813"/>
              <a:gd name="connsiteY172" fmla="*/ 1457508 h 2382837"/>
              <a:gd name="connsiteX173" fmla="*/ 2404840 w 2436813"/>
              <a:gd name="connsiteY173" fmla="*/ 1478020 h 2382837"/>
              <a:gd name="connsiteX174" fmla="*/ 2401414 w 2436813"/>
              <a:gd name="connsiteY174" fmla="*/ 1495114 h 2382837"/>
              <a:gd name="connsiteX175" fmla="*/ 2396847 w 2436813"/>
              <a:gd name="connsiteY175" fmla="*/ 1512207 h 2382837"/>
              <a:gd name="connsiteX176" fmla="*/ 2395705 w 2436813"/>
              <a:gd name="connsiteY176" fmla="*/ 1519045 h 2382837"/>
              <a:gd name="connsiteX177" fmla="*/ 2394563 w 2436813"/>
              <a:gd name="connsiteY177" fmla="*/ 1519045 h 2382837"/>
              <a:gd name="connsiteX178" fmla="*/ 2393421 w 2436813"/>
              <a:gd name="connsiteY178" fmla="*/ 1524742 h 2382837"/>
              <a:gd name="connsiteX179" fmla="*/ 2377434 w 2436813"/>
              <a:gd name="connsiteY179" fmla="*/ 1578302 h 2382837"/>
              <a:gd name="connsiteX180" fmla="*/ 2360306 w 2436813"/>
              <a:gd name="connsiteY180" fmla="*/ 1629583 h 2382837"/>
              <a:gd name="connsiteX181" fmla="*/ 2358022 w 2436813"/>
              <a:gd name="connsiteY181" fmla="*/ 1636420 h 2382837"/>
              <a:gd name="connsiteX182" fmla="*/ 2356880 w 2436813"/>
              <a:gd name="connsiteY182" fmla="*/ 1638699 h 2382837"/>
              <a:gd name="connsiteX183" fmla="*/ 2339752 w 2436813"/>
              <a:gd name="connsiteY183" fmla="*/ 1680863 h 2382837"/>
              <a:gd name="connsiteX184" fmla="*/ 2329475 w 2436813"/>
              <a:gd name="connsiteY184" fmla="*/ 1703655 h 2382837"/>
              <a:gd name="connsiteX185" fmla="*/ 2318056 w 2436813"/>
              <a:gd name="connsiteY185" fmla="*/ 1729865 h 2382837"/>
              <a:gd name="connsiteX186" fmla="*/ 2314630 w 2436813"/>
              <a:gd name="connsiteY186" fmla="*/ 1738981 h 2382837"/>
              <a:gd name="connsiteX187" fmla="*/ 2273522 w 2436813"/>
              <a:gd name="connsiteY187" fmla="*/ 1816472 h 2382837"/>
              <a:gd name="connsiteX188" fmla="*/ 2256393 w 2436813"/>
              <a:gd name="connsiteY188" fmla="*/ 1843821 h 2382837"/>
              <a:gd name="connsiteX189" fmla="*/ 2247258 w 2436813"/>
              <a:gd name="connsiteY189" fmla="*/ 1858636 h 2382837"/>
              <a:gd name="connsiteX190" fmla="*/ 2235839 w 2436813"/>
              <a:gd name="connsiteY190" fmla="*/ 1875729 h 2382837"/>
              <a:gd name="connsiteX191" fmla="*/ 2222136 w 2436813"/>
              <a:gd name="connsiteY191" fmla="*/ 1896242 h 2382837"/>
              <a:gd name="connsiteX192" fmla="*/ 2230129 w 2436813"/>
              <a:gd name="connsiteY192" fmla="*/ 1884846 h 2382837"/>
              <a:gd name="connsiteX193" fmla="*/ 2240406 w 2436813"/>
              <a:gd name="connsiteY193" fmla="*/ 1871171 h 2382837"/>
              <a:gd name="connsiteX194" fmla="*/ 2255251 w 2436813"/>
              <a:gd name="connsiteY194" fmla="*/ 1847240 h 2382837"/>
              <a:gd name="connsiteX195" fmla="*/ 2263244 w 2436813"/>
              <a:gd name="connsiteY195" fmla="*/ 1835844 h 2382837"/>
              <a:gd name="connsiteX196" fmla="*/ 2291792 w 2436813"/>
              <a:gd name="connsiteY196" fmla="*/ 1786843 h 2382837"/>
              <a:gd name="connsiteX197" fmla="*/ 2298643 w 2436813"/>
              <a:gd name="connsiteY197" fmla="*/ 1774308 h 2382837"/>
              <a:gd name="connsiteX198" fmla="*/ 2343177 w 2436813"/>
              <a:gd name="connsiteY198" fmla="*/ 1679724 h 2382837"/>
              <a:gd name="connsiteX199" fmla="*/ 2359164 w 2436813"/>
              <a:gd name="connsiteY199" fmla="*/ 1638699 h 2382837"/>
              <a:gd name="connsiteX200" fmla="*/ 2368299 w 2436813"/>
              <a:gd name="connsiteY200" fmla="*/ 1614768 h 2382837"/>
              <a:gd name="connsiteX201" fmla="*/ 2378576 w 2436813"/>
              <a:gd name="connsiteY201" fmla="*/ 1587419 h 2382837"/>
              <a:gd name="connsiteX202" fmla="*/ 2382002 w 2436813"/>
              <a:gd name="connsiteY202" fmla="*/ 1573744 h 2382837"/>
              <a:gd name="connsiteX203" fmla="*/ 2391137 w 2436813"/>
              <a:gd name="connsiteY203" fmla="*/ 1541836 h 2382837"/>
              <a:gd name="connsiteX204" fmla="*/ 2395705 w 2436813"/>
              <a:gd name="connsiteY204" fmla="*/ 1524742 h 2382837"/>
              <a:gd name="connsiteX205" fmla="*/ 2397989 w 2436813"/>
              <a:gd name="connsiteY205" fmla="*/ 1516765 h 2382837"/>
              <a:gd name="connsiteX206" fmla="*/ 2400272 w 2436813"/>
              <a:gd name="connsiteY206" fmla="*/ 1508788 h 2382837"/>
              <a:gd name="connsiteX207" fmla="*/ 2407124 w 2436813"/>
              <a:gd name="connsiteY207" fmla="*/ 1476881 h 2382837"/>
              <a:gd name="connsiteX208" fmla="*/ 2412833 w 2436813"/>
              <a:gd name="connsiteY208" fmla="*/ 1447252 h 2382837"/>
              <a:gd name="connsiteX209" fmla="*/ 2417401 w 2436813"/>
              <a:gd name="connsiteY209" fmla="*/ 1426740 h 2382837"/>
              <a:gd name="connsiteX210" fmla="*/ 2420827 w 2436813"/>
              <a:gd name="connsiteY210" fmla="*/ 1413065 h 2382837"/>
              <a:gd name="connsiteX211" fmla="*/ 2425394 w 2436813"/>
              <a:gd name="connsiteY211" fmla="*/ 1377738 h 2382837"/>
              <a:gd name="connsiteX212" fmla="*/ 2424252 w 2436813"/>
              <a:gd name="connsiteY212" fmla="*/ 1391413 h 2382837"/>
              <a:gd name="connsiteX213" fmla="*/ 2423110 w 2436813"/>
              <a:gd name="connsiteY213" fmla="*/ 1406227 h 2382837"/>
              <a:gd name="connsiteX214" fmla="*/ 2417401 w 2436813"/>
              <a:gd name="connsiteY214" fmla="*/ 1435856 h 2382837"/>
              <a:gd name="connsiteX215" fmla="*/ 2415117 w 2436813"/>
              <a:gd name="connsiteY215" fmla="*/ 1448391 h 2382837"/>
              <a:gd name="connsiteX216" fmla="*/ 2411691 w 2436813"/>
              <a:gd name="connsiteY216" fmla="*/ 1464345 h 2382837"/>
              <a:gd name="connsiteX217" fmla="*/ 2407124 w 2436813"/>
              <a:gd name="connsiteY217" fmla="*/ 1484857 h 2382837"/>
              <a:gd name="connsiteX218" fmla="*/ 2402556 w 2436813"/>
              <a:gd name="connsiteY218" fmla="*/ 1506509 h 2382837"/>
              <a:gd name="connsiteX219" fmla="*/ 2394563 w 2436813"/>
              <a:gd name="connsiteY219" fmla="*/ 1537278 h 2382837"/>
              <a:gd name="connsiteX220" fmla="*/ 2385428 w 2436813"/>
              <a:gd name="connsiteY220" fmla="*/ 1566906 h 2382837"/>
              <a:gd name="connsiteX221" fmla="*/ 2377434 w 2436813"/>
              <a:gd name="connsiteY221" fmla="*/ 1593116 h 2382837"/>
              <a:gd name="connsiteX222" fmla="*/ 2370583 w 2436813"/>
              <a:gd name="connsiteY222" fmla="*/ 1613629 h 2382837"/>
              <a:gd name="connsiteX223" fmla="*/ 2364873 w 2436813"/>
              <a:gd name="connsiteY223" fmla="*/ 1631862 h 2382837"/>
              <a:gd name="connsiteX224" fmla="*/ 2358022 w 2436813"/>
              <a:gd name="connsiteY224" fmla="*/ 1650095 h 2382837"/>
              <a:gd name="connsiteX225" fmla="*/ 2340894 w 2436813"/>
              <a:gd name="connsiteY225" fmla="*/ 1689980 h 2382837"/>
              <a:gd name="connsiteX226" fmla="*/ 2322623 w 2436813"/>
              <a:gd name="connsiteY226" fmla="*/ 1731004 h 2382837"/>
              <a:gd name="connsiteX227" fmla="*/ 2318056 w 2436813"/>
              <a:gd name="connsiteY227" fmla="*/ 1741260 h 2382837"/>
              <a:gd name="connsiteX228" fmla="*/ 2313488 w 2436813"/>
              <a:gd name="connsiteY228" fmla="*/ 1750377 h 2382837"/>
              <a:gd name="connsiteX229" fmla="*/ 2304353 w 2436813"/>
              <a:gd name="connsiteY229" fmla="*/ 1769750 h 2382837"/>
              <a:gd name="connsiteX230" fmla="*/ 2288366 w 2436813"/>
              <a:gd name="connsiteY230" fmla="*/ 1797099 h 2382837"/>
              <a:gd name="connsiteX231" fmla="*/ 2272380 w 2436813"/>
              <a:gd name="connsiteY231" fmla="*/ 1824449 h 2382837"/>
              <a:gd name="connsiteX232" fmla="*/ 2266670 w 2436813"/>
              <a:gd name="connsiteY232" fmla="*/ 1833565 h 2382837"/>
              <a:gd name="connsiteX233" fmla="*/ 2249542 w 2436813"/>
              <a:gd name="connsiteY233" fmla="*/ 1859775 h 2382837"/>
              <a:gd name="connsiteX234" fmla="*/ 2233555 w 2436813"/>
              <a:gd name="connsiteY234" fmla="*/ 1887125 h 2382837"/>
              <a:gd name="connsiteX235" fmla="*/ 2235839 w 2436813"/>
              <a:gd name="connsiteY235" fmla="*/ 1880288 h 2382837"/>
              <a:gd name="connsiteX236" fmla="*/ 2230129 w 2436813"/>
              <a:gd name="connsiteY236" fmla="*/ 1892823 h 2382837"/>
              <a:gd name="connsiteX237" fmla="*/ 2220994 w 2436813"/>
              <a:gd name="connsiteY237" fmla="*/ 1904219 h 2382837"/>
              <a:gd name="connsiteX238" fmla="*/ 2208433 w 2436813"/>
              <a:gd name="connsiteY238" fmla="*/ 1921312 h 2382837"/>
              <a:gd name="connsiteX239" fmla="*/ 2206149 w 2436813"/>
              <a:gd name="connsiteY239" fmla="*/ 1924731 h 2382837"/>
              <a:gd name="connsiteX240" fmla="*/ 2194730 w 2436813"/>
              <a:gd name="connsiteY240" fmla="*/ 1937266 h 2382837"/>
              <a:gd name="connsiteX241" fmla="*/ 2138777 w 2436813"/>
              <a:gd name="connsiteY241" fmla="*/ 2006780 h 2382837"/>
              <a:gd name="connsiteX242" fmla="*/ 2107946 w 2436813"/>
              <a:gd name="connsiteY242" fmla="*/ 2039827 h 2382837"/>
              <a:gd name="connsiteX243" fmla="*/ 2091960 w 2436813"/>
              <a:gd name="connsiteY243" fmla="*/ 2056921 h 2382837"/>
              <a:gd name="connsiteX244" fmla="*/ 2074831 w 2436813"/>
              <a:gd name="connsiteY244" fmla="*/ 2075154 h 2382837"/>
              <a:gd name="connsiteX245" fmla="*/ 2040574 w 2436813"/>
              <a:gd name="connsiteY245" fmla="*/ 2105922 h 2382837"/>
              <a:gd name="connsiteX246" fmla="*/ 2025729 w 2436813"/>
              <a:gd name="connsiteY246" fmla="*/ 2119597 h 2382837"/>
              <a:gd name="connsiteX247" fmla="*/ 2012027 w 2436813"/>
              <a:gd name="connsiteY247" fmla="*/ 2130993 h 2382837"/>
              <a:gd name="connsiteX248" fmla="*/ 1989189 w 2436813"/>
              <a:gd name="connsiteY248" fmla="*/ 2150365 h 2382837"/>
              <a:gd name="connsiteX249" fmla="*/ 1965209 w 2436813"/>
              <a:gd name="connsiteY249" fmla="*/ 2168598 h 2382837"/>
              <a:gd name="connsiteX250" fmla="*/ 1943513 w 2436813"/>
              <a:gd name="connsiteY250" fmla="*/ 2185692 h 2382837"/>
              <a:gd name="connsiteX251" fmla="*/ 1926384 w 2436813"/>
              <a:gd name="connsiteY251" fmla="*/ 2198227 h 2382837"/>
              <a:gd name="connsiteX252" fmla="*/ 1917249 w 2436813"/>
              <a:gd name="connsiteY252" fmla="*/ 2203925 h 2382837"/>
              <a:gd name="connsiteX253" fmla="*/ 1903546 w 2436813"/>
              <a:gd name="connsiteY253" fmla="*/ 2214181 h 2382837"/>
              <a:gd name="connsiteX254" fmla="*/ 1888702 w 2436813"/>
              <a:gd name="connsiteY254" fmla="*/ 2223298 h 2382837"/>
              <a:gd name="connsiteX255" fmla="*/ 1861296 w 2436813"/>
              <a:gd name="connsiteY255" fmla="*/ 2240391 h 2382837"/>
              <a:gd name="connsiteX256" fmla="*/ 1848735 w 2436813"/>
              <a:gd name="connsiteY256" fmla="*/ 2249508 h 2382837"/>
              <a:gd name="connsiteX257" fmla="*/ 1831607 w 2436813"/>
              <a:gd name="connsiteY257" fmla="*/ 2258624 h 2382837"/>
              <a:gd name="connsiteX258" fmla="*/ 1803059 w 2436813"/>
              <a:gd name="connsiteY258" fmla="*/ 2273439 h 2382837"/>
              <a:gd name="connsiteX259" fmla="*/ 1812194 w 2436813"/>
              <a:gd name="connsiteY259" fmla="*/ 2267741 h 2382837"/>
              <a:gd name="connsiteX260" fmla="*/ 1821329 w 2436813"/>
              <a:gd name="connsiteY260" fmla="*/ 2262043 h 2382837"/>
              <a:gd name="connsiteX261" fmla="*/ 1860154 w 2436813"/>
              <a:gd name="connsiteY261" fmla="*/ 2238112 h 2382837"/>
              <a:gd name="connsiteX262" fmla="*/ 1849877 w 2436813"/>
              <a:gd name="connsiteY262" fmla="*/ 2241531 h 2382837"/>
              <a:gd name="connsiteX263" fmla="*/ 1822471 w 2436813"/>
              <a:gd name="connsiteY263" fmla="*/ 2257485 h 2382837"/>
              <a:gd name="connsiteX264" fmla="*/ 1828181 w 2436813"/>
              <a:gd name="connsiteY264" fmla="*/ 2252926 h 2382837"/>
              <a:gd name="connsiteX265" fmla="*/ 1813336 w 2436813"/>
              <a:gd name="connsiteY265" fmla="*/ 2262043 h 2382837"/>
              <a:gd name="connsiteX266" fmla="*/ 1813336 w 2436813"/>
              <a:gd name="connsiteY266" fmla="*/ 2262043 h 2382837"/>
              <a:gd name="connsiteX267" fmla="*/ 1785931 w 2436813"/>
              <a:gd name="connsiteY267" fmla="*/ 2275148 h 2382837"/>
              <a:gd name="connsiteX268" fmla="*/ 1796208 w 2436813"/>
              <a:gd name="connsiteY268" fmla="*/ 2270020 h 2382837"/>
              <a:gd name="connsiteX269" fmla="*/ 1814478 w 2436813"/>
              <a:gd name="connsiteY269" fmla="*/ 2259764 h 2382837"/>
              <a:gd name="connsiteX270" fmla="*/ 1845309 w 2436813"/>
              <a:gd name="connsiteY270" fmla="*/ 2241531 h 2382837"/>
              <a:gd name="connsiteX271" fmla="*/ 1857870 w 2436813"/>
              <a:gd name="connsiteY271" fmla="*/ 2234693 h 2382837"/>
              <a:gd name="connsiteX272" fmla="*/ 1863580 w 2436813"/>
              <a:gd name="connsiteY272" fmla="*/ 2231275 h 2382837"/>
              <a:gd name="connsiteX273" fmla="*/ 1884134 w 2436813"/>
              <a:gd name="connsiteY273" fmla="*/ 2217600 h 2382837"/>
              <a:gd name="connsiteX274" fmla="*/ 1910398 w 2436813"/>
              <a:gd name="connsiteY274" fmla="*/ 2199367 h 2382837"/>
              <a:gd name="connsiteX275" fmla="*/ 1924100 w 2436813"/>
              <a:gd name="connsiteY275" fmla="*/ 2189111 h 2382837"/>
              <a:gd name="connsiteX276" fmla="*/ 1911540 w 2436813"/>
              <a:gd name="connsiteY276" fmla="*/ 2197088 h 2382837"/>
              <a:gd name="connsiteX277" fmla="*/ 1892127 w 2436813"/>
              <a:gd name="connsiteY277" fmla="*/ 2210762 h 2382837"/>
              <a:gd name="connsiteX278" fmla="*/ 1851019 w 2436813"/>
              <a:gd name="connsiteY278" fmla="*/ 2236972 h 2382837"/>
              <a:gd name="connsiteX279" fmla="*/ 1865864 w 2436813"/>
              <a:gd name="connsiteY279" fmla="*/ 2226716 h 2382837"/>
              <a:gd name="connsiteX280" fmla="*/ 1886418 w 2436813"/>
              <a:gd name="connsiteY280" fmla="*/ 2214181 h 2382837"/>
              <a:gd name="connsiteX281" fmla="*/ 1909256 w 2436813"/>
              <a:gd name="connsiteY281" fmla="*/ 2197088 h 2382837"/>
              <a:gd name="connsiteX282" fmla="*/ 1932094 w 2436813"/>
              <a:gd name="connsiteY282" fmla="*/ 2182273 h 2382837"/>
              <a:gd name="connsiteX283" fmla="*/ 1942371 w 2436813"/>
              <a:gd name="connsiteY283" fmla="*/ 2174296 h 2382837"/>
              <a:gd name="connsiteX284" fmla="*/ 1953790 w 2436813"/>
              <a:gd name="connsiteY284" fmla="*/ 2166319 h 2382837"/>
              <a:gd name="connsiteX285" fmla="*/ 1976628 w 2436813"/>
              <a:gd name="connsiteY285" fmla="*/ 2148086 h 2382837"/>
              <a:gd name="connsiteX286" fmla="*/ 1986905 w 2436813"/>
              <a:gd name="connsiteY286" fmla="*/ 2140109 h 2382837"/>
              <a:gd name="connsiteX287" fmla="*/ 1998324 w 2436813"/>
              <a:gd name="connsiteY287" fmla="*/ 2130993 h 2382837"/>
              <a:gd name="connsiteX288" fmla="*/ 2013169 w 2436813"/>
              <a:gd name="connsiteY288" fmla="*/ 2116178 h 2382837"/>
              <a:gd name="connsiteX289" fmla="*/ 2009743 w 2436813"/>
              <a:gd name="connsiteY289" fmla="*/ 2118457 h 2382837"/>
              <a:gd name="connsiteX290" fmla="*/ 1999466 w 2436813"/>
              <a:gd name="connsiteY290" fmla="*/ 2127574 h 2382837"/>
              <a:gd name="connsiteX291" fmla="*/ 1961783 w 2436813"/>
              <a:gd name="connsiteY291" fmla="*/ 2158342 h 2382837"/>
              <a:gd name="connsiteX292" fmla="*/ 1942371 w 2436813"/>
              <a:gd name="connsiteY292" fmla="*/ 2173157 h 2382837"/>
              <a:gd name="connsiteX293" fmla="*/ 1922959 w 2436813"/>
              <a:gd name="connsiteY293" fmla="*/ 2186831 h 2382837"/>
              <a:gd name="connsiteX294" fmla="*/ 1913823 w 2436813"/>
              <a:gd name="connsiteY294" fmla="*/ 2192529 h 2382837"/>
              <a:gd name="connsiteX295" fmla="*/ 1853303 w 2436813"/>
              <a:gd name="connsiteY295" fmla="*/ 2233554 h 2382837"/>
              <a:gd name="connsiteX296" fmla="*/ 1824755 w 2436813"/>
              <a:gd name="connsiteY296" fmla="*/ 2250647 h 2382837"/>
              <a:gd name="connsiteX297" fmla="*/ 1796208 w 2436813"/>
              <a:gd name="connsiteY297" fmla="*/ 2266601 h 2382837"/>
              <a:gd name="connsiteX298" fmla="*/ 1789356 w 2436813"/>
              <a:gd name="connsiteY298" fmla="*/ 2268880 h 2382837"/>
              <a:gd name="connsiteX299" fmla="*/ 1787073 w 2436813"/>
              <a:gd name="connsiteY299" fmla="*/ 2271159 h 2382837"/>
              <a:gd name="connsiteX300" fmla="*/ 1780221 w 2436813"/>
              <a:gd name="connsiteY300" fmla="*/ 2274578 h 2382837"/>
              <a:gd name="connsiteX301" fmla="*/ 1776795 w 2436813"/>
              <a:gd name="connsiteY301" fmla="*/ 2275718 h 2382837"/>
              <a:gd name="connsiteX302" fmla="*/ 1767660 w 2436813"/>
              <a:gd name="connsiteY302" fmla="*/ 2280276 h 2382837"/>
              <a:gd name="connsiteX303" fmla="*/ 1743680 w 2436813"/>
              <a:gd name="connsiteY303" fmla="*/ 2291672 h 2382837"/>
              <a:gd name="connsiteX304" fmla="*/ 1723126 w 2436813"/>
              <a:gd name="connsiteY304" fmla="*/ 2301928 h 2382837"/>
              <a:gd name="connsiteX305" fmla="*/ 1702572 w 2436813"/>
              <a:gd name="connsiteY305" fmla="*/ 2309905 h 2382837"/>
              <a:gd name="connsiteX306" fmla="*/ 1682018 w 2436813"/>
              <a:gd name="connsiteY306" fmla="*/ 2319021 h 2382837"/>
              <a:gd name="connsiteX307" fmla="*/ 1671741 w 2436813"/>
              <a:gd name="connsiteY307" fmla="*/ 2321300 h 2382837"/>
              <a:gd name="connsiteX308" fmla="*/ 1688869 w 2436813"/>
              <a:gd name="connsiteY308" fmla="*/ 2313323 h 2382837"/>
              <a:gd name="connsiteX309" fmla="*/ 1712849 w 2436813"/>
              <a:gd name="connsiteY309" fmla="*/ 2303067 h 2382837"/>
              <a:gd name="connsiteX310" fmla="*/ 1731119 w 2436813"/>
              <a:gd name="connsiteY310" fmla="*/ 2293951 h 2382837"/>
              <a:gd name="connsiteX311" fmla="*/ 1752816 w 2436813"/>
              <a:gd name="connsiteY311" fmla="*/ 2283695 h 2382837"/>
              <a:gd name="connsiteX312" fmla="*/ 1773370 w 2436813"/>
              <a:gd name="connsiteY312" fmla="*/ 2272299 h 2382837"/>
              <a:gd name="connsiteX313" fmla="*/ 1793924 w 2436813"/>
              <a:gd name="connsiteY313" fmla="*/ 2262043 h 2382837"/>
              <a:gd name="connsiteX314" fmla="*/ 1811052 w 2436813"/>
              <a:gd name="connsiteY314" fmla="*/ 2251787 h 2382837"/>
              <a:gd name="connsiteX315" fmla="*/ 1822471 w 2436813"/>
              <a:gd name="connsiteY315" fmla="*/ 2243810 h 2382837"/>
              <a:gd name="connsiteX316" fmla="*/ 1828181 w 2436813"/>
              <a:gd name="connsiteY316" fmla="*/ 2239252 h 2382837"/>
              <a:gd name="connsiteX317" fmla="*/ 1828181 w 2436813"/>
              <a:gd name="connsiteY317" fmla="*/ 2238112 h 2382837"/>
              <a:gd name="connsiteX318" fmla="*/ 1839600 w 2436813"/>
              <a:gd name="connsiteY318" fmla="*/ 2231275 h 2382837"/>
              <a:gd name="connsiteX319" fmla="*/ 1848735 w 2436813"/>
              <a:gd name="connsiteY319" fmla="*/ 2225577 h 2382837"/>
              <a:gd name="connsiteX320" fmla="*/ 1856728 w 2436813"/>
              <a:gd name="connsiteY320" fmla="*/ 2221018 h 2382837"/>
              <a:gd name="connsiteX321" fmla="*/ 1865864 w 2436813"/>
              <a:gd name="connsiteY321" fmla="*/ 2214181 h 2382837"/>
              <a:gd name="connsiteX322" fmla="*/ 1841884 w 2436813"/>
              <a:gd name="connsiteY322" fmla="*/ 2228995 h 2382837"/>
              <a:gd name="connsiteX323" fmla="*/ 1813336 w 2436813"/>
              <a:gd name="connsiteY323" fmla="*/ 2244949 h 2382837"/>
              <a:gd name="connsiteX324" fmla="*/ 1798492 w 2436813"/>
              <a:gd name="connsiteY324" fmla="*/ 2252926 h 2382837"/>
              <a:gd name="connsiteX325" fmla="*/ 1783647 w 2436813"/>
              <a:gd name="connsiteY325" fmla="*/ 2262043 h 2382837"/>
              <a:gd name="connsiteX326" fmla="*/ 1750532 w 2436813"/>
              <a:gd name="connsiteY326" fmla="*/ 2277997 h 2382837"/>
              <a:gd name="connsiteX327" fmla="*/ 1725410 w 2436813"/>
              <a:gd name="connsiteY327" fmla="*/ 2289393 h 2382837"/>
              <a:gd name="connsiteX328" fmla="*/ 1734545 w 2436813"/>
              <a:gd name="connsiteY328" fmla="*/ 2283695 h 2382837"/>
              <a:gd name="connsiteX329" fmla="*/ 1712849 w 2436813"/>
              <a:gd name="connsiteY329" fmla="*/ 2292811 h 2382837"/>
              <a:gd name="connsiteX330" fmla="*/ 1693437 w 2436813"/>
              <a:gd name="connsiteY330" fmla="*/ 2301928 h 2382837"/>
              <a:gd name="connsiteX331" fmla="*/ 1709423 w 2436813"/>
              <a:gd name="connsiteY331" fmla="*/ 2293951 h 2382837"/>
              <a:gd name="connsiteX332" fmla="*/ 1731119 w 2436813"/>
              <a:gd name="connsiteY332" fmla="*/ 2283695 h 2382837"/>
              <a:gd name="connsiteX333" fmla="*/ 1704856 w 2436813"/>
              <a:gd name="connsiteY333" fmla="*/ 2293951 h 2382837"/>
              <a:gd name="connsiteX334" fmla="*/ 1711707 w 2436813"/>
              <a:gd name="connsiteY334" fmla="*/ 2290532 h 2382837"/>
              <a:gd name="connsiteX335" fmla="*/ 1695721 w 2436813"/>
              <a:gd name="connsiteY335" fmla="*/ 2297370 h 2382837"/>
              <a:gd name="connsiteX336" fmla="*/ 1701430 w 2436813"/>
              <a:gd name="connsiteY336" fmla="*/ 2293951 h 2382837"/>
              <a:gd name="connsiteX337" fmla="*/ 1688869 w 2436813"/>
              <a:gd name="connsiteY337" fmla="*/ 2298509 h 2382837"/>
              <a:gd name="connsiteX338" fmla="*/ 1672883 w 2436813"/>
              <a:gd name="connsiteY338" fmla="*/ 2305346 h 2382837"/>
              <a:gd name="connsiteX339" fmla="*/ 1666031 w 2436813"/>
              <a:gd name="connsiteY339" fmla="*/ 2307626 h 2382837"/>
              <a:gd name="connsiteX340" fmla="*/ 1685443 w 2436813"/>
              <a:gd name="connsiteY340" fmla="*/ 2299649 h 2382837"/>
              <a:gd name="connsiteX341" fmla="*/ 1725410 w 2436813"/>
              <a:gd name="connsiteY341" fmla="*/ 2281416 h 2382837"/>
              <a:gd name="connsiteX342" fmla="*/ 1709423 w 2436813"/>
              <a:gd name="connsiteY342" fmla="*/ 2287113 h 2382837"/>
              <a:gd name="connsiteX343" fmla="*/ 1731119 w 2436813"/>
              <a:gd name="connsiteY343" fmla="*/ 2276857 h 2382837"/>
              <a:gd name="connsiteX344" fmla="*/ 1690011 w 2436813"/>
              <a:gd name="connsiteY344" fmla="*/ 2295090 h 2382837"/>
              <a:gd name="connsiteX345" fmla="*/ 1674024 w 2436813"/>
              <a:gd name="connsiteY345" fmla="*/ 2300788 h 2382837"/>
              <a:gd name="connsiteX346" fmla="*/ 1643193 w 2436813"/>
              <a:gd name="connsiteY346" fmla="*/ 2313323 h 2382837"/>
              <a:gd name="connsiteX347" fmla="*/ 1629490 w 2436813"/>
              <a:gd name="connsiteY347" fmla="*/ 2317882 h 2382837"/>
              <a:gd name="connsiteX348" fmla="*/ 1613504 w 2436813"/>
              <a:gd name="connsiteY348" fmla="*/ 2323580 h 2382837"/>
              <a:gd name="connsiteX349" fmla="*/ 1606652 w 2436813"/>
              <a:gd name="connsiteY349" fmla="*/ 2325859 h 2382837"/>
              <a:gd name="connsiteX350" fmla="*/ 1600943 w 2436813"/>
              <a:gd name="connsiteY350" fmla="*/ 2326998 h 2382837"/>
              <a:gd name="connsiteX351" fmla="*/ 1606652 w 2436813"/>
              <a:gd name="connsiteY351" fmla="*/ 2324719 h 2382837"/>
              <a:gd name="connsiteX352" fmla="*/ 1629490 w 2436813"/>
              <a:gd name="connsiteY352" fmla="*/ 2316742 h 2382837"/>
              <a:gd name="connsiteX353" fmla="*/ 1648903 w 2436813"/>
              <a:gd name="connsiteY353" fmla="*/ 2309905 h 2382837"/>
              <a:gd name="connsiteX354" fmla="*/ 1677450 w 2436813"/>
              <a:gd name="connsiteY354" fmla="*/ 2298509 h 2382837"/>
              <a:gd name="connsiteX355" fmla="*/ 1704856 w 2436813"/>
              <a:gd name="connsiteY355" fmla="*/ 2287113 h 2382837"/>
              <a:gd name="connsiteX356" fmla="*/ 1732261 w 2436813"/>
              <a:gd name="connsiteY356" fmla="*/ 2274578 h 2382837"/>
              <a:gd name="connsiteX357" fmla="*/ 1744497 w 2436813"/>
              <a:gd name="connsiteY357" fmla="*/ 2268229 h 2382837"/>
              <a:gd name="connsiteX358" fmla="*/ 1747962 w 2436813"/>
              <a:gd name="connsiteY358" fmla="*/ 2266601 h 2382837"/>
              <a:gd name="connsiteX359" fmla="*/ 1760809 w 2436813"/>
              <a:gd name="connsiteY359" fmla="*/ 2259764 h 2382837"/>
              <a:gd name="connsiteX360" fmla="*/ 1744497 w 2436813"/>
              <a:gd name="connsiteY360" fmla="*/ 2268229 h 2382837"/>
              <a:gd name="connsiteX361" fmla="*/ 1733403 w 2436813"/>
              <a:gd name="connsiteY361" fmla="*/ 2273439 h 2382837"/>
              <a:gd name="connsiteX362" fmla="*/ 1699146 w 2436813"/>
              <a:gd name="connsiteY362" fmla="*/ 2289393 h 2382837"/>
              <a:gd name="connsiteX363" fmla="*/ 1686585 w 2436813"/>
              <a:gd name="connsiteY363" fmla="*/ 2293951 h 2382837"/>
              <a:gd name="connsiteX364" fmla="*/ 1679734 w 2436813"/>
              <a:gd name="connsiteY364" fmla="*/ 2297370 h 2382837"/>
              <a:gd name="connsiteX365" fmla="*/ 1671741 w 2436813"/>
              <a:gd name="connsiteY365" fmla="*/ 2299649 h 2382837"/>
              <a:gd name="connsiteX366" fmla="*/ 1658038 w 2436813"/>
              <a:gd name="connsiteY366" fmla="*/ 2305346 h 2382837"/>
              <a:gd name="connsiteX367" fmla="*/ 1667173 w 2436813"/>
              <a:gd name="connsiteY367" fmla="*/ 2300788 h 2382837"/>
              <a:gd name="connsiteX368" fmla="*/ 1679734 w 2436813"/>
              <a:gd name="connsiteY368" fmla="*/ 2296230 h 2382837"/>
              <a:gd name="connsiteX369" fmla="*/ 1695721 w 2436813"/>
              <a:gd name="connsiteY369" fmla="*/ 2289393 h 2382837"/>
              <a:gd name="connsiteX370" fmla="*/ 1717417 w 2436813"/>
              <a:gd name="connsiteY370" fmla="*/ 2279136 h 2382837"/>
              <a:gd name="connsiteX371" fmla="*/ 1742538 w 2436813"/>
              <a:gd name="connsiteY371" fmla="*/ 2267741 h 2382837"/>
              <a:gd name="connsiteX372" fmla="*/ 1751674 w 2436813"/>
              <a:gd name="connsiteY372" fmla="*/ 2263182 h 2382837"/>
              <a:gd name="connsiteX373" fmla="*/ 1782505 w 2436813"/>
              <a:gd name="connsiteY373" fmla="*/ 2248368 h 2382837"/>
              <a:gd name="connsiteX374" fmla="*/ 1807627 w 2436813"/>
              <a:gd name="connsiteY374" fmla="*/ 2232414 h 2382837"/>
              <a:gd name="connsiteX375" fmla="*/ 1780221 w 2436813"/>
              <a:gd name="connsiteY375" fmla="*/ 2246089 h 2382837"/>
              <a:gd name="connsiteX376" fmla="*/ 1756241 w 2436813"/>
              <a:gd name="connsiteY376" fmla="*/ 2258624 h 2382837"/>
              <a:gd name="connsiteX377" fmla="*/ 1736829 w 2436813"/>
              <a:gd name="connsiteY377" fmla="*/ 2267741 h 2382837"/>
              <a:gd name="connsiteX378" fmla="*/ 1716275 w 2436813"/>
              <a:gd name="connsiteY378" fmla="*/ 2276857 h 2382837"/>
              <a:gd name="connsiteX379" fmla="*/ 1694579 w 2436813"/>
              <a:gd name="connsiteY379" fmla="*/ 2287113 h 2382837"/>
              <a:gd name="connsiteX380" fmla="*/ 1675166 w 2436813"/>
              <a:gd name="connsiteY380" fmla="*/ 2293951 h 2382837"/>
              <a:gd name="connsiteX381" fmla="*/ 1624923 w 2436813"/>
              <a:gd name="connsiteY381" fmla="*/ 2313323 h 2382837"/>
              <a:gd name="connsiteX382" fmla="*/ 1662605 w 2436813"/>
              <a:gd name="connsiteY382" fmla="*/ 2298509 h 2382837"/>
              <a:gd name="connsiteX383" fmla="*/ 1677450 w 2436813"/>
              <a:gd name="connsiteY383" fmla="*/ 2291672 h 2382837"/>
              <a:gd name="connsiteX384" fmla="*/ 1690011 w 2436813"/>
              <a:gd name="connsiteY384" fmla="*/ 2285974 h 2382837"/>
              <a:gd name="connsiteX385" fmla="*/ 1677450 w 2436813"/>
              <a:gd name="connsiteY385" fmla="*/ 2290532 h 2382837"/>
              <a:gd name="connsiteX386" fmla="*/ 1648903 w 2436813"/>
              <a:gd name="connsiteY386" fmla="*/ 2301928 h 2382837"/>
              <a:gd name="connsiteX387" fmla="*/ 1652328 w 2436813"/>
              <a:gd name="connsiteY387" fmla="*/ 2299649 h 2382837"/>
              <a:gd name="connsiteX388" fmla="*/ 1675166 w 2436813"/>
              <a:gd name="connsiteY388" fmla="*/ 2290532 h 2382837"/>
              <a:gd name="connsiteX389" fmla="*/ 1699146 w 2436813"/>
              <a:gd name="connsiteY389" fmla="*/ 2280276 h 2382837"/>
              <a:gd name="connsiteX390" fmla="*/ 1739113 w 2436813"/>
              <a:gd name="connsiteY390" fmla="*/ 2260903 h 2382837"/>
              <a:gd name="connsiteX391" fmla="*/ 1725410 w 2436813"/>
              <a:gd name="connsiteY391" fmla="*/ 2265462 h 2382837"/>
              <a:gd name="connsiteX392" fmla="*/ 1737971 w 2436813"/>
              <a:gd name="connsiteY392" fmla="*/ 2259764 h 2382837"/>
              <a:gd name="connsiteX393" fmla="*/ 1745964 w 2436813"/>
              <a:gd name="connsiteY393" fmla="*/ 2252926 h 2382837"/>
              <a:gd name="connsiteX394" fmla="*/ 1777937 w 2436813"/>
              <a:gd name="connsiteY394" fmla="*/ 2236972 h 2382837"/>
              <a:gd name="connsiteX395" fmla="*/ 1808769 w 2436813"/>
              <a:gd name="connsiteY395" fmla="*/ 2219879 h 2382837"/>
              <a:gd name="connsiteX396" fmla="*/ 1779079 w 2436813"/>
              <a:gd name="connsiteY396" fmla="*/ 2236972 h 2382837"/>
              <a:gd name="connsiteX397" fmla="*/ 1749390 w 2436813"/>
              <a:gd name="connsiteY397" fmla="*/ 2251787 h 2382837"/>
              <a:gd name="connsiteX398" fmla="*/ 1780221 w 2436813"/>
              <a:gd name="connsiteY398" fmla="*/ 2236972 h 2382837"/>
              <a:gd name="connsiteX399" fmla="*/ 1791640 w 2436813"/>
              <a:gd name="connsiteY399" fmla="*/ 2231275 h 2382837"/>
              <a:gd name="connsiteX400" fmla="*/ 1792782 w 2436813"/>
              <a:gd name="connsiteY400" fmla="*/ 2232414 h 2382837"/>
              <a:gd name="connsiteX401" fmla="*/ 1822471 w 2436813"/>
              <a:gd name="connsiteY401" fmla="*/ 2215321 h 2382837"/>
              <a:gd name="connsiteX402" fmla="*/ 1830465 w 2436813"/>
              <a:gd name="connsiteY402" fmla="*/ 2210762 h 2382837"/>
              <a:gd name="connsiteX403" fmla="*/ 1839600 w 2436813"/>
              <a:gd name="connsiteY403" fmla="*/ 2205064 h 2382837"/>
              <a:gd name="connsiteX404" fmla="*/ 1847593 w 2436813"/>
              <a:gd name="connsiteY404" fmla="*/ 2199367 h 2382837"/>
              <a:gd name="connsiteX405" fmla="*/ 1871573 w 2436813"/>
              <a:gd name="connsiteY405" fmla="*/ 2184552 h 2382837"/>
              <a:gd name="connsiteX406" fmla="*/ 1898979 w 2436813"/>
              <a:gd name="connsiteY406" fmla="*/ 2166319 h 2382837"/>
              <a:gd name="connsiteX407" fmla="*/ 1917249 w 2436813"/>
              <a:gd name="connsiteY407" fmla="*/ 2153784 h 2382837"/>
              <a:gd name="connsiteX408" fmla="*/ 1934378 w 2436813"/>
              <a:gd name="connsiteY408" fmla="*/ 2140109 h 2382837"/>
              <a:gd name="connsiteX409" fmla="*/ 1956074 w 2436813"/>
              <a:gd name="connsiteY409" fmla="*/ 2123016 h 2382837"/>
              <a:gd name="connsiteX410" fmla="*/ 1936661 w 2436813"/>
              <a:gd name="connsiteY410" fmla="*/ 2136690 h 2382837"/>
              <a:gd name="connsiteX411" fmla="*/ 1927526 w 2436813"/>
              <a:gd name="connsiteY411" fmla="*/ 2142388 h 2382837"/>
              <a:gd name="connsiteX412" fmla="*/ 1908114 w 2436813"/>
              <a:gd name="connsiteY412" fmla="*/ 2157203 h 2382837"/>
              <a:gd name="connsiteX413" fmla="*/ 1889843 w 2436813"/>
              <a:gd name="connsiteY413" fmla="*/ 2169738 h 2382837"/>
              <a:gd name="connsiteX414" fmla="*/ 1870431 w 2436813"/>
              <a:gd name="connsiteY414" fmla="*/ 2182273 h 2382837"/>
              <a:gd name="connsiteX415" fmla="*/ 1849877 w 2436813"/>
              <a:gd name="connsiteY415" fmla="*/ 2195948 h 2382837"/>
              <a:gd name="connsiteX416" fmla="*/ 1871573 w 2436813"/>
              <a:gd name="connsiteY416" fmla="*/ 2181134 h 2382837"/>
              <a:gd name="connsiteX417" fmla="*/ 1860154 w 2436813"/>
              <a:gd name="connsiteY417" fmla="*/ 2187971 h 2382837"/>
              <a:gd name="connsiteX418" fmla="*/ 1846451 w 2436813"/>
              <a:gd name="connsiteY418" fmla="*/ 2197088 h 2382837"/>
              <a:gd name="connsiteX419" fmla="*/ 1827039 w 2436813"/>
              <a:gd name="connsiteY419" fmla="*/ 2208483 h 2382837"/>
              <a:gd name="connsiteX420" fmla="*/ 1808769 w 2436813"/>
              <a:gd name="connsiteY420" fmla="*/ 2219879 h 2382837"/>
              <a:gd name="connsiteX421" fmla="*/ 1822471 w 2436813"/>
              <a:gd name="connsiteY421" fmla="*/ 2210762 h 2382837"/>
              <a:gd name="connsiteX422" fmla="*/ 1825897 w 2436813"/>
              <a:gd name="connsiteY422" fmla="*/ 2208483 h 2382837"/>
              <a:gd name="connsiteX423" fmla="*/ 1833890 w 2436813"/>
              <a:gd name="connsiteY423" fmla="*/ 2202785 h 2382837"/>
              <a:gd name="connsiteX424" fmla="*/ 1848735 w 2436813"/>
              <a:gd name="connsiteY424" fmla="*/ 2193669 h 2382837"/>
              <a:gd name="connsiteX425" fmla="*/ 1856728 w 2436813"/>
              <a:gd name="connsiteY425" fmla="*/ 2187971 h 2382837"/>
              <a:gd name="connsiteX426" fmla="*/ 1871573 w 2436813"/>
              <a:gd name="connsiteY426" fmla="*/ 2179994 h 2382837"/>
              <a:gd name="connsiteX427" fmla="*/ 1881850 w 2436813"/>
              <a:gd name="connsiteY427" fmla="*/ 2172017 h 2382837"/>
              <a:gd name="connsiteX428" fmla="*/ 1901262 w 2436813"/>
              <a:gd name="connsiteY428" fmla="*/ 2158342 h 2382837"/>
              <a:gd name="connsiteX429" fmla="*/ 1922959 w 2436813"/>
              <a:gd name="connsiteY429" fmla="*/ 2142388 h 2382837"/>
              <a:gd name="connsiteX430" fmla="*/ 1892127 w 2436813"/>
              <a:gd name="connsiteY430" fmla="*/ 2162900 h 2382837"/>
              <a:gd name="connsiteX431" fmla="*/ 1872715 w 2436813"/>
              <a:gd name="connsiteY431" fmla="*/ 2176575 h 2382837"/>
              <a:gd name="connsiteX432" fmla="*/ 1867005 w 2436813"/>
              <a:gd name="connsiteY432" fmla="*/ 2178854 h 2382837"/>
              <a:gd name="connsiteX433" fmla="*/ 1839600 w 2436813"/>
              <a:gd name="connsiteY433" fmla="*/ 2197088 h 2382837"/>
              <a:gd name="connsiteX434" fmla="*/ 1813336 w 2436813"/>
              <a:gd name="connsiteY434" fmla="*/ 2214181 h 2382837"/>
              <a:gd name="connsiteX435" fmla="*/ 1789356 w 2436813"/>
              <a:gd name="connsiteY435" fmla="*/ 2226716 h 2382837"/>
              <a:gd name="connsiteX436" fmla="*/ 1774512 w 2436813"/>
              <a:gd name="connsiteY436" fmla="*/ 2234693 h 2382837"/>
              <a:gd name="connsiteX437" fmla="*/ 1759667 w 2436813"/>
              <a:gd name="connsiteY437" fmla="*/ 2242670 h 2382837"/>
              <a:gd name="connsiteX438" fmla="*/ 1741397 w 2436813"/>
              <a:gd name="connsiteY438" fmla="*/ 2252926 h 2382837"/>
              <a:gd name="connsiteX439" fmla="*/ 1735687 w 2436813"/>
              <a:gd name="connsiteY439" fmla="*/ 2254066 h 2382837"/>
              <a:gd name="connsiteX440" fmla="*/ 1710565 w 2436813"/>
              <a:gd name="connsiteY440" fmla="*/ 2264322 h 2382837"/>
              <a:gd name="connsiteX441" fmla="*/ 1700288 w 2436813"/>
              <a:gd name="connsiteY441" fmla="*/ 2267741 h 2382837"/>
              <a:gd name="connsiteX442" fmla="*/ 1674024 w 2436813"/>
              <a:gd name="connsiteY442" fmla="*/ 2279136 h 2382837"/>
              <a:gd name="connsiteX443" fmla="*/ 1665370 w 2436813"/>
              <a:gd name="connsiteY443" fmla="*/ 2282516 h 2382837"/>
              <a:gd name="connsiteX444" fmla="*/ 1669457 w 2436813"/>
              <a:gd name="connsiteY444" fmla="*/ 2280276 h 2382837"/>
              <a:gd name="connsiteX445" fmla="*/ 1647761 w 2436813"/>
              <a:gd name="connsiteY445" fmla="*/ 2288253 h 2382837"/>
              <a:gd name="connsiteX446" fmla="*/ 1622639 w 2436813"/>
              <a:gd name="connsiteY446" fmla="*/ 2297370 h 2382837"/>
              <a:gd name="connsiteX447" fmla="*/ 1637484 w 2436813"/>
              <a:gd name="connsiteY447" fmla="*/ 2290532 h 2382837"/>
              <a:gd name="connsiteX448" fmla="*/ 1621497 w 2436813"/>
              <a:gd name="connsiteY448" fmla="*/ 2296230 h 2382837"/>
              <a:gd name="connsiteX449" fmla="*/ 1602085 w 2436813"/>
              <a:gd name="connsiteY449" fmla="*/ 2301928 h 2382837"/>
              <a:gd name="connsiteX450" fmla="*/ 1627207 w 2436813"/>
              <a:gd name="connsiteY450" fmla="*/ 2292811 h 2382837"/>
              <a:gd name="connsiteX451" fmla="*/ 1639768 w 2436813"/>
              <a:gd name="connsiteY451" fmla="*/ 2288253 h 2382837"/>
              <a:gd name="connsiteX452" fmla="*/ 1648903 w 2436813"/>
              <a:gd name="connsiteY452" fmla="*/ 2283695 h 2382837"/>
              <a:gd name="connsiteX453" fmla="*/ 1663747 w 2436813"/>
              <a:gd name="connsiteY453" fmla="*/ 2277997 h 2382837"/>
              <a:gd name="connsiteX454" fmla="*/ 1670599 w 2436813"/>
              <a:gd name="connsiteY454" fmla="*/ 2275718 h 2382837"/>
              <a:gd name="connsiteX455" fmla="*/ 1679734 w 2436813"/>
              <a:gd name="connsiteY455" fmla="*/ 2271159 h 2382837"/>
              <a:gd name="connsiteX456" fmla="*/ 1670599 w 2436813"/>
              <a:gd name="connsiteY456" fmla="*/ 2274578 h 2382837"/>
              <a:gd name="connsiteX457" fmla="*/ 1658038 w 2436813"/>
              <a:gd name="connsiteY457" fmla="*/ 2279136 h 2382837"/>
              <a:gd name="connsiteX458" fmla="*/ 1642051 w 2436813"/>
              <a:gd name="connsiteY458" fmla="*/ 2284834 h 2382837"/>
              <a:gd name="connsiteX459" fmla="*/ 1672883 w 2436813"/>
              <a:gd name="connsiteY459" fmla="*/ 2272299 h 2382837"/>
              <a:gd name="connsiteX460" fmla="*/ 1667173 w 2436813"/>
              <a:gd name="connsiteY460" fmla="*/ 2273439 h 2382837"/>
              <a:gd name="connsiteX461" fmla="*/ 1647761 w 2436813"/>
              <a:gd name="connsiteY461" fmla="*/ 2280276 h 2382837"/>
              <a:gd name="connsiteX462" fmla="*/ 1638626 w 2436813"/>
              <a:gd name="connsiteY462" fmla="*/ 2283695 h 2382837"/>
              <a:gd name="connsiteX463" fmla="*/ 1623495 w 2436813"/>
              <a:gd name="connsiteY463" fmla="*/ 2288111 h 2382837"/>
              <a:gd name="connsiteX464" fmla="*/ 1610021 w 2436813"/>
              <a:gd name="connsiteY464" fmla="*/ 2292751 h 2382837"/>
              <a:gd name="connsiteX465" fmla="*/ 1622639 w 2436813"/>
              <a:gd name="connsiteY465" fmla="*/ 2288253 h 2382837"/>
              <a:gd name="connsiteX466" fmla="*/ 1650045 w 2436813"/>
              <a:gd name="connsiteY466" fmla="*/ 2276857 h 2382837"/>
              <a:gd name="connsiteX467" fmla="*/ 1704856 w 2436813"/>
              <a:gd name="connsiteY467" fmla="*/ 2252926 h 2382837"/>
              <a:gd name="connsiteX468" fmla="*/ 1716277 w 2436813"/>
              <a:gd name="connsiteY468" fmla="*/ 2247227 h 2382837"/>
              <a:gd name="connsiteX469" fmla="*/ 1716275 w 2436813"/>
              <a:gd name="connsiteY469" fmla="*/ 2247229 h 2382837"/>
              <a:gd name="connsiteX470" fmla="*/ 1725410 w 2436813"/>
              <a:gd name="connsiteY470" fmla="*/ 2242670 h 2382837"/>
              <a:gd name="connsiteX471" fmla="*/ 1716277 w 2436813"/>
              <a:gd name="connsiteY471" fmla="*/ 2247227 h 2382837"/>
              <a:gd name="connsiteX472" fmla="*/ 1723269 w 2436813"/>
              <a:gd name="connsiteY472" fmla="*/ 2242955 h 2382837"/>
              <a:gd name="connsiteX473" fmla="*/ 1734545 w 2436813"/>
              <a:gd name="connsiteY473" fmla="*/ 2236972 h 2382837"/>
              <a:gd name="connsiteX474" fmla="*/ 1755099 w 2436813"/>
              <a:gd name="connsiteY474" fmla="*/ 2226716 h 2382837"/>
              <a:gd name="connsiteX475" fmla="*/ 1763093 w 2436813"/>
              <a:gd name="connsiteY475" fmla="*/ 2222158 h 2382837"/>
              <a:gd name="connsiteX476" fmla="*/ 1777937 w 2436813"/>
              <a:gd name="connsiteY476" fmla="*/ 2214181 h 2382837"/>
              <a:gd name="connsiteX477" fmla="*/ 1772228 w 2436813"/>
              <a:gd name="connsiteY477" fmla="*/ 2216460 h 2382837"/>
              <a:gd name="connsiteX478" fmla="*/ 1783647 w 2436813"/>
              <a:gd name="connsiteY478" fmla="*/ 2209623 h 2382837"/>
              <a:gd name="connsiteX479" fmla="*/ 1815620 w 2436813"/>
              <a:gd name="connsiteY479" fmla="*/ 2191390 h 2382837"/>
              <a:gd name="connsiteX480" fmla="*/ 1803059 w 2436813"/>
              <a:gd name="connsiteY480" fmla="*/ 2197088 h 2382837"/>
              <a:gd name="connsiteX481" fmla="*/ 1782505 w 2436813"/>
              <a:gd name="connsiteY481" fmla="*/ 2207344 h 2382837"/>
              <a:gd name="connsiteX482" fmla="*/ 1780221 w 2436813"/>
              <a:gd name="connsiteY482" fmla="*/ 2209623 h 2382837"/>
              <a:gd name="connsiteX483" fmla="*/ 1771086 w 2436813"/>
              <a:gd name="connsiteY483" fmla="*/ 2215321 h 2382837"/>
              <a:gd name="connsiteX484" fmla="*/ 1750532 w 2436813"/>
              <a:gd name="connsiteY484" fmla="*/ 2225577 h 2382837"/>
              <a:gd name="connsiteX485" fmla="*/ 1726552 w 2436813"/>
              <a:gd name="connsiteY485" fmla="*/ 2236972 h 2382837"/>
              <a:gd name="connsiteX486" fmla="*/ 1717417 w 2436813"/>
              <a:gd name="connsiteY486" fmla="*/ 2241531 h 2382837"/>
              <a:gd name="connsiteX487" fmla="*/ 1708281 w 2436813"/>
              <a:gd name="connsiteY487" fmla="*/ 2244949 h 2382837"/>
              <a:gd name="connsiteX488" fmla="*/ 1680876 w 2436813"/>
              <a:gd name="connsiteY488" fmla="*/ 2256345 h 2382837"/>
              <a:gd name="connsiteX489" fmla="*/ 1690011 w 2436813"/>
              <a:gd name="connsiteY489" fmla="*/ 2251787 h 2382837"/>
              <a:gd name="connsiteX490" fmla="*/ 1692295 w 2436813"/>
              <a:gd name="connsiteY490" fmla="*/ 2250647 h 2382837"/>
              <a:gd name="connsiteX491" fmla="*/ 1711707 w 2436813"/>
              <a:gd name="connsiteY491" fmla="*/ 2242670 h 2382837"/>
              <a:gd name="connsiteX492" fmla="*/ 1734545 w 2436813"/>
              <a:gd name="connsiteY492" fmla="*/ 2231275 h 2382837"/>
              <a:gd name="connsiteX493" fmla="*/ 1766518 w 2436813"/>
              <a:gd name="connsiteY493" fmla="*/ 2213041 h 2382837"/>
              <a:gd name="connsiteX494" fmla="*/ 1748248 w 2436813"/>
              <a:gd name="connsiteY494" fmla="*/ 2222158 h 2382837"/>
              <a:gd name="connsiteX495" fmla="*/ 1725410 w 2436813"/>
              <a:gd name="connsiteY495" fmla="*/ 2233554 h 2382837"/>
              <a:gd name="connsiteX496" fmla="*/ 1627207 w 2436813"/>
              <a:gd name="connsiteY496" fmla="*/ 2274578 h 2382837"/>
              <a:gd name="connsiteX497" fmla="*/ 1636342 w 2436813"/>
              <a:gd name="connsiteY497" fmla="*/ 2270020 h 2382837"/>
              <a:gd name="connsiteX498" fmla="*/ 1629490 w 2436813"/>
              <a:gd name="connsiteY498" fmla="*/ 2270020 h 2382837"/>
              <a:gd name="connsiteX499" fmla="*/ 1627207 w 2436813"/>
              <a:gd name="connsiteY499" fmla="*/ 2272299 h 2382837"/>
              <a:gd name="connsiteX500" fmla="*/ 1616930 w 2436813"/>
              <a:gd name="connsiteY500" fmla="*/ 2274578 h 2382837"/>
              <a:gd name="connsiteX501" fmla="*/ 1602085 w 2436813"/>
              <a:gd name="connsiteY501" fmla="*/ 2280276 h 2382837"/>
              <a:gd name="connsiteX502" fmla="*/ 1586098 w 2436813"/>
              <a:gd name="connsiteY502" fmla="*/ 2285974 h 2382837"/>
              <a:gd name="connsiteX503" fmla="*/ 1579247 w 2436813"/>
              <a:gd name="connsiteY503" fmla="*/ 2285974 h 2382837"/>
              <a:gd name="connsiteX504" fmla="*/ 1566686 w 2436813"/>
              <a:gd name="connsiteY504" fmla="*/ 2289393 h 2382837"/>
              <a:gd name="connsiteX505" fmla="*/ 1554125 w 2436813"/>
              <a:gd name="connsiteY505" fmla="*/ 2292811 h 2382837"/>
              <a:gd name="connsiteX506" fmla="*/ 1525578 w 2436813"/>
              <a:gd name="connsiteY506" fmla="*/ 2298509 h 2382837"/>
              <a:gd name="connsiteX507" fmla="*/ 1554125 w 2436813"/>
              <a:gd name="connsiteY507" fmla="*/ 2291672 h 2382837"/>
              <a:gd name="connsiteX508" fmla="*/ 1584956 w 2436813"/>
              <a:gd name="connsiteY508" fmla="*/ 2283695 h 2382837"/>
              <a:gd name="connsiteX509" fmla="*/ 1610078 w 2436813"/>
              <a:gd name="connsiteY509" fmla="*/ 2274578 h 2382837"/>
              <a:gd name="connsiteX510" fmla="*/ 1613504 w 2436813"/>
              <a:gd name="connsiteY510" fmla="*/ 2272299 h 2382837"/>
              <a:gd name="connsiteX511" fmla="*/ 1630632 w 2436813"/>
              <a:gd name="connsiteY511" fmla="*/ 2264322 h 2382837"/>
              <a:gd name="connsiteX512" fmla="*/ 1605511 w 2436813"/>
              <a:gd name="connsiteY512" fmla="*/ 2272299 h 2382837"/>
              <a:gd name="connsiteX513" fmla="*/ 1584956 w 2436813"/>
              <a:gd name="connsiteY513" fmla="*/ 2280276 h 2382837"/>
              <a:gd name="connsiteX514" fmla="*/ 1583814 w 2436813"/>
              <a:gd name="connsiteY514" fmla="*/ 2279136 h 2382837"/>
              <a:gd name="connsiteX515" fmla="*/ 1566686 w 2436813"/>
              <a:gd name="connsiteY515" fmla="*/ 2284834 h 2382837"/>
              <a:gd name="connsiteX516" fmla="*/ 1549557 w 2436813"/>
              <a:gd name="connsiteY516" fmla="*/ 2290532 h 2382837"/>
              <a:gd name="connsiteX517" fmla="*/ 1543848 w 2436813"/>
              <a:gd name="connsiteY517" fmla="*/ 2291672 h 2382837"/>
              <a:gd name="connsiteX518" fmla="*/ 1558693 w 2436813"/>
              <a:gd name="connsiteY518" fmla="*/ 2287113 h 2382837"/>
              <a:gd name="connsiteX519" fmla="*/ 1589524 w 2436813"/>
              <a:gd name="connsiteY519" fmla="*/ 2276857 h 2382837"/>
              <a:gd name="connsiteX520" fmla="*/ 1576963 w 2436813"/>
              <a:gd name="connsiteY520" fmla="*/ 2280276 h 2382837"/>
              <a:gd name="connsiteX521" fmla="*/ 1542706 w 2436813"/>
              <a:gd name="connsiteY521" fmla="*/ 2290532 h 2382837"/>
              <a:gd name="connsiteX522" fmla="*/ 1508449 w 2436813"/>
              <a:gd name="connsiteY522" fmla="*/ 2298509 h 2382837"/>
              <a:gd name="connsiteX523" fmla="*/ 1493604 w 2436813"/>
              <a:gd name="connsiteY523" fmla="*/ 2301928 h 2382837"/>
              <a:gd name="connsiteX524" fmla="*/ 1481044 w 2436813"/>
              <a:gd name="connsiteY524" fmla="*/ 2305346 h 2382837"/>
              <a:gd name="connsiteX525" fmla="*/ 1457064 w 2436813"/>
              <a:gd name="connsiteY525" fmla="*/ 2311044 h 2382837"/>
              <a:gd name="connsiteX526" fmla="*/ 1431942 w 2436813"/>
              <a:gd name="connsiteY526" fmla="*/ 2314463 h 2382837"/>
              <a:gd name="connsiteX527" fmla="*/ 1405678 w 2436813"/>
              <a:gd name="connsiteY527" fmla="*/ 2319021 h 2382837"/>
              <a:gd name="connsiteX528" fmla="*/ 1421665 w 2436813"/>
              <a:gd name="connsiteY528" fmla="*/ 2315603 h 2382837"/>
              <a:gd name="connsiteX529" fmla="*/ 1445645 w 2436813"/>
              <a:gd name="connsiteY529" fmla="*/ 2312184 h 2382837"/>
              <a:gd name="connsiteX530" fmla="*/ 1469625 w 2436813"/>
              <a:gd name="connsiteY530" fmla="*/ 2306486 h 2382837"/>
              <a:gd name="connsiteX531" fmla="*/ 1519868 w 2436813"/>
              <a:gd name="connsiteY531" fmla="*/ 2293951 h 2382837"/>
              <a:gd name="connsiteX532" fmla="*/ 1501598 w 2436813"/>
              <a:gd name="connsiteY532" fmla="*/ 2298509 h 2382837"/>
              <a:gd name="connsiteX533" fmla="*/ 1478760 w 2436813"/>
              <a:gd name="connsiteY533" fmla="*/ 2303067 h 2382837"/>
              <a:gd name="connsiteX534" fmla="*/ 1453638 w 2436813"/>
              <a:gd name="connsiteY534" fmla="*/ 2308765 h 2382837"/>
              <a:gd name="connsiteX535" fmla="*/ 1434226 w 2436813"/>
              <a:gd name="connsiteY535" fmla="*/ 2312184 h 2382837"/>
              <a:gd name="connsiteX536" fmla="*/ 1412530 w 2436813"/>
              <a:gd name="connsiteY536" fmla="*/ 2315603 h 2382837"/>
              <a:gd name="connsiteX537" fmla="*/ 1425090 w 2436813"/>
              <a:gd name="connsiteY537" fmla="*/ 2312184 h 2382837"/>
              <a:gd name="connsiteX538" fmla="*/ 1449070 w 2436813"/>
              <a:gd name="connsiteY538" fmla="*/ 2308765 h 2382837"/>
              <a:gd name="connsiteX539" fmla="*/ 1475334 w 2436813"/>
              <a:gd name="connsiteY539" fmla="*/ 2303067 h 2382837"/>
              <a:gd name="connsiteX540" fmla="*/ 1462773 w 2436813"/>
              <a:gd name="connsiteY540" fmla="*/ 2304207 h 2382837"/>
              <a:gd name="connsiteX541" fmla="*/ 1414813 w 2436813"/>
              <a:gd name="connsiteY541" fmla="*/ 2313323 h 2382837"/>
              <a:gd name="connsiteX542" fmla="*/ 1398827 w 2436813"/>
              <a:gd name="connsiteY542" fmla="*/ 2316742 h 2382837"/>
              <a:gd name="connsiteX543" fmla="*/ 1378273 w 2436813"/>
              <a:gd name="connsiteY543" fmla="*/ 2319021 h 2382837"/>
              <a:gd name="connsiteX544" fmla="*/ 1363428 w 2436813"/>
              <a:gd name="connsiteY544" fmla="*/ 2321300 h 2382837"/>
              <a:gd name="connsiteX545" fmla="*/ 1345158 w 2436813"/>
              <a:gd name="connsiteY545" fmla="*/ 2322440 h 2382837"/>
              <a:gd name="connsiteX546" fmla="*/ 1336022 w 2436813"/>
              <a:gd name="connsiteY546" fmla="*/ 2323580 h 2382837"/>
              <a:gd name="connsiteX547" fmla="*/ 1328029 w 2436813"/>
              <a:gd name="connsiteY547" fmla="*/ 2324719 h 2382837"/>
              <a:gd name="connsiteX548" fmla="*/ 1301765 w 2436813"/>
              <a:gd name="connsiteY548" fmla="*/ 2325859 h 2382837"/>
              <a:gd name="connsiteX549" fmla="*/ 1317752 w 2436813"/>
              <a:gd name="connsiteY549" fmla="*/ 2324719 h 2382837"/>
              <a:gd name="connsiteX550" fmla="*/ 1332597 w 2436813"/>
              <a:gd name="connsiteY550" fmla="*/ 2323580 h 2382837"/>
              <a:gd name="connsiteX551" fmla="*/ 1347441 w 2436813"/>
              <a:gd name="connsiteY551" fmla="*/ 2321300 h 2382837"/>
              <a:gd name="connsiteX552" fmla="*/ 1375989 w 2436813"/>
              <a:gd name="connsiteY552" fmla="*/ 2317882 h 2382837"/>
              <a:gd name="connsiteX553" fmla="*/ 1430800 w 2436813"/>
              <a:gd name="connsiteY553" fmla="*/ 2309905 h 2382837"/>
              <a:gd name="connsiteX554" fmla="*/ 1449070 w 2436813"/>
              <a:gd name="connsiteY554" fmla="*/ 2306486 h 2382837"/>
              <a:gd name="connsiteX555" fmla="*/ 1462773 w 2436813"/>
              <a:gd name="connsiteY555" fmla="*/ 2303067 h 2382837"/>
              <a:gd name="connsiteX556" fmla="*/ 1497030 w 2436813"/>
              <a:gd name="connsiteY556" fmla="*/ 2295090 h 2382837"/>
              <a:gd name="connsiteX557" fmla="*/ 1500456 w 2436813"/>
              <a:gd name="connsiteY557" fmla="*/ 2293951 h 2382837"/>
              <a:gd name="connsiteX558" fmla="*/ 1540422 w 2436813"/>
              <a:gd name="connsiteY558" fmla="*/ 2282555 h 2382837"/>
              <a:gd name="connsiteX559" fmla="*/ 1556409 w 2436813"/>
              <a:gd name="connsiteY559" fmla="*/ 2276857 h 2382837"/>
              <a:gd name="connsiteX560" fmla="*/ 1562118 w 2436813"/>
              <a:gd name="connsiteY560" fmla="*/ 2275718 h 2382837"/>
              <a:gd name="connsiteX561" fmla="*/ 1591808 w 2436813"/>
              <a:gd name="connsiteY561" fmla="*/ 2265462 h 2382837"/>
              <a:gd name="connsiteX562" fmla="*/ 1608936 w 2436813"/>
              <a:gd name="connsiteY562" fmla="*/ 2260903 h 2382837"/>
              <a:gd name="connsiteX563" fmla="*/ 1623781 w 2436813"/>
              <a:gd name="connsiteY563" fmla="*/ 2255205 h 2382837"/>
              <a:gd name="connsiteX564" fmla="*/ 1669457 w 2436813"/>
              <a:gd name="connsiteY564" fmla="*/ 2236972 h 2382837"/>
              <a:gd name="connsiteX565" fmla="*/ 1680876 w 2436813"/>
              <a:gd name="connsiteY565" fmla="*/ 2231275 h 2382837"/>
              <a:gd name="connsiteX566" fmla="*/ 1704856 w 2436813"/>
              <a:gd name="connsiteY566" fmla="*/ 2221018 h 2382837"/>
              <a:gd name="connsiteX567" fmla="*/ 1729978 w 2436813"/>
              <a:gd name="connsiteY567" fmla="*/ 2208483 h 2382837"/>
              <a:gd name="connsiteX568" fmla="*/ 1752816 w 2436813"/>
              <a:gd name="connsiteY568" fmla="*/ 2197088 h 2382837"/>
              <a:gd name="connsiteX569" fmla="*/ 1773370 w 2436813"/>
              <a:gd name="connsiteY569" fmla="*/ 2185692 h 2382837"/>
              <a:gd name="connsiteX570" fmla="*/ 1781363 w 2436813"/>
              <a:gd name="connsiteY570" fmla="*/ 2179994 h 2382837"/>
              <a:gd name="connsiteX571" fmla="*/ 1790498 w 2436813"/>
              <a:gd name="connsiteY571" fmla="*/ 2175436 h 2382837"/>
              <a:gd name="connsiteX572" fmla="*/ 1795066 w 2436813"/>
              <a:gd name="connsiteY572" fmla="*/ 2172017 h 2382837"/>
              <a:gd name="connsiteX573" fmla="*/ 1781363 w 2436813"/>
              <a:gd name="connsiteY573" fmla="*/ 2179994 h 2382837"/>
              <a:gd name="connsiteX574" fmla="*/ 1769944 w 2436813"/>
              <a:gd name="connsiteY574" fmla="*/ 2186831 h 2382837"/>
              <a:gd name="connsiteX575" fmla="*/ 1779079 w 2436813"/>
              <a:gd name="connsiteY575" fmla="*/ 2181134 h 2382837"/>
              <a:gd name="connsiteX576" fmla="*/ 1752816 w 2436813"/>
              <a:gd name="connsiteY576" fmla="*/ 2194808 h 2382837"/>
              <a:gd name="connsiteX577" fmla="*/ 1676308 w 2436813"/>
              <a:gd name="connsiteY577" fmla="*/ 2230135 h 2382837"/>
              <a:gd name="connsiteX578" fmla="*/ 1670599 w 2436813"/>
              <a:gd name="connsiteY578" fmla="*/ 2231275 h 2382837"/>
              <a:gd name="connsiteX579" fmla="*/ 1646619 w 2436813"/>
              <a:gd name="connsiteY579" fmla="*/ 2241531 h 2382837"/>
              <a:gd name="connsiteX580" fmla="*/ 1639768 w 2436813"/>
              <a:gd name="connsiteY580" fmla="*/ 2243810 h 2382837"/>
              <a:gd name="connsiteX581" fmla="*/ 1642051 w 2436813"/>
              <a:gd name="connsiteY581" fmla="*/ 2241531 h 2382837"/>
              <a:gd name="connsiteX582" fmla="*/ 1644335 w 2436813"/>
              <a:gd name="connsiteY582" fmla="*/ 2238112 h 2382837"/>
              <a:gd name="connsiteX583" fmla="*/ 1653470 w 2436813"/>
              <a:gd name="connsiteY583" fmla="*/ 2235833 h 2382837"/>
              <a:gd name="connsiteX584" fmla="*/ 1666031 w 2436813"/>
              <a:gd name="connsiteY584" fmla="*/ 2230135 h 2382837"/>
              <a:gd name="connsiteX585" fmla="*/ 1680876 w 2436813"/>
              <a:gd name="connsiteY585" fmla="*/ 2223298 h 2382837"/>
              <a:gd name="connsiteX586" fmla="*/ 1707140 w 2436813"/>
              <a:gd name="connsiteY586" fmla="*/ 2211902 h 2382837"/>
              <a:gd name="connsiteX587" fmla="*/ 1700288 w 2436813"/>
              <a:gd name="connsiteY587" fmla="*/ 2214181 h 2382837"/>
              <a:gd name="connsiteX588" fmla="*/ 1691153 w 2436813"/>
              <a:gd name="connsiteY588" fmla="*/ 2216460 h 2382837"/>
              <a:gd name="connsiteX589" fmla="*/ 1680876 w 2436813"/>
              <a:gd name="connsiteY589" fmla="*/ 2223298 h 2382837"/>
              <a:gd name="connsiteX590" fmla="*/ 1662605 w 2436813"/>
              <a:gd name="connsiteY590" fmla="*/ 2230135 h 2382837"/>
              <a:gd name="connsiteX591" fmla="*/ 1653470 w 2436813"/>
              <a:gd name="connsiteY591" fmla="*/ 2233554 h 2382837"/>
              <a:gd name="connsiteX592" fmla="*/ 1644335 w 2436813"/>
              <a:gd name="connsiteY592" fmla="*/ 2236972 h 2382837"/>
              <a:gd name="connsiteX593" fmla="*/ 1640909 w 2436813"/>
              <a:gd name="connsiteY593" fmla="*/ 2238112 h 2382837"/>
              <a:gd name="connsiteX594" fmla="*/ 1608936 w 2436813"/>
              <a:gd name="connsiteY594" fmla="*/ 2251787 h 2382837"/>
              <a:gd name="connsiteX595" fmla="*/ 1598659 w 2436813"/>
              <a:gd name="connsiteY595" fmla="*/ 2252926 h 2382837"/>
              <a:gd name="connsiteX596" fmla="*/ 1589524 w 2436813"/>
              <a:gd name="connsiteY596" fmla="*/ 2256345 h 2382837"/>
              <a:gd name="connsiteX597" fmla="*/ 1587240 w 2436813"/>
              <a:gd name="connsiteY597" fmla="*/ 2257485 h 2382837"/>
              <a:gd name="connsiteX598" fmla="*/ 1578105 w 2436813"/>
              <a:gd name="connsiteY598" fmla="*/ 2260903 h 2382837"/>
              <a:gd name="connsiteX599" fmla="*/ 1574679 w 2436813"/>
              <a:gd name="connsiteY599" fmla="*/ 2262043 h 2382837"/>
              <a:gd name="connsiteX600" fmla="*/ 1565544 w 2436813"/>
              <a:gd name="connsiteY600" fmla="*/ 2264322 h 2382837"/>
              <a:gd name="connsiteX601" fmla="*/ 1563260 w 2436813"/>
              <a:gd name="connsiteY601" fmla="*/ 2266601 h 2382837"/>
              <a:gd name="connsiteX602" fmla="*/ 1551841 w 2436813"/>
              <a:gd name="connsiteY602" fmla="*/ 2268880 h 2382837"/>
              <a:gd name="connsiteX603" fmla="*/ 1547274 w 2436813"/>
              <a:gd name="connsiteY603" fmla="*/ 2270020 h 2382837"/>
              <a:gd name="connsiteX604" fmla="*/ 1571254 w 2436813"/>
              <a:gd name="connsiteY604" fmla="*/ 2262043 h 2382837"/>
              <a:gd name="connsiteX605" fmla="*/ 1604369 w 2436813"/>
              <a:gd name="connsiteY605" fmla="*/ 2250647 h 2382837"/>
              <a:gd name="connsiteX606" fmla="*/ 1676308 w 2436813"/>
              <a:gd name="connsiteY606" fmla="*/ 2222158 h 2382837"/>
              <a:gd name="connsiteX607" fmla="*/ 1682018 w 2436813"/>
              <a:gd name="connsiteY607" fmla="*/ 2218739 h 2382837"/>
              <a:gd name="connsiteX608" fmla="*/ 1693437 w 2436813"/>
              <a:gd name="connsiteY608" fmla="*/ 2213041 h 2382837"/>
              <a:gd name="connsiteX609" fmla="*/ 1700288 w 2436813"/>
              <a:gd name="connsiteY609" fmla="*/ 2211902 h 2382837"/>
              <a:gd name="connsiteX610" fmla="*/ 1728836 w 2436813"/>
              <a:gd name="connsiteY610" fmla="*/ 2195948 h 2382837"/>
              <a:gd name="connsiteX611" fmla="*/ 1758525 w 2436813"/>
              <a:gd name="connsiteY611" fmla="*/ 2178854 h 2382837"/>
              <a:gd name="connsiteX612" fmla="*/ 1748248 w 2436813"/>
              <a:gd name="connsiteY612" fmla="*/ 2184552 h 2382837"/>
              <a:gd name="connsiteX613" fmla="*/ 1733403 w 2436813"/>
              <a:gd name="connsiteY613" fmla="*/ 2192529 h 2382837"/>
              <a:gd name="connsiteX614" fmla="*/ 1698004 w 2436813"/>
              <a:gd name="connsiteY614" fmla="*/ 2208483 h 2382837"/>
              <a:gd name="connsiteX615" fmla="*/ 1686585 w 2436813"/>
              <a:gd name="connsiteY615" fmla="*/ 2213041 h 2382837"/>
              <a:gd name="connsiteX616" fmla="*/ 1666031 w 2436813"/>
              <a:gd name="connsiteY616" fmla="*/ 2222158 h 2382837"/>
              <a:gd name="connsiteX617" fmla="*/ 1643193 w 2436813"/>
              <a:gd name="connsiteY617" fmla="*/ 2231275 h 2382837"/>
              <a:gd name="connsiteX618" fmla="*/ 1595233 w 2436813"/>
              <a:gd name="connsiteY618" fmla="*/ 2249508 h 2382837"/>
              <a:gd name="connsiteX619" fmla="*/ 1546132 w 2436813"/>
              <a:gd name="connsiteY619" fmla="*/ 2265462 h 2382837"/>
              <a:gd name="connsiteX620" fmla="*/ 1499314 w 2436813"/>
              <a:gd name="connsiteY620" fmla="*/ 2277997 h 2382837"/>
              <a:gd name="connsiteX621" fmla="*/ 1517584 w 2436813"/>
              <a:gd name="connsiteY621" fmla="*/ 2271159 h 2382837"/>
              <a:gd name="connsiteX622" fmla="*/ 1542706 w 2436813"/>
              <a:gd name="connsiteY622" fmla="*/ 2265462 h 2382837"/>
              <a:gd name="connsiteX623" fmla="*/ 1554125 w 2436813"/>
              <a:gd name="connsiteY623" fmla="*/ 2262043 h 2382837"/>
              <a:gd name="connsiteX624" fmla="*/ 1599801 w 2436813"/>
              <a:gd name="connsiteY624" fmla="*/ 2247229 h 2382837"/>
              <a:gd name="connsiteX625" fmla="*/ 1614646 w 2436813"/>
              <a:gd name="connsiteY625" fmla="*/ 2241531 h 2382837"/>
              <a:gd name="connsiteX626" fmla="*/ 1653470 w 2436813"/>
              <a:gd name="connsiteY626" fmla="*/ 2225577 h 2382837"/>
              <a:gd name="connsiteX627" fmla="*/ 1666031 w 2436813"/>
              <a:gd name="connsiteY627" fmla="*/ 2221018 h 2382837"/>
              <a:gd name="connsiteX628" fmla="*/ 1713991 w 2436813"/>
              <a:gd name="connsiteY628" fmla="*/ 2198227 h 2382837"/>
              <a:gd name="connsiteX629" fmla="*/ 1763093 w 2436813"/>
              <a:gd name="connsiteY629" fmla="*/ 2173157 h 2382837"/>
              <a:gd name="connsiteX630" fmla="*/ 1748248 w 2436813"/>
              <a:gd name="connsiteY630" fmla="*/ 2179994 h 2382837"/>
              <a:gd name="connsiteX631" fmla="*/ 1741397 w 2436813"/>
              <a:gd name="connsiteY631" fmla="*/ 2181134 h 2382837"/>
              <a:gd name="connsiteX632" fmla="*/ 1777937 w 2436813"/>
              <a:gd name="connsiteY632" fmla="*/ 2160621 h 2382837"/>
              <a:gd name="connsiteX633" fmla="*/ 1758525 w 2436813"/>
              <a:gd name="connsiteY633" fmla="*/ 2170877 h 2382837"/>
              <a:gd name="connsiteX634" fmla="*/ 1743680 w 2436813"/>
              <a:gd name="connsiteY634" fmla="*/ 2178854 h 2382837"/>
              <a:gd name="connsiteX635" fmla="*/ 1732261 w 2436813"/>
              <a:gd name="connsiteY635" fmla="*/ 2184552 h 2382837"/>
              <a:gd name="connsiteX636" fmla="*/ 1711707 w 2436813"/>
              <a:gd name="connsiteY636" fmla="*/ 2193669 h 2382837"/>
              <a:gd name="connsiteX637" fmla="*/ 1692295 w 2436813"/>
              <a:gd name="connsiteY637" fmla="*/ 2201646 h 2382837"/>
              <a:gd name="connsiteX638" fmla="*/ 1666031 w 2436813"/>
              <a:gd name="connsiteY638" fmla="*/ 2214181 h 2382837"/>
              <a:gd name="connsiteX639" fmla="*/ 1668315 w 2436813"/>
              <a:gd name="connsiteY639" fmla="*/ 2210762 h 2382837"/>
              <a:gd name="connsiteX640" fmla="*/ 1653470 w 2436813"/>
              <a:gd name="connsiteY640" fmla="*/ 2217600 h 2382837"/>
              <a:gd name="connsiteX641" fmla="*/ 1647761 w 2436813"/>
              <a:gd name="connsiteY641" fmla="*/ 2219879 h 2382837"/>
              <a:gd name="connsiteX642" fmla="*/ 1640909 w 2436813"/>
              <a:gd name="connsiteY642" fmla="*/ 2222158 h 2382837"/>
              <a:gd name="connsiteX643" fmla="*/ 1647761 w 2436813"/>
              <a:gd name="connsiteY643" fmla="*/ 2218739 h 2382837"/>
              <a:gd name="connsiteX644" fmla="*/ 1652328 w 2436813"/>
              <a:gd name="connsiteY644" fmla="*/ 2215321 h 2382837"/>
              <a:gd name="connsiteX645" fmla="*/ 1686585 w 2436813"/>
              <a:gd name="connsiteY645" fmla="*/ 2199367 h 2382837"/>
              <a:gd name="connsiteX646" fmla="*/ 1666031 w 2436813"/>
              <a:gd name="connsiteY646" fmla="*/ 2207344 h 2382837"/>
              <a:gd name="connsiteX647" fmla="*/ 1660322 w 2436813"/>
              <a:gd name="connsiteY647" fmla="*/ 2209623 h 2382837"/>
              <a:gd name="connsiteX648" fmla="*/ 1643193 w 2436813"/>
              <a:gd name="connsiteY648" fmla="*/ 2216460 h 2382837"/>
              <a:gd name="connsiteX649" fmla="*/ 1628349 w 2436813"/>
              <a:gd name="connsiteY649" fmla="*/ 2222158 h 2382837"/>
              <a:gd name="connsiteX650" fmla="*/ 1613504 w 2436813"/>
              <a:gd name="connsiteY650" fmla="*/ 2227856 h 2382837"/>
              <a:gd name="connsiteX651" fmla="*/ 1583814 w 2436813"/>
              <a:gd name="connsiteY651" fmla="*/ 2238112 h 2382837"/>
              <a:gd name="connsiteX652" fmla="*/ 1580389 w 2436813"/>
              <a:gd name="connsiteY652" fmla="*/ 2238112 h 2382837"/>
              <a:gd name="connsiteX653" fmla="*/ 1552983 w 2436813"/>
              <a:gd name="connsiteY653" fmla="*/ 2248368 h 2382837"/>
              <a:gd name="connsiteX654" fmla="*/ 1559835 w 2436813"/>
              <a:gd name="connsiteY654" fmla="*/ 2244949 h 2382837"/>
              <a:gd name="connsiteX655" fmla="*/ 1546132 w 2436813"/>
              <a:gd name="connsiteY655" fmla="*/ 2249508 h 2382837"/>
              <a:gd name="connsiteX656" fmla="*/ 1534713 w 2436813"/>
              <a:gd name="connsiteY656" fmla="*/ 2251787 h 2382837"/>
              <a:gd name="connsiteX657" fmla="*/ 1489037 w 2436813"/>
              <a:gd name="connsiteY657" fmla="*/ 2264322 h 2382837"/>
              <a:gd name="connsiteX658" fmla="*/ 1501598 w 2436813"/>
              <a:gd name="connsiteY658" fmla="*/ 2260903 h 2382837"/>
              <a:gd name="connsiteX659" fmla="*/ 1543848 w 2436813"/>
              <a:gd name="connsiteY659" fmla="*/ 2248368 h 2382837"/>
              <a:gd name="connsiteX660" fmla="*/ 1579247 w 2436813"/>
              <a:gd name="connsiteY660" fmla="*/ 2236972 h 2382837"/>
              <a:gd name="connsiteX661" fmla="*/ 1597517 w 2436813"/>
              <a:gd name="connsiteY661" fmla="*/ 2231275 h 2382837"/>
              <a:gd name="connsiteX662" fmla="*/ 1615788 w 2436813"/>
              <a:gd name="connsiteY662" fmla="*/ 2224437 h 2382837"/>
              <a:gd name="connsiteX663" fmla="*/ 1623781 w 2436813"/>
              <a:gd name="connsiteY663" fmla="*/ 2221018 h 2382837"/>
              <a:gd name="connsiteX664" fmla="*/ 1632916 w 2436813"/>
              <a:gd name="connsiteY664" fmla="*/ 2217600 h 2382837"/>
              <a:gd name="connsiteX665" fmla="*/ 1644335 w 2436813"/>
              <a:gd name="connsiteY665" fmla="*/ 2213041 h 2382837"/>
              <a:gd name="connsiteX666" fmla="*/ 1687727 w 2436813"/>
              <a:gd name="connsiteY666" fmla="*/ 2193669 h 2382837"/>
              <a:gd name="connsiteX667" fmla="*/ 1726552 w 2436813"/>
              <a:gd name="connsiteY667" fmla="*/ 2173157 h 2382837"/>
              <a:gd name="connsiteX668" fmla="*/ 1709423 w 2436813"/>
              <a:gd name="connsiteY668" fmla="*/ 2181134 h 2382837"/>
              <a:gd name="connsiteX669" fmla="*/ 1692295 w 2436813"/>
              <a:gd name="connsiteY669" fmla="*/ 2189111 h 2382837"/>
              <a:gd name="connsiteX670" fmla="*/ 1698004 w 2436813"/>
              <a:gd name="connsiteY670" fmla="*/ 2185692 h 2382837"/>
              <a:gd name="connsiteX671" fmla="*/ 1691153 w 2436813"/>
              <a:gd name="connsiteY671" fmla="*/ 2189111 h 2382837"/>
              <a:gd name="connsiteX672" fmla="*/ 1683160 w 2436813"/>
              <a:gd name="connsiteY672" fmla="*/ 2192529 h 2382837"/>
              <a:gd name="connsiteX673" fmla="*/ 1694579 w 2436813"/>
              <a:gd name="connsiteY673" fmla="*/ 2186831 h 2382837"/>
              <a:gd name="connsiteX674" fmla="*/ 1700579 w 2436813"/>
              <a:gd name="connsiteY674" fmla="*/ 2183338 h 2382837"/>
              <a:gd name="connsiteX675" fmla="*/ 1705284 w 2436813"/>
              <a:gd name="connsiteY675" fmla="*/ 2182131 h 2382837"/>
              <a:gd name="connsiteX676" fmla="*/ 1709423 w 2436813"/>
              <a:gd name="connsiteY676" fmla="*/ 2179994 h 2382837"/>
              <a:gd name="connsiteX677" fmla="*/ 1717417 w 2436813"/>
              <a:gd name="connsiteY677" fmla="*/ 2175436 h 2382837"/>
              <a:gd name="connsiteX678" fmla="*/ 1713991 w 2436813"/>
              <a:gd name="connsiteY678" fmla="*/ 2176575 h 2382837"/>
              <a:gd name="connsiteX679" fmla="*/ 1728836 w 2436813"/>
              <a:gd name="connsiteY679" fmla="*/ 2169738 h 2382837"/>
              <a:gd name="connsiteX680" fmla="*/ 1752816 w 2436813"/>
              <a:gd name="connsiteY680" fmla="*/ 2156063 h 2382837"/>
              <a:gd name="connsiteX681" fmla="*/ 1766518 w 2436813"/>
              <a:gd name="connsiteY681" fmla="*/ 2148086 h 2382837"/>
              <a:gd name="connsiteX682" fmla="*/ 1785931 w 2436813"/>
              <a:gd name="connsiteY682" fmla="*/ 2136690 h 2382837"/>
              <a:gd name="connsiteX683" fmla="*/ 1785931 w 2436813"/>
              <a:gd name="connsiteY683" fmla="*/ 2137830 h 2382837"/>
              <a:gd name="connsiteX684" fmla="*/ 1828181 w 2436813"/>
              <a:gd name="connsiteY684" fmla="*/ 2110480 h 2382837"/>
              <a:gd name="connsiteX685" fmla="*/ 1868147 w 2436813"/>
              <a:gd name="connsiteY685" fmla="*/ 2083131 h 2382837"/>
              <a:gd name="connsiteX686" fmla="*/ 1909256 w 2436813"/>
              <a:gd name="connsiteY686" fmla="*/ 2051223 h 2382837"/>
              <a:gd name="connsiteX687" fmla="*/ 1919533 w 2436813"/>
              <a:gd name="connsiteY687" fmla="*/ 2043246 h 2382837"/>
              <a:gd name="connsiteX688" fmla="*/ 1916107 w 2436813"/>
              <a:gd name="connsiteY688" fmla="*/ 2044385 h 2382837"/>
              <a:gd name="connsiteX689" fmla="*/ 1949222 w 2436813"/>
              <a:gd name="connsiteY689" fmla="*/ 2014757 h 2382837"/>
              <a:gd name="connsiteX690" fmla="*/ 1934378 w 2436813"/>
              <a:gd name="connsiteY690" fmla="*/ 2026152 h 2382837"/>
              <a:gd name="connsiteX691" fmla="*/ 1917249 w 2436813"/>
              <a:gd name="connsiteY691" fmla="*/ 2039827 h 2382837"/>
              <a:gd name="connsiteX692" fmla="*/ 1895553 w 2436813"/>
              <a:gd name="connsiteY692" fmla="*/ 2058060 h 2382837"/>
              <a:gd name="connsiteX693" fmla="*/ 1881850 w 2436813"/>
              <a:gd name="connsiteY693" fmla="*/ 2067177 h 2382837"/>
              <a:gd name="connsiteX694" fmla="*/ 1870431 w 2436813"/>
              <a:gd name="connsiteY694" fmla="*/ 2076293 h 2382837"/>
              <a:gd name="connsiteX695" fmla="*/ 1857870 w 2436813"/>
              <a:gd name="connsiteY695" fmla="*/ 2085410 h 2382837"/>
              <a:gd name="connsiteX696" fmla="*/ 1841883 w 2436813"/>
              <a:gd name="connsiteY696" fmla="*/ 2096806 h 2382837"/>
              <a:gd name="connsiteX697" fmla="*/ 1837459 w 2436813"/>
              <a:gd name="connsiteY697" fmla="*/ 2099085 h 2382837"/>
              <a:gd name="connsiteX698" fmla="*/ 1833890 w 2436813"/>
              <a:gd name="connsiteY698" fmla="*/ 2101364 h 2382837"/>
              <a:gd name="connsiteX699" fmla="*/ 1824755 w 2436813"/>
              <a:gd name="connsiteY699" fmla="*/ 2108201 h 2382837"/>
              <a:gd name="connsiteX700" fmla="*/ 1812194 w 2436813"/>
              <a:gd name="connsiteY700" fmla="*/ 2115039 h 2382837"/>
              <a:gd name="connsiteX701" fmla="*/ 1795066 w 2436813"/>
              <a:gd name="connsiteY701" fmla="*/ 2127574 h 2382837"/>
              <a:gd name="connsiteX702" fmla="*/ 1789356 w 2436813"/>
              <a:gd name="connsiteY702" fmla="*/ 2130993 h 2382837"/>
              <a:gd name="connsiteX703" fmla="*/ 1779079 w 2436813"/>
              <a:gd name="connsiteY703" fmla="*/ 2137830 h 2382837"/>
              <a:gd name="connsiteX704" fmla="*/ 1751674 w 2436813"/>
              <a:gd name="connsiteY704" fmla="*/ 2152644 h 2382837"/>
              <a:gd name="connsiteX705" fmla="*/ 1735687 w 2436813"/>
              <a:gd name="connsiteY705" fmla="*/ 2161761 h 2382837"/>
              <a:gd name="connsiteX706" fmla="*/ 1720842 w 2436813"/>
              <a:gd name="connsiteY706" fmla="*/ 2168598 h 2382837"/>
              <a:gd name="connsiteX707" fmla="*/ 1695721 w 2436813"/>
              <a:gd name="connsiteY707" fmla="*/ 2181134 h 2382837"/>
              <a:gd name="connsiteX708" fmla="*/ 1687727 w 2436813"/>
              <a:gd name="connsiteY708" fmla="*/ 2185692 h 2382837"/>
              <a:gd name="connsiteX709" fmla="*/ 1675166 w 2436813"/>
              <a:gd name="connsiteY709" fmla="*/ 2190250 h 2382837"/>
              <a:gd name="connsiteX710" fmla="*/ 1667173 w 2436813"/>
              <a:gd name="connsiteY710" fmla="*/ 2193669 h 2382837"/>
              <a:gd name="connsiteX711" fmla="*/ 1655754 w 2436813"/>
              <a:gd name="connsiteY711" fmla="*/ 2199367 h 2382837"/>
              <a:gd name="connsiteX712" fmla="*/ 1661464 w 2436813"/>
              <a:gd name="connsiteY712" fmla="*/ 2195948 h 2382837"/>
              <a:gd name="connsiteX713" fmla="*/ 1680876 w 2436813"/>
              <a:gd name="connsiteY713" fmla="*/ 2186831 h 2382837"/>
              <a:gd name="connsiteX714" fmla="*/ 1698004 w 2436813"/>
              <a:gd name="connsiteY714" fmla="*/ 2178854 h 2382837"/>
              <a:gd name="connsiteX715" fmla="*/ 1686585 w 2436813"/>
              <a:gd name="connsiteY715" fmla="*/ 2183413 h 2382837"/>
              <a:gd name="connsiteX716" fmla="*/ 1671741 w 2436813"/>
              <a:gd name="connsiteY716" fmla="*/ 2190250 h 2382837"/>
              <a:gd name="connsiteX717" fmla="*/ 1654612 w 2436813"/>
              <a:gd name="connsiteY717" fmla="*/ 2197088 h 2382837"/>
              <a:gd name="connsiteX718" fmla="*/ 1651187 w 2436813"/>
              <a:gd name="connsiteY718" fmla="*/ 2197088 h 2382837"/>
              <a:gd name="connsiteX719" fmla="*/ 1662605 w 2436813"/>
              <a:gd name="connsiteY719" fmla="*/ 2191390 h 2382837"/>
              <a:gd name="connsiteX720" fmla="*/ 1668315 w 2436813"/>
              <a:gd name="connsiteY720" fmla="*/ 2187971 h 2382837"/>
              <a:gd name="connsiteX721" fmla="*/ 1680876 w 2436813"/>
              <a:gd name="connsiteY721" fmla="*/ 2182273 h 2382837"/>
              <a:gd name="connsiteX722" fmla="*/ 1686585 w 2436813"/>
              <a:gd name="connsiteY722" fmla="*/ 2178854 h 2382837"/>
              <a:gd name="connsiteX723" fmla="*/ 1693437 w 2436813"/>
              <a:gd name="connsiteY723" fmla="*/ 2176575 h 2382837"/>
              <a:gd name="connsiteX724" fmla="*/ 1708281 w 2436813"/>
              <a:gd name="connsiteY724" fmla="*/ 2165180 h 2382837"/>
              <a:gd name="connsiteX725" fmla="*/ 1725410 w 2436813"/>
              <a:gd name="connsiteY725" fmla="*/ 2157203 h 2382837"/>
              <a:gd name="connsiteX726" fmla="*/ 1720842 w 2436813"/>
              <a:gd name="connsiteY726" fmla="*/ 2160621 h 2382837"/>
              <a:gd name="connsiteX727" fmla="*/ 1731119 w 2436813"/>
              <a:gd name="connsiteY727" fmla="*/ 2154923 h 2382837"/>
              <a:gd name="connsiteX728" fmla="*/ 1742538 w 2436813"/>
              <a:gd name="connsiteY728" fmla="*/ 2148086 h 2382837"/>
              <a:gd name="connsiteX729" fmla="*/ 1766518 w 2436813"/>
              <a:gd name="connsiteY729" fmla="*/ 2134411 h 2382837"/>
              <a:gd name="connsiteX730" fmla="*/ 1781363 w 2436813"/>
              <a:gd name="connsiteY730" fmla="*/ 2124155 h 2382837"/>
              <a:gd name="connsiteX731" fmla="*/ 1795066 w 2436813"/>
              <a:gd name="connsiteY731" fmla="*/ 2116178 h 2382837"/>
              <a:gd name="connsiteX732" fmla="*/ 1819046 w 2436813"/>
              <a:gd name="connsiteY732" fmla="*/ 2101364 h 2382837"/>
              <a:gd name="connsiteX733" fmla="*/ 1841884 w 2436813"/>
              <a:gd name="connsiteY733" fmla="*/ 2085410 h 2382837"/>
              <a:gd name="connsiteX734" fmla="*/ 1864722 w 2436813"/>
              <a:gd name="connsiteY734" fmla="*/ 2068316 h 2382837"/>
              <a:gd name="connsiteX735" fmla="*/ 1877283 w 2436813"/>
              <a:gd name="connsiteY735" fmla="*/ 2055781 h 2382837"/>
              <a:gd name="connsiteX736" fmla="*/ 1872715 w 2436813"/>
              <a:gd name="connsiteY736" fmla="*/ 2059058 h 2382837"/>
              <a:gd name="connsiteX737" fmla="*/ 1872101 w 2436813"/>
              <a:gd name="connsiteY737" fmla="*/ 2059506 h 2382837"/>
              <a:gd name="connsiteX738" fmla="*/ 1861296 w 2436813"/>
              <a:gd name="connsiteY738" fmla="*/ 2064898 h 2382837"/>
              <a:gd name="connsiteX739" fmla="*/ 1844167 w 2436813"/>
              <a:gd name="connsiteY739" fmla="*/ 2078572 h 2382837"/>
              <a:gd name="connsiteX740" fmla="*/ 1838458 w 2436813"/>
              <a:gd name="connsiteY740" fmla="*/ 2080852 h 2382837"/>
              <a:gd name="connsiteX741" fmla="*/ 1836174 w 2436813"/>
              <a:gd name="connsiteY741" fmla="*/ 2083131 h 2382837"/>
              <a:gd name="connsiteX742" fmla="*/ 1830465 w 2436813"/>
              <a:gd name="connsiteY742" fmla="*/ 2086549 h 2382837"/>
              <a:gd name="connsiteX743" fmla="*/ 1820188 w 2436813"/>
              <a:gd name="connsiteY743" fmla="*/ 2093387 h 2382837"/>
              <a:gd name="connsiteX744" fmla="*/ 1772228 w 2436813"/>
              <a:gd name="connsiteY744" fmla="*/ 2124155 h 2382837"/>
              <a:gd name="connsiteX745" fmla="*/ 1749390 w 2436813"/>
              <a:gd name="connsiteY745" fmla="*/ 2138970 h 2382837"/>
              <a:gd name="connsiteX746" fmla="*/ 1736829 w 2436813"/>
              <a:gd name="connsiteY746" fmla="*/ 2145807 h 2382837"/>
              <a:gd name="connsiteX747" fmla="*/ 1729978 w 2436813"/>
              <a:gd name="connsiteY747" fmla="*/ 2149226 h 2382837"/>
              <a:gd name="connsiteX748" fmla="*/ 1723126 w 2436813"/>
              <a:gd name="connsiteY748" fmla="*/ 2152644 h 2382837"/>
              <a:gd name="connsiteX749" fmla="*/ 1716275 w 2436813"/>
              <a:gd name="connsiteY749" fmla="*/ 2153784 h 2382837"/>
              <a:gd name="connsiteX750" fmla="*/ 1700288 w 2436813"/>
              <a:gd name="connsiteY750" fmla="*/ 2161761 h 2382837"/>
              <a:gd name="connsiteX751" fmla="*/ 1688869 w 2436813"/>
              <a:gd name="connsiteY751" fmla="*/ 2166319 h 2382837"/>
              <a:gd name="connsiteX752" fmla="*/ 1710565 w 2436813"/>
              <a:gd name="connsiteY752" fmla="*/ 2156063 h 2382837"/>
              <a:gd name="connsiteX753" fmla="*/ 1731119 w 2436813"/>
              <a:gd name="connsiteY753" fmla="*/ 2142388 h 2382837"/>
              <a:gd name="connsiteX754" fmla="*/ 1766518 w 2436813"/>
              <a:gd name="connsiteY754" fmla="*/ 2123016 h 2382837"/>
              <a:gd name="connsiteX755" fmla="*/ 1782505 w 2436813"/>
              <a:gd name="connsiteY755" fmla="*/ 2113899 h 2382837"/>
              <a:gd name="connsiteX756" fmla="*/ 1798492 w 2436813"/>
              <a:gd name="connsiteY756" fmla="*/ 2103643 h 2382837"/>
              <a:gd name="connsiteX757" fmla="*/ 1813336 w 2436813"/>
              <a:gd name="connsiteY757" fmla="*/ 2094526 h 2382837"/>
              <a:gd name="connsiteX758" fmla="*/ 1828181 w 2436813"/>
              <a:gd name="connsiteY758" fmla="*/ 2084270 h 2382837"/>
              <a:gd name="connsiteX759" fmla="*/ 1853303 w 2436813"/>
              <a:gd name="connsiteY759" fmla="*/ 2066037 h 2382837"/>
              <a:gd name="connsiteX760" fmla="*/ 1855586 w 2436813"/>
              <a:gd name="connsiteY760" fmla="*/ 2063758 h 2382837"/>
              <a:gd name="connsiteX761" fmla="*/ 1859012 w 2436813"/>
              <a:gd name="connsiteY761" fmla="*/ 2061479 h 2382837"/>
              <a:gd name="connsiteX762" fmla="*/ 1868147 w 2436813"/>
              <a:gd name="connsiteY762" fmla="*/ 2054642 h 2382837"/>
              <a:gd name="connsiteX763" fmla="*/ 1886418 w 2436813"/>
              <a:gd name="connsiteY763" fmla="*/ 2039827 h 2382837"/>
              <a:gd name="connsiteX764" fmla="*/ 1895553 w 2436813"/>
              <a:gd name="connsiteY764" fmla="*/ 2031850 h 2382837"/>
              <a:gd name="connsiteX765" fmla="*/ 1902404 w 2436813"/>
              <a:gd name="connsiteY765" fmla="*/ 2027292 h 2382837"/>
              <a:gd name="connsiteX766" fmla="*/ 1936661 w 2436813"/>
              <a:gd name="connsiteY766" fmla="*/ 1997663 h 2382837"/>
              <a:gd name="connsiteX767" fmla="*/ 1933236 w 2436813"/>
              <a:gd name="connsiteY767" fmla="*/ 2002221 h 2382837"/>
              <a:gd name="connsiteX768" fmla="*/ 1951506 w 2436813"/>
              <a:gd name="connsiteY768" fmla="*/ 1986267 h 2382837"/>
              <a:gd name="connsiteX769" fmla="*/ 1960641 w 2436813"/>
              <a:gd name="connsiteY769" fmla="*/ 1977151 h 2382837"/>
              <a:gd name="connsiteX770" fmla="*/ 1968634 w 2436813"/>
              <a:gd name="connsiteY770" fmla="*/ 1969174 h 2382837"/>
              <a:gd name="connsiteX771" fmla="*/ 1977770 w 2436813"/>
              <a:gd name="connsiteY771" fmla="*/ 1960057 h 2382837"/>
              <a:gd name="connsiteX772" fmla="*/ 1990331 w 2436813"/>
              <a:gd name="connsiteY772" fmla="*/ 1946383 h 2382837"/>
              <a:gd name="connsiteX773" fmla="*/ 2001750 w 2436813"/>
              <a:gd name="connsiteY773" fmla="*/ 1934987 h 2382837"/>
              <a:gd name="connsiteX774" fmla="*/ 2014310 w 2436813"/>
              <a:gd name="connsiteY774" fmla="*/ 1921312 h 2382837"/>
              <a:gd name="connsiteX775" fmla="*/ 1992614 w 2436813"/>
              <a:gd name="connsiteY775" fmla="*/ 1944103 h 2382837"/>
              <a:gd name="connsiteX776" fmla="*/ 1983479 w 2436813"/>
              <a:gd name="connsiteY776" fmla="*/ 1952080 h 2382837"/>
              <a:gd name="connsiteX777" fmla="*/ 1965209 w 2436813"/>
              <a:gd name="connsiteY777" fmla="*/ 1969174 h 2382837"/>
              <a:gd name="connsiteX778" fmla="*/ 1959499 w 2436813"/>
              <a:gd name="connsiteY778" fmla="*/ 1976011 h 2382837"/>
              <a:gd name="connsiteX779" fmla="*/ 1951506 w 2436813"/>
              <a:gd name="connsiteY779" fmla="*/ 1981709 h 2382837"/>
              <a:gd name="connsiteX780" fmla="*/ 1942371 w 2436813"/>
              <a:gd name="connsiteY780" fmla="*/ 1990826 h 2382837"/>
              <a:gd name="connsiteX781" fmla="*/ 1928668 w 2436813"/>
              <a:gd name="connsiteY781" fmla="*/ 2002221 h 2382837"/>
              <a:gd name="connsiteX782" fmla="*/ 1919533 w 2436813"/>
              <a:gd name="connsiteY782" fmla="*/ 2010198 h 2382837"/>
              <a:gd name="connsiteX783" fmla="*/ 1900121 w 2436813"/>
              <a:gd name="connsiteY783" fmla="*/ 2026152 h 2382837"/>
              <a:gd name="connsiteX784" fmla="*/ 1889843 w 2436813"/>
              <a:gd name="connsiteY784" fmla="*/ 2035269 h 2382837"/>
              <a:gd name="connsiteX785" fmla="*/ 1877283 w 2436813"/>
              <a:gd name="connsiteY785" fmla="*/ 2045525 h 2382837"/>
              <a:gd name="connsiteX786" fmla="*/ 1864722 w 2436813"/>
              <a:gd name="connsiteY786" fmla="*/ 2054642 h 2382837"/>
              <a:gd name="connsiteX787" fmla="*/ 1873857 w 2436813"/>
              <a:gd name="connsiteY787" fmla="*/ 2046665 h 2382837"/>
              <a:gd name="connsiteX788" fmla="*/ 1887560 w 2436813"/>
              <a:gd name="connsiteY788" fmla="*/ 2036408 h 2382837"/>
              <a:gd name="connsiteX789" fmla="*/ 1900121 w 2436813"/>
              <a:gd name="connsiteY789" fmla="*/ 2025013 h 2382837"/>
              <a:gd name="connsiteX790" fmla="*/ 1909256 w 2436813"/>
              <a:gd name="connsiteY790" fmla="*/ 2017036 h 2382837"/>
              <a:gd name="connsiteX791" fmla="*/ 1913823 w 2436813"/>
              <a:gd name="connsiteY791" fmla="*/ 2012478 h 2382837"/>
              <a:gd name="connsiteX792" fmla="*/ 1917249 w 2436813"/>
              <a:gd name="connsiteY792" fmla="*/ 2011338 h 2382837"/>
              <a:gd name="connsiteX793" fmla="*/ 1932094 w 2436813"/>
              <a:gd name="connsiteY793" fmla="*/ 1998803 h 2382837"/>
              <a:gd name="connsiteX794" fmla="*/ 1945797 w 2436813"/>
              <a:gd name="connsiteY794" fmla="*/ 1985128 h 2382837"/>
              <a:gd name="connsiteX795" fmla="*/ 1969776 w 2436813"/>
              <a:gd name="connsiteY795" fmla="*/ 1963476 h 2382837"/>
              <a:gd name="connsiteX796" fmla="*/ 1992614 w 2436813"/>
              <a:gd name="connsiteY796" fmla="*/ 1940685 h 2382837"/>
              <a:gd name="connsiteX797" fmla="*/ 2032581 w 2436813"/>
              <a:gd name="connsiteY797" fmla="*/ 1897381 h 2382837"/>
              <a:gd name="connsiteX798" fmla="*/ 2041716 w 2436813"/>
              <a:gd name="connsiteY798" fmla="*/ 1884846 h 2382837"/>
              <a:gd name="connsiteX799" fmla="*/ 2069122 w 2436813"/>
              <a:gd name="connsiteY799" fmla="*/ 1851798 h 2382837"/>
              <a:gd name="connsiteX800" fmla="*/ 2082824 w 2436813"/>
              <a:gd name="connsiteY800" fmla="*/ 1831286 h 2382837"/>
              <a:gd name="connsiteX801" fmla="*/ 2079399 w 2436813"/>
              <a:gd name="connsiteY801" fmla="*/ 1836984 h 2382837"/>
              <a:gd name="connsiteX802" fmla="*/ 2093102 w 2436813"/>
              <a:gd name="connsiteY802" fmla="*/ 1817611 h 2382837"/>
              <a:gd name="connsiteX803" fmla="*/ 2099953 w 2436813"/>
              <a:gd name="connsiteY803" fmla="*/ 1807355 h 2382837"/>
              <a:gd name="connsiteX804" fmla="*/ 2106804 w 2436813"/>
              <a:gd name="connsiteY804" fmla="*/ 1797099 h 2382837"/>
              <a:gd name="connsiteX805" fmla="*/ 2130784 w 2436813"/>
              <a:gd name="connsiteY805" fmla="*/ 1759493 h 2382837"/>
              <a:gd name="connsiteX806" fmla="*/ 2121649 w 2436813"/>
              <a:gd name="connsiteY806" fmla="*/ 1772029 h 2382837"/>
              <a:gd name="connsiteX807" fmla="*/ 2111372 w 2436813"/>
              <a:gd name="connsiteY807" fmla="*/ 1787983 h 2382837"/>
              <a:gd name="connsiteX808" fmla="*/ 2102237 w 2436813"/>
              <a:gd name="connsiteY808" fmla="*/ 1802797 h 2382837"/>
              <a:gd name="connsiteX809" fmla="*/ 2094243 w 2436813"/>
              <a:gd name="connsiteY809" fmla="*/ 1813053 h 2382837"/>
              <a:gd name="connsiteX810" fmla="*/ 2089676 w 2436813"/>
              <a:gd name="connsiteY810" fmla="*/ 1821030 h 2382837"/>
              <a:gd name="connsiteX811" fmla="*/ 2082824 w 2436813"/>
              <a:gd name="connsiteY811" fmla="*/ 1831286 h 2382837"/>
              <a:gd name="connsiteX812" fmla="*/ 2069122 w 2436813"/>
              <a:gd name="connsiteY812" fmla="*/ 1847240 h 2382837"/>
              <a:gd name="connsiteX813" fmla="*/ 2057703 w 2436813"/>
              <a:gd name="connsiteY813" fmla="*/ 1862055 h 2382837"/>
              <a:gd name="connsiteX814" fmla="*/ 2041716 w 2436813"/>
              <a:gd name="connsiteY814" fmla="*/ 1882567 h 2382837"/>
              <a:gd name="connsiteX815" fmla="*/ 2028013 w 2436813"/>
              <a:gd name="connsiteY815" fmla="*/ 1898521 h 2382837"/>
              <a:gd name="connsiteX816" fmla="*/ 2014310 w 2436813"/>
              <a:gd name="connsiteY816" fmla="*/ 1913335 h 2382837"/>
              <a:gd name="connsiteX817" fmla="*/ 1999466 w 2436813"/>
              <a:gd name="connsiteY817" fmla="*/ 1929289 h 2382837"/>
              <a:gd name="connsiteX818" fmla="*/ 1980053 w 2436813"/>
              <a:gd name="connsiteY818" fmla="*/ 1948662 h 2382837"/>
              <a:gd name="connsiteX819" fmla="*/ 1970918 w 2436813"/>
              <a:gd name="connsiteY819" fmla="*/ 1957778 h 2382837"/>
              <a:gd name="connsiteX820" fmla="*/ 1965209 w 2436813"/>
              <a:gd name="connsiteY820" fmla="*/ 1964616 h 2382837"/>
              <a:gd name="connsiteX821" fmla="*/ 1949222 w 2436813"/>
              <a:gd name="connsiteY821" fmla="*/ 1979430 h 2382837"/>
              <a:gd name="connsiteX822" fmla="*/ 1940087 w 2436813"/>
              <a:gd name="connsiteY822" fmla="*/ 1987407 h 2382837"/>
              <a:gd name="connsiteX823" fmla="*/ 1929810 w 2436813"/>
              <a:gd name="connsiteY823" fmla="*/ 1997663 h 2382837"/>
              <a:gd name="connsiteX824" fmla="*/ 1894411 w 2436813"/>
              <a:gd name="connsiteY824" fmla="*/ 2027292 h 2382837"/>
              <a:gd name="connsiteX825" fmla="*/ 1857870 w 2436813"/>
              <a:gd name="connsiteY825" fmla="*/ 2055781 h 2382837"/>
              <a:gd name="connsiteX826" fmla="*/ 1853303 w 2436813"/>
              <a:gd name="connsiteY826" fmla="*/ 2058060 h 2382837"/>
              <a:gd name="connsiteX827" fmla="*/ 1851019 w 2436813"/>
              <a:gd name="connsiteY827" fmla="*/ 2061479 h 2382837"/>
              <a:gd name="connsiteX828" fmla="*/ 1832748 w 2436813"/>
              <a:gd name="connsiteY828" fmla="*/ 2072875 h 2382837"/>
              <a:gd name="connsiteX829" fmla="*/ 1838458 w 2436813"/>
              <a:gd name="connsiteY829" fmla="*/ 2066037 h 2382837"/>
              <a:gd name="connsiteX830" fmla="*/ 1817904 w 2436813"/>
              <a:gd name="connsiteY830" fmla="*/ 2079712 h 2382837"/>
              <a:gd name="connsiteX831" fmla="*/ 1809910 w 2436813"/>
              <a:gd name="connsiteY831" fmla="*/ 2085410 h 2382837"/>
              <a:gd name="connsiteX832" fmla="*/ 1803059 w 2436813"/>
              <a:gd name="connsiteY832" fmla="*/ 2089968 h 2382837"/>
              <a:gd name="connsiteX833" fmla="*/ 1790498 w 2436813"/>
              <a:gd name="connsiteY833" fmla="*/ 2097945 h 2382837"/>
              <a:gd name="connsiteX834" fmla="*/ 1769944 w 2436813"/>
              <a:gd name="connsiteY834" fmla="*/ 2110480 h 2382837"/>
              <a:gd name="connsiteX835" fmla="*/ 1737971 w 2436813"/>
              <a:gd name="connsiteY835" fmla="*/ 2128713 h 2382837"/>
              <a:gd name="connsiteX836" fmla="*/ 1721984 w 2436813"/>
              <a:gd name="connsiteY836" fmla="*/ 2137830 h 2382837"/>
              <a:gd name="connsiteX837" fmla="*/ 1708281 w 2436813"/>
              <a:gd name="connsiteY837" fmla="*/ 2144667 h 2382837"/>
              <a:gd name="connsiteX838" fmla="*/ 1686585 w 2436813"/>
              <a:gd name="connsiteY838" fmla="*/ 2156063 h 2382837"/>
              <a:gd name="connsiteX839" fmla="*/ 1675166 w 2436813"/>
              <a:gd name="connsiteY839" fmla="*/ 2160621 h 2382837"/>
              <a:gd name="connsiteX840" fmla="*/ 1650045 w 2436813"/>
              <a:gd name="connsiteY840" fmla="*/ 2172017 h 2382837"/>
              <a:gd name="connsiteX841" fmla="*/ 1643193 w 2436813"/>
              <a:gd name="connsiteY841" fmla="*/ 2176575 h 2382837"/>
              <a:gd name="connsiteX842" fmla="*/ 1628349 w 2436813"/>
              <a:gd name="connsiteY842" fmla="*/ 2181134 h 2382837"/>
              <a:gd name="connsiteX843" fmla="*/ 1613504 w 2436813"/>
              <a:gd name="connsiteY843" fmla="*/ 2185692 h 2382837"/>
              <a:gd name="connsiteX844" fmla="*/ 1627207 w 2436813"/>
              <a:gd name="connsiteY844" fmla="*/ 2181134 h 2382837"/>
              <a:gd name="connsiteX845" fmla="*/ 1629490 w 2436813"/>
              <a:gd name="connsiteY845" fmla="*/ 2178854 h 2382837"/>
              <a:gd name="connsiteX846" fmla="*/ 1640909 w 2436813"/>
              <a:gd name="connsiteY846" fmla="*/ 2173157 h 2382837"/>
              <a:gd name="connsiteX847" fmla="*/ 1691153 w 2436813"/>
              <a:gd name="connsiteY847" fmla="*/ 2151505 h 2382837"/>
              <a:gd name="connsiteX848" fmla="*/ 1699146 w 2436813"/>
              <a:gd name="connsiteY848" fmla="*/ 2145807 h 2382837"/>
              <a:gd name="connsiteX849" fmla="*/ 1709423 w 2436813"/>
              <a:gd name="connsiteY849" fmla="*/ 2141249 h 2382837"/>
              <a:gd name="connsiteX850" fmla="*/ 1709423 w 2436813"/>
              <a:gd name="connsiteY850" fmla="*/ 2140109 h 2382837"/>
              <a:gd name="connsiteX851" fmla="*/ 1719700 w 2436813"/>
              <a:gd name="connsiteY851" fmla="*/ 2134411 h 2382837"/>
              <a:gd name="connsiteX852" fmla="*/ 1729978 w 2436813"/>
              <a:gd name="connsiteY852" fmla="*/ 2127574 h 2382837"/>
              <a:gd name="connsiteX853" fmla="*/ 1750532 w 2436813"/>
              <a:gd name="connsiteY853" fmla="*/ 2113899 h 2382837"/>
              <a:gd name="connsiteX854" fmla="*/ 1765376 w 2436813"/>
              <a:gd name="connsiteY854" fmla="*/ 2105922 h 2382837"/>
              <a:gd name="connsiteX855" fmla="*/ 1781363 w 2436813"/>
              <a:gd name="connsiteY855" fmla="*/ 2095666 h 2382837"/>
              <a:gd name="connsiteX856" fmla="*/ 1797350 w 2436813"/>
              <a:gd name="connsiteY856" fmla="*/ 2085410 h 2382837"/>
              <a:gd name="connsiteX857" fmla="*/ 1805343 w 2436813"/>
              <a:gd name="connsiteY857" fmla="*/ 2079712 h 2382837"/>
              <a:gd name="connsiteX858" fmla="*/ 1814478 w 2436813"/>
              <a:gd name="connsiteY858" fmla="*/ 2074014 h 2382837"/>
              <a:gd name="connsiteX859" fmla="*/ 1821329 w 2436813"/>
              <a:gd name="connsiteY859" fmla="*/ 2067177 h 2382837"/>
              <a:gd name="connsiteX860" fmla="*/ 1831607 w 2436813"/>
              <a:gd name="connsiteY860" fmla="*/ 2060339 h 2382837"/>
              <a:gd name="connsiteX861" fmla="*/ 1825897 w 2436813"/>
              <a:gd name="connsiteY861" fmla="*/ 2064898 h 2382837"/>
              <a:gd name="connsiteX862" fmla="*/ 1846451 w 2436813"/>
              <a:gd name="connsiteY862" fmla="*/ 2051223 h 2382837"/>
              <a:gd name="connsiteX863" fmla="*/ 1870431 w 2436813"/>
              <a:gd name="connsiteY863" fmla="*/ 2031850 h 2382837"/>
              <a:gd name="connsiteX864" fmla="*/ 1888702 w 2436813"/>
              <a:gd name="connsiteY864" fmla="*/ 2015896 h 2382837"/>
              <a:gd name="connsiteX865" fmla="*/ 1895553 w 2436813"/>
              <a:gd name="connsiteY865" fmla="*/ 2010198 h 2382837"/>
              <a:gd name="connsiteX866" fmla="*/ 1922273 w 2436813"/>
              <a:gd name="connsiteY866" fmla="*/ 1985508 h 2382837"/>
              <a:gd name="connsiteX867" fmla="*/ 1924100 w 2436813"/>
              <a:gd name="connsiteY867" fmla="*/ 1983988 h 2382837"/>
              <a:gd name="connsiteX868" fmla="*/ 1926384 w 2436813"/>
              <a:gd name="connsiteY868" fmla="*/ 1981709 h 2382837"/>
              <a:gd name="connsiteX869" fmla="*/ 1950364 w 2436813"/>
              <a:gd name="connsiteY869" fmla="*/ 1958918 h 2382837"/>
              <a:gd name="connsiteX870" fmla="*/ 1930952 w 2436813"/>
              <a:gd name="connsiteY870" fmla="*/ 1977151 h 2382837"/>
              <a:gd name="connsiteX871" fmla="*/ 1926384 w 2436813"/>
              <a:gd name="connsiteY871" fmla="*/ 1981709 h 2382837"/>
              <a:gd name="connsiteX872" fmla="*/ 1926384 w 2436813"/>
              <a:gd name="connsiteY872" fmla="*/ 1981709 h 2382837"/>
              <a:gd name="connsiteX873" fmla="*/ 1922273 w 2436813"/>
              <a:gd name="connsiteY873" fmla="*/ 1985508 h 2382837"/>
              <a:gd name="connsiteX874" fmla="*/ 1917249 w 2436813"/>
              <a:gd name="connsiteY874" fmla="*/ 1989686 h 2382837"/>
              <a:gd name="connsiteX875" fmla="*/ 1905830 w 2436813"/>
              <a:gd name="connsiteY875" fmla="*/ 1999942 h 2382837"/>
              <a:gd name="connsiteX876" fmla="*/ 1882992 w 2436813"/>
              <a:gd name="connsiteY876" fmla="*/ 2019315 h 2382837"/>
              <a:gd name="connsiteX877" fmla="*/ 1878424 w 2436813"/>
              <a:gd name="connsiteY877" fmla="*/ 2022734 h 2382837"/>
              <a:gd name="connsiteX878" fmla="*/ 1876141 w 2436813"/>
              <a:gd name="connsiteY878" fmla="*/ 2025013 h 2382837"/>
              <a:gd name="connsiteX879" fmla="*/ 1871573 w 2436813"/>
              <a:gd name="connsiteY879" fmla="*/ 2028431 h 2382837"/>
              <a:gd name="connsiteX880" fmla="*/ 1852161 w 2436813"/>
              <a:gd name="connsiteY880" fmla="*/ 2043246 h 2382837"/>
              <a:gd name="connsiteX881" fmla="*/ 1837316 w 2436813"/>
              <a:gd name="connsiteY881" fmla="*/ 2054642 h 2382837"/>
              <a:gd name="connsiteX882" fmla="*/ 1822471 w 2436813"/>
              <a:gd name="connsiteY882" fmla="*/ 2064898 h 2382837"/>
              <a:gd name="connsiteX883" fmla="*/ 1804201 w 2436813"/>
              <a:gd name="connsiteY883" fmla="*/ 2076293 h 2382837"/>
              <a:gd name="connsiteX884" fmla="*/ 1787073 w 2436813"/>
              <a:gd name="connsiteY884" fmla="*/ 2087689 h 2382837"/>
              <a:gd name="connsiteX885" fmla="*/ 1799633 w 2436813"/>
              <a:gd name="connsiteY885" fmla="*/ 2078572 h 2382837"/>
              <a:gd name="connsiteX886" fmla="*/ 1819046 w 2436813"/>
              <a:gd name="connsiteY886" fmla="*/ 2064898 h 2382837"/>
              <a:gd name="connsiteX887" fmla="*/ 1848735 w 2436813"/>
              <a:gd name="connsiteY887" fmla="*/ 2043246 h 2382837"/>
              <a:gd name="connsiteX888" fmla="*/ 1869289 w 2436813"/>
              <a:gd name="connsiteY888" fmla="*/ 2027292 h 2382837"/>
              <a:gd name="connsiteX889" fmla="*/ 1893269 w 2436813"/>
              <a:gd name="connsiteY889" fmla="*/ 2009059 h 2382837"/>
              <a:gd name="connsiteX890" fmla="*/ 1934378 w 2436813"/>
              <a:gd name="connsiteY890" fmla="*/ 1971453 h 2382837"/>
              <a:gd name="connsiteX891" fmla="*/ 1943513 w 2436813"/>
              <a:gd name="connsiteY891" fmla="*/ 1963476 h 2382837"/>
              <a:gd name="connsiteX892" fmla="*/ 1950364 w 2436813"/>
              <a:gd name="connsiteY892" fmla="*/ 1957778 h 2382837"/>
              <a:gd name="connsiteX893" fmla="*/ 1958357 w 2436813"/>
              <a:gd name="connsiteY893" fmla="*/ 1949801 h 2382837"/>
              <a:gd name="connsiteX894" fmla="*/ 1966351 w 2436813"/>
              <a:gd name="connsiteY894" fmla="*/ 1940685 h 2382837"/>
              <a:gd name="connsiteX895" fmla="*/ 1985763 w 2436813"/>
              <a:gd name="connsiteY895" fmla="*/ 1921312 h 2382837"/>
              <a:gd name="connsiteX896" fmla="*/ 1994898 w 2436813"/>
              <a:gd name="connsiteY896" fmla="*/ 1912196 h 2382837"/>
              <a:gd name="connsiteX897" fmla="*/ 2022304 w 2436813"/>
              <a:gd name="connsiteY897" fmla="*/ 1880288 h 2382837"/>
              <a:gd name="connsiteX898" fmla="*/ 2031439 w 2436813"/>
              <a:gd name="connsiteY898" fmla="*/ 1870032 h 2382837"/>
              <a:gd name="connsiteX899" fmla="*/ 2037148 w 2436813"/>
              <a:gd name="connsiteY899" fmla="*/ 1862055 h 2382837"/>
              <a:gd name="connsiteX900" fmla="*/ 2050851 w 2436813"/>
              <a:gd name="connsiteY900" fmla="*/ 1844961 h 2382837"/>
              <a:gd name="connsiteX901" fmla="*/ 2057703 w 2436813"/>
              <a:gd name="connsiteY901" fmla="*/ 1835844 h 2382837"/>
              <a:gd name="connsiteX902" fmla="*/ 2063412 w 2436813"/>
              <a:gd name="connsiteY902" fmla="*/ 1829007 h 2382837"/>
              <a:gd name="connsiteX903" fmla="*/ 2074831 w 2436813"/>
              <a:gd name="connsiteY903" fmla="*/ 1814193 h 2382837"/>
              <a:gd name="connsiteX904" fmla="*/ 2072547 w 2436813"/>
              <a:gd name="connsiteY904" fmla="*/ 1813053 h 2382837"/>
              <a:gd name="connsiteX905" fmla="*/ 2078257 w 2436813"/>
              <a:gd name="connsiteY905" fmla="*/ 1805076 h 2382837"/>
              <a:gd name="connsiteX906" fmla="*/ 2083966 w 2436813"/>
              <a:gd name="connsiteY906" fmla="*/ 1798239 h 2382837"/>
              <a:gd name="connsiteX907" fmla="*/ 2077115 w 2436813"/>
              <a:gd name="connsiteY907" fmla="*/ 1808495 h 2382837"/>
              <a:gd name="connsiteX908" fmla="*/ 2088534 w 2436813"/>
              <a:gd name="connsiteY908" fmla="*/ 1793680 h 2382837"/>
              <a:gd name="connsiteX909" fmla="*/ 2099953 w 2436813"/>
              <a:gd name="connsiteY909" fmla="*/ 1776587 h 2382837"/>
              <a:gd name="connsiteX910" fmla="*/ 2110230 w 2436813"/>
              <a:gd name="connsiteY910" fmla="*/ 1760633 h 2382837"/>
              <a:gd name="connsiteX911" fmla="*/ 2114798 w 2436813"/>
              <a:gd name="connsiteY911" fmla="*/ 1753796 h 2382837"/>
              <a:gd name="connsiteX912" fmla="*/ 2119365 w 2436813"/>
              <a:gd name="connsiteY912" fmla="*/ 1745819 h 2382837"/>
              <a:gd name="connsiteX913" fmla="*/ 2113656 w 2436813"/>
              <a:gd name="connsiteY913" fmla="*/ 1752656 h 2382837"/>
              <a:gd name="connsiteX914" fmla="*/ 2136494 w 2436813"/>
              <a:gd name="connsiteY914" fmla="*/ 1710492 h 2382837"/>
              <a:gd name="connsiteX915" fmla="*/ 2126217 w 2436813"/>
              <a:gd name="connsiteY915" fmla="*/ 1725306 h 2382837"/>
              <a:gd name="connsiteX916" fmla="*/ 2114798 w 2436813"/>
              <a:gd name="connsiteY916" fmla="*/ 1746958 h 2382837"/>
              <a:gd name="connsiteX917" fmla="*/ 2130784 w 2436813"/>
              <a:gd name="connsiteY917" fmla="*/ 1717329 h 2382837"/>
              <a:gd name="connsiteX918" fmla="*/ 2145629 w 2436813"/>
              <a:gd name="connsiteY918" fmla="*/ 1687701 h 2382837"/>
              <a:gd name="connsiteX919" fmla="*/ 2158190 w 2436813"/>
              <a:gd name="connsiteY919" fmla="*/ 1666049 h 2382837"/>
              <a:gd name="connsiteX920" fmla="*/ 2170751 w 2436813"/>
              <a:gd name="connsiteY920" fmla="*/ 1639839 h 2382837"/>
              <a:gd name="connsiteX921" fmla="*/ 2173034 w 2436813"/>
              <a:gd name="connsiteY921" fmla="*/ 1630722 h 2382837"/>
              <a:gd name="connsiteX922" fmla="*/ 2179886 w 2436813"/>
              <a:gd name="connsiteY922" fmla="*/ 1615908 h 2382837"/>
              <a:gd name="connsiteX923" fmla="*/ 2185595 w 2436813"/>
              <a:gd name="connsiteY923" fmla="*/ 1603373 h 2382837"/>
              <a:gd name="connsiteX924" fmla="*/ 2192447 w 2436813"/>
              <a:gd name="connsiteY924" fmla="*/ 1584000 h 2382837"/>
              <a:gd name="connsiteX925" fmla="*/ 2205008 w 2436813"/>
              <a:gd name="connsiteY925" fmla="*/ 1549813 h 2382837"/>
              <a:gd name="connsiteX926" fmla="*/ 2209575 w 2436813"/>
              <a:gd name="connsiteY926" fmla="*/ 1538417 h 2382837"/>
              <a:gd name="connsiteX927" fmla="*/ 2211859 w 2436813"/>
              <a:gd name="connsiteY927" fmla="*/ 1527022 h 2382837"/>
              <a:gd name="connsiteX928" fmla="*/ 2213001 w 2436813"/>
              <a:gd name="connsiteY928" fmla="*/ 1521324 h 2382837"/>
              <a:gd name="connsiteX929" fmla="*/ 2217568 w 2436813"/>
              <a:gd name="connsiteY929" fmla="*/ 1509928 h 2382837"/>
              <a:gd name="connsiteX930" fmla="*/ 2220994 w 2436813"/>
              <a:gd name="connsiteY930" fmla="*/ 1498532 h 2382837"/>
              <a:gd name="connsiteX931" fmla="*/ 2225562 w 2436813"/>
              <a:gd name="connsiteY931" fmla="*/ 1478020 h 2382837"/>
              <a:gd name="connsiteX932" fmla="*/ 2227846 w 2436813"/>
              <a:gd name="connsiteY932" fmla="*/ 1468904 h 2382837"/>
              <a:gd name="connsiteX933" fmla="*/ 2230129 w 2436813"/>
              <a:gd name="connsiteY933" fmla="*/ 1466624 h 2382837"/>
              <a:gd name="connsiteX934" fmla="*/ 2227846 w 2436813"/>
              <a:gd name="connsiteY934" fmla="*/ 1475741 h 2382837"/>
              <a:gd name="connsiteX935" fmla="*/ 2223278 w 2436813"/>
              <a:gd name="connsiteY935" fmla="*/ 1489416 h 2382837"/>
              <a:gd name="connsiteX936" fmla="*/ 2227846 w 2436813"/>
              <a:gd name="connsiteY936" fmla="*/ 1475741 h 2382837"/>
              <a:gd name="connsiteX937" fmla="*/ 2230129 w 2436813"/>
              <a:gd name="connsiteY937" fmla="*/ 1466624 h 2382837"/>
              <a:gd name="connsiteX938" fmla="*/ 2233555 w 2436813"/>
              <a:gd name="connsiteY938" fmla="*/ 1451810 h 2382837"/>
              <a:gd name="connsiteX939" fmla="*/ 2230129 w 2436813"/>
              <a:gd name="connsiteY939" fmla="*/ 1463206 h 2382837"/>
              <a:gd name="connsiteX940" fmla="*/ 2232413 w 2436813"/>
              <a:gd name="connsiteY940" fmla="*/ 1448391 h 2382837"/>
              <a:gd name="connsiteX941" fmla="*/ 2234697 w 2436813"/>
              <a:gd name="connsiteY941" fmla="*/ 1446112 h 2382837"/>
              <a:gd name="connsiteX942" fmla="*/ 2240406 w 2436813"/>
              <a:gd name="connsiteY942" fmla="*/ 1422181 h 2382837"/>
              <a:gd name="connsiteX943" fmla="*/ 2239265 w 2436813"/>
              <a:gd name="connsiteY943" fmla="*/ 1422181 h 2382837"/>
              <a:gd name="connsiteX944" fmla="*/ 2240406 w 2436813"/>
              <a:gd name="connsiteY944" fmla="*/ 1416483 h 2382837"/>
              <a:gd name="connsiteX945" fmla="*/ 2246116 w 2436813"/>
              <a:gd name="connsiteY945" fmla="*/ 1383436 h 2382837"/>
              <a:gd name="connsiteX946" fmla="*/ 2238123 w 2436813"/>
              <a:gd name="connsiteY946" fmla="*/ 1422181 h 2382837"/>
              <a:gd name="connsiteX947" fmla="*/ 2235839 w 2436813"/>
              <a:gd name="connsiteY947" fmla="*/ 1427879 h 2382837"/>
              <a:gd name="connsiteX948" fmla="*/ 2228987 w 2436813"/>
              <a:gd name="connsiteY948" fmla="*/ 1458647 h 2382837"/>
              <a:gd name="connsiteX949" fmla="*/ 2225562 w 2436813"/>
              <a:gd name="connsiteY949" fmla="*/ 1472322 h 2382837"/>
              <a:gd name="connsiteX950" fmla="*/ 2222136 w 2436813"/>
              <a:gd name="connsiteY950" fmla="*/ 1485997 h 2382837"/>
              <a:gd name="connsiteX951" fmla="*/ 2217568 w 2436813"/>
              <a:gd name="connsiteY951" fmla="*/ 1500811 h 2382837"/>
              <a:gd name="connsiteX952" fmla="*/ 2214143 w 2436813"/>
              <a:gd name="connsiteY952" fmla="*/ 1514486 h 2382837"/>
              <a:gd name="connsiteX953" fmla="*/ 2211859 w 2436813"/>
              <a:gd name="connsiteY953" fmla="*/ 1521324 h 2382837"/>
              <a:gd name="connsiteX954" fmla="*/ 2209575 w 2436813"/>
              <a:gd name="connsiteY954" fmla="*/ 1528161 h 2382837"/>
              <a:gd name="connsiteX955" fmla="*/ 2200440 w 2436813"/>
              <a:gd name="connsiteY955" fmla="*/ 1554371 h 2382837"/>
              <a:gd name="connsiteX956" fmla="*/ 2197014 w 2436813"/>
              <a:gd name="connsiteY956" fmla="*/ 1563488 h 2382837"/>
              <a:gd name="connsiteX957" fmla="*/ 2190163 w 2436813"/>
              <a:gd name="connsiteY957" fmla="*/ 1579442 h 2382837"/>
              <a:gd name="connsiteX958" fmla="*/ 2184453 w 2436813"/>
              <a:gd name="connsiteY958" fmla="*/ 1596535 h 2382837"/>
              <a:gd name="connsiteX959" fmla="*/ 2177602 w 2436813"/>
              <a:gd name="connsiteY959" fmla="*/ 1613629 h 2382837"/>
              <a:gd name="connsiteX960" fmla="*/ 2169609 w 2436813"/>
              <a:gd name="connsiteY960" fmla="*/ 1629583 h 2382837"/>
              <a:gd name="connsiteX961" fmla="*/ 2154764 w 2436813"/>
              <a:gd name="connsiteY961" fmla="*/ 1662630 h 2382837"/>
              <a:gd name="connsiteX962" fmla="*/ 2139919 w 2436813"/>
              <a:gd name="connsiteY962" fmla="*/ 1692259 h 2382837"/>
              <a:gd name="connsiteX963" fmla="*/ 2134210 w 2436813"/>
              <a:gd name="connsiteY963" fmla="*/ 1702515 h 2382837"/>
              <a:gd name="connsiteX964" fmla="*/ 2115939 w 2436813"/>
              <a:gd name="connsiteY964" fmla="*/ 1735562 h 2382837"/>
              <a:gd name="connsiteX965" fmla="*/ 2104520 w 2436813"/>
              <a:gd name="connsiteY965" fmla="*/ 1753796 h 2382837"/>
              <a:gd name="connsiteX966" fmla="*/ 2090818 w 2436813"/>
              <a:gd name="connsiteY966" fmla="*/ 1774308 h 2382837"/>
              <a:gd name="connsiteX967" fmla="*/ 2086250 w 2436813"/>
              <a:gd name="connsiteY967" fmla="*/ 1781145 h 2382837"/>
              <a:gd name="connsiteX968" fmla="*/ 2064554 w 2436813"/>
              <a:gd name="connsiteY968" fmla="*/ 1813053 h 2382837"/>
              <a:gd name="connsiteX969" fmla="*/ 2041716 w 2436813"/>
              <a:gd name="connsiteY969" fmla="*/ 1842682 h 2382837"/>
              <a:gd name="connsiteX970" fmla="*/ 2020020 w 2436813"/>
              <a:gd name="connsiteY970" fmla="*/ 1871171 h 2382837"/>
              <a:gd name="connsiteX971" fmla="*/ 1996040 w 2436813"/>
              <a:gd name="connsiteY971" fmla="*/ 1898521 h 2382837"/>
              <a:gd name="connsiteX972" fmla="*/ 1985763 w 2436813"/>
              <a:gd name="connsiteY972" fmla="*/ 1911056 h 2382837"/>
              <a:gd name="connsiteX973" fmla="*/ 1974344 w 2436813"/>
              <a:gd name="connsiteY973" fmla="*/ 1923591 h 2382837"/>
              <a:gd name="connsiteX974" fmla="*/ 1951506 w 2436813"/>
              <a:gd name="connsiteY974" fmla="*/ 1946383 h 2382837"/>
              <a:gd name="connsiteX975" fmla="*/ 1967493 w 2436813"/>
              <a:gd name="connsiteY975" fmla="*/ 1928149 h 2382837"/>
              <a:gd name="connsiteX976" fmla="*/ 1985763 w 2436813"/>
              <a:gd name="connsiteY976" fmla="*/ 1908777 h 2382837"/>
              <a:gd name="connsiteX977" fmla="*/ 1977770 w 2436813"/>
              <a:gd name="connsiteY977" fmla="*/ 1916754 h 2382837"/>
              <a:gd name="connsiteX978" fmla="*/ 1965209 w 2436813"/>
              <a:gd name="connsiteY978" fmla="*/ 1930429 h 2382837"/>
              <a:gd name="connsiteX979" fmla="*/ 1951506 w 2436813"/>
              <a:gd name="connsiteY979" fmla="*/ 1944103 h 2382837"/>
              <a:gd name="connsiteX980" fmla="*/ 1938945 w 2436813"/>
              <a:gd name="connsiteY980" fmla="*/ 1955499 h 2382837"/>
              <a:gd name="connsiteX981" fmla="*/ 1928668 w 2436813"/>
              <a:gd name="connsiteY981" fmla="*/ 1965755 h 2382837"/>
              <a:gd name="connsiteX982" fmla="*/ 1918391 w 2436813"/>
              <a:gd name="connsiteY982" fmla="*/ 1976011 h 2382837"/>
              <a:gd name="connsiteX983" fmla="*/ 1911540 w 2436813"/>
              <a:gd name="connsiteY983" fmla="*/ 1981709 h 2382837"/>
              <a:gd name="connsiteX984" fmla="*/ 1888702 w 2436813"/>
              <a:gd name="connsiteY984" fmla="*/ 2002221 h 2382837"/>
              <a:gd name="connsiteX985" fmla="*/ 1876141 w 2436813"/>
              <a:gd name="connsiteY985" fmla="*/ 2012478 h 2382837"/>
              <a:gd name="connsiteX986" fmla="*/ 1863580 w 2436813"/>
              <a:gd name="connsiteY986" fmla="*/ 2021594 h 2382837"/>
              <a:gd name="connsiteX987" fmla="*/ 1839600 w 2436813"/>
              <a:gd name="connsiteY987" fmla="*/ 2040967 h 2382837"/>
              <a:gd name="connsiteX988" fmla="*/ 1803059 w 2436813"/>
              <a:gd name="connsiteY988" fmla="*/ 2067177 h 2382837"/>
              <a:gd name="connsiteX989" fmla="*/ 1821329 w 2436813"/>
              <a:gd name="connsiteY989" fmla="*/ 2052362 h 2382837"/>
              <a:gd name="connsiteX990" fmla="*/ 1833890 w 2436813"/>
              <a:gd name="connsiteY990" fmla="*/ 2044385 h 2382837"/>
              <a:gd name="connsiteX991" fmla="*/ 1843026 w 2436813"/>
              <a:gd name="connsiteY991" fmla="*/ 2036408 h 2382837"/>
              <a:gd name="connsiteX992" fmla="*/ 1857870 w 2436813"/>
              <a:gd name="connsiteY992" fmla="*/ 2026152 h 2382837"/>
              <a:gd name="connsiteX993" fmla="*/ 1860154 w 2436813"/>
              <a:gd name="connsiteY993" fmla="*/ 2023873 h 2382837"/>
              <a:gd name="connsiteX994" fmla="*/ 1869289 w 2436813"/>
              <a:gd name="connsiteY994" fmla="*/ 2017036 h 2382837"/>
              <a:gd name="connsiteX995" fmla="*/ 1871573 w 2436813"/>
              <a:gd name="connsiteY995" fmla="*/ 2014757 h 2382837"/>
              <a:gd name="connsiteX996" fmla="*/ 1879566 w 2436813"/>
              <a:gd name="connsiteY996" fmla="*/ 2009059 h 2382837"/>
              <a:gd name="connsiteX997" fmla="*/ 1885276 w 2436813"/>
              <a:gd name="connsiteY997" fmla="*/ 2003361 h 2382837"/>
              <a:gd name="connsiteX998" fmla="*/ 1998324 w 2436813"/>
              <a:gd name="connsiteY998" fmla="*/ 1891683 h 2382837"/>
              <a:gd name="connsiteX999" fmla="*/ 2008601 w 2436813"/>
              <a:gd name="connsiteY999" fmla="*/ 1881427 h 2382837"/>
              <a:gd name="connsiteX1000" fmla="*/ 2018878 w 2436813"/>
              <a:gd name="connsiteY1000" fmla="*/ 1870032 h 2382837"/>
              <a:gd name="connsiteX1001" fmla="*/ 2028013 w 2436813"/>
              <a:gd name="connsiteY1001" fmla="*/ 1858636 h 2382837"/>
              <a:gd name="connsiteX1002" fmla="*/ 2048567 w 2436813"/>
              <a:gd name="connsiteY1002" fmla="*/ 1832426 h 2382837"/>
              <a:gd name="connsiteX1003" fmla="*/ 2055419 w 2436813"/>
              <a:gd name="connsiteY1003" fmla="*/ 1823309 h 2382837"/>
              <a:gd name="connsiteX1004" fmla="*/ 2081683 w 2436813"/>
              <a:gd name="connsiteY1004" fmla="*/ 1785703 h 2382837"/>
              <a:gd name="connsiteX1005" fmla="*/ 2085108 w 2436813"/>
              <a:gd name="connsiteY1005" fmla="*/ 1781145 h 2382837"/>
              <a:gd name="connsiteX1006" fmla="*/ 2091960 w 2436813"/>
              <a:gd name="connsiteY1006" fmla="*/ 1770889 h 2382837"/>
              <a:gd name="connsiteX1007" fmla="*/ 2105662 w 2436813"/>
              <a:gd name="connsiteY1007" fmla="*/ 1748098 h 2382837"/>
              <a:gd name="connsiteX1008" fmla="*/ 2111372 w 2436813"/>
              <a:gd name="connsiteY1008" fmla="*/ 1741260 h 2382837"/>
              <a:gd name="connsiteX1009" fmla="*/ 2123933 w 2436813"/>
              <a:gd name="connsiteY1009" fmla="*/ 1718469 h 2382837"/>
              <a:gd name="connsiteX1010" fmla="*/ 2129642 w 2436813"/>
              <a:gd name="connsiteY1010" fmla="*/ 1708213 h 2382837"/>
              <a:gd name="connsiteX1011" fmla="*/ 2135352 w 2436813"/>
              <a:gd name="connsiteY1011" fmla="*/ 1696817 h 2382837"/>
              <a:gd name="connsiteX1012" fmla="*/ 2141061 w 2436813"/>
              <a:gd name="connsiteY1012" fmla="*/ 1688840 h 2382837"/>
              <a:gd name="connsiteX1013" fmla="*/ 2151338 w 2436813"/>
              <a:gd name="connsiteY1013" fmla="*/ 1667188 h 2382837"/>
              <a:gd name="connsiteX1014" fmla="*/ 2159332 w 2436813"/>
              <a:gd name="connsiteY1014" fmla="*/ 1647816 h 2382837"/>
              <a:gd name="connsiteX1015" fmla="*/ 2198156 w 2436813"/>
              <a:gd name="connsiteY1015" fmla="*/ 1554371 h 2382837"/>
              <a:gd name="connsiteX1016" fmla="*/ 2206149 w 2436813"/>
              <a:gd name="connsiteY1016" fmla="*/ 1534998 h 2382837"/>
              <a:gd name="connsiteX1017" fmla="*/ 2210717 w 2436813"/>
              <a:gd name="connsiteY1017" fmla="*/ 1520184 h 2382837"/>
              <a:gd name="connsiteX1018" fmla="*/ 2214143 w 2436813"/>
              <a:gd name="connsiteY1018" fmla="*/ 1508788 h 2382837"/>
              <a:gd name="connsiteX1019" fmla="*/ 2219852 w 2436813"/>
              <a:gd name="connsiteY1019" fmla="*/ 1491695 h 2382837"/>
              <a:gd name="connsiteX1020" fmla="*/ 2219852 w 2436813"/>
              <a:gd name="connsiteY1020" fmla="*/ 1488276 h 2382837"/>
              <a:gd name="connsiteX1021" fmla="*/ 2223278 w 2436813"/>
              <a:gd name="connsiteY1021" fmla="*/ 1476881 h 2382837"/>
              <a:gd name="connsiteX1022" fmla="*/ 2233555 w 2436813"/>
              <a:gd name="connsiteY1022" fmla="*/ 1436996 h 2382837"/>
              <a:gd name="connsiteX1023" fmla="*/ 2242690 w 2436813"/>
              <a:gd name="connsiteY1023" fmla="*/ 1386855 h 2382837"/>
              <a:gd name="connsiteX1024" fmla="*/ 2246116 w 2436813"/>
              <a:gd name="connsiteY1024" fmla="*/ 1368622 h 2382837"/>
              <a:gd name="connsiteX1025" fmla="*/ 2248400 w 2436813"/>
              <a:gd name="connsiteY1025" fmla="*/ 1359505 h 2382837"/>
              <a:gd name="connsiteX1026" fmla="*/ 2248400 w 2436813"/>
              <a:gd name="connsiteY1026" fmla="*/ 1353807 h 2382837"/>
              <a:gd name="connsiteX1027" fmla="*/ 2248400 w 2436813"/>
              <a:gd name="connsiteY1027" fmla="*/ 1348109 h 2382837"/>
              <a:gd name="connsiteX1028" fmla="*/ 2249542 w 2436813"/>
              <a:gd name="connsiteY1028" fmla="*/ 1351528 h 2382837"/>
              <a:gd name="connsiteX1029" fmla="*/ 2254109 w 2436813"/>
              <a:gd name="connsiteY1029" fmla="*/ 1315062 h 2382837"/>
              <a:gd name="connsiteX1030" fmla="*/ 2256393 w 2436813"/>
              <a:gd name="connsiteY1030" fmla="*/ 1288852 h 2382837"/>
              <a:gd name="connsiteX1031" fmla="*/ 2252967 w 2436813"/>
              <a:gd name="connsiteY1031" fmla="*/ 1309364 h 2382837"/>
              <a:gd name="connsiteX1032" fmla="*/ 2256393 w 2436813"/>
              <a:gd name="connsiteY1032" fmla="*/ 1270619 h 2382837"/>
              <a:gd name="connsiteX1033" fmla="*/ 2257535 w 2436813"/>
              <a:gd name="connsiteY1033" fmla="*/ 1233013 h 2382837"/>
              <a:gd name="connsiteX1034" fmla="*/ 2258677 w 2436813"/>
              <a:gd name="connsiteY1034" fmla="*/ 1213640 h 2382837"/>
              <a:gd name="connsiteX1035" fmla="*/ 2258677 w 2436813"/>
              <a:gd name="connsiteY1035" fmla="*/ 1198826 h 2382837"/>
              <a:gd name="connsiteX1036" fmla="*/ 2256393 w 2436813"/>
              <a:gd name="connsiteY1036" fmla="*/ 1182872 h 2382837"/>
              <a:gd name="connsiteX1037" fmla="*/ 2257535 w 2436813"/>
              <a:gd name="connsiteY1037" fmla="*/ 1171476 h 2382837"/>
              <a:gd name="connsiteX1038" fmla="*/ 2256393 w 2436813"/>
              <a:gd name="connsiteY1038" fmla="*/ 1139568 h 2382837"/>
              <a:gd name="connsiteX1039" fmla="*/ 2254109 w 2436813"/>
              <a:gd name="connsiteY1039" fmla="*/ 1113358 h 2382837"/>
              <a:gd name="connsiteX1040" fmla="*/ 2252967 w 2436813"/>
              <a:gd name="connsiteY1040" fmla="*/ 1099683 h 2382837"/>
              <a:gd name="connsiteX1041" fmla="*/ 2250684 w 2436813"/>
              <a:gd name="connsiteY1041" fmla="*/ 1086009 h 2382837"/>
              <a:gd name="connsiteX1042" fmla="*/ 2247258 w 2436813"/>
              <a:gd name="connsiteY1042" fmla="*/ 1054101 h 2382837"/>
              <a:gd name="connsiteX1043" fmla="*/ 2248400 w 2436813"/>
              <a:gd name="connsiteY1043" fmla="*/ 1072334 h 2382837"/>
              <a:gd name="connsiteX1044" fmla="*/ 2251825 w 2436813"/>
              <a:gd name="connsiteY1044" fmla="*/ 1099683 h 2382837"/>
              <a:gd name="connsiteX1045" fmla="*/ 2252967 w 2436813"/>
              <a:gd name="connsiteY1045" fmla="*/ 1105381 h 2382837"/>
              <a:gd name="connsiteX1046" fmla="*/ 2251825 w 2436813"/>
              <a:gd name="connsiteY1046" fmla="*/ 1111079 h 2382837"/>
              <a:gd name="connsiteX1047" fmla="*/ 2251825 w 2436813"/>
              <a:gd name="connsiteY1047" fmla="*/ 1101963 h 2382837"/>
              <a:gd name="connsiteX1048" fmla="*/ 2248400 w 2436813"/>
              <a:gd name="connsiteY1048" fmla="*/ 1084869 h 2382837"/>
              <a:gd name="connsiteX1049" fmla="*/ 2248400 w 2436813"/>
              <a:gd name="connsiteY1049" fmla="*/ 1079171 h 2382837"/>
              <a:gd name="connsiteX1050" fmla="*/ 2246116 w 2436813"/>
              <a:gd name="connsiteY1050" fmla="*/ 1059799 h 2382837"/>
              <a:gd name="connsiteX1051" fmla="*/ 2242690 w 2436813"/>
              <a:gd name="connsiteY1051" fmla="*/ 1040426 h 2382837"/>
              <a:gd name="connsiteX1052" fmla="*/ 2242690 w 2436813"/>
              <a:gd name="connsiteY1052" fmla="*/ 1037007 h 2382837"/>
              <a:gd name="connsiteX1053" fmla="*/ 2240406 w 2436813"/>
              <a:gd name="connsiteY1053" fmla="*/ 1025611 h 2382837"/>
              <a:gd name="connsiteX1054" fmla="*/ 2236981 w 2436813"/>
              <a:gd name="connsiteY1054" fmla="*/ 1005099 h 2382837"/>
              <a:gd name="connsiteX1055" fmla="*/ 2232413 w 2436813"/>
              <a:gd name="connsiteY1055" fmla="*/ 984587 h 2382837"/>
              <a:gd name="connsiteX1056" fmla="*/ 2226704 w 2436813"/>
              <a:gd name="connsiteY1056" fmla="*/ 964075 h 2382837"/>
              <a:gd name="connsiteX1057" fmla="*/ 2224420 w 2436813"/>
              <a:gd name="connsiteY1057" fmla="*/ 949260 h 2382837"/>
              <a:gd name="connsiteX1058" fmla="*/ 2214143 w 2436813"/>
              <a:gd name="connsiteY1058" fmla="*/ 915073 h 2382837"/>
              <a:gd name="connsiteX1059" fmla="*/ 2210717 w 2436813"/>
              <a:gd name="connsiteY1059" fmla="*/ 902538 h 2382837"/>
              <a:gd name="connsiteX1060" fmla="*/ 2202724 w 2436813"/>
              <a:gd name="connsiteY1060" fmla="*/ 877468 h 2382837"/>
              <a:gd name="connsiteX1061" fmla="*/ 2198156 w 2436813"/>
              <a:gd name="connsiteY1061" fmla="*/ 864932 h 2382837"/>
              <a:gd name="connsiteX1062" fmla="*/ 2193589 w 2436813"/>
              <a:gd name="connsiteY1062" fmla="*/ 852397 h 2382837"/>
              <a:gd name="connsiteX1063" fmla="*/ 2191305 w 2436813"/>
              <a:gd name="connsiteY1063" fmla="*/ 846699 h 2382837"/>
              <a:gd name="connsiteX1064" fmla="*/ 2185595 w 2436813"/>
              <a:gd name="connsiteY1064" fmla="*/ 831885 h 2382837"/>
              <a:gd name="connsiteX1065" fmla="*/ 2175318 w 2436813"/>
              <a:gd name="connsiteY1065" fmla="*/ 806814 h 2382837"/>
              <a:gd name="connsiteX1066" fmla="*/ 2168467 w 2436813"/>
              <a:gd name="connsiteY1066" fmla="*/ 790860 h 2382837"/>
              <a:gd name="connsiteX1067" fmla="*/ 2165041 w 2436813"/>
              <a:gd name="connsiteY1067" fmla="*/ 785163 h 2382837"/>
              <a:gd name="connsiteX1068" fmla="*/ 2160474 w 2436813"/>
              <a:gd name="connsiteY1068" fmla="*/ 771488 h 2382837"/>
              <a:gd name="connsiteX1069" fmla="*/ 2152480 w 2436813"/>
              <a:gd name="connsiteY1069" fmla="*/ 755534 h 2382837"/>
              <a:gd name="connsiteX1070" fmla="*/ 2141061 w 2436813"/>
              <a:gd name="connsiteY1070" fmla="*/ 732742 h 2382837"/>
              <a:gd name="connsiteX1071" fmla="*/ 2135352 w 2436813"/>
              <a:gd name="connsiteY1071" fmla="*/ 721347 h 2382837"/>
              <a:gd name="connsiteX1072" fmla="*/ 2128500 w 2436813"/>
              <a:gd name="connsiteY1072" fmla="*/ 709951 h 2382837"/>
              <a:gd name="connsiteX1073" fmla="*/ 2137636 w 2436813"/>
              <a:gd name="connsiteY1073" fmla="*/ 729324 h 2382837"/>
              <a:gd name="connsiteX1074" fmla="*/ 2150196 w 2436813"/>
              <a:gd name="connsiteY1074" fmla="*/ 753255 h 2382837"/>
              <a:gd name="connsiteX1075" fmla="*/ 2154764 w 2436813"/>
              <a:gd name="connsiteY1075" fmla="*/ 763511 h 2382837"/>
              <a:gd name="connsiteX1076" fmla="*/ 2168467 w 2436813"/>
              <a:gd name="connsiteY1076" fmla="*/ 794279 h 2382837"/>
              <a:gd name="connsiteX1077" fmla="*/ 2159332 w 2436813"/>
              <a:gd name="connsiteY1077" fmla="*/ 778325 h 2382837"/>
              <a:gd name="connsiteX1078" fmla="*/ 2157048 w 2436813"/>
              <a:gd name="connsiteY1078" fmla="*/ 772627 h 2382837"/>
              <a:gd name="connsiteX1079" fmla="*/ 2151338 w 2436813"/>
              <a:gd name="connsiteY1079" fmla="*/ 762371 h 2382837"/>
              <a:gd name="connsiteX1080" fmla="*/ 2145629 w 2436813"/>
              <a:gd name="connsiteY1080" fmla="*/ 748696 h 2382837"/>
              <a:gd name="connsiteX1081" fmla="*/ 2133068 w 2436813"/>
              <a:gd name="connsiteY1081" fmla="*/ 728184 h 2382837"/>
              <a:gd name="connsiteX1082" fmla="*/ 2122791 w 2436813"/>
              <a:gd name="connsiteY1082" fmla="*/ 709951 h 2382837"/>
              <a:gd name="connsiteX1083" fmla="*/ 2134210 w 2436813"/>
              <a:gd name="connsiteY1083" fmla="*/ 731603 h 2382837"/>
              <a:gd name="connsiteX1084" fmla="*/ 2134210 w 2436813"/>
              <a:gd name="connsiteY1084" fmla="*/ 733882 h 2382837"/>
              <a:gd name="connsiteX1085" fmla="*/ 2147913 w 2436813"/>
              <a:gd name="connsiteY1085" fmla="*/ 757813 h 2382837"/>
              <a:gd name="connsiteX1086" fmla="*/ 2152480 w 2436813"/>
              <a:gd name="connsiteY1086" fmla="*/ 769209 h 2382837"/>
              <a:gd name="connsiteX1087" fmla="*/ 2159332 w 2436813"/>
              <a:gd name="connsiteY1087" fmla="*/ 785163 h 2382837"/>
              <a:gd name="connsiteX1088" fmla="*/ 2165041 w 2436813"/>
              <a:gd name="connsiteY1088" fmla="*/ 798837 h 2382837"/>
              <a:gd name="connsiteX1089" fmla="*/ 2158190 w 2436813"/>
              <a:gd name="connsiteY1089" fmla="*/ 785163 h 2382837"/>
              <a:gd name="connsiteX1090" fmla="*/ 2162757 w 2436813"/>
              <a:gd name="connsiteY1090" fmla="*/ 793140 h 2382837"/>
              <a:gd name="connsiteX1091" fmla="*/ 2158190 w 2436813"/>
              <a:gd name="connsiteY1091" fmla="*/ 785163 h 2382837"/>
              <a:gd name="connsiteX1092" fmla="*/ 2153622 w 2436813"/>
              <a:gd name="connsiteY1092" fmla="*/ 774906 h 2382837"/>
              <a:gd name="connsiteX1093" fmla="*/ 2145629 w 2436813"/>
              <a:gd name="connsiteY1093" fmla="*/ 758953 h 2382837"/>
              <a:gd name="connsiteX1094" fmla="*/ 2150196 w 2436813"/>
              <a:gd name="connsiteY1094" fmla="*/ 769209 h 2382837"/>
              <a:gd name="connsiteX1095" fmla="*/ 2155906 w 2436813"/>
              <a:gd name="connsiteY1095" fmla="*/ 782883 h 2382837"/>
              <a:gd name="connsiteX1096" fmla="*/ 2161615 w 2436813"/>
              <a:gd name="connsiteY1096" fmla="*/ 797698 h 2382837"/>
              <a:gd name="connsiteX1097" fmla="*/ 2159332 w 2436813"/>
              <a:gd name="connsiteY1097" fmla="*/ 795419 h 2382837"/>
              <a:gd name="connsiteX1098" fmla="*/ 2167325 w 2436813"/>
              <a:gd name="connsiteY1098" fmla="*/ 810233 h 2382837"/>
              <a:gd name="connsiteX1099" fmla="*/ 2169609 w 2436813"/>
              <a:gd name="connsiteY1099" fmla="*/ 819350 h 2382837"/>
              <a:gd name="connsiteX1100" fmla="*/ 2175318 w 2436813"/>
              <a:gd name="connsiteY1100" fmla="*/ 833024 h 2382837"/>
              <a:gd name="connsiteX1101" fmla="*/ 2179886 w 2436813"/>
              <a:gd name="connsiteY1101" fmla="*/ 844420 h 2382837"/>
              <a:gd name="connsiteX1102" fmla="*/ 2185595 w 2436813"/>
              <a:gd name="connsiteY1102" fmla="*/ 859235 h 2382837"/>
              <a:gd name="connsiteX1103" fmla="*/ 2192447 w 2436813"/>
              <a:gd name="connsiteY1103" fmla="*/ 877468 h 2382837"/>
              <a:gd name="connsiteX1104" fmla="*/ 2198156 w 2436813"/>
              <a:gd name="connsiteY1104" fmla="*/ 900259 h 2382837"/>
              <a:gd name="connsiteX1105" fmla="*/ 2197014 w 2436813"/>
              <a:gd name="connsiteY1105" fmla="*/ 894561 h 2382837"/>
              <a:gd name="connsiteX1106" fmla="*/ 2194730 w 2436813"/>
              <a:gd name="connsiteY1106" fmla="*/ 888863 h 2382837"/>
              <a:gd name="connsiteX1107" fmla="*/ 2192447 w 2436813"/>
              <a:gd name="connsiteY1107" fmla="*/ 884305 h 2382837"/>
              <a:gd name="connsiteX1108" fmla="*/ 2185595 w 2436813"/>
              <a:gd name="connsiteY1108" fmla="*/ 863793 h 2382837"/>
              <a:gd name="connsiteX1109" fmla="*/ 2176460 w 2436813"/>
              <a:gd name="connsiteY1109" fmla="*/ 842141 h 2382837"/>
              <a:gd name="connsiteX1110" fmla="*/ 2170751 w 2436813"/>
              <a:gd name="connsiteY1110" fmla="*/ 828466 h 2382837"/>
              <a:gd name="connsiteX1111" fmla="*/ 2165041 w 2436813"/>
              <a:gd name="connsiteY1111" fmla="*/ 815931 h 2382837"/>
              <a:gd name="connsiteX1112" fmla="*/ 2163899 w 2436813"/>
              <a:gd name="connsiteY1112" fmla="*/ 809094 h 2382837"/>
              <a:gd name="connsiteX1113" fmla="*/ 2158190 w 2436813"/>
              <a:gd name="connsiteY1113" fmla="*/ 801117 h 2382837"/>
              <a:gd name="connsiteX1114" fmla="*/ 2147913 w 2436813"/>
              <a:gd name="connsiteY1114" fmla="*/ 776046 h 2382837"/>
              <a:gd name="connsiteX1115" fmla="*/ 2141061 w 2436813"/>
              <a:gd name="connsiteY1115" fmla="*/ 762371 h 2382837"/>
              <a:gd name="connsiteX1116" fmla="*/ 2134210 w 2436813"/>
              <a:gd name="connsiteY1116" fmla="*/ 747557 h 2382837"/>
              <a:gd name="connsiteX1117" fmla="*/ 2126217 w 2436813"/>
              <a:gd name="connsiteY1117" fmla="*/ 733882 h 2382837"/>
              <a:gd name="connsiteX1118" fmla="*/ 2119365 w 2436813"/>
              <a:gd name="connsiteY1118" fmla="*/ 721347 h 2382837"/>
              <a:gd name="connsiteX1119" fmla="*/ 2106804 w 2436813"/>
              <a:gd name="connsiteY1119" fmla="*/ 698555 h 2382837"/>
              <a:gd name="connsiteX1120" fmla="*/ 2103379 w 2436813"/>
              <a:gd name="connsiteY1120" fmla="*/ 696276 h 2382837"/>
              <a:gd name="connsiteX1121" fmla="*/ 2083256 w 2436813"/>
              <a:gd name="connsiteY1121" fmla="*/ 664568 h 2382837"/>
              <a:gd name="connsiteX1122" fmla="*/ 2085108 w 2436813"/>
              <a:gd name="connsiteY1122" fmla="*/ 666648 h 2382837"/>
              <a:gd name="connsiteX1123" fmla="*/ 2081683 w 2436813"/>
              <a:gd name="connsiteY1123" fmla="*/ 662089 h 2382837"/>
              <a:gd name="connsiteX1124" fmla="*/ 2083256 w 2436813"/>
              <a:gd name="connsiteY1124" fmla="*/ 664568 h 2382837"/>
              <a:gd name="connsiteX1125" fmla="*/ 2079399 w 2436813"/>
              <a:gd name="connsiteY1125" fmla="*/ 660237 h 2382837"/>
              <a:gd name="connsiteX1126" fmla="*/ 2073689 w 2436813"/>
              <a:gd name="connsiteY1126" fmla="*/ 652973 h 2382837"/>
              <a:gd name="connsiteX1127" fmla="*/ 1976628 w 2436813"/>
              <a:gd name="connsiteY1127" fmla="*/ 526481 h 2382837"/>
              <a:gd name="connsiteX1128" fmla="*/ 1969776 w 2436813"/>
              <a:gd name="connsiteY1128" fmla="*/ 520783 h 2382837"/>
              <a:gd name="connsiteX1129" fmla="*/ 1951506 w 2436813"/>
              <a:gd name="connsiteY1129" fmla="*/ 501410 h 2382837"/>
              <a:gd name="connsiteX1130" fmla="*/ 1942371 w 2436813"/>
              <a:gd name="connsiteY1130" fmla="*/ 491154 h 2382837"/>
              <a:gd name="connsiteX1131" fmla="*/ 1932094 w 2436813"/>
              <a:gd name="connsiteY1131" fmla="*/ 482037 h 2382837"/>
              <a:gd name="connsiteX1132" fmla="*/ 1920675 w 2436813"/>
              <a:gd name="connsiteY1132" fmla="*/ 472921 h 2382837"/>
              <a:gd name="connsiteX1133" fmla="*/ 1905830 w 2436813"/>
              <a:gd name="connsiteY1133" fmla="*/ 458107 h 2382837"/>
              <a:gd name="connsiteX1134" fmla="*/ 1890985 w 2436813"/>
              <a:gd name="connsiteY1134" fmla="*/ 444432 h 2382837"/>
              <a:gd name="connsiteX1135" fmla="*/ 1877283 w 2436813"/>
              <a:gd name="connsiteY1135" fmla="*/ 433036 h 2382837"/>
              <a:gd name="connsiteX1136" fmla="*/ 1865864 w 2436813"/>
              <a:gd name="connsiteY1136" fmla="*/ 423919 h 2382837"/>
              <a:gd name="connsiteX1137" fmla="*/ 1835032 w 2436813"/>
              <a:gd name="connsiteY1137" fmla="*/ 398849 h 2382837"/>
              <a:gd name="connsiteX1138" fmla="*/ 1801917 w 2436813"/>
              <a:gd name="connsiteY1138" fmla="*/ 376058 h 2382837"/>
              <a:gd name="connsiteX1139" fmla="*/ 1768802 w 2436813"/>
              <a:gd name="connsiteY1139" fmla="*/ 353266 h 2382837"/>
              <a:gd name="connsiteX1140" fmla="*/ 1751674 w 2436813"/>
              <a:gd name="connsiteY1140" fmla="*/ 343010 h 2382837"/>
              <a:gd name="connsiteX1141" fmla="*/ 1734545 w 2436813"/>
              <a:gd name="connsiteY1141" fmla="*/ 332754 h 2382837"/>
              <a:gd name="connsiteX1142" fmla="*/ 1690011 w 2436813"/>
              <a:gd name="connsiteY1142" fmla="*/ 308823 h 2382837"/>
              <a:gd name="connsiteX1143" fmla="*/ 1677450 w 2436813"/>
              <a:gd name="connsiteY1143" fmla="*/ 301986 h 2382837"/>
              <a:gd name="connsiteX1144" fmla="*/ 1664889 w 2436813"/>
              <a:gd name="connsiteY1144" fmla="*/ 295148 h 2382837"/>
              <a:gd name="connsiteX1145" fmla="*/ 1621497 w 2436813"/>
              <a:gd name="connsiteY1145" fmla="*/ 274636 h 2382837"/>
              <a:gd name="connsiteX1146" fmla="*/ 1599801 w 2436813"/>
              <a:gd name="connsiteY1146" fmla="*/ 266659 h 2382837"/>
              <a:gd name="connsiteX1147" fmla="*/ 1594092 w 2436813"/>
              <a:gd name="connsiteY1147" fmla="*/ 264380 h 2382837"/>
              <a:gd name="connsiteX1148" fmla="*/ 1588382 w 2436813"/>
              <a:gd name="connsiteY1148" fmla="*/ 262101 h 2382837"/>
              <a:gd name="connsiteX1149" fmla="*/ 1571254 w 2436813"/>
              <a:gd name="connsiteY1149" fmla="*/ 255263 h 2382837"/>
              <a:gd name="connsiteX1150" fmla="*/ 1542706 w 2436813"/>
              <a:gd name="connsiteY1150" fmla="*/ 245007 h 2382837"/>
              <a:gd name="connsiteX1151" fmla="*/ 1526719 w 2436813"/>
              <a:gd name="connsiteY1151" fmla="*/ 239309 h 2382837"/>
              <a:gd name="connsiteX1152" fmla="*/ 1513017 w 2436813"/>
              <a:gd name="connsiteY1152" fmla="*/ 234751 h 2382837"/>
              <a:gd name="connsiteX1153" fmla="*/ 1521010 w 2436813"/>
              <a:gd name="connsiteY1153" fmla="*/ 238170 h 2382837"/>
              <a:gd name="connsiteX1154" fmla="*/ 1495888 w 2436813"/>
              <a:gd name="connsiteY1154" fmla="*/ 231332 h 2382837"/>
              <a:gd name="connsiteX1155" fmla="*/ 1479902 w 2436813"/>
              <a:gd name="connsiteY1155" fmla="*/ 226774 h 2382837"/>
              <a:gd name="connsiteX1156" fmla="*/ 1463915 w 2436813"/>
              <a:gd name="connsiteY1156" fmla="*/ 223355 h 2382837"/>
              <a:gd name="connsiteX1157" fmla="*/ 1438793 w 2436813"/>
              <a:gd name="connsiteY1157" fmla="*/ 217658 h 2382837"/>
              <a:gd name="connsiteX1158" fmla="*/ 1427374 w 2436813"/>
              <a:gd name="connsiteY1158" fmla="*/ 215379 h 2382837"/>
              <a:gd name="connsiteX1159" fmla="*/ 1412530 w 2436813"/>
              <a:gd name="connsiteY1159" fmla="*/ 211960 h 2382837"/>
              <a:gd name="connsiteX1160" fmla="*/ 1394259 w 2436813"/>
              <a:gd name="connsiteY1160" fmla="*/ 208541 h 2382837"/>
              <a:gd name="connsiteX1161" fmla="*/ 1409104 w 2436813"/>
              <a:gd name="connsiteY1161" fmla="*/ 210820 h 2382837"/>
              <a:gd name="connsiteX1162" fmla="*/ 1391975 w 2436813"/>
              <a:gd name="connsiteY1162" fmla="*/ 207402 h 2382837"/>
              <a:gd name="connsiteX1163" fmla="*/ 1374847 w 2436813"/>
              <a:gd name="connsiteY1163" fmla="*/ 205122 h 2382837"/>
              <a:gd name="connsiteX1164" fmla="*/ 1336022 w 2436813"/>
              <a:gd name="connsiteY1164" fmla="*/ 199425 h 2382837"/>
              <a:gd name="connsiteX1165" fmla="*/ 1325745 w 2436813"/>
              <a:gd name="connsiteY1165" fmla="*/ 198285 h 2382837"/>
              <a:gd name="connsiteX1166" fmla="*/ 1314326 w 2436813"/>
              <a:gd name="connsiteY1166" fmla="*/ 198285 h 2382837"/>
              <a:gd name="connsiteX1167" fmla="*/ 1291488 w 2436813"/>
              <a:gd name="connsiteY1167" fmla="*/ 196006 h 2382837"/>
              <a:gd name="connsiteX1168" fmla="*/ 1283495 w 2436813"/>
              <a:gd name="connsiteY1168" fmla="*/ 196006 h 2382837"/>
              <a:gd name="connsiteX1169" fmla="*/ 1108784 w 2436813"/>
              <a:gd name="connsiteY1169" fmla="*/ 200564 h 2382837"/>
              <a:gd name="connsiteX1170" fmla="*/ 1045980 w 2436813"/>
              <a:gd name="connsiteY1170" fmla="*/ 209681 h 2382837"/>
              <a:gd name="connsiteX1171" fmla="*/ 1012865 w 2436813"/>
              <a:gd name="connsiteY1171" fmla="*/ 215379 h 2382837"/>
              <a:gd name="connsiteX1172" fmla="*/ 979750 w 2436813"/>
              <a:gd name="connsiteY1172" fmla="*/ 223355 h 2382837"/>
              <a:gd name="connsiteX1173" fmla="*/ 966047 w 2436813"/>
              <a:gd name="connsiteY1173" fmla="*/ 225635 h 2382837"/>
              <a:gd name="connsiteX1174" fmla="*/ 948918 w 2436813"/>
              <a:gd name="connsiteY1174" fmla="*/ 230193 h 2382837"/>
              <a:gd name="connsiteX1175" fmla="*/ 926080 w 2436813"/>
              <a:gd name="connsiteY1175" fmla="*/ 238170 h 2382837"/>
              <a:gd name="connsiteX1176" fmla="*/ 922655 w 2436813"/>
              <a:gd name="connsiteY1176" fmla="*/ 238170 h 2382837"/>
              <a:gd name="connsiteX1177" fmla="*/ 908952 w 2436813"/>
              <a:gd name="connsiteY1177" fmla="*/ 242728 h 2382837"/>
              <a:gd name="connsiteX1178" fmla="*/ 897533 w 2436813"/>
              <a:gd name="connsiteY1178" fmla="*/ 247286 h 2382837"/>
              <a:gd name="connsiteX1179" fmla="*/ 881546 w 2436813"/>
              <a:gd name="connsiteY1179" fmla="*/ 252984 h 2382837"/>
              <a:gd name="connsiteX1180" fmla="*/ 871269 w 2436813"/>
              <a:gd name="connsiteY1180" fmla="*/ 256403 h 2382837"/>
              <a:gd name="connsiteX1181" fmla="*/ 864418 w 2436813"/>
              <a:gd name="connsiteY1181" fmla="*/ 258682 h 2382837"/>
              <a:gd name="connsiteX1182" fmla="*/ 850715 w 2436813"/>
              <a:gd name="connsiteY1182" fmla="*/ 264380 h 2382837"/>
              <a:gd name="connsiteX1183" fmla="*/ 839296 w 2436813"/>
              <a:gd name="connsiteY1183" fmla="*/ 267799 h 2382837"/>
              <a:gd name="connsiteX1184" fmla="*/ 824451 w 2436813"/>
              <a:gd name="connsiteY1184" fmla="*/ 274636 h 2382837"/>
              <a:gd name="connsiteX1185" fmla="*/ 808465 w 2436813"/>
              <a:gd name="connsiteY1185" fmla="*/ 281473 h 2382837"/>
              <a:gd name="connsiteX1186" fmla="*/ 777634 w 2436813"/>
              <a:gd name="connsiteY1186" fmla="*/ 295148 h 2382837"/>
              <a:gd name="connsiteX1187" fmla="*/ 738809 w 2436813"/>
              <a:gd name="connsiteY1187" fmla="*/ 315661 h 2382837"/>
              <a:gd name="connsiteX1188" fmla="*/ 704552 w 2436813"/>
              <a:gd name="connsiteY1188" fmla="*/ 333894 h 2382837"/>
              <a:gd name="connsiteX1189" fmla="*/ 696559 w 2436813"/>
              <a:gd name="connsiteY1189" fmla="*/ 339591 h 2382837"/>
              <a:gd name="connsiteX1190" fmla="*/ 686282 w 2436813"/>
              <a:gd name="connsiteY1190" fmla="*/ 346429 h 2382837"/>
              <a:gd name="connsiteX1191" fmla="*/ 676005 w 2436813"/>
              <a:gd name="connsiteY1191" fmla="*/ 353266 h 2382837"/>
              <a:gd name="connsiteX1192" fmla="*/ 655450 w 2436813"/>
              <a:gd name="connsiteY1192" fmla="*/ 364662 h 2382837"/>
              <a:gd name="connsiteX1193" fmla="*/ 637180 w 2436813"/>
              <a:gd name="connsiteY1193" fmla="*/ 377197 h 2382837"/>
              <a:gd name="connsiteX1194" fmla="*/ 620051 w 2436813"/>
              <a:gd name="connsiteY1194" fmla="*/ 389732 h 2382837"/>
              <a:gd name="connsiteX1195" fmla="*/ 607491 w 2436813"/>
              <a:gd name="connsiteY1195" fmla="*/ 397709 h 2382837"/>
              <a:gd name="connsiteX1196" fmla="*/ 438489 w 2436813"/>
              <a:gd name="connsiteY1196" fmla="*/ 558389 h 2382837"/>
              <a:gd name="connsiteX1197" fmla="*/ 432780 w 2436813"/>
              <a:gd name="connsiteY1197" fmla="*/ 566366 h 2382837"/>
              <a:gd name="connsiteX1198" fmla="*/ 427070 w 2436813"/>
              <a:gd name="connsiteY1198" fmla="*/ 574343 h 2382837"/>
              <a:gd name="connsiteX1199" fmla="*/ 413368 w 2436813"/>
              <a:gd name="connsiteY1199" fmla="*/ 591436 h 2382837"/>
              <a:gd name="connsiteX1200" fmla="*/ 404233 w 2436813"/>
              <a:gd name="connsiteY1200" fmla="*/ 602832 h 2382837"/>
              <a:gd name="connsiteX1201" fmla="*/ 380253 w 2436813"/>
              <a:gd name="connsiteY1201" fmla="*/ 637019 h 2382837"/>
              <a:gd name="connsiteX1202" fmla="*/ 368834 w 2436813"/>
              <a:gd name="connsiteY1202" fmla="*/ 654112 h 2382837"/>
              <a:gd name="connsiteX1203" fmla="*/ 358557 w 2436813"/>
              <a:gd name="connsiteY1203" fmla="*/ 668927 h 2382837"/>
              <a:gd name="connsiteX1204" fmla="*/ 350563 w 2436813"/>
              <a:gd name="connsiteY1204" fmla="*/ 681462 h 2382837"/>
              <a:gd name="connsiteX1205" fmla="*/ 326583 w 2436813"/>
              <a:gd name="connsiteY1205" fmla="*/ 723626 h 2382837"/>
              <a:gd name="connsiteX1206" fmla="*/ 320874 w 2436813"/>
              <a:gd name="connsiteY1206" fmla="*/ 733882 h 2382837"/>
              <a:gd name="connsiteX1207" fmla="*/ 315164 w 2436813"/>
              <a:gd name="connsiteY1207" fmla="*/ 745278 h 2382837"/>
              <a:gd name="connsiteX1208" fmla="*/ 302603 w 2436813"/>
              <a:gd name="connsiteY1208" fmla="*/ 769209 h 2382837"/>
              <a:gd name="connsiteX1209" fmla="*/ 290042 w 2436813"/>
              <a:gd name="connsiteY1209" fmla="*/ 795419 h 2382837"/>
              <a:gd name="connsiteX1210" fmla="*/ 288901 w 2436813"/>
              <a:gd name="connsiteY1210" fmla="*/ 798837 h 2382837"/>
              <a:gd name="connsiteX1211" fmla="*/ 283191 w 2436813"/>
              <a:gd name="connsiteY1211" fmla="*/ 812512 h 2382837"/>
              <a:gd name="connsiteX1212" fmla="*/ 278623 w 2436813"/>
              <a:gd name="connsiteY1212" fmla="*/ 822768 h 2382837"/>
              <a:gd name="connsiteX1213" fmla="*/ 275198 w 2436813"/>
              <a:gd name="connsiteY1213" fmla="*/ 834164 h 2382837"/>
              <a:gd name="connsiteX1214" fmla="*/ 266063 w 2436813"/>
              <a:gd name="connsiteY1214" fmla="*/ 856955 h 2382837"/>
              <a:gd name="connsiteX1215" fmla="*/ 256927 w 2436813"/>
              <a:gd name="connsiteY1215" fmla="*/ 879747 h 2382837"/>
              <a:gd name="connsiteX1216" fmla="*/ 248934 w 2436813"/>
              <a:gd name="connsiteY1216" fmla="*/ 903678 h 2382837"/>
              <a:gd name="connsiteX1217" fmla="*/ 253502 w 2436813"/>
              <a:gd name="connsiteY1217" fmla="*/ 888863 h 2382837"/>
              <a:gd name="connsiteX1218" fmla="*/ 245508 w 2436813"/>
              <a:gd name="connsiteY1218" fmla="*/ 911655 h 2382837"/>
              <a:gd name="connsiteX1219" fmla="*/ 232948 w 2436813"/>
              <a:gd name="connsiteY1219" fmla="*/ 957237 h 2382837"/>
              <a:gd name="connsiteX1220" fmla="*/ 227238 w 2436813"/>
              <a:gd name="connsiteY1220" fmla="*/ 976610 h 2382837"/>
              <a:gd name="connsiteX1221" fmla="*/ 222671 w 2436813"/>
              <a:gd name="connsiteY1221" fmla="*/ 998262 h 2382837"/>
              <a:gd name="connsiteX1222" fmla="*/ 220387 w 2436813"/>
              <a:gd name="connsiteY1222" fmla="*/ 1008518 h 2382837"/>
              <a:gd name="connsiteX1223" fmla="*/ 218103 w 2436813"/>
              <a:gd name="connsiteY1223" fmla="*/ 1018774 h 2382837"/>
              <a:gd name="connsiteX1224" fmla="*/ 212393 w 2436813"/>
              <a:gd name="connsiteY1224" fmla="*/ 1055240 h 2382837"/>
              <a:gd name="connsiteX1225" fmla="*/ 205542 w 2436813"/>
              <a:gd name="connsiteY1225" fmla="*/ 1107660 h 2382837"/>
              <a:gd name="connsiteX1226" fmla="*/ 205542 w 2436813"/>
              <a:gd name="connsiteY1226" fmla="*/ 1120196 h 2382837"/>
              <a:gd name="connsiteX1227" fmla="*/ 204400 w 2436813"/>
              <a:gd name="connsiteY1227" fmla="*/ 1128173 h 2382837"/>
              <a:gd name="connsiteX1228" fmla="*/ 202116 w 2436813"/>
              <a:gd name="connsiteY1228" fmla="*/ 1157801 h 2382837"/>
              <a:gd name="connsiteX1229" fmla="*/ 204400 w 2436813"/>
              <a:gd name="connsiteY1229" fmla="*/ 1155522 h 2382837"/>
              <a:gd name="connsiteX1230" fmla="*/ 203258 w 2436813"/>
              <a:gd name="connsiteY1230" fmla="*/ 1164639 h 2382837"/>
              <a:gd name="connsiteX1231" fmla="*/ 203258 w 2436813"/>
              <a:gd name="connsiteY1231" fmla="*/ 1172616 h 2382837"/>
              <a:gd name="connsiteX1232" fmla="*/ 202116 w 2436813"/>
              <a:gd name="connsiteY1232" fmla="*/ 1211361 h 2382837"/>
              <a:gd name="connsiteX1233" fmla="*/ 202116 w 2436813"/>
              <a:gd name="connsiteY1233" fmla="*/ 1229594 h 2382837"/>
              <a:gd name="connsiteX1234" fmla="*/ 202116 w 2436813"/>
              <a:gd name="connsiteY1234" fmla="*/ 1237571 h 2382837"/>
              <a:gd name="connsiteX1235" fmla="*/ 203258 w 2436813"/>
              <a:gd name="connsiteY1235" fmla="*/ 1250106 h 2382837"/>
              <a:gd name="connsiteX1236" fmla="*/ 205542 w 2436813"/>
              <a:gd name="connsiteY1236" fmla="*/ 1296829 h 2382837"/>
              <a:gd name="connsiteX1237" fmla="*/ 206684 w 2436813"/>
              <a:gd name="connsiteY1237" fmla="*/ 1315062 h 2382837"/>
              <a:gd name="connsiteX1238" fmla="*/ 210110 w 2436813"/>
              <a:gd name="connsiteY1238" fmla="*/ 1335574 h 2382837"/>
              <a:gd name="connsiteX1239" fmla="*/ 212393 w 2436813"/>
              <a:gd name="connsiteY1239" fmla="*/ 1358365 h 2382837"/>
              <a:gd name="connsiteX1240" fmla="*/ 214677 w 2436813"/>
              <a:gd name="connsiteY1240" fmla="*/ 1369761 h 2382837"/>
              <a:gd name="connsiteX1241" fmla="*/ 215819 w 2436813"/>
              <a:gd name="connsiteY1241" fmla="*/ 1381157 h 2382837"/>
              <a:gd name="connsiteX1242" fmla="*/ 220387 w 2436813"/>
              <a:gd name="connsiteY1242" fmla="*/ 1405088 h 2382837"/>
              <a:gd name="connsiteX1243" fmla="*/ 222671 w 2436813"/>
              <a:gd name="connsiteY1243" fmla="*/ 1416483 h 2382837"/>
              <a:gd name="connsiteX1244" fmla="*/ 224954 w 2436813"/>
              <a:gd name="connsiteY1244" fmla="*/ 1427879 h 2382837"/>
              <a:gd name="connsiteX1245" fmla="*/ 230664 w 2436813"/>
              <a:gd name="connsiteY1245" fmla="*/ 1451810 h 2382837"/>
              <a:gd name="connsiteX1246" fmla="*/ 236373 w 2436813"/>
              <a:gd name="connsiteY1246" fmla="*/ 1473462 h 2382837"/>
              <a:gd name="connsiteX1247" fmla="*/ 239799 w 2436813"/>
              <a:gd name="connsiteY1247" fmla="*/ 1484857 h 2382837"/>
              <a:gd name="connsiteX1248" fmla="*/ 250076 w 2436813"/>
              <a:gd name="connsiteY1248" fmla="*/ 1520184 h 2382837"/>
              <a:gd name="connsiteX1249" fmla="*/ 261495 w 2436813"/>
              <a:gd name="connsiteY1249" fmla="*/ 1555511 h 2382837"/>
              <a:gd name="connsiteX1250" fmla="*/ 263779 w 2436813"/>
              <a:gd name="connsiteY1250" fmla="*/ 1561209 h 2382837"/>
              <a:gd name="connsiteX1251" fmla="*/ 264921 w 2436813"/>
              <a:gd name="connsiteY1251" fmla="*/ 1560069 h 2382837"/>
              <a:gd name="connsiteX1252" fmla="*/ 275198 w 2436813"/>
              <a:gd name="connsiteY1252" fmla="*/ 1588558 h 2382837"/>
              <a:gd name="connsiteX1253" fmla="*/ 288901 w 2436813"/>
              <a:gd name="connsiteY1253" fmla="*/ 1620466 h 2382837"/>
              <a:gd name="connsiteX1254" fmla="*/ 304887 w 2436813"/>
              <a:gd name="connsiteY1254" fmla="*/ 1655793 h 2382837"/>
              <a:gd name="connsiteX1255" fmla="*/ 317448 w 2436813"/>
              <a:gd name="connsiteY1255" fmla="*/ 1677445 h 2382837"/>
              <a:gd name="connsiteX1256" fmla="*/ 324299 w 2436813"/>
              <a:gd name="connsiteY1256" fmla="*/ 1689980 h 2382837"/>
              <a:gd name="connsiteX1257" fmla="*/ 331151 w 2436813"/>
              <a:gd name="connsiteY1257" fmla="*/ 1701375 h 2382837"/>
              <a:gd name="connsiteX1258" fmla="*/ 320874 w 2436813"/>
              <a:gd name="connsiteY1258" fmla="*/ 1684282 h 2382837"/>
              <a:gd name="connsiteX1259" fmla="*/ 309455 w 2436813"/>
              <a:gd name="connsiteY1259" fmla="*/ 1666049 h 2382837"/>
              <a:gd name="connsiteX1260" fmla="*/ 303745 w 2436813"/>
              <a:gd name="connsiteY1260" fmla="*/ 1653514 h 2382837"/>
              <a:gd name="connsiteX1261" fmla="*/ 299178 w 2436813"/>
              <a:gd name="connsiteY1261" fmla="*/ 1643257 h 2382837"/>
              <a:gd name="connsiteX1262" fmla="*/ 291184 w 2436813"/>
              <a:gd name="connsiteY1262" fmla="*/ 1626164 h 2382837"/>
              <a:gd name="connsiteX1263" fmla="*/ 284333 w 2436813"/>
              <a:gd name="connsiteY1263" fmla="*/ 1612489 h 2382837"/>
              <a:gd name="connsiteX1264" fmla="*/ 278623 w 2436813"/>
              <a:gd name="connsiteY1264" fmla="*/ 1599954 h 2382837"/>
              <a:gd name="connsiteX1265" fmla="*/ 280907 w 2436813"/>
              <a:gd name="connsiteY1265" fmla="*/ 1607931 h 2382837"/>
              <a:gd name="connsiteX1266" fmla="*/ 293468 w 2436813"/>
              <a:gd name="connsiteY1266" fmla="*/ 1635280 h 2382837"/>
              <a:gd name="connsiteX1267" fmla="*/ 303745 w 2436813"/>
              <a:gd name="connsiteY1267" fmla="*/ 1655793 h 2382837"/>
              <a:gd name="connsiteX1268" fmla="*/ 304887 w 2436813"/>
              <a:gd name="connsiteY1268" fmla="*/ 1659211 h 2382837"/>
              <a:gd name="connsiteX1269" fmla="*/ 307171 w 2436813"/>
              <a:gd name="connsiteY1269" fmla="*/ 1663770 h 2382837"/>
              <a:gd name="connsiteX1270" fmla="*/ 308313 w 2436813"/>
              <a:gd name="connsiteY1270" fmla="*/ 1667188 h 2382837"/>
              <a:gd name="connsiteX1271" fmla="*/ 312881 w 2436813"/>
              <a:gd name="connsiteY1271" fmla="*/ 1674026 h 2382837"/>
              <a:gd name="connsiteX1272" fmla="*/ 317448 w 2436813"/>
              <a:gd name="connsiteY1272" fmla="*/ 1685421 h 2382837"/>
              <a:gd name="connsiteX1273" fmla="*/ 328867 w 2436813"/>
              <a:gd name="connsiteY1273" fmla="*/ 1705934 h 2382837"/>
              <a:gd name="connsiteX1274" fmla="*/ 336860 w 2436813"/>
              <a:gd name="connsiteY1274" fmla="*/ 1718469 h 2382837"/>
              <a:gd name="connsiteX1275" fmla="*/ 344854 w 2436813"/>
              <a:gd name="connsiteY1275" fmla="*/ 1734423 h 2382837"/>
              <a:gd name="connsiteX1276" fmla="*/ 355131 w 2436813"/>
              <a:gd name="connsiteY1276" fmla="*/ 1750377 h 2382837"/>
              <a:gd name="connsiteX1277" fmla="*/ 364266 w 2436813"/>
              <a:gd name="connsiteY1277" fmla="*/ 1766331 h 2382837"/>
              <a:gd name="connsiteX1278" fmla="*/ 374543 w 2436813"/>
              <a:gd name="connsiteY1278" fmla="*/ 1781145 h 2382837"/>
              <a:gd name="connsiteX1279" fmla="*/ 384820 w 2436813"/>
              <a:gd name="connsiteY1279" fmla="*/ 1794820 h 2382837"/>
              <a:gd name="connsiteX1280" fmla="*/ 404233 w 2436813"/>
              <a:gd name="connsiteY1280" fmla="*/ 1823309 h 2382837"/>
              <a:gd name="connsiteX1281" fmla="*/ 425929 w 2436813"/>
              <a:gd name="connsiteY1281" fmla="*/ 1849519 h 2382837"/>
              <a:gd name="connsiteX1282" fmla="*/ 432780 w 2436813"/>
              <a:gd name="connsiteY1282" fmla="*/ 1859775 h 2382837"/>
              <a:gd name="connsiteX1283" fmla="*/ 460186 w 2436813"/>
              <a:gd name="connsiteY1283" fmla="*/ 1890544 h 2382837"/>
              <a:gd name="connsiteX1284" fmla="*/ 465895 w 2436813"/>
              <a:gd name="connsiteY1284" fmla="*/ 1897381 h 2382837"/>
              <a:gd name="connsiteX1285" fmla="*/ 472746 w 2436813"/>
              <a:gd name="connsiteY1285" fmla="*/ 1905358 h 2382837"/>
              <a:gd name="connsiteX1286" fmla="*/ 486449 w 2436813"/>
              <a:gd name="connsiteY1286" fmla="*/ 1919033 h 2382837"/>
              <a:gd name="connsiteX1287" fmla="*/ 502436 w 2436813"/>
              <a:gd name="connsiteY1287" fmla="*/ 1936126 h 2382837"/>
              <a:gd name="connsiteX1288" fmla="*/ 501294 w 2436813"/>
              <a:gd name="connsiteY1288" fmla="*/ 1933847 h 2382837"/>
              <a:gd name="connsiteX1289" fmla="*/ 509287 w 2436813"/>
              <a:gd name="connsiteY1289" fmla="*/ 1941824 h 2382837"/>
              <a:gd name="connsiteX1290" fmla="*/ 529841 w 2436813"/>
              <a:gd name="connsiteY1290" fmla="*/ 1960057 h 2382837"/>
              <a:gd name="connsiteX1291" fmla="*/ 551537 w 2436813"/>
              <a:gd name="connsiteY1291" fmla="*/ 1979430 h 2382837"/>
              <a:gd name="connsiteX1292" fmla="*/ 572092 w 2436813"/>
              <a:gd name="connsiteY1292" fmla="*/ 1996524 h 2382837"/>
              <a:gd name="connsiteX1293" fmla="*/ 575866 w 2436813"/>
              <a:gd name="connsiteY1293" fmla="*/ 2000097 h 2382837"/>
              <a:gd name="connsiteX1294" fmla="*/ 564098 w 2436813"/>
              <a:gd name="connsiteY1294" fmla="*/ 1990826 h 2382837"/>
              <a:gd name="connsiteX1295" fmla="*/ 568666 w 2436813"/>
              <a:gd name="connsiteY1295" fmla="*/ 1996524 h 2382837"/>
              <a:gd name="connsiteX1296" fmla="*/ 577801 w 2436813"/>
              <a:gd name="connsiteY1296" fmla="*/ 2003361 h 2382837"/>
              <a:gd name="connsiteX1297" fmla="*/ 588078 w 2436813"/>
              <a:gd name="connsiteY1297" fmla="*/ 2009059 h 2382837"/>
              <a:gd name="connsiteX1298" fmla="*/ 605207 w 2436813"/>
              <a:gd name="connsiteY1298" fmla="*/ 2020455 h 2382837"/>
              <a:gd name="connsiteX1299" fmla="*/ 613200 w 2436813"/>
              <a:gd name="connsiteY1299" fmla="*/ 2028431 h 2382837"/>
              <a:gd name="connsiteX1300" fmla="*/ 624619 w 2436813"/>
              <a:gd name="connsiteY1300" fmla="*/ 2036408 h 2382837"/>
              <a:gd name="connsiteX1301" fmla="*/ 647457 w 2436813"/>
              <a:gd name="connsiteY1301" fmla="*/ 2052362 h 2382837"/>
              <a:gd name="connsiteX1302" fmla="*/ 641748 w 2436813"/>
              <a:gd name="connsiteY1302" fmla="*/ 2045525 h 2382837"/>
              <a:gd name="connsiteX1303" fmla="*/ 648599 w 2436813"/>
              <a:gd name="connsiteY1303" fmla="*/ 2051223 h 2382837"/>
              <a:gd name="connsiteX1304" fmla="*/ 654308 w 2436813"/>
              <a:gd name="connsiteY1304" fmla="*/ 2058060 h 2382837"/>
              <a:gd name="connsiteX1305" fmla="*/ 657734 w 2436813"/>
              <a:gd name="connsiteY1305" fmla="*/ 2058060 h 2382837"/>
              <a:gd name="connsiteX1306" fmla="*/ 662302 w 2436813"/>
              <a:gd name="connsiteY1306" fmla="*/ 2061479 h 2382837"/>
              <a:gd name="connsiteX1307" fmla="*/ 685140 w 2436813"/>
              <a:gd name="connsiteY1307" fmla="*/ 2075154 h 2382837"/>
              <a:gd name="connsiteX1308" fmla="*/ 697701 w 2436813"/>
              <a:gd name="connsiteY1308" fmla="*/ 2084270 h 2382837"/>
              <a:gd name="connsiteX1309" fmla="*/ 710261 w 2436813"/>
              <a:gd name="connsiteY1309" fmla="*/ 2092247 h 2382837"/>
              <a:gd name="connsiteX1310" fmla="*/ 690849 w 2436813"/>
              <a:gd name="connsiteY1310" fmla="*/ 2078572 h 2382837"/>
              <a:gd name="connsiteX1311" fmla="*/ 695417 w 2436813"/>
              <a:gd name="connsiteY1311" fmla="*/ 2080852 h 2382837"/>
              <a:gd name="connsiteX1312" fmla="*/ 705694 w 2436813"/>
              <a:gd name="connsiteY1312" fmla="*/ 2086549 h 2382837"/>
              <a:gd name="connsiteX1313" fmla="*/ 736525 w 2436813"/>
              <a:gd name="connsiteY1313" fmla="*/ 2104782 h 2382837"/>
              <a:gd name="connsiteX1314" fmla="*/ 721680 w 2436813"/>
              <a:gd name="connsiteY1314" fmla="*/ 2094526 h 2382837"/>
              <a:gd name="connsiteX1315" fmla="*/ 696559 w 2436813"/>
              <a:gd name="connsiteY1315" fmla="*/ 2079712 h 2382837"/>
              <a:gd name="connsiteX1316" fmla="*/ 707978 w 2436813"/>
              <a:gd name="connsiteY1316" fmla="*/ 2084270 h 2382837"/>
              <a:gd name="connsiteX1317" fmla="*/ 730816 w 2436813"/>
              <a:gd name="connsiteY1317" fmla="*/ 2097945 h 2382837"/>
              <a:gd name="connsiteX1318" fmla="*/ 720539 w 2436813"/>
              <a:gd name="connsiteY1318" fmla="*/ 2089968 h 2382837"/>
              <a:gd name="connsiteX1319" fmla="*/ 718255 w 2436813"/>
              <a:gd name="connsiteY1319" fmla="*/ 2088829 h 2382837"/>
              <a:gd name="connsiteX1320" fmla="*/ 707978 w 2436813"/>
              <a:gd name="connsiteY1320" fmla="*/ 2083131 h 2382837"/>
              <a:gd name="connsiteX1321" fmla="*/ 690849 w 2436813"/>
              <a:gd name="connsiteY1321" fmla="*/ 2072875 h 2382837"/>
              <a:gd name="connsiteX1322" fmla="*/ 676005 w 2436813"/>
              <a:gd name="connsiteY1322" fmla="*/ 2062619 h 2382837"/>
              <a:gd name="connsiteX1323" fmla="*/ 668011 w 2436813"/>
              <a:gd name="connsiteY1323" fmla="*/ 2059200 h 2382837"/>
              <a:gd name="connsiteX1324" fmla="*/ 655450 w 2436813"/>
              <a:gd name="connsiteY1324" fmla="*/ 2051223 h 2382837"/>
              <a:gd name="connsiteX1325" fmla="*/ 644031 w 2436813"/>
              <a:gd name="connsiteY1325" fmla="*/ 2042106 h 2382837"/>
              <a:gd name="connsiteX1326" fmla="*/ 652025 w 2436813"/>
              <a:gd name="connsiteY1326" fmla="*/ 2046665 h 2382837"/>
              <a:gd name="connsiteX1327" fmla="*/ 614342 w 2436813"/>
              <a:gd name="connsiteY1327" fmla="*/ 2018175 h 2382837"/>
              <a:gd name="connsiteX1328" fmla="*/ 593788 w 2436813"/>
              <a:gd name="connsiteY1328" fmla="*/ 2001082 h 2382837"/>
              <a:gd name="connsiteX1329" fmla="*/ 586936 w 2436813"/>
              <a:gd name="connsiteY1329" fmla="*/ 1995384 h 2382837"/>
              <a:gd name="connsiteX1330" fmla="*/ 562956 w 2436813"/>
              <a:gd name="connsiteY1330" fmla="*/ 1974872 h 2382837"/>
              <a:gd name="connsiteX1331" fmla="*/ 551537 w 2436813"/>
              <a:gd name="connsiteY1331" fmla="*/ 1965755 h 2382837"/>
              <a:gd name="connsiteX1332" fmla="*/ 543544 w 2436813"/>
              <a:gd name="connsiteY1332" fmla="*/ 1956639 h 2382837"/>
              <a:gd name="connsiteX1333" fmla="*/ 566382 w 2436813"/>
              <a:gd name="connsiteY1333" fmla="*/ 1976011 h 2382837"/>
              <a:gd name="connsiteX1334" fmla="*/ 585794 w 2436813"/>
              <a:gd name="connsiteY1334" fmla="*/ 1993105 h 2382837"/>
              <a:gd name="connsiteX1335" fmla="*/ 607491 w 2436813"/>
              <a:gd name="connsiteY1335" fmla="*/ 2010198 h 2382837"/>
              <a:gd name="connsiteX1336" fmla="*/ 617768 w 2436813"/>
              <a:gd name="connsiteY1336" fmla="*/ 2019315 h 2382837"/>
              <a:gd name="connsiteX1337" fmla="*/ 629187 w 2436813"/>
              <a:gd name="connsiteY1337" fmla="*/ 2027292 h 2382837"/>
              <a:gd name="connsiteX1338" fmla="*/ 653167 w 2436813"/>
              <a:gd name="connsiteY1338" fmla="*/ 2044385 h 2382837"/>
              <a:gd name="connsiteX1339" fmla="*/ 665727 w 2436813"/>
              <a:gd name="connsiteY1339" fmla="*/ 2052362 h 2382837"/>
              <a:gd name="connsiteX1340" fmla="*/ 674863 w 2436813"/>
              <a:gd name="connsiteY1340" fmla="*/ 2059200 h 2382837"/>
              <a:gd name="connsiteX1341" fmla="*/ 682856 w 2436813"/>
              <a:gd name="connsiteY1341" fmla="*/ 2063758 h 2382837"/>
              <a:gd name="connsiteX1342" fmla="*/ 691991 w 2436813"/>
              <a:gd name="connsiteY1342" fmla="*/ 2070596 h 2382837"/>
              <a:gd name="connsiteX1343" fmla="*/ 712545 w 2436813"/>
              <a:gd name="connsiteY1343" fmla="*/ 2083131 h 2382837"/>
              <a:gd name="connsiteX1344" fmla="*/ 729674 w 2436813"/>
              <a:gd name="connsiteY1344" fmla="*/ 2092247 h 2382837"/>
              <a:gd name="connsiteX1345" fmla="*/ 741093 w 2436813"/>
              <a:gd name="connsiteY1345" fmla="*/ 2099085 h 2382837"/>
              <a:gd name="connsiteX1346" fmla="*/ 752512 w 2436813"/>
              <a:gd name="connsiteY1346" fmla="*/ 2105922 h 2382837"/>
              <a:gd name="connsiteX1347" fmla="*/ 747944 w 2436813"/>
              <a:gd name="connsiteY1347" fmla="*/ 2101364 h 2382837"/>
              <a:gd name="connsiteX1348" fmla="*/ 766215 w 2436813"/>
              <a:gd name="connsiteY1348" fmla="*/ 2110480 h 2382837"/>
              <a:gd name="connsiteX1349" fmla="*/ 813032 w 2436813"/>
              <a:gd name="connsiteY1349" fmla="*/ 2134411 h 2382837"/>
              <a:gd name="connsiteX1350" fmla="*/ 818742 w 2436813"/>
              <a:gd name="connsiteY1350" fmla="*/ 2135551 h 2382837"/>
              <a:gd name="connsiteX1351" fmla="*/ 827877 w 2436813"/>
              <a:gd name="connsiteY1351" fmla="*/ 2138970 h 2382837"/>
              <a:gd name="connsiteX1352" fmla="*/ 822453 w 2436813"/>
              <a:gd name="connsiteY1352" fmla="*/ 2134839 h 2382837"/>
              <a:gd name="connsiteX1353" fmla="*/ 813885 w 2436813"/>
              <a:gd name="connsiteY1353" fmla="*/ 2130794 h 2382837"/>
              <a:gd name="connsiteX1354" fmla="*/ 819884 w 2436813"/>
              <a:gd name="connsiteY1354" fmla="*/ 2133272 h 2382837"/>
              <a:gd name="connsiteX1355" fmla="*/ 835870 w 2436813"/>
              <a:gd name="connsiteY1355" fmla="*/ 2140109 h 2382837"/>
              <a:gd name="connsiteX1356" fmla="*/ 854141 w 2436813"/>
              <a:gd name="connsiteY1356" fmla="*/ 2149226 h 2382837"/>
              <a:gd name="connsiteX1357" fmla="*/ 854141 w 2436813"/>
              <a:gd name="connsiteY1357" fmla="*/ 2150365 h 2382837"/>
              <a:gd name="connsiteX1358" fmla="*/ 851857 w 2436813"/>
              <a:gd name="connsiteY1358" fmla="*/ 2149226 h 2382837"/>
              <a:gd name="connsiteX1359" fmla="*/ 842722 w 2436813"/>
              <a:gd name="connsiteY1359" fmla="*/ 2145807 h 2382837"/>
              <a:gd name="connsiteX1360" fmla="*/ 826735 w 2436813"/>
              <a:gd name="connsiteY1360" fmla="*/ 2140109 h 2382837"/>
              <a:gd name="connsiteX1361" fmla="*/ 827877 w 2436813"/>
              <a:gd name="connsiteY1361" fmla="*/ 2144667 h 2382837"/>
              <a:gd name="connsiteX1362" fmla="*/ 842722 w 2436813"/>
              <a:gd name="connsiteY1362" fmla="*/ 2148086 h 2382837"/>
              <a:gd name="connsiteX1363" fmla="*/ 850715 w 2436813"/>
              <a:gd name="connsiteY1363" fmla="*/ 2152644 h 2382837"/>
              <a:gd name="connsiteX1364" fmla="*/ 864418 w 2436813"/>
              <a:gd name="connsiteY1364" fmla="*/ 2156063 h 2382837"/>
              <a:gd name="connsiteX1365" fmla="*/ 883830 w 2436813"/>
              <a:gd name="connsiteY1365" fmla="*/ 2164040 h 2382837"/>
              <a:gd name="connsiteX1366" fmla="*/ 913520 w 2436813"/>
              <a:gd name="connsiteY1366" fmla="*/ 2174296 h 2382837"/>
              <a:gd name="connsiteX1367" fmla="*/ 903242 w 2436813"/>
              <a:gd name="connsiteY1367" fmla="*/ 2168598 h 2382837"/>
              <a:gd name="connsiteX1368" fmla="*/ 873553 w 2436813"/>
              <a:gd name="connsiteY1368" fmla="*/ 2157203 h 2382837"/>
              <a:gd name="connsiteX1369" fmla="*/ 903242 w 2436813"/>
              <a:gd name="connsiteY1369" fmla="*/ 2167459 h 2382837"/>
              <a:gd name="connsiteX1370" fmla="*/ 914661 w 2436813"/>
              <a:gd name="connsiteY1370" fmla="*/ 2172017 h 2382837"/>
              <a:gd name="connsiteX1371" fmla="*/ 928364 w 2436813"/>
              <a:gd name="connsiteY1371" fmla="*/ 2177715 h 2382837"/>
              <a:gd name="connsiteX1372" fmla="*/ 930648 w 2436813"/>
              <a:gd name="connsiteY1372" fmla="*/ 2178854 h 2382837"/>
              <a:gd name="connsiteX1373" fmla="*/ 934074 w 2436813"/>
              <a:gd name="connsiteY1373" fmla="*/ 2178854 h 2382837"/>
              <a:gd name="connsiteX1374" fmla="*/ 938641 w 2436813"/>
              <a:gd name="connsiteY1374" fmla="*/ 2182273 h 2382837"/>
              <a:gd name="connsiteX1375" fmla="*/ 955770 w 2436813"/>
              <a:gd name="connsiteY1375" fmla="*/ 2187971 h 2382837"/>
              <a:gd name="connsiteX1376" fmla="*/ 937499 w 2436813"/>
              <a:gd name="connsiteY1376" fmla="*/ 2186831 h 2382837"/>
              <a:gd name="connsiteX1377" fmla="*/ 968331 w 2436813"/>
              <a:gd name="connsiteY1377" fmla="*/ 2197088 h 2382837"/>
              <a:gd name="connsiteX1378" fmla="*/ 982034 w 2436813"/>
              <a:gd name="connsiteY1378" fmla="*/ 2202785 h 2382837"/>
              <a:gd name="connsiteX1379" fmla="*/ 1014007 w 2436813"/>
              <a:gd name="connsiteY1379" fmla="*/ 2210762 h 2382837"/>
              <a:gd name="connsiteX1380" fmla="*/ 995736 w 2436813"/>
              <a:gd name="connsiteY1380" fmla="*/ 2208483 h 2382837"/>
              <a:gd name="connsiteX1381" fmla="*/ 978608 w 2436813"/>
              <a:gd name="connsiteY1381" fmla="*/ 2203925 h 2382837"/>
              <a:gd name="connsiteX1382" fmla="*/ 936358 w 2436813"/>
              <a:gd name="connsiteY1382" fmla="*/ 2192529 h 2382837"/>
              <a:gd name="connsiteX1383" fmla="*/ 969473 w 2436813"/>
              <a:gd name="connsiteY1383" fmla="*/ 2203925 h 2382837"/>
              <a:gd name="connsiteX1384" fmla="*/ 992311 w 2436813"/>
              <a:gd name="connsiteY1384" fmla="*/ 2209623 h 2382837"/>
              <a:gd name="connsiteX1385" fmla="*/ 1009439 w 2436813"/>
              <a:gd name="connsiteY1385" fmla="*/ 2214181 h 2382837"/>
              <a:gd name="connsiteX1386" fmla="*/ 990027 w 2436813"/>
              <a:gd name="connsiteY1386" fmla="*/ 2209623 h 2382837"/>
              <a:gd name="connsiteX1387" fmla="*/ 984317 w 2436813"/>
              <a:gd name="connsiteY1387" fmla="*/ 2208483 h 2382837"/>
              <a:gd name="connsiteX1388" fmla="*/ 978608 w 2436813"/>
              <a:gd name="connsiteY1388" fmla="*/ 2207344 h 2382837"/>
              <a:gd name="connsiteX1389" fmla="*/ 958054 w 2436813"/>
              <a:gd name="connsiteY1389" fmla="*/ 2201646 h 2382837"/>
              <a:gd name="connsiteX1390" fmla="*/ 966047 w 2436813"/>
              <a:gd name="connsiteY1390" fmla="*/ 2207344 h 2382837"/>
              <a:gd name="connsiteX1391" fmla="*/ 974040 w 2436813"/>
              <a:gd name="connsiteY1391" fmla="*/ 2209623 h 2382837"/>
              <a:gd name="connsiteX1392" fmla="*/ 968331 w 2436813"/>
              <a:gd name="connsiteY1392" fmla="*/ 2208483 h 2382837"/>
              <a:gd name="connsiteX1393" fmla="*/ 983175 w 2436813"/>
              <a:gd name="connsiteY1393" fmla="*/ 2213041 h 2382837"/>
              <a:gd name="connsiteX1394" fmla="*/ 982034 w 2436813"/>
              <a:gd name="connsiteY1394" fmla="*/ 2215321 h 2382837"/>
              <a:gd name="connsiteX1395" fmla="*/ 999162 w 2436813"/>
              <a:gd name="connsiteY1395" fmla="*/ 2219879 h 2382837"/>
              <a:gd name="connsiteX1396" fmla="*/ 978608 w 2436813"/>
              <a:gd name="connsiteY1396" fmla="*/ 2215321 h 2382837"/>
              <a:gd name="connsiteX1397" fmla="*/ 964905 w 2436813"/>
              <a:gd name="connsiteY1397" fmla="*/ 2211902 h 2382837"/>
              <a:gd name="connsiteX1398" fmla="*/ 953486 w 2436813"/>
              <a:gd name="connsiteY1398" fmla="*/ 2208483 h 2382837"/>
              <a:gd name="connsiteX1399" fmla="*/ 970615 w 2436813"/>
              <a:gd name="connsiteY1399" fmla="*/ 2211902 h 2382837"/>
              <a:gd name="connsiteX1400" fmla="*/ 964905 w 2436813"/>
              <a:gd name="connsiteY1400" fmla="*/ 2209623 h 2382837"/>
              <a:gd name="connsiteX1401" fmla="*/ 956912 w 2436813"/>
              <a:gd name="connsiteY1401" fmla="*/ 2206204 h 2382837"/>
              <a:gd name="connsiteX1402" fmla="*/ 942067 w 2436813"/>
              <a:gd name="connsiteY1402" fmla="*/ 2202785 h 2382837"/>
              <a:gd name="connsiteX1403" fmla="*/ 928364 w 2436813"/>
              <a:gd name="connsiteY1403" fmla="*/ 2198227 h 2382837"/>
              <a:gd name="connsiteX1404" fmla="*/ 915803 w 2436813"/>
              <a:gd name="connsiteY1404" fmla="*/ 2194808 h 2382837"/>
              <a:gd name="connsiteX1405" fmla="*/ 899817 w 2436813"/>
              <a:gd name="connsiteY1405" fmla="*/ 2189111 h 2382837"/>
              <a:gd name="connsiteX1406" fmla="*/ 907810 w 2436813"/>
              <a:gd name="connsiteY1406" fmla="*/ 2194808 h 2382837"/>
              <a:gd name="connsiteX1407" fmla="*/ 867844 w 2436813"/>
              <a:gd name="connsiteY1407" fmla="*/ 2179994 h 2382837"/>
              <a:gd name="connsiteX1408" fmla="*/ 896391 w 2436813"/>
              <a:gd name="connsiteY1408" fmla="*/ 2191390 h 2382837"/>
              <a:gd name="connsiteX1409" fmla="*/ 915803 w 2436813"/>
              <a:gd name="connsiteY1409" fmla="*/ 2198227 h 2382837"/>
              <a:gd name="connsiteX1410" fmla="*/ 913520 w 2436813"/>
              <a:gd name="connsiteY1410" fmla="*/ 2195948 h 2382837"/>
              <a:gd name="connsiteX1411" fmla="*/ 930648 w 2436813"/>
              <a:gd name="connsiteY1411" fmla="*/ 2200506 h 2382837"/>
              <a:gd name="connsiteX1412" fmla="*/ 935216 w 2436813"/>
              <a:gd name="connsiteY1412" fmla="*/ 2203925 h 2382837"/>
              <a:gd name="connsiteX1413" fmla="*/ 944351 w 2436813"/>
              <a:gd name="connsiteY1413" fmla="*/ 2207344 h 2382837"/>
              <a:gd name="connsiteX1414" fmla="*/ 996878 w 2436813"/>
              <a:gd name="connsiteY1414" fmla="*/ 2219879 h 2382837"/>
              <a:gd name="connsiteX1415" fmla="*/ 1001446 w 2436813"/>
              <a:gd name="connsiteY1415" fmla="*/ 2225577 h 2382837"/>
              <a:gd name="connsiteX1416" fmla="*/ 960337 w 2436813"/>
              <a:gd name="connsiteY1416" fmla="*/ 2216460 h 2382837"/>
              <a:gd name="connsiteX1417" fmla="*/ 956912 w 2436813"/>
              <a:gd name="connsiteY1417" fmla="*/ 2217600 h 2382837"/>
              <a:gd name="connsiteX1418" fmla="*/ 961479 w 2436813"/>
              <a:gd name="connsiteY1418" fmla="*/ 2219879 h 2382837"/>
              <a:gd name="connsiteX1419" fmla="*/ 964905 w 2436813"/>
              <a:gd name="connsiteY1419" fmla="*/ 2222158 h 2382837"/>
              <a:gd name="connsiteX1420" fmla="*/ 942067 w 2436813"/>
              <a:gd name="connsiteY1420" fmla="*/ 2214181 h 2382837"/>
              <a:gd name="connsiteX1421" fmla="*/ 953486 w 2436813"/>
              <a:gd name="connsiteY1421" fmla="*/ 2216460 h 2382837"/>
              <a:gd name="connsiteX1422" fmla="*/ 939783 w 2436813"/>
              <a:gd name="connsiteY1422" fmla="*/ 2211902 h 2382837"/>
              <a:gd name="connsiteX1423" fmla="*/ 916945 w 2436813"/>
              <a:gd name="connsiteY1423" fmla="*/ 2205064 h 2382837"/>
              <a:gd name="connsiteX1424" fmla="*/ 938641 w 2436813"/>
              <a:gd name="connsiteY1424" fmla="*/ 2215321 h 2382837"/>
              <a:gd name="connsiteX1425" fmla="*/ 970615 w 2436813"/>
              <a:gd name="connsiteY1425" fmla="*/ 2224437 h 2382837"/>
              <a:gd name="connsiteX1426" fmla="*/ 982034 w 2436813"/>
              <a:gd name="connsiteY1426" fmla="*/ 2226716 h 2382837"/>
              <a:gd name="connsiteX1427" fmla="*/ 985459 w 2436813"/>
              <a:gd name="connsiteY1427" fmla="*/ 2225577 h 2382837"/>
              <a:gd name="connsiteX1428" fmla="*/ 1003730 w 2436813"/>
              <a:gd name="connsiteY1428" fmla="*/ 2230135 h 2382837"/>
              <a:gd name="connsiteX1429" fmla="*/ 994594 w 2436813"/>
              <a:gd name="connsiteY1429" fmla="*/ 2230135 h 2382837"/>
              <a:gd name="connsiteX1430" fmla="*/ 1023142 w 2436813"/>
              <a:gd name="connsiteY1430" fmla="*/ 2238112 h 2382837"/>
              <a:gd name="connsiteX1431" fmla="*/ 1004871 w 2436813"/>
              <a:gd name="connsiteY1431" fmla="*/ 2238112 h 2382837"/>
              <a:gd name="connsiteX1432" fmla="*/ 1008297 w 2436813"/>
              <a:gd name="connsiteY1432" fmla="*/ 2240391 h 2382837"/>
              <a:gd name="connsiteX1433" fmla="*/ 1012865 w 2436813"/>
              <a:gd name="connsiteY1433" fmla="*/ 2243810 h 2382837"/>
              <a:gd name="connsiteX1434" fmla="*/ 1003730 w 2436813"/>
              <a:gd name="connsiteY1434" fmla="*/ 2244949 h 2382837"/>
              <a:gd name="connsiteX1435" fmla="*/ 979750 w 2436813"/>
              <a:gd name="connsiteY1435" fmla="*/ 2240391 h 2382837"/>
              <a:gd name="connsiteX1436" fmla="*/ 999162 w 2436813"/>
              <a:gd name="connsiteY1436" fmla="*/ 2248368 h 2382837"/>
              <a:gd name="connsiteX1437" fmla="*/ 996878 w 2436813"/>
              <a:gd name="connsiteY1437" fmla="*/ 2249508 h 2382837"/>
              <a:gd name="connsiteX1438" fmla="*/ 1008297 w 2436813"/>
              <a:gd name="connsiteY1438" fmla="*/ 2250647 h 2382837"/>
              <a:gd name="connsiteX1439" fmla="*/ 1018574 w 2436813"/>
              <a:gd name="connsiteY1439" fmla="*/ 2252926 h 2382837"/>
              <a:gd name="connsiteX1440" fmla="*/ 1041412 w 2436813"/>
              <a:gd name="connsiteY1440" fmla="*/ 2257485 h 2382837"/>
              <a:gd name="connsiteX1441" fmla="*/ 1050547 w 2436813"/>
              <a:gd name="connsiteY1441" fmla="*/ 2259764 h 2382837"/>
              <a:gd name="connsiteX1442" fmla="*/ 1035703 w 2436813"/>
              <a:gd name="connsiteY1442" fmla="*/ 2257485 h 2382837"/>
              <a:gd name="connsiteX1443" fmla="*/ 1017432 w 2436813"/>
              <a:gd name="connsiteY1443" fmla="*/ 2255205 h 2382837"/>
              <a:gd name="connsiteX1444" fmla="*/ 1041412 w 2436813"/>
              <a:gd name="connsiteY1444" fmla="*/ 2259764 h 2382837"/>
              <a:gd name="connsiteX1445" fmla="*/ 1065392 w 2436813"/>
              <a:gd name="connsiteY1445" fmla="*/ 2263182 h 2382837"/>
              <a:gd name="connsiteX1446" fmla="*/ 1056257 w 2436813"/>
              <a:gd name="connsiteY1446" fmla="*/ 2262043 h 2382837"/>
              <a:gd name="connsiteX1447" fmla="*/ 1071102 w 2436813"/>
              <a:gd name="connsiteY1447" fmla="*/ 2265462 h 2382837"/>
              <a:gd name="connsiteX1448" fmla="*/ 1034561 w 2436813"/>
              <a:gd name="connsiteY1448" fmla="*/ 2260903 h 2382837"/>
              <a:gd name="connsiteX1449" fmla="*/ 1047122 w 2436813"/>
              <a:gd name="connsiteY1449" fmla="*/ 2263182 h 2382837"/>
              <a:gd name="connsiteX1450" fmla="*/ 1061966 w 2436813"/>
              <a:gd name="connsiteY1450" fmla="*/ 2265462 h 2382837"/>
              <a:gd name="connsiteX1451" fmla="*/ 1093940 w 2436813"/>
              <a:gd name="connsiteY1451" fmla="*/ 2268880 h 2382837"/>
              <a:gd name="connsiteX1452" fmla="*/ 1109926 w 2436813"/>
              <a:gd name="connsiteY1452" fmla="*/ 2270020 h 2382837"/>
              <a:gd name="connsiteX1453" fmla="*/ 1127055 w 2436813"/>
              <a:gd name="connsiteY1453" fmla="*/ 2271159 h 2382837"/>
              <a:gd name="connsiteX1454" fmla="*/ 1105359 w 2436813"/>
              <a:gd name="connsiteY1454" fmla="*/ 2270020 h 2382837"/>
              <a:gd name="connsiteX1455" fmla="*/ 1101933 w 2436813"/>
              <a:gd name="connsiteY1455" fmla="*/ 2271159 h 2382837"/>
              <a:gd name="connsiteX1456" fmla="*/ 1087088 w 2436813"/>
              <a:gd name="connsiteY1456" fmla="*/ 2270020 h 2382837"/>
              <a:gd name="connsiteX1457" fmla="*/ 1080237 w 2436813"/>
              <a:gd name="connsiteY1457" fmla="*/ 2270020 h 2382837"/>
              <a:gd name="connsiteX1458" fmla="*/ 1067676 w 2436813"/>
              <a:gd name="connsiteY1458" fmla="*/ 2268880 h 2382837"/>
              <a:gd name="connsiteX1459" fmla="*/ 1085946 w 2436813"/>
              <a:gd name="connsiteY1459" fmla="*/ 2272299 h 2382837"/>
              <a:gd name="connsiteX1460" fmla="*/ 1101933 w 2436813"/>
              <a:gd name="connsiteY1460" fmla="*/ 2273439 h 2382837"/>
              <a:gd name="connsiteX1461" fmla="*/ 1116778 w 2436813"/>
              <a:gd name="connsiteY1461" fmla="*/ 2274578 h 2382837"/>
              <a:gd name="connsiteX1462" fmla="*/ 1125913 w 2436813"/>
              <a:gd name="connsiteY1462" fmla="*/ 2275718 h 2382837"/>
              <a:gd name="connsiteX1463" fmla="*/ 1147609 w 2436813"/>
              <a:gd name="connsiteY1463" fmla="*/ 2277997 h 2382837"/>
              <a:gd name="connsiteX1464" fmla="*/ 1138474 w 2436813"/>
              <a:gd name="connsiteY1464" fmla="*/ 2277997 h 2382837"/>
              <a:gd name="connsiteX1465" fmla="*/ 1125913 w 2436813"/>
              <a:gd name="connsiteY1465" fmla="*/ 2276857 h 2382837"/>
              <a:gd name="connsiteX1466" fmla="*/ 1104217 w 2436813"/>
              <a:gd name="connsiteY1466" fmla="*/ 2277997 h 2382837"/>
              <a:gd name="connsiteX1467" fmla="*/ 1107642 w 2436813"/>
              <a:gd name="connsiteY1467" fmla="*/ 2277997 h 2382837"/>
              <a:gd name="connsiteX1468" fmla="*/ 1091656 w 2436813"/>
              <a:gd name="connsiteY1468" fmla="*/ 2277997 h 2382837"/>
              <a:gd name="connsiteX1469" fmla="*/ 1079095 w 2436813"/>
              <a:gd name="connsiteY1469" fmla="*/ 2276857 h 2382837"/>
              <a:gd name="connsiteX1470" fmla="*/ 1091656 w 2436813"/>
              <a:gd name="connsiteY1470" fmla="*/ 2277997 h 2382837"/>
              <a:gd name="connsiteX1471" fmla="*/ 1100791 w 2436813"/>
              <a:gd name="connsiteY1471" fmla="*/ 2279136 h 2382837"/>
              <a:gd name="connsiteX1472" fmla="*/ 1073385 w 2436813"/>
              <a:gd name="connsiteY1472" fmla="*/ 2277997 h 2382837"/>
              <a:gd name="connsiteX1473" fmla="*/ 1106501 w 2436813"/>
              <a:gd name="connsiteY1473" fmla="*/ 2283695 h 2382837"/>
              <a:gd name="connsiteX1474" fmla="*/ 1100791 w 2436813"/>
              <a:gd name="connsiteY1474" fmla="*/ 2283695 h 2382837"/>
              <a:gd name="connsiteX1475" fmla="*/ 1068818 w 2436813"/>
              <a:gd name="connsiteY1475" fmla="*/ 2282555 h 2382837"/>
              <a:gd name="connsiteX1476" fmla="*/ 1088230 w 2436813"/>
              <a:gd name="connsiteY1476" fmla="*/ 2283695 h 2382837"/>
              <a:gd name="connsiteX1477" fmla="*/ 1103075 w 2436813"/>
              <a:gd name="connsiteY1477" fmla="*/ 2287113 h 2382837"/>
              <a:gd name="connsiteX1478" fmla="*/ 1081379 w 2436813"/>
              <a:gd name="connsiteY1478" fmla="*/ 2285974 h 2382837"/>
              <a:gd name="connsiteX1479" fmla="*/ 1077953 w 2436813"/>
              <a:gd name="connsiteY1479" fmla="*/ 2285974 h 2382837"/>
              <a:gd name="connsiteX1480" fmla="*/ 1070959 w 2436813"/>
              <a:gd name="connsiteY1480" fmla="*/ 2285262 h 2382837"/>
              <a:gd name="connsiteX1481" fmla="*/ 1068817 w 2436813"/>
              <a:gd name="connsiteY1481" fmla="*/ 2284834 h 2382837"/>
              <a:gd name="connsiteX1482" fmla="*/ 1068818 w 2436813"/>
              <a:gd name="connsiteY1482" fmla="*/ 2284834 h 2382837"/>
              <a:gd name="connsiteX1483" fmla="*/ 1063108 w 2436813"/>
              <a:gd name="connsiteY1483" fmla="*/ 2283695 h 2382837"/>
              <a:gd name="connsiteX1484" fmla="*/ 1068817 w 2436813"/>
              <a:gd name="connsiteY1484" fmla="*/ 2284834 h 2382837"/>
              <a:gd name="connsiteX1485" fmla="*/ 1049406 w 2436813"/>
              <a:gd name="connsiteY1485" fmla="*/ 2283695 h 2382837"/>
              <a:gd name="connsiteX1486" fmla="*/ 1031135 w 2436813"/>
              <a:gd name="connsiteY1486" fmla="*/ 2282555 h 2382837"/>
              <a:gd name="connsiteX1487" fmla="*/ 1056257 w 2436813"/>
              <a:gd name="connsiteY1487" fmla="*/ 2288253 h 2382837"/>
              <a:gd name="connsiteX1488" fmla="*/ 1033419 w 2436813"/>
              <a:gd name="connsiteY1488" fmla="*/ 2285974 h 2382837"/>
              <a:gd name="connsiteX1489" fmla="*/ 1045980 w 2436813"/>
              <a:gd name="connsiteY1489" fmla="*/ 2289393 h 2382837"/>
              <a:gd name="connsiteX1490" fmla="*/ 1055115 w 2436813"/>
              <a:gd name="connsiteY1490" fmla="*/ 2290532 h 2382837"/>
              <a:gd name="connsiteX1491" fmla="*/ 1064250 w 2436813"/>
              <a:gd name="connsiteY1491" fmla="*/ 2291672 h 2382837"/>
              <a:gd name="connsiteX1492" fmla="*/ 1091656 w 2436813"/>
              <a:gd name="connsiteY1492" fmla="*/ 2293951 h 2382837"/>
              <a:gd name="connsiteX1493" fmla="*/ 1117920 w 2436813"/>
              <a:gd name="connsiteY1493" fmla="*/ 2296230 h 2382837"/>
              <a:gd name="connsiteX1494" fmla="*/ 1112210 w 2436813"/>
              <a:gd name="connsiteY1494" fmla="*/ 2298509 h 2382837"/>
              <a:gd name="connsiteX1495" fmla="*/ 1121345 w 2436813"/>
              <a:gd name="connsiteY1495" fmla="*/ 2300788 h 2382837"/>
              <a:gd name="connsiteX1496" fmla="*/ 1148751 w 2436813"/>
              <a:gd name="connsiteY1496" fmla="*/ 2301928 h 2382837"/>
              <a:gd name="connsiteX1497" fmla="*/ 1170447 w 2436813"/>
              <a:gd name="connsiteY1497" fmla="*/ 2301928 h 2382837"/>
              <a:gd name="connsiteX1498" fmla="*/ 1219549 w 2436813"/>
              <a:gd name="connsiteY1498" fmla="*/ 2300788 h 2382837"/>
              <a:gd name="connsiteX1499" fmla="*/ 1180724 w 2436813"/>
              <a:gd name="connsiteY1499" fmla="*/ 2304207 h 2382837"/>
              <a:gd name="connsiteX1500" fmla="*/ 1162454 w 2436813"/>
              <a:gd name="connsiteY1500" fmla="*/ 2304207 h 2382837"/>
              <a:gd name="connsiteX1501" fmla="*/ 1149893 w 2436813"/>
              <a:gd name="connsiteY1501" fmla="*/ 2304207 h 2382837"/>
              <a:gd name="connsiteX1502" fmla="*/ 1139616 w 2436813"/>
              <a:gd name="connsiteY1502" fmla="*/ 2304207 h 2382837"/>
              <a:gd name="connsiteX1503" fmla="*/ 1111068 w 2436813"/>
              <a:gd name="connsiteY1503" fmla="*/ 2303067 h 2382837"/>
              <a:gd name="connsiteX1504" fmla="*/ 1095082 w 2436813"/>
              <a:gd name="connsiteY1504" fmla="*/ 2304207 h 2382837"/>
              <a:gd name="connsiteX1505" fmla="*/ 1111068 w 2436813"/>
              <a:gd name="connsiteY1505" fmla="*/ 2306486 h 2382837"/>
              <a:gd name="connsiteX1506" fmla="*/ 1132764 w 2436813"/>
              <a:gd name="connsiteY1506" fmla="*/ 2307626 h 2382837"/>
              <a:gd name="connsiteX1507" fmla="*/ 1154460 w 2436813"/>
              <a:gd name="connsiteY1507" fmla="*/ 2308765 h 2382837"/>
              <a:gd name="connsiteX1508" fmla="*/ 1165879 w 2436813"/>
              <a:gd name="connsiteY1508" fmla="*/ 2308765 h 2382837"/>
              <a:gd name="connsiteX1509" fmla="*/ 1177298 w 2436813"/>
              <a:gd name="connsiteY1509" fmla="*/ 2308765 h 2382837"/>
              <a:gd name="connsiteX1510" fmla="*/ 1168163 w 2436813"/>
              <a:gd name="connsiteY1510" fmla="*/ 2309905 h 2382837"/>
              <a:gd name="connsiteX1511" fmla="*/ 1159028 w 2436813"/>
              <a:gd name="connsiteY1511" fmla="*/ 2309905 h 2382837"/>
              <a:gd name="connsiteX1512" fmla="*/ 1143041 w 2436813"/>
              <a:gd name="connsiteY1512" fmla="*/ 2311044 h 2382837"/>
              <a:gd name="connsiteX1513" fmla="*/ 1159028 w 2436813"/>
              <a:gd name="connsiteY1513" fmla="*/ 2311044 h 2382837"/>
              <a:gd name="connsiteX1514" fmla="*/ 1177298 w 2436813"/>
              <a:gd name="connsiteY1514" fmla="*/ 2311044 h 2382837"/>
              <a:gd name="connsiteX1515" fmla="*/ 1165879 w 2436813"/>
              <a:gd name="connsiteY1515" fmla="*/ 2312184 h 2382837"/>
              <a:gd name="connsiteX1516" fmla="*/ 1152177 w 2436813"/>
              <a:gd name="connsiteY1516" fmla="*/ 2313323 h 2382837"/>
              <a:gd name="connsiteX1517" fmla="*/ 1161312 w 2436813"/>
              <a:gd name="connsiteY1517" fmla="*/ 2314463 h 2382837"/>
              <a:gd name="connsiteX1518" fmla="*/ 1155602 w 2436813"/>
              <a:gd name="connsiteY1518" fmla="*/ 2315603 h 2382837"/>
              <a:gd name="connsiteX1519" fmla="*/ 1148751 w 2436813"/>
              <a:gd name="connsiteY1519" fmla="*/ 2317882 h 2382837"/>
              <a:gd name="connsiteX1520" fmla="*/ 1132764 w 2436813"/>
              <a:gd name="connsiteY1520" fmla="*/ 2319021 h 2382837"/>
              <a:gd name="connsiteX1521" fmla="*/ 1145325 w 2436813"/>
              <a:gd name="connsiteY1521" fmla="*/ 2320161 h 2382837"/>
              <a:gd name="connsiteX1522" fmla="*/ 1115636 w 2436813"/>
              <a:gd name="connsiteY1522" fmla="*/ 2320161 h 2382837"/>
              <a:gd name="connsiteX1523" fmla="*/ 1093940 w 2436813"/>
              <a:gd name="connsiteY1523" fmla="*/ 2319021 h 2382837"/>
              <a:gd name="connsiteX1524" fmla="*/ 1096223 w 2436813"/>
              <a:gd name="connsiteY1524" fmla="*/ 2321300 h 2382837"/>
              <a:gd name="connsiteX1525" fmla="*/ 1047122 w 2436813"/>
              <a:gd name="connsiteY1525" fmla="*/ 2319021 h 2382837"/>
              <a:gd name="connsiteX1526" fmla="*/ 1083663 w 2436813"/>
              <a:gd name="connsiteY1526" fmla="*/ 2323580 h 2382837"/>
              <a:gd name="connsiteX1527" fmla="*/ 1076811 w 2436813"/>
              <a:gd name="connsiteY1527" fmla="*/ 2323580 h 2382837"/>
              <a:gd name="connsiteX1528" fmla="*/ 1063108 w 2436813"/>
              <a:gd name="connsiteY1528" fmla="*/ 2322440 h 2382837"/>
              <a:gd name="connsiteX1529" fmla="*/ 1049406 w 2436813"/>
              <a:gd name="connsiteY1529" fmla="*/ 2321300 h 2382837"/>
              <a:gd name="connsiteX1530" fmla="*/ 1034561 w 2436813"/>
              <a:gd name="connsiteY1530" fmla="*/ 2319021 h 2382837"/>
              <a:gd name="connsiteX1531" fmla="*/ 1042554 w 2436813"/>
              <a:gd name="connsiteY1531" fmla="*/ 2321300 h 2382837"/>
              <a:gd name="connsiteX1532" fmla="*/ 1049406 w 2436813"/>
              <a:gd name="connsiteY1532" fmla="*/ 2322440 h 2382837"/>
              <a:gd name="connsiteX1533" fmla="*/ 1056257 w 2436813"/>
              <a:gd name="connsiteY1533" fmla="*/ 2323580 h 2382837"/>
              <a:gd name="connsiteX1534" fmla="*/ 1034561 w 2436813"/>
              <a:gd name="connsiteY1534" fmla="*/ 2321300 h 2382837"/>
              <a:gd name="connsiteX1535" fmla="*/ 1008297 w 2436813"/>
              <a:gd name="connsiteY1535" fmla="*/ 2316742 h 2382837"/>
              <a:gd name="connsiteX1536" fmla="*/ 1017432 w 2436813"/>
              <a:gd name="connsiteY1536" fmla="*/ 2320161 h 2382837"/>
              <a:gd name="connsiteX1537" fmla="*/ 1020858 w 2436813"/>
              <a:gd name="connsiteY1537" fmla="*/ 2322440 h 2382837"/>
              <a:gd name="connsiteX1538" fmla="*/ 1044838 w 2436813"/>
              <a:gd name="connsiteY1538" fmla="*/ 2325859 h 2382837"/>
              <a:gd name="connsiteX1539" fmla="*/ 1068818 w 2436813"/>
              <a:gd name="connsiteY1539" fmla="*/ 2330417 h 2382837"/>
              <a:gd name="connsiteX1540" fmla="*/ 1091656 w 2436813"/>
              <a:gd name="connsiteY1540" fmla="*/ 2332696 h 2382837"/>
              <a:gd name="connsiteX1541" fmla="*/ 1100791 w 2436813"/>
              <a:gd name="connsiteY1541" fmla="*/ 2333836 h 2382837"/>
              <a:gd name="connsiteX1542" fmla="*/ 1111068 w 2436813"/>
              <a:gd name="connsiteY1542" fmla="*/ 2334975 h 2382837"/>
              <a:gd name="connsiteX1543" fmla="*/ 1133906 w 2436813"/>
              <a:gd name="connsiteY1543" fmla="*/ 2337254 h 2382837"/>
              <a:gd name="connsiteX1544" fmla="*/ 1156744 w 2436813"/>
              <a:gd name="connsiteY1544" fmla="*/ 2339534 h 2382837"/>
              <a:gd name="connsiteX1545" fmla="*/ 1144183 w 2436813"/>
              <a:gd name="connsiteY1545" fmla="*/ 2339534 h 2382837"/>
              <a:gd name="connsiteX1546" fmla="*/ 1133906 w 2436813"/>
              <a:gd name="connsiteY1546" fmla="*/ 2338394 h 2382837"/>
              <a:gd name="connsiteX1547" fmla="*/ 1121345 w 2436813"/>
              <a:gd name="connsiteY1547" fmla="*/ 2338394 h 2382837"/>
              <a:gd name="connsiteX1548" fmla="*/ 1107642 w 2436813"/>
              <a:gd name="connsiteY1548" fmla="*/ 2337254 h 2382837"/>
              <a:gd name="connsiteX1549" fmla="*/ 1120203 w 2436813"/>
              <a:gd name="connsiteY1549" fmla="*/ 2339534 h 2382837"/>
              <a:gd name="connsiteX1550" fmla="*/ 1149893 w 2436813"/>
              <a:gd name="connsiteY1550" fmla="*/ 2341813 h 2382837"/>
              <a:gd name="connsiteX1551" fmla="*/ 1156744 w 2436813"/>
              <a:gd name="connsiteY1551" fmla="*/ 2344092 h 2382837"/>
              <a:gd name="connsiteX1552" fmla="*/ 1177298 w 2436813"/>
              <a:gd name="connsiteY1552" fmla="*/ 2344092 h 2382837"/>
              <a:gd name="connsiteX1553" fmla="*/ 1198994 w 2436813"/>
              <a:gd name="connsiteY1553" fmla="*/ 2344092 h 2382837"/>
              <a:gd name="connsiteX1554" fmla="*/ 1176156 w 2436813"/>
              <a:gd name="connsiteY1554" fmla="*/ 2345231 h 2382837"/>
              <a:gd name="connsiteX1555" fmla="*/ 1162454 w 2436813"/>
              <a:gd name="connsiteY1555" fmla="*/ 2345231 h 2382837"/>
              <a:gd name="connsiteX1556" fmla="*/ 1146467 w 2436813"/>
              <a:gd name="connsiteY1556" fmla="*/ 2344092 h 2382837"/>
              <a:gd name="connsiteX1557" fmla="*/ 1121345 w 2436813"/>
              <a:gd name="connsiteY1557" fmla="*/ 2344092 h 2382837"/>
              <a:gd name="connsiteX1558" fmla="*/ 1093940 w 2436813"/>
              <a:gd name="connsiteY1558" fmla="*/ 2342952 h 2382837"/>
              <a:gd name="connsiteX1559" fmla="*/ 1097365 w 2436813"/>
              <a:gd name="connsiteY1559" fmla="*/ 2344092 h 2382837"/>
              <a:gd name="connsiteX1560" fmla="*/ 1057399 w 2436813"/>
              <a:gd name="connsiteY1560" fmla="*/ 2341813 h 2382837"/>
              <a:gd name="connsiteX1561" fmla="*/ 1048264 w 2436813"/>
              <a:gd name="connsiteY1561" fmla="*/ 2340673 h 2382837"/>
              <a:gd name="connsiteX1562" fmla="*/ 1036845 w 2436813"/>
              <a:gd name="connsiteY1562" fmla="*/ 2339534 h 2382837"/>
              <a:gd name="connsiteX1563" fmla="*/ 1015149 w 2436813"/>
              <a:gd name="connsiteY1563" fmla="*/ 2336115 h 2382837"/>
              <a:gd name="connsiteX1564" fmla="*/ 1027709 w 2436813"/>
              <a:gd name="connsiteY1564" fmla="*/ 2338394 h 2382837"/>
              <a:gd name="connsiteX1565" fmla="*/ 1008297 w 2436813"/>
              <a:gd name="connsiteY1565" fmla="*/ 2336115 h 2382837"/>
              <a:gd name="connsiteX1566" fmla="*/ 998020 w 2436813"/>
              <a:gd name="connsiteY1566" fmla="*/ 2336115 h 2382837"/>
              <a:gd name="connsiteX1567" fmla="*/ 987743 w 2436813"/>
              <a:gd name="connsiteY1567" fmla="*/ 2336115 h 2382837"/>
              <a:gd name="connsiteX1568" fmla="*/ 1007155 w 2436813"/>
              <a:gd name="connsiteY1568" fmla="*/ 2339534 h 2382837"/>
              <a:gd name="connsiteX1569" fmla="*/ 1003730 w 2436813"/>
              <a:gd name="connsiteY1569" fmla="*/ 2340673 h 2382837"/>
              <a:gd name="connsiteX1570" fmla="*/ 1033419 w 2436813"/>
              <a:gd name="connsiteY1570" fmla="*/ 2346371 h 2382837"/>
              <a:gd name="connsiteX1571" fmla="*/ 1059683 w 2436813"/>
              <a:gd name="connsiteY1571" fmla="*/ 2352069 h 2382837"/>
              <a:gd name="connsiteX1572" fmla="*/ 1042554 w 2436813"/>
              <a:gd name="connsiteY1572" fmla="*/ 2349790 h 2382837"/>
              <a:gd name="connsiteX1573" fmla="*/ 1026568 w 2436813"/>
              <a:gd name="connsiteY1573" fmla="*/ 2346371 h 2382837"/>
              <a:gd name="connsiteX1574" fmla="*/ 1007155 w 2436813"/>
              <a:gd name="connsiteY1574" fmla="*/ 2342952 h 2382837"/>
              <a:gd name="connsiteX1575" fmla="*/ 990027 w 2436813"/>
              <a:gd name="connsiteY1575" fmla="*/ 2341813 h 2382837"/>
              <a:gd name="connsiteX1576" fmla="*/ 1016290 w 2436813"/>
              <a:gd name="connsiteY1576" fmla="*/ 2346371 h 2382837"/>
              <a:gd name="connsiteX1577" fmla="*/ 1019716 w 2436813"/>
              <a:gd name="connsiteY1577" fmla="*/ 2347511 h 2382837"/>
              <a:gd name="connsiteX1578" fmla="*/ 1049406 w 2436813"/>
              <a:gd name="connsiteY1578" fmla="*/ 2353208 h 2382837"/>
              <a:gd name="connsiteX1579" fmla="*/ 1101933 w 2436813"/>
              <a:gd name="connsiteY1579" fmla="*/ 2358906 h 2382837"/>
              <a:gd name="connsiteX1580" fmla="*/ 1085946 w 2436813"/>
              <a:gd name="connsiteY1580" fmla="*/ 2357767 h 2382837"/>
              <a:gd name="connsiteX1581" fmla="*/ 1105359 w 2436813"/>
              <a:gd name="connsiteY1581" fmla="*/ 2361185 h 2382837"/>
              <a:gd name="connsiteX1582" fmla="*/ 1079095 w 2436813"/>
              <a:gd name="connsiteY1582" fmla="*/ 2360046 h 2382837"/>
              <a:gd name="connsiteX1583" fmla="*/ 1051689 w 2436813"/>
              <a:gd name="connsiteY1583" fmla="*/ 2356627 h 2382837"/>
              <a:gd name="connsiteX1584" fmla="*/ 1041412 w 2436813"/>
              <a:gd name="connsiteY1584" fmla="*/ 2355487 h 2382837"/>
              <a:gd name="connsiteX1585" fmla="*/ 1032277 w 2436813"/>
              <a:gd name="connsiteY1585" fmla="*/ 2355487 h 2382837"/>
              <a:gd name="connsiteX1586" fmla="*/ 1000304 w 2436813"/>
              <a:gd name="connsiteY1586" fmla="*/ 2349790 h 2382837"/>
              <a:gd name="connsiteX1587" fmla="*/ 984317 w 2436813"/>
              <a:gd name="connsiteY1587" fmla="*/ 2346371 h 2382837"/>
              <a:gd name="connsiteX1588" fmla="*/ 969473 w 2436813"/>
              <a:gd name="connsiteY1588" fmla="*/ 2344092 h 2382837"/>
              <a:gd name="connsiteX1589" fmla="*/ 985459 w 2436813"/>
              <a:gd name="connsiteY1589" fmla="*/ 2348650 h 2382837"/>
              <a:gd name="connsiteX1590" fmla="*/ 1001446 w 2436813"/>
              <a:gd name="connsiteY1590" fmla="*/ 2352069 h 2382837"/>
              <a:gd name="connsiteX1591" fmla="*/ 1014007 w 2436813"/>
              <a:gd name="connsiteY1591" fmla="*/ 2356627 h 2382837"/>
              <a:gd name="connsiteX1592" fmla="*/ 1003730 w 2436813"/>
              <a:gd name="connsiteY1592" fmla="*/ 2356627 h 2382837"/>
              <a:gd name="connsiteX1593" fmla="*/ 988885 w 2436813"/>
              <a:gd name="connsiteY1593" fmla="*/ 2354348 h 2382837"/>
              <a:gd name="connsiteX1594" fmla="*/ 975182 w 2436813"/>
              <a:gd name="connsiteY1594" fmla="*/ 2352069 h 2382837"/>
              <a:gd name="connsiteX1595" fmla="*/ 947777 w 2436813"/>
              <a:gd name="connsiteY1595" fmla="*/ 2346371 h 2382837"/>
              <a:gd name="connsiteX1596" fmla="*/ 937499 w 2436813"/>
              <a:gd name="connsiteY1596" fmla="*/ 2345231 h 2382837"/>
              <a:gd name="connsiteX1597" fmla="*/ 914661 w 2436813"/>
              <a:gd name="connsiteY1597" fmla="*/ 2339534 h 2382837"/>
              <a:gd name="connsiteX1598" fmla="*/ 891823 w 2436813"/>
              <a:gd name="connsiteY1598" fmla="*/ 2333836 h 2382837"/>
              <a:gd name="connsiteX1599" fmla="*/ 903242 w 2436813"/>
              <a:gd name="connsiteY1599" fmla="*/ 2339534 h 2382837"/>
              <a:gd name="connsiteX1600" fmla="*/ 906668 w 2436813"/>
              <a:gd name="connsiteY1600" fmla="*/ 2340673 h 2382837"/>
              <a:gd name="connsiteX1601" fmla="*/ 919229 w 2436813"/>
              <a:gd name="connsiteY1601" fmla="*/ 2345231 h 2382837"/>
              <a:gd name="connsiteX1602" fmla="*/ 936358 w 2436813"/>
              <a:gd name="connsiteY1602" fmla="*/ 2348650 h 2382837"/>
              <a:gd name="connsiteX1603" fmla="*/ 950060 w 2436813"/>
              <a:gd name="connsiteY1603" fmla="*/ 2352069 h 2382837"/>
              <a:gd name="connsiteX1604" fmla="*/ 962621 w 2436813"/>
              <a:gd name="connsiteY1604" fmla="*/ 2356627 h 2382837"/>
              <a:gd name="connsiteX1605" fmla="*/ 1093940 w 2436813"/>
              <a:gd name="connsiteY1605" fmla="*/ 2372581 h 2382837"/>
              <a:gd name="connsiteX1606" fmla="*/ 1059683 w 2436813"/>
              <a:gd name="connsiteY1606" fmla="*/ 2371441 h 2382837"/>
              <a:gd name="connsiteX1607" fmla="*/ 1040270 w 2436813"/>
              <a:gd name="connsiteY1607" fmla="*/ 2369162 h 2382837"/>
              <a:gd name="connsiteX1608" fmla="*/ 1019716 w 2436813"/>
              <a:gd name="connsiteY1608" fmla="*/ 2365744 h 2382837"/>
              <a:gd name="connsiteX1609" fmla="*/ 1009439 w 2436813"/>
              <a:gd name="connsiteY1609" fmla="*/ 2365744 h 2382837"/>
              <a:gd name="connsiteX1610" fmla="*/ 1002588 w 2436813"/>
              <a:gd name="connsiteY1610" fmla="*/ 2366883 h 2382837"/>
              <a:gd name="connsiteX1611" fmla="*/ 985459 w 2436813"/>
              <a:gd name="connsiteY1611" fmla="*/ 2364604 h 2382837"/>
              <a:gd name="connsiteX1612" fmla="*/ 1004871 w 2436813"/>
              <a:gd name="connsiteY1612" fmla="*/ 2369162 h 2382837"/>
              <a:gd name="connsiteX1613" fmla="*/ 978608 w 2436813"/>
              <a:gd name="connsiteY1613" fmla="*/ 2364604 h 2382837"/>
              <a:gd name="connsiteX1614" fmla="*/ 961479 w 2436813"/>
              <a:gd name="connsiteY1614" fmla="*/ 2362325 h 2382837"/>
              <a:gd name="connsiteX1615" fmla="*/ 944351 w 2436813"/>
              <a:gd name="connsiteY1615" fmla="*/ 2360046 h 2382837"/>
              <a:gd name="connsiteX1616" fmla="*/ 958054 w 2436813"/>
              <a:gd name="connsiteY1616" fmla="*/ 2363464 h 2382837"/>
              <a:gd name="connsiteX1617" fmla="*/ 983175 w 2436813"/>
              <a:gd name="connsiteY1617" fmla="*/ 2368023 h 2382837"/>
              <a:gd name="connsiteX1618" fmla="*/ 1008297 w 2436813"/>
              <a:gd name="connsiteY1618" fmla="*/ 2371441 h 2382837"/>
              <a:gd name="connsiteX1619" fmla="*/ 1025426 w 2436813"/>
              <a:gd name="connsiteY1619" fmla="*/ 2373721 h 2382837"/>
              <a:gd name="connsiteX1620" fmla="*/ 1015149 w 2436813"/>
              <a:gd name="connsiteY1620" fmla="*/ 2374860 h 2382837"/>
              <a:gd name="connsiteX1621" fmla="*/ 970615 w 2436813"/>
              <a:gd name="connsiteY1621" fmla="*/ 2368023 h 2382837"/>
              <a:gd name="connsiteX1622" fmla="*/ 977466 w 2436813"/>
              <a:gd name="connsiteY1622" fmla="*/ 2369162 h 2382837"/>
              <a:gd name="connsiteX1623" fmla="*/ 956912 w 2436813"/>
              <a:gd name="connsiteY1623" fmla="*/ 2365744 h 2382837"/>
              <a:gd name="connsiteX1624" fmla="*/ 943209 w 2436813"/>
              <a:gd name="connsiteY1624" fmla="*/ 2364604 h 2382837"/>
              <a:gd name="connsiteX1625" fmla="*/ 926080 w 2436813"/>
              <a:gd name="connsiteY1625" fmla="*/ 2362325 h 2382837"/>
              <a:gd name="connsiteX1626" fmla="*/ 966047 w 2436813"/>
              <a:gd name="connsiteY1626" fmla="*/ 2372581 h 2382837"/>
              <a:gd name="connsiteX1627" fmla="*/ 986601 w 2436813"/>
              <a:gd name="connsiteY1627" fmla="*/ 2376000 h 2382837"/>
              <a:gd name="connsiteX1628" fmla="*/ 1010581 w 2436813"/>
              <a:gd name="connsiteY1628" fmla="*/ 2380558 h 2382837"/>
              <a:gd name="connsiteX1629" fmla="*/ 996878 w 2436813"/>
              <a:gd name="connsiteY1629" fmla="*/ 2378279 h 2382837"/>
              <a:gd name="connsiteX1630" fmla="*/ 983175 w 2436813"/>
              <a:gd name="connsiteY1630" fmla="*/ 2378279 h 2382837"/>
              <a:gd name="connsiteX1631" fmla="*/ 955770 w 2436813"/>
              <a:gd name="connsiteY1631" fmla="*/ 2372581 h 2382837"/>
              <a:gd name="connsiteX1632" fmla="*/ 922655 w 2436813"/>
              <a:gd name="connsiteY1632" fmla="*/ 2365744 h 2382837"/>
              <a:gd name="connsiteX1633" fmla="*/ 895249 w 2436813"/>
              <a:gd name="connsiteY1633" fmla="*/ 2358906 h 2382837"/>
              <a:gd name="connsiteX1634" fmla="*/ 911236 w 2436813"/>
              <a:gd name="connsiteY1634" fmla="*/ 2365744 h 2382837"/>
              <a:gd name="connsiteX1635" fmla="*/ 943209 w 2436813"/>
              <a:gd name="connsiteY1635" fmla="*/ 2373721 h 2382837"/>
              <a:gd name="connsiteX1636" fmla="*/ 975182 w 2436813"/>
              <a:gd name="connsiteY1636" fmla="*/ 2379418 h 2382837"/>
              <a:gd name="connsiteX1637" fmla="*/ 978608 w 2436813"/>
              <a:gd name="connsiteY1637" fmla="*/ 2381698 h 2382837"/>
              <a:gd name="connsiteX1638" fmla="*/ 968331 w 2436813"/>
              <a:gd name="connsiteY1638" fmla="*/ 2380558 h 2382837"/>
              <a:gd name="connsiteX1639" fmla="*/ 967189 w 2436813"/>
              <a:gd name="connsiteY1639" fmla="*/ 2382837 h 2382837"/>
              <a:gd name="connsiteX1640" fmla="*/ 956912 w 2436813"/>
              <a:gd name="connsiteY1640" fmla="*/ 2379418 h 2382837"/>
              <a:gd name="connsiteX1641" fmla="*/ 935216 w 2436813"/>
              <a:gd name="connsiteY1641" fmla="*/ 2374860 h 2382837"/>
              <a:gd name="connsiteX1642" fmla="*/ 913520 w 2436813"/>
              <a:gd name="connsiteY1642" fmla="*/ 2370302 h 2382837"/>
              <a:gd name="connsiteX1643" fmla="*/ 924939 w 2436813"/>
              <a:gd name="connsiteY1643" fmla="*/ 2373721 h 2382837"/>
              <a:gd name="connsiteX1644" fmla="*/ 939783 w 2436813"/>
              <a:gd name="connsiteY1644" fmla="*/ 2377139 h 2382837"/>
              <a:gd name="connsiteX1645" fmla="*/ 919229 w 2436813"/>
              <a:gd name="connsiteY1645" fmla="*/ 2373721 h 2382837"/>
              <a:gd name="connsiteX1646" fmla="*/ 892965 w 2436813"/>
              <a:gd name="connsiteY1646" fmla="*/ 2365744 h 2382837"/>
              <a:gd name="connsiteX1647" fmla="*/ 868985 w 2436813"/>
              <a:gd name="connsiteY1647" fmla="*/ 2360046 h 2382837"/>
              <a:gd name="connsiteX1648" fmla="*/ 848431 w 2436813"/>
              <a:gd name="connsiteY1648" fmla="*/ 2353208 h 2382837"/>
              <a:gd name="connsiteX1649" fmla="*/ 802755 w 2436813"/>
              <a:gd name="connsiteY1649" fmla="*/ 2338394 h 2382837"/>
              <a:gd name="connsiteX1650" fmla="*/ 779917 w 2436813"/>
              <a:gd name="connsiteY1650" fmla="*/ 2330417 h 2382837"/>
              <a:gd name="connsiteX1651" fmla="*/ 760505 w 2436813"/>
              <a:gd name="connsiteY1651" fmla="*/ 2323580 h 2382837"/>
              <a:gd name="connsiteX1652" fmla="*/ 773066 w 2436813"/>
              <a:gd name="connsiteY1652" fmla="*/ 2329277 h 2382837"/>
              <a:gd name="connsiteX1653" fmla="*/ 789053 w 2436813"/>
              <a:gd name="connsiteY1653" fmla="*/ 2334975 h 2382837"/>
              <a:gd name="connsiteX1654" fmla="*/ 792478 w 2436813"/>
              <a:gd name="connsiteY1654" fmla="*/ 2337254 h 2382837"/>
              <a:gd name="connsiteX1655" fmla="*/ 811891 w 2436813"/>
              <a:gd name="connsiteY1655" fmla="*/ 2344092 h 2382837"/>
              <a:gd name="connsiteX1656" fmla="*/ 851857 w 2436813"/>
              <a:gd name="connsiteY1656" fmla="*/ 2356627 h 2382837"/>
              <a:gd name="connsiteX1657" fmla="*/ 864418 w 2436813"/>
              <a:gd name="connsiteY1657" fmla="*/ 2361185 h 2382837"/>
              <a:gd name="connsiteX1658" fmla="*/ 878121 w 2436813"/>
              <a:gd name="connsiteY1658" fmla="*/ 2365744 h 2382837"/>
              <a:gd name="connsiteX1659" fmla="*/ 895249 w 2436813"/>
              <a:gd name="connsiteY1659" fmla="*/ 2369162 h 2382837"/>
              <a:gd name="connsiteX1660" fmla="*/ 912378 w 2436813"/>
              <a:gd name="connsiteY1660" fmla="*/ 2374860 h 2382837"/>
              <a:gd name="connsiteX1661" fmla="*/ 891823 w 2436813"/>
              <a:gd name="connsiteY1661" fmla="*/ 2369162 h 2382837"/>
              <a:gd name="connsiteX1662" fmla="*/ 867844 w 2436813"/>
              <a:gd name="connsiteY1662" fmla="*/ 2363464 h 2382837"/>
              <a:gd name="connsiteX1663" fmla="*/ 841580 w 2436813"/>
              <a:gd name="connsiteY1663" fmla="*/ 2356627 h 2382837"/>
              <a:gd name="connsiteX1664" fmla="*/ 791336 w 2436813"/>
              <a:gd name="connsiteY1664" fmla="*/ 2339534 h 2382837"/>
              <a:gd name="connsiteX1665" fmla="*/ 767356 w 2436813"/>
              <a:gd name="connsiteY1665" fmla="*/ 2330417 h 2382837"/>
              <a:gd name="connsiteX1666" fmla="*/ 738809 w 2436813"/>
              <a:gd name="connsiteY1666" fmla="*/ 2319021 h 2382837"/>
              <a:gd name="connsiteX1667" fmla="*/ 744518 w 2436813"/>
              <a:gd name="connsiteY1667" fmla="*/ 2323580 h 2382837"/>
              <a:gd name="connsiteX1668" fmla="*/ 754796 w 2436813"/>
              <a:gd name="connsiteY1668" fmla="*/ 2326998 h 2382837"/>
              <a:gd name="connsiteX1669" fmla="*/ 783343 w 2436813"/>
              <a:gd name="connsiteY1669" fmla="*/ 2339534 h 2382837"/>
              <a:gd name="connsiteX1670" fmla="*/ 803897 w 2436813"/>
              <a:gd name="connsiteY1670" fmla="*/ 2346371 h 2382837"/>
              <a:gd name="connsiteX1671" fmla="*/ 824451 w 2436813"/>
              <a:gd name="connsiteY1671" fmla="*/ 2352069 h 2382837"/>
              <a:gd name="connsiteX1672" fmla="*/ 850715 w 2436813"/>
              <a:gd name="connsiteY1672" fmla="*/ 2361185 h 2382837"/>
              <a:gd name="connsiteX1673" fmla="*/ 860992 w 2436813"/>
              <a:gd name="connsiteY1673" fmla="*/ 2363464 h 2382837"/>
              <a:gd name="connsiteX1674" fmla="*/ 871269 w 2436813"/>
              <a:gd name="connsiteY1674" fmla="*/ 2366883 h 2382837"/>
              <a:gd name="connsiteX1675" fmla="*/ 891823 w 2436813"/>
              <a:gd name="connsiteY1675" fmla="*/ 2371441 h 2382837"/>
              <a:gd name="connsiteX1676" fmla="*/ 931790 w 2436813"/>
              <a:gd name="connsiteY1676" fmla="*/ 2381698 h 2382837"/>
              <a:gd name="connsiteX1677" fmla="*/ 919229 w 2436813"/>
              <a:gd name="connsiteY1677" fmla="*/ 2379418 h 2382837"/>
              <a:gd name="connsiteX1678" fmla="*/ 904384 w 2436813"/>
              <a:gd name="connsiteY1678" fmla="*/ 2376000 h 2382837"/>
              <a:gd name="connsiteX1679" fmla="*/ 876979 w 2436813"/>
              <a:gd name="connsiteY1679" fmla="*/ 2369162 h 2382837"/>
              <a:gd name="connsiteX1680" fmla="*/ 863276 w 2436813"/>
              <a:gd name="connsiteY1680" fmla="*/ 2365744 h 2382837"/>
              <a:gd name="connsiteX1681" fmla="*/ 806181 w 2436813"/>
              <a:gd name="connsiteY1681" fmla="*/ 2348650 h 2382837"/>
              <a:gd name="connsiteX1682" fmla="*/ 790194 w 2436813"/>
              <a:gd name="connsiteY1682" fmla="*/ 2342952 h 2382837"/>
              <a:gd name="connsiteX1683" fmla="*/ 773066 w 2436813"/>
              <a:gd name="connsiteY1683" fmla="*/ 2336115 h 2382837"/>
              <a:gd name="connsiteX1684" fmla="*/ 750228 w 2436813"/>
              <a:gd name="connsiteY1684" fmla="*/ 2329277 h 2382837"/>
              <a:gd name="connsiteX1685" fmla="*/ 723964 w 2436813"/>
              <a:gd name="connsiteY1685" fmla="*/ 2317882 h 2382837"/>
              <a:gd name="connsiteX1686" fmla="*/ 694275 w 2436813"/>
              <a:gd name="connsiteY1686" fmla="*/ 2305346 h 2382837"/>
              <a:gd name="connsiteX1687" fmla="*/ 666869 w 2436813"/>
              <a:gd name="connsiteY1687" fmla="*/ 2291672 h 2382837"/>
              <a:gd name="connsiteX1688" fmla="*/ 650883 w 2436813"/>
              <a:gd name="connsiteY1688" fmla="*/ 2283695 h 2382837"/>
              <a:gd name="connsiteX1689" fmla="*/ 636038 w 2436813"/>
              <a:gd name="connsiteY1689" fmla="*/ 2276857 h 2382837"/>
              <a:gd name="connsiteX1690" fmla="*/ 607491 w 2436813"/>
              <a:gd name="connsiteY1690" fmla="*/ 2260903 h 2382837"/>
              <a:gd name="connsiteX1691" fmla="*/ 598355 w 2436813"/>
              <a:gd name="connsiteY1691" fmla="*/ 2255205 h 2382837"/>
              <a:gd name="connsiteX1692" fmla="*/ 589220 w 2436813"/>
              <a:gd name="connsiteY1692" fmla="*/ 2250647 h 2382837"/>
              <a:gd name="connsiteX1693" fmla="*/ 567524 w 2436813"/>
              <a:gd name="connsiteY1693" fmla="*/ 2238112 h 2382837"/>
              <a:gd name="connsiteX1694" fmla="*/ 551537 w 2436813"/>
              <a:gd name="connsiteY1694" fmla="*/ 2226716 h 2382837"/>
              <a:gd name="connsiteX1695" fmla="*/ 541260 w 2436813"/>
              <a:gd name="connsiteY1695" fmla="*/ 2221018 h 2382837"/>
              <a:gd name="connsiteX1696" fmla="*/ 532125 w 2436813"/>
              <a:gd name="connsiteY1696" fmla="*/ 2214181 h 2382837"/>
              <a:gd name="connsiteX1697" fmla="*/ 488733 w 2436813"/>
              <a:gd name="connsiteY1697" fmla="*/ 2183413 h 2382837"/>
              <a:gd name="connsiteX1698" fmla="*/ 480740 w 2436813"/>
              <a:gd name="connsiteY1698" fmla="*/ 2177715 h 2382837"/>
              <a:gd name="connsiteX1699" fmla="*/ 455618 w 2436813"/>
              <a:gd name="connsiteY1699" fmla="*/ 2158342 h 2382837"/>
              <a:gd name="connsiteX1700" fmla="*/ 444199 w 2436813"/>
              <a:gd name="connsiteY1700" fmla="*/ 2150365 h 2382837"/>
              <a:gd name="connsiteX1701" fmla="*/ 433922 w 2436813"/>
              <a:gd name="connsiteY1701" fmla="*/ 2140109 h 2382837"/>
              <a:gd name="connsiteX1702" fmla="*/ 413368 w 2436813"/>
              <a:gd name="connsiteY1702" fmla="*/ 2124155 h 2382837"/>
              <a:gd name="connsiteX1703" fmla="*/ 401949 w 2436813"/>
              <a:gd name="connsiteY1703" fmla="*/ 2115039 h 2382837"/>
              <a:gd name="connsiteX1704" fmla="*/ 390530 w 2436813"/>
              <a:gd name="connsiteY1704" fmla="*/ 2104782 h 2382837"/>
              <a:gd name="connsiteX1705" fmla="*/ 369975 w 2436813"/>
              <a:gd name="connsiteY1705" fmla="*/ 2084270 h 2382837"/>
              <a:gd name="connsiteX1706" fmla="*/ 358557 w 2436813"/>
              <a:gd name="connsiteY1706" fmla="*/ 2074014 h 2382837"/>
              <a:gd name="connsiteX1707" fmla="*/ 344854 w 2436813"/>
              <a:gd name="connsiteY1707" fmla="*/ 2060339 h 2382837"/>
              <a:gd name="connsiteX1708" fmla="*/ 318590 w 2436813"/>
              <a:gd name="connsiteY1708" fmla="*/ 2031850 h 2382837"/>
              <a:gd name="connsiteX1709" fmla="*/ 278623 w 2436813"/>
              <a:gd name="connsiteY1709" fmla="*/ 1986267 h 2382837"/>
              <a:gd name="connsiteX1710" fmla="*/ 253502 w 2436813"/>
              <a:gd name="connsiteY1710" fmla="*/ 1954360 h 2382837"/>
              <a:gd name="connsiteX1711" fmla="*/ 243225 w 2436813"/>
              <a:gd name="connsiteY1711" fmla="*/ 1940685 h 2382837"/>
              <a:gd name="connsiteX1712" fmla="*/ 234090 w 2436813"/>
              <a:gd name="connsiteY1712" fmla="*/ 1927010 h 2382837"/>
              <a:gd name="connsiteX1713" fmla="*/ 219245 w 2436813"/>
              <a:gd name="connsiteY1713" fmla="*/ 1907637 h 2382837"/>
              <a:gd name="connsiteX1714" fmla="*/ 210110 w 2436813"/>
              <a:gd name="connsiteY1714" fmla="*/ 1892823 h 2382837"/>
              <a:gd name="connsiteX1715" fmla="*/ 191839 w 2436813"/>
              <a:gd name="connsiteY1715" fmla="*/ 1866613 h 2382837"/>
              <a:gd name="connsiteX1716" fmla="*/ 175853 w 2436813"/>
              <a:gd name="connsiteY1716" fmla="*/ 1841542 h 2382837"/>
              <a:gd name="connsiteX1717" fmla="*/ 161008 w 2436813"/>
              <a:gd name="connsiteY1717" fmla="*/ 1815332 h 2382837"/>
              <a:gd name="connsiteX1718" fmla="*/ 146163 w 2436813"/>
              <a:gd name="connsiteY1718" fmla="*/ 1789122 h 2382837"/>
              <a:gd name="connsiteX1719" fmla="*/ 132460 w 2436813"/>
              <a:gd name="connsiteY1719" fmla="*/ 1761773 h 2382837"/>
              <a:gd name="connsiteX1720" fmla="*/ 118758 w 2436813"/>
              <a:gd name="connsiteY1720" fmla="*/ 1735562 h 2382837"/>
              <a:gd name="connsiteX1721" fmla="*/ 109623 w 2436813"/>
              <a:gd name="connsiteY1721" fmla="*/ 1713911 h 2382837"/>
              <a:gd name="connsiteX1722" fmla="*/ 74224 w 2436813"/>
              <a:gd name="connsiteY1722" fmla="*/ 1629583 h 2382837"/>
              <a:gd name="connsiteX1723" fmla="*/ 59379 w 2436813"/>
              <a:gd name="connsiteY1723" fmla="*/ 1586279 h 2382837"/>
              <a:gd name="connsiteX1724" fmla="*/ 55953 w 2436813"/>
              <a:gd name="connsiteY1724" fmla="*/ 1574883 h 2382837"/>
              <a:gd name="connsiteX1725" fmla="*/ 52528 w 2436813"/>
              <a:gd name="connsiteY1725" fmla="*/ 1563488 h 2382837"/>
              <a:gd name="connsiteX1726" fmla="*/ 46818 w 2436813"/>
              <a:gd name="connsiteY1726" fmla="*/ 1541836 h 2382837"/>
              <a:gd name="connsiteX1727" fmla="*/ 39967 w 2436813"/>
              <a:gd name="connsiteY1727" fmla="*/ 1520184 h 2382837"/>
              <a:gd name="connsiteX1728" fmla="*/ 35399 w 2436813"/>
              <a:gd name="connsiteY1728" fmla="*/ 1497393 h 2382837"/>
              <a:gd name="connsiteX1729" fmla="*/ 25122 w 2436813"/>
              <a:gd name="connsiteY1729" fmla="*/ 1452950 h 2382837"/>
              <a:gd name="connsiteX1730" fmla="*/ 17129 w 2436813"/>
              <a:gd name="connsiteY1730" fmla="*/ 1409646 h 2382837"/>
              <a:gd name="connsiteX1731" fmla="*/ 14845 w 2436813"/>
              <a:gd name="connsiteY1731" fmla="*/ 1398250 h 2382837"/>
              <a:gd name="connsiteX1732" fmla="*/ 13703 w 2436813"/>
              <a:gd name="connsiteY1732" fmla="*/ 1387994 h 2382837"/>
              <a:gd name="connsiteX1733" fmla="*/ 10277 w 2436813"/>
              <a:gd name="connsiteY1733" fmla="*/ 1366342 h 2382837"/>
              <a:gd name="connsiteX1734" fmla="*/ 9135 w 2436813"/>
              <a:gd name="connsiteY1734" fmla="*/ 1344691 h 2382837"/>
              <a:gd name="connsiteX1735" fmla="*/ 6852 w 2436813"/>
              <a:gd name="connsiteY1735" fmla="*/ 1333295 h 2382837"/>
              <a:gd name="connsiteX1736" fmla="*/ 5710 w 2436813"/>
              <a:gd name="connsiteY1736" fmla="*/ 1324178 h 2382837"/>
              <a:gd name="connsiteX1737" fmla="*/ 2284 w 2436813"/>
              <a:gd name="connsiteY1737" fmla="*/ 1277456 h 2382837"/>
              <a:gd name="connsiteX1738" fmla="*/ 1142 w 2436813"/>
              <a:gd name="connsiteY1738" fmla="*/ 1235292 h 2382837"/>
              <a:gd name="connsiteX1739" fmla="*/ 0 w 2436813"/>
              <a:gd name="connsiteY1739" fmla="*/ 1214780 h 2382837"/>
              <a:gd name="connsiteX1740" fmla="*/ 2284 w 2436813"/>
              <a:gd name="connsiteY1740" fmla="*/ 1199965 h 2382837"/>
              <a:gd name="connsiteX1741" fmla="*/ 2284 w 2436813"/>
              <a:gd name="connsiteY1741" fmla="*/ 1218199 h 2382837"/>
              <a:gd name="connsiteX1742" fmla="*/ 4568 w 2436813"/>
              <a:gd name="connsiteY1742" fmla="*/ 1280875 h 2382837"/>
              <a:gd name="connsiteX1743" fmla="*/ 4568 w 2436813"/>
              <a:gd name="connsiteY1743" fmla="*/ 1253525 h 2382837"/>
              <a:gd name="connsiteX1744" fmla="*/ 4568 w 2436813"/>
              <a:gd name="connsiteY1744" fmla="*/ 1235292 h 2382837"/>
              <a:gd name="connsiteX1745" fmla="*/ 3426 w 2436813"/>
              <a:gd name="connsiteY1745" fmla="*/ 1215919 h 2382837"/>
              <a:gd name="connsiteX1746" fmla="*/ 3426 w 2436813"/>
              <a:gd name="connsiteY1746" fmla="*/ 1195407 h 2382837"/>
              <a:gd name="connsiteX1747" fmla="*/ 4568 w 2436813"/>
              <a:gd name="connsiteY1747" fmla="*/ 1154383 h 2382837"/>
              <a:gd name="connsiteX1748" fmla="*/ 45676 w 2436813"/>
              <a:gd name="connsiteY1748" fmla="*/ 894561 h 2382837"/>
              <a:gd name="connsiteX1749" fmla="*/ 52528 w 2436813"/>
              <a:gd name="connsiteY1749" fmla="*/ 870630 h 2382837"/>
              <a:gd name="connsiteX1750" fmla="*/ 60521 w 2436813"/>
              <a:gd name="connsiteY1750" fmla="*/ 843281 h 2382837"/>
              <a:gd name="connsiteX1751" fmla="*/ 69656 w 2436813"/>
              <a:gd name="connsiteY1751" fmla="*/ 817071 h 2382837"/>
              <a:gd name="connsiteX1752" fmla="*/ 77649 w 2436813"/>
              <a:gd name="connsiteY1752" fmla="*/ 796558 h 2382837"/>
              <a:gd name="connsiteX1753" fmla="*/ 83359 w 2436813"/>
              <a:gd name="connsiteY1753" fmla="*/ 780604 h 2382837"/>
              <a:gd name="connsiteX1754" fmla="*/ 90210 w 2436813"/>
              <a:gd name="connsiteY1754" fmla="*/ 764650 h 2382837"/>
              <a:gd name="connsiteX1755" fmla="*/ 94778 w 2436813"/>
              <a:gd name="connsiteY1755" fmla="*/ 750976 h 2382837"/>
              <a:gd name="connsiteX1756" fmla="*/ 100487 w 2436813"/>
              <a:gd name="connsiteY1756" fmla="*/ 738440 h 2382837"/>
              <a:gd name="connsiteX1757" fmla="*/ 106197 w 2436813"/>
              <a:gd name="connsiteY1757" fmla="*/ 724765 h 2382837"/>
              <a:gd name="connsiteX1758" fmla="*/ 113048 w 2436813"/>
              <a:gd name="connsiteY1758" fmla="*/ 708812 h 2382837"/>
              <a:gd name="connsiteX1759" fmla="*/ 121041 w 2436813"/>
              <a:gd name="connsiteY1759" fmla="*/ 692858 h 2382837"/>
              <a:gd name="connsiteX1760" fmla="*/ 130177 w 2436813"/>
              <a:gd name="connsiteY1760" fmla="*/ 673485 h 2382837"/>
              <a:gd name="connsiteX1761" fmla="*/ 149589 w 2436813"/>
              <a:gd name="connsiteY1761" fmla="*/ 635879 h 2382837"/>
              <a:gd name="connsiteX1762" fmla="*/ 170143 w 2436813"/>
              <a:gd name="connsiteY1762" fmla="*/ 599413 h 2382837"/>
              <a:gd name="connsiteX1763" fmla="*/ 181562 w 2436813"/>
              <a:gd name="connsiteY1763" fmla="*/ 580040 h 2382837"/>
              <a:gd name="connsiteX1764" fmla="*/ 195265 w 2436813"/>
              <a:gd name="connsiteY1764" fmla="*/ 557249 h 2382837"/>
              <a:gd name="connsiteX1765" fmla="*/ 210110 w 2436813"/>
              <a:gd name="connsiteY1765" fmla="*/ 534458 h 2382837"/>
              <a:gd name="connsiteX1766" fmla="*/ 226096 w 2436813"/>
              <a:gd name="connsiteY1766" fmla="*/ 513945 h 2382837"/>
              <a:gd name="connsiteX1767" fmla="*/ 244367 w 2436813"/>
              <a:gd name="connsiteY1767" fmla="*/ 487735 h 2382837"/>
              <a:gd name="connsiteX1768" fmla="*/ 252360 w 2436813"/>
              <a:gd name="connsiteY1768" fmla="*/ 476340 h 2382837"/>
              <a:gd name="connsiteX1769" fmla="*/ 327725 w 2436813"/>
              <a:gd name="connsiteY1769" fmla="*/ 387453 h 2382837"/>
              <a:gd name="connsiteX1770" fmla="*/ 345996 w 2436813"/>
              <a:gd name="connsiteY1770" fmla="*/ 366941 h 2382837"/>
              <a:gd name="connsiteX1771" fmla="*/ 365408 w 2436813"/>
              <a:gd name="connsiteY1771" fmla="*/ 347568 h 2382837"/>
              <a:gd name="connsiteX1772" fmla="*/ 404233 w 2436813"/>
              <a:gd name="connsiteY1772" fmla="*/ 309963 h 2382837"/>
              <a:gd name="connsiteX1773" fmla="*/ 414510 w 2436813"/>
              <a:gd name="connsiteY1773" fmla="*/ 300846 h 2382837"/>
              <a:gd name="connsiteX1774" fmla="*/ 435064 w 2436813"/>
              <a:gd name="connsiteY1774" fmla="*/ 283753 h 2382837"/>
              <a:gd name="connsiteX1775" fmla="*/ 445341 w 2436813"/>
              <a:gd name="connsiteY1775" fmla="*/ 274636 h 2382837"/>
              <a:gd name="connsiteX1776" fmla="*/ 457902 w 2436813"/>
              <a:gd name="connsiteY1776" fmla="*/ 264380 h 2382837"/>
              <a:gd name="connsiteX1777" fmla="*/ 483024 w 2436813"/>
              <a:gd name="connsiteY1777" fmla="*/ 245007 h 2382837"/>
              <a:gd name="connsiteX1778" fmla="*/ 505862 w 2436813"/>
              <a:gd name="connsiteY1778" fmla="*/ 227914 h 2382837"/>
              <a:gd name="connsiteX1779" fmla="*/ 517281 w 2436813"/>
              <a:gd name="connsiteY1779" fmla="*/ 218797 h 2382837"/>
              <a:gd name="connsiteX1780" fmla="*/ 552679 w 2436813"/>
              <a:gd name="connsiteY1780" fmla="*/ 194866 h 2382837"/>
              <a:gd name="connsiteX1781" fmla="*/ 564098 w 2436813"/>
              <a:gd name="connsiteY1781" fmla="*/ 186889 h 2382837"/>
              <a:gd name="connsiteX1782" fmla="*/ 590362 w 2436813"/>
              <a:gd name="connsiteY1782" fmla="*/ 169796 h 2382837"/>
              <a:gd name="connsiteX1783" fmla="*/ 599497 w 2436813"/>
              <a:gd name="connsiteY1783" fmla="*/ 164098 h 2382837"/>
              <a:gd name="connsiteX1784" fmla="*/ 615484 w 2436813"/>
              <a:gd name="connsiteY1784" fmla="*/ 154981 h 2382837"/>
              <a:gd name="connsiteX1785" fmla="*/ 630329 w 2436813"/>
              <a:gd name="connsiteY1785" fmla="*/ 145865 h 2382837"/>
              <a:gd name="connsiteX1786" fmla="*/ 633754 w 2436813"/>
              <a:gd name="connsiteY1786" fmla="*/ 145865 h 2382837"/>
              <a:gd name="connsiteX1787" fmla="*/ 655450 w 2436813"/>
              <a:gd name="connsiteY1787" fmla="*/ 134469 h 2382837"/>
              <a:gd name="connsiteX1788" fmla="*/ 646315 w 2436813"/>
              <a:gd name="connsiteY1788" fmla="*/ 140167 h 2382837"/>
              <a:gd name="connsiteX1789" fmla="*/ 620051 w 2436813"/>
              <a:gd name="connsiteY1789" fmla="*/ 154981 h 2382837"/>
              <a:gd name="connsiteX1790" fmla="*/ 597213 w 2436813"/>
              <a:gd name="connsiteY1790" fmla="*/ 167517 h 2382837"/>
              <a:gd name="connsiteX1791" fmla="*/ 578943 w 2436813"/>
              <a:gd name="connsiteY1791" fmla="*/ 178912 h 2382837"/>
              <a:gd name="connsiteX1792" fmla="*/ 561815 w 2436813"/>
              <a:gd name="connsiteY1792" fmla="*/ 190308 h 2382837"/>
              <a:gd name="connsiteX1793" fmla="*/ 546970 w 2436813"/>
              <a:gd name="connsiteY1793" fmla="*/ 199425 h 2382837"/>
              <a:gd name="connsiteX1794" fmla="*/ 541260 w 2436813"/>
              <a:gd name="connsiteY1794" fmla="*/ 203983 h 2382837"/>
              <a:gd name="connsiteX1795" fmla="*/ 533267 w 2436813"/>
              <a:gd name="connsiteY1795" fmla="*/ 210820 h 2382837"/>
              <a:gd name="connsiteX1796" fmla="*/ 526416 w 2436813"/>
              <a:gd name="connsiteY1796" fmla="*/ 214239 h 2382837"/>
              <a:gd name="connsiteX1797" fmla="*/ 524132 w 2436813"/>
              <a:gd name="connsiteY1797" fmla="*/ 216518 h 2382837"/>
              <a:gd name="connsiteX1798" fmla="*/ 503578 w 2436813"/>
              <a:gd name="connsiteY1798" fmla="*/ 231332 h 2382837"/>
              <a:gd name="connsiteX1799" fmla="*/ 486449 w 2436813"/>
              <a:gd name="connsiteY1799" fmla="*/ 243868 h 2382837"/>
              <a:gd name="connsiteX1800" fmla="*/ 459044 w 2436813"/>
              <a:gd name="connsiteY1800" fmla="*/ 265520 h 2382837"/>
              <a:gd name="connsiteX1801" fmla="*/ 444199 w 2436813"/>
              <a:gd name="connsiteY1801" fmla="*/ 278055 h 2382837"/>
              <a:gd name="connsiteX1802" fmla="*/ 427070 w 2436813"/>
              <a:gd name="connsiteY1802" fmla="*/ 292869 h 2382837"/>
              <a:gd name="connsiteX1803" fmla="*/ 407658 w 2436813"/>
              <a:gd name="connsiteY1803" fmla="*/ 309963 h 2382837"/>
              <a:gd name="connsiteX1804" fmla="*/ 401949 w 2436813"/>
              <a:gd name="connsiteY1804" fmla="*/ 314521 h 2382837"/>
              <a:gd name="connsiteX1805" fmla="*/ 397381 w 2436813"/>
              <a:gd name="connsiteY1805" fmla="*/ 319079 h 2382837"/>
              <a:gd name="connsiteX1806" fmla="*/ 388246 w 2436813"/>
              <a:gd name="connsiteY1806" fmla="*/ 328196 h 2382837"/>
              <a:gd name="connsiteX1807" fmla="*/ 380253 w 2436813"/>
              <a:gd name="connsiteY1807" fmla="*/ 336173 h 2382837"/>
              <a:gd name="connsiteX1808" fmla="*/ 360840 w 2436813"/>
              <a:gd name="connsiteY1808" fmla="*/ 354406 h 2382837"/>
              <a:gd name="connsiteX1809" fmla="*/ 342570 w 2436813"/>
              <a:gd name="connsiteY1809" fmla="*/ 372639 h 2382837"/>
              <a:gd name="connsiteX1810" fmla="*/ 331151 w 2436813"/>
              <a:gd name="connsiteY1810" fmla="*/ 386314 h 2382837"/>
              <a:gd name="connsiteX1811" fmla="*/ 319732 w 2436813"/>
              <a:gd name="connsiteY1811" fmla="*/ 397709 h 2382837"/>
              <a:gd name="connsiteX1812" fmla="*/ 312881 w 2436813"/>
              <a:gd name="connsiteY1812" fmla="*/ 406826 h 2382837"/>
              <a:gd name="connsiteX1813" fmla="*/ 295752 w 2436813"/>
              <a:gd name="connsiteY1813" fmla="*/ 426199 h 2382837"/>
              <a:gd name="connsiteX1814" fmla="*/ 308313 w 2436813"/>
              <a:gd name="connsiteY1814" fmla="*/ 412524 h 2382837"/>
              <a:gd name="connsiteX1815" fmla="*/ 317448 w 2436813"/>
              <a:gd name="connsiteY1815" fmla="*/ 402268 h 2382837"/>
              <a:gd name="connsiteX1816" fmla="*/ 328867 w 2436813"/>
              <a:gd name="connsiteY1816" fmla="*/ 389732 h 2382837"/>
              <a:gd name="connsiteX1817" fmla="*/ 341428 w 2436813"/>
              <a:gd name="connsiteY1817" fmla="*/ 377197 h 2382837"/>
              <a:gd name="connsiteX1818" fmla="*/ 355131 w 2436813"/>
              <a:gd name="connsiteY1818" fmla="*/ 362383 h 2382837"/>
              <a:gd name="connsiteX1819" fmla="*/ 361982 w 2436813"/>
              <a:gd name="connsiteY1819" fmla="*/ 355545 h 2382837"/>
              <a:gd name="connsiteX1820" fmla="*/ 368834 w 2436813"/>
              <a:gd name="connsiteY1820" fmla="*/ 349848 h 2382837"/>
              <a:gd name="connsiteX1821" fmla="*/ 393955 w 2436813"/>
              <a:gd name="connsiteY1821" fmla="*/ 324777 h 2382837"/>
              <a:gd name="connsiteX1822" fmla="*/ 409942 w 2436813"/>
              <a:gd name="connsiteY1822" fmla="*/ 309963 h 2382837"/>
              <a:gd name="connsiteX1823" fmla="*/ 449908 w 2436813"/>
              <a:gd name="connsiteY1823" fmla="*/ 275776 h 2382837"/>
              <a:gd name="connsiteX1824" fmla="*/ 489875 w 2436813"/>
              <a:gd name="connsiteY1824" fmla="*/ 245007 h 2382837"/>
              <a:gd name="connsiteX1825" fmla="*/ 530983 w 2436813"/>
              <a:gd name="connsiteY1825" fmla="*/ 215379 h 2382837"/>
              <a:gd name="connsiteX1826" fmla="*/ 541260 w 2436813"/>
              <a:gd name="connsiteY1826" fmla="*/ 208541 h 2382837"/>
              <a:gd name="connsiteX1827" fmla="*/ 552679 w 2436813"/>
              <a:gd name="connsiteY1827" fmla="*/ 200564 h 2382837"/>
              <a:gd name="connsiteX1828" fmla="*/ 575517 w 2436813"/>
              <a:gd name="connsiteY1828" fmla="*/ 186889 h 2382837"/>
              <a:gd name="connsiteX1829" fmla="*/ 588078 w 2436813"/>
              <a:gd name="connsiteY1829" fmla="*/ 178912 h 2382837"/>
              <a:gd name="connsiteX1830" fmla="*/ 615484 w 2436813"/>
              <a:gd name="connsiteY1830" fmla="*/ 161819 h 2382837"/>
              <a:gd name="connsiteX1831" fmla="*/ 644031 w 2436813"/>
              <a:gd name="connsiteY1831" fmla="*/ 145865 h 2382837"/>
              <a:gd name="connsiteX1832" fmla="*/ 672579 w 2436813"/>
              <a:gd name="connsiteY1832" fmla="*/ 131050 h 2382837"/>
              <a:gd name="connsiteX1833" fmla="*/ 687424 w 2436813"/>
              <a:gd name="connsiteY1833" fmla="*/ 124213 h 2382837"/>
              <a:gd name="connsiteX1834" fmla="*/ 694275 w 2436813"/>
              <a:gd name="connsiteY1834" fmla="*/ 119655 h 2382837"/>
              <a:gd name="connsiteX1835" fmla="*/ 702268 w 2436813"/>
              <a:gd name="connsiteY1835" fmla="*/ 116236 h 2382837"/>
              <a:gd name="connsiteX1836" fmla="*/ 714829 w 2436813"/>
              <a:gd name="connsiteY1836" fmla="*/ 110538 h 2382837"/>
              <a:gd name="connsiteX1837" fmla="*/ 734241 w 2436813"/>
              <a:gd name="connsiteY1837" fmla="*/ 102561 h 2382837"/>
              <a:gd name="connsiteX1838" fmla="*/ 741093 w 2436813"/>
              <a:gd name="connsiteY1838" fmla="*/ 99143 h 2382837"/>
              <a:gd name="connsiteX1839" fmla="*/ 757079 w 2436813"/>
              <a:gd name="connsiteY1839" fmla="*/ 93445 h 2382837"/>
              <a:gd name="connsiteX1840" fmla="*/ 750228 w 2436813"/>
              <a:gd name="connsiteY1840" fmla="*/ 94584 h 2382837"/>
              <a:gd name="connsiteX1841" fmla="*/ 773066 w 2436813"/>
              <a:gd name="connsiteY1841" fmla="*/ 85468 h 2382837"/>
              <a:gd name="connsiteX1842" fmla="*/ 806181 w 2436813"/>
              <a:gd name="connsiteY1842" fmla="*/ 74072 h 2382837"/>
              <a:gd name="connsiteX1843" fmla="*/ 801613 w 2436813"/>
              <a:gd name="connsiteY1843" fmla="*/ 75212 h 2382837"/>
              <a:gd name="connsiteX1844" fmla="*/ 790194 w 2436813"/>
              <a:gd name="connsiteY1844" fmla="*/ 79770 h 2382837"/>
              <a:gd name="connsiteX1845" fmla="*/ 786769 w 2436813"/>
              <a:gd name="connsiteY1845" fmla="*/ 80909 h 2382837"/>
              <a:gd name="connsiteX1846" fmla="*/ 806181 w 2436813"/>
              <a:gd name="connsiteY1846" fmla="*/ 72932 h 2382837"/>
              <a:gd name="connsiteX1847" fmla="*/ 823310 w 2436813"/>
              <a:gd name="connsiteY1847" fmla="*/ 67235 h 2382837"/>
              <a:gd name="connsiteX1848" fmla="*/ 835870 w 2436813"/>
              <a:gd name="connsiteY1848" fmla="*/ 61537 h 2382837"/>
              <a:gd name="connsiteX1849" fmla="*/ 859850 w 2436813"/>
              <a:gd name="connsiteY1849" fmla="*/ 54699 h 2382837"/>
              <a:gd name="connsiteX1850" fmla="*/ 863276 w 2436813"/>
              <a:gd name="connsiteY1850" fmla="*/ 53560 h 2382837"/>
              <a:gd name="connsiteX1851" fmla="*/ 873553 w 2436813"/>
              <a:gd name="connsiteY1851" fmla="*/ 51281 h 2382837"/>
              <a:gd name="connsiteX1852" fmla="*/ 886114 w 2436813"/>
              <a:gd name="connsiteY1852" fmla="*/ 46722 h 2382837"/>
              <a:gd name="connsiteX1853" fmla="*/ 899817 w 2436813"/>
              <a:gd name="connsiteY1853" fmla="*/ 43304 h 2382837"/>
              <a:gd name="connsiteX1854" fmla="*/ 913520 w 2436813"/>
              <a:gd name="connsiteY1854" fmla="*/ 38745 h 2382837"/>
              <a:gd name="connsiteX1855" fmla="*/ 1109926 w 2436813"/>
              <a:gd name="connsiteY1855" fmla="*/ 4558 h 2382837"/>
              <a:gd name="connsiteX1856" fmla="*/ 1159028 w 2436813"/>
              <a:gd name="connsiteY1856" fmla="*/ 1140 h 2382837"/>
              <a:gd name="connsiteX1857" fmla="*/ 1209271 w 2436813"/>
              <a:gd name="connsiteY1857" fmla="*/ 0 h 238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</a:cxnLst>
            <a:rect l="l" t="t" r="r" b="b"/>
            <a:pathLst>
              <a:path w="2436813" h="2382837">
                <a:moveTo>
                  <a:pt x="1111068" y="2334975"/>
                </a:moveTo>
                <a:cubicBezTo>
                  <a:pt x="1116778" y="2334975"/>
                  <a:pt x="1122487" y="2336115"/>
                  <a:pt x="1128197" y="2336115"/>
                </a:cubicBezTo>
                <a:cubicBezTo>
                  <a:pt x="1128197" y="2337254"/>
                  <a:pt x="1115636" y="2334975"/>
                  <a:pt x="1111068" y="2334975"/>
                </a:cubicBezTo>
                <a:close/>
                <a:moveTo>
                  <a:pt x="1666031" y="2307626"/>
                </a:moveTo>
                <a:cubicBezTo>
                  <a:pt x="1660322" y="2309905"/>
                  <a:pt x="1655754" y="2312184"/>
                  <a:pt x="1650045" y="2313323"/>
                </a:cubicBezTo>
                <a:cubicBezTo>
                  <a:pt x="1648903" y="2313323"/>
                  <a:pt x="1661464" y="2308765"/>
                  <a:pt x="1666031" y="2307626"/>
                </a:cubicBezTo>
                <a:close/>
                <a:moveTo>
                  <a:pt x="1610021" y="2292751"/>
                </a:moveTo>
                <a:lnTo>
                  <a:pt x="1606652" y="2293951"/>
                </a:lnTo>
                <a:cubicBezTo>
                  <a:pt x="1600943" y="2295090"/>
                  <a:pt x="1599801" y="2296230"/>
                  <a:pt x="1603227" y="2295090"/>
                </a:cubicBezTo>
                <a:close/>
                <a:moveTo>
                  <a:pt x="1652899" y="2287386"/>
                </a:moveTo>
                <a:lnTo>
                  <a:pt x="1647761" y="2289393"/>
                </a:lnTo>
                <a:cubicBezTo>
                  <a:pt x="1645191" y="2290247"/>
                  <a:pt x="1645334" y="2290176"/>
                  <a:pt x="1646976" y="2289571"/>
                </a:cubicBezTo>
                <a:close/>
                <a:moveTo>
                  <a:pt x="1770055" y="2282740"/>
                </a:moveTo>
                <a:lnTo>
                  <a:pt x="1758525" y="2288253"/>
                </a:lnTo>
                <a:cubicBezTo>
                  <a:pt x="1744822" y="2295090"/>
                  <a:pt x="1744822" y="2295090"/>
                  <a:pt x="1744822" y="2295090"/>
                </a:cubicBezTo>
                <a:cubicBezTo>
                  <a:pt x="1740255" y="2297370"/>
                  <a:pt x="1735687" y="2299649"/>
                  <a:pt x="1729978" y="2300788"/>
                </a:cubicBezTo>
                <a:cubicBezTo>
                  <a:pt x="1720842" y="2305346"/>
                  <a:pt x="1711707" y="2308765"/>
                  <a:pt x="1702572" y="2313323"/>
                </a:cubicBezTo>
                <a:cubicBezTo>
                  <a:pt x="1702572" y="2312184"/>
                  <a:pt x="1715133" y="2306486"/>
                  <a:pt x="1720842" y="2304207"/>
                </a:cubicBezTo>
                <a:cubicBezTo>
                  <a:pt x="1725410" y="2303067"/>
                  <a:pt x="1732261" y="2299649"/>
                  <a:pt x="1740255" y="2296230"/>
                </a:cubicBezTo>
                <a:cubicBezTo>
                  <a:pt x="1744822" y="2294521"/>
                  <a:pt x="1751103" y="2291387"/>
                  <a:pt x="1757526" y="2288253"/>
                </a:cubicBezTo>
                <a:close/>
                <a:moveTo>
                  <a:pt x="1665370" y="2282516"/>
                </a:moveTo>
                <a:lnTo>
                  <a:pt x="1665103" y="2282662"/>
                </a:lnTo>
                <a:cubicBezTo>
                  <a:pt x="1662320" y="2283837"/>
                  <a:pt x="1658609" y="2285262"/>
                  <a:pt x="1655183" y="2286544"/>
                </a:cubicBezTo>
                <a:lnTo>
                  <a:pt x="1652899" y="2287386"/>
                </a:lnTo>
                <a:close/>
                <a:moveTo>
                  <a:pt x="1785931" y="2275148"/>
                </a:moveTo>
                <a:lnTo>
                  <a:pt x="1775654" y="2280276"/>
                </a:lnTo>
                <a:lnTo>
                  <a:pt x="1770055" y="2282740"/>
                </a:lnTo>
                <a:close/>
                <a:moveTo>
                  <a:pt x="1700744" y="2183242"/>
                </a:moveTo>
                <a:lnTo>
                  <a:pt x="1700579" y="2183338"/>
                </a:lnTo>
                <a:lnTo>
                  <a:pt x="1700288" y="2183413"/>
                </a:lnTo>
                <a:close/>
                <a:moveTo>
                  <a:pt x="1708281" y="2178854"/>
                </a:moveTo>
                <a:cubicBezTo>
                  <a:pt x="1709423" y="2179994"/>
                  <a:pt x="1709423" y="2179994"/>
                  <a:pt x="1709423" y="2179994"/>
                </a:cubicBezTo>
                <a:lnTo>
                  <a:pt x="1700744" y="2183242"/>
                </a:lnTo>
                <a:close/>
                <a:moveTo>
                  <a:pt x="811605" y="2129853"/>
                </a:moveTo>
                <a:cubicBezTo>
                  <a:pt x="809036" y="2128713"/>
                  <a:pt x="807894" y="2128144"/>
                  <a:pt x="811891" y="2129853"/>
                </a:cubicBezTo>
                <a:lnTo>
                  <a:pt x="813885" y="2130794"/>
                </a:lnTo>
                <a:close/>
                <a:moveTo>
                  <a:pt x="1841882" y="2096806"/>
                </a:moveTo>
                <a:lnTo>
                  <a:pt x="1833890" y="2102503"/>
                </a:lnTo>
                <a:cubicBezTo>
                  <a:pt x="1833890" y="2102503"/>
                  <a:pt x="1833890" y="2101364"/>
                  <a:pt x="1833890" y="2101364"/>
                </a:cubicBezTo>
                <a:close/>
                <a:moveTo>
                  <a:pt x="1841884" y="2096806"/>
                </a:moveTo>
                <a:lnTo>
                  <a:pt x="1841882" y="2096806"/>
                </a:lnTo>
                <a:lnTo>
                  <a:pt x="1841883" y="2096806"/>
                </a:lnTo>
                <a:close/>
                <a:moveTo>
                  <a:pt x="685140" y="2072305"/>
                </a:moveTo>
                <a:lnTo>
                  <a:pt x="690278" y="2074869"/>
                </a:lnTo>
                <a:cubicBezTo>
                  <a:pt x="693133" y="2076863"/>
                  <a:pt x="695988" y="2079142"/>
                  <a:pt x="696559" y="2079712"/>
                </a:cubicBezTo>
                <a:close/>
                <a:moveTo>
                  <a:pt x="682284" y="2070453"/>
                </a:moveTo>
                <a:lnTo>
                  <a:pt x="685140" y="2072305"/>
                </a:lnTo>
                <a:lnTo>
                  <a:pt x="683998" y="2071735"/>
                </a:lnTo>
                <a:close/>
                <a:moveTo>
                  <a:pt x="673721" y="2064898"/>
                </a:moveTo>
                <a:cubicBezTo>
                  <a:pt x="674292" y="2064898"/>
                  <a:pt x="676575" y="2066322"/>
                  <a:pt x="678859" y="2067889"/>
                </a:cubicBezTo>
                <a:lnTo>
                  <a:pt x="682284" y="2070453"/>
                </a:lnTo>
                <a:close/>
                <a:moveTo>
                  <a:pt x="1872715" y="2059200"/>
                </a:moveTo>
                <a:cubicBezTo>
                  <a:pt x="1868147" y="2061479"/>
                  <a:pt x="1864722" y="2064898"/>
                  <a:pt x="1864722" y="2064898"/>
                </a:cubicBezTo>
                <a:lnTo>
                  <a:pt x="1872101" y="2059506"/>
                </a:lnTo>
                <a:close/>
                <a:moveTo>
                  <a:pt x="575866" y="2000097"/>
                </a:moveTo>
                <a:lnTo>
                  <a:pt x="585794" y="2007919"/>
                </a:lnTo>
                <a:cubicBezTo>
                  <a:pt x="581798" y="2005070"/>
                  <a:pt x="579514" y="2003361"/>
                  <a:pt x="577658" y="2001794"/>
                </a:cubicBezTo>
                <a:close/>
                <a:moveTo>
                  <a:pt x="3426" y="1154383"/>
                </a:moveTo>
                <a:cubicBezTo>
                  <a:pt x="4568" y="1155522"/>
                  <a:pt x="2284" y="1169197"/>
                  <a:pt x="3426" y="1176035"/>
                </a:cubicBezTo>
                <a:cubicBezTo>
                  <a:pt x="2284" y="1184011"/>
                  <a:pt x="2284" y="1191988"/>
                  <a:pt x="2284" y="1199965"/>
                </a:cubicBezTo>
                <a:cubicBezTo>
                  <a:pt x="2284" y="1189709"/>
                  <a:pt x="0" y="1190849"/>
                  <a:pt x="1142" y="1176035"/>
                </a:cubicBezTo>
                <a:cubicBezTo>
                  <a:pt x="1142" y="1168058"/>
                  <a:pt x="2284" y="1161220"/>
                  <a:pt x="3426" y="1154383"/>
                </a:cubicBezTo>
                <a:close/>
                <a:moveTo>
                  <a:pt x="2251825" y="1111079"/>
                </a:moveTo>
                <a:cubicBezTo>
                  <a:pt x="2252967" y="1115637"/>
                  <a:pt x="2255251" y="1135010"/>
                  <a:pt x="2254109" y="1138429"/>
                </a:cubicBezTo>
                <a:cubicBezTo>
                  <a:pt x="2252967" y="1128173"/>
                  <a:pt x="2251825" y="1125894"/>
                  <a:pt x="2251825" y="1114498"/>
                </a:cubicBezTo>
                <a:close/>
                <a:moveTo>
                  <a:pt x="1209271" y="0"/>
                </a:moveTo>
                <a:cubicBezTo>
                  <a:pt x="1221832" y="0"/>
                  <a:pt x="1221832" y="0"/>
                  <a:pt x="1221832" y="0"/>
                </a:cubicBezTo>
                <a:cubicBezTo>
                  <a:pt x="1234393" y="0"/>
                  <a:pt x="1234393" y="0"/>
                  <a:pt x="1234393" y="0"/>
                </a:cubicBezTo>
                <a:cubicBezTo>
                  <a:pt x="1258373" y="0"/>
                  <a:pt x="1258373" y="0"/>
                  <a:pt x="1258373" y="0"/>
                </a:cubicBezTo>
                <a:cubicBezTo>
                  <a:pt x="1283495" y="1140"/>
                  <a:pt x="1283495" y="1140"/>
                  <a:pt x="1283495" y="1140"/>
                </a:cubicBezTo>
                <a:cubicBezTo>
                  <a:pt x="1308617" y="3419"/>
                  <a:pt x="1308617" y="3419"/>
                  <a:pt x="1308617" y="3419"/>
                </a:cubicBezTo>
                <a:cubicBezTo>
                  <a:pt x="1320036" y="3419"/>
                  <a:pt x="1326887" y="4558"/>
                  <a:pt x="1333739" y="4558"/>
                </a:cubicBezTo>
                <a:cubicBezTo>
                  <a:pt x="1337164" y="4558"/>
                  <a:pt x="1341732" y="5698"/>
                  <a:pt x="1345158" y="5698"/>
                </a:cubicBezTo>
                <a:cubicBezTo>
                  <a:pt x="1349725" y="6838"/>
                  <a:pt x="1355435" y="6838"/>
                  <a:pt x="1361144" y="7977"/>
                </a:cubicBezTo>
                <a:cubicBezTo>
                  <a:pt x="1366854" y="7977"/>
                  <a:pt x="1372563" y="9117"/>
                  <a:pt x="1374847" y="10256"/>
                </a:cubicBezTo>
                <a:cubicBezTo>
                  <a:pt x="1386266" y="11396"/>
                  <a:pt x="1387408" y="11396"/>
                  <a:pt x="1396543" y="12535"/>
                </a:cubicBezTo>
                <a:cubicBezTo>
                  <a:pt x="1396543" y="12535"/>
                  <a:pt x="1401111" y="13675"/>
                  <a:pt x="1405678" y="13675"/>
                </a:cubicBezTo>
                <a:cubicBezTo>
                  <a:pt x="1411388" y="14815"/>
                  <a:pt x="1417097" y="15954"/>
                  <a:pt x="1420523" y="17094"/>
                </a:cubicBezTo>
                <a:cubicBezTo>
                  <a:pt x="1457064" y="22791"/>
                  <a:pt x="1457064" y="22791"/>
                  <a:pt x="1457064" y="22791"/>
                </a:cubicBezTo>
                <a:cubicBezTo>
                  <a:pt x="1466199" y="25071"/>
                  <a:pt x="1466199" y="25071"/>
                  <a:pt x="1466199" y="25071"/>
                </a:cubicBezTo>
                <a:cubicBezTo>
                  <a:pt x="1475334" y="26210"/>
                  <a:pt x="1475334" y="26210"/>
                  <a:pt x="1475334" y="26210"/>
                </a:cubicBezTo>
                <a:cubicBezTo>
                  <a:pt x="1493604" y="30768"/>
                  <a:pt x="1493604" y="30768"/>
                  <a:pt x="1493604" y="30768"/>
                </a:cubicBezTo>
                <a:cubicBezTo>
                  <a:pt x="1505023" y="34187"/>
                  <a:pt x="1517584" y="36466"/>
                  <a:pt x="1529003" y="39885"/>
                </a:cubicBezTo>
                <a:cubicBezTo>
                  <a:pt x="1564402" y="49002"/>
                  <a:pt x="1564402" y="49002"/>
                  <a:pt x="1564402" y="49002"/>
                </a:cubicBezTo>
                <a:cubicBezTo>
                  <a:pt x="1573537" y="52420"/>
                  <a:pt x="1582673" y="54699"/>
                  <a:pt x="1591808" y="58118"/>
                </a:cubicBezTo>
                <a:cubicBezTo>
                  <a:pt x="1604369" y="61537"/>
                  <a:pt x="1607794" y="63816"/>
                  <a:pt x="1614646" y="66095"/>
                </a:cubicBezTo>
                <a:cubicBezTo>
                  <a:pt x="1621497" y="67235"/>
                  <a:pt x="1622639" y="68374"/>
                  <a:pt x="1628349" y="70653"/>
                </a:cubicBezTo>
                <a:cubicBezTo>
                  <a:pt x="1638626" y="74072"/>
                  <a:pt x="1645477" y="76351"/>
                  <a:pt x="1652328" y="79770"/>
                </a:cubicBezTo>
                <a:cubicBezTo>
                  <a:pt x="1658038" y="82049"/>
                  <a:pt x="1663747" y="84328"/>
                  <a:pt x="1670599" y="86607"/>
                </a:cubicBezTo>
                <a:cubicBezTo>
                  <a:pt x="1676308" y="90026"/>
                  <a:pt x="1687727" y="93445"/>
                  <a:pt x="1690011" y="95724"/>
                </a:cubicBezTo>
                <a:cubicBezTo>
                  <a:pt x="1703714" y="99143"/>
                  <a:pt x="1713991" y="105980"/>
                  <a:pt x="1726552" y="110538"/>
                </a:cubicBezTo>
                <a:cubicBezTo>
                  <a:pt x="1748248" y="120794"/>
                  <a:pt x="1771086" y="133330"/>
                  <a:pt x="1793924" y="144725"/>
                </a:cubicBezTo>
                <a:cubicBezTo>
                  <a:pt x="1799633" y="147004"/>
                  <a:pt x="1805343" y="150423"/>
                  <a:pt x="1809910" y="153842"/>
                </a:cubicBezTo>
                <a:cubicBezTo>
                  <a:pt x="1815620" y="156121"/>
                  <a:pt x="1821329" y="159540"/>
                  <a:pt x="1825897" y="161819"/>
                </a:cubicBezTo>
                <a:cubicBezTo>
                  <a:pt x="1836174" y="168656"/>
                  <a:pt x="1845309" y="173214"/>
                  <a:pt x="1853303" y="178912"/>
                </a:cubicBezTo>
                <a:cubicBezTo>
                  <a:pt x="1863580" y="185750"/>
                  <a:pt x="1864722" y="184610"/>
                  <a:pt x="1874999" y="191448"/>
                </a:cubicBezTo>
                <a:cubicBezTo>
                  <a:pt x="1876141" y="193727"/>
                  <a:pt x="1884134" y="198285"/>
                  <a:pt x="1888702" y="201704"/>
                </a:cubicBezTo>
                <a:cubicBezTo>
                  <a:pt x="1893269" y="203983"/>
                  <a:pt x="1896695" y="206262"/>
                  <a:pt x="1900121" y="208541"/>
                </a:cubicBezTo>
                <a:cubicBezTo>
                  <a:pt x="1903546" y="210820"/>
                  <a:pt x="1906972" y="213099"/>
                  <a:pt x="1906972" y="211960"/>
                </a:cubicBezTo>
                <a:cubicBezTo>
                  <a:pt x="1910398" y="215379"/>
                  <a:pt x="1909256" y="215379"/>
                  <a:pt x="1911540" y="217658"/>
                </a:cubicBezTo>
                <a:cubicBezTo>
                  <a:pt x="1916107" y="219937"/>
                  <a:pt x="1921817" y="223355"/>
                  <a:pt x="1921817" y="221076"/>
                </a:cubicBezTo>
                <a:cubicBezTo>
                  <a:pt x="1925242" y="224495"/>
                  <a:pt x="1927526" y="226774"/>
                  <a:pt x="1930952" y="227914"/>
                </a:cubicBezTo>
                <a:cubicBezTo>
                  <a:pt x="1966351" y="251845"/>
                  <a:pt x="2001750" y="283753"/>
                  <a:pt x="2032581" y="308823"/>
                </a:cubicBezTo>
                <a:cubicBezTo>
                  <a:pt x="2034865" y="311102"/>
                  <a:pt x="2037148" y="313381"/>
                  <a:pt x="2039432" y="314521"/>
                </a:cubicBezTo>
                <a:cubicBezTo>
                  <a:pt x="2040574" y="316800"/>
                  <a:pt x="2041716" y="317940"/>
                  <a:pt x="2042858" y="319079"/>
                </a:cubicBezTo>
                <a:cubicBezTo>
                  <a:pt x="2045142" y="321358"/>
                  <a:pt x="2047426" y="323637"/>
                  <a:pt x="2053135" y="328196"/>
                </a:cubicBezTo>
                <a:cubicBezTo>
                  <a:pt x="2056561" y="332754"/>
                  <a:pt x="2067980" y="341871"/>
                  <a:pt x="2070264" y="345289"/>
                </a:cubicBezTo>
                <a:cubicBezTo>
                  <a:pt x="2072547" y="347568"/>
                  <a:pt x="2074831" y="350987"/>
                  <a:pt x="2075973" y="349848"/>
                </a:cubicBezTo>
                <a:cubicBezTo>
                  <a:pt x="2078257" y="353266"/>
                  <a:pt x="2082824" y="357825"/>
                  <a:pt x="2083966" y="357825"/>
                </a:cubicBezTo>
                <a:cubicBezTo>
                  <a:pt x="2086250" y="360104"/>
                  <a:pt x="2088534" y="363522"/>
                  <a:pt x="2089676" y="365802"/>
                </a:cubicBezTo>
                <a:cubicBezTo>
                  <a:pt x="2094243" y="368081"/>
                  <a:pt x="2101095" y="376058"/>
                  <a:pt x="2107946" y="382895"/>
                </a:cubicBezTo>
                <a:cubicBezTo>
                  <a:pt x="2114798" y="389732"/>
                  <a:pt x="2115939" y="392012"/>
                  <a:pt x="2122791" y="397709"/>
                </a:cubicBezTo>
                <a:cubicBezTo>
                  <a:pt x="2130784" y="409105"/>
                  <a:pt x="2137636" y="417082"/>
                  <a:pt x="2146771" y="426199"/>
                </a:cubicBezTo>
                <a:cubicBezTo>
                  <a:pt x="2150196" y="430757"/>
                  <a:pt x="2154764" y="436455"/>
                  <a:pt x="2159332" y="441013"/>
                </a:cubicBezTo>
                <a:cubicBezTo>
                  <a:pt x="2162757" y="445571"/>
                  <a:pt x="2167325" y="451269"/>
                  <a:pt x="2171892" y="456967"/>
                </a:cubicBezTo>
                <a:cubicBezTo>
                  <a:pt x="2177602" y="463804"/>
                  <a:pt x="2178744" y="466084"/>
                  <a:pt x="2182170" y="471781"/>
                </a:cubicBezTo>
                <a:cubicBezTo>
                  <a:pt x="2185595" y="475200"/>
                  <a:pt x="2187879" y="478619"/>
                  <a:pt x="2191305" y="482037"/>
                </a:cubicBezTo>
                <a:cubicBezTo>
                  <a:pt x="2194730" y="485456"/>
                  <a:pt x="2197014" y="490014"/>
                  <a:pt x="2199298" y="493433"/>
                </a:cubicBezTo>
                <a:cubicBezTo>
                  <a:pt x="2205008" y="501410"/>
                  <a:pt x="2210717" y="510527"/>
                  <a:pt x="2218710" y="519643"/>
                </a:cubicBezTo>
                <a:cubicBezTo>
                  <a:pt x="2222136" y="525341"/>
                  <a:pt x="2225562" y="529899"/>
                  <a:pt x="2228987" y="534458"/>
                </a:cubicBezTo>
                <a:cubicBezTo>
                  <a:pt x="2232413" y="539016"/>
                  <a:pt x="2234697" y="543574"/>
                  <a:pt x="2238123" y="548132"/>
                </a:cubicBezTo>
                <a:cubicBezTo>
                  <a:pt x="2243832" y="557249"/>
                  <a:pt x="2248400" y="565226"/>
                  <a:pt x="2255251" y="574343"/>
                </a:cubicBezTo>
                <a:cubicBezTo>
                  <a:pt x="2263244" y="586878"/>
                  <a:pt x="2263244" y="586878"/>
                  <a:pt x="2272380" y="601692"/>
                </a:cubicBezTo>
                <a:cubicBezTo>
                  <a:pt x="2278089" y="611948"/>
                  <a:pt x="2286082" y="626763"/>
                  <a:pt x="2289508" y="632460"/>
                </a:cubicBezTo>
                <a:cubicBezTo>
                  <a:pt x="2292934" y="640437"/>
                  <a:pt x="2291792" y="637019"/>
                  <a:pt x="2297501" y="648414"/>
                </a:cubicBezTo>
                <a:cubicBezTo>
                  <a:pt x="2299785" y="651833"/>
                  <a:pt x="2302069" y="656391"/>
                  <a:pt x="2304353" y="660950"/>
                </a:cubicBezTo>
                <a:cubicBezTo>
                  <a:pt x="2310062" y="671206"/>
                  <a:pt x="2306637" y="666648"/>
                  <a:pt x="2310062" y="673485"/>
                </a:cubicBezTo>
                <a:cubicBezTo>
                  <a:pt x="2313488" y="678043"/>
                  <a:pt x="2316914" y="683741"/>
                  <a:pt x="2319198" y="690578"/>
                </a:cubicBezTo>
                <a:cubicBezTo>
                  <a:pt x="2322623" y="696276"/>
                  <a:pt x="2324907" y="701974"/>
                  <a:pt x="2326049" y="705393"/>
                </a:cubicBezTo>
                <a:cubicBezTo>
                  <a:pt x="2327191" y="706532"/>
                  <a:pt x="2327191" y="708812"/>
                  <a:pt x="2327191" y="708812"/>
                </a:cubicBezTo>
                <a:cubicBezTo>
                  <a:pt x="2329475" y="714509"/>
                  <a:pt x="2330616" y="715649"/>
                  <a:pt x="2332900" y="721347"/>
                </a:cubicBezTo>
                <a:cubicBezTo>
                  <a:pt x="2335184" y="727045"/>
                  <a:pt x="2336326" y="728184"/>
                  <a:pt x="2338610" y="733882"/>
                </a:cubicBezTo>
                <a:cubicBezTo>
                  <a:pt x="2340894" y="739580"/>
                  <a:pt x="2343177" y="742999"/>
                  <a:pt x="2344319" y="746417"/>
                </a:cubicBezTo>
                <a:cubicBezTo>
                  <a:pt x="2347745" y="755534"/>
                  <a:pt x="2351171" y="764650"/>
                  <a:pt x="2354596" y="772627"/>
                </a:cubicBezTo>
                <a:cubicBezTo>
                  <a:pt x="2358022" y="782883"/>
                  <a:pt x="2362590" y="794279"/>
                  <a:pt x="2367157" y="806814"/>
                </a:cubicBezTo>
                <a:cubicBezTo>
                  <a:pt x="2370583" y="819350"/>
                  <a:pt x="2375151" y="831885"/>
                  <a:pt x="2379718" y="844420"/>
                </a:cubicBezTo>
                <a:cubicBezTo>
                  <a:pt x="2382002" y="851258"/>
                  <a:pt x="2384286" y="856955"/>
                  <a:pt x="2385428" y="863793"/>
                </a:cubicBezTo>
                <a:cubicBezTo>
                  <a:pt x="2387711" y="869491"/>
                  <a:pt x="2388853" y="876328"/>
                  <a:pt x="2391137" y="882026"/>
                </a:cubicBezTo>
                <a:cubicBezTo>
                  <a:pt x="2393421" y="894561"/>
                  <a:pt x="2396847" y="904817"/>
                  <a:pt x="2399130" y="913934"/>
                </a:cubicBezTo>
                <a:cubicBezTo>
                  <a:pt x="2403698" y="931027"/>
                  <a:pt x="2408266" y="952679"/>
                  <a:pt x="2412833" y="972052"/>
                </a:cubicBezTo>
                <a:cubicBezTo>
                  <a:pt x="2412833" y="976610"/>
                  <a:pt x="2415117" y="984587"/>
                  <a:pt x="2416259" y="989145"/>
                </a:cubicBezTo>
                <a:cubicBezTo>
                  <a:pt x="2417401" y="994843"/>
                  <a:pt x="2417401" y="1001681"/>
                  <a:pt x="2418543" y="1007378"/>
                </a:cubicBezTo>
                <a:cubicBezTo>
                  <a:pt x="2420827" y="1017635"/>
                  <a:pt x="2423110" y="1029030"/>
                  <a:pt x="2424252" y="1041565"/>
                </a:cubicBezTo>
                <a:cubicBezTo>
                  <a:pt x="2425394" y="1050682"/>
                  <a:pt x="2426536" y="1055240"/>
                  <a:pt x="2426536" y="1058659"/>
                </a:cubicBezTo>
                <a:cubicBezTo>
                  <a:pt x="2427678" y="1062078"/>
                  <a:pt x="2426536" y="1062078"/>
                  <a:pt x="2426536" y="1062078"/>
                </a:cubicBezTo>
                <a:cubicBezTo>
                  <a:pt x="2427678" y="1067776"/>
                  <a:pt x="2428820" y="1070055"/>
                  <a:pt x="2428820" y="1073473"/>
                </a:cubicBezTo>
                <a:cubicBezTo>
                  <a:pt x="2429962" y="1079171"/>
                  <a:pt x="2428820" y="1081450"/>
                  <a:pt x="2429962" y="1087148"/>
                </a:cubicBezTo>
                <a:cubicBezTo>
                  <a:pt x="2431104" y="1101963"/>
                  <a:pt x="2434529" y="1128173"/>
                  <a:pt x="2434529" y="1142987"/>
                </a:cubicBezTo>
                <a:cubicBezTo>
                  <a:pt x="2434529" y="1144127"/>
                  <a:pt x="2434529" y="1148685"/>
                  <a:pt x="2434529" y="1146406"/>
                </a:cubicBezTo>
                <a:cubicBezTo>
                  <a:pt x="2435671" y="1154383"/>
                  <a:pt x="2435671" y="1163499"/>
                  <a:pt x="2435671" y="1171476"/>
                </a:cubicBezTo>
                <a:cubicBezTo>
                  <a:pt x="2435671" y="1176035"/>
                  <a:pt x="2435671" y="1182872"/>
                  <a:pt x="2435671" y="1188570"/>
                </a:cubicBezTo>
                <a:cubicBezTo>
                  <a:pt x="2436813" y="1196547"/>
                  <a:pt x="2436813" y="1204524"/>
                  <a:pt x="2436813" y="1211361"/>
                </a:cubicBezTo>
                <a:cubicBezTo>
                  <a:pt x="2436813" y="1219338"/>
                  <a:pt x="2436813" y="1227315"/>
                  <a:pt x="2436813" y="1234152"/>
                </a:cubicBezTo>
                <a:cubicBezTo>
                  <a:pt x="2436813" y="1250106"/>
                  <a:pt x="2436813" y="1264921"/>
                  <a:pt x="2434529" y="1279735"/>
                </a:cubicBezTo>
                <a:cubicBezTo>
                  <a:pt x="2434529" y="1287712"/>
                  <a:pt x="2434529" y="1289991"/>
                  <a:pt x="2433387" y="1301387"/>
                </a:cubicBezTo>
                <a:cubicBezTo>
                  <a:pt x="2433387" y="1310504"/>
                  <a:pt x="2432246" y="1308224"/>
                  <a:pt x="2431104" y="1315062"/>
                </a:cubicBezTo>
                <a:cubicBezTo>
                  <a:pt x="2431104" y="1317341"/>
                  <a:pt x="2431104" y="1321899"/>
                  <a:pt x="2431104" y="1321899"/>
                </a:cubicBezTo>
                <a:cubicBezTo>
                  <a:pt x="2431104" y="1326458"/>
                  <a:pt x="2429962" y="1325318"/>
                  <a:pt x="2429962" y="1328737"/>
                </a:cubicBezTo>
                <a:cubicBezTo>
                  <a:pt x="2429962" y="1336714"/>
                  <a:pt x="2428820" y="1344691"/>
                  <a:pt x="2427678" y="1353807"/>
                </a:cubicBezTo>
                <a:cubicBezTo>
                  <a:pt x="2426536" y="1354947"/>
                  <a:pt x="2426536" y="1357226"/>
                  <a:pt x="2426536" y="1352668"/>
                </a:cubicBezTo>
                <a:cubicBezTo>
                  <a:pt x="2427678" y="1348109"/>
                  <a:pt x="2427678" y="1343551"/>
                  <a:pt x="2428820" y="1338993"/>
                </a:cubicBezTo>
                <a:cubicBezTo>
                  <a:pt x="2428820" y="1333295"/>
                  <a:pt x="2431104" y="1318481"/>
                  <a:pt x="2429962" y="1318481"/>
                </a:cubicBezTo>
                <a:cubicBezTo>
                  <a:pt x="2429962" y="1311643"/>
                  <a:pt x="2431104" y="1311643"/>
                  <a:pt x="2431104" y="1308224"/>
                </a:cubicBezTo>
                <a:cubicBezTo>
                  <a:pt x="2432246" y="1302527"/>
                  <a:pt x="2429962" y="1304806"/>
                  <a:pt x="2431104" y="1296829"/>
                </a:cubicBezTo>
                <a:cubicBezTo>
                  <a:pt x="2429962" y="1297968"/>
                  <a:pt x="2428820" y="1311643"/>
                  <a:pt x="2428820" y="1321899"/>
                </a:cubicBezTo>
                <a:cubicBezTo>
                  <a:pt x="2427678" y="1325318"/>
                  <a:pt x="2427678" y="1332155"/>
                  <a:pt x="2426536" y="1337853"/>
                </a:cubicBezTo>
                <a:cubicBezTo>
                  <a:pt x="2426536" y="1343551"/>
                  <a:pt x="2425394" y="1348109"/>
                  <a:pt x="2426536" y="1349249"/>
                </a:cubicBezTo>
                <a:cubicBezTo>
                  <a:pt x="2425394" y="1357226"/>
                  <a:pt x="2424252" y="1361784"/>
                  <a:pt x="2423110" y="1367482"/>
                </a:cubicBezTo>
                <a:cubicBezTo>
                  <a:pt x="2423110" y="1368622"/>
                  <a:pt x="2423110" y="1370901"/>
                  <a:pt x="2423110" y="1370901"/>
                </a:cubicBezTo>
                <a:cubicBezTo>
                  <a:pt x="2423110" y="1374319"/>
                  <a:pt x="2421968" y="1374319"/>
                  <a:pt x="2421968" y="1377738"/>
                </a:cubicBezTo>
                <a:cubicBezTo>
                  <a:pt x="2420827" y="1383436"/>
                  <a:pt x="2420827" y="1391413"/>
                  <a:pt x="2420827" y="1398250"/>
                </a:cubicBezTo>
                <a:cubicBezTo>
                  <a:pt x="2418543" y="1410786"/>
                  <a:pt x="2415117" y="1423321"/>
                  <a:pt x="2412833" y="1436996"/>
                </a:cubicBezTo>
                <a:cubicBezTo>
                  <a:pt x="2411691" y="1443833"/>
                  <a:pt x="2410549" y="1450670"/>
                  <a:pt x="2409408" y="1457508"/>
                </a:cubicBezTo>
                <a:cubicBezTo>
                  <a:pt x="2407124" y="1464345"/>
                  <a:pt x="2405982" y="1471183"/>
                  <a:pt x="2404840" y="1478020"/>
                </a:cubicBezTo>
                <a:cubicBezTo>
                  <a:pt x="2403698" y="1482578"/>
                  <a:pt x="2402556" y="1489416"/>
                  <a:pt x="2401414" y="1495114"/>
                </a:cubicBezTo>
                <a:cubicBezTo>
                  <a:pt x="2399130" y="1501951"/>
                  <a:pt x="2399130" y="1504230"/>
                  <a:pt x="2396847" y="1512207"/>
                </a:cubicBezTo>
                <a:cubicBezTo>
                  <a:pt x="2396847" y="1512207"/>
                  <a:pt x="2396847" y="1514486"/>
                  <a:pt x="2395705" y="1519045"/>
                </a:cubicBezTo>
                <a:cubicBezTo>
                  <a:pt x="2395705" y="1519045"/>
                  <a:pt x="2394563" y="1517905"/>
                  <a:pt x="2394563" y="1519045"/>
                </a:cubicBezTo>
                <a:cubicBezTo>
                  <a:pt x="2394563" y="1519045"/>
                  <a:pt x="2393421" y="1524742"/>
                  <a:pt x="2393421" y="1524742"/>
                </a:cubicBezTo>
                <a:cubicBezTo>
                  <a:pt x="2387711" y="1541836"/>
                  <a:pt x="2383144" y="1560069"/>
                  <a:pt x="2377434" y="1578302"/>
                </a:cubicBezTo>
                <a:cubicBezTo>
                  <a:pt x="2371725" y="1596535"/>
                  <a:pt x="2364873" y="1614768"/>
                  <a:pt x="2360306" y="1629583"/>
                </a:cubicBezTo>
                <a:cubicBezTo>
                  <a:pt x="2359164" y="1631862"/>
                  <a:pt x="2359164" y="1633001"/>
                  <a:pt x="2358022" y="1636420"/>
                </a:cubicBezTo>
                <a:cubicBezTo>
                  <a:pt x="2359164" y="1635280"/>
                  <a:pt x="2356880" y="1637560"/>
                  <a:pt x="2356880" y="1638699"/>
                </a:cubicBezTo>
                <a:cubicBezTo>
                  <a:pt x="2352313" y="1650095"/>
                  <a:pt x="2342035" y="1675165"/>
                  <a:pt x="2339752" y="1680863"/>
                </a:cubicBezTo>
                <a:cubicBezTo>
                  <a:pt x="2337468" y="1688840"/>
                  <a:pt x="2334042" y="1694538"/>
                  <a:pt x="2329475" y="1703655"/>
                </a:cubicBezTo>
                <a:cubicBezTo>
                  <a:pt x="2326049" y="1712771"/>
                  <a:pt x="2322623" y="1720748"/>
                  <a:pt x="2318056" y="1729865"/>
                </a:cubicBezTo>
                <a:cubicBezTo>
                  <a:pt x="2316914" y="1733283"/>
                  <a:pt x="2315772" y="1736702"/>
                  <a:pt x="2314630" y="1738981"/>
                </a:cubicBezTo>
                <a:cubicBezTo>
                  <a:pt x="2300927" y="1765191"/>
                  <a:pt x="2287224" y="1793680"/>
                  <a:pt x="2273522" y="1816472"/>
                </a:cubicBezTo>
                <a:cubicBezTo>
                  <a:pt x="2267812" y="1825588"/>
                  <a:pt x="2263244" y="1833565"/>
                  <a:pt x="2256393" y="1843821"/>
                </a:cubicBezTo>
                <a:cubicBezTo>
                  <a:pt x="2254109" y="1847240"/>
                  <a:pt x="2248400" y="1855217"/>
                  <a:pt x="2247258" y="1858636"/>
                </a:cubicBezTo>
                <a:cubicBezTo>
                  <a:pt x="2244974" y="1862055"/>
                  <a:pt x="2240406" y="1868892"/>
                  <a:pt x="2235839" y="1875729"/>
                </a:cubicBezTo>
                <a:cubicBezTo>
                  <a:pt x="2231271" y="1882567"/>
                  <a:pt x="2226704" y="1890544"/>
                  <a:pt x="2222136" y="1896242"/>
                </a:cubicBezTo>
                <a:cubicBezTo>
                  <a:pt x="2223278" y="1896242"/>
                  <a:pt x="2227846" y="1890544"/>
                  <a:pt x="2230129" y="1884846"/>
                </a:cubicBezTo>
                <a:cubicBezTo>
                  <a:pt x="2235839" y="1876869"/>
                  <a:pt x="2235839" y="1878008"/>
                  <a:pt x="2240406" y="1871171"/>
                </a:cubicBezTo>
                <a:cubicBezTo>
                  <a:pt x="2246116" y="1863194"/>
                  <a:pt x="2250684" y="1855217"/>
                  <a:pt x="2255251" y="1847240"/>
                </a:cubicBezTo>
                <a:cubicBezTo>
                  <a:pt x="2258677" y="1841542"/>
                  <a:pt x="2259819" y="1841542"/>
                  <a:pt x="2263244" y="1835844"/>
                </a:cubicBezTo>
                <a:cubicBezTo>
                  <a:pt x="2272380" y="1818751"/>
                  <a:pt x="2282657" y="1802797"/>
                  <a:pt x="2291792" y="1786843"/>
                </a:cubicBezTo>
                <a:cubicBezTo>
                  <a:pt x="2294076" y="1781145"/>
                  <a:pt x="2296360" y="1776587"/>
                  <a:pt x="2298643" y="1774308"/>
                </a:cubicBezTo>
                <a:cubicBezTo>
                  <a:pt x="2314630" y="1744679"/>
                  <a:pt x="2331758" y="1704794"/>
                  <a:pt x="2343177" y="1679724"/>
                </a:cubicBezTo>
                <a:cubicBezTo>
                  <a:pt x="2348887" y="1664909"/>
                  <a:pt x="2353454" y="1652374"/>
                  <a:pt x="2359164" y="1638699"/>
                </a:cubicBezTo>
                <a:cubicBezTo>
                  <a:pt x="2362590" y="1630722"/>
                  <a:pt x="2364873" y="1623885"/>
                  <a:pt x="2368299" y="1614768"/>
                </a:cubicBezTo>
                <a:cubicBezTo>
                  <a:pt x="2371725" y="1606791"/>
                  <a:pt x="2375151" y="1597675"/>
                  <a:pt x="2378576" y="1587419"/>
                </a:cubicBezTo>
                <a:cubicBezTo>
                  <a:pt x="2379718" y="1580581"/>
                  <a:pt x="2382002" y="1576023"/>
                  <a:pt x="2382002" y="1573744"/>
                </a:cubicBezTo>
                <a:cubicBezTo>
                  <a:pt x="2385428" y="1563488"/>
                  <a:pt x="2387711" y="1552092"/>
                  <a:pt x="2391137" y="1541836"/>
                </a:cubicBezTo>
                <a:cubicBezTo>
                  <a:pt x="2392279" y="1536138"/>
                  <a:pt x="2394563" y="1530440"/>
                  <a:pt x="2395705" y="1524742"/>
                </a:cubicBezTo>
                <a:cubicBezTo>
                  <a:pt x="2397989" y="1516765"/>
                  <a:pt x="2397989" y="1516765"/>
                  <a:pt x="2397989" y="1516765"/>
                </a:cubicBezTo>
                <a:cubicBezTo>
                  <a:pt x="2399130" y="1514486"/>
                  <a:pt x="2399130" y="1511068"/>
                  <a:pt x="2400272" y="1508788"/>
                </a:cubicBezTo>
                <a:cubicBezTo>
                  <a:pt x="2402556" y="1497393"/>
                  <a:pt x="2404840" y="1487137"/>
                  <a:pt x="2407124" y="1476881"/>
                </a:cubicBezTo>
                <a:cubicBezTo>
                  <a:pt x="2410549" y="1466624"/>
                  <a:pt x="2411691" y="1456368"/>
                  <a:pt x="2412833" y="1447252"/>
                </a:cubicBezTo>
                <a:cubicBezTo>
                  <a:pt x="2415117" y="1447252"/>
                  <a:pt x="2416259" y="1432437"/>
                  <a:pt x="2417401" y="1426740"/>
                </a:cubicBezTo>
                <a:cubicBezTo>
                  <a:pt x="2418543" y="1419902"/>
                  <a:pt x="2419685" y="1418763"/>
                  <a:pt x="2420827" y="1413065"/>
                </a:cubicBezTo>
                <a:cubicBezTo>
                  <a:pt x="2424252" y="1394832"/>
                  <a:pt x="2423110" y="1392552"/>
                  <a:pt x="2425394" y="1377738"/>
                </a:cubicBezTo>
                <a:cubicBezTo>
                  <a:pt x="2426536" y="1378878"/>
                  <a:pt x="2425394" y="1386855"/>
                  <a:pt x="2424252" y="1391413"/>
                </a:cubicBezTo>
                <a:cubicBezTo>
                  <a:pt x="2423110" y="1398250"/>
                  <a:pt x="2424252" y="1399390"/>
                  <a:pt x="2423110" y="1406227"/>
                </a:cubicBezTo>
                <a:cubicBezTo>
                  <a:pt x="2420827" y="1418763"/>
                  <a:pt x="2418543" y="1427879"/>
                  <a:pt x="2417401" y="1435856"/>
                </a:cubicBezTo>
                <a:cubicBezTo>
                  <a:pt x="2416259" y="1439275"/>
                  <a:pt x="2416259" y="1443833"/>
                  <a:pt x="2415117" y="1448391"/>
                </a:cubicBezTo>
                <a:cubicBezTo>
                  <a:pt x="2413975" y="1452950"/>
                  <a:pt x="2413975" y="1458647"/>
                  <a:pt x="2411691" y="1464345"/>
                </a:cubicBezTo>
                <a:cubicBezTo>
                  <a:pt x="2410549" y="1475741"/>
                  <a:pt x="2408266" y="1474601"/>
                  <a:pt x="2407124" y="1484857"/>
                </a:cubicBezTo>
                <a:cubicBezTo>
                  <a:pt x="2403698" y="1495114"/>
                  <a:pt x="2404840" y="1497393"/>
                  <a:pt x="2402556" y="1506509"/>
                </a:cubicBezTo>
                <a:cubicBezTo>
                  <a:pt x="2400272" y="1516765"/>
                  <a:pt x="2396847" y="1527022"/>
                  <a:pt x="2394563" y="1537278"/>
                </a:cubicBezTo>
                <a:cubicBezTo>
                  <a:pt x="2391137" y="1547534"/>
                  <a:pt x="2388853" y="1557790"/>
                  <a:pt x="2385428" y="1566906"/>
                </a:cubicBezTo>
                <a:cubicBezTo>
                  <a:pt x="2383144" y="1576023"/>
                  <a:pt x="2379718" y="1585139"/>
                  <a:pt x="2377434" y="1593116"/>
                </a:cubicBezTo>
                <a:cubicBezTo>
                  <a:pt x="2375151" y="1601093"/>
                  <a:pt x="2372867" y="1607931"/>
                  <a:pt x="2370583" y="1613629"/>
                </a:cubicBezTo>
                <a:cubicBezTo>
                  <a:pt x="2368299" y="1619327"/>
                  <a:pt x="2367157" y="1625024"/>
                  <a:pt x="2364873" y="1631862"/>
                </a:cubicBezTo>
                <a:cubicBezTo>
                  <a:pt x="2362590" y="1637560"/>
                  <a:pt x="2360306" y="1643257"/>
                  <a:pt x="2358022" y="1650095"/>
                </a:cubicBezTo>
                <a:cubicBezTo>
                  <a:pt x="2352313" y="1662630"/>
                  <a:pt x="2346603" y="1676305"/>
                  <a:pt x="2340894" y="1689980"/>
                </a:cubicBezTo>
                <a:cubicBezTo>
                  <a:pt x="2335184" y="1703655"/>
                  <a:pt x="2328333" y="1717329"/>
                  <a:pt x="2322623" y="1731004"/>
                </a:cubicBezTo>
                <a:cubicBezTo>
                  <a:pt x="2321481" y="1734423"/>
                  <a:pt x="2319198" y="1737842"/>
                  <a:pt x="2318056" y="1741260"/>
                </a:cubicBezTo>
                <a:cubicBezTo>
                  <a:pt x="2315772" y="1743539"/>
                  <a:pt x="2314630" y="1746958"/>
                  <a:pt x="2313488" y="1750377"/>
                </a:cubicBezTo>
                <a:cubicBezTo>
                  <a:pt x="2310062" y="1757214"/>
                  <a:pt x="2306637" y="1762912"/>
                  <a:pt x="2304353" y="1769750"/>
                </a:cubicBezTo>
                <a:cubicBezTo>
                  <a:pt x="2300927" y="1770889"/>
                  <a:pt x="2291792" y="1795960"/>
                  <a:pt x="2288366" y="1797099"/>
                </a:cubicBezTo>
                <a:cubicBezTo>
                  <a:pt x="2284941" y="1806216"/>
                  <a:pt x="2275805" y="1816472"/>
                  <a:pt x="2272380" y="1824449"/>
                </a:cubicBezTo>
                <a:cubicBezTo>
                  <a:pt x="2270096" y="1829007"/>
                  <a:pt x="2268954" y="1829007"/>
                  <a:pt x="2266670" y="1833565"/>
                </a:cubicBezTo>
                <a:cubicBezTo>
                  <a:pt x="2262103" y="1843821"/>
                  <a:pt x="2257535" y="1847240"/>
                  <a:pt x="2249542" y="1859775"/>
                </a:cubicBezTo>
                <a:cubicBezTo>
                  <a:pt x="2242690" y="1871171"/>
                  <a:pt x="2241548" y="1875729"/>
                  <a:pt x="2233555" y="1887125"/>
                </a:cubicBezTo>
                <a:cubicBezTo>
                  <a:pt x="2232413" y="1887125"/>
                  <a:pt x="2235839" y="1881427"/>
                  <a:pt x="2235839" y="1880288"/>
                </a:cubicBezTo>
                <a:cubicBezTo>
                  <a:pt x="2231271" y="1888265"/>
                  <a:pt x="2227846" y="1893962"/>
                  <a:pt x="2230129" y="1892823"/>
                </a:cubicBezTo>
                <a:cubicBezTo>
                  <a:pt x="2225562" y="1898521"/>
                  <a:pt x="2224420" y="1898521"/>
                  <a:pt x="2220994" y="1904219"/>
                </a:cubicBezTo>
                <a:cubicBezTo>
                  <a:pt x="2216427" y="1908777"/>
                  <a:pt x="2209575" y="1922452"/>
                  <a:pt x="2208433" y="1921312"/>
                </a:cubicBezTo>
                <a:cubicBezTo>
                  <a:pt x="2208433" y="1922452"/>
                  <a:pt x="2207291" y="1923591"/>
                  <a:pt x="2206149" y="1924731"/>
                </a:cubicBezTo>
                <a:cubicBezTo>
                  <a:pt x="2207291" y="1920173"/>
                  <a:pt x="2197014" y="1936126"/>
                  <a:pt x="2194730" y="1937266"/>
                </a:cubicBezTo>
                <a:cubicBezTo>
                  <a:pt x="2176460" y="1962337"/>
                  <a:pt x="2158190" y="1985128"/>
                  <a:pt x="2138777" y="2006780"/>
                </a:cubicBezTo>
                <a:cubicBezTo>
                  <a:pt x="2128500" y="2018175"/>
                  <a:pt x="2119365" y="2029571"/>
                  <a:pt x="2107946" y="2039827"/>
                </a:cubicBezTo>
                <a:cubicBezTo>
                  <a:pt x="2103379" y="2045525"/>
                  <a:pt x="2097669" y="2051223"/>
                  <a:pt x="2091960" y="2056921"/>
                </a:cubicBezTo>
                <a:cubicBezTo>
                  <a:pt x="2086250" y="2062619"/>
                  <a:pt x="2080541" y="2069456"/>
                  <a:pt x="2074831" y="2075154"/>
                </a:cubicBezTo>
                <a:cubicBezTo>
                  <a:pt x="2065696" y="2081991"/>
                  <a:pt x="2049709" y="2097945"/>
                  <a:pt x="2040574" y="2105922"/>
                </a:cubicBezTo>
                <a:cubicBezTo>
                  <a:pt x="2032581" y="2112759"/>
                  <a:pt x="2033723" y="2112759"/>
                  <a:pt x="2025729" y="2119597"/>
                </a:cubicBezTo>
                <a:cubicBezTo>
                  <a:pt x="2017736" y="2126434"/>
                  <a:pt x="2017736" y="2125295"/>
                  <a:pt x="2012027" y="2130993"/>
                </a:cubicBezTo>
                <a:cubicBezTo>
                  <a:pt x="2004033" y="2136690"/>
                  <a:pt x="1997182" y="2143528"/>
                  <a:pt x="1989189" y="2150365"/>
                </a:cubicBezTo>
                <a:cubicBezTo>
                  <a:pt x="1981195" y="2156063"/>
                  <a:pt x="1973202" y="2162900"/>
                  <a:pt x="1965209" y="2168598"/>
                </a:cubicBezTo>
                <a:cubicBezTo>
                  <a:pt x="1958357" y="2174296"/>
                  <a:pt x="1950364" y="2181134"/>
                  <a:pt x="1943513" y="2185692"/>
                </a:cubicBezTo>
                <a:cubicBezTo>
                  <a:pt x="1937803" y="2190250"/>
                  <a:pt x="1930952" y="2194808"/>
                  <a:pt x="1926384" y="2198227"/>
                </a:cubicBezTo>
                <a:cubicBezTo>
                  <a:pt x="1925242" y="2198227"/>
                  <a:pt x="1919533" y="2202785"/>
                  <a:pt x="1917249" y="2203925"/>
                </a:cubicBezTo>
                <a:cubicBezTo>
                  <a:pt x="1910398" y="2208483"/>
                  <a:pt x="1905830" y="2211902"/>
                  <a:pt x="1903546" y="2214181"/>
                </a:cubicBezTo>
                <a:cubicBezTo>
                  <a:pt x="1896695" y="2219879"/>
                  <a:pt x="1896695" y="2217600"/>
                  <a:pt x="1888702" y="2223298"/>
                </a:cubicBezTo>
                <a:cubicBezTo>
                  <a:pt x="1877283" y="2230135"/>
                  <a:pt x="1869289" y="2235833"/>
                  <a:pt x="1861296" y="2240391"/>
                </a:cubicBezTo>
                <a:cubicBezTo>
                  <a:pt x="1857870" y="2243810"/>
                  <a:pt x="1853303" y="2246089"/>
                  <a:pt x="1848735" y="2249508"/>
                </a:cubicBezTo>
                <a:cubicBezTo>
                  <a:pt x="1844167" y="2251787"/>
                  <a:pt x="1838458" y="2255205"/>
                  <a:pt x="1831607" y="2258624"/>
                </a:cubicBezTo>
                <a:cubicBezTo>
                  <a:pt x="1821329" y="2264322"/>
                  <a:pt x="1812194" y="2268880"/>
                  <a:pt x="1803059" y="2273439"/>
                </a:cubicBezTo>
                <a:cubicBezTo>
                  <a:pt x="1804201" y="2272299"/>
                  <a:pt x="1809910" y="2268880"/>
                  <a:pt x="1812194" y="2267741"/>
                </a:cubicBezTo>
                <a:cubicBezTo>
                  <a:pt x="1816762" y="2265462"/>
                  <a:pt x="1816762" y="2264322"/>
                  <a:pt x="1821329" y="2262043"/>
                </a:cubicBezTo>
                <a:cubicBezTo>
                  <a:pt x="1833890" y="2254066"/>
                  <a:pt x="1847593" y="2247229"/>
                  <a:pt x="1860154" y="2238112"/>
                </a:cubicBezTo>
                <a:cubicBezTo>
                  <a:pt x="1862438" y="2234693"/>
                  <a:pt x="1851019" y="2242670"/>
                  <a:pt x="1849877" y="2241531"/>
                </a:cubicBezTo>
                <a:cubicBezTo>
                  <a:pt x="1835032" y="2250647"/>
                  <a:pt x="1835032" y="2250647"/>
                  <a:pt x="1822471" y="2257485"/>
                </a:cubicBezTo>
                <a:cubicBezTo>
                  <a:pt x="1822471" y="2257485"/>
                  <a:pt x="1828181" y="2254066"/>
                  <a:pt x="1828181" y="2252926"/>
                </a:cubicBezTo>
                <a:cubicBezTo>
                  <a:pt x="1823613" y="2255205"/>
                  <a:pt x="1813336" y="2263182"/>
                  <a:pt x="1813336" y="2262043"/>
                </a:cubicBezTo>
                <a:cubicBezTo>
                  <a:pt x="1825897" y="2255205"/>
                  <a:pt x="1813336" y="2259764"/>
                  <a:pt x="1813336" y="2262043"/>
                </a:cubicBezTo>
                <a:lnTo>
                  <a:pt x="1785931" y="2275148"/>
                </a:lnTo>
                <a:lnTo>
                  <a:pt x="1796208" y="2270020"/>
                </a:lnTo>
                <a:cubicBezTo>
                  <a:pt x="1803059" y="2266601"/>
                  <a:pt x="1808769" y="2263182"/>
                  <a:pt x="1814478" y="2259764"/>
                </a:cubicBezTo>
                <a:cubicBezTo>
                  <a:pt x="1825897" y="2252926"/>
                  <a:pt x="1836174" y="2247229"/>
                  <a:pt x="1845309" y="2241531"/>
                </a:cubicBezTo>
                <a:cubicBezTo>
                  <a:pt x="1851019" y="2238112"/>
                  <a:pt x="1852161" y="2238112"/>
                  <a:pt x="1857870" y="2234693"/>
                </a:cubicBezTo>
                <a:cubicBezTo>
                  <a:pt x="1862438" y="2231275"/>
                  <a:pt x="1860154" y="2232414"/>
                  <a:pt x="1863580" y="2231275"/>
                </a:cubicBezTo>
                <a:cubicBezTo>
                  <a:pt x="1869289" y="2228995"/>
                  <a:pt x="1878424" y="2219879"/>
                  <a:pt x="1884134" y="2217600"/>
                </a:cubicBezTo>
                <a:cubicBezTo>
                  <a:pt x="1896695" y="2209623"/>
                  <a:pt x="1897837" y="2207344"/>
                  <a:pt x="1910398" y="2199367"/>
                </a:cubicBezTo>
                <a:cubicBezTo>
                  <a:pt x="1913823" y="2197088"/>
                  <a:pt x="1917249" y="2193669"/>
                  <a:pt x="1924100" y="2189111"/>
                </a:cubicBezTo>
                <a:cubicBezTo>
                  <a:pt x="1922959" y="2189111"/>
                  <a:pt x="1918391" y="2191390"/>
                  <a:pt x="1911540" y="2197088"/>
                </a:cubicBezTo>
                <a:cubicBezTo>
                  <a:pt x="1905830" y="2201646"/>
                  <a:pt x="1898979" y="2206204"/>
                  <a:pt x="1892127" y="2210762"/>
                </a:cubicBezTo>
                <a:cubicBezTo>
                  <a:pt x="1878424" y="2219879"/>
                  <a:pt x="1864722" y="2227856"/>
                  <a:pt x="1851019" y="2236972"/>
                </a:cubicBezTo>
                <a:cubicBezTo>
                  <a:pt x="1849877" y="2235833"/>
                  <a:pt x="1861296" y="2230135"/>
                  <a:pt x="1865864" y="2226716"/>
                </a:cubicBezTo>
                <a:cubicBezTo>
                  <a:pt x="1872715" y="2222158"/>
                  <a:pt x="1879566" y="2218739"/>
                  <a:pt x="1886418" y="2214181"/>
                </a:cubicBezTo>
                <a:cubicBezTo>
                  <a:pt x="1894411" y="2208483"/>
                  <a:pt x="1902404" y="2202785"/>
                  <a:pt x="1909256" y="2197088"/>
                </a:cubicBezTo>
                <a:cubicBezTo>
                  <a:pt x="1917249" y="2192529"/>
                  <a:pt x="1924100" y="2186831"/>
                  <a:pt x="1932094" y="2182273"/>
                </a:cubicBezTo>
                <a:cubicBezTo>
                  <a:pt x="1935519" y="2179994"/>
                  <a:pt x="1938945" y="2177715"/>
                  <a:pt x="1942371" y="2174296"/>
                </a:cubicBezTo>
                <a:cubicBezTo>
                  <a:pt x="1945797" y="2172017"/>
                  <a:pt x="1950364" y="2168598"/>
                  <a:pt x="1953790" y="2166319"/>
                </a:cubicBezTo>
                <a:cubicBezTo>
                  <a:pt x="1960641" y="2160621"/>
                  <a:pt x="1968634" y="2154923"/>
                  <a:pt x="1976628" y="2148086"/>
                </a:cubicBezTo>
                <a:cubicBezTo>
                  <a:pt x="1980053" y="2145807"/>
                  <a:pt x="1983479" y="2142388"/>
                  <a:pt x="1986905" y="2140109"/>
                </a:cubicBezTo>
                <a:cubicBezTo>
                  <a:pt x="1990331" y="2136690"/>
                  <a:pt x="1994898" y="2133272"/>
                  <a:pt x="1998324" y="2130993"/>
                </a:cubicBezTo>
                <a:cubicBezTo>
                  <a:pt x="2005175" y="2124155"/>
                  <a:pt x="2010885" y="2119597"/>
                  <a:pt x="2013169" y="2116178"/>
                </a:cubicBezTo>
                <a:cubicBezTo>
                  <a:pt x="2012027" y="2116178"/>
                  <a:pt x="2012027" y="2116178"/>
                  <a:pt x="2009743" y="2118457"/>
                </a:cubicBezTo>
                <a:cubicBezTo>
                  <a:pt x="2005175" y="2121876"/>
                  <a:pt x="2004033" y="2125295"/>
                  <a:pt x="1999466" y="2127574"/>
                </a:cubicBezTo>
                <a:cubicBezTo>
                  <a:pt x="1986905" y="2137830"/>
                  <a:pt x="1974344" y="2148086"/>
                  <a:pt x="1961783" y="2158342"/>
                </a:cubicBezTo>
                <a:cubicBezTo>
                  <a:pt x="1942371" y="2173157"/>
                  <a:pt x="1942371" y="2173157"/>
                  <a:pt x="1942371" y="2173157"/>
                </a:cubicBezTo>
                <a:cubicBezTo>
                  <a:pt x="1935519" y="2177715"/>
                  <a:pt x="1928668" y="2182273"/>
                  <a:pt x="1922959" y="2186831"/>
                </a:cubicBezTo>
                <a:cubicBezTo>
                  <a:pt x="1918391" y="2190250"/>
                  <a:pt x="1916107" y="2191390"/>
                  <a:pt x="1913823" y="2192529"/>
                </a:cubicBezTo>
                <a:cubicBezTo>
                  <a:pt x="1892127" y="2208483"/>
                  <a:pt x="1871573" y="2221018"/>
                  <a:pt x="1853303" y="2233554"/>
                </a:cubicBezTo>
                <a:cubicBezTo>
                  <a:pt x="1843026" y="2239252"/>
                  <a:pt x="1833890" y="2244949"/>
                  <a:pt x="1824755" y="2250647"/>
                </a:cubicBezTo>
                <a:cubicBezTo>
                  <a:pt x="1814478" y="2255205"/>
                  <a:pt x="1805343" y="2260903"/>
                  <a:pt x="1796208" y="2266601"/>
                </a:cubicBezTo>
                <a:cubicBezTo>
                  <a:pt x="1792782" y="2267741"/>
                  <a:pt x="1791640" y="2267741"/>
                  <a:pt x="1789356" y="2268880"/>
                </a:cubicBezTo>
                <a:cubicBezTo>
                  <a:pt x="1789356" y="2268880"/>
                  <a:pt x="1789356" y="2270020"/>
                  <a:pt x="1787073" y="2271159"/>
                </a:cubicBezTo>
                <a:cubicBezTo>
                  <a:pt x="1783647" y="2272299"/>
                  <a:pt x="1782505" y="2272299"/>
                  <a:pt x="1780221" y="2274578"/>
                </a:cubicBezTo>
                <a:cubicBezTo>
                  <a:pt x="1777937" y="2274578"/>
                  <a:pt x="1776795" y="2275718"/>
                  <a:pt x="1776795" y="2275718"/>
                </a:cubicBezTo>
                <a:cubicBezTo>
                  <a:pt x="1773370" y="2277997"/>
                  <a:pt x="1772228" y="2277997"/>
                  <a:pt x="1767660" y="2280276"/>
                </a:cubicBezTo>
                <a:cubicBezTo>
                  <a:pt x="1759667" y="2284834"/>
                  <a:pt x="1751674" y="2288253"/>
                  <a:pt x="1743680" y="2291672"/>
                </a:cubicBezTo>
                <a:cubicBezTo>
                  <a:pt x="1736829" y="2295090"/>
                  <a:pt x="1729978" y="2298509"/>
                  <a:pt x="1723126" y="2301928"/>
                </a:cubicBezTo>
                <a:cubicBezTo>
                  <a:pt x="1716275" y="2304207"/>
                  <a:pt x="1709423" y="2307626"/>
                  <a:pt x="1702572" y="2309905"/>
                </a:cubicBezTo>
                <a:cubicBezTo>
                  <a:pt x="1695721" y="2313323"/>
                  <a:pt x="1690011" y="2316742"/>
                  <a:pt x="1682018" y="2319021"/>
                </a:cubicBezTo>
                <a:cubicBezTo>
                  <a:pt x="1688869" y="2315603"/>
                  <a:pt x="1680876" y="2317882"/>
                  <a:pt x="1671741" y="2321300"/>
                </a:cubicBezTo>
                <a:cubicBezTo>
                  <a:pt x="1674024" y="2320161"/>
                  <a:pt x="1680876" y="2316742"/>
                  <a:pt x="1688869" y="2313323"/>
                </a:cubicBezTo>
                <a:cubicBezTo>
                  <a:pt x="1696862" y="2309905"/>
                  <a:pt x="1705998" y="2306486"/>
                  <a:pt x="1712849" y="2303067"/>
                </a:cubicBezTo>
                <a:cubicBezTo>
                  <a:pt x="1720842" y="2299649"/>
                  <a:pt x="1725410" y="2296230"/>
                  <a:pt x="1731119" y="2293951"/>
                </a:cubicBezTo>
                <a:cubicBezTo>
                  <a:pt x="1737971" y="2290532"/>
                  <a:pt x="1745964" y="2287113"/>
                  <a:pt x="1752816" y="2283695"/>
                </a:cubicBezTo>
                <a:cubicBezTo>
                  <a:pt x="1759667" y="2279136"/>
                  <a:pt x="1766518" y="2275718"/>
                  <a:pt x="1773370" y="2272299"/>
                </a:cubicBezTo>
                <a:cubicBezTo>
                  <a:pt x="1780221" y="2268880"/>
                  <a:pt x="1787073" y="2265462"/>
                  <a:pt x="1793924" y="2262043"/>
                </a:cubicBezTo>
                <a:cubicBezTo>
                  <a:pt x="1799633" y="2258624"/>
                  <a:pt x="1805343" y="2255205"/>
                  <a:pt x="1811052" y="2251787"/>
                </a:cubicBezTo>
                <a:cubicBezTo>
                  <a:pt x="1816762" y="2248368"/>
                  <a:pt x="1814478" y="2248368"/>
                  <a:pt x="1822471" y="2243810"/>
                </a:cubicBezTo>
                <a:cubicBezTo>
                  <a:pt x="1822471" y="2242670"/>
                  <a:pt x="1824755" y="2241531"/>
                  <a:pt x="1828181" y="2239252"/>
                </a:cubicBezTo>
                <a:cubicBezTo>
                  <a:pt x="1828181" y="2239252"/>
                  <a:pt x="1823613" y="2241531"/>
                  <a:pt x="1828181" y="2238112"/>
                </a:cubicBezTo>
                <a:cubicBezTo>
                  <a:pt x="1831607" y="2235833"/>
                  <a:pt x="1836174" y="2233554"/>
                  <a:pt x="1839600" y="2231275"/>
                </a:cubicBezTo>
                <a:cubicBezTo>
                  <a:pt x="1843026" y="2228995"/>
                  <a:pt x="1846451" y="2226716"/>
                  <a:pt x="1848735" y="2225577"/>
                </a:cubicBezTo>
                <a:cubicBezTo>
                  <a:pt x="1848735" y="2225577"/>
                  <a:pt x="1853303" y="2223298"/>
                  <a:pt x="1856728" y="2221018"/>
                </a:cubicBezTo>
                <a:cubicBezTo>
                  <a:pt x="1860154" y="2218739"/>
                  <a:pt x="1865864" y="2215321"/>
                  <a:pt x="1865864" y="2214181"/>
                </a:cubicBezTo>
                <a:cubicBezTo>
                  <a:pt x="1857870" y="2218739"/>
                  <a:pt x="1849877" y="2224437"/>
                  <a:pt x="1841884" y="2228995"/>
                </a:cubicBezTo>
                <a:cubicBezTo>
                  <a:pt x="1832748" y="2234693"/>
                  <a:pt x="1823613" y="2239252"/>
                  <a:pt x="1813336" y="2244949"/>
                </a:cubicBezTo>
                <a:cubicBezTo>
                  <a:pt x="1808769" y="2247229"/>
                  <a:pt x="1804201" y="2250647"/>
                  <a:pt x="1798492" y="2252926"/>
                </a:cubicBezTo>
                <a:cubicBezTo>
                  <a:pt x="1793924" y="2256345"/>
                  <a:pt x="1789356" y="2258624"/>
                  <a:pt x="1783647" y="2262043"/>
                </a:cubicBezTo>
                <a:cubicBezTo>
                  <a:pt x="1773370" y="2266601"/>
                  <a:pt x="1761951" y="2272299"/>
                  <a:pt x="1750532" y="2277997"/>
                </a:cubicBezTo>
                <a:cubicBezTo>
                  <a:pt x="1740255" y="2282555"/>
                  <a:pt x="1737971" y="2282555"/>
                  <a:pt x="1725410" y="2289393"/>
                </a:cubicBezTo>
                <a:cubicBezTo>
                  <a:pt x="1725410" y="2288253"/>
                  <a:pt x="1729978" y="2285974"/>
                  <a:pt x="1734545" y="2283695"/>
                </a:cubicBezTo>
                <a:cubicBezTo>
                  <a:pt x="1732261" y="2283695"/>
                  <a:pt x="1715133" y="2292811"/>
                  <a:pt x="1712849" y="2292811"/>
                </a:cubicBezTo>
                <a:cubicBezTo>
                  <a:pt x="1705998" y="2296230"/>
                  <a:pt x="1700288" y="2298509"/>
                  <a:pt x="1693437" y="2301928"/>
                </a:cubicBezTo>
                <a:cubicBezTo>
                  <a:pt x="1683160" y="2305346"/>
                  <a:pt x="1704856" y="2296230"/>
                  <a:pt x="1709423" y="2293951"/>
                </a:cubicBezTo>
                <a:cubicBezTo>
                  <a:pt x="1719700" y="2289393"/>
                  <a:pt x="1723126" y="2287113"/>
                  <a:pt x="1731119" y="2283695"/>
                </a:cubicBezTo>
                <a:cubicBezTo>
                  <a:pt x="1727694" y="2283695"/>
                  <a:pt x="1712849" y="2291672"/>
                  <a:pt x="1704856" y="2293951"/>
                </a:cubicBezTo>
                <a:cubicBezTo>
                  <a:pt x="1704856" y="2293951"/>
                  <a:pt x="1710565" y="2291672"/>
                  <a:pt x="1711707" y="2290532"/>
                </a:cubicBezTo>
                <a:cubicBezTo>
                  <a:pt x="1702572" y="2295090"/>
                  <a:pt x="1702572" y="2293951"/>
                  <a:pt x="1695721" y="2297370"/>
                </a:cubicBezTo>
                <a:cubicBezTo>
                  <a:pt x="1695721" y="2296230"/>
                  <a:pt x="1698004" y="2295090"/>
                  <a:pt x="1701430" y="2293951"/>
                </a:cubicBezTo>
                <a:cubicBezTo>
                  <a:pt x="1700288" y="2292811"/>
                  <a:pt x="1693437" y="2296230"/>
                  <a:pt x="1688869" y="2298509"/>
                </a:cubicBezTo>
                <a:cubicBezTo>
                  <a:pt x="1683160" y="2301928"/>
                  <a:pt x="1678592" y="2303067"/>
                  <a:pt x="1672883" y="2305346"/>
                </a:cubicBezTo>
                <a:cubicBezTo>
                  <a:pt x="1671741" y="2305346"/>
                  <a:pt x="1667173" y="2307626"/>
                  <a:pt x="1666031" y="2307626"/>
                </a:cubicBezTo>
                <a:cubicBezTo>
                  <a:pt x="1671741" y="2304207"/>
                  <a:pt x="1678592" y="2301928"/>
                  <a:pt x="1685443" y="2299649"/>
                </a:cubicBezTo>
                <a:cubicBezTo>
                  <a:pt x="1699146" y="2292811"/>
                  <a:pt x="1711707" y="2287113"/>
                  <a:pt x="1725410" y="2281416"/>
                </a:cubicBezTo>
                <a:cubicBezTo>
                  <a:pt x="1724268" y="2280276"/>
                  <a:pt x="1711707" y="2287113"/>
                  <a:pt x="1709423" y="2287113"/>
                </a:cubicBezTo>
                <a:cubicBezTo>
                  <a:pt x="1711707" y="2284834"/>
                  <a:pt x="1721984" y="2282555"/>
                  <a:pt x="1731119" y="2276857"/>
                </a:cubicBezTo>
                <a:cubicBezTo>
                  <a:pt x="1723126" y="2279136"/>
                  <a:pt x="1705998" y="2288253"/>
                  <a:pt x="1690011" y="2295090"/>
                </a:cubicBezTo>
                <a:cubicBezTo>
                  <a:pt x="1682018" y="2298509"/>
                  <a:pt x="1682018" y="2297370"/>
                  <a:pt x="1674024" y="2300788"/>
                </a:cubicBezTo>
                <a:cubicBezTo>
                  <a:pt x="1663747" y="2305346"/>
                  <a:pt x="1653470" y="2308765"/>
                  <a:pt x="1643193" y="2313323"/>
                </a:cubicBezTo>
                <a:cubicBezTo>
                  <a:pt x="1637484" y="2315603"/>
                  <a:pt x="1632916" y="2316742"/>
                  <a:pt x="1629490" y="2317882"/>
                </a:cubicBezTo>
                <a:cubicBezTo>
                  <a:pt x="1624923" y="2320161"/>
                  <a:pt x="1619213" y="2321300"/>
                  <a:pt x="1613504" y="2323580"/>
                </a:cubicBezTo>
                <a:cubicBezTo>
                  <a:pt x="1611220" y="2324719"/>
                  <a:pt x="1608936" y="2324719"/>
                  <a:pt x="1606652" y="2325859"/>
                </a:cubicBezTo>
                <a:cubicBezTo>
                  <a:pt x="1604369" y="2325859"/>
                  <a:pt x="1600943" y="2328138"/>
                  <a:pt x="1600943" y="2326998"/>
                </a:cubicBezTo>
                <a:cubicBezTo>
                  <a:pt x="1602085" y="2326998"/>
                  <a:pt x="1604369" y="2325859"/>
                  <a:pt x="1606652" y="2324719"/>
                </a:cubicBezTo>
                <a:cubicBezTo>
                  <a:pt x="1614646" y="2322440"/>
                  <a:pt x="1622639" y="2320161"/>
                  <a:pt x="1629490" y="2316742"/>
                </a:cubicBezTo>
                <a:cubicBezTo>
                  <a:pt x="1636342" y="2314463"/>
                  <a:pt x="1643193" y="2312184"/>
                  <a:pt x="1648903" y="2309905"/>
                </a:cubicBezTo>
                <a:cubicBezTo>
                  <a:pt x="1659180" y="2306486"/>
                  <a:pt x="1668315" y="2301928"/>
                  <a:pt x="1677450" y="2298509"/>
                </a:cubicBezTo>
                <a:cubicBezTo>
                  <a:pt x="1686585" y="2295090"/>
                  <a:pt x="1695721" y="2290532"/>
                  <a:pt x="1704856" y="2287113"/>
                </a:cubicBezTo>
                <a:cubicBezTo>
                  <a:pt x="1713991" y="2282555"/>
                  <a:pt x="1723126" y="2279136"/>
                  <a:pt x="1732261" y="2274578"/>
                </a:cubicBezTo>
                <a:lnTo>
                  <a:pt x="1744497" y="2268229"/>
                </a:lnTo>
                <a:lnTo>
                  <a:pt x="1747962" y="2266601"/>
                </a:lnTo>
                <a:cubicBezTo>
                  <a:pt x="1753386" y="2263752"/>
                  <a:pt x="1758525" y="2260904"/>
                  <a:pt x="1760809" y="2259764"/>
                </a:cubicBezTo>
                <a:lnTo>
                  <a:pt x="1744497" y="2268229"/>
                </a:lnTo>
                <a:lnTo>
                  <a:pt x="1733403" y="2273439"/>
                </a:lnTo>
                <a:cubicBezTo>
                  <a:pt x="1721984" y="2277997"/>
                  <a:pt x="1710565" y="2283695"/>
                  <a:pt x="1699146" y="2289393"/>
                </a:cubicBezTo>
                <a:cubicBezTo>
                  <a:pt x="1693437" y="2291672"/>
                  <a:pt x="1688869" y="2292811"/>
                  <a:pt x="1686585" y="2293951"/>
                </a:cubicBezTo>
                <a:cubicBezTo>
                  <a:pt x="1679734" y="2297370"/>
                  <a:pt x="1679734" y="2297370"/>
                  <a:pt x="1679734" y="2297370"/>
                </a:cubicBezTo>
                <a:cubicBezTo>
                  <a:pt x="1671741" y="2299649"/>
                  <a:pt x="1671741" y="2299649"/>
                  <a:pt x="1671741" y="2299649"/>
                </a:cubicBezTo>
                <a:cubicBezTo>
                  <a:pt x="1667173" y="2301928"/>
                  <a:pt x="1662605" y="2304207"/>
                  <a:pt x="1658038" y="2305346"/>
                </a:cubicBezTo>
                <a:cubicBezTo>
                  <a:pt x="1658038" y="2304207"/>
                  <a:pt x="1662605" y="2303067"/>
                  <a:pt x="1667173" y="2300788"/>
                </a:cubicBezTo>
                <a:cubicBezTo>
                  <a:pt x="1672883" y="2299649"/>
                  <a:pt x="1677450" y="2297370"/>
                  <a:pt x="1679734" y="2296230"/>
                </a:cubicBezTo>
                <a:cubicBezTo>
                  <a:pt x="1687727" y="2291672"/>
                  <a:pt x="1686585" y="2293951"/>
                  <a:pt x="1695721" y="2289393"/>
                </a:cubicBezTo>
                <a:cubicBezTo>
                  <a:pt x="1704856" y="2284834"/>
                  <a:pt x="1710565" y="2282555"/>
                  <a:pt x="1717417" y="2279136"/>
                </a:cubicBezTo>
                <a:cubicBezTo>
                  <a:pt x="1724268" y="2275718"/>
                  <a:pt x="1731119" y="2273439"/>
                  <a:pt x="1742538" y="2267741"/>
                </a:cubicBezTo>
                <a:cubicBezTo>
                  <a:pt x="1745964" y="2265462"/>
                  <a:pt x="1748248" y="2264322"/>
                  <a:pt x="1751674" y="2263182"/>
                </a:cubicBezTo>
                <a:cubicBezTo>
                  <a:pt x="1760809" y="2258624"/>
                  <a:pt x="1772228" y="2252926"/>
                  <a:pt x="1782505" y="2248368"/>
                </a:cubicBezTo>
                <a:cubicBezTo>
                  <a:pt x="1791640" y="2242670"/>
                  <a:pt x="1800775" y="2236972"/>
                  <a:pt x="1807627" y="2232414"/>
                </a:cubicBezTo>
                <a:cubicBezTo>
                  <a:pt x="1803059" y="2233554"/>
                  <a:pt x="1788214" y="2242670"/>
                  <a:pt x="1780221" y="2246089"/>
                </a:cubicBezTo>
                <a:cubicBezTo>
                  <a:pt x="1772228" y="2250647"/>
                  <a:pt x="1764235" y="2254066"/>
                  <a:pt x="1756241" y="2258624"/>
                </a:cubicBezTo>
                <a:cubicBezTo>
                  <a:pt x="1750532" y="2260903"/>
                  <a:pt x="1743680" y="2264322"/>
                  <a:pt x="1736829" y="2267741"/>
                </a:cubicBezTo>
                <a:cubicBezTo>
                  <a:pt x="1728836" y="2272299"/>
                  <a:pt x="1721984" y="2274578"/>
                  <a:pt x="1716275" y="2276857"/>
                </a:cubicBezTo>
                <a:cubicBezTo>
                  <a:pt x="1709423" y="2280276"/>
                  <a:pt x="1695721" y="2285974"/>
                  <a:pt x="1694579" y="2287113"/>
                </a:cubicBezTo>
                <a:cubicBezTo>
                  <a:pt x="1687727" y="2289393"/>
                  <a:pt x="1680876" y="2292811"/>
                  <a:pt x="1675166" y="2293951"/>
                </a:cubicBezTo>
                <a:cubicBezTo>
                  <a:pt x="1654612" y="2301928"/>
                  <a:pt x="1644335" y="2305346"/>
                  <a:pt x="1624923" y="2313323"/>
                </a:cubicBezTo>
                <a:cubicBezTo>
                  <a:pt x="1629490" y="2309905"/>
                  <a:pt x="1645477" y="2305346"/>
                  <a:pt x="1662605" y="2298509"/>
                </a:cubicBezTo>
                <a:cubicBezTo>
                  <a:pt x="1667173" y="2296230"/>
                  <a:pt x="1671741" y="2293951"/>
                  <a:pt x="1677450" y="2291672"/>
                </a:cubicBezTo>
                <a:cubicBezTo>
                  <a:pt x="1682018" y="2289393"/>
                  <a:pt x="1686585" y="2287113"/>
                  <a:pt x="1690011" y="2285974"/>
                </a:cubicBezTo>
                <a:cubicBezTo>
                  <a:pt x="1694579" y="2281416"/>
                  <a:pt x="1677450" y="2291672"/>
                  <a:pt x="1677450" y="2290532"/>
                </a:cubicBezTo>
                <a:cubicBezTo>
                  <a:pt x="1648903" y="2301928"/>
                  <a:pt x="1648903" y="2301928"/>
                  <a:pt x="1648903" y="2301928"/>
                </a:cubicBezTo>
                <a:cubicBezTo>
                  <a:pt x="1648903" y="2300788"/>
                  <a:pt x="1650045" y="2299649"/>
                  <a:pt x="1652328" y="2299649"/>
                </a:cubicBezTo>
                <a:cubicBezTo>
                  <a:pt x="1660322" y="2296230"/>
                  <a:pt x="1667173" y="2293951"/>
                  <a:pt x="1675166" y="2290532"/>
                </a:cubicBezTo>
                <a:cubicBezTo>
                  <a:pt x="1683160" y="2287113"/>
                  <a:pt x="1691153" y="2283695"/>
                  <a:pt x="1699146" y="2280276"/>
                </a:cubicBezTo>
                <a:cubicBezTo>
                  <a:pt x="1713991" y="2272299"/>
                  <a:pt x="1728836" y="2266601"/>
                  <a:pt x="1739113" y="2260903"/>
                </a:cubicBezTo>
                <a:cubicBezTo>
                  <a:pt x="1747106" y="2256345"/>
                  <a:pt x="1728836" y="2265462"/>
                  <a:pt x="1725410" y="2265462"/>
                </a:cubicBezTo>
                <a:cubicBezTo>
                  <a:pt x="1726552" y="2265462"/>
                  <a:pt x="1733403" y="2262043"/>
                  <a:pt x="1737971" y="2259764"/>
                </a:cubicBezTo>
                <a:cubicBezTo>
                  <a:pt x="1739113" y="2257485"/>
                  <a:pt x="1742538" y="2255205"/>
                  <a:pt x="1745964" y="2252926"/>
                </a:cubicBezTo>
                <a:cubicBezTo>
                  <a:pt x="1777937" y="2236972"/>
                  <a:pt x="1777937" y="2236972"/>
                  <a:pt x="1777937" y="2236972"/>
                </a:cubicBezTo>
                <a:cubicBezTo>
                  <a:pt x="1788214" y="2231275"/>
                  <a:pt x="1798492" y="2225577"/>
                  <a:pt x="1808769" y="2219879"/>
                </a:cubicBezTo>
                <a:cubicBezTo>
                  <a:pt x="1805343" y="2223298"/>
                  <a:pt x="1788214" y="2231275"/>
                  <a:pt x="1779079" y="2236972"/>
                </a:cubicBezTo>
                <a:cubicBezTo>
                  <a:pt x="1769944" y="2241531"/>
                  <a:pt x="1759667" y="2247229"/>
                  <a:pt x="1749390" y="2251787"/>
                </a:cubicBezTo>
                <a:cubicBezTo>
                  <a:pt x="1753957" y="2250647"/>
                  <a:pt x="1771086" y="2241531"/>
                  <a:pt x="1780221" y="2236972"/>
                </a:cubicBezTo>
                <a:cubicBezTo>
                  <a:pt x="1781363" y="2236972"/>
                  <a:pt x="1787073" y="2233554"/>
                  <a:pt x="1791640" y="2231275"/>
                </a:cubicBezTo>
                <a:cubicBezTo>
                  <a:pt x="1791640" y="2231275"/>
                  <a:pt x="1792782" y="2232414"/>
                  <a:pt x="1792782" y="2232414"/>
                </a:cubicBezTo>
                <a:cubicBezTo>
                  <a:pt x="1801917" y="2226716"/>
                  <a:pt x="1812194" y="2221018"/>
                  <a:pt x="1822471" y="2215321"/>
                </a:cubicBezTo>
                <a:cubicBezTo>
                  <a:pt x="1823613" y="2215321"/>
                  <a:pt x="1825897" y="2213041"/>
                  <a:pt x="1830465" y="2210762"/>
                </a:cubicBezTo>
                <a:cubicBezTo>
                  <a:pt x="1835032" y="2208483"/>
                  <a:pt x="1835032" y="2207344"/>
                  <a:pt x="1839600" y="2205064"/>
                </a:cubicBezTo>
                <a:cubicBezTo>
                  <a:pt x="1844167" y="2201646"/>
                  <a:pt x="1844167" y="2201646"/>
                  <a:pt x="1847593" y="2199367"/>
                </a:cubicBezTo>
                <a:cubicBezTo>
                  <a:pt x="1854445" y="2195948"/>
                  <a:pt x="1862438" y="2190250"/>
                  <a:pt x="1871573" y="2184552"/>
                </a:cubicBezTo>
                <a:cubicBezTo>
                  <a:pt x="1879566" y="2179994"/>
                  <a:pt x="1888702" y="2173157"/>
                  <a:pt x="1898979" y="2166319"/>
                </a:cubicBezTo>
                <a:cubicBezTo>
                  <a:pt x="1903546" y="2162900"/>
                  <a:pt x="1910398" y="2158342"/>
                  <a:pt x="1917249" y="2153784"/>
                </a:cubicBezTo>
                <a:cubicBezTo>
                  <a:pt x="1924100" y="2148086"/>
                  <a:pt x="1930952" y="2143528"/>
                  <a:pt x="1934378" y="2140109"/>
                </a:cubicBezTo>
                <a:cubicBezTo>
                  <a:pt x="1943513" y="2133272"/>
                  <a:pt x="1945797" y="2129853"/>
                  <a:pt x="1956074" y="2123016"/>
                </a:cubicBezTo>
                <a:cubicBezTo>
                  <a:pt x="1951506" y="2125295"/>
                  <a:pt x="1940087" y="2133272"/>
                  <a:pt x="1936661" y="2136690"/>
                </a:cubicBezTo>
                <a:cubicBezTo>
                  <a:pt x="1930952" y="2142388"/>
                  <a:pt x="1932094" y="2138970"/>
                  <a:pt x="1927526" y="2142388"/>
                </a:cubicBezTo>
                <a:cubicBezTo>
                  <a:pt x="1921817" y="2148086"/>
                  <a:pt x="1914965" y="2152644"/>
                  <a:pt x="1908114" y="2157203"/>
                </a:cubicBezTo>
                <a:cubicBezTo>
                  <a:pt x="1902404" y="2160621"/>
                  <a:pt x="1895553" y="2165180"/>
                  <a:pt x="1889843" y="2169738"/>
                </a:cubicBezTo>
                <a:cubicBezTo>
                  <a:pt x="1884134" y="2174296"/>
                  <a:pt x="1877283" y="2178854"/>
                  <a:pt x="1870431" y="2182273"/>
                </a:cubicBezTo>
                <a:cubicBezTo>
                  <a:pt x="1863580" y="2186831"/>
                  <a:pt x="1856728" y="2191390"/>
                  <a:pt x="1849877" y="2195948"/>
                </a:cubicBezTo>
                <a:cubicBezTo>
                  <a:pt x="1843026" y="2199367"/>
                  <a:pt x="1869289" y="2183413"/>
                  <a:pt x="1871573" y="2181134"/>
                </a:cubicBezTo>
                <a:cubicBezTo>
                  <a:pt x="1870431" y="2179994"/>
                  <a:pt x="1862438" y="2186831"/>
                  <a:pt x="1860154" y="2187971"/>
                </a:cubicBezTo>
                <a:cubicBezTo>
                  <a:pt x="1860154" y="2186831"/>
                  <a:pt x="1849877" y="2193669"/>
                  <a:pt x="1846451" y="2197088"/>
                </a:cubicBezTo>
                <a:cubicBezTo>
                  <a:pt x="1839600" y="2200506"/>
                  <a:pt x="1833890" y="2203925"/>
                  <a:pt x="1827039" y="2208483"/>
                </a:cubicBezTo>
                <a:cubicBezTo>
                  <a:pt x="1821329" y="2211902"/>
                  <a:pt x="1814478" y="2215321"/>
                  <a:pt x="1808769" y="2219879"/>
                </a:cubicBezTo>
                <a:cubicBezTo>
                  <a:pt x="1807627" y="2218739"/>
                  <a:pt x="1819046" y="2213041"/>
                  <a:pt x="1822471" y="2210762"/>
                </a:cubicBezTo>
                <a:cubicBezTo>
                  <a:pt x="1825897" y="2208483"/>
                  <a:pt x="1830465" y="2206204"/>
                  <a:pt x="1825897" y="2208483"/>
                </a:cubicBezTo>
                <a:cubicBezTo>
                  <a:pt x="1825897" y="2207344"/>
                  <a:pt x="1831607" y="2203925"/>
                  <a:pt x="1833890" y="2202785"/>
                </a:cubicBezTo>
                <a:cubicBezTo>
                  <a:pt x="1838458" y="2199367"/>
                  <a:pt x="1843026" y="2197088"/>
                  <a:pt x="1848735" y="2193669"/>
                </a:cubicBezTo>
                <a:cubicBezTo>
                  <a:pt x="1848735" y="2192529"/>
                  <a:pt x="1852161" y="2191390"/>
                  <a:pt x="1856728" y="2187971"/>
                </a:cubicBezTo>
                <a:cubicBezTo>
                  <a:pt x="1861296" y="2185692"/>
                  <a:pt x="1871573" y="2178854"/>
                  <a:pt x="1871573" y="2179994"/>
                </a:cubicBezTo>
                <a:cubicBezTo>
                  <a:pt x="1874999" y="2176575"/>
                  <a:pt x="1876141" y="2175436"/>
                  <a:pt x="1881850" y="2172017"/>
                </a:cubicBezTo>
                <a:cubicBezTo>
                  <a:pt x="1893269" y="2164040"/>
                  <a:pt x="1893269" y="2162900"/>
                  <a:pt x="1901262" y="2158342"/>
                </a:cubicBezTo>
                <a:cubicBezTo>
                  <a:pt x="1910398" y="2150365"/>
                  <a:pt x="1917249" y="2149226"/>
                  <a:pt x="1922959" y="2142388"/>
                </a:cubicBezTo>
                <a:cubicBezTo>
                  <a:pt x="1914965" y="2148086"/>
                  <a:pt x="1897837" y="2160621"/>
                  <a:pt x="1892127" y="2162900"/>
                </a:cubicBezTo>
                <a:cubicBezTo>
                  <a:pt x="1885276" y="2167459"/>
                  <a:pt x="1879566" y="2172017"/>
                  <a:pt x="1872715" y="2176575"/>
                </a:cubicBezTo>
                <a:cubicBezTo>
                  <a:pt x="1871573" y="2176575"/>
                  <a:pt x="1870431" y="2176575"/>
                  <a:pt x="1867005" y="2178854"/>
                </a:cubicBezTo>
                <a:cubicBezTo>
                  <a:pt x="1856728" y="2186831"/>
                  <a:pt x="1847593" y="2192529"/>
                  <a:pt x="1839600" y="2197088"/>
                </a:cubicBezTo>
                <a:cubicBezTo>
                  <a:pt x="1830465" y="2202785"/>
                  <a:pt x="1822471" y="2207344"/>
                  <a:pt x="1813336" y="2214181"/>
                </a:cubicBezTo>
                <a:cubicBezTo>
                  <a:pt x="1804201" y="2217600"/>
                  <a:pt x="1797350" y="2222158"/>
                  <a:pt x="1789356" y="2226716"/>
                </a:cubicBezTo>
                <a:cubicBezTo>
                  <a:pt x="1787073" y="2227856"/>
                  <a:pt x="1781363" y="2231275"/>
                  <a:pt x="1774512" y="2234693"/>
                </a:cubicBezTo>
                <a:cubicBezTo>
                  <a:pt x="1767660" y="2238112"/>
                  <a:pt x="1761951" y="2241531"/>
                  <a:pt x="1759667" y="2242670"/>
                </a:cubicBezTo>
                <a:cubicBezTo>
                  <a:pt x="1753957" y="2244949"/>
                  <a:pt x="1749390" y="2248368"/>
                  <a:pt x="1741397" y="2252926"/>
                </a:cubicBezTo>
                <a:cubicBezTo>
                  <a:pt x="1742538" y="2250647"/>
                  <a:pt x="1736829" y="2252926"/>
                  <a:pt x="1735687" y="2254066"/>
                </a:cubicBezTo>
                <a:cubicBezTo>
                  <a:pt x="1723126" y="2260903"/>
                  <a:pt x="1720842" y="2259764"/>
                  <a:pt x="1710565" y="2264322"/>
                </a:cubicBezTo>
                <a:cubicBezTo>
                  <a:pt x="1704856" y="2267741"/>
                  <a:pt x="1703714" y="2266601"/>
                  <a:pt x="1700288" y="2267741"/>
                </a:cubicBezTo>
                <a:cubicBezTo>
                  <a:pt x="1690011" y="2272299"/>
                  <a:pt x="1682018" y="2275718"/>
                  <a:pt x="1674024" y="2279136"/>
                </a:cubicBezTo>
                <a:lnTo>
                  <a:pt x="1665370" y="2282516"/>
                </a:lnTo>
                <a:lnTo>
                  <a:pt x="1669457" y="2280276"/>
                </a:lnTo>
                <a:cubicBezTo>
                  <a:pt x="1667173" y="2279136"/>
                  <a:pt x="1653470" y="2285974"/>
                  <a:pt x="1647761" y="2288253"/>
                </a:cubicBezTo>
                <a:cubicBezTo>
                  <a:pt x="1639768" y="2290532"/>
                  <a:pt x="1632916" y="2292811"/>
                  <a:pt x="1622639" y="2297370"/>
                </a:cubicBezTo>
                <a:cubicBezTo>
                  <a:pt x="1612362" y="2300788"/>
                  <a:pt x="1632916" y="2292811"/>
                  <a:pt x="1637484" y="2290532"/>
                </a:cubicBezTo>
                <a:cubicBezTo>
                  <a:pt x="1634058" y="2291672"/>
                  <a:pt x="1628349" y="2293951"/>
                  <a:pt x="1621497" y="2296230"/>
                </a:cubicBezTo>
                <a:cubicBezTo>
                  <a:pt x="1614646" y="2298509"/>
                  <a:pt x="1607794" y="2300788"/>
                  <a:pt x="1602085" y="2301928"/>
                </a:cubicBezTo>
                <a:cubicBezTo>
                  <a:pt x="1608936" y="2297370"/>
                  <a:pt x="1619213" y="2297370"/>
                  <a:pt x="1627207" y="2292811"/>
                </a:cubicBezTo>
                <a:cubicBezTo>
                  <a:pt x="1632916" y="2289393"/>
                  <a:pt x="1634058" y="2290532"/>
                  <a:pt x="1639768" y="2288253"/>
                </a:cubicBezTo>
                <a:cubicBezTo>
                  <a:pt x="1644335" y="2285974"/>
                  <a:pt x="1646619" y="2284834"/>
                  <a:pt x="1648903" y="2283695"/>
                </a:cubicBezTo>
                <a:cubicBezTo>
                  <a:pt x="1655754" y="2281416"/>
                  <a:pt x="1659180" y="2280276"/>
                  <a:pt x="1663747" y="2277997"/>
                </a:cubicBezTo>
                <a:cubicBezTo>
                  <a:pt x="1666031" y="2277997"/>
                  <a:pt x="1667173" y="2276857"/>
                  <a:pt x="1670599" y="2275718"/>
                </a:cubicBezTo>
                <a:cubicBezTo>
                  <a:pt x="1672883" y="2274578"/>
                  <a:pt x="1676308" y="2272299"/>
                  <a:pt x="1679734" y="2271159"/>
                </a:cubicBezTo>
                <a:cubicBezTo>
                  <a:pt x="1679734" y="2271159"/>
                  <a:pt x="1675166" y="2272299"/>
                  <a:pt x="1670599" y="2274578"/>
                </a:cubicBezTo>
                <a:cubicBezTo>
                  <a:pt x="1667173" y="2276857"/>
                  <a:pt x="1661464" y="2277997"/>
                  <a:pt x="1658038" y="2279136"/>
                </a:cubicBezTo>
                <a:cubicBezTo>
                  <a:pt x="1652328" y="2280276"/>
                  <a:pt x="1650045" y="2283695"/>
                  <a:pt x="1642051" y="2284834"/>
                </a:cubicBezTo>
                <a:cubicBezTo>
                  <a:pt x="1646619" y="2282555"/>
                  <a:pt x="1663747" y="2276857"/>
                  <a:pt x="1672883" y="2272299"/>
                </a:cubicBezTo>
                <a:cubicBezTo>
                  <a:pt x="1666031" y="2274578"/>
                  <a:pt x="1678592" y="2267741"/>
                  <a:pt x="1667173" y="2273439"/>
                </a:cubicBezTo>
                <a:cubicBezTo>
                  <a:pt x="1666031" y="2272299"/>
                  <a:pt x="1653470" y="2277997"/>
                  <a:pt x="1647761" y="2280276"/>
                </a:cubicBezTo>
                <a:cubicBezTo>
                  <a:pt x="1643193" y="2281416"/>
                  <a:pt x="1640909" y="2282555"/>
                  <a:pt x="1638626" y="2283695"/>
                </a:cubicBezTo>
                <a:cubicBezTo>
                  <a:pt x="1635200" y="2284264"/>
                  <a:pt x="1629776" y="2285974"/>
                  <a:pt x="1623495" y="2288111"/>
                </a:cubicBezTo>
                <a:lnTo>
                  <a:pt x="1610021" y="2292751"/>
                </a:lnTo>
                <a:lnTo>
                  <a:pt x="1622639" y="2288253"/>
                </a:lnTo>
                <a:cubicBezTo>
                  <a:pt x="1631774" y="2283695"/>
                  <a:pt x="1640909" y="2280276"/>
                  <a:pt x="1650045" y="2276857"/>
                </a:cubicBezTo>
                <a:cubicBezTo>
                  <a:pt x="1668315" y="2270020"/>
                  <a:pt x="1686585" y="2260903"/>
                  <a:pt x="1704856" y="2252926"/>
                </a:cubicBezTo>
                <a:lnTo>
                  <a:pt x="1716277" y="2247227"/>
                </a:lnTo>
                <a:lnTo>
                  <a:pt x="1716275" y="2247229"/>
                </a:lnTo>
                <a:cubicBezTo>
                  <a:pt x="1720842" y="2244949"/>
                  <a:pt x="1725410" y="2242670"/>
                  <a:pt x="1725410" y="2242670"/>
                </a:cubicBezTo>
                <a:lnTo>
                  <a:pt x="1716277" y="2247227"/>
                </a:lnTo>
                <a:lnTo>
                  <a:pt x="1723269" y="2242955"/>
                </a:lnTo>
                <a:cubicBezTo>
                  <a:pt x="1727123" y="2240961"/>
                  <a:pt x="1731690" y="2238682"/>
                  <a:pt x="1734545" y="2236972"/>
                </a:cubicBezTo>
                <a:cubicBezTo>
                  <a:pt x="1740255" y="2234693"/>
                  <a:pt x="1753957" y="2226716"/>
                  <a:pt x="1755099" y="2226716"/>
                </a:cubicBezTo>
                <a:cubicBezTo>
                  <a:pt x="1760809" y="2224437"/>
                  <a:pt x="1763093" y="2223298"/>
                  <a:pt x="1763093" y="2222158"/>
                </a:cubicBezTo>
                <a:cubicBezTo>
                  <a:pt x="1771086" y="2217600"/>
                  <a:pt x="1769944" y="2218739"/>
                  <a:pt x="1777937" y="2214181"/>
                </a:cubicBezTo>
                <a:cubicBezTo>
                  <a:pt x="1777937" y="2214181"/>
                  <a:pt x="1775654" y="2215321"/>
                  <a:pt x="1772228" y="2216460"/>
                </a:cubicBezTo>
                <a:cubicBezTo>
                  <a:pt x="1769944" y="2216460"/>
                  <a:pt x="1785931" y="2209623"/>
                  <a:pt x="1783647" y="2209623"/>
                </a:cubicBezTo>
                <a:cubicBezTo>
                  <a:pt x="1791640" y="2206204"/>
                  <a:pt x="1805343" y="2195948"/>
                  <a:pt x="1815620" y="2191390"/>
                </a:cubicBezTo>
                <a:cubicBezTo>
                  <a:pt x="1815620" y="2190250"/>
                  <a:pt x="1808769" y="2193669"/>
                  <a:pt x="1803059" y="2197088"/>
                </a:cubicBezTo>
                <a:cubicBezTo>
                  <a:pt x="1793924" y="2202785"/>
                  <a:pt x="1789356" y="2203925"/>
                  <a:pt x="1782505" y="2207344"/>
                </a:cubicBezTo>
                <a:cubicBezTo>
                  <a:pt x="1782505" y="2208483"/>
                  <a:pt x="1780221" y="2209623"/>
                  <a:pt x="1780221" y="2209623"/>
                </a:cubicBezTo>
                <a:cubicBezTo>
                  <a:pt x="1775654" y="2211902"/>
                  <a:pt x="1773370" y="2213041"/>
                  <a:pt x="1771086" y="2215321"/>
                </a:cubicBezTo>
                <a:cubicBezTo>
                  <a:pt x="1769944" y="2215321"/>
                  <a:pt x="1757383" y="2222158"/>
                  <a:pt x="1750532" y="2225577"/>
                </a:cubicBezTo>
                <a:cubicBezTo>
                  <a:pt x="1743680" y="2228995"/>
                  <a:pt x="1736829" y="2231275"/>
                  <a:pt x="1726552" y="2236972"/>
                </a:cubicBezTo>
                <a:cubicBezTo>
                  <a:pt x="1723126" y="2238112"/>
                  <a:pt x="1719700" y="2240391"/>
                  <a:pt x="1717417" y="2241531"/>
                </a:cubicBezTo>
                <a:cubicBezTo>
                  <a:pt x="1713991" y="2242670"/>
                  <a:pt x="1711707" y="2243810"/>
                  <a:pt x="1708281" y="2244949"/>
                </a:cubicBezTo>
                <a:cubicBezTo>
                  <a:pt x="1699146" y="2248368"/>
                  <a:pt x="1690011" y="2252926"/>
                  <a:pt x="1680876" y="2256345"/>
                </a:cubicBezTo>
                <a:cubicBezTo>
                  <a:pt x="1680876" y="2256345"/>
                  <a:pt x="1685443" y="2254066"/>
                  <a:pt x="1690011" y="2251787"/>
                </a:cubicBezTo>
                <a:cubicBezTo>
                  <a:pt x="1692295" y="2251787"/>
                  <a:pt x="1693437" y="2250647"/>
                  <a:pt x="1692295" y="2250647"/>
                </a:cubicBezTo>
                <a:cubicBezTo>
                  <a:pt x="1698004" y="2248368"/>
                  <a:pt x="1703714" y="2246089"/>
                  <a:pt x="1711707" y="2242670"/>
                </a:cubicBezTo>
                <a:cubicBezTo>
                  <a:pt x="1719700" y="2239252"/>
                  <a:pt x="1726552" y="2234693"/>
                  <a:pt x="1734545" y="2231275"/>
                </a:cubicBezTo>
                <a:cubicBezTo>
                  <a:pt x="1744822" y="2225577"/>
                  <a:pt x="1766518" y="2216460"/>
                  <a:pt x="1766518" y="2213041"/>
                </a:cubicBezTo>
                <a:cubicBezTo>
                  <a:pt x="1765376" y="2213041"/>
                  <a:pt x="1753957" y="2219879"/>
                  <a:pt x="1748248" y="2222158"/>
                </a:cubicBezTo>
                <a:cubicBezTo>
                  <a:pt x="1741397" y="2225577"/>
                  <a:pt x="1733403" y="2230135"/>
                  <a:pt x="1725410" y="2233554"/>
                </a:cubicBezTo>
                <a:cubicBezTo>
                  <a:pt x="1694579" y="2248368"/>
                  <a:pt x="1658038" y="2264322"/>
                  <a:pt x="1627207" y="2274578"/>
                </a:cubicBezTo>
                <a:cubicBezTo>
                  <a:pt x="1628349" y="2273439"/>
                  <a:pt x="1631774" y="2271159"/>
                  <a:pt x="1636342" y="2270020"/>
                </a:cubicBezTo>
                <a:cubicBezTo>
                  <a:pt x="1636342" y="2268880"/>
                  <a:pt x="1628349" y="2272299"/>
                  <a:pt x="1629490" y="2270020"/>
                </a:cubicBezTo>
                <a:cubicBezTo>
                  <a:pt x="1626065" y="2271159"/>
                  <a:pt x="1621497" y="2273439"/>
                  <a:pt x="1627207" y="2272299"/>
                </a:cubicBezTo>
                <a:cubicBezTo>
                  <a:pt x="1623781" y="2274578"/>
                  <a:pt x="1618071" y="2274578"/>
                  <a:pt x="1616930" y="2274578"/>
                </a:cubicBezTo>
                <a:cubicBezTo>
                  <a:pt x="1612362" y="2276857"/>
                  <a:pt x="1606652" y="2277997"/>
                  <a:pt x="1602085" y="2280276"/>
                </a:cubicBezTo>
                <a:cubicBezTo>
                  <a:pt x="1586098" y="2285974"/>
                  <a:pt x="1586098" y="2285974"/>
                  <a:pt x="1586098" y="2285974"/>
                </a:cubicBezTo>
                <a:cubicBezTo>
                  <a:pt x="1586098" y="2284834"/>
                  <a:pt x="1578105" y="2288253"/>
                  <a:pt x="1579247" y="2285974"/>
                </a:cubicBezTo>
                <a:cubicBezTo>
                  <a:pt x="1574679" y="2287113"/>
                  <a:pt x="1567828" y="2290532"/>
                  <a:pt x="1566686" y="2289393"/>
                </a:cubicBezTo>
                <a:cubicBezTo>
                  <a:pt x="1564402" y="2289393"/>
                  <a:pt x="1555267" y="2293951"/>
                  <a:pt x="1554125" y="2292811"/>
                </a:cubicBezTo>
                <a:cubicBezTo>
                  <a:pt x="1540422" y="2296230"/>
                  <a:pt x="1536997" y="2296230"/>
                  <a:pt x="1525578" y="2298509"/>
                </a:cubicBezTo>
                <a:cubicBezTo>
                  <a:pt x="1533571" y="2295090"/>
                  <a:pt x="1542706" y="2295090"/>
                  <a:pt x="1554125" y="2291672"/>
                </a:cubicBezTo>
                <a:cubicBezTo>
                  <a:pt x="1563260" y="2290532"/>
                  <a:pt x="1578105" y="2284834"/>
                  <a:pt x="1584956" y="2283695"/>
                </a:cubicBezTo>
                <a:cubicBezTo>
                  <a:pt x="1592950" y="2280276"/>
                  <a:pt x="1599801" y="2277997"/>
                  <a:pt x="1610078" y="2274578"/>
                </a:cubicBezTo>
                <a:cubicBezTo>
                  <a:pt x="1613504" y="2273439"/>
                  <a:pt x="1612362" y="2273439"/>
                  <a:pt x="1613504" y="2272299"/>
                </a:cubicBezTo>
                <a:cubicBezTo>
                  <a:pt x="1616930" y="2270020"/>
                  <a:pt x="1626065" y="2266601"/>
                  <a:pt x="1630632" y="2264322"/>
                </a:cubicBezTo>
                <a:cubicBezTo>
                  <a:pt x="1628349" y="2263182"/>
                  <a:pt x="1613504" y="2271159"/>
                  <a:pt x="1605511" y="2272299"/>
                </a:cubicBezTo>
                <a:cubicBezTo>
                  <a:pt x="1595233" y="2275718"/>
                  <a:pt x="1594092" y="2276857"/>
                  <a:pt x="1584956" y="2280276"/>
                </a:cubicBezTo>
                <a:cubicBezTo>
                  <a:pt x="1583814" y="2280276"/>
                  <a:pt x="1588382" y="2277997"/>
                  <a:pt x="1583814" y="2279136"/>
                </a:cubicBezTo>
                <a:cubicBezTo>
                  <a:pt x="1576963" y="2281416"/>
                  <a:pt x="1571254" y="2283695"/>
                  <a:pt x="1566686" y="2284834"/>
                </a:cubicBezTo>
                <a:cubicBezTo>
                  <a:pt x="1560976" y="2287113"/>
                  <a:pt x="1556409" y="2289393"/>
                  <a:pt x="1549557" y="2290532"/>
                </a:cubicBezTo>
                <a:cubicBezTo>
                  <a:pt x="1554125" y="2288253"/>
                  <a:pt x="1552983" y="2289393"/>
                  <a:pt x="1543848" y="2291672"/>
                </a:cubicBezTo>
                <a:cubicBezTo>
                  <a:pt x="1543848" y="2290532"/>
                  <a:pt x="1557551" y="2287113"/>
                  <a:pt x="1558693" y="2287113"/>
                </a:cubicBezTo>
                <a:cubicBezTo>
                  <a:pt x="1568970" y="2282555"/>
                  <a:pt x="1574679" y="2282555"/>
                  <a:pt x="1589524" y="2276857"/>
                </a:cubicBezTo>
                <a:cubicBezTo>
                  <a:pt x="1591808" y="2274578"/>
                  <a:pt x="1575821" y="2281416"/>
                  <a:pt x="1576963" y="2280276"/>
                </a:cubicBezTo>
                <a:cubicBezTo>
                  <a:pt x="1565544" y="2283695"/>
                  <a:pt x="1555267" y="2287113"/>
                  <a:pt x="1542706" y="2290532"/>
                </a:cubicBezTo>
                <a:cubicBezTo>
                  <a:pt x="1531287" y="2292811"/>
                  <a:pt x="1518726" y="2296230"/>
                  <a:pt x="1508449" y="2298509"/>
                </a:cubicBezTo>
                <a:cubicBezTo>
                  <a:pt x="1503882" y="2300788"/>
                  <a:pt x="1498172" y="2301928"/>
                  <a:pt x="1493604" y="2301928"/>
                </a:cubicBezTo>
                <a:cubicBezTo>
                  <a:pt x="1489037" y="2303067"/>
                  <a:pt x="1485611" y="2304207"/>
                  <a:pt x="1481044" y="2305346"/>
                </a:cubicBezTo>
                <a:cubicBezTo>
                  <a:pt x="1473050" y="2307626"/>
                  <a:pt x="1465057" y="2308765"/>
                  <a:pt x="1457064" y="2311044"/>
                </a:cubicBezTo>
                <a:cubicBezTo>
                  <a:pt x="1449070" y="2312184"/>
                  <a:pt x="1441077" y="2313323"/>
                  <a:pt x="1431942" y="2314463"/>
                </a:cubicBezTo>
                <a:cubicBezTo>
                  <a:pt x="1423949" y="2315603"/>
                  <a:pt x="1415955" y="2317882"/>
                  <a:pt x="1405678" y="2319021"/>
                </a:cubicBezTo>
                <a:cubicBezTo>
                  <a:pt x="1406820" y="2317882"/>
                  <a:pt x="1420523" y="2316742"/>
                  <a:pt x="1421665" y="2315603"/>
                </a:cubicBezTo>
                <a:cubicBezTo>
                  <a:pt x="1428516" y="2314463"/>
                  <a:pt x="1436509" y="2313323"/>
                  <a:pt x="1445645" y="2312184"/>
                </a:cubicBezTo>
                <a:cubicBezTo>
                  <a:pt x="1454780" y="2309905"/>
                  <a:pt x="1463915" y="2307626"/>
                  <a:pt x="1469625" y="2306486"/>
                </a:cubicBezTo>
                <a:cubicBezTo>
                  <a:pt x="1487895" y="2301928"/>
                  <a:pt x="1498172" y="2300788"/>
                  <a:pt x="1519868" y="2293951"/>
                </a:cubicBezTo>
                <a:cubicBezTo>
                  <a:pt x="1518726" y="2292811"/>
                  <a:pt x="1503882" y="2298509"/>
                  <a:pt x="1501598" y="2298509"/>
                </a:cubicBezTo>
                <a:cubicBezTo>
                  <a:pt x="1492463" y="2300788"/>
                  <a:pt x="1483327" y="2303067"/>
                  <a:pt x="1478760" y="2303067"/>
                </a:cubicBezTo>
                <a:cubicBezTo>
                  <a:pt x="1470766" y="2305346"/>
                  <a:pt x="1461631" y="2306486"/>
                  <a:pt x="1453638" y="2308765"/>
                </a:cubicBezTo>
                <a:cubicBezTo>
                  <a:pt x="1447928" y="2309905"/>
                  <a:pt x="1441077" y="2311044"/>
                  <a:pt x="1434226" y="2312184"/>
                </a:cubicBezTo>
                <a:cubicBezTo>
                  <a:pt x="1427374" y="2313323"/>
                  <a:pt x="1420523" y="2314463"/>
                  <a:pt x="1412530" y="2315603"/>
                </a:cubicBezTo>
                <a:cubicBezTo>
                  <a:pt x="1409104" y="2314463"/>
                  <a:pt x="1427374" y="2313323"/>
                  <a:pt x="1425090" y="2312184"/>
                </a:cubicBezTo>
                <a:cubicBezTo>
                  <a:pt x="1430800" y="2312184"/>
                  <a:pt x="1439935" y="2311044"/>
                  <a:pt x="1449070" y="2308765"/>
                </a:cubicBezTo>
                <a:cubicBezTo>
                  <a:pt x="1457064" y="2306486"/>
                  <a:pt x="1467341" y="2304207"/>
                  <a:pt x="1475334" y="2303067"/>
                </a:cubicBezTo>
                <a:cubicBezTo>
                  <a:pt x="1474192" y="2301928"/>
                  <a:pt x="1461631" y="2305346"/>
                  <a:pt x="1462773" y="2304207"/>
                </a:cubicBezTo>
                <a:cubicBezTo>
                  <a:pt x="1446787" y="2307626"/>
                  <a:pt x="1426232" y="2311044"/>
                  <a:pt x="1414813" y="2313323"/>
                </a:cubicBezTo>
                <a:cubicBezTo>
                  <a:pt x="1405678" y="2314463"/>
                  <a:pt x="1406820" y="2314463"/>
                  <a:pt x="1398827" y="2316742"/>
                </a:cubicBezTo>
                <a:cubicBezTo>
                  <a:pt x="1391975" y="2317882"/>
                  <a:pt x="1383982" y="2317882"/>
                  <a:pt x="1378273" y="2319021"/>
                </a:cubicBezTo>
                <a:cubicBezTo>
                  <a:pt x="1372563" y="2319021"/>
                  <a:pt x="1366854" y="2320161"/>
                  <a:pt x="1363428" y="2321300"/>
                </a:cubicBezTo>
                <a:cubicBezTo>
                  <a:pt x="1358860" y="2321300"/>
                  <a:pt x="1352009" y="2322440"/>
                  <a:pt x="1345158" y="2322440"/>
                </a:cubicBezTo>
                <a:cubicBezTo>
                  <a:pt x="1341732" y="2323580"/>
                  <a:pt x="1338306" y="2323580"/>
                  <a:pt x="1336022" y="2323580"/>
                </a:cubicBezTo>
                <a:cubicBezTo>
                  <a:pt x="1332597" y="2323580"/>
                  <a:pt x="1330313" y="2324719"/>
                  <a:pt x="1328029" y="2324719"/>
                </a:cubicBezTo>
                <a:cubicBezTo>
                  <a:pt x="1318894" y="2324719"/>
                  <a:pt x="1310901" y="2324719"/>
                  <a:pt x="1301765" y="2325859"/>
                </a:cubicBezTo>
                <a:cubicBezTo>
                  <a:pt x="1302907" y="2323580"/>
                  <a:pt x="1316610" y="2323580"/>
                  <a:pt x="1317752" y="2324719"/>
                </a:cubicBezTo>
                <a:cubicBezTo>
                  <a:pt x="1332597" y="2323580"/>
                  <a:pt x="1332597" y="2323580"/>
                  <a:pt x="1332597" y="2323580"/>
                </a:cubicBezTo>
                <a:cubicBezTo>
                  <a:pt x="1337164" y="2322440"/>
                  <a:pt x="1342874" y="2322440"/>
                  <a:pt x="1347441" y="2321300"/>
                </a:cubicBezTo>
                <a:cubicBezTo>
                  <a:pt x="1375989" y="2317882"/>
                  <a:pt x="1375989" y="2317882"/>
                  <a:pt x="1375989" y="2317882"/>
                </a:cubicBezTo>
                <a:cubicBezTo>
                  <a:pt x="1389692" y="2317882"/>
                  <a:pt x="1417097" y="2311044"/>
                  <a:pt x="1430800" y="2309905"/>
                </a:cubicBezTo>
                <a:cubicBezTo>
                  <a:pt x="1436509" y="2308765"/>
                  <a:pt x="1442219" y="2307626"/>
                  <a:pt x="1449070" y="2306486"/>
                </a:cubicBezTo>
                <a:cubicBezTo>
                  <a:pt x="1454780" y="2305346"/>
                  <a:pt x="1459347" y="2304207"/>
                  <a:pt x="1462773" y="2303067"/>
                </a:cubicBezTo>
                <a:cubicBezTo>
                  <a:pt x="1470766" y="2301928"/>
                  <a:pt x="1484469" y="2298509"/>
                  <a:pt x="1497030" y="2295090"/>
                </a:cubicBezTo>
                <a:cubicBezTo>
                  <a:pt x="1502740" y="2293951"/>
                  <a:pt x="1494746" y="2295090"/>
                  <a:pt x="1500456" y="2293951"/>
                </a:cubicBezTo>
                <a:cubicBezTo>
                  <a:pt x="1511875" y="2291672"/>
                  <a:pt x="1527861" y="2284834"/>
                  <a:pt x="1540422" y="2282555"/>
                </a:cubicBezTo>
                <a:cubicBezTo>
                  <a:pt x="1546132" y="2280276"/>
                  <a:pt x="1554125" y="2279136"/>
                  <a:pt x="1556409" y="2276857"/>
                </a:cubicBezTo>
                <a:cubicBezTo>
                  <a:pt x="1559835" y="2275718"/>
                  <a:pt x="1558693" y="2276857"/>
                  <a:pt x="1562118" y="2275718"/>
                </a:cubicBezTo>
                <a:cubicBezTo>
                  <a:pt x="1571254" y="2273439"/>
                  <a:pt x="1581531" y="2268880"/>
                  <a:pt x="1591808" y="2265462"/>
                </a:cubicBezTo>
                <a:cubicBezTo>
                  <a:pt x="1597517" y="2264322"/>
                  <a:pt x="1603227" y="2262043"/>
                  <a:pt x="1608936" y="2260903"/>
                </a:cubicBezTo>
                <a:cubicBezTo>
                  <a:pt x="1613504" y="2258624"/>
                  <a:pt x="1619213" y="2256345"/>
                  <a:pt x="1623781" y="2255205"/>
                </a:cubicBezTo>
                <a:cubicBezTo>
                  <a:pt x="1638626" y="2249508"/>
                  <a:pt x="1659180" y="2241531"/>
                  <a:pt x="1669457" y="2236972"/>
                </a:cubicBezTo>
                <a:cubicBezTo>
                  <a:pt x="1674024" y="2234693"/>
                  <a:pt x="1675166" y="2233554"/>
                  <a:pt x="1680876" y="2231275"/>
                </a:cubicBezTo>
                <a:cubicBezTo>
                  <a:pt x="1688869" y="2227856"/>
                  <a:pt x="1696862" y="2224437"/>
                  <a:pt x="1704856" y="2221018"/>
                </a:cubicBezTo>
                <a:cubicBezTo>
                  <a:pt x="1713991" y="2216460"/>
                  <a:pt x="1721984" y="2213041"/>
                  <a:pt x="1729978" y="2208483"/>
                </a:cubicBezTo>
                <a:cubicBezTo>
                  <a:pt x="1737971" y="2203925"/>
                  <a:pt x="1745964" y="2200506"/>
                  <a:pt x="1752816" y="2197088"/>
                </a:cubicBezTo>
                <a:cubicBezTo>
                  <a:pt x="1760809" y="2192529"/>
                  <a:pt x="1767660" y="2189111"/>
                  <a:pt x="1773370" y="2185692"/>
                </a:cubicBezTo>
                <a:cubicBezTo>
                  <a:pt x="1776795" y="2183413"/>
                  <a:pt x="1781363" y="2181134"/>
                  <a:pt x="1781363" y="2179994"/>
                </a:cubicBezTo>
                <a:cubicBezTo>
                  <a:pt x="1785931" y="2177715"/>
                  <a:pt x="1789356" y="2175436"/>
                  <a:pt x="1790498" y="2175436"/>
                </a:cubicBezTo>
                <a:cubicBezTo>
                  <a:pt x="1793924" y="2174296"/>
                  <a:pt x="1791640" y="2173157"/>
                  <a:pt x="1795066" y="2172017"/>
                </a:cubicBezTo>
                <a:cubicBezTo>
                  <a:pt x="1793924" y="2170877"/>
                  <a:pt x="1780221" y="2179994"/>
                  <a:pt x="1781363" y="2179994"/>
                </a:cubicBezTo>
                <a:cubicBezTo>
                  <a:pt x="1777937" y="2182273"/>
                  <a:pt x="1774512" y="2184552"/>
                  <a:pt x="1769944" y="2186831"/>
                </a:cubicBezTo>
                <a:cubicBezTo>
                  <a:pt x="1771086" y="2185692"/>
                  <a:pt x="1774512" y="2183413"/>
                  <a:pt x="1779079" y="2181134"/>
                </a:cubicBezTo>
                <a:cubicBezTo>
                  <a:pt x="1774512" y="2182273"/>
                  <a:pt x="1760809" y="2191390"/>
                  <a:pt x="1752816" y="2194808"/>
                </a:cubicBezTo>
                <a:cubicBezTo>
                  <a:pt x="1727694" y="2207344"/>
                  <a:pt x="1704856" y="2218739"/>
                  <a:pt x="1676308" y="2230135"/>
                </a:cubicBezTo>
                <a:cubicBezTo>
                  <a:pt x="1671741" y="2233554"/>
                  <a:pt x="1669457" y="2233554"/>
                  <a:pt x="1670599" y="2231275"/>
                </a:cubicBezTo>
                <a:cubicBezTo>
                  <a:pt x="1662605" y="2235833"/>
                  <a:pt x="1654612" y="2239252"/>
                  <a:pt x="1646619" y="2241531"/>
                </a:cubicBezTo>
                <a:cubicBezTo>
                  <a:pt x="1650045" y="2239252"/>
                  <a:pt x="1648903" y="2239252"/>
                  <a:pt x="1639768" y="2243810"/>
                </a:cubicBezTo>
                <a:cubicBezTo>
                  <a:pt x="1639768" y="2242670"/>
                  <a:pt x="1648903" y="2239252"/>
                  <a:pt x="1642051" y="2241531"/>
                </a:cubicBezTo>
                <a:cubicBezTo>
                  <a:pt x="1635200" y="2243810"/>
                  <a:pt x="1645477" y="2238112"/>
                  <a:pt x="1644335" y="2238112"/>
                </a:cubicBezTo>
                <a:cubicBezTo>
                  <a:pt x="1647761" y="2236972"/>
                  <a:pt x="1650045" y="2236972"/>
                  <a:pt x="1653470" y="2235833"/>
                </a:cubicBezTo>
                <a:cubicBezTo>
                  <a:pt x="1656896" y="2234693"/>
                  <a:pt x="1660322" y="2232414"/>
                  <a:pt x="1666031" y="2230135"/>
                </a:cubicBezTo>
                <a:cubicBezTo>
                  <a:pt x="1669457" y="2227856"/>
                  <a:pt x="1680876" y="2223298"/>
                  <a:pt x="1680876" y="2223298"/>
                </a:cubicBezTo>
                <a:cubicBezTo>
                  <a:pt x="1692295" y="2217600"/>
                  <a:pt x="1696862" y="2216460"/>
                  <a:pt x="1707140" y="2211902"/>
                </a:cubicBezTo>
                <a:cubicBezTo>
                  <a:pt x="1708281" y="2209623"/>
                  <a:pt x="1703714" y="2211902"/>
                  <a:pt x="1700288" y="2214181"/>
                </a:cubicBezTo>
                <a:cubicBezTo>
                  <a:pt x="1695721" y="2216460"/>
                  <a:pt x="1691153" y="2217600"/>
                  <a:pt x="1691153" y="2216460"/>
                </a:cubicBezTo>
                <a:cubicBezTo>
                  <a:pt x="1690011" y="2218739"/>
                  <a:pt x="1680876" y="2222158"/>
                  <a:pt x="1680876" y="2223298"/>
                </a:cubicBezTo>
                <a:cubicBezTo>
                  <a:pt x="1674024" y="2225577"/>
                  <a:pt x="1668315" y="2227856"/>
                  <a:pt x="1662605" y="2230135"/>
                </a:cubicBezTo>
                <a:cubicBezTo>
                  <a:pt x="1659180" y="2231275"/>
                  <a:pt x="1656896" y="2232414"/>
                  <a:pt x="1653470" y="2233554"/>
                </a:cubicBezTo>
                <a:cubicBezTo>
                  <a:pt x="1651187" y="2234693"/>
                  <a:pt x="1647761" y="2235833"/>
                  <a:pt x="1644335" y="2236972"/>
                </a:cubicBezTo>
                <a:cubicBezTo>
                  <a:pt x="1644335" y="2236972"/>
                  <a:pt x="1644335" y="2236972"/>
                  <a:pt x="1640909" y="2238112"/>
                </a:cubicBezTo>
                <a:cubicBezTo>
                  <a:pt x="1630632" y="2243810"/>
                  <a:pt x="1614646" y="2248368"/>
                  <a:pt x="1608936" y="2251787"/>
                </a:cubicBezTo>
                <a:cubicBezTo>
                  <a:pt x="1606652" y="2251787"/>
                  <a:pt x="1603227" y="2251787"/>
                  <a:pt x="1598659" y="2252926"/>
                </a:cubicBezTo>
                <a:cubicBezTo>
                  <a:pt x="1596375" y="2254066"/>
                  <a:pt x="1592950" y="2255205"/>
                  <a:pt x="1589524" y="2256345"/>
                </a:cubicBezTo>
                <a:cubicBezTo>
                  <a:pt x="1588382" y="2257485"/>
                  <a:pt x="1587240" y="2258624"/>
                  <a:pt x="1587240" y="2257485"/>
                </a:cubicBezTo>
                <a:cubicBezTo>
                  <a:pt x="1582673" y="2259764"/>
                  <a:pt x="1580389" y="2259764"/>
                  <a:pt x="1578105" y="2260903"/>
                </a:cubicBezTo>
                <a:cubicBezTo>
                  <a:pt x="1575821" y="2260903"/>
                  <a:pt x="1574679" y="2262043"/>
                  <a:pt x="1574679" y="2262043"/>
                </a:cubicBezTo>
                <a:cubicBezTo>
                  <a:pt x="1571254" y="2263182"/>
                  <a:pt x="1570112" y="2263182"/>
                  <a:pt x="1565544" y="2264322"/>
                </a:cubicBezTo>
                <a:cubicBezTo>
                  <a:pt x="1564402" y="2265462"/>
                  <a:pt x="1562118" y="2266601"/>
                  <a:pt x="1563260" y="2266601"/>
                </a:cubicBezTo>
                <a:cubicBezTo>
                  <a:pt x="1559835" y="2266601"/>
                  <a:pt x="1555267" y="2268880"/>
                  <a:pt x="1551841" y="2268880"/>
                </a:cubicBezTo>
                <a:cubicBezTo>
                  <a:pt x="1548416" y="2270020"/>
                  <a:pt x="1546132" y="2271159"/>
                  <a:pt x="1547274" y="2270020"/>
                </a:cubicBezTo>
                <a:cubicBezTo>
                  <a:pt x="1551841" y="2267741"/>
                  <a:pt x="1559835" y="2266601"/>
                  <a:pt x="1571254" y="2262043"/>
                </a:cubicBezTo>
                <a:cubicBezTo>
                  <a:pt x="1582673" y="2258624"/>
                  <a:pt x="1594092" y="2255205"/>
                  <a:pt x="1604369" y="2250647"/>
                </a:cubicBezTo>
                <a:cubicBezTo>
                  <a:pt x="1627207" y="2242670"/>
                  <a:pt x="1652328" y="2233554"/>
                  <a:pt x="1676308" y="2222158"/>
                </a:cubicBezTo>
                <a:cubicBezTo>
                  <a:pt x="1679734" y="2221018"/>
                  <a:pt x="1683160" y="2218739"/>
                  <a:pt x="1682018" y="2218739"/>
                </a:cubicBezTo>
                <a:cubicBezTo>
                  <a:pt x="1686585" y="2217600"/>
                  <a:pt x="1690011" y="2216460"/>
                  <a:pt x="1693437" y="2213041"/>
                </a:cubicBezTo>
                <a:cubicBezTo>
                  <a:pt x="1696862" y="2211902"/>
                  <a:pt x="1700288" y="2210762"/>
                  <a:pt x="1700288" y="2211902"/>
                </a:cubicBezTo>
                <a:cubicBezTo>
                  <a:pt x="1710565" y="2206204"/>
                  <a:pt x="1718559" y="2201646"/>
                  <a:pt x="1728836" y="2195948"/>
                </a:cubicBezTo>
                <a:cubicBezTo>
                  <a:pt x="1737971" y="2190250"/>
                  <a:pt x="1748248" y="2185692"/>
                  <a:pt x="1758525" y="2178854"/>
                </a:cubicBezTo>
                <a:cubicBezTo>
                  <a:pt x="1757383" y="2179994"/>
                  <a:pt x="1752816" y="2182273"/>
                  <a:pt x="1748248" y="2184552"/>
                </a:cubicBezTo>
                <a:cubicBezTo>
                  <a:pt x="1742538" y="2187971"/>
                  <a:pt x="1736829" y="2190250"/>
                  <a:pt x="1733403" y="2192529"/>
                </a:cubicBezTo>
                <a:cubicBezTo>
                  <a:pt x="1721984" y="2198227"/>
                  <a:pt x="1712849" y="2201646"/>
                  <a:pt x="1698004" y="2208483"/>
                </a:cubicBezTo>
                <a:cubicBezTo>
                  <a:pt x="1691153" y="2213041"/>
                  <a:pt x="1692295" y="2210762"/>
                  <a:pt x="1686585" y="2213041"/>
                </a:cubicBezTo>
                <a:cubicBezTo>
                  <a:pt x="1679734" y="2216460"/>
                  <a:pt x="1672883" y="2218739"/>
                  <a:pt x="1666031" y="2222158"/>
                </a:cubicBezTo>
                <a:cubicBezTo>
                  <a:pt x="1658038" y="2225577"/>
                  <a:pt x="1651187" y="2228995"/>
                  <a:pt x="1643193" y="2231275"/>
                </a:cubicBezTo>
                <a:cubicBezTo>
                  <a:pt x="1628349" y="2236972"/>
                  <a:pt x="1612362" y="2243810"/>
                  <a:pt x="1595233" y="2249508"/>
                </a:cubicBezTo>
                <a:cubicBezTo>
                  <a:pt x="1579247" y="2254066"/>
                  <a:pt x="1562118" y="2259764"/>
                  <a:pt x="1546132" y="2265462"/>
                </a:cubicBezTo>
                <a:cubicBezTo>
                  <a:pt x="1530145" y="2270020"/>
                  <a:pt x="1514159" y="2273439"/>
                  <a:pt x="1499314" y="2277997"/>
                </a:cubicBezTo>
                <a:cubicBezTo>
                  <a:pt x="1498172" y="2276857"/>
                  <a:pt x="1518726" y="2273439"/>
                  <a:pt x="1517584" y="2271159"/>
                </a:cubicBezTo>
                <a:cubicBezTo>
                  <a:pt x="1522152" y="2271159"/>
                  <a:pt x="1533571" y="2267741"/>
                  <a:pt x="1542706" y="2265462"/>
                </a:cubicBezTo>
                <a:cubicBezTo>
                  <a:pt x="1547274" y="2264322"/>
                  <a:pt x="1551841" y="2262043"/>
                  <a:pt x="1554125" y="2262043"/>
                </a:cubicBezTo>
                <a:cubicBezTo>
                  <a:pt x="1566686" y="2257485"/>
                  <a:pt x="1580389" y="2252926"/>
                  <a:pt x="1599801" y="2247229"/>
                </a:cubicBezTo>
                <a:cubicBezTo>
                  <a:pt x="1607794" y="2242670"/>
                  <a:pt x="1607794" y="2244949"/>
                  <a:pt x="1614646" y="2241531"/>
                </a:cubicBezTo>
                <a:cubicBezTo>
                  <a:pt x="1628349" y="2235833"/>
                  <a:pt x="1640909" y="2231275"/>
                  <a:pt x="1653470" y="2225577"/>
                </a:cubicBezTo>
                <a:cubicBezTo>
                  <a:pt x="1659180" y="2223298"/>
                  <a:pt x="1660322" y="2223298"/>
                  <a:pt x="1666031" y="2221018"/>
                </a:cubicBezTo>
                <a:cubicBezTo>
                  <a:pt x="1683160" y="2213041"/>
                  <a:pt x="1699146" y="2206204"/>
                  <a:pt x="1713991" y="2198227"/>
                </a:cubicBezTo>
                <a:cubicBezTo>
                  <a:pt x="1729978" y="2190250"/>
                  <a:pt x="1745964" y="2183413"/>
                  <a:pt x="1763093" y="2173157"/>
                </a:cubicBezTo>
                <a:cubicBezTo>
                  <a:pt x="1766518" y="2168598"/>
                  <a:pt x="1748248" y="2181134"/>
                  <a:pt x="1748248" y="2179994"/>
                </a:cubicBezTo>
                <a:cubicBezTo>
                  <a:pt x="1737971" y="2184552"/>
                  <a:pt x="1747106" y="2178854"/>
                  <a:pt x="1741397" y="2181134"/>
                </a:cubicBezTo>
                <a:cubicBezTo>
                  <a:pt x="1752816" y="2175436"/>
                  <a:pt x="1768802" y="2167459"/>
                  <a:pt x="1777937" y="2160621"/>
                </a:cubicBezTo>
                <a:cubicBezTo>
                  <a:pt x="1771086" y="2162900"/>
                  <a:pt x="1765376" y="2168598"/>
                  <a:pt x="1758525" y="2170877"/>
                </a:cubicBezTo>
                <a:cubicBezTo>
                  <a:pt x="1750532" y="2174296"/>
                  <a:pt x="1747106" y="2176575"/>
                  <a:pt x="1743680" y="2178854"/>
                </a:cubicBezTo>
                <a:cubicBezTo>
                  <a:pt x="1740255" y="2179994"/>
                  <a:pt x="1737971" y="2181134"/>
                  <a:pt x="1732261" y="2184552"/>
                </a:cubicBezTo>
                <a:cubicBezTo>
                  <a:pt x="1729978" y="2183413"/>
                  <a:pt x="1715133" y="2193669"/>
                  <a:pt x="1711707" y="2193669"/>
                </a:cubicBezTo>
                <a:cubicBezTo>
                  <a:pt x="1703714" y="2198227"/>
                  <a:pt x="1696862" y="2201646"/>
                  <a:pt x="1692295" y="2201646"/>
                </a:cubicBezTo>
                <a:cubicBezTo>
                  <a:pt x="1683160" y="2206204"/>
                  <a:pt x="1678592" y="2207344"/>
                  <a:pt x="1666031" y="2214181"/>
                </a:cubicBezTo>
                <a:cubicBezTo>
                  <a:pt x="1664889" y="2213041"/>
                  <a:pt x="1667173" y="2211902"/>
                  <a:pt x="1668315" y="2210762"/>
                </a:cubicBezTo>
                <a:cubicBezTo>
                  <a:pt x="1662605" y="2214181"/>
                  <a:pt x="1656896" y="2216460"/>
                  <a:pt x="1653470" y="2217600"/>
                </a:cubicBezTo>
                <a:cubicBezTo>
                  <a:pt x="1651187" y="2218739"/>
                  <a:pt x="1648903" y="2218739"/>
                  <a:pt x="1647761" y="2219879"/>
                </a:cubicBezTo>
                <a:cubicBezTo>
                  <a:pt x="1645477" y="2219879"/>
                  <a:pt x="1643193" y="2221018"/>
                  <a:pt x="1640909" y="2222158"/>
                </a:cubicBezTo>
                <a:cubicBezTo>
                  <a:pt x="1642051" y="2221018"/>
                  <a:pt x="1644335" y="2219879"/>
                  <a:pt x="1647761" y="2218739"/>
                </a:cubicBezTo>
                <a:cubicBezTo>
                  <a:pt x="1651187" y="2216460"/>
                  <a:pt x="1653470" y="2215321"/>
                  <a:pt x="1652328" y="2215321"/>
                </a:cubicBezTo>
                <a:cubicBezTo>
                  <a:pt x="1663747" y="2209623"/>
                  <a:pt x="1675166" y="2205064"/>
                  <a:pt x="1686585" y="2199367"/>
                </a:cubicBezTo>
                <a:cubicBezTo>
                  <a:pt x="1688869" y="2197088"/>
                  <a:pt x="1672883" y="2205064"/>
                  <a:pt x="1666031" y="2207344"/>
                </a:cubicBezTo>
                <a:cubicBezTo>
                  <a:pt x="1666031" y="2207344"/>
                  <a:pt x="1662605" y="2208483"/>
                  <a:pt x="1660322" y="2209623"/>
                </a:cubicBezTo>
                <a:cubicBezTo>
                  <a:pt x="1653470" y="2211902"/>
                  <a:pt x="1647761" y="2214181"/>
                  <a:pt x="1643193" y="2216460"/>
                </a:cubicBezTo>
                <a:cubicBezTo>
                  <a:pt x="1637484" y="2218739"/>
                  <a:pt x="1632916" y="2219879"/>
                  <a:pt x="1628349" y="2222158"/>
                </a:cubicBezTo>
                <a:cubicBezTo>
                  <a:pt x="1621497" y="2224437"/>
                  <a:pt x="1616930" y="2226716"/>
                  <a:pt x="1613504" y="2227856"/>
                </a:cubicBezTo>
                <a:cubicBezTo>
                  <a:pt x="1602085" y="2231275"/>
                  <a:pt x="1596375" y="2233554"/>
                  <a:pt x="1583814" y="2238112"/>
                </a:cubicBezTo>
                <a:cubicBezTo>
                  <a:pt x="1578105" y="2240391"/>
                  <a:pt x="1576963" y="2240391"/>
                  <a:pt x="1580389" y="2238112"/>
                </a:cubicBezTo>
                <a:cubicBezTo>
                  <a:pt x="1570112" y="2241531"/>
                  <a:pt x="1565544" y="2243810"/>
                  <a:pt x="1552983" y="2248368"/>
                </a:cubicBezTo>
                <a:cubicBezTo>
                  <a:pt x="1554125" y="2247229"/>
                  <a:pt x="1555267" y="2246089"/>
                  <a:pt x="1559835" y="2244949"/>
                </a:cubicBezTo>
                <a:cubicBezTo>
                  <a:pt x="1555267" y="2246089"/>
                  <a:pt x="1550699" y="2247229"/>
                  <a:pt x="1546132" y="2249508"/>
                </a:cubicBezTo>
                <a:cubicBezTo>
                  <a:pt x="1541564" y="2250647"/>
                  <a:pt x="1536997" y="2251787"/>
                  <a:pt x="1534713" y="2251787"/>
                </a:cubicBezTo>
                <a:cubicBezTo>
                  <a:pt x="1519868" y="2256345"/>
                  <a:pt x="1499314" y="2263182"/>
                  <a:pt x="1489037" y="2264322"/>
                </a:cubicBezTo>
                <a:cubicBezTo>
                  <a:pt x="1489037" y="2263182"/>
                  <a:pt x="1499314" y="2260903"/>
                  <a:pt x="1501598" y="2260903"/>
                </a:cubicBezTo>
                <a:cubicBezTo>
                  <a:pt x="1517584" y="2256345"/>
                  <a:pt x="1531287" y="2252926"/>
                  <a:pt x="1543848" y="2248368"/>
                </a:cubicBezTo>
                <a:cubicBezTo>
                  <a:pt x="1556409" y="2244949"/>
                  <a:pt x="1567828" y="2240391"/>
                  <a:pt x="1579247" y="2236972"/>
                </a:cubicBezTo>
                <a:cubicBezTo>
                  <a:pt x="1586098" y="2235833"/>
                  <a:pt x="1591808" y="2233554"/>
                  <a:pt x="1597517" y="2231275"/>
                </a:cubicBezTo>
                <a:cubicBezTo>
                  <a:pt x="1603227" y="2228995"/>
                  <a:pt x="1608936" y="2226716"/>
                  <a:pt x="1615788" y="2224437"/>
                </a:cubicBezTo>
                <a:cubicBezTo>
                  <a:pt x="1619213" y="2223298"/>
                  <a:pt x="1623781" y="2221018"/>
                  <a:pt x="1623781" y="2221018"/>
                </a:cubicBezTo>
                <a:cubicBezTo>
                  <a:pt x="1627207" y="2219879"/>
                  <a:pt x="1630632" y="2217600"/>
                  <a:pt x="1632916" y="2217600"/>
                </a:cubicBezTo>
                <a:cubicBezTo>
                  <a:pt x="1638626" y="2215321"/>
                  <a:pt x="1639768" y="2215321"/>
                  <a:pt x="1644335" y="2213041"/>
                </a:cubicBezTo>
                <a:cubicBezTo>
                  <a:pt x="1659180" y="2206204"/>
                  <a:pt x="1672883" y="2199367"/>
                  <a:pt x="1687727" y="2193669"/>
                </a:cubicBezTo>
                <a:cubicBezTo>
                  <a:pt x="1703714" y="2184552"/>
                  <a:pt x="1708281" y="2183413"/>
                  <a:pt x="1726552" y="2173157"/>
                </a:cubicBezTo>
                <a:cubicBezTo>
                  <a:pt x="1726552" y="2173157"/>
                  <a:pt x="1715133" y="2178854"/>
                  <a:pt x="1709423" y="2181134"/>
                </a:cubicBezTo>
                <a:cubicBezTo>
                  <a:pt x="1708281" y="2181134"/>
                  <a:pt x="1694579" y="2189111"/>
                  <a:pt x="1692295" y="2189111"/>
                </a:cubicBezTo>
                <a:cubicBezTo>
                  <a:pt x="1692295" y="2189111"/>
                  <a:pt x="1696862" y="2186831"/>
                  <a:pt x="1698004" y="2185692"/>
                </a:cubicBezTo>
                <a:cubicBezTo>
                  <a:pt x="1691153" y="2189111"/>
                  <a:pt x="1691153" y="2189111"/>
                  <a:pt x="1691153" y="2189111"/>
                </a:cubicBezTo>
                <a:cubicBezTo>
                  <a:pt x="1688869" y="2190250"/>
                  <a:pt x="1685443" y="2191390"/>
                  <a:pt x="1683160" y="2192529"/>
                </a:cubicBezTo>
                <a:cubicBezTo>
                  <a:pt x="1684302" y="2191390"/>
                  <a:pt x="1688869" y="2189111"/>
                  <a:pt x="1694579" y="2186831"/>
                </a:cubicBezTo>
                <a:lnTo>
                  <a:pt x="1700579" y="2183338"/>
                </a:lnTo>
                <a:lnTo>
                  <a:pt x="1705284" y="2182131"/>
                </a:lnTo>
                <a:cubicBezTo>
                  <a:pt x="1707425" y="2181134"/>
                  <a:pt x="1709423" y="2179994"/>
                  <a:pt x="1709423" y="2179994"/>
                </a:cubicBezTo>
                <a:cubicBezTo>
                  <a:pt x="1712849" y="2177715"/>
                  <a:pt x="1712849" y="2178854"/>
                  <a:pt x="1717417" y="2175436"/>
                </a:cubicBezTo>
                <a:cubicBezTo>
                  <a:pt x="1720842" y="2174296"/>
                  <a:pt x="1719700" y="2174296"/>
                  <a:pt x="1713991" y="2176575"/>
                </a:cubicBezTo>
                <a:cubicBezTo>
                  <a:pt x="1716275" y="2174296"/>
                  <a:pt x="1723126" y="2172017"/>
                  <a:pt x="1728836" y="2169738"/>
                </a:cubicBezTo>
                <a:cubicBezTo>
                  <a:pt x="1741397" y="2162900"/>
                  <a:pt x="1740255" y="2162900"/>
                  <a:pt x="1752816" y="2156063"/>
                </a:cubicBezTo>
                <a:cubicBezTo>
                  <a:pt x="1760809" y="2151505"/>
                  <a:pt x="1759667" y="2151505"/>
                  <a:pt x="1766518" y="2148086"/>
                </a:cubicBezTo>
                <a:cubicBezTo>
                  <a:pt x="1776795" y="2142388"/>
                  <a:pt x="1777937" y="2143528"/>
                  <a:pt x="1785931" y="2136690"/>
                </a:cubicBezTo>
                <a:cubicBezTo>
                  <a:pt x="1785931" y="2137830"/>
                  <a:pt x="1785931" y="2137830"/>
                  <a:pt x="1785931" y="2137830"/>
                </a:cubicBezTo>
                <a:cubicBezTo>
                  <a:pt x="1805343" y="2125295"/>
                  <a:pt x="1806485" y="2125295"/>
                  <a:pt x="1828181" y="2110480"/>
                </a:cubicBezTo>
                <a:cubicBezTo>
                  <a:pt x="1843026" y="2100224"/>
                  <a:pt x="1855586" y="2092247"/>
                  <a:pt x="1868147" y="2083131"/>
                </a:cubicBezTo>
                <a:cubicBezTo>
                  <a:pt x="1880708" y="2074014"/>
                  <a:pt x="1893269" y="2063758"/>
                  <a:pt x="1909256" y="2051223"/>
                </a:cubicBezTo>
                <a:cubicBezTo>
                  <a:pt x="1912681" y="2048944"/>
                  <a:pt x="1913823" y="2046665"/>
                  <a:pt x="1919533" y="2043246"/>
                </a:cubicBezTo>
                <a:cubicBezTo>
                  <a:pt x="1921817" y="2040967"/>
                  <a:pt x="1920675" y="2040967"/>
                  <a:pt x="1916107" y="2044385"/>
                </a:cubicBezTo>
                <a:cubicBezTo>
                  <a:pt x="1918391" y="2039827"/>
                  <a:pt x="1937803" y="2023873"/>
                  <a:pt x="1949222" y="2014757"/>
                </a:cubicBezTo>
                <a:cubicBezTo>
                  <a:pt x="1948080" y="2013617"/>
                  <a:pt x="1934378" y="2027292"/>
                  <a:pt x="1934378" y="2026152"/>
                </a:cubicBezTo>
                <a:cubicBezTo>
                  <a:pt x="1927526" y="2031850"/>
                  <a:pt x="1920675" y="2038688"/>
                  <a:pt x="1917249" y="2039827"/>
                </a:cubicBezTo>
                <a:cubicBezTo>
                  <a:pt x="1910398" y="2046665"/>
                  <a:pt x="1902404" y="2052362"/>
                  <a:pt x="1895553" y="2058060"/>
                </a:cubicBezTo>
                <a:cubicBezTo>
                  <a:pt x="1888702" y="2062619"/>
                  <a:pt x="1886418" y="2063758"/>
                  <a:pt x="1881850" y="2067177"/>
                </a:cubicBezTo>
                <a:cubicBezTo>
                  <a:pt x="1878424" y="2069456"/>
                  <a:pt x="1873857" y="2072875"/>
                  <a:pt x="1870431" y="2076293"/>
                </a:cubicBezTo>
                <a:cubicBezTo>
                  <a:pt x="1865864" y="2079712"/>
                  <a:pt x="1862438" y="2083131"/>
                  <a:pt x="1857870" y="2085410"/>
                </a:cubicBezTo>
                <a:lnTo>
                  <a:pt x="1841883" y="2096806"/>
                </a:lnTo>
                <a:lnTo>
                  <a:pt x="1837459" y="2099085"/>
                </a:lnTo>
                <a:cubicBezTo>
                  <a:pt x="1835603" y="2100225"/>
                  <a:pt x="1833890" y="2101364"/>
                  <a:pt x="1833890" y="2101364"/>
                </a:cubicBezTo>
                <a:cubicBezTo>
                  <a:pt x="1831607" y="2103643"/>
                  <a:pt x="1828181" y="2104782"/>
                  <a:pt x="1824755" y="2108201"/>
                </a:cubicBezTo>
                <a:cubicBezTo>
                  <a:pt x="1821329" y="2110480"/>
                  <a:pt x="1816762" y="2112759"/>
                  <a:pt x="1812194" y="2115039"/>
                </a:cubicBezTo>
                <a:cubicBezTo>
                  <a:pt x="1804201" y="2120736"/>
                  <a:pt x="1797350" y="2125295"/>
                  <a:pt x="1795066" y="2127574"/>
                </a:cubicBezTo>
                <a:cubicBezTo>
                  <a:pt x="1791640" y="2129853"/>
                  <a:pt x="1791640" y="2128713"/>
                  <a:pt x="1789356" y="2130993"/>
                </a:cubicBezTo>
                <a:cubicBezTo>
                  <a:pt x="1785931" y="2132132"/>
                  <a:pt x="1779079" y="2136690"/>
                  <a:pt x="1779079" y="2137830"/>
                </a:cubicBezTo>
                <a:cubicBezTo>
                  <a:pt x="1771086" y="2141249"/>
                  <a:pt x="1761951" y="2146947"/>
                  <a:pt x="1751674" y="2152644"/>
                </a:cubicBezTo>
                <a:cubicBezTo>
                  <a:pt x="1747106" y="2154923"/>
                  <a:pt x="1741397" y="2158342"/>
                  <a:pt x="1735687" y="2161761"/>
                </a:cubicBezTo>
                <a:cubicBezTo>
                  <a:pt x="1731119" y="2164040"/>
                  <a:pt x="1725410" y="2166319"/>
                  <a:pt x="1720842" y="2168598"/>
                </a:cubicBezTo>
                <a:cubicBezTo>
                  <a:pt x="1713991" y="2172017"/>
                  <a:pt x="1701430" y="2178854"/>
                  <a:pt x="1695721" y="2181134"/>
                </a:cubicBezTo>
                <a:cubicBezTo>
                  <a:pt x="1692295" y="2183413"/>
                  <a:pt x="1690011" y="2184552"/>
                  <a:pt x="1687727" y="2185692"/>
                </a:cubicBezTo>
                <a:cubicBezTo>
                  <a:pt x="1682018" y="2187971"/>
                  <a:pt x="1680876" y="2187971"/>
                  <a:pt x="1675166" y="2190250"/>
                </a:cubicBezTo>
                <a:cubicBezTo>
                  <a:pt x="1667173" y="2193669"/>
                  <a:pt x="1667173" y="2193669"/>
                  <a:pt x="1667173" y="2193669"/>
                </a:cubicBezTo>
                <a:cubicBezTo>
                  <a:pt x="1663747" y="2195948"/>
                  <a:pt x="1659180" y="2197088"/>
                  <a:pt x="1655754" y="2199367"/>
                </a:cubicBezTo>
                <a:cubicBezTo>
                  <a:pt x="1643193" y="2205064"/>
                  <a:pt x="1654612" y="2198227"/>
                  <a:pt x="1661464" y="2195948"/>
                </a:cubicBezTo>
                <a:cubicBezTo>
                  <a:pt x="1680876" y="2186831"/>
                  <a:pt x="1680876" y="2186831"/>
                  <a:pt x="1680876" y="2186831"/>
                </a:cubicBezTo>
                <a:cubicBezTo>
                  <a:pt x="1686585" y="2184552"/>
                  <a:pt x="1698004" y="2179994"/>
                  <a:pt x="1698004" y="2178854"/>
                </a:cubicBezTo>
                <a:cubicBezTo>
                  <a:pt x="1695721" y="2178854"/>
                  <a:pt x="1692295" y="2181134"/>
                  <a:pt x="1686585" y="2183413"/>
                </a:cubicBezTo>
                <a:cubicBezTo>
                  <a:pt x="1682018" y="2185692"/>
                  <a:pt x="1676308" y="2187971"/>
                  <a:pt x="1671741" y="2190250"/>
                </a:cubicBezTo>
                <a:cubicBezTo>
                  <a:pt x="1669457" y="2190250"/>
                  <a:pt x="1662605" y="2192529"/>
                  <a:pt x="1654612" y="2197088"/>
                </a:cubicBezTo>
                <a:cubicBezTo>
                  <a:pt x="1655754" y="2195948"/>
                  <a:pt x="1660322" y="2191390"/>
                  <a:pt x="1651187" y="2197088"/>
                </a:cubicBezTo>
                <a:cubicBezTo>
                  <a:pt x="1651187" y="2194808"/>
                  <a:pt x="1660322" y="2192529"/>
                  <a:pt x="1662605" y="2191390"/>
                </a:cubicBezTo>
                <a:cubicBezTo>
                  <a:pt x="1666031" y="2190250"/>
                  <a:pt x="1664889" y="2189111"/>
                  <a:pt x="1668315" y="2187971"/>
                </a:cubicBezTo>
                <a:cubicBezTo>
                  <a:pt x="1680876" y="2182273"/>
                  <a:pt x="1680876" y="2182273"/>
                  <a:pt x="1680876" y="2182273"/>
                </a:cubicBezTo>
                <a:cubicBezTo>
                  <a:pt x="1686585" y="2178854"/>
                  <a:pt x="1686585" y="2178854"/>
                  <a:pt x="1686585" y="2178854"/>
                </a:cubicBezTo>
                <a:cubicBezTo>
                  <a:pt x="1693437" y="2176575"/>
                  <a:pt x="1693437" y="2176575"/>
                  <a:pt x="1693437" y="2176575"/>
                </a:cubicBezTo>
                <a:cubicBezTo>
                  <a:pt x="1701430" y="2172017"/>
                  <a:pt x="1700288" y="2169738"/>
                  <a:pt x="1708281" y="2165180"/>
                </a:cubicBezTo>
                <a:cubicBezTo>
                  <a:pt x="1713991" y="2162900"/>
                  <a:pt x="1719700" y="2159482"/>
                  <a:pt x="1725410" y="2157203"/>
                </a:cubicBezTo>
                <a:cubicBezTo>
                  <a:pt x="1725410" y="2158342"/>
                  <a:pt x="1720842" y="2160621"/>
                  <a:pt x="1720842" y="2160621"/>
                </a:cubicBezTo>
                <a:cubicBezTo>
                  <a:pt x="1724268" y="2158342"/>
                  <a:pt x="1727694" y="2157203"/>
                  <a:pt x="1731119" y="2154923"/>
                </a:cubicBezTo>
                <a:cubicBezTo>
                  <a:pt x="1735687" y="2152644"/>
                  <a:pt x="1739113" y="2150365"/>
                  <a:pt x="1742538" y="2148086"/>
                </a:cubicBezTo>
                <a:cubicBezTo>
                  <a:pt x="1749390" y="2144667"/>
                  <a:pt x="1757383" y="2140109"/>
                  <a:pt x="1766518" y="2134411"/>
                </a:cubicBezTo>
                <a:cubicBezTo>
                  <a:pt x="1771086" y="2132132"/>
                  <a:pt x="1779079" y="2126434"/>
                  <a:pt x="1781363" y="2124155"/>
                </a:cubicBezTo>
                <a:cubicBezTo>
                  <a:pt x="1788214" y="2119597"/>
                  <a:pt x="1788214" y="2121876"/>
                  <a:pt x="1795066" y="2116178"/>
                </a:cubicBezTo>
                <a:cubicBezTo>
                  <a:pt x="1803059" y="2111620"/>
                  <a:pt x="1811052" y="2105922"/>
                  <a:pt x="1819046" y="2101364"/>
                </a:cubicBezTo>
                <a:cubicBezTo>
                  <a:pt x="1825897" y="2095666"/>
                  <a:pt x="1833890" y="2091108"/>
                  <a:pt x="1841884" y="2085410"/>
                </a:cubicBezTo>
                <a:cubicBezTo>
                  <a:pt x="1847593" y="2079712"/>
                  <a:pt x="1856728" y="2074014"/>
                  <a:pt x="1864722" y="2068316"/>
                </a:cubicBezTo>
                <a:cubicBezTo>
                  <a:pt x="1871573" y="2062619"/>
                  <a:pt x="1877283" y="2058060"/>
                  <a:pt x="1877283" y="2055781"/>
                </a:cubicBezTo>
                <a:cubicBezTo>
                  <a:pt x="1877283" y="2055211"/>
                  <a:pt x="1875284" y="2056921"/>
                  <a:pt x="1872715" y="2059058"/>
                </a:cubicBezTo>
                <a:lnTo>
                  <a:pt x="1872101" y="2059506"/>
                </a:lnTo>
                <a:lnTo>
                  <a:pt x="1861296" y="2064898"/>
                </a:lnTo>
                <a:cubicBezTo>
                  <a:pt x="1855586" y="2069456"/>
                  <a:pt x="1848735" y="2074014"/>
                  <a:pt x="1844167" y="2078572"/>
                </a:cubicBezTo>
                <a:cubicBezTo>
                  <a:pt x="1832748" y="2086549"/>
                  <a:pt x="1845309" y="2076293"/>
                  <a:pt x="1838458" y="2080852"/>
                </a:cubicBezTo>
                <a:cubicBezTo>
                  <a:pt x="1835032" y="2083131"/>
                  <a:pt x="1831607" y="2085410"/>
                  <a:pt x="1836174" y="2083131"/>
                </a:cubicBezTo>
                <a:cubicBezTo>
                  <a:pt x="1836174" y="2083131"/>
                  <a:pt x="1831607" y="2086549"/>
                  <a:pt x="1830465" y="2086549"/>
                </a:cubicBezTo>
                <a:cubicBezTo>
                  <a:pt x="1827039" y="2089968"/>
                  <a:pt x="1822471" y="2092247"/>
                  <a:pt x="1820188" y="2093387"/>
                </a:cubicBezTo>
                <a:cubicBezTo>
                  <a:pt x="1803059" y="2104782"/>
                  <a:pt x="1788214" y="2113899"/>
                  <a:pt x="1772228" y="2124155"/>
                </a:cubicBezTo>
                <a:cubicBezTo>
                  <a:pt x="1765376" y="2128713"/>
                  <a:pt x="1757383" y="2133272"/>
                  <a:pt x="1749390" y="2138970"/>
                </a:cubicBezTo>
                <a:cubicBezTo>
                  <a:pt x="1744822" y="2141249"/>
                  <a:pt x="1740255" y="2143528"/>
                  <a:pt x="1736829" y="2145807"/>
                </a:cubicBezTo>
                <a:cubicBezTo>
                  <a:pt x="1734545" y="2146947"/>
                  <a:pt x="1732261" y="2148086"/>
                  <a:pt x="1729978" y="2149226"/>
                </a:cubicBezTo>
                <a:cubicBezTo>
                  <a:pt x="1727694" y="2150365"/>
                  <a:pt x="1725410" y="2151505"/>
                  <a:pt x="1723126" y="2152644"/>
                </a:cubicBezTo>
                <a:cubicBezTo>
                  <a:pt x="1720842" y="2152644"/>
                  <a:pt x="1709423" y="2159482"/>
                  <a:pt x="1716275" y="2153784"/>
                </a:cubicBezTo>
                <a:cubicBezTo>
                  <a:pt x="1710565" y="2157203"/>
                  <a:pt x="1708281" y="2157203"/>
                  <a:pt x="1700288" y="2161761"/>
                </a:cubicBezTo>
                <a:cubicBezTo>
                  <a:pt x="1700288" y="2160621"/>
                  <a:pt x="1684302" y="2170877"/>
                  <a:pt x="1688869" y="2166319"/>
                </a:cubicBezTo>
                <a:cubicBezTo>
                  <a:pt x="1695721" y="2161761"/>
                  <a:pt x="1705998" y="2157203"/>
                  <a:pt x="1710565" y="2156063"/>
                </a:cubicBezTo>
                <a:cubicBezTo>
                  <a:pt x="1715133" y="2151505"/>
                  <a:pt x="1725410" y="2146947"/>
                  <a:pt x="1731119" y="2142388"/>
                </a:cubicBezTo>
                <a:cubicBezTo>
                  <a:pt x="1743680" y="2135551"/>
                  <a:pt x="1755099" y="2129853"/>
                  <a:pt x="1766518" y="2123016"/>
                </a:cubicBezTo>
                <a:cubicBezTo>
                  <a:pt x="1772228" y="2119597"/>
                  <a:pt x="1776795" y="2116178"/>
                  <a:pt x="1782505" y="2113899"/>
                </a:cubicBezTo>
                <a:cubicBezTo>
                  <a:pt x="1788214" y="2110480"/>
                  <a:pt x="1792782" y="2107062"/>
                  <a:pt x="1798492" y="2103643"/>
                </a:cubicBezTo>
                <a:cubicBezTo>
                  <a:pt x="1803059" y="2100224"/>
                  <a:pt x="1808769" y="2096806"/>
                  <a:pt x="1813336" y="2094526"/>
                </a:cubicBezTo>
                <a:cubicBezTo>
                  <a:pt x="1819046" y="2091108"/>
                  <a:pt x="1823613" y="2087689"/>
                  <a:pt x="1828181" y="2084270"/>
                </a:cubicBezTo>
                <a:cubicBezTo>
                  <a:pt x="1837316" y="2077433"/>
                  <a:pt x="1845309" y="2071735"/>
                  <a:pt x="1853303" y="2066037"/>
                </a:cubicBezTo>
                <a:cubicBezTo>
                  <a:pt x="1854445" y="2064898"/>
                  <a:pt x="1853303" y="2064898"/>
                  <a:pt x="1855586" y="2063758"/>
                </a:cubicBezTo>
                <a:cubicBezTo>
                  <a:pt x="1856728" y="2062619"/>
                  <a:pt x="1856728" y="2063758"/>
                  <a:pt x="1859012" y="2061479"/>
                </a:cubicBezTo>
                <a:cubicBezTo>
                  <a:pt x="1862438" y="2059200"/>
                  <a:pt x="1865864" y="2056921"/>
                  <a:pt x="1868147" y="2054642"/>
                </a:cubicBezTo>
                <a:cubicBezTo>
                  <a:pt x="1872715" y="2051223"/>
                  <a:pt x="1879566" y="2045525"/>
                  <a:pt x="1886418" y="2039827"/>
                </a:cubicBezTo>
                <a:cubicBezTo>
                  <a:pt x="1889843" y="2036408"/>
                  <a:pt x="1893269" y="2034129"/>
                  <a:pt x="1895553" y="2031850"/>
                </a:cubicBezTo>
                <a:cubicBezTo>
                  <a:pt x="1898979" y="2029571"/>
                  <a:pt x="1901262" y="2028431"/>
                  <a:pt x="1902404" y="2027292"/>
                </a:cubicBezTo>
                <a:cubicBezTo>
                  <a:pt x="1911540" y="2018175"/>
                  <a:pt x="1927526" y="2005640"/>
                  <a:pt x="1936661" y="1997663"/>
                </a:cubicBezTo>
                <a:cubicBezTo>
                  <a:pt x="1936661" y="1997663"/>
                  <a:pt x="1935519" y="1999942"/>
                  <a:pt x="1933236" y="2002221"/>
                </a:cubicBezTo>
                <a:cubicBezTo>
                  <a:pt x="1935519" y="2001082"/>
                  <a:pt x="1948080" y="1987407"/>
                  <a:pt x="1951506" y="1986267"/>
                </a:cubicBezTo>
                <a:cubicBezTo>
                  <a:pt x="1956074" y="1981709"/>
                  <a:pt x="1958357" y="1979430"/>
                  <a:pt x="1960641" y="1977151"/>
                </a:cubicBezTo>
                <a:cubicBezTo>
                  <a:pt x="1962925" y="1974872"/>
                  <a:pt x="1965209" y="1972593"/>
                  <a:pt x="1968634" y="1969174"/>
                </a:cubicBezTo>
                <a:cubicBezTo>
                  <a:pt x="1972060" y="1966895"/>
                  <a:pt x="1974344" y="1963476"/>
                  <a:pt x="1977770" y="1960057"/>
                </a:cubicBezTo>
                <a:cubicBezTo>
                  <a:pt x="1984621" y="1953220"/>
                  <a:pt x="1983479" y="1953220"/>
                  <a:pt x="1990331" y="1946383"/>
                </a:cubicBezTo>
                <a:cubicBezTo>
                  <a:pt x="1994898" y="1941824"/>
                  <a:pt x="1998324" y="1938406"/>
                  <a:pt x="2001750" y="1934987"/>
                </a:cubicBezTo>
                <a:cubicBezTo>
                  <a:pt x="2005175" y="1931568"/>
                  <a:pt x="2009743" y="1928149"/>
                  <a:pt x="2014310" y="1921312"/>
                </a:cubicBezTo>
                <a:cubicBezTo>
                  <a:pt x="2009743" y="1925870"/>
                  <a:pt x="2000608" y="1934987"/>
                  <a:pt x="1992614" y="1944103"/>
                </a:cubicBezTo>
                <a:cubicBezTo>
                  <a:pt x="1986905" y="1949801"/>
                  <a:pt x="1986905" y="1947522"/>
                  <a:pt x="1983479" y="1952080"/>
                </a:cubicBezTo>
                <a:cubicBezTo>
                  <a:pt x="1973202" y="1962337"/>
                  <a:pt x="1974344" y="1960057"/>
                  <a:pt x="1965209" y="1969174"/>
                </a:cubicBezTo>
                <a:cubicBezTo>
                  <a:pt x="1965209" y="1969174"/>
                  <a:pt x="1959499" y="1974872"/>
                  <a:pt x="1959499" y="1976011"/>
                </a:cubicBezTo>
                <a:cubicBezTo>
                  <a:pt x="1956074" y="1978290"/>
                  <a:pt x="1954932" y="1978290"/>
                  <a:pt x="1951506" y="1981709"/>
                </a:cubicBezTo>
                <a:cubicBezTo>
                  <a:pt x="1948080" y="1985128"/>
                  <a:pt x="1945797" y="1987407"/>
                  <a:pt x="1942371" y="1990826"/>
                </a:cubicBezTo>
                <a:cubicBezTo>
                  <a:pt x="1938945" y="1993105"/>
                  <a:pt x="1934378" y="1997663"/>
                  <a:pt x="1928668" y="2002221"/>
                </a:cubicBezTo>
                <a:cubicBezTo>
                  <a:pt x="1925242" y="2005640"/>
                  <a:pt x="1924100" y="2005640"/>
                  <a:pt x="1919533" y="2010198"/>
                </a:cubicBezTo>
                <a:cubicBezTo>
                  <a:pt x="1912681" y="2015896"/>
                  <a:pt x="1906972" y="2021594"/>
                  <a:pt x="1900121" y="2026152"/>
                </a:cubicBezTo>
                <a:cubicBezTo>
                  <a:pt x="1896695" y="2029571"/>
                  <a:pt x="1893269" y="2031850"/>
                  <a:pt x="1889843" y="2035269"/>
                </a:cubicBezTo>
                <a:cubicBezTo>
                  <a:pt x="1885276" y="2038688"/>
                  <a:pt x="1881850" y="2040967"/>
                  <a:pt x="1877283" y="2045525"/>
                </a:cubicBezTo>
                <a:cubicBezTo>
                  <a:pt x="1872715" y="2047804"/>
                  <a:pt x="1869289" y="2051223"/>
                  <a:pt x="1864722" y="2054642"/>
                </a:cubicBezTo>
                <a:cubicBezTo>
                  <a:pt x="1864722" y="2053502"/>
                  <a:pt x="1870431" y="2050083"/>
                  <a:pt x="1873857" y="2046665"/>
                </a:cubicBezTo>
                <a:cubicBezTo>
                  <a:pt x="1878424" y="2043246"/>
                  <a:pt x="1882992" y="2039827"/>
                  <a:pt x="1887560" y="2036408"/>
                </a:cubicBezTo>
                <a:cubicBezTo>
                  <a:pt x="1892127" y="2032990"/>
                  <a:pt x="1896695" y="2029571"/>
                  <a:pt x="1900121" y="2025013"/>
                </a:cubicBezTo>
                <a:cubicBezTo>
                  <a:pt x="1904688" y="2021594"/>
                  <a:pt x="1906972" y="2017036"/>
                  <a:pt x="1909256" y="2017036"/>
                </a:cubicBezTo>
                <a:cubicBezTo>
                  <a:pt x="1912681" y="2014757"/>
                  <a:pt x="1911540" y="2014757"/>
                  <a:pt x="1913823" y="2012478"/>
                </a:cubicBezTo>
                <a:cubicBezTo>
                  <a:pt x="1916107" y="2010198"/>
                  <a:pt x="1916107" y="2010198"/>
                  <a:pt x="1917249" y="2011338"/>
                </a:cubicBezTo>
                <a:cubicBezTo>
                  <a:pt x="1932094" y="1998803"/>
                  <a:pt x="1932094" y="1998803"/>
                  <a:pt x="1932094" y="1998803"/>
                </a:cubicBezTo>
                <a:cubicBezTo>
                  <a:pt x="1936661" y="1994244"/>
                  <a:pt x="1941229" y="1989686"/>
                  <a:pt x="1945797" y="1985128"/>
                </a:cubicBezTo>
                <a:cubicBezTo>
                  <a:pt x="1953790" y="1978290"/>
                  <a:pt x="1961783" y="1970314"/>
                  <a:pt x="1969776" y="1963476"/>
                </a:cubicBezTo>
                <a:cubicBezTo>
                  <a:pt x="1977770" y="1955499"/>
                  <a:pt x="1984621" y="1948662"/>
                  <a:pt x="1992614" y="1940685"/>
                </a:cubicBezTo>
                <a:cubicBezTo>
                  <a:pt x="2007459" y="1925870"/>
                  <a:pt x="2020020" y="1909916"/>
                  <a:pt x="2032581" y="1897381"/>
                </a:cubicBezTo>
                <a:cubicBezTo>
                  <a:pt x="2038290" y="1890544"/>
                  <a:pt x="2037148" y="1890544"/>
                  <a:pt x="2041716" y="1884846"/>
                </a:cubicBezTo>
                <a:cubicBezTo>
                  <a:pt x="2054277" y="1868892"/>
                  <a:pt x="2061128" y="1860915"/>
                  <a:pt x="2069122" y="1851798"/>
                </a:cubicBezTo>
                <a:cubicBezTo>
                  <a:pt x="2074831" y="1843821"/>
                  <a:pt x="2075973" y="1839263"/>
                  <a:pt x="2082824" y="1831286"/>
                </a:cubicBezTo>
                <a:cubicBezTo>
                  <a:pt x="2082824" y="1831286"/>
                  <a:pt x="2079399" y="1835844"/>
                  <a:pt x="2079399" y="1836984"/>
                </a:cubicBezTo>
                <a:cubicBezTo>
                  <a:pt x="2083966" y="1830147"/>
                  <a:pt x="2088534" y="1823309"/>
                  <a:pt x="2093102" y="1817611"/>
                </a:cubicBezTo>
                <a:cubicBezTo>
                  <a:pt x="2095385" y="1814193"/>
                  <a:pt x="2097669" y="1810774"/>
                  <a:pt x="2099953" y="1807355"/>
                </a:cubicBezTo>
                <a:cubicBezTo>
                  <a:pt x="2103379" y="1803937"/>
                  <a:pt x="2104520" y="1800518"/>
                  <a:pt x="2106804" y="1797099"/>
                </a:cubicBezTo>
                <a:cubicBezTo>
                  <a:pt x="2115939" y="1783424"/>
                  <a:pt x="2123933" y="1770889"/>
                  <a:pt x="2130784" y="1759493"/>
                </a:cubicBezTo>
                <a:cubicBezTo>
                  <a:pt x="2129642" y="1758354"/>
                  <a:pt x="2125075" y="1768610"/>
                  <a:pt x="2121649" y="1772029"/>
                </a:cubicBezTo>
                <a:cubicBezTo>
                  <a:pt x="2118223" y="1777727"/>
                  <a:pt x="2114798" y="1782285"/>
                  <a:pt x="2111372" y="1787983"/>
                </a:cubicBezTo>
                <a:cubicBezTo>
                  <a:pt x="2109088" y="1791401"/>
                  <a:pt x="2105662" y="1797099"/>
                  <a:pt x="2102237" y="1802797"/>
                </a:cubicBezTo>
                <a:cubicBezTo>
                  <a:pt x="2099953" y="1807355"/>
                  <a:pt x="2096527" y="1811914"/>
                  <a:pt x="2094243" y="1813053"/>
                </a:cubicBezTo>
                <a:cubicBezTo>
                  <a:pt x="2093102" y="1815332"/>
                  <a:pt x="2089676" y="1819891"/>
                  <a:pt x="2089676" y="1821030"/>
                </a:cubicBezTo>
                <a:cubicBezTo>
                  <a:pt x="2088534" y="1823309"/>
                  <a:pt x="2085108" y="1826728"/>
                  <a:pt x="2082824" y="1831286"/>
                </a:cubicBezTo>
                <a:cubicBezTo>
                  <a:pt x="2079399" y="1833565"/>
                  <a:pt x="2072547" y="1843821"/>
                  <a:pt x="2069122" y="1847240"/>
                </a:cubicBezTo>
                <a:cubicBezTo>
                  <a:pt x="2063412" y="1855217"/>
                  <a:pt x="2064554" y="1855217"/>
                  <a:pt x="2057703" y="1862055"/>
                </a:cubicBezTo>
                <a:cubicBezTo>
                  <a:pt x="2051993" y="1870032"/>
                  <a:pt x="2046284" y="1875729"/>
                  <a:pt x="2041716" y="1882567"/>
                </a:cubicBezTo>
                <a:cubicBezTo>
                  <a:pt x="2037148" y="1888265"/>
                  <a:pt x="2032581" y="1892823"/>
                  <a:pt x="2028013" y="1898521"/>
                </a:cubicBezTo>
                <a:cubicBezTo>
                  <a:pt x="2023446" y="1903079"/>
                  <a:pt x="2018878" y="1907637"/>
                  <a:pt x="2014310" y="1913335"/>
                </a:cubicBezTo>
                <a:cubicBezTo>
                  <a:pt x="2009743" y="1917893"/>
                  <a:pt x="2005175" y="1923591"/>
                  <a:pt x="1999466" y="1929289"/>
                </a:cubicBezTo>
                <a:cubicBezTo>
                  <a:pt x="1992614" y="1936126"/>
                  <a:pt x="1986905" y="1942964"/>
                  <a:pt x="1980053" y="1948662"/>
                </a:cubicBezTo>
                <a:cubicBezTo>
                  <a:pt x="1976628" y="1952080"/>
                  <a:pt x="1972060" y="1957778"/>
                  <a:pt x="1970918" y="1957778"/>
                </a:cubicBezTo>
                <a:cubicBezTo>
                  <a:pt x="1968634" y="1960057"/>
                  <a:pt x="1967493" y="1963476"/>
                  <a:pt x="1965209" y="1964616"/>
                </a:cubicBezTo>
                <a:cubicBezTo>
                  <a:pt x="1958357" y="1971453"/>
                  <a:pt x="1953790" y="1974872"/>
                  <a:pt x="1949222" y="1979430"/>
                </a:cubicBezTo>
                <a:cubicBezTo>
                  <a:pt x="1945797" y="1982849"/>
                  <a:pt x="1942371" y="1986267"/>
                  <a:pt x="1940087" y="1987407"/>
                </a:cubicBezTo>
                <a:cubicBezTo>
                  <a:pt x="1934378" y="1993105"/>
                  <a:pt x="1935519" y="1993105"/>
                  <a:pt x="1929810" y="1997663"/>
                </a:cubicBezTo>
                <a:cubicBezTo>
                  <a:pt x="1919533" y="2006780"/>
                  <a:pt x="1906972" y="2017036"/>
                  <a:pt x="1894411" y="2027292"/>
                </a:cubicBezTo>
                <a:cubicBezTo>
                  <a:pt x="1881850" y="2037548"/>
                  <a:pt x="1869289" y="2047804"/>
                  <a:pt x="1857870" y="2055781"/>
                </a:cubicBezTo>
                <a:cubicBezTo>
                  <a:pt x="1857870" y="2055781"/>
                  <a:pt x="1855586" y="2056921"/>
                  <a:pt x="1853303" y="2058060"/>
                </a:cubicBezTo>
                <a:cubicBezTo>
                  <a:pt x="1852161" y="2059200"/>
                  <a:pt x="1849877" y="2061479"/>
                  <a:pt x="1851019" y="2061479"/>
                </a:cubicBezTo>
                <a:cubicBezTo>
                  <a:pt x="1844167" y="2066037"/>
                  <a:pt x="1836174" y="2071735"/>
                  <a:pt x="1832748" y="2072875"/>
                </a:cubicBezTo>
                <a:cubicBezTo>
                  <a:pt x="1831607" y="2071735"/>
                  <a:pt x="1839600" y="2067177"/>
                  <a:pt x="1838458" y="2066037"/>
                </a:cubicBezTo>
                <a:cubicBezTo>
                  <a:pt x="1832748" y="2068316"/>
                  <a:pt x="1824755" y="2074014"/>
                  <a:pt x="1817904" y="2079712"/>
                </a:cubicBezTo>
                <a:cubicBezTo>
                  <a:pt x="1815620" y="2081991"/>
                  <a:pt x="1813336" y="2083131"/>
                  <a:pt x="1809910" y="2085410"/>
                </a:cubicBezTo>
                <a:cubicBezTo>
                  <a:pt x="1807627" y="2086549"/>
                  <a:pt x="1805343" y="2088829"/>
                  <a:pt x="1803059" y="2089968"/>
                </a:cubicBezTo>
                <a:cubicBezTo>
                  <a:pt x="1798492" y="2093387"/>
                  <a:pt x="1793924" y="2095666"/>
                  <a:pt x="1790498" y="2097945"/>
                </a:cubicBezTo>
                <a:cubicBezTo>
                  <a:pt x="1782505" y="2102503"/>
                  <a:pt x="1775654" y="2107062"/>
                  <a:pt x="1769944" y="2110480"/>
                </a:cubicBezTo>
                <a:cubicBezTo>
                  <a:pt x="1759667" y="2116178"/>
                  <a:pt x="1748248" y="2123016"/>
                  <a:pt x="1737971" y="2128713"/>
                </a:cubicBezTo>
                <a:cubicBezTo>
                  <a:pt x="1732261" y="2132132"/>
                  <a:pt x="1726552" y="2135551"/>
                  <a:pt x="1721984" y="2137830"/>
                </a:cubicBezTo>
                <a:cubicBezTo>
                  <a:pt x="1717417" y="2140109"/>
                  <a:pt x="1711707" y="2142388"/>
                  <a:pt x="1708281" y="2144667"/>
                </a:cubicBezTo>
                <a:cubicBezTo>
                  <a:pt x="1704856" y="2146947"/>
                  <a:pt x="1694579" y="2151505"/>
                  <a:pt x="1686585" y="2156063"/>
                </a:cubicBezTo>
                <a:cubicBezTo>
                  <a:pt x="1682018" y="2158342"/>
                  <a:pt x="1678592" y="2160621"/>
                  <a:pt x="1675166" y="2160621"/>
                </a:cubicBezTo>
                <a:cubicBezTo>
                  <a:pt x="1650045" y="2172017"/>
                  <a:pt x="1650045" y="2172017"/>
                  <a:pt x="1650045" y="2172017"/>
                </a:cubicBezTo>
                <a:cubicBezTo>
                  <a:pt x="1646619" y="2174296"/>
                  <a:pt x="1640909" y="2176575"/>
                  <a:pt x="1643193" y="2176575"/>
                </a:cubicBezTo>
                <a:cubicBezTo>
                  <a:pt x="1637484" y="2178854"/>
                  <a:pt x="1634058" y="2179994"/>
                  <a:pt x="1628349" y="2181134"/>
                </a:cubicBezTo>
                <a:cubicBezTo>
                  <a:pt x="1620355" y="2184552"/>
                  <a:pt x="1613504" y="2186831"/>
                  <a:pt x="1613504" y="2185692"/>
                </a:cubicBezTo>
                <a:cubicBezTo>
                  <a:pt x="1622639" y="2182273"/>
                  <a:pt x="1620355" y="2182273"/>
                  <a:pt x="1627207" y="2181134"/>
                </a:cubicBezTo>
                <a:cubicBezTo>
                  <a:pt x="1629490" y="2179994"/>
                  <a:pt x="1630632" y="2178854"/>
                  <a:pt x="1629490" y="2178854"/>
                </a:cubicBezTo>
                <a:cubicBezTo>
                  <a:pt x="1631774" y="2177715"/>
                  <a:pt x="1640909" y="2175436"/>
                  <a:pt x="1640909" y="2173157"/>
                </a:cubicBezTo>
                <a:cubicBezTo>
                  <a:pt x="1660322" y="2166319"/>
                  <a:pt x="1677450" y="2158342"/>
                  <a:pt x="1691153" y="2151505"/>
                </a:cubicBezTo>
                <a:cubicBezTo>
                  <a:pt x="1696862" y="2149226"/>
                  <a:pt x="1695721" y="2148086"/>
                  <a:pt x="1699146" y="2145807"/>
                </a:cubicBezTo>
                <a:cubicBezTo>
                  <a:pt x="1702572" y="2144667"/>
                  <a:pt x="1708281" y="2141249"/>
                  <a:pt x="1709423" y="2141249"/>
                </a:cubicBezTo>
                <a:cubicBezTo>
                  <a:pt x="1712849" y="2140109"/>
                  <a:pt x="1712849" y="2138970"/>
                  <a:pt x="1709423" y="2140109"/>
                </a:cubicBezTo>
                <a:cubicBezTo>
                  <a:pt x="1709423" y="2138970"/>
                  <a:pt x="1715133" y="2136690"/>
                  <a:pt x="1719700" y="2134411"/>
                </a:cubicBezTo>
                <a:cubicBezTo>
                  <a:pt x="1725410" y="2130993"/>
                  <a:pt x="1729978" y="2128713"/>
                  <a:pt x="1729978" y="2127574"/>
                </a:cubicBezTo>
                <a:cubicBezTo>
                  <a:pt x="1735687" y="2123016"/>
                  <a:pt x="1744822" y="2118457"/>
                  <a:pt x="1750532" y="2113899"/>
                </a:cubicBezTo>
                <a:cubicBezTo>
                  <a:pt x="1755099" y="2111620"/>
                  <a:pt x="1760809" y="2109341"/>
                  <a:pt x="1765376" y="2105922"/>
                </a:cubicBezTo>
                <a:cubicBezTo>
                  <a:pt x="1771086" y="2102503"/>
                  <a:pt x="1775654" y="2099085"/>
                  <a:pt x="1781363" y="2095666"/>
                </a:cubicBezTo>
                <a:cubicBezTo>
                  <a:pt x="1785931" y="2092247"/>
                  <a:pt x="1791640" y="2088829"/>
                  <a:pt x="1797350" y="2085410"/>
                </a:cubicBezTo>
                <a:cubicBezTo>
                  <a:pt x="1799633" y="2083131"/>
                  <a:pt x="1803059" y="2080852"/>
                  <a:pt x="1805343" y="2079712"/>
                </a:cubicBezTo>
                <a:cubicBezTo>
                  <a:pt x="1808769" y="2077433"/>
                  <a:pt x="1811052" y="2075154"/>
                  <a:pt x="1814478" y="2074014"/>
                </a:cubicBezTo>
                <a:cubicBezTo>
                  <a:pt x="1819046" y="2070596"/>
                  <a:pt x="1819046" y="2069456"/>
                  <a:pt x="1821329" y="2067177"/>
                </a:cubicBezTo>
                <a:cubicBezTo>
                  <a:pt x="1821329" y="2064898"/>
                  <a:pt x="1827039" y="2063758"/>
                  <a:pt x="1831607" y="2060339"/>
                </a:cubicBezTo>
                <a:cubicBezTo>
                  <a:pt x="1830465" y="2061479"/>
                  <a:pt x="1829323" y="2062619"/>
                  <a:pt x="1825897" y="2064898"/>
                </a:cubicBezTo>
                <a:cubicBezTo>
                  <a:pt x="1832748" y="2061479"/>
                  <a:pt x="1839600" y="2056921"/>
                  <a:pt x="1846451" y="2051223"/>
                </a:cubicBezTo>
                <a:cubicBezTo>
                  <a:pt x="1854445" y="2045525"/>
                  <a:pt x="1862438" y="2038688"/>
                  <a:pt x="1870431" y="2031850"/>
                </a:cubicBezTo>
                <a:cubicBezTo>
                  <a:pt x="1874999" y="2027292"/>
                  <a:pt x="1888702" y="2018175"/>
                  <a:pt x="1888702" y="2015896"/>
                </a:cubicBezTo>
                <a:cubicBezTo>
                  <a:pt x="1892127" y="2012478"/>
                  <a:pt x="1894411" y="2011338"/>
                  <a:pt x="1895553" y="2010198"/>
                </a:cubicBezTo>
                <a:lnTo>
                  <a:pt x="1922273" y="1985508"/>
                </a:lnTo>
                <a:lnTo>
                  <a:pt x="1924100" y="1983988"/>
                </a:lnTo>
                <a:lnTo>
                  <a:pt x="1926384" y="1981709"/>
                </a:lnTo>
                <a:lnTo>
                  <a:pt x="1950364" y="1958918"/>
                </a:lnTo>
                <a:cubicBezTo>
                  <a:pt x="1948080" y="1960057"/>
                  <a:pt x="1936661" y="1971453"/>
                  <a:pt x="1930952" y="1977151"/>
                </a:cubicBezTo>
                <a:lnTo>
                  <a:pt x="1926384" y="1981709"/>
                </a:lnTo>
                <a:lnTo>
                  <a:pt x="1926384" y="1981709"/>
                </a:lnTo>
                <a:lnTo>
                  <a:pt x="1922273" y="1985508"/>
                </a:lnTo>
                <a:lnTo>
                  <a:pt x="1917249" y="1989686"/>
                </a:lnTo>
                <a:cubicBezTo>
                  <a:pt x="1912681" y="1993105"/>
                  <a:pt x="1909256" y="1996524"/>
                  <a:pt x="1905830" y="1999942"/>
                </a:cubicBezTo>
                <a:cubicBezTo>
                  <a:pt x="1897837" y="2006780"/>
                  <a:pt x="1890985" y="2012478"/>
                  <a:pt x="1882992" y="2019315"/>
                </a:cubicBezTo>
                <a:cubicBezTo>
                  <a:pt x="1880708" y="2020455"/>
                  <a:pt x="1879566" y="2020455"/>
                  <a:pt x="1878424" y="2022734"/>
                </a:cubicBezTo>
                <a:cubicBezTo>
                  <a:pt x="1878424" y="2021594"/>
                  <a:pt x="1877283" y="2023873"/>
                  <a:pt x="1876141" y="2025013"/>
                </a:cubicBezTo>
                <a:cubicBezTo>
                  <a:pt x="1874999" y="2026152"/>
                  <a:pt x="1872715" y="2027292"/>
                  <a:pt x="1871573" y="2028431"/>
                </a:cubicBezTo>
                <a:cubicBezTo>
                  <a:pt x="1859012" y="2037548"/>
                  <a:pt x="1860154" y="2037548"/>
                  <a:pt x="1852161" y="2043246"/>
                </a:cubicBezTo>
                <a:cubicBezTo>
                  <a:pt x="1846451" y="2047804"/>
                  <a:pt x="1841884" y="2051223"/>
                  <a:pt x="1837316" y="2054642"/>
                </a:cubicBezTo>
                <a:cubicBezTo>
                  <a:pt x="1832748" y="2058060"/>
                  <a:pt x="1828181" y="2060339"/>
                  <a:pt x="1822471" y="2064898"/>
                </a:cubicBezTo>
                <a:cubicBezTo>
                  <a:pt x="1816762" y="2069456"/>
                  <a:pt x="1811052" y="2072875"/>
                  <a:pt x="1804201" y="2076293"/>
                </a:cubicBezTo>
                <a:cubicBezTo>
                  <a:pt x="1798492" y="2079712"/>
                  <a:pt x="1792782" y="2083131"/>
                  <a:pt x="1787073" y="2087689"/>
                </a:cubicBezTo>
                <a:cubicBezTo>
                  <a:pt x="1783647" y="2087689"/>
                  <a:pt x="1796208" y="2078572"/>
                  <a:pt x="1799633" y="2078572"/>
                </a:cubicBezTo>
                <a:cubicBezTo>
                  <a:pt x="1806485" y="2074014"/>
                  <a:pt x="1815620" y="2067177"/>
                  <a:pt x="1819046" y="2064898"/>
                </a:cubicBezTo>
                <a:cubicBezTo>
                  <a:pt x="1830465" y="2056921"/>
                  <a:pt x="1841884" y="2050083"/>
                  <a:pt x="1848735" y="2043246"/>
                </a:cubicBezTo>
                <a:cubicBezTo>
                  <a:pt x="1855586" y="2038688"/>
                  <a:pt x="1862438" y="2032990"/>
                  <a:pt x="1869289" y="2027292"/>
                </a:cubicBezTo>
                <a:cubicBezTo>
                  <a:pt x="1877283" y="2021594"/>
                  <a:pt x="1885276" y="2015896"/>
                  <a:pt x="1893269" y="2009059"/>
                </a:cubicBezTo>
                <a:cubicBezTo>
                  <a:pt x="1908114" y="1996524"/>
                  <a:pt x="1922959" y="1982849"/>
                  <a:pt x="1934378" y="1971453"/>
                </a:cubicBezTo>
                <a:cubicBezTo>
                  <a:pt x="1934378" y="1973732"/>
                  <a:pt x="1936661" y="1968034"/>
                  <a:pt x="1943513" y="1963476"/>
                </a:cubicBezTo>
                <a:cubicBezTo>
                  <a:pt x="1945797" y="1961197"/>
                  <a:pt x="1948080" y="1958918"/>
                  <a:pt x="1950364" y="1957778"/>
                </a:cubicBezTo>
                <a:cubicBezTo>
                  <a:pt x="1952648" y="1955499"/>
                  <a:pt x="1956074" y="1952080"/>
                  <a:pt x="1958357" y="1949801"/>
                </a:cubicBezTo>
                <a:cubicBezTo>
                  <a:pt x="1960641" y="1946383"/>
                  <a:pt x="1964067" y="1944103"/>
                  <a:pt x="1966351" y="1940685"/>
                </a:cubicBezTo>
                <a:cubicBezTo>
                  <a:pt x="1972060" y="1934987"/>
                  <a:pt x="1978912" y="1929289"/>
                  <a:pt x="1985763" y="1921312"/>
                </a:cubicBezTo>
                <a:cubicBezTo>
                  <a:pt x="1989189" y="1916754"/>
                  <a:pt x="1992614" y="1914475"/>
                  <a:pt x="1994898" y="1912196"/>
                </a:cubicBezTo>
                <a:cubicBezTo>
                  <a:pt x="2002891" y="1903079"/>
                  <a:pt x="2010885" y="1895102"/>
                  <a:pt x="2022304" y="1880288"/>
                </a:cubicBezTo>
                <a:cubicBezTo>
                  <a:pt x="2025729" y="1876869"/>
                  <a:pt x="2029155" y="1873450"/>
                  <a:pt x="2031439" y="1870032"/>
                </a:cubicBezTo>
                <a:cubicBezTo>
                  <a:pt x="2033723" y="1866613"/>
                  <a:pt x="2036007" y="1864334"/>
                  <a:pt x="2037148" y="1862055"/>
                </a:cubicBezTo>
                <a:cubicBezTo>
                  <a:pt x="2041716" y="1857496"/>
                  <a:pt x="2045142" y="1851798"/>
                  <a:pt x="2050851" y="1844961"/>
                </a:cubicBezTo>
                <a:cubicBezTo>
                  <a:pt x="2053135" y="1841542"/>
                  <a:pt x="2056561" y="1838124"/>
                  <a:pt x="2057703" y="1835844"/>
                </a:cubicBezTo>
                <a:cubicBezTo>
                  <a:pt x="2059986" y="1833565"/>
                  <a:pt x="2062270" y="1831286"/>
                  <a:pt x="2063412" y="1829007"/>
                </a:cubicBezTo>
                <a:cubicBezTo>
                  <a:pt x="2066838" y="1824449"/>
                  <a:pt x="2069122" y="1819891"/>
                  <a:pt x="2074831" y="1814193"/>
                </a:cubicBezTo>
                <a:cubicBezTo>
                  <a:pt x="2077115" y="1809634"/>
                  <a:pt x="2073689" y="1814193"/>
                  <a:pt x="2072547" y="1813053"/>
                </a:cubicBezTo>
                <a:cubicBezTo>
                  <a:pt x="2075973" y="1809634"/>
                  <a:pt x="2075973" y="1809634"/>
                  <a:pt x="2078257" y="1805076"/>
                </a:cubicBezTo>
                <a:cubicBezTo>
                  <a:pt x="2080541" y="1802797"/>
                  <a:pt x="2082824" y="1800518"/>
                  <a:pt x="2083966" y="1798239"/>
                </a:cubicBezTo>
                <a:cubicBezTo>
                  <a:pt x="2090818" y="1790262"/>
                  <a:pt x="2081683" y="1803937"/>
                  <a:pt x="2077115" y="1808495"/>
                </a:cubicBezTo>
                <a:cubicBezTo>
                  <a:pt x="2078257" y="1808495"/>
                  <a:pt x="2085108" y="1798239"/>
                  <a:pt x="2088534" y="1793680"/>
                </a:cubicBezTo>
                <a:cubicBezTo>
                  <a:pt x="2091960" y="1787983"/>
                  <a:pt x="2095385" y="1782285"/>
                  <a:pt x="2099953" y="1776587"/>
                </a:cubicBezTo>
                <a:cubicBezTo>
                  <a:pt x="2104520" y="1768610"/>
                  <a:pt x="2107946" y="1764052"/>
                  <a:pt x="2110230" y="1760633"/>
                </a:cubicBezTo>
                <a:cubicBezTo>
                  <a:pt x="2111372" y="1758354"/>
                  <a:pt x="2112514" y="1756075"/>
                  <a:pt x="2114798" y="1753796"/>
                </a:cubicBezTo>
                <a:cubicBezTo>
                  <a:pt x="2115939" y="1751516"/>
                  <a:pt x="2117081" y="1749237"/>
                  <a:pt x="2119365" y="1745819"/>
                </a:cubicBezTo>
                <a:cubicBezTo>
                  <a:pt x="2118223" y="1744679"/>
                  <a:pt x="2115939" y="1746958"/>
                  <a:pt x="2113656" y="1752656"/>
                </a:cubicBezTo>
                <a:cubicBezTo>
                  <a:pt x="2114798" y="1745819"/>
                  <a:pt x="2128500" y="1724167"/>
                  <a:pt x="2136494" y="1710492"/>
                </a:cubicBezTo>
                <a:cubicBezTo>
                  <a:pt x="2135352" y="1710492"/>
                  <a:pt x="2128500" y="1724167"/>
                  <a:pt x="2126217" y="1725306"/>
                </a:cubicBezTo>
                <a:cubicBezTo>
                  <a:pt x="2119365" y="1737842"/>
                  <a:pt x="2121649" y="1735562"/>
                  <a:pt x="2114798" y="1746958"/>
                </a:cubicBezTo>
                <a:cubicBezTo>
                  <a:pt x="2115939" y="1741260"/>
                  <a:pt x="2126217" y="1724167"/>
                  <a:pt x="2130784" y="1717329"/>
                </a:cubicBezTo>
                <a:cubicBezTo>
                  <a:pt x="2135352" y="1708213"/>
                  <a:pt x="2144487" y="1693398"/>
                  <a:pt x="2145629" y="1687701"/>
                </a:cubicBezTo>
                <a:cubicBezTo>
                  <a:pt x="2150196" y="1680863"/>
                  <a:pt x="2153622" y="1674026"/>
                  <a:pt x="2158190" y="1666049"/>
                </a:cubicBezTo>
                <a:cubicBezTo>
                  <a:pt x="2161615" y="1659211"/>
                  <a:pt x="2166183" y="1650095"/>
                  <a:pt x="2170751" y="1639839"/>
                </a:cubicBezTo>
                <a:cubicBezTo>
                  <a:pt x="2173034" y="1634141"/>
                  <a:pt x="2171892" y="1634141"/>
                  <a:pt x="2173034" y="1630722"/>
                </a:cubicBezTo>
                <a:cubicBezTo>
                  <a:pt x="2175318" y="1626164"/>
                  <a:pt x="2177602" y="1620466"/>
                  <a:pt x="2179886" y="1615908"/>
                </a:cubicBezTo>
                <a:cubicBezTo>
                  <a:pt x="2182170" y="1610210"/>
                  <a:pt x="2183311" y="1605652"/>
                  <a:pt x="2185595" y="1603373"/>
                </a:cubicBezTo>
                <a:cubicBezTo>
                  <a:pt x="2185595" y="1601093"/>
                  <a:pt x="2192447" y="1586279"/>
                  <a:pt x="2192447" y="1584000"/>
                </a:cubicBezTo>
                <a:cubicBezTo>
                  <a:pt x="2198156" y="1571465"/>
                  <a:pt x="2201582" y="1557790"/>
                  <a:pt x="2205008" y="1549813"/>
                </a:cubicBezTo>
                <a:cubicBezTo>
                  <a:pt x="2206149" y="1548673"/>
                  <a:pt x="2207291" y="1538417"/>
                  <a:pt x="2209575" y="1538417"/>
                </a:cubicBezTo>
                <a:cubicBezTo>
                  <a:pt x="2209575" y="1534998"/>
                  <a:pt x="2210717" y="1529301"/>
                  <a:pt x="2211859" y="1527022"/>
                </a:cubicBezTo>
                <a:cubicBezTo>
                  <a:pt x="2211859" y="1524742"/>
                  <a:pt x="2213001" y="1521324"/>
                  <a:pt x="2213001" y="1521324"/>
                </a:cubicBezTo>
                <a:cubicBezTo>
                  <a:pt x="2214143" y="1513347"/>
                  <a:pt x="2215285" y="1515626"/>
                  <a:pt x="2217568" y="1509928"/>
                </a:cubicBezTo>
                <a:cubicBezTo>
                  <a:pt x="2217568" y="1507649"/>
                  <a:pt x="2218710" y="1498532"/>
                  <a:pt x="2220994" y="1498532"/>
                </a:cubicBezTo>
                <a:cubicBezTo>
                  <a:pt x="2220994" y="1495114"/>
                  <a:pt x="2223278" y="1485997"/>
                  <a:pt x="2225562" y="1478020"/>
                </a:cubicBezTo>
                <a:cubicBezTo>
                  <a:pt x="2226704" y="1474601"/>
                  <a:pt x="2227846" y="1471183"/>
                  <a:pt x="2227846" y="1468904"/>
                </a:cubicBezTo>
                <a:cubicBezTo>
                  <a:pt x="2228987" y="1466624"/>
                  <a:pt x="2228987" y="1465485"/>
                  <a:pt x="2230129" y="1466624"/>
                </a:cubicBezTo>
                <a:cubicBezTo>
                  <a:pt x="2228987" y="1468904"/>
                  <a:pt x="2228987" y="1472322"/>
                  <a:pt x="2227846" y="1475741"/>
                </a:cubicBezTo>
                <a:cubicBezTo>
                  <a:pt x="2226704" y="1474601"/>
                  <a:pt x="2224420" y="1484857"/>
                  <a:pt x="2223278" y="1489416"/>
                </a:cubicBezTo>
                <a:cubicBezTo>
                  <a:pt x="2224420" y="1490555"/>
                  <a:pt x="2225562" y="1479160"/>
                  <a:pt x="2227846" y="1475741"/>
                </a:cubicBezTo>
                <a:cubicBezTo>
                  <a:pt x="2228987" y="1474601"/>
                  <a:pt x="2230129" y="1466624"/>
                  <a:pt x="2230129" y="1466624"/>
                </a:cubicBezTo>
                <a:cubicBezTo>
                  <a:pt x="2231271" y="1463206"/>
                  <a:pt x="2232413" y="1458647"/>
                  <a:pt x="2233555" y="1451810"/>
                </a:cubicBezTo>
                <a:cubicBezTo>
                  <a:pt x="2231271" y="1454089"/>
                  <a:pt x="2232413" y="1458647"/>
                  <a:pt x="2230129" y="1463206"/>
                </a:cubicBezTo>
                <a:cubicBezTo>
                  <a:pt x="2228987" y="1463206"/>
                  <a:pt x="2232413" y="1452950"/>
                  <a:pt x="2232413" y="1448391"/>
                </a:cubicBezTo>
                <a:cubicBezTo>
                  <a:pt x="2234697" y="1442693"/>
                  <a:pt x="2233555" y="1452950"/>
                  <a:pt x="2234697" y="1446112"/>
                </a:cubicBezTo>
                <a:cubicBezTo>
                  <a:pt x="2238123" y="1435856"/>
                  <a:pt x="2236981" y="1433577"/>
                  <a:pt x="2240406" y="1422181"/>
                </a:cubicBezTo>
                <a:cubicBezTo>
                  <a:pt x="2240406" y="1418763"/>
                  <a:pt x="2239265" y="1421042"/>
                  <a:pt x="2239265" y="1422181"/>
                </a:cubicBezTo>
                <a:cubicBezTo>
                  <a:pt x="2239265" y="1417623"/>
                  <a:pt x="2240406" y="1416483"/>
                  <a:pt x="2240406" y="1416483"/>
                </a:cubicBezTo>
                <a:cubicBezTo>
                  <a:pt x="2242690" y="1403948"/>
                  <a:pt x="2242690" y="1401669"/>
                  <a:pt x="2246116" y="1383436"/>
                </a:cubicBezTo>
                <a:cubicBezTo>
                  <a:pt x="2243832" y="1386855"/>
                  <a:pt x="2240406" y="1409646"/>
                  <a:pt x="2238123" y="1422181"/>
                </a:cubicBezTo>
                <a:cubicBezTo>
                  <a:pt x="2238123" y="1422181"/>
                  <a:pt x="2236981" y="1424460"/>
                  <a:pt x="2235839" y="1427879"/>
                </a:cubicBezTo>
                <a:cubicBezTo>
                  <a:pt x="2233555" y="1440414"/>
                  <a:pt x="2231271" y="1449531"/>
                  <a:pt x="2228987" y="1458647"/>
                </a:cubicBezTo>
                <a:cubicBezTo>
                  <a:pt x="2227846" y="1464345"/>
                  <a:pt x="2226704" y="1467764"/>
                  <a:pt x="2225562" y="1472322"/>
                </a:cubicBezTo>
                <a:cubicBezTo>
                  <a:pt x="2224420" y="1476881"/>
                  <a:pt x="2223278" y="1481439"/>
                  <a:pt x="2222136" y="1485997"/>
                </a:cubicBezTo>
                <a:cubicBezTo>
                  <a:pt x="2219852" y="1493974"/>
                  <a:pt x="2218710" y="1493974"/>
                  <a:pt x="2217568" y="1500811"/>
                </a:cubicBezTo>
                <a:cubicBezTo>
                  <a:pt x="2214143" y="1514486"/>
                  <a:pt x="2214143" y="1514486"/>
                  <a:pt x="2214143" y="1514486"/>
                </a:cubicBezTo>
                <a:cubicBezTo>
                  <a:pt x="2211859" y="1521324"/>
                  <a:pt x="2211859" y="1521324"/>
                  <a:pt x="2211859" y="1521324"/>
                </a:cubicBezTo>
                <a:cubicBezTo>
                  <a:pt x="2209575" y="1528161"/>
                  <a:pt x="2209575" y="1528161"/>
                  <a:pt x="2209575" y="1528161"/>
                </a:cubicBezTo>
                <a:cubicBezTo>
                  <a:pt x="2200440" y="1554371"/>
                  <a:pt x="2200440" y="1554371"/>
                  <a:pt x="2200440" y="1554371"/>
                </a:cubicBezTo>
                <a:cubicBezTo>
                  <a:pt x="2199298" y="1558929"/>
                  <a:pt x="2198156" y="1561209"/>
                  <a:pt x="2197014" y="1563488"/>
                </a:cubicBezTo>
                <a:cubicBezTo>
                  <a:pt x="2194730" y="1569186"/>
                  <a:pt x="2192447" y="1574883"/>
                  <a:pt x="2190163" y="1579442"/>
                </a:cubicBezTo>
                <a:cubicBezTo>
                  <a:pt x="2184453" y="1596535"/>
                  <a:pt x="2184453" y="1596535"/>
                  <a:pt x="2184453" y="1596535"/>
                </a:cubicBezTo>
                <a:cubicBezTo>
                  <a:pt x="2177602" y="1613629"/>
                  <a:pt x="2177602" y="1613629"/>
                  <a:pt x="2177602" y="1613629"/>
                </a:cubicBezTo>
                <a:cubicBezTo>
                  <a:pt x="2175318" y="1619327"/>
                  <a:pt x="2171892" y="1623885"/>
                  <a:pt x="2169609" y="1629583"/>
                </a:cubicBezTo>
                <a:cubicBezTo>
                  <a:pt x="2165041" y="1640978"/>
                  <a:pt x="2160474" y="1651234"/>
                  <a:pt x="2154764" y="1662630"/>
                </a:cubicBezTo>
                <a:cubicBezTo>
                  <a:pt x="2147913" y="1677445"/>
                  <a:pt x="2146771" y="1678584"/>
                  <a:pt x="2139919" y="1692259"/>
                </a:cubicBezTo>
                <a:cubicBezTo>
                  <a:pt x="2137636" y="1696817"/>
                  <a:pt x="2135352" y="1700236"/>
                  <a:pt x="2134210" y="1702515"/>
                </a:cubicBezTo>
                <a:cubicBezTo>
                  <a:pt x="2128500" y="1713911"/>
                  <a:pt x="2121649" y="1724167"/>
                  <a:pt x="2115939" y="1735562"/>
                </a:cubicBezTo>
                <a:cubicBezTo>
                  <a:pt x="2112514" y="1741260"/>
                  <a:pt x="2109088" y="1746958"/>
                  <a:pt x="2104520" y="1753796"/>
                </a:cubicBezTo>
                <a:cubicBezTo>
                  <a:pt x="2099953" y="1759493"/>
                  <a:pt x="2096527" y="1766331"/>
                  <a:pt x="2090818" y="1774308"/>
                </a:cubicBezTo>
                <a:cubicBezTo>
                  <a:pt x="2088534" y="1777727"/>
                  <a:pt x="2087392" y="1780006"/>
                  <a:pt x="2086250" y="1781145"/>
                </a:cubicBezTo>
                <a:cubicBezTo>
                  <a:pt x="2079399" y="1792541"/>
                  <a:pt x="2071405" y="1802797"/>
                  <a:pt x="2064554" y="1813053"/>
                </a:cubicBezTo>
                <a:cubicBezTo>
                  <a:pt x="2056561" y="1823309"/>
                  <a:pt x="2049709" y="1833565"/>
                  <a:pt x="2041716" y="1842682"/>
                </a:cubicBezTo>
                <a:cubicBezTo>
                  <a:pt x="2034865" y="1851798"/>
                  <a:pt x="2026871" y="1862055"/>
                  <a:pt x="2020020" y="1871171"/>
                </a:cubicBezTo>
                <a:cubicBezTo>
                  <a:pt x="2012027" y="1880288"/>
                  <a:pt x="2004033" y="1889404"/>
                  <a:pt x="1996040" y="1898521"/>
                </a:cubicBezTo>
                <a:cubicBezTo>
                  <a:pt x="1992614" y="1901939"/>
                  <a:pt x="1989189" y="1906498"/>
                  <a:pt x="1985763" y="1911056"/>
                </a:cubicBezTo>
                <a:cubicBezTo>
                  <a:pt x="1982337" y="1914475"/>
                  <a:pt x="1977770" y="1919033"/>
                  <a:pt x="1974344" y="1923591"/>
                </a:cubicBezTo>
                <a:cubicBezTo>
                  <a:pt x="1966351" y="1931568"/>
                  <a:pt x="1958357" y="1939545"/>
                  <a:pt x="1951506" y="1946383"/>
                </a:cubicBezTo>
                <a:cubicBezTo>
                  <a:pt x="1952648" y="1944103"/>
                  <a:pt x="1962925" y="1933847"/>
                  <a:pt x="1967493" y="1928149"/>
                </a:cubicBezTo>
                <a:cubicBezTo>
                  <a:pt x="1985763" y="1908777"/>
                  <a:pt x="1985763" y="1908777"/>
                  <a:pt x="1985763" y="1908777"/>
                </a:cubicBezTo>
                <a:cubicBezTo>
                  <a:pt x="1985763" y="1908777"/>
                  <a:pt x="1981195" y="1913335"/>
                  <a:pt x="1977770" y="1916754"/>
                </a:cubicBezTo>
                <a:cubicBezTo>
                  <a:pt x="1973202" y="1921312"/>
                  <a:pt x="1968634" y="1925870"/>
                  <a:pt x="1965209" y="1930429"/>
                </a:cubicBezTo>
                <a:cubicBezTo>
                  <a:pt x="1958357" y="1936126"/>
                  <a:pt x="1954932" y="1940685"/>
                  <a:pt x="1951506" y="1944103"/>
                </a:cubicBezTo>
                <a:cubicBezTo>
                  <a:pt x="1948080" y="1947522"/>
                  <a:pt x="1944655" y="1950941"/>
                  <a:pt x="1938945" y="1955499"/>
                </a:cubicBezTo>
                <a:cubicBezTo>
                  <a:pt x="1933236" y="1961197"/>
                  <a:pt x="1934378" y="1961197"/>
                  <a:pt x="1928668" y="1965755"/>
                </a:cubicBezTo>
                <a:cubicBezTo>
                  <a:pt x="1925242" y="1969174"/>
                  <a:pt x="1921817" y="1972593"/>
                  <a:pt x="1918391" y="1976011"/>
                </a:cubicBezTo>
                <a:cubicBezTo>
                  <a:pt x="1913823" y="1979430"/>
                  <a:pt x="1911540" y="1980570"/>
                  <a:pt x="1911540" y="1981709"/>
                </a:cubicBezTo>
                <a:cubicBezTo>
                  <a:pt x="1903546" y="1988547"/>
                  <a:pt x="1895553" y="1995384"/>
                  <a:pt x="1888702" y="2002221"/>
                </a:cubicBezTo>
                <a:cubicBezTo>
                  <a:pt x="1884134" y="2005640"/>
                  <a:pt x="1880708" y="2009059"/>
                  <a:pt x="1876141" y="2012478"/>
                </a:cubicBezTo>
                <a:cubicBezTo>
                  <a:pt x="1863580" y="2021594"/>
                  <a:pt x="1863580" y="2021594"/>
                  <a:pt x="1863580" y="2021594"/>
                </a:cubicBezTo>
                <a:cubicBezTo>
                  <a:pt x="1839600" y="2040967"/>
                  <a:pt x="1839600" y="2040967"/>
                  <a:pt x="1839600" y="2040967"/>
                </a:cubicBezTo>
                <a:cubicBezTo>
                  <a:pt x="1829323" y="2048944"/>
                  <a:pt x="1816762" y="2058060"/>
                  <a:pt x="1803059" y="2067177"/>
                </a:cubicBezTo>
                <a:cubicBezTo>
                  <a:pt x="1803059" y="2064898"/>
                  <a:pt x="1816762" y="2056921"/>
                  <a:pt x="1821329" y="2052362"/>
                </a:cubicBezTo>
                <a:cubicBezTo>
                  <a:pt x="1828181" y="2046665"/>
                  <a:pt x="1828181" y="2048944"/>
                  <a:pt x="1833890" y="2044385"/>
                </a:cubicBezTo>
                <a:cubicBezTo>
                  <a:pt x="1838458" y="2040967"/>
                  <a:pt x="1839600" y="2039827"/>
                  <a:pt x="1843026" y="2036408"/>
                </a:cubicBezTo>
                <a:cubicBezTo>
                  <a:pt x="1847593" y="2032990"/>
                  <a:pt x="1856728" y="2027292"/>
                  <a:pt x="1857870" y="2026152"/>
                </a:cubicBezTo>
                <a:cubicBezTo>
                  <a:pt x="1860154" y="2023873"/>
                  <a:pt x="1859012" y="2023873"/>
                  <a:pt x="1860154" y="2023873"/>
                </a:cubicBezTo>
                <a:cubicBezTo>
                  <a:pt x="1863580" y="2020455"/>
                  <a:pt x="1867005" y="2018175"/>
                  <a:pt x="1869289" y="2017036"/>
                </a:cubicBezTo>
                <a:cubicBezTo>
                  <a:pt x="1871573" y="2014757"/>
                  <a:pt x="1871573" y="2014757"/>
                  <a:pt x="1871573" y="2014757"/>
                </a:cubicBezTo>
                <a:cubicBezTo>
                  <a:pt x="1874999" y="2011338"/>
                  <a:pt x="1877283" y="2011338"/>
                  <a:pt x="1879566" y="2009059"/>
                </a:cubicBezTo>
                <a:cubicBezTo>
                  <a:pt x="1881850" y="2006780"/>
                  <a:pt x="1881850" y="2005640"/>
                  <a:pt x="1885276" y="2003361"/>
                </a:cubicBezTo>
                <a:cubicBezTo>
                  <a:pt x="1921817" y="1972593"/>
                  <a:pt x="1964067" y="1931568"/>
                  <a:pt x="1998324" y="1891683"/>
                </a:cubicBezTo>
                <a:cubicBezTo>
                  <a:pt x="2004033" y="1885985"/>
                  <a:pt x="2004033" y="1887125"/>
                  <a:pt x="2008601" y="1881427"/>
                </a:cubicBezTo>
                <a:cubicBezTo>
                  <a:pt x="2012027" y="1876869"/>
                  <a:pt x="2015452" y="1873450"/>
                  <a:pt x="2018878" y="1870032"/>
                </a:cubicBezTo>
                <a:cubicBezTo>
                  <a:pt x="2022304" y="1865473"/>
                  <a:pt x="2024588" y="1862055"/>
                  <a:pt x="2028013" y="1858636"/>
                </a:cubicBezTo>
                <a:cubicBezTo>
                  <a:pt x="2033723" y="1850659"/>
                  <a:pt x="2040574" y="1842682"/>
                  <a:pt x="2048567" y="1832426"/>
                </a:cubicBezTo>
                <a:cubicBezTo>
                  <a:pt x="2051993" y="1827867"/>
                  <a:pt x="2054277" y="1824449"/>
                  <a:pt x="2055419" y="1823309"/>
                </a:cubicBezTo>
                <a:cubicBezTo>
                  <a:pt x="2064554" y="1809634"/>
                  <a:pt x="2070264" y="1802797"/>
                  <a:pt x="2081683" y="1785703"/>
                </a:cubicBezTo>
                <a:cubicBezTo>
                  <a:pt x="2081683" y="1785703"/>
                  <a:pt x="2082824" y="1783424"/>
                  <a:pt x="2085108" y="1781145"/>
                </a:cubicBezTo>
                <a:cubicBezTo>
                  <a:pt x="2091960" y="1770889"/>
                  <a:pt x="2091960" y="1770889"/>
                  <a:pt x="2091960" y="1770889"/>
                </a:cubicBezTo>
                <a:cubicBezTo>
                  <a:pt x="2096527" y="1762912"/>
                  <a:pt x="2101095" y="1756075"/>
                  <a:pt x="2105662" y="1748098"/>
                </a:cubicBezTo>
                <a:cubicBezTo>
                  <a:pt x="2107946" y="1744679"/>
                  <a:pt x="2109088" y="1742400"/>
                  <a:pt x="2111372" y="1741260"/>
                </a:cubicBezTo>
                <a:cubicBezTo>
                  <a:pt x="2114798" y="1733283"/>
                  <a:pt x="2119365" y="1726446"/>
                  <a:pt x="2123933" y="1718469"/>
                </a:cubicBezTo>
                <a:cubicBezTo>
                  <a:pt x="2129642" y="1708213"/>
                  <a:pt x="2129642" y="1708213"/>
                  <a:pt x="2129642" y="1708213"/>
                </a:cubicBezTo>
                <a:cubicBezTo>
                  <a:pt x="2131926" y="1703655"/>
                  <a:pt x="2134210" y="1700236"/>
                  <a:pt x="2135352" y="1696817"/>
                </a:cubicBezTo>
                <a:cubicBezTo>
                  <a:pt x="2137636" y="1692259"/>
                  <a:pt x="2138777" y="1691119"/>
                  <a:pt x="2141061" y="1688840"/>
                </a:cubicBezTo>
                <a:cubicBezTo>
                  <a:pt x="2144487" y="1682003"/>
                  <a:pt x="2147913" y="1674026"/>
                  <a:pt x="2151338" y="1667188"/>
                </a:cubicBezTo>
                <a:cubicBezTo>
                  <a:pt x="2154764" y="1661491"/>
                  <a:pt x="2160474" y="1650095"/>
                  <a:pt x="2159332" y="1647816"/>
                </a:cubicBezTo>
                <a:cubicBezTo>
                  <a:pt x="2173034" y="1622745"/>
                  <a:pt x="2187879" y="1585139"/>
                  <a:pt x="2198156" y="1554371"/>
                </a:cubicBezTo>
                <a:cubicBezTo>
                  <a:pt x="2202724" y="1542975"/>
                  <a:pt x="2203866" y="1539557"/>
                  <a:pt x="2206149" y="1534998"/>
                </a:cubicBezTo>
                <a:cubicBezTo>
                  <a:pt x="2207291" y="1530440"/>
                  <a:pt x="2209575" y="1524742"/>
                  <a:pt x="2210717" y="1520184"/>
                </a:cubicBezTo>
                <a:cubicBezTo>
                  <a:pt x="2211859" y="1514486"/>
                  <a:pt x="2213001" y="1509928"/>
                  <a:pt x="2214143" y="1508788"/>
                </a:cubicBezTo>
                <a:cubicBezTo>
                  <a:pt x="2216427" y="1500811"/>
                  <a:pt x="2217568" y="1495114"/>
                  <a:pt x="2219852" y="1491695"/>
                </a:cubicBezTo>
                <a:cubicBezTo>
                  <a:pt x="2219852" y="1490555"/>
                  <a:pt x="2219852" y="1487137"/>
                  <a:pt x="2219852" y="1488276"/>
                </a:cubicBezTo>
                <a:cubicBezTo>
                  <a:pt x="2220994" y="1483718"/>
                  <a:pt x="2222136" y="1482578"/>
                  <a:pt x="2223278" y="1476881"/>
                </a:cubicBezTo>
                <a:cubicBezTo>
                  <a:pt x="2226704" y="1462066"/>
                  <a:pt x="2230129" y="1449531"/>
                  <a:pt x="2233555" y="1436996"/>
                </a:cubicBezTo>
                <a:cubicBezTo>
                  <a:pt x="2236981" y="1421042"/>
                  <a:pt x="2238123" y="1406227"/>
                  <a:pt x="2242690" y="1386855"/>
                </a:cubicBezTo>
                <a:cubicBezTo>
                  <a:pt x="2243832" y="1378878"/>
                  <a:pt x="2244974" y="1377738"/>
                  <a:pt x="2246116" y="1368622"/>
                </a:cubicBezTo>
                <a:cubicBezTo>
                  <a:pt x="2246116" y="1362924"/>
                  <a:pt x="2247258" y="1362924"/>
                  <a:pt x="2248400" y="1359505"/>
                </a:cubicBezTo>
                <a:cubicBezTo>
                  <a:pt x="2248400" y="1356086"/>
                  <a:pt x="2247258" y="1357226"/>
                  <a:pt x="2248400" y="1353807"/>
                </a:cubicBezTo>
                <a:cubicBezTo>
                  <a:pt x="2248400" y="1351528"/>
                  <a:pt x="2248400" y="1350388"/>
                  <a:pt x="2248400" y="1348109"/>
                </a:cubicBezTo>
                <a:cubicBezTo>
                  <a:pt x="2249542" y="1348109"/>
                  <a:pt x="2249542" y="1350388"/>
                  <a:pt x="2249542" y="1351528"/>
                </a:cubicBezTo>
                <a:cubicBezTo>
                  <a:pt x="2251825" y="1333295"/>
                  <a:pt x="2251825" y="1329876"/>
                  <a:pt x="2254109" y="1315062"/>
                </a:cubicBezTo>
                <a:cubicBezTo>
                  <a:pt x="2255251" y="1305945"/>
                  <a:pt x="2255251" y="1293410"/>
                  <a:pt x="2256393" y="1288852"/>
                </a:cubicBezTo>
                <a:cubicBezTo>
                  <a:pt x="2254109" y="1284293"/>
                  <a:pt x="2255251" y="1312783"/>
                  <a:pt x="2252967" y="1309364"/>
                </a:cubicBezTo>
                <a:cubicBezTo>
                  <a:pt x="2254109" y="1289991"/>
                  <a:pt x="2255251" y="1283154"/>
                  <a:pt x="2256393" y="1270619"/>
                </a:cubicBezTo>
                <a:cubicBezTo>
                  <a:pt x="2257535" y="1259223"/>
                  <a:pt x="2257535" y="1245548"/>
                  <a:pt x="2257535" y="1233013"/>
                </a:cubicBezTo>
                <a:cubicBezTo>
                  <a:pt x="2257535" y="1226176"/>
                  <a:pt x="2257535" y="1219338"/>
                  <a:pt x="2258677" y="1213640"/>
                </a:cubicBezTo>
                <a:cubicBezTo>
                  <a:pt x="2258677" y="1207942"/>
                  <a:pt x="2258677" y="1203384"/>
                  <a:pt x="2258677" y="1198826"/>
                </a:cubicBezTo>
                <a:cubicBezTo>
                  <a:pt x="2256393" y="1191988"/>
                  <a:pt x="2259819" y="1179453"/>
                  <a:pt x="2256393" y="1182872"/>
                </a:cubicBezTo>
                <a:cubicBezTo>
                  <a:pt x="2256393" y="1177174"/>
                  <a:pt x="2257535" y="1177174"/>
                  <a:pt x="2257535" y="1171476"/>
                </a:cubicBezTo>
                <a:cubicBezTo>
                  <a:pt x="2257535" y="1158941"/>
                  <a:pt x="2256393" y="1148685"/>
                  <a:pt x="2256393" y="1139568"/>
                </a:cubicBezTo>
                <a:cubicBezTo>
                  <a:pt x="2255251" y="1130452"/>
                  <a:pt x="2254109" y="1121335"/>
                  <a:pt x="2254109" y="1113358"/>
                </a:cubicBezTo>
                <a:cubicBezTo>
                  <a:pt x="2254109" y="1108800"/>
                  <a:pt x="2252967" y="1104242"/>
                  <a:pt x="2252967" y="1099683"/>
                </a:cubicBezTo>
                <a:cubicBezTo>
                  <a:pt x="2251825" y="1095125"/>
                  <a:pt x="2251825" y="1090567"/>
                  <a:pt x="2250684" y="1086009"/>
                </a:cubicBezTo>
                <a:cubicBezTo>
                  <a:pt x="2249542" y="1076892"/>
                  <a:pt x="2248400" y="1066636"/>
                  <a:pt x="2247258" y="1054101"/>
                </a:cubicBezTo>
                <a:cubicBezTo>
                  <a:pt x="2247258" y="1060938"/>
                  <a:pt x="2247258" y="1065496"/>
                  <a:pt x="2248400" y="1072334"/>
                </a:cubicBezTo>
                <a:cubicBezTo>
                  <a:pt x="2249542" y="1081450"/>
                  <a:pt x="2250684" y="1090567"/>
                  <a:pt x="2251825" y="1099683"/>
                </a:cubicBezTo>
                <a:cubicBezTo>
                  <a:pt x="2251825" y="1099683"/>
                  <a:pt x="2252967" y="1103102"/>
                  <a:pt x="2252967" y="1105381"/>
                </a:cubicBezTo>
                <a:cubicBezTo>
                  <a:pt x="2252967" y="1106521"/>
                  <a:pt x="2252967" y="1109940"/>
                  <a:pt x="2251825" y="1111079"/>
                </a:cubicBezTo>
                <a:lnTo>
                  <a:pt x="2251825" y="1101963"/>
                </a:lnTo>
                <a:cubicBezTo>
                  <a:pt x="2250684" y="1098544"/>
                  <a:pt x="2249542" y="1091706"/>
                  <a:pt x="2248400" y="1084869"/>
                </a:cubicBezTo>
                <a:cubicBezTo>
                  <a:pt x="2249542" y="1083729"/>
                  <a:pt x="2249542" y="1081450"/>
                  <a:pt x="2248400" y="1079171"/>
                </a:cubicBezTo>
                <a:cubicBezTo>
                  <a:pt x="2248400" y="1073473"/>
                  <a:pt x="2247258" y="1066636"/>
                  <a:pt x="2246116" y="1059799"/>
                </a:cubicBezTo>
                <a:cubicBezTo>
                  <a:pt x="2244974" y="1052961"/>
                  <a:pt x="2243832" y="1046124"/>
                  <a:pt x="2242690" y="1040426"/>
                </a:cubicBezTo>
                <a:cubicBezTo>
                  <a:pt x="2242690" y="1040426"/>
                  <a:pt x="2241548" y="1038147"/>
                  <a:pt x="2242690" y="1037007"/>
                </a:cubicBezTo>
                <a:cubicBezTo>
                  <a:pt x="2241548" y="1033588"/>
                  <a:pt x="2240406" y="1029030"/>
                  <a:pt x="2240406" y="1025611"/>
                </a:cubicBezTo>
                <a:cubicBezTo>
                  <a:pt x="2239265" y="1018774"/>
                  <a:pt x="2238123" y="1011937"/>
                  <a:pt x="2236981" y="1005099"/>
                </a:cubicBezTo>
                <a:cubicBezTo>
                  <a:pt x="2234697" y="993704"/>
                  <a:pt x="2233555" y="991424"/>
                  <a:pt x="2232413" y="984587"/>
                </a:cubicBezTo>
                <a:cubicBezTo>
                  <a:pt x="2230129" y="977750"/>
                  <a:pt x="2228987" y="973191"/>
                  <a:pt x="2226704" y="964075"/>
                </a:cubicBezTo>
                <a:cubicBezTo>
                  <a:pt x="2224420" y="956098"/>
                  <a:pt x="2226704" y="956098"/>
                  <a:pt x="2224420" y="949260"/>
                </a:cubicBezTo>
                <a:cubicBezTo>
                  <a:pt x="2220994" y="937865"/>
                  <a:pt x="2217568" y="926469"/>
                  <a:pt x="2214143" y="915073"/>
                </a:cubicBezTo>
                <a:cubicBezTo>
                  <a:pt x="2213001" y="909376"/>
                  <a:pt x="2211859" y="905957"/>
                  <a:pt x="2210717" y="902538"/>
                </a:cubicBezTo>
                <a:cubicBezTo>
                  <a:pt x="2202724" y="877468"/>
                  <a:pt x="2202724" y="877468"/>
                  <a:pt x="2202724" y="877468"/>
                </a:cubicBezTo>
                <a:cubicBezTo>
                  <a:pt x="2198156" y="864932"/>
                  <a:pt x="2198156" y="864932"/>
                  <a:pt x="2198156" y="864932"/>
                </a:cubicBezTo>
                <a:cubicBezTo>
                  <a:pt x="2197014" y="860374"/>
                  <a:pt x="2195872" y="855816"/>
                  <a:pt x="2193589" y="852397"/>
                </a:cubicBezTo>
                <a:cubicBezTo>
                  <a:pt x="2192447" y="851258"/>
                  <a:pt x="2192447" y="848978"/>
                  <a:pt x="2191305" y="846699"/>
                </a:cubicBezTo>
                <a:cubicBezTo>
                  <a:pt x="2189021" y="842141"/>
                  <a:pt x="2187879" y="836443"/>
                  <a:pt x="2185595" y="831885"/>
                </a:cubicBezTo>
                <a:cubicBezTo>
                  <a:pt x="2182170" y="823908"/>
                  <a:pt x="2179886" y="815931"/>
                  <a:pt x="2175318" y="806814"/>
                </a:cubicBezTo>
                <a:cubicBezTo>
                  <a:pt x="2171892" y="798837"/>
                  <a:pt x="2173034" y="798837"/>
                  <a:pt x="2168467" y="790860"/>
                </a:cubicBezTo>
                <a:cubicBezTo>
                  <a:pt x="2163899" y="778325"/>
                  <a:pt x="2168467" y="793140"/>
                  <a:pt x="2165041" y="785163"/>
                </a:cubicBezTo>
                <a:cubicBezTo>
                  <a:pt x="2160474" y="777186"/>
                  <a:pt x="2161615" y="774906"/>
                  <a:pt x="2160474" y="771488"/>
                </a:cubicBezTo>
                <a:cubicBezTo>
                  <a:pt x="2157048" y="764650"/>
                  <a:pt x="2153622" y="758953"/>
                  <a:pt x="2152480" y="755534"/>
                </a:cubicBezTo>
                <a:cubicBezTo>
                  <a:pt x="2149055" y="748696"/>
                  <a:pt x="2144487" y="740719"/>
                  <a:pt x="2141061" y="732742"/>
                </a:cubicBezTo>
                <a:cubicBezTo>
                  <a:pt x="2138777" y="729324"/>
                  <a:pt x="2136494" y="724765"/>
                  <a:pt x="2135352" y="721347"/>
                </a:cubicBezTo>
                <a:cubicBezTo>
                  <a:pt x="2133068" y="716789"/>
                  <a:pt x="2130784" y="713370"/>
                  <a:pt x="2128500" y="709951"/>
                </a:cubicBezTo>
                <a:cubicBezTo>
                  <a:pt x="2127358" y="711091"/>
                  <a:pt x="2134210" y="721347"/>
                  <a:pt x="2137636" y="729324"/>
                </a:cubicBezTo>
                <a:cubicBezTo>
                  <a:pt x="2150196" y="753255"/>
                  <a:pt x="2150196" y="753255"/>
                  <a:pt x="2150196" y="753255"/>
                </a:cubicBezTo>
                <a:cubicBezTo>
                  <a:pt x="2154764" y="760092"/>
                  <a:pt x="2152480" y="758953"/>
                  <a:pt x="2154764" y="763511"/>
                </a:cubicBezTo>
                <a:cubicBezTo>
                  <a:pt x="2159332" y="773767"/>
                  <a:pt x="2163899" y="784023"/>
                  <a:pt x="2168467" y="794279"/>
                </a:cubicBezTo>
                <a:cubicBezTo>
                  <a:pt x="2167325" y="796558"/>
                  <a:pt x="2163899" y="786302"/>
                  <a:pt x="2159332" y="778325"/>
                </a:cubicBezTo>
                <a:cubicBezTo>
                  <a:pt x="2159332" y="778325"/>
                  <a:pt x="2157048" y="773767"/>
                  <a:pt x="2157048" y="772627"/>
                </a:cubicBezTo>
                <a:cubicBezTo>
                  <a:pt x="2154764" y="769209"/>
                  <a:pt x="2154764" y="768069"/>
                  <a:pt x="2151338" y="762371"/>
                </a:cubicBezTo>
                <a:cubicBezTo>
                  <a:pt x="2146771" y="755534"/>
                  <a:pt x="2149055" y="755534"/>
                  <a:pt x="2145629" y="748696"/>
                </a:cubicBezTo>
                <a:cubicBezTo>
                  <a:pt x="2138777" y="737301"/>
                  <a:pt x="2138777" y="735022"/>
                  <a:pt x="2133068" y="728184"/>
                </a:cubicBezTo>
                <a:cubicBezTo>
                  <a:pt x="2130784" y="721347"/>
                  <a:pt x="2126217" y="715649"/>
                  <a:pt x="2122791" y="709951"/>
                </a:cubicBezTo>
                <a:cubicBezTo>
                  <a:pt x="2123933" y="714509"/>
                  <a:pt x="2130784" y="723626"/>
                  <a:pt x="2134210" y="731603"/>
                </a:cubicBezTo>
                <a:cubicBezTo>
                  <a:pt x="2134210" y="732742"/>
                  <a:pt x="2135352" y="735022"/>
                  <a:pt x="2134210" y="733882"/>
                </a:cubicBezTo>
                <a:cubicBezTo>
                  <a:pt x="2138777" y="741859"/>
                  <a:pt x="2143345" y="748696"/>
                  <a:pt x="2147913" y="757813"/>
                </a:cubicBezTo>
                <a:cubicBezTo>
                  <a:pt x="2150196" y="762371"/>
                  <a:pt x="2151338" y="765790"/>
                  <a:pt x="2152480" y="769209"/>
                </a:cubicBezTo>
                <a:cubicBezTo>
                  <a:pt x="2154764" y="773767"/>
                  <a:pt x="2157048" y="779465"/>
                  <a:pt x="2159332" y="785163"/>
                </a:cubicBezTo>
                <a:cubicBezTo>
                  <a:pt x="2161615" y="788581"/>
                  <a:pt x="2166183" y="798837"/>
                  <a:pt x="2165041" y="798837"/>
                </a:cubicBezTo>
                <a:cubicBezTo>
                  <a:pt x="2166183" y="803396"/>
                  <a:pt x="2157048" y="785163"/>
                  <a:pt x="2158190" y="785163"/>
                </a:cubicBezTo>
                <a:cubicBezTo>
                  <a:pt x="2159332" y="788581"/>
                  <a:pt x="2161615" y="790860"/>
                  <a:pt x="2162757" y="793140"/>
                </a:cubicBezTo>
                <a:cubicBezTo>
                  <a:pt x="2162757" y="793140"/>
                  <a:pt x="2159332" y="785163"/>
                  <a:pt x="2158190" y="785163"/>
                </a:cubicBezTo>
                <a:cubicBezTo>
                  <a:pt x="2154764" y="776046"/>
                  <a:pt x="2157048" y="779465"/>
                  <a:pt x="2153622" y="774906"/>
                </a:cubicBezTo>
                <a:cubicBezTo>
                  <a:pt x="2151338" y="769209"/>
                  <a:pt x="2147913" y="763511"/>
                  <a:pt x="2145629" y="758953"/>
                </a:cubicBezTo>
                <a:cubicBezTo>
                  <a:pt x="2145629" y="760092"/>
                  <a:pt x="2147913" y="764650"/>
                  <a:pt x="2150196" y="769209"/>
                </a:cubicBezTo>
                <a:cubicBezTo>
                  <a:pt x="2152480" y="773767"/>
                  <a:pt x="2154764" y="779465"/>
                  <a:pt x="2155906" y="782883"/>
                </a:cubicBezTo>
                <a:cubicBezTo>
                  <a:pt x="2154764" y="782883"/>
                  <a:pt x="2163899" y="797698"/>
                  <a:pt x="2161615" y="797698"/>
                </a:cubicBezTo>
                <a:cubicBezTo>
                  <a:pt x="2160474" y="795419"/>
                  <a:pt x="2159332" y="794279"/>
                  <a:pt x="2159332" y="795419"/>
                </a:cubicBezTo>
                <a:cubicBezTo>
                  <a:pt x="2162757" y="802256"/>
                  <a:pt x="2166183" y="809094"/>
                  <a:pt x="2167325" y="810233"/>
                </a:cubicBezTo>
                <a:cubicBezTo>
                  <a:pt x="2169609" y="814791"/>
                  <a:pt x="2167325" y="813652"/>
                  <a:pt x="2169609" y="819350"/>
                </a:cubicBezTo>
                <a:cubicBezTo>
                  <a:pt x="2171892" y="823908"/>
                  <a:pt x="2174176" y="828466"/>
                  <a:pt x="2175318" y="833024"/>
                </a:cubicBezTo>
                <a:cubicBezTo>
                  <a:pt x="2177602" y="837583"/>
                  <a:pt x="2179886" y="843281"/>
                  <a:pt x="2179886" y="844420"/>
                </a:cubicBezTo>
                <a:cubicBezTo>
                  <a:pt x="2181028" y="847839"/>
                  <a:pt x="2183311" y="853537"/>
                  <a:pt x="2185595" y="859235"/>
                </a:cubicBezTo>
                <a:cubicBezTo>
                  <a:pt x="2187879" y="864932"/>
                  <a:pt x="2190163" y="871770"/>
                  <a:pt x="2192447" y="877468"/>
                </a:cubicBezTo>
                <a:cubicBezTo>
                  <a:pt x="2195872" y="888863"/>
                  <a:pt x="2202724" y="901399"/>
                  <a:pt x="2198156" y="900259"/>
                </a:cubicBezTo>
                <a:cubicBezTo>
                  <a:pt x="2197014" y="896840"/>
                  <a:pt x="2198156" y="897980"/>
                  <a:pt x="2197014" y="894561"/>
                </a:cubicBezTo>
                <a:cubicBezTo>
                  <a:pt x="2197014" y="892282"/>
                  <a:pt x="2195872" y="888863"/>
                  <a:pt x="2194730" y="888863"/>
                </a:cubicBezTo>
                <a:cubicBezTo>
                  <a:pt x="2194730" y="890003"/>
                  <a:pt x="2192447" y="884305"/>
                  <a:pt x="2192447" y="884305"/>
                </a:cubicBezTo>
                <a:cubicBezTo>
                  <a:pt x="2191305" y="879747"/>
                  <a:pt x="2187879" y="871770"/>
                  <a:pt x="2185595" y="863793"/>
                </a:cubicBezTo>
                <a:cubicBezTo>
                  <a:pt x="2182170" y="855816"/>
                  <a:pt x="2178744" y="847839"/>
                  <a:pt x="2176460" y="842141"/>
                </a:cubicBezTo>
                <a:cubicBezTo>
                  <a:pt x="2174176" y="841001"/>
                  <a:pt x="2173034" y="835304"/>
                  <a:pt x="2170751" y="828466"/>
                </a:cubicBezTo>
                <a:cubicBezTo>
                  <a:pt x="2168467" y="825047"/>
                  <a:pt x="2167325" y="820489"/>
                  <a:pt x="2165041" y="815931"/>
                </a:cubicBezTo>
                <a:cubicBezTo>
                  <a:pt x="2163899" y="812512"/>
                  <a:pt x="2162757" y="810233"/>
                  <a:pt x="2163899" y="809094"/>
                </a:cubicBezTo>
                <a:cubicBezTo>
                  <a:pt x="2161615" y="804535"/>
                  <a:pt x="2161615" y="807954"/>
                  <a:pt x="2158190" y="801117"/>
                </a:cubicBezTo>
                <a:cubicBezTo>
                  <a:pt x="2155906" y="793140"/>
                  <a:pt x="2151338" y="785163"/>
                  <a:pt x="2147913" y="776046"/>
                </a:cubicBezTo>
                <a:cubicBezTo>
                  <a:pt x="2145629" y="771488"/>
                  <a:pt x="2143345" y="766930"/>
                  <a:pt x="2141061" y="762371"/>
                </a:cubicBezTo>
                <a:cubicBezTo>
                  <a:pt x="2138777" y="756673"/>
                  <a:pt x="2136494" y="752115"/>
                  <a:pt x="2134210" y="747557"/>
                </a:cubicBezTo>
                <a:cubicBezTo>
                  <a:pt x="2130784" y="742999"/>
                  <a:pt x="2128500" y="738440"/>
                  <a:pt x="2126217" y="733882"/>
                </a:cubicBezTo>
                <a:cubicBezTo>
                  <a:pt x="2123933" y="729324"/>
                  <a:pt x="2121649" y="724765"/>
                  <a:pt x="2119365" y="721347"/>
                </a:cubicBezTo>
                <a:cubicBezTo>
                  <a:pt x="2114798" y="713370"/>
                  <a:pt x="2110230" y="705393"/>
                  <a:pt x="2106804" y="698555"/>
                </a:cubicBezTo>
                <a:cubicBezTo>
                  <a:pt x="2101095" y="689439"/>
                  <a:pt x="2107946" y="705393"/>
                  <a:pt x="2103379" y="696276"/>
                </a:cubicBezTo>
                <a:lnTo>
                  <a:pt x="2083256" y="664568"/>
                </a:lnTo>
                <a:lnTo>
                  <a:pt x="2085108" y="666648"/>
                </a:lnTo>
                <a:cubicBezTo>
                  <a:pt x="2082824" y="664368"/>
                  <a:pt x="2081683" y="662089"/>
                  <a:pt x="2081683" y="662089"/>
                </a:cubicBezTo>
                <a:lnTo>
                  <a:pt x="2083256" y="664568"/>
                </a:lnTo>
                <a:lnTo>
                  <a:pt x="2079399" y="660237"/>
                </a:lnTo>
                <a:cubicBezTo>
                  <a:pt x="2077115" y="656961"/>
                  <a:pt x="2074831" y="653542"/>
                  <a:pt x="2073689" y="652973"/>
                </a:cubicBezTo>
                <a:cubicBezTo>
                  <a:pt x="2045142" y="608530"/>
                  <a:pt x="2012027" y="566366"/>
                  <a:pt x="1976628" y="526481"/>
                </a:cubicBezTo>
                <a:cubicBezTo>
                  <a:pt x="1973202" y="523062"/>
                  <a:pt x="1970918" y="521922"/>
                  <a:pt x="1969776" y="520783"/>
                </a:cubicBezTo>
                <a:cubicBezTo>
                  <a:pt x="1951506" y="501410"/>
                  <a:pt x="1951506" y="501410"/>
                  <a:pt x="1951506" y="501410"/>
                </a:cubicBezTo>
                <a:cubicBezTo>
                  <a:pt x="1948080" y="497991"/>
                  <a:pt x="1944655" y="494573"/>
                  <a:pt x="1942371" y="491154"/>
                </a:cubicBezTo>
                <a:cubicBezTo>
                  <a:pt x="1932094" y="482037"/>
                  <a:pt x="1932094" y="482037"/>
                  <a:pt x="1932094" y="482037"/>
                </a:cubicBezTo>
                <a:cubicBezTo>
                  <a:pt x="1926384" y="476340"/>
                  <a:pt x="1927526" y="479758"/>
                  <a:pt x="1920675" y="472921"/>
                </a:cubicBezTo>
                <a:cubicBezTo>
                  <a:pt x="1916107" y="468363"/>
                  <a:pt x="1911540" y="463804"/>
                  <a:pt x="1905830" y="458107"/>
                </a:cubicBezTo>
                <a:cubicBezTo>
                  <a:pt x="1900121" y="453548"/>
                  <a:pt x="1894411" y="448990"/>
                  <a:pt x="1890985" y="444432"/>
                </a:cubicBezTo>
                <a:cubicBezTo>
                  <a:pt x="1884134" y="438734"/>
                  <a:pt x="1881850" y="437594"/>
                  <a:pt x="1877283" y="433036"/>
                </a:cubicBezTo>
                <a:cubicBezTo>
                  <a:pt x="1870431" y="428478"/>
                  <a:pt x="1871573" y="427338"/>
                  <a:pt x="1865864" y="423919"/>
                </a:cubicBezTo>
                <a:cubicBezTo>
                  <a:pt x="1835032" y="398849"/>
                  <a:pt x="1835032" y="398849"/>
                  <a:pt x="1835032" y="398849"/>
                </a:cubicBezTo>
                <a:cubicBezTo>
                  <a:pt x="1823613" y="390872"/>
                  <a:pt x="1813336" y="382895"/>
                  <a:pt x="1801917" y="376058"/>
                </a:cubicBezTo>
                <a:cubicBezTo>
                  <a:pt x="1791640" y="368081"/>
                  <a:pt x="1780221" y="361243"/>
                  <a:pt x="1768802" y="353266"/>
                </a:cubicBezTo>
                <a:cubicBezTo>
                  <a:pt x="1751674" y="343010"/>
                  <a:pt x="1751674" y="343010"/>
                  <a:pt x="1751674" y="343010"/>
                </a:cubicBezTo>
                <a:cubicBezTo>
                  <a:pt x="1745964" y="339591"/>
                  <a:pt x="1740255" y="336173"/>
                  <a:pt x="1734545" y="332754"/>
                </a:cubicBezTo>
                <a:cubicBezTo>
                  <a:pt x="1723126" y="325917"/>
                  <a:pt x="1708281" y="317940"/>
                  <a:pt x="1690011" y="308823"/>
                </a:cubicBezTo>
                <a:cubicBezTo>
                  <a:pt x="1683160" y="304265"/>
                  <a:pt x="1683160" y="305404"/>
                  <a:pt x="1677450" y="301986"/>
                </a:cubicBezTo>
                <a:cubicBezTo>
                  <a:pt x="1668315" y="298567"/>
                  <a:pt x="1669457" y="297427"/>
                  <a:pt x="1664889" y="295148"/>
                </a:cubicBezTo>
                <a:cubicBezTo>
                  <a:pt x="1621497" y="274636"/>
                  <a:pt x="1621497" y="274636"/>
                  <a:pt x="1621497" y="274636"/>
                </a:cubicBezTo>
                <a:cubicBezTo>
                  <a:pt x="1614646" y="272357"/>
                  <a:pt x="1606652" y="268938"/>
                  <a:pt x="1599801" y="266659"/>
                </a:cubicBezTo>
                <a:cubicBezTo>
                  <a:pt x="1598659" y="266659"/>
                  <a:pt x="1596375" y="265520"/>
                  <a:pt x="1594092" y="264380"/>
                </a:cubicBezTo>
                <a:cubicBezTo>
                  <a:pt x="1592950" y="264380"/>
                  <a:pt x="1589524" y="262101"/>
                  <a:pt x="1588382" y="262101"/>
                </a:cubicBezTo>
                <a:cubicBezTo>
                  <a:pt x="1584956" y="260961"/>
                  <a:pt x="1578105" y="258682"/>
                  <a:pt x="1571254" y="255263"/>
                </a:cubicBezTo>
                <a:cubicBezTo>
                  <a:pt x="1563260" y="251845"/>
                  <a:pt x="1552983" y="248426"/>
                  <a:pt x="1542706" y="245007"/>
                </a:cubicBezTo>
                <a:cubicBezTo>
                  <a:pt x="1536997" y="243868"/>
                  <a:pt x="1532429" y="241589"/>
                  <a:pt x="1526719" y="239309"/>
                </a:cubicBezTo>
                <a:cubicBezTo>
                  <a:pt x="1522152" y="238170"/>
                  <a:pt x="1517584" y="237030"/>
                  <a:pt x="1513017" y="234751"/>
                </a:cubicBezTo>
                <a:cubicBezTo>
                  <a:pt x="1513017" y="235891"/>
                  <a:pt x="1517584" y="237030"/>
                  <a:pt x="1521010" y="238170"/>
                </a:cubicBezTo>
                <a:cubicBezTo>
                  <a:pt x="1517584" y="238170"/>
                  <a:pt x="1503882" y="233612"/>
                  <a:pt x="1495888" y="231332"/>
                </a:cubicBezTo>
                <a:cubicBezTo>
                  <a:pt x="1479902" y="226774"/>
                  <a:pt x="1479902" y="226774"/>
                  <a:pt x="1479902" y="226774"/>
                </a:cubicBezTo>
                <a:cubicBezTo>
                  <a:pt x="1475334" y="225635"/>
                  <a:pt x="1469625" y="224495"/>
                  <a:pt x="1463915" y="223355"/>
                </a:cubicBezTo>
                <a:cubicBezTo>
                  <a:pt x="1452496" y="221076"/>
                  <a:pt x="1445645" y="218797"/>
                  <a:pt x="1438793" y="217658"/>
                </a:cubicBezTo>
                <a:cubicBezTo>
                  <a:pt x="1435368" y="216518"/>
                  <a:pt x="1431942" y="215379"/>
                  <a:pt x="1427374" y="215379"/>
                </a:cubicBezTo>
                <a:cubicBezTo>
                  <a:pt x="1423949" y="214239"/>
                  <a:pt x="1418239" y="213099"/>
                  <a:pt x="1412530" y="211960"/>
                </a:cubicBezTo>
                <a:cubicBezTo>
                  <a:pt x="1403394" y="209681"/>
                  <a:pt x="1401111" y="210820"/>
                  <a:pt x="1394259" y="208541"/>
                </a:cubicBezTo>
                <a:cubicBezTo>
                  <a:pt x="1394259" y="207402"/>
                  <a:pt x="1404536" y="210820"/>
                  <a:pt x="1409104" y="210820"/>
                </a:cubicBezTo>
                <a:cubicBezTo>
                  <a:pt x="1409104" y="209681"/>
                  <a:pt x="1396543" y="208541"/>
                  <a:pt x="1391975" y="207402"/>
                </a:cubicBezTo>
                <a:cubicBezTo>
                  <a:pt x="1385124" y="206262"/>
                  <a:pt x="1378273" y="203983"/>
                  <a:pt x="1374847" y="205122"/>
                </a:cubicBezTo>
                <a:cubicBezTo>
                  <a:pt x="1363428" y="202843"/>
                  <a:pt x="1350867" y="201704"/>
                  <a:pt x="1336022" y="199425"/>
                </a:cubicBezTo>
                <a:cubicBezTo>
                  <a:pt x="1332597" y="199425"/>
                  <a:pt x="1329171" y="199425"/>
                  <a:pt x="1325745" y="198285"/>
                </a:cubicBezTo>
                <a:cubicBezTo>
                  <a:pt x="1321178" y="198285"/>
                  <a:pt x="1317752" y="198285"/>
                  <a:pt x="1314326" y="198285"/>
                </a:cubicBezTo>
                <a:cubicBezTo>
                  <a:pt x="1306333" y="197145"/>
                  <a:pt x="1299482" y="197145"/>
                  <a:pt x="1291488" y="196006"/>
                </a:cubicBezTo>
                <a:cubicBezTo>
                  <a:pt x="1288063" y="196006"/>
                  <a:pt x="1285779" y="196006"/>
                  <a:pt x="1283495" y="196006"/>
                </a:cubicBezTo>
                <a:cubicBezTo>
                  <a:pt x="1224116" y="192587"/>
                  <a:pt x="1165879" y="193727"/>
                  <a:pt x="1108784" y="200564"/>
                </a:cubicBezTo>
                <a:cubicBezTo>
                  <a:pt x="1087088" y="203983"/>
                  <a:pt x="1066534" y="205122"/>
                  <a:pt x="1045980" y="209681"/>
                </a:cubicBezTo>
                <a:cubicBezTo>
                  <a:pt x="1034561" y="211960"/>
                  <a:pt x="1024284" y="213099"/>
                  <a:pt x="1012865" y="215379"/>
                </a:cubicBezTo>
                <a:cubicBezTo>
                  <a:pt x="1002588" y="217658"/>
                  <a:pt x="991169" y="219937"/>
                  <a:pt x="979750" y="223355"/>
                </a:cubicBezTo>
                <a:cubicBezTo>
                  <a:pt x="976324" y="223355"/>
                  <a:pt x="971756" y="224495"/>
                  <a:pt x="966047" y="225635"/>
                </a:cubicBezTo>
                <a:cubicBezTo>
                  <a:pt x="960337" y="227914"/>
                  <a:pt x="954628" y="229053"/>
                  <a:pt x="948918" y="230193"/>
                </a:cubicBezTo>
                <a:cubicBezTo>
                  <a:pt x="937499" y="233612"/>
                  <a:pt x="928364" y="237030"/>
                  <a:pt x="926080" y="238170"/>
                </a:cubicBezTo>
                <a:cubicBezTo>
                  <a:pt x="924939" y="238170"/>
                  <a:pt x="922655" y="238170"/>
                  <a:pt x="922655" y="238170"/>
                </a:cubicBezTo>
                <a:cubicBezTo>
                  <a:pt x="916945" y="239309"/>
                  <a:pt x="912378" y="241589"/>
                  <a:pt x="908952" y="242728"/>
                </a:cubicBezTo>
                <a:cubicBezTo>
                  <a:pt x="904384" y="243868"/>
                  <a:pt x="900959" y="246147"/>
                  <a:pt x="897533" y="247286"/>
                </a:cubicBezTo>
                <a:cubicBezTo>
                  <a:pt x="891823" y="248426"/>
                  <a:pt x="886114" y="250705"/>
                  <a:pt x="881546" y="252984"/>
                </a:cubicBezTo>
                <a:cubicBezTo>
                  <a:pt x="878121" y="252984"/>
                  <a:pt x="874695" y="255263"/>
                  <a:pt x="871269" y="256403"/>
                </a:cubicBezTo>
                <a:cubicBezTo>
                  <a:pt x="867844" y="257543"/>
                  <a:pt x="864418" y="258682"/>
                  <a:pt x="864418" y="258682"/>
                </a:cubicBezTo>
                <a:cubicBezTo>
                  <a:pt x="858708" y="260961"/>
                  <a:pt x="857566" y="262101"/>
                  <a:pt x="850715" y="264380"/>
                </a:cubicBezTo>
                <a:cubicBezTo>
                  <a:pt x="846148" y="266659"/>
                  <a:pt x="841580" y="267799"/>
                  <a:pt x="839296" y="267799"/>
                </a:cubicBezTo>
                <a:cubicBezTo>
                  <a:pt x="834729" y="270078"/>
                  <a:pt x="830161" y="272357"/>
                  <a:pt x="824451" y="274636"/>
                </a:cubicBezTo>
                <a:cubicBezTo>
                  <a:pt x="818742" y="276915"/>
                  <a:pt x="814174" y="279194"/>
                  <a:pt x="808465" y="281473"/>
                </a:cubicBezTo>
                <a:cubicBezTo>
                  <a:pt x="797046" y="287171"/>
                  <a:pt x="786769" y="291730"/>
                  <a:pt x="777634" y="295148"/>
                </a:cubicBezTo>
                <a:cubicBezTo>
                  <a:pt x="765073" y="301986"/>
                  <a:pt x="751370" y="308823"/>
                  <a:pt x="738809" y="315661"/>
                </a:cubicBezTo>
                <a:cubicBezTo>
                  <a:pt x="726248" y="322498"/>
                  <a:pt x="713687" y="329335"/>
                  <a:pt x="704552" y="333894"/>
                </a:cubicBezTo>
                <a:cubicBezTo>
                  <a:pt x="698842" y="337312"/>
                  <a:pt x="698842" y="338452"/>
                  <a:pt x="696559" y="339591"/>
                </a:cubicBezTo>
                <a:cubicBezTo>
                  <a:pt x="693133" y="341871"/>
                  <a:pt x="689707" y="344150"/>
                  <a:pt x="686282" y="346429"/>
                </a:cubicBezTo>
                <a:cubicBezTo>
                  <a:pt x="682856" y="348708"/>
                  <a:pt x="679430" y="350987"/>
                  <a:pt x="676005" y="353266"/>
                </a:cubicBezTo>
                <a:cubicBezTo>
                  <a:pt x="669153" y="356685"/>
                  <a:pt x="662302" y="361243"/>
                  <a:pt x="655450" y="364662"/>
                </a:cubicBezTo>
                <a:cubicBezTo>
                  <a:pt x="649741" y="369220"/>
                  <a:pt x="642889" y="372639"/>
                  <a:pt x="637180" y="377197"/>
                </a:cubicBezTo>
                <a:cubicBezTo>
                  <a:pt x="631470" y="381755"/>
                  <a:pt x="625761" y="385174"/>
                  <a:pt x="620051" y="389732"/>
                </a:cubicBezTo>
                <a:cubicBezTo>
                  <a:pt x="618910" y="389732"/>
                  <a:pt x="609774" y="397709"/>
                  <a:pt x="607491" y="397709"/>
                </a:cubicBezTo>
                <a:cubicBezTo>
                  <a:pt x="544686" y="444432"/>
                  <a:pt x="485307" y="501410"/>
                  <a:pt x="438489" y="558389"/>
                </a:cubicBezTo>
                <a:cubicBezTo>
                  <a:pt x="436206" y="560668"/>
                  <a:pt x="435064" y="562947"/>
                  <a:pt x="432780" y="566366"/>
                </a:cubicBezTo>
                <a:cubicBezTo>
                  <a:pt x="430496" y="568645"/>
                  <a:pt x="428212" y="570924"/>
                  <a:pt x="427070" y="574343"/>
                </a:cubicBezTo>
                <a:cubicBezTo>
                  <a:pt x="422503" y="578901"/>
                  <a:pt x="417935" y="585738"/>
                  <a:pt x="413368" y="591436"/>
                </a:cubicBezTo>
                <a:cubicBezTo>
                  <a:pt x="407658" y="597134"/>
                  <a:pt x="408800" y="597134"/>
                  <a:pt x="404233" y="602832"/>
                </a:cubicBezTo>
                <a:cubicBezTo>
                  <a:pt x="396239" y="613088"/>
                  <a:pt x="388246" y="625623"/>
                  <a:pt x="380253" y="637019"/>
                </a:cubicBezTo>
                <a:cubicBezTo>
                  <a:pt x="375685" y="642717"/>
                  <a:pt x="372259" y="648414"/>
                  <a:pt x="368834" y="654112"/>
                </a:cubicBezTo>
                <a:cubicBezTo>
                  <a:pt x="365408" y="659810"/>
                  <a:pt x="361982" y="664368"/>
                  <a:pt x="358557" y="668927"/>
                </a:cubicBezTo>
                <a:cubicBezTo>
                  <a:pt x="355131" y="674625"/>
                  <a:pt x="356273" y="672345"/>
                  <a:pt x="350563" y="681462"/>
                </a:cubicBezTo>
                <a:cubicBezTo>
                  <a:pt x="342570" y="695137"/>
                  <a:pt x="334577" y="708812"/>
                  <a:pt x="326583" y="723626"/>
                </a:cubicBezTo>
                <a:cubicBezTo>
                  <a:pt x="324299" y="727045"/>
                  <a:pt x="322016" y="730463"/>
                  <a:pt x="320874" y="733882"/>
                </a:cubicBezTo>
                <a:cubicBezTo>
                  <a:pt x="318590" y="738440"/>
                  <a:pt x="316306" y="741859"/>
                  <a:pt x="315164" y="745278"/>
                </a:cubicBezTo>
                <a:cubicBezTo>
                  <a:pt x="310597" y="753255"/>
                  <a:pt x="307171" y="761232"/>
                  <a:pt x="302603" y="769209"/>
                </a:cubicBezTo>
                <a:cubicBezTo>
                  <a:pt x="299178" y="776046"/>
                  <a:pt x="294610" y="785163"/>
                  <a:pt x="290042" y="795419"/>
                </a:cubicBezTo>
                <a:cubicBezTo>
                  <a:pt x="288901" y="798837"/>
                  <a:pt x="286617" y="802256"/>
                  <a:pt x="288901" y="798837"/>
                </a:cubicBezTo>
                <a:cubicBezTo>
                  <a:pt x="290042" y="802256"/>
                  <a:pt x="285475" y="806814"/>
                  <a:pt x="283191" y="812512"/>
                </a:cubicBezTo>
                <a:cubicBezTo>
                  <a:pt x="282049" y="815931"/>
                  <a:pt x="279765" y="819350"/>
                  <a:pt x="278623" y="822768"/>
                </a:cubicBezTo>
                <a:cubicBezTo>
                  <a:pt x="277482" y="826187"/>
                  <a:pt x="276340" y="830745"/>
                  <a:pt x="275198" y="834164"/>
                </a:cubicBezTo>
                <a:cubicBezTo>
                  <a:pt x="271772" y="842141"/>
                  <a:pt x="268346" y="848978"/>
                  <a:pt x="266063" y="856955"/>
                </a:cubicBezTo>
                <a:cubicBezTo>
                  <a:pt x="262637" y="864932"/>
                  <a:pt x="260353" y="872909"/>
                  <a:pt x="256927" y="879747"/>
                </a:cubicBezTo>
                <a:cubicBezTo>
                  <a:pt x="254644" y="887724"/>
                  <a:pt x="251218" y="895701"/>
                  <a:pt x="248934" y="903678"/>
                </a:cubicBezTo>
                <a:cubicBezTo>
                  <a:pt x="245508" y="911655"/>
                  <a:pt x="252360" y="893422"/>
                  <a:pt x="253502" y="888863"/>
                </a:cubicBezTo>
                <a:cubicBezTo>
                  <a:pt x="251218" y="891142"/>
                  <a:pt x="247792" y="904817"/>
                  <a:pt x="245508" y="911655"/>
                </a:cubicBezTo>
                <a:cubicBezTo>
                  <a:pt x="239799" y="928748"/>
                  <a:pt x="236373" y="945842"/>
                  <a:pt x="232948" y="957237"/>
                </a:cubicBezTo>
                <a:cubicBezTo>
                  <a:pt x="230664" y="964075"/>
                  <a:pt x="229522" y="970912"/>
                  <a:pt x="227238" y="976610"/>
                </a:cubicBezTo>
                <a:cubicBezTo>
                  <a:pt x="226096" y="984587"/>
                  <a:pt x="223812" y="991424"/>
                  <a:pt x="222671" y="998262"/>
                </a:cubicBezTo>
                <a:cubicBezTo>
                  <a:pt x="221529" y="1001681"/>
                  <a:pt x="220387" y="1005099"/>
                  <a:pt x="220387" y="1008518"/>
                </a:cubicBezTo>
                <a:cubicBezTo>
                  <a:pt x="219245" y="1011937"/>
                  <a:pt x="219245" y="1015355"/>
                  <a:pt x="218103" y="1018774"/>
                </a:cubicBezTo>
                <a:cubicBezTo>
                  <a:pt x="215819" y="1032449"/>
                  <a:pt x="214677" y="1044984"/>
                  <a:pt x="212393" y="1055240"/>
                </a:cubicBezTo>
                <a:cubicBezTo>
                  <a:pt x="210110" y="1070055"/>
                  <a:pt x="207826" y="1089427"/>
                  <a:pt x="205542" y="1107660"/>
                </a:cubicBezTo>
                <a:cubicBezTo>
                  <a:pt x="205542" y="1113358"/>
                  <a:pt x="205542" y="1117917"/>
                  <a:pt x="205542" y="1120196"/>
                </a:cubicBezTo>
                <a:cubicBezTo>
                  <a:pt x="205542" y="1125894"/>
                  <a:pt x="204400" y="1125894"/>
                  <a:pt x="204400" y="1128173"/>
                </a:cubicBezTo>
                <a:cubicBezTo>
                  <a:pt x="204400" y="1136150"/>
                  <a:pt x="203258" y="1152104"/>
                  <a:pt x="202116" y="1157801"/>
                </a:cubicBezTo>
                <a:cubicBezTo>
                  <a:pt x="202116" y="1165778"/>
                  <a:pt x="202116" y="1153243"/>
                  <a:pt x="204400" y="1155522"/>
                </a:cubicBezTo>
                <a:cubicBezTo>
                  <a:pt x="204400" y="1160081"/>
                  <a:pt x="203258" y="1162360"/>
                  <a:pt x="203258" y="1164639"/>
                </a:cubicBezTo>
                <a:cubicBezTo>
                  <a:pt x="203258" y="1166918"/>
                  <a:pt x="203258" y="1169197"/>
                  <a:pt x="203258" y="1172616"/>
                </a:cubicBezTo>
                <a:cubicBezTo>
                  <a:pt x="203258" y="1185151"/>
                  <a:pt x="202116" y="1194268"/>
                  <a:pt x="202116" y="1211361"/>
                </a:cubicBezTo>
                <a:cubicBezTo>
                  <a:pt x="202116" y="1220478"/>
                  <a:pt x="200974" y="1220478"/>
                  <a:pt x="202116" y="1229594"/>
                </a:cubicBezTo>
                <a:cubicBezTo>
                  <a:pt x="202116" y="1233013"/>
                  <a:pt x="202116" y="1237571"/>
                  <a:pt x="202116" y="1237571"/>
                </a:cubicBezTo>
                <a:cubicBezTo>
                  <a:pt x="202116" y="1242129"/>
                  <a:pt x="202116" y="1248967"/>
                  <a:pt x="203258" y="1250106"/>
                </a:cubicBezTo>
                <a:cubicBezTo>
                  <a:pt x="202116" y="1268340"/>
                  <a:pt x="205542" y="1278596"/>
                  <a:pt x="205542" y="1296829"/>
                </a:cubicBezTo>
                <a:cubicBezTo>
                  <a:pt x="205542" y="1302527"/>
                  <a:pt x="206684" y="1309364"/>
                  <a:pt x="206684" y="1315062"/>
                </a:cubicBezTo>
                <a:cubicBezTo>
                  <a:pt x="207826" y="1321899"/>
                  <a:pt x="208968" y="1328737"/>
                  <a:pt x="210110" y="1335574"/>
                </a:cubicBezTo>
                <a:cubicBezTo>
                  <a:pt x="211251" y="1342411"/>
                  <a:pt x="211251" y="1350388"/>
                  <a:pt x="212393" y="1358365"/>
                </a:cubicBezTo>
                <a:cubicBezTo>
                  <a:pt x="213535" y="1361784"/>
                  <a:pt x="213535" y="1365203"/>
                  <a:pt x="214677" y="1369761"/>
                </a:cubicBezTo>
                <a:cubicBezTo>
                  <a:pt x="214677" y="1373180"/>
                  <a:pt x="215819" y="1376599"/>
                  <a:pt x="215819" y="1381157"/>
                </a:cubicBezTo>
                <a:cubicBezTo>
                  <a:pt x="218103" y="1389134"/>
                  <a:pt x="219245" y="1397111"/>
                  <a:pt x="220387" y="1405088"/>
                </a:cubicBezTo>
                <a:cubicBezTo>
                  <a:pt x="222671" y="1416483"/>
                  <a:pt x="222671" y="1416483"/>
                  <a:pt x="222671" y="1416483"/>
                </a:cubicBezTo>
                <a:cubicBezTo>
                  <a:pt x="223812" y="1421042"/>
                  <a:pt x="224954" y="1424460"/>
                  <a:pt x="224954" y="1427879"/>
                </a:cubicBezTo>
                <a:cubicBezTo>
                  <a:pt x="227238" y="1435856"/>
                  <a:pt x="228380" y="1443833"/>
                  <a:pt x="230664" y="1451810"/>
                </a:cubicBezTo>
                <a:cubicBezTo>
                  <a:pt x="232948" y="1459787"/>
                  <a:pt x="234090" y="1466624"/>
                  <a:pt x="236373" y="1473462"/>
                </a:cubicBezTo>
                <a:cubicBezTo>
                  <a:pt x="237515" y="1479160"/>
                  <a:pt x="238657" y="1482578"/>
                  <a:pt x="239799" y="1484857"/>
                </a:cubicBezTo>
                <a:cubicBezTo>
                  <a:pt x="242083" y="1493974"/>
                  <a:pt x="245508" y="1507649"/>
                  <a:pt x="250076" y="1520184"/>
                </a:cubicBezTo>
                <a:cubicBezTo>
                  <a:pt x="254644" y="1533859"/>
                  <a:pt x="259211" y="1546394"/>
                  <a:pt x="261495" y="1555511"/>
                </a:cubicBezTo>
                <a:cubicBezTo>
                  <a:pt x="261495" y="1556650"/>
                  <a:pt x="262637" y="1557790"/>
                  <a:pt x="263779" y="1561209"/>
                </a:cubicBezTo>
                <a:cubicBezTo>
                  <a:pt x="263779" y="1561209"/>
                  <a:pt x="262637" y="1556650"/>
                  <a:pt x="264921" y="1560069"/>
                </a:cubicBezTo>
                <a:cubicBezTo>
                  <a:pt x="268346" y="1568046"/>
                  <a:pt x="269488" y="1574883"/>
                  <a:pt x="275198" y="1588558"/>
                </a:cubicBezTo>
                <a:cubicBezTo>
                  <a:pt x="279765" y="1598814"/>
                  <a:pt x="283191" y="1610210"/>
                  <a:pt x="288901" y="1620466"/>
                </a:cubicBezTo>
                <a:cubicBezTo>
                  <a:pt x="293468" y="1630722"/>
                  <a:pt x="299178" y="1642118"/>
                  <a:pt x="304887" y="1655793"/>
                </a:cubicBezTo>
                <a:cubicBezTo>
                  <a:pt x="309455" y="1661491"/>
                  <a:pt x="312881" y="1669468"/>
                  <a:pt x="317448" y="1677445"/>
                </a:cubicBezTo>
                <a:cubicBezTo>
                  <a:pt x="319732" y="1680863"/>
                  <a:pt x="322016" y="1685421"/>
                  <a:pt x="324299" y="1689980"/>
                </a:cubicBezTo>
                <a:cubicBezTo>
                  <a:pt x="326583" y="1693398"/>
                  <a:pt x="328867" y="1697957"/>
                  <a:pt x="331151" y="1701375"/>
                </a:cubicBezTo>
                <a:cubicBezTo>
                  <a:pt x="327725" y="1699096"/>
                  <a:pt x="324299" y="1692259"/>
                  <a:pt x="320874" y="1684282"/>
                </a:cubicBezTo>
                <a:cubicBezTo>
                  <a:pt x="316306" y="1677445"/>
                  <a:pt x="312881" y="1670607"/>
                  <a:pt x="309455" y="1666049"/>
                </a:cubicBezTo>
                <a:cubicBezTo>
                  <a:pt x="307171" y="1661491"/>
                  <a:pt x="306029" y="1656932"/>
                  <a:pt x="303745" y="1653514"/>
                </a:cubicBezTo>
                <a:cubicBezTo>
                  <a:pt x="301462" y="1650095"/>
                  <a:pt x="300320" y="1646676"/>
                  <a:pt x="299178" y="1643257"/>
                </a:cubicBezTo>
                <a:cubicBezTo>
                  <a:pt x="295752" y="1637560"/>
                  <a:pt x="293468" y="1631862"/>
                  <a:pt x="291184" y="1626164"/>
                </a:cubicBezTo>
                <a:cubicBezTo>
                  <a:pt x="284333" y="1612489"/>
                  <a:pt x="284333" y="1612489"/>
                  <a:pt x="284333" y="1612489"/>
                </a:cubicBezTo>
                <a:cubicBezTo>
                  <a:pt x="282049" y="1609070"/>
                  <a:pt x="279765" y="1598814"/>
                  <a:pt x="278623" y="1599954"/>
                </a:cubicBezTo>
                <a:cubicBezTo>
                  <a:pt x="276340" y="1598814"/>
                  <a:pt x="283191" y="1606791"/>
                  <a:pt x="280907" y="1607931"/>
                </a:cubicBezTo>
                <a:cubicBezTo>
                  <a:pt x="285475" y="1615908"/>
                  <a:pt x="288901" y="1625024"/>
                  <a:pt x="293468" y="1635280"/>
                </a:cubicBezTo>
                <a:cubicBezTo>
                  <a:pt x="296894" y="1643257"/>
                  <a:pt x="300320" y="1648955"/>
                  <a:pt x="303745" y="1655793"/>
                </a:cubicBezTo>
                <a:cubicBezTo>
                  <a:pt x="304887" y="1658072"/>
                  <a:pt x="304887" y="1658072"/>
                  <a:pt x="304887" y="1659211"/>
                </a:cubicBezTo>
                <a:cubicBezTo>
                  <a:pt x="306029" y="1661491"/>
                  <a:pt x="306029" y="1661491"/>
                  <a:pt x="307171" y="1663770"/>
                </a:cubicBezTo>
                <a:cubicBezTo>
                  <a:pt x="308313" y="1666049"/>
                  <a:pt x="308313" y="1667188"/>
                  <a:pt x="308313" y="1667188"/>
                </a:cubicBezTo>
                <a:cubicBezTo>
                  <a:pt x="310597" y="1669468"/>
                  <a:pt x="310597" y="1670607"/>
                  <a:pt x="312881" y="1674026"/>
                </a:cubicBezTo>
                <a:cubicBezTo>
                  <a:pt x="315164" y="1679724"/>
                  <a:pt x="315164" y="1680863"/>
                  <a:pt x="317448" y="1685421"/>
                </a:cubicBezTo>
                <a:cubicBezTo>
                  <a:pt x="320874" y="1691119"/>
                  <a:pt x="325441" y="1699096"/>
                  <a:pt x="328867" y="1705934"/>
                </a:cubicBezTo>
                <a:cubicBezTo>
                  <a:pt x="334577" y="1715050"/>
                  <a:pt x="334577" y="1716190"/>
                  <a:pt x="336860" y="1718469"/>
                </a:cubicBezTo>
                <a:cubicBezTo>
                  <a:pt x="339144" y="1720748"/>
                  <a:pt x="343712" y="1733283"/>
                  <a:pt x="344854" y="1734423"/>
                </a:cubicBezTo>
                <a:cubicBezTo>
                  <a:pt x="348279" y="1740121"/>
                  <a:pt x="351705" y="1745819"/>
                  <a:pt x="355131" y="1750377"/>
                </a:cubicBezTo>
                <a:cubicBezTo>
                  <a:pt x="358557" y="1756075"/>
                  <a:pt x="360840" y="1760633"/>
                  <a:pt x="364266" y="1766331"/>
                </a:cubicBezTo>
                <a:cubicBezTo>
                  <a:pt x="367692" y="1770889"/>
                  <a:pt x="371117" y="1775447"/>
                  <a:pt x="374543" y="1781145"/>
                </a:cubicBezTo>
                <a:cubicBezTo>
                  <a:pt x="377969" y="1785703"/>
                  <a:pt x="381394" y="1790262"/>
                  <a:pt x="384820" y="1794820"/>
                </a:cubicBezTo>
                <a:cubicBezTo>
                  <a:pt x="391672" y="1803937"/>
                  <a:pt x="398523" y="1813053"/>
                  <a:pt x="404233" y="1823309"/>
                </a:cubicBezTo>
                <a:cubicBezTo>
                  <a:pt x="412226" y="1831286"/>
                  <a:pt x="419077" y="1840403"/>
                  <a:pt x="425929" y="1849519"/>
                </a:cubicBezTo>
                <a:cubicBezTo>
                  <a:pt x="429354" y="1854078"/>
                  <a:pt x="431638" y="1857496"/>
                  <a:pt x="432780" y="1859775"/>
                </a:cubicBezTo>
                <a:cubicBezTo>
                  <a:pt x="441915" y="1870032"/>
                  <a:pt x="451050" y="1880288"/>
                  <a:pt x="460186" y="1890544"/>
                </a:cubicBezTo>
                <a:cubicBezTo>
                  <a:pt x="461327" y="1892823"/>
                  <a:pt x="463611" y="1895102"/>
                  <a:pt x="465895" y="1897381"/>
                </a:cubicBezTo>
                <a:cubicBezTo>
                  <a:pt x="468179" y="1900800"/>
                  <a:pt x="470463" y="1903079"/>
                  <a:pt x="472746" y="1905358"/>
                </a:cubicBezTo>
                <a:cubicBezTo>
                  <a:pt x="477314" y="1909916"/>
                  <a:pt x="481882" y="1914475"/>
                  <a:pt x="486449" y="1919033"/>
                </a:cubicBezTo>
                <a:cubicBezTo>
                  <a:pt x="495584" y="1928149"/>
                  <a:pt x="494443" y="1927010"/>
                  <a:pt x="502436" y="1936126"/>
                </a:cubicBezTo>
                <a:cubicBezTo>
                  <a:pt x="504720" y="1938406"/>
                  <a:pt x="504720" y="1937266"/>
                  <a:pt x="501294" y="1933847"/>
                </a:cubicBezTo>
                <a:cubicBezTo>
                  <a:pt x="502436" y="1932708"/>
                  <a:pt x="510429" y="1941824"/>
                  <a:pt x="509287" y="1941824"/>
                </a:cubicBezTo>
                <a:cubicBezTo>
                  <a:pt x="514997" y="1946383"/>
                  <a:pt x="524132" y="1955499"/>
                  <a:pt x="529841" y="1960057"/>
                </a:cubicBezTo>
                <a:cubicBezTo>
                  <a:pt x="536693" y="1966895"/>
                  <a:pt x="543544" y="1972593"/>
                  <a:pt x="551537" y="1979430"/>
                </a:cubicBezTo>
                <a:cubicBezTo>
                  <a:pt x="557247" y="1983988"/>
                  <a:pt x="568666" y="1995384"/>
                  <a:pt x="572092" y="1996524"/>
                </a:cubicBezTo>
                <a:lnTo>
                  <a:pt x="575866" y="2000097"/>
                </a:lnTo>
                <a:lnTo>
                  <a:pt x="564098" y="1990826"/>
                </a:lnTo>
                <a:cubicBezTo>
                  <a:pt x="565240" y="1993105"/>
                  <a:pt x="566382" y="1994244"/>
                  <a:pt x="568666" y="1996524"/>
                </a:cubicBezTo>
                <a:cubicBezTo>
                  <a:pt x="569808" y="1997663"/>
                  <a:pt x="573234" y="1999942"/>
                  <a:pt x="577801" y="2003361"/>
                </a:cubicBezTo>
                <a:cubicBezTo>
                  <a:pt x="582369" y="2006780"/>
                  <a:pt x="586936" y="2011338"/>
                  <a:pt x="588078" y="2009059"/>
                </a:cubicBezTo>
                <a:cubicBezTo>
                  <a:pt x="596072" y="2017036"/>
                  <a:pt x="602923" y="2021594"/>
                  <a:pt x="605207" y="2020455"/>
                </a:cubicBezTo>
                <a:cubicBezTo>
                  <a:pt x="607491" y="2022734"/>
                  <a:pt x="609774" y="2026152"/>
                  <a:pt x="613200" y="2028431"/>
                </a:cubicBezTo>
                <a:cubicBezTo>
                  <a:pt x="616626" y="2030711"/>
                  <a:pt x="620051" y="2032990"/>
                  <a:pt x="624619" y="2036408"/>
                </a:cubicBezTo>
                <a:cubicBezTo>
                  <a:pt x="632612" y="2042106"/>
                  <a:pt x="640606" y="2047804"/>
                  <a:pt x="647457" y="2052362"/>
                </a:cubicBezTo>
                <a:cubicBezTo>
                  <a:pt x="649741" y="2052362"/>
                  <a:pt x="642889" y="2047804"/>
                  <a:pt x="641748" y="2045525"/>
                </a:cubicBezTo>
                <a:cubicBezTo>
                  <a:pt x="642889" y="2045525"/>
                  <a:pt x="646315" y="2048944"/>
                  <a:pt x="648599" y="2051223"/>
                </a:cubicBezTo>
                <a:cubicBezTo>
                  <a:pt x="657734" y="2056921"/>
                  <a:pt x="648599" y="2053502"/>
                  <a:pt x="654308" y="2058060"/>
                </a:cubicBezTo>
                <a:cubicBezTo>
                  <a:pt x="657734" y="2059200"/>
                  <a:pt x="657734" y="2058060"/>
                  <a:pt x="657734" y="2058060"/>
                </a:cubicBezTo>
                <a:cubicBezTo>
                  <a:pt x="661160" y="2060339"/>
                  <a:pt x="660018" y="2060339"/>
                  <a:pt x="662302" y="2061479"/>
                </a:cubicBezTo>
                <a:cubicBezTo>
                  <a:pt x="671437" y="2066037"/>
                  <a:pt x="676005" y="2070596"/>
                  <a:pt x="685140" y="2075154"/>
                </a:cubicBezTo>
                <a:cubicBezTo>
                  <a:pt x="685140" y="2076293"/>
                  <a:pt x="690849" y="2080852"/>
                  <a:pt x="697701" y="2084270"/>
                </a:cubicBezTo>
                <a:cubicBezTo>
                  <a:pt x="697701" y="2085410"/>
                  <a:pt x="707978" y="2091108"/>
                  <a:pt x="710261" y="2092247"/>
                </a:cubicBezTo>
                <a:cubicBezTo>
                  <a:pt x="704552" y="2086549"/>
                  <a:pt x="694275" y="2083131"/>
                  <a:pt x="690849" y="2078572"/>
                </a:cubicBezTo>
                <a:cubicBezTo>
                  <a:pt x="690849" y="2077433"/>
                  <a:pt x="693133" y="2078572"/>
                  <a:pt x="695417" y="2080852"/>
                </a:cubicBezTo>
                <a:cubicBezTo>
                  <a:pt x="702268" y="2084270"/>
                  <a:pt x="704552" y="2087689"/>
                  <a:pt x="705694" y="2086549"/>
                </a:cubicBezTo>
                <a:cubicBezTo>
                  <a:pt x="736525" y="2104782"/>
                  <a:pt x="736525" y="2104782"/>
                  <a:pt x="736525" y="2104782"/>
                </a:cubicBezTo>
                <a:cubicBezTo>
                  <a:pt x="736525" y="2102503"/>
                  <a:pt x="722822" y="2096806"/>
                  <a:pt x="721680" y="2094526"/>
                </a:cubicBezTo>
                <a:cubicBezTo>
                  <a:pt x="713687" y="2089968"/>
                  <a:pt x="704552" y="2085410"/>
                  <a:pt x="696559" y="2079712"/>
                </a:cubicBezTo>
                <a:cubicBezTo>
                  <a:pt x="699984" y="2080852"/>
                  <a:pt x="704552" y="2083131"/>
                  <a:pt x="707978" y="2084270"/>
                </a:cubicBezTo>
                <a:cubicBezTo>
                  <a:pt x="713687" y="2087689"/>
                  <a:pt x="720539" y="2092247"/>
                  <a:pt x="730816" y="2097945"/>
                </a:cubicBezTo>
                <a:cubicBezTo>
                  <a:pt x="731958" y="2096806"/>
                  <a:pt x="727390" y="2094526"/>
                  <a:pt x="720539" y="2089968"/>
                </a:cubicBezTo>
                <a:cubicBezTo>
                  <a:pt x="720539" y="2091108"/>
                  <a:pt x="718255" y="2089968"/>
                  <a:pt x="718255" y="2088829"/>
                </a:cubicBezTo>
                <a:cubicBezTo>
                  <a:pt x="714829" y="2086549"/>
                  <a:pt x="711403" y="2085410"/>
                  <a:pt x="707978" y="2083131"/>
                </a:cubicBezTo>
                <a:cubicBezTo>
                  <a:pt x="702268" y="2079712"/>
                  <a:pt x="696559" y="2076293"/>
                  <a:pt x="690849" y="2072875"/>
                </a:cubicBezTo>
                <a:cubicBezTo>
                  <a:pt x="682856" y="2067177"/>
                  <a:pt x="679430" y="2067177"/>
                  <a:pt x="676005" y="2062619"/>
                </a:cubicBezTo>
                <a:cubicBezTo>
                  <a:pt x="671437" y="2060339"/>
                  <a:pt x="669153" y="2059200"/>
                  <a:pt x="668011" y="2059200"/>
                </a:cubicBezTo>
                <a:cubicBezTo>
                  <a:pt x="665727" y="2056921"/>
                  <a:pt x="661160" y="2054642"/>
                  <a:pt x="655450" y="2051223"/>
                </a:cubicBezTo>
                <a:cubicBezTo>
                  <a:pt x="650883" y="2047804"/>
                  <a:pt x="646315" y="2044385"/>
                  <a:pt x="644031" y="2042106"/>
                </a:cubicBezTo>
                <a:cubicBezTo>
                  <a:pt x="645173" y="2042106"/>
                  <a:pt x="648599" y="2044385"/>
                  <a:pt x="652025" y="2046665"/>
                </a:cubicBezTo>
                <a:cubicBezTo>
                  <a:pt x="647457" y="2040967"/>
                  <a:pt x="624619" y="2026152"/>
                  <a:pt x="614342" y="2018175"/>
                </a:cubicBezTo>
                <a:cubicBezTo>
                  <a:pt x="607491" y="2012478"/>
                  <a:pt x="600639" y="2006780"/>
                  <a:pt x="593788" y="2001082"/>
                </a:cubicBezTo>
                <a:cubicBezTo>
                  <a:pt x="590362" y="1998803"/>
                  <a:pt x="589220" y="1997663"/>
                  <a:pt x="586936" y="1995384"/>
                </a:cubicBezTo>
                <a:cubicBezTo>
                  <a:pt x="578943" y="1989686"/>
                  <a:pt x="570950" y="1981709"/>
                  <a:pt x="562956" y="1974872"/>
                </a:cubicBezTo>
                <a:cubicBezTo>
                  <a:pt x="551537" y="1965755"/>
                  <a:pt x="551537" y="1965755"/>
                  <a:pt x="551537" y="1965755"/>
                </a:cubicBezTo>
                <a:cubicBezTo>
                  <a:pt x="548112" y="1962337"/>
                  <a:pt x="540119" y="1956639"/>
                  <a:pt x="543544" y="1956639"/>
                </a:cubicBezTo>
                <a:cubicBezTo>
                  <a:pt x="550396" y="1962337"/>
                  <a:pt x="558389" y="1969174"/>
                  <a:pt x="566382" y="1976011"/>
                </a:cubicBezTo>
                <a:cubicBezTo>
                  <a:pt x="573234" y="1982849"/>
                  <a:pt x="580085" y="1988547"/>
                  <a:pt x="585794" y="1993105"/>
                </a:cubicBezTo>
                <a:cubicBezTo>
                  <a:pt x="607491" y="2010198"/>
                  <a:pt x="607491" y="2010198"/>
                  <a:pt x="607491" y="2010198"/>
                </a:cubicBezTo>
                <a:cubicBezTo>
                  <a:pt x="617768" y="2019315"/>
                  <a:pt x="617768" y="2019315"/>
                  <a:pt x="617768" y="2019315"/>
                </a:cubicBezTo>
                <a:cubicBezTo>
                  <a:pt x="629187" y="2027292"/>
                  <a:pt x="629187" y="2027292"/>
                  <a:pt x="629187" y="2027292"/>
                </a:cubicBezTo>
                <a:cubicBezTo>
                  <a:pt x="636038" y="2031850"/>
                  <a:pt x="645173" y="2038688"/>
                  <a:pt x="653167" y="2044385"/>
                </a:cubicBezTo>
                <a:cubicBezTo>
                  <a:pt x="657734" y="2047804"/>
                  <a:pt x="661160" y="2050083"/>
                  <a:pt x="665727" y="2052362"/>
                </a:cubicBezTo>
                <a:cubicBezTo>
                  <a:pt x="669153" y="2055781"/>
                  <a:pt x="672579" y="2056921"/>
                  <a:pt x="674863" y="2059200"/>
                </a:cubicBezTo>
                <a:cubicBezTo>
                  <a:pt x="678288" y="2061479"/>
                  <a:pt x="680572" y="2062619"/>
                  <a:pt x="682856" y="2063758"/>
                </a:cubicBezTo>
                <a:cubicBezTo>
                  <a:pt x="687424" y="2066037"/>
                  <a:pt x="687424" y="2067177"/>
                  <a:pt x="691991" y="2070596"/>
                </a:cubicBezTo>
                <a:cubicBezTo>
                  <a:pt x="699984" y="2075154"/>
                  <a:pt x="706836" y="2078572"/>
                  <a:pt x="712545" y="2083131"/>
                </a:cubicBezTo>
                <a:cubicBezTo>
                  <a:pt x="719397" y="2086549"/>
                  <a:pt x="723964" y="2089968"/>
                  <a:pt x="729674" y="2092247"/>
                </a:cubicBezTo>
                <a:cubicBezTo>
                  <a:pt x="735383" y="2095666"/>
                  <a:pt x="737667" y="2097945"/>
                  <a:pt x="741093" y="2099085"/>
                </a:cubicBezTo>
                <a:cubicBezTo>
                  <a:pt x="743377" y="2100224"/>
                  <a:pt x="746802" y="2102503"/>
                  <a:pt x="752512" y="2105922"/>
                </a:cubicBezTo>
                <a:cubicBezTo>
                  <a:pt x="752512" y="2104782"/>
                  <a:pt x="752512" y="2103643"/>
                  <a:pt x="747944" y="2101364"/>
                </a:cubicBezTo>
                <a:cubicBezTo>
                  <a:pt x="751370" y="2102503"/>
                  <a:pt x="761647" y="2108201"/>
                  <a:pt x="766215" y="2110480"/>
                </a:cubicBezTo>
                <a:cubicBezTo>
                  <a:pt x="789053" y="2123016"/>
                  <a:pt x="792478" y="2124155"/>
                  <a:pt x="813032" y="2134411"/>
                </a:cubicBezTo>
                <a:cubicBezTo>
                  <a:pt x="816458" y="2136690"/>
                  <a:pt x="816458" y="2134411"/>
                  <a:pt x="818742" y="2135551"/>
                </a:cubicBezTo>
                <a:cubicBezTo>
                  <a:pt x="823310" y="2137830"/>
                  <a:pt x="822168" y="2135551"/>
                  <a:pt x="827877" y="2138970"/>
                </a:cubicBezTo>
                <a:cubicBezTo>
                  <a:pt x="827877" y="2137830"/>
                  <a:pt x="825593" y="2136405"/>
                  <a:pt x="822453" y="2134839"/>
                </a:cubicBezTo>
                <a:lnTo>
                  <a:pt x="813885" y="2130794"/>
                </a:lnTo>
                <a:lnTo>
                  <a:pt x="819884" y="2133272"/>
                </a:lnTo>
                <a:cubicBezTo>
                  <a:pt x="825593" y="2135551"/>
                  <a:pt x="830161" y="2137830"/>
                  <a:pt x="835870" y="2140109"/>
                </a:cubicBezTo>
                <a:cubicBezTo>
                  <a:pt x="840438" y="2142388"/>
                  <a:pt x="856425" y="2148086"/>
                  <a:pt x="854141" y="2149226"/>
                </a:cubicBezTo>
                <a:cubicBezTo>
                  <a:pt x="854141" y="2149226"/>
                  <a:pt x="855283" y="2150365"/>
                  <a:pt x="854141" y="2150365"/>
                </a:cubicBezTo>
                <a:cubicBezTo>
                  <a:pt x="852999" y="2150365"/>
                  <a:pt x="850715" y="2148086"/>
                  <a:pt x="851857" y="2149226"/>
                </a:cubicBezTo>
                <a:cubicBezTo>
                  <a:pt x="848431" y="2148086"/>
                  <a:pt x="845006" y="2146947"/>
                  <a:pt x="842722" y="2145807"/>
                </a:cubicBezTo>
                <a:cubicBezTo>
                  <a:pt x="832445" y="2141249"/>
                  <a:pt x="833587" y="2142388"/>
                  <a:pt x="826735" y="2140109"/>
                </a:cubicBezTo>
                <a:cubicBezTo>
                  <a:pt x="825593" y="2141249"/>
                  <a:pt x="825593" y="2142388"/>
                  <a:pt x="827877" y="2144667"/>
                </a:cubicBezTo>
                <a:cubicBezTo>
                  <a:pt x="837012" y="2148086"/>
                  <a:pt x="838154" y="2148086"/>
                  <a:pt x="842722" y="2148086"/>
                </a:cubicBezTo>
                <a:cubicBezTo>
                  <a:pt x="845006" y="2150365"/>
                  <a:pt x="849573" y="2151505"/>
                  <a:pt x="850715" y="2152644"/>
                </a:cubicBezTo>
                <a:cubicBezTo>
                  <a:pt x="857566" y="2154923"/>
                  <a:pt x="859850" y="2154923"/>
                  <a:pt x="864418" y="2156063"/>
                </a:cubicBezTo>
                <a:cubicBezTo>
                  <a:pt x="874695" y="2159482"/>
                  <a:pt x="878121" y="2161761"/>
                  <a:pt x="883830" y="2164040"/>
                </a:cubicBezTo>
                <a:cubicBezTo>
                  <a:pt x="895249" y="2167459"/>
                  <a:pt x="906668" y="2170877"/>
                  <a:pt x="913520" y="2174296"/>
                </a:cubicBezTo>
                <a:cubicBezTo>
                  <a:pt x="915803" y="2173157"/>
                  <a:pt x="903242" y="2169738"/>
                  <a:pt x="903242" y="2168598"/>
                </a:cubicBezTo>
                <a:cubicBezTo>
                  <a:pt x="889540" y="2164040"/>
                  <a:pt x="886114" y="2161761"/>
                  <a:pt x="873553" y="2157203"/>
                </a:cubicBezTo>
                <a:cubicBezTo>
                  <a:pt x="881546" y="2158342"/>
                  <a:pt x="891823" y="2164040"/>
                  <a:pt x="903242" y="2167459"/>
                </a:cubicBezTo>
                <a:cubicBezTo>
                  <a:pt x="903242" y="2168598"/>
                  <a:pt x="912378" y="2170877"/>
                  <a:pt x="914661" y="2172017"/>
                </a:cubicBezTo>
                <a:cubicBezTo>
                  <a:pt x="921513" y="2174296"/>
                  <a:pt x="920371" y="2175436"/>
                  <a:pt x="928364" y="2177715"/>
                </a:cubicBezTo>
                <a:cubicBezTo>
                  <a:pt x="928364" y="2177715"/>
                  <a:pt x="928364" y="2177715"/>
                  <a:pt x="930648" y="2178854"/>
                </a:cubicBezTo>
                <a:cubicBezTo>
                  <a:pt x="930648" y="2178854"/>
                  <a:pt x="934074" y="2179994"/>
                  <a:pt x="934074" y="2178854"/>
                </a:cubicBezTo>
                <a:cubicBezTo>
                  <a:pt x="937499" y="2181134"/>
                  <a:pt x="936358" y="2181134"/>
                  <a:pt x="938641" y="2182273"/>
                </a:cubicBezTo>
                <a:cubicBezTo>
                  <a:pt x="945493" y="2184552"/>
                  <a:pt x="952344" y="2186831"/>
                  <a:pt x="955770" y="2187971"/>
                </a:cubicBezTo>
                <a:cubicBezTo>
                  <a:pt x="955770" y="2190250"/>
                  <a:pt x="946635" y="2189111"/>
                  <a:pt x="937499" y="2186831"/>
                </a:cubicBezTo>
                <a:cubicBezTo>
                  <a:pt x="940925" y="2190250"/>
                  <a:pt x="958054" y="2194808"/>
                  <a:pt x="968331" y="2197088"/>
                </a:cubicBezTo>
                <a:cubicBezTo>
                  <a:pt x="969473" y="2199367"/>
                  <a:pt x="982034" y="2200506"/>
                  <a:pt x="982034" y="2202785"/>
                </a:cubicBezTo>
                <a:cubicBezTo>
                  <a:pt x="994594" y="2205064"/>
                  <a:pt x="1002588" y="2208483"/>
                  <a:pt x="1014007" y="2210762"/>
                </a:cubicBezTo>
                <a:cubicBezTo>
                  <a:pt x="1008297" y="2210762"/>
                  <a:pt x="1002588" y="2209623"/>
                  <a:pt x="995736" y="2208483"/>
                </a:cubicBezTo>
                <a:cubicBezTo>
                  <a:pt x="986601" y="2207344"/>
                  <a:pt x="984317" y="2206204"/>
                  <a:pt x="978608" y="2203925"/>
                </a:cubicBezTo>
                <a:cubicBezTo>
                  <a:pt x="963763" y="2200506"/>
                  <a:pt x="950060" y="2195948"/>
                  <a:pt x="936358" y="2192529"/>
                </a:cubicBezTo>
                <a:cubicBezTo>
                  <a:pt x="938641" y="2195948"/>
                  <a:pt x="960337" y="2200506"/>
                  <a:pt x="969473" y="2203925"/>
                </a:cubicBezTo>
                <a:cubicBezTo>
                  <a:pt x="977466" y="2206204"/>
                  <a:pt x="985459" y="2207344"/>
                  <a:pt x="992311" y="2209623"/>
                </a:cubicBezTo>
                <a:cubicBezTo>
                  <a:pt x="999162" y="2210762"/>
                  <a:pt x="1001446" y="2211902"/>
                  <a:pt x="1009439" y="2214181"/>
                </a:cubicBezTo>
                <a:cubicBezTo>
                  <a:pt x="1008297" y="2215321"/>
                  <a:pt x="995736" y="2210762"/>
                  <a:pt x="990027" y="2209623"/>
                </a:cubicBezTo>
                <a:cubicBezTo>
                  <a:pt x="988885" y="2208483"/>
                  <a:pt x="986601" y="2208483"/>
                  <a:pt x="984317" y="2208483"/>
                </a:cubicBezTo>
                <a:cubicBezTo>
                  <a:pt x="983175" y="2207344"/>
                  <a:pt x="980892" y="2207344"/>
                  <a:pt x="978608" y="2207344"/>
                </a:cubicBezTo>
                <a:cubicBezTo>
                  <a:pt x="971756" y="2205064"/>
                  <a:pt x="967189" y="2203925"/>
                  <a:pt x="958054" y="2201646"/>
                </a:cubicBezTo>
                <a:cubicBezTo>
                  <a:pt x="954628" y="2202785"/>
                  <a:pt x="961479" y="2205064"/>
                  <a:pt x="966047" y="2207344"/>
                </a:cubicBezTo>
                <a:cubicBezTo>
                  <a:pt x="967189" y="2208483"/>
                  <a:pt x="969473" y="2208483"/>
                  <a:pt x="974040" y="2209623"/>
                </a:cubicBezTo>
                <a:cubicBezTo>
                  <a:pt x="974040" y="2209623"/>
                  <a:pt x="972898" y="2210762"/>
                  <a:pt x="968331" y="2208483"/>
                </a:cubicBezTo>
                <a:cubicBezTo>
                  <a:pt x="968331" y="2209623"/>
                  <a:pt x="975182" y="2211902"/>
                  <a:pt x="983175" y="2213041"/>
                </a:cubicBezTo>
                <a:cubicBezTo>
                  <a:pt x="983175" y="2215321"/>
                  <a:pt x="977466" y="2213041"/>
                  <a:pt x="982034" y="2215321"/>
                </a:cubicBezTo>
                <a:cubicBezTo>
                  <a:pt x="992311" y="2217600"/>
                  <a:pt x="994594" y="2217600"/>
                  <a:pt x="999162" y="2219879"/>
                </a:cubicBezTo>
                <a:cubicBezTo>
                  <a:pt x="996878" y="2219879"/>
                  <a:pt x="985459" y="2216460"/>
                  <a:pt x="978608" y="2215321"/>
                </a:cubicBezTo>
                <a:cubicBezTo>
                  <a:pt x="974040" y="2214181"/>
                  <a:pt x="969473" y="2213041"/>
                  <a:pt x="964905" y="2211902"/>
                </a:cubicBezTo>
                <a:cubicBezTo>
                  <a:pt x="960337" y="2210762"/>
                  <a:pt x="956912" y="2209623"/>
                  <a:pt x="953486" y="2208483"/>
                </a:cubicBezTo>
                <a:cubicBezTo>
                  <a:pt x="944351" y="2205064"/>
                  <a:pt x="969473" y="2213041"/>
                  <a:pt x="970615" y="2211902"/>
                </a:cubicBezTo>
                <a:cubicBezTo>
                  <a:pt x="970615" y="2211902"/>
                  <a:pt x="968331" y="2210762"/>
                  <a:pt x="964905" y="2209623"/>
                </a:cubicBezTo>
                <a:cubicBezTo>
                  <a:pt x="961479" y="2208483"/>
                  <a:pt x="958054" y="2207344"/>
                  <a:pt x="956912" y="2206204"/>
                </a:cubicBezTo>
                <a:cubicBezTo>
                  <a:pt x="942067" y="2202785"/>
                  <a:pt x="942067" y="2202785"/>
                  <a:pt x="942067" y="2202785"/>
                </a:cubicBezTo>
                <a:cubicBezTo>
                  <a:pt x="938641" y="2201646"/>
                  <a:pt x="927222" y="2197088"/>
                  <a:pt x="928364" y="2198227"/>
                </a:cubicBezTo>
                <a:cubicBezTo>
                  <a:pt x="924939" y="2197088"/>
                  <a:pt x="920371" y="2195948"/>
                  <a:pt x="915803" y="2194808"/>
                </a:cubicBezTo>
                <a:cubicBezTo>
                  <a:pt x="910094" y="2192529"/>
                  <a:pt x="904384" y="2191390"/>
                  <a:pt x="899817" y="2189111"/>
                </a:cubicBezTo>
                <a:cubicBezTo>
                  <a:pt x="900959" y="2190250"/>
                  <a:pt x="912378" y="2193669"/>
                  <a:pt x="907810" y="2194808"/>
                </a:cubicBezTo>
                <a:cubicBezTo>
                  <a:pt x="896391" y="2190250"/>
                  <a:pt x="887256" y="2186831"/>
                  <a:pt x="867844" y="2179994"/>
                </a:cubicBezTo>
                <a:cubicBezTo>
                  <a:pt x="872411" y="2183413"/>
                  <a:pt x="883830" y="2186831"/>
                  <a:pt x="896391" y="2191390"/>
                </a:cubicBezTo>
                <a:cubicBezTo>
                  <a:pt x="904384" y="2193669"/>
                  <a:pt x="907810" y="2195948"/>
                  <a:pt x="915803" y="2198227"/>
                </a:cubicBezTo>
                <a:cubicBezTo>
                  <a:pt x="921513" y="2200506"/>
                  <a:pt x="920371" y="2197088"/>
                  <a:pt x="913520" y="2195948"/>
                </a:cubicBezTo>
                <a:cubicBezTo>
                  <a:pt x="913520" y="2194808"/>
                  <a:pt x="924939" y="2199367"/>
                  <a:pt x="930648" y="2200506"/>
                </a:cubicBezTo>
                <a:cubicBezTo>
                  <a:pt x="930648" y="2201646"/>
                  <a:pt x="937499" y="2202785"/>
                  <a:pt x="935216" y="2203925"/>
                </a:cubicBezTo>
                <a:cubicBezTo>
                  <a:pt x="934074" y="2205064"/>
                  <a:pt x="944351" y="2206204"/>
                  <a:pt x="944351" y="2207344"/>
                </a:cubicBezTo>
                <a:cubicBezTo>
                  <a:pt x="961479" y="2213041"/>
                  <a:pt x="983175" y="2218739"/>
                  <a:pt x="996878" y="2219879"/>
                </a:cubicBezTo>
                <a:cubicBezTo>
                  <a:pt x="996878" y="2222158"/>
                  <a:pt x="996878" y="2223298"/>
                  <a:pt x="1001446" y="2225577"/>
                </a:cubicBezTo>
                <a:cubicBezTo>
                  <a:pt x="991169" y="2224437"/>
                  <a:pt x="974040" y="2219879"/>
                  <a:pt x="960337" y="2216460"/>
                </a:cubicBezTo>
                <a:cubicBezTo>
                  <a:pt x="959196" y="2217600"/>
                  <a:pt x="960337" y="2217600"/>
                  <a:pt x="956912" y="2217600"/>
                </a:cubicBezTo>
                <a:cubicBezTo>
                  <a:pt x="954628" y="2217600"/>
                  <a:pt x="958054" y="2218739"/>
                  <a:pt x="961479" y="2219879"/>
                </a:cubicBezTo>
                <a:cubicBezTo>
                  <a:pt x="963763" y="2219879"/>
                  <a:pt x="967189" y="2221018"/>
                  <a:pt x="964905" y="2222158"/>
                </a:cubicBezTo>
                <a:cubicBezTo>
                  <a:pt x="954628" y="2218739"/>
                  <a:pt x="951202" y="2218739"/>
                  <a:pt x="942067" y="2214181"/>
                </a:cubicBezTo>
                <a:cubicBezTo>
                  <a:pt x="939783" y="2211902"/>
                  <a:pt x="948918" y="2215321"/>
                  <a:pt x="953486" y="2216460"/>
                </a:cubicBezTo>
                <a:cubicBezTo>
                  <a:pt x="955770" y="2215321"/>
                  <a:pt x="937499" y="2213041"/>
                  <a:pt x="939783" y="2211902"/>
                </a:cubicBezTo>
                <a:cubicBezTo>
                  <a:pt x="931790" y="2209623"/>
                  <a:pt x="923797" y="2207344"/>
                  <a:pt x="916945" y="2205064"/>
                </a:cubicBezTo>
                <a:cubicBezTo>
                  <a:pt x="911236" y="2207344"/>
                  <a:pt x="929506" y="2211902"/>
                  <a:pt x="938641" y="2215321"/>
                </a:cubicBezTo>
                <a:cubicBezTo>
                  <a:pt x="955770" y="2219879"/>
                  <a:pt x="958054" y="2221018"/>
                  <a:pt x="970615" y="2224437"/>
                </a:cubicBezTo>
                <a:cubicBezTo>
                  <a:pt x="975182" y="2224437"/>
                  <a:pt x="978608" y="2225577"/>
                  <a:pt x="982034" y="2226716"/>
                </a:cubicBezTo>
                <a:cubicBezTo>
                  <a:pt x="995736" y="2230135"/>
                  <a:pt x="978608" y="2224437"/>
                  <a:pt x="985459" y="2225577"/>
                </a:cubicBezTo>
                <a:cubicBezTo>
                  <a:pt x="992311" y="2226716"/>
                  <a:pt x="998020" y="2228995"/>
                  <a:pt x="1003730" y="2230135"/>
                </a:cubicBezTo>
                <a:cubicBezTo>
                  <a:pt x="1003730" y="2231275"/>
                  <a:pt x="992311" y="2227856"/>
                  <a:pt x="994594" y="2230135"/>
                </a:cubicBezTo>
                <a:cubicBezTo>
                  <a:pt x="999162" y="2233554"/>
                  <a:pt x="1007155" y="2234693"/>
                  <a:pt x="1023142" y="2238112"/>
                </a:cubicBezTo>
                <a:cubicBezTo>
                  <a:pt x="1029993" y="2240391"/>
                  <a:pt x="1011723" y="2238112"/>
                  <a:pt x="1004871" y="2238112"/>
                </a:cubicBezTo>
                <a:cubicBezTo>
                  <a:pt x="1003730" y="2239252"/>
                  <a:pt x="1006013" y="2240391"/>
                  <a:pt x="1008297" y="2240391"/>
                </a:cubicBezTo>
                <a:cubicBezTo>
                  <a:pt x="1010581" y="2241531"/>
                  <a:pt x="1012865" y="2242670"/>
                  <a:pt x="1012865" y="2243810"/>
                </a:cubicBezTo>
                <a:cubicBezTo>
                  <a:pt x="1003730" y="2241531"/>
                  <a:pt x="1008297" y="2244949"/>
                  <a:pt x="1003730" y="2244949"/>
                </a:cubicBezTo>
                <a:cubicBezTo>
                  <a:pt x="992311" y="2241531"/>
                  <a:pt x="987743" y="2240391"/>
                  <a:pt x="979750" y="2240391"/>
                </a:cubicBezTo>
                <a:cubicBezTo>
                  <a:pt x="984317" y="2242670"/>
                  <a:pt x="986601" y="2244949"/>
                  <a:pt x="999162" y="2248368"/>
                </a:cubicBezTo>
                <a:cubicBezTo>
                  <a:pt x="999162" y="2248368"/>
                  <a:pt x="998020" y="2248368"/>
                  <a:pt x="996878" y="2249508"/>
                </a:cubicBezTo>
                <a:cubicBezTo>
                  <a:pt x="1000304" y="2249508"/>
                  <a:pt x="1003730" y="2250647"/>
                  <a:pt x="1008297" y="2250647"/>
                </a:cubicBezTo>
                <a:cubicBezTo>
                  <a:pt x="1011723" y="2251787"/>
                  <a:pt x="1015149" y="2252926"/>
                  <a:pt x="1018574" y="2252926"/>
                </a:cubicBezTo>
                <a:cubicBezTo>
                  <a:pt x="1026568" y="2254066"/>
                  <a:pt x="1033419" y="2256345"/>
                  <a:pt x="1041412" y="2257485"/>
                </a:cubicBezTo>
                <a:cubicBezTo>
                  <a:pt x="1042554" y="2257485"/>
                  <a:pt x="1045980" y="2258624"/>
                  <a:pt x="1050547" y="2259764"/>
                </a:cubicBezTo>
                <a:cubicBezTo>
                  <a:pt x="1050547" y="2260903"/>
                  <a:pt x="1040270" y="2257485"/>
                  <a:pt x="1035703" y="2257485"/>
                </a:cubicBezTo>
                <a:cubicBezTo>
                  <a:pt x="1028851" y="2256345"/>
                  <a:pt x="1026568" y="2256345"/>
                  <a:pt x="1017432" y="2255205"/>
                </a:cubicBezTo>
                <a:cubicBezTo>
                  <a:pt x="1022000" y="2257485"/>
                  <a:pt x="1033419" y="2257485"/>
                  <a:pt x="1041412" y="2259764"/>
                </a:cubicBezTo>
                <a:cubicBezTo>
                  <a:pt x="1045980" y="2258624"/>
                  <a:pt x="1059683" y="2263182"/>
                  <a:pt x="1065392" y="2263182"/>
                </a:cubicBezTo>
                <a:cubicBezTo>
                  <a:pt x="1065392" y="2263182"/>
                  <a:pt x="1060825" y="2263182"/>
                  <a:pt x="1056257" y="2262043"/>
                </a:cubicBezTo>
                <a:cubicBezTo>
                  <a:pt x="1056257" y="2263182"/>
                  <a:pt x="1067676" y="2264322"/>
                  <a:pt x="1071102" y="2265462"/>
                </a:cubicBezTo>
                <a:cubicBezTo>
                  <a:pt x="1063108" y="2265462"/>
                  <a:pt x="1042554" y="2260903"/>
                  <a:pt x="1034561" y="2260903"/>
                </a:cubicBezTo>
                <a:cubicBezTo>
                  <a:pt x="1036845" y="2263182"/>
                  <a:pt x="1041412" y="2262043"/>
                  <a:pt x="1047122" y="2263182"/>
                </a:cubicBezTo>
                <a:cubicBezTo>
                  <a:pt x="1053973" y="2265462"/>
                  <a:pt x="1059683" y="2265462"/>
                  <a:pt x="1061966" y="2265462"/>
                </a:cubicBezTo>
                <a:cubicBezTo>
                  <a:pt x="1073385" y="2266601"/>
                  <a:pt x="1083663" y="2267741"/>
                  <a:pt x="1093940" y="2268880"/>
                </a:cubicBezTo>
                <a:cubicBezTo>
                  <a:pt x="1099649" y="2268880"/>
                  <a:pt x="1104217" y="2270020"/>
                  <a:pt x="1109926" y="2270020"/>
                </a:cubicBezTo>
                <a:cubicBezTo>
                  <a:pt x="1115636" y="2270020"/>
                  <a:pt x="1121345" y="2270020"/>
                  <a:pt x="1127055" y="2271159"/>
                </a:cubicBezTo>
                <a:cubicBezTo>
                  <a:pt x="1122487" y="2271159"/>
                  <a:pt x="1113352" y="2271159"/>
                  <a:pt x="1105359" y="2270020"/>
                </a:cubicBezTo>
                <a:cubicBezTo>
                  <a:pt x="1101933" y="2270020"/>
                  <a:pt x="1101933" y="2271159"/>
                  <a:pt x="1101933" y="2271159"/>
                </a:cubicBezTo>
                <a:cubicBezTo>
                  <a:pt x="1097365" y="2271159"/>
                  <a:pt x="1091656" y="2270020"/>
                  <a:pt x="1087088" y="2270020"/>
                </a:cubicBezTo>
                <a:cubicBezTo>
                  <a:pt x="1082521" y="2268880"/>
                  <a:pt x="1083663" y="2270020"/>
                  <a:pt x="1080237" y="2270020"/>
                </a:cubicBezTo>
                <a:cubicBezTo>
                  <a:pt x="1074527" y="2268880"/>
                  <a:pt x="1071102" y="2268880"/>
                  <a:pt x="1067676" y="2268880"/>
                </a:cubicBezTo>
                <a:cubicBezTo>
                  <a:pt x="1073385" y="2271159"/>
                  <a:pt x="1075669" y="2270020"/>
                  <a:pt x="1085946" y="2272299"/>
                </a:cubicBezTo>
                <a:cubicBezTo>
                  <a:pt x="1091656" y="2272299"/>
                  <a:pt x="1097365" y="2273439"/>
                  <a:pt x="1101933" y="2273439"/>
                </a:cubicBezTo>
                <a:cubicBezTo>
                  <a:pt x="1107642" y="2273439"/>
                  <a:pt x="1112210" y="2274578"/>
                  <a:pt x="1116778" y="2274578"/>
                </a:cubicBezTo>
                <a:cubicBezTo>
                  <a:pt x="1123629" y="2274578"/>
                  <a:pt x="1123629" y="2275718"/>
                  <a:pt x="1125913" y="2275718"/>
                </a:cubicBezTo>
                <a:cubicBezTo>
                  <a:pt x="1133906" y="2276857"/>
                  <a:pt x="1140758" y="2276857"/>
                  <a:pt x="1147609" y="2277997"/>
                </a:cubicBezTo>
                <a:cubicBezTo>
                  <a:pt x="1147609" y="2279136"/>
                  <a:pt x="1139616" y="2277997"/>
                  <a:pt x="1138474" y="2277997"/>
                </a:cubicBezTo>
                <a:cubicBezTo>
                  <a:pt x="1131622" y="2276857"/>
                  <a:pt x="1127055" y="2279136"/>
                  <a:pt x="1125913" y="2276857"/>
                </a:cubicBezTo>
                <a:cubicBezTo>
                  <a:pt x="1119061" y="2277997"/>
                  <a:pt x="1109926" y="2276857"/>
                  <a:pt x="1104217" y="2277997"/>
                </a:cubicBezTo>
                <a:cubicBezTo>
                  <a:pt x="1104217" y="2277997"/>
                  <a:pt x="1106501" y="2277997"/>
                  <a:pt x="1107642" y="2277997"/>
                </a:cubicBezTo>
                <a:cubicBezTo>
                  <a:pt x="1117920" y="2280276"/>
                  <a:pt x="1092798" y="2276857"/>
                  <a:pt x="1091656" y="2277997"/>
                </a:cubicBezTo>
                <a:cubicBezTo>
                  <a:pt x="1088230" y="2277997"/>
                  <a:pt x="1083663" y="2276857"/>
                  <a:pt x="1079095" y="2276857"/>
                </a:cubicBezTo>
                <a:cubicBezTo>
                  <a:pt x="1076811" y="2276857"/>
                  <a:pt x="1093940" y="2279136"/>
                  <a:pt x="1091656" y="2277997"/>
                </a:cubicBezTo>
                <a:cubicBezTo>
                  <a:pt x="1095082" y="2277997"/>
                  <a:pt x="1098507" y="2279136"/>
                  <a:pt x="1100791" y="2279136"/>
                </a:cubicBezTo>
                <a:cubicBezTo>
                  <a:pt x="1097365" y="2280276"/>
                  <a:pt x="1076811" y="2276857"/>
                  <a:pt x="1073385" y="2277997"/>
                </a:cubicBezTo>
                <a:cubicBezTo>
                  <a:pt x="1076811" y="2280276"/>
                  <a:pt x="1103075" y="2281416"/>
                  <a:pt x="1106501" y="2283695"/>
                </a:cubicBezTo>
                <a:cubicBezTo>
                  <a:pt x="1093940" y="2281416"/>
                  <a:pt x="1099649" y="2282555"/>
                  <a:pt x="1100791" y="2283695"/>
                </a:cubicBezTo>
                <a:cubicBezTo>
                  <a:pt x="1085946" y="2282555"/>
                  <a:pt x="1073385" y="2281416"/>
                  <a:pt x="1068818" y="2282555"/>
                </a:cubicBezTo>
                <a:cubicBezTo>
                  <a:pt x="1072244" y="2283695"/>
                  <a:pt x="1079095" y="2282555"/>
                  <a:pt x="1088230" y="2283695"/>
                </a:cubicBezTo>
                <a:cubicBezTo>
                  <a:pt x="1096223" y="2284834"/>
                  <a:pt x="1111068" y="2285974"/>
                  <a:pt x="1103075" y="2287113"/>
                </a:cubicBezTo>
                <a:cubicBezTo>
                  <a:pt x="1111068" y="2290532"/>
                  <a:pt x="1083663" y="2282555"/>
                  <a:pt x="1081379" y="2285974"/>
                </a:cubicBezTo>
                <a:cubicBezTo>
                  <a:pt x="1079095" y="2284834"/>
                  <a:pt x="1077953" y="2285974"/>
                  <a:pt x="1077953" y="2285974"/>
                </a:cubicBezTo>
                <a:cubicBezTo>
                  <a:pt x="1074527" y="2285974"/>
                  <a:pt x="1072815" y="2285689"/>
                  <a:pt x="1070959" y="2285262"/>
                </a:cubicBezTo>
                <a:lnTo>
                  <a:pt x="1068817" y="2284834"/>
                </a:lnTo>
                <a:lnTo>
                  <a:pt x="1068818" y="2284834"/>
                </a:lnTo>
                <a:cubicBezTo>
                  <a:pt x="1065392" y="2284834"/>
                  <a:pt x="1063108" y="2283695"/>
                  <a:pt x="1063108" y="2283695"/>
                </a:cubicBezTo>
                <a:lnTo>
                  <a:pt x="1068817" y="2284834"/>
                </a:lnTo>
                <a:lnTo>
                  <a:pt x="1049406" y="2283695"/>
                </a:lnTo>
                <a:cubicBezTo>
                  <a:pt x="1041412" y="2282555"/>
                  <a:pt x="1033419" y="2281416"/>
                  <a:pt x="1031135" y="2282555"/>
                </a:cubicBezTo>
                <a:cubicBezTo>
                  <a:pt x="1034561" y="2283695"/>
                  <a:pt x="1050547" y="2285974"/>
                  <a:pt x="1056257" y="2288253"/>
                </a:cubicBezTo>
                <a:cubicBezTo>
                  <a:pt x="1052831" y="2289393"/>
                  <a:pt x="1034561" y="2284834"/>
                  <a:pt x="1033419" y="2285974"/>
                </a:cubicBezTo>
                <a:cubicBezTo>
                  <a:pt x="1035703" y="2287113"/>
                  <a:pt x="1040270" y="2288253"/>
                  <a:pt x="1045980" y="2289393"/>
                </a:cubicBezTo>
                <a:cubicBezTo>
                  <a:pt x="1048264" y="2289393"/>
                  <a:pt x="1051689" y="2289393"/>
                  <a:pt x="1055115" y="2290532"/>
                </a:cubicBezTo>
                <a:cubicBezTo>
                  <a:pt x="1057399" y="2290532"/>
                  <a:pt x="1060825" y="2290532"/>
                  <a:pt x="1064250" y="2291672"/>
                </a:cubicBezTo>
                <a:cubicBezTo>
                  <a:pt x="1073385" y="2292811"/>
                  <a:pt x="1082521" y="2292811"/>
                  <a:pt x="1091656" y="2293951"/>
                </a:cubicBezTo>
                <a:cubicBezTo>
                  <a:pt x="1099649" y="2293951"/>
                  <a:pt x="1108784" y="2295090"/>
                  <a:pt x="1117920" y="2296230"/>
                </a:cubicBezTo>
                <a:cubicBezTo>
                  <a:pt x="1116778" y="2297370"/>
                  <a:pt x="1103075" y="2296230"/>
                  <a:pt x="1112210" y="2298509"/>
                </a:cubicBezTo>
                <a:cubicBezTo>
                  <a:pt x="1111068" y="2299649"/>
                  <a:pt x="1131622" y="2299649"/>
                  <a:pt x="1121345" y="2300788"/>
                </a:cubicBezTo>
                <a:cubicBezTo>
                  <a:pt x="1131622" y="2301928"/>
                  <a:pt x="1140758" y="2301928"/>
                  <a:pt x="1148751" y="2301928"/>
                </a:cubicBezTo>
                <a:cubicBezTo>
                  <a:pt x="1156744" y="2301928"/>
                  <a:pt x="1163596" y="2303067"/>
                  <a:pt x="1170447" y="2301928"/>
                </a:cubicBezTo>
                <a:cubicBezTo>
                  <a:pt x="1184150" y="2300788"/>
                  <a:pt x="1197853" y="2300788"/>
                  <a:pt x="1219549" y="2300788"/>
                </a:cubicBezTo>
                <a:cubicBezTo>
                  <a:pt x="1212697" y="2303067"/>
                  <a:pt x="1191001" y="2301928"/>
                  <a:pt x="1180724" y="2304207"/>
                </a:cubicBezTo>
                <a:cubicBezTo>
                  <a:pt x="1172731" y="2303067"/>
                  <a:pt x="1167021" y="2304207"/>
                  <a:pt x="1162454" y="2304207"/>
                </a:cubicBezTo>
                <a:cubicBezTo>
                  <a:pt x="1155602" y="2304207"/>
                  <a:pt x="1155602" y="2304207"/>
                  <a:pt x="1149893" y="2304207"/>
                </a:cubicBezTo>
                <a:cubicBezTo>
                  <a:pt x="1143041" y="2303067"/>
                  <a:pt x="1143041" y="2304207"/>
                  <a:pt x="1139616" y="2304207"/>
                </a:cubicBezTo>
                <a:cubicBezTo>
                  <a:pt x="1129339" y="2304207"/>
                  <a:pt x="1119061" y="2303067"/>
                  <a:pt x="1111068" y="2303067"/>
                </a:cubicBezTo>
                <a:cubicBezTo>
                  <a:pt x="1103075" y="2303067"/>
                  <a:pt x="1097365" y="2301928"/>
                  <a:pt x="1095082" y="2304207"/>
                </a:cubicBezTo>
                <a:cubicBezTo>
                  <a:pt x="1097365" y="2306486"/>
                  <a:pt x="1100791" y="2305346"/>
                  <a:pt x="1111068" y="2306486"/>
                </a:cubicBezTo>
                <a:cubicBezTo>
                  <a:pt x="1121345" y="2307626"/>
                  <a:pt x="1122487" y="2306486"/>
                  <a:pt x="1132764" y="2307626"/>
                </a:cubicBezTo>
                <a:cubicBezTo>
                  <a:pt x="1140758" y="2307626"/>
                  <a:pt x="1147609" y="2307626"/>
                  <a:pt x="1154460" y="2308765"/>
                </a:cubicBezTo>
                <a:cubicBezTo>
                  <a:pt x="1157886" y="2308765"/>
                  <a:pt x="1161312" y="2308765"/>
                  <a:pt x="1165879" y="2308765"/>
                </a:cubicBezTo>
                <a:cubicBezTo>
                  <a:pt x="1169305" y="2308765"/>
                  <a:pt x="1173873" y="2308765"/>
                  <a:pt x="1177298" y="2308765"/>
                </a:cubicBezTo>
                <a:cubicBezTo>
                  <a:pt x="1177298" y="2309905"/>
                  <a:pt x="1172731" y="2309905"/>
                  <a:pt x="1168163" y="2309905"/>
                </a:cubicBezTo>
                <a:cubicBezTo>
                  <a:pt x="1163596" y="2308765"/>
                  <a:pt x="1165879" y="2311044"/>
                  <a:pt x="1159028" y="2309905"/>
                </a:cubicBezTo>
                <a:cubicBezTo>
                  <a:pt x="1151035" y="2309905"/>
                  <a:pt x="1141899" y="2308765"/>
                  <a:pt x="1143041" y="2311044"/>
                </a:cubicBezTo>
                <a:cubicBezTo>
                  <a:pt x="1145325" y="2312184"/>
                  <a:pt x="1153318" y="2311044"/>
                  <a:pt x="1159028" y="2311044"/>
                </a:cubicBezTo>
                <a:cubicBezTo>
                  <a:pt x="1164737" y="2312184"/>
                  <a:pt x="1168163" y="2311044"/>
                  <a:pt x="1177298" y="2311044"/>
                </a:cubicBezTo>
                <a:cubicBezTo>
                  <a:pt x="1173873" y="2312184"/>
                  <a:pt x="1169305" y="2312184"/>
                  <a:pt x="1165879" y="2312184"/>
                </a:cubicBezTo>
                <a:cubicBezTo>
                  <a:pt x="1161312" y="2313323"/>
                  <a:pt x="1155602" y="2313323"/>
                  <a:pt x="1152177" y="2313323"/>
                </a:cubicBezTo>
                <a:cubicBezTo>
                  <a:pt x="1153318" y="2314463"/>
                  <a:pt x="1156744" y="2313323"/>
                  <a:pt x="1161312" y="2314463"/>
                </a:cubicBezTo>
                <a:cubicBezTo>
                  <a:pt x="1162454" y="2315603"/>
                  <a:pt x="1157886" y="2315603"/>
                  <a:pt x="1155602" y="2315603"/>
                </a:cubicBezTo>
                <a:cubicBezTo>
                  <a:pt x="1146467" y="2316742"/>
                  <a:pt x="1143041" y="2316742"/>
                  <a:pt x="1148751" y="2317882"/>
                </a:cubicBezTo>
                <a:cubicBezTo>
                  <a:pt x="1138474" y="2317882"/>
                  <a:pt x="1135048" y="2317882"/>
                  <a:pt x="1132764" y="2319021"/>
                </a:cubicBezTo>
                <a:cubicBezTo>
                  <a:pt x="1132764" y="2320161"/>
                  <a:pt x="1139616" y="2320161"/>
                  <a:pt x="1145325" y="2320161"/>
                </a:cubicBezTo>
                <a:cubicBezTo>
                  <a:pt x="1138474" y="2321300"/>
                  <a:pt x="1125913" y="2320161"/>
                  <a:pt x="1115636" y="2320161"/>
                </a:cubicBezTo>
                <a:cubicBezTo>
                  <a:pt x="1105359" y="2319021"/>
                  <a:pt x="1104217" y="2321300"/>
                  <a:pt x="1093940" y="2319021"/>
                </a:cubicBezTo>
                <a:cubicBezTo>
                  <a:pt x="1091656" y="2320161"/>
                  <a:pt x="1105359" y="2322440"/>
                  <a:pt x="1096223" y="2321300"/>
                </a:cubicBezTo>
                <a:cubicBezTo>
                  <a:pt x="1079095" y="2320161"/>
                  <a:pt x="1061966" y="2319021"/>
                  <a:pt x="1047122" y="2319021"/>
                </a:cubicBezTo>
                <a:cubicBezTo>
                  <a:pt x="1056257" y="2321300"/>
                  <a:pt x="1071102" y="2321300"/>
                  <a:pt x="1083663" y="2323580"/>
                </a:cubicBezTo>
                <a:cubicBezTo>
                  <a:pt x="1082521" y="2323580"/>
                  <a:pt x="1077953" y="2323580"/>
                  <a:pt x="1076811" y="2323580"/>
                </a:cubicBezTo>
                <a:cubicBezTo>
                  <a:pt x="1075669" y="2324719"/>
                  <a:pt x="1068818" y="2322440"/>
                  <a:pt x="1063108" y="2322440"/>
                </a:cubicBezTo>
                <a:cubicBezTo>
                  <a:pt x="1057399" y="2321300"/>
                  <a:pt x="1052831" y="2321300"/>
                  <a:pt x="1049406" y="2321300"/>
                </a:cubicBezTo>
                <a:cubicBezTo>
                  <a:pt x="1044838" y="2320161"/>
                  <a:pt x="1041412" y="2320161"/>
                  <a:pt x="1034561" y="2319021"/>
                </a:cubicBezTo>
                <a:cubicBezTo>
                  <a:pt x="1035703" y="2319021"/>
                  <a:pt x="1039128" y="2320161"/>
                  <a:pt x="1042554" y="2321300"/>
                </a:cubicBezTo>
                <a:cubicBezTo>
                  <a:pt x="1044838" y="2321300"/>
                  <a:pt x="1047122" y="2322440"/>
                  <a:pt x="1049406" y="2322440"/>
                </a:cubicBezTo>
                <a:cubicBezTo>
                  <a:pt x="1051689" y="2322440"/>
                  <a:pt x="1053973" y="2323580"/>
                  <a:pt x="1056257" y="2323580"/>
                </a:cubicBezTo>
                <a:cubicBezTo>
                  <a:pt x="1053973" y="2324719"/>
                  <a:pt x="1036845" y="2320161"/>
                  <a:pt x="1034561" y="2321300"/>
                </a:cubicBezTo>
                <a:cubicBezTo>
                  <a:pt x="1022000" y="2317882"/>
                  <a:pt x="1015149" y="2319021"/>
                  <a:pt x="1008297" y="2316742"/>
                </a:cubicBezTo>
                <a:cubicBezTo>
                  <a:pt x="1002588" y="2317882"/>
                  <a:pt x="1019716" y="2319021"/>
                  <a:pt x="1017432" y="2320161"/>
                </a:cubicBezTo>
                <a:cubicBezTo>
                  <a:pt x="1025426" y="2321300"/>
                  <a:pt x="1014007" y="2320161"/>
                  <a:pt x="1020858" y="2322440"/>
                </a:cubicBezTo>
                <a:cubicBezTo>
                  <a:pt x="1027709" y="2323580"/>
                  <a:pt x="1036845" y="2324719"/>
                  <a:pt x="1044838" y="2325859"/>
                </a:cubicBezTo>
                <a:cubicBezTo>
                  <a:pt x="1052831" y="2328138"/>
                  <a:pt x="1060825" y="2328138"/>
                  <a:pt x="1068818" y="2330417"/>
                </a:cubicBezTo>
                <a:cubicBezTo>
                  <a:pt x="1076811" y="2330417"/>
                  <a:pt x="1084804" y="2331557"/>
                  <a:pt x="1091656" y="2332696"/>
                </a:cubicBezTo>
                <a:cubicBezTo>
                  <a:pt x="1096223" y="2333836"/>
                  <a:pt x="1098507" y="2333836"/>
                  <a:pt x="1100791" y="2333836"/>
                </a:cubicBezTo>
                <a:cubicBezTo>
                  <a:pt x="1103075" y="2333836"/>
                  <a:pt x="1105359" y="2334975"/>
                  <a:pt x="1111068" y="2334975"/>
                </a:cubicBezTo>
                <a:cubicBezTo>
                  <a:pt x="1114494" y="2337254"/>
                  <a:pt x="1124771" y="2337254"/>
                  <a:pt x="1133906" y="2337254"/>
                </a:cubicBezTo>
                <a:cubicBezTo>
                  <a:pt x="1141899" y="2338394"/>
                  <a:pt x="1146467" y="2339534"/>
                  <a:pt x="1156744" y="2339534"/>
                </a:cubicBezTo>
                <a:cubicBezTo>
                  <a:pt x="1156744" y="2340673"/>
                  <a:pt x="1148751" y="2339534"/>
                  <a:pt x="1144183" y="2339534"/>
                </a:cubicBezTo>
                <a:cubicBezTo>
                  <a:pt x="1143041" y="2340673"/>
                  <a:pt x="1136190" y="2339534"/>
                  <a:pt x="1133906" y="2338394"/>
                </a:cubicBezTo>
                <a:cubicBezTo>
                  <a:pt x="1133906" y="2339534"/>
                  <a:pt x="1125913" y="2338394"/>
                  <a:pt x="1121345" y="2338394"/>
                </a:cubicBezTo>
                <a:cubicBezTo>
                  <a:pt x="1114494" y="2337254"/>
                  <a:pt x="1113352" y="2338394"/>
                  <a:pt x="1107642" y="2337254"/>
                </a:cubicBezTo>
                <a:cubicBezTo>
                  <a:pt x="1105359" y="2339534"/>
                  <a:pt x="1123629" y="2338394"/>
                  <a:pt x="1120203" y="2339534"/>
                </a:cubicBezTo>
                <a:cubicBezTo>
                  <a:pt x="1133906" y="2340673"/>
                  <a:pt x="1136190" y="2340673"/>
                  <a:pt x="1149893" y="2341813"/>
                </a:cubicBezTo>
                <a:cubicBezTo>
                  <a:pt x="1152177" y="2342952"/>
                  <a:pt x="1165879" y="2342952"/>
                  <a:pt x="1156744" y="2344092"/>
                </a:cubicBezTo>
                <a:cubicBezTo>
                  <a:pt x="1164737" y="2344092"/>
                  <a:pt x="1171589" y="2344092"/>
                  <a:pt x="1177298" y="2344092"/>
                </a:cubicBezTo>
                <a:cubicBezTo>
                  <a:pt x="1184150" y="2344092"/>
                  <a:pt x="1191001" y="2344092"/>
                  <a:pt x="1198994" y="2344092"/>
                </a:cubicBezTo>
                <a:cubicBezTo>
                  <a:pt x="1194427" y="2345231"/>
                  <a:pt x="1183008" y="2345231"/>
                  <a:pt x="1176156" y="2345231"/>
                </a:cubicBezTo>
                <a:cubicBezTo>
                  <a:pt x="1170447" y="2345231"/>
                  <a:pt x="1165879" y="2345231"/>
                  <a:pt x="1162454" y="2345231"/>
                </a:cubicBezTo>
                <a:cubicBezTo>
                  <a:pt x="1157886" y="2345231"/>
                  <a:pt x="1153318" y="2345231"/>
                  <a:pt x="1146467" y="2344092"/>
                </a:cubicBezTo>
                <a:cubicBezTo>
                  <a:pt x="1138474" y="2344092"/>
                  <a:pt x="1130480" y="2344092"/>
                  <a:pt x="1121345" y="2344092"/>
                </a:cubicBezTo>
                <a:cubicBezTo>
                  <a:pt x="1112210" y="2344092"/>
                  <a:pt x="1103075" y="2344092"/>
                  <a:pt x="1093940" y="2342952"/>
                </a:cubicBezTo>
                <a:cubicBezTo>
                  <a:pt x="1092798" y="2342952"/>
                  <a:pt x="1089372" y="2342952"/>
                  <a:pt x="1097365" y="2344092"/>
                </a:cubicBezTo>
                <a:cubicBezTo>
                  <a:pt x="1087088" y="2344092"/>
                  <a:pt x="1074527" y="2342952"/>
                  <a:pt x="1057399" y="2341813"/>
                </a:cubicBezTo>
                <a:cubicBezTo>
                  <a:pt x="1055115" y="2341813"/>
                  <a:pt x="1051689" y="2340673"/>
                  <a:pt x="1048264" y="2340673"/>
                </a:cubicBezTo>
                <a:cubicBezTo>
                  <a:pt x="1044838" y="2340673"/>
                  <a:pt x="1040270" y="2339534"/>
                  <a:pt x="1036845" y="2339534"/>
                </a:cubicBezTo>
                <a:cubicBezTo>
                  <a:pt x="1028851" y="2338394"/>
                  <a:pt x="1020858" y="2337254"/>
                  <a:pt x="1015149" y="2336115"/>
                </a:cubicBezTo>
                <a:cubicBezTo>
                  <a:pt x="1015149" y="2337254"/>
                  <a:pt x="1023142" y="2338394"/>
                  <a:pt x="1027709" y="2338394"/>
                </a:cubicBezTo>
                <a:cubicBezTo>
                  <a:pt x="1024284" y="2339534"/>
                  <a:pt x="1014007" y="2337254"/>
                  <a:pt x="1008297" y="2336115"/>
                </a:cubicBezTo>
                <a:cubicBezTo>
                  <a:pt x="1003730" y="2336115"/>
                  <a:pt x="1002588" y="2336115"/>
                  <a:pt x="998020" y="2336115"/>
                </a:cubicBezTo>
                <a:cubicBezTo>
                  <a:pt x="991169" y="2334975"/>
                  <a:pt x="995736" y="2337254"/>
                  <a:pt x="987743" y="2336115"/>
                </a:cubicBezTo>
                <a:cubicBezTo>
                  <a:pt x="987743" y="2337254"/>
                  <a:pt x="1001446" y="2338394"/>
                  <a:pt x="1007155" y="2339534"/>
                </a:cubicBezTo>
                <a:cubicBezTo>
                  <a:pt x="1006013" y="2340673"/>
                  <a:pt x="1002588" y="2339534"/>
                  <a:pt x="1003730" y="2340673"/>
                </a:cubicBezTo>
                <a:cubicBezTo>
                  <a:pt x="1017432" y="2342952"/>
                  <a:pt x="1017432" y="2344092"/>
                  <a:pt x="1033419" y="2346371"/>
                </a:cubicBezTo>
                <a:cubicBezTo>
                  <a:pt x="1044838" y="2348650"/>
                  <a:pt x="1059683" y="2349790"/>
                  <a:pt x="1059683" y="2352069"/>
                </a:cubicBezTo>
                <a:cubicBezTo>
                  <a:pt x="1053973" y="2350929"/>
                  <a:pt x="1048264" y="2349790"/>
                  <a:pt x="1042554" y="2349790"/>
                </a:cubicBezTo>
                <a:cubicBezTo>
                  <a:pt x="1036845" y="2348650"/>
                  <a:pt x="1031135" y="2347511"/>
                  <a:pt x="1026568" y="2346371"/>
                </a:cubicBezTo>
                <a:cubicBezTo>
                  <a:pt x="1025426" y="2347511"/>
                  <a:pt x="1012865" y="2344092"/>
                  <a:pt x="1007155" y="2342952"/>
                </a:cubicBezTo>
                <a:cubicBezTo>
                  <a:pt x="1002588" y="2342952"/>
                  <a:pt x="994594" y="2341813"/>
                  <a:pt x="990027" y="2341813"/>
                </a:cubicBezTo>
                <a:cubicBezTo>
                  <a:pt x="995736" y="2344092"/>
                  <a:pt x="1007155" y="2344092"/>
                  <a:pt x="1016290" y="2346371"/>
                </a:cubicBezTo>
                <a:cubicBezTo>
                  <a:pt x="1017432" y="2346371"/>
                  <a:pt x="1016290" y="2347511"/>
                  <a:pt x="1019716" y="2347511"/>
                </a:cubicBezTo>
                <a:cubicBezTo>
                  <a:pt x="1031135" y="2349790"/>
                  <a:pt x="1041412" y="2352069"/>
                  <a:pt x="1049406" y="2353208"/>
                </a:cubicBezTo>
                <a:cubicBezTo>
                  <a:pt x="1065392" y="2355487"/>
                  <a:pt x="1083663" y="2356627"/>
                  <a:pt x="1101933" y="2358906"/>
                </a:cubicBezTo>
                <a:cubicBezTo>
                  <a:pt x="1099649" y="2360046"/>
                  <a:pt x="1093940" y="2358906"/>
                  <a:pt x="1085946" y="2357767"/>
                </a:cubicBezTo>
                <a:cubicBezTo>
                  <a:pt x="1085946" y="2358906"/>
                  <a:pt x="1099649" y="2360046"/>
                  <a:pt x="1105359" y="2361185"/>
                </a:cubicBezTo>
                <a:cubicBezTo>
                  <a:pt x="1098507" y="2361185"/>
                  <a:pt x="1079095" y="2357767"/>
                  <a:pt x="1079095" y="2360046"/>
                </a:cubicBezTo>
                <a:cubicBezTo>
                  <a:pt x="1067676" y="2357767"/>
                  <a:pt x="1065392" y="2358906"/>
                  <a:pt x="1051689" y="2356627"/>
                </a:cubicBezTo>
                <a:cubicBezTo>
                  <a:pt x="1047122" y="2356627"/>
                  <a:pt x="1044838" y="2356627"/>
                  <a:pt x="1041412" y="2355487"/>
                </a:cubicBezTo>
                <a:cubicBezTo>
                  <a:pt x="1041412" y="2356627"/>
                  <a:pt x="1032277" y="2354348"/>
                  <a:pt x="1032277" y="2355487"/>
                </a:cubicBezTo>
                <a:cubicBezTo>
                  <a:pt x="1019716" y="2353208"/>
                  <a:pt x="1010581" y="2350929"/>
                  <a:pt x="1000304" y="2349790"/>
                </a:cubicBezTo>
                <a:cubicBezTo>
                  <a:pt x="994594" y="2348650"/>
                  <a:pt x="990027" y="2347511"/>
                  <a:pt x="984317" y="2346371"/>
                </a:cubicBezTo>
                <a:cubicBezTo>
                  <a:pt x="979750" y="2345231"/>
                  <a:pt x="974040" y="2344092"/>
                  <a:pt x="969473" y="2344092"/>
                </a:cubicBezTo>
                <a:cubicBezTo>
                  <a:pt x="971756" y="2345231"/>
                  <a:pt x="977466" y="2346371"/>
                  <a:pt x="985459" y="2348650"/>
                </a:cubicBezTo>
                <a:cubicBezTo>
                  <a:pt x="995736" y="2349790"/>
                  <a:pt x="991169" y="2350929"/>
                  <a:pt x="1001446" y="2352069"/>
                </a:cubicBezTo>
                <a:cubicBezTo>
                  <a:pt x="995736" y="2353208"/>
                  <a:pt x="1000304" y="2354348"/>
                  <a:pt x="1014007" y="2356627"/>
                </a:cubicBezTo>
                <a:cubicBezTo>
                  <a:pt x="1015149" y="2358906"/>
                  <a:pt x="999162" y="2354348"/>
                  <a:pt x="1003730" y="2356627"/>
                </a:cubicBezTo>
                <a:cubicBezTo>
                  <a:pt x="998020" y="2355487"/>
                  <a:pt x="993453" y="2354348"/>
                  <a:pt x="988885" y="2354348"/>
                </a:cubicBezTo>
                <a:cubicBezTo>
                  <a:pt x="983175" y="2353208"/>
                  <a:pt x="979750" y="2352069"/>
                  <a:pt x="975182" y="2352069"/>
                </a:cubicBezTo>
                <a:cubicBezTo>
                  <a:pt x="967189" y="2349790"/>
                  <a:pt x="958054" y="2348650"/>
                  <a:pt x="947777" y="2346371"/>
                </a:cubicBezTo>
                <a:cubicBezTo>
                  <a:pt x="939783" y="2344092"/>
                  <a:pt x="943209" y="2346371"/>
                  <a:pt x="937499" y="2345231"/>
                </a:cubicBezTo>
                <a:cubicBezTo>
                  <a:pt x="929506" y="2344092"/>
                  <a:pt x="921513" y="2341813"/>
                  <a:pt x="914661" y="2339534"/>
                </a:cubicBezTo>
                <a:cubicBezTo>
                  <a:pt x="908952" y="2338394"/>
                  <a:pt x="895249" y="2333836"/>
                  <a:pt x="891823" y="2333836"/>
                </a:cubicBezTo>
                <a:cubicBezTo>
                  <a:pt x="888398" y="2334975"/>
                  <a:pt x="896391" y="2337254"/>
                  <a:pt x="903242" y="2339534"/>
                </a:cubicBezTo>
                <a:cubicBezTo>
                  <a:pt x="904384" y="2340673"/>
                  <a:pt x="906668" y="2340673"/>
                  <a:pt x="906668" y="2340673"/>
                </a:cubicBezTo>
                <a:cubicBezTo>
                  <a:pt x="912378" y="2341813"/>
                  <a:pt x="915803" y="2342952"/>
                  <a:pt x="919229" y="2345231"/>
                </a:cubicBezTo>
                <a:cubicBezTo>
                  <a:pt x="923797" y="2346371"/>
                  <a:pt x="928364" y="2347511"/>
                  <a:pt x="936358" y="2348650"/>
                </a:cubicBezTo>
                <a:cubicBezTo>
                  <a:pt x="936358" y="2349790"/>
                  <a:pt x="944351" y="2350929"/>
                  <a:pt x="950060" y="2352069"/>
                </a:cubicBezTo>
                <a:cubicBezTo>
                  <a:pt x="953486" y="2353208"/>
                  <a:pt x="955770" y="2354348"/>
                  <a:pt x="962621" y="2356627"/>
                </a:cubicBezTo>
                <a:cubicBezTo>
                  <a:pt x="1007155" y="2364604"/>
                  <a:pt x="1050547" y="2369162"/>
                  <a:pt x="1093940" y="2372581"/>
                </a:cubicBezTo>
                <a:cubicBezTo>
                  <a:pt x="1084804" y="2372581"/>
                  <a:pt x="1073385" y="2371441"/>
                  <a:pt x="1059683" y="2371441"/>
                </a:cubicBezTo>
                <a:cubicBezTo>
                  <a:pt x="1053973" y="2370302"/>
                  <a:pt x="1047122" y="2370302"/>
                  <a:pt x="1040270" y="2369162"/>
                </a:cubicBezTo>
                <a:cubicBezTo>
                  <a:pt x="1033419" y="2368023"/>
                  <a:pt x="1026568" y="2366883"/>
                  <a:pt x="1019716" y="2365744"/>
                </a:cubicBezTo>
                <a:cubicBezTo>
                  <a:pt x="1015149" y="2365744"/>
                  <a:pt x="1014007" y="2365744"/>
                  <a:pt x="1009439" y="2365744"/>
                </a:cubicBezTo>
                <a:cubicBezTo>
                  <a:pt x="998020" y="2364604"/>
                  <a:pt x="1008297" y="2366883"/>
                  <a:pt x="1002588" y="2366883"/>
                </a:cubicBezTo>
                <a:cubicBezTo>
                  <a:pt x="993453" y="2364604"/>
                  <a:pt x="993453" y="2365744"/>
                  <a:pt x="985459" y="2364604"/>
                </a:cubicBezTo>
                <a:cubicBezTo>
                  <a:pt x="985459" y="2365744"/>
                  <a:pt x="996878" y="2366883"/>
                  <a:pt x="1004871" y="2369162"/>
                </a:cubicBezTo>
                <a:cubicBezTo>
                  <a:pt x="1002588" y="2369162"/>
                  <a:pt x="986601" y="2365744"/>
                  <a:pt x="978608" y="2364604"/>
                </a:cubicBezTo>
                <a:cubicBezTo>
                  <a:pt x="969473" y="2362325"/>
                  <a:pt x="966047" y="2362325"/>
                  <a:pt x="961479" y="2362325"/>
                </a:cubicBezTo>
                <a:cubicBezTo>
                  <a:pt x="951202" y="2358906"/>
                  <a:pt x="947777" y="2360046"/>
                  <a:pt x="944351" y="2360046"/>
                </a:cubicBezTo>
                <a:cubicBezTo>
                  <a:pt x="953486" y="2362325"/>
                  <a:pt x="964905" y="2363464"/>
                  <a:pt x="958054" y="2363464"/>
                </a:cubicBezTo>
                <a:cubicBezTo>
                  <a:pt x="966047" y="2364604"/>
                  <a:pt x="975182" y="2366883"/>
                  <a:pt x="983175" y="2368023"/>
                </a:cubicBezTo>
                <a:cubicBezTo>
                  <a:pt x="992311" y="2369162"/>
                  <a:pt x="1001446" y="2370302"/>
                  <a:pt x="1008297" y="2371441"/>
                </a:cubicBezTo>
                <a:cubicBezTo>
                  <a:pt x="1012865" y="2372581"/>
                  <a:pt x="1025426" y="2374860"/>
                  <a:pt x="1025426" y="2373721"/>
                </a:cubicBezTo>
                <a:cubicBezTo>
                  <a:pt x="1037987" y="2377139"/>
                  <a:pt x="1012865" y="2372581"/>
                  <a:pt x="1015149" y="2374860"/>
                </a:cubicBezTo>
                <a:cubicBezTo>
                  <a:pt x="994594" y="2370302"/>
                  <a:pt x="985459" y="2370302"/>
                  <a:pt x="970615" y="2368023"/>
                </a:cubicBezTo>
                <a:cubicBezTo>
                  <a:pt x="971756" y="2368023"/>
                  <a:pt x="972898" y="2369162"/>
                  <a:pt x="977466" y="2369162"/>
                </a:cubicBezTo>
                <a:cubicBezTo>
                  <a:pt x="974040" y="2370302"/>
                  <a:pt x="966047" y="2368023"/>
                  <a:pt x="956912" y="2365744"/>
                </a:cubicBezTo>
                <a:cubicBezTo>
                  <a:pt x="952344" y="2365744"/>
                  <a:pt x="944351" y="2363464"/>
                  <a:pt x="943209" y="2364604"/>
                </a:cubicBezTo>
                <a:cubicBezTo>
                  <a:pt x="938641" y="2364604"/>
                  <a:pt x="930648" y="2362325"/>
                  <a:pt x="926080" y="2362325"/>
                </a:cubicBezTo>
                <a:cubicBezTo>
                  <a:pt x="928364" y="2365744"/>
                  <a:pt x="950060" y="2368023"/>
                  <a:pt x="966047" y="2372581"/>
                </a:cubicBezTo>
                <a:cubicBezTo>
                  <a:pt x="970615" y="2372581"/>
                  <a:pt x="982034" y="2376000"/>
                  <a:pt x="986601" y="2376000"/>
                </a:cubicBezTo>
                <a:cubicBezTo>
                  <a:pt x="994594" y="2377139"/>
                  <a:pt x="1002588" y="2378279"/>
                  <a:pt x="1010581" y="2380558"/>
                </a:cubicBezTo>
                <a:cubicBezTo>
                  <a:pt x="1012865" y="2381698"/>
                  <a:pt x="994594" y="2377139"/>
                  <a:pt x="996878" y="2378279"/>
                </a:cubicBezTo>
                <a:cubicBezTo>
                  <a:pt x="992311" y="2378279"/>
                  <a:pt x="985459" y="2378279"/>
                  <a:pt x="983175" y="2378279"/>
                </a:cubicBezTo>
                <a:cubicBezTo>
                  <a:pt x="975182" y="2374860"/>
                  <a:pt x="963763" y="2373721"/>
                  <a:pt x="955770" y="2372581"/>
                </a:cubicBezTo>
                <a:cubicBezTo>
                  <a:pt x="942067" y="2369162"/>
                  <a:pt x="931790" y="2366883"/>
                  <a:pt x="922655" y="2365744"/>
                </a:cubicBezTo>
                <a:cubicBezTo>
                  <a:pt x="913520" y="2363464"/>
                  <a:pt x="905526" y="2361185"/>
                  <a:pt x="895249" y="2358906"/>
                </a:cubicBezTo>
                <a:cubicBezTo>
                  <a:pt x="897533" y="2360046"/>
                  <a:pt x="905526" y="2363464"/>
                  <a:pt x="911236" y="2365744"/>
                </a:cubicBezTo>
                <a:cubicBezTo>
                  <a:pt x="923797" y="2369162"/>
                  <a:pt x="934074" y="2371441"/>
                  <a:pt x="943209" y="2373721"/>
                </a:cubicBezTo>
                <a:cubicBezTo>
                  <a:pt x="953486" y="2376000"/>
                  <a:pt x="962621" y="2377139"/>
                  <a:pt x="975182" y="2379418"/>
                </a:cubicBezTo>
                <a:cubicBezTo>
                  <a:pt x="975182" y="2380558"/>
                  <a:pt x="974040" y="2380558"/>
                  <a:pt x="978608" y="2381698"/>
                </a:cubicBezTo>
                <a:cubicBezTo>
                  <a:pt x="978608" y="2382837"/>
                  <a:pt x="974040" y="2382837"/>
                  <a:pt x="968331" y="2380558"/>
                </a:cubicBezTo>
                <a:cubicBezTo>
                  <a:pt x="961479" y="2380558"/>
                  <a:pt x="968331" y="2381698"/>
                  <a:pt x="967189" y="2382837"/>
                </a:cubicBezTo>
                <a:cubicBezTo>
                  <a:pt x="960337" y="2381698"/>
                  <a:pt x="960337" y="2380558"/>
                  <a:pt x="956912" y="2379418"/>
                </a:cubicBezTo>
                <a:cubicBezTo>
                  <a:pt x="951202" y="2378279"/>
                  <a:pt x="943209" y="2377139"/>
                  <a:pt x="935216" y="2374860"/>
                </a:cubicBezTo>
                <a:cubicBezTo>
                  <a:pt x="927222" y="2373721"/>
                  <a:pt x="920371" y="2371441"/>
                  <a:pt x="913520" y="2370302"/>
                </a:cubicBezTo>
                <a:cubicBezTo>
                  <a:pt x="914661" y="2371441"/>
                  <a:pt x="919229" y="2372581"/>
                  <a:pt x="924939" y="2373721"/>
                </a:cubicBezTo>
                <a:cubicBezTo>
                  <a:pt x="929506" y="2374860"/>
                  <a:pt x="936358" y="2376000"/>
                  <a:pt x="939783" y="2377139"/>
                </a:cubicBezTo>
                <a:cubicBezTo>
                  <a:pt x="939783" y="2378279"/>
                  <a:pt x="928364" y="2376000"/>
                  <a:pt x="919229" y="2373721"/>
                </a:cubicBezTo>
                <a:cubicBezTo>
                  <a:pt x="910094" y="2371441"/>
                  <a:pt x="902101" y="2368023"/>
                  <a:pt x="892965" y="2365744"/>
                </a:cubicBezTo>
                <a:cubicBezTo>
                  <a:pt x="883830" y="2363464"/>
                  <a:pt x="875837" y="2361185"/>
                  <a:pt x="868985" y="2360046"/>
                </a:cubicBezTo>
                <a:cubicBezTo>
                  <a:pt x="860992" y="2357767"/>
                  <a:pt x="855283" y="2355487"/>
                  <a:pt x="848431" y="2353208"/>
                </a:cubicBezTo>
                <a:cubicBezTo>
                  <a:pt x="834729" y="2348650"/>
                  <a:pt x="819884" y="2345231"/>
                  <a:pt x="802755" y="2338394"/>
                </a:cubicBezTo>
                <a:cubicBezTo>
                  <a:pt x="792478" y="2333836"/>
                  <a:pt x="791336" y="2334975"/>
                  <a:pt x="779917" y="2330417"/>
                </a:cubicBezTo>
                <a:cubicBezTo>
                  <a:pt x="771924" y="2326998"/>
                  <a:pt x="763931" y="2324719"/>
                  <a:pt x="760505" y="2323580"/>
                </a:cubicBezTo>
                <a:cubicBezTo>
                  <a:pt x="760505" y="2324719"/>
                  <a:pt x="767356" y="2326998"/>
                  <a:pt x="773066" y="2329277"/>
                </a:cubicBezTo>
                <a:cubicBezTo>
                  <a:pt x="782201" y="2332696"/>
                  <a:pt x="781059" y="2331557"/>
                  <a:pt x="789053" y="2334975"/>
                </a:cubicBezTo>
                <a:cubicBezTo>
                  <a:pt x="790194" y="2336115"/>
                  <a:pt x="789053" y="2336115"/>
                  <a:pt x="792478" y="2337254"/>
                </a:cubicBezTo>
                <a:cubicBezTo>
                  <a:pt x="798188" y="2339534"/>
                  <a:pt x="810749" y="2345231"/>
                  <a:pt x="811891" y="2344092"/>
                </a:cubicBezTo>
                <a:cubicBezTo>
                  <a:pt x="827877" y="2350929"/>
                  <a:pt x="834729" y="2352069"/>
                  <a:pt x="851857" y="2356627"/>
                </a:cubicBezTo>
                <a:cubicBezTo>
                  <a:pt x="856425" y="2358906"/>
                  <a:pt x="860992" y="2360046"/>
                  <a:pt x="864418" y="2361185"/>
                </a:cubicBezTo>
                <a:cubicBezTo>
                  <a:pt x="868985" y="2362325"/>
                  <a:pt x="873553" y="2363464"/>
                  <a:pt x="878121" y="2365744"/>
                </a:cubicBezTo>
                <a:cubicBezTo>
                  <a:pt x="887256" y="2368023"/>
                  <a:pt x="892965" y="2369162"/>
                  <a:pt x="895249" y="2369162"/>
                </a:cubicBezTo>
                <a:cubicBezTo>
                  <a:pt x="902101" y="2371441"/>
                  <a:pt x="903242" y="2372581"/>
                  <a:pt x="912378" y="2374860"/>
                </a:cubicBezTo>
                <a:cubicBezTo>
                  <a:pt x="911236" y="2376000"/>
                  <a:pt x="897533" y="2371441"/>
                  <a:pt x="891823" y="2369162"/>
                </a:cubicBezTo>
                <a:cubicBezTo>
                  <a:pt x="883830" y="2368023"/>
                  <a:pt x="875837" y="2365744"/>
                  <a:pt x="867844" y="2363464"/>
                </a:cubicBezTo>
                <a:cubicBezTo>
                  <a:pt x="858708" y="2361185"/>
                  <a:pt x="850715" y="2358906"/>
                  <a:pt x="841580" y="2356627"/>
                </a:cubicBezTo>
                <a:cubicBezTo>
                  <a:pt x="824451" y="2350929"/>
                  <a:pt x="807323" y="2345231"/>
                  <a:pt x="791336" y="2339534"/>
                </a:cubicBezTo>
                <a:cubicBezTo>
                  <a:pt x="782201" y="2336115"/>
                  <a:pt x="775350" y="2332696"/>
                  <a:pt x="767356" y="2330417"/>
                </a:cubicBezTo>
                <a:cubicBezTo>
                  <a:pt x="758221" y="2326998"/>
                  <a:pt x="750228" y="2323580"/>
                  <a:pt x="738809" y="2319021"/>
                </a:cubicBezTo>
                <a:cubicBezTo>
                  <a:pt x="737667" y="2319021"/>
                  <a:pt x="743377" y="2321300"/>
                  <a:pt x="744518" y="2323580"/>
                </a:cubicBezTo>
                <a:cubicBezTo>
                  <a:pt x="750228" y="2325859"/>
                  <a:pt x="753654" y="2325859"/>
                  <a:pt x="754796" y="2326998"/>
                </a:cubicBezTo>
                <a:cubicBezTo>
                  <a:pt x="765073" y="2331557"/>
                  <a:pt x="778775" y="2336115"/>
                  <a:pt x="783343" y="2339534"/>
                </a:cubicBezTo>
                <a:cubicBezTo>
                  <a:pt x="787911" y="2340673"/>
                  <a:pt x="795904" y="2342952"/>
                  <a:pt x="803897" y="2346371"/>
                </a:cubicBezTo>
                <a:cubicBezTo>
                  <a:pt x="810749" y="2348650"/>
                  <a:pt x="817600" y="2349790"/>
                  <a:pt x="824451" y="2352069"/>
                </a:cubicBezTo>
                <a:cubicBezTo>
                  <a:pt x="837012" y="2356627"/>
                  <a:pt x="835870" y="2355487"/>
                  <a:pt x="850715" y="2361185"/>
                </a:cubicBezTo>
                <a:cubicBezTo>
                  <a:pt x="860992" y="2363464"/>
                  <a:pt x="860992" y="2363464"/>
                  <a:pt x="860992" y="2363464"/>
                </a:cubicBezTo>
                <a:cubicBezTo>
                  <a:pt x="864418" y="2364604"/>
                  <a:pt x="867844" y="2365744"/>
                  <a:pt x="871269" y="2366883"/>
                </a:cubicBezTo>
                <a:cubicBezTo>
                  <a:pt x="878121" y="2368023"/>
                  <a:pt x="884972" y="2370302"/>
                  <a:pt x="891823" y="2371441"/>
                </a:cubicBezTo>
                <a:cubicBezTo>
                  <a:pt x="905526" y="2374860"/>
                  <a:pt x="919229" y="2379418"/>
                  <a:pt x="931790" y="2381698"/>
                </a:cubicBezTo>
                <a:cubicBezTo>
                  <a:pt x="931790" y="2382837"/>
                  <a:pt x="926080" y="2381698"/>
                  <a:pt x="919229" y="2379418"/>
                </a:cubicBezTo>
                <a:cubicBezTo>
                  <a:pt x="913520" y="2378279"/>
                  <a:pt x="906668" y="2376000"/>
                  <a:pt x="904384" y="2376000"/>
                </a:cubicBezTo>
                <a:cubicBezTo>
                  <a:pt x="891823" y="2372581"/>
                  <a:pt x="883830" y="2372581"/>
                  <a:pt x="876979" y="2369162"/>
                </a:cubicBezTo>
                <a:cubicBezTo>
                  <a:pt x="872411" y="2368023"/>
                  <a:pt x="868985" y="2366883"/>
                  <a:pt x="863276" y="2365744"/>
                </a:cubicBezTo>
                <a:cubicBezTo>
                  <a:pt x="842722" y="2360046"/>
                  <a:pt x="826735" y="2354348"/>
                  <a:pt x="806181" y="2348650"/>
                </a:cubicBezTo>
                <a:cubicBezTo>
                  <a:pt x="798188" y="2345231"/>
                  <a:pt x="795904" y="2345231"/>
                  <a:pt x="790194" y="2342952"/>
                </a:cubicBezTo>
                <a:cubicBezTo>
                  <a:pt x="784485" y="2340673"/>
                  <a:pt x="778775" y="2338394"/>
                  <a:pt x="773066" y="2336115"/>
                </a:cubicBezTo>
                <a:cubicBezTo>
                  <a:pt x="767356" y="2334975"/>
                  <a:pt x="758221" y="2331557"/>
                  <a:pt x="750228" y="2329277"/>
                </a:cubicBezTo>
                <a:cubicBezTo>
                  <a:pt x="737667" y="2322440"/>
                  <a:pt x="738809" y="2323580"/>
                  <a:pt x="723964" y="2317882"/>
                </a:cubicBezTo>
                <a:cubicBezTo>
                  <a:pt x="714829" y="2313323"/>
                  <a:pt x="704552" y="2309905"/>
                  <a:pt x="694275" y="2305346"/>
                </a:cubicBezTo>
                <a:cubicBezTo>
                  <a:pt x="683998" y="2299649"/>
                  <a:pt x="674863" y="2295090"/>
                  <a:pt x="666869" y="2291672"/>
                </a:cubicBezTo>
                <a:cubicBezTo>
                  <a:pt x="661160" y="2289393"/>
                  <a:pt x="655450" y="2285974"/>
                  <a:pt x="650883" y="2283695"/>
                </a:cubicBezTo>
                <a:cubicBezTo>
                  <a:pt x="645173" y="2281416"/>
                  <a:pt x="640606" y="2279136"/>
                  <a:pt x="636038" y="2276857"/>
                </a:cubicBezTo>
                <a:cubicBezTo>
                  <a:pt x="628045" y="2272299"/>
                  <a:pt x="618910" y="2266601"/>
                  <a:pt x="607491" y="2260903"/>
                </a:cubicBezTo>
                <a:cubicBezTo>
                  <a:pt x="602923" y="2257485"/>
                  <a:pt x="600639" y="2256345"/>
                  <a:pt x="598355" y="2255205"/>
                </a:cubicBezTo>
                <a:cubicBezTo>
                  <a:pt x="594930" y="2254066"/>
                  <a:pt x="589220" y="2250647"/>
                  <a:pt x="589220" y="2250647"/>
                </a:cubicBezTo>
                <a:cubicBezTo>
                  <a:pt x="581227" y="2247229"/>
                  <a:pt x="566382" y="2234693"/>
                  <a:pt x="567524" y="2238112"/>
                </a:cubicBezTo>
                <a:cubicBezTo>
                  <a:pt x="562956" y="2234693"/>
                  <a:pt x="557247" y="2231275"/>
                  <a:pt x="551537" y="2226716"/>
                </a:cubicBezTo>
                <a:cubicBezTo>
                  <a:pt x="548112" y="2224437"/>
                  <a:pt x="544686" y="2223298"/>
                  <a:pt x="541260" y="2221018"/>
                </a:cubicBezTo>
                <a:cubicBezTo>
                  <a:pt x="538977" y="2218739"/>
                  <a:pt x="535551" y="2216460"/>
                  <a:pt x="532125" y="2214181"/>
                </a:cubicBezTo>
                <a:cubicBezTo>
                  <a:pt x="518422" y="2205064"/>
                  <a:pt x="503578" y="2194808"/>
                  <a:pt x="488733" y="2183413"/>
                </a:cubicBezTo>
                <a:cubicBezTo>
                  <a:pt x="484165" y="2179994"/>
                  <a:pt x="483024" y="2179994"/>
                  <a:pt x="480740" y="2177715"/>
                </a:cubicBezTo>
                <a:cubicBezTo>
                  <a:pt x="469321" y="2169738"/>
                  <a:pt x="462469" y="2164040"/>
                  <a:pt x="455618" y="2158342"/>
                </a:cubicBezTo>
                <a:cubicBezTo>
                  <a:pt x="452192" y="2156063"/>
                  <a:pt x="447625" y="2152644"/>
                  <a:pt x="444199" y="2150365"/>
                </a:cubicBezTo>
                <a:cubicBezTo>
                  <a:pt x="440773" y="2146947"/>
                  <a:pt x="437347" y="2143528"/>
                  <a:pt x="433922" y="2140109"/>
                </a:cubicBezTo>
                <a:cubicBezTo>
                  <a:pt x="425929" y="2134411"/>
                  <a:pt x="420219" y="2129853"/>
                  <a:pt x="413368" y="2124155"/>
                </a:cubicBezTo>
                <a:cubicBezTo>
                  <a:pt x="409942" y="2120736"/>
                  <a:pt x="406516" y="2118457"/>
                  <a:pt x="401949" y="2115039"/>
                </a:cubicBezTo>
                <a:cubicBezTo>
                  <a:pt x="398523" y="2111620"/>
                  <a:pt x="395097" y="2108201"/>
                  <a:pt x="390530" y="2104782"/>
                </a:cubicBezTo>
                <a:cubicBezTo>
                  <a:pt x="377969" y="2093387"/>
                  <a:pt x="375685" y="2089968"/>
                  <a:pt x="369975" y="2084270"/>
                </a:cubicBezTo>
                <a:cubicBezTo>
                  <a:pt x="366550" y="2080852"/>
                  <a:pt x="361982" y="2077433"/>
                  <a:pt x="358557" y="2074014"/>
                </a:cubicBezTo>
                <a:cubicBezTo>
                  <a:pt x="353989" y="2069456"/>
                  <a:pt x="349421" y="2064898"/>
                  <a:pt x="344854" y="2060339"/>
                </a:cubicBezTo>
                <a:cubicBezTo>
                  <a:pt x="335718" y="2050083"/>
                  <a:pt x="326583" y="2040967"/>
                  <a:pt x="318590" y="2031850"/>
                </a:cubicBezTo>
                <a:cubicBezTo>
                  <a:pt x="303745" y="2018175"/>
                  <a:pt x="286617" y="1996524"/>
                  <a:pt x="278623" y="1986267"/>
                </a:cubicBezTo>
                <a:cubicBezTo>
                  <a:pt x="269488" y="1974872"/>
                  <a:pt x="261495" y="1964616"/>
                  <a:pt x="253502" y="1954360"/>
                </a:cubicBezTo>
                <a:cubicBezTo>
                  <a:pt x="250076" y="1949801"/>
                  <a:pt x="245508" y="1945243"/>
                  <a:pt x="243225" y="1940685"/>
                </a:cubicBezTo>
                <a:cubicBezTo>
                  <a:pt x="239799" y="1936126"/>
                  <a:pt x="236373" y="1931568"/>
                  <a:pt x="234090" y="1927010"/>
                </a:cubicBezTo>
                <a:cubicBezTo>
                  <a:pt x="227238" y="1917893"/>
                  <a:pt x="226096" y="1917893"/>
                  <a:pt x="219245" y="1907637"/>
                </a:cubicBezTo>
                <a:cubicBezTo>
                  <a:pt x="214677" y="1900800"/>
                  <a:pt x="211251" y="1896242"/>
                  <a:pt x="210110" y="1892823"/>
                </a:cubicBezTo>
                <a:cubicBezTo>
                  <a:pt x="200974" y="1880288"/>
                  <a:pt x="199832" y="1878008"/>
                  <a:pt x="191839" y="1866613"/>
                </a:cubicBezTo>
                <a:cubicBezTo>
                  <a:pt x="186130" y="1857496"/>
                  <a:pt x="180420" y="1849519"/>
                  <a:pt x="175853" y="1841542"/>
                </a:cubicBezTo>
                <a:cubicBezTo>
                  <a:pt x="161008" y="1815332"/>
                  <a:pt x="161008" y="1815332"/>
                  <a:pt x="161008" y="1815332"/>
                </a:cubicBezTo>
                <a:cubicBezTo>
                  <a:pt x="156440" y="1806216"/>
                  <a:pt x="150731" y="1798239"/>
                  <a:pt x="146163" y="1789122"/>
                </a:cubicBezTo>
                <a:cubicBezTo>
                  <a:pt x="132460" y="1761773"/>
                  <a:pt x="132460" y="1761773"/>
                  <a:pt x="132460" y="1761773"/>
                </a:cubicBezTo>
                <a:cubicBezTo>
                  <a:pt x="127893" y="1751516"/>
                  <a:pt x="122183" y="1743539"/>
                  <a:pt x="118758" y="1735562"/>
                </a:cubicBezTo>
                <a:cubicBezTo>
                  <a:pt x="115332" y="1728725"/>
                  <a:pt x="111906" y="1720748"/>
                  <a:pt x="109623" y="1713911"/>
                </a:cubicBezTo>
                <a:cubicBezTo>
                  <a:pt x="95920" y="1686561"/>
                  <a:pt x="85643" y="1658072"/>
                  <a:pt x="74224" y="1629583"/>
                </a:cubicBezTo>
                <a:cubicBezTo>
                  <a:pt x="69656" y="1614768"/>
                  <a:pt x="65088" y="1599954"/>
                  <a:pt x="59379" y="1586279"/>
                </a:cubicBezTo>
                <a:cubicBezTo>
                  <a:pt x="55953" y="1574883"/>
                  <a:pt x="55953" y="1574883"/>
                  <a:pt x="55953" y="1574883"/>
                </a:cubicBezTo>
                <a:cubicBezTo>
                  <a:pt x="52528" y="1563488"/>
                  <a:pt x="52528" y="1563488"/>
                  <a:pt x="52528" y="1563488"/>
                </a:cubicBezTo>
                <a:cubicBezTo>
                  <a:pt x="51386" y="1556650"/>
                  <a:pt x="49102" y="1548673"/>
                  <a:pt x="46818" y="1541836"/>
                </a:cubicBezTo>
                <a:cubicBezTo>
                  <a:pt x="44534" y="1534998"/>
                  <a:pt x="42250" y="1527022"/>
                  <a:pt x="39967" y="1520184"/>
                </a:cubicBezTo>
                <a:cubicBezTo>
                  <a:pt x="38825" y="1512207"/>
                  <a:pt x="36541" y="1505370"/>
                  <a:pt x="35399" y="1497393"/>
                </a:cubicBezTo>
                <a:cubicBezTo>
                  <a:pt x="31973" y="1482578"/>
                  <a:pt x="28548" y="1467764"/>
                  <a:pt x="25122" y="1452950"/>
                </a:cubicBezTo>
                <a:cubicBezTo>
                  <a:pt x="22838" y="1439275"/>
                  <a:pt x="19412" y="1424460"/>
                  <a:pt x="17129" y="1409646"/>
                </a:cubicBezTo>
                <a:cubicBezTo>
                  <a:pt x="14845" y="1398250"/>
                  <a:pt x="14845" y="1398250"/>
                  <a:pt x="14845" y="1398250"/>
                </a:cubicBezTo>
                <a:cubicBezTo>
                  <a:pt x="13703" y="1387994"/>
                  <a:pt x="13703" y="1387994"/>
                  <a:pt x="13703" y="1387994"/>
                </a:cubicBezTo>
                <a:cubicBezTo>
                  <a:pt x="12561" y="1380017"/>
                  <a:pt x="11419" y="1373180"/>
                  <a:pt x="10277" y="1366342"/>
                </a:cubicBezTo>
                <a:cubicBezTo>
                  <a:pt x="9135" y="1354947"/>
                  <a:pt x="10277" y="1354947"/>
                  <a:pt x="9135" y="1344691"/>
                </a:cubicBezTo>
                <a:cubicBezTo>
                  <a:pt x="7993" y="1338993"/>
                  <a:pt x="7993" y="1336714"/>
                  <a:pt x="6852" y="1333295"/>
                </a:cubicBezTo>
                <a:cubicBezTo>
                  <a:pt x="6852" y="1331016"/>
                  <a:pt x="6852" y="1327597"/>
                  <a:pt x="5710" y="1324178"/>
                </a:cubicBezTo>
                <a:cubicBezTo>
                  <a:pt x="4568" y="1308224"/>
                  <a:pt x="3426" y="1293410"/>
                  <a:pt x="2284" y="1277456"/>
                </a:cubicBezTo>
                <a:cubicBezTo>
                  <a:pt x="1142" y="1260363"/>
                  <a:pt x="2284" y="1248967"/>
                  <a:pt x="1142" y="1235292"/>
                </a:cubicBezTo>
                <a:cubicBezTo>
                  <a:pt x="0" y="1225036"/>
                  <a:pt x="2284" y="1221617"/>
                  <a:pt x="0" y="1214780"/>
                </a:cubicBezTo>
                <a:cubicBezTo>
                  <a:pt x="0" y="1207942"/>
                  <a:pt x="1142" y="1202245"/>
                  <a:pt x="2284" y="1199965"/>
                </a:cubicBezTo>
                <a:cubicBezTo>
                  <a:pt x="2284" y="1210222"/>
                  <a:pt x="2284" y="1209082"/>
                  <a:pt x="2284" y="1218199"/>
                </a:cubicBezTo>
                <a:cubicBezTo>
                  <a:pt x="3426" y="1243269"/>
                  <a:pt x="3426" y="1253525"/>
                  <a:pt x="4568" y="1280875"/>
                </a:cubicBezTo>
                <a:cubicBezTo>
                  <a:pt x="5710" y="1275177"/>
                  <a:pt x="4568" y="1267200"/>
                  <a:pt x="4568" y="1253525"/>
                </a:cubicBezTo>
                <a:cubicBezTo>
                  <a:pt x="3426" y="1245548"/>
                  <a:pt x="3426" y="1239850"/>
                  <a:pt x="4568" y="1235292"/>
                </a:cubicBezTo>
                <a:cubicBezTo>
                  <a:pt x="3426" y="1229594"/>
                  <a:pt x="3426" y="1222757"/>
                  <a:pt x="3426" y="1215919"/>
                </a:cubicBezTo>
                <a:cubicBezTo>
                  <a:pt x="3426" y="1209082"/>
                  <a:pt x="3426" y="1202245"/>
                  <a:pt x="3426" y="1195407"/>
                </a:cubicBezTo>
                <a:cubicBezTo>
                  <a:pt x="3426" y="1181732"/>
                  <a:pt x="4568" y="1168058"/>
                  <a:pt x="4568" y="1154383"/>
                </a:cubicBezTo>
                <a:cubicBezTo>
                  <a:pt x="7993" y="1065496"/>
                  <a:pt x="23980" y="976610"/>
                  <a:pt x="45676" y="894561"/>
                </a:cubicBezTo>
                <a:cubicBezTo>
                  <a:pt x="47960" y="886584"/>
                  <a:pt x="52528" y="871770"/>
                  <a:pt x="52528" y="870630"/>
                </a:cubicBezTo>
                <a:cubicBezTo>
                  <a:pt x="54811" y="866072"/>
                  <a:pt x="57095" y="853537"/>
                  <a:pt x="60521" y="843281"/>
                </a:cubicBezTo>
                <a:cubicBezTo>
                  <a:pt x="63947" y="834164"/>
                  <a:pt x="67372" y="826187"/>
                  <a:pt x="69656" y="817071"/>
                </a:cubicBezTo>
                <a:cubicBezTo>
                  <a:pt x="73082" y="811373"/>
                  <a:pt x="73082" y="803396"/>
                  <a:pt x="77649" y="796558"/>
                </a:cubicBezTo>
                <a:cubicBezTo>
                  <a:pt x="79933" y="788581"/>
                  <a:pt x="78791" y="789721"/>
                  <a:pt x="83359" y="780604"/>
                </a:cubicBezTo>
                <a:cubicBezTo>
                  <a:pt x="84501" y="774906"/>
                  <a:pt x="87926" y="769209"/>
                  <a:pt x="90210" y="764650"/>
                </a:cubicBezTo>
                <a:cubicBezTo>
                  <a:pt x="92494" y="757813"/>
                  <a:pt x="93636" y="754394"/>
                  <a:pt x="94778" y="750976"/>
                </a:cubicBezTo>
                <a:cubicBezTo>
                  <a:pt x="97062" y="744138"/>
                  <a:pt x="99345" y="740719"/>
                  <a:pt x="100487" y="738440"/>
                </a:cubicBezTo>
                <a:cubicBezTo>
                  <a:pt x="102771" y="733882"/>
                  <a:pt x="102771" y="730463"/>
                  <a:pt x="106197" y="724765"/>
                </a:cubicBezTo>
                <a:cubicBezTo>
                  <a:pt x="108480" y="720207"/>
                  <a:pt x="110764" y="714509"/>
                  <a:pt x="113048" y="708812"/>
                </a:cubicBezTo>
                <a:cubicBezTo>
                  <a:pt x="115332" y="703114"/>
                  <a:pt x="118758" y="698555"/>
                  <a:pt x="121041" y="692858"/>
                </a:cubicBezTo>
                <a:cubicBezTo>
                  <a:pt x="124467" y="686020"/>
                  <a:pt x="126751" y="680322"/>
                  <a:pt x="130177" y="673485"/>
                </a:cubicBezTo>
                <a:cubicBezTo>
                  <a:pt x="135886" y="662089"/>
                  <a:pt x="142738" y="648414"/>
                  <a:pt x="149589" y="635879"/>
                </a:cubicBezTo>
                <a:cubicBezTo>
                  <a:pt x="156440" y="623344"/>
                  <a:pt x="163292" y="610809"/>
                  <a:pt x="170143" y="599413"/>
                </a:cubicBezTo>
                <a:cubicBezTo>
                  <a:pt x="173569" y="593715"/>
                  <a:pt x="176995" y="586878"/>
                  <a:pt x="181562" y="580040"/>
                </a:cubicBezTo>
                <a:cubicBezTo>
                  <a:pt x="186130" y="573203"/>
                  <a:pt x="190697" y="565226"/>
                  <a:pt x="195265" y="557249"/>
                </a:cubicBezTo>
                <a:cubicBezTo>
                  <a:pt x="200974" y="550412"/>
                  <a:pt x="205542" y="542435"/>
                  <a:pt x="210110" y="534458"/>
                </a:cubicBezTo>
                <a:cubicBezTo>
                  <a:pt x="215819" y="527620"/>
                  <a:pt x="220387" y="520783"/>
                  <a:pt x="226096" y="513945"/>
                </a:cubicBezTo>
                <a:cubicBezTo>
                  <a:pt x="234090" y="502550"/>
                  <a:pt x="239799" y="492294"/>
                  <a:pt x="244367" y="487735"/>
                </a:cubicBezTo>
                <a:cubicBezTo>
                  <a:pt x="247792" y="482037"/>
                  <a:pt x="247792" y="480898"/>
                  <a:pt x="252360" y="476340"/>
                </a:cubicBezTo>
                <a:cubicBezTo>
                  <a:pt x="277482" y="443292"/>
                  <a:pt x="302603" y="413663"/>
                  <a:pt x="327725" y="387453"/>
                </a:cubicBezTo>
                <a:cubicBezTo>
                  <a:pt x="333435" y="380616"/>
                  <a:pt x="340286" y="373778"/>
                  <a:pt x="345996" y="366941"/>
                </a:cubicBezTo>
                <a:cubicBezTo>
                  <a:pt x="352847" y="360104"/>
                  <a:pt x="358557" y="353266"/>
                  <a:pt x="365408" y="347568"/>
                </a:cubicBezTo>
                <a:cubicBezTo>
                  <a:pt x="377969" y="335033"/>
                  <a:pt x="391672" y="322498"/>
                  <a:pt x="404233" y="309963"/>
                </a:cubicBezTo>
                <a:cubicBezTo>
                  <a:pt x="408800" y="306544"/>
                  <a:pt x="413368" y="303125"/>
                  <a:pt x="414510" y="300846"/>
                </a:cubicBezTo>
                <a:cubicBezTo>
                  <a:pt x="422503" y="295148"/>
                  <a:pt x="428212" y="289450"/>
                  <a:pt x="435064" y="283753"/>
                </a:cubicBezTo>
                <a:cubicBezTo>
                  <a:pt x="437347" y="280334"/>
                  <a:pt x="440773" y="278055"/>
                  <a:pt x="445341" y="274636"/>
                </a:cubicBezTo>
                <a:cubicBezTo>
                  <a:pt x="448767" y="271217"/>
                  <a:pt x="453334" y="267799"/>
                  <a:pt x="457902" y="264380"/>
                </a:cubicBezTo>
                <a:cubicBezTo>
                  <a:pt x="467037" y="257543"/>
                  <a:pt x="475030" y="250705"/>
                  <a:pt x="483024" y="245007"/>
                </a:cubicBezTo>
                <a:cubicBezTo>
                  <a:pt x="494443" y="235891"/>
                  <a:pt x="501294" y="230193"/>
                  <a:pt x="505862" y="227914"/>
                </a:cubicBezTo>
                <a:cubicBezTo>
                  <a:pt x="511571" y="224495"/>
                  <a:pt x="511571" y="222216"/>
                  <a:pt x="517281" y="218797"/>
                </a:cubicBezTo>
                <a:cubicBezTo>
                  <a:pt x="528700" y="210820"/>
                  <a:pt x="540119" y="202843"/>
                  <a:pt x="552679" y="194866"/>
                </a:cubicBezTo>
                <a:cubicBezTo>
                  <a:pt x="557247" y="191448"/>
                  <a:pt x="561815" y="189168"/>
                  <a:pt x="564098" y="186889"/>
                </a:cubicBezTo>
                <a:cubicBezTo>
                  <a:pt x="573234" y="181191"/>
                  <a:pt x="581227" y="175494"/>
                  <a:pt x="590362" y="169796"/>
                </a:cubicBezTo>
                <a:cubicBezTo>
                  <a:pt x="594930" y="167517"/>
                  <a:pt x="597213" y="166377"/>
                  <a:pt x="599497" y="164098"/>
                </a:cubicBezTo>
                <a:cubicBezTo>
                  <a:pt x="605207" y="161819"/>
                  <a:pt x="609774" y="158400"/>
                  <a:pt x="615484" y="154981"/>
                </a:cubicBezTo>
                <a:cubicBezTo>
                  <a:pt x="618910" y="152702"/>
                  <a:pt x="631470" y="147004"/>
                  <a:pt x="630329" y="145865"/>
                </a:cubicBezTo>
                <a:cubicBezTo>
                  <a:pt x="633754" y="144725"/>
                  <a:pt x="633754" y="144725"/>
                  <a:pt x="633754" y="145865"/>
                </a:cubicBezTo>
                <a:cubicBezTo>
                  <a:pt x="640606" y="141307"/>
                  <a:pt x="648599" y="137888"/>
                  <a:pt x="655450" y="134469"/>
                </a:cubicBezTo>
                <a:cubicBezTo>
                  <a:pt x="656592" y="135609"/>
                  <a:pt x="647457" y="139027"/>
                  <a:pt x="646315" y="140167"/>
                </a:cubicBezTo>
                <a:cubicBezTo>
                  <a:pt x="638322" y="143586"/>
                  <a:pt x="629187" y="150423"/>
                  <a:pt x="620051" y="154981"/>
                </a:cubicBezTo>
                <a:cubicBezTo>
                  <a:pt x="612058" y="160679"/>
                  <a:pt x="602923" y="165238"/>
                  <a:pt x="597213" y="167517"/>
                </a:cubicBezTo>
                <a:cubicBezTo>
                  <a:pt x="590362" y="172075"/>
                  <a:pt x="584653" y="175494"/>
                  <a:pt x="578943" y="178912"/>
                </a:cubicBezTo>
                <a:cubicBezTo>
                  <a:pt x="574375" y="182331"/>
                  <a:pt x="568666" y="185750"/>
                  <a:pt x="561815" y="190308"/>
                </a:cubicBezTo>
                <a:cubicBezTo>
                  <a:pt x="554963" y="194866"/>
                  <a:pt x="550396" y="198285"/>
                  <a:pt x="546970" y="199425"/>
                </a:cubicBezTo>
                <a:cubicBezTo>
                  <a:pt x="543544" y="201704"/>
                  <a:pt x="542402" y="203983"/>
                  <a:pt x="541260" y="203983"/>
                </a:cubicBezTo>
                <a:cubicBezTo>
                  <a:pt x="535551" y="207402"/>
                  <a:pt x="533267" y="209681"/>
                  <a:pt x="533267" y="210820"/>
                </a:cubicBezTo>
                <a:cubicBezTo>
                  <a:pt x="528700" y="213099"/>
                  <a:pt x="529841" y="211960"/>
                  <a:pt x="526416" y="214239"/>
                </a:cubicBezTo>
                <a:cubicBezTo>
                  <a:pt x="520706" y="217658"/>
                  <a:pt x="528700" y="213099"/>
                  <a:pt x="524132" y="216518"/>
                </a:cubicBezTo>
                <a:cubicBezTo>
                  <a:pt x="517281" y="222216"/>
                  <a:pt x="510429" y="226774"/>
                  <a:pt x="503578" y="231332"/>
                </a:cubicBezTo>
                <a:cubicBezTo>
                  <a:pt x="497868" y="235891"/>
                  <a:pt x="492159" y="239309"/>
                  <a:pt x="486449" y="243868"/>
                </a:cubicBezTo>
                <a:cubicBezTo>
                  <a:pt x="476172" y="251845"/>
                  <a:pt x="467037" y="259822"/>
                  <a:pt x="459044" y="265520"/>
                </a:cubicBezTo>
                <a:cubicBezTo>
                  <a:pt x="454476" y="268938"/>
                  <a:pt x="449908" y="273496"/>
                  <a:pt x="444199" y="278055"/>
                </a:cubicBezTo>
                <a:cubicBezTo>
                  <a:pt x="438489" y="282613"/>
                  <a:pt x="432780" y="288311"/>
                  <a:pt x="427070" y="292869"/>
                </a:cubicBezTo>
                <a:cubicBezTo>
                  <a:pt x="420219" y="298567"/>
                  <a:pt x="414510" y="304265"/>
                  <a:pt x="407658" y="309963"/>
                </a:cubicBezTo>
                <a:cubicBezTo>
                  <a:pt x="405374" y="311102"/>
                  <a:pt x="404233" y="312242"/>
                  <a:pt x="401949" y="314521"/>
                </a:cubicBezTo>
                <a:cubicBezTo>
                  <a:pt x="400807" y="315661"/>
                  <a:pt x="399665" y="316800"/>
                  <a:pt x="397381" y="319079"/>
                </a:cubicBezTo>
                <a:cubicBezTo>
                  <a:pt x="393955" y="322498"/>
                  <a:pt x="390530" y="324777"/>
                  <a:pt x="388246" y="328196"/>
                </a:cubicBezTo>
                <a:cubicBezTo>
                  <a:pt x="383678" y="331614"/>
                  <a:pt x="382536" y="333894"/>
                  <a:pt x="380253" y="336173"/>
                </a:cubicBezTo>
                <a:cubicBezTo>
                  <a:pt x="374543" y="341871"/>
                  <a:pt x="367692" y="347568"/>
                  <a:pt x="360840" y="354406"/>
                </a:cubicBezTo>
                <a:cubicBezTo>
                  <a:pt x="355131" y="360104"/>
                  <a:pt x="349421" y="366941"/>
                  <a:pt x="342570" y="372639"/>
                </a:cubicBezTo>
                <a:cubicBezTo>
                  <a:pt x="335718" y="379476"/>
                  <a:pt x="336860" y="380616"/>
                  <a:pt x="331151" y="386314"/>
                </a:cubicBezTo>
                <a:cubicBezTo>
                  <a:pt x="326583" y="390872"/>
                  <a:pt x="323158" y="395430"/>
                  <a:pt x="319732" y="397709"/>
                </a:cubicBezTo>
                <a:cubicBezTo>
                  <a:pt x="317448" y="401128"/>
                  <a:pt x="315164" y="403407"/>
                  <a:pt x="312881" y="406826"/>
                </a:cubicBezTo>
                <a:cubicBezTo>
                  <a:pt x="308313" y="411384"/>
                  <a:pt x="303745" y="415943"/>
                  <a:pt x="295752" y="426199"/>
                </a:cubicBezTo>
                <a:cubicBezTo>
                  <a:pt x="296894" y="427338"/>
                  <a:pt x="304887" y="415943"/>
                  <a:pt x="308313" y="412524"/>
                </a:cubicBezTo>
                <a:cubicBezTo>
                  <a:pt x="314022" y="407966"/>
                  <a:pt x="311739" y="406826"/>
                  <a:pt x="317448" y="402268"/>
                </a:cubicBezTo>
                <a:cubicBezTo>
                  <a:pt x="324299" y="395430"/>
                  <a:pt x="323158" y="395430"/>
                  <a:pt x="328867" y="389732"/>
                </a:cubicBezTo>
                <a:cubicBezTo>
                  <a:pt x="331151" y="388593"/>
                  <a:pt x="338002" y="380616"/>
                  <a:pt x="341428" y="377197"/>
                </a:cubicBezTo>
                <a:cubicBezTo>
                  <a:pt x="345996" y="372639"/>
                  <a:pt x="350563" y="368081"/>
                  <a:pt x="355131" y="362383"/>
                </a:cubicBezTo>
                <a:cubicBezTo>
                  <a:pt x="357415" y="360104"/>
                  <a:pt x="359698" y="357825"/>
                  <a:pt x="361982" y="355545"/>
                </a:cubicBezTo>
                <a:cubicBezTo>
                  <a:pt x="364266" y="353266"/>
                  <a:pt x="366550" y="350987"/>
                  <a:pt x="368834" y="349848"/>
                </a:cubicBezTo>
                <a:cubicBezTo>
                  <a:pt x="377969" y="340731"/>
                  <a:pt x="385962" y="332754"/>
                  <a:pt x="393955" y="324777"/>
                </a:cubicBezTo>
                <a:cubicBezTo>
                  <a:pt x="403091" y="315661"/>
                  <a:pt x="400807" y="319079"/>
                  <a:pt x="409942" y="309963"/>
                </a:cubicBezTo>
                <a:cubicBezTo>
                  <a:pt x="423645" y="298567"/>
                  <a:pt x="437347" y="287171"/>
                  <a:pt x="449908" y="275776"/>
                </a:cubicBezTo>
                <a:cubicBezTo>
                  <a:pt x="463611" y="265520"/>
                  <a:pt x="476172" y="255263"/>
                  <a:pt x="489875" y="245007"/>
                </a:cubicBezTo>
                <a:cubicBezTo>
                  <a:pt x="503578" y="234751"/>
                  <a:pt x="517281" y="225635"/>
                  <a:pt x="530983" y="215379"/>
                </a:cubicBezTo>
                <a:cubicBezTo>
                  <a:pt x="534409" y="213099"/>
                  <a:pt x="537835" y="210820"/>
                  <a:pt x="541260" y="208541"/>
                </a:cubicBezTo>
                <a:cubicBezTo>
                  <a:pt x="545828" y="206262"/>
                  <a:pt x="549254" y="203983"/>
                  <a:pt x="552679" y="200564"/>
                </a:cubicBezTo>
                <a:cubicBezTo>
                  <a:pt x="560673" y="196006"/>
                  <a:pt x="567524" y="191448"/>
                  <a:pt x="575517" y="186889"/>
                </a:cubicBezTo>
                <a:cubicBezTo>
                  <a:pt x="581227" y="183471"/>
                  <a:pt x="582369" y="182331"/>
                  <a:pt x="588078" y="178912"/>
                </a:cubicBezTo>
                <a:cubicBezTo>
                  <a:pt x="597213" y="173214"/>
                  <a:pt x="606349" y="167517"/>
                  <a:pt x="615484" y="161819"/>
                </a:cubicBezTo>
                <a:cubicBezTo>
                  <a:pt x="624619" y="157261"/>
                  <a:pt x="634896" y="151563"/>
                  <a:pt x="644031" y="145865"/>
                </a:cubicBezTo>
                <a:cubicBezTo>
                  <a:pt x="672579" y="131050"/>
                  <a:pt x="672579" y="131050"/>
                  <a:pt x="672579" y="131050"/>
                </a:cubicBezTo>
                <a:cubicBezTo>
                  <a:pt x="687424" y="124213"/>
                  <a:pt x="687424" y="124213"/>
                  <a:pt x="687424" y="124213"/>
                </a:cubicBezTo>
                <a:cubicBezTo>
                  <a:pt x="694275" y="119655"/>
                  <a:pt x="694275" y="119655"/>
                  <a:pt x="694275" y="119655"/>
                </a:cubicBezTo>
                <a:cubicBezTo>
                  <a:pt x="702268" y="116236"/>
                  <a:pt x="702268" y="116236"/>
                  <a:pt x="702268" y="116236"/>
                </a:cubicBezTo>
                <a:cubicBezTo>
                  <a:pt x="707978" y="113957"/>
                  <a:pt x="712545" y="111678"/>
                  <a:pt x="714829" y="110538"/>
                </a:cubicBezTo>
                <a:cubicBezTo>
                  <a:pt x="725106" y="107120"/>
                  <a:pt x="727390" y="104840"/>
                  <a:pt x="734241" y="102561"/>
                </a:cubicBezTo>
                <a:cubicBezTo>
                  <a:pt x="736525" y="101422"/>
                  <a:pt x="738809" y="100282"/>
                  <a:pt x="741093" y="99143"/>
                </a:cubicBezTo>
                <a:cubicBezTo>
                  <a:pt x="737667" y="102561"/>
                  <a:pt x="751370" y="95724"/>
                  <a:pt x="757079" y="93445"/>
                </a:cubicBezTo>
                <a:cubicBezTo>
                  <a:pt x="757079" y="93445"/>
                  <a:pt x="755937" y="92305"/>
                  <a:pt x="750228" y="94584"/>
                </a:cubicBezTo>
                <a:cubicBezTo>
                  <a:pt x="754796" y="91166"/>
                  <a:pt x="763931" y="91166"/>
                  <a:pt x="773066" y="85468"/>
                </a:cubicBezTo>
                <a:cubicBezTo>
                  <a:pt x="763931" y="92305"/>
                  <a:pt x="795904" y="77491"/>
                  <a:pt x="806181" y="74072"/>
                </a:cubicBezTo>
                <a:cubicBezTo>
                  <a:pt x="808465" y="72932"/>
                  <a:pt x="805039" y="72932"/>
                  <a:pt x="801613" y="75212"/>
                </a:cubicBezTo>
                <a:cubicBezTo>
                  <a:pt x="798188" y="76351"/>
                  <a:pt x="792478" y="78630"/>
                  <a:pt x="790194" y="79770"/>
                </a:cubicBezTo>
                <a:cubicBezTo>
                  <a:pt x="789053" y="79770"/>
                  <a:pt x="787911" y="80909"/>
                  <a:pt x="786769" y="80909"/>
                </a:cubicBezTo>
                <a:cubicBezTo>
                  <a:pt x="786769" y="79770"/>
                  <a:pt x="800472" y="75212"/>
                  <a:pt x="806181" y="72932"/>
                </a:cubicBezTo>
                <a:cubicBezTo>
                  <a:pt x="816458" y="68374"/>
                  <a:pt x="811891" y="70653"/>
                  <a:pt x="823310" y="67235"/>
                </a:cubicBezTo>
                <a:cubicBezTo>
                  <a:pt x="829019" y="64956"/>
                  <a:pt x="833587" y="63816"/>
                  <a:pt x="835870" y="61537"/>
                </a:cubicBezTo>
                <a:cubicBezTo>
                  <a:pt x="845006" y="59258"/>
                  <a:pt x="852999" y="56979"/>
                  <a:pt x="859850" y="54699"/>
                </a:cubicBezTo>
                <a:cubicBezTo>
                  <a:pt x="860992" y="54699"/>
                  <a:pt x="864418" y="52420"/>
                  <a:pt x="863276" y="53560"/>
                </a:cubicBezTo>
                <a:cubicBezTo>
                  <a:pt x="867844" y="51281"/>
                  <a:pt x="870127" y="51281"/>
                  <a:pt x="873553" y="51281"/>
                </a:cubicBezTo>
                <a:cubicBezTo>
                  <a:pt x="879263" y="49002"/>
                  <a:pt x="880404" y="47862"/>
                  <a:pt x="886114" y="46722"/>
                </a:cubicBezTo>
                <a:cubicBezTo>
                  <a:pt x="891823" y="44443"/>
                  <a:pt x="897533" y="43304"/>
                  <a:pt x="899817" y="43304"/>
                </a:cubicBezTo>
                <a:cubicBezTo>
                  <a:pt x="906668" y="41025"/>
                  <a:pt x="907810" y="39885"/>
                  <a:pt x="913520" y="38745"/>
                </a:cubicBezTo>
                <a:cubicBezTo>
                  <a:pt x="977466" y="22791"/>
                  <a:pt x="1043696" y="11396"/>
                  <a:pt x="1109926" y="4558"/>
                </a:cubicBezTo>
                <a:cubicBezTo>
                  <a:pt x="1159028" y="1140"/>
                  <a:pt x="1159028" y="1140"/>
                  <a:pt x="1159028" y="1140"/>
                </a:cubicBezTo>
                <a:cubicBezTo>
                  <a:pt x="1209271" y="0"/>
                  <a:pt x="1209271" y="0"/>
                  <a:pt x="1209271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6" hasCustomPrompt="1"/>
          </p:nvPr>
        </p:nvSpPr>
        <p:spPr>
          <a:xfrm>
            <a:off x="8109325" y="2233184"/>
            <a:ext cx="2419586" cy="2435197"/>
          </a:xfrm>
          <a:custGeom>
            <a:avLst/>
            <a:gdLst>
              <a:gd name="connsiteX0" fmla="*/ 1571615 w 2419586"/>
              <a:gd name="connsiteY0" fmla="*/ 2187016 h 2435197"/>
              <a:gd name="connsiteX1" fmla="*/ 1558512 w 2419586"/>
              <a:gd name="connsiteY1" fmla="*/ 2192596 h 2435197"/>
              <a:gd name="connsiteX2" fmla="*/ 1545789 w 2419586"/>
              <a:gd name="connsiteY2" fmla="*/ 2196300 h 2435197"/>
              <a:gd name="connsiteX3" fmla="*/ 1568314 w 2419586"/>
              <a:gd name="connsiteY3" fmla="*/ 2187900 h 2435197"/>
              <a:gd name="connsiteX4" fmla="*/ 1571617 w 2419586"/>
              <a:gd name="connsiteY4" fmla="*/ 2187015 h 2435197"/>
              <a:gd name="connsiteX5" fmla="*/ 1571615 w 2419586"/>
              <a:gd name="connsiteY5" fmla="*/ 2187016 h 2435197"/>
              <a:gd name="connsiteX6" fmla="*/ 1571616 w 2419586"/>
              <a:gd name="connsiteY6" fmla="*/ 2187015 h 2435197"/>
              <a:gd name="connsiteX7" fmla="*/ 550108 w 2419586"/>
              <a:gd name="connsiteY7" fmla="*/ 2059968 h 2435197"/>
              <a:gd name="connsiteX8" fmla="*/ 557226 w 2419586"/>
              <a:gd name="connsiteY8" fmla="*/ 2065701 h 2435197"/>
              <a:gd name="connsiteX9" fmla="*/ 557681 w 2419586"/>
              <a:gd name="connsiteY9" fmla="*/ 2066214 h 2435197"/>
              <a:gd name="connsiteX10" fmla="*/ 550108 w 2419586"/>
              <a:gd name="connsiteY10" fmla="*/ 2059968 h 2435197"/>
              <a:gd name="connsiteX11" fmla="*/ 315184 w 2419586"/>
              <a:gd name="connsiteY11" fmla="*/ 2024905 h 2435197"/>
              <a:gd name="connsiteX12" fmla="*/ 326630 w 2419586"/>
              <a:gd name="connsiteY12" fmla="*/ 2038278 h 2435197"/>
              <a:gd name="connsiteX13" fmla="*/ 319016 w 2419586"/>
              <a:gd name="connsiteY13" fmla="*/ 2029679 h 2435197"/>
              <a:gd name="connsiteX14" fmla="*/ 268180 w 2419586"/>
              <a:gd name="connsiteY14" fmla="*/ 1967641 h 2435197"/>
              <a:gd name="connsiteX15" fmla="*/ 281714 w 2419586"/>
              <a:gd name="connsiteY15" fmla="*/ 1982929 h 2435197"/>
              <a:gd name="connsiteX16" fmla="*/ 294444 w 2419586"/>
              <a:gd name="connsiteY16" fmla="*/ 1999615 h 2435197"/>
              <a:gd name="connsiteX17" fmla="*/ 306619 w 2419586"/>
              <a:gd name="connsiteY17" fmla="*/ 2014233 h 2435197"/>
              <a:gd name="connsiteX18" fmla="*/ 315184 w 2419586"/>
              <a:gd name="connsiteY18" fmla="*/ 2024905 h 2435197"/>
              <a:gd name="connsiteX19" fmla="*/ 306878 w 2419586"/>
              <a:gd name="connsiteY19" fmla="*/ 2015199 h 2435197"/>
              <a:gd name="connsiteX20" fmla="*/ 296727 w 2419586"/>
              <a:gd name="connsiteY20" fmla="*/ 2003732 h 2435197"/>
              <a:gd name="connsiteX21" fmla="*/ 287381 w 2419586"/>
              <a:gd name="connsiteY21" fmla="*/ 1990868 h 2435197"/>
              <a:gd name="connsiteX22" fmla="*/ 268180 w 2419586"/>
              <a:gd name="connsiteY22" fmla="*/ 1967641 h 2435197"/>
              <a:gd name="connsiteX23" fmla="*/ 393356 w 2419586"/>
              <a:gd name="connsiteY23" fmla="*/ 1932208 h 2435197"/>
              <a:gd name="connsiteX24" fmla="*/ 399545 w 2419586"/>
              <a:gd name="connsiteY24" fmla="*/ 1938352 h 2435197"/>
              <a:gd name="connsiteX25" fmla="*/ 398740 w 2419586"/>
              <a:gd name="connsiteY25" fmla="*/ 1939750 h 2435197"/>
              <a:gd name="connsiteX26" fmla="*/ 393073 w 2419586"/>
              <a:gd name="connsiteY26" fmla="*/ 1931811 h 2435197"/>
              <a:gd name="connsiteX27" fmla="*/ 393356 w 2419586"/>
              <a:gd name="connsiteY27" fmla="*/ 1932208 h 2435197"/>
              <a:gd name="connsiteX28" fmla="*/ 393221 w 2419586"/>
              <a:gd name="connsiteY28" fmla="*/ 1932073 h 2435197"/>
              <a:gd name="connsiteX29" fmla="*/ 254585 w 2419586"/>
              <a:gd name="connsiteY29" fmla="*/ 1916903 h 2435197"/>
              <a:gd name="connsiteX30" fmla="*/ 264226 w 2419586"/>
              <a:gd name="connsiteY30" fmla="*/ 1930870 h 2435197"/>
              <a:gd name="connsiteX31" fmla="*/ 254585 w 2419586"/>
              <a:gd name="connsiteY31" fmla="*/ 1916903 h 2435197"/>
              <a:gd name="connsiteX32" fmla="*/ 280379 w 2419586"/>
              <a:gd name="connsiteY32" fmla="*/ 1912950 h 2435197"/>
              <a:gd name="connsiteX33" fmla="*/ 288306 w 2419586"/>
              <a:gd name="connsiteY33" fmla="*/ 1923730 h 2435197"/>
              <a:gd name="connsiteX34" fmla="*/ 288099 w 2419586"/>
              <a:gd name="connsiteY34" fmla="*/ 1923513 h 2435197"/>
              <a:gd name="connsiteX35" fmla="*/ 281782 w 2419586"/>
              <a:gd name="connsiteY35" fmla="*/ 1914936 h 2435197"/>
              <a:gd name="connsiteX36" fmla="*/ 276734 w 2419586"/>
              <a:gd name="connsiteY36" fmla="*/ 1907791 h 2435197"/>
              <a:gd name="connsiteX37" fmla="*/ 280379 w 2419586"/>
              <a:gd name="connsiteY37" fmla="*/ 1912950 h 2435197"/>
              <a:gd name="connsiteX38" fmla="*/ 277109 w 2419586"/>
              <a:gd name="connsiteY38" fmla="*/ 1908503 h 2435197"/>
              <a:gd name="connsiteX39" fmla="*/ 276734 w 2419586"/>
              <a:gd name="connsiteY39" fmla="*/ 1907791 h 2435197"/>
              <a:gd name="connsiteX40" fmla="*/ 260079 w 2419586"/>
              <a:gd name="connsiteY40" fmla="*/ 1866961 h 2435197"/>
              <a:gd name="connsiteX41" fmla="*/ 264075 w 2419586"/>
              <a:gd name="connsiteY41" fmla="*/ 1872885 h 2435197"/>
              <a:gd name="connsiteX42" fmla="*/ 262067 w 2419586"/>
              <a:gd name="connsiteY42" fmla="*/ 1869976 h 2435197"/>
              <a:gd name="connsiteX43" fmla="*/ 260079 w 2419586"/>
              <a:gd name="connsiteY43" fmla="*/ 1866961 h 2435197"/>
              <a:gd name="connsiteX44" fmla="*/ 94174 w 2419586"/>
              <a:gd name="connsiteY44" fmla="*/ 1401896 h 2435197"/>
              <a:gd name="connsiteX45" fmla="*/ 97506 w 2419586"/>
              <a:gd name="connsiteY45" fmla="*/ 1418736 h 2435197"/>
              <a:gd name="connsiteX46" fmla="*/ 94174 w 2419586"/>
              <a:gd name="connsiteY46" fmla="*/ 1401896 h 2435197"/>
              <a:gd name="connsiteX47" fmla="*/ 215231 w 2419586"/>
              <a:gd name="connsiteY47" fmla="*/ 1057030 h 2435197"/>
              <a:gd name="connsiteX48" fmla="*/ 214874 w 2419586"/>
              <a:gd name="connsiteY48" fmla="*/ 1059823 h 2435197"/>
              <a:gd name="connsiteX49" fmla="*/ 214480 w 2419586"/>
              <a:gd name="connsiteY49" fmla="*/ 1061999 h 2435197"/>
              <a:gd name="connsiteX50" fmla="*/ 214800 w 2419586"/>
              <a:gd name="connsiteY50" fmla="*/ 1059547 h 2435197"/>
              <a:gd name="connsiteX51" fmla="*/ 215231 w 2419586"/>
              <a:gd name="connsiteY51" fmla="*/ 1057030 h 2435197"/>
              <a:gd name="connsiteX52" fmla="*/ 237655 w 2419586"/>
              <a:gd name="connsiteY52" fmla="*/ 922497 h 2435197"/>
              <a:gd name="connsiteX53" fmla="*/ 236509 w 2419586"/>
              <a:gd name="connsiteY53" fmla="*/ 928124 h 2435197"/>
              <a:gd name="connsiteX54" fmla="*/ 233456 w 2419586"/>
              <a:gd name="connsiteY54" fmla="*/ 935443 h 2435197"/>
              <a:gd name="connsiteX55" fmla="*/ 238706 w 2419586"/>
              <a:gd name="connsiteY55" fmla="*/ 919258 h 2435197"/>
              <a:gd name="connsiteX56" fmla="*/ 237655 w 2419586"/>
              <a:gd name="connsiteY56" fmla="*/ 922497 h 2435197"/>
              <a:gd name="connsiteX57" fmla="*/ 237910 w 2419586"/>
              <a:gd name="connsiteY57" fmla="*/ 921246 h 2435197"/>
              <a:gd name="connsiteX58" fmla="*/ 241855 w 2419586"/>
              <a:gd name="connsiteY58" fmla="*/ 909549 h 2435197"/>
              <a:gd name="connsiteX59" fmla="*/ 240295 w 2419586"/>
              <a:gd name="connsiteY59" fmla="*/ 915287 h 2435197"/>
              <a:gd name="connsiteX60" fmla="*/ 238706 w 2419586"/>
              <a:gd name="connsiteY60" fmla="*/ 919258 h 2435197"/>
              <a:gd name="connsiteX61" fmla="*/ 513567 w 2419586"/>
              <a:gd name="connsiteY61" fmla="*/ 474992 h 2435197"/>
              <a:gd name="connsiteX62" fmla="*/ 504326 w 2419586"/>
              <a:gd name="connsiteY62" fmla="*/ 484566 h 2435197"/>
              <a:gd name="connsiteX63" fmla="*/ 513560 w 2419586"/>
              <a:gd name="connsiteY63" fmla="*/ 474999 h 2435197"/>
              <a:gd name="connsiteX64" fmla="*/ 947859 w 2419586"/>
              <a:gd name="connsiteY64" fmla="*/ 26436 h 2435197"/>
              <a:gd name="connsiteX65" fmla="*/ 926945 w 2419586"/>
              <a:gd name="connsiteY65" fmla="*/ 32040 h 2435197"/>
              <a:gd name="connsiteX66" fmla="*/ 903534 w 2419586"/>
              <a:gd name="connsiteY66" fmla="*/ 37130 h 2435197"/>
              <a:gd name="connsiteX67" fmla="*/ 926354 w 2419586"/>
              <a:gd name="connsiteY67" fmla="*/ 29834 h 2435197"/>
              <a:gd name="connsiteX68" fmla="*/ 947859 w 2419586"/>
              <a:gd name="connsiteY68" fmla="*/ 26436 h 2435197"/>
              <a:gd name="connsiteX69" fmla="*/ 1209763 w 2419586"/>
              <a:gd name="connsiteY69" fmla="*/ 0 h 2435197"/>
              <a:gd name="connsiteX70" fmla="*/ 1234652 w 2419586"/>
              <a:gd name="connsiteY70" fmla="*/ 424 h 2435197"/>
              <a:gd name="connsiteX71" fmla="*/ 1263138 w 2419586"/>
              <a:gd name="connsiteY71" fmla="*/ 1066 h 2435197"/>
              <a:gd name="connsiteX72" fmla="*/ 1290819 w 2419586"/>
              <a:gd name="connsiteY72" fmla="*/ 3106 h 2435197"/>
              <a:gd name="connsiteX73" fmla="*/ 1312702 w 2419586"/>
              <a:gd name="connsiteY73" fmla="*/ 5518 h 2435197"/>
              <a:gd name="connsiteX74" fmla="*/ 1329590 w 2419586"/>
              <a:gd name="connsiteY74" fmla="*/ 6904 h 2435197"/>
              <a:gd name="connsiteX75" fmla="*/ 1346773 w 2419586"/>
              <a:gd name="connsiteY75" fmla="*/ 9393 h 2435197"/>
              <a:gd name="connsiteX76" fmla="*/ 1361164 w 2419586"/>
              <a:gd name="connsiteY76" fmla="*/ 10265 h 2435197"/>
              <a:gd name="connsiteX77" fmla="*/ 1374750 w 2419586"/>
              <a:gd name="connsiteY77" fmla="*/ 12536 h 2435197"/>
              <a:gd name="connsiteX78" fmla="*/ 1389437 w 2419586"/>
              <a:gd name="connsiteY78" fmla="*/ 14512 h 2435197"/>
              <a:gd name="connsiteX79" fmla="*/ 1406620 w 2419586"/>
              <a:gd name="connsiteY79" fmla="*/ 17000 h 2435197"/>
              <a:gd name="connsiteX80" fmla="*/ 1424099 w 2419586"/>
              <a:gd name="connsiteY80" fmla="*/ 20592 h 2435197"/>
              <a:gd name="connsiteX81" fmla="*/ 1445176 w 2419586"/>
              <a:gd name="connsiteY81" fmla="*/ 24402 h 2435197"/>
              <a:gd name="connsiteX82" fmla="*/ 1486525 w 2419586"/>
              <a:gd name="connsiteY82" fmla="*/ 33420 h 2435197"/>
              <a:gd name="connsiteX83" fmla="*/ 1527068 w 2419586"/>
              <a:gd name="connsiteY83" fmla="*/ 43835 h 2435197"/>
              <a:gd name="connsiteX84" fmla="*/ 1548736 w 2419586"/>
              <a:gd name="connsiteY84" fmla="*/ 49851 h 2435197"/>
              <a:gd name="connsiteX85" fmla="*/ 1574298 w 2419586"/>
              <a:gd name="connsiteY85" fmla="*/ 57188 h 2435197"/>
              <a:gd name="connsiteX86" fmla="*/ 1600155 w 2419586"/>
              <a:gd name="connsiteY86" fmla="*/ 65628 h 2435197"/>
              <a:gd name="connsiteX87" fmla="*/ 1624106 w 2419586"/>
              <a:gd name="connsiteY87" fmla="*/ 75761 h 2435197"/>
              <a:gd name="connsiteX88" fmla="*/ 1654151 w 2419586"/>
              <a:gd name="connsiteY88" fmla="*/ 86626 h 2435197"/>
              <a:gd name="connsiteX89" fmla="*/ 1667227 w 2419586"/>
              <a:gd name="connsiteY89" fmla="*/ 91397 h 2435197"/>
              <a:gd name="connsiteX90" fmla="*/ 1772591 w 2419586"/>
              <a:gd name="connsiteY90" fmla="*/ 141189 h 2435197"/>
              <a:gd name="connsiteX91" fmla="*/ 1797133 w 2419586"/>
              <a:gd name="connsiteY91" fmla="*/ 153528 h 2435197"/>
              <a:gd name="connsiteX92" fmla="*/ 1820870 w 2419586"/>
              <a:gd name="connsiteY92" fmla="*/ 167265 h 2435197"/>
              <a:gd name="connsiteX93" fmla="*/ 1867243 w 2419586"/>
              <a:gd name="connsiteY93" fmla="*/ 195033 h 2435197"/>
              <a:gd name="connsiteX94" fmla="*/ 1878709 w 2419586"/>
              <a:gd name="connsiteY94" fmla="*/ 202601 h 2435197"/>
              <a:gd name="connsiteX95" fmla="*/ 1900540 w 2419586"/>
              <a:gd name="connsiteY95" fmla="*/ 218030 h 2435197"/>
              <a:gd name="connsiteX96" fmla="*/ 1912005 w 2419586"/>
              <a:gd name="connsiteY96" fmla="*/ 225598 h 2435197"/>
              <a:gd name="connsiteX97" fmla="*/ 1925163 w 2419586"/>
              <a:gd name="connsiteY97" fmla="*/ 235076 h 2435197"/>
              <a:gd name="connsiteX98" fmla="*/ 1950378 w 2419586"/>
              <a:gd name="connsiteY98" fmla="*/ 254328 h 2435197"/>
              <a:gd name="connsiteX99" fmla="*/ 1972799 w 2419586"/>
              <a:gd name="connsiteY99" fmla="*/ 271963 h 2435197"/>
              <a:gd name="connsiteX100" fmla="*/ 1984561 w 2419586"/>
              <a:gd name="connsiteY100" fmla="*/ 280634 h 2435197"/>
              <a:gd name="connsiteX101" fmla="*/ 2016838 w 2419586"/>
              <a:gd name="connsiteY101" fmla="*/ 308633 h 2435197"/>
              <a:gd name="connsiteX102" fmla="*/ 2027499 w 2419586"/>
              <a:gd name="connsiteY102" fmla="*/ 317598 h 2435197"/>
              <a:gd name="connsiteX103" fmla="*/ 2050807 w 2419586"/>
              <a:gd name="connsiteY103" fmla="*/ 338543 h 2435197"/>
              <a:gd name="connsiteX104" fmla="*/ 2058676 w 2419586"/>
              <a:gd name="connsiteY104" fmla="*/ 345892 h 2435197"/>
              <a:gd name="connsiteX105" fmla="*/ 2071619 w 2419586"/>
              <a:gd name="connsiteY105" fmla="*/ 358974 h 2435197"/>
              <a:gd name="connsiteX106" fmla="*/ 2084267 w 2419586"/>
              <a:gd name="connsiteY106" fmla="*/ 370954 h 2435197"/>
              <a:gd name="connsiteX107" fmla="*/ 2085154 w 2419586"/>
              <a:gd name="connsiteY107" fmla="*/ 374263 h 2435197"/>
              <a:gd name="connsiteX108" fmla="*/ 2101776 w 2419586"/>
              <a:gd name="connsiteY108" fmla="*/ 392270 h 2435197"/>
              <a:gd name="connsiteX109" fmla="*/ 2093908 w 2419586"/>
              <a:gd name="connsiteY109" fmla="*/ 384921 h 2435197"/>
              <a:gd name="connsiteX110" fmla="*/ 2072801 w 2419586"/>
              <a:gd name="connsiteY110" fmla="*/ 363386 h 2435197"/>
              <a:gd name="connsiteX111" fmla="*/ 2054782 w 2419586"/>
              <a:gd name="connsiteY111" fmla="*/ 344571 h 2435197"/>
              <a:gd name="connsiteX112" fmla="*/ 2039046 w 2419586"/>
              <a:gd name="connsiteY112" fmla="*/ 329872 h 2435197"/>
              <a:gd name="connsiteX113" fmla="*/ 2023606 w 2419586"/>
              <a:gd name="connsiteY113" fmla="*/ 316277 h 2435197"/>
              <a:gd name="connsiteX114" fmla="*/ 2010958 w 2419586"/>
              <a:gd name="connsiteY114" fmla="*/ 304298 h 2435197"/>
              <a:gd name="connsiteX115" fmla="*/ 2005077 w 2419586"/>
              <a:gd name="connsiteY115" fmla="*/ 299962 h 2435197"/>
              <a:gd name="connsiteX116" fmla="*/ 1996404 w 2419586"/>
              <a:gd name="connsiteY116" fmla="*/ 294011 h 2435197"/>
              <a:gd name="connsiteX117" fmla="*/ 1991328 w 2419586"/>
              <a:gd name="connsiteY117" fmla="*/ 288278 h 2435197"/>
              <a:gd name="connsiteX118" fmla="*/ 1988536 w 2419586"/>
              <a:gd name="connsiteY118" fmla="*/ 286662 h 2435197"/>
              <a:gd name="connsiteX119" fmla="*/ 1968906 w 2419586"/>
              <a:gd name="connsiteY119" fmla="*/ 270642 h 2435197"/>
              <a:gd name="connsiteX120" fmla="*/ 1952365 w 2419586"/>
              <a:gd name="connsiteY120" fmla="*/ 257342 h 2435197"/>
              <a:gd name="connsiteX121" fmla="*/ 1924358 w 2419586"/>
              <a:gd name="connsiteY121" fmla="*/ 236474 h 2435197"/>
              <a:gd name="connsiteX122" fmla="*/ 1908408 w 2419586"/>
              <a:gd name="connsiteY122" fmla="*/ 225379 h 2435197"/>
              <a:gd name="connsiteX123" fmla="*/ 1889665 w 2419586"/>
              <a:gd name="connsiteY123" fmla="*/ 212669 h 2435197"/>
              <a:gd name="connsiteX124" fmla="*/ 1868129 w 2419586"/>
              <a:gd name="connsiteY124" fmla="*/ 198342 h 2435197"/>
              <a:gd name="connsiteX125" fmla="*/ 1862249 w 2419586"/>
              <a:gd name="connsiteY125" fmla="*/ 194007 h 2435197"/>
              <a:gd name="connsiteX126" fmla="*/ 1856664 w 2419586"/>
              <a:gd name="connsiteY126" fmla="*/ 190775 h 2435197"/>
              <a:gd name="connsiteX127" fmla="*/ 1845493 w 2419586"/>
              <a:gd name="connsiteY127" fmla="*/ 184310 h 2435197"/>
              <a:gd name="connsiteX128" fmla="*/ 1835719 w 2419586"/>
              <a:gd name="connsiteY128" fmla="*/ 178654 h 2435197"/>
              <a:gd name="connsiteX129" fmla="*/ 1813083 w 2419586"/>
              <a:gd name="connsiteY129" fmla="*/ 164622 h 2435197"/>
              <a:gd name="connsiteX130" fmla="*/ 1790743 w 2419586"/>
              <a:gd name="connsiteY130" fmla="*/ 151694 h 2435197"/>
              <a:gd name="connsiteX131" fmla="*/ 1774578 w 2419586"/>
              <a:gd name="connsiteY131" fmla="*/ 144203 h 2435197"/>
              <a:gd name="connsiteX132" fmla="*/ 1760616 w 2419586"/>
              <a:gd name="connsiteY132" fmla="*/ 136122 h 2435197"/>
              <a:gd name="connsiteX133" fmla="*/ 1750036 w 2419586"/>
              <a:gd name="connsiteY133" fmla="*/ 131864 h 2435197"/>
              <a:gd name="connsiteX134" fmla="*/ 1726891 w 2419586"/>
              <a:gd name="connsiteY134" fmla="*/ 120333 h 2435197"/>
              <a:gd name="connsiteX135" fmla="*/ 1743351 w 2419586"/>
              <a:gd name="connsiteY135" fmla="*/ 128927 h 2435197"/>
              <a:gd name="connsiteX136" fmla="*/ 1755622 w 2419586"/>
              <a:gd name="connsiteY136" fmla="*/ 135096 h 2435197"/>
              <a:gd name="connsiteX137" fmla="*/ 1770685 w 2419586"/>
              <a:gd name="connsiteY137" fmla="*/ 142882 h 2435197"/>
              <a:gd name="connsiteX138" fmla="*/ 1786044 w 2419586"/>
              <a:gd name="connsiteY138" fmla="*/ 151770 h 2435197"/>
              <a:gd name="connsiteX139" fmla="*/ 1803900 w 2419586"/>
              <a:gd name="connsiteY139" fmla="*/ 161172 h 2435197"/>
              <a:gd name="connsiteX140" fmla="*/ 1812278 w 2419586"/>
              <a:gd name="connsiteY140" fmla="*/ 166020 h 2435197"/>
              <a:gd name="connsiteX141" fmla="*/ 1819555 w 2419586"/>
              <a:gd name="connsiteY141" fmla="*/ 171163 h 2435197"/>
              <a:gd name="connsiteX142" fmla="*/ 1850273 w 2419586"/>
              <a:gd name="connsiteY142" fmla="*/ 188941 h 2435197"/>
              <a:gd name="connsiteX143" fmla="*/ 1868721 w 2419586"/>
              <a:gd name="connsiteY143" fmla="*/ 200548 h 2435197"/>
              <a:gd name="connsiteX144" fmla="*/ 1912087 w 2419586"/>
              <a:gd name="connsiteY144" fmla="*/ 230305 h 2435197"/>
              <a:gd name="connsiteX145" fmla="*/ 1952151 w 2419586"/>
              <a:gd name="connsiteY145" fmla="*/ 260946 h 2435197"/>
              <a:gd name="connsiteX146" fmla="*/ 1991410 w 2419586"/>
              <a:gd name="connsiteY146" fmla="*/ 292985 h 2435197"/>
              <a:gd name="connsiteX147" fmla="*/ 2000674 w 2419586"/>
              <a:gd name="connsiteY147" fmla="*/ 301142 h 2435197"/>
              <a:gd name="connsiteX148" fmla="*/ 2011335 w 2419586"/>
              <a:gd name="connsiteY148" fmla="*/ 310107 h 2435197"/>
              <a:gd name="connsiteX149" fmla="*/ 2030454 w 2419586"/>
              <a:gd name="connsiteY149" fmla="*/ 328628 h 2435197"/>
              <a:gd name="connsiteX150" fmla="*/ 2041410 w 2419586"/>
              <a:gd name="connsiteY150" fmla="*/ 338696 h 2435197"/>
              <a:gd name="connsiteX151" fmla="*/ 2065015 w 2419586"/>
              <a:gd name="connsiteY151" fmla="*/ 360744 h 2435197"/>
              <a:gd name="connsiteX152" fmla="*/ 2087814 w 2419586"/>
              <a:gd name="connsiteY152" fmla="*/ 384189 h 2435197"/>
              <a:gd name="connsiteX153" fmla="*/ 2109512 w 2419586"/>
              <a:gd name="connsiteY153" fmla="*/ 407930 h 2435197"/>
              <a:gd name="connsiteX154" fmla="*/ 2119958 w 2419586"/>
              <a:gd name="connsiteY154" fmla="*/ 420499 h 2435197"/>
              <a:gd name="connsiteX155" fmla="*/ 2126135 w 2419586"/>
              <a:gd name="connsiteY155" fmla="*/ 425937 h 2435197"/>
              <a:gd name="connsiteX156" fmla="*/ 2131506 w 2419586"/>
              <a:gd name="connsiteY156" fmla="*/ 432773 h 2435197"/>
              <a:gd name="connsiteX157" fmla="*/ 2140260 w 2419586"/>
              <a:gd name="connsiteY157" fmla="*/ 443432 h 2435197"/>
              <a:gd name="connsiteX158" fmla="*/ 2152990 w 2419586"/>
              <a:gd name="connsiteY158" fmla="*/ 460118 h 2435197"/>
              <a:gd name="connsiteX159" fmla="*/ 2158065 w 2419586"/>
              <a:gd name="connsiteY159" fmla="*/ 465851 h 2435197"/>
              <a:gd name="connsiteX160" fmla="*/ 2167707 w 2419586"/>
              <a:gd name="connsiteY160" fmla="*/ 479818 h 2435197"/>
              <a:gd name="connsiteX161" fmla="*/ 2164833 w 2419586"/>
              <a:gd name="connsiteY161" fmla="*/ 473495 h 2435197"/>
              <a:gd name="connsiteX162" fmla="*/ 2179549 w 2419586"/>
              <a:gd name="connsiteY162" fmla="*/ 493195 h 2435197"/>
              <a:gd name="connsiteX163" fmla="*/ 2199128 w 2419586"/>
              <a:gd name="connsiteY163" fmla="*/ 522233 h 2435197"/>
              <a:gd name="connsiteX164" fmla="*/ 2196845 w 2419586"/>
              <a:gd name="connsiteY164" fmla="*/ 518116 h 2435197"/>
              <a:gd name="connsiteX165" fmla="*/ 2189486 w 2419586"/>
              <a:gd name="connsiteY165" fmla="*/ 508265 h 2435197"/>
              <a:gd name="connsiteX166" fmla="*/ 2187499 w 2419586"/>
              <a:gd name="connsiteY166" fmla="*/ 505251 h 2435197"/>
              <a:gd name="connsiteX167" fmla="*/ 2200228 w 2419586"/>
              <a:gd name="connsiteY167" fmla="*/ 521938 h 2435197"/>
              <a:gd name="connsiteX168" fmla="*/ 2210165 w 2419586"/>
              <a:gd name="connsiteY168" fmla="*/ 537008 h 2435197"/>
              <a:gd name="connsiteX169" fmla="*/ 2218920 w 2419586"/>
              <a:gd name="connsiteY169" fmla="*/ 547666 h 2435197"/>
              <a:gd name="connsiteX170" fmla="*/ 2231731 w 2419586"/>
              <a:gd name="connsiteY170" fmla="*/ 569059 h 2435197"/>
              <a:gd name="connsiteX171" fmla="*/ 2233718 w 2419586"/>
              <a:gd name="connsiteY171" fmla="*/ 572073 h 2435197"/>
              <a:gd name="connsiteX172" fmla="*/ 2238580 w 2419586"/>
              <a:gd name="connsiteY172" fmla="*/ 581410 h 2435197"/>
              <a:gd name="connsiteX173" fmla="*/ 2246233 w 2419586"/>
              <a:gd name="connsiteY173" fmla="*/ 592363 h 2435197"/>
              <a:gd name="connsiteX174" fmla="*/ 2253082 w 2419586"/>
              <a:gd name="connsiteY174" fmla="*/ 604714 h 2435197"/>
              <a:gd name="connsiteX175" fmla="*/ 2261032 w 2419586"/>
              <a:gd name="connsiteY175" fmla="*/ 616771 h 2435197"/>
              <a:gd name="connsiteX176" fmla="*/ 2344888 w 2419586"/>
              <a:gd name="connsiteY176" fmla="*/ 797637 h 2435197"/>
              <a:gd name="connsiteX177" fmla="*/ 2360898 w 2419586"/>
              <a:gd name="connsiteY177" fmla="*/ 844180 h 2435197"/>
              <a:gd name="connsiteX178" fmla="*/ 2375003 w 2419586"/>
              <a:gd name="connsiteY178" fmla="*/ 892417 h 2435197"/>
              <a:gd name="connsiteX179" fmla="*/ 2378254 w 2419586"/>
              <a:gd name="connsiteY179" fmla="*/ 904550 h 2435197"/>
              <a:gd name="connsiteX180" fmla="*/ 2381505 w 2419586"/>
              <a:gd name="connsiteY180" fmla="*/ 916683 h 2435197"/>
              <a:gd name="connsiteX181" fmla="*/ 2387711 w 2419586"/>
              <a:gd name="connsiteY181" fmla="*/ 939846 h 2435197"/>
              <a:gd name="connsiteX182" fmla="*/ 2393113 w 2419586"/>
              <a:gd name="connsiteY182" fmla="*/ 964406 h 2435197"/>
              <a:gd name="connsiteX183" fmla="*/ 2397413 w 2419586"/>
              <a:gd name="connsiteY183" fmla="*/ 989262 h 2435197"/>
              <a:gd name="connsiteX184" fmla="*/ 2402815 w 2419586"/>
              <a:gd name="connsiteY184" fmla="*/ 1013823 h 2435197"/>
              <a:gd name="connsiteX185" fmla="*/ 2404669 w 2419586"/>
              <a:gd name="connsiteY185" fmla="*/ 1025147 h 2435197"/>
              <a:gd name="connsiteX186" fmla="*/ 2406605 w 2419586"/>
              <a:gd name="connsiteY186" fmla="*/ 1041179 h 2435197"/>
              <a:gd name="connsiteX187" fmla="*/ 2407950 w 2419586"/>
              <a:gd name="connsiteY187" fmla="*/ 1055005 h 2435197"/>
              <a:gd name="connsiteX188" fmla="*/ 2411364 w 2419586"/>
              <a:gd name="connsiteY188" fmla="*/ 1076552 h 2435197"/>
              <a:gd name="connsiteX189" fmla="*/ 2412628 w 2419586"/>
              <a:gd name="connsiteY189" fmla="*/ 1085671 h 2435197"/>
              <a:gd name="connsiteX190" fmla="*/ 2413168 w 2419586"/>
              <a:gd name="connsiteY190" fmla="*/ 1100894 h 2435197"/>
              <a:gd name="connsiteX191" fmla="*/ 2417122 w 2419586"/>
              <a:gd name="connsiteY191" fmla="*/ 1137665 h 2435197"/>
              <a:gd name="connsiteX192" fmla="*/ 2417284 w 2419586"/>
              <a:gd name="connsiteY192" fmla="*/ 1147078 h 2435197"/>
              <a:gd name="connsiteX193" fmla="*/ 2418548 w 2419586"/>
              <a:gd name="connsiteY193" fmla="*/ 1156197 h 2435197"/>
              <a:gd name="connsiteX194" fmla="*/ 2418874 w 2419586"/>
              <a:gd name="connsiteY194" fmla="*/ 1175025 h 2435197"/>
              <a:gd name="connsiteX195" fmla="*/ 2419230 w 2419586"/>
              <a:gd name="connsiteY195" fmla="*/ 1211577 h 2435197"/>
              <a:gd name="connsiteX196" fmla="*/ 2419586 w 2419586"/>
              <a:gd name="connsiteY196" fmla="*/ 1248129 h 2435197"/>
              <a:gd name="connsiteX197" fmla="*/ 2417873 w 2419586"/>
              <a:gd name="connsiteY197" fmla="*/ 1276961 h 2435197"/>
              <a:gd name="connsiteX198" fmla="*/ 2416079 w 2419586"/>
              <a:gd name="connsiteY198" fmla="*/ 1301085 h 2435197"/>
              <a:gd name="connsiteX199" fmla="*/ 2415222 w 2419586"/>
              <a:gd name="connsiteY199" fmla="*/ 1315501 h 2435197"/>
              <a:gd name="connsiteX200" fmla="*/ 2412623 w 2419586"/>
              <a:gd name="connsiteY200" fmla="*/ 1341023 h 2435197"/>
              <a:gd name="connsiteX201" fmla="*/ 2410747 w 2419586"/>
              <a:gd name="connsiteY201" fmla="*/ 1360440 h 2435197"/>
              <a:gd name="connsiteX202" fmla="*/ 2406966 w 2419586"/>
              <a:gd name="connsiteY202" fmla="*/ 1381551 h 2435197"/>
              <a:gd name="connsiteX203" fmla="*/ 2402113 w 2419586"/>
              <a:gd name="connsiteY203" fmla="*/ 1420681 h 2435197"/>
              <a:gd name="connsiteX204" fmla="*/ 2386528 w 2419586"/>
              <a:gd name="connsiteY204" fmla="*/ 1494605 h 2435197"/>
              <a:gd name="connsiteX205" fmla="*/ 2381860 w 2419586"/>
              <a:gd name="connsiteY205" fmla="*/ 1512407 h 2435197"/>
              <a:gd name="connsiteX206" fmla="*/ 2378293 w 2419586"/>
              <a:gd name="connsiteY206" fmla="*/ 1529913 h 2435197"/>
              <a:gd name="connsiteX207" fmla="*/ 2368875 w 2419586"/>
              <a:gd name="connsiteY207" fmla="*/ 1560809 h 2435197"/>
              <a:gd name="connsiteX208" fmla="*/ 2362382 w 2419586"/>
              <a:gd name="connsiteY208" fmla="*/ 1585010 h 2435197"/>
              <a:gd name="connsiteX209" fmla="*/ 2356022 w 2419586"/>
              <a:gd name="connsiteY209" fmla="*/ 1600901 h 2435197"/>
              <a:gd name="connsiteX210" fmla="*/ 2352373 w 2419586"/>
              <a:gd name="connsiteY210" fmla="*/ 1613700 h 2435197"/>
              <a:gd name="connsiteX211" fmla="*/ 2350844 w 2419586"/>
              <a:gd name="connsiteY211" fmla="*/ 1621203 h 2435197"/>
              <a:gd name="connsiteX212" fmla="*/ 2346522 w 2419586"/>
              <a:gd name="connsiteY212" fmla="*/ 1627090 h 2435197"/>
              <a:gd name="connsiteX213" fmla="*/ 2345880 w 2419586"/>
              <a:gd name="connsiteY213" fmla="*/ 1637901 h 2435197"/>
              <a:gd name="connsiteX214" fmla="*/ 2341640 w 2419586"/>
              <a:gd name="connsiteY214" fmla="*/ 1648495 h 2435197"/>
              <a:gd name="connsiteX215" fmla="*/ 2289791 w 2419586"/>
              <a:gd name="connsiteY215" fmla="*/ 1767602 h 2435197"/>
              <a:gd name="connsiteX216" fmla="*/ 2286061 w 2419586"/>
              <a:gd name="connsiteY216" fmla="*/ 1775695 h 2435197"/>
              <a:gd name="connsiteX217" fmla="*/ 2282544 w 2419586"/>
              <a:gd name="connsiteY217" fmla="*/ 1780183 h 2435197"/>
              <a:gd name="connsiteX218" fmla="*/ 2276398 w 2419586"/>
              <a:gd name="connsiteY218" fmla="*/ 1792470 h 2435197"/>
              <a:gd name="connsiteX219" fmla="*/ 2264320 w 2419586"/>
              <a:gd name="connsiteY219" fmla="*/ 1813439 h 2435197"/>
              <a:gd name="connsiteX220" fmla="*/ 2261395 w 2419586"/>
              <a:gd name="connsiteY220" fmla="*/ 1820134 h 2435197"/>
              <a:gd name="connsiteX221" fmla="*/ 2255759 w 2419586"/>
              <a:gd name="connsiteY221" fmla="*/ 1829919 h 2435197"/>
              <a:gd name="connsiteX222" fmla="*/ 2249531 w 2419586"/>
              <a:gd name="connsiteY222" fmla="*/ 1837499 h 2435197"/>
              <a:gd name="connsiteX223" fmla="*/ 2237749 w 2419586"/>
              <a:gd name="connsiteY223" fmla="*/ 1859570 h 2435197"/>
              <a:gd name="connsiteX224" fmla="*/ 2227282 w 2419586"/>
              <a:gd name="connsiteY224" fmla="*/ 1877744 h 2435197"/>
              <a:gd name="connsiteX225" fmla="*/ 2205970 w 2419586"/>
              <a:gd name="connsiteY225" fmla="*/ 1908280 h 2435197"/>
              <a:gd name="connsiteX226" fmla="*/ 2194911 w 2419586"/>
              <a:gd name="connsiteY226" fmla="*/ 1924247 h 2435197"/>
              <a:gd name="connsiteX227" fmla="*/ 2182752 w 2419586"/>
              <a:gd name="connsiteY227" fmla="*/ 1940509 h 2435197"/>
              <a:gd name="connsiteX228" fmla="*/ 2171102 w 2419586"/>
              <a:gd name="connsiteY228" fmla="*/ 1954270 h 2435197"/>
              <a:gd name="connsiteX229" fmla="*/ 2163560 w 2419586"/>
              <a:gd name="connsiteY229" fmla="*/ 1965749 h 2435197"/>
              <a:gd name="connsiteX230" fmla="*/ 2154621 w 2419586"/>
              <a:gd name="connsiteY230" fmla="*/ 1976419 h 2435197"/>
              <a:gd name="connsiteX231" fmla="*/ 2134328 w 2419586"/>
              <a:gd name="connsiteY231" fmla="*/ 2001954 h 2435197"/>
              <a:gd name="connsiteX232" fmla="*/ 2122679 w 2419586"/>
              <a:gd name="connsiteY232" fmla="*/ 2015715 h 2435197"/>
              <a:gd name="connsiteX233" fmla="*/ 2111834 w 2419586"/>
              <a:gd name="connsiteY233" fmla="*/ 2028078 h 2435197"/>
              <a:gd name="connsiteX234" fmla="*/ 2090950 w 2419586"/>
              <a:gd name="connsiteY234" fmla="*/ 2051407 h 2435197"/>
              <a:gd name="connsiteX235" fmla="*/ 2068966 w 2419586"/>
              <a:gd name="connsiteY235" fmla="*/ 2075030 h 2435197"/>
              <a:gd name="connsiteX236" fmla="*/ 2043679 w 2419586"/>
              <a:gd name="connsiteY236" fmla="*/ 2099538 h 2435197"/>
              <a:gd name="connsiteX237" fmla="*/ 2030338 w 2419586"/>
              <a:gd name="connsiteY237" fmla="*/ 2111388 h 2435197"/>
              <a:gd name="connsiteX238" fmla="*/ 2020003 w 2419586"/>
              <a:gd name="connsiteY238" fmla="*/ 2121251 h 2435197"/>
              <a:gd name="connsiteX239" fmla="*/ 2009372 w 2419586"/>
              <a:gd name="connsiteY239" fmla="*/ 2130010 h 2435197"/>
              <a:gd name="connsiteX240" fmla="*/ 1995226 w 2419586"/>
              <a:gd name="connsiteY240" fmla="*/ 2143258 h 2435197"/>
              <a:gd name="connsiteX241" fmla="*/ 1982689 w 2419586"/>
              <a:gd name="connsiteY241" fmla="*/ 2153710 h 2435197"/>
              <a:gd name="connsiteX242" fmla="*/ 1979683 w 2419586"/>
              <a:gd name="connsiteY242" fmla="*/ 2155698 h 2435197"/>
              <a:gd name="connsiteX243" fmla="*/ 1969052 w 2419586"/>
              <a:gd name="connsiteY243" fmla="*/ 2164457 h 2435197"/>
              <a:gd name="connsiteX244" fmla="*/ 1958422 w 2419586"/>
              <a:gd name="connsiteY244" fmla="*/ 2173217 h 2435197"/>
              <a:gd name="connsiteX245" fmla="*/ 1947791 w 2419586"/>
              <a:gd name="connsiteY245" fmla="*/ 2181976 h 2435197"/>
              <a:gd name="connsiteX246" fmla="*/ 1925134 w 2419586"/>
              <a:gd name="connsiteY246" fmla="*/ 2198687 h 2435197"/>
              <a:gd name="connsiteX247" fmla="*/ 1895363 w 2419586"/>
              <a:gd name="connsiteY247" fmla="*/ 2219668 h 2435197"/>
              <a:gd name="connsiteX248" fmla="*/ 1862290 w 2419586"/>
              <a:gd name="connsiteY248" fmla="*/ 2241534 h 2435197"/>
              <a:gd name="connsiteX249" fmla="*/ 1845055 w 2419586"/>
              <a:gd name="connsiteY249" fmla="*/ 2252063 h 2435197"/>
              <a:gd name="connsiteX250" fmla="*/ 1828921 w 2419586"/>
              <a:gd name="connsiteY250" fmla="*/ 2262297 h 2435197"/>
              <a:gd name="connsiteX251" fmla="*/ 1800169 w 2419586"/>
              <a:gd name="connsiteY251" fmla="*/ 2278276 h 2435197"/>
              <a:gd name="connsiteX252" fmla="*/ 1747578 w 2419586"/>
              <a:gd name="connsiteY252" fmla="*/ 2306554 h 2435197"/>
              <a:gd name="connsiteX253" fmla="*/ 1731954 w 2419586"/>
              <a:gd name="connsiteY253" fmla="*/ 2314287 h 2435197"/>
              <a:gd name="connsiteX254" fmla="*/ 1714933 w 2419586"/>
              <a:gd name="connsiteY254" fmla="*/ 2321212 h 2435197"/>
              <a:gd name="connsiteX255" fmla="*/ 1683388 w 2419586"/>
              <a:gd name="connsiteY255" fmla="*/ 2335575 h 2435197"/>
              <a:gd name="connsiteX256" fmla="*/ 1667468 w 2419586"/>
              <a:gd name="connsiteY256" fmla="*/ 2342205 h 2435197"/>
              <a:gd name="connsiteX257" fmla="*/ 1664166 w 2419586"/>
              <a:gd name="connsiteY257" fmla="*/ 2343090 h 2435197"/>
              <a:gd name="connsiteX258" fmla="*/ 1653750 w 2419586"/>
              <a:gd name="connsiteY258" fmla="*/ 2348246 h 2435197"/>
              <a:gd name="connsiteX259" fmla="*/ 1640837 w 2419586"/>
              <a:gd name="connsiteY259" fmla="*/ 2352888 h 2435197"/>
              <a:gd name="connsiteX260" fmla="*/ 1588083 w 2419586"/>
              <a:gd name="connsiteY260" fmla="*/ 2371752 h 2435197"/>
              <a:gd name="connsiteX261" fmla="*/ 1584780 w 2419586"/>
              <a:gd name="connsiteY261" fmla="*/ 2372637 h 2435197"/>
              <a:gd name="connsiteX262" fmla="*/ 1560860 w 2419586"/>
              <a:gd name="connsiteY262" fmla="*/ 2380228 h 2435197"/>
              <a:gd name="connsiteX263" fmla="*/ 1544349 w 2419586"/>
              <a:gd name="connsiteY263" fmla="*/ 2384653 h 2435197"/>
              <a:gd name="connsiteX264" fmla="*/ 1522629 w 2419586"/>
              <a:gd name="connsiteY264" fmla="*/ 2391655 h 2435197"/>
              <a:gd name="connsiteX265" fmla="*/ 1500615 w 2419586"/>
              <a:gd name="connsiteY265" fmla="*/ 2397553 h 2435197"/>
              <a:gd name="connsiteX266" fmla="*/ 1455994 w 2419586"/>
              <a:gd name="connsiteY266" fmla="*/ 2407145 h 2435197"/>
              <a:gd name="connsiteX267" fmla="*/ 1434784 w 2419586"/>
              <a:gd name="connsiteY267" fmla="*/ 2411646 h 2435197"/>
              <a:gd name="connsiteX268" fmla="*/ 1420984 w 2419586"/>
              <a:gd name="connsiteY268" fmla="*/ 2412979 h 2435197"/>
              <a:gd name="connsiteX269" fmla="*/ 1414380 w 2419586"/>
              <a:gd name="connsiteY269" fmla="*/ 2414749 h 2435197"/>
              <a:gd name="connsiteX270" fmla="*/ 1407480 w 2419586"/>
              <a:gd name="connsiteY270" fmla="*/ 2415416 h 2435197"/>
              <a:gd name="connsiteX271" fmla="*/ 1382673 w 2419586"/>
              <a:gd name="connsiteY271" fmla="*/ 2419698 h 2435197"/>
              <a:gd name="connsiteX272" fmla="*/ 1383478 w 2419586"/>
              <a:gd name="connsiteY272" fmla="*/ 2418301 h 2435197"/>
              <a:gd name="connsiteX273" fmla="*/ 1397278 w 2419586"/>
              <a:gd name="connsiteY273" fmla="*/ 2416967 h 2435197"/>
              <a:gd name="connsiteX274" fmla="*/ 1417387 w 2419586"/>
              <a:gd name="connsiteY274" fmla="*/ 2412761 h 2435197"/>
              <a:gd name="connsiteX275" fmla="*/ 1427589 w 2419586"/>
              <a:gd name="connsiteY275" fmla="*/ 2411210 h 2435197"/>
              <a:gd name="connsiteX276" fmla="*/ 1438596 w 2419586"/>
              <a:gd name="connsiteY276" fmla="*/ 2408260 h 2435197"/>
              <a:gd name="connsiteX277" fmla="*/ 1413789 w 2419586"/>
              <a:gd name="connsiteY277" fmla="*/ 2412543 h 2435197"/>
              <a:gd name="connsiteX278" fmla="*/ 1397788 w 2419586"/>
              <a:gd name="connsiteY278" fmla="*/ 2414466 h 2435197"/>
              <a:gd name="connsiteX279" fmla="*/ 1386780 w 2419586"/>
              <a:gd name="connsiteY279" fmla="*/ 2417416 h 2435197"/>
              <a:gd name="connsiteX280" fmla="*/ 1368282 w 2419586"/>
              <a:gd name="connsiteY280" fmla="*/ 2418826 h 2435197"/>
              <a:gd name="connsiteX281" fmla="*/ 1364979 w 2419586"/>
              <a:gd name="connsiteY281" fmla="*/ 2419711 h 2435197"/>
              <a:gd name="connsiteX282" fmla="*/ 1358080 w 2419586"/>
              <a:gd name="connsiteY282" fmla="*/ 2420377 h 2435197"/>
              <a:gd name="connsiteX283" fmla="*/ 1337971 w 2419586"/>
              <a:gd name="connsiteY283" fmla="*/ 2424583 h 2435197"/>
              <a:gd name="connsiteX284" fmla="*/ 1298477 w 2419586"/>
              <a:gd name="connsiteY284" fmla="*/ 2426890 h 2435197"/>
              <a:gd name="connsiteX285" fmla="*/ 1277777 w 2419586"/>
              <a:gd name="connsiteY285" fmla="*/ 2428890 h 2435197"/>
              <a:gd name="connsiteX286" fmla="*/ 1256781 w 2419586"/>
              <a:gd name="connsiteY286" fmla="*/ 2429787 h 2435197"/>
              <a:gd name="connsiteX287" fmla="*/ 1239384 w 2419586"/>
              <a:gd name="connsiteY287" fmla="*/ 2430902 h 2435197"/>
              <a:gd name="connsiteX288" fmla="*/ 1221690 w 2419586"/>
              <a:gd name="connsiteY288" fmla="*/ 2430915 h 2435197"/>
              <a:gd name="connsiteX289" fmla="*/ 1214790 w 2419586"/>
              <a:gd name="connsiteY289" fmla="*/ 2431581 h 2435197"/>
              <a:gd name="connsiteX290" fmla="*/ 1214495 w 2419586"/>
              <a:gd name="connsiteY290" fmla="*/ 2430478 h 2435197"/>
              <a:gd name="connsiteX291" fmla="*/ 1208696 w 2419586"/>
              <a:gd name="connsiteY291" fmla="*/ 2430850 h 2435197"/>
              <a:gd name="connsiteX292" fmla="*/ 1152823 w 2419586"/>
              <a:gd name="connsiteY292" fmla="*/ 2429270 h 2435197"/>
              <a:gd name="connsiteX293" fmla="*/ 1098857 w 2419586"/>
              <a:gd name="connsiteY293" fmla="*/ 2425998 h 2435197"/>
              <a:gd name="connsiteX294" fmla="*/ 1091661 w 2419586"/>
              <a:gd name="connsiteY294" fmla="*/ 2425562 h 2435197"/>
              <a:gd name="connsiteX295" fmla="*/ 1089164 w 2419586"/>
              <a:gd name="connsiteY295" fmla="*/ 2425048 h 2435197"/>
              <a:gd name="connsiteX296" fmla="*/ 1044004 w 2419586"/>
              <a:gd name="connsiteY296" fmla="*/ 2419416 h 2435197"/>
              <a:gd name="connsiteX297" fmla="*/ 1019329 w 2419586"/>
              <a:gd name="connsiteY297" fmla="*/ 2415388 h 2435197"/>
              <a:gd name="connsiteX298" fmla="*/ 991057 w 2419586"/>
              <a:gd name="connsiteY298" fmla="*/ 2411142 h 2435197"/>
              <a:gd name="connsiteX299" fmla="*/ 981364 w 2419586"/>
              <a:gd name="connsiteY299" fmla="*/ 2410193 h 2435197"/>
              <a:gd name="connsiteX300" fmla="*/ 895874 w 2419586"/>
              <a:gd name="connsiteY300" fmla="*/ 2390541 h 2435197"/>
              <a:gd name="connsiteX301" fmla="*/ 865024 w 2419586"/>
              <a:gd name="connsiteY301" fmla="*/ 2381075 h 2435197"/>
              <a:gd name="connsiteX302" fmla="*/ 848350 w 2419586"/>
              <a:gd name="connsiteY302" fmla="*/ 2376085 h 2435197"/>
              <a:gd name="connsiteX303" fmla="*/ 828883 w 2419586"/>
              <a:gd name="connsiteY303" fmla="*/ 2369479 h 2435197"/>
              <a:gd name="connsiteX304" fmla="*/ 805523 w 2419586"/>
              <a:gd name="connsiteY304" fmla="*/ 2361553 h 2435197"/>
              <a:gd name="connsiteX305" fmla="*/ 818599 w 2419586"/>
              <a:gd name="connsiteY305" fmla="*/ 2366324 h 2435197"/>
              <a:gd name="connsiteX306" fmla="*/ 834468 w 2419586"/>
              <a:gd name="connsiteY306" fmla="*/ 2372712 h 2435197"/>
              <a:gd name="connsiteX307" fmla="*/ 861426 w 2419586"/>
              <a:gd name="connsiteY307" fmla="*/ 2380857 h 2435197"/>
              <a:gd name="connsiteX308" fmla="*/ 874502 w 2419586"/>
              <a:gd name="connsiteY308" fmla="*/ 2385628 h 2435197"/>
              <a:gd name="connsiteX309" fmla="*/ 929222 w 2419586"/>
              <a:gd name="connsiteY309" fmla="*/ 2400520 h 2435197"/>
              <a:gd name="connsiteX310" fmla="*/ 943104 w 2419586"/>
              <a:gd name="connsiteY310" fmla="*/ 2403894 h 2435197"/>
              <a:gd name="connsiteX311" fmla="*/ 1045991 w 2419586"/>
              <a:gd name="connsiteY311" fmla="*/ 2422430 h 2435197"/>
              <a:gd name="connsiteX312" fmla="*/ 1089755 w 2419586"/>
              <a:gd name="connsiteY312" fmla="*/ 2427254 h 2435197"/>
              <a:gd name="connsiteX313" fmla="*/ 1115235 w 2419586"/>
              <a:gd name="connsiteY313" fmla="*/ 2429885 h 2435197"/>
              <a:gd name="connsiteX314" fmla="*/ 1144313 w 2419586"/>
              <a:gd name="connsiteY314" fmla="*/ 2432733 h 2435197"/>
              <a:gd name="connsiteX315" fmla="*/ 1158408 w 2419586"/>
              <a:gd name="connsiteY315" fmla="*/ 2432502 h 2435197"/>
              <a:gd name="connsiteX316" fmla="*/ 1191593 w 2419586"/>
              <a:gd name="connsiteY316" fmla="*/ 2433068 h 2435197"/>
              <a:gd name="connsiteX317" fmla="*/ 1209287 w 2419586"/>
              <a:gd name="connsiteY317" fmla="*/ 2433056 h 2435197"/>
              <a:gd name="connsiteX318" fmla="*/ 1217583 w 2419586"/>
              <a:gd name="connsiteY318" fmla="*/ 2433197 h 2435197"/>
              <a:gd name="connsiteX319" fmla="*/ 1225879 w 2419586"/>
              <a:gd name="connsiteY319" fmla="*/ 2433339 h 2435197"/>
              <a:gd name="connsiteX320" fmla="*/ 1258473 w 2419586"/>
              <a:gd name="connsiteY320" fmla="*/ 2431698 h 2435197"/>
              <a:gd name="connsiteX321" fmla="*/ 1288570 w 2419586"/>
              <a:gd name="connsiteY321" fmla="*/ 2429545 h 2435197"/>
              <a:gd name="connsiteX322" fmla="*/ 1309566 w 2419586"/>
              <a:gd name="connsiteY322" fmla="*/ 2428648 h 2435197"/>
              <a:gd name="connsiteX323" fmla="*/ 1323661 w 2419586"/>
              <a:gd name="connsiteY323" fmla="*/ 2428417 h 2435197"/>
              <a:gd name="connsiteX324" fmla="*/ 1358966 w 2419586"/>
              <a:gd name="connsiteY324" fmla="*/ 2423686 h 2435197"/>
              <a:gd name="connsiteX325" fmla="*/ 1345462 w 2419586"/>
              <a:gd name="connsiteY325" fmla="*/ 2426122 h 2435197"/>
              <a:gd name="connsiteX326" fmla="*/ 1330857 w 2419586"/>
              <a:gd name="connsiteY326" fmla="*/ 2428854 h 2435197"/>
              <a:gd name="connsiteX327" fmla="*/ 1300760 w 2419586"/>
              <a:gd name="connsiteY327" fmla="*/ 2431007 h 2435197"/>
              <a:gd name="connsiteX328" fmla="*/ 1288060 w 2419586"/>
              <a:gd name="connsiteY328" fmla="*/ 2432046 h 2435197"/>
              <a:gd name="connsiteX329" fmla="*/ 1271763 w 2419586"/>
              <a:gd name="connsiteY329" fmla="*/ 2432866 h 2435197"/>
              <a:gd name="connsiteX330" fmla="*/ 1250768 w 2419586"/>
              <a:gd name="connsiteY330" fmla="*/ 2433763 h 2435197"/>
              <a:gd name="connsiteX331" fmla="*/ 1228672 w 2419586"/>
              <a:gd name="connsiteY331" fmla="*/ 2434955 h 2435197"/>
              <a:gd name="connsiteX332" fmla="*/ 1196883 w 2419586"/>
              <a:gd name="connsiteY332" fmla="*/ 2435197 h 2435197"/>
              <a:gd name="connsiteX333" fmla="*/ 1165899 w 2419586"/>
              <a:gd name="connsiteY333" fmla="*/ 2434042 h 2435197"/>
              <a:gd name="connsiteX334" fmla="*/ 1138514 w 2419586"/>
              <a:gd name="connsiteY334" fmla="*/ 2433105 h 2435197"/>
              <a:gd name="connsiteX335" fmla="*/ 1116927 w 2419586"/>
              <a:gd name="connsiteY335" fmla="*/ 2431796 h 2435197"/>
              <a:gd name="connsiteX336" fmla="*/ 1097838 w 2419586"/>
              <a:gd name="connsiteY336" fmla="*/ 2431000 h 2435197"/>
              <a:gd name="connsiteX337" fmla="*/ 1078453 w 2419586"/>
              <a:gd name="connsiteY337" fmla="*/ 2429101 h 2435197"/>
              <a:gd name="connsiteX338" fmla="*/ 1035493 w 2419586"/>
              <a:gd name="connsiteY338" fmla="*/ 2422879 h 2435197"/>
              <a:gd name="connsiteX339" fmla="*/ 991138 w 2419586"/>
              <a:gd name="connsiteY339" fmla="*/ 2415849 h 2435197"/>
              <a:gd name="connsiteX340" fmla="*/ 980049 w 2419586"/>
              <a:gd name="connsiteY340" fmla="*/ 2414092 h 2435197"/>
              <a:gd name="connsiteX341" fmla="*/ 970061 w 2419586"/>
              <a:gd name="connsiteY341" fmla="*/ 2412039 h 2435197"/>
              <a:gd name="connsiteX342" fmla="*/ 948984 w 2419586"/>
              <a:gd name="connsiteY342" fmla="*/ 2408229 h 2435197"/>
              <a:gd name="connsiteX343" fmla="*/ 918429 w 2419586"/>
              <a:gd name="connsiteY343" fmla="*/ 2399866 h 2435197"/>
              <a:gd name="connsiteX344" fmla="*/ 887874 w 2419586"/>
              <a:gd name="connsiteY344" fmla="*/ 2391503 h 2435197"/>
              <a:gd name="connsiteX345" fmla="*/ 877590 w 2419586"/>
              <a:gd name="connsiteY345" fmla="*/ 2388347 h 2435197"/>
              <a:gd name="connsiteX346" fmla="*/ 847840 w 2419586"/>
              <a:gd name="connsiteY346" fmla="*/ 2378586 h 2435197"/>
              <a:gd name="connsiteX347" fmla="*/ 817285 w 2419586"/>
              <a:gd name="connsiteY347" fmla="*/ 2370223 h 2435197"/>
              <a:gd name="connsiteX348" fmla="*/ 824480 w 2419586"/>
              <a:gd name="connsiteY348" fmla="*/ 2370659 h 2435197"/>
              <a:gd name="connsiteX349" fmla="*/ 810894 w 2419586"/>
              <a:gd name="connsiteY349" fmla="*/ 2368389 h 2435197"/>
              <a:gd name="connsiteX350" fmla="*/ 797522 w 2419586"/>
              <a:gd name="connsiteY350" fmla="*/ 2362514 h 2435197"/>
              <a:gd name="connsiteX351" fmla="*/ 777760 w 2419586"/>
              <a:gd name="connsiteY351" fmla="*/ 2354805 h 2435197"/>
              <a:gd name="connsiteX352" fmla="*/ 773867 w 2419586"/>
              <a:gd name="connsiteY352" fmla="*/ 2353484 h 2435197"/>
              <a:gd name="connsiteX353" fmla="*/ 758803 w 2419586"/>
              <a:gd name="connsiteY353" fmla="*/ 2345699 h 2435197"/>
              <a:gd name="connsiteX354" fmla="*/ 677177 w 2419586"/>
              <a:gd name="connsiteY354" fmla="*/ 2309644 h 2435197"/>
              <a:gd name="connsiteX355" fmla="*/ 637276 w 2419586"/>
              <a:gd name="connsiteY355" fmla="*/ 2288416 h 2435197"/>
              <a:gd name="connsiteX356" fmla="*/ 616627 w 2419586"/>
              <a:gd name="connsiteY356" fmla="*/ 2277398 h 2435197"/>
              <a:gd name="connsiteX357" fmla="*/ 594582 w 2419586"/>
              <a:gd name="connsiteY357" fmla="*/ 2265573 h 2435197"/>
              <a:gd name="connsiteX358" fmla="*/ 555996 w 2419586"/>
              <a:gd name="connsiteY358" fmla="*/ 2240446 h 2435197"/>
              <a:gd name="connsiteX359" fmla="*/ 538945 w 2419586"/>
              <a:gd name="connsiteY359" fmla="*/ 2229647 h 2435197"/>
              <a:gd name="connsiteX360" fmla="*/ 524391 w 2419586"/>
              <a:gd name="connsiteY360" fmla="*/ 2219360 h 2435197"/>
              <a:gd name="connsiteX361" fmla="*/ 499767 w 2419586"/>
              <a:gd name="connsiteY361" fmla="*/ 2202315 h 2435197"/>
              <a:gd name="connsiteX362" fmla="*/ 475949 w 2419586"/>
              <a:gd name="connsiteY362" fmla="*/ 2183871 h 2435197"/>
              <a:gd name="connsiteX363" fmla="*/ 453823 w 2419586"/>
              <a:gd name="connsiteY363" fmla="*/ 2167338 h 2435197"/>
              <a:gd name="connsiteX364" fmla="*/ 437281 w 2419586"/>
              <a:gd name="connsiteY364" fmla="*/ 2154038 h 2435197"/>
              <a:gd name="connsiteX365" fmla="*/ 429413 w 2419586"/>
              <a:gd name="connsiteY365" fmla="*/ 2146689 h 2435197"/>
              <a:gd name="connsiteX366" fmla="*/ 415960 w 2419586"/>
              <a:gd name="connsiteY366" fmla="*/ 2136107 h 2435197"/>
              <a:gd name="connsiteX367" fmla="*/ 403312 w 2419586"/>
              <a:gd name="connsiteY367" fmla="*/ 2124128 h 2435197"/>
              <a:gd name="connsiteX368" fmla="*/ 379708 w 2419586"/>
              <a:gd name="connsiteY368" fmla="*/ 2102080 h 2435197"/>
              <a:gd name="connsiteX369" fmla="*/ 367651 w 2419586"/>
              <a:gd name="connsiteY369" fmla="*/ 2092307 h 2435197"/>
              <a:gd name="connsiteX370" fmla="*/ 354412 w 2419586"/>
              <a:gd name="connsiteY370" fmla="*/ 2078121 h 2435197"/>
              <a:gd name="connsiteX371" fmla="*/ 332714 w 2419586"/>
              <a:gd name="connsiteY371" fmla="*/ 2054381 h 2435197"/>
              <a:gd name="connsiteX372" fmla="*/ 340582 w 2419586"/>
              <a:gd name="connsiteY372" fmla="*/ 2061730 h 2435197"/>
              <a:gd name="connsiteX373" fmla="*/ 348450 w 2419586"/>
              <a:gd name="connsiteY373" fmla="*/ 2069079 h 2435197"/>
              <a:gd name="connsiteX374" fmla="*/ 381614 w 2419586"/>
              <a:gd name="connsiteY374" fmla="*/ 2100387 h 2435197"/>
              <a:gd name="connsiteX375" fmla="*/ 375652 w 2419586"/>
              <a:gd name="connsiteY375" fmla="*/ 2091345 h 2435197"/>
              <a:gd name="connsiteX376" fmla="*/ 353148 w 2419586"/>
              <a:gd name="connsiteY376" fmla="*/ 2069003 h 2435197"/>
              <a:gd name="connsiteX377" fmla="*/ 359029 w 2419586"/>
              <a:gd name="connsiteY377" fmla="*/ 2073338 h 2435197"/>
              <a:gd name="connsiteX378" fmla="*/ 346381 w 2419586"/>
              <a:gd name="connsiteY378" fmla="*/ 2061358 h 2435197"/>
              <a:gd name="connsiteX379" fmla="*/ 346381 w 2419586"/>
              <a:gd name="connsiteY379" fmla="*/ 2061358 h 2435197"/>
              <a:gd name="connsiteX380" fmla="*/ 326630 w 2419586"/>
              <a:gd name="connsiteY380" fmla="*/ 2038278 h 2435197"/>
              <a:gd name="connsiteX381" fmla="*/ 334243 w 2419586"/>
              <a:gd name="connsiteY381" fmla="*/ 2046878 h 2435197"/>
              <a:gd name="connsiteX382" fmla="*/ 348878 w 2419586"/>
              <a:gd name="connsiteY382" fmla="*/ 2061872 h 2435197"/>
              <a:gd name="connsiteX383" fmla="*/ 374470 w 2419586"/>
              <a:gd name="connsiteY383" fmla="*/ 2086933 h 2435197"/>
              <a:gd name="connsiteX384" fmla="*/ 384325 w 2419586"/>
              <a:gd name="connsiteY384" fmla="*/ 2097297 h 2435197"/>
              <a:gd name="connsiteX385" fmla="*/ 389105 w 2419586"/>
              <a:gd name="connsiteY385" fmla="*/ 2101927 h 2435197"/>
              <a:gd name="connsiteX386" fmla="*/ 407634 w 2419586"/>
              <a:gd name="connsiteY386" fmla="*/ 2118241 h 2435197"/>
              <a:gd name="connsiteX387" fmla="*/ 432043 w 2419586"/>
              <a:gd name="connsiteY387" fmla="*/ 2138891 h 2435197"/>
              <a:gd name="connsiteX388" fmla="*/ 445496 w 2419586"/>
              <a:gd name="connsiteY388" fmla="*/ 2149472 h 2435197"/>
              <a:gd name="connsiteX389" fmla="*/ 434540 w 2419586"/>
              <a:gd name="connsiteY389" fmla="*/ 2139404 h 2435197"/>
              <a:gd name="connsiteX390" fmla="*/ 416307 w 2419586"/>
              <a:gd name="connsiteY390" fmla="*/ 2124192 h 2435197"/>
              <a:gd name="connsiteX391" fmla="*/ 380350 w 2419586"/>
              <a:gd name="connsiteY391" fmla="*/ 2091268 h 2435197"/>
              <a:gd name="connsiteX392" fmla="*/ 394099 w 2419586"/>
              <a:gd name="connsiteY392" fmla="*/ 2102953 h 2435197"/>
              <a:gd name="connsiteX393" fmla="*/ 411527 w 2419586"/>
              <a:gd name="connsiteY393" fmla="*/ 2119562 h 2435197"/>
              <a:gd name="connsiteX394" fmla="*/ 433949 w 2419586"/>
              <a:gd name="connsiteY394" fmla="*/ 2137198 h 2435197"/>
              <a:gd name="connsiteX395" fmla="*/ 454169 w 2419586"/>
              <a:gd name="connsiteY395" fmla="*/ 2155423 h 2435197"/>
              <a:gd name="connsiteX396" fmla="*/ 464534 w 2419586"/>
              <a:gd name="connsiteY396" fmla="*/ 2163286 h 2435197"/>
              <a:gd name="connsiteX397" fmla="*/ 475195 w 2419586"/>
              <a:gd name="connsiteY397" fmla="*/ 2172251 h 2435197"/>
              <a:gd name="connsiteX398" fmla="*/ 498718 w 2419586"/>
              <a:gd name="connsiteY398" fmla="*/ 2189592 h 2435197"/>
              <a:gd name="connsiteX399" fmla="*/ 509083 w 2419586"/>
              <a:gd name="connsiteY399" fmla="*/ 2197454 h 2435197"/>
              <a:gd name="connsiteX400" fmla="*/ 520844 w 2419586"/>
              <a:gd name="connsiteY400" fmla="*/ 2206125 h 2435197"/>
              <a:gd name="connsiteX401" fmla="*/ 538996 w 2419586"/>
              <a:gd name="connsiteY401" fmla="*/ 2216629 h 2435197"/>
              <a:gd name="connsiteX402" fmla="*/ 535908 w 2419586"/>
              <a:gd name="connsiteY402" fmla="*/ 2213910 h 2435197"/>
              <a:gd name="connsiteX403" fmla="*/ 524442 w 2419586"/>
              <a:gd name="connsiteY403" fmla="*/ 2206343 h 2435197"/>
              <a:gd name="connsiteX404" fmla="*/ 484969 w 2419586"/>
              <a:gd name="connsiteY404" fmla="*/ 2177907 h 2435197"/>
              <a:gd name="connsiteX405" fmla="*/ 465635 w 2419586"/>
              <a:gd name="connsiteY405" fmla="*/ 2162991 h 2435197"/>
              <a:gd name="connsiteX406" fmla="*/ 447402 w 2419586"/>
              <a:gd name="connsiteY406" fmla="*/ 2147779 h 2435197"/>
              <a:gd name="connsiteX407" fmla="*/ 439534 w 2419586"/>
              <a:gd name="connsiteY407" fmla="*/ 2140430 h 2435197"/>
              <a:gd name="connsiteX408" fmla="*/ 384244 w 2419586"/>
              <a:gd name="connsiteY408" fmla="*/ 2092590 h 2435197"/>
              <a:gd name="connsiteX409" fmla="*/ 360344 w 2419586"/>
              <a:gd name="connsiteY409" fmla="*/ 2069439 h 2435197"/>
              <a:gd name="connsiteX410" fmla="*/ 337545 w 2419586"/>
              <a:gd name="connsiteY410" fmla="*/ 2045993 h 2435197"/>
              <a:gd name="connsiteX411" fmla="*/ 333570 w 2419586"/>
              <a:gd name="connsiteY411" fmla="*/ 2039965 h 2435197"/>
              <a:gd name="connsiteX412" fmla="*/ 330778 w 2419586"/>
              <a:gd name="connsiteY412" fmla="*/ 2038349 h 2435197"/>
              <a:gd name="connsiteX413" fmla="*/ 325702 w 2419586"/>
              <a:gd name="connsiteY413" fmla="*/ 2032616 h 2435197"/>
              <a:gd name="connsiteX414" fmla="*/ 323715 w 2419586"/>
              <a:gd name="connsiteY414" fmla="*/ 2029602 h 2435197"/>
              <a:gd name="connsiteX415" fmla="*/ 316947 w 2419586"/>
              <a:gd name="connsiteY415" fmla="*/ 2021958 h 2435197"/>
              <a:gd name="connsiteX416" fmla="*/ 299734 w 2419586"/>
              <a:gd name="connsiteY416" fmla="*/ 2001745 h 2435197"/>
              <a:gd name="connsiteX417" fmla="*/ 284507 w 2419586"/>
              <a:gd name="connsiteY417" fmla="*/ 1984545 h 2435197"/>
              <a:gd name="connsiteX418" fmla="*/ 271482 w 2419586"/>
              <a:gd name="connsiteY418" fmla="*/ 1966756 h 2435197"/>
              <a:gd name="connsiteX419" fmla="*/ 257357 w 2419586"/>
              <a:gd name="connsiteY419" fmla="*/ 1949262 h 2435197"/>
              <a:gd name="connsiteX420" fmla="*/ 252495 w 2419586"/>
              <a:gd name="connsiteY420" fmla="*/ 1939925 h 2435197"/>
              <a:gd name="connsiteX421" fmla="*/ 264634 w 2419586"/>
              <a:gd name="connsiteY421" fmla="*/ 1954405 h 2435197"/>
              <a:gd name="connsiteX422" fmla="*/ 280746 w 2419586"/>
              <a:gd name="connsiteY422" fmla="*/ 1974913 h 2435197"/>
              <a:gd name="connsiteX423" fmla="*/ 294281 w 2419586"/>
              <a:gd name="connsiteY423" fmla="*/ 1990202 h 2435197"/>
              <a:gd name="connsiteX424" fmla="*/ 309803 w 2419586"/>
              <a:gd name="connsiteY424" fmla="*/ 2008504 h 2435197"/>
              <a:gd name="connsiteX425" fmla="*/ 326130 w 2419586"/>
              <a:gd name="connsiteY425" fmla="*/ 2025408 h 2435197"/>
              <a:gd name="connsiteX426" fmla="*/ 341357 w 2419586"/>
              <a:gd name="connsiteY426" fmla="*/ 2042608 h 2435197"/>
              <a:gd name="connsiteX427" fmla="*/ 355696 w 2419586"/>
              <a:gd name="connsiteY427" fmla="*/ 2056498 h 2435197"/>
              <a:gd name="connsiteX428" fmla="*/ 366357 w 2419586"/>
              <a:gd name="connsiteY428" fmla="*/ 2065463 h 2435197"/>
              <a:gd name="connsiteX429" fmla="*/ 372238 w 2419586"/>
              <a:gd name="connsiteY429" fmla="*/ 2069799 h 2435197"/>
              <a:gd name="connsiteX430" fmla="*/ 373339 w 2419586"/>
              <a:gd name="connsiteY430" fmla="*/ 2069504 h 2435197"/>
              <a:gd name="connsiteX431" fmla="*/ 382898 w 2419586"/>
              <a:gd name="connsiteY431" fmla="*/ 2078764 h 2435197"/>
              <a:gd name="connsiteX432" fmla="*/ 390767 w 2419586"/>
              <a:gd name="connsiteY432" fmla="*/ 2086113 h 2435197"/>
              <a:gd name="connsiteX433" fmla="*/ 397238 w 2419586"/>
              <a:gd name="connsiteY433" fmla="*/ 2092654 h 2435197"/>
              <a:gd name="connsiteX434" fmla="*/ 406207 w 2419586"/>
              <a:gd name="connsiteY434" fmla="*/ 2099708 h 2435197"/>
              <a:gd name="connsiteX435" fmla="*/ 385691 w 2419586"/>
              <a:gd name="connsiteY435" fmla="*/ 2080380 h 2435197"/>
              <a:gd name="connsiteX436" fmla="*/ 362892 w 2419586"/>
              <a:gd name="connsiteY436" fmla="*/ 2056934 h 2435197"/>
              <a:gd name="connsiteX437" fmla="*/ 351345 w 2419586"/>
              <a:gd name="connsiteY437" fmla="*/ 2044660 h 2435197"/>
              <a:gd name="connsiteX438" fmla="*/ 338697 w 2419586"/>
              <a:gd name="connsiteY438" fmla="*/ 2032681 h 2435197"/>
              <a:gd name="connsiteX439" fmla="*/ 314716 w 2419586"/>
              <a:gd name="connsiteY439" fmla="*/ 2004823 h 2435197"/>
              <a:gd name="connsiteX440" fmla="*/ 297206 w 2419586"/>
              <a:gd name="connsiteY440" fmla="*/ 1983507 h 2435197"/>
              <a:gd name="connsiteX441" fmla="*/ 305074 w 2419586"/>
              <a:gd name="connsiteY441" fmla="*/ 1990856 h 2435197"/>
              <a:gd name="connsiteX442" fmla="*/ 290653 w 2419586"/>
              <a:gd name="connsiteY442" fmla="*/ 1972259 h 2435197"/>
              <a:gd name="connsiteX443" fmla="*/ 276823 w 2419586"/>
              <a:gd name="connsiteY443" fmla="*/ 1955867 h 2435197"/>
              <a:gd name="connsiteX444" fmla="*/ 288666 w 2419586"/>
              <a:gd name="connsiteY444" fmla="*/ 1969245 h 2435197"/>
              <a:gd name="connsiteX445" fmla="*/ 304188 w 2419586"/>
              <a:gd name="connsiteY445" fmla="*/ 1987547 h 2435197"/>
              <a:gd name="connsiteX446" fmla="*/ 287483 w 2419586"/>
              <a:gd name="connsiteY446" fmla="*/ 1964833 h 2435197"/>
              <a:gd name="connsiteX447" fmla="*/ 292559 w 2419586"/>
              <a:gd name="connsiteY447" fmla="*/ 1970566 h 2435197"/>
              <a:gd name="connsiteX448" fmla="*/ 281817 w 2419586"/>
              <a:gd name="connsiteY448" fmla="*/ 1956894 h 2435197"/>
              <a:gd name="connsiteX449" fmla="*/ 286597 w 2419586"/>
              <a:gd name="connsiteY449" fmla="*/ 1961524 h 2435197"/>
              <a:gd name="connsiteX450" fmla="*/ 278943 w 2419586"/>
              <a:gd name="connsiteY450" fmla="*/ 1950571 h 2435197"/>
              <a:gd name="connsiteX451" fmla="*/ 268201 w 2419586"/>
              <a:gd name="connsiteY451" fmla="*/ 1936898 h 2435197"/>
              <a:gd name="connsiteX452" fmla="*/ 264226 w 2419586"/>
              <a:gd name="connsiteY452" fmla="*/ 1930870 h 2435197"/>
              <a:gd name="connsiteX453" fmla="*/ 276956 w 2419586"/>
              <a:gd name="connsiteY453" fmla="*/ 1947557 h 2435197"/>
              <a:gd name="connsiteX454" fmla="*/ 304911 w 2419586"/>
              <a:gd name="connsiteY454" fmla="*/ 1981442 h 2435197"/>
              <a:gd name="connsiteX455" fmla="*/ 295270 w 2419586"/>
              <a:gd name="connsiteY455" fmla="*/ 1967475 h 2435197"/>
              <a:gd name="connsiteX456" fmla="*/ 310792 w 2419586"/>
              <a:gd name="connsiteY456" fmla="*/ 1985777 h 2435197"/>
              <a:gd name="connsiteX457" fmla="*/ 282541 w 2419586"/>
              <a:gd name="connsiteY457" fmla="*/ 1950789 h 2435197"/>
              <a:gd name="connsiteX458" fmla="*/ 272900 w 2419586"/>
              <a:gd name="connsiteY458" fmla="*/ 1936822 h 2435197"/>
              <a:gd name="connsiteX459" fmla="*/ 252812 w 2419586"/>
              <a:gd name="connsiteY459" fmla="*/ 1910285 h 2435197"/>
              <a:gd name="connsiteX460" fmla="*/ 244862 w 2419586"/>
              <a:gd name="connsiteY460" fmla="*/ 1898229 h 2435197"/>
              <a:gd name="connsiteX461" fmla="*/ 235221 w 2419586"/>
              <a:gd name="connsiteY461" fmla="*/ 1884262 h 2435197"/>
              <a:gd name="connsiteX462" fmla="*/ 231246 w 2419586"/>
              <a:gd name="connsiteY462" fmla="*/ 1878234 h 2435197"/>
              <a:gd name="connsiteX463" fmla="*/ 228668 w 2419586"/>
              <a:gd name="connsiteY463" fmla="*/ 1873014 h 2435197"/>
              <a:gd name="connsiteX464" fmla="*/ 232347 w 2419586"/>
              <a:gd name="connsiteY464" fmla="*/ 1877939 h 2435197"/>
              <a:gd name="connsiteX465" fmla="*/ 245963 w 2419586"/>
              <a:gd name="connsiteY465" fmla="*/ 1897934 h 2435197"/>
              <a:gd name="connsiteX466" fmla="*/ 257592 w 2419586"/>
              <a:gd name="connsiteY466" fmla="*/ 1914915 h 2435197"/>
              <a:gd name="connsiteX467" fmla="*/ 275988 w 2419586"/>
              <a:gd name="connsiteY467" fmla="*/ 1939541 h 2435197"/>
              <a:gd name="connsiteX468" fmla="*/ 294088 w 2419586"/>
              <a:gd name="connsiteY468" fmla="*/ 1963063 h 2435197"/>
              <a:gd name="connsiteX469" fmla="*/ 313289 w 2419586"/>
              <a:gd name="connsiteY469" fmla="*/ 1986291 h 2435197"/>
              <a:gd name="connsiteX470" fmla="*/ 322591 w 2419586"/>
              <a:gd name="connsiteY470" fmla="*/ 1996469 h 2435197"/>
              <a:gd name="connsiteX471" fmla="*/ 325058 w 2419586"/>
              <a:gd name="connsiteY471" fmla="*/ 1999392 h 2435197"/>
              <a:gd name="connsiteX472" fmla="*/ 334987 w 2419586"/>
              <a:gd name="connsiteY472" fmla="*/ 2010031 h 2435197"/>
              <a:gd name="connsiteX473" fmla="*/ 322591 w 2419586"/>
              <a:gd name="connsiteY473" fmla="*/ 1996469 h 2435197"/>
              <a:gd name="connsiteX474" fmla="*/ 314685 w 2419586"/>
              <a:gd name="connsiteY474" fmla="*/ 1987099 h 2435197"/>
              <a:gd name="connsiteX475" fmla="*/ 290409 w 2419586"/>
              <a:gd name="connsiteY475" fmla="*/ 1958138 h 2435197"/>
              <a:gd name="connsiteX476" fmla="*/ 282755 w 2419586"/>
              <a:gd name="connsiteY476" fmla="*/ 1947185 h 2435197"/>
              <a:gd name="connsiteX477" fmla="*/ 277679 w 2419586"/>
              <a:gd name="connsiteY477" fmla="*/ 1941452 h 2435197"/>
              <a:gd name="connsiteX478" fmla="*/ 273409 w 2419586"/>
              <a:gd name="connsiteY478" fmla="*/ 1934321 h 2435197"/>
              <a:gd name="connsiteX479" fmla="*/ 264359 w 2419586"/>
              <a:gd name="connsiteY479" fmla="*/ 1922560 h 2435197"/>
              <a:gd name="connsiteX480" fmla="*/ 271126 w 2419586"/>
              <a:gd name="connsiteY480" fmla="*/ 1930204 h 2435197"/>
              <a:gd name="connsiteX481" fmla="*/ 278780 w 2419586"/>
              <a:gd name="connsiteY481" fmla="*/ 1941157 h 2435197"/>
              <a:gd name="connsiteX482" fmla="*/ 289522 w 2419586"/>
              <a:gd name="connsiteY482" fmla="*/ 1954829 h 2435197"/>
              <a:gd name="connsiteX483" fmla="*/ 305044 w 2419586"/>
              <a:gd name="connsiteY483" fmla="*/ 1973131 h 2435197"/>
              <a:gd name="connsiteX484" fmla="*/ 322554 w 2419586"/>
              <a:gd name="connsiteY484" fmla="*/ 1994448 h 2435197"/>
              <a:gd name="connsiteX485" fmla="*/ 329321 w 2419586"/>
              <a:gd name="connsiteY485" fmla="*/ 2002092 h 2435197"/>
              <a:gd name="connsiteX486" fmla="*/ 351610 w 2419586"/>
              <a:gd name="connsiteY486" fmla="*/ 2028038 h 2435197"/>
              <a:gd name="connsiteX487" fmla="*/ 373522 w 2419586"/>
              <a:gd name="connsiteY487" fmla="*/ 2048175 h 2435197"/>
              <a:gd name="connsiteX488" fmla="*/ 353221 w 2419586"/>
              <a:gd name="connsiteY488" fmla="*/ 2025243 h 2435197"/>
              <a:gd name="connsiteX489" fmla="*/ 334906 w 2419586"/>
              <a:gd name="connsiteY489" fmla="*/ 2005324 h 2435197"/>
              <a:gd name="connsiteX490" fmla="*/ 321076 w 2419586"/>
              <a:gd name="connsiteY490" fmla="*/ 1988933 h 2435197"/>
              <a:gd name="connsiteX491" fmla="*/ 306950 w 2419586"/>
              <a:gd name="connsiteY491" fmla="*/ 1971439 h 2435197"/>
              <a:gd name="connsiteX492" fmla="*/ 291428 w 2419586"/>
              <a:gd name="connsiteY492" fmla="*/ 1953136 h 2435197"/>
              <a:gd name="connsiteX493" fmla="*/ 279799 w 2419586"/>
              <a:gd name="connsiteY493" fmla="*/ 1936155 h 2435197"/>
              <a:gd name="connsiteX494" fmla="*/ 248083 w 2419586"/>
              <a:gd name="connsiteY494" fmla="*/ 1892637 h 2435197"/>
              <a:gd name="connsiteX495" fmla="*/ 272146 w 2419586"/>
              <a:gd name="connsiteY495" fmla="*/ 1925202 h 2435197"/>
              <a:gd name="connsiteX496" fmla="*/ 282592 w 2419586"/>
              <a:gd name="connsiteY496" fmla="*/ 1937771 h 2435197"/>
              <a:gd name="connsiteX497" fmla="*/ 291347 w 2419586"/>
              <a:gd name="connsiteY497" fmla="*/ 1948429 h 2435197"/>
              <a:gd name="connsiteX498" fmla="*/ 283693 w 2419586"/>
              <a:gd name="connsiteY498" fmla="*/ 1937476 h 2435197"/>
              <a:gd name="connsiteX499" fmla="*/ 265297 w 2419586"/>
              <a:gd name="connsiteY499" fmla="*/ 1912851 h 2435197"/>
              <a:gd name="connsiteX500" fmla="*/ 268385 w 2419586"/>
              <a:gd name="connsiteY500" fmla="*/ 1915570 h 2435197"/>
              <a:gd name="connsiteX501" fmla="*/ 283102 w 2419586"/>
              <a:gd name="connsiteY501" fmla="*/ 1935270 h 2435197"/>
              <a:gd name="connsiteX502" fmla="*/ 299215 w 2419586"/>
              <a:gd name="connsiteY502" fmla="*/ 1955778 h 2435197"/>
              <a:gd name="connsiteX503" fmla="*/ 328271 w 2419586"/>
              <a:gd name="connsiteY503" fmla="*/ 1989369 h 2435197"/>
              <a:gd name="connsiteX504" fmla="*/ 320322 w 2419586"/>
              <a:gd name="connsiteY504" fmla="*/ 1977313 h 2435197"/>
              <a:gd name="connsiteX505" fmla="*/ 329076 w 2419586"/>
              <a:gd name="connsiteY505" fmla="*/ 1987971 h 2435197"/>
              <a:gd name="connsiteX506" fmla="*/ 337750 w 2419586"/>
              <a:gd name="connsiteY506" fmla="*/ 1993923 h 2435197"/>
              <a:gd name="connsiteX507" fmla="*/ 361435 w 2419586"/>
              <a:gd name="connsiteY507" fmla="*/ 2020677 h 2435197"/>
              <a:gd name="connsiteX508" fmla="*/ 385926 w 2419586"/>
              <a:gd name="connsiteY508" fmla="*/ 2046034 h 2435197"/>
              <a:gd name="connsiteX509" fmla="*/ 361731 w 2419586"/>
              <a:gd name="connsiteY509" fmla="*/ 2021780 h 2435197"/>
              <a:gd name="connsiteX510" fmla="*/ 339737 w 2419586"/>
              <a:gd name="connsiteY510" fmla="*/ 1996937 h 2435197"/>
              <a:gd name="connsiteX511" fmla="*/ 362026 w 2419586"/>
              <a:gd name="connsiteY511" fmla="*/ 2022883 h 2435197"/>
              <a:gd name="connsiteX512" fmla="*/ 370485 w 2419586"/>
              <a:gd name="connsiteY512" fmla="*/ 2032438 h 2435197"/>
              <a:gd name="connsiteX513" fmla="*/ 369680 w 2419586"/>
              <a:gd name="connsiteY513" fmla="*/ 2033836 h 2435197"/>
              <a:gd name="connsiteX514" fmla="*/ 393876 w 2419586"/>
              <a:gd name="connsiteY514" fmla="*/ 2058090 h 2435197"/>
              <a:gd name="connsiteX515" fmla="*/ 400347 w 2419586"/>
              <a:gd name="connsiteY515" fmla="*/ 2064631 h 2435197"/>
              <a:gd name="connsiteX516" fmla="*/ 408216 w 2419586"/>
              <a:gd name="connsiteY516" fmla="*/ 2071980 h 2435197"/>
              <a:gd name="connsiteX517" fmla="*/ 415788 w 2419586"/>
              <a:gd name="connsiteY517" fmla="*/ 2078226 h 2435197"/>
              <a:gd name="connsiteX518" fmla="*/ 436304 w 2419586"/>
              <a:gd name="connsiteY518" fmla="*/ 2097555 h 2435197"/>
              <a:gd name="connsiteX519" fmla="*/ 461009 w 2419586"/>
              <a:gd name="connsiteY519" fmla="*/ 2119308 h 2435197"/>
              <a:gd name="connsiteX520" fmla="*/ 477846 w 2419586"/>
              <a:gd name="connsiteY520" fmla="*/ 2133711 h 2435197"/>
              <a:gd name="connsiteX521" fmla="*/ 495488 w 2419586"/>
              <a:gd name="connsiteY521" fmla="*/ 2146717 h 2435197"/>
              <a:gd name="connsiteX522" fmla="*/ 517614 w 2419586"/>
              <a:gd name="connsiteY522" fmla="*/ 2163249 h 2435197"/>
              <a:gd name="connsiteX523" fmla="*/ 499381 w 2419586"/>
              <a:gd name="connsiteY523" fmla="*/ 2148038 h 2435197"/>
              <a:gd name="connsiteX524" fmla="*/ 491513 w 2419586"/>
              <a:gd name="connsiteY524" fmla="*/ 2140688 h 2435197"/>
              <a:gd name="connsiteX525" fmla="*/ 472179 w 2419586"/>
              <a:gd name="connsiteY525" fmla="*/ 2125772 h 2435197"/>
              <a:gd name="connsiteX526" fmla="*/ 455342 w 2419586"/>
              <a:gd name="connsiteY526" fmla="*/ 2111369 h 2435197"/>
              <a:gd name="connsiteX527" fmla="*/ 438210 w 2419586"/>
              <a:gd name="connsiteY527" fmla="*/ 2095862 h 2435197"/>
              <a:gd name="connsiteX528" fmla="*/ 419681 w 2419586"/>
              <a:gd name="connsiteY528" fmla="*/ 2079547 h 2435197"/>
              <a:gd name="connsiteX529" fmla="*/ 439606 w 2419586"/>
              <a:gd name="connsiteY529" fmla="*/ 2096670 h 2435197"/>
              <a:gd name="connsiteX530" fmla="*/ 430046 w 2419586"/>
              <a:gd name="connsiteY530" fmla="*/ 2087410 h 2435197"/>
              <a:gd name="connsiteX531" fmla="*/ 417694 w 2419586"/>
              <a:gd name="connsiteY531" fmla="*/ 2076534 h 2435197"/>
              <a:gd name="connsiteX532" fmla="*/ 401662 w 2419586"/>
              <a:gd name="connsiteY532" fmla="*/ 2060732 h 2435197"/>
              <a:gd name="connsiteX533" fmla="*/ 385926 w 2419586"/>
              <a:gd name="connsiteY533" fmla="*/ 2046034 h 2435197"/>
              <a:gd name="connsiteX534" fmla="*/ 398279 w 2419586"/>
              <a:gd name="connsiteY534" fmla="*/ 2056910 h 2435197"/>
              <a:gd name="connsiteX535" fmla="*/ 401367 w 2419586"/>
              <a:gd name="connsiteY535" fmla="*/ 2059629 h 2435197"/>
              <a:gd name="connsiteX536" fmla="*/ 408939 w 2419586"/>
              <a:gd name="connsiteY536" fmla="*/ 2065875 h 2435197"/>
              <a:gd name="connsiteX537" fmla="*/ 421587 w 2419586"/>
              <a:gd name="connsiteY537" fmla="*/ 2077855 h 2435197"/>
              <a:gd name="connsiteX538" fmla="*/ 429160 w 2419586"/>
              <a:gd name="connsiteY538" fmla="*/ 2084101 h 2435197"/>
              <a:gd name="connsiteX539" fmla="*/ 440707 w 2419586"/>
              <a:gd name="connsiteY539" fmla="*/ 2096375 h 2435197"/>
              <a:gd name="connsiteX540" fmla="*/ 451072 w 2419586"/>
              <a:gd name="connsiteY540" fmla="*/ 2104238 h 2435197"/>
              <a:gd name="connsiteX541" fmla="*/ 469305 w 2419586"/>
              <a:gd name="connsiteY541" fmla="*/ 2119449 h 2435197"/>
              <a:gd name="connsiteX542" fmla="*/ 490331 w 2419586"/>
              <a:gd name="connsiteY542" fmla="*/ 2136277 h 2435197"/>
              <a:gd name="connsiteX543" fmla="*/ 462538 w 2419586"/>
              <a:gd name="connsiteY543" fmla="*/ 2111805 h 2435197"/>
              <a:gd name="connsiteX544" fmla="*/ 444305 w 2419586"/>
              <a:gd name="connsiteY544" fmla="*/ 2096593 h 2435197"/>
              <a:gd name="connsiteX545" fmla="*/ 440626 w 2419586"/>
              <a:gd name="connsiteY545" fmla="*/ 2091668 h 2435197"/>
              <a:gd name="connsiteX546" fmla="*/ 415920 w 2419586"/>
              <a:gd name="connsiteY546" fmla="*/ 2069916 h 2435197"/>
              <a:gd name="connsiteX547" fmla="*/ 392612 w 2419586"/>
              <a:gd name="connsiteY547" fmla="*/ 2048971 h 2435197"/>
              <a:gd name="connsiteX548" fmla="*/ 374297 w 2419586"/>
              <a:gd name="connsiteY548" fmla="*/ 2029053 h 2435197"/>
              <a:gd name="connsiteX549" fmla="*/ 362750 w 2419586"/>
              <a:gd name="connsiteY549" fmla="*/ 2016778 h 2435197"/>
              <a:gd name="connsiteX550" fmla="*/ 351203 w 2419586"/>
              <a:gd name="connsiteY550" fmla="*/ 2004504 h 2435197"/>
              <a:gd name="connsiteX551" fmla="*/ 336567 w 2419586"/>
              <a:gd name="connsiteY551" fmla="*/ 1989511 h 2435197"/>
              <a:gd name="connsiteX552" fmla="*/ 333989 w 2419586"/>
              <a:gd name="connsiteY552" fmla="*/ 1984291 h 2435197"/>
              <a:gd name="connsiteX553" fmla="*/ 317580 w 2419586"/>
              <a:gd name="connsiteY553" fmla="*/ 1962679 h 2435197"/>
              <a:gd name="connsiteX554" fmla="*/ 311618 w 2419586"/>
              <a:gd name="connsiteY554" fmla="*/ 1953637 h 2435197"/>
              <a:gd name="connsiteX555" fmla="*/ 293813 w 2419586"/>
              <a:gd name="connsiteY555" fmla="*/ 1931218 h 2435197"/>
              <a:gd name="connsiteX556" fmla="*/ 288306 w 2419586"/>
              <a:gd name="connsiteY556" fmla="*/ 1923730 h 2435197"/>
              <a:gd name="connsiteX557" fmla="*/ 291531 w 2419586"/>
              <a:gd name="connsiteY557" fmla="*/ 1927101 h 2435197"/>
              <a:gd name="connsiteX558" fmla="*/ 278210 w 2419586"/>
              <a:gd name="connsiteY558" fmla="*/ 1908208 h 2435197"/>
              <a:gd name="connsiteX559" fmla="*/ 262902 w 2419586"/>
              <a:gd name="connsiteY559" fmla="*/ 1886302 h 2435197"/>
              <a:gd name="connsiteX560" fmla="*/ 273349 w 2419586"/>
              <a:gd name="connsiteY560" fmla="*/ 1898871 h 2435197"/>
              <a:gd name="connsiteX561" fmla="*/ 263707 w 2419586"/>
              <a:gd name="connsiteY561" fmla="*/ 1884904 h 2435197"/>
              <a:gd name="connsiteX562" fmla="*/ 253179 w 2419586"/>
              <a:gd name="connsiteY562" fmla="*/ 1867628 h 2435197"/>
              <a:gd name="connsiteX563" fmla="*/ 268487 w 2419586"/>
              <a:gd name="connsiteY563" fmla="*/ 1889534 h 2435197"/>
              <a:gd name="connsiteX564" fmla="*/ 276141 w 2419586"/>
              <a:gd name="connsiteY564" fmla="*/ 1900488 h 2435197"/>
              <a:gd name="connsiteX565" fmla="*/ 282908 w 2419586"/>
              <a:gd name="connsiteY565" fmla="*/ 1908132 h 2435197"/>
              <a:gd name="connsiteX566" fmla="*/ 292254 w 2419586"/>
              <a:gd name="connsiteY566" fmla="*/ 1920996 h 2435197"/>
              <a:gd name="connsiteX567" fmla="*/ 296229 w 2419586"/>
              <a:gd name="connsiteY567" fmla="*/ 1927024 h 2435197"/>
              <a:gd name="connsiteX568" fmla="*/ 302996 w 2419586"/>
              <a:gd name="connsiteY568" fmla="*/ 1934668 h 2435197"/>
              <a:gd name="connsiteX569" fmla="*/ 297330 w 2419586"/>
              <a:gd name="connsiteY569" fmla="*/ 1926729 h 2435197"/>
              <a:gd name="connsiteX570" fmla="*/ 289676 w 2419586"/>
              <a:gd name="connsiteY570" fmla="*/ 1915776 h 2435197"/>
              <a:gd name="connsiteX571" fmla="*/ 280034 w 2419586"/>
              <a:gd name="connsiteY571" fmla="*/ 1901809 h 2435197"/>
              <a:gd name="connsiteX572" fmla="*/ 300122 w 2419586"/>
              <a:gd name="connsiteY572" fmla="*/ 1928345 h 2435197"/>
              <a:gd name="connsiteX573" fmla="*/ 297544 w 2419586"/>
              <a:gd name="connsiteY573" fmla="*/ 1923125 h 2435197"/>
              <a:gd name="connsiteX574" fmla="*/ 285915 w 2419586"/>
              <a:gd name="connsiteY574" fmla="*/ 1906144 h 2435197"/>
              <a:gd name="connsiteX575" fmla="*/ 280249 w 2419586"/>
              <a:gd name="connsiteY575" fmla="*/ 1898205 h 2435197"/>
              <a:gd name="connsiteX576" fmla="*/ 272067 w 2419586"/>
              <a:gd name="connsiteY576" fmla="*/ 1884733 h 2435197"/>
              <a:gd name="connsiteX577" fmla="*/ 264075 w 2419586"/>
              <a:gd name="connsiteY577" fmla="*/ 1872885 h 2435197"/>
              <a:gd name="connsiteX578" fmla="*/ 271708 w 2419586"/>
              <a:gd name="connsiteY578" fmla="*/ 1883943 h 2435197"/>
              <a:gd name="connsiteX579" fmla="*/ 289808 w 2419586"/>
              <a:gd name="connsiteY579" fmla="*/ 1907465 h 2435197"/>
              <a:gd name="connsiteX580" fmla="*/ 327110 w 2419586"/>
              <a:gd name="connsiteY580" fmla="*/ 1954215 h 2435197"/>
              <a:gd name="connsiteX581" fmla="*/ 335573 w 2419586"/>
              <a:gd name="connsiteY581" fmla="*/ 1963774 h 2435197"/>
              <a:gd name="connsiteX582" fmla="*/ 335569 w 2419586"/>
              <a:gd name="connsiteY582" fmla="*/ 1963770 h 2435197"/>
              <a:gd name="connsiteX583" fmla="*/ 342337 w 2419586"/>
              <a:gd name="connsiteY583" fmla="*/ 1971414 h 2435197"/>
              <a:gd name="connsiteX584" fmla="*/ 335573 w 2419586"/>
              <a:gd name="connsiteY584" fmla="*/ 1963774 h 2435197"/>
              <a:gd name="connsiteX585" fmla="*/ 341507 w 2419586"/>
              <a:gd name="connsiteY585" fmla="*/ 1969420 h 2435197"/>
              <a:gd name="connsiteX586" fmla="*/ 350205 w 2419586"/>
              <a:gd name="connsiteY586" fmla="*/ 1978763 h 2435197"/>
              <a:gd name="connsiteX587" fmla="*/ 365431 w 2419586"/>
              <a:gd name="connsiteY587" fmla="*/ 1995963 h 2435197"/>
              <a:gd name="connsiteX588" fmla="*/ 371903 w 2419586"/>
              <a:gd name="connsiteY588" fmla="*/ 2002504 h 2435197"/>
              <a:gd name="connsiteX589" fmla="*/ 383450 w 2419586"/>
              <a:gd name="connsiteY589" fmla="*/ 2014778 h 2435197"/>
              <a:gd name="connsiteX590" fmla="*/ 379771 w 2419586"/>
              <a:gd name="connsiteY590" fmla="*/ 2009853 h 2435197"/>
              <a:gd name="connsiteX591" fmla="*/ 389331 w 2419586"/>
              <a:gd name="connsiteY591" fmla="*/ 2019113 h 2435197"/>
              <a:gd name="connsiteX592" fmla="*/ 415218 w 2419586"/>
              <a:gd name="connsiteY592" fmla="*/ 2045278 h 2435197"/>
              <a:gd name="connsiteX593" fmla="*/ 406463 w 2419586"/>
              <a:gd name="connsiteY593" fmla="*/ 2034620 h 2435197"/>
              <a:gd name="connsiteX594" fmla="*/ 391237 w 2419586"/>
              <a:gd name="connsiteY594" fmla="*/ 2017421 h 2435197"/>
              <a:gd name="connsiteX595" fmla="*/ 388444 w 2419586"/>
              <a:gd name="connsiteY595" fmla="*/ 2015804 h 2435197"/>
              <a:gd name="connsiteX596" fmla="*/ 380576 w 2419586"/>
              <a:gd name="connsiteY596" fmla="*/ 2008455 h 2435197"/>
              <a:gd name="connsiteX597" fmla="*/ 365350 w 2419586"/>
              <a:gd name="connsiteY597" fmla="*/ 1991256 h 2435197"/>
              <a:gd name="connsiteX598" fmla="*/ 348136 w 2419586"/>
              <a:gd name="connsiteY598" fmla="*/ 1971042 h 2435197"/>
              <a:gd name="connsiteX599" fmla="*/ 341368 w 2419586"/>
              <a:gd name="connsiteY599" fmla="*/ 1963398 h 2435197"/>
              <a:gd name="connsiteX600" fmla="*/ 335702 w 2419586"/>
              <a:gd name="connsiteY600" fmla="*/ 1955459 h 2435197"/>
              <a:gd name="connsiteX601" fmla="*/ 317601 w 2419586"/>
              <a:gd name="connsiteY601" fmla="*/ 1931937 h 2435197"/>
              <a:gd name="connsiteX602" fmla="*/ 324369 w 2419586"/>
              <a:gd name="connsiteY602" fmla="*/ 1939581 h 2435197"/>
              <a:gd name="connsiteX603" fmla="*/ 326061 w 2419586"/>
              <a:gd name="connsiteY603" fmla="*/ 1941492 h 2435197"/>
              <a:gd name="connsiteX604" fmla="*/ 338790 w 2419586"/>
              <a:gd name="connsiteY604" fmla="*/ 1958178 h 2435197"/>
              <a:gd name="connsiteX605" fmla="*/ 355708 w 2419586"/>
              <a:gd name="connsiteY605" fmla="*/ 1977289 h 2435197"/>
              <a:gd name="connsiteX606" fmla="*/ 381595 w 2419586"/>
              <a:gd name="connsiteY606" fmla="*/ 2003453 h 2435197"/>
              <a:gd name="connsiteX607" fmla="*/ 368061 w 2419586"/>
              <a:gd name="connsiteY607" fmla="*/ 1988165 h 2435197"/>
              <a:gd name="connsiteX608" fmla="*/ 351142 w 2419586"/>
              <a:gd name="connsiteY608" fmla="*/ 1969055 h 2435197"/>
              <a:gd name="connsiteX609" fmla="*/ 286099 w 2419586"/>
              <a:gd name="connsiteY609" fmla="*/ 1884815 h 2435197"/>
              <a:gd name="connsiteX610" fmla="*/ 292866 w 2419586"/>
              <a:gd name="connsiteY610" fmla="*/ 1892460 h 2435197"/>
              <a:gd name="connsiteX611" fmla="*/ 291093 w 2419586"/>
              <a:gd name="connsiteY611" fmla="*/ 1885842 h 2435197"/>
              <a:gd name="connsiteX612" fmla="*/ 288300 w 2419586"/>
              <a:gd name="connsiteY612" fmla="*/ 1884225 h 2435197"/>
              <a:gd name="connsiteX613" fmla="*/ 283439 w 2419586"/>
              <a:gd name="connsiteY613" fmla="*/ 1874888 h 2435197"/>
              <a:gd name="connsiteX614" fmla="*/ 274094 w 2419586"/>
              <a:gd name="connsiteY614" fmla="*/ 1862024 h 2435197"/>
              <a:gd name="connsiteX615" fmla="*/ 264452 w 2419586"/>
              <a:gd name="connsiteY615" fmla="*/ 1848057 h 2435197"/>
              <a:gd name="connsiteX616" fmla="*/ 262679 w 2419586"/>
              <a:gd name="connsiteY616" fmla="*/ 1841439 h 2435197"/>
              <a:gd name="connsiteX617" fmla="*/ 256126 w 2419586"/>
              <a:gd name="connsiteY617" fmla="*/ 1830191 h 2435197"/>
              <a:gd name="connsiteX618" fmla="*/ 249573 w 2419586"/>
              <a:gd name="connsiteY618" fmla="*/ 1818943 h 2435197"/>
              <a:gd name="connsiteX619" fmla="*/ 236680 w 2419586"/>
              <a:gd name="connsiteY619" fmla="*/ 1792843 h 2435197"/>
              <a:gd name="connsiteX620" fmla="*/ 250673 w 2419586"/>
              <a:gd name="connsiteY620" fmla="*/ 1818648 h 2435197"/>
              <a:gd name="connsiteX621" fmla="*/ 266358 w 2419586"/>
              <a:gd name="connsiteY621" fmla="*/ 1846364 h 2435197"/>
              <a:gd name="connsiteX622" fmla="*/ 281666 w 2419586"/>
              <a:gd name="connsiteY622" fmla="*/ 1868271 h 2435197"/>
              <a:gd name="connsiteX623" fmla="*/ 284754 w 2419586"/>
              <a:gd name="connsiteY623" fmla="*/ 1870990 h 2435197"/>
              <a:gd name="connsiteX624" fmla="*/ 296892 w 2419586"/>
              <a:gd name="connsiteY624" fmla="*/ 1885470 h 2435197"/>
              <a:gd name="connsiteX625" fmla="*/ 282685 w 2419586"/>
              <a:gd name="connsiteY625" fmla="*/ 1863269 h 2435197"/>
              <a:gd name="connsiteX626" fmla="*/ 269660 w 2419586"/>
              <a:gd name="connsiteY626" fmla="*/ 1845479 h 2435197"/>
              <a:gd name="connsiteX627" fmla="*/ 270466 w 2419586"/>
              <a:gd name="connsiteY627" fmla="*/ 1844081 h 2435197"/>
              <a:gd name="connsiteX628" fmla="*/ 260529 w 2419586"/>
              <a:gd name="connsiteY628" fmla="*/ 1829011 h 2435197"/>
              <a:gd name="connsiteX629" fmla="*/ 250592 w 2419586"/>
              <a:gd name="connsiteY629" fmla="*/ 1813941 h 2435197"/>
              <a:gd name="connsiteX630" fmla="*/ 248013 w 2419586"/>
              <a:gd name="connsiteY630" fmla="*/ 1808721 h 2435197"/>
              <a:gd name="connsiteX631" fmla="*/ 256258 w 2419586"/>
              <a:gd name="connsiteY631" fmla="*/ 1821880 h 2435197"/>
              <a:gd name="connsiteX632" fmla="*/ 274145 w 2419586"/>
              <a:gd name="connsiteY632" fmla="*/ 1849007 h 2435197"/>
              <a:gd name="connsiteX633" fmla="*/ 267592 w 2419586"/>
              <a:gd name="connsiteY633" fmla="*/ 1837758 h 2435197"/>
              <a:gd name="connsiteX634" fmla="*/ 248818 w 2419586"/>
              <a:gd name="connsiteY634" fmla="*/ 1807323 h 2435197"/>
              <a:gd name="connsiteX635" fmla="*/ 232247 w 2419586"/>
              <a:gd name="connsiteY635" fmla="*/ 1776298 h 2435197"/>
              <a:gd name="connsiteX636" fmla="*/ 225103 w 2419586"/>
              <a:gd name="connsiteY636" fmla="*/ 1762844 h 2435197"/>
              <a:gd name="connsiteX637" fmla="*/ 218550 w 2419586"/>
              <a:gd name="connsiteY637" fmla="*/ 1751596 h 2435197"/>
              <a:gd name="connsiteX638" fmla="*/ 206839 w 2419586"/>
              <a:gd name="connsiteY638" fmla="*/ 1729908 h 2435197"/>
              <a:gd name="connsiteX639" fmla="*/ 197035 w 2419586"/>
              <a:gd name="connsiteY639" fmla="*/ 1706527 h 2435197"/>
              <a:gd name="connsiteX640" fmla="*/ 185835 w 2419586"/>
              <a:gd name="connsiteY640" fmla="*/ 1682338 h 2435197"/>
              <a:gd name="connsiteX641" fmla="*/ 193274 w 2419586"/>
              <a:gd name="connsiteY641" fmla="*/ 1696895 h 2435197"/>
              <a:gd name="connsiteX642" fmla="*/ 202783 w 2419586"/>
              <a:gd name="connsiteY642" fmla="*/ 1719173 h 2435197"/>
              <a:gd name="connsiteX643" fmla="*/ 214493 w 2419586"/>
              <a:gd name="connsiteY643" fmla="*/ 1740861 h 2435197"/>
              <a:gd name="connsiteX644" fmla="*/ 239605 w 2419586"/>
              <a:gd name="connsiteY644" fmla="*/ 1786148 h 2435197"/>
              <a:gd name="connsiteX645" fmla="*/ 230474 w 2419586"/>
              <a:gd name="connsiteY645" fmla="*/ 1769680 h 2435197"/>
              <a:gd name="connsiteX646" fmla="*/ 220160 w 2419586"/>
              <a:gd name="connsiteY646" fmla="*/ 1748800 h 2435197"/>
              <a:gd name="connsiteX647" fmla="*/ 208154 w 2419586"/>
              <a:gd name="connsiteY647" fmla="*/ 1726009 h 2435197"/>
              <a:gd name="connsiteX648" fmla="*/ 199828 w 2419586"/>
              <a:gd name="connsiteY648" fmla="*/ 1708143 h 2435197"/>
              <a:gd name="connsiteX649" fmla="*/ 190910 w 2419586"/>
              <a:gd name="connsiteY649" fmla="*/ 1688071 h 2435197"/>
              <a:gd name="connsiteX650" fmla="*/ 197463 w 2419586"/>
              <a:gd name="connsiteY650" fmla="*/ 1699319 h 2435197"/>
              <a:gd name="connsiteX651" fmla="*/ 206972 w 2419586"/>
              <a:gd name="connsiteY651" fmla="*/ 1721597 h 2435197"/>
              <a:gd name="connsiteX652" fmla="*/ 219273 w 2419586"/>
              <a:gd name="connsiteY652" fmla="*/ 1745491 h 2435197"/>
              <a:gd name="connsiteX653" fmla="*/ 214922 w 2419586"/>
              <a:gd name="connsiteY653" fmla="*/ 1733653 h 2435197"/>
              <a:gd name="connsiteX654" fmla="*/ 193703 w 2419586"/>
              <a:gd name="connsiteY654" fmla="*/ 1689687 h 2435197"/>
              <a:gd name="connsiteX655" fmla="*/ 186263 w 2419586"/>
              <a:gd name="connsiteY655" fmla="*/ 1675130 h 2435197"/>
              <a:gd name="connsiteX656" fmla="*/ 178741 w 2419586"/>
              <a:gd name="connsiteY656" fmla="*/ 1655866 h 2435197"/>
              <a:gd name="connsiteX657" fmla="*/ 172698 w 2419586"/>
              <a:gd name="connsiteY657" fmla="*/ 1642117 h 2435197"/>
              <a:gd name="connsiteX658" fmla="*/ 166868 w 2419586"/>
              <a:gd name="connsiteY658" fmla="*/ 1624764 h 2435197"/>
              <a:gd name="connsiteX659" fmla="*/ 163403 w 2419586"/>
              <a:gd name="connsiteY659" fmla="*/ 1616235 h 2435197"/>
              <a:gd name="connsiteX660" fmla="*/ 160234 w 2419586"/>
              <a:gd name="connsiteY660" fmla="*/ 1608809 h 2435197"/>
              <a:gd name="connsiteX661" fmla="*/ 152336 w 2419586"/>
              <a:gd name="connsiteY661" fmla="*/ 1583736 h 2435197"/>
              <a:gd name="connsiteX662" fmla="*/ 157574 w 2419586"/>
              <a:gd name="connsiteY662" fmla="*/ 1598883 h 2435197"/>
              <a:gd name="connsiteX663" fmla="*/ 162517 w 2419586"/>
              <a:gd name="connsiteY663" fmla="*/ 1612926 h 2435197"/>
              <a:gd name="connsiteX664" fmla="*/ 168560 w 2419586"/>
              <a:gd name="connsiteY664" fmla="*/ 1626675 h 2435197"/>
              <a:gd name="connsiteX665" fmla="*/ 179251 w 2419586"/>
              <a:gd name="connsiteY665" fmla="*/ 1653365 h 2435197"/>
              <a:gd name="connsiteX666" fmla="*/ 201142 w 2419586"/>
              <a:gd name="connsiteY666" fmla="*/ 1704244 h 2435197"/>
              <a:gd name="connsiteX667" fmla="*/ 209173 w 2419586"/>
              <a:gd name="connsiteY667" fmla="*/ 1721007 h 2435197"/>
              <a:gd name="connsiteX668" fmla="*/ 216022 w 2419586"/>
              <a:gd name="connsiteY668" fmla="*/ 1733358 h 2435197"/>
              <a:gd name="connsiteX669" fmla="*/ 232594 w 2419586"/>
              <a:gd name="connsiteY669" fmla="*/ 1764383 h 2435197"/>
              <a:gd name="connsiteX670" fmla="*/ 234581 w 2419586"/>
              <a:gd name="connsiteY670" fmla="*/ 1767398 h 2435197"/>
              <a:gd name="connsiteX671" fmla="*/ 255933 w 2419586"/>
              <a:gd name="connsiteY671" fmla="*/ 1803053 h 2435197"/>
              <a:gd name="connsiteX672" fmla="*/ 265574 w 2419586"/>
              <a:gd name="connsiteY672" fmla="*/ 1817020 h 2435197"/>
              <a:gd name="connsiteX673" fmla="*/ 268152 w 2419586"/>
              <a:gd name="connsiteY673" fmla="*/ 1822240 h 2435197"/>
              <a:gd name="connsiteX674" fmla="*/ 285743 w 2419586"/>
              <a:gd name="connsiteY674" fmla="*/ 1848263 h 2435197"/>
              <a:gd name="connsiteX675" fmla="*/ 294579 w 2419586"/>
              <a:gd name="connsiteY675" fmla="*/ 1863628 h 2435197"/>
              <a:gd name="connsiteX676" fmla="*/ 303925 w 2419586"/>
              <a:gd name="connsiteY676" fmla="*/ 1876492 h 2435197"/>
              <a:gd name="connsiteX677" fmla="*/ 333359 w 2419586"/>
              <a:gd name="connsiteY677" fmla="*/ 1915893 h 2435197"/>
              <a:gd name="connsiteX678" fmla="*/ 341818 w 2419586"/>
              <a:gd name="connsiteY678" fmla="*/ 1925448 h 2435197"/>
              <a:gd name="connsiteX679" fmla="*/ 357931 w 2419586"/>
              <a:gd name="connsiteY679" fmla="*/ 1945956 h 2435197"/>
              <a:gd name="connsiteX680" fmla="*/ 376541 w 2419586"/>
              <a:gd name="connsiteY680" fmla="*/ 1966978 h 2435197"/>
              <a:gd name="connsiteX681" fmla="*/ 393459 w 2419586"/>
              <a:gd name="connsiteY681" fmla="*/ 1986088 h 2435197"/>
              <a:gd name="connsiteX682" fmla="*/ 409786 w 2419586"/>
              <a:gd name="connsiteY682" fmla="*/ 2002993 h 2435197"/>
              <a:gd name="connsiteX683" fmla="*/ 417359 w 2419586"/>
              <a:gd name="connsiteY683" fmla="*/ 2009239 h 2435197"/>
              <a:gd name="connsiteX684" fmla="*/ 424126 w 2419586"/>
              <a:gd name="connsiteY684" fmla="*/ 2016883 h 2435197"/>
              <a:gd name="connsiteX685" fmla="*/ 428610 w 2419586"/>
              <a:gd name="connsiteY685" fmla="*/ 2020410 h 2435197"/>
              <a:gd name="connsiteX686" fmla="*/ 417359 w 2419586"/>
              <a:gd name="connsiteY686" fmla="*/ 2009239 h 2435197"/>
              <a:gd name="connsiteX687" fmla="*/ 407799 w 2419586"/>
              <a:gd name="connsiteY687" fmla="*/ 1999979 h 2435197"/>
              <a:gd name="connsiteX688" fmla="*/ 415667 w 2419586"/>
              <a:gd name="connsiteY688" fmla="*/ 2007328 h 2435197"/>
              <a:gd name="connsiteX689" fmla="*/ 395661 w 2419586"/>
              <a:gd name="connsiteY689" fmla="*/ 1985498 h 2435197"/>
              <a:gd name="connsiteX690" fmla="*/ 341736 w 2419586"/>
              <a:gd name="connsiteY690" fmla="*/ 1920741 h 2435197"/>
              <a:gd name="connsiteX691" fmla="*/ 339158 w 2419586"/>
              <a:gd name="connsiteY691" fmla="*/ 1915521 h 2435197"/>
              <a:gd name="connsiteX692" fmla="*/ 323045 w 2419586"/>
              <a:gd name="connsiteY692" fmla="*/ 1895013 h 2435197"/>
              <a:gd name="connsiteX693" fmla="*/ 319070 w 2419586"/>
              <a:gd name="connsiteY693" fmla="*/ 1888985 h 2435197"/>
              <a:gd name="connsiteX694" fmla="*/ 321862 w 2419586"/>
              <a:gd name="connsiteY694" fmla="*/ 1890601 h 2435197"/>
              <a:gd name="connsiteX695" fmla="*/ 325756 w 2419586"/>
              <a:gd name="connsiteY695" fmla="*/ 1891922 h 2435197"/>
              <a:gd name="connsiteX696" fmla="*/ 330322 w 2419586"/>
              <a:gd name="connsiteY696" fmla="*/ 1900156 h 2435197"/>
              <a:gd name="connsiteX697" fmla="*/ 339076 w 2419586"/>
              <a:gd name="connsiteY697" fmla="*/ 1910814 h 2435197"/>
              <a:gd name="connsiteX698" fmla="*/ 349523 w 2419586"/>
              <a:gd name="connsiteY698" fmla="*/ 1923384 h 2435197"/>
              <a:gd name="connsiteX699" fmla="*/ 367328 w 2419586"/>
              <a:gd name="connsiteY699" fmla="*/ 1945803 h 2435197"/>
              <a:gd name="connsiteX700" fmla="*/ 363353 w 2419586"/>
              <a:gd name="connsiteY700" fmla="*/ 1939775 h 2435197"/>
              <a:gd name="connsiteX701" fmla="*/ 358787 w 2419586"/>
              <a:gd name="connsiteY701" fmla="*/ 1931541 h 2435197"/>
              <a:gd name="connsiteX702" fmla="*/ 349523 w 2419586"/>
              <a:gd name="connsiteY702" fmla="*/ 1923384 h 2435197"/>
              <a:gd name="connsiteX703" fmla="*/ 338190 w 2419586"/>
              <a:gd name="connsiteY703" fmla="*/ 1907505 h 2435197"/>
              <a:gd name="connsiteX704" fmla="*/ 332523 w 2419586"/>
              <a:gd name="connsiteY704" fmla="*/ 1899566 h 2435197"/>
              <a:gd name="connsiteX705" fmla="*/ 326857 w 2419586"/>
              <a:gd name="connsiteY705" fmla="*/ 1891627 h 2435197"/>
              <a:gd name="connsiteX706" fmla="*/ 324869 w 2419586"/>
              <a:gd name="connsiteY706" fmla="*/ 1888613 h 2435197"/>
              <a:gd name="connsiteX707" fmla="*/ 303385 w 2419586"/>
              <a:gd name="connsiteY707" fmla="*/ 1861269 h 2435197"/>
              <a:gd name="connsiteX708" fmla="*/ 299624 w 2419586"/>
              <a:gd name="connsiteY708" fmla="*/ 1851637 h 2435197"/>
              <a:gd name="connsiteX709" fmla="*/ 293958 w 2419586"/>
              <a:gd name="connsiteY709" fmla="*/ 1843698 h 2435197"/>
              <a:gd name="connsiteX710" fmla="*/ 292266 w 2419586"/>
              <a:gd name="connsiteY710" fmla="*/ 1841787 h 2435197"/>
              <a:gd name="connsiteX711" fmla="*/ 286599 w 2419586"/>
              <a:gd name="connsiteY711" fmla="*/ 1833847 h 2435197"/>
              <a:gd name="connsiteX712" fmla="*/ 284612 w 2419586"/>
              <a:gd name="connsiteY712" fmla="*/ 1830834 h 2435197"/>
              <a:gd name="connsiteX713" fmla="*/ 280046 w 2419586"/>
              <a:gd name="connsiteY713" fmla="*/ 1822599 h 2435197"/>
              <a:gd name="connsiteX714" fmla="*/ 277254 w 2419586"/>
              <a:gd name="connsiteY714" fmla="*/ 1820983 h 2435197"/>
              <a:gd name="connsiteX715" fmla="*/ 272097 w 2419586"/>
              <a:gd name="connsiteY715" fmla="*/ 1810543 h 2435197"/>
              <a:gd name="connsiteX716" fmla="*/ 269814 w 2419586"/>
              <a:gd name="connsiteY716" fmla="*/ 1806426 h 2435197"/>
              <a:gd name="connsiteX717" fmla="*/ 283725 w 2419586"/>
              <a:gd name="connsiteY717" fmla="*/ 1827524 h 2435197"/>
              <a:gd name="connsiteX718" fmla="*/ 303304 w 2419586"/>
              <a:gd name="connsiteY718" fmla="*/ 1856562 h 2435197"/>
              <a:gd name="connsiteX719" fmla="*/ 349441 w 2419586"/>
              <a:gd name="connsiteY719" fmla="*/ 1918677 h 2435197"/>
              <a:gd name="connsiteX720" fmla="*/ 354221 w 2419586"/>
              <a:gd name="connsiteY720" fmla="*/ 1923307 h 2435197"/>
              <a:gd name="connsiteX721" fmla="*/ 362681 w 2419586"/>
              <a:gd name="connsiteY721" fmla="*/ 1932862 h 2435197"/>
              <a:gd name="connsiteX722" fmla="*/ 365554 w 2419586"/>
              <a:gd name="connsiteY722" fmla="*/ 1939185 h 2435197"/>
              <a:gd name="connsiteX723" fmla="*/ 388354 w 2419586"/>
              <a:gd name="connsiteY723" fmla="*/ 1962631 h 2435197"/>
              <a:gd name="connsiteX724" fmla="*/ 412549 w 2419586"/>
              <a:gd name="connsiteY724" fmla="*/ 1986884 h 2435197"/>
              <a:gd name="connsiteX725" fmla="*/ 404385 w 2419586"/>
              <a:gd name="connsiteY725" fmla="*/ 1978432 h 2435197"/>
              <a:gd name="connsiteX726" fmla="*/ 392838 w 2419586"/>
              <a:gd name="connsiteY726" fmla="*/ 1966158 h 2435197"/>
              <a:gd name="connsiteX727" fmla="*/ 368266 w 2419586"/>
              <a:gd name="connsiteY727" fmla="*/ 1936094 h 2435197"/>
              <a:gd name="connsiteX728" fmla="*/ 360907 w 2419586"/>
              <a:gd name="connsiteY728" fmla="*/ 1926244 h 2435197"/>
              <a:gd name="connsiteX729" fmla="*/ 346781 w 2419586"/>
              <a:gd name="connsiteY729" fmla="*/ 1908750 h 2435197"/>
              <a:gd name="connsiteX730" fmla="*/ 332065 w 2419586"/>
              <a:gd name="connsiteY730" fmla="*/ 1889049 h 2435197"/>
              <a:gd name="connsiteX731" fmla="*/ 302040 w 2419586"/>
              <a:gd name="connsiteY731" fmla="*/ 1847443 h 2435197"/>
              <a:gd name="connsiteX732" fmla="*/ 273921 w 2419586"/>
              <a:gd name="connsiteY732" fmla="*/ 1804144 h 2435197"/>
              <a:gd name="connsiteX733" fmla="*/ 249696 w 2419586"/>
              <a:gd name="connsiteY733" fmla="*/ 1762165 h 2435197"/>
              <a:gd name="connsiteX734" fmla="*/ 261029 w 2419586"/>
              <a:gd name="connsiteY734" fmla="*/ 1778043 h 2435197"/>
              <a:gd name="connsiteX735" fmla="*/ 273035 w 2419586"/>
              <a:gd name="connsiteY735" fmla="*/ 1800835 h 2435197"/>
              <a:gd name="connsiteX736" fmla="*/ 279292 w 2419586"/>
              <a:gd name="connsiteY736" fmla="*/ 1810980 h 2435197"/>
              <a:gd name="connsiteX737" fmla="*/ 305423 w 2419586"/>
              <a:gd name="connsiteY737" fmla="*/ 1851265 h 2435197"/>
              <a:gd name="connsiteX738" fmla="*/ 314769 w 2419586"/>
              <a:gd name="connsiteY738" fmla="*/ 1864129 h 2435197"/>
              <a:gd name="connsiteX739" fmla="*/ 340228 w 2419586"/>
              <a:gd name="connsiteY739" fmla="*/ 1897502 h 2435197"/>
              <a:gd name="connsiteX740" fmla="*/ 347882 w 2419586"/>
              <a:gd name="connsiteY740" fmla="*/ 1908455 h 2435197"/>
              <a:gd name="connsiteX741" fmla="*/ 382310 w 2419586"/>
              <a:gd name="connsiteY741" fmla="*/ 1948881 h 2435197"/>
              <a:gd name="connsiteX742" fmla="*/ 419235 w 2419586"/>
              <a:gd name="connsiteY742" fmla="*/ 1989822 h 2435197"/>
              <a:gd name="connsiteX743" fmla="*/ 408788 w 2419586"/>
              <a:gd name="connsiteY743" fmla="*/ 1977252 h 2435197"/>
              <a:gd name="connsiteX744" fmla="*/ 405914 w 2419586"/>
              <a:gd name="connsiteY744" fmla="*/ 1970929 h 2435197"/>
              <a:gd name="connsiteX745" fmla="*/ 435185 w 2419586"/>
              <a:gd name="connsiteY745" fmla="*/ 2000916 h 2435197"/>
              <a:gd name="connsiteX746" fmla="*/ 420254 w 2419586"/>
              <a:gd name="connsiteY746" fmla="*/ 1984820 h 2435197"/>
              <a:gd name="connsiteX747" fmla="*/ 408707 w 2419586"/>
              <a:gd name="connsiteY747" fmla="*/ 1972545 h 2435197"/>
              <a:gd name="connsiteX748" fmla="*/ 400247 w 2419586"/>
              <a:gd name="connsiteY748" fmla="*/ 1962990 h 2435197"/>
              <a:gd name="connsiteX749" fmla="*/ 386122 w 2419586"/>
              <a:gd name="connsiteY749" fmla="*/ 1945496 h 2435197"/>
              <a:gd name="connsiteX750" fmla="*/ 373392 w 2419586"/>
              <a:gd name="connsiteY750" fmla="*/ 1928810 h 2435197"/>
              <a:gd name="connsiteX751" fmla="*/ 354487 w 2419586"/>
              <a:gd name="connsiteY751" fmla="*/ 1906685 h 2435197"/>
              <a:gd name="connsiteX752" fmla="*/ 358380 w 2419586"/>
              <a:gd name="connsiteY752" fmla="*/ 1908006 h 2435197"/>
              <a:gd name="connsiteX753" fmla="*/ 347934 w 2419586"/>
              <a:gd name="connsiteY753" fmla="*/ 1895437 h 2435197"/>
              <a:gd name="connsiteX754" fmla="*/ 344254 w 2419586"/>
              <a:gd name="connsiteY754" fmla="*/ 1890512 h 2435197"/>
              <a:gd name="connsiteX755" fmla="*/ 340279 w 2419586"/>
              <a:gd name="connsiteY755" fmla="*/ 1884484 h 2435197"/>
              <a:gd name="connsiteX756" fmla="*/ 345355 w 2419586"/>
              <a:gd name="connsiteY756" fmla="*/ 1890217 h 2435197"/>
              <a:gd name="connsiteX757" fmla="*/ 349839 w 2419586"/>
              <a:gd name="connsiteY757" fmla="*/ 1893744 h 2435197"/>
              <a:gd name="connsiteX758" fmla="*/ 374116 w 2419586"/>
              <a:gd name="connsiteY758" fmla="*/ 1922705 h 2435197"/>
              <a:gd name="connsiteX759" fmla="*/ 361091 w 2419586"/>
              <a:gd name="connsiteY759" fmla="*/ 1904915 h 2435197"/>
              <a:gd name="connsiteX760" fmla="*/ 357412 w 2419586"/>
              <a:gd name="connsiteY760" fmla="*/ 1899990 h 2435197"/>
              <a:gd name="connsiteX761" fmla="*/ 346374 w 2419586"/>
              <a:gd name="connsiteY761" fmla="*/ 1885215 h 2435197"/>
              <a:gd name="connsiteX762" fmla="*/ 337028 w 2419586"/>
              <a:gd name="connsiteY762" fmla="*/ 1872351 h 2435197"/>
              <a:gd name="connsiteX763" fmla="*/ 327683 w 2419586"/>
              <a:gd name="connsiteY763" fmla="*/ 1859487 h 2435197"/>
              <a:gd name="connsiteX764" fmla="*/ 310092 w 2419586"/>
              <a:gd name="connsiteY764" fmla="*/ 1833464 h 2435197"/>
              <a:gd name="connsiteX765" fmla="*/ 309205 w 2419586"/>
              <a:gd name="connsiteY765" fmla="*/ 1830155 h 2435197"/>
              <a:gd name="connsiteX766" fmla="*/ 292205 w 2419586"/>
              <a:gd name="connsiteY766" fmla="*/ 1806337 h 2435197"/>
              <a:gd name="connsiteX767" fmla="*/ 297281 w 2419586"/>
              <a:gd name="connsiteY767" fmla="*/ 1812070 h 2435197"/>
              <a:gd name="connsiteX768" fmla="*/ 289332 w 2419586"/>
              <a:gd name="connsiteY768" fmla="*/ 1800014 h 2435197"/>
              <a:gd name="connsiteX769" fmla="*/ 284174 w 2419586"/>
              <a:gd name="connsiteY769" fmla="*/ 1789574 h 2435197"/>
              <a:gd name="connsiteX770" fmla="*/ 260245 w 2419586"/>
              <a:gd name="connsiteY770" fmla="*/ 1748699 h 2435197"/>
              <a:gd name="connsiteX771" fmla="*/ 266798 w 2419586"/>
              <a:gd name="connsiteY771" fmla="*/ 1759947 h 2435197"/>
              <a:gd name="connsiteX772" fmla="*/ 289841 w 2419586"/>
              <a:gd name="connsiteY772" fmla="*/ 1797513 h 2435197"/>
              <a:gd name="connsiteX773" fmla="*/ 310010 w 2419586"/>
              <a:gd name="connsiteY773" fmla="*/ 1828757 h 2435197"/>
              <a:gd name="connsiteX774" fmla="*/ 320243 w 2419586"/>
              <a:gd name="connsiteY774" fmla="*/ 1844930 h 2435197"/>
              <a:gd name="connsiteX775" fmla="*/ 331576 w 2419586"/>
              <a:gd name="connsiteY775" fmla="*/ 1860808 h 2435197"/>
              <a:gd name="connsiteX776" fmla="*/ 336947 w 2419586"/>
              <a:gd name="connsiteY776" fmla="*/ 1867644 h 2435197"/>
              <a:gd name="connsiteX777" fmla="*/ 342614 w 2419586"/>
              <a:gd name="connsiteY777" fmla="*/ 1875583 h 2435197"/>
              <a:gd name="connsiteX778" fmla="*/ 349972 w 2419586"/>
              <a:gd name="connsiteY778" fmla="*/ 1885433 h 2435197"/>
              <a:gd name="connsiteX779" fmla="*/ 379915 w 2419586"/>
              <a:gd name="connsiteY779" fmla="*/ 1922333 h 2435197"/>
              <a:gd name="connsiteX780" fmla="*/ 409777 w 2419586"/>
              <a:gd name="connsiteY780" fmla="*/ 1954526 h 2435197"/>
              <a:gd name="connsiteX781" fmla="*/ 397639 w 2419586"/>
              <a:gd name="connsiteY781" fmla="*/ 1940045 h 2435197"/>
              <a:gd name="connsiteX782" fmla="*/ 385500 w 2419586"/>
              <a:gd name="connsiteY782" fmla="*/ 1925565 h 2435197"/>
              <a:gd name="connsiteX783" fmla="*/ 390280 w 2419586"/>
              <a:gd name="connsiteY783" fmla="*/ 1930195 h 2435197"/>
              <a:gd name="connsiteX784" fmla="*/ 385205 w 2419586"/>
              <a:gd name="connsiteY784" fmla="*/ 1924462 h 2435197"/>
              <a:gd name="connsiteX785" fmla="*/ 379834 w 2419586"/>
              <a:gd name="connsiteY785" fmla="*/ 1917626 h 2435197"/>
              <a:gd name="connsiteX786" fmla="*/ 388293 w 2419586"/>
              <a:gd name="connsiteY786" fmla="*/ 1927181 h 2435197"/>
              <a:gd name="connsiteX787" fmla="*/ 393221 w 2419586"/>
              <a:gd name="connsiteY787" fmla="*/ 1932073 h 2435197"/>
              <a:gd name="connsiteX788" fmla="*/ 395605 w 2419586"/>
              <a:gd name="connsiteY788" fmla="*/ 1936305 h 2435197"/>
              <a:gd name="connsiteX789" fmla="*/ 398740 w 2419586"/>
              <a:gd name="connsiteY789" fmla="*/ 1939750 h 2435197"/>
              <a:gd name="connsiteX790" fmla="*/ 405211 w 2419586"/>
              <a:gd name="connsiteY790" fmla="*/ 1946292 h 2435197"/>
              <a:gd name="connsiteX791" fmla="*/ 403224 w 2419586"/>
              <a:gd name="connsiteY791" fmla="*/ 1943278 h 2435197"/>
              <a:gd name="connsiteX792" fmla="*/ 413670 w 2419586"/>
              <a:gd name="connsiteY792" fmla="*/ 1955847 h 2435197"/>
              <a:gd name="connsiteX793" fmla="*/ 433086 w 2419586"/>
              <a:gd name="connsiteY793" fmla="*/ 1975470 h 2435197"/>
              <a:gd name="connsiteX794" fmla="*/ 444337 w 2419586"/>
              <a:gd name="connsiteY794" fmla="*/ 1986642 h 2435197"/>
              <a:gd name="connsiteX795" fmla="*/ 460369 w 2419586"/>
              <a:gd name="connsiteY795" fmla="*/ 2002443 h 2435197"/>
              <a:gd name="connsiteX796" fmla="*/ 459268 w 2419586"/>
              <a:gd name="connsiteY796" fmla="*/ 2002738 h 2435197"/>
              <a:gd name="connsiteX797" fmla="*/ 496621 w 2419586"/>
              <a:gd name="connsiteY797" fmla="*/ 2036470 h 2435197"/>
              <a:gd name="connsiteX798" fmla="*/ 533383 w 2419586"/>
              <a:gd name="connsiteY798" fmla="*/ 2067996 h 2435197"/>
              <a:gd name="connsiteX799" fmla="*/ 574843 w 2419586"/>
              <a:gd name="connsiteY799" fmla="*/ 2099445 h 2435197"/>
              <a:gd name="connsiteX800" fmla="*/ 585208 w 2419586"/>
              <a:gd name="connsiteY800" fmla="*/ 2107308 h 2435197"/>
              <a:gd name="connsiteX801" fmla="*/ 583221 w 2419586"/>
              <a:gd name="connsiteY801" fmla="*/ 2104294 h 2435197"/>
              <a:gd name="connsiteX802" fmla="*/ 620411 w 2419586"/>
              <a:gd name="connsiteY802" fmla="*/ 2128612 h 2435197"/>
              <a:gd name="connsiteX803" fmla="*/ 605562 w 2419586"/>
              <a:gd name="connsiteY803" fmla="*/ 2117222 h 2435197"/>
              <a:gd name="connsiteX804" fmla="*/ 587920 w 2419586"/>
              <a:gd name="connsiteY804" fmla="*/ 2104217 h 2435197"/>
              <a:gd name="connsiteX805" fmla="*/ 564692 w 2419586"/>
              <a:gd name="connsiteY805" fmla="*/ 2087979 h 2435197"/>
              <a:gd name="connsiteX806" fmla="*/ 552340 w 2419586"/>
              <a:gd name="connsiteY806" fmla="*/ 2077103 h 2435197"/>
              <a:gd name="connsiteX807" fmla="*/ 540579 w 2419586"/>
              <a:gd name="connsiteY807" fmla="*/ 2068432 h 2435197"/>
              <a:gd name="connsiteX808" fmla="*/ 528522 w 2419586"/>
              <a:gd name="connsiteY808" fmla="*/ 2058659 h 2435197"/>
              <a:gd name="connsiteX809" fmla="*/ 505804 w 2419586"/>
              <a:gd name="connsiteY809" fmla="*/ 2039920 h 2435197"/>
              <a:gd name="connsiteX810" fmla="*/ 506905 w 2419586"/>
              <a:gd name="connsiteY810" fmla="*/ 2039626 h 2435197"/>
              <a:gd name="connsiteX811" fmla="*/ 513377 w 2419586"/>
              <a:gd name="connsiteY811" fmla="*/ 2046167 h 2435197"/>
              <a:gd name="connsiteX812" fmla="*/ 506905 w 2419586"/>
              <a:gd name="connsiteY812" fmla="*/ 2039626 h 2435197"/>
              <a:gd name="connsiteX813" fmla="*/ 497936 w 2419586"/>
              <a:gd name="connsiteY813" fmla="*/ 2032571 h 2435197"/>
              <a:gd name="connsiteX814" fmla="*/ 488081 w 2419586"/>
              <a:gd name="connsiteY814" fmla="*/ 2022208 h 2435197"/>
              <a:gd name="connsiteX815" fmla="*/ 471539 w 2419586"/>
              <a:gd name="connsiteY815" fmla="*/ 2008907 h 2435197"/>
              <a:gd name="connsiteX816" fmla="*/ 466759 w 2419586"/>
              <a:gd name="connsiteY816" fmla="*/ 2004277 h 2435197"/>
              <a:gd name="connsiteX817" fmla="*/ 457495 w 2419586"/>
              <a:gd name="connsiteY817" fmla="*/ 1996120 h 2435197"/>
              <a:gd name="connsiteX818" fmla="*/ 436092 w 2419586"/>
              <a:gd name="connsiteY818" fmla="*/ 1973483 h 2435197"/>
              <a:gd name="connsiteX819" fmla="*/ 423149 w 2419586"/>
              <a:gd name="connsiteY819" fmla="*/ 1960400 h 2435197"/>
              <a:gd name="connsiteX820" fmla="*/ 412702 w 2419586"/>
              <a:gd name="connsiteY820" fmla="*/ 1947831 h 2435197"/>
              <a:gd name="connsiteX821" fmla="*/ 394092 w 2419586"/>
              <a:gd name="connsiteY821" fmla="*/ 1926810 h 2435197"/>
              <a:gd name="connsiteX822" fmla="*/ 387620 w 2419586"/>
              <a:gd name="connsiteY822" fmla="*/ 1920268 h 2435197"/>
              <a:gd name="connsiteX823" fmla="*/ 379966 w 2419586"/>
              <a:gd name="connsiteY823" fmla="*/ 1909315 h 2435197"/>
              <a:gd name="connsiteX824" fmla="*/ 374595 w 2419586"/>
              <a:gd name="connsiteY824" fmla="*/ 1902479 h 2435197"/>
              <a:gd name="connsiteX825" fmla="*/ 366136 w 2419586"/>
              <a:gd name="connsiteY825" fmla="*/ 1892924 h 2435197"/>
              <a:gd name="connsiteX826" fmla="*/ 370916 w 2419586"/>
              <a:gd name="connsiteY826" fmla="*/ 1897554 h 2435197"/>
              <a:gd name="connsiteX827" fmla="*/ 384746 w 2419586"/>
              <a:gd name="connsiteY827" fmla="*/ 1913945 h 2435197"/>
              <a:gd name="connsiteX828" fmla="*/ 396885 w 2419586"/>
              <a:gd name="connsiteY828" fmla="*/ 1928426 h 2435197"/>
              <a:gd name="connsiteX829" fmla="*/ 389526 w 2419586"/>
              <a:gd name="connsiteY829" fmla="*/ 1918576 h 2435197"/>
              <a:gd name="connsiteX830" fmla="*/ 379080 w 2419586"/>
              <a:gd name="connsiteY830" fmla="*/ 1906006 h 2435197"/>
              <a:gd name="connsiteX831" fmla="*/ 368042 w 2419586"/>
              <a:gd name="connsiteY831" fmla="*/ 1891231 h 2435197"/>
              <a:gd name="connsiteX832" fmla="*/ 367156 w 2419586"/>
              <a:gd name="connsiteY832" fmla="*/ 1887922 h 2435197"/>
              <a:gd name="connsiteX833" fmla="*/ 375615 w 2419586"/>
              <a:gd name="connsiteY833" fmla="*/ 1897477 h 2435197"/>
              <a:gd name="connsiteX834" fmla="*/ 380395 w 2419586"/>
              <a:gd name="connsiteY834" fmla="*/ 1902107 h 2435197"/>
              <a:gd name="connsiteX835" fmla="*/ 389149 w 2419586"/>
              <a:gd name="connsiteY835" fmla="*/ 1912766 h 2435197"/>
              <a:gd name="connsiteX836" fmla="*/ 393929 w 2419586"/>
              <a:gd name="connsiteY836" fmla="*/ 1917396 h 2435197"/>
              <a:gd name="connsiteX837" fmla="*/ 397904 w 2419586"/>
              <a:gd name="connsiteY837" fmla="*/ 1923424 h 2435197"/>
              <a:gd name="connsiteX838" fmla="*/ 412754 w 2419586"/>
              <a:gd name="connsiteY838" fmla="*/ 1934813 h 2435197"/>
              <a:gd name="connsiteX839" fmla="*/ 424892 w 2419586"/>
              <a:gd name="connsiteY839" fmla="*/ 1949293 h 2435197"/>
              <a:gd name="connsiteX840" fmla="*/ 420407 w 2419586"/>
              <a:gd name="connsiteY840" fmla="*/ 1945766 h 2435197"/>
              <a:gd name="connsiteX841" fmla="*/ 428571 w 2419586"/>
              <a:gd name="connsiteY841" fmla="*/ 1954218 h 2435197"/>
              <a:gd name="connsiteX842" fmla="*/ 438131 w 2419586"/>
              <a:gd name="connsiteY842" fmla="*/ 1963479 h 2435197"/>
              <a:gd name="connsiteX843" fmla="*/ 457546 w 2419586"/>
              <a:gd name="connsiteY843" fmla="*/ 1983102 h 2435197"/>
              <a:gd name="connsiteX844" fmla="*/ 471295 w 2419586"/>
              <a:gd name="connsiteY844" fmla="*/ 1994787 h 2435197"/>
              <a:gd name="connsiteX845" fmla="*/ 482547 w 2419586"/>
              <a:gd name="connsiteY845" fmla="*/ 2005958 h 2435197"/>
              <a:gd name="connsiteX846" fmla="*/ 503063 w 2419586"/>
              <a:gd name="connsiteY846" fmla="*/ 2025287 h 2435197"/>
              <a:gd name="connsiteX847" fmla="*/ 524384 w 2419586"/>
              <a:gd name="connsiteY847" fmla="*/ 2043217 h 2435197"/>
              <a:gd name="connsiteX848" fmla="*/ 546806 w 2419586"/>
              <a:gd name="connsiteY848" fmla="*/ 2060853 h 2435197"/>
              <a:gd name="connsiteX849" fmla="*/ 562165 w 2419586"/>
              <a:gd name="connsiteY849" fmla="*/ 2069741 h 2435197"/>
              <a:gd name="connsiteX850" fmla="*/ 557818 w 2419586"/>
              <a:gd name="connsiteY850" fmla="*/ 2066177 h 2435197"/>
              <a:gd name="connsiteX851" fmla="*/ 557226 w 2419586"/>
              <a:gd name="connsiteY851" fmla="*/ 2065701 h 2435197"/>
              <a:gd name="connsiteX852" fmla="*/ 549222 w 2419586"/>
              <a:gd name="connsiteY852" fmla="*/ 2056659 h 2435197"/>
              <a:gd name="connsiteX853" fmla="*/ 531580 w 2419586"/>
              <a:gd name="connsiteY853" fmla="*/ 2043654 h 2435197"/>
              <a:gd name="connsiteX854" fmla="*/ 527900 w 2419586"/>
              <a:gd name="connsiteY854" fmla="*/ 2038728 h 2435197"/>
              <a:gd name="connsiteX855" fmla="*/ 525108 w 2419586"/>
              <a:gd name="connsiteY855" fmla="*/ 2037112 h 2435197"/>
              <a:gd name="connsiteX856" fmla="*/ 520328 w 2419586"/>
              <a:gd name="connsiteY856" fmla="*/ 2032482 h 2435197"/>
              <a:gd name="connsiteX857" fmla="*/ 511063 w 2419586"/>
              <a:gd name="connsiteY857" fmla="*/ 2024325 h 2435197"/>
              <a:gd name="connsiteX858" fmla="*/ 468931 w 2419586"/>
              <a:gd name="connsiteY858" fmla="*/ 1985963 h 2435197"/>
              <a:gd name="connsiteX859" fmla="*/ 448710 w 2419586"/>
              <a:gd name="connsiteY859" fmla="*/ 1967737 h 2435197"/>
              <a:gd name="connsiteX860" fmla="*/ 438855 w 2419586"/>
              <a:gd name="connsiteY860" fmla="*/ 1957374 h 2435197"/>
              <a:gd name="connsiteX861" fmla="*/ 433779 w 2419586"/>
              <a:gd name="connsiteY861" fmla="*/ 1951641 h 2435197"/>
              <a:gd name="connsiteX862" fmla="*/ 428704 w 2419586"/>
              <a:gd name="connsiteY862" fmla="*/ 1945908 h 2435197"/>
              <a:gd name="connsiteX863" fmla="*/ 425830 w 2419586"/>
              <a:gd name="connsiteY863" fmla="*/ 1939585 h 2435197"/>
              <a:gd name="connsiteX864" fmla="*/ 413987 w 2419586"/>
              <a:gd name="connsiteY864" fmla="*/ 1926207 h 2435197"/>
              <a:gd name="connsiteX865" fmla="*/ 406629 w 2419586"/>
              <a:gd name="connsiteY865" fmla="*/ 1916357 h 2435197"/>
              <a:gd name="connsiteX866" fmla="*/ 422150 w 2419586"/>
              <a:gd name="connsiteY866" fmla="*/ 1934660 h 2435197"/>
              <a:gd name="connsiteX867" fmla="*/ 440679 w 2419586"/>
              <a:gd name="connsiteY867" fmla="*/ 1950974 h 2435197"/>
              <a:gd name="connsiteX868" fmla="*/ 468554 w 2419586"/>
              <a:gd name="connsiteY868" fmla="*/ 1980153 h 2435197"/>
              <a:gd name="connsiteX869" fmla="*/ 481497 w 2419586"/>
              <a:gd name="connsiteY869" fmla="*/ 1993235 h 2435197"/>
              <a:gd name="connsiteX870" fmla="*/ 495542 w 2419586"/>
              <a:gd name="connsiteY870" fmla="*/ 2006023 h 2435197"/>
              <a:gd name="connsiteX871" fmla="*/ 508189 w 2419586"/>
              <a:gd name="connsiteY871" fmla="*/ 2018002 h 2435197"/>
              <a:gd name="connsiteX872" fmla="*/ 521938 w 2419586"/>
              <a:gd name="connsiteY872" fmla="*/ 2029686 h 2435197"/>
              <a:gd name="connsiteX873" fmla="*/ 546052 w 2419586"/>
              <a:gd name="connsiteY873" fmla="*/ 2049233 h 2435197"/>
              <a:gd name="connsiteX874" fmla="*/ 548845 w 2419586"/>
              <a:gd name="connsiteY874" fmla="*/ 2050849 h 2435197"/>
              <a:gd name="connsiteX875" fmla="*/ 551933 w 2419586"/>
              <a:gd name="connsiteY875" fmla="*/ 2053568 h 2435197"/>
              <a:gd name="connsiteX876" fmla="*/ 560901 w 2419586"/>
              <a:gd name="connsiteY876" fmla="*/ 2060623 h 2435197"/>
              <a:gd name="connsiteX877" fmla="*/ 579940 w 2419586"/>
              <a:gd name="connsiteY877" fmla="*/ 2074436 h 2435197"/>
              <a:gd name="connsiteX878" fmla="*/ 590009 w 2419586"/>
              <a:gd name="connsiteY878" fmla="*/ 2081195 h 2435197"/>
              <a:gd name="connsiteX879" fmla="*/ 596186 w 2419586"/>
              <a:gd name="connsiteY879" fmla="*/ 2086634 h 2435197"/>
              <a:gd name="connsiteX880" fmla="*/ 633671 w 2419586"/>
              <a:gd name="connsiteY880" fmla="*/ 2112055 h 2435197"/>
              <a:gd name="connsiteX881" fmla="*/ 628382 w 2419586"/>
              <a:gd name="connsiteY881" fmla="*/ 2109926 h 2435197"/>
              <a:gd name="connsiteX882" fmla="*/ 648521 w 2419586"/>
              <a:gd name="connsiteY882" fmla="*/ 2123444 h 2435197"/>
              <a:gd name="connsiteX883" fmla="*/ 659691 w 2419586"/>
              <a:gd name="connsiteY883" fmla="*/ 2129909 h 2435197"/>
              <a:gd name="connsiteX884" fmla="*/ 669465 w 2419586"/>
              <a:gd name="connsiteY884" fmla="*/ 2135565 h 2435197"/>
              <a:gd name="connsiteX885" fmla="*/ 680635 w 2419586"/>
              <a:gd name="connsiteY885" fmla="*/ 2142029 h 2435197"/>
              <a:gd name="connsiteX886" fmla="*/ 697095 w 2419586"/>
              <a:gd name="connsiteY886" fmla="*/ 2150623 h 2435197"/>
              <a:gd name="connsiteX887" fmla="*/ 699887 w 2419586"/>
              <a:gd name="connsiteY887" fmla="*/ 2152238 h 2435197"/>
              <a:gd name="connsiteX888" fmla="*/ 699888 w 2419586"/>
              <a:gd name="connsiteY888" fmla="*/ 2152239 h 2435197"/>
              <a:gd name="connsiteX889" fmla="*/ 699893 w 2419586"/>
              <a:gd name="connsiteY889" fmla="*/ 2152242 h 2435197"/>
              <a:gd name="connsiteX890" fmla="*/ 711058 w 2419586"/>
              <a:gd name="connsiteY890" fmla="*/ 2158703 h 2435197"/>
              <a:gd name="connsiteX891" fmla="*/ 727518 w 2419586"/>
              <a:gd name="connsiteY891" fmla="*/ 2167297 h 2435197"/>
              <a:gd name="connsiteX892" fmla="*/ 699893 w 2419586"/>
              <a:gd name="connsiteY892" fmla="*/ 2152242 h 2435197"/>
              <a:gd name="connsiteX893" fmla="*/ 699887 w 2419586"/>
              <a:gd name="connsiteY893" fmla="*/ 2152238 h 2435197"/>
              <a:gd name="connsiteX894" fmla="*/ 694219 w 2419586"/>
              <a:gd name="connsiteY894" fmla="*/ 2148143 h 2435197"/>
              <a:gd name="connsiteX895" fmla="*/ 689818 w 2419586"/>
              <a:gd name="connsiteY895" fmla="*/ 2145480 h 2435197"/>
              <a:gd name="connsiteX896" fmla="*/ 668578 w 2419586"/>
              <a:gd name="connsiteY896" fmla="*/ 2132256 h 2435197"/>
              <a:gd name="connsiteX897" fmla="*/ 660496 w 2419586"/>
              <a:gd name="connsiteY897" fmla="*/ 2128511 h 2435197"/>
              <a:gd name="connsiteX898" fmla="*/ 652924 w 2419586"/>
              <a:gd name="connsiteY898" fmla="*/ 2122265 h 2435197"/>
              <a:gd name="connsiteX899" fmla="*/ 641753 w 2419586"/>
              <a:gd name="connsiteY899" fmla="*/ 2115800 h 2435197"/>
              <a:gd name="connsiteX900" fmla="*/ 627199 w 2419586"/>
              <a:gd name="connsiteY900" fmla="*/ 2105514 h 2435197"/>
              <a:gd name="connsiteX901" fmla="*/ 617130 w 2419586"/>
              <a:gd name="connsiteY901" fmla="*/ 2098754 h 2435197"/>
              <a:gd name="connsiteX902" fmla="*/ 596695 w 2419586"/>
              <a:gd name="connsiteY902" fmla="*/ 2084133 h 2435197"/>
              <a:gd name="connsiteX903" fmla="*/ 585229 w 2419586"/>
              <a:gd name="connsiteY903" fmla="*/ 2076565 h 2435197"/>
              <a:gd name="connsiteX904" fmla="*/ 572072 w 2419586"/>
              <a:gd name="connsiteY904" fmla="*/ 2067087 h 2435197"/>
              <a:gd name="connsiteX905" fmla="*/ 560015 w 2419586"/>
              <a:gd name="connsiteY905" fmla="*/ 2057314 h 2435197"/>
              <a:gd name="connsiteX906" fmla="*/ 570084 w 2419586"/>
              <a:gd name="connsiteY906" fmla="*/ 2064073 h 2435197"/>
              <a:gd name="connsiteX907" fmla="*/ 583538 w 2419586"/>
              <a:gd name="connsiteY907" fmla="*/ 2074654 h 2435197"/>
              <a:gd name="connsiteX908" fmla="*/ 597796 w 2419586"/>
              <a:gd name="connsiteY908" fmla="*/ 2083838 h 2435197"/>
              <a:gd name="connsiteX909" fmla="*/ 607865 w 2419586"/>
              <a:gd name="connsiteY909" fmla="*/ 2090597 h 2435197"/>
              <a:gd name="connsiteX910" fmla="*/ 613451 w 2419586"/>
              <a:gd name="connsiteY910" fmla="*/ 2093829 h 2435197"/>
              <a:gd name="connsiteX911" fmla="*/ 615438 w 2419586"/>
              <a:gd name="connsiteY911" fmla="*/ 2096843 h 2435197"/>
              <a:gd name="connsiteX912" fmla="*/ 631388 w 2419586"/>
              <a:gd name="connsiteY912" fmla="*/ 2107938 h 2435197"/>
              <a:gd name="connsiteX913" fmla="*/ 648144 w 2419586"/>
              <a:gd name="connsiteY913" fmla="*/ 2117634 h 2435197"/>
              <a:gd name="connsiteX914" fmla="*/ 675264 w 2419586"/>
              <a:gd name="connsiteY914" fmla="*/ 2135193 h 2435197"/>
              <a:gd name="connsiteX915" fmla="*/ 703190 w 2419586"/>
              <a:gd name="connsiteY915" fmla="*/ 2151354 h 2435197"/>
              <a:gd name="connsiteX916" fmla="*/ 755362 w 2419586"/>
              <a:gd name="connsiteY916" fmla="*/ 2178751 h 2435197"/>
              <a:gd name="connsiteX917" fmla="*/ 769834 w 2419586"/>
              <a:gd name="connsiteY917" fmla="*/ 2184331 h 2435197"/>
              <a:gd name="connsiteX918" fmla="*/ 808849 w 2419586"/>
              <a:gd name="connsiteY918" fmla="*/ 2202249 h 2435197"/>
              <a:gd name="connsiteX919" fmla="*/ 832209 w 2419586"/>
              <a:gd name="connsiteY919" fmla="*/ 2210176 h 2435197"/>
              <a:gd name="connsiteX920" fmla="*/ 825818 w 2419586"/>
              <a:gd name="connsiteY920" fmla="*/ 2208342 h 2435197"/>
              <a:gd name="connsiteX921" fmla="*/ 848077 w 2419586"/>
              <a:gd name="connsiteY921" fmla="*/ 2216564 h 2435197"/>
              <a:gd name="connsiteX922" fmla="*/ 859757 w 2419586"/>
              <a:gd name="connsiteY922" fmla="*/ 2220527 h 2435197"/>
              <a:gd name="connsiteX923" fmla="*/ 871437 w 2419586"/>
              <a:gd name="connsiteY923" fmla="*/ 2224490 h 2435197"/>
              <a:gd name="connsiteX924" fmla="*/ 913968 w 2419586"/>
              <a:gd name="connsiteY924" fmla="*/ 2237920 h 2435197"/>
              <a:gd name="connsiteX925" fmla="*/ 899496 w 2419586"/>
              <a:gd name="connsiteY925" fmla="*/ 2232341 h 2435197"/>
              <a:gd name="connsiteX926" fmla="*/ 881425 w 2419586"/>
              <a:gd name="connsiteY926" fmla="*/ 2226543 h 2435197"/>
              <a:gd name="connsiteX927" fmla="*/ 864751 w 2419586"/>
              <a:gd name="connsiteY927" fmla="*/ 2221553 h 2435197"/>
              <a:gd name="connsiteX928" fmla="*/ 852776 w 2419586"/>
              <a:gd name="connsiteY928" fmla="*/ 2216487 h 2435197"/>
              <a:gd name="connsiteX929" fmla="*/ 843889 w 2419586"/>
              <a:gd name="connsiteY929" fmla="*/ 2214140 h 2435197"/>
              <a:gd name="connsiteX930" fmla="*/ 832209 w 2419586"/>
              <a:gd name="connsiteY930" fmla="*/ 2210176 h 2435197"/>
              <a:gd name="connsiteX931" fmla="*/ 813252 w 2419586"/>
              <a:gd name="connsiteY931" fmla="*/ 2201069 h 2435197"/>
              <a:gd name="connsiteX932" fmla="*/ 795987 w 2419586"/>
              <a:gd name="connsiteY932" fmla="*/ 2193874 h 2435197"/>
              <a:gd name="connsiteX933" fmla="*/ 772036 w 2419586"/>
              <a:gd name="connsiteY933" fmla="*/ 2183741 h 2435197"/>
              <a:gd name="connsiteX934" fmla="*/ 753079 w 2419586"/>
              <a:gd name="connsiteY934" fmla="*/ 2174634 h 2435197"/>
              <a:gd name="connsiteX935" fmla="*/ 735223 w 2419586"/>
              <a:gd name="connsiteY935" fmla="*/ 2165232 h 2435197"/>
              <a:gd name="connsiteX936" fmla="*/ 715970 w 2419586"/>
              <a:gd name="connsiteY936" fmla="*/ 2155023 h 2435197"/>
              <a:gd name="connsiteX937" fmla="*/ 692234 w 2419586"/>
              <a:gd name="connsiteY937" fmla="*/ 2141286 h 2435197"/>
              <a:gd name="connsiteX938" fmla="*/ 681063 w 2419586"/>
              <a:gd name="connsiteY938" fmla="*/ 2134822 h 2435197"/>
              <a:gd name="connsiteX939" fmla="*/ 672981 w 2419586"/>
              <a:gd name="connsiteY939" fmla="*/ 2131076 h 2435197"/>
              <a:gd name="connsiteX940" fmla="*/ 654534 w 2419586"/>
              <a:gd name="connsiteY940" fmla="*/ 2119469 h 2435197"/>
              <a:gd name="connsiteX941" fmla="*/ 644464 w 2419586"/>
              <a:gd name="connsiteY941" fmla="*/ 2112709 h 2435197"/>
              <a:gd name="connsiteX942" fmla="*/ 631898 w 2419586"/>
              <a:gd name="connsiteY942" fmla="*/ 2105437 h 2435197"/>
              <a:gd name="connsiteX943" fmla="*/ 594117 w 2419586"/>
              <a:gd name="connsiteY943" fmla="*/ 2078913 h 2435197"/>
              <a:gd name="connsiteX944" fmla="*/ 557141 w 2419586"/>
              <a:gd name="connsiteY944" fmla="*/ 2050991 h 2435197"/>
              <a:gd name="connsiteX945" fmla="*/ 553757 w 2419586"/>
              <a:gd name="connsiteY945" fmla="*/ 2047169 h 2435197"/>
              <a:gd name="connsiteX946" fmla="*/ 549864 w 2419586"/>
              <a:gd name="connsiteY946" fmla="*/ 2045847 h 2435197"/>
              <a:gd name="connsiteX947" fmla="*/ 534128 w 2419586"/>
              <a:gd name="connsiteY947" fmla="*/ 2031149 h 2435197"/>
              <a:gd name="connsiteX948" fmla="*/ 542210 w 2419586"/>
              <a:gd name="connsiteY948" fmla="*/ 2034894 h 2435197"/>
              <a:gd name="connsiteX949" fmla="*/ 523681 w 2419586"/>
              <a:gd name="connsiteY949" fmla="*/ 2018580 h 2435197"/>
              <a:gd name="connsiteX950" fmla="*/ 516109 w 2419586"/>
              <a:gd name="connsiteY950" fmla="*/ 2012333 h 2435197"/>
              <a:gd name="connsiteX951" fmla="*/ 509933 w 2419586"/>
              <a:gd name="connsiteY951" fmla="*/ 2006895 h 2435197"/>
              <a:gd name="connsiteX952" fmla="*/ 498976 w 2419586"/>
              <a:gd name="connsiteY952" fmla="*/ 1996827 h 2435197"/>
              <a:gd name="connsiteX953" fmla="*/ 481548 w 2419586"/>
              <a:gd name="connsiteY953" fmla="*/ 1980218 h 2435197"/>
              <a:gd name="connsiteX954" fmla="*/ 455661 w 2419586"/>
              <a:gd name="connsiteY954" fmla="*/ 1954053 h 2435197"/>
              <a:gd name="connsiteX955" fmla="*/ 442718 w 2419586"/>
              <a:gd name="connsiteY955" fmla="*/ 1940971 h 2435197"/>
              <a:gd name="connsiteX956" fmla="*/ 432567 w 2419586"/>
              <a:gd name="connsiteY956" fmla="*/ 1929504 h 2435197"/>
              <a:gd name="connsiteX957" fmla="*/ 415944 w 2419586"/>
              <a:gd name="connsiteY957" fmla="*/ 1911497 h 2435197"/>
              <a:gd name="connsiteX958" fmla="*/ 408586 w 2419586"/>
              <a:gd name="connsiteY958" fmla="*/ 1901647 h 2435197"/>
              <a:gd name="connsiteX959" fmla="*/ 391076 w 2419586"/>
              <a:gd name="connsiteY959" fmla="*/ 1880330 h 2435197"/>
              <a:gd name="connsiteX960" fmla="*/ 384900 w 2419586"/>
              <a:gd name="connsiteY960" fmla="*/ 1874892 h 2435197"/>
              <a:gd name="connsiteX961" fmla="*/ 376655 w 2419586"/>
              <a:gd name="connsiteY961" fmla="*/ 1861733 h 2435197"/>
              <a:gd name="connsiteX962" fmla="*/ 368410 w 2419586"/>
              <a:gd name="connsiteY962" fmla="*/ 1848574 h 2435197"/>
              <a:gd name="connsiteX963" fmla="*/ 376359 w 2419586"/>
              <a:gd name="connsiteY963" fmla="*/ 1860630 h 2435197"/>
              <a:gd name="connsiteX964" fmla="*/ 379152 w 2419586"/>
              <a:gd name="connsiteY964" fmla="*/ 1862246 h 2435197"/>
              <a:gd name="connsiteX965" fmla="*/ 387611 w 2419586"/>
              <a:gd name="connsiteY965" fmla="*/ 1871801 h 2435197"/>
              <a:gd name="connsiteX966" fmla="*/ 421529 w 2419586"/>
              <a:gd name="connsiteY966" fmla="*/ 1914729 h 2435197"/>
              <a:gd name="connsiteX967" fmla="*/ 429102 w 2419586"/>
              <a:gd name="connsiteY967" fmla="*/ 1920975 h 2435197"/>
              <a:gd name="connsiteX968" fmla="*/ 436165 w 2419586"/>
              <a:gd name="connsiteY968" fmla="*/ 1929722 h 2435197"/>
              <a:gd name="connsiteX969" fmla="*/ 437265 w 2419586"/>
              <a:gd name="connsiteY969" fmla="*/ 1929427 h 2435197"/>
              <a:gd name="connsiteX970" fmla="*/ 445429 w 2419586"/>
              <a:gd name="connsiteY970" fmla="*/ 1937880 h 2435197"/>
              <a:gd name="connsiteX971" fmla="*/ 454693 w 2419586"/>
              <a:gd name="connsiteY971" fmla="*/ 1946037 h 2435197"/>
              <a:gd name="connsiteX972" fmla="*/ 473222 w 2419586"/>
              <a:gd name="connsiteY972" fmla="*/ 1962352 h 2435197"/>
              <a:gd name="connsiteX973" fmla="*/ 484769 w 2419586"/>
              <a:gd name="connsiteY973" fmla="*/ 1974626 h 2435197"/>
              <a:gd name="connsiteX974" fmla="*/ 498813 w 2419586"/>
              <a:gd name="connsiteY974" fmla="*/ 1987413 h 2435197"/>
              <a:gd name="connsiteX975" fmla="*/ 512858 w 2419586"/>
              <a:gd name="connsiteY975" fmla="*/ 2000201 h 2435197"/>
              <a:gd name="connsiteX976" fmla="*/ 520430 w 2419586"/>
              <a:gd name="connsiteY976" fmla="*/ 2006447 h 2435197"/>
              <a:gd name="connsiteX977" fmla="*/ 528298 w 2419586"/>
              <a:gd name="connsiteY977" fmla="*/ 2013796 h 2435197"/>
              <a:gd name="connsiteX978" fmla="*/ 536676 w 2419586"/>
              <a:gd name="connsiteY978" fmla="*/ 2018644 h 2435197"/>
              <a:gd name="connsiteX979" fmla="*/ 545940 w 2419586"/>
              <a:gd name="connsiteY979" fmla="*/ 2026802 h 2435197"/>
              <a:gd name="connsiteX980" fmla="*/ 540060 w 2419586"/>
              <a:gd name="connsiteY980" fmla="*/ 2022466 h 2435197"/>
              <a:gd name="connsiteX981" fmla="*/ 558588 w 2419586"/>
              <a:gd name="connsiteY981" fmla="*/ 2038781 h 2435197"/>
              <a:gd name="connsiteX982" fmla="*/ 583507 w 2419586"/>
              <a:gd name="connsiteY982" fmla="*/ 2056930 h 2435197"/>
              <a:gd name="connsiteX983" fmla="*/ 603646 w 2419586"/>
              <a:gd name="connsiteY983" fmla="*/ 2070448 h 2435197"/>
              <a:gd name="connsiteX984" fmla="*/ 610923 w 2419586"/>
              <a:gd name="connsiteY984" fmla="*/ 2075592 h 2435197"/>
              <a:gd name="connsiteX985" fmla="*/ 641685 w 2419586"/>
              <a:gd name="connsiteY985" fmla="*/ 2095009 h 2435197"/>
              <a:gd name="connsiteX986" fmla="*/ 643629 w 2419586"/>
              <a:gd name="connsiteY986" fmla="*/ 2096383 h 2435197"/>
              <a:gd name="connsiteX987" fmla="*/ 646429 w 2419586"/>
              <a:gd name="connsiteY987" fmla="*/ 2098003 h 2435197"/>
              <a:gd name="connsiteX988" fmla="*/ 674643 w 2419586"/>
              <a:gd name="connsiteY988" fmla="*/ 2115263 h 2435197"/>
              <a:gd name="connsiteX989" fmla="*/ 652007 w 2419586"/>
              <a:gd name="connsiteY989" fmla="*/ 2101231 h 2435197"/>
              <a:gd name="connsiteX990" fmla="*/ 646429 w 2419586"/>
              <a:gd name="connsiteY990" fmla="*/ 2098003 h 2435197"/>
              <a:gd name="connsiteX991" fmla="*/ 646422 w 2419586"/>
              <a:gd name="connsiteY991" fmla="*/ 2097999 h 2435197"/>
              <a:gd name="connsiteX992" fmla="*/ 641685 w 2419586"/>
              <a:gd name="connsiteY992" fmla="*/ 2095009 h 2435197"/>
              <a:gd name="connsiteX993" fmla="*/ 636352 w 2419586"/>
              <a:gd name="connsiteY993" fmla="*/ 2091239 h 2435197"/>
              <a:gd name="connsiteX994" fmla="*/ 623490 w 2419586"/>
              <a:gd name="connsiteY994" fmla="*/ 2082864 h 2435197"/>
              <a:gd name="connsiteX995" fmla="*/ 598866 w 2419586"/>
              <a:gd name="connsiteY995" fmla="*/ 2065818 h 2435197"/>
              <a:gd name="connsiteX996" fmla="*/ 594382 w 2419586"/>
              <a:gd name="connsiteY996" fmla="*/ 2062291 h 2435197"/>
              <a:gd name="connsiteX997" fmla="*/ 591589 w 2419586"/>
              <a:gd name="connsiteY997" fmla="*/ 2060675 h 2435197"/>
              <a:gd name="connsiteX998" fmla="*/ 587105 w 2419586"/>
              <a:gd name="connsiteY998" fmla="*/ 2057148 h 2435197"/>
              <a:gd name="connsiteX999" fmla="*/ 567771 w 2419586"/>
              <a:gd name="connsiteY999" fmla="*/ 2042231 h 2435197"/>
              <a:gd name="connsiteX1000" fmla="*/ 552922 w 2419586"/>
              <a:gd name="connsiteY1000" fmla="*/ 2030842 h 2435197"/>
              <a:gd name="connsiteX1001" fmla="*/ 539173 w 2419586"/>
              <a:gd name="connsiteY1001" fmla="*/ 2019157 h 2435197"/>
              <a:gd name="connsiteX1002" fmla="*/ 523437 w 2419586"/>
              <a:gd name="connsiteY1002" fmla="*/ 2004459 h 2435197"/>
              <a:gd name="connsiteX1003" fmla="*/ 507996 w 2419586"/>
              <a:gd name="connsiteY1003" fmla="*/ 1990864 h 2435197"/>
              <a:gd name="connsiteX1004" fmla="*/ 520053 w 2419586"/>
              <a:gd name="connsiteY1004" fmla="*/ 2000637 h 2435197"/>
              <a:gd name="connsiteX1005" fmla="*/ 538286 w 2419586"/>
              <a:gd name="connsiteY1005" fmla="*/ 2015848 h 2435197"/>
              <a:gd name="connsiteX1006" fmla="*/ 566885 w 2419586"/>
              <a:gd name="connsiteY1006" fmla="*/ 2038922 h 2435197"/>
              <a:gd name="connsiteX1007" fmla="*/ 587615 w 2419586"/>
              <a:gd name="connsiteY1007" fmla="*/ 2054647 h 2435197"/>
              <a:gd name="connsiteX1008" fmla="*/ 611433 w 2419586"/>
              <a:gd name="connsiteY1008" fmla="*/ 2073091 h 2435197"/>
              <a:gd name="connsiteX1009" fmla="*/ 658397 w 2419586"/>
              <a:gd name="connsiteY1009" fmla="*/ 2103065 h 2435197"/>
              <a:gd name="connsiteX1010" fmla="*/ 668467 w 2419586"/>
              <a:gd name="connsiteY1010" fmla="*/ 2109825 h 2435197"/>
              <a:gd name="connsiteX1011" fmla="*/ 675743 w 2419586"/>
              <a:gd name="connsiteY1011" fmla="*/ 2114968 h 2435197"/>
              <a:gd name="connsiteX1012" fmla="*/ 685517 w 2419586"/>
              <a:gd name="connsiteY1012" fmla="*/ 2120624 h 2435197"/>
              <a:gd name="connsiteX1013" fmla="*/ 696392 w 2419586"/>
              <a:gd name="connsiteY1013" fmla="*/ 2125985 h 2435197"/>
              <a:gd name="connsiteX1014" fmla="*/ 720129 w 2419586"/>
              <a:gd name="connsiteY1014" fmla="*/ 2139722 h 2435197"/>
              <a:gd name="connsiteX1015" fmla="*/ 731299 w 2419586"/>
              <a:gd name="connsiteY1015" fmla="*/ 2146187 h 2435197"/>
              <a:gd name="connsiteX1016" fmla="*/ 769213 w 2419586"/>
              <a:gd name="connsiteY1016" fmla="*/ 2164400 h 2435197"/>
              <a:gd name="connsiteX1017" fmla="*/ 781484 w 2419586"/>
              <a:gd name="connsiteY1017" fmla="*/ 2170570 h 2435197"/>
              <a:gd name="connsiteX1018" fmla="*/ 790667 w 2419586"/>
              <a:gd name="connsiteY1018" fmla="*/ 2174020 h 2435197"/>
              <a:gd name="connsiteX1019" fmla="*/ 810725 w 2419586"/>
              <a:gd name="connsiteY1019" fmla="*/ 2182832 h 2435197"/>
              <a:gd name="connsiteX1020" fmla="*/ 821304 w 2419586"/>
              <a:gd name="connsiteY1020" fmla="*/ 2187090 h 2435197"/>
              <a:gd name="connsiteX1021" fmla="*/ 829386 w 2419586"/>
              <a:gd name="connsiteY1021" fmla="*/ 2190835 h 2435197"/>
              <a:gd name="connsiteX1022" fmla="*/ 846651 w 2419586"/>
              <a:gd name="connsiteY1022" fmla="*/ 2198031 h 2435197"/>
              <a:gd name="connsiteX1023" fmla="*/ 847161 w 2419586"/>
              <a:gd name="connsiteY1023" fmla="*/ 2195530 h 2435197"/>
              <a:gd name="connsiteX1024" fmla="*/ 856343 w 2419586"/>
              <a:gd name="connsiteY1024" fmla="*/ 2198980 h 2435197"/>
              <a:gd name="connsiteX1025" fmla="*/ 864426 w 2419586"/>
              <a:gd name="connsiteY1025" fmla="*/ 2202726 h 2435197"/>
              <a:gd name="connsiteX1026" fmla="*/ 852746 w 2419586"/>
              <a:gd name="connsiteY1026" fmla="*/ 2198762 h 2435197"/>
              <a:gd name="connsiteX1027" fmla="*/ 870011 w 2419586"/>
              <a:gd name="connsiteY1027" fmla="*/ 2205958 h 2435197"/>
              <a:gd name="connsiteX1028" fmla="*/ 889477 w 2419586"/>
              <a:gd name="connsiteY1028" fmla="*/ 2212564 h 2435197"/>
              <a:gd name="connsiteX1029" fmla="*/ 907548 w 2419586"/>
              <a:gd name="connsiteY1029" fmla="*/ 2218361 h 2435197"/>
              <a:gd name="connsiteX1030" fmla="*/ 915334 w 2419586"/>
              <a:gd name="connsiteY1030" fmla="*/ 2221004 h 2435197"/>
              <a:gd name="connsiteX1031" fmla="*/ 924222 w 2419586"/>
              <a:gd name="connsiteY1031" fmla="*/ 2223351 h 2435197"/>
              <a:gd name="connsiteX1032" fmla="*/ 916139 w 2419586"/>
              <a:gd name="connsiteY1032" fmla="*/ 2219606 h 2435197"/>
              <a:gd name="connsiteX1033" fmla="*/ 962778 w 2419586"/>
              <a:gd name="connsiteY1033" fmla="*/ 2230753 h 2435197"/>
              <a:gd name="connsiteX1034" fmla="*/ 945808 w 2419586"/>
              <a:gd name="connsiteY1034" fmla="*/ 2224660 h 2435197"/>
              <a:gd name="connsiteX1035" fmla="*/ 921939 w 2419586"/>
              <a:gd name="connsiteY1035" fmla="*/ 2219234 h 2435197"/>
              <a:gd name="connsiteX1036" fmla="*/ 954695 w 2419586"/>
              <a:gd name="connsiteY1036" fmla="*/ 2227007 h 2435197"/>
              <a:gd name="connsiteX1037" fmla="*/ 987157 w 2419586"/>
              <a:gd name="connsiteY1037" fmla="*/ 2233678 h 2435197"/>
              <a:gd name="connsiteX1038" fmla="*/ 1011322 w 2419586"/>
              <a:gd name="connsiteY1038" fmla="*/ 2240207 h 2435197"/>
              <a:gd name="connsiteX1039" fmla="*/ 1039890 w 2419586"/>
              <a:gd name="connsiteY1039" fmla="*/ 2245556 h 2435197"/>
              <a:gd name="connsiteX1040" fmla="*/ 1049287 w 2419586"/>
              <a:gd name="connsiteY1040" fmla="*/ 2245402 h 2435197"/>
              <a:gd name="connsiteX1041" fmla="*/ 1065370 w 2419586"/>
              <a:gd name="connsiteY1041" fmla="*/ 2248186 h 2435197"/>
              <a:gd name="connsiteX1042" fmla="*/ 1078955 w 2419586"/>
              <a:gd name="connsiteY1042" fmla="*/ 2250457 h 2435197"/>
              <a:gd name="connsiteX1043" fmla="*/ 1099441 w 2419586"/>
              <a:gd name="connsiteY1043" fmla="*/ 2252061 h 2435197"/>
              <a:gd name="connsiteX1044" fmla="*/ 1135714 w 2419586"/>
              <a:gd name="connsiteY1044" fmla="*/ 2255345 h 2435197"/>
              <a:gd name="connsiteX1045" fmla="*/ 1147904 w 2419586"/>
              <a:gd name="connsiteY1045" fmla="*/ 2256808 h 2435197"/>
              <a:gd name="connsiteX1046" fmla="*/ 1159502 w 2419586"/>
              <a:gd name="connsiteY1046" fmla="*/ 2256064 h 2435197"/>
              <a:gd name="connsiteX1047" fmla="*/ 1165302 w 2419586"/>
              <a:gd name="connsiteY1047" fmla="*/ 2255693 h 2435197"/>
              <a:gd name="connsiteX1048" fmla="*/ 1177491 w 2419586"/>
              <a:gd name="connsiteY1048" fmla="*/ 2257155 h 2435197"/>
              <a:gd name="connsiteX1049" fmla="*/ 1189385 w 2419586"/>
              <a:gd name="connsiteY1049" fmla="*/ 2257515 h 2435197"/>
              <a:gd name="connsiteX1050" fmla="*/ 1210381 w 2419586"/>
              <a:gd name="connsiteY1050" fmla="*/ 2256618 h 2435197"/>
              <a:gd name="connsiteX1051" fmla="*/ 1219778 w 2419586"/>
              <a:gd name="connsiteY1051" fmla="*/ 2256464 h 2435197"/>
              <a:gd name="connsiteX1052" fmla="*/ 1222570 w 2419586"/>
              <a:gd name="connsiteY1052" fmla="*/ 2258080 h 2435197"/>
              <a:gd name="connsiteX1053" fmla="*/ 1213173 w 2419586"/>
              <a:gd name="connsiteY1053" fmla="*/ 2258234 h 2435197"/>
              <a:gd name="connsiteX1054" fmla="*/ 1198782 w 2419586"/>
              <a:gd name="connsiteY1054" fmla="*/ 2257361 h 2435197"/>
              <a:gd name="connsiteX1055" fmla="*/ 1213173 w 2419586"/>
              <a:gd name="connsiteY1055" fmla="*/ 2258234 h 2435197"/>
              <a:gd name="connsiteX1056" fmla="*/ 1222570 w 2419586"/>
              <a:gd name="connsiteY1056" fmla="*/ 2258080 h 2435197"/>
              <a:gd name="connsiteX1057" fmla="*/ 1237767 w 2419586"/>
              <a:gd name="connsiteY1057" fmla="*/ 2257555 h 2435197"/>
              <a:gd name="connsiteX1058" fmla="*/ 1225873 w 2419586"/>
              <a:gd name="connsiteY1058" fmla="*/ 2257196 h 2435197"/>
              <a:gd name="connsiteX1059" fmla="*/ 1240773 w 2419586"/>
              <a:gd name="connsiteY1059" fmla="*/ 2255567 h 2435197"/>
              <a:gd name="connsiteX1060" fmla="*/ 1243566 w 2419586"/>
              <a:gd name="connsiteY1060" fmla="*/ 2257183 h 2435197"/>
              <a:gd name="connsiteX1061" fmla="*/ 1268159 w 2419586"/>
              <a:gd name="connsiteY1061" fmla="*/ 2256504 h 2435197"/>
              <a:gd name="connsiteX1062" fmla="*/ 1267864 w 2419586"/>
              <a:gd name="connsiteY1062" fmla="*/ 2255402 h 2435197"/>
              <a:gd name="connsiteX1063" fmla="*/ 1273663 w 2419586"/>
              <a:gd name="connsiteY1063" fmla="*/ 2255030 h 2435197"/>
              <a:gd name="connsiteX1064" fmla="*/ 1307062 w 2419586"/>
              <a:gd name="connsiteY1064" fmla="*/ 2251991 h 2435197"/>
              <a:gd name="connsiteX1065" fmla="*/ 1267568 w 2419586"/>
              <a:gd name="connsiteY1065" fmla="*/ 2254298 h 2435197"/>
              <a:gd name="connsiteX1066" fmla="*/ 1261473 w 2419586"/>
              <a:gd name="connsiteY1066" fmla="*/ 2253567 h 2435197"/>
              <a:gd name="connsiteX1067" fmla="*/ 1229980 w 2419586"/>
              <a:gd name="connsiteY1067" fmla="*/ 2254913 h 2435197"/>
              <a:gd name="connsiteX1068" fmla="*/ 1215885 w 2419586"/>
              <a:gd name="connsiteY1068" fmla="*/ 2255143 h 2435197"/>
              <a:gd name="connsiteX1069" fmla="*/ 1201789 w 2419586"/>
              <a:gd name="connsiteY1069" fmla="*/ 2255373 h 2435197"/>
              <a:gd name="connsiteX1070" fmla="*/ 1186297 w 2419586"/>
              <a:gd name="connsiteY1070" fmla="*/ 2254796 h 2435197"/>
              <a:gd name="connsiteX1071" fmla="*/ 1172202 w 2419586"/>
              <a:gd name="connsiteY1071" fmla="*/ 2255026 h 2435197"/>
              <a:gd name="connsiteX1072" fmla="*/ 1165006 w 2419586"/>
              <a:gd name="connsiteY1072" fmla="*/ 2254590 h 2435197"/>
              <a:gd name="connsiteX1073" fmla="*/ 1157811 w 2419586"/>
              <a:gd name="connsiteY1073" fmla="*/ 2254153 h 2435197"/>
              <a:gd name="connsiteX1074" fmla="*/ 1130129 w 2419586"/>
              <a:gd name="connsiteY1074" fmla="*/ 2252113 h 2435197"/>
              <a:gd name="connsiteX1075" fmla="*/ 1120437 w 2419586"/>
              <a:gd name="connsiteY1075" fmla="*/ 2251164 h 2435197"/>
              <a:gd name="connsiteX1076" fmla="*/ 1103253 w 2419586"/>
              <a:gd name="connsiteY1076" fmla="*/ 2248675 h 2435197"/>
              <a:gd name="connsiteX1077" fmla="*/ 1085264 w 2419586"/>
              <a:gd name="connsiteY1077" fmla="*/ 2247584 h 2435197"/>
              <a:gd name="connsiteX1078" fmla="*/ 1066980 w 2419586"/>
              <a:gd name="connsiteY1078" fmla="*/ 2245390 h 2435197"/>
              <a:gd name="connsiteX1079" fmla="*/ 1049501 w 2419586"/>
              <a:gd name="connsiteY1079" fmla="*/ 2241799 h 2435197"/>
              <a:gd name="connsiteX1080" fmla="*/ 1013737 w 2419586"/>
              <a:gd name="connsiteY1080" fmla="*/ 2236013 h 2435197"/>
              <a:gd name="connsiteX1081" fmla="*/ 981276 w 2419586"/>
              <a:gd name="connsiteY1081" fmla="*/ 2229343 h 2435197"/>
              <a:gd name="connsiteX1082" fmla="*/ 969892 w 2419586"/>
              <a:gd name="connsiteY1082" fmla="*/ 2226482 h 2435197"/>
              <a:gd name="connsiteX1083" fmla="*/ 933242 w 2419586"/>
              <a:gd name="connsiteY1083" fmla="*/ 2217388 h 2435197"/>
              <a:gd name="connsiteX1084" fmla="*/ 912674 w 2419586"/>
              <a:gd name="connsiteY1084" fmla="*/ 2211077 h 2435197"/>
              <a:gd name="connsiteX1085" fmla="*/ 889314 w 2419586"/>
              <a:gd name="connsiteY1085" fmla="*/ 2203150 h 2435197"/>
              <a:gd name="connsiteX1086" fmla="*/ 881528 w 2419586"/>
              <a:gd name="connsiteY1086" fmla="*/ 2200508 h 2435197"/>
              <a:gd name="connsiteX1087" fmla="*/ 845092 w 2419586"/>
              <a:gd name="connsiteY1087" fmla="*/ 2187809 h 2435197"/>
              <a:gd name="connsiteX1088" fmla="*/ 810562 w 2419586"/>
              <a:gd name="connsiteY1088" fmla="*/ 2173418 h 2435197"/>
              <a:gd name="connsiteX1089" fmla="*/ 777428 w 2419586"/>
              <a:gd name="connsiteY1089" fmla="*/ 2159835 h 2435197"/>
              <a:gd name="connsiteX1090" fmla="*/ 744804 w 2419586"/>
              <a:gd name="connsiteY1090" fmla="*/ 2143750 h 2435197"/>
              <a:gd name="connsiteX1091" fmla="*/ 730036 w 2419586"/>
              <a:gd name="connsiteY1091" fmla="*/ 2137068 h 2435197"/>
              <a:gd name="connsiteX1092" fmla="*/ 714972 w 2419586"/>
              <a:gd name="connsiteY1092" fmla="*/ 2129282 h 2435197"/>
              <a:gd name="connsiteX1093" fmla="*/ 687046 w 2419586"/>
              <a:gd name="connsiteY1093" fmla="*/ 2113121 h 2435197"/>
              <a:gd name="connsiteX1094" fmla="*/ 708796 w 2419586"/>
              <a:gd name="connsiteY1094" fmla="*/ 2123844 h 2435197"/>
              <a:gd name="connsiteX1095" fmla="*/ 732237 w 2419586"/>
              <a:gd name="connsiteY1095" fmla="*/ 2136478 h 2435197"/>
              <a:gd name="connsiteX1096" fmla="*/ 722463 w 2419586"/>
              <a:gd name="connsiteY1096" fmla="*/ 2130822 h 2435197"/>
              <a:gd name="connsiteX1097" fmla="*/ 706003 w 2419586"/>
              <a:gd name="connsiteY1097" fmla="*/ 2122228 h 2435197"/>
              <a:gd name="connsiteX1098" fmla="*/ 689248 w 2419586"/>
              <a:gd name="connsiteY1098" fmla="*/ 2112532 h 2435197"/>
              <a:gd name="connsiteX1099" fmla="*/ 674989 w 2419586"/>
              <a:gd name="connsiteY1099" fmla="*/ 2103348 h 2435197"/>
              <a:gd name="connsiteX1100" fmla="*/ 662423 w 2419586"/>
              <a:gd name="connsiteY1100" fmla="*/ 2096076 h 2435197"/>
              <a:gd name="connsiteX1101" fmla="*/ 649856 w 2419586"/>
              <a:gd name="connsiteY1101" fmla="*/ 2088803 h 2435197"/>
              <a:gd name="connsiteX1102" fmla="*/ 642579 w 2419586"/>
              <a:gd name="connsiteY1102" fmla="*/ 2083660 h 2435197"/>
              <a:gd name="connsiteX1103" fmla="*/ 616855 w 2419586"/>
              <a:gd name="connsiteY1103" fmla="*/ 2066909 h 2435197"/>
              <a:gd name="connsiteX1104" fmla="*/ 603698 w 2419586"/>
              <a:gd name="connsiteY1104" fmla="*/ 2057431 h 2435197"/>
              <a:gd name="connsiteX1105" fmla="*/ 591641 w 2419586"/>
              <a:gd name="connsiteY1105" fmla="*/ 2047657 h 2435197"/>
              <a:gd name="connsiteX1106" fmla="*/ 566722 w 2419586"/>
              <a:gd name="connsiteY1106" fmla="*/ 2029509 h 2435197"/>
              <a:gd name="connsiteX1107" fmla="*/ 531947 w 2419586"/>
              <a:gd name="connsiteY1107" fmla="*/ 2000996 h 2435197"/>
              <a:gd name="connsiteX1108" fmla="*/ 550986 w 2419586"/>
              <a:gd name="connsiteY1108" fmla="*/ 2014810 h 2435197"/>
              <a:gd name="connsiteX1109" fmla="*/ 561942 w 2419586"/>
              <a:gd name="connsiteY1109" fmla="*/ 2024878 h 2435197"/>
              <a:gd name="connsiteX1110" fmla="*/ 572011 w 2419586"/>
              <a:gd name="connsiteY1110" fmla="*/ 2031638 h 2435197"/>
              <a:gd name="connsiteX1111" fmla="*/ 585760 w 2419586"/>
              <a:gd name="connsiteY1111" fmla="*/ 2043322 h 2435197"/>
              <a:gd name="connsiteX1112" fmla="*/ 588553 w 2419586"/>
              <a:gd name="connsiteY1112" fmla="*/ 2044938 h 2435197"/>
              <a:gd name="connsiteX1113" fmla="*/ 597521 w 2419586"/>
              <a:gd name="connsiteY1113" fmla="*/ 2051993 h 2435197"/>
              <a:gd name="connsiteX1114" fmla="*/ 600314 w 2419586"/>
              <a:gd name="connsiteY1114" fmla="*/ 2053609 h 2435197"/>
              <a:gd name="connsiteX1115" fmla="*/ 607886 w 2419586"/>
              <a:gd name="connsiteY1115" fmla="*/ 2059855 h 2435197"/>
              <a:gd name="connsiteX1116" fmla="*/ 614868 w 2419586"/>
              <a:gd name="connsiteY1116" fmla="*/ 2063895 h 2435197"/>
              <a:gd name="connsiteX1117" fmla="*/ 751999 w 2419586"/>
              <a:gd name="connsiteY1117" fmla="*/ 2144187 h 2435197"/>
              <a:gd name="connsiteX1118" fmla="*/ 764566 w 2419586"/>
              <a:gd name="connsiteY1118" fmla="*/ 2151459 h 2435197"/>
              <a:gd name="connsiteX1119" fmla="*/ 778233 w 2419586"/>
              <a:gd name="connsiteY1119" fmla="*/ 2158437 h 2435197"/>
              <a:gd name="connsiteX1120" fmla="*/ 791605 w 2419586"/>
              <a:gd name="connsiteY1120" fmla="*/ 2164311 h 2435197"/>
              <a:gd name="connsiteX1121" fmla="*/ 822242 w 2419586"/>
              <a:gd name="connsiteY1121" fmla="*/ 2177381 h 2435197"/>
              <a:gd name="connsiteX1122" fmla="*/ 832821 w 2419586"/>
              <a:gd name="connsiteY1122" fmla="*/ 2181640 h 2435197"/>
              <a:gd name="connsiteX1123" fmla="*/ 875943 w 2419586"/>
              <a:gd name="connsiteY1123" fmla="*/ 2197275 h 2435197"/>
              <a:gd name="connsiteX1124" fmla="*/ 881232 w 2419586"/>
              <a:gd name="connsiteY1124" fmla="*/ 2199405 h 2435197"/>
              <a:gd name="connsiteX1125" fmla="*/ 892912 w 2419586"/>
              <a:gd name="connsiteY1125" fmla="*/ 2203368 h 2435197"/>
              <a:gd name="connsiteX1126" fmla="*/ 918474 w 2419586"/>
              <a:gd name="connsiteY1126" fmla="*/ 2210705 h 2435197"/>
              <a:gd name="connsiteX1127" fmla="*/ 926556 w 2419586"/>
              <a:gd name="connsiteY1127" fmla="*/ 2214450 h 2435197"/>
              <a:gd name="connsiteX1128" fmla="*/ 951821 w 2419586"/>
              <a:gd name="connsiteY1128" fmla="*/ 2220684 h 2435197"/>
              <a:gd name="connsiteX1129" fmla="*/ 963206 w 2419586"/>
              <a:gd name="connsiteY1129" fmla="*/ 2223545 h 2435197"/>
              <a:gd name="connsiteX1130" fmla="*/ 975691 w 2419586"/>
              <a:gd name="connsiteY1130" fmla="*/ 2226110 h 2435197"/>
              <a:gd name="connsiteX1131" fmla="*/ 984874 w 2419586"/>
              <a:gd name="connsiteY1131" fmla="*/ 2229561 h 2435197"/>
              <a:gd name="connsiteX1132" fmla="*/ 1008448 w 2419586"/>
              <a:gd name="connsiteY1132" fmla="*/ 2233884 h 2435197"/>
              <a:gd name="connsiteX1133" fmla="*/ 1029229 w 2419586"/>
              <a:gd name="connsiteY1133" fmla="*/ 2236591 h 2435197"/>
              <a:gd name="connsiteX1134" fmla="*/ 1129538 w 2419586"/>
              <a:gd name="connsiteY1134" fmla="*/ 2249907 h 2435197"/>
              <a:gd name="connsiteX1135" fmla="*/ 1150320 w 2419586"/>
              <a:gd name="connsiteY1135" fmla="*/ 2252614 h 2435197"/>
              <a:gd name="connsiteX1136" fmla="*/ 1165811 w 2419586"/>
              <a:gd name="connsiteY1136" fmla="*/ 2253192 h 2435197"/>
              <a:gd name="connsiteX1137" fmla="*/ 1177705 w 2419586"/>
              <a:gd name="connsiteY1137" fmla="*/ 2253551 h 2435197"/>
              <a:gd name="connsiteX1138" fmla="*/ 1195694 w 2419586"/>
              <a:gd name="connsiteY1138" fmla="*/ 2254642 h 2435197"/>
              <a:gd name="connsiteX1139" fmla="*/ 1198996 w 2419586"/>
              <a:gd name="connsiteY1139" fmla="*/ 2253757 h 2435197"/>
              <a:gd name="connsiteX1140" fmla="*/ 1210890 w 2419586"/>
              <a:gd name="connsiteY1140" fmla="*/ 2254117 h 2435197"/>
              <a:gd name="connsiteX1141" fmla="*/ 1252076 w 2419586"/>
              <a:gd name="connsiteY1141" fmla="*/ 2253721 h 2435197"/>
              <a:gd name="connsiteX1142" fmla="*/ 1302873 w 2419586"/>
              <a:gd name="connsiteY1142" fmla="*/ 2249567 h 2435197"/>
              <a:gd name="connsiteX1143" fmla="*/ 1321371 w 2419586"/>
              <a:gd name="connsiteY1143" fmla="*/ 2248157 h 2435197"/>
              <a:gd name="connsiteX1144" fmla="*/ 1330768 w 2419586"/>
              <a:gd name="connsiteY1144" fmla="*/ 2248004 h 2435197"/>
              <a:gd name="connsiteX1145" fmla="*/ 1336272 w 2419586"/>
              <a:gd name="connsiteY1145" fmla="*/ 2246529 h 2435197"/>
              <a:gd name="connsiteX1146" fmla="*/ 1341776 w 2419586"/>
              <a:gd name="connsiteY1146" fmla="*/ 2245054 h 2435197"/>
              <a:gd name="connsiteX1147" fmla="*/ 1338769 w 2419586"/>
              <a:gd name="connsiteY1147" fmla="*/ 2247042 h 2435197"/>
              <a:gd name="connsiteX1148" fmla="*/ 1375175 w 2419586"/>
              <a:gd name="connsiteY1148" fmla="*/ 2242016 h 2435197"/>
              <a:gd name="connsiteX1149" fmla="*/ 1401083 w 2419586"/>
              <a:gd name="connsiteY1149" fmla="*/ 2237438 h 2435197"/>
              <a:gd name="connsiteX1150" fmla="*/ 1380383 w 2419586"/>
              <a:gd name="connsiteY1150" fmla="*/ 2239438 h 2435197"/>
              <a:gd name="connsiteX1151" fmla="*/ 1418695 w 2419586"/>
              <a:gd name="connsiteY1151" fmla="*/ 2232719 h 2435197"/>
              <a:gd name="connsiteX1152" fmla="*/ 1455315 w 2419586"/>
              <a:gd name="connsiteY1152" fmla="*/ 2224089 h 2435197"/>
              <a:gd name="connsiteX1153" fmla="*/ 1474323 w 2419586"/>
              <a:gd name="connsiteY1153" fmla="*/ 2220178 h 2435197"/>
              <a:gd name="connsiteX1154" fmla="*/ 1488632 w 2419586"/>
              <a:gd name="connsiteY1154" fmla="*/ 2216344 h 2435197"/>
              <a:gd name="connsiteX1155" fmla="*/ 1503452 w 2419586"/>
              <a:gd name="connsiteY1155" fmla="*/ 2210009 h 2435197"/>
              <a:gd name="connsiteX1156" fmla="*/ 1514755 w 2419586"/>
              <a:gd name="connsiteY1156" fmla="*/ 2208162 h 2435197"/>
              <a:gd name="connsiteX1157" fmla="*/ 1545280 w 2419586"/>
              <a:gd name="connsiteY1157" fmla="*/ 2198801 h 2435197"/>
              <a:gd name="connsiteX1158" fmla="*/ 1570006 w 2419586"/>
              <a:gd name="connsiteY1158" fmla="*/ 2189811 h 2435197"/>
              <a:gd name="connsiteX1159" fmla="*/ 1582919 w 2419586"/>
              <a:gd name="connsiteY1159" fmla="*/ 2185169 h 2435197"/>
              <a:gd name="connsiteX1160" fmla="*/ 1595537 w 2419586"/>
              <a:gd name="connsiteY1160" fmla="*/ 2179424 h 2435197"/>
              <a:gd name="connsiteX1161" fmla="*/ 1625471 w 2419586"/>
              <a:gd name="connsiteY1161" fmla="*/ 2167856 h 2435197"/>
              <a:gd name="connsiteX1162" fmla="*/ 1608154 w 2419586"/>
              <a:gd name="connsiteY1162" fmla="*/ 2173678 h 2435197"/>
              <a:gd name="connsiteX1163" fmla="*/ 1582623 w 2419586"/>
              <a:gd name="connsiteY1163" fmla="*/ 2184066 h 2435197"/>
              <a:gd name="connsiteX1164" fmla="*/ 1577415 w 2419586"/>
              <a:gd name="connsiteY1164" fmla="*/ 2186644 h 2435197"/>
              <a:gd name="connsiteX1165" fmla="*/ 1571617 w 2419586"/>
              <a:gd name="connsiteY1165" fmla="*/ 2187015 h 2435197"/>
              <a:gd name="connsiteX1166" fmla="*/ 1580422 w 2419586"/>
              <a:gd name="connsiteY1166" fmla="*/ 2184656 h 2435197"/>
              <a:gd name="connsiteX1167" fmla="*/ 1596046 w 2419586"/>
              <a:gd name="connsiteY1167" fmla="*/ 2176923 h 2435197"/>
              <a:gd name="connsiteX1168" fmla="*/ 1601550 w 2419586"/>
              <a:gd name="connsiteY1168" fmla="*/ 2175448 h 2435197"/>
              <a:gd name="connsiteX1169" fmla="*/ 1619672 w 2419586"/>
              <a:gd name="connsiteY1169" fmla="*/ 2168228 h 2435197"/>
              <a:gd name="connsiteX1170" fmla="*/ 1637497 w 2419586"/>
              <a:gd name="connsiteY1170" fmla="*/ 2159905 h 2435197"/>
              <a:gd name="connsiteX1171" fmla="*/ 1640800 w 2419586"/>
              <a:gd name="connsiteY1171" fmla="*/ 2159020 h 2435197"/>
              <a:gd name="connsiteX1172" fmla="*/ 1651216 w 2419586"/>
              <a:gd name="connsiteY1172" fmla="*/ 2153865 h 2435197"/>
              <a:gd name="connsiteX1173" fmla="*/ 1670143 w 2419586"/>
              <a:gd name="connsiteY1173" fmla="*/ 2145247 h 2435197"/>
              <a:gd name="connsiteX1174" fmla="*/ 1688774 w 2419586"/>
              <a:gd name="connsiteY1174" fmla="*/ 2135526 h 2435197"/>
              <a:gd name="connsiteX1175" fmla="*/ 1707109 w 2419586"/>
              <a:gd name="connsiteY1175" fmla="*/ 2124702 h 2435197"/>
              <a:gd name="connsiteX1176" fmla="*/ 1720828 w 2419586"/>
              <a:gd name="connsiteY1176" fmla="*/ 2118662 h 2435197"/>
              <a:gd name="connsiteX1177" fmla="*/ 1751190 w 2419586"/>
              <a:gd name="connsiteY1177" fmla="*/ 2099887 h 2435197"/>
              <a:gd name="connsiteX1178" fmla="*/ 1762411 w 2419586"/>
              <a:gd name="connsiteY1178" fmla="*/ 2093333 h 2435197"/>
              <a:gd name="connsiteX1179" fmla="*/ 1784559 w 2419586"/>
              <a:gd name="connsiteY1179" fmla="*/ 2079124 h 2435197"/>
              <a:gd name="connsiteX1180" fmla="*/ 1795485 w 2419586"/>
              <a:gd name="connsiteY1180" fmla="*/ 2071467 h 2435197"/>
              <a:gd name="connsiteX1181" fmla="*/ 1806411 w 2419586"/>
              <a:gd name="connsiteY1181" fmla="*/ 2063811 h 2435197"/>
              <a:gd name="connsiteX1182" fmla="*/ 1811323 w 2419586"/>
              <a:gd name="connsiteY1182" fmla="*/ 2060130 h 2435197"/>
              <a:gd name="connsiteX1183" fmla="*/ 1824155 w 2419586"/>
              <a:gd name="connsiteY1183" fmla="*/ 2050781 h 2435197"/>
              <a:gd name="connsiteX1184" fmla="*/ 1845712 w 2419586"/>
              <a:gd name="connsiteY1184" fmla="*/ 2034365 h 2435197"/>
              <a:gd name="connsiteX1185" fmla="*/ 1859349 w 2419586"/>
              <a:gd name="connsiteY1185" fmla="*/ 2023618 h 2435197"/>
              <a:gd name="connsiteX1186" fmla="*/ 1863966 w 2419586"/>
              <a:gd name="connsiteY1186" fmla="*/ 2018835 h 2435197"/>
              <a:gd name="connsiteX1187" fmla="*/ 1875992 w 2419586"/>
              <a:gd name="connsiteY1187" fmla="*/ 2010883 h 2435197"/>
              <a:gd name="connsiteX1188" fmla="*/ 1889334 w 2419586"/>
              <a:gd name="connsiteY1188" fmla="*/ 1999033 h 2435197"/>
              <a:gd name="connsiteX1189" fmla="*/ 1908393 w 2419586"/>
              <a:gd name="connsiteY1189" fmla="*/ 1982104 h 2435197"/>
              <a:gd name="connsiteX1190" fmla="*/ 1917923 w 2419586"/>
              <a:gd name="connsiteY1190" fmla="*/ 1973640 h 2435197"/>
              <a:gd name="connsiteX1191" fmla="*/ 1927157 w 2419586"/>
              <a:gd name="connsiteY1191" fmla="*/ 1964073 h 2435197"/>
              <a:gd name="connsiteX1192" fmla="*/ 1910809 w 2419586"/>
              <a:gd name="connsiteY1192" fmla="*/ 1977911 h 2435197"/>
              <a:gd name="connsiteX1193" fmla="*/ 1890944 w 2419586"/>
              <a:gd name="connsiteY1193" fmla="*/ 1996237 h 2435197"/>
              <a:gd name="connsiteX1194" fmla="*/ 1882220 w 2419586"/>
              <a:gd name="connsiteY1194" fmla="*/ 2003304 h 2435197"/>
              <a:gd name="connsiteX1195" fmla="*/ 1856046 w 2419586"/>
              <a:gd name="connsiteY1195" fmla="*/ 2024503 h 2435197"/>
              <a:gd name="connsiteX1196" fmla="*/ 1869092 w 2419586"/>
              <a:gd name="connsiteY1196" fmla="*/ 2011550 h 2435197"/>
              <a:gd name="connsiteX1197" fmla="*/ 1874005 w 2419586"/>
              <a:gd name="connsiteY1197" fmla="*/ 2007869 h 2435197"/>
              <a:gd name="connsiteX1198" fmla="*/ 1882434 w 2419586"/>
              <a:gd name="connsiteY1198" fmla="*/ 1999700 h 2435197"/>
              <a:gd name="connsiteX1199" fmla="*/ 1894165 w 2419586"/>
              <a:gd name="connsiteY1199" fmla="*/ 1990646 h 2435197"/>
              <a:gd name="connsiteX1200" fmla="*/ 1910727 w 2419586"/>
              <a:gd name="connsiteY1200" fmla="*/ 1973204 h 2435197"/>
              <a:gd name="connsiteX1201" fmla="*/ 1925679 w 2419586"/>
              <a:gd name="connsiteY1201" fmla="*/ 1958558 h 2435197"/>
              <a:gd name="connsiteX1202" fmla="*/ 1907721 w 2419586"/>
              <a:gd name="connsiteY1202" fmla="*/ 1975192 h 2435197"/>
              <a:gd name="connsiteX1203" fmla="*/ 1905519 w 2419586"/>
              <a:gd name="connsiteY1203" fmla="*/ 1975782 h 2435197"/>
              <a:gd name="connsiteX1204" fmla="*/ 1885950 w 2419586"/>
              <a:gd name="connsiteY1204" fmla="*/ 1995211 h 2435197"/>
              <a:gd name="connsiteX1205" fmla="*/ 1876125 w 2419586"/>
              <a:gd name="connsiteY1205" fmla="*/ 2002572 h 2435197"/>
              <a:gd name="connsiteX1206" fmla="*/ 1862488 w 2419586"/>
              <a:gd name="connsiteY1206" fmla="*/ 2013320 h 2435197"/>
              <a:gd name="connsiteX1207" fmla="*/ 1850757 w 2419586"/>
              <a:gd name="connsiteY1207" fmla="*/ 2022374 h 2435197"/>
              <a:gd name="connsiteX1208" fmla="*/ 1862192 w 2419586"/>
              <a:gd name="connsiteY1208" fmla="*/ 2012217 h 2435197"/>
              <a:gd name="connsiteX1209" fmla="*/ 1855669 w 2419586"/>
              <a:gd name="connsiteY1209" fmla="*/ 2018693 h 2435197"/>
              <a:gd name="connsiteX1210" fmla="*/ 1862192 w 2419586"/>
              <a:gd name="connsiteY1210" fmla="*/ 2012217 h 2435197"/>
              <a:gd name="connsiteX1211" fmla="*/ 1870917 w 2419586"/>
              <a:gd name="connsiteY1211" fmla="*/ 2005150 h 2435197"/>
              <a:gd name="connsiteX1212" fmla="*/ 1884258 w 2419586"/>
              <a:gd name="connsiteY1212" fmla="*/ 1993300 h 2435197"/>
              <a:gd name="connsiteX1213" fmla="*/ 1875534 w 2419586"/>
              <a:gd name="connsiteY1213" fmla="*/ 2000367 h 2435197"/>
              <a:gd name="connsiteX1214" fmla="*/ 1863803 w 2419586"/>
              <a:gd name="connsiteY1214" fmla="*/ 2009421 h 2435197"/>
              <a:gd name="connsiteX1215" fmla="*/ 1850971 w 2419586"/>
              <a:gd name="connsiteY1215" fmla="*/ 2018770 h 2435197"/>
              <a:gd name="connsiteX1216" fmla="*/ 1852581 w 2419586"/>
              <a:gd name="connsiteY1216" fmla="*/ 2015974 h 2435197"/>
              <a:gd name="connsiteX1217" fmla="*/ 1840341 w 2419586"/>
              <a:gd name="connsiteY1217" fmla="*/ 2027529 h 2435197"/>
              <a:gd name="connsiteX1218" fmla="*/ 1832126 w 2419586"/>
              <a:gd name="connsiteY1218" fmla="*/ 2032095 h 2435197"/>
              <a:gd name="connsiteX1219" fmla="*/ 1820395 w 2419586"/>
              <a:gd name="connsiteY1219" fmla="*/ 2041149 h 2435197"/>
              <a:gd name="connsiteX1220" fmla="*/ 1810569 w 2419586"/>
              <a:gd name="connsiteY1220" fmla="*/ 2048511 h 2435197"/>
              <a:gd name="connsiteX1221" fmla="*/ 1797738 w 2419586"/>
              <a:gd name="connsiteY1221" fmla="*/ 2057860 h 2435197"/>
              <a:gd name="connsiteX1222" fmla="*/ 1781899 w 2419586"/>
              <a:gd name="connsiteY1222" fmla="*/ 2069197 h 2435197"/>
              <a:gd name="connsiteX1223" fmla="*/ 1761362 w 2419586"/>
              <a:gd name="connsiteY1223" fmla="*/ 2080610 h 2435197"/>
              <a:gd name="connsiteX1224" fmla="*/ 1766570 w 2419586"/>
              <a:gd name="connsiteY1224" fmla="*/ 2078033 h 2435197"/>
              <a:gd name="connsiteX1225" fmla="*/ 1771483 w 2419586"/>
              <a:gd name="connsiteY1225" fmla="*/ 2074352 h 2435197"/>
              <a:gd name="connsiteX1226" fmla="*/ 1775295 w 2419586"/>
              <a:gd name="connsiteY1226" fmla="*/ 2070966 h 2435197"/>
              <a:gd name="connsiteX1227" fmla="*/ 1793335 w 2419586"/>
              <a:gd name="connsiteY1227" fmla="*/ 2059040 h 2435197"/>
              <a:gd name="connsiteX1228" fmla="*/ 1811884 w 2419586"/>
              <a:gd name="connsiteY1228" fmla="*/ 2044612 h 2435197"/>
              <a:gd name="connsiteX1229" fmla="*/ 1823615 w 2419586"/>
              <a:gd name="connsiteY1229" fmla="*/ 2035557 h 2435197"/>
              <a:gd name="connsiteX1230" fmla="*/ 1834246 w 2419586"/>
              <a:gd name="connsiteY1230" fmla="*/ 2026798 h 2435197"/>
              <a:gd name="connsiteX1231" fmla="*/ 1840555 w 2419586"/>
              <a:gd name="connsiteY1231" fmla="*/ 2023925 h 2435197"/>
              <a:gd name="connsiteX1232" fmla="*/ 1846782 w 2419586"/>
              <a:gd name="connsiteY1232" fmla="*/ 2016346 h 2435197"/>
              <a:gd name="connsiteX1233" fmla="*/ 1868338 w 2419586"/>
              <a:gd name="connsiteY1233" fmla="*/ 1999930 h 2435197"/>
              <a:gd name="connsiteX1234" fmla="*/ 1879774 w 2419586"/>
              <a:gd name="connsiteY1234" fmla="*/ 1989773 h 2435197"/>
              <a:gd name="connsiteX1235" fmla="*/ 1892310 w 2419586"/>
              <a:gd name="connsiteY1235" fmla="*/ 1979321 h 2435197"/>
              <a:gd name="connsiteX1236" fmla="*/ 1903450 w 2419586"/>
              <a:gd name="connsiteY1236" fmla="*/ 1968061 h 2435197"/>
              <a:gd name="connsiteX1237" fmla="*/ 1913785 w 2419586"/>
              <a:gd name="connsiteY1237" fmla="*/ 1958198 h 2435197"/>
              <a:gd name="connsiteX1238" fmla="*/ 1932549 w 2419586"/>
              <a:gd name="connsiteY1238" fmla="*/ 1940166 h 2435197"/>
              <a:gd name="connsiteX1239" fmla="*/ 1933864 w 2419586"/>
              <a:gd name="connsiteY1239" fmla="*/ 1936268 h 2435197"/>
              <a:gd name="connsiteX1240" fmla="*/ 1959282 w 2419586"/>
              <a:gd name="connsiteY1240" fmla="*/ 1908625 h 2435197"/>
              <a:gd name="connsiteX1241" fmla="*/ 1957754 w 2419586"/>
              <a:gd name="connsiteY1241" fmla="*/ 1910951 h 2435197"/>
              <a:gd name="connsiteX1242" fmla="*/ 1961271 w 2419586"/>
              <a:gd name="connsiteY1242" fmla="*/ 1906463 h 2435197"/>
              <a:gd name="connsiteX1243" fmla="*/ 1959282 w 2419586"/>
              <a:gd name="connsiteY1243" fmla="*/ 1908625 h 2435197"/>
              <a:gd name="connsiteX1244" fmla="*/ 1962468 w 2419586"/>
              <a:gd name="connsiteY1244" fmla="*/ 1903777 h 2435197"/>
              <a:gd name="connsiteX1245" fmla="*/ 1968008 w 2419586"/>
              <a:gd name="connsiteY1245" fmla="*/ 1896382 h 2435197"/>
              <a:gd name="connsiteX1246" fmla="*/ 2065068 w 2419586"/>
              <a:gd name="connsiteY1246" fmla="*/ 1769889 h 2435197"/>
              <a:gd name="connsiteX1247" fmla="*/ 2068799 w 2419586"/>
              <a:gd name="connsiteY1247" fmla="*/ 1761797 h 2435197"/>
              <a:gd name="connsiteX1248" fmla="*/ 2082783 w 2419586"/>
              <a:gd name="connsiteY1248" fmla="*/ 1739135 h 2435197"/>
              <a:gd name="connsiteX1249" fmla="*/ 2090325 w 2419586"/>
              <a:gd name="connsiteY1249" fmla="*/ 1727656 h 2435197"/>
              <a:gd name="connsiteX1250" fmla="*/ 2096471 w 2419586"/>
              <a:gd name="connsiteY1250" fmla="*/ 1715370 h 2435197"/>
              <a:gd name="connsiteX1251" fmla="*/ 2102321 w 2419586"/>
              <a:gd name="connsiteY1251" fmla="*/ 1701981 h 2435197"/>
              <a:gd name="connsiteX1252" fmla="*/ 2112789 w 2419586"/>
              <a:gd name="connsiteY1252" fmla="*/ 1683807 h 2435197"/>
              <a:gd name="connsiteX1253" fmla="*/ 2122156 w 2419586"/>
              <a:gd name="connsiteY1253" fmla="*/ 1665929 h 2435197"/>
              <a:gd name="connsiteX1254" fmla="*/ 2129616 w 2419586"/>
              <a:gd name="connsiteY1254" fmla="*/ 1649744 h 2435197"/>
              <a:gd name="connsiteX1255" fmla="*/ 2135467 w 2419586"/>
              <a:gd name="connsiteY1255" fmla="*/ 1636355 h 2435197"/>
              <a:gd name="connsiteX1256" fmla="*/ 2151703 w 2419586"/>
              <a:gd name="connsiteY1256" fmla="*/ 1600085 h 2435197"/>
              <a:gd name="connsiteX1257" fmla="*/ 2165147 w 2419586"/>
              <a:gd name="connsiteY1257" fmla="*/ 1562200 h 2435197"/>
              <a:gd name="connsiteX1258" fmla="*/ 2178591 w 2419586"/>
              <a:gd name="connsiteY1258" fmla="*/ 1524314 h 2435197"/>
              <a:gd name="connsiteX1259" fmla="*/ 2184065 w 2419586"/>
              <a:gd name="connsiteY1259" fmla="*/ 1505115 h 2435197"/>
              <a:gd name="connsiteX1260" fmla="*/ 2189538 w 2419586"/>
              <a:gd name="connsiteY1260" fmla="*/ 1485915 h 2435197"/>
              <a:gd name="connsiteX1261" fmla="*/ 2201128 w 2419586"/>
              <a:gd name="connsiteY1261" fmla="*/ 1436705 h 2435197"/>
              <a:gd name="connsiteX1262" fmla="*/ 2204481 w 2419586"/>
              <a:gd name="connsiteY1262" fmla="*/ 1422802 h 2435197"/>
              <a:gd name="connsiteX1263" fmla="*/ 2207834 w 2419586"/>
              <a:gd name="connsiteY1263" fmla="*/ 1408900 h 2435197"/>
              <a:gd name="connsiteX1264" fmla="*/ 2216417 w 2419586"/>
              <a:gd name="connsiteY1264" fmla="*/ 1361677 h 2435197"/>
              <a:gd name="connsiteX1265" fmla="*/ 2218507 w 2419586"/>
              <a:gd name="connsiteY1265" fmla="*/ 1338656 h 2435197"/>
              <a:gd name="connsiteX1266" fmla="*/ 2219231 w 2419586"/>
              <a:gd name="connsiteY1266" fmla="*/ 1332551 h 2435197"/>
              <a:gd name="connsiteX1267" fmla="*/ 2219954 w 2419586"/>
              <a:gd name="connsiteY1267" fmla="*/ 1326446 h 2435197"/>
              <a:gd name="connsiteX1268" fmla="*/ 2222126 w 2419586"/>
              <a:gd name="connsiteY1268" fmla="*/ 1308132 h 2435197"/>
              <a:gd name="connsiteX1269" fmla="*/ 2224644 w 2419586"/>
              <a:gd name="connsiteY1269" fmla="*/ 1277902 h 2435197"/>
              <a:gd name="connsiteX1270" fmla="*/ 2226010 w 2419586"/>
              <a:gd name="connsiteY1270" fmla="*/ 1260986 h 2435197"/>
              <a:gd name="connsiteX1271" fmla="*/ 2226866 w 2419586"/>
              <a:gd name="connsiteY1271" fmla="*/ 1246570 h 2435197"/>
              <a:gd name="connsiteX1272" fmla="*/ 2225633 w 2419586"/>
              <a:gd name="connsiteY1272" fmla="*/ 1255176 h 2435197"/>
              <a:gd name="connsiteX1273" fmla="*/ 2225735 w 2419586"/>
              <a:gd name="connsiteY1273" fmla="*/ 1229141 h 2435197"/>
              <a:gd name="connsiteX1274" fmla="*/ 2226000 w 2419586"/>
              <a:gd name="connsiteY1274" fmla="*/ 1212519 h 2435197"/>
              <a:gd name="connsiteX1275" fmla="*/ 2225165 w 2419586"/>
              <a:gd name="connsiteY1275" fmla="*/ 1196192 h 2435197"/>
              <a:gd name="connsiteX1276" fmla="*/ 2224167 w 2419586"/>
              <a:gd name="connsiteY1276" fmla="*/ 1170452 h 2435197"/>
              <a:gd name="connsiteX1277" fmla="*/ 2223413 w 2419586"/>
              <a:gd name="connsiteY1277" fmla="*/ 1158832 h 2435197"/>
              <a:gd name="connsiteX1278" fmla="*/ 2222873 w 2419586"/>
              <a:gd name="connsiteY1278" fmla="*/ 1143608 h 2435197"/>
              <a:gd name="connsiteX1279" fmla="*/ 2221446 w 2419586"/>
              <a:gd name="connsiteY1279" fmla="*/ 1125076 h 2435197"/>
              <a:gd name="connsiteX1280" fmla="*/ 2223087 w 2419586"/>
              <a:gd name="connsiteY1280" fmla="*/ 1140004 h 2435197"/>
              <a:gd name="connsiteX1281" fmla="*/ 2221956 w 2419586"/>
              <a:gd name="connsiteY1281" fmla="*/ 1122575 h 2435197"/>
              <a:gd name="connsiteX1282" fmla="*/ 2219724 w 2419586"/>
              <a:gd name="connsiteY1282" fmla="*/ 1105440 h 2435197"/>
              <a:gd name="connsiteX1283" fmla="*/ 2215179 w 2419586"/>
              <a:gd name="connsiteY1283" fmla="*/ 1066464 h 2435197"/>
              <a:gd name="connsiteX1284" fmla="*/ 2213620 w 2419586"/>
              <a:gd name="connsiteY1284" fmla="*/ 1056242 h 2435197"/>
              <a:gd name="connsiteX1285" fmla="*/ 2210665 w 2419586"/>
              <a:gd name="connsiteY1285" fmla="*/ 1045212 h 2435197"/>
              <a:gd name="connsiteX1286" fmla="*/ 2206955 w 2419586"/>
              <a:gd name="connsiteY1286" fmla="*/ 1022562 h 2435197"/>
              <a:gd name="connsiteX1287" fmla="*/ 2204886 w 2419586"/>
              <a:gd name="connsiteY1287" fmla="*/ 1014841 h 2435197"/>
              <a:gd name="connsiteX1288" fmla="*/ 2155265 w 2419586"/>
              <a:gd name="connsiteY1288" fmla="*/ 847264 h 2435197"/>
              <a:gd name="connsiteX1289" fmla="*/ 2130204 w 2419586"/>
              <a:gd name="connsiteY1289" fmla="*/ 788959 h 2435197"/>
              <a:gd name="connsiteX1290" fmla="*/ 2116130 w 2419586"/>
              <a:gd name="connsiteY1290" fmla="*/ 758447 h 2435197"/>
              <a:gd name="connsiteX1291" fmla="*/ 2099854 w 2419586"/>
              <a:gd name="connsiteY1291" fmla="*/ 728525 h 2435197"/>
              <a:gd name="connsiteX1292" fmla="*/ 2094106 w 2419586"/>
              <a:gd name="connsiteY1292" fmla="*/ 715879 h 2435197"/>
              <a:gd name="connsiteX1293" fmla="*/ 2085270 w 2419586"/>
              <a:gd name="connsiteY1293" fmla="*/ 700513 h 2435197"/>
              <a:gd name="connsiteX1294" fmla="*/ 2071654 w 2419586"/>
              <a:gd name="connsiteY1294" fmla="*/ 680518 h 2435197"/>
              <a:gd name="connsiteX1295" fmla="*/ 2070767 w 2419586"/>
              <a:gd name="connsiteY1295" fmla="*/ 677209 h 2435197"/>
              <a:gd name="connsiteX1296" fmla="*/ 2062817 w 2419586"/>
              <a:gd name="connsiteY1296" fmla="*/ 665153 h 2435197"/>
              <a:gd name="connsiteX1297" fmla="*/ 2055459 w 2419586"/>
              <a:gd name="connsiteY1297" fmla="*/ 655303 h 2435197"/>
              <a:gd name="connsiteX1298" fmla="*/ 2045818 w 2419586"/>
              <a:gd name="connsiteY1298" fmla="*/ 641336 h 2435197"/>
              <a:gd name="connsiteX1299" fmla="*/ 2039856 w 2419586"/>
              <a:gd name="connsiteY1299" fmla="*/ 632294 h 2435197"/>
              <a:gd name="connsiteX1300" fmla="*/ 2035881 w 2419586"/>
              <a:gd name="connsiteY1300" fmla="*/ 626266 h 2435197"/>
              <a:gd name="connsiteX1301" fmla="*/ 2026831 w 2419586"/>
              <a:gd name="connsiteY1301" fmla="*/ 614505 h 2435197"/>
              <a:gd name="connsiteX1302" fmla="*/ 2020573 w 2419586"/>
              <a:gd name="connsiteY1302" fmla="*/ 604359 h 2435197"/>
              <a:gd name="connsiteX1303" fmla="*/ 2010126 w 2419586"/>
              <a:gd name="connsiteY1303" fmla="*/ 591790 h 2435197"/>
              <a:gd name="connsiteX1304" fmla="*/ 1999384 w 2419586"/>
              <a:gd name="connsiteY1304" fmla="*/ 578118 h 2435197"/>
              <a:gd name="connsiteX1305" fmla="*/ 1978196 w 2419586"/>
              <a:gd name="connsiteY1305" fmla="*/ 551877 h 2435197"/>
              <a:gd name="connsiteX1306" fmla="*/ 1948334 w 2419586"/>
              <a:gd name="connsiteY1306" fmla="*/ 519684 h 2435197"/>
              <a:gd name="connsiteX1307" fmla="*/ 1921856 w 2419586"/>
              <a:gd name="connsiteY1307" fmla="*/ 491313 h 2435197"/>
              <a:gd name="connsiteX1308" fmla="*/ 1914283 w 2419586"/>
              <a:gd name="connsiteY1308" fmla="*/ 485067 h 2435197"/>
              <a:gd name="connsiteX1309" fmla="*/ 1905019 w 2419586"/>
              <a:gd name="connsiteY1309" fmla="*/ 476910 h 2435197"/>
              <a:gd name="connsiteX1310" fmla="*/ 1895755 w 2419586"/>
              <a:gd name="connsiteY1310" fmla="*/ 468753 h 2435197"/>
              <a:gd name="connsiteX1311" fmla="*/ 1879427 w 2419586"/>
              <a:gd name="connsiteY1311" fmla="*/ 451848 h 2435197"/>
              <a:gd name="connsiteX1312" fmla="*/ 1862590 w 2419586"/>
              <a:gd name="connsiteY1312" fmla="*/ 437445 h 2435197"/>
              <a:gd name="connsiteX1313" fmla="*/ 1846049 w 2419586"/>
              <a:gd name="connsiteY1313" fmla="*/ 424144 h 2435197"/>
              <a:gd name="connsiteX1314" fmla="*/ 1835093 w 2419586"/>
              <a:gd name="connsiteY1314" fmla="*/ 414076 h 2435197"/>
              <a:gd name="connsiteX1315" fmla="*/ 1636148 w 2419586"/>
              <a:gd name="connsiteY1315" fmla="*/ 292420 h 2435197"/>
              <a:gd name="connsiteX1316" fmla="*/ 1626965 w 2419586"/>
              <a:gd name="connsiteY1316" fmla="*/ 288970 h 2435197"/>
              <a:gd name="connsiteX1317" fmla="*/ 1617782 w 2419586"/>
              <a:gd name="connsiteY1317" fmla="*/ 285520 h 2435197"/>
              <a:gd name="connsiteX1318" fmla="*/ 1597725 w 2419586"/>
              <a:gd name="connsiteY1318" fmla="*/ 276708 h 2435197"/>
              <a:gd name="connsiteX1319" fmla="*/ 1584353 w 2419586"/>
              <a:gd name="connsiteY1319" fmla="*/ 270833 h 2435197"/>
              <a:gd name="connsiteX1320" fmla="*/ 1545124 w 2419586"/>
              <a:gd name="connsiteY1320" fmla="*/ 256519 h 2435197"/>
              <a:gd name="connsiteX1321" fmla="*/ 1525658 w 2419586"/>
              <a:gd name="connsiteY1321" fmla="*/ 249913 h 2435197"/>
              <a:gd name="connsiteX1322" fmla="*/ 1508688 w 2419586"/>
              <a:gd name="connsiteY1322" fmla="*/ 243820 h 2435197"/>
              <a:gd name="connsiteX1323" fmla="*/ 1494511 w 2419586"/>
              <a:gd name="connsiteY1323" fmla="*/ 239344 h 2435197"/>
              <a:gd name="connsiteX1324" fmla="*/ 1447578 w 2419586"/>
              <a:gd name="connsiteY1324" fmla="*/ 227094 h 2435197"/>
              <a:gd name="connsiteX1325" fmla="*/ 1436193 w 2419586"/>
              <a:gd name="connsiteY1325" fmla="*/ 224233 h 2435197"/>
              <a:gd name="connsiteX1326" fmla="*/ 1423708 w 2419586"/>
              <a:gd name="connsiteY1326" fmla="*/ 221668 h 2435197"/>
              <a:gd name="connsiteX1327" fmla="*/ 1397342 w 2419586"/>
              <a:gd name="connsiteY1327" fmla="*/ 215729 h 2435197"/>
              <a:gd name="connsiteX1328" fmla="*/ 1368774 w 2419586"/>
              <a:gd name="connsiteY1328" fmla="*/ 210379 h 2435197"/>
              <a:gd name="connsiteX1329" fmla="*/ 1365176 w 2419586"/>
              <a:gd name="connsiteY1329" fmla="*/ 210161 h 2435197"/>
              <a:gd name="connsiteX1330" fmla="*/ 1350489 w 2419586"/>
              <a:gd name="connsiteY1330" fmla="*/ 208186 h 2435197"/>
              <a:gd name="connsiteX1331" fmla="*/ 1339401 w 2419586"/>
              <a:gd name="connsiteY1331" fmla="*/ 206428 h 2435197"/>
              <a:gd name="connsiteX1332" fmla="*/ 1327507 w 2419586"/>
              <a:gd name="connsiteY1332" fmla="*/ 206069 h 2435197"/>
              <a:gd name="connsiteX1333" fmla="*/ 1303127 w 2419586"/>
              <a:gd name="connsiteY1333" fmla="*/ 203144 h 2435197"/>
              <a:gd name="connsiteX1334" fmla="*/ 1278748 w 2419586"/>
              <a:gd name="connsiteY1334" fmla="*/ 200218 h 2435197"/>
              <a:gd name="connsiteX1335" fmla="*/ 1253564 w 2419586"/>
              <a:gd name="connsiteY1335" fmla="*/ 198691 h 2435197"/>
              <a:gd name="connsiteX1336" fmla="*/ 1269056 w 2419586"/>
              <a:gd name="connsiteY1336" fmla="*/ 199269 h 2435197"/>
              <a:gd name="connsiteX1337" fmla="*/ 1244972 w 2419586"/>
              <a:gd name="connsiteY1337" fmla="*/ 197447 h 2435197"/>
              <a:gd name="connsiteX1338" fmla="*/ 1197692 w 2419586"/>
              <a:gd name="connsiteY1338" fmla="*/ 197112 h 2435197"/>
              <a:gd name="connsiteX1339" fmla="*/ 1177501 w 2419586"/>
              <a:gd name="connsiteY1339" fmla="*/ 196611 h 2435197"/>
              <a:gd name="connsiteX1340" fmla="*/ 1155405 w 2419586"/>
              <a:gd name="connsiteY1340" fmla="*/ 197803 h 2435197"/>
              <a:gd name="connsiteX1341" fmla="*/ 1144907 w 2419586"/>
              <a:gd name="connsiteY1341" fmla="*/ 198251 h 2435197"/>
              <a:gd name="connsiteX1342" fmla="*/ 1134410 w 2419586"/>
              <a:gd name="connsiteY1342" fmla="*/ 198700 h 2435197"/>
              <a:gd name="connsiteX1343" fmla="*/ 1097708 w 2419586"/>
              <a:gd name="connsiteY1343" fmla="*/ 202623 h 2435197"/>
              <a:gd name="connsiteX1344" fmla="*/ 1045301 w 2419586"/>
              <a:gd name="connsiteY1344" fmla="*/ 209572 h 2435197"/>
              <a:gd name="connsiteX1345" fmla="*/ 1033193 w 2419586"/>
              <a:gd name="connsiteY1345" fmla="*/ 212817 h 2435197"/>
              <a:gd name="connsiteX1346" fmla="*/ 1025192 w 2419586"/>
              <a:gd name="connsiteY1346" fmla="*/ 213778 h 2435197"/>
              <a:gd name="connsiteX1347" fmla="*/ 995982 w 2419586"/>
              <a:gd name="connsiteY1347" fmla="*/ 219241 h 2435197"/>
              <a:gd name="connsiteX1348" fmla="*/ 998775 w 2419586"/>
              <a:gd name="connsiteY1348" fmla="*/ 220857 h 2435197"/>
              <a:gd name="connsiteX1349" fmla="*/ 989673 w 2419586"/>
              <a:gd name="connsiteY1349" fmla="*/ 222113 h 2435197"/>
              <a:gd name="connsiteX1350" fmla="*/ 981968 w 2419586"/>
              <a:gd name="connsiteY1350" fmla="*/ 224178 h 2435197"/>
              <a:gd name="connsiteX1351" fmla="*/ 944247 w 2419586"/>
              <a:gd name="connsiteY1351" fmla="*/ 233103 h 2435197"/>
              <a:gd name="connsiteX1352" fmla="*/ 926636 w 2419586"/>
              <a:gd name="connsiteY1352" fmla="*/ 237822 h 2435197"/>
              <a:gd name="connsiteX1353" fmla="*/ 918930 w 2419586"/>
              <a:gd name="connsiteY1353" fmla="*/ 239887 h 2435197"/>
              <a:gd name="connsiteX1354" fmla="*/ 907118 w 2419586"/>
              <a:gd name="connsiteY1354" fmla="*/ 244234 h 2435197"/>
              <a:gd name="connsiteX1355" fmla="*/ 862579 w 2419586"/>
              <a:gd name="connsiteY1355" fmla="*/ 258533 h 2435197"/>
              <a:gd name="connsiteX1356" fmla="*/ 845262 w 2419586"/>
              <a:gd name="connsiteY1356" fmla="*/ 264355 h 2435197"/>
              <a:gd name="connsiteX1357" fmla="*/ 826336 w 2419586"/>
              <a:gd name="connsiteY1357" fmla="*/ 272973 h 2435197"/>
              <a:gd name="connsiteX1358" fmla="*/ 804912 w 2419586"/>
              <a:gd name="connsiteY1358" fmla="*/ 281077 h 2435197"/>
              <a:gd name="connsiteX1359" fmla="*/ 794496 w 2419586"/>
              <a:gd name="connsiteY1359" fmla="*/ 286233 h 2435197"/>
              <a:gd name="connsiteX1360" fmla="*/ 783784 w 2419586"/>
              <a:gd name="connsiteY1360" fmla="*/ 290285 h 2435197"/>
              <a:gd name="connsiteX1361" fmla="*/ 761851 w 2419586"/>
              <a:gd name="connsiteY1361" fmla="*/ 300891 h 2435197"/>
              <a:gd name="connsiteX1362" fmla="*/ 751434 w 2419586"/>
              <a:gd name="connsiteY1362" fmla="*/ 306046 h 2435197"/>
              <a:gd name="connsiteX1363" fmla="*/ 741018 w 2419586"/>
              <a:gd name="connsiteY1363" fmla="*/ 311202 h 2435197"/>
              <a:gd name="connsiteX1364" fmla="*/ 719380 w 2419586"/>
              <a:gd name="connsiteY1364" fmla="*/ 322911 h 2435197"/>
              <a:gd name="connsiteX1365" fmla="*/ 699944 w 2419586"/>
              <a:gd name="connsiteY1365" fmla="*/ 334029 h 2435197"/>
              <a:gd name="connsiteX1366" fmla="*/ 689823 w 2419586"/>
              <a:gd name="connsiteY1366" fmla="*/ 340288 h 2435197"/>
              <a:gd name="connsiteX1367" fmla="*/ 658360 w 2419586"/>
              <a:gd name="connsiteY1367" fmla="*/ 359358 h 2435197"/>
              <a:gd name="connsiteX1368" fmla="*/ 627193 w 2419586"/>
              <a:gd name="connsiteY1368" fmla="*/ 379531 h 2435197"/>
              <a:gd name="connsiteX1369" fmla="*/ 622280 w 2419586"/>
              <a:gd name="connsiteY1369" fmla="*/ 383212 h 2435197"/>
              <a:gd name="connsiteX1370" fmla="*/ 623676 w 2419586"/>
              <a:gd name="connsiteY1370" fmla="*/ 384020 h 2435197"/>
              <a:gd name="connsiteX1371" fmla="*/ 598818 w 2419586"/>
              <a:gd name="connsiteY1371" fmla="*/ 401320 h 2435197"/>
              <a:gd name="connsiteX1372" fmla="*/ 571544 w 2419586"/>
              <a:gd name="connsiteY1372" fmla="*/ 422814 h 2435197"/>
              <a:gd name="connsiteX1373" fmla="*/ 541558 w 2419586"/>
              <a:gd name="connsiteY1373" fmla="*/ 447399 h 2435197"/>
              <a:gd name="connsiteX1374" fmla="*/ 523895 w 2419586"/>
              <a:gd name="connsiteY1374" fmla="*/ 465136 h 2435197"/>
              <a:gd name="connsiteX1375" fmla="*/ 513567 w 2419586"/>
              <a:gd name="connsiteY1375" fmla="*/ 474992 h 2435197"/>
              <a:gd name="connsiteX1376" fmla="*/ 518178 w 2419586"/>
              <a:gd name="connsiteY1376" fmla="*/ 470215 h 2435197"/>
              <a:gd name="connsiteX1377" fmla="*/ 532834 w 2419586"/>
              <a:gd name="connsiteY1377" fmla="*/ 454466 h 2435197"/>
              <a:gd name="connsiteX1378" fmla="*/ 543464 w 2419586"/>
              <a:gd name="connsiteY1378" fmla="*/ 445707 h 2435197"/>
              <a:gd name="connsiteX1379" fmla="*/ 552189 w 2419586"/>
              <a:gd name="connsiteY1379" fmla="*/ 438640 h 2435197"/>
              <a:gd name="connsiteX1380" fmla="*/ 566631 w 2419586"/>
              <a:gd name="connsiteY1380" fmla="*/ 426495 h 2435197"/>
              <a:gd name="connsiteX1381" fmla="*/ 578067 w 2419586"/>
              <a:gd name="connsiteY1381" fmla="*/ 416338 h 2435197"/>
              <a:gd name="connsiteX1382" fmla="*/ 588697 w 2419586"/>
              <a:gd name="connsiteY1382" fmla="*/ 407579 h 2435197"/>
              <a:gd name="connsiteX1383" fmla="*/ 581583 w 2419586"/>
              <a:gd name="connsiteY1383" fmla="*/ 411849 h 2435197"/>
              <a:gd name="connsiteX1384" fmla="*/ 558416 w 2419586"/>
              <a:gd name="connsiteY1384" fmla="*/ 431061 h 2435197"/>
              <a:gd name="connsiteX1385" fmla="*/ 541263 w 2419586"/>
              <a:gd name="connsiteY1385" fmla="*/ 446296 h 2435197"/>
              <a:gd name="connsiteX1386" fmla="*/ 538256 w 2419586"/>
              <a:gd name="connsiteY1386" fmla="*/ 448284 h 2435197"/>
              <a:gd name="connsiteX1387" fmla="*/ 534444 w 2419586"/>
              <a:gd name="connsiteY1387" fmla="*/ 451670 h 2435197"/>
              <a:gd name="connsiteX1388" fmla="*/ 531438 w 2419586"/>
              <a:gd name="connsiteY1388" fmla="*/ 453658 h 2435197"/>
              <a:gd name="connsiteX1389" fmla="*/ 526015 w 2419586"/>
              <a:gd name="connsiteY1389" fmla="*/ 459839 h 2435197"/>
              <a:gd name="connsiteX1390" fmla="*/ 516190 w 2419586"/>
              <a:gd name="connsiteY1390" fmla="*/ 467201 h 2435197"/>
              <a:gd name="connsiteX1391" fmla="*/ 499332 w 2419586"/>
              <a:gd name="connsiteY1391" fmla="*/ 483540 h 2435197"/>
              <a:gd name="connsiteX1392" fmla="*/ 489293 w 2419586"/>
              <a:gd name="connsiteY1392" fmla="*/ 494505 h 2435197"/>
              <a:gd name="connsiteX1393" fmla="*/ 475952 w 2419586"/>
              <a:gd name="connsiteY1393" fmla="*/ 506355 h 2435197"/>
              <a:gd name="connsiteX1394" fmla="*/ 463201 w 2419586"/>
              <a:gd name="connsiteY1394" fmla="*/ 520411 h 2435197"/>
              <a:gd name="connsiteX1395" fmla="*/ 450155 w 2419586"/>
              <a:gd name="connsiteY1395" fmla="*/ 533364 h 2435197"/>
              <a:gd name="connsiteX1396" fmla="*/ 438505 w 2419586"/>
              <a:gd name="connsiteY1396" fmla="*/ 547125 h 2435197"/>
              <a:gd name="connsiteX1397" fmla="*/ 427956 w 2419586"/>
              <a:gd name="connsiteY1397" fmla="*/ 560592 h 2435197"/>
              <a:gd name="connsiteX1398" fmla="*/ 405462 w 2419586"/>
              <a:gd name="connsiteY1398" fmla="*/ 586716 h 2435197"/>
              <a:gd name="connsiteX1399" fmla="*/ 385761 w 2419586"/>
              <a:gd name="connsiteY1399" fmla="*/ 614457 h 2435197"/>
              <a:gd name="connsiteX1400" fmla="*/ 377627 w 2419586"/>
              <a:gd name="connsiteY1400" fmla="*/ 623729 h 2435197"/>
              <a:gd name="connsiteX1401" fmla="*/ 355001 w 2419586"/>
              <a:gd name="connsiteY1401" fmla="*/ 658164 h 2435197"/>
              <a:gd name="connsiteX1402" fmla="*/ 349874 w 2419586"/>
              <a:gd name="connsiteY1402" fmla="*/ 665449 h 2435197"/>
              <a:gd name="connsiteX1403" fmla="*/ 343942 w 2419586"/>
              <a:gd name="connsiteY1403" fmla="*/ 674131 h 2435197"/>
              <a:gd name="connsiteX1404" fmla="*/ 334280 w 2419586"/>
              <a:gd name="connsiteY1404" fmla="*/ 690906 h 2435197"/>
              <a:gd name="connsiteX1405" fmla="*/ 321906 w 2419586"/>
              <a:gd name="connsiteY1405" fmla="*/ 710772 h 2435197"/>
              <a:gd name="connsiteX1406" fmla="*/ 323812 w 2419586"/>
              <a:gd name="connsiteY1406" fmla="*/ 709080 h 2435197"/>
              <a:gd name="connsiteX1407" fmla="*/ 318176 w 2419586"/>
              <a:gd name="connsiteY1407" fmla="*/ 718865 h 2435197"/>
              <a:gd name="connsiteX1408" fmla="*/ 305884 w 2419586"/>
              <a:gd name="connsiteY1408" fmla="*/ 743438 h 2435197"/>
              <a:gd name="connsiteX1409" fmla="*/ 292787 w 2419586"/>
              <a:gd name="connsiteY1409" fmla="*/ 769409 h 2435197"/>
              <a:gd name="connsiteX1410" fmla="*/ 281595 w 2419586"/>
              <a:gd name="connsiteY1410" fmla="*/ 793687 h 2435197"/>
              <a:gd name="connsiteX1411" fmla="*/ 274135 w 2419586"/>
              <a:gd name="connsiteY1411" fmla="*/ 809872 h 2435197"/>
              <a:gd name="connsiteX1412" fmla="*/ 285030 w 2419586"/>
              <a:gd name="connsiteY1412" fmla="*/ 784491 h 2435197"/>
              <a:gd name="connsiteX1413" fmla="*/ 280709 w 2419586"/>
              <a:gd name="connsiteY1413" fmla="*/ 790378 h 2435197"/>
              <a:gd name="connsiteX1414" fmla="*/ 276469 w 2419586"/>
              <a:gd name="connsiteY1414" fmla="*/ 800971 h 2435197"/>
              <a:gd name="connsiteX1415" fmla="*/ 273625 w 2419586"/>
              <a:gd name="connsiteY1415" fmla="*/ 812373 h 2435197"/>
              <a:gd name="connsiteX1416" fmla="*/ 267051 w 2419586"/>
              <a:gd name="connsiteY1416" fmla="*/ 831867 h 2435197"/>
              <a:gd name="connsiteX1417" fmla="*/ 261415 w 2419586"/>
              <a:gd name="connsiteY1417" fmla="*/ 841653 h 2435197"/>
              <a:gd name="connsiteX1418" fmla="*/ 256665 w 2419586"/>
              <a:gd name="connsiteY1418" fmla="*/ 854747 h 2435197"/>
              <a:gd name="connsiteX1419" fmla="*/ 247165 w 2419586"/>
              <a:gd name="connsiteY1419" fmla="*/ 880936 h 2435197"/>
              <a:gd name="connsiteX1420" fmla="*/ 252292 w 2419586"/>
              <a:gd name="connsiteY1420" fmla="*/ 873652 h 2435197"/>
              <a:gd name="connsiteX1421" fmla="*/ 248562 w 2419586"/>
              <a:gd name="connsiteY1421" fmla="*/ 881744 h 2435197"/>
              <a:gd name="connsiteX1422" fmla="*/ 243435 w 2419586"/>
              <a:gd name="connsiteY1422" fmla="*/ 889029 h 2435197"/>
              <a:gd name="connsiteX1423" fmla="*/ 244321 w 2419586"/>
              <a:gd name="connsiteY1423" fmla="*/ 892338 h 2435197"/>
              <a:gd name="connsiteX1424" fmla="*/ 242202 w 2419586"/>
              <a:gd name="connsiteY1424" fmla="*/ 897635 h 2435197"/>
              <a:gd name="connsiteX1425" fmla="*/ 234904 w 2419586"/>
              <a:gd name="connsiteY1425" fmla="*/ 923234 h 2435197"/>
              <a:gd name="connsiteX1426" fmla="*/ 229349 w 2419586"/>
              <a:gd name="connsiteY1426" fmla="*/ 937726 h 2435197"/>
              <a:gd name="connsiteX1427" fmla="*/ 224894 w 2419586"/>
              <a:gd name="connsiteY1427" fmla="*/ 951924 h 2435197"/>
              <a:gd name="connsiteX1428" fmla="*/ 233079 w 2419586"/>
              <a:gd name="connsiteY1428" fmla="*/ 929634 h 2435197"/>
              <a:gd name="connsiteX1429" fmla="*/ 232060 w 2419586"/>
              <a:gd name="connsiteY1429" fmla="*/ 934635 h 2435197"/>
              <a:gd name="connsiteX1430" fmla="*/ 229216 w 2419586"/>
              <a:gd name="connsiteY1430" fmla="*/ 946037 h 2435197"/>
              <a:gd name="connsiteX1431" fmla="*/ 219584 w 2419586"/>
              <a:gd name="connsiteY1431" fmla="*/ 980537 h 2435197"/>
              <a:gd name="connsiteX1432" fmla="*/ 225648 w 2419586"/>
              <a:gd name="connsiteY1432" fmla="*/ 963543 h 2435197"/>
              <a:gd name="connsiteX1433" fmla="*/ 233456 w 2419586"/>
              <a:gd name="connsiteY1433" fmla="*/ 935443 h 2435197"/>
              <a:gd name="connsiteX1434" fmla="*/ 232009 w 2419586"/>
              <a:gd name="connsiteY1434" fmla="*/ 947653 h 2435197"/>
              <a:gd name="connsiteX1435" fmla="*/ 224711 w 2419586"/>
              <a:gd name="connsiteY1435" fmla="*/ 973252 h 2435197"/>
              <a:gd name="connsiteX1436" fmla="*/ 229756 w 2419586"/>
              <a:gd name="connsiteY1436" fmla="*/ 961261 h 2435197"/>
              <a:gd name="connsiteX1437" fmla="*/ 230266 w 2419586"/>
              <a:gd name="connsiteY1437" fmla="*/ 958760 h 2435197"/>
              <a:gd name="connsiteX1438" fmla="*/ 233109 w 2419586"/>
              <a:gd name="connsiteY1438" fmla="*/ 947358 h 2435197"/>
              <a:gd name="connsiteX1439" fmla="*/ 238583 w 2419586"/>
              <a:gd name="connsiteY1439" fmla="*/ 928159 h 2435197"/>
              <a:gd name="connsiteX1440" fmla="*/ 244647 w 2419586"/>
              <a:gd name="connsiteY1440" fmla="*/ 911166 h 2435197"/>
              <a:gd name="connsiteX1441" fmla="*/ 245881 w 2419586"/>
              <a:gd name="connsiteY1441" fmla="*/ 902560 h 2435197"/>
              <a:gd name="connsiteX1442" fmla="*/ 250335 w 2419586"/>
              <a:gd name="connsiteY1442" fmla="*/ 888362 h 2435197"/>
              <a:gd name="connsiteX1443" fmla="*/ 256185 w 2419586"/>
              <a:gd name="connsiteY1443" fmla="*/ 874973 h 2435197"/>
              <a:gd name="connsiteX1444" fmla="*/ 253851 w 2419586"/>
              <a:gd name="connsiteY1444" fmla="*/ 883874 h 2435197"/>
              <a:gd name="connsiteX1445" fmla="*/ 271617 w 2419586"/>
              <a:gd name="connsiteY1445" fmla="*/ 840101 h 2435197"/>
              <a:gd name="connsiteX1446" fmla="*/ 282808 w 2419586"/>
              <a:gd name="connsiteY1446" fmla="*/ 815823 h 2435197"/>
              <a:gd name="connsiteX1447" fmla="*/ 286538 w 2419586"/>
              <a:gd name="connsiteY1447" fmla="*/ 807731 h 2435197"/>
              <a:gd name="connsiteX1448" fmla="*/ 300145 w 2419586"/>
              <a:gd name="connsiteY1448" fmla="*/ 779259 h 2435197"/>
              <a:gd name="connsiteX1449" fmla="*/ 305995 w 2419586"/>
              <a:gd name="connsiteY1449" fmla="*/ 765869 h 2435197"/>
              <a:gd name="connsiteX1450" fmla="*/ 312732 w 2419586"/>
              <a:gd name="connsiteY1450" fmla="*/ 755789 h 2435197"/>
              <a:gd name="connsiteX1451" fmla="*/ 299931 w 2419586"/>
              <a:gd name="connsiteY1451" fmla="*/ 782863 h 2435197"/>
              <a:gd name="connsiteX1452" fmla="*/ 288444 w 2419586"/>
              <a:gd name="connsiteY1452" fmla="*/ 806038 h 2435197"/>
              <a:gd name="connsiteX1453" fmla="*/ 277549 w 2419586"/>
              <a:gd name="connsiteY1453" fmla="*/ 831419 h 2435197"/>
              <a:gd name="connsiteX1454" fmla="*/ 271403 w 2419586"/>
              <a:gd name="connsiteY1454" fmla="*/ 843705 h 2435197"/>
              <a:gd name="connsiteX1455" fmla="*/ 266653 w 2419586"/>
              <a:gd name="connsiteY1455" fmla="*/ 856800 h 2435197"/>
              <a:gd name="connsiteX1456" fmla="*/ 256348 w 2419586"/>
              <a:gd name="connsiteY1456" fmla="*/ 884387 h 2435197"/>
              <a:gd name="connsiteX1457" fmla="*/ 251894 w 2419586"/>
              <a:gd name="connsiteY1457" fmla="*/ 898584 h 2435197"/>
              <a:gd name="connsiteX1458" fmla="*/ 247654 w 2419586"/>
              <a:gd name="connsiteY1458" fmla="*/ 909178 h 2435197"/>
              <a:gd name="connsiteX1459" fmla="*/ 245320 w 2419586"/>
              <a:gd name="connsiteY1459" fmla="*/ 918078 h 2435197"/>
              <a:gd name="connsiteX1460" fmla="*/ 241080 w 2419586"/>
              <a:gd name="connsiteY1460" fmla="*/ 928672 h 2435197"/>
              <a:gd name="connsiteX1461" fmla="*/ 234291 w 2419586"/>
              <a:gd name="connsiteY1461" fmla="*/ 951770 h 2435197"/>
              <a:gd name="connsiteX1462" fmla="*/ 229919 w 2419586"/>
              <a:gd name="connsiteY1462" fmla="*/ 970675 h 2435197"/>
              <a:gd name="connsiteX1463" fmla="*/ 226270 w 2419586"/>
              <a:gd name="connsiteY1463" fmla="*/ 983474 h 2435197"/>
              <a:gd name="connsiteX1464" fmla="*/ 222621 w 2419586"/>
              <a:gd name="connsiteY1464" fmla="*/ 996274 h 2435197"/>
              <a:gd name="connsiteX1465" fmla="*/ 225841 w 2419586"/>
              <a:gd name="connsiteY1465" fmla="*/ 990682 h 2435197"/>
              <a:gd name="connsiteX1466" fmla="*/ 221764 w 2419586"/>
              <a:gd name="connsiteY1466" fmla="*/ 1010689 h 2435197"/>
              <a:gd name="connsiteX1467" fmla="*/ 210766 w 2419586"/>
              <a:gd name="connsiteY1467" fmla="*/ 1062106 h 2435197"/>
              <a:gd name="connsiteX1468" fmla="*/ 211143 w 2419586"/>
              <a:gd name="connsiteY1468" fmla="*/ 1067916 h 2435197"/>
              <a:gd name="connsiteX1469" fmla="*/ 210205 w 2419586"/>
              <a:gd name="connsiteY1469" fmla="*/ 1077624 h 2435197"/>
              <a:gd name="connsiteX1470" fmla="*/ 212792 w 2419586"/>
              <a:gd name="connsiteY1470" fmla="*/ 1071316 h 2435197"/>
              <a:gd name="connsiteX1471" fmla="*/ 214480 w 2419586"/>
              <a:gd name="connsiteY1471" fmla="*/ 1061999 h 2435197"/>
              <a:gd name="connsiteX1472" fmla="*/ 213640 w 2419586"/>
              <a:gd name="connsiteY1472" fmla="*/ 1068429 h 2435197"/>
              <a:gd name="connsiteX1473" fmla="*/ 211173 w 2419586"/>
              <a:gd name="connsiteY1473" fmla="*/ 1085640 h 2435197"/>
              <a:gd name="connsiteX1474" fmla="*/ 207096 w 2419586"/>
              <a:gd name="connsiteY1474" fmla="*/ 1105648 h 2435197"/>
              <a:gd name="connsiteX1475" fmla="*/ 205996 w 2419586"/>
              <a:gd name="connsiteY1475" fmla="*/ 1105942 h 2435197"/>
              <a:gd name="connsiteX1476" fmla="*/ 206505 w 2419586"/>
              <a:gd name="connsiteY1476" fmla="*/ 1103442 h 2435197"/>
              <a:gd name="connsiteX1477" fmla="*/ 207443 w 2419586"/>
              <a:gd name="connsiteY1477" fmla="*/ 1093733 h 2435197"/>
              <a:gd name="connsiteX1478" fmla="*/ 208809 w 2419586"/>
              <a:gd name="connsiteY1478" fmla="*/ 1076816 h 2435197"/>
              <a:gd name="connsiteX1479" fmla="*/ 204702 w 2419586"/>
              <a:gd name="connsiteY1479" fmla="*/ 1079099 h 2435197"/>
              <a:gd name="connsiteX1480" fmla="*/ 205242 w 2419586"/>
              <a:gd name="connsiteY1480" fmla="*/ 1094323 h 2435197"/>
              <a:gd name="connsiteX1481" fmla="*/ 202907 w 2419586"/>
              <a:gd name="connsiteY1481" fmla="*/ 1103223 h 2435197"/>
              <a:gd name="connsiteX1482" fmla="*/ 203152 w 2419586"/>
              <a:gd name="connsiteY1482" fmla="*/ 1117344 h 2435197"/>
              <a:gd name="connsiteX1483" fmla="*/ 200471 w 2419586"/>
              <a:gd name="connsiteY1483" fmla="*/ 1138160 h 2435197"/>
              <a:gd name="connsiteX1484" fmla="*/ 198248 w 2419586"/>
              <a:gd name="connsiteY1484" fmla="*/ 1169492 h 2435197"/>
              <a:gd name="connsiteX1485" fmla="*/ 201092 w 2419586"/>
              <a:gd name="connsiteY1485" fmla="*/ 1158090 h 2435197"/>
              <a:gd name="connsiteX1486" fmla="*/ 204415 w 2419586"/>
              <a:gd name="connsiteY1486" fmla="*/ 1126463 h 2435197"/>
              <a:gd name="connsiteX1487" fmla="*/ 202193 w 2419586"/>
              <a:gd name="connsiteY1487" fmla="*/ 1157795 h 2435197"/>
              <a:gd name="connsiteX1488" fmla="*/ 200745 w 2419586"/>
              <a:gd name="connsiteY1488" fmla="*/ 1170005 h 2435197"/>
              <a:gd name="connsiteX1489" fmla="*/ 198788 w 2419586"/>
              <a:gd name="connsiteY1489" fmla="*/ 1184715 h 2435197"/>
              <a:gd name="connsiteX1490" fmla="*/ 198279 w 2419586"/>
              <a:gd name="connsiteY1490" fmla="*/ 1187216 h 2435197"/>
              <a:gd name="connsiteX1491" fmla="*/ 199165 w 2419586"/>
              <a:gd name="connsiteY1491" fmla="*/ 1190525 h 2435197"/>
              <a:gd name="connsiteX1492" fmla="*/ 197045 w 2419586"/>
              <a:gd name="connsiteY1492" fmla="*/ 1195822 h 2435197"/>
              <a:gd name="connsiteX1493" fmla="*/ 195975 w 2419586"/>
              <a:gd name="connsiteY1493" fmla="*/ 1213842 h 2435197"/>
              <a:gd name="connsiteX1494" fmla="*/ 192347 w 2419586"/>
              <a:gd name="connsiteY1494" fmla="*/ 1195899 h 2435197"/>
              <a:gd name="connsiteX1495" fmla="*/ 190420 w 2419586"/>
              <a:gd name="connsiteY1495" fmla="*/ 1228334 h 2435197"/>
              <a:gd name="connsiteX1496" fmla="*/ 188463 w 2419586"/>
              <a:gd name="connsiteY1496" fmla="*/ 1243045 h 2435197"/>
              <a:gd name="connsiteX1497" fmla="*/ 189033 w 2419586"/>
              <a:gd name="connsiteY1497" fmla="*/ 1275993 h 2435197"/>
              <a:gd name="connsiteX1498" fmla="*/ 186506 w 2419586"/>
              <a:gd name="connsiteY1498" fmla="*/ 1257755 h 2435197"/>
              <a:gd name="connsiteX1499" fmla="*/ 186475 w 2419586"/>
              <a:gd name="connsiteY1499" fmla="*/ 1240031 h 2435197"/>
              <a:gd name="connsiteX1500" fmla="*/ 186548 w 2419586"/>
              <a:gd name="connsiteY1500" fmla="*/ 1196271 h 2435197"/>
              <a:gd name="connsiteX1501" fmla="*/ 184111 w 2419586"/>
              <a:gd name="connsiteY1501" fmla="*/ 1231207 h 2435197"/>
              <a:gd name="connsiteX1502" fmla="*/ 184518 w 2419586"/>
              <a:gd name="connsiteY1502" fmla="*/ 1254741 h 2435197"/>
              <a:gd name="connsiteX1503" fmla="*/ 184548 w 2419586"/>
              <a:gd name="connsiteY1503" fmla="*/ 1272466 h 2435197"/>
              <a:gd name="connsiteX1504" fmla="*/ 183927 w 2419586"/>
              <a:gd name="connsiteY1504" fmla="*/ 1252535 h 2435197"/>
              <a:gd name="connsiteX1505" fmla="*/ 183550 w 2419586"/>
              <a:gd name="connsiteY1505" fmla="*/ 1246725 h 2435197"/>
              <a:gd name="connsiteX1506" fmla="*/ 183173 w 2419586"/>
              <a:gd name="connsiteY1506" fmla="*/ 1240915 h 2435197"/>
              <a:gd name="connsiteX1507" fmla="*/ 183357 w 2419586"/>
              <a:gd name="connsiteY1507" fmla="*/ 1219587 h 2435197"/>
              <a:gd name="connsiteX1508" fmla="*/ 179922 w 2419586"/>
              <a:gd name="connsiteY1508" fmla="*/ 1228783 h 2435197"/>
              <a:gd name="connsiteX1509" fmla="*/ 179789 w 2419586"/>
              <a:gd name="connsiteY1509" fmla="*/ 1237093 h 2435197"/>
              <a:gd name="connsiteX1510" fmla="*/ 179412 w 2419586"/>
              <a:gd name="connsiteY1510" fmla="*/ 1231283 h 2435197"/>
              <a:gd name="connsiteX1511" fmla="*/ 178852 w 2419586"/>
              <a:gd name="connsiteY1511" fmla="*/ 1246802 h 2435197"/>
              <a:gd name="connsiteX1512" fmla="*/ 176354 w 2419586"/>
              <a:gd name="connsiteY1512" fmla="*/ 1246289 h 2435197"/>
              <a:gd name="connsiteX1513" fmla="*/ 176385 w 2419586"/>
              <a:gd name="connsiteY1513" fmla="*/ 1264014 h 2435197"/>
              <a:gd name="connsiteX1514" fmla="*/ 175468 w 2419586"/>
              <a:gd name="connsiteY1514" fmla="*/ 1242980 h 2435197"/>
              <a:gd name="connsiteX1515" fmla="*/ 175224 w 2419586"/>
              <a:gd name="connsiteY1515" fmla="*/ 1228859 h 2435197"/>
              <a:gd name="connsiteX1516" fmla="*/ 175570 w 2419586"/>
              <a:gd name="connsiteY1516" fmla="*/ 1216945 h 2435197"/>
              <a:gd name="connsiteX1517" fmla="*/ 176701 w 2419586"/>
              <a:gd name="connsiteY1517" fmla="*/ 1234374 h 2435197"/>
              <a:gd name="connsiteX1518" fmla="*/ 177425 w 2419586"/>
              <a:gd name="connsiteY1518" fmla="*/ 1228270 h 2435197"/>
              <a:gd name="connsiteX1519" fmla="*/ 178658 w 2419586"/>
              <a:gd name="connsiteY1519" fmla="*/ 1219664 h 2435197"/>
              <a:gd name="connsiteX1520" fmla="*/ 178119 w 2419586"/>
              <a:gd name="connsiteY1520" fmla="*/ 1204440 h 2435197"/>
              <a:gd name="connsiteX1521" fmla="*/ 178975 w 2419586"/>
              <a:gd name="connsiteY1521" fmla="*/ 1190024 h 2435197"/>
              <a:gd name="connsiteX1522" fmla="*/ 179026 w 2419586"/>
              <a:gd name="connsiteY1522" fmla="*/ 1177007 h 2435197"/>
              <a:gd name="connsiteX1523" fmla="*/ 180392 w 2419586"/>
              <a:gd name="connsiteY1523" fmla="*/ 1160090 h 2435197"/>
              <a:gd name="connsiteX1524" fmla="*/ 176957 w 2419586"/>
              <a:gd name="connsiteY1524" fmla="*/ 1169286 h 2435197"/>
              <a:gd name="connsiteX1525" fmla="*/ 180923 w 2419586"/>
              <a:gd name="connsiteY1525" fmla="*/ 1126847 h 2435197"/>
              <a:gd name="connsiteX1526" fmla="*/ 177304 w 2419586"/>
              <a:gd name="connsiteY1526" fmla="*/ 1157371 h 2435197"/>
              <a:gd name="connsiteX1527" fmla="*/ 175724 w 2419586"/>
              <a:gd name="connsiteY1527" fmla="*/ 1177891 h 2435197"/>
              <a:gd name="connsiteX1528" fmla="*/ 177334 w 2419586"/>
              <a:gd name="connsiteY1528" fmla="*/ 1175096 h 2435197"/>
              <a:gd name="connsiteX1529" fmla="*/ 177365 w 2419586"/>
              <a:gd name="connsiteY1529" fmla="*/ 1192820 h 2435197"/>
              <a:gd name="connsiteX1530" fmla="*/ 175245 w 2419586"/>
              <a:gd name="connsiteY1530" fmla="*/ 1198117 h 2435197"/>
              <a:gd name="connsiteX1531" fmla="*/ 174307 w 2419586"/>
              <a:gd name="connsiteY1531" fmla="*/ 1207826 h 2435197"/>
              <a:gd name="connsiteX1532" fmla="*/ 175794 w 2419586"/>
              <a:gd name="connsiteY1532" fmla="*/ 1261808 h 2435197"/>
              <a:gd name="connsiteX1533" fmla="*/ 171472 w 2419586"/>
              <a:gd name="connsiteY1533" fmla="*/ 1267694 h 2435197"/>
              <a:gd name="connsiteX1534" fmla="*/ 169638 w 2419586"/>
              <a:gd name="connsiteY1534" fmla="*/ 1225627 h 2435197"/>
              <a:gd name="connsiteX1535" fmla="*/ 167651 w 2419586"/>
              <a:gd name="connsiteY1535" fmla="*/ 1222613 h 2435197"/>
              <a:gd name="connsiteX1536" fmla="*/ 166632 w 2419586"/>
              <a:gd name="connsiteY1536" fmla="*/ 1227615 h 2435197"/>
              <a:gd name="connsiteX1537" fmla="*/ 165317 w 2419586"/>
              <a:gd name="connsiteY1537" fmla="*/ 1231514 h 2435197"/>
              <a:gd name="connsiteX1538" fmla="*/ 167111 w 2419586"/>
              <a:gd name="connsiteY1538" fmla="*/ 1207389 h 2435197"/>
              <a:gd name="connsiteX1539" fmla="*/ 167865 w 2419586"/>
              <a:gd name="connsiteY1539" fmla="*/ 1219009 h 2435197"/>
              <a:gd name="connsiteX1540" fmla="*/ 168722 w 2419586"/>
              <a:gd name="connsiteY1540" fmla="*/ 1204594 h 2435197"/>
              <a:gd name="connsiteX1541" fmla="*/ 169415 w 2419586"/>
              <a:gd name="connsiteY1541" fmla="*/ 1180764 h 2435197"/>
              <a:gd name="connsiteX1542" fmla="*/ 165124 w 2419586"/>
              <a:gd name="connsiteY1542" fmla="*/ 1204375 h 2435197"/>
              <a:gd name="connsiteX1543" fmla="*/ 164593 w 2419586"/>
              <a:gd name="connsiteY1543" fmla="*/ 1237619 h 2435197"/>
              <a:gd name="connsiteX1544" fmla="*/ 165347 w 2419586"/>
              <a:gd name="connsiteY1544" fmla="*/ 1249238 h 2435197"/>
              <a:gd name="connsiteX1545" fmla="*/ 167335 w 2419586"/>
              <a:gd name="connsiteY1545" fmla="*/ 1252252 h 2435197"/>
              <a:gd name="connsiteX1546" fmla="*/ 167660 w 2419586"/>
              <a:gd name="connsiteY1546" fmla="*/ 1271080 h 2435197"/>
              <a:gd name="connsiteX1547" fmla="*/ 165296 w 2419586"/>
              <a:gd name="connsiteY1547" fmla="*/ 1262256 h 2435197"/>
              <a:gd name="connsiteX1548" fmla="*/ 164979 w 2419586"/>
              <a:gd name="connsiteY1548" fmla="*/ 1291896 h 2435197"/>
              <a:gd name="connsiteX1549" fmla="*/ 160251 w 2419586"/>
              <a:gd name="connsiteY1549" fmla="*/ 1274248 h 2435197"/>
              <a:gd name="connsiteX1550" fmla="*/ 158936 w 2419586"/>
              <a:gd name="connsiteY1550" fmla="*/ 1278147 h 2435197"/>
              <a:gd name="connsiteX1551" fmla="*/ 156816 w 2419586"/>
              <a:gd name="connsiteY1551" fmla="*/ 1283443 h 2435197"/>
              <a:gd name="connsiteX1552" fmla="*/ 153351 w 2419586"/>
              <a:gd name="connsiteY1552" fmla="*/ 1274914 h 2435197"/>
              <a:gd name="connsiteX1553" fmla="*/ 151547 w 2419586"/>
              <a:gd name="connsiteY1553" fmla="*/ 1250572 h 2435197"/>
              <a:gd name="connsiteX1554" fmla="*/ 148866 w 2419586"/>
              <a:gd name="connsiteY1554" fmla="*/ 1271387 h 2435197"/>
              <a:gd name="connsiteX1555" fmla="*/ 147174 w 2419586"/>
              <a:gd name="connsiteY1555" fmla="*/ 1269476 h 2435197"/>
              <a:gd name="connsiteX1556" fmla="*/ 149029 w 2419586"/>
              <a:gd name="connsiteY1556" fmla="*/ 1280801 h 2435197"/>
              <a:gd name="connsiteX1557" fmla="*/ 149488 w 2419586"/>
              <a:gd name="connsiteY1557" fmla="*/ 1291318 h 2435197"/>
              <a:gd name="connsiteX1558" fmla="*/ 150996 w 2419586"/>
              <a:gd name="connsiteY1558" fmla="*/ 1314557 h 2435197"/>
              <a:gd name="connsiteX1559" fmla="*/ 151158 w 2419586"/>
              <a:gd name="connsiteY1559" fmla="*/ 1323971 h 2435197"/>
              <a:gd name="connsiteX1560" fmla="*/ 149518 w 2419586"/>
              <a:gd name="connsiteY1560" fmla="*/ 1309042 h 2435197"/>
              <a:gd name="connsiteX1561" fmla="*/ 146991 w 2419586"/>
              <a:gd name="connsiteY1561" fmla="*/ 1290805 h 2435197"/>
              <a:gd name="connsiteX1562" fmla="*/ 148794 w 2419586"/>
              <a:gd name="connsiteY1562" fmla="*/ 1315147 h 2435197"/>
              <a:gd name="connsiteX1563" fmla="*/ 151698 w 2419586"/>
              <a:gd name="connsiteY1563" fmla="*/ 1339195 h 2435197"/>
              <a:gd name="connsiteX1564" fmla="*/ 150435 w 2419586"/>
              <a:gd name="connsiteY1564" fmla="*/ 1330076 h 2435197"/>
              <a:gd name="connsiteX1565" fmla="*/ 150975 w 2419586"/>
              <a:gd name="connsiteY1565" fmla="*/ 1345300 h 2435197"/>
              <a:gd name="connsiteX1566" fmla="*/ 145920 w 2419586"/>
              <a:gd name="connsiteY1566" fmla="*/ 1308824 h 2435197"/>
              <a:gd name="connsiteX1567" fmla="*/ 146970 w 2419586"/>
              <a:gd name="connsiteY1567" fmla="*/ 1321547 h 2435197"/>
              <a:gd name="connsiteX1568" fmla="*/ 148610 w 2419586"/>
              <a:gd name="connsiteY1568" fmla="*/ 1336476 h 2435197"/>
              <a:gd name="connsiteX1569" fmla="*/ 153583 w 2419586"/>
              <a:gd name="connsiteY1569" fmla="*/ 1368244 h 2435197"/>
              <a:gd name="connsiteX1570" fmla="*/ 156620 w 2419586"/>
              <a:gd name="connsiteY1570" fmla="*/ 1383981 h 2435197"/>
              <a:gd name="connsiteX1571" fmla="*/ 159953 w 2419586"/>
              <a:gd name="connsiteY1571" fmla="*/ 1400821 h 2435197"/>
              <a:gd name="connsiteX1572" fmla="*/ 155438 w 2419586"/>
              <a:gd name="connsiteY1572" fmla="*/ 1379569 h 2435197"/>
              <a:gd name="connsiteX1573" fmla="*/ 153451 w 2419586"/>
              <a:gd name="connsiteY1573" fmla="*/ 1376555 h 2435197"/>
              <a:gd name="connsiteX1574" fmla="*/ 150709 w 2419586"/>
              <a:gd name="connsiteY1574" fmla="*/ 1361921 h 2435197"/>
              <a:gd name="connsiteX1575" fmla="*/ 148936 w 2419586"/>
              <a:gd name="connsiteY1575" fmla="*/ 1355303 h 2435197"/>
              <a:gd name="connsiteX1576" fmla="*/ 146786 w 2419586"/>
              <a:gd name="connsiteY1576" fmla="*/ 1342876 h 2435197"/>
              <a:gd name="connsiteX1577" fmla="*/ 148212 w 2419586"/>
              <a:gd name="connsiteY1577" fmla="*/ 1361408 h 2435197"/>
              <a:gd name="connsiteX1578" fmla="*/ 151249 w 2419586"/>
              <a:gd name="connsiteY1578" fmla="*/ 1377145 h 2435197"/>
              <a:gd name="connsiteX1579" fmla="*/ 153990 w 2419586"/>
              <a:gd name="connsiteY1579" fmla="*/ 1391779 h 2435197"/>
              <a:gd name="connsiteX1580" fmla="*/ 155254 w 2419586"/>
              <a:gd name="connsiteY1580" fmla="*/ 1400898 h 2435197"/>
              <a:gd name="connsiteX1581" fmla="*/ 158668 w 2419586"/>
              <a:gd name="connsiteY1581" fmla="*/ 1422444 h 2435197"/>
              <a:gd name="connsiteX1582" fmla="*/ 156304 w 2419586"/>
              <a:gd name="connsiteY1582" fmla="*/ 1413620 h 2435197"/>
              <a:gd name="connsiteX1583" fmla="*/ 154153 w 2419586"/>
              <a:gd name="connsiteY1583" fmla="*/ 1401193 h 2435197"/>
              <a:gd name="connsiteX1584" fmla="*/ 147437 w 2419586"/>
              <a:gd name="connsiteY1584" fmla="*/ 1380531 h 2435197"/>
              <a:gd name="connsiteX1585" fmla="*/ 148324 w 2419586"/>
              <a:gd name="connsiteY1585" fmla="*/ 1383840 h 2435197"/>
              <a:gd name="connsiteX1586" fmla="*/ 144186 w 2419586"/>
              <a:gd name="connsiteY1586" fmla="*/ 1368398 h 2435197"/>
              <a:gd name="connsiteX1587" fmla="*/ 142036 w 2419586"/>
              <a:gd name="connsiteY1587" fmla="*/ 1355970 h 2435197"/>
              <a:gd name="connsiteX1588" fmla="*/ 144186 w 2419586"/>
              <a:gd name="connsiteY1588" fmla="*/ 1368398 h 2435197"/>
              <a:gd name="connsiteX1589" fmla="*/ 145450 w 2419586"/>
              <a:gd name="connsiteY1589" fmla="*/ 1377517 h 2435197"/>
              <a:gd name="connsiteX1590" fmla="*/ 139457 w 2419586"/>
              <a:gd name="connsiteY1590" fmla="*/ 1350750 h 2435197"/>
              <a:gd name="connsiteX1591" fmla="*/ 142525 w 2419586"/>
              <a:gd name="connsiteY1591" fmla="*/ 1384211 h 2435197"/>
              <a:gd name="connsiteX1592" fmla="*/ 141047 w 2419586"/>
              <a:gd name="connsiteY1592" fmla="*/ 1378696 h 2435197"/>
              <a:gd name="connsiteX1593" fmla="*/ 133872 w 2419586"/>
              <a:gd name="connsiteY1593" fmla="*/ 1347518 h 2435197"/>
              <a:gd name="connsiteX1594" fmla="*/ 137796 w 2419586"/>
              <a:gd name="connsiteY1594" fmla="*/ 1366564 h 2435197"/>
              <a:gd name="connsiteX1595" fmla="*/ 138336 w 2419586"/>
              <a:gd name="connsiteY1595" fmla="*/ 1381787 h 2435197"/>
              <a:gd name="connsiteX1596" fmla="*/ 133821 w 2419586"/>
              <a:gd name="connsiteY1596" fmla="*/ 1360536 h 2435197"/>
              <a:gd name="connsiteX1597" fmla="*/ 132934 w 2419586"/>
              <a:gd name="connsiteY1597" fmla="*/ 1357227 h 2435197"/>
              <a:gd name="connsiteX1598" fmla="*/ 131294 w 2419586"/>
              <a:gd name="connsiteY1598" fmla="*/ 1342298 h 2435197"/>
              <a:gd name="connsiteX1599" fmla="*/ 131671 w 2419586"/>
              <a:gd name="connsiteY1599" fmla="*/ 1348108 h 2435197"/>
              <a:gd name="connsiteX1600" fmla="*/ 127747 w 2419586"/>
              <a:gd name="connsiteY1600" fmla="*/ 1329062 h 2435197"/>
              <a:gd name="connsiteX1601" fmla="*/ 124119 w 2419586"/>
              <a:gd name="connsiteY1601" fmla="*/ 1311119 h 2435197"/>
              <a:gd name="connsiteX1602" fmla="*/ 125118 w 2419586"/>
              <a:gd name="connsiteY1602" fmla="*/ 1336860 h 2435197"/>
              <a:gd name="connsiteX1603" fmla="*/ 121408 w 2419586"/>
              <a:gd name="connsiteY1603" fmla="*/ 1314210 h 2435197"/>
              <a:gd name="connsiteX1604" fmla="*/ 121357 w 2419586"/>
              <a:gd name="connsiteY1604" fmla="*/ 1327228 h 2435197"/>
              <a:gd name="connsiteX1605" fmla="*/ 122621 w 2419586"/>
              <a:gd name="connsiteY1605" fmla="*/ 1336347 h 2435197"/>
              <a:gd name="connsiteX1606" fmla="*/ 123884 w 2419586"/>
              <a:gd name="connsiteY1606" fmla="*/ 1345465 h 2435197"/>
              <a:gd name="connsiteX1607" fmla="*/ 128776 w 2419586"/>
              <a:gd name="connsiteY1607" fmla="*/ 1372527 h 2435197"/>
              <a:gd name="connsiteX1608" fmla="*/ 133372 w 2419586"/>
              <a:gd name="connsiteY1608" fmla="*/ 1398486 h 2435197"/>
              <a:gd name="connsiteX1609" fmla="*/ 129693 w 2419586"/>
              <a:gd name="connsiteY1609" fmla="*/ 1393561 h 2435197"/>
              <a:gd name="connsiteX1610" fmla="*/ 129856 w 2419586"/>
              <a:gd name="connsiteY1610" fmla="*/ 1402974 h 2435197"/>
              <a:gd name="connsiteX1611" fmla="*/ 135848 w 2419586"/>
              <a:gd name="connsiteY1611" fmla="*/ 1429741 h 2435197"/>
              <a:gd name="connsiteX1612" fmla="*/ 141463 w 2419586"/>
              <a:gd name="connsiteY1612" fmla="*/ 1450698 h 2435197"/>
              <a:gd name="connsiteX1613" fmla="*/ 155273 w 2419586"/>
              <a:gd name="connsiteY1613" fmla="*/ 1497832 h 2435197"/>
              <a:gd name="connsiteX1614" fmla="*/ 141922 w 2419586"/>
              <a:gd name="connsiteY1614" fmla="*/ 1461215 h 2435197"/>
              <a:gd name="connsiteX1615" fmla="*/ 137193 w 2419586"/>
              <a:gd name="connsiteY1615" fmla="*/ 1443567 h 2435197"/>
              <a:gd name="connsiteX1616" fmla="*/ 133942 w 2419586"/>
              <a:gd name="connsiteY1616" fmla="*/ 1431434 h 2435197"/>
              <a:gd name="connsiteX1617" fmla="*/ 131282 w 2419586"/>
              <a:gd name="connsiteY1617" fmla="*/ 1421507 h 2435197"/>
              <a:gd name="connsiteX1618" fmla="*/ 124994 w 2419586"/>
              <a:gd name="connsiteY1618" fmla="*/ 1393637 h 2435197"/>
              <a:gd name="connsiteX1619" fmla="*/ 119756 w 2419586"/>
              <a:gd name="connsiteY1619" fmla="*/ 1378490 h 2435197"/>
              <a:gd name="connsiteX1620" fmla="*/ 121692 w 2419586"/>
              <a:gd name="connsiteY1620" fmla="*/ 1394522 h 2435197"/>
              <a:gd name="connsiteX1621" fmla="*/ 126207 w 2419586"/>
              <a:gd name="connsiteY1621" fmla="*/ 1415774 h 2435197"/>
              <a:gd name="connsiteX1622" fmla="*/ 130721 w 2419586"/>
              <a:gd name="connsiteY1622" fmla="*/ 1437026 h 2435197"/>
              <a:gd name="connsiteX1623" fmla="*/ 133677 w 2419586"/>
              <a:gd name="connsiteY1623" fmla="*/ 1448056 h 2435197"/>
              <a:gd name="connsiteX1624" fmla="*/ 136632 w 2419586"/>
              <a:gd name="connsiteY1624" fmla="*/ 1459086 h 2435197"/>
              <a:gd name="connsiteX1625" fmla="*/ 133167 w 2419586"/>
              <a:gd name="connsiteY1625" fmla="*/ 1450557 h 2435197"/>
              <a:gd name="connsiteX1626" fmla="*/ 130803 w 2419586"/>
              <a:gd name="connsiteY1626" fmla="*/ 1441733 h 2435197"/>
              <a:gd name="connsiteX1627" fmla="*/ 125564 w 2419586"/>
              <a:gd name="connsiteY1627" fmla="*/ 1426586 h 2435197"/>
              <a:gd name="connsiteX1628" fmla="*/ 129702 w 2419586"/>
              <a:gd name="connsiteY1628" fmla="*/ 1442028 h 2435197"/>
              <a:gd name="connsiteX1629" fmla="*/ 134431 w 2419586"/>
              <a:gd name="connsiteY1629" fmla="*/ 1459675 h 2435197"/>
              <a:gd name="connsiteX1630" fmla="*/ 130375 w 2419586"/>
              <a:gd name="connsiteY1630" fmla="*/ 1448940 h 2435197"/>
              <a:gd name="connsiteX1631" fmla="*/ 125727 w 2419586"/>
              <a:gd name="connsiteY1631" fmla="*/ 1436000 h 2435197"/>
              <a:gd name="connsiteX1632" fmla="*/ 126991 w 2419586"/>
              <a:gd name="connsiteY1632" fmla="*/ 1445118 h 2435197"/>
              <a:gd name="connsiteX1633" fmla="*/ 124412 w 2419586"/>
              <a:gd name="connsiteY1633" fmla="*/ 1439898 h 2435197"/>
              <a:gd name="connsiteX1634" fmla="*/ 120438 w 2419586"/>
              <a:gd name="connsiteY1634" fmla="*/ 1433870 h 2435197"/>
              <a:gd name="connsiteX1635" fmla="*/ 115199 w 2419586"/>
              <a:gd name="connsiteY1635" fmla="*/ 1418723 h 2435197"/>
              <a:gd name="connsiteX1636" fmla="*/ 117350 w 2419586"/>
              <a:gd name="connsiteY1636" fmla="*/ 1431151 h 2435197"/>
              <a:gd name="connsiteX1637" fmla="*/ 109665 w 2419586"/>
              <a:gd name="connsiteY1637" fmla="*/ 1402474 h 2435197"/>
              <a:gd name="connsiteX1638" fmla="*/ 105151 w 2419586"/>
              <a:gd name="connsiteY1638" fmla="*/ 1381222 h 2435197"/>
              <a:gd name="connsiteX1639" fmla="*/ 103540 w 2419586"/>
              <a:gd name="connsiteY1639" fmla="*/ 1384018 h 2435197"/>
              <a:gd name="connsiteX1640" fmla="*/ 93033 w 2419586"/>
              <a:gd name="connsiteY1640" fmla="*/ 1335999 h 2435197"/>
              <a:gd name="connsiteX1641" fmla="*/ 98088 w 2419586"/>
              <a:gd name="connsiteY1641" fmla="*/ 1372475 h 2435197"/>
              <a:gd name="connsiteX1642" fmla="*/ 96315 w 2419586"/>
              <a:gd name="connsiteY1642" fmla="*/ 1365857 h 2435197"/>
              <a:gd name="connsiteX1643" fmla="*/ 93869 w 2419586"/>
              <a:gd name="connsiteY1643" fmla="*/ 1352326 h 2435197"/>
              <a:gd name="connsiteX1644" fmla="*/ 91423 w 2419586"/>
              <a:gd name="connsiteY1644" fmla="*/ 1338795 h 2435197"/>
              <a:gd name="connsiteX1645" fmla="*/ 89782 w 2419586"/>
              <a:gd name="connsiteY1645" fmla="*/ 1323866 h 2435197"/>
              <a:gd name="connsiteX1646" fmla="*/ 89650 w 2419586"/>
              <a:gd name="connsiteY1646" fmla="*/ 1332177 h 2435197"/>
              <a:gd name="connsiteX1647" fmla="*/ 90322 w 2419586"/>
              <a:gd name="connsiteY1647" fmla="*/ 1339090 h 2435197"/>
              <a:gd name="connsiteX1648" fmla="*/ 90995 w 2419586"/>
              <a:gd name="connsiteY1648" fmla="*/ 1346003 h 2435197"/>
              <a:gd name="connsiteX1649" fmla="*/ 87581 w 2419586"/>
              <a:gd name="connsiteY1649" fmla="*/ 1324456 h 2435197"/>
              <a:gd name="connsiteX1650" fmla="*/ 85186 w 2419586"/>
              <a:gd name="connsiteY1650" fmla="*/ 1297908 h 2435197"/>
              <a:gd name="connsiteX1651" fmla="*/ 84248 w 2419586"/>
              <a:gd name="connsiteY1651" fmla="*/ 1307616 h 2435197"/>
              <a:gd name="connsiteX1652" fmla="*/ 82934 w 2419586"/>
              <a:gd name="connsiteY1652" fmla="*/ 1311515 h 2435197"/>
              <a:gd name="connsiteX1653" fmla="*/ 85838 w 2419586"/>
              <a:gd name="connsiteY1653" fmla="*/ 1335563 h 2435197"/>
              <a:gd name="connsiteX1654" fmla="*/ 87642 w 2419586"/>
              <a:gd name="connsiteY1654" fmla="*/ 1359905 h 2435197"/>
              <a:gd name="connsiteX1655" fmla="*/ 91351 w 2419586"/>
              <a:gd name="connsiteY1655" fmla="*/ 1382555 h 2435197"/>
              <a:gd name="connsiteX1656" fmla="*/ 92615 w 2419586"/>
              <a:gd name="connsiteY1656" fmla="*/ 1391674 h 2435197"/>
              <a:gd name="connsiteX1657" fmla="*/ 94174 w 2419586"/>
              <a:gd name="connsiteY1657" fmla="*/ 1401896 h 2435197"/>
              <a:gd name="connsiteX1658" fmla="*/ 97883 w 2419586"/>
              <a:gd name="connsiteY1658" fmla="*/ 1424546 h 2435197"/>
              <a:gd name="connsiteX1659" fmla="*/ 101592 w 2419586"/>
              <a:gd name="connsiteY1659" fmla="*/ 1447195 h 2435197"/>
              <a:gd name="connsiteX1660" fmla="*/ 98341 w 2419586"/>
              <a:gd name="connsiteY1660" fmla="*/ 1435062 h 2435197"/>
              <a:gd name="connsiteX1661" fmla="*/ 96782 w 2419586"/>
              <a:gd name="connsiteY1661" fmla="*/ 1424840 h 2435197"/>
              <a:gd name="connsiteX1662" fmla="*/ 93531 w 2419586"/>
              <a:gd name="connsiteY1662" fmla="*/ 1412708 h 2435197"/>
              <a:gd name="connsiteX1663" fmla="*/ 91086 w 2419586"/>
              <a:gd name="connsiteY1663" fmla="*/ 1399177 h 2435197"/>
              <a:gd name="connsiteX1664" fmla="*/ 92135 w 2419586"/>
              <a:gd name="connsiteY1664" fmla="*/ 1411899 h 2435197"/>
              <a:gd name="connsiteX1665" fmla="*/ 97618 w 2419586"/>
              <a:gd name="connsiteY1665" fmla="*/ 1441167 h 2435197"/>
              <a:gd name="connsiteX1666" fmla="*/ 97189 w 2419586"/>
              <a:gd name="connsiteY1666" fmla="*/ 1448375 h 2435197"/>
              <a:gd name="connsiteX1667" fmla="*/ 102509 w 2419586"/>
              <a:gd name="connsiteY1667" fmla="*/ 1468229 h 2435197"/>
              <a:gd name="connsiteX1668" fmla="*/ 108125 w 2419586"/>
              <a:gd name="connsiteY1668" fmla="*/ 1489186 h 2435197"/>
              <a:gd name="connsiteX1669" fmla="*/ 101113 w 2419586"/>
              <a:gd name="connsiteY1669" fmla="*/ 1467421 h 2435197"/>
              <a:gd name="connsiteX1670" fmla="*/ 97566 w 2419586"/>
              <a:gd name="connsiteY1670" fmla="*/ 1454185 h 2435197"/>
              <a:gd name="connsiteX1671" fmla="*/ 94530 w 2419586"/>
              <a:gd name="connsiteY1671" fmla="*/ 1438448 h 2435197"/>
              <a:gd name="connsiteX1672" fmla="*/ 88028 w 2419586"/>
              <a:gd name="connsiteY1672" fmla="*/ 1414182 h 2435197"/>
              <a:gd name="connsiteX1673" fmla="*/ 82035 w 2419586"/>
              <a:gd name="connsiteY1673" fmla="*/ 1387416 h 2435197"/>
              <a:gd name="connsiteX1674" fmla="*/ 81821 w 2419586"/>
              <a:gd name="connsiteY1674" fmla="*/ 1391019 h 2435197"/>
              <a:gd name="connsiteX1675" fmla="*/ 73679 w 2419586"/>
              <a:gd name="connsiteY1675" fmla="*/ 1351825 h 2435197"/>
              <a:gd name="connsiteX1676" fmla="*/ 72415 w 2419586"/>
              <a:gd name="connsiteY1676" fmla="*/ 1342706 h 2435197"/>
              <a:gd name="connsiteX1677" fmla="*/ 70560 w 2419586"/>
              <a:gd name="connsiteY1677" fmla="*/ 1331381 h 2435197"/>
              <a:gd name="connsiteX1678" fmla="*/ 68247 w 2419586"/>
              <a:gd name="connsiteY1678" fmla="*/ 1309540 h 2435197"/>
              <a:gd name="connsiteX1679" fmla="*/ 69297 w 2419586"/>
              <a:gd name="connsiteY1679" fmla="*/ 1322262 h 2435197"/>
              <a:gd name="connsiteX1680" fmla="*/ 66474 w 2419586"/>
              <a:gd name="connsiteY1680" fmla="*/ 1302922 h 2435197"/>
              <a:gd name="connsiteX1681" fmla="*/ 63814 w 2419586"/>
              <a:gd name="connsiteY1681" fmla="*/ 1292995 h 2435197"/>
              <a:gd name="connsiteX1682" fmla="*/ 61154 w 2419586"/>
              <a:gd name="connsiteY1682" fmla="*/ 1283068 h 2435197"/>
              <a:gd name="connsiteX1683" fmla="*/ 62876 w 2419586"/>
              <a:gd name="connsiteY1683" fmla="*/ 1302703 h 2435197"/>
              <a:gd name="connsiteX1684" fmla="*/ 60889 w 2419586"/>
              <a:gd name="connsiteY1684" fmla="*/ 1299689 h 2435197"/>
              <a:gd name="connsiteX1685" fmla="*/ 63069 w 2419586"/>
              <a:gd name="connsiteY1685" fmla="*/ 1329842 h 2435197"/>
              <a:gd name="connsiteX1686" fmla="*/ 64363 w 2419586"/>
              <a:gd name="connsiteY1686" fmla="*/ 1356685 h 2435197"/>
              <a:gd name="connsiteX1687" fmla="*/ 62131 w 2419586"/>
              <a:gd name="connsiteY1687" fmla="*/ 1339551 h 2435197"/>
              <a:gd name="connsiteX1688" fmla="*/ 61296 w 2419586"/>
              <a:gd name="connsiteY1688" fmla="*/ 1323224 h 2435197"/>
              <a:gd name="connsiteX1689" fmla="*/ 59574 w 2419586"/>
              <a:gd name="connsiteY1689" fmla="*/ 1303588 h 2435197"/>
              <a:gd name="connsiteX1690" fmla="*/ 56241 w 2419586"/>
              <a:gd name="connsiteY1690" fmla="*/ 1286748 h 2435197"/>
              <a:gd name="connsiteX1691" fmla="*/ 58636 w 2419586"/>
              <a:gd name="connsiteY1691" fmla="*/ 1313297 h 2435197"/>
              <a:gd name="connsiteX1692" fmla="*/ 58422 w 2419586"/>
              <a:gd name="connsiteY1692" fmla="*/ 1316901 h 2435197"/>
              <a:gd name="connsiteX1693" fmla="*/ 60602 w 2419586"/>
              <a:gd name="connsiteY1693" fmla="*/ 1347053 h 2435197"/>
              <a:gd name="connsiteX1694" fmla="*/ 68694 w 2419586"/>
              <a:gd name="connsiteY1694" fmla="*/ 1399266 h 2435197"/>
              <a:gd name="connsiteX1695" fmla="*/ 65657 w 2419586"/>
              <a:gd name="connsiteY1695" fmla="*/ 1383529 h 2435197"/>
              <a:gd name="connsiteX1696" fmla="*/ 67379 w 2419586"/>
              <a:gd name="connsiteY1696" fmla="*/ 1403165 h 2435197"/>
              <a:gd name="connsiteX1697" fmla="*/ 61682 w 2419586"/>
              <a:gd name="connsiteY1697" fmla="*/ 1377501 h 2435197"/>
              <a:gd name="connsiteX1698" fmla="*/ 57891 w 2419586"/>
              <a:gd name="connsiteY1698" fmla="*/ 1350144 h 2435197"/>
              <a:gd name="connsiteX1699" fmla="*/ 56332 w 2419586"/>
              <a:gd name="connsiteY1699" fmla="*/ 1339922 h 2435197"/>
              <a:gd name="connsiteX1700" fmla="*/ 53968 w 2419586"/>
              <a:gd name="connsiteY1700" fmla="*/ 1331098 h 2435197"/>
              <a:gd name="connsiteX1701" fmla="*/ 51196 w 2419586"/>
              <a:gd name="connsiteY1701" fmla="*/ 1298740 h 2435197"/>
              <a:gd name="connsiteX1702" fmla="*/ 50361 w 2419586"/>
              <a:gd name="connsiteY1702" fmla="*/ 1282413 h 2435197"/>
              <a:gd name="connsiteX1703" fmla="*/ 48720 w 2419586"/>
              <a:gd name="connsiteY1703" fmla="*/ 1267485 h 2435197"/>
              <a:gd name="connsiteX1704" fmla="*/ 48455 w 2419586"/>
              <a:gd name="connsiteY1704" fmla="*/ 1284106 h 2435197"/>
              <a:gd name="connsiteX1705" fmla="*/ 49290 w 2419586"/>
              <a:gd name="connsiteY1705" fmla="*/ 1300433 h 2435197"/>
              <a:gd name="connsiteX1706" fmla="*/ 48138 w 2419586"/>
              <a:gd name="connsiteY1706" fmla="*/ 1313746 h 2435197"/>
              <a:gd name="connsiteX1707" fmla="*/ 45478 w 2419586"/>
              <a:gd name="connsiteY1707" fmla="*/ 1303819 h 2435197"/>
              <a:gd name="connsiteX1708" fmla="*/ 43838 w 2419586"/>
              <a:gd name="connsiteY1708" fmla="*/ 1288890 h 2435197"/>
              <a:gd name="connsiteX1709" fmla="*/ 42493 w 2419586"/>
              <a:gd name="connsiteY1709" fmla="*/ 1275064 h 2435197"/>
              <a:gd name="connsiteX1710" fmla="*/ 40903 w 2419586"/>
              <a:gd name="connsiteY1710" fmla="*/ 1247118 h 2435197"/>
              <a:gd name="connsiteX1711" fmla="*/ 39344 w 2419586"/>
              <a:gd name="connsiteY1711" fmla="*/ 1236896 h 2435197"/>
              <a:gd name="connsiteX1712" fmla="*/ 38937 w 2419586"/>
              <a:gd name="connsiteY1712" fmla="*/ 1213361 h 2435197"/>
              <a:gd name="connsiteX1713" fmla="*/ 38530 w 2419586"/>
              <a:gd name="connsiteY1713" fmla="*/ 1189827 h 2435197"/>
              <a:gd name="connsiteX1714" fmla="*/ 35981 w 2419586"/>
              <a:gd name="connsiteY1714" fmla="*/ 1202331 h 2435197"/>
              <a:gd name="connsiteX1715" fmla="*/ 35767 w 2419586"/>
              <a:gd name="connsiteY1715" fmla="*/ 1205935 h 2435197"/>
              <a:gd name="connsiteX1716" fmla="*/ 34615 w 2419586"/>
              <a:gd name="connsiteY1716" fmla="*/ 1219248 h 2435197"/>
              <a:gd name="connsiteX1717" fmla="*/ 35746 w 2419586"/>
              <a:gd name="connsiteY1717" fmla="*/ 1236678 h 2435197"/>
              <a:gd name="connsiteX1718" fmla="*/ 35991 w 2419586"/>
              <a:gd name="connsiteY1718" fmla="*/ 1250798 h 2435197"/>
              <a:gd name="connsiteX1719" fmla="*/ 34839 w 2419586"/>
              <a:gd name="connsiteY1719" fmla="*/ 1264111 h 2435197"/>
              <a:gd name="connsiteX1720" fmla="*/ 53416 w 2419586"/>
              <a:gd name="connsiteY1720" fmla="*/ 1395084 h 2435197"/>
              <a:gd name="connsiteX1721" fmla="*/ 45651 w 2419586"/>
              <a:gd name="connsiteY1721" fmla="*/ 1361699 h 2435197"/>
              <a:gd name="connsiteX1722" fmla="*/ 42828 w 2419586"/>
              <a:gd name="connsiteY1722" fmla="*/ 1342359 h 2435197"/>
              <a:gd name="connsiteX1723" fmla="*/ 40810 w 2419586"/>
              <a:gd name="connsiteY1723" fmla="*/ 1321620 h 2435197"/>
              <a:gd name="connsiteX1724" fmla="*/ 38150 w 2419586"/>
              <a:gd name="connsiteY1724" fmla="*/ 1311693 h 2435197"/>
              <a:gd name="connsiteX1725" fmla="*/ 35276 w 2419586"/>
              <a:gd name="connsiteY1725" fmla="*/ 1305370 h 2435197"/>
              <a:gd name="connsiteX1726" fmla="*/ 33044 w 2419586"/>
              <a:gd name="connsiteY1726" fmla="*/ 1288235 h 2435197"/>
              <a:gd name="connsiteX1727" fmla="*/ 33666 w 2419586"/>
              <a:gd name="connsiteY1727" fmla="*/ 1308166 h 2435197"/>
              <a:gd name="connsiteX1728" fmla="*/ 31271 w 2419586"/>
              <a:gd name="connsiteY1728" fmla="*/ 1281618 h 2435197"/>
              <a:gd name="connsiteX1729" fmla="*/ 29039 w 2419586"/>
              <a:gd name="connsiteY1729" fmla="*/ 1264483 h 2435197"/>
              <a:gd name="connsiteX1730" fmla="*/ 26808 w 2419586"/>
              <a:gd name="connsiteY1730" fmla="*/ 1247348 h 2435197"/>
              <a:gd name="connsiteX1731" fmla="*/ 27052 w 2419586"/>
              <a:gd name="connsiteY1731" fmla="*/ 1261469 h 2435197"/>
              <a:gd name="connsiteX1732" fmla="*/ 29151 w 2419586"/>
              <a:gd name="connsiteY1732" fmla="*/ 1286914 h 2435197"/>
              <a:gd name="connsiteX1733" fmla="*/ 32351 w 2419586"/>
              <a:gd name="connsiteY1733" fmla="*/ 1312065 h 2435197"/>
              <a:gd name="connsiteX1734" fmla="*/ 34583 w 2419586"/>
              <a:gd name="connsiteY1734" fmla="*/ 1329200 h 2435197"/>
              <a:gd name="connsiteX1735" fmla="*/ 30822 w 2419586"/>
              <a:gd name="connsiteY1735" fmla="*/ 1319568 h 2435197"/>
              <a:gd name="connsiteX1736" fmla="*/ 25900 w 2419586"/>
              <a:gd name="connsiteY1736" fmla="*/ 1274781 h 2435197"/>
              <a:gd name="connsiteX1737" fmla="*/ 26573 w 2419586"/>
              <a:gd name="connsiteY1737" fmla="*/ 1281694 h 2435197"/>
              <a:gd name="connsiteX1738" fmla="*/ 24555 w 2419586"/>
              <a:gd name="connsiteY1738" fmla="*/ 1260956 h 2435197"/>
              <a:gd name="connsiteX1739" fmla="*/ 22109 w 2419586"/>
              <a:gd name="connsiteY1739" fmla="*/ 1247425 h 2435197"/>
              <a:gd name="connsiteX1740" fmla="*/ 19878 w 2419586"/>
              <a:gd name="connsiteY1740" fmla="*/ 1230290 h 2435197"/>
              <a:gd name="connsiteX1741" fmla="*/ 20315 w 2419586"/>
              <a:gd name="connsiteY1741" fmla="*/ 1271549 h 2435197"/>
              <a:gd name="connsiteX1742" fmla="*/ 22333 w 2419586"/>
              <a:gd name="connsiteY1742" fmla="*/ 1292288 h 2435197"/>
              <a:gd name="connsiteX1743" fmla="*/ 24136 w 2419586"/>
              <a:gd name="connsiteY1743" fmla="*/ 1316630 h 2435197"/>
              <a:gd name="connsiteX1744" fmla="*/ 22791 w 2419586"/>
              <a:gd name="connsiteY1744" fmla="*/ 1302805 h 2435197"/>
              <a:gd name="connsiteX1745" fmla="*/ 19244 w 2419586"/>
              <a:gd name="connsiteY1745" fmla="*/ 1289569 h 2435197"/>
              <a:gd name="connsiteX1746" fmla="*/ 17655 w 2419586"/>
              <a:gd name="connsiteY1746" fmla="*/ 1261622 h 2435197"/>
              <a:gd name="connsiteX1747" fmla="*/ 15689 w 2419586"/>
              <a:gd name="connsiteY1747" fmla="*/ 1227866 h 2435197"/>
              <a:gd name="connsiteX1748" fmla="*/ 15200 w 2419586"/>
              <a:gd name="connsiteY1748" fmla="*/ 1199624 h 2435197"/>
              <a:gd name="connsiteX1749" fmla="*/ 12733 w 2419586"/>
              <a:gd name="connsiteY1749" fmla="*/ 1216836 h 2435197"/>
              <a:gd name="connsiteX1750" fmla="*/ 13303 w 2419586"/>
              <a:gd name="connsiteY1750" fmla="*/ 1249784 h 2435197"/>
              <a:gd name="connsiteX1751" fmla="*/ 16075 w 2419586"/>
              <a:gd name="connsiteY1751" fmla="*/ 1282143 h 2435197"/>
              <a:gd name="connsiteX1752" fmla="*/ 14760 w 2419586"/>
              <a:gd name="connsiteY1752" fmla="*/ 1286042 h 2435197"/>
              <a:gd name="connsiteX1753" fmla="*/ 13201 w 2419586"/>
              <a:gd name="connsiteY1753" fmla="*/ 1275820 h 2435197"/>
              <a:gd name="connsiteX1754" fmla="*/ 10704 w 2419586"/>
              <a:gd name="connsiteY1754" fmla="*/ 1275307 h 2435197"/>
              <a:gd name="connsiteX1755" fmla="*/ 11346 w 2419586"/>
              <a:gd name="connsiteY1755" fmla="*/ 1264495 h 2435197"/>
              <a:gd name="connsiteX1756" fmla="*/ 10134 w 2419586"/>
              <a:gd name="connsiteY1756" fmla="*/ 1242358 h 2435197"/>
              <a:gd name="connsiteX1757" fmla="*/ 8921 w 2419586"/>
              <a:gd name="connsiteY1757" fmla="*/ 1220222 h 2435197"/>
              <a:gd name="connsiteX1758" fmla="*/ 8575 w 2419586"/>
              <a:gd name="connsiteY1758" fmla="*/ 1232136 h 2435197"/>
              <a:gd name="connsiteX1759" fmla="*/ 9114 w 2419586"/>
              <a:gd name="connsiteY1759" fmla="*/ 1247360 h 2435197"/>
              <a:gd name="connsiteX1760" fmla="*/ 7097 w 2419586"/>
              <a:gd name="connsiteY1760" fmla="*/ 1226622 h 2435197"/>
              <a:gd name="connsiteX1761" fmla="*/ 8004 w 2419586"/>
              <a:gd name="connsiteY1761" fmla="*/ 1199188 h 2435197"/>
              <a:gd name="connsiteX1762" fmla="*/ 7302 w 2419586"/>
              <a:gd name="connsiteY1762" fmla="*/ 1174551 h 2435197"/>
              <a:gd name="connsiteX1763" fmla="*/ 8586 w 2419586"/>
              <a:gd name="connsiteY1763" fmla="*/ 1152927 h 2435197"/>
              <a:gd name="connsiteX1764" fmla="*/ 11074 w 2419586"/>
              <a:gd name="connsiteY1764" fmla="*/ 1104973 h 2435197"/>
              <a:gd name="connsiteX1765" fmla="*/ 12869 w 2419586"/>
              <a:gd name="connsiteY1765" fmla="*/ 1080849 h 2435197"/>
              <a:gd name="connsiteX1766" fmla="*/ 14449 w 2419586"/>
              <a:gd name="connsiteY1766" fmla="*/ 1060328 h 2435197"/>
              <a:gd name="connsiteX1767" fmla="*/ 12196 w 2419586"/>
              <a:gd name="connsiteY1767" fmla="*/ 1073936 h 2435197"/>
              <a:gd name="connsiteX1768" fmla="*/ 10830 w 2419586"/>
              <a:gd name="connsiteY1768" fmla="*/ 1090853 h 2435197"/>
              <a:gd name="connsiteX1769" fmla="*/ 9515 w 2419586"/>
              <a:gd name="connsiteY1769" fmla="*/ 1094751 h 2435197"/>
              <a:gd name="connsiteX1770" fmla="*/ 7935 w 2419586"/>
              <a:gd name="connsiteY1770" fmla="*/ 1115272 h 2435197"/>
              <a:gd name="connsiteX1771" fmla="*/ 6171 w 2419586"/>
              <a:gd name="connsiteY1771" fmla="*/ 1157121 h 2435197"/>
              <a:gd name="connsiteX1772" fmla="*/ 5019 w 2419586"/>
              <a:gd name="connsiteY1772" fmla="*/ 1170434 h 2435197"/>
              <a:gd name="connsiteX1773" fmla="*/ 4162 w 2419586"/>
              <a:gd name="connsiteY1773" fmla="*/ 1184849 h 2435197"/>
              <a:gd name="connsiteX1774" fmla="*/ 5293 w 2419586"/>
              <a:gd name="connsiteY1774" fmla="*/ 1202279 h 2435197"/>
              <a:gd name="connsiteX1775" fmla="*/ 4223 w 2419586"/>
              <a:gd name="connsiteY1775" fmla="*/ 1220299 h 2435197"/>
              <a:gd name="connsiteX1776" fmla="*/ 4407 w 2419586"/>
              <a:gd name="connsiteY1776" fmla="*/ 1198970 h 2435197"/>
              <a:gd name="connsiteX1777" fmla="*/ 3704 w 2419586"/>
              <a:gd name="connsiteY1777" fmla="*/ 1174332 h 2435197"/>
              <a:gd name="connsiteX1778" fmla="*/ 3511 w 2419586"/>
              <a:gd name="connsiteY1778" fmla="*/ 1147194 h 2435197"/>
              <a:gd name="connsiteX1779" fmla="*/ 7018 w 2419586"/>
              <a:gd name="connsiteY1779" fmla="*/ 1094238 h 2435197"/>
              <a:gd name="connsiteX1780" fmla="*/ 9618 w 2419586"/>
              <a:gd name="connsiteY1780" fmla="*/ 1068716 h 2435197"/>
              <a:gd name="connsiteX1781" fmla="*/ 13236 w 2419586"/>
              <a:gd name="connsiteY1781" fmla="*/ 1038192 h 2435197"/>
              <a:gd name="connsiteX1782" fmla="*/ 10311 w 2419586"/>
              <a:gd name="connsiteY1782" fmla="*/ 1044887 h 2435197"/>
              <a:gd name="connsiteX1783" fmla="*/ 9669 w 2419586"/>
              <a:gd name="connsiteY1783" fmla="*/ 1055698 h 2435197"/>
              <a:gd name="connsiteX1784" fmla="*/ 4949 w 2419586"/>
              <a:gd name="connsiteY1784" fmla="*/ 1086517 h 2435197"/>
              <a:gd name="connsiteX1785" fmla="*/ 3665 w 2419586"/>
              <a:gd name="connsiteY1785" fmla="*/ 1108141 h 2435197"/>
              <a:gd name="connsiteX1786" fmla="*/ 3481 w 2419586"/>
              <a:gd name="connsiteY1786" fmla="*/ 1129469 h 2435197"/>
              <a:gd name="connsiteX1787" fmla="*/ 1472 w 2419586"/>
              <a:gd name="connsiteY1787" fmla="*/ 1157198 h 2435197"/>
              <a:gd name="connsiteX1788" fmla="*/ 1931 w 2419586"/>
              <a:gd name="connsiteY1788" fmla="*/ 1167715 h 2435197"/>
              <a:gd name="connsiteX1789" fmla="*/ 1288 w 2419586"/>
              <a:gd name="connsiteY1789" fmla="*/ 1178526 h 2435197"/>
              <a:gd name="connsiteX1790" fmla="*/ 2205 w 2419586"/>
              <a:gd name="connsiteY1790" fmla="*/ 1199560 h 2435197"/>
              <a:gd name="connsiteX1791" fmla="*/ 2643 w 2419586"/>
              <a:gd name="connsiteY1791" fmla="*/ 1240819 h 2435197"/>
              <a:gd name="connsiteX1792" fmla="*/ 1593 w 2419586"/>
              <a:gd name="connsiteY1792" fmla="*/ 1228096 h 2435197"/>
              <a:gd name="connsiteX1793" fmla="*/ 1053 w 2419586"/>
              <a:gd name="connsiteY1793" fmla="*/ 1212872 h 2435197"/>
              <a:gd name="connsiteX1794" fmla="*/ 565 w 2419586"/>
              <a:gd name="connsiteY1794" fmla="*/ 1184631 h 2435197"/>
              <a:gd name="connsiteX1795" fmla="*/ 320 w 2419586"/>
              <a:gd name="connsiteY1795" fmla="*/ 1170510 h 2435197"/>
              <a:gd name="connsiteX1796" fmla="*/ 2054 w 2419586"/>
              <a:gd name="connsiteY1796" fmla="*/ 1110937 h 2435197"/>
              <a:gd name="connsiteX1797" fmla="*/ 3420 w 2419586"/>
              <a:gd name="connsiteY1797" fmla="*/ 1094020 h 2435197"/>
              <a:gd name="connsiteX1798" fmla="*/ 5591 w 2419586"/>
              <a:gd name="connsiteY1798" fmla="*/ 1075706 h 2435197"/>
              <a:gd name="connsiteX1799" fmla="*/ 6285 w 2419586"/>
              <a:gd name="connsiteY1799" fmla="*/ 1051876 h 2435197"/>
              <a:gd name="connsiteX1800" fmla="*/ 10495 w 2419586"/>
              <a:gd name="connsiteY1800" fmla="*/ 1023558 h 2435197"/>
              <a:gd name="connsiteX1801" fmla="*/ 14919 w 2419586"/>
              <a:gd name="connsiteY1801" fmla="*/ 991636 h 2435197"/>
              <a:gd name="connsiteX1802" fmla="*/ 21035 w 2419586"/>
              <a:gd name="connsiteY1802" fmla="*/ 961625 h 2435197"/>
              <a:gd name="connsiteX1803" fmla="*/ 24602 w 2419586"/>
              <a:gd name="connsiteY1803" fmla="*/ 944118 h 2435197"/>
              <a:gd name="connsiteX1804" fmla="*/ 27364 w 2419586"/>
              <a:gd name="connsiteY1804" fmla="*/ 928010 h 2435197"/>
              <a:gd name="connsiteX1805" fmla="*/ 35386 w 2419586"/>
              <a:gd name="connsiteY1805" fmla="*/ 896306 h 2435197"/>
              <a:gd name="connsiteX1806" fmla="*/ 38526 w 2419586"/>
              <a:gd name="connsiteY1806" fmla="*/ 886007 h 2435197"/>
              <a:gd name="connsiteX1807" fmla="*/ 40564 w 2419586"/>
              <a:gd name="connsiteY1807" fmla="*/ 876004 h 2435197"/>
              <a:gd name="connsiteX1808" fmla="*/ 47057 w 2419586"/>
              <a:gd name="connsiteY1808" fmla="*/ 851802 h 2435197"/>
              <a:gd name="connsiteX1809" fmla="*/ 53926 w 2419586"/>
              <a:gd name="connsiteY1809" fmla="*/ 833411 h 2435197"/>
              <a:gd name="connsiteX1810" fmla="*/ 56770 w 2419586"/>
              <a:gd name="connsiteY1810" fmla="*/ 822010 h 2435197"/>
              <a:gd name="connsiteX1811" fmla="*/ 61010 w 2419586"/>
              <a:gd name="connsiteY1811" fmla="*/ 811416 h 2435197"/>
              <a:gd name="connsiteX1812" fmla="*/ 79500 w 2419586"/>
              <a:gd name="connsiteY1812" fmla="*/ 761539 h 2435197"/>
              <a:gd name="connsiteX1813" fmla="*/ 82934 w 2419586"/>
              <a:gd name="connsiteY1813" fmla="*/ 752343 h 2435197"/>
              <a:gd name="connsiteX1814" fmla="*/ 95145 w 2419586"/>
              <a:gd name="connsiteY1814" fmla="*/ 723064 h 2435197"/>
              <a:gd name="connsiteX1815" fmla="*/ 99895 w 2419586"/>
              <a:gd name="connsiteY1815" fmla="*/ 709969 h 2435197"/>
              <a:gd name="connsiteX1816" fmla="*/ 107141 w 2419586"/>
              <a:gd name="connsiteY1816" fmla="*/ 697388 h 2435197"/>
              <a:gd name="connsiteX1817" fmla="*/ 117232 w 2419586"/>
              <a:gd name="connsiteY1817" fmla="*/ 673405 h 2435197"/>
              <a:gd name="connsiteX1818" fmla="*/ 123082 w 2419586"/>
              <a:gd name="connsiteY1818" fmla="*/ 660015 h 2435197"/>
              <a:gd name="connsiteX1819" fmla="*/ 130034 w 2419586"/>
              <a:gd name="connsiteY1819" fmla="*/ 646331 h 2435197"/>
              <a:gd name="connsiteX1820" fmla="*/ 144527 w 2419586"/>
              <a:gd name="connsiteY1820" fmla="*/ 621168 h 2435197"/>
              <a:gd name="connsiteX1821" fmla="*/ 151478 w 2419586"/>
              <a:gd name="connsiteY1821" fmla="*/ 607484 h 2435197"/>
              <a:gd name="connsiteX1822" fmla="*/ 161141 w 2419586"/>
              <a:gd name="connsiteY1822" fmla="*/ 590709 h 2435197"/>
              <a:gd name="connsiteX1823" fmla="*/ 181862 w 2419586"/>
              <a:gd name="connsiteY1823" fmla="*/ 557966 h 2435197"/>
              <a:gd name="connsiteX1824" fmla="*/ 215547 w 2419586"/>
              <a:gd name="connsiteY1824" fmla="*/ 507564 h 2435197"/>
              <a:gd name="connsiteX1825" fmla="*/ 239866 w 2419586"/>
              <a:gd name="connsiteY1825" fmla="*/ 475040 h 2435197"/>
              <a:gd name="connsiteX1826" fmla="*/ 250415 w 2419586"/>
              <a:gd name="connsiteY1826" fmla="*/ 461574 h 2435197"/>
              <a:gd name="connsiteX1827" fmla="*/ 261259 w 2419586"/>
              <a:gd name="connsiteY1827" fmla="*/ 449210 h 2435197"/>
              <a:gd name="connsiteX1828" fmla="*/ 276130 w 2419586"/>
              <a:gd name="connsiteY1828" fmla="*/ 429857 h 2435197"/>
              <a:gd name="connsiteX1829" fmla="*/ 288075 w 2419586"/>
              <a:gd name="connsiteY1829" fmla="*/ 417199 h 2435197"/>
              <a:gd name="connsiteX1830" fmla="*/ 308663 w 2419586"/>
              <a:gd name="connsiteY1830" fmla="*/ 392768 h 2435197"/>
              <a:gd name="connsiteX1831" fmla="*/ 328741 w 2419586"/>
              <a:gd name="connsiteY1831" fmla="*/ 370837 h 2435197"/>
              <a:gd name="connsiteX1832" fmla="*/ 350216 w 2419586"/>
              <a:gd name="connsiteY1832" fmla="*/ 349715 h 2435197"/>
              <a:gd name="connsiteX1833" fmla="*/ 371691 w 2419586"/>
              <a:gd name="connsiteY1833" fmla="*/ 328592 h 2435197"/>
              <a:gd name="connsiteX1834" fmla="*/ 394562 w 2419586"/>
              <a:gd name="connsiteY1834" fmla="*/ 308278 h 2435197"/>
              <a:gd name="connsiteX1835" fmla="*/ 416333 w 2419586"/>
              <a:gd name="connsiteY1835" fmla="*/ 288258 h 2435197"/>
              <a:gd name="connsiteX1836" fmla="*/ 434883 w 2419586"/>
              <a:gd name="connsiteY1836" fmla="*/ 273830 h 2435197"/>
              <a:gd name="connsiteX1837" fmla="*/ 507175 w 2419586"/>
              <a:gd name="connsiteY1837" fmla="*/ 217812 h 2435197"/>
              <a:gd name="connsiteX1838" fmla="*/ 545161 w 2419586"/>
              <a:gd name="connsiteY1838" fmla="*/ 192265 h 2435197"/>
              <a:gd name="connsiteX1839" fmla="*/ 555282 w 2419586"/>
              <a:gd name="connsiteY1839" fmla="*/ 186007 h 2435197"/>
              <a:gd name="connsiteX1840" fmla="*/ 565403 w 2419586"/>
              <a:gd name="connsiteY1840" fmla="*/ 179748 h 2435197"/>
              <a:gd name="connsiteX1841" fmla="*/ 584839 w 2419586"/>
              <a:gd name="connsiteY1841" fmla="*/ 168630 h 2435197"/>
              <a:gd name="connsiteX1842" fmla="*/ 603980 w 2419586"/>
              <a:gd name="connsiteY1842" fmla="*/ 156408 h 2435197"/>
              <a:gd name="connsiteX1843" fmla="*/ 624812 w 2419586"/>
              <a:gd name="connsiteY1843" fmla="*/ 146097 h 2435197"/>
              <a:gd name="connsiteX1844" fmla="*/ 665081 w 2419586"/>
              <a:gd name="connsiteY1844" fmla="*/ 124667 h 2435197"/>
              <a:gd name="connsiteX1845" fmla="*/ 704841 w 2419586"/>
              <a:gd name="connsiteY1845" fmla="*/ 105739 h 2435197"/>
              <a:gd name="connsiteX1846" fmla="*/ 715257 w 2419586"/>
              <a:gd name="connsiteY1846" fmla="*/ 100583 h 2435197"/>
              <a:gd name="connsiteX1847" fmla="*/ 724868 w 2419586"/>
              <a:gd name="connsiteY1847" fmla="*/ 96826 h 2435197"/>
              <a:gd name="connsiteX1848" fmla="*/ 744895 w 2419586"/>
              <a:gd name="connsiteY1848" fmla="*/ 87913 h 2435197"/>
              <a:gd name="connsiteX1849" fmla="*/ 765514 w 2419586"/>
              <a:gd name="connsiteY1849" fmla="*/ 81206 h 2435197"/>
              <a:gd name="connsiteX1850" fmla="*/ 775930 w 2419586"/>
              <a:gd name="connsiteY1850" fmla="*/ 76051 h 2435197"/>
              <a:gd name="connsiteX1851" fmla="*/ 784440 w 2419586"/>
              <a:gd name="connsiteY1851" fmla="*/ 72588 h 2435197"/>
              <a:gd name="connsiteX1852" fmla="*/ 828684 w 2419586"/>
              <a:gd name="connsiteY1852" fmla="*/ 57186 h 2435197"/>
              <a:gd name="connsiteX1853" fmla="*/ 869116 w 2419586"/>
              <a:gd name="connsiteY1853" fmla="*/ 45171 h 2435197"/>
              <a:gd name="connsiteX1854" fmla="*/ 888634 w 2419586"/>
              <a:gd name="connsiteY1854" fmla="*/ 38759 h 2435197"/>
              <a:gd name="connsiteX1855" fmla="*/ 903534 w 2419586"/>
              <a:gd name="connsiteY1855" fmla="*/ 37130 h 2435197"/>
              <a:gd name="connsiteX1856" fmla="*/ 885922 w 2419586"/>
              <a:gd name="connsiteY1856" fmla="*/ 41849 h 2435197"/>
              <a:gd name="connsiteX1857" fmla="*/ 825973 w 2419586"/>
              <a:gd name="connsiteY1857" fmla="*/ 60277 h 2435197"/>
              <a:gd name="connsiteX1858" fmla="*/ 852391 w 2419586"/>
              <a:gd name="connsiteY1858" fmla="*/ 53199 h 2435197"/>
              <a:gd name="connsiteX1859" fmla="*/ 870002 w 2419586"/>
              <a:gd name="connsiteY1859" fmla="*/ 48480 h 2435197"/>
              <a:gd name="connsiteX1860" fmla="*/ 888419 w 2419586"/>
              <a:gd name="connsiteY1860" fmla="*/ 42363 h 2435197"/>
              <a:gd name="connsiteX1861" fmla="*/ 908233 w 2419586"/>
              <a:gd name="connsiteY1861" fmla="*/ 37054 h 2435197"/>
              <a:gd name="connsiteX1862" fmla="*/ 948155 w 2419586"/>
              <a:gd name="connsiteY1862" fmla="*/ 27539 h 2435197"/>
              <a:gd name="connsiteX1863" fmla="*/ 1209763 w 2419586"/>
              <a:gd name="connsiteY1863" fmla="*/ 0 h 243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</a:cxnLst>
            <a:rect l="l" t="t" r="r" b="b"/>
            <a:pathLst>
              <a:path w="2419586" h="2435197">
                <a:moveTo>
                  <a:pt x="1571615" y="2187016"/>
                </a:moveTo>
                <a:lnTo>
                  <a:pt x="1558512" y="2192596"/>
                </a:lnTo>
                <a:cubicBezTo>
                  <a:pt x="1553018" y="2194659"/>
                  <a:pt x="1547588" y="2196409"/>
                  <a:pt x="1545789" y="2196300"/>
                </a:cubicBezTo>
                <a:cubicBezTo>
                  <a:pt x="1555400" y="2192542"/>
                  <a:pt x="1557306" y="2190849"/>
                  <a:pt x="1568314" y="2187900"/>
                </a:cubicBezTo>
                <a:close/>
                <a:moveTo>
                  <a:pt x="1571617" y="2187015"/>
                </a:moveTo>
                <a:lnTo>
                  <a:pt x="1571615" y="2187016"/>
                </a:lnTo>
                <a:lnTo>
                  <a:pt x="1571616" y="2187015"/>
                </a:lnTo>
                <a:close/>
                <a:moveTo>
                  <a:pt x="550108" y="2059968"/>
                </a:moveTo>
                <a:lnTo>
                  <a:pt x="557226" y="2065701"/>
                </a:lnTo>
                <a:lnTo>
                  <a:pt x="557681" y="2066214"/>
                </a:lnTo>
                <a:cubicBezTo>
                  <a:pt x="554297" y="2062392"/>
                  <a:pt x="550108" y="2059968"/>
                  <a:pt x="550108" y="2059968"/>
                </a:cubicBezTo>
                <a:close/>
                <a:moveTo>
                  <a:pt x="315184" y="2024905"/>
                </a:moveTo>
                <a:lnTo>
                  <a:pt x="326630" y="2038278"/>
                </a:lnTo>
                <a:lnTo>
                  <a:pt x="319016" y="2029679"/>
                </a:lnTo>
                <a:close/>
                <a:moveTo>
                  <a:pt x="268180" y="1967641"/>
                </a:moveTo>
                <a:cubicBezTo>
                  <a:pt x="269281" y="1967346"/>
                  <a:pt x="278035" y="1978004"/>
                  <a:pt x="281714" y="1982929"/>
                </a:cubicBezTo>
                <a:cubicBezTo>
                  <a:pt x="283997" y="1987046"/>
                  <a:pt x="289073" y="1992779"/>
                  <a:pt x="294444" y="1999615"/>
                </a:cubicBezTo>
                <a:cubicBezTo>
                  <a:pt x="297278" y="2003585"/>
                  <a:pt x="301930" y="2008840"/>
                  <a:pt x="306619" y="2014233"/>
                </a:cubicBezTo>
                <a:lnTo>
                  <a:pt x="315184" y="2024905"/>
                </a:lnTo>
                <a:lnTo>
                  <a:pt x="306878" y="2015199"/>
                </a:lnTo>
                <a:cubicBezTo>
                  <a:pt x="296727" y="2003732"/>
                  <a:pt x="296727" y="2003732"/>
                  <a:pt x="296727" y="2003732"/>
                </a:cubicBezTo>
                <a:cubicBezTo>
                  <a:pt x="293343" y="1999910"/>
                  <a:pt x="289960" y="1996088"/>
                  <a:pt x="287381" y="1990868"/>
                </a:cubicBezTo>
                <a:cubicBezTo>
                  <a:pt x="280614" y="1983224"/>
                  <a:pt x="274947" y="1975285"/>
                  <a:pt x="268180" y="1967641"/>
                </a:cubicBezTo>
                <a:close/>
                <a:moveTo>
                  <a:pt x="393356" y="1932208"/>
                </a:moveTo>
                <a:lnTo>
                  <a:pt x="399545" y="1938352"/>
                </a:lnTo>
                <a:cubicBezTo>
                  <a:pt x="398740" y="1939750"/>
                  <a:pt x="398740" y="1939750"/>
                  <a:pt x="398740" y="1939750"/>
                </a:cubicBezTo>
                <a:close/>
                <a:moveTo>
                  <a:pt x="393073" y="1931811"/>
                </a:moveTo>
                <a:lnTo>
                  <a:pt x="393356" y="1932208"/>
                </a:lnTo>
                <a:lnTo>
                  <a:pt x="393221" y="1932073"/>
                </a:lnTo>
                <a:close/>
                <a:moveTo>
                  <a:pt x="254585" y="1916903"/>
                </a:moveTo>
                <a:cubicBezTo>
                  <a:pt x="254290" y="1915800"/>
                  <a:pt x="261943" y="1926753"/>
                  <a:pt x="264226" y="1930870"/>
                </a:cubicBezTo>
                <a:cubicBezTo>
                  <a:pt x="260547" y="1925945"/>
                  <a:pt x="257163" y="1922123"/>
                  <a:pt x="254585" y="1916903"/>
                </a:cubicBezTo>
                <a:close/>
                <a:moveTo>
                  <a:pt x="280379" y="1912950"/>
                </a:moveTo>
                <a:lnTo>
                  <a:pt x="288306" y="1923730"/>
                </a:lnTo>
                <a:lnTo>
                  <a:pt x="288099" y="1923513"/>
                </a:lnTo>
                <a:cubicBezTo>
                  <a:pt x="286244" y="1921129"/>
                  <a:pt x="283907" y="1917913"/>
                  <a:pt x="281782" y="1914936"/>
                </a:cubicBezTo>
                <a:close/>
                <a:moveTo>
                  <a:pt x="276734" y="1907791"/>
                </a:moveTo>
                <a:lnTo>
                  <a:pt x="280379" y="1912950"/>
                </a:lnTo>
                <a:lnTo>
                  <a:pt x="277109" y="1908503"/>
                </a:lnTo>
                <a:cubicBezTo>
                  <a:pt x="275619" y="1906243"/>
                  <a:pt x="275725" y="1906362"/>
                  <a:pt x="276734" y="1907791"/>
                </a:cubicBezTo>
                <a:close/>
                <a:moveTo>
                  <a:pt x="260079" y="1866961"/>
                </a:moveTo>
                <a:lnTo>
                  <a:pt x="264075" y="1872885"/>
                </a:lnTo>
                <a:lnTo>
                  <a:pt x="262067" y="1869976"/>
                </a:lnTo>
                <a:cubicBezTo>
                  <a:pt x="259488" y="1864756"/>
                  <a:pt x="258092" y="1863947"/>
                  <a:pt x="260079" y="1866961"/>
                </a:cubicBezTo>
                <a:close/>
                <a:moveTo>
                  <a:pt x="94174" y="1401896"/>
                </a:moveTo>
                <a:cubicBezTo>
                  <a:pt x="95651" y="1407411"/>
                  <a:pt x="96028" y="1413221"/>
                  <a:pt x="97506" y="1418736"/>
                </a:cubicBezTo>
                <a:cubicBezTo>
                  <a:pt x="96405" y="1419031"/>
                  <a:pt x="95356" y="1406308"/>
                  <a:pt x="94174" y="1401896"/>
                </a:cubicBezTo>
                <a:close/>
                <a:moveTo>
                  <a:pt x="215231" y="1057030"/>
                </a:moveTo>
                <a:cubicBezTo>
                  <a:pt x="215272" y="1056908"/>
                  <a:pt x="215182" y="1057671"/>
                  <a:pt x="214874" y="1059823"/>
                </a:cubicBezTo>
                <a:lnTo>
                  <a:pt x="214480" y="1061999"/>
                </a:lnTo>
                <a:lnTo>
                  <a:pt x="214800" y="1059547"/>
                </a:lnTo>
                <a:cubicBezTo>
                  <a:pt x="215018" y="1058159"/>
                  <a:pt x="215190" y="1057152"/>
                  <a:pt x="215231" y="1057030"/>
                </a:cubicBezTo>
                <a:close/>
                <a:moveTo>
                  <a:pt x="237655" y="922497"/>
                </a:moveTo>
                <a:lnTo>
                  <a:pt x="236509" y="928124"/>
                </a:lnTo>
                <a:cubicBezTo>
                  <a:pt x="235321" y="931397"/>
                  <a:pt x="233859" y="934744"/>
                  <a:pt x="233456" y="935443"/>
                </a:cubicBezTo>
                <a:close/>
                <a:moveTo>
                  <a:pt x="238706" y="919258"/>
                </a:moveTo>
                <a:lnTo>
                  <a:pt x="237655" y="922497"/>
                </a:lnTo>
                <a:lnTo>
                  <a:pt x="237910" y="921246"/>
                </a:lnTo>
                <a:close/>
                <a:moveTo>
                  <a:pt x="241855" y="909549"/>
                </a:moveTo>
                <a:cubicBezTo>
                  <a:pt x="242003" y="910101"/>
                  <a:pt x="241218" y="912676"/>
                  <a:pt x="240295" y="915287"/>
                </a:cubicBezTo>
                <a:lnTo>
                  <a:pt x="238706" y="919258"/>
                </a:lnTo>
                <a:close/>
                <a:moveTo>
                  <a:pt x="513567" y="474992"/>
                </a:moveTo>
                <a:lnTo>
                  <a:pt x="504326" y="484566"/>
                </a:lnTo>
                <a:cubicBezTo>
                  <a:pt x="507038" y="481475"/>
                  <a:pt x="510849" y="478089"/>
                  <a:pt x="513560" y="474999"/>
                </a:cubicBezTo>
                <a:close/>
                <a:moveTo>
                  <a:pt x="947859" y="26436"/>
                </a:moveTo>
                <a:cubicBezTo>
                  <a:pt x="947054" y="27834"/>
                  <a:pt x="933254" y="29167"/>
                  <a:pt x="926945" y="32040"/>
                </a:cubicBezTo>
                <a:cubicBezTo>
                  <a:pt x="918945" y="33001"/>
                  <a:pt x="911239" y="35066"/>
                  <a:pt x="903534" y="37130"/>
                </a:cubicBezTo>
                <a:cubicBezTo>
                  <a:pt x="913441" y="34476"/>
                  <a:pt x="911749" y="32565"/>
                  <a:pt x="926354" y="29834"/>
                </a:cubicBezTo>
                <a:cubicBezTo>
                  <a:pt x="934059" y="27769"/>
                  <a:pt x="940959" y="27102"/>
                  <a:pt x="947859" y="26436"/>
                </a:cubicBezTo>
                <a:close/>
                <a:moveTo>
                  <a:pt x="1209763" y="0"/>
                </a:moveTo>
                <a:cubicBezTo>
                  <a:pt x="1218059" y="141"/>
                  <a:pt x="1233551" y="719"/>
                  <a:pt x="1234652" y="424"/>
                </a:cubicBezTo>
                <a:cubicBezTo>
                  <a:pt x="1239646" y="1450"/>
                  <a:pt x="1252345" y="412"/>
                  <a:pt x="1263138" y="1066"/>
                </a:cubicBezTo>
                <a:cubicBezTo>
                  <a:pt x="1272831" y="2015"/>
                  <a:pt x="1281422" y="3260"/>
                  <a:pt x="1290819" y="3106"/>
                </a:cubicBezTo>
                <a:cubicBezTo>
                  <a:pt x="1297210" y="4941"/>
                  <a:pt x="1304915" y="2876"/>
                  <a:pt x="1312702" y="5518"/>
                </a:cubicBezTo>
                <a:cubicBezTo>
                  <a:pt x="1320998" y="5660"/>
                  <a:pt x="1319602" y="4852"/>
                  <a:pt x="1329590" y="6904"/>
                </a:cubicBezTo>
                <a:cubicBezTo>
                  <a:pt x="1335389" y="6532"/>
                  <a:pt x="1341779" y="8367"/>
                  <a:pt x="1346773" y="9393"/>
                </a:cubicBezTo>
                <a:cubicBezTo>
                  <a:pt x="1353969" y="9829"/>
                  <a:pt x="1357567" y="10047"/>
                  <a:pt x="1361164" y="10265"/>
                </a:cubicBezTo>
                <a:cubicBezTo>
                  <a:pt x="1368360" y="10702"/>
                  <a:pt x="1372253" y="12023"/>
                  <a:pt x="1374750" y="12536"/>
                </a:cubicBezTo>
                <a:cubicBezTo>
                  <a:pt x="1379744" y="13562"/>
                  <a:pt x="1383046" y="12677"/>
                  <a:pt x="1389437" y="14512"/>
                </a:cubicBezTo>
                <a:cubicBezTo>
                  <a:pt x="1394431" y="15538"/>
                  <a:pt x="1400526" y="16269"/>
                  <a:pt x="1406620" y="17000"/>
                </a:cubicBezTo>
                <a:cubicBezTo>
                  <a:pt x="1412715" y="17732"/>
                  <a:pt x="1418005" y="19861"/>
                  <a:pt x="1424099" y="20592"/>
                </a:cubicBezTo>
                <a:cubicBezTo>
                  <a:pt x="1431591" y="22131"/>
                  <a:pt x="1437685" y="22863"/>
                  <a:pt x="1445176" y="24402"/>
                </a:cubicBezTo>
                <a:cubicBezTo>
                  <a:pt x="1457661" y="26968"/>
                  <a:pt x="1472644" y="30046"/>
                  <a:pt x="1486525" y="33420"/>
                </a:cubicBezTo>
                <a:cubicBezTo>
                  <a:pt x="1500406" y="36793"/>
                  <a:pt x="1514288" y="40167"/>
                  <a:pt x="1527068" y="43835"/>
                </a:cubicBezTo>
                <a:cubicBezTo>
                  <a:pt x="1533459" y="45670"/>
                  <a:pt x="1540950" y="47209"/>
                  <a:pt x="1548736" y="49851"/>
                </a:cubicBezTo>
                <a:cubicBezTo>
                  <a:pt x="1556523" y="52494"/>
                  <a:pt x="1565410" y="54841"/>
                  <a:pt x="1574298" y="57188"/>
                </a:cubicBezTo>
                <a:cubicBezTo>
                  <a:pt x="1582380" y="60934"/>
                  <a:pt x="1591267" y="63281"/>
                  <a:pt x="1600155" y="65628"/>
                </a:cubicBezTo>
                <a:cubicBezTo>
                  <a:pt x="1608237" y="69374"/>
                  <a:pt x="1616023" y="72016"/>
                  <a:pt x="1624106" y="75761"/>
                </a:cubicBezTo>
                <a:cubicBezTo>
                  <a:pt x="1637182" y="80533"/>
                  <a:pt x="1648566" y="83393"/>
                  <a:pt x="1654151" y="86626"/>
                </a:cubicBezTo>
                <a:cubicBezTo>
                  <a:pt x="1660542" y="88460"/>
                  <a:pt x="1661642" y="88165"/>
                  <a:pt x="1667227" y="91397"/>
                </a:cubicBezTo>
                <a:cubicBezTo>
                  <a:pt x="1705651" y="107110"/>
                  <a:pt x="1740772" y="123707"/>
                  <a:pt x="1772591" y="141189"/>
                </a:cubicBezTo>
                <a:cubicBezTo>
                  <a:pt x="1780673" y="144934"/>
                  <a:pt x="1789051" y="149782"/>
                  <a:pt x="1797133" y="153528"/>
                </a:cubicBezTo>
                <a:cubicBezTo>
                  <a:pt x="1805511" y="158376"/>
                  <a:pt x="1813593" y="162121"/>
                  <a:pt x="1820870" y="167265"/>
                </a:cubicBezTo>
                <a:cubicBezTo>
                  <a:pt x="1836229" y="176153"/>
                  <a:pt x="1851884" y="186145"/>
                  <a:pt x="1867243" y="195033"/>
                </a:cubicBezTo>
                <a:cubicBezTo>
                  <a:pt x="1871727" y="198560"/>
                  <a:pt x="1876212" y="202087"/>
                  <a:pt x="1878709" y="202601"/>
                </a:cubicBezTo>
                <a:cubicBezTo>
                  <a:pt x="1886281" y="208847"/>
                  <a:pt x="1893263" y="212887"/>
                  <a:pt x="1900540" y="218030"/>
                </a:cubicBezTo>
                <a:cubicBezTo>
                  <a:pt x="1904433" y="219351"/>
                  <a:pt x="1907521" y="222070"/>
                  <a:pt x="1912005" y="225598"/>
                </a:cubicBezTo>
                <a:cubicBezTo>
                  <a:pt x="1916194" y="228022"/>
                  <a:pt x="1920679" y="231549"/>
                  <a:pt x="1925163" y="235076"/>
                </a:cubicBezTo>
                <a:cubicBezTo>
                  <a:pt x="1934132" y="242130"/>
                  <a:pt x="1942805" y="248082"/>
                  <a:pt x="1950378" y="254328"/>
                </a:cubicBezTo>
                <a:cubicBezTo>
                  <a:pt x="1962139" y="262998"/>
                  <a:pt x="1969416" y="268141"/>
                  <a:pt x="1972799" y="271963"/>
                </a:cubicBezTo>
                <a:cubicBezTo>
                  <a:pt x="1977579" y="276594"/>
                  <a:pt x="1979781" y="276004"/>
                  <a:pt x="1984561" y="280634"/>
                </a:cubicBezTo>
                <a:cubicBezTo>
                  <a:pt x="1995221" y="289599"/>
                  <a:pt x="2005882" y="298564"/>
                  <a:pt x="2016838" y="308633"/>
                </a:cubicBezTo>
                <a:cubicBezTo>
                  <a:pt x="2021323" y="312160"/>
                  <a:pt x="2024706" y="315982"/>
                  <a:pt x="2027499" y="317598"/>
                </a:cubicBezTo>
                <a:cubicBezTo>
                  <a:pt x="2035367" y="324947"/>
                  <a:pt x="2042939" y="331193"/>
                  <a:pt x="2050807" y="338543"/>
                </a:cubicBezTo>
                <a:cubicBezTo>
                  <a:pt x="2054191" y="342365"/>
                  <a:pt x="2055883" y="344276"/>
                  <a:pt x="2058676" y="345892"/>
                </a:cubicBezTo>
                <a:cubicBezTo>
                  <a:pt x="2062355" y="350817"/>
                  <a:pt x="2066839" y="354344"/>
                  <a:pt x="2071619" y="358974"/>
                </a:cubicBezTo>
                <a:cubicBezTo>
                  <a:pt x="2074707" y="361693"/>
                  <a:pt x="2083462" y="372352"/>
                  <a:pt x="2084267" y="370954"/>
                </a:cubicBezTo>
                <a:cubicBezTo>
                  <a:pt x="2086254" y="373968"/>
                  <a:pt x="2086254" y="373968"/>
                  <a:pt x="2085154" y="374263"/>
                </a:cubicBezTo>
                <a:cubicBezTo>
                  <a:pt x="2091330" y="379701"/>
                  <a:pt x="2096701" y="386537"/>
                  <a:pt x="2101776" y="392270"/>
                </a:cubicBezTo>
                <a:cubicBezTo>
                  <a:pt x="2100971" y="393668"/>
                  <a:pt x="2095305" y="385729"/>
                  <a:pt x="2093908" y="384921"/>
                </a:cubicBezTo>
                <a:cubicBezTo>
                  <a:pt x="2088537" y="378085"/>
                  <a:pt x="2079569" y="371030"/>
                  <a:pt x="2072801" y="363386"/>
                </a:cubicBezTo>
                <a:cubicBezTo>
                  <a:pt x="2065229" y="357140"/>
                  <a:pt x="2058461" y="349496"/>
                  <a:pt x="2054782" y="344571"/>
                </a:cubicBezTo>
                <a:cubicBezTo>
                  <a:pt x="2048606" y="339133"/>
                  <a:pt x="2043826" y="334502"/>
                  <a:pt x="2039046" y="329872"/>
                </a:cubicBezTo>
                <a:cubicBezTo>
                  <a:pt x="2034562" y="326345"/>
                  <a:pt x="2029782" y="321715"/>
                  <a:pt x="2023606" y="316277"/>
                </a:cubicBezTo>
                <a:cubicBezTo>
                  <a:pt x="2017429" y="310839"/>
                  <a:pt x="2012945" y="307312"/>
                  <a:pt x="2010958" y="304298"/>
                </a:cubicBezTo>
                <a:cubicBezTo>
                  <a:pt x="2007869" y="301578"/>
                  <a:pt x="2005372" y="301065"/>
                  <a:pt x="2005077" y="299962"/>
                </a:cubicBezTo>
                <a:cubicBezTo>
                  <a:pt x="2000297" y="295332"/>
                  <a:pt x="1997504" y="293716"/>
                  <a:pt x="1996404" y="294011"/>
                </a:cubicBezTo>
                <a:cubicBezTo>
                  <a:pt x="1993020" y="290189"/>
                  <a:pt x="1994416" y="290997"/>
                  <a:pt x="1991328" y="288278"/>
                </a:cubicBezTo>
                <a:cubicBezTo>
                  <a:pt x="1986548" y="283648"/>
                  <a:pt x="1993020" y="290189"/>
                  <a:pt x="1988536" y="286662"/>
                </a:cubicBezTo>
                <a:cubicBezTo>
                  <a:pt x="1981259" y="281519"/>
                  <a:pt x="1975082" y="276080"/>
                  <a:pt x="1968906" y="270642"/>
                </a:cubicBezTo>
                <a:cubicBezTo>
                  <a:pt x="1963025" y="266307"/>
                  <a:pt x="1958246" y="261677"/>
                  <a:pt x="1952365" y="257342"/>
                </a:cubicBezTo>
                <a:cubicBezTo>
                  <a:pt x="1942000" y="249480"/>
                  <a:pt x="1931930" y="242720"/>
                  <a:pt x="1924358" y="236474"/>
                </a:cubicBezTo>
                <a:cubicBezTo>
                  <a:pt x="1919873" y="232947"/>
                  <a:pt x="1914288" y="229715"/>
                  <a:pt x="1908408" y="225379"/>
                </a:cubicBezTo>
                <a:cubicBezTo>
                  <a:pt x="1902527" y="221044"/>
                  <a:pt x="1895545" y="217004"/>
                  <a:pt x="1889665" y="212669"/>
                </a:cubicBezTo>
                <a:cubicBezTo>
                  <a:pt x="1882388" y="207526"/>
                  <a:pt x="1875406" y="203485"/>
                  <a:pt x="1868129" y="198342"/>
                </a:cubicBezTo>
                <a:cubicBezTo>
                  <a:pt x="1866438" y="196431"/>
                  <a:pt x="1865041" y="195623"/>
                  <a:pt x="1862249" y="194007"/>
                </a:cubicBezTo>
                <a:cubicBezTo>
                  <a:pt x="1860852" y="193199"/>
                  <a:pt x="1859456" y="192391"/>
                  <a:pt x="1856664" y="190775"/>
                </a:cubicBezTo>
                <a:cubicBezTo>
                  <a:pt x="1852475" y="188351"/>
                  <a:pt x="1849387" y="185632"/>
                  <a:pt x="1845493" y="184310"/>
                </a:cubicBezTo>
                <a:cubicBezTo>
                  <a:pt x="1841009" y="180783"/>
                  <a:pt x="1838512" y="180270"/>
                  <a:pt x="1835719" y="178654"/>
                </a:cubicBezTo>
                <a:cubicBezTo>
                  <a:pt x="1828738" y="174614"/>
                  <a:pt x="1821461" y="169471"/>
                  <a:pt x="1813083" y="164622"/>
                </a:cubicBezTo>
                <a:cubicBezTo>
                  <a:pt x="1806102" y="160582"/>
                  <a:pt x="1798020" y="156837"/>
                  <a:pt x="1790743" y="151694"/>
                </a:cubicBezTo>
                <a:cubicBezTo>
                  <a:pt x="1782365" y="146845"/>
                  <a:pt x="1781560" y="148243"/>
                  <a:pt x="1774578" y="144203"/>
                </a:cubicBezTo>
                <a:cubicBezTo>
                  <a:pt x="1768993" y="140971"/>
                  <a:pt x="1763704" y="138842"/>
                  <a:pt x="1760616" y="136122"/>
                </a:cubicBezTo>
                <a:cubicBezTo>
                  <a:pt x="1756722" y="134801"/>
                  <a:pt x="1753930" y="133185"/>
                  <a:pt x="1750036" y="131864"/>
                </a:cubicBezTo>
                <a:cubicBezTo>
                  <a:pt x="1744451" y="128632"/>
                  <a:pt x="1738866" y="125400"/>
                  <a:pt x="1726891" y="120333"/>
                </a:cubicBezTo>
                <a:cubicBezTo>
                  <a:pt x="1726085" y="121731"/>
                  <a:pt x="1739162" y="126503"/>
                  <a:pt x="1743351" y="128927"/>
                </a:cubicBezTo>
                <a:cubicBezTo>
                  <a:pt x="1749231" y="133262"/>
                  <a:pt x="1749741" y="130761"/>
                  <a:pt x="1755622" y="135096"/>
                </a:cubicBezTo>
                <a:cubicBezTo>
                  <a:pt x="1763999" y="139945"/>
                  <a:pt x="1763704" y="138842"/>
                  <a:pt x="1770685" y="142882"/>
                </a:cubicBezTo>
                <a:cubicBezTo>
                  <a:pt x="1772377" y="144793"/>
                  <a:pt x="1781855" y="149346"/>
                  <a:pt x="1786044" y="151770"/>
                </a:cubicBezTo>
                <a:cubicBezTo>
                  <a:pt x="1791629" y="155002"/>
                  <a:pt x="1797215" y="158235"/>
                  <a:pt x="1803900" y="161172"/>
                </a:cubicBezTo>
                <a:cubicBezTo>
                  <a:pt x="1806693" y="162788"/>
                  <a:pt x="1809486" y="164404"/>
                  <a:pt x="1812278" y="166020"/>
                </a:cubicBezTo>
                <a:cubicBezTo>
                  <a:pt x="1815071" y="167636"/>
                  <a:pt x="1817863" y="169252"/>
                  <a:pt x="1819555" y="171163"/>
                </a:cubicBezTo>
                <a:cubicBezTo>
                  <a:pt x="1830725" y="177628"/>
                  <a:pt x="1840499" y="183284"/>
                  <a:pt x="1850273" y="188941"/>
                </a:cubicBezTo>
                <a:cubicBezTo>
                  <a:pt x="1861444" y="195405"/>
                  <a:pt x="1857550" y="194084"/>
                  <a:pt x="1868721" y="200548"/>
                </a:cubicBezTo>
                <a:cubicBezTo>
                  <a:pt x="1883274" y="210835"/>
                  <a:pt x="1897828" y="221121"/>
                  <a:pt x="1912087" y="230305"/>
                </a:cubicBezTo>
                <a:cubicBezTo>
                  <a:pt x="1925540" y="240886"/>
                  <a:pt x="1938698" y="250364"/>
                  <a:pt x="1952151" y="260946"/>
                </a:cubicBezTo>
                <a:cubicBezTo>
                  <a:pt x="1965604" y="271527"/>
                  <a:pt x="1977956" y="282404"/>
                  <a:pt x="1991410" y="292985"/>
                </a:cubicBezTo>
                <a:cubicBezTo>
                  <a:pt x="1994498" y="295704"/>
                  <a:pt x="1997586" y="298423"/>
                  <a:pt x="2000674" y="301142"/>
                </a:cubicBezTo>
                <a:cubicBezTo>
                  <a:pt x="2004058" y="304964"/>
                  <a:pt x="2007146" y="307683"/>
                  <a:pt x="2011335" y="310107"/>
                </a:cubicBezTo>
                <a:cubicBezTo>
                  <a:pt x="2017806" y="316649"/>
                  <a:pt x="2023983" y="322087"/>
                  <a:pt x="2030454" y="328628"/>
                </a:cubicBezTo>
                <a:cubicBezTo>
                  <a:pt x="2035234" y="333258"/>
                  <a:pt x="2036631" y="334066"/>
                  <a:pt x="2041410" y="338696"/>
                </a:cubicBezTo>
                <a:cubicBezTo>
                  <a:pt x="2049279" y="346045"/>
                  <a:pt x="2057147" y="353395"/>
                  <a:pt x="2065015" y="360744"/>
                </a:cubicBezTo>
                <a:cubicBezTo>
                  <a:pt x="2071782" y="368388"/>
                  <a:pt x="2079946" y="376840"/>
                  <a:pt x="2087814" y="384189"/>
                </a:cubicBezTo>
                <a:cubicBezTo>
                  <a:pt x="2109512" y="407930"/>
                  <a:pt x="2109512" y="407930"/>
                  <a:pt x="2109512" y="407930"/>
                </a:cubicBezTo>
                <a:cubicBezTo>
                  <a:pt x="2119958" y="420499"/>
                  <a:pt x="2119958" y="420499"/>
                  <a:pt x="2119958" y="420499"/>
                </a:cubicBezTo>
                <a:cubicBezTo>
                  <a:pt x="2126135" y="425937"/>
                  <a:pt x="2126135" y="425937"/>
                  <a:pt x="2126135" y="425937"/>
                </a:cubicBezTo>
                <a:cubicBezTo>
                  <a:pt x="2131506" y="432773"/>
                  <a:pt x="2131506" y="432773"/>
                  <a:pt x="2131506" y="432773"/>
                </a:cubicBezTo>
                <a:cubicBezTo>
                  <a:pt x="2135185" y="437699"/>
                  <a:pt x="2138568" y="441521"/>
                  <a:pt x="2140260" y="443432"/>
                </a:cubicBezTo>
                <a:cubicBezTo>
                  <a:pt x="2146222" y="452474"/>
                  <a:pt x="2149015" y="454090"/>
                  <a:pt x="2152990" y="460118"/>
                </a:cubicBezTo>
                <a:cubicBezTo>
                  <a:pt x="2154682" y="462029"/>
                  <a:pt x="2156373" y="463940"/>
                  <a:pt x="2158065" y="465851"/>
                </a:cubicBezTo>
                <a:cubicBezTo>
                  <a:pt x="2153876" y="463427"/>
                  <a:pt x="2164027" y="474893"/>
                  <a:pt x="2167707" y="479818"/>
                </a:cubicBezTo>
                <a:cubicBezTo>
                  <a:pt x="2167707" y="479818"/>
                  <a:pt x="2168512" y="478420"/>
                  <a:pt x="2164833" y="473495"/>
                </a:cubicBezTo>
                <a:cubicBezTo>
                  <a:pt x="2169317" y="477022"/>
                  <a:pt x="2171681" y="485846"/>
                  <a:pt x="2179549" y="493195"/>
                </a:cubicBezTo>
                <a:cubicBezTo>
                  <a:pt x="2170581" y="486141"/>
                  <a:pt x="2193165" y="513191"/>
                  <a:pt x="2199128" y="522233"/>
                </a:cubicBezTo>
                <a:cubicBezTo>
                  <a:pt x="2200819" y="524144"/>
                  <a:pt x="2199933" y="520835"/>
                  <a:pt x="2196845" y="518116"/>
                </a:cubicBezTo>
                <a:cubicBezTo>
                  <a:pt x="2194857" y="515102"/>
                  <a:pt x="2191178" y="510177"/>
                  <a:pt x="2189486" y="508265"/>
                </a:cubicBezTo>
                <a:cubicBezTo>
                  <a:pt x="2189191" y="507163"/>
                  <a:pt x="2187794" y="506354"/>
                  <a:pt x="2187499" y="505251"/>
                </a:cubicBezTo>
                <a:cubicBezTo>
                  <a:pt x="2188600" y="504957"/>
                  <a:pt x="2196549" y="517013"/>
                  <a:pt x="2200228" y="521938"/>
                </a:cubicBezTo>
                <a:cubicBezTo>
                  <a:pt x="2207291" y="530685"/>
                  <a:pt x="2203908" y="526863"/>
                  <a:pt x="2210165" y="537008"/>
                </a:cubicBezTo>
                <a:cubicBezTo>
                  <a:pt x="2213844" y="541933"/>
                  <a:pt x="2216127" y="546050"/>
                  <a:pt x="2218920" y="547666"/>
                </a:cubicBezTo>
                <a:cubicBezTo>
                  <a:pt x="2223486" y="555900"/>
                  <a:pt x="2227756" y="563031"/>
                  <a:pt x="2231731" y="569059"/>
                </a:cubicBezTo>
                <a:cubicBezTo>
                  <a:pt x="2232026" y="570162"/>
                  <a:pt x="2235114" y="572881"/>
                  <a:pt x="2233718" y="572073"/>
                </a:cubicBezTo>
                <a:cubicBezTo>
                  <a:pt x="2237102" y="575895"/>
                  <a:pt x="2237693" y="578101"/>
                  <a:pt x="2238580" y="581410"/>
                </a:cubicBezTo>
                <a:cubicBezTo>
                  <a:pt x="2242259" y="586335"/>
                  <a:pt x="2243655" y="587143"/>
                  <a:pt x="2246233" y="592363"/>
                </a:cubicBezTo>
                <a:cubicBezTo>
                  <a:pt x="2249913" y="597288"/>
                  <a:pt x="2252491" y="602508"/>
                  <a:pt x="2253082" y="604714"/>
                </a:cubicBezTo>
                <a:cubicBezTo>
                  <a:pt x="2257057" y="610742"/>
                  <a:pt x="2258453" y="611550"/>
                  <a:pt x="2261032" y="616771"/>
                </a:cubicBezTo>
                <a:cubicBezTo>
                  <a:pt x="2292993" y="674409"/>
                  <a:pt x="2321142" y="735433"/>
                  <a:pt x="2344888" y="797637"/>
                </a:cubicBezTo>
                <a:cubicBezTo>
                  <a:pt x="2360898" y="844180"/>
                  <a:pt x="2360898" y="844180"/>
                  <a:pt x="2360898" y="844180"/>
                </a:cubicBezTo>
                <a:cubicBezTo>
                  <a:pt x="2375003" y="892417"/>
                  <a:pt x="2375003" y="892417"/>
                  <a:pt x="2375003" y="892417"/>
                </a:cubicBezTo>
                <a:cubicBezTo>
                  <a:pt x="2378254" y="904550"/>
                  <a:pt x="2378254" y="904550"/>
                  <a:pt x="2378254" y="904550"/>
                </a:cubicBezTo>
                <a:cubicBezTo>
                  <a:pt x="2381505" y="916683"/>
                  <a:pt x="2381505" y="916683"/>
                  <a:pt x="2381505" y="916683"/>
                </a:cubicBezTo>
                <a:cubicBezTo>
                  <a:pt x="2387711" y="939846"/>
                  <a:pt x="2387711" y="939846"/>
                  <a:pt x="2387711" y="939846"/>
                </a:cubicBezTo>
                <a:cubicBezTo>
                  <a:pt x="2393113" y="964406"/>
                  <a:pt x="2393113" y="964406"/>
                  <a:pt x="2393113" y="964406"/>
                </a:cubicBezTo>
                <a:cubicBezTo>
                  <a:pt x="2397413" y="989262"/>
                  <a:pt x="2397413" y="989262"/>
                  <a:pt x="2397413" y="989262"/>
                </a:cubicBezTo>
                <a:cubicBezTo>
                  <a:pt x="2400369" y="1000292"/>
                  <a:pt x="2401041" y="1007205"/>
                  <a:pt x="2402815" y="1013823"/>
                </a:cubicBezTo>
                <a:cubicBezTo>
                  <a:pt x="2403701" y="1017132"/>
                  <a:pt x="2403783" y="1021838"/>
                  <a:pt x="2404669" y="1025147"/>
                </a:cubicBezTo>
                <a:cubicBezTo>
                  <a:pt x="2404751" y="1029854"/>
                  <a:pt x="2406228" y="1035369"/>
                  <a:pt x="2406605" y="1041179"/>
                </a:cubicBezTo>
                <a:cubicBezTo>
                  <a:pt x="2408083" y="1046694"/>
                  <a:pt x="2408460" y="1052504"/>
                  <a:pt x="2407950" y="1055005"/>
                </a:cubicBezTo>
                <a:cubicBezTo>
                  <a:pt x="2409805" y="1066330"/>
                  <a:pt x="2410101" y="1067433"/>
                  <a:pt x="2411364" y="1076552"/>
                </a:cubicBezTo>
                <a:cubicBezTo>
                  <a:pt x="2411364" y="1076552"/>
                  <a:pt x="2411446" y="1081259"/>
                  <a:pt x="2412628" y="1085671"/>
                </a:cubicBezTo>
                <a:cubicBezTo>
                  <a:pt x="2413005" y="1091480"/>
                  <a:pt x="2413382" y="1097290"/>
                  <a:pt x="2413168" y="1100894"/>
                </a:cubicBezTo>
                <a:cubicBezTo>
                  <a:pt x="2417122" y="1137665"/>
                  <a:pt x="2417122" y="1137665"/>
                  <a:pt x="2417122" y="1137665"/>
                </a:cubicBezTo>
                <a:cubicBezTo>
                  <a:pt x="2417284" y="1147078"/>
                  <a:pt x="2417284" y="1147078"/>
                  <a:pt x="2417284" y="1147078"/>
                </a:cubicBezTo>
                <a:cubicBezTo>
                  <a:pt x="2418548" y="1156197"/>
                  <a:pt x="2418548" y="1156197"/>
                  <a:pt x="2418548" y="1156197"/>
                </a:cubicBezTo>
                <a:cubicBezTo>
                  <a:pt x="2418874" y="1175025"/>
                  <a:pt x="2418874" y="1175025"/>
                  <a:pt x="2418874" y="1175025"/>
                </a:cubicBezTo>
                <a:cubicBezTo>
                  <a:pt x="2418527" y="1186940"/>
                  <a:pt x="2419577" y="1199662"/>
                  <a:pt x="2419230" y="1211577"/>
                </a:cubicBezTo>
                <a:cubicBezTo>
                  <a:pt x="2419586" y="1248129"/>
                  <a:pt x="2419586" y="1248129"/>
                  <a:pt x="2419586" y="1248129"/>
                </a:cubicBezTo>
                <a:cubicBezTo>
                  <a:pt x="2418648" y="1257838"/>
                  <a:pt x="2418811" y="1267252"/>
                  <a:pt x="2417873" y="1276961"/>
                </a:cubicBezTo>
                <a:cubicBezTo>
                  <a:pt x="2417822" y="1289978"/>
                  <a:pt x="2416507" y="1293877"/>
                  <a:pt x="2416079" y="1301085"/>
                </a:cubicBezTo>
                <a:cubicBezTo>
                  <a:pt x="2416751" y="1307998"/>
                  <a:pt x="2415946" y="1309396"/>
                  <a:pt x="2415222" y="1315501"/>
                </a:cubicBezTo>
                <a:cubicBezTo>
                  <a:pt x="2414580" y="1326312"/>
                  <a:pt x="2414152" y="1333520"/>
                  <a:pt x="2412623" y="1341023"/>
                </a:cubicBezTo>
                <a:cubicBezTo>
                  <a:pt x="2411899" y="1347128"/>
                  <a:pt x="2411175" y="1353233"/>
                  <a:pt x="2410747" y="1360440"/>
                </a:cubicBezTo>
                <a:cubicBezTo>
                  <a:pt x="2408923" y="1366840"/>
                  <a:pt x="2408576" y="1378755"/>
                  <a:pt x="2406966" y="1381551"/>
                </a:cubicBezTo>
                <a:cubicBezTo>
                  <a:pt x="2407210" y="1395671"/>
                  <a:pt x="2403265" y="1407368"/>
                  <a:pt x="2402113" y="1420681"/>
                </a:cubicBezTo>
                <a:cubicBezTo>
                  <a:pt x="2397822" y="1444292"/>
                  <a:pt x="2391625" y="1469596"/>
                  <a:pt x="2386528" y="1494605"/>
                </a:cubicBezTo>
                <a:cubicBezTo>
                  <a:pt x="2385805" y="1500710"/>
                  <a:pt x="2383980" y="1507110"/>
                  <a:pt x="2381860" y="1512407"/>
                </a:cubicBezTo>
                <a:cubicBezTo>
                  <a:pt x="2381136" y="1518512"/>
                  <a:pt x="2379312" y="1524911"/>
                  <a:pt x="2378293" y="1529913"/>
                </a:cubicBezTo>
                <a:cubicBezTo>
                  <a:pt x="2374348" y="1541610"/>
                  <a:pt x="2372310" y="1551614"/>
                  <a:pt x="2368875" y="1560809"/>
                </a:cubicBezTo>
                <a:cubicBezTo>
                  <a:pt x="2364930" y="1572506"/>
                  <a:pt x="2366326" y="1573314"/>
                  <a:pt x="2362382" y="1585010"/>
                </a:cubicBezTo>
                <a:cubicBezTo>
                  <a:pt x="2360476" y="1586703"/>
                  <a:pt x="2358142" y="1595604"/>
                  <a:pt x="2356022" y="1600901"/>
                </a:cubicBezTo>
                <a:cubicBezTo>
                  <a:pt x="2355003" y="1605903"/>
                  <a:pt x="2353688" y="1609801"/>
                  <a:pt x="2352373" y="1613700"/>
                </a:cubicBezTo>
                <a:cubicBezTo>
                  <a:pt x="2351058" y="1617599"/>
                  <a:pt x="2349743" y="1621498"/>
                  <a:pt x="2350844" y="1621203"/>
                </a:cubicBezTo>
                <a:cubicBezTo>
                  <a:pt x="2348428" y="1625397"/>
                  <a:pt x="2348133" y="1624294"/>
                  <a:pt x="2346522" y="1627090"/>
                </a:cubicBezTo>
                <a:cubicBezTo>
                  <a:pt x="2345503" y="1632092"/>
                  <a:pt x="2343679" y="1638491"/>
                  <a:pt x="2345880" y="1637901"/>
                </a:cubicBezTo>
                <a:cubicBezTo>
                  <a:pt x="2343464" y="1642095"/>
                  <a:pt x="2341854" y="1644891"/>
                  <a:pt x="2341640" y="1648495"/>
                </a:cubicBezTo>
                <a:cubicBezTo>
                  <a:pt x="2327686" y="1688881"/>
                  <a:pt x="2306028" y="1731332"/>
                  <a:pt x="2289791" y="1767602"/>
                </a:cubicBezTo>
                <a:cubicBezTo>
                  <a:pt x="2288181" y="1770398"/>
                  <a:pt x="2286570" y="1773194"/>
                  <a:pt x="2286061" y="1775695"/>
                </a:cubicBezTo>
                <a:cubicBezTo>
                  <a:pt x="2284155" y="1777388"/>
                  <a:pt x="2283350" y="1778785"/>
                  <a:pt x="2282544" y="1780183"/>
                </a:cubicBezTo>
                <a:cubicBezTo>
                  <a:pt x="2280934" y="1782979"/>
                  <a:pt x="2279324" y="1785775"/>
                  <a:pt x="2276398" y="1792470"/>
                </a:cubicBezTo>
                <a:cubicBezTo>
                  <a:pt x="2272882" y="1796958"/>
                  <a:pt x="2267032" y="1810348"/>
                  <a:pt x="2264320" y="1813439"/>
                </a:cubicBezTo>
                <a:cubicBezTo>
                  <a:pt x="2262710" y="1816235"/>
                  <a:pt x="2259999" y="1819325"/>
                  <a:pt x="2261395" y="1820134"/>
                </a:cubicBezTo>
                <a:cubicBezTo>
                  <a:pt x="2258684" y="1823224"/>
                  <a:pt x="2255463" y="1828816"/>
                  <a:pt x="2255759" y="1829919"/>
                </a:cubicBezTo>
                <a:cubicBezTo>
                  <a:pt x="2254148" y="1832715"/>
                  <a:pt x="2251437" y="1835806"/>
                  <a:pt x="2249531" y="1837499"/>
                </a:cubicBezTo>
                <a:cubicBezTo>
                  <a:pt x="2248512" y="1842500"/>
                  <a:pt x="2242580" y="1851183"/>
                  <a:pt x="2237749" y="1859570"/>
                </a:cubicBezTo>
                <a:cubicBezTo>
                  <a:pt x="2232918" y="1867958"/>
                  <a:pt x="2231012" y="1869651"/>
                  <a:pt x="2227282" y="1877744"/>
                </a:cubicBezTo>
                <a:cubicBezTo>
                  <a:pt x="2218343" y="1888414"/>
                  <a:pt x="2212411" y="1897097"/>
                  <a:pt x="2205970" y="1908280"/>
                </a:cubicBezTo>
                <a:cubicBezTo>
                  <a:pt x="2202453" y="1912769"/>
                  <a:pt x="2198132" y="1918655"/>
                  <a:pt x="2194911" y="1924247"/>
                </a:cubicBezTo>
                <a:cubicBezTo>
                  <a:pt x="2191395" y="1928736"/>
                  <a:pt x="2187073" y="1934622"/>
                  <a:pt x="2182752" y="1940509"/>
                </a:cubicBezTo>
                <a:cubicBezTo>
                  <a:pt x="2177625" y="1947794"/>
                  <a:pt x="2175719" y="1949487"/>
                  <a:pt x="2171102" y="1954270"/>
                </a:cubicBezTo>
                <a:cubicBezTo>
                  <a:pt x="2168686" y="1958464"/>
                  <a:pt x="2165975" y="1961555"/>
                  <a:pt x="2163560" y="1965749"/>
                </a:cubicBezTo>
                <a:cubicBezTo>
                  <a:pt x="2161144" y="1969943"/>
                  <a:pt x="2157332" y="1973328"/>
                  <a:pt x="2154621" y="1976419"/>
                </a:cubicBezTo>
                <a:cubicBezTo>
                  <a:pt x="2148394" y="1983999"/>
                  <a:pt x="2141065" y="1991873"/>
                  <a:pt x="2134328" y="2001954"/>
                </a:cubicBezTo>
                <a:cubicBezTo>
                  <a:pt x="2129711" y="2006737"/>
                  <a:pt x="2126195" y="2011226"/>
                  <a:pt x="2122679" y="2015715"/>
                </a:cubicBezTo>
                <a:cubicBezTo>
                  <a:pt x="2119162" y="2020204"/>
                  <a:pt x="2115351" y="2023589"/>
                  <a:pt x="2111834" y="2028078"/>
                </a:cubicBezTo>
                <a:cubicBezTo>
                  <a:pt x="2104506" y="2035953"/>
                  <a:pt x="2097983" y="2042429"/>
                  <a:pt x="2090950" y="2051407"/>
                </a:cubicBezTo>
                <a:cubicBezTo>
                  <a:pt x="2080911" y="2062372"/>
                  <a:pt x="2080911" y="2062372"/>
                  <a:pt x="2068966" y="2075030"/>
                </a:cubicBezTo>
                <a:cubicBezTo>
                  <a:pt x="2060537" y="2083199"/>
                  <a:pt x="2048296" y="2094755"/>
                  <a:pt x="2043679" y="2099538"/>
                </a:cubicBezTo>
                <a:cubicBezTo>
                  <a:pt x="2036861" y="2104912"/>
                  <a:pt x="2039867" y="2102924"/>
                  <a:pt x="2030338" y="2111388"/>
                </a:cubicBezTo>
                <a:cubicBezTo>
                  <a:pt x="2027626" y="2114479"/>
                  <a:pt x="2023815" y="2117865"/>
                  <a:pt x="2020003" y="2121251"/>
                </a:cubicBezTo>
                <a:cubicBezTo>
                  <a:pt x="2011574" y="2129420"/>
                  <a:pt x="2015090" y="2124931"/>
                  <a:pt x="2009372" y="2130010"/>
                </a:cubicBezTo>
                <a:cubicBezTo>
                  <a:pt x="2005856" y="2134499"/>
                  <a:pt x="2001239" y="2139282"/>
                  <a:pt x="1995226" y="2143258"/>
                </a:cubicBezTo>
                <a:cubicBezTo>
                  <a:pt x="1990609" y="2148042"/>
                  <a:pt x="1985696" y="2151722"/>
                  <a:pt x="1982689" y="2153710"/>
                </a:cubicBezTo>
                <a:cubicBezTo>
                  <a:pt x="1981884" y="2155108"/>
                  <a:pt x="1979683" y="2155698"/>
                  <a:pt x="1979683" y="2155698"/>
                </a:cubicBezTo>
                <a:cubicBezTo>
                  <a:pt x="1974770" y="2159379"/>
                  <a:pt x="1973965" y="2160777"/>
                  <a:pt x="1969052" y="2164457"/>
                </a:cubicBezTo>
                <a:cubicBezTo>
                  <a:pt x="1964140" y="2168138"/>
                  <a:pt x="1963334" y="2169536"/>
                  <a:pt x="1958422" y="2173217"/>
                </a:cubicBezTo>
                <a:cubicBezTo>
                  <a:pt x="1953509" y="2176897"/>
                  <a:pt x="1950798" y="2179988"/>
                  <a:pt x="1947791" y="2181976"/>
                </a:cubicBezTo>
                <a:cubicBezTo>
                  <a:pt x="1939872" y="2187644"/>
                  <a:pt x="1931953" y="2193313"/>
                  <a:pt x="1925134" y="2198687"/>
                </a:cubicBezTo>
                <a:cubicBezTo>
                  <a:pt x="1916114" y="2204650"/>
                  <a:pt x="1906289" y="2212011"/>
                  <a:pt x="1895363" y="2219668"/>
                </a:cubicBezTo>
                <a:cubicBezTo>
                  <a:pt x="1884142" y="2226221"/>
                  <a:pt x="1873216" y="2233877"/>
                  <a:pt x="1862290" y="2241534"/>
                </a:cubicBezTo>
                <a:cubicBezTo>
                  <a:pt x="1856276" y="2245509"/>
                  <a:pt x="1851364" y="2249190"/>
                  <a:pt x="1845055" y="2252063"/>
                </a:cubicBezTo>
                <a:cubicBezTo>
                  <a:pt x="1840142" y="2255743"/>
                  <a:pt x="1833834" y="2258616"/>
                  <a:pt x="1828921" y="2262297"/>
                </a:cubicBezTo>
                <a:cubicBezTo>
                  <a:pt x="1817404" y="2267747"/>
                  <a:pt x="1808384" y="2273710"/>
                  <a:pt x="1800169" y="2278276"/>
                </a:cubicBezTo>
                <a:cubicBezTo>
                  <a:pt x="1784840" y="2287112"/>
                  <a:pt x="1765108" y="2297128"/>
                  <a:pt x="1747578" y="2306554"/>
                </a:cubicBezTo>
                <a:cubicBezTo>
                  <a:pt x="1743175" y="2307734"/>
                  <a:pt x="1736061" y="2312004"/>
                  <a:pt x="1731954" y="2314287"/>
                </a:cubicBezTo>
                <a:cubicBezTo>
                  <a:pt x="1726745" y="2316865"/>
                  <a:pt x="1720141" y="2318634"/>
                  <a:pt x="1714933" y="2321212"/>
                </a:cubicBezTo>
                <a:cubicBezTo>
                  <a:pt x="1705617" y="2326073"/>
                  <a:pt x="1695201" y="2331228"/>
                  <a:pt x="1683388" y="2335575"/>
                </a:cubicBezTo>
                <a:cubicBezTo>
                  <a:pt x="1674878" y="2339038"/>
                  <a:pt x="1670771" y="2341321"/>
                  <a:pt x="1667468" y="2342205"/>
                </a:cubicBezTo>
                <a:cubicBezTo>
                  <a:pt x="1664462" y="2344193"/>
                  <a:pt x="1664166" y="2343090"/>
                  <a:pt x="1664166" y="2343090"/>
                </a:cubicBezTo>
                <a:cubicBezTo>
                  <a:pt x="1658958" y="2345668"/>
                  <a:pt x="1657052" y="2347361"/>
                  <a:pt x="1653750" y="2348246"/>
                </a:cubicBezTo>
                <a:cubicBezTo>
                  <a:pt x="1648542" y="2350823"/>
                  <a:pt x="1646045" y="2350310"/>
                  <a:pt x="1640837" y="2352888"/>
                </a:cubicBezTo>
                <a:cubicBezTo>
                  <a:pt x="1626823" y="2357825"/>
                  <a:pt x="1602392" y="2367918"/>
                  <a:pt x="1588083" y="2371752"/>
                </a:cubicBezTo>
                <a:cubicBezTo>
                  <a:pt x="1586982" y="2372047"/>
                  <a:pt x="1582579" y="2373227"/>
                  <a:pt x="1584780" y="2372637"/>
                </a:cubicBezTo>
                <a:cubicBezTo>
                  <a:pt x="1577371" y="2375804"/>
                  <a:pt x="1568565" y="2378164"/>
                  <a:pt x="1560860" y="2380228"/>
                </a:cubicBezTo>
                <a:cubicBezTo>
                  <a:pt x="1556457" y="2381408"/>
                  <a:pt x="1549852" y="2383178"/>
                  <a:pt x="1544349" y="2384653"/>
                </a:cubicBezTo>
                <a:cubicBezTo>
                  <a:pt x="1536939" y="2387820"/>
                  <a:pt x="1529234" y="2389885"/>
                  <a:pt x="1522629" y="2391655"/>
                </a:cubicBezTo>
                <a:cubicBezTo>
                  <a:pt x="1514924" y="2393719"/>
                  <a:pt x="1507219" y="2395784"/>
                  <a:pt x="1500615" y="2397553"/>
                </a:cubicBezTo>
                <a:cubicBezTo>
                  <a:pt x="1485204" y="2401683"/>
                  <a:pt x="1470895" y="2405517"/>
                  <a:pt x="1455994" y="2407145"/>
                </a:cubicBezTo>
                <a:cubicBezTo>
                  <a:pt x="1448289" y="2409210"/>
                  <a:pt x="1446087" y="2409800"/>
                  <a:pt x="1434784" y="2411646"/>
                </a:cubicBezTo>
                <a:cubicBezTo>
                  <a:pt x="1425979" y="2414005"/>
                  <a:pt x="1427884" y="2412313"/>
                  <a:pt x="1420984" y="2412979"/>
                </a:cubicBezTo>
                <a:cubicBezTo>
                  <a:pt x="1418783" y="2413569"/>
                  <a:pt x="1414380" y="2414749"/>
                  <a:pt x="1414380" y="2414749"/>
                </a:cubicBezTo>
                <a:cubicBezTo>
                  <a:pt x="1409977" y="2415929"/>
                  <a:pt x="1410782" y="2414531"/>
                  <a:pt x="1407480" y="2415416"/>
                </a:cubicBezTo>
                <a:cubicBezTo>
                  <a:pt x="1399775" y="2417480"/>
                  <a:pt x="1391774" y="2418442"/>
                  <a:pt x="1382673" y="2419698"/>
                </a:cubicBezTo>
                <a:cubicBezTo>
                  <a:pt x="1381277" y="2418890"/>
                  <a:pt x="1379075" y="2419480"/>
                  <a:pt x="1383478" y="2418301"/>
                </a:cubicBezTo>
                <a:cubicBezTo>
                  <a:pt x="1388176" y="2418224"/>
                  <a:pt x="1392579" y="2417044"/>
                  <a:pt x="1397278" y="2416967"/>
                </a:cubicBezTo>
                <a:cubicBezTo>
                  <a:pt x="1402782" y="2415492"/>
                  <a:pt x="1417682" y="2413864"/>
                  <a:pt x="1417387" y="2412761"/>
                </a:cubicBezTo>
                <a:cubicBezTo>
                  <a:pt x="1423991" y="2410991"/>
                  <a:pt x="1424287" y="2412094"/>
                  <a:pt x="1427589" y="2411210"/>
                </a:cubicBezTo>
                <a:cubicBezTo>
                  <a:pt x="1433388" y="2410838"/>
                  <a:pt x="1430596" y="2409222"/>
                  <a:pt x="1438596" y="2408260"/>
                </a:cubicBezTo>
                <a:cubicBezTo>
                  <a:pt x="1437200" y="2407452"/>
                  <a:pt x="1423696" y="2409889"/>
                  <a:pt x="1413789" y="2412543"/>
                </a:cubicBezTo>
                <a:cubicBezTo>
                  <a:pt x="1410191" y="2412325"/>
                  <a:pt x="1403587" y="2414094"/>
                  <a:pt x="1397788" y="2414466"/>
                </a:cubicBezTo>
                <a:cubicBezTo>
                  <a:pt x="1392284" y="2415941"/>
                  <a:pt x="1387585" y="2416018"/>
                  <a:pt x="1386780" y="2417416"/>
                </a:cubicBezTo>
                <a:cubicBezTo>
                  <a:pt x="1378779" y="2418377"/>
                  <a:pt x="1374081" y="2418454"/>
                  <a:pt x="1368282" y="2418826"/>
                </a:cubicBezTo>
                <a:cubicBezTo>
                  <a:pt x="1367181" y="2419121"/>
                  <a:pt x="1364979" y="2419711"/>
                  <a:pt x="1364979" y="2419711"/>
                </a:cubicBezTo>
                <a:cubicBezTo>
                  <a:pt x="1361677" y="2420595"/>
                  <a:pt x="1361382" y="2419492"/>
                  <a:pt x="1358080" y="2420377"/>
                </a:cubicBezTo>
                <a:cubicBezTo>
                  <a:pt x="1352280" y="2420749"/>
                  <a:pt x="1344575" y="2422814"/>
                  <a:pt x="1337971" y="2424583"/>
                </a:cubicBezTo>
                <a:cubicBezTo>
                  <a:pt x="1325271" y="2425621"/>
                  <a:pt x="1312277" y="2425557"/>
                  <a:pt x="1298477" y="2426890"/>
                </a:cubicBezTo>
                <a:cubicBezTo>
                  <a:pt x="1291577" y="2427557"/>
                  <a:pt x="1284677" y="2428224"/>
                  <a:pt x="1277777" y="2428890"/>
                </a:cubicBezTo>
                <a:cubicBezTo>
                  <a:pt x="1270581" y="2428454"/>
                  <a:pt x="1263681" y="2429121"/>
                  <a:pt x="1256781" y="2429787"/>
                </a:cubicBezTo>
                <a:cubicBezTo>
                  <a:pt x="1252083" y="2429864"/>
                  <a:pt x="1245183" y="2430531"/>
                  <a:pt x="1239384" y="2430902"/>
                </a:cubicBezTo>
                <a:cubicBezTo>
                  <a:pt x="1232188" y="2430466"/>
                  <a:pt x="1229987" y="2431056"/>
                  <a:pt x="1221690" y="2430915"/>
                </a:cubicBezTo>
                <a:cubicBezTo>
                  <a:pt x="1221690" y="2430915"/>
                  <a:pt x="1219489" y="2431504"/>
                  <a:pt x="1214790" y="2431581"/>
                </a:cubicBezTo>
                <a:cubicBezTo>
                  <a:pt x="1214790" y="2431581"/>
                  <a:pt x="1215596" y="2430183"/>
                  <a:pt x="1214495" y="2430478"/>
                </a:cubicBezTo>
                <a:cubicBezTo>
                  <a:pt x="1214495" y="2430478"/>
                  <a:pt x="1208696" y="2430850"/>
                  <a:pt x="1208696" y="2430850"/>
                </a:cubicBezTo>
                <a:cubicBezTo>
                  <a:pt x="1190707" y="2429759"/>
                  <a:pt x="1171913" y="2430066"/>
                  <a:pt x="1152823" y="2429270"/>
                </a:cubicBezTo>
                <a:cubicBezTo>
                  <a:pt x="1133734" y="2428474"/>
                  <a:pt x="1114349" y="2426576"/>
                  <a:pt x="1098857" y="2425998"/>
                </a:cubicBezTo>
                <a:cubicBezTo>
                  <a:pt x="1096360" y="2425485"/>
                  <a:pt x="1095259" y="2425780"/>
                  <a:pt x="1091661" y="2425562"/>
                </a:cubicBezTo>
                <a:cubicBezTo>
                  <a:pt x="1093058" y="2426370"/>
                  <a:pt x="1090265" y="2424753"/>
                  <a:pt x="1089164" y="2425048"/>
                </a:cubicBezTo>
                <a:cubicBezTo>
                  <a:pt x="1076975" y="2423586"/>
                  <a:pt x="1050099" y="2420148"/>
                  <a:pt x="1044004" y="2419416"/>
                </a:cubicBezTo>
                <a:cubicBezTo>
                  <a:pt x="1035708" y="2419275"/>
                  <a:pt x="1029317" y="2417441"/>
                  <a:pt x="1019329" y="2415388"/>
                </a:cubicBezTo>
                <a:cubicBezTo>
                  <a:pt x="1009637" y="2414439"/>
                  <a:pt x="1001045" y="2413195"/>
                  <a:pt x="991057" y="2411142"/>
                </a:cubicBezTo>
                <a:cubicBezTo>
                  <a:pt x="987459" y="2410924"/>
                  <a:pt x="983861" y="2410706"/>
                  <a:pt x="981364" y="2410193"/>
                </a:cubicBezTo>
                <a:cubicBezTo>
                  <a:pt x="952501" y="2403741"/>
                  <a:pt x="921436" y="2397878"/>
                  <a:pt x="895874" y="2390541"/>
                </a:cubicBezTo>
                <a:cubicBezTo>
                  <a:pt x="885591" y="2387386"/>
                  <a:pt x="876703" y="2385038"/>
                  <a:pt x="865024" y="2381075"/>
                </a:cubicBezTo>
                <a:cubicBezTo>
                  <a:pt x="861130" y="2379754"/>
                  <a:pt x="851947" y="2376303"/>
                  <a:pt x="848350" y="2376085"/>
                </a:cubicBezTo>
                <a:cubicBezTo>
                  <a:pt x="844456" y="2374764"/>
                  <a:pt x="836670" y="2372122"/>
                  <a:pt x="828883" y="2369479"/>
                </a:cubicBezTo>
                <a:cubicBezTo>
                  <a:pt x="821096" y="2366837"/>
                  <a:pt x="812209" y="2364490"/>
                  <a:pt x="805523" y="2361553"/>
                </a:cubicBezTo>
                <a:cubicBezTo>
                  <a:pt x="805819" y="2362655"/>
                  <a:pt x="812505" y="2365593"/>
                  <a:pt x="818599" y="2366324"/>
                </a:cubicBezTo>
                <a:cubicBezTo>
                  <a:pt x="827782" y="2369774"/>
                  <a:pt x="826682" y="2370069"/>
                  <a:pt x="834468" y="2372712"/>
                </a:cubicBezTo>
                <a:cubicBezTo>
                  <a:pt x="843651" y="2376162"/>
                  <a:pt x="852538" y="2378509"/>
                  <a:pt x="861426" y="2380857"/>
                </a:cubicBezTo>
                <a:cubicBezTo>
                  <a:pt x="867816" y="2382691"/>
                  <a:pt x="868112" y="2383794"/>
                  <a:pt x="874502" y="2385628"/>
                </a:cubicBezTo>
                <a:cubicBezTo>
                  <a:pt x="893377" y="2390028"/>
                  <a:pt x="911448" y="2395826"/>
                  <a:pt x="929222" y="2400520"/>
                </a:cubicBezTo>
                <a:cubicBezTo>
                  <a:pt x="935317" y="2401252"/>
                  <a:pt x="940311" y="2402278"/>
                  <a:pt x="943104" y="2403894"/>
                </a:cubicBezTo>
                <a:cubicBezTo>
                  <a:pt x="975860" y="2411667"/>
                  <a:pt x="1018819" y="2417889"/>
                  <a:pt x="1045991" y="2422430"/>
                </a:cubicBezTo>
                <a:cubicBezTo>
                  <a:pt x="1061778" y="2424111"/>
                  <a:pt x="1075069" y="2425279"/>
                  <a:pt x="1089755" y="2427254"/>
                </a:cubicBezTo>
                <a:cubicBezTo>
                  <a:pt x="1098347" y="2428499"/>
                  <a:pt x="1105543" y="2428935"/>
                  <a:pt x="1115235" y="2429885"/>
                </a:cubicBezTo>
                <a:cubicBezTo>
                  <a:pt x="1123827" y="2431129"/>
                  <a:pt x="1133520" y="2432078"/>
                  <a:pt x="1144313" y="2432733"/>
                </a:cubicBezTo>
                <a:cubicBezTo>
                  <a:pt x="1151213" y="2432066"/>
                  <a:pt x="1156207" y="2433092"/>
                  <a:pt x="1158408" y="2432502"/>
                </a:cubicBezTo>
                <a:cubicBezTo>
                  <a:pt x="1169202" y="2433157"/>
                  <a:pt x="1180800" y="2432414"/>
                  <a:pt x="1191593" y="2433068"/>
                </a:cubicBezTo>
                <a:cubicBezTo>
                  <a:pt x="1197393" y="2432696"/>
                  <a:pt x="1203488" y="2433428"/>
                  <a:pt x="1209287" y="2433056"/>
                </a:cubicBezTo>
                <a:cubicBezTo>
                  <a:pt x="1217583" y="2433197"/>
                  <a:pt x="1217583" y="2433197"/>
                  <a:pt x="1217583" y="2433197"/>
                </a:cubicBezTo>
                <a:cubicBezTo>
                  <a:pt x="1220080" y="2433710"/>
                  <a:pt x="1223382" y="2432826"/>
                  <a:pt x="1225879" y="2433339"/>
                </a:cubicBezTo>
                <a:cubicBezTo>
                  <a:pt x="1237478" y="2432595"/>
                  <a:pt x="1247975" y="2432147"/>
                  <a:pt x="1258473" y="2431698"/>
                </a:cubicBezTo>
                <a:cubicBezTo>
                  <a:pt x="1269266" y="2432353"/>
                  <a:pt x="1279469" y="2430801"/>
                  <a:pt x="1288570" y="2429545"/>
                </a:cubicBezTo>
                <a:cubicBezTo>
                  <a:pt x="1289161" y="2431751"/>
                  <a:pt x="1303766" y="2429019"/>
                  <a:pt x="1309566" y="2428648"/>
                </a:cubicBezTo>
                <a:cubicBezTo>
                  <a:pt x="1316466" y="2427981"/>
                  <a:pt x="1317862" y="2428789"/>
                  <a:pt x="1323661" y="2428417"/>
                </a:cubicBezTo>
                <a:cubicBezTo>
                  <a:pt x="1342160" y="2427007"/>
                  <a:pt x="1344065" y="2425314"/>
                  <a:pt x="1358966" y="2423686"/>
                </a:cubicBezTo>
                <a:cubicBezTo>
                  <a:pt x="1358161" y="2425084"/>
                  <a:pt x="1350160" y="2426046"/>
                  <a:pt x="1345462" y="2426122"/>
                </a:cubicBezTo>
                <a:cubicBezTo>
                  <a:pt x="1338562" y="2426789"/>
                  <a:pt x="1337757" y="2428187"/>
                  <a:pt x="1330857" y="2428854"/>
                </a:cubicBezTo>
                <a:cubicBezTo>
                  <a:pt x="1318157" y="2429892"/>
                  <a:pt x="1308760" y="2430046"/>
                  <a:pt x="1300760" y="2431007"/>
                </a:cubicBezTo>
                <a:cubicBezTo>
                  <a:pt x="1297162" y="2430789"/>
                  <a:pt x="1292759" y="2431969"/>
                  <a:pt x="1288060" y="2432046"/>
                </a:cubicBezTo>
                <a:cubicBezTo>
                  <a:pt x="1283362" y="2432122"/>
                  <a:pt x="1277858" y="2433597"/>
                  <a:pt x="1271763" y="2432866"/>
                </a:cubicBezTo>
                <a:cubicBezTo>
                  <a:pt x="1260461" y="2434712"/>
                  <a:pt x="1260970" y="2432211"/>
                  <a:pt x="1250768" y="2433763"/>
                </a:cubicBezTo>
                <a:cubicBezTo>
                  <a:pt x="1239975" y="2433108"/>
                  <a:pt x="1238069" y="2434801"/>
                  <a:pt x="1228672" y="2434955"/>
                </a:cubicBezTo>
                <a:cubicBezTo>
                  <a:pt x="1218174" y="2435403"/>
                  <a:pt x="1207381" y="2434749"/>
                  <a:pt x="1196883" y="2435197"/>
                </a:cubicBezTo>
                <a:cubicBezTo>
                  <a:pt x="1186090" y="2434543"/>
                  <a:pt x="1175592" y="2434991"/>
                  <a:pt x="1165899" y="2434042"/>
                </a:cubicBezTo>
                <a:cubicBezTo>
                  <a:pt x="1156503" y="2434195"/>
                  <a:pt x="1146810" y="2433246"/>
                  <a:pt x="1138514" y="2433105"/>
                </a:cubicBezTo>
                <a:cubicBezTo>
                  <a:pt x="1130217" y="2432963"/>
                  <a:pt x="1123022" y="2432527"/>
                  <a:pt x="1116927" y="2431796"/>
                </a:cubicBezTo>
                <a:cubicBezTo>
                  <a:pt x="1110832" y="2431064"/>
                  <a:pt x="1105033" y="2431436"/>
                  <a:pt x="1097838" y="2431000"/>
                </a:cubicBezTo>
                <a:cubicBezTo>
                  <a:pt x="1091743" y="2430268"/>
                  <a:pt x="1085648" y="2429537"/>
                  <a:pt x="1078453" y="2429101"/>
                </a:cubicBezTo>
                <a:cubicBezTo>
                  <a:pt x="1064867" y="2426830"/>
                  <a:pt x="1050180" y="2424855"/>
                  <a:pt x="1035493" y="2422879"/>
                </a:cubicBezTo>
                <a:cubicBezTo>
                  <a:pt x="1020807" y="2420903"/>
                  <a:pt x="1005825" y="2417825"/>
                  <a:pt x="991138" y="2415849"/>
                </a:cubicBezTo>
                <a:cubicBezTo>
                  <a:pt x="987540" y="2415631"/>
                  <a:pt x="983647" y="2414310"/>
                  <a:pt x="980049" y="2414092"/>
                </a:cubicBezTo>
                <a:cubicBezTo>
                  <a:pt x="977257" y="2412476"/>
                  <a:pt x="973659" y="2412257"/>
                  <a:pt x="970061" y="2412039"/>
                </a:cubicBezTo>
                <a:cubicBezTo>
                  <a:pt x="962570" y="2410500"/>
                  <a:pt x="956180" y="2408666"/>
                  <a:pt x="948984" y="2408229"/>
                </a:cubicBezTo>
                <a:cubicBezTo>
                  <a:pt x="946997" y="2405215"/>
                  <a:pt x="920416" y="2402880"/>
                  <a:pt x="918429" y="2399866"/>
                </a:cubicBezTo>
                <a:cubicBezTo>
                  <a:pt x="908737" y="2398917"/>
                  <a:pt x="896465" y="2392747"/>
                  <a:pt x="887874" y="2391503"/>
                </a:cubicBezTo>
                <a:cubicBezTo>
                  <a:pt x="882880" y="2390477"/>
                  <a:pt x="882584" y="2389373"/>
                  <a:pt x="877590" y="2388347"/>
                </a:cubicBezTo>
                <a:cubicBezTo>
                  <a:pt x="866501" y="2386590"/>
                  <a:pt x="862017" y="2383063"/>
                  <a:pt x="847840" y="2378586"/>
                </a:cubicBezTo>
                <a:cubicBezTo>
                  <a:pt x="835059" y="2374918"/>
                  <a:pt x="830361" y="2374994"/>
                  <a:pt x="817285" y="2370223"/>
                </a:cubicBezTo>
                <a:cubicBezTo>
                  <a:pt x="816989" y="2369120"/>
                  <a:pt x="823379" y="2370954"/>
                  <a:pt x="824480" y="2370659"/>
                </a:cubicBezTo>
                <a:cubicBezTo>
                  <a:pt x="815593" y="2368312"/>
                  <a:pt x="809202" y="2366478"/>
                  <a:pt x="810894" y="2368389"/>
                </a:cubicBezTo>
                <a:cubicBezTo>
                  <a:pt x="804208" y="2365451"/>
                  <a:pt x="803913" y="2364348"/>
                  <a:pt x="797522" y="2362514"/>
                </a:cubicBezTo>
                <a:cubicBezTo>
                  <a:pt x="791937" y="2359282"/>
                  <a:pt x="776955" y="2356203"/>
                  <a:pt x="777760" y="2354805"/>
                </a:cubicBezTo>
                <a:cubicBezTo>
                  <a:pt x="776660" y="2355100"/>
                  <a:pt x="775263" y="2354292"/>
                  <a:pt x="773867" y="2353484"/>
                </a:cubicBezTo>
                <a:cubicBezTo>
                  <a:pt x="778566" y="2353407"/>
                  <a:pt x="760495" y="2347610"/>
                  <a:pt x="758803" y="2345699"/>
                </a:cubicBezTo>
                <a:cubicBezTo>
                  <a:pt x="729859" y="2334540"/>
                  <a:pt x="703115" y="2322790"/>
                  <a:pt x="677177" y="2309644"/>
                </a:cubicBezTo>
                <a:cubicBezTo>
                  <a:pt x="663509" y="2302666"/>
                  <a:pt x="650138" y="2296792"/>
                  <a:pt x="637276" y="2288416"/>
                </a:cubicBezTo>
                <a:cubicBezTo>
                  <a:pt x="630590" y="2285479"/>
                  <a:pt x="623608" y="2281439"/>
                  <a:pt x="616627" y="2277398"/>
                </a:cubicBezTo>
                <a:cubicBezTo>
                  <a:pt x="609645" y="2273358"/>
                  <a:pt x="601563" y="2269613"/>
                  <a:pt x="594582" y="2265573"/>
                </a:cubicBezTo>
                <a:cubicBezTo>
                  <a:pt x="585613" y="2258518"/>
                  <a:pt x="566065" y="2247206"/>
                  <a:pt x="555996" y="2240446"/>
                </a:cubicBezTo>
                <a:cubicBezTo>
                  <a:pt x="547322" y="2234495"/>
                  <a:pt x="547618" y="2235598"/>
                  <a:pt x="538945" y="2229647"/>
                </a:cubicBezTo>
                <a:cubicBezTo>
                  <a:pt x="530271" y="2223696"/>
                  <a:pt x="531372" y="2223401"/>
                  <a:pt x="524391" y="2219360"/>
                </a:cubicBezTo>
                <a:cubicBezTo>
                  <a:pt x="516818" y="2213114"/>
                  <a:pt x="508440" y="2208266"/>
                  <a:pt x="499767" y="2202315"/>
                </a:cubicBezTo>
                <a:cubicBezTo>
                  <a:pt x="492195" y="2196068"/>
                  <a:pt x="483522" y="2190117"/>
                  <a:pt x="475949" y="2183871"/>
                </a:cubicBezTo>
                <a:cubicBezTo>
                  <a:pt x="468672" y="2178728"/>
                  <a:pt x="459999" y="2172776"/>
                  <a:pt x="453823" y="2167338"/>
                </a:cubicBezTo>
                <a:cubicBezTo>
                  <a:pt x="447942" y="2163003"/>
                  <a:pt x="441766" y="2157565"/>
                  <a:pt x="437281" y="2154038"/>
                </a:cubicBezTo>
                <a:cubicBezTo>
                  <a:pt x="436986" y="2152935"/>
                  <a:pt x="431105" y="2148600"/>
                  <a:pt x="429413" y="2146689"/>
                </a:cubicBezTo>
                <a:cubicBezTo>
                  <a:pt x="423237" y="2141250"/>
                  <a:pt x="418753" y="2137723"/>
                  <a:pt x="415960" y="2136107"/>
                </a:cubicBezTo>
                <a:cubicBezTo>
                  <a:pt x="408683" y="2130964"/>
                  <a:pt x="410885" y="2130374"/>
                  <a:pt x="403312" y="2124128"/>
                </a:cubicBezTo>
                <a:cubicBezTo>
                  <a:pt x="393752" y="2114868"/>
                  <a:pt x="386180" y="2108621"/>
                  <a:pt x="379708" y="2102080"/>
                </a:cubicBezTo>
                <a:cubicBezTo>
                  <a:pt x="375519" y="2099656"/>
                  <a:pt x="372135" y="2095834"/>
                  <a:pt x="367651" y="2092307"/>
                </a:cubicBezTo>
                <a:cubicBezTo>
                  <a:pt x="364267" y="2088485"/>
                  <a:pt x="359487" y="2083855"/>
                  <a:pt x="354412" y="2078121"/>
                </a:cubicBezTo>
                <a:cubicBezTo>
                  <a:pt x="346248" y="2069669"/>
                  <a:pt x="339481" y="2062025"/>
                  <a:pt x="332714" y="2054381"/>
                </a:cubicBezTo>
                <a:cubicBezTo>
                  <a:pt x="334110" y="2055189"/>
                  <a:pt x="338890" y="2059819"/>
                  <a:pt x="340582" y="2061730"/>
                </a:cubicBezTo>
                <a:cubicBezTo>
                  <a:pt x="343965" y="2065552"/>
                  <a:pt x="345066" y="2065257"/>
                  <a:pt x="348450" y="2069079"/>
                </a:cubicBezTo>
                <a:cubicBezTo>
                  <a:pt x="359406" y="2079148"/>
                  <a:pt x="369557" y="2090614"/>
                  <a:pt x="381614" y="2100387"/>
                </a:cubicBezTo>
                <a:cubicBezTo>
                  <a:pt x="385507" y="2101708"/>
                  <a:pt x="374847" y="2092743"/>
                  <a:pt x="375652" y="2091345"/>
                </a:cubicBezTo>
                <a:cubicBezTo>
                  <a:pt x="363004" y="2079366"/>
                  <a:pt x="363004" y="2079366"/>
                  <a:pt x="353148" y="2069003"/>
                </a:cubicBezTo>
                <a:cubicBezTo>
                  <a:pt x="353148" y="2069003"/>
                  <a:pt x="357928" y="2073633"/>
                  <a:pt x="359029" y="2073338"/>
                </a:cubicBezTo>
                <a:cubicBezTo>
                  <a:pt x="355645" y="2069516"/>
                  <a:pt x="345280" y="2061653"/>
                  <a:pt x="346381" y="2061358"/>
                </a:cubicBezTo>
                <a:cubicBezTo>
                  <a:pt x="356236" y="2071722"/>
                  <a:pt x="348582" y="2060769"/>
                  <a:pt x="346381" y="2061358"/>
                </a:cubicBezTo>
                <a:lnTo>
                  <a:pt x="326630" y="2038278"/>
                </a:lnTo>
                <a:lnTo>
                  <a:pt x="334243" y="2046878"/>
                </a:lnTo>
                <a:cubicBezTo>
                  <a:pt x="339318" y="2052611"/>
                  <a:pt x="344098" y="2057241"/>
                  <a:pt x="348878" y="2061872"/>
                </a:cubicBezTo>
                <a:cubicBezTo>
                  <a:pt x="358438" y="2071132"/>
                  <a:pt x="366601" y="2079584"/>
                  <a:pt x="374470" y="2086933"/>
                </a:cubicBezTo>
                <a:cubicBezTo>
                  <a:pt x="379250" y="2091563"/>
                  <a:pt x="379545" y="2092666"/>
                  <a:pt x="384325" y="2097297"/>
                </a:cubicBezTo>
                <a:cubicBezTo>
                  <a:pt x="388809" y="2100824"/>
                  <a:pt x="387118" y="2098913"/>
                  <a:pt x="389105" y="2101927"/>
                </a:cubicBezTo>
                <a:cubicBezTo>
                  <a:pt x="392784" y="2106852"/>
                  <a:pt x="403954" y="2113316"/>
                  <a:pt x="407634" y="2118241"/>
                </a:cubicBezTo>
                <a:cubicBezTo>
                  <a:pt x="418590" y="2128309"/>
                  <a:pt x="421087" y="2128822"/>
                  <a:pt x="432043" y="2138891"/>
                </a:cubicBezTo>
                <a:cubicBezTo>
                  <a:pt x="435131" y="2141610"/>
                  <a:pt x="439320" y="2144034"/>
                  <a:pt x="445496" y="2149472"/>
                </a:cubicBezTo>
                <a:cubicBezTo>
                  <a:pt x="445200" y="2148369"/>
                  <a:pt x="441817" y="2144547"/>
                  <a:pt x="434540" y="2139404"/>
                </a:cubicBezTo>
                <a:cubicBezTo>
                  <a:pt x="428659" y="2135069"/>
                  <a:pt x="422483" y="2129631"/>
                  <a:pt x="416307" y="2124192"/>
                </a:cubicBezTo>
                <a:cubicBezTo>
                  <a:pt x="403954" y="2113316"/>
                  <a:pt x="392703" y="2102145"/>
                  <a:pt x="380350" y="2091268"/>
                </a:cubicBezTo>
                <a:cubicBezTo>
                  <a:pt x="381155" y="2089870"/>
                  <a:pt x="389615" y="2099426"/>
                  <a:pt x="394099" y="2102953"/>
                </a:cubicBezTo>
                <a:cubicBezTo>
                  <a:pt x="400275" y="2108391"/>
                  <a:pt x="405351" y="2114124"/>
                  <a:pt x="411527" y="2119562"/>
                </a:cubicBezTo>
                <a:cubicBezTo>
                  <a:pt x="419099" y="2125808"/>
                  <a:pt x="426672" y="2132055"/>
                  <a:pt x="433949" y="2137198"/>
                </a:cubicBezTo>
                <a:cubicBezTo>
                  <a:pt x="440421" y="2143739"/>
                  <a:pt x="447698" y="2148882"/>
                  <a:pt x="454169" y="2155423"/>
                </a:cubicBezTo>
                <a:cubicBezTo>
                  <a:pt x="457258" y="2158143"/>
                  <a:pt x="460346" y="2160862"/>
                  <a:pt x="464534" y="2163286"/>
                </a:cubicBezTo>
                <a:cubicBezTo>
                  <a:pt x="467622" y="2166005"/>
                  <a:pt x="472107" y="2169532"/>
                  <a:pt x="475195" y="2172251"/>
                </a:cubicBezTo>
                <a:cubicBezTo>
                  <a:pt x="482472" y="2177394"/>
                  <a:pt x="490045" y="2183640"/>
                  <a:pt x="498718" y="2189592"/>
                </a:cubicBezTo>
                <a:cubicBezTo>
                  <a:pt x="501806" y="2192311"/>
                  <a:pt x="505995" y="2194735"/>
                  <a:pt x="509083" y="2197454"/>
                </a:cubicBezTo>
                <a:cubicBezTo>
                  <a:pt x="513272" y="2199878"/>
                  <a:pt x="517756" y="2203405"/>
                  <a:pt x="520844" y="2206125"/>
                </a:cubicBezTo>
                <a:cubicBezTo>
                  <a:pt x="529222" y="2210973"/>
                  <a:pt x="535103" y="2215308"/>
                  <a:pt x="538996" y="2216629"/>
                </a:cubicBezTo>
                <a:cubicBezTo>
                  <a:pt x="538700" y="2215526"/>
                  <a:pt x="538700" y="2215526"/>
                  <a:pt x="535908" y="2213910"/>
                </a:cubicBezTo>
                <a:cubicBezTo>
                  <a:pt x="531423" y="2210383"/>
                  <a:pt x="527826" y="2210165"/>
                  <a:pt x="524442" y="2206343"/>
                </a:cubicBezTo>
                <a:cubicBezTo>
                  <a:pt x="511284" y="2196864"/>
                  <a:pt x="498127" y="2187386"/>
                  <a:pt x="484969" y="2177907"/>
                </a:cubicBezTo>
                <a:cubicBezTo>
                  <a:pt x="465635" y="2162991"/>
                  <a:pt x="465635" y="2162991"/>
                  <a:pt x="465635" y="2162991"/>
                </a:cubicBezTo>
                <a:cubicBezTo>
                  <a:pt x="459459" y="2157553"/>
                  <a:pt x="453283" y="2152115"/>
                  <a:pt x="447402" y="2147779"/>
                </a:cubicBezTo>
                <a:cubicBezTo>
                  <a:pt x="442918" y="2144252"/>
                  <a:pt x="441226" y="2142341"/>
                  <a:pt x="439534" y="2140430"/>
                </a:cubicBezTo>
                <a:cubicBezTo>
                  <a:pt x="418508" y="2123602"/>
                  <a:pt x="401080" y="2106993"/>
                  <a:pt x="384244" y="2092590"/>
                </a:cubicBezTo>
                <a:cubicBezTo>
                  <a:pt x="376080" y="2084137"/>
                  <a:pt x="368212" y="2076788"/>
                  <a:pt x="360344" y="2069439"/>
                </a:cubicBezTo>
                <a:cubicBezTo>
                  <a:pt x="353281" y="2060692"/>
                  <a:pt x="345413" y="2053343"/>
                  <a:pt x="337545" y="2045993"/>
                </a:cubicBezTo>
                <a:cubicBezTo>
                  <a:pt x="335558" y="2042979"/>
                  <a:pt x="335262" y="2041876"/>
                  <a:pt x="333570" y="2039965"/>
                </a:cubicBezTo>
                <a:cubicBezTo>
                  <a:pt x="333570" y="2039965"/>
                  <a:pt x="332469" y="2040260"/>
                  <a:pt x="330778" y="2038349"/>
                </a:cubicBezTo>
                <a:cubicBezTo>
                  <a:pt x="328790" y="2035335"/>
                  <a:pt x="328494" y="2034232"/>
                  <a:pt x="325702" y="2032616"/>
                </a:cubicBezTo>
                <a:cubicBezTo>
                  <a:pt x="325111" y="2030410"/>
                  <a:pt x="323715" y="2029602"/>
                  <a:pt x="323715" y="2029602"/>
                </a:cubicBezTo>
                <a:cubicBezTo>
                  <a:pt x="320626" y="2026883"/>
                  <a:pt x="320331" y="2025780"/>
                  <a:pt x="316947" y="2021958"/>
                </a:cubicBezTo>
                <a:cubicBezTo>
                  <a:pt x="310475" y="2015417"/>
                  <a:pt x="305105" y="2008581"/>
                  <a:pt x="299734" y="2001745"/>
                </a:cubicBezTo>
                <a:cubicBezTo>
                  <a:pt x="294658" y="1996011"/>
                  <a:pt x="289582" y="1990278"/>
                  <a:pt x="284507" y="1984545"/>
                </a:cubicBezTo>
                <a:cubicBezTo>
                  <a:pt x="280532" y="1978517"/>
                  <a:pt x="275457" y="1972784"/>
                  <a:pt x="271482" y="1966756"/>
                </a:cubicBezTo>
                <a:cubicBezTo>
                  <a:pt x="266407" y="1961023"/>
                  <a:pt x="261627" y="1956393"/>
                  <a:pt x="257357" y="1949262"/>
                </a:cubicBezTo>
                <a:cubicBezTo>
                  <a:pt x="262432" y="1954995"/>
                  <a:pt x="258162" y="1947864"/>
                  <a:pt x="252495" y="1939925"/>
                </a:cubicBezTo>
                <a:cubicBezTo>
                  <a:pt x="254187" y="1941836"/>
                  <a:pt x="259263" y="1947569"/>
                  <a:pt x="264634" y="1954405"/>
                </a:cubicBezTo>
                <a:cubicBezTo>
                  <a:pt x="270004" y="1961241"/>
                  <a:pt x="275671" y="1969180"/>
                  <a:pt x="280746" y="1974913"/>
                </a:cubicBezTo>
                <a:cubicBezTo>
                  <a:pt x="286117" y="1981749"/>
                  <a:pt x="290602" y="1985276"/>
                  <a:pt x="294281" y="1990202"/>
                </a:cubicBezTo>
                <a:cubicBezTo>
                  <a:pt x="299356" y="1995935"/>
                  <a:pt x="304728" y="2002771"/>
                  <a:pt x="309803" y="2008504"/>
                </a:cubicBezTo>
                <a:cubicBezTo>
                  <a:pt x="315979" y="2013942"/>
                  <a:pt x="321055" y="2019675"/>
                  <a:pt x="326130" y="2025408"/>
                </a:cubicBezTo>
                <a:cubicBezTo>
                  <a:pt x="331206" y="2031141"/>
                  <a:pt x="336281" y="2036875"/>
                  <a:pt x="341357" y="2042608"/>
                </a:cubicBezTo>
                <a:cubicBezTo>
                  <a:pt x="346137" y="2047238"/>
                  <a:pt x="350917" y="2051868"/>
                  <a:pt x="355696" y="2056498"/>
                </a:cubicBezTo>
                <a:cubicBezTo>
                  <a:pt x="360476" y="2061128"/>
                  <a:pt x="359885" y="2058922"/>
                  <a:pt x="366357" y="2065463"/>
                </a:cubicBezTo>
                <a:cubicBezTo>
                  <a:pt x="367458" y="2065168"/>
                  <a:pt x="369150" y="2067079"/>
                  <a:pt x="372238" y="2069799"/>
                </a:cubicBezTo>
                <a:cubicBezTo>
                  <a:pt x="372238" y="2069799"/>
                  <a:pt x="368854" y="2065976"/>
                  <a:pt x="373339" y="2069504"/>
                </a:cubicBezTo>
                <a:cubicBezTo>
                  <a:pt x="376427" y="2072223"/>
                  <a:pt x="379810" y="2076045"/>
                  <a:pt x="382898" y="2078764"/>
                </a:cubicBezTo>
                <a:cubicBezTo>
                  <a:pt x="385987" y="2081483"/>
                  <a:pt x="389075" y="2084202"/>
                  <a:pt x="390767" y="2086113"/>
                </a:cubicBezTo>
                <a:cubicBezTo>
                  <a:pt x="390767" y="2086113"/>
                  <a:pt x="394150" y="2089935"/>
                  <a:pt x="397238" y="2092654"/>
                </a:cubicBezTo>
                <a:cubicBezTo>
                  <a:pt x="400326" y="2095373"/>
                  <a:pt x="405106" y="2100003"/>
                  <a:pt x="406207" y="2099708"/>
                </a:cubicBezTo>
                <a:cubicBezTo>
                  <a:pt x="399735" y="2093167"/>
                  <a:pt x="392163" y="2086921"/>
                  <a:pt x="385691" y="2080380"/>
                </a:cubicBezTo>
                <a:cubicBezTo>
                  <a:pt x="377823" y="2073031"/>
                  <a:pt x="371056" y="2065387"/>
                  <a:pt x="362892" y="2056934"/>
                </a:cubicBezTo>
                <a:cubicBezTo>
                  <a:pt x="359508" y="2053112"/>
                  <a:pt x="355024" y="2049585"/>
                  <a:pt x="351345" y="2044660"/>
                </a:cubicBezTo>
                <a:cubicBezTo>
                  <a:pt x="346860" y="2041133"/>
                  <a:pt x="343477" y="2037311"/>
                  <a:pt x="338697" y="2032681"/>
                </a:cubicBezTo>
                <a:cubicBezTo>
                  <a:pt x="331634" y="2023934"/>
                  <a:pt x="323175" y="2014378"/>
                  <a:pt x="314716" y="2004823"/>
                </a:cubicBezTo>
                <a:cubicBezTo>
                  <a:pt x="307653" y="1996076"/>
                  <a:pt x="307062" y="1993870"/>
                  <a:pt x="297206" y="1983507"/>
                </a:cubicBezTo>
                <a:cubicBezTo>
                  <a:pt x="298307" y="1983212"/>
                  <a:pt x="301691" y="1987034"/>
                  <a:pt x="305074" y="1990856"/>
                </a:cubicBezTo>
                <a:cubicBezTo>
                  <a:pt x="304483" y="1988650"/>
                  <a:pt x="291244" y="1974465"/>
                  <a:pt x="290653" y="1972259"/>
                </a:cubicBezTo>
                <a:cubicBezTo>
                  <a:pt x="285578" y="1966526"/>
                  <a:pt x="281898" y="1961601"/>
                  <a:pt x="276823" y="1955867"/>
                </a:cubicBezTo>
                <a:cubicBezTo>
                  <a:pt x="270861" y="1946825"/>
                  <a:pt x="285282" y="1965423"/>
                  <a:pt x="288666" y="1969245"/>
                </a:cubicBezTo>
                <a:cubicBezTo>
                  <a:pt x="295728" y="1977992"/>
                  <a:pt x="298817" y="1980711"/>
                  <a:pt x="304188" y="1987547"/>
                </a:cubicBezTo>
                <a:cubicBezTo>
                  <a:pt x="303301" y="1984238"/>
                  <a:pt x="291754" y="1971964"/>
                  <a:pt x="287483" y="1964833"/>
                </a:cubicBezTo>
                <a:cubicBezTo>
                  <a:pt x="287483" y="1964833"/>
                  <a:pt x="291163" y="1969758"/>
                  <a:pt x="292559" y="1970566"/>
                </a:cubicBezTo>
                <a:cubicBezTo>
                  <a:pt x="285792" y="1962922"/>
                  <a:pt x="286892" y="1962627"/>
                  <a:pt x="281817" y="1956894"/>
                </a:cubicBezTo>
                <a:cubicBezTo>
                  <a:pt x="282918" y="1956599"/>
                  <a:pt x="284609" y="1958510"/>
                  <a:pt x="286597" y="1961524"/>
                </a:cubicBezTo>
                <a:cubicBezTo>
                  <a:pt x="287402" y="1960126"/>
                  <a:pt x="282327" y="1954393"/>
                  <a:pt x="278943" y="1950571"/>
                </a:cubicBezTo>
                <a:cubicBezTo>
                  <a:pt x="274163" y="1945940"/>
                  <a:pt x="271880" y="1941823"/>
                  <a:pt x="268201" y="1936898"/>
                </a:cubicBezTo>
                <a:cubicBezTo>
                  <a:pt x="267906" y="1935795"/>
                  <a:pt x="264522" y="1931973"/>
                  <a:pt x="264226" y="1930870"/>
                </a:cubicBezTo>
                <a:cubicBezTo>
                  <a:pt x="269006" y="1935500"/>
                  <a:pt x="272981" y="1941529"/>
                  <a:pt x="276956" y="1947557"/>
                </a:cubicBezTo>
                <a:cubicBezTo>
                  <a:pt x="287107" y="1959023"/>
                  <a:pt x="295861" y="1969681"/>
                  <a:pt x="304911" y="1981442"/>
                </a:cubicBezTo>
                <a:cubicBezTo>
                  <a:pt x="305717" y="1980044"/>
                  <a:pt x="295861" y="1969681"/>
                  <a:pt x="295270" y="1967475"/>
                </a:cubicBezTo>
                <a:cubicBezTo>
                  <a:pt x="298063" y="1969091"/>
                  <a:pt x="302924" y="1978428"/>
                  <a:pt x="310792" y="1985777"/>
                </a:cubicBezTo>
                <a:cubicBezTo>
                  <a:pt x="306522" y="1978646"/>
                  <a:pt x="293283" y="1964461"/>
                  <a:pt x="282541" y="1950789"/>
                </a:cubicBezTo>
                <a:cubicBezTo>
                  <a:pt x="277170" y="1943953"/>
                  <a:pt x="278271" y="1943658"/>
                  <a:pt x="272900" y="1936822"/>
                </a:cubicBezTo>
                <a:cubicBezTo>
                  <a:pt x="265837" y="1928074"/>
                  <a:pt x="259875" y="1919032"/>
                  <a:pt x="252812" y="1910285"/>
                </a:cubicBezTo>
                <a:cubicBezTo>
                  <a:pt x="249132" y="1905360"/>
                  <a:pt x="246850" y="1901243"/>
                  <a:pt x="244862" y="1898229"/>
                </a:cubicBezTo>
                <a:cubicBezTo>
                  <a:pt x="241479" y="1894407"/>
                  <a:pt x="238900" y="1889187"/>
                  <a:pt x="235221" y="1884262"/>
                </a:cubicBezTo>
                <a:cubicBezTo>
                  <a:pt x="233529" y="1882351"/>
                  <a:pt x="232938" y="1880145"/>
                  <a:pt x="231246" y="1878234"/>
                </a:cubicBezTo>
                <a:cubicBezTo>
                  <a:pt x="230655" y="1876028"/>
                  <a:pt x="227567" y="1873309"/>
                  <a:pt x="228668" y="1873014"/>
                </a:cubicBezTo>
                <a:cubicBezTo>
                  <a:pt x="228963" y="1874117"/>
                  <a:pt x="230655" y="1876028"/>
                  <a:pt x="232347" y="1877939"/>
                </a:cubicBezTo>
                <a:cubicBezTo>
                  <a:pt x="236617" y="1885070"/>
                  <a:pt x="240887" y="1892201"/>
                  <a:pt x="245963" y="1897934"/>
                </a:cubicBezTo>
                <a:cubicBezTo>
                  <a:pt x="249938" y="1903962"/>
                  <a:pt x="253912" y="1909990"/>
                  <a:pt x="257592" y="1914915"/>
                </a:cubicBezTo>
                <a:cubicBezTo>
                  <a:pt x="263554" y="1923957"/>
                  <a:pt x="270321" y="1931602"/>
                  <a:pt x="275988" y="1939541"/>
                </a:cubicBezTo>
                <a:cubicBezTo>
                  <a:pt x="281654" y="1947480"/>
                  <a:pt x="288421" y="1955124"/>
                  <a:pt x="294088" y="1963063"/>
                </a:cubicBezTo>
                <a:cubicBezTo>
                  <a:pt x="300855" y="1970707"/>
                  <a:pt x="306522" y="1978646"/>
                  <a:pt x="313289" y="1986291"/>
                </a:cubicBezTo>
                <a:lnTo>
                  <a:pt x="322591" y="1996469"/>
                </a:lnTo>
                <a:lnTo>
                  <a:pt x="325058" y="1999392"/>
                </a:lnTo>
                <a:cubicBezTo>
                  <a:pt x="329214" y="2003894"/>
                  <a:pt x="333296" y="2008120"/>
                  <a:pt x="334987" y="2010031"/>
                </a:cubicBezTo>
                <a:lnTo>
                  <a:pt x="322591" y="1996469"/>
                </a:lnTo>
                <a:lnTo>
                  <a:pt x="314685" y="1987099"/>
                </a:lnTo>
                <a:cubicBezTo>
                  <a:pt x="307327" y="1977249"/>
                  <a:pt x="298868" y="1967693"/>
                  <a:pt x="290409" y="1958138"/>
                </a:cubicBezTo>
                <a:cubicBezTo>
                  <a:pt x="286730" y="1953213"/>
                  <a:pt x="284447" y="1949096"/>
                  <a:pt x="282755" y="1947185"/>
                </a:cubicBezTo>
                <a:cubicBezTo>
                  <a:pt x="277679" y="1941452"/>
                  <a:pt x="277679" y="1941452"/>
                  <a:pt x="277679" y="1941452"/>
                </a:cubicBezTo>
                <a:cubicBezTo>
                  <a:pt x="273409" y="1934321"/>
                  <a:pt x="273409" y="1934321"/>
                  <a:pt x="273409" y="1934321"/>
                </a:cubicBezTo>
                <a:cubicBezTo>
                  <a:pt x="270025" y="1930499"/>
                  <a:pt x="266642" y="1926676"/>
                  <a:pt x="264359" y="1922560"/>
                </a:cubicBezTo>
                <a:cubicBezTo>
                  <a:pt x="265460" y="1922265"/>
                  <a:pt x="267743" y="1926382"/>
                  <a:pt x="271126" y="1930204"/>
                </a:cubicBezTo>
                <a:cubicBezTo>
                  <a:pt x="273705" y="1935424"/>
                  <a:pt x="277088" y="1939246"/>
                  <a:pt x="278780" y="1941157"/>
                </a:cubicBezTo>
                <a:cubicBezTo>
                  <a:pt x="285252" y="1947698"/>
                  <a:pt x="282755" y="1947185"/>
                  <a:pt x="289522" y="1954829"/>
                </a:cubicBezTo>
                <a:cubicBezTo>
                  <a:pt x="296289" y="1962473"/>
                  <a:pt x="299969" y="1967398"/>
                  <a:pt x="305044" y="1973131"/>
                </a:cubicBezTo>
                <a:cubicBezTo>
                  <a:pt x="310120" y="1978865"/>
                  <a:pt x="314094" y="1984893"/>
                  <a:pt x="322554" y="1994448"/>
                </a:cubicBezTo>
                <a:cubicBezTo>
                  <a:pt x="325642" y="1997167"/>
                  <a:pt x="327333" y="1999078"/>
                  <a:pt x="329321" y="2002092"/>
                </a:cubicBezTo>
                <a:cubicBezTo>
                  <a:pt x="336088" y="2009736"/>
                  <a:pt x="344547" y="2019291"/>
                  <a:pt x="351610" y="2028038"/>
                </a:cubicBezTo>
                <a:cubicBezTo>
                  <a:pt x="359478" y="2035388"/>
                  <a:pt x="367346" y="2042737"/>
                  <a:pt x="373522" y="2048175"/>
                </a:cubicBezTo>
                <a:cubicBezTo>
                  <a:pt x="371240" y="2044058"/>
                  <a:pt x="358592" y="2032079"/>
                  <a:pt x="353221" y="2025243"/>
                </a:cubicBezTo>
                <a:cubicBezTo>
                  <a:pt x="346749" y="2018701"/>
                  <a:pt x="341378" y="2011865"/>
                  <a:pt x="334906" y="2005324"/>
                </a:cubicBezTo>
                <a:cubicBezTo>
                  <a:pt x="331227" y="2000399"/>
                  <a:pt x="326151" y="1994666"/>
                  <a:pt x="321076" y="1988933"/>
                </a:cubicBezTo>
                <a:cubicBezTo>
                  <a:pt x="314604" y="1982392"/>
                  <a:pt x="310629" y="1976364"/>
                  <a:pt x="306950" y="1971439"/>
                </a:cubicBezTo>
                <a:cubicBezTo>
                  <a:pt x="301875" y="1965705"/>
                  <a:pt x="292824" y="1953944"/>
                  <a:pt x="291428" y="1953136"/>
                </a:cubicBezTo>
                <a:cubicBezTo>
                  <a:pt x="287453" y="1947108"/>
                  <a:pt x="282378" y="1941375"/>
                  <a:pt x="279799" y="1936155"/>
                </a:cubicBezTo>
                <a:cubicBezTo>
                  <a:pt x="266774" y="1918366"/>
                  <a:pt x="260813" y="1909324"/>
                  <a:pt x="248083" y="1892637"/>
                </a:cubicBezTo>
                <a:cubicBezTo>
                  <a:pt x="252567" y="1896165"/>
                  <a:pt x="261108" y="1910427"/>
                  <a:pt x="272146" y="1925202"/>
                </a:cubicBezTo>
                <a:cubicBezTo>
                  <a:pt x="275529" y="1929024"/>
                  <a:pt x="278913" y="1932846"/>
                  <a:pt x="282592" y="1937771"/>
                </a:cubicBezTo>
                <a:cubicBezTo>
                  <a:pt x="285975" y="1941593"/>
                  <a:pt x="289359" y="1945415"/>
                  <a:pt x="291347" y="1948429"/>
                </a:cubicBezTo>
                <a:cubicBezTo>
                  <a:pt x="296932" y="1951661"/>
                  <a:pt x="282592" y="1937771"/>
                  <a:pt x="283693" y="1937476"/>
                </a:cubicBezTo>
                <a:cubicBezTo>
                  <a:pt x="265297" y="1912851"/>
                  <a:pt x="265297" y="1912851"/>
                  <a:pt x="265297" y="1912851"/>
                </a:cubicBezTo>
                <a:cubicBezTo>
                  <a:pt x="266398" y="1912556"/>
                  <a:pt x="267794" y="1913364"/>
                  <a:pt x="268385" y="1915570"/>
                </a:cubicBezTo>
                <a:cubicBezTo>
                  <a:pt x="273756" y="1922406"/>
                  <a:pt x="277731" y="1928434"/>
                  <a:pt x="283102" y="1935270"/>
                </a:cubicBezTo>
                <a:cubicBezTo>
                  <a:pt x="288473" y="1942106"/>
                  <a:pt x="293844" y="1948942"/>
                  <a:pt x="299215" y="1955778"/>
                </a:cubicBezTo>
                <a:cubicBezTo>
                  <a:pt x="310762" y="1968053"/>
                  <a:pt x="320108" y="1980917"/>
                  <a:pt x="328271" y="1989369"/>
                </a:cubicBezTo>
                <a:cubicBezTo>
                  <a:pt x="334743" y="1995910"/>
                  <a:pt x="321208" y="1980622"/>
                  <a:pt x="320322" y="1977313"/>
                </a:cubicBezTo>
                <a:cubicBezTo>
                  <a:pt x="320617" y="1978416"/>
                  <a:pt x="325693" y="1984149"/>
                  <a:pt x="329076" y="1987971"/>
                </a:cubicBezTo>
                <a:cubicBezTo>
                  <a:pt x="331573" y="1988484"/>
                  <a:pt x="334662" y="1991203"/>
                  <a:pt x="337750" y="1993923"/>
                </a:cubicBezTo>
                <a:cubicBezTo>
                  <a:pt x="361435" y="2020677"/>
                  <a:pt x="361435" y="2020677"/>
                  <a:pt x="361435" y="2020677"/>
                </a:cubicBezTo>
                <a:cubicBezTo>
                  <a:pt x="369599" y="2029129"/>
                  <a:pt x="377763" y="2037581"/>
                  <a:pt x="385926" y="2046034"/>
                </a:cubicBezTo>
                <a:cubicBezTo>
                  <a:pt x="381737" y="2043610"/>
                  <a:pt x="369599" y="2029129"/>
                  <a:pt x="361731" y="2021780"/>
                </a:cubicBezTo>
                <a:cubicBezTo>
                  <a:pt x="354964" y="2014136"/>
                  <a:pt x="346800" y="2005684"/>
                  <a:pt x="339737" y="1996937"/>
                </a:cubicBezTo>
                <a:cubicBezTo>
                  <a:pt x="342020" y="2001054"/>
                  <a:pt x="355259" y="2015239"/>
                  <a:pt x="362026" y="2022883"/>
                </a:cubicBezTo>
                <a:cubicBezTo>
                  <a:pt x="362322" y="2023986"/>
                  <a:pt x="367102" y="2028616"/>
                  <a:pt x="370485" y="2032438"/>
                </a:cubicBezTo>
                <a:cubicBezTo>
                  <a:pt x="370485" y="2032438"/>
                  <a:pt x="369680" y="2033836"/>
                  <a:pt x="369680" y="2033836"/>
                </a:cubicBezTo>
                <a:cubicBezTo>
                  <a:pt x="377548" y="2041185"/>
                  <a:pt x="385712" y="2049638"/>
                  <a:pt x="393876" y="2058090"/>
                </a:cubicBezTo>
                <a:cubicBezTo>
                  <a:pt x="394171" y="2059193"/>
                  <a:pt x="396964" y="2060809"/>
                  <a:pt x="400347" y="2064631"/>
                </a:cubicBezTo>
                <a:cubicBezTo>
                  <a:pt x="403731" y="2068453"/>
                  <a:pt x="404832" y="2068158"/>
                  <a:pt x="408216" y="2071980"/>
                </a:cubicBezTo>
                <a:cubicBezTo>
                  <a:pt x="412700" y="2075507"/>
                  <a:pt x="412700" y="2075507"/>
                  <a:pt x="415788" y="2078226"/>
                </a:cubicBezTo>
                <a:cubicBezTo>
                  <a:pt x="420863" y="2083959"/>
                  <a:pt x="428436" y="2090206"/>
                  <a:pt x="436304" y="2097555"/>
                </a:cubicBezTo>
                <a:cubicBezTo>
                  <a:pt x="442776" y="2104096"/>
                  <a:pt x="451744" y="2111150"/>
                  <a:pt x="461009" y="2119308"/>
                </a:cubicBezTo>
                <a:cubicBezTo>
                  <a:pt x="465493" y="2122835"/>
                  <a:pt x="471670" y="2128273"/>
                  <a:pt x="477846" y="2133711"/>
                </a:cubicBezTo>
                <a:cubicBezTo>
                  <a:pt x="485123" y="2138854"/>
                  <a:pt x="491299" y="2144292"/>
                  <a:pt x="495488" y="2146717"/>
                </a:cubicBezTo>
                <a:cubicBezTo>
                  <a:pt x="504457" y="2153771"/>
                  <a:pt x="508350" y="2155092"/>
                  <a:pt x="517614" y="2163249"/>
                </a:cubicBezTo>
                <a:cubicBezTo>
                  <a:pt x="514231" y="2159427"/>
                  <a:pt x="503570" y="2150462"/>
                  <a:pt x="499381" y="2148038"/>
                </a:cubicBezTo>
                <a:cubicBezTo>
                  <a:pt x="492400" y="2143998"/>
                  <a:pt x="495997" y="2144216"/>
                  <a:pt x="491513" y="2140688"/>
                </a:cubicBezTo>
                <a:cubicBezTo>
                  <a:pt x="484532" y="2136648"/>
                  <a:pt x="478355" y="2131210"/>
                  <a:pt x="472179" y="2125772"/>
                </a:cubicBezTo>
                <a:cubicBezTo>
                  <a:pt x="467399" y="2121142"/>
                  <a:pt x="461223" y="2115704"/>
                  <a:pt x="455342" y="2111369"/>
                </a:cubicBezTo>
                <a:cubicBezTo>
                  <a:pt x="449462" y="2107033"/>
                  <a:pt x="443285" y="2101595"/>
                  <a:pt x="438210" y="2095862"/>
                </a:cubicBezTo>
                <a:cubicBezTo>
                  <a:pt x="432034" y="2090424"/>
                  <a:pt x="425857" y="2084986"/>
                  <a:pt x="419681" y="2079547"/>
                </a:cubicBezTo>
                <a:cubicBezTo>
                  <a:pt x="414606" y="2073814"/>
                  <a:pt x="436814" y="2095054"/>
                  <a:pt x="439606" y="2096670"/>
                </a:cubicBezTo>
                <a:cubicBezTo>
                  <a:pt x="440411" y="2095272"/>
                  <a:pt x="431738" y="2089321"/>
                  <a:pt x="430046" y="2087410"/>
                </a:cubicBezTo>
                <a:cubicBezTo>
                  <a:pt x="431147" y="2087115"/>
                  <a:pt x="421883" y="2078958"/>
                  <a:pt x="417694" y="2076534"/>
                </a:cubicBezTo>
                <a:cubicBezTo>
                  <a:pt x="412618" y="2070800"/>
                  <a:pt x="407838" y="2066170"/>
                  <a:pt x="401662" y="2060732"/>
                </a:cubicBezTo>
                <a:cubicBezTo>
                  <a:pt x="396882" y="2056102"/>
                  <a:pt x="391807" y="2050369"/>
                  <a:pt x="385926" y="2046034"/>
                </a:cubicBezTo>
                <a:cubicBezTo>
                  <a:pt x="386731" y="2044636"/>
                  <a:pt x="395191" y="2054191"/>
                  <a:pt x="398279" y="2056910"/>
                </a:cubicBezTo>
                <a:cubicBezTo>
                  <a:pt x="401367" y="2059629"/>
                  <a:pt x="404750" y="2063451"/>
                  <a:pt x="401367" y="2059629"/>
                </a:cubicBezTo>
                <a:cubicBezTo>
                  <a:pt x="402467" y="2059334"/>
                  <a:pt x="407247" y="2063964"/>
                  <a:pt x="408939" y="2065875"/>
                </a:cubicBezTo>
                <a:cubicBezTo>
                  <a:pt x="413424" y="2069402"/>
                  <a:pt x="416807" y="2073225"/>
                  <a:pt x="421587" y="2077855"/>
                </a:cubicBezTo>
                <a:cubicBezTo>
                  <a:pt x="422688" y="2077560"/>
                  <a:pt x="424675" y="2080574"/>
                  <a:pt x="429160" y="2084101"/>
                </a:cubicBezTo>
                <a:cubicBezTo>
                  <a:pt x="432543" y="2087923"/>
                  <a:pt x="441808" y="2096080"/>
                  <a:pt x="440707" y="2096375"/>
                </a:cubicBezTo>
                <a:cubicBezTo>
                  <a:pt x="444896" y="2098799"/>
                  <a:pt x="446292" y="2099607"/>
                  <a:pt x="451072" y="2104238"/>
                </a:cubicBezTo>
                <a:cubicBezTo>
                  <a:pt x="461733" y="2113203"/>
                  <a:pt x="462833" y="2112908"/>
                  <a:pt x="469305" y="2119449"/>
                </a:cubicBezTo>
                <a:cubicBezTo>
                  <a:pt x="479375" y="2126208"/>
                  <a:pt x="482249" y="2132531"/>
                  <a:pt x="490331" y="2136277"/>
                </a:cubicBezTo>
                <a:cubicBezTo>
                  <a:pt x="482758" y="2130030"/>
                  <a:pt x="466217" y="2116730"/>
                  <a:pt x="462538" y="2111805"/>
                </a:cubicBezTo>
                <a:cubicBezTo>
                  <a:pt x="456362" y="2106367"/>
                  <a:pt x="450481" y="2102031"/>
                  <a:pt x="444305" y="2096593"/>
                </a:cubicBezTo>
                <a:cubicBezTo>
                  <a:pt x="444009" y="2095490"/>
                  <a:pt x="443714" y="2094387"/>
                  <a:pt x="440626" y="2091668"/>
                </a:cubicBezTo>
                <a:cubicBezTo>
                  <a:pt x="430260" y="2083806"/>
                  <a:pt x="422392" y="2076457"/>
                  <a:pt x="415920" y="2069916"/>
                </a:cubicBezTo>
                <a:cubicBezTo>
                  <a:pt x="408053" y="2062566"/>
                  <a:pt x="401581" y="2056025"/>
                  <a:pt x="392612" y="2048971"/>
                </a:cubicBezTo>
                <a:cubicBezTo>
                  <a:pt x="386946" y="2041032"/>
                  <a:pt x="380769" y="2035594"/>
                  <a:pt x="374297" y="2029053"/>
                </a:cubicBezTo>
                <a:cubicBezTo>
                  <a:pt x="372606" y="2027142"/>
                  <a:pt x="367826" y="2022511"/>
                  <a:pt x="362750" y="2016778"/>
                </a:cubicBezTo>
                <a:cubicBezTo>
                  <a:pt x="357675" y="2011045"/>
                  <a:pt x="352895" y="2006415"/>
                  <a:pt x="351203" y="2004504"/>
                </a:cubicBezTo>
                <a:cubicBezTo>
                  <a:pt x="347524" y="1999579"/>
                  <a:pt x="343039" y="1996052"/>
                  <a:pt x="336567" y="1989511"/>
                </a:cubicBezTo>
                <a:cubicBezTo>
                  <a:pt x="339065" y="1990024"/>
                  <a:pt x="335385" y="1985099"/>
                  <a:pt x="333989" y="1984291"/>
                </a:cubicBezTo>
                <a:cubicBezTo>
                  <a:pt x="324134" y="1973927"/>
                  <a:pt x="324643" y="1971426"/>
                  <a:pt x="317580" y="1962679"/>
                </a:cubicBezTo>
                <a:cubicBezTo>
                  <a:pt x="312801" y="1958049"/>
                  <a:pt x="313606" y="1956651"/>
                  <a:pt x="311618" y="1953637"/>
                </a:cubicBezTo>
                <a:cubicBezTo>
                  <a:pt x="304555" y="1944890"/>
                  <a:pt x="299184" y="1938054"/>
                  <a:pt x="293813" y="1931218"/>
                </a:cubicBezTo>
                <a:lnTo>
                  <a:pt x="288306" y="1923730"/>
                </a:lnTo>
                <a:lnTo>
                  <a:pt x="291531" y="1927101"/>
                </a:lnTo>
                <a:cubicBezTo>
                  <a:pt x="292040" y="1924600"/>
                  <a:pt x="281889" y="1913134"/>
                  <a:pt x="278210" y="1908208"/>
                </a:cubicBezTo>
                <a:cubicBezTo>
                  <a:pt x="273940" y="1901077"/>
                  <a:pt x="269965" y="1895049"/>
                  <a:pt x="262902" y="1886302"/>
                </a:cubicBezTo>
                <a:cubicBezTo>
                  <a:pt x="256940" y="1877260"/>
                  <a:pt x="269965" y="1895049"/>
                  <a:pt x="273349" y="1898871"/>
                </a:cubicBezTo>
                <a:cubicBezTo>
                  <a:pt x="271361" y="1895857"/>
                  <a:pt x="267682" y="1890932"/>
                  <a:pt x="263707" y="1884904"/>
                </a:cubicBezTo>
                <a:cubicBezTo>
                  <a:pt x="259733" y="1878876"/>
                  <a:pt x="255758" y="1872848"/>
                  <a:pt x="253179" y="1867628"/>
                </a:cubicBezTo>
                <a:cubicBezTo>
                  <a:pt x="259356" y="1873066"/>
                  <a:pt x="262016" y="1882993"/>
                  <a:pt x="268487" y="1889534"/>
                </a:cubicBezTo>
                <a:cubicBezTo>
                  <a:pt x="273267" y="1894165"/>
                  <a:pt x="272462" y="1895563"/>
                  <a:pt x="276141" y="1900488"/>
                </a:cubicBezTo>
                <a:cubicBezTo>
                  <a:pt x="279525" y="1904310"/>
                  <a:pt x="281216" y="1906221"/>
                  <a:pt x="282908" y="1908132"/>
                </a:cubicBezTo>
                <a:cubicBezTo>
                  <a:pt x="286883" y="1914160"/>
                  <a:pt x="288871" y="1917174"/>
                  <a:pt x="292254" y="1920996"/>
                </a:cubicBezTo>
                <a:cubicBezTo>
                  <a:pt x="292845" y="1923202"/>
                  <a:pt x="294241" y="1924010"/>
                  <a:pt x="296229" y="1927024"/>
                </a:cubicBezTo>
                <a:cubicBezTo>
                  <a:pt x="297921" y="1928935"/>
                  <a:pt x="301009" y="1931654"/>
                  <a:pt x="302996" y="1934668"/>
                </a:cubicBezTo>
                <a:cubicBezTo>
                  <a:pt x="302996" y="1934668"/>
                  <a:pt x="300713" y="1930551"/>
                  <a:pt x="297330" y="1926729"/>
                </a:cubicBezTo>
                <a:cubicBezTo>
                  <a:pt x="294241" y="1924010"/>
                  <a:pt x="291663" y="1918790"/>
                  <a:pt x="289676" y="1915776"/>
                </a:cubicBezTo>
                <a:cubicBezTo>
                  <a:pt x="287097" y="1910556"/>
                  <a:pt x="283204" y="1909235"/>
                  <a:pt x="280034" y="1901809"/>
                </a:cubicBezTo>
                <a:cubicBezTo>
                  <a:pt x="283418" y="1905631"/>
                  <a:pt x="293355" y="1920701"/>
                  <a:pt x="300122" y="1928345"/>
                </a:cubicBezTo>
                <a:cubicBezTo>
                  <a:pt x="296148" y="1922317"/>
                  <a:pt x="306003" y="1932680"/>
                  <a:pt x="297544" y="1923125"/>
                </a:cubicBezTo>
                <a:cubicBezTo>
                  <a:pt x="298349" y="1921727"/>
                  <a:pt x="289594" y="1911069"/>
                  <a:pt x="285915" y="1906144"/>
                </a:cubicBezTo>
                <a:cubicBezTo>
                  <a:pt x="283632" y="1902027"/>
                  <a:pt x="281940" y="1900116"/>
                  <a:pt x="280249" y="1898205"/>
                </a:cubicBezTo>
                <a:cubicBezTo>
                  <a:pt x="278812" y="1895043"/>
                  <a:pt x="275757" y="1890247"/>
                  <a:pt x="272067" y="1884733"/>
                </a:cubicBezTo>
                <a:lnTo>
                  <a:pt x="264075" y="1872885"/>
                </a:lnTo>
                <a:lnTo>
                  <a:pt x="271708" y="1883943"/>
                </a:lnTo>
                <a:cubicBezTo>
                  <a:pt x="278476" y="1891587"/>
                  <a:pt x="284142" y="1899526"/>
                  <a:pt x="289808" y="1907465"/>
                </a:cubicBezTo>
                <a:cubicBezTo>
                  <a:pt x="301142" y="1923343"/>
                  <a:pt x="314676" y="1938632"/>
                  <a:pt x="327110" y="1954215"/>
                </a:cubicBezTo>
                <a:lnTo>
                  <a:pt x="335573" y="1963774"/>
                </a:lnTo>
                <a:lnTo>
                  <a:pt x="335569" y="1963770"/>
                </a:lnTo>
                <a:cubicBezTo>
                  <a:pt x="338953" y="1967592"/>
                  <a:pt x="342337" y="1971414"/>
                  <a:pt x="342337" y="1971414"/>
                </a:cubicBezTo>
                <a:lnTo>
                  <a:pt x="335573" y="1963774"/>
                </a:lnTo>
                <a:lnTo>
                  <a:pt x="341507" y="1969420"/>
                </a:lnTo>
                <a:cubicBezTo>
                  <a:pt x="344431" y="1972626"/>
                  <a:pt x="347815" y="1976448"/>
                  <a:pt x="350205" y="1978763"/>
                </a:cubicBezTo>
                <a:cubicBezTo>
                  <a:pt x="353884" y="1983689"/>
                  <a:pt x="365135" y="1994860"/>
                  <a:pt x="365431" y="1995963"/>
                </a:cubicBezTo>
                <a:cubicBezTo>
                  <a:pt x="369110" y="2000888"/>
                  <a:pt x="370802" y="2002799"/>
                  <a:pt x="371903" y="2002504"/>
                </a:cubicBezTo>
                <a:cubicBezTo>
                  <a:pt x="378375" y="2009045"/>
                  <a:pt x="376978" y="2008237"/>
                  <a:pt x="383450" y="2014778"/>
                </a:cubicBezTo>
                <a:cubicBezTo>
                  <a:pt x="383450" y="2014778"/>
                  <a:pt x="381758" y="2012867"/>
                  <a:pt x="379771" y="2009853"/>
                </a:cubicBezTo>
                <a:cubicBezTo>
                  <a:pt x="379180" y="2007647"/>
                  <a:pt x="389922" y="2021319"/>
                  <a:pt x="389331" y="2019113"/>
                </a:cubicBezTo>
                <a:cubicBezTo>
                  <a:pt x="394702" y="2025949"/>
                  <a:pt x="408155" y="2036531"/>
                  <a:pt x="415218" y="2045278"/>
                </a:cubicBezTo>
                <a:cubicBezTo>
                  <a:pt x="416319" y="2044983"/>
                  <a:pt x="411243" y="2039250"/>
                  <a:pt x="406463" y="2034620"/>
                </a:cubicBezTo>
                <a:cubicBezTo>
                  <a:pt x="398595" y="2027271"/>
                  <a:pt x="396312" y="2023154"/>
                  <a:pt x="391237" y="2017421"/>
                </a:cubicBezTo>
                <a:cubicBezTo>
                  <a:pt x="390136" y="2017715"/>
                  <a:pt x="388444" y="2015804"/>
                  <a:pt x="388444" y="2015804"/>
                </a:cubicBezTo>
                <a:cubicBezTo>
                  <a:pt x="385060" y="2011982"/>
                  <a:pt x="383369" y="2010071"/>
                  <a:pt x="380576" y="2008455"/>
                </a:cubicBezTo>
                <a:cubicBezTo>
                  <a:pt x="380280" y="2007352"/>
                  <a:pt x="370425" y="1996989"/>
                  <a:pt x="365350" y="1991256"/>
                </a:cubicBezTo>
                <a:cubicBezTo>
                  <a:pt x="360274" y="1985523"/>
                  <a:pt x="356299" y="1979495"/>
                  <a:pt x="348136" y="1971042"/>
                </a:cubicBezTo>
                <a:cubicBezTo>
                  <a:pt x="346148" y="1968028"/>
                  <a:pt x="343060" y="1965309"/>
                  <a:pt x="341368" y="1963398"/>
                </a:cubicBezTo>
                <a:cubicBezTo>
                  <a:pt x="339381" y="1960384"/>
                  <a:pt x="337689" y="1958473"/>
                  <a:pt x="335702" y="1955459"/>
                </a:cubicBezTo>
                <a:cubicBezTo>
                  <a:pt x="330035" y="1947520"/>
                  <a:pt x="323268" y="1939876"/>
                  <a:pt x="317601" y="1931937"/>
                </a:cubicBezTo>
                <a:cubicBezTo>
                  <a:pt x="317601" y="1931937"/>
                  <a:pt x="320985" y="1935759"/>
                  <a:pt x="324369" y="1939581"/>
                </a:cubicBezTo>
                <a:cubicBezTo>
                  <a:pt x="324960" y="1941787"/>
                  <a:pt x="326356" y="1942595"/>
                  <a:pt x="326061" y="1941492"/>
                </a:cubicBezTo>
                <a:cubicBezTo>
                  <a:pt x="329740" y="1946417"/>
                  <a:pt x="333419" y="1951342"/>
                  <a:pt x="338790" y="1958178"/>
                </a:cubicBezTo>
                <a:cubicBezTo>
                  <a:pt x="344161" y="1965014"/>
                  <a:pt x="350337" y="1970453"/>
                  <a:pt x="355708" y="1977289"/>
                </a:cubicBezTo>
                <a:cubicBezTo>
                  <a:pt x="363872" y="1985741"/>
                  <a:pt x="378293" y="2004338"/>
                  <a:pt x="381595" y="2003453"/>
                </a:cubicBezTo>
                <a:cubicBezTo>
                  <a:pt x="381300" y="2002350"/>
                  <a:pt x="371740" y="1993090"/>
                  <a:pt x="368061" y="1988165"/>
                </a:cubicBezTo>
                <a:cubicBezTo>
                  <a:pt x="362985" y="1982432"/>
                  <a:pt x="356514" y="1975891"/>
                  <a:pt x="351142" y="1969055"/>
                </a:cubicBezTo>
                <a:cubicBezTo>
                  <a:pt x="328853" y="1943108"/>
                  <a:pt x="303985" y="1911942"/>
                  <a:pt x="286099" y="1884815"/>
                </a:cubicBezTo>
                <a:cubicBezTo>
                  <a:pt x="287495" y="1885623"/>
                  <a:pt x="290583" y="1888342"/>
                  <a:pt x="292866" y="1892460"/>
                </a:cubicBezTo>
                <a:cubicBezTo>
                  <a:pt x="293967" y="1892165"/>
                  <a:pt x="288596" y="1885329"/>
                  <a:pt x="291093" y="1885842"/>
                </a:cubicBezTo>
                <a:cubicBezTo>
                  <a:pt x="289106" y="1882827"/>
                  <a:pt x="285722" y="1879005"/>
                  <a:pt x="288300" y="1884225"/>
                </a:cubicBezTo>
                <a:cubicBezTo>
                  <a:pt x="285212" y="1881506"/>
                  <a:pt x="283735" y="1875991"/>
                  <a:pt x="283439" y="1874888"/>
                </a:cubicBezTo>
                <a:cubicBezTo>
                  <a:pt x="280055" y="1871066"/>
                  <a:pt x="277477" y="1865846"/>
                  <a:pt x="274094" y="1862024"/>
                </a:cubicBezTo>
                <a:cubicBezTo>
                  <a:pt x="264452" y="1848057"/>
                  <a:pt x="264452" y="1848057"/>
                  <a:pt x="264452" y="1848057"/>
                </a:cubicBezTo>
                <a:cubicBezTo>
                  <a:pt x="265553" y="1847762"/>
                  <a:pt x="260182" y="1840926"/>
                  <a:pt x="262679" y="1841439"/>
                </a:cubicBezTo>
                <a:cubicBezTo>
                  <a:pt x="260396" y="1837322"/>
                  <a:pt x="255320" y="1831589"/>
                  <a:pt x="256126" y="1830191"/>
                </a:cubicBezTo>
                <a:cubicBezTo>
                  <a:pt x="255535" y="1827985"/>
                  <a:pt x="248767" y="1820341"/>
                  <a:pt x="249573" y="1818943"/>
                </a:cubicBezTo>
                <a:cubicBezTo>
                  <a:pt x="242724" y="1806592"/>
                  <a:pt x="241837" y="1803283"/>
                  <a:pt x="236680" y="1792843"/>
                </a:cubicBezTo>
                <a:cubicBezTo>
                  <a:pt x="242051" y="1799679"/>
                  <a:pt x="244416" y="1808503"/>
                  <a:pt x="250673" y="1818648"/>
                </a:cubicBezTo>
                <a:cubicBezTo>
                  <a:pt x="254138" y="1827177"/>
                  <a:pt x="263484" y="1840041"/>
                  <a:pt x="266358" y="1846364"/>
                </a:cubicBezTo>
                <a:cubicBezTo>
                  <a:pt x="271729" y="1853200"/>
                  <a:pt x="275704" y="1859228"/>
                  <a:pt x="281666" y="1868271"/>
                </a:cubicBezTo>
                <a:cubicBezTo>
                  <a:pt x="283653" y="1871285"/>
                  <a:pt x="283358" y="1870182"/>
                  <a:pt x="284754" y="1870990"/>
                </a:cubicBezTo>
                <a:cubicBezTo>
                  <a:pt x="287842" y="1873709"/>
                  <a:pt x="293509" y="1881648"/>
                  <a:pt x="296892" y="1885470"/>
                </a:cubicBezTo>
                <a:cubicBezTo>
                  <a:pt x="297402" y="1882969"/>
                  <a:pt x="285855" y="1870695"/>
                  <a:pt x="282685" y="1863269"/>
                </a:cubicBezTo>
                <a:cubicBezTo>
                  <a:pt x="276723" y="1854227"/>
                  <a:pt x="275327" y="1853419"/>
                  <a:pt x="269660" y="1845479"/>
                </a:cubicBezTo>
                <a:cubicBezTo>
                  <a:pt x="269365" y="1844376"/>
                  <a:pt x="272748" y="1848199"/>
                  <a:pt x="270466" y="1844081"/>
                </a:cubicBezTo>
                <a:cubicBezTo>
                  <a:pt x="266491" y="1838053"/>
                  <a:pt x="262812" y="1833128"/>
                  <a:pt x="260529" y="1829011"/>
                </a:cubicBezTo>
                <a:cubicBezTo>
                  <a:pt x="256849" y="1824086"/>
                  <a:pt x="253466" y="1820264"/>
                  <a:pt x="250592" y="1813941"/>
                </a:cubicBezTo>
                <a:cubicBezTo>
                  <a:pt x="253976" y="1817763"/>
                  <a:pt x="252579" y="1816955"/>
                  <a:pt x="248013" y="1808721"/>
                </a:cubicBezTo>
                <a:cubicBezTo>
                  <a:pt x="249114" y="1808426"/>
                  <a:pt x="255963" y="1820777"/>
                  <a:pt x="256258" y="1821880"/>
                </a:cubicBezTo>
                <a:cubicBezTo>
                  <a:pt x="263321" y="1830628"/>
                  <a:pt x="264799" y="1836142"/>
                  <a:pt x="274145" y="1849007"/>
                </a:cubicBezTo>
                <a:cubicBezTo>
                  <a:pt x="276937" y="1850623"/>
                  <a:pt x="266195" y="1836951"/>
                  <a:pt x="267592" y="1837758"/>
                </a:cubicBezTo>
                <a:cubicBezTo>
                  <a:pt x="261334" y="1827613"/>
                  <a:pt x="255372" y="1818571"/>
                  <a:pt x="248818" y="1807323"/>
                </a:cubicBezTo>
                <a:cubicBezTo>
                  <a:pt x="243662" y="1796883"/>
                  <a:pt x="237108" y="1785635"/>
                  <a:pt x="232247" y="1776298"/>
                </a:cubicBezTo>
                <a:cubicBezTo>
                  <a:pt x="228863" y="1772476"/>
                  <a:pt x="226285" y="1767256"/>
                  <a:pt x="225103" y="1762844"/>
                </a:cubicBezTo>
                <a:cubicBezTo>
                  <a:pt x="222820" y="1758727"/>
                  <a:pt x="220832" y="1755713"/>
                  <a:pt x="218550" y="1751596"/>
                </a:cubicBezTo>
                <a:cubicBezTo>
                  <a:pt x="214279" y="1744465"/>
                  <a:pt x="211110" y="1737039"/>
                  <a:pt x="206839" y="1729908"/>
                </a:cubicBezTo>
                <a:cubicBezTo>
                  <a:pt x="203670" y="1722482"/>
                  <a:pt x="200500" y="1715056"/>
                  <a:pt x="197035" y="1706527"/>
                </a:cubicBezTo>
                <a:cubicBezTo>
                  <a:pt x="193866" y="1699101"/>
                  <a:pt x="189595" y="1691970"/>
                  <a:pt x="185835" y="1682338"/>
                </a:cubicBezTo>
                <a:cubicBezTo>
                  <a:pt x="187231" y="1683146"/>
                  <a:pt x="191878" y="1696087"/>
                  <a:pt x="193274" y="1696895"/>
                </a:cubicBezTo>
                <a:cubicBezTo>
                  <a:pt x="196148" y="1703218"/>
                  <a:pt x="199318" y="1710644"/>
                  <a:pt x="202783" y="1719173"/>
                </a:cubicBezTo>
                <a:cubicBezTo>
                  <a:pt x="207349" y="1727407"/>
                  <a:pt x="211915" y="1735641"/>
                  <a:pt x="214493" y="1740861"/>
                </a:cubicBezTo>
                <a:cubicBezTo>
                  <a:pt x="223625" y="1757329"/>
                  <a:pt x="227386" y="1766961"/>
                  <a:pt x="239605" y="1786148"/>
                </a:cubicBezTo>
                <a:cubicBezTo>
                  <a:pt x="240411" y="1784750"/>
                  <a:pt x="231065" y="1771886"/>
                  <a:pt x="230474" y="1769680"/>
                </a:cubicBezTo>
                <a:cubicBezTo>
                  <a:pt x="225908" y="1761446"/>
                  <a:pt x="221342" y="1753212"/>
                  <a:pt x="220160" y="1748800"/>
                </a:cubicBezTo>
                <a:cubicBezTo>
                  <a:pt x="215890" y="1741669"/>
                  <a:pt x="212424" y="1733140"/>
                  <a:pt x="208154" y="1726009"/>
                </a:cubicBezTo>
                <a:cubicBezTo>
                  <a:pt x="205576" y="1720789"/>
                  <a:pt x="202702" y="1714466"/>
                  <a:pt x="199828" y="1708143"/>
                </a:cubicBezTo>
                <a:cubicBezTo>
                  <a:pt x="196954" y="1701820"/>
                  <a:pt x="194080" y="1695497"/>
                  <a:pt x="190910" y="1688071"/>
                </a:cubicBezTo>
                <a:cubicBezTo>
                  <a:pt x="191124" y="1684467"/>
                  <a:pt x="196954" y="1701820"/>
                  <a:pt x="197463" y="1699319"/>
                </a:cubicBezTo>
                <a:cubicBezTo>
                  <a:pt x="198941" y="1704834"/>
                  <a:pt x="202406" y="1713363"/>
                  <a:pt x="206972" y="1721597"/>
                </a:cubicBezTo>
                <a:cubicBezTo>
                  <a:pt x="211242" y="1728728"/>
                  <a:pt x="216104" y="1738065"/>
                  <a:pt x="219273" y="1745491"/>
                </a:cubicBezTo>
                <a:cubicBezTo>
                  <a:pt x="220078" y="1744093"/>
                  <a:pt x="213525" y="1732845"/>
                  <a:pt x="214922" y="1733653"/>
                </a:cubicBezTo>
                <a:cubicBezTo>
                  <a:pt x="207482" y="1719096"/>
                  <a:pt x="198860" y="1700127"/>
                  <a:pt x="193703" y="1689687"/>
                </a:cubicBezTo>
                <a:cubicBezTo>
                  <a:pt x="190237" y="1681158"/>
                  <a:pt x="190533" y="1682261"/>
                  <a:pt x="186263" y="1675130"/>
                </a:cubicBezTo>
                <a:cubicBezTo>
                  <a:pt x="183389" y="1668807"/>
                  <a:pt x="181320" y="1661086"/>
                  <a:pt x="178741" y="1655866"/>
                </a:cubicBezTo>
                <a:cubicBezTo>
                  <a:pt x="177264" y="1650351"/>
                  <a:pt x="174685" y="1645131"/>
                  <a:pt x="172698" y="1642117"/>
                </a:cubicBezTo>
                <a:cubicBezTo>
                  <a:pt x="171516" y="1637705"/>
                  <a:pt x="168642" y="1631382"/>
                  <a:pt x="166868" y="1624764"/>
                </a:cubicBezTo>
                <a:cubicBezTo>
                  <a:pt x="164881" y="1621750"/>
                  <a:pt x="163994" y="1618441"/>
                  <a:pt x="163403" y="1616235"/>
                </a:cubicBezTo>
                <a:cubicBezTo>
                  <a:pt x="162517" y="1612926"/>
                  <a:pt x="160825" y="1611015"/>
                  <a:pt x="160234" y="1608809"/>
                </a:cubicBezTo>
                <a:cubicBezTo>
                  <a:pt x="157870" y="1599985"/>
                  <a:pt x="155801" y="1592265"/>
                  <a:pt x="152336" y="1583736"/>
                </a:cubicBezTo>
                <a:cubicBezTo>
                  <a:pt x="154833" y="1584249"/>
                  <a:pt x="158379" y="1597485"/>
                  <a:pt x="157574" y="1598883"/>
                </a:cubicBezTo>
                <a:cubicBezTo>
                  <a:pt x="162517" y="1612926"/>
                  <a:pt x="162517" y="1612926"/>
                  <a:pt x="162517" y="1612926"/>
                </a:cubicBezTo>
                <a:cubicBezTo>
                  <a:pt x="164800" y="1617043"/>
                  <a:pt x="166277" y="1622558"/>
                  <a:pt x="168560" y="1626675"/>
                </a:cubicBezTo>
                <a:cubicBezTo>
                  <a:pt x="179251" y="1653365"/>
                  <a:pt x="179251" y="1653365"/>
                  <a:pt x="179251" y="1653365"/>
                </a:cubicBezTo>
                <a:cubicBezTo>
                  <a:pt x="182798" y="1666601"/>
                  <a:pt x="196495" y="1691303"/>
                  <a:pt x="201142" y="1704244"/>
                </a:cubicBezTo>
                <a:cubicBezTo>
                  <a:pt x="203721" y="1709464"/>
                  <a:pt x="206299" y="1714684"/>
                  <a:pt x="209173" y="1721007"/>
                </a:cubicBezTo>
                <a:cubicBezTo>
                  <a:pt x="211752" y="1726227"/>
                  <a:pt x="214035" y="1730344"/>
                  <a:pt x="216022" y="1733358"/>
                </a:cubicBezTo>
                <a:cubicBezTo>
                  <a:pt x="219192" y="1740784"/>
                  <a:pt x="226040" y="1753135"/>
                  <a:pt x="232594" y="1764383"/>
                </a:cubicBezTo>
                <a:cubicBezTo>
                  <a:pt x="235172" y="1769603"/>
                  <a:pt x="232003" y="1762177"/>
                  <a:pt x="234581" y="1767398"/>
                </a:cubicBezTo>
                <a:cubicBezTo>
                  <a:pt x="239738" y="1777837"/>
                  <a:pt x="250480" y="1791510"/>
                  <a:pt x="255933" y="1803053"/>
                </a:cubicBezTo>
                <a:cubicBezTo>
                  <a:pt x="259612" y="1807978"/>
                  <a:pt x="262781" y="1815404"/>
                  <a:pt x="265574" y="1817020"/>
                </a:cubicBezTo>
                <a:cubicBezTo>
                  <a:pt x="267561" y="1820034"/>
                  <a:pt x="266165" y="1819226"/>
                  <a:pt x="268152" y="1822240"/>
                </a:cubicBezTo>
                <a:cubicBezTo>
                  <a:pt x="272718" y="1830474"/>
                  <a:pt x="279781" y="1839221"/>
                  <a:pt x="285743" y="1848263"/>
                </a:cubicBezTo>
                <a:cubicBezTo>
                  <a:pt x="288321" y="1853483"/>
                  <a:pt x="292001" y="1858408"/>
                  <a:pt x="294579" y="1863628"/>
                </a:cubicBezTo>
                <a:cubicBezTo>
                  <a:pt x="297963" y="1867450"/>
                  <a:pt x="301642" y="1872375"/>
                  <a:pt x="303925" y="1876492"/>
                </a:cubicBezTo>
                <a:cubicBezTo>
                  <a:pt x="313271" y="1889356"/>
                  <a:pt x="326296" y="1907146"/>
                  <a:pt x="333359" y="1915893"/>
                </a:cubicBezTo>
                <a:cubicBezTo>
                  <a:pt x="336742" y="1919715"/>
                  <a:pt x="338139" y="1920523"/>
                  <a:pt x="341818" y="1925448"/>
                </a:cubicBezTo>
                <a:cubicBezTo>
                  <a:pt x="347189" y="1932284"/>
                  <a:pt x="352560" y="1939120"/>
                  <a:pt x="357931" y="1945956"/>
                </a:cubicBezTo>
                <a:cubicBezTo>
                  <a:pt x="364698" y="1953601"/>
                  <a:pt x="370069" y="1960437"/>
                  <a:pt x="376541" y="1966978"/>
                </a:cubicBezTo>
                <a:cubicBezTo>
                  <a:pt x="383013" y="1973519"/>
                  <a:pt x="388384" y="1980355"/>
                  <a:pt x="393459" y="1986088"/>
                </a:cubicBezTo>
                <a:cubicBezTo>
                  <a:pt x="399931" y="1992629"/>
                  <a:pt x="405006" y="1998363"/>
                  <a:pt x="409786" y="2002993"/>
                </a:cubicBezTo>
                <a:cubicBezTo>
                  <a:pt x="412875" y="2005712"/>
                  <a:pt x="416258" y="2009534"/>
                  <a:pt x="417359" y="2009239"/>
                </a:cubicBezTo>
                <a:cubicBezTo>
                  <a:pt x="420742" y="2013061"/>
                  <a:pt x="423831" y="2015780"/>
                  <a:pt x="424126" y="2016883"/>
                </a:cubicBezTo>
                <a:cubicBezTo>
                  <a:pt x="426114" y="2019897"/>
                  <a:pt x="426623" y="2017396"/>
                  <a:pt x="428610" y="2020410"/>
                </a:cubicBezTo>
                <a:cubicBezTo>
                  <a:pt x="429416" y="2019012"/>
                  <a:pt x="417063" y="2008136"/>
                  <a:pt x="417359" y="2009239"/>
                </a:cubicBezTo>
                <a:cubicBezTo>
                  <a:pt x="414271" y="2006520"/>
                  <a:pt x="411182" y="2003801"/>
                  <a:pt x="407799" y="1999979"/>
                </a:cubicBezTo>
                <a:cubicBezTo>
                  <a:pt x="409195" y="2000787"/>
                  <a:pt x="412283" y="2003506"/>
                  <a:pt x="415667" y="2007328"/>
                </a:cubicBezTo>
                <a:cubicBezTo>
                  <a:pt x="413384" y="2003211"/>
                  <a:pt x="401032" y="1992335"/>
                  <a:pt x="395661" y="1985498"/>
                </a:cubicBezTo>
                <a:cubicBezTo>
                  <a:pt x="377051" y="1964477"/>
                  <a:pt x="360132" y="1945367"/>
                  <a:pt x="341736" y="1920741"/>
                </a:cubicBezTo>
                <a:cubicBezTo>
                  <a:pt x="337252" y="1917214"/>
                  <a:pt x="336661" y="1915008"/>
                  <a:pt x="339158" y="1915521"/>
                </a:cubicBezTo>
                <a:cubicBezTo>
                  <a:pt x="332686" y="1908980"/>
                  <a:pt x="327315" y="1902144"/>
                  <a:pt x="323045" y="1895013"/>
                </a:cubicBezTo>
                <a:cubicBezTo>
                  <a:pt x="326133" y="1897732"/>
                  <a:pt x="325837" y="1896629"/>
                  <a:pt x="319070" y="1888985"/>
                </a:cubicBezTo>
                <a:cubicBezTo>
                  <a:pt x="320171" y="1888690"/>
                  <a:pt x="325837" y="1896629"/>
                  <a:pt x="321862" y="1890601"/>
                </a:cubicBezTo>
                <a:cubicBezTo>
                  <a:pt x="317888" y="1884573"/>
                  <a:pt x="326051" y="1893025"/>
                  <a:pt x="325756" y="1891922"/>
                </a:cubicBezTo>
                <a:cubicBezTo>
                  <a:pt x="327743" y="1894936"/>
                  <a:pt x="328334" y="1897142"/>
                  <a:pt x="330322" y="1900156"/>
                </a:cubicBezTo>
                <a:cubicBezTo>
                  <a:pt x="332309" y="1903170"/>
                  <a:pt x="335397" y="1905889"/>
                  <a:pt x="339076" y="1910814"/>
                </a:cubicBezTo>
                <a:cubicBezTo>
                  <a:pt x="342164" y="1913533"/>
                  <a:pt x="349523" y="1923384"/>
                  <a:pt x="349523" y="1923384"/>
                </a:cubicBezTo>
                <a:cubicBezTo>
                  <a:pt x="357982" y="1932939"/>
                  <a:pt x="360265" y="1937056"/>
                  <a:pt x="367328" y="1945803"/>
                </a:cubicBezTo>
                <a:cubicBezTo>
                  <a:pt x="369825" y="1946316"/>
                  <a:pt x="366441" y="1942494"/>
                  <a:pt x="363353" y="1939775"/>
                </a:cubicBezTo>
                <a:cubicBezTo>
                  <a:pt x="359969" y="1935953"/>
                  <a:pt x="357687" y="1931836"/>
                  <a:pt x="358787" y="1931541"/>
                </a:cubicBezTo>
                <a:cubicBezTo>
                  <a:pt x="356290" y="1931028"/>
                  <a:pt x="350623" y="1923089"/>
                  <a:pt x="349523" y="1923384"/>
                </a:cubicBezTo>
                <a:cubicBezTo>
                  <a:pt x="345548" y="1917355"/>
                  <a:pt x="341869" y="1912430"/>
                  <a:pt x="338190" y="1907505"/>
                </a:cubicBezTo>
                <a:cubicBezTo>
                  <a:pt x="336202" y="1904491"/>
                  <a:pt x="334510" y="1902580"/>
                  <a:pt x="332523" y="1899566"/>
                </a:cubicBezTo>
                <a:cubicBezTo>
                  <a:pt x="330831" y="1897655"/>
                  <a:pt x="328844" y="1894641"/>
                  <a:pt x="326857" y="1891627"/>
                </a:cubicBezTo>
                <a:cubicBezTo>
                  <a:pt x="326857" y="1891627"/>
                  <a:pt x="326857" y="1891627"/>
                  <a:pt x="324869" y="1888613"/>
                </a:cubicBezTo>
                <a:cubicBezTo>
                  <a:pt x="316705" y="1880161"/>
                  <a:pt x="308165" y="1865899"/>
                  <a:pt x="303385" y="1861269"/>
                </a:cubicBezTo>
                <a:cubicBezTo>
                  <a:pt x="302794" y="1859063"/>
                  <a:pt x="301907" y="1855754"/>
                  <a:pt x="299624" y="1851637"/>
                </a:cubicBezTo>
                <a:cubicBezTo>
                  <a:pt x="297933" y="1849726"/>
                  <a:pt x="295945" y="1846712"/>
                  <a:pt x="293958" y="1843698"/>
                </a:cubicBezTo>
                <a:cubicBezTo>
                  <a:pt x="292561" y="1842890"/>
                  <a:pt x="291165" y="1842082"/>
                  <a:pt x="292266" y="1841787"/>
                </a:cubicBezTo>
                <a:cubicBezTo>
                  <a:pt x="288882" y="1837965"/>
                  <a:pt x="288291" y="1835758"/>
                  <a:pt x="286599" y="1833847"/>
                </a:cubicBezTo>
                <a:cubicBezTo>
                  <a:pt x="286008" y="1831642"/>
                  <a:pt x="284612" y="1830834"/>
                  <a:pt x="284612" y="1830834"/>
                </a:cubicBezTo>
                <a:cubicBezTo>
                  <a:pt x="282625" y="1827819"/>
                  <a:pt x="282329" y="1826716"/>
                  <a:pt x="280046" y="1822599"/>
                </a:cubicBezTo>
                <a:cubicBezTo>
                  <a:pt x="278650" y="1821791"/>
                  <a:pt x="276958" y="1819880"/>
                  <a:pt x="277254" y="1820983"/>
                </a:cubicBezTo>
                <a:cubicBezTo>
                  <a:pt x="276367" y="1817674"/>
                  <a:pt x="272983" y="1813852"/>
                  <a:pt x="272097" y="1810543"/>
                </a:cubicBezTo>
                <a:cubicBezTo>
                  <a:pt x="270110" y="1807529"/>
                  <a:pt x="268418" y="1805618"/>
                  <a:pt x="269814" y="1806426"/>
                </a:cubicBezTo>
                <a:cubicBezTo>
                  <a:pt x="273198" y="1810248"/>
                  <a:pt x="276367" y="1817674"/>
                  <a:pt x="283725" y="1827524"/>
                </a:cubicBezTo>
                <a:cubicBezTo>
                  <a:pt x="289983" y="1837670"/>
                  <a:pt x="296241" y="1847815"/>
                  <a:pt x="303304" y="1856562"/>
                </a:cubicBezTo>
                <a:cubicBezTo>
                  <a:pt x="316920" y="1876557"/>
                  <a:pt x="332228" y="1898463"/>
                  <a:pt x="349441" y="1918677"/>
                </a:cubicBezTo>
                <a:cubicBezTo>
                  <a:pt x="351429" y="1921691"/>
                  <a:pt x="354517" y="1924410"/>
                  <a:pt x="354221" y="1923307"/>
                </a:cubicBezTo>
                <a:cubicBezTo>
                  <a:pt x="356504" y="1927424"/>
                  <a:pt x="358492" y="1930438"/>
                  <a:pt x="362681" y="1932862"/>
                </a:cubicBezTo>
                <a:cubicBezTo>
                  <a:pt x="364668" y="1935876"/>
                  <a:pt x="366655" y="1938890"/>
                  <a:pt x="365554" y="1939185"/>
                </a:cubicBezTo>
                <a:cubicBezTo>
                  <a:pt x="373718" y="1947637"/>
                  <a:pt x="380190" y="1954178"/>
                  <a:pt x="388354" y="1962631"/>
                </a:cubicBezTo>
                <a:cubicBezTo>
                  <a:pt x="396221" y="1969980"/>
                  <a:pt x="403284" y="1978727"/>
                  <a:pt x="412549" y="1986884"/>
                </a:cubicBezTo>
                <a:cubicBezTo>
                  <a:pt x="411153" y="1986076"/>
                  <a:pt x="407769" y="1982254"/>
                  <a:pt x="404385" y="1978432"/>
                </a:cubicBezTo>
                <a:cubicBezTo>
                  <a:pt x="399605" y="1973802"/>
                  <a:pt x="395926" y="1968877"/>
                  <a:pt x="392838" y="1966158"/>
                </a:cubicBezTo>
                <a:cubicBezTo>
                  <a:pt x="384379" y="1956602"/>
                  <a:pt x="378712" y="1948663"/>
                  <a:pt x="368266" y="1936094"/>
                </a:cubicBezTo>
                <a:cubicBezTo>
                  <a:pt x="362089" y="1930656"/>
                  <a:pt x="364586" y="1931169"/>
                  <a:pt x="360907" y="1926244"/>
                </a:cubicBezTo>
                <a:cubicBezTo>
                  <a:pt x="355832" y="1920511"/>
                  <a:pt x="351857" y="1914483"/>
                  <a:pt x="346781" y="1908750"/>
                </a:cubicBezTo>
                <a:cubicBezTo>
                  <a:pt x="341411" y="1901914"/>
                  <a:pt x="336335" y="1896181"/>
                  <a:pt x="332065" y="1889049"/>
                </a:cubicBezTo>
                <a:cubicBezTo>
                  <a:pt x="322719" y="1876185"/>
                  <a:pt x="311977" y="1862513"/>
                  <a:pt x="302040" y="1847443"/>
                </a:cubicBezTo>
                <a:cubicBezTo>
                  <a:pt x="293499" y="1833181"/>
                  <a:pt x="283562" y="1818111"/>
                  <a:pt x="273921" y="1804144"/>
                </a:cubicBezTo>
                <a:cubicBezTo>
                  <a:pt x="265381" y="1789881"/>
                  <a:pt x="257941" y="1775324"/>
                  <a:pt x="249696" y="1762165"/>
                </a:cubicBezTo>
                <a:cubicBezTo>
                  <a:pt x="250501" y="1760767"/>
                  <a:pt x="259123" y="1779736"/>
                  <a:pt x="261029" y="1778043"/>
                </a:cubicBezTo>
                <a:cubicBezTo>
                  <a:pt x="262211" y="1782455"/>
                  <a:pt x="268469" y="1792601"/>
                  <a:pt x="273035" y="1800835"/>
                </a:cubicBezTo>
                <a:cubicBezTo>
                  <a:pt x="275318" y="1804952"/>
                  <a:pt x="278701" y="1808774"/>
                  <a:pt x="279292" y="1810980"/>
                </a:cubicBezTo>
                <a:cubicBezTo>
                  <a:pt x="286946" y="1821933"/>
                  <a:pt x="294896" y="1833989"/>
                  <a:pt x="305423" y="1851265"/>
                </a:cubicBezTo>
                <a:cubicBezTo>
                  <a:pt x="311895" y="1857806"/>
                  <a:pt x="309694" y="1858396"/>
                  <a:pt x="314769" y="1864129"/>
                </a:cubicBezTo>
                <a:cubicBezTo>
                  <a:pt x="323820" y="1875890"/>
                  <a:pt x="331473" y="1886843"/>
                  <a:pt x="340228" y="1897502"/>
                </a:cubicBezTo>
                <a:cubicBezTo>
                  <a:pt x="343907" y="1902427"/>
                  <a:pt x="344203" y="1903530"/>
                  <a:pt x="347882" y="1908455"/>
                </a:cubicBezTo>
                <a:cubicBezTo>
                  <a:pt x="360021" y="1922935"/>
                  <a:pt x="370763" y="1936607"/>
                  <a:pt x="382310" y="1948881"/>
                </a:cubicBezTo>
                <a:cubicBezTo>
                  <a:pt x="394153" y="1962259"/>
                  <a:pt x="404895" y="1975931"/>
                  <a:pt x="419235" y="1989822"/>
                </a:cubicBezTo>
                <a:cubicBezTo>
                  <a:pt x="424524" y="1991951"/>
                  <a:pt x="407687" y="1977547"/>
                  <a:pt x="408788" y="1977252"/>
                </a:cubicBezTo>
                <a:cubicBezTo>
                  <a:pt x="401725" y="1968505"/>
                  <a:pt x="409593" y="1975854"/>
                  <a:pt x="405914" y="1970929"/>
                </a:cubicBezTo>
                <a:cubicBezTo>
                  <a:pt x="414373" y="1980484"/>
                  <a:pt x="426216" y="1993862"/>
                  <a:pt x="435185" y="2000916"/>
                </a:cubicBezTo>
                <a:cubicBezTo>
                  <a:pt x="431210" y="1994888"/>
                  <a:pt x="424229" y="1990848"/>
                  <a:pt x="420254" y="1984820"/>
                </a:cubicBezTo>
                <a:cubicBezTo>
                  <a:pt x="414883" y="1977983"/>
                  <a:pt x="411795" y="1975264"/>
                  <a:pt x="408707" y="1972545"/>
                </a:cubicBezTo>
                <a:cubicBezTo>
                  <a:pt x="406719" y="1969531"/>
                  <a:pt x="405027" y="1967620"/>
                  <a:pt x="400247" y="1962990"/>
                </a:cubicBezTo>
                <a:cubicBezTo>
                  <a:pt x="400757" y="1960489"/>
                  <a:pt x="387008" y="1948805"/>
                  <a:pt x="386122" y="1945496"/>
                </a:cubicBezTo>
                <a:cubicBezTo>
                  <a:pt x="379650" y="1938955"/>
                  <a:pt x="374574" y="1933221"/>
                  <a:pt x="373392" y="1928810"/>
                </a:cubicBezTo>
                <a:cubicBezTo>
                  <a:pt x="366625" y="1921165"/>
                  <a:pt x="364342" y="1917048"/>
                  <a:pt x="354487" y="1906685"/>
                </a:cubicBezTo>
                <a:cubicBezTo>
                  <a:pt x="355292" y="1905287"/>
                  <a:pt x="356984" y="1907198"/>
                  <a:pt x="358380" y="1908006"/>
                </a:cubicBezTo>
                <a:cubicBezTo>
                  <a:pt x="353600" y="1903376"/>
                  <a:pt x="349921" y="1898451"/>
                  <a:pt x="347934" y="1895437"/>
                </a:cubicBezTo>
                <a:cubicBezTo>
                  <a:pt x="346242" y="1893526"/>
                  <a:pt x="345650" y="1891320"/>
                  <a:pt x="344254" y="1890512"/>
                </a:cubicBezTo>
                <a:cubicBezTo>
                  <a:pt x="343663" y="1888306"/>
                  <a:pt x="341971" y="1886395"/>
                  <a:pt x="340279" y="1884484"/>
                </a:cubicBezTo>
                <a:cubicBezTo>
                  <a:pt x="341676" y="1885292"/>
                  <a:pt x="343368" y="1887203"/>
                  <a:pt x="345355" y="1890217"/>
                </a:cubicBezTo>
                <a:cubicBezTo>
                  <a:pt x="348443" y="1892936"/>
                  <a:pt x="350135" y="1894847"/>
                  <a:pt x="349839" y="1893744"/>
                </a:cubicBezTo>
                <a:cubicBezTo>
                  <a:pt x="358298" y="1903299"/>
                  <a:pt x="365657" y="1913149"/>
                  <a:pt x="374116" y="1922705"/>
                </a:cubicBezTo>
                <a:cubicBezTo>
                  <a:pt x="376908" y="1924321"/>
                  <a:pt x="365066" y="1910943"/>
                  <a:pt x="361091" y="1904915"/>
                </a:cubicBezTo>
                <a:cubicBezTo>
                  <a:pt x="361091" y="1904915"/>
                  <a:pt x="359104" y="1901901"/>
                  <a:pt x="357412" y="1899990"/>
                </a:cubicBezTo>
                <a:cubicBezTo>
                  <a:pt x="353437" y="1893962"/>
                  <a:pt x="349758" y="1889037"/>
                  <a:pt x="346374" y="1885215"/>
                </a:cubicBezTo>
                <a:cubicBezTo>
                  <a:pt x="342695" y="1880290"/>
                  <a:pt x="340412" y="1876173"/>
                  <a:pt x="337028" y="1872351"/>
                </a:cubicBezTo>
                <a:cubicBezTo>
                  <a:pt x="333054" y="1866323"/>
                  <a:pt x="329670" y="1862501"/>
                  <a:pt x="327683" y="1859487"/>
                </a:cubicBezTo>
                <a:cubicBezTo>
                  <a:pt x="321425" y="1849342"/>
                  <a:pt x="317746" y="1844417"/>
                  <a:pt x="310092" y="1833464"/>
                </a:cubicBezTo>
                <a:cubicBezTo>
                  <a:pt x="306413" y="1828539"/>
                  <a:pt x="306117" y="1827436"/>
                  <a:pt x="309205" y="1830155"/>
                </a:cubicBezTo>
                <a:cubicBezTo>
                  <a:pt x="303243" y="1821113"/>
                  <a:pt x="299859" y="1817290"/>
                  <a:pt x="292205" y="1806337"/>
                </a:cubicBezTo>
                <a:cubicBezTo>
                  <a:pt x="293602" y="1807145"/>
                  <a:pt x="294998" y="1807953"/>
                  <a:pt x="297281" y="1812070"/>
                </a:cubicBezTo>
                <a:cubicBezTo>
                  <a:pt x="294998" y="1807953"/>
                  <a:pt x="292715" y="1803836"/>
                  <a:pt x="289332" y="1800014"/>
                </a:cubicBezTo>
                <a:cubicBezTo>
                  <a:pt x="287049" y="1795897"/>
                  <a:pt x="284766" y="1791780"/>
                  <a:pt x="284174" y="1789574"/>
                </a:cubicBezTo>
                <a:cubicBezTo>
                  <a:pt x="275930" y="1776415"/>
                  <a:pt x="264006" y="1758331"/>
                  <a:pt x="260245" y="1748699"/>
                </a:cubicBezTo>
                <a:cubicBezTo>
                  <a:pt x="261346" y="1748404"/>
                  <a:pt x="266207" y="1757741"/>
                  <a:pt x="266798" y="1759947"/>
                </a:cubicBezTo>
                <a:cubicBezTo>
                  <a:pt x="275339" y="1774209"/>
                  <a:pt x="282187" y="1786560"/>
                  <a:pt x="289841" y="1797513"/>
                </a:cubicBezTo>
                <a:cubicBezTo>
                  <a:pt x="296394" y="1808761"/>
                  <a:pt x="303753" y="1818612"/>
                  <a:pt x="310010" y="1828757"/>
                </a:cubicBezTo>
                <a:cubicBezTo>
                  <a:pt x="312884" y="1835080"/>
                  <a:pt x="316564" y="1840005"/>
                  <a:pt x="320243" y="1844930"/>
                </a:cubicBezTo>
                <a:cubicBezTo>
                  <a:pt x="323922" y="1849855"/>
                  <a:pt x="327601" y="1854780"/>
                  <a:pt x="331576" y="1860808"/>
                </a:cubicBezTo>
                <a:cubicBezTo>
                  <a:pt x="333563" y="1863822"/>
                  <a:pt x="336947" y="1867644"/>
                  <a:pt x="336947" y="1867644"/>
                </a:cubicBezTo>
                <a:cubicBezTo>
                  <a:pt x="338934" y="1870658"/>
                  <a:pt x="342023" y="1873377"/>
                  <a:pt x="342614" y="1875583"/>
                </a:cubicBezTo>
                <a:cubicBezTo>
                  <a:pt x="346293" y="1880508"/>
                  <a:pt x="346588" y="1881611"/>
                  <a:pt x="349972" y="1885433"/>
                </a:cubicBezTo>
                <a:cubicBezTo>
                  <a:pt x="360418" y="1898003"/>
                  <a:pt x="370570" y="1909469"/>
                  <a:pt x="379915" y="1922333"/>
                </a:cubicBezTo>
                <a:cubicBezTo>
                  <a:pt x="392859" y="1935415"/>
                  <a:pt x="395142" y="1939532"/>
                  <a:pt x="409777" y="1954526"/>
                </a:cubicBezTo>
                <a:cubicBezTo>
                  <a:pt x="409777" y="1954526"/>
                  <a:pt x="401318" y="1944970"/>
                  <a:pt x="397639" y="1940045"/>
                </a:cubicBezTo>
                <a:cubicBezTo>
                  <a:pt x="397343" y="1938942"/>
                  <a:pt x="386091" y="1927771"/>
                  <a:pt x="385500" y="1925565"/>
                </a:cubicBezTo>
                <a:cubicBezTo>
                  <a:pt x="385500" y="1925565"/>
                  <a:pt x="388884" y="1929387"/>
                  <a:pt x="390280" y="1930195"/>
                </a:cubicBezTo>
                <a:cubicBezTo>
                  <a:pt x="385205" y="1924462"/>
                  <a:pt x="385205" y="1924462"/>
                  <a:pt x="385205" y="1924462"/>
                </a:cubicBezTo>
                <a:cubicBezTo>
                  <a:pt x="383513" y="1922551"/>
                  <a:pt x="381526" y="1919537"/>
                  <a:pt x="379834" y="1917626"/>
                </a:cubicBezTo>
                <a:cubicBezTo>
                  <a:pt x="381230" y="1918434"/>
                  <a:pt x="384614" y="1922256"/>
                  <a:pt x="388293" y="1927181"/>
                </a:cubicBezTo>
                <a:lnTo>
                  <a:pt x="393221" y="1932073"/>
                </a:lnTo>
                <a:lnTo>
                  <a:pt x="395605" y="1936305"/>
                </a:lnTo>
                <a:cubicBezTo>
                  <a:pt x="397122" y="1938115"/>
                  <a:pt x="398740" y="1939750"/>
                  <a:pt x="398740" y="1939750"/>
                </a:cubicBezTo>
                <a:cubicBezTo>
                  <a:pt x="401828" y="1942470"/>
                  <a:pt x="400727" y="1942764"/>
                  <a:pt x="405211" y="1946292"/>
                </a:cubicBezTo>
                <a:cubicBezTo>
                  <a:pt x="407199" y="1949306"/>
                  <a:pt x="406903" y="1948203"/>
                  <a:pt x="403224" y="1943278"/>
                </a:cubicBezTo>
                <a:cubicBezTo>
                  <a:pt x="406016" y="1944894"/>
                  <a:pt x="409991" y="1950922"/>
                  <a:pt x="413670" y="1955847"/>
                </a:cubicBezTo>
                <a:cubicBezTo>
                  <a:pt x="423526" y="1966210"/>
                  <a:pt x="423230" y="1965107"/>
                  <a:pt x="433086" y="1975470"/>
                </a:cubicBezTo>
                <a:cubicBezTo>
                  <a:pt x="439557" y="1982012"/>
                  <a:pt x="439262" y="1980909"/>
                  <a:pt x="444337" y="1986642"/>
                </a:cubicBezTo>
                <a:cubicBezTo>
                  <a:pt x="452501" y="1995094"/>
                  <a:pt x="451696" y="1996492"/>
                  <a:pt x="460369" y="2002443"/>
                </a:cubicBezTo>
                <a:cubicBezTo>
                  <a:pt x="459268" y="2002738"/>
                  <a:pt x="459268" y="2002738"/>
                  <a:pt x="459268" y="2002738"/>
                </a:cubicBezTo>
                <a:cubicBezTo>
                  <a:pt x="476401" y="2018245"/>
                  <a:pt x="476696" y="2019347"/>
                  <a:pt x="496621" y="2036470"/>
                </a:cubicBezTo>
                <a:cubicBezTo>
                  <a:pt x="510370" y="2048154"/>
                  <a:pt x="521326" y="2058223"/>
                  <a:pt x="533383" y="2067996"/>
                </a:cubicBezTo>
                <a:cubicBezTo>
                  <a:pt x="545440" y="2077770"/>
                  <a:pt x="558598" y="2087248"/>
                  <a:pt x="574843" y="2099445"/>
                </a:cubicBezTo>
                <a:cubicBezTo>
                  <a:pt x="577931" y="2102164"/>
                  <a:pt x="580428" y="2102678"/>
                  <a:pt x="585208" y="2107308"/>
                </a:cubicBezTo>
                <a:cubicBezTo>
                  <a:pt x="588001" y="2108924"/>
                  <a:pt x="587705" y="2107821"/>
                  <a:pt x="583221" y="2104294"/>
                </a:cubicBezTo>
                <a:cubicBezTo>
                  <a:pt x="588215" y="2105320"/>
                  <a:pt x="608650" y="2119941"/>
                  <a:pt x="620411" y="2128612"/>
                </a:cubicBezTo>
                <a:cubicBezTo>
                  <a:pt x="621216" y="2127214"/>
                  <a:pt x="604461" y="2117517"/>
                  <a:pt x="605562" y="2117222"/>
                </a:cubicBezTo>
                <a:cubicBezTo>
                  <a:pt x="598285" y="2112079"/>
                  <a:pt x="589907" y="2107231"/>
                  <a:pt x="587920" y="2104217"/>
                </a:cubicBezTo>
                <a:cubicBezTo>
                  <a:pt x="579542" y="2099369"/>
                  <a:pt x="571969" y="2093122"/>
                  <a:pt x="564692" y="2087979"/>
                </a:cubicBezTo>
                <a:cubicBezTo>
                  <a:pt x="558516" y="2082541"/>
                  <a:pt x="556824" y="2080630"/>
                  <a:pt x="552340" y="2077103"/>
                </a:cubicBezTo>
                <a:cubicBezTo>
                  <a:pt x="549252" y="2074384"/>
                  <a:pt x="544767" y="2070857"/>
                  <a:pt x="540579" y="2068432"/>
                </a:cubicBezTo>
                <a:cubicBezTo>
                  <a:pt x="536094" y="2064905"/>
                  <a:pt x="531905" y="2062481"/>
                  <a:pt x="528522" y="2058659"/>
                </a:cubicBezTo>
                <a:cubicBezTo>
                  <a:pt x="519848" y="2052708"/>
                  <a:pt x="512276" y="2046462"/>
                  <a:pt x="505804" y="2039920"/>
                </a:cubicBezTo>
                <a:cubicBezTo>
                  <a:pt x="505804" y="2039920"/>
                  <a:pt x="506905" y="2039626"/>
                  <a:pt x="506905" y="2039626"/>
                </a:cubicBezTo>
                <a:cubicBezTo>
                  <a:pt x="508597" y="2041537"/>
                  <a:pt x="511685" y="2044256"/>
                  <a:pt x="513377" y="2046167"/>
                </a:cubicBezTo>
                <a:cubicBezTo>
                  <a:pt x="513081" y="2045064"/>
                  <a:pt x="506905" y="2039626"/>
                  <a:pt x="506905" y="2039626"/>
                </a:cubicBezTo>
                <a:cubicBezTo>
                  <a:pt x="504112" y="2038009"/>
                  <a:pt x="502125" y="2034995"/>
                  <a:pt x="497936" y="2032571"/>
                </a:cubicBezTo>
                <a:cubicBezTo>
                  <a:pt x="494848" y="2029852"/>
                  <a:pt x="491464" y="2026030"/>
                  <a:pt x="488081" y="2022208"/>
                </a:cubicBezTo>
                <a:cubicBezTo>
                  <a:pt x="480508" y="2015962"/>
                  <a:pt x="474332" y="2010524"/>
                  <a:pt x="471539" y="2008907"/>
                </a:cubicBezTo>
                <a:cubicBezTo>
                  <a:pt x="468451" y="2006188"/>
                  <a:pt x="469552" y="2005893"/>
                  <a:pt x="466759" y="2004277"/>
                </a:cubicBezTo>
                <a:cubicBezTo>
                  <a:pt x="464772" y="2001263"/>
                  <a:pt x="458596" y="1995825"/>
                  <a:pt x="457495" y="1996120"/>
                </a:cubicBezTo>
                <a:cubicBezTo>
                  <a:pt x="452124" y="1989284"/>
                  <a:pt x="444256" y="1981935"/>
                  <a:pt x="436092" y="1973483"/>
                </a:cubicBezTo>
                <a:cubicBezTo>
                  <a:pt x="432709" y="1969661"/>
                  <a:pt x="427929" y="1965030"/>
                  <a:pt x="423149" y="1960400"/>
                </a:cubicBezTo>
                <a:cubicBezTo>
                  <a:pt x="419765" y="1956578"/>
                  <a:pt x="416086" y="1951653"/>
                  <a:pt x="412702" y="1947831"/>
                </a:cubicBezTo>
                <a:cubicBezTo>
                  <a:pt x="407627" y="1942098"/>
                  <a:pt x="397771" y="1931735"/>
                  <a:pt x="394092" y="1926810"/>
                </a:cubicBezTo>
                <a:cubicBezTo>
                  <a:pt x="391004" y="1924090"/>
                  <a:pt x="389312" y="1922179"/>
                  <a:pt x="387620" y="1920268"/>
                </a:cubicBezTo>
                <a:cubicBezTo>
                  <a:pt x="383941" y="1915343"/>
                  <a:pt x="383646" y="1914240"/>
                  <a:pt x="379966" y="1909315"/>
                </a:cubicBezTo>
                <a:cubicBezTo>
                  <a:pt x="374595" y="1902479"/>
                  <a:pt x="374595" y="1902479"/>
                  <a:pt x="374595" y="1902479"/>
                </a:cubicBezTo>
                <a:cubicBezTo>
                  <a:pt x="371507" y="1899760"/>
                  <a:pt x="369224" y="1895643"/>
                  <a:pt x="366136" y="1892924"/>
                </a:cubicBezTo>
                <a:cubicBezTo>
                  <a:pt x="357382" y="1882266"/>
                  <a:pt x="366941" y="1891526"/>
                  <a:pt x="370916" y="1897554"/>
                </a:cubicBezTo>
                <a:cubicBezTo>
                  <a:pt x="384746" y="1913945"/>
                  <a:pt x="384746" y="1913945"/>
                  <a:pt x="384746" y="1913945"/>
                </a:cubicBezTo>
                <a:cubicBezTo>
                  <a:pt x="388426" y="1918870"/>
                  <a:pt x="395784" y="1928720"/>
                  <a:pt x="396885" y="1928426"/>
                </a:cubicBezTo>
                <a:cubicBezTo>
                  <a:pt x="396294" y="1926220"/>
                  <a:pt x="393206" y="1923501"/>
                  <a:pt x="389526" y="1918576"/>
                </a:cubicBezTo>
                <a:cubicBezTo>
                  <a:pt x="386143" y="1914753"/>
                  <a:pt x="382464" y="1909828"/>
                  <a:pt x="379080" y="1906006"/>
                </a:cubicBezTo>
                <a:cubicBezTo>
                  <a:pt x="378489" y="1903800"/>
                  <a:pt x="374514" y="1897772"/>
                  <a:pt x="368042" y="1891231"/>
                </a:cubicBezTo>
                <a:cubicBezTo>
                  <a:pt x="369439" y="1892039"/>
                  <a:pt x="375024" y="1895271"/>
                  <a:pt x="367156" y="1887922"/>
                </a:cubicBezTo>
                <a:cubicBezTo>
                  <a:pt x="369357" y="1887332"/>
                  <a:pt x="373923" y="1895566"/>
                  <a:pt x="375615" y="1897477"/>
                </a:cubicBezTo>
                <a:cubicBezTo>
                  <a:pt x="377602" y="1900491"/>
                  <a:pt x="378407" y="1899093"/>
                  <a:pt x="380395" y="1902107"/>
                </a:cubicBezTo>
                <a:cubicBezTo>
                  <a:pt x="389149" y="1912766"/>
                  <a:pt x="389149" y="1912766"/>
                  <a:pt x="389149" y="1912766"/>
                </a:cubicBezTo>
                <a:cubicBezTo>
                  <a:pt x="393929" y="1917396"/>
                  <a:pt x="393929" y="1917396"/>
                  <a:pt x="393929" y="1917396"/>
                </a:cubicBezTo>
                <a:cubicBezTo>
                  <a:pt x="397904" y="1923424"/>
                  <a:pt x="397904" y="1923424"/>
                  <a:pt x="397904" y="1923424"/>
                </a:cubicBezTo>
                <a:cubicBezTo>
                  <a:pt x="404376" y="1929965"/>
                  <a:pt x="406282" y="1928272"/>
                  <a:pt x="412754" y="1934813"/>
                </a:cubicBezTo>
                <a:cubicBezTo>
                  <a:pt x="416433" y="1939738"/>
                  <a:pt x="421213" y="1944368"/>
                  <a:pt x="424892" y="1949293"/>
                </a:cubicBezTo>
                <a:cubicBezTo>
                  <a:pt x="423791" y="1949588"/>
                  <a:pt x="420407" y="1945766"/>
                  <a:pt x="420407" y="1945766"/>
                </a:cubicBezTo>
                <a:cubicBezTo>
                  <a:pt x="423496" y="1948485"/>
                  <a:pt x="425483" y="1951500"/>
                  <a:pt x="428571" y="1954218"/>
                </a:cubicBezTo>
                <a:cubicBezTo>
                  <a:pt x="431955" y="1958041"/>
                  <a:pt x="435043" y="1960760"/>
                  <a:pt x="438131" y="1963479"/>
                </a:cubicBezTo>
                <a:cubicBezTo>
                  <a:pt x="443206" y="1969212"/>
                  <a:pt x="449678" y="1975753"/>
                  <a:pt x="457546" y="1983102"/>
                </a:cubicBezTo>
                <a:cubicBezTo>
                  <a:pt x="460930" y="1986924"/>
                  <a:pt x="468502" y="1993171"/>
                  <a:pt x="471295" y="1994787"/>
                </a:cubicBezTo>
                <a:cubicBezTo>
                  <a:pt x="477471" y="2000225"/>
                  <a:pt x="475270" y="2000815"/>
                  <a:pt x="482547" y="2005958"/>
                </a:cubicBezTo>
                <a:cubicBezTo>
                  <a:pt x="489019" y="2012499"/>
                  <a:pt x="496591" y="2018746"/>
                  <a:pt x="503063" y="2025287"/>
                </a:cubicBezTo>
                <a:cubicBezTo>
                  <a:pt x="510340" y="2030430"/>
                  <a:pt x="516812" y="2036971"/>
                  <a:pt x="524384" y="2043217"/>
                </a:cubicBezTo>
                <a:cubicBezTo>
                  <a:pt x="531365" y="2047257"/>
                  <a:pt x="539234" y="2054607"/>
                  <a:pt x="546806" y="2060853"/>
                </a:cubicBezTo>
                <a:cubicBezTo>
                  <a:pt x="554083" y="2065996"/>
                  <a:pt x="559964" y="2070331"/>
                  <a:pt x="562165" y="2069741"/>
                </a:cubicBezTo>
                <a:cubicBezTo>
                  <a:pt x="562716" y="2069594"/>
                  <a:pt x="560547" y="2068106"/>
                  <a:pt x="557818" y="2066177"/>
                </a:cubicBezTo>
                <a:lnTo>
                  <a:pt x="557226" y="2065701"/>
                </a:lnTo>
                <a:lnTo>
                  <a:pt x="549222" y="2056659"/>
                </a:lnTo>
                <a:cubicBezTo>
                  <a:pt x="543341" y="2052324"/>
                  <a:pt x="537165" y="2046886"/>
                  <a:pt x="531580" y="2043654"/>
                </a:cubicBezTo>
                <a:cubicBezTo>
                  <a:pt x="520919" y="2034688"/>
                  <a:pt x="534077" y="2044167"/>
                  <a:pt x="527900" y="2038728"/>
                </a:cubicBezTo>
                <a:cubicBezTo>
                  <a:pt x="524812" y="2036009"/>
                  <a:pt x="521724" y="2033290"/>
                  <a:pt x="525108" y="2037112"/>
                </a:cubicBezTo>
                <a:cubicBezTo>
                  <a:pt x="525108" y="2037112"/>
                  <a:pt x="520623" y="2033585"/>
                  <a:pt x="520328" y="2032482"/>
                </a:cubicBezTo>
                <a:cubicBezTo>
                  <a:pt x="516139" y="2030058"/>
                  <a:pt x="512755" y="2026236"/>
                  <a:pt x="511063" y="2024325"/>
                </a:cubicBezTo>
                <a:cubicBezTo>
                  <a:pt x="495623" y="2010730"/>
                  <a:pt x="482975" y="1998750"/>
                  <a:pt x="468931" y="1985963"/>
                </a:cubicBezTo>
                <a:cubicBezTo>
                  <a:pt x="462754" y="1980525"/>
                  <a:pt x="456283" y="1973984"/>
                  <a:pt x="448710" y="1967737"/>
                </a:cubicBezTo>
                <a:cubicBezTo>
                  <a:pt x="445327" y="1963915"/>
                  <a:pt x="441943" y="1960093"/>
                  <a:pt x="438855" y="1957374"/>
                </a:cubicBezTo>
                <a:cubicBezTo>
                  <a:pt x="437163" y="1955463"/>
                  <a:pt x="435471" y="1953552"/>
                  <a:pt x="433779" y="1951641"/>
                </a:cubicBezTo>
                <a:cubicBezTo>
                  <a:pt x="432088" y="1949730"/>
                  <a:pt x="430395" y="1947819"/>
                  <a:pt x="428704" y="1945908"/>
                </a:cubicBezTo>
                <a:cubicBezTo>
                  <a:pt x="428113" y="1943702"/>
                  <a:pt x="418553" y="1934441"/>
                  <a:pt x="425830" y="1939585"/>
                </a:cubicBezTo>
                <a:cubicBezTo>
                  <a:pt x="421050" y="1934955"/>
                  <a:pt x="420459" y="1932749"/>
                  <a:pt x="413987" y="1926207"/>
                </a:cubicBezTo>
                <a:cubicBezTo>
                  <a:pt x="415088" y="1925913"/>
                  <a:pt x="401043" y="1913125"/>
                  <a:pt x="406629" y="1916357"/>
                </a:cubicBezTo>
                <a:cubicBezTo>
                  <a:pt x="412805" y="1921795"/>
                  <a:pt x="419868" y="1930543"/>
                  <a:pt x="422150" y="1934660"/>
                </a:cubicBezTo>
                <a:cubicBezTo>
                  <a:pt x="427736" y="1937892"/>
                  <a:pt x="434798" y="1946639"/>
                  <a:pt x="440679" y="1950974"/>
                </a:cubicBezTo>
                <a:cubicBezTo>
                  <a:pt x="450535" y="1961338"/>
                  <a:pt x="458994" y="1970893"/>
                  <a:pt x="468554" y="1980153"/>
                </a:cubicBezTo>
                <a:cubicBezTo>
                  <a:pt x="473334" y="1984783"/>
                  <a:pt x="477818" y="1988310"/>
                  <a:pt x="481497" y="1993235"/>
                </a:cubicBezTo>
                <a:cubicBezTo>
                  <a:pt x="486277" y="1997865"/>
                  <a:pt x="490762" y="2001393"/>
                  <a:pt x="495542" y="2006023"/>
                </a:cubicBezTo>
                <a:cubicBezTo>
                  <a:pt x="500026" y="2009550"/>
                  <a:pt x="504806" y="2014180"/>
                  <a:pt x="508189" y="2018002"/>
                </a:cubicBezTo>
                <a:cubicBezTo>
                  <a:pt x="512969" y="2022632"/>
                  <a:pt x="517454" y="2026159"/>
                  <a:pt x="521938" y="2029686"/>
                </a:cubicBezTo>
                <a:cubicBezTo>
                  <a:pt x="530907" y="2036741"/>
                  <a:pt x="538480" y="2042987"/>
                  <a:pt x="546052" y="2049233"/>
                </a:cubicBezTo>
                <a:cubicBezTo>
                  <a:pt x="547448" y="2050041"/>
                  <a:pt x="547153" y="2048938"/>
                  <a:pt x="548845" y="2050849"/>
                </a:cubicBezTo>
                <a:cubicBezTo>
                  <a:pt x="550241" y="2051657"/>
                  <a:pt x="549140" y="2051952"/>
                  <a:pt x="551933" y="2053568"/>
                </a:cubicBezTo>
                <a:cubicBezTo>
                  <a:pt x="555021" y="2056287"/>
                  <a:pt x="558109" y="2059006"/>
                  <a:pt x="560901" y="2060623"/>
                </a:cubicBezTo>
                <a:cubicBezTo>
                  <a:pt x="565386" y="2064150"/>
                  <a:pt x="572663" y="2069293"/>
                  <a:pt x="579940" y="2074436"/>
                </a:cubicBezTo>
                <a:cubicBezTo>
                  <a:pt x="584129" y="2076860"/>
                  <a:pt x="587217" y="2079579"/>
                  <a:pt x="590009" y="2081195"/>
                </a:cubicBezTo>
                <a:cubicBezTo>
                  <a:pt x="593097" y="2083915"/>
                  <a:pt x="594789" y="2085826"/>
                  <a:pt x="596186" y="2086634"/>
                </a:cubicBezTo>
                <a:cubicBezTo>
                  <a:pt x="607356" y="2093098"/>
                  <a:pt x="623602" y="2105295"/>
                  <a:pt x="633671" y="2112055"/>
                </a:cubicBezTo>
                <a:cubicBezTo>
                  <a:pt x="633671" y="2112055"/>
                  <a:pt x="631174" y="2111542"/>
                  <a:pt x="628382" y="2109926"/>
                </a:cubicBezTo>
                <a:cubicBezTo>
                  <a:pt x="630073" y="2111837"/>
                  <a:pt x="646533" y="2120430"/>
                  <a:pt x="648521" y="2123444"/>
                </a:cubicBezTo>
                <a:cubicBezTo>
                  <a:pt x="654106" y="2126676"/>
                  <a:pt x="656898" y="2128293"/>
                  <a:pt x="659691" y="2129909"/>
                </a:cubicBezTo>
                <a:cubicBezTo>
                  <a:pt x="662483" y="2131525"/>
                  <a:pt x="665276" y="2133141"/>
                  <a:pt x="669465" y="2135565"/>
                </a:cubicBezTo>
                <a:cubicBezTo>
                  <a:pt x="672553" y="2138284"/>
                  <a:pt x="676446" y="2139605"/>
                  <a:pt x="680635" y="2142029"/>
                </a:cubicBezTo>
                <a:cubicBezTo>
                  <a:pt x="689013" y="2146878"/>
                  <a:pt x="688717" y="2145775"/>
                  <a:pt x="697095" y="2150623"/>
                </a:cubicBezTo>
                <a:lnTo>
                  <a:pt x="699887" y="2152238"/>
                </a:lnTo>
                <a:lnTo>
                  <a:pt x="699888" y="2152239"/>
                </a:lnTo>
                <a:lnTo>
                  <a:pt x="699893" y="2152242"/>
                </a:lnTo>
                <a:lnTo>
                  <a:pt x="711058" y="2158703"/>
                </a:lnTo>
                <a:cubicBezTo>
                  <a:pt x="715247" y="2161128"/>
                  <a:pt x="719731" y="2164655"/>
                  <a:pt x="727518" y="2167297"/>
                </a:cubicBezTo>
                <a:lnTo>
                  <a:pt x="699893" y="2152242"/>
                </a:lnTo>
                <a:lnTo>
                  <a:pt x="699887" y="2152238"/>
                </a:lnTo>
                <a:lnTo>
                  <a:pt x="694219" y="2148143"/>
                </a:lnTo>
                <a:cubicBezTo>
                  <a:pt x="693235" y="2147224"/>
                  <a:pt x="692463" y="2146544"/>
                  <a:pt x="689818" y="2145480"/>
                </a:cubicBezTo>
                <a:cubicBezTo>
                  <a:pt x="677251" y="2138207"/>
                  <a:pt x="679748" y="2138720"/>
                  <a:pt x="668578" y="2132256"/>
                </a:cubicBezTo>
                <a:cubicBezTo>
                  <a:pt x="668578" y="2132256"/>
                  <a:pt x="661597" y="2128216"/>
                  <a:pt x="660496" y="2128511"/>
                </a:cubicBezTo>
                <a:cubicBezTo>
                  <a:pt x="657408" y="2125792"/>
                  <a:pt x="657112" y="2124689"/>
                  <a:pt x="652924" y="2122265"/>
                </a:cubicBezTo>
                <a:cubicBezTo>
                  <a:pt x="648735" y="2119840"/>
                  <a:pt x="645942" y="2118224"/>
                  <a:pt x="641753" y="2115800"/>
                </a:cubicBezTo>
                <a:cubicBezTo>
                  <a:pt x="638665" y="2113081"/>
                  <a:pt x="633080" y="2109849"/>
                  <a:pt x="627199" y="2105514"/>
                </a:cubicBezTo>
                <a:cubicBezTo>
                  <a:pt x="623010" y="2103090"/>
                  <a:pt x="622715" y="2101987"/>
                  <a:pt x="617130" y="2098754"/>
                </a:cubicBezTo>
                <a:cubicBezTo>
                  <a:pt x="609853" y="2093611"/>
                  <a:pt x="602871" y="2089571"/>
                  <a:pt x="596695" y="2084133"/>
                </a:cubicBezTo>
                <a:cubicBezTo>
                  <a:pt x="592506" y="2081709"/>
                  <a:pt x="589418" y="2078990"/>
                  <a:pt x="585229" y="2076565"/>
                </a:cubicBezTo>
                <a:cubicBezTo>
                  <a:pt x="580745" y="2073038"/>
                  <a:pt x="577657" y="2070319"/>
                  <a:pt x="572072" y="2067087"/>
                </a:cubicBezTo>
                <a:cubicBezTo>
                  <a:pt x="568688" y="2063265"/>
                  <a:pt x="564499" y="2060841"/>
                  <a:pt x="560015" y="2057314"/>
                </a:cubicBezTo>
                <a:cubicBezTo>
                  <a:pt x="561116" y="2057019"/>
                  <a:pt x="565896" y="2061649"/>
                  <a:pt x="570084" y="2064073"/>
                </a:cubicBezTo>
                <a:cubicBezTo>
                  <a:pt x="574569" y="2067600"/>
                  <a:pt x="579053" y="2071127"/>
                  <a:pt x="583538" y="2074654"/>
                </a:cubicBezTo>
                <a:cubicBezTo>
                  <a:pt x="588022" y="2078181"/>
                  <a:pt x="592506" y="2081709"/>
                  <a:pt x="597796" y="2083838"/>
                </a:cubicBezTo>
                <a:cubicBezTo>
                  <a:pt x="602280" y="2087365"/>
                  <a:pt x="607274" y="2088391"/>
                  <a:pt x="607865" y="2090597"/>
                </a:cubicBezTo>
                <a:cubicBezTo>
                  <a:pt x="610954" y="2093316"/>
                  <a:pt x="610658" y="2092213"/>
                  <a:pt x="613451" y="2093829"/>
                </a:cubicBezTo>
                <a:cubicBezTo>
                  <a:pt x="616243" y="2095445"/>
                  <a:pt x="616243" y="2095445"/>
                  <a:pt x="615438" y="2096843"/>
                </a:cubicBezTo>
                <a:cubicBezTo>
                  <a:pt x="631388" y="2107938"/>
                  <a:pt x="631388" y="2107938"/>
                  <a:pt x="631388" y="2107938"/>
                </a:cubicBezTo>
                <a:cubicBezTo>
                  <a:pt x="636973" y="2111170"/>
                  <a:pt x="642558" y="2114402"/>
                  <a:pt x="648144" y="2117634"/>
                </a:cubicBezTo>
                <a:cubicBezTo>
                  <a:pt x="656817" y="2123586"/>
                  <a:pt x="666591" y="2129242"/>
                  <a:pt x="675264" y="2135193"/>
                </a:cubicBezTo>
                <a:cubicBezTo>
                  <a:pt x="685038" y="2140850"/>
                  <a:pt x="693416" y="2145698"/>
                  <a:pt x="703190" y="2151354"/>
                </a:cubicBezTo>
                <a:cubicBezTo>
                  <a:pt x="721341" y="2161859"/>
                  <a:pt x="740003" y="2169863"/>
                  <a:pt x="755362" y="2178751"/>
                </a:cubicBezTo>
                <a:cubicBezTo>
                  <a:pt x="763444" y="2182496"/>
                  <a:pt x="763149" y="2181393"/>
                  <a:pt x="769834" y="2184331"/>
                </a:cubicBezTo>
                <a:cubicBezTo>
                  <a:pt x="788496" y="2192334"/>
                  <a:pt x="797974" y="2196888"/>
                  <a:pt x="808849" y="2202249"/>
                </a:cubicBezTo>
                <a:cubicBezTo>
                  <a:pt x="818032" y="2205700"/>
                  <a:pt x="822730" y="2205623"/>
                  <a:pt x="832209" y="2210176"/>
                </a:cubicBezTo>
                <a:cubicBezTo>
                  <a:pt x="832209" y="2210176"/>
                  <a:pt x="826919" y="2208047"/>
                  <a:pt x="825818" y="2208342"/>
                </a:cubicBezTo>
                <a:cubicBezTo>
                  <a:pt x="833605" y="2210984"/>
                  <a:pt x="841392" y="2213626"/>
                  <a:pt x="848077" y="2216564"/>
                </a:cubicBezTo>
                <a:cubicBezTo>
                  <a:pt x="851971" y="2217885"/>
                  <a:pt x="855864" y="2219206"/>
                  <a:pt x="859757" y="2220527"/>
                </a:cubicBezTo>
                <a:cubicBezTo>
                  <a:pt x="863946" y="2222951"/>
                  <a:pt x="867544" y="2223169"/>
                  <a:pt x="871437" y="2224490"/>
                </a:cubicBezTo>
                <a:cubicBezTo>
                  <a:pt x="887011" y="2229775"/>
                  <a:pt x="901187" y="2234252"/>
                  <a:pt x="913968" y="2237920"/>
                </a:cubicBezTo>
                <a:cubicBezTo>
                  <a:pt x="914773" y="2236522"/>
                  <a:pt x="903685" y="2234765"/>
                  <a:pt x="899496" y="2232341"/>
                </a:cubicBezTo>
                <a:cubicBezTo>
                  <a:pt x="893105" y="2230506"/>
                  <a:pt x="887816" y="2228377"/>
                  <a:pt x="881425" y="2226543"/>
                </a:cubicBezTo>
                <a:cubicBezTo>
                  <a:pt x="877532" y="2225222"/>
                  <a:pt x="871142" y="2223388"/>
                  <a:pt x="864751" y="2221553"/>
                </a:cubicBezTo>
                <a:cubicBezTo>
                  <a:pt x="859757" y="2220527"/>
                  <a:pt x="854468" y="2218398"/>
                  <a:pt x="852776" y="2216487"/>
                </a:cubicBezTo>
                <a:cubicBezTo>
                  <a:pt x="850279" y="2215974"/>
                  <a:pt x="844989" y="2213845"/>
                  <a:pt x="843889" y="2214140"/>
                </a:cubicBezTo>
                <a:cubicBezTo>
                  <a:pt x="841392" y="2213626"/>
                  <a:pt x="837203" y="2211202"/>
                  <a:pt x="832209" y="2210176"/>
                </a:cubicBezTo>
                <a:cubicBezTo>
                  <a:pt x="829121" y="2207457"/>
                  <a:pt x="817441" y="2203493"/>
                  <a:pt x="813252" y="2201069"/>
                </a:cubicBezTo>
                <a:cubicBezTo>
                  <a:pt x="804069" y="2197619"/>
                  <a:pt x="804364" y="2198722"/>
                  <a:pt x="795987" y="2193874"/>
                </a:cubicBezTo>
                <a:cubicBezTo>
                  <a:pt x="786804" y="2190423"/>
                  <a:pt x="779823" y="2186383"/>
                  <a:pt x="772036" y="2183741"/>
                </a:cubicBezTo>
                <a:cubicBezTo>
                  <a:pt x="765350" y="2180804"/>
                  <a:pt x="759765" y="2177571"/>
                  <a:pt x="753079" y="2174634"/>
                </a:cubicBezTo>
                <a:cubicBezTo>
                  <a:pt x="747494" y="2171402"/>
                  <a:pt x="741909" y="2168170"/>
                  <a:pt x="735223" y="2165232"/>
                </a:cubicBezTo>
                <a:cubicBezTo>
                  <a:pt x="729638" y="2162000"/>
                  <a:pt x="722952" y="2159063"/>
                  <a:pt x="715970" y="2155023"/>
                </a:cubicBezTo>
                <a:cubicBezTo>
                  <a:pt x="707593" y="2150175"/>
                  <a:pt x="699511" y="2146429"/>
                  <a:pt x="692234" y="2141286"/>
                </a:cubicBezTo>
                <a:cubicBezTo>
                  <a:pt x="688045" y="2138862"/>
                  <a:pt x="681359" y="2135925"/>
                  <a:pt x="681063" y="2134822"/>
                </a:cubicBezTo>
                <a:cubicBezTo>
                  <a:pt x="678271" y="2133205"/>
                  <a:pt x="674673" y="2132987"/>
                  <a:pt x="672981" y="2131076"/>
                </a:cubicBezTo>
                <a:cubicBezTo>
                  <a:pt x="664603" y="2126228"/>
                  <a:pt x="660119" y="2122701"/>
                  <a:pt x="654534" y="2119469"/>
                </a:cubicBezTo>
                <a:cubicBezTo>
                  <a:pt x="650345" y="2117045"/>
                  <a:pt x="646156" y="2114620"/>
                  <a:pt x="644464" y="2112709"/>
                </a:cubicBezTo>
                <a:cubicBezTo>
                  <a:pt x="637483" y="2108669"/>
                  <a:pt x="637778" y="2109772"/>
                  <a:pt x="631898" y="2105437"/>
                </a:cubicBezTo>
                <a:cubicBezTo>
                  <a:pt x="620432" y="2097870"/>
                  <a:pt x="607274" y="2088391"/>
                  <a:pt x="594117" y="2078913"/>
                </a:cubicBezTo>
                <a:cubicBezTo>
                  <a:pt x="580959" y="2069434"/>
                  <a:pt x="567801" y="2059956"/>
                  <a:pt x="557141" y="2050991"/>
                </a:cubicBezTo>
                <a:cubicBezTo>
                  <a:pt x="557141" y="2050991"/>
                  <a:pt x="555449" y="2049080"/>
                  <a:pt x="553757" y="2047169"/>
                </a:cubicBezTo>
                <a:cubicBezTo>
                  <a:pt x="552361" y="2046361"/>
                  <a:pt x="549568" y="2044744"/>
                  <a:pt x="549864" y="2045847"/>
                </a:cubicBezTo>
                <a:cubicBezTo>
                  <a:pt x="543688" y="2040409"/>
                  <a:pt x="536115" y="2034163"/>
                  <a:pt x="534128" y="2031149"/>
                </a:cubicBezTo>
                <a:cubicBezTo>
                  <a:pt x="534933" y="2029751"/>
                  <a:pt x="541405" y="2036292"/>
                  <a:pt x="542210" y="2034894"/>
                </a:cubicBezTo>
                <a:cubicBezTo>
                  <a:pt x="538531" y="2029969"/>
                  <a:pt x="530958" y="2023723"/>
                  <a:pt x="523681" y="2018580"/>
                </a:cubicBezTo>
                <a:cubicBezTo>
                  <a:pt x="520889" y="2016964"/>
                  <a:pt x="519197" y="2015053"/>
                  <a:pt x="516109" y="2012333"/>
                </a:cubicBezTo>
                <a:cubicBezTo>
                  <a:pt x="514417" y="2010422"/>
                  <a:pt x="511624" y="2008806"/>
                  <a:pt x="509933" y="2006895"/>
                </a:cubicBezTo>
                <a:cubicBezTo>
                  <a:pt x="505448" y="2003368"/>
                  <a:pt x="502064" y="1999546"/>
                  <a:pt x="498976" y="1996827"/>
                </a:cubicBezTo>
                <a:cubicBezTo>
                  <a:pt x="492505" y="1990286"/>
                  <a:pt x="486328" y="1984848"/>
                  <a:pt x="481548" y="1980218"/>
                </a:cubicBezTo>
                <a:cubicBezTo>
                  <a:pt x="473385" y="1971765"/>
                  <a:pt x="463825" y="1962505"/>
                  <a:pt x="455661" y="1954053"/>
                </a:cubicBezTo>
                <a:cubicBezTo>
                  <a:pt x="450881" y="1949423"/>
                  <a:pt x="446101" y="1944793"/>
                  <a:pt x="442718" y="1940971"/>
                </a:cubicBezTo>
                <a:cubicBezTo>
                  <a:pt x="439334" y="1937148"/>
                  <a:pt x="435655" y="1932223"/>
                  <a:pt x="432567" y="1929504"/>
                </a:cubicBezTo>
                <a:cubicBezTo>
                  <a:pt x="429479" y="1926785"/>
                  <a:pt x="422416" y="1918038"/>
                  <a:pt x="415944" y="1911497"/>
                </a:cubicBezTo>
                <a:cubicBezTo>
                  <a:pt x="412561" y="1907675"/>
                  <a:pt x="409472" y="1904956"/>
                  <a:pt x="408586" y="1901647"/>
                </a:cubicBezTo>
                <a:cubicBezTo>
                  <a:pt x="391076" y="1880330"/>
                  <a:pt x="391076" y="1880330"/>
                  <a:pt x="391076" y="1880330"/>
                </a:cubicBezTo>
                <a:cubicBezTo>
                  <a:pt x="387988" y="1877611"/>
                  <a:pt x="384309" y="1872686"/>
                  <a:pt x="384900" y="1874892"/>
                </a:cubicBezTo>
                <a:cubicBezTo>
                  <a:pt x="381221" y="1869967"/>
                  <a:pt x="379234" y="1866953"/>
                  <a:pt x="376655" y="1861733"/>
                </a:cubicBezTo>
                <a:cubicBezTo>
                  <a:pt x="371284" y="1854897"/>
                  <a:pt x="367309" y="1848869"/>
                  <a:pt x="368410" y="1848574"/>
                </a:cubicBezTo>
                <a:cubicBezTo>
                  <a:pt x="374077" y="1856513"/>
                  <a:pt x="373485" y="1854307"/>
                  <a:pt x="376359" y="1860630"/>
                </a:cubicBezTo>
                <a:cubicBezTo>
                  <a:pt x="378051" y="1862541"/>
                  <a:pt x="379448" y="1863349"/>
                  <a:pt x="379152" y="1862246"/>
                </a:cubicBezTo>
                <a:cubicBezTo>
                  <a:pt x="380844" y="1864157"/>
                  <a:pt x="385410" y="1872391"/>
                  <a:pt x="387611" y="1871801"/>
                </a:cubicBezTo>
                <a:cubicBezTo>
                  <a:pt x="399240" y="1888783"/>
                  <a:pt x="411378" y="1903263"/>
                  <a:pt x="421529" y="1914729"/>
                </a:cubicBezTo>
                <a:cubicBezTo>
                  <a:pt x="425208" y="1919654"/>
                  <a:pt x="426014" y="1918256"/>
                  <a:pt x="429102" y="1920975"/>
                </a:cubicBezTo>
                <a:cubicBezTo>
                  <a:pt x="431089" y="1923989"/>
                  <a:pt x="435869" y="1928619"/>
                  <a:pt x="436165" y="1929722"/>
                </a:cubicBezTo>
                <a:cubicBezTo>
                  <a:pt x="438152" y="1932736"/>
                  <a:pt x="439253" y="1932442"/>
                  <a:pt x="437265" y="1929427"/>
                </a:cubicBezTo>
                <a:cubicBezTo>
                  <a:pt x="438366" y="1929133"/>
                  <a:pt x="442045" y="1934058"/>
                  <a:pt x="445429" y="1937880"/>
                </a:cubicBezTo>
                <a:cubicBezTo>
                  <a:pt x="450209" y="1942510"/>
                  <a:pt x="453593" y="1946332"/>
                  <a:pt x="454693" y="1946037"/>
                </a:cubicBezTo>
                <a:cubicBezTo>
                  <a:pt x="460574" y="1950372"/>
                  <a:pt x="467341" y="1958016"/>
                  <a:pt x="473222" y="1962352"/>
                </a:cubicBezTo>
                <a:cubicBezTo>
                  <a:pt x="476606" y="1966174"/>
                  <a:pt x="480285" y="1971099"/>
                  <a:pt x="484769" y="1974626"/>
                </a:cubicBezTo>
                <a:cubicBezTo>
                  <a:pt x="489549" y="1979256"/>
                  <a:pt x="494034" y="1982783"/>
                  <a:pt x="498813" y="1987413"/>
                </a:cubicBezTo>
                <a:cubicBezTo>
                  <a:pt x="503298" y="1990940"/>
                  <a:pt x="508078" y="1995570"/>
                  <a:pt x="512858" y="2000201"/>
                </a:cubicBezTo>
                <a:cubicBezTo>
                  <a:pt x="515650" y="2001817"/>
                  <a:pt x="518738" y="2004536"/>
                  <a:pt x="520430" y="2006447"/>
                </a:cubicBezTo>
                <a:cubicBezTo>
                  <a:pt x="523518" y="2009166"/>
                  <a:pt x="526311" y="2010782"/>
                  <a:pt x="528298" y="2013796"/>
                </a:cubicBezTo>
                <a:cubicBezTo>
                  <a:pt x="532783" y="2017323"/>
                  <a:pt x="533883" y="2017028"/>
                  <a:pt x="536676" y="2018644"/>
                </a:cubicBezTo>
                <a:cubicBezTo>
                  <a:pt x="538877" y="2018054"/>
                  <a:pt x="541456" y="2023274"/>
                  <a:pt x="545940" y="2026802"/>
                </a:cubicBezTo>
                <a:cubicBezTo>
                  <a:pt x="544544" y="2025994"/>
                  <a:pt x="543148" y="2025186"/>
                  <a:pt x="540060" y="2022466"/>
                </a:cubicBezTo>
                <a:cubicBezTo>
                  <a:pt x="545135" y="2028199"/>
                  <a:pt x="551311" y="2033638"/>
                  <a:pt x="558588" y="2038781"/>
                </a:cubicBezTo>
                <a:cubicBezTo>
                  <a:pt x="566161" y="2045027"/>
                  <a:pt x="574834" y="2050978"/>
                  <a:pt x="583507" y="2056930"/>
                </a:cubicBezTo>
                <a:cubicBezTo>
                  <a:pt x="589092" y="2060162"/>
                  <a:pt x="601445" y="2071038"/>
                  <a:pt x="603646" y="2070448"/>
                </a:cubicBezTo>
                <a:cubicBezTo>
                  <a:pt x="607835" y="2072872"/>
                  <a:pt x="609527" y="2074784"/>
                  <a:pt x="610923" y="2075592"/>
                </a:cubicBezTo>
                <a:lnTo>
                  <a:pt x="641685" y="2095009"/>
                </a:lnTo>
                <a:lnTo>
                  <a:pt x="643629" y="2096383"/>
                </a:lnTo>
                <a:lnTo>
                  <a:pt x="646429" y="2098003"/>
                </a:lnTo>
                <a:lnTo>
                  <a:pt x="674643" y="2115263"/>
                </a:lnTo>
                <a:cubicBezTo>
                  <a:pt x="672951" y="2113352"/>
                  <a:pt x="658988" y="2105271"/>
                  <a:pt x="652007" y="2101231"/>
                </a:cubicBezTo>
                <a:lnTo>
                  <a:pt x="646429" y="2098003"/>
                </a:lnTo>
                <a:lnTo>
                  <a:pt x="646422" y="2097999"/>
                </a:lnTo>
                <a:lnTo>
                  <a:pt x="641685" y="2095009"/>
                </a:lnTo>
                <a:lnTo>
                  <a:pt x="636352" y="2091239"/>
                </a:lnTo>
                <a:cubicBezTo>
                  <a:pt x="631868" y="2087712"/>
                  <a:pt x="627679" y="2085288"/>
                  <a:pt x="623490" y="2082864"/>
                </a:cubicBezTo>
                <a:cubicBezTo>
                  <a:pt x="614817" y="2076913"/>
                  <a:pt x="607540" y="2071769"/>
                  <a:pt x="598866" y="2065818"/>
                </a:cubicBezTo>
                <a:cubicBezTo>
                  <a:pt x="597175" y="2063907"/>
                  <a:pt x="596879" y="2062804"/>
                  <a:pt x="594382" y="2062291"/>
                </a:cubicBezTo>
                <a:cubicBezTo>
                  <a:pt x="595483" y="2061996"/>
                  <a:pt x="592986" y="2061483"/>
                  <a:pt x="591589" y="2060675"/>
                </a:cubicBezTo>
                <a:cubicBezTo>
                  <a:pt x="590193" y="2059867"/>
                  <a:pt x="588501" y="2057956"/>
                  <a:pt x="587105" y="2057148"/>
                </a:cubicBezTo>
                <a:cubicBezTo>
                  <a:pt x="575048" y="2047375"/>
                  <a:pt x="575344" y="2048478"/>
                  <a:pt x="567771" y="2042231"/>
                </a:cubicBezTo>
                <a:cubicBezTo>
                  <a:pt x="561891" y="2037896"/>
                  <a:pt x="557406" y="2034369"/>
                  <a:pt x="552922" y="2030842"/>
                </a:cubicBezTo>
                <a:cubicBezTo>
                  <a:pt x="548437" y="2027315"/>
                  <a:pt x="545054" y="2023493"/>
                  <a:pt x="539173" y="2019157"/>
                </a:cubicBezTo>
                <a:cubicBezTo>
                  <a:pt x="533292" y="2014822"/>
                  <a:pt x="528512" y="2010192"/>
                  <a:pt x="523437" y="2004459"/>
                </a:cubicBezTo>
                <a:cubicBezTo>
                  <a:pt x="518657" y="1999829"/>
                  <a:pt x="513877" y="1995199"/>
                  <a:pt x="507996" y="1990864"/>
                </a:cubicBezTo>
                <a:cubicBezTo>
                  <a:pt x="507110" y="1987555"/>
                  <a:pt x="519167" y="1997328"/>
                  <a:pt x="520053" y="2000637"/>
                </a:cubicBezTo>
                <a:cubicBezTo>
                  <a:pt x="526230" y="2006075"/>
                  <a:pt x="535198" y="2013129"/>
                  <a:pt x="538286" y="2015848"/>
                </a:cubicBezTo>
                <a:cubicBezTo>
                  <a:pt x="548947" y="2024814"/>
                  <a:pt x="558507" y="2034074"/>
                  <a:pt x="566885" y="2038922"/>
                </a:cubicBezTo>
                <a:cubicBezTo>
                  <a:pt x="573061" y="2044360"/>
                  <a:pt x="580338" y="2049504"/>
                  <a:pt x="587615" y="2054647"/>
                </a:cubicBezTo>
                <a:cubicBezTo>
                  <a:pt x="595187" y="2060893"/>
                  <a:pt x="602760" y="2067139"/>
                  <a:pt x="611433" y="2073091"/>
                </a:cubicBezTo>
                <a:cubicBezTo>
                  <a:pt x="627383" y="2084185"/>
                  <a:pt x="644434" y="2094985"/>
                  <a:pt x="658397" y="2103065"/>
                </a:cubicBezTo>
                <a:cubicBezTo>
                  <a:pt x="656196" y="2103655"/>
                  <a:pt x="662290" y="2104386"/>
                  <a:pt x="668467" y="2109825"/>
                </a:cubicBezTo>
                <a:cubicBezTo>
                  <a:pt x="671259" y="2111441"/>
                  <a:pt x="674052" y="2113057"/>
                  <a:pt x="675743" y="2114968"/>
                </a:cubicBezTo>
                <a:cubicBezTo>
                  <a:pt x="678536" y="2116584"/>
                  <a:pt x="682725" y="2119008"/>
                  <a:pt x="685517" y="2120624"/>
                </a:cubicBezTo>
                <a:cubicBezTo>
                  <a:pt x="689411" y="2121945"/>
                  <a:pt x="692499" y="2124664"/>
                  <a:pt x="696392" y="2125985"/>
                </a:cubicBezTo>
                <a:cubicBezTo>
                  <a:pt x="703374" y="2130026"/>
                  <a:pt x="710651" y="2135169"/>
                  <a:pt x="720129" y="2139722"/>
                </a:cubicBezTo>
                <a:cubicBezTo>
                  <a:pt x="725419" y="2141852"/>
                  <a:pt x="728507" y="2144571"/>
                  <a:pt x="731299" y="2146187"/>
                </a:cubicBezTo>
                <a:cubicBezTo>
                  <a:pt x="742174" y="2151548"/>
                  <a:pt x="751948" y="2157204"/>
                  <a:pt x="769213" y="2164400"/>
                </a:cubicBezTo>
                <a:cubicBezTo>
                  <a:pt x="773402" y="2166824"/>
                  <a:pt x="777591" y="2169248"/>
                  <a:pt x="781484" y="2170570"/>
                </a:cubicBezTo>
                <a:cubicBezTo>
                  <a:pt x="785377" y="2171891"/>
                  <a:pt x="788170" y="2173507"/>
                  <a:pt x="790667" y="2174020"/>
                </a:cubicBezTo>
                <a:cubicBezTo>
                  <a:pt x="796252" y="2177252"/>
                  <a:pt x="802642" y="2179086"/>
                  <a:pt x="810725" y="2182832"/>
                </a:cubicBezTo>
                <a:cubicBezTo>
                  <a:pt x="814618" y="2184153"/>
                  <a:pt x="818807" y="2186577"/>
                  <a:pt x="821304" y="2187090"/>
                </a:cubicBezTo>
                <a:cubicBezTo>
                  <a:pt x="824096" y="2188706"/>
                  <a:pt x="826889" y="2190322"/>
                  <a:pt x="829386" y="2190835"/>
                </a:cubicBezTo>
                <a:cubicBezTo>
                  <a:pt x="834675" y="2192965"/>
                  <a:pt x="839670" y="2193991"/>
                  <a:pt x="846651" y="2198031"/>
                </a:cubicBezTo>
                <a:cubicBezTo>
                  <a:pt x="851645" y="2199057"/>
                  <a:pt x="846355" y="2196928"/>
                  <a:pt x="847161" y="2195530"/>
                </a:cubicBezTo>
                <a:cubicBezTo>
                  <a:pt x="851349" y="2197954"/>
                  <a:pt x="851349" y="2197954"/>
                  <a:pt x="856343" y="2198980"/>
                </a:cubicBezTo>
                <a:cubicBezTo>
                  <a:pt x="859136" y="2200596"/>
                  <a:pt x="861929" y="2202213"/>
                  <a:pt x="864426" y="2202726"/>
                </a:cubicBezTo>
                <a:cubicBezTo>
                  <a:pt x="873904" y="2207279"/>
                  <a:pt x="858331" y="2201995"/>
                  <a:pt x="852746" y="2198762"/>
                </a:cubicBezTo>
                <a:cubicBezTo>
                  <a:pt x="853041" y="2199865"/>
                  <a:pt x="864721" y="2203829"/>
                  <a:pt x="870011" y="2205958"/>
                </a:cubicBezTo>
                <a:cubicBezTo>
                  <a:pt x="876401" y="2207792"/>
                  <a:pt x="882791" y="2209626"/>
                  <a:pt x="889477" y="2212564"/>
                </a:cubicBezTo>
                <a:cubicBezTo>
                  <a:pt x="898365" y="2214911"/>
                  <a:pt x="903654" y="2217040"/>
                  <a:pt x="907548" y="2218361"/>
                </a:cubicBezTo>
                <a:cubicBezTo>
                  <a:pt x="910045" y="2218875"/>
                  <a:pt x="912542" y="2219388"/>
                  <a:pt x="915334" y="2221004"/>
                </a:cubicBezTo>
                <a:cubicBezTo>
                  <a:pt x="917831" y="2221517"/>
                  <a:pt x="920328" y="2222030"/>
                  <a:pt x="924222" y="2223351"/>
                </a:cubicBezTo>
                <a:cubicBezTo>
                  <a:pt x="925027" y="2221953"/>
                  <a:pt x="922234" y="2220337"/>
                  <a:pt x="916139" y="2219606"/>
                </a:cubicBezTo>
                <a:cubicBezTo>
                  <a:pt x="923039" y="2218939"/>
                  <a:pt x="947500" y="2226571"/>
                  <a:pt x="962778" y="2230753"/>
                </a:cubicBezTo>
                <a:cubicBezTo>
                  <a:pt x="962482" y="2229650"/>
                  <a:pt x="947500" y="2226571"/>
                  <a:pt x="945808" y="2224660"/>
                </a:cubicBezTo>
                <a:cubicBezTo>
                  <a:pt x="931927" y="2221286"/>
                  <a:pt x="934719" y="2222903"/>
                  <a:pt x="921939" y="2219234"/>
                </a:cubicBezTo>
                <a:cubicBezTo>
                  <a:pt x="927738" y="2218862"/>
                  <a:pt x="946909" y="2224365"/>
                  <a:pt x="954695" y="2227007"/>
                </a:cubicBezTo>
                <a:cubicBezTo>
                  <a:pt x="964684" y="2229060"/>
                  <a:pt x="981358" y="2234050"/>
                  <a:pt x="987157" y="2233678"/>
                </a:cubicBezTo>
                <a:cubicBezTo>
                  <a:pt x="994943" y="2236320"/>
                  <a:pt x="1002434" y="2237859"/>
                  <a:pt x="1011322" y="2240207"/>
                </a:cubicBezTo>
                <a:cubicBezTo>
                  <a:pt x="1018813" y="2241746"/>
                  <a:pt x="1028801" y="2243799"/>
                  <a:pt x="1039890" y="2245556"/>
                </a:cubicBezTo>
                <a:cubicBezTo>
                  <a:pt x="1045984" y="2246287"/>
                  <a:pt x="1045689" y="2245184"/>
                  <a:pt x="1049287" y="2245402"/>
                </a:cubicBezTo>
                <a:cubicBezTo>
                  <a:pt x="1054281" y="2246429"/>
                  <a:pt x="1060376" y="2247160"/>
                  <a:pt x="1065370" y="2248186"/>
                </a:cubicBezTo>
                <a:cubicBezTo>
                  <a:pt x="1071464" y="2248917"/>
                  <a:pt x="1076163" y="2248841"/>
                  <a:pt x="1078955" y="2250457"/>
                </a:cubicBezTo>
                <a:cubicBezTo>
                  <a:pt x="1081157" y="2249867"/>
                  <a:pt x="1097240" y="2252651"/>
                  <a:pt x="1099441" y="2252061"/>
                </a:cubicBezTo>
                <a:cubicBezTo>
                  <a:pt x="1113027" y="2254331"/>
                  <a:pt x="1127123" y="2254101"/>
                  <a:pt x="1135714" y="2255345"/>
                </a:cubicBezTo>
                <a:cubicBezTo>
                  <a:pt x="1137111" y="2256153"/>
                  <a:pt x="1147313" y="2254602"/>
                  <a:pt x="1147904" y="2256808"/>
                </a:cubicBezTo>
                <a:cubicBezTo>
                  <a:pt x="1151206" y="2255923"/>
                  <a:pt x="1157005" y="2255551"/>
                  <a:pt x="1159502" y="2256064"/>
                </a:cubicBezTo>
                <a:cubicBezTo>
                  <a:pt x="1161704" y="2255474"/>
                  <a:pt x="1165302" y="2255693"/>
                  <a:pt x="1165302" y="2255693"/>
                </a:cubicBezTo>
                <a:cubicBezTo>
                  <a:pt x="1173302" y="2254731"/>
                  <a:pt x="1171396" y="2256424"/>
                  <a:pt x="1177491" y="2257155"/>
                </a:cubicBezTo>
                <a:cubicBezTo>
                  <a:pt x="1179693" y="2256565"/>
                  <a:pt x="1188794" y="2255309"/>
                  <a:pt x="1189385" y="2257515"/>
                </a:cubicBezTo>
                <a:cubicBezTo>
                  <a:pt x="1192688" y="2256630"/>
                  <a:pt x="1202084" y="2256476"/>
                  <a:pt x="1210381" y="2256618"/>
                </a:cubicBezTo>
                <a:cubicBezTo>
                  <a:pt x="1213979" y="2256836"/>
                  <a:pt x="1217576" y="2257054"/>
                  <a:pt x="1219778" y="2256464"/>
                </a:cubicBezTo>
                <a:cubicBezTo>
                  <a:pt x="1222275" y="2256977"/>
                  <a:pt x="1223375" y="2256682"/>
                  <a:pt x="1222570" y="2258080"/>
                </a:cubicBezTo>
                <a:cubicBezTo>
                  <a:pt x="1220073" y="2257567"/>
                  <a:pt x="1216771" y="2258452"/>
                  <a:pt x="1213173" y="2258234"/>
                </a:cubicBezTo>
                <a:cubicBezTo>
                  <a:pt x="1213979" y="2256836"/>
                  <a:pt x="1203481" y="2257284"/>
                  <a:pt x="1198782" y="2257361"/>
                </a:cubicBezTo>
                <a:cubicBezTo>
                  <a:pt x="1197977" y="2258759"/>
                  <a:pt x="1209280" y="2256913"/>
                  <a:pt x="1213173" y="2258234"/>
                </a:cubicBezTo>
                <a:cubicBezTo>
                  <a:pt x="1214570" y="2259042"/>
                  <a:pt x="1222570" y="2258080"/>
                  <a:pt x="1222570" y="2258080"/>
                </a:cubicBezTo>
                <a:cubicBezTo>
                  <a:pt x="1226168" y="2258299"/>
                  <a:pt x="1230867" y="2258222"/>
                  <a:pt x="1237767" y="2257555"/>
                </a:cubicBezTo>
                <a:cubicBezTo>
                  <a:pt x="1234974" y="2255939"/>
                  <a:pt x="1230867" y="2258222"/>
                  <a:pt x="1225873" y="2257196"/>
                </a:cubicBezTo>
                <a:cubicBezTo>
                  <a:pt x="1225577" y="2256092"/>
                  <a:pt x="1236370" y="2256747"/>
                  <a:pt x="1240773" y="2255567"/>
                </a:cubicBezTo>
                <a:cubicBezTo>
                  <a:pt x="1246868" y="2256298"/>
                  <a:pt x="1236666" y="2257850"/>
                  <a:pt x="1243566" y="2257183"/>
                </a:cubicBezTo>
                <a:cubicBezTo>
                  <a:pt x="1254359" y="2257838"/>
                  <a:pt x="1256265" y="2256145"/>
                  <a:pt x="1268159" y="2256504"/>
                </a:cubicBezTo>
                <a:cubicBezTo>
                  <a:pt x="1271461" y="2255620"/>
                  <a:pt x="1268964" y="2255107"/>
                  <a:pt x="1267864" y="2255402"/>
                </a:cubicBezTo>
                <a:cubicBezTo>
                  <a:pt x="1272266" y="2254222"/>
                  <a:pt x="1273663" y="2255030"/>
                  <a:pt x="1273663" y="2255030"/>
                </a:cubicBezTo>
                <a:cubicBezTo>
                  <a:pt x="1286362" y="2253992"/>
                  <a:pt x="1288563" y="2253402"/>
                  <a:pt x="1307062" y="2251991"/>
                </a:cubicBezTo>
                <a:cubicBezTo>
                  <a:pt x="1303168" y="2250670"/>
                  <a:pt x="1280267" y="2253260"/>
                  <a:pt x="1267568" y="2254298"/>
                </a:cubicBezTo>
                <a:cubicBezTo>
                  <a:pt x="1267568" y="2254298"/>
                  <a:pt x="1265071" y="2253786"/>
                  <a:pt x="1261473" y="2253567"/>
                </a:cubicBezTo>
                <a:cubicBezTo>
                  <a:pt x="1248774" y="2254606"/>
                  <a:pt x="1239377" y="2254759"/>
                  <a:pt x="1229980" y="2254913"/>
                </a:cubicBezTo>
                <a:cubicBezTo>
                  <a:pt x="1224181" y="2255285"/>
                  <a:pt x="1220583" y="2255066"/>
                  <a:pt x="1215885" y="2255143"/>
                </a:cubicBezTo>
                <a:cubicBezTo>
                  <a:pt x="1211186" y="2255220"/>
                  <a:pt x="1206487" y="2255297"/>
                  <a:pt x="1201789" y="2255373"/>
                </a:cubicBezTo>
                <a:cubicBezTo>
                  <a:pt x="1193493" y="2255232"/>
                  <a:pt x="1193197" y="2254129"/>
                  <a:pt x="1186297" y="2254796"/>
                </a:cubicBezTo>
                <a:cubicBezTo>
                  <a:pt x="1172202" y="2255026"/>
                  <a:pt x="1172202" y="2255026"/>
                  <a:pt x="1172202" y="2255026"/>
                </a:cubicBezTo>
                <a:cubicBezTo>
                  <a:pt x="1165006" y="2254590"/>
                  <a:pt x="1165006" y="2254590"/>
                  <a:pt x="1165006" y="2254590"/>
                </a:cubicBezTo>
                <a:cubicBezTo>
                  <a:pt x="1157811" y="2254153"/>
                  <a:pt x="1157811" y="2254153"/>
                  <a:pt x="1157811" y="2254153"/>
                </a:cubicBezTo>
                <a:cubicBezTo>
                  <a:pt x="1130129" y="2252113"/>
                  <a:pt x="1130129" y="2252113"/>
                  <a:pt x="1130129" y="2252113"/>
                </a:cubicBezTo>
                <a:cubicBezTo>
                  <a:pt x="1125431" y="2252190"/>
                  <a:pt x="1122934" y="2251677"/>
                  <a:pt x="1120437" y="2251164"/>
                </a:cubicBezTo>
                <a:cubicBezTo>
                  <a:pt x="1114342" y="2250432"/>
                  <a:pt x="1108247" y="2249701"/>
                  <a:pt x="1103253" y="2248675"/>
                </a:cubicBezTo>
                <a:cubicBezTo>
                  <a:pt x="1085264" y="2247584"/>
                  <a:pt x="1085264" y="2247584"/>
                  <a:pt x="1085264" y="2247584"/>
                </a:cubicBezTo>
                <a:cubicBezTo>
                  <a:pt x="1066980" y="2245390"/>
                  <a:pt x="1066980" y="2245390"/>
                  <a:pt x="1066980" y="2245390"/>
                </a:cubicBezTo>
                <a:cubicBezTo>
                  <a:pt x="1060885" y="2244659"/>
                  <a:pt x="1055596" y="2242530"/>
                  <a:pt x="1049501" y="2241799"/>
                </a:cubicBezTo>
                <a:cubicBezTo>
                  <a:pt x="1037311" y="2240336"/>
                  <a:pt x="1026222" y="2238579"/>
                  <a:pt x="1013737" y="2236013"/>
                </a:cubicBezTo>
                <a:cubicBezTo>
                  <a:pt x="997654" y="2233229"/>
                  <a:pt x="996258" y="2232421"/>
                  <a:pt x="981276" y="2229343"/>
                </a:cubicBezTo>
                <a:cubicBezTo>
                  <a:pt x="976282" y="2228317"/>
                  <a:pt x="972389" y="2226995"/>
                  <a:pt x="969892" y="2226482"/>
                </a:cubicBezTo>
                <a:cubicBezTo>
                  <a:pt x="957407" y="2223917"/>
                  <a:pt x="945727" y="2219953"/>
                  <a:pt x="933242" y="2217388"/>
                </a:cubicBezTo>
                <a:cubicBezTo>
                  <a:pt x="926851" y="2215553"/>
                  <a:pt x="920461" y="2213719"/>
                  <a:pt x="912674" y="2211077"/>
                </a:cubicBezTo>
                <a:cubicBezTo>
                  <a:pt x="905988" y="2208140"/>
                  <a:pt x="898497" y="2206600"/>
                  <a:pt x="889314" y="2203150"/>
                </a:cubicBezTo>
                <a:cubicBezTo>
                  <a:pt x="885421" y="2201829"/>
                  <a:pt x="882924" y="2201316"/>
                  <a:pt x="881528" y="2200508"/>
                </a:cubicBezTo>
                <a:cubicBezTo>
                  <a:pt x="868747" y="2196839"/>
                  <a:pt x="856772" y="2191773"/>
                  <a:pt x="845092" y="2187809"/>
                </a:cubicBezTo>
                <a:cubicBezTo>
                  <a:pt x="833116" y="2182743"/>
                  <a:pt x="821436" y="2178779"/>
                  <a:pt x="810562" y="2173418"/>
                </a:cubicBezTo>
                <a:cubicBezTo>
                  <a:pt x="799983" y="2169159"/>
                  <a:pt x="788007" y="2164093"/>
                  <a:pt x="777428" y="2159835"/>
                </a:cubicBezTo>
                <a:cubicBezTo>
                  <a:pt x="766553" y="2154473"/>
                  <a:pt x="755678" y="2149112"/>
                  <a:pt x="744804" y="2143750"/>
                </a:cubicBezTo>
                <a:cubicBezTo>
                  <a:pt x="740615" y="2141326"/>
                  <a:pt x="735325" y="2139197"/>
                  <a:pt x="730036" y="2137068"/>
                </a:cubicBezTo>
                <a:cubicBezTo>
                  <a:pt x="725847" y="2134644"/>
                  <a:pt x="720262" y="2131412"/>
                  <a:pt x="714972" y="2129282"/>
                </a:cubicBezTo>
                <a:cubicBezTo>
                  <a:pt x="705198" y="2123626"/>
                  <a:pt x="695424" y="2117970"/>
                  <a:pt x="687046" y="2113121"/>
                </a:cubicBezTo>
                <a:cubicBezTo>
                  <a:pt x="689543" y="2113634"/>
                  <a:pt x="702110" y="2120907"/>
                  <a:pt x="708796" y="2123844"/>
                </a:cubicBezTo>
                <a:cubicBezTo>
                  <a:pt x="732237" y="2136478"/>
                  <a:pt x="732237" y="2136478"/>
                  <a:pt x="732237" y="2136478"/>
                </a:cubicBezTo>
                <a:cubicBezTo>
                  <a:pt x="732237" y="2136478"/>
                  <a:pt x="726652" y="2133246"/>
                  <a:pt x="722463" y="2130822"/>
                </a:cubicBezTo>
                <a:cubicBezTo>
                  <a:pt x="716878" y="2127589"/>
                  <a:pt x="711293" y="2124357"/>
                  <a:pt x="706003" y="2122228"/>
                </a:cubicBezTo>
                <a:cubicBezTo>
                  <a:pt x="698726" y="2117085"/>
                  <a:pt x="693437" y="2114956"/>
                  <a:pt x="689248" y="2112532"/>
                </a:cubicBezTo>
                <a:cubicBezTo>
                  <a:pt x="685059" y="2110107"/>
                  <a:pt x="680870" y="2107683"/>
                  <a:pt x="674989" y="2103348"/>
                </a:cubicBezTo>
                <a:cubicBezTo>
                  <a:pt x="668008" y="2099308"/>
                  <a:pt x="668304" y="2100411"/>
                  <a:pt x="662423" y="2096076"/>
                </a:cubicBezTo>
                <a:cubicBezTo>
                  <a:pt x="658234" y="2093651"/>
                  <a:pt x="654045" y="2091227"/>
                  <a:pt x="649856" y="2088803"/>
                </a:cubicBezTo>
                <a:cubicBezTo>
                  <a:pt x="645372" y="2085276"/>
                  <a:pt x="643680" y="2083365"/>
                  <a:pt x="642579" y="2083660"/>
                </a:cubicBezTo>
                <a:cubicBezTo>
                  <a:pt x="633906" y="2077709"/>
                  <a:pt x="625233" y="2071757"/>
                  <a:pt x="616855" y="2066909"/>
                </a:cubicBezTo>
                <a:cubicBezTo>
                  <a:pt x="612371" y="2063382"/>
                  <a:pt x="608182" y="2060958"/>
                  <a:pt x="603698" y="2057431"/>
                </a:cubicBezTo>
                <a:cubicBezTo>
                  <a:pt x="591641" y="2047657"/>
                  <a:pt x="591641" y="2047657"/>
                  <a:pt x="591641" y="2047657"/>
                </a:cubicBezTo>
                <a:cubicBezTo>
                  <a:pt x="566722" y="2029509"/>
                  <a:pt x="566722" y="2029509"/>
                  <a:pt x="566722" y="2029509"/>
                </a:cubicBezTo>
                <a:cubicBezTo>
                  <a:pt x="556357" y="2021646"/>
                  <a:pt x="544300" y="2011873"/>
                  <a:pt x="531947" y="2000996"/>
                </a:cubicBezTo>
                <a:cubicBezTo>
                  <a:pt x="534149" y="2000407"/>
                  <a:pt x="545400" y="2011578"/>
                  <a:pt x="550986" y="2014810"/>
                </a:cubicBezTo>
                <a:cubicBezTo>
                  <a:pt x="558263" y="2019953"/>
                  <a:pt x="556061" y="2020543"/>
                  <a:pt x="561942" y="2024878"/>
                </a:cubicBezTo>
                <a:cubicBezTo>
                  <a:pt x="566426" y="2028405"/>
                  <a:pt x="567822" y="2029214"/>
                  <a:pt x="572011" y="2031638"/>
                </a:cubicBezTo>
                <a:cubicBezTo>
                  <a:pt x="576496" y="2035165"/>
                  <a:pt x="584364" y="2042514"/>
                  <a:pt x="585760" y="2043322"/>
                </a:cubicBezTo>
                <a:cubicBezTo>
                  <a:pt x="588553" y="2044938"/>
                  <a:pt x="588257" y="2043835"/>
                  <a:pt x="588553" y="2044938"/>
                </a:cubicBezTo>
                <a:cubicBezTo>
                  <a:pt x="592741" y="2047362"/>
                  <a:pt x="595830" y="2050081"/>
                  <a:pt x="597521" y="2051993"/>
                </a:cubicBezTo>
                <a:cubicBezTo>
                  <a:pt x="600314" y="2053609"/>
                  <a:pt x="600314" y="2053609"/>
                  <a:pt x="600314" y="2053609"/>
                </a:cubicBezTo>
                <a:cubicBezTo>
                  <a:pt x="604503" y="2056033"/>
                  <a:pt x="605094" y="2058239"/>
                  <a:pt x="607886" y="2059855"/>
                </a:cubicBezTo>
                <a:cubicBezTo>
                  <a:pt x="610679" y="2061471"/>
                  <a:pt x="611780" y="2061176"/>
                  <a:pt x="614868" y="2063895"/>
                </a:cubicBezTo>
                <a:cubicBezTo>
                  <a:pt x="654045" y="2091227"/>
                  <a:pt x="704607" y="2121420"/>
                  <a:pt x="751999" y="2144187"/>
                </a:cubicBezTo>
                <a:cubicBezTo>
                  <a:pt x="758981" y="2148227"/>
                  <a:pt x="757880" y="2148522"/>
                  <a:pt x="764566" y="2151459"/>
                </a:cubicBezTo>
                <a:cubicBezTo>
                  <a:pt x="769855" y="2153588"/>
                  <a:pt x="774044" y="2156012"/>
                  <a:pt x="778233" y="2158437"/>
                </a:cubicBezTo>
                <a:cubicBezTo>
                  <a:pt x="783523" y="2160566"/>
                  <a:pt x="787416" y="2161887"/>
                  <a:pt x="791605" y="2164311"/>
                </a:cubicBezTo>
                <a:cubicBezTo>
                  <a:pt x="800788" y="2167762"/>
                  <a:pt x="810266" y="2172315"/>
                  <a:pt x="822242" y="2177381"/>
                </a:cubicBezTo>
                <a:cubicBezTo>
                  <a:pt x="827531" y="2179511"/>
                  <a:pt x="831424" y="2180832"/>
                  <a:pt x="832821" y="2181640"/>
                </a:cubicBezTo>
                <a:cubicBezTo>
                  <a:pt x="848394" y="2186924"/>
                  <a:pt x="856476" y="2190670"/>
                  <a:pt x="875943" y="2197275"/>
                </a:cubicBezTo>
                <a:cubicBezTo>
                  <a:pt x="875943" y="2197275"/>
                  <a:pt x="878440" y="2197789"/>
                  <a:pt x="881232" y="2199405"/>
                </a:cubicBezTo>
                <a:cubicBezTo>
                  <a:pt x="892912" y="2203368"/>
                  <a:pt x="892912" y="2203368"/>
                  <a:pt x="892912" y="2203368"/>
                </a:cubicBezTo>
                <a:cubicBezTo>
                  <a:pt x="901800" y="2205715"/>
                  <a:pt x="909586" y="2208358"/>
                  <a:pt x="918474" y="2210705"/>
                </a:cubicBezTo>
                <a:cubicBezTo>
                  <a:pt x="922367" y="2212026"/>
                  <a:pt x="924864" y="2212539"/>
                  <a:pt x="926556" y="2214450"/>
                </a:cubicBezTo>
                <a:cubicBezTo>
                  <a:pt x="935148" y="2215695"/>
                  <a:pt x="942934" y="2218337"/>
                  <a:pt x="951821" y="2220684"/>
                </a:cubicBezTo>
                <a:cubicBezTo>
                  <a:pt x="963206" y="2223545"/>
                  <a:pt x="963206" y="2223545"/>
                  <a:pt x="963206" y="2223545"/>
                </a:cubicBezTo>
                <a:cubicBezTo>
                  <a:pt x="968200" y="2224571"/>
                  <a:pt x="972093" y="2225892"/>
                  <a:pt x="975691" y="2226110"/>
                </a:cubicBezTo>
                <a:cubicBezTo>
                  <a:pt x="980685" y="2227137"/>
                  <a:pt x="982081" y="2227945"/>
                  <a:pt x="984874" y="2229561"/>
                </a:cubicBezTo>
                <a:cubicBezTo>
                  <a:pt x="992365" y="2231100"/>
                  <a:pt x="1000957" y="2232345"/>
                  <a:pt x="1008448" y="2233884"/>
                </a:cubicBezTo>
                <a:cubicBezTo>
                  <a:pt x="1014838" y="2235718"/>
                  <a:pt x="1027323" y="2238284"/>
                  <a:pt x="1029229" y="2236591"/>
                </a:cubicBezTo>
                <a:cubicBezTo>
                  <a:pt x="1056992" y="2243338"/>
                  <a:pt x="1097158" y="2247944"/>
                  <a:pt x="1129538" y="2249907"/>
                </a:cubicBezTo>
                <a:cubicBezTo>
                  <a:pt x="1141728" y="2251370"/>
                  <a:pt x="1145325" y="2251588"/>
                  <a:pt x="1150320" y="2252614"/>
                </a:cubicBezTo>
                <a:cubicBezTo>
                  <a:pt x="1155018" y="2252537"/>
                  <a:pt x="1161113" y="2253269"/>
                  <a:pt x="1165811" y="2253192"/>
                </a:cubicBezTo>
                <a:cubicBezTo>
                  <a:pt x="1171611" y="2252820"/>
                  <a:pt x="1176309" y="2252743"/>
                  <a:pt x="1177705" y="2253551"/>
                </a:cubicBezTo>
                <a:cubicBezTo>
                  <a:pt x="1186002" y="2253693"/>
                  <a:pt x="1191801" y="2253321"/>
                  <a:pt x="1195694" y="2254642"/>
                </a:cubicBezTo>
                <a:cubicBezTo>
                  <a:pt x="1196795" y="2254347"/>
                  <a:pt x="1200097" y="2253462"/>
                  <a:pt x="1198996" y="2253757"/>
                </a:cubicBezTo>
                <a:cubicBezTo>
                  <a:pt x="1203695" y="2253681"/>
                  <a:pt x="1205091" y="2254489"/>
                  <a:pt x="1210890" y="2254117"/>
                </a:cubicBezTo>
                <a:cubicBezTo>
                  <a:pt x="1226087" y="2253592"/>
                  <a:pt x="1239081" y="2253656"/>
                  <a:pt x="1252076" y="2253721"/>
                </a:cubicBezTo>
                <a:cubicBezTo>
                  <a:pt x="1268373" y="2252901"/>
                  <a:pt x="1282978" y="2250169"/>
                  <a:pt x="1302873" y="2249567"/>
                </a:cubicBezTo>
                <a:cubicBezTo>
                  <a:pt x="1310874" y="2248606"/>
                  <a:pt x="1312270" y="2249414"/>
                  <a:pt x="1321371" y="2248157"/>
                </a:cubicBezTo>
                <a:cubicBezTo>
                  <a:pt x="1326875" y="2246682"/>
                  <a:pt x="1327171" y="2247786"/>
                  <a:pt x="1330768" y="2248004"/>
                </a:cubicBezTo>
                <a:cubicBezTo>
                  <a:pt x="1334071" y="2247119"/>
                  <a:pt x="1332674" y="2246311"/>
                  <a:pt x="1336272" y="2246529"/>
                </a:cubicBezTo>
                <a:cubicBezTo>
                  <a:pt x="1338474" y="2245939"/>
                  <a:pt x="1339574" y="2245644"/>
                  <a:pt x="1341776" y="2245054"/>
                </a:cubicBezTo>
                <a:cubicBezTo>
                  <a:pt x="1342071" y="2246157"/>
                  <a:pt x="1339870" y="2246747"/>
                  <a:pt x="1338769" y="2247042"/>
                </a:cubicBezTo>
                <a:cubicBezTo>
                  <a:pt x="1356972" y="2244529"/>
                  <a:pt x="1360274" y="2243644"/>
                  <a:pt x="1375175" y="2242016"/>
                </a:cubicBezTo>
                <a:cubicBezTo>
                  <a:pt x="1384276" y="2240759"/>
                  <a:pt x="1396385" y="2237515"/>
                  <a:pt x="1401083" y="2237438"/>
                </a:cubicBezTo>
                <a:cubicBezTo>
                  <a:pt x="1404895" y="2234052"/>
                  <a:pt x="1377672" y="2242529"/>
                  <a:pt x="1380383" y="2239438"/>
                </a:cubicBezTo>
                <a:cubicBezTo>
                  <a:pt x="1399391" y="2235527"/>
                  <a:pt x="1406291" y="2234860"/>
                  <a:pt x="1418695" y="2232719"/>
                </a:cubicBezTo>
                <a:cubicBezTo>
                  <a:pt x="1429998" y="2230873"/>
                  <a:pt x="1443207" y="2227333"/>
                  <a:pt x="1455315" y="2224089"/>
                </a:cubicBezTo>
                <a:cubicBezTo>
                  <a:pt x="1461919" y="2222319"/>
                  <a:pt x="1468524" y="2220550"/>
                  <a:pt x="1474323" y="2220178"/>
                </a:cubicBezTo>
                <a:cubicBezTo>
                  <a:pt x="1479827" y="2218703"/>
                  <a:pt x="1484229" y="2217524"/>
                  <a:pt x="1488632" y="2216344"/>
                </a:cubicBezTo>
                <a:cubicBezTo>
                  <a:pt x="1494646" y="2212368"/>
                  <a:pt x="1507641" y="2212433"/>
                  <a:pt x="1503452" y="2210009"/>
                </a:cubicBezTo>
                <a:cubicBezTo>
                  <a:pt x="1508955" y="2208534"/>
                  <a:pt x="1509251" y="2209637"/>
                  <a:pt x="1514755" y="2208162"/>
                </a:cubicBezTo>
                <a:cubicBezTo>
                  <a:pt x="1526863" y="2204918"/>
                  <a:pt x="1536474" y="2201160"/>
                  <a:pt x="1545280" y="2198801"/>
                </a:cubicBezTo>
                <a:cubicBezTo>
                  <a:pt x="1553790" y="2195338"/>
                  <a:pt x="1562300" y="2191876"/>
                  <a:pt x="1570006" y="2189811"/>
                </a:cubicBezTo>
                <a:cubicBezTo>
                  <a:pt x="1574409" y="2188631"/>
                  <a:pt x="1578516" y="2186349"/>
                  <a:pt x="1582919" y="2185169"/>
                </a:cubicBezTo>
                <a:cubicBezTo>
                  <a:pt x="1587026" y="2182886"/>
                  <a:pt x="1591429" y="2181706"/>
                  <a:pt x="1595537" y="2179424"/>
                </a:cubicBezTo>
                <a:cubicBezTo>
                  <a:pt x="1604047" y="2175961"/>
                  <a:pt x="1613658" y="2172203"/>
                  <a:pt x="1625471" y="2167856"/>
                </a:cubicBezTo>
                <a:cubicBezTo>
                  <a:pt x="1618866" y="2169626"/>
                  <a:pt x="1614463" y="2170806"/>
                  <a:pt x="1608154" y="2173678"/>
                </a:cubicBezTo>
                <a:cubicBezTo>
                  <a:pt x="1599644" y="2177141"/>
                  <a:pt x="1591134" y="2180603"/>
                  <a:pt x="1582623" y="2184066"/>
                </a:cubicBezTo>
                <a:cubicBezTo>
                  <a:pt x="1582623" y="2184066"/>
                  <a:pt x="1579617" y="2186054"/>
                  <a:pt x="1577415" y="2186644"/>
                </a:cubicBezTo>
                <a:lnTo>
                  <a:pt x="1571617" y="2187015"/>
                </a:lnTo>
                <a:lnTo>
                  <a:pt x="1580422" y="2184656"/>
                </a:lnTo>
                <a:cubicBezTo>
                  <a:pt x="1583429" y="2182668"/>
                  <a:pt x="1589738" y="2179795"/>
                  <a:pt x="1596046" y="2176923"/>
                </a:cubicBezTo>
                <a:cubicBezTo>
                  <a:pt x="1597443" y="2177731"/>
                  <a:pt x="1599644" y="2177141"/>
                  <a:pt x="1601550" y="2175448"/>
                </a:cubicBezTo>
                <a:cubicBezTo>
                  <a:pt x="1607054" y="2173973"/>
                  <a:pt x="1613363" y="2171101"/>
                  <a:pt x="1619672" y="2168228"/>
                </a:cubicBezTo>
                <a:cubicBezTo>
                  <a:pt x="1625980" y="2165355"/>
                  <a:pt x="1632289" y="2162483"/>
                  <a:pt x="1637497" y="2159905"/>
                </a:cubicBezTo>
                <a:cubicBezTo>
                  <a:pt x="1637497" y="2159905"/>
                  <a:pt x="1639403" y="2158212"/>
                  <a:pt x="1640800" y="2159020"/>
                </a:cubicBezTo>
                <a:cubicBezTo>
                  <a:pt x="1643806" y="2157032"/>
                  <a:pt x="1647914" y="2154749"/>
                  <a:pt x="1651216" y="2153865"/>
                </a:cubicBezTo>
                <a:cubicBezTo>
                  <a:pt x="1657525" y="2150992"/>
                  <a:pt x="1663834" y="2148119"/>
                  <a:pt x="1670143" y="2145247"/>
                </a:cubicBezTo>
                <a:cubicBezTo>
                  <a:pt x="1680559" y="2140091"/>
                  <a:pt x="1682465" y="2138399"/>
                  <a:pt x="1688774" y="2135526"/>
                </a:cubicBezTo>
                <a:cubicBezTo>
                  <a:pt x="1694787" y="2131550"/>
                  <a:pt x="1698894" y="2129267"/>
                  <a:pt x="1707109" y="2124702"/>
                </a:cubicBezTo>
                <a:cubicBezTo>
                  <a:pt x="1714223" y="2120431"/>
                  <a:pt x="1714814" y="2122637"/>
                  <a:pt x="1720828" y="2118662"/>
                </a:cubicBezTo>
                <a:cubicBezTo>
                  <a:pt x="1730949" y="2112403"/>
                  <a:pt x="1741069" y="2106145"/>
                  <a:pt x="1751190" y="2099887"/>
                </a:cubicBezTo>
                <a:cubicBezTo>
                  <a:pt x="1756398" y="2097309"/>
                  <a:pt x="1759405" y="2095321"/>
                  <a:pt x="1762411" y="2093333"/>
                </a:cubicBezTo>
                <a:cubicBezTo>
                  <a:pt x="1784559" y="2079124"/>
                  <a:pt x="1784559" y="2079124"/>
                  <a:pt x="1784559" y="2079124"/>
                </a:cubicBezTo>
                <a:cubicBezTo>
                  <a:pt x="1795485" y="2071467"/>
                  <a:pt x="1795485" y="2071467"/>
                  <a:pt x="1795485" y="2071467"/>
                </a:cubicBezTo>
                <a:cubicBezTo>
                  <a:pt x="1799592" y="2069185"/>
                  <a:pt x="1803700" y="2066902"/>
                  <a:pt x="1806411" y="2063811"/>
                </a:cubicBezTo>
                <a:cubicBezTo>
                  <a:pt x="1807216" y="2062413"/>
                  <a:pt x="1809417" y="2061823"/>
                  <a:pt x="1811323" y="2060130"/>
                </a:cubicBezTo>
                <a:cubicBezTo>
                  <a:pt x="1815135" y="2056744"/>
                  <a:pt x="1820343" y="2054167"/>
                  <a:pt x="1824155" y="2050781"/>
                </a:cubicBezTo>
                <a:cubicBezTo>
                  <a:pt x="1830974" y="2045408"/>
                  <a:pt x="1838088" y="2041137"/>
                  <a:pt x="1845712" y="2034365"/>
                </a:cubicBezTo>
                <a:cubicBezTo>
                  <a:pt x="1852530" y="2028992"/>
                  <a:pt x="1852826" y="2030095"/>
                  <a:pt x="1859349" y="2023618"/>
                </a:cubicBezTo>
                <a:cubicBezTo>
                  <a:pt x="1870275" y="2015962"/>
                  <a:pt x="1857147" y="2024208"/>
                  <a:pt x="1863966" y="2018835"/>
                </a:cubicBezTo>
                <a:cubicBezTo>
                  <a:pt x="1870489" y="2012358"/>
                  <a:pt x="1872986" y="2012871"/>
                  <a:pt x="1875992" y="2010883"/>
                </a:cubicBezTo>
                <a:cubicBezTo>
                  <a:pt x="1881710" y="2005805"/>
                  <a:pt x="1886327" y="2001021"/>
                  <a:pt x="1889334" y="1999033"/>
                </a:cubicBezTo>
                <a:cubicBezTo>
                  <a:pt x="1895052" y="1993955"/>
                  <a:pt x="1901575" y="1987478"/>
                  <a:pt x="1908393" y="1982104"/>
                </a:cubicBezTo>
                <a:cubicBezTo>
                  <a:pt x="1911104" y="1979014"/>
                  <a:pt x="1914916" y="1975628"/>
                  <a:pt x="1917923" y="1973640"/>
                </a:cubicBezTo>
                <a:cubicBezTo>
                  <a:pt x="1921735" y="1970254"/>
                  <a:pt x="1924446" y="1967164"/>
                  <a:pt x="1927157" y="1964073"/>
                </a:cubicBezTo>
                <a:cubicBezTo>
                  <a:pt x="1925761" y="1963265"/>
                  <a:pt x="1917627" y="1972537"/>
                  <a:pt x="1910809" y="1977911"/>
                </a:cubicBezTo>
                <a:cubicBezTo>
                  <a:pt x="1890944" y="1996237"/>
                  <a:pt x="1890944" y="1996237"/>
                  <a:pt x="1890944" y="1996237"/>
                </a:cubicBezTo>
                <a:cubicBezTo>
                  <a:pt x="1885522" y="2002419"/>
                  <a:pt x="1886032" y="1999918"/>
                  <a:pt x="1882220" y="2003304"/>
                </a:cubicBezTo>
                <a:cubicBezTo>
                  <a:pt x="1873495" y="2010370"/>
                  <a:pt x="1864771" y="2017437"/>
                  <a:pt x="1856046" y="2024503"/>
                </a:cubicBezTo>
                <a:cubicBezTo>
                  <a:pt x="1853549" y="2023990"/>
                  <a:pt x="1862569" y="2018027"/>
                  <a:pt x="1869092" y="2011550"/>
                </a:cubicBezTo>
                <a:cubicBezTo>
                  <a:pt x="1869092" y="2011550"/>
                  <a:pt x="1872904" y="2008164"/>
                  <a:pt x="1874005" y="2007869"/>
                </a:cubicBezTo>
                <a:cubicBezTo>
                  <a:pt x="1876716" y="2004779"/>
                  <a:pt x="1877817" y="2004484"/>
                  <a:pt x="1882434" y="1999700"/>
                </a:cubicBezTo>
                <a:cubicBezTo>
                  <a:pt x="1887856" y="1993518"/>
                  <a:pt x="1888447" y="1995724"/>
                  <a:pt x="1894165" y="1990646"/>
                </a:cubicBezTo>
                <a:cubicBezTo>
                  <a:pt x="1903399" y="1981078"/>
                  <a:pt x="1905601" y="1980488"/>
                  <a:pt x="1910727" y="1973204"/>
                </a:cubicBezTo>
                <a:cubicBezTo>
                  <a:pt x="1916741" y="1969228"/>
                  <a:pt x="1921062" y="1963342"/>
                  <a:pt x="1925679" y="1958558"/>
                </a:cubicBezTo>
                <a:cubicBezTo>
                  <a:pt x="1921572" y="1960840"/>
                  <a:pt x="1914539" y="1969818"/>
                  <a:pt x="1907721" y="1975192"/>
                </a:cubicBezTo>
                <a:cubicBezTo>
                  <a:pt x="1906620" y="1975487"/>
                  <a:pt x="1904714" y="1977179"/>
                  <a:pt x="1905519" y="1975782"/>
                </a:cubicBezTo>
                <a:cubicBezTo>
                  <a:pt x="1898996" y="1982258"/>
                  <a:pt x="1893574" y="1988440"/>
                  <a:pt x="1885950" y="1995211"/>
                </a:cubicBezTo>
                <a:cubicBezTo>
                  <a:pt x="1882138" y="1998597"/>
                  <a:pt x="1879132" y="2000585"/>
                  <a:pt x="1876125" y="2002572"/>
                </a:cubicBezTo>
                <a:cubicBezTo>
                  <a:pt x="1872313" y="2005958"/>
                  <a:pt x="1867401" y="2009639"/>
                  <a:pt x="1862488" y="2013320"/>
                </a:cubicBezTo>
                <a:cubicBezTo>
                  <a:pt x="1859777" y="2016410"/>
                  <a:pt x="1851052" y="2023477"/>
                  <a:pt x="1850757" y="2022374"/>
                </a:cubicBezTo>
                <a:cubicBezTo>
                  <a:pt x="1846649" y="2024657"/>
                  <a:pt x="1861897" y="2011114"/>
                  <a:pt x="1862192" y="2012217"/>
                </a:cubicBezTo>
                <a:cubicBezTo>
                  <a:pt x="1859186" y="2014205"/>
                  <a:pt x="1857575" y="2017000"/>
                  <a:pt x="1855669" y="2018693"/>
                </a:cubicBezTo>
                <a:cubicBezTo>
                  <a:pt x="1855669" y="2018693"/>
                  <a:pt x="1862488" y="2013320"/>
                  <a:pt x="1862192" y="2012217"/>
                </a:cubicBezTo>
                <a:cubicBezTo>
                  <a:pt x="1870112" y="2006548"/>
                  <a:pt x="1867401" y="2009639"/>
                  <a:pt x="1870917" y="2005150"/>
                </a:cubicBezTo>
                <a:cubicBezTo>
                  <a:pt x="1875830" y="2001470"/>
                  <a:pt x="1880447" y="1996686"/>
                  <a:pt x="1884258" y="1993300"/>
                </a:cubicBezTo>
                <a:cubicBezTo>
                  <a:pt x="1883158" y="1993595"/>
                  <a:pt x="1879346" y="1996981"/>
                  <a:pt x="1875534" y="2000367"/>
                </a:cubicBezTo>
                <a:cubicBezTo>
                  <a:pt x="1871722" y="2003752"/>
                  <a:pt x="1866810" y="2007433"/>
                  <a:pt x="1863803" y="2009421"/>
                </a:cubicBezTo>
                <a:cubicBezTo>
                  <a:pt x="1863507" y="2008318"/>
                  <a:pt x="1851562" y="2020976"/>
                  <a:pt x="1850971" y="2018770"/>
                </a:cubicBezTo>
                <a:cubicBezTo>
                  <a:pt x="1852877" y="2017077"/>
                  <a:pt x="1853682" y="2015679"/>
                  <a:pt x="1852581" y="2015974"/>
                </a:cubicBezTo>
                <a:cubicBezTo>
                  <a:pt x="1846864" y="2021053"/>
                  <a:pt x="1841146" y="2026132"/>
                  <a:pt x="1840341" y="2027529"/>
                </a:cubicBezTo>
                <a:cubicBezTo>
                  <a:pt x="1836529" y="2030915"/>
                  <a:pt x="1837038" y="2028414"/>
                  <a:pt x="1832126" y="2032095"/>
                </a:cubicBezTo>
                <a:cubicBezTo>
                  <a:pt x="1828314" y="2035480"/>
                  <a:pt x="1824502" y="2038866"/>
                  <a:pt x="1820395" y="2041149"/>
                </a:cubicBezTo>
                <a:cubicBezTo>
                  <a:pt x="1816583" y="2044535"/>
                  <a:pt x="1811670" y="2048216"/>
                  <a:pt x="1810569" y="2048511"/>
                </a:cubicBezTo>
                <a:cubicBezTo>
                  <a:pt x="1807563" y="2050498"/>
                  <a:pt x="1802650" y="2054179"/>
                  <a:pt x="1797738" y="2057860"/>
                </a:cubicBezTo>
                <a:cubicBezTo>
                  <a:pt x="1792825" y="2061540"/>
                  <a:pt x="1786812" y="2065516"/>
                  <a:pt x="1781899" y="2069197"/>
                </a:cubicBezTo>
                <a:cubicBezTo>
                  <a:pt x="1771778" y="2075455"/>
                  <a:pt x="1761443" y="2085317"/>
                  <a:pt x="1761362" y="2080610"/>
                </a:cubicBezTo>
                <a:cubicBezTo>
                  <a:pt x="1764369" y="2078623"/>
                  <a:pt x="1763563" y="2080021"/>
                  <a:pt x="1766570" y="2078033"/>
                </a:cubicBezTo>
                <a:cubicBezTo>
                  <a:pt x="1768772" y="2077443"/>
                  <a:pt x="1771778" y="2075455"/>
                  <a:pt x="1771483" y="2074352"/>
                </a:cubicBezTo>
                <a:cubicBezTo>
                  <a:pt x="1770382" y="2074647"/>
                  <a:pt x="1775295" y="2070966"/>
                  <a:pt x="1775295" y="2070966"/>
                </a:cubicBezTo>
                <a:cubicBezTo>
                  <a:pt x="1779402" y="2068684"/>
                  <a:pt x="1786221" y="2063310"/>
                  <a:pt x="1793335" y="2059040"/>
                </a:cubicBezTo>
                <a:cubicBezTo>
                  <a:pt x="1800153" y="2053666"/>
                  <a:pt x="1806972" y="2048292"/>
                  <a:pt x="1811884" y="2044612"/>
                </a:cubicBezTo>
                <a:cubicBezTo>
                  <a:pt x="1812394" y="2042111"/>
                  <a:pt x="1817602" y="2039533"/>
                  <a:pt x="1823615" y="2035557"/>
                </a:cubicBezTo>
                <a:cubicBezTo>
                  <a:pt x="1826327" y="2032467"/>
                  <a:pt x="1830434" y="2030184"/>
                  <a:pt x="1834246" y="2026798"/>
                </a:cubicBezTo>
                <a:cubicBezTo>
                  <a:pt x="1837252" y="2024810"/>
                  <a:pt x="1839158" y="2023117"/>
                  <a:pt x="1840555" y="2023925"/>
                </a:cubicBezTo>
                <a:cubicBezTo>
                  <a:pt x="1844367" y="2020540"/>
                  <a:pt x="1841064" y="2021424"/>
                  <a:pt x="1846782" y="2016346"/>
                </a:cubicBezTo>
                <a:cubicBezTo>
                  <a:pt x="1853896" y="2012075"/>
                  <a:pt x="1860419" y="2005599"/>
                  <a:pt x="1868338" y="1999930"/>
                </a:cubicBezTo>
                <a:cubicBezTo>
                  <a:pt x="1872150" y="1996545"/>
                  <a:pt x="1875962" y="1993159"/>
                  <a:pt x="1879774" y="1989773"/>
                </a:cubicBezTo>
                <a:cubicBezTo>
                  <a:pt x="1884687" y="1986092"/>
                  <a:pt x="1888498" y="1982707"/>
                  <a:pt x="1892310" y="1979321"/>
                </a:cubicBezTo>
                <a:cubicBezTo>
                  <a:pt x="1895827" y="1974832"/>
                  <a:pt x="1899639" y="1971446"/>
                  <a:pt x="1903450" y="1968061"/>
                </a:cubicBezTo>
                <a:cubicBezTo>
                  <a:pt x="1907262" y="1964675"/>
                  <a:pt x="1911074" y="1961289"/>
                  <a:pt x="1913785" y="1958198"/>
                </a:cubicBezTo>
                <a:cubicBezTo>
                  <a:pt x="1920308" y="1951722"/>
                  <a:pt x="1926831" y="1945245"/>
                  <a:pt x="1932549" y="1940166"/>
                </a:cubicBezTo>
                <a:cubicBezTo>
                  <a:pt x="1939877" y="1932292"/>
                  <a:pt x="1926240" y="1943039"/>
                  <a:pt x="1933864" y="1936268"/>
                </a:cubicBezTo>
                <a:lnTo>
                  <a:pt x="1959282" y="1908625"/>
                </a:lnTo>
                <a:lnTo>
                  <a:pt x="1957754" y="1910951"/>
                </a:lnTo>
                <a:cubicBezTo>
                  <a:pt x="1959365" y="1908155"/>
                  <a:pt x="1961271" y="1906463"/>
                  <a:pt x="1961271" y="1906463"/>
                </a:cubicBezTo>
                <a:lnTo>
                  <a:pt x="1959282" y="1908625"/>
                </a:lnTo>
                <a:lnTo>
                  <a:pt x="1962468" y="1903777"/>
                </a:lnTo>
                <a:cubicBezTo>
                  <a:pt x="1965042" y="1900723"/>
                  <a:pt x="1967753" y="1897633"/>
                  <a:pt x="1968008" y="1896382"/>
                </a:cubicBezTo>
                <a:cubicBezTo>
                  <a:pt x="2003548" y="1857305"/>
                  <a:pt x="2035704" y="1814405"/>
                  <a:pt x="2065068" y="1769889"/>
                </a:cubicBezTo>
                <a:cubicBezTo>
                  <a:pt x="2067484" y="1765696"/>
                  <a:pt x="2067994" y="1763195"/>
                  <a:pt x="2068799" y="1761797"/>
                </a:cubicBezTo>
                <a:cubicBezTo>
                  <a:pt x="2082783" y="1739135"/>
                  <a:pt x="2082783" y="1739135"/>
                  <a:pt x="2082783" y="1739135"/>
                </a:cubicBezTo>
                <a:cubicBezTo>
                  <a:pt x="2085198" y="1734941"/>
                  <a:pt x="2087614" y="1730747"/>
                  <a:pt x="2090325" y="1727656"/>
                </a:cubicBezTo>
                <a:cubicBezTo>
                  <a:pt x="2096471" y="1715370"/>
                  <a:pt x="2096471" y="1715370"/>
                  <a:pt x="2096471" y="1715370"/>
                </a:cubicBezTo>
                <a:cubicBezTo>
                  <a:pt x="2100497" y="1708380"/>
                  <a:pt x="2097490" y="1710368"/>
                  <a:pt x="2102321" y="1701981"/>
                </a:cubicBezTo>
                <a:cubicBezTo>
                  <a:pt x="2105542" y="1696389"/>
                  <a:pt x="2108763" y="1690797"/>
                  <a:pt x="2112789" y="1683807"/>
                </a:cubicBezTo>
                <a:cubicBezTo>
                  <a:pt x="2115714" y="1677113"/>
                  <a:pt x="2118639" y="1670418"/>
                  <a:pt x="2122156" y="1665929"/>
                </a:cubicBezTo>
                <a:cubicBezTo>
                  <a:pt x="2125886" y="1657837"/>
                  <a:pt x="2126396" y="1655336"/>
                  <a:pt x="2129616" y="1649744"/>
                </a:cubicBezTo>
                <a:cubicBezTo>
                  <a:pt x="2132246" y="1641946"/>
                  <a:pt x="2133642" y="1642754"/>
                  <a:pt x="2135467" y="1636355"/>
                </a:cubicBezTo>
                <a:cubicBezTo>
                  <a:pt x="2151703" y="1600085"/>
                  <a:pt x="2151703" y="1600085"/>
                  <a:pt x="2151703" y="1600085"/>
                </a:cubicBezTo>
                <a:cubicBezTo>
                  <a:pt x="2156453" y="1586991"/>
                  <a:pt x="2161498" y="1574999"/>
                  <a:pt x="2165147" y="1562200"/>
                </a:cubicBezTo>
                <a:cubicBezTo>
                  <a:pt x="2170193" y="1550208"/>
                  <a:pt x="2173842" y="1537408"/>
                  <a:pt x="2178591" y="1524314"/>
                </a:cubicBezTo>
                <a:cubicBezTo>
                  <a:pt x="2184065" y="1505115"/>
                  <a:pt x="2184065" y="1505115"/>
                  <a:pt x="2184065" y="1505115"/>
                </a:cubicBezTo>
                <a:cubicBezTo>
                  <a:pt x="2185889" y="1498715"/>
                  <a:pt x="2187714" y="1492315"/>
                  <a:pt x="2189538" y="1485915"/>
                </a:cubicBezTo>
                <a:cubicBezTo>
                  <a:pt x="2193187" y="1473116"/>
                  <a:pt x="2197050" y="1456712"/>
                  <a:pt x="2201128" y="1436705"/>
                </a:cubicBezTo>
                <a:cubicBezTo>
                  <a:pt x="2203757" y="1428907"/>
                  <a:pt x="2202656" y="1429202"/>
                  <a:pt x="2204481" y="1422802"/>
                </a:cubicBezTo>
                <a:cubicBezTo>
                  <a:pt x="2205419" y="1413094"/>
                  <a:pt x="2206815" y="1413902"/>
                  <a:pt x="2207834" y="1408900"/>
                </a:cubicBezTo>
                <a:cubicBezTo>
                  <a:pt x="2216417" y="1361677"/>
                  <a:pt x="2216417" y="1361677"/>
                  <a:pt x="2216417" y="1361677"/>
                </a:cubicBezTo>
                <a:cubicBezTo>
                  <a:pt x="2216845" y="1354469"/>
                  <a:pt x="2218079" y="1345864"/>
                  <a:pt x="2218507" y="1338656"/>
                </a:cubicBezTo>
                <a:cubicBezTo>
                  <a:pt x="2218211" y="1337553"/>
                  <a:pt x="2218721" y="1335052"/>
                  <a:pt x="2219231" y="1332551"/>
                </a:cubicBezTo>
                <a:cubicBezTo>
                  <a:pt x="2218935" y="1331448"/>
                  <a:pt x="2220250" y="1327549"/>
                  <a:pt x="2219954" y="1326446"/>
                </a:cubicBezTo>
                <a:cubicBezTo>
                  <a:pt x="2220168" y="1322842"/>
                  <a:pt x="2220597" y="1315634"/>
                  <a:pt x="2222126" y="1308132"/>
                </a:cubicBezTo>
                <a:cubicBezTo>
                  <a:pt x="2223359" y="1299526"/>
                  <a:pt x="2224001" y="1288714"/>
                  <a:pt x="2224644" y="1277902"/>
                </a:cubicBezTo>
                <a:cubicBezTo>
                  <a:pt x="2224267" y="1272093"/>
                  <a:pt x="2225286" y="1267091"/>
                  <a:pt x="2226010" y="1260986"/>
                </a:cubicBezTo>
                <a:cubicBezTo>
                  <a:pt x="2225928" y="1256279"/>
                  <a:pt x="2225847" y="1251572"/>
                  <a:pt x="2226866" y="1246570"/>
                </a:cubicBezTo>
                <a:cubicBezTo>
                  <a:pt x="2225765" y="1246865"/>
                  <a:pt x="2225847" y="1251572"/>
                  <a:pt x="2225633" y="1255176"/>
                </a:cubicBezTo>
                <a:cubicBezTo>
                  <a:pt x="2224746" y="1251867"/>
                  <a:pt x="2225602" y="1237451"/>
                  <a:pt x="2225735" y="1229141"/>
                </a:cubicBezTo>
                <a:cubicBezTo>
                  <a:pt x="2226000" y="1212519"/>
                  <a:pt x="2226000" y="1212519"/>
                  <a:pt x="2226000" y="1212519"/>
                </a:cubicBezTo>
                <a:cubicBezTo>
                  <a:pt x="2225919" y="1207812"/>
                  <a:pt x="2225542" y="1202002"/>
                  <a:pt x="2225165" y="1196192"/>
                </a:cubicBezTo>
                <a:cubicBezTo>
                  <a:pt x="2224411" y="1184573"/>
                  <a:pt x="2224839" y="1177365"/>
                  <a:pt x="2224167" y="1170452"/>
                </a:cubicBezTo>
                <a:cubicBezTo>
                  <a:pt x="2224381" y="1166848"/>
                  <a:pt x="2224595" y="1163244"/>
                  <a:pt x="2223413" y="1158832"/>
                </a:cubicBezTo>
                <a:cubicBezTo>
                  <a:pt x="2223627" y="1155228"/>
                  <a:pt x="2223250" y="1149418"/>
                  <a:pt x="2222873" y="1143608"/>
                </a:cubicBezTo>
                <a:cubicBezTo>
                  <a:pt x="2222710" y="1134194"/>
                  <a:pt x="2221018" y="1132283"/>
                  <a:pt x="2221446" y="1125076"/>
                </a:cubicBezTo>
                <a:cubicBezTo>
                  <a:pt x="2222547" y="1124781"/>
                  <a:pt x="2221905" y="1135592"/>
                  <a:pt x="2223087" y="1140004"/>
                </a:cubicBezTo>
                <a:cubicBezTo>
                  <a:pt x="2224188" y="1139709"/>
                  <a:pt x="2222037" y="1127282"/>
                  <a:pt x="2221956" y="1122575"/>
                </a:cubicBezTo>
                <a:cubicBezTo>
                  <a:pt x="2221283" y="1115662"/>
                  <a:pt x="2221712" y="1108454"/>
                  <a:pt x="2219724" y="1105440"/>
                </a:cubicBezTo>
                <a:cubicBezTo>
                  <a:pt x="2218970" y="1093820"/>
                  <a:pt x="2216820" y="1081392"/>
                  <a:pt x="2215179" y="1066464"/>
                </a:cubicBezTo>
                <a:cubicBezTo>
                  <a:pt x="2214293" y="1063155"/>
                  <a:pt x="2213406" y="1059846"/>
                  <a:pt x="2213620" y="1056242"/>
                </a:cubicBezTo>
                <a:cubicBezTo>
                  <a:pt x="2212438" y="1051830"/>
                  <a:pt x="2211551" y="1048521"/>
                  <a:pt x="2210665" y="1045212"/>
                </a:cubicBezTo>
                <a:cubicBezTo>
                  <a:pt x="2209697" y="1037196"/>
                  <a:pt x="2207923" y="1030578"/>
                  <a:pt x="2206955" y="1022562"/>
                </a:cubicBezTo>
                <a:cubicBezTo>
                  <a:pt x="2206069" y="1019253"/>
                  <a:pt x="2205478" y="1017047"/>
                  <a:pt x="2204886" y="1014841"/>
                </a:cubicBezTo>
                <a:cubicBezTo>
                  <a:pt x="2192820" y="956601"/>
                  <a:pt x="2176647" y="900643"/>
                  <a:pt x="2155265" y="847264"/>
                </a:cubicBezTo>
                <a:cubicBezTo>
                  <a:pt x="2146348" y="827192"/>
                  <a:pt x="2139927" y="807633"/>
                  <a:pt x="2130204" y="788959"/>
                </a:cubicBezTo>
                <a:cubicBezTo>
                  <a:pt x="2125047" y="778519"/>
                  <a:pt x="2121287" y="768887"/>
                  <a:pt x="2116130" y="758447"/>
                </a:cubicBezTo>
                <a:cubicBezTo>
                  <a:pt x="2111268" y="749110"/>
                  <a:pt x="2106111" y="738670"/>
                  <a:pt x="2099854" y="728525"/>
                </a:cubicBezTo>
                <a:cubicBezTo>
                  <a:pt x="2098967" y="725216"/>
                  <a:pt x="2096684" y="721099"/>
                  <a:pt x="2094106" y="715879"/>
                </a:cubicBezTo>
                <a:cubicBezTo>
                  <a:pt x="2090427" y="710953"/>
                  <a:pt x="2087848" y="705733"/>
                  <a:pt x="2085270" y="700513"/>
                </a:cubicBezTo>
                <a:cubicBezTo>
                  <a:pt x="2079012" y="690368"/>
                  <a:pt x="2073345" y="682429"/>
                  <a:pt x="2071654" y="680518"/>
                </a:cubicBezTo>
                <a:cubicBezTo>
                  <a:pt x="2071358" y="679415"/>
                  <a:pt x="2070767" y="677209"/>
                  <a:pt x="2070767" y="677209"/>
                </a:cubicBezTo>
                <a:cubicBezTo>
                  <a:pt x="2068188" y="671989"/>
                  <a:pt x="2064805" y="668167"/>
                  <a:pt x="2062817" y="665153"/>
                </a:cubicBezTo>
                <a:cubicBezTo>
                  <a:pt x="2060534" y="661036"/>
                  <a:pt x="2057446" y="658317"/>
                  <a:pt x="2055459" y="655303"/>
                </a:cubicBezTo>
                <a:cubicBezTo>
                  <a:pt x="2052880" y="650083"/>
                  <a:pt x="2049201" y="645158"/>
                  <a:pt x="2045818" y="641336"/>
                </a:cubicBezTo>
                <a:cubicBezTo>
                  <a:pt x="2044931" y="638027"/>
                  <a:pt x="2041843" y="635308"/>
                  <a:pt x="2039856" y="632294"/>
                </a:cubicBezTo>
                <a:cubicBezTo>
                  <a:pt x="2037868" y="629280"/>
                  <a:pt x="2035881" y="626266"/>
                  <a:pt x="2035881" y="626266"/>
                </a:cubicBezTo>
                <a:cubicBezTo>
                  <a:pt x="2032202" y="621341"/>
                  <a:pt x="2030805" y="620533"/>
                  <a:pt x="2026831" y="614505"/>
                </a:cubicBezTo>
                <a:cubicBezTo>
                  <a:pt x="2023447" y="610683"/>
                  <a:pt x="2021164" y="606565"/>
                  <a:pt x="2020573" y="604359"/>
                </a:cubicBezTo>
                <a:cubicBezTo>
                  <a:pt x="2017189" y="600537"/>
                  <a:pt x="2013806" y="596715"/>
                  <a:pt x="2010126" y="591790"/>
                </a:cubicBezTo>
                <a:cubicBezTo>
                  <a:pt x="2006447" y="586865"/>
                  <a:pt x="2003064" y="583043"/>
                  <a:pt x="1999384" y="578118"/>
                </a:cubicBezTo>
                <a:cubicBezTo>
                  <a:pt x="1990925" y="568563"/>
                  <a:pt x="1983862" y="559816"/>
                  <a:pt x="1978196" y="551877"/>
                </a:cubicBezTo>
                <a:cubicBezTo>
                  <a:pt x="1968340" y="541513"/>
                  <a:pt x="1958189" y="530047"/>
                  <a:pt x="1948334" y="519684"/>
                </a:cubicBezTo>
                <a:cubicBezTo>
                  <a:pt x="1938478" y="509321"/>
                  <a:pt x="1928623" y="498958"/>
                  <a:pt x="1921856" y="491313"/>
                </a:cubicBezTo>
                <a:cubicBezTo>
                  <a:pt x="1917076" y="486683"/>
                  <a:pt x="1915975" y="486978"/>
                  <a:pt x="1914283" y="485067"/>
                </a:cubicBezTo>
                <a:cubicBezTo>
                  <a:pt x="1911195" y="482348"/>
                  <a:pt x="1908107" y="479629"/>
                  <a:pt x="1905019" y="476910"/>
                </a:cubicBezTo>
                <a:cubicBezTo>
                  <a:pt x="1901931" y="474191"/>
                  <a:pt x="1898843" y="471472"/>
                  <a:pt x="1895755" y="468753"/>
                </a:cubicBezTo>
                <a:cubicBezTo>
                  <a:pt x="1890679" y="463019"/>
                  <a:pt x="1884503" y="457581"/>
                  <a:pt x="1879427" y="451848"/>
                </a:cubicBezTo>
                <a:cubicBezTo>
                  <a:pt x="1873547" y="447513"/>
                  <a:pt x="1868471" y="441780"/>
                  <a:pt x="1862590" y="437445"/>
                </a:cubicBezTo>
                <a:cubicBezTo>
                  <a:pt x="1856710" y="433110"/>
                  <a:pt x="1851930" y="428479"/>
                  <a:pt x="1846049" y="424144"/>
                </a:cubicBezTo>
                <a:cubicBezTo>
                  <a:pt x="1845754" y="423041"/>
                  <a:pt x="1835684" y="416282"/>
                  <a:pt x="1835093" y="414076"/>
                </a:cubicBezTo>
                <a:cubicBezTo>
                  <a:pt x="1773708" y="365504"/>
                  <a:pt x="1703302" y="322896"/>
                  <a:pt x="1636148" y="292420"/>
                </a:cubicBezTo>
                <a:cubicBezTo>
                  <a:pt x="1633356" y="290804"/>
                  <a:pt x="1630859" y="290291"/>
                  <a:pt x="1626965" y="288970"/>
                </a:cubicBezTo>
                <a:cubicBezTo>
                  <a:pt x="1624173" y="287354"/>
                  <a:pt x="1621380" y="285738"/>
                  <a:pt x="1617782" y="285520"/>
                </a:cubicBezTo>
                <a:cubicBezTo>
                  <a:pt x="1612197" y="282287"/>
                  <a:pt x="1604411" y="279645"/>
                  <a:pt x="1597725" y="276708"/>
                </a:cubicBezTo>
                <a:cubicBezTo>
                  <a:pt x="1590743" y="272668"/>
                  <a:pt x="1591039" y="273771"/>
                  <a:pt x="1584353" y="270833"/>
                </a:cubicBezTo>
                <a:cubicBezTo>
                  <a:pt x="1572378" y="265767"/>
                  <a:pt x="1558201" y="261290"/>
                  <a:pt x="1545124" y="256519"/>
                </a:cubicBezTo>
                <a:cubicBezTo>
                  <a:pt x="1538439" y="253581"/>
                  <a:pt x="1532048" y="251747"/>
                  <a:pt x="1525658" y="249913"/>
                </a:cubicBezTo>
                <a:cubicBezTo>
                  <a:pt x="1519268" y="248079"/>
                  <a:pt x="1513978" y="245950"/>
                  <a:pt x="1508688" y="243820"/>
                </a:cubicBezTo>
                <a:cubicBezTo>
                  <a:pt x="1502298" y="241986"/>
                  <a:pt x="1504795" y="242499"/>
                  <a:pt x="1494511" y="239344"/>
                </a:cubicBezTo>
                <a:cubicBezTo>
                  <a:pt x="1479234" y="235162"/>
                  <a:pt x="1463956" y="230980"/>
                  <a:pt x="1447578" y="227094"/>
                </a:cubicBezTo>
                <a:cubicBezTo>
                  <a:pt x="1443684" y="225773"/>
                  <a:pt x="1439791" y="224451"/>
                  <a:pt x="1436193" y="224233"/>
                </a:cubicBezTo>
                <a:cubicBezTo>
                  <a:pt x="1431199" y="223207"/>
                  <a:pt x="1427306" y="221886"/>
                  <a:pt x="1423708" y="221668"/>
                </a:cubicBezTo>
                <a:cubicBezTo>
                  <a:pt x="1414821" y="219320"/>
                  <a:pt x="1406229" y="218076"/>
                  <a:pt x="1397342" y="215729"/>
                </a:cubicBezTo>
                <a:cubicBezTo>
                  <a:pt x="1389851" y="214189"/>
                  <a:pt x="1379863" y="212137"/>
                  <a:pt x="1368774" y="210379"/>
                </a:cubicBezTo>
                <a:cubicBezTo>
                  <a:pt x="1365176" y="210161"/>
                  <a:pt x="1361283" y="208840"/>
                  <a:pt x="1365176" y="210161"/>
                </a:cubicBezTo>
                <a:cubicBezTo>
                  <a:pt x="1362169" y="212149"/>
                  <a:pt x="1356584" y="208917"/>
                  <a:pt x="1350489" y="208186"/>
                </a:cubicBezTo>
                <a:cubicBezTo>
                  <a:pt x="1346892" y="207967"/>
                  <a:pt x="1342998" y="206646"/>
                  <a:pt x="1339401" y="206428"/>
                </a:cubicBezTo>
                <a:cubicBezTo>
                  <a:pt x="1335803" y="206210"/>
                  <a:pt x="1331104" y="206287"/>
                  <a:pt x="1327507" y="206069"/>
                </a:cubicBezTo>
                <a:cubicBezTo>
                  <a:pt x="1318915" y="204824"/>
                  <a:pt x="1311424" y="203285"/>
                  <a:pt x="1303127" y="203144"/>
                </a:cubicBezTo>
                <a:cubicBezTo>
                  <a:pt x="1294536" y="201899"/>
                  <a:pt x="1286239" y="201758"/>
                  <a:pt x="1278748" y="200218"/>
                </a:cubicBezTo>
                <a:cubicBezTo>
                  <a:pt x="1270452" y="200077"/>
                  <a:pt x="1261860" y="198833"/>
                  <a:pt x="1253564" y="198691"/>
                </a:cubicBezTo>
                <a:cubicBezTo>
                  <a:pt x="1244972" y="197447"/>
                  <a:pt x="1264357" y="199346"/>
                  <a:pt x="1269056" y="199269"/>
                </a:cubicBezTo>
                <a:cubicBezTo>
                  <a:pt x="1266263" y="197653"/>
                  <a:pt x="1252168" y="197883"/>
                  <a:pt x="1244972" y="197447"/>
                </a:cubicBezTo>
                <a:cubicBezTo>
                  <a:pt x="1226983" y="196356"/>
                  <a:pt x="1209586" y="197471"/>
                  <a:pt x="1197692" y="197112"/>
                </a:cubicBezTo>
                <a:cubicBezTo>
                  <a:pt x="1190496" y="196675"/>
                  <a:pt x="1183596" y="197342"/>
                  <a:pt x="1177501" y="196611"/>
                </a:cubicBezTo>
                <a:cubicBezTo>
                  <a:pt x="1169501" y="197572"/>
                  <a:pt x="1162305" y="197136"/>
                  <a:pt x="1155405" y="197803"/>
                </a:cubicBezTo>
                <a:cubicBezTo>
                  <a:pt x="1151807" y="197585"/>
                  <a:pt x="1148210" y="197366"/>
                  <a:pt x="1144907" y="198251"/>
                </a:cubicBezTo>
                <a:cubicBezTo>
                  <a:pt x="1141310" y="198033"/>
                  <a:pt x="1138007" y="198918"/>
                  <a:pt x="1134410" y="198700"/>
                </a:cubicBezTo>
                <a:cubicBezTo>
                  <a:pt x="1120610" y="200033"/>
                  <a:pt x="1108206" y="202174"/>
                  <a:pt x="1097708" y="202623"/>
                </a:cubicBezTo>
                <a:cubicBezTo>
                  <a:pt x="1082808" y="204251"/>
                  <a:pt x="1063504" y="207059"/>
                  <a:pt x="1045301" y="209572"/>
                </a:cubicBezTo>
                <a:cubicBezTo>
                  <a:pt x="1039797" y="211047"/>
                  <a:pt x="1035394" y="212227"/>
                  <a:pt x="1033193" y="212817"/>
                </a:cubicBezTo>
                <a:cubicBezTo>
                  <a:pt x="1027689" y="214291"/>
                  <a:pt x="1027394" y="213188"/>
                  <a:pt x="1025192" y="213778"/>
                </a:cubicBezTo>
                <a:cubicBezTo>
                  <a:pt x="1017487" y="215843"/>
                  <a:pt x="1001781" y="218869"/>
                  <a:pt x="995982" y="219241"/>
                </a:cubicBezTo>
                <a:cubicBezTo>
                  <a:pt x="988277" y="221305"/>
                  <a:pt x="1000385" y="218061"/>
                  <a:pt x="998775" y="220857"/>
                </a:cubicBezTo>
                <a:cubicBezTo>
                  <a:pt x="994372" y="222037"/>
                  <a:pt x="991875" y="221524"/>
                  <a:pt x="989673" y="222113"/>
                </a:cubicBezTo>
                <a:cubicBezTo>
                  <a:pt x="987472" y="222703"/>
                  <a:pt x="985270" y="223293"/>
                  <a:pt x="981968" y="224178"/>
                </a:cubicBezTo>
                <a:cubicBezTo>
                  <a:pt x="969860" y="227422"/>
                  <a:pt x="960758" y="228679"/>
                  <a:pt x="944247" y="233103"/>
                </a:cubicBezTo>
                <a:cubicBezTo>
                  <a:pt x="935441" y="235463"/>
                  <a:pt x="935146" y="234360"/>
                  <a:pt x="926636" y="237822"/>
                </a:cubicBezTo>
                <a:cubicBezTo>
                  <a:pt x="923333" y="238707"/>
                  <a:pt x="918930" y="239887"/>
                  <a:pt x="918930" y="239887"/>
                </a:cubicBezTo>
                <a:cubicBezTo>
                  <a:pt x="914527" y="241066"/>
                  <a:pt x="907923" y="242836"/>
                  <a:pt x="907118" y="244234"/>
                </a:cubicBezTo>
                <a:cubicBezTo>
                  <a:pt x="889210" y="247850"/>
                  <a:pt x="880190" y="253814"/>
                  <a:pt x="862579" y="258533"/>
                </a:cubicBezTo>
                <a:cubicBezTo>
                  <a:pt x="857075" y="260007"/>
                  <a:pt x="850766" y="262880"/>
                  <a:pt x="845262" y="264355"/>
                </a:cubicBezTo>
                <a:cubicBezTo>
                  <a:pt x="838953" y="267227"/>
                  <a:pt x="832644" y="270100"/>
                  <a:pt x="826336" y="272973"/>
                </a:cubicBezTo>
                <a:cubicBezTo>
                  <a:pt x="820027" y="275845"/>
                  <a:pt x="812322" y="277910"/>
                  <a:pt x="804912" y="281077"/>
                </a:cubicBezTo>
                <a:cubicBezTo>
                  <a:pt x="801905" y="283065"/>
                  <a:pt x="798603" y="283950"/>
                  <a:pt x="794496" y="286233"/>
                </a:cubicBezTo>
                <a:cubicBezTo>
                  <a:pt x="791193" y="287118"/>
                  <a:pt x="788187" y="289105"/>
                  <a:pt x="783784" y="290285"/>
                </a:cubicBezTo>
                <a:cubicBezTo>
                  <a:pt x="776670" y="294556"/>
                  <a:pt x="769260" y="297723"/>
                  <a:pt x="761851" y="300891"/>
                </a:cubicBezTo>
                <a:cubicBezTo>
                  <a:pt x="751434" y="306046"/>
                  <a:pt x="751434" y="306046"/>
                  <a:pt x="751434" y="306046"/>
                </a:cubicBezTo>
                <a:cubicBezTo>
                  <a:pt x="747327" y="308329"/>
                  <a:pt x="744320" y="310317"/>
                  <a:pt x="741018" y="311202"/>
                </a:cubicBezTo>
                <a:cubicBezTo>
                  <a:pt x="733904" y="315472"/>
                  <a:pt x="726494" y="318640"/>
                  <a:pt x="719380" y="322911"/>
                </a:cubicBezTo>
                <a:cubicBezTo>
                  <a:pt x="712266" y="327181"/>
                  <a:pt x="705957" y="330054"/>
                  <a:pt x="699944" y="334029"/>
                </a:cubicBezTo>
                <a:cubicBezTo>
                  <a:pt x="694736" y="336607"/>
                  <a:pt x="691729" y="338595"/>
                  <a:pt x="689823" y="340288"/>
                </a:cubicBezTo>
                <a:cubicBezTo>
                  <a:pt x="681608" y="344853"/>
                  <a:pt x="669286" y="351702"/>
                  <a:pt x="658360" y="359358"/>
                </a:cubicBezTo>
                <a:cubicBezTo>
                  <a:pt x="646333" y="367309"/>
                  <a:pt x="635407" y="374965"/>
                  <a:pt x="627193" y="379531"/>
                </a:cubicBezTo>
                <a:cubicBezTo>
                  <a:pt x="626092" y="379826"/>
                  <a:pt x="625287" y="381224"/>
                  <a:pt x="622280" y="383212"/>
                </a:cubicBezTo>
                <a:cubicBezTo>
                  <a:pt x="622280" y="383212"/>
                  <a:pt x="626387" y="380929"/>
                  <a:pt x="623676" y="384020"/>
                </a:cubicBezTo>
                <a:cubicBezTo>
                  <a:pt x="616858" y="389393"/>
                  <a:pt x="610549" y="392266"/>
                  <a:pt x="598818" y="401320"/>
                </a:cubicBezTo>
                <a:cubicBezTo>
                  <a:pt x="590093" y="408387"/>
                  <a:pt x="579973" y="414645"/>
                  <a:pt x="571544" y="422814"/>
                </a:cubicBezTo>
                <a:cubicBezTo>
                  <a:pt x="562819" y="429881"/>
                  <a:pt x="553290" y="438345"/>
                  <a:pt x="541558" y="447399"/>
                </a:cubicBezTo>
                <a:cubicBezTo>
                  <a:pt x="537237" y="453286"/>
                  <a:pt x="530418" y="458660"/>
                  <a:pt x="523895" y="465136"/>
                </a:cubicBezTo>
                <a:lnTo>
                  <a:pt x="513567" y="474992"/>
                </a:lnTo>
                <a:lnTo>
                  <a:pt x="518178" y="470215"/>
                </a:lnTo>
                <a:cubicBezTo>
                  <a:pt x="523600" y="464033"/>
                  <a:pt x="529318" y="458955"/>
                  <a:pt x="532834" y="454466"/>
                </a:cubicBezTo>
                <a:cubicBezTo>
                  <a:pt x="536646" y="451080"/>
                  <a:pt x="540753" y="448797"/>
                  <a:pt x="543464" y="445707"/>
                </a:cubicBezTo>
                <a:cubicBezTo>
                  <a:pt x="546176" y="442616"/>
                  <a:pt x="549182" y="440628"/>
                  <a:pt x="552189" y="438640"/>
                </a:cubicBezTo>
                <a:cubicBezTo>
                  <a:pt x="556806" y="433856"/>
                  <a:pt x="561718" y="430176"/>
                  <a:pt x="566631" y="426495"/>
                </a:cubicBezTo>
                <a:cubicBezTo>
                  <a:pt x="578067" y="416338"/>
                  <a:pt x="578067" y="416338"/>
                  <a:pt x="578067" y="416338"/>
                </a:cubicBezTo>
                <a:cubicBezTo>
                  <a:pt x="580778" y="413247"/>
                  <a:pt x="590093" y="408387"/>
                  <a:pt x="588697" y="407579"/>
                </a:cubicBezTo>
                <a:cubicBezTo>
                  <a:pt x="589207" y="405078"/>
                  <a:pt x="583275" y="413760"/>
                  <a:pt x="581583" y="411849"/>
                </a:cubicBezTo>
                <a:cubicBezTo>
                  <a:pt x="575060" y="418326"/>
                  <a:pt x="567141" y="423994"/>
                  <a:pt x="558416" y="431061"/>
                </a:cubicBezTo>
                <a:cubicBezTo>
                  <a:pt x="551598" y="436434"/>
                  <a:pt x="546981" y="441218"/>
                  <a:pt x="541263" y="446296"/>
                </a:cubicBezTo>
                <a:cubicBezTo>
                  <a:pt x="539357" y="447989"/>
                  <a:pt x="539357" y="447989"/>
                  <a:pt x="538256" y="448284"/>
                </a:cubicBezTo>
                <a:cubicBezTo>
                  <a:pt x="536350" y="449977"/>
                  <a:pt x="536350" y="449977"/>
                  <a:pt x="534444" y="451670"/>
                </a:cubicBezTo>
                <a:cubicBezTo>
                  <a:pt x="532538" y="453363"/>
                  <a:pt x="531438" y="453658"/>
                  <a:pt x="531438" y="453658"/>
                </a:cubicBezTo>
                <a:cubicBezTo>
                  <a:pt x="529827" y="456454"/>
                  <a:pt x="528727" y="456749"/>
                  <a:pt x="526015" y="459839"/>
                </a:cubicBezTo>
                <a:cubicBezTo>
                  <a:pt x="521103" y="463520"/>
                  <a:pt x="520002" y="463815"/>
                  <a:pt x="516190" y="467201"/>
                </a:cubicBezTo>
                <a:cubicBezTo>
                  <a:pt x="511573" y="471985"/>
                  <a:pt x="505050" y="478461"/>
                  <a:pt x="499332" y="483540"/>
                </a:cubicBezTo>
                <a:cubicBezTo>
                  <a:pt x="492004" y="491414"/>
                  <a:pt x="490903" y="491709"/>
                  <a:pt x="489293" y="494505"/>
                </a:cubicBezTo>
                <a:cubicBezTo>
                  <a:pt x="487683" y="497301"/>
                  <a:pt x="476757" y="504957"/>
                  <a:pt x="475952" y="506355"/>
                </a:cubicBezTo>
                <a:cubicBezTo>
                  <a:pt x="471334" y="511139"/>
                  <a:pt x="466717" y="515922"/>
                  <a:pt x="463201" y="520411"/>
                </a:cubicBezTo>
                <a:cubicBezTo>
                  <a:pt x="458584" y="525195"/>
                  <a:pt x="454772" y="528581"/>
                  <a:pt x="450155" y="533364"/>
                </a:cubicBezTo>
                <a:cubicBezTo>
                  <a:pt x="446639" y="537853"/>
                  <a:pt x="443123" y="542342"/>
                  <a:pt x="438505" y="547125"/>
                </a:cubicBezTo>
                <a:cubicBezTo>
                  <a:pt x="434989" y="551614"/>
                  <a:pt x="431473" y="556103"/>
                  <a:pt x="427956" y="560592"/>
                </a:cubicBezTo>
                <a:cubicBezTo>
                  <a:pt x="420924" y="569569"/>
                  <a:pt x="413891" y="578547"/>
                  <a:pt x="405462" y="586716"/>
                </a:cubicBezTo>
                <a:cubicBezTo>
                  <a:pt x="399826" y="596502"/>
                  <a:pt x="392793" y="605479"/>
                  <a:pt x="385761" y="614457"/>
                </a:cubicBezTo>
                <a:cubicBezTo>
                  <a:pt x="382244" y="618945"/>
                  <a:pt x="379533" y="622036"/>
                  <a:pt x="377627" y="623729"/>
                </a:cubicBezTo>
                <a:cubicBezTo>
                  <a:pt x="370085" y="635207"/>
                  <a:pt x="362543" y="646686"/>
                  <a:pt x="355001" y="658164"/>
                </a:cubicBezTo>
                <a:cubicBezTo>
                  <a:pt x="353095" y="659857"/>
                  <a:pt x="351484" y="662653"/>
                  <a:pt x="349874" y="665449"/>
                </a:cubicBezTo>
                <a:cubicBezTo>
                  <a:pt x="347163" y="668540"/>
                  <a:pt x="345552" y="671335"/>
                  <a:pt x="343942" y="674131"/>
                </a:cubicBezTo>
                <a:cubicBezTo>
                  <a:pt x="340721" y="679723"/>
                  <a:pt x="337500" y="685315"/>
                  <a:pt x="334280" y="690906"/>
                </a:cubicBezTo>
                <a:cubicBezTo>
                  <a:pt x="327838" y="702090"/>
                  <a:pt x="328643" y="700692"/>
                  <a:pt x="321906" y="710772"/>
                </a:cubicBezTo>
                <a:cubicBezTo>
                  <a:pt x="320296" y="713568"/>
                  <a:pt x="321396" y="713273"/>
                  <a:pt x="323812" y="709080"/>
                </a:cubicBezTo>
                <a:cubicBezTo>
                  <a:pt x="325208" y="709888"/>
                  <a:pt x="318471" y="719968"/>
                  <a:pt x="318176" y="718865"/>
                </a:cubicBezTo>
                <a:cubicBezTo>
                  <a:pt x="315251" y="725560"/>
                  <a:pt x="308809" y="736743"/>
                  <a:pt x="305884" y="743438"/>
                </a:cubicBezTo>
                <a:cubicBezTo>
                  <a:pt x="301053" y="751826"/>
                  <a:pt x="297322" y="759918"/>
                  <a:pt x="292787" y="769409"/>
                </a:cubicBezTo>
                <a:cubicBezTo>
                  <a:pt x="289861" y="776104"/>
                  <a:pt x="281809" y="790083"/>
                  <a:pt x="281595" y="793687"/>
                </a:cubicBezTo>
                <a:cubicBezTo>
                  <a:pt x="278375" y="799278"/>
                  <a:pt x="277570" y="800676"/>
                  <a:pt x="274135" y="809872"/>
                </a:cubicBezTo>
                <a:cubicBezTo>
                  <a:pt x="275368" y="801266"/>
                  <a:pt x="278589" y="795675"/>
                  <a:pt x="285030" y="784491"/>
                </a:cubicBezTo>
                <a:cubicBezTo>
                  <a:pt x="283124" y="786184"/>
                  <a:pt x="282319" y="787582"/>
                  <a:pt x="280709" y="790378"/>
                </a:cubicBezTo>
                <a:cubicBezTo>
                  <a:pt x="279903" y="791776"/>
                  <a:pt x="278589" y="795675"/>
                  <a:pt x="276469" y="800971"/>
                </a:cubicBezTo>
                <a:cubicBezTo>
                  <a:pt x="274349" y="806268"/>
                  <a:pt x="271128" y="811860"/>
                  <a:pt x="273625" y="812373"/>
                </a:cubicBezTo>
                <a:cubicBezTo>
                  <a:pt x="267989" y="822159"/>
                  <a:pt x="265359" y="829956"/>
                  <a:pt x="267051" y="831867"/>
                </a:cubicBezTo>
                <a:cubicBezTo>
                  <a:pt x="265440" y="834663"/>
                  <a:pt x="262729" y="837754"/>
                  <a:pt x="261415" y="841653"/>
                </a:cubicBezTo>
                <a:cubicBezTo>
                  <a:pt x="260100" y="845552"/>
                  <a:pt x="258785" y="849451"/>
                  <a:pt x="256665" y="854747"/>
                </a:cubicBezTo>
                <a:cubicBezTo>
                  <a:pt x="253230" y="863943"/>
                  <a:pt x="249795" y="873139"/>
                  <a:pt x="247165" y="880936"/>
                </a:cubicBezTo>
                <a:cubicBezTo>
                  <a:pt x="247756" y="883142"/>
                  <a:pt x="250386" y="875345"/>
                  <a:pt x="252292" y="873652"/>
                </a:cubicBezTo>
                <a:cubicBezTo>
                  <a:pt x="252588" y="874755"/>
                  <a:pt x="250172" y="878948"/>
                  <a:pt x="248562" y="881744"/>
                </a:cubicBezTo>
                <a:cubicBezTo>
                  <a:pt x="245422" y="892043"/>
                  <a:pt x="246360" y="882334"/>
                  <a:pt x="243435" y="889029"/>
                </a:cubicBezTo>
                <a:cubicBezTo>
                  <a:pt x="243221" y="892633"/>
                  <a:pt x="244321" y="892338"/>
                  <a:pt x="244321" y="892338"/>
                </a:cubicBezTo>
                <a:cubicBezTo>
                  <a:pt x="243007" y="896237"/>
                  <a:pt x="242711" y="895134"/>
                  <a:pt x="242202" y="897635"/>
                </a:cubicBezTo>
                <a:cubicBezTo>
                  <a:pt x="240163" y="907638"/>
                  <a:pt x="236942" y="913230"/>
                  <a:pt x="234904" y="923234"/>
                </a:cubicBezTo>
                <a:cubicBezTo>
                  <a:pt x="233803" y="923529"/>
                  <a:pt x="230878" y="930223"/>
                  <a:pt x="229349" y="937726"/>
                </a:cubicBezTo>
                <a:cubicBezTo>
                  <a:pt x="228248" y="938021"/>
                  <a:pt x="225404" y="949423"/>
                  <a:pt x="224894" y="951924"/>
                </a:cubicBezTo>
                <a:cubicBezTo>
                  <a:pt x="228920" y="944934"/>
                  <a:pt x="229563" y="934122"/>
                  <a:pt x="233079" y="929634"/>
                </a:cubicBezTo>
                <a:cubicBezTo>
                  <a:pt x="234180" y="929339"/>
                  <a:pt x="233670" y="931840"/>
                  <a:pt x="232060" y="934635"/>
                </a:cubicBezTo>
                <a:cubicBezTo>
                  <a:pt x="230531" y="942138"/>
                  <a:pt x="227820" y="945229"/>
                  <a:pt x="229216" y="946037"/>
                </a:cubicBezTo>
                <a:cubicBezTo>
                  <a:pt x="219584" y="980537"/>
                  <a:pt x="219584" y="980537"/>
                  <a:pt x="219584" y="980537"/>
                </a:cubicBezTo>
                <a:cubicBezTo>
                  <a:pt x="221785" y="979947"/>
                  <a:pt x="223743" y="965236"/>
                  <a:pt x="225648" y="963543"/>
                </a:cubicBezTo>
                <a:cubicBezTo>
                  <a:pt x="227983" y="954643"/>
                  <a:pt x="230021" y="944639"/>
                  <a:pt x="233456" y="935443"/>
                </a:cubicBezTo>
                <a:cubicBezTo>
                  <a:pt x="233242" y="939047"/>
                  <a:pt x="232223" y="944049"/>
                  <a:pt x="232009" y="947653"/>
                </a:cubicBezTo>
                <a:cubicBezTo>
                  <a:pt x="230184" y="954053"/>
                  <a:pt x="227554" y="961851"/>
                  <a:pt x="224711" y="973252"/>
                </a:cubicBezTo>
                <a:cubicBezTo>
                  <a:pt x="226107" y="974060"/>
                  <a:pt x="227126" y="969058"/>
                  <a:pt x="229756" y="961261"/>
                </a:cubicBezTo>
                <a:cubicBezTo>
                  <a:pt x="228655" y="961556"/>
                  <a:pt x="229165" y="959055"/>
                  <a:pt x="230266" y="958760"/>
                </a:cubicBezTo>
                <a:cubicBezTo>
                  <a:pt x="231580" y="954861"/>
                  <a:pt x="231794" y="951257"/>
                  <a:pt x="233109" y="947358"/>
                </a:cubicBezTo>
                <a:cubicBezTo>
                  <a:pt x="234934" y="940958"/>
                  <a:pt x="236758" y="934559"/>
                  <a:pt x="238583" y="928159"/>
                </a:cubicBezTo>
                <a:cubicBezTo>
                  <a:pt x="242018" y="918963"/>
                  <a:pt x="241131" y="915654"/>
                  <a:pt x="244647" y="911166"/>
                </a:cubicBezTo>
                <a:cubicBezTo>
                  <a:pt x="245667" y="906164"/>
                  <a:pt x="246176" y="903663"/>
                  <a:pt x="245881" y="902560"/>
                </a:cubicBezTo>
                <a:cubicBezTo>
                  <a:pt x="247491" y="899764"/>
                  <a:pt x="248510" y="894762"/>
                  <a:pt x="250335" y="888362"/>
                </a:cubicBezTo>
                <a:cubicBezTo>
                  <a:pt x="252455" y="883065"/>
                  <a:pt x="254575" y="877769"/>
                  <a:pt x="256185" y="874973"/>
                </a:cubicBezTo>
                <a:cubicBezTo>
                  <a:pt x="256481" y="876076"/>
                  <a:pt x="255166" y="879975"/>
                  <a:pt x="253851" y="883874"/>
                </a:cubicBezTo>
                <a:cubicBezTo>
                  <a:pt x="258173" y="877987"/>
                  <a:pt x="266571" y="852093"/>
                  <a:pt x="271617" y="840101"/>
                </a:cubicBezTo>
                <a:cubicBezTo>
                  <a:pt x="275347" y="832009"/>
                  <a:pt x="279078" y="823916"/>
                  <a:pt x="282808" y="815823"/>
                </a:cubicBezTo>
                <a:cubicBezTo>
                  <a:pt x="284123" y="811925"/>
                  <a:pt x="284928" y="810527"/>
                  <a:pt x="286538" y="807731"/>
                </a:cubicBezTo>
                <a:cubicBezTo>
                  <a:pt x="289973" y="798535"/>
                  <a:pt x="295609" y="788750"/>
                  <a:pt x="300145" y="779259"/>
                </a:cubicBezTo>
                <a:cubicBezTo>
                  <a:pt x="305995" y="765869"/>
                  <a:pt x="305995" y="765869"/>
                  <a:pt x="305995" y="765869"/>
                </a:cubicBezTo>
                <a:cubicBezTo>
                  <a:pt x="308411" y="761676"/>
                  <a:pt x="311846" y="752480"/>
                  <a:pt x="312732" y="755789"/>
                </a:cubicBezTo>
                <a:cubicBezTo>
                  <a:pt x="309002" y="763882"/>
                  <a:pt x="304466" y="773372"/>
                  <a:pt x="299931" y="782863"/>
                </a:cubicBezTo>
                <a:cubicBezTo>
                  <a:pt x="295100" y="791250"/>
                  <a:pt x="291369" y="799343"/>
                  <a:pt x="288444" y="806038"/>
                </a:cubicBezTo>
                <a:cubicBezTo>
                  <a:pt x="277549" y="831419"/>
                  <a:pt x="277549" y="831419"/>
                  <a:pt x="277549" y="831419"/>
                </a:cubicBezTo>
                <a:cubicBezTo>
                  <a:pt x="271403" y="843705"/>
                  <a:pt x="271403" y="843705"/>
                  <a:pt x="271403" y="843705"/>
                </a:cubicBezTo>
                <a:cubicBezTo>
                  <a:pt x="266653" y="856800"/>
                  <a:pt x="266653" y="856800"/>
                  <a:pt x="266653" y="856800"/>
                </a:cubicBezTo>
                <a:cubicBezTo>
                  <a:pt x="264023" y="864597"/>
                  <a:pt x="259783" y="875191"/>
                  <a:pt x="256348" y="884387"/>
                </a:cubicBezTo>
                <a:cubicBezTo>
                  <a:pt x="254228" y="889683"/>
                  <a:pt x="252913" y="893582"/>
                  <a:pt x="251894" y="898584"/>
                </a:cubicBezTo>
                <a:cubicBezTo>
                  <a:pt x="249478" y="902778"/>
                  <a:pt x="249264" y="906382"/>
                  <a:pt x="247654" y="909178"/>
                </a:cubicBezTo>
                <a:cubicBezTo>
                  <a:pt x="246339" y="913077"/>
                  <a:pt x="245829" y="915577"/>
                  <a:pt x="245320" y="918078"/>
                </a:cubicBezTo>
                <a:cubicBezTo>
                  <a:pt x="244301" y="923080"/>
                  <a:pt x="243200" y="923375"/>
                  <a:pt x="241080" y="928672"/>
                </a:cubicBezTo>
                <a:cubicBezTo>
                  <a:pt x="238746" y="937573"/>
                  <a:pt x="237217" y="945075"/>
                  <a:pt x="234291" y="951770"/>
                </a:cubicBezTo>
                <a:cubicBezTo>
                  <a:pt x="232763" y="959273"/>
                  <a:pt x="230642" y="964570"/>
                  <a:pt x="229919" y="970675"/>
                </a:cubicBezTo>
                <a:cubicBezTo>
                  <a:pt x="228094" y="977074"/>
                  <a:pt x="226484" y="979870"/>
                  <a:pt x="226270" y="983474"/>
                </a:cubicBezTo>
                <a:cubicBezTo>
                  <a:pt x="225760" y="985975"/>
                  <a:pt x="224445" y="989874"/>
                  <a:pt x="222621" y="996274"/>
                </a:cubicBezTo>
                <a:cubicBezTo>
                  <a:pt x="223722" y="995979"/>
                  <a:pt x="224822" y="995684"/>
                  <a:pt x="225841" y="990682"/>
                </a:cubicBezTo>
                <a:cubicBezTo>
                  <a:pt x="225627" y="994286"/>
                  <a:pt x="222784" y="1005687"/>
                  <a:pt x="221764" y="1010689"/>
                </a:cubicBezTo>
                <a:cubicBezTo>
                  <a:pt x="215567" y="1035993"/>
                  <a:pt x="215353" y="1039597"/>
                  <a:pt x="210766" y="1062106"/>
                </a:cubicBezTo>
                <a:cubicBezTo>
                  <a:pt x="209451" y="1066004"/>
                  <a:pt x="211653" y="1065415"/>
                  <a:pt x="211143" y="1067916"/>
                </a:cubicBezTo>
                <a:cubicBezTo>
                  <a:pt x="210124" y="1072917"/>
                  <a:pt x="212030" y="1071224"/>
                  <a:pt x="210205" y="1077624"/>
                </a:cubicBezTo>
                <a:cubicBezTo>
                  <a:pt x="211306" y="1077329"/>
                  <a:pt x="212091" y="1074755"/>
                  <a:pt x="212792" y="1071316"/>
                </a:cubicBezTo>
                <a:lnTo>
                  <a:pt x="214480" y="1061999"/>
                </a:lnTo>
                <a:lnTo>
                  <a:pt x="213640" y="1068429"/>
                </a:lnTo>
                <a:cubicBezTo>
                  <a:pt x="212916" y="1074534"/>
                  <a:pt x="211897" y="1079535"/>
                  <a:pt x="211173" y="1085640"/>
                </a:cubicBezTo>
                <a:cubicBezTo>
                  <a:pt x="210154" y="1090642"/>
                  <a:pt x="208788" y="1107559"/>
                  <a:pt x="207096" y="1105648"/>
                </a:cubicBezTo>
                <a:cubicBezTo>
                  <a:pt x="207096" y="1105648"/>
                  <a:pt x="206291" y="1107045"/>
                  <a:pt x="205996" y="1105942"/>
                </a:cubicBezTo>
                <a:cubicBezTo>
                  <a:pt x="205700" y="1104839"/>
                  <a:pt x="207310" y="1102044"/>
                  <a:pt x="206505" y="1103442"/>
                </a:cubicBezTo>
                <a:cubicBezTo>
                  <a:pt x="206719" y="1099838"/>
                  <a:pt x="206933" y="1096234"/>
                  <a:pt x="207443" y="1093733"/>
                </a:cubicBezTo>
                <a:cubicBezTo>
                  <a:pt x="209186" y="1082626"/>
                  <a:pt x="208381" y="1084024"/>
                  <a:pt x="208809" y="1076816"/>
                </a:cubicBezTo>
                <a:cubicBezTo>
                  <a:pt x="207413" y="1076008"/>
                  <a:pt x="206312" y="1076303"/>
                  <a:pt x="204702" y="1079099"/>
                </a:cubicBezTo>
                <a:cubicBezTo>
                  <a:pt x="203764" y="1088808"/>
                  <a:pt x="204059" y="1089911"/>
                  <a:pt x="205242" y="1094323"/>
                </a:cubicBezTo>
                <a:cubicBezTo>
                  <a:pt x="203631" y="1097119"/>
                  <a:pt x="203713" y="1101825"/>
                  <a:pt x="202907" y="1103223"/>
                </a:cubicBezTo>
                <a:cubicBezTo>
                  <a:pt x="202479" y="1110431"/>
                  <a:pt x="203070" y="1112637"/>
                  <a:pt x="203152" y="1117344"/>
                </a:cubicBezTo>
                <a:cubicBezTo>
                  <a:pt x="202509" y="1128156"/>
                  <a:pt x="201195" y="1132055"/>
                  <a:pt x="200471" y="1138160"/>
                </a:cubicBezTo>
                <a:cubicBezTo>
                  <a:pt x="200124" y="1150074"/>
                  <a:pt x="199777" y="1161989"/>
                  <a:pt x="198248" y="1169492"/>
                </a:cubicBezTo>
                <a:cubicBezTo>
                  <a:pt x="199940" y="1171403"/>
                  <a:pt x="199991" y="1158385"/>
                  <a:pt x="201092" y="1158090"/>
                </a:cubicBezTo>
                <a:cubicBezTo>
                  <a:pt x="201948" y="1143674"/>
                  <a:pt x="203263" y="1139776"/>
                  <a:pt x="204415" y="1126463"/>
                </a:cubicBezTo>
                <a:cubicBezTo>
                  <a:pt x="205384" y="1134479"/>
                  <a:pt x="202540" y="1145880"/>
                  <a:pt x="202193" y="1157795"/>
                </a:cubicBezTo>
                <a:cubicBezTo>
                  <a:pt x="201092" y="1158090"/>
                  <a:pt x="201255" y="1167504"/>
                  <a:pt x="200745" y="1170005"/>
                </a:cubicBezTo>
                <a:cubicBezTo>
                  <a:pt x="200317" y="1177213"/>
                  <a:pt x="198921" y="1176405"/>
                  <a:pt x="198788" y="1184715"/>
                </a:cubicBezTo>
                <a:cubicBezTo>
                  <a:pt x="198788" y="1184715"/>
                  <a:pt x="198788" y="1184715"/>
                  <a:pt x="198279" y="1187216"/>
                </a:cubicBezTo>
                <a:cubicBezTo>
                  <a:pt x="198279" y="1187216"/>
                  <a:pt x="198065" y="1190820"/>
                  <a:pt x="199165" y="1190525"/>
                </a:cubicBezTo>
                <a:cubicBezTo>
                  <a:pt x="197850" y="1194424"/>
                  <a:pt x="197555" y="1193321"/>
                  <a:pt x="197045" y="1195822"/>
                </a:cubicBezTo>
                <a:cubicBezTo>
                  <a:pt x="196617" y="1203030"/>
                  <a:pt x="196189" y="1210238"/>
                  <a:pt x="195975" y="1213842"/>
                </a:cubicBezTo>
                <a:cubicBezTo>
                  <a:pt x="193773" y="1214432"/>
                  <a:pt x="192510" y="1205313"/>
                  <a:pt x="192347" y="1195899"/>
                </a:cubicBezTo>
                <a:cubicBezTo>
                  <a:pt x="189931" y="1200093"/>
                  <a:pt x="189961" y="1217817"/>
                  <a:pt x="190420" y="1228334"/>
                </a:cubicBezTo>
                <a:cubicBezTo>
                  <a:pt x="188514" y="1230027"/>
                  <a:pt x="190664" y="1242455"/>
                  <a:pt x="188463" y="1243045"/>
                </a:cubicBezTo>
                <a:cubicBezTo>
                  <a:pt x="189512" y="1255767"/>
                  <a:pt x="188279" y="1264373"/>
                  <a:pt x="189033" y="1275993"/>
                </a:cubicBezTo>
                <a:cubicBezTo>
                  <a:pt x="187555" y="1270478"/>
                  <a:pt x="187178" y="1264668"/>
                  <a:pt x="186506" y="1257755"/>
                </a:cubicBezTo>
                <a:cubicBezTo>
                  <a:pt x="185242" y="1248636"/>
                  <a:pt x="185751" y="1246135"/>
                  <a:pt x="186475" y="1240031"/>
                </a:cubicBezTo>
                <a:cubicBezTo>
                  <a:pt x="185935" y="1224807"/>
                  <a:pt x="186792" y="1210391"/>
                  <a:pt x="186548" y="1196271"/>
                </a:cubicBezTo>
                <a:cubicBezTo>
                  <a:pt x="183836" y="1199361"/>
                  <a:pt x="185049" y="1221498"/>
                  <a:pt x="184111" y="1231207"/>
                </a:cubicBezTo>
                <a:cubicBezTo>
                  <a:pt x="183978" y="1239518"/>
                  <a:pt x="184946" y="1247533"/>
                  <a:pt x="184518" y="1254741"/>
                </a:cubicBezTo>
                <a:cubicBezTo>
                  <a:pt x="185191" y="1261654"/>
                  <a:pt x="184681" y="1264155"/>
                  <a:pt x="184548" y="1272466"/>
                </a:cubicBezTo>
                <a:cubicBezTo>
                  <a:pt x="183152" y="1271658"/>
                  <a:pt x="184304" y="1258345"/>
                  <a:pt x="183927" y="1252535"/>
                </a:cubicBezTo>
                <a:cubicBezTo>
                  <a:pt x="184732" y="1251137"/>
                  <a:pt x="184141" y="1248931"/>
                  <a:pt x="183550" y="1246725"/>
                </a:cubicBezTo>
                <a:cubicBezTo>
                  <a:pt x="184355" y="1245327"/>
                  <a:pt x="183764" y="1243121"/>
                  <a:pt x="183173" y="1240915"/>
                </a:cubicBezTo>
                <a:cubicBezTo>
                  <a:pt x="183601" y="1233708"/>
                  <a:pt x="183520" y="1229001"/>
                  <a:pt x="183357" y="1219587"/>
                </a:cubicBezTo>
                <a:cubicBezTo>
                  <a:pt x="181370" y="1216573"/>
                  <a:pt x="180941" y="1223781"/>
                  <a:pt x="179922" y="1228783"/>
                </a:cubicBezTo>
                <a:cubicBezTo>
                  <a:pt x="179117" y="1230181"/>
                  <a:pt x="179708" y="1232386"/>
                  <a:pt x="179789" y="1237093"/>
                </a:cubicBezTo>
                <a:cubicBezTo>
                  <a:pt x="179789" y="1237093"/>
                  <a:pt x="178393" y="1236285"/>
                  <a:pt x="179412" y="1231283"/>
                </a:cubicBezTo>
                <a:cubicBezTo>
                  <a:pt x="178312" y="1231578"/>
                  <a:pt x="177883" y="1238786"/>
                  <a:pt x="178852" y="1246802"/>
                </a:cubicBezTo>
                <a:cubicBezTo>
                  <a:pt x="176650" y="1247392"/>
                  <a:pt x="177374" y="1241287"/>
                  <a:pt x="176354" y="1246289"/>
                </a:cubicBezTo>
                <a:cubicBezTo>
                  <a:pt x="176813" y="1256806"/>
                  <a:pt x="177404" y="1259012"/>
                  <a:pt x="176385" y="1264014"/>
                </a:cubicBezTo>
                <a:cubicBezTo>
                  <a:pt x="175794" y="1261808"/>
                  <a:pt x="176140" y="1249893"/>
                  <a:pt x="175468" y="1242980"/>
                </a:cubicBezTo>
                <a:cubicBezTo>
                  <a:pt x="175386" y="1238273"/>
                  <a:pt x="175305" y="1233566"/>
                  <a:pt x="175224" y="1228859"/>
                </a:cubicBezTo>
                <a:cubicBezTo>
                  <a:pt x="175142" y="1224152"/>
                  <a:pt x="175356" y="1220549"/>
                  <a:pt x="175570" y="1216945"/>
                </a:cubicBezTo>
                <a:cubicBezTo>
                  <a:pt x="176508" y="1207236"/>
                  <a:pt x="175305" y="1233566"/>
                  <a:pt x="176701" y="1234374"/>
                </a:cubicBezTo>
                <a:cubicBezTo>
                  <a:pt x="176701" y="1234374"/>
                  <a:pt x="177211" y="1231873"/>
                  <a:pt x="177425" y="1228270"/>
                </a:cubicBezTo>
                <a:cubicBezTo>
                  <a:pt x="177639" y="1224666"/>
                  <a:pt x="177853" y="1221062"/>
                  <a:pt x="178658" y="1219664"/>
                </a:cubicBezTo>
                <a:cubicBezTo>
                  <a:pt x="178119" y="1204440"/>
                  <a:pt x="178119" y="1204440"/>
                  <a:pt x="178119" y="1204440"/>
                </a:cubicBezTo>
                <a:cubicBezTo>
                  <a:pt x="178333" y="1200836"/>
                  <a:pt x="179780" y="1188626"/>
                  <a:pt x="178975" y="1190024"/>
                </a:cubicBezTo>
                <a:cubicBezTo>
                  <a:pt x="179189" y="1186420"/>
                  <a:pt x="179108" y="1181714"/>
                  <a:pt x="179026" y="1177007"/>
                </a:cubicBezTo>
                <a:cubicBezTo>
                  <a:pt x="179750" y="1170902"/>
                  <a:pt x="179373" y="1165092"/>
                  <a:pt x="180392" y="1160090"/>
                </a:cubicBezTo>
                <a:cubicBezTo>
                  <a:pt x="179587" y="1161488"/>
                  <a:pt x="179240" y="1173403"/>
                  <a:pt x="176957" y="1169286"/>
                </a:cubicBezTo>
                <a:cubicBezTo>
                  <a:pt x="178405" y="1157076"/>
                  <a:pt x="179343" y="1147367"/>
                  <a:pt x="180923" y="1126847"/>
                </a:cubicBezTo>
                <a:cubicBezTo>
                  <a:pt x="178803" y="1132144"/>
                  <a:pt x="178456" y="1144058"/>
                  <a:pt x="177304" y="1157371"/>
                </a:cubicBezTo>
                <a:cubicBezTo>
                  <a:pt x="177171" y="1165682"/>
                  <a:pt x="175857" y="1169581"/>
                  <a:pt x="175724" y="1177891"/>
                </a:cubicBezTo>
                <a:cubicBezTo>
                  <a:pt x="175000" y="1183996"/>
                  <a:pt x="178007" y="1182009"/>
                  <a:pt x="177334" y="1175096"/>
                </a:cubicBezTo>
                <a:cubicBezTo>
                  <a:pt x="178435" y="1174801"/>
                  <a:pt x="176988" y="1187010"/>
                  <a:pt x="177365" y="1192820"/>
                </a:cubicBezTo>
                <a:cubicBezTo>
                  <a:pt x="176264" y="1193115"/>
                  <a:pt x="176936" y="1200028"/>
                  <a:pt x="175245" y="1198117"/>
                </a:cubicBezTo>
                <a:cubicBezTo>
                  <a:pt x="173848" y="1197309"/>
                  <a:pt x="175407" y="1207531"/>
                  <a:pt x="174307" y="1207826"/>
                </a:cubicBezTo>
                <a:cubicBezTo>
                  <a:pt x="173236" y="1225845"/>
                  <a:pt x="173348" y="1248277"/>
                  <a:pt x="175794" y="1261808"/>
                </a:cubicBezTo>
                <a:cubicBezTo>
                  <a:pt x="173592" y="1262398"/>
                  <a:pt x="172491" y="1262693"/>
                  <a:pt x="171472" y="1267694"/>
                </a:cubicBezTo>
                <a:cubicBezTo>
                  <a:pt x="169913" y="1257472"/>
                  <a:pt x="169883" y="1239748"/>
                  <a:pt x="169638" y="1225627"/>
                </a:cubicBezTo>
                <a:cubicBezTo>
                  <a:pt x="168242" y="1224819"/>
                  <a:pt x="168538" y="1225922"/>
                  <a:pt x="167651" y="1222613"/>
                </a:cubicBezTo>
                <a:cubicBezTo>
                  <a:pt x="167060" y="1220407"/>
                  <a:pt x="166846" y="1224011"/>
                  <a:pt x="166632" y="1227615"/>
                </a:cubicBezTo>
                <a:cubicBezTo>
                  <a:pt x="167223" y="1229821"/>
                  <a:pt x="167009" y="1233425"/>
                  <a:pt x="165317" y="1231514"/>
                </a:cubicBezTo>
                <a:cubicBezTo>
                  <a:pt x="165959" y="1220702"/>
                  <a:pt x="165073" y="1217393"/>
                  <a:pt x="167111" y="1207389"/>
                </a:cubicBezTo>
                <a:cubicBezTo>
                  <a:pt x="168722" y="1204594"/>
                  <a:pt x="167784" y="1214302"/>
                  <a:pt x="167865" y="1219009"/>
                </a:cubicBezTo>
                <a:cubicBezTo>
                  <a:pt x="169557" y="1220920"/>
                  <a:pt x="167030" y="1202683"/>
                  <a:pt x="168722" y="1204594"/>
                </a:cubicBezTo>
                <a:cubicBezTo>
                  <a:pt x="168854" y="1196283"/>
                  <a:pt x="168987" y="1187972"/>
                  <a:pt x="169415" y="1180764"/>
                </a:cubicBezTo>
                <a:cubicBezTo>
                  <a:pt x="165736" y="1175839"/>
                  <a:pt x="166062" y="1194667"/>
                  <a:pt x="165124" y="1204375"/>
                </a:cubicBezTo>
                <a:cubicBezTo>
                  <a:pt x="165154" y="1222100"/>
                  <a:pt x="164644" y="1224601"/>
                  <a:pt x="164593" y="1237619"/>
                </a:cubicBezTo>
                <a:cubicBezTo>
                  <a:pt x="165775" y="1242031"/>
                  <a:pt x="165561" y="1245635"/>
                  <a:pt x="165347" y="1249238"/>
                </a:cubicBezTo>
                <a:cubicBezTo>
                  <a:pt x="165592" y="1263359"/>
                  <a:pt x="166662" y="1245340"/>
                  <a:pt x="167335" y="1252252"/>
                </a:cubicBezTo>
                <a:cubicBezTo>
                  <a:pt x="168007" y="1259165"/>
                  <a:pt x="167283" y="1265270"/>
                  <a:pt x="167660" y="1271080"/>
                </a:cubicBezTo>
                <a:cubicBezTo>
                  <a:pt x="166559" y="1271375"/>
                  <a:pt x="166906" y="1259460"/>
                  <a:pt x="165296" y="1262256"/>
                </a:cubicBezTo>
                <a:cubicBezTo>
                  <a:pt x="163176" y="1267553"/>
                  <a:pt x="164144" y="1275569"/>
                  <a:pt x="164979" y="1291896"/>
                </a:cubicBezTo>
                <a:cubicBezTo>
                  <a:pt x="164551" y="1299103"/>
                  <a:pt x="162024" y="1280866"/>
                  <a:pt x="160251" y="1274248"/>
                </a:cubicBezTo>
                <a:cubicBezTo>
                  <a:pt x="158854" y="1273440"/>
                  <a:pt x="158345" y="1275941"/>
                  <a:pt x="158936" y="1278147"/>
                </a:cubicBezTo>
                <a:cubicBezTo>
                  <a:pt x="158426" y="1280647"/>
                  <a:pt x="157917" y="1283148"/>
                  <a:pt x="156816" y="1283443"/>
                </a:cubicBezTo>
                <a:cubicBezTo>
                  <a:pt x="156653" y="1274029"/>
                  <a:pt x="154533" y="1279326"/>
                  <a:pt x="153351" y="1274914"/>
                </a:cubicBezTo>
                <a:cubicBezTo>
                  <a:pt x="153697" y="1263000"/>
                  <a:pt x="153616" y="1258293"/>
                  <a:pt x="151547" y="1250572"/>
                </a:cubicBezTo>
                <a:cubicBezTo>
                  <a:pt x="150528" y="1255574"/>
                  <a:pt x="148917" y="1258369"/>
                  <a:pt x="148866" y="1271387"/>
                </a:cubicBezTo>
                <a:cubicBezTo>
                  <a:pt x="148866" y="1271387"/>
                  <a:pt x="148571" y="1270284"/>
                  <a:pt x="147174" y="1269476"/>
                </a:cubicBezTo>
                <a:cubicBezTo>
                  <a:pt x="148061" y="1272785"/>
                  <a:pt x="147847" y="1276389"/>
                  <a:pt x="149029" y="1280801"/>
                </a:cubicBezTo>
                <a:cubicBezTo>
                  <a:pt x="148815" y="1284405"/>
                  <a:pt x="148601" y="1288009"/>
                  <a:pt x="149488" y="1291318"/>
                </a:cubicBezTo>
                <a:cubicBezTo>
                  <a:pt x="150456" y="1299334"/>
                  <a:pt x="150027" y="1306541"/>
                  <a:pt x="150996" y="1314557"/>
                </a:cubicBezTo>
                <a:cubicBezTo>
                  <a:pt x="151291" y="1315660"/>
                  <a:pt x="151077" y="1319264"/>
                  <a:pt x="151158" y="1323971"/>
                </a:cubicBezTo>
                <a:cubicBezTo>
                  <a:pt x="150058" y="1324266"/>
                  <a:pt x="150700" y="1313454"/>
                  <a:pt x="149518" y="1309042"/>
                </a:cubicBezTo>
                <a:cubicBezTo>
                  <a:pt x="148845" y="1302130"/>
                  <a:pt x="148254" y="1299924"/>
                  <a:pt x="146991" y="1290805"/>
                </a:cubicBezTo>
                <a:cubicBezTo>
                  <a:pt x="145971" y="1295807"/>
                  <a:pt x="148927" y="1306836"/>
                  <a:pt x="148794" y="1315147"/>
                </a:cubicBezTo>
                <a:cubicBezTo>
                  <a:pt x="151077" y="1319264"/>
                  <a:pt x="150221" y="1333680"/>
                  <a:pt x="151698" y="1339195"/>
                </a:cubicBezTo>
                <a:cubicBezTo>
                  <a:pt x="151698" y="1339195"/>
                  <a:pt x="150516" y="1334783"/>
                  <a:pt x="150435" y="1330076"/>
                </a:cubicBezTo>
                <a:cubicBezTo>
                  <a:pt x="149334" y="1330371"/>
                  <a:pt x="151189" y="1341696"/>
                  <a:pt x="150975" y="1345300"/>
                </a:cubicBezTo>
                <a:cubicBezTo>
                  <a:pt x="148906" y="1337579"/>
                  <a:pt x="147989" y="1316545"/>
                  <a:pt x="145920" y="1308824"/>
                </a:cubicBezTo>
                <a:cubicBezTo>
                  <a:pt x="144310" y="1311620"/>
                  <a:pt x="146593" y="1315737"/>
                  <a:pt x="146970" y="1321547"/>
                </a:cubicBezTo>
                <a:cubicBezTo>
                  <a:pt x="146541" y="1328755"/>
                  <a:pt x="148019" y="1334270"/>
                  <a:pt x="148610" y="1336476"/>
                </a:cubicBezTo>
                <a:cubicBezTo>
                  <a:pt x="150465" y="1347801"/>
                  <a:pt x="152024" y="1358022"/>
                  <a:pt x="153583" y="1368244"/>
                </a:cubicBezTo>
                <a:cubicBezTo>
                  <a:pt x="155061" y="1373759"/>
                  <a:pt x="155142" y="1378466"/>
                  <a:pt x="156620" y="1383981"/>
                </a:cubicBezTo>
                <a:cubicBezTo>
                  <a:pt x="158098" y="1389496"/>
                  <a:pt x="159576" y="1395011"/>
                  <a:pt x="159953" y="1400821"/>
                </a:cubicBezTo>
                <a:cubicBezTo>
                  <a:pt x="158770" y="1396409"/>
                  <a:pt x="156406" y="1387585"/>
                  <a:pt x="155438" y="1379569"/>
                </a:cubicBezTo>
                <a:cubicBezTo>
                  <a:pt x="154551" y="1376260"/>
                  <a:pt x="153451" y="1376555"/>
                  <a:pt x="153451" y="1376555"/>
                </a:cubicBezTo>
                <a:cubicBezTo>
                  <a:pt x="152268" y="1372143"/>
                  <a:pt x="151891" y="1366333"/>
                  <a:pt x="150709" y="1361921"/>
                </a:cubicBezTo>
                <a:cubicBezTo>
                  <a:pt x="150628" y="1357214"/>
                  <a:pt x="149823" y="1358612"/>
                  <a:pt x="148936" y="1355303"/>
                </a:cubicBezTo>
                <a:cubicBezTo>
                  <a:pt x="148559" y="1349494"/>
                  <a:pt x="147672" y="1346185"/>
                  <a:pt x="146786" y="1342876"/>
                </a:cubicBezTo>
                <a:cubicBezTo>
                  <a:pt x="146062" y="1348980"/>
                  <a:pt x="147754" y="1350891"/>
                  <a:pt x="148212" y="1361408"/>
                </a:cubicBezTo>
                <a:cubicBezTo>
                  <a:pt x="149690" y="1366923"/>
                  <a:pt x="150067" y="1372733"/>
                  <a:pt x="151249" y="1377145"/>
                </a:cubicBezTo>
                <a:cubicBezTo>
                  <a:pt x="152727" y="1382660"/>
                  <a:pt x="152808" y="1387367"/>
                  <a:pt x="153990" y="1391779"/>
                </a:cubicBezTo>
                <a:cubicBezTo>
                  <a:pt x="155764" y="1398397"/>
                  <a:pt x="154663" y="1398692"/>
                  <a:pt x="155254" y="1400898"/>
                </a:cubicBezTo>
                <a:cubicBezTo>
                  <a:pt x="156222" y="1408914"/>
                  <a:pt x="157995" y="1415532"/>
                  <a:pt x="158668" y="1422444"/>
                </a:cubicBezTo>
                <a:cubicBezTo>
                  <a:pt x="157567" y="1422739"/>
                  <a:pt x="156599" y="1414724"/>
                  <a:pt x="156304" y="1413620"/>
                </a:cubicBezTo>
                <a:cubicBezTo>
                  <a:pt x="155631" y="1406708"/>
                  <a:pt x="152247" y="1402885"/>
                  <a:pt x="154153" y="1401193"/>
                </a:cubicBezTo>
                <a:cubicBezTo>
                  <a:pt x="151279" y="1394870"/>
                  <a:pt x="150016" y="1385751"/>
                  <a:pt x="147437" y="1380531"/>
                </a:cubicBezTo>
                <a:cubicBezTo>
                  <a:pt x="147437" y="1380531"/>
                  <a:pt x="148028" y="1382737"/>
                  <a:pt x="148324" y="1383840"/>
                </a:cubicBezTo>
                <a:cubicBezTo>
                  <a:pt x="148782" y="1394357"/>
                  <a:pt x="145582" y="1369206"/>
                  <a:pt x="144186" y="1368398"/>
                </a:cubicBezTo>
                <a:cubicBezTo>
                  <a:pt x="143300" y="1365089"/>
                  <a:pt x="143218" y="1360382"/>
                  <a:pt x="142036" y="1355970"/>
                </a:cubicBezTo>
                <a:cubicBezTo>
                  <a:pt x="141445" y="1353764"/>
                  <a:pt x="143677" y="1370899"/>
                  <a:pt x="144186" y="1368398"/>
                </a:cubicBezTo>
                <a:cubicBezTo>
                  <a:pt x="145073" y="1371707"/>
                  <a:pt x="144859" y="1375311"/>
                  <a:pt x="145450" y="1377517"/>
                </a:cubicBezTo>
                <a:cubicBezTo>
                  <a:pt x="143463" y="1374503"/>
                  <a:pt x="141445" y="1353764"/>
                  <a:pt x="139457" y="1350750"/>
                </a:cubicBezTo>
                <a:cubicBezTo>
                  <a:pt x="138143" y="1354649"/>
                  <a:pt x="143839" y="1380313"/>
                  <a:pt x="142525" y="1384211"/>
                </a:cubicBezTo>
                <a:cubicBezTo>
                  <a:pt x="141475" y="1371489"/>
                  <a:pt x="141852" y="1377299"/>
                  <a:pt x="141047" y="1378696"/>
                </a:cubicBezTo>
                <a:cubicBezTo>
                  <a:pt x="138306" y="1364063"/>
                  <a:pt x="136155" y="1351635"/>
                  <a:pt x="133872" y="1347518"/>
                </a:cubicBezTo>
                <a:cubicBezTo>
                  <a:pt x="133658" y="1351122"/>
                  <a:pt x="136532" y="1357445"/>
                  <a:pt x="137796" y="1366564"/>
                </a:cubicBezTo>
                <a:cubicBezTo>
                  <a:pt x="138764" y="1374579"/>
                  <a:pt x="141505" y="1389213"/>
                  <a:pt x="138336" y="1381787"/>
                </a:cubicBezTo>
                <a:cubicBezTo>
                  <a:pt x="137102" y="1390393"/>
                  <a:pt x="137714" y="1361857"/>
                  <a:pt x="133821" y="1360536"/>
                </a:cubicBezTo>
                <a:cubicBezTo>
                  <a:pt x="134331" y="1358035"/>
                  <a:pt x="132934" y="1357227"/>
                  <a:pt x="132934" y="1357227"/>
                </a:cubicBezTo>
                <a:cubicBezTo>
                  <a:pt x="131161" y="1350609"/>
                  <a:pt x="132262" y="1350314"/>
                  <a:pt x="131294" y="1342298"/>
                </a:cubicBezTo>
                <a:cubicBezTo>
                  <a:pt x="131294" y="1342298"/>
                  <a:pt x="130784" y="1344799"/>
                  <a:pt x="131671" y="1348108"/>
                </a:cubicBezTo>
                <a:cubicBezTo>
                  <a:pt x="129683" y="1345094"/>
                  <a:pt x="128715" y="1337078"/>
                  <a:pt x="127747" y="1329062"/>
                </a:cubicBezTo>
                <a:cubicBezTo>
                  <a:pt x="126779" y="1321046"/>
                  <a:pt x="125811" y="1313030"/>
                  <a:pt x="124119" y="1311119"/>
                </a:cubicBezTo>
                <a:cubicBezTo>
                  <a:pt x="123905" y="1314723"/>
                  <a:pt x="125841" y="1330755"/>
                  <a:pt x="125118" y="1336860"/>
                </a:cubicBezTo>
                <a:cubicBezTo>
                  <a:pt x="123130" y="1333846"/>
                  <a:pt x="122804" y="1315018"/>
                  <a:pt x="121408" y="1314210"/>
                </a:cubicBezTo>
                <a:cubicBezTo>
                  <a:pt x="120899" y="1316711"/>
                  <a:pt x="120980" y="1321418"/>
                  <a:pt x="121357" y="1327228"/>
                </a:cubicBezTo>
                <a:cubicBezTo>
                  <a:pt x="121948" y="1329434"/>
                  <a:pt x="122835" y="1332743"/>
                  <a:pt x="122621" y="1336347"/>
                </a:cubicBezTo>
                <a:cubicBezTo>
                  <a:pt x="123212" y="1338553"/>
                  <a:pt x="124098" y="1341861"/>
                  <a:pt x="123884" y="1345465"/>
                </a:cubicBezTo>
                <a:cubicBezTo>
                  <a:pt x="125148" y="1354584"/>
                  <a:pt x="127512" y="1363408"/>
                  <a:pt x="128776" y="1372527"/>
                </a:cubicBezTo>
                <a:cubicBezTo>
                  <a:pt x="130845" y="1380248"/>
                  <a:pt x="132108" y="1389367"/>
                  <a:pt x="133372" y="1398486"/>
                </a:cubicBezTo>
                <a:cubicBezTo>
                  <a:pt x="131976" y="1397678"/>
                  <a:pt x="129530" y="1384147"/>
                  <a:pt x="129693" y="1393561"/>
                </a:cubicBezTo>
                <a:cubicBezTo>
                  <a:pt x="128297" y="1392753"/>
                  <a:pt x="133616" y="1412606"/>
                  <a:pt x="129856" y="1402974"/>
                </a:cubicBezTo>
                <a:cubicBezTo>
                  <a:pt x="131415" y="1413196"/>
                  <a:pt x="133779" y="1422020"/>
                  <a:pt x="135848" y="1429741"/>
                </a:cubicBezTo>
                <a:cubicBezTo>
                  <a:pt x="137917" y="1437462"/>
                  <a:pt x="138589" y="1444375"/>
                  <a:pt x="141463" y="1450698"/>
                </a:cubicBezTo>
                <a:cubicBezTo>
                  <a:pt x="146111" y="1463639"/>
                  <a:pt x="149657" y="1476875"/>
                  <a:pt x="155273" y="1497832"/>
                </a:cubicBezTo>
                <a:cubicBezTo>
                  <a:pt x="151298" y="1491804"/>
                  <a:pt x="146783" y="1470552"/>
                  <a:pt x="141922" y="1461215"/>
                </a:cubicBezTo>
                <a:cubicBezTo>
                  <a:pt x="140954" y="1453199"/>
                  <a:pt x="138375" y="1447979"/>
                  <a:pt x="137193" y="1443567"/>
                </a:cubicBezTo>
                <a:cubicBezTo>
                  <a:pt x="135420" y="1436949"/>
                  <a:pt x="135420" y="1436949"/>
                  <a:pt x="133942" y="1431434"/>
                </a:cubicBezTo>
                <a:cubicBezTo>
                  <a:pt x="133270" y="1424521"/>
                  <a:pt x="132169" y="1424816"/>
                  <a:pt x="131282" y="1421507"/>
                </a:cubicBezTo>
                <a:cubicBezTo>
                  <a:pt x="128622" y="1411580"/>
                  <a:pt x="127063" y="1401358"/>
                  <a:pt x="124994" y="1393637"/>
                </a:cubicBezTo>
                <a:cubicBezTo>
                  <a:pt x="122925" y="1385916"/>
                  <a:pt x="122548" y="1380107"/>
                  <a:pt x="119756" y="1378490"/>
                </a:cubicBezTo>
                <a:cubicBezTo>
                  <a:pt x="118145" y="1381286"/>
                  <a:pt x="120133" y="1384300"/>
                  <a:pt x="121692" y="1394522"/>
                </a:cubicBezTo>
                <a:cubicBezTo>
                  <a:pt x="123251" y="1404744"/>
                  <a:pt x="124647" y="1405552"/>
                  <a:pt x="126207" y="1415774"/>
                </a:cubicBezTo>
                <a:cubicBezTo>
                  <a:pt x="128276" y="1423495"/>
                  <a:pt x="130049" y="1430113"/>
                  <a:pt x="130721" y="1437026"/>
                </a:cubicBezTo>
                <a:cubicBezTo>
                  <a:pt x="131608" y="1440335"/>
                  <a:pt x="132495" y="1443644"/>
                  <a:pt x="133677" y="1448056"/>
                </a:cubicBezTo>
                <a:cubicBezTo>
                  <a:pt x="134563" y="1451365"/>
                  <a:pt x="135746" y="1455777"/>
                  <a:pt x="136632" y="1459086"/>
                </a:cubicBezTo>
                <a:cubicBezTo>
                  <a:pt x="135531" y="1459381"/>
                  <a:pt x="134349" y="1454969"/>
                  <a:pt x="133167" y="1450557"/>
                </a:cubicBezTo>
                <a:cubicBezTo>
                  <a:pt x="133086" y="1445850"/>
                  <a:pt x="131475" y="1448646"/>
                  <a:pt x="130803" y="1441733"/>
                </a:cubicBezTo>
                <a:cubicBezTo>
                  <a:pt x="128734" y="1434012"/>
                  <a:pt x="127470" y="1424893"/>
                  <a:pt x="125564" y="1426586"/>
                </a:cubicBezTo>
                <a:cubicBezTo>
                  <a:pt x="125055" y="1429087"/>
                  <a:pt x="128224" y="1436513"/>
                  <a:pt x="129702" y="1442028"/>
                </a:cubicBezTo>
                <a:cubicBezTo>
                  <a:pt x="130079" y="1447838"/>
                  <a:pt x="132066" y="1450851"/>
                  <a:pt x="134431" y="1459675"/>
                </a:cubicBezTo>
                <a:cubicBezTo>
                  <a:pt x="132443" y="1456661"/>
                  <a:pt x="131261" y="1452249"/>
                  <a:pt x="130375" y="1448940"/>
                </a:cubicBezTo>
                <a:cubicBezTo>
                  <a:pt x="128092" y="1444823"/>
                  <a:pt x="126614" y="1439308"/>
                  <a:pt x="125727" y="1436000"/>
                </a:cubicBezTo>
                <a:cubicBezTo>
                  <a:pt x="124922" y="1437398"/>
                  <a:pt x="126910" y="1440412"/>
                  <a:pt x="126991" y="1445118"/>
                </a:cubicBezTo>
                <a:cubicBezTo>
                  <a:pt x="126186" y="1446516"/>
                  <a:pt x="125004" y="1442104"/>
                  <a:pt x="124412" y="1439898"/>
                </a:cubicBezTo>
                <a:cubicBezTo>
                  <a:pt x="120947" y="1431369"/>
                  <a:pt x="120061" y="1428060"/>
                  <a:pt x="120438" y="1433870"/>
                </a:cubicBezTo>
                <a:cubicBezTo>
                  <a:pt x="117778" y="1423943"/>
                  <a:pt x="116891" y="1420634"/>
                  <a:pt x="115199" y="1418723"/>
                </a:cubicBezTo>
                <a:cubicBezTo>
                  <a:pt x="114099" y="1419018"/>
                  <a:pt x="115872" y="1425636"/>
                  <a:pt x="117350" y="1431151"/>
                </a:cubicBezTo>
                <a:cubicBezTo>
                  <a:pt x="114476" y="1424828"/>
                  <a:pt x="112325" y="1412400"/>
                  <a:pt x="109665" y="1402474"/>
                </a:cubicBezTo>
                <a:cubicBezTo>
                  <a:pt x="108106" y="1392252"/>
                  <a:pt x="105609" y="1391739"/>
                  <a:pt x="105151" y="1381222"/>
                </a:cubicBezTo>
                <a:cubicBezTo>
                  <a:pt x="103459" y="1379311"/>
                  <a:pt x="104804" y="1393137"/>
                  <a:pt x="103540" y="1384018"/>
                </a:cubicBezTo>
                <a:cubicBezTo>
                  <a:pt x="100208" y="1367178"/>
                  <a:pt x="96875" y="1350338"/>
                  <a:pt x="93033" y="1335999"/>
                </a:cubicBezTo>
                <a:cubicBezTo>
                  <a:pt x="93196" y="1345413"/>
                  <a:pt x="97038" y="1359752"/>
                  <a:pt x="98088" y="1372475"/>
                </a:cubicBezTo>
                <a:cubicBezTo>
                  <a:pt x="97792" y="1371372"/>
                  <a:pt x="96610" y="1366960"/>
                  <a:pt x="96315" y="1365857"/>
                </a:cubicBezTo>
                <a:cubicBezTo>
                  <a:pt x="94918" y="1365049"/>
                  <a:pt x="95346" y="1357841"/>
                  <a:pt x="93869" y="1352326"/>
                </a:cubicBezTo>
                <a:cubicBezTo>
                  <a:pt x="93492" y="1346516"/>
                  <a:pt x="92310" y="1342104"/>
                  <a:pt x="91423" y="1338795"/>
                </a:cubicBezTo>
                <a:cubicBezTo>
                  <a:pt x="91342" y="1334088"/>
                  <a:pt x="90455" y="1330779"/>
                  <a:pt x="89782" y="1323866"/>
                </a:cubicBezTo>
                <a:cubicBezTo>
                  <a:pt x="90078" y="1324969"/>
                  <a:pt x="89864" y="1328573"/>
                  <a:pt x="89650" y="1332177"/>
                </a:cubicBezTo>
                <a:cubicBezTo>
                  <a:pt x="90241" y="1334383"/>
                  <a:pt x="89731" y="1336884"/>
                  <a:pt x="90322" y="1339090"/>
                </a:cubicBezTo>
                <a:cubicBezTo>
                  <a:pt x="90913" y="1341296"/>
                  <a:pt x="90404" y="1343797"/>
                  <a:pt x="90995" y="1346003"/>
                </a:cubicBezTo>
                <a:cubicBezTo>
                  <a:pt x="89303" y="1344092"/>
                  <a:pt x="89273" y="1326367"/>
                  <a:pt x="87581" y="1324456"/>
                </a:cubicBezTo>
                <a:cubicBezTo>
                  <a:pt x="87632" y="1311438"/>
                  <a:pt x="84758" y="1305115"/>
                  <a:pt x="85186" y="1297908"/>
                </a:cubicBezTo>
                <a:cubicBezTo>
                  <a:pt x="82608" y="1292688"/>
                  <a:pt x="85940" y="1309527"/>
                  <a:pt x="84248" y="1307616"/>
                </a:cubicBezTo>
                <a:cubicBezTo>
                  <a:pt x="85217" y="1315632"/>
                  <a:pt x="83362" y="1304307"/>
                  <a:pt x="82934" y="1311515"/>
                </a:cubicBezTo>
                <a:cubicBezTo>
                  <a:pt x="83606" y="1318428"/>
                  <a:pt x="84870" y="1327547"/>
                  <a:pt x="85838" y="1335563"/>
                </a:cubicBezTo>
                <a:cubicBezTo>
                  <a:pt x="85705" y="1343874"/>
                  <a:pt x="87774" y="1351595"/>
                  <a:pt x="87642" y="1359905"/>
                </a:cubicBezTo>
                <a:cubicBezTo>
                  <a:pt x="89710" y="1367626"/>
                  <a:pt x="90678" y="1375642"/>
                  <a:pt x="91351" y="1382555"/>
                </a:cubicBezTo>
                <a:cubicBezTo>
                  <a:pt x="91432" y="1387262"/>
                  <a:pt x="92023" y="1389468"/>
                  <a:pt x="92615" y="1391674"/>
                </a:cubicBezTo>
                <a:cubicBezTo>
                  <a:pt x="93206" y="1393880"/>
                  <a:pt x="92696" y="1396381"/>
                  <a:pt x="94174" y="1401896"/>
                </a:cubicBezTo>
                <a:cubicBezTo>
                  <a:pt x="92859" y="1405795"/>
                  <a:pt x="95519" y="1415722"/>
                  <a:pt x="97883" y="1424546"/>
                </a:cubicBezTo>
                <a:cubicBezTo>
                  <a:pt x="98851" y="1432561"/>
                  <a:pt x="98932" y="1437268"/>
                  <a:pt x="101592" y="1447195"/>
                </a:cubicBezTo>
                <a:cubicBezTo>
                  <a:pt x="100492" y="1447490"/>
                  <a:pt x="99524" y="1439474"/>
                  <a:pt x="98341" y="1435062"/>
                </a:cubicBezTo>
                <a:cubicBezTo>
                  <a:pt x="96945" y="1434254"/>
                  <a:pt x="96273" y="1427341"/>
                  <a:pt x="96782" y="1424840"/>
                </a:cubicBezTo>
                <a:cubicBezTo>
                  <a:pt x="95681" y="1425135"/>
                  <a:pt x="94714" y="1417119"/>
                  <a:pt x="93531" y="1412708"/>
                </a:cubicBezTo>
                <a:cubicBezTo>
                  <a:pt x="92859" y="1405795"/>
                  <a:pt x="91463" y="1404987"/>
                  <a:pt x="91086" y="1399177"/>
                </a:cubicBezTo>
                <a:cubicBezTo>
                  <a:pt x="88293" y="1397561"/>
                  <a:pt x="94122" y="1414914"/>
                  <a:pt x="92135" y="1411899"/>
                </a:cubicBezTo>
                <a:cubicBezTo>
                  <a:pt x="94581" y="1425430"/>
                  <a:pt x="95172" y="1427636"/>
                  <a:pt x="97618" y="1441167"/>
                </a:cubicBezTo>
                <a:cubicBezTo>
                  <a:pt x="97108" y="1443668"/>
                  <a:pt x="100655" y="1456904"/>
                  <a:pt x="97189" y="1448375"/>
                </a:cubicBezTo>
                <a:cubicBezTo>
                  <a:pt x="99258" y="1456096"/>
                  <a:pt x="101032" y="1462714"/>
                  <a:pt x="102509" y="1468229"/>
                </a:cubicBezTo>
                <a:cubicBezTo>
                  <a:pt x="104283" y="1474847"/>
                  <a:pt x="106056" y="1481465"/>
                  <a:pt x="108125" y="1489186"/>
                </a:cubicBezTo>
                <a:cubicBezTo>
                  <a:pt x="105842" y="1485069"/>
                  <a:pt x="102886" y="1474039"/>
                  <a:pt x="101113" y="1467421"/>
                </a:cubicBezTo>
                <a:cubicBezTo>
                  <a:pt x="99635" y="1461906"/>
                  <a:pt x="98453" y="1457494"/>
                  <a:pt x="97566" y="1454185"/>
                </a:cubicBezTo>
                <a:cubicBezTo>
                  <a:pt x="96384" y="1449773"/>
                  <a:pt x="95202" y="1445361"/>
                  <a:pt x="94530" y="1438448"/>
                </a:cubicBezTo>
                <a:cubicBezTo>
                  <a:pt x="92461" y="1430727"/>
                  <a:pt x="90392" y="1423006"/>
                  <a:pt x="88028" y="1414182"/>
                </a:cubicBezTo>
                <a:cubicBezTo>
                  <a:pt x="85663" y="1405358"/>
                  <a:pt x="83299" y="1396534"/>
                  <a:pt x="82035" y="1387416"/>
                </a:cubicBezTo>
                <a:cubicBezTo>
                  <a:pt x="81740" y="1386313"/>
                  <a:pt x="80853" y="1383004"/>
                  <a:pt x="81821" y="1391019"/>
                </a:cubicBezTo>
                <a:cubicBezTo>
                  <a:pt x="79161" y="1381093"/>
                  <a:pt x="77011" y="1368665"/>
                  <a:pt x="73679" y="1351825"/>
                </a:cubicBezTo>
                <a:cubicBezTo>
                  <a:pt x="73087" y="1349619"/>
                  <a:pt x="73302" y="1346015"/>
                  <a:pt x="72415" y="1342706"/>
                </a:cubicBezTo>
                <a:cubicBezTo>
                  <a:pt x="71528" y="1339397"/>
                  <a:pt x="71447" y="1334690"/>
                  <a:pt x="70560" y="1331381"/>
                </a:cubicBezTo>
                <a:cubicBezTo>
                  <a:pt x="69592" y="1323365"/>
                  <a:pt x="68624" y="1315349"/>
                  <a:pt x="68247" y="1309540"/>
                </a:cubicBezTo>
                <a:cubicBezTo>
                  <a:pt x="67146" y="1309835"/>
                  <a:pt x="68114" y="1317850"/>
                  <a:pt x="69297" y="1322262"/>
                </a:cubicBezTo>
                <a:cubicBezTo>
                  <a:pt x="67309" y="1319248"/>
                  <a:pt x="66851" y="1308732"/>
                  <a:pt x="66474" y="1302922"/>
                </a:cubicBezTo>
                <a:cubicBezTo>
                  <a:pt x="65292" y="1298510"/>
                  <a:pt x="64996" y="1297407"/>
                  <a:pt x="63814" y="1292995"/>
                </a:cubicBezTo>
                <a:cubicBezTo>
                  <a:pt x="63141" y="1286082"/>
                  <a:pt x="62122" y="1291084"/>
                  <a:pt x="61154" y="1283068"/>
                </a:cubicBezTo>
                <a:cubicBezTo>
                  <a:pt x="60053" y="1283363"/>
                  <a:pt x="62499" y="1296894"/>
                  <a:pt x="62876" y="1302703"/>
                </a:cubicBezTo>
                <a:cubicBezTo>
                  <a:pt x="61480" y="1301895"/>
                  <a:pt x="61694" y="1298292"/>
                  <a:pt x="60889" y="1299689"/>
                </a:cubicBezTo>
                <a:cubicBezTo>
                  <a:pt x="62234" y="1313515"/>
                  <a:pt x="61133" y="1313810"/>
                  <a:pt x="63069" y="1329842"/>
                </a:cubicBezTo>
                <a:cubicBezTo>
                  <a:pt x="63823" y="1341462"/>
                  <a:pt x="66564" y="1356095"/>
                  <a:pt x="64363" y="1356685"/>
                </a:cubicBezTo>
                <a:cubicBezTo>
                  <a:pt x="63986" y="1350875"/>
                  <a:pt x="63609" y="1345066"/>
                  <a:pt x="62131" y="1339551"/>
                </a:cubicBezTo>
                <a:cubicBezTo>
                  <a:pt x="61754" y="1333741"/>
                  <a:pt x="61377" y="1327931"/>
                  <a:pt x="61296" y="1323224"/>
                </a:cubicBezTo>
                <a:cubicBezTo>
                  <a:pt x="59899" y="1322416"/>
                  <a:pt x="59951" y="1309398"/>
                  <a:pt x="59574" y="1303588"/>
                </a:cubicBezTo>
                <a:cubicBezTo>
                  <a:pt x="58392" y="1299176"/>
                  <a:pt x="57424" y="1291160"/>
                  <a:pt x="56241" y="1286748"/>
                </a:cubicBezTo>
                <a:cubicBezTo>
                  <a:pt x="55518" y="1292853"/>
                  <a:pt x="58473" y="1303883"/>
                  <a:pt x="58636" y="1313297"/>
                </a:cubicBezTo>
                <a:cubicBezTo>
                  <a:pt x="58932" y="1314400"/>
                  <a:pt x="57535" y="1313592"/>
                  <a:pt x="58422" y="1316901"/>
                </a:cubicBezTo>
                <a:cubicBezTo>
                  <a:pt x="59176" y="1328521"/>
                  <a:pt x="59634" y="1339038"/>
                  <a:pt x="60602" y="1347053"/>
                </a:cubicBezTo>
                <a:cubicBezTo>
                  <a:pt x="62539" y="1363085"/>
                  <a:pt x="66166" y="1381028"/>
                  <a:pt x="68694" y="1399266"/>
                </a:cubicBezTo>
                <a:cubicBezTo>
                  <a:pt x="67002" y="1397355"/>
                  <a:pt x="66625" y="1391545"/>
                  <a:pt x="65657" y="1383529"/>
                </a:cubicBezTo>
                <a:cubicBezTo>
                  <a:pt x="64556" y="1383824"/>
                  <a:pt x="67002" y="1397355"/>
                  <a:pt x="67379" y="1403165"/>
                </a:cubicBezTo>
                <a:cubicBezTo>
                  <a:pt x="65606" y="1396547"/>
                  <a:pt x="63884" y="1376911"/>
                  <a:pt x="61682" y="1377501"/>
                </a:cubicBezTo>
                <a:cubicBezTo>
                  <a:pt x="60928" y="1365881"/>
                  <a:pt x="59236" y="1363970"/>
                  <a:pt x="57891" y="1350144"/>
                </a:cubicBezTo>
                <a:cubicBezTo>
                  <a:pt x="56709" y="1345732"/>
                  <a:pt x="56118" y="1343526"/>
                  <a:pt x="56332" y="1339922"/>
                </a:cubicBezTo>
                <a:cubicBezTo>
                  <a:pt x="55231" y="1340217"/>
                  <a:pt x="55068" y="1330804"/>
                  <a:pt x="53968" y="1331098"/>
                </a:cubicBezTo>
                <a:cubicBezTo>
                  <a:pt x="52918" y="1318376"/>
                  <a:pt x="52755" y="1308962"/>
                  <a:pt x="51196" y="1298740"/>
                </a:cubicBezTo>
                <a:cubicBezTo>
                  <a:pt x="50819" y="1292930"/>
                  <a:pt x="50738" y="1288223"/>
                  <a:pt x="50361" y="1282413"/>
                </a:cubicBezTo>
                <a:cubicBezTo>
                  <a:pt x="50279" y="1277706"/>
                  <a:pt x="49902" y="1271897"/>
                  <a:pt x="48720" y="1267485"/>
                </a:cubicBezTo>
                <a:cubicBezTo>
                  <a:pt x="48210" y="1269985"/>
                  <a:pt x="48587" y="1275795"/>
                  <a:pt x="48455" y="1284106"/>
                </a:cubicBezTo>
                <a:cubicBezTo>
                  <a:pt x="50014" y="1294328"/>
                  <a:pt x="47731" y="1290211"/>
                  <a:pt x="49290" y="1300433"/>
                </a:cubicBezTo>
                <a:cubicBezTo>
                  <a:pt x="46712" y="1295213"/>
                  <a:pt x="46793" y="1299920"/>
                  <a:pt x="48138" y="1313746"/>
                </a:cubicBezTo>
                <a:cubicBezTo>
                  <a:pt x="46232" y="1315438"/>
                  <a:pt x="46498" y="1298817"/>
                  <a:pt x="45478" y="1303819"/>
                </a:cubicBezTo>
                <a:cubicBezTo>
                  <a:pt x="45101" y="1298009"/>
                  <a:pt x="45020" y="1293302"/>
                  <a:pt x="43838" y="1288890"/>
                </a:cubicBezTo>
                <a:cubicBezTo>
                  <a:pt x="43461" y="1283080"/>
                  <a:pt x="43675" y="1279476"/>
                  <a:pt x="42493" y="1275064"/>
                </a:cubicBezTo>
                <a:cubicBezTo>
                  <a:pt x="42625" y="1266753"/>
                  <a:pt x="41362" y="1257634"/>
                  <a:pt x="40903" y="1247118"/>
                </a:cubicBezTo>
                <a:cubicBezTo>
                  <a:pt x="41036" y="1238807"/>
                  <a:pt x="39721" y="1242706"/>
                  <a:pt x="39344" y="1236896"/>
                </a:cubicBezTo>
                <a:cubicBezTo>
                  <a:pt x="38376" y="1228880"/>
                  <a:pt x="38509" y="1220569"/>
                  <a:pt x="38937" y="1213361"/>
                </a:cubicBezTo>
                <a:cubicBezTo>
                  <a:pt x="38560" y="1207551"/>
                  <a:pt x="39416" y="1193136"/>
                  <a:pt x="38530" y="1189827"/>
                </a:cubicBezTo>
                <a:cubicBezTo>
                  <a:pt x="36542" y="1186813"/>
                  <a:pt x="36410" y="1195124"/>
                  <a:pt x="35981" y="1202331"/>
                </a:cubicBezTo>
                <a:cubicBezTo>
                  <a:pt x="35176" y="1203729"/>
                  <a:pt x="35767" y="1205935"/>
                  <a:pt x="35767" y="1205935"/>
                </a:cubicBezTo>
                <a:cubicBezTo>
                  <a:pt x="36144" y="1211745"/>
                  <a:pt x="35930" y="1215349"/>
                  <a:pt x="34615" y="1219248"/>
                </a:cubicBezTo>
                <a:cubicBezTo>
                  <a:pt x="34697" y="1223955"/>
                  <a:pt x="34778" y="1228662"/>
                  <a:pt x="35746" y="1236678"/>
                </a:cubicBezTo>
                <a:cubicBezTo>
                  <a:pt x="34646" y="1236973"/>
                  <a:pt x="35614" y="1244988"/>
                  <a:pt x="35991" y="1250798"/>
                </a:cubicBezTo>
                <a:cubicBezTo>
                  <a:pt x="35777" y="1254402"/>
                  <a:pt x="35267" y="1256903"/>
                  <a:pt x="34839" y="1264111"/>
                </a:cubicBezTo>
                <a:cubicBezTo>
                  <a:pt x="38660" y="1309192"/>
                  <a:pt x="45487" y="1352286"/>
                  <a:pt x="53416" y="1395084"/>
                </a:cubicBezTo>
                <a:cubicBezTo>
                  <a:pt x="51052" y="1386260"/>
                  <a:pt x="49197" y="1374935"/>
                  <a:pt x="45651" y="1361699"/>
                </a:cubicBezTo>
                <a:cubicBezTo>
                  <a:pt x="45273" y="1355889"/>
                  <a:pt x="43500" y="1349272"/>
                  <a:pt x="42828" y="1342359"/>
                </a:cubicBezTo>
                <a:cubicBezTo>
                  <a:pt x="42155" y="1335446"/>
                  <a:pt x="41483" y="1328533"/>
                  <a:pt x="40810" y="1321620"/>
                </a:cubicBezTo>
                <a:cubicBezTo>
                  <a:pt x="39628" y="1317208"/>
                  <a:pt x="39332" y="1316105"/>
                  <a:pt x="38150" y="1311693"/>
                </a:cubicBezTo>
                <a:cubicBezTo>
                  <a:pt x="36295" y="1300368"/>
                  <a:pt x="36754" y="1310885"/>
                  <a:pt x="35276" y="1305370"/>
                </a:cubicBezTo>
                <a:cubicBezTo>
                  <a:pt x="35113" y="1295956"/>
                  <a:pt x="34012" y="1296251"/>
                  <a:pt x="33044" y="1288235"/>
                </a:cubicBezTo>
                <a:cubicBezTo>
                  <a:pt x="31944" y="1288530"/>
                  <a:pt x="33798" y="1299855"/>
                  <a:pt x="33666" y="1308166"/>
                </a:cubicBezTo>
                <a:cubicBezTo>
                  <a:pt x="33075" y="1305960"/>
                  <a:pt x="32239" y="1289633"/>
                  <a:pt x="31271" y="1281618"/>
                </a:cubicBezTo>
                <a:cubicBezTo>
                  <a:pt x="31108" y="1272204"/>
                  <a:pt x="30222" y="1268895"/>
                  <a:pt x="29039" y="1264483"/>
                </a:cubicBezTo>
                <a:cubicBezTo>
                  <a:pt x="29682" y="1253671"/>
                  <a:pt x="27694" y="1250657"/>
                  <a:pt x="26808" y="1247348"/>
                </a:cubicBezTo>
                <a:cubicBezTo>
                  <a:pt x="26971" y="1256762"/>
                  <a:pt x="28825" y="1268087"/>
                  <a:pt x="27052" y="1261469"/>
                </a:cubicBezTo>
                <a:cubicBezTo>
                  <a:pt x="28020" y="1269485"/>
                  <a:pt x="28183" y="1278898"/>
                  <a:pt x="29151" y="1286914"/>
                </a:cubicBezTo>
                <a:cubicBezTo>
                  <a:pt x="30415" y="1296033"/>
                  <a:pt x="31678" y="1305152"/>
                  <a:pt x="32351" y="1312065"/>
                </a:cubicBezTo>
                <a:cubicBezTo>
                  <a:pt x="32432" y="1316772"/>
                  <a:pt x="33482" y="1329494"/>
                  <a:pt x="34583" y="1329200"/>
                </a:cubicBezTo>
                <a:cubicBezTo>
                  <a:pt x="34531" y="1342217"/>
                  <a:pt x="32432" y="1316772"/>
                  <a:pt x="30822" y="1319568"/>
                </a:cubicBezTo>
                <a:cubicBezTo>
                  <a:pt x="29905" y="1298534"/>
                  <a:pt x="27541" y="1289710"/>
                  <a:pt x="25900" y="1274781"/>
                </a:cubicBezTo>
                <a:cubicBezTo>
                  <a:pt x="26196" y="1275884"/>
                  <a:pt x="25390" y="1277282"/>
                  <a:pt x="26573" y="1281694"/>
                </a:cubicBezTo>
                <a:cubicBezTo>
                  <a:pt x="24585" y="1278680"/>
                  <a:pt x="24718" y="1270369"/>
                  <a:pt x="24555" y="1260956"/>
                </a:cubicBezTo>
                <a:cubicBezTo>
                  <a:pt x="23373" y="1256544"/>
                  <a:pt x="23506" y="1248233"/>
                  <a:pt x="22109" y="1247425"/>
                </a:cubicBezTo>
                <a:cubicBezTo>
                  <a:pt x="20927" y="1243013"/>
                  <a:pt x="21060" y="1234702"/>
                  <a:pt x="19878" y="1230290"/>
                </a:cubicBezTo>
                <a:cubicBezTo>
                  <a:pt x="17166" y="1233381"/>
                  <a:pt x="20580" y="1254928"/>
                  <a:pt x="20315" y="1271549"/>
                </a:cubicBezTo>
                <a:cubicBezTo>
                  <a:pt x="21497" y="1275961"/>
                  <a:pt x="21151" y="1287876"/>
                  <a:pt x="22333" y="1292288"/>
                </a:cubicBezTo>
                <a:cubicBezTo>
                  <a:pt x="23301" y="1300304"/>
                  <a:pt x="24269" y="1308320"/>
                  <a:pt x="24136" y="1316630"/>
                </a:cubicBezTo>
                <a:cubicBezTo>
                  <a:pt x="23626" y="1319131"/>
                  <a:pt x="23301" y="1300304"/>
                  <a:pt x="22791" y="1302805"/>
                </a:cubicBezTo>
                <a:cubicBezTo>
                  <a:pt x="21609" y="1298393"/>
                  <a:pt x="19836" y="1291775"/>
                  <a:pt x="19244" y="1289569"/>
                </a:cubicBezTo>
                <a:cubicBezTo>
                  <a:pt x="20478" y="1280963"/>
                  <a:pt x="18623" y="1269638"/>
                  <a:pt x="17655" y="1261622"/>
                </a:cubicBezTo>
                <a:cubicBezTo>
                  <a:pt x="17411" y="1247502"/>
                  <a:pt x="16952" y="1236985"/>
                  <a:pt x="15689" y="1227866"/>
                </a:cubicBezTo>
                <a:cubicBezTo>
                  <a:pt x="15526" y="1218452"/>
                  <a:pt x="15658" y="1210141"/>
                  <a:pt x="15200" y="1199624"/>
                </a:cubicBezTo>
                <a:cubicBezTo>
                  <a:pt x="14690" y="1202125"/>
                  <a:pt x="13457" y="1210731"/>
                  <a:pt x="12733" y="1216836"/>
                </a:cubicBezTo>
                <a:cubicBezTo>
                  <a:pt x="12682" y="1229854"/>
                  <a:pt x="13141" y="1240370"/>
                  <a:pt x="13303" y="1249784"/>
                </a:cubicBezTo>
                <a:cubicBezTo>
                  <a:pt x="13762" y="1260301"/>
                  <a:pt x="15025" y="1269420"/>
                  <a:pt x="16075" y="1282143"/>
                </a:cubicBezTo>
                <a:cubicBezTo>
                  <a:pt x="14974" y="1282438"/>
                  <a:pt x="14679" y="1281335"/>
                  <a:pt x="14760" y="1286042"/>
                </a:cubicBezTo>
                <a:cubicBezTo>
                  <a:pt x="13659" y="1286337"/>
                  <a:pt x="12477" y="1281925"/>
                  <a:pt x="13201" y="1275820"/>
                </a:cubicBezTo>
                <a:cubicBezTo>
                  <a:pt x="11428" y="1269202"/>
                  <a:pt x="12100" y="1276115"/>
                  <a:pt x="10704" y="1275307"/>
                </a:cubicBezTo>
                <a:cubicBezTo>
                  <a:pt x="10031" y="1268394"/>
                  <a:pt x="11132" y="1268099"/>
                  <a:pt x="11346" y="1264495"/>
                </a:cubicBezTo>
                <a:cubicBezTo>
                  <a:pt x="10969" y="1258685"/>
                  <a:pt x="10001" y="1250669"/>
                  <a:pt x="10134" y="1242358"/>
                </a:cubicBezTo>
                <a:cubicBezTo>
                  <a:pt x="9166" y="1234342"/>
                  <a:pt x="9594" y="1227135"/>
                  <a:pt x="8921" y="1220222"/>
                </a:cubicBezTo>
                <a:cubicBezTo>
                  <a:pt x="8116" y="1221620"/>
                  <a:pt x="8198" y="1226327"/>
                  <a:pt x="8575" y="1232136"/>
                </a:cubicBezTo>
                <a:cubicBezTo>
                  <a:pt x="8656" y="1236843"/>
                  <a:pt x="9329" y="1243756"/>
                  <a:pt x="9114" y="1247360"/>
                </a:cubicBezTo>
                <a:cubicBezTo>
                  <a:pt x="8014" y="1247655"/>
                  <a:pt x="7260" y="1236035"/>
                  <a:pt x="7097" y="1226622"/>
                </a:cubicBezTo>
                <a:cubicBezTo>
                  <a:pt x="6934" y="1217208"/>
                  <a:pt x="8168" y="1208602"/>
                  <a:pt x="8004" y="1199188"/>
                </a:cubicBezTo>
                <a:cubicBezTo>
                  <a:pt x="7842" y="1189774"/>
                  <a:pt x="7974" y="1181464"/>
                  <a:pt x="7302" y="1174551"/>
                </a:cubicBezTo>
                <a:cubicBezTo>
                  <a:pt x="7434" y="1166240"/>
                  <a:pt x="8158" y="1160135"/>
                  <a:pt x="8586" y="1152927"/>
                </a:cubicBezTo>
                <a:cubicBezTo>
                  <a:pt x="9443" y="1138512"/>
                  <a:pt x="8903" y="1123288"/>
                  <a:pt x="11074" y="1104973"/>
                </a:cubicBezTo>
                <a:cubicBezTo>
                  <a:pt x="12817" y="1093867"/>
                  <a:pt x="11421" y="1093059"/>
                  <a:pt x="12869" y="1080849"/>
                </a:cubicBezTo>
                <a:cubicBezTo>
                  <a:pt x="14102" y="1072243"/>
                  <a:pt x="14235" y="1063932"/>
                  <a:pt x="14449" y="1060328"/>
                </a:cubicBezTo>
                <a:cubicBezTo>
                  <a:pt x="13348" y="1060623"/>
                  <a:pt x="12920" y="1067831"/>
                  <a:pt x="12196" y="1073936"/>
                </a:cubicBezTo>
                <a:cubicBezTo>
                  <a:pt x="11258" y="1083645"/>
                  <a:pt x="12063" y="1082247"/>
                  <a:pt x="10830" y="1090853"/>
                </a:cubicBezTo>
                <a:cubicBezTo>
                  <a:pt x="10025" y="1092251"/>
                  <a:pt x="9729" y="1091148"/>
                  <a:pt x="9515" y="1094751"/>
                </a:cubicBezTo>
                <a:cubicBezTo>
                  <a:pt x="8791" y="1100856"/>
                  <a:pt x="6539" y="1114464"/>
                  <a:pt x="7935" y="1115272"/>
                </a:cubicBezTo>
                <a:cubicBezTo>
                  <a:pt x="5468" y="1132483"/>
                  <a:pt x="6140" y="1139396"/>
                  <a:pt x="6171" y="1157121"/>
                </a:cubicBezTo>
                <a:cubicBezTo>
                  <a:pt x="5152" y="1162123"/>
                  <a:pt x="5233" y="1166830"/>
                  <a:pt x="5019" y="1170434"/>
                </a:cubicBezTo>
                <a:cubicBezTo>
                  <a:pt x="5100" y="1175141"/>
                  <a:pt x="5182" y="1179847"/>
                  <a:pt x="4162" y="1184849"/>
                </a:cubicBezTo>
                <a:cubicBezTo>
                  <a:pt x="4325" y="1194263"/>
                  <a:pt x="4702" y="1200073"/>
                  <a:pt x="5293" y="1202279"/>
                </a:cubicBezTo>
                <a:cubicBezTo>
                  <a:pt x="4865" y="1209487"/>
                  <a:pt x="4060" y="1210885"/>
                  <a:pt x="4223" y="1220299"/>
                </a:cubicBezTo>
                <a:cubicBezTo>
                  <a:pt x="2827" y="1219490"/>
                  <a:pt x="3683" y="1205075"/>
                  <a:pt x="4407" y="1198970"/>
                </a:cubicBezTo>
                <a:cubicBezTo>
                  <a:pt x="3439" y="1190954"/>
                  <a:pt x="3571" y="1182643"/>
                  <a:pt x="3704" y="1174332"/>
                </a:cubicBezTo>
                <a:cubicBezTo>
                  <a:pt x="3541" y="1164919"/>
                  <a:pt x="3674" y="1156608"/>
                  <a:pt x="3511" y="1147194"/>
                </a:cubicBezTo>
                <a:cubicBezTo>
                  <a:pt x="4581" y="1129174"/>
                  <a:pt x="5652" y="1111155"/>
                  <a:pt x="7018" y="1094238"/>
                </a:cubicBezTo>
                <a:cubicBezTo>
                  <a:pt x="7956" y="1084530"/>
                  <a:pt x="9485" y="1077027"/>
                  <a:pt x="9618" y="1068716"/>
                </a:cubicBezTo>
                <a:cubicBezTo>
                  <a:pt x="10555" y="1059007"/>
                  <a:pt x="11789" y="1050402"/>
                  <a:pt x="13236" y="1038192"/>
                </a:cubicBezTo>
                <a:cubicBezTo>
                  <a:pt x="12941" y="1037089"/>
                  <a:pt x="12217" y="1043194"/>
                  <a:pt x="10311" y="1044887"/>
                </a:cubicBezTo>
                <a:cubicBezTo>
                  <a:pt x="9587" y="1050991"/>
                  <a:pt x="10474" y="1054300"/>
                  <a:pt x="9669" y="1055698"/>
                </a:cubicBezTo>
                <a:cubicBezTo>
                  <a:pt x="7926" y="1066805"/>
                  <a:pt x="7069" y="1081221"/>
                  <a:pt x="4949" y="1086517"/>
                </a:cubicBezTo>
                <a:cubicBezTo>
                  <a:pt x="5031" y="1091224"/>
                  <a:pt x="4898" y="1099535"/>
                  <a:pt x="3665" y="1108141"/>
                </a:cubicBezTo>
                <a:cubicBezTo>
                  <a:pt x="3236" y="1115349"/>
                  <a:pt x="3909" y="1122262"/>
                  <a:pt x="3481" y="1129469"/>
                </a:cubicBezTo>
                <a:cubicBezTo>
                  <a:pt x="2329" y="1142782"/>
                  <a:pt x="3134" y="1141384"/>
                  <a:pt x="1472" y="1157198"/>
                </a:cubicBezTo>
                <a:cubicBezTo>
                  <a:pt x="1931" y="1167715"/>
                  <a:pt x="1931" y="1167715"/>
                  <a:pt x="1931" y="1167715"/>
                </a:cubicBezTo>
                <a:cubicBezTo>
                  <a:pt x="1717" y="1171318"/>
                  <a:pt x="1503" y="1174922"/>
                  <a:pt x="1288" y="1178526"/>
                </a:cubicBezTo>
                <a:cubicBezTo>
                  <a:pt x="1961" y="1185439"/>
                  <a:pt x="1533" y="1192647"/>
                  <a:pt x="2205" y="1199560"/>
                </a:cubicBezTo>
                <a:cubicBezTo>
                  <a:pt x="2450" y="1213681"/>
                  <a:pt x="1593" y="1228096"/>
                  <a:pt x="2643" y="1240819"/>
                </a:cubicBezTo>
                <a:cubicBezTo>
                  <a:pt x="1542" y="1241114"/>
                  <a:pt x="1165" y="1235304"/>
                  <a:pt x="1593" y="1228096"/>
                </a:cubicBezTo>
                <a:cubicBezTo>
                  <a:pt x="1216" y="1222286"/>
                  <a:pt x="1645" y="1215078"/>
                  <a:pt x="1053" y="1212872"/>
                </a:cubicBezTo>
                <a:cubicBezTo>
                  <a:pt x="1104" y="1199855"/>
                  <a:pt x="-964" y="1192134"/>
                  <a:pt x="565" y="1184631"/>
                </a:cubicBezTo>
                <a:cubicBezTo>
                  <a:pt x="483" y="1179924"/>
                  <a:pt x="697" y="1176320"/>
                  <a:pt x="320" y="1170510"/>
                </a:cubicBezTo>
                <a:cubicBezTo>
                  <a:pt x="504" y="1149182"/>
                  <a:pt x="1870" y="1132265"/>
                  <a:pt x="2054" y="1110937"/>
                </a:cubicBezTo>
                <a:cubicBezTo>
                  <a:pt x="3288" y="1102331"/>
                  <a:pt x="2696" y="1100125"/>
                  <a:pt x="3420" y="1094020"/>
                </a:cubicBezTo>
                <a:cubicBezTo>
                  <a:pt x="4144" y="1087915"/>
                  <a:pt x="4868" y="1081811"/>
                  <a:pt x="5591" y="1075706"/>
                </a:cubicBezTo>
                <a:cubicBezTo>
                  <a:pt x="5214" y="1069896"/>
                  <a:pt x="6152" y="1060187"/>
                  <a:pt x="6285" y="1051876"/>
                </a:cubicBezTo>
                <a:cubicBezTo>
                  <a:pt x="9638" y="1037974"/>
                  <a:pt x="8833" y="1039372"/>
                  <a:pt x="10495" y="1023558"/>
                </a:cubicBezTo>
                <a:cubicBezTo>
                  <a:pt x="12534" y="1013554"/>
                  <a:pt x="13176" y="1002743"/>
                  <a:pt x="14919" y="991636"/>
                </a:cubicBezTo>
                <a:cubicBezTo>
                  <a:pt x="17763" y="980234"/>
                  <a:pt x="19801" y="970231"/>
                  <a:pt x="21035" y="961625"/>
                </a:cubicBezTo>
                <a:cubicBezTo>
                  <a:pt x="21758" y="955520"/>
                  <a:pt x="23583" y="949120"/>
                  <a:pt x="24602" y="944118"/>
                </a:cubicBezTo>
                <a:cubicBezTo>
                  <a:pt x="25326" y="938014"/>
                  <a:pt x="26345" y="933012"/>
                  <a:pt x="27364" y="928010"/>
                </a:cubicBezTo>
                <a:cubicBezTo>
                  <a:pt x="29698" y="919109"/>
                  <a:pt x="32838" y="908811"/>
                  <a:pt x="35386" y="896306"/>
                </a:cubicBezTo>
                <a:cubicBezTo>
                  <a:pt x="37506" y="891009"/>
                  <a:pt x="38016" y="888508"/>
                  <a:pt x="38526" y="886007"/>
                </a:cubicBezTo>
                <a:cubicBezTo>
                  <a:pt x="38740" y="882403"/>
                  <a:pt x="40564" y="876004"/>
                  <a:pt x="40564" y="876004"/>
                </a:cubicBezTo>
                <a:cubicBezTo>
                  <a:pt x="41797" y="867398"/>
                  <a:pt x="50063" y="849815"/>
                  <a:pt x="47057" y="851802"/>
                </a:cubicBezTo>
                <a:cubicBezTo>
                  <a:pt x="49177" y="846506"/>
                  <a:pt x="51001" y="840106"/>
                  <a:pt x="53926" y="833411"/>
                </a:cubicBezTo>
                <a:cubicBezTo>
                  <a:pt x="55241" y="829512"/>
                  <a:pt x="55455" y="825908"/>
                  <a:pt x="56770" y="822010"/>
                </a:cubicBezTo>
                <a:cubicBezTo>
                  <a:pt x="58381" y="819214"/>
                  <a:pt x="59696" y="815315"/>
                  <a:pt x="61010" y="811416"/>
                </a:cubicBezTo>
                <a:cubicBezTo>
                  <a:pt x="66270" y="795821"/>
                  <a:pt x="72334" y="778827"/>
                  <a:pt x="79500" y="761539"/>
                </a:cubicBezTo>
                <a:cubicBezTo>
                  <a:pt x="81620" y="756242"/>
                  <a:pt x="81324" y="755139"/>
                  <a:pt x="82934" y="752343"/>
                </a:cubicBezTo>
                <a:cubicBezTo>
                  <a:pt x="87684" y="739249"/>
                  <a:pt x="91415" y="731156"/>
                  <a:pt x="95145" y="723064"/>
                </a:cubicBezTo>
                <a:cubicBezTo>
                  <a:pt x="96460" y="719165"/>
                  <a:pt x="98580" y="713868"/>
                  <a:pt x="99895" y="709969"/>
                </a:cubicBezTo>
                <a:cubicBezTo>
                  <a:pt x="102310" y="705775"/>
                  <a:pt x="104726" y="701581"/>
                  <a:pt x="107141" y="697388"/>
                </a:cubicBezTo>
                <a:cubicBezTo>
                  <a:pt x="110576" y="688192"/>
                  <a:pt x="113502" y="681497"/>
                  <a:pt x="117232" y="673405"/>
                </a:cubicBezTo>
                <a:cubicBezTo>
                  <a:pt x="119648" y="669211"/>
                  <a:pt x="120962" y="665312"/>
                  <a:pt x="123082" y="660015"/>
                </a:cubicBezTo>
                <a:cubicBezTo>
                  <a:pt x="125498" y="655821"/>
                  <a:pt x="127914" y="651628"/>
                  <a:pt x="130034" y="646331"/>
                </a:cubicBezTo>
                <a:cubicBezTo>
                  <a:pt x="137790" y="631249"/>
                  <a:pt x="140501" y="628158"/>
                  <a:pt x="144527" y="621168"/>
                </a:cubicBezTo>
                <a:cubicBezTo>
                  <a:pt x="146943" y="616974"/>
                  <a:pt x="149063" y="611678"/>
                  <a:pt x="151478" y="607484"/>
                </a:cubicBezTo>
                <a:cubicBezTo>
                  <a:pt x="154699" y="601892"/>
                  <a:pt x="157920" y="596300"/>
                  <a:pt x="161141" y="590709"/>
                </a:cubicBezTo>
                <a:cubicBezTo>
                  <a:pt x="168683" y="579230"/>
                  <a:pt x="175125" y="568047"/>
                  <a:pt x="181862" y="557966"/>
                </a:cubicBezTo>
                <a:cubicBezTo>
                  <a:pt x="191228" y="540088"/>
                  <a:pt x="207709" y="517939"/>
                  <a:pt x="215547" y="507564"/>
                </a:cubicBezTo>
                <a:cubicBezTo>
                  <a:pt x="224190" y="495791"/>
                  <a:pt x="232028" y="485415"/>
                  <a:pt x="239866" y="475040"/>
                </a:cubicBezTo>
                <a:cubicBezTo>
                  <a:pt x="243382" y="470551"/>
                  <a:pt x="246603" y="464959"/>
                  <a:pt x="250415" y="461574"/>
                </a:cubicBezTo>
                <a:cubicBezTo>
                  <a:pt x="253931" y="457085"/>
                  <a:pt x="257447" y="452596"/>
                  <a:pt x="261259" y="449210"/>
                </a:cubicBezTo>
                <a:cubicBezTo>
                  <a:pt x="268292" y="440233"/>
                  <a:pt x="267996" y="439130"/>
                  <a:pt x="276130" y="429857"/>
                </a:cubicBezTo>
                <a:cubicBezTo>
                  <a:pt x="281552" y="423676"/>
                  <a:pt x="285068" y="419187"/>
                  <a:pt x="288075" y="417199"/>
                </a:cubicBezTo>
                <a:cubicBezTo>
                  <a:pt x="297818" y="405131"/>
                  <a:pt x="299724" y="403438"/>
                  <a:pt x="308663" y="392768"/>
                </a:cubicBezTo>
                <a:cubicBezTo>
                  <a:pt x="315991" y="384893"/>
                  <a:pt x="322218" y="377314"/>
                  <a:pt x="328741" y="370837"/>
                </a:cubicBezTo>
                <a:cubicBezTo>
                  <a:pt x="350216" y="349715"/>
                  <a:pt x="350216" y="349715"/>
                  <a:pt x="350216" y="349715"/>
                </a:cubicBezTo>
                <a:cubicBezTo>
                  <a:pt x="357840" y="342943"/>
                  <a:pt x="364068" y="335364"/>
                  <a:pt x="371691" y="328592"/>
                </a:cubicBezTo>
                <a:cubicBezTo>
                  <a:pt x="394562" y="308278"/>
                  <a:pt x="394562" y="308278"/>
                  <a:pt x="394562" y="308278"/>
                </a:cubicBezTo>
                <a:cubicBezTo>
                  <a:pt x="403287" y="301211"/>
                  <a:pt x="409514" y="293632"/>
                  <a:pt x="416333" y="288258"/>
                </a:cubicBezTo>
                <a:cubicBezTo>
                  <a:pt x="422051" y="283179"/>
                  <a:pt x="428869" y="277806"/>
                  <a:pt x="434883" y="273830"/>
                </a:cubicBezTo>
                <a:cubicBezTo>
                  <a:pt x="457754" y="253516"/>
                  <a:pt x="482612" y="236215"/>
                  <a:pt x="507175" y="217812"/>
                </a:cubicBezTo>
                <a:cubicBezTo>
                  <a:pt x="520303" y="209566"/>
                  <a:pt x="533430" y="201319"/>
                  <a:pt x="545161" y="192265"/>
                </a:cubicBezTo>
                <a:cubicBezTo>
                  <a:pt x="555282" y="186007"/>
                  <a:pt x="555282" y="186007"/>
                  <a:pt x="555282" y="186007"/>
                </a:cubicBezTo>
                <a:cubicBezTo>
                  <a:pt x="565403" y="179748"/>
                  <a:pt x="565403" y="179748"/>
                  <a:pt x="565403" y="179748"/>
                </a:cubicBezTo>
                <a:cubicBezTo>
                  <a:pt x="571712" y="176876"/>
                  <a:pt x="578826" y="172605"/>
                  <a:pt x="584839" y="168630"/>
                </a:cubicBezTo>
                <a:cubicBezTo>
                  <a:pt x="590852" y="164654"/>
                  <a:pt x="597966" y="160383"/>
                  <a:pt x="603980" y="156408"/>
                </a:cubicBezTo>
                <a:cubicBezTo>
                  <a:pt x="611389" y="153240"/>
                  <a:pt x="617403" y="149264"/>
                  <a:pt x="624812" y="146097"/>
                </a:cubicBezTo>
                <a:cubicBezTo>
                  <a:pt x="638235" y="138954"/>
                  <a:pt x="651658" y="131810"/>
                  <a:pt x="665081" y="124667"/>
                </a:cubicBezTo>
                <a:cubicBezTo>
                  <a:pt x="677699" y="118922"/>
                  <a:pt x="691122" y="111779"/>
                  <a:pt x="704841" y="105739"/>
                </a:cubicBezTo>
                <a:cubicBezTo>
                  <a:pt x="715257" y="100583"/>
                  <a:pt x="715257" y="100583"/>
                  <a:pt x="715257" y="100583"/>
                </a:cubicBezTo>
                <a:cubicBezTo>
                  <a:pt x="724868" y="96826"/>
                  <a:pt x="724868" y="96826"/>
                  <a:pt x="724868" y="96826"/>
                </a:cubicBezTo>
                <a:cubicBezTo>
                  <a:pt x="732278" y="93658"/>
                  <a:pt x="738586" y="90785"/>
                  <a:pt x="744895" y="87913"/>
                </a:cubicBezTo>
                <a:cubicBezTo>
                  <a:pt x="755607" y="83860"/>
                  <a:pt x="755903" y="84963"/>
                  <a:pt x="765514" y="81206"/>
                </a:cubicBezTo>
                <a:cubicBezTo>
                  <a:pt x="770722" y="78628"/>
                  <a:pt x="772923" y="78038"/>
                  <a:pt x="775930" y="76051"/>
                </a:cubicBezTo>
                <a:cubicBezTo>
                  <a:pt x="778131" y="75461"/>
                  <a:pt x="781434" y="74576"/>
                  <a:pt x="784440" y="72588"/>
                </a:cubicBezTo>
                <a:cubicBezTo>
                  <a:pt x="799555" y="67356"/>
                  <a:pt x="813569" y="62419"/>
                  <a:pt x="828684" y="57186"/>
                </a:cubicBezTo>
                <a:cubicBezTo>
                  <a:pt x="844900" y="51659"/>
                  <a:pt x="856202" y="49813"/>
                  <a:pt x="869116" y="45171"/>
                </a:cubicBezTo>
                <a:cubicBezTo>
                  <a:pt x="878727" y="41413"/>
                  <a:pt x="882620" y="42734"/>
                  <a:pt x="888634" y="38759"/>
                </a:cubicBezTo>
                <a:cubicBezTo>
                  <a:pt x="895238" y="36989"/>
                  <a:pt x="901037" y="36617"/>
                  <a:pt x="903534" y="37130"/>
                </a:cubicBezTo>
                <a:cubicBezTo>
                  <a:pt x="893628" y="39785"/>
                  <a:pt x="894728" y="39490"/>
                  <a:pt x="885922" y="41849"/>
                </a:cubicBezTo>
                <a:cubicBezTo>
                  <a:pt x="862002" y="49441"/>
                  <a:pt x="852095" y="52096"/>
                  <a:pt x="825973" y="60277"/>
                </a:cubicBezTo>
                <a:cubicBezTo>
                  <a:pt x="831772" y="59905"/>
                  <a:pt x="839182" y="56738"/>
                  <a:pt x="852391" y="53199"/>
                </a:cubicBezTo>
                <a:cubicBezTo>
                  <a:pt x="859800" y="50031"/>
                  <a:pt x="865304" y="48556"/>
                  <a:pt x="870002" y="48480"/>
                </a:cubicBezTo>
                <a:cubicBezTo>
                  <a:pt x="875211" y="45902"/>
                  <a:pt x="881815" y="44132"/>
                  <a:pt x="888419" y="42363"/>
                </a:cubicBezTo>
                <a:cubicBezTo>
                  <a:pt x="895024" y="40593"/>
                  <a:pt x="901628" y="38823"/>
                  <a:pt x="908233" y="37054"/>
                </a:cubicBezTo>
                <a:cubicBezTo>
                  <a:pt x="921442" y="33514"/>
                  <a:pt x="934946" y="31078"/>
                  <a:pt x="948155" y="27539"/>
                </a:cubicBezTo>
                <a:cubicBezTo>
                  <a:pt x="1034899" y="7842"/>
                  <a:pt x="1124894" y="279"/>
                  <a:pt x="1209763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5" hasCustomPrompt="1"/>
          </p:nvPr>
        </p:nvSpPr>
        <p:spPr>
          <a:xfrm>
            <a:off x="4910162" y="2211290"/>
            <a:ext cx="2435571" cy="2431012"/>
          </a:xfrm>
          <a:custGeom>
            <a:avLst/>
            <a:gdLst>
              <a:gd name="connsiteX0" fmla="*/ 2265097 w 2435571"/>
              <a:gd name="connsiteY0" fmla="*/ 1832156 h 2431012"/>
              <a:gd name="connsiteX1" fmla="*/ 2254121 w 2435571"/>
              <a:gd name="connsiteY1" fmla="*/ 1853452 h 2431012"/>
              <a:gd name="connsiteX2" fmla="*/ 2241317 w 2435571"/>
              <a:gd name="connsiteY2" fmla="*/ 1871061 h 2431012"/>
              <a:gd name="connsiteX3" fmla="*/ 2252143 w 2435571"/>
              <a:gd name="connsiteY3" fmla="*/ 1852310 h 2431012"/>
              <a:gd name="connsiteX4" fmla="*/ 2265097 w 2435571"/>
              <a:gd name="connsiteY4" fmla="*/ 1832156 h 2431012"/>
              <a:gd name="connsiteX5" fmla="*/ 203293 w 2435571"/>
              <a:gd name="connsiteY5" fmla="*/ 1054953 h 2431012"/>
              <a:gd name="connsiteX6" fmla="*/ 202272 w 2435571"/>
              <a:gd name="connsiteY6" fmla="*/ 1063574 h 2431012"/>
              <a:gd name="connsiteX7" fmla="*/ 202420 w 2435571"/>
              <a:gd name="connsiteY7" fmla="*/ 1061733 h 2431012"/>
              <a:gd name="connsiteX8" fmla="*/ 272495 w 2435571"/>
              <a:gd name="connsiteY8" fmla="*/ 784361 h 2431012"/>
              <a:gd name="connsiteX9" fmla="*/ 272494 w 2435571"/>
              <a:gd name="connsiteY9" fmla="*/ 784363 h 2431012"/>
              <a:gd name="connsiteX10" fmla="*/ 272493 w 2435571"/>
              <a:gd name="connsiteY10" fmla="*/ 784365 h 2431012"/>
              <a:gd name="connsiteX11" fmla="*/ 284191 w 2435571"/>
              <a:gd name="connsiteY11" fmla="*/ 759536 h 2431012"/>
              <a:gd name="connsiteX12" fmla="*/ 274203 w 2435571"/>
              <a:gd name="connsiteY12" fmla="*/ 781403 h 2431012"/>
              <a:gd name="connsiteX13" fmla="*/ 272495 w 2435571"/>
              <a:gd name="connsiteY13" fmla="*/ 784361 h 2431012"/>
              <a:gd name="connsiteX14" fmla="*/ 277815 w 2435571"/>
              <a:gd name="connsiteY14" fmla="*/ 771151 h 2431012"/>
              <a:gd name="connsiteX15" fmla="*/ 284191 w 2435571"/>
              <a:gd name="connsiteY15" fmla="*/ 759536 h 2431012"/>
              <a:gd name="connsiteX16" fmla="*/ 2111443 w 2435571"/>
              <a:gd name="connsiteY16" fmla="*/ 738291 h 2431012"/>
              <a:gd name="connsiteX17" fmla="*/ 2116082 w 2435571"/>
              <a:gd name="connsiteY17" fmla="*/ 747385 h 2431012"/>
              <a:gd name="connsiteX18" fmla="*/ 2113128 w 2435571"/>
              <a:gd name="connsiteY18" fmla="*/ 742225 h 2431012"/>
              <a:gd name="connsiteX19" fmla="*/ 2109897 w 2435571"/>
              <a:gd name="connsiteY19" fmla="*/ 735261 h 2431012"/>
              <a:gd name="connsiteX20" fmla="*/ 2110601 w 2435571"/>
              <a:gd name="connsiteY20" fmla="*/ 736325 h 2431012"/>
              <a:gd name="connsiteX21" fmla="*/ 2111443 w 2435571"/>
              <a:gd name="connsiteY21" fmla="*/ 738291 h 2431012"/>
              <a:gd name="connsiteX22" fmla="*/ 2103711 w 2435571"/>
              <a:gd name="connsiteY22" fmla="*/ 723136 h 2431012"/>
              <a:gd name="connsiteX23" fmla="*/ 2109897 w 2435571"/>
              <a:gd name="connsiteY23" fmla="*/ 735261 h 2431012"/>
              <a:gd name="connsiteX24" fmla="*/ 2106728 w 2435571"/>
              <a:gd name="connsiteY24" fmla="*/ 730471 h 2431012"/>
              <a:gd name="connsiteX25" fmla="*/ 2103711 w 2435571"/>
              <a:gd name="connsiteY25" fmla="*/ 723136 h 2431012"/>
              <a:gd name="connsiteX26" fmla="*/ 2027642 w 2435571"/>
              <a:gd name="connsiteY26" fmla="*/ 620231 h 2431012"/>
              <a:gd name="connsiteX27" fmla="*/ 2029149 w 2435571"/>
              <a:gd name="connsiteY27" fmla="*/ 622189 h 2431012"/>
              <a:gd name="connsiteX28" fmla="*/ 2028901 w 2435571"/>
              <a:gd name="connsiteY28" fmla="*/ 622047 h 2431012"/>
              <a:gd name="connsiteX29" fmla="*/ 1858103 w 2435571"/>
              <a:gd name="connsiteY29" fmla="*/ 285266 h 2431012"/>
              <a:gd name="connsiteX30" fmla="*/ 1872367 w 2435571"/>
              <a:gd name="connsiteY30" fmla="*/ 294817 h 2431012"/>
              <a:gd name="connsiteX31" fmla="*/ 1858103 w 2435571"/>
              <a:gd name="connsiteY31" fmla="*/ 285266 h 2431012"/>
              <a:gd name="connsiteX32" fmla="*/ 1084645 w 2435571"/>
              <a:gd name="connsiteY32" fmla="*/ 151884 h 2431012"/>
              <a:gd name="connsiteX33" fmla="*/ 1075559 w 2435571"/>
              <a:gd name="connsiteY33" fmla="*/ 152864 h 2431012"/>
              <a:gd name="connsiteX34" fmla="*/ 1074874 w 2435571"/>
              <a:gd name="connsiteY34" fmla="*/ 152822 h 2431012"/>
              <a:gd name="connsiteX35" fmla="*/ 1084645 w 2435571"/>
              <a:gd name="connsiteY35" fmla="*/ 151884 h 2431012"/>
              <a:gd name="connsiteX36" fmla="*/ 1286016 w 2435571"/>
              <a:gd name="connsiteY36" fmla="*/ 131383 h 2431012"/>
              <a:gd name="connsiteX37" fmla="*/ 1286306 w 2435571"/>
              <a:gd name="connsiteY37" fmla="*/ 131464 h 2431012"/>
              <a:gd name="connsiteX38" fmla="*/ 1285825 w 2435571"/>
              <a:gd name="connsiteY38" fmla="*/ 131384 h 2431012"/>
              <a:gd name="connsiteX39" fmla="*/ 1276686 w 2435571"/>
              <a:gd name="connsiteY39" fmla="*/ 129857 h 2431012"/>
              <a:gd name="connsiteX40" fmla="*/ 1285825 w 2435571"/>
              <a:gd name="connsiteY40" fmla="*/ 131384 h 2431012"/>
              <a:gd name="connsiteX41" fmla="*/ 1277105 w 2435571"/>
              <a:gd name="connsiteY41" fmla="*/ 131415 h 2431012"/>
              <a:gd name="connsiteX42" fmla="*/ 1276686 w 2435571"/>
              <a:gd name="connsiteY42" fmla="*/ 129857 h 2431012"/>
              <a:gd name="connsiteX43" fmla="*/ 1419190 w 2435571"/>
              <a:gd name="connsiteY43" fmla="*/ 81916 h 2431012"/>
              <a:gd name="connsiteX44" fmla="*/ 1422666 w 2435571"/>
              <a:gd name="connsiteY44" fmla="*/ 82553 h 2431012"/>
              <a:gd name="connsiteX45" fmla="*/ 1426203 w 2435571"/>
              <a:gd name="connsiteY45" fmla="*/ 83279 h 2431012"/>
              <a:gd name="connsiteX46" fmla="*/ 1379331 w 2435571"/>
              <a:gd name="connsiteY46" fmla="*/ 65115 h 2431012"/>
              <a:gd name="connsiteX47" fmla="*/ 1384786 w 2435571"/>
              <a:gd name="connsiteY47" fmla="*/ 65946 h 2431012"/>
              <a:gd name="connsiteX48" fmla="*/ 1385555 w 2435571"/>
              <a:gd name="connsiteY48" fmla="*/ 66185 h 2431012"/>
              <a:gd name="connsiteX49" fmla="*/ 1366098 w 2435571"/>
              <a:gd name="connsiteY49" fmla="*/ 63097 h 2431012"/>
              <a:gd name="connsiteX50" fmla="*/ 1366402 w 2435571"/>
              <a:gd name="connsiteY50" fmla="*/ 63104 h 2431012"/>
              <a:gd name="connsiteX51" fmla="*/ 1376934 w 2435571"/>
              <a:gd name="connsiteY51" fmla="*/ 64702 h 2431012"/>
              <a:gd name="connsiteX52" fmla="*/ 1379331 w 2435571"/>
              <a:gd name="connsiteY52" fmla="*/ 65115 h 2431012"/>
              <a:gd name="connsiteX53" fmla="*/ 1378080 w 2435571"/>
              <a:gd name="connsiteY53" fmla="*/ 41021 h 2431012"/>
              <a:gd name="connsiteX54" fmla="*/ 1394774 w 2435571"/>
              <a:gd name="connsiteY54" fmla="*/ 44080 h 2431012"/>
              <a:gd name="connsiteX55" fmla="*/ 1378080 w 2435571"/>
              <a:gd name="connsiteY55" fmla="*/ 41021 h 2431012"/>
              <a:gd name="connsiteX56" fmla="*/ 1275553 w 2435571"/>
              <a:gd name="connsiteY56" fmla="*/ 10561 h 2431012"/>
              <a:gd name="connsiteX57" fmla="*/ 1288292 w 2435571"/>
              <a:gd name="connsiteY57" fmla="*/ 11551 h 2431012"/>
              <a:gd name="connsiteX58" fmla="*/ 1303577 w 2435571"/>
              <a:gd name="connsiteY58" fmla="*/ 12481 h 2431012"/>
              <a:gd name="connsiteX59" fmla="*/ 1319282 w 2435571"/>
              <a:gd name="connsiteY59" fmla="*/ 14969 h 2431012"/>
              <a:gd name="connsiteX60" fmla="*/ 1349284 w 2435571"/>
              <a:gd name="connsiteY60" fmla="*/ 17816 h 2431012"/>
              <a:gd name="connsiteX61" fmla="*/ 1328903 w 2435571"/>
              <a:gd name="connsiteY61" fmla="*/ 16576 h 2431012"/>
              <a:gd name="connsiteX62" fmla="*/ 1308103 w 2435571"/>
              <a:gd name="connsiteY62" fmla="*/ 13778 h 2431012"/>
              <a:gd name="connsiteX63" fmla="*/ 1289157 w 2435571"/>
              <a:gd name="connsiteY63" fmla="*/ 12051 h 2431012"/>
              <a:gd name="connsiteX64" fmla="*/ 1258005 w 2435571"/>
              <a:gd name="connsiteY64" fmla="*/ 9198 h 2431012"/>
              <a:gd name="connsiteX65" fmla="*/ 1269469 w 2435571"/>
              <a:gd name="connsiteY65" fmla="*/ 9895 h 2431012"/>
              <a:gd name="connsiteX66" fmla="*/ 1275553 w 2435571"/>
              <a:gd name="connsiteY66" fmla="*/ 10561 h 2431012"/>
              <a:gd name="connsiteX67" fmla="*/ 1190795 w 2435571"/>
              <a:gd name="connsiteY67" fmla="*/ 0 h 2431012"/>
              <a:gd name="connsiteX68" fmla="*/ 1210187 w 2435571"/>
              <a:gd name="connsiteY68" fmla="*/ 670 h 2431012"/>
              <a:gd name="connsiteX69" fmla="*/ 1242317 w 2435571"/>
              <a:gd name="connsiteY69" fmla="*/ 2114 h 2431012"/>
              <a:gd name="connsiteX70" fmla="*/ 1231557 w 2435571"/>
              <a:gd name="connsiteY70" fmla="*/ 2481 h 2431012"/>
              <a:gd name="connsiteX71" fmla="*/ 1220796 w 2435571"/>
              <a:gd name="connsiteY71" fmla="*/ 2847 h 2431012"/>
              <a:gd name="connsiteX72" fmla="*/ 1175208 w 2435571"/>
              <a:gd name="connsiteY72" fmla="*/ 4160 h 2431012"/>
              <a:gd name="connsiteX73" fmla="*/ 1185817 w 2435571"/>
              <a:gd name="connsiteY73" fmla="*/ 6338 h 2431012"/>
              <a:gd name="connsiteX74" fmla="*/ 1217528 w 2435571"/>
              <a:gd name="connsiteY74" fmla="*/ 6224 h 2431012"/>
              <a:gd name="connsiteX75" fmla="*/ 1210305 w 2435571"/>
              <a:gd name="connsiteY75" fmla="*/ 7317 h 2431012"/>
              <a:gd name="connsiteX76" fmla="*/ 1227719 w 2435571"/>
              <a:gd name="connsiteY76" fmla="*/ 6844 h 2431012"/>
              <a:gd name="connsiteX77" fmla="*/ 1227719 w 2435571"/>
              <a:gd name="connsiteY77" fmla="*/ 6844 h 2431012"/>
              <a:gd name="connsiteX78" fmla="*/ 1258005 w 2435571"/>
              <a:gd name="connsiteY78" fmla="*/ 9198 h 2431012"/>
              <a:gd name="connsiteX79" fmla="*/ 1246541 w 2435571"/>
              <a:gd name="connsiteY79" fmla="*/ 8500 h 2431012"/>
              <a:gd name="connsiteX80" fmla="*/ 1225590 w 2435571"/>
              <a:gd name="connsiteY80" fmla="*/ 8247 h 2431012"/>
              <a:gd name="connsiteX81" fmla="*/ 1189773 w 2435571"/>
              <a:gd name="connsiteY81" fmla="*/ 8622 h 2431012"/>
              <a:gd name="connsiteX82" fmla="*/ 1175476 w 2435571"/>
              <a:gd name="connsiteY82" fmla="*/ 8262 h 2431012"/>
              <a:gd name="connsiteX83" fmla="*/ 1168822 w 2435571"/>
              <a:gd name="connsiteY83" fmla="*/ 8368 h 2431012"/>
              <a:gd name="connsiteX84" fmla="*/ 1144185 w 2435571"/>
              <a:gd name="connsiteY84" fmla="*/ 9934 h 2431012"/>
              <a:gd name="connsiteX85" fmla="*/ 1112323 w 2435571"/>
              <a:gd name="connsiteY85" fmla="*/ 12593 h 2431012"/>
              <a:gd name="connsiteX86" fmla="*/ 1095328 w 2435571"/>
              <a:gd name="connsiteY86" fmla="*/ 14623 h 2431012"/>
              <a:gd name="connsiteX87" fmla="*/ 1110195 w 2435571"/>
              <a:gd name="connsiteY87" fmla="*/ 13995 h 2431012"/>
              <a:gd name="connsiteX88" fmla="*/ 1133844 w 2435571"/>
              <a:gd name="connsiteY88" fmla="*/ 11859 h 2431012"/>
              <a:gd name="connsiteX89" fmla="*/ 1182549 w 2435571"/>
              <a:gd name="connsiteY89" fmla="*/ 9714 h 2431012"/>
              <a:gd name="connsiteX90" fmla="*/ 1164566 w 2435571"/>
              <a:gd name="connsiteY90" fmla="*/ 11174 h 2431012"/>
              <a:gd name="connsiteX91" fmla="*/ 1140498 w 2435571"/>
              <a:gd name="connsiteY91" fmla="*/ 11753 h 2431012"/>
              <a:gd name="connsiteX92" fmla="*/ 1112172 w 2435571"/>
              <a:gd name="connsiteY92" fmla="*/ 15137 h 2431012"/>
              <a:gd name="connsiteX93" fmla="*/ 1084987 w 2435571"/>
              <a:gd name="connsiteY93" fmla="*/ 16548 h 2431012"/>
              <a:gd name="connsiteX94" fmla="*/ 1072098 w 2435571"/>
              <a:gd name="connsiteY94" fmla="*/ 18318 h 2431012"/>
              <a:gd name="connsiteX95" fmla="*/ 1058221 w 2435571"/>
              <a:gd name="connsiteY95" fmla="*/ 19516 h 2431012"/>
              <a:gd name="connsiteX96" fmla="*/ 1029326 w 2435571"/>
              <a:gd name="connsiteY96" fmla="*/ 23888 h 2431012"/>
              <a:gd name="connsiteX97" fmla="*/ 1016437 w 2435571"/>
              <a:gd name="connsiteY97" fmla="*/ 25657 h 2431012"/>
              <a:gd name="connsiteX98" fmla="*/ 1001990 w 2435571"/>
              <a:gd name="connsiteY98" fmla="*/ 27843 h 2431012"/>
              <a:gd name="connsiteX99" fmla="*/ 981727 w 2435571"/>
              <a:gd name="connsiteY99" fmla="*/ 33250 h 2431012"/>
              <a:gd name="connsiteX100" fmla="*/ 985833 w 2435571"/>
              <a:gd name="connsiteY100" fmla="*/ 32989 h 2431012"/>
              <a:gd name="connsiteX101" fmla="*/ 999291 w 2435571"/>
              <a:gd name="connsiteY101" fmla="*/ 30233 h 2431012"/>
              <a:gd name="connsiteX102" fmla="*/ 1047310 w 2435571"/>
              <a:gd name="connsiteY102" fmla="*/ 22428 h 2431012"/>
              <a:gd name="connsiteX103" fmla="*/ 1071528 w 2435571"/>
              <a:gd name="connsiteY103" fmla="*/ 19305 h 2431012"/>
              <a:gd name="connsiteX104" fmla="*/ 1095177 w 2435571"/>
              <a:gd name="connsiteY104" fmla="*/ 17168 h 2431012"/>
              <a:gd name="connsiteX105" fmla="*/ 1105938 w 2435571"/>
              <a:gd name="connsiteY105" fmla="*/ 16801 h 2431012"/>
              <a:gd name="connsiteX106" fmla="*/ 1178862 w 2435571"/>
              <a:gd name="connsiteY106" fmla="*/ 11533 h 2431012"/>
              <a:gd name="connsiteX107" fmla="*/ 1212132 w 2435571"/>
              <a:gd name="connsiteY107" fmla="*/ 11004 h 2431012"/>
              <a:gd name="connsiteX108" fmla="*/ 1244832 w 2435571"/>
              <a:gd name="connsiteY108" fmla="*/ 11461 h 2431012"/>
              <a:gd name="connsiteX109" fmla="*/ 1251905 w 2435571"/>
              <a:gd name="connsiteY109" fmla="*/ 12913 h 2431012"/>
              <a:gd name="connsiteX110" fmla="*/ 1255022 w 2435571"/>
              <a:gd name="connsiteY110" fmla="*/ 12081 h 2431012"/>
              <a:gd name="connsiteX111" fmla="*/ 1262665 w 2435571"/>
              <a:gd name="connsiteY111" fmla="*/ 12546 h 2431012"/>
              <a:gd name="connsiteX112" fmla="*/ 1266201 w 2435571"/>
              <a:gd name="connsiteY112" fmla="*/ 13272 h 2431012"/>
              <a:gd name="connsiteX113" fmla="*/ 1276392 w 2435571"/>
              <a:gd name="connsiteY113" fmla="*/ 13892 h 2431012"/>
              <a:gd name="connsiteX114" fmla="*/ 1302857 w 2435571"/>
              <a:gd name="connsiteY114" fmla="*/ 16013 h 2431012"/>
              <a:gd name="connsiteX115" fmla="*/ 1325785 w 2435571"/>
              <a:gd name="connsiteY115" fmla="*/ 17408 h 2431012"/>
              <a:gd name="connsiteX116" fmla="*/ 1347574 w 2435571"/>
              <a:gd name="connsiteY116" fmla="*/ 20776 h 2431012"/>
              <a:gd name="connsiteX117" fmla="*/ 1369933 w 2435571"/>
              <a:gd name="connsiteY117" fmla="*/ 23158 h 2431012"/>
              <a:gd name="connsiteX118" fmla="*/ 1379973 w 2435571"/>
              <a:gd name="connsiteY118" fmla="*/ 26323 h 2431012"/>
              <a:gd name="connsiteX119" fmla="*/ 1361151 w 2435571"/>
              <a:gd name="connsiteY119" fmla="*/ 24667 h 2431012"/>
              <a:gd name="connsiteX120" fmla="*/ 1335255 w 2435571"/>
              <a:gd name="connsiteY120" fmla="*/ 21559 h 2431012"/>
              <a:gd name="connsiteX121" fmla="*/ 1314875 w 2435571"/>
              <a:gd name="connsiteY121" fmla="*/ 20319 h 2431012"/>
              <a:gd name="connsiteX122" fmla="*/ 1290957 w 2435571"/>
              <a:gd name="connsiteY122" fmla="*/ 18353 h 2431012"/>
              <a:gd name="connsiteX123" fmla="*/ 1267459 w 2435571"/>
              <a:gd name="connsiteY123" fmla="*/ 17945 h 2431012"/>
              <a:gd name="connsiteX124" fmla="*/ 1244530 w 2435571"/>
              <a:gd name="connsiteY124" fmla="*/ 16550 h 2431012"/>
              <a:gd name="connsiteX125" fmla="*/ 1224569 w 2435571"/>
              <a:gd name="connsiteY125" fmla="*/ 16868 h 2431012"/>
              <a:gd name="connsiteX126" fmla="*/ 1210691 w 2435571"/>
              <a:gd name="connsiteY126" fmla="*/ 18067 h 2431012"/>
              <a:gd name="connsiteX127" fmla="*/ 1203467 w 2435571"/>
              <a:gd name="connsiteY127" fmla="*/ 19160 h 2431012"/>
              <a:gd name="connsiteX128" fmla="*/ 1202897 w 2435571"/>
              <a:gd name="connsiteY128" fmla="*/ 20147 h 2431012"/>
              <a:gd name="connsiteX129" fmla="*/ 1189590 w 2435571"/>
              <a:gd name="connsiteY129" fmla="*/ 20358 h 2431012"/>
              <a:gd name="connsiteX130" fmla="*/ 1178829 w 2435571"/>
              <a:gd name="connsiteY130" fmla="*/ 20725 h 2431012"/>
              <a:gd name="connsiteX131" fmla="*/ 1169628 w 2435571"/>
              <a:gd name="connsiteY131" fmla="*/ 20676 h 2431012"/>
              <a:gd name="connsiteX132" fmla="*/ 1158298 w 2435571"/>
              <a:gd name="connsiteY132" fmla="*/ 22030 h 2431012"/>
              <a:gd name="connsiteX133" fmla="*/ 1186472 w 2435571"/>
              <a:gd name="connsiteY133" fmla="*/ 21190 h 2431012"/>
              <a:gd name="connsiteX134" fmla="*/ 1219172 w 2435571"/>
              <a:gd name="connsiteY134" fmla="*/ 21647 h 2431012"/>
              <a:gd name="connsiteX135" fmla="*/ 1236016 w 2435571"/>
              <a:gd name="connsiteY135" fmla="*/ 22162 h 2431012"/>
              <a:gd name="connsiteX136" fmla="*/ 1253431 w 2435571"/>
              <a:gd name="connsiteY136" fmla="*/ 21689 h 2431012"/>
              <a:gd name="connsiteX137" fmla="*/ 1290086 w 2435571"/>
              <a:gd name="connsiteY137" fmla="*/ 24430 h 2431012"/>
              <a:gd name="connsiteX138" fmla="*/ 1317540 w 2435571"/>
              <a:gd name="connsiteY138" fmla="*/ 27122 h 2431012"/>
              <a:gd name="connsiteX139" fmla="*/ 1306780 w 2435571"/>
              <a:gd name="connsiteY139" fmla="*/ 27489 h 2431012"/>
              <a:gd name="connsiteX140" fmla="*/ 1330127 w 2435571"/>
              <a:gd name="connsiteY140" fmla="*/ 30442 h 2431012"/>
              <a:gd name="connsiteX141" fmla="*/ 1351497 w 2435571"/>
              <a:gd name="connsiteY141" fmla="*/ 32252 h 2431012"/>
              <a:gd name="connsiteX142" fmla="*/ 1333664 w 2435571"/>
              <a:gd name="connsiteY142" fmla="*/ 31167 h 2431012"/>
              <a:gd name="connsiteX143" fmla="*/ 1309746 w 2435571"/>
              <a:gd name="connsiteY143" fmla="*/ 29201 h 2431012"/>
              <a:gd name="connsiteX144" fmla="*/ 1337620 w 2435571"/>
              <a:gd name="connsiteY144" fmla="*/ 33451 h 2431012"/>
              <a:gd name="connsiteX145" fmla="*/ 1329977 w 2435571"/>
              <a:gd name="connsiteY145" fmla="*/ 32986 h 2431012"/>
              <a:gd name="connsiteX146" fmla="*/ 1347240 w 2435571"/>
              <a:gd name="connsiteY146" fmla="*/ 35058 h 2431012"/>
              <a:gd name="connsiteX147" fmla="*/ 1340586 w 2435571"/>
              <a:gd name="connsiteY147" fmla="*/ 35164 h 2431012"/>
              <a:gd name="connsiteX148" fmla="*/ 1353744 w 2435571"/>
              <a:gd name="connsiteY148" fmla="*/ 37497 h 2431012"/>
              <a:gd name="connsiteX149" fmla="*/ 1371007 w 2435571"/>
              <a:gd name="connsiteY149" fmla="*/ 39569 h 2431012"/>
              <a:gd name="connsiteX150" fmla="*/ 1378080 w 2435571"/>
              <a:gd name="connsiteY150" fmla="*/ 41021 h 2431012"/>
              <a:gd name="connsiteX151" fmla="*/ 1357280 w 2435571"/>
              <a:gd name="connsiteY151" fmla="*/ 38223 h 2431012"/>
              <a:gd name="connsiteX152" fmla="*/ 1313552 w 2435571"/>
              <a:gd name="connsiteY152" fmla="*/ 34030 h 2431012"/>
              <a:gd name="connsiteX153" fmla="*/ 1330245 w 2435571"/>
              <a:gd name="connsiteY153" fmla="*/ 37089 h 2431012"/>
              <a:gd name="connsiteX154" fmla="*/ 1306328 w 2435571"/>
              <a:gd name="connsiteY154" fmla="*/ 35123 h 2431012"/>
              <a:gd name="connsiteX155" fmla="*/ 1351045 w 2435571"/>
              <a:gd name="connsiteY155" fmla="*/ 39887 h 2431012"/>
              <a:gd name="connsiteX156" fmla="*/ 1367739 w 2435571"/>
              <a:gd name="connsiteY156" fmla="*/ 42946 h 2431012"/>
              <a:gd name="connsiteX157" fmla="*/ 1400707 w 2435571"/>
              <a:gd name="connsiteY157" fmla="*/ 47505 h 2431012"/>
              <a:gd name="connsiteX158" fmla="*/ 1414853 w 2435571"/>
              <a:gd name="connsiteY158" fmla="*/ 50409 h 2431012"/>
              <a:gd name="connsiteX159" fmla="*/ 1431547 w 2435571"/>
              <a:gd name="connsiteY159" fmla="*/ 53468 h 2431012"/>
              <a:gd name="connsiteX160" fmla="*/ 1438620 w 2435571"/>
              <a:gd name="connsiteY160" fmla="*/ 54920 h 2431012"/>
              <a:gd name="connsiteX161" fmla="*/ 1444135 w 2435571"/>
              <a:gd name="connsiteY161" fmla="*/ 56788 h 2431012"/>
              <a:gd name="connsiteX162" fmla="*/ 1438050 w 2435571"/>
              <a:gd name="connsiteY162" fmla="*/ 55907 h 2431012"/>
              <a:gd name="connsiteX163" fmla="*/ 1414284 w 2435571"/>
              <a:gd name="connsiteY163" fmla="*/ 51396 h 2431012"/>
              <a:gd name="connsiteX164" fmla="*/ 1394053 w 2435571"/>
              <a:gd name="connsiteY164" fmla="*/ 47611 h 2431012"/>
              <a:gd name="connsiteX165" fmla="*/ 1363633 w 2435571"/>
              <a:gd name="connsiteY165" fmla="*/ 43206 h 2431012"/>
              <a:gd name="connsiteX166" fmla="*/ 1334201 w 2435571"/>
              <a:gd name="connsiteY166" fmla="*/ 39373 h 2431012"/>
              <a:gd name="connsiteX167" fmla="*/ 1304199 w 2435571"/>
              <a:gd name="connsiteY167" fmla="*/ 36526 h 2431012"/>
              <a:gd name="connsiteX168" fmla="*/ 1290428 w 2435571"/>
              <a:gd name="connsiteY168" fmla="*/ 35907 h 2431012"/>
              <a:gd name="connsiteX169" fmla="*/ 1286613 w 2435571"/>
              <a:gd name="connsiteY169" fmla="*/ 35583 h 2431012"/>
              <a:gd name="connsiteX170" fmla="*/ 1272069 w 2435571"/>
              <a:gd name="connsiteY170" fmla="*/ 35081 h 2431012"/>
              <a:gd name="connsiteX171" fmla="*/ 1290428 w 2435571"/>
              <a:gd name="connsiteY171" fmla="*/ 35907 h 2431012"/>
              <a:gd name="connsiteX172" fmla="*/ 1302641 w 2435571"/>
              <a:gd name="connsiteY172" fmla="*/ 36942 h 2431012"/>
              <a:gd name="connsiteX173" fmla="*/ 1340285 w 2435571"/>
              <a:gd name="connsiteY173" fmla="*/ 40253 h 2431012"/>
              <a:gd name="connsiteX174" fmla="*/ 1353442 w 2435571"/>
              <a:gd name="connsiteY174" fmla="*/ 42586 h 2431012"/>
              <a:gd name="connsiteX175" fmla="*/ 1361085 w 2435571"/>
              <a:gd name="connsiteY175" fmla="*/ 43051 h 2431012"/>
              <a:gd name="connsiteX176" fmla="*/ 1369147 w 2435571"/>
              <a:gd name="connsiteY176" fmla="*/ 45074 h 2431012"/>
              <a:gd name="connsiteX177" fmla="*/ 1383863 w 2435571"/>
              <a:gd name="connsiteY177" fmla="*/ 46991 h 2431012"/>
              <a:gd name="connsiteX178" fmla="*/ 1373672 w 2435571"/>
              <a:gd name="connsiteY178" fmla="*/ 46371 h 2431012"/>
              <a:gd name="connsiteX179" fmla="*/ 1360515 w 2435571"/>
              <a:gd name="connsiteY179" fmla="*/ 44038 h 2431012"/>
              <a:gd name="connsiteX180" fmla="*/ 1343252 w 2435571"/>
              <a:gd name="connsiteY180" fmla="*/ 41966 h 2431012"/>
              <a:gd name="connsiteX181" fmla="*/ 1319334 w 2435571"/>
              <a:gd name="connsiteY181" fmla="*/ 40000 h 2431012"/>
              <a:gd name="connsiteX182" fmla="*/ 1291880 w 2435571"/>
              <a:gd name="connsiteY182" fmla="*/ 37309 h 2431012"/>
              <a:gd name="connsiteX183" fmla="*/ 1281690 w 2435571"/>
              <a:gd name="connsiteY183" fmla="*/ 36688 h 2431012"/>
              <a:gd name="connsiteX184" fmla="*/ 1247582 w 2435571"/>
              <a:gd name="connsiteY184" fmla="*/ 34102 h 2431012"/>
              <a:gd name="connsiteX185" fmla="*/ 1217849 w 2435571"/>
              <a:gd name="connsiteY185" fmla="*/ 35358 h 2431012"/>
              <a:gd name="connsiteX186" fmla="*/ 1248420 w 2435571"/>
              <a:gd name="connsiteY186" fmla="*/ 37218 h 2431012"/>
              <a:gd name="connsiteX187" fmla="*/ 1275455 w 2435571"/>
              <a:gd name="connsiteY187" fmla="*/ 38352 h 2431012"/>
              <a:gd name="connsiteX188" fmla="*/ 1296825 w 2435571"/>
              <a:gd name="connsiteY188" fmla="*/ 40163 h 2431012"/>
              <a:gd name="connsiteX189" fmla="*/ 1319184 w 2435571"/>
              <a:gd name="connsiteY189" fmla="*/ 42545 h 2431012"/>
              <a:gd name="connsiteX190" fmla="*/ 1343101 w 2435571"/>
              <a:gd name="connsiteY190" fmla="*/ 44511 h 2431012"/>
              <a:gd name="connsiteX191" fmla="*/ 1363331 w 2435571"/>
              <a:gd name="connsiteY191" fmla="*/ 48296 h 2431012"/>
              <a:gd name="connsiteX192" fmla="*/ 1416530 w 2435571"/>
              <a:gd name="connsiteY192" fmla="*/ 56641 h 2431012"/>
              <a:gd name="connsiteX193" fmla="*/ 1376489 w 2435571"/>
              <a:gd name="connsiteY193" fmla="*/ 50629 h 2431012"/>
              <a:gd name="connsiteX194" fmla="*/ 1360214 w 2435571"/>
              <a:gd name="connsiteY194" fmla="*/ 49128 h 2431012"/>
              <a:gd name="connsiteX195" fmla="*/ 1346487 w 2435571"/>
              <a:gd name="connsiteY195" fmla="*/ 47782 h 2431012"/>
              <a:gd name="connsiteX196" fmla="*/ 1359644 w 2435571"/>
              <a:gd name="connsiteY196" fmla="*/ 50115 h 2431012"/>
              <a:gd name="connsiteX197" fmla="*/ 1390065 w 2435571"/>
              <a:gd name="connsiteY197" fmla="*/ 54519 h 2431012"/>
              <a:gd name="connsiteX198" fmla="*/ 1385958 w 2435571"/>
              <a:gd name="connsiteY198" fmla="*/ 54780 h 2431012"/>
              <a:gd name="connsiteX199" fmla="*/ 1361622 w 2435571"/>
              <a:gd name="connsiteY199" fmla="*/ 51257 h 2431012"/>
              <a:gd name="connsiteX200" fmla="*/ 1335727 w 2435571"/>
              <a:gd name="connsiteY200" fmla="*/ 48149 h 2431012"/>
              <a:gd name="connsiteX201" fmla="*/ 1291429 w 2435571"/>
              <a:gd name="connsiteY201" fmla="*/ 44943 h 2431012"/>
              <a:gd name="connsiteX202" fmla="*/ 1305575 w 2435571"/>
              <a:gd name="connsiteY202" fmla="*/ 47846 h 2431012"/>
              <a:gd name="connsiteX203" fmla="*/ 1291848 w 2435571"/>
              <a:gd name="connsiteY203" fmla="*/ 46500 h 2431012"/>
              <a:gd name="connsiteX204" fmla="*/ 1281506 w 2435571"/>
              <a:gd name="connsiteY204" fmla="*/ 48425 h 2431012"/>
              <a:gd name="connsiteX205" fmla="*/ 1245840 w 2435571"/>
              <a:gd name="connsiteY205" fmla="*/ 46255 h 2431012"/>
              <a:gd name="connsiteX206" fmla="*/ 1210592 w 2435571"/>
              <a:gd name="connsiteY206" fmla="*/ 45643 h 2431012"/>
              <a:gd name="connsiteX207" fmla="*/ 1244851 w 2435571"/>
              <a:gd name="connsiteY207" fmla="*/ 45684 h 2431012"/>
              <a:gd name="connsiteX208" fmla="*/ 1277970 w 2435571"/>
              <a:gd name="connsiteY208" fmla="*/ 47699 h 2431012"/>
              <a:gd name="connsiteX209" fmla="*/ 1243862 w 2435571"/>
              <a:gd name="connsiteY209" fmla="*/ 45113 h 2431012"/>
              <a:gd name="connsiteX210" fmla="*/ 1231124 w 2435571"/>
              <a:gd name="connsiteY210" fmla="*/ 44338 h 2431012"/>
              <a:gd name="connsiteX211" fmla="*/ 1230705 w 2435571"/>
              <a:gd name="connsiteY211" fmla="*/ 42780 h 2431012"/>
              <a:gd name="connsiteX212" fmla="*/ 1196446 w 2435571"/>
              <a:gd name="connsiteY212" fmla="*/ 42739 h 2431012"/>
              <a:gd name="connsiteX213" fmla="*/ 1187245 w 2435571"/>
              <a:gd name="connsiteY213" fmla="*/ 42690 h 2431012"/>
              <a:gd name="connsiteX214" fmla="*/ 1176484 w 2435571"/>
              <a:gd name="connsiteY214" fmla="*/ 43057 h 2431012"/>
              <a:gd name="connsiteX215" fmla="*/ 1166713 w 2435571"/>
              <a:gd name="connsiteY215" fmla="*/ 43995 h 2431012"/>
              <a:gd name="connsiteX216" fmla="*/ 1138539 w 2435571"/>
              <a:gd name="connsiteY216" fmla="*/ 44834 h 2431012"/>
              <a:gd name="connsiteX217" fmla="*/ 1105688 w 2435571"/>
              <a:gd name="connsiteY217" fmla="*/ 46922 h 2431012"/>
              <a:gd name="connsiteX218" fmla="*/ 1083598 w 2435571"/>
              <a:gd name="connsiteY218" fmla="*/ 48643 h 2431012"/>
              <a:gd name="connsiteX219" fmla="*/ 1061927 w 2435571"/>
              <a:gd name="connsiteY219" fmla="*/ 51921 h 2431012"/>
              <a:gd name="connsiteX220" fmla="*/ 1034591 w 2435571"/>
              <a:gd name="connsiteY220" fmla="*/ 55877 h 2431012"/>
              <a:gd name="connsiteX221" fmla="*/ 1058240 w 2435571"/>
              <a:gd name="connsiteY221" fmla="*/ 53740 h 2431012"/>
              <a:gd name="connsiteX222" fmla="*/ 1069000 w 2435571"/>
              <a:gd name="connsiteY222" fmla="*/ 53373 h 2431012"/>
              <a:gd name="connsiteX223" fmla="*/ 1093219 w 2435571"/>
              <a:gd name="connsiteY223" fmla="*/ 50250 h 2431012"/>
              <a:gd name="connsiteX224" fmla="*/ 1115309 w 2435571"/>
              <a:gd name="connsiteY224" fmla="*/ 48529 h 2431012"/>
              <a:gd name="connsiteX225" fmla="*/ 1138388 w 2435571"/>
              <a:gd name="connsiteY225" fmla="*/ 47379 h 2431012"/>
              <a:gd name="connsiteX226" fmla="*/ 1163026 w 2435571"/>
              <a:gd name="connsiteY226" fmla="*/ 45814 h 2431012"/>
              <a:gd name="connsiteX227" fmla="*/ 1136830 w 2435571"/>
              <a:gd name="connsiteY227" fmla="*/ 47795 h 2431012"/>
              <a:gd name="connsiteX228" fmla="*/ 1150137 w 2435571"/>
              <a:gd name="connsiteY228" fmla="*/ 47583 h 2431012"/>
              <a:gd name="connsiteX229" fmla="*/ 1166563 w 2435571"/>
              <a:gd name="connsiteY229" fmla="*/ 46539 h 2431012"/>
              <a:gd name="connsiteX230" fmla="*/ 1189072 w 2435571"/>
              <a:gd name="connsiteY230" fmla="*/ 46377 h 2431012"/>
              <a:gd name="connsiteX231" fmla="*/ 1210592 w 2435571"/>
              <a:gd name="connsiteY231" fmla="*/ 45643 h 2431012"/>
              <a:gd name="connsiteX232" fmla="*/ 1194167 w 2435571"/>
              <a:gd name="connsiteY232" fmla="*/ 46687 h 2431012"/>
              <a:gd name="connsiteX233" fmla="*/ 1190061 w 2435571"/>
              <a:gd name="connsiteY233" fmla="*/ 46948 h 2431012"/>
              <a:gd name="connsiteX234" fmla="*/ 1180290 w 2435571"/>
              <a:gd name="connsiteY234" fmla="*/ 47885 h 2431012"/>
              <a:gd name="connsiteX235" fmla="*/ 1162875 w 2435571"/>
              <a:gd name="connsiteY235" fmla="*/ 48358 h 2431012"/>
              <a:gd name="connsiteX236" fmla="*/ 1153104 w 2435571"/>
              <a:gd name="connsiteY236" fmla="*/ 49296 h 2431012"/>
              <a:gd name="connsiteX237" fmla="*/ 1136260 w 2435571"/>
              <a:gd name="connsiteY237" fmla="*/ 48782 h 2431012"/>
              <a:gd name="connsiteX238" fmla="*/ 1123371 w 2435571"/>
              <a:gd name="connsiteY238" fmla="*/ 50552 h 2431012"/>
              <a:gd name="connsiteX239" fmla="*/ 1099722 w 2435571"/>
              <a:gd name="connsiteY239" fmla="*/ 52688 h 2431012"/>
              <a:gd name="connsiteX240" fmla="*/ 1072956 w 2435571"/>
              <a:gd name="connsiteY240" fmla="*/ 55657 h 2431012"/>
              <a:gd name="connsiteX241" fmla="*/ 1109913 w 2435571"/>
              <a:gd name="connsiteY241" fmla="*/ 53309 h 2431012"/>
              <a:gd name="connsiteX242" fmla="*/ 1133562 w 2435571"/>
              <a:gd name="connsiteY242" fmla="*/ 51172 h 2431012"/>
              <a:gd name="connsiteX243" fmla="*/ 1139646 w 2435571"/>
              <a:gd name="connsiteY243" fmla="*/ 52053 h 2431012"/>
              <a:gd name="connsiteX244" fmla="*/ 1172496 w 2435571"/>
              <a:gd name="connsiteY244" fmla="*/ 49965 h 2431012"/>
              <a:gd name="connsiteX245" fmla="*/ 1203788 w 2435571"/>
              <a:gd name="connsiteY245" fmla="*/ 48294 h 2431012"/>
              <a:gd name="connsiteX246" fmla="*/ 1230823 w 2435571"/>
              <a:gd name="connsiteY246" fmla="*/ 49428 h 2431012"/>
              <a:gd name="connsiteX247" fmla="*/ 1247667 w 2435571"/>
              <a:gd name="connsiteY247" fmla="*/ 49942 h 2431012"/>
              <a:gd name="connsiteX248" fmla="*/ 1264511 w 2435571"/>
              <a:gd name="connsiteY248" fmla="*/ 50456 h 2431012"/>
              <a:gd name="connsiteX249" fmla="*/ 1285462 w 2435571"/>
              <a:gd name="connsiteY249" fmla="*/ 50709 h 2431012"/>
              <a:gd name="connsiteX250" fmla="*/ 1290976 w 2435571"/>
              <a:gd name="connsiteY250" fmla="*/ 52577 h 2431012"/>
              <a:gd name="connsiteX251" fmla="*/ 1317861 w 2435571"/>
              <a:gd name="connsiteY251" fmla="*/ 56256 h 2431012"/>
              <a:gd name="connsiteX252" fmla="*/ 1328470 w 2435571"/>
              <a:gd name="connsiteY252" fmla="*/ 58434 h 2431012"/>
              <a:gd name="connsiteX253" fmla="*/ 1356913 w 2435571"/>
              <a:gd name="connsiteY253" fmla="*/ 61697 h 2431012"/>
              <a:gd name="connsiteX254" fmla="*/ 1366098 w 2435571"/>
              <a:gd name="connsiteY254" fmla="*/ 63097 h 2431012"/>
              <a:gd name="connsiteX255" fmla="*/ 1361438 w 2435571"/>
              <a:gd name="connsiteY255" fmla="*/ 62993 h 2431012"/>
              <a:gd name="connsiteX256" fmla="*/ 1384216 w 2435571"/>
              <a:gd name="connsiteY256" fmla="*/ 66933 h 2431012"/>
              <a:gd name="connsiteX257" fmla="*/ 1410531 w 2435571"/>
              <a:gd name="connsiteY257" fmla="*/ 71599 h 2431012"/>
              <a:gd name="connsiteX258" fmla="*/ 1394256 w 2435571"/>
              <a:gd name="connsiteY258" fmla="*/ 70098 h 2431012"/>
              <a:gd name="connsiteX259" fmla="*/ 1410950 w 2435571"/>
              <a:gd name="connsiteY259" fmla="*/ 73157 h 2431012"/>
              <a:gd name="connsiteX260" fmla="*/ 1430610 w 2435571"/>
              <a:gd name="connsiteY260" fmla="*/ 77928 h 2431012"/>
              <a:gd name="connsiteX261" fmla="*/ 1404296 w 2435571"/>
              <a:gd name="connsiteY261" fmla="*/ 73263 h 2431012"/>
              <a:gd name="connsiteX262" fmla="*/ 1391139 w 2435571"/>
              <a:gd name="connsiteY262" fmla="*/ 70930 h 2431012"/>
              <a:gd name="connsiteX263" fmla="*/ 1380948 w 2435571"/>
              <a:gd name="connsiteY263" fmla="*/ 70310 h 2431012"/>
              <a:gd name="connsiteX264" fmla="*/ 1365243 w 2435571"/>
              <a:gd name="connsiteY264" fmla="*/ 67822 h 2431012"/>
              <a:gd name="connsiteX265" fmla="*/ 1358170 w 2435571"/>
              <a:gd name="connsiteY265" fmla="*/ 66370 h 2431012"/>
              <a:gd name="connsiteX266" fmla="*/ 1347980 w 2435571"/>
              <a:gd name="connsiteY266" fmla="*/ 65750 h 2431012"/>
              <a:gd name="connsiteX267" fmla="*/ 1357601 w 2435571"/>
              <a:gd name="connsiteY267" fmla="*/ 67357 h 2431012"/>
              <a:gd name="connsiteX268" fmla="*/ 1370758 w 2435571"/>
              <a:gd name="connsiteY268" fmla="*/ 69690 h 2431012"/>
              <a:gd name="connsiteX269" fmla="*/ 1387452 w 2435571"/>
              <a:gd name="connsiteY269" fmla="*/ 72748 h 2431012"/>
              <a:gd name="connsiteX270" fmla="*/ 1354483 w 2435571"/>
              <a:gd name="connsiteY270" fmla="*/ 68189 h 2431012"/>
              <a:gd name="connsiteX271" fmla="*/ 1359998 w 2435571"/>
              <a:gd name="connsiteY271" fmla="*/ 70057 h 2431012"/>
              <a:gd name="connsiteX272" fmla="*/ 1380228 w 2435571"/>
              <a:gd name="connsiteY272" fmla="*/ 73842 h 2431012"/>
              <a:gd name="connsiteX273" fmla="*/ 1389849 w 2435571"/>
              <a:gd name="connsiteY273" fmla="*/ 75448 h 2431012"/>
              <a:gd name="connsiteX274" fmla="*/ 1405160 w 2435571"/>
              <a:gd name="connsiteY274" fmla="*/ 79189 h 2431012"/>
              <a:gd name="connsiteX275" fmla="*/ 1419190 w 2435571"/>
              <a:gd name="connsiteY275" fmla="*/ 81916 h 2431012"/>
              <a:gd name="connsiteX276" fmla="*/ 1405972 w 2435571"/>
              <a:gd name="connsiteY276" fmla="*/ 79494 h 2431012"/>
              <a:gd name="connsiteX277" fmla="*/ 1376541 w 2435571"/>
              <a:gd name="connsiteY277" fmla="*/ 75660 h 2431012"/>
              <a:gd name="connsiteX278" fmla="*/ 1317107 w 2435571"/>
              <a:gd name="connsiteY278" fmla="*/ 68979 h 2431012"/>
              <a:gd name="connsiteX279" fmla="*/ 1294179 w 2435571"/>
              <a:gd name="connsiteY279" fmla="*/ 67584 h 2431012"/>
              <a:gd name="connsiteX280" fmla="*/ 1304369 w 2435571"/>
              <a:gd name="connsiteY280" fmla="*/ 68204 h 2431012"/>
              <a:gd name="connsiteX281" fmla="*/ 1283419 w 2435571"/>
              <a:gd name="connsiteY281" fmla="*/ 67951 h 2431012"/>
              <a:gd name="connsiteX282" fmla="*/ 1260490 w 2435571"/>
              <a:gd name="connsiteY282" fmla="*/ 66556 h 2431012"/>
              <a:gd name="connsiteX283" fmla="*/ 1251289 w 2435571"/>
              <a:gd name="connsiteY283" fmla="*/ 66507 h 2431012"/>
              <a:gd name="connsiteX284" fmla="*/ 1234444 w 2435571"/>
              <a:gd name="connsiteY284" fmla="*/ 65993 h 2431012"/>
              <a:gd name="connsiteX285" fmla="*/ 1240528 w 2435571"/>
              <a:gd name="connsiteY285" fmla="*/ 66874 h 2431012"/>
              <a:gd name="connsiteX286" fmla="*/ 1227221 w 2435571"/>
              <a:gd name="connsiteY286" fmla="*/ 67086 h 2431012"/>
              <a:gd name="connsiteX287" fmla="*/ 1190414 w 2435571"/>
              <a:gd name="connsiteY287" fmla="*/ 66890 h 2431012"/>
              <a:gd name="connsiteX288" fmla="*/ 1204141 w 2435571"/>
              <a:gd name="connsiteY288" fmla="*/ 68236 h 2431012"/>
              <a:gd name="connsiteX289" fmla="*/ 1227070 w 2435571"/>
              <a:gd name="connsiteY289" fmla="*/ 69631 h 2431012"/>
              <a:gd name="connsiteX290" fmla="*/ 1230187 w 2435571"/>
              <a:gd name="connsiteY290" fmla="*/ 68799 h 2431012"/>
              <a:gd name="connsiteX291" fmla="*/ 1240947 w 2435571"/>
              <a:gd name="connsiteY291" fmla="*/ 68432 h 2431012"/>
              <a:gd name="connsiteX292" fmla="*/ 1263876 w 2435571"/>
              <a:gd name="connsiteY292" fmla="*/ 69827 h 2431012"/>
              <a:gd name="connsiteX293" fmla="*/ 1290341 w 2435571"/>
              <a:gd name="connsiteY293" fmla="*/ 71948 h 2431012"/>
              <a:gd name="connsiteX294" fmla="*/ 1300531 w 2435571"/>
              <a:gd name="connsiteY294" fmla="*/ 72568 h 2431012"/>
              <a:gd name="connsiteX295" fmla="*/ 1310152 w 2435571"/>
              <a:gd name="connsiteY295" fmla="*/ 74175 h 2431012"/>
              <a:gd name="connsiteX296" fmla="*/ 1339584 w 2435571"/>
              <a:gd name="connsiteY296" fmla="*/ 78009 h 2431012"/>
              <a:gd name="connsiteX297" fmla="*/ 1329394 w 2435571"/>
              <a:gd name="connsiteY297" fmla="*/ 77389 h 2431012"/>
              <a:gd name="connsiteX298" fmla="*/ 1326846 w 2435571"/>
              <a:gd name="connsiteY298" fmla="*/ 77234 h 2431012"/>
              <a:gd name="connsiteX299" fmla="*/ 1306046 w 2435571"/>
              <a:gd name="connsiteY299" fmla="*/ 74436 h 2431012"/>
              <a:gd name="connsiteX300" fmla="*/ 1280570 w 2435571"/>
              <a:gd name="connsiteY300" fmla="*/ 72886 h 2431012"/>
              <a:gd name="connsiteX301" fmla="*/ 1243764 w 2435571"/>
              <a:gd name="connsiteY301" fmla="*/ 72690 h 2431012"/>
              <a:gd name="connsiteX302" fmla="*/ 1264145 w 2435571"/>
              <a:gd name="connsiteY302" fmla="*/ 73929 h 2431012"/>
              <a:gd name="connsiteX303" fmla="*/ 1289621 w 2435571"/>
              <a:gd name="connsiteY303" fmla="*/ 75480 h 2431012"/>
              <a:gd name="connsiteX304" fmla="*/ 1395179 w 2435571"/>
              <a:gd name="connsiteY304" fmla="*/ 89053 h 2431012"/>
              <a:gd name="connsiteX305" fmla="*/ 1384989 w 2435571"/>
              <a:gd name="connsiteY305" fmla="*/ 88433 h 2431012"/>
              <a:gd name="connsiteX306" fmla="*/ 1390922 w 2435571"/>
              <a:gd name="connsiteY306" fmla="*/ 91859 h 2431012"/>
              <a:gd name="connsiteX307" fmla="*/ 1394040 w 2435571"/>
              <a:gd name="connsiteY307" fmla="*/ 91027 h 2431012"/>
              <a:gd name="connsiteX308" fmla="*/ 1404080 w 2435571"/>
              <a:gd name="connsiteY308" fmla="*/ 94192 h 2431012"/>
              <a:gd name="connsiteX309" fmla="*/ 1419784 w 2435571"/>
              <a:gd name="connsiteY309" fmla="*/ 96680 h 2431012"/>
              <a:gd name="connsiteX310" fmla="*/ 1436478 w 2435571"/>
              <a:gd name="connsiteY310" fmla="*/ 99738 h 2431012"/>
              <a:gd name="connsiteX311" fmla="*/ 1442412 w 2435571"/>
              <a:gd name="connsiteY311" fmla="*/ 103164 h 2431012"/>
              <a:gd name="connsiteX312" fmla="*/ 1454999 w 2435571"/>
              <a:gd name="connsiteY312" fmla="*/ 106484 h 2431012"/>
              <a:gd name="connsiteX313" fmla="*/ 1467586 w 2435571"/>
              <a:gd name="connsiteY313" fmla="*/ 109804 h 2431012"/>
              <a:gd name="connsiteX314" fmla="*/ 1495158 w 2435571"/>
              <a:gd name="connsiteY314" fmla="*/ 119143 h 2431012"/>
              <a:gd name="connsiteX315" fmla="*/ 1467017 w 2435571"/>
              <a:gd name="connsiteY315" fmla="*/ 110790 h 2431012"/>
              <a:gd name="connsiteX316" fmla="*/ 1436327 w 2435571"/>
              <a:gd name="connsiteY316" fmla="*/ 102283 h 2431012"/>
              <a:gd name="connsiteX317" fmla="*/ 1410013 w 2435571"/>
              <a:gd name="connsiteY317" fmla="*/ 97617 h 2431012"/>
              <a:gd name="connsiteX318" fmla="*/ 1405907 w 2435571"/>
              <a:gd name="connsiteY318" fmla="*/ 97878 h 2431012"/>
              <a:gd name="connsiteX319" fmla="*/ 1387085 w 2435571"/>
              <a:gd name="connsiteY319" fmla="*/ 96222 h 2431012"/>
              <a:gd name="connsiteX320" fmla="*/ 1412829 w 2435571"/>
              <a:gd name="connsiteY320" fmla="*/ 101875 h 2431012"/>
              <a:gd name="connsiteX321" fmla="*/ 1434618 w 2435571"/>
              <a:gd name="connsiteY321" fmla="*/ 105244 h 2431012"/>
              <a:gd name="connsiteX322" fmla="*/ 1435037 w 2435571"/>
              <a:gd name="connsiteY322" fmla="*/ 106802 h 2431012"/>
              <a:gd name="connsiteX323" fmla="*/ 1452720 w 2435571"/>
              <a:gd name="connsiteY323" fmla="*/ 110431 h 2431012"/>
              <a:gd name="connsiteX324" fmla="*/ 1470403 w 2435571"/>
              <a:gd name="connsiteY324" fmla="*/ 114061 h 2431012"/>
              <a:gd name="connsiteX325" fmla="*/ 1475917 w 2435571"/>
              <a:gd name="connsiteY325" fmla="*/ 115929 h 2431012"/>
              <a:gd name="connsiteX326" fmla="*/ 1460782 w 2435571"/>
              <a:gd name="connsiteY326" fmla="*/ 112454 h 2431012"/>
              <a:gd name="connsiteX327" fmla="*/ 1428953 w 2435571"/>
              <a:gd name="connsiteY327" fmla="*/ 105920 h 2431012"/>
              <a:gd name="connsiteX328" fmla="*/ 1441540 w 2435571"/>
              <a:gd name="connsiteY328" fmla="*/ 109240 h 2431012"/>
              <a:gd name="connsiteX329" fmla="*/ 1476336 w 2435571"/>
              <a:gd name="connsiteY329" fmla="*/ 117487 h 2431012"/>
              <a:gd name="connsiteX330" fmla="*/ 1509992 w 2435571"/>
              <a:gd name="connsiteY330" fmla="*/ 127707 h 2431012"/>
              <a:gd name="connsiteX331" fmla="*/ 1524557 w 2435571"/>
              <a:gd name="connsiteY331" fmla="*/ 132169 h 2431012"/>
              <a:gd name="connsiteX332" fmla="*/ 1537144 w 2435571"/>
              <a:gd name="connsiteY332" fmla="*/ 135488 h 2431012"/>
              <a:gd name="connsiteX333" fmla="*/ 1560761 w 2435571"/>
              <a:gd name="connsiteY333" fmla="*/ 142544 h 2431012"/>
              <a:gd name="connsiteX334" fmla="*/ 1584226 w 2435571"/>
              <a:gd name="connsiteY334" fmla="*/ 152144 h 2431012"/>
              <a:gd name="connsiteX335" fmla="*/ 1609250 w 2435571"/>
              <a:gd name="connsiteY335" fmla="*/ 161328 h 2431012"/>
              <a:gd name="connsiteX336" fmla="*/ 1593696 w 2435571"/>
              <a:gd name="connsiteY336" fmla="*/ 156296 h 2431012"/>
              <a:gd name="connsiteX337" fmla="*/ 1571219 w 2435571"/>
              <a:gd name="connsiteY337" fmla="*/ 147266 h 2431012"/>
              <a:gd name="connsiteX338" fmla="*/ 1547603 w 2435571"/>
              <a:gd name="connsiteY338" fmla="*/ 140211 h 2431012"/>
              <a:gd name="connsiteX339" fmla="*/ 1497824 w 2435571"/>
              <a:gd name="connsiteY339" fmla="*/ 125945 h 2431012"/>
              <a:gd name="connsiteX340" fmla="*/ 1515925 w 2435571"/>
              <a:gd name="connsiteY340" fmla="*/ 131133 h 2431012"/>
              <a:gd name="connsiteX341" fmla="*/ 1537983 w 2435571"/>
              <a:gd name="connsiteY341" fmla="*/ 138604 h 2431012"/>
              <a:gd name="connsiteX342" fmla="*/ 1562588 w 2435571"/>
              <a:gd name="connsiteY342" fmla="*/ 146231 h 2431012"/>
              <a:gd name="connsiteX343" fmla="*/ 1581109 w 2435571"/>
              <a:gd name="connsiteY343" fmla="*/ 152976 h 2431012"/>
              <a:gd name="connsiteX344" fmla="*/ 1601607 w 2435571"/>
              <a:gd name="connsiteY344" fmla="*/ 160863 h 2431012"/>
              <a:gd name="connsiteX345" fmla="*/ 1589020 w 2435571"/>
              <a:gd name="connsiteY345" fmla="*/ 157544 h 2431012"/>
              <a:gd name="connsiteX346" fmla="*/ 1566543 w 2435571"/>
              <a:gd name="connsiteY346" fmla="*/ 148514 h 2431012"/>
              <a:gd name="connsiteX347" fmla="*/ 1540949 w 2435571"/>
              <a:gd name="connsiteY347" fmla="*/ 140317 h 2431012"/>
              <a:gd name="connsiteX348" fmla="*/ 1552397 w 2435571"/>
              <a:gd name="connsiteY348" fmla="*/ 145610 h 2431012"/>
              <a:gd name="connsiteX349" fmla="*/ 1598490 w 2435571"/>
              <a:gd name="connsiteY349" fmla="*/ 161695 h 2431012"/>
              <a:gd name="connsiteX350" fmla="*/ 1614044 w 2435571"/>
              <a:gd name="connsiteY350" fmla="*/ 166728 h 2431012"/>
              <a:gd name="connsiteX351" fmla="*/ 1632984 w 2435571"/>
              <a:gd name="connsiteY351" fmla="*/ 175031 h 2431012"/>
              <a:gd name="connsiteX352" fmla="*/ 1646980 w 2435571"/>
              <a:gd name="connsiteY352" fmla="*/ 180480 h 2431012"/>
              <a:gd name="connsiteX353" fmla="*/ 1663372 w 2435571"/>
              <a:gd name="connsiteY353" fmla="*/ 188628 h 2431012"/>
              <a:gd name="connsiteX354" fmla="*/ 1671853 w 2435571"/>
              <a:gd name="connsiteY354" fmla="*/ 192209 h 2431012"/>
              <a:gd name="connsiteX355" fmla="*/ 1679345 w 2435571"/>
              <a:gd name="connsiteY355" fmla="*/ 195218 h 2431012"/>
              <a:gd name="connsiteX356" fmla="*/ 1702660 w 2435571"/>
              <a:gd name="connsiteY356" fmla="*/ 207363 h 2431012"/>
              <a:gd name="connsiteX357" fmla="*/ 1688245 w 2435571"/>
              <a:gd name="connsiteY357" fmla="*/ 200357 h 2431012"/>
              <a:gd name="connsiteX358" fmla="*/ 1674820 w 2435571"/>
              <a:gd name="connsiteY358" fmla="*/ 193922 h 2431012"/>
              <a:gd name="connsiteX359" fmla="*/ 1660824 w 2435571"/>
              <a:gd name="connsiteY359" fmla="*/ 188473 h 2431012"/>
              <a:gd name="connsiteX360" fmla="*/ 1634392 w 2435571"/>
              <a:gd name="connsiteY360" fmla="*/ 177160 h 2431012"/>
              <a:gd name="connsiteX361" fmla="*/ 1582936 w 2435571"/>
              <a:gd name="connsiteY361" fmla="*/ 156662 h 2431012"/>
              <a:gd name="connsiteX362" fmla="*/ 1565404 w 2435571"/>
              <a:gd name="connsiteY362" fmla="*/ 150488 h 2431012"/>
              <a:gd name="connsiteX363" fmla="*/ 1551828 w 2435571"/>
              <a:gd name="connsiteY363" fmla="*/ 146597 h 2431012"/>
              <a:gd name="connsiteX364" fmla="*/ 1518172 w 2435571"/>
              <a:gd name="connsiteY364" fmla="*/ 136377 h 2431012"/>
              <a:gd name="connsiteX365" fmla="*/ 1514635 w 2435571"/>
              <a:gd name="connsiteY365" fmla="*/ 135651 h 2431012"/>
              <a:gd name="connsiteX366" fmla="*/ 1474325 w 2435571"/>
              <a:gd name="connsiteY366" fmla="*/ 125537 h 2431012"/>
              <a:gd name="connsiteX367" fmla="*/ 1457632 w 2435571"/>
              <a:gd name="connsiteY367" fmla="*/ 122478 h 2431012"/>
              <a:gd name="connsiteX368" fmla="*/ 1452117 w 2435571"/>
              <a:gd name="connsiteY368" fmla="*/ 120610 h 2431012"/>
              <a:gd name="connsiteX369" fmla="*/ 1421277 w 2435571"/>
              <a:gd name="connsiteY369" fmla="*/ 114648 h 2431012"/>
              <a:gd name="connsiteX370" fmla="*/ 1404165 w 2435571"/>
              <a:gd name="connsiteY370" fmla="*/ 110031 h 2431012"/>
              <a:gd name="connsiteX371" fmla="*/ 1388460 w 2435571"/>
              <a:gd name="connsiteY371" fmla="*/ 107543 h 2431012"/>
              <a:gd name="connsiteX372" fmla="*/ 1339787 w 2435571"/>
              <a:gd name="connsiteY372" fmla="*/ 100495 h 2431012"/>
              <a:gd name="connsiteX373" fmla="*/ 1327049 w 2435571"/>
              <a:gd name="connsiteY373" fmla="*/ 99720 h 2431012"/>
              <a:gd name="connsiteX374" fmla="*/ 1301153 w 2435571"/>
              <a:gd name="connsiteY374" fmla="*/ 96613 h 2431012"/>
              <a:gd name="connsiteX375" fmla="*/ 1273130 w 2435571"/>
              <a:gd name="connsiteY375" fmla="*/ 94907 h 2431012"/>
              <a:gd name="connsiteX376" fmla="*/ 1247654 w 2435571"/>
              <a:gd name="connsiteY376" fmla="*/ 93357 h 2431012"/>
              <a:gd name="connsiteX377" fmla="*/ 1224155 w 2435571"/>
              <a:gd name="connsiteY377" fmla="*/ 92949 h 2431012"/>
              <a:gd name="connsiteX378" fmla="*/ 1214384 w 2435571"/>
              <a:gd name="connsiteY378" fmla="*/ 93887 h 2431012"/>
              <a:gd name="connsiteX379" fmla="*/ 1204193 w 2435571"/>
              <a:gd name="connsiteY379" fmla="*/ 93267 h 2431012"/>
              <a:gd name="connsiteX380" fmla="*/ 1198529 w 2435571"/>
              <a:gd name="connsiteY380" fmla="*/ 93944 h 2431012"/>
              <a:gd name="connsiteX381" fmla="*/ 1214384 w 2435571"/>
              <a:gd name="connsiteY381" fmla="*/ 93887 h 2431012"/>
              <a:gd name="connsiteX382" fmla="*/ 1227692 w 2435571"/>
              <a:gd name="connsiteY382" fmla="*/ 93675 h 2431012"/>
              <a:gd name="connsiteX383" fmla="*/ 1216932 w 2435571"/>
              <a:gd name="connsiteY383" fmla="*/ 94042 h 2431012"/>
              <a:gd name="connsiteX384" fmla="*/ 1246514 w 2435571"/>
              <a:gd name="connsiteY384" fmla="*/ 95331 h 2431012"/>
              <a:gd name="connsiteX385" fmla="*/ 1330434 w 2435571"/>
              <a:gd name="connsiteY385" fmla="*/ 102991 h 2431012"/>
              <a:gd name="connsiteX386" fmla="*/ 1335949 w 2435571"/>
              <a:gd name="connsiteY386" fmla="*/ 104859 h 2431012"/>
              <a:gd name="connsiteX387" fmla="*/ 1361844 w 2435571"/>
              <a:gd name="connsiteY387" fmla="*/ 107967 h 2431012"/>
              <a:gd name="connsiteX388" fmla="*/ 1368917 w 2435571"/>
              <a:gd name="connsiteY388" fmla="*/ 109419 h 2431012"/>
              <a:gd name="connsiteX389" fmla="*/ 1365800 w 2435571"/>
              <a:gd name="connsiteY389" fmla="*/ 110251 h 2431012"/>
              <a:gd name="connsiteX390" fmla="*/ 1362113 w 2435571"/>
              <a:gd name="connsiteY390" fmla="*/ 112069 h 2431012"/>
              <a:gd name="connsiteX391" fmla="*/ 1353062 w 2435571"/>
              <a:gd name="connsiteY391" fmla="*/ 109476 h 2431012"/>
              <a:gd name="connsiteX392" fmla="*/ 1339335 w 2435571"/>
              <a:gd name="connsiteY392" fmla="*/ 108130 h 2431012"/>
              <a:gd name="connsiteX393" fmla="*/ 1323060 w 2435571"/>
              <a:gd name="connsiteY393" fmla="*/ 106629 h 2431012"/>
              <a:gd name="connsiteX394" fmla="*/ 1294617 w 2435571"/>
              <a:gd name="connsiteY394" fmla="*/ 103366 h 2431012"/>
              <a:gd name="connsiteX395" fmla="*/ 1301690 w 2435571"/>
              <a:gd name="connsiteY395" fmla="*/ 104818 h 2431012"/>
              <a:gd name="connsiteX396" fmla="*/ 1310741 w 2435571"/>
              <a:gd name="connsiteY396" fmla="*/ 107412 h 2431012"/>
              <a:gd name="connsiteX397" fmla="*/ 1323060 w 2435571"/>
              <a:gd name="connsiteY397" fmla="*/ 106629 h 2431012"/>
              <a:gd name="connsiteX398" fmla="*/ 1342301 w 2435571"/>
              <a:gd name="connsiteY398" fmla="*/ 109843 h 2431012"/>
              <a:gd name="connsiteX399" fmla="*/ 1351922 w 2435571"/>
              <a:gd name="connsiteY399" fmla="*/ 111449 h 2431012"/>
              <a:gd name="connsiteX400" fmla="*/ 1361543 w 2435571"/>
              <a:gd name="connsiteY400" fmla="*/ 113056 h 2431012"/>
              <a:gd name="connsiteX401" fmla="*/ 1365079 w 2435571"/>
              <a:gd name="connsiteY401" fmla="*/ 113782 h 2431012"/>
              <a:gd name="connsiteX402" fmla="*/ 1399606 w 2435571"/>
              <a:gd name="connsiteY402" fmla="*/ 117926 h 2431012"/>
              <a:gd name="connsiteX403" fmla="*/ 1409076 w 2435571"/>
              <a:gd name="connsiteY403" fmla="*/ 122078 h 2431012"/>
              <a:gd name="connsiteX404" fmla="*/ 1418697 w 2435571"/>
              <a:gd name="connsiteY404" fmla="*/ 123685 h 2431012"/>
              <a:gd name="connsiteX405" fmla="*/ 1421245 w 2435571"/>
              <a:gd name="connsiteY405" fmla="*/ 123840 h 2431012"/>
              <a:gd name="connsiteX406" fmla="*/ 1430865 w 2435571"/>
              <a:gd name="connsiteY406" fmla="*/ 125447 h 2431012"/>
              <a:gd name="connsiteX407" fmla="*/ 1434402 w 2435571"/>
              <a:gd name="connsiteY407" fmla="*/ 126173 h 2431012"/>
              <a:gd name="connsiteX408" fmla="*/ 1443453 w 2435571"/>
              <a:gd name="connsiteY408" fmla="*/ 128766 h 2431012"/>
              <a:gd name="connsiteX409" fmla="*/ 1446570 w 2435571"/>
              <a:gd name="connsiteY409" fmla="*/ 127934 h 2431012"/>
              <a:gd name="connsiteX410" fmla="*/ 1457599 w 2435571"/>
              <a:gd name="connsiteY410" fmla="*/ 131670 h 2431012"/>
              <a:gd name="connsiteX411" fmla="*/ 1462124 w 2435571"/>
              <a:gd name="connsiteY411" fmla="*/ 132967 h 2431012"/>
              <a:gd name="connsiteX412" fmla="*/ 1437369 w 2435571"/>
              <a:gd name="connsiteY412" fmla="*/ 127885 h 2431012"/>
              <a:gd name="connsiteX413" fmla="*/ 1402992 w 2435571"/>
              <a:gd name="connsiteY413" fmla="*/ 121197 h 2431012"/>
              <a:gd name="connsiteX414" fmla="*/ 1326446 w 2435571"/>
              <a:gd name="connsiteY414" fmla="*/ 109899 h 2431012"/>
              <a:gd name="connsiteX415" fmla="*/ 1319792 w 2435571"/>
              <a:gd name="connsiteY415" fmla="*/ 110005 h 2431012"/>
              <a:gd name="connsiteX416" fmla="*/ 1307054 w 2435571"/>
              <a:gd name="connsiteY416" fmla="*/ 109230 h 2431012"/>
              <a:gd name="connsiteX417" fmla="*/ 1300551 w 2435571"/>
              <a:gd name="connsiteY417" fmla="*/ 106791 h 2431012"/>
              <a:gd name="connsiteX418" fmla="*/ 1267851 w 2435571"/>
              <a:gd name="connsiteY418" fmla="*/ 106334 h 2431012"/>
              <a:gd name="connsiteX419" fmla="*/ 1233592 w 2435571"/>
              <a:gd name="connsiteY419" fmla="*/ 106293 h 2431012"/>
              <a:gd name="connsiteX420" fmla="*/ 1245342 w 2435571"/>
              <a:gd name="connsiteY420" fmla="*/ 106497 h 2431012"/>
              <a:gd name="connsiteX421" fmla="*/ 1262186 w 2435571"/>
              <a:gd name="connsiteY421" fmla="*/ 107011 h 2431012"/>
              <a:gd name="connsiteX422" fmla="*/ 1300819 w 2435571"/>
              <a:gd name="connsiteY422" fmla="*/ 110894 h 2431012"/>
              <a:gd name="connsiteX423" fmla="*/ 1312987 w 2435571"/>
              <a:gd name="connsiteY423" fmla="*/ 112656 h 2431012"/>
              <a:gd name="connsiteX424" fmla="*/ 1335346 w 2435571"/>
              <a:gd name="connsiteY424" fmla="*/ 115038 h 2431012"/>
              <a:gd name="connsiteX425" fmla="*/ 1359683 w 2435571"/>
              <a:gd name="connsiteY425" fmla="*/ 118562 h 2431012"/>
              <a:gd name="connsiteX426" fmla="*/ 1410334 w 2435571"/>
              <a:gd name="connsiteY426" fmla="*/ 126751 h 2431012"/>
              <a:gd name="connsiteX427" fmla="*/ 1460834 w 2435571"/>
              <a:gd name="connsiteY427" fmla="*/ 137486 h 2431012"/>
              <a:gd name="connsiteX428" fmla="*/ 1507647 w 2435571"/>
              <a:gd name="connsiteY428" fmla="*/ 150039 h 2431012"/>
              <a:gd name="connsiteX429" fmla="*/ 1488406 w 2435571"/>
              <a:gd name="connsiteY429" fmla="*/ 146825 h 2431012"/>
              <a:gd name="connsiteX430" fmla="*/ 1463801 w 2435571"/>
              <a:gd name="connsiteY430" fmla="*/ 139198 h 2431012"/>
              <a:gd name="connsiteX431" fmla="*/ 1452202 w 2435571"/>
              <a:gd name="connsiteY431" fmla="*/ 136450 h 2431012"/>
              <a:gd name="connsiteX432" fmla="*/ 1405239 w 2435571"/>
              <a:gd name="connsiteY432" fmla="*/ 126441 h 2431012"/>
              <a:gd name="connsiteX433" fmla="*/ 1389534 w 2435571"/>
              <a:gd name="connsiteY433" fmla="*/ 123953 h 2431012"/>
              <a:gd name="connsiteX434" fmla="*/ 1347934 w 2435571"/>
              <a:gd name="connsiteY434" fmla="*/ 118358 h 2431012"/>
              <a:gd name="connsiteX435" fmla="*/ 1334776 w 2435571"/>
              <a:gd name="connsiteY435" fmla="*/ 116025 h 2431012"/>
              <a:gd name="connsiteX436" fmla="*/ 1281846 w 2435571"/>
              <a:gd name="connsiteY436" fmla="*/ 111783 h 2431012"/>
              <a:gd name="connsiteX437" fmla="*/ 1226788 w 2435571"/>
              <a:gd name="connsiteY437" fmla="*/ 108944 h 2431012"/>
              <a:gd name="connsiteX438" fmla="*/ 1243062 w 2435571"/>
              <a:gd name="connsiteY438" fmla="*/ 110445 h 2431012"/>
              <a:gd name="connsiteX439" fmla="*/ 1249566 w 2435571"/>
              <a:gd name="connsiteY439" fmla="*/ 112883 h 2431012"/>
              <a:gd name="connsiteX440" fmla="*/ 1207664 w 2435571"/>
              <a:gd name="connsiteY440" fmla="*/ 112377 h 2431012"/>
              <a:gd name="connsiteX441" fmla="*/ 1229604 w 2435571"/>
              <a:gd name="connsiteY441" fmla="*/ 113201 h 2431012"/>
              <a:gd name="connsiteX442" fmla="*/ 1246448 w 2435571"/>
              <a:gd name="connsiteY442" fmla="*/ 113715 h 2431012"/>
              <a:gd name="connsiteX443" fmla="*/ 1259186 w 2435571"/>
              <a:gd name="connsiteY443" fmla="*/ 114490 h 2431012"/>
              <a:gd name="connsiteX444" fmla="*/ 1281545 w 2435571"/>
              <a:gd name="connsiteY444" fmla="*/ 116872 h 2431012"/>
              <a:gd name="connsiteX445" fmla="*/ 1302345 w 2435571"/>
              <a:gd name="connsiteY445" fmla="*/ 119670 h 2431012"/>
              <a:gd name="connsiteX446" fmla="*/ 1331358 w 2435571"/>
              <a:gd name="connsiteY446" fmla="*/ 121946 h 2431012"/>
              <a:gd name="connsiteX447" fmla="*/ 1327671 w 2435571"/>
              <a:gd name="connsiteY447" fmla="*/ 123765 h 2431012"/>
              <a:gd name="connsiteX448" fmla="*/ 1343945 w 2435571"/>
              <a:gd name="connsiteY448" fmla="*/ 125266 h 2431012"/>
              <a:gd name="connsiteX449" fmla="*/ 1350029 w 2435571"/>
              <a:gd name="connsiteY449" fmla="*/ 126147 h 2431012"/>
              <a:gd name="connsiteX450" fmla="*/ 1357102 w 2435571"/>
              <a:gd name="connsiteY450" fmla="*/ 127599 h 2431012"/>
              <a:gd name="connsiteX451" fmla="*/ 1349460 w 2435571"/>
              <a:gd name="connsiteY451" fmla="*/ 127134 h 2431012"/>
              <a:gd name="connsiteX452" fmla="*/ 1343794 w 2435571"/>
              <a:gd name="connsiteY452" fmla="*/ 127811 h 2431012"/>
              <a:gd name="connsiteX453" fmla="*/ 1306150 w 2435571"/>
              <a:gd name="connsiteY453" fmla="*/ 124499 h 2431012"/>
              <a:gd name="connsiteX454" fmla="*/ 1327939 w 2435571"/>
              <a:gd name="connsiteY454" fmla="*/ 127868 h 2431012"/>
              <a:gd name="connsiteX455" fmla="*/ 1334023 w 2435571"/>
              <a:gd name="connsiteY455" fmla="*/ 128748 h 2431012"/>
              <a:gd name="connsiteX456" fmla="*/ 1352276 w 2435571"/>
              <a:gd name="connsiteY456" fmla="*/ 131391 h 2431012"/>
              <a:gd name="connsiteX457" fmla="*/ 1367980 w 2435571"/>
              <a:gd name="connsiteY457" fmla="*/ 133879 h 2431012"/>
              <a:gd name="connsiteX458" fmla="*/ 1383685 w 2435571"/>
              <a:gd name="connsiteY458" fmla="*/ 136367 h 2431012"/>
              <a:gd name="connsiteX459" fmla="*/ 1414525 w 2435571"/>
              <a:gd name="connsiteY459" fmla="*/ 142330 h 2431012"/>
              <a:gd name="connsiteX460" fmla="*/ 1417492 w 2435571"/>
              <a:gd name="connsiteY460" fmla="*/ 144043 h 2431012"/>
              <a:gd name="connsiteX461" fmla="*/ 1446354 w 2435571"/>
              <a:gd name="connsiteY461" fmla="*/ 148863 h 2431012"/>
              <a:gd name="connsiteX462" fmla="*/ 1438711 w 2435571"/>
              <a:gd name="connsiteY462" fmla="*/ 148398 h 2431012"/>
              <a:gd name="connsiteX463" fmla="*/ 1452857 w 2435571"/>
              <a:gd name="connsiteY463" fmla="*/ 151302 h 2431012"/>
              <a:gd name="connsiteX464" fmla="*/ 1463886 w 2435571"/>
              <a:gd name="connsiteY464" fmla="*/ 155038 h 2431012"/>
              <a:gd name="connsiteX465" fmla="*/ 1509710 w 2435571"/>
              <a:gd name="connsiteY465" fmla="*/ 167020 h 2431012"/>
              <a:gd name="connsiteX466" fmla="*/ 1497123 w 2435571"/>
              <a:gd name="connsiteY466" fmla="*/ 163700 h 2431012"/>
              <a:gd name="connsiteX467" fmla="*/ 1454265 w 2435571"/>
              <a:gd name="connsiteY467" fmla="*/ 153431 h 2431012"/>
              <a:gd name="connsiteX468" fmla="*/ 1417911 w 2435571"/>
              <a:gd name="connsiteY468" fmla="*/ 145600 h 2431012"/>
              <a:gd name="connsiteX469" fmla="*/ 1399239 w 2435571"/>
              <a:gd name="connsiteY469" fmla="*/ 141400 h 2431012"/>
              <a:gd name="connsiteX470" fmla="*/ 1379998 w 2435571"/>
              <a:gd name="connsiteY470" fmla="*/ 138186 h 2431012"/>
              <a:gd name="connsiteX471" fmla="*/ 1371366 w 2435571"/>
              <a:gd name="connsiteY471" fmla="*/ 137150 h 2431012"/>
              <a:gd name="connsiteX472" fmla="*/ 1361746 w 2435571"/>
              <a:gd name="connsiteY472" fmla="*/ 135543 h 2431012"/>
              <a:gd name="connsiteX473" fmla="*/ 1349577 w 2435571"/>
              <a:gd name="connsiteY473" fmla="*/ 133781 h 2431012"/>
              <a:gd name="connsiteX474" fmla="*/ 1302312 w 2435571"/>
              <a:gd name="connsiteY474" fmla="*/ 128862 h 2431012"/>
              <a:gd name="connsiteX475" fmla="*/ 1258433 w 2435571"/>
              <a:gd name="connsiteY475" fmla="*/ 127214 h 2431012"/>
              <a:gd name="connsiteX476" fmla="*/ 1277255 w 2435571"/>
              <a:gd name="connsiteY476" fmla="*/ 128870 h 2431012"/>
              <a:gd name="connsiteX477" fmla="*/ 1296077 w 2435571"/>
              <a:gd name="connsiteY477" fmla="*/ 130526 h 2431012"/>
              <a:gd name="connsiteX478" fmla="*/ 1289424 w 2435571"/>
              <a:gd name="connsiteY478" fmla="*/ 130632 h 2431012"/>
              <a:gd name="connsiteX479" fmla="*/ 1297066 w 2435571"/>
              <a:gd name="connsiteY479" fmla="*/ 131097 h 2431012"/>
              <a:gd name="connsiteX480" fmla="*/ 1305698 w 2435571"/>
              <a:gd name="connsiteY480" fmla="*/ 132133 h 2431012"/>
              <a:gd name="connsiteX481" fmla="*/ 1292960 w 2435571"/>
              <a:gd name="connsiteY481" fmla="*/ 131358 h 2431012"/>
              <a:gd name="connsiteX482" fmla="*/ 1286016 w 2435571"/>
              <a:gd name="connsiteY482" fmla="*/ 131383 h 2431012"/>
              <a:gd name="connsiteX483" fmla="*/ 1281339 w 2435571"/>
              <a:gd name="connsiteY483" fmla="*/ 130076 h 2431012"/>
              <a:gd name="connsiteX484" fmla="*/ 1276686 w 2435571"/>
              <a:gd name="connsiteY484" fmla="*/ 129857 h 2431012"/>
              <a:gd name="connsiteX485" fmla="*/ 1267484 w 2435571"/>
              <a:gd name="connsiteY485" fmla="*/ 129808 h 2431012"/>
              <a:gd name="connsiteX486" fmla="*/ 1271021 w 2435571"/>
              <a:gd name="connsiteY486" fmla="*/ 130534 h 2431012"/>
              <a:gd name="connsiteX487" fmla="*/ 1254746 w 2435571"/>
              <a:gd name="connsiteY487" fmla="*/ 129033 h 2431012"/>
              <a:gd name="connsiteX488" fmla="*/ 1227141 w 2435571"/>
              <a:gd name="connsiteY488" fmla="*/ 128886 h 2431012"/>
              <a:gd name="connsiteX489" fmla="*/ 1211286 w 2435571"/>
              <a:gd name="connsiteY489" fmla="*/ 128942 h 2431012"/>
              <a:gd name="connsiteX490" fmla="*/ 1188777 w 2435571"/>
              <a:gd name="connsiteY490" fmla="*/ 129105 h 2431012"/>
              <a:gd name="connsiteX491" fmla="*/ 1189346 w 2435571"/>
              <a:gd name="connsiteY491" fmla="*/ 128119 h 2431012"/>
              <a:gd name="connsiteX492" fmla="*/ 1139082 w 2435571"/>
              <a:gd name="connsiteY492" fmla="*/ 130679 h 2431012"/>
              <a:gd name="connsiteX493" fmla="*/ 1090795 w 2435571"/>
              <a:gd name="connsiteY493" fmla="*/ 134381 h 2431012"/>
              <a:gd name="connsiteX494" fmla="*/ 1039240 w 2435571"/>
              <a:gd name="connsiteY494" fmla="*/ 141460 h 2431012"/>
              <a:gd name="connsiteX495" fmla="*/ 1026351 w 2435571"/>
              <a:gd name="connsiteY495" fmla="*/ 143230 h 2431012"/>
              <a:gd name="connsiteX496" fmla="*/ 1029888 w 2435571"/>
              <a:gd name="connsiteY496" fmla="*/ 143956 h 2431012"/>
              <a:gd name="connsiteX497" fmla="*/ 986395 w 2435571"/>
              <a:gd name="connsiteY497" fmla="*/ 153057 h 2431012"/>
              <a:gd name="connsiteX498" fmla="*/ 1004949 w 2435571"/>
              <a:gd name="connsiteY498" fmla="*/ 150611 h 2431012"/>
              <a:gd name="connsiteX499" fmla="*/ 1026620 w 2435571"/>
              <a:gd name="connsiteY499" fmla="*/ 147332 h 2431012"/>
              <a:gd name="connsiteX500" fmla="*/ 1054526 w 2435571"/>
              <a:gd name="connsiteY500" fmla="*/ 142390 h 2431012"/>
              <a:gd name="connsiteX501" fmla="*/ 1070951 w 2435571"/>
              <a:gd name="connsiteY501" fmla="*/ 141346 h 2431012"/>
              <a:gd name="connsiteX502" fmla="*/ 1085398 w 2435571"/>
              <a:gd name="connsiteY502" fmla="*/ 139160 h 2431012"/>
              <a:gd name="connsiteX503" fmla="*/ 1100835 w 2435571"/>
              <a:gd name="connsiteY503" fmla="*/ 137546 h 2431012"/>
              <a:gd name="connsiteX504" fmla="*/ 1130149 w 2435571"/>
              <a:gd name="connsiteY504" fmla="*/ 134732 h 2431012"/>
              <a:gd name="connsiteX505" fmla="*/ 1129579 w 2435571"/>
              <a:gd name="connsiteY505" fmla="*/ 135719 h 2431012"/>
              <a:gd name="connsiteX506" fmla="*/ 1120377 w 2435571"/>
              <a:gd name="connsiteY506" fmla="*/ 135670 h 2431012"/>
              <a:gd name="connsiteX507" fmla="*/ 1129579 w 2435571"/>
              <a:gd name="connsiteY507" fmla="*/ 135719 h 2431012"/>
              <a:gd name="connsiteX508" fmla="*/ 1140909 w 2435571"/>
              <a:gd name="connsiteY508" fmla="*/ 134365 h 2431012"/>
              <a:gd name="connsiteX509" fmla="*/ 1155206 w 2435571"/>
              <a:gd name="connsiteY509" fmla="*/ 134724 h 2431012"/>
              <a:gd name="connsiteX510" fmla="*/ 1176307 w 2435571"/>
              <a:gd name="connsiteY510" fmla="*/ 132433 h 2431012"/>
              <a:gd name="connsiteX511" fmla="*/ 1182961 w 2435571"/>
              <a:gd name="connsiteY511" fmla="*/ 132327 h 2431012"/>
              <a:gd name="connsiteX512" fmla="*/ 1195280 w 2435571"/>
              <a:gd name="connsiteY512" fmla="*/ 131544 h 2431012"/>
              <a:gd name="connsiteX513" fmla="*/ 1226421 w 2435571"/>
              <a:gd name="connsiteY513" fmla="*/ 132417 h 2431012"/>
              <a:gd name="connsiteX514" fmla="*/ 1244824 w 2435571"/>
              <a:gd name="connsiteY514" fmla="*/ 132515 h 2431012"/>
              <a:gd name="connsiteX515" fmla="*/ 1261099 w 2435571"/>
              <a:gd name="connsiteY515" fmla="*/ 134016 h 2431012"/>
              <a:gd name="connsiteX516" fmla="*/ 1289122 w 2435571"/>
              <a:gd name="connsiteY516" fmla="*/ 135721 h 2431012"/>
              <a:gd name="connsiteX517" fmla="*/ 1298324 w 2435571"/>
              <a:gd name="connsiteY517" fmla="*/ 135770 h 2431012"/>
              <a:gd name="connsiteX518" fmla="*/ 1311481 w 2435571"/>
              <a:gd name="connsiteY518" fmla="*/ 138103 h 2431012"/>
              <a:gd name="connsiteX519" fmla="*/ 1320113 w 2435571"/>
              <a:gd name="connsiteY519" fmla="*/ 139139 h 2431012"/>
              <a:gd name="connsiteX520" fmla="*/ 1332851 w 2435571"/>
              <a:gd name="connsiteY520" fmla="*/ 139914 h 2431012"/>
              <a:gd name="connsiteX521" fmla="*/ 1326197 w 2435571"/>
              <a:gd name="connsiteY521" fmla="*/ 140020 h 2431012"/>
              <a:gd name="connsiteX522" fmla="*/ 1304827 w 2435571"/>
              <a:gd name="connsiteY522" fmla="*/ 138209 h 2431012"/>
              <a:gd name="connsiteX523" fmla="*/ 1286005 w 2435571"/>
              <a:gd name="connsiteY523" fmla="*/ 136553 h 2431012"/>
              <a:gd name="connsiteX524" fmla="*/ 1298173 w 2435571"/>
              <a:gd name="connsiteY524" fmla="*/ 138315 h 2431012"/>
              <a:gd name="connsiteX525" fmla="*/ 1314448 w 2435571"/>
              <a:gd name="connsiteY525" fmla="*/ 139816 h 2431012"/>
              <a:gd name="connsiteX526" fmla="*/ 1332700 w 2435571"/>
              <a:gd name="connsiteY526" fmla="*/ 142459 h 2431012"/>
              <a:gd name="connsiteX527" fmla="*/ 1335667 w 2435571"/>
              <a:gd name="connsiteY527" fmla="*/ 144172 h 2431012"/>
              <a:gd name="connsiteX528" fmla="*/ 1322929 w 2435571"/>
              <a:gd name="connsiteY528" fmla="*/ 143397 h 2431012"/>
              <a:gd name="connsiteX529" fmla="*/ 1316275 w 2435571"/>
              <a:gd name="connsiteY529" fmla="*/ 143503 h 2431012"/>
              <a:gd name="connsiteX530" fmla="*/ 1302548 w 2435571"/>
              <a:gd name="connsiteY530" fmla="*/ 142157 h 2431012"/>
              <a:gd name="connsiteX531" fmla="*/ 1295894 w 2435571"/>
              <a:gd name="connsiteY531" fmla="*/ 142263 h 2431012"/>
              <a:gd name="connsiteX532" fmla="*/ 1288821 w 2435571"/>
              <a:gd name="connsiteY532" fmla="*/ 140811 h 2431012"/>
              <a:gd name="connsiteX533" fmla="*/ 1270267 w 2435571"/>
              <a:gd name="connsiteY533" fmla="*/ 143257 h 2431012"/>
              <a:gd name="connsiteX534" fmla="*/ 1251445 w 2435571"/>
              <a:gd name="connsiteY534" fmla="*/ 141602 h 2431012"/>
              <a:gd name="connsiteX535" fmla="*/ 1257110 w 2435571"/>
              <a:gd name="connsiteY535" fmla="*/ 140925 h 2431012"/>
              <a:gd name="connsiteX536" fmla="*/ 1245361 w 2435571"/>
              <a:gd name="connsiteY536" fmla="*/ 140721 h 2431012"/>
              <a:gd name="connsiteX537" fmla="*/ 1232053 w 2435571"/>
              <a:gd name="connsiteY537" fmla="*/ 140932 h 2431012"/>
              <a:gd name="connsiteX538" fmla="*/ 1204449 w 2435571"/>
              <a:gd name="connsiteY538" fmla="*/ 140785 h 2431012"/>
              <a:gd name="connsiteX539" fmla="*/ 1186464 w 2435571"/>
              <a:gd name="connsiteY539" fmla="*/ 142245 h 2431012"/>
              <a:gd name="connsiteX540" fmla="*/ 1170609 w 2435571"/>
              <a:gd name="connsiteY540" fmla="*/ 142302 h 2431012"/>
              <a:gd name="connsiteX541" fmla="*/ 1142435 w 2435571"/>
              <a:gd name="connsiteY541" fmla="*/ 143141 h 2431012"/>
              <a:gd name="connsiteX542" fmla="*/ 1114679 w 2435571"/>
              <a:gd name="connsiteY542" fmla="*/ 145539 h 2431012"/>
              <a:gd name="connsiteX543" fmla="*/ 1086354 w 2435571"/>
              <a:gd name="connsiteY543" fmla="*/ 148923 h 2431012"/>
              <a:gd name="connsiteX544" fmla="*/ 1069209 w 2435571"/>
              <a:gd name="connsiteY544" fmla="*/ 153499 h 2431012"/>
              <a:gd name="connsiteX545" fmla="*/ 1074802 w 2435571"/>
              <a:gd name="connsiteY545" fmla="*/ 152945 h 2431012"/>
              <a:gd name="connsiteX546" fmla="*/ 1075559 w 2435571"/>
              <a:gd name="connsiteY546" fmla="*/ 152864 h 2431012"/>
              <a:gd name="connsiteX547" fmla="*/ 1087612 w 2435571"/>
              <a:gd name="connsiteY547" fmla="*/ 153597 h 2431012"/>
              <a:gd name="connsiteX548" fmla="*/ 1109283 w 2435571"/>
              <a:gd name="connsiteY548" fmla="*/ 150319 h 2431012"/>
              <a:gd name="connsiteX549" fmla="*/ 1115367 w 2435571"/>
              <a:gd name="connsiteY549" fmla="*/ 151199 h 2431012"/>
              <a:gd name="connsiteX550" fmla="*/ 1118484 w 2435571"/>
              <a:gd name="connsiteY550" fmla="*/ 150368 h 2431012"/>
              <a:gd name="connsiteX551" fmla="*/ 1125138 w 2435571"/>
              <a:gd name="connsiteY551" fmla="*/ 150262 h 2431012"/>
              <a:gd name="connsiteX552" fmla="*/ 1137457 w 2435571"/>
              <a:gd name="connsiteY552" fmla="*/ 149479 h 2431012"/>
              <a:gd name="connsiteX553" fmla="*/ 1194376 w 2435571"/>
              <a:gd name="connsiteY553" fmla="*/ 146813 h 2431012"/>
              <a:gd name="connsiteX554" fmla="*/ 1221561 w 2435571"/>
              <a:gd name="connsiteY554" fmla="*/ 145402 h 2431012"/>
              <a:gd name="connsiteX555" fmla="*/ 1235858 w 2435571"/>
              <a:gd name="connsiteY555" fmla="*/ 145761 h 2431012"/>
              <a:gd name="connsiteX556" fmla="*/ 1243501 w 2435571"/>
              <a:gd name="connsiteY556" fmla="*/ 146226 h 2431012"/>
              <a:gd name="connsiteX557" fmla="*/ 1251144 w 2435571"/>
              <a:gd name="connsiteY557" fmla="*/ 146691 h 2431012"/>
              <a:gd name="connsiteX558" fmla="*/ 1257647 w 2435571"/>
              <a:gd name="connsiteY558" fmla="*/ 149130 h 2431012"/>
              <a:gd name="connsiteX559" fmla="*/ 1275480 w 2435571"/>
              <a:gd name="connsiteY559" fmla="*/ 150215 h 2431012"/>
              <a:gd name="connsiteX560" fmla="*/ 1287649 w 2435571"/>
              <a:gd name="connsiteY560" fmla="*/ 151977 h 2431012"/>
              <a:gd name="connsiteX561" fmla="*/ 1263731 w 2435571"/>
              <a:gd name="connsiteY561" fmla="*/ 150011 h 2431012"/>
              <a:gd name="connsiteX562" fmla="*/ 1239093 w 2435571"/>
              <a:gd name="connsiteY562" fmla="*/ 151577 h 2431012"/>
              <a:gd name="connsiteX563" fmla="*/ 1198751 w 2435571"/>
              <a:gd name="connsiteY563" fmla="*/ 150654 h 2431012"/>
              <a:gd name="connsiteX564" fmla="*/ 1180348 w 2435571"/>
              <a:gd name="connsiteY564" fmla="*/ 150556 h 2431012"/>
              <a:gd name="connsiteX565" fmla="*/ 1161375 w 2435571"/>
              <a:gd name="connsiteY565" fmla="*/ 151445 h 2431012"/>
              <a:gd name="connsiteX566" fmla="*/ 1143961 w 2435571"/>
              <a:gd name="connsiteY566" fmla="*/ 151918 h 2431012"/>
              <a:gd name="connsiteX567" fmla="*/ 1125977 w 2435571"/>
              <a:gd name="connsiteY567" fmla="*/ 153377 h 2431012"/>
              <a:gd name="connsiteX568" fmla="*/ 1095104 w 2435571"/>
              <a:gd name="connsiteY568" fmla="*/ 156607 h 2431012"/>
              <a:gd name="connsiteX569" fmla="*/ 1091987 w 2435571"/>
              <a:gd name="connsiteY569" fmla="*/ 157439 h 2431012"/>
              <a:gd name="connsiteX570" fmla="*/ 1087880 w 2435571"/>
              <a:gd name="connsiteY570" fmla="*/ 157700 h 2431012"/>
              <a:gd name="connsiteX571" fmla="*/ 1076550 w 2435571"/>
              <a:gd name="connsiteY571" fmla="*/ 159053 h 2431012"/>
              <a:gd name="connsiteX572" fmla="*/ 1053321 w 2435571"/>
              <a:gd name="connsiteY572" fmla="*/ 162748 h 2431012"/>
              <a:gd name="connsiteX573" fmla="*/ 1041421 w 2435571"/>
              <a:gd name="connsiteY573" fmla="*/ 165088 h 2431012"/>
              <a:gd name="connsiteX574" fmla="*/ 1033208 w 2435571"/>
              <a:gd name="connsiteY574" fmla="*/ 165610 h 2431012"/>
              <a:gd name="connsiteX575" fmla="*/ 988726 w 2435571"/>
              <a:gd name="connsiteY575" fmla="*/ 174141 h 2431012"/>
              <a:gd name="connsiteX576" fmla="*/ 993972 w 2435571"/>
              <a:gd name="connsiteY576" fmla="*/ 171906 h 2431012"/>
              <a:gd name="connsiteX577" fmla="*/ 970172 w 2435571"/>
              <a:gd name="connsiteY577" fmla="*/ 176588 h 2431012"/>
              <a:gd name="connsiteX578" fmla="*/ 957703 w 2435571"/>
              <a:gd name="connsiteY578" fmla="*/ 179915 h 2431012"/>
              <a:gd name="connsiteX579" fmla="*/ 946792 w 2435571"/>
              <a:gd name="connsiteY579" fmla="*/ 182827 h 2431012"/>
              <a:gd name="connsiteX580" fmla="*/ 934322 w 2435571"/>
              <a:gd name="connsiteY580" fmla="*/ 186154 h 2431012"/>
              <a:gd name="connsiteX581" fmla="*/ 916607 w 2435571"/>
              <a:gd name="connsiteY581" fmla="*/ 191717 h 2431012"/>
              <a:gd name="connsiteX582" fmla="*/ 913491 w 2435571"/>
              <a:gd name="connsiteY582" fmla="*/ 192549 h 2431012"/>
              <a:gd name="connsiteX583" fmla="*/ 913490 w 2435571"/>
              <a:gd name="connsiteY583" fmla="*/ 192549 h 2431012"/>
              <a:gd name="connsiteX584" fmla="*/ 913487 w 2435571"/>
              <a:gd name="connsiteY584" fmla="*/ 192550 h 2431012"/>
              <a:gd name="connsiteX585" fmla="*/ 901020 w 2435571"/>
              <a:gd name="connsiteY585" fmla="*/ 195876 h 2431012"/>
              <a:gd name="connsiteX586" fmla="*/ 883305 w 2435571"/>
              <a:gd name="connsiteY586" fmla="*/ 201439 h 2431012"/>
              <a:gd name="connsiteX587" fmla="*/ 896430 w 2435571"/>
              <a:gd name="connsiteY587" fmla="*/ 197832 h 2431012"/>
              <a:gd name="connsiteX588" fmla="*/ 913487 w 2435571"/>
              <a:gd name="connsiteY588" fmla="*/ 192550 h 2431012"/>
              <a:gd name="connsiteX589" fmla="*/ 913491 w 2435571"/>
              <a:gd name="connsiteY589" fmla="*/ 192549 h 2431012"/>
              <a:gd name="connsiteX590" fmla="*/ 920395 w 2435571"/>
              <a:gd name="connsiteY590" fmla="*/ 191436 h 2431012"/>
              <a:gd name="connsiteX591" fmla="*/ 925389 w 2435571"/>
              <a:gd name="connsiteY591" fmla="*/ 190208 h 2431012"/>
              <a:gd name="connsiteX592" fmla="*/ 949759 w 2435571"/>
              <a:gd name="connsiteY592" fmla="*/ 184540 h 2431012"/>
              <a:gd name="connsiteX593" fmla="*/ 958122 w 2435571"/>
              <a:gd name="connsiteY593" fmla="*/ 181473 h 2431012"/>
              <a:gd name="connsiteX594" fmla="*/ 967893 w 2435571"/>
              <a:gd name="connsiteY594" fmla="*/ 180535 h 2431012"/>
              <a:gd name="connsiteX595" fmla="*/ 980363 w 2435571"/>
              <a:gd name="connsiteY595" fmla="*/ 177208 h 2431012"/>
              <a:gd name="connsiteX596" fmla="*/ 997928 w 2435571"/>
              <a:gd name="connsiteY596" fmla="*/ 174190 h 2431012"/>
              <a:gd name="connsiteX597" fmla="*/ 1009828 w 2435571"/>
              <a:gd name="connsiteY597" fmla="*/ 171849 h 2431012"/>
              <a:gd name="connsiteX598" fmla="*/ 1034616 w 2435571"/>
              <a:gd name="connsiteY598" fmla="*/ 167739 h 2431012"/>
              <a:gd name="connsiteX599" fmla="*/ 1048075 w 2435571"/>
              <a:gd name="connsiteY599" fmla="*/ 164982 h 2431012"/>
              <a:gd name="connsiteX600" fmla="*/ 1064081 w 2435571"/>
              <a:gd name="connsiteY600" fmla="*/ 162381 h 2431012"/>
              <a:gd name="connsiteX601" fmla="*/ 1079517 w 2435571"/>
              <a:gd name="connsiteY601" fmla="*/ 160766 h 2431012"/>
              <a:gd name="connsiteX602" fmla="*/ 1067617 w 2435571"/>
              <a:gd name="connsiteY602" fmla="*/ 163107 h 2431012"/>
              <a:gd name="connsiteX603" fmla="*/ 1050622 w 2435571"/>
              <a:gd name="connsiteY603" fmla="*/ 165138 h 2431012"/>
              <a:gd name="connsiteX604" fmla="*/ 1034046 w 2435571"/>
              <a:gd name="connsiteY604" fmla="*/ 168726 h 2431012"/>
              <a:gd name="connsiteX605" fmla="*/ 1022147 w 2435571"/>
              <a:gd name="connsiteY605" fmla="*/ 171067 h 2431012"/>
              <a:gd name="connsiteX606" fmla="*/ 1015912 w 2435571"/>
              <a:gd name="connsiteY606" fmla="*/ 172730 h 2431012"/>
              <a:gd name="connsiteX607" fmla="*/ 1012375 w 2435571"/>
              <a:gd name="connsiteY607" fmla="*/ 172005 h 2431012"/>
              <a:gd name="connsiteX608" fmla="*/ 993252 w 2435571"/>
              <a:gd name="connsiteY608" fmla="*/ 175438 h 2431012"/>
              <a:gd name="connsiteX609" fmla="*/ 974547 w 2435571"/>
              <a:gd name="connsiteY609" fmla="*/ 180429 h 2431012"/>
              <a:gd name="connsiteX610" fmla="*/ 942954 w 2435571"/>
              <a:gd name="connsiteY610" fmla="*/ 187190 h 2431012"/>
              <a:gd name="connsiteX611" fmla="*/ 911780 w 2435571"/>
              <a:gd name="connsiteY611" fmla="*/ 195509 h 2431012"/>
              <a:gd name="connsiteX612" fmla="*/ 855517 w 2435571"/>
              <a:gd name="connsiteY612" fmla="*/ 213028 h 2431012"/>
              <a:gd name="connsiteX613" fmla="*/ 841338 w 2435571"/>
              <a:gd name="connsiteY613" fmla="*/ 219316 h 2431012"/>
              <a:gd name="connsiteX614" fmla="*/ 801080 w 2435571"/>
              <a:gd name="connsiteY614" fmla="*/ 234233 h 2431012"/>
              <a:gd name="connsiteX615" fmla="*/ 778957 w 2435571"/>
              <a:gd name="connsiteY615" fmla="*/ 245146 h 2431012"/>
              <a:gd name="connsiteX616" fmla="*/ 784772 w 2435571"/>
              <a:gd name="connsiteY616" fmla="*/ 241925 h 2431012"/>
              <a:gd name="connsiteX617" fmla="*/ 763219 w 2435571"/>
              <a:gd name="connsiteY617" fmla="*/ 251850 h 2431012"/>
              <a:gd name="connsiteX618" fmla="*/ 752158 w 2435571"/>
              <a:gd name="connsiteY618" fmla="*/ 257307 h 2431012"/>
              <a:gd name="connsiteX619" fmla="*/ 741096 w 2435571"/>
              <a:gd name="connsiteY619" fmla="*/ 262763 h 2431012"/>
              <a:gd name="connsiteX620" fmla="*/ 701526 w 2435571"/>
              <a:gd name="connsiteY620" fmla="*/ 283341 h 2431012"/>
              <a:gd name="connsiteX621" fmla="*/ 715705 w 2435571"/>
              <a:gd name="connsiteY621" fmla="*/ 277052 h 2431012"/>
              <a:gd name="connsiteX622" fmla="*/ 732582 w 2435571"/>
              <a:gd name="connsiteY622" fmla="*/ 268375 h 2431012"/>
              <a:gd name="connsiteX623" fmla="*/ 747901 w 2435571"/>
              <a:gd name="connsiteY623" fmla="*/ 260113 h 2431012"/>
              <a:gd name="connsiteX624" fmla="*/ 759951 w 2435571"/>
              <a:gd name="connsiteY624" fmla="*/ 255227 h 2431012"/>
              <a:gd name="connsiteX625" fmla="*/ 767895 w 2435571"/>
              <a:gd name="connsiteY625" fmla="*/ 250603 h 2431012"/>
              <a:gd name="connsiteX626" fmla="*/ 778957 w 2435571"/>
              <a:gd name="connsiteY626" fmla="*/ 245146 h 2431012"/>
              <a:gd name="connsiteX627" fmla="*/ 798801 w 2435571"/>
              <a:gd name="connsiteY627" fmla="*/ 238181 h 2431012"/>
              <a:gd name="connsiteX628" fmla="*/ 816097 w 2435571"/>
              <a:gd name="connsiteY628" fmla="*/ 231061 h 2431012"/>
              <a:gd name="connsiteX629" fmla="*/ 840198 w 2435571"/>
              <a:gd name="connsiteY629" fmla="*/ 221290 h 2431012"/>
              <a:gd name="connsiteX630" fmla="*/ 860042 w 2435571"/>
              <a:gd name="connsiteY630" fmla="*/ 214325 h 2431012"/>
              <a:gd name="connsiteX631" fmla="*/ 879316 w 2435571"/>
              <a:gd name="connsiteY631" fmla="*/ 208347 h 2431012"/>
              <a:gd name="connsiteX632" fmla="*/ 900149 w 2435571"/>
              <a:gd name="connsiteY632" fmla="*/ 201953 h 2431012"/>
              <a:gd name="connsiteX633" fmla="*/ 926647 w 2435571"/>
              <a:gd name="connsiteY633" fmla="*/ 194882 h 2431012"/>
              <a:gd name="connsiteX634" fmla="*/ 939116 w 2435571"/>
              <a:gd name="connsiteY634" fmla="*/ 191554 h 2431012"/>
              <a:gd name="connsiteX635" fmla="*/ 947480 w 2435571"/>
              <a:gd name="connsiteY635" fmla="*/ 188487 h 2431012"/>
              <a:gd name="connsiteX636" fmla="*/ 968732 w 2435571"/>
              <a:gd name="connsiteY636" fmla="*/ 183651 h 2431012"/>
              <a:gd name="connsiteX637" fmla="*/ 980631 w 2435571"/>
              <a:gd name="connsiteY637" fmla="*/ 181310 h 2431012"/>
              <a:gd name="connsiteX638" fmla="*/ 994660 w 2435571"/>
              <a:gd name="connsiteY638" fmla="*/ 177567 h 2431012"/>
              <a:gd name="connsiteX639" fmla="*/ 1040130 w 2435571"/>
              <a:gd name="connsiteY639" fmla="*/ 169607 h 2431012"/>
              <a:gd name="connsiteX640" fmla="*/ 1086020 w 2435571"/>
              <a:gd name="connsiteY640" fmla="*/ 163205 h 2431012"/>
              <a:gd name="connsiteX641" fmla="*/ 1091115 w 2435571"/>
              <a:gd name="connsiteY641" fmla="*/ 163515 h 2431012"/>
              <a:gd name="connsiteX642" fmla="*/ 1094803 w 2435571"/>
              <a:gd name="connsiteY642" fmla="*/ 161696 h 2431012"/>
              <a:gd name="connsiteX643" fmla="*/ 1116323 w 2435571"/>
              <a:gd name="connsiteY643" fmla="*/ 160962 h 2431012"/>
              <a:gd name="connsiteX644" fmla="*/ 1107960 w 2435571"/>
              <a:gd name="connsiteY644" fmla="*/ 164029 h 2431012"/>
              <a:gd name="connsiteX645" fmla="*/ 1132598 w 2435571"/>
              <a:gd name="connsiteY645" fmla="*/ 162463 h 2431012"/>
              <a:gd name="connsiteX646" fmla="*/ 1142369 w 2435571"/>
              <a:gd name="connsiteY646" fmla="*/ 161526 h 2431012"/>
              <a:gd name="connsiteX647" fmla="*/ 1150582 w 2435571"/>
              <a:gd name="connsiteY647" fmla="*/ 161004 h 2431012"/>
              <a:gd name="connsiteX648" fmla="*/ 1165448 w 2435571"/>
              <a:gd name="connsiteY648" fmla="*/ 160376 h 2431012"/>
              <a:gd name="connsiteX649" fmla="*/ 1189516 w 2435571"/>
              <a:gd name="connsiteY649" fmla="*/ 159797 h 2431012"/>
              <a:gd name="connsiteX650" fmla="*/ 1226322 w 2435571"/>
              <a:gd name="connsiteY650" fmla="*/ 159993 h 2431012"/>
              <a:gd name="connsiteX651" fmla="*/ 1244725 w 2435571"/>
              <a:gd name="connsiteY651" fmla="*/ 160092 h 2431012"/>
              <a:gd name="connsiteX652" fmla="*/ 1260011 w 2435571"/>
              <a:gd name="connsiteY652" fmla="*/ 161022 h 2431012"/>
              <a:gd name="connsiteX653" fmla="*/ 1284498 w 2435571"/>
              <a:gd name="connsiteY653" fmla="*/ 162001 h 2431012"/>
              <a:gd name="connsiteX654" fmla="*/ 1296667 w 2435571"/>
              <a:gd name="connsiteY654" fmla="*/ 163763 h 2431012"/>
              <a:gd name="connsiteX655" fmla="*/ 1324121 w 2435571"/>
              <a:gd name="connsiteY655" fmla="*/ 166454 h 2431012"/>
              <a:gd name="connsiteX656" fmla="*/ 1332333 w 2435571"/>
              <a:gd name="connsiteY656" fmla="*/ 165933 h 2431012"/>
              <a:gd name="connsiteX657" fmla="*/ 1347468 w 2435571"/>
              <a:gd name="connsiteY657" fmla="*/ 169407 h 2431012"/>
              <a:gd name="connsiteX658" fmla="*/ 1362603 w 2435571"/>
              <a:gd name="connsiteY658" fmla="*/ 172882 h 2431012"/>
              <a:gd name="connsiteX659" fmla="*/ 1348457 w 2435571"/>
              <a:gd name="connsiteY659" fmla="*/ 169978 h 2431012"/>
              <a:gd name="connsiteX660" fmla="*/ 1345340 w 2435571"/>
              <a:gd name="connsiteY660" fmla="*/ 170810 h 2431012"/>
              <a:gd name="connsiteX661" fmla="*/ 1332602 w 2435571"/>
              <a:gd name="connsiteY661" fmla="*/ 170035 h 2431012"/>
              <a:gd name="connsiteX662" fmla="*/ 1278264 w 2435571"/>
              <a:gd name="connsiteY662" fmla="*/ 163664 h 2431012"/>
              <a:gd name="connsiteX663" fmla="*/ 1268492 w 2435571"/>
              <a:gd name="connsiteY663" fmla="*/ 164602 h 2431012"/>
              <a:gd name="connsiteX664" fmla="*/ 1257313 w 2435571"/>
              <a:gd name="connsiteY664" fmla="*/ 163411 h 2431012"/>
              <a:gd name="connsiteX665" fmla="*/ 1256743 w 2435571"/>
              <a:gd name="connsiteY665" fmla="*/ 164398 h 2431012"/>
              <a:gd name="connsiteX666" fmla="*/ 1244994 w 2435571"/>
              <a:gd name="connsiteY666" fmla="*/ 164194 h 2431012"/>
              <a:gd name="connsiteX667" fmla="*/ 1232675 w 2435571"/>
              <a:gd name="connsiteY667" fmla="*/ 164977 h 2431012"/>
              <a:gd name="connsiteX668" fmla="*/ 1208037 w 2435571"/>
              <a:gd name="connsiteY668" fmla="*/ 166543 h 2431012"/>
              <a:gd name="connsiteX669" fmla="*/ 1191193 w 2435571"/>
              <a:gd name="connsiteY669" fmla="*/ 166028 h 2431012"/>
              <a:gd name="connsiteX670" fmla="*/ 1172220 w 2435571"/>
              <a:gd name="connsiteY670" fmla="*/ 166917 h 2431012"/>
              <a:gd name="connsiteX671" fmla="*/ 1153247 w 2435571"/>
              <a:gd name="connsiteY671" fmla="*/ 167806 h 2431012"/>
              <a:gd name="connsiteX672" fmla="*/ 1143476 w 2435571"/>
              <a:gd name="connsiteY672" fmla="*/ 168744 h 2431012"/>
              <a:gd name="connsiteX673" fmla="*/ 1132716 w 2435571"/>
              <a:gd name="connsiteY673" fmla="*/ 169111 h 2431012"/>
              <a:gd name="connsiteX674" fmla="*/ 1123363 w 2435571"/>
              <a:gd name="connsiteY674" fmla="*/ 171606 h 2431012"/>
              <a:gd name="connsiteX675" fmla="*/ 1111044 w 2435571"/>
              <a:gd name="connsiteY675" fmla="*/ 172389 h 2431012"/>
              <a:gd name="connsiteX676" fmla="*/ 1118268 w 2435571"/>
              <a:gd name="connsiteY676" fmla="*/ 171296 h 2431012"/>
              <a:gd name="connsiteX677" fmla="*/ 1093630 w 2435571"/>
              <a:gd name="connsiteY677" fmla="*/ 172862 h 2431012"/>
              <a:gd name="connsiteX678" fmla="*/ 1063177 w 2435571"/>
              <a:gd name="connsiteY678" fmla="*/ 177649 h 2431012"/>
              <a:gd name="connsiteX679" fmla="*/ 1039377 w 2435571"/>
              <a:gd name="connsiteY679" fmla="*/ 182331 h 2431012"/>
              <a:gd name="connsiteX680" fmla="*/ 1030595 w 2435571"/>
              <a:gd name="connsiteY680" fmla="*/ 183839 h 2431012"/>
              <a:gd name="connsiteX681" fmla="*/ 995106 w 2435571"/>
              <a:gd name="connsiteY681" fmla="*/ 191863 h 2431012"/>
              <a:gd name="connsiteX682" fmla="*/ 992767 w 2435571"/>
              <a:gd name="connsiteY682" fmla="*/ 192264 h 2431012"/>
              <a:gd name="connsiteX683" fmla="*/ 989652 w 2435571"/>
              <a:gd name="connsiteY683" fmla="*/ 193095 h 2431012"/>
              <a:gd name="connsiteX684" fmla="*/ 989649 w 2435571"/>
              <a:gd name="connsiteY684" fmla="*/ 193096 h 2431012"/>
              <a:gd name="connsiteX685" fmla="*/ 957487 w 2435571"/>
              <a:gd name="connsiteY685" fmla="*/ 200844 h 2431012"/>
              <a:gd name="connsiteX686" fmla="*/ 983415 w 2435571"/>
              <a:gd name="connsiteY686" fmla="*/ 194760 h 2431012"/>
              <a:gd name="connsiteX687" fmla="*/ 989652 w 2435571"/>
              <a:gd name="connsiteY687" fmla="*/ 193095 h 2431012"/>
              <a:gd name="connsiteX688" fmla="*/ 995106 w 2435571"/>
              <a:gd name="connsiteY688" fmla="*/ 191863 h 2431012"/>
              <a:gd name="connsiteX689" fmla="*/ 1001549 w 2435571"/>
              <a:gd name="connsiteY689" fmla="*/ 190756 h 2431012"/>
              <a:gd name="connsiteX690" fmla="*/ 1016566 w 2435571"/>
              <a:gd name="connsiteY690" fmla="*/ 187583 h 2431012"/>
              <a:gd name="connsiteX691" fmla="*/ 1046031 w 2435571"/>
              <a:gd name="connsiteY691" fmla="*/ 182225 h 2431012"/>
              <a:gd name="connsiteX692" fmla="*/ 1051696 w 2435571"/>
              <a:gd name="connsiteY692" fmla="*/ 181548 h 2431012"/>
              <a:gd name="connsiteX693" fmla="*/ 1054813 w 2435571"/>
              <a:gd name="connsiteY693" fmla="*/ 180716 h 2431012"/>
              <a:gd name="connsiteX694" fmla="*/ 1060478 w 2435571"/>
              <a:gd name="connsiteY694" fmla="*/ 180039 h 2431012"/>
              <a:gd name="connsiteX695" fmla="*/ 1084697 w 2435571"/>
              <a:gd name="connsiteY695" fmla="*/ 176916 h 2431012"/>
              <a:gd name="connsiteX696" fmla="*/ 1103251 w 2435571"/>
              <a:gd name="connsiteY696" fmla="*/ 174469 h 2431012"/>
              <a:gd name="connsiteX697" fmla="*/ 1121235 w 2435571"/>
              <a:gd name="connsiteY697" fmla="*/ 173009 h 2431012"/>
              <a:gd name="connsiteX698" fmla="*/ 1142755 w 2435571"/>
              <a:gd name="connsiteY698" fmla="*/ 172276 h 2431012"/>
              <a:gd name="connsiteX699" fmla="*/ 1163287 w 2435571"/>
              <a:gd name="connsiteY699" fmla="*/ 170971 h 2431012"/>
              <a:gd name="connsiteX700" fmla="*/ 1147850 w 2435571"/>
              <a:gd name="connsiteY700" fmla="*/ 172586 h 2431012"/>
              <a:gd name="connsiteX701" fmla="*/ 1124202 w 2435571"/>
              <a:gd name="connsiteY701" fmla="*/ 174722 h 2431012"/>
              <a:gd name="connsiteX702" fmla="*/ 1087664 w 2435571"/>
              <a:gd name="connsiteY702" fmla="*/ 178628 h 2431012"/>
              <a:gd name="connsiteX703" fmla="*/ 1061886 w 2435571"/>
              <a:gd name="connsiteY703" fmla="*/ 182168 h 2431012"/>
              <a:gd name="connsiteX704" fmla="*/ 1032003 w 2435571"/>
              <a:gd name="connsiteY704" fmla="*/ 185968 h 2431012"/>
              <a:gd name="connsiteX705" fmla="*/ 977599 w 2435571"/>
              <a:gd name="connsiteY705" fmla="*/ 197982 h 2431012"/>
              <a:gd name="connsiteX706" fmla="*/ 965699 w 2435571"/>
              <a:gd name="connsiteY706" fmla="*/ 200322 h 2431012"/>
              <a:gd name="connsiteX707" fmla="*/ 956917 w 2435571"/>
              <a:gd name="connsiteY707" fmla="*/ 201831 h 2431012"/>
              <a:gd name="connsiteX708" fmla="*/ 946006 w 2435571"/>
              <a:gd name="connsiteY708" fmla="*/ 204743 h 2431012"/>
              <a:gd name="connsiteX709" fmla="*/ 934525 w 2435571"/>
              <a:gd name="connsiteY709" fmla="*/ 208641 h 2431012"/>
              <a:gd name="connsiteX710" fmla="*/ 908027 w 2435571"/>
              <a:gd name="connsiteY710" fmla="*/ 215712 h 2431012"/>
              <a:gd name="connsiteX711" fmla="*/ 895558 w 2435571"/>
              <a:gd name="connsiteY711" fmla="*/ 219040 h 2431012"/>
              <a:gd name="connsiteX712" fmla="*/ 855870 w 2435571"/>
              <a:gd name="connsiteY712" fmla="*/ 232970 h 2431012"/>
              <a:gd name="connsiteX713" fmla="*/ 842831 w 2435571"/>
              <a:gd name="connsiteY713" fmla="*/ 237285 h 2431012"/>
              <a:gd name="connsiteX714" fmla="*/ 833898 w 2435571"/>
              <a:gd name="connsiteY714" fmla="*/ 241338 h 2431012"/>
              <a:gd name="connsiteX715" fmla="*/ 813484 w 2435571"/>
              <a:gd name="connsiteY715" fmla="*/ 249290 h 2431012"/>
              <a:gd name="connsiteX716" fmla="*/ 802992 w 2435571"/>
              <a:gd name="connsiteY716" fmla="*/ 253760 h 2431012"/>
              <a:gd name="connsiteX717" fmla="*/ 794629 w 2435571"/>
              <a:gd name="connsiteY717" fmla="*/ 256826 h 2431012"/>
              <a:gd name="connsiteX718" fmla="*/ 777332 w 2435571"/>
              <a:gd name="connsiteY718" fmla="*/ 263946 h 2431012"/>
              <a:gd name="connsiteX719" fmla="*/ 778740 w 2435571"/>
              <a:gd name="connsiteY719" fmla="*/ 266075 h 2431012"/>
              <a:gd name="connsiteX720" fmla="*/ 769807 w 2435571"/>
              <a:gd name="connsiteY720" fmla="*/ 270129 h 2431012"/>
              <a:gd name="connsiteX721" fmla="*/ 761444 w 2435571"/>
              <a:gd name="connsiteY721" fmla="*/ 273195 h 2431012"/>
              <a:gd name="connsiteX722" fmla="*/ 772506 w 2435571"/>
              <a:gd name="connsiteY722" fmla="*/ 267739 h 2431012"/>
              <a:gd name="connsiteX723" fmla="*/ 755209 w 2435571"/>
              <a:gd name="connsiteY723" fmla="*/ 274859 h 2431012"/>
              <a:gd name="connsiteX724" fmla="*/ 736773 w 2435571"/>
              <a:gd name="connsiteY724" fmla="*/ 283953 h 2431012"/>
              <a:gd name="connsiteX725" fmla="*/ 719896 w 2435571"/>
              <a:gd name="connsiteY725" fmla="*/ 292631 h 2431012"/>
              <a:gd name="connsiteX726" fmla="*/ 712522 w 2435571"/>
              <a:gd name="connsiteY726" fmla="*/ 296268 h 2431012"/>
              <a:gd name="connsiteX727" fmla="*/ 704578 w 2435571"/>
              <a:gd name="connsiteY727" fmla="*/ 300893 h 2431012"/>
              <a:gd name="connsiteX728" fmla="*/ 712941 w 2435571"/>
              <a:gd name="connsiteY728" fmla="*/ 297826 h 2431012"/>
              <a:gd name="connsiteX729" fmla="*/ 672081 w 2435571"/>
              <a:gd name="connsiteY729" fmla="*/ 322923 h 2431012"/>
              <a:gd name="connsiteX730" fmla="*/ 688388 w 2435571"/>
              <a:gd name="connsiteY730" fmla="*/ 315231 h 2431012"/>
              <a:gd name="connsiteX731" fmla="*/ 709103 w 2435571"/>
              <a:gd name="connsiteY731" fmla="*/ 302190 h 2431012"/>
              <a:gd name="connsiteX732" fmla="*/ 680444 w 2435571"/>
              <a:gd name="connsiteY732" fmla="*/ 319856 h 2431012"/>
              <a:gd name="connsiteX733" fmla="*/ 652774 w 2435571"/>
              <a:gd name="connsiteY733" fmla="*/ 338093 h 2431012"/>
              <a:gd name="connsiteX734" fmla="*/ 631070 w 2435571"/>
              <a:gd name="connsiteY734" fmla="*/ 350563 h 2431012"/>
              <a:gd name="connsiteX735" fmla="*/ 607087 w 2435571"/>
              <a:gd name="connsiteY735" fmla="*/ 366981 h 2431012"/>
              <a:gd name="connsiteX736" fmla="*/ 600551 w 2435571"/>
              <a:gd name="connsiteY736" fmla="*/ 373735 h 2431012"/>
              <a:gd name="connsiteX737" fmla="*/ 587210 w 2435571"/>
              <a:gd name="connsiteY737" fmla="*/ 383139 h 2431012"/>
              <a:gd name="connsiteX738" fmla="*/ 575998 w 2435571"/>
              <a:gd name="connsiteY738" fmla="*/ 391140 h 2431012"/>
              <a:gd name="connsiteX739" fmla="*/ 560378 w 2435571"/>
              <a:gd name="connsiteY739" fmla="*/ 404491 h 2431012"/>
              <a:gd name="connsiteX740" fmla="*/ 532406 w 2435571"/>
              <a:gd name="connsiteY740" fmla="*/ 427818 h 2431012"/>
              <a:gd name="connsiteX741" fmla="*/ 522753 w 2435571"/>
              <a:gd name="connsiteY741" fmla="*/ 435403 h 2431012"/>
              <a:gd name="connsiteX742" fmla="*/ 515077 w 2435571"/>
              <a:gd name="connsiteY742" fmla="*/ 444130 h 2431012"/>
              <a:gd name="connsiteX743" fmla="*/ 511239 w 2435571"/>
              <a:gd name="connsiteY743" fmla="*/ 448493 h 2431012"/>
              <a:gd name="connsiteX744" fmla="*/ 501586 w 2435571"/>
              <a:gd name="connsiteY744" fmla="*/ 456079 h 2431012"/>
              <a:gd name="connsiteX745" fmla="*/ 492921 w 2435571"/>
              <a:gd name="connsiteY745" fmla="*/ 464235 h 2431012"/>
              <a:gd name="connsiteX746" fmla="*/ 478709 w 2435571"/>
              <a:gd name="connsiteY746" fmla="*/ 479715 h 2431012"/>
              <a:gd name="connsiteX747" fmla="*/ 472173 w 2435571"/>
              <a:gd name="connsiteY747" fmla="*/ 486468 h 2431012"/>
              <a:gd name="connsiteX748" fmla="*/ 469056 w 2435571"/>
              <a:gd name="connsiteY748" fmla="*/ 487300 h 2431012"/>
              <a:gd name="connsiteX749" fmla="*/ 475592 w 2435571"/>
              <a:gd name="connsiteY749" fmla="*/ 480547 h 2431012"/>
              <a:gd name="connsiteX750" fmla="*/ 486385 w 2435571"/>
              <a:gd name="connsiteY750" fmla="*/ 470988 h 2431012"/>
              <a:gd name="connsiteX751" fmla="*/ 475592 w 2435571"/>
              <a:gd name="connsiteY751" fmla="*/ 480547 h 2431012"/>
              <a:gd name="connsiteX752" fmla="*/ 469056 w 2435571"/>
              <a:gd name="connsiteY752" fmla="*/ 487300 h 2431012"/>
              <a:gd name="connsiteX753" fmla="*/ 458682 w 2435571"/>
              <a:gd name="connsiteY753" fmla="*/ 498417 h 2431012"/>
              <a:gd name="connsiteX754" fmla="*/ 467347 w 2435571"/>
              <a:gd name="connsiteY754" fmla="*/ 490261 h 2431012"/>
              <a:gd name="connsiteX755" fmla="*/ 457962 w 2435571"/>
              <a:gd name="connsiteY755" fmla="*/ 501949 h 2431012"/>
              <a:gd name="connsiteX756" fmla="*/ 454844 w 2435571"/>
              <a:gd name="connsiteY756" fmla="*/ 502780 h 2431012"/>
              <a:gd name="connsiteX757" fmla="*/ 437934 w 2435571"/>
              <a:gd name="connsiteY757" fmla="*/ 520651 h 2431012"/>
              <a:gd name="connsiteX758" fmla="*/ 438923 w 2435571"/>
              <a:gd name="connsiteY758" fmla="*/ 521221 h 2431012"/>
              <a:gd name="connsiteX759" fmla="*/ 435085 w 2435571"/>
              <a:gd name="connsiteY759" fmla="*/ 525585 h 2431012"/>
              <a:gd name="connsiteX760" fmla="*/ 413617 w 2435571"/>
              <a:gd name="connsiteY760" fmla="*/ 551350 h 2431012"/>
              <a:gd name="connsiteX761" fmla="*/ 439912 w 2435571"/>
              <a:gd name="connsiteY761" fmla="*/ 521792 h 2431012"/>
              <a:gd name="connsiteX762" fmla="*/ 444739 w 2435571"/>
              <a:gd name="connsiteY762" fmla="*/ 518000 h 2431012"/>
              <a:gd name="connsiteX763" fmla="*/ 466057 w 2435571"/>
              <a:gd name="connsiteY763" fmla="*/ 494779 h 2431012"/>
              <a:gd name="connsiteX764" fmla="*/ 475860 w 2435571"/>
              <a:gd name="connsiteY764" fmla="*/ 484649 h 2431012"/>
              <a:gd name="connsiteX765" fmla="*/ 485665 w 2435571"/>
              <a:gd name="connsiteY765" fmla="*/ 474520 h 2431012"/>
              <a:gd name="connsiteX766" fmla="*/ 497028 w 2435571"/>
              <a:gd name="connsiteY766" fmla="*/ 463974 h 2431012"/>
              <a:gd name="connsiteX767" fmla="*/ 506832 w 2435571"/>
              <a:gd name="connsiteY767" fmla="*/ 453844 h 2431012"/>
              <a:gd name="connsiteX768" fmla="*/ 512228 w 2435571"/>
              <a:gd name="connsiteY768" fmla="*/ 449064 h 2431012"/>
              <a:gd name="connsiteX769" fmla="*/ 517625 w 2435571"/>
              <a:gd name="connsiteY769" fmla="*/ 444285 h 2431012"/>
              <a:gd name="connsiteX770" fmla="*/ 538641 w 2435571"/>
              <a:gd name="connsiteY770" fmla="*/ 426154 h 2431012"/>
              <a:gd name="connsiteX771" fmla="*/ 546166 w 2435571"/>
              <a:gd name="connsiteY771" fmla="*/ 419972 h 2431012"/>
              <a:gd name="connsiteX772" fmla="*/ 560077 w 2435571"/>
              <a:gd name="connsiteY772" fmla="*/ 409581 h 2431012"/>
              <a:gd name="connsiteX773" fmla="*/ 573568 w 2435571"/>
              <a:gd name="connsiteY773" fmla="*/ 397632 h 2431012"/>
              <a:gd name="connsiteX774" fmla="*/ 588048 w 2435571"/>
              <a:gd name="connsiteY774" fmla="*/ 386254 h 2431012"/>
              <a:gd name="connsiteX775" fmla="*/ 602948 w 2435571"/>
              <a:gd name="connsiteY775" fmla="*/ 376434 h 2431012"/>
              <a:gd name="connsiteX776" fmla="*/ 632327 w 2435571"/>
              <a:gd name="connsiteY776" fmla="*/ 355237 h 2431012"/>
              <a:gd name="connsiteX777" fmla="*/ 659997 w 2435571"/>
              <a:gd name="connsiteY777" fmla="*/ 337000 h 2431012"/>
              <a:gd name="connsiteX778" fmla="*/ 670070 w 2435571"/>
              <a:gd name="connsiteY778" fmla="*/ 330973 h 2431012"/>
              <a:gd name="connsiteX779" fmla="*/ 702416 w 2435571"/>
              <a:gd name="connsiteY779" fmla="*/ 311488 h 2431012"/>
              <a:gd name="connsiteX780" fmla="*/ 721422 w 2435571"/>
              <a:gd name="connsiteY780" fmla="*/ 301407 h 2431012"/>
              <a:gd name="connsiteX781" fmla="*/ 743545 w 2435571"/>
              <a:gd name="connsiteY781" fmla="*/ 290494 h 2431012"/>
              <a:gd name="connsiteX782" fmla="*/ 750920 w 2435571"/>
              <a:gd name="connsiteY782" fmla="*/ 286857 h 2431012"/>
              <a:gd name="connsiteX783" fmla="*/ 785663 w 2435571"/>
              <a:gd name="connsiteY783" fmla="*/ 270072 h 2431012"/>
              <a:gd name="connsiteX784" fmla="*/ 820256 w 2435571"/>
              <a:gd name="connsiteY784" fmla="*/ 255831 h 2431012"/>
              <a:gd name="connsiteX785" fmla="*/ 853289 w 2435571"/>
              <a:gd name="connsiteY785" fmla="*/ 242007 h 2431012"/>
              <a:gd name="connsiteX786" fmla="*/ 887731 w 2435571"/>
              <a:gd name="connsiteY786" fmla="*/ 230312 h 2431012"/>
              <a:gd name="connsiteX787" fmla="*/ 902899 w 2435571"/>
              <a:gd name="connsiteY787" fmla="*/ 224594 h 2431012"/>
              <a:gd name="connsiteX788" fmla="*/ 919056 w 2435571"/>
              <a:gd name="connsiteY788" fmla="*/ 219448 h 2431012"/>
              <a:gd name="connsiteX789" fmla="*/ 950230 w 2435571"/>
              <a:gd name="connsiteY789" fmla="*/ 211129 h 2431012"/>
              <a:gd name="connsiteX790" fmla="*/ 927269 w 2435571"/>
              <a:gd name="connsiteY790" fmla="*/ 218926 h 2431012"/>
              <a:gd name="connsiteX791" fmla="*/ 901760 w 2435571"/>
              <a:gd name="connsiteY791" fmla="*/ 226568 h 2431012"/>
              <a:gd name="connsiteX792" fmla="*/ 912671 w 2435571"/>
              <a:gd name="connsiteY792" fmla="*/ 223656 h 2431012"/>
              <a:gd name="connsiteX793" fmla="*/ 930386 w 2435571"/>
              <a:gd name="connsiteY793" fmla="*/ 218094 h 2431012"/>
              <a:gd name="connsiteX794" fmla="*/ 949090 w 2435571"/>
              <a:gd name="connsiteY794" fmla="*/ 213103 h 2431012"/>
              <a:gd name="connsiteX795" fmla="*/ 965666 w 2435571"/>
              <a:gd name="connsiteY795" fmla="*/ 209514 h 2431012"/>
              <a:gd name="connsiteX796" fmla="*/ 979695 w 2435571"/>
              <a:gd name="connsiteY796" fmla="*/ 205771 h 2431012"/>
              <a:gd name="connsiteX797" fmla="*/ 993723 w 2435571"/>
              <a:gd name="connsiteY797" fmla="*/ 202027 h 2431012"/>
              <a:gd name="connsiteX798" fmla="*/ 1002505 w 2435571"/>
              <a:gd name="connsiteY798" fmla="*/ 200519 h 2431012"/>
              <a:gd name="connsiteX799" fmla="*/ 1032540 w 2435571"/>
              <a:gd name="connsiteY799" fmla="*/ 194173 h 2431012"/>
              <a:gd name="connsiteX800" fmla="*/ 1048546 w 2435571"/>
              <a:gd name="connsiteY800" fmla="*/ 191572 h 2431012"/>
              <a:gd name="connsiteX801" fmla="*/ 1063982 w 2435571"/>
              <a:gd name="connsiteY801" fmla="*/ 189957 h 2431012"/>
              <a:gd name="connsiteX802" fmla="*/ 1094436 w 2435571"/>
              <a:gd name="connsiteY802" fmla="*/ 185170 h 2431012"/>
              <a:gd name="connsiteX803" fmla="*/ 1139186 w 2435571"/>
              <a:gd name="connsiteY803" fmla="*/ 180742 h 2431012"/>
              <a:gd name="connsiteX804" fmla="*/ 1115956 w 2435571"/>
              <a:gd name="connsiteY804" fmla="*/ 184436 h 2431012"/>
              <a:gd name="connsiteX805" fmla="*/ 1101090 w 2435571"/>
              <a:gd name="connsiteY805" fmla="*/ 185064 h 2431012"/>
              <a:gd name="connsiteX806" fmla="*/ 1089190 w 2435571"/>
              <a:gd name="connsiteY806" fmla="*/ 187405 h 2431012"/>
              <a:gd name="connsiteX807" fmla="*/ 1071206 w 2435571"/>
              <a:gd name="connsiteY807" fmla="*/ 188864 h 2431012"/>
              <a:gd name="connsiteX808" fmla="*/ 1068088 w 2435571"/>
              <a:gd name="connsiteY808" fmla="*/ 189696 h 2431012"/>
              <a:gd name="connsiteX809" fmla="*/ 1056758 w 2435571"/>
              <a:gd name="connsiteY809" fmla="*/ 191050 h 2431012"/>
              <a:gd name="connsiteX810" fmla="*/ 1053641 w 2435571"/>
              <a:gd name="connsiteY810" fmla="*/ 191882 h 2431012"/>
              <a:gd name="connsiteX811" fmla="*/ 1043870 w 2435571"/>
              <a:gd name="connsiteY811" fmla="*/ 192820 h 2431012"/>
              <a:gd name="connsiteX812" fmla="*/ 1036076 w 2435571"/>
              <a:gd name="connsiteY812" fmla="*/ 194899 h 2431012"/>
              <a:gd name="connsiteX813" fmla="*/ 882335 w 2435571"/>
              <a:gd name="connsiteY813" fmla="*/ 235091 h 2431012"/>
              <a:gd name="connsiteX814" fmla="*/ 868307 w 2435571"/>
              <a:gd name="connsiteY814" fmla="*/ 238835 h 2431012"/>
              <a:gd name="connsiteX815" fmla="*/ 853709 w 2435571"/>
              <a:gd name="connsiteY815" fmla="*/ 243565 h 2431012"/>
              <a:gd name="connsiteX816" fmla="*/ 840099 w 2435571"/>
              <a:gd name="connsiteY816" fmla="*/ 248866 h 2431012"/>
              <a:gd name="connsiteX817" fmla="*/ 809194 w 2435571"/>
              <a:gd name="connsiteY817" fmla="*/ 261288 h 2431012"/>
              <a:gd name="connsiteX818" fmla="*/ 798702 w 2435571"/>
              <a:gd name="connsiteY818" fmla="*/ 265757 h 2431012"/>
              <a:gd name="connsiteX819" fmla="*/ 757154 w 2435571"/>
              <a:gd name="connsiteY819" fmla="*/ 285193 h 2431012"/>
              <a:gd name="connsiteX820" fmla="*/ 751908 w 2435571"/>
              <a:gd name="connsiteY820" fmla="*/ 287428 h 2431012"/>
              <a:gd name="connsiteX821" fmla="*/ 740847 w 2435571"/>
              <a:gd name="connsiteY821" fmla="*/ 292884 h 2431012"/>
              <a:gd name="connsiteX822" fmla="*/ 717584 w 2435571"/>
              <a:gd name="connsiteY822" fmla="*/ 305771 h 2431012"/>
              <a:gd name="connsiteX823" fmla="*/ 709221 w 2435571"/>
              <a:gd name="connsiteY823" fmla="*/ 308837 h 2431012"/>
              <a:gd name="connsiteX824" fmla="*/ 686947 w 2435571"/>
              <a:gd name="connsiteY824" fmla="*/ 322295 h 2431012"/>
              <a:gd name="connsiteX825" fmla="*/ 676875 w 2435571"/>
              <a:gd name="connsiteY825" fmla="*/ 328322 h 2431012"/>
              <a:gd name="connsiteX826" fmla="*/ 666232 w 2435571"/>
              <a:gd name="connsiteY826" fmla="*/ 335336 h 2431012"/>
              <a:gd name="connsiteX827" fmla="*/ 657299 w 2435571"/>
              <a:gd name="connsiteY827" fmla="*/ 339390 h 2431012"/>
              <a:gd name="connsiteX828" fmla="*/ 637573 w 2435571"/>
              <a:gd name="connsiteY828" fmla="*/ 353002 h 2431012"/>
              <a:gd name="connsiteX829" fmla="*/ 620964 w 2435571"/>
              <a:gd name="connsiteY829" fmla="*/ 365783 h 2431012"/>
              <a:gd name="connsiteX830" fmla="*/ 540619 w 2435571"/>
              <a:gd name="connsiteY830" fmla="*/ 427296 h 2431012"/>
              <a:gd name="connsiteX831" fmla="*/ 524010 w 2435571"/>
              <a:gd name="connsiteY831" fmla="*/ 440076 h 2431012"/>
              <a:gd name="connsiteX832" fmla="*/ 512647 w 2435571"/>
              <a:gd name="connsiteY832" fmla="*/ 450622 h 2431012"/>
              <a:gd name="connsiteX833" fmla="*/ 503983 w 2435571"/>
              <a:gd name="connsiteY833" fmla="*/ 458778 h 2431012"/>
              <a:gd name="connsiteX834" fmla="*/ 490491 w 2435571"/>
              <a:gd name="connsiteY834" fmla="*/ 470727 h 2431012"/>
              <a:gd name="connsiteX835" fmla="*/ 488782 w 2435571"/>
              <a:gd name="connsiteY835" fmla="*/ 473688 h 2431012"/>
              <a:gd name="connsiteX836" fmla="*/ 480118 w 2435571"/>
              <a:gd name="connsiteY836" fmla="*/ 481844 h 2431012"/>
              <a:gd name="connsiteX837" fmla="*/ 451275 w 2435571"/>
              <a:gd name="connsiteY837" fmla="*/ 511247 h 2431012"/>
              <a:gd name="connsiteX838" fmla="*/ 418293 w 2435571"/>
              <a:gd name="connsiteY838" fmla="*/ 550102 h 2431012"/>
              <a:gd name="connsiteX839" fmla="*/ 406210 w 2435571"/>
              <a:gd name="connsiteY839" fmla="*/ 564180 h 2431012"/>
              <a:gd name="connsiteX840" fmla="*/ 399674 w 2435571"/>
              <a:gd name="connsiteY840" fmla="*/ 570933 h 2431012"/>
              <a:gd name="connsiteX841" fmla="*/ 396825 w 2435571"/>
              <a:gd name="connsiteY841" fmla="*/ 575868 h 2431012"/>
              <a:gd name="connsiteX842" fmla="*/ 393976 w 2435571"/>
              <a:gd name="connsiteY842" fmla="*/ 580802 h 2431012"/>
              <a:gd name="connsiteX843" fmla="*/ 394696 w 2435571"/>
              <a:gd name="connsiteY843" fmla="*/ 577270 h 2431012"/>
              <a:gd name="connsiteX844" fmla="*/ 372508 w 2435571"/>
              <a:gd name="connsiteY844" fmla="*/ 606567 h 2431012"/>
              <a:gd name="connsiteX845" fmla="*/ 357425 w 2435571"/>
              <a:gd name="connsiteY845" fmla="*/ 628124 h 2431012"/>
              <a:gd name="connsiteX846" fmla="*/ 370647 w 2435571"/>
              <a:gd name="connsiteY846" fmla="*/ 612073 h 2431012"/>
              <a:gd name="connsiteX847" fmla="*/ 348308 w 2435571"/>
              <a:gd name="connsiteY847" fmla="*/ 643914 h 2431012"/>
              <a:gd name="connsiteX848" fmla="*/ 328516 w 2435571"/>
              <a:gd name="connsiteY848" fmla="*/ 675911 h 2431012"/>
              <a:gd name="connsiteX849" fmla="*/ 317841 w 2435571"/>
              <a:gd name="connsiteY849" fmla="*/ 692117 h 2431012"/>
              <a:gd name="connsiteX850" fmla="*/ 310434 w 2435571"/>
              <a:gd name="connsiteY850" fmla="*/ 704947 h 2431012"/>
              <a:gd name="connsiteX851" fmla="*/ 304435 w 2435571"/>
              <a:gd name="connsiteY851" fmla="*/ 719905 h 2431012"/>
              <a:gd name="connsiteX852" fmla="*/ 297748 w 2435571"/>
              <a:gd name="connsiteY852" fmla="*/ 729203 h 2431012"/>
              <a:gd name="connsiteX853" fmla="*/ 282783 w 2435571"/>
              <a:gd name="connsiteY853" fmla="*/ 757407 h 2431012"/>
              <a:gd name="connsiteX854" fmla="*/ 271656 w 2435571"/>
              <a:gd name="connsiteY854" fmla="*/ 781248 h 2431012"/>
              <a:gd name="connsiteX855" fmla="*/ 265807 w 2435571"/>
              <a:gd name="connsiteY855" fmla="*/ 793661 h 2431012"/>
              <a:gd name="connsiteX856" fmla="*/ 260948 w 2435571"/>
              <a:gd name="connsiteY856" fmla="*/ 806646 h 2431012"/>
              <a:gd name="connsiteX857" fmla="*/ 247960 w 2435571"/>
              <a:gd name="connsiteY857" fmla="*/ 835992 h 2431012"/>
              <a:gd name="connsiteX858" fmla="*/ 256088 w 2435571"/>
              <a:gd name="connsiteY858" fmla="*/ 819631 h 2431012"/>
              <a:gd name="connsiteX859" fmla="*/ 266796 w 2435571"/>
              <a:gd name="connsiteY859" fmla="*/ 794232 h 2431012"/>
              <a:gd name="connsiteX860" fmla="*/ 268656 w 2435571"/>
              <a:gd name="connsiteY860" fmla="*/ 788727 h 2431012"/>
              <a:gd name="connsiteX861" fmla="*/ 272493 w 2435571"/>
              <a:gd name="connsiteY861" fmla="*/ 784365 h 2431012"/>
              <a:gd name="connsiteX862" fmla="*/ 267936 w 2435571"/>
              <a:gd name="connsiteY862" fmla="*/ 792259 h 2431012"/>
              <a:gd name="connsiteX863" fmla="*/ 262356 w 2435571"/>
              <a:gd name="connsiteY863" fmla="*/ 808775 h 2431012"/>
              <a:gd name="connsiteX864" fmla="*/ 259507 w 2435571"/>
              <a:gd name="connsiteY864" fmla="*/ 813709 h 2431012"/>
              <a:gd name="connsiteX865" fmla="*/ 251798 w 2435571"/>
              <a:gd name="connsiteY865" fmla="*/ 831628 h 2431012"/>
              <a:gd name="connsiteX866" fmla="*/ 245079 w 2435571"/>
              <a:gd name="connsiteY866" fmla="*/ 850118 h 2431012"/>
              <a:gd name="connsiteX867" fmla="*/ 243369 w 2435571"/>
              <a:gd name="connsiteY867" fmla="*/ 853079 h 2431012"/>
              <a:gd name="connsiteX868" fmla="*/ 239649 w 2435571"/>
              <a:gd name="connsiteY868" fmla="*/ 864090 h 2431012"/>
              <a:gd name="connsiteX869" fmla="*/ 232360 w 2435571"/>
              <a:gd name="connsiteY869" fmla="*/ 883567 h 2431012"/>
              <a:gd name="connsiteX870" fmla="*/ 226060 w 2435571"/>
              <a:gd name="connsiteY870" fmla="*/ 903615 h 2431012"/>
              <a:gd name="connsiteX871" fmla="*/ 220748 w 2435571"/>
              <a:gd name="connsiteY871" fmla="*/ 924234 h 2431012"/>
              <a:gd name="connsiteX872" fmla="*/ 215319 w 2435571"/>
              <a:gd name="connsiteY872" fmla="*/ 938205 h 2431012"/>
              <a:gd name="connsiteX873" fmla="*/ 207125 w 2435571"/>
              <a:gd name="connsiteY873" fmla="*/ 972951 h 2431012"/>
              <a:gd name="connsiteX874" fmla="*/ 203824 w 2435571"/>
              <a:gd name="connsiteY874" fmla="*/ 985519 h 2431012"/>
              <a:gd name="connsiteX875" fmla="*/ 198212 w 2435571"/>
              <a:gd name="connsiteY875" fmla="*/ 1011228 h 2431012"/>
              <a:gd name="connsiteX876" fmla="*/ 195900 w 2435571"/>
              <a:gd name="connsiteY876" fmla="*/ 1024367 h 2431012"/>
              <a:gd name="connsiteX877" fmla="*/ 193588 w 2435571"/>
              <a:gd name="connsiteY877" fmla="*/ 1037507 h 2431012"/>
              <a:gd name="connsiteX878" fmla="*/ 192716 w 2435571"/>
              <a:gd name="connsiteY878" fmla="*/ 1043583 h 2431012"/>
              <a:gd name="connsiteX879" fmla="*/ 190254 w 2435571"/>
              <a:gd name="connsiteY879" fmla="*/ 1059268 h 2431012"/>
              <a:gd name="connsiteX880" fmla="*/ 186619 w 2435571"/>
              <a:gd name="connsiteY880" fmla="*/ 1086118 h 2431012"/>
              <a:gd name="connsiteX881" fmla="*/ 184575 w 2435571"/>
              <a:gd name="connsiteY881" fmla="*/ 1103360 h 2431012"/>
              <a:gd name="connsiteX882" fmla="*/ 184693 w 2435571"/>
              <a:gd name="connsiteY882" fmla="*/ 1110007 h 2431012"/>
              <a:gd name="connsiteX883" fmla="*/ 181811 w 2435571"/>
              <a:gd name="connsiteY883" fmla="*/ 1124134 h 2431012"/>
              <a:gd name="connsiteX884" fmla="*/ 180757 w 2435571"/>
              <a:gd name="connsiteY884" fmla="*/ 1141947 h 2431012"/>
              <a:gd name="connsiteX885" fmla="*/ 179250 w 2435571"/>
              <a:gd name="connsiteY885" fmla="*/ 1167395 h 2431012"/>
              <a:gd name="connsiteX886" fmla="*/ 178497 w 2435571"/>
              <a:gd name="connsiteY886" fmla="*/ 1180118 h 2431012"/>
              <a:gd name="connsiteX887" fmla="*/ 178733 w 2435571"/>
              <a:gd name="connsiteY887" fmla="*/ 1193413 h 2431012"/>
              <a:gd name="connsiteX888" fmla="*/ 180508 w 2435571"/>
              <a:gd name="connsiteY888" fmla="*/ 1172068 h 2431012"/>
              <a:gd name="connsiteX889" fmla="*/ 181595 w 2435571"/>
              <a:gd name="connsiteY889" fmla="*/ 1145063 h 2431012"/>
              <a:gd name="connsiteX890" fmla="*/ 182767 w 2435571"/>
              <a:gd name="connsiteY890" fmla="*/ 1133897 h 2431012"/>
              <a:gd name="connsiteX891" fmla="*/ 186285 w 2435571"/>
              <a:gd name="connsiteY891" fmla="*/ 1100399 h 2431012"/>
              <a:gd name="connsiteX892" fmla="*/ 186219 w 2435571"/>
              <a:gd name="connsiteY892" fmla="*/ 1118784 h 2431012"/>
              <a:gd name="connsiteX893" fmla="*/ 185348 w 2435571"/>
              <a:gd name="connsiteY893" fmla="*/ 1124860 h 2431012"/>
              <a:gd name="connsiteX894" fmla="*/ 185164 w 2435571"/>
              <a:gd name="connsiteY894" fmla="*/ 1136597 h 2431012"/>
              <a:gd name="connsiteX895" fmla="*/ 183272 w 2435571"/>
              <a:gd name="connsiteY895" fmla="*/ 1151294 h 2431012"/>
              <a:gd name="connsiteX896" fmla="*/ 183894 w 2435571"/>
              <a:gd name="connsiteY896" fmla="*/ 1175339 h 2431012"/>
              <a:gd name="connsiteX897" fmla="*/ 183677 w 2435571"/>
              <a:gd name="connsiteY897" fmla="*/ 1196268 h 2431012"/>
              <a:gd name="connsiteX898" fmla="*/ 184614 w 2435571"/>
              <a:gd name="connsiteY898" fmla="*/ 1171807 h 2431012"/>
              <a:gd name="connsiteX899" fmla="*/ 185754 w 2435571"/>
              <a:gd name="connsiteY899" fmla="*/ 1169833 h 2431012"/>
              <a:gd name="connsiteX900" fmla="*/ 185852 w 2435571"/>
              <a:gd name="connsiteY900" fmla="*/ 1142257 h 2431012"/>
              <a:gd name="connsiteX901" fmla="*/ 187594 w 2435571"/>
              <a:gd name="connsiteY901" fmla="*/ 1130104 h 2431012"/>
              <a:gd name="connsiteX902" fmla="*/ 189638 w 2435571"/>
              <a:gd name="connsiteY902" fmla="*/ 1112862 h 2431012"/>
              <a:gd name="connsiteX903" fmla="*/ 191531 w 2435571"/>
              <a:gd name="connsiteY903" fmla="*/ 1098165 h 2431012"/>
              <a:gd name="connsiteX904" fmla="*/ 190627 w 2435571"/>
              <a:gd name="connsiteY904" fmla="*/ 1113433 h 2431012"/>
              <a:gd name="connsiteX905" fmla="*/ 190659 w 2435571"/>
              <a:gd name="connsiteY905" fmla="*/ 1104241 h 2431012"/>
              <a:gd name="connsiteX906" fmla="*/ 190627 w 2435571"/>
              <a:gd name="connsiteY906" fmla="*/ 1113433 h 2431012"/>
              <a:gd name="connsiteX907" fmla="*/ 189454 w 2435571"/>
              <a:gd name="connsiteY907" fmla="*/ 1124599 h 2431012"/>
              <a:gd name="connsiteX908" fmla="*/ 188400 w 2435571"/>
              <a:gd name="connsiteY908" fmla="*/ 1142412 h 2431012"/>
              <a:gd name="connsiteX909" fmla="*/ 189572 w 2435571"/>
              <a:gd name="connsiteY909" fmla="*/ 1131246 h 2431012"/>
              <a:gd name="connsiteX910" fmla="*/ 191465 w 2435571"/>
              <a:gd name="connsiteY910" fmla="*/ 1116549 h 2431012"/>
              <a:gd name="connsiteX911" fmla="*/ 193928 w 2435571"/>
              <a:gd name="connsiteY911" fmla="*/ 1100864 h 2431012"/>
              <a:gd name="connsiteX912" fmla="*/ 194766 w 2435571"/>
              <a:gd name="connsiteY912" fmla="*/ 1103980 h 2431012"/>
              <a:gd name="connsiteX913" fmla="*/ 195251 w 2435571"/>
              <a:gd name="connsiteY913" fmla="*/ 1087154 h 2431012"/>
              <a:gd name="connsiteX914" fmla="*/ 197831 w 2435571"/>
              <a:gd name="connsiteY914" fmla="*/ 1078117 h 2431012"/>
              <a:gd name="connsiteX915" fmla="*/ 199724 w 2435571"/>
              <a:gd name="connsiteY915" fmla="*/ 1063419 h 2431012"/>
              <a:gd name="connsiteX916" fmla="*/ 201466 w 2435571"/>
              <a:gd name="connsiteY916" fmla="*/ 1051267 h 2431012"/>
              <a:gd name="connsiteX917" fmla="*/ 203929 w 2435571"/>
              <a:gd name="connsiteY917" fmla="*/ 1035582 h 2431012"/>
              <a:gd name="connsiteX918" fmla="*/ 207112 w 2435571"/>
              <a:gd name="connsiteY918" fmla="*/ 1016366 h 2431012"/>
              <a:gd name="connsiteX919" fmla="*/ 213563 w 2435571"/>
              <a:gd name="connsiteY919" fmla="*/ 993774 h 2431012"/>
              <a:gd name="connsiteX920" fmla="*/ 211703 w 2435571"/>
              <a:gd name="connsiteY920" fmla="*/ 999279 h 2431012"/>
              <a:gd name="connsiteX921" fmla="*/ 210832 w 2435571"/>
              <a:gd name="connsiteY921" fmla="*/ 1005355 h 2431012"/>
              <a:gd name="connsiteX922" fmla="*/ 210531 w 2435571"/>
              <a:gd name="connsiteY922" fmla="*/ 1010445 h 2431012"/>
              <a:gd name="connsiteX923" fmla="*/ 206208 w 2435571"/>
              <a:gd name="connsiteY923" fmla="*/ 1031635 h 2431012"/>
              <a:gd name="connsiteX924" fmla="*/ 203293 w 2435571"/>
              <a:gd name="connsiteY924" fmla="*/ 1054953 h 2431012"/>
              <a:gd name="connsiteX925" fmla="*/ 202512 w 2435571"/>
              <a:gd name="connsiteY925" fmla="*/ 1060588 h 2431012"/>
              <a:gd name="connsiteX926" fmla="*/ 202420 w 2435571"/>
              <a:gd name="connsiteY926" fmla="*/ 1061733 h 2431012"/>
              <a:gd name="connsiteX927" fmla="*/ 201400 w 2435571"/>
              <a:gd name="connsiteY927" fmla="*/ 1069651 h 2431012"/>
              <a:gd name="connsiteX928" fmla="*/ 200077 w 2435571"/>
              <a:gd name="connsiteY928" fmla="*/ 1083361 h 2431012"/>
              <a:gd name="connsiteX929" fmla="*/ 197648 w 2435571"/>
              <a:gd name="connsiteY929" fmla="*/ 1089854 h 2431012"/>
              <a:gd name="connsiteX930" fmla="*/ 198604 w 2435571"/>
              <a:gd name="connsiteY930" fmla="*/ 1099617 h 2431012"/>
              <a:gd name="connsiteX931" fmla="*/ 194969 w 2435571"/>
              <a:gd name="connsiteY931" fmla="*/ 1126467 h 2431012"/>
              <a:gd name="connsiteX932" fmla="*/ 194065 w 2435571"/>
              <a:gd name="connsiteY932" fmla="*/ 1141735 h 2431012"/>
              <a:gd name="connsiteX933" fmla="*/ 192591 w 2435571"/>
              <a:gd name="connsiteY933" fmla="*/ 1157991 h 2431012"/>
              <a:gd name="connsiteX934" fmla="*/ 192676 w 2435571"/>
              <a:gd name="connsiteY934" fmla="*/ 1173830 h 2431012"/>
              <a:gd name="connsiteX935" fmla="*/ 192342 w 2435571"/>
              <a:gd name="connsiteY935" fmla="*/ 1188112 h 2431012"/>
              <a:gd name="connsiteX936" fmla="*/ 191824 w 2435571"/>
              <a:gd name="connsiteY936" fmla="*/ 1214130 h 2431012"/>
              <a:gd name="connsiteX937" fmla="*/ 193651 w 2435571"/>
              <a:gd name="connsiteY937" fmla="*/ 1217817 h 2431012"/>
              <a:gd name="connsiteX938" fmla="*/ 195224 w 2435571"/>
              <a:gd name="connsiteY938" fmla="*/ 1255340 h 2431012"/>
              <a:gd name="connsiteX939" fmla="*/ 194660 w 2435571"/>
              <a:gd name="connsiteY939" fmla="*/ 1252611 h 2431012"/>
              <a:gd name="connsiteX940" fmla="*/ 195347 w 2435571"/>
              <a:gd name="connsiteY940" fmla="*/ 1258271 h 2431012"/>
              <a:gd name="connsiteX941" fmla="*/ 195224 w 2435571"/>
              <a:gd name="connsiteY941" fmla="*/ 1255340 h 2431012"/>
              <a:gd name="connsiteX942" fmla="*/ 196399 w 2435571"/>
              <a:gd name="connsiteY942" fmla="*/ 1261017 h 2431012"/>
              <a:gd name="connsiteX943" fmla="*/ 197711 w 2435571"/>
              <a:gd name="connsiteY943" fmla="*/ 1270163 h 2431012"/>
              <a:gd name="connsiteX944" fmla="*/ 218523 w 2435571"/>
              <a:gd name="connsiteY944" fmla="*/ 1428239 h 2431012"/>
              <a:gd name="connsiteX945" fmla="*/ 221608 w 2435571"/>
              <a:gd name="connsiteY945" fmla="*/ 1436599 h 2431012"/>
              <a:gd name="connsiteX946" fmla="*/ 227744 w 2435571"/>
              <a:gd name="connsiteY946" fmla="*/ 1462512 h 2431012"/>
              <a:gd name="connsiteX947" fmla="*/ 230527 w 2435571"/>
              <a:gd name="connsiteY947" fmla="*/ 1475962 h 2431012"/>
              <a:gd name="connsiteX948" fmla="*/ 234869 w 2435571"/>
              <a:gd name="connsiteY948" fmla="*/ 1488995 h 2431012"/>
              <a:gd name="connsiteX949" fmla="*/ 240200 w 2435571"/>
              <a:gd name="connsiteY949" fmla="*/ 1502600 h 2431012"/>
              <a:gd name="connsiteX950" fmla="*/ 245649 w 2435571"/>
              <a:gd name="connsiteY950" fmla="*/ 1522852 h 2431012"/>
              <a:gd name="connsiteX951" fmla="*/ 251667 w 2435571"/>
              <a:gd name="connsiteY951" fmla="*/ 1542117 h 2431012"/>
              <a:gd name="connsiteX952" fmla="*/ 257836 w 2435571"/>
              <a:gd name="connsiteY952" fmla="*/ 1558837 h 2431012"/>
              <a:gd name="connsiteX953" fmla="*/ 263167 w 2435571"/>
              <a:gd name="connsiteY953" fmla="*/ 1572442 h 2431012"/>
              <a:gd name="connsiteX954" fmla="*/ 277332 w 2435571"/>
              <a:gd name="connsiteY954" fmla="*/ 1609569 h 2431012"/>
              <a:gd name="connsiteX955" fmla="*/ 294615 w 2435571"/>
              <a:gd name="connsiteY955" fmla="*/ 1645865 h 2431012"/>
              <a:gd name="connsiteX956" fmla="*/ 311898 w 2435571"/>
              <a:gd name="connsiteY956" fmla="*/ 1682160 h 2431012"/>
              <a:gd name="connsiteX957" fmla="*/ 321604 w 2435571"/>
              <a:gd name="connsiteY957" fmla="*/ 1699606 h 2431012"/>
              <a:gd name="connsiteX958" fmla="*/ 331309 w 2435571"/>
              <a:gd name="connsiteY958" fmla="*/ 1717053 h 2431012"/>
              <a:gd name="connsiteX959" fmla="*/ 357912 w 2435571"/>
              <a:gd name="connsiteY959" fmla="*/ 1760045 h 2431012"/>
              <a:gd name="connsiteX960" fmla="*/ 365371 w 2435571"/>
              <a:gd name="connsiteY960" fmla="*/ 1772246 h 2431012"/>
              <a:gd name="connsiteX961" fmla="*/ 372830 w 2435571"/>
              <a:gd name="connsiteY961" fmla="*/ 1784448 h 2431012"/>
              <a:gd name="connsiteX962" fmla="*/ 400153 w 2435571"/>
              <a:gd name="connsiteY962" fmla="*/ 1823908 h 2431012"/>
              <a:gd name="connsiteX963" fmla="*/ 414954 w 2435571"/>
              <a:gd name="connsiteY963" fmla="*/ 1841665 h 2431012"/>
              <a:gd name="connsiteX964" fmla="*/ 418759 w 2435571"/>
              <a:gd name="connsiteY964" fmla="*/ 1846493 h 2431012"/>
              <a:gd name="connsiteX965" fmla="*/ 422564 w 2435571"/>
              <a:gd name="connsiteY965" fmla="*/ 1851322 h 2431012"/>
              <a:gd name="connsiteX966" fmla="*/ 433979 w 2435571"/>
              <a:gd name="connsiteY966" fmla="*/ 1865807 h 2431012"/>
              <a:gd name="connsiteX967" fmla="*/ 453574 w 2435571"/>
              <a:gd name="connsiteY967" fmla="*/ 1888963 h 2431012"/>
              <a:gd name="connsiteX968" fmla="*/ 464569 w 2435571"/>
              <a:gd name="connsiteY968" fmla="*/ 1901891 h 2431012"/>
              <a:gd name="connsiteX969" fmla="*/ 474157 w 2435571"/>
              <a:gd name="connsiteY969" fmla="*/ 1912690 h 2431012"/>
              <a:gd name="connsiteX970" fmla="*/ 468944 w 2435571"/>
              <a:gd name="connsiteY970" fmla="*/ 1905733 h 2431012"/>
              <a:gd name="connsiteX971" fmla="*/ 487282 w 2435571"/>
              <a:gd name="connsiteY971" fmla="*/ 1924215 h 2431012"/>
              <a:gd name="connsiteX972" fmla="*/ 498847 w 2435571"/>
              <a:gd name="connsiteY972" fmla="*/ 1936156 h 2431012"/>
              <a:gd name="connsiteX973" fmla="*/ 510983 w 2435571"/>
              <a:gd name="connsiteY973" fmla="*/ 1947110 h 2431012"/>
              <a:gd name="connsiteX974" fmla="*/ 529890 w 2435571"/>
              <a:gd name="connsiteY974" fmla="*/ 1964605 h 2431012"/>
              <a:gd name="connsiteX975" fmla="*/ 538639 w 2435571"/>
              <a:gd name="connsiteY975" fmla="*/ 1972288 h 2431012"/>
              <a:gd name="connsiteX976" fmla="*/ 549786 w 2435571"/>
              <a:gd name="connsiteY976" fmla="*/ 1982671 h 2431012"/>
              <a:gd name="connsiteX977" fmla="*/ 563899 w 2435571"/>
              <a:gd name="connsiteY977" fmla="*/ 1994767 h 2431012"/>
              <a:gd name="connsiteX978" fmla="*/ 552183 w 2435571"/>
              <a:gd name="connsiteY978" fmla="*/ 1985371 h 2431012"/>
              <a:gd name="connsiteX979" fmla="*/ 565307 w 2435571"/>
              <a:gd name="connsiteY979" fmla="*/ 1996896 h 2431012"/>
              <a:gd name="connsiteX980" fmla="*/ 579001 w 2435571"/>
              <a:gd name="connsiteY980" fmla="*/ 2007434 h 2431012"/>
              <a:gd name="connsiteX981" fmla="*/ 609776 w 2435571"/>
              <a:gd name="connsiteY981" fmla="*/ 2031781 h 2431012"/>
              <a:gd name="connsiteX982" fmla="*/ 618106 w 2435571"/>
              <a:gd name="connsiteY982" fmla="*/ 2037906 h 2431012"/>
              <a:gd name="connsiteX983" fmla="*/ 627995 w 2435571"/>
              <a:gd name="connsiteY983" fmla="*/ 2043616 h 2431012"/>
              <a:gd name="connsiteX984" fmla="*/ 646634 w 2435571"/>
              <a:gd name="connsiteY984" fmla="*/ 2057009 h 2431012"/>
              <a:gd name="connsiteX985" fmla="*/ 653556 w 2435571"/>
              <a:gd name="connsiteY985" fmla="*/ 2061005 h 2431012"/>
              <a:gd name="connsiteX986" fmla="*/ 807139 w 2435571"/>
              <a:gd name="connsiteY986" fmla="*/ 2144413 h 2431012"/>
              <a:gd name="connsiteX987" fmla="*/ 866088 w 2435571"/>
              <a:gd name="connsiteY987" fmla="*/ 2167920 h 2431012"/>
              <a:gd name="connsiteX988" fmla="*/ 897615 w 2435571"/>
              <a:gd name="connsiteY988" fmla="*/ 2179543 h 2431012"/>
              <a:gd name="connsiteX989" fmla="*/ 930282 w 2435571"/>
              <a:gd name="connsiteY989" fmla="*/ 2189192 h 2431012"/>
              <a:gd name="connsiteX990" fmla="*/ 943289 w 2435571"/>
              <a:gd name="connsiteY990" fmla="*/ 2194070 h 2431012"/>
              <a:gd name="connsiteX991" fmla="*/ 960402 w 2435571"/>
              <a:gd name="connsiteY991" fmla="*/ 2198687 h 2431012"/>
              <a:gd name="connsiteX992" fmla="*/ 984168 w 2435571"/>
              <a:gd name="connsiteY992" fmla="*/ 2203197 h 2431012"/>
              <a:gd name="connsiteX993" fmla="*/ 987135 w 2435571"/>
              <a:gd name="connsiteY993" fmla="*/ 2204910 h 2431012"/>
              <a:gd name="connsiteX994" fmla="*/ 1001281 w 2435571"/>
              <a:gd name="connsiteY994" fmla="*/ 2207814 h 2431012"/>
              <a:gd name="connsiteX995" fmla="*/ 1013449 w 2435571"/>
              <a:gd name="connsiteY995" fmla="*/ 2209576 h 2431012"/>
              <a:gd name="connsiteX996" fmla="*/ 1030143 w 2435571"/>
              <a:gd name="connsiteY996" fmla="*/ 2212635 h 2431012"/>
              <a:gd name="connsiteX997" fmla="*/ 1040753 w 2435571"/>
              <a:gd name="connsiteY997" fmla="*/ 2214813 h 2431012"/>
              <a:gd name="connsiteX998" fmla="*/ 1047826 w 2435571"/>
              <a:gd name="connsiteY998" fmla="*/ 2216265 h 2431012"/>
              <a:gd name="connsiteX999" fmla="*/ 1062542 w 2435571"/>
              <a:gd name="connsiteY999" fmla="*/ 2218182 h 2431012"/>
              <a:gd name="connsiteX1000" fmla="*/ 1074140 w 2435571"/>
              <a:gd name="connsiteY1000" fmla="*/ 2220930 h 2431012"/>
              <a:gd name="connsiteX1001" fmla="*/ 1090415 w 2435571"/>
              <a:gd name="connsiteY1001" fmla="*/ 2222431 h 2431012"/>
              <a:gd name="connsiteX1002" fmla="*/ 1107678 w 2435571"/>
              <a:gd name="connsiteY1002" fmla="*/ 2224503 h 2431012"/>
              <a:gd name="connsiteX1003" fmla="*/ 1141216 w 2435571"/>
              <a:gd name="connsiteY1003" fmla="*/ 2228076 h 2431012"/>
              <a:gd name="connsiteX1004" fmla="*/ 1185095 w 2435571"/>
              <a:gd name="connsiteY1004" fmla="*/ 2229724 h 2431012"/>
              <a:gd name="connsiteX1005" fmla="*/ 1223879 w 2435571"/>
              <a:gd name="connsiteY1005" fmla="*/ 2231063 h 2431012"/>
              <a:gd name="connsiteX1006" fmla="*/ 1233651 w 2435571"/>
              <a:gd name="connsiteY1006" fmla="*/ 2230125 h 2431012"/>
              <a:gd name="connsiteX1007" fmla="*/ 1245970 w 2435571"/>
              <a:gd name="connsiteY1007" fmla="*/ 2229342 h 2431012"/>
              <a:gd name="connsiteX1008" fmla="*/ 1258289 w 2435571"/>
              <a:gd name="connsiteY1008" fmla="*/ 2228559 h 2431012"/>
              <a:gd name="connsiteX1009" fmla="*/ 1281787 w 2435571"/>
              <a:gd name="connsiteY1009" fmla="*/ 2228967 h 2431012"/>
              <a:gd name="connsiteX1010" fmla="*/ 1303877 w 2435571"/>
              <a:gd name="connsiteY1010" fmla="*/ 2227247 h 2431012"/>
              <a:gd name="connsiteX1011" fmla="*/ 1324978 w 2435571"/>
              <a:gd name="connsiteY1011" fmla="*/ 2224955 h 2431012"/>
              <a:gd name="connsiteX1012" fmla="*/ 1339845 w 2435571"/>
              <a:gd name="connsiteY1012" fmla="*/ 2224327 h 2431012"/>
              <a:gd name="connsiteX1013" fmla="*/ 1566544 w 2435571"/>
              <a:gd name="connsiteY1013" fmla="*/ 2169676 h 2431012"/>
              <a:gd name="connsiteX1014" fmla="*/ 1575477 w 2435571"/>
              <a:gd name="connsiteY1014" fmla="*/ 2165622 h 2431012"/>
              <a:gd name="connsiteX1015" fmla="*/ 1584410 w 2435571"/>
              <a:gd name="connsiteY1015" fmla="*/ 2161568 h 2431012"/>
              <a:gd name="connsiteX1016" fmla="*/ 1604824 w 2435571"/>
              <a:gd name="connsiteY1016" fmla="*/ 2153616 h 2431012"/>
              <a:gd name="connsiteX1017" fmla="*/ 1618433 w 2435571"/>
              <a:gd name="connsiteY1017" fmla="*/ 2148315 h 2431012"/>
              <a:gd name="connsiteX1018" fmla="*/ 1656294 w 2435571"/>
              <a:gd name="connsiteY1018" fmla="*/ 2130698 h 2431012"/>
              <a:gd name="connsiteX1019" fmla="*/ 1674729 w 2435571"/>
              <a:gd name="connsiteY1019" fmla="*/ 2121604 h 2431012"/>
              <a:gd name="connsiteX1020" fmla="*/ 1691037 w 2435571"/>
              <a:gd name="connsiteY1020" fmla="*/ 2113913 h 2431012"/>
              <a:gd name="connsiteX1021" fmla="*/ 1704227 w 2435571"/>
              <a:gd name="connsiteY1021" fmla="*/ 2107054 h 2431012"/>
              <a:gd name="connsiteX1022" fmla="*/ 1746076 w 2435571"/>
              <a:gd name="connsiteY1022" fmla="*/ 2082529 h 2431012"/>
              <a:gd name="connsiteX1023" fmla="*/ 1756149 w 2435571"/>
              <a:gd name="connsiteY1023" fmla="*/ 2076501 h 2431012"/>
              <a:gd name="connsiteX1024" fmla="*/ 1766791 w 2435571"/>
              <a:gd name="connsiteY1024" fmla="*/ 2069487 h 2431012"/>
              <a:gd name="connsiteX1025" fmla="*/ 1789635 w 2435571"/>
              <a:gd name="connsiteY1025" fmla="*/ 2055043 h 2431012"/>
              <a:gd name="connsiteX1026" fmla="*/ 1813618 w 2435571"/>
              <a:gd name="connsiteY1026" fmla="*/ 2038625 h 2431012"/>
              <a:gd name="connsiteX1027" fmla="*/ 1816316 w 2435571"/>
              <a:gd name="connsiteY1027" fmla="*/ 2036235 h 2431012"/>
              <a:gd name="connsiteX1028" fmla="*/ 1828098 w 2435571"/>
              <a:gd name="connsiteY1028" fmla="*/ 2027247 h 2431012"/>
              <a:gd name="connsiteX1029" fmla="*/ 1837182 w 2435571"/>
              <a:gd name="connsiteY1029" fmla="*/ 2020649 h 2431012"/>
              <a:gd name="connsiteX1030" fmla="*/ 1845846 w 2435571"/>
              <a:gd name="connsiteY1030" fmla="*/ 2012493 h 2431012"/>
              <a:gd name="connsiteX1031" fmla="*/ 1865153 w 2435571"/>
              <a:gd name="connsiteY1031" fmla="*/ 1997322 h 2431012"/>
              <a:gd name="connsiteX1032" fmla="*/ 1884460 w 2435571"/>
              <a:gd name="connsiteY1032" fmla="*/ 1982152 h 2431012"/>
              <a:gd name="connsiteX1033" fmla="*/ 1903348 w 2435571"/>
              <a:gd name="connsiteY1033" fmla="*/ 1965424 h 2431012"/>
              <a:gd name="connsiteX1034" fmla="*/ 1891985 w 2435571"/>
              <a:gd name="connsiteY1034" fmla="*/ 1975970 h 2431012"/>
              <a:gd name="connsiteX1035" fmla="*/ 1910303 w 2435571"/>
              <a:gd name="connsiteY1035" fmla="*/ 1960228 h 2431012"/>
              <a:gd name="connsiteX1036" fmla="*/ 1943973 w 2435571"/>
              <a:gd name="connsiteY1036" fmla="*/ 1927033 h 2431012"/>
              <a:gd name="connsiteX1037" fmla="*/ 1958604 w 2435571"/>
              <a:gd name="connsiteY1037" fmla="*/ 1913111 h 2431012"/>
              <a:gd name="connsiteX1038" fmla="*/ 1973385 w 2435571"/>
              <a:gd name="connsiteY1038" fmla="*/ 1896643 h 2431012"/>
              <a:gd name="connsiteX1039" fmla="*/ 1980491 w 2435571"/>
              <a:gd name="connsiteY1039" fmla="*/ 1888903 h 2431012"/>
              <a:gd name="connsiteX1040" fmla="*/ 1987597 w 2435571"/>
              <a:gd name="connsiteY1040" fmla="*/ 1881163 h 2431012"/>
              <a:gd name="connsiteX1041" fmla="*/ 2010775 w 2435571"/>
              <a:gd name="connsiteY1041" fmla="*/ 1852437 h 2431012"/>
              <a:gd name="connsiteX1042" fmla="*/ 2042918 w 2435571"/>
              <a:gd name="connsiteY1042" fmla="*/ 1810466 h 2431012"/>
              <a:gd name="connsiteX1043" fmla="*/ 2049186 w 2435571"/>
              <a:gd name="connsiteY1043" fmla="*/ 1799610 h 2431012"/>
              <a:gd name="connsiteX1044" fmla="*/ 2054163 w 2435571"/>
              <a:gd name="connsiteY1044" fmla="*/ 1793273 h 2431012"/>
              <a:gd name="connsiteX1045" fmla="*/ 2070955 w 2435571"/>
              <a:gd name="connsiteY1045" fmla="*/ 1768755 h 2431012"/>
              <a:gd name="connsiteX1046" fmla="*/ 2067838 w 2435571"/>
              <a:gd name="connsiteY1046" fmla="*/ 1769587 h 2431012"/>
              <a:gd name="connsiteX1047" fmla="*/ 2073385 w 2435571"/>
              <a:gd name="connsiteY1047" fmla="*/ 1762263 h 2431012"/>
              <a:gd name="connsiteX1048" fmla="*/ 2077374 w 2435571"/>
              <a:gd name="connsiteY1048" fmla="*/ 1755355 h 2431012"/>
              <a:gd name="connsiteX1049" fmla="*/ 2097735 w 2435571"/>
              <a:gd name="connsiteY1049" fmla="*/ 1722371 h 2431012"/>
              <a:gd name="connsiteX1050" fmla="*/ 2106852 w 2435571"/>
              <a:gd name="connsiteY1050" fmla="*/ 1706581 h 2431012"/>
              <a:gd name="connsiteX1051" fmla="*/ 2110840 w 2435571"/>
              <a:gd name="connsiteY1051" fmla="*/ 1699673 h 2431012"/>
              <a:gd name="connsiteX1052" fmla="*/ 2116119 w 2435571"/>
              <a:gd name="connsiteY1052" fmla="*/ 1688246 h 2431012"/>
              <a:gd name="connsiteX1053" fmla="*/ 2137502 w 2435571"/>
              <a:gd name="connsiteY1053" fmla="*/ 1646641 h 2431012"/>
              <a:gd name="connsiteX1054" fmla="*/ 2145630 w 2435571"/>
              <a:gd name="connsiteY1054" fmla="*/ 1630280 h 2431012"/>
              <a:gd name="connsiteX1055" fmla="*/ 2152919 w 2435571"/>
              <a:gd name="connsiteY1055" fmla="*/ 1610803 h 2431012"/>
              <a:gd name="connsiteX1056" fmla="*/ 2162337 w 2435571"/>
              <a:gd name="connsiteY1056" fmla="*/ 1589923 h 2431012"/>
              <a:gd name="connsiteX1057" fmla="*/ 2166057 w 2435571"/>
              <a:gd name="connsiteY1057" fmla="*/ 1578912 h 2431012"/>
              <a:gd name="connsiteX1058" fmla="*/ 2170766 w 2435571"/>
              <a:gd name="connsiteY1058" fmla="*/ 1568472 h 2431012"/>
              <a:gd name="connsiteX1059" fmla="*/ 2178776 w 2435571"/>
              <a:gd name="connsiteY1059" fmla="*/ 1545464 h 2431012"/>
              <a:gd name="connsiteX1060" fmla="*/ 2182496 w 2435571"/>
              <a:gd name="connsiteY1060" fmla="*/ 1534453 h 2431012"/>
              <a:gd name="connsiteX1061" fmla="*/ 2186216 w 2435571"/>
              <a:gd name="connsiteY1061" fmla="*/ 1523442 h 2431012"/>
              <a:gd name="connsiteX1062" fmla="*/ 2193237 w 2435571"/>
              <a:gd name="connsiteY1062" fmla="*/ 1499863 h 2431012"/>
              <a:gd name="connsiteX1063" fmla="*/ 2199118 w 2435571"/>
              <a:gd name="connsiteY1063" fmla="*/ 1478257 h 2431012"/>
              <a:gd name="connsiteX1064" fmla="*/ 2201849 w 2435571"/>
              <a:gd name="connsiteY1064" fmla="*/ 1466675 h 2431012"/>
              <a:gd name="connsiteX1065" fmla="*/ 2210612 w 2435571"/>
              <a:gd name="connsiteY1065" fmla="*/ 1430943 h 2431012"/>
              <a:gd name="connsiteX1066" fmla="*/ 2218386 w 2435571"/>
              <a:gd name="connsiteY1066" fmla="*/ 1394639 h 2431012"/>
              <a:gd name="connsiteX1067" fmla="*/ 2219258 w 2435571"/>
              <a:gd name="connsiteY1067" fmla="*/ 1388563 h 2431012"/>
              <a:gd name="connsiteX1068" fmla="*/ 2217699 w 2435571"/>
              <a:gd name="connsiteY1068" fmla="*/ 1388979 h 2431012"/>
              <a:gd name="connsiteX1069" fmla="*/ 2223043 w 2435571"/>
              <a:gd name="connsiteY1069" fmla="*/ 1359168 h 2431012"/>
              <a:gd name="connsiteX1070" fmla="*/ 2227130 w 2435571"/>
              <a:gd name="connsiteY1070" fmla="*/ 1324684 h 2431012"/>
              <a:gd name="connsiteX1071" fmla="*/ 2230949 w 2435571"/>
              <a:gd name="connsiteY1071" fmla="*/ 1286097 h 2431012"/>
              <a:gd name="connsiteX1072" fmla="*/ 2230897 w 2435571"/>
              <a:gd name="connsiteY1072" fmla="*/ 1261065 h 2431012"/>
              <a:gd name="connsiteX1073" fmla="*/ 2231231 w 2435571"/>
              <a:gd name="connsiteY1073" fmla="*/ 1246784 h 2431012"/>
              <a:gd name="connsiteX1074" fmla="*/ 2230995 w 2435571"/>
              <a:gd name="connsiteY1074" fmla="*/ 1233489 h 2431012"/>
              <a:gd name="connsiteX1075" fmla="*/ 2231349 w 2435571"/>
              <a:gd name="connsiteY1075" fmla="*/ 1253431 h 2431012"/>
              <a:gd name="connsiteX1076" fmla="*/ 2232121 w 2435571"/>
              <a:gd name="connsiteY1076" fmla="*/ 1274931 h 2431012"/>
              <a:gd name="connsiteX1077" fmla="*/ 2230798 w 2435571"/>
              <a:gd name="connsiteY1077" fmla="*/ 1288641 h 2431012"/>
              <a:gd name="connsiteX1078" fmla="*/ 2229626 w 2435571"/>
              <a:gd name="connsiteY1078" fmla="*/ 1299807 h 2431012"/>
              <a:gd name="connsiteX1079" fmla="*/ 2228001 w 2435571"/>
              <a:gd name="connsiteY1079" fmla="*/ 1318607 h 2431012"/>
              <a:gd name="connsiteX1080" fmla="*/ 2227097 w 2435571"/>
              <a:gd name="connsiteY1080" fmla="*/ 1333876 h 2431012"/>
              <a:gd name="connsiteX1081" fmla="*/ 2225774 w 2435571"/>
              <a:gd name="connsiteY1081" fmla="*/ 1347586 h 2431012"/>
              <a:gd name="connsiteX1082" fmla="*/ 2227785 w 2435571"/>
              <a:gd name="connsiteY1082" fmla="*/ 1339536 h 2431012"/>
              <a:gd name="connsiteX1083" fmla="*/ 2230582 w 2435571"/>
              <a:gd name="connsiteY1083" fmla="*/ 1309570 h 2431012"/>
              <a:gd name="connsiteX1084" fmla="*/ 2231938 w 2435571"/>
              <a:gd name="connsiteY1084" fmla="*/ 1286668 h 2431012"/>
              <a:gd name="connsiteX1085" fmla="*/ 2232658 w 2435571"/>
              <a:gd name="connsiteY1085" fmla="*/ 1283136 h 2431012"/>
              <a:gd name="connsiteX1086" fmla="*/ 2232959 w 2435571"/>
              <a:gd name="connsiteY1086" fmla="*/ 1278046 h 2431012"/>
              <a:gd name="connsiteX1087" fmla="*/ 2233680 w 2435571"/>
              <a:gd name="connsiteY1087" fmla="*/ 1274515 h 2431012"/>
              <a:gd name="connsiteX1088" fmla="*/ 2233143 w 2435571"/>
              <a:gd name="connsiteY1088" fmla="*/ 1266310 h 2431012"/>
              <a:gd name="connsiteX1089" fmla="*/ 2234885 w 2435571"/>
              <a:gd name="connsiteY1089" fmla="*/ 1254157 h 2431012"/>
              <a:gd name="connsiteX1090" fmla="*/ 2235252 w 2435571"/>
              <a:gd name="connsiteY1090" fmla="*/ 1230683 h 2431012"/>
              <a:gd name="connsiteX1091" fmla="*/ 2234597 w 2435571"/>
              <a:gd name="connsiteY1091" fmla="*/ 1215831 h 2431012"/>
              <a:gd name="connsiteX1092" fmla="*/ 2235652 w 2435571"/>
              <a:gd name="connsiteY1092" fmla="*/ 1198018 h 2431012"/>
              <a:gd name="connsiteX1093" fmla="*/ 2234729 w 2435571"/>
              <a:gd name="connsiteY1093" fmla="*/ 1179063 h 2431012"/>
              <a:gd name="connsiteX1094" fmla="*/ 2234794 w 2435571"/>
              <a:gd name="connsiteY1094" fmla="*/ 1160678 h 2431012"/>
              <a:gd name="connsiteX1095" fmla="*/ 2233301 w 2435571"/>
              <a:gd name="connsiteY1095" fmla="*/ 1142710 h 2431012"/>
              <a:gd name="connsiteX1096" fmla="*/ 2231238 w 2435571"/>
              <a:gd name="connsiteY1096" fmla="*/ 1125729 h 2431012"/>
              <a:gd name="connsiteX1097" fmla="*/ 2228672 w 2435571"/>
              <a:gd name="connsiteY1097" fmla="*/ 1091350 h 2431012"/>
              <a:gd name="connsiteX1098" fmla="*/ 2222987 w 2435571"/>
              <a:gd name="connsiteY1098" fmla="*/ 1057804 h 2431012"/>
              <a:gd name="connsiteX1099" fmla="*/ 2222182 w 2435571"/>
              <a:gd name="connsiteY1099" fmla="*/ 1045496 h 2431012"/>
              <a:gd name="connsiteX1100" fmla="*/ 2213832 w 2435571"/>
              <a:gd name="connsiteY1100" fmla="*/ 1005147 h 2431012"/>
              <a:gd name="connsiteX1101" fmla="*/ 2212306 w 2435571"/>
              <a:gd name="connsiteY1101" fmla="*/ 996371 h 2431012"/>
              <a:gd name="connsiteX1102" fmla="*/ 2210361 w 2435571"/>
              <a:gd name="connsiteY1102" fmla="*/ 986037 h 2431012"/>
              <a:gd name="connsiteX1103" fmla="*/ 2205332 w 2435571"/>
              <a:gd name="connsiteY1103" fmla="*/ 967343 h 2431012"/>
              <a:gd name="connsiteX1104" fmla="*/ 2200034 w 2435571"/>
              <a:gd name="connsiteY1104" fmla="*/ 944546 h 2431012"/>
              <a:gd name="connsiteX1105" fmla="*/ 2199883 w 2435571"/>
              <a:gd name="connsiteY1105" fmla="*/ 947091 h 2431012"/>
              <a:gd name="connsiteX1106" fmla="*/ 2196949 w 2435571"/>
              <a:gd name="connsiteY1106" fmla="*/ 936186 h 2431012"/>
              <a:gd name="connsiteX1107" fmla="*/ 2188265 w 2435571"/>
              <a:gd name="connsiteY1107" fmla="*/ 910119 h 2431012"/>
              <a:gd name="connsiteX1108" fmla="*/ 2179162 w 2435571"/>
              <a:gd name="connsiteY1108" fmla="*/ 882493 h 2431012"/>
              <a:gd name="connsiteX1109" fmla="*/ 2169908 w 2435571"/>
              <a:gd name="connsiteY1109" fmla="*/ 857413 h 2431012"/>
              <a:gd name="connsiteX1110" fmla="*/ 2163739 w 2435571"/>
              <a:gd name="connsiteY1110" fmla="*/ 840692 h 2431012"/>
              <a:gd name="connsiteX1111" fmla="*/ 2173982 w 2435571"/>
              <a:gd name="connsiteY1111" fmla="*/ 866344 h 2431012"/>
              <a:gd name="connsiteX1112" fmla="*/ 2172875 w 2435571"/>
              <a:gd name="connsiteY1112" fmla="*/ 859126 h 2431012"/>
              <a:gd name="connsiteX1113" fmla="*/ 2168383 w 2435571"/>
              <a:gd name="connsiteY1113" fmla="*/ 848637 h 2431012"/>
              <a:gd name="connsiteX1114" fmla="*/ 2162331 w 2435571"/>
              <a:gd name="connsiteY1114" fmla="*/ 838564 h 2431012"/>
              <a:gd name="connsiteX1115" fmla="*/ 2153195 w 2435571"/>
              <a:gd name="connsiteY1115" fmla="*/ 820130 h 2431012"/>
              <a:gd name="connsiteX1116" fmla="*/ 2150261 w 2435571"/>
              <a:gd name="connsiteY1116" fmla="*/ 809226 h 2431012"/>
              <a:gd name="connsiteX1117" fmla="*/ 2144361 w 2435571"/>
              <a:gd name="connsiteY1117" fmla="*/ 796608 h 2431012"/>
              <a:gd name="connsiteX1118" fmla="*/ 2132560 w 2435571"/>
              <a:gd name="connsiteY1118" fmla="*/ 771372 h 2431012"/>
              <a:gd name="connsiteX1119" fmla="*/ 2134085 w 2435571"/>
              <a:gd name="connsiteY1119" fmla="*/ 780148 h 2431012"/>
              <a:gd name="connsiteX1120" fmla="*/ 2131001 w 2435571"/>
              <a:gd name="connsiteY1120" fmla="*/ 771788 h 2431012"/>
              <a:gd name="connsiteX1121" fmla="*/ 2129475 w 2435571"/>
              <a:gd name="connsiteY1121" fmla="*/ 763012 h 2431012"/>
              <a:gd name="connsiteX1122" fmla="*/ 2126508 w 2435571"/>
              <a:gd name="connsiteY1122" fmla="*/ 761299 h 2431012"/>
              <a:gd name="connsiteX1123" fmla="*/ 2124262 w 2435571"/>
              <a:gd name="connsiteY1123" fmla="*/ 756055 h 2431012"/>
              <a:gd name="connsiteX1124" fmla="*/ 2111321 w 2435571"/>
              <a:gd name="connsiteY1124" fmla="*/ 732793 h 2431012"/>
              <a:gd name="connsiteX1125" fmla="*/ 2105001 w 2435571"/>
              <a:gd name="connsiteY1125" fmla="*/ 718617 h 2431012"/>
              <a:gd name="connsiteX1126" fmla="*/ 2098112 w 2435571"/>
              <a:gd name="connsiteY1126" fmla="*/ 705429 h 2431012"/>
              <a:gd name="connsiteX1127" fmla="*/ 2108086 w 2435571"/>
              <a:gd name="connsiteY1127" fmla="*/ 726978 h 2431012"/>
              <a:gd name="connsiteX1128" fmla="*/ 2105270 w 2435571"/>
              <a:gd name="connsiteY1128" fmla="*/ 722720 h 2431012"/>
              <a:gd name="connsiteX1129" fmla="*/ 2099218 w 2435571"/>
              <a:gd name="connsiteY1129" fmla="*/ 712647 h 2431012"/>
              <a:gd name="connsiteX1130" fmla="*/ 2081634 w 2435571"/>
              <a:gd name="connsiteY1130" fmla="*/ 681441 h 2431012"/>
              <a:gd name="connsiteX1131" fmla="*/ 2089362 w 2435571"/>
              <a:gd name="connsiteY1131" fmla="*/ 697745 h 2431012"/>
              <a:gd name="connsiteX1132" fmla="*/ 2103711 w 2435571"/>
              <a:gd name="connsiteY1132" fmla="*/ 723136 h 2431012"/>
              <a:gd name="connsiteX1133" fmla="*/ 2096101 w 2435571"/>
              <a:gd name="connsiteY1133" fmla="*/ 713479 h 2431012"/>
              <a:gd name="connsiteX1134" fmla="*/ 2083160 w 2435571"/>
              <a:gd name="connsiteY1134" fmla="*/ 690217 h 2431012"/>
              <a:gd name="connsiteX1135" fmla="*/ 2088072 w 2435571"/>
              <a:gd name="connsiteY1135" fmla="*/ 702264 h 2431012"/>
              <a:gd name="connsiteX1136" fmla="*/ 2089480 w 2435571"/>
              <a:gd name="connsiteY1136" fmla="*/ 704393 h 2431012"/>
              <a:gd name="connsiteX1137" fmla="*/ 2095531 w 2435571"/>
              <a:gd name="connsiteY1137" fmla="*/ 714466 h 2431012"/>
              <a:gd name="connsiteX1138" fmla="*/ 2105237 w 2435571"/>
              <a:gd name="connsiteY1138" fmla="*/ 731912 h 2431012"/>
              <a:gd name="connsiteX1139" fmla="*/ 2112965 w 2435571"/>
              <a:gd name="connsiteY1139" fmla="*/ 748216 h 2431012"/>
              <a:gd name="connsiteX1140" fmla="*/ 2118178 w 2435571"/>
              <a:gd name="connsiteY1140" fmla="*/ 755174 h 2431012"/>
              <a:gd name="connsiteX1141" fmla="*/ 2125067 w 2435571"/>
              <a:gd name="connsiteY1141" fmla="*/ 768363 h 2431012"/>
              <a:gd name="connsiteX1142" fmla="*/ 2130398 w 2435571"/>
              <a:gd name="connsiteY1142" fmla="*/ 781967 h 2431012"/>
              <a:gd name="connsiteX1143" fmla="*/ 2125755 w 2435571"/>
              <a:gd name="connsiteY1143" fmla="*/ 774023 h 2431012"/>
              <a:gd name="connsiteX1144" fmla="*/ 2144144 w 2435571"/>
              <a:gd name="connsiteY1144" fmla="*/ 817537 h 2431012"/>
              <a:gd name="connsiteX1145" fmla="*/ 2153398 w 2435571"/>
              <a:gd name="connsiteY1145" fmla="*/ 842617 h 2431012"/>
              <a:gd name="connsiteX1146" fmla="*/ 2156483 w 2435571"/>
              <a:gd name="connsiteY1146" fmla="*/ 850977 h 2431012"/>
              <a:gd name="connsiteX1147" fmla="*/ 2166994 w 2435571"/>
              <a:gd name="connsiteY1147" fmla="*/ 880731 h 2431012"/>
              <a:gd name="connsiteX1148" fmla="*/ 2172325 w 2435571"/>
              <a:gd name="connsiteY1148" fmla="*/ 894336 h 2431012"/>
              <a:gd name="connsiteX1149" fmla="*/ 2174689 w 2435571"/>
              <a:gd name="connsiteY1149" fmla="*/ 906228 h 2431012"/>
              <a:gd name="connsiteX1150" fmla="*/ 2164597 w 2435571"/>
              <a:gd name="connsiteY1150" fmla="*/ 878032 h 2431012"/>
              <a:gd name="connsiteX1151" fmla="*/ 2156332 w 2435571"/>
              <a:gd name="connsiteY1151" fmla="*/ 853522 h 2431012"/>
              <a:gd name="connsiteX1152" fmla="*/ 2146090 w 2435571"/>
              <a:gd name="connsiteY1152" fmla="*/ 827871 h 2431012"/>
              <a:gd name="connsiteX1153" fmla="*/ 2141748 w 2435571"/>
              <a:gd name="connsiteY1153" fmla="*/ 814837 h 2431012"/>
              <a:gd name="connsiteX1154" fmla="*/ 2135847 w 2435571"/>
              <a:gd name="connsiteY1154" fmla="*/ 802219 h 2431012"/>
              <a:gd name="connsiteX1155" fmla="*/ 2123626 w 2435571"/>
              <a:gd name="connsiteY1155" fmla="*/ 775426 h 2431012"/>
              <a:gd name="connsiteX1156" fmla="*/ 2116737 w 2435571"/>
              <a:gd name="connsiteY1156" fmla="*/ 762237 h 2431012"/>
              <a:gd name="connsiteX1157" fmla="*/ 2112244 w 2435571"/>
              <a:gd name="connsiteY1157" fmla="*/ 751748 h 2431012"/>
              <a:gd name="connsiteX1158" fmla="*/ 2107601 w 2435571"/>
              <a:gd name="connsiteY1158" fmla="*/ 743804 h 2431012"/>
              <a:gd name="connsiteX1159" fmla="*/ 2103108 w 2435571"/>
              <a:gd name="connsiteY1159" fmla="*/ 733315 h 2431012"/>
              <a:gd name="connsiteX1160" fmla="*/ 2091576 w 2435571"/>
              <a:gd name="connsiteY1160" fmla="*/ 712182 h 2431012"/>
              <a:gd name="connsiteX1161" fmla="*/ 2081300 w 2435571"/>
              <a:gd name="connsiteY1161" fmla="*/ 695723 h 2431012"/>
              <a:gd name="connsiteX1162" fmla="*/ 2074830 w 2435571"/>
              <a:gd name="connsiteY1162" fmla="*/ 684092 h 2431012"/>
              <a:gd name="connsiteX1163" fmla="*/ 2068359 w 2435571"/>
              <a:gd name="connsiteY1163" fmla="*/ 672461 h 2431012"/>
              <a:gd name="connsiteX1164" fmla="*/ 2070036 w 2435571"/>
              <a:gd name="connsiteY1164" fmla="*/ 678692 h 2431012"/>
              <a:gd name="connsiteX1165" fmla="*/ 2058771 w 2435571"/>
              <a:gd name="connsiteY1165" fmla="*/ 661662 h 2431012"/>
              <a:gd name="connsiteX1166" fmla="*/ 2030192 w 2435571"/>
              <a:gd name="connsiteY1166" fmla="*/ 617528 h 2431012"/>
              <a:gd name="connsiteX1167" fmla="*/ 2025817 w 2435571"/>
              <a:gd name="connsiteY1167" fmla="*/ 613686 h 2431012"/>
              <a:gd name="connsiteX1168" fmla="*/ 2019615 w 2435571"/>
              <a:gd name="connsiteY1168" fmla="*/ 606158 h 2431012"/>
              <a:gd name="connsiteX1169" fmla="*/ 2022247 w 2435571"/>
              <a:gd name="connsiteY1169" fmla="*/ 612448 h 2431012"/>
              <a:gd name="connsiteX1170" fmla="*/ 2027642 w 2435571"/>
              <a:gd name="connsiteY1170" fmla="*/ 620231 h 2431012"/>
              <a:gd name="connsiteX1171" fmla="*/ 2023688 w 2435571"/>
              <a:gd name="connsiteY1171" fmla="*/ 615089 h 2431012"/>
              <a:gd name="connsiteX1172" fmla="*/ 2013262 w 2435571"/>
              <a:gd name="connsiteY1172" fmla="*/ 601175 h 2431012"/>
              <a:gd name="connsiteX1173" fmla="*/ 2001998 w 2435571"/>
              <a:gd name="connsiteY1173" fmla="*/ 584144 h 2431012"/>
              <a:gd name="connsiteX1174" fmla="*/ 2002568 w 2435571"/>
              <a:gd name="connsiteY1174" fmla="*/ 583158 h 2431012"/>
              <a:gd name="connsiteX1175" fmla="*/ 2003976 w 2435571"/>
              <a:gd name="connsiteY1175" fmla="*/ 585286 h 2431012"/>
              <a:gd name="connsiteX1176" fmla="*/ 2010178 w 2435571"/>
              <a:gd name="connsiteY1176" fmla="*/ 592815 h 2431012"/>
              <a:gd name="connsiteX1177" fmla="*/ 2021173 w 2435571"/>
              <a:gd name="connsiteY1177" fmla="*/ 605742 h 2431012"/>
              <a:gd name="connsiteX1178" fmla="*/ 2022464 w 2435571"/>
              <a:gd name="connsiteY1178" fmla="*/ 601224 h 2431012"/>
              <a:gd name="connsiteX1179" fmla="*/ 2011317 w 2435571"/>
              <a:gd name="connsiteY1179" fmla="*/ 590841 h 2431012"/>
              <a:gd name="connsiteX1180" fmla="*/ 2006674 w 2435571"/>
              <a:gd name="connsiteY1180" fmla="*/ 582896 h 2431012"/>
              <a:gd name="connsiteX1181" fmla="*/ 1996516 w 2435571"/>
              <a:gd name="connsiteY1181" fmla="*/ 573084 h 2431012"/>
              <a:gd name="connsiteX1182" fmla="*/ 1983693 w 2435571"/>
              <a:gd name="connsiteY1182" fmla="*/ 556470 h 2431012"/>
              <a:gd name="connsiteX1183" fmla="*/ 1963109 w 2435571"/>
              <a:gd name="connsiteY1183" fmla="*/ 532743 h 2431012"/>
              <a:gd name="connsiteX1184" fmla="*/ 1969161 w 2435571"/>
              <a:gd name="connsiteY1184" fmla="*/ 542816 h 2431012"/>
              <a:gd name="connsiteX1185" fmla="*/ 1989175 w 2435571"/>
              <a:gd name="connsiteY1185" fmla="*/ 567530 h 2431012"/>
              <a:gd name="connsiteX1186" fmla="*/ 1968591 w 2435571"/>
              <a:gd name="connsiteY1186" fmla="*/ 543803 h 2431012"/>
              <a:gd name="connsiteX1187" fmla="*/ 1960981 w 2435571"/>
              <a:gd name="connsiteY1187" fmla="*/ 534146 h 2431012"/>
              <a:gd name="connsiteX1188" fmla="*/ 1951963 w 2435571"/>
              <a:gd name="connsiteY1188" fmla="*/ 522360 h 2431012"/>
              <a:gd name="connsiteX1189" fmla="*/ 1950555 w 2435571"/>
              <a:gd name="connsiteY1189" fmla="*/ 520231 h 2431012"/>
              <a:gd name="connsiteX1190" fmla="*/ 1947588 w 2435571"/>
              <a:gd name="connsiteY1190" fmla="*/ 518519 h 2431012"/>
              <a:gd name="connsiteX1191" fmla="*/ 1945342 w 2435571"/>
              <a:gd name="connsiteY1191" fmla="*/ 513274 h 2431012"/>
              <a:gd name="connsiteX1192" fmla="*/ 1933357 w 2435571"/>
              <a:gd name="connsiteY1192" fmla="*/ 499775 h 2431012"/>
              <a:gd name="connsiteX1193" fmla="*/ 1948610 w 2435571"/>
              <a:gd name="connsiteY1193" fmla="*/ 509897 h 2431012"/>
              <a:gd name="connsiteX1194" fmla="*/ 1927037 w 2435571"/>
              <a:gd name="connsiteY1194" fmla="*/ 485600 h 2431012"/>
              <a:gd name="connsiteX1195" fmla="*/ 1918019 w 2435571"/>
              <a:gd name="connsiteY1195" fmla="*/ 473814 h 2431012"/>
              <a:gd name="connsiteX1196" fmla="*/ 1894318 w 2435571"/>
              <a:gd name="connsiteY1196" fmla="*/ 450919 h 2431012"/>
              <a:gd name="connsiteX1197" fmla="*/ 1909001 w 2435571"/>
              <a:gd name="connsiteY1197" fmla="*/ 462028 h 2431012"/>
              <a:gd name="connsiteX1198" fmla="*/ 1921556 w 2435571"/>
              <a:gd name="connsiteY1198" fmla="*/ 474540 h 2431012"/>
              <a:gd name="connsiteX1199" fmla="*/ 1952448 w 2435571"/>
              <a:gd name="connsiteY1199" fmla="*/ 505534 h 2431012"/>
              <a:gd name="connsiteX1200" fmla="*/ 1929467 w 2435571"/>
              <a:gd name="connsiteY1200" fmla="*/ 479108 h 2431012"/>
              <a:gd name="connsiteX1201" fmla="*/ 1912538 w 2435571"/>
              <a:gd name="connsiteY1201" fmla="*/ 462754 h 2431012"/>
              <a:gd name="connsiteX1202" fmla="*/ 1899983 w 2435571"/>
              <a:gd name="connsiteY1202" fmla="*/ 450242 h 2431012"/>
              <a:gd name="connsiteX1203" fmla="*/ 1914516 w 2435571"/>
              <a:gd name="connsiteY1203" fmla="*/ 463896 h 2431012"/>
              <a:gd name="connsiteX1204" fmla="*/ 1918890 w 2435571"/>
              <a:gd name="connsiteY1204" fmla="*/ 467738 h 2431012"/>
              <a:gd name="connsiteX1205" fmla="*/ 1923265 w 2435571"/>
              <a:gd name="connsiteY1205" fmla="*/ 471579 h 2431012"/>
              <a:gd name="connsiteX1206" fmla="*/ 1938217 w 2435571"/>
              <a:gd name="connsiteY1206" fmla="*/ 486791 h 2431012"/>
              <a:gd name="connsiteX1207" fmla="*/ 1934143 w 2435571"/>
              <a:gd name="connsiteY1207" fmla="*/ 477860 h 2431012"/>
              <a:gd name="connsiteX1208" fmla="*/ 1928360 w 2435571"/>
              <a:gd name="connsiteY1208" fmla="*/ 471889 h 2431012"/>
              <a:gd name="connsiteX1209" fmla="*/ 1932735 w 2435571"/>
              <a:gd name="connsiteY1209" fmla="*/ 475731 h 2431012"/>
              <a:gd name="connsiteX1210" fmla="*/ 1922158 w 2435571"/>
              <a:gd name="connsiteY1210" fmla="*/ 464361 h 2431012"/>
              <a:gd name="connsiteX1211" fmla="*/ 1924287 w 2435571"/>
              <a:gd name="connsiteY1211" fmla="*/ 462958 h 2431012"/>
              <a:gd name="connsiteX1212" fmla="*/ 1911732 w 2435571"/>
              <a:gd name="connsiteY1212" fmla="*/ 450446 h 2431012"/>
              <a:gd name="connsiteX1213" fmla="*/ 1927254 w 2435571"/>
              <a:gd name="connsiteY1213" fmla="*/ 464671 h 2431012"/>
              <a:gd name="connsiteX1214" fmla="*/ 1937411 w 2435571"/>
              <a:gd name="connsiteY1214" fmla="*/ 474483 h 2431012"/>
              <a:gd name="connsiteX1215" fmla="*/ 1945591 w 2435571"/>
              <a:gd name="connsiteY1215" fmla="*/ 483153 h 2431012"/>
              <a:gd name="connsiteX1216" fmla="*/ 1932467 w 2435571"/>
              <a:gd name="connsiteY1216" fmla="*/ 471628 h 2431012"/>
              <a:gd name="connsiteX1217" fmla="*/ 1936272 w 2435571"/>
              <a:gd name="connsiteY1217" fmla="*/ 476457 h 2431012"/>
              <a:gd name="connsiteX1218" fmla="*/ 1941485 w 2435571"/>
              <a:gd name="connsiteY1218" fmla="*/ 483414 h 2431012"/>
              <a:gd name="connsiteX1219" fmla="*/ 1952631 w 2435571"/>
              <a:gd name="connsiteY1219" fmla="*/ 493797 h 2431012"/>
              <a:gd name="connsiteX1220" fmla="*/ 1962219 w 2435571"/>
              <a:gd name="connsiteY1220" fmla="*/ 504596 h 2431012"/>
              <a:gd name="connsiteX1221" fmla="*/ 1971388 w 2435571"/>
              <a:gd name="connsiteY1221" fmla="*/ 513837 h 2431012"/>
              <a:gd name="connsiteX1222" fmla="*/ 1982384 w 2435571"/>
              <a:gd name="connsiteY1222" fmla="*/ 526765 h 2431012"/>
              <a:gd name="connsiteX1223" fmla="*/ 1978310 w 2435571"/>
              <a:gd name="connsiteY1223" fmla="*/ 517834 h 2431012"/>
              <a:gd name="connsiteX1224" fmla="*/ 2005515 w 2435571"/>
              <a:gd name="connsiteY1224" fmla="*/ 550647 h 2431012"/>
              <a:gd name="connsiteX1225" fmla="*/ 1986490 w 2435571"/>
              <a:gd name="connsiteY1225" fmla="*/ 526504 h 2431012"/>
              <a:gd name="connsiteX1226" fmla="*/ 1973097 w 2435571"/>
              <a:gd name="connsiteY1226" fmla="*/ 510877 h 2431012"/>
              <a:gd name="connsiteX1227" fmla="*/ 1973935 w 2435571"/>
              <a:gd name="connsiteY1227" fmla="*/ 513992 h 2431012"/>
              <a:gd name="connsiteX1228" fmla="*/ 1961381 w 2435571"/>
              <a:gd name="connsiteY1228" fmla="*/ 501481 h 2431012"/>
              <a:gd name="connsiteX1229" fmla="*/ 1959134 w 2435571"/>
              <a:gd name="connsiteY1229" fmla="*/ 496236 h 2431012"/>
              <a:gd name="connsiteX1230" fmla="*/ 1952933 w 2435571"/>
              <a:gd name="connsiteY1230" fmla="*/ 488708 h 2431012"/>
              <a:gd name="connsiteX1231" fmla="*/ 1913710 w 2435571"/>
              <a:gd name="connsiteY1231" fmla="*/ 451588 h 2431012"/>
              <a:gd name="connsiteX1232" fmla="*/ 1912603 w 2435571"/>
              <a:gd name="connsiteY1232" fmla="*/ 444370 h 2431012"/>
              <a:gd name="connsiteX1233" fmla="*/ 1943646 w 2435571"/>
              <a:gd name="connsiteY1233" fmla="*/ 472819 h 2431012"/>
              <a:gd name="connsiteX1234" fmla="*/ 1947183 w 2435571"/>
              <a:gd name="connsiteY1234" fmla="*/ 473545 h 2431012"/>
              <a:gd name="connsiteX1235" fmla="*/ 1944366 w 2435571"/>
              <a:gd name="connsiteY1235" fmla="*/ 469288 h 2431012"/>
              <a:gd name="connsiteX1236" fmla="*/ 1942539 w 2435571"/>
              <a:gd name="connsiteY1236" fmla="*/ 465601 h 2431012"/>
              <a:gd name="connsiteX1237" fmla="*/ 1958329 w 2435571"/>
              <a:gd name="connsiteY1237" fmla="*/ 483928 h 2431012"/>
              <a:gd name="connsiteX1238" fmla="*/ 1949579 w 2435571"/>
              <a:gd name="connsiteY1238" fmla="*/ 476245 h 2431012"/>
              <a:gd name="connsiteX1239" fmla="*/ 1959167 w 2435571"/>
              <a:gd name="connsiteY1239" fmla="*/ 487044 h 2431012"/>
              <a:gd name="connsiteX1240" fmla="*/ 1975527 w 2435571"/>
              <a:gd name="connsiteY1240" fmla="*/ 504384 h 2431012"/>
              <a:gd name="connsiteX1241" fmla="*/ 1961866 w 2435571"/>
              <a:gd name="connsiteY1241" fmla="*/ 484654 h 2431012"/>
              <a:gd name="connsiteX1242" fmla="*/ 1938734 w 2435571"/>
              <a:gd name="connsiteY1242" fmla="*/ 460772 h 2431012"/>
              <a:gd name="connsiteX1243" fmla="*/ 1929985 w 2435571"/>
              <a:gd name="connsiteY1243" fmla="*/ 453089 h 2431012"/>
              <a:gd name="connsiteX1244" fmla="*/ 1926448 w 2435571"/>
              <a:gd name="connsiteY1244" fmla="*/ 452363 h 2431012"/>
              <a:gd name="connsiteX1245" fmla="*/ 1912905 w 2435571"/>
              <a:gd name="connsiteY1245" fmla="*/ 439280 h 2431012"/>
              <a:gd name="connsiteX1246" fmla="*/ 1920816 w 2435571"/>
              <a:gd name="connsiteY1246" fmla="*/ 443848 h 2431012"/>
              <a:gd name="connsiteX1247" fmla="*/ 1900082 w 2435571"/>
              <a:gd name="connsiteY1247" fmla="*/ 422666 h 2431012"/>
              <a:gd name="connsiteX1248" fmla="*/ 1915904 w 2435571"/>
              <a:gd name="connsiteY1248" fmla="*/ 431801 h 2431012"/>
              <a:gd name="connsiteX1249" fmla="*/ 1914077 w 2435571"/>
              <a:gd name="connsiteY1249" fmla="*/ 428115 h 2431012"/>
              <a:gd name="connsiteX1250" fmla="*/ 1911831 w 2435571"/>
              <a:gd name="connsiteY1250" fmla="*/ 422870 h 2431012"/>
              <a:gd name="connsiteX1251" fmla="*/ 1920312 w 2435571"/>
              <a:gd name="connsiteY1251" fmla="*/ 426451 h 2431012"/>
              <a:gd name="connsiteX1252" fmla="*/ 1938800 w 2435571"/>
              <a:gd name="connsiteY1252" fmla="*/ 442388 h 2431012"/>
              <a:gd name="connsiteX1253" fmla="*/ 1925977 w 2435571"/>
              <a:gd name="connsiteY1253" fmla="*/ 425774 h 2431012"/>
              <a:gd name="connsiteX1254" fmla="*/ 1928525 w 2435571"/>
              <a:gd name="connsiteY1254" fmla="*/ 425929 h 2431012"/>
              <a:gd name="connsiteX1255" fmla="*/ 1919205 w 2435571"/>
              <a:gd name="connsiteY1255" fmla="*/ 419233 h 2431012"/>
              <a:gd name="connsiteX1256" fmla="*/ 1911445 w 2435571"/>
              <a:gd name="connsiteY1256" fmla="*/ 412120 h 2431012"/>
              <a:gd name="connsiteX1257" fmla="*/ 1893945 w 2435571"/>
              <a:gd name="connsiteY1257" fmla="*/ 396754 h 2431012"/>
              <a:gd name="connsiteX1258" fmla="*/ 1887174 w 2435571"/>
              <a:gd name="connsiteY1258" fmla="*/ 390212 h 2431012"/>
              <a:gd name="connsiteX1259" fmla="*/ 1898890 w 2435571"/>
              <a:gd name="connsiteY1259" fmla="*/ 399608 h 2431012"/>
              <a:gd name="connsiteX1260" fmla="*/ 1913573 w 2435571"/>
              <a:gd name="connsiteY1260" fmla="*/ 410717 h 2431012"/>
              <a:gd name="connsiteX1261" fmla="*/ 1895085 w 2435571"/>
              <a:gd name="connsiteY1261" fmla="*/ 394780 h 2431012"/>
              <a:gd name="connsiteX1262" fmla="*/ 1876027 w 2435571"/>
              <a:gd name="connsiteY1262" fmla="*/ 379829 h 2431012"/>
              <a:gd name="connsiteX1263" fmla="*/ 1883369 w 2435571"/>
              <a:gd name="connsiteY1263" fmla="*/ 385384 h 2431012"/>
              <a:gd name="connsiteX1264" fmla="*/ 1872222 w 2435571"/>
              <a:gd name="connsiteY1264" fmla="*/ 375001 h 2431012"/>
              <a:gd name="connsiteX1265" fmla="*/ 1901588 w 2435571"/>
              <a:gd name="connsiteY1265" fmla="*/ 397219 h 2431012"/>
              <a:gd name="connsiteX1266" fmla="*/ 1891850 w 2435571"/>
              <a:gd name="connsiteY1266" fmla="*/ 388964 h 2431012"/>
              <a:gd name="connsiteX1267" fmla="*/ 1880133 w 2435571"/>
              <a:gd name="connsiteY1267" fmla="*/ 379568 h 2431012"/>
              <a:gd name="connsiteX1268" fmla="*/ 1854153 w 2435571"/>
              <a:gd name="connsiteY1268" fmla="*/ 360621 h 2431012"/>
              <a:gd name="connsiteX1269" fmla="*/ 1840878 w 2435571"/>
              <a:gd name="connsiteY1269" fmla="*/ 351641 h 2431012"/>
              <a:gd name="connsiteX1270" fmla="*/ 1826614 w 2435571"/>
              <a:gd name="connsiteY1270" fmla="*/ 342090 h 2431012"/>
              <a:gd name="connsiteX1271" fmla="*/ 1844834 w 2435571"/>
              <a:gd name="connsiteY1271" fmla="*/ 353925 h 2431012"/>
              <a:gd name="connsiteX1272" fmla="*/ 1848370 w 2435571"/>
              <a:gd name="connsiteY1272" fmla="*/ 354651 h 2431012"/>
              <a:gd name="connsiteX1273" fmla="*/ 1860656 w 2435571"/>
              <a:gd name="connsiteY1273" fmla="*/ 363060 h 2431012"/>
              <a:gd name="connsiteX1274" fmla="*/ 1866590 w 2435571"/>
              <a:gd name="connsiteY1274" fmla="*/ 366485 h 2431012"/>
              <a:gd name="connsiteX1275" fmla="*/ 1876898 w 2435571"/>
              <a:gd name="connsiteY1275" fmla="*/ 373753 h 2431012"/>
              <a:gd name="connsiteX1276" fmla="*/ 1862785 w 2435571"/>
              <a:gd name="connsiteY1276" fmla="*/ 361657 h 2431012"/>
              <a:gd name="connsiteX1277" fmla="*/ 1849510 w 2435571"/>
              <a:gd name="connsiteY1277" fmla="*/ 352677 h 2431012"/>
              <a:gd name="connsiteX1278" fmla="*/ 1837224 w 2435571"/>
              <a:gd name="connsiteY1278" fmla="*/ 344267 h 2431012"/>
              <a:gd name="connsiteX1279" fmla="*/ 1829882 w 2435571"/>
              <a:gd name="connsiteY1279" fmla="*/ 338713 h 2431012"/>
              <a:gd name="connsiteX1280" fmla="*/ 1812233 w 2435571"/>
              <a:gd name="connsiteY1280" fmla="*/ 325891 h 2431012"/>
              <a:gd name="connsiteX1281" fmla="*/ 1820144 w 2435571"/>
              <a:gd name="connsiteY1281" fmla="*/ 330459 h 2431012"/>
              <a:gd name="connsiteX1282" fmla="*/ 1830452 w 2435571"/>
              <a:gd name="connsiteY1282" fmla="*/ 337726 h 2431012"/>
              <a:gd name="connsiteX1283" fmla="*/ 1849811 w 2435571"/>
              <a:gd name="connsiteY1283" fmla="*/ 347587 h 2431012"/>
              <a:gd name="connsiteX1284" fmla="*/ 1846845 w 2435571"/>
              <a:gd name="connsiteY1284" fmla="*/ 345874 h 2431012"/>
              <a:gd name="connsiteX1285" fmla="*/ 1860689 w 2435571"/>
              <a:gd name="connsiteY1285" fmla="*/ 353868 h 2431012"/>
              <a:gd name="connsiteX1286" fmla="*/ 1870998 w 2435571"/>
              <a:gd name="connsiteY1286" fmla="*/ 361135 h 2431012"/>
              <a:gd name="connsiteX1287" fmla="*/ 1860689 w 2435571"/>
              <a:gd name="connsiteY1287" fmla="*/ 353868 h 2431012"/>
              <a:gd name="connsiteX1288" fmla="*/ 1853348 w 2435571"/>
              <a:gd name="connsiteY1288" fmla="*/ 348313 h 2431012"/>
              <a:gd name="connsiteX1289" fmla="*/ 1876512 w 2435571"/>
              <a:gd name="connsiteY1289" fmla="*/ 363003 h 2431012"/>
              <a:gd name="connsiteX1290" fmla="*/ 1850682 w 2435571"/>
              <a:gd name="connsiteY1290" fmla="*/ 341511 h 2431012"/>
              <a:gd name="connsiteX1291" fmla="*/ 1855627 w 2435571"/>
              <a:gd name="connsiteY1291" fmla="*/ 344366 h 2431012"/>
              <a:gd name="connsiteX1292" fmla="*/ 1882747 w 2435571"/>
              <a:gd name="connsiteY1292" fmla="*/ 361339 h 2431012"/>
              <a:gd name="connsiteX1293" fmla="*/ 1866505 w 2435571"/>
              <a:gd name="connsiteY1293" fmla="*/ 350646 h 2431012"/>
              <a:gd name="connsiteX1294" fmla="*/ 1855358 w 2435571"/>
              <a:gd name="connsiteY1294" fmla="*/ 340263 h 2431012"/>
              <a:gd name="connsiteX1295" fmla="*/ 1873578 w 2435571"/>
              <a:gd name="connsiteY1295" fmla="*/ 352098 h 2431012"/>
              <a:gd name="connsiteX1296" fmla="*/ 1876545 w 2435571"/>
              <a:gd name="connsiteY1296" fmla="*/ 353811 h 2431012"/>
              <a:gd name="connsiteX1297" fmla="*/ 1888261 w 2435571"/>
              <a:gd name="connsiteY1297" fmla="*/ 363207 h 2431012"/>
              <a:gd name="connsiteX1298" fmla="*/ 1883886 w 2435571"/>
              <a:gd name="connsiteY1298" fmla="*/ 359365 h 2431012"/>
              <a:gd name="connsiteX1299" fmla="*/ 1900128 w 2435571"/>
              <a:gd name="connsiteY1299" fmla="*/ 370058 h 2431012"/>
              <a:gd name="connsiteX1300" fmla="*/ 1915381 w 2435571"/>
              <a:gd name="connsiteY1300" fmla="*/ 380180 h 2431012"/>
              <a:gd name="connsiteX1301" fmla="*/ 1896474 w 2435571"/>
              <a:gd name="connsiteY1301" fmla="*/ 362685 h 2431012"/>
              <a:gd name="connsiteX1302" fmla="*/ 1915112 w 2435571"/>
              <a:gd name="connsiteY1302" fmla="*/ 376078 h 2431012"/>
              <a:gd name="connsiteX1303" fmla="*/ 1905944 w 2435571"/>
              <a:gd name="connsiteY1303" fmla="*/ 366837 h 2431012"/>
              <a:gd name="connsiteX1304" fmla="*/ 1898602 w 2435571"/>
              <a:gd name="connsiteY1304" fmla="*/ 361282 h 2431012"/>
              <a:gd name="connsiteX1305" fmla="*/ 1891261 w 2435571"/>
              <a:gd name="connsiteY1305" fmla="*/ 355728 h 2431012"/>
              <a:gd name="connsiteX1306" fmla="*/ 1868666 w 2435571"/>
              <a:gd name="connsiteY1306" fmla="*/ 340051 h 2431012"/>
              <a:gd name="connsiteX1307" fmla="*/ 1847061 w 2435571"/>
              <a:gd name="connsiteY1307" fmla="*/ 324946 h 2431012"/>
              <a:gd name="connsiteX1308" fmla="*/ 1853145 w 2435571"/>
              <a:gd name="connsiteY1308" fmla="*/ 325826 h 2431012"/>
              <a:gd name="connsiteX1309" fmla="*/ 1846373 w 2435571"/>
              <a:gd name="connsiteY1309" fmla="*/ 319285 h 2431012"/>
              <a:gd name="connsiteX1310" fmla="*/ 1823209 w 2435571"/>
              <a:gd name="connsiteY1310" fmla="*/ 304595 h 2431012"/>
              <a:gd name="connsiteX1311" fmla="*/ 1804420 w 2435571"/>
              <a:gd name="connsiteY1311" fmla="*/ 293747 h 2431012"/>
              <a:gd name="connsiteX1312" fmla="*/ 1761327 w 2435571"/>
              <a:gd name="connsiteY1312" fmla="*/ 270184 h 2431012"/>
              <a:gd name="connsiteX1313" fmla="*/ 1796659 w 2435571"/>
              <a:gd name="connsiteY1313" fmla="*/ 286635 h 2431012"/>
              <a:gd name="connsiteX1314" fmla="*/ 1812482 w 2435571"/>
              <a:gd name="connsiteY1314" fmla="*/ 295770 h 2431012"/>
              <a:gd name="connsiteX1315" fmla="*/ 1823360 w 2435571"/>
              <a:gd name="connsiteY1315" fmla="*/ 302051 h 2431012"/>
              <a:gd name="connsiteX1316" fmla="*/ 1832260 w 2435571"/>
              <a:gd name="connsiteY1316" fmla="*/ 307189 h 2431012"/>
              <a:gd name="connsiteX1317" fmla="*/ 1856413 w 2435571"/>
              <a:gd name="connsiteY1317" fmla="*/ 322450 h 2431012"/>
              <a:gd name="connsiteX1318" fmla="*/ 1870828 w 2435571"/>
              <a:gd name="connsiteY1318" fmla="*/ 329456 h 2431012"/>
              <a:gd name="connsiteX1319" fmla="*/ 1858122 w 2435571"/>
              <a:gd name="connsiteY1319" fmla="*/ 319489 h 2431012"/>
              <a:gd name="connsiteX1320" fmla="*/ 1839903 w 2435571"/>
              <a:gd name="connsiteY1320" fmla="*/ 307654 h 2431012"/>
              <a:gd name="connsiteX1321" fmla="*/ 1821683 w 2435571"/>
              <a:gd name="connsiteY1321" fmla="*/ 295819 h 2431012"/>
              <a:gd name="connsiteX1322" fmla="*/ 1811794 w 2435571"/>
              <a:gd name="connsiteY1322" fmla="*/ 290110 h 2431012"/>
              <a:gd name="connsiteX1323" fmla="*/ 1801905 w 2435571"/>
              <a:gd name="connsiteY1323" fmla="*/ 284400 h 2431012"/>
              <a:gd name="connsiteX1324" fmla="*/ 1810386 w 2435571"/>
              <a:gd name="connsiteY1324" fmla="*/ 287981 h 2431012"/>
              <a:gd name="connsiteX1325" fmla="*/ 1818297 w 2435571"/>
              <a:gd name="connsiteY1325" fmla="*/ 292548 h 2431012"/>
              <a:gd name="connsiteX1326" fmla="*/ 1832712 w 2435571"/>
              <a:gd name="connsiteY1326" fmla="*/ 299555 h 2431012"/>
              <a:gd name="connsiteX1327" fmla="*/ 1818867 w 2435571"/>
              <a:gd name="connsiteY1327" fmla="*/ 291562 h 2431012"/>
              <a:gd name="connsiteX1328" fmla="*/ 1803045 w 2435571"/>
              <a:gd name="connsiteY1328" fmla="*/ 282426 h 2431012"/>
              <a:gd name="connsiteX1329" fmla="*/ 1813503 w 2435571"/>
              <a:gd name="connsiteY1329" fmla="*/ 287149 h 2431012"/>
              <a:gd name="connsiteX1330" fmla="*/ 1825940 w 2435571"/>
              <a:gd name="connsiteY1330" fmla="*/ 293014 h 2431012"/>
              <a:gd name="connsiteX1331" fmla="*/ 1818599 w 2435571"/>
              <a:gd name="connsiteY1331" fmla="*/ 287459 h 2431012"/>
              <a:gd name="connsiteX1332" fmla="*/ 1824113 w 2435571"/>
              <a:gd name="connsiteY1332" fmla="*/ 289327 h 2431012"/>
              <a:gd name="connsiteX1333" fmla="*/ 1831186 w 2435571"/>
              <a:gd name="connsiteY1333" fmla="*/ 290779 h 2431012"/>
              <a:gd name="connsiteX1334" fmla="*/ 1845601 w 2435571"/>
              <a:gd name="connsiteY1334" fmla="*/ 297785 h 2431012"/>
              <a:gd name="connsiteX1335" fmla="*/ 1835292 w 2435571"/>
              <a:gd name="connsiteY1335" fmla="*/ 290518 h 2431012"/>
              <a:gd name="connsiteX1336" fmla="*/ 1861004 w 2435571"/>
              <a:gd name="connsiteY1336" fmla="*/ 305363 h 2431012"/>
              <a:gd name="connsiteX1337" fmla="*/ 1879224 w 2435571"/>
              <a:gd name="connsiteY1337" fmla="*/ 317197 h 2431012"/>
              <a:gd name="connsiteX1338" fmla="*/ 1878385 w 2435571"/>
              <a:gd name="connsiteY1338" fmla="*/ 314082 h 2431012"/>
              <a:gd name="connsiteX1339" fmla="*/ 1919769 w 2435571"/>
              <a:gd name="connsiteY1339" fmla="*/ 340606 h 2431012"/>
              <a:gd name="connsiteX1340" fmla="*/ 1890403 w 2435571"/>
              <a:gd name="connsiteY1340" fmla="*/ 318389 h 2431012"/>
              <a:gd name="connsiteX1341" fmla="*/ 1896337 w 2435571"/>
              <a:gd name="connsiteY1341" fmla="*/ 321814 h 2431012"/>
              <a:gd name="connsiteX1342" fmla="*/ 1907634 w 2435571"/>
              <a:gd name="connsiteY1342" fmla="*/ 329652 h 2431012"/>
              <a:gd name="connsiteX1343" fmla="*/ 1918931 w 2435571"/>
              <a:gd name="connsiteY1343" fmla="*/ 337491 h 2431012"/>
              <a:gd name="connsiteX1344" fmla="*/ 1930647 w 2435571"/>
              <a:gd name="connsiteY1344" fmla="*/ 346887 h 2431012"/>
              <a:gd name="connsiteX1345" fmla="*/ 1924864 w 2435571"/>
              <a:gd name="connsiteY1345" fmla="*/ 340917 h 2431012"/>
              <a:gd name="connsiteX1346" fmla="*/ 1919501 w 2435571"/>
              <a:gd name="connsiteY1346" fmla="*/ 336504 h 2431012"/>
              <a:gd name="connsiteX1347" fmla="*/ 1914137 w 2435571"/>
              <a:gd name="connsiteY1347" fmla="*/ 332091 h 2431012"/>
              <a:gd name="connsiteX1348" fmla="*/ 1931787 w 2435571"/>
              <a:gd name="connsiteY1348" fmla="*/ 344913 h 2431012"/>
              <a:gd name="connsiteX1349" fmla="*/ 1952253 w 2435571"/>
              <a:gd name="connsiteY1349" fmla="*/ 361993 h 2431012"/>
              <a:gd name="connsiteX1350" fmla="*/ 1946051 w 2435571"/>
              <a:gd name="connsiteY1350" fmla="*/ 354464 h 2431012"/>
              <a:gd name="connsiteX1351" fmla="*/ 1944224 w 2435571"/>
              <a:gd name="connsiteY1351" fmla="*/ 350778 h 2431012"/>
              <a:gd name="connsiteX1352" fmla="*/ 1925166 w 2435571"/>
              <a:gd name="connsiteY1352" fmla="*/ 335827 h 2431012"/>
              <a:gd name="connsiteX1353" fmla="*/ 1906678 w 2435571"/>
              <a:gd name="connsiteY1353" fmla="*/ 319890 h 2431012"/>
              <a:gd name="connsiteX1354" fmla="*/ 1888039 w 2435571"/>
              <a:gd name="connsiteY1354" fmla="*/ 306497 h 2431012"/>
              <a:gd name="connsiteX1355" fmla="*/ 1880697 w 2435571"/>
              <a:gd name="connsiteY1355" fmla="*/ 300942 h 2431012"/>
              <a:gd name="connsiteX1356" fmla="*/ 1872367 w 2435571"/>
              <a:gd name="connsiteY1356" fmla="*/ 294817 h 2431012"/>
              <a:gd name="connsiteX1357" fmla="*/ 1853728 w 2435571"/>
              <a:gd name="connsiteY1357" fmla="*/ 281424 h 2431012"/>
              <a:gd name="connsiteX1358" fmla="*/ 1835090 w 2435571"/>
              <a:gd name="connsiteY1358" fmla="*/ 268031 h 2431012"/>
              <a:gd name="connsiteX1359" fmla="*/ 1845968 w 2435571"/>
              <a:gd name="connsiteY1359" fmla="*/ 274312 h 2431012"/>
              <a:gd name="connsiteX1360" fmla="*/ 1854298 w 2435571"/>
              <a:gd name="connsiteY1360" fmla="*/ 280437 h 2431012"/>
              <a:gd name="connsiteX1361" fmla="*/ 1865176 w 2435571"/>
              <a:gd name="connsiteY1361" fmla="*/ 286718 h 2431012"/>
              <a:gd name="connsiteX1362" fmla="*/ 1876473 w 2435571"/>
              <a:gd name="connsiteY1362" fmla="*/ 294556 h 2431012"/>
              <a:gd name="connsiteX1363" fmla="*/ 1866735 w 2435571"/>
              <a:gd name="connsiteY1363" fmla="*/ 286302 h 2431012"/>
              <a:gd name="connsiteX1364" fmla="*/ 1842163 w 2435571"/>
              <a:gd name="connsiteY1364" fmla="*/ 269483 h 2431012"/>
              <a:gd name="connsiteX1365" fmla="*/ 1837369 w 2435571"/>
              <a:gd name="connsiteY1365" fmla="*/ 264084 h 2431012"/>
              <a:gd name="connsiteX1366" fmla="*/ 1819568 w 2435571"/>
              <a:gd name="connsiteY1366" fmla="*/ 253806 h 2431012"/>
              <a:gd name="connsiteX1367" fmla="*/ 1800779 w 2435571"/>
              <a:gd name="connsiteY1367" fmla="*/ 242958 h 2431012"/>
              <a:gd name="connsiteX1368" fmla="*/ 1821127 w 2435571"/>
              <a:gd name="connsiteY1368" fmla="*/ 253391 h 2431012"/>
              <a:gd name="connsiteX1369" fmla="*/ 1832994 w 2435571"/>
              <a:gd name="connsiteY1369" fmla="*/ 260242 h 2431012"/>
              <a:gd name="connsiteX1370" fmla="*/ 1846269 w 2435571"/>
              <a:gd name="connsiteY1370" fmla="*/ 269222 h 2431012"/>
              <a:gd name="connsiteX1371" fmla="*/ 1868025 w 2435571"/>
              <a:gd name="connsiteY1371" fmla="*/ 281783 h 2431012"/>
              <a:gd name="connsiteX1372" fmla="*/ 1891189 w 2435571"/>
              <a:gd name="connsiteY1372" fmla="*/ 296473 h 2431012"/>
              <a:gd name="connsiteX1373" fmla="*/ 1888792 w 2435571"/>
              <a:gd name="connsiteY1373" fmla="*/ 293773 h 2431012"/>
              <a:gd name="connsiteX1374" fmla="*/ 1922265 w 2435571"/>
              <a:gd name="connsiteY1374" fmla="*/ 315730 h 2431012"/>
              <a:gd name="connsiteX1375" fmla="*/ 1929606 w 2435571"/>
              <a:gd name="connsiteY1375" fmla="*/ 321285 h 2431012"/>
              <a:gd name="connsiteX1376" fmla="*/ 1938926 w 2435571"/>
              <a:gd name="connsiteY1376" fmla="*/ 327981 h 2431012"/>
              <a:gd name="connsiteX1377" fmla="*/ 1956006 w 2435571"/>
              <a:gd name="connsiteY1377" fmla="*/ 341790 h 2431012"/>
              <a:gd name="connsiteX1378" fmla="*/ 1946267 w 2435571"/>
              <a:gd name="connsiteY1378" fmla="*/ 333536 h 2431012"/>
              <a:gd name="connsiteX1379" fmla="*/ 1961939 w 2435571"/>
              <a:gd name="connsiteY1379" fmla="*/ 345215 h 2431012"/>
              <a:gd name="connsiteX1380" fmla="*/ 1970839 w 2435571"/>
              <a:gd name="connsiteY1380" fmla="*/ 350354 h 2431012"/>
              <a:gd name="connsiteX1381" fmla="*/ 1979739 w 2435571"/>
              <a:gd name="connsiteY1381" fmla="*/ 355492 h 2431012"/>
              <a:gd name="connsiteX1382" fmla="*/ 1964637 w 2435571"/>
              <a:gd name="connsiteY1382" fmla="*/ 342826 h 2431012"/>
              <a:gd name="connsiteX1383" fmla="*/ 1968174 w 2435571"/>
              <a:gd name="connsiteY1383" fmla="*/ 343552 h 2431012"/>
              <a:gd name="connsiteX1384" fmla="*/ 1945311 w 2435571"/>
              <a:gd name="connsiteY1384" fmla="*/ 323772 h 2431012"/>
              <a:gd name="connsiteX1385" fmla="*/ 1925415 w 2435571"/>
              <a:gd name="connsiteY1385" fmla="*/ 305706 h 2431012"/>
              <a:gd name="connsiteX1386" fmla="*/ 1939109 w 2435571"/>
              <a:gd name="connsiteY1386" fmla="*/ 316244 h 2431012"/>
              <a:gd name="connsiteX1387" fmla="*/ 1951244 w 2435571"/>
              <a:gd name="connsiteY1387" fmla="*/ 327198 h 2431012"/>
              <a:gd name="connsiteX1388" fmla="*/ 1966347 w 2435571"/>
              <a:gd name="connsiteY1388" fmla="*/ 339865 h 2431012"/>
              <a:gd name="connsiteX1389" fmla="*/ 1980611 w 2435571"/>
              <a:gd name="connsiteY1389" fmla="*/ 349416 h 2431012"/>
              <a:gd name="connsiteX1390" fmla="*/ 1960145 w 2435571"/>
              <a:gd name="connsiteY1390" fmla="*/ 332337 h 2431012"/>
              <a:gd name="connsiteX1391" fmla="*/ 1957748 w 2435571"/>
              <a:gd name="connsiteY1391" fmla="*/ 329637 h 2431012"/>
              <a:gd name="connsiteX1392" fmla="*/ 1934885 w 2435571"/>
              <a:gd name="connsiteY1392" fmla="*/ 309858 h 2431012"/>
              <a:gd name="connsiteX1393" fmla="*/ 1892244 w 2435571"/>
              <a:gd name="connsiteY1393" fmla="*/ 278660 h 2431012"/>
              <a:gd name="connsiteX1394" fmla="*/ 1905519 w 2435571"/>
              <a:gd name="connsiteY1394" fmla="*/ 287640 h 2431012"/>
              <a:gd name="connsiteX1395" fmla="*/ 1890417 w 2435571"/>
              <a:gd name="connsiteY1395" fmla="*/ 274973 h 2431012"/>
              <a:gd name="connsiteX1396" fmla="*/ 1912592 w 2435571"/>
              <a:gd name="connsiteY1396" fmla="*/ 289092 h 2431012"/>
              <a:gd name="connsiteX1397" fmla="*/ 1934616 w 2435571"/>
              <a:gd name="connsiteY1397" fmla="*/ 305755 h 2431012"/>
              <a:gd name="connsiteX1398" fmla="*/ 1942947 w 2435571"/>
              <a:gd name="connsiteY1398" fmla="*/ 311881 h 2431012"/>
              <a:gd name="connsiteX1399" fmla="*/ 1950858 w 2435571"/>
              <a:gd name="connsiteY1399" fmla="*/ 316448 h 2431012"/>
              <a:gd name="connsiteX1400" fmla="*/ 1975699 w 2435571"/>
              <a:gd name="connsiteY1400" fmla="*/ 337369 h 2431012"/>
              <a:gd name="connsiteX1401" fmla="*/ 1987834 w 2435571"/>
              <a:gd name="connsiteY1401" fmla="*/ 348323 h 2431012"/>
              <a:gd name="connsiteX1402" fmla="*/ 1999551 w 2435571"/>
              <a:gd name="connsiteY1402" fmla="*/ 357719 h 2431012"/>
              <a:gd name="connsiteX1403" fmla="*/ 1987985 w 2435571"/>
              <a:gd name="connsiteY1403" fmla="*/ 345778 h 2431012"/>
              <a:gd name="connsiteX1404" fmla="*/ 1975850 w 2435571"/>
              <a:gd name="connsiteY1404" fmla="*/ 334824 h 2431012"/>
              <a:gd name="connsiteX1405" fmla="*/ 1967251 w 2435571"/>
              <a:gd name="connsiteY1405" fmla="*/ 324596 h 2431012"/>
              <a:gd name="connsiteX1406" fmla="*/ 1976151 w 2435571"/>
              <a:gd name="connsiteY1406" fmla="*/ 329735 h 2431012"/>
              <a:gd name="connsiteX1407" fmla="*/ 1987867 w 2435571"/>
              <a:gd name="connsiteY1407" fmla="*/ 339131 h 2431012"/>
              <a:gd name="connsiteX1408" fmla="*/ 1998595 w 2435571"/>
              <a:gd name="connsiteY1408" fmla="*/ 347956 h 2431012"/>
              <a:gd name="connsiteX1409" fmla="*/ 2019479 w 2435571"/>
              <a:gd name="connsiteY1409" fmla="*/ 366594 h 2431012"/>
              <a:gd name="connsiteX1410" fmla="*/ 2027810 w 2435571"/>
              <a:gd name="connsiteY1410" fmla="*/ 372719 h 2431012"/>
              <a:gd name="connsiteX1411" fmla="*/ 2044739 w 2435571"/>
              <a:gd name="connsiteY1411" fmla="*/ 389072 h 2431012"/>
              <a:gd name="connsiteX1412" fmla="*/ 2061669 w 2435571"/>
              <a:gd name="connsiteY1412" fmla="*/ 405426 h 2431012"/>
              <a:gd name="connsiteX1413" fmla="*/ 2054628 w 2435571"/>
              <a:gd name="connsiteY1413" fmla="*/ 394782 h 2431012"/>
              <a:gd name="connsiteX1414" fmla="*/ 2052231 w 2435571"/>
              <a:gd name="connsiteY1414" fmla="*/ 392082 h 2431012"/>
              <a:gd name="connsiteX1415" fmla="*/ 2043633 w 2435571"/>
              <a:gd name="connsiteY1415" fmla="*/ 381854 h 2431012"/>
              <a:gd name="connsiteX1416" fmla="*/ 2030508 w 2435571"/>
              <a:gd name="connsiteY1416" fmla="*/ 370329 h 2431012"/>
              <a:gd name="connsiteX1417" fmla="*/ 2020351 w 2435571"/>
              <a:gd name="connsiteY1417" fmla="*/ 360517 h 2431012"/>
              <a:gd name="connsiteX1418" fmla="*/ 2011752 w 2435571"/>
              <a:gd name="connsiteY1418" fmla="*/ 350289 h 2431012"/>
              <a:gd name="connsiteX1419" fmla="*/ 1906004 w 2435571"/>
              <a:gd name="connsiteY1419" fmla="*/ 270813 h 2431012"/>
              <a:gd name="connsiteX1420" fmla="*/ 1935101 w 2435571"/>
              <a:gd name="connsiteY1420" fmla="*/ 288929 h 2431012"/>
              <a:gd name="connsiteX1421" fmla="*/ 1950773 w 2435571"/>
              <a:gd name="connsiteY1421" fmla="*/ 300609 h 2431012"/>
              <a:gd name="connsiteX1422" fmla="*/ 1966864 w 2435571"/>
              <a:gd name="connsiteY1422" fmla="*/ 313847 h 2431012"/>
              <a:gd name="connsiteX1423" fmla="*/ 1975764 w 2435571"/>
              <a:gd name="connsiteY1423" fmla="*/ 318985 h 2431012"/>
              <a:gd name="connsiteX1424" fmla="*/ 1982268 w 2435571"/>
              <a:gd name="connsiteY1424" fmla="*/ 321424 h 2431012"/>
              <a:gd name="connsiteX1425" fmla="*/ 1995962 w 2435571"/>
              <a:gd name="connsiteY1425" fmla="*/ 331962 h 2431012"/>
              <a:gd name="connsiteX1426" fmla="*/ 1981430 w 2435571"/>
              <a:gd name="connsiteY1426" fmla="*/ 318308 h 2431012"/>
              <a:gd name="connsiteX1427" fmla="*/ 2001895 w 2435571"/>
              <a:gd name="connsiteY1427" fmla="*/ 335388 h 2431012"/>
              <a:gd name="connsiteX1428" fmla="*/ 2015589 w 2435571"/>
              <a:gd name="connsiteY1428" fmla="*/ 345926 h 2431012"/>
              <a:gd name="connsiteX1429" fmla="*/ 2029284 w 2435571"/>
              <a:gd name="connsiteY1429" fmla="*/ 356464 h 2431012"/>
              <a:gd name="connsiteX1430" fmla="*/ 2019126 w 2435571"/>
              <a:gd name="connsiteY1430" fmla="*/ 346652 h 2431012"/>
              <a:gd name="connsiteX1431" fmla="*/ 1999649 w 2435571"/>
              <a:gd name="connsiteY1431" fmla="*/ 330143 h 2431012"/>
              <a:gd name="connsiteX1432" fmla="*/ 1979602 w 2435571"/>
              <a:gd name="connsiteY1432" fmla="*/ 314622 h 2431012"/>
              <a:gd name="connsiteX1433" fmla="*/ 1965908 w 2435571"/>
              <a:gd name="connsiteY1433" fmla="*/ 304084 h 2431012"/>
              <a:gd name="connsiteX1434" fmla="*/ 1975378 w 2435571"/>
              <a:gd name="connsiteY1434" fmla="*/ 308235 h 2431012"/>
              <a:gd name="connsiteX1435" fmla="*/ 2010527 w 2435571"/>
              <a:gd name="connsiteY1435" fmla="*/ 336424 h 2431012"/>
              <a:gd name="connsiteX1436" fmla="*/ 2005163 w 2435571"/>
              <a:gd name="connsiteY1436" fmla="*/ 332011 h 2431012"/>
              <a:gd name="connsiteX1437" fmla="*/ 2021255 w 2435571"/>
              <a:gd name="connsiteY1437" fmla="*/ 345249 h 2431012"/>
              <a:gd name="connsiteX1438" fmla="*/ 2032552 w 2435571"/>
              <a:gd name="connsiteY1438" fmla="*/ 353087 h 2431012"/>
              <a:gd name="connsiteX1439" fmla="*/ 2046246 w 2435571"/>
              <a:gd name="connsiteY1439" fmla="*/ 363625 h 2431012"/>
              <a:gd name="connsiteX1440" fmla="*/ 2016762 w 2435571"/>
              <a:gd name="connsiteY1440" fmla="*/ 334760 h 2431012"/>
              <a:gd name="connsiteX1441" fmla="*/ 2000671 w 2435571"/>
              <a:gd name="connsiteY1441" fmla="*/ 321522 h 2431012"/>
              <a:gd name="connsiteX1442" fmla="*/ 1982183 w 2435571"/>
              <a:gd name="connsiteY1442" fmla="*/ 305585 h 2431012"/>
              <a:gd name="connsiteX1443" fmla="*/ 1992910 w 2435571"/>
              <a:gd name="connsiteY1443" fmla="*/ 314410 h 2431012"/>
              <a:gd name="connsiteX1444" fmla="*/ 2004777 w 2435571"/>
              <a:gd name="connsiteY1444" fmla="*/ 321261 h 2431012"/>
              <a:gd name="connsiteX1445" fmla="*/ 2025662 w 2435571"/>
              <a:gd name="connsiteY1445" fmla="*/ 339898 h 2431012"/>
              <a:gd name="connsiteX1446" fmla="*/ 2050922 w 2435571"/>
              <a:gd name="connsiteY1446" fmla="*/ 362377 h 2431012"/>
              <a:gd name="connsiteX1447" fmla="*/ 2071237 w 2435571"/>
              <a:gd name="connsiteY1447" fmla="*/ 382002 h 2431012"/>
              <a:gd name="connsiteX1448" fmla="*/ 2060811 w 2435571"/>
              <a:gd name="connsiteY1448" fmla="*/ 368087 h 2431012"/>
              <a:gd name="connsiteX1449" fmla="*/ 2037110 w 2435571"/>
              <a:gd name="connsiteY1449" fmla="*/ 345192 h 2431012"/>
              <a:gd name="connsiteX1450" fmla="*/ 2012269 w 2435571"/>
              <a:gd name="connsiteY1450" fmla="*/ 324271 h 2431012"/>
              <a:gd name="connsiteX1451" fmla="*/ 2010442 w 2435571"/>
              <a:gd name="connsiteY1451" fmla="*/ 320584 h 2431012"/>
              <a:gd name="connsiteX1452" fmla="*/ 2018772 w 2435571"/>
              <a:gd name="connsiteY1452" fmla="*/ 326710 h 2431012"/>
              <a:gd name="connsiteX1453" fmla="*/ 2020901 w 2435571"/>
              <a:gd name="connsiteY1453" fmla="*/ 325307 h 2431012"/>
              <a:gd name="connsiteX1454" fmla="*/ 2028092 w 2435571"/>
              <a:gd name="connsiteY1454" fmla="*/ 333406 h 2431012"/>
              <a:gd name="connsiteX1455" fmla="*/ 2044602 w 2435571"/>
              <a:gd name="connsiteY1455" fmla="*/ 348202 h 2431012"/>
              <a:gd name="connsiteX1456" fmla="*/ 2061112 w 2435571"/>
              <a:gd name="connsiteY1456" fmla="*/ 362997 h 2431012"/>
              <a:gd name="connsiteX1457" fmla="*/ 2052933 w 2435571"/>
              <a:gd name="connsiteY1457" fmla="*/ 354327 h 2431012"/>
              <a:gd name="connsiteX1458" fmla="*/ 2041786 w 2435571"/>
              <a:gd name="connsiteY1458" fmla="*/ 343944 h 2431012"/>
              <a:gd name="connsiteX1459" fmla="*/ 2057877 w 2435571"/>
              <a:gd name="connsiteY1459" fmla="*/ 357182 h 2431012"/>
              <a:gd name="connsiteX1460" fmla="*/ 2076634 w 2435571"/>
              <a:gd name="connsiteY1460" fmla="*/ 377222 h 2431012"/>
              <a:gd name="connsiteX1461" fmla="*/ 2094552 w 2435571"/>
              <a:gd name="connsiteY1461" fmla="*/ 394146 h 2431012"/>
              <a:gd name="connsiteX1462" fmla="*/ 2108934 w 2435571"/>
              <a:gd name="connsiteY1462" fmla="*/ 410345 h 2431012"/>
              <a:gd name="connsiteX1463" fmla="*/ 2141083 w 2435571"/>
              <a:gd name="connsiteY1463" fmla="*/ 446013 h 2431012"/>
              <a:gd name="connsiteX1464" fmla="*/ 2156873 w 2435571"/>
              <a:gd name="connsiteY1464" fmla="*/ 464340 h 2431012"/>
              <a:gd name="connsiteX1465" fmla="*/ 2170266 w 2435571"/>
              <a:gd name="connsiteY1465" fmla="*/ 479967 h 2431012"/>
              <a:gd name="connsiteX1466" fmla="*/ 2162236 w 2435571"/>
              <a:gd name="connsiteY1466" fmla="*/ 468752 h 2431012"/>
              <a:gd name="connsiteX1467" fmla="*/ 2151241 w 2435571"/>
              <a:gd name="connsiteY1467" fmla="*/ 455824 h 2431012"/>
              <a:gd name="connsiteX1468" fmla="*/ 2149413 w 2435571"/>
              <a:gd name="connsiteY1468" fmla="*/ 452138 h 2431012"/>
              <a:gd name="connsiteX1469" fmla="*/ 2136021 w 2435571"/>
              <a:gd name="connsiteY1469" fmla="*/ 436510 h 2431012"/>
              <a:gd name="connsiteX1470" fmla="*/ 2107676 w 2435571"/>
              <a:gd name="connsiteY1470" fmla="*/ 405671 h 2431012"/>
              <a:gd name="connsiteX1471" fmla="*/ 2099077 w 2435571"/>
              <a:gd name="connsiteY1471" fmla="*/ 395443 h 2431012"/>
              <a:gd name="connsiteX1472" fmla="*/ 2089490 w 2435571"/>
              <a:gd name="connsiteY1472" fmla="*/ 384644 h 2431012"/>
              <a:gd name="connsiteX1473" fmla="*/ 2076365 w 2435571"/>
              <a:gd name="connsiteY1473" fmla="*/ 373119 h 2431012"/>
              <a:gd name="connsiteX1474" fmla="*/ 2064380 w 2435571"/>
              <a:gd name="connsiteY1474" fmla="*/ 359621 h 2431012"/>
              <a:gd name="connsiteX1475" fmla="*/ 2079332 w 2435571"/>
              <a:gd name="connsiteY1475" fmla="*/ 374832 h 2431012"/>
              <a:gd name="connsiteX1476" fmla="*/ 2097250 w 2435571"/>
              <a:gd name="connsiteY1476" fmla="*/ 391757 h 2431012"/>
              <a:gd name="connsiteX1477" fmla="*/ 2116577 w 2435571"/>
              <a:gd name="connsiteY1477" fmla="*/ 410810 h 2431012"/>
              <a:gd name="connsiteX1478" fmla="*/ 2151542 w 2435571"/>
              <a:gd name="connsiteY1478" fmla="*/ 450735 h 2431012"/>
              <a:gd name="connsiteX1479" fmla="*/ 2167751 w 2435571"/>
              <a:gd name="connsiteY1479" fmla="*/ 470620 h 2431012"/>
              <a:gd name="connsiteX1480" fmla="*/ 2186776 w 2435571"/>
              <a:gd name="connsiteY1480" fmla="*/ 494763 h 2431012"/>
              <a:gd name="connsiteX1481" fmla="*/ 2184110 w 2435571"/>
              <a:gd name="connsiteY1481" fmla="*/ 487961 h 2431012"/>
              <a:gd name="connsiteX1482" fmla="*/ 2176920 w 2435571"/>
              <a:gd name="connsiteY1482" fmla="*/ 479861 h 2431012"/>
              <a:gd name="connsiteX1483" fmla="*/ 2158464 w 2435571"/>
              <a:gd name="connsiteY1483" fmla="*/ 454732 h 2431012"/>
              <a:gd name="connsiteX1484" fmla="*/ 2144083 w 2435571"/>
              <a:gd name="connsiteY1484" fmla="*/ 438533 h 2431012"/>
              <a:gd name="connsiteX1485" fmla="*/ 2129131 w 2435571"/>
              <a:gd name="connsiteY1485" fmla="*/ 423322 h 2431012"/>
              <a:gd name="connsiteX1486" fmla="*/ 2110944 w 2435571"/>
              <a:gd name="connsiteY1486" fmla="*/ 402295 h 2431012"/>
              <a:gd name="connsiteX1487" fmla="*/ 2103184 w 2435571"/>
              <a:gd name="connsiteY1487" fmla="*/ 395182 h 2431012"/>
              <a:gd name="connsiteX1488" fmla="*/ 2095993 w 2435571"/>
              <a:gd name="connsiteY1488" fmla="*/ 387083 h 2431012"/>
              <a:gd name="connsiteX1489" fmla="*/ 2080471 w 2435571"/>
              <a:gd name="connsiteY1489" fmla="*/ 372859 h 2431012"/>
              <a:gd name="connsiteX1490" fmla="*/ 2050988 w 2435571"/>
              <a:gd name="connsiteY1490" fmla="*/ 343993 h 2431012"/>
              <a:gd name="connsiteX1491" fmla="*/ 2060726 w 2435571"/>
              <a:gd name="connsiteY1491" fmla="*/ 352247 h 2431012"/>
              <a:gd name="connsiteX1492" fmla="*/ 2071873 w 2435571"/>
              <a:gd name="connsiteY1492" fmla="*/ 362631 h 2431012"/>
              <a:gd name="connsiteX1493" fmla="*/ 2092188 w 2435571"/>
              <a:gd name="connsiteY1493" fmla="*/ 382255 h 2431012"/>
              <a:gd name="connsiteX1494" fmla="*/ 2102345 w 2435571"/>
              <a:gd name="connsiteY1494" fmla="*/ 392067 h 2431012"/>
              <a:gd name="connsiteX1495" fmla="*/ 2143244 w 2435571"/>
              <a:gd name="connsiteY1495" fmla="*/ 435418 h 2431012"/>
              <a:gd name="connsiteX1496" fmla="*/ 2154240 w 2435571"/>
              <a:gd name="connsiteY1496" fmla="*/ 448345 h 2431012"/>
              <a:gd name="connsiteX1497" fmla="*/ 2165655 w 2435571"/>
              <a:gd name="connsiteY1497" fmla="*/ 462831 h 2431012"/>
              <a:gd name="connsiteX1498" fmla="*/ 2182015 w 2435571"/>
              <a:gd name="connsiteY1498" fmla="*/ 480171 h 2431012"/>
              <a:gd name="connsiteX1499" fmla="*/ 2199062 w 2435571"/>
              <a:gd name="connsiteY1499" fmla="*/ 503172 h 2431012"/>
              <a:gd name="connsiteX1500" fmla="*/ 2218506 w 2435571"/>
              <a:gd name="connsiteY1500" fmla="*/ 528873 h 2431012"/>
              <a:gd name="connsiteX1501" fmla="*/ 2235403 w 2435571"/>
              <a:gd name="connsiteY1501" fmla="*/ 554418 h 2431012"/>
              <a:gd name="connsiteX1502" fmla="*/ 2245259 w 2435571"/>
              <a:gd name="connsiteY1502" fmla="*/ 569320 h 2431012"/>
              <a:gd name="connsiteX1503" fmla="*/ 2254696 w 2435571"/>
              <a:gd name="connsiteY1503" fmla="*/ 582663 h 2431012"/>
              <a:gd name="connsiteX1504" fmla="*/ 2271442 w 2435571"/>
              <a:gd name="connsiteY1504" fmla="*/ 610754 h 2431012"/>
              <a:gd name="connsiteX1505" fmla="*/ 2276504 w 2435571"/>
              <a:gd name="connsiteY1505" fmla="*/ 620256 h 2431012"/>
              <a:gd name="connsiteX1506" fmla="*/ 2282136 w 2435571"/>
              <a:gd name="connsiteY1506" fmla="*/ 628771 h 2431012"/>
              <a:gd name="connsiteX1507" fmla="*/ 2294658 w 2435571"/>
              <a:gd name="connsiteY1507" fmla="*/ 650475 h 2431012"/>
              <a:gd name="connsiteX1508" fmla="*/ 2302805 w 2435571"/>
              <a:gd name="connsiteY1508" fmla="*/ 668337 h 2431012"/>
              <a:gd name="connsiteX1509" fmla="*/ 2308856 w 2435571"/>
              <a:gd name="connsiteY1509" fmla="*/ 678410 h 2431012"/>
              <a:gd name="connsiteX1510" fmla="*/ 2313349 w 2435571"/>
              <a:gd name="connsiteY1510" fmla="*/ 688899 h 2431012"/>
              <a:gd name="connsiteX1511" fmla="*/ 2335544 w 2435571"/>
              <a:gd name="connsiteY1511" fmla="*/ 737241 h 2431012"/>
              <a:gd name="connsiteX1512" fmla="*/ 2339617 w 2435571"/>
              <a:gd name="connsiteY1512" fmla="*/ 746172 h 2431012"/>
              <a:gd name="connsiteX1513" fmla="*/ 2351687 w 2435571"/>
              <a:gd name="connsiteY1513" fmla="*/ 775511 h 2431012"/>
              <a:gd name="connsiteX1514" fmla="*/ 2357588 w 2435571"/>
              <a:gd name="connsiteY1514" fmla="*/ 788128 h 2431012"/>
              <a:gd name="connsiteX1515" fmla="*/ 2361360 w 2435571"/>
              <a:gd name="connsiteY1515" fmla="*/ 802149 h 2431012"/>
              <a:gd name="connsiteX1516" fmla="*/ 2371183 w 2435571"/>
              <a:gd name="connsiteY1516" fmla="*/ 826243 h 2431012"/>
              <a:gd name="connsiteX1517" fmla="*/ 2376514 w 2435571"/>
              <a:gd name="connsiteY1517" fmla="*/ 839847 h 2431012"/>
              <a:gd name="connsiteX1518" fmla="*/ 2381275 w 2435571"/>
              <a:gd name="connsiteY1518" fmla="*/ 854439 h 2431012"/>
              <a:gd name="connsiteX1519" fmla="*/ 2388819 w 2435571"/>
              <a:gd name="connsiteY1519" fmla="*/ 882480 h 2431012"/>
              <a:gd name="connsiteX1520" fmla="*/ 2393581 w 2435571"/>
              <a:gd name="connsiteY1520" fmla="*/ 897072 h 2431012"/>
              <a:gd name="connsiteX1521" fmla="*/ 2398610 w 2435571"/>
              <a:gd name="connsiteY1521" fmla="*/ 915766 h 2431012"/>
              <a:gd name="connsiteX1522" fmla="*/ 2407111 w 2435571"/>
              <a:gd name="connsiteY1522" fmla="*/ 953570 h 2431012"/>
              <a:gd name="connsiteX1523" fmla="*/ 2418931 w 2435571"/>
              <a:gd name="connsiteY1523" fmla="*/ 1013029 h 2431012"/>
              <a:gd name="connsiteX1524" fmla="*/ 2424733 w 2435571"/>
              <a:gd name="connsiteY1524" fmla="*/ 1053223 h 2431012"/>
              <a:gd name="connsiteX1525" fmla="*/ 2426796 w 2435571"/>
              <a:gd name="connsiteY1525" fmla="*/ 1070204 h 2431012"/>
              <a:gd name="connsiteX1526" fmla="*/ 2427870 w 2435571"/>
              <a:gd name="connsiteY1526" fmla="*/ 1086614 h 2431012"/>
              <a:gd name="connsiteX1527" fmla="*/ 2431040 w 2435571"/>
              <a:gd name="connsiteY1527" fmla="*/ 1110814 h 2431012"/>
              <a:gd name="connsiteX1528" fmla="*/ 2431544 w 2435571"/>
              <a:gd name="connsiteY1528" fmla="*/ 1128211 h 2431012"/>
              <a:gd name="connsiteX1529" fmla="*/ 2434261 w 2435571"/>
              <a:gd name="connsiteY1529" fmla="*/ 1160045 h 2431012"/>
              <a:gd name="connsiteX1530" fmla="*/ 2435571 w 2435571"/>
              <a:gd name="connsiteY1530" fmla="*/ 1189750 h 2431012"/>
              <a:gd name="connsiteX1531" fmla="*/ 2435322 w 2435571"/>
              <a:gd name="connsiteY1531" fmla="*/ 1219871 h 2431012"/>
              <a:gd name="connsiteX1532" fmla="*/ 2435073 w 2435571"/>
              <a:gd name="connsiteY1532" fmla="*/ 1249992 h 2431012"/>
              <a:gd name="connsiteX1533" fmla="*/ 2433265 w 2435571"/>
              <a:gd name="connsiteY1533" fmla="*/ 1280529 h 2431012"/>
              <a:gd name="connsiteX1534" fmla="*/ 2432027 w 2435571"/>
              <a:gd name="connsiteY1534" fmla="*/ 1310079 h 2431012"/>
              <a:gd name="connsiteX1535" fmla="*/ 2429112 w 2435571"/>
              <a:gd name="connsiteY1535" fmla="*/ 1333397 h 2431012"/>
              <a:gd name="connsiteX1536" fmla="*/ 2417604 w 2435571"/>
              <a:gd name="connsiteY1536" fmla="*/ 1424127 h 2431012"/>
              <a:gd name="connsiteX1537" fmla="*/ 2408808 w 2435571"/>
              <a:gd name="connsiteY1537" fmla="*/ 1469051 h 2431012"/>
              <a:gd name="connsiteX1538" fmla="*/ 2406077 w 2435571"/>
              <a:gd name="connsiteY1538" fmla="*/ 1480633 h 2431012"/>
              <a:gd name="connsiteX1539" fmla="*/ 2403346 w 2435571"/>
              <a:gd name="connsiteY1539" fmla="*/ 1492215 h 2431012"/>
              <a:gd name="connsiteX1540" fmla="*/ 2397465 w 2435571"/>
              <a:gd name="connsiteY1540" fmla="*/ 1513821 h 2431012"/>
              <a:gd name="connsiteX1541" fmla="*/ 2392572 w 2435571"/>
              <a:gd name="connsiteY1541" fmla="*/ 1535997 h 2431012"/>
              <a:gd name="connsiteX1542" fmla="*/ 2385132 w 2435571"/>
              <a:gd name="connsiteY1542" fmla="*/ 1558019 h 2431012"/>
              <a:gd name="connsiteX1543" fmla="*/ 2371811 w 2435571"/>
              <a:gd name="connsiteY1543" fmla="*/ 1601647 h 2431012"/>
              <a:gd name="connsiteX1544" fmla="*/ 2357082 w 2435571"/>
              <a:gd name="connsiteY1544" fmla="*/ 1643145 h 2431012"/>
              <a:gd name="connsiteX1545" fmla="*/ 2353362 w 2435571"/>
              <a:gd name="connsiteY1545" fmla="*/ 1654156 h 2431012"/>
              <a:gd name="connsiteX1546" fmla="*/ 2349223 w 2435571"/>
              <a:gd name="connsiteY1546" fmla="*/ 1663609 h 2431012"/>
              <a:gd name="connsiteX1547" fmla="*/ 2341363 w 2435571"/>
              <a:gd name="connsiteY1547" fmla="*/ 1684073 h 2431012"/>
              <a:gd name="connsiteX1548" fmla="*/ 2331526 w 2435571"/>
              <a:gd name="connsiteY1548" fmla="*/ 1703395 h 2431012"/>
              <a:gd name="connsiteX1549" fmla="*/ 2327806 w 2435571"/>
              <a:gd name="connsiteY1549" fmla="*/ 1714406 h 2431012"/>
              <a:gd name="connsiteX1550" fmla="*/ 2324237 w 2435571"/>
              <a:gd name="connsiteY1550" fmla="*/ 1722872 h 2431012"/>
              <a:gd name="connsiteX1551" fmla="*/ 2303843 w 2435571"/>
              <a:gd name="connsiteY1551" fmla="*/ 1765047 h 2431012"/>
              <a:gd name="connsiteX1552" fmla="*/ 2283750 w 2435571"/>
              <a:gd name="connsiteY1552" fmla="*/ 1802133 h 2431012"/>
              <a:gd name="connsiteX1553" fmla="*/ 2274482 w 2435571"/>
              <a:gd name="connsiteY1553" fmla="*/ 1820469 h 2431012"/>
              <a:gd name="connsiteX1554" fmla="*/ 2265097 w 2435571"/>
              <a:gd name="connsiteY1554" fmla="*/ 1832156 h 2431012"/>
              <a:gd name="connsiteX1555" fmla="*/ 2274214 w 2435571"/>
              <a:gd name="connsiteY1555" fmla="*/ 1816366 h 2431012"/>
              <a:gd name="connsiteX1556" fmla="*/ 2303574 w 2435571"/>
              <a:gd name="connsiteY1556" fmla="*/ 1760945 h 2431012"/>
              <a:gd name="connsiteX1557" fmla="*/ 2289899 w 2435571"/>
              <a:gd name="connsiteY1557" fmla="*/ 1784630 h 2431012"/>
              <a:gd name="connsiteX1558" fmla="*/ 2280783 w 2435571"/>
              <a:gd name="connsiteY1558" fmla="*/ 1800421 h 2431012"/>
              <a:gd name="connsiteX1559" fmla="*/ 2272085 w 2435571"/>
              <a:gd name="connsiteY1559" fmla="*/ 1817769 h 2431012"/>
              <a:gd name="connsiteX1560" fmla="*/ 2261829 w 2435571"/>
              <a:gd name="connsiteY1560" fmla="*/ 1835533 h 2431012"/>
              <a:gd name="connsiteX1561" fmla="*/ 2240328 w 2435571"/>
              <a:gd name="connsiteY1561" fmla="*/ 1870490 h 2431012"/>
              <a:gd name="connsiteX1562" fmla="*/ 2074816 w 2435571"/>
              <a:gd name="connsiteY1562" fmla="*/ 2074948 h 2431012"/>
              <a:gd name="connsiteX1563" fmla="*/ 2056917 w 2435571"/>
              <a:gd name="connsiteY1563" fmla="*/ 2092247 h 2431012"/>
              <a:gd name="connsiteX1564" fmla="*/ 2036320 w 2435571"/>
              <a:gd name="connsiteY1564" fmla="*/ 2111936 h 2431012"/>
              <a:gd name="connsiteX1565" fmla="*/ 2015304 w 2435571"/>
              <a:gd name="connsiteY1565" fmla="*/ 2130067 h 2431012"/>
              <a:gd name="connsiteX1566" fmla="*/ 1998125 w 2435571"/>
              <a:gd name="connsiteY1566" fmla="*/ 2143835 h 2431012"/>
              <a:gd name="connsiteX1567" fmla="*/ 1985204 w 2435571"/>
              <a:gd name="connsiteY1567" fmla="*/ 2154796 h 2431012"/>
              <a:gd name="connsiteX1568" fmla="*/ 1971293 w 2435571"/>
              <a:gd name="connsiteY1568" fmla="*/ 2165187 h 2431012"/>
              <a:gd name="connsiteX1569" fmla="*/ 1960500 w 2435571"/>
              <a:gd name="connsiteY1569" fmla="*/ 2174746 h 2431012"/>
              <a:gd name="connsiteX1570" fmla="*/ 1949288 w 2435571"/>
              <a:gd name="connsiteY1570" fmla="*/ 2182747 h 2431012"/>
              <a:gd name="connsiteX1571" fmla="*/ 1937506 w 2435571"/>
              <a:gd name="connsiteY1571" fmla="*/ 2191735 h 2431012"/>
              <a:gd name="connsiteX1572" fmla="*/ 1923596 w 2435571"/>
              <a:gd name="connsiteY1572" fmla="*/ 2202126 h 2431012"/>
              <a:gd name="connsiteX1573" fmla="*/ 1908696 w 2435571"/>
              <a:gd name="connsiteY1573" fmla="*/ 2211946 h 2431012"/>
              <a:gd name="connsiteX1574" fmla="*/ 1891099 w 2435571"/>
              <a:gd name="connsiteY1574" fmla="*/ 2224156 h 2431012"/>
              <a:gd name="connsiteX1575" fmla="*/ 1855484 w 2435571"/>
              <a:gd name="connsiteY1575" fmla="*/ 2247017 h 2431012"/>
              <a:gd name="connsiteX1576" fmla="*/ 1819451 w 2435571"/>
              <a:gd name="connsiteY1576" fmla="*/ 2268320 h 2431012"/>
              <a:gd name="connsiteX1577" fmla="*/ 1799875 w 2435571"/>
              <a:gd name="connsiteY1577" fmla="*/ 2279388 h 2431012"/>
              <a:gd name="connsiteX1578" fmla="*/ 1776613 w 2435571"/>
              <a:gd name="connsiteY1578" fmla="*/ 2292275 h 2431012"/>
              <a:gd name="connsiteX1579" fmla="*/ 1752361 w 2435571"/>
              <a:gd name="connsiteY1579" fmla="*/ 2304590 h 2431012"/>
              <a:gd name="connsiteX1580" fmla="*/ 1728260 w 2435571"/>
              <a:gd name="connsiteY1580" fmla="*/ 2314361 h 2431012"/>
              <a:gd name="connsiteX1581" fmla="*/ 1699333 w 2435571"/>
              <a:gd name="connsiteY1581" fmla="*/ 2327924 h 2431012"/>
              <a:gd name="connsiteX1582" fmla="*/ 1686712 w 2435571"/>
              <a:gd name="connsiteY1582" fmla="*/ 2333797 h 2431012"/>
              <a:gd name="connsiteX1583" fmla="*/ 1577001 w 2435571"/>
              <a:gd name="connsiteY1583" fmla="*/ 2373092 h 2431012"/>
              <a:gd name="connsiteX1584" fmla="*/ 1550922 w 2435571"/>
              <a:gd name="connsiteY1584" fmla="*/ 2381721 h 2431012"/>
              <a:gd name="connsiteX1585" fmla="*/ 1524424 w 2435571"/>
              <a:gd name="connsiteY1585" fmla="*/ 2388792 h 2431012"/>
              <a:gd name="connsiteX1586" fmla="*/ 1471998 w 2435571"/>
              <a:gd name="connsiteY1586" fmla="*/ 2401947 h 2431012"/>
              <a:gd name="connsiteX1587" fmla="*/ 1458540 w 2435571"/>
              <a:gd name="connsiteY1587" fmla="*/ 2404704 h 2431012"/>
              <a:gd name="connsiteX1588" fmla="*/ 1432193 w 2435571"/>
              <a:gd name="connsiteY1588" fmla="*/ 2409230 h 2431012"/>
              <a:gd name="connsiteX1589" fmla="*/ 1418734 w 2435571"/>
              <a:gd name="connsiteY1589" fmla="*/ 2411987 h 2431012"/>
              <a:gd name="connsiteX1590" fmla="*/ 1402728 w 2435571"/>
              <a:gd name="connsiteY1590" fmla="*/ 2414588 h 2431012"/>
              <a:gd name="connsiteX1591" fmla="*/ 1371286 w 2435571"/>
              <a:gd name="connsiteY1591" fmla="*/ 2418805 h 2431012"/>
              <a:gd name="connsiteX1592" fmla="*/ 1342960 w 2435571"/>
              <a:gd name="connsiteY1592" fmla="*/ 2422189 h 2431012"/>
              <a:gd name="connsiteX1593" fmla="*/ 1328513 w 2435571"/>
              <a:gd name="connsiteY1593" fmla="*/ 2424375 h 2431012"/>
              <a:gd name="connsiteX1594" fmla="*/ 1285891 w 2435571"/>
              <a:gd name="connsiteY1594" fmla="*/ 2427400 h 2431012"/>
              <a:gd name="connsiteX1595" fmla="*/ 1272014 w 2435571"/>
              <a:gd name="connsiteY1595" fmla="*/ 2428599 h 2431012"/>
              <a:gd name="connsiteX1596" fmla="*/ 1240722 w 2435571"/>
              <a:gd name="connsiteY1596" fmla="*/ 2430270 h 2431012"/>
              <a:gd name="connsiteX1597" fmla="*/ 1229962 w 2435571"/>
              <a:gd name="connsiteY1597" fmla="*/ 2430637 h 2431012"/>
              <a:gd name="connsiteX1598" fmla="*/ 1211559 w 2435571"/>
              <a:gd name="connsiteY1598" fmla="*/ 2430539 h 2431012"/>
              <a:gd name="connsiteX1599" fmla="*/ 1194144 w 2435571"/>
              <a:gd name="connsiteY1599" fmla="*/ 2431012 h 2431012"/>
              <a:gd name="connsiteX1600" fmla="*/ 1191178 w 2435571"/>
              <a:gd name="connsiteY1600" fmla="*/ 2429299 h 2431012"/>
              <a:gd name="connsiteX1601" fmla="*/ 1166690 w 2435571"/>
              <a:gd name="connsiteY1601" fmla="*/ 2428320 h 2431012"/>
              <a:gd name="connsiteX1602" fmla="*/ 1177451 w 2435571"/>
              <a:gd name="connsiteY1602" fmla="*/ 2427953 h 2431012"/>
              <a:gd name="connsiteX1603" fmla="*/ 1207603 w 2435571"/>
              <a:gd name="connsiteY1603" fmla="*/ 2428255 h 2431012"/>
              <a:gd name="connsiteX1604" fmla="*/ 1233649 w 2435571"/>
              <a:gd name="connsiteY1604" fmla="*/ 2428818 h 2431012"/>
              <a:gd name="connsiteX1605" fmla="*/ 1255169 w 2435571"/>
              <a:gd name="connsiteY1605" fmla="*/ 2428085 h 2431012"/>
              <a:gd name="connsiteX1606" fmla="*/ 1275701 w 2435571"/>
              <a:gd name="connsiteY1606" fmla="*/ 2426780 h 2431012"/>
              <a:gd name="connsiteX1607" fmla="*/ 1293115 w 2435571"/>
              <a:gd name="connsiteY1607" fmla="*/ 2426307 h 2431012"/>
              <a:gd name="connsiteX1608" fmla="*/ 1300339 w 2435571"/>
              <a:gd name="connsiteY1608" fmla="*/ 2425214 h 2431012"/>
              <a:gd name="connsiteX1609" fmla="*/ 1310680 w 2435571"/>
              <a:gd name="connsiteY1609" fmla="*/ 2423290 h 2431012"/>
              <a:gd name="connsiteX1610" fmla="*/ 1318323 w 2435571"/>
              <a:gd name="connsiteY1610" fmla="*/ 2423755 h 2431012"/>
              <a:gd name="connsiteX1611" fmla="*/ 1321440 w 2435571"/>
              <a:gd name="connsiteY1611" fmla="*/ 2422923 h 2431012"/>
              <a:gd name="connsiteX1612" fmla="*/ 1346648 w 2435571"/>
              <a:gd name="connsiteY1612" fmla="*/ 2420370 h 2431012"/>
              <a:gd name="connsiteX1613" fmla="*/ 1367749 w 2435571"/>
              <a:gd name="connsiteY1613" fmla="*/ 2418079 h 2431012"/>
              <a:gd name="connsiteX1614" fmla="*/ 1402309 w 2435571"/>
              <a:gd name="connsiteY1614" fmla="*/ 2413030 h 2431012"/>
              <a:gd name="connsiteX1615" fmla="*/ 1421432 w 2435571"/>
              <a:gd name="connsiteY1615" fmla="*/ 2409597 h 2431012"/>
              <a:gd name="connsiteX1616" fmla="*/ 1443673 w 2435571"/>
              <a:gd name="connsiteY1616" fmla="*/ 2405332 h 2431012"/>
              <a:gd name="connsiteX1617" fmla="*/ 1469032 w 2435571"/>
              <a:gd name="connsiteY1617" fmla="*/ 2400234 h 2431012"/>
              <a:gd name="connsiteX1618" fmla="*/ 1476255 w 2435571"/>
              <a:gd name="connsiteY1618" fmla="*/ 2399141 h 2431012"/>
              <a:gd name="connsiteX1619" fmla="*/ 1482490 w 2435571"/>
              <a:gd name="connsiteY1619" fmla="*/ 2397478 h 2431012"/>
              <a:gd name="connsiteX1620" fmla="*/ 1494960 w 2435571"/>
              <a:gd name="connsiteY1620" fmla="*/ 2394150 h 2431012"/>
              <a:gd name="connsiteX1621" fmla="*/ 1505871 w 2435571"/>
              <a:gd name="connsiteY1621" fmla="*/ 2391238 h 2431012"/>
              <a:gd name="connsiteX1622" fmla="*/ 1531799 w 2435571"/>
              <a:gd name="connsiteY1622" fmla="*/ 2385154 h 2431012"/>
              <a:gd name="connsiteX1623" fmla="*/ 1556738 w 2435571"/>
              <a:gd name="connsiteY1623" fmla="*/ 2378499 h 2431012"/>
              <a:gd name="connsiteX1624" fmla="*/ 1573464 w 2435571"/>
              <a:gd name="connsiteY1624" fmla="*/ 2372366 h 2431012"/>
              <a:gd name="connsiteX1625" fmla="*/ 1589051 w 2435571"/>
              <a:gd name="connsiteY1625" fmla="*/ 2368206 h 2431012"/>
              <a:gd name="connsiteX1626" fmla="*/ 1599543 w 2435571"/>
              <a:gd name="connsiteY1626" fmla="*/ 2363737 h 2431012"/>
              <a:gd name="connsiteX1627" fmla="*/ 1624063 w 2435571"/>
              <a:gd name="connsiteY1627" fmla="*/ 2355524 h 2431012"/>
              <a:gd name="connsiteX1628" fmla="*/ 1606348 w 2435571"/>
              <a:gd name="connsiteY1628" fmla="*/ 2361086 h 2431012"/>
              <a:gd name="connsiteX1629" fmla="*/ 1593308 w 2435571"/>
              <a:gd name="connsiteY1629" fmla="*/ 2365401 h 2431012"/>
              <a:gd name="connsiteX1630" fmla="*/ 1577151 w 2435571"/>
              <a:gd name="connsiteY1630" fmla="*/ 2370547 h 2431012"/>
              <a:gd name="connsiteX1631" fmla="*/ 1560006 w 2435571"/>
              <a:gd name="connsiteY1631" fmla="*/ 2375123 h 2431012"/>
              <a:gd name="connsiteX1632" fmla="*/ 1540732 w 2435571"/>
              <a:gd name="connsiteY1632" fmla="*/ 2381101 h 2431012"/>
              <a:gd name="connsiteX1633" fmla="*/ 1531379 w 2435571"/>
              <a:gd name="connsiteY1633" fmla="*/ 2383596 h 2431012"/>
              <a:gd name="connsiteX1634" fmla="*/ 1522597 w 2435571"/>
              <a:gd name="connsiteY1634" fmla="*/ 2385105 h 2431012"/>
              <a:gd name="connsiteX1635" fmla="*/ 1488306 w 2435571"/>
              <a:gd name="connsiteY1635" fmla="*/ 2394256 h 2431012"/>
              <a:gd name="connsiteX1636" fmla="*/ 1467054 w 2435571"/>
              <a:gd name="connsiteY1636" fmla="*/ 2399092 h 2431012"/>
              <a:gd name="connsiteX1637" fmla="*/ 1415348 w 2435571"/>
              <a:gd name="connsiteY1637" fmla="*/ 2408716 h 2431012"/>
              <a:gd name="connsiteX1638" fmla="*/ 1365352 w 2435571"/>
              <a:gd name="connsiteY1638" fmla="*/ 2415379 h 2431012"/>
              <a:gd name="connsiteX1639" fmla="*/ 1314937 w 2435571"/>
              <a:gd name="connsiteY1639" fmla="*/ 2420484 h 2431012"/>
              <a:gd name="connsiteX1640" fmla="*/ 1302618 w 2435571"/>
              <a:gd name="connsiteY1640" fmla="*/ 2421267 h 2431012"/>
              <a:gd name="connsiteX1641" fmla="*/ 1288740 w 2435571"/>
              <a:gd name="connsiteY1641" fmla="*/ 2422466 h 2431012"/>
              <a:gd name="connsiteX1642" fmla="*/ 1262125 w 2435571"/>
              <a:gd name="connsiteY1642" fmla="*/ 2422889 h 2431012"/>
              <a:gd name="connsiteX1643" fmla="*/ 1247258 w 2435571"/>
              <a:gd name="connsiteY1643" fmla="*/ 2423517 h 2431012"/>
              <a:gd name="connsiteX1644" fmla="*/ 1214977 w 2435571"/>
              <a:gd name="connsiteY1644" fmla="*/ 2424618 h 2431012"/>
              <a:gd name="connsiteX1645" fmla="*/ 1182277 w 2435571"/>
              <a:gd name="connsiteY1645" fmla="*/ 2424161 h 2431012"/>
              <a:gd name="connsiteX1646" fmla="*/ 1150147 w 2435571"/>
              <a:gd name="connsiteY1646" fmla="*/ 2422716 h 2431012"/>
              <a:gd name="connsiteX1647" fmla="*/ 1133873 w 2435571"/>
              <a:gd name="connsiteY1647" fmla="*/ 2421215 h 2431012"/>
              <a:gd name="connsiteX1648" fmla="*/ 1125660 w 2435571"/>
              <a:gd name="connsiteY1648" fmla="*/ 2421737 h 2431012"/>
              <a:gd name="connsiteX1649" fmla="*/ 1117028 w 2435571"/>
              <a:gd name="connsiteY1649" fmla="*/ 2420701 h 2431012"/>
              <a:gd name="connsiteX1650" fmla="*/ 1103302 w 2435571"/>
              <a:gd name="connsiteY1650" fmla="*/ 2419355 h 2431012"/>
              <a:gd name="connsiteX1651" fmla="*/ 1082502 w 2435571"/>
              <a:gd name="connsiteY1651" fmla="*/ 2416558 h 2431012"/>
              <a:gd name="connsiteX1652" fmla="*/ 1074859 w 2435571"/>
              <a:gd name="connsiteY1652" fmla="*/ 2416093 h 2431012"/>
              <a:gd name="connsiteX1653" fmla="*/ 1058165 w 2435571"/>
              <a:gd name="connsiteY1653" fmla="*/ 2413034 h 2431012"/>
              <a:gd name="connsiteX1654" fmla="*/ 1064668 w 2435571"/>
              <a:gd name="connsiteY1654" fmla="*/ 2415472 h 2431012"/>
              <a:gd name="connsiteX1655" fmla="*/ 1040332 w 2435571"/>
              <a:gd name="connsiteY1655" fmla="*/ 2411949 h 2431012"/>
              <a:gd name="connsiteX1656" fmla="*/ 1005955 w 2435571"/>
              <a:gd name="connsiteY1656" fmla="*/ 2405260 h 2431012"/>
              <a:gd name="connsiteX1657" fmla="*/ 1010481 w 2435571"/>
              <a:gd name="connsiteY1657" fmla="*/ 2406557 h 2431012"/>
              <a:gd name="connsiteX1658" fmla="*/ 1022649 w 2435571"/>
              <a:gd name="connsiteY1658" fmla="*/ 2408319 h 2431012"/>
              <a:gd name="connsiteX1659" fmla="*/ 1026186 w 2435571"/>
              <a:gd name="connsiteY1659" fmla="*/ 2409045 h 2431012"/>
              <a:gd name="connsiteX1660" fmla="*/ 1005386 w 2435571"/>
              <a:gd name="connsiteY1660" fmla="*/ 2406247 h 2431012"/>
              <a:gd name="connsiteX1661" fmla="*/ 987703 w 2435571"/>
              <a:gd name="connsiteY1661" fmla="*/ 2402617 h 2431012"/>
              <a:gd name="connsiteX1662" fmla="*/ 973976 w 2435571"/>
              <a:gd name="connsiteY1662" fmla="*/ 2401271 h 2431012"/>
              <a:gd name="connsiteX1663" fmla="*/ 949790 w 2435571"/>
              <a:gd name="connsiteY1663" fmla="*/ 2395203 h 2431012"/>
              <a:gd name="connsiteX1664" fmla="*/ 946254 w 2435571"/>
              <a:gd name="connsiteY1664" fmla="*/ 2394477 h 2431012"/>
              <a:gd name="connsiteX1665" fmla="*/ 936214 w 2435571"/>
              <a:gd name="connsiteY1665" fmla="*/ 2391312 h 2431012"/>
              <a:gd name="connsiteX1666" fmla="*/ 923057 w 2435571"/>
              <a:gd name="connsiteY1666" fmla="*/ 2388979 h 2431012"/>
              <a:gd name="connsiteX1667" fmla="*/ 909480 w 2435571"/>
              <a:gd name="connsiteY1667" fmla="*/ 2385088 h 2431012"/>
              <a:gd name="connsiteX1668" fmla="*/ 895334 w 2435571"/>
              <a:gd name="connsiteY1668" fmla="*/ 2382185 h 2431012"/>
              <a:gd name="connsiteX1669" fmla="*/ 708147 w 2435571"/>
              <a:gd name="connsiteY1669" fmla="*/ 2313588 h 2431012"/>
              <a:gd name="connsiteX1670" fmla="*/ 663915 w 2435571"/>
              <a:gd name="connsiteY1670" fmla="*/ 2291998 h 2431012"/>
              <a:gd name="connsiteX1671" fmla="*/ 619833 w 2435571"/>
              <a:gd name="connsiteY1671" fmla="*/ 2267863 h 2431012"/>
              <a:gd name="connsiteX1672" fmla="*/ 608955 w 2435571"/>
              <a:gd name="connsiteY1672" fmla="*/ 2261583 h 2431012"/>
              <a:gd name="connsiteX1673" fmla="*/ 598077 w 2435571"/>
              <a:gd name="connsiteY1673" fmla="*/ 2255302 h 2431012"/>
              <a:gd name="connsiteX1674" fmla="*/ 577309 w 2435571"/>
              <a:gd name="connsiteY1674" fmla="*/ 2243312 h 2431012"/>
              <a:gd name="connsiteX1675" fmla="*/ 556123 w 2435571"/>
              <a:gd name="connsiteY1675" fmla="*/ 2229764 h 2431012"/>
              <a:gd name="connsiteX1676" fmla="*/ 535507 w 2435571"/>
              <a:gd name="connsiteY1676" fmla="*/ 2215230 h 2431012"/>
              <a:gd name="connsiteX1677" fmla="*/ 514320 w 2435571"/>
              <a:gd name="connsiteY1677" fmla="*/ 2201682 h 2431012"/>
              <a:gd name="connsiteX1678" fmla="*/ 505001 w 2435571"/>
              <a:gd name="connsiteY1678" fmla="*/ 2194986 h 2431012"/>
              <a:gd name="connsiteX1679" fmla="*/ 492296 w 2435571"/>
              <a:gd name="connsiteY1679" fmla="*/ 2185018 h 2431012"/>
              <a:gd name="connsiteX1680" fmla="*/ 481568 w 2435571"/>
              <a:gd name="connsiteY1680" fmla="*/ 2176193 h 2431012"/>
              <a:gd name="connsiteX1681" fmla="*/ 463919 w 2435571"/>
              <a:gd name="connsiteY1681" fmla="*/ 2163371 h 2431012"/>
              <a:gd name="connsiteX1682" fmla="*/ 456577 w 2435571"/>
              <a:gd name="connsiteY1682" fmla="*/ 2157817 h 2431012"/>
              <a:gd name="connsiteX1683" fmla="*/ 445431 w 2435571"/>
              <a:gd name="connsiteY1683" fmla="*/ 2147434 h 2431012"/>
              <a:gd name="connsiteX1684" fmla="*/ 416634 w 2435571"/>
              <a:gd name="connsiteY1684" fmla="*/ 2124229 h 2431012"/>
              <a:gd name="connsiteX1685" fmla="*/ 409862 w 2435571"/>
              <a:gd name="connsiteY1685" fmla="*/ 2117688 h 2431012"/>
              <a:gd name="connsiteX1686" fmla="*/ 402521 w 2435571"/>
              <a:gd name="connsiteY1686" fmla="*/ 2112133 h 2431012"/>
              <a:gd name="connsiteX1687" fmla="*/ 388977 w 2435571"/>
              <a:gd name="connsiteY1687" fmla="*/ 2099050 h 2431012"/>
              <a:gd name="connsiteX1688" fmla="*/ 362879 w 2435571"/>
              <a:gd name="connsiteY1688" fmla="*/ 2073456 h 2431012"/>
              <a:gd name="connsiteX1689" fmla="*/ 336781 w 2435571"/>
              <a:gd name="connsiteY1689" fmla="*/ 2047861 h 2431012"/>
              <a:gd name="connsiteX1690" fmla="*/ 317606 w 2435571"/>
              <a:gd name="connsiteY1690" fmla="*/ 2026263 h 2431012"/>
              <a:gd name="connsiteX1691" fmla="*/ 301816 w 2435571"/>
              <a:gd name="connsiteY1691" fmla="*/ 2007936 h 2431012"/>
              <a:gd name="connsiteX1692" fmla="*/ 292228 w 2435571"/>
              <a:gd name="connsiteY1692" fmla="*/ 1997137 h 2431012"/>
              <a:gd name="connsiteX1693" fmla="*/ 276019 w 2435571"/>
              <a:gd name="connsiteY1693" fmla="*/ 1977252 h 2431012"/>
              <a:gd name="connsiteX1694" fmla="*/ 263615 w 2435571"/>
              <a:gd name="connsiteY1694" fmla="*/ 1962195 h 2431012"/>
              <a:gd name="connsiteX1695" fmla="*/ 251362 w 2435571"/>
              <a:gd name="connsiteY1695" fmla="*/ 1944594 h 2431012"/>
              <a:gd name="connsiteX1696" fmla="*/ 227124 w 2435571"/>
              <a:gd name="connsiteY1696" fmla="*/ 1913494 h 2431012"/>
              <a:gd name="connsiteX1697" fmla="*/ 185872 w 2435571"/>
              <a:gd name="connsiteY1697" fmla="*/ 1850201 h 2431012"/>
              <a:gd name="connsiteX1698" fmla="*/ 176585 w 2435571"/>
              <a:gd name="connsiteY1698" fmla="*/ 1834313 h 2431012"/>
              <a:gd name="connsiteX1699" fmla="*/ 166729 w 2435571"/>
              <a:gd name="connsiteY1699" fmla="*/ 1819411 h 2431012"/>
              <a:gd name="connsiteX1700" fmla="*/ 151542 w 2435571"/>
              <a:gd name="connsiteY1700" fmla="*/ 1790905 h 2431012"/>
              <a:gd name="connsiteX1701" fmla="*/ 139020 w 2435571"/>
              <a:gd name="connsiteY1701" fmla="*/ 1769201 h 2431012"/>
              <a:gd name="connsiteX1702" fmla="*/ 132281 w 2435571"/>
              <a:gd name="connsiteY1702" fmla="*/ 1753467 h 2431012"/>
              <a:gd name="connsiteX1703" fmla="*/ 125810 w 2435571"/>
              <a:gd name="connsiteY1703" fmla="*/ 1741837 h 2431012"/>
              <a:gd name="connsiteX1704" fmla="*/ 121586 w 2435571"/>
              <a:gd name="connsiteY1704" fmla="*/ 1735450 h 2431012"/>
              <a:gd name="connsiteX1705" fmla="*/ 120480 w 2435571"/>
              <a:gd name="connsiteY1705" fmla="*/ 1728232 h 2431012"/>
              <a:gd name="connsiteX1706" fmla="*/ 113289 w 2435571"/>
              <a:gd name="connsiteY1706" fmla="*/ 1720133 h 2431012"/>
              <a:gd name="connsiteX1707" fmla="*/ 108796 w 2435571"/>
              <a:gd name="connsiteY1707" fmla="*/ 1709644 h 2431012"/>
              <a:gd name="connsiteX1708" fmla="*/ 61238 w 2435571"/>
              <a:gd name="connsiteY1708" fmla="*/ 1588760 h 2431012"/>
              <a:gd name="connsiteX1709" fmla="*/ 58153 w 2435571"/>
              <a:gd name="connsiteY1709" fmla="*/ 1580400 h 2431012"/>
              <a:gd name="connsiteX1710" fmla="*/ 57465 w 2435571"/>
              <a:gd name="connsiteY1710" fmla="*/ 1574739 h 2431012"/>
              <a:gd name="connsiteX1711" fmla="*/ 53123 w 2435571"/>
              <a:gd name="connsiteY1711" fmla="*/ 1561705 h 2431012"/>
              <a:gd name="connsiteX1712" fmla="*/ 46836 w 2435571"/>
              <a:gd name="connsiteY1712" fmla="*/ 1538338 h 2431012"/>
              <a:gd name="connsiteX1713" fmla="*/ 44171 w 2435571"/>
              <a:gd name="connsiteY1713" fmla="*/ 1531535 h 2431012"/>
              <a:gd name="connsiteX1714" fmla="*/ 41237 w 2435571"/>
              <a:gd name="connsiteY1714" fmla="*/ 1520630 h 2431012"/>
              <a:gd name="connsiteX1715" fmla="*/ 40281 w 2435571"/>
              <a:gd name="connsiteY1715" fmla="*/ 1510867 h 2431012"/>
              <a:gd name="connsiteX1716" fmla="*/ 33005 w 2435571"/>
              <a:gd name="connsiteY1716" fmla="*/ 1486929 h 2431012"/>
              <a:gd name="connsiteX1717" fmla="*/ 27556 w 2435571"/>
              <a:gd name="connsiteY1717" fmla="*/ 1466677 h 2431012"/>
              <a:gd name="connsiteX1718" fmla="*/ 21034 w 2435571"/>
              <a:gd name="connsiteY1718" fmla="*/ 1430015 h 2431012"/>
              <a:gd name="connsiteX1719" fmla="*/ 17563 w 2435571"/>
              <a:gd name="connsiteY1719" fmla="*/ 1410904 h 2431012"/>
              <a:gd name="connsiteX1720" fmla="*/ 14662 w 2435571"/>
              <a:gd name="connsiteY1720" fmla="*/ 1390808 h 2431012"/>
              <a:gd name="connsiteX1721" fmla="*/ 13169 w 2435571"/>
              <a:gd name="connsiteY1721" fmla="*/ 1372839 h 2431012"/>
              <a:gd name="connsiteX1722" fmla="*/ 10386 w 2435571"/>
              <a:gd name="connsiteY1722" fmla="*/ 1359390 h 2431012"/>
              <a:gd name="connsiteX1723" fmla="*/ 9161 w 2435571"/>
              <a:gd name="connsiteY1723" fmla="*/ 1345524 h 2431012"/>
              <a:gd name="connsiteX1724" fmla="*/ 5455 w 2435571"/>
              <a:gd name="connsiteY1724" fmla="*/ 1313119 h 2431012"/>
              <a:gd name="connsiteX1725" fmla="*/ 3962 w 2435571"/>
              <a:gd name="connsiteY1725" fmla="*/ 1295151 h 2431012"/>
              <a:gd name="connsiteX1726" fmla="*/ 2888 w 2435571"/>
              <a:gd name="connsiteY1726" fmla="*/ 1278741 h 2431012"/>
              <a:gd name="connsiteX1727" fmla="*/ 1159 w 2435571"/>
              <a:gd name="connsiteY1727" fmla="*/ 1247478 h 2431012"/>
              <a:gd name="connsiteX1728" fmla="*/ 0 w 2435571"/>
              <a:gd name="connsiteY1728" fmla="*/ 1215228 h 2431012"/>
              <a:gd name="connsiteX1729" fmla="*/ 551 w 2435571"/>
              <a:gd name="connsiteY1729" fmla="*/ 1180018 h 2431012"/>
              <a:gd name="connsiteX1730" fmla="*/ 1605 w 2435571"/>
              <a:gd name="connsiteY1730" fmla="*/ 1162205 h 2431012"/>
              <a:gd name="connsiteX1731" fmla="*/ 1939 w 2435571"/>
              <a:gd name="connsiteY1731" fmla="*/ 1147923 h 2431012"/>
              <a:gd name="connsiteX1732" fmla="*/ 3262 w 2435571"/>
              <a:gd name="connsiteY1732" fmla="*/ 1134213 h 2431012"/>
              <a:gd name="connsiteX1733" fmla="*/ 3898 w 2435571"/>
              <a:gd name="connsiteY1733" fmla="*/ 1114841 h 2431012"/>
              <a:gd name="connsiteX1734" fmla="*/ 5372 w 2435571"/>
              <a:gd name="connsiteY1734" fmla="*/ 1098586 h 2431012"/>
              <a:gd name="connsiteX1735" fmla="*/ 6092 w 2435571"/>
              <a:gd name="connsiteY1735" fmla="*/ 1095055 h 2431012"/>
              <a:gd name="connsiteX1736" fmla="*/ 7415 w 2435571"/>
              <a:gd name="connsiteY1736" fmla="*/ 1081344 h 2431012"/>
              <a:gd name="connsiteX1737" fmla="*/ 8738 w 2435571"/>
              <a:gd name="connsiteY1737" fmla="*/ 1067633 h 2431012"/>
              <a:gd name="connsiteX1738" fmla="*/ 10061 w 2435571"/>
              <a:gd name="connsiteY1738" fmla="*/ 1053923 h 2431012"/>
              <a:gd name="connsiteX1739" fmla="*/ 14266 w 2435571"/>
              <a:gd name="connsiteY1739" fmla="*/ 1026086 h 2431012"/>
              <a:gd name="connsiteX1740" fmla="*/ 20481 w 2435571"/>
              <a:gd name="connsiteY1740" fmla="*/ 990198 h 2431012"/>
              <a:gd name="connsiteX1741" fmla="*/ 28406 w 2435571"/>
              <a:gd name="connsiteY1741" fmla="*/ 951350 h 2431012"/>
              <a:gd name="connsiteX1742" fmla="*/ 33148 w 2435571"/>
              <a:gd name="connsiteY1742" fmla="*/ 931718 h 2431012"/>
              <a:gd name="connsiteX1743" fmla="*/ 37320 w 2435571"/>
              <a:gd name="connsiteY1743" fmla="*/ 913073 h 2431012"/>
              <a:gd name="connsiteX1744" fmla="*/ 46352 w 2435571"/>
              <a:gd name="connsiteY1744" fmla="*/ 881444 h 2431012"/>
              <a:gd name="connsiteX1745" fmla="*/ 63544 w 2435571"/>
              <a:gd name="connsiteY1745" fmla="*/ 824261 h 2431012"/>
              <a:gd name="connsiteX1746" fmla="*/ 69124 w 2435571"/>
              <a:gd name="connsiteY1746" fmla="*/ 807744 h 2431012"/>
              <a:gd name="connsiteX1747" fmla="*/ 76262 w 2435571"/>
              <a:gd name="connsiteY1747" fmla="*/ 790812 h 2431012"/>
              <a:gd name="connsiteX1748" fmla="*/ 88411 w 2435571"/>
              <a:gd name="connsiteY1748" fmla="*/ 758351 h 2431012"/>
              <a:gd name="connsiteX1749" fmla="*/ 94980 w 2435571"/>
              <a:gd name="connsiteY1749" fmla="*/ 742405 h 2431012"/>
              <a:gd name="connsiteX1750" fmla="*/ 96689 w 2435571"/>
              <a:gd name="connsiteY1750" fmla="*/ 739444 h 2431012"/>
              <a:gd name="connsiteX1751" fmla="*/ 100410 w 2435571"/>
              <a:gd name="connsiteY1751" fmla="*/ 728434 h 2431012"/>
              <a:gd name="connsiteX1752" fmla="*/ 106258 w 2435571"/>
              <a:gd name="connsiteY1752" fmla="*/ 716020 h 2431012"/>
              <a:gd name="connsiteX1753" fmla="*/ 130222 w 2435571"/>
              <a:gd name="connsiteY1753" fmla="*/ 665378 h 2431012"/>
              <a:gd name="connsiteX1754" fmla="*/ 131931 w 2435571"/>
              <a:gd name="connsiteY1754" fmla="*/ 662418 h 2431012"/>
              <a:gd name="connsiteX1755" fmla="*/ 143478 w 2435571"/>
              <a:gd name="connsiteY1755" fmla="*/ 640135 h 2431012"/>
              <a:gd name="connsiteX1756" fmla="*/ 152024 w 2435571"/>
              <a:gd name="connsiteY1756" fmla="*/ 625332 h 2431012"/>
              <a:gd name="connsiteX1757" fmla="*/ 162431 w 2435571"/>
              <a:gd name="connsiteY1757" fmla="*/ 605023 h 2431012"/>
              <a:gd name="connsiteX1758" fmla="*/ 173827 w 2435571"/>
              <a:gd name="connsiteY1758" fmla="*/ 585285 h 2431012"/>
              <a:gd name="connsiteX1759" fmla="*/ 198596 w 2435571"/>
              <a:gd name="connsiteY1759" fmla="*/ 546951 h 2431012"/>
              <a:gd name="connsiteX1760" fmla="*/ 210411 w 2435571"/>
              <a:gd name="connsiteY1760" fmla="*/ 528771 h 2431012"/>
              <a:gd name="connsiteX1761" fmla="*/ 219226 w 2435571"/>
              <a:gd name="connsiteY1761" fmla="*/ 518070 h 2431012"/>
              <a:gd name="connsiteX1762" fmla="*/ 222645 w 2435571"/>
              <a:gd name="connsiteY1762" fmla="*/ 512149 h 2431012"/>
              <a:gd name="connsiteX1763" fmla="*/ 227052 w 2435571"/>
              <a:gd name="connsiteY1763" fmla="*/ 506798 h 2431012"/>
              <a:gd name="connsiteX1764" fmla="*/ 241565 w 2435571"/>
              <a:gd name="connsiteY1764" fmla="*/ 486228 h 2431012"/>
              <a:gd name="connsiteX1765" fmla="*/ 241984 w 2435571"/>
              <a:gd name="connsiteY1765" fmla="*/ 487786 h 2431012"/>
              <a:gd name="connsiteX1766" fmla="*/ 233169 w 2435571"/>
              <a:gd name="connsiteY1766" fmla="*/ 498487 h 2431012"/>
              <a:gd name="connsiteX1767" fmla="*/ 221924 w 2435571"/>
              <a:gd name="connsiteY1767" fmla="*/ 515680 h 2431012"/>
              <a:gd name="connsiteX1768" fmla="*/ 215807 w 2435571"/>
              <a:gd name="connsiteY1768" fmla="*/ 523991 h 2431012"/>
              <a:gd name="connsiteX1769" fmla="*/ 210109 w 2435571"/>
              <a:gd name="connsiteY1769" fmla="*/ 533860 h 2431012"/>
              <a:gd name="connsiteX1770" fmla="*/ 224622 w 2435571"/>
              <a:gd name="connsiteY1770" fmla="*/ 513291 h 2431012"/>
              <a:gd name="connsiteX1771" fmla="*/ 234577 w 2435571"/>
              <a:gd name="connsiteY1771" fmla="*/ 500616 h 2431012"/>
              <a:gd name="connsiteX1772" fmla="*/ 240275 w 2435571"/>
              <a:gd name="connsiteY1772" fmla="*/ 490747 h 2431012"/>
              <a:gd name="connsiteX1773" fmla="*/ 252358 w 2435571"/>
              <a:gd name="connsiteY1773" fmla="*/ 476670 h 2431012"/>
              <a:gd name="connsiteX1774" fmla="*/ 254068 w 2435571"/>
              <a:gd name="connsiteY1774" fmla="*/ 473709 h 2431012"/>
              <a:gd name="connsiteX1775" fmla="*/ 258475 w 2435571"/>
              <a:gd name="connsiteY1775" fmla="*/ 468358 h 2431012"/>
              <a:gd name="connsiteX1776" fmla="*/ 269720 w 2435571"/>
              <a:gd name="connsiteY1776" fmla="*/ 451165 h 2431012"/>
              <a:gd name="connsiteX1777" fmla="*/ 296015 w 2435571"/>
              <a:gd name="connsiteY1777" fmla="*/ 421608 h 2431012"/>
              <a:gd name="connsiteX1778" fmla="*/ 309238 w 2435571"/>
              <a:gd name="connsiteY1778" fmla="*/ 405556 h 2431012"/>
              <a:gd name="connsiteX1779" fmla="*/ 323450 w 2435571"/>
              <a:gd name="connsiteY1779" fmla="*/ 390076 h 2431012"/>
              <a:gd name="connsiteX1780" fmla="*/ 334964 w 2435571"/>
              <a:gd name="connsiteY1780" fmla="*/ 376985 h 2431012"/>
              <a:gd name="connsiteX1781" fmla="*/ 347466 w 2435571"/>
              <a:gd name="connsiteY1781" fmla="*/ 364466 h 2431012"/>
              <a:gd name="connsiteX1782" fmla="*/ 351873 w 2435571"/>
              <a:gd name="connsiteY1782" fmla="*/ 359115 h 2431012"/>
              <a:gd name="connsiteX1783" fmla="*/ 352862 w 2435571"/>
              <a:gd name="connsiteY1783" fmla="*/ 359686 h 2431012"/>
              <a:gd name="connsiteX1784" fmla="*/ 356700 w 2435571"/>
              <a:gd name="connsiteY1784" fmla="*/ 355323 h 2431012"/>
              <a:gd name="connsiteX1785" fmla="*/ 397325 w 2435571"/>
              <a:gd name="connsiteY1785" fmla="*/ 316932 h 2431012"/>
              <a:gd name="connsiteX1786" fmla="*/ 437799 w 2435571"/>
              <a:gd name="connsiteY1786" fmla="*/ 281086 h 2431012"/>
              <a:gd name="connsiteX1787" fmla="*/ 443195 w 2435571"/>
              <a:gd name="connsiteY1787" fmla="*/ 276306 h 2431012"/>
              <a:gd name="connsiteX1788" fmla="*/ 445324 w 2435571"/>
              <a:gd name="connsiteY1788" fmla="*/ 274904 h 2431012"/>
              <a:gd name="connsiteX1789" fmla="*/ 481240 w 2435571"/>
              <a:gd name="connsiteY1789" fmla="*/ 246953 h 2431012"/>
              <a:gd name="connsiteX1790" fmla="*/ 501536 w 2435571"/>
              <a:gd name="connsiteY1790" fmla="*/ 232353 h 2431012"/>
              <a:gd name="connsiteX1791" fmla="*/ 524530 w 2435571"/>
              <a:gd name="connsiteY1791" fmla="*/ 215364 h 2431012"/>
              <a:gd name="connsiteX1792" fmla="*/ 532055 w 2435571"/>
              <a:gd name="connsiteY1792" fmla="*/ 209182 h 2431012"/>
              <a:gd name="connsiteX1793" fmla="*/ 606401 w 2435571"/>
              <a:gd name="connsiteY1793" fmla="*/ 162627 h 2431012"/>
              <a:gd name="connsiteX1794" fmla="*/ 634909 w 2435571"/>
              <a:gd name="connsiteY1794" fmla="*/ 147506 h 2431012"/>
              <a:gd name="connsiteX1795" fmla="*/ 650228 w 2435571"/>
              <a:gd name="connsiteY1795" fmla="*/ 139244 h 2431012"/>
              <a:gd name="connsiteX1796" fmla="*/ 668664 w 2435571"/>
              <a:gd name="connsiteY1796" fmla="*/ 130150 h 2431012"/>
              <a:gd name="connsiteX1797" fmla="*/ 690787 w 2435571"/>
              <a:gd name="connsiteY1797" fmla="*/ 119237 h 2431012"/>
              <a:gd name="connsiteX1798" fmla="*/ 678167 w 2435571"/>
              <a:gd name="connsiteY1798" fmla="*/ 125110 h 2431012"/>
              <a:gd name="connsiteX1799" fmla="*/ 662429 w 2435571"/>
              <a:gd name="connsiteY1799" fmla="*/ 131814 h 2431012"/>
              <a:gd name="connsiteX1800" fmla="*/ 637608 w 2435571"/>
              <a:gd name="connsiteY1800" fmla="*/ 145116 h 2431012"/>
              <a:gd name="connsiteX1801" fmla="*/ 624988 w 2435571"/>
              <a:gd name="connsiteY1801" fmla="*/ 150989 h 2431012"/>
              <a:gd name="connsiteX1802" fmla="*/ 575764 w 2435571"/>
              <a:gd name="connsiteY1802" fmla="*/ 179151 h 2431012"/>
              <a:gd name="connsiteX1803" fmla="*/ 563563 w 2435571"/>
              <a:gd name="connsiteY1803" fmla="*/ 186581 h 2431012"/>
              <a:gd name="connsiteX1804" fmla="*/ 477703 w 2435571"/>
              <a:gd name="connsiteY1804" fmla="*/ 246227 h 2431012"/>
              <a:gd name="connsiteX1805" fmla="*/ 443346 w 2435571"/>
              <a:gd name="connsiteY1805" fmla="*/ 273762 h 2431012"/>
              <a:gd name="connsiteX1806" fmla="*/ 423469 w 2435571"/>
              <a:gd name="connsiteY1806" fmla="*/ 289919 h 2431012"/>
              <a:gd name="connsiteX1807" fmla="*/ 400894 w 2435571"/>
              <a:gd name="connsiteY1807" fmla="*/ 308466 h 2431012"/>
              <a:gd name="connsiteX1808" fmla="*/ 391090 w 2435571"/>
              <a:gd name="connsiteY1808" fmla="*/ 318596 h 2431012"/>
              <a:gd name="connsiteX1809" fmla="*/ 367225 w 2435571"/>
              <a:gd name="connsiteY1809" fmla="*/ 341661 h 2431012"/>
              <a:gd name="connsiteX1810" fmla="*/ 354722 w 2435571"/>
              <a:gd name="connsiteY1810" fmla="*/ 354181 h 2431012"/>
              <a:gd name="connsiteX1811" fmla="*/ 348756 w 2435571"/>
              <a:gd name="connsiteY1811" fmla="*/ 359947 h 2431012"/>
              <a:gd name="connsiteX1812" fmla="*/ 342790 w 2435571"/>
              <a:gd name="connsiteY1812" fmla="*/ 365713 h 2431012"/>
              <a:gd name="connsiteX1813" fmla="*/ 320903 w 2435571"/>
              <a:gd name="connsiteY1813" fmla="*/ 389921 h 2431012"/>
              <a:gd name="connsiteX1814" fmla="*/ 301144 w 2435571"/>
              <a:gd name="connsiteY1814" fmla="*/ 412725 h 2431012"/>
              <a:gd name="connsiteX1815" fmla="*/ 286932 w 2435571"/>
              <a:gd name="connsiteY1815" fmla="*/ 428206 h 2431012"/>
              <a:gd name="connsiteX1816" fmla="*/ 277127 w 2435571"/>
              <a:gd name="connsiteY1816" fmla="*/ 438336 h 2431012"/>
              <a:gd name="connsiteX1817" fmla="*/ 255509 w 2435571"/>
              <a:gd name="connsiteY1817" fmla="*/ 466646 h 2431012"/>
              <a:gd name="connsiteX1818" fmla="*/ 263335 w 2435571"/>
              <a:gd name="connsiteY1818" fmla="*/ 455374 h 2431012"/>
              <a:gd name="connsiteX1819" fmla="*/ 271731 w 2435571"/>
              <a:gd name="connsiteY1819" fmla="*/ 443115 h 2431012"/>
              <a:gd name="connsiteX1820" fmla="*/ 291490 w 2435571"/>
              <a:gd name="connsiteY1820" fmla="*/ 420311 h 2431012"/>
              <a:gd name="connsiteX1821" fmla="*/ 299735 w 2435571"/>
              <a:gd name="connsiteY1821" fmla="*/ 410597 h 2431012"/>
              <a:gd name="connsiteX1822" fmla="*/ 310679 w 2435571"/>
              <a:gd name="connsiteY1822" fmla="*/ 398493 h 2431012"/>
              <a:gd name="connsiteX1823" fmla="*/ 324891 w 2435571"/>
              <a:gd name="connsiteY1823" fmla="*/ 383013 h 2431012"/>
              <a:gd name="connsiteX1824" fmla="*/ 339673 w 2435571"/>
              <a:gd name="connsiteY1824" fmla="*/ 366545 h 2431012"/>
              <a:gd name="connsiteX1825" fmla="*/ 361979 w 2435571"/>
              <a:gd name="connsiteY1825" fmla="*/ 343896 h 2431012"/>
              <a:gd name="connsiteX1826" fmla="*/ 384705 w 2435571"/>
              <a:gd name="connsiteY1826" fmla="*/ 322804 h 2431012"/>
              <a:gd name="connsiteX1827" fmla="*/ 404732 w 2435571"/>
              <a:gd name="connsiteY1827" fmla="*/ 304102 h 2431012"/>
              <a:gd name="connsiteX1828" fmla="*/ 420922 w 2435571"/>
              <a:gd name="connsiteY1828" fmla="*/ 289764 h 2431012"/>
              <a:gd name="connsiteX1829" fmla="*/ 434983 w 2435571"/>
              <a:gd name="connsiteY1829" fmla="*/ 276828 h 2431012"/>
              <a:gd name="connsiteX1830" fmla="*/ 450033 w 2435571"/>
              <a:gd name="connsiteY1830" fmla="*/ 264464 h 2431012"/>
              <a:gd name="connsiteX1831" fmla="*/ 484809 w 2435571"/>
              <a:gd name="connsiteY1831" fmla="*/ 238487 h 2431012"/>
              <a:gd name="connsiteX1832" fmla="*/ 521144 w 2435571"/>
              <a:gd name="connsiteY1832" fmla="*/ 212094 h 2431012"/>
              <a:gd name="connsiteX1833" fmla="*/ 530228 w 2435571"/>
              <a:gd name="connsiteY1833" fmla="*/ 205495 h 2431012"/>
              <a:gd name="connsiteX1834" fmla="*/ 538741 w 2435571"/>
              <a:gd name="connsiteY1834" fmla="*/ 199884 h 2431012"/>
              <a:gd name="connsiteX1835" fmla="*/ 556339 w 2435571"/>
              <a:gd name="connsiteY1835" fmla="*/ 187674 h 2431012"/>
              <a:gd name="connsiteX1836" fmla="*/ 583859 w 2435571"/>
              <a:gd name="connsiteY1836" fmla="*/ 171982 h 2431012"/>
              <a:gd name="connsiteX1837" fmla="*/ 611378 w 2435571"/>
              <a:gd name="connsiteY1837" fmla="*/ 156290 h 2431012"/>
              <a:gd name="connsiteX1838" fmla="*/ 620881 w 2435571"/>
              <a:gd name="connsiteY1838" fmla="*/ 151250 h 2431012"/>
              <a:gd name="connsiteX1839" fmla="*/ 648820 w 2435571"/>
              <a:gd name="connsiteY1839" fmla="*/ 137115 h 2431012"/>
              <a:gd name="connsiteX1840" fmla="*/ 676340 w 2435571"/>
              <a:gd name="connsiteY1840" fmla="*/ 121423 h 2431012"/>
              <a:gd name="connsiteX1841" fmla="*/ 670943 w 2435571"/>
              <a:gd name="connsiteY1841" fmla="*/ 126202 h 2431012"/>
              <a:gd name="connsiteX1842" fmla="*/ 682155 w 2435571"/>
              <a:gd name="connsiteY1842" fmla="*/ 118201 h 2431012"/>
              <a:gd name="connsiteX1843" fmla="*/ 695764 w 2435571"/>
              <a:gd name="connsiteY1843" fmla="*/ 112900 h 2431012"/>
              <a:gd name="connsiteX1844" fmla="*/ 715189 w 2435571"/>
              <a:gd name="connsiteY1844" fmla="*/ 104377 h 2431012"/>
              <a:gd name="connsiteX1845" fmla="*/ 718876 w 2435571"/>
              <a:gd name="connsiteY1845" fmla="*/ 102558 h 2431012"/>
              <a:gd name="connsiteX1846" fmla="*/ 735033 w 2435571"/>
              <a:gd name="connsiteY1846" fmla="*/ 97412 h 2431012"/>
              <a:gd name="connsiteX1847" fmla="*/ 818247 w 2435571"/>
              <a:gd name="connsiteY1847" fmla="*/ 65188 h 2431012"/>
              <a:gd name="connsiteX1848" fmla="*/ 861471 w 2435571"/>
              <a:gd name="connsiteY1848" fmla="*/ 51984 h 2431012"/>
              <a:gd name="connsiteX1849" fmla="*/ 883863 w 2435571"/>
              <a:gd name="connsiteY1849" fmla="*/ 45173 h 2431012"/>
              <a:gd name="connsiteX1850" fmla="*/ 907813 w 2435571"/>
              <a:gd name="connsiteY1850" fmla="*/ 37947 h 2431012"/>
              <a:gd name="connsiteX1851" fmla="*/ 952865 w 2435571"/>
              <a:gd name="connsiteY1851" fmla="*/ 28430 h 2431012"/>
              <a:gd name="connsiteX1852" fmla="*/ 972558 w 2435571"/>
              <a:gd name="connsiteY1852" fmla="*/ 24009 h 2431012"/>
              <a:gd name="connsiteX1853" fmla="*/ 990123 w 2435571"/>
              <a:gd name="connsiteY1853" fmla="*/ 20992 h 2431012"/>
              <a:gd name="connsiteX1854" fmla="*/ 1019587 w 2435571"/>
              <a:gd name="connsiteY1854" fmla="*/ 15634 h 2431012"/>
              <a:gd name="connsiteX1855" fmla="*/ 1049471 w 2435571"/>
              <a:gd name="connsiteY1855" fmla="*/ 11833 h 2431012"/>
              <a:gd name="connsiteX1856" fmla="*/ 1076807 w 2435571"/>
              <a:gd name="connsiteY1856" fmla="*/ 7878 h 2431012"/>
              <a:gd name="connsiteX1857" fmla="*/ 1097908 w 2435571"/>
              <a:gd name="connsiteY1857" fmla="*/ 5586 h 2431012"/>
              <a:gd name="connsiteX1858" fmla="*/ 1108669 w 2435571"/>
              <a:gd name="connsiteY1858" fmla="*/ 5219 h 2431012"/>
              <a:gd name="connsiteX1859" fmla="*/ 1125664 w 2435571"/>
              <a:gd name="connsiteY1859" fmla="*/ 3189 h 2431012"/>
              <a:gd name="connsiteX1860" fmla="*/ 1143078 w 2435571"/>
              <a:gd name="connsiteY1860" fmla="*/ 2716 h 2431012"/>
              <a:gd name="connsiteX1861" fmla="*/ 1175359 w 2435571"/>
              <a:gd name="connsiteY1861" fmla="*/ 1615 h 2431012"/>
              <a:gd name="connsiteX1862" fmla="*/ 1190795 w 2435571"/>
              <a:gd name="connsiteY1862" fmla="*/ 0 h 243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</a:cxnLst>
            <a:rect l="l" t="t" r="r" b="b"/>
            <a:pathLst>
              <a:path w="2435571" h="2431012">
                <a:moveTo>
                  <a:pt x="2265097" y="1832156"/>
                </a:moveTo>
                <a:cubicBezTo>
                  <a:pt x="2259969" y="1841038"/>
                  <a:pt x="2262517" y="1841193"/>
                  <a:pt x="2254121" y="1853452"/>
                </a:cubicBezTo>
                <a:cubicBezTo>
                  <a:pt x="2250132" y="1860360"/>
                  <a:pt x="2245725" y="1865711"/>
                  <a:pt x="2241317" y="1871061"/>
                </a:cubicBezTo>
                <a:cubicBezTo>
                  <a:pt x="2240898" y="1869503"/>
                  <a:pt x="2249713" y="1858802"/>
                  <a:pt x="2252143" y="1852310"/>
                </a:cubicBezTo>
                <a:cubicBezTo>
                  <a:pt x="2257120" y="1845973"/>
                  <a:pt x="2261109" y="1839065"/>
                  <a:pt x="2265097" y="1832156"/>
                </a:cubicBezTo>
                <a:close/>
                <a:moveTo>
                  <a:pt x="203293" y="1054953"/>
                </a:moveTo>
                <a:cubicBezTo>
                  <a:pt x="203293" y="1054953"/>
                  <a:pt x="202003" y="1059472"/>
                  <a:pt x="202272" y="1063574"/>
                </a:cubicBezTo>
                <a:lnTo>
                  <a:pt x="202420" y="1061733"/>
                </a:lnTo>
                <a:close/>
                <a:moveTo>
                  <a:pt x="272495" y="784361"/>
                </a:moveTo>
                <a:lnTo>
                  <a:pt x="272494" y="784363"/>
                </a:lnTo>
                <a:lnTo>
                  <a:pt x="272493" y="784365"/>
                </a:lnTo>
                <a:close/>
                <a:moveTo>
                  <a:pt x="284191" y="759536"/>
                </a:moveTo>
                <a:cubicBezTo>
                  <a:pt x="280052" y="768989"/>
                  <a:pt x="279901" y="771534"/>
                  <a:pt x="274203" y="781403"/>
                </a:cubicBezTo>
                <a:lnTo>
                  <a:pt x="272495" y="784361"/>
                </a:lnTo>
                <a:lnTo>
                  <a:pt x="277815" y="771151"/>
                </a:lnTo>
                <a:cubicBezTo>
                  <a:pt x="280240" y="765808"/>
                  <a:pt x="282842" y="760731"/>
                  <a:pt x="284191" y="759536"/>
                </a:cubicBezTo>
                <a:close/>
                <a:moveTo>
                  <a:pt x="2111443" y="738291"/>
                </a:moveTo>
                <a:lnTo>
                  <a:pt x="2116082" y="747385"/>
                </a:lnTo>
                <a:cubicBezTo>
                  <a:pt x="2115588" y="747099"/>
                  <a:pt x="2114322" y="744724"/>
                  <a:pt x="2113128" y="742225"/>
                </a:cubicBezTo>
                <a:close/>
                <a:moveTo>
                  <a:pt x="2109897" y="735261"/>
                </a:moveTo>
                <a:lnTo>
                  <a:pt x="2110601" y="736325"/>
                </a:lnTo>
                <a:lnTo>
                  <a:pt x="2111443" y="738291"/>
                </a:lnTo>
                <a:close/>
                <a:moveTo>
                  <a:pt x="2103711" y="723136"/>
                </a:moveTo>
                <a:lnTo>
                  <a:pt x="2109897" y="735261"/>
                </a:lnTo>
                <a:lnTo>
                  <a:pt x="2106728" y="730471"/>
                </a:lnTo>
                <a:cubicBezTo>
                  <a:pt x="2105253" y="727316"/>
                  <a:pt x="2103921" y="723915"/>
                  <a:pt x="2103711" y="723136"/>
                </a:cubicBezTo>
                <a:close/>
                <a:moveTo>
                  <a:pt x="2027642" y="620231"/>
                </a:moveTo>
                <a:lnTo>
                  <a:pt x="2029149" y="622189"/>
                </a:lnTo>
                <a:cubicBezTo>
                  <a:pt x="2030804" y="624461"/>
                  <a:pt x="2031508" y="625525"/>
                  <a:pt x="2028901" y="622047"/>
                </a:cubicBezTo>
                <a:close/>
                <a:moveTo>
                  <a:pt x="1858103" y="285266"/>
                </a:moveTo>
                <a:cubicBezTo>
                  <a:pt x="1858673" y="284279"/>
                  <a:pt x="1868411" y="292533"/>
                  <a:pt x="1872367" y="294817"/>
                </a:cubicBezTo>
                <a:cubicBezTo>
                  <a:pt x="1867422" y="291962"/>
                  <a:pt x="1863048" y="288120"/>
                  <a:pt x="1858103" y="285266"/>
                </a:cubicBezTo>
                <a:close/>
                <a:moveTo>
                  <a:pt x="1084645" y="151884"/>
                </a:moveTo>
                <a:lnTo>
                  <a:pt x="1075559" y="152864"/>
                </a:lnTo>
                <a:lnTo>
                  <a:pt x="1074874" y="152822"/>
                </a:lnTo>
                <a:cubicBezTo>
                  <a:pt x="1079969" y="153132"/>
                  <a:pt x="1084645" y="151884"/>
                  <a:pt x="1084645" y="151884"/>
                </a:cubicBezTo>
                <a:close/>
                <a:moveTo>
                  <a:pt x="1286016" y="131383"/>
                </a:moveTo>
                <a:lnTo>
                  <a:pt x="1286306" y="131464"/>
                </a:lnTo>
                <a:lnTo>
                  <a:pt x="1285825" y="131384"/>
                </a:lnTo>
                <a:close/>
                <a:moveTo>
                  <a:pt x="1276686" y="129857"/>
                </a:moveTo>
                <a:lnTo>
                  <a:pt x="1285825" y="131384"/>
                </a:lnTo>
                <a:lnTo>
                  <a:pt x="1277105" y="131415"/>
                </a:lnTo>
                <a:cubicBezTo>
                  <a:pt x="1276686" y="129857"/>
                  <a:pt x="1276686" y="129857"/>
                  <a:pt x="1276686" y="129857"/>
                </a:cubicBezTo>
                <a:close/>
                <a:moveTo>
                  <a:pt x="1419190" y="81916"/>
                </a:moveTo>
                <a:lnTo>
                  <a:pt x="1422666" y="82553"/>
                </a:lnTo>
                <a:cubicBezTo>
                  <a:pt x="1428181" y="84421"/>
                  <a:pt x="1429739" y="84005"/>
                  <a:pt x="1426203" y="83279"/>
                </a:cubicBezTo>
                <a:close/>
                <a:moveTo>
                  <a:pt x="1379331" y="65115"/>
                </a:moveTo>
                <a:lnTo>
                  <a:pt x="1384786" y="65946"/>
                </a:lnTo>
                <a:cubicBezTo>
                  <a:pt x="1387439" y="66491"/>
                  <a:pt x="1387279" y="66481"/>
                  <a:pt x="1385555" y="66185"/>
                </a:cubicBezTo>
                <a:close/>
                <a:moveTo>
                  <a:pt x="1366098" y="63097"/>
                </a:moveTo>
                <a:lnTo>
                  <a:pt x="1366402" y="63104"/>
                </a:lnTo>
                <a:cubicBezTo>
                  <a:pt x="1369400" y="63478"/>
                  <a:pt x="1373326" y="64100"/>
                  <a:pt x="1376934" y="64702"/>
                </a:cubicBezTo>
                <a:lnTo>
                  <a:pt x="1379331" y="65115"/>
                </a:lnTo>
                <a:close/>
                <a:moveTo>
                  <a:pt x="1378080" y="41021"/>
                </a:moveTo>
                <a:cubicBezTo>
                  <a:pt x="1384164" y="41902"/>
                  <a:pt x="1389259" y="42212"/>
                  <a:pt x="1394774" y="44080"/>
                </a:cubicBezTo>
                <a:cubicBezTo>
                  <a:pt x="1395763" y="44651"/>
                  <a:pt x="1382605" y="42318"/>
                  <a:pt x="1378080" y="41021"/>
                </a:cubicBezTo>
                <a:close/>
                <a:moveTo>
                  <a:pt x="1275553" y="10561"/>
                </a:moveTo>
                <a:lnTo>
                  <a:pt x="1288292" y="11551"/>
                </a:lnTo>
                <a:cubicBezTo>
                  <a:pt x="1303577" y="12481"/>
                  <a:pt x="1303577" y="12481"/>
                  <a:pt x="1303577" y="12481"/>
                </a:cubicBezTo>
                <a:cubicBezTo>
                  <a:pt x="1308673" y="12791"/>
                  <a:pt x="1313768" y="13101"/>
                  <a:pt x="1319282" y="14969"/>
                </a:cubicBezTo>
                <a:cubicBezTo>
                  <a:pt x="1329473" y="15589"/>
                  <a:pt x="1339093" y="17196"/>
                  <a:pt x="1349284" y="17816"/>
                </a:cubicBezTo>
                <a:cubicBezTo>
                  <a:pt x="1348714" y="18803"/>
                  <a:pt x="1334987" y="17457"/>
                  <a:pt x="1328903" y="16576"/>
                </a:cubicBezTo>
                <a:cubicBezTo>
                  <a:pt x="1324377" y="15279"/>
                  <a:pt x="1316735" y="14814"/>
                  <a:pt x="1308103" y="13778"/>
                </a:cubicBezTo>
                <a:cubicBezTo>
                  <a:pt x="1303293" y="12975"/>
                  <a:pt x="1296287" y="12548"/>
                  <a:pt x="1289157" y="12051"/>
                </a:cubicBezTo>
                <a:close/>
                <a:moveTo>
                  <a:pt x="1258005" y="9198"/>
                </a:moveTo>
                <a:lnTo>
                  <a:pt x="1269469" y="9895"/>
                </a:lnTo>
                <a:lnTo>
                  <a:pt x="1275553" y="10561"/>
                </a:lnTo>
                <a:close/>
                <a:moveTo>
                  <a:pt x="1190795" y="0"/>
                </a:moveTo>
                <a:cubicBezTo>
                  <a:pt x="1195890" y="310"/>
                  <a:pt x="1202544" y="205"/>
                  <a:pt x="1210187" y="670"/>
                </a:cubicBezTo>
                <a:cubicBezTo>
                  <a:pt x="1221936" y="874"/>
                  <a:pt x="1232126" y="1494"/>
                  <a:pt x="1242317" y="2114"/>
                </a:cubicBezTo>
                <a:cubicBezTo>
                  <a:pt x="1240758" y="2529"/>
                  <a:pt x="1234104" y="2636"/>
                  <a:pt x="1231557" y="2481"/>
                </a:cubicBezTo>
                <a:cubicBezTo>
                  <a:pt x="1226461" y="2170"/>
                  <a:pt x="1225892" y="3157"/>
                  <a:pt x="1220796" y="2847"/>
                </a:cubicBezTo>
                <a:cubicBezTo>
                  <a:pt x="1205930" y="3475"/>
                  <a:pt x="1190644" y="2545"/>
                  <a:pt x="1175208" y="4160"/>
                </a:cubicBezTo>
                <a:cubicBezTo>
                  <a:pt x="1171521" y="5979"/>
                  <a:pt x="1185398" y="4780"/>
                  <a:pt x="1185817" y="6338"/>
                </a:cubicBezTo>
                <a:cubicBezTo>
                  <a:pt x="1203232" y="5865"/>
                  <a:pt x="1203232" y="5865"/>
                  <a:pt x="1217528" y="6224"/>
                </a:cubicBezTo>
                <a:cubicBezTo>
                  <a:pt x="1217528" y="6224"/>
                  <a:pt x="1210874" y="6330"/>
                  <a:pt x="1210305" y="7317"/>
                </a:cubicBezTo>
                <a:cubicBezTo>
                  <a:pt x="1215400" y="7627"/>
                  <a:pt x="1228289" y="5857"/>
                  <a:pt x="1227719" y="6844"/>
                </a:cubicBezTo>
                <a:cubicBezTo>
                  <a:pt x="1213422" y="6485"/>
                  <a:pt x="1226579" y="8818"/>
                  <a:pt x="1227719" y="6844"/>
                </a:cubicBezTo>
                <a:lnTo>
                  <a:pt x="1258005" y="9198"/>
                </a:lnTo>
                <a:lnTo>
                  <a:pt x="1246541" y="8500"/>
                </a:lnTo>
                <a:cubicBezTo>
                  <a:pt x="1238898" y="8035"/>
                  <a:pt x="1232244" y="8141"/>
                  <a:pt x="1225590" y="8247"/>
                </a:cubicBezTo>
                <a:cubicBezTo>
                  <a:pt x="1212283" y="8459"/>
                  <a:pt x="1200533" y="8255"/>
                  <a:pt x="1189773" y="8622"/>
                </a:cubicBezTo>
                <a:cubicBezTo>
                  <a:pt x="1183119" y="8728"/>
                  <a:pt x="1182130" y="8157"/>
                  <a:pt x="1175476" y="8262"/>
                </a:cubicBezTo>
                <a:cubicBezTo>
                  <a:pt x="1169811" y="8939"/>
                  <a:pt x="1172359" y="9094"/>
                  <a:pt x="1168822" y="8368"/>
                </a:cubicBezTo>
                <a:cubicBezTo>
                  <a:pt x="1162738" y="7487"/>
                  <a:pt x="1150269" y="10815"/>
                  <a:pt x="1144185" y="9934"/>
                </a:cubicBezTo>
                <a:cubicBezTo>
                  <a:pt x="1129318" y="10562"/>
                  <a:pt x="1127190" y="11965"/>
                  <a:pt x="1112323" y="12593"/>
                </a:cubicBezTo>
                <a:cubicBezTo>
                  <a:pt x="1108217" y="12853"/>
                  <a:pt x="1103541" y="14101"/>
                  <a:pt x="1095328" y="14623"/>
                </a:cubicBezTo>
                <a:cubicBezTo>
                  <a:pt x="1096317" y="15194"/>
                  <a:pt x="1101412" y="15504"/>
                  <a:pt x="1110195" y="13995"/>
                </a:cubicBezTo>
                <a:cubicBezTo>
                  <a:pt x="1117418" y="12902"/>
                  <a:pt x="1125631" y="12381"/>
                  <a:pt x="1133844" y="11859"/>
                </a:cubicBezTo>
                <a:cubicBezTo>
                  <a:pt x="1150269" y="10815"/>
                  <a:pt x="1166124" y="10758"/>
                  <a:pt x="1182549" y="9714"/>
                </a:cubicBezTo>
                <a:cubicBezTo>
                  <a:pt x="1182969" y="11272"/>
                  <a:pt x="1170230" y="10497"/>
                  <a:pt x="1164566" y="11174"/>
                </a:cubicBezTo>
                <a:cubicBezTo>
                  <a:pt x="1156353" y="11696"/>
                  <a:pt x="1148710" y="11231"/>
                  <a:pt x="1140498" y="11753"/>
                </a:cubicBezTo>
                <a:cubicBezTo>
                  <a:pt x="1130726" y="12691"/>
                  <a:pt x="1120955" y="13629"/>
                  <a:pt x="1112172" y="15137"/>
                </a:cubicBezTo>
                <a:cubicBezTo>
                  <a:pt x="1102971" y="15088"/>
                  <a:pt x="1094188" y="16597"/>
                  <a:pt x="1084987" y="16548"/>
                </a:cubicBezTo>
                <a:cubicBezTo>
                  <a:pt x="1080881" y="16809"/>
                  <a:pt x="1076774" y="17070"/>
                  <a:pt x="1072098" y="18318"/>
                </a:cubicBezTo>
                <a:cubicBezTo>
                  <a:pt x="1067992" y="18578"/>
                  <a:pt x="1062327" y="19255"/>
                  <a:pt x="1058221" y="19516"/>
                </a:cubicBezTo>
                <a:cubicBezTo>
                  <a:pt x="1049438" y="21025"/>
                  <a:pt x="1039667" y="21963"/>
                  <a:pt x="1029326" y="23888"/>
                </a:cubicBezTo>
                <a:cubicBezTo>
                  <a:pt x="1025219" y="24149"/>
                  <a:pt x="1020543" y="25397"/>
                  <a:pt x="1016437" y="25657"/>
                </a:cubicBezTo>
                <a:cubicBezTo>
                  <a:pt x="1011761" y="26905"/>
                  <a:pt x="1006096" y="27582"/>
                  <a:pt x="1001990" y="27843"/>
                </a:cubicBezTo>
                <a:cubicBezTo>
                  <a:pt x="992637" y="30339"/>
                  <a:pt x="985414" y="31432"/>
                  <a:pt x="981727" y="33250"/>
                </a:cubicBezTo>
                <a:cubicBezTo>
                  <a:pt x="982715" y="33821"/>
                  <a:pt x="982715" y="33821"/>
                  <a:pt x="985833" y="32989"/>
                </a:cubicBezTo>
                <a:cubicBezTo>
                  <a:pt x="991498" y="32312"/>
                  <a:pt x="994196" y="29923"/>
                  <a:pt x="999291" y="30233"/>
                </a:cubicBezTo>
                <a:cubicBezTo>
                  <a:pt x="1015297" y="27631"/>
                  <a:pt x="1031304" y="25030"/>
                  <a:pt x="1047310" y="22428"/>
                </a:cubicBezTo>
                <a:cubicBezTo>
                  <a:pt x="1071528" y="19305"/>
                  <a:pt x="1071528" y="19305"/>
                  <a:pt x="1071528" y="19305"/>
                </a:cubicBezTo>
                <a:cubicBezTo>
                  <a:pt x="1079741" y="18783"/>
                  <a:pt x="1087954" y="18261"/>
                  <a:pt x="1095177" y="17168"/>
                </a:cubicBezTo>
                <a:cubicBezTo>
                  <a:pt x="1100842" y="16491"/>
                  <a:pt x="1103390" y="16646"/>
                  <a:pt x="1105938" y="16801"/>
                </a:cubicBezTo>
                <a:cubicBezTo>
                  <a:pt x="1132704" y="13833"/>
                  <a:pt x="1156772" y="13254"/>
                  <a:pt x="1178862" y="11533"/>
                </a:cubicBezTo>
                <a:cubicBezTo>
                  <a:pt x="1190611" y="11737"/>
                  <a:pt x="1201372" y="11370"/>
                  <a:pt x="1212132" y="11004"/>
                </a:cubicBezTo>
                <a:cubicBezTo>
                  <a:pt x="1223311" y="12195"/>
                  <a:pt x="1234071" y="11828"/>
                  <a:pt x="1244832" y="11461"/>
                </a:cubicBezTo>
                <a:cubicBezTo>
                  <a:pt x="1248368" y="12187"/>
                  <a:pt x="1249357" y="12758"/>
                  <a:pt x="1251905" y="12913"/>
                </a:cubicBezTo>
                <a:cubicBezTo>
                  <a:pt x="1251905" y="12913"/>
                  <a:pt x="1252474" y="11926"/>
                  <a:pt x="1255022" y="12081"/>
                </a:cubicBezTo>
                <a:cubicBezTo>
                  <a:pt x="1258559" y="12807"/>
                  <a:pt x="1259548" y="13378"/>
                  <a:pt x="1262665" y="12546"/>
                </a:cubicBezTo>
                <a:cubicBezTo>
                  <a:pt x="1264643" y="13688"/>
                  <a:pt x="1266201" y="13272"/>
                  <a:pt x="1266201" y="13272"/>
                </a:cubicBezTo>
                <a:cubicBezTo>
                  <a:pt x="1270308" y="13011"/>
                  <a:pt x="1271297" y="13582"/>
                  <a:pt x="1276392" y="13892"/>
                </a:cubicBezTo>
                <a:cubicBezTo>
                  <a:pt x="1285593" y="13941"/>
                  <a:pt x="1294225" y="14977"/>
                  <a:pt x="1302857" y="16013"/>
                </a:cubicBezTo>
                <a:cubicBezTo>
                  <a:pt x="1310500" y="16478"/>
                  <a:pt x="1318143" y="16943"/>
                  <a:pt x="1325785" y="17408"/>
                </a:cubicBezTo>
                <a:cubicBezTo>
                  <a:pt x="1332858" y="18860"/>
                  <a:pt x="1340501" y="19325"/>
                  <a:pt x="1347574" y="20776"/>
                </a:cubicBezTo>
                <a:cubicBezTo>
                  <a:pt x="1355217" y="21242"/>
                  <a:pt x="1361871" y="21136"/>
                  <a:pt x="1369933" y="23158"/>
                </a:cubicBezTo>
                <a:cubicBezTo>
                  <a:pt x="1362290" y="22693"/>
                  <a:pt x="1370352" y="24716"/>
                  <a:pt x="1379973" y="26323"/>
                </a:cubicBezTo>
                <a:cubicBezTo>
                  <a:pt x="1377425" y="26168"/>
                  <a:pt x="1369782" y="25703"/>
                  <a:pt x="1361151" y="24667"/>
                </a:cubicBezTo>
                <a:cubicBezTo>
                  <a:pt x="1352519" y="23631"/>
                  <a:pt x="1342898" y="22024"/>
                  <a:pt x="1335255" y="21559"/>
                </a:cubicBezTo>
                <a:cubicBezTo>
                  <a:pt x="1326624" y="20523"/>
                  <a:pt x="1320959" y="21200"/>
                  <a:pt x="1314875" y="20319"/>
                </a:cubicBezTo>
                <a:cubicBezTo>
                  <a:pt x="1307232" y="19854"/>
                  <a:pt x="1298600" y="18818"/>
                  <a:pt x="1290957" y="18353"/>
                </a:cubicBezTo>
                <a:cubicBezTo>
                  <a:pt x="1282744" y="18875"/>
                  <a:pt x="1275102" y="18410"/>
                  <a:pt x="1267459" y="17945"/>
                </a:cubicBezTo>
                <a:cubicBezTo>
                  <a:pt x="1259816" y="17480"/>
                  <a:pt x="1252173" y="17015"/>
                  <a:pt x="1244530" y="16550"/>
                </a:cubicBezTo>
                <a:cubicBezTo>
                  <a:pt x="1237876" y="16656"/>
                  <a:pt x="1231222" y="16762"/>
                  <a:pt x="1224569" y="16868"/>
                </a:cubicBezTo>
                <a:cubicBezTo>
                  <a:pt x="1217915" y="16974"/>
                  <a:pt x="1219893" y="18116"/>
                  <a:pt x="1210691" y="18067"/>
                </a:cubicBezTo>
                <a:cubicBezTo>
                  <a:pt x="1210121" y="19054"/>
                  <a:pt x="1207574" y="18899"/>
                  <a:pt x="1203467" y="19160"/>
                </a:cubicBezTo>
                <a:cubicBezTo>
                  <a:pt x="1203467" y="19160"/>
                  <a:pt x="1208562" y="19470"/>
                  <a:pt x="1202897" y="20147"/>
                </a:cubicBezTo>
                <a:cubicBezTo>
                  <a:pt x="1198791" y="20407"/>
                  <a:pt x="1193696" y="20097"/>
                  <a:pt x="1189590" y="20358"/>
                </a:cubicBezTo>
                <a:cubicBezTo>
                  <a:pt x="1185483" y="20619"/>
                  <a:pt x="1181377" y="20880"/>
                  <a:pt x="1178829" y="20725"/>
                </a:cubicBezTo>
                <a:cubicBezTo>
                  <a:pt x="1178829" y="20725"/>
                  <a:pt x="1173734" y="20415"/>
                  <a:pt x="1169628" y="20676"/>
                </a:cubicBezTo>
                <a:cubicBezTo>
                  <a:pt x="1165522" y="20937"/>
                  <a:pt x="1158868" y="21043"/>
                  <a:pt x="1158298" y="22030"/>
                </a:cubicBezTo>
                <a:cubicBezTo>
                  <a:pt x="1167499" y="22079"/>
                  <a:pt x="1177271" y="21141"/>
                  <a:pt x="1186472" y="21190"/>
                </a:cubicBezTo>
                <a:cubicBezTo>
                  <a:pt x="1197233" y="20823"/>
                  <a:pt x="1207423" y="21443"/>
                  <a:pt x="1219172" y="21647"/>
                </a:cubicBezTo>
                <a:cubicBezTo>
                  <a:pt x="1224267" y="21957"/>
                  <a:pt x="1229932" y="21281"/>
                  <a:pt x="1236016" y="22162"/>
                </a:cubicBezTo>
                <a:cubicBezTo>
                  <a:pt x="1241681" y="21485"/>
                  <a:pt x="1246777" y="21795"/>
                  <a:pt x="1253431" y="21689"/>
                </a:cubicBezTo>
                <a:cubicBezTo>
                  <a:pt x="1264610" y="22880"/>
                  <a:pt x="1277348" y="23655"/>
                  <a:pt x="1290086" y="24430"/>
                </a:cubicBezTo>
                <a:cubicBezTo>
                  <a:pt x="1301265" y="25621"/>
                  <a:pt x="1303243" y="26763"/>
                  <a:pt x="1317540" y="27122"/>
                </a:cubicBezTo>
                <a:cubicBezTo>
                  <a:pt x="1316970" y="28109"/>
                  <a:pt x="1311875" y="27799"/>
                  <a:pt x="1306780" y="27489"/>
                </a:cubicBezTo>
                <a:cubicBezTo>
                  <a:pt x="1308758" y="28631"/>
                  <a:pt x="1328150" y="29300"/>
                  <a:pt x="1330127" y="30442"/>
                </a:cubicBezTo>
                <a:cubicBezTo>
                  <a:pt x="1337770" y="30907"/>
                  <a:pt x="1343854" y="31787"/>
                  <a:pt x="1351497" y="32252"/>
                </a:cubicBezTo>
                <a:cubicBezTo>
                  <a:pt x="1362107" y="34430"/>
                  <a:pt x="1338759" y="31477"/>
                  <a:pt x="1333664" y="31167"/>
                </a:cubicBezTo>
                <a:cubicBezTo>
                  <a:pt x="1322485" y="29976"/>
                  <a:pt x="1318378" y="30237"/>
                  <a:pt x="1309746" y="29201"/>
                </a:cubicBezTo>
                <a:cubicBezTo>
                  <a:pt x="1312713" y="30914"/>
                  <a:pt x="1329558" y="31428"/>
                  <a:pt x="1337620" y="33451"/>
                </a:cubicBezTo>
                <a:cubicBezTo>
                  <a:pt x="1337620" y="33451"/>
                  <a:pt x="1331535" y="32570"/>
                  <a:pt x="1329977" y="32986"/>
                </a:cubicBezTo>
                <a:cubicBezTo>
                  <a:pt x="1340167" y="33606"/>
                  <a:pt x="1339597" y="34593"/>
                  <a:pt x="1347240" y="35058"/>
                </a:cubicBezTo>
                <a:cubicBezTo>
                  <a:pt x="1346670" y="36045"/>
                  <a:pt x="1344123" y="35890"/>
                  <a:pt x="1340586" y="35164"/>
                </a:cubicBezTo>
                <a:cubicBezTo>
                  <a:pt x="1341005" y="36722"/>
                  <a:pt x="1348648" y="37187"/>
                  <a:pt x="1353744" y="37497"/>
                </a:cubicBezTo>
                <a:cubicBezTo>
                  <a:pt x="1360397" y="37391"/>
                  <a:pt x="1364923" y="38688"/>
                  <a:pt x="1371007" y="39569"/>
                </a:cubicBezTo>
                <a:cubicBezTo>
                  <a:pt x="1371996" y="40140"/>
                  <a:pt x="1377091" y="40450"/>
                  <a:pt x="1378080" y="41021"/>
                </a:cubicBezTo>
                <a:cubicBezTo>
                  <a:pt x="1371426" y="41127"/>
                  <a:pt x="1364353" y="39675"/>
                  <a:pt x="1357280" y="38223"/>
                </a:cubicBezTo>
                <a:cubicBezTo>
                  <a:pt x="1341994" y="37293"/>
                  <a:pt x="1328267" y="35947"/>
                  <a:pt x="1313552" y="34030"/>
                </a:cubicBezTo>
                <a:cubicBezTo>
                  <a:pt x="1313971" y="35588"/>
                  <a:pt x="1328267" y="35947"/>
                  <a:pt x="1330245" y="37089"/>
                </a:cubicBezTo>
                <a:cubicBezTo>
                  <a:pt x="1327128" y="37921"/>
                  <a:pt x="1317088" y="34756"/>
                  <a:pt x="1306328" y="35123"/>
                </a:cubicBezTo>
                <a:cubicBezTo>
                  <a:pt x="1314390" y="37146"/>
                  <a:pt x="1333782" y="37815"/>
                  <a:pt x="1351045" y="39887"/>
                </a:cubicBezTo>
                <a:cubicBezTo>
                  <a:pt x="1359677" y="40923"/>
                  <a:pt x="1359107" y="41909"/>
                  <a:pt x="1367739" y="42946"/>
                </a:cubicBezTo>
                <a:cubicBezTo>
                  <a:pt x="1378918" y="44137"/>
                  <a:pt x="1389528" y="46314"/>
                  <a:pt x="1400707" y="47505"/>
                </a:cubicBezTo>
                <a:cubicBezTo>
                  <a:pt x="1406791" y="48386"/>
                  <a:pt x="1411317" y="49683"/>
                  <a:pt x="1414853" y="50409"/>
                </a:cubicBezTo>
                <a:cubicBezTo>
                  <a:pt x="1419949" y="50719"/>
                  <a:pt x="1425463" y="52587"/>
                  <a:pt x="1431547" y="53468"/>
                </a:cubicBezTo>
                <a:cubicBezTo>
                  <a:pt x="1434095" y="53623"/>
                  <a:pt x="1436073" y="54765"/>
                  <a:pt x="1438620" y="54920"/>
                </a:cubicBezTo>
                <a:cubicBezTo>
                  <a:pt x="1440598" y="56062"/>
                  <a:pt x="1444704" y="55801"/>
                  <a:pt x="1444135" y="56788"/>
                </a:cubicBezTo>
                <a:cubicBezTo>
                  <a:pt x="1443146" y="56217"/>
                  <a:pt x="1440598" y="56062"/>
                  <a:pt x="1438050" y="55907"/>
                </a:cubicBezTo>
                <a:cubicBezTo>
                  <a:pt x="1429988" y="53884"/>
                  <a:pt x="1421926" y="51861"/>
                  <a:pt x="1414284" y="51396"/>
                </a:cubicBezTo>
                <a:cubicBezTo>
                  <a:pt x="1407211" y="49944"/>
                  <a:pt x="1400137" y="48492"/>
                  <a:pt x="1394053" y="47611"/>
                </a:cubicBezTo>
                <a:cubicBezTo>
                  <a:pt x="1383444" y="45433"/>
                  <a:pt x="1373253" y="44813"/>
                  <a:pt x="1363633" y="43206"/>
                </a:cubicBezTo>
                <a:cubicBezTo>
                  <a:pt x="1354012" y="41599"/>
                  <a:pt x="1343822" y="40979"/>
                  <a:pt x="1334201" y="39373"/>
                </a:cubicBezTo>
                <a:cubicBezTo>
                  <a:pt x="1324010" y="38753"/>
                  <a:pt x="1314390" y="37146"/>
                  <a:pt x="1304199" y="36526"/>
                </a:cubicBezTo>
                <a:lnTo>
                  <a:pt x="1290428" y="35907"/>
                </a:lnTo>
                <a:lnTo>
                  <a:pt x="1286613" y="35583"/>
                </a:lnTo>
                <a:cubicBezTo>
                  <a:pt x="1280492" y="35339"/>
                  <a:pt x="1274617" y="35237"/>
                  <a:pt x="1272069" y="35081"/>
                </a:cubicBezTo>
                <a:lnTo>
                  <a:pt x="1290428" y="35907"/>
                </a:lnTo>
                <a:lnTo>
                  <a:pt x="1302641" y="36942"/>
                </a:lnTo>
                <a:cubicBezTo>
                  <a:pt x="1314809" y="38703"/>
                  <a:pt x="1327547" y="39479"/>
                  <a:pt x="1340285" y="40253"/>
                </a:cubicBezTo>
                <a:cubicBezTo>
                  <a:pt x="1346369" y="41135"/>
                  <a:pt x="1350895" y="42431"/>
                  <a:pt x="1353442" y="42586"/>
                </a:cubicBezTo>
                <a:cubicBezTo>
                  <a:pt x="1361085" y="43051"/>
                  <a:pt x="1361085" y="43051"/>
                  <a:pt x="1361085" y="43051"/>
                </a:cubicBezTo>
                <a:cubicBezTo>
                  <a:pt x="1369147" y="45074"/>
                  <a:pt x="1369147" y="45074"/>
                  <a:pt x="1369147" y="45074"/>
                </a:cubicBezTo>
                <a:cubicBezTo>
                  <a:pt x="1374242" y="45384"/>
                  <a:pt x="1379337" y="45694"/>
                  <a:pt x="1383863" y="46991"/>
                </a:cubicBezTo>
                <a:cubicBezTo>
                  <a:pt x="1383293" y="47978"/>
                  <a:pt x="1378768" y="46681"/>
                  <a:pt x="1373672" y="46371"/>
                </a:cubicBezTo>
                <a:cubicBezTo>
                  <a:pt x="1368158" y="44503"/>
                  <a:pt x="1363063" y="44193"/>
                  <a:pt x="1360515" y="44038"/>
                </a:cubicBezTo>
                <a:cubicBezTo>
                  <a:pt x="1351314" y="43989"/>
                  <a:pt x="1353442" y="42586"/>
                  <a:pt x="1343252" y="41966"/>
                </a:cubicBezTo>
                <a:cubicBezTo>
                  <a:pt x="1333061" y="41346"/>
                  <a:pt x="1326977" y="40465"/>
                  <a:pt x="1319334" y="40000"/>
                </a:cubicBezTo>
                <a:cubicBezTo>
                  <a:pt x="1311691" y="39535"/>
                  <a:pt x="1304618" y="38083"/>
                  <a:pt x="1291880" y="37309"/>
                </a:cubicBezTo>
                <a:cubicBezTo>
                  <a:pt x="1287774" y="37569"/>
                  <a:pt x="1285227" y="37414"/>
                  <a:pt x="1281690" y="36688"/>
                </a:cubicBezTo>
                <a:cubicBezTo>
                  <a:pt x="1271499" y="36068"/>
                  <a:pt x="1258761" y="35293"/>
                  <a:pt x="1247582" y="34102"/>
                </a:cubicBezTo>
                <a:cubicBezTo>
                  <a:pt x="1236822" y="34469"/>
                  <a:pt x="1226062" y="34836"/>
                  <a:pt x="1217849" y="35358"/>
                </a:cubicBezTo>
                <a:cubicBezTo>
                  <a:pt x="1222374" y="36655"/>
                  <a:pt x="1239789" y="36182"/>
                  <a:pt x="1248420" y="37218"/>
                </a:cubicBezTo>
                <a:cubicBezTo>
                  <a:pt x="1257622" y="37267"/>
                  <a:pt x="1266254" y="38303"/>
                  <a:pt x="1275455" y="38352"/>
                </a:cubicBezTo>
                <a:cubicBezTo>
                  <a:pt x="1281539" y="39233"/>
                  <a:pt x="1289182" y="39698"/>
                  <a:pt x="1296825" y="40163"/>
                </a:cubicBezTo>
                <a:cubicBezTo>
                  <a:pt x="1306027" y="40212"/>
                  <a:pt x="1313099" y="41664"/>
                  <a:pt x="1319184" y="42545"/>
                </a:cubicBezTo>
                <a:cubicBezTo>
                  <a:pt x="1326827" y="43010"/>
                  <a:pt x="1341542" y="44927"/>
                  <a:pt x="1343101" y="44511"/>
                </a:cubicBezTo>
                <a:cubicBezTo>
                  <a:pt x="1350174" y="45963"/>
                  <a:pt x="1357817" y="46428"/>
                  <a:pt x="1363331" y="48296"/>
                </a:cubicBezTo>
                <a:cubicBezTo>
                  <a:pt x="1385120" y="51665"/>
                  <a:pt x="1395730" y="53843"/>
                  <a:pt x="1416530" y="56641"/>
                </a:cubicBezTo>
                <a:cubicBezTo>
                  <a:pt x="1410865" y="57317"/>
                  <a:pt x="1394741" y="53272"/>
                  <a:pt x="1376489" y="50629"/>
                </a:cubicBezTo>
                <a:cubicBezTo>
                  <a:pt x="1371393" y="50319"/>
                  <a:pt x="1366298" y="50009"/>
                  <a:pt x="1360214" y="49128"/>
                </a:cubicBezTo>
                <a:cubicBezTo>
                  <a:pt x="1355119" y="48818"/>
                  <a:pt x="1350023" y="48508"/>
                  <a:pt x="1346487" y="47782"/>
                </a:cubicBezTo>
                <a:cubicBezTo>
                  <a:pt x="1340252" y="49446"/>
                  <a:pt x="1360214" y="49128"/>
                  <a:pt x="1359644" y="50115"/>
                </a:cubicBezTo>
                <a:cubicBezTo>
                  <a:pt x="1390065" y="54519"/>
                  <a:pt x="1390065" y="54519"/>
                  <a:pt x="1390065" y="54519"/>
                </a:cubicBezTo>
                <a:cubicBezTo>
                  <a:pt x="1389495" y="55506"/>
                  <a:pt x="1387936" y="55922"/>
                  <a:pt x="1385958" y="54780"/>
                </a:cubicBezTo>
                <a:cubicBezTo>
                  <a:pt x="1377327" y="53745"/>
                  <a:pt x="1370254" y="52293"/>
                  <a:pt x="1361622" y="51257"/>
                </a:cubicBezTo>
                <a:cubicBezTo>
                  <a:pt x="1352990" y="50221"/>
                  <a:pt x="1344358" y="49185"/>
                  <a:pt x="1335727" y="48149"/>
                </a:cubicBezTo>
                <a:cubicBezTo>
                  <a:pt x="1318882" y="47635"/>
                  <a:pt x="1303178" y="45147"/>
                  <a:pt x="1291429" y="44943"/>
                </a:cubicBezTo>
                <a:cubicBezTo>
                  <a:pt x="1282227" y="44894"/>
                  <a:pt x="1302608" y="46134"/>
                  <a:pt x="1305575" y="47846"/>
                </a:cubicBezTo>
                <a:cubicBezTo>
                  <a:pt x="1304586" y="47276"/>
                  <a:pt x="1296943" y="46811"/>
                  <a:pt x="1291848" y="46500"/>
                </a:cubicBezTo>
                <a:cubicBezTo>
                  <a:pt x="1289719" y="47903"/>
                  <a:pt x="1285613" y="48164"/>
                  <a:pt x="1281506" y="48425"/>
                </a:cubicBezTo>
                <a:cubicBezTo>
                  <a:pt x="1245840" y="46255"/>
                  <a:pt x="1245840" y="46255"/>
                  <a:pt x="1245840" y="46255"/>
                </a:cubicBezTo>
                <a:cubicBezTo>
                  <a:pt x="1234091" y="46051"/>
                  <a:pt x="1222342" y="45847"/>
                  <a:pt x="1210592" y="45643"/>
                </a:cubicBezTo>
                <a:cubicBezTo>
                  <a:pt x="1215269" y="44395"/>
                  <a:pt x="1234091" y="46051"/>
                  <a:pt x="1244851" y="45684"/>
                </a:cubicBezTo>
                <a:cubicBezTo>
                  <a:pt x="1255041" y="46304"/>
                  <a:pt x="1266791" y="46508"/>
                  <a:pt x="1277970" y="47699"/>
                </a:cubicBezTo>
                <a:cubicBezTo>
                  <a:pt x="1273444" y="46402"/>
                  <a:pt x="1254052" y="45733"/>
                  <a:pt x="1243862" y="45113"/>
                </a:cubicBezTo>
                <a:cubicBezTo>
                  <a:pt x="1242873" y="44542"/>
                  <a:pt x="1236219" y="44648"/>
                  <a:pt x="1231124" y="44338"/>
                </a:cubicBezTo>
                <a:cubicBezTo>
                  <a:pt x="1231124" y="44338"/>
                  <a:pt x="1230705" y="42780"/>
                  <a:pt x="1230705" y="42780"/>
                </a:cubicBezTo>
                <a:cubicBezTo>
                  <a:pt x="1219945" y="43147"/>
                  <a:pt x="1208195" y="42943"/>
                  <a:pt x="1196446" y="42739"/>
                </a:cubicBezTo>
                <a:cubicBezTo>
                  <a:pt x="1195457" y="42168"/>
                  <a:pt x="1192340" y="43000"/>
                  <a:pt x="1187245" y="42690"/>
                </a:cubicBezTo>
                <a:cubicBezTo>
                  <a:pt x="1182150" y="42380"/>
                  <a:pt x="1181580" y="43367"/>
                  <a:pt x="1176484" y="43057"/>
                </a:cubicBezTo>
                <a:cubicBezTo>
                  <a:pt x="1170820" y="43734"/>
                  <a:pt x="1170820" y="43734"/>
                  <a:pt x="1166713" y="43995"/>
                </a:cubicBezTo>
                <a:cubicBezTo>
                  <a:pt x="1159070" y="43530"/>
                  <a:pt x="1149299" y="44468"/>
                  <a:pt x="1138539" y="44834"/>
                </a:cubicBezTo>
                <a:cubicBezTo>
                  <a:pt x="1129337" y="44786"/>
                  <a:pt x="1118007" y="46139"/>
                  <a:pt x="1105688" y="46922"/>
                </a:cubicBezTo>
                <a:cubicBezTo>
                  <a:pt x="1100023" y="47599"/>
                  <a:pt x="1091811" y="48121"/>
                  <a:pt x="1083598" y="48643"/>
                </a:cubicBezTo>
                <a:cubicBezTo>
                  <a:pt x="1074816" y="50151"/>
                  <a:pt x="1066603" y="50673"/>
                  <a:pt x="1061927" y="51921"/>
                </a:cubicBezTo>
                <a:cubicBezTo>
                  <a:pt x="1050597" y="53275"/>
                  <a:pt x="1046910" y="55094"/>
                  <a:pt x="1034591" y="55877"/>
                </a:cubicBezTo>
                <a:cubicBezTo>
                  <a:pt x="1039686" y="56187"/>
                  <a:pt x="1053564" y="54988"/>
                  <a:pt x="1058240" y="53740"/>
                </a:cubicBezTo>
                <a:cubicBezTo>
                  <a:pt x="1066033" y="51660"/>
                  <a:pt x="1063335" y="54050"/>
                  <a:pt x="1069000" y="53373"/>
                </a:cubicBezTo>
                <a:cubicBezTo>
                  <a:pt x="1076794" y="51293"/>
                  <a:pt x="1085006" y="50771"/>
                  <a:pt x="1093219" y="50250"/>
                </a:cubicBezTo>
                <a:cubicBezTo>
                  <a:pt x="1099873" y="50144"/>
                  <a:pt x="1108085" y="49622"/>
                  <a:pt x="1115309" y="48529"/>
                </a:cubicBezTo>
                <a:cubicBezTo>
                  <a:pt x="1122533" y="47436"/>
                  <a:pt x="1130745" y="46914"/>
                  <a:pt x="1138388" y="47379"/>
                </a:cubicBezTo>
                <a:cubicBezTo>
                  <a:pt x="1146601" y="46857"/>
                  <a:pt x="1154814" y="46336"/>
                  <a:pt x="1163026" y="45814"/>
                </a:cubicBezTo>
                <a:cubicBezTo>
                  <a:pt x="1170669" y="46279"/>
                  <a:pt x="1139947" y="46963"/>
                  <a:pt x="1136830" y="47795"/>
                </a:cubicBezTo>
                <a:cubicBezTo>
                  <a:pt x="1137249" y="49353"/>
                  <a:pt x="1147590" y="47428"/>
                  <a:pt x="1150137" y="47583"/>
                </a:cubicBezTo>
                <a:cubicBezTo>
                  <a:pt x="1149568" y="48570"/>
                  <a:pt x="1161887" y="47787"/>
                  <a:pt x="1166563" y="46539"/>
                </a:cubicBezTo>
                <a:cubicBezTo>
                  <a:pt x="1174205" y="47005"/>
                  <a:pt x="1180859" y="46899"/>
                  <a:pt x="1189072" y="46377"/>
                </a:cubicBezTo>
                <a:cubicBezTo>
                  <a:pt x="1195726" y="46271"/>
                  <a:pt x="1203369" y="46736"/>
                  <a:pt x="1210592" y="45643"/>
                </a:cubicBezTo>
                <a:cubicBezTo>
                  <a:pt x="1211012" y="47201"/>
                  <a:pt x="1198273" y="46426"/>
                  <a:pt x="1194167" y="46687"/>
                </a:cubicBezTo>
                <a:cubicBezTo>
                  <a:pt x="1190061" y="46948"/>
                  <a:pt x="1184966" y="46638"/>
                  <a:pt x="1190061" y="46948"/>
                </a:cubicBezTo>
                <a:cubicBezTo>
                  <a:pt x="1189491" y="47935"/>
                  <a:pt x="1182837" y="48041"/>
                  <a:pt x="1180290" y="47885"/>
                </a:cubicBezTo>
                <a:cubicBezTo>
                  <a:pt x="1174625" y="48562"/>
                  <a:pt x="1169529" y="48252"/>
                  <a:pt x="1162875" y="48358"/>
                </a:cubicBezTo>
                <a:cubicBezTo>
                  <a:pt x="1162306" y="49345"/>
                  <a:pt x="1158769" y="48619"/>
                  <a:pt x="1153104" y="49296"/>
                </a:cubicBezTo>
                <a:cubicBezTo>
                  <a:pt x="1148009" y="48986"/>
                  <a:pt x="1135690" y="49769"/>
                  <a:pt x="1136260" y="48782"/>
                </a:cubicBezTo>
                <a:cubicBezTo>
                  <a:pt x="1131584" y="50030"/>
                  <a:pt x="1130025" y="50446"/>
                  <a:pt x="1123371" y="50552"/>
                </a:cubicBezTo>
                <a:cubicBezTo>
                  <a:pt x="1109493" y="51750"/>
                  <a:pt x="1108924" y="52738"/>
                  <a:pt x="1099722" y="52688"/>
                </a:cubicBezTo>
                <a:cubicBezTo>
                  <a:pt x="1087822" y="55029"/>
                  <a:pt x="1081319" y="52590"/>
                  <a:pt x="1072956" y="55657"/>
                </a:cubicBezTo>
                <a:cubicBezTo>
                  <a:pt x="1082727" y="54719"/>
                  <a:pt x="1103828" y="52427"/>
                  <a:pt x="1109913" y="53309"/>
                </a:cubicBezTo>
                <a:cubicBezTo>
                  <a:pt x="1118125" y="52787"/>
                  <a:pt x="1125349" y="51694"/>
                  <a:pt x="1133562" y="51172"/>
                </a:cubicBezTo>
                <a:cubicBezTo>
                  <a:pt x="1134550" y="51743"/>
                  <a:pt x="1135539" y="52314"/>
                  <a:pt x="1139646" y="52053"/>
                </a:cubicBezTo>
                <a:cubicBezTo>
                  <a:pt x="1152534" y="50283"/>
                  <a:pt x="1163295" y="49916"/>
                  <a:pt x="1172496" y="49965"/>
                </a:cubicBezTo>
                <a:cubicBezTo>
                  <a:pt x="1183256" y="49598"/>
                  <a:pt x="1192458" y="49647"/>
                  <a:pt x="1203788" y="48294"/>
                </a:cubicBezTo>
                <a:cubicBezTo>
                  <a:pt x="1213408" y="49901"/>
                  <a:pt x="1221621" y="49379"/>
                  <a:pt x="1230823" y="49428"/>
                </a:cubicBezTo>
                <a:cubicBezTo>
                  <a:pt x="1233370" y="49583"/>
                  <a:pt x="1240024" y="49477"/>
                  <a:pt x="1247667" y="49942"/>
                </a:cubicBezTo>
                <a:cubicBezTo>
                  <a:pt x="1255310" y="50407"/>
                  <a:pt x="1261964" y="50301"/>
                  <a:pt x="1264511" y="50456"/>
                </a:cubicBezTo>
                <a:cubicBezTo>
                  <a:pt x="1270596" y="51337"/>
                  <a:pt x="1276261" y="50660"/>
                  <a:pt x="1285462" y="50709"/>
                </a:cubicBezTo>
                <a:cubicBezTo>
                  <a:pt x="1283334" y="52112"/>
                  <a:pt x="1289418" y="52993"/>
                  <a:pt x="1290976" y="52577"/>
                </a:cubicBezTo>
                <a:cubicBezTo>
                  <a:pt x="1305273" y="52936"/>
                  <a:pt x="1306681" y="55065"/>
                  <a:pt x="1317861" y="56256"/>
                </a:cubicBezTo>
                <a:cubicBezTo>
                  <a:pt x="1324514" y="56150"/>
                  <a:pt x="1324934" y="57708"/>
                  <a:pt x="1328470" y="58434"/>
                </a:cubicBezTo>
                <a:cubicBezTo>
                  <a:pt x="1339650" y="59624"/>
                  <a:pt x="1348281" y="60661"/>
                  <a:pt x="1356913" y="61697"/>
                </a:cubicBezTo>
                <a:lnTo>
                  <a:pt x="1366098" y="63097"/>
                </a:lnTo>
                <a:lnTo>
                  <a:pt x="1361438" y="62993"/>
                </a:lnTo>
                <a:cubicBezTo>
                  <a:pt x="1362847" y="65122"/>
                  <a:pt x="1378132" y="66052"/>
                  <a:pt x="1384216" y="66933"/>
                </a:cubicBezTo>
                <a:cubicBezTo>
                  <a:pt x="1392278" y="68956"/>
                  <a:pt x="1399351" y="70408"/>
                  <a:pt x="1410531" y="71599"/>
                </a:cubicBezTo>
                <a:cubicBezTo>
                  <a:pt x="1421140" y="73777"/>
                  <a:pt x="1399351" y="70408"/>
                  <a:pt x="1394256" y="70098"/>
                </a:cubicBezTo>
                <a:cubicBezTo>
                  <a:pt x="1397793" y="70824"/>
                  <a:pt x="1403877" y="71705"/>
                  <a:pt x="1410950" y="73157"/>
                </a:cubicBezTo>
                <a:cubicBezTo>
                  <a:pt x="1418023" y="74609"/>
                  <a:pt x="1425096" y="76061"/>
                  <a:pt x="1430610" y="77928"/>
                </a:cubicBezTo>
                <a:cubicBezTo>
                  <a:pt x="1422398" y="78450"/>
                  <a:pt x="1413498" y="73312"/>
                  <a:pt x="1404296" y="73263"/>
                </a:cubicBezTo>
                <a:cubicBezTo>
                  <a:pt x="1397642" y="73369"/>
                  <a:pt x="1397223" y="71811"/>
                  <a:pt x="1391139" y="70930"/>
                </a:cubicBezTo>
                <a:cubicBezTo>
                  <a:pt x="1386044" y="70620"/>
                  <a:pt x="1383496" y="70465"/>
                  <a:pt x="1380948" y="70310"/>
                </a:cubicBezTo>
                <a:cubicBezTo>
                  <a:pt x="1373875" y="68858"/>
                  <a:pt x="1370339" y="68132"/>
                  <a:pt x="1365243" y="67822"/>
                </a:cubicBezTo>
                <a:cubicBezTo>
                  <a:pt x="1363266" y="66680"/>
                  <a:pt x="1361707" y="67096"/>
                  <a:pt x="1358170" y="66370"/>
                </a:cubicBezTo>
                <a:cubicBezTo>
                  <a:pt x="1355623" y="66215"/>
                  <a:pt x="1351517" y="66476"/>
                  <a:pt x="1347980" y="65750"/>
                </a:cubicBezTo>
                <a:cubicBezTo>
                  <a:pt x="1347980" y="65750"/>
                  <a:pt x="1352505" y="67047"/>
                  <a:pt x="1357601" y="67357"/>
                </a:cubicBezTo>
                <a:cubicBezTo>
                  <a:pt x="1361707" y="67096"/>
                  <a:pt x="1367221" y="68964"/>
                  <a:pt x="1370758" y="69690"/>
                </a:cubicBezTo>
                <a:cubicBezTo>
                  <a:pt x="1376272" y="71558"/>
                  <a:pt x="1379959" y="69739"/>
                  <a:pt x="1387452" y="72748"/>
                </a:cubicBezTo>
                <a:cubicBezTo>
                  <a:pt x="1382356" y="72439"/>
                  <a:pt x="1364674" y="68809"/>
                  <a:pt x="1354483" y="68189"/>
                </a:cubicBezTo>
                <a:cubicBezTo>
                  <a:pt x="1361556" y="69641"/>
                  <a:pt x="1347260" y="69282"/>
                  <a:pt x="1359998" y="70057"/>
                </a:cubicBezTo>
                <a:cubicBezTo>
                  <a:pt x="1360417" y="71614"/>
                  <a:pt x="1374144" y="72960"/>
                  <a:pt x="1380228" y="73842"/>
                </a:cubicBezTo>
                <a:cubicBezTo>
                  <a:pt x="1384753" y="75138"/>
                  <a:pt x="1387301" y="75293"/>
                  <a:pt x="1389849" y="75448"/>
                </a:cubicBezTo>
                <a:cubicBezTo>
                  <a:pt x="1393100" y="76668"/>
                  <a:pt x="1398652" y="77899"/>
                  <a:pt x="1405160" y="79189"/>
                </a:cubicBezTo>
                <a:lnTo>
                  <a:pt x="1419190" y="81916"/>
                </a:lnTo>
                <a:lnTo>
                  <a:pt x="1405972" y="79494"/>
                </a:lnTo>
                <a:cubicBezTo>
                  <a:pt x="1395782" y="78874"/>
                  <a:pt x="1386161" y="77267"/>
                  <a:pt x="1376541" y="75660"/>
                </a:cubicBezTo>
                <a:cubicBezTo>
                  <a:pt x="1357299" y="72446"/>
                  <a:pt x="1336918" y="71206"/>
                  <a:pt x="1317107" y="68979"/>
                </a:cubicBezTo>
                <a:cubicBezTo>
                  <a:pt x="1309464" y="68514"/>
                  <a:pt x="1304369" y="68204"/>
                  <a:pt x="1294179" y="67584"/>
                </a:cubicBezTo>
                <a:cubicBezTo>
                  <a:pt x="1294179" y="67584"/>
                  <a:pt x="1299274" y="67894"/>
                  <a:pt x="1304369" y="68204"/>
                </a:cubicBezTo>
                <a:cubicBezTo>
                  <a:pt x="1303799" y="69191"/>
                  <a:pt x="1290073" y="67845"/>
                  <a:pt x="1283419" y="67951"/>
                </a:cubicBezTo>
                <a:cubicBezTo>
                  <a:pt x="1277335" y="67070"/>
                  <a:pt x="1261479" y="67127"/>
                  <a:pt x="1260490" y="66556"/>
                </a:cubicBezTo>
                <a:cubicBezTo>
                  <a:pt x="1254406" y="65675"/>
                  <a:pt x="1251858" y="65520"/>
                  <a:pt x="1251289" y="66507"/>
                </a:cubicBezTo>
                <a:cubicBezTo>
                  <a:pt x="1242087" y="66458"/>
                  <a:pt x="1243646" y="66042"/>
                  <a:pt x="1234444" y="65993"/>
                </a:cubicBezTo>
                <a:cubicBezTo>
                  <a:pt x="1234444" y="65993"/>
                  <a:pt x="1236992" y="66148"/>
                  <a:pt x="1240528" y="66874"/>
                </a:cubicBezTo>
                <a:cubicBezTo>
                  <a:pt x="1242506" y="68016"/>
                  <a:pt x="1225243" y="65944"/>
                  <a:pt x="1227221" y="67086"/>
                </a:cubicBezTo>
                <a:cubicBezTo>
                  <a:pt x="1218589" y="66050"/>
                  <a:pt x="1201594" y="68081"/>
                  <a:pt x="1190414" y="66890"/>
                </a:cubicBezTo>
                <a:cubicBezTo>
                  <a:pt x="1189845" y="67877"/>
                  <a:pt x="1197487" y="68342"/>
                  <a:pt x="1204141" y="68236"/>
                </a:cubicBezTo>
                <a:cubicBezTo>
                  <a:pt x="1214902" y="67869"/>
                  <a:pt x="1219427" y="69166"/>
                  <a:pt x="1227070" y="69631"/>
                </a:cubicBezTo>
                <a:cubicBezTo>
                  <a:pt x="1227640" y="68644"/>
                  <a:pt x="1230187" y="68799"/>
                  <a:pt x="1230187" y="68799"/>
                </a:cubicBezTo>
                <a:cubicBezTo>
                  <a:pt x="1235282" y="69109"/>
                  <a:pt x="1237830" y="69264"/>
                  <a:pt x="1240947" y="68432"/>
                </a:cubicBezTo>
                <a:cubicBezTo>
                  <a:pt x="1241936" y="69003"/>
                  <a:pt x="1256233" y="69362"/>
                  <a:pt x="1263876" y="69827"/>
                </a:cubicBezTo>
                <a:cubicBezTo>
                  <a:pt x="1271519" y="70292"/>
                  <a:pt x="1278592" y="71744"/>
                  <a:pt x="1290341" y="71948"/>
                </a:cubicBezTo>
                <a:cubicBezTo>
                  <a:pt x="1293877" y="72674"/>
                  <a:pt x="1297984" y="72413"/>
                  <a:pt x="1300531" y="72568"/>
                </a:cubicBezTo>
                <a:cubicBezTo>
                  <a:pt x="1304068" y="73294"/>
                  <a:pt x="1306616" y="73449"/>
                  <a:pt x="1310152" y="74175"/>
                </a:cubicBezTo>
                <a:cubicBezTo>
                  <a:pt x="1319773" y="75782"/>
                  <a:pt x="1329963" y="76402"/>
                  <a:pt x="1339584" y="78009"/>
                </a:cubicBezTo>
                <a:cubicBezTo>
                  <a:pt x="1339584" y="78009"/>
                  <a:pt x="1334489" y="77699"/>
                  <a:pt x="1329394" y="77389"/>
                </a:cubicBezTo>
                <a:cubicBezTo>
                  <a:pt x="1327416" y="76247"/>
                  <a:pt x="1325857" y="76663"/>
                  <a:pt x="1326846" y="77234"/>
                </a:cubicBezTo>
                <a:cubicBezTo>
                  <a:pt x="1320762" y="76353"/>
                  <a:pt x="1314678" y="75472"/>
                  <a:pt x="1306046" y="74436"/>
                </a:cubicBezTo>
                <a:cubicBezTo>
                  <a:pt x="1297414" y="73400"/>
                  <a:pt x="1289202" y="73922"/>
                  <a:pt x="1280570" y="72886"/>
                </a:cubicBezTo>
                <a:cubicBezTo>
                  <a:pt x="1268821" y="72682"/>
                  <a:pt x="1245473" y="69729"/>
                  <a:pt x="1243764" y="72690"/>
                </a:cubicBezTo>
                <a:cubicBezTo>
                  <a:pt x="1244752" y="73260"/>
                  <a:pt x="1258060" y="73049"/>
                  <a:pt x="1264145" y="73929"/>
                </a:cubicBezTo>
                <a:cubicBezTo>
                  <a:pt x="1271787" y="74395"/>
                  <a:pt x="1280989" y="74444"/>
                  <a:pt x="1289621" y="75480"/>
                </a:cubicBezTo>
                <a:cubicBezTo>
                  <a:pt x="1323728" y="78066"/>
                  <a:pt x="1363351" y="82519"/>
                  <a:pt x="1395179" y="89053"/>
                </a:cubicBezTo>
                <a:cubicBezTo>
                  <a:pt x="1393621" y="89469"/>
                  <a:pt x="1389514" y="89730"/>
                  <a:pt x="1384989" y="88433"/>
                </a:cubicBezTo>
                <a:cubicBezTo>
                  <a:pt x="1384419" y="89420"/>
                  <a:pt x="1393051" y="90456"/>
                  <a:pt x="1390922" y="91859"/>
                </a:cubicBezTo>
                <a:cubicBezTo>
                  <a:pt x="1394459" y="92585"/>
                  <a:pt x="1399554" y="92895"/>
                  <a:pt x="1394040" y="91027"/>
                </a:cubicBezTo>
                <a:cubicBezTo>
                  <a:pt x="1398146" y="90766"/>
                  <a:pt x="1403091" y="93621"/>
                  <a:pt x="1404080" y="94192"/>
                </a:cubicBezTo>
                <a:cubicBezTo>
                  <a:pt x="1409175" y="94501"/>
                  <a:pt x="1414689" y="96369"/>
                  <a:pt x="1419784" y="96680"/>
                </a:cubicBezTo>
                <a:cubicBezTo>
                  <a:pt x="1436478" y="99738"/>
                  <a:pt x="1436478" y="99738"/>
                  <a:pt x="1436478" y="99738"/>
                </a:cubicBezTo>
                <a:cubicBezTo>
                  <a:pt x="1435908" y="100725"/>
                  <a:pt x="1444540" y="101761"/>
                  <a:pt x="1442412" y="103164"/>
                </a:cubicBezTo>
                <a:cubicBezTo>
                  <a:pt x="1446937" y="104461"/>
                  <a:pt x="1454580" y="104926"/>
                  <a:pt x="1454999" y="106484"/>
                </a:cubicBezTo>
                <a:cubicBezTo>
                  <a:pt x="1456977" y="107625"/>
                  <a:pt x="1467167" y="108246"/>
                  <a:pt x="1467586" y="109804"/>
                </a:cubicBezTo>
                <a:cubicBezTo>
                  <a:pt x="1481163" y="113694"/>
                  <a:pt x="1484129" y="115407"/>
                  <a:pt x="1495158" y="119143"/>
                </a:cubicBezTo>
                <a:cubicBezTo>
                  <a:pt x="1486526" y="118107"/>
                  <a:pt x="1478615" y="113539"/>
                  <a:pt x="1467017" y="110790"/>
                </a:cubicBezTo>
                <a:cubicBezTo>
                  <a:pt x="1458536" y="107210"/>
                  <a:pt x="1442831" y="104722"/>
                  <a:pt x="1436327" y="102283"/>
                </a:cubicBezTo>
                <a:cubicBezTo>
                  <a:pt x="1427696" y="101247"/>
                  <a:pt x="1420623" y="99795"/>
                  <a:pt x="1410013" y="97617"/>
                </a:cubicBezTo>
                <a:cubicBezTo>
                  <a:pt x="1406477" y="96891"/>
                  <a:pt x="1407465" y="97462"/>
                  <a:pt x="1405907" y="97878"/>
                </a:cubicBezTo>
                <a:cubicBezTo>
                  <a:pt x="1401800" y="98139"/>
                  <a:pt x="1392180" y="96532"/>
                  <a:pt x="1387085" y="96222"/>
                </a:cubicBezTo>
                <a:cubicBezTo>
                  <a:pt x="1388493" y="98351"/>
                  <a:pt x="1405337" y="98865"/>
                  <a:pt x="1412829" y="101875"/>
                </a:cubicBezTo>
                <a:cubicBezTo>
                  <a:pt x="1423439" y="104053"/>
                  <a:pt x="1424997" y="103637"/>
                  <a:pt x="1434618" y="105244"/>
                </a:cubicBezTo>
                <a:cubicBezTo>
                  <a:pt x="1435607" y="105815"/>
                  <a:pt x="1430512" y="105505"/>
                  <a:pt x="1435037" y="106802"/>
                </a:cubicBezTo>
                <a:cubicBezTo>
                  <a:pt x="1442110" y="108253"/>
                  <a:pt x="1448194" y="109134"/>
                  <a:pt x="1452720" y="110431"/>
                </a:cubicBezTo>
                <a:cubicBezTo>
                  <a:pt x="1458804" y="111312"/>
                  <a:pt x="1463899" y="111622"/>
                  <a:pt x="1470403" y="114061"/>
                </a:cubicBezTo>
                <a:cubicBezTo>
                  <a:pt x="1465307" y="113751"/>
                  <a:pt x="1466866" y="113335"/>
                  <a:pt x="1475917" y="115929"/>
                </a:cubicBezTo>
                <a:cubicBezTo>
                  <a:pt x="1475347" y="116916"/>
                  <a:pt x="1461771" y="113025"/>
                  <a:pt x="1460782" y="112454"/>
                </a:cubicBezTo>
                <a:cubicBezTo>
                  <a:pt x="1449602" y="111263"/>
                  <a:pt x="1444658" y="108408"/>
                  <a:pt x="1428953" y="105920"/>
                </a:cubicBezTo>
                <a:cubicBezTo>
                  <a:pt x="1425836" y="106752"/>
                  <a:pt x="1443099" y="108824"/>
                  <a:pt x="1441540" y="109240"/>
                </a:cubicBezTo>
                <a:cubicBezTo>
                  <a:pt x="1453139" y="111989"/>
                  <a:pt x="1463749" y="114167"/>
                  <a:pt x="1476336" y="117487"/>
                </a:cubicBezTo>
                <a:cubicBezTo>
                  <a:pt x="1487365" y="121223"/>
                  <a:pt x="1499952" y="124542"/>
                  <a:pt x="1509992" y="127707"/>
                </a:cubicBezTo>
                <a:cubicBezTo>
                  <a:pt x="1515087" y="128017"/>
                  <a:pt x="1520601" y="129885"/>
                  <a:pt x="1524557" y="132169"/>
                </a:cubicBezTo>
                <a:cubicBezTo>
                  <a:pt x="1529083" y="133466"/>
                  <a:pt x="1532619" y="134192"/>
                  <a:pt x="1537144" y="135488"/>
                </a:cubicBezTo>
                <a:cubicBezTo>
                  <a:pt x="1545207" y="137511"/>
                  <a:pt x="1552699" y="140521"/>
                  <a:pt x="1560761" y="142544"/>
                </a:cubicBezTo>
                <a:cubicBezTo>
                  <a:pt x="1568253" y="145554"/>
                  <a:pt x="1575745" y="148563"/>
                  <a:pt x="1584226" y="152144"/>
                </a:cubicBezTo>
                <a:cubicBezTo>
                  <a:pt x="1591718" y="155154"/>
                  <a:pt x="1599780" y="157177"/>
                  <a:pt x="1609250" y="161328"/>
                </a:cubicBezTo>
                <a:cubicBezTo>
                  <a:pt x="1607691" y="161744"/>
                  <a:pt x="1595255" y="155880"/>
                  <a:pt x="1593696" y="156296"/>
                </a:cubicBezTo>
                <a:cubicBezTo>
                  <a:pt x="1587193" y="153857"/>
                  <a:pt x="1579701" y="150847"/>
                  <a:pt x="1571219" y="147266"/>
                </a:cubicBezTo>
                <a:cubicBezTo>
                  <a:pt x="1562169" y="144673"/>
                  <a:pt x="1553118" y="142079"/>
                  <a:pt x="1547603" y="140211"/>
                </a:cubicBezTo>
                <a:cubicBezTo>
                  <a:pt x="1529502" y="135023"/>
                  <a:pt x="1520032" y="130872"/>
                  <a:pt x="1497824" y="125945"/>
                </a:cubicBezTo>
                <a:cubicBezTo>
                  <a:pt x="1498243" y="127503"/>
                  <a:pt x="1513948" y="129991"/>
                  <a:pt x="1515925" y="131133"/>
                </a:cubicBezTo>
                <a:cubicBezTo>
                  <a:pt x="1524976" y="133727"/>
                  <a:pt x="1534027" y="136320"/>
                  <a:pt x="1537983" y="138604"/>
                </a:cubicBezTo>
                <a:cubicBezTo>
                  <a:pt x="1546045" y="140627"/>
                  <a:pt x="1554526" y="144208"/>
                  <a:pt x="1562588" y="146231"/>
                </a:cubicBezTo>
                <a:cubicBezTo>
                  <a:pt x="1568102" y="148098"/>
                  <a:pt x="1574605" y="150537"/>
                  <a:pt x="1581109" y="152976"/>
                </a:cubicBezTo>
                <a:cubicBezTo>
                  <a:pt x="1587612" y="155415"/>
                  <a:pt x="1594115" y="157853"/>
                  <a:pt x="1601607" y="160863"/>
                </a:cubicBezTo>
                <a:cubicBezTo>
                  <a:pt x="1604004" y="163563"/>
                  <a:pt x="1587612" y="155415"/>
                  <a:pt x="1589020" y="157544"/>
                </a:cubicBezTo>
                <a:cubicBezTo>
                  <a:pt x="1584075" y="154689"/>
                  <a:pt x="1575594" y="151108"/>
                  <a:pt x="1566543" y="148514"/>
                </a:cubicBezTo>
                <a:cubicBezTo>
                  <a:pt x="1558481" y="146491"/>
                  <a:pt x="1548442" y="143327"/>
                  <a:pt x="1540949" y="140317"/>
                </a:cubicBezTo>
                <a:cubicBezTo>
                  <a:pt x="1541369" y="141875"/>
                  <a:pt x="1553956" y="145195"/>
                  <a:pt x="1552397" y="145610"/>
                </a:cubicBezTo>
                <a:cubicBezTo>
                  <a:pt x="1567951" y="150643"/>
                  <a:pt x="1587461" y="157959"/>
                  <a:pt x="1598490" y="161695"/>
                </a:cubicBezTo>
                <a:cubicBezTo>
                  <a:pt x="1606971" y="165276"/>
                  <a:pt x="1605982" y="164705"/>
                  <a:pt x="1614044" y="166728"/>
                </a:cubicBezTo>
                <a:cubicBezTo>
                  <a:pt x="1620547" y="169167"/>
                  <a:pt x="1627470" y="173163"/>
                  <a:pt x="1632984" y="175031"/>
                </a:cubicBezTo>
                <a:cubicBezTo>
                  <a:pt x="1637929" y="177886"/>
                  <a:pt x="1643443" y="179754"/>
                  <a:pt x="1646980" y="180480"/>
                </a:cubicBezTo>
                <a:cubicBezTo>
                  <a:pt x="1650935" y="182764"/>
                  <a:pt x="1657439" y="185202"/>
                  <a:pt x="1663372" y="188628"/>
                </a:cubicBezTo>
                <a:cubicBezTo>
                  <a:pt x="1666909" y="189354"/>
                  <a:pt x="1669875" y="191067"/>
                  <a:pt x="1671853" y="192209"/>
                </a:cubicBezTo>
                <a:cubicBezTo>
                  <a:pt x="1674820" y="193922"/>
                  <a:pt x="1677367" y="194077"/>
                  <a:pt x="1679345" y="195218"/>
                </a:cubicBezTo>
                <a:cubicBezTo>
                  <a:pt x="1687257" y="199786"/>
                  <a:pt x="1694179" y="203783"/>
                  <a:pt x="1702660" y="207363"/>
                </a:cubicBezTo>
                <a:cubicBezTo>
                  <a:pt x="1700532" y="208766"/>
                  <a:pt x="1688665" y="201915"/>
                  <a:pt x="1688245" y="200357"/>
                </a:cubicBezTo>
                <a:cubicBezTo>
                  <a:pt x="1674820" y="193922"/>
                  <a:pt x="1674820" y="193922"/>
                  <a:pt x="1674820" y="193922"/>
                </a:cubicBezTo>
                <a:cubicBezTo>
                  <a:pt x="1670294" y="192625"/>
                  <a:pt x="1665350" y="189770"/>
                  <a:pt x="1660824" y="188473"/>
                </a:cubicBezTo>
                <a:cubicBezTo>
                  <a:pt x="1634392" y="177160"/>
                  <a:pt x="1634392" y="177160"/>
                  <a:pt x="1634392" y="177160"/>
                </a:cubicBezTo>
                <a:cubicBezTo>
                  <a:pt x="1622525" y="170309"/>
                  <a:pt x="1595373" y="162527"/>
                  <a:pt x="1582936" y="156662"/>
                </a:cubicBezTo>
                <a:cubicBezTo>
                  <a:pt x="1577421" y="154795"/>
                  <a:pt x="1571907" y="152927"/>
                  <a:pt x="1565404" y="150488"/>
                </a:cubicBezTo>
                <a:cubicBezTo>
                  <a:pt x="1559889" y="148620"/>
                  <a:pt x="1555364" y="147323"/>
                  <a:pt x="1551828" y="146597"/>
                </a:cubicBezTo>
                <a:cubicBezTo>
                  <a:pt x="1544335" y="143588"/>
                  <a:pt x="1530759" y="139697"/>
                  <a:pt x="1518172" y="136377"/>
                </a:cubicBezTo>
                <a:cubicBezTo>
                  <a:pt x="1512657" y="134509"/>
                  <a:pt x="1520149" y="137519"/>
                  <a:pt x="1514635" y="135651"/>
                </a:cubicBezTo>
                <a:cubicBezTo>
                  <a:pt x="1503606" y="131916"/>
                  <a:pt x="1486343" y="129843"/>
                  <a:pt x="1474325" y="125537"/>
                </a:cubicBezTo>
                <a:cubicBezTo>
                  <a:pt x="1468241" y="124656"/>
                  <a:pt x="1460749" y="121646"/>
                  <a:pt x="1457632" y="122478"/>
                </a:cubicBezTo>
                <a:cubicBezTo>
                  <a:pt x="1454095" y="121752"/>
                  <a:pt x="1455654" y="121336"/>
                  <a:pt x="1452117" y="120610"/>
                </a:cubicBezTo>
                <a:cubicBezTo>
                  <a:pt x="1443066" y="118016"/>
                  <a:pt x="1431887" y="116825"/>
                  <a:pt x="1421277" y="114648"/>
                </a:cubicBezTo>
                <a:cubicBezTo>
                  <a:pt x="1415763" y="112780"/>
                  <a:pt x="1409679" y="111899"/>
                  <a:pt x="1404165" y="110031"/>
                </a:cubicBezTo>
                <a:cubicBezTo>
                  <a:pt x="1399069" y="109721"/>
                  <a:pt x="1392985" y="108840"/>
                  <a:pt x="1388460" y="107543"/>
                </a:cubicBezTo>
                <a:cubicBezTo>
                  <a:pt x="1372755" y="105055"/>
                  <a:pt x="1350966" y="101686"/>
                  <a:pt x="1339787" y="100495"/>
                </a:cubicBezTo>
                <a:cubicBezTo>
                  <a:pt x="1334692" y="100185"/>
                  <a:pt x="1333133" y="100601"/>
                  <a:pt x="1327049" y="99720"/>
                </a:cubicBezTo>
                <a:cubicBezTo>
                  <a:pt x="1318417" y="98684"/>
                  <a:pt x="1309785" y="97648"/>
                  <a:pt x="1301153" y="96613"/>
                </a:cubicBezTo>
                <a:cubicBezTo>
                  <a:pt x="1290963" y="95993"/>
                  <a:pt x="1282331" y="94957"/>
                  <a:pt x="1273130" y="94907"/>
                </a:cubicBezTo>
                <a:cubicBezTo>
                  <a:pt x="1263928" y="94858"/>
                  <a:pt x="1255296" y="93822"/>
                  <a:pt x="1247654" y="93357"/>
                </a:cubicBezTo>
                <a:cubicBezTo>
                  <a:pt x="1238452" y="93308"/>
                  <a:pt x="1230809" y="92843"/>
                  <a:pt x="1224155" y="92949"/>
                </a:cubicBezTo>
                <a:cubicBezTo>
                  <a:pt x="1220049" y="93210"/>
                  <a:pt x="1214954" y="92900"/>
                  <a:pt x="1214384" y="93887"/>
                </a:cubicBezTo>
                <a:cubicBezTo>
                  <a:pt x="1209289" y="93577"/>
                  <a:pt x="1205182" y="93838"/>
                  <a:pt x="1204193" y="93267"/>
                </a:cubicBezTo>
                <a:cubicBezTo>
                  <a:pt x="1200657" y="92541"/>
                  <a:pt x="1202065" y="94670"/>
                  <a:pt x="1198529" y="93944"/>
                </a:cubicBezTo>
                <a:cubicBezTo>
                  <a:pt x="1198948" y="95502"/>
                  <a:pt x="1215373" y="94458"/>
                  <a:pt x="1214384" y="93887"/>
                </a:cubicBezTo>
                <a:cubicBezTo>
                  <a:pt x="1218490" y="93626"/>
                  <a:pt x="1222597" y="93365"/>
                  <a:pt x="1227692" y="93675"/>
                </a:cubicBezTo>
                <a:cubicBezTo>
                  <a:pt x="1226133" y="94091"/>
                  <a:pt x="1222027" y="94352"/>
                  <a:pt x="1216932" y="94042"/>
                </a:cubicBezTo>
                <a:cubicBezTo>
                  <a:pt x="1221457" y="95339"/>
                  <a:pt x="1237882" y="94295"/>
                  <a:pt x="1246514" y="95331"/>
                </a:cubicBezTo>
                <a:cubicBezTo>
                  <a:pt x="1274538" y="97036"/>
                  <a:pt x="1300014" y="98586"/>
                  <a:pt x="1330434" y="102991"/>
                </a:cubicBezTo>
                <a:cubicBezTo>
                  <a:pt x="1336099" y="102314"/>
                  <a:pt x="1338077" y="103456"/>
                  <a:pt x="1335949" y="104859"/>
                </a:cubicBezTo>
                <a:cubicBezTo>
                  <a:pt x="1345150" y="104908"/>
                  <a:pt x="1353782" y="105944"/>
                  <a:pt x="1361844" y="107967"/>
                </a:cubicBezTo>
                <a:cubicBezTo>
                  <a:pt x="1357738" y="108228"/>
                  <a:pt x="1358727" y="108799"/>
                  <a:pt x="1368917" y="109419"/>
                </a:cubicBezTo>
                <a:cubicBezTo>
                  <a:pt x="1368347" y="110406"/>
                  <a:pt x="1358727" y="108799"/>
                  <a:pt x="1365800" y="110251"/>
                </a:cubicBezTo>
                <a:cubicBezTo>
                  <a:pt x="1372873" y="111702"/>
                  <a:pt x="1361124" y="111498"/>
                  <a:pt x="1362113" y="112069"/>
                </a:cubicBezTo>
                <a:cubicBezTo>
                  <a:pt x="1358576" y="111343"/>
                  <a:pt x="1356598" y="110202"/>
                  <a:pt x="1353062" y="109476"/>
                </a:cubicBezTo>
                <a:cubicBezTo>
                  <a:pt x="1349525" y="108750"/>
                  <a:pt x="1345419" y="109011"/>
                  <a:pt x="1339335" y="108130"/>
                </a:cubicBezTo>
                <a:cubicBezTo>
                  <a:pt x="1335228" y="108391"/>
                  <a:pt x="1323060" y="106629"/>
                  <a:pt x="1323060" y="106629"/>
                </a:cubicBezTo>
                <a:cubicBezTo>
                  <a:pt x="1310322" y="105854"/>
                  <a:pt x="1305797" y="104557"/>
                  <a:pt x="1294617" y="103366"/>
                </a:cubicBezTo>
                <a:cubicBezTo>
                  <a:pt x="1292489" y="104769"/>
                  <a:pt x="1297584" y="105079"/>
                  <a:pt x="1301690" y="104818"/>
                </a:cubicBezTo>
                <a:cubicBezTo>
                  <a:pt x="1306786" y="105128"/>
                  <a:pt x="1311311" y="106425"/>
                  <a:pt x="1310741" y="107412"/>
                </a:cubicBezTo>
                <a:cubicBezTo>
                  <a:pt x="1312870" y="106009"/>
                  <a:pt x="1322490" y="107615"/>
                  <a:pt x="1323060" y="106629"/>
                </a:cubicBezTo>
                <a:cubicBezTo>
                  <a:pt x="1330133" y="108081"/>
                  <a:pt x="1336217" y="108962"/>
                  <a:pt x="1342301" y="109843"/>
                </a:cubicBezTo>
                <a:cubicBezTo>
                  <a:pt x="1345838" y="110568"/>
                  <a:pt x="1348386" y="110723"/>
                  <a:pt x="1351922" y="111449"/>
                </a:cubicBezTo>
                <a:cubicBezTo>
                  <a:pt x="1354470" y="111604"/>
                  <a:pt x="1358006" y="112330"/>
                  <a:pt x="1361543" y="113056"/>
                </a:cubicBezTo>
                <a:cubicBezTo>
                  <a:pt x="1361543" y="113056"/>
                  <a:pt x="1361543" y="113056"/>
                  <a:pt x="1365079" y="113782"/>
                </a:cubicBezTo>
                <a:cubicBezTo>
                  <a:pt x="1376829" y="113986"/>
                  <a:pt x="1392952" y="118032"/>
                  <a:pt x="1399606" y="117926"/>
                </a:cubicBezTo>
                <a:cubicBezTo>
                  <a:pt x="1401584" y="119068"/>
                  <a:pt x="1404551" y="120781"/>
                  <a:pt x="1409076" y="122078"/>
                </a:cubicBezTo>
                <a:cubicBezTo>
                  <a:pt x="1411624" y="122233"/>
                  <a:pt x="1415160" y="122959"/>
                  <a:pt x="1418697" y="123685"/>
                </a:cubicBezTo>
                <a:cubicBezTo>
                  <a:pt x="1420256" y="123269"/>
                  <a:pt x="1421814" y="122853"/>
                  <a:pt x="1421245" y="123840"/>
                </a:cubicBezTo>
                <a:cubicBezTo>
                  <a:pt x="1426340" y="124150"/>
                  <a:pt x="1428318" y="125291"/>
                  <a:pt x="1430865" y="125447"/>
                </a:cubicBezTo>
                <a:cubicBezTo>
                  <a:pt x="1432843" y="126588"/>
                  <a:pt x="1434402" y="126173"/>
                  <a:pt x="1434402" y="126173"/>
                </a:cubicBezTo>
                <a:cubicBezTo>
                  <a:pt x="1437938" y="126899"/>
                  <a:pt x="1438927" y="127469"/>
                  <a:pt x="1443453" y="128766"/>
                </a:cubicBezTo>
                <a:cubicBezTo>
                  <a:pt x="1445011" y="128350"/>
                  <a:pt x="1447559" y="128505"/>
                  <a:pt x="1446570" y="127934"/>
                </a:cubicBezTo>
                <a:cubicBezTo>
                  <a:pt x="1449537" y="129647"/>
                  <a:pt x="1454632" y="129957"/>
                  <a:pt x="1457599" y="131670"/>
                </a:cubicBezTo>
                <a:cubicBezTo>
                  <a:pt x="1461135" y="132396"/>
                  <a:pt x="1463683" y="132551"/>
                  <a:pt x="1462124" y="132967"/>
                </a:cubicBezTo>
                <a:cubicBezTo>
                  <a:pt x="1457029" y="132657"/>
                  <a:pt x="1449537" y="129647"/>
                  <a:pt x="1437369" y="127885"/>
                </a:cubicBezTo>
                <a:cubicBezTo>
                  <a:pt x="1425770" y="125137"/>
                  <a:pt x="1414171" y="122388"/>
                  <a:pt x="1402992" y="121197"/>
                </a:cubicBezTo>
                <a:cubicBezTo>
                  <a:pt x="1379225" y="116686"/>
                  <a:pt x="1352911" y="112020"/>
                  <a:pt x="1326446" y="109899"/>
                </a:cubicBezTo>
                <a:cubicBezTo>
                  <a:pt x="1322910" y="109173"/>
                  <a:pt x="1318803" y="109434"/>
                  <a:pt x="1319792" y="110005"/>
                </a:cubicBezTo>
                <a:cubicBezTo>
                  <a:pt x="1315267" y="108708"/>
                  <a:pt x="1311730" y="107982"/>
                  <a:pt x="1307054" y="109230"/>
                </a:cubicBezTo>
                <a:cubicBezTo>
                  <a:pt x="1303518" y="108504"/>
                  <a:pt x="1299981" y="107778"/>
                  <a:pt x="1300551" y="106791"/>
                </a:cubicBezTo>
                <a:cubicBezTo>
                  <a:pt x="1288802" y="106587"/>
                  <a:pt x="1279600" y="106538"/>
                  <a:pt x="1267851" y="106334"/>
                </a:cubicBezTo>
                <a:cubicBezTo>
                  <a:pt x="1257091" y="106701"/>
                  <a:pt x="1245911" y="105510"/>
                  <a:pt x="1233592" y="106293"/>
                </a:cubicBezTo>
                <a:cubicBezTo>
                  <a:pt x="1235151" y="105877"/>
                  <a:pt x="1240246" y="106187"/>
                  <a:pt x="1245342" y="106497"/>
                </a:cubicBezTo>
                <a:cubicBezTo>
                  <a:pt x="1251995" y="106391"/>
                  <a:pt x="1258080" y="107272"/>
                  <a:pt x="1262186" y="107011"/>
                </a:cubicBezTo>
                <a:cubicBezTo>
                  <a:pt x="1274924" y="107786"/>
                  <a:pt x="1284545" y="109393"/>
                  <a:pt x="1300819" y="110894"/>
                </a:cubicBezTo>
                <a:cubicBezTo>
                  <a:pt x="1309032" y="110372"/>
                  <a:pt x="1306903" y="111775"/>
                  <a:pt x="1312987" y="112656"/>
                </a:cubicBezTo>
                <a:cubicBezTo>
                  <a:pt x="1320630" y="113121"/>
                  <a:pt x="1327703" y="114573"/>
                  <a:pt x="1335346" y="115038"/>
                </a:cubicBezTo>
                <a:cubicBezTo>
                  <a:pt x="1343978" y="116074"/>
                  <a:pt x="1351621" y="116539"/>
                  <a:pt x="1359683" y="118562"/>
                </a:cubicBezTo>
                <a:cubicBezTo>
                  <a:pt x="1375388" y="121050"/>
                  <a:pt x="1392651" y="123121"/>
                  <a:pt x="1410334" y="126751"/>
                </a:cubicBezTo>
                <a:cubicBezTo>
                  <a:pt x="1426458" y="130797"/>
                  <a:pt x="1444140" y="134427"/>
                  <a:pt x="1460834" y="137486"/>
                </a:cubicBezTo>
                <a:cubicBezTo>
                  <a:pt x="1476958" y="141531"/>
                  <a:pt x="1492512" y="146564"/>
                  <a:pt x="1507647" y="150039"/>
                </a:cubicBezTo>
                <a:cubicBezTo>
                  <a:pt x="1508066" y="151596"/>
                  <a:pt x="1488556" y="144280"/>
                  <a:pt x="1488406" y="146825"/>
                </a:cubicBezTo>
                <a:cubicBezTo>
                  <a:pt x="1484450" y="144541"/>
                  <a:pt x="1472852" y="141792"/>
                  <a:pt x="1463801" y="139198"/>
                </a:cubicBezTo>
                <a:cubicBezTo>
                  <a:pt x="1459275" y="137901"/>
                  <a:pt x="1454180" y="137592"/>
                  <a:pt x="1452202" y="136450"/>
                </a:cubicBezTo>
                <a:cubicBezTo>
                  <a:pt x="1439045" y="134117"/>
                  <a:pt x="1424899" y="131213"/>
                  <a:pt x="1405239" y="126441"/>
                </a:cubicBezTo>
                <a:cubicBezTo>
                  <a:pt x="1396037" y="126392"/>
                  <a:pt x="1397177" y="124418"/>
                  <a:pt x="1389534" y="123953"/>
                </a:cubicBezTo>
                <a:cubicBezTo>
                  <a:pt x="1374818" y="122036"/>
                  <a:pt x="1361661" y="119704"/>
                  <a:pt x="1347934" y="118358"/>
                </a:cubicBezTo>
                <a:cubicBezTo>
                  <a:pt x="1341850" y="117477"/>
                  <a:pt x="1340861" y="116906"/>
                  <a:pt x="1334776" y="116025"/>
                </a:cubicBezTo>
                <a:cubicBezTo>
                  <a:pt x="1315954" y="114369"/>
                  <a:pt x="1298691" y="112297"/>
                  <a:pt x="1281846" y="111783"/>
                </a:cubicBezTo>
                <a:cubicBezTo>
                  <a:pt x="1264013" y="110698"/>
                  <a:pt x="1246750" y="108626"/>
                  <a:pt x="1226788" y="108944"/>
                </a:cubicBezTo>
                <a:cubicBezTo>
                  <a:pt x="1221542" y="111178"/>
                  <a:pt x="1243632" y="109458"/>
                  <a:pt x="1243062" y="110445"/>
                </a:cubicBezTo>
                <a:cubicBezTo>
                  <a:pt x="1254242" y="111636"/>
                  <a:pt x="1243482" y="112002"/>
                  <a:pt x="1249566" y="112883"/>
                </a:cubicBezTo>
                <a:cubicBezTo>
                  <a:pt x="1236828" y="112108"/>
                  <a:pt x="1218994" y="111023"/>
                  <a:pt x="1207664" y="112377"/>
                </a:cubicBezTo>
                <a:cubicBezTo>
                  <a:pt x="1214737" y="113829"/>
                  <a:pt x="1222531" y="111749"/>
                  <a:pt x="1229604" y="113201"/>
                </a:cubicBezTo>
                <a:cubicBezTo>
                  <a:pt x="1238236" y="114237"/>
                  <a:pt x="1242342" y="113976"/>
                  <a:pt x="1246448" y="113715"/>
                </a:cubicBezTo>
                <a:cubicBezTo>
                  <a:pt x="1249985" y="114441"/>
                  <a:pt x="1252533" y="114596"/>
                  <a:pt x="1259186" y="114490"/>
                </a:cubicBezTo>
                <a:cubicBezTo>
                  <a:pt x="1260594" y="116619"/>
                  <a:pt x="1278578" y="115159"/>
                  <a:pt x="1281545" y="116872"/>
                </a:cubicBezTo>
                <a:cubicBezTo>
                  <a:pt x="1290747" y="116921"/>
                  <a:pt x="1298390" y="117386"/>
                  <a:pt x="1302345" y="119670"/>
                </a:cubicBezTo>
                <a:cubicBezTo>
                  <a:pt x="1312536" y="120290"/>
                  <a:pt x="1317061" y="121587"/>
                  <a:pt x="1331358" y="121946"/>
                </a:cubicBezTo>
                <a:cubicBezTo>
                  <a:pt x="1331777" y="123504"/>
                  <a:pt x="1329229" y="123349"/>
                  <a:pt x="1327671" y="123765"/>
                </a:cubicBezTo>
                <a:cubicBezTo>
                  <a:pt x="1334325" y="123659"/>
                  <a:pt x="1340409" y="124540"/>
                  <a:pt x="1343945" y="125266"/>
                </a:cubicBezTo>
                <a:cubicBezTo>
                  <a:pt x="1346493" y="125421"/>
                  <a:pt x="1348471" y="126563"/>
                  <a:pt x="1350029" y="126147"/>
                </a:cubicBezTo>
                <a:cubicBezTo>
                  <a:pt x="1352007" y="127289"/>
                  <a:pt x="1354555" y="127444"/>
                  <a:pt x="1357102" y="127599"/>
                </a:cubicBezTo>
                <a:cubicBezTo>
                  <a:pt x="1355544" y="128015"/>
                  <a:pt x="1352996" y="127860"/>
                  <a:pt x="1349460" y="127134"/>
                </a:cubicBezTo>
                <a:cubicBezTo>
                  <a:pt x="1345353" y="127395"/>
                  <a:pt x="1342806" y="127240"/>
                  <a:pt x="1343794" y="127811"/>
                </a:cubicBezTo>
                <a:cubicBezTo>
                  <a:pt x="1331056" y="127036"/>
                  <a:pt x="1318888" y="125274"/>
                  <a:pt x="1306150" y="124499"/>
                </a:cubicBezTo>
                <a:cubicBezTo>
                  <a:pt x="1303033" y="125330"/>
                  <a:pt x="1320866" y="126416"/>
                  <a:pt x="1327939" y="127868"/>
                </a:cubicBezTo>
                <a:cubicBezTo>
                  <a:pt x="1327939" y="127868"/>
                  <a:pt x="1331476" y="128594"/>
                  <a:pt x="1334023" y="128748"/>
                </a:cubicBezTo>
                <a:cubicBezTo>
                  <a:pt x="1341096" y="130200"/>
                  <a:pt x="1347180" y="131081"/>
                  <a:pt x="1352276" y="131391"/>
                </a:cubicBezTo>
                <a:cubicBezTo>
                  <a:pt x="1358360" y="132272"/>
                  <a:pt x="1362885" y="133569"/>
                  <a:pt x="1367980" y="133879"/>
                </a:cubicBezTo>
                <a:cubicBezTo>
                  <a:pt x="1375053" y="135331"/>
                  <a:pt x="1380149" y="135641"/>
                  <a:pt x="1383685" y="136367"/>
                </a:cubicBezTo>
                <a:cubicBezTo>
                  <a:pt x="1395284" y="139116"/>
                  <a:pt x="1401368" y="139997"/>
                  <a:pt x="1414525" y="142330"/>
                </a:cubicBezTo>
                <a:cubicBezTo>
                  <a:pt x="1420609" y="143211"/>
                  <a:pt x="1421598" y="143782"/>
                  <a:pt x="1417492" y="144043"/>
                </a:cubicBezTo>
                <a:cubicBezTo>
                  <a:pt x="1428101" y="146220"/>
                  <a:pt x="1433197" y="146530"/>
                  <a:pt x="1446354" y="148863"/>
                </a:cubicBezTo>
                <a:cubicBezTo>
                  <a:pt x="1444795" y="149279"/>
                  <a:pt x="1443236" y="149695"/>
                  <a:pt x="1438711" y="148398"/>
                </a:cubicBezTo>
                <a:cubicBezTo>
                  <a:pt x="1443236" y="149695"/>
                  <a:pt x="1447762" y="150992"/>
                  <a:pt x="1452857" y="151302"/>
                </a:cubicBezTo>
                <a:cubicBezTo>
                  <a:pt x="1457382" y="152599"/>
                  <a:pt x="1461908" y="153896"/>
                  <a:pt x="1463886" y="155038"/>
                </a:cubicBezTo>
                <a:cubicBezTo>
                  <a:pt x="1479021" y="158513"/>
                  <a:pt x="1500240" y="162868"/>
                  <a:pt x="1509710" y="167020"/>
                </a:cubicBezTo>
                <a:cubicBezTo>
                  <a:pt x="1509140" y="168007"/>
                  <a:pt x="1499100" y="164842"/>
                  <a:pt x="1497123" y="163700"/>
                </a:cubicBezTo>
                <a:cubicBezTo>
                  <a:pt x="1480999" y="159654"/>
                  <a:pt x="1467422" y="155764"/>
                  <a:pt x="1454265" y="153431"/>
                </a:cubicBezTo>
                <a:cubicBezTo>
                  <a:pt x="1441678" y="150111"/>
                  <a:pt x="1429509" y="148349"/>
                  <a:pt x="1417911" y="145600"/>
                </a:cubicBezTo>
                <a:cubicBezTo>
                  <a:pt x="1411408" y="143162"/>
                  <a:pt x="1405323" y="142281"/>
                  <a:pt x="1399239" y="141400"/>
                </a:cubicBezTo>
                <a:cubicBezTo>
                  <a:pt x="1393155" y="140519"/>
                  <a:pt x="1387071" y="139638"/>
                  <a:pt x="1379998" y="138186"/>
                </a:cubicBezTo>
                <a:cubicBezTo>
                  <a:pt x="1376462" y="137460"/>
                  <a:pt x="1371366" y="137150"/>
                  <a:pt x="1371366" y="137150"/>
                </a:cubicBezTo>
                <a:cubicBezTo>
                  <a:pt x="1367830" y="136424"/>
                  <a:pt x="1363723" y="136685"/>
                  <a:pt x="1361746" y="135543"/>
                </a:cubicBezTo>
                <a:cubicBezTo>
                  <a:pt x="1355662" y="134662"/>
                  <a:pt x="1354673" y="134091"/>
                  <a:pt x="1349577" y="133781"/>
                </a:cubicBezTo>
                <a:cubicBezTo>
                  <a:pt x="1333303" y="132280"/>
                  <a:pt x="1318017" y="131350"/>
                  <a:pt x="1302312" y="128862"/>
                </a:cubicBezTo>
                <a:cubicBezTo>
                  <a:pt x="1283909" y="128764"/>
                  <a:pt x="1279384" y="127467"/>
                  <a:pt x="1258433" y="127214"/>
                </a:cubicBezTo>
                <a:cubicBezTo>
                  <a:pt x="1258433" y="127214"/>
                  <a:pt x="1271171" y="127989"/>
                  <a:pt x="1277255" y="128870"/>
                </a:cubicBezTo>
                <a:cubicBezTo>
                  <a:pt x="1278244" y="129441"/>
                  <a:pt x="1294100" y="129384"/>
                  <a:pt x="1296077" y="130526"/>
                </a:cubicBezTo>
                <a:cubicBezTo>
                  <a:pt x="1296077" y="130526"/>
                  <a:pt x="1290982" y="130216"/>
                  <a:pt x="1289424" y="130632"/>
                </a:cubicBezTo>
                <a:cubicBezTo>
                  <a:pt x="1297066" y="131097"/>
                  <a:pt x="1297066" y="131097"/>
                  <a:pt x="1297066" y="131097"/>
                </a:cubicBezTo>
                <a:cubicBezTo>
                  <a:pt x="1299614" y="131252"/>
                  <a:pt x="1303151" y="131978"/>
                  <a:pt x="1305698" y="132133"/>
                </a:cubicBezTo>
                <a:cubicBezTo>
                  <a:pt x="1304139" y="132549"/>
                  <a:pt x="1299044" y="132239"/>
                  <a:pt x="1292960" y="131358"/>
                </a:cubicBezTo>
                <a:lnTo>
                  <a:pt x="1286016" y="131383"/>
                </a:lnTo>
                <a:lnTo>
                  <a:pt x="1281339" y="130076"/>
                </a:lnTo>
                <a:cubicBezTo>
                  <a:pt x="1278986" y="129869"/>
                  <a:pt x="1276686" y="129857"/>
                  <a:pt x="1276686" y="129857"/>
                </a:cubicBezTo>
                <a:cubicBezTo>
                  <a:pt x="1272579" y="130118"/>
                  <a:pt x="1273149" y="129131"/>
                  <a:pt x="1267484" y="129808"/>
                </a:cubicBezTo>
                <a:cubicBezTo>
                  <a:pt x="1263947" y="129082"/>
                  <a:pt x="1264936" y="129653"/>
                  <a:pt x="1271021" y="130534"/>
                </a:cubicBezTo>
                <a:cubicBezTo>
                  <a:pt x="1267903" y="131366"/>
                  <a:pt x="1260830" y="129914"/>
                  <a:pt x="1254746" y="129033"/>
                </a:cubicBezTo>
                <a:cubicBezTo>
                  <a:pt x="1240449" y="128674"/>
                  <a:pt x="1241438" y="129245"/>
                  <a:pt x="1227141" y="128886"/>
                </a:cubicBezTo>
                <a:cubicBezTo>
                  <a:pt x="1217940" y="128836"/>
                  <a:pt x="1218929" y="129407"/>
                  <a:pt x="1211286" y="128942"/>
                </a:cubicBezTo>
                <a:cubicBezTo>
                  <a:pt x="1199537" y="128739"/>
                  <a:pt x="1199118" y="127181"/>
                  <a:pt x="1188777" y="129105"/>
                </a:cubicBezTo>
                <a:cubicBezTo>
                  <a:pt x="1189346" y="128119"/>
                  <a:pt x="1189346" y="128119"/>
                  <a:pt x="1189346" y="128119"/>
                </a:cubicBezTo>
                <a:cubicBezTo>
                  <a:pt x="1166267" y="129268"/>
                  <a:pt x="1165278" y="128697"/>
                  <a:pt x="1139082" y="130679"/>
                </a:cubicBezTo>
                <a:cubicBezTo>
                  <a:pt x="1121098" y="132139"/>
                  <a:pt x="1106231" y="132766"/>
                  <a:pt x="1090795" y="134381"/>
                </a:cubicBezTo>
                <a:cubicBezTo>
                  <a:pt x="1075358" y="135996"/>
                  <a:pt x="1059352" y="138597"/>
                  <a:pt x="1039240" y="141460"/>
                </a:cubicBezTo>
                <a:cubicBezTo>
                  <a:pt x="1035134" y="141721"/>
                  <a:pt x="1033005" y="143124"/>
                  <a:pt x="1026351" y="143230"/>
                </a:cubicBezTo>
                <a:cubicBezTo>
                  <a:pt x="1023234" y="144061"/>
                  <a:pt x="1024223" y="144632"/>
                  <a:pt x="1029888" y="143956"/>
                </a:cubicBezTo>
                <a:cubicBezTo>
                  <a:pt x="1025631" y="146761"/>
                  <a:pt x="1000842" y="150872"/>
                  <a:pt x="986395" y="153057"/>
                </a:cubicBezTo>
                <a:cubicBezTo>
                  <a:pt x="986814" y="154615"/>
                  <a:pt x="1005518" y="149624"/>
                  <a:pt x="1004949" y="150611"/>
                </a:cubicBezTo>
                <a:cubicBezTo>
                  <a:pt x="1013731" y="149102"/>
                  <a:pt x="1023083" y="146606"/>
                  <a:pt x="1026620" y="147332"/>
                </a:cubicBezTo>
                <a:cubicBezTo>
                  <a:pt x="1035972" y="144836"/>
                  <a:pt x="1045743" y="143899"/>
                  <a:pt x="1054526" y="142390"/>
                </a:cubicBezTo>
                <a:cubicBezTo>
                  <a:pt x="1062738" y="141868"/>
                  <a:pt x="1065286" y="142023"/>
                  <a:pt x="1070951" y="141346"/>
                </a:cubicBezTo>
                <a:cubicBezTo>
                  <a:pt x="1075057" y="141085"/>
                  <a:pt x="1080722" y="140408"/>
                  <a:pt x="1085398" y="139160"/>
                </a:cubicBezTo>
                <a:cubicBezTo>
                  <a:pt x="1091063" y="138484"/>
                  <a:pt x="1095739" y="137236"/>
                  <a:pt x="1100835" y="137546"/>
                </a:cubicBezTo>
                <a:cubicBezTo>
                  <a:pt x="1111176" y="135621"/>
                  <a:pt x="1120947" y="134683"/>
                  <a:pt x="1130149" y="134732"/>
                </a:cubicBezTo>
                <a:cubicBezTo>
                  <a:pt x="1130149" y="134732"/>
                  <a:pt x="1129579" y="135719"/>
                  <a:pt x="1129579" y="135719"/>
                </a:cubicBezTo>
                <a:cubicBezTo>
                  <a:pt x="1127031" y="135564"/>
                  <a:pt x="1122925" y="135825"/>
                  <a:pt x="1120377" y="135670"/>
                </a:cubicBezTo>
                <a:cubicBezTo>
                  <a:pt x="1121366" y="136241"/>
                  <a:pt x="1129579" y="135719"/>
                  <a:pt x="1129579" y="135719"/>
                </a:cubicBezTo>
                <a:cubicBezTo>
                  <a:pt x="1132696" y="134887"/>
                  <a:pt x="1136233" y="135613"/>
                  <a:pt x="1140909" y="134365"/>
                </a:cubicBezTo>
                <a:cubicBezTo>
                  <a:pt x="1145015" y="134104"/>
                  <a:pt x="1150110" y="134415"/>
                  <a:pt x="1155206" y="134724"/>
                </a:cubicBezTo>
                <a:cubicBezTo>
                  <a:pt x="1164977" y="133787"/>
                  <a:pt x="1173190" y="133265"/>
                  <a:pt x="1176307" y="132433"/>
                </a:cubicBezTo>
                <a:cubicBezTo>
                  <a:pt x="1180413" y="132172"/>
                  <a:pt x="1179843" y="133159"/>
                  <a:pt x="1182961" y="132327"/>
                </a:cubicBezTo>
                <a:cubicBezTo>
                  <a:pt x="1186497" y="133053"/>
                  <a:pt x="1194710" y="132531"/>
                  <a:pt x="1195280" y="131544"/>
                </a:cubicBezTo>
                <a:cubicBezTo>
                  <a:pt x="1203911" y="132580"/>
                  <a:pt x="1214672" y="132213"/>
                  <a:pt x="1226421" y="132417"/>
                </a:cubicBezTo>
                <a:cubicBezTo>
                  <a:pt x="1231516" y="132727"/>
                  <a:pt x="1238170" y="132621"/>
                  <a:pt x="1244824" y="132515"/>
                </a:cubicBezTo>
                <a:cubicBezTo>
                  <a:pt x="1249919" y="132825"/>
                  <a:pt x="1256003" y="133706"/>
                  <a:pt x="1261099" y="134016"/>
                </a:cubicBezTo>
                <a:cubicBezTo>
                  <a:pt x="1268741" y="134481"/>
                  <a:pt x="1283038" y="134840"/>
                  <a:pt x="1289122" y="135721"/>
                </a:cubicBezTo>
                <a:cubicBezTo>
                  <a:pt x="1293228" y="135460"/>
                  <a:pt x="1295776" y="135615"/>
                  <a:pt x="1298324" y="135770"/>
                </a:cubicBezTo>
                <a:cubicBezTo>
                  <a:pt x="1304408" y="136651"/>
                  <a:pt x="1305397" y="137222"/>
                  <a:pt x="1311481" y="138103"/>
                </a:cubicBezTo>
                <a:cubicBezTo>
                  <a:pt x="1320113" y="139139"/>
                  <a:pt x="1320113" y="139139"/>
                  <a:pt x="1320113" y="139139"/>
                </a:cubicBezTo>
                <a:cubicBezTo>
                  <a:pt x="1324219" y="138878"/>
                  <a:pt x="1328745" y="140175"/>
                  <a:pt x="1332851" y="139914"/>
                </a:cubicBezTo>
                <a:cubicBezTo>
                  <a:pt x="1346578" y="141260"/>
                  <a:pt x="1333270" y="141472"/>
                  <a:pt x="1326197" y="140020"/>
                </a:cubicBezTo>
                <a:cubicBezTo>
                  <a:pt x="1304827" y="138209"/>
                  <a:pt x="1304827" y="138209"/>
                  <a:pt x="1304827" y="138209"/>
                </a:cubicBezTo>
                <a:cubicBezTo>
                  <a:pt x="1298743" y="137328"/>
                  <a:pt x="1286575" y="135567"/>
                  <a:pt x="1286005" y="136553"/>
                </a:cubicBezTo>
                <a:cubicBezTo>
                  <a:pt x="1287983" y="137695"/>
                  <a:pt x="1292089" y="137434"/>
                  <a:pt x="1298173" y="138315"/>
                </a:cubicBezTo>
                <a:cubicBezTo>
                  <a:pt x="1303268" y="138625"/>
                  <a:pt x="1309352" y="139506"/>
                  <a:pt x="1314448" y="139816"/>
                </a:cubicBezTo>
                <a:cubicBezTo>
                  <a:pt x="1316426" y="140958"/>
                  <a:pt x="1323499" y="142410"/>
                  <a:pt x="1332700" y="142459"/>
                </a:cubicBezTo>
                <a:cubicBezTo>
                  <a:pt x="1331141" y="142875"/>
                  <a:pt x="1324907" y="144539"/>
                  <a:pt x="1335667" y="144172"/>
                </a:cubicBezTo>
                <a:cubicBezTo>
                  <a:pt x="1334527" y="146146"/>
                  <a:pt x="1325476" y="143552"/>
                  <a:pt x="1322929" y="143397"/>
                </a:cubicBezTo>
                <a:cubicBezTo>
                  <a:pt x="1319392" y="142671"/>
                  <a:pt x="1319811" y="144229"/>
                  <a:pt x="1316275" y="143503"/>
                </a:cubicBezTo>
                <a:cubicBezTo>
                  <a:pt x="1302548" y="142157"/>
                  <a:pt x="1302548" y="142157"/>
                  <a:pt x="1302548" y="142157"/>
                </a:cubicBezTo>
                <a:cubicBezTo>
                  <a:pt x="1295894" y="142263"/>
                  <a:pt x="1295894" y="142263"/>
                  <a:pt x="1295894" y="142263"/>
                </a:cubicBezTo>
                <a:cubicBezTo>
                  <a:pt x="1288821" y="140811"/>
                  <a:pt x="1288821" y="140811"/>
                  <a:pt x="1288821" y="140811"/>
                </a:cubicBezTo>
                <a:cubicBezTo>
                  <a:pt x="1279619" y="140762"/>
                  <a:pt x="1279469" y="143307"/>
                  <a:pt x="1270267" y="143257"/>
                </a:cubicBezTo>
                <a:cubicBezTo>
                  <a:pt x="1264183" y="142377"/>
                  <a:pt x="1257529" y="142482"/>
                  <a:pt x="1251445" y="141602"/>
                </a:cubicBezTo>
                <a:cubicBezTo>
                  <a:pt x="1252015" y="140615"/>
                  <a:pt x="1257110" y="140925"/>
                  <a:pt x="1257110" y="140925"/>
                </a:cubicBezTo>
                <a:cubicBezTo>
                  <a:pt x="1253004" y="141186"/>
                  <a:pt x="1249467" y="140460"/>
                  <a:pt x="1245361" y="140721"/>
                </a:cubicBezTo>
                <a:cubicBezTo>
                  <a:pt x="1240266" y="140411"/>
                  <a:pt x="1236159" y="140672"/>
                  <a:pt x="1232053" y="140932"/>
                </a:cubicBezTo>
                <a:cubicBezTo>
                  <a:pt x="1224410" y="140467"/>
                  <a:pt x="1215209" y="140418"/>
                  <a:pt x="1204449" y="140785"/>
                </a:cubicBezTo>
                <a:cubicBezTo>
                  <a:pt x="1199353" y="140475"/>
                  <a:pt x="1189582" y="141413"/>
                  <a:pt x="1186464" y="142245"/>
                </a:cubicBezTo>
                <a:cubicBezTo>
                  <a:pt x="1178252" y="142767"/>
                  <a:pt x="1179392" y="140793"/>
                  <a:pt x="1170609" y="142302"/>
                </a:cubicBezTo>
                <a:cubicBezTo>
                  <a:pt x="1161408" y="142253"/>
                  <a:pt x="1151636" y="143190"/>
                  <a:pt x="1142435" y="143141"/>
                </a:cubicBezTo>
                <a:cubicBezTo>
                  <a:pt x="1133652" y="144650"/>
                  <a:pt x="1124451" y="144601"/>
                  <a:pt x="1114679" y="145539"/>
                </a:cubicBezTo>
                <a:cubicBezTo>
                  <a:pt x="1106886" y="147619"/>
                  <a:pt x="1096126" y="147986"/>
                  <a:pt x="1086354" y="148923"/>
                </a:cubicBezTo>
                <a:cubicBezTo>
                  <a:pt x="1077572" y="150432"/>
                  <a:pt x="1070348" y="151525"/>
                  <a:pt x="1069209" y="153499"/>
                </a:cubicBezTo>
                <a:cubicBezTo>
                  <a:pt x="1068924" y="153992"/>
                  <a:pt x="1071509" y="153511"/>
                  <a:pt x="1074802" y="152945"/>
                </a:cubicBezTo>
                <a:lnTo>
                  <a:pt x="1075559" y="152864"/>
                </a:lnTo>
                <a:lnTo>
                  <a:pt x="1087612" y="153597"/>
                </a:lnTo>
                <a:cubicBezTo>
                  <a:pt x="1094836" y="152504"/>
                  <a:pt x="1103048" y="151982"/>
                  <a:pt x="1109283" y="150319"/>
                </a:cubicBezTo>
                <a:cubicBezTo>
                  <a:pt x="1123161" y="149120"/>
                  <a:pt x="1107154" y="151721"/>
                  <a:pt x="1115367" y="151199"/>
                </a:cubicBezTo>
                <a:cubicBezTo>
                  <a:pt x="1119473" y="150938"/>
                  <a:pt x="1123580" y="150678"/>
                  <a:pt x="1118484" y="150368"/>
                </a:cubicBezTo>
                <a:cubicBezTo>
                  <a:pt x="1118484" y="150368"/>
                  <a:pt x="1124149" y="149691"/>
                  <a:pt x="1125138" y="150262"/>
                </a:cubicBezTo>
                <a:cubicBezTo>
                  <a:pt x="1129815" y="149014"/>
                  <a:pt x="1134910" y="149324"/>
                  <a:pt x="1137457" y="149479"/>
                </a:cubicBezTo>
                <a:cubicBezTo>
                  <a:pt x="1157989" y="148174"/>
                  <a:pt x="1175403" y="147701"/>
                  <a:pt x="1194376" y="146813"/>
                </a:cubicBezTo>
                <a:cubicBezTo>
                  <a:pt x="1202588" y="146291"/>
                  <a:pt x="1211790" y="146340"/>
                  <a:pt x="1221561" y="145402"/>
                </a:cubicBezTo>
                <a:cubicBezTo>
                  <a:pt x="1226657" y="145712"/>
                  <a:pt x="1231752" y="146022"/>
                  <a:pt x="1235858" y="145761"/>
                </a:cubicBezTo>
                <a:cubicBezTo>
                  <a:pt x="1238406" y="145916"/>
                  <a:pt x="1240953" y="146071"/>
                  <a:pt x="1243501" y="146226"/>
                </a:cubicBezTo>
                <a:cubicBezTo>
                  <a:pt x="1246048" y="146381"/>
                  <a:pt x="1248596" y="146536"/>
                  <a:pt x="1251144" y="146691"/>
                </a:cubicBezTo>
                <a:cubicBezTo>
                  <a:pt x="1253122" y="147833"/>
                  <a:pt x="1266430" y="147621"/>
                  <a:pt x="1257647" y="149130"/>
                </a:cubicBezTo>
                <a:cubicBezTo>
                  <a:pt x="1264301" y="149024"/>
                  <a:pt x="1266279" y="150166"/>
                  <a:pt x="1275480" y="150215"/>
                </a:cubicBezTo>
                <a:cubicBezTo>
                  <a:pt x="1274911" y="151202"/>
                  <a:pt x="1293883" y="150313"/>
                  <a:pt x="1287649" y="151977"/>
                </a:cubicBezTo>
                <a:cubicBezTo>
                  <a:pt x="1279436" y="152499"/>
                  <a:pt x="1268257" y="151308"/>
                  <a:pt x="1263731" y="150011"/>
                </a:cubicBezTo>
                <a:cubicBezTo>
                  <a:pt x="1257496" y="151674"/>
                  <a:pt x="1246317" y="150483"/>
                  <a:pt x="1239093" y="151577"/>
                </a:cubicBezTo>
                <a:cubicBezTo>
                  <a:pt x="1224797" y="151217"/>
                  <a:pt x="1212058" y="150442"/>
                  <a:pt x="1198751" y="150654"/>
                </a:cubicBezTo>
                <a:cubicBezTo>
                  <a:pt x="1192097" y="150760"/>
                  <a:pt x="1186432" y="151437"/>
                  <a:pt x="1180348" y="150556"/>
                </a:cubicBezTo>
                <a:cubicBezTo>
                  <a:pt x="1173694" y="150662"/>
                  <a:pt x="1168029" y="151339"/>
                  <a:pt x="1161375" y="151445"/>
                </a:cubicBezTo>
                <a:cubicBezTo>
                  <a:pt x="1155710" y="152122"/>
                  <a:pt x="1149056" y="152228"/>
                  <a:pt x="1143961" y="151918"/>
                </a:cubicBezTo>
                <a:cubicBezTo>
                  <a:pt x="1137307" y="152024"/>
                  <a:pt x="1131642" y="152700"/>
                  <a:pt x="1125977" y="153377"/>
                </a:cubicBezTo>
                <a:cubicBezTo>
                  <a:pt x="1114647" y="154731"/>
                  <a:pt x="1104875" y="155669"/>
                  <a:pt x="1095104" y="156607"/>
                </a:cubicBezTo>
                <a:cubicBezTo>
                  <a:pt x="1093545" y="157023"/>
                  <a:pt x="1094534" y="157594"/>
                  <a:pt x="1091987" y="157439"/>
                </a:cubicBezTo>
                <a:cubicBezTo>
                  <a:pt x="1090428" y="157855"/>
                  <a:pt x="1090998" y="156868"/>
                  <a:pt x="1087880" y="157700"/>
                </a:cubicBezTo>
                <a:cubicBezTo>
                  <a:pt x="1083774" y="157961"/>
                  <a:pt x="1079668" y="158221"/>
                  <a:pt x="1076550" y="159053"/>
                </a:cubicBezTo>
                <a:cubicBezTo>
                  <a:pt x="1070885" y="159730"/>
                  <a:pt x="1062103" y="161239"/>
                  <a:pt x="1053321" y="162748"/>
                </a:cubicBezTo>
                <a:cubicBezTo>
                  <a:pt x="1048644" y="163996"/>
                  <a:pt x="1044538" y="164257"/>
                  <a:pt x="1041421" y="165088"/>
                </a:cubicBezTo>
                <a:cubicBezTo>
                  <a:pt x="1037314" y="165349"/>
                  <a:pt x="1034767" y="165194"/>
                  <a:pt x="1033208" y="165610"/>
                </a:cubicBezTo>
                <a:cubicBezTo>
                  <a:pt x="1020738" y="168938"/>
                  <a:pt x="1000626" y="171800"/>
                  <a:pt x="988726" y="174141"/>
                </a:cubicBezTo>
                <a:cubicBezTo>
                  <a:pt x="988726" y="174141"/>
                  <a:pt x="990855" y="172738"/>
                  <a:pt x="993972" y="171906"/>
                </a:cubicBezTo>
                <a:cubicBezTo>
                  <a:pt x="991424" y="171751"/>
                  <a:pt x="973709" y="177314"/>
                  <a:pt x="970172" y="176588"/>
                </a:cubicBezTo>
                <a:cubicBezTo>
                  <a:pt x="963938" y="178252"/>
                  <a:pt x="960820" y="179083"/>
                  <a:pt x="957703" y="179915"/>
                </a:cubicBezTo>
                <a:cubicBezTo>
                  <a:pt x="954586" y="180747"/>
                  <a:pt x="951468" y="181579"/>
                  <a:pt x="946792" y="182827"/>
                </a:cubicBezTo>
                <a:cubicBezTo>
                  <a:pt x="942686" y="183088"/>
                  <a:pt x="938999" y="184907"/>
                  <a:pt x="934322" y="186154"/>
                </a:cubicBezTo>
                <a:cubicBezTo>
                  <a:pt x="924970" y="188650"/>
                  <a:pt x="925959" y="189221"/>
                  <a:pt x="916607" y="191717"/>
                </a:cubicBezTo>
                <a:lnTo>
                  <a:pt x="913491" y="192549"/>
                </a:lnTo>
                <a:lnTo>
                  <a:pt x="913490" y="192549"/>
                </a:lnTo>
                <a:lnTo>
                  <a:pt x="913487" y="192550"/>
                </a:lnTo>
                <a:lnTo>
                  <a:pt x="901020" y="195876"/>
                </a:lnTo>
                <a:cubicBezTo>
                  <a:pt x="896344" y="197124"/>
                  <a:pt x="890679" y="197801"/>
                  <a:pt x="883305" y="201439"/>
                </a:cubicBezTo>
                <a:cubicBezTo>
                  <a:pt x="886422" y="200607"/>
                  <a:pt x="891098" y="199359"/>
                  <a:pt x="896430" y="197832"/>
                </a:cubicBezTo>
                <a:lnTo>
                  <a:pt x="913487" y="192550"/>
                </a:lnTo>
                <a:lnTo>
                  <a:pt x="913491" y="192549"/>
                </a:lnTo>
                <a:lnTo>
                  <a:pt x="920395" y="191436"/>
                </a:lnTo>
                <a:cubicBezTo>
                  <a:pt x="921740" y="191391"/>
                  <a:pt x="922766" y="191325"/>
                  <a:pt x="925389" y="190208"/>
                </a:cubicBezTo>
                <a:cubicBezTo>
                  <a:pt x="939418" y="186464"/>
                  <a:pt x="937289" y="187867"/>
                  <a:pt x="949759" y="184540"/>
                </a:cubicBezTo>
                <a:cubicBezTo>
                  <a:pt x="949759" y="184540"/>
                  <a:pt x="957552" y="182460"/>
                  <a:pt x="958122" y="181473"/>
                </a:cubicBezTo>
                <a:cubicBezTo>
                  <a:pt x="962228" y="181212"/>
                  <a:pt x="963217" y="181783"/>
                  <a:pt x="967893" y="180535"/>
                </a:cubicBezTo>
                <a:cubicBezTo>
                  <a:pt x="972569" y="179287"/>
                  <a:pt x="975687" y="178456"/>
                  <a:pt x="980363" y="177208"/>
                </a:cubicBezTo>
                <a:cubicBezTo>
                  <a:pt x="984469" y="176947"/>
                  <a:pt x="990704" y="175283"/>
                  <a:pt x="997928" y="174190"/>
                </a:cubicBezTo>
                <a:cubicBezTo>
                  <a:pt x="1002604" y="172942"/>
                  <a:pt x="1003593" y="173513"/>
                  <a:pt x="1009828" y="171849"/>
                </a:cubicBezTo>
                <a:cubicBezTo>
                  <a:pt x="1018610" y="170341"/>
                  <a:pt x="1026403" y="168261"/>
                  <a:pt x="1034616" y="167739"/>
                </a:cubicBezTo>
                <a:cubicBezTo>
                  <a:pt x="1039292" y="166491"/>
                  <a:pt x="1043398" y="166230"/>
                  <a:pt x="1048075" y="164982"/>
                </a:cubicBezTo>
                <a:cubicBezTo>
                  <a:pt x="1053740" y="164306"/>
                  <a:pt x="1057846" y="164045"/>
                  <a:pt x="1064081" y="162381"/>
                </a:cubicBezTo>
                <a:cubicBezTo>
                  <a:pt x="1069176" y="162691"/>
                  <a:pt x="1073852" y="161443"/>
                  <a:pt x="1079517" y="160766"/>
                </a:cubicBezTo>
                <a:cubicBezTo>
                  <a:pt x="1078947" y="161753"/>
                  <a:pt x="1072293" y="161859"/>
                  <a:pt x="1067617" y="163107"/>
                </a:cubicBezTo>
                <a:cubicBezTo>
                  <a:pt x="1061952" y="163784"/>
                  <a:pt x="1056287" y="164461"/>
                  <a:pt x="1050622" y="165138"/>
                </a:cubicBezTo>
                <a:cubicBezTo>
                  <a:pt x="1044957" y="165814"/>
                  <a:pt x="1039292" y="166491"/>
                  <a:pt x="1034046" y="168726"/>
                </a:cubicBezTo>
                <a:cubicBezTo>
                  <a:pt x="1028381" y="169403"/>
                  <a:pt x="1024124" y="172209"/>
                  <a:pt x="1022147" y="171067"/>
                </a:cubicBezTo>
                <a:cubicBezTo>
                  <a:pt x="1018040" y="171328"/>
                  <a:pt x="1019029" y="171899"/>
                  <a:pt x="1015912" y="172730"/>
                </a:cubicBezTo>
                <a:cubicBezTo>
                  <a:pt x="1012794" y="173562"/>
                  <a:pt x="1012794" y="173562"/>
                  <a:pt x="1012375" y="172005"/>
                </a:cubicBezTo>
                <a:cubicBezTo>
                  <a:pt x="993252" y="175438"/>
                  <a:pt x="993252" y="175438"/>
                  <a:pt x="993252" y="175438"/>
                </a:cubicBezTo>
                <a:cubicBezTo>
                  <a:pt x="987017" y="177102"/>
                  <a:pt x="980782" y="178766"/>
                  <a:pt x="974547" y="180429"/>
                </a:cubicBezTo>
                <a:cubicBezTo>
                  <a:pt x="964206" y="182354"/>
                  <a:pt x="953295" y="185266"/>
                  <a:pt x="942954" y="187190"/>
                </a:cubicBezTo>
                <a:cubicBezTo>
                  <a:pt x="932043" y="190102"/>
                  <a:pt x="922691" y="192598"/>
                  <a:pt x="911780" y="195509"/>
                </a:cubicBezTo>
                <a:cubicBezTo>
                  <a:pt x="891517" y="200917"/>
                  <a:pt x="872662" y="208453"/>
                  <a:pt x="855517" y="213028"/>
                </a:cubicBezTo>
                <a:cubicBezTo>
                  <a:pt x="847153" y="216095"/>
                  <a:pt x="848142" y="216666"/>
                  <a:pt x="841338" y="219316"/>
                </a:cubicBezTo>
                <a:cubicBezTo>
                  <a:pt x="822483" y="226852"/>
                  <a:pt x="812561" y="230335"/>
                  <a:pt x="801080" y="234233"/>
                </a:cubicBezTo>
                <a:cubicBezTo>
                  <a:pt x="792147" y="238287"/>
                  <a:pt x="788879" y="241664"/>
                  <a:pt x="778957" y="245146"/>
                </a:cubicBezTo>
                <a:cubicBezTo>
                  <a:pt x="778957" y="245146"/>
                  <a:pt x="784203" y="242912"/>
                  <a:pt x="784772" y="241925"/>
                </a:cubicBezTo>
                <a:cubicBezTo>
                  <a:pt x="777398" y="245562"/>
                  <a:pt x="770024" y="249200"/>
                  <a:pt x="763219" y="251850"/>
                </a:cubicBezTo>
                <a:cubicBezTo>
                  <a:pt x="759532" y="253669"/>
                  <a:pt x="755845" y="255488"/>
                  <a:pt x="752158" y="257307"/>
                </a:cubicBezTo>
                <a:cubicBezTo>
                  <a:pt x="747481" y="258555"/>
                  <a:pt x="744783" y="260944"/>
                  <a:pt x="741096" y="262763"/>
                </a:cubicBezTo>
                <a:cubicBezTo>
                  <a:pt x="726347" y="270038"/>
                  <a:pt x="713157" y="276898"/>
                  <a:pt x="701526" y="283341"/>
                </a:cubicBezTo>
                <a:cubicBezTo>
                  <a:pt x="701945" y="284899"/>
                  <a:pt x="711029" y="278300"/>
                  <a:pt x="715705" y="277052"/>
                </a:cubicBezTo>
                <a:cubicBezTo>
                  <a:pt x="721521" y="273831"/>
                  <a:pt x="726766" y="271596"/>
                  <a:pt x="732582" y="268375"/>
                </a:cubicBezTo>
                <a:cubicBezTo>
                  <a:pt x="736269" y="266556"/>
                  <a:pt x="742085" y="263334"/>
                  <a:pt x="747901" y="260113"/>
                </a:cubicBezTo>
                <a:cubicBezTo>
                  <a:pt x="752158" y="257307"/>
                  <a:pt x="757404" y="255072"/>
                  <a:pt x="759951" y="255227"/>
                </a:cubicBezTo>
                <a:cubicBezTo>
                  <a:pt x="762080" y="253824"/>
                  <a:pt x="767325" y="251589"/>
                  <a:pt x="767895" y="250603"/>
                </a:cubicBezTo>
                <a:cubicBezTo>
                  <a:pt x="770024" y="249200"/>
                  <a:pt x="774700" y="247952"/>
                  <a:pt x="778957" y="245146"/>
                </a:cubicBezTo>
                <a:cubicBezTo>
                  <a:pt x="783063" y="244885"/>
                  <a:pt x="794125" y="239429"/>
                  <a:pt x="798801" y="238181"/>
                </a:cubicBezTo>
                <a:cubicBezTo>
                  <a:pt x="807734" y="234128"/>
                  <a:pt x="806745" y="233557"/>
                  <a:pt x="816097" y="231061"/>
                </a:cubicBezTo>
                <a:cubicBezTo>
                  <a:pt x="825030" y="227007"/>
                  <a:pt x="832824" y="224928"/>
                  <a:pt x="840198" y="221290"/>
                </a:cubicBezTo>
                <a:cubicBezTo>
                  <a:pt x="847003" y="218640"/>
                  <a:pt x="853237" y="216976"/>
                  <a:pt x="860042" y="214325"/>
                </a:cubicBezTo>
                <a:cubicBezTo>
                  <a:pt x="866277" y="212661"/>
                  <a:pt x="872512" y="210997"/>
                  <a:pt x="879316" y="208347"/>
                </a:cubicBezTo>
                <a:cubicBezTo>
                  <a:pt x="885551" y="206683"/>
                  <a:pt x="892355" y="204032"/>
                  <a:pt x="900149" y="201953"/>
                </a:cubicBezTo>
                <a:cubicBezTo>
                  <a:pt x="909501" y="199457"/>
                  <a:pt x="917864" y="196390"/>
                  <a:pt x="926647" y="194882"/>
                </a:cubicBezTo>
                <a:cubicBezTo>
                  <a:pt x="931323" y="193634"/>
                  <a:pt x="938127" y="190983"/>
                  <a:pt x="939116" y="191554"/>
                </a:cubicBezTo>
                <a:cubicBezTo>
                  <a:pt x="942234" y="190722"/>
                  <a:pt x="944932" y="188332"/>
                  <a:pt x="947480" y="188487"/>
                </a:cubicBezTo>
                <a:cubicBezTo>
                  <a:pt x="956832" y="185992"/>
                  <a:pt x="962497" y="185315"/>
                  <a:pt x="968732" y="183651"/>
                </a:cubicBezTo>
                <a:cubicBezTo>
                  <a:pt x="973408" y="182403"/>
                  <a:pt x="978084" y="181155"/>
                  <a:pt x="980631" y="181310"/>
                </a:cubicBezTo>
                <a:cubicBezTo>
                  <a:pt x="988425" y="179231"/>
                  <a:pt x="987436" y="178660"/>
                  <a:pt x="994660" y="177567"/>
                </a:cubicBezTo>
                <a:cubicBezTo>
                  <a:pt x="1008118" y="174810"/>
                  <a:pt x="1024124" y="172209"/>
                  <a:pt x="1040130" y="169607"/>
                </a:cubicBezTo>
                <a:cubicBezTo>
                  <a:pt x="1056137" y="167005"/>
                  <a:pt x="1072143" y="164404"/>
                  <a:pt x="1086020" y="163205"/>
                </a:cubicBezTo>
                <a:cubicBezTo>
                  <a:pt x="1086020" y="163205"/>
                  <a:pt x="1088568" y="163360"/>
                  <a:pt x="1091115" y="163515"/>
                </a:cubicBezTo>
                <a:cubicBezTo>
                  <a:pt x="1092674" y="163099"/>
                  <a:pt x="1095792" y="162267"/>
                  <a:pt x="1094803" y="161696"/>
                </a:cubicBezTo>
                <a:cubicBezTo>
                  <a:pt x="1103015" y="161174"/>
                  <a:pt x="1112787" y="160237"/>
                  <a:pt x="1116323" y="160962"/>
                </a:cubicBezTo>
                <a:cubicBezTo>
                  <a:pt x="1116742" y="162520"/>
                  <a:pt x="1107541" y="162471"/>
                  <a:pt x="1107960" y="164029"/>
                </a:cubicBezTo>
                <a:cubicBezTo>
                  <a:pt x="1114044" y="164910"/>
                  <a:pt x="1123815" y="163972"/>
                  <a:pt x="1132598" y="162463"/>
                </a:cubicBezTo>
                <a:cubicBezTo>
                  <a:pt x="1135715" y="161632"/>
                  <a:pt x="1138263" y="161787"/>
                  <a:pt x="1142369" y="161526"/>
                </a:cubicBezTo>
                <a:cubicBezTo>
                  <a:pt x="1144917" y="161681"/>
                  <a:pt x="1148034" y="160849"/>
                  <a:pt x="1150582" y="161004"/>
                </a:cubicBezTo>
                <a:cubicBezTo>
                  <a:pt x="1156247" y="160327"/>
                  <a:pt x="1161342" y="160637"/>
                  <a:pt x="1165448" y="160376"/>
                </a:cubicBezTo>
                <a:cubicBezTo>
                  <a:pt x="1174650" y="160425"/>
                  <a:pt x="1182862" y="159903"/>
                  <a:pt x="1189516" y="159797"/>
                </a:cubicBezTo>
                <a:cubicBezTo>
                  <a:pt x="1201265" y="160001"/>
                  <a:pt x="1214573" y="159789"/>
                  <a:pt x="1226322" y="159993"/>
                </a:cubicBezTo>
                <a:cubicBezTo>
                  <a:pt x="1232976" y="159888"/>
                  <a:pt x="1239630" y="159782"/>
                  <a:pt x="1244725" y="160092"/>
                </a:cubicBezTo>
                <a:cubicBezTo>
                  <a:pt x="1249821" y="160402"/>
                  <a:pt x="1255905" y="161283"/>
                  <a:pt x="1260011" y="161022"/>
                </a:cubicBezTo>
                <a:cubicBezTo>
                  <a:pt x="1264117" y="160761"/>
                  <a:pt x="1275297" y="161952"/>
                  <a:pt x="1284498" y="162001"/>
                </a:cubicBezTo>
                <a:cubicBezTo>
                  <a:pt x="1289593" y="162311"/>
                  <a:pt x="1293700" y="162050"/>
                  <a:pt x="1296667" y="163763"/>
                </a:cubicBezTo>
                <a:cubicBezTo>
                  <a:pt x="1324121" y="166454"/>
                  <a:pt x="1324121" y="166454"/>
                  <a:pt x="1324121" y="166454"/>
                </a:cubicBezTo>
                <a:cubicBezTo>
                  <a:pt x="1328227" y="166194"/>
                  <a:pt x="1334311" y="167074"/>
                  <a:pt x="1332333" y="165933"/>
                </a:cubicBezTo>
                <a:cubicBezTo>
                  <a:pt x="1338417" y="166814"/>
                  <a:pt x="1341954" y="167540"/>
                  <a:pt x="1347468" y="169407"/>
                </a:cubicBezTo>
                <a:cubicBezTo>
                  <a:pt x="1356100" y="170443"/>
                  <a:pt x="1363173" y="171895"/>
                  <a:pt x="1362603" y="172882"/>
                </a:cubicBezTo>
                <a:cubicBezTo>
                  <a:pt x="1352982" y="171275"/>
                  <a:pt x="1354960" y="172417"/>
                  <a:pt x="1348457" y="169978"/>
                </a:cubicBezTo>
                <a:cubicBezTo>
                  <a:pt x="1345909" y="169823"/>
                  <a:pt x="1344351" y="170239"/>
                  <a:pt x="1345340" y="170810"/>
                </a:cubicBezTo>
                <a:cubicBezTo>
                  <a:pt x="1342792" y="170655"/>
                  <a:pt x="1333741" y="168062"/>
                  <a:pt x="1332602" y="170035"/>
                </a:cubicBezTo>
                <a:cubicBezTo>
                  <a:pt x="1312371" y="166251"/>
                  <a:pt x="1293549" y="164595"/>
                  <a:pt x="1278264" y="163664"/>
                </a:cubicBezTo>
                <a:cubicBezTo>
                  <a:pt x="1272179" y="162784"/>
                  <a:pt x="1272599" y="164341"/>
                  <a:pt x="1268492" y="164602"/>
                </a:cubicBezTo>
                <a:cubicBezTo>
                  <a:pt x="1264956" y="163876"/>
                  <a:pt x="1258302" y="163982"/>
                  <a:pt x="1257313" y="163411"/>
                </a:cubicBezTo>
                <a:cubicBezTo>
                  <a:pt x="1253776" y="162685"/>
                  <a:pt x="1253207" y="163672"/>
                  <a:pt x="1256743" y="164398"/>
                </a:cubicBezTo>
                <a:cubicBezTo>
                  <a:pt x="1256173" y="165385"/>
                  <a:pt x="1250089" y="164504"/>
                  <a:pt x="1244994" y="164194"/>
                </a:cubicBezTo>
                <a:cubicBezTo>
                  <a:pt x="1238340" y="164300"/>
                  <a:pt x="1233245" y="163990"/>
                  <a:pt x="1232675" y="164977"/>
                </a:cubicBezTo>
                <a:cubicBezTo>
                  <a:pt x="1225451" y="166070"/>
                  <a:pt x="1215261" y="165450"/>
                  <a:pt x="1208037" y="166543"/>
                </a:cubicBezTo>
                <a:cubicBezTo>
                  <a:pt x="1202942" y="166233"/>
                  <a:pt x="1196858" y="165352"/>
                  <a:pt x="1191193" y="166028"/>
                </a:cubicBezTo>
                <a:cubicBezTo>
                  <a:pt x="1184539" y="166134"/>
                  <a:pt x="1178874" y="166811"/>
                  <a:pt x="1172220" y="166917"/>
                </a:cubicBezTo>
                <a:cubicBezTo>
                  <a:pt x="1166555" y="167594"/>
                  <a:pt x="1159901" y="167700"/>
                  <a:pt x="1153247" y="167806"/>
                </a:cubicBezTo>
                <a:cubicBezTo>
                  <a:pt x="1150130" y="168638"/>
                  <a:pt x="1146023" y="168899"/>
                  <a:pt x="1143476" y="168744"/>
                </a:cubicBezTo>
                <a:cubicBezTo>
                  <a:pt x="1139369" y="169005"/>
                  <a:pt x="1136252" y="169837"/>
                  <a:pt x="1132716" y="169111"/>
                </a:cubicBezTo>
                <a:cubicBezTo>
                  <a:pt x="1127051" y="169788"/>
                  <a:pt x="1126481" y="170775"/>
                  <a:pt x="1123363" y="171606"/>
                </a:cubicBezTo>
                <a:cubicBezTo>
                  <a:pt x="1122224" y="173580"/>
                  <a:pt x="1116709" y="171712"/>
                  <a:pt x="1111044" y="172389"/>
                </a:cubicBezTo>
                <a:cubicBezTo>
                  <a:pt x="1112603" y="171973"/>
                  <a:pt x="1114162" y="171557"/>
                  <a:pt x="1118268" y="171296"/>
                </a:cubicBezTo>
                <a:cubicBezTo>
                  <a:pt x="1110625" y="170831"/>
                  <a:pt x="1102413" y="171353"/>
                  <a:pt x="1093630" y="172862"/>
                </a:cubicBezTo>
                <a:cubicBezTo>
                  <a:pt x="1083859" y="173800"/>
                  <a:pt x="1073518" y="175725"/>
                  <a:pt x="1063177" y="177649"/>
                </a:cubicBezTo>
                <a:cubicBezTo>
                  <a:pt x="1056942" y="179313"/>
                  <a:pt x="1040517" y="180357"/>
                  <a:pt x="1039377" y="182331"/>
                </a:cubicBezTo>
                <a:cubicBezTo>
                  <a:pt x="1034701" y="183579"/>
                  <a:pt x="1032153" y="183424"/>
                  <a:pt x="1030595" y="183839"/>
                </a:cubicBezTo>
                <a:lnTo>
                  <a:pt x="995106" y="191863"/>
                </a:lnTo>
                <a:lnTo>
                  <a:pt x="992767" y="192264"/>
                </a:lnTo>
                <a:lnTo>
                  <a:pt x="989652" y="193095"/>
                </a:lnTo>
                <a:lnTo>
                  <a:pt x="989649" y="193096"/>
                </a:lnTo>
                <a:cubicBezTo>
                  <a:pt x="976191" y="195853"/>
                  <a:pt x="965280" y="198764"/>
                  <a:pt x="957487" y="200844"/>
                </a:cubicBezTo>
                <a:cubicBezTo>
                  <a:pt x="960034" y="200999"/>
                  <a:pt x="975621" y="196840"/>
                  <a:pt x="983415" y="194760"/>
                </a:cubicBezTo>
                <a:lnTo>
                  <a:pt x="989652" y="193095"/>
                </a:lnTo>
                <a:lnTo>
                  <a:pt x="995106" y="191863"/>
                </a:lnTo>
                <a:lnTo>
                  <a:pt x="1001549" y="190756"/>
                </a:lnTo>
                <a:cubicBezTo>
                  <a:pt x="1007214" y="190079"/>
                  <a:pt x="1011890" y="188831"/>
                  <a:pt x="1016566" y="187583"/>
                </a:cubicBezTo>
                <a:cubicBezTo>
                  <a:pt x="1026908" y="185658"/>
                  <a:pt x="1035690" y="184149"/>
                  <a:pt x="1046031" y="182225"/>
                </a:cubicBezTo>
                <a:cubicBezTo>
                  <a:pt x="1048579" y="182380"/>
                  <a:pt x="1049568" y="182951"/>
                  <a:pt x="1051696" y="181548"/>
                </a:cubicBezTo>
                <a:cubicBezTo>
                  <a:pt x="1051126" y="182535"/>
                  <a:pt x="1053255" y="181132"/>
                  <a:pt x="1054813" y="180716"/>
                </a:cubicBezTo>
                <a:cubicBezTo>
                  <a:pt x="1056372" y="180300"/>
                  <a:pt x="1058920" y="180455"/>
                  <a:pt x="1060478" y="180039"/>
                </a:cubicBezTo>
                <a:cubicBezTo>
                  <a:pt x="1075915" y="178424"/>
                  <a:pt x="1074926" y="177853"/>
                  <a:pt x="1084697" y="176916"/>
                </a:cubicBezTo>
                <a:cubicBezTo>
                  <a:pt x="1091921" y="175823"/>
                  <a:pt x="1097586" y="175146"/>
                  <a:pt x="1103251" y="174469"/>
                </a:cubicBezTo>
                <a:cubicBezTo>
                  <a:pt x="1108916" y="173792"/>
                  <a:pt x="1114011" y="174102"/>
                  <a:pt x="1121235" y="173009"/>
                </a:cubicBezTo>
                <a:cubicBezTo>
                  <a:pt x="1128459" y="171916"/>
                  <a:pt x="1135112" y="171810"/>
                  <a:pt x="1142755" y="172276"/>
                </a:cubicBezTo>
                <a:cubicBezTo>
                  <a:pt x="1149409" y="172170"/>
                  <a:pt x="1156063" y="172064"/>
                  <a:pt x="1163287" y="170971"/>
                </a:cubicBezTo>
                <a:cubicBezTo>
                  <a:pt x="1166254" y="172684"/>
                  <a:pt x="1150817" y="174298"/>
                  <a:pt x="1147850" y="172586"/>
                </a:cubicBezTo>
                <a:cubicBezTo>
                  <a:pt x="1139638" y="173107"/>
                  <a:pt x="1128308" y="174461"/>
                  <a:pt x="1124202" y="174722"/>
                </a:cubicBezTo>
                <a:cubicBezTo>
                  <a:pt x="1110324" y="175921"/>
                  <a:pt x="1097016" y="176133"/>
                  <a:pt x="1087664" y="178628"/>
                </a:cubicBezTo>
                <a:cubicBezTo>
                  <a:pt x="1079451" y="179150"/>
                  <a:pt x="1070669" y="180659"/>
                  <a:pt x="1061886" y="182168"/>
                </a:cubicBezTo>
                <a:cubicBezTo>
                  <a:pt x="1052115" y="183106"/>
                  <a:pt x="1042344" y="184044"/>
                  <a:pt x="1032003" y="185968"/>
                </a:cubicBezTo>
                <a:cubicBezTo>
                  <a:pt x="1012879" y="189402"/>
                  <a:pt x="993186" y="193822"/>
                  <a:pt x="977599" y="197982"/>
                </a:cubicBezTo>
                <a:cubicBezTo>
                  <a:pt x="978739" y="196008"/>
                  <a:pt x="973912" y="199800"/>
                  <a:pt x="965699" y="200322"/>
                </a:cubicBezTo>
                <a:cubicBezTo>
                  <a:pt x="962582" y="201154"/>
                  <a:pt x="959464" y="201986"/>
                  <a:pt x="956917" y="201831"/>
                </a:cubicBezTo>
                <a:cubicBezTo>
                  <a:pt x="953799" y="202663"/>
                  <a:pt x="949123" y="203911"/>
                  <a:pt x="946006" y="204743"/>
                </a:cubicBezTo>
                <a:cubicBezTo>
                  <a:pt x="942319" y="206561"/>
                  <a:pt x="938212" y="206822"/>
                  <a:pt x="934525" y="208641"/>
                </a:cubicBezTo>
                <a:cubicBezTo>
                  <a:pt x="926732" y="210721"/>
                  <a:pt x="917949" y="212230"/>
                  <a:pt x="908027" y="215712"/>
                </a:cubicBezTo>
                <a:cubicBezTo>
                  <a:pt x="902782" y="217947"/>
                  <a:pt x="898675" y="218208"/>
                  <a:pt x="895558" y="219040"/>
                </a:cubicBezTo>
                <a:cubicBezTo>
                  <a:pt x="884077" y="222938"/>
                  <a:pt x="873166" y="225850"/>
                  <a:pt x="855870" y="232970"/>
                </a:cubicBezTo>
                <a:cubicBezTo>
                  <a:pt x="851194" y="234218"/>
                  <a:pt x="846518" y="235466"/>
                  <a:pt x="842831" y="237285"/>
                </a:cubicBezTo>
                <a:cubicBezTo>
                  <a:pt x="839143" y="239103"/>
                  <a:pt x="836026" y="239935"/>
                  <a:pt x="833898" y="241338"/>
                </a:cubicBezTo>
                <a:cubicBezTo>
                  <a:pt x="827663" y="243002"/>
                  <a:pt x="821847" y="246223"/>
                  <a:pt x="813484" y="249290"/>
                </a:cubicBezTo>
                <a:cubicBezTo>
                  <a:pt x="809797" y="251109"/>
                  <a:pt x="805121" y="252357"/>
                  <a:pt x="802992" y="253760"/>
                </a:cubicBezTo>
                <a:cubicBezTo>
                  <a:pt x="799875" y="254591"/>
                  <a:pt x="796757" y="255423"/>
                  <a:pt x="794629" y="256826"/>
                </a:cubicBezTo>
                <a:cubicBezTo>
                  <a:pt x="789383" y="259061"/>
                  <a:pt x="785126" y="261867"/>
                  <a:pt x="777332" y="263946"/>
                </a:cubicBezTo>
                <a:cubicBezTo>
                  <a:pt x="773075" y="266752"/>
                  <a:pt x="778321" y="264517"/>
                  <a:pt x="778740" y="266075"/>
                </a:cubicBezTo>
                <a:cubicBezTo>
                  <a:pt x="774064" y="267323"/>
                  <a:pt x="774064" y="267323"/>
                  <a:pt x="769807" y="270129"/>
                </a:cubicBezTo>
                <a:cubicBezTo>
                  <a:pt x="766690" y="270961"/>
                  <a:pt x="763573" y="271792"/>
                  <a:pt x="761444" y="273195"/>
                </a:cubicBezTo>
                <a:cubicBezTo>
                  <a:pt x="751522" y="276678"/>
                  <a:pt x="766271" y="269403"/>
                  <a:pt x="772506" y="267739"/>
                </a:cubicBezTo>
                <a:cubicBezTo>
                  <a:pt x="771517" y="267168"/>
                  <a:pt x="760455" y="272624"/>
                  <a:pt x="755209" y="274859"/>
                </a:cubicBezTo>
                <a:cubicBezTo>
                  <a:pt x="749394" y="278081"/>
                  <a:pt x="743578" y="281302"/>
                  <a:pt x="736773" y="283953"/>
                </a:cubicBezTo>
                <a:cubicBezTo>
                  <a:pt x="728829" y="288577"/>
                  <a:pt x="723583" y="290812"/>
                  <a:pt x="719896" y="292631"/>
                </a:cubicBezTo>
                <a:cubicBezTo>
                  <a:pt x="717768" y="294034"/>
                  <a:pt x="715639" y="295437"/>
                  <a:pt x="712522" y="296268"/>
                </a:cubicBezTo>
                <a:cubicBezTo>
                  <a:pt x="710393" y="297671"/>
                  <a:pt x="708265" y="299074"/>
                  <a:pt x="704578" y="300893"/>
                </a:cubicBezTo>
                <a:cubicBezTo>
                  <a:pt x="704997" y="302451"/>
                  <a:pt x="708114" y="301619"/>
                  <a:pt x="712941" y="297826"/>
                </a:cubicBezTo>
                <a:cubicBezTo>
                  <a:pt x="708533" y="303177"/>
                  <a:pt x="685841" y="315076"/>
                  <a:pt x="672081" y="322923"/>
                </a:cubicBezTo>
                <a:cubicBezTo>
                  <a:pt x="673070" y="323494"/>
                  <a:pt x="685841" y="315076"/>
                  <a:pt x="688388" y="315231"/>
                </a:cubicBezTo>
                <a:cubicBezTo>
                  <a:pt x="700589" y="307801"/>
                  <a:pt x="697472" y="308633"/>
                  <a:pt x="709103" y="302190"/>
                </a:cubicBezTo>
                <a:cubicBezTo>
                  <a:pt x="705265" y="306553"/>
                  <a:pt x="687818" y="316218"/>
                  <a:pt x="680444" y="319856"/>
                </a:cubicBezTo>
                <a:cubicBezTo>
                  <a:pt x="671930" y="325467"/>
                  <a:pt x="656612" y="333729"/>
                  <a:pt x="652774" y="338093"/>
                </a:cubicBezTo>
                <a:cubicBezTo>
                  <a:pt x="645399" y="341730"/>
                  <a:pt x="639014" y="345939"/>
                  <a:pt x="631070" y="350563"/>
                </a:cubicBezTo>
                <a:cubicBezTo>
                  <a:pt x="624684" y="354772"/>
                  <a:pt x="616170" y="360383"/>
                  <a:pt x="607087" y="366981"/>
                </a:cubicBezTo>
                <a:cubicBezTo>
                  <a:pt x="602260" y="370774"/>
                  <a:pt x="603249" y="371345"/>
                  <a:pt x="600551" y="373735"/>
                </a:cubicBezTo>
                <a:cubicBezTo>
                  <a:pt x="596294" y="376540"/>
                  <a:pt x="591467" y="380333"/>
                  <a:pt x="587210" y="383139"/>
                </a:cubicBezTo>
                <a:cubicBezTo>
                  <a:pt x="582383" y="386931"/>
                  <a:pt x="579115" y="390308"/>
                  <a:pt x="575998" y="391140"/>
                </a:cubicBezTo>
                <a:cubicBezTo>
                  <a:pt x="574858" y="393114"/>
                  <a:pt x="561518" y="402518"/>
                  <a:pt x="560378" y="404491"/>
                </a:cubicBezTo>
                <a:cubicBezTo>
                  <a:pt x="549166" y="412492"/>
                  <a:pt x="539362" y="422622"/>
                  <a:pt x="532406" y="427818"/>
                </a:cubicBezTo>
                <a:cubicBezTo>
                  <a:pt x="530848" y="428234"/>
                  <a:pt x="524731" y="436545"/>
                  <a:pt x="522753" y="435403"/>
                </a:cubicBezTo>
                <a:cubicBezTo>
                  <a:pt x="521044" y="438364"/>
                  <a:pt x="517206" y="442727"/>
                  <a:pt x="515077" y="444130"/>
                </a:cubicBezTo>
                <a:cubicBezTo>
                  <a:pt x="513938" y="446104"/>
                  <a:pt x="511239" y="448493"/>
                  <a:pt x="511239" y="448493"/>
                </a:cubicBezTo>
                <a:cubicBezTo>
                  <a:pt x="506262" y="454831"/>
                  <a:pt x="506413" y="452286"/>
                  <a:pt x="501586" y="456079"/>
                </a:cubicBezTo>
                <a:cubicBezTo>
                  <a:pt x="500446" y="458052"/>
                  <a:pt x="494899" y="465377"/>
                  <a:pt x="492921" y="464235"/>
                </a:cubicBezTo>
                <a:cubicBezTo>
                  <a:pt x="491212" y="467195"/>
                  <a:pt x="484676" y="473949"/>
                  <a:pt x="478709" y="479715"/>
                </a:cubicBezTo>
                <a:cubicBezTo>
                  <a:pt x="476011" y="482105"/>
                  <a:pt x="473313" y="484494"/>
                  <a:pt x="472173" y="486468"/>
                </a:cubicBezTo>
                <a:cubicBezTo>
                  <a:pt x="470045" y="487871"/>
                  <a:pt x="469475" y="488858"/>
                  <a:pt x="469056" y="487300"/>
                </a:cubicBezTo>
                <a:cubicBezTo>
                  <a:pt x="471185" y="485897"/>
                  <a:pt x="472894" y="482937"/>
                  <a:pt x="475592" y="480547"/>
                </a:cubicBezTo>
                <a:cubicBezTo>
                  <a:pt x="476011" y="482105"/>
                  <a:pt x="483117" y="474365"/>
                  <a:pt x="486385" y="470988"/>
                </a:cubicBezTo>
                <a:cubicBezTo>
                  <a:pt x="485966" y="469430"/>
                  <a:pt x="479279" y="478728"/>
                  <a:pt x="475592" y="480547"/>
                </a:cubicBezTo>
                <a:cubicBezTo>
                  <a:pt x="474033" y="480963"/>
                  <a:pt x="469056" y="487300"/>
                  <a:pt x="469056" y="487300"/>
                </a:cubicBezTo>
                <a:cubicBezTo>
                  <a:pt x="466358" y="489690"/>
                  <a:pt x="463090" y="493066"/>
                  <a:pt x="458682" y="498417"/>
                </a:cubicBezTo>
                <a:cubicBezTo>
                  <a:pt x="461799" y="497585"/>
                  <a:pt x="463090" y="493066"/>
                  <a:pt x="467347" y="490261"/>
                </a:cubicBezTo>
                <a:cubicBezTo>
                  <a:pt x="468336" y="490832"/>
                  <a:pt x="460241" y="498001"/>
                  <a:pt x="457962" y="501949"/>
                </a:cubicBezTo>
                <a:cubicBezTo>
                  <a:pt x="453135" y="505741"/>
                  <a:pt x="459252" y="497430"/>
                  <a:pt x="454844" y="502780"/>
                </a:cubicBezTo>
                <a:cubicBezTo>
                  <a:pt x="446749" y="509950"/>
                  <a:pt x="446599" y="512494"/>
                  <a:pt x="437934" y="520651"/>
                </a:cubicBezTo>
                <a:cubicBezTo>
                  <a:pt x="436225" y="523611"/>
                  <a:pt x="438353" y="522208"/>
                  <a:pt x="438923" y="521221"/>
                </a:cubicBezTo>
                <a:cubicBezTo>
                  <a:pt x="436644" y="525169"/>
                  <a:pt x="435085" y="525585"/>
                  <a:pt x="435085" y="525585"/>
                </a:cubicBezTo>
                <a:cubicBezTo>
                  <a:pt x="426840" y="535299"/>
                  <a:pt x="425700" y="537273"/>
                  <a:pt x="413617" y="551350"/>
                </a:cubicBezTo>
                <a:cubicBezTo>
                  <a:pt x="417304" y="549531"/>
                  <a:pt x="431667" y="531506"/>
                  <a:pt x="439912" y="521792"/>
                </a:cubicBezTo>
                <a:cubicBezTo>
                  <a:pt x="439912" y="521792"/>
                  <a:pt x="442040" y="520390"/>
                  <a:pt x="444739" y="518000"/>
                </a:cubicBezTo>
                <a:cubicBezTo>
                  <a:pt x="452984" y="508286"/>
                  <a:pt x="459520" y="501533"/>
                  <a:pt x="466057" y="494779"/>
                </a:cubicBezTo>
                <a:cubicBezTo>
                  <a:pt x="469894" y="490416"/>
                  <a:pt x="472593" y="488026"/>
                  <a:pt x="475860" y="484649"/>
                </a:cubicBezTo>
                <a:cubicBezTo>
                  <a:pt x="479129" y="481273"/>
                  <a:pt x="482397" y="477896"/>
                  <a:pt x="485665" y="474520"/>
                </a:cubicBezTo>
                <a:cubicBezTo>
                  <a:pt x="491631" y="468753"/>
                  <a:pt x="492620" y="469324"/>
                  <a:pt x="497028" y="463974"/>
                </a:cubicBezTo>
                <a:cubicBezTo>
                  <a:pt x="506832" y="453844"/>
                  <a:pt x="506832" y="453844"/>
                  <a:pt x="506832" y="453844"/>
                </a:cubicBezTo>
                <a:cubicBezTo>
                  <a:pt x="512228" y="449064"/>
                  <a:pt x="512228" y="449064"/>
                  <a:pt x="512228" y="449064"/>
                </a:cubicBezTo>
                <a:cubicBezTo>
                  <a:pt x="517625" y="444285"/>
                  <a:pt x="517625" y="444285"/>
                  <a:pt x="517625" y="444285"/>
                </a:cubicBezTo>
                <a:cubicBezTo>
                  <a:pt x="538641" y="426154"/>
                  <a:pt x="538641" y="426154"/>
                  <a:pt x="538641" y="426154"/>
                </a:cubicBezTo>
                <a:cubicBezTo>
                  <a:pt x="541909" y="422777"/>
                  <a:pt x="544038" y="421374"/>
                  <a:pt x="546166" y="419972"/>
                </a:cubicBezTo>
                <a:cubicBezTo>
                  <a:pt x="550993" y="416179"/>
                  <a:pt x="555820" y="412387"/>
                  <a:pt x="560077" y="409581"/>
                </a:cubicBezTo>
                <a:cubicBezTo>
                  <a:pt x="573568" y="397632"/>
                  <a:pt x="573568" y="397632"/>
                  <a:pt x="573568" y="397632"/>
                </a:cubicBezTo>
                <a:cubicBezTo>
                  <a:pt x="588048" y="386254"/>
                  <a:pt x="588048" y="386254"/>
                  <a:pt x="588048" y="386254"/>
                </a:cubicBezTo>
                <a:cubicBezTo>
                  <a:pt x="592875" y="382462"/>
                  <a:pt x="598121" y="380227"/>
                  <a:pt x="602948" y="376434"/>
                </a:cubicBezTo>
                <a:cubicBezTo>
                  <a:pt x="612601" y="368849"/>
                  <a:pt x="621685" y="362251"/>
                  <a:pt x="632327" y="355237"/>
                </a:cubicBezTo>
                <a:cubicBezTo>
                  <a:pt x="645668" y="345833"/>
                  <a:pt x="647227" y="345417"/>
                  <a:pt x="659997" y="337000"/>
                </a:cubicBezTo>
                <a:cubicBezTo>
                  <a:pt x="664254" y="334194"/>
                  <a:pt x="667942" y="332376"/>
                  <a:pt x="670070" y="330973"/>
                </a:cubicBezTo>
                <a:cubicBezTo>
                  <a:pt x="680712" y="323958"/>
                  <a:pt x="691774" y="318502"/>
                  <a:pt x="702416" y="311488"/>
                </a:cubicBezTo>
                <a:cubicBezTo>
                  <a:pt x="708232" y="308266"/>
                  <a:pt x="714048" y="305045"/>
                  <a:pt x="721422" y="301407"/>
                </a:cubicBezTo>
                <a:cubicBezTo>
                  <a:pt x="728227" y="298756"/>
                  <a:pt x="734612" y="294548"/>
                  <a:pt x="743545" y="290494"/>
                </a:cubicBezTo>
                <a:cubicBezTo>
                  <a:pt x="747232" y="288675"/>
                  <a:pt x="749361" y="287273"/>
                  <a:pt x="750920" y="286857"/>
                </a:cubicBezTo>
                <a:cubicBezTo>
                  <a:pt x="762551" y="280413"/>
                  <a:pt x="774601" y="275528"/>
                  <a:pt x="785663" y="270072"/>
                </a:cubicBezTo>
                <a:cubicBezTo>
                  <a:pt x="797713" y="265186"/>
                  <a:pt x="808775" y="259730"/>
                  <a:pt x="820256" y="255831"/>
                </a:cubicBezTo>
                <a:cubicBezTo>
                  <a:pt x="830747" y="251362"/>
                  <a:pt x="842798" y="246477"/>
                  <a:pt x="853289" y="242007"/>
                </a:cubicBezTo>
                <a:cubicBezTo>
                  <a:pt x="864770" y="238109"/>
                  <a:pt x="876251" y="234210"/>
                  <a:pt x="887731" y="230312"/>
                </a:cubicBezTo>
                <a:cubicBezTo>
                  <a:pt x="892408" y="229064"/>
                  <a:pt x="897653" y="226829"/>
                  <a:pt x="902899" y="224594"/>
                </a:cubicBezTo>
                <a:cubicBezTo>
                  <a:pt x="907575" y="223346"/>
                  <a:pt x="913810" y="221683"/>
                  <a:pt x="919056" y="219448"/>
                </a:cubicBezTo>
                <a:cubicBezTo>
                  <a:pt x="929967" y="216536"/>
                  <a:pt x="940878" y="213625"/>
                  <a:pt x="950230" y="211129"/>
                </a:cubicBezTo>
                <a:cubicBezTo>
                  <a:pt x="948102" y="212532"/>
                  <a:pt x="934073" y="216275"/>
                  <a:pt x="927269" y="218926"/>
                </a:cubicBezTo>
                <a:cubicBezTo>
                  <a:pt x="901760" y="226568"/>
                  <a:pt x="901760" y="226568"/>
                  <a:pt x="901760" y="226568"/>
                </a:cubicBezTo>
                <a:cubicBezTo>
                  <a:pt x="901760" y="226568"/>
                  <a:pt x="907995" y="224904"/>
                  <a:pt x="912671" y="223656"/>
                </a:cubicBezTo>
                <a:cubicBezTo>
                  <a:pt x="918905" y="221993"/>
                  <a:pt x="925140" y="220329"/>
                  <a:pt x="930386" y="218094"/>
                </a:cubicBezTo>
                <a:cubicBezTo>
                  <a:pt x="939168" y="216585"/>
                  <a:pt x="944414" y="214351"/>
                  <a:pt x="949090" y="213103"/>
                </a:cubicBezTo>
                <a:cubicBezTo>
                  <a:pt x="953767" y="211855"/>
                  <a:pt x="958443" y="210607"/>
                  <a:pt x="965666" y="209514"/>
                </a:cubicBezTo>
                <a:cubicBezTo>
                  <a:pt x="973460" y="207435"/>
                  <a:pt x="972471" y="206864"/>
                  <a:pt x="979695" y="205771"/>
                </a:cubicBezTo>
                <a:cubicBezTo>
                  <a:pt x="984371" y="204523"/>
                  <a:pt x="989047" y="203275"/>
                  <a:pt x="993723" y="202027"/>
                </a:cubicBezTo>
                <a:cubicBezTo>
                  <a:pt x="999388" y="201350"/>
                  <a:pt x="1001936" y="201505"/>
                  <a:pt x="1002505" y="200519"/>
                </a:cubicBezTo>
                <a:cubicBezTo>
                  <a:pt x="1012846" y="198594"/>
                  <a:pt x="1023188" y="196669"/>
                  <a:pt x="1032540" y="194173"/>
                </a:cubicBezTo>
                <a:cubicBezTo>
                  <a:pt x="1038205" y="193496"/>
                  <a:pt x="1042881" y="192249"/>
                  <a:pt x="1048546" y="191572"/>
                </a:cubicBezTo>
                <a:cubicBezTo>
                  <a:pt x="1063982" y="189957"/>
                  <a:pt x="1063982" y="189957"/>
                  <a:pt x="1063982" y="189957"/>
                </a:cubicBezTo>
                <a:cubicBezTo>
                  <a:pt x="1094436" y="185170"/>
                  <a:pt x="1094436" y="185170"/>
                  <a:pt x="1094436" y="185170"/>
                </a:cubicBezTo>
                <a:cubicBezTo>
                  <a:pt x="1107324" y="183400"/>
                  <a:pt x="1122761" y="181785"/>
                  <a:pt x="1139186" y="180742"/>
                </a:cubicBezTo>
                <a:cubicBezTo>
                  <a:pt x="1138046" y="182715"/>
                  <a:pt x="1122191" y="182772"/>
                  <a:pt x="1115956" y="184436"/>
                </a:cubicBezTo>
                <a:cubicBezTo>
                  <a:pt x="1107174" y="185945"/>
                  <a:pt x="1108313" y="183971"/>
                  <a:pt x="1101090" y="185064"/>
                </a:cubicBezTo>
                <a:cubicBezTo>
                  <a:pt x="1095425" y="185741"/>
                  <a:pt x="1093866" y="186157"/>
                  <a:pt x="1089190" y="187405"/>
                </a:cubicBezTo>
                <a:cubicBezTo>
                  <a:pt x="1083525" y="188081"/>
                  <a:pt x="1072765" y="188448"/>
                  <a:pt x="1071206" y="188864"/>
                </a:cubicBezTo>
                <a:cubicBezTo>
                  <a:pt x="1068088" y="189696"/>
                  <a:pt x="1069077" y="190267"/>
                  <a:pt x="1068088" y="189696"/>
                </a:cubicBezTo>
                <a:cubicBezTo>
                  <a:pt x="1063412" y="190944"/>
                  <a:pt x="1059306" y="191205"/>
                  <a:pt x="1056758" y="191050"/>
                </a:cubicBezTo>
                <a:cubicBezTo>
                  <a:pt x="1053641" y="191882"/>
                  <a:pt x="1053641" y="191882"/>
                  <a:pt x="1053641" y="191882"/>
                </a:cubicBezTo>
                <a:cubicBezTo>
                  <a:pt x="1048965" y="193130"/>
                  <a:pt x="1046987" y="191988"/>
                  <a:pt x="1043870" y="192820"/>
                </a:cubicBezTo>
                <a:cubicBezTo>
                  <a:pt x="1040752" y="193652"/>
                  <a:pt x="1040183" y="194638"/>
                  <a:pt x="1036076" y="194899"/>
                </a:cubicBezTo>
                <a:cubicBezTo>
                  <a:pt x="989047" y="203275"/>
                  <a:pt x="931945" y="217678"/>
                  <a:pt x="882335" y="235091"/>
                </a:cubicBezTo>
                <a:cubicBezTo>
                  <a:pt x="874542" y="237171"/>
                  <a:pt x="875111" y="236184"/>
                  <a:pt x="868307" y="238835"/>
                </a:cubicBezTo>
                <a:cubicBezTo>
                  <a:pt x="863061" y="241069"/>
                  <a:pt x="858385" y="242317"/>
                  <a:pt x="853709" y="243565"/>
                </a:cubicBezTo>
                <a:cubicBezTo>
                  <a:pt x="848463" y="245800"/>
                  <a:pt x="844776" y="247618"/>
                  <a:pt x="840099" y="248866"/>
                </a:cubicBezTo>
                <a:cubicBezTo>
                  <a:pt x="831166" y="252920"/>
                  <a:pt x="821244" y="256402"/>
                  <a:pt x="809194" y="261288"/>
                </a:cubicBezTo>
                <a:cubicBezTo>
                  <a:pt x="803948" y="263523"/>
                  <a:pt x="800261" y="265341"/>
                  <a:pt x="798702" y="265757"/>
                </a:cubicBezTo>
                <a:cubicBezTo>
                  <a:pt x="783954" y="273032"/>
                  <a:pt x="775590" y="276099"/>
                  <a:pt x="757154" y="285193"/>
                </a:cubicBezTo>
                <a:cubicBezTo>
                  <a:pt x="757154" y="285193"/>
                  <a:pt x="755026" y="286596"/>
                  <a:pt x="751908" y="287428"/>
                </a:cubicBezTo>
                <a:cubicBezTo>
                  <a:pt x="740847" y="292884"/>
                  <a:pt x="740847" y="292884"/>
                  <a:pt x="740847" y="292884"/>
                </a:cubicBezTo>
                <a:cubicBezTo>
                  <a:pt x="732903" y="297509"/>
                  <a:pt x="725529" y="301146"/>
                  <a:pt x="717584" y="305771"/>
                </a:cubicBezTo>
                <a:cubicBezTo>
                  <a:pt x="713897" y="307589"/>
                  <a:pt x="711769" y="308992"/>
                  <a:pt x="709221" y="308837"/>
                </a:cubicBezTo>
                <a:cubicBezTo>
                  <a:pt x="702266" y="314033"/>
                  <a:pt x="694891" y="317670"/>
                  <a:pt x="686947" y="322295"/>
                </a:cubicBezTo>
                <a:cubicBezTo>
                  <a:pt x="676875" y="328322"/>
                  <a:pt x="676875" y="328322"/>
                  <a:pt x="676875" y="328322"/>
                </a:cubicBezTo>
                <a:cubicBezTo>
                  <a:pt x="672618" y="331128"/>
                  <a:pt x="668930" y="332946"/>
                  <a:pt x="666232" y="335336"/>
                </a:cubicBezTo>
                <a:cubicBezTo>
                  <a:pt x="661975" y="338142"/>
                  <a:pt x="660417" y="338558"/>
                  <a:pt x="657299" y="339390"/>
                </a:cubicBezTo>
                <a:cubicBezTo>
                  <a:pt x="650914" y="343598"/>
                  <a:pt x="643959" y="348794"/>
                  <a:pt x="637573" y="353002"/>
                </a:cubicBezTo>
                <a:cubicBezTo>
                  <a:pt x="631757" y="356224"/>
                  <a:pt x="621115" y="363238"/>
                  <a:pt x="620964" y="365783"/>
                </a:cubicBezTo>
                <a:cubicBezTo>
                  <a:pt x="596562" y="380643"/>
                  <a:pt x="564903" y="405788"/>
                  <a:pt x="540619" y="427296"/>
                </a:cubicBezTo>
                <a:cubicBezTo>
                  <a:pt x="530965" y="434881"/>
                  <a:pt x="528267" y="437271"/>
                  <a:pt x="524010" y="440076"/>
                </a:cubicBezTo>
                <a:cubicBezTo>
                  <a:pt x="520742" y="443453"/>
                  <a:pt x="515915" y="447246"/>
                  <a:pt x="512647" y="450622"/>
                </a:cubicBezTo>
                <a:cubicBezTo>
                  <a:pt x="508810" y="454986"/>
                  <a:pt x="505541" y="458362"/>
                  <a:pt x="503983" y="458778"/>
                </a:cubicBezTo>
                <a:cubicBezTo>
                  <a:pt x="498016" y="464545"/>
                  <a:pt x="494179" y="468908"/>
                  <a:pt x="490491" y="470727"/>
                </a:cubicBezTo>
                <a:cubicBezTo>
                  <a:pt x="489922" y="471714"/>
                  <a:pt x="488212" y="474675"/>
                  <a:pt x="488782" y="473688"/>
                </a:cubicBezTo>
                <a:cubicBezTo>
                  <a:pt x="485514" y="477064"/>
                  <a:pt x="483955" y="477480"/>
                  <a:pt x="480118" y="481844"/>
                </a:cubicBezTo>
                <a:cubicBezTo>
                  <a:pt x="469744" y="492961"/>
                  <a:pt x="460509" y="502104"/>
                  <a:pt x="451275" y="511247"/>
                </a:cubicBezTo>
                <a:cubicBezTo>
                  <a:pt x="440331" y="523350"/>
                  <a:pt x="431935" y="535609"/>
                  <a:pt x="418293" y="550102"/>
                </a:cubicBezTo>
                <a:cubicBezTo>
                  <a:pt x="413316" y="556440"/>
                  <a:pt x="411757" y="556856"/>
                  <a:pt x="406210" y="564180"/>
                </a:cubicBezTo>
                <a:cubicBezTo>
                  <a:pt x="403361" y="569114"/>
                  <a:pt x="402372" y="568543"/>
                  <a:pt x="399674" y="570933"/>
                </a:cubicBezTo>
                <a:cubicBezTo>
                  <a:pt x="397964" y="573894"/>
                  <a:pt x="399523" y="573478"/>
                  <a:pt x="396825" y="575868"/>
                </a:cubicBezTo>
                <a:cubicBezTo>
                  <a:pt x="395685" y="577841"/>
                  <a:pt x="395116" y="578828"/>
                  <a:pt x="393976" y="580802"/>
                </a:cubicBezTo>
                <a:cubicBezTo>
                  <a:pt x="392987" y="580231"/>
                  <a:pt x="394127" y="578257"/>
                  <a:pt x="394696" y="577270"/>
                </a:cubicBezTo>
                <a:cubicBezTo>
                  <a:pt x="383602" y="591919"/>
                  <a:pt x="381893" y="594880"/>
                  <a:pt x="372508" y="606567"/>
                </a:cubicBezTo>
                <a:cubicBezTo>
                  <a:pt x="366960" y="613891"/>
                  <a:pt x="360693" y="624747"/>
                  <a:pt x="357425" y="628124"/>
                </a:cubicBezTo>
                <a:cubicBezTo>
                  <a:pt x="357123" y="633213"/>
                  <a:pt x="370379" y="607970"/>
                  <a:pt x="370647" y="612073"/>
                </a:cubicBezTo>
                <a:cubicBezTo>
                  <a:pt x="359972" y="628279"/>
                  <a:pt x="355565" y="633629"/>
                  <a:pt x="348308" y="643914"/>
                </a:cubicBezTo>
                <a:cubicBezTo>
                  <a:pt x="341621" y="653212"/>
                  <a:pt x="334784" y="665055"/>
                  <a:pt x="328516" y="675911"/>
                </a:cubicBezTo>
                <a:cubicBezTo>
                  <a:pt x="325098" y="681832"/>
                  <a:pt x="321679" y="687754"/>
                  <a:pt x="317841" y="692117"/>
                </a:cubicBezTo>
                <a:cubicBezTo>
                  <a:pt x="314992" y="697052"/>
                  <a:pt x="312713" y="700999"/>
                  <a:pt x="310434" y="704947"/>
                </a:cubicBezTo>
                <a:cubicBezTo>
                  <a:pt x="308993" y="712010"/>
                  <a:pt x="299759" y="721153"/>
                  <a:pt x="304435" y="719905"/>
                </a:cubicBezTo>
                <a:cubicBezTo>
                  <a:pt x="301586" y="724840"/>
                  <a:pt x="300597" y="724269"/>
                  <a:pt x="297748" y="729203"/>
                </a:cubicBezTo>
                <a:cubicBezTo>
                  <a:pt x="291480" y="740059"/>
                  <a:pt x="287341" y="749512"/>
                  <a:pt x="282783" y="757407"/>
                </a:cubicBezTo>
                <a:cubicBezTo>
                  <a:pt x="279214" y="765873"/>
                  <a:pt x="275644" y="774339"/>
                  <a:pt x="271656" y="781248"/>
                </a:cubicBezTo>
                <a:cubicBezTo>
                  <a:pt x="269377" y="785195"/>
                  <a:pt x="268086" y="789714"/>
                  <a:pt x="265807" y="793661"/>
                </a:cubicBezTo>
                <a:cubicBezTo>
                  <a:pt x="264517" y="798180"/>
                  <a:pt x="262238" y="802127"/>
                  <a:pt x="260948" y="806646"/>
                </a:cubicBezTo>
                <a:cubicBezTo>
                  <a:pt x="257378" y="815112"/>
                  <a:pt x="253239" y="824565"/>
                  <a:pt x="247960" y="835992"/>
                </a:cubicBezTo>
                <a:cubicBezTo>
                  <a:pt x="251379" y="830070"/>
                  <a:pt x="253658" y="826123"/>
                  <a:pt x="256088" y="819631"/>
                </a:cubicBezTo>
                <a:cubicBezTo>
                  <a:pt x="259657" y="811165"/>
                  <a:pt x="263227" y="802698"/>
                  <a:pt x="266796" y="794232"/>
                </a:cubicBezTo>
                <a:cubicBezTo>
                  <a:pt x="266796" y="794232"/>
                  <a:pt x="267517" y="790701"/>
                  <a:pt x="268656" y="788727"/>
                </a:cubicBezTo>
                <a:lnTo>
                  <a:pt x="272493" y="784365"/>
                </a:lnTo>
                <a:lnTo>
                  <a:pt x="267936" y="792259"/>
                </a:lnTo>
                <a:cubicBezTo>
                  <a:pt x="267215" y="795790"/>
                  <a:pt x="264786" y="802282"/>
                  <a:pt x="262356" y="808775"/>
                </a:cubicBezTo>
                <a:cubicBezTo>
                  <a:pt x="260797" y="809191"/>
                  <a:pt x="259657" y="811165"/>
                  <a:pt x="259507" y="813709"/>
                </a:cubicBezTo>
                <a:cubicBezTo>
                  <a:pt x="256658" y="818644"/>
                  <a:pt x="254228" y="825136"/>
                  <a:pt x="251798" y="831628"/>
                </a:cubicBezTo>
                <a:cubicBezTo>
                  <a:pt x="249368" y="838121"/>
                  <a:pt x="246939" y="844613"/>
                  <a:pt x="245079" y="850118"/>
                </a:cubicBezTo>
                <a:cubicBezTo>
                  <a:pt x="245079" y="850118"/>
                  <a:pt x="244928" y="852663"/>
                  <a:pt x="243369" y="853079"/>
                </a:cubicBezTo>
                <a:cubicBezTo>
                  <a:pt x="242649" y="856611"/>
                  <a:pt x="241359" y="861129"/>
                  <a:pt x="239649" y="864090"/>
                </a:cubicBezTo>
                <a:cubicBezTo>
                  <a:pt x="237220" y="870582"/>
                  <a:pt x="234790" y="877075"/>
                  <a:pt x="232360" y="883567"/>
                </a:cubicBezTo>
                <a:cubicBezTo>
                  <a:pt x="228640" y="894578"/>
                  <a:pt x="228489" y="897122"/>
                  <a:pt x="226060" y="903615"/>
                </a:cubicBezTo>
                <a:cubicBezTo>
                  <a:pt x="224619" y="910678"/>
                  <a:pt x="223328" y="915197"/>
                  <a:pt x="220748" y="924234"/>
                </a:cubicBezTo>
                <a:cubicBezTo>
                  <a:pt x="218737" y="932284"/>
                  <a:pt x="216760" y="931142"/>
                  <a:pt x="215319" y="938205"/>
                </a:cubicBezTo>
                <a:cubicBezTo>
                  <a:pt x="212588" y="949787"/>
                  <a:pt x="209856" y="961369"/>
                  <a:pt x="207125" y="972951"/>
                </a:cubicBezTo>
                <a:cubicBezTo>
                  <a:pt x="205265" y="978456"/>
                  <a:pt x="204545" y="981988"/>
                  <a:pt x="203824" y="985519"/>
                </a:cubicBezTo>
                <a:cubicBezTo>
                  <a:pt x="198212" y="1011228"/>
                  <a:pt x="198212" y="1011228"/>
                  <a:pt x="198212" y="1011228"/>
                </a:cubicBezTo>
                <a:cubicBezTo>
                  <a:pt x="195900" y="1024367"/>
                  <a:pt x="195900" y="1024367"/>
                  <a:pt x="195900" y="1024367"/>
                </a:cubicBezTo>
                <a:cubicBezTo>
                  <a:pt x="194609" y="1028886"/>
                  <a:pt x="193319" y="1033404"/>
                  <a:pt x="193588" y="1037507"/>
                </a:cubicBezTo>
                <a:cubicBezTo>
                  <a:pt x="194007" y="1039065"/>
                  <a:pt x="192867" y="1041039"/>
                  <a:pt x="192716" y="1043583"/>
                </a:cubicBezTo>
                <a:cubicBezTo>
                  <a:pt x="192415" y="1048673"/>
                  <a:pt x="190555" y="1054178"/>
                  <a:pt x="190254" y="1059268"/>
                </a:cubicBezTo>
                <a:cubicBezTo>
                  <a:pt x="189232" y="1067889"/>
                  <a:pt x="187221" y="1075939"/>
                  <a:pt x="186619" y="1086118"/>
                </a:cubicBezTo>
                <a:cubicBezTo>
                  <a:pt x="185597" y="1094739"/>
                  <a:pt x="184608" y="1094168"/>
                  <a:pt x="184575" y="1103360"/>
                </a:cubicBezTo>
                <a:cubicBezTo>
                  <a:pt x="182264" y="1116500"/>
                  <a:pt x="185715" y="1101386"/>
                  <a:pt x="184693" y="1110007"/>
                </a:cubicBezTo>
                <a:cubicBezTo>
                  <a:pt x="184660" y="1119199"/>
                  <a:pt x="182532" y="1120602"/>
                  <a:pt x="181811" y="1124134"/>
                </a:cubicBezTo>
                <a:cubicBezTo>
                  <a:pt x="181359" y="1131768"/>
                  <a:pt x="181477" y="1138416"/>
                  <a:pt x="180757" y="1141947"/>
                </a:cubicBezTo>
                <a:cubicBezTo>
                  <a:pt x="180305" y="1149581"/>
                  <a:pt x="180272" y="1158773"/>
                  <a:pt x="179250" y="1167395"/>
                </a:cubicBezTo>
                <a:cubicBezTo>
                  <a:pt x="179519" y="1171497"/>
                  <a:pt x="179217" y="1176587"/>
                  <a:pt x="178497" y="1180118"/>
                </a:cubicBezTo>
                <a:cubicBezTo>
                  <a:pt x="178196" y="1185208"/>
                  <a:pt x="178464" y="1189310"/>
                  <a:pt x="178733" y="1193413"/>
                </a:cubicBezTo>
                <a:cubicBezTo>
                  <a:pt x="180291" y="1192997"/>
                  <a:pt x="179486" y="1180689"/>
                  <a:pt x="180508" y="1172068"/>
                </a:cubicBezTo>
                <a:cubicBezTo>
                  <a:pt x="181595" y="1145063"/>
                  <a:pt x="181595" y="1145063"/>
                  <a:pt x="181595" y="1145063"/>
                </a:cubicBezTo>
                <a:cubicBezTo>
                  <a:pt x="181058" y="1136858"/>
                  <a:pt x="182466" y="1138987"/>
                  <a:pt x="182767" y="1133897"/>
                </a:cubicBezTo>
                <a:cubicBezTo>
                  <a:pt x="183940" y="1122731"/>
                  <a:pt x="185112" y="1111565"/>
                  <a:pt x="186285" y="1100399"/>
                </a:cubicBezTo>
                <a:cubicBezTo>
                  <a:pt x="188413" y="1098997"/>
                  <a:pt x="186252" y="1109592"/>
                  <a:pt x="186219" y="1118784"/>
                </a:cubicBezTo>
                <a:cubicBezTo>
                  <a:pt x="186219" y="1118784"/>
                  <a:pt x="185918" y="1123873"/>
                  <a:pt x="185348" y="1124860"/>
                </a:cubicBezTo>
                <a:cubicBezTo>
                  <a:pt x="185616" y="1128962"/>
                  <a:pt x="185047" y="1129949"/>
                  <a:pt x="185164" y="1136597"/>
                </a:cubicBezTo>
                <a:cubicBezTo>
                  <a:pt x="185702" y="1144802"/>
                  <a:pt x="183724" y="1143660"/>
                  <a:pt x="183272" y="1151294"/>
                </a:cubicBezTo>
                <a:cubicBezTo>
                  <a:pt x="183507" y="1164589"/>
                  <a:pt x="182368" y="1166563"/>
                  <a:pt x="183894" y="1175339"/>
                </a:cubicBezTo>
                <a:cubicBezTo>
                  <a:pt x="182453" y="1182402"/>
                  <a:pt x="183559" y="1189620"/>
                  <a:pt x="183677" y="1196268"/>
                </a:cubicBezTo>
                <a:cubicBezTo>
                  <a:pt x="184968" y="1191749"/>
                  <a:pt x="183592" y="1180428"/>
                  <a:pt x="184614" y="1171807"/>
                </a:cubicBezTo>
                <a:cubicBezTo>
                  <a:pt x="185184" y="1170820"/>
                  <a:pt x="185335" y="1168276"/>
                  <a:pt x="185754" y="1169833"/>
                </a:cubicBezTo>
                <a:cubicBezTo>
                  <a:pt x="185786" y="1160641"/>
                  <a:pt x="185249" y="1152436"/>
                  <a:pt x="185852" y="1142257"/>
                </a:cubicBezTo>
                <a:cubicBezTo>
                  <a:pt x="186153" y="1137168"/>
                  <a:pt x="186874" y="1133636"/>
                  <a:pt x="187594" y="1130104"/>
                </a:cubicBezTo>
                <a:cubicBezTo>
                  <a:pt x="187895" y="1125015"/>
                  <a:pt x="188767" y="1118939"/>
                  <a:pt x="189638" y="1112862"/>
                </a:cubicBezTo>
                <a:cubicBezTo>
                  <a:pt x="189369" y="1108760"/>
                  <a:pt x="190542" y="1097594"/>
                  <a:pt x="191531" y="1098165"/>
                </a:cubicBezTo>
                <a:cubicBezTo>
                  <a:pt x="192821" y="1093646"/>
                  <a:pt x="191616" y="1114004"/>
                  <a:pt x="190627" y="1113433"/>
                </a:cubicBezTo>
                <a:cubicBezTo>
                  <a:pt x="191347" y="1109901"/>
                  <a:pt x="190509" y="1106786"/>
                  <a:pt x="190659" y="1104241"/>
                </a:cubicBezTo>
                <a:cubicBezTo>
                  <a:pt x="190659" y="1104241"/>
                  <a:pt x="189638" y="1112862"/>
                  <a:pt x="190627" y="1113433"/>
                </a:cubicBezTo>
                <a:cubicBezTo>
                  <a:pt x="189035" y="1123041"/>
                  <a:pt x="188767" y="1118939"/>
                  <a:pt x="189454" y="1124599"/>
                </a:cubicBezTo>
                <a:cubicBezTo>
                  <a:pt x="188583" y="1130675"/>
                  <a:pt x="188701" y="1137323"/>
                  <a:pt x="188400" y="1142412"/>
                </a:cubicBezTo>
                <a:cubicBezTo>
                  <a:pt x="188969" y="1141425"/>
                  <a:pt x="189271" y="1136336"/>
                  <a:pt x="189572" y="1131246"/>
                </a:cubicBezTo>
                <a:cubicBezTo>
                  <a:pt x="189873" y="1126157"/>
                  <a:pt x="190744" y="1120080"/>
                  <a:pt x="191465" y="1116549"/>
                </a:cubicBezTo>
                <a:cubicBezTo>
                  <a:pt x="192454" y="1117120"/>
                  <a:pt x="191950" y="1099723"/>
                  <a:pt x="193928" y="1100864"/>
                </a:cubicBezTo>
                <a:cubicBezTo>
                  <a:pt x="193777" y="1103409"/>
                  <a:pt x="194196" y="1104967"/>
                  <a:pt x="194766" y="1103980"/>
                </a:cubicBezTo>
                <a:cubicBezTo>
                  <a:pt x="195218" y="1096346"/>
                  <a:pt x="195670" y="1088712"/>
                  <a:pt x="195251" y="1087154"/>
                </a:cubicBezTo>
                <a:cubicBezTo>
                  <a:pt x="195552" y="1082064"/>
                  <a:pt x="196960" y="1084193"/>
                  <a:pt x="197831" y="1078117"/>
                </a:cubicBezTo>
                <a:cubicBezTo>
                  <a:pt x="198132" y="1073027"/>
                  <a:pt x="198434" y="1067938"/>
                  <a:pt x="199724" y="1063419"/>
                </a:cubicBezTo>
                <a:cubicBezTo>
                  <a:pt x="200025" y="1058330"/>
                  <a:pt x="200896" y="1052253"/>
                  <a:pt x="201466" y="1051267"/>
                </a:cubicBezTo>
                <a:cubicBezTo>
                  <a:pt x="202187" y="1047735"/>
                  <a:pt x="203058" y="1041659"/>
                  <a:pt x="203929" y="1035582"/>
                </a:cubicBezTo>
                <a:cubicBezTo>
                  <a:pt x="204800" y="1029506"/>
                  <a:pt x="206241" y="1022443"/>
                  <a:pt x="207112" y="1016366"/>
                </a:cubicBezTo>
                <a:cubicBezTo>
                  <a:pt x="209843" y="1004784"/>
                  <a:pt x="210177" y="990503"/>
                  <a:pt x="213563" y="993774"/>
                </a:cubicBezTo>
                <a:cubicBezTo>
                  <a:pt x="212842" y="997305"/>
                  <a:pt x="212423" y="995747"/>
                  <a:pt x="211703" y="999279"/>
                </a:cubicBezTo>
                <a:cubicBezTo>
                  <a:pt x="210563" y="1001253"/>
                  <a:pt x="209843" y="1004784"/>
                  <a:pt x="210832" y="1005355"/>
                </a:cubicBezTo>
                <a:cubicBezTo>
                  <a:pt x="211402" y="1004368"/>
                  <a:pt x="210531" y="1010445"/>
                  <a:pt x="210531" y="1010445"/>
                </a:cubicBezTo>
                <a:cubicBezTo>
                  <a:pt x="209240" y="1014963"/>
                  <a:pt x="208218" y="1023584"/>
                  <a:pt x="206208" y="1031635"/>
                </a:cubicBezTo>
                <a:cubicBezTo>
                  <a:pt x="205186" y="1040256"/>
                  <a:pt x="204164" y="1048877"/>
                  <a:pt x="203293" y="1054953"/>
                </a:cubicBezTo>
                <a:cubicBezTo>
                  <a:pt x="202933" y="1056719"/>
                  <a:pt x="202678" y="1058874"/>
                  <a:pt x="202512" y="1060588"/>
                </a:cubicBezTo>
                <a:lnTo>
                  <a:pt x="202420" y="1061733"/>
                </a:lnTo>
                <a:lnTo>
                  <a:pt x="201400" y="1069651"/>
                </a:lnTo>
                <a:cubicBezTo>
                  <a:pt x="201669" y="1073753"/>
                  <a:pt x="200379" y="1078272"/>
                  <a:pt x="200077" y="1083361"/>
                </a:cubicBezTo>
                <a:cubicBezTo>
                  <a:pt x="199357" y="1086893"/>
                  <a:pt x="199206" y="1089438"/>
                  <a:pt x="197648" y="1089854"/>
                </a:cubicBezTo>
                <a:cubicBezTo>
                  <a:pt x="197346" y="1094943"/>
                  <a:pt x="199056" y="1091982"/>
                  <a:pt x="198604" y="1099617"/>
                </a:cubicBezTo>
                <a:cubicBezTo>
                  <a:pt x="196593" y="1107667"/>
                  <a:pt x="196560" y="1116859"/>
                  <a:pt x="194969" y="1126467"/>
                </a:cubicBezTo>
                <a:cubicBezTo>
                  <a:pt x="194667" y="1131556"/>
                  <a:pt x="194366" y="1136646"/>
                  <a:pt x="194065" y="1141735"/>
                </a:cubicBezTo>
                <a:cubicBezTo>
                  <a:pt x="193194" y="1147812"/>
                  <a:pt x="192892" y="1152901"/>
                  <a:pt x="192591" y="1157991"/>
                </a:cubicBezTo>
                <a:cubicBezTo>
                  <a:pt x="193279" y="1163651"/>
                  <a:pt x="192977" y="1168740"/>
                  <a:pt x="192676" y="1173830"/>
                </a:cubicBezTo>
                <a:cubicBezTo>
                  <a:pt x="192375" y="1178920"/>
                  <a:pt x="192073" y="1184009"/>
                  <a:pt x="192342" y="1188112"/>
                </a:cubicBezTo>
                <a:cubicBezTo>
                  <a:pt x="192309" y="1197304"/>
                  <a:pt x="192276" y="1206496"/>
                  <a:pt x="191824" y="1214130"/>
                </a:cubicBezTo>
                <a:cubicBezTo>
                  <a:pt x="192211" y="1224880"/>
                  <a:pt x="194254" y="1207638"/>
                  <a:pt x="193651" y="1217817"/>
                </a:cubicBezTo>
                <a:lnTo>
                  <a:pt x="195224" y="1255340"/>
                </a:lnTo>
                <a:lnTo>
                  <a:pt x="194660" y="1252611"/>
                </a:lnTo>
                <a:cubicBezTo>
                  <a:pt x="195498" y="1255727"/>
                  <a:pt x="195347" y="1258271"/>
                  <a:pt x="195347" y="1258271"/>
                </a:cubicBezTo>
                <a:lnTo>
                  <a:pt x="195224" y="1255340"/>
                </a:lnTo>
                <a:lnTo>
                  <a:pt x="196399" y="1261017"/>
                </a:lnTo>
                <a:cubicBezTo>
                  <a:pt x="196739" y="1264996"/>
                  <a:pt x="197007" y="1269099"/>
                  <a:pt x="197711" y="1270163"/>
                </a:cubicBezTo>
                <a:cubicBezTo>
                  <a:pt x="200213" y="1322926"/>
                  <a:pt x="207809" y="1375999"/>
                  <a:pt x="218523" y="1428239"/>
                </a:cubicBezTo>
                <a:cubicBezTo>
                  <a:pt x="219780" y="1432913"/>
                  <a:pt x="221188" y="1435042"/>
                  <a:pt x="221608" y="1436599"/>
                </a:cubicBezTo>
                <a:cubicBezTo>
                  <a:pt x="227744" y="1462512"/>
                  <a:pt x="227744" y="1462512"/>
                  <a:pt x="227744" y="1462512"/>
                </a:cubicBezTo>
                <a:cubicBezTo>
                  <a:pt x="229001" y="1467185"/>
                  <a:pt x="230259" y="1471859"/>
                  <a:pt x="230527" y="1475962"/>
                </a:cubicBezTo>
                <a:cubicBezTo>
                  <a:pt x="234869" y="1488995"/>
                  <a:pt x="234869" y="1488995"/>
                  <a:pt x="234869" y="1488995"/>
                </a:cubicBezTo>
                <a:cubicBezTo>
                  <a:pt x="236965" y="1496784"/>
                  <a:pt x="237685" y="1493253"/>
                  <a:pt x="240200" y="1502600"/>
                </a:cubicBezTo>
                <a:cubicBezTo>
                  <a:pt x="241876" y="1508831"/>
                  <a:pt x="243553" y="1515063"/>
                  <a:pt x="245649" y="1522852"/>
                </a:cubicBezTo>
                <a:cubicBezTo>
                  <a:pt x="248314" y="1529654"/>
                  <a:pt x="250979" y="1536457"/>
                  <a:pt x="251667" y="1542117"/>
                </a:cubicBezTo>
                <a:cubicBezTo>
                  <a:pt x="254752" y="1550477"/>
                  <a:pt x="256160" y="1552606"/>
                  <a:pt x="257836" y="1558837"/>
                </a:cubicBezTo>
                <a:cubicBezTo>
                  <a:pt x="261491" y="1566211"/>
                  <a:pt x="259932" y="1566627"/>
                  <a:pt x="263167" y="1572442"/>
                </a:cubicBezTo>
                <a:cubicBezTo>
                  <a:pt x="277332" y="1609569"/>
                  <a:pt x="277332" y="1609569"/>
                  <a:pt x="277332" y="1609569"/>
                </a:cubicBezTo>
                <a:cubicBezTo>
                  <a:pt x="283233" y="1622187"/>
                  <a:pt x="288145" y="1634234"/>
                  <a:pt x="294615" y="1645865"/>
                </a:cubicBezTo>
                <a:cubicBezTo>
                  <a:pt x="299527" y="1657912"/>
                  <a:pt x="305998" y="1669542"/>
                  <a:pt x="311898" y="1682160"/>
                </a:cubicBezTo>
                <a:cubicBezTo>
                  <a:pt x="321604" y="1699606"/>
                  <a:pt x="321604" y="1699606"/>
                  <a:pt x="321604" y="1699606"/>
                </a:cubicBezTo>
                <a:cubicBezTo>
                  <a:pt x="324839" y="1705422"/>
                  <a:pt x="328074" y="1711237"/>
                  <a:pt x="331309" y="1717053"/>
                </a:cubicBezTo>
                <a:cubicBezTo>
                  <a:pt x="337780" y="1728684"/>
                  <a:pt x="346647" y="1743014"/>
                  <a:pt x="357912" y="1760045"/>
                </a:cubicBezTo>
                <a:cubicBezTo>
                  <a:pt x="361566" y="1767418"/>
                  <a:pt x="362136" y="1766431"/>
                  <a:pt x="365371" y="1772246"/>
                </a:cubicBezTo>
                <a:cubicBezTo>
                  <a:pt x="371573" y="1779775"/>
                  <a:pt x="370014" y="1780191"/>
                  <a:pt x="372830" y="1784448"/>
                </a:cubicBezTo>
                <a:cubicBezTo>
                  <a:pt x="400153" y="1823908"/>
                  <a:pt x="400153" y="1823908"/>
                  <a:pt x="400153" y="1823908"/>
                </a:cubicBezTo>
                <a:cubicBezTo>
                  <a:pt x="404947" y="1829308"/>
                  <a:pt x="410160" y="1836265"/>
                  <a:pt x="414954" y="1841665"/>
                </a:cubicBezTo>
                <a:cubicBezTo>
                  <a:pt x="415943" y="1842236"/>
                  <a:pt x="417351" y="1844364"/>
                  <a:pt x="418759" y="1846493"/>
                </a:cubicBezTo>
                <a:cubicBezTo>
                  <a:pt x="419748" y="1847064"/>
                  <a:pt x="421575" y="1850751"/>
                  <a:pt x="422564" y="1851322"/>
                </a:cubicBezTo>
                <a:cubicBezTo>
                  <a:pt x="424961" y="1854022"/>
                  <a:pt x="429755" y="1859421"/>
                  <a:pt x="433979" y="1865807"/>
                </a:cubicBezTo>
                <a:cubicBezTo>
                  <a:pt x="439192" y="1872765"/>
                  <a:pt x="446383" y="1880864"/>
                  <a:pt x="453574" y="1888963"/>
                </a:cubicBezTo>
                <a:cubicBezTo>
                  <a:pt x="457948" y="1892805"/>
                  <a:pt x="460764" y="1897062"/>
                  <a:pt x="464569" y="1901891"/>
                </a:cubicBezTo>
                <a:cubicBezTo>
                  <a:pt x="467955" y="1905162"/>
                  <a:pt x="471341" y="1908432"/>
                  <a:pt x="474157" y="1912690"/>
                </a:cubicBezTo>
                <a:cubicBezTo>
                  <a:pt x="474727" y="1911703"/>
                  <a:pt x="471341" y="1908432"/>
                  <a:pt x="468944" y="1905733"/>
                </a:cubicBezTo>
                <a:cubicBezTo>
                  <a:pt x="471911" y="1907445"/>
                  <a:pt x="481499" y="1918244"/>
                  <a:pt x="487282" y="1924215"/>
                </a:cubicBezTo>
                <a:cubicBezTo>
                  <a:pt x="498847" y="1936156"/>
                  <a:pt x="498847" y="1936156"/>
                  <a:pt x="498847" y="1936156"/>
                </a:cubicBezTo>
                <a:cubicBezTo>
                  <a:pt x="502233" y="1939426"/>
                  <a:pt x="506608" y="1943268"/>
                  <a:pt x="510983" y="1947110"/>
                </a:cubicBezTo>
                <a:cubicBezTo>
                  <a:pt x="519732" y="1954793"/>
                  <a:pt x="524526" y="1960192"/>
                  <a:pt x="529890" y="1964605"/>
                </a:cubicBezTo>
                <a:cubicBezTo>
                  <a:pt x="532287" y="1967305"/>
                  <a:pt x="534684" y="1970005"/>
                  <a:pt x="538639" y="1972288"/>
                </a:cubicBezTo>
                <a:cubicBezTo>
                  <a:pt x="541036" y="1974988"/>
                  <a:pt x="545411" y="1978830"/>
                  <a:pt x="549786" y="1982671"/>
                </a:cubicBezTo>
                <a:cubicBezTo>
                  <a:pt x="556558" y="1989213"/>
                  <a:pt x="559105" y="1989368"/>
                  <a:pt x="563899" y="1994767"/>
                </a:cubicBezTo>
                <a:cubicBezTo>
                  <a:pt x="563329" y="1995754"/>
                  <a:pt x="556139" y="1987655"/>
                  <a:pt x="552183" y="1985371"/>
                </a:cubicBezTo>
                <a:cubicBezTo>
                  <a:pt x="551613" y="1986358"/>
                  <a:pt x="561921" y="1993626"/>
                  <a:pt x="565307" y="1996896"/>
                </a:cubicBezTo>
                <a:cubicBezTo>
                  <a:pt x="570671" y="2001309"/>
                  <a:pt x="575465" y="2006708"/>
                  <a:pt x="579001" y="2007434"/>
                </a:cubicBezTo>
                <a:cubicBezTo>
                  <a:pt x="587751" y="2015118"/>
                  <a:pt x="598059" y="2022385"/>
                  <a:pt x="609776" y="2031781"/>
                </a:cubicBezTo>
                <a:cubicBezTo>
                  <a:pt x="612742" y="2033494"/>
                  <a:pt x="615709" y="2035207"/>
                  <a:pt x="618106" y="2037906"/>
                </a:cubicBezTo>
                <a:cubicBezTo>
                  <a:pt x="622062" y="2040190"/>
                  <a:pt x="625028" y="2041903"/>
                  <a:pt x="627995" y="2043616"/>
                </a:cubicBezTo>
                <a:cubicBezTo>
                  <a:pt x="634348" y="2048599"/>
                  <a:pt x="640281" y="2052025"/>
                  <a:pt x="646634" y="2057009"/>
                </a:cubicBezTo>
                <a:cubicBezTo>
                  <a:pt x="649601" y="2058722"/>
                  <a:pt x="651578" y="2059864"/>
                  <a:pt x="653556" y="2061005"/>
                </a:cubicBezTo>
                <a:cubicBezTo>
                  <a:pt x="703270" y="2093655"/>
                  <a:pt x="754275" y="2121787"/>
                  <a:pt x="807139" y="2144413"/>
                </a:cubicBezTo>
                <a:cubicBezTo>
                  <a:pt x="827638" y="2152300"/>
                  <a:pt x="846008" y="2161591"/>
                  <a:pt x="866088" y="2167920"/>
                </a:cubicBezTo>
                <a:cubicBezTo>
                  <a:pt x="877116" y="2171656"/>
                  <a:pt x="886586" y="2175808"/>
                  <a:pt x="897615" y="2179543"/>
                </a:cubicBezTo>
                <a:cubicBezTo>
                  <a:pt x="907655" y="2182708"/>
                  <a:pt x="918684" y="2186444"/>
                  <a:pt x="930282" y="2189192"/>
                </a:cubicBezTo>
                <a:cubicBezTo>
                  <a:pt x="933249" y="2190905"/>
                  <a:pt x="937774" y="2192202"/>
                  <a:pt x="943289" y="2194070"/>
                </a:cubicBezTo>
                <a:cubicBezTo>
                  <a:pt x="949373" y="2194951"/>
                  <a:pt x="954887" y="2196819"/>
                  <a:pt x="960402" y="2198687"/>
                </a:cubicBezTo>
                <a:cubicBezTo>
                  <a:pt x="972000" y="2201436"/>
                  <a:pt x="981621" y="2203043"/>
                  <a:pt x="984168" y="2203197"/>
                </a:cubicBezTo>
                <a:cubicBezTo>
                  <a:pt x="985157" y="2203768"/>
                  <a:pt x="987135" y="2204910"/>
                  <a:pt x="987135" y="2204910"/>
                </a:cubicBezTo>
                <a:cubicBezTo>
                  <a:pt x="992649" y="2206778"/>
                  <a:pt x="997745" y="2207088"/>
                  <a:pt x="1001281" y="2207814"/>
                </a:cubicBezTo>
                <a:cubicBezTo>
                  <a:pt x="1005807" y="2209111"/>
                  <a:pt x="1009913" y="2208850"/>
                  <a:pt x="1013449" y="2209576"/>
                </a:cubicBezTo>
                <a:cubicBezTo>
                  <a:pt x="1018964" y="2211444"/>
                  <a:pt x="1025048" y="2212325"/>
                  <a:pt x="1030143" y="2212635"/>
                </a:cubicBezTo>
                <a:cubicBezTo>
                  <a:pt x="1033110" y="2214348"/>
                  <a:pt x="1037216" y="2214087"/>
                  <a:pt x="1040753" y="2214813"/>
                </a:cubicBezTo>
                <a:cubicBezTo>
                  <a:pt x="1044289" y="2215539"/>
                  <a:pt x="1047826" y="2216265"/>
                  <a:pt x="1047826" y="2216265"/>
                </a:cubicBezTo>
                <a:cubicBezTo>
                  <a:pt x="1053910" y="2217146"/>
                  <a:pt x="1055469" y="2216730"/>
                  <a:pt x="1062542" y="2218182"/>
                </a:cubicBezTo>
                <a:cubicBezTo>
                  <a:pt x="1067637" y="2218492"/>
                  <a:pt x="1072162" y="2219789"/>
                  <a:pt x="1074140" y="2220930"/>
                </a:cubicBezTo>
                <a:cubicBezTo>
                  <a:pt x="1079235" y="2221240"/>
                  <a:pt x="1084331" y="2221550"/>
                  <a:pt x="1090415" y="2222431"/>
                </a:cubicBezTo>
                <a:cubicBezTo>
                  <a:pt x="1096499" y="2223312"/>
                  <a:pt x="1101594" y="2223622"/>
                  <a:pt x="1107678" y="2224503"/>
                </a:cubicBezTo>
                <a:cubicBezTo>
                  <a:pt x="1120416" y="2225278"/>
                  <a:pt x="1131596" y="2226469"/>
                  <a:pt x="1141216" y="2228076"/>
                </a:cubicBezTo>
                <a:cubicBezTo>
                  <a:pt x="1155513" y="2228435"/>
                  <a:pt x="1170799" y="2229365"/>
                  <a:pt x="1185095" y="2229724"/>
                </a:cubicBezTo>
                <a:cubicBezTo>
                  <a:pt x="1199392" y="2230083"/>
                  <a:pt x="1213689" y="2230443"/>
                  <a:pt x="1223879" y="2231063"/>
                </a:cubicBezTo>
                <a:cubicBezTo>
                  <a:pt x="1230533" y="2230957"/>
                  <a:pt x="1231103" y="2229970"/>
                  <a:pt x="1233651" y="2230125"/>
                </a:cubicBezTo>
                <a:cubicBezTo>
                  <a:pt x="1237757" y="2229864"/>
                  <a:pt x="1241863" y="2229603"/>
                  <a:pt x="1245970" y="2229342"/>
                </a:cubicBezTo>
                <a:cubicBezTo>
                  <a:pt x="1250076" y="2229081"/>
                  <a:pt x="1254182" y="2228820"/>
                  <a:pt x="1258289" y="2228559"/>
                </a:cubicBezTo>
                <a:cubicBezTo>
                  <a:pt x="1265931" y="2229024"/>
                  <a:pt x="1274144" y="2228502"/>
                  <a:pt x="1281787" y="2228967"/>
                </a:cubicBezTo>
                <a:cubicBezTo>
                  <a:pt x="1289011" y="2227874"/>
                  <a:pt x="1296653" y="2228339"/>
                  <a:pt x="1303877" y="2227247"/>
                </a:cubicBezTo>
                <a:cubicBezTo>
                  <a:pt x="1311101" y="2226154"/>
                  <a:pt x="1317755" y="2226048"/>
                  <a:pt x="1324978" y="2224955"/>
                </a:cubicBezTo>
                <a:cubicBezTo>
                  <a:pt x="1325967" y="2225526"/>
                  <a:pt x="1337867" y="2223185"/>
                  <a:pt x="1339845" y="2224327"/>
                </a:cubicBezTo>
                <a:cubicBezTo>
                  <a:pt x="1417596" y="2215267"/>
                  <a:pt x="1497509" y="2195611"/>
                  <a:pt x="1566544" y="2169676"/>
                </a:cubicBezTo>
                <a:cubicBezTo>
                  <a:pt x="1569661" y="2168844"/>
                  <a:pt x="1571790" y="2167441"/>
                  <a:pt x="1575477" y="2165622"/>
                </a:cubicBezTo>
                <a:cubicBezTo>
                  <a:pt x="1578594" y="2164790"/>
                  <a:pt x="1581712" y="2163958"/>
                  <a:pt x="1584410" y="2161568"/>
                </a:cubicBezTo>
                <a:cubicBezTo>
                  <a:pt x="1590645" y="2159905"/>
                  <a:pt x="1598019" y="2156267"/>
                  <a:pt x="1604824" y="2153616"/>
                </a:cubicBezTo>
                <a:cubicBezTo>
                  <a:pt x="1612617" y="2151537"/>
                  <a:pt x="1611628" y="2150966"/>
                  <a:pt x="1618433" y="2148315"/>
                </a:cubicBezTo>
                <a:cubicBezTo>
                  <a:pt x="1630483" y="2143430"/>
                  <a:pt x="1643673" y="2136570"/>
                  <a:pt x="1656294" y="2130698"/>
                </a:cubicBezTo>
                <a:cubicBezTo>
                  <a:pt x="1663098" y="2128048"/>
                  <a:pt x="1668914" y="2124826"/>
                  <a:pt x="1674729" y="2121604"/>
                </a:cubicBezTo>
                <a:cubicBezTo>
                  <a:pt x="1680545" y="2118383"/>
                  <a:pt x="1685791" y="2116148"/>
                  <a:pt x="1691037" y="2113913"/>
                </a:cubicBezTo>
                <a:cubicBezTo>
                  <a:pt x="1696852" y="2110692"/>
                  <a:pt x="1694724" y="2112094"/>
                  <a:pt x="1704227" y="2107054"/>
                </a:cubicBezTo>
                <a:cubicBezTo>
                  <a:pt x="1717987" y="2099208"/>
                  <a:pt x="1731746" y="2091362"/>
                  <a:pt x="1746076" y="2082529"/>
                </a:cubicBezTo>
                <a:cubicBezTo>
                  <a:pt x="1749763" y="2080710"/>
                  <a:pt x="1753450" y="2078891"/>
                  <a:pt x="1756149" y="2076501"/>
                </a:cubicBezTo>
                <a:cubicBezTo>
                  <a:pt x="1760406" y="2073696"/>
                  <a:pt x="1764093" y="2071877"/>
                  <a:pt x="1766791" y="2069487"/>
                </a:cubicBezTo>
                <a:cubicBezTo>
                  <a:pt x="1774735" y="2064863"/>
                  <a:pt x="1781690" y="2059667"/>
                  <a:pt x="1789635" y="2055043"/>
                </a:cubicBezTo>
                <a:cubicBezTo>
                  <a:pt x="1796020" y="2050834"/>
                  <a:pt x="1804534" y="2045223"/>
                  <a:pt x="1813618" y="2038625"/>
                </a:cubicBezTo>
                <a:cubicBezTo>
                  <a:pt x="1816316" y="2036235"/>
                  <a:pt x="1820003" y="2034416"/>
                  <a:pt x="1816316" y="2036235"/>
                </a:cubicBezTo>
                <a:cubicBezTo>
                  <a:pt x="1817036" y="2032703"/>
                  <a:pt x="1823271" y="2031040"/>
                  <a:pt x="1828098" y="2027247"/>
                </a:cubicBezTo>
                <a:cubicBezTo>
                  <a:pt x="1830796" y="2024857"/>
                  <a:pt x="1834483" y="2023039"/>
                  <a:pt x="1837182" y="2020649"/>
                </a:cubicBezTo>
                <a:cubicBezTo>
                  <a:pt x="1839880" y="2018259"/>
                  <a:pt x="1843148" y="2014882"/>
                  <a:pt x="1845846" y="2012493"/>
                </a:cubicBezTo>
                <a:cubicBezTo>
                  <a:pt x="1852801" y="2007297"/>
                  <a:pt x="1859187" y="2003089"/>
                  <a:pt x="1865153" y="1997322"/>
                </a:cubicBezTo>
                <a:cubicBezTo>
                  <a:pt x="1872108" y="1992127"/>
                  <a:pt x="1878075" y="1986361"/>
                  <a:pt x="1884460" y="1982152"/>
                </a:cubicBezTo>
                <a:cubicBezTo>
                  <a:pt x="1890426" y="1976386"/>
                  <a:pt x="1897382" y="1971190"/>
                  <a:pt x="1903348" y="1965424"/>
                </a:cubicBezTo>
                <a:cubicBezTo>
                  <a:pt x="1910303" y="1960228"/>
                  <a:pt x="1895253" y="1972593"/>
                  <a:pt x="1891985" y="1975970"/>
                </a:cubicBezTo>
                <a:cubicBezTo>
                  <a:pt x="1895103" y="1975138"/>
                  <a:pt x="1904907" y="1965008"/>
                  <a:pt x="1910303" y="1960228"/>
                </a:cubicBezTo>
                <a:cubicBezTo>
                  <a:pt x="1923795" y="1948280"/>
                  <a:pt x="1935308" y="1935189"/>
                  <a:pt x="1943973" y="1927033"/>
                </a:cubicBezTo>
                <a:cubicBezTo>
                  <a:pt x="1949369" y="1922254"/>
                  <a:pt x="1953777" y="1916903"/>
                  <a:pt x="1958604" y="1913111"/>
                </a:cubicBezTo>
                <a:cubicBezTo>
                  <a:pt x="1963581" y="1906773"/>
                  <a:pt x="1968978" y="1901994"/>
                  <a:pt x="1973385" y="1896643"/>
                </a:cubicBezTo>
                <a:cubicBezTo>
                  <a:pt x="1976083" y="1894254"/>
                  <a:pt x="1978782" y="1891864"/>
                  <a:pt x="1980491" y="1888903"/>
                </a:cubicBezTo>
                <a:cubicBezTo>
                  <a:pt x="1983189" y="1886514"/>
                  <a:pt x="1984899" y="1883553"/>
                  <a:pt x="1987597" y="1881163"/>
                </a:cubicBezTo>
                <a:cubicBezTo>
                  <a:pt x="1996412" y="1870462"/>
                  <a:pt x="2003669" y="1860177"/>
                  <a:pt x="2010775" y="1852437"/>
                </a:cubicBezTo>
                <a:cubicBezTo>
                  <a:pt x="2020160" y="1840749"/>
                  <a:pt x="2031824" y="1825114"/>
                  <a:pt x="2042918" y="1810466"/>
                </a:cubicBezTo>
                <a:cubicBezTo>
                  <a:pt x="2045767" y="1805531"/>
                  <a:pt x="2048046" y="1801584"/>
                  <a:pt x="2049186" y="1799610"/>
                </a:cubicBezTo>
                <a:cubicBezTo>
                  <a:pt x="2052035" y="1794675"/>
                  <a:pt x="2053024" y="1795246"/>
                  <a:pt x="2054163" y="1793273"/>
                </a:cubicBezTo>
                <a:cubicBezTo>
                  <a:pt x="2058152" y="1786364"/>
                  <a:pt x="2067118" y="1773119"/>
                  <a:pt x="2070955" y="1768755"/>
                </a:cubicBezTo>
                <a:cubicBezTo>
                  <a:pt x="2074944" y="1761847"/>
                  <a:pt x="2068676" y="1772703"/>
                  <a:pt x="2067838" y="1769587"/>
                </a:cubicBezTo>
                <a:cubicBezTo>
                  <a:pt x="2070117" y="1765640"/>
                  <a:pt x="2072246" y="1764237"/>
                  <a:pt x="2073385" y="1762263"/>
                </a:cubicBezTo>
                <a:cubicBezTo>
                  <a:pt x="2074525" y="1760289"/>
                  <a:pt x="2075664" y="1758315"/>
                  <a:pt x="2077374" y="1755355"/>
                </a:cubicBezTo>
                <a:cubicBezTo>
                  <a:pt x="2083641" y="1744499"/>
                  <a:pt x="2089188" y="1737175"/>
                  <a:pt x="2097735" y="1722371"/>
                </a:cubicBezTo>
                <a:cubicBezTo>
                  <a:pt x="2102293" y="1714476"/>
                  <a:pt x="2103282" y="1715047"/>
                  <a:pt x="2106852" y="1706581"/>
                </a:cubicBezTo>
                <a:cubicBezTo>
                  <a:pt x="2108561" y="1703620"/>
                  <a:pt x="2110840" y="1699673"/>
                  <a:pt x="2110840" y="1699673"/>
                </a:cubicBezTo>
                <a:cubicBezTo>
                  <a:pt x="2113119" y="1695725"/>
                  <a:pt x="2116538" y="1689804"/>
                  <a:pt x="2116119" y="1688246"/>
                </a:cubicBezTo>
                <a:cubicBezTo>
                  <a:pt x="2126224" y="1673026"/>
                  <a:pt x="2128386" y="1662431"/>
                  <a:pt x="2137502" y="1646641"/>
                </a:cubicBezTo>
                <a:cubicBezTo>
                  <a:pt x="2140351" y="1641707"/>
                  <a:pt x="2142781" y="1635214"/>
                  <a:pt x="2145630" y="1630280"/>
                </a:cubicBezTo>
                <a:cubicBezTo>
                  <a:pt x="2148060" y="1623788"/>
                  <a:pt x="2150490" y="1617295"/>
                  <a:pt x="2152919" y="1610803"/>
                </a:cubicBezTo>
                <a:cubicBezTo>
                  <a:pt x="2155349" y="1604311"/>
                  <a:pt x="2159338" y="1597402"/>
                  <a:pt x="2162337" y="1589923"/>
                </a:cubicBezTo>
                <a:cubicBezTo>
                  <a:pt x="2163058" y="1586391"/>
                  <a:pt x="2164767" y="1583431"/>
                  <a:pt x="2166057" y="1578912"/>
                </a:cubicBezTo>
                <a:cubicBezTo>
                  <a:pt x="2167767" y="1575952"/>
                  <a:pt x="2168487" y="1572420"/>
                  <a:pt x="2170766" y="1568472"/>
                </a:cubicBezTo>
                <a:cubicBezTo>
                  <a:pt x="2172777" y="1560422"/>
                  <a:pt x="2175776" y="1552943"/>
                  <a:pt x="2178776" y="1545464"/>
                </a:cubicBezTo>
                <a:cubicBezTo>
                  <a:pt x="2182496" y="1534453"/>
                  <a:pt x="2182496" y="1534453"/>
                  <a:pt x="2182496" y="1534453"/>
                </a:cubicBezTo>
                <a:cubicBezTo>
                  <a:pt x="2183786" y="1529934"/>
                  <a:pt x="2184507" y="1526403"/>
                  <a:pt x="2186216" y="1523442"/>
                </a:cubicBezTo>
                <a:cubicBezTo>
                  <a:pt x="2188227" y="1515392"/>
                  <a:pt x="2191226" y="1507913"/>
                  <a:pt x="2193237" y="1499863"/>
                </a:cubicBezTo>
                <a:cubicBezTo>
                  <a:pt x="2195247" y="1491812"/>
                  <a:pt x="2197677" y="1485320"/>
                  <a:pt x="2199118" y="1478257"/>
                </a:cubicBezTo>
                <a:cubicBezTo>
                  <a:pt x="2200978" y="1472751"/>
                  <a:pt x="2201699" y="1469220"/>
                  <a:pt x="2201849" y="1466675"/>
                </a:cubicBezTo>
                <a:cubicBezTo>
                  <a:pt x="2204430" y="1457638"/>
                  <a:pt x="2208300" y="1444082"/>
                  <a:pt x="2210612" y="1430943"/>
                </a:cubicBezTo>
                <a:cubicBezTo>
                  <a:pt x="2213494" y="1416816"/>
                  <a:pt x="2215806" y="1403677"/>
                  <a:pt x="2218386" y="1394639"/>
                </a:cubicBezTo>
                <a:cubicBezTo>
                  <a:pt x="2218956" y="1393653"/>
                  <a:pt x="2218537" y="1392095"/>
                  <a:pt x="2219258" y="1388563"/>
                </a:cubicBezTo>
                <a:cubicBezTo>
                  <a:pt x="2219258" y="1388563"/>
                  <a:pt x="2217967" y="1393082"/>
                  <a:pt x="2217699" y="1388979"/>
                </a:cubicBezTo>
                <a:cubicBezTo>
                  <a:pt x="2218721" y="1380358"/>
                  <a:pt x="2221150" y="1373866"/>
                  <a:pt x="2223043" y="1359168"/>
                </a:cubicBezTo>
                <a:cubicBezTo>
                  <a:pt x="2224216" y="1348002"/>
                  <a:pt x="2226947" y="1336421"/>
                  <a:pt x="2227130" y="1324684"/>
                </a:cubicBezTo>
                <a:cubicBezTo>
                  <a:pt x="2228303" y="1313518"/>
                  <a:pt x="2229056" y="1300794"/>
                  <a:pt x="2230949" y="1286097"/>
                </a:cubicBezTo>
                <a:cubicBezTo>
                  <a:pt x="2229842" y="1278878"/>
                  <a:pt x="2230864" y="1270257"/>
                  <a:pt x="2230897" y="1261065"/>
                </a:cubicBezTo>
                <a:cubicBezTo>
                  <a:pt x="2230628" y="1256963"/>
                  <a:pt x="2230929" y="1251873"/>
                  <a:pt x="2231231" y="1246784"/>
                </a:cubicBezTo>
                <a:cubicBezTo>
                  <a:pt x="2230962" y="1242681"/>
                  <a:pt x="2231264" y="1237592"/>
                  <a:pt x="2230995" y="1233489"/>
                </a:cubicBezTo>
                <a:cubicBezTo>
                  <a:pt x="2232822" y="1237176"/>
                  <a:pt x="2232370" y="1244810"/>
                  <a:pt x="2231349" y="1253431"/>
                </a:cubicBezTo>
                <a:cubicBezTo>
                  <a:pt x="2231886" y="1261636"/>
                  <a:pt x="2231434" y="1269270"/>
                  <a:pt x="2232121" y="1274931"/>
                </a:cubicBezTo>
                <a:cubicBezTo>
                  <a:pt x="2231820" y="1280020"/>
                  <a:pt x="2230530" y="1284539"/>
                  <a:pt x="2230798" y="1288641"/>
                </a:cubicBezTo>
                <a:cubicBezTo>
                  <a:pt x="2231067" y="1292744"/>
                  <a:pt x="2230346" y="1296276"/>
                  <a:pt x="2229626" y="1299807"/>
                </a:cubicBezTo>
                <a:cubicBezTo>
                  <a:pt x="2229744" y="1306455"/>
                  <a:pt x="2228872" y="1312531"/>
                  <a:pt x="2228001" y="1318607"/>
                </a:cubicBezTo>
                <a:cubicBezTo>
                  <a:pt x="2227097" y="1333876"/>
                  <a:pt x="2227097" y="1333876"/>
                  <a:pt x="2227097" y="1333876"/>
                </a:cubicBezTo>
                <a:cubicBezTo>
                  <a:pt x="2227366" y="1337978"/>
                  <a:pt x="2224216" y="1348002"/>
                  <a:pt x="2225774" y="1347586"/>
                </a:cubicBezTo>
                <a:cubicBezTo>
                  <a:pt x="2227182" y="1349715"/>
                  <a:pt x="2225237" y="1339381"/>
                  <a:pt x="2227785" y="1339536"/>
                </a:cubicBezTo>
                <a:cubicBezTo>
                  <a:pt x="2227818" y="1330344"/>
                  <a:pt x="2229409" y="1320736"/>
                  <a:pt x="2230582" y="1309570"/>
                </a:cubicBezTo>
                <a:cubicBezTo>
                  <a:pt x="2231604" y="1300949"/>
                  <a:pt x="2231486" y="1294302"/>
                  <a:pt x="2231938" y="1286668"/>
                </a:cubicBezTo>
                <a:cubicBezTo>
                  <a:pt x="2232088" y="1284123"/>
                  <a:pt x="2232088" y="1284123"/>
                  <a:pt x="2232658" y="1283136"/>
                </a:cubicBezTo>
                <a:cubicBezTo>
                  <a:pt x="2232809" y="1280591"/>
                  <a:pt x="2232809" y="1280591"/>
                  <a:pt x="2232959" y="1278046"/>
                </a:cubicBezTo>
                <a:cubicBezTo>
                  <a:pt x="2233110" y="1275502"/>
                  <a:pt x="2233680" y="1274515"/>
                  <a:pt x="2233680" y="1274515"/>
                </a:cubicBezTo>
                <a:cubicBezTo>
                  <a:pt x="2232842" y="1271399"/>
                  <a:pt x="2233411" y="1270412"/>
                  <a:pt x="2233143" y="1266310"/>
                </a:cubicBezTo>
                <a:cubicBezTo>
                  <a:pt x="2234014" y="1260233"/>
                  <a:pt x="2234584" y="1259246"/>
                  <a:pt x="2234885" y="1254157"/>
                </a:cubicBezTo>
                <a:cubicBezTo>
                  <a:pt x="2234767" y="1247510"/>
                  <a:pt x="2234800" y="1238318"/>
                  <a:pt x="2235252" y="1230683"/>
                </a:cubicBezTo>
                <a:cubicBezTo>
                  <a:pt x="2234866" y="1219933"/>
                  <a:pt x="2235436" y="1218947"/>
                  <a:pt x="2234597" y="1215831"/>
                </a:cubicBezTo>
                <a:cubicBezTo>
                  <a:pt x="2233759" y="1212715"/>
                  <a:pt x="2236071" y="1199576"/>
                  <a:pt x="2235652" y="1198018"/>
                </a:cubicBezTo>
                <a:cubicBezTo>
                  <a:pt x="2235534" y="1191370"/>
                  <a:pt x="2235416" y="1184723"/>
                  <a:pt x="2234729" y="1179063"/>
                </a:cubicBezTo>
                <a:cubicBezTo>
                  <a:pt x="2234611" y="1172415"/>
                  <a:pt x="2234912" y="1167326"/>
                  <a:pt x="2234794" y="1160678"/>
                </a:cubicBezTo>
                <a:cubicBezTo>
                  <a:pt x="2234107" y="1155018"/>
                  <a:pt x="2233419" y="1149358"/>
                  <a:pt x="2233301" y="1142710"/>
                </a:cubicBezTo>
                <a:cubicBezTo>
                  <a:pt x="2232614" y="1137050"/>
                  <a:pt x="2231926" y="1131389"/>
                  <a:pt x="2231238" y="1125729"/>
                </a:cubicBezTo>
                <a:cubicBezTo>
                  <a:pt x="2229863" y="1114408"/>
                  <a:pt x="2228488" y="1103087"/>
                  <a:pt x="2228672" y="1091350"/>
                </a:cubicBezTo>
                <a:cubicBezTo>
                  <a:pt x="2225738" y="1080446"/>
                  <a:pt x="2224362" y="1069125"/>
                  <a:pt x="2222987" y="1057804"/>
                </a:cubicBezTo>
                <a:cubicBezTo>
                  <a:pt x="2222300" y="1052143"/>
                  <a:pt x="2222031" y="1048041"/>
                  <a:pt x="2222182" y="1045496"/>
                </a:cubicBezTo>
                <a:cubicBezTo>
                  <a:pt x="2219399" y="1032046"/>
                  <a:pt x="2216615" y="1018597"/>
                  <a:pt x="2213832" y="1005147"/>
                </a:cubicBezTo>
                <a:cubicBezTo>
                  <a:pt x="2213983" y="1002602"/>
                  <a:pt x="2213144" y="999487"/>
                  <a:pt x="2212306" y="996371"/>
                </a:cubicBezTo>
                <a:cubicBezTo>
                  <a:pt x="2212038" y="992268"/>
                  <a:pt x="2211199" y="989153"/>
                  <a:pt x="2210361" y="986037"/>
                </a:cubicBezTo>
                <a:cubicBezTo>
                  <a:pt x="2208685" y="979806"/>
                  <a:pt x="2207008" y="973574"/>
                  <a:pt x="2205332" y="967343"/>
                </a:cubicBezTo>
                <a:cubicBezTo>
                  <a:pt x="2201979" y="954880"/>
                  <a:pt x="2202398" y="956438"/>
                  <a:pt x="2200034" y="944546"/>
                </a:cubicBezTo>
                <a:cubicBezTo>
                  <a:pt x="2199195" y="941431"/>
                  <a:pt x="2198626" y="942417"/>
                  <a:pt x="2199883" y="947091"/>
                </a:cubicBezTo>
                <a:cubicBezTo>
                  <a:pt x="2198324" y="947507"/>
                  <a:pt x="2195960" y="935615"/>
                  <a:pt x="2196949" y="936186"/>
                </a:cubicBezTo>
                <a:cubicBezTo>
                  <a:pt x="2194284" y="929384"/>
                  <a:pt x="2190931" y="916921"/>
                  <a:pt x="2188265" y="910119"/>
                </a:cubicBezTo>
                <a:cubicBezTo>
                  <a:pt x="2185750" y="900772"/>
                  <a:pt x="2182666" y="892411"/>
                  <a:pt x="2179162" y="882493"/>
                </a:cubicBezTo>
                <a:cubicBezTo>
                  <a:pt x="2176497" y="875691"/>
                  <a:pt x="2172305" y="860113"/>
                  <a:pt x="2169908" y="857413"/>
                </a:cubicBezTo>
                <a:cubicBezTo>
                  <a:pt x="2168232" y="851181"/>
                  <a:pt x="2167813" y="849624"/>
                  <a:pt x="2163739" y="840692"/>
                </a:cubicBezTo>
                <a:cubicBezTo>
                  <a:pt x="2168952" y="847650"/>
                  <a:pt x="2170629" y="853881"/>
                  <a:pt x="2173982" y="866344"/>
                </a:cubicBezTo>
                <a:cubicBezTo>
                  <a:pt x="2174133" y="863799"/>
                  <a:pt x="2173713" y="862241"/>
                  <a:pt x="2172875" y="859126"/>
                </a:cubicBezTo>
                <a:cubicBezTo>
                  <a:pt x="2172456" y="857568"/>
                  <a:pt x="2170629" y="853881"/>
                  <a:pt x="2168383" y="848637"/>
                </a:cubicBezTo>
                <a:cubicBezTo>
                  <a:pt x="2166136" y="843392"/>
                  <a:pt x="2164460" y="837161"/>
                  <a:pt x="2162331" y="838564"/>
                </a:cubicBezTo>
                <a:cubicBezTo>
                  <a:pt x="2159397" y="827659"/>
                  <a:pt x="2155743" y="820286"/>
                  <a:pt x="2153195" y="820130"/>
                </a:cubicBezTo>
                <a:cubicBezTo>
                  <a:pt x="2152357" y="817015"/>
                  <a:pt x="2152089" y="812912"/>
                  <a:pt x="2150261" y="809226"/>
                </a:cubicBezTo>
                <a:cubicBezTo>
                  <a:pt x="2148434" y="805539"/>
                  <a:pt x="2146607" y="801852"/>
                  <a:pt x="2144361" y="796608"/>
                </a:cubicBezTo>
                <a:cubicBezTo>
                  <a:pt x="2140287" y="787677"/>
                  <a:pt x="2136214" y="778746"/>
                  <a:pt x="2132560" y="771372"/>
                </a:cubicBezTo>
                <a:cubicBezTo>
                  <a:pt x="2130582" y="770230"/>
                  <a:pt x="2134236" y="777604"/>
                  <a:pt x="2134085" y="780148"/>
                </a:cubicBezTo>
                <a:cubicBezTo>
                  <a:pt x="2133096" y="779577"/>
                  <a:pt x="2131839" y="774904"/>
                  <a:pt x="2131001" y="771788"/>
                </a:cubicBezTo>
                <a:cubicBezTo>
                  <a:pt x="2125938" y="762286"/>
                  <a:pt x="2132140" y="769815"/>
                  <a:pt x="2129475" y="763012"/>
                </a:cubicBezTo>
                <a:cubicBezTo>
                  <a:pt x="2127078" y="760312"/>
                  <a:pt x="2126508" y="761299"/>
                  <a:pt x="2126508" y="761299"/>
                </a:cubicBezTo>
                <a:cubicBezTo>
                  <a:pt x="2124681" y="757613"/>
                  <a:pt x="2125670" y="758184"/>
                  <a:pt x="2124262" y="756055"/>
                </a:cubicBezTo>
                <a:cubicBezTo>
                  <a:pt x="2118630" y="747540"/>
                  <a:pt x="2116953" y="741308"/>
                  <a:pt x="2111321" y="732793"/>
                </a:cubicBezTo>
                <a:cubicBezTo>
                  <a:pt x="2111891" y="731806"/>
                  <a:pt x="2109225" y="725004"/>
                  <a:pt x="2105001" y="718617"/>
                </a:cubicBezTo>
                <a:cubicBezTo>
                  <a:pt x="2105571" y="717631"/>
                  <a:pt x="2099520" y="707558"/>
                  <a:pt x="2098112" y="705429"/>
                </a:cubicBezTo>
                <a:cubicBezTo>
                  <a:pt x="2100207" y="713218"/>
                  <a:pt x="2107398" y="721317"/>
                  <a:pt x="2108086" y="726978"/>
                </a:cubicBezTo>
                <a:cubicBezTo>
                  <a:pt x="2107516" y="727964"/>
                  <a:pt x="2106108" y="725836"/>
                  <a:pt x="2105270" y="722720"/>
                </a:cubicBezTo>
                <a:cubicBezTo>
                  <a:pt x="2101046" y="716334"/>
                  <a:pt x="2100777" y="712231"/>
                  <a:pt x="2099218" y="712647"/>
                </a:cubicBezTo>
                <a:cubicBezTo>
                  <a:pt x="2081634" y="681441"/>
                  <a:pt x="2081634" y="681441"/>
                  <a:pt x="2081634" y="681441"/>
                </a:cubicBezTo>
                <a:cubicBezTo>
                  <a:pt x="2080495" y="683415"/>
                  <a:pt x="2089513" y="695201"/>
                  <a:pt x="2089362" y="697745"/>
                </a:cubicBezTo>
                <a:cubicBezTo>
                  <a:pt x="2094005" y="705690"/>
                  <a:pt x="2099638" y="714205"/>
                  <a:pt x="2103711" y="723136"/>
                </a:cubicBezTo>
                <a:cubicBezTo>
                  <a:pt x="2101314" y="720436"/>
                  <a:pt x="2098498" y="716179"/>
                  <a:pt x="2096101" y="713479"/>
                </a:cubicBezTo>
                <a:cubicBezTo>
                  <a:pt x="2092866" y="707663"/>
                  <a:pt x="2089211" y="700290"/>
                  <a:pt x="2083160" y="690217"/>
                </a:cubicBezTo>
                <a:cubicBezTo>
                  <a:pt x="2081601" y="690633"/>
                  <a:pt x="2084418" y="694891"/>
                  <a:pt x="2088072" y="702264"/>
                </a:cubicBezTo>
                <a:cubicBezTo>
                  <a:pt x="2088642" y="701277"/>
                  <a:pt x="2090050" y="703406"/>
                  <a:pt x="2089480" y="704393"/>
                </a:cubicBezTo>
                <a:cubicBezTo>
                  <a:pt x="2091307" y="708079"/>
                  <a:pt x="2093704" y="710779"/>
                  <a:pt x="2095531" y="714466"/>
                </a:cubicBezTo>
                <a:cubicBezTo>
                  <a:pt x="2098766" y="720281"/>
                  <a:pt x="2102002" y="726097"/>
                  <a:pt x="2105237" y="731912"/>
                </a:cubicBezTo>
                <a:cubicBezTo>
                  <a:pt x="2109310" y="740843"/>
                  <a:pt x="2112277" y="742556"/>
                  <a:pt x="2112965" y="748216"/>
                </a:cubicBezTo>
                <a:cubicBezTo>
                  <a:pt x="2115781" y="752474"/>
                  <a:pt x="2117189" y="754603"/>
                  <a:pt x="2118178" y="755174"/>
                </a:cubicBezTo>
                <a:cubicBezTo>
                  <a:pt x="2119016" y="758290"/>
                  <a:pt x="2121832" y="762547"/>
                  <a:pt x="2125067" y="768363"/>
                </a:cubicBezTo>
                <a:cubicBezTo>
                  <a:pt x="2127314" y="773607"/>
                  <a:pt x="2129560" y="778852"/>
                  <a:pt x="2130398" y="781967"/>
                </a:cubicBezTo>
                <a:cubicBezTo>
                  <a:pt x="2129409" y="781396"/>
                  <a:pt x="2127582" y="777710"/>
                  <a:pt x="2125755" y="774023"/>
                </a:cubicBezTo>
                <a:cubicBezTo>
                  <a:pt x="2126862" y="781241"/>
                  <a:pt x="2139233" y="805490"/>
                  <a:pt x="2144144" y="817537"/>
                </a:cubicBezTo>
                <a:cubicBezTo>
                  <a:pt x="2147229" y="825897"/>
                  <a:pt x="2150314" y="834257"/>
                  <a:pt x="2153398" y="842617"/>
                </a:cubicBezTo>
                <a:cubicBezTo>
                  <a:pt x="2155225" y="846304"/>
                  <a:pt x="2155644" y="847862"/>
                  <a:pt x="2156483" y="850977"/>
                </a:cubicBezTo>
                <a:cubicBezTo>
                  <a:pt x="2160556" y="859908"/>
                  <a:pt x="2163490" y="870813"/>
                  <a:pt x="2166994" y="880731"/>
                </a:cubicBezTo>
                <a:cubicBezTo>
                  <a:pt x="2172325" y="894336"/>
                  <a:pt x="2172325" y="894336"/>
                  <a:pt x="2172325" y="894336"/>
                </a:cubicBezTo>
                <a:cubicBezTo>
                  <a:pt x="2173582" y="899010"/>
                  <a:pt x="2177655" y="907941"/>
                  <a:pt x="2174689" y="906228"/>
                </a:cubicBezTo>
                <a:cubicBezTo>
                  <a:pt x="2171604" y="897868"/>
                  <a:pt x="2168101" y="887950"/>
                  <a:pt x="2164597" y="878032"/>
                </a:cubicBezTo>
                <a:cubicBezTo>
                  <a:pt x="2162082" y="868685"/>
                  <a:pt x="2158997" y="860324"/>
                  <a:pt x="2156332" y="853522"/>
                </a:cubicBezTo>
                <a:cubicBezTo>
                  <a:pt x="2146090" y="827871"/>
                  <a:pt x="2146090" y="827871"/>
                  <a:pt x="2146090" y="827871"/>
                </a:cubicBezTo>
                <a:cubicBezTo>
                  <a:pt x="2141748" y="814837"/>
                  <a:pt x="2141748" y="814837"/>
                  <a:pt x="2141748" y="814837"/>
                </a:cubicBezTo>
                <a:cubicBezTo>
                  <a:pt x="2135847" y="802219"/>
                  <a:pt x="2135847" y="802219"/>
                  <a:pt x="2135847" y="802219"/>
                </a:cubicBezTo>
                <a:cubicBezTo>
                  <a:pt x="2132193" y="794846"/>
                  <a:pt x="2127700" y="784357"/>
                  <a:pt x="2123626" y="775426"/>
                </a:cubicBezTo>
                <a:cubicBezTo>
                  <a:pt x="2121380" y="770181"/>
                  <a:pt x="2119553" y="766495"/>
                  <a:pt x="2116737" y="762237"/>
                </a:cubicBezTo>
                <a:cubicBezTo>
                  <a:pt x="2115480" y="757564"/>
                  <a:pt x="2113083" y="754864"/>
                  <a:pt x="2112244" y="751748"/>
                </a:cubicBezTo>
                <a:cubicBezTo>
                  <a:pt x="2110417" y="748062"/>
                  <a:pt x="2109009" y="745933"/>
                  <a:pt x="2107601" y="743804"/>
                </a:cubicBezTo>
                <a:cubicBezTo>
                  <a:pt x="2104785" y="739546"/>
                  <a:pt x="2105355" y="738559"/>
                  <a:pt x="2103108" y="733315"/>
                </a:cubicBezTo>
                <a:cubicBezTo>
                  <a:pt x="2098465" y="725371"/>
                  <a:pt x="2094241" y="718984"/>
                  <a:pt x="2091576" y="712182"/>
                </a:cubicBezTo>
                <a:cubicBezTo>
                  <a:pt x="2087351" y="705796"/>
                  <a:pt x="2085105" y="700551"/>
                  <a:pt x="2081300" y="695723"/>
                </a:cubicBezTo>
                <a:cubicBezTo>
                  <a:pt x="2078065" y="689907"/>
                  <a:pt x="2077227" y="686791"/>
                  <a:pt x="2074830" y="684092"/>
                </a:cubicBezTo>
                <a:cubicBezTo>
                  <a:pt x="2073422" y="681963"/>
                  <a:pt x="2071594" y="678276"/>
                  <a:pt x="2068359" y="672461"/>
                </a:cubicBezTo>
                <a:cubicBezTo>
                  <a:pt x="2067789" y="673448"/>
                  <a:pt x="2067220" y="674435"/>
                  <a:pt x="2070036" y="678692"/>
                </a:cubicBezTo>
                <a:cubicBezTo>
                  <a:pt x="2067639" y="675992"/>
                  <a:pt x="2061587" y="665920"/>
                  <a:pt x="2058771" y="661662"/>
                </a:cubicBezTo>
                <a:cubicBezTo>
                  <a:pt x="2045261" y="639387"/>
                  <a:pt x="2042864" y="636687"/>
                  <a:pt x="2030192" y="617528"/>
                </a:cubicBezTo>
                <a:cubicBezTo>
                  <a:pt x="2028364" y="613842"/>
                  <a:pt x="2027225" y="615815"/>
                  <a:pt x="2025817" y="613686"/>
                </a:cubicBezTo>
                <a:cubicBezTo>
                  <a:pt x="2023001" y="609429"/>
                  <a:pt x="2022850" y="611974"/>
                  <a:pt x="2019615" y="606158"/>
                </a:cubicBezTo>
                <a:cubicBezTo>
                  <a:pt x="2019045" y="607145"/>
                  <a:pt x="2020311" y="609521"/>
                  <a:pt x="2022247" y="612448"/>
                </a:cubicBezTo>
                <a:lnTo>
                  <a:pt x="2027642" y="620231"/>
                </a:lnTo>
                <a:lnTo>
                  <a:pt x="2023688" y="615089"/>
                </a:lnTo>
                <a:cubicBezTo>
                  <a:pt x="2019883" y="610261"/>
                  <a:pt x="2017067" y="606003"/>
                  <a:pt x="2013262" y="601175"/>
                </a:cubicBezTo>
                <a:cubicBezTo>
                  <a:pt x="2010446" y="596917"/>
                  <a:pt x="1999450" y="583989"/>
                  <a:pt x="2001998" y="584144"/>
                </a:cubicBezTo>
                <a:cubicBezTo>
                  <a:pt x="2001998" y="584144"/>
                  <a:pt x="2001579" y="582587"/>
                  <a:pt x="2002568" y="583158"/>
                </a:cubicBezTo>
                <a:cubicBezTo>
                  <a:pt x="2003556" y="583728"/>
                  <a:pt x="2004395" y="586844"/>
                  <a:pt x="2003976" y="585286"/>
                </a:cubicBezTo>
                <a:cubicBezTo>
                  <a:pt x="2006373" y="587986"/>
                  <a:pt x="2008770" y="590686"/>
                  <a:pt x="2010178" y="592815"/>
                </a:cubicBezTo>
                <a:cubicBezTo>
                  <a:pt x="2016799" y="601901"/>
                  <a:pt x="2016379" y="600343"/>
                  <a:pt x="2021173" y="605742"/>
                </a:cubicBezTo>
                <a:cubicBezTo>
                  <a:pt x="2022732" y="605326"/>
                  <a:pt x="2023302" y="604340"/>
                  <a:pt x="2022464" y="601224"/>
                </a:cubicBezTo>
                <a:cubicBezTo>
                  <a:pt x="2016262" y="593695"/>
                  <a:pt x="2015273" y="593124"/>
                  <a:pt x="2011317" y="590841"/>
                </a:cubicBezTo>
                <a:cubicBezTo>
                  <a:pt x="2010479" y="587725"/>
                  <a:pt x="2007093" y="584454"/>
                  <a:pt x="2006674" y="582896"/>
                </a:cubicBezTo>
                <a:cubicBezTo>
                  <a:pt x="2001880" y="577497"/>
                  <a:pt x="1999902" y="576355"/>
                  <a:pt x="1996516" y="573084"/>
                </a:cubicBezTo>
                <a:cubicBezTo>
                  <a:pt x="1989325" y="564985"/>
                  <a:pt x="1987498" y="561299"/>
                  <a:pt x="1983693" y="556470"/>
                </a:cubicBezTo>
                <a:cubicBezTo>
                  <a:pt x="1975513" y="547800"/>
                  <a:pt x="1967334" y="539130"/>
                  <a:pt x="1963109" y="532743"/>
                </a:cubicBezTo>
                <a:cubicBezTo>
                  <a:pt x="1960562" y="532588"/>
                  <a:pt x="1969731" y="541829"/>
                  <a:pt x="1969161" y="542816"/>
                </a:cubicBezTo>
                <a:cubicBezTo>
                  <a:pt x="1978749" y="553615"/>
                  <a:pt x="1980576" y="557302"/>
                  <a:pt x="1989175" y="567530"/>
                </a:cubicBezTo>
                <a:cubicBezTo>
                  <a:pt x="1982822" y="562546"/>
                  <a:pt x="1976771" y="552473"/>
                  <a:pt x="1968591" y="543803"/>
                </a:cubicBezTo>
                <a:cubicBezTo>
                  <a:pt x="1969161" y="542816"/>
                  <a:pt x="1962389" y="536275"/>
                  <a:pt x="1960981" y="534146"/>
                </a:cubicBezTo>
                <a:cubicBezTo>
                  <a:pt x="1956187" y="528747"/>
                  <a:pt x="1957746" y="528331"/>
                  <a:pt x="1951963" y="522360"/>
                </a:cubicBezTo>
                <a:cubicBezTo>
                  <a:pt x="1951963" y="522360"/>
                  <a:pt x="1951963" y="522360"/>
                  <a:pt x="1950555" y="520231"/>
                </a:cubicBezTo>
                <a:cubicBezTo>
                  <a:pt x="1950555" y="520231"/>
                  <a:pt x="1948158" y="517532"/>
                  <a:pt x="1947588" y="518519"/>
                </a:cubicBezTo>
                <a:cubicBezTo>
                  <a:pt x="1945761" y="514832"/>
                  <a:pt x="1946750" y="515403"/>
                  <a:pt x="1945342" y="513274"/>
                </a:cubicBezTo>
                <a:cubicBezTo>
                  <a:pt x="1940548" y="507875"/>
                  <a:pt x="1935754" y="502475"/>
                  <a:pt x="1933357" y="499775"/>
                </a:cubicBezTo>
                <a:cubicBezTo>
                  <a:pt x="1934497" y="497802"/>
                  <a:pt x="1941838" y="503356"/>
                  <a:pt x="1948610" y="509897"/>
                </a:cubicBezTo>
                <a:cubicBezTo>
                  <a:pt x="1947353" y="505224"/>
                  <a:pt x="1934798" y="492712"/>
                  <a:pt x="1927037" y="485600"/>
                </a:cubicBezTo>
                <a:cubicBezTo>
                  <a:pt x="1927188" y="483055"/>
                  <a:pt x="1916880" y="475788"/>
                  <a:pt x="1918019" y="473814"/>
                </a:cubicBezTo>
                <a:cubicBezTo>
                  <a:pt x="1908281" y="465560"/>
                  <a:pt x="1903068" y="458602"/>
                  <a:pt x="1894318" y="450919"/>
                </a:cubicBezTo>
                <a:cubicBezTo>
                  <a:pt x="1899263" y="453774"/>
                  <a:pt x="1903638" y="457615"/>
                  <a:pt x="1909001" y="462028"/>
                </a:cubicBezTo>
                <a:cubicBezTo>
                  <a:pt x="1916343" y="467583"/>
                  <a:pt x="1917751" y="469711"/>
                  <a:pt x="1921556" y="474540"/>
                </a:cubicBezTo>
                <a:cubicBezTo>
                  <a:pt x="1932702" y="484923"/>
                  <a:pt x="1942290" y="495722"/>
                  <a:pt x="1952448" y="505534"/>
                </a:cubicBezTo>
                <a:cubicBezTo>
                  <a:pt x="1952179" y="501431"/>
                  <a:pt x="1935669" y="486636"/>
                  <a:pt x="1929467" y="479108"/>
                </a:cubicBezTo>
                <a:cubicBezTo>
                  <a:pt x="1923684" y="473137"/>
                  <a:pt x="1917332" y="468153"/>
                  <a:pt x="1912538" y="462754"/>
                </a:cubicBezTo>
                <a:cubicBezTo>
                  <a:pt x="1907174" y="458341"/>
                  <a:pt x="1905766" y="456213"/>
                  <a:pt x="1899983" y="450242"/>
                </a:cubicBezTo>
                <a:cubicBezTo>
                  <a:pt x="1901542" y="449826"/>
                  <a:pt x="1910141" y="460054"/>
                  <a:pt x="1914516" y="463896"/>
                </a:cubicBezTo>
                <a:cubicBezTo>
                  <a:pt x="1914935" y="465454"/>
                  <a:pt x="1916913" y="466596"/>
                  <a:pt x="1918890" y="467738"/>
                </a:cubicBezTo>
                <a:cubicBezTo>
                  <a:pt x="1919309" y="469295"/>
                  <a:pt x="1921287" y="470437"/>
                  <a:pt x="1923265" y="471579"/>
                </a:cubicBezTo>
                <a:cubicBezTo>
                  <a:pt x="1928059" y="476979"/>
                  <a:pt x="1931445" y="480249"/>
                  <a:pt x="1938217" y="486791"/>
                </a:cubicBezTo>
                <a:cubicBezTo>
                  <a:pt x="1941753" y="487517"/>
                  <a:pt x="1936959" y="482117"/>
                  <a:pt x="1934143" y="477860"/>
                </a:cubicBezTo>
                <a:cubicBezTo>
                  <a:pt x="1933724" y="476302"/>
                  <a:pt x="1931746" y="475160"/>
                  <a:pt x="1928360" y="471889"/>
                </a:cubicBezTo>
                <a:cubicBezTo>
                  <a:pt x="1928360" y="471889"/>
                  <a:pt x="1929919" y="471473"/>
                  <a:pt x="1932735" y="475731"/>
                </a:cubicBezTo>
                <a:cubicBezTo>
                  <a:pt x="1933305" y="474744"/>
                  <a:pt x="1928511" y="469344"/>
                  <a:pt x="1922158" y="464361"/>
                </a:cubicBezTo>
                <a:cubicBezTo>
                  <a:pt x="1923298" y="462387"/>
                  <a:pt x="1927103" y="467216"/>
                  <a:pt x="1924287" y="462958"/>
                </a:cubicBezTo>
                <a:cubicBezTo>
                  <a:pt x="1916526" y="455846"/>
                  <a:pt x="1914548" y="454704"/>
                  <a:pt x="1911732" y="450446"/>
                </a:cubicBezTo>
                <a:cubicBezTo>
                  <a:pt x="1913710" y="451588"/>
                  <a:pt x="1921890" y="460258"/>
                  <a:pt x="1927254" y="464671"/>
                </a:cubicBezTo>
                <a:cubicBezTo>
                  <a:pt x="1930640" y="467942"/>
                  <a:pt x="1934025" y="471212"/>
                  <a:pt x="1937411" y="474483"/>
                </a:cubicBezTo>
                <a:cubicBezTo>
                  <a:pt x="1940797" y="477754"/>
                  <a:pt x="1943194" y="480453"/>
                  <a:pt x="1945591" y="483153"/>
                </a:cubicBezTo>
                <a:cubicBezTo>
                  <a:pt x="1951793" y="490682"/>
                  <a:pt x="1934025" y="471212"/>
                  <a:pt x="1932467" y="471628"/>
                </a:cubicBezTo>
                <a:cubicBezTo>
                  <a:pt x="1932467" y="471628"/>
                  <a:pt x="1933875" y="473757"/>
                  <a:pt x="1936272" y="476457"/>
                </a:cubicBezTo>
                <a:cubicBezTo>
                  <a:pt x="1938669" y="479157"/>
                  <a:pt x="1941066" y="481856"/>
                  <a:pt x="1941485" y="483414"/>
                </a:cubicBezTo>
                <a:cubicBezTo>
                  <a:pt x="1952631" y="493797"/>
                  <a:pt x="1952631" y="493797"/>
                  <a:pt x="1952631" y="493797"/>
                </a:cubicBezTo>
                <a:cubicBezTo>
                  <a:pt x="1955028" y="496497"/>
                  <a:pt x="1962638" y="506154"/>
                  <a:pt x="1962219" y="504596"/>
                </a:cubicBezTo>
                <a:cubicBezTo>
                  <a:pt x="1964616" y="507296"/>
                  <a:pt x="1968002" y="510567"/>
                  <a:pt x="1971388" y="513837"/>
                </a:cubicBezTo>
                <a:cubicBezTo>
                  <a:pt x="1975193" y="518666"/>
                  <a:pt x="1979568" y="522507"/>
                  <a:pt x="1982384" y="526765"/>
                </a:cubicBezTo>
                <a:cubicBezTo>
                  <a:pt x="1981965" y="525207"/>
                  <a:pt x="1973785" y="516537"/>
                  <a:pt x="1978310" y="517834"/>
                </a:cubicBezTo>
                <a:cubicBezTo>
                  <a:pt x="1985920" y="527491"/>
                  <a:pt x="1992122" y="535019"/>
                  <a:pt x="2005515" y="550647"/>
                </a:cubicBezTo>
                <a:cubicBezTo>
                  <a:pt x="2003269" y="545402"/>
                  <a:pt x="1995089" y="536732"/>
                  <a:pt x="1986490" y="526504"/>
                </a:cubicBezTo>
                <a:cubicBezTo>
                  <a:pt x="1980707" y="520534"/>
                  <a:pt x="1978880" y="516847"/>
                  <a:pt x="1973097" y="510877"/>
                </a:cubicBezTo>
                <a:cubicBezTo>
                  <a:pt x="1969292" y="506048"/>
                  <a:pt x="1968572" y="509580"/>
                  <a:pt x="1973935" y="513992"/>
                </a:cubicBezTo>
                <a:cubicBezTo>
                  <a:pt x="1973366" y="514979"/>
                  <a:pt x="1965756" y="505322"/>
                  <a:pt x="1961381" y="501481"/>
                </a:cubicBezTo>
                <a:cubicBezTo>
                  <a:pt x="1961951" y="500493"/>
                  <a:pt x="1956587" y="496081"/>
                  <a:pt x="1959134" y="496236"/>
                </a:cubicBezTo>
                <a:cubicBezTo>
                  <a:pt x="1960693" y="495820"/>
                  <a:pt x="1952363" y="489695"/>
                  <a:pt x="1952933" y="488708"/>
                </a:cubicBezTo>
                <a:cubicBezTo>
                  <a:pt x="1940948" y="475209"/>
                  <a:pt x="1925007" y="459426"/>
                  <a:pt x="1913710" y="451588"/>
                </a:cubicBezTo>
                <a:cubicBezTo>
                  <a:pt x="1914850" y="449614"/>
                  <a:pt x="1915420" y="448627"/>
                  <a:pt x="1912603" y="444370"/>
                </a:cubicBezTo>
                <a:cubicBezTo>
                  <a:pt x="1920934" y="450495"/>
                  <a:pt x="1933488" y="463007"/>
                  <a:pt x="1943646" y="472819"/>
                </a:cubicBezTo>
                <a:cubicBezTo>
                  <a:pt x="1945205" y="472403"/>
                  <a:pt x="1944216" y="471832"/>
                  <a:pt x="1947183" y="473545"/>
                </a:cubicBezTo>
                <a:cubicBezTo>
                  <a:pt x="1949160" y="474687"/>
                  <a:pt x="1946763" y="471987"/>
                  <a:pt x="1944366" y="469288"/>
                </a:cubicBezTo>
                <a:cubicBezTo>
                  <a:pt x="1942389" y="468146"/>
                  <a:pt x="1939992" y="465446"/>
                  <a:pt x="1942539" y="465601"/>
                </a:cubicBezTo>
                <a:cubicBezTo>
                  <a:pt x="1949730" y="473700"/>
                  <a:pt x="1952697" y="475413"/>
                  <a:pt x="1958329" y="483928"/>
                </a:cubicBezTo>
                <a:cubicBezTo>
                  <a:pt x="1959167" y="487044"/>
                  <a:pt x="1952965" y="479516"/>
                  <a:pt x="1949579" y="476245"/>
                </a:cubicBezTo>
                <a:cubicBezTo>
                  <a:pt x="1947032" y="476090"/>
                  <a:pt x="1961715" y="487199"/>
                  <a:pt x="1959167" y="487044"/>
                </a:cubicBezTo>
                <a:cubicBezTo>
                  <a:pt x="1964950" y="493014"/>
                  <a:pt x="1970733" y="498985"/>
                  <a:pt x="1975527" y="504384"/>
                </a:cubicBezTo>
                <a:cubicBezTo>
                  <a:pt x="1981611" y="505265"/>
                  <a:pt x="1968068" y="492182"/>
                  <a:pt x="1961866" y="484654"/>
                </a:cubicBezTo>
                <a:cubicBezTo>
                  <a:pt x="1949311" y="472142"/>
                  <a:pt x="1947903" y="470014"/>
                  <a:pt x="1938734" y="460772"/>
                </a:cubicBezTo>
                <a:cubicBezTo>
                  <a:pt x="1934779" y="458489"/>
                  <a:pt x="1932382" y="455789"/>
                  <a:pt x="1929985" y="453089"/>
                </a:cubicBezTo>
                <a:cubicBezTo>
                  <a:pt x="1919827" y="443277"/>
                  <a:pt x="1931812" y="456776"/>
                  <a:pt x="1926448" y="452363"/>
                </a:cubicBezTo>
                <a:cubicBezTo>
                  <a:pt x="1921085" y="447951"/>
                  <a:pt x="1917279" y="443122"/>
                  <a:pt x="1912905" y="439280"/>
                </a:cubicBezTo>
                <a:cubicBezTo>
                  <a:pt x="1913475" y="438293"/>
                  <a:pt x="1921654" y="446964"/>
                  <a:pt x="1920816" y="443848"/>
                </a:cubicBezTo>
                <a:cubicBezTo>
                  <a:pt x="1918570" y="438604"/>
                  <a:pt x="1912217" y="433620"/>
                  <a:pt x="1900082" y="422666"/>
                </a:cubicBezTo>
                <a:cubicBezTo>
                  <a:pt x="1895288" y="417266"/>
                  <a:pt x="1909971" y="428376"/>
                  <a:pt x="1915904" y="431801"/>
                </a:cubicBezTo>
                <a:cubicBezTo>
                  <a:pt x="1917463" y="431385"/>
                  <a:pt x="1916055" y="429256"/>
                  <a:pt x="1914077" y="428115"/>
                </a:cubicBezTo>
                <a:cubicBezTo>
                  <a:pt x="1912669" y="425986"/>
                  <a:pt x="1911261" y="423857"/>
                  <a:pt x="1911831" y="422870"/>
                </a:cubicBezTo>
                <a:cubicBezTo>
                  <a:pt x="1918603" y="429411"/>
                  <a:pt x="1916356" y="424167"/>
                  <a:pt x="1920312" y="426451"/>
                </a:cubicBezTo>
                <a:cubicBezTo>
                  <a:pt x="1928492" y="435121"/>
                  <a:pt x="1931878" y="438392"/>
                  <a:pt x="1938800" y="442388"/>
                </a:cubicBezTo>
                <a:cubicBezTo>
                  <a:pt x="1935984" y="438131"/>
                  <a:pt x="1935146" y="435015"/>
                  <a:pt x="1925977" y="425774"/>
                </a:cubicBezTo>
                <a:cubicBezTo>
                  <a:pt x="1925977" y="425774"/>
                  <a:pt x="1926966" y="426345"/>
                  <a:pt x="1928525" y="425929"/>
                </a:cubicBezTo>
                <a:cubicBezTo>
                  <a:pt x="1925558" y="424216"/>
                  <a:pt x="1923161" y="421516"/>
                  <a:pt x="1919205" y="419233"/>
                </a:cubicBezTo>
                <a:cubicBezTo>
                  <a:pt x="1916808" y="416533"/>
                  <a:pt x="1914411" y="413833"/>
                  <a:pt x="1911445" y="412120"/>
                </a:cubicBezTo>
                <a:cubicBezTo>
                  <a:pt x="1905092" y="407137"/>
                  <a:pt x="1900298" y="401737"/>
                  <a:pt x="1893945" y="396754"/>
                </a:cubicBezTo>
                <a:cubicBezTo>
                  <a:pt x="1892956" y="396183"/>
                  <a:pt x="1890559" y="393483"/>
                  <a:pt x="1887174" y="390212"/>
                </a:cubicBezTo>
                <a:cubicBezTo>
                  <a:pt x="1887743" y="389225"/>
                  <a:pt x="1894934" y="397325"/>
                  <a:pt x="1898890" y="399608"/>
                </a:cubicBezTo>
                <a:cubicBezTo>
                  <a:pt x="1904254" y="404021"/>
                  <a:pt x="1906232" y="405163"/>
                  <a:pt x="1913573" y="410717"/>
                </a:cubicBezTo>
                <a:cubicBezTo>
                  <a:pt x="1910757" y="406460"/>
                  <a:pt x="1900868" y="400750"/>
                  <a:pt x="1895085" y="394780"/>
                </a:cubicBezTo>
                <a:cubicBezTo>
                  <a:pt x="1890559" y="393483"/>
                  <a:pt x="1880972" y="382684"/>
                  <a:pt x="1876027" y="379829"/>
                </a:cubicBezTo>
                <a:cubicBezTo>
                  <a:pt x="1876027" y="379829"/>
                  <a:pt x="1879983" y="382113"/>
                  <a:pt x="1883369" y="385384"/>
                </a:cubicBezTo>
                <a:cubicBezTo>
                  <a:pt x="1883938" y="384397"/>
                  <a:pt x="1874619" y="377700"/>
                  <a:pt x="1872222" y="375001"/>
                </a:cubicBezTo>
                <a:cubicBezTo>
                  <a:pt x="1879144" y="378997"/>
                  <a:pt x="1894666" y="393222"/>
                  <a:pt x="1901588" y="397219"/>
                </a:cubicBezTo>
                <a:cubicBezTo>
                  <a:pt x="1900750" y="394103"/>
                  <a:pt x="1896225" y="392806"/>
                  <a:pt x="1891850" y="388964"/>
                </a:cubicBezTo>
                <a:cubicBezTo>
                  <a:pt x="1887056" y="383565"/>
                  <a:pt x="1882111" y="380710"/>
                  <a:pt x="1880133" y="379568"/>
                </a:cubicBezTo>
                <a:cubicBezTo>
                  <a:pt x="1870814" y="372872"/>
                  <a:pt x="1862484" y="366746"/>
                  <a:pt x="1854153" y="360621"/>
                </a:cubicBezTo>
                <a:cubicBezTo>
                  <a:pt x="1849209" y="357766"/>
                  <a:pt x="1845823" y="354495"/>
                  <a:pt x="1840878" y="351641"/>
                </a:cubicBezTo>
                <a:cubicBezTo>
                  <a:pt x="1835934" y="348786"/>
                  <a:pt x="1830989" y="345931"/>
                  <a:pt x="1826614" y="342090"/>
                </a:cubicBezTo>
                <a:cubicBezTo>
                  <a:pt x="1830570" y="344373"/>
                  <a:pt x="1838481" y="348941"/>
                  <a:pt x="1844834" y="353925"/>
                </a:cubicBezTo>
                <a:cubicBezTo>
                  <a:pt x="1847801" y="355637"/>
                  <a:pt x="1848370" y="354651"/>
                  <a:pt x="1848370" y="354651"/>
                </a:cubicBezTo>
                <a:cubicBezTo>
                  <a:pt x="1852326" y="356934"/>
                  <a:pt x="1856701" y="360776"/>
                  <a:pt x="1860656" y="363060"/>
                </a:cubicBezTo>
                <a:cubicBezTo>
                  <a:pt x="1864042" y="366330"/>
                  <a:pt x="1863623" y="364773"/>
                  <a:pt x="1866590" y="366485"/>
                </a:cubicBezTo>
                <a:cubicBezTo>
                  <a:pt x="1870965" y="370327"/>
                  <a:pt x="1873931" y="372040"/>
                  <a:pt x="1876898" y="373753"/>
                </a:cubicBezTo>
                <a:cubicBezTo>
                  <a:pt x="1873093" y="368924"/>
                  <a:pt x="1870546" y="368769"/>
                  <a:pt x="1862785" y="361657"/>
                </a:cubicBezTo>
                <a:cubicBezTo>
                  <a:pt x="1857840" y="358802"/>
                  <a:pt x="1853466" y="354961"/>
                  <a:pt x="1849510" y="352677"/>
                </a:cubicBezTo>
                <a:cubicBezTo>
                  <a:pt x="1844565" y="349822"/>
                  <a:pt x="1841179" y="346551"/>
                  <a:pt x="1837224" y="344267"/>
                </a:cubicBezTo>
                <a:cubicBezTo>
                  <a:pt x="1831290" y="340842"/>
                  <a:pt x="1831860" y="339855"/>
                  <a:pt x="1829882" y="338713"/>
                </a:cubicBezTo>
                <a:cubicBezTo>
                  <a:pt x="1823530" y="333729"/>
                  <a:pt x="1817596" y="330304"/>
                  <a:pt x="1812233" y="325891"/>
                </a:cubicBezTo>
                <a:cubicBezTo>
                  <a:pt x="1812802" y="324904"/>
                  <a:pt x="1819155" y="329888"/>
                  <a:pt x="1820144" y="330459"/>
                </a:cubicBezTo>
                <a:cubicBezTo>
                  <a:pt x="1825508" y="334871"/>
                  <a:pt x="1830603" y="335181"/>
                  <a:pt x="1830452" y="337726"/>
                </a:cubicBezTo>
                <a:cubicBezTo>
                  <a:pt x="1836955" y="340165"/>
                  <a:pt x="1844297" y="345719"/>
                  <a:pt x="1849811" y="347587"/>
                </a:cubicBezTo>
                <a:cubicBezTo>
                  <a:pt x="1849811" y="347587"/>
                  <a:pt x="1847833" y="346445"/>
                  <a:pt x="1846845" y="345874"/>
                </a:cubicBezTo>
                <a:cubicBezTo>
                  <a:pt x="1839084" y="338762"/>
                  <a:pt x="1859131" y="354284"/>
                  <a:pt x="1860689" y="353868"/>
                </a:cubicBezTo>
                <a:cubicBezTo>
                  <a:pt x="1863656" y="355581"/>
                  <a:pt x="1867042" y="358851"/>
                  <a:pt x="1870998" y="361135"/>
                </a:cubicBezTo>
                <a:cubicBezTo>
                  <a:pt x="1872975" y="362277"/>
                  <a:pt x="1859281" y="351739"/>
                  <a:pt x="1860689" y="353868"/>
                </a:cubicBezTo>
                <a:cubicBezTo>
                  <a:pt x="1857723" y="352155"/>
                  <a:pt x="1855326" y="349455"/>
                  <a:pt x="1853348" y="348313"/>
                </a:cubicBezTo>
                <a:cubicBezTo>
                  <a:pt x="1856884" y="349039"/>
                  <a:pt x="1872975" y="362277"/>
                  <a:pt x="1876512" y="363003"/>
                </a:cubicBezTo>
                <a:cubicBezTo>
                  <a:pt x="1874685" y="359316"/>
                  <a:pt x="1852510" y="345197"/>
                  <a:pt x="1850682" y="341511"/>
                </a:cubicBezTo>
                <a:cubicBezTo>
                  <a:pt x="1860421" y="349765"/>
                  <a:pt x="1856046" y="345923"/>
                  <a:pt x="1855627" y="344366"/>
                </a:cubicBezTo>
                <a:cubicBezTo>
                  <a:pt x="1867913" y="352775"/>
                  <a:pt x="1878221" y="360042"/>
                  <a:pt x="1882747" y="361339"/>
                </a:cubicBezTo>
                <a:cubicBezTo>
                  <a:pt x="1880350" y="358639"/>
                  <a:pt x="1873847" y="356201"/>
                  <a:pt x="1866505" y="350646"/>
                </a:cubicBezTo>
                <a:cubicBezTo>
                  <a:pt x="1860152" y="345662"/>
                  <a:pt x="1847866" y="337253"/>
                  <a:pt x="1855358" y="340263"/>
                </a:cubicBezTo>
                <a:cubicBezTo>
                  <a:pt x="1850145" y="333306"/>
                  <a:pt x="1869891" y="353917"/>
                  <a:pt x="1873578" y="352098"/>
                </a:cubicBezTo>
                <a:cubicBezTo>
                  <a:pt x="1874986" y="354227"/>
                  <a:pt x="1876545" y="353811"/>
                  <a:pt x="1876545" y="353811"/>
                </a:cubicBezTo>
                <a:cubicBezTo>
                  <a:pt x="1882478" y="357236"/>
                  <a:pt x="1881908" y="358223"/>
                  <a:pt x="1888261" y="363207"/>
                </a:cubicBezTo>
                <a:cubicBezTo>
                  <a:pt x="1888261" y="363207"/>
                  <a:pt x="1886853" y="361078"/>
                  <a:pt x="1883886" y="359365"/>
                </a:cubicBezTo>
                <a:cubicBezTo>
                  <a:pt x="1887423" y="360091"/>
                  <a:pt x="1893775" y="365075"/>
                  <a:pt x="1900128" y="370058"/>
                </a:cubicBezTo>
                <a:cubicBezTo>
                  <a:pt x="1906481" y="375042"/>
                  <a:pt x="1912833" y="380025"/>
                  <a:pt x="1915381" y="380180"/>
                </a:cubicBezTo>
                <a:cubicBezTo>
                  <a:pt x="1912984" y="377481"/>
                  <a:pt x="1900279" y="367514"/>
                  <a:pt x="1896474" y="362685"/>
                </a:cubicBezTo>
                <a:cubicBezTo>
                  <a:pt x="1900010" y="363411"/>
                  <a:pt x="1913554" y="376494"/>
                  <a:pt x="1915112" y="376078"/>
                </a:cubicBezTo>
                <a:cubicBezTo>
                  <a:pt x="1913704" y="373949"/>
                  <a:pt x="1910318" y="370678"/>
                  <a:pt x="1905944" y="366837"/>
                </a:cubicBezTo>
                <a:cubicBezTo>
                  <a:pt x="1903966" y="365695"/>
                  <a:pt x="1900999" y="363982"/>
                  <a:pt x="1898602" y="361282"/>
                </a:cubicBezTo>
                <a:cubicBezTo>
                  <a:pt x="1896624" y="360140"/>
                  <a:pt x="1893658" y="358427"/>
                  <a:pt x="1891261" y="355728"/>
                </a:cubicBezTo>
                <a:cubicBezTo>
                  <a:pt x="1883919" y="350173"/>
                  <a:pt x="1876008" y="345606"/>
                  <a:pt x="1868666" y="340051"/>
                </a:cubicBezTo>
                <a:cubicBezTo>
                  <a:pt x="1861744" y="336054"/>
                  <a:pt x="1854402" y="330500"/>
                  <a:pt x="1847061" y="324946"/>
                </a:cubicBezTo>
                <a:cubicBezTo>
                  <a:pt x="1848620" y="324529"/>
                  <a:pt x="1859917" y="332368"/>
                  <a:pt x="1853145" y="325826"/>
                </a:cubicBezTo>
                <a:cubicBezTo>
                  <a:pt x="1854704" y="325411"/>
                  <a:pt x="1836903" y="315133"/>
                  <a:pt x="1846373" y="319285"/>
                </a:cubicBezTo>
                <a:cubicBezTo>
                  <a:pt x="1838043" y="313160"/>
                  <a:pt x="1830131" y="308592"/>
                  <a:pt x="1823209" y="304595"/>
                </a:cubicBezTo>
                <a:cubicBezTo>
                  <a:pt x="1816287" y="300599"/>
                  <a:pt x="1810923" y="296186"/>
                  <a:pt x="1804420" y="293747"/>
                </a:cubicBezTo>
                <a:cubicBezTo>
                  <a:pt x="1791983" y="287883"/>
                  <a:pt x="1780116" y="281032"/>
                  <a:pt x="1761327" y="270184"/>
                </a:cubicBezTo>
                <a:cubicBezTo>
                  <a:pt x="1768400" y="271635"/>
                  <a:pt x="1786619" y="283470"/>
                  <a:pt x="1796659" y="286635"/>
                </a:cubicBezTo>
                <a:cubicBezTo>
                  <a:pt x="1803012" y="291619"/>
                  <a:pt x="1808526" y="293486"/>
                  <a:pt x="1812482" y="295770"/>
                </a:cubicBezTo>
                <a:cubicBezTo>
                  <a:pt x="1818415" y="299196"/>
                  <a:pt x="1818415" y="299196"/>
                  <a:pt x="1823360" y="302051"/>
                </a:cubicBezTo>
                <a:cubicBezTo>
                  <a:pt x="1828723" y="306463"/>
                  <a:pt x="1829293" y="305476"/>
                  <a:pt x="1832260" y="307189"/>
                </a:cubicBezTo>
                <a:cubicBezTo>
                  <a:pt x="1841160" y="312328"/>
                  <a:pt x="1849491" y="318453"/>
                  <a:pt x="1856413" y="322450"/>
                </a:cubicBezTo>
                <a:cubicBezTo>
                  <a:pt x="1863335" y="326447"/>
                  <a:pt x="1867710" y="330288"/>
                  <a:pt x="1870828" y="329456"/>
                </a:cubicBezTo>
                <a:cubicBezTo>
                  <a:pt x="1869989" y="326341"/>
                  <a:pt x="1866453" y="325615"/>
                  <a:pt x="1858122" y="319489"/>
                </a:cubicBezTo>
                <a:cubicBezTo>
                  <a:pt x="1849792" y="313364"/>
                  <a:pt x="1848233" y="313780"/>
                  <a:pt x="1839903" y="307654"/>
                </a:cubicBezTo>
                <a:cubicBezTo>
                  <a:pt x="1832980" y="303658"/>
                  <a:pt x="1827047" y="300232"/>
                  <a:pt x="1821683" y="295819"/>
                </a:cubicBezTo>
                <a:cubicBezTo>
                  <a:pt x="1818716" y="294106"/>
                  <a:pt x="1815750" y="292394"/>
                  <a:pt x="1811794" y="290110"/>
                </a:cubicBezTo>
                <a:cubicBezTo>
                  <a:pt x="1808827" y="288397"/>
                  <a:pt x="1804872" y="286113"/>
                  <a:pt x="1801905" y="284400"/>
                </a:cubicBezTo>
                <a:cubicBezTo>
                  <a:pt x="1802475" y="283413"/>
                  <a:pt x="1806430" y="285697"/>
                  <a:pt x="1810386" y="287981"/>
                </a:cubicBezTo>
                <a:cubicBezTo>
                  <a:pt x="1813772" y="291252"/>
                  <a:pt x="1812934" y="288136"/>
                  <a:pt x="1818297" y="292548"/>
                </a:cubicBezTo>
                <a:cubicBezTo>
                  <a:pt x="1825220" y="296545"/>
                  <a:pt x="1832561" y="302100"/>
                  <a:pt x="1832712" y="299555"/>
                </a:cubicBezTo>
                <a:cubicBezTo>
                  <a:pt x="1831304" y="297426"/>
                  <a:pt x="1823812" y="294416"/>
                  <a:pt x="1818867" y="291562"/>
                </a:cubicBezTo>
                <a:cubicBezTo>
                  <a:pt x="1814492" y="287720"/>
                  <a:pt x="1810956" y="286994"/>
                  <a:pt x="1803045" y="282426"/>
                </a:cubicBezTo>
                <a:cubicBezTo>
                  <a:pt x="1806581" y="283153"/>
                  <a:pt x="1810537" y="285436"/>
                  <a:pt x="1813503" y="287149"/>
                </a:cubicBezTo>
                <a:cubicBezTo>
                  <a:pt x="1818029" y="288446"/>
                  <a:pt x="1822973" y="291301"/>
                  <a:pt x="1825940" y="293014"/>
                </a:cubicBezTo>
                <a:cubicBezTo>
                  <a:pt x="1825521" y="291456"/>
                  <a:pt x="1821984" y="290730"/>
                  <a:pt x="1818599" y="287459"/>
                </a:cubicBezTo>
                <a:cubicBezTo>
                  <a:pt x="1818180" y="285901"/>
                  <a:pt x="1822135" y="288185"/>
                  <a:pt x="1824113" y="289327"/>
                </a:cubicBezTo>
                <a:cubicBezTo>
                  <a:pt x="1832594" y="292908"/>
                  <a:pt x="1835561" y="294621"/>
                  <a:pt x="1831186" y="290779"/>
                </a:cubicBezTo>
                <a:cubicBezTo>
                  <a:pt x="1840086" y="295918"/>
                  <a:pt x="1843053" y="297630"/>
                  <a:pt x="1845601" y="297785"/>
                </a:cubicBezTo>
                <a:cubicBezTo>
                  <a:pt x="1846170" y="296798"/>
                  <a:pt x="1840237" y="293373"/>
                  <a:pt x="1835292" y="290518"/>
                </a:cubicBezTo>
                <a:cubicBezTo>
                  <a:pt x="1841796" y="292957"/>
                  <a:pt x="1852104" y="300224"/>
                  <a:pt x="1861004" y="305363"/>
                </a:cubicBezTo>
                <a:cubicBezTo>
                  <a:pt x="1869335" y="311488"/>
                  <a:pt x="1871463" y="310085"/>
                  <a:pt x="1879224" y="317197"/>
                </a:cubicBezTo>
                <a:cubicBezTo>
                  <a:pt x="1881771" y="317353"/>
                  <a:pt x="1871044" y="308527"/>
                  <a:pt x="1878385" y="314082"/>
                </a:cubicBezTo>
                <a:cubicBezTo>
                  <a:pt x="1892649" y="323633"/>
                  <a:pt x="1906913" y="333184"/>
                  <a:pt x="1919769" y="340606"/>
                </a:cubicBezTo>
                <a:cubicBezTo>
                  <a:pt x="1912997" y="334065"/>
                  <a:pt x="1900141" y="326643"/>
                  <a:pt x="1890403" y="318389"/>
                </a:cubicBezTo>
                <a:cubicBezTo>
                  <a:pt x="1891392" y="318959"/>
                  <a:pt x="1895348" y="321243"/>
                  <a:pt x="1896337" y="321814"/>
                </a:cubicBezTo>
                <a:cubicBezTo>
                  <a:pt x="1897895" y="321398"/>
                  <a:pt x="1902689" y="326798"/>
                  <a:pt x="1907634" y="329652"/>
                </a:cubicBezTo>
                <a:cubicBezTo>
                  <a:pt x="1912008" y="333494"/>
                  <a:pt x="1915964" y="335778"/>
                  <a:pt x="1918931" y="337491"/>
                </a:cubicBezTo>
                <a:cubicBezTo>
                  <a:pt x="1922317" y="340762"/>
                  <a:pt x="1925284" y="342474"/>
                  <a:pt x="1930647" y="346887"/>
                </a:cubicBezTo>
                <a:cubicBezTo>
                  <a:pt x="1929658" y="346316"/>
                  <a:pt x="1927261" y="343616"/>
                  <a:pt x="1924864" y="340917"/>
                </a:cubicBezTo>
                <a:cubicBezTo>
                  <a:pt x="1922887" y="339775"/>
                  <a:pt x="1921479" y="337646"/>
                  <a:pt x="1919501" y="336504"/>
                </a:cubicBezTo>
                <a:cubicBezTo>
                  <a:pt x="1917523" y="335362"/>
                  <a:pt x="1916115" y="333233"/>
                  <a:pt x="1914137" y="332091"/>
                </a:cubicBezTo>
                <a:cubicBezTo>
                  <a:pt x="1916685" y="332246"/>
                  <a:pt x="1929239" y="344758"/>
                  <a:pt x="1931787" y="344913"/>
                </a:cubicBezTo>
                <a:cubicBezTo>
                  <a:pt x="1940955" y="354154"/>
                  <a:pt x="1947459" y="356593"/>
                  <a:pt x="1952253" y="361993"/>
                </a:cubicBezTo>
                <a:cubicBezTo>
                  <a:pt x="1957767" y="363861"/>
                  <a:pt x="1943503" y="354309"/>
                  <a:pt x="1946051" y="354464"/>
                </a:cubicBezTo>
                <a:cubicBezTo>
                  <a:pt x="1939698" y="349481"/>
                  <a:pt x="1949017" y="356177"/>
                  <a:pt x="1944224" y="350778"/>
                </a:cubicBezTo>
                <a:cubicBezTo>
                  <a:pt x="1938860" y="346365"/>
                  <a:pt x="1931518" y="340811"/>
                  <a:pt x="1925166" y="335827"/>
                </a:cubicBezTo>
                <a:cubicBezTo>
                  <a:pt x="1919383" y="329857"/>
                  <a:pt x="1912460" y="325860"/>
                  <a:pt x="1906678" y="319890"/>
                </a:cubicBezTo>
                <a:cubicBezTo>
                  <a:pt x="1899755" y="315893"/>
                  <a:pt x="1893403" y="310909"/>
                  <a:pt x="1888039" y="306497"/>
                </a:cubicBezTo>
                <a:cubicBezTo>
                  <a:pt x="1884653" y="303226"/>
                  <a:pt x="1882675" y="302084"/>
                  <a:pt x="1880697" y="300942"/>
                </a:cubicBezTo>
                <a:cubicBezTo>
                  <a:pt x="1878720" y="299800"/>
                  <a:pt x="1877312" y="297671"/>
                  <a:pt x="1872367" y="294817"/>
                </a:cubicBezTo>
                <a:cubicBezTo>
                  <a:pt x="1870540" y="291130"/>
                  <a:pt x="1861640" y="285992"/>
                  <a:pt x="1853728" y="281424"/>
                </a:cubicBezTo>
                <a:cubicBezTo>
                  <a:pt x="1847376" y="276441"/>
                  <a:pt x="1843990" y="273170"/>
                  <a:pt x="1835090" y="268031"/>
                </a:cubicBezTo>
                <a:cubicBezTo>
                  <a:pt x="1835659" y="267044"/>
                  <a:pt x="1842012" y="272028"/>
                  <a:pt x="1845968" y="274312"/>
                </a:cubicBezTo>
                <a:cubicBezTo>
                  <a:pt x="1847526" y="273896"/>
                  <a:pt x="1852890" y="278308"/>
                  <a:pt x="1854298" y="280437"/>
                </a:cubicBezTo>
                <a:cubicBezTo>
                  <a:pt x="1854868" y="279450"/>
                  <a:pt x="1861220" y="284434"/>
                  <a:pt x="1865176" y="286718"/>
                </a:cubicBezTo>
                <a:cubicBezTo>
                  <a:pt x="1870540" y="291130"/>
                  <a:pt x="1872098" y="290714"/>
                  <a:pt x="1876473" y="294556"/>
                </a:cubicBezTo>
                <a:cubicBezTo>
                  <a:pt x="1879591" y="293724"/>
                  <a:pt x="1863198" y="285576"/>
                  <a:pt x="1866735" y="286302"/>
                </a:cubicBezTo>
                <a:cubicBezTo>
                  <a:pt x="1855438" y="278463"/>
                  <a:pt x="1853460" y="277321"/>
                  <a:pt x="1842163" y="269483"/>
                </a:cubicBezTo>
                <a:cubicBezTo>
                  <a:pt x="1840754" y="267354"/>
                  <a:pt x="1828888" y="260503"/>
                  <a:pt x="1837369" y="264084"/>
                </a:cubicBezTo>
                <a:cubicBezTo>
                  <a:pt x="1830446" y="260087"/>
                  <a:pt x="1824513" y="256661"/>
                  <a:pt x="1819568" y="253806"/>
                </a:cubicBezTo>
                <a:cubicBezTo>
                  <a:pt x="1813635" y="250381"/>
                  <a:pt x="1807701" y="246955"/>
                  <a:pt x="1800779" y="242958"/>
                </a:cubicBezTo>
                <a:cubicBezTo>
                  <a:pt x="1805304" y="244255"/>
                  <a:pt x="1815193" y="249965"/>
                  <a:pt x="1821127" y="253391"/>
                </a:cubicBezTo>
                <a:cubicBezTo>
                  <a:pt x="1826071" y="256245"/>
                  <a:pt x="1830027" y="258529"/>
                  <a:pt x="1832994" y="260242"/>
                </a:cubicBezTo>
                <a:cubicBezTo>
                  <a:pt x="1836950" y="262526"/>
                  <a:pt x="1840905" y="264810"/>
                  <a:pt x="1846269" y="269222"/>
                </a:cubicBezTo>
                <a:cubicBezTo>
                  <a:pt x="1853191" y="273219"/>
                  <a:pt x="1860114" y="277215"/>
                  <a:pt x="1868025" y="281783"/>
                </a:cubicBezTo>
                <a:cubicBezTo>
                  <a:pt x="1875936" y="286351"/>
                  <a:pt x="1883848" y="290918"/>
                  <a:pt x="1891189" y="296473"/>
                </a:cubicBezTo>
                <a:cubicBezTo>
                  <a:pt x="1892178" y="297044"/>
                  <a:pt x="1895145" y="298757"/>
                  <a:pt x="1888792" y="293773"/>
                </a:cubicBezTo>
                <a:cubicBezTo>
                  <a:pt x="1897692" y="298911"/>
                  <a:pt x="1908001" y="306179"/>
                  <a:pt x="1922265" y="315730"/>
                </a:cubicBezTo>
                <a:cubicBezTo>
                  <a:pt x="1924242" y="316872"/>
                  <a:pt x="1926639" y="319572"/>
                  <a:pt x="1929606" y="321285"/>
                </a:cubicBezTo>
                <a:cubicBezTo>
                  <a:pt x="1932573" y="322997"/>
                  <a:pt x="1935959" y="326268"/>
                  <a:pt x="1938926" y="327981"/>
                </a:cubicBezTo>
                <a:cubicBezTo>
                  <a:pt x="1945278" y="332965"/>
                  <a:pt x="1951631" y="337948"/>
                  <a:pt x="1956006" y="341790"/>
                </a:cubicBezTo>
                <a:cubicBezTo>
                  <a:pt x="1956575" y="340803"/>
                  <a:pt x="1950223" y="335819"/>
                  <a:pt x="1946267" y="333536"/>
                </a:cubicBezTo>
                <a:cubicBezTo>
                  <a:pt x="1949804" y="334261"/>
                  <a:pt x="1957564" y="341374"/>
                  <a:pt x="1961939" y="345215"/>
                </a:cubicBezTo>
                <a:cubicBezTo>
                  <a:pt x="1965895" y="347499"/>
                  <a:pt x="1966884" y="348070"/>
                  <a:pt x="1970839" y="350354"/>
                </a:cubicBezTo>
                <a:cubicBezTo>
                  <a:pt x="1976203" y="354766"/>
                  <a:pt x="1973387" y="350509"/>
                  <a:pt x="1979739" y="355492"/>
                </a:cubicBezTo>
                <a:cubicBezTo>
                  <a:pt x="1980309" y="354506"/>
                  <a:pt x="1969012" y="346667"/>
                  <a:pt x="1964637" y="342826"/>
                </a:cubicBezTo>
                <a:cubicBezTo>
                  <a:pt x="1966196" y="342410"/>
                  <a:pt x="1968593" y="345109"/>
                  <a:pt x="1968174" y="343552"/>
                </a:cubicBezTo>
                <a:cubicBezTo>
                  <a:pt x="1957446" y="334726"/>
                  <a:pt x="1958016" y="333739"/>
                  <a:pt x="1945311" y="323772"/>
                </a:cubicBezTo>
                <a:cubicBezTo>
                  <a:pt x="1936561" y="316089"/>
                  <a:pt x="1924275" y="307680"/>
                  <a:pt x="1925415" y="305706"/>
                </a:cubicBezTo>
                <a:cubicBezTo>
                  <a:pt x="1929790" y="309548"/>
                  <a:pt x="1934164" y="313389"/>
                  <a:pt x="1939109" y="316244"/>
                </a:cubicBezTo>
                <a:cubicBezTo>
                  <a:pt x="1943484" y="320086"/>
                  <a:pt x="1947859" y="323927"/>
                  <a:pt x="1951244" y="327198"/>
                </a:cubicBezTo>
                <a:cubicBezTo>
                  <a:pt x="1952803" y="326782"/>
                  <a:pt x="1961972" y="336023"/>
                  <a:pt x="1966347" y="339865"/>
                </a:cubicBezTo>
                <a:cubicBezTo>
                  <a:pt x="1970302" y="342149"/>
                  <a:pt x="1976655" y="347132"/>
                  <a:pt x="1980611" y="349416"/>
                </a:cubicBezTo>
                <a:cubicBezTo>
                  <a:pt x="1976806" y="344587"/>
                  <a:pt x="1966916" y="338878"/>
                  <a:pt x="1960145" y="332337"/>
                </a:cubicBezTo>
                <a:cubicBezTo>
                  <a:pt x="1959156" y="331766"/>
                  <a:pt x="1960715" y="331350"/>
                  <a:pt x="1957748" y="329637"/>
                </a:cubicBezTo>
                <a:cubicBezTo>
                  <a:pt x="1948998" y="321954"/>
                  <a:pt x="1941238" y="314841"/>
                  <a:pt x="1934885" y="309858"/>
                </a:cubicBezTo>
                <a:cubicBezTo>
                  <a:pt x="1922180" y="299891"/>
                  <a:pt x="1906927" y="289769"/>
                  <a:pt x="1892244" y="278660"/>
                </a:cubicBezTo>
                <a:cubicBezTo>
                  <a:pt x="1894791" y="278814"/>
                  <a:pt x="1899166" y="282656"/>
                  <a:pt x="1905519" y="287640"/>
                </a:cubicBezTo>
                <a:cubicBezTo>
                  <a:pt x="1906089" y="286653"/>
                  <a:pt x="1894791" y="278814"/>
                  <a:pt x="1890417" y="274973"/>
                </a:cubicBezTo>
                <a:cubicBezTo>
                  <a:pt x="1896350" y="278399"/>
                  <a:pt x="1911452" y="291066"/>
                  <a:pt x="1912592" y="289092"/>
                </a:cubicBezTo>
                <a:cubicBezTo>
                  <a:pt x="1921341" y="296775"/>
                  <a:pt x="1923889" y="296930"/>
                  <a:pt x="1934616" y="305755"/>
                </a:cubicBezTo>
                <a:cubicBezTo>
                  <a:pt x="1938572" y="308039"/>
                  <a:pt x="1940550" y="309181"/>
                  <a:pt x="1942947" y="311881"/>
                </a:cubicBezTo>
                <a:cubicBezTo>
                  <a:pt x="1943517" y="310894"/>
                  <a:pt x="1950288" y="317435"/>
                  <a:pt x="1950858" y="316448"/>
                </a:cubicBezTo>
                <a:cubicBezTo>
                  <a:pt x="1960597" y="324702"/>
                  <a:pt x="1967368" y="331244"/>
                  <a:pt x="1975699" y="337369"/>
                </a:cubicBezTo>
                <a:cubicBezTo>
                  <a:pt x="1980074" y="341211"/>
                  <a:pt x="1983460" y="344482"/>
                  <a:pt x="1987834" y="348323"/>
                </a:cubicBezTo>
                <a:cubicBezTo>
                  <a:pt x="1991220" y="351594"/>
                  <a:pt x="1995595" y="355436"/>
                  <a:pt x="1999551" y="357719"/>
                </a:cubicBezTo>
                <a:cubicBezTo>
                  <a:pt x="1998143" y="355591"/>
                  <a:pt x="1993768" y="351749"/>
                  <a:pt x="1987985" y="345778"/>
                </a:cubicBezTo>
                <a:cubicBezTo>
                  <a:pt x="1979654" y="339653"/>
                  <a:pt x="1984180" y="340950"/>
                  <a:pt x="1975850" y="334824"/>
                </a:cubicBezTo>
                <a:cubicBezTo>
                  <a:pt x="1981364" y="336692"/>
                  <a:pt x="1977978" y="333422"/>
                  <a:pt x="1967251" y="324596"/>
                </a:cubicBezTo>
                <a:cubicBezTo>
                  <a:pt x="1967401" y="322052"/>
                  <a:pt x="1978967" y="333993"/>
                  <a:pt x="1976151" y="329735"/>
                </a:cubicBezTo>
                <a:cubicBezTo>
                  <a:pt x="1980525" y="333577"/>
                  <a:pt x="1983911" y="336847"/>
                  <a:pt x="1987867" y="339131"/>
                </a:cubicBezTo>
                <a:cubicBezTo>
                  <a:pt x="1992242" y="342973"/>
                  <a:pt x="1994639" y="345672"/>
                  <a:pt x="1998595" y="347956"/>
                </a:cubicBezTo>
                <a:cubicBezTo>
                  <a:pt x="2004377" y="353927"/>
                  <a:pt x="2011719" y="359481"/>
                  <a:pt x="2019479" y="366594"/>
                </a:cubicBezTo>
                <a:cubicBezTo>
                  <a:pt x="2025262" y="372564"/>
                  <a:pt x="2023435" y="368878"/>
                  <a:pt x="2027810" y="372719"/>
                </a:cubicBezTo>
                <a:cubicBezTo>
                  <a:pt x="2034163" y="377703"/>
                  <a:pt x="2039945" y="383673"/>
                  <a:pt x="2044739" y="389072"/>
                </a:cubicBezTo>
                <a:cubicBezTo>
                  <a:pt x="2049114" y="392914"/>
                  <a:pt x="2058702" y="403713"/>
                  <a:pt x="2061669" y="405426"/>
                </a:cubicBezTo>
                <a:cubicBezTo>
                  <a:pt x="2065205" y="406152"/>
                  <a:pt x="2059422" y="400182"/>
                  <a:pt x="2054628" y="394782"/>
                </a:cubicBezTo>
                <a:cubicBezTo>
                  <a:pt x="2054209" y="393224"/>
                  <a:pt x="2052231" y="392082"/>
                  <a:pt x="2052231" y="392082"/>
                </a:cubicBezTo>
                <a:cubicBezTo>
                  <a:pt x="2047857" y="388241"/>
                  <a:pt x="2045460" y="385541"/>
                  <a:pt x="2043633" y="381854"/>
                </a:cubicBezTo>
                <a:cubicBezTo>
                  <a:pt x="2040247" y="378584"/>
                  <a:pt x="2036861" y="375313"/>
                  <a:pt x="2030508" y="370329"/>
                </a:cubicBezTo>
                <a:cubicBezTo>
                  <a:pt x="2031078" y="369342"/>
                  <a:pt x="2024725" y="364359"/>
                  <a:pt x="2020351" y="360517"/>
                </a:cubicBezTo>
                <a:cubicBezTo>
                  <a:pt x="2017954" y="357818"/>
                  <a:pt x="2016546" y="355689"/>
                  <a:pt x="2011752" y="350289"/>
                </a:cubicBezTo>
                <a:cubicBezTo>
                  <a:pt x="1977173" y="321114"/>
                  <a:pt x="1941873" y="295470"/>
                  <a:pt x="1906004" y="270813"/>
                </a:cubicBezTo>
                <a:cubicBezTo>
                  <a:pt x="1913915" y="275381"/>
                  <a:pt x="1923234" y="282078"/>
                  <a:pt x="1935101" y="288929"/>
                </a:cubicBezTo>
                <a:cubicBezTo>
                  <a:pt x="1939476" y="292771"/>
                  <a:pt x="1945409" y="296196"/>
                  <a:pt x="1950773" y="300609"/>
                </a:cubicBezTo>
                <a:cubicBezTo>
                  <a:pt x="1956137" y="305022"/>
                  <a:pt x="1961501" y="309434"/>
                  <a:pt x="1966864" y="313847"/>
                </a:cubicBezTo>
                <a:cubicBezTo>
                  <a:pt x="1970820" y="316130"/>
                  <a:pt x="1971809" y="316701"/>
                  <a:pt x="1975764" y="318985"/>
                </a:cubicBezTo>
                <a:cubicBezTo>
                  <a:pt x="1985084" y="325681"/>
                  <a:pt x="1977323" y="318569"/>
                  <a:pt x="1982268" y="321424"/>
                </a:cubicBezTo>
                <a:cubicBezTo>
                  <a:pt x="1989039" y="327965"/>
                  <a:pt x="1989609" y="326978"/>
                  <a:pt x="1995962" y="331962"/>
                </a:cubicBezTo>
                <a:cubicBezTo>
                  <a:pt x="1996532" y="330975"/>
                  <a:pt x="1987212" y="324279"/>
                  <a:pt x="1981430" y="318308"/>
                </a:cubicBezTo>
                <a:cubicBezTo>
                  <a:pt x="1983407" y="319450"/>
                  <a:pt x="1995543" y="330404"/>
                  <a:pt x="2001895" y="335388"/>
                </a:cubicBezTo>
                <a:cubicBezTo>
                  <a:pt x="2008667" y="341929"/>
                  <a:pt x="2011634" y="343642"/>
                  <a:pt x="2015589" y="345926"/>
                </a:cubicBezTo>
                <a:cubicBezTo>
                  <a:pt x="2022780" y="354025"/>
                  <a:pt x="2026317" y="354751"/>
                  <a:pt x="2029284" y="356464"/>
                </a:cubicBezTo>
                <a:cubicBezTo>
                  <a:pt x="2022512" y="349922"/>
                  <a:pt x="2013192" y="343226"/>
                  <a:pt x="2019126" y="346652"/>
                </a:cubicBezTo>
                <a:cubicBezTo>
                  <a:pt x="2012773" y="341668"/>
                  <a:pt x="2006002" y="335127"/>
                  <a:pt x="1999649" y="330143"/>
                </a:cubicBezTo>
                <a:cubicBezTo>
                  <a:pt x="1992308" y="324589"/>
                  <a:pt x="1984966" y="319034"/>
                  <a:pt x="1979602" y="314622"/>
                </a:cubicBezTo>
                <a:cubicBezTo>
                  <a:pt x="1976216" y="311351"/>
                  <a:pt x="1966478" y="303097"/>
                  <a:pt x="1965908" y="304084"/>
                </a:cubicBezTo>
                <a:cubicBezTo>
                  <a:pt x="1956739" y="294842"/>
                  <a:pt x="1976216" y="311351"/>
                  <a:pt x="1975378" y="308235"/>
                </a:cubicBezTo>
                <a:cubicBezTo>
                  <a:pt x="1990899" y="322460"/>
                  <a:pt x="1998811" y="327028"/>
                  <a:pt x="2010527" y="336424"/>
                </a:cubicBezTo>
                <a:cubicBezTo>
                  <a:pt x="2009538" y="335853"/>
                  <a:pt x="2009119" y="334295"/>
                  <a:pt x="2005163" y="332011"/>
                </a:cubicBezTo>
                <a:cubicBezTo>
                  <a:pt x="2008700" y="332737"/>
                  <a:pt x="2014483" y="338708"/>
                  <a:pt x="2021255" y="345249"/>
                </a:cubicBezTo>
                <a:cubicBezTo>
                  <a:pt x="2025210" y="347533"/>
                  <a:pt x="2030993" y="353503"/>
                  <a:pt x="2032552" y="353087"/>
                </a:cubicBezTo>
                <a:cubicBezTo>
                  <a:pt x="2036507" y="355371"/>
                  <a:pt x="2042290" y="361341"/>
                  <a:pt x="2046246" y="363625"/>
                </a:cubicBezTo>
                <a:cubicBezTo>
                  <a:pt x="2045977" y="359523"/>
                  <a:pt x="2028327" y="346701"/>
                  <a:pt x="2016762" y="334760"/>
                </a:cubicBezTo>
                <a:cubicBezTo>
                  <a:pt x="2012806" y="332476"/>
                  <a:pt x="2004626" y="323806"/>
                  <a:pt x="2000671" y="321522"/>
                </a:cubicBezTo>
                <a:cubicBezTo>
                  <a:pt x="1994318" y="316538"/>
                  <a:pt x="1987966" y="311555"/>
                  <a:pt x="1982183" y="305585"/>
                </a:cubicBezTo>
                <a:cubicBezTo>
                  <a:pt x="1980775" y="303456"/>
                  <a:pt x="1994318" y="316538"/>
                  <a:pt x="1992910" y="314410"/>
                </a:cubicBezTo>
                <a:cubicBezTo>
                  <a:pt x="1996866" y="316694"/>
                  <a:pt x="2002799" y="320119"/>
                  <a:pt x="2004777" y="321261"/>
                </a:cubicBezTo>
                <a:cubicBezTo>
                  <a:pt x="2009990" y="328219"/>
                  <a:pt x="2019310" y="334915"/>
                  <a:pt x="2025662" y="339898"/>
                </a:cubicBezTo>
                <a:cubicBezTo>
                  <a:pt x="2035820" y="349710"/>
                  <a:pt x="2043580" y="356823"/>
                  <a:pt x="2050922" y="362377"/>
                </a:cubicBezTo>
                <a:cubicBezTo>
                  <a:pt x="2057694" y="368919"/>
                  <a:pt x="2063476" y="374889"/>
                  <a:pt x="2071237" y="382002"/>
                </a:cubicBezTo>
                <a:cubicBezTo>
                  <a:pt x="2069829" y="379873"/>
                  <a:pt x="2064616" y="372915"/>
                  <a:pt x="2060811" y="368087"/>
                </a:cubicBezTo>
                <a:cubicBezTo>
                  <a:pt x="2051642" y="358846"/>
                  <a:pt x="2043882" y="351733"/>
                  <a:pt x="2037110" y="345192"/>
                </a:cubicBezTo>
                <a:cubicBezTo>
                  <a:pt x="2029349" y="338080"/>
                  <a:pt x="2022008" y="332525"/>
                  <a:pt x="2012269" y="324271"/>
                </a:cubicBezTo>
                <a:cubicBezTo>
                  <a:pt x="2012839" y="323284"/>
                  <a:pt x="2013828" y="323855"/>
                  <a:pt x="2010442" y="320584"/>
                </a:cubicBezTo>
                <a:cubicBezTo>
                  <a:pt x="2011012" y="319597"/>
                  <a:pt x="2014968" y="321881"/>
                  <a:pt x="2018772" y="326710"/>
                </a:cubicBezTo>
                <a:cubicBezTo>
                  <a:pt x="2024706" y="330135"/>
                  <a:pt x="2019342" y="325723"/>
                  <a:pt x="2020901" y="325307"/>
                </a:cubicBezTo>
                <a:cubicBezTo>
                  <a:pt x="2026265" y="329719"/>
                  <a:pt x="2025695" y="330706"/>
                  <a:pt x="2028092" y="333406"/>
                </a:cubicBezTo>
                <a:cubicBezTo>
                  <a:pt x="2032467" y="337248"/>
                  <a:pt x="2038819" y="342231"/>
                  <a:pt x="2044602" y="348202"/>
                </a:cubicBezTo>
                <a:cubicBezTo>
                  <a:pt x="2050955" y="353185"/>
                  <a:pt x="2055749" y="358585"/>
                  <a:pt x="2061112" y="362997"/>
                </a:cubicBezTo>
                <a:cubicBezTo>
                  <a:pt x="2060693" y="361440"/>
                  <a:pt x="2057307" y="358169"/>
                  <a:pt x="2052933" y="354327"/>
                </a:cubicBezTo>
                <a:cubicBezTo>
                  <a:pt x="2049547" y="351056"/>
                  <a:pt x="2044183" y="346644"/>
                  <a:pt x="2041786" y="343944"/>
                </a:cubicBezTo>
                <a:cubicBezTo>
                  <a:pt x="2042356" y="342957"/>
                  <a:pt x="2051105" y="350641"/>
                  <a:pt x="2057877" y="357182"/>
                </a:cubicBezTo>
                <a:cubicBezTo>
                  <a:pt x="2064649" y="363723"/>
                  <a:pt x="2069862" y="370681"/>
                  <a:pt x="2076634" y="377222"/>
                </a:cubicBezTo>
                <a:cubicBezTo>
                  <a:pt x="2083405" y="383763"/>
                  <a:pt x="2089188" y="389734"/>
                  <a:pt x="2094552" y="394146"/>
                </a:cubicBezTo>
                <a:cubicBezTo>
                  <a:pt x="2100335" y="400117"/>
                  <a:pt x="2104140" y="404945"/>
                  <a:pt x="2108934" y="410345"/>
                </a:cubicBezTo>
                <a:cubicBezTo>
                  <a:pt x="2118522" y="421144"/>
                  <a:pt x="2129668" y="431527"/>
                  <a:pt x="2141083" y="446013"/>
                </a:cubicBezTo>
                <a:cubicBezTo>
                  <a:pt x="2147704" y="455099"/>
                  <a:pt x="2149263" y="454683"/>
                  <a:pt x="2156873" y="464340"/>
                </a:cubicBezTo>
                <a:cubicBezTo>
                  <a:pt x="2162086" y="471297"/>
                  <a:pt x="2167869" y="477268"/>
                  <a:pt x="2170266" y="479967"/>
                </a:cubicBezTo>
                <a:cubicBezTo>
                  <a:pt x="2170835" y="478980"/>
                  <a:pt x="2166042" y="473581"/>
                  <a:pt x="2162236" y="468752"/>
                </a:cubicBezTo>
                <a:cubicBezTo>
                  <a:pt x="2156035" y="461224"/>
                  <a:pt x="2156454" y="462782"/>
                  <a:pt x="2151241" y="455824"/>
                </a:cubicBezTo>
                <a:cubicBezTo>
                  <a:pt x="2150822" y="454267"/>
                  <a:pt x="2151810" y="454838"/>
                  <a:pt x="2149413" y="452138"/>
                </a:cubicBezTo>
                <a:cubicBezTo>
                  <a:pt x="2145609" y="447309"/>
                  <a:pt x="2137579" y="436095"/>
                  <a:pt x="2136021" y="436510"/>
                </a:cubicBezTo>
                <a:cubicBezTo>
                  <a:pt x="2125595" y="422596"/>
                  <a:pt x="2120231" y="418183"/>
                  <a:pt x="2107676" y="405671"/>
                </a:cubicBezTo>
                <a:cubicBezTo>
                  <a:pt x="2104860" y="401414"/>
                  <a:pt x="2101474" y="398143"/>
                  <a:pt x="2099077" y="395443"/>
                </a:cubicBezTo>
                <a:cubicBezTo>
                  <a:pt x="2095691" y="392173"/>
                  <a:pt x="2092306" y="388902"/>
                  <a:pt x="2089490" y="384644"/>
                </a:cubicBezTo>
                <a:cubicBezTo>
                  <a:pt x="2082718" y="378103"/>
                  <a:pt x="2078343" y="374261"/>
                  <a:pt x="2076365" y="373119"/>
                </a:cubicBezTo>
                <a:cubicBezTo>
                  <a:pt x="2071571" y="367720"/>
                  <a:pt x="2071152" y="366162"/>
                  <a:pt x="2064380" y="359621"/>
                </a:cubicBezTo>
                <a:cubicBezTo>
                  <a:pt x="2065939" y="359205"/>
                  <a:pt x="2075527" y="370004"/>
                  <a:pt x="2079332" y="374832"/>
                </a:cubicBezTo>
                <a:cubicBezTo>
                  <a:pt x="2085684" y="379816"/>
                  <a:pt x="2091467" y="385786"/>
                  <a:pt x="2097250" y="391757"/>
                </a:cubicBezTo>
                <a:cubicBezTo>
                  <a:pt x="2104022" y="398298"/>
                  <a:pt x="2109805" y="404269"/>
                  <a:pt x="2116577" y="410810"/>
                </a:cubicBezTo>
                <a:cubicBezTo>
                  <a:pt x="2128561" y="424309"/>
                  <a:pt x="2140546" y="437807"/>
                  <a:pt x="2151542" y="450735"/>
                </a:cubicBezTo>
                <a:cubicBezTo>
                  <a:pt x="2157744" y="458263"/>
                  <a:pt x="2161968" y="464650"/>
                  <a:pt x="2167751" y="470620"/>
                </a:cubicBezTo>
                <a:cubicBezTo>
                  <a:pt x="2173953" y="478148"/>
                  <a:pt x="2179166" y="485106"/>
                  <a:pt x="2186776" y="494763"/>
                </a:cubicBezTo>
                <a:cubicBezTo>
                  <a:pt x="2187765" y="495334"/>
                  <a:pt x="2183960" y="490505"/>
                  <a:pt x="2184110" y="487961"/>
                </a:cubicBezTo>
                <a:cubicBezTo>
                  <a:pt x="2180305" y="483132"/>
                  <a:pt x="2177339" y="481419"/>
                  <a:pt x="2176920" y="479861"/>
                </a:cubicBezTo>
                <a:cubicBezTo>
                  <a:pt x="2170299" y="470775"/>
                  <a:pt x="2160711" y="459976"/>
                  <a:pt x="2158464" y="454732"/>
                </a:cubicBezTo>
                <a:cubicBezTo>
                  <a:pt x="2155078" y="451461"/>
                  <a:pt x="2149296" y="445491"/>
                  <a:pt x="2144083" y="438533"/>
                </a:cubicBezTo>
                <a:cubicBezTo>
                  <a:pt x="2139289" y="433134"/>
                  <a:pt x="2133925" y="428721"/>
                  <a:pt x="2129131" y="423322"/>
                </a:cubicBezTo>
                <a:cubicBezTo>
                  <a:pt x="2120532" y="413094"/>
                  <a:pt x="2120951" y="414652"/>
                  <a:pt x="2110944" y="402295"/>
                </a:cubicBezTo>
                <a:cubicBezTo>
                  <a:pt x="2103184" y="395182"/>
                  <a:pt x="2103184" y="395182"/>
                  <a:pt x="2103184" y="395182"/>
                </a:cubicBezTo>
                <a:cubicBezTo>
                  <a:pt x="2100787" y="392483"/>
                  <a:pt x="2098390" y="389783"/>
                  <a:pt x="2095993" y="387083"/>
                </a:cubicBezTo>
                <a:cubicBezTo>
                  <a:pt x="2090629" y="382671"/>
                  <a:pt x="2085835" y="377271"/>
                  <a:pt x="2080471" y="372859"/>
                </a:cubicBezTo>
                <a:cubicBezTo>
                  <a:pt x="2070314" y="363046"/>
                  <a:pt x="2060726" y="352247"/>
                  <a:pt x="2050988" y="343993"/>
                </a:cubicBezTo>
                <a:cubicBezTo>
                  <a:pt x="2051557" y="343006"/>
                  <a:pt x="2055932" y="346848"/>
                  <a:pt x="2060726" y="352247"/>
                </a:cubicBezTo>
                <a:cubicBezTo>
                  <a:pt x="2065101" y="356089"/>
                  <a:pt x="2069895" y="361489"/>
                  <a:pt x="2071873" y="362631"/>
                </a:cubicBezTo>
                <a:cubicBezTo>
                  <a:pt x="2081041" y="371871"/>
                  <a:pt x="2087964" y="375868"/>
                  <a:pt x="2092188" y="382255"/>
                </a:cubicBezTo>
                <a:cubicBezTo>
                  <a:pt x="2095574" y="385525"/>
                  <a:pt x="2097971" y="388225"/>
                  <a:pt x="2102345" y="392067"/>
                </a:cubicBezTo>
                <a:cubicBezTo>
                  <a:pt x="2117297" y="407278"/>
                  <a:pt x="2128293" y="420206"/>
                  <a:pt x="2143244" y="435418"/>
                </a:cubicBezTo>
                <a:cubicBezTo>
                  <a:pt x="2148457" y="442375"/>
                  <a:pt x="2150435" y="443517"/>
                  <a:pt x="2154240" y="448345"/>
                </a:cubicBezTo>
                <a:cubicBezTo>
                  <a:pt x="2158045" y="453174"/>
                  <a:pt x="2161850" y="458003"/>
                  <a:pt x="2165655" y="462831"/>
                </a:cubicBezTo>
                <a:cubicBezTo>
                  <a:pt x="2170030" y="466673"/>
                  <a:pt x="2176232" y="474201"/>
                  <a:pt x="2182015" y="480171"/>
                </a:cubicBezTo>
                <a:cubicBezTo>
                  <a:pt x="2189474" y="492373"/>
                  <a:pt x="2189055" y="490815"/>
                  <a:pt x="2199062" y="503172"/>
                </a:cubicBezTo>
                <a:cubicBezTo>
                  <a:pt x="2204694" y="511687"/>
                  <a:pt x="2211885" y="519786"/>
                  <a:pt x="2218506" y="528873"/>
                </a:cubicBezTo>
                <a:cubicBezTo>
                  <a:pt x="2224557" y="538946"/>
                  <a:pt x="2230190" y="547461"/>
                  <a:pt x="2235403" y="554418"/>
                </a:cubicBezTo>
                <a:cubicBezTo>
                  <a:pt x="2239208" y="559247"/>
                  <a:pt x="2242443" y="565062"/>
                  <a:pt x="2245259" y="569320"/>
                </a:cubicBezTo>
                <a:cubicBezTo>
                  <a:pt x="2249064" y="574148"/>
                  <a:pt x="2251880" y="578406"/>
                  <a:pt x="2254696" y="582663"/>
                </a:cubicBezTo>
                <a:cubicBezTo>
                  <a:pt x="2259339" y="590608"/>
                  <a:pt x="2264402" y="600110"/>
                  <a:pt x="2271442" y="610754"/>
                </a:cubicBezTo>
                <a:cubicBezTo>
                  <a:pt x="2273688" y="615998"/>
                  <a:pt x="2275096" y="618127"/>
                  <a:pt x="2276504" y="620256"/>
                </a:cubicBezTo>
                <a:cubicBezTo>
                  <a:pt x="2278901" y="622956"/>
                  <a:pt x="2282136" y="628771"/>
                  <a:pt x="2282136" y="628771"/>
                </a:cubicBezTo>
                <a:cubicBezTo>
                  <a:pt x="2287350" y="635728"/>
                  <a:pt x="2293938" y="654006"/>
                  <a:pt x="2294658" y="650475"/>
                </a:cubicBezTo>
                <a:cubicBezTo>
                  <a:pt x="2296905" y="655719"/>
                  <a:pt x="2300140" y="661535"/>
                  <a:pt x="2302805" y="668337"/>
                </a:cubicBezTo>
                <a:cubicBezTo>
                  <a:pt x="2304632" y="672024"/>
                  <a:pt x="2307029" y="674723"/>
                  <a:pt x="2308856" y="678410"/>
                </a:cubicBezTo>
                <a:cubicBezTo>
                  <a:pt x="2309695" y="681526"/>
                  <a:pt x="2311522" y="685213"/>
                  <a:pt x="2313349" y="688899"/>
                </a:cubicBezTo>
                <a:cubicBezTo>
                  <a:pt x="2320658" y="703646"/>
                  <a:pt x="2328386" y="719950"/>
                  <a:pt x="2335544" y="737241"/>
                </a:cubicBezTo>
                <a:cubicBezTo>
                  <a:pt x="2337790" y="742486"/>
                  <a:pt x="2338779" y="743057"/>
                  <a:pt x="2339617" y="746172"/>
                </a:cubicBezTo>
                <a:cubicBezTo>
                  <a:pt x="2345518" y="758790"/>
                  <a:pt x="2348602" y="767150"/>
                  <a:pt x="2351687" y="775511"/>
                </a:cubicBezTo>
                <a:cubicBezTo>
                  <a:pt x="2353514" y="779197"/>
                  <a:pt x="2355760" y="784442"/>
                  <a:pt x="2357588" y="788128"/>
                </a:cubicBezTo>
                <a:cubicBezTo>
                  <a:pt x="2358845" y="792802"/>
                  <a:pt x="2360102" y="797475"/>
                  <a:pt x="2361360" y="802149"/>
                </a:cubicBezTo>
                <a:cubicBezTo>
                  <a:pt x="2365433" y="811080"/>
                  <a:pt x="2368099" y="817883"/>
                  <a:pt x="2371183" y="826243"/>
                </a:cubicBezTo>
                <a:cubicBezTo>
                  <a:pt x="2372441" y="830916"/>
                  <a:pt x="2374268" y="834603"/>
                  <a:pt x="2376514" y="839847"/>
                </a:cubicBezTo>
                <a:cubicBezTo>
                  <a:pt x="2377771" y="844521"/>
                  <a:pt x="2379029" y="849194"/>
                  <a:pt x="2381275" y="854439"/>
                </a:cubicBezTo>
                <a:cubicBezTo>
                  <a:pt x="2386455" y="870588"/>
                  <a:pt x="2386724" y="874691"/>
                  <a:pt x="2388819" y="882480"/>
                </a:cubicBezTo>
                <a:cubicBezTo>
                  <a:pt x="2390077" y="887153"/>
                  <a:pt x="2392323" y="892398"/>
                  <a:pt x="2393581" y="897072"/>
                </a:cubicBezTo>
                <a:cubicBezTo>
                  <a:pt x="2395257" y="903303"/>
                  <a:pt x="2396934" y="909534"/>
                  <a:pt x="2398610" y="915766"/>
                </a:cubicBezTo>
                <a:cubicBezTo>
                  <a:pt x="2401393" y="929215"/>
                  <a:pt x="2404746" y="941678"/>
                  <a:pt x="2407111" y="953570"/>
                </a:cubicBezTo>
                <a:cubicBezTo>
                  <a:pt x="2413129" y="972835"/>
                  <a:pt x="2417137" y="1000150"/>
                  <a:pt x="2418931" y="1013029"/>
                </a:cubicBezTo>
                <a:cubicBezTo>
                  <a:pt x="2421145" y="1027465"/>
                  <a:pt x="2422939" y="1040344"/>
                  <a:pt x="2424733" y="1053223"/>
                </a:cubicBezTo>
                <a:cubicBezTo>
                  <a:pt x="2425421" y="1058883"/>
                  <a:pt x="2427097" y="1065115"/>
                  <a:pt x="2426796" y="1070204"/>
                </a:cubicBezTo>
                <a:cubicBezTo>
                  <a:pt x="2427484" y="1075865"/>
                  <a:pt x="2428171" y="1081525"/>
                  <a:pt x="2427870" y="1086614"/>
                </a:cubicBezTo>
                <a:cubicBezTo>
                  <a:pt x="2429245" y="1097935"/>
                  <a:pt x="2430234" y="1098506"/>
                  <a:pt x="2431040" y="1110814"/>
                </a:cubicBezTo>
                <a:cubicBezTo>
                  <a:pt x="2431577" y="1119019"/>
                  <a:pt x="2432264" y="1124680"/>
                  <a:pt x="2431544" y="1128211"/>
                </a:cubicBezTo>
                <a:cubicBezTo>
                  <a:pt x="2433187" y="1143635"/>
                  <a:pt x="2433037" y="1146180"/>
                  <a:pt x="2434261" y="1160045"/>
                </a:cubicBezTo>
                <a:cubicBezTo>
                  <a:pt x="2434648" y="1170795"/>
                  <a:pt x="2435604" y="1180558"/>
                  <a:pt x="2435571" y="1189750"/>
                </a:cubicBezTo>
                <a:cubicBezTo>
                  <a:pt x="2435322" y="1219871"/>
                  <a:pt x="2435322" y="1219871"/>
                  <a:pt x="2435322" y="1219871"/>
                </a:cubicBezTo>
                <a:cubicBezTo>
                  <a:pt x="2434719" y="1230050"/>
                  <a:pt x="2435675" y="1239813"/>
                  <a:pt x="2435073" y="1249992"/>
                </a:cubicBezTo>
                <a:cubicBezTo>
                  <a:pt x="2433265" y="1280529"/>
                  <a:pt x="2433265" y="1280529"/>
                  <a:pt x="2433265" y="1280529"/>
                </a:cubicBezTo>
                <a:cubicBezTo>
                  <a:pt x="2432092" y="1291695"/>
                  <a:pt x="2433048" y="1301458"/>
                  <a:pt x="2432027" y="1310079"/>
                </a:cubicBezTo>
                <a:cubicBezTo>
                  <a:pt x="2431575" y="1317713"/>
                  <a:pt x="2430553" y="1326334"/>
                  <a:pt x="2429112" y="1333397"/>
                </a:cubicBezTo>
                <a:cubicBezTo>
                  <a:pt x="2427304" y="1363934"/>
                  <a:pt x="2421960" y="1393745"/>
                  <a:pt x="2417604" y="1424127"/>
                </a:cubicBezTo>
                <a:cubicBezTo>
                  <a:pt x="2414153" y="1439240"/>
                  <a:pt x="2410701" y="1454354"/>
                  <a:pt x="2408808" y="1469051"/>
                </a:cubicBezTo>
                <a:cubicBezTo>
                  <a:pt x="2406077" y="1480633"/>
                  <a:pt x="2406077" y="1480633"/>
                  <a:pt x="2406077" y="1480633"/>
                </a:cubicBezTo>
                <a:cubicBezTo>
                  <a:pt x="2403346" y="1492215"/>
                  <a:pt x="2403346" y="1492215"/>
                  <a:pt x="2403346" y="1492215"/>
                </a:cubicBezTo>
                <a:cubicBezTo>
                  <a:pt x="2400916" y="1498707"/>
                  <a:pt x="2398906" y="1506757"/>
                  <a:pt x="2397465" y="1513821"/>
                </a:cubicBezTo>
                <a:cubicBezTo>
                  <a:pt x="2396024" y="1520884"/>
                  <a:pt x="2394013" y="1528934"/>
                  <a:pt x="2392572" y="1535997"/>
                </a:cubicBezTo>
                <a:cubicBezTo>
                  <a:pt x="2389573" y="1543477"/>
                  <a:pt x="2388132" y="1550540"/>
                  <a:pt x="2385132" y="1558019"/>
                </a:cubicBezTo>
                <a:cubicBezTo>
                  <a:pt x="2380692" y="1572562"/>
                  <a:pt x="2376252" y="1587104"/>
                  <a:pt x="2371811" y="1601647"/>
                </a:cubicBezTo>
                <a:cubicBezTo>
                  <a:pt x="2366952" y="1614631"/>
                  <a:pt x="2362511" y="1629174"/>
                  <a:pt x="2357082" y="1643145"/>
                </a:cubicBezTo>
                <a:cubicBezTo>
                  <a:pt x="2353362" y="1654156"/>
                  <a:pt x="2353362" y="1654156"/>
                  <a:pt x="2353362" y="1654156"/>
                </a:cubicBezTo>
                <a:cubicBezTo>
                  <a:pt x="2349223" y="1663609"/>
                  <a:pt x="2349223" y="1663609"/>
                  <a:pt x="2349223" y="1663609"/>
                </a:cubicBezTo>
                <a:cubicBezTo>
                  <a:pt x="2346223" y="1671088"/>
                  <a:pt x="2343793" y="1677581"/>
                  <a:pt x="2341363" y="1684073"/>
                </a:cubicBezTo>
                <a:cubicBezTo>
                  <a:pt x="2336654" y="1694513"/>
                  <a:pt x="2335666" y="1693942"/>
                  <a:pt x="2331526" y="1703395"/>
                </a:cubicBezTo>
                <a:cubicBezTo>
                  <a:pt x="2329666" y="1708900"/>
                  <a:pt x="2328527" y="1710874"/>
                  <a:pt x="2327806" y="1714406"/>
                </a:cubicBezTo>
                <a:cubicBezTo>
                  <a:pt x="2326667" y="1716380"/>
                  <a:pt x="2324957" y="1719340"/>
                  <a:pt x="2324237" y="1722872"/>
                </a:cubicBezTo>
                <a:cubicBezTo>
                  <a:pt x="2317249" y="1737259"/>
                  <a:pt x="2310831" y="1750660"/>
                  <a:pt x="2303843" y="1765047"/>
                </a:cubicBezTo>
                <a:cubicBezTo>
                  <a:pt x="2296285" y="1780422"/>
                  <a:pt x="2289598" y="1789720"/>
                  <a:pt x="2283750" y="1802133"/>
                </a:cubicBezTo>
                <a:cubicBezTo>
                  <a:pt x="2279610" y="1811586"/>
                  <a:pt x="2275923" y="1813405"/>
                  <a:pt x="2274482" y="1820469"/>
                </a:cubicBezTo>
                <a:cubicBezTo>
                  <a:pt x="2271064" y="1826390"/>
                  <a:pt x="2267226" y="1830753"/>
                  <a:pt x="2265097" y="1832156"/>
                </a:cubicBezTo>
                <a:cubicBezTo>
                  <a:pt x="2270225" y="1823274"/>
                  <a:pt x="2269656" y="1824261"/>
                  <a:pt x="2274214" y="1816366"/>
                </a:cubicBezTo>
                <a:cubicBezTo>
                  <a:pt x="2285760" y="1794083"/>
                  <a:pt x="2290888" y="1785201"/>
                  <a:pt x="2303574" y="1760945"/>
                </a:cubicBezTo>
                <a:cubicBezTo>
                  <a:pt x="2299736" y="1765308"/>
                  <a:pt x="2296737" y="1772788"/>
                  <a:pt x="2289899" y="1784630"/>
                </a:cubicBezTo>
                <a:cubicBezTo>
                  <a:pt x="2286900" y="1792110"/>
                  <a:pt x="2284051" y="1797044"/>
                  <a:pt x="2280783" y="1800421"/>
                </a:cubicBezTo>
                <a:cubicBezTo>
                  <a:pt x="2278923" y="1805926"/>
                  <a:pt x="2275504" y="1811847"/>
                  <a:pt x="2272085" y="1817769"/>
                </a:cubicBezTo>
                <a:cubicBezTo>
                  <a:pt x="2268667" y="1823690"/>
                  <a:pt x="2265248" y="1829612"/>
                  <a:pt x="2261829" y="1835533"/>
                </a:cubicBezTo>
                <a:cubicBezTo>
                  <a:pt x="2254992" y="1847376"/>
                  <a:pt x="2247166" y="1858647"/>
                  <a:pt x="2240328" y="1870490"/>
                </a:cubicBezTo>
                <a:cubicBezTo>
                  <a:pt x="2192918" y="1945755"/>
                  <a:pt x="2134630" y="2014740"/>
                  <a:pt x="2074816" y="2074948"/>
                </a:cubicBezTo>
                <a:cubicBezTo>
                  <a:pt x="2068850" y="2080715"/>
                  <a:pt x="2057487" y="2091260"/>
                  <a:pt x="2056917" y="2092247"/>
                </a:cubicBezTo>
                <a:cubicBezTo>
                  <a:pt x="2052661" y="2095053"/>
                  <a:pt x="2044415" y="2104767"/>
                  <a:pt x="2036320" y="2111936"/>
                </a:cubicBezTo>
                <a:cubicBezTo>
                  <a:pt x="2028795" y="2118118"/>
                  <a:pt x="2021840" y="2123314"/>
                  <a:pt x="2015304" y="2130067"/>
                </a:cubicBezTo>
                <a:cubicBezTo>
                  <a:pt x="2009488" y="2133289"/>
                  <a:pt x="2005500" y="2140197"/>
                  <a:pt x="1998125" y="2143835"/>
                </a:cubicBezTo>
                <a:cubicBezTo>
                  <a:pt x="1992159" y="2149601"/>
                  <a:pt x="1993718" y="2149185"/>
                  <a:pt x="1985204" y="2154796"/>
                </a:cubicBezTo>
                <a:cubicBezTo>
                  <a:pt x="1981366" y="2159160"/>
                  <a:pt x="1975550" y="2162381"/>
                  <a:pt x="1971293" y="2165187"/>
                </a:cubicBezTo>
                <a:cubicBezTo>
                  <a:pt x="1965897" y="2169967"/>
                  <a:pt x="1963199" y="2172356"/>
                  <a:pt x="1960500" y="2174746"/>
                </a:cubicBezTo>
                <a:cubicBezTo>
                  <a:pt x="1955104" y="2179526"/>
                  <a:pt x="1951417" y="2181344"/>
                  <a:pt x="1949288" y="2182747"/>
                </a:cubicBezTo>
                <a:cubicBezTo>
                  <a:pt x="1945031" y="2185553"/>
                  <a:pt x="1943322" y="2188514"/>
                  <a:pt x="1937506" y="2191735"/>
                </a:cubicBezTo>
                <a:cubicBezTo>
                  <a:pt x="1933249" y="2194541"/>
                  <a:pt x="1928422" y="2198333"/>
                  <a:pt x="1923596" y="2202126"/>
                </a:cubicBezTo>
                <a:cubicBezTo>
                  <a:pt x="1918769" y="2205919"/>
                  <a:pt x="1913523" y="2208153"/>
                  <a:pt x="1908696" y="2211946"/>
                </a:cubicBezTo>
                <a:cubicBezTo>
                  <a:pt x="1902311" y="2216154"/>
                  <a:pt x="1897484" y="2219947"/>
                  <a:pt x="1891099" y="2224156"/>
                </a:cubicBezTo>
                <a:cubicBezTo>
                  <a:pt x="1880456" y="2231170"/>
                  <a:pt x="1867685" y="2239587"/>
                  <a:pt x="1855484" y="2247017"/>
                </a:cubicBezTo>
                <a:cubicBezTo>
                  <a:pt x="1843283" y="2254447"/>
                  <a:pt x="1831082" y="2261877"/>
                  <a:pt x="1819451" y="2268320"/>
                </a:cubicBezTo>
                <a:cubicBezTo>
                  <a:pt x="1813635" y="2271542"/>
                  <a:pt x="1807250" y="2275751"/>
                  <a:pt x="1799875" y="2279388"/>
                </a:cubicBezTo>
                <a:cubicBezTo>
                  <a:pt x="1792501" y="2283026"/>
                  <a:pt x="1784557" y="2287650"/>
                  <a:pt x="1776613" y="2292275"/>
                </a:cubicBezTo>
                <a:cubicBezTo>
                  <a:pt x="1768249" y="2295341"/>
                  <a:pt x="1760305" y="2299966"/>
                  <a:pt x="1752361" y="2304590"/>
                </a:cubicBezTo>
                <a:cubicBezTo>
                  <a:pt x="1743998" y="2307657"/>
                  <a:pt x="1736623" y="2311294"/>
                  <a:pt x="1728260" y="2314361"/>
                </a:cubicBezTo>
                <a:cubicBezTo>
                  <a:pt x="1715640" y="2320233"/>
                  <a:pt x="1705567" y="2326261"/>
                  <a:pt x="1699333" y="2327924"/>
                </a:cubicBezTo>
                <a:cubicBezTo>
                  <a:pt x="1693517" y="2331146"/>
                  <a:pt x="1692947" y="2332133"/>
                  <a:pt x="1686712" y="2333797"/>
                </a:cubicBezTo>
                <a:cubicBezTo>
                  <a:pt x="1648432" y="2349856"/>
                  <a:pt x="1611862" y="2362954"/>
                  <a:pt x="1577001" y="2373092"/>
                </a:cubicBezTo>
                <a:cubicBezTo>
                  <a:pt x="1568638" y="2376158"/>
                  <a:pt x="1559285" y="2378654"/>
                  <a:pt x="1550922" y="2381721"/>
                </a:cubicBezTo>
                <a:cubicBezTo>
                  <a:pt x="1541570" y="2384216"/>
                  <a:pt x="1533207" y="2387283"/>
                  <a:pt x="1524424" y="2388792"/>
                </a:cubicBezTo>
                <a:cubicBezTo>
                  <a:pt x="1507279" y="2393367"/>
                  <a:pt x="1489144" y="2397372"/>
                  <a:pt x="1471998" y="2401947"/>
                </a:cubicBezTo>
                <a:cubicBezTo>
                  <a:pt x="1466333" y="2402624"/>
                  <a:pt x="1460668" y="2403301"/>
                  <a:pt x="1458540" y="2404704"/>
                </a:cubicBezTo>
                <a:cubicBezTo>
                  <a:pt x="1448768" y="2405642"/>
                  <a:pt x="1440975" y="2407721"/>
                  <a:pt x="1432193" y="2409230"/>
                </a:cubicBezTo>
                <a:cubicBezTo>
                  <a:pt x="1428505" y="2411049"/>
                  <a:pt x="1424399" y="2411310"/>
                  <a:pt x="1418734" y="2411987"/>
                </a:cubicBezTo>
                <a:cubicBezTo>
                  <a:pt x="1414058" y="2413234"/>
                  <a:pt x="1408393" y="2413911"/>
                  <a:pt x="1402728" y="2414588"/>
                </a:cubicBezTo>
                <a:cubicBezTo>
                  <a:pt x="1391398" y="2415942"/>
                  <a:pt x="1381057" y="2417867"/>
                  <a:pt x="1371286" y="2418805"/>
                </a:cubicBezTo>
                <a:cubicBezTo>
                  <a:pt x="1356838" y="2420990"/>
                  <a:pt x="1348056" y="2422499"/>
                  <a:pt x="1342960" y="2422189"/>
                </a:cubicBezTo>
                <a:cubicBezTo>
                  <a:pt x="1336307" y="2422295"/>
                  <a:pt x="1335167" y="2424269"/>
                  <a:pt x="1328513" y="2424375"/>
                </a:cubicBezTo>
                <a:cubicBezTo>
                  <a:pt x="1314635" y="2425573"/>
                  <a:pt x="1300758" y="2426772"/>
                  <a:pt x="1285891" y="2427400"/>
                </a:cubicBezTo>
                <a:cubicBezTo>
                  <a:pt x="1280226" y="2428077"/>
                  <a:pt x="1275131" y="2427767"/>
                  <a:pt x="1272014" y="2428599"/>
                </a:cubicBezTo>
                <a:cubicBezTo>
                  <a:pt x="1261253" y="2428966"/>
                  <a:pt x="1251482" y="2429904"/>
                  <a:pt x="1240722" y="2430270"/>
                </a:cubicBezTo>
                <a:cubicBezTo>
                  <a:pt x="1235627" y="2429960"/>
                  <a:pt x="1233079" y="2429805"/>
                  <a:pt x="1229962" y="2430637"/>
                </a:cubicBezTo>
                <a:cubicBezTo>
                  <a:pt x="1223878" y="2429756"/>
                  <a:pt x="1218213" y="2430433"/>
                  <a:pt x="1211559" y="2430539"/>
                </a:cubicBezTo>
                <a:cubicBezTo>
                  <a:pt x="1207452" y="2430800"/>
                  <a:pt x="1193725" y="2429454"/>
                  <a:pt x="1194144" y="2431012"/>
                </a:cubicBezTo>
                <a:cubicBezTo>
                  <a:pt x="1190608" y="2430286"/>
                  <a:pt x="1190608" y="2430286"/>
                  <a:pt x="1191178" y="2429299"/>
                </a:cubicBezTo>
                <a:cubicBezTo>
                  <a:pt x="1182965" y="2429821"/>
                  <a:pt x="1174333" y="2428785"/>
                  <a:pt x="1166690" y="2428320"/>
                </a:cubicBezTo>
                <a:cubicBezTo>
                  <a:pt x="1166271" y="2426762"/>
                  <a:pt x="1175892" y="2428369"/>
                  <a:pt x="1177451" y="2427953"/>
                </a:cubicBezTo>
                <a:cubicBezTo>
                  <a:pt x="1186082" y="2428989"/>
                  <a:pt x="1197412" y="2427635"/>
                  <a:pt x="1207603" y="2428255"/>
                </a:cubicBezTo>
                <a:cubicBezTo>
                  <a:pt x="1217374" y="2427317"/>
                  <a:pt x="1227565" y="2427938"/>
                  <a:pt x="1233649" y="2428818"/>
                </a:cubicBezTo>
                <a:cubicBezTo>
                  <a:pt x="1241861" y="2428297"/>
                  <a:pt x="1248515" y="2428191"/>
                  <a:pt x="1255169" y="2428085"/>
                </a:cubicBezTo>
                <a:cubicBezTo>
                  <a:pt x="1260834" y="2427408"/>
                  <a:pt x="1267488" y="2427302"/>
                  <a:pt x="1275701" y="2426780"/>
                </a:cubicBezTo>
                <a:cubicBezTo>
                  <a:pt x="1283913" y="2426258"/>
                  <a:pt x="1289578" y="2425581"/>
                  <a:pt x="1293115" y="2426307"/>
                </a:cubicBezTo>
                <a:cubicBezTo>
                  <a:pt x="1297221" y="2426046"/>
                  <a:pt x="1299350" y="2424643"/>
                  <a:pt x="1300339" y="2425214"/>
                </a:cubicBezTo>
                <a:cubicBezTo>
                  <a:pt x="1306993" y="2425108"/>
                  <a:pt x="1310110" y="2424277"/>
                  <a:pt x="1310680" y="2423290"/>
                </a:cubicBezTo>
                <a:cubicBezTo>
                  <a:pt x="1315775" y="2423600"/>
                  <a:pt x="1314216" y="2424016"/>
                  <a:pt x="1318323" y="2423755"/>
                </a:cubicBezTo>
                <a:cubicBezTo>
                  <a:pt x="1324977" y="2423649"/>
                  <a:pt x="1315775" y="2423600"/>
                  <a:pt x="1321440" y="2422923"/>
                </a:cubicBezTo>
                <a:cubicBezTo>
                  <a:pt x="1330222" y="2421414"/>
                  <a:pt x="1338435" y="2420892"/>
                  <a:pt x="1346648" y="2420370"/>
                </a:cubicBezTo>
                <a:cubicBezTo>
                  <a:pt x="1353871" y="2419277"/>
                  <a:pt x="1360525" y="2419171"/>
                  <a:pt x="1367749" y="2418079"/>
                </a:cubicBezTo>
                <a:cubicBezTo>
                  <a:pt x="1380638" y="2416309"/>
                  <a:pt x="1392538" y="2413968"/>
                  <a:pt x="1402309" y="2413030"/>
                </a:cubicBezTo>
                <a:cubicBezTo>
                  <a:pt x="1407974" y="2412354"/>
                  <a:pt x="1414209" y="2410690"/>
                  <a:pt x="1421432" y="2409597"/>
                </a:cubicBezTo>
                <a:cubicBezTo>
                  <a:pt x="1428656" y="2408504"/>
                  <a:pt x="1436450" y="2406424"/>
                  <a:pt x="1443673" y="2405332"/>
                </a:cubicBezTo>
                <a:cubicBezTo>
                  <a:pt x="1452456" y="2403823"/>
                  <a:pt x="1460249" y="2401743"/>
                  <a:pt x="1469032" y="2400234"/>
                </a:cubicBezTo>
                <a:cubicBezTo>
                  <a:pt x="1471579" y="2400389"/>
                  <a:pt x="1473138" y="2399973"/>
                  <a:pt x="1476255" y="2399141"/>
                </a:cubicBezTo>
                <a:cubicBezTo>
                  <a:pt x="1477814" y="2398725"/>
                  <a:pt x="1479373" y="2398310"/>
                  <a:pt x="1482490" y="2397478"/>
                </a:cubicBezTo>
                <a:cubicBezTo>
                  <a:pt x="1487166" y="2396230"/>
                  <a:pt x="1491272" y="2395969"/>
                  <a:pt x="1494960" y="2394150"/>
                </a:cubicBezTo>
                <a:cubicBezTo>
                  <a:pt x="1500625" y="2393473"/>
                  <a:pt x="1502753" y="2392070"/>
                  <a:pt x="1505871" y="2391238"/>
                </a:cubicBezTo>
                <a:cubicBezTo>
                  <a:pt x="1513664" y="2389159"/>
                  <a:pt x="1522446" y="2387650"/>
                  <a:pt x="1531799" y="2385154"/>
                </a:cubicBezTo>
                <a:cubicBezTo>
                  <a:pt x="1539592" y="2383075"/>
                  <a:pt x="1547955" y="2380008"/>
                  <a:pt x="1556738" y="2378499"/>
                </a:cubicBezTo>
                <a:cubicBezTo>
                  <a:pt x="1566090" y="2376003"/>
                  <a:pt x="1565671" y="2374446"/>
                  <a:pt x="1573464" y="2372366"/>
                </a:cubicBezTo>
                <a:cubicBezTo>
                  <a:pt x="1579699" y="2370702"/>
                  <a:pt x="1584945" y="2368467"/>
                  <a:pt x="1589051" y="2368206"/>
                </a:cubicBezTo>
                <a:cubicBezTo>
                  <a:pt x="1592738" y="2366388"/>
                  <a:pt x="1595856" y="2365556"/>
                  <a:pt x="1599543" y="2363737"/>
                </a:cubicBezTo>
                <a:cubicBezTo>
                  <a:pt x="1605778" y="2362073"/>
                  <a:pt x="1612013" y="2360409"/>
                  <a:pt x="1624063" y="2355524"/>
                </a:cubicBezTo>
                <a:cubicBezTo>
                  <a:pt x="1623644" y="2353966"/>
                  <a:pt x="1611024" y="2359838"/>
                  <a:pt x="1606348" y="2361086"/>
                </a:cubicBezTo>
                <a:cubicBezTo>
                  <a:pt x="1599124" y="2362179"/>
                  <a:pt x="1600532" y="2364308"/>
                  <a:pt x="1593308" y="2365401"/>
                </a:cubicBezTo>
                <a:cubicBezTo>
                  <a:pt x="1583956" y="2367896"/>
                  <a:pt x="1584945" y="2368467"/>
                  <a:pt x="1577151" y="2370547"/>
                </a:cubicBezTo>
                <a:cubicBezTo>
                  <a:pt x="1574604" y="2370392"/>
                  <a:pt x="1564682" y="2373875"/>
                  <a:pt x="1560006" y="2375123"/>
                </a:cubicBezTo>
                <a:cubicBezTo>
                  <a:pt x="1553771" y="2376786"/>
                  <a:pt x="1547536" y="2378450"/>
                  <a:pt x="1540732" y="2381101"/>
                </a:cubicBezTo>
                <a:cubicBezTo>
                  <a:pt x="1537614" y="2381933"/>
                  <a:pt x="1534497" y="2382765"/>
                  <a:pt x="1531379" y="2383596"/>
                </a:cubicBezTo>
                <a:cubicBezTo>
                  <a:pt x="1528262" y="2384428"/>
                  <a:pt x="1525145" y="2385260"/>
                  <a:pt x="1522597" y="2385105"/>
                </a:cubicBezTo>
                <a:cubicBezTo>
                  <a:pt x="1510127" y="2388433"/>
                  <a:pt x="1499217" y="2391344"/>
                  <a:pt x="1488306" y="2394256"/>
                </a:cubicBezTo>
                <a:cubicBezTo>
                  <a:pt x="1475836" y="2397584"/>
                  <a:pt x="1479523" y="2395765"/>
                  <a:pt x="1467054" y="2399092"/>
                </a:cubicBezTo>
                <a:cubicBezTo>
                  <a:pt x="1449489" y="2402110"/>
                  <a:pt x="1431924" y="2405127"/>
                  <a:pt x="1415348" y="2408716"/>
                </a:cubicBezTo>
                <a:cubicBezTo>
                  <a:pt x="1398353" y="2410747"/>
                  <a:pt x="1382347" y="2413348"/>
                  <a:pt x="1365352" y="2415379"/>
                </a:cubicBezTo>
                <a:cubicBezTo>
                  <a:pt x="1348357" y="2417410"/>
                  <a:pt x="1331932" y="2418453"/>
                  <a:pt x="1314937" y="2420484"/>
                </a:cubicBezTo>
                <a:cubicBezTo>
                  <a:pt x="1310830" y="2420745"/>
                  <a:pt x="1306724" y="2421006"/>
                  <a:pt x="1302618" y="2421267"/>
                </a:cubicBezTo>
                <a:cubicBezTo>
                  <a:pt x="1297523" y="2420957"/>
                  <a:pt x="1293416" y="2421218"/>
                  <a:pt x="1288740" y="2422466"/>
                </a:cubicBezTo>
                <a:cubicBezTo>
                  <a:pt x="1279539" y="2422416"/>
                  <a:pt x="1271326" y="2422938"/>
                  <a:pt x="1262125" y="2422889"/>
                </a:cubicBezTo>
                <a:cubicBezTo>
                  <a:pt x="1255471" y="2422995"/>
                  <a:pt x="1253912" y="2423411"/>
                  <a:pt x="1247258" y="2423517"/>
                </a:cubicBezTo>
                <a:cubicBezTo>
                  <a:pt x="1236498" y="2423884"/>
                  <a:pt x="1225738" y="2424251"/>
                  <a:pt x="1214977" y="2424618"/>
                </a:cubicBezTo>
                <a:cubicBezTo>
                  <a:pt x="1204787" y="2423998"/>
                  <a:pt x="1193038" y="2423794"/>
                  <a:pt x="1182277" y="2424161"/>
                </a:cubicBezTo>
                <a:cubicBezTo>
                  <a:pt x="1150147" y="2422716"/>
                  <a:pt x="1150147" y="2422716"/>
                  <a:pt x="1150147" y="2422716"/>
                </a:cubicBezTo>
                <a:cubicBezTo>
                  <a:pt x="1133873" y="2421215"/>
                  <a:pt x="1133873" y="2421215"/>
                  <a:pt x="1133873" y="2421215"/>
                </a:cubicBezTo>
                <a:cubicBezTo>
                  <a:pt x="1125660" y="2421737"/>
                  <a:pt x="1125660" y="2421737"/>
                  <a:pt x="1125660" y="2421737"/>
                </a:cubicBezTo>
                <a:cubicBezTo>
                  <a:pt x="1117028" y="2420701"/>
                  <a:pt x="1117028" y="2420701"/>
                  <a:pt x="1117028" y="2420701"/>
                </a:cubicBezTo>
                <a:cubicBezTo>
                  <a:pt x="1110944" y="2419820"/>
                  <a:pt x="1105849" y="2419510"/>
                  <a:pt x="1103302" y="2419355"/>
                </a:cubicBezTo>
                <a:cubicBezTo>
                  <a:pt x="1092692" y="2417178"/>
                  <a:pt x="1089575" y="2418009"/>
                  <a:pt x="1082502" y="2416558"/>
                </a:cubicBezTo>
                <a:cubicBezTo>
                  <a:pt x="1079954" y="2416403"/>
                  <a:pt x="1077406" y="2416248"/>
                  <a:pt x="1074859" y="2416093"/>
                </a:cubicBezTo>
                <a:cubicBezTo>
                  <a:pt x="1079535" y="2414845"/>
                  <a:pt x="1064249" y="2413915"/>
                  <a:pt x="1058165" y="2413034"/>
                </a:cubicBezTo>
                <a:cubicBezTo>
                  <a:pt x="1058165" y="2413034"/>
                  <a:pt x="1058584" y="2414592"/>
                  <a:pt x="1064668" y="2415472"/>
                </a:cubicBezTo>
                <a:cubicBezTo>
                  <a:pt x="1059003" y="2416149"/>
                  <a:pt x="1051092" y="2411582"/>
                  <a:pt x="1040332" y="2411949"/>
                </a:cubicBezTo>
                <a:cubicBezTo>
                  <a:pt x="1051662" y="2410595"/>
                  <a:pt x="1016565" y="2407438"/>
                  <a:pt x="1005955" y="2405260"/>
                </a:cubicBezTo>
                <a:cubicBezTo>
                  <a:pt x="1003408" y="2405105"/>
                  <a:pt x="1006374" y="2406818"/>
                  <a:pt x="1010481" y="2406557"/>
                </a:cubicBezTo>
                <a:cubicBezTo>
                  <a:pt x="1014017" y="2407283"/>
                  <a:pt x="1020101" y="2408164"/>
                  <a:pt x="1022649" y="2408319"/>
                </a:cubicBezTo>
                <a:cubicBezTo>
                  <a:pt x="1023638" y="2408890"/>
                  <a:pt x="1025197" y="2408474"/>
                  <a:pt x="1026186" y="2409045"/>
                </a:cubicBezTo>
                <a:cubicBezTo>
                  <a:pt x="1025616" y="2410032"/>
                  <a:pt x="1011470" y="2407128"/>
                  <a:pt x="1005386" y="2406247"/>
                </a:cubicBezTo>
                <a:cubicBezTo>
                  <a:pt x="994206" y="2405056"/>
                  <a:pt x="999301" y="2405366"/>
                  <a:pt x="987703" y="2402617"/>
                </a:cubicBezTo>
                <a:cubicBezTo>
                  <a:pt x="981619" y="2401736"/>
                  <a:pt x="977093" y="2400439"/>
                  <a:pt x="973976" y="2401271"/>
                </a:cubicBezTo>
                <a:cubicBezTo>
                  <a:pt x="964925" y="2398677"/>
                  <a:pt x="956863" y="2396655"/>
                  <a:pt x="949790" y="2395203"/>
                </a:cubicBezTo>
                <a:cubicBezTo>
                  <a:pt x="948801" y="2394632"/>
                  <a:pt x="944695" y="2394893"/>
                  <a:pt x="946254" y="2394477"/>
                </a:cubicBezTo>
                <a:cubicBezTo>
                  <a:pt x="941158" y="2394167"/>
                  <a:pt x="939180" y="2393025"/>
                  <a:pt x="936214" y="2391312"/>
                </a:cubicBezTo>
                <a:cubicBezTo>
                  <a:pt x="930130" y="2390431"/>
                  <a:pt x="928571" y="2390847"/>
                  <a:pt x="923057" y="2388979"/>
                </a:cubicBezTo>
                <a:cubicBezTo>
                  <a:pt x="916972" y="2388098"/>
                  <a:pt x="911458" y="2386230"/>
                  <a:pt x="909480" y="2385088"/>
                </a:cubicBezTo>
                <a:cubicBezTo>
                  <a:pt x="902407" y="2383636"/>
                  <a:pt x="900849" y="2384052"/>
                  <a:pt x="895334" y="2382185"/>
                </a:cubicBezTo>
                <a:cubicBezTo>
                  <a:pt x="831978" y="2364028"/>
                  <a:pt x="768923" y="2340782"/>
                  <a:pt x="708147" y="2313588"/>
                </a:cubicBezTo>
                <a:cubicBezTo>
                  <a:pt x="663915" y="2291998"/>
                  <a:pt x="663915" y="2291998"/>
                  <a:pt x="663915" y="2291998"/>
                </a:cubicBezTo>
                <a:cubicBezTo>
                  <a:pt x="619833" y="2267863"/>
                  <a:pt x="619833" y="2267863"/>
                  <a:pt x="619833" y="2267863"/>
                </a:cubicBezTo>
                <a:cubicBezTo>
                  <a:pt x="608955" y="2261583"/>
                  <a:pt x="608955" y="2261583"/>
                  <a:pt x="608955" y="2261583"/>
                </a:cubicBezTo>
                <a:cubicBezTo>
                  <a:pt x="598077" y="2255302"/>
                  <a:pt x="598077" y="2255302"/>
                  <a:pt x="598077" y="2255302"/>
                </a:cubicBezTo>
                <a:cubicBezTo>
                  <a:pt x="577309" y="2243312"/>
                  <a:pt x="577309" y="2243312"/>
                  <a:pt x="577309" y="2243312"/>
                </a:cubicBezTo>
                <a:cubicBezTo>
                  <a:pt x="556123" y="2229764"/>
                  <a:pt x="556123" y="2229764"/>
                  <a:pt x="556123" y="2229764"/>
                </a:cubicBezTo>
                <a:cubicBezTo>
                  <a:pt x="535507" y="2215230"/>
                  <a:pt x="535507" y="2215230"/>
                  <a:pt x="535507" y="2215230"/>
                </a:cubicBezTo>
                <a:cubicBezTo>
                  <a:pt x="525618" y="2209520"/>
                  <a:pt x="520254" y="2205108"/>
                  <a:pt x="514320" y="2201682"/>
                </a:cubicBezTo>
                <a:cubicBezTo>
                  <a:pt x="511354" y="2199969"/>
                  <a:pt x="507968" y="2196698"/>
                  <a:pt x="505001" y="2194986"/>
                </a:cubicBezTo>
                <a:cubicBezTo>
                  <a:pt x="501615" y="2191715"/>
                  <a:pt x="496671" y="2188860"/>
                  <a:pt x="492296" y="2185018"/>
                </a:cubicBezTo>
                <a:cubicBezTo>
                  <a:pt x="487351" y="2182164"/>
                  <a:pt x="482976" y="2178322"/>
                  <a:pt x="481568" y="2176193"/>
                </a:cubicBezTo>
                <a:cubicBezTo>
                  <a:pt x="472249" y="2169497"/>
                  <a:pt x="471260" y="2168926"/>
                  <a:pt x="463919" y="2163371"/>
                </a:cubicBezTo>
                <a:cubicBezTo>
                  <a:pt x="463919" y="2163371"/>
                  <a:pt x="460533" y="2160101"/>
                  <a:pt x="456577" y="2157817"/>
                </a:cubicBezTo>
                <a:cubicBezTo>
                  <a:pt x="452202" y="2153975"/>
                  <a:pt x="447827" y="2150134"/>
                  <a:pt x="445431" y="2147434"/>
                </a:cubicBezTo>
                <a:cubicBezTo>
                  <a:pt x="416634" y="2124229"/>
                  <a:pt x="416634" y="2124229"/>
                  <a:pt x="416634" y="2124229"/>
                </a:cubicBezTo>
                <a:cubicBezTo>
                  <a:pt x="409862" y="2117688"/>
                  <a:pt x="409862" y="2117688"/>
                  <a:pt x="409862" y="2117688"/>
                </a:cubicBezTo>
                <a:cubicBezTo>
                  <a:pt x="402521" y="2112133"/>
                  <a:pt x="402521" y="2112133"/>
                  <a:pt x="402521" y="2112133"/>
                </a:cubicBezTo>
                <a:cubicBezTo>
                  <a:pt x="388977" y="2099050"/>
                  <a:pt x="388977" y="2099050"/>
                  <a:pt x="388977" y="2099050"/>
                </a:cubicBezTo>
                <a:cubicBezTo>
                  <a:pt x="380798" y="2090380"/>
                  <a:pt x="371059" y="2082126"/>
                  <a:pt x="362879" y="2073456"/>
                </a:cubicBezTo>
                <a:cubicBezTo>
                  <a:pt x="336781" y="2047861"/>
                  <a:pt x="336781" y="2047861"/>
                  <a:pt x="336781" y="2047861"/>
                </a:cubicBezTo>
                <a:cubicBezTo>
                  <a:pt x="330579" y="2040333"/>
                  <a:pt x="323808" y="2033792"/>
                  <a:pt x="317606" y="2026263"/>
                </a:cubicBezTo>
                <a:cubicBezTo>
                  <a:pt x="308437" y="2017022"/>
                  <a:pt x="306610" y="2013336"/>
                  <a:pt x="301816" y="2007936"/>
                </a:cubicBezTo>
                <a:cubicBezTo>
                  <a:pt x="296452" y="2003523"/>
                  <a:pt x="296033" y="2001966"/>
                  <a:pt x="292228" y="1997137"/>
                </a:cubicBezTo>
                <a:cubicBezTo>
                  <a:pt x="285037" y="1989038"/>
                  <a:pt x="280243" y="1983638"/>
                  <a:pt x="276019" y="1977252"/>
                </a:cubicBezTo>
                <a:cubicBezTo>
                  <a:pt x="272214" y="1972423"/>
                  <a:pt x="268409" y="1967595"/>
                  <a:pt x="263615" y="1962195"/>
                </a:cubicBezTo>
                <a:cubicBezTo>
                  <a:pt x="260380" y="1956380"/>
                  <a:pt x="252200" y="1947710"/>
                  <a:pt x="251362" y="1944594"/>
                </a:cubicBezTo>
                <a:cubicBezTo>
                  <a:pt x="241204" y="1934782"/>
                  <a:pt x="235723" y="1923722"/>
                  <a:pt x="227124" y="1913494"/>
                </a:cubicBezTo>
                <a:cubicBezTo>
                  <a:pt x="213463" y="1893764"/>
                  <a:pt x="199952" y="1871489"/>
                  <a:pt x="185872" y="1850201"/>
                </a:cubicBezTo>
                <a:cubicBezTo>
                  <a:pt x="182067" y="1845372"/>
                  <a:pt x="178831" y="1839557"/>
                  <a:pt x="176585" y="1834313"/>
                </a:cubicBezTo>
                <a:cubicBezTo>
                  <a:pt x="172780" y="1829484"/>
                  <a:pt x="169545" y="1823669"/>
                  <a:pt x="166729" y="1819411"/>
                </a:cubicBezTo>
                <a:cubicBezTo>
                  <a:pt x="161247" y="1808351"/>
                  <a:pt x="155615" y="1799836"/>
                  <a:pt x="151542" y="1790905"/>
                </a:cubicBezTo>
                <a:cubicBezTo>
                  <a:pt x="146060" y="1779845"/>
                  <a:pt x="144501" y="1780261"/>
                  <a:pt x="139020" y="1769201"/>
                </a:cubicBezTo>
                <a:cubicBezTo>
                  <a:pt x="139170" y="1766656"/>
                  <a:pt x="134527" y="1758712"/>
                  <a:pt x="132281" y="1753467"/>
                </a:cubicBezTo>
                <a:cubicBezTo>
                  <a:pt x="129465" y="1749210"/>
                  <a:pt x="127638" y="1745523"/>
                  <a:pt x="125810" y="1741837"/>
                </a:cubicBezTo>
                <a:cubicBezTo>
                  <a:pt x="123983" y="1738150"/>
                  <a:pt x="122156" y="1734463"/>
                  <a:pt x="121586" y="1735450"/>
                </a:cubicBezTo>
                <a:cubicBezTo>
                  <a:pt x="120329" y="1730777"/>
                  <a:pt x="121318" y="1731348"/>
                  <a:pt x="120480" y="1728232"/>
                </a:cubicBezTo>
                <a:cubicBezTo>
                  <a:pt x="117663" y="1723974"/>
                  <a:pt x="114428" y="1718159"/>
                  <a:pt x="113289" y="1720133"/>
                </a:cubicBezTo>
                <a:cubicBezTo>
                  <a:pt x="112031" y="1715459"/>
                  <a:pt x="111193" y="1712344"/>
                  <a:pt x="108796" y="1709644"/>
                </a:cubicBezTo>
                <a:cubicBezTo>
                  <a:pt x="90105" y="1671220"/>
                  <a:pt x="75403" y="1625887"/>
                  <a:pt x="61238" y="1588760"/>
                </a:cubicBezTo>
                <a:cubicBezTo>
                  <a:pt x="60399" y="1585644"/>
                  <a:pt x="59561" y="1582528"/>
                  <a:pt x="58153" y="1580400"/>
                </a:cubicBezTo>
                <a:cubicBezTo>
                  <a:pt x="58304" y="1577855"/>
                  <a:pt x="57884" y="1576297"/>
                  <a:pt x="57465" y="1574739"/>
                </a:cubicBezTo>
                <a:cubicBezTo>
                  <a:pt x="56627" y="1571623"/>
                  <a:pt x="55789" y="1568508"/>
                  <a:pt x="53123" y="1561705"/>
                </a:cubicBezTo>
                <a:cubicBezTo>
                  <a:pt x="52436" y="1556045"/>
                  <a:pt x="47105" y="1542440"/>
                  <a:pt x="46836" y="1538338"/>
                </a:cubicBezTo>
                <a:cubicBezTo>
                  <a:pt x="45998" y="1535222"/>
                  <a:pt x="45730" y="1531119"/>
                  <a:pt x="44171" y="1531535"/>
                </a:cubicBezTo>
                <a:cubicBezTo>
                  <a:pt x="43903" y="1527433"/>
                  <a:pt x="42226" y="1521201"/>
                  <a:pt x="41237" y="1520630"/>
                </a:cubicBezTo>
                <a:cubicBezTo>
                  <a:pt x="40399" y="1517515"/>
                  <a:pt x="40130" y="1513412"/>
                  <a:pt x="40281" y="1510867"/>
                </a:cubicBezTo>
                <a:cubicBezTo>
                  <a:pt x="37465" y="1506610"/>
                  <a:pt x="35520" y="1496276"/>
                  <a:pt x="33005" y="1486929"/>
                </a:cubicBezTo>
                <a:cubicBezTo>
                  <a:pt x="30490" y="1477582"/>
                  <a:pt x="30641" y="1475037"/>
                  <a:pt x="27556" y="1466677"/>
                </a:cubicBezTo>
                <a:cubicBezTo>
                  <a:pt x="26332" y="1452811"/>
                  <a:pt x="24387" y="1442477"/>
                  <a:pt x="21034" y="1430015"/>
                </a:cubicBezTo>
                <a:cubicBezTo>
                  <a:pt x="20346" y="1424354"/>
                  <a:pt x="19239" y="1417136"/>
                  <a:pt x="17563" y="1410904"/>
                </a:cubicBezTo>
                <a:cubicBezTo>
                  <a:pt x="16875" y="1405244"/>
                  <a:pt x="15769" y="1398026"/>
                  <a:pt x="14662" y="1390808"/>
                </a:cubicBezTo>
                <a:cubicBezTo>
                  <a:pt x="13136" y="1382031"/>
                  <a:pt x="13287" y="1379487"/>
                  <a:pt x="13169" y="1372839"/>
                </a:cubicBezTo>
                <a:cubicBezTo>
                  <a:pt x="11911" y="1368166"/>
                  <a:pt x="11643" y="1364063"/>
                  <a:pt x="10386" y="1359390"/>
                </a:cubicBezTo>
                <a:cubicBezTo>
                  <a:pt x="9128" y="1354716"/>
                  <a:pt x="9429" y="1349627"/>
                  <a:pt x="9161" y="1345524"/>
                </a:cubicBezTo>
                <a:cubicBezTo>
                  <a:pt x="8205" y="1335761"/>
                  <a:pt x="7819" y="1325011"/>
                  <a:pt x="5455" y="1313119"/>
                </a:cubicBezTo>
                <a:cubicBezTo>
                  <a:pt x="5337" y="1306472"/>
                  <a:pt x="4649" y="1300812"/>
                  <a:pt x="3962" y="1295151"/>
                </a:cubicBezTo>
                <a:cubicBezTo>
                  <a:pt x="3274" y="1289491"/>
                  <a:pt x="3575" y="1284401"/>
                  <a:pt x="2888" y="1278741"/>
                </a:cubicBezTo>
                <a:cubicBezTo>
                  <a:pt x="2501" y="1267991"/>
                  <a:pt x="2534" y="1258799"/>
                  <a:pt x="1159" y="1247478"/>
                </a:cubicBezTo>
                <a:cubicBezTo>
                  <a:pt x="504" y="1232626"/>
                  <a:pt x="504" y="1232626"/>
                  <a:pt x="0" y="1215228"/>
                </a:cubicBezTo>
                <a:cubicBezTo>
                  <a:pt x="184" y="1203491"/>
                  <a:pt x="668" y="1186665"/>
                  <a:pt x="551" y="1180018"/>
                </a:cubicBezTo>
                <a:cubicBezTo>
                  <a:pt x="1572" y="1171397"/>
                  <a:pt x="852" y="1174928"/>
                  <a:pt x="1605" y="1162205"/>
                </a:cubicBezTo>
                <a:cubicBezTo>
                  <a:pt x="1337" y="1158102"/>
                  <a:pt x="1638" y="1153013"/>
                  <a:pt x="1939" y="1147923"/>
                </a:cubicBezTo>
                <a:cubicBezTo>
                  <a:pt x="2123" y="1136186"/>
                  <a:pt x="2810" y="1141847"/>
                  <a:pt x="3262" y="1134213"/>
                </a:cubicBezTo>
                <a:cubicBezTo>
                  <a:pt x="2575" y="1128552"/>
                  <a:pt x="2457" y="1121905"/>
                  <a:pt x="3898" y="1114841"/>
                </a:cubicBezTo>
                <a:cubicBezTo>
                  <a:pt x="3780" y="1108194"/>
                  <a:pt x="4651" y="1102118"/>
                  <a:pt x="5372" y="1098586"/>
                </a:cubicBezTo>
                <a:cubicBezTo>
                  <a:pt x="4952" y="1097028"/>
                  <a:pt x="6092" y="1095055"/>
                  <a:pt x="6092" y="1095055"/>
                </a:cubicBezTo>
                <a:cubicBezTo>
                  <a:pt x="6963" y="1088978"/>
                  <a:pt x="6544" y="1087420"/>
                  <a:pt x="7415" y="1081344"/>
                </a:cubicBezTo>
                <a:cubicBezTo>
                  <a:pt x="8286" y="1075268"/>
                  <a:pt x="7867" y="1073710"/>
                  <a:pt x="8738" y="1067633"/>
                </a:cubicBezTo>
                <a:cubicBezTo>
                  <a:pt x="9609" y="1061557"/>
                  <a:pt x="9341" y="1057454"/>
                  <a:pt x="10061" y="1053923"/>
                </a:cubicBezTo>
                <a:cubicBezTo>
                  <a:pt x="11653" y="1044315"/>
                  <a:pt x="13244" y="1034707"/>
                  <a:pt x="14266" y="1026086"/>
                </a:cubicBezTo>
                <a:cubicBezTo>
                  <a:pt x="16427" y="1015491"/>
                  <a:pt x="18169" y="1003338"/>
                  <a:pt x="20481" y="990198"/>
                </a:cubicBezTo>
                <a:cubicBezTo>
                  <a:pt x="23782" y="977630"/>
                  <a:pt x="26094" y="964490"/>
                  <a:pt x="28406" y="951350"/>
                </a:cubicBezTo>
                <a:cubicBezTo>
                  <a:pt x="29847" y="944287"/>
                  <a:pt x="30718" y="938211"/>
                  <a:pt x="33148" y="931718"/>
                </a:cubicBezTo>
                <a:cubicBezTo>
                  <a:pt x="34019" y="925642"/>
                  <a:pt x="36449" y="919150"/>
                  <a:pt x="37320" y="913073"/>
                </a:cubicBezTo>
                <a:cubicBezTo>
                  <a:pt x="41610" y="901076"/>
                  <a:pt x="43771" y="890481"/>
                  <a:pt x="46352" y="881444"/>
                </a:cubicBezTo>
                <a:cubicBezTo>
                  <a:pt x="50943" y="864356"/>
                  <a:pt x="57813" y="843322"/>
                  <a:pt x="63544" y="824261"/>
                </a:cubicBezTo>
                <a:cubicBezTo>
                  <a:pt x="65823" y="820313"/>
                  <a:pt x="67833" y="812263"/>
                  <a:pt x="69124" y="807744"/>
                </a:cubicBezTo>
                <a:cubicBezTo>
                  <a:pt x="70984" y="802239"/>
                  <a:pt x="74402" y="796318"/>
                  <a:pt x="76262" y="790812"/>
                </a:cubicBezTo>
                <a:cubicBezTo>
                  <a:pt x="79412" y="780788"/>
                  <a:pt x="83132" y="769777"/>
                  <a:pt x="88411" y="758351"/>
                </a:cubicBezTo>
                <a:cubicBezTo>
                  <a:pt x="91981" y="749884"/>
                  <a:pt x="93271" y="745366"/>
                  <a:pt x="94980" y="742405"/>
                </a:cubicBezTo>
                <a:cubicBezTo>
                  <a:pt x="95701" y="738874"/>
                  <a:pt x="96689" y="739444"/>
                  <a:pt x="96689" y="739444"/>
                </a:cubicBezTo>
                <a:cubicBezTo>
                  <a:pt x="98550" y="733939"/>
                  <a:pt x="98700" y="731394"/>
                  <a:pt x="100410" y="728434"/>
                </a:cubicBezTo>
                <a:cubicBezTo>
                  <a:pt x="102270" y="722928"/>
                  <a:pt x="104398" y="721525"/>
                  <a:pt x="106258" y="716020"/>
                </a:cubicBezTo>
                <a:cubicBezTo>
                  <a:pt x="112676" y="702619"/>
                  <a:pt x="122815" y="678208"/>
                  <a:pt x="130222" y="665378"/>
                </a:cubicBezTo>
                <a:cubicBezTo>
                  <a:pt x="130791" y="664391"/>
                  <a:pt x="133071" y="660444"/>
                  <a:pt x="131931" y="662418"/>
                </a:cubicBezTo>
                <a:cubicBezTo>
                  <a:pt x="134931" y="654938"/>
                  <a:pt x="139489" y="647043"/>
                  <a:pt x="143478" y="640135"/>
                </a:cubicBezTo>
                <a:cubicBezTo>
                  <a:pt x="145757" y="636187"/>
                  <a:pt x="149175" y="630266"/>
                  <a:pt x="152024" y="625332"/>
                </a:cubicBezTo>
                <a:cubicBezTo>
                  <a:pt x="155024" y="617852"/>
                  <a:pt x="159012" y="610944"/>
                  <a:pt x="162431" y="605023"/>
                </a:cubicBezTo>
                <a:cubicBezTo>
                  <a:pt x="166419" y="598114"/>
                  <a:pt x="170408" y="591206"/>
                  <a:pt x="173827" y="585285"/>
                </a:cubicBezTo>
                <a:cubicBezTo>
                  <a:pt x="181804" y="571468"/>
                  <a:pt x="189211" y="558639"/>
                  <a:pt x="198596" y="546951"/>
                </a:cubicBezTo>
                <a:cubicBezTo>
                  <a:pt x="202584" y="540043"/>
                  <a:pt x="203724" y="538069"/>
                  <a:pt x="210411" y="528771"/>
                </a:cubicBezTo>
                <a:cubicBezTo>
                  <a:pt x="214969" y="520876"/>
                  <a:pt x="214818" y="523420"/>
                  <a:pt x="219226" y="518070"/>
                </a:cubicBezTo>
                <a:cubicBezTo>
                  <a:pt x="220365" y="516096"/>
                  <a:pt x="222645" y="512149"/>
                  <a:pt x="222645" y="512149"/>
                </a:cubicBezTo>
                <a:cubicBezTo>
                  <a:pt x="224924" y="508201"/>
                  <a:pt x="225343" y="509759"/>
                  <a:pt x="227052" y="506798"/>
                </a:cubicBezTo>
                <a:cubicBezTo>
                  <a:pt x="231041" y="499890"/>
                  <a:pt x="236018" y="493553"/>
                  <a:pt x="241565" y="486228"/>
                </a:cubicBezTo>
                <a:cubicBezTo>
                  <a:pt x="243124" y="485812"/>
                  <a:pt x="244263" y="483839"/>
                  <a:pt x="241984" y="487786"/>
                </a:cubicBezTo>
                <a:cubicBezTo>
                  <a:pt x="238716" y="491163"/>
                  <a:pt x="236437" y="495110"/>
                  <a:pt x="233169" y="498487"/>
                </a:cubicBezTo>
                <a:cubicBezTo>
                  <a:pt x="230320" y="503422"/>
                  <a:pt x="220935" y="515109"/>
                  <a:pt x="221924" y="515680"/>
                </a:cubicBezTo>
                <a:cubicBezTo>
                  <a:pt x="218506" y="521602"/>
                  <a:pt x="217517" y="521031"/>
                  <a:pt x="215807" y="523991"/>
                </a:cubicBezTo>
                <a:cubicBezTo>
                  <a:pt x="211969" y="528355"/>
                  <a:pt x="215087" y="527523"/>
                  <a:pt x="210109" y="533860"/>
                </a:cubicBezTo>
                <a:cubicBezTo>
                  <a:pt x="211668" y="533444"/>
                  <a:pt x="219494" y="522173"/>
                  <a:pt x="224622" y="513291"/>
                </a:cubicBezTo>
                <a:cubicBezTo>
                  <a:pt x="227321" y="510901"/>
                  <a:pt x="230739" y="504980"/>
                  <a:pt x="234577" y="500616"/>
                </a:cubicBezTo>
                <a:cubicBezTo>
                  <a:pt x="237426" y="495681"/>
                  <a:pt x="240694" y="492305"/>
                  <a:pt x="240275" y="490747"/>
                </a:cubicBezTo>
                <a:cubicBezTo>
                  <a:pt x="245252" y="484410"/>
                  <a:pt x="248521" y="481033"/>
                  <a:pt x="252358" y="476670"/>
                </a:cubicBezTo>
                <a:cubicBezTo>
                  <a:pt x="252928" y="475683"/>
                  <a:pt x="254068" y="473709"/>
                  <a:pt x="254068" y="473709"/>
                </a:cubicBezTo>
                <a:cubicBezTo>
                  <a:pt x="255777" y="470748"/>
                  <a:pt x="256766" y="471319"/>
                  <a:pt x="258475" y="468358"/>
                </a:cubicBezTo>
                <a:cubicBezTo>
                  <a:pt x="262313" y="463995"/>
                  <a:pt x="266302" y="457087"/>
                  <a:pt x="269720" y="451165"/>
                </a:cubicBezTo>
                <a:cubicBezTo>
                  <a:pt x="277966" y="441451"/>
                  <a:pt x="287200" y="432308"/>
                  <a:pt x="296015" y="421608"/>
                </a:cubicBezTo>
                <a:cubicBezTo>
                  <a:pt x="300423" y="416257"/>
                  <a:pt x="304831" y="410907"/>
                  <a:pt x="309238" y="405556"/>
                </a:cubicBezTo>
                <a:cubicBezTo>
                  <a:pt x="314635" y="400777"/>
                  <a:pt x="319042" y="395426"/>
                  <a:pt x="323450" y="390076"/>
                </a:cubicBezTo>
                <a:cubicBezTo>
                  <a:pt x="326718" y="386699"/>
                  <a:pt x="331126" y="381349"/>
                  <a:pt x="334964" y="376985"/>
                </a:cubicBezTo>
                <a:cubicBezTo>
                  <a:pt x="340360" y="372206"/>
                  <a:pt x="341500" y="370232"/>
                  <a:pt x="347466" y="364466"/>
                </a:cubicBezTo>
                <a:cubicBezTo>
                  <a:pt x="347466" y="364466"/>
                  <a:pt x="348606" y="362492"/>
                  <a:pt x="351873" y="359115"/>
                </a:cubicBezTo>
                <a:cubicBezTo>
                  <a:pt x="351873" y="359115"/>
                  <a:pt x="352293" y="360673"/>
                  <a:pt x="352862" y="359686"/>
                </a:cubicBezTo>
                <a:cubicBezTo>
                  <a:pt x="352862" y="359686"/>
                  <a:pt x="356700" y="355323"/>
                  <a:pt x="356700" y="355323"/>
                </a:cubicBezTo>
                <a:cubicBezTo>
                  <a:pt x="370192" y="343374"/>
                  <a:pt x="383264" y="329868"/>
                  <a:pt x="397325" y="316932"/>
                </a:cubicBezTo>
                <a:cubicBezTo>
                  <a:pt x="411386" y="303996"/>
                  <a:pt x="426436" y="291632"/>
                  <a:pt x="437799" y="281086"/>
                </a:cubicBezTo>
                <a:cubicBezTo>
                  <a:pt x="439928" y="279683"/>
                  <a:pt x="440497" y="278696"/>
                  <a:pt x="443195" y="276306"/>
                </a:cubicBezTo>
                <a:cubicBezTo>
                  <a:pt x="441637" y="276722"/>
                  <a:pt x="444754" y="275891"/>
                  <a:pt x="445324" y="274904"/>
                </a:cubicBezTo>
                <a:cubicBezTo>
                  <a:pt x="454977" y="267318"/>
                  <a:pt x="476413" y="250745"/>
                  <a:pt x="481240" y="246953"/>
                </a:cubicBezTo>
                <a:cubicBezTo>
                  <a:pt x="487206" y="241186"/>
                  <a:pt x="493022" y="237965"/>
                  <a:pt x="501536" y="232353"/>
                </a:cubicBezTo>
                <a:cubicBezTo>
                  <a:pt x="509061" y="226171"/>
                  <a:pt x="516016" y="220976"/>
                  <a:pt x="524530" y="215364"/>
                </a:cubicBezTo>
                <a:cubicBezTo>
                  <a:pt x="527228" y="212975"/>
                  <a:pt x="529926" y="210585"/>
                  <a:pt x="532055" y="209182"/>
                </a:cubicBezTo>
                <a:cubicBezTo>
                  <a:pt x="557027" y="193335"/>
                  <a:pt x="583138" y="175514"/>
                  <a:pt x="606401" y="162627"/>
                </a:cubicBezTo>
                <a:cubicBezTo>
                  <a:pt x="615904" y="157587"/>
                  <a:pt x="623848" y="152962"/>
                  <a:pt x="634909" y="147506"/>
                </a:cubicBezTo>
                <a:cubicBezTo>
                  <a:pt x="638597" y="145687"/>
                  <a:pt x="647530" y="141634"/>
                  <a:pt x="650228" y="139244"/>
                </a:cubicBezTo>
                <a:cubicBezTo>
                  <a:pt x="653915" y="137425"/>
                  <a:pt x="661290" y="133788"/>
                  <a:pt x="668664" y="130150"/>
                </a:cubicBezTo>
                <a:cubicBezTo>
                  <a:pt x="676038" y="126512"/>
                  <a:pt x="683982" y="121888"/>
                  <a:pt x="690787" y="119237"/>
                </a:cubicBezTo>
                <a:cubicBezTo>
                  <a:pt x="689798" y="118666"/>
                  <a:pt x="682993" y="121317"/>
                  <a:pt x="678167" y="125110"/>
                </a:cubicBezTo>
                <a:cubicBezTo>
                  <a:pt x="669234" y="129163"/>
                  <a:pt x="669803" y="128176"/>
                  <a:pt x="662429" y="131814"/>
                </a:cubicBezTo>
                <a:cubicBezTo>
                  <a:pt x="653496" y="135867"/>
                  <a:pt x="645552" y="140492"/>
                  <a:pt x="637608" y="145116"/>
                </a:cubicBezTo>
                <a:cubicBezTo>
                  <a:pt x="631792" y="148338"/>
                  <a:pt x="630803" y="147767"/>
                  <a:pt x="624988" y="150989"/>
                </a:cubicBezTo>
                <a:cubicBezTo>
                  <a:pt x="608529" y="161224"/>
                  <a:pt x="591652" y="169903"/>
                  <a:pt x="575764" y="179151"/>
                </a:cubicBezTo>
                <a:cubicBezTo>
                  <a:pt x="570937" y="182944"/>
                  <a:pt x="566680" y="185750"/>
                  <a:pt x="563563" y="186581"/>
                </a:cubicBezTo>
                <a:cubicBezTo>
                  <a:pt x="534904" y="204247"/>
                  <a:pt x="500128" y="230225"/>
                  <a:pt x="477703" y="246227"/>
                </a:cubicBezTo>
                <a:cubicBezTo>
                  <a:pt x="465351" y="256202"/>
                  <a:pt x="455128" y="264774"/>
                  <a:pt x="443346" y="273762"/>
                </a:cubicBezTo>
                <a:cubicBezTo>
                  <a:pt x="436391" y="278957"/>
                  <a:pt x="430994" y="283737"/>
                  <a:pt x="423469" y="289919"/>
                </a:cubicBezTo>
                <a:cubicBezTo>
                  <a:pt x="416514" y="295114"/>
                  <a:pt x="408989" y="301297"/>
                  <a:pt x="400894" y="308466"/>
                </a:cubicBezTo>
                <a:cubicBezTo>
                  <a:pt x="396487" y="313816"/>
                  <a:pt x="392230" y="316622"/>
                  <a:pt x="391090" y="318596"/>
                </a:cubicBezTo>
                <a:cubicBezTo>
                  <a:pt x="382995" y="325765"/>
                  <a:pt x="375320" y="334492"/>
                  <a:pt x="367225" y="341661"/>
                </a:cubicBezTo>
                <a:cubicBezTo>
                  <a:pt x="363387" y="346025"/>
                  <a:pt x="358560" y="349817"/>
                  <a:pt x="354722" y="354181"/>
                </a:cubicBezTo>
                <a:cubicBezTo>
                  <a:pt x="348756" y="359947"/>
                  <a:pt x="348756" y="359947"/>
                  <a:pt x="348756" y="359947"/>
                </a:cubicBezTo>
                <a:cubicBezTo>
                  <a:pt x="346628" y="361350"/>
                  <a:pt x="344918" y="364311"/>
                  <a:pt x="342790" y="365713"/>
                </a:cubicBezTo>
                <a:cubicBezTo>
                  <a:pt x="335114" y="374441"/>
                  <a:pt x="328008" y="382181"/>
                  <a:pt x="320903" y="389921"/>
                </a:cubicBezTo>
                <a:cubicBezTo>
                  <a:pt x="312808" y="397090"/>
                  <a:pt x="306691" y="405401"/>
                  <a:pt x="301144" y="412725"/>
                </a:cubicBezTo>
                <a:cubicBezTo>
                  <a:pt x="299166" y="411583"/>
                  <a:pt x="290770" y="423842"/>
                  <a:pt x="286932" y="428206"/>
                </a:cubicBezTo>
                <a:cubicBezTo>
                  <a:pt x="282524" y="433556"/>
                  <a:pt x="280965" y="433972"/>
                  <a:pt x="277127" y="438336"/>
                </a:cubicBezTo>
                <a:cubicBezTo>
                  <a:pt x="265044" y="452413"/>
                  <a:pt x="264894" y="454958"/>
                  <a:pt x="255509" y="466646"/>
                </a:cubicBezTo>
                <a:cubicBezTo>
                  <a:pt x="255089" y="465088"/>
                  <a:pt x="260067" y="458750"/>
                  <a:pt x="263335" y="455374"/>
                </a:cubicBezTo>
                <a:cubicBezTo>
                  <a:pt x="267743" y="450023"/>
                  <a:pt x="267323" y="448466"/>
                  <a:pt x="271731" y="443115"/>
                </a:cubicBezTo>
                <a:cubicBezTo>
                  <a:pt x="279976" y="433401"/>
                  <a:pt x="286513" y="426648"/>
                  <a:pt x="291490" y="420311"/>
                </a:cubicBezTo>
                <a:cubicBezTo>
                  <a:pt x="294188" y="417921"/>
                  <a:pt x="296467" y="413973"/>
                  <a:pt x="299735" y="410597"/>
                </a:cubicBezTo>
                <a:cubicBezTo>
                  <a:pt x="303003" y="407220"/>
                  <a:pt x="305852" y="402285"/>
                  <a:pt x="310679" y="398493"/>
                </a:cubicBezTo>
                <a:cubicBezTo>
                  <a:pt x="317366" y="389195"/>
                  <a:pt x="318774" y="391324"/>
                  <a:pt x="324891" y="383013"/>
                </a:cubicBezTo>
                <a:cubicBezTo>
                  <a:pt x="332986" y="375843"/>
                  <a:pt x="333136" y="373299"/>
                  <a:pt x="339673" y="366545"/>
                </a:cubicBezTo>
                <a:cubicBezTo>
                  <a:pt x="346778" y="358805"/>
                  <a:pt x="354873" y="351636"/>
                  <a:pt x="361979" y="343896"/>
                </a:cubicBezTo>
                <a:cubicBezTo>
                  <a:pt x="370074" y="336727"/>
                  <a:pt x="377180" y="328987"/>
                  <a:pt x="384705" y="322804"/>
                </a:cubicBezTo>
                <a:cubicBezTo>
                  <a:pt x="391241" y="316051"/>
                  <a:pt x="398766" y="309869"/>
                  <a:pt x="404732" y="304102"/>
                </a:cubicBezTo>
                <a:cubicBezTo>
                  <a:pt x="410698" y="298336"/>
                  <a:pt x="416095" y="293556"/>
                  <a:pt x="420922" y="289764"/>
                </a:cubicBezTo>
                <a:cubicBezTo>
                  <a:pt x="425749" y="285971"/>
                  <a:pt x="429586" y="281608"/>
                  <a:pt x="434983" y="276828"/>
                </a:cubicBezTo>
                <a:cubicBezTo>
                  <a:pt x="439810" y="273036"/>
                  <a:pt x="444636" y="269243"/>
                  <a:pt x="450033" y="264464"/>
                </a:cubicBezTo>
                <a:cubicBezTo>
                  <a:pt x="461245" y="256463"/>
                  <a:pt x="473027" y="247475"/>
                  <a:pt x="484809" y="238487"/>
                </a:cubicBezTo>
                <a:cubicBezTo>
                  <a:pt x="496591" y="229499"/>
                  <a:pt x="509362" y="221082"/>
                  <a:pt x="521144" y="212094"/>
                </a:cubicBezTo>
                <a:cubicBezTo>
                  <a:pt x="523842" y="209704"/>
                  <a:pt x="527529" y="207885"/>
                  <a:pt x="530228" y="205495"/>
                </a:cubicBezTo>
                <a:cubicBezTo>
                  <a:pt x="533345" y="204663"/>
                  <a:pt x="536043" y="202274"/>
                  <a:pt x="538741" y="199884"/>
                </a:cubicBezTo>
                <a:cubicBezTo>
                  <a:pt x="545127" y="195675"/>
                  <a:pt x="550943" y="192454"/>
                  <a:pt x="556339" y="187674"/>
                </a:cubicBezTo>
                <a:cubicBezTo>
                  <a:pt x="559876" y="188400"/>
                  <a:pt x="580322" y="171256"/>
                  <a:pt x="583859" y="171982"/>
                </a:cubicBezTo>
                <a:cubicBezTo>
                  <a:pt x="591384" y="165800"/>
                  <a:pt x="604423" y="161485"/>
                  <a:pt x="611378" y="156290"/>
                </a:cubicBezTo>
                <a:cubicBezTo>
                  <a:pt x="615635" y="153484"/>
                  <a:pt x="616624" y="154055"/>
                  <a:pt x="620881" y="151250"/>
                </a:cubicBezTo>
                <a:cubicBezTo>
                  <a:pt x="629965" y="144651"/>
                  <a:pt x="635630" y="143974"/>
                  <a:pt x="648820" y="137115"/>
                </a:cubicBezTo>
                <a:cubicBezTo>
                  <a:pt x="660451" y="130672"/>
                  <a:pt x="663719" y="127295"/>
                  <a:pt x="676340" y="121423"/>
                </a:cubicBezTo>
                <a:cubicBezTo>
                  <a:pt x="677329" y="121994"/>
                  <a:pt x="671513" y="125216"/>
                  <a:pt x="670943" y="126202"/>
                </a:cubicBezTo>
                <a:cubicBezTo>
                  <a:pt x="678887" y="121578"/>
                  <a:pt x="684703" y="118356"/>
                  <a:pt x="682155" y="118201"/>
                </a:cubicBezTo>
                <a:cubicBezTo>
                  <a:pt x="688960" y="115551"/>
                  <a:pt x="689949" y="116122"/>
                  <a:pt x="695764" y="112900"/>
                </a:cubicBezTo>
                <a:cubicBezTo>
                  <a:pt x="701999" y="111236"/>
                  <a:pt x="714770" y="102819"/>
                  <a:pt x="715189" y="104377"/>
                </a:cubicBezTo>
                <a:cubicBezTo>
                  <a:pt x="715759" y="103390"/>
                  <a:pt x="717318" y="102974"/>
                  <a:pt x="718876" y="102558"/>
                </a:cubicBezTo>
                <a:cubicBezTo>
                  <a:pt x="715608" y="105935"/>
                  <a:pt x="732485" y="97257"/>
                  <a:pt x="735033" y="97412"/>
                </a:cubicBezTo>
                <a:cubicBezTo>
                  <a:pt x="763391" y="84835"/>
                  <a:pt x="790609" y="74233"/>
                  <a:pt x="818247" y="65188"/>
                </a:cubicBezTo>
                <a:cubicBezTo>
                  <a:pt x="832845" y="60457"/>
                  <a:pt x="846454" y="55156"/>
                  <a:pt x="861471" y="51984"/>
                </a:cubicBezTo>
                <a:cubicBezTo>
                  <a:pt x="868276" y="49333"/>
                  <a:pt x="876069" y="47253"/>
                  <a:pt x="883863" y="45173"/>
                </a:cubicBezTo>
                <a:cubicBezTo>
                  <a:pt x="891656" y="43094"/>
                  <a:pt x="900020" y="40027"/>
                  <a:pt x="907813" y="37947"/>
                </a:cubicBezTo>
                <a:cubicBezTo>
                  <a:pt x="919143" y="36594"/>
                  <a:pt x="940965" y="30770"/>
                  <a:pt x="952865" y="28430"/>
                </a:cubicBezTo>
                <a:cubicBezTo>
                  <a:pt x="963206" y="26505"/>
                  <a:pt x="962217" y="25934"/>
                  <a:pt x="972558" y="24009"/>
                </a:cubicBezTo>
                <a:cubicBezTo>
                  <a:pt x="982899" y="22084"/>
                  <a:pt x="982329" y="23072"/>
                  <a:pt x="990123" y="20992"/>
                </a:cubicBezTo>
                <a:cubicBezTo>
                  <a:pt x="999894" y="20054"/>
                  <a:pt x="1009246" y="17558"/>
                  <a:pt x="1019587" y="15634"/>
                </a:cubicBezTo>
                <a:cubicBezTo>
                  <a:pt x="1029359" y="14696"/>
                  <a:pt x="1039700" y="12771"/>
                  <a:pt x="1049471" y="11833"/>
                </a:cubicBezTo>
                <a:cubicBezTo>
                  <a:pt x="1058253" y="10324"/>
                  <a:pt x="1068595" y="8400"/>
                  <a:pt x="1076807" y="7878"/>
                </a:cubicBezTo>
                <a:cubicBezTo>
                  <a:pt x="1084031" y="6785"/>
                  <a:pt x="1092243" y="6263"/>
                  <a:pt x="1097908" y="5586"/>
                </a:cubicBezTo>
                <a:cubicBezTo>
                  <a:pt x="1098897" y="6157"/>
                  <a:pt x="1106121" y="5064"/>
                  <a:pt x="1108669" y="5219"/>
                </a:cubicBezTo>
                <a:cubicBezTo>
                  <a:pt x="1116881" y="4697"/>
                  <a:pt x="1122546" y="4021"/>
                  <a:pt x="1125664" y="3189"/>
                </a:cubicBezTo>
                <a:cubicBezTo>
                  <a:pt x="1134446" y="1680"/>
                  <a:pt x="1133307" y="3654"/>
                  <a:pt x="1143078" y="2716"/>
                </a:cubicBezTo>
                <a:cubicBezTo>
                  <a:pt x="1156386" y="2504"/>
                  <a:pt x="1166157" y="1566"/>
                  <a:pt x="1175359" y="1615"/>
                </a:cubicBezTo>
                <a:cubicBezTo>
                  <a:pt x="1180035" y="367"/>
                  <a:pt x="1185130" y="677"/>
                  <a:pt x="1190795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  <p:sp>
        <p:nvSpPr>
          <p:cNvPr id="8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4656666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790700" y="2706129"/>
            <a:ext cx="2011680" cy="2011680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990340" y="2706129"/>
            <a:ext cx="2011680" cy="2011680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189980" y="2706129"/>
            <a:ext cx="2011680" cy="2011680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389620" y="2706129"/>
            <a:ext cx="2011680" cy="2011680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21297000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32">
          <p15:clr>
            <a:srgbClr val="FBAE40"/>
          </p15:clr>
        </p15:guide>
        <p15:guide id="3" pos="7248">
          <p15:clr>
            <a:srgbClr val="FBAE40"/>
          </p15:clr>
        </p15:guide>
        <p15:guide id="4" orient="horz" pos="432">
          <p15:clr>
            <a:srgbClr val="FBAE40"/>
          </p15:clr>
        </p15:guide>
        <p15:guide id="5" orient="horz" pos="3888">
          <p15:clr>
            <a:srgbClr val="FBAE40"/>
          </p15:clr>
        </p15:guide>
        <p15:guide id="6" pos="3840">
          <p15:clr>
            <a:srgbClr val="FBAE40"/>
          </p15:clr>
        </p15:guide>
        <p15:guide id="7" pos="1128">
          <p15:clr>
            <a:srgbClr val="FBAE40"/>
          </p15:clr>
        </p15:guide>
        <p15:guide id="8" pos="6552">
          <p15:clr>
            <a:srgbClr val="FBAE40"/>
          </p15:clr>
        </p15:guide>
        <p15:guide id="9" orient="horz" pos="1944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360087" y="2099850"/>
            <a:ext cx="3471826" cy="3471828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5800" y="2099850"/>
            <a:ext cx="3471826" cy="3471828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034374" y="2099850"/>
            <a:ext cx="3471826" cy="3471828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 sz="1600" b="0" i="0">
                <a:latin typeface="Titillium" charset="0"/>
                <a:ea typeface="Titillium" charset="0"/>
                <a:cs typeface="Titillium" charset="0"/>
              </a:defRPr>
            </a:lvl1pPr>
          </a:lstStyle>
          <a:p>
            <a:r>
              <a:rPr lang="en-US"/>
              <a:t>Insert Image</a:t>
            </a:r>
          </a:p>
        </p:txBody>
      </p:sp>
      <p:sp>
        <p:nvSpPr>
          <p:cNvPr id="29" name="Title 2"/>
          <p:cNvSpPr>
            <a:spLocks noGrp="1"/>
          </p:cNvSpPr>
          <p:nvPr>
            <p:ph type="title" hasCustomPrompt="1"/>
          </p:nvPr>
        </p:nvSpPr>
        <p:spPr>
          <a:xfrm>
            <a:off x="838200" y="1046768"/>
            <a:ext cx="10515600" cy="682279"/>
          </a:xfrm>
          <a:prstGeom prst="rect">
            <a:avLst/>
          </a:prstGeo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711442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432">
          <p15:clr>
            <a:srgbClr val="FBAE40"/>
          </p15:clr>
        </p15:guide>
        <p15:guide id="3" pos="7248">
          <p15:clr>
            <a:srgbClr val="FBAE40"/>
          </p15:clr>
        </p15:guide>
        <p15:guide id="4" orient="horz" pos="432">
          <p15:clr>
            <a:srgbClr val="FBAE40"/>
          </p15:clr>
        </p15:guide>
        <p15:guide id="5" orient="horz" pos="3888">
          <p15:clr>
            <a:srgbClr val="FBAE40"/>
          </p15:clr>
        </p15:guide>
        <p15:guide id="6" pos="3840">
          <p15:clr>
            <a:srgbClr val="FBAE40"/>
          </p15:clr>
        </p15:guide>
        <p15:guide id="7" pos="1128">
          <p15:clr>
            <a:srgbClr val="FBAE40"/>
          </p15:clr>
        </p15:guide>
        <p15:guide id="8" pos="6552">
          <p15:clr>
            <a:srgbClr val="FBAE40"/>
          </p15:clr>
        </p15:guide>
        <p15:guide id="9" orient="horz" pos="1944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4305040" cy="6436867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pattFill prst="lgCheck">
            <a:fgClr>
              <a:schemeClr val="bg2">
                <a:lumMod val="9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/>
            </a:lvl1pPr>
          </a:lstStyle>
          <a:p>
            <a:r>
              <a:rPr lang="en-US" dirty="0"/>
              <a:t>Drag &amp; </a:t>
            </a:r>
            <a:r>
              <a:rPr lang="en-US"/>
              <a:t>Drop Picture</a:t>
            </a:r>
          </a:p>
        </p:txBody>
      </p:sp>
    </p:spTree>
    <p:extLst>
      <p:ext uri="{BB962C8B-B14F-4D97-AF65-F5344CB8AC3E}">
        <p14:creationId xmlns:p14="http://schemas.microsoft.com/office/powerpoint/2010/main" val="61832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6"/>
          <p:cNvSpPr>
            <a:spLocks noGrp="1"/>
          </p:cNvSpPr>
          <p:nvPr>
            <p:ph type="pic" sz="quarter" idx="12" hasCustomPrompt="1"/>
          </p:nvPr>
        </p:nvSpPr>
        <p:spPr>
          <a:xfrm>
            <a:off x="370416" y="0"/>
            <a:ext cx="11455001" cy="3167115"/>
          </a:xfrm>
          <a:custGeom>
            <a:avLst/>
            <a:gdLst>
              <a:gd name="connsiteX0" fmla="*/ 8902422 w 11455001"/>
              <a:gd name="connsiteY0" fmla="*/ 2619119 h 3167115"/>
              <a:gd name="connsiteX1" fmla="*/ 8900955 w 11455001"/>
              <a:gd name="connsiteY1" fmla="*/ 2622238 h 3167115"/>
              <a:gd name="connsiteX2" fmla="*/ 8886709 w 11455001"/>
              <a:gd name="connsiteY2" fmla="*/ 2619209 h 3167115"/>
              <a:gd name="connsiteX3" fmla="*/ 2335235 w 11455001"/>
              <a:gd name="connsiteY3" fmla="*/ 2454884 h 3167115"/>
              <a:gd name="connsiteX4" fmla="*/ 2225325 w 11455001"/>
              <a:gd name="connsiteY4" fmla="*/ 2494199 h 3167115"/>
              <a:gd name="connsiteX5" fmla="*/ 2335235 w 11455001"/>
              <a:gd name="connsiteY5" fmla="*/ 2454884 h 3167115"/>
              <a:gd name="connsiteX6" fmla="*/ 1730263 w 11455001"/>
              <a:gd name="connsiteY6" fmla="*/ 1861155 h 3167115"/>
              <a:gd name="connsiteX7" fmla="*/ 1753726 w 11455001"/>
              <a:gd name="connsiteY7" fmla="*/ 1863260 h 3167115"/>
              <a:gd name="connsiteX8" fmla="*/ 1747828 w 11455001"/>
              <a:gd name="connsiteY8" fmla="*/ 1865015 h 3167115"/>
              <a:gd name="connsiteX9" fmla="*/ 1730263 w 11455001"/>
              <a:gd name="connsiteY9" fmla="*/ 1861155 h 3167115"/>
              <a:gd name="connsiteX10" fmla="*/ 10416373 w 11455001"/>
              <a:gd name="connsiteY10" fmla="*/ 1842537 h 3167115"/>
              <a:gd name="connsiteX11" fmla="*/ 10377430 w 11455001"/>
              <a:gd name="connsiteY11" fmla="*/ 1847378 h 3167115"/>
              <a:gd name="connsiteX12" fmla="*/ 10324124 w 11455001"/>
              <a:gd name="connsiteY12" fmla="*/ 1854573 h 3167115"/>
              <a:gd name="connsiteX13" fmla="*/ 10362041 w 11455001"/>
              <a:gd name="connsiteY13" fmla="*/ 1847688 h 3167115"/>
              <a:gd name="connsiteX14" fmla="*/ 10416373 w 11455001"/>
              <a:gd name="connsiteY14" fmla="*/ 1842537 h 3167115"/>
              <a:gd name="connsiteX15" fmla="*/ 660385 w 11455001"/>
              <a:gd name="connsiteY15" fmla="*/ 909415 h 3167115"/>
              <a:gd name="connsiteX16" fmla="*/ 608691 w 11455001"/>
              <a:gd name="connsiteY16" fmla="*/ 938751 h 3167115"/>
              <a:gd name="connsiteX17" fmla="*/ 564199 w 11455001"/>
              <a:gd name="connsiteY17" fmla="*/ 969596 h 3167115"/>
              <a:gd name="connsiteX18" fmla="*/ 350974 w 11455001"/>
              <a:gd name="connsiteY18" fmla="*/ 1066651 h 3167115"/>
              <a:gd name="connsiteX19" fmla="*/ 612561 w 11455001"/>
              <a:gd name="connsiteY19" fmla="*/ 931527 h 3167115"/>
              <a:gd name="connsiteX20" fmla="*/ 632711 w 11455001"/>
              <a:gd name="connsiteY20" fmla="*/ 922533 h 3167115"/>
              <a:gd name="connsiteX21" fmla="*/ 663016 w 11455001"/>
              <a:gd name="connsiteY21" fmla="*/ 908167 h 3167115"/>
              <a:gd name="connsiteX22" fmla="*/ 660385 w 11455001"/>
              <a:gd name="connsiteY22" fmla="*/ 909415 h 3167115"/>
              <a:gd name="connsiteX23" fmla="*/ 661290 w 11455001"/>
              <a:gd name="connsiteY23" fmla="*/ 908901 h 3167115"/>
              <a:gd name="connsiteX24" fmla="*/ 340853 w 11455001"/>
              <a:gd name="connsiteY24" fmla="*/ 634039 h 3167115"/>
              <a:gd name="connsiteX25" fmla="*/ 340853 w 11455001"/>
              <a:gd name="connsiteY25" fmla="*/ 634039 h 3167115"/>
              <a:gd name="connsiteX26" fmla="*/ 695484 w 11455001"/>
              <a:gd name="connsiteY26" fmla="*/ 527949 h 3167115"/>
              <a:gd name="connsiteX27" fmla="*/ 684025 w 11455001"/>
              <a:gd name="connsiteY27" fmla="*/ 532048 h 3167115"/>
              <a:gd name="connsiteX28" fmla="*/ 695475 w 11455001"/>
              <a:gd name="connsiteY28" fmla="*/ 527950 h 3167115"/>
              <a:gd name="connsiteX29" fmla="*/ 9320319 w 11455001"/>
              <a:gd name="connsiteY29" fmla="*/ 415701 h 3167115"/>
              <a:gd name="connsiteX30" fmla="*/ 9275992 w 11455001"/>
              <a:gd name="connsiteY30" fmla="*/ 428960 h 3167115"/>
              <a:gd name="connsiteX31" fmla="*/ 9355848 w 11455001"/>
              <a:gd name="connsiteY31" fmla="*/ 421166 h 3167115"/>
              <a:gd name="connsiteX32" fmla="*/ 9320319 w 11455001"/>
              <a:gd name="connsiteY32" fmla="*/ 415701 h 3167115"/>
              <a:gd name="connsiteX33" fmla="*/ 917487 w 11455001"/>
              <a:gd name="connsiteY33" fmla="*/ 0 h 3167115"/>
              <a:gd name="connsiteX34" fmla="*/ 11299954 w 11455001"/>
              <a:gd name="connsiteY34" fmla="*/ 0 h 3167115"/>
              <a:gd name="connsiteX35" fmla="*/ 11149607 w 11455001"/>
              <a:gd name="connsiteY35" fmla="*/ 49530 h 3167115"/>
              <a:gd name="connsiteX36" fmla="*/ 9577107 w 11455001"/>
              <a:gd name="connsiteY36" fmla="*/ 404331 h 3167115"/>
              <a:gd name="connsiteX37" fmla="*/ 11293364 w 11455001"/>
              <a:gd name="connsiteY37" fmla="*/ 82614 h 3167115"/>
              <a:gd name="connsiteX38" fmla="*/ 11455001 w 11455001"/>
              <a:gd name="connsiteY38" fmla="*/ 37256 h 3167115"/>
              <a:gd name="connsiteX39" fmla="*/ 11455001 w 11455001"/>
              <a:gd name="connsiteY39" fmla="*/ 145511 h 3167115"/>
              <a:gd name="connsiteX40" fmla="*/ 11320816 w 11455001"/>
              <a:gd name="connsiteY40" fmla="*/ 196016 h 3167115"/>
              <a:gd name="connsiteX41" fmla="*/ 11158246 w 11455001"/>
              <a:gd name="connsiteY41" fmla="*/ 254169 h 3167115"/>
              <a:gd name="connsiteX42" fmla="*/ 11119323 w 11455001"/>
              <a:gd name="connsiteY42" fmla="*/ 268091 h 3167115"/>
              <a:gd name="connsiteX43" fmla="*/ 11119317 w 11455001"/>
              <a:gd name="connsiteY43" fmla="*/ 268091 h 3167115"/>
              <a:gd name="connsiteX44" fmla="*/ 11105050 w 11455001"/>
              <a:gd name="connsiteY44" fmla="*/ 273196 h 3167115"/>
              <a:gd name="connsiteX45" fmla="*/ 11101862 w 11455001"/>
              <a:gd name="connsiteY45" fmla="*/ 274336 h 3167115"/>
              <a:gd name="connsiteX46" fmla="*/ 11098676 w 11455001"/>
              <a:gd name="connsiteY46" fmla="*/ 275477 h 3167115"/>
              <a:gd name="connsiteX47" fmla="*/ 11105050 w 11455001"/>
              <a:gd name="connsiteY47" fmla="*/ 273196 h 3167115"/>
              <a:gd name="connsiteX48" fmla="*/ 11119323 w 11455001"/>
              <a:gd name="connsiteY48" fmla="*/ 268091 h 3167115"/>
              <a:gd name="connsiteX49" fmla="*/ 11388478 w 11455001"/>
              <a:gd name="connsiteY49" fmla="*/ 226339 h 3167115"/>
              <a:gd name="connsiteX50" fmla="*/ 11455001 w 11455001"/>
              <a:gd name="connsiteY50" fmla="*/ 205987 h 3167115"/>
              <a:gd name="connsiteX51" fmla="*/ 11455001 w 11455001"/>
              <a:gd name="connsiteY51" fmla="*/ 220821 h 3167115"/>
              <a:gd name="connsiteX52" fmla="*/ 11355962 w 11455001"/>
              <a:gd name="connsiteY52" fmla="*/ 250950 h 3167115"/>
              <a:gd name="connsiteX53" fmla="*/ 10942736 w 11455001"/>
              <a:gd name="connsiteY53" fmla="*/ 352037 h 3167115"/>
              <a:gd name="connsiteX54" fmla="*/ 8037783 w 11455001"/>
              <a:gd name="connsiteY54" fmla="*/ 664176 h 3167115"/>
              <a:gd name="connsiteX55" fmla="*/ 8006290 w 11455001"/>
              <a:gd name="connsiteY55" fmla="*/ 633895 h 3167115"/>
              <a:gd name="connsiteX56" fmla="*/ 8037783 w 11455001"/>
              <a:gd name="connsiteY56" fmla="*/ 664176 h 3167115"/>
              <a:gd name="connsiteX57" fmla="*/ 9988774 w 11455001"/>
              <a:gd name="connsiteY57" fmla="*/ 630982 h 3167115"/>
              <a:gd name="connsiteX58" fmla="*/ 10221760 w 11455001"/>
              <a:gd name="connsiteY58" fmla="*/ 589182 h 3167115"/>
              <a:gd name="connsiteX59" fmla="*/ 10210027 w 11455001"/>
              <a:gd name="connsiteY59" fmla="*/ 614148 h 3167115"/>
              <a:gd name="connsiteX60" fmla="*/ 10449602 w 11455001"/>
              <a:gd name="connsiteY60" fmla="*/ 590765 h 3167115"/>
              <a:gd name="connsiteX61" fmla="*/ 10584416 w 11455001"/>
              <a:gd name="connsiteY61" fmla="*/ 563313 h 3167115"/>
              <a:gd name="connsiteX62" fmla="*/ 10481095 w 11455001"/>
              <a:gd name="connsiteY62" fmla="*/ 621047 h 3167115"/>
              <a:gd name="connsiteX63" fmla="*/ 9935268 w 11455001"/>
              <a:gd name="connsiteY63" fmla="*/ 712443 h 3167115"/>
              <a:gd name="connsiteX64" fmla="*/ 8423100 w 11455001"/>
              <a:gd name="connsiteY64" fmla="*/ 817161 h 3167115"/>
              <a:gd name="connsiteX65" fmla="*/ 8768888 w 11455001"/>
              <a:gd name="connsiteY65" fmla="*/ 859644 h 3167115"/>
              <a:gd name="connsiteX66" fmla="*/ 10336001 w 11455001"/>
              <a:gd name="connsiteY66" fmla="*/ 735267 h 3167115"/>
              <a:gd name="connsiteX67" fmla="*/ 9735222 w 11455001"/>
              <a:gd name="connsiteY67" fmla="*/ 846321 h 3167115"/>
              <a:gd name="connsiteX68" fmla="*/ 9563771 w 11455001"/>
              <a:gd name="connsiteY68" fmla="*/ 886882 h 3167115"/>
              <a:gd name="connsiteX69" fmla="*/ 9741804 w 11455001"/>
              <a:gd name="connsiteY69" fmla="*/ 864739 h 3167115"/>
              <a:gd name="connsiteX70" fmla="*/ 9993112 w 11455001"/>
              <a:gd name="connsiteY70" fmla="*/ 816383 h 3167115"/>
              <a:gd name="connsiteX71" fmla="*/ 9848017 w 11455001"/>
              <a:gd name="connsiteY71" fmla="*/ 930611 h 3167115"/>
              <a:gd name="connsiteX72" fmla="*/ 10160866 w 11455001"/>
              <a:gd name="connsiteY72" fmla="*/ 881009 h 3167115"/>
              <a:gd name="connsiteX73" fmla="*/ 8994478 w 11455001"/>
              <a:gd name="connsiteY73" fmla="*/ 1028217 h 3167115"/>
              <a:gd name="connsiteX74" fmla="*/ 9984278 w 11455001"/>
              <a:gd name="connsiteY74" fmla="*/ 964955 h 3167115"/>
              <a:gd name="connsiteX75" fmla="*/ 10511790 w 11455001"/>
              <a:gd name="connsiteY75" fmla="*/ 880114 h 3167115"/>
              <a:gd name="connsiteX76" fmla="*/ 11032720 w 11455001"/>
              <a:gd name="connsiteY76" fmla="*/ 776855 h 3167115"/>
              <a:gd name="connsiteX77" fmla="*/ 10984350 w 11455001"/>
              <a:gd name="connsiteY77" fmla="*/ 814924 h 3167115"/>
              <a:gd name="connsiteX78" fmla="*/ 10782858 w 11455001"/>
              <a:gd name="connsiteY78" fmla="*/ 887006 h 3167115"/>
              <a:gd name="connsiteX79" fmla="*/ 10060436 w 11455001"/>
              <a:gd name="connsiteY79" fmla="*/ 1062348 h 3167115"/>
              <a:gd name="connsiteX80" fmla="*/ 9888992 w 11455001"/>
              <a:gd name="connsiteY80" fmla="*/ 1102909 h 3167115"/>
              <a:gd name="connsiteX81" fmla="*/ 10091930 w 11455001"/>
              <a:gd name="connsiteY81" fmla="*/ 1092629 h 3167115"/>
              <a:gd name="connsiteX82" fmla="*/ 9872123 w 11455001"/>
              <a:gd name="connsiteY82" fmla="*/ 1171260 h 3167115"/>
              <a:gd name="connsiteX83" fmla="*/ 9639137 w 11455001"/>
              <a:gd name="connsiteY83" fmla="*/ 1213061 h 3167115"/>
              <a:gd name="connsiteX84" fmla="*/ 10186410 w 11455001"/>
              <a:gd name="connsiteY84" fmla="*/ 1183468 h 3167115"/>
              <a:gd name="connsiteX85" fmla="*/ 10119733 w 11455001"/>
              <a:gd name="connsiteY85" fmla="*/ 1228091 h 3167115"/>
              <a:gd name="connsiteX86" fmla="*/ 9715296 w 11455001"/>
              <a:gd name="connsiteY86" fmla="*/ 1310454 h 3167115"/>
              <a:gd name="connsiteX87" fmla="*/ 9555584 w 11455001"/>
              <a:gd name="connsiteY87" fmla="*/ 1326042 h 3167115"/>
              <a:gd name="connsiteX88" fmla="*/ 9765111 w 11455001"/>
              <a:gd name="connsiteY88" fmla="*/ 1334180 h 3167115"/>
              <a:gd name="connsiteX89" fmla="*/ 10066227 w 11455001"/>
              <a:gd name="connsiteY89" fmla="*/ 1309552 h 3167115"/>
              <a:gd name="connsiteX90" fmla="*/ 10415705 w 11455001"/>
              <a:gd name="connsiteY90" fmla="*/ 1246854 h 3167115"/>
              <a:gd name="connsiteX91" fmla="*/ 10325563 w 11455001"/>
              <a:gd name="connsiteY91" fmla="*/ 1341417 h 3167115"/>
              <a:gd name="connsiteX92" fmla="*/ 10380515 w 11455001"/>
              <a:gd name="connsiteY92" fmla="*/ 1321759 h 3167115"/>
              <a:gd name="connsiteX93" fmla="*/ 10179022 w 11455001"/>
              <a:gd name="connsiteY93" fmla="*/ 1393842 h 3167115"/>
              <a:gd name="connsiteX94" fmla="*/ 10228838 w 11455001"/>
              <a:gd name="connsiteY94" fmla="*/ 1417569 h 3167115"/>
              <a:gd name="connsiteX95" fmla="*/ 9861038 w 11455001"/>
              <a:gd name="connsiteY95" fmla="*/ 1486821 h 3167115"/>
              <a:gd name="connsiteX96" fmla="*/ 9737955 w 11455001"/>
              <a:gd name="connsiteY96" fmla="*/ 1489307 h 3167115"/>
              <a:gd name="connsiteX97" fmla="*/ 9861038 w 11455001"/>
              <a:gd name="connsiteY97" fmla="*/ 1486821 h 3167115"/>
              <a:gd name="connsiteX98" fmla="*/ 10333598 w 11455001"/>
              <a:gd name="connsiteY98" fmla="*/ 1421631 h 3167115"/>
              <a:gd name="connsiteX99" fmla="*/ 9162074 w 11455001"/>
              <a:gd name="connsiteY99" fmla="*/ 1612223 h 3167115"/>
              <a:gd name="connsiteX100" fmla="*/ 8280739 w 11455001"/>
              <a:gd name="connsiteY100" fmla="*/ 1574361 h 3167115"/>
              <a:gd name="connsiteX101" fmla="*/ 7050724 w 11455001"/>
              <a:gd name="connsiteY101" fmla="*/ 1370418 h 3167115"/>
              <a:gd name="connsiteX102" fmla="*/ 6648546 w 11455001"/>
              <a:gd name="connsiteY102" fmla="*/ 1285790 h 3167115"/>
              <a:gd name="connsiteX103" fmla="*/ 6673450 w 11455001"/>
              <a:gd name="connsiteY103" fmla="*/ 1297654 h 3167115"/>
              <a:gd name="connsiteX104" fmla="*/ 7014094 w 11455001"/>
              <a:gd name="connsiteY104" fmla="*/ 1383521 h 3167115"/>
              <a:gd name="connsiteX105" fmla="*/ 8245555 w 11455001"/>
              <a:gd name="connsiteY105" fmla="*/ 1649273 h 3167115"/>
              <a:gd name="connsiteX106" fmla="*/ 9908601 w 11455001"/>
              <a:gd name="connsiteY106" fmla="*/ 1677538 h 3167115"/>
              <a:gd name="connsiteX107" fmla="*/ 10043409 w 11455001"/>
              <a:gd name="connsiteY107" fmla="*/ 1650079 h 3167115"/>
              <a:gd name="connsiteX108" fmla="*/ 10031683 w 11455001"/>
              <a:gd name="connsiteY108" fmla="*/ 1675052 h 3167115"/>
              <a:gd name="connsiteX109" fmla="*/ 10351114 w 11455001"/>
              <a:gd name="connsiteY109" fmla="*/ 1643868 h 3167115"/>
              <a:gd name="connsiteX110" fmla="*/ 8931980 w 11455001"/>
              <a:gd name="connsiteY110" fmla="*/ 1777623 h 3167115"/>
              <a:gd name="connsiteX111" fmla="*/ 8913665 w 11455001"/>
              <a:gd name="connsiteY111" fmla="*/ 1784177 h 3167115"/>
              <a:gd name="connsiteX112" fmla="*/ 8870439 w 11455001"/>
              <a:gd name="connsiteY112" fmla="*/ 1778869 h 3167115"/>
              <a:gd name="connsiteX113" fmla="*/ 8913665 w 11455001"/>
              <a:gd name="connsiteY113" fmla="*/ 1784177 h 3167115"/>
              <a:gd name="connsiteX114" fmla="*/ 8931980 w 11455001"/>
              <a:gd name="connsiteY114" fmla="*/ 1777623 h 3167115"/>
              <a:gd name="connsiteX115" fmla="*/ 9628692 w 11455001"/>
              <a:gd name="connsiteY115" fmla="*/ 1819210 h 3167115"/>
              <a:gd name="connsiteX116" fmla="*/ 9703412 w 11455001"/>
              <a:gd name="connsiteY116" fmla="*/ 1854800 h 3167115"/>
              <a:gd name="connsiteX117" fmla="*/ 9224262 w 11455001"/>
              <a:gd name="connsiteY117" fmla="*/ 1901572 h 3167115"/>
              <a:gd name="connsiteX118" fmla="*/ 9192769 w 11455001"/>
              <a:gd name="connsiteY118" fmla="*/ 1871291 h 3167115"/>
              <a:gd name="connsiteX119" fmla="*/ 9168038 w 11455001"/>
              <a:gd name="connsiteY119" fmla="*/ 1880138 h 3167115"/>
              <a:gd name="connsiteX120" fmla="*/ 9137817 w 11455001"/>
              <a:gd name="connsiteY120" fmla="*/ 1890948 h 3167115"/>
              <a:gd name="connsiteX121" fmla="*/ 9158422 w 11455001"/>
              <a:gd name="connsiteY121" fmla="*/ 1883577 h 3167115"/>
              <a:gd name="connsiteX122" fmla="*/ 9168038 w 11455001"/>
              <a:gd name="connsiteY122" fmla="*/ 1880138 h 3167115"/>
              <a:gd name="connsiteX123" fmla="*/ 9179029 w 11455001"/>
              <a:gd name="connsiteY123" fmla="*/ 1876206 h 3167115"/>
              <a:gd name="connsiteX124" fmla="*/ 9192769 w 11455001"/>
              <a:gd name="connsiteY124" fmla="*/ 1871291 h 3167115"/>
              <a:gd name="connsiteX125" fmla="*/ 9224262 w 11455001"/>
              <a:gd name="connsiteY125" fmla="*/ 1901572 h 3167115"/>
              <a:gd name="connsiteX126" fmla="*/ 9538550 w 11455001"/>
              <a:gd name="connsiteY126" fmla="*/ 1913773 h 3167115"/>
              <a:gd name="connsiteX127" fmla="*/ 9894624 w 11455001"/>
              <a:gd name="connsiteY127" fmla="*/ 1869493 h 3167115"/>
              <a:gd name="connsiteX128" fmla="*/ 9729762 w 11455001"/>
              <a:gd name="connsiteY128" fmla="*/ 1928466 h 3167115"/>
              <a:gd name="connsiteX129" fmla="*/ 10245548 w 11455001"/>
              <a:gd name="connsiteY129" fmla="*/ 1868591 h 3167115"/>
              <a:gd name="connsiteX130" fmla="*/ 10301664 w 11455001"/>
              <a:gd name="connsiteY130" fmla="*/ 1857603 h 3167115"/>
              <a:gd name="connsiteX131" fmla="*/ 10324124 w 11455001"/>
              <a:gd name="connsiteY131" fmla="*/ 1854573 h 3167115"/>
              <a:gd name="connsiteX132" fmla="*/ 9772706 w 11455001"/>
              <a:gd name="connsiteY132" fmla="*/ 1954651 h 3167115"/>
              <a:gd name="connsiteX133" fmla="*/ 9232297 w 11455001"/>
              <a:gd name="connsiteY133" fmla="*/ 1981786 h 3167115"/>
              <a:gd name="connsiteX134" fmla="*/ 9090893 w 11455001"/>
              <a:gd name="connsiteY134" fmla="*/ 1990827 h 3167115"/>
              <a:gd name="connsiteX135" fmla="*/ 9571496 w 11455001"/>
              <a:gd name="connsiteY135" fmla="*/ 2005857 h 3167115"/>
              <a:gd name="connsiteX136" fmla="*/ 9135565 w 11455001"/>
              <a:gd name="connsiteY136" fmla="*/ 2057938 h 3167115"/>
              <a:gd name="connsiteX137" fmla="*/ 9388319 w 11455001"/>
              <a:gd name="connsiteY137" fmla="*/ 2071385 h 3167115"/>
              <a:gd name="connsiteX138" fmla="*/ 9167059 w 11455001"/>
              <a:gd name="connsiteY138" fmla="*/ 2088220 h 3167115"/>
              <a:gd name="connsiteX139" fmla="*/ 9057155 w 11455001"/>
              <a:gd name="connsiteY139" fmla="*/ 2127535 h 3167115"/>
              <a:gd name="connsiteX140" fmla="*/ 8884265 w 11455001"/>
              <a:gd name="connsiteY140" fmla="*/ 2106294 h 3167115"/>
              <a:gd name="connsiteX141" fmla="*/ 8995614 w 11455001"/>
              <a:gd name="connsiteY141" fmla="*/ 2128774 h 3167115"/>
              <a:gd name="connsiteX142" fmla="*/ 8947252 w 11455001"/>
              <a:gd name="connsiteY142" fmla="*/ 2166850 h 3167115"/>
              <a:gd name="connsiteX143" fmla="*/ 9692326 w 11455001"/>
              <a:gd name="connsiteY143" fmla="*/ 2170361 h 3167115"/>
              <a:gd name="connsiteX144" fmla="*/ 10386147 w 11455001"/>
              <a:gd name="connsiteY144" fmla="*/ 2088343 h 3167115"/>
              <a:gd name="connsiteX145" fmla="*/ 10472592 w 11455001"/>
              <a:gd name="connsiteY145" fmla="*/ 2098961 h 3167115"/>
              <a:gd name="connsiteX146" fmla="*/ 9633677 w 11455001"/>
              <a:gd name="connsiteY146" fmla="*/ 2295206 h 3167115"/>
              <a:gd name="connsiteX147" fmla="*/ 9597040 w 11455001"/>
              <a:gd name="connsiteY147" fmla="*/ 2308309 h 3167115"/>
              <a:gd name="connsiteX148" fmla="*/ 9369198 w 11455001"/>
              <a:gd name="connsiteY148" fmla="*/ 2306725 h 3167115"/>
              <a:gd name="connsiteX149" fmla="*/ 9265877 w 11455001"/>
              <a:gd name="connsiteY149" fmla="*/ 2364459 h 3167115"/>
              <a:gd name="connsiteX150" fmla="*/ 9783109 w 11455001"/>
              <a:gd name="connsiteY150" fmla="*/ 2366387 h 3167115"/>
              <a:gd name="connsiteX151" fmla="*/ 9520076 w 11455001"/>
              <a:gd name="connsiteY151" fmla="*/ 2439708 h 3167115"/>
              <a:gd name="connsiteX152" fmla="*/ 9372090 w 11455001"/>
              <a:gd name="connsiteY152" fmla="*/ 2430331 h 3167115"/>
              <a:gd name="connsiteX153" fmla="*/ 9194056 w 11455001"/>
              <a:gd name="connsiteY153" fmla="*/ 2452474 h 3167115"/>
              <a:gd name="connsiteX154" fmla="*/ 9446810 w 11455001"/>
              <a:gd name="connsiteY154" fmla="*/ 2465921 h 3167115"/>
              <a:gd name="connsiteX155" fmla="*/ 9614557 w 11455001"/>
              <a:gd name="connsiteY155" fmla="*/ 2530546 h 3167115"/>
              <a:gd name="connsiteX156" fmla="*/ 9325173 w 11455001"/>
              <a:gd name="connsiteY156" fmla="*/ 2530202 h 3167115"/>
              <a:gd name="connsiteX157" fmla="*/ 8432106 w 11455001"/>
              <a:gd name="connsiteY157" fmla="*/ 2517313 h 3167115"/>
              <a:gd name="connsiteX158" fmla="*/ 6266610 w 11455001"/>
              <a:gd name="connsiteY158" fmla="*/ 2066379 h 3167115"/>
              <a:gd name="connsiteX159" fmla="*/ 5174302 w 11455001"/>
              <a:gd name="connsiteY159" fmla="*/ 1958583 h 3167115"/>
              <a:gd name="connsiteX160" fmla="*/ 5192617 w 11455001"/>
              <a:gd name="connsiteY160" fmla="*/ 1952028 h 3167115"/>
              <a:gd name="connsiteX161" fmla="*/ 5007993 w 11455001"/>
              <a:gd name="connsiteY161" fmla="*/ 1955753 h 3167115"/>
              <a:gd name="connsiteX162" fmla="*/ 4437256 w 11455001"/>
              <a:gd name="connsiteY162" fmla="*/ 2035292 h 3167115"/>
              <a:gd name="connsiteX163" fmla="*/ 4375714 w 11455001"/>
              <a:gd name="connsiteY163" fmla="*/ 2036531 h 3167115"/>
              <a:gd name="connsiteX164" fmla="*/ 4375714 w 11455001"/>
              <a:gd name="connsiteY164" fmla="*/ 2036531 h 3167115"/>
              <a:gd name="connsiteX165" fmla="*/ 4437256 w 11455001"/>
              <a:gd name="connsiteY165" fmla="*/ 2035292 h 3167115"/>
              <a:gd name="connsiteX166" fmla="*/ 4953042 w 11455001"/>
              <a:gd name="connsiteY166" fmla="*/ 1975417 h 3167115"/>
              <a:gd name="connsiteX167" fmla="*/ 4916405 w 11455001"/>
              <a:gd name="connsiteY167" fmla="*/ 1988520 h 3167115"/>
              <a:gd name="connsiteX168" fmla="*/ 5180891 w 11455001"/>
              <a:gd name="connsiteY168" fmla="*/ 1977001 h 3167115"/>
              <a:gd name="connsiteX169" fmla="*/ 7914874 w 11455001"/>
              <a:gd name="connsiteY169" fmla="*/ 2515392 h 3167115"/>
              <a:gd name="connsiteX170" fmla="*/ 8815976 w 11455001"/>
              <a:gd name="connsiteY170" fmla="*/ 2608495 h 3167115"/>
              <a:gd name="connsiteX171" fmla="*/ 8850293 w 11455001"/>
              <a:gd name="connsiteY171" fmla="*/ 2611477 h 3167115"/>
              <a:gd name="connsiteX172" fmla="*/ 8886709 w 11455001"/>
              <a:gd name="connsiteY172" fmla="*/ 2619209 h 3167115"/>
              <a:gd name="connsiteX173" fmla="*/ 8629246 w 11455001"/>
              <a:gd name="connsiteY173" fmla="*/ 2620765 h 3167115"/>
              <a:gd name="connsiteX174" fmla="*/ 8398368 w 11455001"/>
              <a:gd name="connsiteY174" fmla="*/ 2654021 h 3167115"/>
              <a:gd name="connsiteX175" fmla="*/ 8961711 w 11455001"/>
              <a:gd name="connsiteY175" fmla="*/ 2784863 h 3167115"/>
              <a:gd name="connsiteX176" fmla="*/ 9122876 w 11455001"/>
              <a:gd name="connsiteY176" fmla="*/ 2831077 h 3167115"/>
              <a:gd name="connsiteX177" fmla="*/ 8612233 w 11455001"/>
              <a:gd name="connsiteY177" fmla="*/ 2847561 h 3167115"/>
              <a:gd name="connsiteX178" fmla="*/ 8612233 w 11455001"/>
              <a:gd name="connsiteY178" fmla="*/ 2847561 h 3167115"/>
              <a:gd name="connsiteX179" fmla="*/ 8791712 w 11455001"/>
              <a:gd name="connsiteY179" fmla="*/ 2887220 h 3167115"/>
              <a:gd name="connsiteX180" fmla="*/ 8613679 w 11455001"/>
              <a:gd name="connsiteY180" fmla="*/ 2909363 h 3167115"/>
              <a:gd name="connsiteX181" fmla="*/ 8738207 w 11455001"/>
              <a:gd name="connsiteY181" fmla="*/ 2968680 h 3167115"/>
              <a:gd name="connsiteX182" fmla="*/ 8683255 w 11455001"/>
              <a:gd name="connsiteY182" fmla="*/ 2988338 h 3167115"/>
              <a:gd name="connsiteX183" fmla="*/ 8837830 w 11455001"/>
              <a:gd name="connsiteY183" fmla="*/ 3016134 h 3167115"/>
              <a:gd name="connsiteX184" fmla="*/ 8696433 w 11455001"/>
              <a:gd name="connsiteY184" fmla="*/ 3025174 h 3167115"/>
              <a:gd name="connsiteX185" fmla="*/ 8536714 w 11455001"/>
              <a:gd name="connsiteY185" fmla="*/ 3040763 h 3167115"/>
              <a:gd name="connsiteX186" fmla="*/ 8425365 w 11455001"/>
              <a:gd name="connsiteY186" fmla="*/ 3018275 h 3167115"/>
              <a:gd name="connsiteX187" fmla="*/ 8333776 w 11455001"/>
              <a:gd name="connsiteY187" fmla="*/ 3051042 h 3167115"/>
              <a:gd name="connsiteX188" fmla="*/ 7981400 w 11455001"/>
              <a:gd name="connsiteY188" fmla="*/ 2990142 h 3167115"/>
              <a:gd name="connsiteX189" fmla="*/ 7597536 w 11455001"/>
              <a:gd name="connsiteY189" fmla="*/ 2898959 h 3167115"/>
              <a:gd name="connsiteX190" fmla="*/ 5586609 w 11455001"/>
              <a:gd name="connsiteY190" fmla="*/ 2475822 h 3167115"/>
              <a:gd name="connsiteX191" fmla="*/ 5119191 w 11455001"/>
              <a:gd name="connsiteY191" fmla="*/ 2497621 h 3167115"/>
              <a:gd name="connsiteX192" fmla="*/ 4848124 w 11455001"/>
              <a:gd name="connsiteY192" fmla="*/ 2490722 h 3167115"/>
              <a:gd name="connsiteX193" fmla="*/ 4308878 w 11455001"/>
              <a:gd name="connsiteY193" fmla="*/ 2600536 h 3167115"/>
              <a:gd name="connsiteX194" fmla="*/ 4210701 w 11455001"/>
              <a:gd name="connsiteY194" fmla="*/ 2614885 h 3167115"/>
              <a:gd name="connsiteX195" fmla="*/ 4222434 w 11455001"/>
              <a:gd name="connsiteY195" fmla="*/ 2589919 h 3167115"/>
              <a:gd name="connsiteX196" fmla="*/ 3756455 w 11455001"/>
              <a:gd name="connsiteY196" fmla="*/ 2673520 h 3167115"/>
              <a:gd name="connsiteX197" fmla="*/ 3498566 w 11455001"/>
              <a:gd name="connsiteY197" fmla="*/ 2703458 h 3167115"/>
              <a:gd name="connsiteX198" fmla="*/ 3370340 w 11455001"/>
              <a:gd name="connsiteY198" fmla="*/ 2749328 h 3167115"/>
              <a:gd name="connsiteX199" fmla="*/ 3382073 w 11455001"/>
              <a:gd name="connsiteY199" fmla="*/ 2724355 h 3167115"/>
              <a:gd name="connsiteX200" fmla="*/ 3418710 w 11455001"/>
              <a:gd name="connsiteY200" fmla="*/ 2711252 h 3167115"/>
              <a:gd name="connsiteX201" fmla="*/ 3382073 w 11455001"/>
              <a:gd name="connsiteY201" fmla="*/ 2724355 h 3167115"/>
              <a:gd name="connsiteX202" fmla="*/ 3350579 w 11455001"/>
              <a:gd name="connsiteY202" fmla="*/ 2694080 h 3167115"/>
              <a:gd name="connsiteX203" fmla="*/ 2995958 w 11455001"/>
              <a:gd name="connsiteY203" fmla="*/ 2800162 h 3167115"/>
              <a:gd name="connsiteX204" fmla="*/ 2061757 w 11455001"/>
              <a:gd name="connsiteY204" fmla="*/ 3134355 h 3167115"/>
              <a:gd name="connsiteX205" fmla="*/ 1970168 w 11455001"/>
              <a:gd name="connsiteY205" fmla="*/ 3167115 h 3167115"/>
              <a:gd name="connsiteX206" fmla="*/ 2048585 w 11455001"/>
              <a:gd name="connsiteY206" fmla="*/ 3097525 h 3167115"/>
              <a:gd name="connsiteX207" fmla="*/ 2481617 w 11455001"/>
              <a:gd name="connsiteY207" fmla="*/ 2921839 h 3167115"/>
              <a:gd name="connsiteX208" fmla="*/ 3165956 w 11455001"/>
              <a:gd name="connsiteY208" fmla="*/ 2697805 h 3167115"/>
              <a:gd name="connsiteX209" fmla="*/ 3343894 w 11455001"/>
              <a:gd name="connsiteY209" fmla="*/ 2642909 h 3167115"/>
              <a:gd name="connsiteX210" fmla="*/ 3369110 w 11455001"/>
              <a:gd name="connsiteY210" fmla="*/ 2628610 h 3167115"/>
              <a:gd name="connsiteX211" fmla="*/ 3376066 w 11455001"/>
              <a:gd name="connsiteY211" fmla="*/ 2628155 h 3167115"/>
              <a:gd name="connsiteX212" fmla="*/ 3385763 w 11455001"/>
              <a:gd name="connsiteY212" fmla="*/ 2619167 h 3167115"/>
              <a:gd name="connsiteX213" fmla="*/ 3369110 w 11455001"/>
              <a:gd name="connsiteY213" fmla="*/ 2628610 h 3167115"/>
              <a:gd name="connsiteX214" fmla="*/ 3348306 w 11455001"/>
              <a:gd name="connsiteY214" fmla="*/ 2629971 h 3167115"/>
              <a:gd name="connsiteX215" fmla="*/ 3305907 w 11455001"/>
              <a:gd name="connsiteY215" fmla="*/ 2626962 h 3167115"/>
              <a:gd name="connsiteX216" fmla="*/ 3036285 w 11455001"/>
              <a:gd name="connsiteY216" fmla="*/ 2681872 h 3167115"/>
              <a:gd name="connsiteX217" fmla="*/ 2828204 w 11455001"/>
              <a:gd name="connsiteY217" fmla="*/ 2735536 h 3167115"/>
              <a:gd name="connsiteX218" fmla="*/ 2516808 w 11455001"/>
              <a:gd name="connsiteY218" fmla="*/ 2846934 h 3167115"/>
              <a:gd name="connsiteX219" fmla="*/ 2345357 w 11455001"/>
              <a:gd name="connsiteY219" fmla="*/ 2887489 h 3167115"/>
              <a:gd name="connsiteX220" fmla="*/ 2748348 w 11455001"/>
              <a:gd name="connsiteY220" fmla="*/ 2743330 h 3167115"/>
              <a:gd name="connsiteX221" fmla="*/ 2778395 w 11455001"/>
              <a:gd name="connsiteY221" fmla="*/ 2711809 h 3167115"/>
              <a:gd name="connsiteX222" fmla="*/ 2936661 w 11455001"/>
              <a:gd name="connsiteY222" fmla="*/ 2634418 h 3167115"/>
              <a:gd name="connsiteX223" fmla="*/ 3039982 w 11455001"/>
              <a:gd name="connsiteY223" fmla="*/ 2576685 h 3167115"/>
              <a:gd name="connsiteX224" fmla="*/ 3149886 w 11455001"/>
              <a:gd name="connsiteY224" fmla="*/ 2537370 h 3167115"/>
              <a:gd name="connsiteX225" fmla="*/ 3123536 w 11455001"/>
              <a:gd name="connsiteY225" fmla="*/ 2463704 h 3167115"/>
              <a:gd name="connsiteX226" fmla="*/ 3594650 w 11455001"/>
              <a:gd name="connsiteY226" fmla="*/ 2336718 h 3167115"/>
              <a:gd name="connsiteX227" fmla="*/ 3673060 w 11455001"/>
              <a:gd name="connsiteY227" fmla="*/ 2267121 h 3167115"/>
              <a:gd name="connsiteX228" fmla="*/ 3293534 w 11455001"/>
              <a:gd name="connsiteY228" fmla="*/ 2361347 h 3167115"/>
              <a:gd name="connsiteX229" fmla="*/ 2987275 w 11455001"/>
              <a:gd name="connsiteY229" fmla="*/ 2429353 h 3167115"/>
              <a:gd name="connsiteX230" fmla="*/ 3163863 w 11455001"/>
              <a:gd name="connsiteY230" fmla="*/ 2345414 h 3167115"/>
              <a:gd name="connsiteX231" fmla="*/ 3267184 w 11455001"/>
              <a:gd name="connsiteY231" fmla="*/ 2287680 h 3167115"/>
              <a:gd name="connsiteX232" fmla="*/ 3523628 w 11455001"/>
              <a:gd name="connsiteY232" fmla="*/ 2195940 h 3167115"/>
              <a:gd name="connsiteX233" fmla="*/ 3187321 w 11455001"/>
              <a:gd name="connsiteY233" fmla="*/ 2295475 h 3167115"/>
              <a:gd name="connsiteX234" fmla="*/ 2563077 w 11455001"/>
              <a:gd name="connsiteY234" fmla="*/ 2456467 h 3167115"/>
              <a:gd name="connsiteX235" fmla="*/ 1622294 w 11455001"/>
              <a:gd name="connsiteY235" fmla="*/ 2772242 h 3167115"/>
              <a:gd name="connsiteX236" fmla="*/ 1420802 w 11455001"/>
              <a:gd name="connsiteY236" fmla="*/ 2844324 h 3167115"/>
              <a:gd name="connsiteX237" fmla="*/ 1542438 w 11455001"/>
              <a:gd name="connsiteY237" fmla="*/ 2780036 h 3167115"/>
              <a:gd name="connsiteX238" fmla="*/ 2170373 w 11455001"/>
              <a:gd name="connsiteY238" fmla="*/ 2513856 h 3167115"/>
              <a:gd name="connsiteX239" fmla="*/ 1968881 w 11455001"/>
              <a:gd name="connsiteY239" fmla="*/ 2585939 h 3167115"/>
              <a:gd name="connsiteX240" fmla="*/ 1492623 w 11455001"/>
              <a:gd name="connsiteY240" fmla="*/ 2756309 h 3167115"/>
              <a:gd name="connsiteX241" fmla="*/ 1151180 w 11455001"/>
              <a:gd name="connsiteY241" fmla="*/ 2899228 h 3167115"/>
              <a:gd name="connsiteX242" fmla="*/ 1291131 w 11455001"/>
              <a:gd name="connsiteY242" fmla="*/ 2828392 h 3167115"/>
              <a:gd name="connsiteX243" fmla="*/ 1124830 w 11455001"/>
              <a:gd name="connsiteY243" fmla="*/ 2825562 h 3167115"/>
              <a:gd name="connsiteX244" fmla="*/ 1246459 w 11455001"/>
              <a:gd name="connsiteY244" fmla="*/ 2761281 h 3167115"/>
              <a:gd name="connsiteX245" fmla="*/ 1258191 w 11455001"/>
              <a:gd name="connsiteY245" fmla="*/ 2736307 h 3167115"/>
              <a:gd name="connsiteX246" fmla="*/ 1659730 w 11455001"/>
              <a:gd name="connsiteY246" fmla="*/ 2530347 h 3167115"/>
              <a:gd name="connsiteX247" fmla="*/ 1659730 w 11455001"/>
              <a:gd name="connsiteY247" fmla="*/ 2530347 h 3167115"/>
              <a:gd name="connsiteX248" fmla="*/ 1494874 w 11455001"/>
              <a:gd name="connsiteY248" fmla="*/ 2589320 h 3167115"/>
              <a:gd name="connsiteX249" fmla="*/ 1683188 w 11455001"/>
              <a:gd name="connsiteY249" fmla="*/ 2480408 h 3167115"/>
              <a:gd name="connsiteX250" fmla="*/ 2116227 w 11455001"/>
              <a:gd name="connsiteY250" fmla="*/ 2304729 h 3167115"/>
              <a:gd name="connsiteX251" fmla="*/ 2604210 w 11455001"/>
              <a:gd name="connsiteY251" fmla="*/ 2109385 h 3167115"/>
              <a:gd name="connsiteX252" fmla="*/ 2389539 w 11455001"/>
              <a:gd name="connsiteY252" fmla="*/ 2144631 h 3167115"/>
              <a:gd name="connsiteX253" fmla="*/ 1418709 w 11455001"/>
              <a:gd name="connsiteY253" fmla="*/ 2491934 h 3167115"/>
              <a:gd name="connsiteX254" fmla="*/ 1065533 w 11455001"/>
              <a:gd name="connsiteY254" fmla="*/ 2659818 h 3167115"/>
              <a:gd name="connsiteX255" fmla="*/ 1210628 w 11455001"/>
              <a:gd name="connsiteY255" fmla="*/ 2545598 h 3167115"/>
              <a:gd name="connsiteX256" fmla="*/ 1064087 w 11455001"/>
              <a:gd name="connsiteY256" fmla="*/ 2598016 h 3167115"/>
              <a:gd name="connsiteX257" fmla="*/ 1067483 w 11455001"/>
              <a:gd name="connsiteY257" fmla="*/ 2578626 h 3167115"/>
              <a:gd name="connsiteX258" fmla="*/ 1070968 w 11455001"/>
              <a:gd name="connsiteY258" fmla="*/ 2569785 h 3167115"/>
              <a:gd name="connsiteX259" fmla="*/ 1075820 w 11455001"/>
              <a:gd name="connsiteY259" fmla="*/ 2573050 h 3167115"/>
              <a:gd name="connsiteX260" fmla="*/ 1071207 w 11455001"/>
              <a:gd name="connsiteY260" fmla="*/ 2569180 h 3167115"/>
              <a:gd name="connsiteX261" fmla="*/ 1070968 w 11455001"/>
              <a:gd name="connsiteY261" fmla="*/ 2569785 h 3167115"/>
              <a:gd name="connsiteX262" fmla="*/ 1067316 w 11455001"/>
              <a:gd name="connsiteY262" fmla="*/ 2567327 h 3167115"/>
              <a:gd name="connsiteX263" fmla="*/ 1039183 w 11455001"/>
              <a:gd name="connsiteY263" fmla="*/ 2586152 h 3167115"/>
              <a:gd name="connsiteX264" fmla="*/ 1159373 w 11455001"/>
              <a:gd name="connsiteY264" fmla="*/ 2460068 h 3167115"/>
              <a:gd name="connsiteX265" fmla="*/ 2110436 w 11455001"/>
              <a:gd name="connsiteY265" fmla="*/ 2057525 h 3167115"/>
              <a:gd name="connsiteX266" fmla="*/ 2605016 w 11455001"/>
              <a:gd name="connsiteY266" fmla="*/ 1880599 h 3167115"/>
              <a:gd name="connsiteX267" fmla="*/ 2323661 w 11455001"/>
              <a:gd name="connsiteY267" fmla="*/ 1960469 h 3167115"/>
              <a:gd name="connsiteX268" fmla="*/ 1938992 w 11455001"/>
              <a:gd name="connsiteY268" fmla="*/ 2098079 h 3167115"/>
              <a:gd name="connsiteX269" fmla="*/ 1163064 w 11455001"/>
              <a:gd name="connsiteY269" fmla="*/ 2354881 h 3167115"/>
              <a:gd name="connsiteX270" fmla="*/ 1004798 w 11455001"/>
              <a:gd name="connsiteY270" fmla="*/ 2432272 h 3167115"/>
              <a:gd name="connsiteX271" fmla="*/ 1126434 w 11455001"/>
              <a:gd name="connsiteY271" fmla="*/ 2367984 h 3167115"/>
              <a:gd name="connsiteX272" fmla="*/ 1399747 w 11455001"/>
              <a:gd name="connsiteY272" fmla="*/ 2207893 h 3167115"/>
              <a:gd name="connsiteX273" fmla="*/ 1478157 w 11455001"/>
              <a:gd name="connsiteY273" fmla="*/ 2138296 h 3167115"/>
              <a:gd name="connsiteX274" fmla="*/ 960126 w 11455001"/>
              <a:gd name="connsiteY274" fmla="*/ 2365161 h 3167115"/>
              <a:gd name="connsiteX275" fmla="*/ 818729 w 11455001"/>
              <a:gd name="connsiteY275" fmla="*/ 2374195 h 3167115"/>
              <a:gd name="connsiteX276" fmla="*/ 958680 w 11455001"/>
              <a:gd name="connsiteY276" fmla="*/ 2303358 h 3167115"/>
              <a:gd name="connsiteX277" fmla="*/ 1786668 w 11455001"/>
              <a:gd name="connsiteY277" fmla="*/ 1903300 h 3167115"/>
              <a:gd name="connsiteX278" fmla="*/ 2073159 w 11455001"/>
              <a:gd name="connsiteY278" fmla="*/ 1780039 h 3167115"/>
              <a:gd name="connsiteX279" fmla="*/ 2274651 w 11455001"/>
              <a:gd name="connsiteY279" fmla="*/ 1707957 h 3167115"/>
              <a:gd name="connsiteX280" fmla="*/ 1986714 w 11455001"/>
              <a:gd name="connsiteY280" fmla="*/ 1769415 h 3167115"/>
              <a:gd name="connsiteX281" fmla="*/ 1770249 w 11455001"/>
              <a:gd name="connsiteY281" fmla="*/ 1864743 h 3167115"/>
              <a:gd name="connsiteX282" fmla="*/ 1753726 w 11455001"/>
              <a:gd name="connsiteY282" fmla="*/ 1863260 h 3167115"/>
              <a:gd name="connsiteX283" fmla="*/ 1762673 w 11455001"/>
              <a:gd name="connsiteY283" fmla="*/ 1860598 h 3167115"/>
              <a:gd name="connsiteX284" fmla="*/ 1753728 w 11455001"/>
              <a:gd name="connsiteY284" fmla="*/ 1811216 h 3167115"/>
              <a:gd name="connsiteX285" fmla="*/ 2314978 w 11455001"/>
              <a:gd name="connsiteY285" fmla="*/ 1589667 h 3167115"/>
              <a:gd name="connsiteX286" fmla="*/ 2864510 w 11455001"/>
              <a:gd name="connsiteY286" fmla="*/ 1393084 h 3167115"/>
              <a:gd name="connsiteX287" fmla="*/ 2981003 w 11455001"/>
              <a:gd name="connsiteY287" fmla="*/ 1372180 h 3167115"/>
              <a:gd name="connsiteX288" fmla="*/ 2882825 w 11455001"/>
              <a:gd name="connsiteY288" fmla="*/ 1386529 h 3167115"/>
              <a:gd name="connsiteX289" fmla="*/ 1795501 w 11455001"/>
              <a:gd name="connsiteY289" fmla="*/ 1754729 h 3167115"/>
              <a:gd name="connsiteX290" fmla="*/ 1300929 w 11455001"/>
              <a:gd name="connsiteY290" fmla="*/ 1931647 h 3167115"/>
              <a:gd name="connsiteX291" fmla="*/ 1106019 w 11455001"/>
              <a:gd name="connsiteY291" fmla="*/ 2022148 h 3167115"/>
              <a:gd name="connsiteX292" fmla="*/ 1044485 w 11455001"/>
              <a:gd name="connsiteY292" fmla="*/ 2023387 h 3167115"/>
              <a:gd name="connsiteX293" fmla="*/ 952896 w 11455001"/>
              <a:gd name="connsiteY293" fmla="*/ 2056155 h 3167115"/>
              <a:gd name="connsiteX294" fmla="*/ 976354 w 11455001"/>
              <a:gd name="connsiteY294" fmla="*/ 2006215 h 3167115"/>
              <a:gd name="connsiteX295" fmla="*/ 871587 w 11455001"/>
              <a:gd name="connsiteY295" fmla="*/ 2002146 h 3167115"/>
              <a:gd name="connsiteX296" fmla="*/ 725047 w 11455001"/>
              <a:gd name="connsiteY296" fmla="*/ 2054571 h 3167115"/>
              <a:gd name="connsiteX297" fmla="*/ 663506 w 11455001"/>
              <a:gd name="connsiteY297" fmla="*/ 2055810 h 3167115"/>
              <a:gd name="connsiteX298" fmla="*/ 620280 w 11455001"/>
              <a:gd name="connsiteY298" fmla="*/ 2050502 h 3167115"/>
              <a:gd name="connsiteX299" fmla="*/ 693554 w 11455001"/>
              <a:gd name="connsiteY299" fmla="*/ 2024289 h 3167115"/>
              <a:gd name="connsiteX300" fmla="*/ 802011 w 11455001"/>
              <a:gd name="connsiteY300" fmla="*/ 1923171 h 3167115"/>
              <a:gd name="connsiteX301" fmla="*/ 917058 w 11455001"/>
              <a:gd name="connsiteY301" fmla="*/ 1840472 h 3167115"/>
              <a:gd name="connsiteX302" fmla="*/ 873839 w 11455001"/>
              <a:gd name="connsiteY302" fmla="*/ 1835156 h 3167115"/>
              <a:gd name="connsiteX303" fmla="*/ 1293692 w 11455001"/>
              <a:gd name="connsiteY303" fmla="*/ 1622641 h 3167115"/>
              <a:gd name="connsiteX304" fmla="*/ 1128837 w 11455001"/>
              <a:gd name="connsiteY304" fmla="*/ 1681621 h 3167115"/>
              <a:gd name="connsiteX305" fmla="*/ 1103933 w 11455001"/>
              <a:gd name="connsiteY305" fmla="*/ 1669757 h 3167115"/>
              <a:gd name="connsiteX306" fmla="*/ 707531 w 11455001"/>
              <a:gd name="connsiteY306" fmla="*/ 1832333 h 3167115"/>
              <a:gd name="connsiteX307" fmla="*/ 774215 w 11455001"/>
              <a:gd name="connsiteY307" fmla="*/ 1787703 h 3167115"/>
              <a:gd name="connsiteX308" fmla="*/ 1182343 w 11455001"/>
              <a:gd name="connsiteY308" fmla="*/ 1600160 h 3167115"/>
              <a:gd name="connsiteX309" fmla="*/ 997720 w 11455001"/>
              <a:gd name="connsiteY309" fmla="*/ 1603885 h 3167115"/>
              <a:gd name="connsiteX310" fmla="*/ 869494 w 11455001"/>
              <a:gd name="connsiteY310" fmla="*/ 1649755 h 3167115"/>
              <a:gd name="connsiteX311" fmla="*/ 704639 w 11455001"/>
              <a:gd name="connsiteY311" fmla="*/ 1708728 h 3167115"/>
              <a:gd name="connsiteX312" fmla="*/ 1306223 w 11455001"/>
              <a:gd name="connsiteY312" fmla="*/ 1368889 h 3167115"/>
              <a:gd name="connsiteX313" fmla="*/ 1592722 w 11455001"/>
              <a:gd name="connsiteY313" fmla="*/ 1245628 h 3167115"/>
              <a:gd name="connsiteX314" fmla="*/ 1579543 w 11455001"/>
              <a:gd name="connsiteY314" fmla="*/ 1208792 h 3167115"/>
              <a:gd name="connsiteX315" fmla="*/ 1348004 w 11455001"/>
              <a:gd name="connsiteY315" fmla="*/ 1312395 h 3167115"/>
              <a:gd name="connsiteX316" fmla="*/ 1043190 w 11455001"/>
              <a:gd name="connsiteY316" fmla="*/ 1442211 h 3167115"/>
              <a:gd name="connsiteX317" fmla="*/ 573522 w 11455001"/>
              <a:gd name="connsiteY317" fmla="*/ 1631000 h 3167115"/>
              <a:gd name="connsiteX318" fmla="*/ 706890 w 11455001"/>
              <a:gd name="connsiteY318" fmla="*/ 1541745 h 3167115"/>
              <a:gd name="connsiteX319" fmla="*/ 1046888 w 11455001"/>
              <a:gd name="connsiteY319" fmla="*/ 1337024 h 3167115"/>
              <a:gd name="connsiteX320" fmla="*/ 1248380 w 11455001"/>
              <a:gd name="connsiteY320" fmla="*/ 1264942 h 3167115"/>
              <a:gd name="connsiteX321" fmla="*/ 1125298 w 11455001"/>
              <a:gd name="connsiteY321" fmla="*/ 1267427 h 3167115"/>
              <a:gd name="connsiteX322" fmla="*/ 1723192 w 11455001"/>
              <a:gd name="connsiteY322" fmla="*/ 1032768 h 3167115"/>
              <a:gd name="connsiteX323" fmla="*/ 1808191 w 11455001"/>
              <a:gd name="connsiteY323" fmla="*/ 981590 h 3167115"/>
              <a:gd name="connsiteX324" fmla="*/ 2161367 w 11455001"/>
              <a:gd name="connsiteY324" fmla="*/ 813698 h 3167115"/>
              <a:gd name="connsiteX325" fmla="*/ 1996505 w 11455001"/>
              <a:gd name="connsiteY325" fmla="*/ 872678 h 3167115"/>
              <a:gd name="connsiteX326" fmla="*/ 1770108 w 11455001"/>
              <a:gd name="connsiteY326" fmla="*/ 932890 h 3167115"/>
              <a:gd name="connsiteX327" fmla="*/ 1989922 w 11455001"/>
              <a:gd name="connsiteY327" fmla="*/ 854260 h 3167115"/>
              <a:gd name="connsiteX328" fmla="*/ 2337955 w 11455001"/>
              <a:gd name="connsiteY328" fmla="*/ 729759 h 3167115"/>
              <a:gd name="connsiteX329" fmla="*/ 2001648 w 11455001"/>
              <a:gd name="connsiteY329" fmla="*/ 829293 h 3167115"/>
              <a:gd name="connsiteX330" fmla="*/ 2104969 w 11455001"/>
              <a:gd name="connsiteY330" fmla="*/ 771560 h 3167115"/>
              <a:gd name="connsiteX331" fmla="*/ 1866840 w 11455001"/>
              <a:gd name="connsiteY331" fmla="*/ 856745 h 3167115"/>
              <a:gd name="connsiteX332" fmla="*/ 1438945 w 11455001"/>
              <a:gd name="connsiteY332" fmla="*/ 989040 h 3167115"/>
              <a:gd name="connsiteX333" fmla="*/ 847640 w 11455001"/>
              <a:gd name="connsiteY333" fmla="*/ 1242117 h 3167115"/>
              <a:gd name="connsiteX334" fmla="*/ 877688 w 11455001"/>
              <a:gd name="connsiteY334" fmla="*/ 1210596 h 3167115"/>
              <a:gd name="connsiteX335" fmla="*/ 1004467 w 11455001"/>
              <a:gd name="connsiteY335" fmla="*/ 1102923 h 3167115"/>
              <a:gd name="connsiteX336" fmla="*/ 778064 w 11455001"/>
              <a:gd name="connsiteY336" fmla="*/ 1163142 h 3167115"/>
              <a:gd name="connsiteX337" fmla="*/ 844748 w 11455001"/>
              <a:gd name="connsiteY337" fmla="*/ 1118511 h 3167115"/>
              <a:gd name="connsiteX338" fmla="*/ 929748 w 11455001"/>
              <a:gd name="connsiteY338" fmla="*/ 1067333 h 3167115"/>
              <a:gd name="connsiteX339" fmla="*/ 649846 w 11455001"/>
              <a:gd name="connsiteY339" fmla="*/ 1209012 h 3167115"/>
              <a:gd name="connsiteX340" fmla="*/ 393395 w 11455001"/>
              <a:gd name="connsiteY340" fmla="*/ 1300745 h 3167115"/>
              <a:gd name="connsiteX341" fmla="*/ 581715 w 11455001"/>
              <a:gd name="connsiteY341" fmla="*/ 1191833 h 3167115"/>
              <a:gd name="connsiteX342" fmla="*/ 545079 w 11455001"/>
              <a:gd name="connsiteY342" fmla="*/ 1204943 h 3167115"/>
              <a:gd name="connsiteX343" fmla="*/ 630078 w 11455001"/>
              <a:gd name="connsiteY343" fmla="*/ 1153757 h 3167115"/>
              <a:gd name="connsiteX344" fmla="*/ 721666 w 11455001"/>
              <a:gd name="connsiteY344" fmla="*/ 1120997 h 3167115"/>
              <a:gd name="connsiteX345" fmla="*/ 800076 w 11455001"/>
              <a:gd name="connsiteY345" fmla="*/ 1051400 h 3167115"/>
              <a:gd name="connsiteX346" fmla="*/ 483537 w 11455001"/>
              <a:gd name="connsiteY346" fmla="*/ 1206182 h 3167115"/>
              <a:gd name="connsiteX347" fmla="*/ 323819 w 11455001"/>
              <a:gd name="connsiteY347" fmla="*/ 1221771 h 3167115"/>
              <a:gd name="connsiteX348" fmla="*/ 158963 w 11455001"/>
              <a:gd name="connsiteY348" fmla="*/ 1280750 h 3167115"/>
              <a:gd name="connsiteX349" fmla="*/ 523872 w 11455001"/>
              <a:gd name="connsiteY349" fmla="*/ 1087892 h 3167115"/>
              <a:gd name="connsiteX350" fmla="*/ 998677 w 11455001"/>
              <a:gd name="connsiteY350" fmla="*/ 855719 h 3167115"/>
              <a:gd name="connsiteX351" fmla="*/ 1010409 w 11455001"/>
              <a:gd name="connsiteY351" fmla="*/ 830746 h 3167115"/>
              <a:gd name="connsiteX352" fmla="*/ 1205312 w 11455001"/>
              <a:gd name="connsiteY352" fmla="*/ 740252 h 3167115"/>
              <a:gd name="connsiteX353" fmla="*/ 1162093 w 11455001"/>
              <a:gd name="connsiteY353" fmla="*/ 734944 h 3167115"/>
              <a:gd name="connsiteX354" fmla="*/ 820643 w 11455001"/>
              <a:gd name="connsiteY354" fmla="*/ 877862 h 3167115"/>
              <a:gd name="connsiteX355" fmla="*/ 735644 w 11455001"/>
              <a:gd name="connsiteY355" fmla="*/ 929041 h 3167115"/>
              <a:gd name="connsiteX356" fmla="*/ 740787 w 11455001"/>
              <a:gd name="connsiteY356" fmla="*/ 885657 h 3167115"/>
              <a:gd name="connsiteX357" fmla="*/ 709490 w 11455001"/>
              <a:gd name="connsiteY357" fmla="*/ 888414 h 3167115"/>
              <a:gd name="connsiteX358" fmla="*/ 663016 w 11455001"/>
              <a:gd name="connsiteY358" fmla="*/ 908167 h 3167115"/>
              <a:gd name="connsiteX359" fmla="*/ 673185 w 11455001"/>
              <a:gd name="connsiteY359" fmla="*/ 903347 h 3167115"/>
              <a:gd name="connsiteX360" fmla="*/ 819197 w 11455001"/>
              <a:gd name="connsiteY360" fmla="*/ 816060 h 3167115"/>
              <a:gd name="connsiteX361" fmla="*/ 307755 w 11455001"/>
              <a:gd name="connsiteY361" fmla="*/ 1061336 h 3167115"/>
              <a:gd name="connsiteX362" fmla="*/ 47992 w 11455001"/>
              <a:gd name="connsiteY362" fmla="*/ 1171789 h 3167115"/>
              <a:gd name="connsiteX363" fmla="*/ 0 w 11455001"/>
              <a:gd name="connsiteY363" fmla="*/ 1190862 h 3167115"/>
              <a:gd name="connsiteX364" fmla="*/ 0 w 11455001"/>
              <a:gd name="connsiteY364" fmla="*/ 1135213 h 3167115"/>
              <a:gd name="connsiteX365" fmla="*/ 853 w 11455001"/>
              <a:gd name="connsiteY365" fmla="*/ 1134772 h 3167115"/>
              <a:gd name="connsiteX366" fmla="*/ 111399 w 11455001"/>
              <a:gd name="connsiteY366" fmla="*/ 1090034 h 3167115"/>
              <a:gd name="connsiteX367" fmla="*/ 1496 w 11455001"/>
              <a:gd name="connsiteY367" fmla="*/ 1129349 h 3167115"/>
              <a:gd name="connsiteX368" fmla="*/ 0 w 11455001"/>
              <a:gd name="connsiteY368" fmla="*/ 1129428 h 3167115"/>
              <a:gd name="connsiteX369" fmla="*/ 0 w 11455001"/>
              <a:gd name="connsiteY369" fmla="*/ 1044615 h 3167115"/>
              <a:gd name="connsiteX370" fmla="*/ 22405 w 11455001"/>
              <a:gd name="connsiteY370" fmla="*/ 1036181 h 3167115"/>
              <a:gd name="connsiteX371" fmla="*/ 115097 w 11455001"/>
              <a:gd name="connsiteY371" fmla="*/ 984847 h 3167115"/>
              <a:gd name="connsiteX372" fmla="*/ 193507 w 11455001"/>
              <a:gd name="connsiteY372" fmla="*/ 915250 h 3167115"/>
              <a:gd name="connsiteX373" fmla="*/ 521779 w 11455001"/>
              <a:gd name="connsiteY373" fmla="*/ 735502 h 3167115"/>
              <a:gd name="connsiteX374" fmla="*/ 881544 w 11455001"/>
              <a:gd name="connsiteY374" fmla="*/ 586028 h 3167115"/>
              <a:gd name="connsiteX375" fmla="*/ 765051 w 11455001"/>
              <a:gd name="connsiteY375" fmla="*/ 606925 h 3167115"/>
              <a:gd name="connsiteX376" fmla="*/ 103425 w 11455001"/>
              <a:gd name="connsiteY376" fmla="*/ 934169 h 3167115"/>
              <a:gd name="connsiteX377" fmla="*/ 0 w 11455001"/>
              <a:gd name="connsiteY377" fmla="*/ 980204 h 3167115"/>
              <a:gd name="connsiteX378" fmla="*/ 0 w 11455001"/>
              <a:gd name="connsiteY378" fmla="*/ 915305 h 3167115"/>
              <a:gd name="connsiteX379" fmla="*/ 114093 w 11455001"/>
              <a:gd name="connsiteY379" fmla="*/ 855698 h 3167115"/>
              <a:gd name="connsiteX380" fmla="*/ 951919 w 11455001"/>
              <a:gd name="connsiteY380" fmla="*/ 436210 h 3167115"/>
              <a:gd name="connsiteX381" fmla="*/ 733026 w 11455001"/>
              <a:gd name="connsiteY381" fmla="*/ 524741 h 3167115"/>
              <a:gd name="connsiteX382" fmla="*/ 695484 w 11455001"/>
              <a:gd name="connsiteY382" fmla="*/ 527949 h 3167115"/>
              <a:gd name="connsiteX383" fmla="*/ 703200 w 11455001"/>
              <a:gd name="connsiteY383" fmla="*/ 525190 h 3167115"/>
              <a:gd name="connsiteX384" fmla="*/ 713790 w 11455001"/>
              <a:gd name="connsiteY384" fmla="*/ 521402 h 3167115"/>
              <a:gd name="connsiteX385" fmla="*/ 597297 w 11455001"/>
              <a:gd name="connsiteY385" fmla="*/ 542299 h 3167115"/>
              <a:gd name="connsiteX386" fmla="*/ 340853 w 11455001"/>
              <a:gd name="connsiteY386" fmla="*/ 634039 h 3167115"/>
              <a:gd name="connsiteX387" fmla="*/ 937294 w 11455001"/>
              <a:gd name="connsiteY387" fmla="*/ 337578 h 3167115"/>
              <a:gd name="connsiteX388" fmla="*/ 765850 w 11455001"/>
              <a:gd name="connsiteY388" fmla="*/ 378139 h 3167115"/>
              <a:gd name="connsiteX389" fmla="*/ 479358 w 11455001"/>
              <a:gd name="connsiteY389" fmla="*/ 501401 h 3167115"/>
              <a:gd name="connsiteX390" fmla="*/ 454454 w 11455001"/>
              <a:gd name="connsiteY390" fmla="*/ 489537 h 3167115"/>
              <a:gd name="connsiteX391" fmla="*/ 569501 w 11455001"/>
              <a:gd name="connsiteY391" fmla="*/ 406838 h 3167115"/>
              <a:gd name="connsiteX392" fmla="*/ 307907 w 11455001"/>
              <a:gd name="connsiteY392" fmla="*/ 541955 h 3167115"/>
              <a:gd name="connsiteX393" fmla="*/ 94689 w 11455001"/>
              <a:gd name="connsiteY393" fmla="*/ 639011 h 3167115"/>
              <a:gd name="connsiteX394" fmla="*/ 143051 w 11455001"/>
              <a:gd name="connsiteY394" fmla="*/ 600935 h 3167115"/>
              <a:gd name="connsiteX395" fmla="*/ 81510 w 11455001"/>
              <a:gd name="connsiteY395" fmla="*/ 602174 h 3167115"/>
              <a:gd name="connsiteX396" fmla="*/ 45992 w 11455001"/>
              <a:gd name="connsiteY396" fmla="*/ 615692 h 3167115"/>
              <a:gd name="connsiteX397" fmla="*/ 0 w 11455001"/>
              <a:gd name="connsiteY397" fmla="*/ 633884 h 3167115"/>
              <a:gd name="connsiteX398" fmla="*/ 0 w 11455001"/>
              <a:gd name="connsiteY398" fmla="*/ 482320 h 3167115"/>
              <a:gd name="connsiteX399" fmla="*/ 97303 w 11455001"/>
              <a:gd name="connsiteY399" fmla="*/ 434239 h 3167115"/>
              <a:gd name="connsiteX400" fmla="*/ 223713 w 11455001"/>
              <a:gd name="connsiteY400" fmla="*/ 364348 h 3167115"/>
              <a:gd name="connsiteX401" fmla="*/ 655299 w 11455001"/>
              <a:gd name="connsiteY401" fmla="*/ 126866 h 3167115"/>
              <a:gd name="connsiteX402" fmla="*/ 842022 w 11455001"/>
              <a:gd name="connsiteY402" fmla="*/ 33575 h 3167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55001" h="3167115">
                <a:moveTo>
                  <a:pt x="8902422" y="2619119"/>
                </a:moveTo>
                <a:cubicBezTo>
                  <a:pt x="8948939" y="2633634"/>
                  <a:pt x="8931911" y="2629344"/>
                  <a:pt x="8900955" y="2622238"/>
                </a:cubicBezTo>
                <a:lnTo>
                  <a:pt x="8886709" y="2619209"/>
                </a:lnTo>
                <a:close/>
                <a:moveTo>
                  <a:pt x="2335235" y="2454884"/>
                </a:moveTo>
                <a:cubicBezTo>
                  <a:pt x="2335235" y="2454884"/>
                  <a:pt x="2298598" y="2467986"/>
                  <a:pt x="2225325" y="2494199"/>
                </a:cubicBezTo>
                <a:cubicBezTo>
                  <a:pt x="2261961" y="2481096"/>
                  <a:pt x="2316913" y="2461438"/>
                  <a:pt x="2335235" y="2454884"/>
                </a:cubicBezTo>
                <a:close/>
                <a:moveTo>
                  <a:pt x="1730263" y="1861155"/>
                </a:moveTo>
                <a:lnTo>
                  <a:pt x="1753726" y="1863260"/>
                </a:lnTo>
                <a:lnTo>
                  <a:pt x="1747828" y="1865015"/>
                </a:lnTo>
                <a:cubicBezTo>
                  <a:pt x="1742385" y="1865258"/>
                  <a:pt x="1736490" y="1864121"/>
                  <a:pt x="1730263" y="1861155"/>
                </a:cubicBezTo>
                <a:close/>
                <a:moveTo>
                  <a:pt x="10416373" y="1842537"/>
                </a:moveTo>
                <a:cubicBezTo>
                  <a:pt x="10415802" y="1842737"/>
                  <a:pt x="10399683" y="1844610"/>
                  <a:pt x="10377430" y="1847378"/>
                </a:cubicBezTo>
                <a:lnTo>
                  <a:pt x="10324124" y="1854573"/>
                </a:lnTo>
                <a:lnTo>
                  <a:pt x="10362041" y="1847688"/>
                </a:lnTo>
                <a:cubicBezTo>
                  <a:pt x="10401969" y="1843791"/>
                  <a:pt x="10416945" y="1842331"/>
                  <a:pt x="10416373" y="1842537"/>
                </a:cubicBezTo>
                <a:close/>
                <a:moveTo>
                  <a:pt x="660385" y="909415"/>
                </a:moveTo>
                <a:lnTo>
                  <a:pt x="608691" y="938751"/>
                </a:lnTo>
                <a:cubicBezTo>
                  <a:pt x="591815" y="949332"/>
                  <a:pt x="576290" y="960078"/>
                  <a:pt x="564199" y="969596"/>
                </a:cubicBezTo>
                <a:cubicBezTo>
                  <a:pt x="472610" y="1002363"/>
                  <a:pt x="405926" y="1046987"/>
                  <a:pt x="350974" y="1066651"/>
                </a:cubicBezTo>
                <a:cubicBezTo>
                  <a:pt x="484343" y="977390"/>
                  <a:pt x="527562" y="982705"/>
                  <a:pt x="612561" y="931527"/>
                </a:cubicBezTo>
                <a:cubicBezTo>
                  <a:pt x="614852" y="930707"/>
                  <a:pt x="622088" y="927469"/>
                  <a:pt x="632711" y="922533"/>
                </a:cubicBezTo>
                <a:close/>
                <a:moveTo>
                  <a:pt x="663016" y="908167"/>
                </a:moveTo>
                <a:lnTo>
                  <a:pt x="660385" y="909415"/>
                </a:lnTo>
                <a:lnTo>
                  <a:pt x="661290" y="908901"/>
                </a:lnTo>
                <a:close/>
                <a:moveTo>
                  <a:pt x="340853" y="634039"/>
                </a:moveTo>
                <a:cubicBezTo>
                  <a:pt x="230943" y="673355"/>
                  <a:pt x="285894" y="653697"/>
                  <a:pt x="340853" y="634039"/>
                </a:cubicBezTo>
                <a:close/>
                <a:moveTo>
                  <a:pt x="695484" y="527949"/>
                </a:moveTo>
                <a:lnTo>
                  <a:pt x="684025" y="532048"/>
                </a:lnTo>
                <a:cubicBezTo>
                  <a:pt x="672577" y="536142"/>
                  <a:pt x="667999" y="537779"/>
                  <a:pt x="695475" y="527950"/>
                </a:cubicBezTo>
                <a:close/>
                <a:moveTo>
                  <a:pt x="9320319" y="415701"/>
                </a:moveTo>
                <a:cubicBezTo>
                  <a:pt x="9308048" y="417494"/>
                  <a:pt x="9294310" y="422409"/>
                  <a:pt x="9275992" y="428960"/>
                </a:cubicBezTo>
                <a:cubicBezTo>
                  <a:pt x="9282581" y="447378"/>
                  <a:pt x="9337533" y="427721"/>
                  <a:pt x="9355848" y="421166"/>
                </a:cubicBezTo>
                <a:cubicBezTo>
                  <a:pt x="9343395" y="415234"/>
                  <a:pt x="9332590" y="413907"/>
                  <a:pt x="9320319" y="415701"/>
                </a:cubicBezTo>
                <a:close/>
                <a:moveTo>
                  <a:pt x="917487" y="0"/>
                </a:moveTo>
                <a:lnTo>
                  <a:pt x="11299954" y="0"/>
                </a:lnTo>
                <a:lnTo>
                  <a:pt x="11149607" y="49530"/>
                </a:lnTo>
                <a:cubicBezTo>
                  <a:pt x="10596424" y="221453"/>
                  <a:pt x="10052962" y="348353"/>
                  <a:pt x="9577107" y="404331"/>
                </a:cubicBezTo>
                <a:cubicBezTo>
                  <a:pt x="10146378" y="327920"/>
                  <a:pt x="10710607" y="237408"/>
                  <a:pt x="11293364" y="82614"/>
                </a:cubicBezTo>
                <a:lnTo>
                  <a:pt x="11455001" y="37256"/>
                </a:lnTo>
                <a:lnTo>
                  <a:pt x="11455001" y="145511"/>
                </a:lnTo>
                <a:lnTo>
                  <a:pt x="11320816" y="196016"/>
                </a:lnTo>
                <a:cubicBezTo>
                  <a:pt x="11284179" y="209119"/>
                  <a:pt x="11210912" y="235331"/>
                  <a:pt x="11158246" y="254169"/>
                </a:cubicBezTo>
                <a:lnTo>
                  <a:pt x="11119323" y="268091"/>
                </a:lnTo>
                <a:lnTo>
                  <a:pt x="11119317" y="268091"/>
                </a:lnTo>
                <a:lnTo>
                  <a:pt x="11105050" y="273196"/>
                </a:lnTo>
                <a:lnTo>
                  <a:pt x="11101862" y="274336"/>
                </a:lnTo>
                <a:cubicBezTo>
                  <a:pt x="11097425" y="275923"/>
                  <a:pt x="11096065" y="276410"/>
                  <a:pt x="11098676" y="275477"/>
                </a:cubicBezTo>
                <a:lnTo>
                  <a:pt x="11105050" y="273196"/>
                </a:lnTo>
                <a:lnTo>
                  <a:pt x="11119323" y="268091"/>
                </a:lnTo>
                <a:lnTo>
                  <a:pt x="11388478" y="226339"/>
                </a:lnTo>
                <a:lnTo>
                  <a:pt x="11455001" y="205987"/>
                </a:lnTo>
                <a:lnTo>
                  <a:pt x="11455001" y="220821"/>
                </a:lnTo>
                <a:lnTo>
                  <a:pt x="11355962" y="250950"/>
                </a:lnTo>
                <a:cubicBezTo>
                  <a:pt x="11210707" y="292525"/>
                  <a:pt x="11068386" y="327859"/>
                  <a:pt x="10942736" y="352037"/>
                </a:cubicBezTo>
                <a:cubicBezTo>
                  <a:pt x="9958726" y="662503"/>
                  <a:pt x="8932297" y="738868"/>
                  <a:pt x="8037783" y="664176"/>
                </a:cubicBezTo>
                <a:cubicBezTo>
                  <a:pt x="8024612" y="627347"/>
                  <a:pt x="8006290" y="633895"/>
                  <a:pt x="8006290" y="633895"/>
                </a:cubicBezTo>
                <a:cubicBezTo>
                  <a:pt x="8019468" y="670731"/>
                  <a:pt x="8019468" y="670731"/>
                  <a:pt x="8037783" y="664176"/>
                </a:cubicBezTo>
                <a:cubicBezTo>
                  <a:pt x="8636324" y="720106"/>
                  <a:pt x="9301543" y="731412"/>
                  <a:pt x="9988774" y="630982"/>
                </a:cubicBezTo>
                <a:cubicBezTo>
                  <a:pt x="10105267" y="610078"/>
                  <a:pt x="10448156" y="528962"/>
                  <a:pt x="10221760" y="589182"/>
                </a:cubicBezTo>
                <a:cubicBezTo>
                  <a:pt x="10068630" y="623188"/>
                  <a:pt x="10136760" y="640360"/>
                  <a:pt x="10210027" y="614148"/>
                </a:cubicBezTo>
                <a:cubicBezTo>
                  <a:pt x="10314794" y="618217"/>
                  <a:pt x="10376335" y="616977"/>
                  <a:pt x="10449602" y="590765"/>
                </a:cubicBezTo>
                <a:cubicBezTo>
                  <a:pt x="10449602" y="590765"/>
                  <a:pt x="10572684" y="588280"/>
                  <a:pt x="10584416" y="563313"/>
                </a:cubicBezTo>
                <a:cubicBezTo>
                  <a:pt x="10591006" y="581725"/>
                  <a:pt x="10499417" y="614492"/>
                  <a:pt x="10481095" y="621047"/>
                </a:cubicBezTo>
                <a:cubicBezTo>
                  <a:pt x="10327973" y="655047"/>
                  <a:pt x="10119891" y="708711"/>
                  <a:pt x="9935268" y="712443"/>
                </a:cubicBezTo>
                <a:cubicBezTo>
                  <a:pt x="9402613" y="840668"/>
                  <a:pt x="8878791" y="820329"/>
                  <a:pt x="8423100" y="817161"/>
                </a:cubicBezTo>
                <a:cubicBezTo>
                  <a:pt x="8534449" y="839642"/>
                  <a:pt x="8664120" y="855575"/>
                  <a:pt x="8768888" y="859644"/>
                </a:cubicBezTo>
                <a:cubicBezTo>
                  <a:pt x="9267798" y="868120"/>
                  <a:pt x="9838536" y="788587"/>
                  <a:pt x="10336001" y="735267"/>
                </a:cubicBezTo>
                <a:cubicBezTo>
                  <a:pt x="10121337" y="770513"/>
                  <a:pt x="9913256" y="824178"/>
                  <a:pt x="9735222" y="846321"/>
                </a:cubicBezTo>
                <a:cubicBezTo>
                  <a:pt x="9735222" y="846321"/>
                  <a:pt x="9434106" y="870950"/>
                  <a:pt x="9563771" y="886882"/>
                </a:cubicBezTo>
                <a:cubicBezTo>
                  <a:pt x="9643633" y="879088"/>
                  <a:pt x="9625312" y="885636"/>
                  <a:pt x="9741804" y="864739"/>
                </a:cubicBezTo>
                <a:cubicBezTo>
                  <a:pt x="9815078" y="838527"/>
                  <a:pt x="9913256" y="824178"/>
                  <a:pt x="9993112" y="816383"/>
                </a:cubicBezTo>
                <a:cubicBezTo>
                  <a:pt x="10202639" y="824522"/>
                  <a:pt x="9884654" y="917501"/>
                  <a:pt x="9848017" y="930611"/>
                </a:cubicBezTo>
                <a:cubicBezTo>
                  <a:pt x="9884654" y="917501"/>
                  <a:pt x="10142544" y="887564"/>
                  <a:pt x="10160866" y="881009"/>
                </a:cubicBezTo>
                <a:cubicBezTo>
                  <a:pt x="9726381" y="994892"/>
                  <a:pt x="9375457" y="995794"/>
                  <a:pt x="8994478" y="1028217"/>
                </a:cubicBezTo>
                <a:cubicBezTo>
                  <a:pt x="9345409" y="1027315"/>
                  <a:pt x="9609888" y="1015796"/>
                  <a:pt x="9984278" y="964955"/>
                </a:cubicBezTo>
                <a:cubicBezTo>
                  <a:pt x="10217263" y="923154"/>
                  <a:pt x="10235578" y="916599"/>
                  <a:pt x="10511790" y="880114"/>
                </a:cubicBezTo>
                <a:cubicBezTo>
                  <a:pt x="10530105" y="873559"/>
                  <a:pt x="11032720" y="776855"/>
                  <a:pt x="11032720" y="776855"/>
                </a:cubicBezTo>
                <a:cubicBezTo>
                  <a:pt x="11039302" y="795266"/>
                  <a:pt x="10984350" y="814924"/>
                  <a:pt x="10984350" y="814924"/>
                </a:cubicBezTo>
                <a:cubicBezTo>
                  <a:pt x="10935988" y="853000"/>
                  <a:pt x="10856132" y="860794"/>
                  <a:pt x="10782858" y="887006"/>
                </a:cubicBezTo>
                <a:cubicBezTo>
                  <a:pt x="10538140" y="953780"/>
                  <a:pt x="10311744" y="1013992"/>
                  <a:pt x="10060436" y="1062348"/>
                </a:cubicBezTo>
                <a:cubicBezTo>
                  <a:pt x="10023807" y="1075451"/>
                  <a:pt x="9900725" y="1077936"/>
                  <a:pt x="9888992" y="1102909"/>
                </a:cubicBezTo>
                <a:cubicBezTo>
                  <a:pt x="9895581" y="1121321"/>
                  <a:pt x="10073615" y="1099177"/>
                  <a:pt x="10091930" y="1092629"/>
                </a:cubicBezTo>
                <a:cubicBezTo>
                  <a:pt x="10294875" y="1082350"/>
                  <a:pt x="9933664" y="1170021"/>
                  <a:pt x="9872123" y="1171260"/>
                </a:cubicBezTo>
                <a:cubicBezTo>
                  <a:pt x="9767356" y="1167191"/>
                  <a:pt x="9516055" y="1215546"/>
                  <a:pt x="9639137" y="1213061"/>
                </a:cubicBezTo>
                <a:cubicBezTo>
                  <a:pt x="9848665" y="1221199"/>
                  <a:pt x="9995205" y="1168774"/>
                  <a:pt x="10186410" y="1183468"/>
                </a:cubicBezTo>
                <a:cubicBezTo>
                  <a:pt x="10321225" y="1156016"/>
                  <a:pt x="10174685" y="1208434"/>
                  <a:pt x="10119733" y="1228091"/>
                </a:cubicBezTo>
                <a:cubicBezTo>
                  <a:pt x="9929966" y="1275208"/>
                  <a:pt x="9893330" y="1288310"/>
                  <a:pt x="9715296" y="1310454"/>
                </a:cubicBezTo>
                <a:cubicBezTo>
                  <a:pt x="9653755" y="1311693"/>
                  <a:pt x="9414180" y="1335082"/>
                  <a:pt x="9555584" y="1326042"/>
                </a:cubicBezTo>
                <a:cubicBezTo>
                  <a:pt x="9598803" y="1331351"/>
                  <a:pt x="9696981" y="1317008"/>
                  <a:pt x="9765111" y="1334180"/>
                </a:cubicBezTo>
                <a:cubicBezTo>
                  <a:pt x="9881604" y="1313277"/>
                  <a:pt x="9986364" y="1317346"/>
                  <a:pt x="10066227" y="1309552"/>
                </a:cubicBezTo>
                <a:cubicBezTo>
                  <a:pt x="10170987" y="1313621"/>
                  <a:pt x="10317528" y="1261196"/>
                  <a:pt x="10415705" y="1246854"/>
                </a:cubicBezTo>
                <a:cubicBezTo>
                  <a:pt x="10557102" y="1237813"/>
                  <a:pt x="10312384" y="1304587"/>
                  <a:pt x="10325563" y="1341417"/>
                </a:cubicBezTo>
                <a:cubicBezTo>
                  <a:pt x="10307248" y="1347972"/>
                  <a:pt x="10380515" y="1321759"/>
                  <a:pt x="10380515" y="1321759"/>
                </a:cubicBezTo>
                <a:cubicBezTo>
                  <a:pt x="10320419" y="1384801"/>
                  <a:pt x="10288926" y="1354520"/>
                  <a:pt x="10179022" y="1393842"/>
                </a:cubicBezTo>
                <a:cubicBezTo>
                  <a:pt x="10210516" y="1424116"/>
                  <a:pt x="10338741" y="1378246"/>
                  <a:pt x="10228838" y="1417569"/>
                </a:cubicBezTo>
                <a:cubicBezTo>
                  <a:pt x="10137249" y="1450329"/>
                  <a:pt x="9927722" y="1442190"/>
                  <a:pt x="9861038" y="1486821"/>
                </a:cubicBezTo>
                <a:cubicBezTo>
                  <a:pt x="9836133" y="1474958"/>
                  <a:pt x="9774592" y="1476197"/>
                  <a:pt x="9737955" y="1489307"/>
                </a:cubicBezTo>
                <a:cubicBezTo>
                  <a:pt x="9762860" y="1501170"/>
                  <a:pt x="9824401" y="1499924"/>
                  <a:pt x="9861038" y="1486821"/>
                </a:cubicBezTo>
                <a:cubicBezTo>
                  <a:pt x="10009024" y="1496199"/>
                  <a:pt x="10162153" y="1462192"/>
                  <a:pt x="10333598" y="1421631"/>
                </a:cubicBezTo>
                <a:cubicBezTo>
                  <a:pt x="9893977" y="1578898"/>
                  <a:pt x="9549635" y="1598219"/>
                  <a:pt x="9162074" y="1612223"/>
                </a:cubicBezTo>
                <a:cubicBezTo>
                  <a:pt x="8872691" y="1611879"/>
                  <a:pt x="8558396" y="1599671"/>
                  <a:pt x="8280739" y="1574361"/>
                </a:cubicBezTo>
                <a:cubicBezTo>
                  <a:pt x="7818465" y="1552775"/>
                  <a:pt x="7471232" y="1448491"/>
                  <a:pt x="7050724" y="1370418"/>
                </a:cubicBezTo>
                <a:cubicBezTo>
                  <a:pt x="7000916" y="1346691"/>
                  <a:pt x="6685176" y="1272681"/>
                  <a:pt x="6648546" y="1285790"/>
                </a:cubicBezTo>
                <a:cubicBezTo>
                  <a:pt x="6630224" y="1292345"/>
                  <a:pt x="6655128" y="1304209"/>
                  <a:pt x="6673450" y="1297654"/>
                </a:cubicBezTo>
                <a:cubicBezTo>
                  <a:pt x="6766485" y="1326689"/>
                  <a:pt x="6952554" y="1384767"/>
                  <a:pt x="7014094" y="1383521"/>
                </a:cubicBezTo>
                <a:cubicBezTo>
                  <a:pt x="7454356" y="1516848"/>
                  <a:pt x="7788418" y="1584303"/>
                  <a:pt x="8245555" y="1649273"/>
                </a:cubicBezTo>
                <a:cubicBezTo>
                  <a:pt x="8789137" y="1724860"/>
                  <a:pt x="9318095" y="1701822"/>
                  <a:pt x="9908601" y="1677538"/>
                </a:cubicBezTo>
                <a:cubicBezTo>
                  <a:pt x="9945231" y="1664428"/>
                  <a:pt x="10025094" y="1656634"/>
                  <a:pt x="10043409" y="1650079"/>
                </a:cubicBezTo>
                <a:cubicBezTo>
                  <a:pt x="10043409" y="1650079"/>
                  <a:pt x="9933506" y="1689401"/>
                  <a:pt x="10031683" y="1675052"/>
                </a:cubicBezTo>
                <a:cubicBezTo>
                  <a:pt x="10111539" y="1667258"/>
                  <a:pt x="10307888" y="1638560"/>
                  <a:pt x="10351114" y="1643868"/>
                </a:cubicBezTo>
                <a:cubicBezTo>
                  <a:pt x="9855095" y="1758991"/>
                  <a:pt x="9405987" y="1774242"/>
                  <a:pt x="8931980" y="1777623"/>
                </a:cubicBezTo>
                <a:cubicBezTo>
                  <a:pt x="8931980" y="1777623"/>
                  <a:pt x="8931980" y="1777623"/>
                  <a:pt x="8913665" y="1784177"/>
                </a:cubicBezTo>
                <a:cubicBezTo>
                  <a:pt x="8907076" y="1765759"/>
                  <a:pt x="8895343" y="1790732"/>
                  <a:pt x="8870439" y="1778869"/>
                </a:cubicBezTo>
                <a:cubicBezTo>
                  <a:pt x="8877028" y="1797287"/>
                  <a:pt x="8895343" y="1790732"/>
                  <a:pt x="8913665" y="1784177"/>
                </a:cubicBezTo>
                <a:cubicBezTo>
                  <a:pt x="8920255" y="1802596"/>
                  <a:pt x="8931980" y="1777623"/>
                  <a:pt x="8931980" y="1777623"/>
                </a:cubicBezTo>
                <a:cubicBezTo>
                  <a:pt x="9173001" y="1816043"/>
                  <a:pt x="9412576" y="1792660"/>
                  <a:pt x="9628692" y="1819210"/>
                </a:cubicBezTo>
                <a:cubicBezTo>
                  <a:pt x="9720281" y="1786450"/>
                  <a:pt x="9758364" y="1835143"/>
                  <a:pt x="9703412" y="1854800"/>
                </a:cubicBezTo>
                <a:cubicBezTo>
                  <a:pt x="9575186" y="1900670"/>
                  <a:pt x="9315851" y="1868805"/>
                  <a:pt x="9224262" y="1901572"/>
                </a:cubicBezTo>
                <a:cubicBezTo>
                  <a:pt x="9211084" y="1864736"/>
                  <a:pt x="9192769" y="1871291"/>
                  <a:pt x="9192769" y="1871291"/>
                </a:cubicBezTo>
                <a:lnTo>
                  <a:pt x="9168038" y="1880138"/>
                </a:lnTo>
                <a:lnTo>
                  <a:pt x="9137817" y="1890948"/>
                </a:lnTo>
                <a:cubicBezTo>
                  <a:pt x="9137817" y="1890948"/>
                  <a:pt x="9146974" y="1887672"/>
                  <a:pt x="9158422" y="1883577"/>
                </a:cubicBezTo>
                <a:lnTo>
                  <a:pt x="9168038" y="1880138"/>
                </a:lnTo>
                <a:lnTo>
                  <a:pt x="9179029" y="1876206"/>
                </a:lnTo>
                <a:cubicBezTo>
                  <a:pt x="9188189" y="1872929"/>
                  <a:pt x="9192769" y="1871291"/>
                  <a:pt x="9192769" y="1871291"/>
                </a:cubicBezTo>
                <a:cubicBezTo>
                  <a:pt x="9205940" y="1908120"/>
                  <a:pt x="9224262" y="1901572"/>
                  <a:pt x="9224262" y="1901572"/>
                </a:cubicBezTo>
                <a:cubicBezTo>
                  <a:pt x="9347344" y="1899087"/>
                  <a:pt x="9427200" y="1891292"/>
                  <a:pt x="9538550" y="1913773"/>
                </a:cubicBezTo>
                <a:cubicBezTo>
                  <a:pt x="9575186" y="1900670"/>
                  <a:pt x="9888035" y="1851075"/>
                  <a:pt x="9894624" y="1869493"/>
                </a:cubicBezTo>
                <a:cubicBezTo>
                  <a:pt x="9894624" y="1869493"/>
                  <a:pt x="9613269" y="1949363"/>
                  <a:pt x="9729762" y="1928466"/>
                </a:cubicBezTo>
                <a:cubicBezTo>
                  <a:pt x="9914385" y="1924741"/>
                  <a:pt x="10085830" y="1884180"/>
                  <a:pt x="10245548" y="1868591"/>
                </a:cubicBezTo>
                <a:cubicBezTo>
                  <a:pt x="10254706" y="1865314"/>
                  <a:pt x="10276546" y="1861396"/>
                  <a:pt x="10301664" y="1857603"/>
                </a:cubicBezTo>
                <a:lnTo>
                  <a:pt x="10324124" y="1854573"/>
                </a:lnTo>
                <a:lnTo>
                  <a:pt x="9772706" y="1954651"/>
                </a:lnTo>
                <a:cubicBezTo>
                  <a:pt x="9590734" y="1973007"/>
                  <a:pt x="9416920" y="1978061"/>
                  <a:pt x="9232297" y="1981786"/>
                </a:cubicBezTo>
                <a:cubicBezTo>
                  <a:pt x="9207393" y="1969923"/>
                  <a:pt x="9011037" y="1998621"/>
                  <a:pt x="9090893" y="1990827"/>
                </a:cubicBezTo>
                <a:cubicBezTo>
                  <a:pt x="9245469" y="2018623"/>
                  <a:pt x="9411777" y="2021446"/>
                  <a:pt x="9571496" y="2005857"/>
                </a:cubicBezTo>
                <a:cubicBezTo>
                  <a:pt x="9418366" y="2039864"/>
                  <a:pt x="9288695" y="2023931"/>
                  <a:pt x="9135565" y="2057938"/>
                </a:cubicBezTo>
                <a:cubicBezTo>
                  <a:pt x="9233743" y="2043589"/>
                  <a:pt x="9301874" y="2060761"/>
                  <a:pt x="9388319" y="2071385"/>
                </a:cubicBezTo>
                <a:cubicBezTo>
                  <a:pt x="9296730" y="2104145"/>
                  <a:pt x="9246915" y="2080418"/>
                  <a:pt x="9167059" y="2088220"/>
                </a:cubicBezTo>
                <a:cubicBezTo>
                  <a:pt x="9148744" y="2094767"/>
                  <a:pt x="9118696" y="2126288"/>
                  <a:pt x="9057155" y="2127535"/>
                </a:cubicBezTo>
                <a:cubicBezTo>
                  <a:pt x="9038834" y="2134083"/>
                  <a:pt x="8902580" y="2099739"/>
                  <a:pt x="8884265" y="2106294"/>
                </a:cubicBezTo>
                <a:cubicBezTo>
                  <a:pt x="8824170" y="2169336"/>
                  <a:pt x="8958978" y="2141884"/>
                  <a:pt x="8995614" y="2128774"/>
                </a:cubicBezTo>
                <a:cubicBezTo>
                  <a:pt x="8995614" y="2128774"/>
                  <a:pt x="8995614" y="2128774"/>
                  <a:pt x="8947252" y="2166850"/>
                </a:cubicBezTo>
                <a:cubicBezTo>
                  <a:pt x="9108410" y="2213064"/>
                  <a:pt x="9347985" y="2189675"/>
                  <a:pt x="9692326" y="2170361"/>
                </a:cubicBezTo>
                <a:cubicBezTo>
                  <a:pt x="9852045" y="2154773"/>
                  <a:pt x="10208113" y="2110487"/>
                  <a:pt x="10386147" y="2088343"/>
                </a:cubicBezTo>
                <a:cubicBezTo>
                  <a:pt x="10386147" y="2088343"/>
                  <a:pt x="10552448" y="2091166"/>
                  <a:pt x="10472592" y="2098961"/>
                </a:cubicBezTo>
                <a:cubicBezTo>
                  <a:pt x="10184655" y="2160426"/>
                  <a:pt x="9853491" y="2216569"/>
                  <a:pt x="9633677" y="2295206"/>
                </a:cubicBezTo>
                <a:cubicBezTo>
                  <a:pt x="9633677" y="2295206"/>
                  <a:pt x="9621952" y="2320172"/>
                  <a:pt x="9597040" y="2308309"/>
                </a:cubicBezTo>
                <a:cubicBezTo>
                  <a:pt x="9523774" y="2334521"/>
                  <a:pt x="9449054" y="2298931"/>
                  <a:pt x="9369198" y="2306725"/>
                </a:cubicBezTo>
                <a:cubicBezTo>
                  <a:pt x="9332561" y="2319835"/>
                  <a:pt x="9204343" y="2365698"/>
                  <a:pt x="9265877" y="2364459"/>
                </a:cubicBezTo>
                <a:cubicBezTo>
                  <a:pt x="9438774" y="2385700"/>
                  <a:pt x="9621952" y="2320172"/>
                  <a:pt x="9783109" y="2366387"/>
                </a:cubicBezTo>
                <a:cubicBezTo>
                  <a:pt x="10024130" y="2404800"/>
                  <a:pt x="9636569" y="2418805"/>
                  <a:pt x="9520076" y="2439708"/>
                </a:cubicBezTo>
                <a:cubicBezTo>
                  <a:pt x="9451946" y="2422536"/>
                  <a:pt x="9415316" y="2435639"/>
                  <a:pt x="9372090" y="2430331"/>
                </a:cubicBezTo>
                <a:cubicBezTo>
                  <a:pt x="9292234" y="2438125"/>
                  <a:pt x="9132515" y="2453713"/>
                  <a:pt x="9194056" y="2452474"/>
                </a:cubicBezTo>
                <a:cubicBezTo>
                  <a:pt x="9298823" y="2456543"/>
                  <a:pt x="9378679" y="2448742"/>
                  <a:pt x="9446810" y="2465921"/>
                </a:cubicBezTo>
                <a:cubicBezTo>
                  <a:pt x="9508351" y="2464675"/>
                  <a:pt x="9829227" y="2495300"/>
                  <a:pt x="9614557" y="2530546"/>
                </a:cubicBezTo>
                <a:cubicBezTo>
                  <a:pt x="9528111" y="2519922"/>
                  <a:pt x="9423351" y="2515860"/>
                  <a:pt x="9325173" y="2530202"/>
                </a:cubicBezTo>
                <a:cubicBezTo>
                  <a:pt x="9017468" y="2536413"/>
                  <a:pt x="8709763" y="2542623"/>
                  <a:pt x="8432106" y="2517313"/>
                </a:cubicBezTo>
                <a:cubicBezTo>
                  <a:pt x="7692175" y="2470417"/>
                  <a:pt x="6959625" y="2213154"/>
                  <a:pt x="6266610" y="2066379"/>
                </a:cubicBezTo>
                <a:cubicBezTo>
                  <a:pt x="5925965" y="1980506"/>
                  <a:pt x="5561863" y="1944578"/>
                  <a:pt x="5174302" y="1958583"/>
                </a:cubicBezTo>
                <a:cubicBezTo>
                  <a:pt x="5192617" y="1952028"/>
                  <a:pt x="5192617" y="1952028"/>
                  <a:pt x="5192617" y="1952028"/>
                </a:cubicBezTo>
                <a:cubicBezTo>
                  <a:pt x="5192617" y="1952028"/>
                  <a:pt x="5044630" y="1942650"/>
                  <a:pt x="5007993" y="1955753"/>
                </a:cubicBezTo>
                <a:cubicBezTo>
                  <a:pt x="4829960" y="1977896"/>
                  <a:pt x="4565481" y="1989422"/>
                  <a:pt x="4437256" y="2035292"/>
                </a:cubicBezTo>
                <a:cubicBezTo>
                  <a:pt x="4424084" y="1998456"/>
                  <a:pt x="4394036" y="2029977"/>
                  <a:pt x="4375714" y="2036531"/>
                </a:cubicBezTo>
                <a:cubicBezTo>
                  <a:pt x="4307591" y="2019359"/>
                  <a:pt x="4272400" y="2094265"/>
                  <a:pt x="4375714" y="2036531"/>
                </a:cubicBezTo>
                <a:cubicBezTo>
                  <a:pt x="4382304" y="2054950"/>
                  <a:pt x="4412351" y="2023429"/>
                  <a:pt x="4437256" y="2035292"/>
                </a:cubicBezTo>
                <a:cubicBezTo>
                  <a:pt x="4621878" y="2031560"/>
                  <a:pt x="4786741" y="1972587"/>
                  <a:pt x="4953042" y="1975417"/>
                </a:cubicBezTo>
                <a:cubicBezTo>
                  <a:pt x="4953042" y="1975417"/>
                  <a:pt x="4953042" y="1975417"/>
                  <a:pt x="4916405" y="1988520"/>
                </a:cubicBezTo>
                <a:cubicBezTo>
                  <a:pt x="4941316" y="2000383"/>
                  <a:pt x="5064391" y="1997898"/>
                  <a:pt x="5180891" y="1977001"/>
                </a:cubicBezTo>
                <a:cubicBezTo>
                  <a:pt x="6215349" y="1980850"/>
                  <a:pt x="6987427" y="2348616"/>
                  <a:pt x="7914874" y="2515392"/>
                </a:cubicBezTo>
                <a:cubicBezTo>
                  <a:pt x="8199120" y="2559114"/>
                  <a:pt x="8513415" y="2571321"/>
                  <a:pt x="8815976" y="2608495"/>
                </a:cubicBezTo>
                <a:cubicBezTo>
                  <a:pt x="8820555" y="2606857"/>
                  <a:pt x="8834064" y="2608516"/>
                  <a:pt x="8850293" y="2611477"/>
                </a:cubicBezTo>
                <a:lnTo>
                  <a:pt x="8886709" y="2619209"/>
                </a:lnTo>
                <a:lnTo>
                  <a:pt x="8629246" y="2620765"/>
                </a:lnTo>
                <a:cubicBezTo>
                  <a:pt x="8540687" y="2618692"/>
                  <a:pt x="8459186" y="2621880"/>
                  <a:pt x="8398368" y="2654021"/>
                </a:cubicBezTo>
                <a:cubicBezTo>
                  <a:pt x="8546354" y="2663399"/>
                  <a:pt x="8763916" y="2751758"/>
                  <a:pt x="8961711" y="2784863"/>
                </a:cubicBezTo>
                <a:cubicBezTo>
                  <a:pt x="9004937" y="2790171"/>
                  <a:pt x="9232786" y="2791755"/>
                  <a:pt x="9122876" y="2831077"/>
                </a:cubicBezTo>
                <a:cubicBezTo>
                  <a:pt x="8926527" y="2859768"/>
                  <a:pt x="8790266" y="2825424"/>
                  <a:pt x="8612233" y="2847561"/>
                </a:cubicBezTo>
                <a:cubicBezTo>
                  <a:pt x="8599054" y="2810731"/>
                  <a:pt x="8552138" y="2910609"/>
                  <a:pt x="8612233" y="2847561"/>
                </a:cubicBezTo>
                <a:cubicBezTo>
                  <a:pt x="8668630" y="2889706"/>
                  <a:pt x="8741904" y="2863493"/>
                  <a:pt x="8791712" y="2887220"/>
                </a:cubicBezTo>
                <a:cubicBezTo>
                  <a:pt x="9007829" y="2913777"/>
                  <a:pt x="8613679" y="2909363"/>
                  <a:pt x="8613679" y="2909363"/>
                </a:cubicBezTo>
                <a:cubicBezTo>
                  <a:pt x="8558727" y="2929021"/>
                  <a:pt x="8738207" y="2968680"/>
                  <a:pt x="8738207" y="2968680"/>
                </a:cubicBezTo>
                <a:cubicBezTo>
                  <a:pt x="8738207" y="2968680"/>
                  <a:pt x="8738207" y="2968680"/>
                  <a:pt x="8683255" y="2988338"/>
                </a:cubicBezTo>
                <a:cubicBezTo>
                  <a:pt x="8678111" y="3031722"/>
                  <a:pt x="8806337" y="2985859"/>
                  <a:pt x="8837830" y="3016134"/>
                </a:cubicBezTo>
                <a:cubicBezTo>
                  <a:pt x="8764564" y="3042346"/>
                  <a:pt x="8739652" y="3030483"/>
                  <a:pt x="8696433" y="3025174"/>
                </a:cubicBezTo>
                <a:cubicBezTo>
                  <a:pt x="8616570" y="3032968"/>
                  <a:pt x="8579941" y="3046071"/>
                  <a:pt x="8536714" y="3040763"/>
                </a:cubicBezTo>
                <a:cubicBezTo>
                  <a:pt x="8500078" y="3053865"/>
                  <a:pt x="8450269" y="3030139"/>
                  <a:pt x="8425365" y="3018275"/>
                </a:cubicBezTo>
                <a:cubicBezTo>
                  <a:pt x="8407043" y="3024830"/>
                  <a:pt x="8352091" y="3044488"/>
                  <a:pt x="8333776" y="3051042"/>
                </a:cubicBezTo>
                <a:cubicBezTo>
                  <a:pt x="8210694" y="3053528"/>
                  <a:pt x="8074434" y="3019177"/>
                  <a:pt x="7981400" y="2990142"/>
                </a:cubicBezTo>
                <a:cubicBezTo>
                  <a:pt x="7845146" y="2955791"/>
                  <a:pt x="7708885" y="2921447"/>
                  <a:pt x="7597536" y="2898959"/>
                </a:cubicBezTo>
                <a:cubicBezTo>
                  <a:pt x="6904515" y="2752185"/>
                  <a:pt x="6283321" y="2517402"/>
                  <a:pt x="5586609" y="2475822"/>
                </a:cubicBezTo>
                <a:cubicBezTo>
                  <a:pt x="5445212" y="2484855"/>
                  <a:pt x="5272321" y="2463614"/>
                  <a:pt x="5119191" y="2497621"/>
                </a:cubicBezTo>
                <a:cubicBezTo>
                  <a:pt x="5057650" y="2498860"/>
                  <a:pt x="4946294" y="2476380"/>
                  <a:pt x="4848124" y="2490722"/>
                </a:cubicBezTo>
                <a:cubicBezTo>
                  <a:pt x="4694994" y="2524728"/>
                  <a:pt x="4486913" y="2578393"/>
                  <a:pt x="4308878" y="2600536"/>
                </a:cubicBezTo>
                <a:cubicBezTo>
                  <a:pt x="4272242" y="2613645"/>
                  <a:pt x="4229016" y="2608330"/>
                  <a:pt x="4210701" y="2614885"/>
                </a:cubicBezTo>
                <a:cubicBezTo>
                  <a:pt x="4229016" y="2608330"/>
                  <a:pt x="4314022" y="2557151"/>
                  <a:pt x="4222434" y="2589919"/>
                </a:cubicBezTo>
                <a:cubicBezTo>
                  <a:pt x="4062715" y="2605507"/>
                  <a:pt x="3897859" y="2664480"/>
                  <a:pt x="3756455" y="2673520"/>
                </a:cubicBezTo>
                <a:cubicBezTo>
                  <a:pt x="3676599" y="2681314"/>
                  <a:pt x="3578421" y="2695663"/>
                  <a:pt x="3498566" y="2703458"/>
                </a:cubicBezTo>
                <a:cubicBezTo>
                  <a:pt x="3461929" y="2716560"/>
                  <a:pt x="3425292" y="2729670"/>
                  <a:pt x="3370340" y="2749328"/>
                </a:cubicBezTo>
                <a:cubicBezTo>
                  <a:pt x="3370340" y="2749328"/>
                  <a:pt x="3370340" y="2749328"/>
                  <a:pt x="3382073" y="2724355"/>
                </a:cubicBezTo>
                <a:cubicBezTo>
                  <a:pt x="3418710" y="2711252"/>
                  <a:pt x="3425292" y="2729670"/>
                  <a:pt x="3418710" y="2711252"/>
                </a:cubicBezTo>
                <a:cubicBezTo>
                  <a:pt x="3418710" y="2711252"/>
                  <a:pt x="3418710" y="2711252"/>
                  <a:pt x="3382073" y="2724355"/>
                </a:cubicBezTo>
                <a:cubicBezTo>
                  <a:pt x="3382073" y="2724355"/>
                  <a:pt x="3382073" y="2724355"/>
                  <a:pt x="3350579" y="2694080"/>
                </a:cubicBezTo>
                <a:cubicBezTo>
                  <a:pt x="3245812" y="2690011"/>
                  <a:pt x="3105861" y="2760847"/>
                  <a:pt x="2995958" y="2800162"/>
                </a:cubicBezTo>
                <a:cubicBezTo>
                  <a:pt x="2696288" y="2886593"/>
                  <a:pt x="2263256" y="3062272"/>
                  <a:pt x="2061757" y="3134355"/>
                </a:cubicBezTo>
                <a:cubicBezTo>
                  <a:pt x="2043442" y="3140910"/>
                  <a:pt x="2006805" y="3154012"/>
                  <a:pt x="1970168" y="3167115"/>
                </a:cubicBezTo>
                <a:cubicBezTo>
                  <a:pt x="2025127" y="3147458"/>
                  <a:pt x="2085215" y="3084416"/>
                  <a:pt x="2048585" y="3097525"/>
                </a:cubicBezTo>
                <a:cubicBezTo>
                  <a:pt x="2158489" y="3058203"/>
                  <a:pt x="2353392" y="2967709"/>
                  <a:pt x="2481617" y="2921839"/>
                </a:cubicBezTo>
                <a:cubicBezTo>
                  <a:pt x="2646472" y="2862867"/>
                  <a:pt x="2847971" y="2790784"/>
                  <a:pt x="3165956" y="2697805"/>
                </a:cubicBezTo>
                <a:cubicBezTo>
                  <a:pt x="3193434" y="2687973"/>
                  <a:pt x="3286435" y="2666386"/>
                  <a:pt x="3343894" y="2642909"/>
                </a:cubicBezTo>
                <a:lnTo>
                  <a:pt x="3369110" y="2628610"/>
                </a:lnTo>
                <a:lnTo>
                  <a:pt x="3376066" y="2628155"/>
                </a:lnTo>
                <a:cubicBezTo>
                  <a:pt x="3383243" y="2626561"/>
                  <a:pt x="3387411" y="2623772"/>
                  <a:pt x="3385763" y="2619167"/>
                </a:cubicBezTo>
                <a:lnTo>
                  <a:pt x="3369110" y="2628610"/>
                </a:lnTo>
                <a:lnTo>
                  <a:pt x="3348306" y="2629971"/>
                </a:lnTo>
                <a:cubicBezTo>
                  <a:pt x="3327519" y="2629618"/>
                  <a:pt x="3305907" y="2626962"/>
                  <a:pt x="3305907" y="2626962"/>
                </a:cubicBezTo>
                <a:cubicBezTo>
                  <a:pt x="3256099" y="2603235"/>
                  <a:pt x="3049463" y="2718702"/>
                  <a:pt x="3036285" y="2681872"/>
                </a:cubicBezTo>
                <a:cubicBezTo>
                  <a:pt x="3011381" y="2670009"/>
                  <a:pt x="2809889" y="2742091"/>
                  <a:pt x="2828204" y="2735536"/>
                </a:cubicBezTo>
                <a:cubicBezTo>
                  <a:pt x="2736615" y="2768297"/>
                  <a:pt x="2608397" y="2814167"/>
                  <a:pt x="2516808" y="2846934"/>
                </a:cubicBezTo>
                <a:cubicBezTo>
                  <a:pt x="2480171" y="2860037"/>
                  <a:pt x="2198816" y="2939913"/>
                  <a:pt x="2345357" y="2887489"/>
                </a:cubicBezTo>
                <a:cubicBezTo>
                  <a:pt x="2491897" y="2835071"/>
                  <a:pt x="2608397" y="2814167"/>
                  <a:pt x="2748348" y="2743330"/>
                </a:cubicBezTo>
                <a:cubicBezTo>
                  <a:pt x="2839936" y="2710563"/>
                  <a:pt x="2748348" y="2743330"/>
                  <a:pt x="2778395" y="2711809"/>
                </a:cubicBezTo>
                <a:cubicBezTo>
                  <a:pt x="2815025" y="2698700"/>
                  <a:pt x="2888299" y="2672494"/>
                  <a:pt x="2936661" y="2634418"/>
                </a:cubicBezTo>
                <a:cubicBezTo>
                  <a:pt x="2991613" y="2614761"/>
                  <a:pt x="3003346" y="2589788"/>
                  <a:pt x="3039982" y="2576685"/>
                </a:cubicBezTo>
                <a:cubicBezTo>
                  <a:pt x="3063440" y="2526746"/>
                  <a:pt x="3131571" y="2543918"/>
                  <a:pt x="3149886" y="2537370"/>
                </a:cubicBezTo>
                <a:cubicBezTo>
                  <a:pt x="3155029" y="2493985"/>
                  <a:pt x="3130125" y="2482122"/>
                  <a:pt x="3123536" y="2463704"/>
                </a:cubicBezTo>
                <a:cubicBezTo>
                  <a:pt x="3196802" y="2437491"/>
                  <a:pt x="3466425" y="2382588"/>
                  <a:pt x="3594650" y="2336718"/>
                </a:cubicBezTo>
                <a:cubicBezTo>
                  <a:pt x="3594650" y="2336718"/>
                  <a:pt x="3752923" y="2259327"/>
                  <a:pt x="3673060" y="2267121"/>
                </a:cubicBezTo>
                <a:cubicBezTo>
                  <a:pt x="3563157" y="2306436"/>
                  <a:pt x="3428342" y="2333888"/>
                  <a:pt x="3293534" y="2361347"/>
                </a:cubicBezTo>
                <a:cubicBezTo>
                  <a:pt x="3238583" y="2381004"/>
                  <a:pt x="3000454" y="2466189"/>
                  <a:pt x="2987275" y="2429353"/>
                </a:cubicBezTo>
                <a:cubicBezTo>
                  <a:pt x="2968960" y="2435908"/>
                  <a:pt x="3366801" y="2335134"/>
                  <a:pt x="3163863" y="2345414"/>
                </a:cubicBezTo>
                <a:cubicBezTo>
                  <a:pt x="2974104" y="2392523"/>
                  <a:pt x="3212226" y="2307338"/>
                  <a:pt x="3267184" y="2287680"/>
                </a:cubicBezTo>
                <a:cubicBezTo>
                  <a:pt x="3303814" y="2274571"/>
                  <a:pt x="3456944" y="2240564"/>
                  <a:pt x="3523628" y="2195940"/>
                </a:cubicBezTo>
                <a:cubicBezTo>
                  <a:pt x="3620360" y="2119789"/>
                  <a:pt x="3297232" y="2256159"/>
                  <a:pt x="3187321" y="2295475"/>
                </a:cubicBezTo>
                <a:cubicBezTo>
                  <a:pt x="2905973" y="2375351"/>
                  <a:pt x="2796063" y="2414666"/>
                  <a:pt x="2563077" y="2456467"/>
                </a:cubicBezTo>
                <a:cubicBezTo>
                  <a:pt x="2281729" y="2536344"/>
                  <a:pt x="1890471" y="2655536"/>
                  <a:pt x="1622294" y="2772242"/>
                </a:cubicBezTo>
                <a:cubicBezTo>
                  <a:pt x="1549028" y="2798454"/>
                  <a:pt x="1348974" y="2932333"/>
                  <a:pt x="1420802" y="2844324"/>
                </a:cubicBezTo>
                <a:cubicBezTo>
                  <a:pt x="1450850" y="2812803"/>
                  <a:pt x="1432528" y="2819351"/>
                  <a:pt x="1542438" y="2780036"/>
                </a:cubicBezTo>
                <a:cubicBezTo>
                  <a:pt x="1719026" y="2696090"/>
                  <a:pt x="2060469" y="2553172"/>
                  <a:pt x="2170373" y="2513856"/>
                </a:cubicBezTo>
                <a:cubicBezTo>
                  <a:pt x="2097106" y="2540069"/>
                  <a:pt x="2005518" y="2572829"/>
                  <a:pt x="1968881" y="2585939"/>
                </a:cubicBezTo>
                <a:cubicBezTo>
                  <a:pt x="1785704" y="2651467"/>
                  <a:pt x="1657485" y="2697337"/>
                  <a:pt x="1492623" y="2756309"/>
                </a:cubicBezTo>
                <a:cubicBezTo>
                  <a:pt x="1419356" y="2782522"/>
                  <a:pt x="1176084" y="2911091"/>
                  <a:pt x="1151180" y="2899228"/>
                </a:cubicBezTo>
                <a:cubicBezTo>
                  <a:pt x="1144591" y="2880810"/>
                  <a:pt x="1254494" y="2841495"/>
                  <a:pt x="1291131" y="2828392"/>
                </a:cubicBezTo>
                <a:cubicBezTo>
                  <a:pt x="1417910" y="2720719"/>
                  <a:pt x="1124830" y="2825562"/>
                  <a:pt x="1124830" y="2825562"/>
                </a:cubicBezTo>
                <a:cubicBezTo>
                  <a:pt x="1124830" y="2825562"/>
                  <a:pt x="1216411" y="2792802"/>
                  <a:pt x="1246459" y="2761281"/>
                </a:cubicBezTo>
                <a:cubicBezTo>
                  <a:pt x="1264781" y="2754726"/>
                  <a:pt x="1239876" y="2742862"/>
                  <a:pt x="1258191" y="2736307"/>
                </a:cubicBezTo>
                <a:cubicBezTo>
                  <a:pt x="1330012" y="2648299"/>
                  <a:pt x="1551272" y="2631465"/>
                  <a:pt x="1659730" y="2530347"/>
                </a:cubicBezTo>
                <a:cubicBezTo>
                  <a:pt x="1782812" y="2527861"/>
                  <a:pt x="1683188" y="2480408"/>
                  <a:pt x="1659730" y="2530347"/>
                </a:cubicBezTo>
                <a:cubicBezTo>
                  <a:pt x="1598189" y="2531586"/>
                  <a:pt x="1544683" y="2613046"/>
                  <a:pt x="1494874" y="2589320"/>
                </a:cubicBezTo>
                <a:cubicBezTo>
                  <a:pt x="1476552" y="2595874"/>
                  <a:pt x="1701510" y="2473860"/>
                  <a:pt x="1683188" y="2480408"/>
                </a:cubicBezTo>
                <a:cubicBezTo>
                  <a:pt x="1804824" y="2416126"/>
                  <a:pt x="1841461" y="2403017"/>
                  <a:pt x="2116227" y="2304729"/>
                </a:cubicBezTo>
                <a:cubicBezTo>
                  <a:pt x="2189493" y="2278516"/>
                  <a:pt x="2585895" y="2115940"/>
                  <a:pt x="2604210" y="2109385"/>
                </a:cubicBezTo>
                <a:cubicBezTo>
                  <a:pt x="2604210" y="2109385"/>
                  <a:pt x="2444491" y="2124973"/>
                  <a:pt x="2389539" y="2144631"/>
                </a:cubicBezTo>
                <a:cubicBezTo>
                  <a:pt x="2016603" y="2257275"/>
                  <a:pt x="1741837" y="2355563"/>
                  <a:pt x="1418709" y="2491934"/>
                </a:cubicBezTo>
                <a:cubicBezTo>
                  <a:pt x="1308805" y="2531249"/>
                  <a:pt x="950486" y="2742518"/>
                  <a:pt x="1065533" y="2659818"/>
                </a:cubicBezTo>
                <a:cubicBezTo>
                  <a:pt x="1070676" y="2616434"/>
                  <a:pt x="1173991" y="2558701"/>
                  <a:pt x="1210628" y="2545598"/>
                </a:cubicBezTo>
                <a:cubicBezTo>
                  <a:pt x="1387215" y="2461652"/>
                  <a:pt x="1082409" y="2591461"/>
                  <a:pt x="1064087" y="2598016"/>
                </a:cubicBezTo>
                <a:cubicBezTo>
                  <a:pt x="1064087" y="2598016"/>
                  <a:pt x="1065373" y="2587170"/>
                  <a:pt x="1067483" y="2578626"/>
                </a:cubicBezTo>
                <a:lnTo>
                  <a:pt x="1070968" y="2569785"/>
                </a:lnTo>
                <a:lnTo>
                  <a:pt x="1075820" y="2573050"/>
                </a:lnTo>
                <a:cubicBezTo>
                  <a:pt x="1074172" y="2568445"/>
                  <a:pt x="1072616" y="2567703"/>
                  <a:pt x="1071207" y="2569180"/>
                </a:cubicBezTo>
                <a:lnTo>
                  <a:pt x="1070968" y="2569785"/>
                </a:lnTo>
                <a:lnTo>
                  <a:pt x="1067316" y="2567327"/>
                </a:lnTo>
                <a:cubicBezTo>
                  <a:pt x="1056085" y="2568422"/>
                  <a:pt x="1039183" y="2586152"/>
                  <a:pt x="1039183" y="2586152"/>
                </a:cubicBezTo>
                <a:cubicBezTo>
                  <a:pt x="874321" y="2645125"/>
                  <a:pt x="1080956" y="2529665"/>
                  <a:pt x="1159373" y="2460068"/>
                </a:cubicBezTo>
                <a:cubicBezTo>
                  <a:pt x="1464180" y="2330252"/>
                  <a:pt x="1823945" y="2180779"/>
                  <a:pt x="2110436" y="2057525"/>
                </a:cubicBezTo>
                <a:cubicBezTo>
                  <a:pt x="2177121" y="2012894"/>
                  <a:pt x="2574968" y="1912121"/>
                  <a:pt x="2605016" y="1880599"/>
                </a:cubicBezTo>
                <a:cubicBezTo>
                  <a:pt x="2616742" y="1855626"/>
                  <a:pt x="2378613" y="1940812"/>
                  <a:pt x="2323661" y="1960469"/>
                </a:cubicBezTo>
                <a:cubicBezTo>
                  <a:pt x="2177121" y="2012894"/>
                  <a:pt x="2048895" y="2058764"/>
                  <a:pt x="1938992" y="2098079"/>
                </a:cubicBezTo>
                <a:cubicBezTo>
                  <a:pt x="1664226" y="2196374"/>
                  <a:pt x="1424651" y="2219757"/>
                  <a:pt x="1163064" y="2354881"/>
                </a:cubicBezTo>
                <a:cubicBezTo>
                  <a:pt x="1144749" y="2361436"/>
                  <a:pt x="1011387" y="2450690"/>
                  <a:pt x="1004798" y="2432272"/>
                </a:cubicBezTo>
                <a:cubicBezTo>
                  <a:pt x="1004798" y="2432272"/>
                  <a:pt x="1071475" y="2387642"/>
                  <a:pt x="1126434" y="2367984"/>
                </a:cubicBezTo>
                <a:cubicBezTo>
                  <a:pt x="1241481" y="2285284"/>
                  <a:pt x="1289843" y="2247209"/>
                  <a:pt x="1399747" y="2207893"/>
                </a:cubicBezTo>
                <a:cubicBezTo>
                  <a:pt x="1448109" y="2169817"/>
                  <a:pt x="1624697" y="2085872"/>
                  <a:pt x="1478157" y="2138296"/>
                </a:cubicBezTo>
                <a:cubicBezTo>
                  <a:pt x="1276665" y="2210379"/>
                  <a:pt x="1136714" y="2281215"/>
                  <a:pt x="960126" y="2365161"/>
                </a:cubicBezTo>
                <a:cubicBezTo>
                  <a:pt x="886859" y="2391373"/>
                  <a:pt x="715408" y="2431928"/>
                  <a:pt x="818729" y="2374195"/>
                </a:cubicBezTo>
                <a:cubicBezTo>
                  <a:pt x="891995" y="2347982"/>
                  <a:pt x="922043" y="2316461"/>
                  <a:pt x="958680" y="2303358"/>
                </a:cubicBezTo>
                <a:cubicBezTo>
                  <a:pt x="1207088" y="2131404"/>
                  <a:pt x="1598347" y="2012212"/>
                  <a:pt x="1786668" y="1903300"/>
                </a:cubicBezTo>
                <a:cubicBezTo>
                  <a:pt x="1889982" y="1845567"/>
                  <a:pt x="1944934" y="1825909"/>
                  <a:pt x="2073159" y="1780039"/>
                </a:cubicBezTo>
                <a:cubicBezTo>
                  <a:pt x="2091474" y="1773485"/>
                  <a:pt x="2244604" y="1739478"/>
                  <a:pt x="2274651" y="1707957"/>
                </a:cubicBezTo>
                <a:cubicBezTo>
                  <a:pt x="2274651" y="1707957"/>
                  <a:pt x="2005029" y="1762860"/>
                  <a:pt x="1986714" y="1769415"/>
                </a:cubicBezTo>
                <a:cubicBezTo>
                  <a:pt x="1922599" y="1792351"/>
                  <a:pt x="1859597" y="1862599"/>
                  <a:pt x="1770249" y="1864743"/>
                </a:cubicBezTo>
                <a:lnTo>
                  <a:pt x="1753726" y="1863260"/>
                </a:lnTo>
                <a:lnTo>
                  <a:pt x="1762673" y="1860598"/>
                </a:lnTo>
                <a:cubicBezTo>
                  <a:pt x="1789157" y="1845282"/>
                  <a:pt x="1794942" y="1796473"/>
                  <a:pt x="1753728" y="1811216"/>
                </a:cubicBezTo>
                <a:cubicBezTo>
                  <a:pt x="1850453" y="1735064"/>
                  <a:pt x="2186760" y="1635537"/>
                  <a:pt x="2314978" y="1589667"/>
                </a:cubicBezTo>
                <a:cubicBezTo>
                  <a:pt x="2424889" y="1550345"/>
                  <a:pt x="2754606" y="1432400"/>
                  <a:pt x="2864510" y="1393084"/>
                </a:cubicBezTo>
                <a:cubicBezTo>
                  <a:pt x="2907729" y="1398393"/>
                  <a:pt x="2981003" y="1372180"/>
                  <a:pt x="2981003" y="1372180"/>
                </a:cubicBezTo>
                <a:cubicBezTo>
                  <a:pt x="3011050" y="1340659"/>
                  <a:pt x="2882825" y="1386529"/>
                  <a:pt x="2882825" y="1386529"/>
                </a:cubicBezTo>
                <a:cubicBezTo>
                  <a:pt x="2528203" y="1492612"/>
                  <a:pt x="2180171" y="1617119"/>
                  <a:pt x="1795501" y="1754729"/>
                </a:cubicBezTo>
                <a:cubicBezTo>
                  <a:pt x="1618913" y="1838668"/>
                  <a:pt x="1447469" y="1879229"/>
                  <a:pt x="1300929" y="1931647"/>
                </a:cubicBezTo>
                <a:cubicBezTo>
                  <a:pt x="1209340" y="1964415"/>
                  <a:pt x="1167560" y="2020902"/>
                  <a:pt x="1106019" y="2022148"/>
                </a:cubicBezTo>
                <a:cubicBezTo>
                  <a:pt x="1087704" y="2028703"/>
                  <a:pt x="1081115" y="2010285"/>
                  <a:pt x="1044485" y="2023387"/>
                </a:cubicBezTo>
                <a:cubicBezTo>
                  <a:pt x="976354" y="2006215"/>
                  <a:pt x="952896" y="2056155"/>
                  <a:pt x="952896" y="2056155"/>
                </a:cubicBezTo>
                <a:cubicBezTo>
                  <a:pt x="903081" y="2032428"/>
                  <a:pt x="969765" y="1987797"/>
                  <a:pt x="976354" y="2006215"/>
                </a:cubicBezTo>
                <a:cubicBezTo>
                  <a:pt x="963176" y="1969386"/>
                  <a:pt x="731636" y="2072982"/>
                  <a:pt x="871587" y="2002146"/>
                </a:cubicBezTo>
                <a:cubicBezTo>
                  <a:pt x="1078223" y="1886679"/>
                  <a:pt x="743369" y="2048016"/>
                  <a:pt x="725047" y="2054571"/>
                </a:cubicBezTo>
                <a:cubicBezTo>
                  <a:pt x="706732" y="2061119"/>
                  <a:pt x="725047" y="2054571"/>
                  <a:pt x="663506" y="2055810"/>
                </a:cubicBezTo>
                <a:cubicBezTo>
                  <a:pt x="725047" y="2054571"/>
                  <a:pt x="608554" y="2075468"/>
                  <a:pt x="620280" y="2050502"/>
                </a:cubicBezTo>
                <a:cubicBezTo>
                  <a:pt x="607108" y="2013665"/>
                  <a:pt x="711869" y="2017734"/>
                  <a:pt x="693554" y="2024289"/>
                </a:cubicBezTo>
                <a:cubicBezTo>
                  <a:pt x="730190" y="2011187"/>
                  <a:pt x="936826" y="1895720"/>
                  <a:pt x="802011" y="1923171"/>
                </a:cubicBezTo>
                <a:cubicBezTo>
                  <a:pt x="667203" y="1950623"/>
                  <a:pt x="880421" y="1853575"/>
                  <a:pt x="917058" y="1840472"/>
                </a:cubicBezTo>
                <a:cubicBezTo>
                  <a:pt x="1075331" y="1763081"/>
                  <a:pt x="873839" y="1835156"/>
                  <a:pt x="873839" y="1835156"/>
                </a:cubicBezTo>
                <a:cubicBezTo>
                  <a:pt x="890708" y="1766806"/>
                  <a:pt x="1263645" y="1654169"/>
                  <a:pt x="1293692" y="1622641"/>
                </a:cubicBezTo>
                <a:cubicBezTo>
                  <a:pt x="1287103" y="1604230"/>
                  <a:pt x="1165474" y="1668511"/>
                  <a:pt x="1128837" y="1681621"/>
                </a:cubicBezTo>
                <a:cubicBezTo>
                  <a:pt x="1092200" y="1694723"/>
                  <a:pt x="1122248" y="1663202"/>
                  <a:pt x="1103933" y="1669757"/>
                </a:cubicBezTo>
                <a:cubicBezTo>
                  <a:pt x="999166" y="1665688"/>
                  <a:pt x="787394" y="1824539"/>
                  <a:pt x="707531" y="1832333"/>
                </a:cubicBezTo>
                <a:cubicBezTo>
                  <a:pt x="700941" y="1813915"/>
                  <a:pt x="792530" y="1781155"/>
                  <a:pt x="774215" y="1787703"/>
                </a:cubicBezTo>
                <a:cubicBezTo>
                  <a:pt x="847482" y="1761497"/>
                  <a:pt x="1182343" y="1600160"/>
                  <a:pt x="1182343" y="1600160"/>
                </a:cubicBezTo>
                <a:cubicBezTo>
                  <a:pt x="1182343" y="1600160"/>
                  <a:pt x="1016035" y="1597330"/>
                  <a:pt x="997720" y="1603885"/>
                </a:cubicBezTo>
                <a:cubicBezTo>
                  <a:pt x="961083" y="1616988"/>
                  <a:pt x="894405" y="1661619"/>
                  <a:pt x="869494" y="1649755"/>
                </a:cubicBezTo>
                <a:cubicBezTo>
                  <a:pt x="814543" y="1669413"/>
                  <a:pt x="564688" y="1779571"/>
                  <a:pt x="704639" y="1708728"/>
                </a:cubicBezTo>
                <a:cubicBezTo>
                  <a:pt x="874638" y="1606371"/>
                  <a:pt x="1161129" y="1483110"/>
                  <a:pt x="1306223" y="1368889"/>
                </a:cubicBezTo>
                <a:cubicBezTo>
                  <a:pt x="1409545" y="1311156"/>
                  <a:pt x="1452764" y="1316464"/>
                  <a:pt x="1592722" y="1245628"/>
                </a:cubicBezTo>
                <a:cubicBezTo>
                  <a:pt x="1556085" y="1258731"/>
                  <a:pt x="1542906" y="1221901"/>
                  <a:pt x="1579543" y="1208792"/>
                </a:cubicBezTo>
                <a:cubicBezTo>
                  <a:pt x="1524591" y="1228449"/>
                  <a:pt x="1378051" y="1280874"/>
                  <a:pt x="1348004" y="1312395"/>
                </a:cubicBezTo>
                <a:cubicBezTo>
                  <a:pt x="1293052" y="1332053"/>
                  <a:pt x="1128190" y="1391026"/>
                  <a:pt x="1043190" y="1442211"/>
                </a:cubicBezTo>
                <a:cubicBezTo>
                  <a:pt x="969924" y="1468417"/>
                  <a:pt x="605015" y="1661274"/>
                  <a:pt x="573522" y="1631000"/>
                </a:cubicBezTo>
                <a:cubicBezTo>
                  <a:pt x="535439" y="1582300"/>
                  <a:pt x="651932" y="1561403"/>
                  <a:pt x="706890" y="1541745"/>
                </a:cubicBezTo>
                <a:cubicBezTo>
                  <a:pt x="828520" y="1477457"/>
                  <a:pt x="950156" y="1413169"/>
                  <a:pt x="1046888" y="1337024"/>
                </a:cubicBezTo>
                <a:cubicBezTo>
                  <a:pt x="1046888" y="1337024"/>
                  <a:pt x="1046888" y="1337024"/>
                  <a:pt x="1248380" y="1264942"/>
                </a:cubicBezTo>
                <a:cubicBezTo>
                  <a:pt x="1253523" y="1221557"/>
                  <a:pt x="1003662" y="1331709"/>
                  <a:pt x="1125298" y="1267427"/>
                </a:cubicBezTo>
                <a:cubicBezTo>
                  <a:pt x="1326790" y="1195345"/>
                  <a:pt x="1583241" y="1103605"/>
                  <a:pt x="1723192" y="1032768"/>
                </a:cubicBezTo>
                <a:cubicBezTo>
                  <a:pt x="1771554" y="994693"/>
                  <a:pt x="1789869" y="988138"/>
                  <a:pt x="1808191" y="981590"/>
                </a:cubicBezTo>
                <a:cubicBezTo>
                  <a:pt x="1831649" y="931651"/>
                  <a:pt x="2156224" y="857083"/>
                  <a:pt x="2161367" y="813698"/>
                </a:cubicBezTo>
                <a:cubicBezTo>
                  <a:pt x="2161367" y="813698"/>
                  <a:pt x="2014827" y="866123"/>
                  <a:pt x="1996505" y="872678"/>
                </a:cubicBezTo>
                <a:cubicBezTo>
                  <a:pt x="1904916" y="905438"/>
                  <a:pt x="1538569" y="1036493"/>
                  <a:pt x="1770108" y="932890"/>
                </a:cubicBezTo>
                <a:cubicBezTo>
                  <a:pt x="1861697" y="900130"/>
                  <a:pt x="1898334" y="887020"/>
                  <a:pt x="1989922" y="854260"/>
                </a:cubicBezTo>
                <a:cubicBezTo>
                  <a:pt x="1989922" y="854260"/>
                  <a:pt x="2319633" y="736307"/>
                  <a:pt x="2337955" y="729759"/>
                </a:cubicBezTo>
                <a:cubicBezTo>
                  <a:pt x="2331366" y="711341"/>
                  <a:pt x="1983333" y="835841"/>
                  <a:pt x="2001648" y="829293"/>
                </a:cubicBezTo>
                <a:cubicBezTo>
                  <a:pt x="1965011" y="842396"/>
                  <a:pt x="2086647" y="778108"/>
                  <a:pt x="2104969" y="771560"/>
                </a:cubicBezTo>
                <a:cubicBezTo>
                  <a:pt x="2086647" y="778108"/>
                  <a:pt x="1885155" y="850190"/>
                  <a:pt x="1866840" y="856745"/>
                </a:cubicBezTo>
                <a:cubicBezTo>
                  <a:pt x="1738615" y="902615"/>
                  <a:pt x="1567170" y="943170"/>
                  <a:pt x="1438945" y="989040"/>
                </a:cubicBezTo>
                <a:cubicBezTo>
                  <a:pt x="1347356" y="1021807"/>
                  <a:pt x="945818" y="1227768"/>
                  <a:pt x="847640" y="1242117"/>
                </a:cubicBezTo>
                <a:cubicBezTo>
                  <a:pt x="865962" y="1235562"/>
                  <a:pt x="877688" y="1210596"/>
                  <a:pt x="877688" y="1210596"/>
                </a:cubicBezTo>
                <a:cubicBezTo>
                  <a:pt x="907735" y="1179075"/>
                  <a:pt x="967831" y="1116026"/>
                  <a:pt x="1004467" y="1102923"/>
                </a:cubicBezTo>
                <a:cubicBezTo>
                  <a:pt x="1137829" y="1013669"/>
                  <a:pt x="808112" y="1131614"/>
                  <a:pt x="778064" y="1163142"/>
                </a:cubicBezTo>
                <a:cubicBezTo>
                  <a:pt x="808112" y="1131614"/>
                  <a:pt x="826433" y="1125066"/>
                  <a:pt x="844748" y="1118511"/>
                </a:cubicBezTo>
                <a:cubicBezTo>
                  <a:pt x="881385" y="1105409"/>
                  <a:pt x="1027926" y="1052984"/>
                  <a:pt x="929748" y="1067333"/>
                </a:cubicBezTo>
                <a:cubicBezTo>
                  <a:pt x="819844" y="1106648"/>
                  <a:pt x="723112" y="1182800"/>
                  <a:pt x="649846" y="1209012"/>
                </a:cubicBezTo>
                <a:cubicBezTo>
                  <a:pt x="576572" y="1235218"/>
                  <a:pt x="393395" y="1300745"/>
                  <a:pt x="393395" y="1300745"/>
                </a:cubicBezTo>
                <a:cubicBezTo>
                  <a:pt x="375080" y="1307300"/>
                  <a:pt x="526764" y="1211491"/>
                  <a:pt x="581715" y="1191833"/>
                </a:cubicBezTo>
                <a:cubicBezTo>
                  <a:pt x="563400" y="1198388"/>
                  <a:pt x="545079" y="1204943"/>
                  <a:pt x="545079" y="1204943"/>
                </a:cubicBezTo>
                <a:cubicBezTo>
                  <a:pt x="563400" y="1198388"/>
                  <a:pt x="575126" y="1173422"/>
                  <a:pt x="630078" y="1153757"/>
                </a:cubicBezTo>
                <a:cubicBezTo>
                  <a:pt x="653536" y="1103825"/>
                  <a:pt x="703351" y="1127552"/>
                  <a:pt x="721666" y="1120997"/>
                </a:cubicBezTo>
                <a:cubicBezTo>
                  <a:pt x="758303" y="1107894"/>
                  <a:pt x="909987" y="1012085"/>
                  <a:pt x="800076" y="1051400"/>
                </a:cubicBezTo>
                <a:cubicBezTo>
                  <a:pt x="683584" y="1072304"/>
                  <a:pt x="575126" y="1173422"/>
                  <a:pt x="483537" y="1206182"/>
                </a:cubicBezTo>
                <a:cubicBezTo>
                  <a:pt x="446901" y="1219285"/>
                  <a:pt x="360455" y="1208668"/>
                  <a:pt x="323819" y="1221771"/>
                </a:cubicBezTo>
                <a:cubicBezTo>
                  <a:pt x="213915" y="1261086"/>
                  <a:pt x="25602" y="1370005"/>
                  <a:pt x="158963" y="1280750"/>
                </a:cubicBezTo>
                <a:cubicBezTo>
                  <a:pt x="225648" y="1236120"/>
                  <a:pt x="432283" y="1120653"/>
                  <a:pt x="523872" y="1087892"/>
                </a:cubicBezTo>
                <a:cubicBezTo>
                  <a:pt x="755412" y="984289"/>
                  <a:pt x="890219" y="956837"/>
                  <a:pt x="998677" y="855719"/>
                </a:cubicBezTo>
                <a:cubicBezTo>
                  <a:pt x="1016999" y="849164"/>
                  <a:pt x="1010409" y="830746"/>
                  <a:pt x="1010409" y="830746"/>
                </a:cubicBezTo>
                <a:cubicBezTo>
                  <a:pt x="1077094" y="786122"/>
                  <a:pt x="1168682" y="753355"/>
                  <a:pt x="1205312" y="740252"/>
                </a:cubicBezTo>
                <a:cubicBezTo>
                  <a:pt x="1345270" y="669416"/>
                  <a:pt x="1217045" y="715279"/>
                  <a:pt x="1162093" y="734944"/>
                </a:cubicBezTo>
                <a:cubicBezTo>
                  <a:pt x="1088819" y="761149"/>
                  <a:pt x="850690" y="846335"/>
                  <a:pt x="820643" y="877862"/>
                </a:cubicBezTo>
                <a:cubicBezTo>
                  <a:pt x="765691" y="897520"/>
                  <a:pt x="827232" y="896274"/>
                  <a:pt x="735644" y="929041"/>
                </a:cubicBezTo>
                <a:cubicBezTo>
                  <a:pt x="735644" y="929041"/>
                  <a:pt x="735644" y="929041"/>
                  <a:pt x="740787" y="885657"/>
                </a:cubicBezTo>
                <a:cubicBezTo>
                  <a:pt x="734561" y="882691"/>
                  <a:pt x="723434" y="884075"/>
                  <a:pt x="709490" y="888414"/>
                </a:cubicBezTo>
                <a:lnTo>
                  <a:pt x="663016" y="908167"/>
                </a:lnTo>
                <a:lnTo>
                  <a:pt x="673185" y="903347"/>
                </a:lnTo>
                <a:cubicBezTo>
                  <a:pt x="768223" y="857663"/>
                  <a:pt x="929102" y="776741"/>
                  <a:pt x="819197" y="816060"/>
                </a:cubicBezTo>
                <a:cubicBezTo>
                  <a:pt x="617705" y="888135"/>
                  <a:pt x="502658" y="970842"/>
                  <a:pt x="307755" y="1061336"/>
                </a:cubicBezTo>
                <a:cubicBezTo>
                  <a:pt x="252800" y="1080995"/>
                  <a:pt x="139730" y="1133129"/>
                  <a:pt x="47992" y="1171789"/>
                </a:cubicBezTo>
                <a:lnTo>
                  <a:pt x="0" y="1190862"/>
                </a:lnTo>
                <a:lnTo>
                  <a:pt x="0" y="1135213"/>
                </a:lnTo>
                <a:lnTo>
                  <a:pt x="853" y="1134772"/>
                </a:lnTo>
                <a:cubicBezTo>
                  <a:pt x="56448" y="1109691"/>
                  <a:pt x="111399" y="1090034"/>
                  <a:pt x="111399" y="1090034"/>
                </a:cubicBezTo>
                <a:cubicBezTo>
                  <a:pt x="109954" y="1028231"/>
                  <a:pt x="1496" y="1129349"/>
                  <a:pt x="1496" y="1129349"/>
                </a:cubicBezTo>
                <a:lnTo>
                  <a:pt x="0" y="1129428"/>
                </a:lnTo>
                <a:lnTo>
                  <a:pt x="0" y="1044615"/>
                </a:lnTo>
                <a:lnTo>
                  <a:pt x="22405" y="1036181"/>
                </a:lnTo>
                <a:cubicBezTo>
                  <a:pt x="65085" y="1018316"/>
                  <a:pt x="100073" y="1000607"/>
                  <a:pt x="115097" y="984847"/>
                </a:cubicBezTo>
                <a:cubicBezTo>
                  <a:pt x="163459" y="946771"/>
                  <a:pt x="175192" y="921805"/>
                  <a:pt x="193507" y="915250"/>
                </a:cubicBezTo>
                <a:cubicBezTo>
                  <a:pt x="271917" y="845653"/>
                  <a:pt x="418457" y="793235"/>
                  <a:pt x="521779" y="735502"/>
                </a:cubicBezTo>
                <a:cubicBezTo>
                  <a:pt x="558415" y="722392"/>
                  <a:pt x="881544" y="586028"/>
                  <a:pt x="881544" y="586028"/>
                </a:cubicBezTo>
                <a:cubicBezTo>
                  <a:pt x="893269" y="561062"/>
                  <a:pt x="783366" y="600377"/>
                  <a:pt x="765051" y="606925"/>
                </a:cubicBezTo>
                <a:cubicBezTo>
                  <a:pt x="550177" y="699371"/>
                  <a:pt x="325818" y="830268"/>
                  <a:pt x="103425" y="934169"/>
                </a:cubicBezTo>
                <a:lnTo>
                  <a:pt x="0" y="980204"/>
                </a:lnTo>
                <a:lnTo>
                  <a:pt x="0" y="915305"/>
                </a:lnTo>
                <a:lnTo>
                  <a:pt x="114093" y="855698"/>
                </a:lnTo>
                <a:cubicBezTo>
                  <a:pt x="401819" y="707003"/>
                  <a:pt x="700773" y="557213"/>
                  <a:pt x="951919" y="436210"/>
                </a:cubicBezTo>
                <a:cubicBezTo>
                  <a:pt x="876279" y="426920"/>
                  <a:pt x="816876" y="507242"/>
                  <a:pt x="733026" y="524741"/>
                </a:cubicBezTo>
                <a:lnTo>
                  <a:pt x="695484" y="527949"/>
                </a:lnTo>
                <a:lnTo>
                  <a:pt x="703200" y="525190"/>
                </a:lnTo>
                <a:cubicBezTo>
                  <a:pt x="709210" y="523040"/>
                  <a:pt x="713790" y="521402"/>
                  <a:pt x="713790" y="521402"/>
                </a:cubicBezTo>
                <a:cubicBezTo>
                  <a:pt x="908692" y="430901"/>
                  <a:pt x="615612" y="535744"/>
                  <a:pt x="597297" y="542299"/>
                </a:cubicBezTo>
                <a:cubicBezTo>
                  <a:pt x="524023" y="568512"/>
                  <a:pt x="402394" y="632800"/>
                  <a:pt x="340853" y="634039"/>
                </a:cubicBezTo>
                <a:cubicBezTo>
                  <a:pt x="467625" y="526366"/>
                  <a:pt x="809076" y="383448"/>
                  <a:pt x="937294" y="337578"/>
                </a:cubicBezTo>
                <a:cubicBezTo>
                  <a:pt x="1168834" y="233974"/>
                  <a:pt x="765850" y="378139"/>
                  <a:pt x="765850" y="378139"/>
                </a:cubicBezTo>
                <a:cubicBezTo>
                  <a:pt x="655946" y="417454"/>
                  <a:pt x="637624" y="424010"/>
                  <a:pt x="479358" y="501401"/>
                </a:cubicBezTo>
                <a:cubicBezTo>
                  <a:pt x="332818" y="553819"/>
                  <a:pt x="417817" y="502640"/>
                  <a:pt x="454454" y="489537"/>
                </a:cubicBezTo>
                <a:cubicBezTo>
                  <a:pt x="472769" y="482982"/>
                  <a:pt x="649357" y="399036"/>
                  <a:pt x="569501" y="406838"/>
                </a:cubicBezTo>
                <a:cubicBezTo>
                  <a:pt x="477912" y="439598"/>
                  <a:pt x="362865" y="522297"/>
                  <a:pt x="307907" y="541955"/>
                </a:cubicBezTo>
                <a:cubicBezTo>
                  <a:pt x="234640" y="568167"/>
                  <a:pt x="131319" y="625901"/>
                  <a:pt x="94689" y="639011"/>
                </a:cubicBezTo>
                <a:cubicBezTo>
                  <a:pt x="94689" y="639011"/>
                  <a:pt x="136462" y="582517"/>
                  <a:pt x="143051" y="600935"/>
                </a:cubicBezTo>
                <a:cubicBezTo>
                  <a:pt x="173099" y="569414"/>
                  <a:pt x="99825" y="595619"/>
                  <a:pt x="81510" y="602174"/>
                </a:cubicBezTo>
                <a:cubicBezTo>
                  <a:pt x="72352" y="605451"/>
                  <a:pt x="60148" y="610141"/>
                  <a:pt x="45992" y="615692"/>
                </a:cubicBezTo>
                <a:lnTo>
                  <a:pt x="0" y="633884"/>
                </a:lnTo>
                <a:lnTo>
                  <a:pt x="0" y="482320"/>
                </a:lnTo>
                <a:lnTo>
                  <a:pt x="97303" y="434239"/>
                </a:lnTo>
                <a:cubicBezTo>
                  <a:pt x="139035" y="412818"/>
                  <a:pt x="181213" y="389939"/>
                  <a:pt x="223713" y="364348"/>
                </a:cubicBezTo>
                <a:cubicBezTo>
                  <a:pt x="363664" y="293512"/>
                  <a:pt x="497026" y="204258"/>
                  <a:pt x="655299" y="126866"/>
                </a:cubicBezTo>
                <a:cubicBezTo>
                  <a:pt x="713827" y="95542"/>
                  <a:pt x="776304" y="64429"/>
                  <a:pt x="842022" y="3357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9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115648387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1692745" y="1561625"/>
            <a:ext cx="5640209" cy="2114702"/>
          </a:xfrm>
          <a:prstGeom prst="rect">
            <a:avLst/>
          </a:prstGeom>
        </p:spPr>
        <p:txBody>
          <a:bodyPr lIns="0" rIns="0" anchor="t">
            <a:noAutofit/>
          </a:bodyPr>
          <a:lstStyle>
            <a:lvl1pPr algn="l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24975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Пункты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Уровень текста 1…"/>
          <p:cNvSpPr txBox="1">
            <a:spLocks noGrp="1"/>
          </p:cNvSpPr>
          <p:nvPr>
            <p:ph type="body" idx="1"/>
          </p:nvPr>
        </p:nvSpPr>
        <p:spPr>
          <a:xfrm>
            <a:off x="2193727" y="892969"/>
            <a:ext cx="7804547" cy="5072063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3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91794980"/>
      </p:ext>
    </p:extLst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Пустой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33519145"/>
      </p:ext>
    </p:extLst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"/>
          <p:cNvSpPr/>
          <p:nvPr/>
        </p:nvSpPr>
        <p:spPr>
          <a:xfrm>
            <a:off x="2615127" y="-18670"/>
            <a:ext cx="9608854" cy="6858001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5719" tIns="35719" rIns="35719" bIns="35719" anchor="ctr"/>
          <a:lstStyle/>
          <a:p>
            <a:pPr>
              <a:defRPr sz="3200">
                <a:solidFill>
                  <a:srgbClr val="FFFFFF"/>
                </a:solidFill>
              </a:defRPr>
            </a:pPr>
            <a:endParaRPr sz="1600"/>
          </a:p>
        </p:txBody>
      </p:sp>
      <p:sp>
        <p:nvSpPr>
          <p:cNvPr id="7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2392842"/>
      </p:ext>
    </p:extLst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и пункты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Текст заголовка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24" name="Уровень текста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5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71302762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3374636" y="680257"/>
            <a:ext cx="5442728" cy="5497484"/>
          </a:xfrm>
          <a:custGeom>
            <a:avLst/>
            <a:gdLst>
              <a:gd name="connsiteX0" fmla="*/ 2232963 w 5442728"/>
              <a:gd name="connsiteY0" fmla="*/ 5428250 h 5497484"/>
              <a:gd name="connsiteX1" fmla="*/ 2256891 w 5442728"/>
              <a:gd name="connsiteY1" fmla="*/ 5433339 h 5497484"/>
              <a:gd name="connsiteX2" fmla="*/ 2247605 w 5442728"/>
              <a:gd name="connsiteY2" fmla="*/ 5431882 h 5497484"/>
              <a:gd name="connsiteX3" fmla="*/ 2198080 w 5442728"/>
              <a:gd name="connsiteY3" fmla="*/ 5420831 h 5497484"/>
              <a:gd name="connsiteX4" fmla="*/ 2207207 w 5442728"/>
              <a:gd name="connsiteY4" fmla="*/ 5421861 h 5497484"/>
              <a:gd name="connsiteX5" fmla="*/ 2232963 w 5442728"/>
              <a:gd name="connsiteY5" fmla="*/ 5428250 h 5497484"/>
              <a:gd name="connsiteX6" fmla="*/ 2156679 w 5442728"/>
              <a:gd name="connsiteY6" fmla="*/ 5413787 h 5497484"/>
              <a:gd name="connsiteX7" fmla="*/ 2181500 w 5442728"/>
              <a:gd name="connsiteY7" fmla="*/ 5417305 h 5497484"/>
              <a:gd name="connsiteX8" fmla="*/ 2198080 w 5442728"/>
              <a:gd name="connsiteY8" fmla="*/ 5420831 h 5497484"/>
              <a:gd name="connsiteX9" fmla="*/ 2166810 w 5442728"/>
              <a:gd name="connsiteY9" fmla="*/ 5417305 h 5497484"/>
              <a:gd name="connsiteX10" fmla="*/ 2130083 w 5442728"/>
              <a:gd name="connsiteY10" fmla="*/ 5410017 h 5497484"/>
              <a:gd name="connsiteX11" fmla="*/ 2148447 w 5442728"/>
              <a:gd name="connsiteY11" fmla="*/ 5410928 h 5497484"/>
              <a:gd name="connsiteX12" fmla="*/ 2156679 w 5442728"/>
              <a:gd name="connsiteY12" fmla="*/ 5413787 h 5497484"/>
              <a:gd name="connsiteX13" fmla="*/ 2155792 w 5442728"/>
              <a:gd name="connsiteY13" fmla="*/ 5413661 h 5497484"/>
              <a:gd name="connsiteX14" fmla="*/ 2130083 w 5442728"/>
              <a:gd name="connsiteY14" fmla="*/ 5410017 h 5497484"/>
              <a:gd name="connsiteX15" fmla="*/ 2183336 w 5442728"/>
              <a:gd name="connsiteY15" fmla="*/ 5364346 h 5497484"/>
              <a:gd name="connsiteX16" fmla="*/ 2193331 w 5442728"/>
              <a:gd name="connsiteY16" fmla="*/ 5366283 h 5497484"/>
              <a:gd name="connsiteX17" fmla="*/ 2191714 w 5442728"/>
              <a:gd name="connsiteY17" fmla="*/ 5366283 h 5497484"/>
              <a:gd name="connsiteX18" fmla="*/ 2174153 w 5442728"/>
              <a:gd name="connsiteY18" fmla="*/ 5366283 h 5497484"/>
              <a:gd name="connsiteX19" fmla="*/ 2183336 w 5442728"/>
              <a:gd name="connsiteY19" fmla="*/ 5364346 h 5497484"/>
              <a:gd name="connsiteX20" fmla="*/ 2154299 w 5442728"/>
              <a:gd name="connsiteY20" fmla="*/ 5357562 h 5497484"/>
              <a:gd name="connsiteX21" fmla="*/ 2165708 w 5442728"/>
              <a:gd name="connsiteY21" fmla="*/ 5359865 h 5497484"/>
              <a:gd name="connsiteX22" fmla="*/ 2170482 w 5442728"/>
              <a:gd name="connsiteY22" fmla="*/ 5361726 h 5497484"/>
              <a:gd name="connsiteX23" fmla="*/ 2176989 w 5442728"/>
              <a:gd name="connsiteY23" fmla="*/ 5362880 h 5497484"/>
              <a:gd name="connsiteX24" fmla="*/ 2176706 w 5442728"/>
              <a:gd name="connsiteY24" fmla="*/ 5362871 h 5497484"/>
              <a:gd name="connsiteX25" fmla="*/ 2166143 w 5442728"/>
              <a:gd name="connsiteY25" fmla="*/ 5361931 h 5497484"/>
              <a:gd name="connsiteX26" fmla="*/ 2145713 w 5442728"/>
              <a:gd name="connsiteY26" fmla="*/ 5354398 h 5497484"/>
              <a:gd name="connsiteX27" fmla="*/ 2154299 w 5442728"/>
              <a:gd name="connsiteY27" fmla="*/ 5357562 h 5497484"/>
              <a:gd name="connsiteX28" fmla="*/ 2152803 w 5442728"/>
              <a:gd name="connsiteY28" fmla="*/ 5357262 h 5497484"/>
              <a:gd name="connsiteX29" fmla="*/ 2145687 w 5442728"/>
              <a:gd name="connsiteY29" fmla="*/ 5354388 h 5497484"/>
              <a:gd name="connsiteX30" fmla="*/ 2145713 w 5442728"/>
              <a:gd name="connsiteY30" fmla="*/ 5354398 h 5497484"/>
              <a:gd name="connsiteX31" fmla="*/ 2145693 w 5442728"/>
              <a:gd name="connsiteY31" fmla="*/ 5354391 h 5497484"/>
              <a:gd name="connsiteX32" fmla="*/ 2055628 w 5442728"/>
              <a:gd name="connsiteY32" fmla="*/ 5332665 h 5497484"/>
              <a:gd name="connsiteX33" fmla="*/ 2078668 w 5442728"/>
              <a:gd name="connsiteY33" fmla="*/ 5337127 h 5497484"/>
              <a:gd name="connsiteX34" fmla="*/ 2063978 w 5442728"/>
              <a:gd name="connsiteY34" fmla="*/ 5337127 h 5497484"/>
              <a:gd name="connsiteX35" fmla="*/ 2043402 w 5442728"/>
              <a:gd name="connsiteY35" fmla="*/ 5330298 h 5497484"/>
              <a:gd name="connsiteX36" fmla="*/ 2052042 w 5442728"/>
              <a:gd name="connsiteY36" fmla="*/ 5330749 h 5497484"/>
              <a:gd name="connsiteX37" fmla="*/ 2055628 w 5442728"/>
              <a:gd name="connsiteY37" fmla="*/ 5332665 h 5497484"/>
              <a:gd name="connsiteX38" fmla="*/ 1997870 w 5442728"/>
              <a:gd name="connsiteY38" fmla="*/ 5322547 h 5497484"/>
              <a:gd name="connsiteX39" fmla="*/ 2049288 w 5442728"/>
              <a:gd name="connsiteY39" fmla="*/ 5329838 h 5497484"/>
              <a:gd name="connsiteX40" fmla="*/ 2041027 w 5442728"/>
              <a:gd name="connsiteY40" fmla="*/ 5329838 h 5497484"/>
              <a:gd name="connsiteX41" fmla="*/ 2043402 w 5442728"/>
              <a:gd name="connsiteY41" fmla="*/ 5330298 h 5497484"/>
              <a:gd name="connsiteX42" fmla="*/ 2034598 w 5442728"/>
              <a:gd name="connsiteY42" fmla="*/ 5329838 h 5497484"/>
              <a:gd name="connsiteX43" fmla="*/ 2041024 w 5442728"/>
              <a:gd name="connsiteY43" fmla="*/ 5329838 h 5497484"/>
              <a:gd name="connsiteX44" fmla="*/ 1997870 w 5442728"/>
              <a:gd name="connsiteY44" fmla="*/ 5322547 h 5497484"/>
              <a:gd name="connsiteX45" fmla="*/ 4091229 w 5442728"/>
              <a:gd name="connsiteY45" fmla="*/ 5140321 h 5497484"/>
              <a:gd name="connsiteX46" fmla="*/ 3988397 w 5442728"/>
              <a:gd name="connsiteY46" fmla="*/ 5184058 h 5497484"/>
              <a:gd name="connsiteX47" fmla="*/ 4039811 w 5442728"/>
              <a:gd name="connsiteY47" fmla="*/ 5162189 h 5497484"/>
              <a:gd name="connsiteX48" fmla="*/ 4061848 w 5442728"/>
              <a:gd name="connsiteY48" fmla="*/ 5147612 h 5497484"/>
              <a:gd name="connsiteX49" fmla="*/ 4076539 w 5442728"/>
              <a:gd name="connsiteY49" fmla="*/ 5146700 h 5497484"/>
              <a:gd name="connsiteX50" fmla="*/ 4091229 w 5442728"/>
              <a:gd name="connsiteY50" fmla="*/ 5140321 h 5497484"/>
              <a:gd name="connsiteX51" fmla="*/ 4161532 w 5442728"/>
              <a:gd name="connsiteY51" fmla="*/ 5106072 h 5497484"/>
              <a:gd name="connsiteX52" fmla="*/ 4161007 w 5442728"/>
              <a:gd name="connsiteY52" fmla="*/ 5106610 h 5497484"/>
              <a:gd name="connsiteX53" fmla="*/ 4157334 w 5442728"/>
              <a:gd name="connsiteY53" fmla="*/ 5109002 h 5497484"/>
              <a:gd name="connsiteX54" fmla="*/ 4169785 w 5442728"/>
              <a:gd name="connsiteY54" fmla="*/ 5084060 h 5497484"/>
              <a:gd name="connsiteX55" fmla="*/ 4160088 w 5442728"/>
              <a:gd name="connsiteY55" fmla="*/ 5092943 h 5497484"/>
              <a:gd name="connsiteX56" fmla="*/ 4142643 w 5442728"/>
              <a:gd name="connsiteY56" fmla="*/ 5103875 h 5497484"/>
              <a:gd name="connsiteX57" fmla="*/ 4083882 w 5442728"/>
              <a:gd name="connsiteY57" fmla="*/ 5140321 h 5497484"/>
              <a:gd name="connsiteX58" fmla="*/ 4061848 w 5442728"/>
              <a:gd name="connsiteY58" fmla="*/ 5147612 h 5497484"/>
              <a:gd name="connsiteX59" fmla="*/ 4105919 w 5442728"/>
              <a:gd name="connsiteY59" fmla="*/ 5118456 h 5497484"/>
              <a:gd name="connsiteX60" fmla="*/ 4119140 w 5442728"/>
              <a:gd name="connsiteY60" fmla="*/ 5111167 h 5497484"/>
              <a:gd name="connsiteX61" fmla="*/ 4120609 w 5442728"/>
              <a:gd name="connsiteY61" fmla="*/ 5111167 h 5497484"/>
              <a:gd name="connsiteX62" fmla="*/ 4127943 w 5442728"/>
              <a:gd name="connsiteY62" fmla="*/ 5106313 h 5497484"/>
              <a:gd name="connsiteX63" fmla="*/ 4160697 w 5442728"/>
              <a:gd name="connsiteY63" fmla="*/ 5088255 h 5497484"/>
              <a:gd name="connsiteX64" fmla="*/ 4229317 w 5442728"/>
              <a:gd name="connsiteY64" fmla="*/ 5039005 h 5497484"/>
              <a:gd name="connsiteX65" fmla="*/ 4227113 w 5442728"/>
              <a:gd name="connsiteY65" fmla="*/ 5041010 h 5497484"/>
              <a:gd name="connsiteX66" fmla="*/ 4221060 w 5442728"/>
              <a:gd name="connsiteY66" fmla="*/ 5043512 h 5497484"/>
              <a:gd name="connsiteX67" fmla="*/ 4223142 w 5442728"/>
              <a:gd name="connsiteY67" fmla="*/ 5042069 h 5497484"/>
              <a:gd name="connsiteX68" fmla="*/ 4262614 w 5442728"/>
              <a:gd name="connsiteY68" fmla="*/ 5018839 h 5497484"/>
              <a:gd name="connsiteX69" fmla="*/ 4256493 w 5442728"/>
              <a:gd name="connsiteY69" fmla="*/ 5023700 h 5497484"/>
              <a:gd name="connsiteX70" fmla="*/ 4245475 w 5442728"/>
              <a:gd name="connsiteY70" fmla="*/ 5030988 h 5497484"/>
              <a:gd name="connsiteX71" fmla="*/ 4229317 w 5442728"/>
              <a:gd name="connsiteY71" fmla="*/ 5039005 h 5497484"/>
              <a:gd name="connsiteX72" fmla="*/ 4234932 w 5442728"/>
              <a:gd name="connsiteY72" fmla="*/ 5033898 h 5497484"/>
              <a:gd name="connsiteX73" fmla="*/ 4241655 w 5442728"/>
              <a:gd name="connsiteY73" fmla="*/ 5029239 h 5497484"/>
              <a:gd name="connsiteX74" fmla="*/ 1204591 w 5442728"/>
              <a:gd name="connsiteY74" fmla="*/ 4936223 h 5497484"/>
              <a:gd name="connsiteX75" fmla="*/ 1204597 w 5442728"/>
              <a:gd name="connsiteY75" fmla="*/ 4936226 h 5497484"/>
              <a:gd name="connsiteX76" fmla="*/ 1204597 w 5442728"/>
              <a:gd name="connsiteY76" fmla="*/ 4936230 h 5497484"/>
              <a:gd name="connsiteX77" fmla="*/ 1420747 w 5442728"/>
              <a:gd name="connsiteY77" fmla="*/ 4918388 h 5497484"/>
              <a:gd name="connsiteX78" fmla="*/ 1423117 w 5442728"/>
              <a:gd name="connsiteY78" fmla="*/ 4919828 h 5497484"/>
              <a:gd name="connsiteX79" fmla="*/ 1469025 w 5442728"/>
              <a:gd name="connsiteY79" fmla="*/ 4943518 h 5497484"/>
              <a:gd name="connsiteX80" fmla="*/ 1442208 w 5442728"/>
              <a:gd name="connsiteY80" fmla="*/ 4927553 h 5497484"/>
              <a:gd name="connsiteX81" fmla="*/ 1160076 w 5442728"/>
              <a:gd name="connsiteY81" fmla="*/ 4908135 h 5497484"/>
              <a:gd name="connsiteX82" fmla="*/ 1166039 w 5442728"/>
              <a:gd name="connsiteY82" fmla="*/ 4911631 h 5497484"/>
              <a:gd name="connsiteX83" fmla="*/ 1191163 w 5442728"/>
              <a:gd name="connsiteY83" fmla="*/ 4925562 h 5497484"/>
              <a:gd name="connsiteX84" fmla="*/ 1204581 w 5442728"/>
              <a:gd name="connsiteY84" fmla="*/ 4936213 h 5497484"/>
              <a:gd name="connsiteX85" fmla="*/ 1204591 w 5442728"/>
              <a:gd name="connsiteY85" fmla="*/ 4936223 h 5497484"/>
              <a:gd name="connsiteX86" fmla="*/ 1167873 w 5442728"/>
              <a:gd name="connsiteY86" fmla="*/ 4914361 h 5497484"/>
              <a:gd name="connsiteX87" fmla="*/ 1145839 w 5442728"/>
              <a:gd name="connsiteY87" fmla="*/ 4896761 h 5497484"/>
              <a:gd name="connsiteX88" fmla="*/ 1160076 w 5442728"/>
              <a:gd name="connsiteY88" fmla="*/ 4908135 h 5497484"/>
              <a:gd name="connsiteX89" fmla="*/ 1145839 w 5442728"/>
              <a:gd name="connsiteY89" fmla="*/ 4899784 h 5497484"/>
              <a:gd name="connsiteX90" fmla="*/ 1132027 w 5442728"/>
              <a:gd name="connsiteY90" fmla="*/ 4885729 h 5497484"/>
              <a:gd name="connsiteX91" fmla="*/ 1145839 w 5442728"/>
              <a:gd name="connsiteY91" fmla="*/ 4893952 h 5497484"/>
              <a:gd name="connsiteX92" fmla="*/ 1145839 w 5442728"/>
              <a:gd name="connsiteY92" fmla="*/ 4896761 h 5497484"/>
              <a:gd name="connsiteX93" fmla="*/ 1131149 w 5442728"/>
              <a:gd name="connsiteY93" fmla="*/ 4885208 h 5497484"/>
              <a:gd name="connsiteX94" fmla="*/ 1131445 w 5442728"/>
              <a:gd name="connsiteY94" fmla="*/ 4885266 h 5497484"/>
              <a:gd name="connsiteX95" fmla="*/ 1132027 w 5442728"/>
              <a:gd name="connsiteY95" fmla="*/ 4885729 h 5497484"/>
              <a:gd name="connsiteX96" fmla="*/ 1358962 w 5442728"/>
              <a:gd name="connsiteY96" fmla="*/ 4884295 h 5497484"/>
              <a:gd name="connsiteX97" fmla="*/ 1360227 w 5442728"/>
              <a:gd name="connsiteY97" fmla="*/ 4885208 h 5497484"/>
              <a:gd name="connsiteX98" fmla="*/ 1358846 w 5442728"/>
              <a:gd name="connsiteY98" fmla="*/ 4885208 h 5497484"/>
              <a:gd name="connsiteX99" fmla="*/ 1358962 w 5442728"/>
              <a:gd name="connsiteY99" fmla="*/ 4884295 h 5497484"/>
              <a:gd name="connsiteX100" fmla="*/ 1129939 w 5442728"/>
              <a:gd name="connsiteY100" fmla="*/ 4884107 h 5497484"/>
              <a:gd name="connsiteX101" fmla="*/ 1130074 w 5442728"/>
              <a:gd name="connsiteY101" fmla="*/ 4884194 h 5497484"/>
              <a:gd name="connsiteX102" fmla="*/ 1131149 w 5442728"/>
              <a:gd name="connsiteY102" fmla="*/ 4885208 h 5497484"/>
              <a:gd name="connsiteX103" fmla="*/ 1109112 w 5442728"/>
              <a:gd name="connsiteY103" fmla="*/ 4870628 h 5497484"/>
              <a:gd name="connsiteX104" fmla="*/ 1120131 w 5442728"/>
              <a:gd name="connsiteY104" fmla="*/ 4875183 h 5497484"/>
              <a:gd name="connsiteX105" fmla="*/ 1129939 w 5442728"/>
              <a:gd name="connsiteY105" fmla="*/ 4884107 h 5497484"/>
              <a:gd name="connsiteX106" fmla="*/ 1316985 w 5442728"/>
              <a:gd name="connsiteY106" fmla="*/ 4859697 h 5497484"/>
              <a:gd name="connsiteX107" fmla="*/ 1319368 w 5442728"/>
              <a:gd name="connsiteY107" fmla="*/ 4860606 h 5497484"/>
              <a:gd name="connsiteX108" fmla="*/ 1336813 w 5442728"/>
              <a:gd name="connsiteY108" fmla="*/ 4870628 h 5497484"/>
              <a:gd name="connsiteX109" fmla="*/ 1311104 w 5442728"/>
              <a:gd name="connsiteY109" fmla="*/ 4847850 h 5497484"/>
              <a:gd name="connsiteX110" fmla="*/ 1318451 w 5442728"/>
              <a:gd name="connsiteY110" fmla="*/ 4853317 h 5497484"/>
              <a:gd name="connsiteX111" fmla="*/ 1322122 w 5442728"/>
              <a:gd name="connsiteY111" fmla="*/ 4856051 h 5497484"/>
              <a:gd name="connsiteX112" fmla="*/ 1311104 w 5442728"/>
              <a:gd name="connsiteY112" fmla="*/ 4847850 h 5497484"/>
              <a:gd name="connsiteX113" fmla="*/ 1090168 w 5442728"/>
              <a:gd name="connsiteY113" fmla="*/ 4845690 h 5497484"/>
              <a:gd name="connsiteX114" fmla="*/ 1096332 w 5442728"/>
              <a:gd name="connsiteY114" fmla="*/ 4847322 h 5497484"/>
              <a:gd name="connsiteX115" fmla="*/ 1099931 w 5442728"/>
              <a:gd name="connsiteY115" fmla="*/ 4849671 h 5497484"/>
              <a:gd name="connsiteX116" fmla="*/ 1100852 w 5442728"/>
              <a:gd name="connsiteY116" fmla="*/ 4852861 h 5497484"/>
              <a:gd name="connsiteX117" fmla="*/ 4503223 w 5442728"/>
              <a:gd name="connsiteY117" fmla="*/ 4838600 h 5497484"/>
              <a:gd name="connsiteX118" fmla="*/ 4436448 w 5442728"/>
              <a:gd name="connsiteY118" fmla="*/ 4892496 h 5497484"/>
              <a:gd name="connsiteX119" fmla="*/ 4487866 w 5442728"/>
              <a:gd name="connsiteY119" fmla="*/ 4848762 h 5497484"/>
              <a:gd name="connsiteX120" fmla="*/ 1079742 w 5442728"/>
              <a:gd name="connsiteY120" fmla="*/ 4838167 h 5497484"/>
              <a:gd name="connsiteX121" fmla="*/ 1085241 w 5442728"/>
              <a:gd name="connsiteY121" fmla="*/ 4842383 h 5497484"/>
              <a:gd name="connsiteX122" fmla="*/ 1090168 w 5442728"/>
              <a:gd name="connsiteY122" fmla="*/ 4845690 h 5497484"/>
              <a:gd name="connsiteX123" fmla="*/ 1087996 w 5442728"/>
              <a:gd name="connsiteY123" fmla="*/ 4845117 h 5497484"/>
              <a:gd name="connsiteX124" fmla="*/ 1065041 w 5442728"/>
              <a:gd name="connsiteY124" fmla="*/ 4826894 h 5497484"/>
              <a:gd name="connsiteX125" fmla="*/ 1070886 w 5442728"/>
              <a:gd name="connsiteY125" fmla="*/ 4830709 h 5497484"/>
              <a:gd name="connsiteX126" fmla="*/ 1079742 w 5442728"/>
              <a:gd name="connsiteY126" fmla="*/ 4838167 h 5497484"/>
              <a:gd name="connsiteX127" fmla="*/ 4612746 w 5442728"/>
              <a:gd name="connsiteY127" fmla="*/ 4790435 h 5497484"/>
              <a:gd name="connsiteX128" fmla="*/ 4610781 w 5442728"/>
              <a:gd name="connsiteY128" fmla="*/ 4792385 h 5497484"/>
              <a:gd name="connsiteX129" fmla="*/ 4612731 w 5442728"/>
              <a:gd name="connsiteY129" fmla="*/ 4790449 h 5497484"/>
              <a:gd name="connsiteX130" fmla="*/ 3878222 w 5442728"/>
              <a:gd name="connsiteY130" fmla="*/ 4772226 h 5497484"/>
              <a:gd name="connsiteX131" fmla="*/ 3848838 w 5442728"/>
              <a:gd name="connsiteY131" fmla="*/ 4790449 h 5497484"/>
              <a:gd name="connsiteX132" fmla="*/ 3826804 w 5442728"/>
              <a:gd name="connsiteY132" fmla="*/ 4797737 h 5497484"/>
              <a:gd name="connsiteX133" fmla="*/ 3895844 w 5442728"/>
              <a:gd name="connsiteY133" fmla="*/ 4761295 h 5497484"/>
              <a:gd name="connsiteX134" fmla="*/ 3885565 w 5442728"/>
              <a:gd name="connsiteY134" fmla="*/ 4768580 h 5497484"/>
              <a:gd name="connsiteX135" fmla="*/ 3878222 w 5442728"/>
              <a:gd name="connsiteY135" fmla="*/ 4772226 h 5497484"/>
              <a:gd name="connsiteX136" fmla="*/ 1182563 w 5442728"/>
              <a:gd name="connsiteY136" fmla="*/ 4746715 h 5497484"/>
              <a:gd name="connsiteX137" fmla="*/ 1204600 w 5442728"/>
              <a:gd name="connsiteY137" fmla="*/ 4761292 h 5497484"/>
              <a:gd name="connsiteX138" fmla="*/ 1200403 w 5442728"/>
              <a:gd name="connsiteY138" fmla="*/ 4760875 h 5497484"/>
              <a:gd name="connsiteX139" fmla="*/ 4673024 w 5442728"/>
              <a:gd name="connsiteY139" fmla="*/ 4728887 h 5497484"/>
              <a:gd name="connsiteX140" fmla="*/ 4673024 w 5442728"/>
              <a:gd name="connsiteY140" fmla="*/ 4728890 h 5497484"/>
              <a:gd name="connsiteX141" fmla="*/ 4673020 w 5442728"/>
              <a:gd name="connsiteY141" fmla="*/ 4728893 h 5497484"/>
              <a:gd name="connsiteX142" fmla="*/ 4680850 w 5442728"/>
              <a:gd name="connsiteY142" fmla="*/ 4721647 h 5497484"/>
              <a:gd name="connsiteX143" fmla="*/ 4673024 w 5442728"/>
              <a:gd name="connsiteY143" fmla="*/ 4728887 h 5497484"/>
              <a:gd name="connsiteX144" fmla="*/ 4674003 w 5442728"/>
              <a:gd name="connsiteY144" fmla="*/ 4725267 h 5497484"/>
              <a:gd name="connsiteX145" fmla="*/ 4680850 w 5442728"/>
              <a:gd name="connsiteY145" fmla="*/ 4721647 h 5497484"/>
              <a:gd name="connsiteX146" fmla="*/ 3966347 w 5442728"/>
              <a:gd name="connsiteY146" fmla="*/ 4717568 h 5497484"/>
              <a:gd name="connsiteX147" fmla="*/ 3907599 w 5442728"/>
              <a:gd name="connsiteY147" fmla="*/ 4754004 h 5497484"/>
              <a:gd name="connsiteX148" fmla="*/ 3895844 w 5442728"/>
              <a:gd name="connsiteY148" fmla="*/ 4761295 h 5497484"/>
              <a:gd name="connsiteX149" fmla="*/ 3936980 w 5442728"/>
              <a:gd name="connsiteY149" fmla="*/ 4732135 h 5497484"/>
              <a:gd name="connsiteX150" fmla="*/ 3966370 w 5442728"/>
              <a:gd name="connsiteY150" fmla="*/ 4717555 h 5497484"/>
              <a:gd name="connsiteX151" fmla="*/ 3966347 w 5442728"/>
              <a:gd name="connsiteY151" fmla="*/ 4717568 h 5497484"/>
              <a:gd name="connsiteX152" fmla="*/ 3966360 w 5442728"/>
              <a:gd name="connsiteY152" fmla="*/ 4717558 h 5497484"/>
              <a:gd name="connsiteX153" fmla="*/ 1147676 w 5442728"/>
              <a:gd name="connsiteY153" fmla="*/ 4705715 h 5497484"/>
              <a:gd name="connsiteX154" fmla="*/ 1160530 w 5442728"/>
              <a:gd name="connsiteY154" fmla="*/ 4717558 h 5497484"/>
              <a:gd name="connsiteX155" fmla="*/ 1147175 w 5442728"/>
              <a:gd name="connsiteY155" fmla="*/ 4706956 h 5497484"/>
              <a:gd name="connsiteX156" fmla="*/ 903465 w 5442728"/>
              <a:gd name="connsiteY156" fmla="*/ 4702995 h 5497484"/>
              <a:gd name="connsiteX157" fmla="*/ 917222 w 5442728"/>
              <a:gd name="connsiteY157" fmla="*/ 4713916 h 5497484"/>
              <a:gd name="connsiteX158" fmla="*/ 925486 w 5442728"/>
              <a:gd name="connsiteY158" fmla="*/ 4724847 h 5497484"/>
              <a:gd name="connsiteX159" fmla="*/ 903449 w 5442728"/>
              <a:gd name="connsiteY159" fmla="*/ 4702982 h 5497484"/>
              <a:gd name="connsiteX160" fmla="*/ 903459 w 5442728"/>
              <a:gd name="connsiteY160" fmla="*/ 4702988 h 5497484"/>
              <a:gd name="connsiteX161" fmla="*/ 903465 w 5442728"/>
              <a:gd name="connsiteY161" fmla="*/ 4702995 h 5497484"/>
              <a:gd name="connsiteX162" fmla="*/ 4003087 w 5442728"/>
              <a:gd name="connsiteY162" fmla="*/ 4695690 h 5497484"/>
              <a:gd name="connsiteX163" fmla="*/ 4006759 w 5442728"/>
              <a:gd name="connsiteY163" fmla="*/ 4695690 h 5497484"/>
              <a:gd name="connsiteX164" fmla="*/ 3995741 w 5442728"/>
              <a:gd name="connsiteY164" fmla="*/ 4702982 h 5497484"/>
              <a:gd name="connsiteX165" fmla="*/ 3966370 w 5442728"/>
              <a:gd name="connsiteY165" fmla="*/ 4717555 h 5497484"/>
              <a:gd name="connsiteX166" fmla="*/ 1101769 w 5442728"/>
              <a:gd name="connsiteY166" fmla="*/ 4693263 h 5497484"/>
              <a:gd name="connsiteX167" fmla="*/ 1116459 w 5442728"/>
              <a:gd name="connsiteY167" fmla="*/ 4702982 h 5497484"/>
              <a:gd name="connsiteX168" fmla="*/ 1138493 w 5442728"/>
              <a:gd name="connsiteY168" fmla="*/ 4717558 h 5497484"/>
              <a:gd name="connsiteX169" fmla="*/ 1145544 w 5442728"/>
              <a:gd name="connsiteY169" fmla="*/ 4723680 h 5497484"/>
              <a:gd name="connsiteX170" fmla="*/ 1145839 w 5442728"/>
              <a:gd name="connsiteY170" fmla="*/ 4724847 h 5497484"/>
              <a:gd name="connsiteX171" fmla="*/ 1146888 w 5442728"/>
              <a:gd name="connsiteY171" fmla="*/ 4724847 h 5497484"/>
              <a:gd name="connsiteX172" fmla="*/ 1197254 w 5442728"/>
              <a:gd name="connsiteY172" fmla="*/ 4768580 h 5497484"/>
              <a:gd name="connsiteX173" fmla="*/ 1175220 w 5442728"/>
              <a:gd name="connsiteY173" fmla="*/ 4754004 h 5497484"/>
              <a:gd name="connsiteX174" fmla="*/ 1153183 w 5442728"/>
              <a:gd name="connsiteY174" fmla="*/ 4739427 h 5497484"/>
              <a:gd name="connsiteX175" fmla="*/ 1119214 w 5442728"/>
              <a:gd name="connsiteY175" fmla="*/ 4714825 h 5497484"/>
              <a:gd name="connsiteX176" fmla="*/ 1101775 w 5442728"/>
              <a:gd name="connsiteY176" fmla="*/ 4695700 h 5497484"/>
              <a:gd name="connsiteX177" fmla="*/ 1123802 w 5442728"/>
              <a:gd name="connsiteY177" fmla="*/ 4717558 h 5497484"/>
              <a:gd name="connsiteX178" fmla="*/ 1101769 w 5442728"/>
              <a:gd name="connsiteY178" fmla="*/ 4695690 h 5497484"/>
              <a:gd name="connsiteX179" fmla="*/ 1116459 w 5442728"/>
              <a:gd name="connsiteY179" fmla="*/ 4688402 h 5497484"/>
              <a:gd name="connsiteX180" fmla="*/ 1123802 w 5442728"/>
              <a:gd name="connsiteY180" fmla="*/ 4688402 h 5497484"/>
              <a:gd name="connsiteX181" fmla="*/ 1147175 w 5442728"/>
              <a:gd name="connsiteY181" fmla="*/ 4706956 h 5497484"/>
              <a:gd name="connsiteX182" fmla="*/ 1145839 w 5442728"/>
              <a:gd name="connsiteY182" fmla="*/ 4710270 h 5497484"/>
              <a:gd name="connsiteX183" fmla="*/ 1135739 w 5442728"/>
              <a:gd name="connsiteY183" fmla="*/ 4703893 h 5497484"/>
              <a:gd name="connsiteX184" fmla="*/ 1131155 w 5442728"/>
              <a:gd name="connsiteY184" fmla="*/ 4702983 h 5497484"/>
              <a:gd name="connsiteX185" fmla="*/ 1131146 w 5442728"/>
              <a:gd name="connsiteY185" fmla="*/ 4702978 h 5497484"/>
              <a:gd name="connsiteX186" fmla="*/ 1094422 w 5442728"/>
              <a:gd name="connsiteY186" fmla="*/ 4688402 h 5497484"/>
              <a:gd name="connsiteX187" fmla="*/ 1096743 w 5442728"/>
              <a:gd name="connsiteY187" fmla="*/ 4689936 h 5497484"/>
              <a:gd name="connsiteX188" fmla="*/ 1101769 w 5442728"/>
              <a:gd name="connsiteY188" fmla="*/ 4695690 h 5497484"/>
              <a:gd name="connsiteX189" fmla="*/ 1101775 w 5442728"/>
              <a:gd name="connsiteY189" fmla="*/ 4695700 h 5497484"/>
              <a:gd name="connsiteX190" fmla="*/ 888423 w 5442728"/>
              <a:gd name="connsiteY190" fmla="*/ 4688067 h 5497484"/>
              <a:gd name="connsiteX191" fmla="*/ 896105 w 5442728"/>
              <a:gd name="connsiteY191" fmla="*/ 4695690 h 5497484"/>
              <a:gd name="connsiteX192" fmla="*/ 918139 w 5442728"/>
              <a:gd name="connsiteY192" fmla="*/ 4710270 h 5497484"/>
              <a:gd name="connsiteX193" fmla="*/ 925486 w 5442728"/>
              <a:gd name="connsiteY193" fmla="*/ 4717558 h 5497484"/>
              <a:gd name="connsiteX194" fmla="*/ 922731 w 5442728"/>
              <a:gd name="connsiteY194" fmla="*/ 4715737 h 5497484"/>
              <a:gd name="connsiteX195" fmla="*/ 903459 w 5442728"/>
              <a:gd name="connsiteY195" fmla="*/ 4702988 h 5497484"/>
              <a:gd name="connsiteX196" fmla="*/ 881415 w 5442728"/>
              <a:gd name="connsiteY196" fmla="*/ 4681113 h 5497484"/>
              <a:gd name="connsiteX197" fmla="*/ 888423 w 5442728"/>
              <a:gd name="connsiteY197" fmla="*/ 4688067 h 5497484"/>
              <a:gd name="connsiteX198" fmla="*/ 886005 w 5442728"/>
              <a:gd name="connsiteY198" fmla="*/ 4685668 h 5497484"/>
              <a:gd name="connsiteX199" fmla="*/ 881415 w 5442728"/>
              <a:gd name="connsiteY199" fmla="*/ 4681113 h 5497484"/>
              <a:gd name="connsiteX200" fmla="*/ 1072388 w 5442728"/>
              <a:gd name="connsiteY200" fmla="*/ 4673825 h 5497484"/>
              <a:gd name="connsiteX201" fmla="*/ 1094422 w 5442728"/>
              <a:gd name="connsiteY201" fmla="*/ 4688402 h 5497484"/>
              <a:gd name="connsiteX202" fmla="*/ 1094422 w 5442728"/>
              <a:gd name="connsiteY202" fmla="*/ 4695690 h 5497484"/>
              <a:gd name="connsiteX203" fmla="*/ 1072388 w 5442728"/>
              <a:gd name="connsiteY203" fmla="*/ 4673825 h 5497484"/>
              <a:gd name="connsiteX204" fmla="*/ 4671492 w 5442728"/>
              <a:gd name="connsiteY204" fmla="*/ 4659245 h 5497484"/>
              <a:gd name="connsiteX205" fmla="*/ 4667475 w 5442728"/>
              <a:gd name="connsiteY205" fmla="*/ 4663118 h 5497484"/>
              <a:gd name="connsiteX206" fmla="*/ 4669945 w 5442728"/>
              <a:gd name="connsiteY206" fmla="*/ 4660268 h 5497484"/>
              <a:gd name="connsiteX207" fmla="*/ 1087078 w 5442728"/>
              <a:gd name="connsiteY207" fmla="*/ 4659245 h 5497484"/>
              <a:gd name="connsiteX208" fmla="*/ 1087745 w 5442728"/>
              <a:gd name="connsiteY208" fmla="*/ 4659774 h 5497484"/>
              <a:gd name="connsiteX209" fmla="*/ 1087881 w 5442728"/>
              <a:gd name="connsiteY209" fmla="*/ 4659929 h 5497484"/>
              <a:gd name="connsiteX210" fmla="*/ 1087078 w 5442728"/>
              <a:gd name="connsiteY210" fmla="*/ 4659245 h 5497484"/>
              <a:gd name="connsiteX211" fmla="*/ 1077894 w 5442728"/>
              <a:gd name="connsiteY211" fmla="*/ 4658029 h 5497484"/>
              <a:gd name="connsiteX212" fmla="*/ 1079732 w 5442728"/>
              <a:gd name="connsiteY212" fmla="*/ 4659245 h 5497484"/>
              <a:gd name="connsiteX213" fmla="*/ 1078601 w 5442728"/>
              <a:gd name="connsiteY213" fmla="*/ 4658684 h 5497484"/>
              <a:gd name="connsiteX214" fmla="*/ 1070551 w 5442728"/>
              <a:gd name="connsiteY214" fmla="*/ 4653172 h 5497484"/>
              <a:gd name="connsiteX215" fmla="*/ 1073305 w 5442728"/>
              <a:gd name="connsiteY215" fmla="*/ 4653781 h 5497484"/>
              <a:gd name="connsiteX216" fmla="*/ 1077894 w 5442728"/>
              <a:gd name="connsiteY216" fmla="*/ 4658029 h 5497484"/>
              <a:gd name="connsiteX217" fmla="*/ 1057708 w 5442728"/>
              <a:gd name="connsiteY217" fmla="*/ 4651966 h 5497484"/>
              <a:gd name="connsiteX218" fmla="*/ 1063207 w 5442728"/>
              <a:gd name="connsiteY218" fmla="*/ 4655602 h 5497484"/>
              <a:gd name="connsiteX219" fmla="*/ 1063819 w 5442728"/>
              <a:gd name="connsiteY219" fmla="*/ 4656817 h 5497484"/>
              <a:gd name="connsiteX220" fmla="*/ 1057701 w 5442728"/>
              <a:gd name="connsiteY220" fmla="*/ 4651960 h 5497484"/>
              <a:gd name="connsiteX221" fmla="*/ 1057708 w 5442728"/>
              <a:gd name="connsiteY221" fmla="*/ 4651966 h 5497484"/>
              <a:gd name="connsiteX222" fmla="*/ 1057704 w 5442728"/>
              <a:gd name="connsiteY222" fmla="*/ 4651963 h 5497484"/>
              <a:gd name="connsiteX223" fmla="*/ 1065041 w 5442728"/>
              <a:gd name="connsiteY223" fmla="*/ 4651956 h 5497484"/>
              <a:gd name="connsiteX224" fmla="*/ 1078601 w 5442728"/>
              <a:gd name="connsiteY224" fmla="*/ 4658684 h 5497484"/>
              <a:gd name="connsiteX225" fmla="*/ 1087078 w 5442728"/>
              <a:gd name="connsiteY225" fmla="*/ 4666536 h 5497484"/>
              <a:gd name="connsiteX226" fmla="*/ 1094422 w 5442728"/>
              <a:gd name="connsiteY226" fmla="*/ 4673825 h 5497484"/>
              <a:gd name="connsiteX227" fmla="*/ 1116459 w 5442728"/>
              <a:gd name="connsiteY227" fmla="*/ 4695690 h 5497484"/>
              <a:gd name="connsiteX228" fmla="*/ 1125640 w 5442728"/>
              <a:gd name="connsiteY228" fmla="*/ 4700248 h 5497484"/>
              <a:gd name="connsiteX229" fmla="*/ 1131146 w 5442728"/>
              <a:gd name="connsiteY229" fmla="*/ 4702978 h 5497484"/>
              <a:gd name="connsiteX230" fmla="*/ 1131149 w 5442728"/>
              <a:gd name="connsiteY230" fmla="*/ 4702982 h 5497484"/>
              <a:gd name="connsiteX231" fmla="*/ 1131155 w 5442728"/>
              <a:gd name="connsiteY231" fmla="*/ 4702983 h 5497484"/>
              <a:gd name="connsiteX232" fmla="*/ 1145839 w 5442728"/>
              <a:gd name="connsiteY232" fmla="*/ 4710270 h 5497484"/>
              <a:gd name="connsiteX233" fmla="*/ 1160530 w 5442728"/>
              <a:gd name="connsiteY233" fmla="*/ 4724847 h 5497484"/>
              <a:gd name="connsiteX234" fmla="*/ 1182563 w 5442728"/>
              <a:gd name="connsiteY234" fmla="*/ 4746715 h 5497484"/>
              <a:gd name="connsiteX235" fmla="*/ 1145839 w 5442728"/>
              <a:gd name="connsiteY235" fmla="*/ 4717558 h 5497484"/>
              <a:gd name="connsiteX236" fmla="*/ 1153183 w 5442728"/>
              <a:gd name="connsiteY236" fmla="*/ 4724847 h 5497484"/>
              <a:gd name="connsiteX237" fmla="*/ 1146888 w 5442728"/>
              <a:gd name="connsiteY237" fmla="*/ 4724847 h 5497484"/>
              <a:gd name="connsiteX238" fmla="*/ 1145544 w 5442728"/>
              <a:gd name="connsiteY238" fmla="*/ 4723680 h 5497484"/>
              <a:gd name="connsiteX239" fmla="*/ 1144919 w 5442728"/>
              <a:gd name="connsiteY239" fmla="*/ 4721204 h 5497484"/>
              <a:gd name="connsiteX240" fmla="*/ 1138493 w 5442728"/>
              <a:gd name="connsiteY240" fmla="*/ 4717558 h 5497484"/>
              <a:gd name="connsiteX241" fmla="*/ 1102663 w 5442728"/>
              <a:gd name="connsiteY241" fmla="*/ 4685557 h 5497484"/>
              <a:gd name="connsiteX242" fmla="*/ 1096259 w 5442728"/>
              <a:gd name="connsiteY242" fmla="*/ 4677467 h 5497484"/>
              <a:gd name="connsiteX243" fmla="*/ 1065041 w 5442728"/>
              <a:gd name="connsiteY243" fmla="*/ 4651956 h 5497484"/>
              <a:gd name="connsiteX244" fmla="*/ 1057698 w 5442728"/>
              <a:gd name="connsiteY244" fmla="*/ 4651956 h 5497484"/>
              <a:gd name="connsiteX245" fmla="*/ 1057701 w 5442728"/>
              <a:gd name="connsiteY245" fmla="*/ 4651960 h 5497484"/>
              <a:gd name="connsiteX246" fmla="*/ 1057698 w 5442728"/>
              <a:gd name="connsiteY246" fmla="*/ 4651960 h 5497484"/>
              <a:gd name="connsiteX247" fmla="*/ 1065045 w 5442728"/>
              <a:gd name="connsiteY247" fmla="*/ 4644671 h 5497484"/>
              <a:gd name="connsiteX248" fmla="*/ 1099323 w 5442728"/>
              <a:gd name="connsiteY248" fmla="*/ 4668967 h 5497484"/>
              <a:gd name="connsiteX249" fmla="*/ 1123802 w 5442728"/>
              <a:gd name="connsiteY249" fmla="*/ 4688402 h 5497484"/>
              <a:gd name="connsiteX250" fmla="*/ 1072388 w 5442728"/>
              <a:gd name="connsiteY250" fmla="*/ 4651956 h 5497484"/>
              <a:gd name="connsiteX251" fmla="*/ 1050352 w 5442728"/>
              <a:gd name="connsiteY251" fmla="*/ 4644669 h 5497484"/>
              <a:gd name="connsiteX252" fmla="*/ 1057698 w 5442728"/>
              <a:gd name="connsiteY252" fmla="*/ 4651960 h 5497484"/>
              <a:gd name="connsiteX253" fmla="*/ 1057704 w 5442728"/>
              <a:gd name="connsiteY253" fmla="*/ 4651963 h 5497484"/>
              <a:gd name="connsiteX254" fmla="*/ 1065041 w 5442728"/>
              <a:gd name="connsiteY254" fmla="*/ 4659245 h 5497484"/>
              <a:gd name="connsiteX255" fmla="*/ 1063819 w 5442728"/>
              <a:gd name="connsiteY255" fmla="*/ 4656817 h 5497484"/>
              <a:gd name="connsiteX256" fmla="*/ 1086260 w 5442728"/>
              <a:gd name="connsiteY256" fmla="*/ 4674636 h 5497484"/>
              <a:gd name="connsiteX257" fmla="*/ 1090750 w 5442728"/>
              <a:gd name="connsiteY257" fmla="*/ 4680204 h 5497484"/>
              <a:gd name="connsiteX258" fmla="*/ 1101769 w 5442728"/>
              <a:gd name="connsiteY258" fmla="*/ 4688402 h 5497484"/>
              <a:gd name="connsiteX259" fmla="*/ 1101769 w 5442728"/>
              <a:gd name="connsiteY259" fmla="*/ 4693263 h 5497484"/>
              <a:gd name="connsiteX260" fmla="*/ 1096743 w 5442728"/>
              <a:gd name="connsiteY260" fmla="*/ 4689936 h 5497484"/>
              <a:gd name="connsiteX261" fmla="*/ 1089833 w 5442728"/>
              <a:gd name="connsiteY261" fmla="*/ 4682025 h 5497484"/>
              <a:gd name="connsiteX262" fmla="*/ 1072388 w 5442728"/>
              <a:gd name="connsiteY262" fmla="*/ 4673825 h 5497484"/>
              <a:gd name="connsiteX263" fmla="*/ 1064125 w 5442728"/>
              <a:gd name="connsiteY263" fmla="*/ 4661979 h 5497484"/>
              <a:gd name="connsiteX264" fmla="*/ 1057698 w 5442728"/>
              <a:gd name="connsiteY264" fmla="*/ 4644668 h 5497484"/>
              <a:gd name="connsiteX265" fmla="*/ 1070551 w 5442728"/>
              <a:gd name="connsiteY265" fmla="*/ 4653172 h 5497484"/>
              <a:gd name="connsiteX266" fmla="*/ 1065041 w 5442728"/>
              <a:gd name="connsiteY266" fmla="*/ 4651956 h 5497484"/>
              <a:gd name="connsiteX267" fmla="*/ 1102663 w 5442728"/>
              <a:gd name="connsiteY267" fmla="*/ 4685557 h 5497484"/>
              <a:gd name="connsiteX268" fmla="*/ 1116459 w 5442728"/>
              <a:gd name="connsiteY268" fmla="*/ 4702982 h 5497484"/>
              <a:gd name="connsiteX269" fmla="*/ 1101769 w 5442728"/>
              <a:gd name="connsiteY269" fmla="*/ 4688402 h 5497484"/>
              <a:gd name="connsiteX270" fmla="*/ 1094422 w 5442728"/>
              <a:gd name="connsiteY270" fmla="*/ 4681113 h 5497484"/>
              <a:gd name="connsiteX271" fmla="*/ 1086260 w 5442728"/>
              <a:gd name="connsiteY271" fmla="*/ 4674636 h 5497484"/>
              <a:gd name="connsiteX272" fmla="*/ 1079732 w 5442728"/>
              <a:gd name="connsiteY272" fmla="*/ 4666536 h 5497484"/>
              <a:gd name="connsiteX273" fmla="*/ 1063207 w 5442728"/>
              <a:gd name="connsiteY273" fmla="*/ 4655602 h 5497484"/>
              <a:gd name="connsiteX274" fmla="*/ 1061370 w 5442728"/>
              <a:gd name="connsiteY274" fmla="*/ 4651956 h 5497484"/>
              <a:gd name="connsiteX275" fmla="*/ 1057698 w 5442728"/>
              <a:gd name="connsiteY275" fmla="*/ 4644668 h 5497484"/>
              <a:gd name="connsiteX276" fmla="*/ 4711795 w 5442728"/>
              <a:gd name="connsiteY276" fmla="*/ 4643065 h 5497484"/>
              <a:gd name="connsiteX277" fmla="*/ 4707300 w 5442728"/>
              <a:gd name="connsiteY277" fmla="*/ 4648313 h 5497484"/>
              <a:gd name="connsiteX278" fmla="*/ 4686182 w 5442728"/>
              <a:gd name="connsiteY278" fmla="*/ 4666536 h 5497484"/>
              <a:gd name="connsiteX279" fmla="*/ 4708217 w 5442728"/>
              <a:gd name="connsiteY279" fmla="*/ 4645579 h 5497484"/>
              <a:gd name="connsiteX280" fmla="*/ 1061370 w 5442728"/>
              <a:gd name="connsiteY280" fmla="*/ 4641025 h 5497484"/>
              <a:gd name="connsiteX281" fmla="*/ 1065041 w 5442728"/>
              <a:gd name="connsiteY281" fmla="*/ 4644668 h 5497484"/>
              <a:gd name="connsiteX282" fmla="*/ 1065045 w 5442728"/>
              <a:gd name="connsiteY282" fmla="*/ 4644671 h 5497484"/>
              <a:gd name="connsiteX283" fmla="*/ 1043008 w 5442728"/>
              <a:gd name="connsiteY283" fmla="*/ 4637380 h 5497484"/>
              <a:gd name="connsiteX284" fmla="*/ 1050351 w 5442728"/>
              <a:gd name="connsiteY284" fmla="*/ 4644668 h 5497484"/>
              <a:gd name="connsiteX285" fmla="*/ 1050352 w 5442728"/>
              <a:gd name="connsiteY285" fmla="*/ 4644669 h 5497484"/>
              <a:gd name="connsiteX286" fmla="*/ 1035664 w 5442728"/>
              <a:gd name="connsiteY286" fmla="*/ 4630091 h 5497484"/>
              <a:gd name="connsiteX287" fmla="*/ 1044842 w 5442728"/>
              <a:gd name="connsiteY287" fmla="*/ 4633734 h 5497484"/>
              <a:gd name="connsiteX288" fmla="*/ 1043008 w 5442728"/>
              <a:gd name="connsiteY288" fmla="*/ 4637380 h 5497484"/>
              <a:gd name="connsiteX289" fmla="*/ 1045302 w 5442728"/>
              <a:gd name="connsiteY289" fmla="*/ 4625079 h 5497484"/>
              <a:gd name="connsiteX290" fmla="*/ 1048517 w 5442728"/>
              <a:gd name="connsiteY290" fmla="*/ 4628267 h 5497484"/>
              <a:gd name="connsiteX291" fmla="*/ 1057698 w 5442728"/>
              <a:gd name="connsiteY291" fmla="*/ 4637380 h 5497484"/>
              <a:gd name="connsiteX292" fmla="*/ 1061370 w 5442728"/>
              <a:gd name="connsiteY292" fmla="*/ 4641025 h 5497484"/>
              <a:gd name="connsiteX293" fmla="*/ 1050351 w 5442728"/>
              <a:gd name="connsiteY293" fmla="*/ 4630091 h 5497484"/>
              <a:gd name="connsiteX294" fmla="*/ 1045302 w 5442728"/>
              <a:gd name="connsiteY294" fmla="*/ 4625079 h 5497484"/>
              <a:gd name="connsiteX295" fmla="*/ 1054026 w 5442728"/>
              <a:gd name="connsiteY295" fmla="*/ 4623712 h 5497484"/>
              <a:gd name="connsiteX296" fmla="*/ 1055632 w 5442728"/>
              <a:gd name="connsiteY296" fmla="*/ 4624965 h 5497484"/>
              <a:gd name="connsiteX297" fmla="*/ 1054473 w 5442728"/>
              <a:gd name="connsiteY297" fmla="*/ 4624490 h 5497484"/>
              <a:gd name="connsiteX298" fmla="*/ 1050351 w 5442728"/>
              <a:gd name="connsiteY298" fmla="*/ 4622800 h 5497484"/>
              <a:gd name="connsiteX299" fmla="*/ 1054473 w 5442728"/>
              <a:gd name="connsiteY299" fmla="*/ 4624490 h 5497484"/>
              <a:gd name="connsiteX300" fmla="*/ 1055141 w 5442728"/>
              <a:gd name="connsiteY300" fmla="*/ 4625654 h 5497484"/>
              <a:gd name="connsiteX301" fmla="*/ 1028288 w 5442728"/>
              <a:gd name="connsiteY301" fmla="*/ 4622773 h 5497484"/>
              <a:gd name="connsiteX302" fmla="*/ 1028317 w 5442728"/>
              <a:gd name="connsiteY302" fmla="*/ 4622800 h 5497484"/>
              <a:gd name="connsiteX303" fmla="*/ 1035664 w 5442728"/>
              <a:gd name="connsiteY303" fmla="*/ 4630091 h 5497484"/>
              <a:gd name="connsiteX304" fmla="*/ 1035661 w 5442728"/>
              <a:gd name="connsiteY304" fmla="*/ 4630091 h 5497484"/>
              <a:gd name="connsiteX305" fmla="*/ 4757473 w 5442728"/>
              <a:gd name="connsiteY305" fmla="*/ 4602435 h 5497484"/>
              <a:gd name="connsiteX306" fmla="*/ 4752290 w 5442728"/>
              <a:gd name="connsiteY306" fmla="*/ 4608223 h 5497484"/>
              <a:gd name="connsiteX307" fmla="*/ 4757015 w 5442728"/>
              <a:gd name="connsiteY307" fmla="*/ 4602753 h 5497484"/>
              <a:gd name="connsiteX308" fmla="*/ 1026848 w 5442728"/>
              <a:gd name="connsiteY308" fmla="*/ 4602394 h 5497484"/>
              <a:gd name="connsiteX309" fmla="*/ 1035661 w 5442728"/>
              <a:gd name="connsiteY309" fmla="*/ 4608223 h 5497484"/>
              <a:gd name="connsiteX310" fmla="*/ 1050351 w 5442728"/>
              <a:gd name="connsiteY310" fmla="*/ 4622800 h 5497484"/>
              <a:gd name="connsiteX311" fmla="*/ 1035661 w 5442728"/>
              <a:gd name="connsiteY311" fmla="*/ 4615511 h 5497484"/>
              <a:gd name="connsiteX312" fmla="*/ 4722909 w 5442728"/>
              <a:gd name="connsiteY312" fmla="*/ 4600934 h 5497484"/>
              <a:gd name="connsiteX313" fmla="*/ 4686182 w 5442728"/>
              <a:gd name="connsiteY313" fmla="*/ 4637380 h 5497484"/>
              <a:gd name="connsiteX314" fmla="*/ 4761103 w 5442728"/>
              <a:gd name="connsiteY314" fmla="*/ 4598022 h 5497484"/>
              <a:gd name="connsiteX315" fmla="*/ 4759633 w 5442728"/>
              <a:gd name="connsiteY315" fmla="*/ 4600934 h 5497484"/>
              <a:gd name="connsiteX316" fmla="*/ 4757473 w 5442728"/>
              <a:gd name="connsiteY316" fmla="*/ 4602435 h 5497484"/>
              <a:gd name="connsiteX317" fmla="*/ 4759633 w 5442728"/>
              <a:gd name="connsiteY317" fmla="*/ 4600023 h 5497484"/>
              <a:gd name="connsiteX318" fmla="*/ 4760060 w 5442728"/>
              <a:gd name="connsiteY318" fmla="*/ 4599229 h 5497484"/>
              <a:gd name="connsiteX319" fmla="*/ 1013627 w 5442728"/>
              <a:gd name="connsiteY319" fmla="*/ 4586354 h 5497484"/>
              <a:gd name="connsiteX320" fmla="*/ 1050345 w 5442728"/>
              <a:gd name="connsiteY320" fmla="*/ 4615505 h 5497484"/>
              <a:gd name="connsiteX321" fmla="*/ 1050351 w 5442728"/>
              <a:gd name="connsiteY321" fmla="*/ 4615511 h 5497484"/>
              <a:gd name="connsiteX322" fmla="*/ 1013627 w 5442728"/>
              <a:gd name="connsiteY322" fmla="*/ 4586354 h 5497484"/>
              <a:gd name="connsiteX323" fmla="*/ 1006280 w 5442728"/>
              <a:gd name="connsiteY323" fmla="*/ 4586354 h 5497484"/>
              <a:gd name="connsiteX324" fmla="*/ 1020971 w 5442728"/>
              <a:gd name="connsiteY324" fmla="*/ 4593646 h 5497484"/>
              <a:gd name="connsiteX325" fmla="*/ 1026848 w 5442728"/>
              <a:gd name="connsiteY325" fmla="*/ 4602394 h 5497484"/>
              <a:gd name="connsiteX326" fmla="*/ 1013627 w 5442728"/>
              <a:gd name="connsiteY326" fmla="*/ 4593646 h 5497484"/>
              <a:gd name="connsiteX327" fmla="*/ 991590 w 5442728"/>
              <a:gd name="connsiteY327" fmla="*/ 4586354 h 5497484"/>
              <a:gd name="connsiteX328" fmla="*/ 1013627 w 5442728"/>
              <a:gd name="connsiteY328" fmla="*/ 4608223 h 5497484"/>
              <a:gd name="connsiteX329" fmla="*/ 1028288 w 5442728"/>
              <a:gd name="connsiteY329" fmla="*/ 4622773 h 5497484"/>
              <a:gd name="connsiteX330" fmla="*/ 1004446 w 5442728"/>
              <a:gd name="connsiteY330" fmla="*/ 4601847 h 5497484"/>
              <a:gd name="connsiteX331" fmla="*/ 991590 w 5442728"/>
              <a:gd name="connsiteY331" fmla="*/ 4586354 h 5497484"/>
              <a:gd name="connsiteX332" fmla="*/ 994899 w 5442728"/>
              <a:gd name="connsiteY332" fmla="*/ 4575059 h 5497484"/>
              <a:gd name="connsiteX333" fmla="*/ 998937 w 5442728"/>
              <a:gd name="connsiteY333" fmla="*/ 4579066 h 5497484"/>
              <a:gd name="connsiteX334" fmla="*/ 1006280 w 5442728"/>
              <a:gd name="connsiteY334" fmla="*/ 4586354 h 5497484"/>
              <a:gd name="connsiteX335" fmla="*/ 976900 w 5442728"/>
              <a:gd name="connsiteY335" fmla="*/ 4557201 h 5497484"/>
              <a:gd name="connsiteX336" fmla="*/ 991592 w 5442728"/>
              <a:gd name="connsiteY336" fmla="*/ 4571777 h 5497484"/>
              <a:gd name="connsiteX337" fmla="*/ 994899 w 5442728"/>
              <a:gd name="connsiteY337" fmla="*/ 4575059 h 5497484"/>
              <a:gd name="connsiteX338" fmla="*/ 990672 w 5442728"/>
              <a:gd name="connsiteY338" fmla="*/ 4570867 h 5497484"/>
              <a:gd name="connsiteX339" fmla="*/ 976900 w 5442728"/>
              <a:gd name="connsiteY339" fmla="*/ 4557201 h 5497484"/>
              <a:gd name="connsiteX340" fmla="*/ 1219291 w 5442728"/>
              <a:gd name="connsiteY340" fmla="*/ 4549909 h 5497484"/>
              <a:gd name="connsiteX341" fmla="*/ 1256015 w 5442728"/>
              <a:gd name="connsiteY341" fmla="*/ 4579066 h 5497484"/>
              <a:gd name="connsiteX342" fmla="*/ 1219291 w 5442728"/>
              <a:gd name="connsiteY342" fmla="*/ 4549909 h 5497484"/>
              <a:gd name="connsiteX343" fmla="*/ 4825738 w 5442728"/>
              <a:gd name="connsiteY343" fmla="*/ 4520756 h 5497484"/>
              <a:gd name="connsiteX344" fmla="*/ 4814721 w 5442728"/>
              <a:gd name="connsiteY344" fmla="*/ 4537154 h 5497484"/>
              <a:gd name="connsiteX345" fmla="*/ 4813052 w 5442728"/>
              <a:gd name="connsiteY345" fmla="*/ 4537982 h 5497484"/>
              <a:gd name="connsiteX346" fmla="*/ 4800101 w 5442728"/>
              <a:gd name="connsiteY346" fmla="*/ 4512226 h 5497484"/>
              <a:gd name="connsiteX347" fmla="*/ 4789014 w 5442728"/>
              <a:gd name="connsiteY347" fmla="*/ 4528044 h 5497484"/>
              <a:gd name="connsiteX348" fmla="*/ 4796357 w 5442728"/>
              <a:gd name="connsiteY348" fmla="*/ 4513464 h 5497484"/>
              <a:gd name="connsiteX349" fmla="*/ 4818394 w 5442728"/>
              <a:gd name="connsiteY349" fmla="*/ 4491599 h 5497484"/>
              <a:gd name="connsiteX350" fmla="*/ 4804621 w 5442728"/>
              <a:gd name="connsiteY350" fmla="*/ 4510730 h 5497484"/>
              <a:gd name="connsiteX351" fmla="*/ 4800101 w 5442728"/>
              <a:gd name="connsiteY351" fmla="*/ 4512226 h 5497484"/>
              <a:gd name="connsiteX352" fmla="*/ 4801722 w 5442728"/>
              <a:gd name="connsiteY352" fmla="*/ 4509919 h 5497484"/>
              <a:gd name="connsiteX353" fmla="*/ 4804625 w 5442728"/>
              <a:gd name="connsiteY353" fmla="*/ 4507997 h 5497484"/>
              <a:gd name="connsiteX354" fmla="*/ 4818394 w 5442728"/>
              <a:gd name="connsiteY354" fmla="*/ 4491599 h 5497484"/>
              <a:gd name="connsiteX355" fmla="*/ 4303851 w 5442728"/>
              <a:gd name="connsiteY355" fmla="*/ 4485845 h 5497484"/>
              <a:gd name="connsiteX356" fmla="*/ 4303319 w 5442728"/>
              <a:gd name="connsiteY356" fmla="*/ 4487956 h 5497484"/>
              <a:gd name="connsiteX357" fmla="*/ 4296892 w 5442728"/>
              <a:gd name="connsiteY357" fmla="*/ 4491599 h 5497484"/>
              <a:gd name="connsiteX358" fmla="*/ 859509 w 5442728"/>
              <a:gd name="connsiteY358" fmla="*/ 4440704 h 5497484"/>
              <a:gd name="connsiteX359" fmla="*/ 874062 w 5442728"/>
              <a:gd name="connsiteY359" fmla="*/ 4455144 h 5497484"/>
              <a:gd name="connsiteX360" fmla="*/ 874068 w 5442728"/>
              <a:gd name="connsiteY360" fmla="*/ 4455154 h 5497484"/>
              <a:gd name="connsiteX361" fmla="*/ 859381 w 5442728"/>
              <a:gd name="connsiteY361" fmla="*/ 4440577 h 5497484"/>
              <a:gd name="connsiteX362" fmla="*/ 859381 w 5442728"/>
              <a:gd name="connsiteY362" fmla="*/ 4440577 h 5497484"/>
              <a:gd name="connsiteX363" fmla="*/ 859509 w 5442728"/>
              <a:gd name="connsiteY363" fmla="*/ 4440704 h 5497484"/>
              <a:gd name="connsiteX364" fmla="*/ 859378 w 5442728"/>
              <a:gd name="connsiteY364" fmla="*/ 4440574 h 5497484"/>
              <a:gd name="connsiteX365" fmla="*/ 859379 w 5442728"/>
              <a:gd name="connsiteY365" fmla="*/ 4440575 h 5497484"/>
              <a:gd name="connsiteX366" fmla="*/ 859381 w 5442728"/>
              <a:gd name="connsiteY366" fmla="*/ 4440577 h 5497484"/>
              <a:gd name="connsiteX367" fmla="*/ 1030382 w 5442728"/>
              <a:gd name="connsiteY367" fmla="*/ 4435336 h 5497484"/>
              <a:gd name="connsiteX368" fmla="*/ 1033215 w 5442728"/>
              <a:gd name="connsiteY368" fmla="*/ 4438146 h 5497484"/>
              <a:gd name="connsiteX369" fmla="*/ 1031989 w 5442728"/>
              <a:gd name="connsiteY369" fmla="*/ 4436931 h 5497484"/>
              <a:gd name="connsiteX370" fmla="*/ 1030382 w 5442728"/>
              <a:gd name="connsiteY370" fmla="*/ 4435336 h 5497484"/>
              <a:gd name="connsiteX371" fmla="*/ 852034 w 5442728"/>
              <a:gd name="connsiteY371" fmla="*/ 4433285 h 5497484"/>
              <a:gd name="connsiteX372" fmla="*/ 859375 w 5442728"/>
              <a:gd name="connsiteY372" fmla="*/ 4440570 h 5497484"/>
              <a:gd name="connsiteX373" fmla="*/ 859378 w 5442728"/>
              <a:gd name="connsiteY373" fmla="*/ 4440574 h 5497484"/>
              <a:gd name="connsiteX374" fmla="*/ 4884499 w 5442728"/>
              <a:gd name="connsiteY374" fmla="*/ 4418708 h 5497484"/>
              <a:gd name="connsiteX375" fmla="*/ 4884499 w 5442728"/>
              <a:gd name="connsiteY375" fmla="*/ 4418708 h 5497484"/>
              <a:gd name="connsiteX376" fmla="*/ 4884237 w 5442728"/>
              <a:gd name="connsiteY376" fmla="*/ 4418968 h 5497484"/>
              <a:gd name="connsiteX377" fmla="*/ 4885532 w 5442728"/>
              <a:gd name="connsiteY377" fmla="*/ 4417682 h 5497484"/>
              <a:gd name="connsiteX378" fmla="*/ 4884499 w 5442728"/>
              <a:gd name="connsiteY378" fmla="*/ 4418708 h 5497484"/>
              <a:gd name="connsiteX379" fmla="*/ 4884501 w 5442728"/>
              <a:gd name="connsiteY379" fmla="*/ 4418705 h 5497484"/>
              <a:gd name="connsiteX380" fmla="*/ 834830 w 5442728"/>
              <a:gd name="connsiteY380" fmla="*/ 4401633 h 5497484"/>
              <a:gd name="connsiteX381" fmla="*/ 835740 w 5442728"/>
              <a:gd name="connsiteY381" fmla="*/ 4402538 h 5497484"/>
              <a:gd name="connsiteX382" fmla="*/ 835411 w 5442728"/>
              <a:gd name="connsiteY382" fmla="*/ 4402213 h 5497484"/>
              <a:gd name="connsiteX383" fmla="*/ 829613 w 5442728"/>
              <a:gd name="connsiteY383" fmla="*/ 4396455 h 5497484"/>
              <a:gd name="connsiteX384" fmla="*/ 834830 w 5442728"/>
              <a:gd name="connsiteY384" fmla="*/ 4401633 h 5497484"/>
              <a:gd name="connsiteX385" fmla="*/ 834307 w 5442728"/>
              <a:gd name="connsiteY385" fmla="*/ 4401115 h 5497484"/>
              <a:gd name="connsiteX386" fmla="*/ 832752 w 5442728"/>
              <a:gd name="connsiteY386" fmla="*/ 4399573 h 5497484"/>
              <a:gd name="connsiteX387" fmla="*/ 832029 w 5442728"/>
              <a:gd name="connsiteY387" fmla="*/ 4398857 h 5497484"/>
              <a:gd name="connsiteX388" fmla="*/ 807970 w 5442728"/>
              <a:gd name="connsiteY388" fmla="*/ 4389558 h 5497484"/>
              <a:gd name="connsiteX389" fmla="*/ 807990 w 5442728"/>
              <a:gd name="connsiteY389" fmla="*/ 4389571 h 5497484"/>
              <a:gd name="connsiteX390" fmla="*/ 815741 w 5442728"/>
              <a:gd name="connsiteY390" fmla="*/ 4394696 h 5497484"/>
              <a:gd name="connsiteX391" fmla="*/ 822654 w 5442728"/>
              <a:gd name="connsiteY391" fmla="*/ 4404128 h 5497484"/>
              <a:gd name="connsiteX392" fmla="*/ 819899 w 5442728"/>
              <a:gd name="connsiteY392" fmla="*/ 4401395 h 5497484"/>
              <a:gd name="connsiteX393" fmla="*/ 807964 w 5442728"/>
              <a:gd name="connsiteY393" fmla="*/ 4389555 h 5497484"/>
              <a:gd name="connsiteX394" fmla="*/ 807967 w 5442728"/>
              <a:gd name="connsiteY394" fmla="*/ 4389555 h 5497484"/>
              <a:gd name="connsiteX395" fmla="*/ 807970 w 5442728"/>
              <a:gd name="connsiteY395" fmla="*/ 4389558 h 5497484"/>
              <a:gd name="connsiteX396" fmla="*/ 953357 w 5442728"/>
              <a:gd name="connsiteY396" fmla="*/ 4357847 h 5497484"/>
              <a:gd name="connsiteX397" fmla="*/ 959455 w 5442728"/>
              <a:gd name="connsiteY397" fmla="*/ 4363584 h 5497484"/>
              <a:gd name="connsiteX398" fmla="*/ 962210 w 5442728"/>
              <a:gd name="connsiteY398" fmla="*/ 4367686 h 5497484"/>
              <a:gd name="connsiteX399" fmla="*/ 923912 w 5442728"/>
              <a:gd name="connsiteY399" fmla="*/ 4356882 h 5497484"/>
              <a:gd name="connsiteX400" fmla="*/ 929158 w 5442728"/>
              <a:gd name="connsiteY400" fmla="*/ 4361307 h 5497484"/>
              <a:gd name="connsiteX401" fmla="*/ 947498 w 5442728"/>
              <a:gd name="connsiteY401" fmla="*/ 4382239 h 5497484"/>
              <a:gd name="connsiteX402" fmla="*/ 947496 w 5442728"/>
              <a:gd name="connsiteY402" fmla="*/ 4382237 h 5497484"/>
              <a:gd name="connsiteX403" fmla="*/ 4458455 w 5442728"/>
              <a:gd name="connsiteY403" fmla="*/ 4353134 h 5497484"/>
              <a:gd name="connsiteX404" fmla="*/ 4407068 w 5442728"/>
              <a:gd name="connsiteY404" fmla="*/ 4404128 h 5497484"/>
              <a:gd name="connsiteX405" fmla="*/ 4430021 w 5442728"/>
              <a:gd name="connsiteY405" fmla="*/ 4378619 h 5497484"/>
              <a:gd name="connsiteX406" fmla="*/ 4458485 w 5442728"/>
              <a:gd name="connsiteY406" fmla="*/ 4353103 h 5497484"/>
              <a:gd name="connsiteX407" fmla="*/ 4458485 w 5442728"/>
              <a:gd name="connsiteY407" fmla="*/ 4353106 h 5497484"/>
              <a:gd name="connsiteX408" fmla="*/ 4458455 w 5442728"/>
              <a:gd name="connsiteY408" fmla="*/ 4353134 h 5497484"/>
              <a:gd name="connsiteX409" fmla="*/ 932256 w 5442728"/>
              <a:gd name="connsiteY409" fmla="*/ 4334883 h 5497484"/>
              <a:gd name="connsiteX410" fmla="*/ 939256 w 5442728"/>
              <a:gd name="connsiteY410" fmla="*/ 4342172 h 5497484"/>
              <a:gd name="connsiteX411" fmla="*/ 953357 w 5442728"/>
              <a:gd name="connsiteY411" fmla="*/ 4357847 h 5497484"/>
              <a:gd name="connsiteX412" fmla="*/ 932829 w 5442728"/>
              <a:gd name="connsiteY412" fmla="*/ 4338530 h 5497484"/>
              <a:gd name="connsiteX413" fmla="*/ 932256 w 5442728"/>
              <a:gd name="connsiteY413" fmla="*/ 4334883 h 5497484"/>
              <a:gd name="connsiteX414" fmla="*/ 687312 w 5442728"/>
              <a:gd name="connsiteY414" fmla="*/ 4316661 h 5497484"/>
              <a:gd name="connsiteX415" fmla="*/ 705549 w 5442728"/>
              <a:gd name="connsiteY415" fmla="*/ 4337334 h 5497484"/>
              <a:gd name="connsiteX416" fmla="*/ 689919 w 5442728"/>
              <a:gd name="connsiteY416" fmla="*/ 4316661 h 5497484"/>
              <a:gd name="connsiteX417" fmla="*/ 4502556 w 5442728"/>
              <a:gd name="connsiteY417" fmla="*/ 4309373 h 5497484"/>
              <a:gd name="connsiteX418" fmla="*/ 4492471 w 5442728"/>
              <a:gd name="connsiteY418" fmla="*/ 4320809 h 5497484"/>
              <a:gd name="connsiteX419" fmla="*/ 4488888 w 5442728"/>
              <a:gd name="connsiteY419" fmla="*/ 4325478 h 5497484"/>
              <a:gd name="connsiteX420" fmla="*/ 741123 w 5442728"/>
              <a:gd name="connsiteY420" fmla="*/ 4296253 h 5497484"/>
              <a:gd name="connsiteX421" fmla="*/ 749203 w 5442728"/>
              <a:gd name="connsiteY421" fmla="*/ 4302084 h 5497484"/>
              <a:gd name="connsiteX422" fmla="*/ 745531 w 5442728"/>
              <a:gd name="connsiteY422" fmla="*/ 4302084 h 5497484"/>
              <a:gd name="connsiteX423" fmla="*/ 738833 w 5442728"/>
              <a:gd name="connsiteY423" fmla="*/ 4294367 h 5497484"/>
              <a:gd name="connsiteX424" fmla="*/ 740807 w 5442728"/>
              <a:gd name="connsiteY424" fmla="*/ 4295835 h 5497484"/>
              <a:gd name="connsiteX425" fmla="*/ 741123 w 5442728"/>
              <a:gd name="connsiteY425" fmla="*/ 4296253 h 5497484"/>
              <a:gd name="connsiteX426" fmla="*/ 739103 w 5442728"/>
              <a:gd name="connsiteY426" fmla="*/ 4294794 h 5497484"/>
              <a:gd name="connsiteX427" fmla="*/ 4495207 w 5442728"/>
              <a:gd name="connsiteY427" fmla="*/ 4280221 h 5497484"/>
              <a:gd name="connsiteX428" fmla="*/ 4495206 w 5442728"/>
              <a:gd name="connsiteY428" fmla="*/ 4280224 h 5497484"/>
              <a:gd name="connsiteX429" fmla="*/ 4489702 w 5442728"/>
              <a:gd name="connsiteY429" fmla="*/ 4288416 h 5497484"/>
              <a:gd name="connsiteX430" fmla="*/ 4487866 w 5442728"/>
              <a:gd name="connsiteY430" fmla="*/ 4287504 h 5497484"/>
              <a:gd name="connsiteX431" fmla="*/ 4495209 w 5442728"/>
              <a:gd name="connsiteY431" fmla="*/ 4280216 h 5497484"/>
              <a:gd name="connsiteX432" fmla="*/ 4495209 w 5442728"/>
              <a:gd name="connsiteY432" fmla="*/ 4280219 h 5497484"/>
              <a:gd name="connsiteX433" fmla="*/ 4495207 w 5442728"/>
              <a:gd name="connsiteY433" fmla="*/ 4280221 h 5497484"/>
              <a:gd name="connsiteX434" fmla="*/ 596735 w 5442728"/>
              <a:gd name="connsiteY434" fmla="*/ 4211297 h 5497484"/>
              <a:gd name="connsiteX435" fmla="*/ 598629 w 5442728"/>
              <a:gd name="connsiteY435" fmla="*/ 4215526 h 5497484"/>
              <a:gd name="connsiteX436" fmla="*/ 598951 w 5442728"/>
              <a:gd name="connsiteY436" fmla="*/ 4214813 h 5497484"/>
              <a:gd name="connsiteX437" fmla="*/ 636122 w 5442728"/>
              <a:gd name="connsiteY437" fmla="*/ 4173974 h 5497484"/>
              <a:gd name="connsiteX438" fmla="*/ 638222 w 5442728"/>
              <a:gd name="connsiteY438" fmla="*/ 4175436 h 5497484"/>
              <a:gd name="connsiteX439" fmla="*/ 639024 w 5442728"/>
              <a:gd name="connsiteY439" fmla="*/ 4176549 h 5497484"/>
              <a:gd name="connsiteX440" fmla="*/ 639024 w 5442728"/>
              <a:gd name="connsiteY440" fmla="*/ 4178169 h 5497484"/>
              <a:gd name="connsiteX441" fmla="*/ 636844 w 5442728"/>
              <a:gd name="connsiteY441" fmla="*/ 4174980 h 5497484"/>
              <a:gd name="connsiteX442" fmla="*/ 629729 w 5442728"/>
              <a:gd name="connsiteY442" fmla="*/ 4165869 h 5497484"/>
              <a:gd name="connsiteX443" fmla="*/ 632597 w 5442728"/>
              <a:gd name="connsiteY443" fmla="*/ 4169058 h 5497484"/>
              <a:gd name="connsiteX444" fmla="*/ 636122 w 5442728"/>
              <a:gd name="connsiteY444" fmla="*/ 4173974 h 5497484"/>
              <a:gd name="connsiteX445" fmla="*/ 631681 w 5442728"/>
              <a:gd name="connsiteY445" fmla="*/ 4170880 h 5497484"/>
              <a:gd name="connsiteX446" fmla="*/ 629729 w 5442728"/>
              <a:gd name="connsiteY446" fmla="*/ 4165869 h 5497484"/>
              <a:gd name="connsiteX447" fmla="*/ 551212 w 5442728"/>
              <a:gd name="connsiteY447" fmla="*/ 4147803 h 5497484"/>
              <a:gd name="connsiteX448" fmla="*/ 552941 w 5442728"/>
              <a:gd name="connsiteY448" fmla="*/ 4150374 h 5497484"/>
              <a:gd name="connsiteX449" fmla="*/ 553638 w 5442728"/>
              <a:gd name="connsiteY449" fmla="*/ 4150836 h 5497484"/>
              <a:gd name="connsiteX450" fmla="*/ 553368 w 5442728"/>
              <a:gd name="connsiteY450" fmla="*/ 4149944 h 5497484"/>
              <a:gd name="connsiteX451" fmla="*/ 644596 w 5442728"/>
              <a:gd name="connsiteY451" fmla="*/ 4109928 h 5497484"/>
              <a:gd name="connsiteX452" fmla="*/ 645165 w 5442728"/>
              <a:gd name="connsiteY452" fmla="*/ 4111374 h 5497484"/>
              <a:gd name="connsiteX453" fmla="*/ 646368 w 5442728"/>
              <a:gd name="connsiteY453" fmla="*/ 4112567 h 5497484"/>
              <a:gd name="connsiteX454" fmla="*/ 646371 w 5442728"/>
              <a:gd name="connsiteY454" fmla="*/ 4112570 h 5497484"/>
              <a:gd name="connsiteX455" fmla="*/ 649527 w 5442728"/>
              <a:gd name="connsiteY455" fmla="*/ 4115701 h 5497484"/>
              <a:gd name="connsiteX456" fmla="*/ 646368 w 5442728"/>
              <a:gd name="connsiteY456" fmla="*/ 4112567 h 5497484"/>
              <a:gd name="connsiteX457" fmla="*/ 5097509 w 5442728"/>
              <a:gd name="connsiteY457" fmla="*/ 4105278 h 5497484"/>
              <a:gd name="connsiteX458" fmla="*/ 5096847 w 5442728"/>
              <a:gd name="connsiteY458" fmla="*/ 4105979 h 5497484"/>
              <a:gd name="connsiteX459" fmla="*/ 5097139 w 5442728"/>
              <a:gd name="connsiteY459" fmla="*/ 4105421 h 5497484"/>
              <a:gd name="connsiteX460" fmla="*/ 641509 w 5442728"/>
              <a:gd name="connsiteY460" fmla="*/ 4102105 h 5497484"/>
              <a:gd name="connsiteX461" fmla="*/ 642315 w 5442728"/>
              <a:gd name="connsiteY461" fmla="*/ 4104148 h 5497484"/>
              <a:gd name="connsiteX462" fmla="*/ 642699 w 5442728"/>
              <a:gd name="connsiteY462" fmla="*/ 4104369 h 5497484"/>
              <a:gd name="connsiteX463" fmla="*/ 631681 w 5442728"/>
              <a:gd name="connsiteY463" fmla="*/ 4097990 h 5497484"/>
              <a:gd name="connsiteX464" fmla="*/ 632582 w 5442728"/>
              <a:gd name="connsiteY464" fmla="*/ 4098886 h 5497484"/>
              <a:gd name="connsiteX465" fmla="*/ 632499 w 5442728"/>
              <a:gd name="connsiteY465" fmla="*/ 4098466 h 5497484"/>
              <a:gd name="connsiteX466" fmla="*/ 5104852 w 5442728"/>
              <a:gd name="connsiteY466" fmla="*/ 4090701 h 5497484"/>
              <a:gd name="connsiteX467" fmla="*/ 5103934 w 5442728"/>
              <a:gd name="connsiteY467" fmla="*/ 4096168 h 5497484"/>
              <a:gd name="connsiteX468" fmla="*/ 5102588 w 5442728"/>
              <a:gd name="connsiteY468" fmla="*/ 4095023 h 5497484"/>
              <a:gd name="connsiteX469" fmla="*/ 5097509 w 5442728"/>
              <a:gd name="connsiteY469" fmla="*/ 4090701 h 5497484"/>
              <a:gd name="connsiteX470" fmla="*/ 5102588 w 5442728"/>
              <a:gd name="connsiteY470" fmla="*/ 4095023 h 5497484"/>
              <a:gd name="connsiteX471" fmla="*/ 5097139 w 5442728"/>
              <a:gd name="connsiteY471" fmla="*/ 4105421 h 5497484"/>
              <a:gd name="connsiteX472" fmla="*/ 5095442 w 5442728"/>
              <a:gd name="connsiteY472" fmla="*/ 4106077 h 5497484"/>
              <a:gd name="connsiteX473" fmla="*/ 5097509 w 5442728"/>
              <a:gd name="connsiteY473" fmla="*/ 4090701 h 5497484"/>
              <a:gd name="connsiteX474" fmla="*/ 628482 w 5442728"/>
              <a:gd name="connsiteY474" fmla="*/ 4085941 h 5497484"/>
              <a:gd name="connsiteX475" fmla="*/ 635760 w 5442728"/>
              <a:gd name="connsiteY475" fmla="*/ 4096775 h 5497484"/>
              <a:gd name="connsiteX476" fmla="*/ 638705 w 5442728"/>
              <a:gd name="connsiteY476" fmla="*/ 4096775 h 5497484"/>
              <a:gd name="connsiteX477" fmla="*/ 637946 w 5442728"/>
              <a:gd name="connsiteY477" fmla="*/ 4095325 h 5497484"/>
              <a:gd name="connsiteX478" fmla="*/ 4656802 w 5442728"/>
              <a:gd name="connsiteY478" fmla="*/ 4083413 h 5497484"/>
              <a:gd name="connsiteX479" fmla="*/ 4650845 w 5442728"/>
              <a:gd name="connsiteY479" fmla="*/ 4091098 h 5497484"/>
              <a:gd name="connsiteX480" fmla="*/ 4652212 w 5442728"/>
              <a:gd name="connsiteY480" fmla="*/ 4088879 h 5497484"/>
              <a:gd name="connsiteX481" fmla="*/ 4656802 w 5442728"/>
              <a:gd name="connsiteY481" fmla="*/ 4083413 h 5497484"/>
              <a:gd name="connsiteX482" fmla="*/ 556658 w 5442728"/>
              <a:gd name="connsiteY482" fmla="*/ 4069361 h 5497484"/>
              <a:gd name="connsiteX483" fmla="*/ 560984 w 5442728"/>
              <a:gd name="connsiteY483" fmla="*/ 4075212 h 5497484"/>
              <a:gd name="connsiteX484" fmla="*/ 565573 w 5442728"/>
              <a:gd name="connsiteY484" fmla="*/ 4083413 h 5497484"/>
              <a:gd name="connsiteX485" fmla="*/ 545950 w 5442728"/>
              <a:gd name="connsiteY485" fmla="*/ 4053688 h 5497484"/>
              <a:gd name="connsiteX486" fmla="*/ 548678 w 5442728"/>
              <a:gd name="connsiteY486" fmla="*/ 4057169 h 5497484"/>
              <a:gd name="connsiteX487" fmla="*/ 549966 w 5442728"/>
              <a:gd name="connsiteY487" fmla="*/ 4058811 h 5497484"/>
              <a:gd name="connsiteX488" fmla="*/ 556658 w 5442728"/>
              <a:gd name="connsiteY488" fmla="*/ 4069361 h 5497484"/>
              <a:gd name="connsiteX489" fmla="*/ 550883 w 5442728"/>
              <a:gd name="connsiteY489" fmla="*/ 4061545 h 5497484"/>
              <a:gd name="connsiteX490" fmla="*/ 545950 w 5442728"/>
              <a:gd name="connsiteY490" fmla="*/ 4053688 h 5497484"/>
              <a:gd name="connsiteX491" fmla="*/ 599585 w 5442728"/>
              <a:gd name="connsiteY491" fmla="*/ 4044818 h 5497484"/>
              <a:gd name="connsiteX492" fmla="*/ 602300 w 5442728"/>
              <a:gd name="connsiteY492" fmla="*/ 4054256 h 5497484"/>
              <a:gd name="connsiteX493" fmla="*/ 605163 w 5442728"/>
              <a:gd name="connsiteY493" fmla="*/ 4053119 h 5497484"/>
              <a:gd name="connsiteX494" fmla="*/ 528849 w 5442728"/>
              <a:gd name="connsiteY494" fmla="*/ 4017811 h 5497484"/>
              <a:gd name="connsiteX495" fmla="*/ 528852 w 5442728"/>
              <a:gd name="connsiteY495" fmla="*/ 4017814 h 5497484"/>
              <a:gd name="connsiteX496" fmla="*/ 536906 w 5442728"/>
              <a:gd name="connsiteY496" fmla="*/ 4033799 h 5497484"/>
              <a:gd name="connsiteX497" fmla="*/ 556451 w 5442728"/>
              <a:gd name="connsiteY497" fmla="*/ 4006991 h 5497484"/>
              <a:gd name="connsiteX498" fmla="*/ 557779 w 5442728"/>
              <a:gd name="connsiteY498" fmla="*/ 4011200 h 5497484"/>
              <a:gd name="connsiteX499" fmla="*/ 558473 w 5442728"/>
              <a:gd name="connsiteY499" fmla="*/ 4012751 h 5497484"/>
              <a:gd name="connsiteX500" fmla="*/ 560846 w 5442728"/>
              <a:gd name="connsiteY500" fmla="*/ 4015713 h 5497484"/>
              <a:gd name="connsiteX501" fmla="*/ 558230 w 5442728"/>
              <a:gd name="connsiteY501" fmla="*/ 4010523 h 5497484"/>
              <a:gd name="connsiteX502" fmla="*/ 572926 w 5442728"/>
              <a:gd name="connsiteY502" fmla="*/ 4003247 h 5497484"/>
              <a:gd name="connsiteX503" fmla="*/ 577815 w 5442728"/>
              <a:gd name="connsiteY503" fmla="*/ 4012950 h 5497484"/>
              <a:gd name="connsiteX504" fmla="*/ 572927 w 5442728"/>
              <a:gd name="connsiteY504" fmla="*/ 4003250 h 5497484"/>
              <a:gd name="connsiteX505" fmla="*/ 572909 w 5442728"/>
              <a:gd name="connsiteY505" fmla="*/ 4003212 h 5497484"/>
              <a:gd name="connsiteX506" fmla="*/ 572926 w 5442728"/>
              <a:gd name="connsiteY506" fmla="*/ 4003247 h 5497484"/>
              <a:gd name="connsiteX507" fmla="*/ 572923 w 5442728"/>
              <a:gd name="connsiteY507" fmla="*/ 4003241 h 5497484"/>
              <a:gd name="connsiteX508" fmla="*/ 572920 w 5442728"/>
              <a:gd name="connsiteY508" fmla="*/ 4003234 h 5497484"/>
              <a:gd name="connsiteX509" fmla="*/ 572919 w 5442728"/>
              <a:gd name="connsiteY509" fmla="*/ 4003232 h 5497484"/>
              <a:gd name="connsiteX510" fmla="*/ 572811 w 5442728"/>
              <a:gd name="connsiteY510" fmla="*/ 4003016 h 5497484"/>
              <a:gd name="connsiteX511" fmla="*/ 572909 w 5442728"/>
              <a:gd name="connsiteY511" fmla="*/ 4003212 h 5497484"/>
              <a:gd name="connsiteX512" fmla="*/ 572811 w 5442728"/>
              <a:gd name="connsiteY512" fmla="*/ 4003019 h 5497484"/>
              <a:gd name="connsiteX513" fmla="*/ 508035 w 5442728"/>
              <a:gd name="connsiteY513" fmla="*/ 3993809 h 5497484"/>
              <a:gd name="connsiteX514" fmla="*/ 521815 w 5442728"/>
              <a:gd name="connsiteY514" fmla="*/ 4023878 h 5497484"/>
              <a:gd name="connsiteX515" fmla="*/ 558562 w 5442728"/>
              <a:gd name="connsiteY515" fmla="*/ 4089486 h 5497484"/>
              <a:gd name="connsiteX516" fmla="*/ 573259 w 5442728"/>
              <a:gd name="connsiteY516" fmla="*/ 4111355 h 5497484"/>
              <a:gd name="connsiteX517" fmla="*/ 573259 w 5442728"/>
              <a:gd name="connsiteY517" fmla="*/ 4118643 h 5497484"/>
              <a:gd name="connsiteX518" fmla="*/ 569061 w 5442728"/>
              <a:gd name="connsiteY518" fmla="*/ 4116265 h 5497484"/>
              <a:gd name="connsiteX519" fmla="*/ 565912 w 5442728"/>
              <a:gd name="connsiteY519" fmla="*/ 4111355 h 5497484"/>
              <a:gd name="connsiteX520" fmla="*/ 566829 w 5442728"/>
              <a:gd name="connsiteY520" fmla="*/ 4115000 h 5497484"/>
              <a:gd name="connsiteX521" fmla="*/ 569061 w 5442728"/>
              <a:gd name="connsiteY521" fmla="*/ 4116265 h 5497484"/>
              <a:gd name="connsiteX522" fmla="*/ 572341 w 5442728"/>
              <a:gd name="connsiteY522" fmla="*/ 4121377 h 5497484"/>
              <a:gd name="connsiteX523" fmla="*/ 573259 w 5442728"/>
              <a:gd name="connsiteY523" fmla="*/ 4125935 h 5497484"/>
              <a:gd name="connsiteX524" fmla="*/ 610005 w 5442728"/>
              <a:gd name="connsiteY524" fmla="*/ 4184252 h 5497484"/>
              <a:gd name="connsiteX525" fmla="*/ 632056 w 5442728"/>
              <a:gd name="connsiteY525" fmla="*/ 4220700 h 5497484"/>
              <a:gd name="connsiteX526" fmla="*/ 646756 w 5442728"/>
              <a:gd name="connsiteY526" fmla="*/ 4235280 h 5497484"/>
              <a:gd name="connsiteX527" fmla="*/ 661453 w 5442728"/>
              <a:gd name="connsiteY527" fmla="*/ 4264437 h 5497484"/>
              <a:gd name="connsiteX528" fmla="*/ 617355 w 5442728"/>
              <a:gd name="connsiteY528" fmla="*/ 4227988 h 5497484"/>
              <a:gd name="connsiteX529" fmla="*/ 654103 w 5442728"/>
              <a:gd name="connsiteY529" fmla="*/ 4279017 h 5497484"/>
              <a:gd name="connsiteX530" fmla="*/ 672461 w 5442728"/>
              <a:gd name="connsiteY530" fmla="*/ 4299830 h 5497484"/>
              <a:gd name="connsiteX531" fmla="*/ 668405 w 5442728"/>
              <a:gd name="connsiteY531" fmla="*/ 4294796 h 5497484"/>
              <a:gd name="connsiteX532" fmla="*/ 672464 w 5442728"/>
              <a:gd name="connsiteY532" fmla="*/ 4299830 h 5497484"/>
              <a:gd name="connsiteX533" fmla="*/ 681333 w 5442728"/>
              <a:gd name="connsiteY533" fmla="*/ 4309881 h 5497484"/>
              <a:gd name="connsiteX534" fmla="*/ 689249 w 5442728"/>
              <a:gd name="connsiteY534" fmla="*/ 4315775 h 5497484"/>
              <a:gd name="connsiteX535" fmla="*/ 683503 w 5442728"/>
              <a:gd name="connsiteY535" fmla="*/ 4308174 h 5497484"/>
              <a:gd name="connsiteX536" fmla="*/ 698199 w 5442728"/>
              <a:gd name="connsiteY536" fmla="*/ 4322754 h 5497484"/>
              <a:gd name="connsiteX537" fmla="*/ 749646 w 5442728"/>
              <a:gd name="connsiteY537" fmla="*/ 4388362 h 5497484"/>
              <a:gd name="connsiteX538" fmla="*/ 756997 w 5442728"/>
              <a:gd name="connsiteY538" fmla="*/ 4402939 h 5497484"/>
              <a:gd name="connsiteX539" fmla="*/ 793744 w 5442728"/>
              <a:gd name="connsiteY539" fmla="*/ 4446679 h 5497484"/>
              <a:gd name="connsiteX540" fmla="*/ 806294 w 5442728"/>
              <a:gd name="connsiteY540" fmla="*/ 4459125 h 5497484"/>
              <a:gd name="connsiteX541" fmla="*/ 800617 w 5442728"/>
              <a:gd name="connsiteY541" fmla="*/ 4447865 h 5497484"/>
              <a:gd name="connsiteX542" fmla="*/ 810719 w 5442728"/>
              <a:gd name="connsiteY542" fmla="*/ 4461533 h 5497484"/>
              <a:gd name="connsiteX543" fmla="*/ 813213 w 5442728"/>
              <a:gd name="connsiteY543" fmla="*/ 4465990 h 5497484"/>
              <a:gd name="connsiteX544" fmla="*/ 837841 w 5442728"/>
              <a:gd name="connsiteY544" fmla="*/ 4490416 h 5497484"/>
              <a:gd name="connsiteX545" fmla="*/ 845207 w 5442728"/>
              <a:gd name="connsiteY545" fmla="*/ 4498535 h 5497484"/>
              <a:gd name="connsiteX546" fmla="*/ 903449 w 5442728"/>
              <a:gd name="connsiteY546" fmla="*/ 4549909 h 5497484"/>
              <a:gd name="connsiteX547" fmla="*/ 896105 w 5442728"/>
              <a:gd name="connsiteY547" fmla="*/ 4542621 h 5497484"/>
              <a:gd name="connsiteX548" fmla="*/ 918139 w 5442728"/>
              <a:gd name="connsiteY548" fmla="*/ 4557201 h 5497484"/>
              <a:gd name="connsiteX549" fmla="*/ 903449 w 5442728"/>
              <a:gd name="connsiteY549" fmla="*/ 4557201 h 5497484"/>
              <a:gd name="connsiteX550" fmla="*/ 910795 w 5442728"/>
              <a:gd name="connsiteY550" fmla="*/ 4564489 h 5497484"/>
              <a:gd name="connsiteX551" fmla="*/ 918139 w 5442728"/>
              <a:gd name="connsiteY551" fmla="*/ 4564489 h 5497484"/>
              <a:gd name="connsiteX552" fmla="*/ 947519 w 5442728"/>
              <a:gd name="connsiteY552" fmla="*/ 4593646 h 5497484"/>
              <a:gd name="connsiteX553" fmla="*/ 984247 w 5442728"/>
              <a:gd name="connsiteY553" fmla="*/ 4622800 h 5497484"/>
              <a:gd name="connsiteX554" fmla="*/ 1035661 w 5442728"/>
              <a:gd name="connsiteY554" fmla="*/ 4666536 h 5497484"/>
              <a:gd name="connsiteX555" fmla="*/ 1079732 w 5442728"/>
              <a:gd name="connsiteY555" fmla="*/ 4695690 h 5497484"/>
              <a:gd name="connsiteX556" fmla="*/ 1109112 w 5442728"/>
              <a:gd name="connsiteY556" fmla="*/ 4724847 h 5497484"/>
              <a:gd name="connsiteX557" fmla="*/ 1116459 w 5442728"/>
              <a:gd name="connsiteY557" fmla="*/ 4724847 h 5497484"/>
              <a:gd name="connsiteX558" fmla="*/ 1153183 w 5442728"/>
              <a:gd name="connsiteY558" fmla="*/ 4754004 h 5497484"/>
              <a:gd name="connsiteX559" fmla="*/ 1145839 w 5442728"/>
              <a:gd name="connsiteY559" fmla="*/ 4754004 h 5497484"/>
              <a:gd name="connsiteX560" fmla="*/ 1165864 w 5442728"/>
              <a:gd name="connsiteY560" fmla="*/ 4764842 h 5497484"/>
              <a:gd name="connsiteX561" fmla="*/ 1165809 w 5442728"/>
              <a:gd name="connsiteY561" fmla="*/ 4765393 h 5497484"/>
              <a:gd name="connsiteX562" fmla="*/ 1175220 w 5442728"/>
              <a:gd name="connsiteY562" fmla="*/ 4775872 h 5497484"/>
              <a:gd name="connsiteX563" fmla="*/ 1166039 w 5442728"/>
              <a:gd name="connsiteY563" fmla="*/ 4764936 h 5497484"/>
              <a:gd name="connsiteX564" fmla="*/ 1165864 w 5442728"/>
              <a:gd name="connsiteY564" fmla="*/ 4764842 h 5497484"/>
              <a:gd name="connsiteX565" fmla="*/ 1166038 w 5442728"/>
              <a:gd name="connsiteY565" fmla="*/ 4763114 h 5497484"/>
              <a:gd name="connsiteX566" fmla="*/ 1167873 w 5442728"/>
              <a:gd name="connsiteY566" fmla="*/ 4761292 h 5497484"/>
              <a:gd name="connsiteX567" fmla="*/ 1189910 w 5442728"/>
              <a:gd name="connsiteY567" fmla="*/ 4775872 h 5497484"/>
              <a:gd name="connsiteX568" fmla="*/ 1189910 w 5442728"/>
              <a:gd name="connsiteY568" fmla="*/ 4783160 h 5497484"/>
              <a:gd name="connsiteX569" fmla="*/ 1211944 w 5442728"/>
              <a:gd name="connsiteY569" fmla="*/ 4790449 h 5497484"/>
              <a:gd name="connsiteX570" fmla="*/ 1257619 w 5442728"/>
              <a:gd name="connsiteY570" fmla="*/ 4824444 h 5497484"/>
              <a:gd name="connsiteX571" fmla="*/ 1257619 w 5442728"/>
              <a:gd name="connsiteY571" fmla="*/ 4819922 h 5497484"/>
              <a:gd name="connsiteX572" fmla="*/ 1273640 w 5442728"/>
              <a:gd name="connsiteY572" fmla="*/ 4835802 h 5497484"/>
              <a:gd name="connsiteX573" fmla="*/ 1316985 w 5442728"/>
              <a:gd name="connsiteY573" fmla="*/ 4859697 h 5497484"/>
              <a:gd name="connsiteX574" fmla="*/ 1307432 w 5442728"/>
              <a:gd name="connsiteY574" fmla="*/ 4856051 h 5497484"/>
              <a:gd name="connsiteX575" fmla="*/ 1351503 w 5442728"/>
              <a:gd name="connsiteY575" fmla="*/ 4885208 h 5497484"/>
              <a:gd name="connsiteX576" fmla="*/ 1366193 w 5442728"/>
              <a:gd name="connsiteY576" fmla="*/ 4892496 h 5497484"/>
              <a:gd name="connsiteX577" fmla="*/ 1365275 w 5442728"/>
              <a:gd name="connsiteY577" fmla="*/ 4888850 h 5497484"/>
              <a:gd name="connsiteX578" fmla="*/ 1360227 w 5442728"/>
              <a:gd name="connsiteY578" fmla="*/ 4885208 h 5497484"/>
              <a:gd name="connsiteX579" fmla="*/ 1365275 w 5442728"/>
              <a:gd name="connsiteY579" fmla="*/ 4885208 h 5497484"/>
              <a:gd name="connsiteX580" fmla="*/ 1366193 w 5442728"/>
              <a:gd name="connsiteY580" fmla="*/ 4885208 h 5497484"/>
              <a:gd name="connsiteX581" fmla="*/ 1415622 w 5442728"/>
              <a:gd name="connsiteY581" fmla="*/ 4915273 h 5497484"/>
              <a:gd name="connsiteX582" fmla="*/ 1411832 w 5442728"/>
              <a:gd name="connsiteY582" fmla="*/ 4908112 h 5497484"/>
              <a:gd name="connsiteX583" fmla="*/ 1410264 w 5442728"/>
              <a:gd name="connsiteY583" fmla="*/ 4907073 h 5497484"/>
              <a:gd name="connsiteX584" fmla="*/ 1402917 w 5442728"/>
              <a:gd name="connsiteY584" fmla="*/ 4899784 h 5497484"/>
              <a:gd name="connsiteX585" fmla="*/ 1381751 w 5442728"/>
              <a:gd name="connsiteY585" fmla="*/ 4889283 h 5497484"/>
              <a:gd name="connsiteX586" fmla="*/ 1373727 w 5442728"/>
              <a:gd name="connsiteY586" fmla="*/ 4887162 h 5497484"/>
              <a:gd name="connsiteX587" fmla="*/ 1367459 w 5442728"/>
              <a:gd name="connsiteY587" fmla="*/ 4882191 h 5497484"/>
              <a:gd name="connsiteX588" fmla="*/ 1358846 w 5442728"/>
              <a:gd name="connsiteY588" fmla="*/ 4877916 h 5497484"/>
              <a:gd name="connsiteX589" fmla="*/ 1300085 w 5442728"/>
              <a:gd name="connsiteY589" fmla="*/ 4834182 h 5497484"/>
              <a:gd name="connsiteX590" fmla="*/ 1311104 w 5442728"/>
              <a:gd name="connsiteY590" fmla="*/ 4847850 h 5497484"/>
              <a:gd name="connsiteX591" fmla="*/ 1292742 w 5442728"/>
              <a:gd name="connsiteY591" fmla="*/ 4834182 h 5497484"/>
              <a:gd name="connsiteX592" fmla="*/ 1298251 w 5442728"/>
              <a:gd name="connsiteY592" fmla="*/ 4843295 h 5497484"/>
              <a:gd name="connsiteX593" fmla="*/ 1307432 w 5442728"/>
              <a:gd name="connsiteY593" fmla="*/ 4848762 h 5497484"/>
              <a:gd name="connsiteX594" fmla="*/ 1292742 w 5442728"/>
              <a:gd name="connsiteY594" fmla="*/ 4841471 h 5497484"/>
              <a:gd name="connsiteX595" fmla="*/ 1298248 w 5442728"/>
              <a:gd name="connsiteY595" fmla="*/ 4843292 h 5497484"/>
              <a:gd name="connsiteX596" fmla="*/ 1270705 w 5442728"/>
              <a:gd name="connsiteY596" fmla="*/ 4826894 h 5497484"/>
              <a:gd name="connsiteX597" fmla="*/ 1256015 w 5442728"/>
              <a:gd name="connsiteY597" fmla="*/ 4812317 h 5497484"/>
              <a:gd name="connsiteX598" fmla="*/ 1219291 w 5442728"/>
              <a:gd name="connsiteY598" fmla="*/ 4783160 h 5497484"/>
              <a:gd name="connsiteX599" fmla="*/ 1285395 w 5442728"/>
              <a:gd name="connsiteY599" fmla="*/ 4826894 h 5497484"/>
              <a:gd name="connsiteX600" fmla="*/ 1270705 w 5442728"/>
              <a:gd name="connsiteY600" fmla="*/ 4812317 h 5497484"/>
              <a:gd name="connsiteX601" fmla="*/ 1244901 w 5442728"/>
              <a:gd name="connsiteY601" fmla="*/ 4796952 h 5497484"/>
              <a:gd name="connsiteX602" fmla="*/ 1247182 w 5442728"/>
              <a:gd name="connsiteY602" fmla="*/ 4799233 h 5497484"/>
              <a:gd name="connsiteX603" fmla="*/ 1243908 w 5442728"/>
              <a:gd name="connsiteY603" fmla="*/ 4796362 h 5497484"/>
              <a:gd name="connsiteX604" fmla="*/ 1233981 w 5442728"/>
              <a:gd name="connsiteY604" fmla="*/ 4790449 h 5497484"/>
              <a:gd name="connsiteX605" fmla="*/ 1198861 w 5442728"/>
              <a:gd name="connsiteY605" fmla="*/ 4760722 h 5497484"/>
              <a:gd name="connsiteX606" fmla="*/ 1200403 w 5442728"/>
              <a:gd name="connsiteY606" fmla="*/ 4760875 h 5497484"/>
              <a:gd name="connsiteX607" fmla="*/ 1219291 w 5442728"/>
              <a:gd name="connsiteY607" fmla="*/ 4775872 h 5497484"/>
              <a:gd name="connsiteX608" fmla="*/ 1215635 w 5442728"/>
              <a:gd name="connsiteY608" fmla="*/ 4772242 h 5497484"/>
              <a:gd name="connsiteX609" fmla="*/ 1210655 w 5442728"/>
              <a:gd name="connsiteY609" fmla="*/ 4768199 h 5497484"/>
              <a:gd name="connsiteX610" fmla="*/ 1214196 w 5442728"/>
              <a:gd name="connsiteY610" fmla="*/ 4770815 h 5497484"/>
              <a:gd name="connsiteX611" fmla="*/ 1211944 w 5442728"/>
              <a:gd name="connsiteY611" fmla="*/ 4768580 h 5497484"/>
              <a:gd name="connsiteX612" fmla="*/ 1256011 w 5442728"/>
              <a:gd name="connsiteY612" fmla="*/ 4790445 h 5497484"/>
              <a:gd name="connsiteX613" fmla="*/ 1256015 w 5442728"/>
              <a:gd name="connsiteY613" fmla="*/ 4790449 h 5497484"/>
              <a:gd name="connsiteX614" fmla="*/ 1273532 w 5442728"/>
              <a:gd name="connsiteY614" fmla="*/ 4800542 h 5497484"/>
              <a:gd name="connsiteX615" fmla="*/ 1285395 w 5442728"/>
              <a:gd name="connsiteY615" fmla="*/ 4812317 h 5497484"/>
              <a:gd name="connsiteX616" fmla="*/ 1284478 w 5442728"/>
              <a:gd name="connsiteY616" fmla="*/ 4806850 h 5497484"/>
              <a:gd name="connsiteX617" fmla="*/ 1273532 w 5442728"/>
              <a:gd name="connsiteY617" fmla="*/ 4800542 h 5497484"/>
              <a:gd name="connsiteX618" fmla="*/ 1270705 w 5442728"/>
              <a:gd name="connsiteY618" fmla="*/ 4797737 h 5497484"/>
              <a:gd name="connsiteX619" fmla="*/ 1256011 w 5442728"/>
              <a:gd name="connsiteY619" fmla="*/ 4790445 h 5497484"/>
              <a:gd name="connsiteX620" fmla="*/ 1211944 w 5442728"/>
              <a:gd name="connsiteY620" fmla="*/ 4761292 h 5497484"/>
              <a:gd name="connsiteX621" fmla="*/ 1211944 w 5442728"/>
              <a:gd name="connsiteY621" fmla="*/ 4756920 h 5497484"/>
              <a:gd name="connsiteX622" fmla="*/ 1216842 w 5442728"/>
              <a:gd name="connsiteY622" fmla="*/ 4758865 h 5497484"/>
              <a:gd name="connsiteX623" fmla="*/ 1222045 w 5442728"/>
              <a:gd name="connsiteY623" fmla="*/ 4764025 h 5497484"/>
              <a:gd name="connsiteX624" fmla="*/ 1226639 w 5442728"/>
              <a:gd name="connsiteY624" fmla="*/ 4768584 h 5497484"/>
              <a:gd name="connsiteX625" fmla="*/ 1226634 w 5442728"/>
              <a:gd name="connsiteY625" fmla="*/ 4768580 h 5497484"/>
              <a:gd name="connsiteX626" fmla="*/ 1227439 w 5442728"/>
              <a:gd name="connsiteY626" fmla="*/ 4769378 h 5497484"/>
              <a:gd name="connsiteX627" fmla="*/ 1226639 w 5442728"/>
              <a:gd name="connsiteY627" fmla="*/ 4768584 h 5497484"/>
              <a:gd name="connsiteX628" fmla="*/ 1233981 w 5442728"/>
              <a:gd name="connsiteY628" fmla="*/ 4774960 h 5497484"/>
              <a:gd name="connsiteX629" fmla="*/ 1241324 w 5442728"/>
              <a:gd name="connsiteY629" fmla="*/ 4775872 h 5497484"/>
              <a:gd name="connsiteX630" fmla="*/ 1235817 w 5442728"/>
              <a:gd name="connsiteY630" fmla="*/ 4769492 h 5497484"/>
              <a:gd name="connsiteX631" fmla="*/ 1235937 w 5442728"/>
              <a:gd name="connsiteY631" fmla="*/ 4769472 h 5497484"/>
              <a:gd name="connsiteX632" fmla="*/ 1240008 w 5442728"/>
              <a:gd name="connsiteY632" fmla="*/ 4772205 h 5497484"/>
              <a:gd name="connsiteX633" fmla="*/ 1240226 w 5442728"/>
              <a:gd name="connsiteY633" fmla="*/ 4771301 h 5497484"/>
              <a:gd name="connsiteX634" fmla="*/ 1237682 w 5442728"/>
              <a:gd name="connsiteY634" fmla="*/ 4769183 h 5497484"/>
              <a:gd name="connsiteX635" fmla="*/ 1241324 w 5442728"/>
              <a:gd name="connsiteY635" fmla="*/ 4768580 h 5497484"/>
              <a:gd name="connsiteX636" fmla="*/ 1232982 w 5442728"/>
              <a:gd name="connsiteY636" fmla="*/ 4765270 h 5497484"/>
              <a:gd name="connsiteX637" fmla="*/ 1237682 w 5442728"/>
              <a:gd name="connsiteY637" fmla="*/ 4769183 h 5497484"/>
              <a:gd name="connsiteX638" fmla="*/ 1235937 w 5442728"/>
              <a:gd name="connsiteY638" fmla="*/ 4769472 h 5497484"/>
              <a:gd name="connsiteX639" fmla="*/ 1233268 w 5442728"/>
              <a:gd name="connsiteY639" fmla="*/ 4767679 h 5497484"/>
              <a:gd name="connsiteX640" fmla="*/ 1226309 w 5442728"/>
              <a:gd name="connsiteY640" fmla="*/ 4764058 h 5497484"/>
              <a:gd name="connsiteX641" fmla="*/ 1224077 w 5442728"/>
              <a:gd name="connsiteY641" fmla="*/ 4761735 h 5497484"/>
              <a:gd name="connsiteX642" fmla="*/ 1216842 w 5442728"/>
              <a:gd name="connsiteY642" fmla="*/ 4758865 h 5497484"/>
              <a:gd name="connsiteX643" fmla="*/ 1211944 w 5442728"/>
              <a:gd name="connsiteY643" fmla="*/ 4754004 h 5497484"/>
              <a:gd name="connsiteX644" fmla="*/ 1211944 w 5442728"/>
              <a:gd name="connsiteY644" fmla="*/ 4756920 h 5497484"/>
              <a:gd name="connsiteX645" fmla="*/ 1204600 w 5442728"/>
              <a:gd name="connsiteY645" fmla="*/ 4754004 h 5497484"/>
              <a:gd name="connsiteX646" fmla="*/ 1197254 w 5442728"/>
              <a:gd name="connsiteY646" fmla="*/ 4739427 h 5497484"/>
              <a:gd name="connsiteX647" fmla="*/ 1160530 w 5442728"/>
              <a:gd name="connsiteY647" fmla="*/ 4724847 h 5497484"/>
              <a:gd name="connsiteX648" fmla="*/ 1160530 w 5442728"/>
              <a:gd name="connsiteY648" fmla="*/ 4717558 h 5497484"/>
              <a:gd name="connsiteX649" fmla="*/ 1145839 w 5442728"/>
              <a:gd name="connsiteY649" fmla="*/ 4702982 h 5497484"/>
              <a:gd name="connsiteX650" fmla="*/ 1138493 w 5442728"/>
              <a:gd name="connsiteY650" fmla="*/ 4698423 h 5497484"/>
              <a:gd name="connsiteX651" fmla="*/ 1133805 w 5442728"/>
              <a:gd name="connsiteY651" fmla="*/ 4692028 h 5497484"/>
              <a:gd name="connsiteX652" fmla="*/ 1131149 w 5442728"/>
              <a:gd name="connsiteY652" fmla="*/ 4688402 h 5497484"/>
              <a:gd name="connsiteX653" fmla="*/ 1128641 w 5442728"/>
              <a:gd name="connsiteY653" fmla="*/ 4686909 h 5497484"/>
              <a:gd name="connsiteX654" fmla="*/ 1103603 w 5442728"/>
              <a:gd name="connsiteY654" fmla="*/ 4672003 h 5497484"/>
              <a:gd name="connsiteX655" fmla="*/ 1099323 w 5442728"/>
              <a:gd name="connsiteY655" fmla="*/ 4668967 h 5497484"/>
              <a:gd name="connsiteX656" fmla="*/ 1087745 w 5442728"/>
              <a:gd name="connsiteY656" fmla="*/ 4659774 h 5497484"/>
              <a:gd name="connsiteX657" fmla="*/ 1082487 w 5442728"/>
              <a:gd name="connsiteY657" fmla="*/ 4653780 h 5497484"/>
              <a:gd name="connsiteX658" fmla="*/ 1072388 w 5442728"/>
              <a:gd name="connsiteY658" fmla="*/ 4637380 h 5497484"/>
              <a:gd name="connsiteX659" fmla="*/ 1057698 w 5442728"/>
              <a:gd name="connsiteY659" fmla="*/ 4630091 h 5497484"/>
              <a:gd name="connsiteX660" fmla="*/ 1055141 w 5442728"/>
              <a:gd name="connsiteY660" fmla="*/ 4625654 h 5497484"/>
              <a:gd name="connsiteX661" fmla="*/ 1087078 w 5442728"/>
              <a:gd name="connsiteY661" fmla="*/ 4644668 h 5497484"/>
              <a:gd name="connsiteX662" fmla="*/ 1050345 w 5442728"/>
              <a:gd name="connsiteY662" fmla="*/ 4615505 h 5497484"/>
              <a:gd name="connsiteX663" fmla="*/ 1006280 w 5442728"/>
              <a:gd name="connsiteY663" fmla="*/ 4571778 h 5497484"/>
              <a:gd name="connsiteX664" fmla="*/ 1013627 w 5442728"/>
              <a:gd name="connsiteY664" fmla="*/ 4586354 h 5497484"/>
              <a:gd name="connsiteX665" fmla="*/ 1001690 w 5442728"/>
              <a:gd name="connsiteY665" fmla="*/ 4577244 h 5497484"/>
              <a:gd name="connsiteX666" fmla="*/ 1000949 w 5442728"/>
              <a:gd name="connsiteY666" fmla="*/ 4575661 h 5497484"/>
              <a:gd name="connsiteX667" fmla="*/ 1006280 w 5442728"/>
              <a:gd name="connsiteY667" fmla="*/ 4579066 h 5497484"/>
              <a:gd name="connsiteX668" fmla="*/ 1000198 w 5442728"/>
              <a:gd name="connsiteY668" fmla="*/ 4574055 h 5497484"/>
              <a:gd name="connsiteX669" fmla="*/ 1000949 w 5442728"/>
              <a:gd name="connsiteY669" fmla="*/ 4575661 h 5497484"/>
              <a:gd name="connsiteX670" fmla="*/ 994690 w 5442728"/>
              <a:gd name="connsiteY670" fmla="*/ 4571664 h 5497484"/>
              <a:gd name="connsiteX671" fmla="*/ 991590 w 5442728"/>
              <a:gd name="connsiteY671" fmla="*/ 4564489 h 5497484"/>
              <a:gd name="connsiteX672" fmla="*/ 969556 w 5442728"/>
              <a:gd name="connsiteY672" fmla="*/ 4542621 h 5497484"/>
              <a:gd name="connsiteX673" fmla="*/ 984247 w 5442728"/>
              <a:gd name="connsiteY673" fmla="*/ 4564489 h 5497484"/>
              <a:gd name="connsiteX674" fmla="*/ 962210 w 5442728"/>
              <a:gd name="connsiteY674" fmla="*/ 4542621 h 5497484"/>
              <a:gd name="connsiteX675" fmla="*/ 940176 w 5442728"/>
              <a:gd name="connsiteY675" fmla="*/ 4520756 h 5497484"/>
              <a:gd name="connsiteX676" fmla="*/ 938401 w 5442728"/>
              <a:gd name="connsiteY676" fmla="*/ 4518996 h 5497484"/>
              <a:gd name="connsiteX677" fmla="*/ 934082 w 5442728"/>
              <a:gd name="connsiteY677" fmla="*/ 4516051 h 5497484"/>
              <a:gd name="connsiteX678" fmla="*/ 935436 w 5442728"/>
              <a:gd name="connsiteY678" fmla="*/ 4516051 h 5497484"/>
              <a:gd name="connsiteX679" fmla="*/ 925486 w 5442728"/>
              <a:gd name="connsiteY679" fmla="*/ 4506176 h 5497484"/>
              <a:gd name="connsiteX680" fmla="*/ 925486 w 5442728"/>
              <a:gd name="connsiteY680" fmla="*/ 4499926 h 5497484"/>
              <a:gd name="connsiteX681" fmla="*/ 921183 w 5442728"/>
              <a:gd name="connsiteY681" fmla="*/ 4495499 h 5497484"/>
              <a:gd name="connsiteX682" fmla="*/ 894268 w 5442728"/>
              <a:gd name="connsiteY682" fmla="*/ 4474285 h 5497484"/>
              <a:gd name="connsiteX683" fmla="*/ 896105 w 5442728"/>
              <a:gd name="connsiteY683" fmla="*/ 4477019 h 5497484"/>
              <a:gd name="connsiteX684" fmla="*/ 881415 w 5442728"/>
              <a:gd name="connsiteY684" fmla="*/ 4462442 h 5497484"/>
              <a:gd name="connsiteX685" fmla="*/ 874062 w 5442728"/>
              <a:gd name="connsiteY685" fmla="*/ 4455144 h 5497484"/>
              <a:gd name="connsiteX686" fmla="*/ 866725 w 5442728"/>
              <a:gd name="connsiteY686" fmla="*/ 4445132 h 5497484"/>
              <a:gd name="connsiteX687" fmla="*/ 859381 w 5442728"/>
              <a:gd name="connsiteY687" fmla="*/ 4440577 h 5497484"/>
              <a:gd name="connsiteX688" fmla="*/ 859379 w 5442728"/>
              <a:gd name="connsiteY688" fmla="*/ 4440575 h 5497484"/>
              <a:gd name="connsiteX689" fmla="*/ 859375 w 5442728"/>
              <a:gd name="connsiteY689" fmla="*/ 4440570 h 5497484"/>
              <a:gd name="connsiteX690" fmla="*/ 829997 w 5442728"/>
              <a:gd name="connsiteY690" fmla="*/ 4404128 h 5497484"/>
              <a:gd name="connsiteX691" fmla="*/ 815741 w 5442728"/>
              <a:gd name="connsiteY691" fmla="*/ 4394696 h 5497484"/>
              <a:gd name="connsiteX692" fmla="*/ 815307 w 5442728"/>
              <a:gd name="connsiteY692" fmla="*/ 4394106 h 5497484"/>
              <a:gd name="connsiteX693" fmla="*/ 807990 w 5442728"/>
              <a:gd name="connsiteY693" fmla="*/ 4389571 h 5497484"/>
              <a:gd name="connsiteX694" fmla="*/ 807967 w 5442728"/>
              <a:gd name="connsiteY694" fmla="*/ 4389555 h 5497484"/>
              <a:gd name="connsiteX695" fmla="*/ 807964 w 5442728"/>
              <a:gd name="connsiteY695" fmla="*/ 4389552 h 5497484"/>
              <a:gd name="connsiteX696" fmla="*/ 807964 w 5442728"/>
              <a:gd name="connsiteY696" fmla="*/ 4389555 h 5497484"/>
              <a:gd name="connsiteX697" fmla="*/ 800617 w 5442728"/>
              <a:gd name="connsiteY697" fmla="*/ 4382263 h 5497484"/>
              <a:gd name="connsiteX698" fmla="*/ 815307 w 5442728"/>
              <a:gd name="connsiteY698" fmla="*/ 4382263 h 5497484"/>
              <a:gd name="connsiteX699" fmla="*/ 793273 w 5442728"/>
              <a:gd name="connsiteY699" fmla="*/ 4360395 h 5497484"/>
              <a:gd name="connsiteX700" fmla="*/ 816957 w 5442728"/>
              <a:gd name="connsiteY700" fmla="*/ 4383899 h 5497484"/>
              <a:gd name="connsiteX701" fmla="*/ 829613 w 5442728"/>
              <a:gd name="connsiteY701" fmla="*/ 4396455 h 5497484"/>
              <a:gd name="connsiteX702" fmla="*/ 827992 w 5442728"/>
              <a:gd name="connsiteY702" fmla="*/ 4394849 h 5497484"/>
              <a:gd name="connsiteX703" fmla="*/ 832029 w 5442728"/>
              <a:gd name="connsiteY703" fmla="*/ 4398857 h 5497484"/>
              <a:gd name="connsiteX704" fmla="*/ 834307 w 5442728"/>
              <a:gd name="connsiteY704" fmla="*/ 4401115 h 5497484"/>
              <a:gd name="connsiteX705" fmla="*/ 835411 w 5442728"/>
              <a:gd name="connsiteY705" fmla="*/ 4402213 h 5497484"/>
              <a:gd name="connsiteX706" fmla="*/ 866725 w 5442728"/>
              <a:gd name="connsiteY706" fmla="*/ 4433285 h 5497484"/>
              <a:gd name="connsiteX707" fmla="*/ 835740 w 5442728"/>
              <a:gd name="connsiteY707" fmla="*/ 4402538 h 5497484"/>
              <a:gd name="connsiteX708" fmla="*/ 837344 w 5442728"/>
              <a:gd name="connsiteY708" fmla="*/ 4404128 h 5497484"/>
              <a:gd name="connsiteX709" fmla="*/ 829997 w 5442728"/>
              <a:gd name="connsiteY709" fmla="*/ 4389552 h 5497484"/>
              <a:gd name="connsiteX710" fmla="*/ 756546 w 5442728"/>
              <a:gd name="connsiteY710" fmla="*/ 4309373 h 5497484"/>
              <a:gd name="connsiteX711" fmla="*/ 756546 w 5442728"/>
              <a:gd name="connsiteY711" fmla="*/ 4316661 h 5497484"/>
              <a:gd name="connsiteX712" fmla="*/ 747924 w 5442728"/>
              <a:gd name="connsiteY712" fmla="*/ 4305251 h 5497484"/>
              <a:gd name="connsiteX713" fmla="*/ 749203 w 5442728"/>
              <a:gd name="connsiteY713" fmla="*/ 4302084 h 5497484"/>
              <a:gd name="connsiteX714" fmla="*/ 740807 w 5442728"/>
              <a:gd name="connsiteY714" fmla="*/ 4295835 h 5497484"/>
              <a:gd name="connsiteX715" fmla="*/ 734513 w 5442728"/>
              <a:gd name="connsiteY715" fmla="*/ 4287504 h 5497484"/>
              <a:gd name="connsiteX716" fmla="*/ 738833 w 5442728"/>
              <a:gd name="connsiteY716" fmla="*/ 4294367 h 5497484"/>
              <a:gd name="connsiteX717" fmla="*/ 738184 w 5442728"/>
              <a:gd name="connsiteY717" fmla="*/ 4293884 h 5497484"/>
              <a:gd name="connsiteX718" fmla="*/ 727166 w 5442728"/>
              <a:gd name="connsiteY718" fmla="*/ 4280216 h 5497484"/>
              <a:gd name="connsiteX719" fmla="*/ 743693 w 5442728"/>
              <a:gd name="connsiteY719" fmla="*/ 4302084 h 5497484"/>
              <a:gd name="connsiteX720" fmla="*/ 745531 w 5442728"/>
              <a:gd name="connsiteY720" fmla="*/ 4302084 h 5497484"/>
              <a:gd name="connsiteX721" fmla="*/ 747924 w 5442728"/>
              <a:gd name="connsiteY721" fmla="*/ 4305251 h 5497484"/>
              <a:gd name="connsiteX722" fmla="*/ 747365 w 5442728"/>
              <a:gd name="connsiteY722" fmla="*/ 4306639 h 5497484"/>
              <a:gd name="connsiteX723" fmla="*/ 756546 w 5442728"/>
              <a:gd name="connsiteY723" fmla="*/ 4316661 h 5497484"/>
              <a:gd name="connsiteX724" fmla="*/ 749203 w 5442728"/>
              <a:gd name="connsiteY724" fmla="*/ 4316661 h 5497484"/>
              <a:gd name="connsiteX725" fmla="*/ 727166 w 5442728"/>
              <a:gd name="connsiteY725" fmla="*/ 4287504 h 5497484"/>
              <a:gd name="connsiteX726" fmla="*/ 719822 w 5442728"/>
              <a:gd name="connsiteY726" fmla="*/ 4287504 h 5497484"/>
              <a:gd name="connsiteX727" fmla="*/ 690442 w 5442728"/>
              <a:gd name="connsiteY727" fmla="*/ 4251059 h 5497484"/>
              <a:gd name="connsiteX728" fmla="*/ 719822 w 5442728"/>
              <a:gd name="connsiteY728" fmla="*/ 4280216 h 5497484"/>
              <a:gd name="connsiteX729" fmla="*/ 696746 w 5442728"/>
              <a:gd name="connsiteY729" fmla="*/ 4249687 h 5497484"/>
              <a:gd name="connsiteX730" fmla="*/ 683601 w 5442728"/>
              <a:gd name="connsiteY730" fmla="*/ 4237528 h 5497484"/>
              <a:gd name="connsiteX731" fmla="*/ 690070 w 5442728"/>
              <a:gd name="connsiteY731" fmla="*/ 4240852 h 5497484"/>
              <a:gd name="connsiteX732" fmla="*/ 675751 w 5442728"/>
              <a:gd name="connsiteY732" fmla="*/ 4221906 h 5497484"/>
              <a:gd name="connsiteX733" fmla="*/ 675751 w 5442728"/>
              <a:gd name="connsiteY733" fmla="*/ 4229194 h 5497484"/>
              <a:gd name="connsiteX734" fmla="*/ 646371 w 5442728"/>
              <a:gd name="connsiteY734" fmla="*/ 4185460 h 5497484"/>
              <a:gd name="connsiteX735" fmla="*/ 653714 w 5442728"/>
              <a:gd name="connsiteY735" fmla="*/ 4200037 h 5497484"/>
              <a:gd name="connsiteX736" fmla="*/ 645451 w 5442728"/>
              <a:gd name="connsiteY736" fmla="*/ 4185459 h 5497484"/>
              <a:gd name="connsiteX737" fmla="*/ 639024 w 5442728"/>
              <a:gd name="connsiteY737" fmla="*/ 4176549 h 5497484"/>
              <a:gd name="connsiteX738" fmla="*/ 639024 w 5442728"/>
              <a:gd name="connsiteY738" fmla="*/ 4173079 h 5497484"/>
              <a:gd name="connsiteX739" fmla="*/ 630944 w 5442728"/>
              <a:gd name="connsiteY739" fmla="*/ 4165035 h 5497484"/>
              <a:gd name="connsiteX740" fmla="*/ 615764 w 5442728"/>
              <a:gd name="connsiteY740" fmla="*/ 4142356 h 5497484"/>
              <a:gd name="connsiteX741" fmla="*/ 622648 w 5442728"/>
              <a:gd name="connsiteY741" fmla="*/ 4149211 h 5497484"/>
              <a:gd name="connsiteX742" fmla="*/ 616991 w 5442728"/>
              <a:gd name="connsiteY742" fmla="*/ 4141723 h 5497484"/>
              <a:gd name="connsiteX743" fmla="*/ 580263 w 5442728"/>
              <a:gd name="connsiteY743" fmla="*/ 4097990 h 5497484"/>
              <a:gd name="connsiteX744" fmla="*/ 577939 w 5442728"/>
              <a:gd name="connsiteY744" fmla="*/ 4091643 h 5497484"/>
              <a:gd name="connsiteX745" fmla="*/ 558562 w 5442728"/>
              <a:gd name="connsiteY745" fmla="*/ 4067618 h 5497484"/>
              <a:gd name="connsiteX746" fmla="*/ 544723 w 5442728"/>
              <a:gd name="connsiteY746" fmla="*/ 4049317 h 5497484"/>
              <a:gd name="connsiteX747" fmla="*/ 536511 w 5442728"/>
              <a:gd name="connsiteY747" fmla="*/ 4038458 h 5497484"/>
              <a:gd name="connsiteX748" fmla="*/ 536906 w 5442728"/>
              <a:gd name="connsiteY748" fmla="*/ 4033799 h 5497484"/>
              <a:gd name="connsiteX749" fmla="*/ 537037 w 5442728"/>
              <a:gd name="connsiteY749" fmla="*/ 4032209 h 5497484"/>
              <a:gd name="connsiteX750" fmla="*/ 543861 w 5442728"/>
              <a:gd name="connsiteY750" fmla="*/ 4045749 h 5497484"/>
              <a:gd name="connsiteX751" fmla="*/ 563154 w 5442728"/>
              <a:gd name="connsiteY751" fmla="*/ 4072173 h 5497484"/>
              <a:gd name="connsiteX752" fmla="*/ 577620 w 5442728"/>
              <a:gd name="connsiteY752" fmla="*/ 4090773 h 5497484"/>
              <a:gd name="connsiteX753" fmla="*/ 576592 w 5442728"/>
              <a:gd name="connsiteY753" fmla="*/ 4087968 h 5497484"/>
              <a:gd name="connsiteX754" fmla="*/ 572920 w 5442728"/>
              <a:gd name="connsiteY754" fmla="*/ 4083413 h 5497484"/>
              <a:gd name="connsiteX755" fmla="*/ 537205 w 5442728"/>
              <a:gd name="connsiteY755" fmla="*/ 4030244 h 5497484"/>
              <a:gd name="connsiteX756" fmla="*/ 537037 w 5442728"/>
              <a:gd name="connsiteY756" fmla="*/ 4032209 h 5497484"/>
              <a:gd name="connsiteX757" fmla="*/ 532577 w 5442728"/>
              <a:gd name="connsiteY757" fmla="*/ 4023356 h 5497484"/>
              <a:gd name="connsiteX758" fmla="*/ 528852 w 5442728"/>
              <a:gd name="connsiteY758" fmla="*/ 4017814 h 5497484"/>
              <a:gd name="connsiteX759" fmla="*/ 520493 w 5442728"/>
              <a:gd name="connsiteY759" fmla="*/ 4001224 h 5497484"/>
              <a:gd name="connsiteX760" fmla="*/ 565653 w 5442728"/>
              <a:gd name="connsiteY760" fmla="*/ 3988812 h 5497484"/>
              <a:gd name="connsiteX761" fmla="*/ 572811 w 5442728"/>
              <a:gd name="connsiteY761" fmla="*/ 4003016 h 5497484"/>
              <a:gd name="connsiteX762" fmla="*/ 572256 w 5442728"/>
              <a:gd name="connsiteY762" fmla="*/ 4001921 h 5497484"/>
              <a:gd name="connsiteX763" fmla="*/ 564527 w 5442728"/>
              <a:gd name="connsiteY763" fmla="*/ 3986579 h 5497484"/>
              <a:gd name="connsiteX764" fmla="*/ 564656 w 5442728"/>
              <a:gd name="connsiteY764" fmla="*/ 3986833 h 5497484"/>
              <a:gd name="connsiteX765" fmla="*/ 565653 w 5442728"/>
              <a:gd name="connsiteY765" fmla="*/ 3988812 h 5497484"/>
              <a:gd name="connsiteX766" fmla="*/ 565202 w 5442728"/>
              <a:gd name="connsiteY766" fmla="*/ 3987917 h 5497484"/>
              <a:gd name="connsiteX767" fmla="*/ 563430 w 5442728"/>
              <a:gd name="connsiteY767" fmla="*/ 3984399 h 5497484"/>
              <a:gd name="connsiteX768" fmla="*/ 564527 w 5442728"/>
              <a:gd name="connsiteY768" fmla="*/ 3986579 h 5497484"/>
              <a:gd name="connsiteX769" fmla="*/ 564271 w 5442728"/>
              <a:gd name="connsiteY769" fmla="*/ 3986071 h 5497484"/>
              <a:gd name="connsiteX770" fmla="*/ 561303 w 5442728"/>
              <a:gd name="connsiteY770" fmla="*/ 3980177 h 5497484"/>
              <a:gd name="connsiteX771" fmla="*/ 563430 w 5442728"/>
              <a:gd name="connsiteY771" fmla="*/ 3984399 h 5497484"/>
              <a:gd name="connsiteX772" fmla="*/ 562374 w 5442728"/>
              <a:gd name="connsiteY772" fmla="*/ 3982303 h 5497484"/>
              <a:gd name="connsiteX773" fmla="*/ 575533 w 5442728"/>
              <a:gd name="connsiteY773" fmla="*/ 3979659 h 5497484"/>
              <a:gd name="connsiteX774" fmla="*/ 577854 w 5442728"/>
              <a:gd name="connsiteY774" fmla="*/ 3983787 h 5497484"/>
              <a:gd name="connsiteX775" fmla="*/ 587248 w 5442728"/>
              <a:gd name="connsiteY775" fmla="*/ 3995223 h 5497484"/>
              <a:gd name="connsiteX776" fmla="*/ 580263 w 5442728"/>
              <a:gd name="connsiteY776" fmla="*/ 3981366 h 5497484"/>
              <a:gd name="connsiteX777" fmla="*/ 558230 w 5442728"/>
              <a:gd name="connsiteY777" fmla="*/ 3974077 h 5497484"/>
              <a:gd name="connsiteX778" fmla="*/ 558233 w 5442728"/>
              <a:gd name="connsiteY778" fmla="*/ 3974077 h 5497484"/>
              <a:gd name="connsiteX779" fmla="*/ 561303 w 5442728"/>
              <a:gd name="connsiteY779" fmla="*/ 3980177 h 5497484"/>
              <a:gd name="connsiteX780" fmla="*/ 555623 w 5442728"/>
              <a:gd name="connsiteY780" fmla="*/ 3972852 h 5497484"/>
              <a:gd name="connsiteX781" fmla="*/ 565573 w 5442728"/>
              <a:gd name="connsiteY781" fmla="*/ 3988654 h 5497484"/>
              <a:gd name="connsiteX782" fmla="*/ 572256 w 5442728"/>
              <a:gd name="connsiteY782" fmla="*/ 4001921 h 5497484"/>
              <a:gd name="connsiteX783" fmla="*/ 572811 w 5442728"/>
              <a:gd name="connsiteY783" fmla="*/ 4003019 h 5497484"/>
              <a:gd name="connsiteX784" fmla="*/ 572919 w 5442728"/>
              <a:gd name="connsiteY784" fmla="*/ 4003232 h 5497484"/>
              <a:gd name="connsiteX785" fmla="*/ 572923 w 5442728"/>
              <a:gd name="connsiteY785" fmla="*/ 4003241 h 5497484"/>
              <a:gd name="connsiteX786" fmla="*/ 572927 w 5442728"/>
              <a:gd name="connsiteY786" fmla="*/ 4003250 h 5497484"/>
              <a:gd name="connsiteX787" fmla="*/ 574754 w 5442728"/>
              <a:gd name="connsiteY787" fmla="*/ 4007789 h 5497484"/>
              <a:gd name="connsiteX788" fmla="*/ 565573 w 5442728"/>
              <a:gd name="connsiteY788" fmla="*/ 3995943 h 5497484"/>
              <a:gd name="connsiteX789" fmla="*/ 577815 w 5442728"/>
              <a:gd name="connsiteY789" fmla="*/ 4012950 h 5497484"/>
              <a:gd name="connsiteX790" fmla="*/ 592268 w 5442728"/>
              <a:gd name="connsiteY790" fmla="*/ 4033026 h 5497484"/>
              <a:gd name="connsiteX791" fmla="*/ 576865 w 5442728"/>
              <a:gd name="connsiteY791" fmla="*/ 4005531 h 5497484"/>
              <a:gd name="connsiteX792" fmla="*/ 572598 w 5442728"/>
              <a:gd name="connsiteY792" fmla="*/ 4000328 h 5497484"/>
              <a:gd name="connsiteX793" fmla="*/ 574080 w 5442728"/>
              <a:gd name="connsiteY793" fmla="*/ 4000556 h 5497484"/>
              <a:gd name="connsiteX794" fmla="*/ 559222 w 5442728"/>
              <a:gd name="connsiteY794" fmla="*/ 3974032 h 5497484"/>
              <a:gd name="connsiteX795" fmla="*/ 558233 w 5442728"/>
              <a:gd name="connsiteY795" fmla="*/ 3974077 h 5497484"/>
              <a:gd name="connsiteX796" fmla="*/ 558230 w 5442728"/>
              <a:gd name="connsiteY796" fmla="*/ 3974074 h 5497484"/>
              <a:gd name="connsiteX797" fmla="*/ 557615 w 5442728"/>
              <a:gd name="connsiteY797" fmla="*/ 3972852 h 5497484"/>
              <a:gd name="connsiteX798" fmla="*/ 556997 w 5442728"/>
              <a:gd name="connsiteY798" fmla="*/ 3972852 h 5497484"/>
              <a:gd name="connsiteX799" fmla="*/ 558230 w 5442728"/>
              <a:gd name="connsiteY799" fmla="*/ 3974074 h 5497484"/>
              <a:gd name="connsiteX800" fmla="*/ 558230 w 5442728"/>
              <a:gd name="connsiteY800" fmla="*/ 3974077 h 5497484"/>
              <a:gd name="connsiteX801" fmla="*/ 562374 w 5442728"/>
              <a:gd name="connsiteY801" fmla="*/ 3982303 h 5497484"/>
              <a:gd name="connsiteX802" fmla="*/ 564271 w 5442728"/>
              <a:gd name="connsiteY802" fmla="*/ 3986071 h 5497484"/>
              <a:gd name="connsiteX803" fmla="*/ 565202 w 5442728"/>
              <a:gd name="connsiteY803" fmla="*/ 3987917 h 5497484"/>
              <a:gd name="connsiteX804" fmla="*/ 565573 w 5442728"/>
              <a:gd name="connsiteY804" fmla="*/ 3988654 h 5497484"/>
              <a:gd name="connsiteX805" fmla="*/ 556474 w 5442728"/>
              <a:gd name="connsiteY805" fmla="*/ 3972852 h 5497484"/>
              <a:gd name="connsiteX806" fmla="*/ 5142145 w 5442728"/>
              <a:gd name="connsiteY806" fmla="*/ 3972768 h 5497484"/>
              <a:gd name="connsiteX807" fmla="*/ 5141580 w 5442728"/>
              <a:gd name="connsiteY807" fmla="*/ 3974077 h 5497484"/>
              <a:gd name="connsiteX808" fmla="*/ 5141711 w 5442728"/>
              <a:gd name="connsiteY808" fmla="*/ 3973149 h 5497484"/>
              <a:gd name="connsiteX809" fmla="*/ 5148923 w 5442728"/>
              <a:gd name="connsiteY809" fmla="*/ 3966789 h 5497484"/>
              <a:gd name="connsiteX810" fmla="*/ 5142145 w 5442728"/>
              <a:gd name="connsiteY810" fmla="*/ 3972768 h 5497484"/>
              <a:gd name="connsiteX811" fmla="*/ 5144452 w 5442728"/>
              <a:gd name="connsiteY811" fmla="*/ 3967421 h 5497484"/>
              <a:gd name="connsiteX812" fmla="*/ 528481 w 5442728"/>
              <a:gd name="connsiteY812" fmla="*/ 3954939 h 5497484"/>
              <a:gd name="connsiteX813" fmla="*/ 533418 w 5442728"/>
              <a:gd name="connsiteY813" fmla="*/ 3967193 h 5497484"/>
              <a:gd name="connsiteX814" fmla="*/ 541353 w 5442728"/>
              <a:gd name="connsiteY814" fmla="*/ 3977033 h 5497484"/>
              <a:gd name="connsiteX815" fmla="*/ 536192 w 5442728"/>
              <a:gd name="connsiteY815" fmla="*/ 3966789 h 5497484"/>
              <a:gd name="connsiteX816" fmla="*/ 541702 w 5442728"/>
              <a:gd name="connsiteY816" fmla="*/ 3974077 h 5497484"/>
              <a:gd name="connsiteX817" fmla="*/ 536511 w 5442728"/>
              <a:gd name="connsiteY817" fmla="*/ 3960341 h 5497484"/>
              <a:gd name="connsiteX818" fmla="*/ 536511 w 5442728"/>
              <a:gd name="connsiteY818" fmla="*/ 3965561 h 5497484"/>
              <a:gd name="connsiteX819" fmla="*/ 528724 w 5442728"/>
              <a:gd name="connsiteY819" fmla="*/ 3949355 h 5497484"/>
              <a:gd name="connsiteX820" fmla="*/ 529161 w 5442728"/>
              <a:gd name="connsiteY820" fmla="*/ 3950984 h 5497484"/>
              <a:gd name="connsiteX821" fmla="*/ 528889 w 5442728"/>
              <a:gd name="connsiteY821" fmla="*/ 3949622 h 5497484"/>
              <a:gd name="connsiteX822" fmla="*/ 514464 w 5442728"/>
              <a:gd name="connsiteY822" fmla="*/ 3936404 h 5497484"/>
              <a:gd name="connsiteX823" fmla="*/ 514464 w 5442728"/>
              <a:gd name="connsiteY823" fmla="*/ 3939050 h 5497484"/>
              <a:gd name="connsiteX824" fmla="*/ 515835 w 5442728"/>
              <a:gd name="connsiteY824" fmla="*/ 3945393 h 5497484"/>
              <a:gd name="connsiteX825" fmla="*/ 528218 w 5442728"/>
              <a:gd name="connsiteY825" fmla="*/ 3960745 h 5497484"/>
              <a:gd name="connsiteX826" fmla="*/ 522275 w 5442728"/>
              <a:gd name="connsiteY826" fmla="*/ 3946732 h 5497484"/>
              <a:gd name="connsiteX827" fmla="*/ 521815 w 5442728"/>
              <a:gd name="connsiteY827" fmla="*/ 3929116 h 5497484"/>
              <a:gd name="connsiteX828" fmla="*/ 524829 w 5442728"/>
              <a:gd name="connsiteY828" fmla="*/ 3935837 h 5497484"/>
              <a:gd name="connsiteX829" fmla="*/ 543539 w 5442728"/>
              <a:gd name="connsiteY829" fmla="*/ 3966789 h 5497484"/>
              <a:gd name="connsiteX830" fmla="*/ 543539 w 5442728"/>
              <a:gd name="connsiteY830" fmla="*/ 3961439 h 5497484"/>
              <a:gd name="connsiteX831" fmla="*/ 534358 w 5442728"/>
              <a:gd name="connsiteY831" fmla="*/ 3897997 h 5497484"/>
              <a:gd name="connsiteX832" fmla="*/ 536192 w 5442728"/>
              <a:gd name="connsiteY832" fmla="*/ 3899363 h 5497484"/>
              <a:gd name="connsiteX833" fmla="*/ 536192 w 5442728"/>
              <a:gd name="connsiteY833" fmla="*/ 3901187 h 5497484"/>
              <a:gd name="connsiteX834" fmla="*/ 5204508 w 5442728"/>
              <a:gd name="connsiteY834" fmla="*/ 3861983 h 5497484"/>
              <a:gd name="connsiteX835" fmla="*/ 5204012 w 5442728"/>
              <a:gd name="connsiteY835" fmla="*/ 3863831 h 5497484"/>
              <a:gd name="connsiteX836" fmla="*/ 5200340 w 5442728"/>
              <a:gd name="connsiteY836" fmla="*/ 3872030 h 5497484"/>
              <a:gd name="connsiteX837" fmla="*/ 543539 w 5442728"/>
              <a:gd name="connsiteY837" fmla="*/ 3842873 h 5497484"/>
              <a:gd name="connsiteX838" fmla="*/ 551803 w 5442728"/>
              <a:gd name="connsiteY838" fmla="*/ 3855287 h 5497484"/>
              <a:gd name="connsiteX839" fmla="*/ 551639 w 5442728"/>
              <a:gd name="connsiteY839" fmla="*/ 3854932 h 5497484"/>
              <a:gd name="connsiteX840" fmla="*/ 558213 w 5442728"/>
              <a:gd name="connsiteY840" fmla="*/ 3864719 h 5497484"/>
              <a:gd name="connsiteX841" fmla="*/ 550883 w 5442728"/>
              <a:gd name="connsiteY841" fmla="*/ 3854720 h 5497484"/>
              <a:gd name="connsiteX842" fmla="*/ 543539 w 5442728"/>
              <a:gd name="connsiteY842" fmla="*/ 3850162 h 5497484"/>
              <a:gd name="connsiteX843" fmla="*/ 543539 w 5442728"/>
              <a:gd name="connsiteY843" fmla="*/ 3841850 h 5497484"/>
              <a:gd name="connsiteX844" fmla="*/ 549049 w 5442728"/>
              <a:gd name="connsiteY844" fmla="*/ 3849253 h 5497484"/>
              <a:gd name="connsiteX845" fmla="*/ 551639 w 5442728"/>
              <a:gd name="connsiteY845" fmla="*/ 3854932 h 5497484"/>
              <a:gd name="connsiteX846" fmla="*/ 543539 w 5442728"/>
              <a:gd name="connsiteY846" fmla="*/ 3842873 h 5497484"/>
              <a:gd name="connsiteX847" fmla="*/ 498867 w 5442728"/>
              <a:gd name="connsiteY847" fmla="*/ 3825334 h 5497484"/>
              <a:gd name="connsiteX848" fmla="*/ 499765 w 5442728"/>
              <a:gd name="connsiteY848" fmla="*/ 3827059 h 5497484"/>
              <a:gd name="connsiteX849" fmla="*/ 499650 w 5442728"/>
              <a:gd name="connsiteY849" fmla="*/ 3828882 h 5497484"/>
              <a:gd name="connsiteX850" fmla="*/ 5222374 w 5442728"/>
              <a:gd name="connsiteY850" fmla="*/ 3813717 h 5497484"/>
              <a:gd name="connsiteX851" fmla="*/ 5221456 w 5442728"/>
              <a:gd name="connsiteY851" fmla="*/ 3827385 h 5497484"/>
              <a:gd name="connsiteX852" fmla="*/ 5220983 w 5442728"/>
              <a:gd name="connsiteY852" fmla="*/ 3827990 h 5497484"/>
              <a:gd name="connsiteX853" fmla="*/ 492414 w 5442728"/>
              <a:gd name="connsiteY853" fmla="*/ 3812479 h 5497484"/>
              <a:gd name="connsiteX854" fmla="*/ 498846 w 5442728"/>
              <a:gd name="connsiteY854" fmla="*/ 3825237 h 5497484"/>
              <a:gd name="connsiteX855" fmla="*/ 498867 w 5442728"/>
              <a:gd name="connsiteY855" fmla="*/ 3825334 h 5497484"/>
              <a:gd name="connsiteX856" fmla="*/ 492414 w 5442728"/>
              <a:gd name="connsiteY856" fmla="*/ 3812935 h 5497484"/>
              <a:gd name="connsiteX857" fmla="*/ 4904356 w 5442728"/>
              <a:gd name="connsiteY857" fmla="*/ 3798343 h 5497484"/>
              <a:gd name="connsiteX858" fmla="*/ 4906536 w 5442728"/>
              <a:gd name="connsiteY858" fmla="*/ 3799140 h 5497484"/>
              <a:gd name="connsiteX859" fmla="*/ 4899577 w 5442728"/>
              <a:gd name="connsiteY859" fmla="*/ 3809501 h 5497484"/>
              <a:gd name="connsiteX860" fmla="*/ 4900110 w 5442728"/>
              <a:gd name="connsiteY860" fmla="*/ 3803695 h 5497484"/>
              <a:gd name="connsiteX861" fmla="*/ 4904356 w 5442728"/>
              <a:gd name="connsiteY861" fmla="*/ 3798343 h 5497484"/>
              <a:gd name="connsiteX862" fmla="*/ 4842263 w 5442728"/>
              <a:gd name="connsiteY862" fmla="*/ 3782743 h 5497484"/>
              <a:gd name="connsiteX863" fmla="*/ 4838593 w 5442728"/>
              <a:gd name="connsiteY863" fmla="*/ 3788434 h 5497484"/>
              <a:gd name="connsiteX864" fmla="*/ 4840428 w 5442728"/>
              <a:gd name="connsiteY864" fmla="*/ 3784563 h 5497484"/>
              <a:gd name="connsiteX865" fmla="*/ 508193 w 5442728"/>
              <a:gd name="connsiteY865" fmla="*/ 3779549 h 5497484"/>
              <a:gd name="connsiteX866" fmla="*/ 528849 w 5442728"/>
              <a:gd name="connsiteY866" fmla="*/ 3813720 h 5497484"/>
              <a:gd name="connsiteX867" fmla="*/ 528849 w 5442728"/>
              <a:gd name="connsiteY867" fmla="*/ 3815541 h 5497484"/>
              <a:gd name="connsiteX868" fmla="*/ 508213 w 5442728"/>
              <a:gd name="connsiteY868" fmla="*/ 3779702 h 5497484"/>
              <a:gd name="connsiteX869" fmla="*/ 4847210 w 5442728"/>
              <a:gd name="connsiteY869" fmla="*/ 3777835 h 5497484"/>
              <a:gd name="connsiteX870" fmla="*/ 4842263 w 5442728"/>
              <a:gd name="connsiteY870" fmla="*/ 3782743 h 5497484"/>
              <a:gd name="connsiteX871" fmla="*/ 4842266 w 5442728"/>
              <a:gd name="connsiteY871" fmla="*/ 3782739 h 5497484"/>
              <a:gd name="connsiteX872" fmla="*/ 4847775 w 5442728"/>
              <a:gd name="connsiteY872" fmla="*/ 3777271 h 5497484"/>
              <a:gd name="connsiteX873" fmla="*/ 4847775 w 5442728"/>
              <a:gd name="connsiteY873" fmla="*/ 3777275 h 5497484"/>
              <a:gd name="connsiteX874" fmla="*/ 4847210 w 5442728"/>
              <a:gd name="connsiteY874" fmla="*/ 3777835 h 5497484"/>
              <a:gd name="connsiteX875" fmla="*/ 4865170 w 5442728"/>
              <a:gd name="connsiteY875" fmla="*/ 3735075 h 5497484"/>
              <a:gd name="connsiteX876" fmla="*/ 4863514 w 5442728"/>
              <a:gd name="connsiteY876" fmla="*/ 3740826 h 5497484"/>
              <a:gd name="connsiteX877" fmla="*/ 4862465 w 5442728"/>
              <a:gd name="connsiteY877" fmla="*/ 3740826 h 5497484"/>
              <a:gd name="connsiteX878" fmla="*/ 452796 w 5442728"/>
              <a:gd name="connsiteY878" fmla="*/ 3730700 h 5497484"/>
              <a:gd name="connsiteX879" fmla="*/ 470368 w 5442728"/>
              <a:gd name="connsiteY879" fmla="*/ 3761453 h 5497484"/>
              <a:gd name="connsiteX880" fmla="*/ 470368 w 5442728"/>
              <a:gd name="connsiteY880" fmla="*/ 3776030 h 5497484"/>
              <a:gd name="connsiteX881" fmla="*/ 485068 w 5442728"/>
              <a:gd name="connsiteY881" fmla="*/ 3798811 h 5497484"/>
              <a:gd name="connsiteX882" fmla="*/ 492414 w 5442728"/>
              <a:gd name="connsiteY882" fmla="*/ 3812935 h 5497484"/>
              <a:gd name="connsiteX883" fmla="*/ 492414 w 5442728"/>
              <a:gd name="connsiteY883" fmla="*/ 3827059 h 5497484"/>
              <a:gd name="connsiteX884" fmla="*/ 515973 w 5442728"/>
              <a:gd name="connsiteY884" fmla="*/ 3866449 h 5497484"/>
              <a:gd name="connsiteX885" fmla="*/ 514159 w 5442728"/>
              <a:gd name="connsiteY885" fmla="*/ 3857454 h 5497484"/>
              <a:gd name="connsiteX886" fmla="*/ 519672 w 5442728"/>
              <a:gd name="connsiteY886" fmla="*/ 3870209 h 5497484"/>
              <a:gd name="connsiteX887" fmla="*/ 518462 w 5442728"/>
              <a:gd name="connsiteY887" fmla="*/ 3870610 h 5497484"/>
              <a:gd name="connsiteX888" fmla="*/ 524569 w 5442728"/>
              <a:gd name="connsiteY888" fmla="*/ 3880821 h 5497484"/>
              <a:gd name="connsiteX889" fmla="*/ 527505 w 5442728"/>
              <a:gd name="connsiteY889" fmla="*/ 3886141 h 5497484"/>
              <a:gd name="connsiteX890" fmla="*/ 527054 w 5442728"/>
              <a:gd name="connsiteY890" fmla="*/ 3884359 h 5497484"/>
              <a:gd name="connsiteX891" fmla="*/ 529191 w 5442728"/>
              <a:gd name="connsiteY891" fmla="*/ 3889201 h 5497484"/>
              <a:gd name="connsiteX892" fmla="*/ 532248 w 5442728"/>
              <a:gd name="connsiteY892" fmla="*/ 3894743 h 5497484"/>
              <a:gd name="connsiteX893" fmla="*/ 532521 w 5442728"/>
              <a:gd name="connsiteY893" fmla="*/ 3894808 h 5497484"/>
              <a:gd name="connsiteX894" fmla="*/ 534358 w 5442728"/>
              <a:gd name="connsiteY894" fmla="*/ 3897997 h 5497484"/>
              <a:gd name="connsiteX895" fmla="*/ 533826 w 5442728"/>
              <a:gd name="connsiteY895" fmla="*/ 3897603 h 5497484"/>
              <a:gd name="connsiteX896" fmla="*/ 534753 w 5442728"/>
              <a:gd name="connsiteY896" fmla="*/ 3899281 h 5497484"/>
              <a:gd name="connsiteX897" fmla="*/ 536192 w 5442728"/>
              <a:gd name="connsiteY897" fmla="*/ 3901187 h 5497484"/>
              <a:gd name="connsiteX898" fmla="*/ 537665 w 5442728"/>
              <a:gd name="connsiteY898" fmla="*/ 3902647 h 5497484"/>
              <a:gd name="connsiteX899" fmla="*/ 542221 w 5442728"/>
              <a:gd name="connsiteY899" fmla="*/ 3912815 h 5497484"/>
              <a:gd name="connsiteX900" fmla="*/ 544217 w 5442728"/>
              <a:gd name="connsiteY900" fmla="*/ 3916435 h 5497484"/>
              <a:gd name="connsiteX901" fmla="*/ 551803 w 5442728"/>
              <a:gd name="connsiteY901" fmla="*/ 3923965 h 5497484"/>
              <a:gd name="connsiteX902" fmla="*/ 565573 w 5442728"/>
              <a:gd name="connsiteY902" fmla="*/ 3937632 h 5497484"/>
              <a:gd name="connsiteX903" fmla="*/ 550883 w 5442728"/>
              <a:gd name="connsiteY903" fmla="*/ 3915764 h 5497484"/>
              <a:gd name="connsiteX904" fmla="*/ 543539 w 5442728"/>
              <a:gd name="connsiteY904" fmla="*/ 3908475 h 5497484"/>
              <a:gd name="connsiteX905" fmla="*/ 537665 w 5442728"/>
              <a:gd name="connsiteY905" fmla="*/ 3902647 h 5497484"/>
              <a:gd name="connsiteX906" fmla="*/ 536196 w 5442728"/>
              <a:gd name="connsiteY906" fmla="*/ 3899366 h 5497484"/>
              <a:gd name="connsiteX907" fmla="*/ 536192 w 5442728"/>
              <a:gd name="connsiteY907" fmla="*/ 3899363 h 5497484"/>
              <a:gd name="connsiteX908" fmla="*/ 536192 w 5442728"/>
              <a:gd name="connsiteY908" fmla="*/ 3893899 h 5497484"/>
              <a:gd name="connsiteX909" fmla="*/ 492125 w 5442728"/>
              <a:gd name="connsiteY909" fmla="*/ 3806428 h 5497484"/>
              <a:gd name="connsiteX910" fmla="*/ 499469 w 5442728"/>
              <a:gd name="connsiteY910" fmla="*/ 3806428 h 5497484"/>
              <a:gd name="connsiteX911" fmla="*/ 528849 w 5442728"/>
              <a:gd name="connsiteY911" fmla="*/ 3872030 h 5497484"/>
              <a:gd name="connsiteX912" fmla="*/ 506815 w 5442728"/>
              <a:gd name="connsiteY912" fmla="*/ 3813717 h 5497484"/>
              <a:gd name="connsiteX913" fmla="*/ 470088 w 5442728"/>
              <a:gd name="connsiteY913" fmla="*/ 3740826 h 5497484"/>
              <a:gd name="connsiteX914" fmla="*/ 465378 w 5442728"/>
              <a:gd name="connsiteY914" fmla="*/ 3736151 h 5497484"/>
              <a:gd name="connsiteX915" fmla="*/ 470368 w 5442728"/>
              <a:gd name="connsiteY915" fmla="*/ 3746873 h 5497484"/>
              <a:gd name="connsiteX916" fmla="*/ 464546 w 5442728"/>
              <a:gd name="connsiteY916" fmla="*/ 3735327 h 5497484"/>
              <a:gd name="connsiteX917" fmla="*/ 463527 w 5442728"/>
              <a:gd name="connsiteY917" fmla="*/ 3734317 h 5497484"/>
              <a:gd name="connsiteX918" fmla="*/ 470368 w 5442728"/>
              <a:gd name="connsiteY918" fmla="*/ 3761453 h 5497484"/>
              <a:gd name="connsiteX919" fmla="*/ 455667 w 5442728"/>
              <a:gd name="connsiteY919" fmla="*/ 3732293 h 5497484"/>
              <a:gd name="connsiteX920" fmla="*/ 452796 w 5442728"/>
              <a:gd name="connsiteY920" fmla="*/ 3730700 h 5497484"/>
              <a:gd name="connsiteX921" fmla="*/ 4869809 w 5442728"/>
              <a:gd name="connsiteY921" fmla="*/ 3718961 h 5497484"/>
              <a:gd name="connsiteX922" fmla="*/ 4868891 w 5442728"/>
              <a:gd name="connsiteY922" fmla="*/ 3727161 h 5497484"/>
              <a:gd name="connsiteX923" fmla="*/ 4865170 w 5442728"/>
              <a:gd name="connsiteY923" fmla="*/ 3735075 h 5497484"/>
              <a:gd name="connsiteX924" fmla="*/ 4905619 w 5442728"/>
              <a:gd name="connsiteY924" fmla="*/ 3700739 h 5497484"/>
              <a:gd name="connsiteX925" fmla="*/ 4899189 w 5442728"/>
              <a:gd name="connsiteY925" fmla="*/ 3718961 h 5497484"/>
              <a:gd name="connsiteX926" fmla="*/ 4906536 w 5442728"/>
              <a:gd name="connsiteY926" fmla="*/ 3704381 h 5497484"/>
              <a:gd name="connsiteX927" fmla="*/ 190530 w 5442728"/>
              <a:gd name="connsiteY927" fmla="*/ 3682376 h 5497484"/>
              <a:gd name="connsiteX928" fmla="*/ 190168 w 5442728"/>
              <a:gd name="connsiteY928" fmla="*/ 3683089 h 5497484"/>
              <a:gd name="connsiteX929" fmla="*/ 194428 w 5442728"/>
              <a:gd name="connsiteY929" fmla="*/ 3697171 h 5497484"/>
              <a:gd name="connsiteX930" fmla="*/ 191088 w 5442728"/>
              <a:gd name="connsiteY930" fmla="*/ 3692202 h 5497484"/>
              <a:gd name="connsiteX931" fmla="*/ 188186 w 5442728"/>
              <a:gd name="connsiteY931" fmla="*/ 3687885 h 5497484"/>
              <a:gd name="connsiteX932" fmla="*/ 188219 w 5442728"/>
              <a:gd name="connsiteY932" fmla="*/ 3687983 h 5497484"/>
              <a:gd name="connsiteX933" fmla="*/ 198320 w 5442728"/>
              <a:gd name="connsiteY933" fmla="*/ 3711673 h 5497484"/>
              <a:gd name="connsiteX934" fmla="*/ 198435 w 5442728"/>
              <a:gd name="connsiteY934" fmla="*/ 3711963 h 5497484"/>
              <a:gd name="connsiteX935" fmla="*/ 198435 w 5442728"/>
              <a:gd name="connsiteY935" fmla="*/ 3710425 h 5497484"/>
              <a:gd name="connsiteX936" fmla="*/ 194428 w 5442728"/>
              <a:gd name="connsiteY936" fmla="*/ 3697171 h 5497484"/>
              <a:gd name="connsiteX937" fmla="*/ 198435 w 5442728"/>
              <a:gd name="connsiteY937" fmla="*/ 3703136 h 5497484"/>
              <a:gd name="connsiteX938" fmla="*/ 195004 w 5442728"/>
              <a:gd name="connsiteY938" fmla="*/ 3692922 h 5497484"/>
              <a:gd name="connsiteX939" fmla="*/ 176388 w 5442728"/>
              <a:gd name="connsiteY939" fmla="*/ 3681268 h 5497484"/>
              <a:gd name="connsiteX940" fmla="*/ 178927 w 5442728"/>
              <a:gd name="connsiteY940" fmla="*/ 3687561 h 5497484"/>
              <a:gd name="connsiteX941" fmla="*/ 177652 w 5442728"/>
              <a:gd name="connsiteY941" fmla="*/ 3684685 h 5497484"/>
              <a:gd name="connsiteX942" fmla="*/ 176388 w 5442728"/>
              <a:gd name="connsiteY942" fmla="*/ 3681268 h 5497484"/>
              <a:gd name="connsiteX943" fmla="*/ 183535 w 5442728"/>
              <a:gd name="connsiteY943" fmla="*/ 3674729 h 5497484"/>
              <a:gd name="connsiteX944" fmla="*/ 187929 w 5442728"/>
              <a:gd name="connsiteY944" fmla="*/ 3687165 h 5497484"/>
              <a:gd name="connsiteX945" fmla="*/ 191088 w 5442728"/>
              <a:gd name="connsiteY945" fmla="*/ 3688556 h 5497484"/>
              <a:gd name="connsiteX946" fmla="*/ 183377 w 5442728"/>
              <a:gd name="connsiteY946" fmla="*/ 3674439 h 5497484"/>
              <a:gd name="connsiteX947" fmla="*/ 183630 w 5442728"/>
              <a:gd name="connsiteY947" fmla="*/ 3675228 h 5497484"/>
              <a:gd name="connsiteX948" fmla="*/ 183515 w 5442728"/>
              <a:gd name="connsiteY948" fmla="*/ 3674693 h 5497484"/>
              <a:gd name="connsiteX949" fmla="*/ 4932702 w 5442728"/>
              <a:gd name="connsiteY949" fmla="*/ 3673518 h 5497484"/>
              <a:gd name="connsiteX950" fmla="*/ 4932799 w 5442728"/>
              <a:gd name="connsiteY950" fmla="*/ 3673703 h 5497484"/>
              <a:gd name="connsiteX951" fmla="*/ 4930865 w 5442728"/>
              <a:gd name="connsiteY951" fmla="*/ 3677847 h 5497484"/>
              <a:gd name="connsiteX952" fmla="*/ 4928570 w 5442728"/>
              <a:gd name="connsiteY952" fmla="*/ 3682516 h 5497484"/>
              <a:gd name="connsiteX953" fmla="*/ 4932702 w 5442728"/>
              <a:gd name="connsiteY953" fmla="*/ 3673518 h 5497484"/>
              <a:gd name="connsiteX954" fmla="*/ 180980 w 5442728"/>
              <a:gd name="connsiteY954" fmla="*/ 3660309 h 5497484"/>
              <a:gd name="connsiteX955" fmla="*/ 183739 w 5442728"/>
              <a:gd name="connsiteY955" fmla="*/ 3666688 h 5497484"/>
              <a:gd name="connsiteX956" fmla="*/ 182269 w 5442728"/>
              <a:gd name="connsiteY956" fmla="*/ 3666688 h 5497484"/>
              <a:gd name="connsiteX957" fmla="*/ 179971 w 5442728"/>
              <a:gd name="connsiteY957" fmla="*/ 3657973 h 5497484"/>
              <a:gd name="connsiteX958" fmla="*/ 181819 w 5442728"/>
              <a:gd name="connsiteY958" fmla="*/ 3666688 h 5497484"/>
              <a:gd name="connsiteX959" fmla="*/ 182269 w 5442728"/>
              <a:gd name="connsiteY959" fmla="*/ 3666688 h 5497484"/>
              <a:gd name="connsiteX960" fmla="*/ 183739 w 5442728"/>
              <a:gd name="connsiteY960" fmla="*/ 3673976 h 5497484"/>
              <a:gd name="connsiteX961" fmla="*/ 190168 w 5442728"/>
              <a:gd name="connsiteY961" fmla="*/ 3683086 h 5497484"/>
              <a:gd name="connsiteX962" fmla="*/ 188528 w 5442728"/>
              <a:gd name="connsiteY962" fmla="*/ 3677655 h 5497484"/>
              <a:gd name="connsiteX963" fmla="*/ 180813 w 5442728"/>
              <a:gd name="connsiteY963" fmla="*/ 3659478 h 5497484"/>
              <a:gd name="connsiteX964" fmla="*/ 180980 w 5442728"/>
              <a:gd name="connsiteY964" fmla="*/ 3660309 h 5497484"/>
              <a:gd name="connsiteX965" fmla="*/ 5280600 w 5442728"/>
              <a:gd name="connsiteY965" fmla="*/ 3654821 h 5497484"/>
              <a:gd name="connsiteX966" fmla="*/ 5277464 w 5442728"/>
              <a:gd name="connsiteY966" fmla="*/ 3663381 h 5497484"/>
              <a:gd name="connsiteX967" fmla="*/ 5273795 w 5442728"/>
              <a:gd name="connsiteY967" fmla="*/ 3667932 h 5497484"/>
              <a:gd name="connsiteX968" fmla="*/ 5273808 w 5442728"/>
              <a:gd name="connsiteY968" fmla="*/ 3667907 h 5497484"/>
              <a:gd name="connsiteX969" fmla="*/ 4940844 w 5442728"/>
              <a:gd name="connsiteY969" fmla="*/ 3652965 h 5497484"/>
              <a:gd name="connsiteX970" fmla="*/ 4939167 w 5442728"/>
              <a:gd name="connsiteY970" fmla="*/ 3657745 h 5497484"/>
              <a:gd name="connsiteX971" fmla="*/ 4935916 w 5442728"/>
              <a:gd name="connsiteY971" fmla="*/ 3660647 h 5497484"/>
              <a:gd name="connsiteX972" fmla="*/ 438657 w 5442728"/>
              <a:gd name="connsiteY972" fmla="*/ 3649671 h 5497484"/>
              <a:gd name="connsiteX973" fmla="*/ 439958 w 5442728"/>
              <a:gd name="connsiteY973" fmla="*/ 3653359 h 5497484"/>
              <a:gd name="connsiteX974" fmla="*/ 440708 w 5442728"/>
              <a:gd name="connsiteY974" fmla="*/ 3653359 h 5497484"/>
              <a:gd name="connsiteX975" fmla="*/ 4945212 w 5442728"/>
              <a:gd name="connsiteY975" fmla="*/ 3645273 h 5497484"/>
              <a:gd name="connsiteX976" fmla="*/ 4942343 w 5442728"/>
              <a:gd name="connsiteY976" fmla="*/ 3650626 h 5497484"/>
              <a:gd name="connsiteX977" fmla="*/ 4940844 w 5442728"/>
              <a:gd name="connsiteY977" fmla="*/ 3652965 h 5497484"/>
              <a:gd name="connsiteX978" fmla="*/ 4943260 w 5442728"/>
              <a:gd name="connsiteY978" fmla="*/ 3646071 h 5497484"/>
              <a:gd name="connsiteX979" fmla="*/ 4945212 w 5442728"/>
              <a:gd name="connsiteY979" fmla="*/ 3645273 h 5497484"/>
              <a:gd name="connsiteX980" fmla="*/ 5291351 w 5442728"/>
              <a:gd name="connsiteY980" fmla="*/ 3636162 h 5497484"/>
              <a:gd name="connsiteX981" fmla="*/ 5288482 w 5442728"/>
              <a:gd name="connsiteY981" fmla="*/ 3646071 h 5497484"/>
              <a:gd name="connsiteX982" fmla="*/ 5291329 w 5442728"/>
              <a:gd name="connsiteY982" fmla="*/ 3636181 h 5497484"/>
              <a:gd name="connsiteX983" fmla="*/ 166612 w 5442728"/>
              <a:gd name="connsiteY983" fmla="*/ 3631856 h 5497484"/>
              <a:gd name="connsiteX984" fmla="*/ 166816 w 5442728"/>
              <a:gd name="connsiteY984" fmla="*/ 3636674 h 5497484"/>
              <a:gd name="connsiteX985" fmla="*/ 168940 w 5442728"/>
              <a:gd name="connsiteY985" fmla="*/ 3638782 h 5497484"/>
              <a:gd name="connsiteX986" fmla="*/ 5303907 w 5442728"/>
              <a:gd name="connsiteY986" fmla="*/ 3630032 h 5497484"/>
              <a:gd name="connsiteX987" fmla="*/ 5303172 w 5442728"/>
              <a:gd name="connsiteY987" fmla="*/ 3631491 h 5497484"/>
              <a:gd name="connsiteX988" fmla="*/ 5303172 w 5442728"/>
              <a:gd name="connsiteY988" fmla="*/ 3631487 h 5497484"/>
              <a:gd name="connsiteX989" fmla="*/ 5306156 w 5442728"/>
              <a:gd name="connsiteY989" fmla="*/ 3625569 h 5497484"/>
              <a:gd name="connsiteX990" fmla="*/ 5305010 w 5442728"/>
              <a:gd name="connsiteY990" fmla="*/ 3627848 h 5497484"/>
              <a:gd name="connsiteX991" fmla="*/ 5303907 w 5442728"/>
              <a:gd name="connsiteY991" fmla="*/ 3630032 h 5497484"/>
              <a:gd name="connsiteX992" fmla="*/ 154115 w 5442728"/>
              <a:gd name="connsiteY992" fmla="*/ 3614129 h 5497484"/>
              <a:gd name="connsiteX993" fmla="*/ 157921 w 5442728"/>
              <a:gd name="connsiteY993" fmla="*/ 3624199 h 5497484"/>
              <a:gd name="connsiteX994" fmla="*/ 157004 w 5442728"/>
              <a:gd name="connsiteY994" fmla="*/ 3622381 h 5497484"/>
              <a:gd name="connsiteX995" fmla="*/ 152030 w 5442728"/>
              <a:gd name="connsiteY995" fmla="*/ 3608613 h 5497484"/>
              <a:gd name="connsiteX996" fmla="*/ 152299 w 5442728"/>
              <a:gd name="connsiteY996" fmla="*/ 3608942 h 5497484"/>
              <a:gd name="connsiteX997" fmla="*/ 154115 w 5442728"/>
              <a:gd name="connsiteY997" fmla="*/ 3614129 h 5497484"/>
              <a:gd name="connsiteX998" fmla="*/ 147820 w 5442728"/>
              <a:gd name="connsiteY998" fmla="*/ 3597323 h 5497484"/>
              <a:gd name="connsiteX999" fmla="*/ 156084 w 5442728"/>
              <a:gd name="connsiteY999" fmla="*/ 3614180 h 5497484"/>
              <a:gd name="connsiteX1000" fmla="*/ 161593 w 5442728"/>
              <a:gd name="connsiteY1000" fmla="*/ 3631491 h 5497484"/>
              <a:gd name="connsiteX1001" fmla="*/ 146903 w 5442728"/>
              <a:gd name="connsiteY1001" fmla="*/ 3595049 h 5497484"/>
              <a:gd name="connsiteX1002" fmla="*/ 147820 w 5442728"/>
              <a:gd name="connsiteY1002" fmla="*/ 3597323 h 5497484"/>
              <a:gd name="connsiteX1003" fmla="*/ 147570 w 5442728"/>
              <a:gd name="connsiteY1003" fmla="*/ 3596815 h 5497484"/>
              <a:gd name="connsiteX1004" fmla="*/ 143001 w 5442728"/>
              <a:gd name="connsiteY1004" fmla="*/ 3587491 h 5497484"/>
              <a:gd name="connsiteX1005" fmla="*/ 147570 w 5442728"/>
              <a:gd name="connsiteY1005" fmla="*/ 3596815 h 5497484"/>
              <a:gd name="connsiteX1006" fmla="*/ 152030 w 5442728"/>
              <a:gd name="connsiteY1006" fmla="*/ 3608613 h 5497484"/>
              <a:gd name="connsiteX1007" fmla="*/ 146903 w 5442728"/>
              <a:gd name="connsiteY1007" fmla="*/ 3602337 h 5497484"/>
              <a:gd name="connsiteX1008" fmla="*/ 139559 w 5442728"/>
              <a:gd name="connsiteY1008" fmla="*/ 3577232 h 5497484"/>
              <a:gd name="connsiteX1009" fmla="*/ 141395 w 5442728"/>
              <a:gd name="connsiteY1009" fmla="*/ 3581381 h 5497484"/>
              <a:gd name="connsiteX1010" fmla="*/ 143001 w 5442728"/>
              <a:gd name="connsiteY1010" fmla="*/ 3587491 h 5497484"/>
              <a:gd name="connsiteX1011" fmla="*/ 139559 w 5442728"/>
              <a:gd name="connsiteY1011" fmla="*/ 3580469 h 5497484"/>
              <a:gd name="connsiteX1012" fmla="*/ 428943 w 5442728"/>
              <a:gd name="connsiteY1012" fmla="*/ 3561979 h 5497484"/>
              <a:gd name="connsiteX1013" fmla="*/ 433620 w 5442728"/>
              <a:gd name="connsiteY1013" fmla="*/ 3571923 h 5497484"/>
              <a:gd name="connsiteX1014" fmla="*/ 429945 w 5442728"/>
              <a:gd name="connsiteY1014" fmla="*/ 3566456 h 5497484"/>
              <a:gd name="connsiteX1015" fmla="*/ 426271 w 5442728"/>
              <a:gd name="connsiteY1015" fmla="*/ 3550054 h 5497484"/>
              <a:gd name="connsiteX1016" fmla="*/ 428943 w 5442728"/>
              <a:gd name="connsiteY1016" fmla="*/ 3561979 h 5497484"/>
              <a:gd name="connsiteX1017" fmla="*/ 427188 w 5442728"/>
              <a:gd name="connsiteY1017" fmla="*/ 3558255 h 5497484"/>
              <a:gd name="connsiteX1018" fmla="*/ 426271 w 5442728"/>
              <a:gd name="connsiteY1018" fmla="*/ 3550054 h 5497484"/>
              <a:gd name="connsiteX1019" fmla="*/ 124869 w 5442728"/>
              <a:gd name="connsiteY1019" fmla="*/ 3544024 h 5497484"/>
              <a:gd name="connsiteX1020" fmla="*/ 134968 w 5442728"/>
              <a:gd name="connsiteY1020" fmla="*/ 3561335 h 5497484"/>
              <a:gd name="connsiteX1021" fmla="*/ 136885 w 5442728"/>
              <a:gd name="connsiteY1021" fmla="*/ 3566125 h 5497484"/>
              <a:gd name="connsiteX1022" fmla="*/ 139559 w 5442728"/>
              <a:gd name="connsiteY1022" fmla="*/ 3573180 h 5497484"/>
              <a:gd name="connsiteX1023" fmla="*/ 139559 w 5442728"/>
              <a:gd name="connsiteY1023" fmla="*/ 3577232 h 5497484"/>
              <a:gd name="connsiteX1024" fmla="*/ 5335651 w 5442728"/>
              <a:gd name="connsiteY1024" fmla="*/ 3531497 h 5497484"/>
              <a:gd name="connsiteX1025" fmla="*/ 5335307 w 5442728"/>
              <a:gd name="connsiteY1025" fmla="*/ 3533091 h 5497484"/>
              <a:gd name="connsiteX1026" fmla="*/ 5333983 w 5442728"/>
              <a:gd name="connsiteY1026" fmla="*/ 3534317 h 5497484"/>
              <a:gd name="connsiteX1027" fmla="*/ 124869 w 5442728"/>
              <a:gd name="connsiteY1027" fmla="*/ 3514867 h 5497484"/>
              <a:gd name="connsiteX1028" fmla="*/ 129458 w 5442728"/>
              <a:gd name="connsiteY1028" fmla="*/ 3539469 h 5497484"/>
              <a:gd name="connsiteX1029" fmla="*/ 133833 w 5442728"/>
              <a:gd name="connsiteY1029" fmla="*/ 3547757 h 5497484"/>
              <a:gd name="connsiteX1030" fmla="*/ 138639 w 5442728"/>
              <a:gd name="connsiteY1030" fmla="*/ 3558832 h 5497484"/>
              <a:gd name="connsiteX1031" fmla="*/ 139559 w 5442728"/>
              <a:gd name="connsiteY1031" fmla="*/ 3558604 h 5497484"/>
              <a:gd name="connsiteX1032" fmla="*/ 139559 w 5442728"/>
              <a:gd name="connsiteY1032" fmla="*/ 3573180 h 5497484"/>
              <a:gd name="connsiteX1033" fmla="*/ 138297 w 5442728"/>
              <a:gd name="connsiteY1033" fmla="*/ 3569649 h 5497484"/>
              <a:gd name="connsiteX1034" fmla="*/ 136885 w 5442728"/>
              <a:gd name="connsiteY1034" fmla="*/ 3566125 h 5497484"/>
              <a:gd name="connsiteX1035" fmla="*/ 134164 w 5442728"/>
              <a:gd name="connsiteY1035" fmla="*/ 3558945 h 5497484"/>
              <a:gd name="connsiteX1036" fmla="*/ 124869 w 5442728"/>
              <a:gd name="connsiteY1036" fmla="*/ 3514867 h 5497484"/>
              <a:gd name="connsiteX1037" fmla="*/ 371058 w 5442728"/>
              <a:gd name="connsiteY1037" fmla="*/ 3512180 h 5497484"/>
              <a:gd name="connsiteX1038" fmla="*/ 374823 w 5442728"/>
              <a:gd name="connsiteY1038" fmla="*/ 3528183 h 5497484"/>
              <a:gd name="connsiteX1039" fmla="*/ 371148 w 5442728"/>
              <a:gd name="connsiteY1039" fmla="*/ 3512693 h 5497484"/>
              <a:gd name="connsiteX1040" fmla="*/ 398742 w 5442728"/>
              <a:gd name="connsiteY1040" fmla="*/ 3509651 h 5497484"/>
              <a:gd name="connsiteX1041" fmla="*/ 401466 w 5442728"/>
              <a:gd name="connsiteY1041" fmla="*/ 3514517 h 5497484"/>
              <a:gd name="connsiteX1042" fmla="*/ 411570 w 5442728"/>
              <a:gd name="connsiteY1042" fmla="*/ 3528183 h 5497484"/>
              <a:gd name="connsiteX1043" fmla="*/ 400547 w 5442728"/>
              <a:gd name="connsiteY1043" fmla="*/ 3513605 h 5497484"/>
              <a:gd name="connsiteX1044" fmla="*/ 396874 w 5442728"/>
              <a:gd name="connsiteY1044" fmla="*/ 3506314 h 5497484"/>
              <a:gd name="connsiteX1045" fmla="*/ 397750 w 5442728"/>
              <a:gd name="connsiteY1045" fmla="*/ 3507479 h 5497484"/>
              <a:gd name="connsiteX1046" fmla="*/ 398742 w 5442728"/>
              <a:gd name="connsiteY1046" fmla="*/ 3509651 h 5497484"/>
              <a:gd name="connsiteX1047" fmla="*/ 368073 w 5442728"/>
              <a:gd name="connsiteY1047" fmla="*/ 3495160 h 5497484"/>
              <a:gd name="connsiteX1048" fmla="*/ 371058 w 5442728"/>
              <a:gd name="connsiteY1048" fmla="*/ 3512180 h 5497484"/>
              <a:gd name="connsiteX1049" fmla="*/ 368392 w 5442728"/>
              <a:gd name="connsiteY1049" fmla="*/ 3500848 h 5497484"/>
              <a:gd name="connsiteX1050" fmla="*/ 113709 w 5442728"/>
              <a:gd name="connsiteY1050" fmla="*/ 3494754 h 5497484"/>
              <a:gd name="connsiteX1051" fmla="*/ 114567 w 5442728"/>
              <a:gd name="connsiteY1051" fmla="*/ 3497309 h 5497484"/>
              <a:gd name="connsiteX1052" fmla="*/ 113850 w 5442728"/>
              <a:gd name="connsiteY1052" fmla="*/ 3494826 h 5497484"/>
              <a:gd name="connsiteX1053" fmla="*/ 5368854 w 5442728"/>
              <a:gd name="connsiteY1053" fmla="*/ 3472895 h 5497484"/>
              <a:gd name="connsiteX1054" fmla="*/ 5364687 w 5442728"/>
              <a:gd name="connsiteY1054" fmla="*/ 3490267 h 5497484"/>
              <a:gd name="connsiteX1055" fmla="*/ 5354586 w 5442728"/>
              <a:gd name="connsiteY1055" fmla="*/ 3514867 h 5497484"/>
              <a:gd name="connsiteX1056" fmla="*/ 5361934 w 5442728"/>
              <a:gd name="connsiteY1056" fmla="*/ 3485713 h 5497484"/>
              <a:gd name="connsiteX1057" fmla="*/ 5366524 w 5442728"/>
              <a:gd name="connsiteY1057" fmla="*/ 3478423 h 5497484"/>
              <a:gd name="connsiteX1058" fmla="*/ 5369277 w 5442728"/>
              <a:gd name="connsiteY1058" fmla="*/ 3471133 h 5497484"/>
              <a:gd name="connsiteX1059" fmla="*/ 5369419 w 5442728"/>
              <a:gd name="connsiteY1059" fmla="*/ 3471556 h 5497484"/>
              <a:gd name="connsiteX1060" fmla="*/ 5368854 w 5442728"/>
              <a:gd name="connsiteY1060" fmla="*/ 3472895 h 5497484"/>
              <a:gd name="connsiteX1061" fmla="*/ 352776 w 5442728"/>
              <a:gd name="connsiteY1061" fmla="*/ 3469866 h 5497484"/>
              <a:gd name="connsiteX1062" fmla="*/ 361823 w 5442728"/>
              <a:gd name="connsiteY1062" fmla="*/ 3483328 h 5497484"/>
              <a:gd name="connsiteX1063" fmla="*/ 373906 w 5442728"/>
              <a:gd name="connsiteY1063" fmla="*/ 3527274 h 5497484"/>
              <a:gd name="connsiteX1064" fmla="*/ 382173 w 5442728"/>
              <a:gd name="connsiteY1064" fmla="*/ 3550054 h 5497484"/>
              <a:gd name="connsiteX1065" fmla="*/ 382173 w 5442728"/>
              <a:gd name="connsiteY1065" fmla="*/ 3557343 h 5497484"/>
              <a:gd name="connsiteX1066" fmla="*/ 404220 w 5442728"/>
              <a:gd name="connsiteY1066" fmla="*/ 3601079 h 5497484"/>
              <a:gd name="connsiteX1067" fmla="*/ 396874 w 5442728"/>
              <a:gd name="connsiteY1067" fmla="*/ 3601079 h 5497484"/>
              <a:gd name="connsiteX1068" fmla="*/ 404220 w 5442728"/>
              <a:gd name="connsiteY1068" fmla="*/ 3608371 h 5497484"/>
              <a:gd name="connsiteX1069" fmla="*/ 426271 w 5442728"/>
              <a:gd name="connsiteY1069" fmla="*/ 3666688 h 5497484"/>
              <a:gd name="connsiteX1070" fmla="*/ 418921 w 5442728"/>
              <a:gd name="connsiteY1070" fmla="*/ 3644820 h 5497484"/>
              <a:gd name="connsiteX1071" fmla="*/ 418921 w 5442728"/>
              <a:gd name="connsiteY1071" fmla="*/ 3637528 h 5497484"/>
              <a:gd name="connsiteX1072" fmla="*/ 426271 w 5442728"/>
              <a:gd name="connsiteY1072" fmla="*/ 3652108 h 5497484"/>
              <a:gd name="connsiteX1073" fmla="*/ 433620 w 5442728"/>
              <a:gd name="connsiteY1073" fmla="*/ 3673976 h 5497484"/>
              <a:gd name="connsiteX1074" fmla="*/ 440970 w 5442728"/>
              <a:gd name="connsiteY1074" fmla="*/ 3673976 h 5497484"/>
              <a:gd name="connsiteX1075" fmla="*/ 440970 w 5442728"/>
              <a:gd name="connsiteY1075" fmla="*/ 3681268 h 5497484"/>
              <a:gd name="connsiteX1076" fmla="*/ 448317 w 5442728"/>
              <a:gd name="connsiteY1076" fmla="*/ 3710425 h 5497484"/>
              <a:gd name="connsiteX1077" fmla="*/ 459343 w 5442728"/>
              <a:gd name="connsiteY1077" fmla="*/ 3723184 h 5497484"/>
              <a:gd name="connsiteX1078" fmla="*/ 462745 w 5442728"/>
              <a:gd name="connsiteY1078" fmla="*/ 3730495 h 5497484"/>
              <a:gd name="connsiteX1079" fmla="*/ 462745 w 5442728"/>
              <a:gd name="connsiteY1079" fmla="*/ 3726249 h 5497484"/>
              <a:gd name="connsiteX1080" fmla="*/ 457068 w 5442728"/>
              <a:gd name="connsiteY1080" fmla="*/ 3711725 h 5497484"/>
              <a:gd name="connsiteX1081" fmla="*/ 453994 w 5442728"/>
              <a:gd name="connsiteY1081" fmla="*/ 3707887 h 5497484"/>
              <a:gd name="connsiteX1082" fmla="*/ 456328 w 5442728"/>
              <a:gd name="connsiteY1082" fmla="*/ 3709829 h 5497484"/>
              <a:gd name="connsiteX1083" fmla="*/ 445300 w 5442728"/>
              <a:gd name="connsiteY1083" fmla="*/ 3681604 h 5497484"/>
              <a:gd name="connsiteX1084" fmla="*/ 433364 w 5442728"/>
              <a:gd name="connsiteY1084" fmla="*/ 3653359 h 5497484"/>
              <a:gd name="connsiteX1085" fmla="*/ 435550 w 5442728"/>
              <a:gd name="connsiteY1085" fmla="*/ 3653359 h 5497484"/>
              <a:gd name="connsiteX1086" fmla="*/ 433124 w 5442728"/>
              <a:gd name="connsiteY1086" fmla="*/ 3648775 h 5497484"/>
              <a:gd name="connsiteX1087" fmla="*/ 417467 w 5442728"/>
              <a:gd name="connsiteY1087" fmla="*/ 3619221 h 5497484"/>
              <a:gd name="connsiteX1088" fmla="*/ 419068 w 5442728"/>
              <a:gd name="connsiteY1088" fmla="*/ 3615695 h 5497484"/>
              <a:gd name="connsiteX1089" fmla="*/ 418921 w 5442728"/>
              <a:gd name="connsiteY1089" fmla="*/ 3615660 h 5497484"/>
              <a:gd name="connsiteX1090" fmla="*/ 418454 w 5442728"/>
              <a:gd name="connsiteY1090" fmla="*/ 3613340 h 5497484"/>
              <a:gd name="connsiteX1091" fmla="*/ 418161 w 5442728"/>
              <a:gd name="connsiteY1091" fmla="*/ 3612815 h 5497484"/>
              <a:gd name="connsiteX1092" fmla="*/ 417467 w 5442728"/>
              <a:gd name="connsiteY1092" fmla="*/ 3611831 h 5497484"/>
              <a:gd name="connsiteX1093" fmla="*/ 417648 w 5442728"/>
              <a:gd name="connsiteY1093" fmla="*/ 3611890 h 5497484"/>
              <a:gd name="connsiteX1094" fmla="*/ 417339 w 5442728"/>
              <a:gd name="connsiteY1094" fmla="*/ 3611333 h 5497484"/>
              <a:gd name="connsiteX1095" fmla="*/ 402491 w 5442728"/>
              <a:gd name="connsiteY1095" fmla="*/ 3575458 h 5497484"/>
              <a:gd name="connsiteX1096" fmla="*/ 401749 w 5442728"/>
              <a:gd name="connsiteY1096" fmla="*/ 3573281 h 5497484"/>
              <a:gd name="connsiteX1097" fmla="*/ 397143 w 5442728"/>
              <a:gd name="connsiteY1097" fmla="*/ 3559767 h 5497484"/>
              <a:gd name="connsiteX1098" fmla="*/ 389523 w 5442728"/>
              <a:gd name="connsiteY1098" fmla="*/ 3542763 h 5497484"/>
              <a:gd name="connsiteX1099" fmla="*/ 389523 w 5442728"/>
              <a:gd name="connsiteY1099" fmla="*/ 3550054 h 5497484"/>
              <a:gd name="connsiteX1100" fmla="*/ 382173 w 5442728"/>
              <a:gd name="connsiteY1100" fmla="*/ 3506314 h 5497484"/>
              <a:gd name="connsiteX1101" fmla="*/ 367473 w 5442728"/>
              <a:gd name="connsiteY1101" fmla="*/ 3484446 h 5497484"/>
              <a:gd name="connsiteX1102" fmla="*/ 368073 w 5442728"/>
              <a:gd name="connsiteY1102" fmla="*/ 3495160 h 5497484"/>
              <a:gd name="connsiteX1103" fmla="*/ 367473 w 5442728"/>
              <a:gd name="connsiteY1103" fmla="*/ 3491737 h 5497484"/>
              <a:gd name="connsiteX1104" fmla="*/ 361823 w 5442728"/>
              <a:gd name="connsiteY1104" fmla="*/ 3483328 h 5497484"/>
              <a:gd name="connsiteX1105" fmla="*/ 360126 w 5442728"/>
              <a:gd name="connsiteY1105" fmla="*/ 3477157 h 5497484"/>
              <a:gd name="connsiteX1106" fmla="*/ 352776 w 5442728"/>
              <a:gd name="connsiteY1106" fmla="*/ 3469866 h 5497484"/>
              <a:gd name="connsiteX1107" fmla="*/ 5354938 w 5442728"/>
              <a:gd name="connsiteY1107" fmla="*/ 3469745 h 5497484"/>
              <a:gd name="connsiteX1108" fmla="*/ 5354586 w 5442728"/>
              <a:gd name="connsiteY1108" fmla="*/ 3471133 h 5497484"/>
              <a:gd name="connsiteX1109" fmla="*/ 5354586 w 5442728"/>
              <a:gd name="connsiteY1109" fmla="*/ 3470403 h 5497484"/>
              <a:gd name="connsiteX1110" fmla="*/ 110179 w 5442728"/>
              <a:gd name="connsiteY1110" fmla="*/ 3462297 h 5497484"/>
              <a:gd name="connsiteX1111" fmla="*/ 110179 w 5442728"/>
              <a:gd name="connsiteY1111" fmla="*/ 3468862 h 5497484"/>
              <a:gd name="connsiteX1112" fmla="*/ 111543 w 5442728"/>
              <a:gd name="connsiteY1112" fmla="*/ 3473065 h 5497484"/>
              <a:gd name="connsiteX1113" fmla="*/ 115797 w 5442728"/>
              <a:gd name="connsiteY1113" fmla="*/ 3479099 h 5497484"/>
              <a:gd name="connsiteX1114" fmla="*/ 110245 w 5442728"/>
              <a:gd name="connsiteY1114" fmla="*/ 3462577 h 5497484"/>
              <a:gd name="connsiteX1115" fmla="*/ 5354066 w 5442728"/>
              <a:gd name="connsiteY1115" fmla="*/ 3440518 h 5497484"/>
              <a:gd name="connsiteX1116" fmla="*/ 5353757 w 5442728"/>
              <a:gd name="connsiteY1116" fmla="*/ 3443989 h 5497484"/>
              <a:gd name="connsiteX1117" fmla="*/ 5352521 w 5442728"/>
              <a:gd name="connsiteY1117" fmla="*/ 3446988 h 5497484"/>
              <a:gd name="connsiteX1118" fmla="*/ 95544 w 5442728"/>
              <a:gd name="connsiteY1118" fmla="*/ 3433417 h 5497484"/>
              <a:gd name="connsiteX1119" fmla="*/ 98486 w 5442728"/>
              <a:gd name="connsiteY1119" fmla="*/ 3442902 h 5497484"/>
              <a:gd name="connsiteX1120" fmla="*/ 102895 w 5442728"/>
              <a:gd name="connsiteY1120" fmla="*/ 3462577 h 5497484"/>
              <a:gd name="connsiteX1121" fmla="*/ 95544 w 5442728"/>
              <a:gd name="connsiteY1121" fmla="*/ 3433417 h 5497484"/>
              <a:gd name="connsiteX1122" fmla="*/ 5356653 w 5442728"/>
              <a:gd name="connsiteY1122" fmla="*/ 3429678 h 5497484"/>
              <a:gd name="connsiteX1123" fmla="*/ 5354588 w 5442728"/>
              <a:gd name="connsiteY1123" fmla="*/ 3438333 h 5497484"/>
              <a:gd name="connsiteX1124" fmla="*/ 5354066 w 5442728"/>
              <a:gd name="connsiteY1124" fmla="*/ 3440518 h 5497484"/>
              <a:gd name="connsiteX1125" fmla="*/ 5354586 w 5442728"/>
              <a:gd name="connsiteY1125" fmla="*/ 3434688 h 5497484"/>
              <a:gd name="connsiteX1126" fmla="*/ 5356653 w 5442728"/>
              <a:gd name="connsiteY1126" fmla="*/ 3429678 h 5497484"/>
              <a:gd name="connsiteX1127" fmla="*/ 5054906 w 5442728"/>
              <a:gd name="connsiteY1127" fmla="*/ 3422299 h 5497484"/>
              <a:gd name="connsiteX1128" fmla="*/ 5053438 w 5442728"/>
              <a:gd name="connsiteY1128" fmla="*/ 3426488 h 5497484"/>
              <a:gd name="connsiteX1129" fmla="*/ 5046092 w 5442728"/>
              <a:gd name="connsiteY1129" fmla="*/ 3441976 h 5497484"/>
              <a:gd name="connsiteX1130" fmla="*/ 5053438 w 5442728"/>
              <a:gd name="connsiteY1130" fmla="*/ 3424666 h 5497484"/>
              <a:gd name="connsiteX1131" fmla="*/ 88194 w 5442728"/>
              <a:gd name="connsiteY1131" fmla="*/ 3404260 h 5497484"/>
              <a:gd name="connsiteX1132" fmla="*/ 95544 w 5442728"/>
              <a:gd name="connsiteY1132" fmla="*/ 3433417 h 5497484"/>
              <a:gd name="connsiteX1133" fmla="*/ 88194 w 5442728"/>
              <a:gd name="connsiteY1133" fmla="*/ 3433417 h 5497484"/>
              <a:gd name="connsiteX1134" fmla="*/ 96465 w 5442728"/>
              <a:gd name="connsiteY1134" fmla="*/ 3469866 h 5497484"/>
              <a:gd name="connsiteX1135" fmla="*/ 107648 w 5442728"/>
              <a:gd name="connsiteY1135" fmla="*/ 3481702 h 5497484"/>
              <a:gd name="connsiteX1136" fmla="*/ 107131 w 5442728"/>
              <a:gd name="connsiteY1136" fmla="*/ 3479389 h 5497484"/>
              <a:gd name="connsiteX1137" fmla="*/ 102895 w 5442728"/>
              <a:gd name="connsiteY1137" fmla="*/ 3462577 h 5497484"/>
              <a:gd name="connsiteX1138" fmla="*/ 99219 w 5442728"/>
              <a:gd name="connsiteY1138" fmla="*/ 3445264 h 5497484"/>
              <a:gd name="connsiteX1139" fmla="*/ 98486 w 5442728"/>
              <a:gd name="connsiteY1139" fmla="*/ 3442902 h 5497484"/>
              <a:gd name="connsiteX1140" fmla="*/ 93342 w 5442728"/>
              <a:gd name="connsiteY1140" fmla="*/ 3419945 h 5497484"/>
              <a:gd name="connsiteX1141" fmla="*/ 90009 w 5442728"/>
              <a:gd name="connsiteY1141" fmla="*/ 3408369 h 5497484"/>
              <a:gd name="connsiteX1142" fmla="*/ 90952 w 5442728"/>
              <a:gd name="connsiteY1142" fmla="*/ 3414286 h 5497484"/>
              <a:gd name="connsiteX1143" fmla="*/ 88194 w 5442728"/>
              <a:gd name="connsiteY1143" fmla="*/ 3404260 h 5497484"/>
              <a:gd name="connsiteX1144" fmla="*/ 5408413 w 5442728"/>
              <a:gd name="connsiteY1144" fmla="*/ 3383781 h 5497484"/>
              <a:gd name="connsiteX1145" fmla="*/ 5407152 w 5442728"/>
              <a:gd name="connsiteY1145" fmla="*/ 3389359 h 5497484"/>
              <a:gd name="connsiteX1146" fmla="*/ 5406004 w 5442728"/>
              <a:gd name="connsiteY1146" fmla="*/ 3390954 h 5497484"/>
              <a:gd name="connsiteX1147" fmla="*/ 5398650 w 5442728"/>
              <a:gd name="connsiteY1147" fmla="*/ 3347257 h 5497484"/>
              <a:gd name="connsiteX1148" fmla="*/ 5394986 w 5442728"/>
              <a:gd name="connsiteY1148" fmla="*/ 3364531 h 5497484"/>
              <a:gd name="connsiteX1149" fmla="*/ 5394252 w 5442728"/>
              <a:gd name="connsiteY1149" fmla="*/ 3366900 h 5497484"/>
              <a:gd name="connsiteX1150" fmla="*/ 80825 w 5442728"/>
              <a:gd name="connsiteY1150" fmla="*/ 3338561 h 5497484"/>
              <a:gd name="connsiteX1151" fmla="*/ 80844 w 5442728"/>
              <a:gd name="connsiteY1151" fmla="*/ 3338652 h 5497484"/>
              <a:gd name="connsiteX1152" fmla="*/ 80858 w 5442728"/>
              <a:gd name="connsiteY1152" fmla="*/ 3338662 h 5497484"/>
              <a:gd name="connsiteX1153" fmla="*/ 5077906 w 5442728"/>
              <a:gd name="connsiteY1153" fmla="*/ 3332684 h 5497484"/>
              <a:gd name="connsiteX1154" fmla="*/ 5077652 w 5442728"/>
              <a:gd name="connsiteY1154" fmla="*/ 3333440 h 5497484"/>
              <a:gd name="connsiteX1155" fmla="*/ 5075472 w 5442728"/>
              <a:gd name="connsiteY1155" fmla="*/ 3339932 h 5497484"/>
              <a:gd name="connsiteX1156" fmla="*/ 5076505 w 5442728"/>
              <a:gd name="connsiteY1156" fmla="*/ 3332870 h 5497484"/>
              <a:gd name="connsiteX1157" fmla="*/ 65710 w 5442728"/>
              <a:gd name="connsiteY1157" fmla="*/ 3315874 h 5497484"/>
              <a:gd name="connsiteX1158" fmla="*/ 66147 w 5442728"/>
              <a:gd name="connsiteY1158" fmla="*/ 3324075 h 5497484"/>
              <a:gd name="connsiteX1159" fmla="*/ 73494 w 5442728"/>
              <a:gd name="connsiteY1159" fmla="*/ 3360524 h 5497484"/>
              <a:gd name="connsiteX1160" fmla="*/ 71752 w 5442728"/>
              <a:gd name="connsiteY1160" fmla="*/ 3339760 h 5497484"/>
              <a:gd name="connsiteX1161" fmla="*/ 70450 w 5442728"/>
              <a:gd name="connsiteY1161" fmla="*/ 3337394 h 5497484"/>
              <a:gd name="connsiteX1162" fmla="*/ 5398658 w 5442728"/>
              <a:gd name="connsiteY1162" fmla="*/ 3303487 h 5497484"/>
              <a:gd name="connsiteX1163" fmla="*/ 5406004 w 5442728"/>
              <a:gd name="connsiteY1163" fmla="*/ 3303487 h 5497484"/>
              <a:gd name="connsiteX1164" fmla="*/ 5406004 w 5442728"/>
              <a:gd name="connsiteY1164" fmla="*/ 3318064 h 5497484"/>
              <a:gd name="connsiteX1165" fmla="*/ 5398658 w 5442728"/>
              <a:gd name="connsiteY1165" fmla="*/ 3347221 h 5497484"/>
              <a:gd name="connsiteX1166" fmla="*/ 5398658 w 5442728"/>
              <a:gd name="connsiteY1166" fmla="*/ 3347227 h 5497484"/>
              <a:gd name="connsiteX1167" fmla="*/ 5398654 w 5442728"/>
              <a:gd name="connsiteY1167" fmla="*/ 3347237 h 5497484"/>
              <a:gd name="connsiteX1168" fmla="*/ 5398654 w 5442728"/>
              <a:gd name="connsiteY1168" fmla="*/ 3347244 h 5497484"/>
              <a:gd name="connsiteX1169" fmla="*/ 5398650 w 5442728"/>
              <a:gd name="connsiteY1169" fmla="*/ 3347257 h 5497484"/>
              <a:gd name="connsiteX1170" fmla="*/ 5391314 w 5442728"/>
              <a:gd name="connsiteY1170" fmla="*/ 3376378 h 5497484"/>
              <a:gd name="connsiteX1171" fmla="*/ 5394252 w 5442728"/>
              <a:gd name="connsiteY1171" fmla="*/ 3366900 h 5497484"/>
              <a:gd name="connsiteX1172" fmla="*/ 5383967 w 5442728"/>
              <a:gd name="connsiteY1172" fmla="*/ 3412823 h 5497484"/>
              <a:gd name="connsiteX1173" fmla="*/ 5390395 w 5442728"/>
              <a:gd name="connsiteY1173" fmla="*/ 3395510 h 5497484"/>
              <a:gd name="connsiteX1174" fmla="*/ 5392196 w 5442728"/>
              <a:gd name="connsiteY1174" fmla="*/ 3394151 h 5497484"/>
              <a:gd name="connsiteX1175" fmla="*/ 5391314 w 5442728"/>
              <a:gd name="connsiteY1175" fmla="*/ 3405531 h 5497484"/>
              <a:gd name="connsiteX1176" fmla="*/ 5393264 w 5442728"/>
              <a:gd name="connsiteY1176" fmla="*/ 3393346 h 5497484"/>
              <a:gd name="connsiteX1177" fmla="*/ 5392196 w 5442728"/>
              <a:gd name="connsiteY1177" fmla="*/ 3394151 h 5497484"/>
              <a:gd name="connsiteX1178" fmla="*/ 5392232 w 5442728"/>
              <a:gd name="connsiteY1178" fmla="*/ 3393687 h 5497484"/>
              <a:gd name="connsiteX1179" fmla="*/ 5398658 w 5442728"/>
              <a:gd name="connsiteY1179" fmla="*/ 3376378 h 5497484"/>
              <a:gd name="connsiteX1180" fmla="*/ 5398658 w 5442728"/>
              <a:gd name="connsiteY1180" fmla="*/ 3383666 h 5497484"/>
              <a:gd name="connsiteX1181" fmla="*/ 5406004 w 5442728"/>
              <a:gd name="connsiteY1181" fmla="*/ 3325352 h 5497484"/>
              <a:gd name="connsiteX1182" fmla="*/ 5413348 w 5442728"/>
              <a:gd name="connsiteY1182" fmla="*/ 3303487 h 5497484"/>
              <a:gd name="connsiteX1183" fmla="*/ 5428038 w 5442728"/>
              <a:gd name="connsiteY1183" fmla="*/ 3303487 h 5497484"/>
              <a:gd name="connsiteX1184" fmla="*/ 5413348 w 5442728"/>
              <a:gd name="connsiteY1184" fmla="*/ 3339932 h 5497484"/>
              <a:gd name="connsiteX1185" fmla="*/ 5420694 w 5442728"/>
              <a:gd name="connsiteY1185" fmla="*/ 3347221 h 5497484"/>
              <a:gd name="connsiteX1186" fmla="*/ 5413348 w 5442728"/>
              <a:gd name="connsiteY1186" fmla="*/ 3369088 h 5497484"/>
              <a:gd name="connsiteX1187" fmla="*/ 5408413 w 5442728"/>
              <a:gd name="connsiteY1187" fmla="*/ 3383781 h 5497484"/>
              <a:gd name="connsiteX1188" fmla="*/ 5409676 w 5442728"/>
              <a:gd name="connsiteY1188" fmla="*/ 3378198 h 5497484"/>
              <a:gd name="connsiteX1189" fmla="*/ 5413348 w 5442728"/>
              <a:gd name="connsiteY1189" fmla="*/ 3354509 h 5497484"/>
              <a:gd name="connsiteX1190" fmla="*/ 5406004 w 5442728"/>
              <a:gd name="connsiteY1190" fmla="*/ 3369086 h 5497484"/>
              <a:gd name="connsiteX1191" fmla="*/ 5406004 w 5442728"/>
              <a:gd name="connsiteY1191" fmla="*/ 3389133 h 5497484"/>
              <a:gd name="connsiteX1192" fmla="*/ 5406004 w 5442728"/>
              <a:gd name="connsiteY1192" fmla="*/ 3390954 h 5497484"/>
              <a:gd name="connsiteX1193" fmla="*/ 5406004 w 5442728"/>
              <a:gd name="connsiteY1193" fmla="*/ 3398243 h 5497484"/>
              <a:gd name="connsiteX1194" fmla="*/ 5398658 w 5442728"/>
              <a:gd name="connsiteY1194" fmla="*/ 3405531 h 5497484"/>
              <a:gd name="connsiteX1195" fmla="*/ 5391314 w 5442728"/>
              <a:gd name="connsiteY1195" fmla="*/ 3434688 h 5497484"/>
              <a:gd name="connsiteX1196" fmla="*/ 5384884 w 5442728"/>
              <a:gd name="connsiteY1196" fmla="*/ 3446740 h 5497484"/>
              <a:gd name="connsiteX1197" fmla="*/ 5382718 w 5442728"/>
              <a:gd name="connsiteY1197" fmla="*/ 3459619 h 5497484"/>
              <a:gd name="connsiteX1198" fmla="*/ 5381922 w 5442728"/>
              <a:gd name="connsiteY1198" fmla="*/ 3453689 h 5497484"/>
              <a:gd name="connsiteX1199" fmla="*/ 5369277 w 5442728"/>
              <a:gd name="connsiteY1199" fmla="*/ 3493002 h 5497484"/>
              <a:gd name="connsiteX1200" fmla="*/ 5372032 w 5442728"/>
              <a:gd name="connsiteY1200" fmla="*/ 3479334 h 5497484"/>
              <a:gd name="connsiteX1201" fmla="*/ 5369419 w 5442728"/>
              <a:gd name="connsiteY1201" fmla="*/ 3471556 h 5497484"/>
              <a:gd name="connsiteX1202" fmla="*/ 5371229 w 5442728"/>
              <a:gd name="connsiteY1202" fmla="*/ 3467262 h 5497484"/>
              <a:gd name="connsiteX1203" fmla="*/ 5376624 w 5442728"/>
              <a:gd name="connsiteY1203" fmla="*/ 3449268 h 5497484"/>
              <a:gd name="connsiteX1204" fmla="*/ 5354896 w 5442728"/>
              <a:gd name="connsiteY1204" fmla="*/ 3501010 h 5497484"/>
              <a:gd name="connsiteX1205" fmla="*/ 5354018 w 5442728"/>
              <a:gd name="connsiteY1205" fmla="*/ 3509400 h 5497484"/>
              <a:gd name="connsiteX1206" fmla="*/ 5351375 w 5442728"/>
              <a:gd name="connsiteY1206" fmla="*/ 3509400 h 5497484"/>
              <a:gd name="connsiteX1207" fmla="*/ 5339896 w 5442728"/>
              <a:gd name="connsiteY1207" fmla="*/ 3536735 h 5497484"/>
              <a:gd name="connsiteX1208" fmla="*/ 5342956 w 5442728"/>
              <a:gd name="connsiteY1208" fmla="*/ 3520337 h 5497484"/>
              <a:gd name="connsiteX1209" fmla="*/ 5354586 w 5442728"/>
              <a:gd name="connsiteY1209" fmla="*/ 3485713 h 5497484"/>
              <a:gd name="connsiteX1210" fmla="*/ 5353200 w 5442728"/>
              <a:gd name="connsiteY1210" fmla="*/ 3476766 h 5497484"/>
              <a:gd name="connsiteX1211" fmla="*/ 5354586 w 5442728"/>
              <a:gd name="connsiteY1211" fmla="*/ 3471133 h 5497484"/>
              <a:gd name="connsiteX1212" fmla="*/ 5358761 w 5442728"/>
              <a:gd name="connsiteY1212" fmla="*/ 3462851 h 5497484"/>
              <a:gd name="connsiteX1213" fmla="*/ 5358827 w 5442728"/>
              <a:gd name="connsiteY1213" fmla="*/ 3462414 h 5497484"/>
              <a:gd name="connsiteX1214" fmla="*/ 5354938 w 5442728"/>
              <a:gd name="connsiteY1214" fmla="*/ 3469745 h 5497484"/>
              <a:gd name="connsiteX1215" fmla="*/ 5361934 w 5442728"/>
              <a:gd name="connsiteY1215" fmla="*/ 3441976 h 5497484"/>
              <a:gd name="connsiteX1216" fmla="*/ 5361934 w 5442728"/>
              <a:gd name="connsiteY1216" fmla="*/ 3456556 h 5497484"/>
              <a:gd name="connsiteX1217" fmla="*/ 5358972 w 5442728"/>
              <a:gd name="connsiteY1217" fmla="*/ 3462137 h 5497484"/>
              <a:gd name="connsiteX1218" fmla="*/ 5358932 w 5442728"/>
              <a:gd name="connsiteY1218" fmla="*/ 3462509 h 5497484"/>
              <a:gd name="connsiteX1219" fmla="*/ 5361934 w 5442728"/>
              <a:gd name="connsiteY1219" fmla="*/ 3456556 h 5497484"/>
              <a:gd name="connsiteX1220" fmla="*/ 5369277 w 5442728"/>
              <a:gd name="connsiteY1220" fmla="*/ 3405531 h 5497484"/>
              <a:gd name="connsiteX1221" fmla="*/ 5374464 w 5442728"/>
              <a:gd name="connsiteY1221" fmla="*/ 3399530 h 5497484"/>
              <a:gd name="connsiteX1222" fmla="*/ 5369277 w 5442728"/>
              <a:gd name="connsiteY1222" fmla="*/ 3420111 h 5497484"/>
              <a:gd name="connsiteX1223" fmla="*/ 5374786 w 5442728"/>
              <a:gd name="connsiteY1223" fmla="*/ 3399155 h 5497484"/>
              <a:gd name="connsiteX1224" fmla="*/ 5374464 w 5442728"/>
              <a:gd name="connsiteY1224" fmla="*/ 3399530 h 5497484"/>
              <a:gd name="connsiteX1225" fmla="*/ 5391314 w 5442728"/>
              <a:gd name="connsiteY1225" fmla="*/ 3332641 h 5497484"/>
              <a:gd name="connsiteX1226" fmla="*/ 5398658 w 5442728"/>
              <a:gd name="connsiteY1226" fmla="*/ 3303487 h 5497484"/>
              <a:gd name="connsiteX1227" fmla="*/ 5398200 w 5442728"/>
              <a:gd name="connsiteY1227" fmla="*/ 3313965 h 5497484"/>
              <a:gd name="connsiteX1228" fmla="*/ 5396132 w 5442728"/>
              <a:gd name="connsiteY1228" fmla="*/ 3328314 h 5497484"/>
              <a:gd name="connsiteX1229" fmla="*/ 5391314 w 5442728"/>
              <a:gd name="connsiteY1229" fmla="*/ 3339932 h 5497484"/>
              <a:gd name="connsiteX1230" fmla="*/ 5391314 w 5442728"/>
              <a:gd name="connsiteY1230" fmla="*/ 3347221 h 5497484"/>
              <a:gd name="connsiteX1231" fmla="*/ 5376624 w 5442728"/>
              <a:gd name="connsiteY1231" fmla="*/ 3398243 h 5497484"/>
              <a:gd name="connsiteX1232" fmla="*/ 5391314 w 5442728"/>
              <a:gd name="connsiteY1232" fmla="*/ 3361798 h 5497484"/>
              <a:gd name="connsiteX1233" fmla="*/ 5396132 w 5442728"/>
              <a:gd name="connsiteY1233" fmla="*/ 3328314 h 5497484"/>
              <a:gd name="connsiteX1234" fmla="*/ 5397740 w 5442728"/>
              <a:gd name="connsiteY1234" fmla="*/ 3324443 h 5497484"/>
              <a:gd name="connsiteX1235" fmla="*/ 5398200 w 5442728"/>
              <a:gd name="connsiteY1235" fmla="*/ 3313965 h 5497484"/>
              <a:gd name="connsiteX1236" fmla="*/ 5398658 w 5442728"/>
              <a:gd name="connsiteY1236" fmla="*/ 3310776 h 5497484"/>
              <a:gd name="connsiteX1237" fmla="*/ 5398658 w 5442728"/>
              <a:gd name="connsiteY1237" fmla="*/ 3303487 h 5497484"/>
              <a:gd name="connsiteX1238" fmla="*/ 5094557 w 5442728"/>
              <a:gd name="connsiteY1238" fmla="*/ 3297965 h 5497484"/>
              <a:gd name="connsiteX1239" fmla="*/ 5092766 w 5442728"/>
              <a:gd name="connsiteY1239" fmla="*/ 3301281 h 5497484"/>
              <a:gd name="connsiteX1240" fmla="*/ 5090415 w 5442728"/>
              <a:gd name="connsiteY1240" fmla="*/ 3316428 h 5497484"/>
              <a:gd name="connsiteX1241" fmla="*/ 5413083 w 5442728"/>
              <a:gd name="connsiteY1241" fmla="*/ 3296929 h 5497484"/>
              <a:gd name="connsiteX1242" fmla="*/ 5412430 w 5442728"/>
              <a:gd name="connsiteY1242" fmla="*/ 3302575 h 5497484"/>
              <a:gd name="connsiteX1243" fmla="*/ 5406004 w 5442728"/>
              <a:gd name="connsiteY1243" fmla="*/ 3325352 h 5497484"/>
              <a:gd name="connsiteX1244" fmla="*/ 5409102 w 5442728"/>
              <a:gd name="connsiteY1244" fmla="*/ 3307927 h 5497484"/>
              <a:gd name="connsiteX1245" fmla="*/ 5095812 w 5442728"/>
              <a:gd name="connsiteY1245" fmla="*/ 3295645 h 5497484"/>
              <a:gd name="connsiteX1246" fmla="*/ 5095734 w 5442728"/>
              <a:gd name="connsiteY1246" fmla="*/ 3295788 h 5497484"/>
              <a:gd name="connsiteX1247" fmla="*/ 5095694 w 5442728"/>
              <a:gd name="connsiteY1247" fmla="*/ 3296111 h 5497484"/>
              <a:gd name="connsiteX1248" fmla="*/ 5413233 w 5442728"/>
              <a:gd name="connsiteY1248" fmla="*/ 3295627 h 5497484"/>
              <a:gd name="connsiteX1249" fmla="*/ 5413348 w 5442728"/>
              <a:gd name="connsiteY1249" fmla="*/ 3296196 h 5497484"/>
              <a:gd name="connsiteX1250" fmla="*/ 5413083 w 5442728"/>
              <a:gd name="connsiteY1250" fmla="*/ 3296929 h 5497484"/>
              <a:gd name="connsiteX1251" fmla="*/ 5112199 w 5442728"/>
              <a:gd name="connsiteY1251" fmla="*/ 3252462 h 5497484"/>
              <a:gd name="connsiteX1252" fmla="*/ 5097509 w 5442728"/>
              <a:gd name="connsiteY1252" fmla="*/ 3303487 h 5497484"/>
              <a:gd name="connsiteX1253" fmla="*/ 5112199 w 5442728"/>
              <a:gd name="connsiteY1253" fmla="*/ 3252462 h 5497484"/>
              <a:gd name="connsiteX1254" fmla="*/ 373121 w 5442728"/>
              <a:gd name="connsiteY1254" fmla="*/ 3237223 h 5497484"/>
              <a:gd name="connsiteX1255" fmla="*/ 373905 w 5442728"/>
              <a:gd name="connsiteY1255" fmla="*/ 3239333 h 5497484"/>
              <a:gd name="connsiteX1256" fmla="*/ 373998 w 5442728"/>
              <a:gd name="connsiteY1256" fmla="*/ 3240540 h 5497484"/>
              <a:gd name="connsiteX1257" fmla="*/ 5379607 w 5442728"/>
              <a:gd name="connsiteY1257" fmla="*/ 3228659 h 5497484"/>
              <a:gd name="connsiteX1258" fmla="*/ 5376624 w 5442728"/>
              <a:gd name="connsiteY1258" fmla="*/ 3237885 h 5497484"/>
              <a:gd name="connsiteX1259" fmla="*/ 5377705 w 5442728"/>
              <a:gd name="connsiteY1259" fmla="*/ 3230356 h 5497484"/>
              <a:gd name="connsiteX1260" fmla="*/ 5378458 w 5442728"/>
              <a:gd name="connsiteY1260" fmla="*/ 3229684 h 5497484"/>
              <a:gd name="connsiteX1261" fmla="*/ 5379607 w 5442728"/>
              <a:gd name="connsiteY1261" fmla="*/ 3228659 h 5497484"/>
              <a:gd name="connsiteX1262" fmla="*/ 367473 w 5442728"/>
              <a:gd name="connsiteY1262" fmla="*/ 3222018 h 5497484"/>
              <a:gd name="connsiteX1263" fmla="*/ 372986 w 5442728"/>
              <a:gd name="connsiteY1263" fmla="*/ 3236712 h 5497484"/>
              <a:gd name="connsiteX1264" fmla="*/ 373121 w 5442728"/>
              <a:gd name="connsiteY1264" fmla="*/ 3237223 h 5497484"/>
              <a:gd name="connsiteX1265" fmla="*/ 5187744 w 5442728"/>
              <a:gd name="connsiteY1265" fmla="*/ 3139383 h 5497484"/>
              <a:gd name="connsiteX1266" fmla="*/ 5188265 w 5442728"/>
              <a:gd name="connsiteY1266" fmla="*/ 3141643 h 5497484"/>
              <a:gd name="connsiteX1267" fmla="*/ 5185650 w 5442728"/>
              <a:gd name="connsiteY1267" fmla="*/ 3143126 h 5497484"/>
              <a:gd name="connsiteX1268" fmla="*/ 5187744 w 5442728"/>
              <a:gd name="connsiteY1268" fmla="*/ 3139383 h 5497484"/>
              <a:gd name="connsiteX1269" fmla="*/ 5185650 w 5442728"/>
              <a:gd name="connsiteY1269" fmla="*/ 3135838 h 5497484"/>
              <a:gd name="connsiteX1270" fmla="*/ 5184732 w 5442728"/>
              <a:gd name="connsiteY1270" fmla="*/ 3142215 h 5497484"/>
              <a:gd name="connsiteX1271" fmla="*/ 5183479 w 5442728"/>
              <a:gd name="connsiteY1271" fmla="*/ 3142393 h 5497484"/>
              <a:gd name="connsiteX1272" fmla="*/ 5184502 w 5442728"/>
              <a:gd name="connsiteY1272" fmla="*/ 3137547 h 5497484"/>
              <a:gd name="connsiteX1273" fmla="*/ 5185650 w 5442728"/>
              <a:gd name="connsiteY1273" fmla="*/ 3135838 h 5497484"/>
              <a:gd name="connsiteX1274" fmla="*/ 5420694 w 5442728"/>
              <a:gd name="connsiteY1274" fmla="*/ 3128550 h 5497484"/>
              <a:gd name="connsiteX1275" fmla="*/ 5421612 w 5442728"/>
              <a:gd name="connsiteY1275" fmla="*/ 3133104 h 5497484"/>
              <a:gd name="connsiteX1276" fmla="*/ 5418857 w 5442728"/>
              <a:gd name="connsiteY1276" fmla="*/ 3141305 h 5497484"/>
              <a:gd name="connsiteX1277" fmla="*/ 5424360 w 5442728"/>
              <a:gd name="connsiteY1277" fmla="*/ 3124930 h 5497484"/>
              <a:gd name="connsiteX1278" fmla="*/ 5421842 w 5442728"/>
              <a:gd name="connsiteY1278" fmla="*/ 3134245 h 5497484"/>
              <a:gd name="connsiteX1279" fmla="*/ 5421612 w 5442728"/>
              <a:gd name="connsiteY1279" fmla="*/ 3133104 h 5497484"/>
              <a:gd name="connsiteX1280" fmla="*/ 5425940 w 5442728"/>
              <a:gd name="connsiteY1280" fmla="*/ 3113970 h 5497484"/>
              <a:gd name="connsiteX1281" fmla="*/ 5428038 w 5442728"/>
              <a:gd name="connsiteY1281" fmla="*/ 3113970 h 5497484"/>
              <a:gd name="connsiteX1282" fmla="*/ 5424366 w 5442728"/>
              <a:gd name="connsiteY1282" fmla="*/ 3124904 h 5497484"/>
              <a:gd name="connsiteX1283" fmla="*/ 5428038 w 5442728"/>
              <a:gd name="connsiteY1283" fmla="*/ 3099393 h 5497484"/>
              <a:gd name="connsiteX1284" fmla="*/ 5428554 w 5442728"/>
              <a:gd name="connsiteY1284" fmla="*/ 3105020 h 5497484"/>
              <a:gd name="connsiteX1285" fmla="*/ 5428038 w 5442728"/>
              <a:gd name="connsiteY1285" fmla="*/ 3106681 h 5497484"/>
              <a:gd name="connsiteX1286" fmla="*/ 5180866 w 5442728"/>
              <a:gd name="connsiteY1286" fmla="*/ 3093630 h 5497484"/>
              <a:gd name="connsiteX1287" fmla="*/ 5178304 w 5442728"/>
              <a:gd name="connsiteY1287" fmla="*/ 3113970 h 5497484"/>
              <a:gd name="connsiteX1288" fmla="*/ 5179222 w 5442728"/>
              <a:gd name="connsiteY1288" fmla="*/ 3096660 h 5497484"/>
              <a:gd name="connsiteX1289" fmla="*/ 62755 w 5442728"/>
              <a:gd name="connsiteY1289" fmla="*/ 3093606 h 5497484"/>
              <a:gd name="connsiteX1290" fmla="*/ 66108 w 5442728"/>
              <a:gd name="connsiteY1290" fmla="*/ 3128550 h 5497484"/>
              <a:gd name="connsiteX1291" fmla="*/ 66147 w 5442728"/>
              <a:gd name="connsiteY1291" fmla="*/ 3128862 h 5497484"/>
              <a:gd name="connsiteX1292" fmla="*/ 66147 w 5442728"/>
              <a:gd name="connsiteY1292" fmla="*/ 3105384 h 5497484"/>
              <a:gd name="connsiteX1293" fmla="*/ 5428038 w 5442728"/>
              <a:gd name="connsiteY1293" fmla="*/ 3084816 h 5497484"/>
              <a:gd name="connsiteX1294" fmla="*/ 5428038 w 5442728"/>
              <a:gd name="connsiteY1294" fmla="*/ 3098480 h 5497484"/>
              <a:gd name="connsiteX1295" fmla="*/ 5428038 w 5442728"/>
              <a:gd name="connsiteY1295" fmla="*/ 3099393 h 5497484"/>
              <a:gd name="connsiteX1296" fmla="*/ 5425940 w 5442728"/>
              <a:gd name="connsiteY1296" fmla="*/ 3113970 h 5497484"/>
              <a:gd name="connsiteX1297" fmla="*/ 5421362 w 5442728"/>
              <a:gd name="connsiteY1297" fmla="*/ 3113970 h 5497484"/>
              <a:gd name="connsiteX1298" fmla="*/ 5423143 w 5442728"/>
              <a:gd name="connsiteY1298" fmla="*/ 3104251 h 5497484"/>
              <a:gd name="connsiteX1299" fmla="*/ 5435384 w 5442728"/>
              <a:gd name="connsiteY1299" fmla="*/ 3077524 h 5497484"/>
              <a:gd name="connsiteX1300" fmla="*/ 5442728 w 5442728"/>
              <a:gd name="connsiteY1300" fmla="*/ 3077524 h 5497484"/>
              <a:gd name="connsiteX1301" fmla="*/ 5435384 w 5442728"/>
              <a:gd name="connsiteY1301" fmla="*/ 3121261 h 5497484"/>
              <a:gd name="connsiteX1302" fmla="*/ 5435384 w 5442728"/>
              <a:gd name="connsiteY1302" fmla="*/ 3092104 h 5497484"/>
              <a:gd name="connsiteX1303" fmla="*/ 5428958 w 5442728"/>
              <a:gd name="connsiteY1303" fmla="*/ 3109415 h 5497484"/>
              <a:gd name="connsiteX1304" fmla="*/ 5428554 w 5442728"/>
              <a:gd name="connsiteY1304" fmla="*/ 3105020 h 5497484"/>
              <a:gd name="connsiteX1305" fmla="*/ 5431713 w 5442728"/>
              <a:gd name="connsiteY1305" fmla="*/ 3094838 h 5497484"/>
              <a:gd name="connsiteX1306" fmla="*/ 5435384 w 5442728"/>
              <a:gd name="connsiteY1306" fmla="*/ 3077524 h 5497484"/>
              <a:gd name="connsiteX1307" fmla="*/ 5200340 w 5442728"/>
              <a:gd name="connsiteY1307" fmla="*/ 3041079 h 5497484"/>
              <a:gd name="connsiteX1308" fmla="*/ 5200615 w 5442728"/>
              <a:gd name="connsiteY1308" fmla="*/ 3044087 h 5497484"/>
              <a:gd name="connsiteX1309" fmla="*/ 5200455 w 5442728"/>
              <a:gd name="connsiteY1309" fmla="*/ 3045067 h 5497484"/>
              <a:gd name="connsiteX1310" fmla="*/ 5200340 w 5442728"/>
              <a:gd name="connsiteY1310" fmla="*/ 3041079 h 5497484"/>
              <a:gd name="connsiteX1311" fmla="*/ 5428974 w 5442728"/>
              <a:gd name="connsiteY1311" fmla="*/ 3040020 h 5497484"/>
              <a:gd name="connsiteX1312" fmla="*/ 5428550 w 5442728"/>
              <a:gd name="connsiteY1312" fmla="*/ 3043793 h 5497484"/>
              <a:gd name="connsiteX1313" fmla="*/ 5428038 w 5442728"/>
              <a:gd name="connsiteY1313" fmla="*/ 3041079 h 5497484"/>
              <a:gd name="connsiteX1314" fmla="*/ 5205235 w 5442728"/>
              <a:gd name="connsiteY1314" fmla="*/ 3036221 h 5497484"/>
              <a:gd name="connsiteX1315" fmla="*/ 5204660 w 5442728"/>
              <a:gd name="connsiteY1315" fmla="*/ 3041939 h 5497484"/>
              <a:gd name="connsiteX1316" fmla="*/ 5201258 w 5442728"/>
              <a:gd name="connsiteY1316" fmla="*/ 3051104 h 5497484"/>
              <a:gd name="connsiteX1317" fmla="*/ 5200615 w 5442728"/>
              <a:gd name="connsiteY1317" fmla="*/ 3044087 h 5497484"/>
              <a:gd name="connsiteX1318" fmla="*/ 5201258 w 5442728"/>
              <a:gd name="connsiteY1318" fmla="*/ 3040170 h 5497484"/>
              <a:gd name="connsiteX1319" fmla="*/ 5434236 w 5442728"/>
              <a:gd name="connsiteY1319" fmla="*/ 3021377 h 5497484"/>
              <a:gd name="connsiteX1320" fmla="*/ 5435384 w 5442728"/>
              <a:gd name="connsiteY1320" fmla="*/ 3026502 h 5497484"/>
              <a:gd name="connsiteX1321" fmla="*/ 5434464 w 5442728"/>
              <a:gd name="connsiteY1321" fmla="*/ 3033791 h 5497484"/>
              <a:gd name="connsiteX1322" fmla="*/ 5428974 w 5442728"/>
              <a:gd name="connsiteY1322" fmla="*/ 3040020 h 5497484"/>
              <a:gd name="connsiteX1323" fmla="*/ 5430710 w 5442728"/>
              <a:gd name="connsiteY1323" fmla="*/ 3024515 h 5497484"/>
              <a:gd name="connsiteX1324" fmla="*/ 5431713 w 5442728"/>
              <a:gd name="connsiteY1324" fmla="*/ 3023769 h 5497484"/>
              <a:gd name="connsiteX1325" fmla="*/ 5434236 w 5442728"/>
              <a:gd name="connsiteY1325" fmla="*/ 3021377 h 5497484"/>
              <a:gd name="connsiteX1326" fmla="*/ 44071 w 5442728"/>
              <a:gd name="connsiteY1326" fmla="*/ 2994094 h 5497484"/>
              <a:gd name="connsiteX1327" fmla="*/ 44071 w 5442728"/>
              <a:gd name="connsiteY1327" fmla="*/ 3004634 h 5497484"/>
              <a:gd name="connsiteX1328" fmla="*/ 51418 w 5442728"/>
              <a:gd name="connsiteY1328" fmla="*/ 3055659 h 5497484"/>
              <a:gd name="connsiteX1329" fmla="*/ 58761 w 5442728"/>
              <a:gd name="connsiteY1329" fmla="*/ 3106681 h 5497484"/>
              <a:gd name="connsiteX1330" fmla="*/ 58761 w 5442728"/>
              <a:gd name="connsiteY1330" fmla="*/ 3079746 h 5497484"/>
              <a:gd name="connsiteX1331" fmla="*/ 51447 w 5442728"/>
              <a:gd name="connsiteY1331" fmla="*/ 3054359 h 5497484"/>
              <a:gd name="connsiteX1332" fmla="*/ 51447 w 5442728"/>
              <a:gd name="connsiteY1332" fmla="*/ 3039779 h 5497484"/>
              <a:gd name="connsiteX1333" fmla="*/ 44097 w 5442728"/>
              <a:gd name="connsiteY1333" fmla="*/ 2994218 h 5497484"/>
              <a:gd name="connsiteX1334" fmla="*/ 5435384 w 5442728"/>
              <a:gd name="connsiteY1334" fmla="*/ 2982769 h 5497484"/>
              <a:gd name="connsiteX1335" fmla="*/ 5434466 w 5442728"/>
              <a:gd name="connsiteY1335" fmla="*/ 2997346 h 5497484"/>
              <a:gd name="connsiteX1336" fmla="*/ 5433509 w 5442728"/>
              <a:gd name="connsiteY1336" fmla="*/ 2999516 h 5497484"/>
              <a:gd name="connsiteX1337" fmla="*/ 5207684 w 5442728"/>
              <a:gd name="connsiteY1337" fmla="*/ 2924455 h 5497484"/>
              <a:gd name="connsiteX1338" fmla="*/ 5206306 w 5442728"/>
              <a:gd name="connsiteY1338" fmla="*/ 2936758 h 5497484"/>
              <a:gd name="connsiteX1339" fmla="*/ 5204930 w 5442728"/>
              <a:gd name="connsiteY1339" fmla="*/ 2934477 h 5497484"/>
              <a:gd name="connsiteX1340" fmla="*/ 5207684 w 5442728"/>
              <a:gd name="connsiteY1340" fmla="*/ 2924455 h 5497484"/>
              <a:gd name="connsiteX1341" fmla="*/ 367473 w 5442728"/>
              <a:gd name="connsiteY1341" fmla="*/ 2915854 h 5497484"/>
              <a:gd name="connsiteX1342" fmla="*/ 372452 w 5442728"/>
              <a:gd name="connsiteY1342" fmla="*/ 2927141 h 5497484"/>
              <a:gd name="connsiteX1343" fmla="*/ 374823 w 5442728"/>
              <a:gd name="connsiteY1343" fmla="*/ 2937722 h 5497484"/>
              <a:gd name="connsiteX1344" fmla="*/ 367473 w 5442728"/>
              <a:gd name="connsiteY1344" fmla="*/ 2945014 h 5497484"/>
              <a:gd name="connsiteX1345" fmla="*/ 367473 w 5442728"/>
              <a:gd name="connsiteY1345" fmla="*/ 2922233 h 5497484"/>
              <a:gd name="connsiteX1346" fmla="*/ 393590 w 5442728"/>
              <a:gd name="connsiteY1346" fmla="*/ 2871185 h 5497484"/>
              <a:gd name="connsiteX1347" fmla="*/ 396874 w 5442728"/>
              <a:gd name="connsiteY1347" fmla="*/ 2872117 h 5497484"/>
              <a:gd name="connsiteX1348" fmla="*/ 396874 w 5442728"/>
              <a:gd name="connsiteY1348" fmla="*/ 2893985 h 5497484"/>
              <a:gd name="connsiteX1349" fmla="*/ 36747 w 5442728"/>
              <a:gd name="connsiteY1349" fmla="*/ 2799220 h 5497484"/>
              <a:gd name="connsiteX1350" fmla="*/ 37145 w 5442728"/>
              <a:gd name="connsiteY1350" fmla="*/ 2804638 h 5497484"/>
              <a:gd name="connsiteX1351" fmla="*/ 36747 w 5442728"/>
              <a:gd name="connsiteY1351" fmla="*/ 2806512 h 5497484"/>
              <a:gd name="connsiteX1352" fmla="*/ 36747 w 5442728"/>
              <a:gd name="connsiteY1352" fmla="*/ 2805599 h 5497484"/>
              <a:gd name="connsiteX1353" fmla="*/ 36747 w 5442728"/>
              <a:gd name="connsiteY1353" fmla="*/ 2799220 h 5497484"/>
              <a:gd name="connsiteX1354" fmla="*/ 36727 w 5442728"/>
              <a:gd name="connsiteY1354" fmla="*/ 2756809 h 5497484"/>
              <a:gd name="connsiteX1355" fmla="*/ 36727 w 5442728"/>
              <a:gd name="connsiteY1355" fmla="*/ 2785966 h 5497484"/>
              <a:gd name="connsiteX1356" fmla="*/ 36727 w 5442728"/>
              <a:gd name="connsiteY1356" fmla="*/ 2800543 h 5497484"/>
              <a:gd name="connsiteX1357" fmla="*/ 36727 w 5442728"/>
              <a:gd name="connsiteY1357" fmla="*/ 2807831 h 5497484"/>
              <a:gd name="connsiteX1358" fmla="*/ 36727 w 5442728"/>
              <a:gd name="connsiteY1358" fmla="*/ 2815120 h 5497484"/>
              <a:gd name="connsiteX1359" fmla="*/ 36727 w 5442728"/>
              <a:gd name="connsiteY1359" fmla="*/ 2836988 h 5497484"/>
              <a:gd name="connsiteX1360" fmla="*/ 36727 w 5442728"/>
              <a:gd name="connsiteY1360" fmla="*/ 2844276 h 5497484"/>
              <a:gd name="connsiteX1361" fmla="*/ 36727 w 5442728"/>
              <a:gd name="connsiteY1361" fmla="*/ 2902590 h 5497484"/>
              <a:gd name="connsiteX1362" fmla="*/ 39226 w 5442728"/>
              <a:gd name="connsiteY1362" fmla="*/ 2924915 h 5497484"/>
              <a:gd name="connsiteX1363" fmla="*/ 43946 w 5442728"/>
              <a:gd name="connsiteY1363" fmla="*/ 2930264 h 5497484"/>
              <a:gd name="connsiteX1364" fmla="*/ 42881 w 5442728"/>
              <a:gd name="connsiteY1364" fmla="*/ 2917548 h 5497484"/>
              <a:gd name="connsiteX1365" fmla="*/ 41343 w 5442728"/>
              <a:gd name="connsiteY1365" fmla="*/ 2901277 h 5497484"/>
              <a:gd name="connsiteX1366" fmla="*/ 41484 w 5442728"/>
              <a:gd name="connsiteY1366" fmla="*/ 2900906 h 5497484"/>
              <a:gd name="connsiteX1367" fmla="*/ 36727 w 5442728"/>
              <a:gd name="connsiteY1367" fmla="*/ 2844276 h 5497484"/>
              <a:gd name="connsiteX1368" fmla="*/ 39942 w 5442728"/>
              <a:gd name="connsiteY1368" fmla="*/ 2844390 h 5497484"/>
              <a:gd name="connsiteX1369" fmla="*/ 39969 w 5442728"/>
              <a:gd name="connsiteY1369" fmla="*/ 2843136 h 5497484"/>
              <a:gd name="connsiteX1370" fmla="*/ 37145 w 5442728"/>
              <a:gd name="connsiteY1370" fmla="*/ 2804638 h 5497484"/>
              <a:gd name="connsiteX1371" fmla="*/ 40422 w 5442728"/>
              <a:gd name="connsiteY1371" fmla="*/ 2789198 h 5497484"/>
              <a:gd name="connsiteX1372" fmla="*/ 43233 w 5442728"/>
              <a:gd name="connsiteY1372" fmla="*/ 2780141 h 5497484"/>
              <a:gd name="connsiteX1373" fmla="*/ 42013 w 5442728"/>
              <a:gd name="connsiteY1373" fmla="*/ 2771666 h 5497484"/>
              <a:gd name="connsiteX1374" fmla="*/ 40422 w 5442728"/>
              <a:gd name="connsiteY1374" fmla="*/ 2767330 h 5497484"/>
              <a:gd name="connsiteX1375" fmla="*/ 36747 w 5442728"/>
              <a:gd name="connsiteY1375" fmla="*/ 2762772 h 5497484"/>
              <a:gd name="connsiteX1376" fmla="*/ 38746 w 5442728"/>
              <a:gd name="connsiteY1376" fmla="*/ 2758810 h 5497484"/>
              <a:gd name="connsiteX1377" fmla="*/ 5428038 w 5442728"/>
              <a:gd name="connsiteY1377" fmla="*/ 2662050 h 5497484"/>
              <a:gd name="connsiteX1378" fmla="*/ 5435384 w 5442728"/>
              <a:gd name="connsiteY1378" fmla="*/ 2691207 h 5497484"/>
              <a:gd name="connsiteX1379" fmla="*/ 5428038 w 5442728"/>
              <a:gd name="connsiteY1379" fmla="*/ 2662050 h 5497484"/>
              <a:gd name="connsiteX1380" fmla="*/ 35590 w 5442728"/>
              <a:gd name="connsiteY1380" fmla="*/ 2542650 h 5497484"/>
              <a:gd name="connsiteX1381" fmla="*/ 29381 w 5442728"/>
              <a:gd name="connsiteY1381" fmla="*/ 2567295 h 5497484"/>
              <a:gd name="connsiteX1382" fmla="*/ 29381 w 5442728"/>
              <a:gd name="connsiteY1382" fmla="*/ 2575492 h 5497484"/>
              <a:gd name="connsiteX1383" fmla="*/ 29381 w 5442728"/>
              <a:gd name="connsiteY1383" fmla="*/ 2603740 h 5497484"/>
              <a:gd name="connsiteX1384" fmla="*/ 29381 w 5442728"/>
              <a:gd name="connsiteY1384" fmla="*/ 2647474 h 5497484"/>
              <a:gd name="connsiteX1385" fmla="*/ 29427 w 5442728"/>
              <a:gd name="connsiteY1385" fmla="*/ 2646265 h 5497484"/>
              <a:gd name="connsiteX1386" fmla="*/ 29401 w 5442728"/>
              <a:gd name="connsiteY1386" fmla="*/ 2646138 h 5497484"/>
              <a:gd name="connsiteX1387" fmla="*/ 29401 w 5442728"/>
              <a:gd name="connsiteY1387" fmla="*/ 2616981 h 5497484"/>
              <a:gd name="connsiteX1388" fmla="*/ 29401 w 5442728"/>
              <a:gd name="connsiteY1388" fmla="*/ 2603740 h 5497484"/>
              <a:gd name="connsiteX1389" fmla="*/ 29381 w 5442728"/>
              <a:gd name="connsiteY1389" fmla="*/ 2603740 h 5497484"/>
              <a:gd name="connsiteX1390" fmla="*/ 29401 w 5442728"/>
              <a:gd name="connsiteY1390" fmla="*/ 2603623 h 5497484"/>
              <a:gd name="connsiteX1391" fmla="*/ 29401 w 5442728"/>
              <a:gd name="connsiteY1391" fmla="*/ 2591467 h 5497484"/>
              <a:gd name="connsiteX1392" fmla="*/ 29401 w 5442728"/>
              <a:gd name="connsiteY1392" fmla="*/ 2587821 h 5497484"/>
              <a:gd name="connsiteX1393" fmla="*/ 29401 w 5442728"/>
              <a:gd name="connsiteY1393" fmla="*/ 2584178 h 5497484"/>
              <a:gd name="connsiteX1394" fmla="*/ 29401 w 5442728"/>
              <a:gd name="connsiteY1394" fmla="*/ 2580533 h 5497484"/>
              <a:gd name="connsiteX1395" fmla="*/ 36747 w 5442728"/>
              <a:gd name="connsiteY1395" fmla="*/ 2544084 h 5497484"/>
              <a:gd name="connsiteX1396" fmla="*/ 5229721 w 5442728"/>
              <a:gd name="connsiteY1396" fmla="*/ 2472536 h 5497484"/>
              <a:gd name="connsiteX1397" fmla="*/ 5233958 w 5442728"/>
              <a:gd name="connsiteY1397" fmla="*/ 2492200 h 5497484"/>
              <a:gd name="connsiteX1398" fmla="*/ 5232159 w 5442728"/>
              <a:gd name="connsiteY1398" fmla="*/ 2486658 h 5497484"/>
              <a:gd name="connsiteX1399" fmla="*/ 5229721 w 5442728"/>
              <a:gd name="connsiteY1399" fmla="*/ 2472536 h 5497484"/>
              <a:gd name="connsiteX1400" fmla="*/ 29401 w 5442728"/>
              <a:gd name="connsiteY1400" fmla="*/ 2465091 h 5497484"/>
              <a:gd name="connsiteX1401" fmla="*/ 29381 w 5442728"/>
              <a:gd name="connsiteY1401" fmla="*/ 2465248 h 5497484"/>
              <a:gd name="connsiteX1402" fmla="*/ 29401 w 5442728"/>
              <a:gd name="connsiteY1402" fmla="*/ 2465150 h 5497484"/>
              <a:gd name="connsiteX1403" fmla="*/ 5178304 w 5442728"/>
              <a:gd name="connsiteY1403" fmla="*/ 2355912 h 5497484"/>
              <a:gd name="connsiteX1404" fmla="*/ 5188404 w 5442728"/>
              <a:gd name="connsiteY1404" fmla="*/ 2375046 h 5497484"/>
              <a:gd name="connsiteX1405" fmla="*/ 5188674 w 5442728"/>
              <a:gd name="connsiteY1405" fmla="*/ 2376493 h 5497484"/>
              <a:gd name="connsiteX1406" fmla="*/ 5185650 w 5442728"/>
              <a:gd name="connsiteY1406" fmla="*/ 2334044 h 5497484"/>
              <a:gd name="connsiteX1407" fmla="*/ 5200340 w 5442728"/>
              <a:gd name="connsiteY1407" fmla="*/ 2370489 h 5497484"/>
              <a:gd name="connsiteX1408" fmla="*/ 5192994 w 5442728"/>
              <a:gd name="connsiteY1408" fmla="*/ 2363200 h 5497484"/>
              <a:gd name="connsiteX1409" fmla="*/ 5185650 w 5442728"/>
              <a:gd name="connsiteY1409" fmla="*/ 2334044 h 5497484"/>
              <a:gd name="connsiteX1410" fmla="*/ 414861 w 5442728"/>
              <a:gd name="connsiteY1410" fmla="*/ 2320320 h 5497484"/>
              <a:gd name="connsiteX1411" fmla="*/ 411570 w 5442728"/>
              <a:gd name="connsiteY1411" fmla="*/ 2339973 h 5497484"/>
              <a:gd name="connsiteX1412" fmla="*/ 414861 w 5442728"/>
              <a:gd name="connsiteY1412" fmla="*/ 2323663 h 5497484"/>
              <a:gd name="connsiteX1413" fmla="*/ 62436 w 5442728"/>
              <a:gd name="connsiteY1413" fmla="*/ 2231996 h 5497484"/>
              <a:gd name="connsiteX1414" fmla="*/ 60599 w 5442728"/>
              <a:gd name="connsiteY1414" fmla="*/ 2239288 h 5497484"/>
              <a:gd name="connsiteX1415" fmla="*/ 58761 w 5442728"/>
              <a:gd name="connsiteY1415" fmla="*/ 2239288 h 5497484"/>
              <a:gd name="connsiteX1416" fmla="*/ 5226812 w 5442728"/>
              <a:gd name="connsiteY1416" fmla="*/ 2217374 h 5497484"/>
              <a:gd name="connsiteX1417" fmla="*/ 5231904 w 5442728"/>
              <a:gd name="connsiteY1417" fmla="*/ 2222428 h 5497484"/>
              <a:gd name="connsiteX1418" fmla="*/ 5232824 w 5442728"/>
              <a:gd name="connsiteY1418" fmla="*/ 2245208 h 5497484"/>
              <a:gd name="connsiteX1419" fmla="*/ 5232824 w 5442728"/>
              <a:gd name="connsiteY1419" fmla="*/ 2259788 h 5497484"/>
              <a:gd name="connsiteX1420" fmla="*/ 5240174 w 5442728"/>
              <a:gd name="connsiteY1420" fmla="*/ 2296237 h 5497484"/>
              <a:gd name="connsiteX1421" fmla="*/ 5240174 w 5442728"/>
              <a:gd name="connsiteY1421" fmla="*/ 2310817 h 5497484"/>
              <a:gd name="connsiteX1422" fmla="*/ 5247521 w 5442728"/>
              <a:gd name="connsiteY1422" fmla="*/ 2391002 h 5497484"/>
              <a:gd name="connsiteX1423" fmla="*/ 5247521 w 5442728"/>
              <a:gd name="connsiteY1423" fmla="*/ 2376422 h 5497484"/>
              <a:gd name="connsiteX1424" fmla="*/ 5247521 w 5442728"/>
              <a:gd name="connsiteY1424" fmla="*/ 2427450 h 5497484"/>
              <a:gd name="connsiteX1425" fmla="*/ 5247521 w 5442728"/>
              <a:gd name="connsiteY1425" fmla="*/ 2420159 h 5497484"/>
              <a:gd name="connsiteX1426" fmla="*/ 5240174 w 5442728"/>
              <a:gd name="connsiteY1426" fmla="*/ 2412870 h 5497484"/>
              <a:gd name="connsiteX1427" fmla="*/ 5240174 w 5442728"/>
              <a:gd name="connsiteY1427" fmla="*/ 2398290 h 5497484"/>
              <a:gd name="connsiteX1428" fmla="*/ 5240174 w 5442728"/>
              <a:gd name="connsiteY1428" fmla="*/ 2361842 h 5497484"/>
              <a:gd name="connsiteX1429" fmla="*/ 5232824 w 5442728"/>
              <a:gd name="connsiteY1429" fmla="*/ 2288945 h 5497484"/>
              <a:gd name="connsiteX1430" fmla="*/ 455667 w 5442728"/>
              <a:gd name="connsiteY1430" fmla="*/ 2216051 h 5497484"/>
              <a:gd name="connsiteX1431" fmla="*/ 454749 w 5442728"/>
              <a:gd name="connsiteY1431" fmla="*/ 2219695 h 5497484"/>
              <a:gd name="connsiteX1432" fmla="*/ 453972 w 5442728"/>
              <a:gd name="connsiteY1432" fmla="*/ 2220136 h 5497484"/>
              <a:gd name="connsiteX1433" fmla="*/ 5225474 w 5442728"/>
              <a:gd name="connsiteY1433" fmla="*/ 2201471 h 5497484"/>
              <a:gd name="connsiteX1434" fmla="*/ 5226812 w 5442728"/>
              <a:gd name="connsiteY1434" fmla="*/ 2217374 h 5497484"/>
              <a:gd name="connsiteX1435" fmla="*/ 5225474 w 5442728"/>
              <a:gd name="connsiteY1435" fmla="*/ 2216051 h 5497484"/>
              <a:gd name="connsiteX1436" fmla="*/ 5225474 w 5442728"/>
              <a:gd name="connsiteY1436" fmla="*/ 2204205 h 5497484"/>
              <a:gd name="connsiteX1437" fmla="*/ 70959 w 5442728"/>
              <a:gd name="connsiteY1437" fmla="*/ 2175713 h 5497484"/>
              <a:gd name="connsiteX1438" fmla="*/ 69821 w 5442728"/>
              <a:gd name="connsiteY1438" fmla="*/ 2182336 h 5497484"/>
              <a:gd name="connsiteX1439" fmla="*/ 66147 w 5442728"/>
              <a:gd name="connsiteY1439" fmla="*/ 2201471 h 5497484"/>
              <a:gd name="connsiteX1440" fmla="*/ 69821 w 5442728"/>
              <a:gd name="connsiteY1440" fmla="*/ 2180513 h 5497484"/>
              <a:gd name="connsiteX1441" fmla="*/ 76252 w 5442728"/>
              <a:gd name="connsiteY1441" fmla="*/ 2095772 h 5497484"/>
              <a:gd name="connsiteX1442" fmla="*/ 73494 w 5442728"/>
              <a:gd name="connsiteY1442" fmla="*/ 2113994 h 5497484"/>
              <a:gd name="connsiteX1443" fmla="*/ 70739 w 5442728"/>
              <a:gd name="connsiteY1443" fmla="*/ 2109439 h 5497484"/>
              <a:gd name="connsiteX1444" fmla="*/ 70485 w 5442728"/>
              <a:gd name="connsiteY1444" fmla="*/ 2107507 h 5497484"/>
              <a:gd name="connsiteX1445" fmla="*/ 73494 w 5442728"/>
              <a:gd name="connsiteY1445" fmla="*/ 2099414 h 5497484"/>
              <a:gd name="connsiteX1446" fmla="*/ 76252 w 5442728"/>
              <a:gd name="connsiteY1446" fmla="*/ 2095772 h 5497484"/>
              <a:gd name="connsiteX1447" fmla="*/ 5204476 w 5442728"/>
              <a:gd name="connsiteY1447" fmla="*/ 2094211 h 5497484"/>
              <a:gd name="connsiteX1448" fmla="*/ 5210774 w 5442728"/>
              <a:gd name="connsiteY1448" fmla="*/ 2106706 h 5497484"/>
              <a:gd name="connsiteX1449" fmla="*/ 5218558 w 5442728"/>
              <a:gd name="connsiteY1449" fmla="*/ 2145305 h 5497484"/>
              <a:gd name="connsiteX1450" fmla="*/ 5218341 w 5442728"/>
              <a:gd name="connsiteY1450" fmla="*/ 2137863 h 5497484"/>
              <a:gd name="connsiteX1451" fmla="*/ 5218995 w 5442728"/>
              <a:gd name="connsiteY1451" fmla="*/ 2147344 h 5497484"/>
              <a:gd name="connsiteX1452" fmla="*/ 5219228 w 5442728"/>
              <a:gd name="connsiteY1452" fmla="*/ 2148618 h 5497484"/>
              <a:gd name="connsiteX1453" fmla="*/ 5225474 w 5442728"/>
              <a:gd name="connsiteY1453" fmla="*/ 2179603 h 5497484"/>
              <a:gd name="connsiteX1454" fmla="*/ 5225474 w 5442728"/>
              <a:gd name="connsiteY1454" fmla="*/ 2180513 h 5497484"/>
              <a:gd name="connsiteX1455" fmla="*/ 5225474 w 5442728"/>
              <a:gd name="connsiteY1455" fmla="*/ 2186891 h 5497484"/>
              <a:gd name="connsiteX1456" fmla="*/ 5225474 w 5442728"/>
              <a:gd name="connsiteY1456" fmla="*/ 2201471 h 5497484"/>
              <a:gd name="connsiteX1457" fmla="*/ 5210774 w 5442728"/>
              <a:gd name="connsiteY1457" fmla="*/ 2121286 h 5497484"/>
              <a:gd name="connsiteX1458" fmla="*/ 462699 w 5442728"/>
              <a:gd name="connsiteY1458" fmla="*/ 2086737 h 5497484"/>
              <a:gd name="connsiteX1459" fmla="*/ 455667 w 5442728"/>
              <a:gd name="connsiteY1459" fmla="*/ 2128574 h 5497484"/>
              <a:gd name="connsiteX1460" fmla="*/ 448317 w 5442728"/>
              <a:gd name="connsiteY1460" fmla="*/ 2165023 h 5497484"/>
              <a:gd name="connsiteX1461" fmla="*/ 444540 w 5442728"/>
              <a:gd name="connsiteY1461" fmla="*/ 2171154 h 5497484"/>
              <a:gd name="connsiteX1462" fmla="*/ 462538 w 5442728"/>
              <a:gd name="connsiteY1462" fmla="*/ 2087082 h 5497484"/>
              <a:gd name="connsiteX1463" fmla="*/ 5201954 w 5442728"/>
              <a:gd name="connsiteY1463" fmla="*/ 2083371 h 5497484"/>
              <a:gd name="connsiteX1464" fmla="*/ 5204476 w 5442728"/>
              <a:gd name="connsiteY1464" fmla="*/ 2094211 h 5497484"/>
              <a:gd name="connsiteX1465" fmla="*/ 5203424 w 5442728"/>
              <a:gd name="connsiteY1465" fmla="*/ 2092126 h 5497484"/>
              <a:gd name="connsiteX1466" fmla="*/ 64902 w 5442728"/>
              <a:gd name="connsiteY1466" fmla="*/ 2079151 h 5497484"/>
              <a:gd name="connsiteX1467" fmla="*/ 64734 w 5442728"/>
              <a:gd name="connsiteY1467" fmla="*/ 2080351 h 5497484"/>
              <a:gd name="connsiteX1468" fmla="*/ 58797 w 5442728"/>
              <a:gd name="connsiteY1468" fmla="*/ 2092126 h 5497484"/>
              <a:gd name="connsiteX1469" fmla="*/ 66147 w 5442728"/>
              <a:gd name="connsiteY1469" fmla="*/ 2070257 h 5497484"/>
              <a:gd name="connsiteX1470" fmla="*/ 65229 w 5442728"/>
              <a:gd name="connsiteY1470" fmla="*/ 2078457 h 5497484"/>
              <a:gd name="connsiteX1471" fmla="*/ 64902 w 5442728"/>
              <a:gd name="connsiteY1471" fmla="*/ 2079151 h 5497484"/>
              <a:gd name="connsiteX1472" fmla="*/ 101746 w 5442728"/>
              <a:gd name="connsiteY1472" fmla="*/ 2004080 h 5497484"/>
              <a:gd name="connsiteX1473" fmla="*/ 102895 w 5442728"/>
              <a:gd name="connsiteY1473" fmla="*/ 2004649 h 5497484"/>
              <a:gd name="connsiteX1474" fmla="*/ 95544 w 5442728"/>
              <a:gd name="connsiteY1474" fmla="*/ 2033809 h 5497484"/>
              <a:gd name="connsiteX1475" fmla="*/ 101746 w 5442728"/>
              <a:gd name="connsiteY1475" fmla="*/ 2004080 h 5497484"/>
              <a:gd name="connsiteX1476" fmla="*/ 132291 w 5442728"/>
              <a:gd name="connsiteY1476" fmla="*/ 1960912 h 5497484"/>
              <a:gd name="connsiteX1477" fmla="*/ 124941 w 5442728"/>
              <a:gd name="connsiteY1477" fmla="*/ 1975492 h 5497484"/>
              <a:gd name="connsiteX1478" fmla="*/ 117591 w 5442728"/>
              <a:gd name="connsiteY1478" fmla="*/ 2011941 h 5497484"/>
              <a:gd name="connsiteX1479" fmla="*/ 110245 w 5442728"/>
              <a:gd name="connsiteY1479" fmla="*/ 2011941 h 5497484"/>
              <a:gd name="connsiteX1480" fmla="*/ 96465 w 5442728"/>
              <a:gd name="connsiteY1480" fmla="*/ 2066612 h 5497484"/>
              <a:gd name="connsiteX1481" fmla="*/ 89420 w 5442728"/>
              <a:gd name="connsiteY1481" fmla="*/ 2113193 h 5497484"/>
              <a:gd name="connsiteX1482" fmla="*/ 95031 w 5442728"/>
              <a:gd name="connsiteY1482" fmla="*/ 2094192 h 5497484"/>
              <a:gd name="connsiteX1483" fmla="*/ 102832 w 5442728"/>
              <a:gd name="connsiteY1483" fmla="*/ 2078927 h 5497484"/>
              <a:gd name="connsiteX1484" fmla="*/ 116812 w 5442728"/>
              <a:gd name="connsiteY1484" fmla="*/ 2028071 h 5497484"/>
              <a:gd name="connsiteX1485" fmla="*/ 110245 w 5442728"/>
              <a:gd name="connsiteY1485" fmla="*/ 2041097 h 5497484"/>
              <a:gd name="connsiteX1486" fmla="*/ 124869 w 5442728"/>
              <a:gd name="connsiteY1486" fmla="*/ 1987909 h 5497484"/>
              <a:gd name="connsiteX1487" fmla="*/ 124869 w 5442728"/>
              <a:gd name="connsiteY1487" fmla="*/ 1984172 h 5497484"/>
              <a:gd name="connsiteX1488" fmla="*/ 128100 w 5442728"/>
              <a:gd name="connsiteY1488" fmla="*/ 1976157 h 5497484"/>
              <a:gd name="connsiteX1489" fmla="*/ 102316 w 5442728"/>
              <a:gd name="connsiteY1489" fmla="*/ 1874709 h 5497484"/>
              <a:gd name="connsiteX1490" fmla="*/ 95544 w 5442728"/>
              <a:gd name="connsiteY1490" fmla="*/ 1895307 h 5497484"/>
              <a:gd name="connsiteX1491" fmla="*/ 100198 w 5442728"/>
              <a:gd name="connsiteY1491" fmla="*/ 1879361 h 5497484"/>
              <a:gd name="connsiteX1492" fmla="*/ 102895 w 5442728"/>
              <a:gd name="connsiteY1492" fmla="*/ 1873438 h 5497484"/>
              <a:gd name="connsiteX1493" fmla="*/ 102316 w 5442728"/>
              <a:gd name="connsiteY1493" fmla="*/ 1874709 h 5497484"/>
              <a:gd name="connsiteX1494" fmla="*/ 102707 w 5442728"/>
              <a:gd name="connsiteY1494" fmla="*/ 1873520 h 5497484"/>
              <a:gd name="connsiteX1495" fmla="*/ 5151980 w 5442728"/>
              <a:gd name="connsiteY1495" fmla="*/ 1851567 h 5497484"/>
              <a:gd name="connsiteX1496" fmla="*/ 5153128 w 5442728"/>
              <a:gd name="connsiteY1496" fmla="*/ 1851909 h 5497484"/>
              <a:gd name="connsiteX1497" fmla="*/ 5154843 w 5442728"/>
              <a:gd name="connsiteY1497" fmla="*/ 1857248 h 5497484"/>
              <a:gd name="connsiteX1498" fmla="*/ 5151760 w 5442728"/>
              <a:gd name="connsiteY1498" fmla="*/ 1851567 h 5497484"/>
              <a:gd name="connsiteX1499" fmla="*/ 5151980 w 5442728"/>
              <a:gd name="connsiteY1499" fmla="*/ 1851567 h 5497484"/>
              <a:gd name="connsiteX1500" fmla="*/ 5151980 w 5442728"/>
              <a:gd name="connsiteY1500" fmla="*/ 1852205 h 5497484"/>
              <a:gd name="connsiteX1501" fmla="*/ 133412 w 5442728"/>
              <a:gd name="connsiteY1501" fmla="*/ 1834351 h 5497484"/>
              <a:gd name="connsiteX1502" fmla="*/ 132291 w 5442728"/>
              <a:gd name="connsiteY1502" fmla="*/ 1836990 h 5497484"/>
              <a:gd name="connsiteX1503" fmla="*/ 133028 w 5442728"/>
              <a:gd name="connsiteY1503" fmla="*/ 1834801 h 5497484"/>
              <a:gd name="connsiteX1504" fmla="*/ 133514 w 5442728"/>
              <a:gd name="connsiteY1504" fmla="*/ 1834107 h 5497484"/>
              <a:gd name="connsiteX1505" fmla="*/ 133452 w 5442728"/>
              <a:gd name="connsiteY1505" fmla="*/ 1834302 h 5497484"/>
              <a:gd name="connsiteX1506" fmla="*/ 133412 w 5442728"/>
              <a:gd name="connsiteY1506" fmla="*/ 1834351 h 5497484"/>
              <a:gd name="connsiteX1507" fmla="*/ 5137264 w 5442728"/>
              <a:gd name="connsiteY1507" fmla="*/ 1829649 h 5497484"/>
              <a:gd name="connsiteX1508" fmla="*/ 5139232 w 5442728"/>
              <a:gd name="connsiteY1508" fmla="*/ 1835508 h 5497484"/>
              <a:gd name="connsiteX1509" fmla="*/ 5137280 w 5442728"/>
              <a:gd name="connsiteY1509" fmla="*/ 1829698 h 5497484"/>
              <a:gd name="connsiteX1510" fmla="*/ 139638 w 5442728"/>
              <a:gd name="connsiteY1510" fmla="*/ 1815131 h 5497484"/>
              <a:gd name="connsiteX1511" fmla="*/ 136417 w 5442728"/>
              <a:gd name="connsiteY1511" fmla="*/ 1827274 h 5497484"/>
              <a:gd name="connsiteX1512" fmla="*/ 133514 w 5442728"/>
              <a:gd name="connsiteY1512" fmla="*/ 1834107 h 5497484"/>
              <a:gd name="connsiteX1513" fmla="*/ 139618 w 5442728"/>
              <a:gd name="connsiteY1513" fmla="*/ 1815190 h 5497484"/>
              <a:gd name="connsiteX1514" fmla="*/ 5129930 w 5442728"/>
              <a:gd name="connsiteY1514" fmla="*/ 1807830 h 5497484"/>
              <a:gd name="connsiteX1515" fmla="*/ 5136363 w 5442728"/>
              <a:gd name="connsiteY1515" fmla="*/ 1826965 h 5497484"/>
              <a:gd name="connsiteX1516" fmla="*/ 5137264 w 5442728"/>
              <a:gd name="connsiteY1516" fmla="*/ 1829649 h 5497484"/>
              <a:gd name="connsiteX1517" fmla="*/ 5130850 w 5442728"/>
              <a:gd name="connsiteY1517" fmla="*/ 1811358 h 5497484"/>
              <a:gd name="connsiteX1518" fmla="*/ 5107883 w 5442728"/>
              <a:gd name="connsiteY1518" fmla="*/ 1771382 h 5497484"/>
              <a:gd name="connsiteX1519" fmla="*/ 5122580 w 5442728"/>
              <a:gd name="connsiteY1519" fmla="*/ 1815118 h 5497484"/>
              <a:gd name="connsiteX1520" fmla="*/ 5115233 w 5442728"/>
              <a:gd name="connsiteY1520" fmla="*/ 1800542 h 5497484"/>
              <a:gd name="connsiteX1521" fmla="*/ 5107883 w 5442728"/>
              <a:gd name="connsiteY1521" fmla="*/ 1771382 h 5497484"/>
              <a:gd name="connsiteX1522" fmla="*/ 154341 w 5442728"/>
              <a:gd name="connsiteY1522" fmla="*/ 1764093 h 5497484"/>
              <a:gd name="connsiteX1523" fmla="*/ 152504 w 5442728"/>
              <a:gd name="connsiteY1523" fmla="*/ 1775027 h 5497484"/>
              <a:gd name="connsiteX1524" fmla="*/ 153523 w 5442728"/>
              <a:gd name="connsiteY1524" fmla="*/ 1773812 h 5497484"/>
              <a:gd name="connsiteX1525" fmla="*/ 139638 w 5442728"/>
              <a:gd name="connsiteY1525" fmla="*/ 1815131 h 5497484"/>
              <a:gd name="connsiteX1526" fmla="*/ 139641 w 5442728"/>
              <a:gd name="connsiteY1526" fmla="*/ 1815118 h 5497484"/>
              <a:gd name="connsiteX1527" fmla="*/ 139618 w 5442728"/>
              <a:gd name="connsiteY1527" fmla="*/ 1815190 h 5497484"/>
              <a:gd name="connsiteX1528" fmla="*/ 133028 w 5442728"/>
              <a:gd name="connsiteY1528" fmla="*/ 1834801 h 5497484"/>
              <a:gd name="connsiteX1529" fmla="*/ 124941 w 5442728"/>
              <a:gd name="connsiteY1529" fmla="*/ 1844278 h 5497484"/>
              <a:gd name="connsiteX1530" fmla="*/ 146991 w 5442728"/>
              <a:gd name="connsiteY1530" fmla="*/ 1785961 h 5497484"/>
              <a:gd name="connsiteX1531" fmla="*/ 5124240 w 5442728"/>
              <a:gd name="connsiteY1531" fmla="*/ 1761505 h 5497484"/>
              <a:gd name="connsiteX1532" fmla="*/ 5129930 w 5442728"/>
              <a:gd name="connsiteY1532" fmla="*/ 1771382 h 5497484"/>
              <a:gd name="connsiteX1533" fmla="*/ 5129011 w 5442728"/>
              <a:gd name="connsiteY1533" fmla="*/ 1775026 h 5497484"/>
              <a:gd name="connsiteX1534" fmla="*/ 5122580 w 5442728"/>
              <a:gd name="connsiteY1534" fmla="*/ 1756802 h 5497484"/>
              <a:gd name="connsiteX1535" fmla="*/ 5124240 w 5442728"/>
              <a:gd name="connsiteY1535" fmla="*/ 1761505 h 5497484"/>
              <a:gd name="connsiteX1536" fmla="*/ 5123485 w 5442728"/>
              <a:gd name="connsiteY1536" fmla="*/ 1760196 h 5497484"/>
              <a:gd name="connsiteX1537" fmla="*/ 5118908 w 5442728"/>
              <a:gd name="connsiteY1537" fmla="*/ 1738579 h 5497484"/>
              <a:gd name="connsiteX1538" fmla="*/ 5121532 w 5442728"/>
              <a:gd name="connsiteY1538" fmla="*/ 1741182 h 5497484"/>
              <a:gd name="connsiteX1539" fmla="*/ 5137280 w 5442728"/>
              <a:gd name="connsiteY1539" fmla="*/ 1793250 h 5497484"/>
              <a:gd name="connsiteX1540" fmla="*/ 5119960 w 5442728"/>
              <a:gd name="connsiteY1540" fmla="*/ 1735982 h 5497484"/>
              <a:gd name="connsiteX1541" fmla="*/ 5122580 w 5442728"/>
              <a:gd name="connsiteY1541" fmla="*/ 1742225 h 5497484"/>
              <a:gd name="connsiteX1542" fmla="*/ 5121532 w 5442728"/>
              <a:gd name="connsiteY1542" fmla="*/ 1741182 h 5497484"/>
              <a:gd name="connsiteX1543" fmla="*/ 169038 w 5442728"/>
              <a:gd name="connsiteY1543" fmla="*/ 1734933 h 5497484"/>
              <a:gd name="connsiteX1544" fmla="*/ 165363 w 5442728"/>
              <a:gd name="connsiteY1544" fmla="*/ 1746780 h 5497484"/>
              <a:gd name="connsiteX1545" fmla="*/ 163950 w 5442728"/>
              <a:gd name="connsiteY1545" fmla="*/ 1753439 h 5497484"/>
              <a:gd name="connsiteX1546" fmla="*/ 161688 w 5442728"/>
              <a:gd name="connsiteY1546" fmla="*/ 1756802 h 5497484"/>
              <a:gd name="connsiteX1547" fmla="*/ 157872 w 5442728"/>
              <a:gd name="connsiteY1547" fmla="*/ 1768635 h 5497484"/>
              <a:gd name="connsiteX1548" fmla="*/ 153523 w 5442728"/>
              <a:gd name="connsiteY1548" fmla="*/ 1773812 h 5497484"/>
              <a:gd name="connsiteX1549" fmla="*/ 161688 w 5442728"/>
              <a:gd name="connsiteY1549" fmla="*/ 1749513 h 5497484"/>
              <a:gd name="connsiteX1550" fmla="*/ 5096759 w 5442728"/>
              <a:gd name="connsiteY1550" fmla="*/ 1729123 h 5497484"/>
              <a:gd name="connsiteX1551" fmla="*/ 5097317 w 5442728"/>
              <a:gd name="connsiteY1551" fmla="*/ 1730492 h 5497484"/>
              <a:gd name="connsiteX1552" fmla="*/ 5097317 w 5442728"/>
              <a:gd name="connsiteY1552" fmla="*/ 1731631 h 5497484"/>
              <a:gd name="connsiteX1553" fmla="*/ 5051755 w 5442728"/>
              <a:gd name="connsiteY1553" fmla="*/ 1702938 h 5497484"/>
              <a:gd name="connsiteX1554" fmla="*/ 5051844 w 5442728"/>
              <a:gd name="connsiteY1554" fmla="*/ 1703043 h 5497484"/>
              <a:gd name="connsiteX1555" fmla="*/ 5056436 w 5442728"/>
              <a:gd name="connsiteY1555" fmla="*/ 1720356 h 5497484"/>
              <a:gd name="connsiteX1556" fmla="*/ 5100533 w 5442728"/>
              <a:gd name="connsiteY1556" fmla="*/ 1683911 h 5497484"/>
              <a:gd name="connsiteX1557" fmla="*/ 5115233 w 5442728"/>
              <a:gd name="connsiteY1557" fmla="*/ 1720356 h 5497484"/>
              <a:gd name="connsiteX1558" fmla="*/ 5119960 w 5442728"/>
              <a:gd name="connsiteY1558" fmla="*/ 1735982 h 5497484"/>
              <a:gd name="connsiteX1559" fmla="*/ 5110336 w 5442728"/>
              <a:gd name="connsiteY1559" fmla="*/ 1713074 h 5497484"/>
              <a:gd name="connsiteX1560" fmla="*/ 197739 w 5442728"/>
              <a:gd name="connsiteY1560" fmla="*/ 1677676 h 5497484"/>
              <a:gd name="connsiteX1561" fmla="*/ 197279 w 5442728"/>
              <a:gd name="connsiteY1561" fmla="*/ 1678910 h 5497484"/>
              <a:gd name="connsiteX1562" fmla="*/ 169042 w 5442728"/>
              <a:gd name="connsiteY1562" fmla="*/ 1734926 h 5497484"/>
              <a:gd name="connsiteX1563" fmla="*/ 183739 w 5442728"/>
              <a:gd name="connsiteY1563" fmla="*/ 1703043 h 5497484"/>
              <a:gd name="connsiteX1564" fmla="*/ 191777 w 5442728"/>
              <a:gd name="connsiteY1564" fmla="*/ 1686754 h 5497484"/>
              <a:gd name="connsiteX1565" fmla="*/ 5090734 w 5442728"/>
              <a:gd name="connsiteY1565" fmla="*/ 1659609 h 5497484"/>
              <a:gd name="connsiteX1566" fmla="*/ 5093183 w 5442728"/>
              <a:gd name="connsiteY1566" fmla="*/ 1662036 h 5497484"/>
              <a:gd name="connsiteX1567" fmla="*/ 5100533 w 5442728"/>
              <a:gd name="connsiteY1567" fmla="*/ 1683911 h 5497484"/>
              <a:gd name="connsiteX1568" fmla="*/ 5058885 w 5442728"/>
              <a:gd name="connsiteY1568" fmla="*/ 1647459 h 5497484"/>
              <a:gd name="connsiteX1569" fmla="*/ 5063786 w 5442728"/>
              <a:gd name="connsiteY1569" fmla="*/ 1654748 h 5497484"/>
              <a:gd name="connsiteX1570" fmla="*/ 5071136 w 5442728"/>
              <a:gd name="connsiteY1570" fmla="*/ 1683908 h 5497484"/>
              <a:gd name="connsiteX1571" fmla="*/ 673105 w 5442728"/>
              <a:gd name="connsiteY1571" fmla="*/ 1613321 h 5497484"/>
              <a:gd name="connsiteX1572" fmla="*/ 668802 w 5442728"/>
              <a:gd name="connsiteY1572" fmla="*/ 1625591 h 5497484"/>
              <a:gd name="connsiteX1573" fmla="*/ 666048 w 5442728"/>
              <a:gd name="connsiteY1573" fmla="*/ 1628324 h 5497484"/>
              <a:gd name="connsiteX1574" fmla="*/ 687368 w 5442728"/>
              <a:gd name="connsiteY1574" fmla="*/ 1583004 h 5497484"/>
              <a:gd name="connsiteX1575" fmla="*/ 673105 w 5442728"/>
              <a:gd name="connsiteY1575" fmla="*/ 1613321 h 5497484"/>
              <a:gd name="connsiteX1576" fmla="*/ 676153 w 5442728"/>
              <a:gd name="connsiteY1576" fmla="*/ 1604631 h 5497484"/>
              <a:gd name="connsiteX1577" fmla="*/ 683503 w 5442728"/>
              <a:gd name="connsiteY1577" fmla="*/ 1589142 h 5497484"/>
              <a:gd name="connsiteX1578" fmla="*/ 5004989 w 5442728"/>
              <a:gd name="connsiteY1578" fmla="*/ 1552694 h 5497484"/>
              <a:gd name="connsiteX1579" fmla="*/ 5012336 w 5442728"/>
              <a:gd name="connsiteY1579" fmla="*/ 1567267 h 5497484"/>
              <a:gd name="connsiteX1580" fmla="*/ 5019689 w 5442728"/>
              <a:gd name="connsiteY1580" fmla="*/ 1589142 h 5497484"/>
              <a:gd name="connsiteX1581" fmla="*/ 5004989 w 5442728"/>
              <a:gd name="connsiteY1581" fmla="*/ 1552694 h 5497484"/>
              <a:gd name="connsiteX1582" fmla="*/ 4997639 w 5442728"/>
              <a:gd name="connsiteY1582" fmla="*/ 1552694 h 5497484"/>
              <a:gd name="connsiteX1583" fmla="*/ 5004989 w 5442728"/>
              <a:gd name="connsiteY1583" fmla="*/ 1567271 h 5497484"/>
              <a:gd name="connsiteX1584" fmla="*/ 5001314 w 5442728"/>
              <a:gd name="connsiteY1584" fmla="*/ 1562716 h 5497484"/>
              <a:gd name="connsiteX1585" fmla="*/ 4997639 w 5442728"/>
              <a:gd name="connsiteY1585" fmla="*/ 1552694 h 5497484"/>
              <a:gd name="connsiteX1586" fmla="*/ 5005177 w 5442728"/>
              <a:gd name="connsiteY1586" fmla="*/ 1545963 h 5497484"/>
              <a:gd name="connsiteX1587" fmla="*/ 5012339 w 5442728"/>
              <a:gd name="connsiteY1587" fmla="*/ 1567271 h 5497484"/>
              <a:gd name="connsiteX1588" fmla="*/ 5012336 w 5442728"/>
              <a:gd name="connsiteY1588" fmla="*/ 1567267 h 5497484"/>
              <a:gd name="connsiteX1589" fmla="*/ 5018927 w 5442728"/>
              <a:gd name="connsiteY1589" fmla="*/ 1543638 h 5497484"/>
              <a:gd name="connsiteX1590" fmla="*/ 5019689 w 5442728"/>
              <a:gd name="connsiteY1590" fmla="*/ 1545402 h 5497484"/>
              <a:gd name="connsiteX1591" fmla="*/ 5021029 w 5442728"/>
              <a:gd name="connsiteY1591" fmla="*/ 1550053 h 5497484"/>
              <a:gd name="connsiteX1592" fmla="*/ 5002540 w 5442728"/>
              <a:gd name="connsiteY1592" fmla="*/ 1541352 h 5497484"/>
              <a:gd name="connsiteX1593" fmla="*/ 5004072 w 5442728"/>
              <a:gd name="connsiteY1593" fmla="*/ 1543581 h 5497484"/>
              <a:gd name="connsiteX1594" fmla="*/ 5004559 w 5442728"/>
              <a:gd name="connsiteY1594" fmla="*/ 1544119 h 5497484"/>
              <a:gd name="connsiteX1595" fmla="*/ 5004989 w 5442728"/>
              <a:gd name="connsiteY1595" fmla="*/ 1545402 h 5497484"/>
              <a:gd name="connsiteX1596" fmla="*/ 5012339 w 5442728"/>
              <a:gd name="connsiteY1596" fmla="*/ 1538114 h 5497484"/>
              <a:gd name="connsiteX1597" fmla="*/ 5028088 w 5442728"/>
              <a:gd name="connsiteY1597" fmla="*/ 1574559 h 5497484"/>
              <a:gd name="connsiteX1598" fmla="*/ 5031447 w 5442728"/>
              <a:gd name="connsiteY1598" fmla="*/ 1586227 h 5497484"/>
              <a:gd name="connsiteX1599" fmla="*/ 5034389 w 5442728"/>
              <a:gd name="connsiteY1599" fmla="*/ 1596431 h 5497484"/>
              <a:gd name="connsiteX1600" fmla="*/ 5029978 w 5442728"/>
              <a:gd name="connsiteY1600" fmla="*/ 1584767 h 5497484"/>
              <a:gd name="connsiteX1601" fmla="*/ 4982942 w 5442728"/>
              <a:gd name="connsiteY1601" fmla="*/ 1523537 h 5497484"/>
              <a:gd name="connsiteX1602" fmla="*/ 4993047 w 5442728"/>
              <a:gd name="connsiteY1602" fmla="*/ 1535380 h 5497484"/>
              <a:gd name="connsiteX1603" fmla="*/ 4997639 w 5442728"/>
              <a:gd name="connsiteY1603" fmla="*/ 1552694 h 5497484"/>
              <a:gd name="connsiteX1604" fmla="*/ 4990292 w 5442728"/>
              <a:gd name="connsiteY1604" fmla="*/ 1523534 h 5497484"/>
              <a:gd name="connsiteX1605" fmla="*/ 4999477 w 5442728"/>
              <a:gd name="connsiteY1605" fmla="*/ 1536289 h 5497484"/>
              <a:gd name="connsiteX1606" fmla="*/ 5002540 w 5442728"/>
              <a:gd name="connsiteY1606" fmla="*/ 1541352 h 5497484"/>
              <a:gd name="connsiteX1607" fmla="*/ 5009124 w 5442728"/>
              <a:gd name="connsiteY1607" fmla="*/ 1518295 h 5497484"/>
              <a:gd name="connsiteX1608" fmla="*/ 5012339 w 5442728"/>
              <a:gd name="connsiteY1608" fmla="*/ 1523534 h 5497484"/>
              <a:gd name="connsiteX1609" fmla="*/ 5018927 w 5442728"/>
              <a:gd name="connsiteY1609" fmla="*/ 1543638 h 5497484"/>
              <a:gd name="connsiteX1610" fmla="*/ 5008664 w 5442728"/>
              <a:gd name="connsiteY1610" fmla="*/ 1519888 h 5497484"/>
              <a:gd name="connsiteX1611" fmla="*/ 5009124 w 5442728"/>
              <a:gd name="connsiteY1611" fmla="*/ 1518295 h 5497484"/>
              <a:gd name="connsiteX1612" fmla="*/ 727074 w 5442728"/>
              <a:gd name="connsiteY1612" fmla="*/ 1514160 h 5497484"/>
              <a:gd name="connsiteX1613" fmla="*/ 720250 w 5442728"/>
              <a:gd name="connsiteY1613" fmla="*/ 1530826 h 5497484"/>
              <a:gd name="connsiteX1614" fmla="*/ 687368 w 5442728"/>
              <a:gd name="connsiteY1614" fmla="*/ 1583004 h 5497484"/>
              <a:gd name="connsiteX1615" fmla="*/ 698199 w 5442728"/>
              <a:gd name="connsiteY1615" fmla="*/ 1559982 h 5497484"/>
              <a:gd name="connsiteX1616" fmla="*/ 4998308 w 5442728"/>
              <a:gd name="connsiteY1616" fmla="*/ 1501665 h 5497484"/>
              <a:gd name="connsiteX1617" fmla="*/ 5000788 w 5442728"/>
              <a:gd name="connsiteY1617" fmla="*/ 1501665 h 5497484"/>
              <a:gd name="connsiteX1618" fmla="*/ 5008664 w 5442728"/>
              <a:gd name="connsiteY1618" fmla="*/ 1519888 h 5497484"/>
              <a:gd name="connsiteX1619" fmla="*/ 5004989 w 5442728"/>
              <a:gd name="connsiteY1619" fmla="*/ 1516246 h 5497484"/>
              <a:gd name="connsiteX1620" fmla="*/ 5001314 w 5442728"/>
              <a:gd name="connsiteY1620" fmla="*/ 1506221 h 5497484"/>
              <a:gd name="connsiteX1621" fmla="*/ 4999740 w 5442728"/>
              <a:gd name="connsiteY1621" fmla="*/ 1504270 h 5497484"/>
              <a:gd name="connsiteX1622" fmla="*/ 4990292 w 5442728"/>
              <a:gd name="connsiteY1622" fmla="*/ 1487085 h 5497484"/>
              <a:gd name="connsiteX1623" fmla="*/ 4998308 w 5442728"/>
              <a:gd name="connsiteY1623" fmla="*/ 1501665 h 5497484"/>
              <a:gd name="connsiteX1624" fmla="*/ 4997639 w 5442728"/>
              <a:gd name="connsiteY1624" fmla="*/ 1501665 h 5497484"/>
              <a:gd name="connsiteX1625" fmla="*/ 4999740 w 5442728"/>
              <a:gd name="connsiteY1625" fmla="*/ 1504270 h 5497484"/>
              <a:gd name="connsiteX1626" fmla="*/ 5001315 w 5442728"/>
              <a:gd name="connsiteY1626" fmla="*/ 1507134 h 5497484"/>
              <a:gd name="connsiteX1627" fmla="*/ 5012339 w 5442728"/>
              <a:gd name="connsiteY1627" fmla="*/ 1538114 h 5497484"/>
              <a:gd name="connsiteX1628" fmla="*/ 4990292 w 5442728"/>
              <a:gd name="connsiteY1628" fmla="*/ 1487085 h 5497484"/>
              <a:gd name="connsiteX1629" fmla="*/ 749646 w 5442728"/>
              <a:gd name="connsiteY1629" fmla="*/ 1472505 h 5497484"/>
              <a:gd name="connsiteX1630" fmla="*/ 734947 w 5442728"/>
              <a:gd name="connsiteY1630" fmla="*/ 1501665 h 5497484"/>
              <a:gd name="connsiteX1631" fmla="*/ 727074 w 5442728"/>
              <a:gd name="connsiteY1631" fmla="*/ 1514160 h 5497484"/>
              <a:gd name="connsiteX1632" fmla="*/ 732192 w 5442728"/>
              <a:gd name="connsiteY1632" fmla="*/ 1501665 h 5497484"/>
              <a:gd name="connsiteX1633" fmla="*/ 749646 w 5442728"/>
              <a:gd name="connsiteY1633" fmla="*/ 1472505 h 5497484"/>
              <a:gd name="connsiteX1634" fmla="*/ 764347 w 5442728"/>
              <a:gd name="connsiteY1634" fmla="*/ 1450637 h 5497484"/>
              <a:gd name="connsiteX1635" fmla="*/ 749646 w 5442728"/>
              <a:gd name="connsiteY1635" fmla="*/ 1472505 h 5497484"/>
              <a:gd name="connsiteX1636" fmla="*/ 764347 w 5442728"/>
              <a:gd name="connsiteY1636" fmla="*/ 1450637 h 5497484"/>
              <a:gd name="connsiteX1637" fmla="*/ 4918800 w 5442728"/>
              <a:gd name="connsiteY1637" fmla="*/ 1351897 h 5497484"/>
              <a:gd name="connsiteX1638" fmla="*/ 4920470 w 5442728"/>
              <a:gd name="connsiteY1638" fmla="*/ 1354660 h 5497484"/>
              <a:gd name="connsiteX1639" fmla="*/ 4924145 w 5442728"/>
              <a:gd name="connsiteY1639" fmla="*/ 1363163 h 5497484"/>
              <a:gd name="connsiteX1640" fmla="*/ 4862899 w 5442728"/>
              <a:gd name="connsiteY1640" fmla="*/ 1338861 h 5497484"/>
              <a:gd name="connsiteX1641" fmla="*/ 4865351 w 5442728"/>
              <a:gd name="connsiteY1641" fmla="*/ 1341295 h 5497484"/>
              <a:gd name="connsiteX1642" fmla="*/ 4872698 w 5442728"/>
              <a:gd name="connsiteY1642" fmla="*/ 1363163 h 5497484"/>
              <a:gd name="connsiteX1643" fmla="*/ 4850651 w 5442728"/>
              <a:gd name="connsiteY1643" fmla="*/ 1326715 h 5497484"/>
              <a:gd name="connsiteX1644" fmla="*/ 4852199 w 5442728"/>
              <a:gd name="connsiteY1644" fmla="*/ 1326715 h 5497484"/>
              <a:gd name="connsiteX1645" fmla="*/ 4862692 w 5442728"/>
              <a:gd name="connsiteY1645" fmla="*/ 1338346 h 5497484"/>
              <a:gd name="connsiteX1646" fmla="*/ 4862899 w 5442728"/>
              <a:gd name="connsiteY1646" fmla="*/ 1338861 h 5497484"/>
              <a:gd name="connsiteX1647" fmla="*/ 4895761 w 5442728"/>
              <a:gd name="connsiteY1647" fmla="*/ 1313516 h 5497484"/>
              <a:gd name="connsiteX1648" fmla="*/ 4909448 w 5442728"/>
              <a:gd name="connsiteY1648" fmla="*/ 1332182 h 5497484"/>
              <a:gd name="connsiteX1649" fmla="*/ 4918800 w 5442728"/>
              <a:gd name="connsiteY1649" fmla="*/ 1351897 h 5497484"/>
              <a:gd name="connsiteX1650" fmla="*/ 4896444 w 5442728"/>
              <a:gd name="connsiteY1650" fmla="*/ 1314937 h 5497484"/>
              <a:gd name="connsiteX1651" fmla="*/ 4847990 w 5442728"/>
              <a:gd name="connsiteY1651" fmla="*/ 1308365 h 5497484"/>
              <a:gd name="connsiteX1652" fmla="*/ 4850651 w 5442728"/>
              <a:gd name="connsiteY1652" fmla="*/ 1312135 h 5497484"/>
              <a:gd name="connsiteX1653" fmla="*/ 4847895 w 5442728"/>
              <a:gd name="connsiteY1653" fmla="*/ 1308491 h 5497484"/>
              <a:gd name="connsiteX1654" fmla="*/ 4850651 w 5442728"/>
              <a:gd name="connsiteY1654" fmla="*/ 1304846 h 5497484"/>
              <a:gd name="connsiteX1655" fmla="*/ 4858001 w 5442728"/>
              <a:gd name="connsiteY1655" fmla="*/ 1326715 h 5497484"/>
              <a:gd name="connsiteX1656" fmla="*/ 4852199 w 5442728"/>
              <a:gd name="connsiteY1656" fmla="*/ 1326715 h 5497484"/>
              <a:gd name="connsiteX1657" fmla="*/ 4849734 w 5442728"/>
              <a:gd name="connsiteY1657" fmla="*/ 1323981 h 5497484"/>
              <a:gd name="connsiteX1658" fmla="*/ 4850651 w 5442728"/>
              <a:gd name="connsiteY1658" fmla="*/ 1312135 h 5497484"/>
              <a:gd name="connsiteX1659" fmla="*/ 4847990 w 5442728"/>
              <a:gd name="connsiteY1659" fmla="*/ 1308364 h 5497484"/>
              <a:gd name="connsiteX1660" fmla="*/ 4831349 w 5442728"/>
              <a:gd name="connsiteY1660" fmla="*/ 1284783 h 5497484"/>
              <a:gd name="connsiteX1661" fmla="*/ 4847990 w 5442728"/>
              <a:gd name="connsiteY1661" fmla="*/ 1308364 h 5497484"/>
              <a:gd name="connsiteX1662" fmla="*/ 4847990 w 5442728"/>
              <a:gd name="connsiteY1662" fmla="*/ 1308365 h 5497484"/>
              <a:gd name="connsiteX1663" fmla="*/ 4831359 w 5442728"/>
              <a:gd name="connsiteY1663" fmla="*/ 1284799 h 5497484"/>
              <a:gd name="connsiteX1664" fmla="*/ 374823 w 5442728"/>
              <a:gd name="connsiteY1664" fmla="*/ 1268398 h 5497484"/>
              <a:gd name="connsiteX1665" fmla="*/ 374823 w 5442728"/>
              <a:gd name="connsiteY1665" fmla="*/ 1268401 h 5497484"/>
              <a:gd name="connsiteX1666" fmla="*/ 360126 w 5442728"/>
              <a:gd name="connsiteY1666" fmla="*/ 1297555 h 5497484"/>
              <a:gd name="connsiteX1667" fmla="*/ 374823 w 5442728"/>
              <a:gd name="connsiteY1667" fmla="*/ 1268398 h 5497484"/>
              <a:gd name="connsiteX1668" fmla="*/ 4797252 w 5442728"/>
              <a:gd name="connsiteY1668" fmla="*/ 1233202 h 5497484"/>
              <a:gd name="connsiteX1669" fmla="*/ 4800124 w 5442728"/>
              <a:gd name="connsiteY1669" fmla="*/ 1234683 h 5497484"/>
              <a:gd name="connsiteX1670" fmla="*/ 4806554 w 5442728"/>
              <a:gd name="connsiteY1670" fmla="*/ 1246530 h 5497484"/>
              <a:gd name="connsiteX1671" fmla="*/ 4831349 w 5442728"/>
              <a:gd name="connsiteY1671" fmla="*/ 1284783 h 5497484"/>
              <a:gd name="connsiteX1672" fmla="*/ 4799204 w 5442728"/>
              <a:gd name="connsiteY1672" fmla="*/ 1239238 h 5497484"/>
              <a:gd name="connsiteX1673" fmla="*/ 4797252 w 5442728"/>
              <a:gd name="connsiteY1673" fmla="*/ 1233202 h 5497484"/>
              <a:gd name="connsiteX1674" fmla="*/ 4666913 w 5442728"/>
              <a:gd name="connsiteY1674" fmla="*/ 1210081 h 5497484"/>
              <a:gd name="connsiteX1675" fmla="*/ 4670952 w 5442728"/>
              <a:gd name="connsiteY1675" fmla="*/ 1213265 h 5497484"/>
              <a:gd name="connsiteX1676" fmla="*/ 4672213 w 5442728"/>
              <a:gd name="connsiteY1676" fmla="*/ 1214827 h 5497484"/>
              <a:gd name="connsiteX1677" fmla="*/ 4673251 w 5442728"/>
              <a:gd name="connsiteY1677" fmla="*/ 1216366 h 5497484"/>
              <a:gd name="connsiteX1678" fmla="*/ 4670588 w 5442728"/>
              <a:gd name="connsiteY1678" fmla="*/ 1213725 h 5497484"/>
              <a:gd name="connsiteX1679" fmla="*/ 4666913 w 5442728"/>
              <a:gd name="connsiteY1679" fmla="*/ 1210081 h 5497484"/>
              <a:gd name="connsiteX1680" fmla="*/ 4659566 w 5442728"/>
              <a:gd name="connsiteY1680" fmla="*/ 1195501 h 5497484"/>
              <a:gd name="connsiteX1681" fmla="*/ 4666860 w 5442728"/>
              <a:gd name="connsiteY1681" fmla="*/ 1202737 h 5497484"/>
              <a:gd name="connsiteX1682" fmla="*/ 4659566 w 5442728"/>
              <a:gd name="connsiteY1682" fmla="*/ 1195504 h 5497484"/>
              <a:gd name="connsiteX1683" fmla="*/ 4831614 w 5442728"/>
              <a:gd name="connsiteY1683" fmla="*/ 1194789 h 5497484"/>
              <a:gd name="connsiteX1684" fmla="*/ 4834794 w 5442728"/>
              <a:gd name="connsiteY1684" fmla="*/ 1196514 h 5497484"/>
              <a:gd name="connsiteX1685" fmla="*/ 4845467 w 5442728"/>
              <a:gd name="connsiteY1685" fmla="*/ 1212811 h 5497484"/>
              <a:gd name="connsiteX1686" fmla="*/ 4842624 w 5442728"/>
              <a:gd name="connsiteY1686" fmla="*/ 1210306 h 5497484"/>
              <a:gd name="connsiteX1687" fmla="*/ 4831614 w 5442728"/>
              <a:gd name="connsiteY1687" fmla="*/ 1194789 h 5497484"/>
              <a:gd name="connsiteX1688" fmla="*/ 4662525 w 5442728"/>
              <a:gd name="connsiteY1688" fmla="*/ 1186548 h 5497484"/>
              <a:gd name="connsiteX1689" fmla="*/ 4669671 w 5442728"/>
              <a:gd name="connsiteY1689" fmla="*/ 1195501 h 5497484"/>
              <a:gd name="connsiteX1690" fmla="*/ 4681613 w 5442728"/>
              <a:gd name="connsiteY1690" fmla="*/ 1217369 h 5497484"/>
              <a:gd name="connsiteX1691" fmla="*/ 4670588 w 5442728"/>
              <a:gd name="connsiteY1691" fmla="*/ 1201880 h 5497484"/>
              <a:gd name="connsiteX1692" fmla="*/ 4738163 w 5442728"/>
              <a:gd name="connsiteY1692" fmla="*/ 1181644 h 5497484"/>
              <a:gd name="connsiteX1693" fmla="*/ 4739491 w 5442728"/>
              <a:gd name="connsiteY1693" fmla="*/ 1181832 h 5497484"/>
              <a:gd name="connsiteX1694" fmla="*/ 4740410 w 5442728"/>
              <a:gd name="connsiteY1694" fmla="*/ 1188213 h 5497484"/>
              <a:gd name="connsiteX1695" fmla="*/ 4659566 w 5442728"/>
              <a:gd name="connsiteY1695" fmla="*/ 1180921 h 5497484"/>
              <a:gd name="connsiteX1696" fmla="*/ 4662525 w 5442728"/>
              <a:gd name="connsiteY1696" fmla="*/ 1186548 h 5497484"/>
              <a:gd name="connsiteX1697" fmla="*/ 4660082 w 5442728"/>
              <a:gd name="connsiteY1697" fmla="*/ 1183488 h 5497484"/>
              <a:gd name="connsiteX1698" fmla="*/ 4644866 w 5442728"/>
              <a:gd name="connsiteY1698" fmla="*/ 1180921 h 5497484"/>
              <a:gd name="connsiteX1699" fmla="*/ 4655891 w 5442728"/>
              <a:gd name="connsiteY1699" fmla="*/ 1191855 h 5497484"/>
              <a:gd name="connsiteX1700" fmla="*/ 4659566 w 5442728"/>
              <a:gd name="connsiteY1700" fmla="*/ 1195504 h 5497484"/>
              <a:gd name="connsiteX1701" fmla="*/ 4688963 w 5442728"/>
              <a:gd name="connsiteY1701" fmla="*/ 1239238 h 5497484"/>
              <a:gd name="connsiteX1702" fmla="*/ 4680694 w 5442728"/>
              <a:gd name="connsiteY1702" fmla="*/ 1227393 h 5497484"/>
              <a:gd name="connsiteX1703" fmla="*/ 4673251 w 5442728"/>
              <a:gd name="connsiteY1703" fmla="*/ 1216366 h 5497484"/>
              <a:gd name="connsiteX1704" fmla="*/ 4674263 w 5442728"/>
              <a:gd name="connsiteY1704" fmla="*/ 1217369 h 5497484"/>
              <a:gd name="connsiteX1705" fmla="*/ 4672213 w 5442728"/>
              <a:gd name="connsiteY1705" fmla="*/ 1214827 h 5497484"/>
              <a:gd name="connsiteX1706" fmla="*/ 4671392 w 5442728"/>
              <a:gd name="connsiteY1706" fmla="*/ 1213611 h 5497484"/>
              <a:gd name="connsiteX1707" fmla="*/ 4670952 w 5442728"/>
              <a:gd name="connsiteY1707" fmla="*/ 1213265 h 5497484"/>
              <a:gd name="connsiteX1708" fmla="*/ 4659565 w 5442728"/>
              <a:gd name="connsiteY1708" fmla="*/ 1199146 h 5497484"/>
              <a:gd name="connsiteX1709" fmla="*/ 4644866 w 5442728"/>
              <a:gd name="connsiteY1709" fmla="*/ 1180921 h 5497484"/>
              <a:gd name="connsiteX1710" fmla="*/ 441891 w 5442728"/>
              <a:gd name="connsiteY1710" fmla="*/ 1179093 h 5497484"/>
              <a:gd name="connsiteX1711" fmla="*/ 441888 w 5442728"/>
              <a:gd name="connsiteY1711" fmla="*/ 1179100 h 5497484"/>
              <a:gd name="connsiteX1712" fmla="*/ 441846 w 5442728"/>
              <a:gd name="connsiteY1712" fmla="*/ 1179183 h 5497484"/>
              <a:gd name="connsiteX1713" fmla="*/ 4815066 w 5442728"/>
              <a:gd name="connsiteY1713" fmla="*/ 1164897 h 5497484"/>
              <a:gd name="connsiteX1714" fmla="*/ 4820397 w 5442728"/>
              <a:gd name="connsiteY1714" fmla="*/ 1173122 h 5497484"/>
              <a:gd name="connsiteX1715" fmla="*/ 4818957 w 5442728"/>
              <a:gd name="connsiteY1715" fmla="*/ 1172265 h 5497484"/>
              <a:gd name="connsiteX1716" fmla="*/ 4806554 w 5442728"/>
              <a:gd name="connsiteY1716" fmla="*/ 1151764 h 5497484"/>
              <a:gd name="connsiteX1717" fmla="*/ 4808430 w 5442728"/>
              <a:gd name="connsiteY1717" fmla="*/ 1152879 h 5497484"/>
              <a:gd name="connsiteX1718" fmla="*/ 4810419 w 5442728"/>
              <a:gd name="connsiteY1718" fmla="*/ 1156099 h 5497484"/>
              <a:gd name="connsiteX1719" fmla="*/ 4813904 w 5442728"/>
              <a:gd name="connsiteY1719" fmla="*/ 1162697 h 5497484"/>
              <a:gd name="connsiteX1720" fmla="*/ 4815066 w 5442728"/>
              <a:gd name="connsiteY1720" fmla="*/ 1164897 h 5497484"/>
              <a:gd name="connsiteX1721" fmla="*/ 4718360 w 5442728"/>
              <a:gd name="connsiteY1721" fmla="*/ 1151764 h 5497484"/>
              <a:gd name="connsiteX1722" fmla="*/ 4724793 w 5442728"/>
              <a:gd name="connsiteY1722" fmla="*/ 1157231 h 5497484"/>
              <a:gd name="connsiteX1723" fmla="*/ 4725710 w 5442728"/>
              <a:gd name="connsiteY1723" fmla="*/ 1159053 h 5497484"/>
              <a:gd name="connsiteX1724" fmla="*/ 4736046 w 5442728"/>
              <a:gd name="connsiteY1724" fmla="*/ 1175454 h 5497484"/>
              <a:gd name="connsiteX1725" fmla="*/ 4738163 w 5442728"/>
              <a:gd name="connsiteY1725" fmla="*/ 1181644 h 5497484"/>
              <a:gd name="connsiteX1726" fmla="*/ 4733060 w 5442728"/>
              <a:gd name="connsiteY1726" fmla="*/ 1180921 h 5497484"/>
              <a:gd name="connsiteX1727" fmla="*/ 4718360 w 5442728"/>
              <a:gd name="connsiteY1727" fmla="*/ 1151764 h 5497484"/>
              <a:gd name="connsiteX1728" fmla="*/ 4711010 w 5442728"/>
              <a:gd name="connsiteY1728" fmla="*/ 1129893 h 5497484"/>
              <a:gd name="connsiteX1729" fmla="*/ 4725710 w 5442728"/>
              <a:gd name="connsiteY1729" fmla="*/ 1151764 h 5497484"/>
              <a:gd name="connsiteX1730" fmla="*/ 4716523 w 5442728"/>
              <a:gd name="connsiteY1730" fmla="*/ 1140827 h 5497484"/>
              <a:gd name="connsiteX1731" fmla="*/ 4698460 w 5442728"/>
              <a:gd name="connsiteY1731" fmla="*/ 1118668 h 5497484"/>
              <a:gd name="connsiteX1732" fmla="*/ 4702743 w 5442728"/>
              <a:gd name="connsiteY1732" fmla="*/ 1124425 h 5497484"/>
              <a:gd name="connsiteX1733" fmla="*/ 4716523 w 5442728"/>
              <a:gd name="connsiteY1733" fmla="*/ 1140827 h 5497484"/>
              <a:gd name="connsiteX1734" fmla="*/ 4724793 w 5442728"/>
              <a:gd name="connsiteY1734" fmla="*/ 1157228 h 5497484"/>
              <a:gd name="connsiteX1735" fmla="*/ 4707588 w 5442728"/>
              <a:gd name="connsiteY1735" fmla="*/ 1134975 h 5497484"/>
              <a:gd name="connsiteX1736" fmla="*/ 4699068 w 5442728"/>
              <a:gd name="connsiteY1736" fmla="*/ 1121692 h 5497484"/>
              <a:gd name="connsiteX1737" fmla="*/ 4595871 w 5442728"/>
              <a:gd name="connsiteY1737" fmla="*/ 1104382 h 5497484"/>
              <a:gd name="connsiteX1738" fmla="*/ 4600769 w 5442728"/>
              <a:gd name="connsiteY1738" fmla="*/ 1108024 h 5497484"/>
              <a:gd name="connsiteX1739" fmla="*/ 4599300 w 5442728"/>
              <a:gd name="connsiteY1739" fmla="*/ 1109484 h 5497484"/>
              <a:gd name="connsiteX1740" fmla="*/ 4683135 w 5442728"/>
              <a:gd name="connsiteY1740" fmla="*/ 1095959 h 5497484"/>
              <a:gd name="connsiteX1741" fmla="*/ 4696313 w 5442728"/>
              <a:gd name="connsiteY1741" fmla="*/ 1108024 h 5497484"/>
              <a:gd name="connsiteX1742" fmla="*/ 4698460 w 5442728"/>
              <a:gd name="connsiteY1742" fmla="*/ 1118668 h 5497484"/>
              <a:gd name="connsiteX1743" fmla="*/ 4689979 w 5442728"/>
              <a:gd name="connsiteY1743" fmla="*/ 1107271 h 5497484"/>
              <a:gd name="connsiteX1744" fmla="*/ 4747757 w 5442728"/>
              <a:gd name="connsiteY1744" fmla="*/ 1086156 h 5497484"/>
              <a:gd name="connsiteX1745" fmla="*/ 4749095 w 5442728"/>
              <a:gd name="connsiteY1745" fmla="*/ 1088146 h 5497484"/>
              <a:gd name="connsiteX1746" fmla="*/ 4755107 w 5442728"/>
              <a:gd name="connsiteY1746" fmla="*/ 1100736 h 5497484"/>
              <a:gd name="connsiteX1747" fmla="*/ 4747757 w 5442728"/>
              <a:gd name="connsiteY1747" fmla="*/ 1086156 h 5497484"/>
              <a:gd name="connsiteX1748" fmla="*/ 4674263 w 5442728"/>
              <a:gd name="connsiteY1748" fmla="*/ 1086156 h 5497484"/>
              <a:gd name="connsiteX1749" fmla="*/ 4679407 w 5442728"/>
              <a:gd name="connsiteY1749" fmla="*/ 1089802 h 5497484"/>
              <a:gd name="connsiteX1750" fmla="*/ 4683135 w 5442728"/>
              <a:gd name="connsiteY1750" fmla="*/ 1095959 h 5497484"/>
              <a:gd name="connsiteX1751" fmla="*/ 4678191 w 5442728"/>
              <a:gd name="connsiteY1751" fmla="*/ 1091434 h 5497484"/>
              <a:gd name="connsiteX1752" fmla="*/ 4578722 w 5442728"/>
              <a:gd name="connsiteY1752" fmla="*/ 1086156 h 5497484"/>
              <a:gd name="connsiteX1753" fmla="*/ 4593419 w 5442728"/>
              <a:gd name="connsiteY1753" fmla="*/ 1100736 h 5497484"/>
              <a:gd name="connsiteX1754" fmla="*/ 4595871 w 5442728"/>
              <a:gd name="connsiteY1754" fmla="*/ 1104382 h 5497484"/>
              <a:gd name="connsiteX1755" fmla="*/ 4589744 w 5442728"/>
              <a:gd name="connsiteY1755" fmla="*/ 1099823 h 5497484"/>
              <a:gd name="connsiteX1756" fmla="*/ 4578722 w 5442728"/>
              <a:gd name="connsiteY1756" fmla="*/ 1086156 h 5497484"/>
              <a:gd name="connsiteX1757" fmla="*/ 4549325 w 5442728"/>
              <a:gd name="connsiteY1757" fmla="*/ 1078867 h 5497484"/>
              <a:gd name="connsiteX1758" fmla="*/ 4578722 w 5442728"/>
              <a:gd name="connsiteY1758" fmla="*/ 1100736 h 5497484"/>
              <a:gd name="connsiteX1759" fmla="*/ 4600769 w 5442728"/>
              <a:gd name="connsiteY1759" fmla="*/ 1137184 h 5497484"/>
              <a:gd name="connsiteX1760" fmla="*/ 4644866 w 5442728"/>
              <a:gd name="connsiteY1760" fmla="*/ 1202789 h 5497484"/>
              <a:gd name="connsiteX1761" fmla="*/ 4586069 w 5442728"/>
              <a:gd name="connsiteY1761" fmla="*/ 1122604 h 5497484"/>
              <a:gd name="connsiteX1762" fmla="*/ 4586069 w 5442728"/>
              <a:gd name="connsiteY1762" fmla="*/ 1115316 h 5497484"/>
              <a:gd name="connsiteX1763" fmla="*/ 4560347 w 5442728"/>
              <a:gd name="connsiteY1763" fmla="*/ 1089802 h 5497484"/>
              <a:gd name="connsiteX1764" fmla="*/ 4669622 w 5442728"/>
              <a:gd name="connsiteY1764" fmla="*/ 1022085 h 5497484"/>
              <a:gd name="connsiteX1765" fmla="*/ 4674263 w 5442728"/>
              <a:gd name="connsiteY1765" fmla="*/ 1027839 h 5497484"/>
              <a:gd name="connsiteX1766" fmla="*/ 4670808 w 5442728"/>
              <a:gd name="connsiteY1766" fmla="*/ 1023984 h 5497484"/>
              <a:gd name="connsiteX1767" fmla="*/ 4659566 w 5442728"/>
              <a:gd name="connsiteY1767" fmla="*/ 1005970 h 5497484"/>
              <a:gd name="connsiteX1768" fmla="*/ 4669622 w 5442728"/>
              <a:gd name="connsiteY1768" fmla="*/ 1022085 h 5497484"/>
              <a:gd name="connsiteX1769" fmla="*/ 4665443 w 5442728"/>
              <a:gd name="connsiteY1769" fmla="*/ 1016904 h 5497484"/>
              <a:gd name="connsiteX1770" fmla="*/ 4505237 w 5442728"/>
              <a:gd name="connsiteY1770" fmla="*/ 991408 h 5497484"/>
              <a:gd name="connsiteX1771" fmla="*/ 4510175 w 5442728"/>
              <a:gd name="connsiteY1771" fmla="*/ 998086 h 5497484"/>
              <a:gd name="connsiteX1772" fmla="*/ 4508900 w 5442728"/>
              <a:gd name="connsiteY1772" fmla="*/ 997770 h 5497484"/>
              <a:gd name="connsiteX1773" fmla="*/ 4505228 w 5442728"/>
              <a:gd name="connsiteY1773" fmla="*/ 991397 h 5497484"/>
              <a:gd name="connsiteX1774" fmla="*/ 4505233 w 5442728"/>
              <a:gd name="connsiteY1774" fmla="*/ 991401 h 5497484"/>
              <a:gd name="connsiteX1775" fmla="*/ 4505237 w 5442728"/>
              <a:gd name="connsiteY1775" fmla="*/ 991408 h 5497484"/>
              <a:gd name="connsiteX1776" fmla="*/ 4505225 w 5442728"/>
              <a:gd name="connsiteY1776" fmla="*/ 991390 h 5497484"/>
              <a:gd name="connsiteX1777" fmla="*/ 4505228 w 5442728"/>
              <a:gd name="connsiteY1777" fmla="*/ 991394 h 5497484"/>
              <a:gd name="connsiteX1778" fmla="*/ 4505228 w 5442728"/>
              <a:gd name="connsiteY1778" fmla="*/ 991397 h 5497484"/>
              <a:gd name="connsiteX1779" fmla="*/ 4466959 w 5442728"/>
              <a:gd name="connsiteY1779" fmla="*/ 981841 h 5497484"/>
              <a:gd name="connsiteX1780" fmla="*/ 4467508 w 5442728"/>
              <a:gd name="connsiteY1780" fmla="*/ 982313 h 5497484"/>
              <a:gd name="connsiteX1781" fmla="*/ 4468478 w 5442728"/>
              <a:gd name="connsiteY1781" fmla="*/ 984102 h 5497484"/>
              <a:gd name="connsiteX1782" fmla="*/ 4461693 w 5442728"/>
              <a:gd name="connsiteY1782" fmla="*/ 974008 h 5497484"/>
              <a:gd name="connsiteX1783" fmla="*/ 4466959 w 5442728"/>
              <a:gd name="connsiteY1783" fmla="*/ 981841 h 5497484"/>
              <a:gd name="connsiteX1784" fmla="*/ 4461128 w 5442728"/>
              <a:gd name="connsiteY1784" fmla="*/ 976810 h 5497484"/>
              <a:gd name="connsiteX1785" fmla="*/ 4610690 w 5442728"/>
              <a:gd name="connsiteY1785" fmla="*/ 926147 h 5497484"/>
              <a:gd name="connsiteX1786" fmla="*/ 4615469 w 5442728"/>
              <a:gd name="connsiteY1786" fmla="*/ 933073 h 5497484"/>
              <a:gd name="connsiteX1787" fmla="*/ 4630166 w 5442728"/>
              <a:gd name="connsiteY1787" fmla="*/ 940365 h 5497484"/>
              <a:gd name="connsiteX1788" fmla="*/ 4637516 w 5442728"/>
              <a:gd name="connsiteY1788" fmla="*/ 962233 h 5497484"/>
              <a:gd name="connsiteX1789" fmla="*/ 4615469 w 5442728"/>
              <a:gd name="connsiteY1789" fmla="*/ 940365 h 5497484"/>
              <a:gd name="connsiteX1790" fmla="*/ 4461128 w 5442728"/>
              <a:gd name="connsiteY1790" fmla="*/ 925785 h 5497484"/>
              <a:gd name="connsiteX1791" fmla="*/ 4475828 w 5442728"/>
              <a:gd name="connsiteY1791" fmla="*/ 940365 h 5497484"/>
              <a:gd name="connsiteX1792" fmla="*/ 4475828 w 5442728"/>
              <a:gd name="connsiteY1792" fmla="*/ 947653 h 5497484"/>
              <a:gd name="connsiteX1793" fmla="*/ 4461128 w 5442728"/>
              <a:gd name="connsiteY1793" fmla="*/ 925785 h 5497484"/>
              <a:gd name="connsiteX1794" fmla="*/ 4453781 w 5442728"/>
              <a:gd name="connsiteY1794" fmla="*/ 925785 h 5497484"/>
              <a:gd name="connsiteX1795" fmla="*/ 4461128 w 5442728"/>
              <a:gd name="connsiteY1795" fmla="*/ 933073 h 5497484"/>
              <a:gd name="connsiteX1796" fmla="*/ 4453788 w 5442728"/>
              <a:gd name="connsiteY1796" fmla="*/ 925795 h 5497484"/>
              <a:gd name="connsiteX1797" fmla="*/ 4327052 w 5442728"/>
              <a:gd name="connsiteY1797" fmla="*/ 921693 h 5497484"/>
              <a:gd name="connsiteX1798" fmla="*/ 4327055 w 5442728"/>
              <a:gd name="connsiteY1798" fmla="*/ 921696 h 5497484"/>
              <a:gd name="connsiteX1799" fmla="*/ 4327052 w 5442728"/>
              <a:gd name="connsiteY1799" fmla="*/ 921696 h 5497484"/>
              <a:gd name="connsiteX1800" fmla="*/ 4603751 w 5442728"/>
              <a:gd name="connsiteY1800" fmla="*/ 916089 h 5497484"/>
              <a:gd name="connsiteX1801" fmla="*/ 4608113 w 5442728"/>
              <a:gd name="connsiteY1801" fmla="*/ 918490 h 5497484"/>
              <a:gd name="connsiteX1802" fmla="*/ 4608103 w 5442728"/>
              <a:gd name="connsiteY1802" fmla="*/ 918477 h 5497484"/>
              <a:gd name="connsiteX1803" fmla="*/ 4608116 w 5442728"/>
              <a:gd name="connsiteY1803" fmla="*/ 918490 h 5497484"/>
              <a:gd name="connsiteX1804" fmla="*/ 4608116 w 5442728"/>
              <a:gd name="connsiteY1804" fmla="*/ 918493 h 5497484"/>
              <a:gd name="connsiteX1805" fmla="*/ 4608122 w 5442728"/>
              <a:gd name="connsiteY1805" fmla="*/ 918500 h 5497484"/>
              <a:gd name="connsiteX1806" fmla="*/ 4610690 w 5442728"/>
              <a:gd name="connsiteY1806" fmla="*/ 926147 h 5497484"/>
              <a:gd name="connsiteX1807" fmla="*/ 4563476 w 5442728"/>
              <a:gd name="connsiteY1807" fmla="*/ 910664 h 5497484"/>
              <a:gd name="connsiteX1808" fmla="*/ 4564022 w 5442728"/>
              <a:gd name="connsiteY1808" fmla="*/ 911205 h 5497484"/>
              <a:gd name="connsiteX1809" fmla="*/ 4564029 w 5442728"/>
              <a:gd name="connsiteY1809" fmla="*/ 911212 h 5497484"/>
              <a:gd name="connsiteX1810" fmla="*/ 4590964 w 5442728"/>
              <a:gd name="connsiteY1810" fmla="*/ 907237 h 5497484"/>
              <a:gd name="connsiteX1811" fmla="*/ 4603524 w 5442728"/>
              <a:gd name="connsiteY1811" fmla="*/ 915760 h 5497484"/>
              <a:gd name="connsiteX1812" fmla="*/ 4603751 w 5442728"/>
              <a:gd name="connsiteY1812" fmla="*/ 916089 h 5497484"/>
              <a:gd name="connsiteX1813" fmla="*/ 4599852 w 5442728"/>
              <a:gd name="connsiteY1813" fmla="*/ 913939 h 5497484"/>
              <a:gd name="connsiteX1814" fmla="*/ 4608119 w 5442728"/>
              <a:gd name="connsiteY1814" fmla="*/ 925785 h 5497484"/>
              <a:gd name="connsiteX1815" fmla="*/ 4595257 w 5442728"/>
              <a:gd name="connsiteY1815" fmla="*/ 913026 h 5497484"/>
              <a:gd name="connsiteX1816" fmla="*/ 4589514 w 5442728"/>
              <a:gd name="connsiteY1816" fmla="*/ 905282 h 5497484"/>
              <a:gd name="connsiteX1817" fmla="*/ 4590964 w 5442728"/>
              <a:gd name="connsiteY1817" fmla="*/ 907237 h 5497484"/>
              <a:gd name="connsiteX1818" fmla="*/ 4590674 w 5442728"/>
              <a:gd name="connsiteY1818" fmla="*/ 907041 h 5497484"/>
              <a:gd name="connsiteX1819" fmla="*/ 4587795 w 5442728"/>
              <a:gd name="connsiteY1819" fmla="*/ 905086 h 5497484"/>
              <a:gd name="connsiteX1820" fmla="*/ 4590674 w 5442728"/>
              <a:gd name="connsiteY1820" fmla="*/ 907041 h 5497484"/>
              <a:gd name="connsiteX1821" fmla="*/ 4593419 w 5442728"/>
              <a:gd name="connsiteY1821" fmla="*/ 911205 h 5497484"/>
              <a:gd name="connsiteX1822" fmla="*/ 4595148 w 5442728"/>
              <a:gd name="connsiteY1822" fmla="*/ 903056 h 5497484"/>
              <a:gd name="connsiteX1823" fmla="*/ 4607889 w 5442728"/>
              <a:gd name="connsiteY1823" fmla="*/ 918220 h 5497484"/>
              <a:gd name="connsiteX1824" fmla="*/ 4608103 w 5442728"/>
              <a:gd name="connsiteY1824" fmla="*/ 918477 h 5497484"/>
              <a:gd name="connsiteX1825" fmla="*/ 4593419 w 5442728"/>
              <a:gd name="connsiteY1825" fmla="*/ 903917 h 5497484"/>
              <a:gd name="connsiteX1826" fmla="*/ 4579173 w 5442728"/>
              <a:gd name="connsiteY1826" fmla="*/ 895706 h 5497484"/>
              <a:gd name="connsiteX1827" fmla="*/ 4587795 w 5442728"/>
              <a:gd name="connsiteY1827" fmla="*/ 905086 h 5497484"/>
              <a:gd name="connsiteX1828" fmla="*/ 4586069 w 5442728"/>
              <a:gd name="connsiteY1828" fmla="*/ 903917 h 5497484"/>
              <a:gd name="connsiteX1829" fmla="*/ 4425923 w 5442728"/>
              <a:gd name="connsiteY1829" fmla="*/ 890865 h 5497484"/>
              <a:gd name="connsiteX1830" fmla="*/ 4446431 w 5442728"/>
              <a:gd name="connsiteY1830" fmla="*/ 911205 h 5497484"/>
              <a:gd name="connsiteX1831" fmla="*/ 4475828 w 5442728"/>
              <a:gd name="connsiteY1831" fmla="*/ 940365 h 5497484"/>
              <a:gd name="connsiteX1832" fmla="*/ 4541972 w 5442728"/>
              <a:gd name="connsiteY1832" fmla="*/ 889337 h 5497484"/>
              <a:gd name="connsiteX1833" fmla="*/ 4549322 w 5442728"/>
              <a:gd name="connsiteY1833" fmla="*/ 896625 h 5497484"/>
              <a:gd name="connsiteX1834" fmla="*/ 4563476 w 5442728"/>
              <a:gd name="connsiteY1834" fmla="*/ 910664 h 5497484"/>
              <a:gd name="connsiteX1835" fmla="*/ 4505225 w 5442728"/>
              <a:gd name="connsiteY1835" fmla="*/ 889337 h 5497484"/>
              <a:gd name="connsiteX1836" fmla="*/ 4507983 w 5442728"/>
              <a:gd name="connsiteY1836" fmla="*/ 892070 h 5497484"/>
              <a:gd name="connsiteX1837" fmla="*/ 4527275 w 5442728"/>
              <a:gd name="connsiteY1837" fmla="*/ 911205 h 5497484"/>
              <a:gd name="connsiteX1838" fmla="*/ 4505225 w 5442728"/>
              <a:gd name="connsiteY1838" fmla="*/ 889337 h 5497484"/>
              <a:gd name="connsiteX1839" fmla="*/ 4398273 w 5442728"/>
              <a:gd name="connsiteY1839" fmla="*/ 885307 h 5497484"/>
              <a:gd name="connsiteX1840" fmla="*/ 4400007 w 5442728"/>
              <a:gd name="connsiteY1840" fmla="*/ 887027 h 5497484"/>
              <a:gd name="connsiteX1841" fmla="*/ 4400544 w 5442728"/>
              <a:gd name="connsiteY1841" fmla="*/ 887560 h 5497484"/>
              <a:gd name="connsiteX1842" fmla="*/ 4398659 w 5442728"/>
              <a:gd name="connsiteY1842" fmla="*/ 885691 h 5497484"/>
              <a:gd name="connsiteX1843" fmla="*/ 4417031 w 5442728"/>
              <a:gd name="connsiteY1843" fmla="*/ 882045 h 5497484"/>
              <a:gd name="connsiteX1844" fmla="*/ 4425923 w 5442728"/>
              <a:gd name="connsiteY1844" fmla="*/ 890865 h 5497484"/>
              <a:gd name="connsiteX1845" fmla="*/ 4424381 w 5442728"/>
              <a:gd name="connsiteY1845" fmla="*/ 889337 h 5497484"/>
              <a:gd name="connsiteX1846" fmla="*/ 4417031 w 5442728"/>
              <a:gd name="connsiteY1846" fmla="*/ 882045 h 5497484"/>
              <a:gd name="connsiteX1847" fmla="*/ 4394198 w 5442728"/>
              <a:gd name="connsiteY1847" fmla="*/ 881266 h 5497484"/>
              <a:gd name="connsiteX1848" fmla="*/ 4395970 w 5442728"/>
              <a:gd name="connsiteY1848" fmla="*/ 883022 h 5497484"/>
              <a:gd name="connsiteX1849" fmla="*/ 4398273 w 5442728"/>
              <a:gd name="connsiteY1849" fmla="*/ 885307 h 5497484"/>
              <a:gd name="connsiteX1850" fmla="*/ 4393426 w 5442728"/>
              <a:gd name="connsiteY1850" fmla="*/ 880501 h 5497484"/>
              <a:gd name="connsiteX1851" fmla="*/ 4393495 w 5442728"/>
              <a:gd name="connsiteY1851" fmla="*/ 880569 h 5497484"/>
              <a:gd name="connsiteX1852" fmla="*/ 4394198 w 5442728"/>
              <a:gd name="connsiteY1852" fmla="*/ 881266 h 5497484"/>
              <a:gd name="connsiteX1853" fmla="*/ 4393219 w 5442728"/>
              <a:gd name="connsiteY1853" fmla="*/ 880295 h 5497484"/>
              <a:gd name="connsiteX1854" fmla="*/ 4393336 w 5442728"/>
              <a:gd name="connsiteY1854" fmla="*/ 880412 h 5497484"/>
              <a:gd name="connsiteX1855" fmla="*/ 4393426 w 5442728"/>
              <a:gd name="connsiteY1855" fmla="*/ 880501 h 5497484"/>
              <a:gd name="connsiteX1856" fmla="*/ 4394984 w 5442728"/>
              <a:gd name="connsiteY1856" fmla="*/ 860177 h 5497484"/>
              <a:gd name="connsiteX1857" fmla="*/ 4417031 w 5442728"/>
              <a:gd name="connsiteY1857" fmla="*/ 882045 h 5497484"/>
              <a:gd name="connsiteX1858" fmla="*/ 4394987 w 5442728"/>
              <a:gd name="connsiteY1858" fmla="*/ 860183 h 5497484"/>
              <a:gd name="connsiteX1859" fmla="*/ 4358237 w 5442728"/>
              <a:gd name="connsiteY1859" fmla="*/ 860177 h 5497484"/>
              <a:gd name="connsiteX1860" fmla="*/ 4461128 w 5442728"/>
              <a:gd name="connsiteY1860" fmla="*/ 969522 h 5497484"/>
              <a:gd name="connsiteX1861" fmla="*/ 4512575 w 5442728"/>
              <a:gd name="connsiteY1861" fmla="*/ 1020550 h 5497484"/>
              <a:gd name="connsiteX1862" fmla="*/ 4549322 w 5442728"/>
              <a:gd name="connsiteY1862" fmla="*/ 1078867 h 5497484"/>
              <a:gd name="connsiteX1863" fmla="*/ 4534625 w 5442728"/>
              <a:gd name="connsiteY1863" fmla="*/ 1064287 h 5497484"/>
              <a:gd name="connsiteX1864" fmla="*/ 4534625 w 5442728"/>
              <a:gd name="connsiteY1864" fmla="*/ 1056999 h 5497484"/>
              <a:gd name="connsiteX1865" fmla="*/ 4512575 w 5442728"/>
              <a:gd name="connsiteY1865" fmla="*/ 1027839 h 5497484"/>
              <a:gd name="connsiteX1866" fmla="*/ 4505225 w 5442728"/>
              <a:gd name="connsiteY1866" fmla="*/ 1027839 h 5497484"/>
              <a:gd name="connsiteX1867" fmla="*/ 4497875 w 5442728"/>
              <a:gd name="connsiteY1867" fmla="*/ 1013259 h 5497484"/>
              <a:gd name="connsiteX1868" fmla="*/ 4482258 w 5442728"/>
              <a:gd name="connsiteY1868" fmla="*/ 995036 h 5497484"/>
              <a:gd name="connsiteX1869" fmla="*/ 4467508 w 5442728"/>
              <a:gd name="connsiteY1869" fmla="*/ 982313 h 5497484"/>
              <a:gd name="connsiteX1870" fmla="*/ 4462048 w 5442728"/>
              <a:gd name="connsiteY1870" fmla="*/ 972255 h 5497484"/>
              <a:gd name="connsiteX1871" fmla="*/ 4461693 w 5442728"/>
              <a:gd name="connsiteY1871" fmla="*/ 974008 h 5497484"/>
              <a:gd name="connsiteX1872" fmla="*/ 4453781 w 5442728"/>
              <a:gd name="connsiteY1872" fmla="*/ 962233 h 5497484"/>
              <a:gd name="connsiteX1873" fmla="*/ 4365587 w 5442728"/>
              <a:gd name="connsiteY1873" fmla="*/ 882045 h 5497484"/>
              <a:gd name="connsiteX1874" fmla="*/ 4365587 w 5442728"/>
              <a:gd name="connsiteY1874" fmla="*/ 874757 h 5497484"/>
              <a:gd name="connsiteX1875" fmla="*/ 4358237 w 5442728"/>
              <a:gd name="connsiteY1875" fmla="*/ 867468 h 5497484"/>
              <a:gd name="connsiteX1876" fmla="*/ 4360992 w 5442728"/>
              <a:gd name="connsiteY1876" fmla="*/ 866556 h 5497484"/>
              <a:gd name="connsiteX1877" fmla="*/ 4358237 w 5442728"/>
              <a:gd name="connsiteY1877" fmla="*/ 860177 h 5497484"/>
              <a:gd name="connsiteX1878" fmla="*/ 4394981 w 5442728"/>
              <a:gd name="connsiteY1878" fmla="*/ 860173 h 5497484"/>
              <a:gd name="connsiteX1879" fmla="*/ 4394984 w 5442728"/>
              <a:gd name="connsiteY1879" fmla="*/ 860177 h 5497484"/>
              <a:gd name="connsiteX1880" fmla="*/ 4394981 w 5442728"/>
              <a:gd name="connsiteY1880" fmla="*/ 860174 h 5497484"/>
              <a:gd name="connsiteX1881" fmla="*/ 4394876 w 5442728"/>
              <a:gd name="connsiteY1881" fmla="*/ 860069 h 5497484"/>
              <a:gd name="connsiteX1882" fmla="*/ 4394981 w 5442728"/>
              <a:gd name="connsiteY1882" fmla="*/ 860173 h 5497484"/>
              <a:gd name="connsiteX1883" fmla="*/ 4394980 w 5442728"/>
              <a:gd name="connsiteY1883" fmla="*/ 860173 h 5497484"/>
              <a:gd name="connsiteX1884" fmla="*/ 4490528 w 5442728"/>
              <a:gd name="connsiteY1884" fmla="*/ 845600 h 5497484"/>
              <a:gd name="connsiteX1885" fmla="*/ 4519324 w 5442728"/>
              <a:gd name="connsiteY1885" fmla="*/ 870081 h 5497484"/>
              <a:gd name="connsiteX1886" fmla="*/ 4518088 w 5442728"/>
              <a:gd name="connsiteY1886" fmla="*/ 869289 h 5497484"/>
              <a:gd name="connsiteX1887" fmla="*/ 4527275 w 5442728"/>
              <a:gd name="connsiteY1887" fmla="*/ 882045 h 5497484"/>
              <a:gd name="connsiteX1888" fmla="*/ 4247999 w 5442728"/>
              <a:gd name="connsiteY1888" fmla="*/ 845600 h 5497484"/>
              <a:gd name="connsiteX1889" fmla="*/ 4252762 w 5442728"/>
              <a:gd name="connsiteY1889" fmla="*/ 848066 h 5497484"/>
              <a:gd name="connsiteX1890" fmla="*/ 4269126 w 5442728"/>
              <a:gd name="connsiteY1890" fmla="*/ 856534 h 5497484"/>
              <a:gd name="connsiteX1891" fmla="*/ 4284743 w 5442728"/>
              <a:gd name="connsiteY1891" fmla="*/ 867468 h 5497484"/>
              <a:gd name="connsiteX1892" fmla="*/ 4299440 w 5442728"/>
              <a:gd name="connsiteY1892" fmla="*/ 889337 h 5497484"/>
              <a:gd name="connsiteX1893" fmla="*/ 4321490 w 5442728"/>
              <a:gd name="connsiteY1893" fmla="*/ 903917 h 5497484"/>
              <a:gd name="connsiteX1894" fmla="*/ 4358237 w 5442728"/>
              <a:gd name="connsiteY1894" fmla="*/ 940365 h 5497484"/>
              <a:gd name="connsiteX1895" fmla="*/ 4365587 w 5442728"/>
              <a:gd name="connsiteY1895" fmla="*/ 954942 h 5497484"/>
              <a:gd name="connsiteX1896" fmla="*/ 4358237 w 5442728"/>
              <a:gd name="connsiteY1896" fmla="*/ 947653 h 5497484"/>
              <a:gd name="connsiteX1897" fmla="*/ 4339941 w 5442728"/>
              <a:gd name="connsiteY1897" fmla="*/ 932197 h 5497484"/>
              <a:gd name="connsiteX1898" fmla="*/ 4341663 w 5442728"/>
              <a:gd name="connsiteY1898" fmla="*/ 936178 h 5497484"/>
              <a:gd name="connsiteX1899" fmla="*/ 4327055 w 5442728"/>
              <a:gd name="connsiteY1899" fmla="*/ 921696 h 5497484"/>
              <a:gd name="connsiteX1900" fmla="*/ 4327456 w 5442728"/>
              <a:gd name="connsiteY1900" fmla="*/ 921895 h 5497484"/>
              <a:gd name="connsiteX1901" fmla="*/ 4326842 w 5442728"/>
              <a:gd name="connsiteY1901" fmla="*/ 921403 h 5497484"/>
              <a:gd name="connsiteX1902" fmla="*/ 4327052 w 5442728"/>
              <a:gd name="connsiteY1902" fmla="*/ 921693 h 5497484"/>
              <a:gd name="connsiteX1903" fmla="*/ 4312441 w 5442728"/>
              <a:gd name="connsiteY1903" fmla="*/ 914453 h 5497484"/>
              <a:gd name="connsiteX1904" fmla="*/ 4318916 w 5442728"/>
              <a:gd name="connsiteY1904" fmla="*/ 915037 h 5497484"/>
              <a:gd name="connsiteX1905" fmla="*/ 4314140 w 5442728"/>
              <a:gd name="connsiteY1905" fmla="*/ 911205 h 5497484"/>
              <a:gd name="connsiteX1906" fmla="*/ 4277393 w 5442728"/>
              <a:gd name="connsiteY1906" fmla="*/ 867468 h 5497484"/>
              <a:gd name="connsiteX1907" fmla="*/ 4318022 w 5442728"/>
              <a:gd name="connsiteY1907" fmla="*/ 835832 h 5497484"/>
              <a:gd name="connsiteX1908" fmla="*/ 4328840 w 5442728"/>
              <a:gd name="connsiteY1908" fmla="*/ 838308 h 5497484"/>
              <a:gd name="connsiteX1909" fmla="*/ 4350887 w 5442728"/>
              <a:gd name="connsiteY1909" fmla="*/ 860177 h 5497484"/>
              <a:gd name="connsiteX1910" fmla="*/ 4349049 w 5442728"/>
              <a:gd name="connsiteY1910" fmla="*/ 859268 h 5497484"/>
              <a:gd name="connsiteX1911" fmla="*/ 4351719 w 5442728"/>
              <a:gd name="connsiteY1911" fmla="*/ 863767 h 5497484"/>
              <a:gd name="connsiteX1912" fmla="*/ 4358237 w 5442728"/>
              <a:gd name="connsiteY1912" fmla="*/ 874757 h 5497484"/>
              <a:gd name="connsiteX1913" fmla="*/ 4343537 w 5442728"/>
              <a:gd name="connsiteY1913" fmla="*/ 867468 h 5497484"/>
              <a:gd name="connsiteX1914" fmla="*/ 4321490 w 5442728"/>
              <a:gd name="connsiteY1914" fmla="*/ 838308 h 5497484"/>
              <a:gd name="connsiteX1915" fmla="*/ 4318663 w 5442728"/>
              <a:gd name="connsiteY1915" fmla="*/ 836627 h 5497484"/>
              <a:gd name="connsiteX1916" fmla="*/ 4358237 w 5442728"/>
              <a:gd name="connsiteY1916" fmla="*/ 823728 h 5497484"/>
              <a:gd name="connsiteX1917" fmla="*/ 4394876 w 5442728"/>
              <a:gd name="connsiteY1917" fmla="*/ 860069 h 5497484"/>
              <a:gd name="connsiteX1918" fmla="*/ 4383042 w 5442728"/>
              <a:gd name="connsiteY1918" fmla="*/ 848333 h 5497484"/>
              <a:gd name="connsiteX1919" fmla="*/ 4365587 w 5442728"/>
              <a:gd name="connsiteY1919" fmla="*/ 831020 h 5497484"/>
              <a:gd name="connsiteX1920" fmla="*/ 4449580 w 5442728"/>
              <a:gd name="connsiteY1920" fmla="*/ 801860 h 5497484"/>
              <a:gd name="connsiteX1921" fmla="*/ 4453781 w 5442728"/>
              <a:gd name="connsiteY1921" fmla="*/ 801860 h 5497484"/>
              <a:gd name="connsiteX1922" fmla="*/ 4486853 w 5442728"/>
              <a:gd name="connsiteY1922" fmla="*/ 837396 h 5497484"/>
              <a:gd name="connsiteX1923" fmla="*/ 4490528 w 5442728"/>
              <a:gd name="connsiteY1923" fmla="*/ 840739 h 5497484"/>
              <a:gd name="connsiteX1924" fmla="*/ 4490528 w 5442728"/>
              <a:gd name="connsiteY1924" fmla="*/ 845600 h 5497484"/>
              <a:gd name="connsiteX1925" fmla="*/ 4468478 w 5442728"/>
              <a:gd name="connsiteY1925" fmla="*/ 823728 h 5497484"/>
              <a:gd name="connsiteX1926" fmla="*/ 4468471 w 5442728"/>
              <a:gd name="connsiteY1926" fmla="*/ 823722 h 5497484"/>
              <a:gd name="connsiteX1927" fmla="*/ 4446431 w 5442728"/>
              <a:gd name="connsiteY1927" fmla="*/ 801860 h 5497484"/>
              <a:gd name="connsiteX1928" fmla="*/ 4453397 w 5442728"/>
              <a:gd name="connsiteY1928" fmla="*/ 808767 h 5497484"/>
              <a:gd name="connsiteX1929" fmla="*/ 4449186 w 5442728"/>
              <a:gd name="connsiteY1929" fmla="*/ 804593 h 5497484"/>
              <a:gd name="connsiteX1930" fmla="*/ 4446437 w 5442728"/>
              <a:gd name="connsiteY1930" fmla="*/ 801867 h 5497484"/>
              <a:gd name="connsiteX1931" fmla="*/ 4336187 w 5442728"/>
              <a:gd name="connsiteY1931" fmla="*/ 801860 h 5497484"/>
              <a:gd name="connsiteX1932" fmla="*/ 4343537 w 5442728"/>
              <a:gd name="connsiteY1932" fmla="*/ 809151 h 5497484"/>
              <a:gd name="connsiteX1933" fmla="*/ 4339129 w 5442728"/>
              <a:gd name="connsiteY1933" fmla="*/ 806235 h 5497484"/>
              <a:gd name="connsiteX1934" fmla="*/ 4276642 w 5442728"/>
              <a:gd name="connsiteY1934" fmla="*/ 801115 h 5497484"/>
              <a:gd name="connsiteX1935" fmla="*/ 4277393 w 5442728"/>
              <a:gd name="connsiteY1935" fmla="*/ 801860 h 5497484"/>
              <a:gd name="connsiteX1936" fmla="*/ 4284743 w 5442728"/>
              <a:gd name="connsiteY1936" fmla="*/ 809151 h 5497484"/>
              <a:gd name="connsiteX1937" fmla="*/ 696134 w 5442728"/>
              <a:gd name="connsiteY1937" fmla="*/ 800835 h 5497484"/>
              <a:gd name="connsiteX1938" fmla="*/ 693283 w 5442728"/>
              <a:gd name="connsiteY1938" fmla="*/ 805325 h 5497484"/>
              <a:gd name="connsiteX1939" fmla="*/ 694526 w 5442728"/>
              <a:gd name="connsiteY1939" fmla="*/ 802771 h 5497484"/>
              <a:gd name="connsiteX1940" fmla="*/ 696134 w 5442728"/>
              <a:gd name="connsiteY1940" fmla="*/ 800835 h 5497484"/>
              <a:gd name="connsiteX1941" fmla="*/ 4271306 w 5442728"/>
              <a:gd name="connsiteY1941" fmla="*/ 795824 h 5497484"/>
              <a:gd name="connsiteX1942" fmla="*/ 4272801 w 5442728"/>
              <a:gd name="connsiteY1942" fmla="*/ 797305 h 5497484"/>
              <a:gd name="connsiteX1943" fmla="*/ 4276642 w 5442728"/>
              <a:gd name="connsiteY1943" fmla="*/ 801115 h 5497484"/>
              <a:gd name="connsiteX1944" fmla="*/ 4402334 w 5442728"/>
              <a:gd name="connsiteY1944" fmla="*/ 795574 h 5497484"/>
              <a:gd name="connsiteX1945" fmla="*/ 4403253 w 5442728"/>
              <a:gd name="connsiteY1945" fmla="*/ 796508 h 5497484"/>
              <a:gd name="connsiteX1946" fmla="*/ 4402334 w 5442728"/>
              <a:gd name="connsiteY1946" fmla="*/ 801860 h 5497484"/>
              <a:gd name="connsiteX1947" fmla="*/ 4331595 w 5442728"/>
              <a:gd name="connsiteY1947" fmla="*/ 793659 h 5497484"/>
              <a:gd name="connsiteX1948" fmla="*/ 4358237 w 5442728"/>
              <a:gd name="connsiteY1948" fmla="*/ 816440 h 5497484"/>
              <a:gd name="connsiteX1949" fmla="*/ 4358237 w 5442728"/>
              <a:gd name="connsiteY1949" fmla="*/ 823728 h 5497484"/>
              <a:gd name="connsiteX1950" fmla="*/ 4343537 w 5442728"/>
              <a:gd name="connsiteY1950" fmla="*/ 809151 h 5497484"/>
              <a:gd name="connsiteX1951" fmla="*/ 4331595 w 5442728"/>
              <a:gd name="connsiteY1951" fmla="*/ 793659 h 5497484"/>
              <a:gd name="connsiteX1952" fmla="*/ 4241525 w 5442728"/>
              <a:gd name="connsiteY1952" fmla="*/ 787643 h 5497484"/>
              <a:gd name="connsiteX1953" fmla="*/ 4251670 w 5442728"/>
              <a:gd name="connsiteY1953" fmla="*/ 791837 h 5497484"/>
              <a:gd name="connsiteX1954" fmla="*/ 4262693 w 5442728"/>
              <a:gd name="connsiteY1954" fmla="*/ 801860 h 5497484"/>
              <a:gd name="connsiteX1955" fmla="*/ 4247996 w 5442728"/>
              <a:gd name="connsiteY1955" fmla="*/ 793660 h 5497484"/>
              <a:gd name="connsiteX1956" fmla="*/ 4394991 w 5442728"/>
              <a:gd name="connsiteY1956" fmla="*/ 787286 h 5497484"/>
              <a:gd name="connsiteX1957" fmla="*/ 4402334 w 5442728"/>
              <a:gd name="connsiteY1957" fmla="*/ 794571 h 5497484"/>
              <a:gd name="connsiteX1958" fmla="*/ 4402334 w 5442728"/>
              <a:gd name="connsiteY1958" fmla="*/ 795482 h 5497484"/>
              <a:gd name="connsiteX1959" fmla="*/ 4402334 w 5442728"/>
              <a:gd name="connsiteY1959" fmla="*/ 795574 h 5497484"/>
              <a:gd name="connsiteX1960" fmla="*/ 4398659 w 5442728"/>
              <a:gd name="connsiteY1960" fmla="*/ 791838 h 5497484"/>
              <a:gd name="connsiteX1961" fmla="*/ 4283359 w 5442728"/>
              <a:gd name="connsiteY1961" fmla="*/ 755722 h 5497484"/>
              <a:gd name="connsiteX1962" fmla="*/ 4284743 w 5442728"/>
              <a:gd name="connsiteY1962" fmla="*/ 756855 h 5497484"/>
              <a:gd name="connsiteX1963" fmla="*/ 4284743 w 5442728"/>
              <a:gd name="connsiteY1963" fmla="*/ 758123 h 5497484"/>
              <a:gd name="connsiteX1964" fmla="*/ 4142495 w 5442728"/>
              <a:gd name="connsiteY1964" fmla="*/ 754115 h 5497484"/>
              <a:gd name="connsiteX1965" fmla="*/ 4165367 w 5442728"/>
              <a:gd name="connsiteY1965" fmla="*/ 772038 h 5497484"/>
              <a:gd name="connsiteX1966" fmla="*/ 4159802 w 5442728"/>
              <a:gd name="connsiteY1966" fmla="*/ 765411 h 5497484"/>
              <a:gd name="connsiteX1967" fmla="*/ 4143346 w 5442728"/>
              <a:gd name="connsiteY1967" fmla="*/ 754532 h 5497484"/>
              <a:gd name="connsiteX1968" fmla="*/ 4358237 w 5442728"/>
              <a:gd name="connsiteY1968" fmla="*/ 743546 h 5497484"/>
              <a:gd name="connsiteX1969" fmla="*/ 4358253 w 5442728"/>
              <a:gd name="connsiteY1969" fmla="*/ 743559 h 5497484"/>
              <a:gd name="connsiteX1970" fmla="*/ 4365587 w 5442728"/>
              <a:gd name="connsiteY1970" fmla="*/ 750834 h 5497484"/>
              <a:gd name="connsiteX1971" fmla="*/ 4336187 w 5442728"/>
              <a:gd name="connsiteY1971" fmla="*/ 743543 h 5497484"/>
              <a:gd name="connsiteX1972" fmla="*/ 4372937 w 5442728"/>
              <a:gd name="connsiteY1972" fmla="*/ 765411 h 5497484"/>
              <a:gd name="connsiteX1973" fmla="*/ 4380284 w 5442728"/>
              <a:gd name="connsiteY1973" fmla="*/ 772703 h 5497484"/>
              <a:gd name="connsiteX1974" fmla="*/ 4387289 w 5442728"/>
              <a:gd name="connsiteY1974" fmla="*/ 779649 h 5497484"/>
              <a:gd name="connsiteX1975" fmla="*/ 4372937 w 5442728"/>
              <a:gd name="connsiteY1975" fmla="*/ 765411 h 5497484"/>
              <a:gd name="connsiteX1976" fmla="*/ 4387637 w 5442728"/>
              <a:gd name="connsiteY1976" fmla="*/ 779991 h 5497484"/>
              <a:gd name="connsiteX1977" fmla="*/ 4387634 w 5442728"/>
              <a:gd name="connsiteY1977" fmla="*/ 779991 h 5497484"/>
              <a:gd name="connsiteX1978" fmla="*/ 4394984 w 5442728"/>
              <a:gd name="connsiteY1978" fmla="*/ 787280 h 5497484"/>
              <a:gd name="connsiteX1979" fmla="*/ 4383959 w 5442728"/>
              <a:gd name="connsiteY1979" fmla="*/ 783637 h 5497484"/>
              <a:gd name="connsiteX1980" fmla="*/ 4372937 w 5442728"/>
              <a:gd name="connsiteY1980" fmla="*/ 779991 h 5497484"/>
              <a:gd name="connsiteX1981" fmla="*/ 4372937 w 5442728"/>
              <a:gd name="connsiteY1981" fmla="*/ 772703 h 5497484"/>
              <a:gd name="connsiteX1982" fmla="*/ 4336187 w 5442728"/>
              <a:gd name="connsiteY1982" fmla="*/ 743543 h 5497484"/>
              <a:gd name="connsiteX1983" fmla="*/ 4220794 w 5442728"/>
              <a:gd name="connsiteY1983" fmla="*/ 738435 h 5497484"/>
              <a:gd name="connsiteX1984" fmla="*/ 4247996 w 5442728"/>
              <a:gd name="connsiteY1984" fmla="*/ 758123 h 5497484"/>
              <a:gd name="connsiteX1985" fmla="*/ 4238440 w 5442728"/>
              <a:gd name="connsiteY1985" fmla="*/ 755937 h 5497484"/>
              <a:gd name="connsiteX1986" fmla="*/ 4218596 w 5442728"/>
              <a:gd name="connsiteY1986" fmla="*/ 736254 h 5497484"/>
              <a:gd name="connsiteX1987" fmla="*/ 4220794 w 5442728"/>
              <a:gd name="connsiteY1987" fmla="*/ 738435 h 5497484"/>
              <a:gd name="connsiteX1988" fmla="*/ 4220178 w 5442728"/>
              <a:gd name="connsiteY1988" fmla="*/ 737989 h 5497484"/>
              <a:gd name="connsiteX1989" fmla="*/ 4152452 w 5442728"/>
              <a:gd name="connsiteY1989" fmla="*/ 728963 h 5497484"/>
              <a:gd name="connsiteX1990" fmla="*/ 4162038 w 5442728"/>
              <a:gd name="connsiteY1990" fmla="*/ 736951 h 5497484"/>
              <a:gd name="connsiteX1991" fmla="*/ 4160719 w 5442728"/>
              <a:gd name="connsiteY1991" fmla="*/ 736253 h 5497484"/>
              <a:gd name="connsiteX1992" fmla="*/ 4152452 w 5442728"/>
              <a:gd name="connsiteY1992" fmla="*/ 728963 h 5497484"/>
              <a:gd name="connsiteX1993" fmla="*/ 4483188 w 5442728"/>
              <a:gd name="connsiteY1993" fmla="*/ 721684 h 5497484"/>
              <a:gd name="connsiteX1994" fmla="*/ 4501550 w 5442728"/>
              <a:gd name="connsiteY1994" fmla="*/ 737167 h 5497484"/>
              <a:gd name="connsiteX1995" fmla="*/ 4519925 w 5442728"/>
              <a:gd name="connsiteY1995" fmla="*/ 758123 h 5497484"/>
              <a:gd name="connsiteX1996" fmla="*/ 4483175 w 5442728"/>
              <a:gd name="connsiteY1996" fmla="*/ 721671 h 5497484"/>
              <a:gd name="connsiteX1997" fmla="*/ 4483178 w 5442728"/>
              <a:gd name="connsiteY1997" fmla="*/ 721674 h 5497484"/>
              <a:gd name="connsiteX1998" fmla="*/ 4483188 w 5442728"/>
              <a:gd name="connsiteY1998" fmla="*/ 721684 h 5497484"/>
              <a:gd name="connsiteX1999" fmla="*/ 4242567 w 5442728"/>
              <a:gd name="connsiteY1999" fmla="*/ 716666 h 5497484"/>
              <a:gd name="connsiteX2000" fmla="*/ 4249832 w 5442728"/>
              <a:gd name="connsiteY2000" fmla="*/ 722585 h 5497484"/>
              <a:gd name="connsiteX2001" fmla="*/ 4262693 w 5442728"/>
              <a:gd name="connsiteY2001" fmla="*/ 728963 h 5497484"/>
              <a:gd name="connsiteX2002" fmla="*/ 4328840 w 5442728"/>
              <a:gd name="connsiteY2002" fmla="*/ 787280 h 5497484"/>
              <a:gd name="connsiteX2003" fmla="*/ 4315863 w 5442728"/>
              <a:gd name="connsiteY2003" fmla="*/ 778624 h 5497484"/>
              <a:gd name="connsiteX2004" fmla="*/ 4303697 w 5442728"/>
              <a:gd name="connsiteY2004" fmla="*/ 768485 h 5497484"/>
              <a:gd name="connsiteX2005" fmla="*/ 4299440 w 5442728"/>
              <a:gd name="connsiteY2005" fmla="*/ 762679 h 5497484"/>
              <a:gd name="connsiteX2006" fmla="*/ 4292090 w 5442728"/>
              <a:gd name="connsiteY2006" fmla="*/ 758123 h 5497484"/>
              <a:gd name="connsiteX2007" fmla="*/ 4302197 w 5442728"/>
              <a:gd name="connsiteY2007" fmla="*/ 767235 h 5497484"/>
              <a:gd name="connsiteX2008" fmla="*/ 4303697 w 5442728"/>
              <a:gd name="connsiteY2008" fmla="*/ 768485 h 5497484"/>
              <a:gd name="connsiteX2009" fmla="*/ 4306790 w 5442728"/>
              <a:gd name="connsiteY2009" fmla="*/ 772703 h 5497484"/>
              <a:gd name="connsiteX2010" fmla="*/ 4328840 w 5442728"/>
              <a:gd name="connsiteY2010" fmla="*/ 794571 h 5497484"/>
              <a:gd name="connsiteX2011" fmla="*/ 4336187 w 5442728"/>
              <a:gd name="connsiteY2011" fmla="*/ 801860 h 5497484"/>
              <a:gd name="connsiteX2012" fmla="*/ 4336187 w 5442728"/>
              <a:gd name="connsiteY2012" fmla="*/ 804290 h 5497484"/>
              <a:gd name="connsiteX2013" fmla="*/ 4332512 w 5442728"/>
              <a:gd name="connsiteY2013" fmla="*/ 801860 h 5497484"/>
              <a:gd name="connsiteX2014" fmla="*/ 4321490 w 5442728"/>
              <a:gd name="connsiteY2014" fmla="*/ 794571 h 5497484"/>
              <a:gd name="connsiteX2015" fmla="*/ 4314140 w 5442728"/>
              <a:gd name="connsiteY2015" fmla="*/ 779991 h 5497484"/>
              <a:gd name="connsiteX2016" fmla="*/ 4298523 w 5442728"/>
              <a:gd name="connsiteY2016" fmla="*/ 768145 h 5497484"/>
              <a:gd name="connsiteX2017" fmla="*/ 4284743 w 5442728"/>
              <a:gd name="connsiteY2017" fmla="*/ 756855 h 5497484"/>
              <a:gd name="connsiteX2018" fmla="*/ 4284743 w 5442728"/>
              <a:gd name="connsiteY2018" fmla="*/ 750834 h 5497484"/>
              <a:gd name="connsiteX2019" fmla="*/ 4255804 w 5442728"/>
              <a:gd name="connsiteY2019" fmla="*/ 732382 h 5497484"/>
              <a:gd name="connsiteX2020" fmla="*/ 4475828 w 5442728"/>
              <a:gd name="connsiteY2020" fmla="*/ 714386 h 5497484"/>
              <a:gd name="connsiteX2021" fmla="*/ 4480469 w 5442728"/>
              <a:gd name="connsiteY2021" fmla="*/ 716302 h 5497484"/>
              <a:gd name="connsiteX2022" fmla="*/ 4483175 w 5442728"/>
              <a:gd name="connsiteY2022" fmla="*/ 721671 h 5497484"/>
              <a:gd name="connsiteX2023" fmla="*/ 4240646 w 5442728"/>
              <a:gd name="connsiteY2023" fmla="*/ 714386 h 5497484"/>
              <a:gd name="connsiteX2024" fmla="*/ 4242567 w 5442728"/>
              <a:gd name="connsiteY2024" fmla="*/ 716666 h 5497484"/>
              <a:gd name="connsiteX2025" fmla="*/ 4240891 w 5442728"/>
              <a:gd name="connsiteY2025" fmla="*/ 715301 h 5497484"/>
              <a:gd name="connsiteX2026" fmla="*/ 4475831 w 5442728"/>
              <a:gd name="connsiteY2026" fmla="*/ 707098 h 5497484"/>
              <a:gd name="connsiteX2027" fmla="*/ 4497875 w 5442728"/>
              <a:gd name="connsiteY2027" fmla="*/ 728963 h 5497484"/>
              <a:gd name="connsiteX2028" fmla="*/ 4486853 w 5442728"/>
              <a:gd name="connsiteY2028" fmla="*/ 718941 h 5497484"/>
              <a:gd name="connsiteX2029" fmla="*/ 4480469 w 5442728"/>
              <a:gd name="connsiteY2029" fmla="*/ 716302 h 5497484"/>
              <a:gd name="connsiteX2030" fmla="*/ 4475821 w 5442728"/>
              <a:gd name="connsiteY2030" fmla="*/ 707091 h 5497484"/>
              <a:gd name="connsiteX2031" fmla="*/ 4475828 w 5442728"/>
              <a:gd name="connsiteY2031" fmla="*/ 707094 h 5497484"/>
              <a:gd name="connsiteX2032" fmla="*/ 4475831 w 5442728"/>
              <a:gd name="connsiteY2032" fmla="*/ 707098 h 5497484"/>
              <a:gd name="connsiteX2033" fmla="*/ 4101005 w 5442728"/>
              <a:gd name="connsiteY2033" fmla="*/ 685226 h 5497484"/>
              <a:gd name="connsiteX2034" fmla="*/ 4115702 w 5442728"/>
              <a:gd name="connsiteY2034" fmla="*/ 692514 h 5497484"/>
              <a:gd name="connsiteX2035" fmla="*/ 4115705 w 5442728"/>
              <a:gd name="connsiteY2035" fmla="*/ 692518 h 5497484"/>
              <a:gd name="connsiteX2036" fmla="*/ 4101005 w 5442728"/>
              <a:gd name="connsiteY2036" fmla="*/ 685226 h 5497484"/>
              <a:gd name="connsiteX2037" fmla="*/ 4431731 w 5442728"/>
              <a:gd name="connsiteY2037" fmla="*/ 670646 h 5497484"/>
              <a:gd name="connsiteX2038" fmla="*/ 4461128 w 5442728"/>
              <a:gd name="connsiteY2038" fmla="*/ 692518 h 5497484"/>
              <a:gd name="connsiteX2039" fmla="*/ 4453761 w 5442728"/>
              <a:gd name="connsiteY2039" fmla="*/ 685206 h 5497484"/>
              <a:gd name="connsiteX2040" fmla="*/ 4453781 w 5442728"/>
              <a:gd name="connsiteY2040" fmla="*/ 685226 h 5497484"/>
              <a:gd name="connsiteX2041" fmla="*/ 4475821 w 5442728"/>
              <a:gd name="connsiteY2041" fmla="*/ 707091 h 5497484"/>
              <a:gd name="connsiteX2042" fmla="*/ 4445511 w 5442728"/>
              <a:gd name="connsiteY2042" fmla="*/ 683405 h 5497484"/>
              <a:gd name="connsiteX2043" fmla="*/ 4431731 w 5442728"/>
              <a:gd name="connsiteY2043" fmla="*/ 670646 h 5497484"/>
              <a:gd name="connsiteX2044" fmla="*/ 4080210 w 5442728"/>
              <a:gd name="connsiteY2044" fmla="*/ 668157 h 5497484"/>
              <a:gd name="connsiteX2045" fmla="*/ 4086305 w 5442728"/>
              <a:gd name="connsiteY2045" fmla="*/ 671557 h 5497484"/>
              <a:gd name="connsiteX2046" fmla="*/ 4091412 w 5442728"/>
              <a:gd name="connsiteY2046" fmla="*/ 676306 h 5497484"/>
              <a:gd name="connsiteX2047" fmla="*/ 4060583 w 5442728"/>
              <a:gd name="connsiteY2047" fmla="*/ 667913 h 5497484"/>
              <a:gd name="connsiteX2048" fmla="*/ 4064258 w 5442728"/>
              <a:gd name="connsiteY2048" fmla="*/ 670646 h 5497484"/>
              <a:gd name="connsiteX2049" fmla="*/ 4060527 w 5442728"/>
              <a:gd name="connsiteY2049" fmla="*/ 667954 h 5497484"/>
              <a:gd name="connsiteX2050" fmla="*/ 4268889 w 5442728"/>
              <a:gd name="connsiteY2050" fmla="*/ 667358 h 5497484"/>
              <a:gd name="connsiteX2051" fmla="*/ 4274635 w 5442728"/>
              <a:gd name="connsiteY2051" fmla="*/ 672470 h 5497484"/>
              <a:gd name="connsiteX2052" fmla="*/ 4284743 w 5442728"/>
              <a:gd name="connsiteY2052" fmla="*/ 685226 h 5497484"/>
              <a:gd name="connsiteX2053" fmla="*/ 4071608 w 5442728"/>
              <a:gd name="connsiteY2053" fmla="*/ 663357 h 5497484"/>
              <a:gd name="connsiteX2054" fmla="*/ 4079875 w 5442728"/>
              <a:gd name="connsiteY2054" fmla="*/ 667913 h 5497484"/>
              <a:gd name="connsiteX2055" fmla="*/ 4080210 w 5442728"/>
              <a:gd name="connsiteY2055" fmla="*/ 668157 h 5497484"/>
              <a:gd name="connsiteX2056" fmla="*/ 4268409 w 5442728"/>
              <a:gd name="connsiteY2056" fmla="*/ 660116 h 5497484"/>
              <a:gd name="connsiteX2057" fmla="*/ 4271033 w 5442728"/>
              <a:gd name="connsiteY2057" fmla="*/ 661974 h 5497484"/>
              <a:gd name="connsiteX2058" fmla="*/ 4277393 w 5442728"/>
              <a:gd name="connsiteY2058" fmla="*/ 670646 h 5497484"/>
              <a:gd name="connsiteX2059" fmla="*/ 4262693 w 5442728"/>
              <a:gd name="connsiteY2059" fmla="*/ 656069 h 5497484"/>
              <a:gd name="connsiteX2060" fmla="*/ 4267496 w 5442728"/>
              <a:gd name="connsiteY2060" fmla="*/ 659046 h 5497484"/>
              <a:gd name="connsiteX2061" fmla="*/ 4268409 w 5442728"/>
              <a:gd name="connsiteY2061" fmla="*/ 660116 h 5497484"/>
              <a:gd name="connsiteX2062" fmla="*/ 4064258 w 5442728"/>
              <a:gd name="connsiteY2062" fmla="*/ 656069 h 5497484"/>
              <a:gd name="connsiteX2063" fmla="*/ 4064271 w 5442728"/>
              <a:gd name="connsiteY2063" fmla="*/ 656082 h 5497484"/>
              <a:gd name="connsiteX2064" fmla="*/ 4071608 w 5442728"/>
              <a:gd name="connsiteY2064" fmla="*/ 663357 h 5497484"/>
              <a:gd name="connsiteX2065" fmla="*/ 4064258 w 5442728"/>
              <a:gd name="connsiteY2065" fmla="*/ 656069 h 5497484"/>
              <a:gd name="connsiteX2066" fmla="*/ 4417031 w 5442728"/>
              <a:gd name="connsiteY2066" fmla="*/ 648777 h 5497484"/>
              <a:gd name="connsiteX2067" fmla="*/ 4453761 w 5442728"/>
              <a:gd name="connsiteY2067" fmla="*/ 685206 h 5497484"/>
              <a:gd name="connsiteX2068" fmla="*/ 4440001 w 5442728"/>
              <a:gd name="connsiteY2068" fmla="*/ 672470 h 5497484"/>
              <a:gd name="connsiteX2069" fmla="*/ 4431731 w 5442728"/>
              <a:gd name="connsiteY2069" fmla="*/ 670646 h 5497484"/>
              <a:gd name="connsiteX2070" fmla="*/ 4424381 w 5442728"/>
              <a:gd name="connsiteY2070" fmla="*/ 663357 h 5497484"/>
              <a:gd name="connsiteX2071" fmla="*/ 4417031 w 5442728"/>
              <a:gd name="connsiteY2071" fmla="*/ 648777 h 5497484"/>
              <a:gd name="connsiteX2072" fmla="*/ 4247996 w 5442728"/>
              <a:gd name="connsiteY2072" fmla="*/ 648777 h 5497484"/>
              <a:gd name="connsiteX2073" fmla="*/ 4266874 w 5442728"/>
              <a:gd name="connsiteY2073" fmla="*/ 665088 h 5497484"/>
              <a:gd name="connsiteX2074" fmla="*/ 4268889 w 5442728"/>
              <a:gd name="connsiteY2074" fmla="*/ 667358 h 5497484"/>
              <a:gd name="connsiteX2075" fmla="*/ 4243177 w 5442728"/>
              <a:gd name="connsiteY2075" fmla="*/ 643134 h 5497484"/>
              <a:gd name="connsiteX2076" fmla="*/ 4249005 w 5442728"/>
              <a:gd name="connsiteY2076" fmla="*/ 646920 h 5497484"/>
              <a:gd name="connsiteX2077" fmla="*/ 4284743 w 5442728"/>
              <a:gd name="connsiteY2077" fmla="*/ 677938 h 5497484"/>
              <a:gd name="connsiteX2078" fmla="*/ 4299440 w 5442728"/>
              <a:gd name="connsiteY2078" fmla="*/ 692518 h 5497484"/>
              <a:gd name="connsiteX2079" fmla="*/ 4276473 w 5442728"/>
              <a:gd name="connsiteY2079" fmla="*/ 673379 h 5497484"/>
              <a:gd name="connsiteX2080" fmla="*/ 4266874 w 5442728"/>
              <a:gd name="connsiteY2080" fmla="*/ 665088 h 5497484"/>
              <a:gd name="connsiteX2081" fmla="*/ 4264530 w 5442728"/>
              <a:gd name="connsiteY2081" fmla="*/ 662445 h 5497484"/>
              <a:gd name="connsiteX2082" fmla="*/ 4240646 w 5442728"/>
              <a:gd name="connsiteY2082" fmla="*/ 641489 h 5497484"/>
              <a:gd name="connsiteX2083" fmla="*/ 4241356 w 5442728"/>
              <a:gd name="connsiteY2083" fmla="*/ 641489 h 5497484"/>
              <a:gd name="connsiteX2084" fmla="*/ 4243177 w 5442728"/>
              <a:gd name="connsiteY2084" fmla="*/ 643134 h 5497484"/>
              <a:gd name="connsiteX2085" fmla="*/ 4229687 w 5442728"/>
              <a:gd name="connsiteY2085" fmla="*/ 630154 h 5497484"/>
              <a:gd name="connsiteX2086" fmla="*/ 4237296 w 5442728"/>
              <a:gd name="connsiteY2086" fmla="*/ 636188 h 5497484"/>
              <a:gd name="connsiteX2087" fmla="*/ 4243979 w 5442728"/>
              <a:gd name="connsiteY2087" fmla="*/ 641489 h 5497484"/>
              <a:gd name="connsiteX2088" fmla="*/ 4048742 w 5442728"/>
              <a:gd name="connsiteY2088" fmla="*/ 630151 h 5497484"/>
              <a:gd name="connsiteX2089" fmla="*/ 4056908 w 5442728"/>
              <a:gd name="connsiteY2089" fmla="*/ 634197 h 5497484"/>
              <a:gd name="connsiteX2090" fmla="*/ 4078958 w 5442728"/>
              <a:gd name="connsiteY2090" fmla="*/ 648777 h 5497484"/>
              <a:gd name="connsiteX2091" fmla="*/ 4093655 w 5442728"/>
              <a:gd name="connsiteY2091" fmla="*/ 663357 h 5497484"/>
              <a:gd name="connsiteX2092" fmla="*/ 4064258 w 5442728"/>
              <a:gd name="connsiteY2092" fmla="*/ 641489 h 5497484"/>
              <a:gd name="connsiteX2093" fmla="*/ 4051395 w 5442728"/>
              <a:gd name="connsiteY2093" fmla="*/ 632376 h 5497484"/>
              <a:gd name="connsiteX2094" fmla="*/ 4046409 w 5442728"/>
              <a:gd name="connsiteY2094" fmla="*/ 627258 h 5497484"/>
              <a:gd name="connsiteX2095" fmla="*/ 4053233 w 5442728"/>
              <a:gd name="connsiteY2095" fmla="*/ 627821 h 5497484"/>
              <a:gd name="connsiteX2096" fmla="*/ 4064258 w 5442728"/>
              <a:gd name="connsiteY2096" fmla="*/ 634197 h 5497484"/>
              <a:gd name="connsiteX2097" fmla="*/ 4056908 w 5442728"/>
              <a:gd name="connsiteY2097" fmla="*/ 634197 h 5497484"/>
              <a:gd name="connsiteX2098" fmla="*/ 3954020 w 5442728"/>
              <a:gd name="connsiteY2098" fmla="*/ 626912 h 5497484"/>
              <a:gd name="connsiteX2099" fmla="*/ 3966958 w 5442728"/>
              <a:gd name="connsiteY2099" fmla="*/ 635944 h 5497484"/>
              <a:gd name="connsiteX2100" fmla="*/ 3966876 w 5442728"/>
              <a:gd name="connsiteY2100" fmla="*/ 636022 h 5497484"/>
              <a:gd name="connsiteX2101" fmla="*/ 4211246 w 5442728"/>
              <a:gd name="connsiteY2101" fmla="*/ 626909 h 5497484"/>
              <a:gd name="connsiteX2102" fmla="*/ 4225594 w 5442728"/>
              <a:gd name="connsiteY2102" fmla="*/ 626909 h 5497484"/>
              <a:gd name="connsiteX2103" fmla="*/ 4225946 w 5442728"/>
              <a:gd name="connsiteY2103" fmla="*/ 626909 h 5497484"/>
              <a:gd name="connsiteX2104" fmla="*/ 4229687 w 5442728"/>
              <a:gd name="connsiteY2104" fmla="*/ 630154 h 5497484"/>
              <a:gd name="connsiteX2105" fmla="*/ 4242746 w 5442728"/>
              <a:gd name="connsiteY2105" fmla="*/ 641489 h 5497484"/>
              <a:gd name="connsiteX2106" fmla="*/ 4241356 w 5442728"/>
              <a:gd name="connsiteY2106" fmla="*/ 641489 h 5497484"/>
              <a:gd name="connsiteX2107" fmla="*/ 4233296 w 5442728"/>
              <a:gd name="connsiteY2107" fmla="*/ 634197 h 5497484"/>
              <a:gd name="connsiteX2108" fmla="*/ 4227356 w 5442728"/>
              <a:gd name="connsiteY2108" fmla="*/ 628307 h 5497484"/>
              <a:gd name="connsiteX2109" fmla="*/ 4240646 w 5442728"/>
              <a:gd name="connsiteY2109" fmla="*/ 641489 h 5497484"/>
              <a:gd name="connsiteX2110" fmla="*/ 4247996 w 5442728"/>
              <a:gd name="connsiteY2110" fmla="*/ 648777 h 5497484"/>
              <a:gd name="connsiteX2111" fmla="*/ 4211246 w 5442728"/>
              <a:gd name="connsiteY2111" fmla="*/ 626909 h 5497484"/>
              <a:gd name="connsiteX2112" fmla="*/ 4042208 w 5442728"/>
              <a:gd name="connsiteY2112" fmla="*/ 626909 h 5497484"/>
              <a:gd name="connsiteX2113" fmla="*/ 4045173 w 5442728"/>
              <a:gd name="connsiteY2113" fmla="*/ 627153 h 5497484"/>
              <a:gd name="connsiteX2114" fmla="*/ 4048742 w 5442728"/>
              <a:gd name="connsiteY2114" fmla="*/ 630151 h 5497484"/>
              <a:gd name="connsiteX2115" fmla="*/ 4041156 w 5442728"/>
              <a:gd name="connsiteY2115" fmla="*/ 623781 h 5497484"/>
              <a:gd name="connsiteX2116" fmla="*/ 4046409 w 5442728"/>
              <a:gd name="connsiteY2116" fmla="*/ 627258 h 5497484"/>
              <a:gd name="connsiteX2117" fmla="*/ 4045173 w 5442728"/>
              <a:gd name="connsiteY2117" fmla="*/ 627153 h 5497484"/>
              <a:gd name="connsiteX2118" fmla="*/ 4365587 w 5442728"/>
              <a:gd name="connsiteY2118" fmla="*/ 612332 h 5497484"/>
              <a:gd name="connsiteX2119" fmla="*/ 4365592 w 5442728"/>
              <a:gd name="connsiteY2119" fmla="*/ 612337 h 5497484"/>
              <a:gd name="connsiteX2120" fmla="*/ 4365590 w 5442728"/>
              <a:gd name="connsiteY2120" fmla="*/ 612336 h 5497484"/>
              <a:gd name="connsiteX2121" fmla="*/ 4372937 w 5442728"/>
              <a:gd name="connsiteY2121" fmla="*/ 619621 h 5497484"/>
              <a:gd name="connsiteX2122" fmla="*/ 4365592 w 5442728"/>
              <a:gd name="connsiteY2122" fmla="*/ 612337 h 5497484"/>
              <a:gd name="connsiteX2123" fmla="*/ 4388554 w 5442728"/>
              <a:gd name="connsiteY2123" fmla="*/ 631464 h 5497484"/>
              <a:gd name="connsiteX2124" fmla="*/ 4417031 w 5442728"/>
              <a:gd name="connsiteY2124" fmla="*/ 656069 h 5497484"/>
              <a:gd name="connsiteX2125" fmla="*/ 4387634 w 5442728"/>
              <a:gd name="connsiteY2125" fmla="*/ 641489 h 5497484"/>
              <a:gd name="connsiteX2126" fmla="*/ 4380284 w 5442728"/>
              <a:gd name="connsiteY2126" fmla="*/ 634197 h 5497484"/>
              <a:gd name="connsiteX2127" fmla="*/ 4367425 w 5442728"/>
              <a:gd name="connsiteY2127" fmla="*/ 617796 h 5497484"/>
              <a:gd name="connsiteX2128" fmla="*/ 4027511 w 5442728"/>
              <a:gd name="connsiteY2128" fmla="*/ 612329 h 5497484"/>
              <a:gd name="connsiteX2129" fmla="*/ 4041156 w 5442728"/>
              <a:gd name="connsiteY2129" fmla="*/ 623781 h 5497484"/>
              <a:gd name="connsiteX2130" fmla="*/ 4027511 w 5442728"/>
              <a:gd name="connsiteY2130" fmla="*/ 614759 h 5497484"/>
              <a:gd name="connsiteX2131" fmla="*/ 4027511 w 5442728"/>
              <a:gd name="connsiteY2131" fmla="*/ 612329 h 5497484"/>
              <a:gd name="connsiteX2132" fmla="*/ 4042198 w 5442728"/>
              <a:gd name="connsiteY2132" fmla="*/ 619614 h 5497484"/>
              <a:gd name="connsiteX2133" fmla="*/ 4042208 w 5442728"/>
              <a:gd name="connsiteY2133" fmla="*/ 619621 h 5497484"/>
              <a:gd name="connsiteX2134" fmla="*/ 3998457 w 5442728"/>
              <a:gd name="connsiteY2134" fmla="*/ 606293 h 5497484"/>
              <a:gd name="connsiteX2135" fmla="*/ 4002305 w 5442728"/>
              <a:gd name="connsiteY2135" fmla="*/ 609609 h 5497484"/>
              <a:gd name="connsiteX2136" fmla="*/ 3999032 w 5442728"/>
              <a:gd name="connsiteY2136" fmla="*/ 607774 h 5497484"/>
              <a:gd name="connsiteX2137" fmla="*/ 3998457 w 5442728"/>
              <a:gd name="connsiteY2137" fmla="*/ 606293 h 5497484"/>
              <a:gd name="connsiteX2138" fmla="*/ 4012811 w 5442728"/>
              <a:gd name="connsiteY2138" fmla="*/ 605041 h 5497484"/>
              <a:gd name="connsiteX2139" fmla="*/ 4027511 w 5442728"/>
              <a:gd name="connsiteY2139" fmla="*/ 614759 h 5497484"/>
              <a:gd name="connsiteX2140" fmla="*/ 4027511 w 5442728"/>
              <a:gd name="connsiteY2140" fmla="*/ 615975 h 5497484"/>
              <a:gd name="connsiteX2141" fmla="*/ 4027511 w 5442728"/>
              <a:gd name="connsiteY2141" fmla="*/ 619621 h 5497484"/>
              <a:gd name="connsiteX2142" fmla="*/ 4012811 w 5442728"/>
              <a:gd name="connsiteY2142" fmla="*/ 605041 h 5497484"/>
              <a:gd name="connsiteX2143" fmla="*/ 3836423 w 5442728"/>
              <a:gd name="connsiteY2143" fmla="*/ 597752 h 5497484"/>
              <a:gd name="connsiteX2144" fmla="*/ 3858473 w 5442728"/>
              <a:gd name="connsiteY2144" fmla="*/ 612329 h 5497484"/>
              <a:gd name="connsiteX2145" fmla="*/ 3836423 w 5442728"/>
              <a:gd name="connsiteY2145" fmla="*/ 597752 h 5497484"/>
              <a:gd name="connsiteX2146" fmla="*/ 3966187 w 5442728"/>
              <a:gd name="connsiteY2146" fmla="*/ 589777 h 5497484"/>
              <a:gd name="connsiteX2147" fmla="*/ 3977901 w 5442728"/>
              <a:gd name="connsiteY2147" fmla="*/ 595928 h 5497484"/>
              <a:gd name="connsiteX2148" fmla="*/ 3987089 w 5442728"/>
              <a:gd name="connsiteY2148" fmla="*/ 601398 h 5497484"/>
              <a:gd name="connsiteX2149" fmla="*/ 3990764 w 5442728"/>
              <a:gd name="connsiteY2149" fmla="*/ 605041 h 5497484"/>
              <a:gd name="connsiteX2150" fmla="*/ 3988621 w 5442728"/>
              <a:gd name="connsiteY2150" fmla="*/ 602307 h 5497484"/>
              <a:gd name="connsiteX2151" fmla="*/ 4005461 w 5442728"/>
              <a:gd name="connsiteY2151" fmla="*/ 612329 h 5497484"/>
              <a:gd name="connsiteX2152" fmla="*/ 4002305 w 5442728"/>
              <a:gd name="connsiteY2152" fmla="*/ 609609 h 5497484"/>
              <a:gd name="connsiteX2153" fmla="*/ 4020161 w 5442728"/>
              <a:gd name="connsiteY2153" fmla="*/ 619621 h 5497484"/>
              <a:gd name="connsiteX2154" fmla="*/ 4049558 w 5442728"/>
              <a:gd name="connsiteY2154" fmla="*/ 641489 h 5497484"/>
              <a:gd name="connsiteX2155" fmla="*/ 4086305 w 5442728"/>
              <a:gd name="connsiteY2155" fmla="*/ 663357 h 5497484"/>
              <a:gd name="connsiteX2156" fmla="*/ 4103763 w 5442728"/>
              <a:gd name="connsiteY2156" fmla="*/ 677938 h 5497484"/>
              <a:gd name="connsiteX2157" fmla="*/ 4115705 w 5442728"/>
              <a:gd name="connsiteY2157" fmla="*/ 692514 h 5497484"/>
              <a:gd name="connsiteX2158" fmla="*/ 4115702 w 5442728"/>
              <a:gd name="connsiteY2158" fmla="*/ 692514 h 5497484"/>
              <a:gd name="connsiteX2159" fmla="*/ 4108355 w 5442728"/>
              <a:gd name="connsiteY2159" fmla="*/ 686138 h 5497484"/>
              <a:gd name="connsiteX2160" fmla="*/ 4101005 w 5442728"/>
              <a:gd name="connsiteY2160" fmla="*/ 685226 h 5497484"/>
              <a:gd name="connsiteX2161" fmla="*/ 4091412 w 5442728"/>
              <a:gd name="connsiteY2161" fmla="*/ 676306 h 5497484"/>
              <a:gd name="connsiteX2162" fmla="*/ 4093655 w 5442728"/>
              <a:gd name="connsiteY2162" fmla="*/ 677938 h 5497484"/>
              <a:gd name="connsiteX2163" fmla="*/ 4078958 w 5442728"/>
              <a:gd name="connsiteY2163" fmla="*/ 663357 h 5497484"/>
              <a:gd name="connsiteX2164" fmla="*/ 4071608 w 5442728"/>
              <a:gd name="connsiteY2164" fmla="*/ 662448 h 5497484"/>
              <a:gd name="connsiteX2165" fmla="*/ 4064271 w 5442728"/>
              <a:gd name="connsiteY2165" fmla="*/ 656082 h 5497484"/>
              <a:gd name="connsiteX2166" fmla="*/ 4056908 w 5442728"/>
              <a:gd name="connsiteY2166" fmla="*/ 648777 h 5497484"/>
              <a:gd name="connsiteX2167" fmla="*/ 4020161 w 5442728"/>
              <a:gd name="connsiteY2167" fmla="*/ 626909 h 5497484"/>
              <a:gd name="connsiteX2168" fmla="*/ 4020161 w 5442728"/>
              <a:gd name="connsiteY2168" fmla="*/ 634197 h 5497484"/>
              <a:gd name="connsiteX2169" fmla="*/ 4012811 w 5442728"/>
              <a:gd name="connsiteY2169" fmla="*/ 619621 h 5497484"/>
              <a:gd name="connsiteX2170" fmla="*/ 3976064 w 5442728"/>
              <a:gd name="connsiteY2170" fmla="*/ 597752 h 5497484"/>
              <a:gd name="connsiteX2171" fmla="*/ 3990764 w 5442728"/>
              <a:gd name="connsiteY2171" fmla="*/ 612329 h 5497484"/>
              <a:gd name="connsiteX2172" fmla="*/ 3961364 w 5442728"/>
              <a:gd name="connsiteY2172" fmla="*/ 590461 h 5497484"/>
              <a:gd name="connsiteX2173" fmla="*/ 3966187 w 5442728"/>
              <a:gd name="connsiteY2173" fmla="*/ 589777 h 5497484"/>
              <a:gd name="connsiteX2174" fmla="*/ 3818051 w 5442728"/>
              <a:gd name="connsiteY2174" fmla="*/ 588639 h 5497484"/>
              <a:gd name="connsiteX2175" fmla="*/ 3836423 w 5442728"/>
              <a:gd name="connsiteY2175" fmla="*/ 597752 h 5497484"/>
              <a:gd name="connsiteX2176" fmla="*/ 3829076 w 5442728"/>
              <a:gd name="connsiteY2176" fmla="*/ 597752 h 5497484"/>
              <a:gd name="connsiteX2177" fmla="*/ 3966092 w 5442728"/>
              <a:gd name="connsiteY2177" fmla="*/ 587164 h 5497484"/>
              <a:gd name="connsiteX2178" fmla="*/ 3976064 w 5442728"/>
              <a:gd name="connsiteY2178" fmla="*/ 590461 h 5497484"/>
              <a:gd name="connsiteX2179" fmla="*/ 3972504 w 5442728"/>
              <a:gd name="connsiteY2179" fmla="*/ 591258 h 5497484"/>
              <a:gd name="connsiteX2180" fmla="*/ 4159356 w 5442728"/>
              <a:gd name="connsiteY2180" fmla="*/ 584878 h 5497484"/>
              <a:gd name="connsiteX2181" fmla="*/ 4164762 w 5442728"/>
              <a:gd name="connsiteY2181" fmla="*/ 588290 h 5497484"/>
              <a:gd name="connsiteX2182" fmla="*/ 4167149 w 5442728"/>
              <a:gd name="connsiteY2182" fmla="*/ 590461 h 5497484"/>
              <a:gd name="connsiteX2183" fmla="*/ 4145102 w 5442728"/>
              <a:gd name="connsiteY2183" fmla="*/ 575881 h 5497484"/>
              <a:gd name="connsiteX2184" fmla="*/ 4148491 w 5442728"/>
              <a:gd name="connsiteY2184" fmla="*/ 577281 h 5497484"/>
              <a:gd name="connsiteX2185" fmla="*/ 4150615 w 5442728"/>
              <a:gd name="connsiteY2185" fmla="*/ 578615 h 5497484"/>
              <a:gd name="connsiteX2186" fmla="*/ 4159356 w 5442728"/>
              <a:gd name="connsiteY2186" fmla="*/ 584878 h 5497484"/>
              <a:gd name="connsiteX2187" fmla="*/ 3961364 w 5442728"/>
              <a:gd name="connsiteY2187" fmla="*/ 575881 h 5497484"/>
              <a:gd name="connsiteX2188" fmla="*/ 3965773 w 5442728"/>
              <a:gd name="connsiteY2188" fmla="*/ 578796 h 5497484"/>
              <a:gd name="connsiteX2189" fmla="*/ 3970551 w 5442728"/>
              <a:gd name="connsiteY2189" fmla="*/ 583171 h 5497484"/>
              <a:gd name="connsiteX2190" fmla="*/ 4005461 w 5442728"/>
              <a:gd name="connsiteY2190" fmla="*/ 605041 h 5497484"/>
              <a:gd name="connsiteX2191" fmla="*/ 3984334 w 5442728"/>
              <a:gd name="connsiteY2191" fmla="*/ 596840 h 5497484"/>
              <a:gd name="connsiteX2192" fmla="*/ 3988621 w 5442728"/>
              <a:gd name="connsiteY2192" fmla="*/ 602307 h 5497484"/>
              <a:gd name="connsiteX2193" fmla="*/ 3987089 w 5442728"/>
              <a:gd name="connsiteY2193" fmla="*/ 601398 h 5497484"/>
              <a:gd name="connsiteX2194" fmla="*/ 3976064 w 5442728"/>
              <a:gd name="connsiteY2194" fmla="*/ 590461 h 5497484"/>
              <a:gd name="connsiteX2195" fmla="*/ 3961364 w 5442728"/>
              <a:gd name="connsiteY2195" fmla="*/ 575881 h 5497484"/>
              <a:gd name="connsiteX2196" fmla="*/ 3784979 w 5442728"/>
              <a:gd name="connsiteY2196" fmla="*/ 561304 h 5497484"/>
              <a:gd name="connsiteX2197" fmla="*/ 3807026 w 5442728"/>
              <a:gd name="connsiteY2197" fmla="*/ 575881 h 5497484"/>
              <a:gd name="connsiteX2198" fmla="*/ 3795327 w 5442728"/>
              <a:gd name="connsiteY2198" fmla="*/ 569856 h 5497484"/>
              <a:gd name="connsiteX2199" fmla="*/ 3938584 w 5442728"/>
              <a:gd name="connsiteY2199" fmla="*/ 557293 h 5497484"/>
              <a:gd name="connsiteX2200" fmla="*/ 3941769 w 5442728"/>
              <a:gd name="connsiteY2200" fmla="*/ 558873 h 5497484"/>
              <a:gd name="connsiteX2201" fmla="*/ 3954017 w 5442728"/>
              <a:gd name="connsiteY2201" fmla="*/ 568592 h 5497484"/>
              <a:gd name="connsiteX2202" fmla="*/ 3946667 w 5442728"/>
              <a:gd name="connsiteY2202" fmla="*/ 539432 h 5497484"/>
              <a:gd name="connsiteX2203" fmla="*/ 3976064 w 5442728"/>
              <a:gd name="connsiteY2203" fmla="*/ 554012 h 5497484"/>
              <a:gd name="connsiteX2204" fmla="*/ 3990764 w 5442728"/>
              <a:gd name="connsiteY2204" fmla="*/ 568592 h 5497484"/>
              <a:gd name="connsiteX2205" fmla="*/ 3982968 w 5442728"/>
              <a:gd name="connsiteY2205" fmla="*/ 565781 h 5497484"/>
              <a:gd name="connsiteX2206" fmla="*/ 3976064 w 5442728"/>
              <a:gd name="connsiteY2206" fmla="*/ 561304 h 5497484"/>
              <a:gd name="connsiteX2207" fmla="*/ 3946667 w 5442728"/>
              <a:gd name="connsiteY2207" fmla="*/ 539432 h 5497484"/>
              <a:gd name="connsiteX2208" fmla="*/ 3950675 w 5442728"/>
              <a:gd name="connsiteY2208" fmla="*/ 537776 h 5497484"/>
              <a:gd name="connsiteX2209" fmla="*/ 3954017 w 5442728"/>
              <a:gd name="connsiteY2209" fmla="*/ 539432 h 5497484"/>
              <a:gd name="connsiteX2210" fmla="*/ 3954014 w 5442728"/>
              <a:gd name="connsiteY2210" fmla="*/ 539432 h 5497484"/>
              <a:gd name="connsiteX2211" fmla="*/ 3948045 w 5442728"/>
              <a:gd name="connsiteY2211" fmla="*/ 536473 h 5497484"/>
              <a:gd name="connsiteX2212" fmla="*/ 3950342 w 5442728"/>
              <a:gd name="connsiteY2212" fmla="*/ 537611 h 5497484"/>
              <a:gd name="connsiteX2213" fmla="*/ 3950675 w 5442728"/>
              <a:gd name="connsiteY2213" fmla="*/ 537776 h 5497484"/>
              <a:gd name="connsiteX2214" fmla="*/ 4085369 w 5442728"/>
              <a:gd name="connsiteY2214" fmla="*/ 534605 h 5497484"/>
              <a:gd name="connsiteX2215" fmla="*/ 4087041 w 5442728"/>
              <a:gd name="connsiteY2215" fmla="*/ 535790 h 5497484"/>
              <a:gd name="connsiteX2216" fmla="*/ 4101005 w 5442728"/>
              <a:gd name="connsiteY2216" fmla="*/ 546724 h 5497484"/>
              <a:gd name="connsiteX2217" fmla="*/ 3889148 w 5442728"/>
              <a:gd name="connsiteY2217" fmla="*/ 532778 h 5497484"/>
              <a:gd name="connsiteX2218" fmla="*/ 3915064 w 5442728"/>
              <a:gd name="connsiteY2218" fmla="*/ 545629 h 5497484"/>
              <a:gd name="connsiteX2219" fmla="*/ 3924617 w 5442728"/>
              <a:gd name="connsiteY2219" fmla="*/ 554012 h 5497484"/>
              <a:gd name="connsiteX2220" fmla="*/ 3904406 w 5442728"/>
              <a:gd name="connsiteY2220" fmla="*/ 542168 h 5497484"/>
              <a:gd name="connsiteX2221" fmla="*/ 3933972 w 5442728"/>
              <a:gd name="connsiteY2221" fmla="*/ 532144 h 5497484"/>
              <a:gd name="connsiteX2222" fmla="*/ 3935645 w 5442728"/>
              <a:gd name="connsiteY2222" fmla="*/ 532144 h 5497484"/>
              <a:gd name="connsiteX2223" fmla="*/ 3954014 w 5442728"/>
              <a:gd name="connsiteY2223" fmla="*/ 539432 h 5497484"/>
              <a:gd name="connsiteX2224" fmla="*/ 3968714 w 5442728"/>
              <a:gd name="connsiteY2224" fmla="*/ 546724 h 5497484"/>
              <a:gd name="connsiteX2225" fmla="*/ 3938455 w 5442728"/>
              <a:gd name="connsiteY2225" fmla="*/ 534718 h 5497484"/>
              <a:gd name="connsiteX2226" fmla="*/ 3887573 w 5442728"/>
              <a:gd name="connsiteY2226" fmla="*/ 531808 h 5497484"/>
              <a:gd name="connsiteX2227" fmla="*/ 3889148 w 5442728"/>
              <a:gd name="connsiteY2227" fmla="*/ 532778 h 5497484"/>
              <a:gd name="connsiteX2228" fmla="*/ 3887870 w 5442728"/>
              <a:gd name="connsiteY2228" fmla="*/ 532144 h 5497484"/>
              <a:gd name="connsiteX2229" fmla="*/ 3887866 w 5442728"/>
              <a:gd name="connsiteY2229" fmla="*/ 532140 h 5497484"/>
              <a:gd name="connsiteX2230" fmla="*/ 4076567 w 5442728"/>
              <a:gd name="connsiteY2230" fmla="*/ 528368 h 5497484"/>
              <a:gd name="connsiteX2231" fmla="*/ 4077872 w 5442728"/>
              <a:gd name="connsiteY2231" fmla="*/ 529157 h 5497484"/>
              <a:gd name="connsiteX2232" fmla="*/ 4081976 w 5442728"/>
              <a:gd name="connsiteY2232" fmla="*/ 531975 h 5497484"/>
              <a:gd name="connsiteX2233" fmla="*/ 4085369 w 5442728"/>
              <a:gd name="connsiteY2233" fmla="*/ 534605 h 5497484"/>
              <a:gd name="connsiteX2234" fmla="*/ 4247996 w 5442728"/>
              <a:gd name="connsiteY2234" fmla="*/ 526989 h 5497484"/>
              <a:gd name="connsiteX2235" fmla="*/ 4255343 w 5442728"/>
              <a:gd name="connsiteY2235" fmla="*/ 532144 h 5497484"/>
              <a:gd name="connsiteX2236" fmla="*/ 4247996 w 5442728"/>
              <a:gd name="connsiteY2236" fmla="*/ 527631 h 5497484"/>
              <a:gd name="connsiteX2237" fmla="*/ 3898487 w 5442728"/>
              <a:gd name="connsiteY2237" fmla="*/ 525663 h 5497484"/>
              <a:gd name="connsiteX2238" fmla="*/ 3909920 w 5442728"/>
              <a:gd name="connsiteY2238" fmla="*/ 532144 h 5497484"/>
              <a:gd name="connsiteX2239" fmla="*/ 3897974 w 5442728"/>
              <a:gd name="connsiteY2239" fmla="*/ 525764 h 5497484"/>
              <a:gd name="connsiteX2240" fmla="*/ 3873173 w 5442728"/>
              <a:gd name="connsiteY2240" fmla="*/ 524855 h 5497484"/>
              <a:gd name="connsiteX2241" fmla="*/ 3885344 w 5442728"/>
              <a:gd name="connsiteY2241" fmla="*/ 530436 h 5497484"/>
              <a:gd name="connsiteX2242" fmla="*/ 3887121 w 5442728"/>
              <a:gd name="connsiteY2242" fmla="*/ 531530 h 5497484"/>
              <a:gd name="connsiteX2243" fmla="*/ 3887866 w 5442728"/>
              <a:gd name="connsiteY2243" fmla="*/ 532140 h 5497484"/>
              <a:gd name="connsiteX2244" fmla="*/ 3877413 w 5442728"/>
              <a:gd name="connsiteY2244" fmla="*/ 523578 h 5497484"/>
              <a:gd name="connsiteX2245" fmla="*/ 3881440 w 5442728"/>
              <a:gd name="connsiteY2245" fmla="*/ 524855 h 5497484"/>
              <a:gd name="connsiteX2246" fmla="*/ 3887573 w 5442728"/>
              <a:gd name="connsiteY2246" fmla="*/ 531808 h 5497484"/>
              <a:gd name="connsiteX2247" fmla="*/ 3887121 w 5442728"/>
              <a:gd name="connsiteY2247" fmla="*/ 531530 h 5497484"/>
              <a:gd name="connsiteX2248" fmla="*/ 3891137 w 5442728"/>
              <a:gd name="connsiteY2248" fmla="*/ 521499 h 5497484"/>
              <a:gd name="connsiteX2249" fmla="*/ 3895887 w 5442728"/>
              <a:gd name="connsiteY2249" fmla="*/ 524191 h 5497484"/>
              <a:gd name="connsiteX2250" fmla="*/ 3915432 w 5442728"/>
              <a:gd name="connsiteY2250" fmla="*/ 540344 h 5497484"/>
              <a:gd name="connsiteX2251" fmla="*/ 3938584 w 5442728"/>
              <a:gd name="connsiteY2251" fmla="*/ 557293 h 5497484"/>
              <a:gd name="connsiteX2252" fmla="*/ 3915064 w 5442728"/>
              <a:gd name="connsiteY2252" fmla="*/ 545629 h 5497484"/>
              <a:gd name="connsiteX2253" fmla="*/ 3900732 w 5442728"/>
              <a:gd name="connsiteY2253" fmla="*/ 533056 h 5497484"/>
              <a:gd name="connsiteX2254" fmla="*/ 3914726 w 5442728"/>
              <a:gd name="connsiteY2254" fmla="*/ 517564 h 5497484"/>
              <a:gd name="connsiteX2255" fmla="*/ 3914726 w 5442728"/>
              <a:gd name="connsiteY2255" fmla="*/ 518873 h 5497484"/>
              <a:gd name="connsiteX2256" fmla="*/ 3925452 w 5442728"/>
              <a:gd name="connsiteY2256" fmla="*/ 523601 h 5497484"/>
              <a:gd name="connsiteX2257" fmla="*/ 3923614 w 5442728"/>
              <a:gd name="connsiteY2257" fmla="*/ 521760 h 5497484"/>
              <a:gd name="connsiteX2258" fmla="*/ 3917270 w 5442728"/>
              <a:gd name="connsiteY2258" fmla="*/ 517564 h 5497484"/>
              <a:gd name="connsiteX2259" fmla="*/ 4217679 w 5442728"/>
              <a:gd name="connsiteY2259" fmla="*/ 505720 h 5497484"/>
              <a:gd name="connsiteX2260" fmla="*/ 4224108 w 5442728"/>
              <a:gd name="connsiteY2260" fmla="*/ 508454 h 5497484"/>
              <a:gd name="connsiteX2261" fmla="*/ 4247996 w 5442728"/>
              <a:gd name="connsiteY2261" fmla="*/ 524855 h 5497484"/>
              <a:gd name="connsiteX2262" fmla="*/ 4247996 w 5442728"/>
              <a:gd name="connsiteY2262" fmla="*/ 526989 h 5497484"/>
              <a:gd name="connsiteX2263" fmla="*/ 4218596 w 5442728"/>
              <a:gd name="connsiteY2263" fmla="*/ 502987 h 5497484"/>
              <a:gd name="connsiteX2264" fmla="*/ 4226159 w 5442728"/>
              <a:gd name="connsiteY2264" fmla="*/ 503669 h 5497484"/>
              <a:gd name="connsiteX2265" fmla="*/ 4233296 w 5442728"/>
              <a:gd name="connsiteY2265" fmla="*/ 510275 h 5497484"/>
              <a:gd name="connsiteX2266" fmla="*/ 3830976 w 5442728"/>
              <a:gd name="connsiteY2266" fmla="*/ 497471 h 5497484"/>
              <a:gd name="connsiteX2267" fmla="*/ 3858473 w 5442728"/>
              <a:gd name="connsiteY2267" fmla="*/ 513328 h 5497484"/>
              <a:gd name="connsiteX2268" fmla="*/ 3858473 w 5442728"/>
              <a:gd name="connsiteY2268" fmla="*/ 517564 h 5497484"/>
              <a:gd name="connsiteX2269" fmla="*/ 3865823 w 5442728"/>
              <a:gd name="connsiteY2269" fmla="*/ 519896 h 5497484"/>
              <a:gd name="connsiteX2270" fmla="*/ 3865823 w 5442728"/>
              <a:gd name="connsiteY2270" fmla="*/ 524357 h 5497484"/>
              <a:gd name="connsiteX2271" fmla="*/ 3862148 w 5442728"/>
              <a:gd name="connsiteY2271" fmla="*/ 522122 h 5497484"/>
              <a:gd name="connsiteX2272" fmla="*/ 3861234 w 5442728"/>
              <a:gd name="connsiteY2272" fmla="*/ 521688 h 5497484"/>
              <a:gd name="connsiteX2273" fmla="*/ 3844693 w 5442728"/>
              <a:gd name="connsiteY2273" fmla="*/ 510275 h 5497484"/>
              <a:gd name="connsiteX2274" fmla="*/ 3828793 w 5442728"/>
              <a:gd name="connsiteY2274" fmla="*/ 495975 h 5497484"/>
              <a:gd name="connsiteX2275" fmla="*/ 3829996 w 5442728"/>
              <a:gd name="connsiteY2275" fmla="*/ 496555 h 5497484"/>
              <a:gd name="connsiteX2276" fmla="*/ 3830976 w 5442728"/>
              <a:gd name="connsiteY2276" fmla="*/ 497471 h 5497484"/>
              <a:gd name="connsiteX2277" fmla="*/ 3828642 w 5442728"/>
              <a:gd name="connsiteY2277" fmla="*/ 496125 h 5497484"/>
              <a:gd name="connsiteX2278" fmla="*/ 3907819 w 5442728"/>
              <a:gd name="connsiteY2278" fmla="*/ 474866 h 5497484"/>
              <a:gd name="connsiteX2279" fmla="*/ 3954017 w 5442728"/>
              <a:gd name="connsiteY2279" fmla="*/ 495695 h 5497484"/>
              <a:gd name="connsiteX2280" fmla="*/ 3922779 w 5442728"/>
              <a:gd name="connsiteY2280" fmla="*/ 484761 h 5497484"/>
              <a:gd name="connsiteX2281" fmla="*/ 3908844 w 5442728"/>
              <a:gd name="connsiteY2281" fmla="*/ 475544 h 5497484"/>
              <a:gd name="connsiteX2282" fmla="*/ 3909230 w 5442728"/>
              <a:gd name="connsiteY2282" fmla="*/ 475649 h 5497484"/>
              <a:gd name="connsiteX2283" fmla="*/ 3908586 w 5442728"/>
              <a:gd name="connsiteY2283" fmla="*/ 475373 h 5497484"/>
              <a:gd name="connsiteX2284" fmla="*/ 4189199 w 5442728"/>
              <a:gd name="connsiteY2284" fmla="*/ 473827 h 5497484"/>
              <a:gd name="connsiteX2285" fmla="*/ 4218596 w 5442728"/>
              <a:gd name="connsiteY2285" fmla="*/ 488407 h 5497484"/>
              <a:gd name="connsiteX2286" fmla="*/ 4277393 w 5442728"/>
              <a:gd name="connsiteY2286" fmla="*/ 532144 h 5497484"/>
              <a:gd name="connsiteX2287" fmla="*/ 4299440 w 5442728"/>
              <a:gd name="connsiteY2287" fmla="*/ 554012 h 5497484"/>
              <a:gd name="connsiteX2288" fmla="*/ 4321490 w 5442728"/>
              <a:gd name="connsiteY2288" fmla="*/ 568592 h 5497484"/>
              <a:gd name="connsiteX2289" fmla="*/ 4358237 w 5442728"/>
              <a:gd name="connsiteY2289" fmla="*/ 597752 h 5497484"/>
              <a:gd name="connsiteX2290" fmla="*/ 4343537 w 5442728"/>
              <a:gd name="connsiteY2290" fmla="*/ 590461 h 5497484"/>
              <a:gd name="connsiteX2291" fmla="*/ 4358237 w 5442728"/>
              <a:gd name="connsiteY2291" fmla="*/ 605041 h 5497484"/>
              <a:gd name="connsiteX2292" fmla="*/ 4364690 w 5442728"/>
              <a:gd name="connsiteY2292" fmla="*/ 611439 h 5497484"/>
              <a:gd name="connsiteX2293" fmla="*/ 4363750 w 5442728"/>
              <a:gd name="connsiteY2293" fmla="*/ 610508 h 5497484"/>
              <a:gd name="connsiteX2294" fmla="*/ 4365541 w 5442728"/>
              <a:gd name="connsiteY2294" fmla="*/ 612287 h 5497484"/>
              <a:gd name="connsiteX2295" fmla="*/ 4364690 w 5442728"/>
              <a:gd name="connsiteY2295" fmla="*/ 611439 h 5497484"/>
              <a:gd name="connsiteX2296" fmla="*/ 4365587 w 5442728"/>
              <a:gd name="connsiteY2296" fmla="*/ 612329 h 5497484"/>
              <a:gd name="connsiteX2297" fmla="*/ 4365580 w 5442728"/>
              <a:gd name="connsiteY2297" fmla="*/ 612326 h 5497484"/>
              <a:gd name="connsiteX2298" fmla="*/ 4324245 w 5442728"/>
              <a:gd name="connsiteY2298" fmla="*/ 579526 h 5497484"/>
              <a:gd name="connsiteX2299" fmla="*/ 4277393 w 5442728"/>
              <a:gd name="connsiteY2299" fmla="*/ 546724 h 5497484"/>
              <a:gd name="connsiteX2300" fmla="*/ 4284743 w 5442728"/>
              <a:gd name="connsiteY2300" fmla="*/ 546724 h 5497484"/>
              <a:gd name="connsiteX2301" fmla="*/ 4247996 w 5442728"/>
              <a:gd name="connsiteY2301" fmla="*/ 517564 h 5497484"/>
              <a:gd name="connsiteX2302" fmla="*/ 4233296 w 5442728"/>
              <a:gd name="connsiteY2302" fmla="*/ 510275 h 5497484"/>
              <a:gd name="connsiteX2303" fmla="*/ 4228702 w 5442728"/>
              <a:gd name="connsiteY2303" fmla="*/ 503898 h 5497484"/>
              <a:gd name="connsiteX2304" fmla="*/ 4226159 w 5442728"/>
              <a:gd name="connsiteY2304" fmla="*/ 503669 h 5497484"/>
              <a:gd name="connsiteX2305" fmla="*/ 4219516 w 5442728"/>
              <a:gd name="connsiteY2305" fmla="*/ 497520 h 5497484"/>
              <a:gd name="connsiteX2306" fmla="*/ 4189199 w 5442728"/>
              <a:gd name="connsiteY2306" fmla="*/ 473827 h 5497484"/>
              <a:gd name="connsiteX2307" fmla="*/ 3882157 w 5442728"/>
              <a:gd name="connsiteY2307" fmla="*/ 463297 h 5497484"/>
              <a:gd name="connsiteX2308" fmla="*/ 3895220 w 5442728"/>
              <a:gd name="connsiteY2308" fmla="*/ 466538 h 5497484"/>
              <a:gd name="connsiteX2309" fmla="*/ 3907819 w 5442728"/>
              <a:gd name="connsiteY2309" fmla="*/ 474866 h 5497484"/>
              <a:gd name="connsiteX2310" fmla="*/ 3902570 w 5442728"/>
              <a:gd name="connsiteY2310" fmla="*/ 422798 h 5497484"/>
              <a:gd name="connsiteX2311" fmla="*/ 3918003 w 5442728"/>
              <a:gd name="connsiteY2311" fmla="*/ 431546 h 5497484"/>
              <a:gd name="connsiteX2312" fmla="*/ 3914512 w 5442728"/>
              <a:gd name="connsiteY2312" fmla="*/ 430090 h 5497484"/>
              <a:gd name="connsiteX2313" fmla="*/ 3902570 w 5442728"/>
              <a:gd name="connsiteY2313" fmla="*/ 422798 h 5497484"/>
              <a:gd name="connsiteX2314" fmla="*/ 3401122 w 5442728"/>
              <a:gd name="connsiteY2314" fmla="*/ 395398 h 5497484"/>
              <a:gd name="connsiteX2315" fmla="*/ 3432202 w 5442728"/>
              <a:gd name="connsiteY2315" fmla="*/ 400930 h 5497484"/>
              <a:gd name="connsiteX2316" fmla="*/ 3424856 w 5442728"/>
              <a:gd name="connsiteY2316" fmla="*/ 402754 h 5497484"/>
              <a:gd name="connsiteX2317" fmla="*/ 3740882 w 5442728"/>
              <a:gd name="connsiteY2317" fmla="*/ 393642 h 5497484"/>
              <a:gd name="connsiteX2318" fmla="*/ 3746395 w 5442728"/>
              <a:gd name="connsiteY2318" fmla="*/ 397848 h 5497484"/>
              <a:gd name="connsiteX2319" fmla="*/ 3742374 w 5442728"/>
              <a:gd name="connsiteY2319" fmla="*/ 395920 h 5497484"/>
              <a:gd name="connsiteX2320" fmla="*/ 3740882 w 5442728"/>
              <a:gd name="connsiteY2320" fmla="*/ 393642 h 5497484"/>
              <a:gd name="connsiteX2321" fmla="*/ 3395455 w 5442728"/>
              <a:gd name="connsiteY2321" fmla="*/ 393642 h 5497484"/>
              <a:gd name="connsiteX2322" fmla="*/ 3401122 w 5442728"/>
              <a:gd name="connsiteY2322" fmla="*/ 395398 h 5497484"/>
              <a:gd name="connsiteX2323" fmla="*/ 3397806 w 5442728"/>
              <a:gd name="connsiteY2323" fmla="*/ 394808 h 5497484"/>
              <a:gd name="connsiteX2324" fmla="*/ 3664446 w 5442728"/>
              <a:gd name="connsiteY2324" fmla="*/ 363025 h 5497484"/>
              <a:gd name="connsiteX2325" fmla="*/ 3669225 w 5442728"/>
              <a:gd name="connsiteY2325" fmla="*/ 364481 h 5497484"/>
              <a:gd name="connsiteX2326" fmla="*/ 3682085 w 5442728"/>
              <a:gd name="connsiteY2326" fmla="*/ 371773 h 5497484"/>
              <a:gd name="connsiteX2327" fmla="*/ 3656751 w 5442728"/>
              <a:gd name="connsiteY2327" fmla="*/ 307406 h 5497484"/>
              <a:gd name="connsiteX2328" fmla="*/ 3664630 w 5442728"/>
              <a:gd name="connsiteY2328" fmla="*/ 309810 h 5497484"/>
              <a:gd name="connsiteX2329" fmla="*/ 3682085 w 5442728"/>
              <a:gd name="connsiteY2329" fmla="*/ 313456 h 5497484"/>
              <a:gd name="connsiteX2330" fmla="*/ 3660038 w 5442728"/>
              <a:gd name="connsiteY2330" fmla="*/ 308898 h 5497484"/>
              <a:gd name="connsiteX2331" fmla="*/ 3652688 w 5442728"/>
              <a:gd name="connsiteY2331" fmla="*/ 306164 h 5497484"/>
              <a:gd name="connsiteX2332" fmla="*/ 3654022 w 5442728"/>
              <a:gd name="connsiteY2332" fmla="*/ 306164 h 5497484"/>
              <a:gd name="connsiteX2333" fmla="*/ 3656751 w 5442728"/>
              <a:gd name="connsiteY2333" fmla="*/ 307406 h 5497484"/>
              <a:gd name="connsiteX2334" fmla="*/ 3446903 w 5442728"/>
              <a:gd name="connsiteY2334" fmla="*/ 284296 h 5497484"/>
              <a:gd name="connsiteX2335" fmla="*/ 3491000 w 5442728"/>
              <a:gd name="connsiteY2335" fmla="*/ 298876 h 5497484"/>
              <a:gd name="connsiteX2336" fmla="*/ 3527747 w 5442728"/>
              <a:gd name="connsiteY2336" fmla="*/ 306164 h 5497484"/>
              <a:gd name="connsiteX2337" fmla="*/ 3513046 w 5442728"/>
              <a:gd name="connsiteY2337" fmla="*/ 306164 h 5497484"/>
              <a:gd name="connsiteX2338" fmla="*/ 3498747 w 5442728"/>
              <a:gd name="connsiteY2338" fmla="*/ 302620 h 5497484"/>
              <a:gd name="connsiteX2339" fmla="*/ 3491917 w 5442728"/>
              <a:gd name="connsiteY2339" fmla="*/ 299785 h 5497484"/>
              <a:gd name="connsiteX2340" fmla="*/ 3446903 w 5442728"/>
              <a:gd name="connsiteY2340" fmla="*/ 284296 h 5497484"/>
              <a:gd name="connsiteX2341" fmla="*/ 3493879 w 5442728"/>
              <a:gd name="connsiteY2341" fmla="*/ 240559 h 5497484"/>
              <a:gd name="connsiteX2342" fmla="*/ 3497456 w 5442728"/>
              <a:gd name="connsiteY2342" fmla="*/ 241445 h 5497484"/>
              <a:gd name="connsiteX2343" fmla="*/ 3498350 w 5442728"/>
              <a:gd name="connsiteY2343" fmla="*/ 240559 h 5497484"/>
              <a:gd name="connsiteX2344" fmla="*/ 3483650 w 5442728"/>
              <a:gd name="connsiteY2344" fmla="*/ 240559 h 5497484"/>
              <a:gd name="connsiteX2345" fmla="*/ 3494938 w 5442728"/>
              <a:gd name="connsiteY2345" fmla="*/ 242426 h 5497484"/>
              <a:gd name="connsiteX2346" fmla="*/ 3491170 w 5442728"/>
              <a:gd name="connsiteY2346" fmla="*/ 240559 h 5497484"/>
              <a:gd name="connsiteX2347" fmla="*/ 1580137 w 5442728"/>
              <a:gd name="connsiteY2347" fmla="*/ 233268 h 5497484"/>
              <a:gd name="connsiteX2348" fmla="*/ 1556252 w 5442728"/>
              <a:gd name="connsiteY2348" fmla="*/ 245114 h 5497484"/>
              <a:gd name="connsiteX2349" fmla="*/ 1550743 w 5442728"/>
              <a:gd name="connsiteY2349" fmla="*/ 247848 h 5497484"/>
              <a:gd name="connsiteX2350" fmla="*/ 1558521 w 5442728"/>
              <a:gd name="connsiteY2350" fmla="*/ 242703 h 5497484"/>
              <a:gd name="connsiteX2351" fmla="*/ 3467365 w 5442728"/>
              <a:gd name="connsiteY2351" fmla="*/ 231495 h 5497484"/>
              <a:gd name="connsiteX2352" fmla="*/ 3478620 w 5442728"/>
              <a:gd name="connsiteY2352" fmla="*/ 236949 h 5497484"/>
              <a:gd name="connsiteX2353" fmla="*/ 3476299 w 5442728"/>
              <a:gd name="connsiteY2353" fmla="*/ 233268 h 5497484"/>
              <a:gd name="connsiteX2354" fmla="*/ 3265370 w 5442728"/>
              <a:gd name="connsiteY2354" fmla="*/ 226708 h 5497484"/>
              <a:gd name="connsiteX2355" fmla="*/ 3267758 w 5442728"/>
              <a:gd name="connsiteY2355" fmla="*/ 226890 h 5497484"/>
              <a:gd name="connsiteX2356" fmla="*/ 3285214 w 5442728"/>
              <a:gd name="connsiteY2356" fmla="*/ 233268 h 5497484"/>
              <a:gd name="connsiteX2357" fmla="*/ 3269596 w 5442728"/>
              <a:gd name="connsiteY2357" fmla="*/ 228712 h 5497484"/>
              <a:gd name="connsiteX2358" fmla="*/ 1594837 w 5442728"/>
              <a:gd name="connsiteY2358" fmla="*/ 225979 h 5497484"/>
              <a:gd name="connsiteX2359" fmla="*/ 1572784 w 5442728"/>
              <a:gd name="connsiteY2359" fmla="*/ 233271 h 5497484"/>
              <a:gd name="connsiteX2360" fmla="*/ 1572787 w 5442728"/>
              <a:gd name="connsiteY2360" fmla="*/ 233268 h 5497484"/>
              <a:gd name="connsiteX2361" fmla="*/ 1594837 w 5442728"/>
              <a:gd name="connsiteY2361" fmla="*/ 225979 h 5497484"/>
              <a:gd name="connsiteX2362" fmla="*/ 3242955 w 5442728"/>
              <a:gd name="connsiteY2362" fmla="*/ 220513 h 5497484"/>
              <a:gd name="connsiteX2363" fmla="*/ 3243567 w 5442728"/>
              <a:gd name="connsiteY2363" fmla="*/ 220773 h 5497484"/>
              <a:gd name="connsiteX2364" fmla="*/ 3242914 w 5442728"/>
              <a:gd name="connsiteY2364" fmla="*/ 220634 h 5497484"/>
              <a:gd name="connsiteX2365" fmla="*/ 3248468 w 5442728"/>
              <a:gd name="connsiteY2365" fmla="*/ 218691 h 5497484"/>
              <a:gd name="connsiteX2366" fmla="*/ 3265370 w 5442728"/>
              <a:gd name="connsiteY2366" fmla="*/ 226708 h 5497484"/>
              <a:gd name="connsiteX2367" fmla="*/ 3255818 w 5442728"/>
              <a:gd name="connsiteY2367" fmla="*/ 225979 h 5497484"/>
              <a:gd name="connsiteX2368" fmla="*/ 3243567 w 5442728"/>
              <a:gd name="connsiteY2368" fmla="*/ 220773 h 5497484"/>
              <a:gd name="connsiteX2369" fmla="*/ 3246630 w 5442728"/>
              <a:gd name="connsiteY2369" fmla="*/ 221424 h 5497484"/>
              <a:gd name="connsiteX2370" fmla="*/ 3248468 w 5442728"/>
              <a:gd name="connsiteY2370" fmla="*/ 218691 h 5497484"/>
              <a:gd name="connsiteX2371" fmla="*/ 3208896 w 5442728"/>
              <a:gd name="connsiteY2371" fmla="*/ 216448 h 5497484"/>
              <a:gd name="connsiteX2372" fmla="*/ 3209946 w 5442728"/>
              <a:gd name="connsiteY2372" fmla="*/ 216680 h 5497484"/>
              <a:gd name="connsiteX2373" fmla="*/ 3209883 w 5442728"/>
              <a:gd name="connsiteY2373" fmla="*/ 216868 h 5497484"/>
              <a:gd name="connsiteX2374" fmla="*/ 3211721 w 5442728"/>
              <a:gd name="connsiteY2374" fmla="*/ 211399 h 5497484"/>
              <a:gd name="connsiteX2375" fmla="*/ 3233767 w 5442728"/>
              <a:gd name="connsiteY2375" fmla="*/ 218691 h 5497484"/>
              <a:gd name="connsiteX2376" fmla="*/ 3242914 w 5442728"/>
              <a:gd name="connsiteY2376" fmla="*/ 220634 h 5497484"/>
              <a:gd name="connsiteX2377" fmla="*/ 3241117 w 5442728"/>
              <a:gd name="connsiteY2377" fmla="*/ 225979 h 5497484"/>
              <a:gd name="connsiteX2378" fmla="*/ 3219067 w 5442728"/>
              <a:gd name="connsiteY2378" fmla="*/ 218691 h 5497484"/>
              <a:gd name="connsiteX2379" fmla="*/ 3209946 w 5442728"/>
              <a:gd name="connsiteY2379" fmla="*/ 216680 h 5497484"/>
              <a:gd name="connsiteX2380" fmla="*/ 3197020 w 5442728"/>
              <a:gd name="connsiteY2380" fmla="*/ 211399 h 5497484"/>
              <a:gd name="connsiteX2381" fmla="*/ 3208896 w 5442728"/>
              <a:gd name="connsiteY2381" fmla="*/ 216448 h 5497484"/>
              <a:gd name="connsiteX2382" fmla="*/ 3202532 w 5442728"/>
              <a:gd name="connsiteY2382" fmla="*/ 215045 h 5497484"/>
              <a:gd name="connsiteX2383" fmla="*/ 3197020 w 5442728"/>
              <a:gd name="connsiteY2383" fmla="*/ 211399 h 5497484"/>
              <a:gd name="connsiteX2384" fmla="*/ 3214709 w 5442728"/>
              <a:gd name="connsiteY2384" fmla="*/ 204430 h 5497484"/>
              <a:gd name="connsiteX2385" fmla="*/ 3233767 w 5442728"/>
              <a:gd name="connsiteY2385" fmla="*/ 205023 h 5497484"/>
              <a:gd name="connsiteX2386" fmla="*/ 3263164 w 5442728"/>
              <a:gd name="connsiteY2386" fmla="*/ 211399 h 5497484"/>
              <a:gd name="connsiteX2387" fmla="*/ 3245710 w 5442728"/>
              <a:gd name="connsiteY2387" fmla="*/ 207757 h 5497484"/>
              <a:gd name="connsiteX2388" fmla="*/ 3171104 w 5442728"/>
              <a:gd name="connsiteY2388" fmla="*/ 199506 h 5497484"/>
              <a:gd name="connsiteX2389" fmla="*/ 3189670 w 5442728"/>
              <a:gd name="connsiteY2389" fmla="*/ 204111 h 5497484"/>
              <a:gd name="connsiteX2390" fmla="*/ 3175891 w 5442728"/>
              <a:gd name="connsiteY2390" fmla="*/ 203199 h 5497484"/>
              <a:gd name="connsiteX2391" fmla="*/ 3197020 w 5442728"/>
              <a:gd name="connsiteY2391" fmla="*/ 196822 h 5497484"/>
              <a:gd name="connsiteX2392" fmla="*/ 3211721 w 5442728"/>
              <a:gd name="connsiteY2392" fmla="*/ 204111 h 5497484"/>
              <a:gd name="connsiteX2393" fmla="*/ 3214709 w 5442728"/>
              <a:gd name="connsiteY2393" fmla="*/ 204430 h 5497484"/>
              <a:gd name="connsiteX2394" fmla="*/ 3204370 w 5442728"/>
              <a:gd name="connsiteY2394" fmla="*/ 204111 h 5497484"/>
              <a:gd name="connsiteX2395" fmla="*/ 3197941 w 5442728"/>
              <a:gd name="connsiteY2395" fmla="*/ 200465 h 5497484"/>
              <a:gd name="connsiteX2396" fmla="*/ 3197017 w 5442728"/>
              <a:gd name="connsiteY2396" fmla="*/ 196819 h 5497484"/>
              <a:gd name="connsiteX2397" fmla="*/ 3197020 w 5442728"/>
              <a:gd name="connsiteY2397" fmla="*/ 196819 h 5497484"/>
              <a:gd name="connsiteX2398" fmla="*/ 3197020 w 5442728"/>
              <a:gd name="connsiteY2398" fmla="*/ 196822 h 5497484"/>
              <a:gd name="connsiteX2399" fmla="*/ 3167623 w 5442728"/>
              <a:gd name="connsiteY2399" fmla="*/ 196819 h 5497484"/>
              <a:gd name="connsiteX2400" fmla="*/ 3170380 w 5442728"/>
              <a:gd name="connsiteY2400" fmla="*/ 198871 h 5497484"/>
              <a:gd name="connsiteX2401" fmla="*/ 3170235 w 5442728"/>
              <a:gd name="connsiteY2401" fmla="*/ 198834 h 5497484"/>
              <a:gd name="connsiteX2402" fmla="*/ 3160273 w 5442728"/>
              <a:gd name="connsiteY2402" fmla="*/ 196819 h 5497484"/>
              <a:gd name="connsiteX2403" fmla="*/ 3162111 w 5442728"/>
              <a:gd name="connsiteY2403" fmla="*/ 196819 h 5497484"/>
              <a:gd name="connsiteX2404" fmla="*/ 3170235 w 5442728"/>
              <a:gd name="connsiteY2404" fmla="*/ 198834 h 5497484"/>
              <a:gd name="connsiteX2405" fmla="*/ 3171104 w 5442728"/>
              <a:gd name="connsiteY2405" fmla="*/ 199506 h 5497484"/>
              <a:gd name="connsiteX2406" fmla="*/ 3172189 w 5442728"/>
              <a:gd name="connsiteY2406" fmla="*/ 196229 h 5497484"/>
              <a:gd name="connsiteX2407" fmla="*/ 3172830 w 5442728"/>
              <a:gd name="connsiteY2407" fmla="*/ 196265 h 5497484"/>
              <a:gd name="connsiteX2408" fmla="*/ 3174970 w 5442728"/>
              <a:gd name="connsiteY2408" fmla="*/ 196819 h 5497484"/>
              <a:gd name="connsiteX2409" fmla="*/ 3140932 w 5442728"/>
              <a:gd name="connsiteY2409" fmla="*/ 194519 h 5497484"/>
              <a:gd name="connsiteX2410" fmla="*/ 3152923 w 5442728"/>
              <a:gd name="connsiteY2410" fmla="*/ 195552 h 5497484"/>
              <a:gd name="connsiteX2411" fmla="*/ 3160273 w 5442728"/>
              <a:gd name="connsiteY2411" fmla="*/ 196819 h 5497484"/>
              <a:gd name="connsiteX2412" fmla="*/ 3145573 w 5442728"/>
              <a:gd name="connsiteY2412" fmla="*/ 196819 h 5497484"/>
              <a:gd name="connsiteX2413" fmla="*/ 3157233 w 5442728"/>
              <a:gd name="connsiteY2413" fmla="*/ 193050 h 5497484"/>
              <a:gd name="connsiteX2414" fmla="*/ 3172189 w 5442728"/>
              <a:gd name="connsiteY2414" fmla="*/ 196229 h 5497484"/>
              <a:gd name="connsiteX2415" fmla="*/ 3166703 w 5442728"/>
              <a:gd name="connsiteY2415" fmla="*/ 195910 h 5497484"/>
              <a:gd name="connsiteX2416" fmla="*/ 3145573 w 5442728"/>
              <a:gd name="connsiteY2416" fmla="*/ 189531 h 5497484"/>
              <a:gd name="connsiteX2417" fmla="*/ 3157233 w 5442728"/>
              <a:gd name="connsiteY2417" fmla="*/ 193050 h 5497484"/>
              <a:gd name="connsiteX2418" fmla="*/ 3154393 w 5442728"/>
              <a:gd name="connsiteY2418" fmla="*/ 192447 h 5497484"/>
              <a:gd name="connsiteX2419" fmla="*/ 3122300 w 5442728"/>
              <a:gd name="connsiteY2419" fmla="*/ 182242 h 5497484"/>
              <a:gd name="connsiteX2420" fmla="*/ 3130877 w 5442728"/>
              <a:gd name="connsiteY2420" fmla="*/ 182242 h 5497484"/>
              <a:gd name="connsiteX2421" fmla="*/ 3174970 w 5442728"/>
              <a:gd name="connsiteY2421" fmla="*/ 189531 h 5497484"/>
              <a:gd name="connsiteX2422" fmla="*/ 3152923 w 5442728"/>
              <a:gd name="connsiteY2422" fmla="*/ 182242 h 5497484"/>
              <a:gd name="connsiteX2423" fmla="*/ 3182320 w 5442728"/>
              <a:gd name="connsiteY2423" fmla="*/ 189531 h 5497484"/>
              <a:gd name="connsiteX2424" fmla="*/ 3197017 w 5442728"/>
              <a:gd name="connsiteY2424" fmla="*/ 196819 h 5497484"/>
              <a:gd name="connsiteX2425" fmla="*/ 3167623 w 5442728"/>
              <a:gd name="connsiteY2425" fmla="*/ 189531 h 5497484"/>
              <a:gd name="connsiteX2426" fmla="*/ 3182320 w 5442728"/>
              <a:gd name="connsiteY2426" fmla="*/ 196819 h 5497484"/>
              <a:gd name="connsiteX2427" fmla="*/ 3172830 w 5442728"/>
              <a:gd name="connsiteY2427" fmla="*/ 196265 h 5497484"/>
              <a:gd name="connsiteX2428" fmla="*/ 3132714 w 5442728"/>
              <a:gd name="connsiteY2428" fmla="*/ 185885 h 5497484"/>
              <a:gd name="connsiteX2429" fmla="*/ 3116176 w 5442728"/>
              <a:gd name="connsiteY2429" fmla="*/ 181330 h 5497484"/>
              <a:gd name="connsiteX2430" fmla="*/ 3120456 w 5442728"/>
              <a:gd name="connsiteY2430" fmla="*/ 181594 h 5497484"/>
              <a:gd name="connsiteX2431" fmla="*/ 3122300 w 5442728"/>
              <a:gd name="connsiteY2431" fmla="*/ 182242 h 5497484"/>
              <a:gd name="connsiteX2432" fmla="*/ 3116176 w 5442728"/>
              <a:gd name="connsiteY2432" fmla="*/ 182242 h 5497484"/>
              <a:gd name="connsiteX2433" fmla="*/ 3002477 w 5442728"/>
              <a:gd name="connsiteY2433" fmla="*/ 176883 h 5497484"/>
              <a:gd name="connsiteX2434" fmla="*/ 3013282 w 5442728"/>
              <a:gd name="connsiteY2434" fmla="*/ 182242 h 5497484"/>
              <a:gd name="connsiteX2435" fmla="*/ 3011448 w 5442728"/>
              <a:gd name="connsiteY2435" fmla="*/ 181333 h 5497484"/>
              <a:gd name="connsiteX2436" fmla="*/ 3116176 w 5442728"/>
              <a:gd name="connsiteY2436" fmla="*/ 175381 h 5497484"/>
              <a:gd name="connsiteX2437" fmla="*/ 3118625 w 5442728"/>
              <a:gd name="connsiteY2437" fmla="*/ 175951 h 5497484"/>
              <a:gd name="connsiteX2438" fmla="*/ 3131794 w 5442728"/>
              <a:gd name="connsiteY2438" fmla="*/ 181330 h 5497484"/>
              <a:gd name="connsiteX2439" fmla="*/ 3143907 w 5442728"/>
              <a:gd name="connsiteY2439" fmla="*/ 181851 h 5497484"/>
              <a:gd name="connsiteX2440" fmla="*/ 3145573 w 5442728"/>
              <a:gd name="connsiteY2440" fmla="*/ 182242 h 5497484"/>
              <a:gd name="connsiteX2441" fmla="*/ 3134548 w 5442728"/>
              <a:gd name="connsiteY2441" fmla="*/ 182242 h 5497484"/>
              <a:gd name="connsiteX2442" fmla="*/ 3130877 w 5442728"/>
              <a:gd name="connsiteY2442" fmla="*/ 182242 h 5497484"/>
              <a:gd name="connsiteX2443" fmla="*/ 3120456 w 5442728"/>
              <a:gd name="connsiteY2443" fmla="*/ 181594 h 5497484"/>
              <a:gd name="connsiteX2444" fmla="*/ 3116176 w 5442728"/>
              <a:gd name="connsiteY2444" fmla="*/ 180099 h 5497484"/>
              <a:gd name="connsiteX2445" fmla="*/ 3101476 w 5442728"/>
              <a:gd name="connsiteY2445" fmla="*/ 174951 h 5497484"/>
              <a:gd name="connsiteX2446" fmla="*/ 3116176 w 5442728"/>
              <a:gd name="connsiteY2446" fmla="*/ 180099 h 5497484"/>
              <a:gd name="connsiteX2447" fmla="*/ 3116176 w 5442728"/>
              <a:gd name="connsiteY2447" fmla="*/ 181330 h 5497484"/>
              <a:gd name="connsiteX2448" fmla="*/ 3065763 w 5442728"/>
              <a:gd name="connsiteY2448" fmla="*/ 171877 h 5497484"/>
              <a:gd name="connsiteX2449" fmla="*/ 3072079 w 5442728"/>
              <a:gd name="connsiteY2449" fmla="*/ 174951 h 5497484"/>
              <a:gd name="connsiteX2450" fmla="*/ 3065065 w 5442728"/>
              <a:gd name="connsiteY2450" fmla="*/ 173957 h 5497484"/>
              <a:gd name="connsiteX2451" fmla="*/ 3065650 w 5442728"/>
              <a:gd name="connsiteY2451" fmla="*/ 172217 h 5497484"/>
              <a:gd name="connsiteX2452" fmla="*/ 3065763 w 5442728"/>
              <a:gd name="connsiteY2452" fmla="*/ 171877 h 5497484"/>
              <a:gd name="connsiteX2453" fmla="*/ 3123526 w 5442728"/>
              <a:gd name="connsiteY2453" fmla="*/ 167662 h 5497484"/>
              <a:gd name="connsiteX2454" fmla="*/ 3152923 w 5442728"/>
              <a:gd name="connsiteY2454" fmla="*/ 182242 h 5497484"/>
              <a:gd name="connsiteX2455" fmla="*/ 3143907 w 5442728"/>
              <a:gd name="connsiteY2455" fmla="*/ 181851 h 5497484"/>
              <a:gd name="connsiteX2456" fmla="*/ 3118625 w 5442728"/>
              <a:gd name="connsiteY2456" fmla="*/ 175951 h 5497484"/>
              <a:gd name="connsiteX2457" fmla="*/ 3116176 w 5442728"/>
              <a:gd name="connsiteY2457" fmla="*/ 174951 h 5497484"/>
              <a:gd name="connsiteX2458" fmla="*/ 3109089 w 5442728"/>
              <a:gd name="connsiteY2458" fmla="*/ 172087 h 5497484"/>
              <a:gd name="connsiteX2459" fmla="*/ 3123526 w 5442728"/>
              <a:gd name="connsiteY2459" fmla="*/ 174951 h 5497484"/>
              <a:gd name="connsiteX2460" fmla="*/ 3123526 w 5442728"/>
              <a:gd name="connsiteY2460" fmla="*/ 167662 h 5497484"/>
              <a:gd name="connsiteX2461" fmla="*/ 3020632 w 5442728"/>
              <a:gd name="connsiteY2461" fmla="*/ 167662 h 5497484"/>
              <a:gd name="connsiteX2462" fmla="*/ 3065065 w 5442728"/>
              <a:gd name="connsiteY2462" fmla="*/ 173957 h 5497484"/>
              <a:gd name="connsiteX2463" fmla="*/ 3064729 w 5442728"/>
              <a:gd name="connsiteY2463" fmla="*/ 174951 h 5497484"/>
              <a:gd name="connsiteX2464" fmla="*/ 3072079 w 5442728"/>
              <a:gd name="connsiteY2464" fmla="*/ 174951 h 5497484"/>
              <a:gd name="connsiteX2465" fmla="*/ 3154393 w 5442728"/>
              <a:gd name="connsiteY2465" fmla="*/ 192447 h 5497484"/>
              <a:gd name="connsiteX2466" fmla="*/ 3167623 w 5442728"/>
              <a:gd name="connsiteY2466" fmla="*/ 196819 h 5497484"/>
              <a:gd name="connsiteX2467" fmla="*/ 3152923 w 5442728"/>
              <a:gd name="connsiteY2467" fmla="*/ 195552 h 5497484"/>
              <a:gd name="connsiteX2468" fmla="*/ 3139144 w 5442728"/>
              <a:gd name="connsiteY2468" fmla="*/ 193177 h 5497484"/>
              <a:gd name="connsiteX2469" fmla="*/ 3138003 w 5442728"/>
              <a:gd name="connsiteY2469" fmla="*/ 193066 h 5497484"/>
              <a:gd name="connsiteX2470" fmla="*/ 3132714 w 5442728"/>
              <a:gd name="connsiteY2470" fmla="*/ 190443 h 5497484"/>
              <a:gd name="connsiteX2471" fmla="*/ 3130877 w 5442728"/>
              <a:gd name="connsiteY2471" fmla="*/ 189531 h 5497484"/>
              <a:gd name="connsiteX2472" fmla="*/ 3101476 w 5442728"/>
              <a:gd name="connsiteY2472" fmla="*/ 182242 h 5497484"/>
              <a:gd name="connsiteX2473" fmla="*/ 3092289 w 5442728"/>
              <a:gd name="connsiteY2473" fmla="*/ 182242 h 5497484"/>
              <a:gd name="connsiteX2474" fmla="*/ 3086779 w 5442728"/>
              <a:gd name="connsiteY2474" fmla="*/ 182242 h 5497484"/>
              <a:gd name="connsiteX2475" fmla="*/ 3123526 w 5442728"/>
              <a:gd name="connsiteY2475" fmla="*/ 189531 h 5497484"/>
              <a:gd name="connsiteX2476" fmla="*/ 3101476 w 5442728"/>
              <a:gd name="connsiteY2476" fmla="*/ 189531 h 5497484"/>
              <a:gd name="connsiteX2477" fmla="*/ 3138003 w 5442728"/>
              <a:gd name="connsiteY2477" fmla="*/ 193066 h 5497484"/>
              <a:gd name="connsiteX2478" fmla="*/ 3140932 w 5442728"/>
              <a:gd name="connsiteY2478" fmla="*/ 194519 h 5497484"/>
              <a:gd name="connsiteX2479" fmla="*/ 3125364 w 5442728"/>
              <a:gd name="connsiteY2479" fmla="*/ 193177 h 5497484"/>
              <a:gd name="connsiteX2480" fmla="*/ 3094126 w 5442728"/>
              <a:gd name="connsiteY2480" fmla="*/ 189531 h 5497484"/>
              <a:gd name="connsiteX2481" fmla="*/ 3089452 w 5442728"/>
              <a:gd name="connsiteY2481" fmla="*/ 189531 h 5497484"/>
              <a:gd name="connsiteX2482" fmla="*/ 3057379 w 5442728"/>
              <a:gd name="connsiteY2482" fmla="*/ 182242 h 5497484"/>
              <a:gd name="connsiteX2483" fmla="*/ 3061975 w 5442728"/>
              <a:gd name="connsiteY2483" fmla="*/ 182242 h 5497484"/>
              <a:gd name="connsiteX2484" fmla="*/ 3072079 w 5442728"/>
              <a:gd name="connsiteY2484" fmla="*/ 182242 h 5497484"/>
              <a:gd name="connsiteX2485" fmla="*/ 3020632 w 5442728"/>
              <a:gd name="connsiteY2485" fmla="*/ 167662 h 5497484"/>
              <a:gd name="connsiteX2486" fmla="*/ 3080560 w 5442728"/>
              <a:gd name="connsiteY2486" fmla="*/ 163738 h 5497484"/>
              <a:gd name="connsiteX2487" fmla="*/ 3091372 w 5442728"/>
              <a:gd name="connsiteY2487" fmla="*/ 164929 h 5497484"/>
              <a:gd name="connsiteX2488" fmla="*/ 3109089 w 5442728"/>
              <a:gd name="connsiteY2488" fmla="*/ 172087 h 5497484"/>
              <a:gd name="connsiteX2489" fmla="*/ 3107444 w 5442728"/>
              <a:gd name="connsiteY2489" fmla="*/ 171761 h 5497484"/>
              <a:gd name="connsiteX2490" fmla="*/ 3098720 w 5442728"/>
              <a:gd name="connsiteY2490" fmla="*/ 168573 h 5497484"/>
              <a:gd name="connsiteX2491" fmla="*/ 3086779 w 5442728"/>
              <a:gd name="connsiteY2491" fmla="*/ 167662 h 5497484"/>
              <a:gd name="connsiteX2492" fmla="*/ 3050032 w 5442728"/>
              <a:gd name="connsiteY2492" fmla="*/ 160374 h 5497484"/>
              <a:gd name="connsiteX2493" fmla="*/ 3076673 w 5442728"/>
              <a:gd name="connsiteY2493" fmla="*/ 161285 h 5497484"/>
              <a:gd name="connsiteX2494" fmla="*/ 3080560 w 5442728"/>
              <a:gd name="connsiteY2494" fmla="*/ 163738 h 5497484"/>
              <a:gd name="connsiteX2495" fmla="*/ 2991235 w 5442728"/>
              <a:gd name="connsiteY2495" fmla="*/ 160374 h 5497484"/>
              <a:gd name="connsiteX2496" fmla="*/ 3000232 w 5442728"/>
              <a:gd name="connsiteY2496" fmla="*/ 162410 h 5497484"/>
              <a:gd name="connsiteX2497" fmla="*/ 2998474 w 5442728"/>
              <a:gd name="connsiteY2497" fmla="*/ 162169 h 5497484"/>
              <a:gd name="connsiteX2498" fmla="*/ 2895691 w 5442728"/>
              <a:gd name="connsiteY2498" fmla="*/ 160374 h 5497484"/>
              <a:gd name="connsiteX2499" fmla="*/ 2906716 w 5442728"/>
              <a:gd name="connsiteY2499" fmla="*/ 164017 h 5497484"/>
              <a:gd name="connsiteX2500" fmla="*/ 2913330 w 5442728"/>
              <a:gd name="connsiteY2500" fmla="*/ 164746 h 5497484"/>
              <a:gd name="connsiteX2501" fmla="*/ 2925091 w 5442728"/>
              <a:gd name="connsiteY2501" fmla="*/ 167662 h 5497484"/>
              <a:gd name="connsiteX2502" fmla="*/ 2939788 w 5442728"/>
              <a:gd name="connsiteY2502" fmla="*/ 167662 h 5497484"/>
              <a:gd name="connsiteX2503" fmla="*/ 2913330 w 5442728"/>
              <a:gd name="connsiteY2503" fmla="*/ 164746 h 5497484"/>
              <a:gd name="connsiteX2504" fmla="*/ 2862229 w 5442728"/>
              <a:gd name="connsiteY2504" fmla="*/ 143932 h 5497484"/>
              <a:gd name="connsiteX2505" fmla="*/ 2880994 w 5442728"/>
              <a:gd name="connsiteY2505" fmla="*/ 145794 h 5497484"/>
              <a:gd name="connsiteX2506" fmla="*/ 2865375 w 5442728"/>
              <a:gd name="connsiteY2506" fmla="*/ 144882 h 5497484"/>
              <a:gd name="connsiteX2507" fmla="*/ 2844244 w 5442728"/>
              <a:gd name="connsiteY2507" fmla="*/ 138502 h 5497484"/>
              <a:gd name="connsiteX2508" fmla="*/ 2862229 w 5442728"/>
              <a:gd name="connsiteY2508" fmla="*/ 143932 h 5497484"/>
              <a:gd name="connsiteX2509" fmla="*/ 2856032 w 5442728"/>
              <a:gd name="connsiteY2509" fmla="*/ 143318 h 5497484"/>
              <a:gd name="connsiteX2510" fmla="*/ 2729411 w 5442728"/>
              <a:gd name="connsiteY2510" fmla="*/ 135769 h 5497484"/>
              <a:gd name="connsiteX2511" fmla="*/ 2682556 w 5442728"/>
              <a:gd name="connsiteY2511" fmla="*/ 138502 h 5497484"/>
              <a:gd name="connsiteX2512" fmla="*/ 2726653 w 5442728"/>
              <a:gd name="connsiteY2512" fmla="*/ 138502 h 5497484"/>
              <a:gd name="connsiteX2513" fmla="*/ 2748703 w 5442728"/>
              <a:gd name="connsiteY2513" fmla="*/ 138502 h 5497484"/>
              <a:gd name="connsiteX2514" fmla="*/ 2751458 w 5442728"/>
              <a:gd name="connsiteY2514" fmla="*/ 138502 h 5497484"/>
              <a:gd name="connsiteX2515" fmla="*/ 2753870 w 5442728"/>
              <a:gd name="connsiteY2515" fmla="*/ 138502 h 5497484"/>
              <a:gd name="connsiteX2516" fmla="*/ 2763400 w 5442728"/>
              <a:gd name="connsiteY2516" fmla="*/ 138502 h 5497484"/>
              <a:gd name="connsiteX2517" fmla="*/ 2777180 w 5442728"/>
              <a:gd name="connsiteY2517" fmla="*/ 138502 h 5497484"/>
              <a:gd name="connsiteX2518" fmla="*/ 2792800 w 5442728"/>
              <a:gd name="connsiteY2518" fmla="*/ 138502 h 5497484"/>
              <a:gd name="connsiteX2519" fmla="*/ 2729411 w 5442728"/>
              <a:gd name="connsiteY2519" fmla="*/ 135769 h 5497484"/>
              <a:gd name="connsiteX2520" fmla="*/ 1909600 w 5442728"/>
              <a:gd name="connsiteY2520" fmla="*/ 113673 h 5497484"/>
              <a:gd name="connsiteX2521" fmla="*/ 1909026 w 5442728"/>
              <a:gd name="connsiteY2521" fmla="*/ 114111 h 5497484"/>
              <a:gd name="connsiteX2522" fmla="*/ 1903513 w 5442728"/>
              <a:gd name="connsiteY2522" fmla="*/ 116634 h 5497484"/>
              <a:gd name="connsiteX2523" fmla="*/ 1909600 w 5442728"/>
              <a:gd name="connsiteY2523" fmla="*/ 113673 h 5497484"/>
              <a:gd name="connsiteX2524" fmla="*/ 1983967 w 5442728"/>
              <a:gd name="connsiteY2524" fmla="*/ 93999 h 5497484"/>
              <a:gd name="connsiteX2525" fmla="*/ 1962310 w 5442728"/>
              <a:gd name="connsiteY2525" fmla="*/ 102054 h 5497484"/>
              <a:gd name="connsiteX2526" fmla="*/ 1977007 w 5442728"/>
              <a:gd name="connsiteY2526" fmla="*/ 94765 h 5497484"/>
              <a:gd name="connsiteX2527" fmla="*/ 1989050 w 5442728"/>
              <a:gd name="connsiteY2527" fmla="*/ 92108 h 5497484"/>
              <a:gd name="connsiteX2528" fmla="*/ 1985276 w 5442728"/>
              <a:gd name="connsiteY2528" fmla="*/ 93854 h 5497484"/>
              <a:gd name="connsiteX2529" fmla="*/ 1983967 w 5442728"/>
              <a:gd name="connsiteY2529" fmla="*/ 93999 h 5497484"/>
              <a:gd name="connsiteX2530" fmla="*/ 1999057 w 5442728"/>
              <a:gd name="connsiteY2530" fmla="*/ 87477 h 5497484"/>
              <a:gd name="connsiteX2531" fmla="*/ 1991707 w 5442728"/>
              <a:gd name="connsiteY2531" fmla="*/ 91120 h 5497484"/>
              <a:gd name="connsiteX2532" fmla="*/ 1989050 w 5442728"/>
              <a:gd name="connsiteY2532" fmla="*/ 92108 h 5497484"/>
              <a:gd name="connsiteX2533" fmla="*/ 2035804 w 5442728"/>
              <a:gd name="connsiteY2533" fmla="*/ 80185 h 5497484"/>
              <a:gd name="connsiteX2534" fmla="*/ 1984357 w 5442728"/>
              <a:gd name="connsiteY2534" fmla="*/ 94765 h 5497484"/>
              <a:gd name="connsiteX2535" fmla="*/ 1991707 w 5442728"/>
              <a:gd name="connsiteY2535" fmla="*/ 91120 h 5497484"/>
              <a:gd name="connsiteX2536" fmla="*/ 1999057 w 5442728"/>
              <a:gd name="connsiteY2536" fmla="*/ 88386 h 5497484"/>
              <a:gd name="connsiteX2537" fmla="*/ 2035804 w 5442728"/>
              <a:gd name="connsiteY2537" fmla="*/ 80185 h 5497484"/>
              <a:gd name="connsiteX2538" fmla="*/ 3301047 w 5442728"/>
              <a:gd name="connsiteY2538" fmla="*/ 76823 h 5497484"/>
              <a:gd name="connsiteX2539" fmla="*/ 3314611 w 5442728"/>
              <a:gd name="connsiteY2539" fmla="*/ 80185 h 5497484"/>
              <a:gd name="connsiteX2540" fmla="*/ 3306131 w 5442728"/>
              <a:gd name="connsiteY2540" fmla="*/ 79176 h 5497484"/>
              <a:gd name="connsiteX2541" fmla="*/ 3292565 w 5442728"/>
              <a:gd name="connsiteY2541" fmla="*/ 72897 h 5497484"/>
              <a:gd name="connsiteX2542" fmla="*/ 3301047 w 5442728"/>
              <a:gd name="connsiteY2542" fmla="*/ 76823 h 5497484"/>
              <a:gd name="connsiteX2543" fmla="*/ 3288153 w 5442728"/>
              <a:gd name="connsiteY2543" fmla="*/ 73627 h 5497484"/>
              <a:gd name="connsiteX2544" fmla="*/ 3255818 w 5442728"/>
              <a:gd name="connsiteY2544" fmla="*/ 65609 h 5497484"/>
              <a:gd name="connsiteX2545" fmla="*/ 3267760 w 5442728"/>
              <a:gd name="connsiteY2545" fmla="*/ 69251 h 5497484"/>
              <a:gd name="connsiteX2546" fmla="*/ 3285168 w 5442728"/>
              <a:gd name="connsiteY2546" fmla="*/ 72887 h 5497484"/>
              <a:gd name="connsiteX2547" fmla="*/ 3285214 w 5442728"/>
              <a:gd name="connsiteY2547" fmla="*/ 72897 h 5497484"/>
              <a:gd name="connsiteX2548" fmla="*/ 3285208 w 5442728"/>
              <a:gd name="connsiteY2548" fmla="*/ 72894 h 5497484"/>
              <a:gd name="connsiteX2549" fmla="*/ 3288153 w 5442728"/>
              <a:gd name="connsiteY2549" fmla="*/ 73627 h 5497484"/>
              <a:gd name="connsiteX2550" fmla="*/ 3276027 w 5442728"/>
              <a:gd name="connsiteY2550" fmla="*/ 75631 h 5497484"/>
              <a:gd name="connsiteX2551" fmla="*/ 3270514 w 5442728"/>
              <a:gd name="connsiteY2551" fmla="*/ 72897 h 5497484"/>
              <a:gd name="connsiteX2552" fmla="*/ 3255818 w 5442728"/>
              <a:gd name="connsiteY2552" fmla="*/ 65609 h 5497484"/>
              <a:gd name="connsiteX2553" fmla="*/ 3255818 w 5442728"/>
              <a:gd name="connsiteY2553" fmla="*/ 65609 h 5497484"/>
              <a:gd name="connsiteX2554" fmla="*/ 3285208 w 5442728"/>
              <a:gd name="connsiteY2554" fmla="*/ 72894 h 5497484"/>
              <a:gd name="connsiteX2555" fmla="*/ 3285168 w 5442728"/>
              <a:gd name="connsiteY2555" fmla="*/ 72887 h 5497484"/>
              <a:gd name="connsiteX2556" fmla="*/ 3024833 w 5442728"/>
              <a:gd name="connsiteY2556" fmla="*/ 28352 h 5497484"/>
              <a:gd name="connsiteX2557" fmla="*/ 3050032 w 5442728"/>
              <a:gd name="connsiteY2557" fmla="*/ 29160 h 5497484"/>
              <a:gd name="connsiteX2558" fmla="*/ 3045437 w 5442728"/>
              <a:gd name="connsiteY2558" fmla="*/ 31894 h 5497484"/>
              <a:gd name="connsiteX2559" fmla="*/ 3037893 w 5442728"/>
              <a:gd name="connsiteY2559" fmla="*/ 31252 h 5497484"/>
              <a:gd name="connsiteX2560" fmla="*/ 3042682 w 5442728"/>
              <a:gd name="connsiteY2560" fmla="*/ 29160 h 5497484"/>
              <a:gd name="connsiteX2561" fmla="*/ 3027982 w 5442728"/>
              <a:gd name="connsiteY2561" fmla="*/ 29160 h 5497484"/>
              <a:gd name="connsiteX2562" fmla="*/ 2525809 w 5442728"/>
              <a:gd name="connsiteY2562" fmla="*/ 4216 h 5497484"/>
              <a:gd name="connsiteX2563" fmla="*/ 2525197 w 5442728"/>
              <a:gd name="connsiteY2563" fmla="*/ 4594 h 5497484"/>
              <a:gd name="connsiteX2564" fmla="*/ 2506171 w 5442728"/>
              <a:gd name="connsiteY2564" fmla="*/ 7292 h 5497484"/>
              <a:gd name="connsiteX2565" fmla="*/ 2525809 w 5442728"/>
              <a:gd name="connsiteY2565" fmla="*/ 4216 h 5497484"/>
              <a:gd name="connsiteX2566" fmla="*/ 2557615 w 5442728"/>
              <a:gd name="connsiteY2566" fmla="*/ 0 h 5497484"/>
              <a:gd name="connsiteX2567" fmla="*/ 2542918 w 5442728"/>
              <a:gd name="connsiteY2567" fmla="*/ 7292 h 5497484"/>
              <a:gd name="connsiteX2568" fmla="*/ 2616412 w 5442728"/>
              <a:gd name="connsiteY2568" fmla="*/ 0 h 5497484"/>
              <a:gd name="connsiteX2569" fmla="*/ 2660509 w 5442728"/>
              <a:gd name="connsiteY2569" fmla="*/ 7292 h 5497484"/>
              <a:gd name="connsiteX2570" fmla="*/ 2689906 w 5442728"/>
              <a:gd name="connsiteY2570" fmla="*/ 0 h 5497484"/>
              <a:gd name="connsiteX2571" fmla="*/ 2748703 w 5442728"/>
              <a:gd name="connsiteY2571" fmla="*/ 7292 h 5497484"/>
              <a:gd name="connsiteX2572" fmla="*/ 2801985 w 5442728"/>
              <a:gd name="connsiteY2572" fmla="*/ 10934 h 5497484"/>
              <a:gd name="connsiteX2573" fmla="*/ 2844524 w 5442728"/>
              <a:gd name="connsiteY2573" fmla="*/ 13345 h 5497484"/>
              <a:gd name="connsiteX2574" fmla="*/ 2835300 w 5442728"/>
              <a:gd name="connsiteY2574" fmla="*/ 10345 h 5497484"/>
              <a:gd name="connsiteX2575" fmla="*/ 2854477 w 5442728"/>
              <a:gd name="connsiteY2575" fmla="*/ 13909 h 5497484"/>
              <a:gd name="connsiteX2576" fmla="*/ 2866294 w 5442728"/>
              <a:gd name="connsiteY2576" fmla="*/ 14580 h 5497484"/>
              <a:gd name="connsiteX2577" fmla="*/ 2902124 w 5442728"/>
              <a:gd name="connsiteY2577" fmla="*/ 14580 h 5497484"/>
              <a:gd name="connsiteX2578" fmla="*/ 2910391 w 5442728"/>
              <a:gd name="connsiteY2578" fmla="*/ 14580 h 5497484"/>
              <a:gd name="connsiteX2579" fmla="*/ 2954488 w 5442728"/>
              <a:gd name="connsiteY2579" fmla="*/ 21869 h 5497484"/>
              <a:gd name="connsiteX2580" fmla="*/ 2917741 w 5442728"/>
              <a:gd name="connsiteY2580" fmla="*/ 14580 h 5497484"/>
              <a:gd name="connsiteX2581" fmla="*/ 2954488 w 5442728"/>
              <a:gd name="connsiteY2581" fmla="*/ 14580 h 5497484"/>
              <a:gd name="connsiteX2582" fmla="*/ 2999503 w 5442728"/>
              <a:gd name="connsiteY2582" fmla="*/ 21869 h 5497484"/>
              <a:gd name="connsiteX2583" fmla="*/ 3024833 w 5442728"/>
              <a:gd name="connsiteY2583" fmla="*/ 28352 h 5497484"/>
              <a:gd name="connsiteX2584" fmla="*/ 3024718 w 5442728"/>
              <a:gd name="connsiteY2584" fmla="*/ 28349 h 5497484"/>
              <a:gd name="connsiteX2585" fmla="*/ 2998585 w 5442728"/>
              <a:gd name="connsiteY2585" fmla="*/ 21869 h 5497484"/>
              <a:gd name="connsiteX2586" fmla="*/ 2976535 w 5442728"/>
              <a:gd name="connsiteY2586" fmla="*/ 21869 h 5497484"/>
              <a:gd name="connsiteX2587" fmla="*/ 2998585 w 5442728"/>
              <a:gd name="connsiteY2587" fmla="*/ 21869 h 5497484"/>
              <a:gd name="connsiteX2588" fmla="*/ 3021553 w 5442728"/>
              <a:gd name="connsiteY2588" fmla="*/ 28248 h 5497484"/>
              <a:gd name="connsiteX2589" fmla="*/ 3024718 w 5442728"/>
              <a:gd name="connsiteY2589" fmla="*/ 28349 h 5497484"/>
              <a:gd name="connsiteX2590" fmla="*/ 3027982 w 5442728"/>
              <a:gd name="connsiteY2590" fmla="*/ 29160 h 5497484"/>
              <a:gd name="connsiteX2591" fmla="*/ 3013282 w 5442728"/>
              <a:gd name="connsiteY2591" fmla="*/ 29160 h 5497484"/>
              <a:gd name="connsiteX2592" fmla="*/ 3037893 w 5442728"/>
              <a:gd name="connsiteY2592" fmla="*/ 31252 h 5497484"/>
              <a:gd name="connsiteX2593" fmla="*/ 3033035 w 5442728"/>
              <a:gd name="connsiteY2593" fmla="*/ 33373 h 5497484"/>
              <a:gd name="connsiteX2594" fmla="*/ 3086779 w 5442728"/>
              <a:gd name="connsiteY2594" fmla="*/ 36449 h 5497484"/>
              <a:gd name="connsiteX2595" fmla="*/ 3064315 w 5442728"/>
              <a:gd name="connsiteY2595" fmla="*/ 38925 h 5497484"/>
              <a:gd name="connsiteX2596" fmla="*/ 3054625 w 5442728"/>
              <a:gd name="connsiteY2596" fmla="*/ 37361 h 5497484"/>
              <a:gd name="connsiteX2597" fmla="*/ 3042682 w 5442728"/>
              <a:gd name="connsiteY2597" fmla="*/ 36449 h 5497484"/>
              <a:gd name="connsiteX2598" fmla="*/ 3020632 w 5442728"/>
              <a:gd name="connsiteY2598" fmla="*/ 36449 h 5497484"/>
              <a:gd name="connsiteX2599" fmla="*/ 3061975 w 5442728"/>
              <a:gd name="connsiteY2599" fmla="*/ 39182 h 5497484"/>
              <a:gd name="connsiteX2600" fmla="*/ 3064315 w 5442728"/>
              <a:gd name="connsiteY2600" fmla="*/ 38925 h 5497484"/>
              <a:gd name="connsiteX2601" fmla="*/ 3094126 w 5442728"/>
              <a:gd name="connsiteY2601" fmla="*/ 43737 h 5497484"/>
              <a:gd name="connsiteX2602" fmla="*/ 3167623 w 5442728"/>
              <a:gd name="connsiteY2602" fmla="*/ 58317 h 5497484"/>
              <a:gd name="connsiteX2603" fmla="*/ 3250305 w 5442728"/>
              <a:gd name="connsiteY2603" fmla="*/ 70163 h 5497484"/>
              <a:gd name="connsiteX2604" fmla="*/ 3287598 w 5442728"/>
              <a:gd name="connsiteY2604" fmla="*/ 79172 h 5497484"/>
              <a:gd name="connsiteX2605" fmla="*/ 3285214 w 5442728"/>
              <a:gd name="connsiteY2605" fmla="*/ 80185 h 5497484"/>
              <a:gd name="connsiteX2606" fmla="*/ 3293219 w 5442728"/>
              <a:gd name="connsiteY2606" fmla="*/ 80531 h 5497484"/>
              <a:gd name="connsiteX2607" fmla="*/ 3321961 w 5442728"/>
              <a:gd name="connsiteY2607" fmla="*/ 87477 h 5497484"/>
              <a:gd name="connsiteX2608" fmla="*/ 3306343 w 5442728"/>
              <a:gd name="connsiteY2608" fmla="*/ 81097 h 5497484"/>
              <a:gd name="connsiteX2609" fmla="*/ 3293219 w 5442728"/>
              <a:gd name="connsiteY2609" fmla="*/ 80531 h 5497484"/>
              <a:gd name="connsiteX2610" fmla="*/ 3287598 w 5442728"/>
              <a:gd name="connsiteY2610" fmla="*/ 79172 h 5497484"/>
              <a:gd name="connsiteX2611" fmla="*/ 3291644 w 5442728"/>
              <a:gd name="connsiteY2611" fmla="*/ 77452 h 5497484"/>
              <a:gd name="connsiteX2612" fmla="*/ 3306131 w 5442728"/>
              <a:gd name="connsiteY2612" fmla="*/ 79176 h 5497484"/>
              <a:gd name="connsiteX2613" fmla="*/ 3306343 w 5442728"/>
              <a:gd name="connsiteY2613" fmla="*/ 79274 h 5497484"/>
              <a:gd name="connsiteX2614" fmla="*/ 3314611 w 5442728"/>
              <a:gd name="connsiteY2614" fmla="*/ 80185 h 5497484"/>
              <a:gd name="connsiteX2615" fmla="*/ 3344008 w 5442728"/>
              <a:gd name="connsiteY2615" fmla="*/ 87477 h 5497484"/>
              <a:gd name="connsiteX2616" fmla="*/ 3388105 w 5442728"/>
              <a:gd name="connsiteY2616" fmla="*/ 94765 h 5497484"/>
              <a:gd name="connsiteX2617" fmla="*/ 3380759 w 5442728"/>
              <a:gd name="connsiteY2617" fmla="*/ 94765 h 5497484"/>
              <a:gd name="connsiteX2618" fmla="*/ 3336662 w 5442728"/>
              <a:gd name="connsiteY2618" fmla="*/ 87477 h 5497484"/>
              <a:gd name="connsiteX2619" fmla="*/ 3351358 w 5442728"/>
              <a:gd name="connsiteY2619" fmla="*/ 94765 h 5497484"/>
              <a:gd name="connsiteX2620" fmla="*/ 3402805 w 5442728"/>
              <a:gd name="connsiteY2620" fmla="*/ 109346 h 5497484"/>
              <a:gd name="connsiteX2621" fmla="*/ 3432202 w 5442728"/>
              <a:gd name="connsiteY2621" fmla="*/ 116634 h 5497484"/>
              <a:gd name="connsiteX2622" fmla="*/ 3549793 w 5442728"/>
              <a:gd name="connsiteY2622" fmla="*/ 153082 h 5497484"/>
              <a:gd name="connsiteX2623" fmla="*/ 3593890 w 5442728"/>
              <a:gd name="connsiteY2623" fmla="*/ 174951 h 5497484"/>
              <a:gd name="connsiteX2624" fmla="*/ 3711481 w 5442728"/>
              <a:gd name="connsiteY2624" fmla="*/ 218691 h 5497484"/>
              <a:gd name="connsiteX2625" fmla="*/ 3784979 w 5442728"/>
              <a:gd name="connsiteY2625" fmla="*/ 247848 h 5497484"/>
              <a:gd name="connsiteX2626" fmla="*/ 3865823 w 5442728"/>
              <a:gd name="connsiteY2626" fmla="*/ 284296 h 5497484"/>
              <a:gd name="connsiteX2627" fmla="*/ 3902570 w 5442728"/>
              <a:gd name="connsiteY2627" fmla="*/ 313456 h 5497484"/>
              <a:gd name="connsiteX2628" fmla="*/ 3902570 w 5442728"/>
              <a:gd name="connsiteY2628" fmla="*/ 306164 h 5497484"/>
              <a:gd name="connsiteX2629" fmla="*/ 3931967 w 5442728"/>
              <a:gd name="connsiteY2629" fmla="*/ 320745 h 5497484"/>
              <a:gd name="connsiteX2630" fmla="*/ 3924617 w 5442728"/>
              <a:gd name="connsiteY2630" fmla="*/ 320745 h 5497484"/>
              <a:gd name="connsiteX2631" fmla="*/ 3961364 w 5442728"/>
              <a:gd name="connsiteY2631" fmla="*/ 335325 h 5497484"/>
              <a:gd name="connsiteX2632" fmla="*/ 3990764 w 5442728"/>
              <a:gd name="connsiteY2632" fmla="*/ 357193 h 5497484"/>
              <a:gd name="connsiteX2633" fmla="*/ 4071608 w 5442728"/>
              <a:gd name="connsiteY2633" fmla="*/ 400930 h 5497484"/>
              <a:gd name="connsiteX2634" fmla="*/ 4137752 w 5442728"/>
              <a:gd name="connsiteY2634" fmla="*/ 451958 h 5497484"/>
              <a:gd name="connsiteX2635" fmla="*/ 4167149 w 5442728"/>
              <a:gd name="connsiteY2635" fmla="*/ 466538 h 5497484"/>
              <a:gd name="connsiteX2636" fmla="*/ 4174499 w 5442728"/>
              <a:gd name="connsiteY2636" fmla="*/ 473827 h 5497484"/>
              <a:gd name="connsiteX2637" fmla="*/ 4217679 w 5442728"/>
              <a:gd name="connsiteY2637" fmla="*/ 505720 h 5497484"/>
              <a:gd name="connsiteX2638" fmla="*/ 4211246 w 5442728"/>
              <a:gd name="connsiteY2638" fmla="*/ 502987 h 5497484"/>
              <a:gd name="connsiteX2639" fmla="*/ 4236051 w 5442728"/>
              <a:gd name="connsiteY2639" fmla="*/ 520297 h 5497484"/>
              <a:gd name="connsiteX2640" fmla="*/ 4247996 w 5442728"/>
              <a:gd name="connsiteY2640" fmla="*/ 527631 h 5497484"/>
              <a:gd name="connsiteX2641" fmla="*/ 4247996 w 5442728"/>
              <a:gd name="connsiteY2641" fmla="*/ 532144 h 5497484"/>
              <a:gd name="connsiteX2642" fmla="*/ 4277393 w 5442728"/>
              <a:gd name="connsiteY2642" fmla="*/ 546724 h 5497484"/>
              <a:gd name="connsiteX2643" fmla="*/ 4314140 w 5442728"/>
              <a:gd name="connsiteY2643" fmla="*/ 575881 h 5497484"/>
              <a:gd name="connsiteX2644" fmla="*/ 4365587 w 5442728"/>
              <a:gd name="connsiteY2644" fmla="*/ 626909 h 5497484"/>
              <a:gd name="connsiteX2645" fmla="*/ 4424381 w 5442728"/>
              <a:gd name="connsiteY2645" fmla="*/ 670646 h 5497484"/>
              <a:gd name="connsiteX2646" fmla="*/ 4417031 w 5442728"/>
              <a:gd name="connsiteY2646" fmla="*/ 656069 h 5497484"/>
              <a:gd name="connsiteX2647" fmla="*/ 4424381 w 5442728"/>
              <a:gd name="connsiteY2647" fmla="*/ 663357 h 5497484"/>
              <a:gd name="connsiteX2648" fmla="*/ 4453781 w 5442728"/>
              <a:gd name="connsiteY2648" fmla="*/ 692518 h 5497484"/>
              <a:gd name="connsiteX2649" fmla="*/ 4453781 w 5442728"/>
              <a:gd name="connsiteY2649" fmla="*/ 699806 h 5497484"/>
              <a:gd name="connsiteX2650" fmla="*/ 4475828 w 5442728"/>
              <a:gd name="connsiteY2650" fmla="*/ 714386 h 5497484"/>
              <a:gd name="connsiteX2651" fmla="*/ 4497875 w 5442728"/>
              <a:gd name="connsiteY2651" fmla="*/ 736254 h 5497484"/>
              <a:gd name="connsiteX2652" fmla="*/ 4483178 w 5442728"/>
              <a:gd name="connsiteY2652" fmla="*/ 728963 h 5497484"/>
              <a:gd name="connsiteX2653" fmla="*/ 4505225 w 5442728"/>
              <a:gd name="connsiteY2653" fmla="*/ 750834 h 5497484"/>
              <a:gd name="connsiteX2654" fmla="*/ 4564022 w 5442728"/>
              <a:gd name="connsiteY2654" fmla="*/ 809151 h 5497484"/>
              <a:gd name="connsiteX2655" fmla="*/ 4549322 w 5442728"/>
              <a:gd name="connsiteY2655" fmla="*/ 787280 h 5497484"/>
              <a:gd name="connsiteX2656" fmla="*/ 4527275 w 5442728"/>
              <a:gd name="connsiteY2656" fmla="*/ 772703 h 5497484"/>
              <a:gd name="connsiteX2657" fmla="*/ 4527275 w 5442728"/>
              <a:gd name="connsiteY2657" fmla="*/ 758123 h 5497484"/>
              <a:gd name="connsiteX2658" fmla="*/ 4541972 w 5442728"/>
              <a:gd name="connsiteY2658" fmla="*/ 772703 h 5497484"/>
              <a:gd name="connsiteX2659" fmla="*/ 4586069 w 5442728"/>
              <a:gd name="connsiteY2659" fmla="*/ 816440 h 5497484"/>
              <a:gd name="connsiteX2660" fmla="*/ 4622816 w 5442728"/>
              <a:gd name="connsiteY2660" fmla="*/ 860177 h 5497484"/>
              <a:gd name="connsiteX2661" fmla="*/ 4711010 w 5442728"/>
              <a:gd name="connsiteY2661" fmla="*/ 969522 h 5497484"/>
              <a:gd name="connsiteX2662" fmla="*/ 4644866 w 5442728"/>
              <a:gd name="connsiteY2662" fmla="*/ 889337 h 5497484"/>
              <a:gd name="connsiteX2663" fmla="*/ 4586069 w 5442728"/>
              <a:gd name="connsiteY2663" fmla="*/ 823728 h 5497484"/>
              <a:gd name="connsiteX2664" fmla="*/ 4593419 w 5442728"/>
              <a:gd name="connsiteY2664" fmla="*/ 838308 h 5497484"/>
              <a:gd name="connsiteX2665" fmla="*/ 4608119 w 5442728"/>
              <a:gd name="connsiteY2665" fmla="*/ 852888 h 5497484"/>
              <a:gd name="connsiteX2666" fmla="*/ 4630166 w 5442728"/>
              <a:gd name="connsiteY2666" fmla="*/ 874757 h 5497484"/>
              <a:gd name="connsiteX2667" fmla="*/ 4622816 w 5442728"/>
              <a:gd name="connsiteY2667" fmla="*/ 874757 h 5497484"/>
              <a:gd name="connsiteX2668" fmla="*/ 4652216 w 5442728"/>
              <a:gd name="connsiteY2668" fmla="*/ 903917 h 5497484"/>
              <a:gd name="connsiteX2669" fmla="*/ 4681613 w 5442728"/>
              <a:gd name="connsiteY2669" fmla="*/ 940365 h 5497484"/>
              <a:gd name="connsiteX2670" fmla="*/ 4747757 w 5442728"/>
              <a:gd name="connsiteY2670" fmla="*/ 1027839 h 5497484"/>
              <a:gd name="connsiteX2671" fmla="*/ 4755107 w 5442728"/>
              <a:gd name="connsiteY2671" fmla="*/ 1027839 h 5497484"/>
              <a:gd name="connsiteX2672" fmla="*/ 4769807 w 5442728"/>
              <a:gd name="connsiteY2672" fmla="*/ 1042419 h 5497484"/>
              <a:gd name="connsiteX2673" fmla="*/ 4762457 w 5442728"/>
              <a:gd name="connsiteY2673" fmla="*/ 1042419 h 5497484"/>
              <a:gd name="connsiteX2674" fmla="*/ 4799204 w 5442728"/>
              <a:gd name="connsiteY2674" fmla="*/ 1100736 h 5497484"/>
              <a:gd name="connsiteX2675" fmla="*/ 4813904 w 5442728"/>
              <a:gd name="connsiteY2675" fmla="*/ 1115316 h 5497484"/>
              <a:gd name="connsiteX2676" fmla="*/ 4858001 w 5442728"/>
              <a:gd name="connsiteY2676" fmla="*/ 1180921 h 5497484"/>
              <a:gd name="connsiteX2677" fmla="*/ 4865351 w 5442728"/>
              <a:gd name="connsiteY2677" fmla="*/ 1188213 h 5497484"/>
              <a:gd name="connsiteX2678" fmla="*/ 4872698 w 5442728"/>
              <a:gd name="connsiteY2678" fmla="*/ 1217369 h 5497484"/>
              <a:gd name="connsiteX2679" fmla="*/ 4880048 w 5442728"/>
              <a:gd name="connsiteY2679" fmla="*/ 1210081 h 5497484"/>
              <a:gd name="connsiteX2680" fmla="*/ 4916795 w 5442728"/>
              <a:gd name="connsiteY2680" fmla="*/ 1275686 h 5497484"/>
              <a:gd name="connsiteX2681" fmla="*/ 4911452 w 5442728"/>
              <a:gd name="connsiteY2681" fmla="*/ 1272658 h 5497484"/>
              <a:gd name="connsiteX2682" fmla="*/ 4909448 w 5442728"/>
              <a:gd name="connsiteY2682" fmla="*/ 1268398 h 5497484"/>
              <a:gd name="connsiteX2683" fmla="*/ 4910367 w 5442728"/>
              <a:gd name="connsiteY2683" fmla="*/ 1272042 h 5497484"/>
              <a:gd name="connsiteX2684" fmla="*/ 4911452 w 5442728"/>
              <a:gd name="connsiteY2684" fmla="*/ 1272658 h 5497484"/>
              <a:gd name="connsiteX2685" fmla="*/ 4922308 w 5442728"/>
              <a:gd name="connsiteY2685" fmla="*/ 1295733 h 5497484"/>
              <a:gd name="connsiteX2686" fmla="*/ 4946195 w 5442728"/>
              <a:gd name="connsiteY2686" fmla="*/ 1334003 h 5497484"/>
              <a:gd name="connsiteX2687" fmla="*/ 4945996 w 5442728"/>
              <a:gd name="connsiteY2687" fmla="*/ 1334399 h 5497484"/>
              <a:gd name="connsiteX2688" fmla="*/ 4938845 w 5442728"/>
              <a:gd name="connsiteY2688" fmla="*/ 1326715 h 5497484"/>
              <a:gd name="connsiteX2689" fmla="*/ 4945276 w 5442728"/>
              <a:gd name="connsiteY2689" fmla="*/ 1335827 h 5497484"/>
              <a:gd name="connsiteX2690" fmla="*/ 4945996 w 5442728"/>
              <a:gd name="connsiteY2690" fmla="*/ 1334399 h 5497484"/>
              <a:gd name="connsiteX2691" fmla="*/ 4949869 w 5442728"/>
              <a:gd name="connsiteY2691" fmla="*/ 1338560 h 5497484"/>
              <a:gd name="connsiteX2692" fmla="*/ 4960892 w 5442728"/>
              <a:gd name="connsiteY2692" fmla="*/ 1355872 h 5497484"/>
              <a:gd name="connsiteX2693" fmla="*/ 4953542 w 5442728"/>
              <a:gd name="connsiteY2693" fmla="*/ 1348583 h 5497484"/>
              <a:gd name="connsiteX2694" fmla="*/ 5049086 w 5442728"/>
              <a:gd name="connsiteY2694" fmla="*/ 1552694 h 5497484"/>
              <a:gd name="connsiteX2695" fmla="*/ 5085833 w 5442728"/>
              <a:gd name="connsiteY2695" fmla="*/ 1647459 h 5497484"/>
              <a:gd name="connsiteX2696" fmla="*/ 5090734 w 5442728"/>
              <a:gd name="connsiteY2696" fmla="*/ 1659609 h 5497484"/>
              <a:gd name="connsiteX2697" fmla="*/ 5085833 w 5442728"/>
              <a:gd name="connsiteY2697" fmla="*/ 1654748 h 5497484"/>
              <a:gd name="connsiteX2698" fmla="*/ 5110336 w 5442728"/>
              <a:gd name="connsiteY2698" fmla="*/ 1713074 h 5497484"/>
              <a:gd name="connsiteX2699" fmla="*/ 5117988 w 5442728"/>
              <a:gd name="connsiteY2699" fmla="*/ 1735845 h 5497484"/>
              <a:gd name="connsiteX2700" fmla="*/ 5118908 w 5442728"/>
              <a:gd name="connsiteY2700" fmla="*/ 1738579 h 5497484"/>
              <a:gd name="connsiteX2701" fmla="*/ 5115233 w 5442728"/>
              <a:gd name="connsiteY2701" fmla="*/ 1734933 h 5497484"/>
              <a:gd name="connsiteX2702" fmla="*/ 5122580 w 5442728"/>
              <a:gd name="connsiteY2702" fmla="*/ 1758625 h 5497484"/>
              <a:gd name="connsiteX2703" fmla="*/ 5123485 w 5442728"/>
              <a:gd name="connsiteY2703" fmla="*/ 1760196 h 5497484"/>
              <a:gd name="connsiteX2704" fmla="*/ 5129356 w 5442728"/>
              <a:gd name="connsiteY2704" fmla="*/ 1782202 h 5497484"/>
              <a:gd name="connsiteX2705" fmla="*/ 5138197 w 5442728"/>
              <a:gd name="connsiteY2705" fmla="*/ 1812385 h 5497484"/>
              <a:gd name="connsiteX2706" fmla="*/ 5151760 w 5442728"/>
              <a:gd name="connsiteY2706" fmla="*/ 1851567 h 5497484"/>
              <a:gd name="connsiteX2707" fmla="*/ 5144630 w 5442728"/>
              <a:gd name="connsiteY2707" fmla="*/ 1851567 h 5497484"/>
              <a:gd name="connsiteX2708" fmla="*/ 5122580 w 5442728"/>
              <a:gd name="connsiteY2708" fmla="*/ 1775024 h 5497484"/>
              <a:gd name="connsiteX2709" fmla="*/ 5122580 w 5442728"/>
              <a:gd name="connsiteY2709" fmla="*/ 1771382 h 5497484"/>
              <a:gd name="connsiteX2710" fmla="*/ 5121440 w 5442728"/>
              <a:gd name="connsiteY2710" fmla="*/ 1771059 h 5497484"/>
              <a:gd name="connsiteX2711" fmla="*/ 5115233 w 5442728"/>
              <a:gd name="connsiteY2711" fmla="*/ 1749513 h 5497484"/>
              <a:gd name="connsiteX2712" fmla="*/ 5105056 w 5442728"/>
              <a:gd name="connsiteY2712" fmla="*/ 1724279 h 5497484"/>
              <a:gd name="connsiteX2713" fmla="*/ 5098696 w 5442728"/>
              <a:gd name="connsiteY2713" fmla="*/ 1703952 h 5497484"/>
              <a:gd name="connsiteX2714" fmla="*/ 5071136 w 5442728"/>
              <a:gd name="connsiteY2714" fmla="*/ 1640168 h 5497484"/>
              <a:gd name="connsiteX2715" fmla="*/ 5105056 w 5442728"/>
              <a:gd name="connsiteY2715" fmla="*/ 1724279 h 5497484"/>
              <a:gd name="connsiteX2716" fmla="*/ 5115233 w 5442728"/>
              <a:gd name="connsiteY2716" fmla="*/ 1756802 h 5497484"/>
              <a:gd name="connsiteX2717" fmla="*/ 5116150 w 5442728"/>
              <a:gd name="connsiteY2717" fmla="*/ 1769560 h 5497484"/>
              <a:gd name="connsiteX2718" fmla="*/ 5121440 w 5442728"/>
              <a:gd name="connsiteY2718" fmla="*/ 1771059 h 5497484"/>
              <a:gd name="connsiteX2719" fmla="*/ 5122580 w 5442728"/>
              <a:gd name="connsiteY2719" fmla="*/ 1775024 h 5497484"/>
              <a:gd name="connsiteX2720" fmla="*/ 5122580 w 5442728"/>
              <a:gd name="connsiteY2720" fmla="*/ 1793250 h 5497484"/>
              <a:gd name="connsiteX2721" fmla="*/ 5129930 w 5442728"/>
              <a:gd name="connsiteY2721" fmla="*/ 1808742 h 5497484"/>
              <a:gd name="connsiteX2722" fmla="*/ 5130850 w 5442728"/>
              <a:gd name="connsiteY2722" fmla="*/ 1811358 h 5497484"/>
              <a:gd name="connsiteX2723" fmla="*/ 5137280 w 5442728"/>
              <a:gd name="connsiteY2723" fmla="*/ 1836078 h 5497484"/>
              <a:gd name="connsiteX2724" fmla="*/ 5144630 w 5442728"/>
              <a:gd name="connsiteY2724" fmla="*/ 1858858 h 5497484"/>
              <a:gd name="connsiteX2725" fmla="*/ 5141754 w 5442728"/>
              <a:gd name="connsiteY2725" fmla="*/ 1856799 h 5497484"/>
              <a:gd name="connsiteX2726" fmla="*/ 5140496 w 5442728"/>
              <a:gd name="connsiteY2726" fmla="*/ 1852707 h 5497484"/>
              <a:gd name="connsiteX2727" fmla="*/ 5140496 w 5442728"/>
              <a:gd name="connsiteY2727" fmla="*/ 1855897 h 5497484"/>
              <a:gd name="connsiteX2728" fmla="*/ 5141754 w 5442728"/>
              <a:gd name="connsiteY2728" fmla="*/ 1856799 h 5497484"/>
              <a:gd name="connsiteX2729" fmla="*/ 5144630 w 5442728"/>
              <a:gd name="connsiteY2729" fmla="*/ 1866147 h 5497484"/>
              <a:gd name="connsiteX2730" fmla="*/ 5129930 w 5442728"/>
              <a:gd name="connsiteY2730" fmla="*/ 1815118 h 5497484"/>
              <a:gd name="connsiteX2731" fmla="*/ 5115233 w 5442728"/>
              <a:gd name="connsiteY2731" fmla="*/ 1785961 h 5497484"/>
              <a:gd name="connsiteX2732" fmla="*/ 5100533 w 5442728"/>
              <a:gd name="connsiteY2732" fmla="*/ 1742221 h 5497484"/>
              <a:gd name="connsiteX2733" fmla="*/ 5093183 w 5442728"/>
              <a:gd name="connsiteY2733" fmla="*/ 1713065 h 5497484"/>
              <a:gd name="connsiteX2734" fmla="*/ 5096759 w 5442728"/>
              <a:gd name="connsiteY2734" fmla="*/ 1729123 h 5497484"/>
              <a:gd name="connsiteX2735" fmla="*/ 5093183 w 5442728"/>
              <a:gd name="connsiteY2735" fmla="*/ 1720356 h 5497484"/>
              <a:gd name="connsiteX2736" fmla="*/ 5100533 w 5442728"/>
              <a:gd name="connsiteY2736" fmla="*/ 1742221 h 5497484"/>
              <a:gd name="connsiteX2737" fmla="*/ 5107883 w 5442728"/>
              <a:gd name="connsiteY2737" fmla="*/ 1771382 h 5497484"/>
              <a:gd name="connsiteX2738" fmla="*/ 5100533 w 5442728"/>
              <a:gd name="connsiteY2738" fmla="*/ 1749513 h 5497484"/>
              <a:gd name="connsiteX2739" fmla="*/ 5085833 w 5442728"/>
              <a:gd name="connsiteY2739" fmla="*/ 1705776 h 5497484"/>
              <a:gd name="connsiteX2740" fmla="*/ 5083131 w 5442728"/>
              <a:gd name="connsiteY2740" fmla="*/ 1699074 h 5497484"/>
              <a:gd name="connsiteX2741" fmla="*/ 5085274 w 5442728"/>
              <a:gd name="connsiteY2741" fmla="*/ 1707314 h 5497484"/>
              <a:gd name="connsiteX2742" fmla="*/ 5077448 w 5442728"/>
              <a:gd name="connsiteY2742" fmla="*/ 1687567 h 5497484"/>
              <a:gd name="connsiteX2743" fmla="*/ 5074058 w 5442728"/>
              <a:gd name="connsiteY2743" fmla="*/ 1676574 h 5497484"/>
              <a:gd name="connsiteX2744" fmla="*/ 5056436 w 5442728"/>
              <a:gd name="connsiteY2744" fmla="*/ 1632879 h 5497484"/>
              <a:gd name="connsiteX2745" fmla="*/ 5053294 w 5442728"/>
              <a:gd name="connsiteY2745" fmla="*/ 1621965 h 5497484"/>
              <a:gd name="connsiteX2746" fmla="*/ 5053862 w 5442728"/>
              <a:gd name="connsiteY2746" fmla="*/ 1632511 h 5497484"/>
              <a:gd name="connsiteX2747" fmla="*/ 5058885 w 5442728"/>
              <a:gd name="connsiteY2747" fmla="*/ 1647459 h 5497484"/>
              <a:gd name="connsiteX2748" fmla="*/ 5049086 w 5442728"/>
              <a:gd name="connsiteY2748" fmla="*/ 1632879 h 5497484"/>
              <a:gd name="connsiteX2749" fmla="*/ 5034389 w 5442728"/>
              <a:gd name="connsiteY2749" fmla="*/ 1589142 h 5497484"/>
              <a:gd name="connsiteX2750" fmla="*/ 5028088 w 5442728"/>
              <a:gd name="connsiteY2750" fmla="*/ 1574559 h 5497484"/>
              <a:gd name="connsiteX2751" fmla="*/ 5021029 w 5442728"/>
              <a:gd name="connsiteY2751" fmla="*/ 1550053 h 5497484"/>
              <a:gd name="connsiteX2752" fmla="*/ 5024282 w 5442728"/>
              <a:gd name="connsiteY2752" fmla="*/ 1559982 h 5497484"/>
              <a:gd name="connsiteX2753" fmla="*/ 5041736 w 5442728"/>
              <a:gd name="connsiteY2753" fmla="*/ 1596431 h 5497484"/>
              <a:gd name="connsiteX2754" fmla="*/ 5052988 w 5442728"/>
              <a:gd name="connsiteY2754" fmla="*/ 1629911 h 5497484"/>
              <a:gd name="connsiteX2755" fmla="*/ 5046138 w 5442728"/>
              <a:gd name="connsiteY2755" fmla="*/ 1598226 h 5497484"/>
              <a:gd name="connsiteX2756" fmla="*/ 5047462 w 5442728"/>
              <a:gd name="connsiteY2756" fmla="*/ 1601725 h 5497484"/>
              <a:gd name="connsiteX2757" fmla="*/ 5041736 w 5442728"/>
              <a:gd name="connsiteY2757" fmla="*/ 1581851 h 5497484"/>
              <a:gd name="connsiteX2758" fmla="*/ 5034389 w 5442728"/>
              <a:gd name="connsiteY2758" fmla="*/ 1574562 h 5497484"/>
              <a:gd name="connsiteX2759" fmla="*/ 5027039 w 5442728"/>
              <a:gd name="connsiteY2759" fmla="*/ 1552694 h 5497484"/>
              <a:gd name="connsiteX2760" fmla="*/ 5034389 w 5442728"/>
              <a:gd name="connsiteY2760" fmla="*/ 1559982 h 5497484"/>
              <a:gd name="connsiteX2761" fmla="*/ 5012339 w 5442728"/>
              <a:gd name="connsiteY2761" fmla="*/ 1516246 h 5497484"/>
              <a:gd name="connsiteX2762" fmla="*/ 4997639 w 5442728"/>
              <a:gd name="connsiteY2762" fmla="*/ 1479797 h 5497484"/>
              <a:gd name="connsiteX2763" fmla="*/ 5003152 w 5442728"/>
              <a:gd name="connsiteY2763" fmla="*/ 1501665 h 5497484"/>
              <a:gd name="connsiteX2764" fmla="*/ 5000788 w 5442728"/>
              <a:gd name="connsiteY2764" fmla="*/ 1501665 h 5497484"/>
              <a:gd name="connsiteX2765" fmla="*/ 4997639 w 5442728"/>
              <a:gd name="connsiteY2765" fmla="*/ 1494377 h 5497484"/>
              <a:gd name="connsiteX2766" fmla="*/ 4963344 w 5442728"/>
              <a:gd name="connsiteY2766" fmla="*/ 1431199 h 5497484"/>
              <a:gd name="connsiteX2767" fmla="*/ 4968242 w 5442728"/>
              <a:gd name="connsiteY2767" fmla="*/ 1436060 h 5497484"/>
              <a:gd name="connsiteX2768" fmla="*/ 4956487 w 5442728"/>
              <a:gd name="connsiteY2768" fmla="*/ 1418567 h 5497484"/>
              <a:gd name="connsiteX2769" fmla="*/ 4946195 w 5442728"/>
              <a:gd name="connsiteY2769" fmla="*/ 1399612 h 5497484"/>
              <a:gd name="connsiteX2770" fmla="*/ 4953542 w 5442728"/>
              <a:gd name="connsiteY2770" fmla="*/ 1414188 h 5497484"/>
              <a:gd name="connsiteX2771" fmla="*/ 4956487 w 5442728"/>
              <a:gd name="connsiteY2771" fmla="*/ 1418567 h 5497484"/>
              <a:gd name="connsiteX2772" fmla="*/ 4963344 w 5442728"/>
              <a:gd name="connsiteY2772" fmla="*/ 1431199 h 5497484"/>
              <a:gd name="connsiteX2773" fmla="*/ 4960892 w 5442728"/>
              <a:gd name="connsiteY2773" fmla="*/ 1428769 h 5497484"/>
              <a:gd name="connsiteX2774" fmla="*/ 4990292 w 5442728"/>
              <a:gd name="connsiteY2774" fmla="*/ 1487085 h 5497484"/>
              <a:gd name="connsiteX2775" fmla="*/ 4968242 w 5442728"/>
              <a:gd name="connsiteY2775" fmla="*/ 1457929 h 5497484"/>
              <a:gd name="connsiteX2776" fmla="*/ 5012339 w 5442728"/>
              <a:gd name="connsiteY2776" fmla="*/ 1545402 h 5497484"/>
              <a:gd name="connsiteX2777" fmla="*/ 5028088 w 5442728"/>
              <a:gd name="connsiteY2777" fmla="*/ 1582893 h 5497484"/>
              <a:gd name="connsiteX2778" fmla="*/ 5049086 w 5442728"/>
              <a:gd name="connsiteY2778" fmla="*/ 1632879 h 5497484"/>
              <a:gd name="connsiteX2779" fmla="*/ 5034389 w 5442728"/>
              <a:gd name="connsiteY2779" fmla="*/ 1611011 h 5497484"/>
              <a:gd name="connsiteX2780" fmla="*/ 5012339 w 5442728"/>
              <a:gd name="connsiteY2780" fmla="*/ 1552694 h 5497484"/>
              <a:gd name="connsiteX2781" fmla="*/ 5004559 w 5442728"/>
              <a:gd name="connsiteY2781" fmla="*/ 1544119 h 5497484"/>
              <a:gd name="connsiteX2782" fmla="*/ 5004072 w 5442728"/>
              <a:gd name="connsiteY2782" fmla="*/ 1542669 h 5497484"/>
              <a:gd name="connsiteX2783" fmla="*/ 4999477 w 5442728"/>
              <a:gd name="connsiteY2783" fmla="*/ 1536289 h 5497484"/>
              <a:gd name="connsiteX2784" fmla="*/ 4982942 w 5442728"/>
              <a:gd name="connsiteY2784" fmla="*/ 1508954 h 5497484"/>
              <a:gd name="connsiteX2785" fmla="*/ 4982942 w 5442728"/>
              <a:gd name="connsiteY2785" fmla="*/ 1523534 h 5497484"/>
              <a:gd name="connsiteX2786" fmla="*/ 4975592 w 5442728"/>
              <a:gd name="connsiteY2786" fmla="*/ 1508954 h 5497484"/>
              <a:gd name="connsiteX2787" fmla="*/ 5004989 w 5442728"/>
              <a:gd name="connsiteY2787" fmla="*/ 1574562 h 5497484"/>
              <a:gd name="connsiteX2788" fmla="*/ 5027039 w 5442728"/>
              <a:gd name="connsiteY2788" fmla="*/ 1625591 h 5497484"/>
              <a:gd name="connsiteX2789" fmla="*/ 5034389 w 5442728"/>
              <a:gd name="connsiteY2789" fmla="*/ 1654748 h 5497484"/>
              <a:gd name="connsiteX2790" fmla="*/ 5045414 w 5442728"/>
              <a:gd name="connsiteY2790" fmla="*/ 1679350 h 5497484"/>
              <a:gd name="connsiteX2791" fmla="*/ 5051755 w 5442728"/>
              <a:gd name="connsiteY2791" fmla="*/ 1702938 h 5497484"/>
              <a:gd name="connsiteX2792" fmla="*/ 5041736 w 5442728"/>
              <a:gd name="connsiteY2792" fmla="*/ 1691196 h 5497484"/>
              <a:gd name="connsiteX2793" fmla="*/ 5056436 w 5442728"/>
              <a:gd name="connsiteY2793" fmla="*/ 1720356 h 5497484"/>
              <a:gd name="connsiteX2794" fmla="*/ 5056436 w 5442728"/>
              <a:gd name="connsiteY2794" fmla="*/ 1727645 h 5497484"/>
              <a:gd name="connsiteX2795" fmla="*/ 5078483 w 5442728"/>
              <a:gd name="connsiteY2795" fmla="*/ 1785961 h 5497484"/>
              <a:gd name="connsiteX2796" fmla="*/ 5100533 w 5442728"/>
              <a:gd name="connsiteY2796" fmla="*/ 1851567 h 5497484"/>
              <a:gd name="connsiteX2797" fmla="*/ 5100533 w 5442728"/>
              <a:gd name="connsiteY2797" fmla="*/ 1858858 h 5497484"/>
              <a:gd name="connsiteX2798" fmla="*/ 5085833 w 5442728"/>
              <a:gd name="connsiteY2798" fmla="*/ 1807830 h 5497484"/>
              <a:gd name="connsiteX2799" fmla="*/ 5071136 w 5442728"/>
              <a:gd name="connsiteY2799" fmla="*/ 1793250 h 5497484"/>
              <a:gd name="connsiteX2800" fmla="*/ 5085833 w 5442728"/>
              <a:gd name="connsiteY2800" fmla="*/ 1836990 h 5497484"/>
              <a:gd name="connsiteX2801" fmla="*/ 5063786 w 5442728"/>
              <a:gd name="connsiteY2801" fmla="*/ 1778673 h 5497484"/>
              <a:gd name="connsiteX2802" fmla="*/ 5049086 w 5442728"/>
              <a:gd name="connsiteY2802" fmla="*/ 1720356 h 5497484"/>
              <a:gd name="connsiteX2803" fmla="*/ 5035651 w 5442728"/>
              <a:gd name="connsiteY2803" fmla="*/ 1698828 h 5497484"/>
              <a:gd name="connsiteX2804" fmla="*/ 5029384 w 5442728"/>
              <a:gd name="connsiteY2804" fmla="*/ 1687971 h 5497484"/>
              <a:gd name="connsiteX2805" fmla="*/ 5028187 w 5442728"/>
              <a:gd name="connsiteY2805" fmla="*/ 1684249 h 5497484"/>
              <a:gd name="connsiteX2806" fmla="*/ 5027039 w 5442728"/>
              <a:gd name="connsiteY2806" fmla="*/ 1683908 h 5497484"/>
              <a:gd name="connsiteX2807" fmla="*/ 5029384 w 5442728"/>
              <a:gd name="connsiteY2807" fmla="*/ 1687971 h 5497484"/>
              <a:gd name="connsiteX2808" fmla="*/ 5030714 w 5442728"/>
              <a:gd name="connsiteY2808" fmla="*/ 1692108 h 5497484"/>
              <a:gd name="connsiteX2809" fmla="*/ 5034389 w 5442728"/>
              <a:gd name="connsiteY2809" fmla="*/ 1705776 h 5497484"/>
              <a:gd name="connsiteX2810" fmla="*/ 5019689 w 5442728"/>
              <a:gd name="connsiteY2810" fmla="*/ 1669328 h 5497484"/>
              <a:gd name="connsiteX2811" fmla="*/ 5004989 w 5442728"/>
              <a:gd name="connsiteY2811" fmla="*/ 1640168 h 5497484"/>
              <a:gd name="connsiteX2812" fmla="*/ 5012339 w 5442728"/>
              <a:gd name="connsiteY2812" fmla="*/ 1640168 h 5497484"/>
              <a:gd name="connsiteX2813" fmla="*/ 4953542 w 5442728"/>
              <a:gd name="connsiteY2813" fmla="*/ 1508954 h 5497484"/>
              <a:gd name="connsiteX2814" fmla="*/ 4953542 w 5442728"/>
              <a:gd name="connsiteY2814" fmla="*/ 1523534 h 5497484"/>
              <a:gd name="connsiteX2815" fmla="*/ 4931495 w 5442728"/>
              <a:gd name="connsiteY2815" fmla="*/ 1479797 h 5497484"/>
              <a:gd name="connsiteX2816" fmla="*/ 4924145 w 5442728"/>
              <a:gd name="connsiteY2816" fmla="*/ 1465217 h 5497484"/>
              <a:gd name="connsiteX2817" fmla="*/ 4887398 w 5442728"/>
              <a:gd name="connsiteY2817" fmla="*/ 1406900 h 5497484"/>
              <a:gd name="connsiteX2818" fmla="*/ 4902098 w 5442728"/>
              <a:gd name="connsiteY2818" fmla="*/ 1428769 h 5497484"/>
              <a:gd name="connsiteX2819" fmla="*/ 4909448 w 5442728"/>
              <a:gd name="connsiteY2819" fmla="*/ 1428769 h 5497484"/>
              <a:gd name="connsiteX2820" fmla="*/ 4906924 w 5442728"/>
              <a:gd name="connsiteY2820" fmla="*/ 1423885 h 5497484"/>
              <a:gd name="connsiteX2821" fmla="*/ 4906733 w 5442728"/>
              <a:gd name="connsiteY2821" fmla="*/ 1423565 h 5497484"/>
              <a:gd name="connsiteX2822" fmla="*/ 4906529 w 5442728"/>
              <a:gd name="connsiteY2822" fmla="*/ 1423126 h 5497484"/>
              <a:gd name="connsiteX2823" fmla="*/ 4891073 w 5442728"/>
              <a:gd name="connsiteY2823" fmla="*/ 1393232 h 5497484"/>
              <a:gd name="connsiteX2824" fmla="*/ 4872698 w 5442728"/>
              <a:gd name="connsiteY2824" fmla="*/ 1363163 h 5497484"/>
              <a:gd name="connsiteX2825" fmla="*/ 4865351 w 5442728"/>
              <a:gd name="connsiteY2825" fmla="*/ 1341295 h 5497484"/>
              <a:gd name="connsiteX2826" fmla="*/ 4862692 w 5442728"/>
              <a:gd name="connsiteY2826" fmla="*/ 1338346 h 5497484"/>
              <a:gd name="connsiteX2827" fmla="*/ 4858001 w 5442728"/>
              <a:gd name="connsiteY2827" fmla="*/ 1326715 h 5497484"/>
              <a:gd name="connsiteX2828" fmla="*/ 4872698 w 5442728"/>
              <a:gd name="connsiteY2828" fmla="*/ 1348583 h 5497484"/>
              <a:gd name="connsiteX2829" fmla="*/ 4894748 w 5442728"/>
              <a:gd name="connsiteY2829" fmla="*/ 1377740 h 5497484"/>
              <a:gd name="connsiteX2830" fmla="*/ 4887398 w 5442728"/>
              <a:gd name="connsiteY2830" fmla="*/ 1355872 h 5497484"/>
              <a:gd name="connsiteX2831" fmla="*/ 4821254 w 5442728"/>
              <a:gd name="connsiteY2831" fmla="*/ 1246530 h 5497484"/>
              <a:gd name="connsiteX2832" fmla="*/ 4809227 w 5442728"/>
              <a:gd name="connsiteY2832" fmla="*/ 1227971 h 5497484"/>
              <a:gd name="connsiteX2833" fmla="*/ 4799204 w 5442728"/>
              <a:gd name="connsiteY2833" fmla="*/ 1210081 h 5497484"/>
              <a:gd name="connsiteX2834" fmla="*/ 4784724 w 5442728"/>
              <a:gd name="connsiteY2834" fmla="*/ 1190167 h 5497484"/>
              <a:gd name="connsiteX2835" fmla="*/ 4755107 w 5442728"/>
              <a:gd name="connsiteY2835" fmla="*/ 1144473 h 5497484"/>
              <a:gd name="connsiteX2836" fmla="*/ 4784507 w 5442728"/>
              <a:gd name="connsiteY2836" fmla="*/ 1180921 h 5497484"/>
              <a:gd name="connsiteX2837" fmla="*/ 4755107 w 5442728"/>
              <a:gd name="connsiteY2837" fmla="*/ 1137184 h 5497484"/>
              <a:gd name="connsiteX2838" fmla="*/ 4740410 w 5442728"/>
              <a:gd name="connsiteY2838" fmla="*/ 1108024 h 5497484"/>
              <a:gd name="connsiteX2839" fmla="*/ 4747757 w 5442728"/>
              <a:gd name="connsiteY2839" fmla="*/ 1112581 h 5497484"/>
              <a:gd name="connsiteX2840" fmla="*/ 4749860 w 5442728"/>
              <a:gd name="connsiteY2840" fmla="*/ 1114426 h 5497484"/>
              <a:gd name="connsiteX2841" fmla="*/ 4755107 w 5442728"/>
              <a:gd name="connsiteY2841" fmla="*/ 1122604 h 5497484"/>
              <a:gd name="connsiteX2842" fmla="*/ 4750743 w 5442728"/>
              <a:gd name="connsiteY2842" fmla="*/ 1115200 h 5497484"/>
              <a:gd name="connsiteX2843" fmla="*/ 4749860 w 5442728"/>
              <a:gd name="connsiteY2843" fmla="*/ 1114426 h 5497484"/>
              <a:gd name="connsiteX2844" fmla="*/ 4742246 w 5442728"/>
              <a:gd name="connsiteY2844" fmla="*/ 1102558 h 5497484"/>
              <a:gd name="connsiteX2845" fmla="*/ 4740410 w 5442728"/>
              <a:gd name="connsiteY2845" fmla="*/ 1093447 h 5497484"/>
              <a:gd name="connsiteX2846" fmla="*/ 4745002 w 5442728"/>
              <a:gd name="connsiteY2846" fmla="*/ 1104382 h 5497484"/>
              <a:gd name="connsiteX2847" fmla="*/ 4753911 w 5442728"/>
              <a:gd name="connsiteY2847" fmla="*/ 1114019 h 5497484"/>
              <a:gd name="connsiteX2848" fmla="*/ 4753911 w 5442728"/>
              <a:gd name="connsiteY2848" fmla="*/ 1113397 h 5497484"/>
              <a:gd name="connsiteX2849" fmla="*/ 4743165 w 5442728"/>
              <a:gd name="connsiteY2849" fmla="*/ 1096181 h 5497484"/>
              <a:gd name="connsiteX2850" fmla="*/ 4725710 w 5442728"/>
              <a:gd name="connsiteY2850" fmla="*/ 1071576 h 5497484"/>
              <a:gd name="connsiteX2851" fmla="*/ 4777157 w 5442728"/>
              <a:gd name="connsiteY2851" fmla="*/ 1137184 h 5497484"/>
              <a:gd name="connsiteX2852" fmla="*/ 4791854 w 5442728"/>
              <a:gd name="connsiteY2852" fmla="*/ 1151764 h 5497484"/>
              <a:gd name="connsiteX2853" fmla="*/ 4749095 w 5442728"/>
              <a:gd name="connsiteY2853" fmla="*/ 1088146 h 5497484"/>
              <a:gd name="connsiteX2854" fmla="*/ 4746840 w 5442728"/>
              <a:gd name="connsiteY2854" fmla="*/ 1083422 h 5497484"/>
              <a:gd name="connsiteX2855" fmla="*/ 4733060 w 5442728"/>
              <a:gd name="connsiteY2855" fmla="*/ 1071576 h 5497484"/>
              <a:gd name="connsiteX2856" fmla="*/ 4718360 w 5442728"/>
              <a:gd name="connsiteY2856" fmla="*/ 1042419 h 5497484"/>
              <a:gd name="connsiteX2857" fmla="*/ 4722038 w 5442728"/>
              <a:gd name="connsiteY2857" fmla="*/ 1046065 h 5497484"/>
              <a:gd name="connsiteX2858" fmla="*/ 4740410 w 5442728"/>
              <a:gd name="connsiteY2858" fmla="*/ 1071576 h 5497484"/>
              <a:gd name="connsiteX2859" fmla="*/ 4769807 w 5442728"/>
              <a:gd name="connsiteY2859" fmla="*/ 1108024 h 5497484"/>
              <a:gd name="connsiteX2860" fmla="*/ 4799204 w 5442728"/>
              <a:gd name="connsiteY2860" fmla="*/ 1151764 h 5497484"/>
              <a:gd name="connsiteX2861" fmla="*/ 4850651 w 5442728"/>
              <a:gd name="connsiteY2861" fmla="*/ 1224658 h 5497484"/>
              <a:gd name="connsiteX2862" fmla="*/ 4843301 w 5442728"/>
              <a:gd name="connsiteY2862" fmla="*/ 1217369 h 5497484"/>
              <a:gd name="connsiteX2863" fmla="*/ 4858001 w 5442728"/>
              <a:gd name="connsiteY2863" fmla="*/ 1231950 h 5497484"/>
              <a:gd name="connsiteX2864" fmla="*/ 4894748 w 5442728"/>
              <a:gd name="connsiteY2864" fmla="*/ 1304846 h 5497484"/>
              <a:gd name="connsiteX2865" fmla="*/ 4892911 w 5442728"/>
              <a:gd name="connsiteY2865" fmla="*/ 1307580 h 5497484"/>
              <a:gd name="connsiteX2866" fmla="*/ 4895761 w 5442728"/>
              <a:gd name="connsiteY2866" fmla="*/ 1313516 h 5497484"/>
              <a:gd name="connsiteX2867" fmla="*/ 4894748 w 5442728"/>
              <a:gd name="connsiteY2867" fmla="*/ 1312135 h 5497484"/>
              <a:gd name="connsiteX2868" fmla="*/ 4896444 w 5442728"/>
              <a:gd name="connsiteY2868" fmla="*/ 1314937 h 5497484"/>
              <a:gd name="connsiteX2869" fmla="*/ 4902098 w 5442728"/>
              <a:gd name="connsiteY2869" fmla="*/ 1326715 h 5497484"/>
              <a:gd name="connsiteX2870" fmla="*/ 4924145 w 5442728"/>
              <a:gd name="connsiteY2870" fmla="*/ 1363163 h 5497484"/>
              <a:gd name="connsiteX2871" fmla="*/ 4938845 w 5442728"/>
              <a:gd name="connsiteY2871" fmla="*/ 1385032 h 5497484"/>
              <a:gd name="connsiteX2872" fmla="*/ 4920470 w 5442728"/>
              <a:gd name="connsiteY2872" fmla="*/ 1354660 h 5497484"/>
              <a:gd name="connsiteX2873" fmla="*/ 4902098 w 5442728"/>
              <a:gd name="connsiteY2873" fmla="*/ 1312135 h 5497484"/>
              <a:gd name="connsiteX2874" fmla="*/ 4872698 w 5442728"/>
              <a:gd name="connsiteY2874" fmla="*/ 1253818 h 5497484"/>
              <a:gd name="connsiteX2875" fmla="*/ 4854957 w 5442728"/>
              <a:gd name="connsiteY2875" fmla="*/ 1226447 h 5497484"/>
              <a:gd name="connsiteX2876" fmla="*/ 4849471 w 5442728"/>
              <a:gd name="connsiteY2876" fmla="*/ 1218927 h 5497484"/>
              <a:gd name="connsiteX2877" fmla="*/ 4845467 w 5442728"/>
              <a:gd name="connsiteY2877" fmla="*/ 1212811 h 5497484"/>
              <a:gd name="connsiteX2878" fmla="*/ 4846993 w 5442728"/>
              <a:gd name="connsiteY2878" fmla="*/ 1214157 h 5497484"/>
              <a:gd name="connsiteX2879" fmla="*/ 4820397 w 5442728"/>
              <a:gd name="connsiteY2879" fmla="*/ 1173122 h 5497484"/>
              <a:gd name="connsiteX2880" fmla="*/ 4821254 w 5442728"/>
              <a:gd name="connsiteY2880" fmla="*/ 1173633 h 5497484"/>
              <a:gd name="connsiteX2881" fmla="*/ 4810419 w 5442728"/>
              <a:gd name="connsiteY2881" fmla="*/ 1156099 h 5497484"/>
              <a:gd name="connsiteX2882" fmla="*/ 4808851 w 5442728"/>
              <a:gd name="connsiteY2882" fmla="*/ 1153130 h 5497484"/>
              <a:gd name="connsiteX2883" fmla="*/ 4808430 w 5442728"/>
              <a:gd name="connsiteY2883" fmla="*/ 1152879 h 5497484"/>
              <a:gd name="connsiteX2884" fmla="*/ 4803798 w 5442728"/>
              <a:gd name="connsiteY2884" fmla="*/ 1145384 h 5497484"/>
              <a:gd name="connsiteX2885" fmla="*/ 4791854 w 5442728"/>
              <a:gd name="connsiteY2885" fmla="*/ 1122604 h 5497484"/>
              <a:gd name="connsiteX2886" fmla="*/ 4769081 w 5442728"/>
              <a:gd name="connsiteY2886" fmla="*/ 1094369 h 5497484"/>
              <a:gd name="connsiteX2887" fmla="*/ 4764853 w 5442728"/>
              <a:gd name="connsiteY2887" fmla="*/ 1090642 h 5497484"/>
              <a:gd name="connsiteX2888" fmla="*/ 4770728 w 5442728"/>
              <a:gd name="connsiteY2888" fmla="*/ 1101648 h 5497484"/>
              <a:gd name="connsiteX2889" fmla="*/ 4784507 w 5442728"/>
              <a:gd name="connsiteY2889" fmla="*/ 1122604 h 5497484"/>
              <a:gd name="connsiteX2890" fmla="*/ 4740410 w 5442728"/>
              <a:gd name="connsiteY2890" fmla="*/ 1071576 h 5497484"/>
              <a:gd name="connsiteX2891" fmla="*/ 4733060 w 5442728"/>
              <a:gd name="connsiteY2891" fmla="*/ 1056999 h 5497484"/>
              <a:gd name="connsiteX2892" fmla="*/ 4722038 w 5442728"/>
              <a:gd name="connsiteY2892" fmla="*/ 1046065 h 5497484"/>
              <a:gd name="connsiteX2893" fmla="*/ 4703663 w 5442728"/>
              <a:gd name="connsiteY2893" fmla="*/ 1020550 h 5497484"/>
              <a:gd name="connsiteX2894" fmla="*/ 4652216 w 5442728"/>
              <a:gd name="connsiteY2894" fmla="*/ 962233 h 5497484"/>
              <a:gd name="connsiteX2895" fmla="*/ 4652219 w 5442728"/>
              <a:gd name="connsiteY2895" fmla="*/ 962235 h 5497484"/>
              <a:gd name="connsiteX2896" fmla="*/ 4659566 w 5442728"/>
              <a:gd name="connsiteY2896" fmla="*/ 969522 h 5497484"/>
              <a:gd name="connsiteX2897" fmla="*/ 4658647 w 5442728"/>
              <a:gd name="connsiteY2897" fmla="*/ 965878 h 5497484"/>
              <a:gd name="connsiteX2898" fmla="*/ 4652219 w 5442728"/>
              <a:gd name="connsiteY2898" fmla="*/ 962235 h 5497484"/>
              <a:gd name="connsiteX2899" fmla="*/ 4608122 w 5442728"/>
              <a:gd name="connsiteY2899" fmla="*/ 918500 h 5497484"/>
              <a:gd name="connsiteX2900" fmla="*/ 4608119 w 5442728"/>
              <a:gd name="connsiteY2900" fmla="*/ 918493 h 5497484"/>
              <a:gd name="connsiteX2901" fmla="*/ 4608116 w 5442728"/>
              <a:gd name="connsiteY2901" fmla="*/ 918490 h 5497484"/>
              <a:gd name="connsiteX2902" fmla="*/ 4607889 w 5442728"/>
              <a:gd name="connsiteY2902" fmla="*/ 918220 h 5497484"/>
              <a:gd name="connsiteX2903" fmla="*/ 4595257 w 5442728"/>
              <a:gd name="connsiteY2903" fmla="*/ 903004 h 5497484"/>
              <a:gd name="connsiteX2904" fmla="*/ 4595148 w 5442728"/>
              <a:gd name="connsiteY2904" fmla="*/ 903056 h 5497484"/>
              <a:gd name="connsiteX2905" fmla="*/ 4571372 w 5442728"/>
              <a:gd name="connsiteY2905" fmla="*/ 874757 h 5497484"/>
              <a:gd name="connsiteX2906" fmla="*/ 4578722 w 5442728"/>
              <a:gd name="connsiteY2906" fmla="*/ 882045 h 5497484"/>
              <a:gd name="connsiteX2907" fmla="*/ 4557149 w 5442728"/>
              <a:gd name="connsiteY2907" fmla="*/ 860649 h 5497484"/>
              <a:gd name="connsiteX2908" fmla="*/ 4525254 w 5442728"/>
              <a:gd name="connsiteY2908" fmla="*/ 833675 h 5497484"/>
              <a:gd name="connsiteX2909" fmla="*/ 4521473 w 5442728"/>
              <a:gd name="connsiteY2909" fmla="*/ 829677 h 5497484"/>
              <a:gd name="connsiteX2910" fmla="*/ 4527275 w 5442728"/>
              <a:gd name="connsiteY2910" fmla="*/ 838308 h 5497484"/>
              <a:gd name="connsiteX2911" fmla="*/ 4549322 w 5442728"/>
              <a:gd name="connsiteY2911" fmla="*/ 860177 h 5497484"/>
              <a:gd name="connsiteX2912" fmla="*/ 4579173 w 5442728"/>
              <a:gd name="connsiteY2912" fmla="*/ 895706 h 5497484"/>
              <a:gd name="connsiteX2913" fmla="*/ 4564939 w 5442728"/>
              <a:gd name="connsiteY2913" fmla="*/ 880224 h 5497484"/>
              <a:gd name="connsiteX2914" fmla="*/ 4541972 w 5442728"/>
              <a:gd name="connsiteY2914" fmla="*/ 860177 h 5497484"/>
              <a:gd name="connsiteX2915" fmla="*/ 4593419 w 5442728"/>
              <a:gd name="connsiteY2915" fmla="*/ 918493 h 5497484"/>
              <a:gd name="connsiteX2916" fmla="*/ 4644866 w 5442728"/>
              <a:gd name="connsiteY2916" fmla="*/ 984102 h 5497484"/>
              <a:gd name="connsiteX2917" fmla="*/ 4644866 w 5442728"/>
              <a:gd name="connsiteY2917" fmla="*/ 991390 h 5497484"/>
              <a:gd name="connsiteX2918" fmla="*/ 4665443 w 5442728"/>
              <a:gd name="connsiteY2918" fmla="*/ 1016904 h 5497484"/>
              <a:gd name="connsiteX2919" fmla="*/ 4666913 w 5442728"/>
              <a:gd name="connsiteY2919" fmla="*/ 1019639 h 5497484"/>
              <a:gd name="connsiteX2920" fmla="*/ 4670808 w 5442728"/>
              <a:gd name="connsiteY2920" fmla="*/ 1023984 h 5497484"/>
              <a:gd name="connsiteX2921" fmla="*/ 4671508 w 5442728"/>
              <a:gd name="connsiteY2921" fmla="*/ 1025105 h 5497484"/>
              <a:gd name="connsiteX2922" fmla="*/ 4688963 w 5442728"/>
              <a:gd name="connsiteY2922" fmla="*/ 1049707 h 5497484"/>
              <a:gd name="connsiteX2923" fmla="*/ 4718360 w 5442728"/>
              <a:gd name="connsiteY2923" fmla="*/ 1093447 h 5497484"/>
              <a:gd name="connsiteX2924" fmla="*/ 4758782 w 5442728"/>
              <a:gd name="connsiteY2924" fmla="*/ 1154498 h 5497484"/>
              <a:gd name="connsiteX2925" fmla="*/ 4784724 w 5442728"/>
              <a:gd name="connsiteY2925" fmla="*/ 1190167 h 5497484"/>
              <a:gd name="connsiteX2926" fmla="*/ 4809227 w 5442728"/>
              <a:gd name="connsiteY2926" fmla="*/ 1227971 h 5497484"/>
              <a:gd name="connsiteX2927" fmla="*/ 4835951 w 5442728"/>
              <a:gd name="connsiteY2927" fmla="*/ 1275686 h 5497484"/>
              <a:gd name="connsiteX2928" fmla="*/ 4843301 w 5442728"/>
              <a:gd name="connsiteY2928" fmla="*/ 1290266 h 5497484"/>
              <a:gd name="connsiteX2929" fmla="*/ 4784507 w 5442728"/>
              <a:gd name="connsiteY2929" fmla="*/ 1202789 h 5497484"/>
              <a:gd name="connsiteX2930" fmla="*/ 4725710 w 5442728"/>
              <a:gd name="connsiteY2930" fmla="*/ 1115316 h 5497484"/>
              <a:gd name="connsiteX2931" fmla="*/ 4718360 w 5442728"/>
              <a:gd name="connsiteY2931" fmla="*/ 1108024 h 5497484"/>
              <a:gd name="connsiteX2932" fmla="*/ 4688963 w 5442728"/>
              <a:gd name="connsiteY2932" fmla="*/ 1071576 h 5497484"/>
              <a:gd name="connsiteX2933" fmla="*/ 4747757 w 5442728"/>
              <a:gd name="connsiteY2933" fmla="*/ 1151764 h 5497484"/>
              <a:gd name="connsiteX2934" fmla="*/ 4755107 w 5442728"/>
              <a:gd name="connsiteY2934" fmla="*/ 1173633 h 5497484"/>
              <a:gd name="connsiteX2935" fmla="*/ 4740410 w 5442728"/>
              <a:gd name="connsiteY2935" fmla="*/ 1144473 h 5497484"/>
              <a:gd name="connsiteX2936" fmla="*/ 4688963 w 5442728"/>
              <a:gd name="connsiteY2936" fmla="*/ 1078867 h 5497484"/>
              <a:gd name="connsiteX2937" fmla="*/ 4644866 w 5442728"/>
              <a:gd name="connsiteY2937" fmla="*/ 1020550 h 5497484"/>
              <a:gd name="connsiteX2938" fmla="*/ 4637516 w 5442728"/>
              <a:gd name="connsiteY2938" fmla="*/ 1013259 h 5497484"/>
              <a:gd name="connsiteX2939" fmla="*/ 4622816 w 5442728"/>
              <a:gd name="connsiteY2939" fmla="*/ 991390 h 5497484"/>
              <a:gd name="connsiteX2940" fmla="*/ 4615469 w 5442728"/>
              <a:gd name="connsiteY2940" fmla="*/ 984102 h 5497484"/>
              <a:gd name="connsiteX2941" fmla="*/ 4608119 w 5442728"/>
              <a:gd name="connsiteY2941" fmla="*/ 969522 h 5497484"/>
              <a:gd name="connsiteX2942" fmla="*/ 4593419 w 5442728"/>
              <a:gd name="connsiteY2942" fmla="*/ 954942 h 5497484"/>
              <a:gd name="connsiteX2943" fmla="*/ 4600769 w 5442728"/>
              <a:gd name="connsiteY2943" fmla="*/ 969522 h 5497484"/>
              <a:gd name="connsiteX2944" fmla="*/ 4578722 w 5442728"/>
              <a:gd name="connsiteY2944" fmla="*/ 940365 h 5497484"/>
              <a:gd name="connsiteX2945" fmla="*/ 4564022 w 5442728"/>
              <a:gd name="connsiteY2945" fmla="*/ 918493 h 5497484"/>
              <a:gd name="connsiteX2946" fmla="*/ 4586069 w 5442728"/>
              <a:gd name="connsiteY2946" fmla="*/ 940365 h 5497484"/>
              <a:gd name="connsiteX2947" fmla="*/ 4564029 w 5442728"/>
              <a:gd name="connsiteY2947" fmla="*/ 911212 h 5497484"/>
              <a:gd name="connsiteX2948" fmla="*/ 4586069 w 5442728"/>
              <a:gd name="connsiteY2948" fmla="*/ 933073 h 5497484"/>
              <a:gd name="connsiteX2949" fmla="*/ 4630166 w 5442728"/>
              <a:gd name="connsiteY2949" fmla="*/ 984102 h 5497484"/>
              <a:gd name="connsiteX2950" fmla="*/ 4578722 w 5442728"/>
              <a:gd name="connsiteY2950" fmla="*/ 911205 h 5497484"/>
              <a:gd name="connsiteX2951" fmla="*/ 4571372 w 5442728"/>
              <a:gd name="connsiteY2951" fmla="*/ 903917 h 5497484"/>
              <a:gd name="connsiteX2952" fmla="*/ 4564022 w 5442728"/>
              <a:gd name="connsiteY2952" fmla="*/ 903917 h 5497484"/>
              <a:gd name="connsiteX2953" fmla="*/ 4541972 w 5442728"/>
              <a:gd name="connsiteY2953" fmla="*/ 889337 h 5497484"/>
              <a:gd name="connsiteX2954" fmla="*/ 4519925 w 5442728"/>
              <a:gd name="connsiteY2954" fmla="*/ 860177 h 5497484"/>
              <a:gd name="connsiteX2955" fmla="*/ 4497875 w 5442728"/>
              <a:gd name="connsiteY2955" fmla="*/ 831020 h 5497484"/>
              <a:gd name="connsiteX2956" fmla="*/ 4461128 w 5442728"/>
              <a:gd name="connsiteY2956" fmla="*/ 794571 h 5497484"/>
              <a:gd name="connsiteX2957" fmla="*/ 4468478 w 5442728"/>
              <a:gd name="connsiteY2957" fmla="*/ 801860 h 5497484"/>
              <a:gd name="connsiteX2958" fmla="*/ 4505225 w 5442728"/>
              <a:gd name="connsiteY2958" fmla="*/ 845600 h 5497484"/>
              <a:gd name="connsiteX2959" fmla="*/ 4541972 w 5442728"/>
              <a:gd name="connsiteY2959" fmla="*/ 889337 h 5497484"/>
              <a:gd name="connsiteX2960" fmla="*/ 4519324 w 5442728"/>
              <a:gd name="connsiteY2960" fmla="*/ 870081 h 5497484"/>
              <a:gd name="connsiteX2961" fmla="*/ 4525207 w 5442728"/>
              <a:gd name="connsiteY2961" fmla="*/ 873844 h 5497484"/>
              <a:gd name="connsiteX2962" fmla="*/ 4519925 w 5442728"/>
              <a:gd name="connsiteY2962" fmla="*/ 867468 h 5497484"/>
              <a:gd name="connsiteX2963" fmla="*/ 4490528 w 5442728"/>
              <a:gd name="connsiteY2963" fmla="*/ 840739 h 5497484"/>
              <a:gd name="connsiteX2964" fmla="*/ 4490528 w 5442728"/>
              <a:gd name="connsiteY2964" fmla="*/ 838308 h 5497484"/>
              <a:gd name="connsiteX2965" fmla="*/ 4468478 w 5442728"/>
              <a:gd name="connsiteY2965" fmla="*/ 816440 h 5497484"/>
              <a:gd name="connsiteX2966" fmla="*/ 4475828 w 5442728"/>
              <a:gd name="connsiteY2966" fmla="*/ 816440 h 5497484"/>
              <a:gd name="connsiteX2967" fmla="*/ 4446431 w 5442728"/>
              <a:gd name="connsiteY2967" fmla="*/ 787280 h 5497484"/>
              <a:gd name="connsiteX2968" fmla="*/ 4433332 w 5442728"/>
              <a:gd name="connsiteY2968" fmla="*/ 778620 h 5497484"/>
              <a:gd name="connsiteX2969" fmla="*/ 4424381 w 5442728"/>
              <a:gd name="connsiteY2969" fmla="*/ 772703 h 5497484"/>
              <a:gd name="connsiteX2970" fmla="*/ 4449580 w 5442728"/>
              <a:gd name="connsiteY2970" fmla="*/ 801860 h 5497484"/>
              <a:gd name="connsiteX2971" fmla="*/ 4446431 w 5442728"/>
              <a:gd name="connsiteY2971" fmla="*/ 801860 h 5497484"/>
              <a:gd name="connsiteX2972" fmla="*/ 4442641 w 5442728"/>
              <a:gd name="connsiteY2972" fmla="*/ 798102 h 5497484"/>
              <a:gd name="connsiteX2973" fmla="*/ 4446437 w 5442728"/>
              <a:gd name="connsiteY2973" fmla="*/ 801867 h 5497484"/>
              <a:gd name="connsiteX2974" fmla="*/ 4450564 w 5442728"/>
              <a:gd name="connsiteY2974" fmla="*/ 807100 h 5497484"/>
              <a:gd name="connsiteX2975" fmla="*/ 4446431 w 5442728"/>
              <a:gd name="connsiteY2975" fmla="*/ 809151 h 5497484"/>
              <a:gd name="connsiteX2976" fmla="*/ 4417031 w 5442728"/>
              <a:gd name="connsiteY2976" fmla="*/ 779991 h 5497484"/>
              <a:gd name="connsiteX2977" fmla="*/ 4380284 w 5442728"/>
              <a:gd name="connsiteY2977" fmla="*/ 750834 h 5497484"/>
              <a:gd name="connsiteX2978" fmla="*/ 4409684 w 5442728"/>
              <a:gd name="connsiteY2978" fmla="*/ 779991 h 5497484"/>
              <a:gd name="connsiteX2979" fmla="*/ 4439081 w 5442728"/>
              <a:gd name="connsiteY2979" fmla="*/ 809151 h 5497484"/>
              <a:gd name="connsiteX2980" fmla="*/ 4497875 w 5442728"/>
              <a:gd name="connsiteY2980" fmla="*/ 867468 h 5497484"/>
              <a:gd name="connsiteX2981" fmla="*/ 4556672 w 5442728"/>
              <a:gd name="connsiteY2981" fmla="*/ 925785 h 5497484"/>
              <a:gd name="connsiteX2982" fmla="*/ 4578722 w 5442728"/>
              <a:gd name="connsiteY2982" fmla="*/ 954942 h 5497484"/>
              <a:gd name="connsiteX2983" fmla="*/ 4600769 w 5442728"/>
              <a:gd name="connsiteY2983" fmla="*/ 984102 h 5497484"/>
              <a:gd name="connsiteX2984" fmla="*/ 4637516 w 5442728"/>
              <a:gd name="connsiteY2984" fmla="*/ 1020550 h 5497484"/>
              <a:gd name="connsiteX2985" fmla="*/ 4652216 w 5442728"/>
              <a:gd name="connsiteY2985" fmla="*/ 1035130 h 5497484"/>
              <a:gd name="connsiteX2986" fmla="*/ 4666913 w 5442728"/>
              <a:gd name="connsiteY2986" fmla="*/ 1056999 h 5497484"/>
              <a:gd name="connsiteX2987" fmla="*/ 4652216 w 5442728"/>
              <a:gd name="connsiteY2987" fmla="*/ 1042419 h 5497484"/>
              <a:gd name="connsiteX2988" fmla="*/ 4688963 w 5442728"/>
              <a:gd name="connsiteY2988" fmla="*/ 1093447 h 5497484"/>
              <a:gd name="connsiteX2989" fmla="*/ 4687126 w 5442728"/>
              <a:gd name="connsiteY2989" fmla="*/ 1095269 h 5497484"/>
              <a:gd name="connsiteX2990" fmla="*/ 4679407 w 5442728"/>
              <a:gd name="connsiteY2990" fmla="*/ 1089802 h 5497484"/>
              <a:gd name="connsiteX2991" fmla="*/ 4678858 w 5442728"/>
              <a:gd name="connsiteY2991" fmla="*/ 1088889 h 5497484"/>
              <a:gd name="connsiteX2992" fmla="*/ 4661982 w 5442728"/>
              <a:gd name="connsiteY2992" fmla="*/ 1067369 h 5497484"/>
              <a:gd name="connsiteX2993" fmla="*/ 4660467 w 5442728"/>
              <a:gd name="connsiteY2993" fmla="*/ 1065822 h 5497484"/>
              <a:gd name="connsiteX2994" fmla="*/ 4672426 w 5442728"/>
              <a:gd name="connsiteY2994" fmla="*/ 1086156 h 5497484"/>
              <a:gd name="connsiteX2995" fmla="*/ 4678191 w 5442728"/>
              <a:gd name="connsiteY2995" fmla="*/ 1091434 h 5497484"/>
              <a:gd name="connsiteX2996" fmla="*/ 4689979 w 5442728"/>
              <a:gd name="connsiteY2996" fmla="*/ 1107271 h 5497484"/>
              <a:gd name="connsiteX2997" fmla="*/ 4703663 w 5442728"/>
              <a:gd name="connsiteY2997" fmla="*/ 1129893 h 5497484"/>
              <a:gd name="connsiteX2998" fmla="*/ 4707588 w 5442728"/>
              <a:gd name="connsiteY2998" fmla="*/ 1134975 h 5497484"/>
              <a:gd name="connsiteX2999" fmla="*/ 4718360 w 5442728"/>
              <a:gd name="connsiteY2999" fmla="*/ 1151764 h 5497484"/>
              <a:gd name="connsiteX3000" fmla="*/ 4711010 w 5442728"/>
              <a:gd name="connsiteY3000" fmla="*/ 1144473 h 5497484"/>
              <a:gd name="connsiteX3001" fmla="*/ 4696313 w 5442728"/>
              <a:gd name="connsiteY3001" fmla="*/ 1122604 h 5497484"/>
              <a:gd name="connsiteX3002" fmla="*/ 4674263 w 5442728"/>
              <a:gd name="connsiteY3002" fmla="*/ 1100736 h 5497484"/>
              <a:gd name="connsiteX3003" fmla="*/ 4674263 w 5442728"/>
              <a:gd name="connsiteY3003" fmla="*/ 1093447 h 5497484"/>
              <a:gd name="connsiteX3004" fmla="*/ 4644866 w 5442728"/>
              <a:gd name="connsiteY3004" fmla="*/ 1049707 h 5497484"/>
              <a:gd name="connsiteX3005" fmla="*/ 4641428 w 5442728"/>
              <a:gd name="connsiteY3005" fmla="*/ 1048248 h 5497484"/>
              <a:gd name="connsiteX3006" fmla="*/ 4638436 w 5442728"/>
              <a:gd name="connsiteY3006" fmla="*/ 1046974 h 5497484"/>
              <a:gd name="connsiteX3007" fmla="*/ 4637516 w 5442728"/>
              <a:gd name="connsiteY3007" fmla="*/ 1049707 h 5497484"/>
              <a:gd name="connsiteX3008" fmla="*/ 4609072 w 5442728"/>
              <a:gd name="connsiteY3008" fmla="*/ 1011750 h 5497484"/>
              <a:gd name="connsiteX3009" fmla="*/ 4599099 w 5442728"/>
              <a:gd name="connsiteY3009" fmla="*/ 1006651 h 5497484"/>
              <a:gd name="connsiteX3010" fmla="*/ 4587791 w 5442728"/>
              <a:gd name="connsiteY3010" fmla="*/ 984428 h 5497484"/>
              <a:gd name="connsiteX3011" fmla="*/ 4585030 w 5442728"/>
              <a:gd name="connsiteY3011" fmla="*/ 979821 h 5497484"/>
              <a:gd name="connsiteX3012" fmla="*/ 4541972 w 5442728"/>
              <a:gd name="connsiteY3012" fmla="*/ 925785 h 5497484"/>
              <a:gd name="connsiteX3013" fmla="*/ 4540529 w 5442728"/>
              <a:gd name="connsiteY3013" fmla="*/ 924257 h 5497484"/>
              <a:gd name="connsiteX3014" fmla="*/ 4560830 w 5442728"/>
              <a:gd name="connsiteY3014" fmla="*/ 951697 h 5497484"/>
              <a:gd name="connsiteX3015" fmla="*/ 4526716 w 5442728"/>
              <a:gd name="connsiteY3015" fmla="*/ 909429 h 5497484"/>
              <a:gd name="connsiteX3016" fmla="*/ 4497875 w 5442728"/>
              <a:gd name="connsiteY3016" fmla="*/ 874757 h 5497484"/>
              <a:gd name="connsiteX3017" fmla="*/ 4501550 w 5442728"/>
              <a:gd name="connsiteY3017" fmla="*/ 882048 h 5497484"/>
              <a:gd name="connsiteX3018" fmla="*/ 4505225 w 5442728"/>
              <a:gd name="connsiteY3018" fmla="*/ 889337 h 5497484"/>
              <a:gd name="connsiteX3019" fmla="*/ 4483178 w 5442728"/>
              <a:gd name="connsiteY3019" fmla="*/ 867468 h 5497484"/>
              <a:gd name="connsiteX3020" fmla="*/ 4490528 w 5442728"/>
              <a:gd name="connsiteY3020" fmla="*/ 867468 h 5497484"/>
              <a:gd name="connsiteX3021" fmla="*/ 4473465 w 5442728"/>
              <a:gd name="connsiteY3021" fmla="*/ 850542 h 5497484"/>
              <a:gd name="connsiteX3022" fmla="*/ 4468991 w 5442728"/>
              <a:gd name="connsiteY3022" fmla="*/ 847216 h 5497484"/>
              <a:gd name="connsiteX3023" fmla="*/ 4469310 w 5442728"/>
              <a:gd name="connsiteY3023" fmla="*/ 846424 h 5497484"/>
              <a:gd name="connsiteX3024" fmla="*/ 4439081 w 5442728"/>
              <a:gd name="connsiteY3024" fmla="*/ 816440 h 5497484"/>
              <a:gd name="connsiteX3025" fmla="*/ 4394984 w 5442728"/>
              <a:gd name="connsiteY3025" fmla="*/ 787280 h 5497484"/>
              <a:gd name="connsiteX3026" fmla="*/ 4387637 w 5442728"/>
              <a:gd name="connsiteY3026" fmla="*/ 779991 h 5497484"/>
              <a:gd name="connsiteX3027" fmla="*/ 4396822 w 5442728"/>
              <a:gd name="connsiteY3027" fmla="*/ 781813 h 5497484"/>
              <a:gd name="connsiteX3028" fmla="*/ 4394984 w 5442728"/>
              <a:gd name="connsiteY3028" fmla="*/ 772703 h 5497484"/>
              <a:gd name="connsiteX3029" fmla="*/ 4358253 w 5442728"/>
              <a:gd name="connsiteY3029" fmla="*/ 743559 h 5497484"/>
              <a:gd name="connsiteX3030" fmla="*/ 4358237 w 5442728"/>
              <a:gd name="connsiteY3030" fmla="*/ 743543 h 5497484"/>
              <a:gd name="connsiteX3031" fmla="*/ 4358237 w 5442728"/>
              <a:gd name="connsiteY3031" fmla="*/ 743546 h 5497484"/>
              <a:gd name="connsiteX3032" fmla="*/ 4350887 w 5442728"/>
              <a:gd name="connsiteY3032" fmla="*/ 736254 h 5497484"/>
              <a:gd name="connsiteX3033" fmla="*/ 4387634 w 5442728"/>
              <a:gd name="connsiteY3033" fmla="*/ 765411 h 5497484"/>
              <a:gd name="connsiteX3034" fmla="*/ 4380284 w 5442728"/>
              <a:gd name="connsiteY3034" fmla="*/ 758123 h 5497484"/>
              <a:gd name="connsiteX3035" fmla="*/ 4299440 w 5442728"/>
              <a:gd name="connsiteY3035" fmla="*/ 692518 h 5497484"/>
              <a:gd name="connsiteX3036" fmla="*/ 4321490 w 5442728"/>
              <a:gd name="connsiteY3036" fmla="*/ 707094 h 5497484"/>
              <a:gd name="connsiteX3037" fmla="*/ 4357803 w 5442728"/>
              <a:gd name="connsiteY3037" fmla="*/ 735639 h 5497484"/>
              <a:gd name="connsiteX3038" fmla="*/ 4384879 w 5442728"/>
              <a:gd name="connsiteY3038" fmla="*/ 761769 h 5497484"/>
              <a:gd name="connsiteX3039" fmla="*/ 4424381 w 5442728"/>
              <a:gd name="connsiteY3039" fmla="*/ 794571 h 5497484"/>
              <a:gd name="connsiteX3040" fmla="*/ 4370179 w 5442728"/>
              <a:gd name="connsiteY3040" fmla="*/ 745367 h 5497484"/>
              <a:gd name="connsiteX3041" fmla="*/ 4357803 w 5442728"/>
              <a:gd name="connsiteY3041" fmla="*/ 735639 h 5497484"/>
              <a:gd name="connsiteX3042" fmla="*/ 4350887 w 5442728"/>
              <a:gd name="connsiteY3042" fmla="*/ 728963 h 5497484"/>
              <a:gd name="connsiteX3043" fmla="*/ 4328176 w 5442728"/>
              <a:gd name="connsiteY3043" fmla="*/ 706436 h 5497484"/>
              <a:gd name="connsiteX3044" fmla="*/ 4305879 w 5442728"/>
              <a:gd name="connsiteY3044" fmla="*/ 687337 h 5497484"/>
              <a:gd name="connsiteX3045" fmla="*/ 4297438 w 5442728"/>
              <a:gd name="connsiteY3045" fmla="*/ 680681 h 5497484"/>
              <a:gd name="connsiteX3046" fmla="*/ 4271033 w 5442728"/>
              <a:gd name="connsiteY3046" fmla="*/ 661974 h 5497484"/>
              <a:gd name="connsiteX3047" fmla="*/ 4270043 w 5442728"/>
              <a:gd name="connsiteY3047" fmla="*/ 660624 h 5497484"/>
              <a:gd name="connsiteX3048" fmla="*/ 4267496 w 5442728"/>
              <a:gd name="connsiteY3048" fmla="*/ 659046 h 5497484"/>
              <a:gd name="connsiteX3049" fmla="*/ 4267288 w 5442728"/>
              <a:gd name="connsiteY3049" fmla="*/ 658803 h 5497484"/>
              <a:gd name="connsiteX3050" fmla="*/ 4259126 w 5442728"/>
              <a:gd name="connsiteY3050" fmla="*/ 653498 h 5497484"/>
              <a:gd name="connsiteX3051" fmla="*/ 4263386 w 5442728"/>
              <a:gd name="connsiteY3051" fmla="*/ 656877 h 5497484"/>
              <a:gd name="connsiteX3052" fmla="*/ 4259120 w 5442728"/>
              <a:gd name="connsiteY3052" fmla="*/ 653495 h 5497484"/>
              <a:gd name="connsiteX3053" fmla="*/ 4249005 w 5442728"/>
              <a:gd name="connsiteY3053" fmla="*/ 646920 h 5497484"/>
              <a:gd name="connsiteX3054" fmla="*/ 4242746 w 5442728"/>
              <a:gd name="connsiteY3054" fmla="*/ 641489 h 5497484"/>
              <a:gd name="connsiteX3055" fmla="*/ 4243979 w 5442728"/>
              <a:gd name="connsiteY3055" fmla="*/ 641489 h 5497484"/>
              <a:gd name="connsiteX3056" fmla="*/ 4247727 w 5442728"/>
              <a:gd name="connsiteY3056" fmla="*/ 641489 h 5497484"/>
              <a:gd name="connsiteX3057" fmla="*/ 4246333 w 5442728"/>
              <a:gd name="connsiteY3057" fmla="*/ 640388 h 5497484"/>
              <a:gd name="connsiteX3058" fmla="*/ 4228704 w 5442728"/>
              <a:gd name="connsiteY3058" fmla="*/ 628730 h 5497484"/>
              <a:gd name="connsiteX3059" fmla="*/ 4203899 w 5442728"/>
              <a:gd name="connsiteY3059" fmla="*/ 605041 h 5497484"/>
              <a:gd name="connsiteX3060" fmla="*/ 4203758 w 5442728"/>
              <a:gd name="connsiteY3060" fmla="*/ 605011 h 5497484"/>
              <a:gd name="connsiteX3061" fmla="*/ 4203899 w 5442728"/>
              <a:gd name="connsiteY3061" fmla="*/ 605155 h 5497484"/>
              <a:gd name="connsiteX3062" fmla="*/ 4203652 w 5442728"/>
              <a:gd name="connsiteY3062" fmla="*/ 604992 h 5497484"/>
              <a:gd name="connsiteX3063" fmla="*/ 4194711 w 5442728"/>
              <a:gd name="connsiteY3063" fmla="*/ 603219 h 5497484"/>
              <a:gd name="connsiteX3064" fmla="*/ 4174499 w 5442728"/>
              <a:gd name="connsiteY3064" fmla="*/ 590461 h 5497484"/>
              <a:gd name="connsiteX3065" fmla="*/ 4222629 w 5442728"/>
              <a:gd name="connsiteY3065" fmla="*/ 624560 h 5497484"/>
              <a:gd name="connsiteX3066" fmla="*/ 4225946 w 5442728"/>
              <a:gd name="connsiteY3066" fmla="*/ 626909 h 5497484"/>
              <a:gd name="connsiteX3067" fmla="*/ 4224214 w 5442728"/>
              <a:gd name="connsiteY3067" fmla="*/ 625818 h 5497484"/>
              <a:gd name="connsiteX3068" fmla="*/ 4164762 w 5442728"/>
              <a:gd name="connsiteY3068" fmla="*/ 588290 h 5497484"/>
              <a:gd name="connsiteX3069" fmla="*/ 4156127 w 5442728"/>
              <a:gd name="connsiteY3069" fmla="*/ 580437 h 5497484"/>
              <a:gd name="connsiteX3070" fmla="*/ 4148491 w 5442728"/>
              <a:gd name="connsiteY3070" fmla="*/ 577281 h 5497484"/>
              <a:gd name="connsiteX3071" fmla="*/ 4123055 w 5442728"/>
              <a:gd name="connsiteY3071" fmla="*/ 561304 h 5497484"/>
              <a:gd name="connsiteX3072" fmla="*/ 4087041 w 5442728"/>
              <a:gd name="connsiteY3072" fmla="*/ 535790 h 5497484"/>
              <a:gd name="connsiteX3073" fmla="*/ 4083550 w 5442728"/>
              <a:gd name="connsiteY3073" fmla="*/ 533056 h 5497484"/>
              <a:gd name="connsiteX3074" fmla="*/ 4081976 w 5442728"/>
              <a:gd name="connsiteY3074" fmla="*/ 531975 h 5497484"/>
              <a:gd name="connsiteX3075" fmla="*/ 4079991 w 5442728"/>
              <a:gd name="connsiteY3075" fmla="*/ 530436 h 5497484"/>
              <a:gd name="connsiteX3076" fmla="*/ 4077872 w 5442728"/>
              <a:gd name="connsiteY3076" fmla="*/ 529157 h 5497484"/>
              <a:gd name="connsiteX3077" fmla="*/ 4071608 w 5442728"/>
              <a:gd name="connsiteY3077" fmla="*/ 524855 h 5497484"/>
              <a:gd name="connsiteX3078" fmla="*/ 4076567 w 5442728"/>
              <a:gd name="connsiteY3078" fmla="*/ 528368 h 5497484"/>
              <a:gd name="connsiteX3079" fmla="*/ 4054153 w 5442728"/>
              <a:gd name="connsiteY3079" fmla="*/ 514832 h 5497484"/>
              <a:gd name="connsiteX3080" fmla="*/ 4012811 w 5442728"/>
              <a:gd name="connsiteY3080" fmla="*/ 488407 h 5497484"/>
              <a:gd name="connsiteX3081" fmla="*/ 4005461 w 5442728"/>
              <a:gd name="connsiteY3081" fmla="*/ 488407 h 5497484"/>
              <a:gd name="connsiteX3082" fmla="*/ 3968714 w 5442728"/>
              <a:gd name="connsiteY3082" fmla="*/ 466538 h 5497484"/>
              <a:gd name="connsiteX3083" fmla="*/ 3998114 w 5442728"/>
              <a:gd name="connsiteY3083" fmla="*/ 481115 h 5497484"/>
              <a:gd name="connsiteX3084" fmla="*/ 3954017 w 5442728"/>
              <a:gd name="connsiteY3084" fmla="*/ 451958 h 5497484"/>
              <a:gd name="connsiteX3085" fmla="*/ 3918003 w 5442728"/>
              <a:gd name="connsiteY3085" fmla="*/ 431546 h 5497484"/>
              <a:gd name="connsiteX3086" fmla="*/ 3931967 w 5442728"/>
              <a:gd name="connsiteY3086" fmla="*/ 437378 h 5497484"/>
              <a:gd name="connsiteX3087" fmla="*/ 3880520 w 5442728"/>
              <a:gd name="connsiteY3087" fmla="*/ 408222 h 5497484"/>
              <a:gd name="connsiteX3088" fmla="*/ 3873173 w 5442728"/>
              <a:gd name="connsiteY3088" fmla="*/ 400930 h 5497484"/>
              <a:gd name="connsiteX3089" fmla="*/ 3851123 w 5442728"/>
              <a:gd name="connsiteY3089" fmla="*/ 393642 h 5497484"/>
              <a:gd name="connsiteX3090" fmla="*/ 3784979 w 5442728"/>
              <a:gd name="connsiteY3090" fmla="*/ 357193 h 5497484"/>
              <a:gd name="connsiteX3091" fmla="*/ 3792329 w 5442728"/>
              <a:gd name="connsiteY3091" fmla="*/ 357193 h 5497484"/>
              <a:gd name="connsiteX3092" fmla="*/ 3762929 w 5442728"/>
              <a:gd name="connsiteY3092" fmla="*/ 342613 h 5497484"/>
              <a:gd name="connsiteX3093" fmla="*/ 3726182 w 5442728"/>
              <a:gd name="connsiteY3093" fmla="*/ 335325 h 5497484"/>
              <a:gd name="connsiteX3094" fmla="*/ 3704135 w 5442728"/>
              <a:gd name="connsiteY3094" fmla="*/ 320745 h 5497484"/>
              <a:gd name="connsiteX3095" fmla="*/ 3689435 w 5442728"/>
              <a:gd name="connsiteY3095" fmla="*/ 320745 h 5497484"/>
              <a:gd name="connsiteX3096" fmla="*/ 3689435 w 5442728"/>
              <a:gd name="connsiteY3096" fmla="*/ 313456 h 5497484"/>
              <a:gd name="connsiteX3097" fmla="*/ 3660038 w 5442728"/>
              <a:gd name="connsiteY3097" fmla="*/ 306164 h 5497484"/>
              <a:gd name="connsiteX3098" fmla="*/ 3659121 w 5442728"/>
              <a:gd name="connsiteY3098" fmla="*/ 306164 h 5497484"/>
              <a:gd name="connsiteX3099" fmla="*/ 3654022 w 5442728"/>
              <a:gd name="connsiteY3099" fmla="*/ 306164 h 5497484"/>
              <a:gd name="connsiteX3100" fmla="*/ 3637987 w 5442728"/>
              <a:gd name="connsiteY3100" fmla="*/ 298876 h 5497484"/>
              <a:gd name="connsiteX3101" fmla="*/ 3645338 w 5442728"/>
              <a:gd name="connsiteY3101" fmla="*/ 298876 h 5497484"/>
              <a:gd name="connsiteX3102" fmla="*/ 3623291 w 5442728"/>
              <a:gd name="connsiteY3102" fmla="*/ 291584 h 5497484"/>
              <a:gd name="connsiteX3103" fmla="*/ 3601241 w 5442728"/>
              <a:gd name="connsiteY3103" fmla="*/ 284296 h 5497484"/>
              <a:gd name="connsiteX3104" fmla="*/ 3615941 w 5442728"/>
              <a:gd name="connsiteY3104" fmla="*/ 284296 h 5497484"/>
              <a:gd name="connsiteX3105" fmla="*/ 3652688 w 5442728"/>
              <a:gd name="connsiteY3105" fmla="*/ 298876 h 5497484"/>
              <a:gd name="connsiteX3106" fmla="*/ 3615941 w 5442728"/>
              <a:gd name="connsiteY3106" fmla="*/ 284296 h 5497484"/>
              <a:gd name="connsiteX3107" fmla="*/ 3586544 w 5442728"/>
              <a:gd name="connsiteY3107" fmla="*/ 269716 h 5497484"/>
              <a:gd name="connsiteX3108" fmla="*/ 3527747 w 5442728"/>
              <a:gd name="connsiteY3108" fmla="*/ 247848 h 5497484"/>
              <a:gd name="connsiteX3109" fmla="*/ 3498997 w 5442728"/>
              <a:gd name="connsiteY3109" fmla="*/ 243097 h 5497484"/>
              <a:gd name="connsiteX3110" fmla="*/ 3496292 w 5442728"/>
              <a:gd name="connsiteY3110" fmla="*/ 243097 h 5497484"/>
              <a:gd name="connsiteX3111" fmla="*/ 3495957 w 5442728"/>
              <a:gd name="connsiteY3111" fmla="*/ 242931 h 5497484"/>
              <a:gd name="connsiteX3112" fmla="*/ 3491000 w 5442728"/>
              <a:gd name="connsiteY3112" fmla="*/ 247848 h 5497484"/>
              <a:gd name="connsiteX3113" fmla="*/ 3480895 w 5442728"/>
              <a:gd name="connsiteY3113" fmla="*/ 240559 h 5497484"/>
              <a:gd name="connsiteX3114" fmla="*/ 3478758 w 5442728"/>
              <a:gd name="connsiteY3114" fmla="*/ 237168 h 5497484"/>
              <a:gd name="connsiteX3115" fmla="*/ 3477966 w 5442728"/>
              <a:gd name="connsiteY3115" fmla="*/ 236848 h 5497484"/>
              <a:gd name="connsiteX3116" fmla="*/ 3462148 w 5442728"/>
              <a:gd name="connsiteY3116" fmla="*/ 230462 h 5497484"/>
              <a:gd name="connsiteX3117" fmla="*/ 3460732 w 5442728"/>
              <a:gd name="connsiteY3117" fmla="*/ 230179 h 5497484"/>
              <a:gd name="connsiteX3118" fmla="*/ 3473519 w 5442728"/>
              <a:gd name="connsiteY3118" fmla="*/ 237927 h 5497484"/>
              <a:gd name="connsiteX3119" fmla="*/ 3452004 w 5442728"/>
              <a:gd name="connsiteY3119" fmla="*/ 228449 h 5497484"/>
              <a:gd name="connsiteX3120" fmla="*/ 3439552 w 5442728"/>
              <a:gd name="connsiteY3120" fmla="*/ 225979 h 5497484"/>
              <a:gd name="connsiteX3121" fmla="*/ 3358708 w 5442728"/>
              <a:gd name="connsiteY3121" fmla="*/ 204111 h 5497484"/>
              <a:gd name="connsiteX3122" fmla="*/ 3366059 w 5442728"/>
              <a:gd name="connsiteY3122" fmla="*/ 211399 h 5497484"/>
              <a:gd name="connsiteX3123" fmla="*/ 3344008 w 5442728"/>
              <a:gd name="connsiteY3123" fmla="*/ 204111 h 5497484"/>
              <a:gd name="connsiteX3124" fmla="*/ 3351358 w 5442728"/>
              <a:gd name="connsiteY3124" fmla="*/ 204111 h 5497484"/>
              <a:gd name="connsiteX3125" fmla="*/ 3344008 w 5442728"/>
              <a:gd name="connsiteY3125" fmla="*/ 196819 h 5497484"/>
              <a:gd name="connsiteX3126" fmla="*/ 3336662 w 5442728"/>
              <a:gd name="connsiteY3126" fmla="*/ 204111 h 5497484"/>
              <a:gd name="connsiteX3127" fmla="*/ 3299911 w 5442728"/>
              <a:gd name="connsiteY3127" fmla="*/ 189531 h 5497484"/>
              <a:gd name="connsiteX3128" fmla="*/ 3248468 w 5442728"/>
              <a:gd name="connsiteY3128" fmla="*/ 182242 h 5497484"/>
              <a:gd name="connsiteX3129" fmla="*/ 3189670 w 5442728"/>
              <a:gd name="connsiteY3129" fmla="*/ 167662 h 5497484"/>
              <a:gd name="connsiteX3130" fmla="*/ 3138223 w 5442728"/>
              <a:gd name="connsiteY3130" fmla="*/ 160374 h 5497484"/>
              <a:gd name="connsiteX3131" fmla="*/ 3094126 w 5442728"/>
              <a:gd name="connsiteY3131" fmla="*/ 153082 h 5497484"/>
              <a:gd name="connsiteX3132" fmla="*/ 3090261 w 5442728"/>
              <a:gd name="connsiteY3132" fmla="*/ 151664 h 5497484"/>
              <a:gd name="connsiteX3133" fmla="*/ 3087696 w 5442728"/>
              <a:gd name="connsiteY3133" fmla="*/ 150349 h 5497484"/>
              <a:gd name="connsiteX3134" fmla="*/ 3085744 w 5442728"/>
              <a:gd name="connsiteY3134" fmla="*/ 150007 h 5497484"/>
              <a:gd name="connsiteX3135" fmla="*/ 3090261 w 5442728"/>
              <a:gd name="connsiteY3135" fmla="*/ 151664 h 5497484"/>
              <a:gd name="connsiteX3136" fmla="*/ 3091027 w 5442728"/>
              <a:gd name="connsiteY3136" fmla="*/ 152057 h 5497484"/>
              <a:gd name="connsiteX3137" fmla="*/ 3086779 w 5442728"/>
              <a:gd name="connsiteY3137" fmla="*/ 153082 h 5497484"/>
              <a:gd name="connsiteX3138" fmla="*/ 3050032 w 5442728"/>
              <a:gd name="connsiteY3138" fmla="*/ 145794 h 5497484"/>
              <a:gd name="connsiteX3139" fmla="*/ 3042682 w 5442728"/>
              <a:gd name="connsiteY3139" fmla="*/ 145794 h 5497484"/>
              <a:gd name="connsiteX3140" fmla="*/ 3013282 w 5442728"/>
              <a:gd name="connsiteY3140" fmla="*/ 138502 h 5497484"/>
              <a:gd name="connsiteX3141" fmla="*/ 3027982 w 5442728"/>
              <a:gd name="connsiteY3141" fmla="*/ 145794 h 5497484"/>
              <a:gd name="connsiteX3142" fmla="*/ 3027064 w 5442728"/>
              <a:gd name="connsiteY3142" fmla="*/ 145794 h 5497484"/>
              <a:gd name="connsiteX3143" fmla="*/ 2998585 w 5442728"/>
              <a:gd name="connsiteY3143" fmla="*/ 145794 h 5497484"/>
              <a:gd name="connsiteX3144" fmla="*/ 2998585 w 5442728"/>
              <a:gd name="connsiteY3144" fmla="*/ 138502 h 5497484"/>
              <a:gd name="connsiteX3145" fmla="*/ 2969185 w 5442728"/>
              <a:gd name="connsiteY3145" fmla="*/ 138502 h 5497484"/>
              <a:gd name="connsiteX3146" fmla="*/ 2922274 w 5442728"/>
              <a:gd name="connsiteY3146" fmla="*/ 138502 h 5497484"/>
              <a:gd name="connsiteX3147" fmla="*/ 2922274 w 5442728"/>
              <a:gd name="connsiteY3147" fmla="*/ 139652 h 5497484"/>
              <a:gd name="connsiteX3148" fmla="*/ 2914162 w 5442728"/>
              <a:gd name="connsiteY3148" fmla="*/ 138502 h 5497484"/>
              <a:gd name="connsiteX3149" fmla="*/ 2903041 w 5442728"/>
              <a:gd name="connsiteY3149" fmla="*/ 138502 h 5497484"/>
              <a:gd name="connsiteX3150" fmla="*/ 2829547 w 5442728"/>
              <a:gd name="connsiteY3150" fmla="*/ 131214 h 5497484"/>
              <a:gd name="connsiteX3151" fmla="*/ 2858944 w 5442728"/>
              <a:gd name="connsiteY3151" fmla="*/ 138502 h 5497484"/>
              <a:gd name="connsiteX3152" fmla="*/ 2814847 w 5442728"/>
              <a:gd name="connsiteY3152" fmla="*/ 131214 h 5497484"/>
              <a:gd name="connsiteX3153" fmla="*/ 2792800 w 5442728"/>
              <a:gd name="connsiteY3153" fmla="*/ 131214 h 5497484"/>
              <a:gd name="connsiteX3154" fmla="*/ 2807497 w 5442728"/>
              <a:gd name="connsiteY3154" fmla="*/ 138502 h 5497484"/>
              <a:gd name="connsiteX3155" fmla="*/ 2856032 w 5442728"/>
              <a:gd name="connsiteY3155" fmla="*/ 143318 h 5497484"/>
              <a:gd name="connsiteX3156" fmla="*/ 2859861 w 5442728"/>
              <a:gd name="connsiteY3156" fmla="*/ 144882 h 5497484"/>
              <a:gd name="connsiteX3157" fmla="*/ 2880994 w 5442728"/>
              <a:gd name="connsiteY3157" fmla="*/ 145794 h 5497484"/>
              <a:gd name="connsiteX3158" fmla="*/ 2880994 w 5442728"/>
              <a:gd name="connsiteY3158" fmla="*/ 138502 h 5497484"/>
              <a:gd name="connsiteX3159" fmla="*/ 2903041 w 5442728"/>
              <a:gd name="connsiteY3159" fmla="*/ 138502 h 5497484"/>
              <a:gd name="connsiteX3160" fmla="*/ 2925091 w 5442728"/>
              <a:gd name="connsiteY3160" fmla="*/ 145794 h 5497484"/>
              <a:gd name="connsiteX3161" fmla="*/ 2969185 w 5442728"/>
              <a:gd name="connsiteY3161" fmla="*/ 153082 h 5497484"/>
              <a:gd name="connsiteX3162" fmla="*/ 3086779 w 5442728"/>
              <a:gd name="connsiteY3162" fmla="*/ 167662 h 5497484"/>
              <a:gd name="connsiteX3163" fmla="*/ 3107444 w 5442728"/>
              <a:gd name="connsiteY3163" fmla="*/ 171761 h 5497484"/>
              <a:gd name="connsiteX3164" fmla="*/ 3116176 w 5442728"/>
              <a:gd name="connsiteY3164" fmla="*/ 174951 h 5497484"/>
              <a:gd name="connsiteX3165" fmla="*/ 3116176 w 5442728"/>
              <a:gd name="connsiteY3165" fmla="*/ 175381 h 5497484"/>
              <a:gd name="connsiteX3166" fmla="*/ 3114339 w 5442728"/>
              <a:gd name="connsiteY3166" fmla="*/ 174951 h 5497484"/>
              <a:gd name="connsiteX3167" fmla="*/ 3072079 w 5442728"/>
              <a:gd name="connsiteY3167" fmla="*/ 167662 h 5497484"/>
              <a:gd name="connsiteX3168" fmla="*/ 2998585 w 5442728"/>
              <a:gd name="connsiteY3168" fmla="*/ 160374 h 5497484"/>
              <a:gd name="connsiteX3169" fmla="*/ 2957762 w 5442728"/>
              <a:gd name="connsiteY3169" fmla="*/ 154588 h 5497484"/>
              <a:gd name="connsiteX3170" fmla="*/ 2954488 w 5442728"/>
              <a:gd name="connsiteY3170" fmla="*/ 153082 h 5497484"/>
              <a:gd name="connsiteX3171" fmla="*/ 2947138 w 5442728"/>
              <a:gd name="connsiteY3171" fmla="*/ 153082 h 5497484"/>
              <a:gd name="connsiteX3172" fmla="*/ 2895691 w 5442728"/>
              <a:gd name="connsiteY3172" fmla="*/ 145794 h 5497484"/>
              <a:gd name="connsiteX3173" fmla="*/ 2917741 w 5442728"/>
              <a:gd name="connsiteY3173" fmla="*/ 153082 h 5497484"/>
              <a:gd name="connsiteX3174" fmla="*/ 2938871 w 5442728"/>
              <a:gd name="connsiteY3174" fmla="*/ 153082 h 5497484"/>
              <a:gd name="connsiteX3175" fmla="*/ 2947138 w 5442728"/>
              <a:gd name="connsiteY3175" fmla="*/ 153082 h 5497484"/>
              <a:gd name="connsiteX3176" fmla="*/ 2957762 w 5442728"/>
              <a:gd name="connsiteY3176" fmla="*/ 154588 h 5497484"/>
              <a:gd name="connsiteX3177" fmla="*/ 2959196 w 5442728"/>
              <a:gd name="connsiteY3177" fmla="*/ 155246 h 5497484"/>
              <a:gd name="connsiteX3178" fmla="*/ 2991883 w 5442728"/>
              <a:gd name="connsiteY3178" fmla="*/ 161270 h 5497484"/>
              <a:gd name="connsiteX3179" fmla="*/ 2998474 w 5442728"/>
              <a:gd name="connsiteY3179" fmla="*/ 162169 h 5497484"/>
              <a:gd name="connsiteX3180" fmla="*/ 3020632 w 5442728"/>
              <a:gd name="connsiteY3180" fmla="*/ 167662 h 5497484"/>
              <a:gd name="connsiteX3181" fmla="*/ 2976535 w 5442728"/>
              <a:gd name="connsiteY3181" fmla="*/ 160374 h 5497484"/>
              <a:gd name="connsiteX3182" fmla="*/ 2983885 w 5442728"/>
              <a:gd name="connsiteY3182" fmla="*/ 167662 h 5497484"/>
              <a:gd name="connsiteX3183" fmla="*/ 2991235 w 5442728"/>
              <a:gd name="connsiteY3183" fmla="*/ 167662 h 5497484"/>
              <a:gd name="connsiteX3184" fmla="*/ 2991235 w 5442728"/>
              <a:gd name="connsiteY3184" fmla="*/ 174951 h 5497484"/>
              <a:gd name="connsiteX3185" fmla="*/ 2969185 w 5442728"/>
              <a:gd name="connsiteY3185" fmla="*/ 167662 h 5497484"/>
              <a:gd name="connsiteX3186" fmla="*/ 2961838 w 5442728"/>
              <a:gd name="connsiteY3186" fmla="*/ 167662 h 5497484"/>
              <a:gd name="connsiteX3187" fmla="*/ 2954488 w 5442728"/>
              <a:gd name="connsiteY3187" fmla="*/ 174951 h 5497484"/>
              <a:gd name="connsiteX3188" fmla="*/ 2961838 w 5442728"/>
              <a:gd name="connsiteY3188" fmla="*/ 174951 h 5497484"/>
              <a:gd name="connsiteX3189" fmla="*/ 2963676 w 5442728"/>
              <a:gd name="connsiteY3189" fmla="*/ 174951 h 5497484"/>
              <a:gd name="connsiteX3190" fmla="*/ 2991235 w 5442728"/>
              <a:gd name="connsiteY3190" fmla="*/ 174951 h 5497484"/>
              <a:gd name="connsiteX3191" fmla="*/ 2998585 w 5442728"/>
              <a:gd name="connsiteY3191" fmla="*/ 174951 h 5497484"/>
              <a:gd name="connsiteX3192" fmla="*/ 3003178 w 5442728"/>
              <a:gd name="connsiteY3192" fmla="*/ 175863 h 5497484"/>
              <a:gd name="connsiteX3193" fmla="*/ 3002477 w 5442728"/>
              <a:gd name="connsiteY3193" fmla="*/ 176883 h 5497484"/>
              <a:gd name="connsiteX3194" fmla="*/ 3001685 w 5442728"/>
              <a:gd name="connsiteY3194" fmla="*/ 178026 h 5497484"/>
              <a:gd name="connsiteX3195" fmla="*/ 3013282 w 5442728"/>
              <a:gd name="connsiteY3195" fmla="*/ 182242 h 5497484"/>
              <a:gd name="connsiteX3196" fmla="*/ 3050032 w 5442728"/>
              <a:gd name="connsiteY3196" fmla="*/ 182242 h 5497484"/>
              <a:gd name="connsiteX3197" fmla="*/ 3057379 w 5442728"/>
              <a:gd name="connsiteY3197" fmla="*/ 182242 h 5497484"/>
              <a:gd name="connsiteX3198" fmla="*/ 3079429 w 5442728"/>
              <a:gd name="connsiteY3198" fmla="*/ 189531 h 5497484"/>
              <a:gd name="connsiteX3199" fmla="*/ 3084022 w 5442728"/>
              <a:gd name="connsiteY3199" fmla="*/ 189531 h 5497484"/>
              <a:gd name="connsiteX3200" fmla="*/ 3084827 w 5442728"/>
              <a:gd name="connsiteY3200" fmla="*/ 189531 h 5497484"/>
              <a:gd name="connsiteX3201" fmla="*/ 3089452 w 5442728"/>
              <a:gd name="connsiteY3201" fmla="*/ 189531 h 5497484"/>
              <a:gd name="connsiteX3202" fmla="*/ 3101476 w 5442728"/>
              <a:gd name="connsiteY3202" fmla="*/ 192264 h 5497484"/>
              <a:gd name="connsiteX3203" fmla="*/ 3145573 w 5442728"/>
              <a:gd name="connsiteY3203" fmla="*/ 196819 h 5497484"/>
              <a:gd name="connsiteX3204" fmla="*/ 3174970 w 5442728"/>
              <a:gd name="connsiteY3204" fmla="*/ 211399 h 5497484"/>
              <a:gd name="connsiteX3205" fmla="*/ 3166279 w 5442728"/>
              <a:gd name="connsiteY3205" fmla="*/ 211399 h 5497484"/>
              <a:gd name="connsiteX3206" fmla="*/ 3167535 w 5442728"/>
              <a:gd name="connsiteY3206" fmla="*/ 212064 h 5497484"/>
              <a:gd name="connsiteX3207" fmla="*/ 3165523 w 5442728"/>
              <a:gd name="connsiteY3207" fmla="*/ 211399 h 5497484"/>
              <a:gd name="connsiteX3208" fmla="*/ 3152923 w 5442728"/>
              <a:gd name="connsiteY3208" fmla="*/ 211399 h 5497484"/>
              <a:gd name="connsiteX3209" fmla="*/ 3241117 w 5442728"/>
              <a:gd name="connsiteY3209" fmla="*/ 225979 h 5497484"/>
              <a:gd name="connsiteX3210" fmla="*/ 3197020 w 5442728"/>
              <a:gd name="connsiteY3210" fmla="*/ 218691 h 5497484"/>
              <a:gd name="connsiteX3211" fmla="*/ 3263164 w 5442728"/>
              <a:gd name="connsiteY3211" fmla="*/ 233268 h 5497484"/>
              <a:gd name="connsiteX3212" fmla="*/ 3241117 w 5442728"/>
              <a:gd name="connsiteY3212" fmla="*/ 225979 h 5497484"/>
              <a:gd name="connsiteX3213" fmla="*/ 3255818 w 5442728"/>
              <a:gd name="connsiteY3213" fmla="*/ 225979 h 5497484"/>
              <a:gd name="connsiteX3214" fmla="*/ 3270514 w 5442728"/>
              <a:gd name="connsiteY3214" fmla="*/ 233268 h 5497484"/>
              <a:gd name="connsiteX3215" fmla="*/ 3307261 w 5442728"/>
              <a:gd name="connsiteY3215" fmla="*/ 240559 h 5497484"/>
              <a:gd name="connsiteX3216" fmla="*/ 3277864 w 5442728"/>
              <a:gd name="connsiteY3216" fmla="*/ 233268 h 5497484"/>
              <a:gd name="connsiteX3217" fmla="*/ 3314611 w 5442728"/>
              <a:gd name="connsiteY3217" fmla="*/ 240559 h 5497484"/>
              <a:gd name="connsiteX3218" fmla="*/ 3336662 w 5442728"/>
              <a:gd name="connsiteY3218" fmla="*/ 247848 h 5497484"/>
              <a:gd name="connsiteX3219" fmla="*/ 3358708 w 5442728"/>
              <a:gd name="connsiteY3219" fmla="*/ 255139 h 5497484"/>
              <a:gd name="connsiteX3220" fmla="*/ 3366059 w 5442728"/>
              <a:gd name="connsiteY3220" fmla="*/ 262428 h 5497484"/>
              <a:gd name="connsiteX3221" fmla="*/ 3395455 w 5442728"/>
              <a:gd name="connsiteY3221" fmla="*/ 262428 h 5497484"/>
              <a:gd name="connsiteX3222" fmla="*/ 3417506 w 5442728"/>
              <a:gd name="connsiteY3222" fmla="*/ 269716 h 5497484"/>
              <a:gd name="connsiteX3223" fmla="*/ 3454253 w 5442728"/>
              <a:gd name="connsiteY3223" fmla="*/ 284296 h 5497484"/>
              <a:gd name="connsiteX3224" fmla="*/ 3442494 w 5442728"/>
              <a:gd name="connsiteY3224" fmla="*/ 281380 h 5497484"/>
              <a:gd name="connsiteX3225" fmla="*/ 3441390 w 5442728"/>
              <a:gd name="connsiteY3225" fmla="*/ 280650 h 5497484"/>
              <a:gd name="connsiteX3226" fmla="*/ 3424852 w 5442728"/>
              <a:gd name="connsiteY3226" fmla="*/ 277008 h 5497484"/>
              <a:gd name="connsiteX3227" fmla="*/ 3442494 w 5442728"/>
              <a:gd name="connsiteY3227" fmla="*/ 281380 h 5497484"/>
              <a:gd name="connsiteX3228" fmla="*/ 3446903 w 5442728"/>
              <a:gd name="connsiteY3228" fmla="*/ 284296 h 5497484"/>
              <a:gd name="connsiteX3229" fmla="*/ 3479974 w 5442728"/>
              <a:gd name="connsiteY3229" fmla="*/ 297964 h 5497484"/>
              <a:gd name="connsiteX3230" fmla="*/ 3498747 w 5442728"/>
              <a:gd name="connsiteY3230" fmla="*/ 302620 h 5497484"/>
              <a:gd name="connsiteX3231" fmla="*/ 3542447 w 5442728"/>
              <a:gd name="connsiteY3231" fmla="*/ 320745 h 5497484"/>
              <a:gd name="connsiteX3232" fmla="*/ 3518271 w 5442728"/>
              <a:gd name="connsiteY3232" fmla="*/ 314000 h 5497484"/>
              <a:gd name="connsiteX3233" fmla="*/ 3504699 w 5442728"/>
              <a:gd name="connsiteY3233" fmla="*/ 308662 h 5497484"/>
              <a:gd name="connsiteX3234" fmla="*/ 3483650 w 5442728"/>
              <a:gd name="connsiteY3234" fmla="*/ 298876 h 5497484"/>
              <a:gd name="connsiteX3235" fmla="*/ 3498350 w 5442728"/>
              <a:gd name="connsiteY3235" fmla="*/ 306164 h 5497484"/>
              <a:gd name="connsiteX3236" fmla="*/ 3504699 w 5442728"/>
              <a:gd name="connsiteY3236" fmla="*/ 308662 h 5497484"/>
              <a:gd name="connsiteX3237" fmla="*/ 3513048 w 5442728"/>
              <a:gd name="connsiteY3237" fmla="*/ 312543 h 5497484"/>
              <a:gd name="connsiteX3238" fmla="*/ 3518271 w 5442728"/>
              <a:gd name="connsiteY3238" fmla="*/ 314000 h 5497484"/>
              <a:gd name="connsiteX3239" fmla="*/ 3551633 w 5442728"/>
              <a:gd name="connsiteY3239" fmla="*/ 327123 h 5497484"/>
              <a:gd name="connsiteX3240" fmla="*/ 3593890 w 5442728"/>
              <a:gd name="connsiteY3240" fmla="*/ 342613 h 5497484"/>
              <a:gd name="connsiteX3241" fmla="*/ 3610734 w 5442728"/>
              <a:gd name="connsiteY3241" fmla="*/ 349295 h 5497484"/>
              <a:gd name="connsiteX3242" fmla="*/ 3608591 w 5442728"/>
              <a:gd name="connsiteY3242" fmla="*/ 349905 h 5497484"/>
              <a:gd name="connsiteX3243" fmla="*/ 3613232 w 5442728"/>
              <a:gd name="connsiteY3243" fmla="*/ 350286 h 5497484"/>
              <a:gd name="connsiteX3244" fmla="*/ 3630637 w 5442728"/>
              <a:gd name="connsiteY3244" fmla="*/ 357193 h 5497484"/>
              <a:gd name="connsiteX3245" fmla="*/ 3619616 w 5442728"/>
              <a:gd name="connsiteY3245" fmla="*/ 350814 h 5497484"/>
              <a:gd name="connsiteX3246" fmla="*/ 3613232 w 5442728"/>
              <a:gd name="connsiteY3246" fmla="*/ 350286 h 5497484"/>
              <a:gd name="connsiteX3247" fmla="*/ 3610734 w 5442728"/>
              <a:gd name="connsiteY3247" fmla="*/ 349295 h 5497484"/>
              <a:gd name="connsiteX3248" fmla="*/ 3615020 w 5442728"/>
              <a:gd name="connsiteY3248" fmla="*/ 348080 h 5497484"/>
              <a:gd name="connsiteX3249" fmla="*/ 3637987 w 5442728"/>
              <a:gd name="connsiteY3249" fmla="*/ 357193 h 5497484"/>
              <a:gd name="connsiteX3250" fmla="*/ 3608591 w 5442728"/>
              <a:gd name="connsiteY3250" fmla="*/ 342613 h 5497484"/>
              <a:gd name="connsiteX3251" fmla="*/ 3601241 w 5442728"/>
              <a:gd name="connsiteY3251" fmla="*/ 342613 h 5497484"/>
              <a:gd name="connsiteX3252" fmla="*/ 3601241 w 5442728"/>
              <a:gd name="connsiteY3252" fmla="*/ 335325 h 5497484"/>
              <a:gd name="connsiteX3253" fmla="*/ 3637987 w 5442728"/>
              <a:gd name="connsiteY3253" fmla="*/ 349905 h 5497484"/>
              <a:gd name="connsiteX3254" fmla="*/ 3664446 w 5442728"/>
              <a:gd name="connsiteY3254" fmla="*/ 363025 h 5497484"/>
              <a:gd name="connsiteX3255" fmla="*/ 3645338 w 5442728"/>
              <a:gd name="connsiteY3255" fmla="*/ 357193 h 5497484"/>
              <a:gd name="connsiteX3256" fmla="*/ 3711481 w 5442728"/>
              <a:gd name="connsiteY3256" fmla="*/ 386350 h 5497484"/>
              <a:gd name="connsiteX3257" fmla="*/ 3704135 w 5442728"/>
              <a:gd name="connsiteY3257" fmla="*/ 379062 h 5497484"/>
              <a:gd name="connsiteX3258" fmla="*/ 3748232 w 5442728"/>
              <a:gd name="connsiteY3258" fmla="*/ 400930 h 5497484"/>
              <a:gd name="connsiteX3259" fmla="*/ 3752824 w 5442728"/>
              <a:gd name="connsiteY3259" fmla="*/ 402753 h 5497484"/>
              <a:gd name="connsiteX3260" fmla="*/ 3746395 w 5442728"/>
              <a:gd name="connsiteY3260" fmla="*/ 397848 h 5497484"/>
              <a:gd name="connsiteX3261" fmla="*/ 3752824 w 5442728"/>
              <a:gd name="connsiteY3261" fmla="*/ 400932 h 5497484"/>
              <a:gd name="connsiteX3262" fmla="*/ 3770279 w 5442728"/>
              <a:gd name="connsiteY3262" fmla="*/ 408222 h 5497484"/>
              <a:gd name="connsiteX3263" fmla="*/ 3769360 w 5442728"/>
              <a:gd name="connsiteY3263" fmla="*/ 410955 h 5497484"/>
              <a:gd name="connsiteX3264" fmla="*/ 3766148 w 5442728"/>
              <a:gd name="connsiteY3264" fmla="*/ 410086 h 5497484"/>
              <a:gd name="connsiteX3265" fmla="*/ 3762929 w 5442728"/>
              <a:gd name="connsiteY3265" fmla="*/ 408222 h 5497484"/>
              <a:gd name="connsiteX3266" fmla="*/ 3763043 w 5442728"/>
              <a:gd name="connsiteY3266" fmla="*/ 409246 h 5497484"/>
              <a:gd name="connsiteX3267" fmla="*/ 3766148 w 5442728"/>
              <a:gd name="connsiteY3267" fmla="*/ 410086 h 5497484"/>
              <a:gd name="connsiteX3268" fmla="*/ 3775906 w 5442728"/>
              <a:gd name="connsiteY3268" fmla="*/ 415738 h 5497484"/>
              <a:gd name="connsiteX3269" fmla="*/ 3799676 w 5442728"/>
              <a:gd name="connsiteY3269" fmla="*/ 430090 h 5497484"/>
              <a:gd name="connsiteX3270" fmla="*/ 3851123 w 5442728"/>
              <a:gd name="connsiteY3270" fmla="*/ 444667 h 5497484"/>
              <a:gd name="connsiteX3271" fmla="*/ 3873173 w 5442728"/>
              <a:gd name="connsiteY3271" fmla="*/ 459247 h 5497484"/>
              <a:gd name="connsiteX3272" fmla="*/ 3882157 w 5442728"/>
              <a:gd name="connsiteY3272" fmla="*/ 463297 h 5497484"/>
              <a:gd name="connsiteX3273" fmla="*/ 3880520 w 5442728"/>
              <a:gd name="connsiteY3273" fmla="*/ 462893 h 5497484"/>
              <a:gd name="connsiteX3274" fmla="*/ 3875622 w 5442728"/>
              <a:gd name="connsiteY3274" fmla="*/ 461677 h 5497484"/>
              <a:gd name="connsiteX3275" fmla="*/ 3865823 w 5442728"/>
              <a:gd name="connsiteY3275" fmla="*/ 459247 h 5497484"/>
              <a:gd name="connsiteX3276" fmla="*/ 3877459 w 5442728"/>
              <a:gd name="connsiteY3276" fmla="*/ 463499 h 5497484"/>
              <a:gd name="connsiteX3277" fmla="*/ 3900732 w 5442728"/>
              <a:gd name="connsiteY3277" fmla="*/ 472005 h 5497484"/>
              <a:gd name="connsiteX3278" fmla="*/ 3908586 w 5442728"/>
              <a:gd name="connsiteY3278" fmla="*/ 475373 h 5497484"/>
              <a:gd name="connsiteX3279" fmla="*/ 3908844 w 5442728"/>
              <a:gd name="connsiteY3279" fmla="*/ 475544 h 5497484"/>
              <a:gd name="connsiteX3280" fmla="*/ 3902570 w 5442728"/>
              <a:gd name="connsiteY3280" fmla="*/ 473827 h 5497484"/>
              <a:gd name="connsiteX3281" fmla="*/ 3922779 w 5442728"/>
              <a:gd name="connsiteY3281" fmla="*/ 484761 h 5497484"/>
              <a:gd name="connsiteX3282" fmla="*/ 3936562 w 5442728"/>
              <a:gd name="connsiteY3282" fmla="*/ 493874 h 5497484"/>
              <a:gd name="connsiteX3283" fmla="*/ 3961364 w 5442728"/>
              <a:gd name="connsiteY3283" fmla="*/ 510275 h 5497484"/>
              <a:gd name="connsiteX3284" fmla="*/ 3976060 w 5442728"/>
              <a:gd name="connsiteY3284" fmla="*/ 524852 h 5497484"/>
              <a:gd name="connsiteX3285" fmla="*/ 3976053 w 5442728"/>
              <a:gd name="connsiteY3285" fmla="*/ 524848 h 5497484"/>
              <a:gd name="connsiteX3286" fmla="*/ 3965958 w 5442728"/>
              <a:gd name="connsiteY3286" fmla="*/ 518475 h 5497484"/>
              <a:gd name="connsiteX3287" fmla="*/ 3961364 w 5442728"/>
              <a:gd name="connsiteY3287" fmla="*/ 517564 h 5497484"/>
              <a:gd name="connsiteX3288" fmla="*/ 3976053 w 5442728"/>
              <a:gd name="connsiteY3288" fmla="*/ 524848 h 5497484"/>
              <a:gd name="connsiteX3289" fmla="*/ 3976064 w 5442728"/>
              <a:gd name="connsiteY3289" fmla="*/ 524855 h 5497484"/>
              <a:gd name="connsiteX3290" fmla="*/ 3990764 w 5442728"/>
              <a:gd name="connsiteY3290" fmla="*/ 532144 h 5497484"/>
              <a:gd name="connsiteX3291" fmla="*/ 4005461 w 5442728"/>
              <a:gd name="connsiteY3291" fmla="*/ 546724 h 5497484"/>
              <a:gd name="connsiteX3292" fmla="*/ 4042208 w 5442728"/>
              <a:gd name="connsiteY3292" fmla="*/ 561304 h 5497484"/>
              <a:gd name="connsiteX3293" fmla="*/ 4020161 w 5442728"/>
              <a:gd name="connsiteY3293" fmla="*/ 554012 h 5497484"/>
              <a:gd name="connsiteX3294" fmla="*/ 4064258 w 5442728"/>
              <a:gd name="connsiteY3294" fmla="*/ 583172 h 5497484"/>
              <a:gd name="connsiteX3295" fmla="*/ 4130402 w 5442728"/>
              <a:gd name="connsiteY3295" fmla="*/ 626909 h 5497484"/>
              <a:gd name="connsiteX3296" fmla="*/ 4181849 w 5442728"/>
              <a:gd name="connsiteY3296" fmla="*/ 670646 h 5497484"/>
              <a:gd name="connsiteX3297" fmla="*/ 4240646 w 5442728"/>
              <a:gd name="connsiteY3297" fmla="*/ 707094 h 5497484"/>
              <a:gd name="connsiteX3298" fmla="*/ 4225946 w 5442728"/>
              <a:gd name="connsiteY3298" fmla="*/ 699806 h 5497484"/>
              <a:gd name="connsiteX3299" fmla="*/ 4233755 w 5442728"/>
              <a:gd name="connsiteY3299" fmla="*/ 709487 h 5497484"/>
              <a:gd name="connsiteX3300" fmla="*/ 4240891 w 5442728"/>
              <a:gd name="connsiteY3300" fmla="*/ 715301 h 5497484"/>
              <a:gd name="connsiteX3301" fmla="*/ 4242138 w 5442728"/>
              <a:gd name="connsiteY3301" fmla="*/ 719967 h 5497484"/>
              <a:gd name="connsiteX3302" fmla="*/ 4270043 w 5442728"/>
              <a:gd name="connsiteY3302" fmla="*/ 743543 h 5497484"/>
              <a:gd name="connsiteX3303" fmla="*/ 4277393 w 5442728"/>
              <a:gd name="connsiteY3303" fmla="*/ 750834 h 5497484"/>
              <a:gd name="connsiteX3304" fmla="*/ 4281068 w 5442728"/>
              <a:gd name="connsiteY3304" fmla="*/ 751743 h 5497484"/>
              <a:gd name="connsiteX3305" fmla="*/ 4283359 w 5442728"/>
              <a:gd name="connsiteY3305" fmla="*/ 755722 h 5497484"/>
              <a:gd name="connsiteX3306" fmla="*/ 4277400 w 5442728"/>
              <a:gd name="connsiteY3306" fmla="*/ 750838 h 5497484"/>
              <a:gd name="connsiteX3307" fmla="*/ 4284743 w 5442728"/>
              <a:gd name="connsiteY3307" fmla="*/ 758123 h 5497484"/>
              <a:gd name="connsiteX3308" fmla="*/ 4336187 w 5442728"/>
              <a:gd name="connsiteY3308" fmla="*/ 809151 h 5497484"/>
              <a:gd name="connsiteX3309" fmla="*/ 4336187 w 5442728"/>
              <a:gd name="connsiteY3309" fmla="*/ 805505 h 5497484"/>
              <a:gd name="connsiteX3310" fmla="*/ 4336187 w 5442728"/>
              <a:gd name="connsiteY3310" fmla="*/ 804290 h 5497484"/>
              <a:gd name="connsiteX3311" fmla="*/ 4339129 w 5442728"/>
              <a:gd name="connsiteY3311" fmla="*/ 806235 h 5497484"/>
              <a:gd name="connsiteX3312" fmla="*/ 4350887 w 5442728"/>
              <a:gd name="connsiteY3312" fmla="*/ 823728 h 5497484"/>
              <a:gd name="connsiteX3313" fmla="*/ 4378450 w 5442728"/>
              <a:gd name="connsiteY3313" fmla="*/ 847421 h 5497484"/>
              <a:gd name="connsiteX3314" fmla="*/ 4394980 w 5442728"/>
              <a:gd name="connsiteY3314" fmla="*/ 860173 h 5497484"/>
              <a:gd name="connsiteX3315" fmla="*/ 4394981 w 5442728"/>
              <a:gd name="connsiteY3315" fmla="*/ 860174 h 5497484"/>
              <a:gd name="connsiteX3316" fmla="*/ 4394987 w 5442728"/>
              <a:gd name="connsiteY3316" fmla="*/ 860183 h 5497484"/>
              <a:gd name="connsiteX3317" fmla="*/ 4408764 w 5442728"/>
              <a:gd name="connsiteY3317" fmla="*/ 877490 h 5497484"/>
              <a:gd name="connsiteX3318" fmla="*/ 4417031 w 5442728"/>
              <a:gd name="connsiteY3318" fmla="*/ 889337 h 5497484"/>
              <a:gd name="connsiteX3319" fmla="*/ 4453788 w 5442728"/>
              <a:gd name="connsiteY3319" fmla="*/ 925795 h 5497484"/>
              <a:gd name="connsiteX3320" fmla="*/ 4493283 w 5442728"/>
              <a:gd name="connsiteY3320" fmla="*/ 971343 h 5497484"/>
              <a:gd name="connsiteX3321" fmla="*/ 4527275 w 5442728"/>
              <a:gd name="connsiteY3321" fmla="*/ 1005970 h 5497484"/>
              <a:gd name="connsiteX3322" fmla="*/ 4541972 w 5442728"/>
              <a:gd name="connsiteY3322" fmla="*/ 1027839 h 5497484"/>
              <a:gd name="connsiteX3323" fmla="*/ 4564022 w 5442728"/>
              <a:gd name="connsiteY3323" fmla="*/ 1056999 h 5497484"/>
              <a:gd name="connsiteX3324" fmla="*/ 4571372 w 5442728"/>
              <a:gd name="connsiteY3324" fmla="*/ 1064287 h 5497484"/>
              <a:gd name="connsiteX3325" fmla="*/ 4549322 w 5442728"/>
              <a:gd name="connsiteY3325" fmla="*/ 1027839 h 5497484"/>
              <a:gd name="connsiteX3326" fmla="*/ 4600769 w 5442728"/>
              <a:gd name="connsiteY3326" fmla="*/ 1100736 h 5497484"/>
              <a:gd name="connsiteX3327" fmla="*/ 4659566 w 5442728"/>
              <a:gd name="connsiteY3327" fmla="*/ 1173633 h 5497484"/>
              <a:gd name="connsiteX3328" fmla="*/ 4652216 w 5442728"/>
              <a:gd name="connsiteY3328" fmla="*/ 1173633 h 5497484"/>
              <a:gd name="connsiteX3329" fmla="*/ 4660082 w 5442728"/>
              <a:gd name="connsiteY3329" fmla="*/ 1183488 h 5497484"/>
              <a:gd name="connsiteX3330" fmla="*/ 4661404 w 5442728"/>
              <a:gd name="connsiteY3330" fmla="*/ 1190034 h 5497484"/>
              <a:gd name="connsiteX3331" fmla="*/ 4674263 w 5442728"/>
              <a:gd name="connsiteY3331" fmla="*/ 1210081 h 5497484"/>
              <a:gd name="connsiteX3332" fmla="*/ 4666910 w 5442728"/>
              <a:gd name="connsiteY3332" fmla="*/ 1202786 h 5497484"/>
              <a:gd name="connsiteX3333" fmla="*/ 4657012 w 5442728"/>
              <a:gd name="connsiteY3333" fmla="*/ 1190435 h 5497484"/>
              <a:gd name="connsiteX3334" fmla="*/ 4638436 w 5442728"/>
              <a:gd name="connsiteY3334" fmla="*/ 1167253 h 5497484"/>
              <a:gd name="connsiteX3335" fmla="*/ 4615469 w 5442728"/>
              <a:gd name="connsiteY3335" fmla="*/ 1137184 h 5497484"/>
              <a:gd name="connsiteX3336" fmla="*/ 4593419 w 5442728"/>
              <a:gd name="connsiteY3336" fmla="*/ 1115316 h 5497484"/>
              <a:gd name="connsiteX3337" fmla="*/ 4599300 w 5442728"/>
              <a:gd name="connsiteY3337" fmla="*/ 1109484 h 5497484"/>
              <a:gd name="connsiteX3338" fmla="*/ 4608119 w 5442728"/>
              <a:gd name="connsiteY3338" fmla="*/ 1122604 h 5497484"/>
              <a:gd name="connsiteX3339" fmla="*/ 4615469 w 5442728"/>
              <a:gd name="connsiteY3339" fmla="*/ 1129893 h 5497484"/>
              <a:gd name="connsiteX3340" fmla="*/ 4644866 w 5442728"/>
              <a:gd name="connsiteY3340" fmla="*/ 1166341 h 5497484"/>
              <a:gd name="connsiteX3341" fmla="*/ 4615469 w 5442728"/>
              <a:gd name="connsiteY3341" fmla="*/ 1129893 h 5497484"/>
              <a:gd name="connsiteX3342" fmla="*/ 4593419 w 5442728"/>
              <a:gd name="connsiteY3342" fmla="*/ 1093447 h 5497484"/>
              <a:gd name="connsiteX3343" fmla="*/ 4564022 w 5442728"/>
              <a:gd name="connsiteY3343" fmla="*/ 1064287 h 5497484"/>
              <a:gd name="connsiteX3344" fmla="*/ 4578722 w 5442728"/>
              <a:gd name="connsiteY3344" fmla="*/ 1086156 h 5497484"/>
              <a:gd name="connsiteX3345" fmla="*/ 4558953 w 5442728"/>
              <a:gd name="connsiteY3345" fmla="*/ 1061648 h 5497484"/>
              <a:gd name="connsiteX3346" fmla="*/ 4560830 w 5442728"/>
              <a:gd name="connsiteY3346" fmla="*/ 1065486 h 5497484"/>
              <a:gd name="connsiteX3347" fmla="*/ 4555614 w 5442728"/>
              <a:gd name="connsiteY3347" fmla="*/ 1057729 h 5497484"/>
              <a:gd name="connsiteX3348" fmla="*/ 4554713 w 5442728"/>
              <a:gd name="connsiteY3348" fmla="*/ 1056393 h 5497484"/>
              <a:gd name="connsiteX3349" fmla="*/ 4519925 w 5442728"/>
              <a:gd name="connsiteY3349" fmla="*/ 1013259 h 5497484"/>
              <a:gd name="connsiteX3350" fmla="*/ 4515333 w 5442728"/>
              <a:gd name="connsiteY3350" fmla="*/ 1005058 h 5497484"/>
              <a:gd name="connsiteX3351" fmla="*/ 4510175 w 5442728"/>
              <a:gd name="connsiteY3351" fmla="*/ 998086 h 5497484"/>
              <a:gd name="connsiteX3352" fmla="*/ 4512575 w 5442728"/>
              <a:gd name="connsiteY3352" fmla="*/ 998682 h 5497484"/>
              <a:gd name="connsiteX3353" fmla="*/ 4505233 w 5442728"/>
              <a:gd name="connsiteY3353" fmla="*/ 991401 h 5497484"/>
              <a:gd name="connsiteX3354" fmla="*/ 4505228 w 5442728"/>
              <a:gd name="connsiteY3354" fmla="*/ 991394 h 5497484"/>
              <a:gd name="connsiteX3355" fmla="*/ 4453781 w 5442728"/>
              <a:gd name="connsiteY3355" fmla="*/ 940365 h 5497484"/>
              <a:gd name="connsiteX3356" fmla="*/ 4439081 w 5442728"/>
              <a:gd name="connsiteY3356" fmla="*/ 918493 h 5497484"/>
              <a:gd name="connsiteX3357" fmla="*/ 4417031 w 5442728"/>
              <a:gd name="connsiteY3357" fmla="*/ 903917 h 5497484"/>
              <a:gd name="connsiteX3358" fmla="*/ 4400544 w 5442728"/>
              <a:gd name="connsiteY3358" fmla="*/ 887560 h 5497484"/>
              <a:gd name="connsiteX3359" fmla="*/ 4406239 w 5442728"/>
              <a:gd name="connsiteY3359" fmla="*/ 893208 h 5497484"/>
              <a:gd name="connsiteX3360" fmla="*/ 4409684 w 5442728"/>
              <a:gd name="connsiteY3360" fmla="*/ 896625 h 5497484"/>
              <a:gd name="connsiteX3361" fmla="*/ 4400007 w 5442728"/>
              <a:gd name="connsiteY3361" fmla="*/ 887027 h 5497484"/>
              <a:gd name="connsiteX3362" fmla="*/ 4395970 w 5442728"/>
              <a:gd name="connsiteY3362" fmla="*/ 883022 h 5497484"/>
              <a:gd name="connsiteX3363" fmla="*/ 4393495 w 5442728"/>
              <a:gd name="connsiteY3363" fmla="*/ 880569 h 5497484"/>
              <a:gd name="connsiteX3364" fmla="*/ 4393336 w 5442728"/>
              <a:gd name="connsiteY3364" fmla="*/ 880412 h 5497484"/>
              <a:gd name="connsiteX3365" fmla="*/ 4387634 w 5442728"/>
              <a:gd name="connsiteY3365" fmla="*/ 874757 h 5497484"/>
              <a:gd name="connsiteX3366" fmla="*/ 4393219 w 5442728"/>
              <a:gd name="connsiteY3366" fmla="*/ 880295 h 5497484"/>
              <a:gd name="connsiteX3367" fmla="*/ 4380284 w 5442728"/>
              <a:gd name="connsiteY3367" fmla="*/ 867468 h 5497484"/>
              <a:gd name="connsiteX3368" fmla="*/ 4284743 w 5442728"/>
              <a:gd name="connsiteY3368" fmla="*/ 779991 h 5497484"/>
              <a:gd name="connsiteX3369" fmla="*/ 4270043 w 5442728"/>
              <a:gd name="connsiteY3369" fmla="*/ 758123 h 5497484"/>
              <a:gd name="connsiteX3370" fmla="*/ 4256263 w 5442728"/>
              <a:gd name="connsiteY3370" fmla="*/ 753568 h 5497484"/>
              <a:gd name="connsiteX3371" fmla="*/ 4247999 w 5442728"/>
              <a:gd name="connsiteY3371" fmla="*/ 743549 h 5497484"/>
              <a:gd name="connsiteX3372" fmla="*/ 4248785 w 5442728"/>
              <a:gd name="connsiteY3372" fmla="*/ 744328 h 5497484"/>
              <a:gd name="connsiteX3373" fmla="*/ 4255343 w 5442728"/>
              <a:gd name="connsiteY3373" fmla="*/ 750834 h 5497484"/>
              <a:gd name="connsiteX3374" fmla="*/ 4248913 w 5442728"/>
              <a:gd name="connsiteY3374" fmla="*/ 744455 h 5497484"/>
              <a:gd name="connsiteX3375" fmla="*/ 4248785 w 5442728"/>
              <a:gd name="connsiteY3375" fmla="*/ 744328 h 5497484"/>
              <a:gd name="connsiteX3376" fmla="*/ 4247996 w 5442728"/>
              <a:gd name="connsiteY3376" fmla="*/ 743543 h 5497484"/>
              <a:gd name="connsiteX3377" fmla="*/ 4247999 w 5442728"/>
              <a:gd name="connsiteY3377" fmla="*/ 743549 h 5497484"/>
              <a:gd name="connsiteX3378" fmla="*/ 4244321 w 5442728"/>
              <a:gd name="connsiteY3378" fmla="*/ 739900 h 5497484"/>
              <a:gd name="connsiteX3379" fmla="*/ 4233296 w 5442728"/>
              <a:gd name="connsiteY3379" fmla="*/ 728963 h 5497484"/>
              <a:gd name="connsiteX3380" fmla="*/ 4233296 w 5442728"/>
              <a:gd name="connsiteY3380" fmla="*/ 736254 h 5497484"/>
              <a:gd name="connsiteX3381" fmla="*/ 4189199 w 5442728"/>
              <a:gd name="connsiteY3381" fmla="*/ 692518 h 5497484"/>
              <a:gd name="connsiteX3382" fmla="*/ 4137752 w 5442728"/>
              <a:gd name="connsiteY3382" fmla="*/ 663357 h 5497484"/>
              <a:gd name="connsiteX3383" fmla="*/ 4137752 w 5442728"/>
              <a:gd name="connsiteY3383" fmla="*/ 656069 h 5497484"/>
              <a:gd name="connsiteX3384" fmla="*/ 4078958 w 5442728"/>
              <a:gd name="connsiteY3384" fmla="*/ 612329 h 5497484"/>
              <a:gd name="connsiteX3385" fmla="*/ 4071608 w 5442728"/>
              <a:gd name="connsiteY3385" fmla="*/ 612329 h 5497484"/>
              <a:gd name="connsiteX3386" fmla="*/ 3983414 w 5442728"/>
              <a:gd name="connsiteY3386" fmla="*/ 554012 h 5497484"/>
              <a:gd name="connsiteX3387" fmla="*/ 3976064 w 5442728"/>
              <a:gd name="connsiteY3387" fmla="*/ 546724 h 5497484"/>
              <a:gd name="connsiteX3388" fmla="*/ 3968714 w 5442728"/>
              <a:gd name="connsiteY3388" fmla="*/ 539432 h 5497484"/>
              <a:gd name="connsiteX3389" fmla="*/ 3961364 w 5442728"/>
              <a:gd name="connsiteY3389" fmla="*/ 539432 h 5497484"/>
              <a:gd name="connsiteX3390" fmla="*/ 3929413 w 5442728"/>
              <a:gd name="connsiteY3390" fmla="*/ 525347 h 5497484"/>
              <a:gd name="connsiteX3391" fmla="*/ 3929413 w 5442728"/>
              <a:gd name="connsiteY3391" fmla="*/ 525595 h 5497484"/>
              <a:gd name="connsiteX3392" fmla="*/ 3939317 w 5442728"/>
              <a:gd name="connsiteY3392" fmla="*/ 532144 h 5497484"/>
              <a:gd name="connsiteX3393" fmla="*/ 3935645 w 5442728"/>
              <a:gd name="connsiteY3393" fmla="*/ 532144 h 5497484"/>
              <a:gd name="connsiteX3394" fmla="*/ 3930238 w 5442728"/>
              <a:gd name="connsiteY3394" fmla="*/ 530000 h 5497484"/>
              <a:gd name="connsiteX3395" fmla="*/ 3929212 w 5442728"/>
              <a:gd name="connsiteY3395" fmla="*/ 529410 h 5497484"/>
              <a:gd name="connsiteX3396" fmla="*/ 3918210 w 5442728"/>
              <a:gd name="connsiteY3396" fmla="*/ 525214 h 5497484"/>
              <a:gd name="connsiteX3397" fmla="*/ 3918243 w 5442728"/>
              <a:gd name="connsiteY3397" fmla="*/ 525240 h 5497484"/>
              <a:gd name="connsiteX3398" fmla="*/ 3930238 w 5442728"/>
              <a:gd name="connsiteY3398" fmla="*/ 530000 h 5497484"/>
              <a:gd name="connsiteX3399" fmla="*/ 3933972 w 5442728"/>
              <a:gd name="connsiteY3399" fmla="*/ 532144 h 5497484"/>
              <a:gd name="connsiteX3400" fmla="*/ 3931967 w 5442728"/>
              <a:gd name="connsiteY3400" fmla="*/ 532144 h 5497484"/>
              <a:gd name="connsiteX3401" fmla="*/ 3938455 w 5442728"/>
              <a:gd name="connsiteY3401" fmla="*/ 534718 h 5497484"/>
              <a:gd name="connsiteX3402" fmla="*/ 3946667 w 5442728"/>
              <a:gd name="connsiteY3402" fmla="*/ 539432 h 5497484"/>
              <a:gd name="connsiteX3403" fmla="*/ 3954017 w 5442728"/>
              <a:gd name="connsiteY3403" fmla="*/ 546724 h 5497484"/>
              <a:gd name="connsiteX3404" fmla="*/ 3976064 w 5442728"/>
              <a:gd name="connsiteY3404" fmla="*/ 561304 h 5497484"/>
              <a:gd name="connsiteX3405" fmla="*/ 3980658 w 5442728"/>
              <a:gd name="connsiteY3405" fmla="*/ 564948 h 5497484"/>
              <a:gd name="connsiteX3406" fmla="*/ 3982968 w 5442728"/>
              <a:gd name="connsiteY3406" fmla="*/ 565781 h 5497484"/>
              <a:gd name="connsiteX3407" fmla="*/ 3999950 w 5442728"/>
              <a:gd name="connsiteY3407" fmla="*/ 576794 h 5497484"/>
              <a:gd name="connsiteX3408" fmla="*/ 4034861 w 5442728"/>
              <a:gd name="connsiteY3408" fmla="*/ 597752 h 5497484"/>
              <a:gd name="connsiteX3409" fmla="*/ 4025722 w 5442728"/>
              <a:gd name="connsiteY3409" fmla="*/ 594455 h 5497484"/>
              <a:gd name="connsiteX3410" fmla="*/ 4020161 w 5442728"/>
              <a:gd name="connsiteY3410" fmla="*/ 590461 h 5497484"/>
              <a:gd name="connsiteX3411" fmla="*/ 4024755 w 5442728"/>
              <a:gd name="connsiteY3411" fmla="*/ 594106 h 5497484"/>
              <a:gd name="connsiteX3412" fmla="*/ 4025722 w 5442728"/>
              <a:gd name="connsiteY3412" fmla="*/ 594455 h 5497484"/>
              <a:gd name="connsiteX3413" fmla="*/ 4046802 w 5442728"/>
              <a:gd name="connsiteY3413" fmla="*/ 609597 h 5497484"/>
              <a:gd name="connsiteX3414" fmla="*/ 4056908 w 5442728"/>
              <a:gd name="connsiteY3414" fmla="*/ 612329 h 5497484"/>
              <a:gd name="connsiteX3415" fmla="*/ 4086305 w 5442728"/>
              <a:gd name="connsiteY3415" fmla="*/ 634197 h 5497484"/>
              <a:gd name="connsiteX3416" fmla="*/ 4115705 w 5442728"/>
              <a:gd name="connsiteY3416" fmla="*/ 663357 h 5497484"/>
              <a:gd name="connsiteX3417" fmla="*/ 4181849 w 5442728"/>
              <a:gd name="connsiteY3417" fmla="*/ 707094 h 5497484"/>
              <a:gd name="connsiteX3418" fmla="*/ 4196549 w 5442728"/>
              <a:gd name="connsiteY3418" fmla="*/ 714386 h 5497484"/>
              <a:gd name="connsiteX3419" fmla="*/ 4214004 w 5442728"/>
              <a:gd name="connsiteY3419" fmla="*/ 733520 h 5497484"/>
              <a:gd name="connsiteX3420" fmla="*/ 4220178 w 5442728"/>
              <a:gd name="connsiteY3420" fmla="*/ 737989 h 5497484"/>
              <a:gd name="connsiteX3421" fmla="*/ 4236054 w 5442728"/>
              <a:gd name="connsiteY3421" fmla="*/ 755389 h 5497484"/>
              <a:gd name="connsiteX3422" fmla="*/ 4238440 w 5442728"/>
              <a:gd name="connsiteY3422" fmla="*/ 755937 h 5497484"/>
              <a:gd name="connsiteX3423" fmla="*/ 4247996 w 5442728"/>
              <a:gd name="connsiteY3423" fmla="*/ 765411 h 5497484"/>
              <a:gd name="connsiteX3424" fmla="*/ 4277393 w 5442728"/>
              <a:gd name="connsiteY3424" fmla="*/ 787280 h 5497484"/>
              <a:gd name="connsiteX3425" fmla="*/ 4328840 w 5442728"/>
              <a:gd name="connsiteY3425" fmla="*/ 831020 h 5497484"/>
              <a:gd name="connsiteX3426" fmla="*/ 4318734 w 5442728"/>
              <a:gd name="connsiteY3426" fmla="*/ 827374 h 5497484"/>
              <a:gd name="connsiteX3427" fmla="*/ 4317007 w 5442728"/>
              <a:gd name="connsiteY3427" fmla="*/ 826572 h 5497484"/>
              <a:gd name="connsiteX3428" fmla="*/ 4314140 w 5442728"/>
              <a:gd name="connsiteY3428" fmla="*/ 823728 h 5497484"/>
              <a:gd name="connsiteX3429" fmla="*/ 4313336 w 5442728"/>
              <a:gd name="connsiteY3429" fmla="*/ 824867 h 5497484"/>
              <a:gd name="connsiteX3430" fmla="*/ 4317007 w 5442728"/>
              <a:gd name="connsiteY3430" fmla="*/ 826572 h 5497484"/>
              <a:gd name="connsiteX3431" fmla="*/ 4328840 w 5442728"/>
              <a:gd name="connsiteY3431" fmla="*/ 838308 h 5497484"/>
              <a:gd name="connsiteX3432" fmla="*/ 4292096 w 5442728"/>
              <a:gd name="connsiteY3432" fmla="*/ 816443 h 5497484"/>
              <a:gd name="connsiteX3433" fmla="*/ 4284809 w 5442728"/>
              <a:gd name="connsiteY3433" fmla="*/ 809216 h 5497484"/>
              <a:gd name="connsiteX3434" fmla="*/ 4292090 w 5442728"/>
              <a:gd name="connsiteY3434" fmla="*/ 816440 h 5497484"/>
              <a:gd name="connsiteX3435" fmla="*/ 4292096 w 5442728"/>
              <a:gd name="connsiteY3435" fmla="*/ 816443 h 5497484"/>
              <a:gd name="connsiteX3436" fmla="*/ 4314140 w 5442728"/>
              <a:gd name="connsiteY3436" fmla="*/ 838308 h 5497484"/>
              <a:gd name="connsiteX3437" fmla="*/ 4314140 w 5442728"/>
              <a:gd name="connsiteY3437" fmla="*/ 831020 h 5497484"/>
              <a:gd name="connsiteX3438" fmla="*/ 4318022 w 5442728"/>
              <a:gd name="connsiteY3438" fmla="*/ 835832 h 5497484"/>
              <a:gd name="connsiteX3439" fmla="*/ 4316895 w 5442728"/>
              <a:gd name="connsiteY3439" fmla="*/ 835575 h 5497484"/>
              <a:gd name="connsiteX3440" fmla="*/ 4318663 w 5442728"/>
              <a:gd name="connsiteY3440" fmla="*/ 836627 h 5497484"/>
              <a:gd name="connsiteX3441" fmla="*/ 4343537 w 5442728"/>
              <a:gd name="connsiteY3441" fmla="*/ 867468 h 5497484"/>
              <a:gd name="connsiteX3442" fmla="*/ 4350887 w 5442728"/>
              <a:gd name="connsiteY3442" fmla="*/ 874757 h 5497484"/>
              <a:gd name="connsiteX3443" fmla="*/ 4358237 w 5442728"/>
              <a:gd name="connsiteY3443" fmla="*/ 874757 h 5497484"/>
              <a:gd name="connsiteX3444" fmla="*/ 4365587 w 5442728"/>
              <a:gd name="connsiteY3444" fmla="*/ 896625 h 5497484"/>
              <a:gd name="connsiteX3445" fmla="*/ 4336187 w 5442728"/>
              <a:gd name="connsiteY3445" fmla="*/ 860177 h 5497484"/>
              <a:gd name="connsiteX3446" fmla="*/ 4292090 w 5442728"/>
              <a:gd name="connsiteY3446" fmla="*/ 823728 h 5497484"/>
              <a:gd name="connsiteX3447" fmla="*/ 4284743 w 5442728"/>
              <a:gd name="connsiteY3447" fmla="*/ 816440 h 5497484"/>
              <a:gd name="connsiteX3448" fmla="*/ 4270040 w 5442728"/>
              <a:gd name="connsiteY3448" fmla="*/ 801856 h 5497484"/>
              <a:gd name="connsiteX3449" fmla="*/ 4240646 w 5442728"/>
              <a:gd name="connsiteY3449" fmla="*/ 772703 h 5497484"/>
              <a:gd name="connsiteX3450" fmla="*/ 4203899 w 5442728"/>
              <a:gd name="connsiteY3450" fmla="*/ 750834 h 5497484"/>
              <a:gd name="connsiteX3451" fmla="*/ 4270040 w 5442728"/>
              <a:gd name="connsiteY3451" fmla="*/ 801856 h 5497484"/>
              <a:gd name="connsiteX3452" fmla="*/ 4247996 w 5442728"/>
              <a:gd name="connsiteY3452" fmla="*/ 787280 h 5497484"/>
              <a:gd name="connsiteX3453" fmla="*/ 4218596 w 5442728"/>
              <a:gd name="connsiteY3453" fmla="*/ 765411 h 5497484"/>
              <a:gd name="connsiteX3454" fmla="*/ 4233296 w 5442728"/>
              <a:gd name="connsiteY3454" fmla="*/ 779991 h 5497484"/>
              <a:gd name="connsiteX3455" fmla="*/ 4241525 w 5442728"/>
              <a:gd name="connsiteY3455" fmla="*/ 787643 h 5497484"/>
              <a:gd name="connsiteX3456" fmla="*/ 4240646 w 5442728"/>
              <a:gd name="connsiteY3456" fmla="*/ 787280 h 5497484"/>
              <a:gd name="connsiteX3457" fmla="*/ 4225946 w 5442728"/>
              <a:gd name="connsiteY3457" fmla="*/ 779991 h 5497484"/>
              <a:gd name="connsiteX3458" fmla="*/ 4240646 w 5442728"/>
              <a:gd name="connsiteY3458" fmla="*/ 794571 h 5497484"/>
              <a:gd name="connsiteX3459" fmla="*/ 4247996 w 5442728"/>
              <a:gd name="connsiteY3459" fmla="*/ 794571 h 5497484"/>
              <a:gd name="connsiteX3460" fmla="*/ 4255343 w 5442728"/>
              <a:gd name="connsiteY3460" fmla="*/ 809151 h 5497484"/>
              <a:gd name="connsiteX3461" fmla="*/ 4284743 w 5442728"/>
              <a:gd name="connsiteY3461" fmla="*/ 831020 h 5497484"/>
              <a:gd name="connsiteX3462" fmla="*/ 4292090 w 5442728"/>
              <a:gd name="connsiteY3462" fmla="*/ 845600 h 5497484"/>
              <a:gd name="connsiteX3463" fmla="*/ 4284736 w 5442728"/>
              <a:gd name="connsiteY3463" fmla="*/ 838305 h 5497484"/>
              <a:gd name="connsiteX3464" fmla="*/ 4284743 w 5442728"/>
              <a:gd name="connsiteY3464" fmla="*/ 838308 h 5497484"/>
              <a:gd name="connsiteX3465" fmla="*/ 4262693 w 5442728"/>
              <a:gd name="connsiteY3465" fmla="*/ 816440 h 5497484"/>
              <a:gd name="connsiteX3466" fmla="*/ 4284736 w 5442728"/>
              <a:gd name="connsiteY3466" fmla="*/ 838305 h 5497484"/>
              <a:gd name="connsiteX3467" fmla="*/ 4255343 w 5442728"/>
              <a:gd name="connsiteY3467" fmla="*/ 816440 h 5497484"/>
              <a:gd name="connsiteX3468" fmla="*/ 4240646 w 5442728"/>
              <a:gd name="connsiteY3468" fmla="*/ 801860 h 5497484"/>
              <a:gd name="connsiteX3469" fmla="*/ 4233296 w 5442728"/>
              <a:gd name="connsiteY3469" fmla="*/ 794571 h 5497484"/>
              <a:gd name="connsiteX3470" fmla="*/ 4232708 w 5442728"/>
              <a:gd name="connsiteY3470" fmla="*/ 793988 h 5497484"/>
              <a:gd name="connsiteX3471" fmla="*/ 4208846 w 5442728"/>
              <a:gd name="connsiteY3471" fmla="*/ 772703 h 5497484"/>
              <a:gd name="connsiteX3472" fmla="*/ 4203899 w 5442728"/>
              <a:gd name="connsiteY3472" fmla="*/ 772703 h 5497484"/>
              <a:gd name="connsiteX3473" fmla="*/ 4175418 w 5442728"/>
              <a:gd name="connsiteY3473" fmla="*/ 748100 h 5497484"/>
              <a:gd name="connsiteX3474" fmla="*/ 4162038 w 5442728"/>
              <a:gd name="connsiteY3474" fmla="*/ 736951 h 5497484"/>
              <a:gd name="connsiteX3475" fmla="*/ 4174499 w 5442728"/>
              <a:gd name="connsiteY3475" fmla="*/ 743543 h 5497484"/>
              <a:gd name="connsiteX3476" fmla="*/ 4157964 w 5442728"/>
              <a:gd name="connsiteY3476" fmla="*/ 728054 h 5497484"/>
              <a:gd name="connsiteX3477" fmla="*/ 4130405 w 5442728"/>
              <a:gd name="connsiteY3477" fmla="*/ 707098 h 5497484"/>
              <a:gd name="connsiteX3478" fmla="*/ 4123055 w 5442728"/>
              <a:gd name="connsiteY3478" fmla="*/ 699806 h 5497484"/>
              <a:gd name="connsiteX3479" fmla="*/ 4108355 w 5442728"/>
              <a:gd name="connsiteY3479" fmla="*/ 692518 h 5497484"/>
              <a:gd name="connsiteX3480" fmla="*/ 4115705 w 5442728"/>
              <a:gd name="connsiteY3480" fmla="*/ 692518 h 5497484"/>
              <a:gd name="connsiteX3481" fmla="*/ 4115705 w 5442728"/>
              <a:gd name="connsiteY3481" fmla="*/ 692514 h 5497484"/>
              <a:gd name="connsiteX3482" fmla="*/ 4130402 w 5442728"/>
              <a:gd name="connsiteY3482" fmla="*/ 699806 h 5497484"/>
              <a:gd name="connsiteX3483" fmla="*/ 4134172 w 5442728"/>
              <a:gd name="connsiteY3483" fmla="*/ 699806 h 5497484"/>
              <a:gd name="connsiteX3484" fmla="*/ 4131360 w 5442728"/>
              <a:gd name="connsiteY3484" fmla="*/ 696880 h 5497484"/>
              <a:gd name="connsiteX3485" fmla="*/ 4131561 w 5442728"/>
              <a:gd name="connsiteY3485" fmla="*/ 696972 h 5497484"/>
              <a:gd name="connsiteX3486" fmla="*/ 4134366 w 5442728"/>
              <a:gd name="connsiteY3486" fmla="*/ 699806 h 5497484"/>
              <a:gd name="connsiteX3487" fmla="*/ 4137752 w 5442728"/>
              <a:gd name="connsiteY3487" fmla="*/ 699806 h 5497484"/>
              <a:gd name="connsiteX3488" fmla="*/ 4131561 w 5442728"/>
              <a:gd name="connsiteY3488" fmla="*/ 696972 h 5497484"/>
              <a:gd name="connsiteX3489" fmla="*/ 4127709 w 5442728"/>
              <a:gd name="connsiteY3489" fmla="*/ 693081 h 5497484"/>
              <a:gd name="connsiteX3490" fmla="*/ 4131360 w 5442728"/>
              <a:gd name="connsiteY3490" fmla="*/ 696880 h 5497484"/>
              <a:gd name="connsiteX3491" fmla="*/ 4125810 w 5442728"/>
              <a:gd name="connsiteY3491" fmla="*/ 694339 h 5497484"/>
              <a:gd name="connsiteX3492" fmla="*/ 4108355 w 5442728"/>
              <a:gd name="connsiteY3492" fmla="*/ 677938 h 5497484"/>
              <a:gd name="connsiteX3493" fmla="*/ 4115705 w 5442728"/>
              <a:gd name="connsiteY3493" fmla="*/ 677938 h 5497484"/>
              <a:gd name="connsiteX3494" fmla="*/ 4137752 w 5442728"/>
              <a:gd name="connsiteY3494" fmla="*/ 692518 h 5497484"/>
              <a:gd name="connsiteX3495" fmla="*/ 4181849 w 5442728"/>
              <a:gd name="connsiteY3495" fmla="*/ 728963 h 5497484"/>
              <a:gd name="connsiteX3496" fmla="*/ 4233296 w 5442728"/>
              <a:gd name="connsiteY3496" fmla="*/ 765411 h 5497484"/>
              <a:gd name="connsiteX3497" fmla="*/ 4270043 w 5442728"/>
              <a:gd name="connsiteY3497" fmla="*/ 794571 h 5497484"/>
              <a:gd name="connsiteX3498" fmla="*/ 4284743 w 5442728"/>
              <a:gd name="connsiteY3498" fmla="*/ 809151 h 5497484"/>
              <a:gd name="connsiteX3499" fmla="*/ 4287037 w 5442728"/>
              <a:gd name="connsiteY3499" fmla="*/ 804251 h 5497484"/>
              <a:gd name="connsiteX3500" fmla="*/ 4233296 w 5442728"/>
              <a:gd name="connsiteY3500" fmla="*/ 758123 h 5497484"/>
              <a:gd name="connsiteX3501" fmla="*/ 4211246 w 5442728"/>
              <a:gd name="connsiteY3501" fmla="*/ 743543 h 5497484"/>
              <a:gd name="connsiteX3502" fmla="*/ 4225946 w 5442728"/>
              <a:gd name="connsiteY3502" fmla="*/ 750834 h 5497484"/>
              <a:gd name="connsiteX3503" fmla="*/ 4210329 w 5442728"/>
              <a:gd name="connsiteY3503" fmla="*/ 736254 h 5497484"/>
              <a:gd name="connsiteX3504" fmla="*/ 4189661 w 5442728"/>
              <a:gd name="connsiteY3504" fmla="*/ 721993 h 5497484"/>
              <a:gd name="connsiteX3505" fmla="*/ 4189243 w 5442728"/>
              <a:gd name="connsiteY3505" fmla="*/ 720666 h 5497484"/>
              <a:gd name="connsiteX3506" fmla="*/ 4186357 w 5442728"/>
              <a:gd name="connsiteY3506" fmla="*/ 719358 h 5497484"/>
              <a:gd name="connsiteX3507" fmla="*/ 4183729 w 5442728"/>
              <a:gd name="connsiteY3507" fmla="*/ 717217 h 5497484"/>
              <a:gd name="connsiteX3508" fmla="*/ 4181632 w 5442728"/>
              <a:gd name="connsiteY3508" fmla="*/ 717217 h 5497484"/>
              <a:gd name="connsiteX3509" fmla="*/ 4186357 w 5442728"/>
              <a:gd name="connsiteY3509" fmla="*/ 719358 h 5497484"/>
              <a:gd name="connsiteX3510" fmla="*/ 4189199 w 5442728"/>
              <a:gd name="connsiteY3510" fmla="*/ 721674 h 5497484"/>
              <a:gd name="connsiteX3511" fmla="*/ 4189661 w 5442728"/>
              <a:gd name="connsiteY3511" fmla="*/ 721993 h 5497484"/>
              <a:gd name="connsiteX3512" fmla="*/ 4190330 w 5442728"/>
              <a:gd name="connsiteY3512" fmla="*/ 724115 h 5497484"/>
              <a:gd name="connsiteX3513" fmla="*/ 4164236 w 5442728"/>
              <a:gd name="connsiteY3513" fmla="*/ 703426 h 5497484"/>
              <a:gd name="connsiteX3514" fmla="*/ 4171537 w 5442728"/>
              <a:gd name="connsiteY3514" fmla="*/ 707283 h 5497484"/>
              <a:gd name="connsiteX3515" fmla="*/ 4163477 w 5442728"/>
              <a:gd name="connsiteY3515" fmla="*/ 700718 h 5497484"/>
              <a:gd name="connsiteX3516" fmla="*/ 4137752 w 5442728"/>
              <a:gd name="connsiteY3516" fmla="*/ 685226 h 5497484"/>
              <a:gd name="connsiteX3517" fmla="*/ 4108355 w 5442728"/>
              <a:gd name="connsiteY3517" fmla="*/ 663357 h 5497484"/>
              <a:gd name="connsiteX3518" fmla="*/ 4078958 w 5442728"/>
              <a:gd name="connsiteY3518" fmla="*/ 641489 h 5497484"/>
              <a:gd name="connsiteX3519" fmla="*/ 4056908 w 5442728"/>
              <a:gd name="connsiteY3519" fmla="*/ 626909 h 5497484"/>
              <a:gd name="connsiteX3520" fmla="*/ 4042211 w 5442728"/>
              <a:gd name="connsiteY3520" fmla="*/ 619621 h 5497484"/>
              <a:gd name="connsiteX3521" fmla="*/ 4042198 w 5442728"/>
              <a:gd name="connsiteY3521" fmla="*/ 619614 h 5497484"/>
              <a:gd name="connsiteX3522" fmla="*/ 4029348 w 5442728"/>
              <a:gd name="connsiteY3522" fmla="*/ 610508 h 5497484"/>
              <a:gd name="connsiteX3523" fmla="*/ 4027511 w 5442728"/>
              <a:gd name="connsiteY3523" fmla="*/ 612329 h 5497484"/>
              <a:gd name="connsiteX3524" fmla="*/ 4012811 w 5442728"/>
              <a:gd name="connsiteY3524" fmla="*/ 605041 h 5497484"/>
              <a:gd name="connsiteX3525" fmla="*/ 4005461 w 5442728"/>
              <a:gd name="connsiteY3525" fmla="*/ 599574 h 5497484"/>
              <a:gd name="connsiteX3526" fmla="*/ 4005461 w 5442728"/>
              <a:gd name="connsiteY3526" fmla="*/ 597752 h 5497484"/>
              <a:gd name="connsiteX3527" fmla="*/ 3999449 w 5442728"/>
              <a:gd name="connsiteY3527" fmla="*/ 595101 h 5497484"/>
              <a:gd name="connsiteX3528" fmla="*/ 3983414 w 5442728"/>
              <a:gd name="connsiteY3528" fmla="*/ 583172 h 5497484"/>
              <a:gd name="connsiteX3529" fmla="*/ 3988926 w 5442728"/>
              <a:gd name="connsiteY3529" fmla="*/ 590461 h 5497484"/>
              <a:gd name="connsiteX3530" fmla="*/ 3999449 w 5442728"/>
              <a:gd name="connsiteY3530" fmla="*/ 595101 h 5497484"/>
              <a:gd name="connsiteX3531" fmla="*/ 4005461 w 5442728"/>
              <a:gd name="connsiteY3531" fmla="*/ 599574 h 5497484"/>
              <a:gd name="connsiteX3532" fmla="*/ 4005461 w 5442728"/>
              <a:gd name="connsiteY3532" fmla="*/ 605041 h 5497484"/>
              <a:gd name="connsiteX3533" fmla="*/ 3983414 w 5442728"/>
              <a:gd name="connsiteY3533" fmla="*/ 590462 h 5497484"/>
              <a:gd name="connsiteX3534" fmla="*/ 3965773 w 5442728"/>
              <a:gd name="connsiteY3534" fmla="*/ 578796 h 5497484"/>
              <a:gd name="connsiteX3535" fmla="*/ 3946667 w 5442728"/>
              <a:gd name="connsiteY3535" fmla="*/ 561304 h 5497484"/>
              <a:gd name="connsiteX3536" fmla="*/ 3941769 w 5442728"/>
              <a:gd name="connsiteY3536" fmla="*/ 558873 h 5497484"/>
              <a:gd name="connsiteX3537" fmla="*/ 3917270 w 5442728"/>
              <a:gd name="connsiteY3537" fmla="*/ 539432 h 5497484"/>
              <a:gd name="connsiteX3538" fmla="*/ 3961364 w 5442728"/>
              <a:gd name="connsiteY3538" fmla="*/ 568592 h 5497484"/>
              <a:gd name="connsiteX3539" fmla="*/ 4020161 w 5442728"/>
              <a:gd name="connsiteY3539" fmla="*/ 605041 h 5497484"/>
              <a:gd name="connsiteX3540" fmla="*/ 4005461 w 5442728"/>
              <a:gd name="connsiteY3540" fmla="*/ 590461 h 5497484"/>
              <a:gd name="connsiteX3541" fmla="*/ 3939317 w 5442728"/>
              <a:gd name="connsiteY3541" fmla="*/ 546724 h 5497484"/>
              <a:gd name="connsiteX3542" fmla="*/ 3946667 w 5442728"/>
              <a:gd name="connsiteY3542" fmla="*/ 554012 h 5497484"/>
              <a:gd name="connsiteX3543" fmla="*/ 3931967 w 5442728"/>
              <a:gd name="connsiteY3543" fmla="*/ 546724 h 5497484"/>
              <a:gd name="connsiteX3544" fmla="*/ 3902570 w 5442728"/>
              <a:gd name="connsiteY3544" fmla="*/ 524855 h 5497484"/>
              <a:gd name="connsiteX3545" fmla="*/ 3898487 w 5442728"/>
              <a:gd name="connsiteY3545" fmla="*/ 525663 h 5497484"/>
              <a:gd name="connsiteX3546" fmla="*/ 3895887 w 5442728"/>
              <a:gd name="connsiteY3546" fmla="*/ 524191 h 5497484"/>
              <a:gd name="connsiteX3547" fmla="*/ 3887870 w 5442728"/>
              <a:gd name="connsiteY3547" fmla="*/ 517564 h 5497484"/>
              <a:gd name="connsiteX3548" fmla="*/ 3891137 w 5442728"/>
              <a:gd name="connsiteY3548" fmla="*/ 521499 h 5497484"/>
              <a:gd name="connsiteX3549" fmla="*/ 3858473 w 5442728"/>
              <a:gd name="connsiteY3549" fmla="*/ 502987 h 5497484"/>
              <a:gd name="connsiteX3550" fmla="*/ 3792329 w 5442728"/>
              <a:gd name="connsiteY3550" fmla="*/ 466538 h 5497484"/>
              <a:gd name="connsiteX3551" fmla="*/ 3789788 w 5442728"/>
              <a:gd name="connsiteY3551" fmla="*/ 466538 h 5497484"/>
              <a:gd name="connsiteX3552" fmla="*/ 3819247 w 5442728"/>
              <a:gd name="connsiteY3552" fmla="*/ 483409 h 5497484"/>
              <a:gd name="connsiteX3553" fmla="*/ 3804560 w 5442728"/>
              <a:gd name="connsiteY3553" fmla="*/ 476049 h 5497484"/>
              <a:gd name="connsiteX3554" fmla="*/ 3785577 w 5442728"/>
              <a:gd name="connsiteY3554" fmla="*/ 466538 h 5497484"/>
              <a:gd name="connsiteX3555" fmla="*/ 3777629 w 5442728"/>
              <a:gd name="connsiteY3555" fmla="*/ 466538 h 5497484"/>
              <a:gd name="connsiteX3556" fmla="*/ 3807026 w 5442728"/>
              <a:gd name="connsiteY3556" fmla="*/ 481115 h 5497484"/>
              <a:gd name="connsiteX3557" fmla="*/ 3814376 w 5442728"/>
              <a:gd name="connsiteY3557" fmla="*/ 488407 h 5497484"/>
              <a:gd name="connsiteX3558" fmla="*/ 3829076 w 5442728"/>
              <a:gd name="connsiteY3558" fmla="*/ 488407 h 5497484"/>
              <a:gd name="connsiteX3559" fmla="*/ 3836423 w 5442728"/>
              <a:gd name="connsiteY3559" fmla="*/ 495695 h 5497484"/>
              <a:gd name="connsiteX3560" fmla="*/ 3851123 w 5442728"/>
              <a:gd name="connsiteY3560" fmla="*/ 502987 h 5497484"/>
              <a:gd name="connsiteX3561" fmla="*/ 3866740 w 5442728"/>
              <a:gd name="connsiteY3561" fmla="*/ 514830 h 5497484"/>
              <a:gd name="connsiteX3562" fmla="*/ 3877413 w 5442728"/>
              <a:gd name="connsiteY3562" fmla="*/ 523578 h 5497484"/>
              <a:gd name="connsiteX3563" fmla="*/ 3865823 w 5442728"/>
              <a:gd name="connsiteY3563" fmla="*/ 519896 h 5497484"/>
              <a:gd name="connsiteX3564" fmla="*/ 3865823 w 5442728"/>
              <a:gd name="connsiteY3564" fmla="*/ 517564 h 5497484"/>
              <a:gd name="connsiteX3565" fmla="*/ 3858473 w 5442728"/>
              <a:gd name="connsiteY3565" fmla="*/ 513328 h 5497484"/>
              <a:gd name="connsiteX3566" fmla="*/ 3858473 w 5442728"/>
              <a:gd name="connsiteY3566" fmla="*/ 510275 h 5497484"/>
              <a:gd name="connsiteX3567" fmla="*/ 3829996 w 5442728"/>
              <a:gd name="connsiteY3567" fmla="*/ 496555 h 5497484"/>
              <a:gd name="connsiteX3568" fmla="*/ 3829076 w 5442728"/>
              <a:gd name="connsiteY3568" fmla="*/ 495695 h 5497484"/>
              <a:gd name="connsiteX3569" fmla="*/ 3828793 w 5442728"/>
              <a:gd name="connsiteY3569" fmla="*/ 495975 h 5497484"/>
              <a:gd name="connsiteX3570" fmla="*/ 3826318 w 5442728"/>
              <a:gd name="connsiteY3570" fmla="*/ 494783 h 5497484"/>
              <a:gd name="connsiteX3571" fmla="*/ 3828642 w 5442728"/>
              <a:gd name="connsiteY3571" fmla="*/ 496125 h 5497484"/>
              <a:gd name="connsiteX3572" fmla="*/ 3825401 w 5442728"/>
              <a:gd name="connsiteY3572" fmla="*/ 499341 h 5497484"/>
              <a:gd name="connsiteX3573" fmla="*/ 3821726 w 5442728"/>
              <a:gd name="connsiteY3573" fmla="*/ 502987 h 5497484"/>
              <a:gd name="connsiteX3574" fmla="*/ 3861234 w 5442728"/>
              <a:gd name="connsiteY3574" fmla="*/ 521688 h 5497484"/>
              <a:gd name="connsiteX3575" fmla="*/ 3865823 w 5442728"/>
              <a:gd name="connsiteY3575" fmla="*/ 524855 h 5497484"/>
              <a:gd name="connsiteX3576" fmla="*/ 3865823 w 5442728"/>
              <a:gd name="connsiteY3576" fmla="*/ 524357 h 5497484"/>
              <a:gd name="connsiteX3577" fmla="*/ 3902570 w 5442728"/>
              <a:gd name="connsiteY3577" fmla="*/ 546724 h 5497484"/>
              <a:gd name="connsiteX3578" fmla="*/ 3917270 w 5442728"/>
              <a:gd name="connsiteY3578" fmla="*/ 554012 h 5497484"/>
              <a:gd name="connsiteX3579" fmla="*/ 3961364 w 5442728"/>
              <a:gd name="connsiteY3579" fmla="*/ 575881 h 5497484"/>
              <a:gd name="connsiteX3580" fmla="*/ 3939317 w 5442728"/>
              <a:gd name="connsiteY3580" fmla="*/ 568592 h 5497484"/>
              <a:gd name="connsiteX3581" fmla="*/ 3946670 w 5442728"/>
              <a:gd name="connsiteY3581" fmla="*/ 575884 h 5497484"/>
              <a:gd name="connsiteX3582" fmla="*/ 3946667 w 5442728"/>
              <a:gd name="connsiteY3582" fmla="*/ 575881 h 5497484"/>
              <a:gd name="connsiteX3583" fmla="*/ 3948425 w 5442728"/>
              <a:gd name="connsiteY3583" fmla="*/ 577627 h 5497484"/>
              <a:gd name="connsiteX3584" fmla="*/ 3946670 w 5442728"/>
              <a:gd name="connsiteY3584" fmla="*/ 575884 h 5497484"/>
              <a:gd name="connsiteX3585" fmla="*/ 3964121 w 5442728"/>
              <a:gd name="connsiteY3585" fmla="*/ 585906 h 5497484"/>
              <a:gd name="connsiteX3586" fmla="*/ 3966092 w 5442728"/>
              <a:gd name="connsiteY3586" fmla="*/ 587164 h 5497484"/>
              <a:gd name="connsiteX3587" fmla="*/ 3954017 w 5442728"/>
              <a:gd name="connsiteY3587" fmla="*/ 583172 h 5497484"/>
              <a:gd name="connsiteX3588" fmla="*/ 3961364 w 5442728"/>
              <a:gd name="connsiteY3588" fmla="*/ 590461 h 5497484"/>
              <a:gd name="connsiteX3589" fmla="*/ 3939317 w 5442728"/>
              <a:gd name="connsiteY3589" fmla="*/ 583172 h 5497484"/>
              <a:gd name="connsiteX3590" fmla="*/ 3961364 w 5442728"/>
              <a:gd name="connsiteY3590" fmla="*/ 597752 h 5497484"/>
              <a:gd name="connsiteX3591" fmla="*/ 3968714 w 5442728"/>
              <a:gd name="connsiteY3591" fmla="*/ 605041 h 5497484"/>
              <a:gd name="connsiteX3592" fmla="*/ 3976064 w 5442728"/>
              <a:gd name="connsiteY3592" fmla="*/ 605041 h 5497484"/>
              <a:gd name="connsiteX3593" fmla="*/ 3983414 w 5442728"/>
              <a:gd name="connsiteY3593" fmla="*/ 612329 h 5497484"/>
              <a:gd name="connsiteX3594" fmla="*/ 4023836 w 5442728"/>
              <a:gd name="connsiteY3594" fmla="*/ 641487 h 5497484"/>
              <a:gd name="connsiteX3595" fmla="*/ 4060527 w 5442728"/>
              <a:gd name="connsiteY3595" fmla="*/ 667954 h 5497484"/>
              <a:gd name="connsiteX3596" fmla="*/ 4056908 w 5442728"/>
              <a:gd name="connsiteY3596" fmla="*/ 670646 h 5497484"/>
              <a:gd name="connsiteX3597" fmla="*/ 3998114 w 5442728"/>
              <a:gd name="connsiteY3597" fmla="*/ 626909 h 5497484"/>
              <a:gd name="connsiteX3598" fmla="*/ 4042208 w 5442728"/>
              <a:gd name="connsiteY3598" fmla="*/ 663357 h 5497484"/>
              <a:gd name="connsiteX3599" fmla="*/ 4108355 w 5442728"/>
              <a:gd name="connsiteY3599" fmla="*/ 714386 h 5497484"/>
              <a:gd name="connsiteX3600" fmla="*/ 4123055 w 5442728"/>
              <a:gd name="connsiteY3600" fmla="*/ 714386 h 5497484"/>
              <a:gd name="connsiteX3601" fmla="*/ 4125810 w 5442728"/>
              <a:gd name="connsiteY3601" fmla="*/ 723496 h 5497484"/>
              <a:gd name="connsiteX3602" fmla="*/ 4123055 w 5442728"/>
              <a:gd name="connsiteY3602" fmla="*/ 721674 h 5497484"/>
              <a:gd name="connsiteX3603" fmla="*/ 4125810 w 5442728"/>
              <a:gd name="connsiteY3603" fmla="*/ 723496 h 5497484"/>
              <a:gd name="connsiteX3604" fmla="*/ 4125810 w 5442728"/>
              <a:gd name="connsiteY3604" fmla="*/ 723496 h 5497484"/>
              <a:gd name="connsiteX3605" fmla="*/ 4134077 w 5442728"/>
              <a:gd name="connsiteY3605" fmla="*/ 728963 h 5497484"/>
              <a:gd name="connsiteX3606" fmla="*/ 4145102 w 5442728"/>
              <a:gd name="connsiteY3606" fmla="*/ 736254 h 5497484"/>
              <a:gd name="connsiteX3607" fmla="*/ 4123055 w 5442728"/>
              <a:gd name="connsiteY3607" fmla="*/ 728963 h 5497484"/>
              <a:gd name="connsiteX3608" fmla="*/ 4181849 w 5442728"/>
              <a:gd name="connsiteY3608" fmla="*/ 772703 h 5497484"/>
              <a:gd name="connsiteX3609" fmla="*/ 4174499 w 5442728"/>
              <a:gd name="connsiteY3609" fmla="*/ 772703 h 5497484"/>
              <a:gd name="connsiteX3610" fmla="*/ 4225946 w 5442728"/>
              <a:gd name="connsiteY3610" fmla="*/ 809151 h 5497484"/>
              <a:gd name="connsiteX3611" fmla="*/ 4270043 w 5442728"/>
              <a:gd name="connsiteY3611" fmla="*/ 852888 h 5497484"/>
              <a:gd name="connsiteX3612" fmla="*/ 4277393 w 5442728"/>
              <a:gd name="connsiteY3612" fmla="*/ 860177 h 5497484"/>
              <a:gd name="connsiteX3613" fmla="*/ 4268205 w 5442728"/>
              <a:gd name="connsiteY3613" fmla="*/ 855622 h 5497484"/>
              <a:gd name="connsiteX3614" fmla="*/ 4252555 w 5442728"/>
              <a:gd name="connsiteY3614" fmla="*/ 847861 h 5497484"/>
              <a:gd name="connsiteX3615" fmla="*/ 4247999 w 5442728"/>
              <a:gd name="connsiteY3615" fmla="*/ 845600 h 5497484"/>
              <a:gd name="connsiteX3616" fmla="*/ 4218596 w 5442728"/>
              <a:gd name="connsiteY3616" fmla="*/ 823728 h 5497484"/>
              <a:gd name="connsiteX3617" fmla="*/ 4233296 w 5442728"/>
              <a:gd name="connsiteY3617" fmla="*/ 831020 h 5497484"/>
              <a:gd name="connsiteX3618" fmla="*/ 4225946 w 5442728"/>
              <a:gd name="connsiteY3618" fmla="*/ 823728 h 5497484"/>
              <a:gd name="connsiteX3619" fmla="*/ 4218596 w 5442728"/>
              <a:gd name="connsiteY3619" fmla="*/ 816440 h 5497484"/>
              <a:gd name="connsiteX3620" fmla="*/ 4209030 w 5442728"/>
              <a:gd name="connsiteY3620" fmla="*/ 811696 h 5497484"/>
              <a:gd name="connsiteX3621" fmla="*/ 4209030 w 5442728"/>
              <a:gd name="connsiteY3621" fmla="*/ 812045 h 5497484"/>
              <a:gd name="connsiteX3622" fmla="*/ 4208534 w 5442728"/>
              <a:gd name="connsiteY3622" fmla="*/ 811448 h 5497484"/>
              <a:gd name="connsiteX3623" fmla="*/ 4203899 w 5442728"/>
              <a:gd name="connsiteY3623" fmla="*/ 809151 h 5497484"/>
              <a:gd name="connsiteX3624" fmla="*/ 4196549 w 5442728"/>
              <a:gd name="connsiteY3624" fmla="*/ 809151 h 5497484"/>
              <a:gd name="connsiteX3625" fmla="*/ 4186628 w 5442728"/>
              <a:gd name="connsiteY3625" fmla="*/ 797341 h 5497484"/>
              <a:gd name="connsiteX3626" fmla="*/ 4172066 w 5442728"/>
              <a:gd name="connsiteY3626" fmla="*/ 783080 h 5497484"/>
              <a:gd name="connsiteX3627" fmla="*/ 4164673 w 5442728"/>
              <a:gd name="connsiteY3627" fmla="*/ 775840 h 5497484"/>
              <a:gd name="connsiteX3628" fmla="*/ 4157281 w 5442728"/>
              <a:gd name="connsiteY3628" fmla="*/ 768598 h 5497484"/>
              <a:gd name="connsiteX3629" fmla="*/ 4127709 w 5442728"/>
              <a:gd name="connsiteY3629" fmla="*/ 746876 h 5497484"/>
              <a:gd name="connsiteX3630" fmla="*/ 4133472 w 5442728"/>
              <a:gd name="connsiteY3630" fmla="*/ 748003 h 5497484"/>
              <a:gd name="connsiteX3631" fmla="*/ 4115705 w 5442728"/>
              <a:gd name="connsiteY3631" fmla="*/ 736254 h 5497484"/>
              <a:gd name="connsiteX3632" fmla="*/ 4101005 w 5442728"/>
              <a:gd name="connsiteY3632" fmla="*/ 721674 h 5497484"/>
              <a:gd name="connsiteX3633" fmla="*/ 4101005 w 5442728"/>
              <a:gd name="connsiteY3633" fmla="*/ 728963 h 5497484"/>
              <a:gd name="connsiteX3634" fmla="*/ 4078958 w 5442728"/>
              <a:gd name="connsiteY3634" fmla="*/ 714386 h 5497484"/>
              <a:gd name="connsiteX3635" fmla="*/ 4071608 w 5442728"/>
              <a:gd name="connsiteY3635" fmla="*/ 699806 h 5497484"/>
              <a:gd name="connsiteX3636" fmla="*/ 4064258 w 5442728"/>
              <a:gd name="connsiteY3636" fmla="*/ 699806 h 5497484"/>
              <a:gd name="connsiteX3637" fmla="*/ 4034861 w 5442728"/>
              <a:gd name="connsiteY3637" fmla="*/ 677938 h 5497484"/>
              <a:gd name="connsiteX3638" fmla="*/ 4020161 w 5442728"/>
              <a:gd name="connsiteY3638" fmla="*/ 663357 h 5497484"/>
              <a:gd name="connsiteX3639" fmla="*/ 4056908 w 5442728"/>
              <a:gd name="connsiteY3639" fmla="*/ 699806 h 5497484"/>
              <a:gd name="connsiteX3640" fmla="*/ 4012811 w 5442728"/>
              <a:gd name="connsiteY3640" fmla="*/ 670646 h 5497484"/>
              <a:gd name="connsiteX3641" fmla="*/ 4002893 w 5442728"/>
              <a:gd name="connsiteY3641" fmla="*/ 655890 h 5497484"/>
              <a:gd name="connsiteX3642" fmla="*/ 4003281 w 5442728"/>
              <a:gd name="connsiteY3642" fmla="*/ 656069 h 5497484"/>
              <a:gd name="connsiteX3643" fmla="*/ 3998114 w 5442728"/>
              <a:gd name="connsiteY3643" fmla="*/ 648777 h 5497484"/>
              <a:gd name="connsiteX3644" fmla="*/ 3976064 w 5442728"/>
              <a:gd name="connsiteY3644" fmla="*/ 641489 h 5497484"/>
              <a:gd name="connsiteX3645" fmla="*/ 3998114 w 5442728"/>
              <a:gd name="connsiteY3645" fmla="*/ 648777 h 5497484"/>
              <a:gd name="connsiteX3646" fmla="*/ 4002893 w 5442728"/>
              <a:gd name="connsiteY3646" fmla="*/ 655890 h 5497484"/>
              <a:gd name="connsiteX3647" fmla="*/ 3995356 w 5442728"/>
              <a:gd name="connsiteY3647" fmla="*/ 652423 h 5497484"/>
              <a:gd name="connsiteX3648" fmla="*/ 3998114 w 5442728"/>
              <a:gd name="connsiteY3648" fmla="*/ 656069 h 5497484"/>
              <a:gd name="connsiteX3649" fmla="*/ 3978822 w 5442728"/>
              <a:gd name="connsiteY3649" fmla="*/ 644223 h 5497484"/>
              <a:gd name="connsiteX3650" fmla="*/ 3966958 w 5442728"/>
              <a:gd name="connsiteY3650" fmla="*/ 635944 h 5497484"/>
              <a:gd name="connsiteX3651" fmla="*/ 3968714 w 5442728"/>
              <a:gd name="connsiteY3651" fmla="*/ 634197 h 5497484"/>
              <a:gd name="connsiteX3652" fmla="*/ 3954020 w 5442728"/>
              <a:gd name="connsiteY3652" fmla="*/ 626912 h 5497484"/>
              <a:gd name="connsiteX3653" fmla="*/ 3939317 w 5442728"/>
              <a:gd name="connsiteY3653" fmla="*/ 619621 h 5497484"/>
              <a:gd name="connsiteX3654" fmla="*/ 3928417 w 5442728"/>
              <a:gd name="connsiteY3654" fmla="*/ 609892 h 5497484"/>
              <a:gd name="connsiteX3655" fmla="*/ 3920093 w 5442728"/>
              <a:gd name="connsiteY3655" fmla="*/ 605318 h 5497484"/>
              <a:gd name="connsiteX3656" fmla="*/ 3912941 w 5442728"/>
              <a:gd name="connsiteY3656" fmla="*/ 600838 h 5497484"/>
              <a:gd name="connsiteX3657" fmla="*/ 3902570 w 5442728"/>
              <a:gd name="connsiteY3657" fmla="*/ 597752 h 5497484"/>
              <a:gd name="connsiteX3658" fmla="*/ 3851123 w 5442728"/>
              <a:gd name="connsiteY3658" fmla="*/ 568592 h 5497484"/>
              <a:gd name="connsiteX3659" fmla="*/ 3843773 w 5442728"/>
              <a:gd name="connsiteY3659" fmla="*/ 561304 h 5497484"/>
              <a:gd name="connsiteX3660" fmla="*/ 3843773 w 5442728"/>
              <a:gd name="connsiteY3660" fmla="*/ 554012 h 5497484"/>
              <a:gd name="connsiteX3661" fmla="*/ 3829076 w 5442728"/>
              <a:gd name="connsiteY3661" fmla="*/ 554012 h 5497484"/>
              <a:gd name="connsiteX3662" fmla="*/ 3784979 w 5442728"/>
              <a:gd name="connsiteY3662" fmla="*/ 524855 h 5497484"/>
              <a:gd name="connsiteX3663" fmla="*/ 3726182 w 5442728"/>
              <a:gd name="connsiteY3663" fmla="*/ 495695 h 5497484"/>
              <a:gd name="connsiteX3664" fmla="*/ 3674734 w 5442728"/>
              <a:gd name="connsiteY3664" fmla="*/ 473827 h 5497484"/>
              <a:gd name="connsiteX3665" fmla="*/ 3689435 w 5442728"/>
              <a:gd name="connsiteY3665" fmla="*/ 488407 h 5497484"/>
              <a:gd name="connsiteX3666" fmla="*/ 3674734 w 5442728"/>
              <a:gd name="connsiteY3666" fmla="*/ 481115 h 5497484"/>
              <a:gd name="connsiteX3667" fmla="*/ 3667388 w 5442728"/>
              <a:gd name="connsiteY3667" fmla="*/ 473827 h 5497484"/>
              <a:gd name="connsiteX3668" fmla="*/ 3615941 w 5442728"/>
              <a:gd name="connsiteY3668" fmla="*/ 459247 h 5497484"/>
              <a:gd name="connsiteX3669" fmla="*/ 3624922 w 5442728"/>
              <a:gd name="connsiteY3669" fmla="*/ 456817 h 5497484"/>
              <a:gd name="connsiteX3670" fmla="*/ 3630637 w 5442728"/>
              <a:gd name="connsiteY3670" fmla="*/ 459247 h 5497484"/>
              <a:gd name="connsiteX3671" fmla="*/ 3626045 w 5442728"/>
              <a:gd name="connsiteY3671" fmla="*/ 456514 h 5497484"/>
              <a:gd name="connsiteX3672" fmla="*/ 3624922 w 5442728"/>
              <a:gd name="connsiteY3672" fmla="*/ 456817 h 5497484"/>
              <a:gd name="connsiteX3673" fmla="*/ 3566331 w 5442728"/>
              <a:gd name="connsiteY3673" fmla="*/ 431911 h 5497484"/>
              <a:gd name="connsiteX3674" fmla="*/ 3513046 w 5442728"/>
              <a:gd name="connsiteY3674" fmla="*/ 415510 h 5497484"/>
              <a:gd name="connsiteX3675" fmla="*/ 3395455 w 5442728"/>
              <a:gd name="connsiteY3675" fmla="*/ 371773 h 5497484"/>
              <a:gd name="connsiteX3676" fmla="*/ 3446903 w 5442728"/>
              <a:gd name="connsiteY3676" fmla="*/ 393642 h 5497484"/>
              <a:gd name="connsiteX3677" fmla="*/ 3388105 w 5442728"/>
              <a:gd name="connsiteY3677" fmla="*/ 371773 h 5497484"/>
              <a:gd name="connsiteX3678" fmla="*/ 3321961 w 5442728"/>
              <a:gd name="connsiteY3678" fmla="*/ 357193 h 5497484"/>
              <a:gd name="connsiteX3679" fmla="*/ 3336662 w 5442728"/>
              <a:gd name="connsiteY3679" fmla="*/ 364481 h 5497484"/>
              <a:gd name="connsiteX3680" fmla="*/ 3270514 w 5442728"/>
              <a:gd name="connsiteY3680" fmla="*/ 342613 h 5497484"/>
              <a:gd name="connsiteX3681" fmla="*/ 3226417 w 5442728"/>
              <a:gd name="connsiteY3681" fmla="*/ 335325 h 5497484"/>
              <a:gd name="connsiteX3682" fmla="*/ 3270514 w 5442728"/>
              <a:gd name="connsiteY3682" fmla="*/ 349905 h 5497484"/>
              <a:gd name="connsiteX3683" fmla="*/ 3299911 w 5442728"/>
              <a:gd name="connsiteY3683" fmla="*/ 364481 h 5497484"/>
              <a:gd name="connsiteX3684" fmla="*/ 3360546 w 5442728"/>
              <a:gd name="connsiteY3684" fmla="*/ 388174 h 5497484"/>
              <a:gd name="connsiteX3685" fmla="*/ 3397806 w 5442728"/>
              <a:gd name="connsiteY3685" fmla="*/ 394808 h 5497484"/>
              <a:gd name="connsiteX3686" fmla="*/ 3439552 w 5442728"/>
              <a:gd name="connsiteY3686" fmla="*/ 415510 h 5497484"/>
              <a:gd name="connsiteX3687" fmla="*/ 3461603 w 5442728"/>
              <a:gd name="connsiteY3687" fmla="*/ 422798 h 5497484"/>
              <a:gd name="connsiteX3688" fmla="*/ 3476299 w 5442728"/>
              <a:gd name="connsiteY3688" fmla="*/ 430090 h 5497484"/>
              <a:gd name="connsiteX3689" fmla="*/ 3498350 w 5442728"/>
              <a:gd name="connsiteY3689" fmla="*/ 437378 h 5497484"/>
              <a:gd name="connsiteX3690" fmla="*/ 3557143 w 5442728"/>
              <a:gd name="connsiteY3690" fmla="*/ 459247 h 5497484"/>
              <a:gd name="connsiteX3691" fmla="*/ 3608591 w 5442728"/>
              <a:gd name="connsiteY3691" fmla="*/ 481115 h 5497484"/>
              <a:gd name="connsiteX3692" fmla="*/ 3660038 w 5442728"/>
              <a:gd name="connsiteY3692" fmla="*/ 502987 h 5497484"/>
              <a:gd name="connsiteX3693" fmla="*/ 3696785 w 5442728"/>
              <a:gd name="connsiteY3693" fmla="*/ 517564 h 5497484"/>
              <a:gd name="connsiteX3694" fmla="*/ 3711481 w 5442728"/>
              <a:gd name="connsiteY3694" fmla="*/ 532144 h 5497484"/>
              <a:gd name="connsiteX3695" fmla="*/ 3759254 w 5442728"/>
              <a:gd name="connsiteY3695" fmla="*/ 551279 h 5497484"/>
              <a:gd name="connsiteX3696" fmla="*/ 3795327 w 5442728"/>
              <a:gd name="connsiteY3696" fmla="*/ 569856 h 5497484"/>
              <a:gd name="connsiteX3697" fmla="*/ 3818051 w 5442728"/>
              <a:gd name="connsiteY3697" fmla="*/ 588639 h 5497484"/>
              <a:gd name="connsiteX3698" fmla="*/ 3792329 w 5442728"/>
              <a:gd name="connsiteY3698" fmla="*/ 575881 h 5497484"/>
              <a:gd name="connsiteX3699" fmla="*/ 3762929 w 5442728"/>
              <a:gd name="connsiteY3699" fmla="*/ 568592 h 5497484"/>
              <a:gd name="connsiteX3700" fmla="*/ 3711481 w 5442728"/>
              <a:gd name="connsiteY3700" fmla="*/ 539432 h 5497484"/>
              <a:gd name="connsiteX3701" fmla="*/ 3696785 w 5442728"/>
              <a:gd name="connsiteY3701" fmla="*/ 532144 h 5497484"/>
              <a:gd name="connsiteX3702" fmla="*/ 3696785 w 5442728"/>
              <a:gd name="connsiteY3702" fmla="*/ 539432 h 5497484"/>
              <a:gd name="connsiteX3703" fmla="*/ 3623291 w 5442728"/>
              <a:gd name="connsiteY3703" fmla="*/ 510275 h 5497484"/>
              <a:gd name="connsiteX3704" fmla="*/ 3601241 w 5442728"/>
              <a:gd name="connsiteY3704" fmla="*/ 495695 h 5497484"/>
              <a:gd name="connsiteX3705" fmla="*/ 3579194 w 5442728"/>
              <a:gd name="connsiteY3705" fmla="*/ 488407 h 5497484"/>
              <a:gd name="connsiteX3706" fmla="*/ 3535097 w 5442728"/>
              <a:gd name="connsiteY3706" fmla="*/ 466538 h 5497484"/>
              <a:gd name="connsiteX3707" fmla="*/ 3491000 w 5442728"/>
              <a:gd name="connsiteY3707" fmla="*/ 451958 h 5497484"/>
              <a:gd name="connsiteX3708" fmla="*/ 3446903 w 5442728"/>
              <a:gd name="connsiteY3708" fmla="*/ 437378 h 5497484"/>
              <a:gd name="connsiteX3709" fmla="*/ 3439552 w 5442728"/>
              <a:gd name="connsiteY3709" fmla="*/ 430090 h 5497484"/>
              <a:gd name="connsiteX3710" fmla="*/ 3417506 w 5442728"/>
              <a:gd name="connsiteY3710" fmla="*/ 430090 h 5497484"/>
              <a:gd name="connsiteX3711" fmla="*/ 3380759 w 5442728"/>
              <a:gd name="connsiteY3711" fmla="*/ 415510 h 5497484"/>
              <a:gd name="connsiteX3712" fmla="*/ 3336662 w 5442728"/>
              <a:gd name="connsiteY3712" fmla="*/ 400930 h 5497484"/>
              <a:gd name="connsiteX3713" fmla="*/ 3270514 w 5442728"/>
              <a:gd name="connsiteY3713" fmla="*/ 386350 h 5497484"/>
              <a:gd name="connsiteX3714" fmla="*/ 3182320 w 5442728"/>
              <a:gd name="connsiteY3714" fmla="*/ 364481 h 5497484"/>
              <a:gd name="connsiteX3715" fmla="*/ 3189670 w 5442728"/>
              <a:gd name="connsiteY3715" fmla="*/ 371773 h 5497484"/>
              <a:gd name="connsiteX3716" fmla="*/ 3101476 w 5442728"/>
              <a:gd name="connsiteY3716" fmla="*/ 357193 h 5497484"/>
              <a:gd name="connsiteX3717" fmla="*/ 3042682 w 5442728"/>
              <a:gd name="connsiteY3717" fmla="*/ 349905 h 5497484"/>
              <a:gd name="connsiteX3718" fmla="*/ 2976535 w 5442728"/>
              <a:gd name="connsiteY3718" fmla="*/ 342613 h 5497484"/>
              <a:gd name="connsiteX3719" fmla="*/ 2917741 w 5442728"/>
              <a:gd name="connsiteY3719" fmla="*/ 335325 h 5497484"/>
              <a:gd name="connsiteX3720" fmla="*/ 2866294 w 5442728"/>
              <a:gd name="connsiteY3720" fmla="*/ 335325 h 5497484"/>
              <a:gd name="connsiteX3721" fmla="*/ 2814847 w 5442728"/>
              <a:gd name="connsiteY3721" fmla="*/ 335325 h 5497484"/>
              <a:gd name="connsiteX3722" fmla="*/ 2770750 w 5442728"/>
              <a:gd name="connsiteY3722" fmla="*/ 335325 h 5497484"/>
              <a:gd name="connsiteX3723" fmla="*/ 2748703 w 5442728"/>
              <a:gd name="connsiteY3723" fmla="*/ 335325 h 5497484"/>
              <a:gd name="connsiteX3724" fmla="*/ 2726653 w 5442728"/>
              <a:gd name="connsiteY3724" fmla="*/ 328033 h 5497484"/>
              <a:gd name="connsiteX3725" fmla="*/ 2719303 w 5442728"/>
              <a:gd name="connsiteY3725" fmla="*/ 328033 h 5497484"/>
              <a:gd name="connsiteX3726" fmla="*/ 2682556 w 5442728"/>
              <a:gd name="connsiteY3726" fmla="*/ 328033 h 5497484"/>
              <a:gd name="connsiteX3727" fmla="*/ 2594365 w 5442728"/>
              <a:gd name="connsiteY3727" fmla="*/ 335325 h 5497484"/>
              <a:gd name="connsiteX3728" fmla="*/ 2506171 w 5442728"/>
              <a:gd name="connsiteY3728" fmla="*/ 342613 h 5497484"/>
              <a:gd name="connsiteX3729" fmla="*/ 2425327 w 5442728"/>
              <a:gd name="connsiteY3729" fmla="*/ 357193 h 5497484"/>
              <a:gd name="connsiteX3730" fmla="*/ 2337133 w 5442728"/>
              <a:gd name="connsiteY3730" fmla="*/ 364481 h 5497484"/>
              <a:gd name="connsiteX3731" fmla="*/ 2050504 w 5442728"/>
              <a:gd name="connsiteY3731" fmla="*/ 444667 h 5497484"/>
              <a:gd name="connsiteX3732" fmla="*/ 2043154 w 5442728"/>
              <a:gd name="connsiteY3732" fmla="*/ 437378 h 5497484"/>
              <a:gd name="connsiteX3733" fmla="*/ 2028454 w 5442728"/>
              <a:gd name="connsiteY3733" fmla="*/ 451958 h 5497484"/>
              <a:gd name="connsiteX3734" fmla="*/ 2006407 w 5442728"/>
              <a:gd name="connsiteY3734" fmla="*/ 451958 h 5497484"/>
              <a:gd name="connsiteX3735" fmla="*/ 1999976 w 5442728"/>
              <a:gd name="connsiteY3735" fmla="*/ 458336 h 5497484"/>
              <a:gd name="connsiteX3736" fmla="*/ 1998911 w 5442728"/>
              <a:gd name="connsiteY3736" fmla="*/ 458378 h 5497484"/>
              <a:gd name="connsiteX3737" fmla="*/ 1998713 w 5442728"/>
              <a:gd name="connsiteY3737" fmla="*/ 457197 h 5497484"/>
              <a:gd name="connsiteX3738" fmla="*/ 1993289 w 5442728"/>
              <a:gd name="connsiteY3738" fmla="*/ 458601 h 5497484"/>
              <a:gd name="connsiteX3739" fmla="*/ 1977007 w 5442728"/>
              <a:gd name="connsiteY3739" fmla="*/ 459247 h 5497484"/>
              <a:gd name="connsiteX3740" fmla="*/ 1990789 w 5442728"/>
              <a:gd name="connsiteY3740" fmla="*/ 459248 h 5497484"/>
              <a:gd name="connsiteX3741" fmla="*/ 1993289 w 5442728"/>
              <a:gd name="connsiteY3741" fmla="*/ 458601 h 5497484"/>
              <a:gd name="connsiteX3742" fmla="*/ 1998911 w 5442728"/>
              <a:gd name="connsiteY3742" fmla="*/ 458378 h 5497484"/>
              <a:gd name="connsiteX3743" fmla="*/ 1999057 w 5442728"/>
              <a:gd name="connsiteY3743" fmla="*/ 459247 h 5497484"/>
              <a:gd name="connsiteX3744" fmla="*/ 1940260 w 5442728"/>
              <a:gd name="connsiteY3744" fmla="*/ 473827 h 5497484"/>
              <a:gd name="connsiteX3745" fmla="*/ 1925563 w 5442728"/>
              <a:gd name="connsiteY3745" fmla="*/ 481115 h 5497484"/>
              <a:gd name="connsiteX3746" fmla="*/ 1859416 w 5442728"/>
              <a:gd name="connsiteY3746" fmla="*/ 510275 h 5497484"/>
              <a:gd name="connsiteX3747" fmla="*/ 1793272 w 5442728"/>
              <a:gd name="connsiteY3747" fmla="*/ 539432 h 5497484"/>
              <a:gd name="connsiteX3748" fmla="*/ 1763875 w 5442728"/>
              <a:gd name="connsiteY3748" fmla="*/ 554012 h 5497484"/>
              <a:gd name="connsiteX3749" fmla="*/ 1734475 w 5442728"/>
              <a:gd name="connsiteY3749" fmla="*/ 561304 h 5497484"/>
              <a:gd name="connsiteX3750" fmla="*/ 1690378 w 5442728"/>
              <a:gd name="connsiteY3750" fmla="*/ 590461 h 5497484"/>
              <a:gd name="connsiteX3751" fmla="*/ 1646281 w 5442728"/>
              <a:gd name="connsiteY3751" fmla="*/ 605041 h 5497484"/>
              <a:gd name="connsiteX3752" fmla="*/ 1616884 w 5442728"/>
              <a:gd name="connsiteY3752" fmla="*/ 626909 h 5497484"/>
              <a:gd name="connsiteX3753" fmla="*/ 1617804 w 5442728"/>
              <a:gd name="connsiteY3753" fmla="*/ 623266 h 5497484"/>
              <a:gd name="connsiteX3754" fmla="*/ 1572787 w 5442728"/>
              <a:gd name="connsiteY3754" fmla="*/ 648777 h 5497484"/>
              <a:gd name="connsiteX3755" fmla="*/ 1513993 w 5442728"/>
              <a:gd name="connsiteY3755" fmla="*/ 685226 h 5497484"/>
              <a:gd name="connsiteX3756" fmla="*/ 1447846 w 5442728"/>
              <a:gd name="connsiteY3756" fmla="*/ 728963 h 5497484"/>
              <a:gd name="connsiteX3757" fmla="*/ 1418449 w 5442728"/>
              <a:gd name="connsiteY3757" fmla="*/ 743543 h 5497484"/>
              <a:gd name="connsiteX3758" fmla="*/ 1344955 w 5442728"/>
              <a:gd name="connsiteY3758" fmla="*/ 794571 h 5497484"/>
              <a:gd name="connsiteX3759" fmla="*/ 1205314 w 5442728"/>
              <a:gd name="connsiteY3759" fmla="*/ 903917 h 5497484"/>
              <a:gd name="connsiteX3760" fmla="*/ 1153867 w 5442728"/>
              <a:gd name="connsiteY3760" fmla="*/ 954942 h 5497484"/>
              <a:gd name="connsiteX3761" fmla="*/ 1153867 w 5442728"/>
              <a:gd name="connsiteY3761" fmla="*/ 962233 h 5497484"/>
              <a:gd name="connsiteX3762" fmla="*/ 1109770 w 5442728"/>
              <a:gd name="connsiteY3762" fmla="*/ 991390 h 5497484"/>
              <a:gd name="connsiteX3763" fmla="*/ 1109770 w 5442728"/>
              <a:gd name="connsiteY3763" fmla="*/ 998682 h 5497484"/>
              <a:gd name="connsiteX3764" fmla="*/ 1102423 w 5442728"/>
              <a:gd name="connsiteY3764" fmla="*/ 1005970 h 5497484"/>
              <a:gd name="connsiteX3765" fmla="*/ 1043626 w 5442728"/>
              <a:gd name="connsiteY3765" fmla="*/ 1064287 h 5497484"/>
              <a:gd name="connsiteX3766" fmla="*/ 992179 w 5442728"/>
              <a:gd name="connsiteY3766" fmla="*/ 1115316 h 5497484"/>
              <a:gd name="connsiteX3767" fmla="*/ 933385 w 5442728"/>
              <a:gd name="connsiteY3767" fmla="*/ 1188213 h 5497484"/>
              <a:gd name="connsiteX3768" fmla="*/ 918685 w 5442728"/>
              <a:gd name="connsiteY3768" fmla="*/ 1202789 h 5497484"/>
              <a:gd name="connsiteX3769" fmla="*/ 911335 w 5442728"/>
              <a:gd name="connsiteY3769" fmla="*/ 1224658 h 5497484"/>
              <a:gd name="connsiteX3770" fmla="*/ 852541 w 5442728"/>
              <a:gd name="connsiteY3770" fmla="*/ 1290266 h 5497484"/>
              <a:gd name="connsiteX3771" fmla="*/ 815794 w 5442728"/>
              <a:gd name="connsiteY3771" fmla="*/ 1341295 h 5497484"/>
              <a:gd name="connsiteX3772" fmla="*/ 756997 w 5442728"/>
              <a:gd name="connsiteY3772" fmla="*/ 1436060 h 5497484"/>
              <a:gd name="connsiteX3773" fmla="*/ 734947 w 5442728"/>
              <a:gd name="connsiteY3773" fmla="*/ 1472505 h 5497484"/>
              <a:gd name="connsiteX3774" fmla="*/ 712900 w 5442728"/>
              <a:gd name="connsiteY3774" fmla="*/ 1508954 h 5497484"/>
              <a:gd name="connsiteX3775" fmla="*/ 683503 w 5442728"/>
              <a:gd name="connsiteY3775" fmla="*/ 1559982 h 5497484"/>
              <a:gd name="connsiteX3776" fmla="*/ 668802 w 5442728"/>
              <a:gd name="connsiteY3776" fmla="*/ 1589142 h 5497484"/>
              <a:gd name="connsiteX3777" fmla="*/ 646756 w 5442728"/>
              <a:gd name="connsiteY3777" fmla="*/ 1632879 h 5497484"/>
              <a:gd name="connsiteX3778" fmla="*/ 624705 w 5442728"/>
              <a:gd name="connsiteY3778" fmla="*/ 1676616 h 5497484"/>
              <a:gd name="connsiteX3779" fmla="*/ 595308 w 5442728"/>
              <a:gd name="connsiteY3779" fmla="*/ 1742225 h 5497484"/>
              <a:gd name="connsiteX3780" fmla="*/ 573259 w 5442728"/>
              <a:gd name="connsiteY3780" fmla="*/ 1778673 h 5497484"/>
              <a:gd name="connsiteX3781" fmla="*/ 558562 w 5442728"/>
              <a:gd name="connsiteY3781" fmla="*/ 1815118 h 5497484"/>
              <a:gd name="connsiteX3782" fmla="*/ 536511 w 5442728"/>
              <a:gd name="connsiteY3782" fmla="*/ 1866147 h 5497484"/>
              <a:gd name="connsiteX3783" fmla="*/ 492414 w 5442728"/>
              <a:gd name="connsiteY3783" fmla="*/ 1982781 h 5497484"/>
              <a:gd name="connsiteX3784" fmla="*/ 485068 w 5442728"/>
              <a:gd name="connsiteY3784" fmla="*/ 1990072 h 5497484"/>
              <a:gd name="connsiteX3785" fmla="*/ 477718 w 5442728"/>
              <a:gd name="connsiteY3785" fmla="*/ 2041097 h 5497484"/>
              <a:gd name="connsiteX3786" fmla="*/ 455667 w 5442728"/>
              <a:gd name="connsiteY3786" fmla="*/ 2092126 h 5497484"/>
              <a:gd name="connsiteX3787" fmla="*/ 470368 w 5442728"/>
              <a:gd name="connsiteY3787" fmla="*/ 2070257 h 5497484"/>
              <a:gd name="connsiteX3788" fmla="*/ 462699 w 5442728"/>
              <a:gd name="connsiteY3788" fmla="*/ 2086737 h 5497484"/>
              <a:gd name="connsiteX3789" fmla="*/ 463017 w 5442728"/>
              <a:gd name="connsiteY3789" fmla="*/ 2084837 h 5497484"/>
              <a:gd name="connsiteX3790" fmla="*/ 462538 w 5442728"/>
              <a:gd name="connsiteY3790" fmla="*/ 2087082 h 5497484"/>
              <a:gd name="connsiteX3791" fmla="*/ 459343 w 5442728"/>
              <a:gd name="connsiteY3791" fmla="*/ 2093947 h 5497484"/>
              <a:gd name="connsiteX3792" fmla="*/ 448317 w 5442728"/>
              <a:gd name="connsiteY3792" fmla="*/ 2128574 h 5497484"/>
              <a:gd name="connsiteX3793" fmla="*/ 438808 w 5442728"/>
              <a:gd name="connsiteY3793" fmla="*/ 2180460 h 5497484"/>
              <a:gd name="connsiteX3794" fmla="*/ 438213 w 5442728"/>
              <a:gd name="connsiteY3794" fmla="*/ 2181424 h 5497484"/>
              <a:gd name="connsiteX3795" fmla="*/ 433620 w 5442728"/>
              <a:gd name="connsiteY3795" fmla="*/ 2208760 h 5497484"/>
              <a:gd name="connsiteX3796" fmla="*/ 438808 w 5442728"/>
              <a:gd name="connsiteY3796" fmla="*/ 2180460 h 5497484"/>
              <a:gd name="connsiteX3797" fmla="*/ 444540 w 5442728"/>
              <a:gd name="connsiteY3797" fmla="*/ 2171154 h 5497484"/>
              <a:gd name="connsiteX3798" fmla="*/ 434538 w 5442728"/>
              <a:gd name="connsiteY3798" fmla="*/ 2217873 h 5497484"/>
              <a:gd name="connsiteX3799" fmla="*/ 420643 w 5442728"/>
              <a:gd name="connsiteY3799" fmla="*/ 2285758 h 5497484"/>
              <a:gd name="connsiteX3800" fmla="*/ 415995 w 5442728"/>
              <a:gd name="connsiteY3800" fmla="*/ 2313537 h 5497484"/>
              <a:gd name="connsiteX3801" fmla="*/ 416517 w 5442728"/>
              <a:gd name="connsiteY3801" fmla="*/ 2315437 h 5497484"/>
              <a:gd name="connsiteX3802" fmla="*/ 426271 w 5442728"/>
              <a:gd name="connsiteY3802" fmla="*/ 2267076 h 5497484"/>
              <a:gd name="connsiteX3803" fmla="*/ 448317 w 5442728"/>
              <a:gd name="connsiteY3803" fmla="*/ 2186891 h 5497484"/>
              <a:gd name="connsiteX3804" fmla="*/ 463017 w 5442728"/>
              <a:gd name="connsiteY3804" fmla="*/ 2128574 h 5497484"/>
              <a:gd name="connsiteX3805" fmla="*/ 470368 w 5442728"/>
              <a:gd name="connsiteY3805" fmla="*/ 2113994 h 5497484"/>
              <a:gd name="connsiteX3806" fmla="*/ 499765 w 5442728"/>
              <a:gd name="connsiteY3806" fmla="*/ 1997361 h 5497484"/>
              <a:gd name="connsiteX3807" fmla="*/ 514464 w 5442728"/>
              <a:gd name="connsiteY3807" fmla="*/ 1946332 h 5497484"/>
              <a:gd name="connsiteX3808" fmla="*/ 514464 w 5442728"/>
              <a:gd name="connsiteY3808" fmla="*/ 1960912 h 5497484"/>
              <a:gd name="connsiteX3809" fmla="*/ 536511 w 5442728"/>
              <a:gd name="connsiteY3809" fmla="*/ 1895307 h 5497484"/>
              <a:gd name="connsiteX3810" fmla="*/ 573259 w 5442728"/>
              <a:gd name="connsiteY3810" fmla="*/ 1800542 h 5497484"/>
              <a:gd name="connsiteX3811" fmla="*/ 602659 w 5442728"/>
              <a:gd name="connsiteY3811" fmla="*/ 1734933 h 5497484"/>
              <a:gd name="connsiteX3812" fmla="*/ 632056 w 5442728"/>
              <a:gd name="connsiteY3812" fmla="*/ 1669328 h 5497484"/>
              <a:gd name="connsiteX3813" fmla="*/ 639406 w 5442728"/>
              <a:gd name="connsiteY3813" fmla="*/ 1654748 h 5497484"/>
              <a:gd name="connsiteX3814" fmla="*/ 712900 w 5442728"/>
              <a:gd name="connsiteY3814" fmla="*/ 1523534 h 5497484"/>
              <a:gd name="connsiteX3815" fmla="*/ 683503 w 5442728"/>
              <a:gd name="connsiteY3815" fmla="*/ 1581851 h 5497484"/>
              <a:gd name="connsiteX3816" fmla="*/ 661453 w 5442728"/>
              <a:gd name="connsiteY3816" fmla="*/ 1632879 h 5497484"/>
              <a:gd name="connsiteX3817" fmla="*/ 666048 w 5442728"/>
              <a:gd name="connsiteY3817" fmla="*/ 1628324 h 5497484"/>
              <a:gd name="connsiteX3818" fmla="*/ 646756 w 5442728"/>
              <a:gd name="connsiteY3818" fmla="*/ 1669328 h 5497484"/>
              <a:gd name="connsiteX3819" fmla="*/ 624705 w 5442728"/>
              <a:gd name="connsiteY3819" fmla="*/ 1705776 h 5497484"/>
              <a:gd name="connsiteX3820" fmla="*/ 610005 w 5442728"/>
              <a:gd name="connsiteY3820" fmla="*/ 1734933 h 5497484"/>
              <a:gd name="connsiteX3821" fmla="*/ 602659 w 5442728"/>
              <a:gd name="connsiteY3821" fmla="*/ 1756802 h 5497484"/>
              <a:gd name="connsiteX3822" fmla="*/ 595308 w 5442728"/>
              <a:gd name="connsiteY3822" fmla="*/ 1771382 h 5497484"/>
              <a:gd name="connsiteX3823" fmla="*/ 587958 w 5442728"/>
              <a:gd name="connsiteY3823" fmla="*/ 1800542 h 5497484"/>
              <a:gd name="connsiteX3824" fmla="*/ 580609 w 5442728"/>
              <a:gd name="connsiteY3824" fmla="*/ 1807830 h 5497484"/>
              <a:gd name="connsiteX3825" fmla="*/ 543861 w 5442728"/>
              <a:gd name="connsiteY3825" fmla="*/ 1895307 h 5497484"/>
              <a:gd name="connsiteX3826" fmla="*/ 514464 w 5442728"/>
              <a:gd name="connsiteY3826" fmla="*/ 1975492 h 5497484"/>
              <a:gd name="connsiteX3827" fmla="*/ 470368 w 5442728"/>
              <a:gd name="connsiteY3827" fmla="*/ 2128574 h 5497484"/>
              <a:gd name="connsiteX3828" fmla="*/ 455667 w 5442728"/>
              <a:gd name="connsiteY3828" fmla="*/ 2201471 h 5497484"/>
              <a:gd name="connsiteX3829" fmla="*/ 448317 w 5442728"/>
              <a:gd name="connsiteY3829" fmla="*/ 2223340 h 5497484"/>
              <a:gd name="connsiteX3830" fmla="*/ 453972 w 5442728"/>
              <a:gd name="connsiteY3830" fmla="*/ 2220136 h 5497484"/>
              <a:gd name="connsiteX3831" fmla="*/ 449236 w 5442728"/>
              <a:gd name="connsiteY3831" fmla="*/ 2231541 h 5497484"/>
              <a:gd name="connsiteX3832" fmla="*/ 448317 w 5442728"/>
              <a:gd name="connsiteY3832" fmla="*/ 2252496 h 5497484"/>
              <a:gd name="connsiteX3833" fmla="*/ 426271 w 5442728"/>
              <a:gd name="connsiteY3833" fmla="*/ 2354553 h 5497484"/>
              <a:gd name="connsiteX3834" fmla="*/ 411570 w 5442728"/>
              <a:gd name="connsiteY3834" fmla="*/ 2471187 h 5497484"/>
              <a:gd name="connsiteX3835" fmla="*/ 411570 w 5442728"/>
              <a:gd name="connsiteY3835" fmla="*/ 2456607 h 5497484"/>
              <a:gd name="connsiteX3836" fmla="*/ 404220 w 5442728"/>
              <a:gd name="connsiteY3836" fmla="*/ 2463899 h 5497484"/>
              <a:gd name="connsiteX3837" fmla="*/ 404220 w 5442728"/>
              <a:gd name="connsiteY3837" fmla="*/ 2529504 h 5497484"/>
              <a:gd name="connsiteX3838" fmla="*/ 396874 w 5442728"/>
              <a:gd name="connsiteY3838" fmla="*/ 2602401 h 5497484"/>
              <a:gd name="connsiteX3839" fmla="*/ 396874 w 5442728"/>
              <a:gd name="connsiteY3839" fmla="*/ 2682586 h 5497484"/>
              <a:gd name="connsiteX3840" fmla="*/ 396874 w 5442728"/>
              <a:gd name="connsiteY3840" fmla="*/ 2719035 h 5497484"/>
              <a:gd name="connsiteX3841" fmla="*/ 389523 w 5442728"/>
              <a:gd name="connsiteY3841" fmla="*/ 2748192 h 5497484"/>
              <a:gd name="connsiteX3842" fmla="*/ 396874 w 5442728"/>
              <a:gd name="connsiteY3842" fmla="*/ 2770063 h 5497484"/>
              <a:gd name="connsiteX3843" fmla="*/ 389523 w 5442728"/>
              <a:gd name="connsiteY3843" fmla="*/ 2791932 h 5497484"/>
              <a:gd name="connsiteX3844" fmla="*/ 389523 w 5442728"/>
              <a:gd name="connsiteY3844" fmla="*/ 2813800 h 5497484"/>
              <a:gd name="connsiteX3845" fmla="*/ 389523 w 5442728"/>
              <a:gd name="connsiteY3845" fmla="*/ 2820407 h 5497484"/>
              <a:gd name="connsiteX3846" fmla="*/ 389523 w 5442728"/>
              <a:gd name="connsiteY3846" fmla="*/ 2824734 h 5497484"/>
              <a:gd name="connsiteX3847" fmla="*/ 389523 w 5442728"/>
              <a:gd name="connsiteY3847" fmla="*/ 2828380 h 5497484"/>
              <a:gd name="connsiteX3848" fmla="*/ 389523 w 5442728"/>
              <a:gd name="connsiteY3848" fmla="*/ 2835668 h 5497484"/>
              <a:gd name="connsiteX3849" fmla="*/ 389523 w 5442728"/>
              <a:gd name="connsiteY3849" fmla="*/ 2842957 h 5497484"/>
              <a:gd name="connsiteX3850" fmla="*/ 393590 w 5442728"/>
              <a:gd name="connsiteY3850" fmla="*/ 2871185 h 5497484"/>
              <a:gd name="connsiteX3851" fmla="*/ 390441 w 5442728"/>
              <a:gd name="connsiteY3851" fmla="*/ 2870296 h 5497484"/>
              <a:gd name="connsiteX3852" fmla="*/ 389523 w 5442728"/>
              <a:gd name="connsiteY3852" fmla="*/ 2879405 h 5497484"/>
              <a:gd name="connsiteX3853" fmla="*/ 389523 w 5442728"/>
              <a:gd name="connsiteY3853" fmla="*/ 2915854 h 5497484"/>
              <a:gd name="connsiteX3854" fmla="*/ 389523 w 5442728"/>
              <a:gd name="connsiteY3854" fmla="*/ 2923145 h 5497484"/>
              <a:gd name="connsiteX3855" fmla="*/ 382173 w 5442728"/>
              <a:gd name="connsiteY3855" fmla="*/ 2893985 h 5497484"/>
              <a:gd name="connsiteX3856" fmla="*/ 382173 w 5442728"/>
              <a:gd name="connsiteY3856" fmla="*/ 2901277 h 5497484"/>
              <a:gd name="connsiteX3857" fmla="*/ 382173 w 5442728"/>
              <a:gd name="connsiteY3857" fmla="*/ 2923145 h 5497484"/>
              <a:gd name="connsiteX3858" fmla="*/ 382173 w 5442728"/>
              <a:gd name="connsiteY3858" fmla="*/ 2945014 h 5497484"/>
              <a:gd name="connsiteX3859" fmla="*/ 374823 w 5442728"/>
              <a:gd name="connsiteY3859" fmla="*/ 2945014 h 5497484"/>
              <a:gd name="connsiteX3860" fmla="*/ 374823 w 5442728"/>
              <a:gd name="connsiteY3860" fmla="*/ 2937722 h 5497484"/>
              <a:gd name="connsiteX3861" fmla="*/ 374823 w 5442728"/>
              <a:gd name="connsiteY3861" fmla="*/ 2923145 h 5497484"/>
              <a:gd name="connsiteX3862" fmla="*/ 373905 w 5442728"/>
              <a:gd name="connsiteY3862" fmla="*/ 2930433 h 5497484"/>
              <a:gd name="connsiteX3863" fmla="*/ 372452 w 5442728"/>
              <a:gd name="connsiteY3863" fmla="*/ 2927141 h 5497484"/>
              <a:gd name="connsiteX3864" fmla="*/ 371148 w 5442728"/>
              <a:gd name="connsiteY3864" fmla="*/ 2921322 h 5497484"/>
              <a:gd name="connsiteX3865" fmla="*/ 367473 w 5442728"/>
              <a:gd name="connsiteY3865" fmla="*/ 2915854 h 5497484"/>
              <a:gd name="connsiteX3866" fmla="*/ 367473 w 5442728"/>
              <a:gd name="connsiteY3866" fmla="*/ 2893985 h 5497484"/>
              <a:gd name="connsiteX3867" fmla="*/ 360126 w 5442728"/>
              <a:gd name="connsiteY3867" fmla="*/ 2872117 h 5497484"/>
              <a:gd name="connsiteX3868" fmla="*/ 360126 w 5442728"/>
              <a:gd name="connsiteY3868" fmla="*/ 2850248 h 5497484"/>
              <a:gd name="connsiteX3869" fmla="*/ 352776 w 5442728"/>
              <a:gd name="connsiteY3869" fmla="*/ 2806512 h 5497484"/>
              <a:gd name="connsiteX3870" fmla="*/ 352776 w 5442728"/>
              <a:gd name="connsiteY3870" fmla="*/ 2826556 h 5497484"/>
              <a:gd name="connsiteX3871" fmla="*/ 352776 w 5442728"/>
              <a:gd name="connsiteY3871" fmla="*/ 2828380 h 5497484"/>
              <a:gd name="connsiteX3872" fmla="*/ 352776 w 5442728"/>
              <a:gd name="connsiteY3872" fmla="*/ 2857537 h 5497484"/>
              <a:gd name="connsiteX3873" fmla="*/ 352776 w 5442728"/>
              <a:gd name="connsiteY3873" fmla="*/ 2872117 h 5497484"/>
              <a:gd name="connsiteX3874" fmla="*/ 352776 w 5442728"/>
              <a:gd name="connsiteY3874" fmla="*/ 2945014 h 5497484"/>
              <a:gd name="connsiteX3875" fmla="*/ 360126 w 5442728"/>
              <a:gd name="connsiteY3875" fmla="*/ 2952302 h 5497484"/>
              <a:gd name="connsiteX3876" fmla="*/ 367473 w 5442728"/>
              <a:gd name="connsiteY3876" fmla="*/ 2996039 h 5497484"/>
              <a:gd name="connsiteX3877" fmla="*/ 360126 w 5442728"/>
              <a:gd name="connsiteY3877" fmla="*/ 2974171 h 5497484"/>
              <a:gd name="connsiteX3878" fmla="*/ 360126 w 5442728"/>
              <a:gd name="connsiteY3878" fmla="*/ 2981462 h 5497484"/>
              <a:gd name="connsiteX3879" fmla="*/ 360126 w 5442728"/>
              <a:gd name="connsiteY3879" fmla="*/ 3010619 h 5497484"/>
              <a:gd name="connsiteX3880" fmla="*/ 352776 w 5442728"/>
              <a:gd name="connsiteY3880" fmla="*/ 2988751 h 5497484"/>
              <a:gd name="connsiteX3881" fmla="*/ 345427 w 5442728"/>
              <a:gd name="connsiteY3881" fmla="*/ 2915854 h 5497484"/>
              <a:gd name="connsiteX3882" fmla="*/ 345427 w 5442728"/>
              <a:gd name="connsiteY3882" fmla="*/ 2945014 h 5497484"/>
              <a:gd name="connsiteX3883" fmla="*/ 345427 w 5442728"/>
              <a:gd name="connsiteY3883" fmla="*/ 2959594 h 5497484"/>
              <a:gd name="connsiteX3884" fmla="*/ 338077 w 5442728"/>
              <a:gd name="connsiteY3884" fmla="*/ 2930434 h 5497484"/>
              <a:gd name="connsiteX3885" fmla="*/ 338077 w 5442728"/>
              <a:gd name="connsiteY3885" fmla="*/ 2903098 h 5497484"/>
              <a:gd name="connsiteX3886" fmla="*/ 338077 w 5442728"/>
              <a:gd name="connsiteY3886" fmla="*/ 2884348 h 5497484"/>
              <a:gd name="connsiteX3887" fmla="*/ 333974 w 5442728"/>
              <a:gd name="connsiteY3887" fmla="*/ 2877841 h 5497484"/>
              <a:gd name="connsiteX3888" fmla="*/ 338077 w 5442728"/>
              <a:gd name="connsiteY3888" fmla="*/ 2877841 h 5497484"/>
              <a:gd name="connsiteX3889" fmla="*/ 338077 w 5442728"/>
              <a:gd name="connsiteY3889" fmla="*/ 2864829 h 5497484"/>
              <a:gd name="connsiteX3890" fmla="*/ 330726 w 5442728"/>
              <a:gd name="connsiteY3890" fmla="*/ 2791932 h 5497484"/>
              <a:gd name="connsiteX3891" fmla="*/ 330726 w 5442728"/>
              <a:gd name="connsiteY3891" fmla="*/ 2842957 h 5497484"/>
              <a:gd name="connsiteX3892" fmla="*/ 323376 w 5442728"/>
              <a:gd name="connsiteY3892" fmla="*/ 2821088 h 5497484"/>
              <a:gd name="connsiteX3893" fmla="*/ 323376 w 5442728"/>
              <a:gd name="connsiteY3893" fmla="*/ 2806512 h 5497484"/>
              <a:gd name="connsiteX3894" fmla="*/ 323376 w 5442728"/>
              <a:gd name="connsiteY3894" fmla="*/ 2805599 h 5497484"/>
              <a:gd name="connsiteX3895" fmla="*/ 323376 w 5442728"/>
              <a:gd name="connsiteY3895" fmla="*/ 2782819 h 5497484"/>
              <a:gd name="connsiteX3896" fmla="*/ 323376 w 5442728"/>
              <a:gd name="connsiteY3896" fmla="*/ 2770063 h 5497484"/>
              <a:gd name="connsiteX3897" fmla="*/ 316030 w 5442728"/>
              <a:gd name="connsiteY3897" fmla="*/ 2704455 h 5497484"/>
              <a:gd name="connsiteX3898" fmla="*/ 316030 w 5442728"/>
              <a:gd name="connsiteY3898" fmla="*/ 2784640 h 5497484"/>
              <a:gd name="connsiteX3899" fmla="*/ 308679 w 5442728"/>
              <a:gd name="connsiteY3899" fmla="*/ 2777352 h 5497484"/>
              <a:gd name="connsiteX3900" fmla="*/ 308679 w 5442728"/>
              <a:gd name="connsiteY3900" fmla="*/ 2813800 h 5497484"/>
              <a:gd name="connsiteX3901" fmla="*/ 308679 w 5442728"/>
              <a:gd name="connsiteY3901" fmla="*/ 2835668 h 5497484"/>
              <a:gd name="connsiteX3902" fmla="*/ 308679 w 5442728"/>
              <a:gd name="connsiteY3902" fmla="*/ 2842048 h 5497484"/>
              <a:gd name="connsiteX3903" fmla="*/ 308679 w 5442728"/>
              <a:gd name="connsiteY3903" fmla="*/ 2842957 h 5497484"/>
              <a:gd name="connsiteX3904" fmla="*/ 308679 w 5442728"/>
              <a:gd name="connsiteY3904" fmla="*/ 2857537 h 5497484"/>
              <a:gd name="connsiteX3905" fmla="*/ 308679 w 5442728"/>
              <a:gd name="connsiteY3905" fmla="*/ 2879405 h 5497484"/>
              <a:gd name="connsiteX3906" fmla="*/ 316030 w 5442728"/>
              <a:gd name="connsiteY3906" fmla="*/ 2952302 h 5497484"/>
              <a:gd name="connsiteX3907" fmla="*/ 330726 w 5442728"/>
              <a:gd name="connsiteY3907" fmla="*/ 3010619 h 5497484"/>
              <a:gd name="connsiteX3908" fmla="*/ 330726 w 5442728"/>
              <a:gd name="connsiteY3908" fmla="*/ 3039779 h 5497484"/>
              <a:gd name="connsiteX3909" fmla="*/ 338077 w 5442728"/>
              <a:gd name="connsiteY3909" fmla="*/ 3054359 h 5497484"/>
              <a:gd name="connsiteX3910" fmla="*/ 338077 w 5442728"/>
              <a:gd name="connsiteY3910" fmla="*/ 3112676 h 5497484"/>
              <a:gd name="connsiteX3911" fmla="*/ 352776 w 5442728"/>
              <a:gd name="connsiteY3911" fmla="*/ 3178281 h 5497484"/>
              <a:gd name="connsiteX3912" fmla="*/ 367473 w 5442728"/>
              <a:gd name="connsiteY3912" fmla="*/ 3243890 h 5497484"/>
              <a:gd name="connsiteX3913" fmla="*/ 367473 w 5442728"/>
              <a:gd name="connsiteY3913" fmla="*/ 3251178 h 5497484"/>
              <a:gd name="connsiteX3914" fmla="*/ 374823 w 5442728"/>
              <a:gd name="connsiteY3914" fmla="*/ 3287627 h 5497484"/>
              <a:gd name="connsiteX3915" fmla="*/ 374823 w 5442728"/>
              <a:gd name="connsiteY3915" fmla="*/ 3251178 h 5497484"/>
              <a:gd name="connsiteX3916" fmla="*/ 373998 w 5442728"/>
              <a:gd name="connsiteY3916" fmla="*/ 3240540 h 5497484"/>
              <a:gd name="connsiteX3917" fmla="*/ 378498 w 5442728"/>
              <a:gd name="connsiteY3917" fmla="*/ 3257556 h 5497484"/>
              <a:gd name="connsiteX3918" fmla="*/ 389523 w 5442728"/>
              <a:gd name="connsiteY3918" fmla="*/ 3309495 h 5497484"/>
              <a:gd name="connsiteX3919" fmla="*/ 389523 w 5442728"/>
              <a:gd name="connsiteY3919" fmla="*/ 3316783 h 5497484"/>
              <a:gd name="connsiteX3920" fmla="*/ 396874 w 5442728"/>
              <a:gd name="connsiteY3920" fmla="*/ 3316783 h 5497484"/>
              <a:gd name="connsiteX3921" fmla="*/ 396874 w 5442728"/>
              <a:gd name="connsiteY3921" fmla="*/ 3338652 h 5497484"/>
              <a:gd name="connsiteX3922" fmla="*/ 404220 w 5442728"/>
              <a:gd name="connsiteY3922" fmla="*/ 3375100 h 5497484"/>
              <a:gd name="connsiteX3923" fmla="*/ 418921 w 5442728"/>
              <a:gd name="connsiteY3923" fmla="*/ 3440709 h 5497484"/>
              <a:gd name="connsiteX3924" fmla="*/ 404220 w 5442728"/>
              <a:gd name="connsiteY3924" fmla="*/ 3396972 h 5497484"/>
              <a:gd name="connsiteX3925" fmla="*/ 389523 w 5442728"/>
              <a:gd name="connsiteY3925" fmla="*/ 3345944 h 5497484"/>
              <a:gd name="connsiteX3926" fmla="*/ 404220 w 5442728"/>
              <a:gd name="connsiteY3926" fmla="*/ 3404260 h 5497484"/>
              <a:gd name="connsiteX3927" fmla="*/ 389523 w 5442728"/>
              <a:gd name="connsiteY3927" fmla="*/ 3360524 h 5497484"/>
              <a:gd name="connsiteX3928" fmla="*/ 396874 w 5442728"/>
              <a:gd name="connsiteY3928" fmla="*/ 3382392 h 5497484"/>
              <a:gd name="connsiteX3929" fmla="*/ 404220 w 5442728"/>
              <a:gd name="connsiteY3929" fmla="*/ 3411549 h 5497484"/>
              <a:gd name="connsiteX3930" fmla="*/ 389523 w 5442728"/>
              <a:gd name="connsiteY3930" fmla="*/ 3382392 h 5497484"/>
              <a:gd name="connsiteX3931" fmla="*/ 389523 w 5442728"/>
              <a:gd name="connsiteY3931" fmla="*/ 3369635 h 5497484"/>
              <a:gd name="connsiteX3932" fmla="*/ 389523 w 5442728"/>
              <a:gd name="connsiteY3932" fmla="*/ 3367812 h 5497484"/>
              <a:gd name="connsiteX3933" fmla="*/ 374823 w 5442728"/>
              <a:gd name="connsiteY3933" fmla="*/ 3316783 h 5497484"/>
              <a:gd name="connsiteX3934" fmla="*/ 382173 w 5442728"/>
              <a:gd name="connsiteY3934" fmla="*/ 3367812 h 5497484"/>
              <a:gd name="connsiteX3935" fmla="*/ 374823 w 5442728"/>
              <a:gd name="connsiteY3935" fmla="*/ 3345944 h 5497484"/>
              <a:gd name="connsiteX3936" fmla="*/ 374823 w 5442728"/>
              <a:gd name="connsiteY3936" fmla="*/ 3375100 h 5497484"/>
              <a:gd name="connsiteX3937" fmla="*/ 396874 w 5442728"/>
              <a:gd name="connsiteY3937" fmla="*/ 3440709 h 5497484"/>
              <a:gd name="connsiteX3938" fmla="*/ 418921 w 5442728"/>
              <a:gd name="connsiteY3938" fmla="*/ 3506314 h 5497484"/>
              <a:gd name="connsiteX3939" fmla="*/ 418921 w 5442728"/>
              <a:gd name="connsiteY3939" fmla="*/ 3528183 h 5497484"/>
              <a:gd name="connsiteX3940" fmla="*/ 426271 w 5442728"/>
              <a:gd name="connsiteY3940" fmla="*/ 3520894 h 5497484"/>
              <a:gd name="connsiteX3941" fmla="*/ 433620 w 5442728"/>
              <a:gd name="connsiteY3941" fmla="*/ 3564631 h 5497484"/>
              <a:gd name="connsiteX3942" fmla="*/ 426271 w 5442728"/>
              <a:gd name="connsiteY3942" fmla="*/ 3550054 h 5497484"/>
              <a:gd name="connsiteX3943" fmla="*/ 411570 w 5442728"/>
              <a:gd name="connsiteY3943" fmla="*/ 3528183 h 5497484"/>
              <a:gd name="connsiteX3944" fmla="*/ 403303 w 5442728"/>
              <a:gd name="connsiteY3944" fmla="*/ 3514857 h 5497484"/>
              <a:gd name="connsiteX3945" fmla="*/ 397750 w 5442728"/>
              <a:gd name="connsiteY3945" fmla="*/ 3507479 h 5497484"/>
              <a:gd name="connsiteX3946" fmla="*/ 395035 w 5442728"/>
              <a:gd name="connsiteY3946" fmla="*/ 3501532 h 5497484"/>
              <a:gd name="connsiteX3947" fmla="*/ 389523 w 5442728"/>
              <a:gd name="connsiteY3947" fmla="*/ 3499026 h 5497484"/>
              <a:gd name="connsiteX3948" fmla="*/ 404220 w 5442728"/>
              <a:gd name="connsiteY3948" fmla="*/ 3528183 h 5497484"/>
              <a:gd name="connsiteX3949" fmla="*/ 401042 w 5442728"/>
              <a:gd name="connsiteY3949" fmla="*/ 3542391 h 5497484"/>
              <a:gd name="connsiteX3950" fmla="*/ 418674 w 5442728"/>
              <a:gd name="connsiteY3950" fmla="*/ 3587757 h 5497484"/>
              <a:gd name="connsiteX3951" fmla="*/ 415492 w 5442728"/>
              <a:gd name="connsiteY3951" fmla="*/ 3584600 h 5497484"/>
              <a:gd name="connsiteX3952" fmla="*/ 417757 w 5442728"/>
              <a:gd name="connsiteY3952" fmla="*/ 3586848 h 5497484"/>
              <a:gd name="connsiteX3953" fmla="*/ 418674 w 5442728"/>
              <a:gd name="connsiteY3953" fmla="*/ 3587757 h 5497484"/>
              <a:gd name="connsiteX3954" fmla="*/ 426017 w 5442728"/>
              <a:gd name="connsiteY3954" fmla="*/ 3595049 h 5497484"/>
              <a:gd name="connsiteX3955" fmla="*/ 426017 w 5442728"/>
              <a:gd name="connsiteY3955" fmla="*/ 3616914 h 5497484"/>
              <a:gd name="connsiteX3956" fmla="*/ 433364 w 5442728"/>
              <a:gd name="connsiteY3956" fmla="*/ 3616914 h 5497484"/>
              <a:gd name="connsiteX3957" fmla="*/ 455398 w 5442728"/>
              <a:gd name="connsiteY3957" fmla="*/ 3667936 h 5497484"/>
              <a:gd name="connsiteX3958" fmla="*/ 477435 w 5442728"/>
              <a:gd name="connsiteY3958" fmla="*/ 3718961 h 5497484"/>
              <a:gd name="connsiteX3959" fmla="*/ 482576 w 5442728"/>
              <a:gd name="connsiteY3959" fmla="*/ 3734268 h 5497484"/>
              <a:gd name="connsiteX3960" fmla="*/ 482024 w 5442728"/>
              <a:gd name="connsiteY3960" fmla="*/ 3734450 h 5497484"/>
              <a:gd name="connsiteX3961" fmla="*/ 484778 w 5442728"/>
              <a:gd name="connsiteY3961" fmla="*/ 3740826 h 5497484"/>
              <a:gd name="connsiteX3962" fmla="*/ 482576 w 5442728"/>
              <a:gd name="connsiteY3962" fmla="*/ 3734268 h 5497484"/>
              <a:gd name="connsiteX3963" fmla="*/ 484778 w 5442728"/>
              <a:gd name="connsiteY3963" fmla="*/ 3733538 h 5497484"/>
              <a:gd name="connsiteX3964" fmla="*/ 491207 w 5442728"/>
              <a:gd name="connsiteY3964" fmla="*/ 3741738 h 5497484"/>
              <a:gd name="connsiteX3965" fmla="*/ 492040 w 5442728"/>
              <a:gd name="connsiteY3965" fmla="*/ 3754136 h 5497484"/>
              <a:gd name="connsiteX3966" fmla="*/ 490288 w 5442728"/>
              <a:gd name="connsiteY3966" fmla="*/ 3749028 h 5497484"/>
              <a:gd name="connsiteX3967" fmla="*/ 492125 w 5442728"/>
              <a:gd name="connsiteY3967" fmla="*/ 3755406 h 5497484"/>
              <a:gd name="connsiteX3968" fmla="*/ 492040 w 5442728"/>
              <a:gd name="connsiteY3968" fmla="*/ 3754136 h 5497484"/>
              <a:gd name="connsiteX3969" fmla="*/ 492124 w 5442728"/>
              <a:gd name="connsiteY3969" fmla="*/ 3754380 h 5497484"/>
              <a:gd name="connsiteX3970" fmla="*/ 499469 w 5442728"/>
              <a:gd name="connsiteY3970" fmla="*/ 3769983 h 5497484"/>
              <a:gd name="connsiteX3971" fmla="*/ 506815 w 5442728"/>
              <a:gd name="connsiteY3971" fmla="*/ 3769983 h 5497484"/>
              <a:gd name="connsiteX3972" fmla="*/ 508193 w 5442728"/>
              <a:gd name="connsiteY3972" fmla="*/ 3779549 h 5497484"/>
              <a:gd name="connsiteX3973" fmla="*/ 506815 w 5442728"/>
              <a:gd name="connsiteY3973" fmla="*/ 3777271 h 5497484"/>
              <a:gd name="connsiteX3974" fmla="*/ 508213 w 5442728"/>
              <a:gd name="connsiteY3974" fmla="*/ 3779702 h 5497484"/>
              <a:gd name="connsiteX3975" fmla="*/ 508650 w 5442728"/>
              <a:gd name="connsiteY3975" fmla="*/ 3782739 h 5497484"/>
              <a:gd name="connsiteX3976" fmla="*/ 521506 w 5442728"/>
              <a:gd name="connsiteY3976" fmla="*/ 3806428 h 5497484"/>
              <a:gd name="connsiteX3977" fmla="*/ 528849 w 5442728"/>
              <a:gd name="connsiteY3977" fmla="*/ 3828297 h 5497484"/>
              <a:gd name="connsiteX3978" fmla="*/ 528849 w 5442728"/>
              <a:gd name="connsiteY3978" fmla="*/ 3815541 h 5497484"/>
              <a:gd name="connsiteX3979" fmla="*/ 536192 w 5442728"/>
              <a:gd name="connsiteY3979" fmla="*/ 3828297 h 5497484"/>
              <a:gd name="connsiteX3980" fmla="*/ 543539 w 5442728"/>
              <a:gd name="connsiteY3980" fmla="*/ 3850162 h 5497484"/>
              <a:gd name="connsiteX3981" fmla="*/ 558213 w 5442728"/>
              <a:gd name="connsiteY3981" fmla="*/ 3864719 h 5497484"/>
              <a:gd name="connsiteX3982" fmla="*/ 558226 w 5442728"/>
              <a:gd name="connsiteY3982" fmla="*/ 3864735 h 5497484"/>
              <a:gd name="connsiteX3983" fmla="*/ 558230 w 5442728"/>
              <a:gd name="connsiteY3983" fmla="*/ 3864742 h 5497484"/>
              <a:gd name="connsiteX3984" fmla="*/ 572920 w 5442728"/>
              <a:gd name="connsiteY3984" fmla="*/ 3886607 h 5497484"/>
              <a:gd name="connsiteX3985" fmla="*/ 558230 w 5442728"/>
              <a:gd name="connsiteY3985" fmla="*/ 3879319 h 5497484"/>
              <a:gd name="connsiteX3986" fmla="*/ 580263 w 5442728"/>
              <a:gd name="connsiteY3986" fmla="*/ 3908475 h 5497484"/>
              <a:gd name="connsiteX3987" fmla="*/ 602300 w 5442728"/>
              <a:gd name="connsiteY3987" fmla="*/ 3937632 h 5497484"/>
              <a:gd name="connsiteX3988" fmla="*/ 631681 w 5442728"/>
              <a:gd name="connsiteY3988" fmla="*/ 3988654 h 5497484"/>
              <a:gd name="connsiteX3989" fmla="*/ 639024 w 5442728"/>
              <a:gd name="connsiteY3989" fmla="*/ 3995943 h 5497484"/>
              <a:gd name="connsiteX3990" fmla="*/ 639024 w 5442728"/>
              <a:gd name="connsiteY3990" fmla="*/ 4010523 h 5497484"/>
              <a:gd name="connsiteX3991" fmla="*/ 646371 w 5442728"/>
              <a:gd name="connsiteY3991" fmla="*/ 4017811 h 5497484"/>
              <a:gd name="connsiteX3992" fmla="*/ 675751 w 5442728"/>
              <a:gd name="connsiteY3992" fmla="*/ 4061545 h 5497484"/>
              <a:gd name="connsiteX3993" fmla="*/ 712475 w 5442728"/>
              <a:gd name="connsiteY3993" fmla="*/ 4112570 h 5497484"/>
              <a:gd name="connsiteX3994" fmla="*/ 749203 w 5442728"/>
              <a:gd name="connsiteY3994" fmla="*/ 4156303 h 5497484"/>
              <a:gd name="connsiteX3995" fmla="*/ 756546 w 5442728"/>
              <a:gd name="connsiteY3995" fmla="*/ 4163592 h 5497484"/>
              <a:gd name="connsiteX3996" fmla="*/ 793273 w 5442728"/>
              <a:gd name="connsiteY3996" fmla="*/ 4200037 h 5497484"/>
              <a:gd name="connsiteX3997" fmla="*/ 785927 w 5442728"/>
              <a:gd name="connsiteY3997" fmla="*/ 4200037 h 5497484"/>
              <a:gd name="connsiteX3998" fmla="*/ 859378 w 5442728"/>
              <a:gd name="connsiteY3998" fmla="*/ 4287504 h 5497484"/>
              <a:gd name="connsiteX3999" fmla="*/ 923912 w 5442728"/>
              <a:gd name="connsiteY3999" fmla="*/ 4356882 h 5497484"/>
              <a:gd name="connsiteX4000" fmla="*/ 910795 w 5442728"/>
              <a:gd name="connsiteY4000" fmla="*/ 4345818 h 5497484"/>
              <a:gd name="connsiteX4001" fmla="*/ 947496 w 5442728"/>
              <a:gd name="connsiteY4001" fmla="*/ 4382237 h 5497484"/>
              <a:gd name="connsiteX4002" fmla="*/ 947519 w 5442728"/>
              <a:gd name="connsiteY4002" fmla="*/ 4382263 h 5497484"/>
              <a:gd name="connsiteX4003" fmla="*/ 947498 w 5442728"/>
              <a:gd name="connsiteY4003" fmla="*/ 4382239 h 5497484"/>
              <a:gd name="connsiteX4004" fmla="*/ 954866 w 5442728"/>
              <a:gd name="connsiteY4004" fmla="*/ 4389552 h 5497484"/>
              <a:gd name="connsiteX4005" fmla="*/ 1006280 w 5442728"/>
              <a:gd name="connsiteY4005" fmla="*/ 4433285 h 5497484"/>
              <a:gd name="connsiteX4006" fmla="*/ 998937 w 5442728"/>
              <a:gd name="connsiteY4006" fmla="*/ 4418708 h 5497484"/>
              <a:gd name="connsiteX4007" fmla="*/ 1050351 w 5442728"/>
              <a:gd name="connsiteY4007" fmla="*/ 4469730 h 5497484"/>
              <a:gd name="connsiteX4008" fmla="*/ 1035661 w 5442728"/>
              <a:gd name="connsiteY4008" fmla="*/ 4447865 h 5497484"/>
              <a:gd name="connsiteX4009" fmla="*/ 1050351 w 5442728"/>
              <a:gd name="connsiteY4009" fmla="*/ 4462442 h 5497484"/>
              <a:gd name="connsiteX4010" fmla="*/ 1035661 w 5442728"/>
              <a:gd name="connsiteY4010" fmla="*/ 4440574 h 5497484"/>
              <a:gd name="connsiteX4011" fmla="*/ 1033215 w 5442728"/>
              <a:gd name="connsiteY4011" fmla="*/ 4438146 h 5497484"/>
              <a:gd name="connsiteX4012" fmla="*/ 1033597 w 5442728"/>
              <a:gd name="connsiteY4012" fmla="*/ 4438525 h 5497484"/>
              <a:gd name="connsiteX4013" fmla="*/ 1028317 w 5442728"/>
              <a:gd name="connsiteY4013" fmla="*/ 4433285 h 5497484"/>
              <a:gd name="connsiteX4014" fmla="*/ 986081 w 5442728"/>
              <a:gd name="connsiteY4014" fmla="*/ 4388639 h 5497484"/>
              <a:gd name="connsiteX4015" fmla="*/ 959455 w 5442728"/>
              <a:gd name="connsiteY4015" fmla="*/ 4363584 h 5497484"/>
              <a:gd name="connsiteX4016" fmla="*/ 932829 w 5442728"/>
              <a:gd name="connsiteY4016" fmla="*/ 4323950 h 5497484"/>
              <a:gd name="connsiteX4017" fmla="*/ 910795 w 5442728"/>
              <a:gd name="connsiteY4017" fmla="*/ 4309373 h 5497484"/>
              <a:gd name="connsiteX4018" fmla="*/ 903449 w 5442728"/>
              <a:gd name="connsiteY4018" fmla="*/ 4294796 h 5497484"/>
              <a:gd name="connsiteX4019" fmla="*/ 888758 w 5442728"/>
              <a:gd name="connsiteY4019" fmla="*/ 4280216 h 5497484"/>
              <a:gd name="connsiteX4020" fmla="*/ 844688 w 5442728"/>
              <a:gd name="connsiteY4020" fmla="*/ 4229194 h 5497484"/>
              <a:gd name="connsiteX4021" fmla="*/ 807964 w 5442728"/>
              <a:gd name="connsiteY4021" fmla="*/ 4185460 h 5497484"/>
              <a:gd name="connsiteX4022" fmla="*/ 778583 w 5442728"/>
              <a:gd name="connsiteY4022" fmla="*/ 4141723 h 5497484"/>
              <a:gd name="connsiteX4023" fmla="*/ 749203 w 5442728"/>
              <a:gd name="connsiteY4023" fmla="*/ 4112570 h 5497484"/>
              <a:gd name="connsiteX4024" fmla="*/ 741856 w 5442728"/>
              <a:gd name="connsiteY4024" fmla="*/ 4090701 h 5497484"/>
              <a:gd name="connsiteX4025" fmla="*/ 675751 w 5442728"/>
              <a:gd name="connsiteY4025" fmla="*/ 4003234 h 5497484"/>
              <a:gd name="connsiteX4026" fmla="*/ 697785 w 5442728"/>
              <a:gd name="connsiteY4026" fmla="*/ 4025099 h 5497484"/>
              <a:gd name="connsiteX4027" fmla="*/ 668405 w 5442728"/>
              <a:gd name="connsiteY4027" fmla="*/ 3981366 h 5497484"/>
              <a:gd name="connsiteX4028" fmla="*/ 661061 w 5442728"/>
              <a:gd name="connsiteY4028" fmla="*/ 3974077 h 5497484"/>
              <a:gd name="connsiteX4029" fmla="*/ 646371 w 5442728"/>
              <a:gd name="connsiteY4029" fmla="*/ 3952209 h 5497484"/>
              <a:gd name="connsiteX4030" fmla="*/ 668405 w 5442728"/>
              <a:gd name="connsiteY4030" fmla="*/ 3974077 h 5497484"/>
              <a:gd name="connsiteX4031" fmla="*/ 712475 w 5442728"/>
              <a:gd name="connsiteY4031" fmla="*/ 4032388 h 5497484"/>
              <a:gd name="connsiteX4032" fmla="*/ 712475 w 5442728"/>
              <a:gd name="connsiteY4032" fmla="*/ 4039679 h 5497484"/>
              <a:gd name="connsiteX4033" fmla="*/ 741856 w 5442728"/>
              <a:gd name="connsiteY4033" fmla="*/ 4083413 h 5497484"/>
              <a:gd name="connsiteX4034" fmla="*/ 756546 w 5442728"/>
              <a:gd name="connsiteY4034" fmla="*/ 4097990 h 5497484"/>
              <a:gd name="connsiteX4035" fmla="*/ 756546 w 5442728"/>
              <a:gd name="connsiteY4035" fmla="*/ 4090701 h 5497484"/>
              <a:gd name="connsiteX4036" fmla="*/ 807964 w 5442728"/>
              <a:gd name="connsiteY4036" fmla="*/ 4156303 h 5497484"/>
              <a:gd name="connsiteX4037" fmla="*/ 822654 w 5442728"/>
              <a:gd name="connsiteY4037" fmla="*/ 4170880 h 5497484"/>
              <a:gd name="connsiteX4038" fmla="*/ 837344 w 5442728"/>
              <a:gd name="connsiteY4038" fmla="*/ 4192749 h 5497484"/>
              <a:gd name="connsiteX4039" fmla="*/ 874068 w 5442728"/>
              <a:gd name="connsiteY4039" fmla="*/ 4236482 h 5497484"/>
              <a:gd name="connsiteX4040" fmla="*/ 903449 w 5442728"/>
              <a:gd name="connsiteY4040" fmla="*/ 4265639 h 5497484"/>
              <a:gd name="connsiteX4041" fmla="*/ 932829 w 5442728"/>
              <a:gd name="connsiteY4041" fmla="*/ 4302084 h 5497484"/>
              <a:gd name="connsiteX4042" fmla="*/ 940176 w 5442728"/>
              <a:gd name="connsiteY4042" fmla="*/ 4309373 h 5497484"/>
              <a:gd name="connsiteX4043" fmla="*/ 954866 w 5442728"/>
              <a:gd name="connsiteY4043" fmla="*/ 4323950 h 5497484"/>
              <a:gd name="connsiteX4044" fmla="*/ 984247 w 5442728"/>
              <a:gd name="connsiteY4044" fmla="*/ 4353106 h 5497484"/>
              <a:gd name="connsiteX4045" fmla="*/ 1013627 w 5442728"/>
              <a:gd name="connsiteY4045" fmla="*/ 4382263 h 5497484"/>
              <a:gd name="connsiteX4046" fmla="*/ 1072388 w 5442728"/>
              <a:gd name="connsiteY4046" fmla="*/ 4433285 h 5497484"/>
              <a:gd name="connsiteX4047" fmla="*/ 1138493 w 5442728"/>
              <a:gd name="connsiteY4047" fmla="*/ 4491599 h 5497484"/>
              <a:gd name="connsiteX4048" fmla="*/ 1131149 w 5442728"/>
              <a:gd name="connsiteY4048" fmla="*/ 4491599 h 5497484"/>
              <a:gd name="connsiteX4049" fmla="*/ 1167873 w 5442728"/>
              <a:gd name="connsiteY4049" fmla="*/ 4520756 h 5497484"/>
              <a:gd name="connsiteX4050" fmla="*/ 1197254 w 5442728"/>
              <a:gd name="connsiteY4050" fmla="*/ 4542621 h 5497484"/>
              <a:gd name="connsiteX4051" fmla="*/ 1256015 w 5442728"/>
              <a:gd name="connsiteY4051" fmla="*/ 4579066 h 5497484"/>
              <a:gd name="connsiteX4052" fmla="*/ 1307432 w 5442728"/>
              <a:gd name="connsiteY4052" fmla="*/ 4615511 h 5497484"/>
              <a:gd name="connsiteX4053" fmla="*/ 1358846 w 5442728"/>
              <a:gd name="connsiteY4053" fmla="*/ 4651956 h 5497484"/>
              <a:gd name="connsiteX4054" fmla="*/ 1402917 w 5442728"/>
              <a:gd name="connsiteY4054" fmla="*/ 4681113 h 5497484"/>
              <a:gd name="connsiteX4055" fmla="*/ 1483715 w 5442728"/>
              <a:gd name="connsiteY4055" fmla="*/ 4724847 h 5497484"/>
              <a:gd name="connsiteX4056" fmla="*/ 1505749 w 5442728"/>
              <a:gd name="connsiteY4056" fmla="*/ 4739427 h 5497484"/>
              <a:gd name="connsiteX4057" fmla="*/ 1527786 w 5442728"/>
              <a:gd name="connsiteY4057" fmla="*/ 4754004 h 5497484"/>
              <a:gd name="connsiteX4058" fmla="*/ 1535129 w 5442728"/>
              <a:gd name="connsiteY4058" fmla="*/ 4754004 h 5497484"/>
              <a:gd name="connsiteX4059" fmla="*/ 1564510 w 5442728"/>
              <a:gd name="connsiteY4059" fmla="*/ 4775872 h 5497484"/>
              <a:gd name="connsiteX4060" fmla="*/ 1726102 w 5442728"/>
              <a:gd name="connsiteY4060" fmla="*/ 4848762 h 5497484"/>
              <a:gd name="connsiteX4061" fmla="*/ 1880348 w 5442728"/>
              <a:gd name="connsiteY4061" fmla="*/ 4914361 h 5497484"/>
              <a:gd name="connsiteX4062" fmla="*/ 2041941 w 5442728"/>
              <a:gd name="connsiteY4062" fmla="*/ 4965386 h 5497484"/>
              <a:gd name="connsiteX4063" fmla="*/ 2115392 w 5442728"/>
              <a:gd name="connsiteY4063" fmla="*/ 4987251 h 5497484"/>
              <a:gd name="connsiteX4064" fmla="*/ 2181500 w 5442728"/>
              <a:gd name="connsiteY4064" fmla="*/ 5001832 h 5497484"/>
              <a:gd name="connsiteX4065" fmla="*/ 2188844 w 5442728"/>
              <a:gd name="connsiteY4065" fmla="*/ 5009120 h 5497484"/>
              <a:gd name="connsiteX4066" fmla="*/ 2203534 w 5442728"/>
              <a:gd name="connsiteY4066" fmla="*/ 5009120 h 5497484"/>
              <a:gd name="connsiteX4067" fmla="*/ 2218224 w 5442728"/>
              <a:gd name="connsiteY4067" fmla="*/ 5016408 h 5497484"/>
              <a:gd name="connsiteX4068" fmla="*/ 2247605 w 5442728"/>
              <a:gd name="connsiteY4068" fmla="*/ 5016408 h 5497484"/>
              <a:gd name="connsiteX4069" fmla="*/ 2225571 w 5442728"/>
              <a:gd name="connsiteY4069" fmla="*/ 5009120 h 5497484"/>
              <a:gd name="connsiteX4070" fmla="*/ 2291675 w 5442728"/>
              <a:gd name="connsiteY4070" fmla="*/ 5030988 h 5497484"/>
              <a:gd name="connsiteX4071" fmla="*/ 2306365 w 5442728"/>
              <a:gd name="connsiteY4071" fmla="*/ 5030988 h 5497484"/>
              <a:gd name="connsiteX4072" fmla="*/ 2379817 w 5442728"/>
              <a:gd name="connsiteY4072" fmla="*/ 5045565 h 5497484"/>
              <a:gd name="connsiteX4073" fmla="*/ 2453268 w 5442728"/>
              <a:gd name="connsiteY4073" fmla="*/ 5052853 h 5497484"/>
              <a:gd name="connsiteX4074" fmla="*/ 2482648 w 5442728"/>
              <a:gd name="connsiteY4074" fmla="*/ 5052853 h 5497484"/>
              <a:gd name="connsiteX4075" fmla="*/ 2512029 w 5442728"/>
              <a:gd name="connsiteY4075" fmla="*/ 5060142 h 5497484"/>
              <a:gd name="connsiteX4076" fmla="*/ 2570790 w 5442728"/>
              <a:gd name="connsiteY4076" fmla="*/ 5060142 h 5497484"/>
              <a:gd name="connsiteX4077" fmla="*/ 2614861 w 5442728"/>
              <a:gd name="connsiteY4077" fmla="*/ 5067430 h 5497484"/>
              <a:gd name="connsiteX4078" fmla="*/ 2636898 w 5442728"/>
              <a:gd name="connsiteY4078" fmla="*/ 5067430 h 5497484"/>
              <a:gd name="connsiteX4079" fmla="*/ 2658931 w 5442728"/>
              <a:gd name="connsiteY4079" fmla="*/ 5067430 h 5497484"/>
              <a:gd name="connsiteX4080" fmla="*/ 2710346 w 5442728"/>
              <a:gd name="connsiteY4080" fmla="*/ 5067430 h 5497484"/>
              <a:gd name="connsiteX4081" fmla="*/ 2776453 w 5442728"/>
              <a:gd name="connsiteY4081" fmla="*/ 5067430 h 5497484"/>
              <a:gd name="connsiteX4082" fmla="*/ 2849905 w 5442728"/>
              <a:gd name="connsiteY4082" fmla="*/ 5067430 h 5497484"/>
              <a:gd name="connsiteX4083" fmla="*/ 2893975 w 5442728"/>
              <a:gd name="connsiteY4083" fmla="*/ 5067430 h 5497484"/>
              <a:gd name="connsiteX4084" fmla="*/ 2982117 w 5442728"/>
              <a:gd name="connsiteY4084" fmla="*/ 5060142 h 5497484"/>
              <a:gd name="connsiteX4085" fmla="*/ 3018841 w 5442728"/>
              <a:gd name="connsiteY4085" fmla="*/ 5060142 h 5497484"/>
              <a:gd name="connsiteX4086" fmla="*/ 3062912 w 5442728"/>
              <a:gd name="connsiteY4086" fmla="*/ 5052853 h 5497484"/>
              <a:gd name="connsiteX4087" fmla="*/ 3106982 w 5442728"/>
              <a:gd name="connsiteY4087" fmla="*/ 5045565 h 5497484"/>
              <a:gd name="connsiteX4088" fmla="*/ 3151053 w 5442728"/>
              <a:gd name="connsiteY4088" fmla="*/ 5038277 h 5497484"/>
              <a:gd name="connsiteX4089" fmla="*/ 3231851 w 5442728"/>
              <a:gd name="connsiteY4089" fmla="*/ 5023697 h 5497484"/>
              <a:gd name="connsiteX4090" fmla="*/ 3283265 w 5442728"/>
              <a:gd name="connsiteY4090" fmla="*/ 5009120 h 5497484"/>
              <a:gd name="connsiteX4091" fmla="*/ 3297955 w 5442728"/>
              <a:gd name="connsiteY4091" fmla="*/ 5009120 h 5497484"/>
              <a:gd name="connsiteX4092" fmla="*/ 3452205 w 5442728"/>
              <a:gd name="connsiteY4092" fmla="*/ 4965386 h 5497484"/>
              <a:gd name="connsiteX4093" fmla="*/ 3540346 w 5442728"/>
              <a:gd name="connsiteY4093" fmla="*/ 4936230 h 5497484"/>
              <a:gd name="connsiteX4094" fmla="*/ 3562380 w 5442728"/>
              <a:gd name="connsiteY4094" fmla="*/ 4928941 h 5497484"/>
              <a:gd name="connsiteX4095" fmla="*/ 3584417 w 5442728"/>
              <a:gd name="connsiteY4095" fmla="*/ 4921653 h 5497484"/>
              <a:gd name="connsiteX4096" fmla="*/ 3665212 w 5442728"/>
              <a:gd name="connsiteY4096" fmla="*/ 4892496 h 5497484"/>
              <a:gd name="connsiteX4097" fmla="*/ 3723973 w 5442728"/>
              <a:gd name="connsiteY4097" fmla="*/ 4863339 h 5497484"/>
              <a:gd name="connsiteX4098" fmla="*/ 3819458 w 5442728"/>
              <a:gd name="connsiteY4098" fmla="*/ 4819606 h 5497484"/>
              <a:gd name="connsiteX4099" fmla="*/ 3826804 w 5442728"/>
              <a:gd name="connsiteY4099" fmla="*/ 4812317 h 5497484"/>
              <a:gd name="connsiteX4100" fmla="*/ 3900256 w 5442728"/>
              <a:gd name="connsiteY4100" fmla="*/ 4775872 h 5497484"/>
              <a:gd name="connsiteX4101" fmla="*/ 3951670 w 5442728"/>
              <a:gd name="connsiteY4101" fmla="*/ 4739427 h 5497484"/>
              <a:gd name="connsiteX4102" fmla="*/ 3988397 w 5442728"/>
              <a:gd name="connsiteY4102" fmla="*/ 4724847 h 5497484"/>
              <a:gd name="connsiteX4103" fmla="*/ 4025121 w 5442728"/>
              <a:gd name="connsiteY4103" fmla="*/ 4702982 h 5497484"/>
              <a:gd name="connsiteX4104" fmla="*/ 4061848 w 5442728"/>
              <a:gd name="connsiteY4104" fmla="*/ 4681113 h 5497484"/>
              <a:gd name="connsiteX4105" fmla="*/ 4091229 w 5442728"/>
              <a:gd name="connsiteY4105" fmla="*/ 4659245 h 5497484"/>
              <a:gd name="connsiteX4106" fmla="*/ 4127953 w 5442728"/>
              <a:gd name="connsiteY4106" fmla="*/ 4637380 h 5497484"/>
              <a:gd name="connsiteX4107" fmla="*/ 4157333 w 5442728"/>
              <a:gd name="connsiteY4107" fmla="*/ 4615511 h 5497484"/>
              <a:gd name="connsiteX4108" fmla="*/ 4194060 w 5442728"/>
              <a:gd name="connsiteY4108" fmla="*/ 4586354 h 5497484"/>
              <a:gd name="connsiteX4109" fmla="*/ 4238131 w 5442728"/>
              <a:gd name="connsiteY4109" fmla="*/ 4549909 h 5497484"/>
              <a:gd name="connsiteX4110" fmla="*/ 4282202 w 5442728"/>
              <a:gd name="connsiteY4110" fmla="*/ 4520756 h 5497484"/>
              <a:gd name="connsiteX4111" fmla="*/ 4333616 w 5442728"/>
              <a:gd name="connsiteY4111" fmla="*/ 4469730 h 5497484"/>
              <a:gd name="connsiteX4112" fmla="*/ 4340963 w 5442728"/>
              <a:gd name="connsiteY4112" fmla="*/ 4469730 h 5497484"/>
              <a:gd name="connsiteX4113" fmla="*/ 4385034 w 5442728"/>
              <a:gd name="connsiteY4113" fmla="*/ 4433285 h 5497484"/>
              <a:gd name="connsiteX4114" fmla="*/ 4400641 w 5442728"/>
              <a:gd name="connsiteY4114" fmla="*/ 4415064 h 5497484"/>
              <a:gd name="connsiteX4115" fmla="*/ 4413018 w 5442728"/>
              <a:gd name="connsiteY4115" fmla="*/ 4404382 h 5497484"/>
              <a:gd name="connsiteX4116" fmla="*/ 4413495 w 5442728"/>
              <a:gd name="connsiteY4116" fmla="*/ 4404130 h 5497484"/>
              <a:gd name="connsiteX4117" fmla="*/ 4421758 w 5442728"/>
              <a:gd name="connsiteY4117" fmla="*/ 4396840 h 5497484"/>
              <a:gd name="connsiteX4118" fmla="*/ 4413018 w 5442728"/>
              <a:gd name="connsiteY4118" fmla="*/ 4404382 h 5497484"/>
              <a:gd name="connsiteX4119" fmla="*/ 4399724 w 5442728"/>
              <a:gd name="connsiteY4119" fmla="*/ 4411420 h 5497484"/>
              <a:gd name="connsiteX4120" fmla="*/ 4451138 w 5442728"/>
              <a:gd name="connsiteY4120" fmla="*/ 4367686 h 5497484"/>
              <a:gd name="connsiteX4121" fmla="*/ 4485880 w 5442728"/>
              <a:gd name="connsiteY4121" fmla="*/ 4328283 h 5497484"/>
              <a:gd name="connsiteX4122" fmla="*/ 4487465 w 5442728"/>
              <a:gd name="connsiteY4122" fmla="*/ 4327006 h 5497484"/>
              <a:gd name="connsiteX4123" fmla="*/ 4489667 w 5442728"/>
              <a:gd name="connsiteY4123" fmla="*/ 4323989 h 5497484"/>
              <a:gd name="connsiteX4124" fmla="*/ 4485880 w 5442728"/>
              <a:gd name="connsiteY4124" fmla="*/ 4328283 h 5497484"/>
              <a:gd name="connsiteX4125" fmla="*/ 4473175 w 5442728"/>
              <a:gd name="connsiteY4125" fmla="*/ 4338530 h 5497484"/>
              <a:gd name="connsiteX4126" fmla="*/ 4458485 w 5442728"/>
              <a:gd name="connsiteY4126" fmla="*/ 4353103 h 5497484"/>
              <a:gd name="connsiteX4127" fmla="*/ 4502556 w 5442728"/>
              <a:gd name="connsiteY4127" fmla="*/ 4294796 h 5497484"/>
              <a:gd name="connsiteX4128" fmla="*/ 4583350 w 5442728"/>
              <a:gd name="connsiteY4128" fmla="*/ 4200037 h 5497484"/>
              <a:gd name="connsiteX4129" fmla="*/ 4563151 w 5442728"/>
              <a:gd name="connsiteY4129" fmla="*/ 4223727 h 5497484"/>
              <a:gd name="connsiteX4130" fmla="*/ 4562668 w 5442728"/>
              <a:gd name="connsiteY4130" fmla="*/ 4224264 h 5497484"/>
              <a:gd name="connsiteX4131" fmla="*/ 4562132 w 5442728"/>
              <a:gd name="connsiteY4131" fmla="*/ 4225112 h 5497484"/>
              <a:gd name="connsiteX4132" fmla="*/ 4562425 w 5442728"/>
              <a:gd name="connsiteY4132" fmla="*/ 4224535 h 5497484"/>
              <a:gd name="connsiteX4133" fmla="*/ 4531936 w 5442728"/>
              <a:gd name="connsiteY4133" fmla="*/ 4258351 h 5497484"/>
              <a:gd name="connsiteX4134" fmla="*/ 4480519 w 5442728"/>
              <a:gd name="connsiteY4134" fmla="*/ 4316661 h 5497484"/>
              <a:gd name="connsiteX4135" fmla="*/ 4436448 w 5442728"/>
              <a:gd name="connsiteY4135" fmla="*/ 4367686 h 5497484"/>
              <a:gd name="connsiteX4136" fmla="*/ 4421758 w 5442728"/>
              <a:gd name="connsiteY4136" fmla="*/ 4374975 h 5497484"/>
              <a:gd name="connsiteX4137" fmla="*/ 4377687 w 5442728"/>
              <a:gd name="connsiteY4137" fmla="*/ 4418708 h 5497484"/>
              <a:gd name="connsiteX4138" fmla="*/ 4340963 w 5442728"/>
              <a:gd name="connsiteY4138" fmla="*/ 4455154 h 5497484"/>
              <a:gd name="connsiteX4139" fmla="*/ 4303851 w 5442728"/>
              <a:gd name="connsiteY4139" fmla="*/ 4485845 h 5497484"/>
              <a:gd name="connsiteX4140" fmla="*/ 4304236 w 5442728"/>
              <a:gd name="connsiteY4140" fmla="*/ 4484310 h 5497484"/>
              <a:gd name="connsiteX4141" fmla="*/ 4274855 w 5442728"/>
              <a:gd name="connsiteY4141" fmla="*/ 4506176 h 5497484"/>
              <a:gd name="connsiteX4142" fmla="*/ 4252822 w 5442728"/>
              <a:gd name="connsiteY4142" fmla="*/ 4528044 h 5497484"/>
              <a:gd name="connsiteX4143" fmla="*/ 4172023 w 5442728"/>
              <a:gd name="connsiteY4143" fmla="*/ 4593646 h 5497484"/>
              <a:gd name="connsiteX4144" fmla="*/ 4110508 w 5442728"/>
              <a:gd name="connsiteY4144" fmla="*/ 4633734 h 5497484"/>
              <a:gd name="connsiteX4145" fmla="*/ 4071299 w 5442728"/>
              <a:gd name="connsiteY4145" fmla="*/ 4661799 h 5497484"/>
              <a:gd name="connsiteX4146" fmla="*/ 4075523 w 5442728"/>
              <a:gd name="connsiteY4146" fmla="*/ 4661799 h 5497484"/>
              <a:gd name="connsiteX4147" fmla="*/ 4032829 w 5442728"/>
              <a:gd name="connsiteY4147" fmla="*/ 4691357 h 5497484"/>
              <a:gd name="connsiteX4148" fmla="*/ 4030374 w 5442728"/>
              <a:gd name="connsiteY4148" fmla="*/ 4687786 h 5497484"/>
              <a:gd name="connsiteX4149" fmla="*/ 3979216 w 5442728"/>
              <a:gd name="connsiteY4149" fmla="*/ 4723938 h 5497484"/>
              <a:gd name="connsiteX4150" fmla="*/ 3907599 w 5442728"/>
              <a:gd name="connsiteY4150" fmla="*/ 4761292 h 5497484"/>
              <a:gd name="connsiteX4151" fmla="*/ 4010431 w 5442728"/>
              <a:gd name="connsiteY4151" fmla="*/ 4695690 h 5497484"/>
              <a:gd name="connsiteX4152" fmla="*/ 4006759 w 5442728"/>
              <a:gd name="connsiteY4152" fmla="*/ 4695690 h 5497484"/>
              <a:gd name="connsiteX4153" fmla="*/ 4039811 w 5442728"/>
              <a:gd name="connsiteY4153" fmla="*/ 4673825 h 5497484"/>
              <a:gd name="connsiteX4154" fmla="*/ 4076539 w 5442728"/>
              <a:gd name="connsiteY4154" fmla="*/ 4644668 h 5497484"/>
              <a:gd name="connsiteX4155" fmla="*/ 4105919 w 5442728"/>
              <a:gd name="connsiteY4155" fmla="*/ 4630091 h 5497484"/>
              <a:gd name="connsiteX4156" fmla="*/ 4120609 w 5442728"/>
              <a:gd name="connsiteY4156" fmla="*/ 4615511 h 5497484"/>
              <a:gd name="connsiteX4157" fmla="*/ 4135300 w 5442728"/>
              <a:gd name="connsiteY4157" fmla="*/ 4608223 h 5497484"/>
              <a:gd name="connsiteX4158" fmla="*/ 4164680 w 5442728"/>
              <a:gd name="connsiteY4158" fmla="*/ 4586354 h 5497484"/>
              <a:gd name="connsiteX4159" fmla="*/ 4172023 w 5442728"/>
              <a:gd name="connsiteY4159" fmla="*/ 4579066 h 5497484"/>
              <a:gd name="connsiteX4160" fmla="*/ 4311583 w 5442728"/>
              <a:gd name="connsiteY4160" fmla="*/ 4462442 h 5497484"/>
              <a:gd name="connsiteX4161" fmla="*/ 4362997 w 5442728"/>
              <a:gd name="connsiteY4161" fmla="*/ 4418708 h 5497484"/>
              <a:gd name="connsiteX4162" fmla="*/ 4429105 w 5442728"/>
              <a:gd name="connsiteY4162" fmla="*/ 4360395 h 5497484"/>
              <a:gd name="connsiteX4163" fmla="*/ 4480519 w 5442728"/>
              <a:gd name="connsiteY4163" fmla="*/ 4302084 h 5497484"/>
              <a:gd name="connsiteX4164" fmla="*/ 4489702 w 5442728"/>
              <a:gd name="connsiteY4164" fmla="*/ 4288416 h 5497484"/>
              <a:gd name="connsiteX4165" fmla="*/ 4491537 w 5442728"/>
              <a:gd name="connsiteY4165" fmla="*/ 4289328 h 5497484"/>
              <a:gd name="connsiteX4166" fmla="*/ 4495206 w 5442728"/>
              <a:gd name="connsiteY4166" fmla="*/ 4280224 h 5497484"/>
              <a:gd name="connsiteX4167" fmla="*/ 4495209 w 5442728"/>
              <a:gd name="connsiteY4167" fmla="*/ 4280219 h 5497484"/>
              <a:gd name="connsiteX4168" fmla="*/ 4509899 w 5442728"/>
              <a:gd name="connsiteY4168" fmla="*/ 4265639 h 5497484"/>
              <a:gd name="connsiteX4169" fmla="*/ 4583350 w 5442728"/>
              <a:gd name="connsiteY4169" fmla="*/ 4178169 h 5497484"/>
              <a:gd name="connsiteX4170" fmla="*/ 4620077 w 5442728"/>
              <a:gd name="connsiteY4170" fmla="*/ 4130792 h 5497484"/>
              <a:gd name="connsiteX4171" fmla="*/ 4650845 w 5442728"/>
              <a:gd name="connsiteY4171" fmla="*/ 4091098 h 5497484"/>
              <a:gd name="connsiteX4172" fmla="*/ 4642111 w 5442728"/>
              <a:gd name="connsiteY4172" fmla="*/ 4105278 h 5497484"/>
              <a:gd name="connsiteX4173" fmla="*/ 4649458 w 5442728"/>
              <a:gd name="connsiteY4173" fmla="*/ 4097990 h 5497484"/>
              <a:gd name="connsiteX4174" fmla="*/ 4656802 w 5442728"/>
              <a:gd name="connsiteY4174" fmla="*/ 4097990 h 5497484"/>
              <a:gd name="connsiteX4175" fmla="*/ 4686182 w 5442728"/>
              <a:gd name="connsiteY4175" fmla="*/ 4039679 h 5497484"/>
              <a:gd name="connsiteX4176" fmla="*/ 4708217 w 5442728"/>
              <a:gd name="connsiteY4176" fmla="*/ 4010523 h 5497484"/>
              <a:gd name="connsiteX4177" fmla="*/ 4726122 w 5442728"/>
              <a:gd name="connsiteY4177" fmla="*/ 3986832 h 5497484"/>
              <a:gd name="connsiteX4178" fmla="*/ 4729335 w 5442728"/>
              <a:gd name="connsiteY4178" fmla="*/ 3985010 h 5497484"/>
              <a:gd name="connsiteX4179" fmla="*/ 4730253 w 5442728"/>
              <a:gd name="connsiteY4179" fmla="*/ 3981366 h 5497484"/>
              <a:gd name="connsiteX4180" fmla="*/ 4726122 w 5442728"/>
              <a:gd name="connsiteY4180" fmla="*/ 3986832 h 5497484"/>
              <a:gd name="connsiteX4181" fmla="*/ 4722909 w 5442728"/>
              <a:gd name="connsiteY4181" fmla="*/ 3988654 h 5497484"/>
              <a:gd name="connsiteX4182" fmla="*/ 4803704 w 5442728"/>
              <a:gd name="connsiteY4182" fmla="*/ 3850162 h 5497484"/>
              <a:gd name="connsiteX4183" fmla="*/ 4811048 w 5442728"/>
              <a:gd name="connsiteY4183" fmla="*/ 3828297 h 5497484"/>
              <a:gd name="connsiteX4184" fmla="*/ 4825738 w 5442728"/>
              <a:gd name="connsiteY4184" fmla="*/ 3813717 h 5497484"/>
              <a:gd name="connsiteX4185" fmla="*/ 4847775 w 5442728"/>
              <a:gd name="connsiteY4185" fmla="*/ 3777275 h 5497484"/>
              <a:gd name="connsiteX4186" fmla="*/ 4849139 w 5442728"/>
              <a:gd name="connsiteY4186" fmla="*/ 3775916 h 5497484"/>
              <a:gd name="connsiteX4187" fmla="*/ 4853057 w 5442728"/>
              <a:gd name="connsiteY4187" fmla="*/ 3759609 h 5497484"/>
              <a:gd name="connsiteX4188" fmla="*/ 4850332 w 5442728"/>
              <a:gd name="connsiteY4188" fmla="*/ 3774733 h 5497484"/>
              <a:gd name="connsiteX4189" fmla="*/ 4855118 w 5442728"/>
              <a:gd name="connsiteY4189" fmla="*/ 3769983 h 5497484"/>
              <a:gd name="connsiteX4190" fmla="*/ 4863514 w 5442728"/>
              <a:gd name="connsiteY4190" fmla="*/ 3740826 h 5497484"/>
              <a:gd name="connsiteX4191" fmla="*/ 4869809 w 5442728"/>
              <a:gd name="connsiteY4191" fmla="*/ 3740826 h 5497484"/>
              <a:gd name="connsiteX4192" fmla="*/ 4871906 w 5442728"/>
              <a:gd name="connsiteY4192" fmla="*/ 3733750 h 5497484"/>
              <a:gd name="connsiteX4193" fmla="*/ 4868711 w 5442728"/>
              <a:gd name="connsiteY4193" fmla="*/ 3733750 h 5497484"/>
              <a:gd name="connsiteX4194" fmla="*/ 4876537 w 5442728"/>
              <a:gd name="connsiteY4194" fmla="*/ 3719958 h 5497484"/>
              <a:gd name="connsiteX4195" fmla="*/ 4876837 w 5442728"/>
              <a:gd name="connsiteY4195" fmla="*/ 3720284 h 5497484"/>
              <a:gd name="connsiteX4196" fmla="*/ 4884499 w 5442728"/>
              <a:gd name="connsiteY4196" fmla="*/ 3704381 h 5497484"/>
              <a:gd name="connsiteX4197" fmla="*/ 4891846 w 5442728"/>
              <a:gd name="connsiteY4197" fmla="*/ 3697093 h 5497484"/>
              <a:gd name="connsiteX4198" fmla="*/ 4888174 w 5442728"/>
              <a:gd name="connsiteY4198" fmla="*/ 3711669 h 5497484"/>
              <a:gd name="connsiteX4199" fmla="*/ 4884499 w 5442728"/>
              <a:gd name="connsiteY4199" fmla="*/ 3718961 h 5497484"/>
              <a:gd name="connsiteX4200" fmla="*/ 4884499 w 5442728"/>
              <a:gd name="connsiteY4200" fmla="*/ 3726249 h 5497484"/>
              <a:gd name="connsiteX4201" fmla="*/ 4888174 w 5442728"/>
              <a:gd name="connsiteY4201" fmla="*/ 3711669 h 5497484"/>
              <a:gd name="connsiteX4202" fmla="*/ 4891846 w 5442728"/>
              <a:gd name="connsiteY4202" fmla="*/ 3704381 h 5497484"/>
              <a:gd name="connsiteX4203" fmla="*/ 4906536 w 5442728"/>
              <a:gd name="connsiteY4203" fmla="*/ 3682516 h 5497484"/>
              <a:gd name="connsiteX4204" fmla="*/ 4913879 w 5442728"/>
              <a:gd name="connsiteY4204" fmla="*/ 3682516 h 5497484"/>
              <a:gd name="connsiteX4205" fmla="*/ 4906539 w 5442728"/>
              <a:gd name="connsiteY4205" fmla="*/ 3704375 h 5497484"/>
              <a:gd name="connsiteX4206" fmla="*/ 4913879 w 5442728"/>
              <a:gd name="connsiteY4206" fmla="*/ 3689804 h 5497484"/>
              <a:gd name="connsiteX4207" fmla="*/ 4921226 w 5442728"/>
              <a:gd name="connsiteY4207" fmla="*/ 3689804 h 5497484"/>
              <a:gd name="connsiteX4208" fmla="*/ 4899189 w 5442728"/>
              <a:gd name="connsiteY4208" fmla="*/ 3733538 h 5497484"/>
              <a:gd name="connsiteX4209" fmla="*/ 4891846 w 5442728"/>
              <a:gd name="connsiteY4209" fmla="*/ 3755406 h 5497484"/>
              <a:gd name="connsiteX4210" fmla="*/ 4884499 w 5442728"/>
              <a:gd name="connsiteY4210" fmla="*/ 3777271 h 5497484"/>
              <a:gd name="connsiteX4211" fmla="*/ 4862465 w 5442728"/>
              <a:gd name="connsiteY4211" fmla="*/ 3821008 h 5497484"/>
              <a:gd name="connsiteX4212" fmla="*/ 4877152 w 5442728"/>
              <a:gd name="connsiteY4212" fmla="*/ 3799146 h 5497484"/>
              <a:gd name="connsiteX4213" fmla="*/ 4877115 w 5442728"/>
              <a:gd name="connsiteY4213" fmla="*/ 3799220 h 5497484"/>
              <a:gd name="connsiteX4214" fmla="*/ 4874287 w 5442728"/>
              <a:gd name="connsiteY4214" fmla="*/ 3804834 h 5497484"/>
              <a:gd name="connsiteX4215" fmla="*/ 4876238 w 5442728"/>
              <a:gd name="connsiteY4215" fmla="*/ 3800961 h 5497484"/>
              <a:gd name="connsiteX4216" fmla="*/ 4877115 w 5442728"/>
              <a:gd name="connsiteY4216" fmla="*/ 3799220 h 5497484"/>
              <a:gd name="connsiteX4217" fmla="*/ 4877155 w 5442728"/>
              <a:gd name="connsiteY4217" fmla="*/ 3799140 h 5497484"/>
              <a:gd name="connsiteX4218" fmla="*/ 4877152 w 5442728"/>
              <a:gd name="connsiteY4218" fmla="*/ 3799146 h 5497484"/>
              <a:gd name="connsiteX4219" fmla="*/ 4891846 w 5442728"/>
              <a:gd name="connsiteY4219" fmla="*/ 3769983 h 5497484"/>
              <a:gd name="connsiteX4220" fmla="*/ 4899189 w 5442728"/>
              <a:gd name="connsiteY4220" fmla="*/ 3755406 h 5497484"/>
              <a:gd name="connsiteX4221" fmla="*/ 4928570 w 5442728"/>
              <a:gd name="connsiteY4221" fmla="*/ 3697093 h 5497484"/>
              <a:gd name="connsiteX4222" fmla="*/ 4934080 w 5442728"/>
              <a:gd name="connsiteY4222" fmla="*/ 3676137 h 5497484"/>
              <a:gd name="connsiteX4223" fmla="*/ 4932799 w 5442728"/>
              <a:gd name="connsiteY4223" fmla="*/ 3673703 h 5497484"/>
              <a:gd name="connsiteX4224" fmla="*/ 4935916 w 5442728"/>
              <a:gd name="connsiteY4224" fmla="*/ 3667027 h 5497484"/>
              <a:gd name="connsiteX4225" fmla="*/ 4939167 w 5442728"/>
              <a:gd name="connsiteY4225" fmla="*/ 3657745 h 5497484"/>
              <a:gd name="connsiteX4226" fmla="*/ 4945097 w 5442728"/>
              <a:gd name="connsiteY4226" fmla="*/ 3652447 h 5497484"/>
              <a:gd name="connsiteX4227" fmla="*/ 4943260 w 5442728"/>
              <a:gd name="connsiteY4227" fmla="*/ 3660647 h 5497484"/>
              <a:gd name="connsiteX4228" fmla="*/ 4957950 w 5442728"/>
              <a:gd name="connsiteY4228" fmla="*/ 3631491 h 5497484"/>
              <a:gd name="connsiteX4229" fmla="*/ 4950607 w 5442728"/>
              <a:gd name="connsiteY4229" fmla="*/ 3653359 h 5497484"/>
              <a:gd name="connsiteX4230" fmla="*/ 4921226 w 5442728"/>
              <a:gd name="connsiteY4230" fmla="*/ 3726249 h 5497484"/>
              <a:gd name="connsiteX4231" fmla="*/ 4935916 w 5442728"/>
              <a:gd name="connsiteY4231" fmla="*/ 3697093 h 5497484"/>
              <a:gd name="connsiteX4232" fmla="*/ 4943260 w 5442728"/>
              <a:gd name="connsiteY4232" fmla="*/ 3689804 h 5497484"/>
              <a:gd name="connsiteX4233" fmla="*/ 4935916 w 5442728"/>
              <a:gd name="connsiteY4233" fmla="*/ 3718961 h 5497484"/>
              <a:gd name="connsiteX4234" fmla="*/ 4906536 w 5442728"/>
              <a:gd name="connsiteY4234" fmla="*/ 3769983 h 5497484"/>
              <a:gd name="connsiteX4235" fmla="*/ 4877155 w 5442728"/>
              <a:gd name="connsiteY4235" fmla="*/ 3842873 h 5497484"/>
              <a:gd name="connsiteX4236" fmla="*/ 4899577 w 5442728"/>
              <a:gd name="connsiteY4236" fmla="*/ 3809501 h 5497484"/>
              <a:gd name="connsiteX4237" fmla="*/ 4899189 w 5442728"/>
              <a:gd name="connsiteY4237" fmla="*/ 3813717 h 5497484"/>
              <a:gd name="connsiteX4238" fmla="*/ 4899189 w 5442728"/>
              <a:gd name="connsiteY4238" fmla="*/ 3821008 h 5497484"/>
              <a:gd name="connsiteX4239" fmla="*/ 4890011 w 5442728"/>
              <a:gd name="connsiteY4239" fmla="*/ 3832848 h 5497484"/>
              <a:gd name="connsiteX4240" fmla="*/ 4891846 w 5442728"/>
              <a:gd name="connsiteY4240" fmla="*/ 3828297 h 5497484"/>
              <a:gd name="connsiteX4241" fmla="*/ 4890008 w 5442728"/>
              <a:gd name="connsiteY4241" fmla="*/ 3832852 h 5497484"/>
              <a:gd name="connsiteX4242" fmla="*/ 4890011 w 5442728"/>
              <a:gd name="connsiteY4242" fmla="*/ 3832848 h 5497484"/>
              <a:gd name="connsiteX4243" fmla="*/ 4878993 w 5442728"/>
              <a:gd name="connsiteY4243" fmla="*/ 3860187 h 5497484"/>
              <a:gd name="connsiteX4244" fmla="*/ 4879147 w 5442728"/>
              <a:gd name="connsiteY4244" fmla="*/ 3859952 h 5497484"/>
              <a:gd name="connsiteX4245" fmla="*/ 4878907 w 5442728"/>
              <a:gd name="connsiteY4245" fmla="*/ 3860399 h 5497484"/>
              <a:gd name="connsiteX4246" fmla="*/ 4877155 w 5442728"/>
              <a:gd name="connsiteY4246" fmla="*/ 3864742 h 5497484"/>
              <a:gd name="connsiteX4247" fmla="*/ 4847775 w 5442728"/>
              <a:gd name="connsiteY4247" fmla="*/ 3923052 h 5497484"/>
              <a:gd name="connsiteX4248" fmla="*/ 4869809 w 5442728"/>
              <a:gd name="connsiteY4248" fmla="*/ 3887519 h 5497484"/>
              <a:gd name="connsiteX4249" fmla="*/ 4891846 w 5442728"/>
              <a:gd name="connsiteY4249" fmla="*/ 3857454 h 5497484"/>
              <a:gd name="connsiteX4250" fmla="*/ 4891846 w 5442728"/>
              <a:gd name="connsiteY4250" fmla="*/ 3864742 h 5497484"/>
              <a:gd name="connsiteX4251" fmla="*/ 4913879 w 5442728"/>
              <a:gd name="connsiteY4251" fmla="*/ 3835585 h 5497484"/>
              <a:gd name="connsiteX4252" fmla="*/ 4920559 w 5442728"/>
              <a:gd name="connsiteY4252" fmla="*/ 3809077 h 5497484"/>
              <a:gd name="connsiteX4253" fmla="*/ 4923064 w 5442728"/>
              <a:gd name="connsiteY4253" fmla="*/ 3807341 h 5497484"/>
              <a:gd name="connsiteX4254" fmla="*/ 4921226 w 5442728"/>
              <a:gd name="connsiteY4254" fmla="*/ 3806428 h 5497484"/>
              <a:gd name="connsiteX4255" fmla="*/ 4920559 w 5442728"/>
              <a:gd name="connsiteY4255" fmla="*/ 3809077 h 5497484"/>
              <a:gd name="connsiteX4256" fmla="*/ 4913879 w 5442728"/>
              <a:gd name="connsiteY4256" fmla="*/ 3813717 h 5497484"/>
              <a:gd name="connsiteX4257" fmla="*/ 4935916 w 5442728"/>
              <a:gd name="connsiteY4257" fmla="*/ 3769983 h 5497484"/>
              <a:gd name="connsiteX4258" fmla="*/ 4965297 w 5442728"/>
              <a:gd name="connsiteY4258" fmla="*/ 3704381 h 5497484"/>
              <a:gd name="connsiteX4259" fmla="*/ 4987331 w 5442728"/>
              <a:gd name="connsiteY4259" fmla="*/ 3653359 h 5497484"/>
              <a:gd name="connsiteX4260" fmla="*/ 4994677 w 5442728"/>
              <a:gd name="connsiteY4260" fmla="*/ 3624202 h 5497484"/>
              <a:gd name="connsiteX4261" fmla="*/ 4995825 w 5442728"/>
              <a:gd name="connsiteY4261" fmla="*/ 3628189 h 5497484"/>
              <a:gd name="connsiteX4262" fmla="*/ 4998132 w 5442728"/>
              <a:gd name="connsiteY4262" fmla="*/ 3623712 h 5497484"/>
              <a:gd name="connsiteX4263" fmla="*/ 5001103 w 5442728"/>
              <a:gd name="connsiteY4263" fmla="*/ 3623291 h 5497484"/>
              <a:gd name="connsiteX4264" fmla="*/ 5002021 w 5442728"/>
              <a:gd name="connsiteY4264" fmla="*/ 3616914 h 5497484"/>
              <a:gd name="connsiteX4265" fmla="*/ 4998349 w 5442728"/>
              <a:gd name="connsiteY4265" fmla="*/ 3623293 h 5497484"/>
              <a:gd name="connsiteX4266" fmla="*/ 4998132 w 5442728"/>
              <a:gd name="connsiteY4266" fmla="*/ 3623712 h 5497484"/>
              <a:gd name="connsiteX4267" fmla="*/ 4994677 w 5442728"/>
              <a:gd name="connsiteY4267" fmla="*/ 3624202 h 5497484"/>
              <a:gd name="connsiteX4268" fmla="*/ 5002021 w 5442728"/>
              <a:gd name="connsiteY4268" fmla="*/ 3602337 h 5497484"/>
              <a:gd name="connsiteX4269" fmla="*/ 5024058 w 5442728"/>
              <a:gd name="connsiteY4269" fmla="*/ 3551312 h 5497484"/>
              <a:gd name="connsiteX4270" fmla="*/ 5031401 w 5442728"/>
              <a:gd name="connsiteY4270" fmla="*/ 3514867 h 5497484"/>
              <a:gd name="connsiteX4271" fmla="*/ 5038748 w 5442728"/>
              <a:gd name="connsiteY4271" fmla="*/ 3485713 h 5497484"/>
              <a:gd name="connsiteX4272" fmla="*/ 5060782 w 5442728"/>
              <a:gd name="connsiteY4272" fmla="*/ 3420111 h 5497484"/>
              <a:gd name="connsiteX4273" fmla="*/ 5068128 w 5442728"/>
              <a:gd name="connsiteY4273" fmla="*/ 3412823 h 5497484"/>
              <a:gd name="connsiteX4274" fmla="*/ 5069022 w 5442728"/>
              <a:gd name="connsiteY4274" fmla="*/ 3397745 h 5497484"/>
              <a:gd name="connsiteX4275" fmla="*/ 5071111 w 5442728"/>
              <a:gd name="connsiteY4275" fmla="*/ 3392321 h 5497484"/>
              <a:gd name="connsiteX4276" fmla="*/ 5075472 w 5442728"/>
              <a:gd name="connsiteY4276" fmla="*/ 3376378 h 5497484"/>
              <a:gd name="connsiteX4277" fmla="*/ 5069046 w 5442728"/>
              <a:gd name="connsiteY4277" fmla="*/ 3397332 h 5497484"/>
              <a:gd name="connsiteX4278" fmla="*/ 5069022 w 5442728"/>
              <a:gd name="connsiteY4278" fmla="*/ 3397745 h 5497484"/>
              <a:gd name="connsiteX4279" fmla="*/ 5068128 w 5442728"/>
              <a:gd name="connsiteY4279" fmla="*/ 3400065 h 5497484"/>
              <a:gd name="connsiteX4280" fmla="*/ 5060782 w 5442728"/>
              <a:gd name="connsiteY4280" fmla="*/ 3412823 h 5497484"/>
              <a:gd name="connsiteX4281" fmla="*/ 5054906 w 5442728"/>
              <a:gd name="connsiteY4281" fmla="*/ 3422299 h 5497484"/>
              <a:gd name="connsiteX4282" fmla="*/ 5060782 w 5442728"/>
              <a:gd name="connsiteY4282" fmla="*/ 3405531 h 5497484"/>
              <a:gd name="connsiteX4283" fmla="*/ 5063119 w 5442728"/>
              <a:gd name="connsiteY4283" fmla="*/ 3389312 h 5497484"/>
              <a:gd name="connsiteX4284" fmla="*/ 5061791 w 5442728"/>
              <a:gd name="connsiteY4284" fmla="*/ 3392378 h 5497484"/>
              <a:gd name="connsiteX4285" fmla="*/ 5064076 w 5442728"/>
              <a:gd name="connsiteY4285" fmla="*/ 3382662 h 5497484"/>
              <a:gd name="connsiteX4286" fmla="*/ 5068128 w 5442728"/>
              <a:gd name="connsiteY4286" fmla="*/ 3354509 h 5497484"/>
              <a:gd name="connsiteX4287" fmla="*/ 5075472 w 5442728"/>
              <a:gd name="connsiteY4287" fmla="*/ 3347221 h 5497484"/>
              <a:gd name="connsiteX4288" fmla="*/ 5078227 w 5442728"/>
              <a:gd name="connsiteY4288" fmla="*/ 3332642 h 5497484"/>
              <a:gd name="connsiteX4289" fmla="*/ 5077906 w 5442728"/>
              <a:gd name="connsiteY4289" fmla="*/ 3332684 h 5497484"/>
              <a:gd name="connsiteX4290" fmla="*/ 5081898 w 5442728"/>
              <a:gd name="connsiteY4290" fmla="*/ 3320797 h 5497484"/>
              <a:gd name="connsiteX4291" fmla="*/ 5082818 w 5442728"/>
              <a:gd name="connsiteY4291" fmla="*/ 3318061 h 5497484"/>
              <a:gd name="connsiteX4292" fmla="*/ 5082818 w 5442728"/>
              <a:gd name="connsiteY4292" fmla="*/ 3318064 h 5497484"/>
              <a:gd name="connsiteX4293" fmla="*/ 5084768 w 5442728"/>
              <a:gd name="connsiteY4293" fmla="*/ 3312255 h 5497484"/>
              <a:gd name="connsiteX4294" fmla="*/ 5082818 w 5442728"/>
              <a:gd name="connsiteY4294" fmla="*/ 3318061 h 5497484"/>
              <a:gd name="connsiteX4295" fmla="*/ 5090162 w 5442728"/>
              <a:gd name="connsiteY4295" fmla="*/ 3288907 h 5497484"/>
              <a:gd name="connsiteX4296" fmla="*/ 5104852 w 5442728"/>
              <a:gd name="connsiteY4296" fmla="*/ 3223305 h 5497484"/>
              <a:gd name="connsiteX4297" fmla="*/ 5097509 w 5442728"/>
              <a:gd name="connsiteY4297" fmla="*/ 3270685 h 5497484"/>
              <a:gd name="connsiteX4298" fmla="*/ 5093696 w 5442728"/>
              <a:gd name="connsiteY4298" fmla="*/ 3295283 h 5497484"/>
              <a:gd name="connsiteX4299" fmla="*/ 5095540 w 5442728"/>
              <a:gd name="connsiteY4299" fmla="*/ 3293573 h 5497484"/>
              <a:gd name="connsiteX4300" fmla="*/ 5096582 w 5442728"/>
              <a:gd name="connsiteY4300" fmla="*/ 3288936 h 5497484"/>
              <a:gd name="connsiteX4301" fmla="*/ 5096069 w 5442728"/>
              <a:gd name="connsiteY4301" fmla="*/ 3293087 h 5497484"/>
              <a:gd name="connsiteX4302" fmla="*/ 5096572 w 5442728"/>
              <a:gd name="connsiteY4302" fmla="*/ 3292618 h 5497484"/>
              <a:gd name="connsiteX4303" fmla="*/ 5104852 w 5442728"/>
              <a:gd name="connsiteY4303" fmla="*/ 3259750 h 5497484"/>
              <a:gd name="connsiteX4304" fmla="*/ 5097509 w 5442728"/>
              <a:gd name="connsiteY4304" fmla="*/ 3303487 h 5497484"/>
              <a:gd name="connsiteX4305" fmla="*/ 5090162 w 5442728"/>
              <a:gd name="connsiteY4305" fmla="*/ 3354509 h 5497484"/>
              <a:gd name="connsiteX4306" fmla="*/ 5104852 w 5442728"/>
              <a:gd name="connsiteY4306" fmla="*/ 3303487 h 5497484"/>
              <a:gd name="connsiteX4307" fmla="*/ 5104852 w 5442728"/>
              <a:gd name="connsiteY4307" fmla="*/ 3319886 h 5497484"/>
              <a:gd name="connsiteX4308" fmla="*/ 5104852 w 5442728"/>
              <a:gd name="connsiteY4308" fmla="*/ 3325352 h 5497484"/>
              <a:gd name="connsiteX4309" fmla="*/ 5119542 w 5442728"/>
              <a:gd name="connsiteY4309" fmla="*/ 3296196 h 5497484"/>
              <a:gd name="connsiteX4310" fmla="*/ 5126890 w 5442728"/>
              <a:gd name="connsiteY4310" fmla="*/ 3230597 h 5497484"/>
              <a:gd name="connsiteX4311" fmla="*/ 5141580 w 5442728"/>
              <a:gd name="connsiteY4311" fmla="*/ 3157706 h 5497484"/>
              <a:gd name="connsiteX4312" fmla="*/ 5148923 w 5442728"/>
              <a:gd name="connsiteY4312" fmla="*/ 3143126 h 5497484"/>
              <a:gd name="connsiteX4313" fmla="*/ 5141580 w 5442728"/>
              <a:gd name="connsiteY4313" fmla="*/ 3143126 h 5497484"/>
              <a:gd name="connsiteX4314" fmla="*/ 5148923 w 5442728"/>
              <a:gd name="connsiteY4314" fmla="*/ 3106681 h 5497484"/>
              <a:gd name="connsiteX4315" fmla="*/ 5156270 w 5442728"/>
              <a:gd name="connsiteY4315" fmla="*/ 3099393 h 5497484"/>
              <a:gd name="connsiteX4316" fmla="*/ 5156270 w 5442728"/>
              <a:gd name="connsiteY4316" fmla="*/ 3092104 h 5497484"/>
              <a:gd name="connsiteX4317" fmla="*/ 5156270 w 5442728"/>
              <a:gd name="connsiteY4317" fmla="*/ 3121261 h 5497484"/>
              <a:gd name="connsiteX4318" fmla="*/ 5156270 w 5442728"/>
              <a:gd name="connsiteY4318" fmla="*/ 3150415 h 5497484"/>
              <a:gd name="connsiteX4319" fmla="*/ 5156270 w 5442728"/>
              <a:gd name="connsiteY4319" fmla="*/ 3172283 h 5497484"/>
              <a:gd name="connsiteX4320" fmla="*/ 5156270 w 5442728"/>
              <a:gd name="connsiteY4320" fmla="*/ 3150415 h 5497484"/>
              <a:gd name="connsiteX4321" fmla="*/ 5156270 w 5442728"/>
              <a:gd name="connsiteY4321" fmla="*/ 3186860 h 5497484"/>
              <a:gd name="connsiteX4322" fmla="*/ 5163614 w 5442728"/>
              <a:gd name="connsiteY4322" fmla="*/ 3150415 h 5497484"/>
              <a:gd name="connsiteX4323" fmla="*/ 5185650 w 5442728"/>
              <a:gd name="connsiteY4323" fmla="*/ 3084816 h 5497484"/>
              <a:gd name="connsiteX4324" fmla="*/ 5180866 w 5442728"/>
              <a:gd name="connsiteY4324" fmla="*/ 3093630 h 5497484"/>
              <a:gd name="connsiteX4325" fmla="*/ 5181977 w 5442728"/>
              <a:gd name="connsiteY4325" fmla="*/ 3084814 h 5497484"/>
              <a:gd name="connsiteX4326" fmla="*/ 5185650 w 5442728"/>
              <a:gd name="connsiteY4326" fmla="*/ 3055659 h 5497484"/>
              <a:gd name="connsiteX4327" fmla="*/ 5192994 w 5442728"/>
              <a:gd name="connsiteY4327" fmla="*/ 3062948 h 5497484"/>
              <a:gd name="connsiteX4328" fmla="*/ 5185650 w 5442728"/>
              <a:gd name="connsiteY4328" fmla="*/ 3099393 h 5497484"/>
              <a:gd name="connsiteX4329" fmla="*/ 5178304 w 5442728"/>
              <a:gd name="connsiteY4329" fmla="*/ 3135838 h 5497484"/>
              <a:gd name="connsiteX4330" fmla="*/ 5192994 w 5442728"/>
              <a:gd name="connsiteY4330" fmla="*/ 3070236 h 5497484"/>
              <a:gd name="connsiteX4331" fmla="*/ 5178304 w 5442728"/>
              <a:gd name="connsiteY4331" fmla="*/ 3143126 h 5497484"/>
              <a:gd name="connsiteX4332" fmla="*/ 5183479 w 5442728"/>
              <a:gd name="connsiteY4332" fmla="*/ 3142393 h 5497484"/>
              <a:gd name="connsiteX4333" fmla="*/ 5181977 w 5442728"/>
              <a:gd name="connsiteY4333" fmla="*/ 3149505 h 5497484"/>
              <a:gd name="connsiteX4334" fmla="*/ 5178304 w 5442728"/>
              <a:gd name="connsiteY4334" fmla="*/ 3179572 h 5497484"/>
              <a:gd name="connsiteX4335" fmla="*/ 5170960 w 5442728"/>
              <a:gd name="connsiteY4335" fmla="*/ 3208728 h 5497484"/>
              <a:gd name="connsiteX4336" fmla="*/ 5185650 w 5442728"/>
              <a:gd name="connsiteY4336" fmla="*/ 3164995 h 5497484"/>
              <a:gd name="connsiteX4337" fmla="*/ 5178304 w 5442728"/>
              <a:gd name="connsiteY4337" fmla="*/ 3201440 h 5497484"/>
              <a:gd name="connsiteX4338" fmla="*/ 5178304 w 5442728"/>
              <a:gd name="connsiteY4338" fmla="*/ 3216017 h 5497484"/>
              <a:gd name="connsiteX4339" fmla="*/ 5188633 w 5442728"/>
              <a:gd name="connsiteY4339" fmla="*/ 3143241 h 5497484"/>
              <a:gd name="connsiteX4340" fmla="*/ 5188265 w 5442728"/>
              <a:gd name="connsiteY4340" fmla="*/ 3141643 h 5497484"/>
              <a:gd name="connsiteX4341" fmla="*/ 5192076 w 5442728"/>
              <a:gd name="connsiteY4341" fmla="*/ 3139482 h 5497484"/>
              <a:gd name="connsiteX4342" fmla="*/ 5192994 w 5442728"/>
              <a:gd name="connsiteY4342" fmla="*/ 3135838 h 5497484"/>
              <a:gd name="connsiteX4343" fmla="*/ 5200340 w 5442728"/>
              <a:gd name="connsiteY4343" fmla="*/ 3084816 h 5497484"/>
              <a:gd name="connsiteX4344" fmla="*/ 5204012 w 5442728"/>
              <a:gd name="connsiteY4344" fmla="*/ 3048371 h 5497484"/>
              <a:gd name="connsiteX4345" fmla="*/ 5204660 w 5442728"/>
              <a:gd name="connsiteY4345" fmla="*/ 3041939 h 5497484"/>
              <a:gd name="connsiteX4346" fmla="*/ 5207684 w 5442728"/>
              <a:gd name="connsiteY4346" fmla="*/ 3033791 h 5497484"/>
              <a:gd name="connsiteX4347" fmla="*/ 5205235 w 5442728"/>
              <a:gd name="connsiteY4347" fmla="*/ 3036221 h 5497484"/>
              <a:gd name="connsiteX4348" fmla="*/ 5207684 w 5442728"/>
              <a:gd name="connsiteY4348" fmla="*/ 3011926 h 5497484"/>
              <a:gd name="connsiteX4349" fmla="*/ 5200340 w 5442728"/>
              <a:gd name="connsiteY4349" fmla="*/ 3041079 h 5497484"/>
              <a:gd name="connsiteX4350" fmla="*/ 5200340 w 5442728"/>
              <a:gd name="connsiteY4350" fmla="*/ 3026502 h 5497484"/>
              <a:gd name="connsiteX4351" fmla="*/ 5200340 w 5442728"/>
              <a:gd name="connsiteY4351" fmla="*/ 3011926 h 5497484"/>
              <a:gd name="connsiteX4352" fmla="*/ 5200340 w 5442728"/>
              <a:gd name="connsiteY4352" fmla="*/ 2997346 h 5497484"/>
              <a:gd name="connsiteX4353" fmla="*/ 5200340 w 5442728"/>
              <a:gd name="connsiteY4353" fmla="*/ 2990057 h 5497484"/>
              <a:gd name="connsiteX4354" fmla="*/ 5207684 w 5442728"/>
              <a:gd name="connsiteY4354" fmla="*/ 2968189 h 5497484"/>
              <a:gd name="connsiteX4355" fmla="*/ 5204930 w 5442728"/>
              <a:gd name="connsiteY4355" fmla="*/ 2949057 h 5497484"/>
              <a:gd name="connsiteX4356" fmla="*/ 5206306 w 5442728"/>
              <a:gd name="connsiteY4356" fmla="*/ 2936758 h 5497484"/>
              <a:gd name="connsiteX4357" fmla="*/ 5207684 w 5442728"/>
              <a:gd name="connsiteY4357" fmla="*/ 2939035 h 5497484"/>
              <a:gd name="connsiteX4358" fmla="*/ 5207684 w 5442728"/>
              <a:gd name="connsiteY4358" fmla="*/ 2946324 h 5497484"/>
              <a:gd name="connsiteX4359" fmla="*/ 5215031 w 5442728"/>
              <a:gd name="connsiteY4359" fmla="*/ 2909878 h 5497484"/>
              <a:gd name="connsiteX4360" fmla="*/ 5215031 w 5442728"/>
              <a:gd name="connsiteY4360" fmla="*/ 2895298 h 5497484"/>
              <a:gd name="connsiteX4361" fmla="*/ 5215031 w 5442728"/>
              <a:gd name="connsiteY4361" fmla="*/ 2868878 h 5497484"/>
              <a:gd name="connsiteX4362" fmla="*/ 5215031 w 5442728"/>
              <a:gd name="connsiteY4362" fmla="*/ 2851565 h 5497484"/>
              <a:gd name="connsiteX4363" fmla="*/ 5215031 w 5442728"/>
              <a:gd name="connsiteY4363" fmla="*/ 2838810 h 5497484"/>
              <a:gd name="connsiteX4364" fmla="*/ 5215031 w 5442728"/>
              <a:gd name="connsiteY4364" fmla="*/ 2836988 h 5497484"/>
              <a:gd name="connsiteX4365" fmla="*/ 5207684 w 5442728"/>
              <a:gd name="connsiteY4365" fmla="*/ 2720364 h 5497484"/>
              <a:gd name="connsiteX4366" fmla="*/ 5207684 w 5442728"/>
              <a:gd name="connsiteY4366" fmla="*/ 2691207 h 5497484"/>
              <a:gd name="connsiteX4367" fmla="*/ 5214909 w 5442728"/>
              <a:gd name="connsiteY4367" fmla="*/ 2712711 h 5497484"/>
              <a:gd name="connsiteX4368" fmla="*/ 5215031 w 5442728"/>
              <a:gd name="connsiteY4368" fmla="*/ 2720364 h 5497484"/>
              <a:gd name="connsiteX4369" fmla="*/ 5215031 w 5442728"/>
              <a:gd name="connsiteY4369" fmla="*/ 2713076 h 5497484"/>
              <a:gd name="connsiteX4370" fmla="*/ 5214909 w 5442728"/>
              <a:gd name="connsiteY4370" fmla="*/ 2712711 h 5497484"/>
              <a:gd name="connsiteX4371" fmla="*/ 5214110 w 5442728"/>
              <a:gd name="connsiteY4371" fmla="*/ 2662963 h 5497484"/>
              <a:gd name="connsiteX4372" fmla="*/ 5207684 w 5442728"/>
              <a:gd name="connsiteY4372" fmla="*/ 2654762 h 5497484"/>
              <a:gd name="connsiteX4373" fmla="*/ 5200340 w 5442728"/>
              <a:gd name="connsiteY4373" fmla="*/ 2596449 h 5497484"/>
              <a:gd name="connsiteX4374" fmla="*/ 5200340 w 5442728"/>
              <a:gd name="connsiteY4374" fmla="*/ 2591894 h 5497484"/>
              <a:gd name="connsiteX4375" fmla="*/ 5200340 w 5442728"/>
              <a:gd name="connsiteY4375" fmla="*/ 2560003 h 5497484"/>
              <a:gd name="connsiteX4376" fmla="*/ 5192994 w 5442728"/>
              <a:gd name="connsiteY4376" fmla="*/ 2545426 h 5497484"/>
              <a:gd name="connsiteX4377" fmla="*/ 5192994 w 5442728"/>
              <a:gd name="connsiteY4377" fmla="*/ 2508981 h 5497484"/>
              <a:gd name="connsiteX4378" fmla="*/ 5185650 w 5442728"/>
              <a:gd name="connsiteY4378" fmla="*/ 2479824 h 5497484"/>
              <a:gd name="connsiteX4379" fmla="*/ 5200340 w 5442728"/>
              <a:gd name="connsiteY4379" fmla="*/ 2501693 h 5497484"/>
              <a:gd name="connsiteX4380" fmla="*/ 5192994 w 5442728"/>
              <a:gd name="connsiteY4380" fmla="*/ 2399646 h 5497484"/>
              <a:gd name="connsiteX4381" fmla="*/ 5188674 w 5442728"/>
              <a:gd name="connsiteY4381" fmla="*/ 2376493 h 5497484"/>
              <a:gd name="connsiteX4382" fmla="*/ 5190992 w 5442728"/>
              <a:gd name="connsiteY4382" fmla="*/ 2381094 h 5497484"/>
              <a:gd name="connsiteX4383" fmla="*/ 5192994 w 5442728"/>
              <a:gd name="connsiteY4383" fmla="*/ 2392357 h 5497484"/>
              <a:gd name="connsiteX4384" fmla="*/ 5192188 w 5442728"/>
              <a:gd name="connsiteY4384" fmla="*/ 2383469 h 5497484"/>
              <a:gd name="connsiteX4385" fmla="*/ 5192994 w 5442728"/>
              <a:gd name="connsiteY4385" fmla="*/ 2385069 h 5497484"/>
              <a:gd name="connsiteX4386" fmla="*/ 5193730 w 5442728"/>
              <a:gd name="connsiteY4386" fmla="*/ 2386525 h 5497484"/>
              <a:gd name="connsiteX4387" fmla="*/ 5193914 w 5442728"/>
              <a:gd name="connsiteY4387" fmla="*/ 2388711 h 5497484"/>
              <a:gd name="connsiteX4388" fmla="*/ 5200340 w 5442728"/>
              <a:gd name="connsiteY4388" fmla="*/ 2399646 h 5497484"/>
              <a:gd name="connsiteX4389" fmla="*/ 5193730 w 5442728"/>
              <a:gd name="connsiteY4389" fmla="*/ 2386525 h 5497484"/>
              <a:gd name="connsiteX4390" fmla="*/ 5192994 w 5442728"/>
              <a:gd name="connsiteY4390" fmla="*/ 2377777 h 5497484"/>
              <a:gd name="connsiteX4391" fmla="*/ 5190930 w 5442728"/>
              <a:gd name="connsiteY4391" fmla="*/ 2369577 h 5497484"/>
              <a:gd name="connsiteX4392" fmla="*/ 5192188 w 5442728"/>
              <a:gd name="connsiteY4392" fmla="*/ 2383469 h 5497484"/>
              <a:gd name="connsiteX4393" fmla="*/ 5190992 w 5442728"/>
              <a:gd name="connsiteY4393" fmla="*/ 2381094 h 5497484"/>
              <a:gd name="connsiteX4394" fmla="*/ 5187484 w 5442728"/>
              <a:gd name="connsiteY4394" fmla="*/ 2361379 h 5497484"/>
              <a:gd name="connsiteX4395" fmla="*/ 5192994 w 5442728"/>
              <a:gd name="connsiteY4395" fmla="*/ 2363200 h 5497484"/>
              <a:gd name="connsiteX4396" fmla="*/ 5207684 w 5442728"/>
              <a:gd name="connsiteY4396" fmla="*/ 2414222 h 5497484"/>
              <a:gd name="connsiteX4397" fmla="*/ 5207684 w 5442728"/>
              <a:gd name="connsiteY4397" fmla="*/ 2422423 h 5497484"/>
              <a:gd name="connsiteX4398" fmla="*/ 5207684 w 5442728"/>
              <a:gd name="connsiteY4398" fmla="*/ 2428802 h 5497484"/>
              <a:gd name="connsiteX4399" fmla="*/ 5215031 w 5442728"/>
              <a:gd name="connsiteY4399" fmla="*/ 2457959 h 5497484"/>
              <a:gd name="connsiteX4400" fmla="*/ 5215031 w 5442728"/>
              <a:gd name="connsiteY4400" fmla="*/ 2479824 h 5497484"/>
              <a:gd name="connsiteX4401" fmla="*/ 5215031 w 5442728"/>
              <a:gd name="connsiteY4401" fmla="*/ 2487113 h 5497484"/>
              <a:gd name="connsiteX4402" fmla="*/ 5215031 w 5442728"/>
              <a:gd name="connsiteY4402" fmla="*/ 2494404 h 5497484"/>
              <a:gd name="connsiteX4403" fmla="*/ 5215031 w 5442728"/>
              <a:gd name="connsiteY4403" fmla="*/ 2500781 h 5497484"/>
              <a:gd name="connsiteX4404" fmla="*/ 5215031 w 5442728"/>
              <a:gd name="connsiteY4404" fmla="*/ 2501693 h 5497484"/>
              <a:gd name="connsiteX4405" fmla="*/ 5215031 w 5442728"/>
              <a:gd name="connsiteY4405" fmla="*/ 2516270 h 5497484"/>
              <a:gd name="connsiteX4406" fmla="*/ 5222374 w 5442728"/>
              <a:gd name="connsiteY4406" fmla="*/ 2530850 h 5497484"/>
              <a:gd name="connsiteX4407" fmla="*/ 5215031 w 5442728"/>
              <a:gd name="connsiteY4407" fmla="*/ 2530850 h 5497484"/>
              <a:gd name="connsiteX4408" fmla="*/ 5222374 w 5442728"/>
              <a:gd name="connsiteY4408" fmla="*/ 2545426 h 5497484"/>
              <a:gd name="connsiteX4409" fmla="*/ 5229721 w 5442728"/>
              <a:gd name="connsiteY4409" fmla="*/ 2676630 h 5497484"/>
              <a:gd name="connsiteX4410" fmla="*/ 5237064 w 5442728"/>
              <a:gd name="connsiteY4410" fmla="*/ 2683919 h 5497484"/>
              <a:gd name="connsiteX4411" fmla="*/ 5237064 w 5442728"/>
              <a:gd name="connsiteY4411" fmla="*/ 2734941 h 5497484"/>
              <a:gd name="connsiteX4412" fmla="*/ 5244412 w 5442728"/>
              <a:gd name="connsiteY4412" fmla="*/ 2713076 h 5497484"/>
              <a:gd name="connsiteX4413" fmla="*/ 5244412 w 5442728"/>
              <a:gd name="connsiteY4413" fmla="*/ 2705784 h 5497484"/>
              <a:gd name="connsiteX4414" fmla="*/ 5244412 w 5442728"/>
              <a:gd name="connsiteY4414" fmla="*/ 2691207 h 5497484"/>
              <a:gd name="connsiteX4415" fmla="*/ 5251755 w 5442728"/>
              <a:gd name="connsiteY4415" fmla="*/ 2734941 h 5497484"/>
              <a:gd name="connsiteX4416" fmla="*/ 5251755 w 5442728"/>
              <a:gd name="connsiteY4416" fmla="*/ 2727652 h 5497484"/>
              <a:gd name="connsiteX4417" fmla="*/ 5244412 w 5442728"/>
              <a:gd name="connsiteY4417" fmla="*/ 2676630 h 5497484"/>
              <a:gd name="connsiteX4418" fmla="*/ 5237064 w 5442728"/>
              <a:gd name="connsiteY4418" fmla="*/ 2596449 h 5497484"/>
              <a:gd name="connsiteX4419" fmla="*/ 5237064 w 5442728"/>
              <a:gd name="connsiteY4419" fmla="*/ 2552715 h 5497484"/>
              <a:gd name="connsiteX4420" fmla="*/ 5233966 w 5442728"/>
              <a:gd name="connsiteY4420" fmla="*/ 2492240 h 5497484"/>
              <a:gd name="connsiteX4421" fmla="*/ 5233958 w 5442728"/>
              <a:gd name="connsiteY4421" fmla="*/ 2492200 h 5497484"/>
              <a:gd name="connsiteX4422" fmla="*/ 5234081 w 5442728"/>
              <a:gd name="connsiteY4422" fmla="*/ 2492581 h 5497484"/>
              <a:gd name="connsiteX4423" fmla="*/ 5244412 w 5442728"/>
              <a:gd name="connsiteY4423" fmla="*/ 2508981 h 5497484"/>
              <a:gd name="connsiteX4424" fmla="*/ 5245328 w 5442728"/>
              <a:gd name="connsiteY4424" fmla="*/ 2502605 h 5497484"/>
              <a:gd name="connsiteX4425" fmla="*/ 5249770 w 5442728"/>
              <a:gd name="connsiteY4425" fmla="*/ 2501977 h 5497484"/>
              <a:gd name="connsiteX4426" fmla="*/ 5247521 w 5442728"/>
              <a:gd name="connsiteY4426" fmla="*/ 2493056 h 5497484"/>
              <a:gd name="connsiteX4427" fmla="*/ 5247521 w 5442728"/>
              <a:gd name="connsiteY4427" fmla="*/ 2442027 h 5497484"/>
              <a:gd name="connsiteX4428" fmla="*/ 5247521 w 5442728"/>
              <a:gd name="connsiteY4428" fmla="*/ 2427450 h 5497484"/>
              <a:gd name="connsiteX4429" fmla="*/ 5254871 w 5442728"/>
              <a:gd name="connsiteY4429" fmla="*/ 2522216 h 5497484"/>
              <a:gd name="connsiteX4430" fmla="*/ 5251755 w 5442728"/>
              <a:gd name="connsiteY4430" fmla="*/ 2509854 h 5497484"/>
              <a:gd name="connsiteX4431" fmla="*/ 5251755 w 5442728"/>
              <a:gd name="connsiteY4431" fmla="*/ 2560003 h 5497484"/>
              <a:gd name="connsiteX4432" fmla="*/ 5259102 w 5442728"/>
              <a:gd name="connsiteY4432" fmla="*/ 2567295 h 5497484"/>
              <a:gd name="connsiteX4433" fmla="*/ 5259102 w 5442728"/>
              <a:gd name="connsiteY4433" fmla="*/ 2640185 h 5497484"/>
              <a:gd name="connsiteX4434" fmla="*/ 5266445 w 5442728"/>
              <a:gd name="connsiteY4434" fmla="*/ 2683919 h 5497484"/>
              <a:gd name="connsiteX4435" fmla="*/ 5266445 w 5442728"/>
              <a:gd name="connsiteY4435" fmla="*/ 2681186 h 5497484"/>
              <a:gd name="connsiteX4436" fmla="*/ 5266445 w 5442728"/>
              <a:gd name="connsiteY4436" fmla="*/ 2678794 h 5497484"/>
              <a:gd name="connsiteX4437" fmla="*/ 5266445 w 5442728"/>
              <a:gd name="connsiteY4437" fmla="*/ 2625605 h 5497484"/>
              <a:gd name="connsiteX4438" fmla="*/ 5273792 w 5442728"/>
              <a:gd name="connsiteY4438" fmla="*/ 2632894 h 5497484"/>
              <a:gd name="connsiteX4439" fmla="*/ 5266445 w 5442728"/>
              <a:gd name="connsiteY4439" fmla="*/ 2545426 h 5497484"/>
              <a:gd name="connsiteX4440" fmla="*/ 5273792 w 5442728"/>
              <a:gd name="connsiteY4440" fmla="*/ 2618317 h 5497484"/>
              <a:gd name="connsiteX4441" fmla="*/ 5281136 w 5442728"/>
              <a:gd name="connsiteY4441" fmla="*/ 2669339 h 5497484"/>
              <a:gd name="connsiteX4442" fmla="*/ 5281136 w 5442728"/>
              <a:gd name="connsiteY4442" fmla="*/ 2574583 h 5497484"/>
              <a:gd name="connsiteX4443" fmla="*/ 5281136 w 5442728"/>
              <a:gd name="connsiteY4443" fmla="*/ 2545426 h 5497484"/>
              <a:gd name="connsiteX4444" fmla="*/ 5288482 w 5442728"/>
              <a:gd name="connsiteY4444" fmla="*/ 2552715 h 5497484"/>
              <a:gd name="connsiteX4445" fmla="*/ 5288482 w 5442728"/>
              <a:gd name="connsiteY4445" fmla="*/ 2530850 h 5497484"/>
              <a:gd name="connsiteX4446" fmla="*/ 5273792 w 5442728"/>
              <a:gd name="connsiteY4446" fmla="*/ 2421514 h 5497484"/>
              <a:gd name="connsiteX4447" fmla="*/ 5266445 w 5442728"/>
              <a:gd name="connsiteY4447" fmla="*/ 2399646 h 5497484"/>
              <a:gd name="connsiteX4448" fmla="*/ 5266445 w 5442728"/>
              <a:gd name="connsiteY4448" fmla="*/ 2370489 h 5497484"/>
              <a:gd name="connsiteX4449" fmla="*/ 5288482 w 5442728"/>
              <a:gd name="connsiteY4449" fmla="*/ 2421514 h 5497484"/>
              <a:gd name="connsiteX4450" fmla="*/ 5266445 w 5442728"/>
              <a:gd name="connsiteY4450" fmla="*/ 2290310 h 5497484"/>
              <a:gd name="connsiteX4451" fmla="*/ 5266445 w 5442728"/>
              <a:gd name="connsiteY4451" fmla="*/ 2319467 h 5497484"/>
              <a:gd name="connsiteX4452" fmla="*/ 5259102 w 5442728"/>
              <a:gd name="connsiteY4452" fmla="*/ 2297598 h 5497484"/>
              <a:gd name="connsiteX4453" fmla="*/ 5244412 w 5442728"/>
              <a:gd name="connsiteY4453" fmla="*/ 2210131 h 5497484"/>
              <a:gd name="connsiteX4454" fmla="*/ 5244412 w 5442728"/>
              <a:gd name="connsiteY4454" fmla="*/ 2202843 h 5497484"/>
              <a:gd name="connsiteX4455" fmla="*/ 5215031 w 5442728"/>
              <a:gd name="connsiteY4455" fmla="*/ 2086219 h 5497484"/>
              <a:gd name="connsiteX4456" fmla="*/ 5200340 w 5442728"/>
              <a:gd name="connsiteY4456" fmla="*/ 2035194 h 5497484"/>
              <a:gd name="connsiteX4457" fmla="*/ 5188898 w 5442728"/>
              <a:gd name="connsiteY4457" fmla="*/ 2001130 h 5497484"/>
              <a:gd name="connsiteX4458" fmla="*/ 5188727 w 5442728"/>
              <a:gd name="connsiteY4458" fmla="*/ 2004649 h 5497484"/>
              <a:gd name="connsiteX4459" fmla="*/ 5201954 w 5442728"/>
              <a:gd name="connsiteY4459" fmla="*/ 2083371 h 5497484"/>
              <a:gd name="connsiteX4460" fmla="*/ 5188727 w 5442728"/>
              <a:gd name="connsiteY4460" fmla="*/ 2026521 h 5497484"/>
              <a:gd name="connsiteX4461" fmla="*/ 5167147 w 5442728"/>
              <a:gd name="connsiteY4461" fmla="*/ 1926637 h 5497484"/>
              <a:gd name="connsiteX4462" fmla="*/ 5157890 w 5442728"/>
              <a:gd name="connsiteY4462" fmla="*/ 1894212 h 5497484"/>
              <a:gd name="connsiteX4463" fmla="*/ 5157914 w 5442728"/>
              <a:gd name="connsiteY4463" fmla="*/ 1894040 h 5497484"/>
              <a:gd name="connsiteX4464" fmla="*/ 5151980 w 5442728"/>
              <a:gd name="connsiteY4464" fmla="*/ 1873438 h 5497484"/>
              <a:gd name="connsiteX4465" fmla="*/ 5151980 w 5442728"/>
              <a:gd name="connsiteY4465" fmla="*/ 1866147 h 5497484"/>
              <a:gd name="connsiteX4466" fmla="*/ 5151980 w 5442728"/>
              <a:gd name="connsiteY4466" fmla="*/ 1852205 h 5497484"/>
              <a:gd name="connsiteX4467" fmla="*/ 5159327 w 5442728"/>
              <a:gd name="connsiteY4467" fmla="*/ 1873438 h 5497484"/>
              <a:gd name="connsiteX4468" fmla="*/ 5155653 w 5442728"/>
              <a:gd name="connsiteY4468" fmla="*/ 1859769 h 5497484"/>
              <a:gd name="connsiteX4469" fmla="*/ 5154843 w 5442728"/>
              <a:gd name="connsiteY4469" fmla="*/ 1857248 h 5497484"/>
              <a:gd name="connsiteX4470" fmla="*/ 5161256 w 5442728"/>
              <a:gd name="connsiteY4470" fmla="*/ 1869972 h 5497484"/>
              <a:gd name="connsiteX4471" fmla="*/ 5161894 w 5442728"/>
              <a:gd name="connsiteY4471" fmla="*/ 1865381 h 5497484"/>
              <a:gd name="connsiteX4472" fmla="*/ 5185650 w 5442728"/>
              <a:gd name="connsiteY4472" fmla="*/ 1896701 h 5497484"/>
              <a:gd name="connsiteX4473" fmla="*/ 5185650 w 5442728"/>
              <a:gd name="connsiteY4473" fmla="*/ 1911281 h 5497484"/>
              <a:gd name="connsiteX4474" fmla="*/ 5207684 w 5442728"/>
              <a:gd name="connsiteY4474" fmla="*/ 1976883 h 5497484"/>
              <a:gd name="connsiteX4475" fmla="*/ 5237064 w 5442728"/>
              <a:gd name="connsiteY4475" fmla="*/ 2057062 h 5497484"/>
              <a:gd name="connsiteX4476" fmla="*/ 5259102 w 5442728"/>
              <a:gd name="connsiteY4476" fmla="*/ 2151818 h 5497484"/>
              <a:gd name="connsiteX4477" fmla="*/ 5259102 w 5442728"/>
              <a:gd name="connsiteY4477" fmla="*/ 2144529 h 5497484"/>
              <a:gd name="connsiteX4478" fmla="*/ 5288482 w 5442728"/>
              <a:gd name="connsiteY4478" fmla="*/ 2253865 h 5497484"/>
              <a:gd name="connsiteX4479" fmla="*/ 5295826 w 5442728"/>
              <a:gd name="connsiteY4479" fmla="*/ 2283022 h 5497484"/>
              <a:gd name="connsiteX4480" fmla="*/ 5295826 w 5442728"/>
              <a:gd name="connsiteY4480" fmla="*/ 2312179 h 5497484"/>
              <a:gd name="connsiteX4481" fmla="*/ 5310516 w 5442728"/>
              <a:gd name="connsiteY4481" fmla="*/ 2370489 h 5497484"/>
              <a:gd name="connsiteX4482" fmla="*/ 5317862 w 5442728"/>
              <a:gd name="connsiteY4482" fmla="*/ 2399646 h 5497484"/>
              <a:gd name="connsiteX4483" fmla="*/ 5325206 w 5442728"/>
              <a:gd name="connsiteY4483" fmla="*/ 2457959 h 5497484"/>
              <a:gd name="connsiteX4484" fmla="*/ 5317862 w 5442728"/>
              <a:gd name="connsiteY4484" fmla="*/ 2406934 h 5497484"/>
              <a:gd name="connsiteX4485" fmla="*/ 5303172 w 5442728"/>
              <a:gd name="connsiteY4485" fmla="*/ 2436091 h 5497484"/>
              <a:gd name="connsiteX4486" fmla="*/ 5310516 w 5442728"/>
              <a:gd name="connsiteY4486" fmla="*/ 2508981 h 5497484"/>
              <a:gd name="connsiteX4487" fmla="*/ 5317862 w 5442728"/>
              <a:gd name="connsiteY4487" fmla="*/ 2523558 h 5497484"/>
              <a:gd name="connsiteX4488" fmla="*/ 5310516 w 5442728"/>
              <a:gd name="connsiteY4488" fmla="*/ 2457959 h 5497484"/>
              <a:gd name="connsiteX4489" fmla="*/ 5317862 w 5442728"/>
              <a:gd name="connsiteY4489" fmla="*/ 2450668 h 5497484"/>
              <a:gd name="connsiteX4490" fmla="*/ 5317862 w 5442728"/>
              <a:gd name="connsiteY4490" fmla="*/ 2487113 h 5497484"/>
              <a:gd name="connsiteX4491" fmla="*/ 5325206 w 5442728"/>
              <a:gd name="connsiteY4491" fmla="*/ 2501693 h 5497484"/>
              <a:gd name="connsiteX4492" fmla="*/ 5325206 w 5442728"/>
              <a:gd name="connsiteY4492" fmla="*/ 2479824 h 5497484"/>
              <a:gd name="connsiteX4493" fmla="*/ 5332553 w 5442728"/>
              <a:gd name="connsiteY4493" fmla="*/ 2501693 h 5497484"/>
              <a:gd name="connsiteX4494" fmla="*/ 5332553 w 5442728"/>
              <a:gd name="connsiteY4494" fmla="*/ 2487113 h 5497484"/>
              <a:gd name="connsiteX4495" fmla="*/ 5339896 w 5442728"/>
              <a:gd name="connsiteY4495" fmla="*/ 2523558 h 5497484"/>
              <a:gd name="connsiteX4496" fmla="*/ 5347243 w 5442728"/>
              <a:gd name="connsiteY4496" fmla="*/ 2552715 h 5497484"/>
              <a:gd name="connsiteX4497" fmla="*/ 5339896 w 5442728"/>
              <a:gd name="connsiteY4497" fmla="*/ 2508981 h 5497484"/>
              <a:gd name="connsiteX4498" fmla="*/ 5347243 w 5442728"/>
              <a:gd name="connsiteY4498" fmla="*/ 2516270 h 5497484"/>
              <a:gd name="connsiteX4499" fmla="*/ 5354586 w 5442728"/>
              <a:gd name="connsiteY4499" fmla="*/ 2560003 h 5497484"/>
              <a:gd name="connsiteX4500" fmla="*/ 5354586 w 5442728"/>
              <a:gd name="connsiteY4500" fmla="*/ 2574583 h 5497484"/>
              <a:gd name="connsiteX4501" fmla="*/ 5361934 w 5442728"/>
              <a:gd name="connsiteY4501" fmla="*/ 2574583 h 5497484"/>
              <a:gd name="connsiteX4502" fmla="*/ 5361934 w 5442728"/>
              <a:gd name="connsiteY4502" fmla="*/ 2538138 h 5497484"/>
              <a:gd name="connsiteX4503" fmla="*/ 5369277 w 5442728"/>
              <a:gd name="connsiteY4503" fmla="*/ 2530850 h 5497484"/>
              <a:gd name="connsiteX4504" fmla="*/ 5376624 w 5442728"/>
              <a:gd name="connsiteY4504" fmla="*/ 2560003 h 5497484"/>
              <a:gd name="connsiteX4505" fmla="*/ 5376624 w 5442728"/>
              <a:gd name="connsiteY4505" fmla="*/ 2545426 h 5497484"/>
              <a:gd name="connsiteX4506" fmla="*/ 5383967 w 5442728"/>
              <a:gd name="connsiteY4506" fmla="*/ 2581872 h 5497484"/>
              <a:gd name="connsiteX4507" fmla="*/ 5391314 w 5442728"/>
              <a:gd name="connsiteY4507" fmla="*/ 2589160 h 5497484"/>
              <a:gd name="connsiteX4508" fmla="*/ 5383967 w 5442728"/>
              <a:gd name="connsiteY4508" fmla="*/ 2596449 h 5497484"/>
              <a:gd name="connsiteX4509" fmla="*/ 5391314 w 5442728"/>
              <a:gd name="connsiteY4509" fmla="*/ 2632894 h 5497484"/>
              <a:gd name="connsiteX4510" fmla="*/ 5398658 w 5442728"/>
              <a:gd name="connsiteY4510" fmla="*/ 2640185 h 5497484"/>
              <a:gd name="connsiteX4511" fmla="*/ 5398658 w 5442728"/>
              <a:gd name="connsiteY4511" fmla="*/ 2611029 h 5497484"/>
              <a:gd name="connsiteX4512" fmla="*/ 5406004 w 5442728"/>
              <a:gd name="connsiteY4512" fmla="*/ 2625605 h 5497484"/>
              <a:gd name="connsiteX4513" fmla="*/ 5406004 w 5442728"/>
              <a:gd name="connsiteY4513" fmla="*/ 2614674 h 5497484"/>
              <a:gd name="connsiteX4514" fmla="*/ 5406004 w 5442728"/>
              <a:gd name="connsiteY4514" fmla="*/ 2607383 h 5497484"/>
              <a:gd name="connsiteX4515" fmla="*/ 5406004 w 5442728"/>
              <a:gd name="connsiteY4515" fmla="*/ 2603740 h 5497484"/>
              <a:gd name="connsiteX4516" fmla="*/ 5406004 w 5442728"/>
              <a:gd name="connsiteY4516" fmla="*/ 2589160 h 5497484"/>
              <a:gd name="connsiteX4517" fmla="*/ 5420694 w 5442728"/>
              <a:gd name="connsiteY4517" fmla="*/ 2618317 h 5497484"/>
              <a:gd name="connsiteX4518" fmla="*/ 5420694 w 5442728"/>
              <a:gd name="connsiteY4518" fmla="*/ 2654762 h 5497484"/>
              <a:gd name="connsiteX4519" fmla="*/ 5428038 w 5442728"/>
              <a:gd name="connsiteY4519" fmla="*/ 2632894 h 5497484"/>
              <a:gd name="connsiteX4520" fmla="*/ 5435384 w 5442728"/>
              <a:gd name="connsiteY4520" fmla="*/ 2662050 h 5497484"/>
              <a:gd name="connsiteX4521" fmla="*/ 5428038 w 5442728"/>
              <a:gd name="connsiteY4521" fmla="*/ 2662050 h 5497484"/>
              <a:gd name="connsiteX4522" fmla="*/ 5413348 w 5442728"/>
              <a:gd name="connsiteY4522" fmla="*/ 2691207 h 5497484"/>
              <a:gd name="connsiteX4523" fmla="*/ 5420694 w 5442728"/>
              <a:gd name="connsiteY4523" fmla="*/ 2756809 h 5497484"/>
              <a:gd name="connsiteX4524" fmla="*/ 5420694 w 5442728"/>
              <a:gd name="connsiteY4524" fmla="*/ 2764098 h 5497484"/>
              <a:gd name="connsiteX4525" fmla="*/ 5420694 w 5442728"/>
              <a:gd name="connsiteY4525" fmla="*/ 2785966 h 5497484"/>
              <a:gd name="connsiteX4526" fmla="*/ 5428038 w 5442728"/>
              <a:gd name="connsiteY4526" fmla="*/ 2778674 h 5497484"/>
              <a:gd name="connsiteX4527" fmla="*/ 5428038 w 5442728"/>
              <a:gd name="connsiteY4527" fmla="*/ 2807831 h 5497484"/>
              <a:gd name="connsiteX4528" fmla="*/ 5428038 w 5442728"/>
              <a:gd name="connsiteY4528" fmla="*/ 2917167 h 5497484"/>
              <a:gd name="connsiteX4529" fmla="*/ 5420694 w 5442728"/>
              <a:gd name="connsiteY4529" fmla="*/ 2946324 h 5497484"/>
              <a:gd name="connsiteX4530" fmla="*/ 5420694 w 5442728"/>
              <a:gd name="connsiteY4530" fmla="*/ 2938123 h 5497484"/>
              <a:gd name="connsiteX4531" fmla="*/ 5420694 w 5442728"/>
              <a:gd name="connsiteY4531" fmla="*/ 2916254 h 5497484"/>
              <a:gd name="connsiteX4532" fmla="*/ 5420694 w 5442728"/>
              <a:gd name="connsiteY4532" fmla="*/ 2902590 h 5497484"/>
              <a:gd name="connsiteX4533" fmla="*/ 5413348 w 5442728"/>
              <a:gd name="connsiteY4533" fmla="*/ 2939035 h 5497484"/>
              <a:gd name="connsiteX4534" fmla="*/ 5413348 w 5442728"/>
              <a:gd name="connsiteY4534" fmla="*/ 2990057 h 5497484"/>
              <a:gd name="connsiteX4535" fmla="*/ 5420694 w 5442728"/>
              <a:gd name="connsiteY4535" fmla="*/ 2968189 h 5497484"/>
              <a:gd name="connsiteX4536" fmla="*/ 5413348 w 5442728"/>
              <a:gd name="connsiteY4536" fmla="*/ 3019214 h 5497484"/>
              <a:gd name="connsiteX4537" fmla="*/ 5420694 w 5442728"/>
              <a:gd name="connsiteY4537" fmla="*/ 2990057 h 5497484"/>
              <a:gd name="connsiteX4538" fmla="*/ 5428038 w 5442728"/>
              <a:gd name="connsiteY4538" fmla="*/ 2975480 h 5497484"/>
              <a:gd name="connsiteX4539" fmla="*/ 5420694 w 5442728"/>
              <a:gd name="connsiteY4539" fmla="*/ 2997346 h 5497484"/>
              <a:gd name="connsiteX4540" fmla="*/ 5420694 w 5442728"/>
              <a:gd name="connsiteY4540" fmla="*/ 3006572 h 5497484"/>
              <a:gd name="connsiteX4541" fmla="*/ 5420694 w 5442728"/>
              <a:gd name="connsiteY4541" fmla="*/ 3006799 h 5497484"/>
              <a:gd name="connsiteX4542" fmla="*/ 5420694 w 5442728"/>
              <a:gd name="connsiteY4542" fmla="*/ 3007369 h 5497484"/>
              <a:gd name="connsiteX4543" fmla="*/ 5420694 w 5442728"/>
              <a:gd name="connsiteY4543" fmla="*/ 3011926 h 5497484"/>
              <a:gd name="connsiteX4544" fmla="*/ 5428038 w 5442728"/>
              <a:gd name="connsiteY4544" fmla="*/ 2975480 h 5497484"/>
              <a:gd name="connsiteX4545" fmla="*/ 5428038 w 5442728"/>
              <a:gd name="connsiteY4545" fmla="*/ 3004634 h 5497484"/>
              <a:gd name="connsiteX4546" fmla="*/ 5428038 w 5442728"/>
              <a:gd name="connsiteY4546" fmla="*/ 3011926 h 5497484"/>
              <a:gd name="connsiteX4547" fmla="*/ 5433509 w 5442728"/>
              <a:gd name="connsiteY4547" fmla="*/ 2999516 h 5497484"/>
              <a:gd name="connsiteX4548" fmla="*/ 5430710 w 5442728"/>
              <a:gd name="connsiteY4548" fmla="*/ 3024515 h 5497484"/>
              <a:gd name="connsiteX4549" fmla="*/ 5428038 w 5442728"/>
              <a:gd name="connsiteY4549" fmla="*/ 3026502 h 5497484"/>
              <a:gd name="connsiteX4550" fmla="*/ 5428038 w 5442728"/>
              <a:gd name="connsiteY4550" fmla="*/ 3041079 h 5497484"/>
              <a:gd name="connsiteX4551" fmla="*/ 5428038 w 5442728"/>
              <a:gd name="connsiteY4551" fmla="*/ 3045637 h 5497484"/>
              <a:gd name="connsiteX4552" fmla="*/ 5428038 w 5442728"/>
              <a:gd name="connsiteY4552" fmla="*/ 3048371 h 5497484"/>
              <a:gd name="connsiteX4553" fmla="*/ 5428550 w 5442728"/>
              <a:gd name="connsiteY4553" fmla="*/ 3043793 h 5497484"/>
              <a:gd name="connsiteX4554" fmla="*/ 5430792 w 5442728"/>
              <a:gd name="connsiteY4554" fmla="*/ 3055659 h 5497484"/>
              <a:gd name="connsiteX4555" fmla="*/ 5428038 w 5442728"/>
              <a:gd name="connsiteY4555" fmla="*/ 3070236 h 5497484"/>
              <a:gd name="connsiteX4556" fmla="*/ 5428038 w 5442728"/>
              <a:gd name="connsiteY4556" fmla="*/ 3077524 h 5497484"/>
              <a:gd name="connsiteX4557" fmla="*/ 5423143 w 5442728"/>
              <a:gd name="connsiteY4557" fmla="*/ 3104251 h 5497484"/>
              <a:gd name="connsiteX4558" fmla="*/ 5420694 w 5442728"/>
              <a:gd name="connsiteY4558" fmla="*/ 3113970 h 5497484"/>
              <a:gd name="connsiteX4559" fmla="*/ 5421362 w 5442728"/>
              <a:gd name="connsiteY4559" fmla="*/ 3113970 h 5497484"/>
              <a:gd name="connsiteX4560" fmla="*/ 5420694 w 5442728"/>
              <a:gd name="connsiteY4560" fmla="*/ 3117615 h 5497484"/>
              <a:gd name="connsiteX4561" fmla="*/ 5413348 w 5442728"/>
              <a:gd name="connsiteY4561" fmla="*/ 3157706 h 5497484"/>
              <a:gd name="connsiteX4562" fmla="*/ 5418857 w 5442728"/>
              <a:gd name="connsiteY4562" fmla="*/ 3141305 h 5497484"/>
              <a:gd name="connsiteX4563" fmla="*/ 5413348 w 5442728"/>
              <a:gd name="connsiteY4563" fmla="*/ 3179572 h 5497484"/>
              <a:gd name="connsiteX4564" fmla="*/ 5398658 w 5442728"/>
              <a:gd name="connsiteY4564" fmla="*/ 3208728 h 5497484"/>
              <a:gd name="connsiteX4565" fmla="*/ 5406004 w 5442728"/>
              <a:gd name="connsiteY4565" fmla="*/ 3157706 h 5497484"/>
              <a:gd name="connsiteX4566" fmla="*/ 5398658 w 5442728"/>
              <a:gd name="connsiteY4566" fmla="*/ 3179572 h 5497484"/>
              <a:gd name="connsiteX4567" fmla="*/ 5398658 w 5442728"/>
              <a:gd name="connsiteY4567" fmla="*/ 3172283 h 5497484"/>
              <a:gd name="connsiteX4568" fmla="*/ 5406004 w 5442728"/>
              <a:gd name="connsiteY4568" fmla="*/ 3128550 h 5497484"/>
              <a:gd name="connsiteX4569" fmla="*/ 5406004 w 5442728"/>
              <a:gd name="connsiteY4569" fmla="*/ 3129461 h 5497484"/>
              <a:gd name="connsiteX4570" fmla="*/ 5406004 w 5442728"/>
              <a:gd name="connsiteY4570" fmla="*/ 3135838 h 5497484"/>
              <a:gd name="connsiteX4571" fmla="*/ 5413348 w 5442728"/>
              <a:gd name="connsiteY4571" fmla="*/ 3048371 h 5497484"/>
              <a:gd name="connsiteX4572" fmla="*/ 5406004 w 5442728"/>
              <a:gd name="connsiteY4572" fmla="*/ 3121261 h 5497484"/>
              <a:gd name="connsiteX4573" fmla="*/ 5403249 w 5442728"/>
              <a:gd name="connsiteY4573" fmla="*/ 3115793 h 5497484"/>
              <a:gd name="connsiteX4574" fmla="*/ 5405086 w 5442728"/>
              <a:gd name="connsiteY4574" fmla="*/ 3104860 h 5497484"/>
              <a:gd name="connsiteX4575" fmla="*/ 5405086 w 5442728"/>
              <a:gd name="connsiteY4575" fmla="*/ 3104860 h 5497484"/>
              <a:gd name="connsiteX4576" fmla="*/ 5405086 w 5442728"/>
              <a:gd name="connsiteY4576" fmla="*/ 3104859 h 5497484"/>
              <a:gd name="connsiteX4577" fmla="*/ 5406004 w 5442728"/>
              <a:gd name="connsiteY4577" fmla="*/ 3099393 h 5497484"/>
              <a:gd name="connsiteX4578" fmla="*/ 5405889 w 5442728"/>
              <a:gd name="connsiteY4578" fmla="*/ 3098710 h 5497484"/>
              <a:gd name="connsiteX4579" fmla="*/ 5405086 w 5442728"/>
              <a:gd name="connsiteY4579" fmla="*/ 3104859 h 5497484"/>
              <a:gd name="connsiteX4580" fmla="*/ 5405086 w 5442728"/>
              <a:gd name="connsiteY4580" fmla="*/ 3104860 h 5497484"/>
              <a:gd name="connsiteX4581" fmla="*/ 5398658 w 5442728"/>
              <a:gd name="connsiteY4581" fmla="*/ 3121261 h 5497484"/>
              <a:gd name="connsiteX4582" fmla="*/ 5398658 w 5442728"/>
              <a:gd name="connsiteY4582" fmla="*/ 3130485 h 5497484"/>
              <a:gd name="connsiteX4583" fmla="*/ 5398658 w 5442728"/>
              <a:gd name="connsiteY4583" fmla="*/ 3130713 h 5497484"/>
              <a:gd name="connsiteX4584" fmla="*/ 5398658 w 5442728"/>
              <a:gd name="connsiteY4584" fmla="*/ 3131283 h 5497484"/>
              <a:gd name="connsiteX4585" fmla="*/ 5398658 w 5442728"/>
              <a:gd name="connsiteY4585" fmla="*/ 3135838 h 5497484"/>
              <a:gd name="connsiteX4586" fmla="*/ 5383967 w 5442728"/>
              <a:gd name="connsiteY4586" fmla="*/ 3186860 h 5497484"/>
              <a:gd name="connsiteX4587" fmla="*/ 5377705 w 5442728"/>
              <a:gd name="connsiteY4587" fmla="*/ 3230356 h 5497484"/>
              <a:gd name="connsiteX4588" fmla="*/ 5369277 w 5442728"/>
              <a:gd name="connsiteY4588" fmla="*/ 3237885 h 5497484"/>
              <a:gd name="connsiteX4589" fmla="*/ 5369277 w 5442728"/>
              <a:gd name="connsiteY4589" fmla="*/ 3256108 h 5497484"/>
              <a:gd name="connsiteX4590" fmla="*/ 5369277 w 5442728"/>
              <a:gd name="connsiteY4590" fmla="*/ 3263491 h 5497484"/>
              <a:gd name="connsiteX4591" fmla="*/ 5369671 w 5442728"/>
              <a:gd name="connsiteY4591" fmla="*/ 3263074 h 5497484"/>
              <a:gd name="connsiteX4592" fmla="*/ 5369277 w 5442728"/>
              <a:gd name="connsiteY4592" fmla="*/ 3264631 h 5497484"/>
              <a:gd name="connsiteX4593" fmla="*/ 5369277 w 5442728"/>
              <a:gd name="connsiteY4593" fmla="*/ 3274330 h 5497484"/>
              <a:gd name="connsiteX4594" fmla="*/ 5376624 w 5442728"/>
              <a:gd name="connsiteY4594" fmla="*/ 3267042 h 5497484"/>
              <a:gd name="connsiteX4595" fmla="*/ 5369277 w 5442728"/>
              <a:gd name="connsiteY4595" fmla="*/ 3288907 h 5497484"/>
              <a:gd name="connsiteX4596" fmla="*/ 5362716 w 5442728"/>
              <a:gd name="connsiteY4596" fmla="*/ 3301933 h 5497484"/>
              <a:gd name="connsiteX4597" fmla="*/ 5362716 w 5442728"/>
              <a:gd name="connsiteY4597" fmla="*/ 3307038 h 5497484"/>
              <a:gd name="connsiteX4598" fmla="*/ 5361282 w 5442728"/>
              <a:gd name="connsiteY4598" fmla="*/ 3309303 h 5497484"/>
              <a:gd name="connsiteX4599" fmla="*/ 5354586 w 5442728"/>
              <a:gd name="connsiteY4599" fmla="*/ 3369086 h 5497484"/>
              <a:gd name="connsiteX4600" fmla="*/ 5361934 w 5442728"/>
              <a:gd name="connsiteY4600" fmla="*/ 3339932 h 5497484"/>
              <a:gd name="connsiteX4601" fmla="*/ 5347243 w 5442728"/>
              <a:gd name="connsiteY4601" fmla="*/ 3412823 h 5497484"/>
              <a:gd name="connsiteX4602" fmla="*/ 5354586 w 5442728"/>
              <a:gd name="connsiteY4602" fmla="*/ 3405531 h 5497484"/>
              <a:gd name="connsiteX4603" fmla="*/ 5348640 w 5442728"/>
              <a:gd name="connsiteY4603" fmla="*/ 3423982 h 5497484"/>
              <a:gd name="connsiteX4604" fmla="*/ 5345402 w 5442728"/>
              <a:gd name="connsiteY4604" fmla="*/ 3435388 h 5497484"/>
              <a:gd name="connsiteX4605" fmla="*/ 5339896 w 5442728"/>
              <a:gd name="connsiteY4605" fmla="*/ 3456556 h 5497484"/>
              <a:gd name="connsiteX4606" fmla="*/ 5347243 w 5442728"/>
              <a:gd name="connsiteY4606" fmla="*/ 3441976 h 5497484"/>
              <a:gd name="connsiteX4607" fmla="*/ 5332553 w 5442728"/>
              <a:gd name="connsiteY4607" fmla="*/ 3493002 h 5497484"/>
              <a:gd name="connsiteX4608" fmla="*/ 5347243 w 5442728"/>
              <a:gd name="connsiteY4608" fmla="*/ 3471133 h 5497484"/>
              <a:gd name="connsiteX4609" fmla="*/ 5353439 w 5442728"/>
              <a:gd name="connsiteY4609" fmla="*/ 3447558 h 5497484"/>
              <a:gd name="connsiteX4610" fmla="*/ 5353757 w 5442728"/>
              <a:gd name="connsiteY4610" fmla="*/ 3443989 h 5497484"/>
              <a:gd name="connsiteX4611" fmla="*/ 5354586 w 5442728"/>
              <a:gd name="connsiteY4611" fmla="*/ 3441976 h 5497484"/>
              <a:gd name="connsiteX4612" fmla="*/ 5354586 w 5442728"/>
              <a:gd name="connsiteY4612" fmla="*/ 3470403 h 5497484"/>
              <a:gd name="connsiteX4613" fmla="*/ 5352752 w 5442728"/>
              <a:gd name="connsiteY4613" fmla="*/ 3473867 h 5497484"/>
              <a:gd name="connsiteX4614" fmla="*/ 5353200 w 5442728"/>
              <a:gd name="connsiteY4614" fmla="*/ 3476766 h 5497484"/>
              <a:gd name="connsiteX4615" fmla="*/ 5344488 w 5442728"/>
              <a:gd name="connsiteY4615" fmla="*/ 3512133 h 5497484"/>
              <a:gd name="connsiteX4616" fmla="*/ 5342956 w 5442728"/>
              <a:gd name="connsiteY4616" fmla="*/ 3520337 h 5497484"/>
              <a:gd name="connsiteX4617" fmla="*/ 5339896 w 5442728"/>
              <a:gd name="connsiteY4617" fmla="*/ 3529447 h 5497484"/>
              <a:gd name="connsiteX4618" fmla="*/ 5339896 w 5442728"/>
              <a:gd name="connsiteY4618" fmla="*/ 3514867 h 5497484"/>
              <a:gd name="connsiteX4619" fmla="*/ 5332553 w 5442728"/>
              <a:gd name="connsiteY4619" fmla="*/ 3529447 h 5497484"/>
              <a:gd name="connsiteX4620" fmla="*/ 5333586 w 5442728"/>
              <a:gd name="connsiteY4620" fmla="*/ 3534685 h 5497484"/>
              <a:gd name="connsiteX4621" fmla="*/ 5333983 w 5442728"/>
              <a:gd name="connsiteY4621" fmla="*/ 3534317 h 5497484"/>
              <a:gd name="connsiteX4622" fmla="*/ 5332553 w 5442728"/>
              <a:gd name="connsiteY4622" fmla="*/ 3536735 h 5497484"/>
              <a:gd name="connsiteX4623" fmla="*/ 5303172 w 5442728"/>
              <a:gd name="connsiteY4623" fmla="*/ 3631487 h 5497484"/>
              <a:gd name="connsiteX4624" fmla="*/ 5295826 w 5442728"/>
              <a:gd name="connsiteY4624" fmla="*/ 3646071 h 5497484"/>
              <a:gd name="connsiteX4625" fmla="*/ 5273792 w 5442728"/>
              <a:gd name="connsiteY4625" fmla="*/ 3718961 h 5497484"/>
              <a:gd name="connsiteX4626" fmla="*/ 5295826 w 5442728"/>
              <a:gd name="connsiteY4626" fmla="*/ 3631491 h 5497484"/>
              <a:gd name="connsiteX4627" fmla="*/ 5303172 w 5442728"/>
              <a:gd name="connsiteY4627" fmla="*/ 3602337 h 5497484"/>
              <a:gd name="connsiteX4628" fmla="*/ 5306108 w 5442728"/>
              <a:gd name="connsiteY4628" fmla="*/ 3590673 h 5497484"/>
              <a:gd name="connsiteX4629" fmla="*/ 5306844 w 5442728"/>
              <a:gd name="connsiteY4629" fmla="*/ 3589582 h 5497484"/>
              <a:gd name="connsiteX4630" fmla="*/ 5310516 w 5442728"/>
              <a:gd name="connsiteY4630" fmla="*/ 3573180 h 5497484"/>
              <a:gd name="connsiteX4631" fmla="*/ 5306108 w 5442728"/>
              <a:gd name="connsiteY4631" fmla="*/ 3590673 h 5497484"/>
              <a:gd name="connsiteX4632" fmla="*/ 5303172 w 5442728"/>
              <a:gd name="connsiteY4632" fmla="*/ 3595049 h 5497484"/>
              <a:gd name="connsiteX4633" fmla="*/ 5295826 w 5442728"/>
              <a:gd name="connsiteY4633" fmla="*/ 3620559 h 5497484"/>
              <a:gd name="connsiteX4634" fmla="*/ 5291329 w 5442728"/>
              <a:gd name="connsiteY4634" fmla="*/ 3636181 h 5497484"/>
              <a:gd name="connsiteX4635" fmla="*/ 5289399 w 5442728"/>
              <a:gd name="connsiteY4635" fmla="*/ 3637870 h 5497484"/>
              <a:gd name="connsiteX4636" fmla="*/ 5280600 w 5442728"/>
              <a:gd name="connsiteY4636" fmla="*/ 3654821 h 5497484"/>
              <a:gd name="connsiteX4637" fmla="*/ 5281136 w 5442728"/>
              <a:gd name="connsiteY4637" fmla="*/ 3653359 h 5497484"/>
              <a:gd name="connsiteX4638" fmla="*/ 5273808 w 5442728"/>
              <a:gd name="connsiteY4638" fmla="*/ 3667907 h 5497484"/>
              <a:gd name="connsiteX4639" fmla="*/ 5273792 w 5442728"/>
              <a:gd name="connsiteY4639" fmla="*/ 3667936 h 5497484"/>
              <a:gd name="connsiteX4640" fmla="*/ 5273795 w 5442728"/>
              <a:gd name="connsiteY4640" fmla="*/ 3667932 h 5497484"/>
              <a:gd name="connsiteX4641" fmla="*/ 5266445 w 5442728"/>
              <a:gd name="connsiteY4641" fmla="*/ 3682516 h 5497484"/>
              <a:gd name="connsiteX4642" fmla="*/ 5259102 w 5442728"/>
              <a:gd name="connsiteY4642" fmla="*/ 3718961 h 5497484"/>
              <a:gd name="connsiteX4643" fmla="*/ 5251755 w 5442728"/>
              <a:gd name="connsiteY4643" fmla="*/ 3740826 h 5497484"/>
              <a:gd name="connsiteX4644" fmla="*/ 5244412 w 5442728"/>
              <a:gd name="connsiteY4644" fmla="*/ 3755406 h 5497484"/>
              <a:gd name="connsiteX4645" fmla="*/ 5215031 w 5442728"/>
              <a:gd name="connsiteY4645" fmla="*/ 3835585 h 5497484"/>
              <a:gd name="connsiteX4646" fmla="*/ 5220983 w 5442728"/>
              <a:gd name="connsiteY4646" fmla="*/ 3827990 h 5497484"/>
              <a:gd name="connsiteX4647" fmla="*/ 5219620 w 5442728"/>
              <a:gd name="connsiteY4647" fmla="*/ 3841963 h 5497484"/>
              <a:gd name="connsiteX4648" fmla="*/ 5222374 w 5442728"/>
              <a:gd name="connsiteY4648" fmla="*/ 3842873 h 5497484"/>
              <a:gd name="connsiteX4649" fmla="*/ 5200340 w 5442728"/>
              <a:gd name="connsiteY4649" fmla="*/ 3879319 h 5497484"/>
              <a:gd name="connsiteX4650" fmla="*/ 5207684 w 5442728"/>
              <a:gd name="connsiteY4650" fmla="*/ 3857454 h 5497484"/>
              <a:gd name="connsiteX4651" fmla="*/ 5206766 w 5442728"/>
              <a:gd name="connsiteY4651" fmla="*/ 3856542 h 5497484"/>
              <a:gd name="connsiteX4652" fmla="*/ 5204508 w 5442728"/>
              <a:gd name="connsiteY4652" fmla="*/ 3861983 h 5497484"/>
              <a:gd name="connsiteX4653" fmla="*/ 5207684 w 5442728"/>
              <a:gd name="connsiteY4653" fmla="*/ 3850162 h 5497484"/>
              <a:gd name="connsiteX4654" fmla="*/ 5200340 w 5442728"/>
              <a:gd name="connsiteY4654" fmla="*/ 3857454 h 5497484"/>
              <a:gd name="connsiteX4655" fmla="*/ 5178304 w 5442728"/>
              <a:gd name="connsiteY4655" fmla="*/ 3886607 h 5497484"/>
              <a:gd name="connsiteX4656" fmla="*/ 5163614 w 5442728"/>
              <a:gd name="connsiteY4656" fmla="*/ 3923052 h 5497484"/>
              <a:gd name="connsiteX4657" fmla="*/ 5144452 w 5442728"/>
              <a:gd name="connsiteY4657" fmla="*/ 3967421 h 5497484"/>
              <a:gd name="connsiteX4658" fmla="*/ 5142496 w 5442728"/>
              <a:gd name="connsiteY4658" fmla="*/ 3967698 h 5497484"/>
              <a:gd name="connsiteX4659" fmla="*/ 5141711 w 5442728"/>
              <a:gd name="connsiteY4659" fmla="*/ 3973149 h 5497484"/>
              <a:gd name="connsiteX4660" fmla="*/ 5132398 w 5442728"/>
              <a:gd name="connsiteY4660" fmla="*/ 3981366 h 5497484"/>
              <a:gd name="connsiteX4661" fmla="*/ 5126890 w 5442728"/>
              <a:gd name="connsiteY4661" fmla="*/ 3995943 h 5497484"/>
              <a:gd name="connsiteX4662" fmla="*/ 5119542 w 5442728"/>
              <a:gd name="connsiteY4662" fmla="*/ 4003234 h 5497484"/>
              <a:gd name="connsiteX4663" fmla="*/ 5112199 w 5442728"/>
              <a:gd name="connsiteY4663" fmla="*/ 4017811 h 5497484"/>
              <a:gd name="connsiteX4664" fmla="*/ 5112199 w 5442728"/>
              <a:gd name="connsiteY4664" fmla="*/ 4025099 h 5497484"/>
              <a:gd name="connsiteX4665" fmla="*/ 5090162 w 5442728"/>
              <a:gd name="connsiteY4665" fmla="*/ 4061545 h 5497484"/>
              <a:gd name="connsiteX4666" fmla="*/ 5075472 w 5442728"/>
              <a:gd name="connsiteY4666" fmla="*/ 4119858 h 5497484"/>
              <a:gd name="connsiteX4667" fmla="*/ 5062619 w 5442728"/>
              <a:gd name="connsiteY4667" fmla="*/ 4132613 h 5497484"/>
              <a:gd name="connsiteX4668" fmla="*/ 5060782 w 5442728"/>
              <a:gd name="connsiteY4668" fmla="*/ 4134436 h 5497484"/>
              <a:gd name="connsiteX4669" fmla="*/ 5060782 w 5442728"/>
              <a:gd name="connsiteY4669" fmla="*/ 4134435 h 5497484"/>
              <a:gd name="connsiteX4670" fmla="*/ 5058946 w 5442728"/>
              <a:gd name="connsiteY4670" fmla="*/ 4136257 h 5497484"/>
              <a:gd name="connsiteX4671" fmla="*/ 5060782 w 5442728"/>
              <a:gd name="connsiteY4671" fmla="*/ 4134436 h 5497484"/>
              <a:gd name="connsiteX4672" fmla="*/ 5047929 w 5442728"/>
              <a:gd name="connsiteY4672" fmla="*/ 4159947 h 5497484"/>
              <a:gd name="connsiteX4673" fmla="*/ 5046092 w 5442728"/>
              <a:gd name="connsiteY4673" fmla="*/ 4163592 h 5497484"/>
              <a:gd name="connsiteX4674" fmla="*/ 5038748 w 5442728"/>
              <a:gd name="connsiteY4674" fmla="*/ 4178169 h 5497484"/>
              <a:gd name="connsiteX4675" fmla="*/ 5016711 w 5442728"/>
              <a:gd name="connsiteY4675" fmla="*/ 4200037 h 5497484"/>
              <a:gd name="connsiteX4676" fmla="*/ 5024058 w 5442728"/>
              <a:gd name="connsiteY4676" fmla="*/ 4200037 h 5497484"/>
              <a:gd name="connsiteX4677" fmla="*/ 4994677 w 5442728"/>
              <a:gd name="connsiteY4677" fmla="*/ 4236482 h 5497484"/>
              <a:gd name="connsiteX4678" fmla="*/ 4987331 w 5442728"/>
              <a:gd name="connsiteY4678" fmla="*/ 4251059 h 5497484"/>
              <a:gd name="connsiteX4679" fmla="*/ 4972640 w 5442728"/>
              <a:gd name="connsiteY4679" fmla="*/ 4272928 h 5497484"/>
              <a:gd name="connsiteX4680" fmla="*/ 5002021 w 5442728"/>
              <a:gd name="connsiteY4680" fmla="*/ 4236482 h 5497484"/>
              <a:gd name="connsiteX4681" fmla="*/ 5016711 w 5442728"/>
              <a:gd name="connsiteY4681" fmla="*/ 4214614 h 5497484"/>
              <a:gd name="connsiteX4682" fmla="*/ 5012517 w 5442728"/>
              <a:gd name="connsiteY4682" fmla="*/ 4227106 h 5497484"/>
              <a:gd name="connsiteX4683" fmla="*/ 5004956 w 5442728"/>
              <a:gd name="connsiteY4683" fmla="*/ 4240861 h 5497484"/>
              <a:gd name="connsiteX4684" fmla="*/ 4987331 w 5442728"/>
              <a:gd name="connsiteY4684" fmla="*/ 4258351 h 5497484"/>
              <a:gd name="connsiteX4685" fmla="*/ 4979987 w 5442728"/>
              <a:gd name="connsiteY4685" fmla="*/ 4280216 h 5497484"/>
              <a:gd name="connsiteX4686" fmla="*/ 4987331 w 5442728"/>
              <a:gd name="connsiteY4686" fmla="*/ 4272928 h 5497484"/>
              <a:gd name="connsiteX4687" fmla="*/ 5004956 w 5442728"/>
              <a:gd name="connsiteY4687" fmla="*/ 4240861 h 5497484"/>
              <a:gd name="connsiteX4688" fmla="*/ 5009368 w 5442728"/>
              <a:gd name="connsiteY4688" fmla="*/ 4236482 h 5497484"/>
              <a:gd name="connsiteX4689" fmla="*/ 5012517 w 5442728"/>
              <a:gd name="connsiteY4689" fmla="*/ 4227106 h 5497484"/>
              <a:gd name="connsiteX4690" fmla="*/ 5031401 w 5442728"/>
              <a:gd name="connsiteY4690" fmla="*/ 4192749 h 5497484"/>
              <a:gd name="connsiteX4691" fmla="*/ 5031401 w 5442728"/>
              <a:gd name="connsiteY4691" fmla="*/ 4200037 h 5497484"/>
              <a:gd name="connsiteX4692" fmla="*/ 5075472 w 5442728"/>
              <a:gd name="connsiteY4692" fmla="*/ 4127147 h 5497484"/>
              <a:gd name="connsiteX4693" fmla="*/ 5097509 w 5442728"/>
              <a:gd name="connsiteY4693" fmla="*/ 4090701 h 5497484"/>
              <a:gd name="connsiteX4694" fmla="*/ 5089910 w 5442728"/>
              <a:gd name="connsiteY4694" fmla="*/ 4113322 h 5497484"/>
              <a:gd name="connsiteX4695" fmla="*/ 5083736 w 5442728"/>
              <a:gd name="connsiteY4695" fmla="*/ 4119858 h 5497484"/>
              <a:gd name="connsiteX4696" fmla="*/ 5075472 w 5442728"/>
              <a:gd name="connsiteY4696" fmla="*/ 4134435 h 5497484"/>
              <a:gd name="connsiteX4697" fmla="*/ 5089245 w 5442728"/>
              <a:gd name="connsiteY4697" fmla="*/ 4115301 h 5497484"/>
              <a:gd name="connsiteX4698" fmla="*/ 5089910 w 5442728"/>
              <a:gd name="connsiteY4698" fmla="*/ 4113322 h 5497484"/>
              <a:gd name="connsiteX4699" fmla="*/ 5096847 w 5442728"/>
              <a:gd name="connsiteY4699" fmla="*/ 4105979 h 5497484"/>
              <a:gd name="connsiteX4700" fmla="*/ 5092917 w 5442728"/>
              <a:gd name="connsiteY4700" fmla="*/ 4113481 h 5497484"/>
              <a:gd name="connsiteX4701" fmla="*/ 5097509 w 5442728"/>
              <a:gd name="connsiteY4701" fmla="*/ 4119858 h 5497484"/>
              <a:gd name="connsiteX4702" fmla="*/ 5090162 w 5442728"/>
              <a:gd name="connsiteY4702" fmla="*/ 4134435 h 5497484"/>
              <a:gd name="connsiteX4703" fmla="*/ 5068128 w 5442728"/>
              <a:gd name="connsiteY4703" fmla="*/ 4178169 h 5497484"/>
              <a:gd name="connsiteX4704" fmla="*/ 5046092 w 5442728"/>
              <a:gd name="connsiteY4704" fmla="*/ 4221906 h 5497484"/>
              <a:gd name="connsiteX4705" fmla="*/ 5024058 w 5442728"/>
              <a:gd name="connsiteY4705" fmla="*/ 4251059 h 5497484"/>
              <a:gd name="connsiteX4706" fmla="*/ 5038748 w 5442728"/>
              <a:gd name="connsiteY4706" fmla="*/ 4229194 h 5497484"/>
              <a:gd name="connsiteX4707" fmla="*/ 4994677 w 5442728"/>
              <a:gd name="connsiteY4707" fmla="*/ 4287504 h 5497484"/>
              <a:gd name="connsiteX4708" fmla="*/ 4972640 w 5442728"/>
              <a:gd name="connsiteY4708" fmla="*/ 4323950 h 5497484"/>
              <a:gd name="connsiteX4709" fmla="*/ 4957950 w 5442728"/>
              <a:gd name="connsiteY4709" fmla="*/ 4331241 h 5497484"/>
              <a:gd name="connsiteX4710" fmla="*/ 4962467 w 5442728"/>
              <a:gd name="connsiteY4710" fmla="*/ 4324520 h 5497484"/>
              <a:gd name="connsiteX4711" fmla="*/ 4969889 w 5442728"/>
              <a:gd name="connsiteY4711" fmla="*/ 4315749 h 5497484"/>
              <a:gd name="connsiteX4712" fmla="*/ 4972640 w 5442728"/>
              <a:gd name="connsiteY4712" fmla="*/ 4309373 h 5497484"/>
              <a:gd name="connsiteX4713" fmla="*/ 4962467 w 5442728"/>
              <a:gd name="connsiteY4713" fmla="*/ 4324520 h 5497484"/>
              <a:gd name="connsiteX4714" fmla="*/ 4950607 w 5442728"/>
              <a:gd name="connsiteY4714" fmla="*/ 4338530 h 5497484"/>
              <a:gd name="connsiteX4715" fmla="*/ 4904124 w 5442728"/>
              <a:gd name="connsiteY4715" fmla="*/ 4394905 h 5497484"/>
              <a:gd name="connsiteX4716" fmla="*/ 4884501 w 5442728"/>
              <a:gd name="connsiteY4716" fmla="*/ 4418705 h 5497484"/>
              <a:gd name="connsiteX4717" fmla="*/ 4883581 w 5442728"/>
              <a:gd name="connsiteY4717" fmla="*/ 4419618 h 5497484"/>
              <a:gd name="connsiteX4718" fmla="*/ 4880253 w 5442728"/>
              <a:gd name="connsiteY4718" fmla="*/ 4422922 h 5497484"/>
              <a:gd name="connsiteX4719" fmla="*/ 4884237 w 5442728"/>
              <a:gd name="connsiteY4719" fmla="*/ 4418968 h 5497484"/>
              <a:gd name="connsiteX4720" fmla="*/ 4877155 w 5442728"/>
              <a:gd name="connsiteY4720" fmla="*/ 4425997 h 5497484"/>
              <a:gd name="connsiteX4721" fmla="*/ 4847775 w 5442728"/>
              <a:gd name="connsiteY4721" fmla="*/ 4462442 h 5497484"/>
              <a:gd name="connsiteX4722" fmla="*/ 4833085 w 5442728"/>
              <a:gd name="connsiteY4722" fmla="*/ 4469730 h 5497484"/>
              <a:gd name="connsiteX4723" fmla="*/ 4818394 w 5442728"/>
              <a:gd name="connsiteY4723" fmla="*/ 4491599 h 5497484"/>
              <a:gd name="connsiteX4724" fmla="*/ 4803704 w 5442728"/>
              <a:gd name="connsiteY4724" fmla="*/ 4507088 h 5497484"/>
              <a:gd name="connsiteX4725" fmla="*/ 4801722 w 5442728"/>
              <a:gd name="connsiteY4725" fmla="*/ 4509919 h 5497484"/>
              <a:gd name="connsiteX4726" fmla="*/ 4796357 w 5442728"/>
              <a:gd name="connsiteY4726" fmla="*/ 4513464 h 5497484"/>
              <a:gd name="connsiteX4727" fmla="*/ 4708219 w 5442728"/>
              <a:gd name="connsiteY4727" fmla="*/ 4593646 h 5497484"/>
              <a:gd name="connsiteX4728" fmla="*/ 4686182 w 5442728"/>
              <a:gd name="connsiteY4728" fmla="*/ 4622800 h 5497484"/>
              <a:gd name="connsiteX4729" fmla="*/ 4693529 w 5442728"/>
              <a:gd name="connsiteY4729" fmla="*/ 4615511 h 5497484"/>
              <a:gd name="connsiteX4730" fmla="*/ 4649462 w 5442728"/>
              <a:gd name="connsiteY4730" fmla="*/ 4659241 h 5497484"/>
              <a:gd name="connsiteX4731" fmla="*/ 4649455 w 5442728"/>
              <a:gd name="connsiteY4731" fmla="*/ 4659248 h 5497484"/>
              <a:gd name="connsiteX4732" fmla="*/ 4642111 w 5442728"/>
              <a:gd name="connsiteY4732" fmla="*/ 4666536 h 5497484"/>
              <a:gd name="connsiteX4733" fmla="*/ 4642111 w 5442728"/>
              <a:gd name="connsiteY4733" fmla="*/ 4673825 h 5497484"/>
              <a:gd name="connsiteX4734" fmla="*/ 4649455 w 5442728"/>
              <a:gd name="connsiteY4734" fmla="*/ 4659248 h 5497484"/>
              <a:gd name="connsiteX4735" fmla="*/ 4649458 w 5442728"/>
              <a:gd name="connsiteY4735" fmla="*/ 4659245 h 5497484"/>
              <a:gd name="connsiteX4736" fmla="*/ 4649462 w 5442728"/>
              <a:gd name="connsiteY4736" fmla="*/ 4659241 h 5497484"/>
              <a:gd name="connsiteX4737" fmla="*/ 4678839 w 5442728"/>
              <a:gd name="connsiteY4737" fmla="*/ 4637380 h 5497484"/>
              <a:gd name="connsiteX4738" fmla="*/ 4686182 w 5442728"/>
              <a:gd name="connsiteY4738" fmla="*/ 4637380 h 5497484"/>
              <a:gd name="connsiteX4739" fmla="*/ 4671492 w 5442728"/>
              <a:gd name="connsiteY4739" fmla="*/ 4651956 h 5497484"/>
              <a:gd name="connsiteX4740" fmla="*/ 4678839 w 5442728"/>
              <a:gd name="connsiteY4740" fmla="*/ 4644668 h 5497484"/>
              <a:gd name="connsiteX4741" fmla="*/ 4672410 w 5442728"/>
              <a:gd name="connsiteY4741" fmla="*/ 4657424 h 5497484"/>
              <a:gd name="connsiteX4742" fmla="*/ 4669945 w 5442728"/>
              <a:gd name="connsiteY4742" fmla="*/ 4660268 h 5497484"/>
              <a:gd name="connsiteX4743" fmla="*/ 4663229 w 5442728"/>
              <a:gd name="connsiteY4743" fmla="*/ 4664713 h 5497484"/>
              <a:gd name="connsiteX4744" fmla="*/ 4649458 w 5442728"/>
              <a:gd name="connsiteY4744" fmla="*/ 4681113 h 5497484"/>
              <a:gd name="connsiteX4745" fmla="*/ 4693529 w 5442728"/>
              <a:gd name="connsiteY4745" fmla="*/ 4644668 h 5497484"/>
              <a:gd name="connsiteX4746" fmla="*/ 4730253 w 5442728"/>
              <a:gd name="connsiteY4746" fmla="*/ 4608223 h 5497484"/>
              <a:gd name="connsiteX4747" fmla="*/ 4686182 w 5442728"/>
              <a:gd name="connsiteY4747" fmla="*/ 4644668 h 5497484"/>
              <a:gd name="connsiteX4748" fmla="*/ 4708219 w 5442728"/>
              <a:gd name="connsiteY4748" fmla="*/ 4622800 h 5497484"/>
              <a:gd name="connsiteX4749" fmla="*/ 4693529 w 5442728"/>
              <a:gd name="connsiteY4749" fmla="*/ 4630091 h 5497484"/>
              <a:gd name="connsiteX4750" fmla="*/ 4737600 w 5442728"/>
              <a:gd name="connsiteY4750" fmla="*/ 4600934 h 5497484"/>
              <a:gd name="connsiteX4751" fmla="*/ 4759633 w 5442728"/>
              <a:gd name="connsiteY4751" fmla="*/ 4571778 h 5497484"/>
              <a:gd name="connsiteX4752" fmla="*/ 4766977 w 5442728"/>
              <a:gd name="connsiteY4752" fmla="*/ 4564489 h 5497484"/>
              <a:gd name="connsiteX4753" fmla="*/ 4766977 w 5442728"/>
              <a:gd name="connsiteY4753" fmla="*/ 4579066 h 5497484"/>
              <a:gd name="connsiteX4754" fmla="*/ 4789014 w 5442728"/>
              <a:gd name="connsiteY4754" fmla="*/ 4557201 h 5497484"/>
              <a:gd name="connsiteX4755" fmla="*/ 4840428 w 5442728"/>
              <a:gd name="connsiteY4755" fmla="*/ 4498887 h 5497484"/>
              <a:gd name="connsiteX4756" fmla="*/ 4833085 w 5442728"/>
              <a:gd name="connsiteY4756" fmla="*/ 4498887 h 5497484"/>
              <a:gd name="connsiteX4757" fmla="*/ 4855118 w 5442728"/>
              <a:gd name="connsiteY4757" fmla="*/ 4484310 h 5497484"/>
              <a:gd name="connsiteX4758" fmla="*/ 4803704 w 5442728"/>
              <a:gd name="connsiteY4758" fmla="*/ 4542621 h 5497484"/>
              <a:gd name="connsiteX4759" fmla="*/ 4813052 w 5442728"/>
              <a:gd name="connsiteY4759" fmla="*/ 4537982 h 5497484"/>
              <a:gd name="connsiteX4760" fmla="*/ 4808294 w 5442728"/>
              <a:gd name="connsiteY4760" fmla="*/ 4544444 h 5497484"/>
              <a:gd name="connsiteX4761" fmla="*/ 4796357 w 5442728"/>
              <a:gd name="connsiteY4761" fmla="*/ 4557201 h 5497484"/>
              <a:gd name="connsiteX4762" fmla="*/ 4761103 w 5442728"/>
              <a:gd name="connsiteY4762" fmla="*/ 4598022 h 5497484"/>
              <a:gd name="connsiteX4763" fmla="*/ 4766977 w 5442728"/>
              <a:gd name="connsiteY4763" fmla="*/ 4586354 h 5497484"/>
              <a:gd name="connsiteX4764" fmla="*/ 4760060 w 5442728"/>
              <a:gd name="connsiteY4764" fmla="*/ 4599229 h 5497484"/>
              <a:gd name="connsiteX4765" fmla="*/ 4757015 w 5442728"/>
              <a:gd name="connsiteY4765" fmla="*/ 4602753 h 5497484"/>
              <a:gd name="connsiteX4766" fmla="*/ 4750453 w 5442728"/>
              <a:gd name="connsiteY4766" fmla="*/ 4607312 h 5497484"/>
              <a:gd name="connsiteX4767" fmla="*/ 4752290 w 5442728"/>
              <a:gd name="connsiteY4767" fmla="*/ 4608223 h 5497484"/>
              <a:gd name="connsiteX4768" fmla="*/ 4737600 w 5442728"/>
              <a:gd name="connsiteY4768" fmla="*/ 4615511 h 5497484"/>
              <a:gd name="connsiteX4769" fmla="*/ 4737600 w 5442728"/>
              <a:gd name="connsiteY4769" fmla="*/ 4622800 h 5497484"/>
              <a:gd name="connsiteX4770" fmla="*/ 4730253 w 5442728"/>
              <a:gd name="connsiteY4770" fmla="*/ 4630091 h 5497484"/>
              <a:gd name="connsiteX4771" fmla="*/ 4711795 w 5442728"/>
              <a:gd name="connsiteY4771" fmla="*/ 4643065 h 5497484"/>
              <a:gd name="connsiteX4772" fmla="*/ 4722909 w 5442728"/>
              <a:gd name="connsiteY4772" fmla="*/ 4630091 h 5497484"/>
              <a:gd name="connsiteX4773" fmla="*/ 4662919 w 5442728"/>
              <a:gd name="connsiteY4773" fmla="*/ 4684208 h 5497484"/>
              <a:gd name="connsiteX4774" fmla="*/ 4663070 w 5442728"/>
              <a:gd name="connsiteY4774" fmla="*/ 4684580 h 5497484"/>
              <a:gd name="connsiteX4775" fmla="*/ 4660934 w 5442728"/>
              <a:gd name="connsiteY4775" fmla="*/ 4686000 h 5497484"/>
              <a:gd name="connsiteX4776" fmla="*/ 4642111 w 5442728"/>
              <a:gd name="connsiteY4776" fmla="*/ 4702982 h 5497484"/>
              <a:gd name="connsiteX4777" fmla="*/ 4671492 w 5442728"/>
              <a:gd name="connsiteY4777" fmla="*/ 4681113 h 5497484"/>
              <a:gd name="connsiteX4778" fmla="*/ 4642111 w 5442728"/>
              <a:gd name="connsiteY4778" fmla="*/ 4717558 h 5497484"/>
              <a:gd name="connsiteX4779" fmla="*/ 4590701 w 5442728"/>
              <a:gd name="connsiteY4779" fmla="*/ 4761289 h 5497484"/>
              <a:gd name="connsiteX4780" fmla="*/ 4576007 w 5442728"/>
              <a:gd name="connsiteY4780" fmla="*/ 4775872 h 5497484"/>
              <a:gd name="connsiteX4781" fmla="*/ 4553970 w 5442728"/>
              <a:gd name="connsiteY4781" fmla="*/ 4797737 h 5497484"/>
              <a:gd name="connsiteX4782" fmla="*/ 4583350 w 5442728"/>
              <a:gd name="connsiteY4782" fmla="*/ 4775872 h 5497484"/>
              <a:gd name="connsiteX4783" fmla="*/ 4531936 w 5442728"/>
              <a:gd name="connsiteY4783" fmla="*/ 4819602 h 5497484"/>
              <a:gd name="connsiteX4784" fmla="*/ 4517246 w 5442728"/>
              <a:gd name="connsiteY4784" fmla="*/ 4834182 h 5497484"/>
              <a:gd name="connsiteX4785" fmla="*/ 4509899 w 5442728"/>
              <a:gd name="connsiteY4785" fmla="*/ 4834182 h 5497484"/>
              <a:gd name="connsiteX4786" fmla="*/ 4503223 w 5442728"/>
              <a:gd name="connsiteY4786" fmla="*/ 4838600 h 5497484"/>
              <a:gd name="connsiteX4787" fmla="*/ 4505310 w 5442728"/>
              <a:gd name="connsiteY4787" fmla="*/ 4836916 h 5497484"/>
              <a:gd name="connsiteX4788" fmla="*/ 4530651 w 5442728"/>
              <a:gd name="connsiteY4788" fmla="*/ 4812500 h 5497484"/>
              <a:gd name="connsiteX4789" fmla="*/ 4543872 w 5442728"/>
              <a:gd name="connsiteY4789" fmla="*/ 4802295 h 5497484"/>
              <a:gd name="connsiteX4790" fmla="*/ 4568660 w 5442728"/>
              <a:gd name="connsiteY4790" fmla="*/ 4775872 h 5497484"/>
              <a:gd name="connsiteX4791" fmla="*/ 4530651 w 5442728"/>
              <a:gd name="connsiteY4791" fmla="*/ 4812500 h 5497484"/>
              <a:gd name="connsiteX4792" fmla="*/ 4502556 w 5442728"/>
              <a:gd name="connsiteY4792" fmla="*/ 4834182 h 5497484"/>
              <a:gd name="connsiteX4793" fmla="*/ 4487866 w 5442728"/>
              <a:gd name="connsiteY4793" fmla="*/ 4848762 h 5497484"/>
              <a:gd name="connsiteX4794" fmla="*/ 4429105 w 5442728"/>
              <a:gd name="connsiteY4794" fmla="*/ 4892496 h 5497484"/>
              <a:gd name="connsiteX4795" fmla="*/ 4385034 w 5442728"/>
              <a:gd name="connsiteY4795" fmla="*/ 4928941 h 5497484"/>
              <a:gd name="connsiteX4796" fmla="*/ 4377687 w 5442728"/>
              <a:gd name="connsiteY4796" fmla="*/ 4928941 h 5497484"/>
              <a:gd name="connsiteX4797" fmla="*/ 4318926 w 5442728"/>
              <a:gd name="connsiteY4797" fmla="*/ 4972675 h 5497484"/>
              <a:gd name="connsiteX4798" fmla="*/ 4333616 w 5442728"/>
              <a:gd name="connsiteY4798" fmla="*/ 4965386 h 5497484"/>
              <a:gd name="connsiteX4799" fmla="*/ 4304236 w 5442728"/>
              <a:gd name="connsiteY4799" fmla="*/ 4987251 h 5497484"/>
              <a:gd name="connsiteX4800" fmla="*/ 4260165 w 5442728"/>
              <a:gd name="connsiteY4800" fmla="*/ 5016408 h 5497484"/>
              <a:gd name="connsiteX4801" fmla="*/ 4241655 w 5442728"/>
              <a:gd name="connsiteY4801" fmla="*/ 5029239 h 5497484"/>
              <a:gd name="connsiteX4802" fmla="*/ 4238131 w 5442728"/>
              <a:gd name="connsiteY4802" fmla="*/ 5030988 h 5497484"/>
              <a:gd name="connsiteX4803" fmla="*/ 4234932 w 5442728"/>
              <a:gd name="connsiteY4803" fmla="*/ 5033898 h 5497484"/>
              <a:gd name="connsiteX4804" fmla="*/ 4223142 w 5442728"/>
              <a:gd name="connsiteY4804" fmla="*/ 5042069 h 5497484"/>
              <a:gd name="connsiteX4805" fmla="*/ 4216094 w 5442728"/>
              <a:gd name="connsiteY4805" fmla="*/ 5045565 h 5497484"/>
              <a:gd name="connsiteX4806" fmla="*/ 4221060 w 5442728"/>
              <a:gd name="connsiteY4806" fmla="*/ 5043512 h 5497484"/>
              <a:gd name="connsiteX4807" fmla="*/ 4202324 w 5442728"/>
              <a:gd name="connsiteY4807" fmla="*/ 5056499 h 5497484"/>
              <a:gd name="connsiteX4808" fmla="*/ 4216094 w 5442728"/>
              <a:gd name="connsiteY4808" fmla="*/ 5052853 h 5497484"/>
              <a:gd name="connsiteX4809" fmla="*/ 4245475 w 5442728"/>
              <a:gd name="connsiteY4809" fmla="*/ 5030988 h 5497484"/>
              <a:gd name="connsiteX4810" fmla="*/ 4238131 w 5442728"/>
              <a:gd name="connsiteY4810" fmla="*/ 5038277 h 5497484"/>
              <a:gd name="connsiteX4811" fmla="*/ 4256493 w 5442728"/>
              <a:gd name="connsiteY4811" fmla="*/ 5023700 h 5497484"/>
              <a:gd name="connsiteX4812" fmla="*/ 4267512 w 5442728"/>
              <a:gd name="connsiteY4812" fmla="*/ 5016408 h 5497484"/>
              <a:gd name="connsiteX4813" fmla="*/ 4262614 w 5442728"/>
              <a:gd name="connsiteY4813" fmla="*/ 5018839 h 5497484"/>
              <a:gd name="connsiteX4814" fmla="*/ 4274855 w 5442728"/>
              <a:gd name="connsiteY4814" fmla="*/ 5009120 h 5497484"/>
              <a:gd name="connsiteX4815" fmla="*/ 4311583 w 5442728"/>
              <a:gd name="connsiteY4815" fmla="*/ 4987251 h 5497484"/>
              <a:gd name="connsiteX4816" fmla="*/ 4370344 w 5442728"/>
              <a:gd name="connsiteY4816" fmla="*/ 4950806 h 5497484"/>
              <a:gd name="connsiteX4817" fmla="*/ 4348307 w 5442728"/>
              <a:gd name="connsiteY4817" fmla="*/ 4958098 h 5497484"/>
              <a:gd name="connsiteX4818" fmla="*/ 4421758 w 5442728"/>
              <a:gd name="connsiteY4818" fmla="*/ 4907073 h 5497484"/>
              <a:gd name="connsiteX4819" fmla="*/ 4495209 w 5442728"/>
              <a:gd name="connsiteY4819" fmla="*/ 4863339 h 5497484"/>
              <a:gd name="connsiteX4820" fmla="*/ 4553970 w 5442728"/>
              <a:gd name="connsiteY4820" fmla="*/ 4819606 h 5497484"/>
              <a:gd name="connsiteX4821" fmla="*/ 4576007 w 5442728"/>
              <a:gd name="connsiteY4821" fmla="*/ 4797737 h 5497484"/>
              <a:gd name="connsiteX4822" fmla="*/ 4634768 w 5442728"/>
              <a:gd name="connsiteY4822" fmla="*/ 4746715 h 5497484"/>
              <a:gd name="connsiteX4823" fmla="*/ 4620078 w 5442728"/>
              <a:gd name="connsiteY4823" fmla="*/ 4761292 h 5497484"/>
              <a:gd name="connsiteX4824" fmla="*/ 4623414 w 5442728"/>
              <a:gd name="connsiteY4824" fmla="*/ 4762618 h 5497484"/>
              <a:gd name="connsiteX4825" fmla="*/ 4612731 w 5442728"/>
              <a:gd name="connsiteY4825" fmla="*/ 4771705 h 5497484"/>
              <a:gd name="connsiteX4826" fmla="*/ 4612731 w 5442728"/>
              <a:gd name="connsiteY4826" fmla="*/ 4769493 h 5497484"/>
              <a:gd name="connsiteX4827" fmla="*/ 4590697 w 5442728"/>
              <a:gd name="connsiteY4827" fmla="*/ 4790449 h 5497484"/>
              <a:gd name="connsiteX4828" fmla="*/ 4612731 w 5442728"/>
              <a:gd name="connsiteY4828" fmla="*/ 4771705 h 5497484"/>
              <a:gd name="connsiteX4829" fmla="*/ 4612731 w 5442728"/>
              <a:gd name="connsiteY4829" fmla="*/ 4775872 h 5497484"/>
              <a:gd name="connsiteX4830" fmla="*/ 4624667 w 5442728"/>
              <a:gd name="connsiteY4830" fmla="*/ 4763116 h 5497484"/>
              <a:gd name="connsiteX4831" fmla="*/ 4623414 w 5442728"/>
              <a:gd name="connsiteY4831" fmla="*/ 4762618 h 5497484"/>
              <a:gd name="connsiteX4832" fmla="*/ 4642111 w 5442728"/>
              <a:gd name="connsiteY4832" fmla="*/ 4746715 h 5497484"/>
              <a:gd name="connsiteX4833" fmla="*/ 4634768 w 5442728"/>
              <a:gd name="connsiteY4833" fmla="*/ 4746715 h 5497484"/>
              <a:gd name="connsiteX4834" fmla="*/ 4656802 w 5442728"/>
              <a:gd name="connsiteY4834" fmla="*/ 4724847 h 5497484"/>
              <a:gd name="connsiteX4835" fmla="*/ 4678839 w 5442728"/>
              <a:gd name="connsiteY4835" fmla="*/ 4717558 h 5497484"/>
              <a:gd name="connsiteX4836" fmla="*/ 4655444 w 5442728"/>
              <a:gd name="connsiteY4836" fmla="*/ 4740772 h 5497484"/>
              <a:gd name="connsiteX4837" fmla="*/ 4673020 w 5442728"/>
              <a:gd name="connsiteY4837" fmla="*/ 4728893 h 5497484"/>
              <a:gd name="connsiteX4838" fmla="*/ 4660306 w 5442728"/>
              <a:gd name="connsiteY4838" fmla="*/ 4740655 h 5497484"/>
              <a:gd name="connsiteX4839" fmla="*/ 4657370 w 5442728"/>
              <a:gd name="connsiteY4839" fmla="*/ 4743369 h 5497484"/>
              <a:gd name="connsiteX4840" fmla="*/ 4653031 w 5442728"/>
              <a:gd name="connsiteY4840" fmla="*/ 4746715 h 5497484"/>
              <a:gd name="connsiteX4841" fmla="*/ 4656802 w 5442728"/>
              <a:gd name="connsiteY4841" fmla="*/ 4746715 h 5497484"/>
              <a:gd name="connsiteX4842" fmla="*/ 4634768 w 5442728"/>
              <a:gd name="connsiteY4842" fmla="*/ 4768580 h 5497484"/>
              <a:gd name="connsiteX4843" fmla="*/ 4640276 w 5442728"/>
              <a:gd name="connsiteY4843" fmla="*/ 4765848 h 5497484"/>
              <a:gd name="connsiteX4844" fmla="*/ 4612746 w 5442728"/>
              <a:gd name="connsiteY4844" fmla="*/ 4790435 h 5497484"/>
              <a:gd name="connsiteX4845" fmla="*/ 4613651 w 5442728"/>
              <a:gd name="connsiteY4845" fmla="*/ 4789538 h 5497484"/>
              <a:gd name="connsiteX4846" fmla="*/ 4620078 w 5442728"/>
              <a:gd name="connsiteY4846" fmla="*/ 4783160 h 5497484"/>
              <a:gd name="connsiteX4847" fmla="*/ 4553970 w 5442728"/>
              <a:gd name="connsiteY4847" fmla="*/ 4841471 h 5497484"/>
              <a:gd name="connsiteX4848" fmla="*/ 4495209 w 5442728"/>
              <a:gd name="connsiteY4848" fmla="*/ 4892496 h 5497484"/>
              <a:gd name="connsiteX4849" fmla="*/ 4377687 w 5442728"/>
              <a:gd name="connsiteY4849" fmla="*/ 4972675 h 5497484"/>
              <a:gd name="connsiteX4850" fmla="*/ 4333616 w 5442728"/>
              <a:gd name="connsiteY4850" fmla="*/ 5001832 h 5497484"/>
              <a:gd name="connsiteX4851" fmla="*/ 4230785 w 5442728"/>
              <a:gd name="connsiteY4851" fmla="*/ 5067430 h 5497484"/>
              <a:gd name="connsiteX4852" fmla="*/ 4245475 w 5442728"/>
              <a:gd name="connsiteY4852" fmla="*/ 5060142 h 5497484"/>
              <a:gd name="connsiteX4853" fmla="*/ 4223441 w 5442728"/>
              <a:gd name="connsiteY4853" fmla="*/ 5074722 h 5497484"/>
              <a:gd name="connsiteX4854" fmla="*/ 4223441 w 5442728"/>
              <a:gd name="connsiteY4854" fmla="*/ 5067430 h 5497484"/>
              <a:gd name="connsiteX4855" fmla="*/ 4164680 w 5442728"/>
              <a:gd name="connsiteY4855" fmla="*/ 5103875 h 5497484"/>
              <a:gd name="connsiteX4856" fmla="*/ 4161532 w 5442728"/>
              <a:gd name="connsiteY4856" fmla="*/ 5106072 h 5497484"/>
              <a:gd name="connsiteX4857" fmla="*/ 4164679 w 5442728"/>
              <a:gd name="connsiteY4857" fmla="*/ 5102851 h 5497484"/>
              <a:gd name="connsiteX4858" fmla="*/ 4157333 w 5442728"/>
              <a:gd name="connsiteY4858" fmla="*/ 5103875 h 5497484"/>
              <a:gd name="connsiteX4859" fmla="*/ 4201404 w 5442728"/>
              <a:gd name="connsiteY4859" fmla="*/ 5082010 h 5497484"/>
              <a:gd name="connsiteX4860" fmla="*/ 4142643 w 5442728"/>
              <a:gd name="connsiteY4860" fmla="*/ 5111167 h 5497484"/>
              <a:gd name="connsiteX4861" fmla="*/ 4142643 w 5442728"/>
              <a:gd name="connsiteY4861" fmla="*/ 5103875 h 5497484"/>
              <a:gd name="connsiteX4862" fmla="*/ 4216094 w 5442728"/>
              <a:gd name="connsiteY4862" fmla="*/ 5060142 h 5497484"/>
              <a:gd name="connsiteX4863" fmla="*/ 4182124 w 5442728"/>
              <a:gd name="connsiteY4863" fmla="*/ 5078366 h 5497484"/>
              <a:gd name="connsiteX4864" fmla="*/ 4169785 w 5442728"/>
              <a:gd name="connsiteY4864" fmla="*/ 5084060 h 5497484"/>
              <a:gd name="connsiteX4865" fmla="*/ 4172023 w 5442728"/>
              <a:gd name="connsiteY4865" fmla="*/ 5082010 h 5497484"/>
              <a:gd name="connsiteX4866" fmla="*/ 4160697 w 5442728"/>
              <a:gd name="connsiteY4866" fmla="*/ 5088255 h 5497484"/>
              <a:gd name="connsiteX4867" fmla="*/ 4142643 w 5442728"/>
              <a:gd name="connsiteY4867" fmla="*/ 5096587 h 5497484"/>
              <a:gd name="connsiteX4868" fmla="*/ 4127943 w 5442728"/>
              <a:gd name="connsiteY4868" fmla="*/ 5106313 h 5497484"/>
              <a:gd name="connsiteX4869" fmla="*/ 4119140 w 5442728"/>
              <a:gd name="connsiteY4869" fmla="*/ 5111167 h 5497484"/>
              <a:gd name="connsiteX4870" fmla="*/ 4113262 w 5442728"/>
              <a:gd name="connsiteY4870" fmla="*/ 5111167 h 5497484"/>
              <a:gd name="connsiteX4871" fmla="*/ 4069192 w 5442728"/>
              <a:gd name="connsiteY4871" fmla="*/ 5140321 h 5497484"/>
              <a:gd name="connsiteX4872" fmla="*/ 4069192 w 5442728"/>
              <a:gd name="connsiteY4872" fmla="*/ 5133032 h 5497484"/>
              <a:gd name="connsiteX4873" fmla="*/ 4047158 w 5442728"/>
              <a:gd name="connsiteY4873" fmla="*/ 5147612 h 5497484"/>
              <a:gd name="connsiteX4874" fmla="*/ 3988397 w 5442728"/>
              <a:gd name="connsiteY4874" fmla="*/ 5176766 h 5497484"/>
              <a:gd name="connsiteX4875" fmla="*/ 3936980 w 5442728"/>
              <a:gd name="connsiteY4875" fmla="*/ 5205923 h 5497484"/>
              <a:gd name="connsiteX4876" fmla="*/ 3966360 w 5442728"/>
              <a:gd name="connsiteY4876" fmla="*/ 5191346 h 5497484"/>
              <a:gd name="connsiteX4877" fmla="*/ 3995741 w 5442728"/>
              <a:gd name="connsiteY4877" fmla="*/ 5176766 h 5497484"/>
              <a:gd name="connsiteX4878" fmla="*/ 3959017 w 5442728"/>
              <a:gd name="connsiteY4878" fmla="*/ 5198634 h 5497484"/>
              <a:gd name="connsiteX4879" fmla="*/ 3922289 w 5442728"/>
              <a:gd name="connsiteY4879" fmla="*/ 5220503 h 5497484"/>
              <a:gd name="connsiteX4880" fmla="*/ 3907599 w 5442728"/>
              <a:gd name="connsiteY4880" fmla="*/ 5227791 h 5497484"/>
              <a:gd name="connsiteX4881" fmla="*/ 3929636 w 5442728"/>
              <a:gd name="connsiteY4881" fmla="*/ 5220503 h 5497484"/>
              <a:gd name="connsiteX4882" fmla="*/ 3900256 w 5442728"/>
              <a:gd name="connsiteY4882" fmla="*/ 5235079 h 5497484"/>
              <a:gd name="connsiteX4883" fmla="*/ 3841495 w 5442728"/>
              <a:gd name="connsiteY4883" fmla="*/ 5271525 h 5497484"/>
              <a:gd name="connsiteX4884" fmla="*/ 3738663 w 5442728"/>
              <a:gd name="connsiteY4884" fmla="*/ 5307970 h 5497484"/>
              <a:gd name="connsiteX4885" fmla="*/ 3682656 w 5442728"/>
              <a:gd name="connsiteY4885" fmla="*/ 5333481 h 5497484"/>
              <a:gd name="connsiteX4886" fmla="*/ 3642234 w 5442728"/>
              <a:gd name="connsiteY4886" fmla="*/ 5350244 h 5497484"/>
              <a:gd name="connsiteX4887" fmla="*/ 3629355 w 5442728"/>
              <a:gd name="connsiteY4887" fmla="*/ 5363006 h 5497484"/>
              <a:gd name="connsiteX4888" fmla="*/ 3628468 w 5442728"/>
              <a:gd name="connsiteY4888" fmla="*/ 5355955 h 5497484"/>
              <a:gd name="connsiteX4889" fmla="*/ 3621141 w 5442728"/>
              <a:gd name="connsiteY4889" fmla="*/ 5358992 h 5497484"/>
              <a:gd name="connsiteX4890" fmla="*/ 3577070 w 5442728"/>
              <a:gd name="connsiteY4890" fmla="*/ 5380860 h 5497484"/>
              <a:gd name="connsiteX4891" fmla="*/ 3547690 w 5442728"/>
              <a:gd name="connsiteY4891" fmla="*/ 5380860 h 5497484"/>
              <a:gd name="connsiteX4892" fmla="*/ 3555036 w 5442728"/>
              <a:gd name="connsiteY4892" fmla="*/ 5388149 h 5497484"/>
              <a:gd name="connsiteX4893" fmla="*/ 3540346 w 5442728"/>
              <a:gd name="connsiteY4893" fmla="*/ 5388149 h 5497484"/>
              <a:gd name="connsiteX4894" fmla="*/ 3518309 w 5442728"/>
              <a:gd name="connsiteY4894" fmla="*/ 5395437 h 5497484"/>
              <a:gd name="connsiteX4895" fmla="*/ 3342026 w 5442728"/>
              <a:gd name="connsiteY4895" fmla="*/ 5446462 h 5497484"/>
              <a:gd name="connsiteX4896" fmla="*/ 3319992 w 5442728"/>
              <a:gd name="connsiteY4896" fmla="*/ 5446462 h 5497484"/>
              <a:gd name="connsiteX4897" fmla="*/ 3004151 w 5442728"/>
              <a:gd name="connsiteY4897" fmla="*/ 5490196 h 5497484"/>
              <a:gd name="connsiteX4898" fmla="*/ 2930699 w 5442728"/>
              <a:gd name="connsiteY4898" fmla="*/ 5497484 h 5497484"/>
              <a:gd name="connsiteX4899" fmla="*/ 2923356 w 5442728"/>
              <a:gd name="connsiteY4899" fmla="*/ 5497484 h 5497484"/>
              <a:gd name="connsiteX4900" fmla="*/ 2732383 w 5442728"/>
              <a:gd name="connsiteY4900" fmla="*/ 5497484 h 5497484"/>
              <a:gd name="connsiteX4901" fmla="*/ 2658931 w 5442728"/>
              <a:gd name="connsiteY4901" fmla="*/ 5497484 h 5497484"/>
              <a:gd name="connsiteX4902" fmla="*/ 2600170 w 5442728"/>
              <a:gd name="connsiteY4902" fmla="*/ 5490196 h 5497484"/>
              <a:gd name="connsiteX4903" fmla="*/ 2592827 w 5442728"/>
              <a:gd name="connsiteY4903" fmla="*/ 5490196 h 5497484"/>
              <a:gd name="connsiteX4904" fmla="*/ 2563446 w 5442728"/>
              <a:gd name="connsiteY4904" fmla="*/ 5490196 h 5497484"/>
              <a:gd name="connsiteX4905" fmla="*/ 2519376 w 5442728"/>
              <a:gd name="connsiteY4905" fmla="*/ 5482907 h 5497484"/>
              <a:gd name="connsiteX4906" fmla="*/ 2475305 w 5442728"/>
              <a:gd name="connsiteY4906" fmla="*/ 5475619 h 5497484"/>
              <a:gd name="connsiteX4907" fmla="*/ 2365126 w 5442728"/>
              <a:gd name="connsiteY4907" fmla="*/ 5461039 h 5497484"/>
              <a:gd name="connsiteX4908" fmla="*/ 2269642 w 5442728"/>
              <a:gd name="connsiteY4908" fmla="*/ 5439174 h 5497484"/>
              <a:gd name="connsiteX4909" fmla="*/ 2284332 w 5442728"/>
              <a:gd name="connsiteY4909" fmla="*/ 5439174 h 5497484"/>
              <a:gd name="connsiteX4910" fmla="*/ 2256891 w 5442728"/>
              <a:gd name="connsiteY4910" fmla="*/ 5433339 h 5497484"/>
              <a:gd name="connsiteX4911" fmla="*/ 2387163 w 5442728"/>
              <a:gd name="connsiteY4911" fmla="*/ 5453751 h 5497484"/>
              <a:gd name="connsiteX4912" fmla="*/ 2820524 w 5442728"/>
              <a:gd name="connsiteY4912" fmla="*/ 5468327 h 5497484"/>
              <a:gd name="connsiteX4913" fmla="*/ 2923356 w 5442728"/>
              <a:gd name="connsiteY4913" fmla="*/ 5468327 h 5497484"/>
              <a:gd name="connsiteX4914" fmla="*/ 3018841 w 5442728"/>
              <a:gd name="connsiteY4914" fmla="*/ 5453751 h 5497484"/>
              <a:gd name="connsiteX4915" fmla="*/ 3062912 w 5442728"/>
              <a:gd name="connsiteY4915" fmla="*/ 5453751 h 5497484"/>
              <a:gd name="connsiteX4916" fmla="*/ 3114329 w 5442728"/>
              <a:gd name="connsiteY4916" fmla="*/ 5446462 h 5497484"/>
              <a:gd name="connsiteX4917" fmla="*/ 3217161 w 5442728"/>
              <a:gd name="connsiteY4917" fmla="*/ 5424594 h 5497484"/>
              <a:gd name="connsiteX4918" fmla="*/ 3198795 w 5442728"/>
              <a:gd name="connsiteY4918" fmla="*/ 5427327 h 5497484"/>
              <a:gd name="connsiteX4919" fmla="*/ 3182804 w 5442728"/>
              <a:gd name="connsiteY4919" fmla="*/ 5424946 h 5497484"/>
              <a:gd name="connsiteX4920" fmla="*/ 3187780 w 5442728"/>
              <a:gd name="connsiteY4920" fmla="*/ 5424594 h 5497484"/>
              <a:gd name="connsiteX4921" fmla="*/ 3202471 w 5442728"/>
              <a:gd name="connsiteY4921" fmla="*/ 5421469 h 5497484"/>
              <a:gd name="connsiteX4922" fmla="*/ 3283265 w 5442728"/>
              <a:gd name="connsiteY4922" fmla="*/ 5410017 h 5497484"/>
              <a:gd name="connsiteX4923" fmla="*/ 3334683 w 5442728"/>
              <a:gd name="connsiteY4923" fmla="*/ 5402729 h 5497484"/>
              <a:gd name="connsiteX4924" fmla="*/ 3386097 w 5442728"/>
              <a:gd name="connsiteY4924" fmla="*/ 5388149 h 5497484"/>
              <a:gd name="connsiteX4925" fmla="*/ 3364063 w 5442728"/>
              <a:gd name="connsiteY4925" fmla="*/ 5388149 h 5497484"/>
              <a:gd name="connsiteX4926" fmla="*/ 3327336 w 5442728"/>
              <a:gd name="connsiteY4926" fmla="*/ 5395437 h 5497484"/>
              <a:gd name="connsiteX4927" fmla="*/ 3290612 w 5442728"/>
              <a:gd name="connsiteY4927" fmla="*/ 5402729 h 5497484"/>
              <a:gd name="connsiteX4928" fmla="*/ 3202471 w 5442728"/>
              <a:gd name="connsiteY4928" fmla="*/ 5421469 h 5497484"/>
              <a:gd name="connsiteX4929" fmla="*/ 3180433 w 5442728"/>
              <a:gd name="connsiteY4929" fmla="*/ 5424594 h 5497484"/>
              <a:gd name="connsiteX4930" fmla="*/ 3182804 w 5442728"/>
              <a:gd name="connsiteY4930" fmla="*/ 5424946 h 5497484"/>
              <a:gd name="connsiteX4931" fmla="*/ 3084949 w 5442728"/>
              <a:gd name="connsiteY4931" fmla="*/ 5431882 h 5497484"/>
              <a:gd name="connsiteX4932" fmla="*/ 3077602 w 5442728"/>
              <a:gd name="connsiteY4932" fmla="*/ 5439174 h 5497484"/>
              <a:gd name="connsiteX4933" fmla="*/ 2996807 w 5442728"/>
              <a:gd name="connsiteY4933" fmla="*/ 5446462 h 5497484"/>
              <a:gd name="connsiteX4934" fmla="*/ 2908666 w 5442728"/>
              <a:gd name="connsiteY4934" fmla="*/ 5446462 h 5497484"/>
              <a:gd name="connsiteX4935" fmla="*/ 2871938 w 5442728"/>
              <a:gd name="connsiteY4935" fmla="*/ 5446462 h 5497484"/>
              <a:gd name="connsiteX4936" fmla="*/ 2857248 w 5442728"/>
              <a:gd name="connsiteY4936" fmla="*/ 5446462 h 5497484"/>
              <a:gd name="connsiteX4937" fmla="*/ 2776453 w 5442728"/>
              <a:gd name="connsiteY4937" fmla="*/ 5446462 h 5497484"/>
              <a:gd name="connsiteX4938" fmla="*/ 2695655 w 5442728"/>
              <a:gd name="connsiteY4938" fmla="*/ 5446462 h 5497484"/>
              <a:gd name="connsiteX4939" fmla="*/ 2680965 w 5442728"/>
              <a:gd name="connsiteY4939" fmla="*/ 5439174 h 5497484"/>
              <a:gd name="connsiteX4940" fmla="*/ 2644241 w 5442728"/>
              <a:gd name="connsiteY4940" fmla="*/ 5439174 h 5497484"/>
              <a:gd name="connsiteX4941" fmla="*/ 2636898 w 5442728"/>
              <a:gd name="connsiteY4941" fmla="*/ 5439174 h 5497484"/>
              <a:gd name="connsiteX4942" fmla="*/ 2632306 w 5442728"/>
              <a:gd name="connsiteY4942" fmla="*/ 5439174 h 5497484"/>
              <a:gd name="connsiteX4943" fmla="*/ 2607517 w 5442728"/>
              <a:gd name="connsiteY4943" fmla="*/ 5439174 h 5497484"/>
              <a:gd name="connsiteX4944" fmla="*/ 2605450 w 5442728"/>
              <a:gd name="connsiteY4944" fmla="*/ 5439174 h 5497484"/>
              <a:gd name="connsiteX4945" fmla="*/ 2602238 w 5442728"/>
              <a:gd name="connsiteY4945" fmla="*/ 5439174 h 5497484"/>
              <a:gd name="connsiteX4946" fmla="*/ 2600170 w 5442728"/>
              <a:gd name="connsiteY4946" fmla="*/ 5439174 h 5497484"/>
              <a:gd name="connsiteX4947" fmla="*/ 2557937 w 5442728"/>
              <a:gd name="connsiteY4947" fmla="*/ 5435528 h 5497484"/>
              <a:gd name="connsiteX4948" fmla="*/ 2556994 w 5442728"/>
              <a:gd name="connsiteY4948" fmla="*/ 5435417 h 5497484"/>
              <a:gd name="connsiteX4949" fmla="*/ 2526719 w 5442728"/>
              <a:gd name="connsiteY4949" fmla="*/ 5431882 h 5497484"/>
              <a:gd name="connsiteX4950" fmla="*/ 2460615 w 5442728"/>
              <a:gd name="connsiteY4950" fmla="*/ 5424594 h 5497484"/>
              <a:gd name="connsiteX4951" fmla="*/ 2512029 w 5442728"/>
              <a:gd name="connsiteY4951" fmla="*/ 5424594 h 5497484"/>
              <a:gd name="connsiteX4952" fmla="*/ 2475305 w 5442728"/>
              <a:gd name="connsiteY4952" fmla="*/ 5417305 h 5497484"/>
              <a:gd name="connsiteX4953" fmla="*/ 2508357 w 5442728"/>
              <a:gd name="connsiteY4953" fmla="*/ 5420951 h 5497484"/>
              <a:gd name="connsiteX4954" fmla="*/ 2516621 w 5442728"/>
              <a:gd name="connsiteY4954" fmla="*/ 5423685 h 5497484"/>
              <a:gd name="connsiteX4955" fmla="*/ 2541409 w 5442728"/>
              <a:gd name="connsiteY4955" fmla="*/ 5424594 h 5497484"/>
              <a:gd name="connsiteX4956" fmla="*/ 2508357 w 5442728"/>
              <a:gd name="connsiteY4956" fmla="*/ 5420951 h 5497484"/>
              <a:gd name="connsiteX4957" fmla="*/ 2497339 w 5442728"/>
              <a:gd name="connsiteY4957" fmla="*/ 5417305 h 5497484"/>
              <a:gd name="connsiteX4958" fmla="*/ 2478060 w 5442728"/>
              <a:gd name="connsiteY4958" fmla="*/ 5417305 h 5497484"/>
              <a:gd name="connsiteX4959" fmla="*/ 2475305 w 5442728"/>
              <a:gd name="connsiteY4959" fmla="*/ 5417305 h 5497484"/>
              <a:gd name="connsiteX4960" fmla="*/ 2460615 w 5442728"/>
              <a:gd name="connsiteY4960" fmla="*/ 5417305 h 5497484"/>
              <a:gd name="connsiteX4961" fmla="*/ 2409197 w 5442728"/>
              <a:gd name="connsiteY4961" fmla="*/ 5410017 h 5497484"/>
              <a:gd name="connsiteX4962" fmla="*/ 2423887 w 5442728"/>
              <a:gd name="connsiteY4962" fmla="*/ 5410017 h 5497484"/>
              <a:gd name="connsiteX4963" fmla="*/ 2372473 w 5442728"/>
              <a:gd name="connsiteY4963" fmla="*/ 5402729 h 5497484"/>
              <a:gd name="connsiteX4964" fmla="*/ 2380737 w 5442728"/>
              <a:gd name="connsiteY4964" fmla="*/ 5401816 h 5497484"/>
              <a:gd name="connsiteX4965" fmla="*/ 2365593 w 5442728"/>
              <a:gd name="connsiteY4965" fmla="*/ 5398630 h 5497484"/>
              <a:gd name="connsiteX4966" fmla="*/ 2376547 w 5442728"/>
              <a:gd name="connsiteY4966" fmla="*/ 5400183 h 5497484"/>
              <a:gd name="connsiteX4967" fmla="*/ 2378325 w 5442728"/>
              <a:gd name="connsiteY4967" fmla="*/ 5400564 h 5497484"/>
              <a:gd name="connsiteX4968" fmla="*/ 2394507 w 5442728"/>
              <a:gd name="connsiteY4968" fmla="*/ 5402729 h 5497484"/>
              <a:gd name="connsiteX4969" fmla="*/ 2376547 w 5442728"/>
              <a:gd name="connsiteY4969" fmla="*/ 5400183 h 5497484"/>
              <a:gd name="connsiteX4970" fmla="*/ 2358700 w 5442728"/>
              <a:gd name="connsiteY4970" fmla="*/ 5396350 h 5497484"/>
              <a:gd name="connsiteX4971" fmla="*/ 2350436 w 5442728"/>
              <a:gd name="connsiteY4971" fmla="*/ 5395437 h 5497484"/>
              <a:gd name="connsiteX4972" fmla="*/ 2365593 w 5442728"/>
              <a:gd name="connsiteY4972" fmla="*/ 5398630 h 5497484"/>
              <a:gd name="connsiteX4973" fmla="*/ 2291675 w 5442728"/>
              <a:gd name="connsiteY4973" fmla="*/ 5388149 h 5497484"/>
              <a:gd name="connsiteX4974" fmla="*/ 2306365 w 5442728"/>
              <a:gd name="connsiteY4974" fmla="*/ 5380860 h 5497484"/>
              <a:gd name="connsiteX4975" fmla="*/ 2232914 w 5442728"/>
              <a:gd name="connsiteY4975" fmla="*/ 5373572 h 5497484"/>
              <a:gd name="connsiteX4976" fmla="*/ 2198026 w 5442728"/>
              <a:gd name="connsiteY4976" fmla="*/ 5367193 h 5497484"/>
              <a:gd name="connsiteX4977" fmla="*/ 2193331 w 5442728"/>
              <a:gd name="connsiteY4977" fmla="*/ 5366283 h 5497484"/>
              <a:gd name="connsiteX4978" fmla="*/ 2196190 w 5442728"/>
              <a:gd name="connsiteY4978" fmla="*/ 5366283 h 5497484"/>
              <a:gd name="connsiteX4979" fmla="*/ 2176989 w 5442728"/>
              <a:gd name="connsiteY4979" fmla="*/ 5362880 h 5497484"/>
              <a:gd name="connsiteX4980" fmla="*/ 2181263 w 5442728"/>
              <a:gd name="connsiteY4980" fmla="*/ 5363006 h 5497484"/>
              <a:gd name="connsiteX4981" fmla="*/ 2165708 w 5442728"/>
              <a:gd name="connsiteY4981" fmla="*/ 5359865 h 5497484"/>
              <a:gd name="connsiteX4982" fmla="*/ 2144773 w 5442728"/>
              <a:gd name="connsiteY4982" fmla="*/ 5351703 h 5497484"/>
              <a:gd name="connsiteX4983" fmla="*/ 2139954 w 5442728"/>
              <a:gd name="connsiteY4983" fmla="*/ 5352072 h 5497484"/>
              <a:gd name="connsiteX4984" fmla="*/ 2145693 w 5442728"/>
              <a:gd name="connsiteY4984" fmla="*/ 5354391 h 5497484"/>
              <a:gd name="connsiteX4985" fmla="*/ 2152803 w 5442728"/>
              <a:gd name="connsiteY4985" fmla="*/ 5357262 h 5497484"/>
              <a:gd name="connsiteX4986" fmla="*/ 2138570 w 5442728"/>
              <a:gd name="connsiteY4986" fmla="*/ 5354388 h 5497484"/>
              <a:gd name="connsiteX4987" fmla="*/ 2134629 w 5442728"/>
              <a:gd name="connsiteY4987" fmla="*/ 5352479 h 5497484"/>
              <a:gd name="connsiteX4988" fmla="*/ 2132837 w 5442728"/>
              <a:gd name="connsiteY4988" fmla="*/ 5352616 h 5497484"/>
              <a:gd name="connsiteX4989" fmla="*/ 2137429 w 5442728"/>
              <a:gd name="connsiteY4989" fmla="*/ 5358992 h 5497484"/>
              <a:gd name="connsiteX4990" fmla="*/ 2122739 w 5442728"/>
              <a:gd name="connsiteY4990" fmla="*/ 5349881 h 5497484"/>
              <a:gd name="connsiteX4991" fmla="*/ 2122195 w 5442728"/>
              <a:gd name="connsiteY4991" fmla="*/ 5349544 h 5497484"/>
              <a:gd name="connsiteX4992" fmla="*/ 2130083 w 5442728"/>
              <a:gd name="connsiteY4992" fmla="*/ 5351703 h 5497484"/>
              <a:gd name="connsiteX4993" fmla="*/ 2120902 w 5442728"/>
              <a:gd name="connsiteY4993" fmla="*/ 5348742 h 5497484"/>
              <a:gd name="connsiteX4994" fmla="*/ 2122195 w 5442728"/>
              <a:gd name="connsiteY4994" fmla="*/ 5349544 h 5497484"/>
              <a:gd name="connsiteX4995" fmla="*/ 2103457 w 5442728"/>
              <a:gd name="connsiteY4995" fmla="*/ 5344415 h 5497484"/>
              <a:gd name="connsiteX4996" fmla="*/ 2093359 w 5442728"/>
              <a:gd name="connsiteY4996" fmla="*/ 5337127 h 5497484"/>
              <a:gd name="connsiteX4997" fmla="*/ 2078668 w 5442728"/>
              <a:gd name="connsiteY4997" fmla="*/ 5337127 h 5497484"/>
              <a:gd name="connsiteX4998" fmla="*/ 1990527 w 5442728"/>
              <a:gd name="connsiteY4998" fmla="*/ 5315258 h 5497484"/>
              <a:gd name="connsiteX4999" fmla="*/ 1895039 w 5442728"/>
              <a:gd name="connsiteY4999" fmla="*/ 5278813 h 5497484"/>
              <a:gd name="connsiteX5000" fmla="*/ 1704065 w 5442728"/>
              <a:gd name="connsiteY5000" fmla="*/ 5213211 h 5497484"/>
              <a:gd name="connsiteX5001" fmla="*/ 1659995 w 5442728"/>
              <a:gd name="connsiteY5001" fmla="*/ 5191346 h 5497484"/>
              <a:gd name="connsiteX5002" fmla="*/ 1601234 w 5442728"/>
              <a:gd name="connsiteY5002" fmla="*/ 5169477 h 5497484"/>
              <a:gd name="connsiteX5003" fmla="*/ 1579200 w 5442728"/>
              <a:gd name="connsiteY5003" fmla="*/ 5154901 h 5497484"/>
              <a:gd name="connsiteX5004" fmla="*/ 1542476 w 5442728"/>
              <a:gd name="connsiteY5004" fmla="*/ 5140321 h 5497484"/>
              <a:gd name="connsiteX5005" fmla="*/ 1549820 w 5442728"/>
              <a:gd name="connsiteY5005" fmla="*/ 5140321 h 5497484"/>
              <a:gd name="connsiteX5006" fmla="*/ 1520439 w 5442728"/>
              <a:gd name="connsiteY5006" fmla="*/ 5125744 h 5497484"/>
              <a:gd name="connsiteX5007" fmla="*/ 1454335 w 5442728"/>
              <a:gd name="connsiteY5007" fmla="*/ 5096587 h 5497484"/>
              <a:gd name="connsiteX5008" fmla="*/ 1417607 w 5442728"/>
              <a:gd name="connsiteY5008" fmla="*/ 5067430 h 5497484"/>
              <a:gd name="connsiteX5009" fmla="*/ 1388227 w 5442728"/>
              <a:gd name="connsiteY5009" fmla="*/ 5052853 h 5497484"/>
              <a:gd name="connsiteX5010" fmla="*/ 1336813 w 5442728"/>
              <a:gd name="connsiteY5010" fmla="*/ 5023697 h 5497484"/>
              <a:gd name="connsiteX5011" fmla="*/ 1300085 w 5442728"/>
              <a:gd name="connsiteY5011" fmla="*/ 4994543 h 5497484"/>
              <a:gd name="connsiteX5012" fmla="*/ 1255305 w 5442728"/>
              <a:gd name="connsiteY5012" fmla="*/ 4966768 h 5497484"/>
              <a:gd name="connsiteX5013" fmla="*/ 1241965 w 5442728"/>
              <a:gd name="connsiteY5013" fmla="*/ 4960864 h 5497484"/>
              <a:gd name="connsiteX5014" fmla="*/ 1251541 w 5442728"/>
              <a:gd name="connsiteY5014" fmla="*/ 4964432 h 5497484"/>
              <a:gd name="connsiteX5015" fmla="*/ 1241324 w 5442728"/>
              <a:gd name="connsiteY5015" fmla="*/ 4958098 h 5497484"/>
              <a:gd name="connsiteX5016" fmla="*/ 1204597 w 5442728"/>
              <a:gd name="connsiteY5016" fmla="*/ 4936230 h 5497484"/>
              <a:gd name="connsiteX5017" fmla="*/ 1204600 w 5442728"/>
              <a:gd name="connsiteY5017" fmla="*/ 4936230 h 5497484"/>
              <a:gd name="connsiteX5018" fmla="*/ 1204597 w 5442728"/>
              <a:gd name="connsiteY5018" fmla="*/ 4936226 h 5497484"/>
              <a:gd name="connsiteX5019" fmla="*/ 1204581 w 5442728"/>
              <a:gd name="connsiteY5019" fmla="*/ 4936213 h 5497484"/>
              <a:gd name="connsiteX5020" fmla="*/ 1197254 w 5442728"/>
              <a:gd name="connsiteY5020" fmla="*/ 4928941 h 5497484"/>
              <a:gd name="connsiteX5021" fmla="*/ 1191163 w 5442728"/>
              <a:gd name="connsiteY5021" fmla="*/ 4925562 h 5497484"/>
              <a:gd name="connsiteX5022" fmla="*/ 1167873 w 5442728"/>
              <a:gd name="connsiteY5022" fmla="*/ 4907073 h 5497484"/>
              <a:gd name="connsiteX5023" fmla="*/ 1145839 w 5442728"/>
              <a:gd name="connsiteY5023" fmla="*/ 4893952 h 5497484"/>
              <a:gd name="connsiteX5024" fmla="*/ 1145839 w 5442728"/>
              <a:gd name="connsiteY5024" fmla="*/ 4892496 h 5497484"/>
              <a:gd name="connsiteX5025" fmla="*/ 1135738 w 5442728"/>
              <a:gd name="connsiteY5025" fmla="*/ 4886117 h 5497484"/>
              <a:gd name="connsiteX5026" fmla="*/ 1131445 w 5442728"/>
              <a:gd name="connsiteY5026" fmla="*/ 4885266 h 5497484"/>
              <a:gd name="connsiteX5027" fmla="*/ 1130229 w 5442728"/>
              <a:gd name="connsiteY5027" fmla="*/ 4884295 h 5497484"/>
              <a:gd name="connsiteX5028" fmla="*/ 1130074 w 5442728"/>
              <a:gd name="connsiteY5028" fmla="*/ 4884194 h 5497484"/>
              <a:gd name="connsiteX5029" fmla="*/ 1112787 w 5442728"/>
              <a:gd name="connsiteY5029" fmla="*/ 4867894 h 5497484"/>
              <a:gd name="connsiteX5030" fmla="*/ 1094422 w 5442728"/>
              <a:gd name="connsiteY5030" fmla="*/ 4856051 h 5497484"/>
              <a:gd name="connsiteX5031" fmla="*/ 1123802 w 5442728"/>
              <a:gd name="connsiteY5031" fmla="*/ 4870628 h 5497484"/>
              <a:gd name="connsiteX5032" fmla="*/ 1101769 w 5442728"/>
              <a:gd name="connsiteY5032" fmla="*/ 4856051 h 5497484"/>
              <a:gd name="connsiteX5033" fmla="*/ 1100852 w 5442728"/>
              <a:gd name="connsiteY5033" fmla="*/ 4852861 h 5497484"/>
              <a:gd name="connsiteX5034" fmla="*/ 1116459 w 5442728"/>
              <a:gd name="connsiteY5034" fmla="*/ 4863339 h 5497484"/>
              <a:gd name="connsiteX5035" fmla="*/ 1101769 w 5442728"/>
              <a:gd name="connsiteY5035" fmla="*/ 4848762 h 5497484"/>
              <a:gd name="connsiteX5036" fmla="*/ 1096332 w 5442728"/>
              <a:gd name="connsiteY5036" fmla="*/ 4847322 h 5497484"/>
              <a:gd name="connsiteX5037" fmla="*/ 1070886 w 5442728"/>
              <a:gd name="connsiteY5037" fmla="*/ 4830709 h 5497484"/>
              <a:gd name="connsiteX5038" fmla="*/ 1057698 w 5442728"/>
              <a:gd name="connsiteY5038" fmla="*/ 4819606 h 5497484"/>
              <a:gd name="connsiteX5039" fmla="*/ 998937 w 5442728"/>
              <a:gd name="connsiteY5039" fmla="*/ 4775872 h 5497484"/>
              <a:gd name="connsiteX5040" fmla="*/ 969556 w 5442728"/>
              <a:gd name="connsiteY5040" fmla="*/ 4746715 h 5497484"/>
              <a:gd name="connsiteX5041" fmla="*/ 932829 w 5442728"/>
              <a:gd name="connsiteY5041" fmla="*/ 4717558 h 5497484"/>
              <a:gd name="connsiteX5042" fmla="*/ 874068 w 5442728"/>
              <a:gd name="connsiteY5042" fmla="*/ 4666536 h 5497484"/>
              <a:gd name="connsiteX5043" fmla="*/ 903449 w 5442728"/>
              <a:gd name="connsiteY5043" fmla="*/ 4695690 h 5497484"/>
              <a:gd name="connsiteX5044" fmla="*/ 881415 w 5442728"/>
              <a:gd name="connsiteY5044" fmla="*/ 4681113 h 5497484"/>
              <a:gd name="connsiteX5045" fmla="*/ 822654 w 5442728"/>
              <a:gd name="connsiteY5045" fmla="*/ 4630091 h 5497484"/>
              <a:gd name="connsiteX5046" fmla="*/ 837344 w 5442728"/>
              <a:gd name="connsiteY5046" fmla="*/ 4637380 h 5497484"/>
              <a:gd name="connsiteX5047" fmla="*/ 866725 w 5442728"/>
              <a:gd name="connsiteY5047" fmla="*/ 4666536 h 5497484"/>
              <a:gd name="connsiteX5048" fmla="*/ 859378 w 5442728"/>
              <a:gd name="connsiteY5048" fmla="*/ 4651956 h 5497484"/>
              <a:gd name="connsiteX5049" fmla="*/ 815307 w 5442728"/>
              <a:gd name="connsiteY5049" fmla="*/ 4615511 h 5497484"/>
              <a:gd name="connsiteX5050" fmla="*/ 793273 w 5442728"/>
              <a:gd name="connsiteY5050" fmla="*/ 4593646 h 5497484"/>
              <a:gd name="connsiteX5051" fmla="*/ 793273 w 5442728"/>
              <a:gd name="connsiteY5051" fmla="*/ 4586354 h 5497484"/>
              <a:gd name="connsiteX5052" fmla="*/ 705132 w 5442728"/>
              <a:gd name="connsiteY5052" fmla="*/ 4498887 h 5497484"/>
              <a:gd name="connsiteX5053" fmla="*/ 683095 w 5442728"/>
              <a:gd name="connsiteY5053" fmla="*/ 4469730 h 5497484"/>
              <a:gd name="connsiteX5054" fmla="*/ 594953 w 5442728"/>
              <a:gd name="connsiteY5054" fmla="*/ 4374975 h 5497484"/>
              <a:gd name="connsiteX5055" fmla="*/ 543539 w 5442728"/>
              <a:gd name="connsiteY5055" fmla="*/ 4309373 h 5497484"/>
              <a:gd name="connsiteX5056" fmla="*/ 492125 w 5442728"/>
              <a:gd name="connsiteY5056" fmla="*/ 4236482 h 5497484"/>
              <a:gd name="connsiteX5057" fmla="*/ 470088 w 5442728"/>
              <a:gd name="connsiteY5057" fmla="*/ 4192749 h 5497484"/>
              <a:gd name="connsiteX5058" fmla="*/ 470088 w 5442728"/>
              <a:gd name="connsiteY5058" fmla="*/ 4207326 h 5497484"/>
              <a:gd name="connsiteX5059" fmla="*/ 448055 w 5442728"/>
              <a:gd name="connsiteY5059" fmla="*/ 4170880 h 5497484"/>
              <a:gd name="connsiteX5060" fmla="*/ 455398 w 5442728"/>
              <a:gd name="connsiteY5060" fmla="*/ 4178169 h 5497484"/>
              <a:gd name="connsiteX5061" fmla="*/ 433364 w 5442728"/>
              <a:gd name="connsiteY5061" fmla="*/ 4149015 h 5497484"/>
              <a:gd name="connsiteX5062" fmla="*/ 418674 w 5442728"/>
              <a:gd name="connsiteY5062" fmla="*/ 4119858 h 5497484"/>
              <a:gd name="connsiteX5063" fmla="*/ 413740 w 5442728"/>
              <a:gd name="connsiteY5063" fmla="*/ 4112163 h 5497484"/>
              <a:gd name="connsiteX5064" fmla="*/ 411570 w 5442728"/>
              <a:gd name="connsiteY5064" fmla="*/ 4111355 h 5497484"/>
              <a:gd name="connsiteX5065" fmla="*/ 405509 w 5442728"/>
              <a:gd name="connsiteY5065" fmla="*/ 4099329 h 5497484"/>
              <a:gd name="connsiteX5066" fmla="*/ 403747 w 5442728"/>
              <a:gd name="connsiteY5066" fmla="*/ 4096579 h 5497484"/>
              <a:gd name="connsiteX5067" fmla="*/ 393198 w 5442728"/>
              <a:gd name="connsiteY5067" fmla="*/ 4092223 h 5497484"/>
              <a:gd name="connsiteX5068" fmla="*/ 382173 w 5442728"/>
              <a:gd name="connsiteY5068" fmla="*/ 4082198 h 5497484"/>
              <a:gd name="connsiteX5069" fmla="*/ 382173 w 5442728"/>
              <a:gd name="connsiteY5069" fmla="*/ 4074906 h 5497484"/>
              <a:gd name="connsiteX5070" fmla="*/ 367473 w 5442728"/>
              <a:gd name="connsiteY5070" fmla="*/ 4053038 h 5497484"/>
              <a:gd name="connsiteX5071" fmla="*/ 389523 w 5442728"/>
              <a:gd name="connsiteY5071" fmla="*/ 4074906 h 5497484"/>
              <a:gd name="connsiteX5072" fmla="*/ 388649 w 5442728"/>
              <a:gd name="connsiteY5072" fmla="*/ 4073039 h 5497484"/>
              <a:gd name="connsiteX5073" fmla="*/ 367256 w 5442728"/>
              <a:gd name="connsiteY5073" fmla="*/ 4039679 h 5497484"/>
              <a:gd name="connsiteX5074" fmla="*/ 323186 w 5442728"/>
              <a:gd name="connsiteY5074" fmla="*/ 3959497 h 5497484"/>
              <a:gd name="connsiteX5075" fmla="*/ 308496 w 5442728"/>
              <a:gd name="connsiteY5075" fmla="*/ 3937632 h 5497484"/>
              <a:gd name="connsiteX5076" fmla="*/ 301152 w 5442728"/>
              <a:gd name="connsiteY5076" fmla="*/ 3923052 h 5497484"/>
              <a:gd name="connsiteX5077" fmla="*/ 268622 w 5442728"/>
              <a:gd name="connsiteY5077" fmla="*/ 3858493 h 5497484"/>
              <a:gd name="connsiteX5078" fmla="*/ 277051 w 5442728"/>
              <a:gd name="connsiteY5078" fmla="*/ 3869899 h 5497484"/>
              <a:gd name="connsiteX5079" fmla="*/ 280952 w 5442728"/>
              <a:gd name="connsiteY5079" fmla="*/ 3876829 h 5497484"/>
              <a:gd name="connsiteX5080" fmla="*/ 286001 w 5442728"/>
              <a:gd name="connsiteY5080" fmla="*/ 3885926 h 5497484"/>
              <a:gd name="connsiteX5081" fmla="*/ 286462 w 5442728"/>
              <a:gd name="connsiteY5081" fmla="*/ 3886607 h 5497484"/>
              <a:gd name="connsiteX5082" fmla="*/ 280952 w 5442728"/>
              <a:gd name="connsiteY5082" fmla="*/ 3876829 h 5497484"/>
              <a:gd name="connsiteX5083" fmla="*/ 277281 w 5442728"/>
              <a:gd name="connsiteY5083" fmla="*/ 3870209 h 5497484"/>
              <a:gd name="connsiteX5084" fmla="*/ 277051 w 5442728"/>
              <a:gd name="connsiteY5084" fmla="*/ 3869899 h 5497484"/>
              <a:gd name="connsiteX5085" fmla="*/ 269017 w 5442728"/>
              <a:gd name="connsiteY5085" fmla="*/ 3855629 h 5497484"/>
              <a:gd name="connsiteX5086" fmla="*/ 257081 w 5442728"/>
              <a:gd name="connsiteY5086" fmla="*/ 3835585 h 5497484"/>
              <a:gd name="connsiteX5087" fmla="*/ 268622 w 5442728"/>
              <a:gd name="connsiteY5087" fmla="*/ 3858493 h 5497484"/>
              <a:gd name="connsiteX5088" fmla="*/ 257081 w 5442728"/>
              <a:gd name="connsiteY5088" fmla="*/ 3842873 h 5497484"/>
              <a:gd name="connsiteX5089" fmla="*/ 227701 w 5442728"/>
              <a:gd name="connsiteY5089" fmla="*/ 3769983 h 5497484"/>
              <a:gd name="connsiteX5090" fmla="*/ 215223 w 5442728"/>
              <a:gd name="connsiteY5090" fmla="*/ 3740575 h 5497484"/>
              <a:gd name="connsiteX5091" fmla="*/ 220485 w 5442728"/>
              <a:gd name="connsiteY5091" fmla="*/ 3761453 h 5497484"/>
              <a:gd name="connsiteX5092" fmla="*/ 213135 w 5442728"/>
              <a:gd name="connsiteY5092" fmla="*/ 3746873 h 5497484"/>
              <a:gd name="connsiteX5093" fmla="*/ 209480 w 5442728"/>
              <a:gd name="connsiteY5093" fmla="*/ 3739621 h 5497484"/>
              <a:gd name="connsiteX5094" fmla="*/ 217602 w 5442728"/>
              <a:gd name="connsiteY5094" fmla="*/ 3759961 h 5497484"/>
              <a:gd name="connsiteX5095" fmla="*/ 242391 w 5442728"/>
              <a:gd name="connsiteY5095" fmla="*/ 3813717 h 5497484"/>
              <a:gd name="connsiteX5096" fmla="*/ 257081 w 5442728"/>
              <a:gd name="connsiteY5096" fmla="*/ 3850162 h 5497484"/>
              <a:gd name="connsiteX5097" fmla="*/ 264425 w 5442728"/>
              <a:gd name="connsiteY5097" fmla="*/ 3864742 h 5497484"/>
              <a:gd name="connsiteX5098" fmla="*/ 271771 w 5442728"/>
              <a:gd name="connsiteY5098" fmla="*/ 3879319 h 5497484"/>
              <a:gd name="connsiteX5099" fmla="*/ 264435 w 5442728"/>
              <a:gd name="connsiteY5099" fmla="*/ 3864761 h 5497484"/>
              <a:gd name="connsiteX5100" fmla="*/ 275443 w 5442728"/>
              <a:gd name="connsiteY5100" fmla="*/ 3884786 h 5497484"/>
              <a:gd name="connsiteX5101" fmla="*/ 286462 w 5442728"/>
              <a:gd name="connsiteY5101" fmla="*/ 3915764 h 5497484"/>
              <a:gd name="connsiteX5102" fmla="*/ 271771 w 5442728"/>
              <a:gd name="connsiteY5102" fmla="*/ 3893899 h 5497484"/>
              <a:gd name="connsiteX5103" fmla="*/ 242391 w 5442728"/>
              <a:gd name="connsiteY5103" fmla="*/ 3821008 h 5497484"/>
              <a:gd name="connsiteX5104" fmla="*/ 227701 w 5442728"/>
              <a:gd name="connsiteY5104" fmla="*/ 3799140 h 5497484"/>
              <a:gd name="connsiteX5105" fmla="*/ 213011 w 5442728"/>
              <a:gd name="connsiteY5105" fmla="*/ 3777271 h 5497484"/>
              <a:gd name="connsiteX5106" fmla="*/ 198320 w 5442728"/>
              <a:gd name="connsiteY5106" fmla="*/ 3726249 h 5497484"/>
              <a:gd name="connsiteX5107" fmla="*/ 205664 w 5442728"/>
              <a:gd name="connsiteY5107" fmla="*/ 3740826 h 5497484"/>
              <a:gd name="connsiteX5108" fmla="*/ 198320 w 5442728"/>
              <a:gd name="connsiteY5108" fmla="*/ 3718961 h 5497484"/>
              <a:gd name="connsiteX5109" fmla="*/ 197692 w 5442728"/>
              <a:gd name="connsiteY5109" fmla="*/ 3717713 h 5497484"/>
              <a:gd name="connsiteX5110" fmla="*/ 191088 w 5442728"/>
              <a:gd name="connsiteY5110" fmla="*/ 3717713 h 5497484"/>
              <a:gd name="connsiteX5111" fmla="*/ 183739 w 5442728"/>
              <a:gd name="connsiteY5111" fmla="*/ 3699491 h 5497484"/>
              <a:gd name="connsiteX5112" fmla="*/ 178927 w 5442728"/>
              <a:gd name="connsiteY5112" fmla="*/ 3687561 h 5497484"/>
              <a:gd name="connsiteX5113" fmla="*/ 180984 w 5442728"/>
              <a:gd name="connsiteY5113" fmla="*/ 3692202 h 5497484"/>
              <a:gd name="connsiteX5114" fmla="*/ 186881 w 5442728"/>
              <a:gd name="connsiteY5114" fmla="*/ 3698585 h 5497484"/>
              <a:gd name="connsiteX5115" fmla="*/ 182713 w 5442728"/>
              <a:gd name="connsiteY5115" fmla="*/ 3685249 h 5497484"/>
              <a:gd name="connsiteX5116" fmla="*/ 168940 w 5442728"/>
              <a:gd name="connsiteY5116" fmla="*/ 3653359 h 5497484"/>
              <a:gd name="connsiteX5117" fmla="*/ 157921 w 5442728"/>
              <a:gd name="connsiteY5117" fmla="*/ 3624199 h 5497484"/>
              <a:gd name="connsiteX5118" fmla="*/ 161593 w 5442728"/>
              <a:gd name="connsiteY5118" fmla="*/ 3631491 h 5497484"/>
              <a:gd name="connsiteX5119" fmla="*/ 166441 w 5442728"/>
              <a:gd name="connsiteY5119" fmla="*/ 3636303 h 5497484"/>
              <a:gd name="connsiteX5120" fmla="*/ 165449 w 5442728"/>
              <a:gd name="connsiteY5120" fmla="*/ 3628392 h 5497484"/>
              <a:gd name="connsiteX5121" fmla="*/ 161593 w 5442728"/>
              <a:gd name="connsiteY5121" fmla="*/ 3616914 h 5497484"/>
              <a:gd name="connsiteX5122" fmla="*/ 154249 w 5442728"/>
              <a:gd name="connsiteY5122" fmla="*/ 3595049 h 5497484"/>
              <a:gd name="connsiteX5123" fmla="*/ 146903 w 5442728"/>
              <a:gd name="connsiteY5123" fmla="*/ 3573180 h 5497484"/>
              <a:gd name="connsiteX5124" fmla="*/ 139559 w 5442728"/>
              <a:gd name="connsiteY5124" fmla="*/ 3558600 h 5497484"/>
              <a:gd name="connsiteX5125" fmla="*/ 139559 w 5442728"/>
              <a:gd name="connsiteY5125" fmla="*/ 3558604 h 5497484"/>
              <a:gd name="connsiteX5126" fmla="*/ 133833 w 5442728"/>
              <a:gd name="connsiteY5126" fmla="*/ 3547757 h 5497484"/>
              <a:gd name="connsiteX5127" fmla="*/ 132212 w 5442728"/>
              <a:gd name="connsiteY5127" fmla="*/ 3544024 h 5497484"/>
              <a:gd name="connsiteX5128" fmla="*/ 138384 w 5442728"/>
              <a:gd name="connsiteY5128" fmla="*/ 3547522 h 5497484"/>
              <a:gd name="connsiteX5129" fmla="*/ 139559 w 5442728"/>
              <a:gd name="connsiteY5129" fmla="*/ 3551312 h 5497484"/>
              <a:gd name="connsiteX5130" fmla="*/ 138641 w 5442728"/>
              <a:gd name="connsiteY5130" fmla="*/ 3547668 h 5497484"/>
              <a:gd name="connsiteX5131" fmla="*/ 138384 w 5442728"/>
              <a:gd name="connsiteY5131" fmla="*/ 3547522 h 5497484"/>
              <a:gd name="connsiteX5132" fmla="*/ 135886 w 5442728"/>
              <a:gd name="connsiteY5132" fmla="*/ 3539468 h 5497484"/>
              <a:gd name="connsiteX5133" fmla="*/ 132212 w 5442728"/>
              <a:gd name="connsiteY5133" fmla="*/ 3522158 h 5497484"/>
              <a:gd name="connsiteX5134" fmla="*/ 123774 w 5442728"/>
              <a:gd name="connsiteY5134" fmla="*/ 3500518 h 5497484"/>
              <a:gd name="connsiteX5135" fmla="*/ 124941 w 5442728"/>
              <a:gd name="connsiteY5135" fmla="*/ 3506314 h 5497484"/>
              <a:gd name="connsiteX5136" fmla="*/ 117591 w 5442728"/>
              <a:gd name="connsiteY5136" fmla="*/ 3484446 h 5497484"/>
              <a:gd name="connsiteX5137" fmla="*/ 116671 w 5442728"/>
              <a:gd name="connsiteY5137" fmla="*/ 3481706 h 5497484"/>
              <a:gd name="connsiteX5138" fmla="*/ 117055 w 5442728"/>
              <a:gd name="connsiteY5138" fmla="*/ 3490082 h 5497484"/>
              <a:gd name="connsiteX5139" fmla="*/ 117591 w 5442728"/>
              <a:gd name="connsiteY5139" fmla="*/ 3491737 h 5497484"/>
              <a:gd name="connsiteX5140" fmla="*/ 117591 w 5442728"/>
              <a:gd name="connsiteY5140" fmla="*/ 3499026 h 5497484"/>
              <a:gd name="connsiteX5141" fmla="*/ 117453 w 5442728"/>
              <a:gd name="connsiteY5141" fmla="*/ 3498749 h 5497484"/>
              <a:gd name="connsiteX5142" fmla="*/ 117522 w 5442728"/>
              <a:gd name="connsiteY5142" fmla="*/ 3500290 h 5497484"/>
              <a:gd name="connsiteX5143" fmla="*/ 117522 w 5442728"/>
              <a:gd name="connsiteY5143" fmla="*/ 3507578 h 5497484"/>
              <a:gd name="connsiteX5144" fmla="*/ 116582 w 5442728"/>
              <a:gd name="connsiteY5144" fmla="*/ 3504310 h 5497484"/>
              <a:gd name="connsiteX5145" fmla="*/ 111119 w 5442728"/>
              <a:gd name="connsiteY5145" fmla="*/ 3493467 h 5497484"/>
              <a:gd name="connsiteX5146" fmla="*/ 110938 w 5442728"/>
              <a:gd name="connsiteY5146" fmla="*/ 3493379 h 5497484"/>
              <a:gd name="connsiteX5147" fmla="*/ 111161 w 5442728"/>
              <a:gd name="connsiteY5147" fmla="*/ 3496292 h 5497484"/>
              <a:gd name="connsiteX5148" fmla="*/ 117591 w 5442728"/>
              <a:gd name="connsiteY5148" fmla="*/ 3513606 h 5497484"/>
              <a:gd name="connsiteX5149" fmla="*/ 102895 w 5442728"/>
              <a:gd name="connsiteY5149" fmla="*/ 3484446 h 5497484"/>
              <a:gd name="connsiteX5150" fmla="*/ 110245 w 5442728"/>
              <a:gd name="connsiteY5150" fmla="*/ 3506314 h 5497484"/>
              <a:gd name="connsiteX5151" fmla="*/ 95544 w 5442728"/>
              <a:gd name="connsiteY5151" fmla="*/ 3513606 h 5497484"/>
              <a:gd name="connsiteX5152" fmla="*/ 88194 w 5442728"/>
              <a:gd name="connsiteY5152" fmla="*/ 3477157 h 5497484"/>
              <a:gd name="connsiteX5153" fmla="*/ 73494 w 5442728"/>
              <a:gd name="connsiteY5153" fmla="*/ 3433417 h 5497484"/>
              <a:gd name="connsiteX5154" fmla="*/ 88194 w 5442728"/>
              <a:gd name="connsiteY5154" fmla="*/ 3462577 h 5497484"/>
              <a:gd name="connsiteX5155" fmla="*/ 80844 w 5442728"/>
              <a:gd name="connsiteY5155" fmla="*/ 3447997 h 5497484"/>
              <a:gd name="connsiteX5156" fmla="*/ 73494 w 5442728"/>
              <a:gd name="connsiteY5156" fmla="*/ 3418840 h 5497484"/>
              <a:gd name="connsiteX5157" fmla="*/ 80844 w 5442728"/>
              <a:gd name="connsiteY5157" fmla="*/ 3411549 h 5497484"/>
              <a:gd name="connsiteX5158" fmla="*/ 66147 w 5442728"/>
              <a:gd name="connsiteY5158" fmla="*/ 3382392 h 5497484"/>
              <a:gd name="connsiteX5159" fmla="*/ 66778 w 5442728"/>
              <a:gd name="connsiteY5159" fmla="*/ 3377065 h 5497484"/>
              <a:gd name="connsiteX5160" fmla="*/ 62620 w 5442728"/>
              <a:gd name="connsiteY5160" fmla="*/ 3361960 h 5497484"/>
              <a:gd name="connsiteX5161" fmla="*/ 67594 w 5442728"/>
              <a:gd name="connsiteY5161" fmla="*/ 3370177 h 5497484"/>
              <a:gd name="connsiteX5162" fmla="*/ 67985 w 5442728"/>
              <a:gd name="connsiteY5162" fmla="*/ 3366900 h 5497484"/>
              <a:gd name="connsiteX5163" fmla="*/ 58797 w 5442728"/>
              <a:gd name="connsiteY5163" fmla="*/ 3324075 h 5497484"/>
              <a:gd name="connsiteX5164" fmla="*/ 66147 w 5442728"/>
              <a:gd name="connsiteY5164" fmla="*/ 3338652 h 5497484"/>
              <a:gd name="connsiteX5165" fmla="*/ 58797 w 5442728"/>
              <a:gd name="connsiteY5165" fmla="*/ 3294915 h 5497484"/>
              <a:gd name="connsiteX5166" fmla="*/ 62666 w 5442728"/>
              <a:gd name="connsiteY5166" fmla="*/ 3302044 h 5497484"/>
              <a:gd name="connsiteX5167" fmla="*/ 62620 w 5442728"/>
              <a:gd name="connsiteY5167" fmla="*/ 3301835 h 5497484"/>
              <a:gd name="connsiteX5168" fmla="*/ 63916 w 5442728"/>
              <a:gd name="connsiteY5168" fmla="*/ 3301835 h 5497484"/>
              <a:gd name="connsiteX5169" fmla="*/ 56454 w 5442728"/>
              <a:gd name="connsiteY5169" fmla="*/ 3267371 h 5497484"/>
              <a:gd name="connsiteX5170" fmla="*/ 51418 w 5442728"/>
              <a:gd name="connsiteY5170" fmla="*/ 3230597 h 5497484"/>
              <a:gd name="connsiteX5171" fmla="*/ 65776 w 5442728"/>
              <a:gd name="connsiteY5171" fmla="*/ 3301835 h 5497484"/>
              <a:gd name="connsiteX5172" fmla="*/ 68563 w 5442728"/>
              <a:gd name="connsiteY5172" fmla="*/ 3301835 h 5497484"/>
              <a:gd name="connsiteX5173" fmla="*/ 68310 w 5442728"/>
              <a:gd name="connsiteY5173" fmla="*/ 3298822 h 5497484"/>
              <a:gd name="connsiteX5174" fmla="*/ 60599 w 5442728"/>
              <a:gd name="connsiteY5174" fmla="*/ 3274330 h 5497484"/>
              <a:gd name="connsiteX5175" fmla="*/ 44071 w 5442728"/>
              <a:gd name="connsiteY5175" fmla="*/ 3164995 h 5497484"/>
              <a:gd name="connsiteX5176" fmla="*/ 36727 w 5442728"/>
              <a:gd name="connsiteY5176" fmla="*/ 3164995 h 5497484"/>
              <a:gd name="connsiteX5177" fmla="*/ 36727 w 5442728"/>
              <a:gd name="connsiteY5177" fmla="*/ 3148253 h 5497484"/>
              <a:gd name="connsiteX5178" fmla="*/ 36727 w 5442728"/>
              <a:gd name="connsiteY5178" fmla="*/ 3145860 h 5497484"/>
              <a:gd name="connsiteX5179" fmla="*/ 36727 w 5442728"/>
              <a:gd name="connsiteY5179" fmla="*/ 3143126 h 5497484"/>
              <a:gd name="connsiteX5180" fmla="*/ 29381 w 5442728"/>
              <a:gd name="connsiteY5180" fmla="*/ 3077524 h 5497484"/>
              <a:gd name="connsiteX5181" fmla="*/ 29381 w 5442728"/>
              <a:gd name="connsiteY5181" fmla="*/ 3055659 h 5497484"/>
              <a:gd name="connsiteX5182" fmla="*/ 22037 w 5442728"/>
              <a:gd name="connsiteY5182" fmla="*/ 2975480 h 5497484"/>
              <a:gd name="connsiteX5183" fmla="*/ 14690 w 5442728"/>
              <a:gd name="connsiteY5183" fmla="*/ 2968189 h 5497484"/>
              <a:gd name="connsiteX5184" fmla="*/ 14690 w 5442728"/>
              <a:gd name="connsiteY5184" fmla="*/ 2939035 h 5497484"/>
              <a:gd name="connsiteX5185" fmla="*/ 7347 w 5442728"/>
              <a:gd name="connsiteY5185" fmla="*/ 2939035 h 5497484"/>
              <a:gd name="connsiteX5186" fmla="*/ 7347 w 5442728"/>
              <a:gd name="connsiteY5186" fmla="*/ 2902590 h 5497484"/>
              <a:gd name="connsiteX5187" fmla="*/ 7347 w 5442728"/>
              <a:gd name="connsiteY5187" fmla="*/ 2873433 h 5497484"/>
              <a:gd name="connsiteX5188" fmla="*/ 7347 w 5442728"/>
              <a:gd name="connsiteY5188" fmla="*/ 2866145 h 5497484"/>
              <a:gd name="connsiteX5189" fmla="*/ 7347 w 5442728"/>
              <a:gd name="connsiteY5189" fmla="*/ 2841543 h 5497484"/>
              <a:gd name="connsiteX5190" fmla="*/ 7347 w 5442728"/>
              <a:gd name="connsiteY5190" fmla="*/ 2807831 h 5497484"/>
              <a:gd name="connsiteX5191" fmla="*/ 0 w 5442728"/>
              <a:gd name="connsiteY5191" fmla="*/ 2771386 h 5497484"/>
              <a:gd name="connsiteX5192" fmla="*/ 7347 w 5442728"/>
              <a:gd name="connsiteY5192" fmla="*/ 2778674 h 5497484"/>
              <a:gd name="connsiteX5193" fmla="*/ 7347 w 5442728"/>
              <a:gd name="connsiteY5193" fmla="*/ 2732207 h 5497484"/>
              <a:gd name="connsiteX5194" fmla="*/ 7347 w 5442728"/>
              <a:gd name="connsiteY5194" fmla="*/ 2681215 h 5497484"/>
              <a:gd name="connsiteX5195" fmla="*/ 5217 w 5442728"/>
              <a:gd name="connsiteY5195" fmla="*/ 2687014 h 5497484"/>
              <a:gd name="connsiteX5196" fmla="*/ 6522 w 5442728"/>
              <a:gd name="connsiteY5196" fmla="*/ 2667459 h 5497484"/>
              <a:gd name="connsiteX5197" fmla="*/ 7712 w 5442728"/>
              <a:gd name="connsiteY5197" fmla="*/ 2663520 h 5497484"/>
              <a:gd name="connsiteX5198" fmla="*/ 8333 w 5442728"/>
              <a:gd name="connsiteY5198" fmla="*/ 2653674 h 5497484"/>
              <a:gd name="connsiteX5199" fmla="*/ 7350 w 5442728"/>
              <a:gd name="connsiteY5199" fmla="*/ 2653429 h 5497484"/>
              <a:gd name="connsiteX5200" fmla="*/ 0 w 5442728"/>
              <a:gd name="connsiteY5200" fmla="*/ 2638850 h 5497484"/>
              <a:gd name="connsiteX5201" fmla="*/ 7350 w 5442728"/>
              <a:gd name="connsiteY5201" fmla="*/ 2587821 h 5497484"/>
              <a:gd name="connsiteX5202" fmla="*/ 0 w 5442728"/>
              <a:gd name="connsiteY5202" fmla="*/ 2544084 h 5497484"/>
              <a:gd name="connsiteX5203" fmla="*/ 0 w 5442728"/>
              <a:gd name="connsiteY5203" fmla="*/ 2522216 h 5497484"/>
              <a:gd name="connsiteX5204" fmla="*/ 7350 w 5442728"/>
              <a:gd name="connsiteY5204" fmla="*/ 2500344 h 5497484"/>
              <a:gd name="connsiteX5205" fmla="*/ 7350 w 5442728"/>
              <a:gd name="connsiteY5205" fmla="*/ 2529504 h 5497484"/>
              <a:gd name="connsiteX5206" fmla="*/ 10437 w 5442728"/>
              <a:gd name="connsiteY5206" fmla="*/ 2496587 h 5497484"/>
              <a:gd name="connsiteX5207" fmla="*/ 10437 w 5442728"/>
              <a:gd name="connsiteY5207" fmla="*/ 2484751 h 5497484"/>
              <a:gd name="connsiteX5208" fmla="*/ 11732 w 5442728"/>
              <a:gd name="connsiteY5208" fmla="*/ 2483851 h 5497484"/>
              <a:gd name="connsiteX5209" fmla="*/ 14700 w 5442728"/>
              <a:gd name="connsiteY5209" fmla="*/ 2456607 h 5497484"/>
              <a:gd name="connsiteX5210" fmla="*/ 21232 w 5442728"/>
              <a:gd name="connsiteY5210" fmla="*/ 2424208 h 5497484"/>
              <a:gd name="connsiteX5211" fmla="*/ 22051 w 5442728"/>
              <a:gd name="connsiteY5211" fmla="*/ 2427450 h 5497484"/>
              <a:gd name="connsiteX5212" fmla="*/ 22051 w 5442728"/>
              <a:gd name="connsiteY5212" fmla="*/ 2420159 h 5497484"/>
              <a:gd name="connsiteX5213" fmla="*/ 21232 w 5442728"/>
              <a:gd name="connsiteY5213" fmla="*/ 2424208 h 5497484"/>
              <a:gd name="connsiteX5214" fmla="*/ 20213 w 5442728"/>
              <a:gd name="connsiteY5214" fmla="*/ 2420159 h 5497484"/>
              <a:gd name="connsiteX5215" fmla="*/ 22051 w 5442728"/>
              <a:gd name="connsiteY5215" fmla="*/ 2414327 h 5497484"/>
              <a:gd name="connsiteX5216" fmla="*/ 29401 w 5442728"/>
              <a:gd name="connsiteY5216" fmla="*/ 2391002 h 5497484"/>
              <a:gd name="connsiteX5217" fmla="*/ 29401 w 5442728"/>
              <a:gd name="connsiteY5217" fmla="*/ 2398290 h 5497484"/>
              <a:gd name="connsiteX5218" fmla="*/ 44097 w 5442728"/>
              <a:gd name="connsiteY5218" fmla="*/ 2296237 h 5497484"/>
              <a:gd name="connsiteX5219" fmla="*/ 44097 w 5442728"/>
              <a:gd name="connsiteY5219" fmla="*/ 2288945 h 5497484"/>
              <a:gd name="connsiteX5220" fmla="*/ 51418 w 5442728"/>
              <a:gd name="connsiteY5220" fmla="*/ 2278056 h 5497484"/>
              <a:gd name="connsiteX5221" fmla="*/ 51418 w 5442728"/>
              <a:gd name="connsiteY5221" fmla="*/ 2275733 h 5497484"/>
              <a:gd name="connsiteX5222" fmla="*/ 56303 w 5442728"/>
              <a:gd name="connsiteY5222" fmla="*/ 2256341 h 5497484"/>
              <a:gd name="connsiteX5223" fmla="*/ 58797 w 5442728"/>
              <a:gd name="connsiteY5223" fmla="*/ 2245208 h 5497484"/>
              <a:gd name="connsiteX5224" fmla="*/ 59419 w 5442728"/>
              <a:gd name="connsiteY5224" fmla="*/ 2243980 h 5497484"/>
              <a:gd name="connsiteX5225" fmla="*/ 60599 w 5442728"/>
              <a:gd name="connsiteY5225" fmla="*/ 2239288 h 5497484"/>
              <a:gd name="connsiteX5226" fmla="*/ 61782 w 5442728"/>
              <a:gd name="connsiteY5226" fmla="*/ 2239288 h 5497484"/>
              <a:gd name="connsiteX5227" fmla="*/ 66147 w 5442728"/>
              <a:gd name="connsiteY5227" fmla="*/ 2230628 h 5497484"/>
              <a:gd name="connsiteX5228" fmla="*/ 66147 w 5442728"/>
              <a:gd name="connsiteY5228" fmla="*/ 2224669 h 5497484"/>
              <a:gd name="connsiteX5229" fmla="*/ 66108 w 5442728"/>
              <a:gd name="connsiteY5229" fmla="*/ 2224708 h 5497484"/>
              <a:gd name="connsiteX5230" fmla="*/ 62436 w 5442728"/>
              <a:gd name="connsiteY5230" fmla="*/ 2231996 h 5497484"/>
              <a:gd name="connsiteX5231" fmla="*/ 66108 w 5442728"/>
              <a:gd name="connsiteY5231" fmla="*/ 2217420 h 5497484"/>
              <a:gd name="connsiteX5232" fmla="*/ 58761 w 5442728"/>
              <a:gd name="connsiteY5232" fmla="*/ 2239288 h 5497484"/>
              <a:gd name="connsiteX5233" fmla="*/ 66108 w 5442728"/>
              <a:gd name="connsiteY5233" fmla="*/ 2202843 h 5497484"/>
              <a:gd name="connsiteX5234" fmla="*/ 66147 w 5442728"/>
              <a:gd name="connsiteY5234" fmla="*/ 2202683 h 5497484"/>
              <a:gd name="connsiteX5235" fmla="*/ 66147 w 5442728"/>
              <a:gd name="connsiteY5235" fmla="*/ 2201471 h 5497484"/>
              <a:gd name="connsiteX5236" fmla="*/ 69408 w 5442728"/>
              <a:gd name="connsiteY5236" fmla="*/ 2189459 h 5497484"/>
              <a:gd name="connsiteX5237" fmla="*/ 69809 w 5442728"/>
              <a:gd name="connsiteY5237" fmla="*/ 2187826 h 5497484"/>
              <a:gd name="connsiteX5238" fmla="*/ 72988 w 5442728"/>
              <a:gd name="connsiteY5238" fmla="*/ 2172080 h 5497484"/>
              <a:gd name="connsiteX5239" fmla="*/ 73494 w 5442728"/>
              <a:gd name="connsiteY5239" fmla="*/ 2165023 h 5497484"/>
              <a:gd name="connsiteX5240" fmla="*/ 70959 w 5442728"/>
              <a:gd name="connsiteY5240" fmla="*/ 2175713 h 5497484"/>
              <a:gd name="connsiteX5241" fmla="*/ 72346 w 5442728"/>
              <a:gd name="connsiteY5241" fmla="*/ 2167642 h 5497484"/>
              <a:gd name="connsiteX5242" fmla="*/ 73494 w 5442728"/>
              <a:gd name="connsiteY5242" fmla="*/ 2157731 h 5497484"/>
              <a:gd name="connsiteX5243" fmla="*/ 76252 w 5442728"/>
              <a:gd name="connsiteY5243" fmla="*/ 2154089 h 5497484"/>
              <a:gd name="connsiteX5244" fmla="*/ 75157 w 5442728"/>
              <a:gd name="connsiteY5244" fmla="*/ 2161322 h 5497484"/>
              <a:gd name="connsiteX5245" fmla="*/ 78274 w 5442728"/>
              <a:gd name="connsiteY5245" fmla="*/ 2145868 h 5497484"/>
              <a:gd name="connsiteX5246" fmla="*/ 76896 w 5442728"/>
              <a:gd name="connsiteY5246" fmla="*/ 2159520 h 5497484"/>
              <a:gd name="connsiteX5247" fmla="*/ 84470 w 5442728"/>
              <a:gd name="connsiteY5247" fmla="*/ 2129952 h 5497484"/>
              <a:gd name="connsiteX5248" fmla="*/ 88770 w 5442728"/>
              <a:gd name="connsiteY5248" fmla="*/ 2115392 h 5497484"/>
              <a:gd name="connsiteX5249" fmla="*/ 93707 w 5442728"/>
              <a:gd name="connsiteY5249" fmla="*/ 2064790 h 5497484"/>
              <a:gd name="connsiteX5250" fmla="*/ 110245 w 5442728"/>
              <a:gd name="connsiteY5250" fmla="*/ 1997364 h 5497484"/>
              <a:gd name="connsiteX5251" fmla="*/ 110245 w 5442728"/>
              <a:gd name="connsiteY5251" fmla="*/ 1997361 h 5497484"/>
              <a:gd name="connsiteX5252" fmla="*/ 110245 w 5442728"/>
              <a:gd name="connsiteY5252" fmla="*/ 1990072 h 5497484"/>
              <a:gd name="connsiteX5253" fmla="*/ 113919 w 5442728"/>
              <a:gd name="connsiteY5253" fmla="*/ 1978226 h 5497484"/>
              <a:gd name="connsiteX5254" fmla="*/ 116724 w 5442728"/>
              <a:gd name="connsiteY5254" fmla="*/ 1965001 h 5497484"/>
              <a:gd name="connsiteX5255" fmla="*/ 113936 w 5442728"/>
              <a:gd name="connsiteY5255" fmla="*/ 1971540 h 5497484"/>
              <a:gd name="connsiteX5256" fmla="*/ 116878 w 5442728"/>
              <a:gd name="connsiteY5256" fmla="*/ 1964278 h 5497484"/>
              <a:gd name="connsiteX5257" fmla="*/ 117591 w 5442728"/>
              <a:gd name="connsiteY5257" fmla="*/ 1960912 h 5497484"/>
              <a:gd name="connsiteX5258" fmla="*/ 95544 w 5442728"/>
              <a:gd name="connsiteY5258" fmla="*/ 2011941 h 5497484"/>
              <a:gd name="connsiteX5259" fmla="*/ 80844 w 5442728"/>
              <a:gd name="connsiteY5259" fmla="*/ 2062966 h 5497484"/>
              <a:gd name="connsiteX5260" fmla="*/ 95544 w 5442728"/>
              <a:gd name="connsiteY5260" fmla="*/ 2033809 h 5497484"/>
              <a:gd name="connsiteX5261" fmla="*/ 102895 w 5442728"/>
              <a:gd name="connsiteY5261" fmla="*/ 2019229 h 5497484"/>
              <a:gd name="connsiteX5262" fmla="*/ 80844 w 5442728"/>
              <a:gd name="connsiteY5262" fmla="*/ 2070257 h 5497484"/>
              <a:gd name="connsiteX5263" fmla="*/ 73494 w 5442728"/>
              <a:gd name="connsiteY5263" fmla="*/ 2099414 h 5497484"/>
              <a:gd name="connsiteX5264" fmla="*/ 70395 w 5442728"/>
              <a:gd name="connsiteY5264" fmla="*/ 2106818 h 5497484"/>
              <a:gd name="connsiteX5265" fmla="*/ 70485 w 5442728"/>
              <a:gd name="connsiteY5265" fmla="*/ 2107507 h 5497484"/>
              <a:gd name="connsiteX5266" fmla="*/ 69132 w 5442728"/>
              <a:gd name="connsiteY5266" fmla="*/ 2111147 h 5497484"/>
              <a:gd name="connsiteX5267" fmla="*/ 58797 w 5442728"/>
              <a:gd name="connsiteY5267" fmla="*/ 2128574 h 5497484"/>
              <a:gd name="connsiteX5268" fmla="*/ 44097 w 5442728"/>
              <a:gd name="connsiteY5268" fmla="*/ 2208760 h 5497484"/>
              <a:gd name="connsiteX5269" fmla="*/ 44097 w 5442728"/>
              <a:gd name="connsiteY5269" fmla="*/ 2201471 h 5497484"/>
              <a:gd name="connsiteX5270" fmla="*/ 36747 w 5442728"/>
              <a:gd name="connsiteY5270" fmla="*/ 2230628 h 5497484"/>
              <a:gd name="connsiteX5271" fmla="*/ 51447 w 5442728"/>
              <a:gd name="connsiteY5271" fmla="*/ 2150443 h 5497484"/>
              <a:gd name="connsiteX5272" fmla="*/ 44097 w 5442728"/>
              <a:gd name="connsiteY5272" fmla="*/ 2179603 h 5497484"/>
              <a:gd name="connsiteX5273" fmla="*/ 51447 w 5442728"/>
              <a:gd name="connsiteY5273" fmla="*/ 2135863 h 5497484"/>
              <a:gd name="connsiteX5274" fmla="*/ 61552 w 5442728"/>
              <a:gd name="connsiteY5274" fmla="*/ 2103060 h 5497484"/>
              <a:gd name="connsiteX5275" fmla="*/ 64734 w 5442728"/>
              <a:gd name="connsiteY5275" fmla="*/ 2080351 h 5497484"/>
              <a:gd name="connsiteX5276" fmla="*/ 66147 w 5442728"/>
              <a:gd name="connsiteY5276" fmla="*/ 2077546 h 5497484"/>
              <a:gd name="connsiteX5277" fmla="*/ 66147 w 5442728"/>
              <a:gd name="connsiteY5277" fmla="*/ 2070257 h 5497484"/>
              <a:gd name="connsiteX5278" fmla="*/ 73494 w 5442728"/>
              <a:gd name="connsiteY5278" fmla="*/ 2055677 h 5497484"/>
              <a:gd name="connsiteX5279" fmla="*/ 73494 w 5442728"/>
              <a:gd name="connsiteY5279" fmla="*/ 2041097 h 5497484"/>
              <a:gd name="connsiteX5280" fmla="*/ 95544 w 5442728"/>
              <a:gd name="connsiteY5280" fmla="*/ 1982781 h 5497484"/>
              <a:gd name="connsiteX5281" fmla="*/ 80844 w 5442728"/>
              <a:gd name="connsiteY5281" fmla="*/ 2033809 h 5497484"/>
              <a:gd name="connsiteX5282" fmla="*/ 100860 w 5442728"/>
              <a:gd name="connsiteY5282" fmla="*/ 1969289 h 5497484"/>
              <a:gd name="connsiteX5283" fmla="*/ 99150 w 5442728"/>
              <a:gd name="connsiteY5283" fmla="*/ 1971540 h 5497484"/>
              <a:gd name="connsiteX5284" fmla="*/ 105580 w 5442728"/>
              <a:gd name="connsiteY5284" fmla="*/ 1954080 h 5497484"/>
              <a:gd name="connsiteX5285" fmla="*/ 110245 w 5442728"/>
              <a:gd name="connsiteY5285" fmla="*/ 1939044 h 5497484"/>
              <a:gd name="connsiteX5286" fmla="*/ 95544 w 5442728"/>
              <a:gd name="connsiteY5286" fmla="*/ 1968204 h 5497484"/>
              <a:gd name="connsiteX5287" fmla="*/ 110245 w 5442728"/>
              <a:gd name="connsiteY5287" fmla="*/ 1921730 h 5497484"/>
              <a:gd name="connsiteX5288" fmla="*/ 110915 w 5442728"/>
              <a:gd name="connsiteY5288" fmla="*/ 1918860 h 5497484"/>
              <a:gd name="connsiteX5289" fmla="*/ 99150 w 5442728"/>
              <a:gd name="connsiteY5289" fmla="*/ 1944765 h 5497484"/>
              <a:gd name="connsiteX5290" fmla="*/ 114084 w 5442728"/>
              <a:gd name="connsiteY5290" fmla="*/ 1905300 h 5497484"/>
              <a:gd name="connsiteX5291" fmla="*/ 124941 w 5442728"/>
              <a:gd name="connsiteY5291" fmla="*/ 1858858 h 5497484"/>
              <a:gd name="connsiteX5292" fmla="*/ 124941 w 5442728"/>
              <a:gd name="connsiteY5292" fmla="*/ 1866147 h 5497484"/>
              <a:gd name="connsiteX5293" fmla="*/ 132291 w 5442728"/>
              <a:gd name="connsiteY5293" fmla="*/ 1837899 h 5497484"/>
              <a:gd name="connsiteX5294" fmla="*/ 133452 w 5442728"/>
              <a:gd name="connsiteY5294" fmla="*/ 1834302 h 5497484"/>
              <a:gd name="connsiteX5295" fmla="*/ 135049 w 5442728"/>
              <a:gd name="connsiteY5295" fmla="*/ 1832432 h 5497484"/>
              <a:gd name="connsiteX5296" fmla="*/ 136417 w 5442728"/>
              <a:gd name="connsiteY5296" fmla="*/ 1827274 h 5497484"/>
              <a:gd name="connsiteX5297" fmla="*/ 146991 w 5442728"/>
              <a:gd name="connsiteY5297" fmla="*/ 1802363 h 5497484"/>
              <a:gd name="connsiteX5298" fmla="*/ 157872 w 5442728"/>
              <a:gd name="connsiteY5298" fmla="*/ 1768635 h 5497484"/>
              <a:gd name="connsiteX5299" fmla="*/ 161688 w 5442728"/>
              <a:gd name="connsiteY5299" fmla="*/ 1764093 h 5497484"/>
              <a:gd name="connsiteX5300" fmla="*/ 163950 w 5442728"/>
              <a:gd name="connsiteY5300" fmla="*/ 1753439 h 5497484"/>
              <a:gd name="connsiteX5301" fmla="*/ 169038 w 5442728"/>
              <a:gd name="connsiteY5301" fmla="*/ 1745867 h 5497484"/>
              <a:gd name="connsiteX5302" fmla="*/ 176388 w 5442728"/>
              <a:gd name="connsiteY5302" fmla="*/ 1734933 h 5497484"/>
              <a:gd name="connsiteX5303" fmla="*/ 197279 w 5442728"/>
              <a:gd name="connsiteY5303" fmla="*/ 1678910 h 5497484"/>
              <a:gd name="connsiteX5304" fmla="*/ 198435 w 5442728"/>
              <a:gd name="connsiteY5304" fmla="*/ 1676616 h 5497484"/>
              <a:gd name="connsiteX5305" fmla="*/ 197739 w 5442728"/>
              <a:gd name="connsiteY5305" fmla="*/ 1677676 h 5497484"/>
              <a:gd name="connsiteX5306" fmla="*/ 201192 w 5442728"/>
              <a:gd name="connsiteY5306" fmla="*/ 1668417 h 5497484"/>
              <a:gd name="connsiteX5307" fmla="*/ 220485 w 5442728"/>
              <a:gd name="connsiteY5307" fmla="*/ 1618299 h 5497484"/>
              <a:gd name="connsiteX5308" fmla="*/ 227835 w 5442728"/>
              <a:gd name="connsiteY5308" fmla="*/ 1611011 h 5497484"/>
              <a:gd name="connsiteX5309" fmla="*/ 257233 w 5442728"/>
              <a:gd name="connsiteY5309" fmla="*/ 1545402 h 5497484"/>
              <a:gd name="connsiteX5310" fmla="*/ 242532 w 5442728"/>
              <a:gd name="connsiteY5310" fmla="*/ 1559982 h 5497484"/>
              <a:gd name="connsiteX5311" fmla="*/ 257233 w 5442728"/>
              <a:gd name="connsiteY5311" fmla="*/ 1523534 h 5497484"/>
              <a:gd name="connsiteX5312" fmla="*/ 279279 w 5442728"/>
              <a:gd name="connsiteY5312" fmla="*/ 1479797 h 5497484"/>
              <a:gd name="connsiteX5313" fmla="*/ 301329 w 5442728"/>
              <a:gd name="connsiteY5313" fmla="*/ 1428769 h 5497484"/>
              <a:gd name="connsiteX5314" fmla="*/ 286629 w 5442728"/>
              <a:gd name="connsiteY5314" fmla="*/ 1457929 h 5497484"/>
              <a:gd name="connsiteX5315" fmla="*/ 286629 w 5442728"/>
              <a:gd name="connsiteY5315" fmla="*/ 1450637 h 5497484"/>
              <a:gd name="connsiteX5316" fmla="*/ 264583 w 5442728"/>
              <a:gd name="connsiteY5316" fmla="*/ 1494377 h 5497484"/>
              <a:gd name="connsiteX5317" fmla="*/ 249882 w 5442728"/>
              <a:gd name="connsiteY5317" fmla="*/ 1530826 h 5497484"/>
              <a:gd name="connsiteX5318" fmla="*/ 220485 w 5442728"/>
              <a:gd name="connsiteY5318" fmla="*/ 1589142 h 5497484"/>
              <a:gd name="connsiteX5319" fmla="*/ 235186 w 5442728"/>
              <a:gd name="connsiteY5319" fmla="*/ 1574562 h 5497484"/>
              <a:gd name="connsiteX5320" fmla="*/ 198435 w 5442728"/>
              <a:gd name="connsiteY5320" fmla="*/ 1654748 h 5497484"/>
              <a:gd name="connsiteX5321" fmla="*/ 161688 w 5442728"/>
              <a:gd name="connsiteY5321" fmla="*/ 1727645 h 5497484"/>
              <a:gd name="connsiteX5322" fmla="*/ 146991 w 5442728"/>
              <a:gd name="connsiteY5322" fmla="*/ 1756802 h 5497484"/>
              <a:gd name="connsiteX5323" fmla="*/ 132291 w 5442728"/>
              <a:gd name="connsiteY5323" fmla="*/ 1793250 h 5497484"/>
              <a:gd name="connsiteX5324" fmla="*/ 110245 w 5442728"/>
              <a:gd name="connsiteY5324" fmla="*/ 1851567 h 5497484"/>
              <a:gd name="connsiteX5325" fmla="*/ 117591 w 5442728"/>
              <a:gd name="connsiteY5325" fmla="*/ 1822410 h 5497484"/>
              <a:gd name="connsiteX5326" fmla="*/ 109324 w 5442728"/>
              <a:gd name="connsiteY5326" fmla="*/ 1853391 h 5497484"/>
              <a:gd name="connsiteX5327" fmla="*/ 102707 w 5442728"/>
              <a:gd name="connsiteY5327" fmla="*/ 1873520 h 5497484"/>
              <a:gd name="connsiteX5328" fmla="*/ 101783 w 5442728"/>
              <a:gd name="connsiteY5328" fmla="*/ 1873927 h 5497484"/>
              <a:gd name="connsiteX5329" fmla="*/ 105649 w 5442728"/>
              <a:gd name="connsiteY5329" fmla="*/ 1860680 h 5497484"/>
              <a:gd name="connsiteX5330" fmla="*/ 110245 w 5442728"/>
              <a:gd name="connsiteY5330" fmla="*/ 1836990 h 5497484"/>
              <a:gd name="connsiteX5331" fmla="*/ 102895 w 5442728"/>
              <a:gd name="connsiteY5331" fmla="*/ 1858858 h 5497484"/>
              <a:gd name="connsiteX5332" fmla="*/ 102132 w 5442728"/>
              <a:gd name="connsiteY5332" fmla="*/ 1860540 h 5497484"/>
              <a:gd name="connsiteX5333" fmla="*/ 94624 w 5442728"/>
              <a:gd name="connsiteY5333" fmla="*/ 1877081 h 5497484"/>
              <a:gd name="connsiteX5334" fmla="*/ 101783 w 5442728"/>
              <a:gd name="connsiteY5334" fmla="*/ 1873927 h 5497484"/>
              <a:gd name="connsiteX5335" fmla="*/ 100198 w 5442728"/>
              <a:gd name="connsiteY5335" fmla="*/ 1879361 h 5497484"/>
              <a:gd name="connsiteX5336" fmla="*/ 90032 w 5442728"/>
              <a:gd name="connsiteY5336" fmla="*/ 1901684 h 5497484"/>
              <a:gd name="connsiteX5337" fmla="*/ 88194 w 5442728"/>
              <a:gd name="connsiteY5337" fmla="*/ 1924464 h 5497484"/>
              <a:gd name="connsiteX5338" fmla="*/ 73494 w 5442728"/>
              <a:gd name="connsiteY5338" fmla="*/ 1939044 h 5497484"/>
              <a:gd name="connsiteX5339" fmla="*/ 73593 w 5442728"/>
              <a:gd name="connsiteY5339" fmla="*/ 1938272 h 5497484"/>
              <a:gd name="connsiteX5340" fmla="*/ 73057 w 5442728"/>
              <a:gd name="connsiteY5340" fmla="*/ 1939594 h 5497484"/>
              <a:gd name="connsiteX5341" fmla="*/ 74342 w 5442728"/>
              <a:gd name="connsiteY5341" fmla="*/ 1932316 h 5497484"/>
              <a:gd name="connsiteX5342" fmla="*/ 74415 w 5442728"/>
              <a:gd name="connsiteY5342" fmla="*/ 1931755 h 5497484"/>
              <a:gd name="connsiteX5343" fmla="*/ 74556 w 5442728"/>
              <a:gd name="connsiteY5343" fmla="*/ 1931107 h 5497484"/>
              <a:gd name="connsiteX5344" fmla="*/ 77623 w 5442728"/>
              <a:gd name="connsiteY5344" fmla="*/ 1913735 h 5497484"/>
              <a:gd name="connsiteX5345" fmla="*/ 78277 w 5442728"/>
              <a:gd name="connsiteY5345" fmla="*/ 1910040 h 5497484"/>
              <a:gd name="connsiteX5346" fmla="*/ 80019 w 5442728"/>
              <a:gd name="connsiteY5346" fmla="*/ 1906336 h 5497484"/>
              <a:gd name="connsiteX5347" fmla="*/ 80844 w 5442728"/>
              <a:gd name="connsiteY5347" fmla="*/ 1902595 h 5497484"/>
              <a:gd name="connsiteX5348" fmla="*/ 81742 w 5442728"/>
              <a:gd name="connsiteY5348" fmla="*/ 1899034 h 5497484"/>
              <a:gd name="connsiteX5349" fmla="*/ 88194 w 5442728"/>
              <a:gd name="connsiteY5349" fmla="*/ 1873438 h 5497484"/>
              <a:gd name="connsiteX5350" fmla="*/ 88194 w 5442728"/>
              <a:gd name="connsiteY5350" fmla="*/ 1844278 h 5497484"/>
              <a:gd name="connsiteX5351" fmla="*/ 88194 w 5442728"/>
              <a:gd name="connsiteY5351" fmla="*/ 1858858 h 5497484"/>
              <a:gd name="connsiteX5352" fmla="*/ 146991 w 5442728"/>
              <a:gd name="connsiteY5352" fmla="*/ 1698485 h 5497484"/>
              <a:gd name="connsiteX5353" fmla="*/ 205785 w 5442728"/>
              <a:gd name="connsiteY5353" fmla="*/ 1574562 h 5497484"/>
              <a:gd name="connsiteX5354" fmla="*/ 227835 w 5442728"/>
              <a:gd name="connsiteY5354" fmla="*/ 1523534 h 5497484"/>
              <a:gd name="connsiteX5355" fmla="*/ 235186 w 5442728"/>
              <a:gd name="connsiteY5355" fmla="*/ 1516399 h 5497484"/>
              <a:gd name="connsiteX5356" fmla="*/ 235186 w 5442728"/>
              <a:gd name="connsiteY5356" fmla="*/ 1516395 h 5497484"/>
              <a:gd name="connsiteX5357" fmla="*/ 235186 w 5442728"/>
              <a:gd name="connsiteY5357" fmla="*/ 1516392 h 5497484"/>
              <a:gd name="connsiteX5358" fmla="*/ 235186 w 5442728"/>
              <a:gd name="connsiteY5358" fmla="*/ 1516389 h 5497484"/>
              <a:gd name="connsiteX5359" fmla="*/ 235186 w 5442728"/>
              <a:gd name="connsiteY5359" fmla="*/ 1516386 h 5497484"/>
              <a:gd name="connsiteX5360" fmla="*/ 235186 w 5442728"/>
              <a:gd name="connsiteY5360" fmla="*/ 1516382 h 5497484"/>
              <a:gd name="connsiteX5361" fmla="*/ 235186 w 5442728"/>
              <a:gd name="connsiteY5361" fmla="*/ 1516379 h 5497484"/>
              <a:gd name="connsiteX5362" fmla="*/ 235186 w 5442728"/>
              <a:gd name="connsiteY5362" fmla="*/ 1516376 h 5497484"/>
              <a:gd name="connsiteX5363" fmla="*/ 235186 w 5442728"/>
              <a:gd name="connsiteY5363" fmla="*/ 1516373 h 5497484"/>
              <a:gd name="connsiteX5364" fmla="*/ 235186 w 5442728"/>
              <a:gd name="connsiteY5364" fmla="*/ 1516369 h 5497484"/>
              <a:gd name="connsiteX5365" fmla="*/ 235186 w 5442728"/>
              <a:gd name="connsiteY5365" fmla="*/ 1516366 h 5497484"/>
              <a:gd name="connsiteX5366" fmla="*/ 235186 w 5442728"/>
              <a:gd name="connsiteY5366" fmla="*/ 1516363 h 5497484"/>
              <a:gd name="connsiteX5367" fmla="*/ 235186 w 5442728"/>
              <a:gd name="connsiteY5367" fmla="*/ 1516360 h 5497484"/>
              <a:gd name="connsiteX5368" fmla="*/ 235186 w 5442728"/>
              <a:gd name="connsiteY5368" fmla="*/ 1516356 h 5497484"/>
              <a:gd name="connsiteX5369" fmla="*/ 235186 w 5442728"/>
              <a:gd name="connsiteY5369" fmla="*/ 1516353 h 5497484"/>
              <a:gd name="connsiteX5370" fmla="*/ 235186 w 5442728"/>
              <a:gd name="connsiteY5370" fmla="*/ 1516350 h 5497484"/>
              <a:gd name="connsiteX5371" fmla="*/ 235186 w 5442728"/>
              <a:gd name="connsiteY5371" fmla="*/ 1516347 h 5497484"/>
              <a:gd name="connsiteX5372" fmla="*/ 235186 w 5442728"/>
              <a:gd name="connsiteY5372" fmla="*/ 1516343 h 5497484"/>
              <a:gd name="connsiteX5373" fmla="*/ 235186 w 5442728"/>
              <a:gd name="connsiteY5373" fmla="*/ 1516340 h 5497484"/>
              <a:gd name="connsiteX5374" fmla="*/ 235186 w 5442728"/>
              <a:gd name="connsiteY5374" fmla="*/ 1516337 h 5497484"/>
              <a:gd name="connsiteX5375" fmla="*/ 235186 w 5442728"/>
              <a:gd name="connsiteY5375" fmla="*/ 1516334 h 5497484"/>
              <a:gd name="connsiteX5376" fmla="*/ 235186 w 5442728"/>
              <a:gd name="connsiteY5376" fmla="*/ 1516330 h 5497484"/>
              <a:gd name="connsiteX5377" fmla="*/ 235186 w 5442728"/>
              <a:gd name="connsiteY5377" fmla="*/ 1516327 h 5497484"/>
              <a:gd name="connsiteX5378" fmla="*/ 235186 w 5442728"/>
              <a:gd name="connsiteY5378" fmla="*/ 1516324 h 5497484"/>
              <a:gd name="connsiteX5379" fmla="*/ 235186 w 5442728"/>
              <a:gd name="connsiteY5379" fmla="*/ 1516320 h 5497484"/>
              <a:gd name="connsiteX5380" fmla="*/ 235186 w 5442728"/>
              <a:gd name="connsiteY5380" fmla="*/ 1516317 h 5497484"/>
              <a:gd name="connsiteX5381" fmla="*/ 235186 w 5442728"/>
              <a:gd name="connsiteY5381" fmla="*/ 1516314 h 5497484"/>
              <a:gd name="connsiteX5382" fmla="*/ 235186 w 5442728"/>
              <a:gd name="connsiteY5382" fmla="*/ 1516311 h 5497484"/>
              <a:gd name="connsiteX5383" fmla="*/ 235186 w 5442728"/>
              <a:gd name="connsiteY5383" fmla="*/ 1516307 h 5497484"/>
              <a:gd name="connsiteX5384" fmla="*/ 235186 w 5442728"/>
              <a:gd name="connsiteY5384" fmla="*/ 1516304 h 5497484"/>
              <a:gd name="connsiteX5385" fmla="*/ 235186 w 5442728"/>
              <a:gd name="connsiteY5385" fmla="*/ 1516301 h 5497484"/>
              <a:gd name="connsiteX5386" fmla="*/ 235186 w 5442728"/>
              <a:gd name="connsiteY5386" fmla="*/ 1516298 h 5497484"/>
              <a:gd name="connsiteX5387" fmla="*/ 235186 w 5442728"/>
              <a:gd name="connsiteY5387" fmla="*/ 1516294 h 5497484"/>
              <a:gd name="connsiteX5388" fmla="*/ 235186 w 5442728"/>
              <a:gd name="connsiteY5388" fmla="*/ 1516291 h 5497484"/>
              <a:gd name="connsiteX5389" fmla="*/ 235186 w 5442728"/>
              <a:gd name="connsiteY5389" fmla="*/ 1516288 h 5497484"/>
              <a:gd name="connsiteX5390" fmla="*/ 235186 w 5442728"/>
              <a:gd name="connsiteY5390" fmla="*/ 1516285 h 5497484"/>
              <a:gd name="connsiteX5391" fmla="*/ 235186 w 5442728"/>
              <a:gd name="connsiteY5391" fmla="*/ 1516281 h 5497484"/>
              <a:gd name="connsiteX5392" fmla="*/ 235186 w 5442728"/>
              <a:gd name="connsiteY5392" fmla="*/ 1516278 h 5497484"/>
              <a:gd name="connsiteX5393" fmla="*/ 235186 w 5442728"/>
              <a:gd name="connsiteY5393" fmla="*/ 1516275 h 5497484"/>
              <a:gd name="connsiteX5394" fmla="*/ 235186 w 5442728"/>
              <a:gd name="connsiteY5394" fmla="*/ 1516272 h 5497484"/>
              <a:gd name="connsiteX5395" fmla="*/ 235186 w 5442728"/>
              <a:gd name="connsiteY5395" fmla="*/ 1516268 h 5497484"/>
              <a:gd name="connsiteX5396" fmla="*/ 235186 w 5442728"/>
              <a:gd name="connsiteY5396" fmla="*/ 1516265 h 5497484"/>
              <a:gd name="connsiteX5397" fmla="*/ 235186 w 5442728"/>
              <a:gd name="connsiteY5397" fmla="*/ 1516262 h 5497484"/>
              <a:gd name="connsiteX5398" fmla="*/ 235186 w 5442728"/>
              <a:gd name="connsiteY5398" fmla="*/ 1516259 h 5497484"/>
              <a:gd name="connsiteX5399" fmla="*/ 235186 w 5442728"/>
              <a:gd name="connsiteY5399" fmla="*/ 1516255 h 5497484"/>
              <a:gd name="connsiteX5400" fmla="*/ 235186 w 5442728"/>
              <a:gd name="connsiteY5400" fmla="*/ 1516252 h 5497484"/>
              <a:gd name="connsiteX5401" fmla="*/ 235186 w 5442728"/>
              <a:gd name="connsiteY5401" fmla="*/ 1516249 h 5497484"/>
              <a:gd name="connsiteX5402" fmla="*/ 235186 w 5442728"/>
              <a:gd name="connsiteY5402" fmla="*/ 1516246 h 5497484"/>
              <a:gd name="connsiteX5403" fmla="*/ 249882 w 5442728"/>
              <a:gd name="connsiteY5403" fmla="*/ 1487085 h 5497484"/>
              <a:gd name="connsiteX5404" fmla="*/ 279279 w 5442728"/>
              <a:gd name="connsiteY5404" fmla="*/ 1421480 h 5497484"/>
              <a:gd name="connsiteX5405" fmla="*/ 271932 w 5442728"/>
              <a:gd name="connsiteY5405" fmla="*/ 1443349 h 5497484"/>
              <a:gd name="connsiteX5406" fmla="*/ 286629 w 5442728"/>
              <a:gd name="connsiteY5406" fmla="*/ 1414188 h 5497484"/>
              <a:gd name="connsiteX5407" fmla="*/ 286629 w 5442728"/>
              <a:gd name="connsiteY5407" fmla="*/ 1421480 h 5497484"/>
              <a:gd name="connsiteX5408" fmla="*/ 316030 w 5442728"/>
              <a:gd name="connsiteY5408" fmla="*/ 1355872 h 5497484"/>
              <a:gd name="connsiteX5409" fmla="*/ 323376 w 5442728"/>
              <a:gd name="connsiteY5409" fmla="*/ 1355872 h 5497484"/>
              <a:gd name="connsiteX5410" fmla="*/ 316030 w 5442728"/>
              <a:gd name="connsiteY5410" fmla="*/ 1370452 h 5497484"/>
              <a:gd name="connsiteX5411" fmla="*/ 330726 w 5442728"/>
              <a:gd name="connsiteY5411" fmla="*/ 1348583 h 5497484"/>
              <a:gd name="connsiteX5412" fmla="*/ 338077 w 5442728"/>
              <a:gd name="connsiteY5412" fmla="*/ 1341295 h 5497484"/>
              <a:gd name="connsiteX5413" fmla="*/ 316030 w 5442728"/>
              <a:gd name="connsiteY5413" fmla="*/ 1377740 h 5497484"/>
              <a:gd name="connsiteX5414" fmla="*/ 293979 w 5442728"/>
              <a:gd name="connsiteY5414" fmla="*/ 1421480 h 5497484"/>
              <a:gd name="connsiteX5415" fmla="*/ 338077 w 5442728"/>
              <a:gd name="connsiteY5415" fmla="*/ 1355872 h 5497484"/>
              <a:gd name="connsiteX5416" fmla="*/ 352776 w 5442728"/>
              <a:gd name="connsiteY5416" fmla="*/ 1326715 h 5497484"/>
              <a:gd name="connsiteX5417" fmla="*/ 363802 w 5442728"/>
              <a:gd name="connsiteY5417" fmla="*/ 1307580 h 5497484"/>
              <a:gd name="connsiteX5418" fmla="*/ 374823 w 5442728"/>
              <a:gd name="connsiteY5418" fmla="*/ 1282985 h 5497484"/>
              <a:gd name="connsiteX5419" fmla="*/ 352776 w 5442728"/>
              <a:gd name="connsiteY5419" fmla="*/ 1319423 h 5497484"/>
              <a:gd name="connsiteX5420" fmla="*/ 323376 w 5442728"/>
              <a:gd name="connsiteY5420" fmla="*/ 1377740 h 5497484"/>
              <a:gd name="connsiteX5421" fmla="*/ 338077 w 5442728"/>
              <a:gd name="connsiteY5421" fmla="*/ 1341295 h 5497484"/>
              <a:gd name="connsiteX5422" fmla="*/ 367473 w 5442728"/>
              <a:gd name="connsiteY5422" fmla="*/ 1290266 h 5497484"/>
              <a:gd name="connsiteX5423" fmla="*/ 374823 w 5442728"/>
              <a:gd name="connsiteY5423" fmla="*/ 1268401 h 5497484"/>
              <a:gd name="connsiteX5424" fmla="*/ 382173 w 5442728"/>
              <a:gd name="connsiteY5424" fmla="*/ 1253818 h 5497484"/>
              <a:gd name="connsiteX5425" fmla="*/ 426271 w 5442728"/>
              <a:gd name="connsiteY5425" fmla="*/ 1202789 h 5497484"/>
              <a:gd name="connsiteX5426" fmla="*/ 396874 w 5442728"/>
              <a:gd name="connsiteY5426" fmla="*/ 1246530 h 5497484"/>
              <a:gd name="connsiteX5427" fmla="*/ 374823 w 5442728"/>
              <a:gd name="connsiteY5427" fmla="*/ 1282981 h 5497484"/>
              <a:gd name="connsiteX5428" fmla="*/ 375744 w 5442728"/>
              <a:gd name="connsiteY5428" fmla="*/ 1291179 h 5497484"/>
              <a:gd name="connsiteX5429" fmla="*/ 382173 w 5442728"/>
              <a:gd name="connsiteY5429" fmla="*/ 1282978 h 5497484"/>
              <a:gd name="connsiteX5430" fmla="*/ 389523 w 5442728"/>
              <a:gd name="connsiteY5430" fmla="*/ 1261106 h 5497484"/>
              <a:gd name="connsiteX5431" fmla="*/ 439130 w 5442728"/>
              <a:gd name="connsiteY5431" fmla="*/ 1184570 h 5497484"/>
              <a:gd name="connsiteX5432" fmla="*/ 426271 w 5442728"/>
              <a:gd name="connsiteY5432" fmla="*/ 1210081 h 5497484"/>
              <a:gd name="connsiteX5433" fmla="*/ 455667 w 5442728"/>
              <a:gd name="connsiteY5433" fmla="*/ 1159053 h 5497484"/>
              <a:gd name="connsiteX5434" fmla="*/ 439130 w 5442728"/>
              <a:gd name="connsiteY5434" fmla="*/ 1184570 h 5497484"/>
              <a:gd name="connsiteX5435" fmla="*/ 441846 w 5442728"/>
              <a:gd name="connsiteY5435" fmla="*/ 1179183 h 5497484"/>
              <a:gd name="connsiteX5436" fmla="*/ 440970 w 5442728"/>
              <a:gd name="connsiteY5436" fmla="*/ 1180921 h 5497484"/>
              <a:gd name="connsiteX5437" fmla="*/ 447975 w 5442728"/>
              <a:gd name="connsiteY5437" fmla="*/ 1169075 h 5497484"/>
              <a:gd name="connsiteX5438" fmla="*/ 441891 w 5442728"/>
              <a:gd name="connsiteY5438" fmla="*/ 1179093 h 5497484"/>
              <a:gd name="connsiteX5439" fmla="*/ 451992 w 5442728"/>
              <a:gd name="connsiteY5439" fmla="*/ 1159053 h 5497484"/>
              <a:gd name="connsiteX5440" fmla="*/ 463017 w 5442728"/>
              <a:gd name="connsiteY5440" fmla="*/ 1137184 h 5497484"/>
              <a:gd name="connsiteX5441" fmla="*/ 463017 w 5442728"/>
              <a:gd name="connsiteY5441" fmla="*/ 1144473 h 5497484"/>
              <a:gd name="connsiteX5442" fmla="*/ 477718 w 5442728"/>
              <a:gd name="connsiteY5442" fmla="*/ 1122604 h 5497484"/>
              <a:gd name="connsiteX5443" fmla="*/ 455667 w 5442728"/>
              <a:gd name="connsiteY5443" fmla="*/ 1144473 h 5497484"/>
              <a:gd name="connsiteX5444" fmla="*/ 477718 w 5442728"/>
              <a:gd name="connsiteY5444" fmla="*/ 1115316 h 5497484"/>
              <a:gd name="connsiteX5445" fmla="*/ 507114 w 5442728"/>
              <a:gd name="connsiteY5445" fmla="*/ 1056999 h 5497484"/>
              <a:gd name="connsiteX5446" fmla="*/ 536511 w 5442728"/>
              <a:gd name="connsiteY5446" fmla="*/ 1020550 h 5497484"/>
              <a:gd name="connsiteX5447" fmla="*/ 565912 w 5442728"/>
              <a:gd name="connsiteY5447" fmla="*/ 969522 h 5497484"/>
              <a:gd name="connsiteX5448" fmla="*/ 602659 w 5442728"/>
              <a:gd name="connsiteY5448" fmla="*/ 918493 h 5497484"/>
              <a:gd name="connsiteX5449" fmla="*/ 639406 w 5442728"/>
              <a:gd name="connsiteY5449" fmla="*/ 867468 h 5497484"/>
              <a:gd name="connsiteX5450" fmla="*/ 676153 w 5442728"/>
              <a:gd name="connsiteY5450" fmla="*/ 831020 h 5497484"/>
              <a:gd name="connsiteX5451" fmla="*/ 690853 w 5442728"/>
              <a:gd name="connsiteY5451" fmla="*/ 809151 h 5497484"/>
              <a:gd name="connsiteX5452" fmla="*/ 693283 w 5442728"/>
              <a:gd name="connsiteY5452" fmla="*/ 805325 h 5497484"/>
              <a:gd name="connsiteX5453" fmla="*/ 692918 w 5442728"/>
              <a:gd name="connsiteY5453" fmla="*/ 806074 h 5497484"/>
              <a:gd name="connsiteX5454" fmla="*/ 698199 w 5442728"/>
              <a:gd name="connsiteY5454" fmla="*/ 801860 h 5497484"/>
              <a:gd name="connsiteX5455" fmla="*/ 712900 w 5442728"/>
              <a:gd name="connsiteY5455" fmla="*/ 779991 h 5497484"/>
              <a:gd name="connsiteX5456" fmla="*/ 771697 w 5442728"/>
              <a:gd name="connsiteY5456" fmla="*/ 714386 h 5497484"/>
              <a:gd name="connsiteX5457" fmla="*/ 837841 w 5442728"/>
              <a:gd name="connsiteY5457" fmla="*/ 656069 h 5497484"/>
              <a:gd name="connsiteX5458" fmla="*/ 852541 w 5442728"/>
              <a:gd name="connsiteY5458" fmla="*/ 641489 h 5497484"/>
              <a:gd name="connsiteX5459" fmla="*/ 881938 w 5442728"/>
              <a:gd name="connsiteY5459" fmla="*/ 612329 h 5497484"/>
              <a:gd name="connsiteX5460" fmla="*/ 911335 w 5442728"/>
              <a:gd name="connsiteY5460" fmla="*/ 583172 h 5497484"/>
              <a:gd name="connsiteX5461" fmla="*/ 970132 w 5442728"/>
              <a:gd name="connsiteY5461" fmla="*/ 539432 h 5497484"/>
              <a:gd name="connsiteX5462" fmla="*/ 1095073 w 5442728"/>
              <a:gd name="connsiteY5462" fmla="*/ 444667 h 5497484"/>
              <a:gd name="connsiteX5463" fmla="*/ 1153867 w 5442728"/>
              <a:gd name="connsiteY5463" fmla="*/ 400930 h 5497484"/>
              <a:gd name="connsiteX5464" fmla="*/ 1161217 w 5442728"/>
              <a:gd name="connsiteY5464" fmla="*/ 400930 h 5497484"/>
              <a:gd name="connsiteX5465" fmla="*/ 1197964 w 5442728"/>
              <a:gd name="connsiteY5465" fmla="*/ 371773 h 5497484"/>
              <a:gd name="connsiteX5466" fmla="*/ 1242061 w 5442728"/>
              <a:gd name="connsiteY5466" fmla="*/ 349905 h 5497484"/>
              <a:gd name="connsiteX5467" fmla="*/ 1322905 w 5442728"/>
              <a:gd name="connsiteY5467" fmla="*/ 298876 h 5497484"/>
              <a:gd name="connsiteX5468" fmla="*/ 1389052 w 5442728"/>
              <a:gd name="connsiteY5468" fmla="*/ 262428 h 5497484"/>
              <a:gd name="connsiteX5469" fmla="*/ 1433149 w 5442728"/>
              <a:gd name="connsiteY5469" fmla="*/ 240559 h 5497484"/>
              <a:gd name="connsiteX5470" fmla="*/ 1447846 w 5442728"/>
              <a:gd name="connsiteY5470" fmla="*/ 233268 h 5497484"/>
              <a:gd name="connsiteX5471" fmla="*/ 1469896 w 5442728"/>
              <a:gd name="connsiteY5471" fmla="*/ 218691 h 5497484"/>
              <a:gd name="connsiteX5472" fmla="*/ 1550740 w 5442728"/>
              <a:gd name="connsiteY5472" fmla="*/ 182242 h 5497484"/>
              <a:gd name="connsiteX5473" fmla="*/ 1653631 w 5442728"/>
              <a:gd name="connsiteY5473" fmla="*/ 138502 h 5497484"/>
              <a:gd name="connsiteX5474" fmla="*/ 1741825 w 5442728"/>
              <a:gd name="connsiteY5474" fmla="*/ 109346 h 5497484"/>
              <a:gd name="connsiteX5475" fmla="*/ 1734475 w 5442728"/>
              <a:gd name="connsiteY5475" fmla="*/ 116634 h 5497484"/>
              <a:gd name="connsiteX5476" fmla="*/ 1918213 w 5442728"/>
              <a:gd name="connsiteY5476" fmla="*/ 58317 h 5497484"/>
              <a:gd name="connsiteX5477" fmla="*/ 1844719 w 5442728"/>
              <a:gd name="connsiteY5477" fmla="*/ 80185 h 5497484"/>
              <a:gd name="connsiteX5478" fmla="*/ 1771222 w 5442728"/>
              <a:gd name="connsiteY5478" fmla="*/ 109346 h 5497484"/>
              <a:gd name="connsiteX5479" fmla="*/ 1638934 w 5442728"/>
              <a:gd name="connsiteY5479" fmla="*/ 167662 h 5497484"/>
              <a:gd name="connsiteX5480" fmla="*/ 1543390 w 5442728"/>
              <a:gd name="connsiteY5480" fmla="*/ 211399 h 5497484"/>
              <a:gd name="connsiteX5481" fmla="*/ 1447846 w 5442728"/>
              <a:gd name="connsiteY5481" fmla="*/ 262428 h 5497484"/>
              <a:gd name="connsiteX5482" fmla="*/ 1264111 w 5442728"/>
              <a:gd name="connsiteY5482" fmla="*/ 371773 h 5497484"/>
              <a:gd name="connsiteX5483" fmla="*/ 1220014 w 5442728"/>
              <a:gd name="connsiteY5483" fmla="*/ 393642 h 5497484"/>
              <a:gd name="connsiteX5484" fmla="*/ 1183267 w 5442728"/>
              <a:gd name="connsiteY5484" fmla="*/ 422798 h 5497484"/>
              <a:gd name="connsiteX5485" fmla="*/ 1102423 w 5442728"/>
              <a:gd name="connsiteY5485" fmla="*/ 481115 h 5497484"/>
              <a:gd name="connsiteX5486" fmla="*/ 948082 w 5442728"/>
              <a:gd name="connsiteY5486" fmla="*/ 605041 h 5497484"/>
              <a:gd name="connsiteX5487" fmla="*/ 984829 w 5442728"/>
              <a:gd name="connsiteY5487" fmla="*/ 590461 h 5497484"/>
              <a:gd name="connsiteX5488" fmla="*/ 903985 w 5442728"/>
              <a:gd name="connsiteY5488" fmla="*/ 656069 h 5497484"/>
              <a:gd name="connsiteX5489" fmla="*/ 876251 w 5442728"/>
              <a:gd name="connsiteY5489" fmla="*/ 683577 h 5497484"/>
              <a:gd name="connsiteX5490" fmla="*/ 830491 w 5442728"/>
              <a:gd name="connsiteY5490" fmla="*/ 728963 h 5497484"/>
              <a:gd name="connsiteX5491" fmla="*/ 845191 w 5442728"/>
              <a:gd name="connsiteY5491" fmla="*/ 714386 h 5497484"/>
              <a:gd name="connsiteX5492" fmla="*/ 876251 w 5442728"/>
              <a:gd name="connsiteY5492" fmla="*/ 683577 h 5497484"/>
              <a:gd name="connsiteX5493" fmla="*/ 876425 w 5442728"/>
              <a:gd name="connsiteY5493" fmla="*/ 683405 h 5497484"/>
              <a:gd name="connsiteX5494" fmla="*/ 896638 w 5442728"/>
              <a:gd name="connsiteY5494" fmla="*/ 663357 h 5497484"/>
              <a:gd name="connsiteX5495" fmla="*/ 977482 w 5442728"/>
              <a:gd name="connsiteY5495" fmla="*/ 597752 h 5497484"/>
              <a:gd name="connsiteX5496" fmla="*/ 1014229 w 5442728"/>
              <a:gd name="connsiteY5496" fmla="*/ 568592 h 5497484"/>
              <a:gd name="connsiteX5497" fmla="*/ 1058326 w 5442728"/>
              <a:gd name="connsiteY5497" fmla="*/ 532144 h 5497484"/>
              <a:gd name="connsiteX5498" fmla="*/ 1065673 w 5442728"/>
              <a:gd name="connsiteY5498" fmla="*/ 524855 h 5497484"/>
              <a:gd name="connsiteX5499" fmla="*/ 1124470 w 5442728"/>
              <a:gd name="connsiteY5499" fmla="*/ 481115 h 5497484"/>
              <a:gd name="connsiteX5500" fmla="*/ 1205314 w 5442728"/>
              <a:gd name="connsiteY5500" fmla="*/ 430090 h 5497484"/>
              <a:gd name="connsiteX5501" fmla="*/ 1190614 w 5442728"/>
              <a:gd name="connsiteY5501" fmla="*/ 437378 h 5497484"/>
              <a:gd name="connsiteX5502" fmla="*/ 1234711 w 5442728"/>
              <a:gd name="connsiteY5502" fmla="*/ 408222 h 5497484"/>
              <a:gd name="connsiteX5503" fmla="*/ 1242061 w 5442728"/>
              <a:gd name="connsiteY5503" fmla="*/ 408222 h 5497484"/>
              <a:gd name="connsiteX5504" fmla="*/ 1308208 w 5442728"/>
              <a:gd name="connsiteY5504" fmla="*/ 364481 h 5497484"/>
              <a:gd name="connsiteX5505" fmla="*/ 1381702 w 5442728"/>
              <a:gd name="connsiteY5505" fmla="*/ 320745 h 5497484"/>
              <a:gd name="connsiteX5506" fmla="*/ 1396399 w 5442728"/>
              <a:gd name="connsiteY5506" fmla="*/ 320745 h 5497484"/>
              <a:gd name="connsiteX5507" fmla="*/ 1425799 w 5442728"/>
              <a:gd name="connsiteY5507" fmla="*/ 306164 h 5497484"/>
              <a:gd name="connsiteX5508" fmla="*/ 1433149 w 5442728"/>
              <a:gd name="connsiteY5508" fmla="*/ 298876 h 5497484"/>
              <a:gd name="connsiteX5509" fmla="*/ 1462546 w 5442728"/>
              <a:gd name="connsiteY5509" fmla="*/ 284296 h 5497484"/>
              <a:gd name="connsiteX5510" fmla="*/ 1469896 w 5442728"/>
              <a:gd name="connsiteY5510" fmla="*/ 284296 h 5497484"/>
              <a:gd name="connsiteX5511" fmla="*/ 1528690 w 5442728"/>
              <a:gd name="connsiteY5511" fmla="*/ 247848 h 5497484"/>
              <a:gd name="connsiteX5512" fmla="*/ 1572784 w 5442728"/>
              <a:gd name="connsiteY5512" fmla="*/ 233271 h 5497484"/>
              <a:gd name="connsiteX5513" fmla="*/ 1558521 w 5442728"/>
              <a:gd name="connsiteY5513" fmla="*/ 242703 h 5497484"/>
              <a:gd name="connsiteX5514" fmla="*/ 1557170 w 5442728"/>
              <a:gd name="connsiteY5514" fmla="*/ 243293 h 5497484"/>
              <a:gd name="connsiteX5515" fmla="*/ 1550740 w 5442728"/>
              <a:gd name="connsiteY5515" fmla="*/ 247848 h 5497484"/>
              <a:gd name="connsiteX5516" fmla="*/ 1521340 w 5442728"/>
              <a:gd name="connsiteY5516" fmla="*/ 262428 h 5497484"/>
              <a:gd name="connsiteX5517" fmla="*/ 1565437 w 5442728"/>
              <a:gd name="connsiteY5517" fmla="*/ 247848 h 5497484"/>
              <a:gd name="connsiteX5518" fmla="*/ 1602187 w 5442728"/>
              <a:gd name="connsiteY5518" fmla="*/ 225979 h 5497484"/>
              <a:gd name="connsiteX5519" fmla="*/ 1594837 w 5442728"/>
              <a:gd name="connsiteY5519" fmla="*/ 225979 h 5497484"/>
              <a:gd name="connsiteX5520" fmla="*/ 1620559 w 5442728"/>
              <a:gd name="connsiteY5520" fmla="*/ 218691 h 5497484"/>
              <a:gd name="connsiteX5521" fmla="*/ 1642518 w 5442728"/>
              <a:gd name="connsiteY5521" fmla="*/ 212466 h 5497484"/>
              <a:gd name="connsiteX5522" fmla="*/ 1640418 w 5442728"/>
              <a:gd name="connsiteY5522" fmla="*/ 213662 h 5497484"/>
              <a:gd name="connsiteX5523" fmla="*/ 1629746 w 5442728"/>
              <a:gd name="connsiteY5523" fmla="*/ 217779 h 5497484"/>
              <a:gd name="connsiteX5524" fmla="*/ 1624234 w 5442728"/>
              <a:gd name="connsiteY5524" fmla="*/ 218691 h 5497484"/>
              <a:gd name="connsiteX5525" fmla="*/ 1631584 w 5442728"/>
              <a:gd name="connsiteY5525" fmla="*/ 218691 h 5497484"/>
              <a:gd name="connsiteX5526" fmla="*/ 1640418 w 5442728"/>
              <a:gd name="connsiteY5526" fmla="*/ 213662 h 5497484"/>
              <a:gd name="connsiteX5527" fmla="*/ 1646281 w 5442728"/>
              <a:gd name="connsiteY5527" fmla="*/ 211399 h 5497484"/>
              <a:gd name="connsiteX5528" fmla="*/ 1642518 w 5442728"/>
              <a:gd name="connsiteY5528" fmla="*/ 212466 h 5497484"/>
              <a:gd name="connsiteX5529" fmla="*/ 1644790 w 5442728"/>
              <a:gd name="connsiteY5529" fmla="*/ 211172 h 5497484"/>
              <a:gd name="connsiteX5530" fmla="*/ 1654551 w 5442728"/>
              <a:gd name="connsiteY5530" fmla="*/ 207757 h 5497484"/>
              <a:gd name="connsiteX5531" fmla="*/ 1683031 w 5442728"/>
              <a:gd name="connsiteY5531" fmla="*/ 196819 h 5497484"/>
              <a:gd name="connsiteX5532" fmla="*/ 1697728 w 5442728"/>
              <a:gd name="connsiteY5532" fmla="*/ 189531 h 5497484"/>
              <a:gd name="connsiteX5533" fmla="*/ 1660981 w 5442728"/>
              <a:gd name="connsiteY5533" fmla="*/ 211399 h 5497484"/>
              <a:gd name="connsiteX5534" fmla="*/ 1756525 w 5442728"/>
              <a:gd name="connsiteY5534" fmla="*/ 167662 h 5497484"/>
              <a:gd name="connsiteX5535" fmla="*/ 1760624 w 5442728"/>
              <a:gd name="connsiteY5535" fmla="*/ 170914 h 5497484"/>
              <a:gd name="connsiteX5536" fmla="*/ 1749175 w 5442728"/>
              <a:gd name="connsiteY5536" fmla="*/ 174951 h 5497484"/>
              <a:gd name="connsiteX5537" fmla="*/ 1761117 w 5442728"/>
              <a:gd name="connsiteY5537" fmla="*/ 171308 h 5497484"/>
              <a:gd name="connsiteX5538" fmla="*/ 1760624 w 5442728"/>
              <a:gd name="connsiteY5538" fmla="*/ 170914 h 5497484"/>
              <a:gd name="connsiteX5539" fmla="*/ 1790517 w 5442728"/>
              <a:gd name="connsiteY5539" fmla="*/ 160374 h 5497484"/>
              <a:gd name="connsiteX5540" fmla="*/ 1815319 w 5442728"/>
              <a:gd name="connsiteY5540" fmla="*/ 145794 h 5497484"/>
              <a:gd name="connsiteX5541" fmla="*/ 1866766 w 5442728"/>
              <a:gd name="connsiteY5541" fmla="*/ 131214 h 5497484"/>
              <a:gd name="connsiteX5542" fmla="*/ 1844719 w 5442728"/>
              <a:gd name="connsiteY5542" fmla="*/ 131214 h 5497484"/>
              <a:gd name="connsiteX5543" fmla="*/ 1896163 w 5442728"/>
              <a:gd name="connsiteY5543" fmla="*/ 123926 h 5497484"/>
              <a:gd name="connsiteX5544" fmla="*/ 1908107 w 5442728"/>
              <a:gd name="connsiteY5544" fmla="*/ 114812 h 5497484"/>
              <a:gd name="connsiteX5545" fmla="*/ 1909026 w 5442728"/>
              <a:gd name="connsiteY5545" fmla="*/ 114111 h 5497484"/>
              <a:gd name="connsiteX5546" fmla="*/ 1915457 w 5442728"/>
              <a:gd name="connsiteY5546" fmla="*/ 111168 h 5497484"/>
              <a:gd name="connsiteX5547" fmla="*/ 1910863 w 5442728"/>
              <a:gd name="connsiteY5547" fmla="*/ 116634 h 5497484"/>
              <a:gd name="connsiteX5548" fmla="*/ 1947610 w 5442728"/>
              <a:gd name="connsiteY5548" fmla="*/ 109346 h 5497484"/>
              <a:gd name="connsiteX5549" fmla="*/ 1962310 w 5442728"/>
              <a:gd name="connsiteY5549" fmla="*/ 102054 h 5497484"/>
              <a:gd name="connsiteX5550" fmla="*/ 2344483 w 5442728"/>
              <a:gd name="connsiteY5550" fmla="*/ 21869 h 5497484"/>
              <a:gd name="connsiteX5551" fmla="*/ 2454724 w 5442728"/>
              <a:gd name="connsiteY5551" fmla="*/ 7292 h 5497484"/>
              <a:gd name="connsiteX5552" fmla="*/ 2476771 w 5442728"/>
              <a:gd name="connsiteY5552" fmla="*/ 7292 h 5497484"/>
              <a:gd name="connsiteX5553" fmla="*/ 2506171 w 5442728"/>
              <a:gd name="connsiteY5553" fmla="*/ 7292 h 5497484"/>
              <a:gd name="connsiteX5554" fmla="*/ 2520868 w 5442728"/>
              <a:gd name="connsiteY5554" fmla="*/ 7292 h 5497484"/>
              <a:gd name="connsiteX5555" fmla="*/ 2525197 w 5442728"/>
              <a:gd name="connsiteY5555" fmla="*/ 4594 h 549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</a:cxnLst>
            <a:rect l="l" t="t" r="r" b="b"/>
            <a:pathLst>
              <a:path w="5442728" h="5497484">
                <a:moveTo>
                  <a:pt x="2232963" y="5428250"/>
                </a:moveTo>
                <a:lnTo>
                  <a:pt x="2256891" y="5433339"/>
                </a:lnTo>
                <a:lnTo>
                  <a:pt x="2247605" y="5431882"/>
                </a:lnTo>
                <a:close/>
                <a:moveTo>
                  <a:pt x="2198080" y="5420831"/>
                </a:moveTo>
                <a:lnTo>
                  <a:pt x="2207207" y="5421861"/>
                </a:lnTo>
                <a:lnTo>
                  <a:pt x="2232963" y="5428250"/>
                </a:lnTo>
                <a:close/>
                <a:moveTo>
                  <a:pt x="2156679" y="5413787"/>
                </a:moveTo>
                <a:lnTo>
                  <a:pt x="2181500" y="5417305"/>
                </a:lnTo>
                <a:lnTo>
                  <a:pt x="2198080" y="5420831"/>
                </a:lnTo>
                <a:lnTo>
                  <a:pt x="2166810" y="5417305"/>
                </a:lnTo>
                <a:close/>
                <a:moveTo>
                  <a:pt x="2130083" y="5410017"/>
                </a:moveTo>
                <a:cubicBezTo>
                  <a:pt x="2137428" y="5410017"/>
                  <a:pt x="2142937" y="5410017"/>
                  <a:pt x="2148447" y="5410928"/>
                </a:cubicBezTo>
                <a:lnTo>
                  <a:pt x="2156679" y="5413787"/>
                </a:lnTo>
                <a:lnTo>
                  <a:pt x="2155792" y="5413661"/>
                </a:lnTo>
                <a:cubicBezTo>
                  <a:pt x="2146610" y="5411839"/>
                  <a:pt x="2137428" y="5410017"/>
                  <a:pt x="2130083" y="5410017"/>
                </a:cubicBezTo>
                <a:close/>
                <a:moveTo>
                  <a:pt x="2183336" y="5364346"/>
                </a:moveTo>
                <a:lnTo>
                  <a:pt x="2193331" y="5366283"/>
                </a:lnTo>
                <a:lnTo>
                  <a:pt x="2191714" y="5366283"/>
                </a:lnTo>
                <a:cubicBezTo>
                  <a:pt x="2183796" y="5366283"/>
                  <a:pt x="2168646" y="5366283"/>
                  <a:pt x="2174153" y="5366283"/>
                </a:cubicBezTo>
                <a:cubicBezTo>
                  <a:pt x="2175990" y="5364460"/>
                  <a:pt x="2179204" y="5364004"/>
                  <a:pt x="2183336" y="5364346"/>
                </a:cubicBezTo>
                <a:close/>
                <a:moveTo>
                  <a:pt x="2154299" y="5357562"/>
                </a:moveTo>
                <a:lnTo>
                  <a:pt x="2165708" y="5359865"/>
                </a:lnTo>
                <a:lnTo>
                  <a:pt x="2170482" y="5361726"/>
                </a:lnTo>
                <a:lnTo>
                  <a:pt x="2176989" y="5362880"/>
                </a:lnTo>
                <a:lnTo>
                  <a:pt x="2176706" y="5362871"/>
                </a:lnTo>
                <a:cubicBezTo>
                  <a:pt x="2173927" y="5362737"/>
                  <a:pt x="2170147" y="5362468"/>
                  <a:pt x="2166143" y="5361931"/>
                </a:cubicBezTo>
                <a:close/>
                <a:moveTo>
                  <a:pt x="2145713" y="5354398"/>
                </a:moveTo>
                <a:lnTo>
                  <a:pt x="2154299" y="5357562"/>
                </a:lnTo>
                <a:lnTo>
                  <a:pt x="2152803" y="5357262"/>
                </a:lnTo>
                <a:close/>
                <a:moveTo>
                  <a:pt x="2145687" y="5354388"/>
                </a:moveTo>
                <a:lnTo>
                  <a:pt x="2145713" y="5354398"/>
                </a:lnTo>
                <a:lnTo>
                  <a:pt x="2145693" y="5354391"/>
                </a:lnTo>
                <a:close/>
                <a:moveTo>
                  <a:pt x="2055628" y="5332665"/>
                </a:moveTo>
                <a:lnTo>
                  <a:pt x="2078668" y="5337127"/>
                </a:lnTo>
                <a:cubicBezTo>
                  <a:pt x="2078668" y="5337127"/>
                  <a:pt x="2078668" y="5337127"/>
                  <a:pt x="2063978" y="5337127"/>
                </a:cubicBezTo>
                <a:close/>
                <a:moveTo>
                  <a:pt x="2043402" y="5330298"/>
                </a:moveTo>
                <a:lnTo>
                  <a:pt x="2052042" y="5330749"/>
                </a:lnTo>
                <a:lnTo>
                  <a:pt x="2055628" y="5332665"/>
                </a:lnTo>
                <a:close/>
                <a:moveTo>
                  <a:pt x="1997870" y="5322547"/>
                </a:moveTo>
                <a:cubicBezTo>
                  <a:pt x="2012561" y="5322547"/>
                  <a:pt x="2027251" y="5329838"/>
                  <a:pt x="2049288" y="5329838"/>
                </a:cubicBezTo>
                <a:lnTo>
                  <a:pt x="2041027" y="5329838"/>
                </a:lnTo>
                <a:lnTo>
                  <a:pt x="2043402" y="5330298"/>
                </a:lnTo>
                <a:lnTo>
                  <a:pt x="2034598" y="5329838"/>
                </a:lnTo>
                <a:lnTo>
                  <a:pt x="2041024" y="5329838"/>
                </a:lnTo>
                <a:cubicBezTo>
                  <a:pt x="2025417" y="5326192"/>
                  <a:pt x="2008889" y="5322547"/>
                  <a:pt x="1997870" y="5322547"/>
                </a:cubicBezTo>
                <a:close/>
                <a:moveTo>
                  <a:pt x="4091229" y="5140321"/>
                </a:moveTo>
                <a:cubicBezTo>
                  <a:pt x="4083882" y="5147612"/>
                  <a:pt x="4032468" y="5162189"/>
                  <a:pt x="3988397" y="5184058"/>
                </a:cubicBezTo>
                <a:cubicBezTo>
                  <a:pt x="3995741" y="5176766"/>
                  <a:pt x="4017778" y="5169477"/>
                  <a:pt x="4039811" y="5162189"/>
                </a:cubicBezTo>
                <a:lnTo>
                  <a:pt x="4061848" y="5147612"/>
                </a:lnTo>
                <a:lnTo>
                  <a:pt x="4076539" y="5146700"/>
                </a:lnTo>
                <a:cubicBezTo>
                  <a:pt x="4083882" y="5143966"/>
                  <a:pt x="4091229" y="5140321"/>
                  <a:pt x="4091229" y="5140321"/>
                </a:cubicBezTo>
                <a:close/>
                <a:moveTo>
                  <a:pt x="4161532" y="5106072"/>
                </a:moveTo>
                <a:lnTo>
                  <a:pt x="4161007" y="5106610"/>
                </a:lnTo>
                <a:cubicBezTo>
                  <a:pt x="4159170" y="5107977"/>
                  <a:pt x="4157334" y="5109116"/>
                  <a:pt x="4157334" y="5109002"/>
                </a:cubicBezTo>
                <a:close/>
                <a:moveTo>
                  <a:pt x="4169785" y="5084060"/>
                </a:moveTo>
                <a:lnTo>
                  <a:pt x="4160088" y="5092943"/>
                </a:lnTo>
                <a:cubicBezTo>
                  <a:pt x="4153662" y="5096587"/>
                  <a:pt x="4146317" y="5100231"/>
                  <a:pt x="4142643" y="5103875"/>
                </a:cubicBezTo>
                <a:cubicBezTo>
                  <a:pt x="4105919" y="5125744"/>
                  <a:pt x="4105919" y="5125744"/>
                  <a:pt x="4083882" y="5140321"/>
                </a:cubicBezTo>
                <a:lnTo>
                  <a:pt x="4061848" y="5147612"/>
                </a:lnTo>
                <a:lnTo>
                  <a:pt x="4105919" y="5118456"/>
                </a:lnTo>
                <a:lnTo>
                  <a:pt x="4119140" y="5111167"/>
                </a:lnTo>
                <a:lnTo>
                  <a:pt x="4120609" y="5111167"/>
                </a:lnTo>
                <a:lnTo>
                  <a:pt x="4127943" y="5106313"/>
                </a:lnTo>
                <a:lnTo>
                  <a:pt x="4160697" y="5088255"/>
                </a:lnTo>
                <a:close/>
                <a:moveTo>
                  <a:pt x="4229317" y="5039005"/>
                </a:moveTo>
                <a:lnTo>
                  <a:pt x="4227113" y="5041010"/>
                </a:lnTo>
                <a:lnTo>
                  <a:pt x="4221060" y="5043512"/>
                </a:lnTo>
                <a:lnTo>
                  <a:pt x="4223142" y="5042069"/>
                </a:lnTo>
                <a:close/>
                <a:moveTo>
                  <a:pt x="4262614" y="5018839"/>
                </a:moveTo>
                <a:lnTo>
                  <a:pt x="4256493" y="5023700"/>
                </a:lnTo>
                <a:lnTo>
                  <a:pt x="4245475" y="5030988"/>
                </a:lnTo>
                <a:lnTo>
                  <a:pt x="4229317" y="5039005"/>
                </a:lnTo>
                <a:lnTo>
                  <a:pt x="4234932" y="5033898"/>
                </a:lnTo>
                <a:lnTo>
                  <a:pt x="4241655" y="5029239"/>
                </a:lnTo>
                <a:close/>
                <a:moveTo>
                  <a:pt x="1204591" y="4936223"/>
                </a:moveTo>
                <a:lnTo>
                  <a:pt x="1204597" y="4936226"/>
                </a:lnTo>
                <a:lnTo>
                  <a:pt x="1204597" y="4936230"/>
                </a:lnTo>
                <a:close/>
                <a:moveTo>
                  <a:pt x="1420747" y="4918388"/>
                </a:moveTo>
                <a:lnTo>
                  <a:pt x="1423117" y="4919828"/>
                </a:lnTo>
                <a:cubicBezTo>
                  <a:pt x="1441479" y="4930762"/>
                  <a:pt x="1458006" y="4939875"/>
                  <a:pt x="1469025" y="4943518"/>
                </a:cubicBezTo>
                <a:lnTo>
                  <a:pt x="1442208" y="4927553"/>
                </a:lnTo>
                <a:close/>
                <a:moveTo>
                  <a:pt x="1160076" y="4908135"/>
                </a:moveTo>
                <a:lnTo>
                  <a:pt x="1166039" y="4911631"/>
                </a:lnTo>
                <a:lnTo>
                  <a:pt x="1191163" y="4925562"/>
                </a:lnTo>
                <a:lnTo>
                  <a:pt x="1204581" y="4936213"/>
                </a:lnTo>
                <a:lnTo>
                  <a:pt x="1204591" y="4936223"/>
                </a:lnTo>
                <a:lnTo>
                  <a:pt x="1167873" y="4914361"/>
                </a:lnTo>
                <a:close/>
                <a:moveTo>
                  <a:pt x="1145839" y="4896761"/>
                </a:moveTo>
                <a:lnTo>
                  <a:pt x="1160076" y="4908135"/>
                </a:lnTo>
                <a:lnTo>
                  <a:pt x="1145839" y="4899784"/>
                </a:lnTo>
                <a:close/>
                <a:moveTo>
                  <a:pt x="1132027" y="4885729"/>
                </a:moveTo>
                <a:lnTo>
                  <a:pt x="1145839" y="4893952"/>
                </a:lnTo>
                <a:lnTo>
                  <a:pt x="1145839" y="4896761"/>
                </a:lnTo>
                <a:close/>
                <a:moveTo>
                  <a:pt x="1131149" y="4885208"/>
                </a:moveTo>
                <a:lnTo>
                  <a:pt x="1131445" y="4885266"/>
                </a:lnTo>
                <a:lnTo>
                  <a:pt x="1132027" y="4885729"/>
                </a:lnTo>
                <a:close/>
                <a:moveTo>
                  <a:pt x="1358962" y="4884295"/>
                </a:moveTo>
                <a:lnTo>
                  <a:pt x="1360227" y="4885208"/>
                </a:lnTo>
                <a:lnTo>
                  <a:pt x="1358846" y="4885208"/>
                </a:lnTo>
                <a:cubicBezTo>
                  <a:pt x="1357010" y="4883385"/>
                  <a:pt x="1357470" y="4883384"/>
                  <a:pt x="1358962" y="4884295"/>
                </a:cubicBezTo>
                <a:close/>
                <a:moveTo>
                  <a:pt x="1129939" y="4884107"/>
                </a:moveTo>
                <a:lnTo>
                  <a:pt x="1130074" y="4884194"/>
                </a:lnTo>
                <a:lnTo>
                  <a:pt x="1131149" y="4885208"/>
                </a:lnTo>
                <a:close/>
                <a:moveTo>
                  <a:pt x="1109112" y="4870628"/>
                </a:moveTo>
                <a:cubicBezTo>
                  <a:pt x="1112786" y="4870628"/>
                  <a:pt x="1116458" y="4872450"/>
                  <a:pt x="1120131" y="4875183"/>
                </a:cubicBezTo>
                <a:lnTo>
                  <a:pt x="1129939" y="4884107"/>
                </a:lnTo>
                <a:close/>
                <a:moveTo>
                  <a:pt x="1316985" y="4859697"/>
                </a:moveTo>
                <a:lnTo>
                  <a:pt x="1319368" y="4860606"/>
                </a:lnTo>
                <a:cubicBezTo>
                  <a:pt x="1325794" y="4863339"/>
                  <a:pt x="1333141" y="4866985"/>
                  <a:pt x="1336813" y="4870628"/>
                </a:cubicBezTo>
                <a:close/>
                <a:moveTo>
                  <a:pt x="1311104" y="4847850"/>
                </a:moveTo>
                <a:lnTo>
                  <a:pt x="1318451" y="4853317"/>
                </a:lnTo>
                <a:cubicBezTo>
                  <a:pt x="1322122" y="4856051"/>
                  <a:pt x="1322122" y="4856051"/>
                  <a:pt x="1322122" y="4856051"/>
                </a:cubicBezTo>
                <a:cubicBezTo>
                  <a:pt x="1322122" y="4856051"/>
                  <a:pt x="1316613" y="4852408"/>
                  <a:pt x="1311104" y="4847850"/>
                </a:cubicBezTo>
                <a:close/>
                <a:moveTo>
                  <a:pt x="1090168" y="4845690"/>
                </a:moveTo>
                <a:lnTo>
                  <a:pt x="1096332" y="4847322"/>
                </a:lnTo>
                <a:lnTo>
                  <a:pt x="1099931" y="4849671"/>
                </a:lnTo>
                <a:lnTo>
                  <a:pt x="1100852" y="4852861"/>
                </a:lnTo>
                <a:close/>
                <a:moveTo>
                  <a:pt x="4503223" y="4838600"/>
                </a:moveTo>
                <a:lnTo>
                  <a:pt x="4436448" y="4892496"/>
                </a:lnTo>
                <a:cubicBezTo>
                  <a:pt x="4443795" y="4885208"/>
                  <a:pt x="4473175" y="4863339"/>
                  <a:pt x="4487866" y="4848762"/>
                </a:cubicBezTo>
                <a:close/>
                <a:moveTo>
                  <a:pt x="1079742" y="4838167"/>
                </a:moveTo>
                <a:lnTo>
                  <a:pt x="1085241" y="4842383"/>
                </a:lnTo>
                <a:lnTo>
                  <a:pt x="1090168" y="4845690"/>
                </a:lnTo>
                <a:lnTo>
                  <a:pt x="1087996" y="4845117"/>
                </a:lnTo>
                <a:close/>
                <a:moveTo>
                  <a:pt x="1065041" y="4826894"/>
                </a:moveTo>
                <a:lnTo>
                  <a:pt x="1070886" y="4830709"/>
                </a:lnTo>
                <a:lnTo>
                  <a:pt x="1079742" y="4838167"/>
                </a:lnTo>
                <a:close/>
                <a:moveTo>
                  <a:pt x="4612746" y="4790435"/>
                </a:moveTo>
                <a:lnTo>
                  <a:pt x="4610781" y="4792385"/>
                </a:lnTo>
                <a:cubicBezTo>
                  <a:pt x="4610436" y="4792726"/>
                  <a:pt x="4610895" y="4792271"/>
                  <a:pt x="4612731" y="4790449"/>
                </a:cubicBezTo>
                <a:close/>
                <a:moveTo>
                  <a:pt x="3878222" y="4772226"/>
                </a:moveTo>
                <a:lnTo>
                  <a:pt x="3848838" y="4790449"/>
                </a:lnTo>
                <a:cubicBezTo>
                  <a:pt x="3870875" y="4775872"/>
                  <a:pt x="3841495" y="4790449"/>
                  <a:pt x="3826804" y="4797737"/>
                </a:cubicBezTo>
                <a:close/>
                <a:moveTo>
                  <a:pt x="3895844" y="4761295"/>
                </a:moveTo>
                <a:lnTo>
                  <a:pt x="3885565" y="4768580"/>
                </a:lnTo>
                <a:lnTo>
                  <a:pt x="3878222" y="4772226"/>
                </a:lnTo>
                <a:close/>
                <a:moveTo>
                  <a:pt x="1182563" y="4746715"/>
                </a:moveTo>
                <a:cubicBezTo>
                  <a:pt x="1182563" y="4746715"/>
                  <a:pt x="1197254" y="4754004"/>
                  <a:pt x="1204600" y="4761292"/>
                </a:cubicBezTo>
                <a:lnTo>
                  <a:pt x="1200403" y="4760875"/>
                </a:lnTo>
                <a:close/>
                <a:moveTo>
                  <a:pt x="4673024" y="4728887"/>
                </a:moveTo>
                <a:lnTo>
                  <a:pt x="4673024" y="4728890"/>
                </a:lnTo>
                <a:lnTo>
                  <a:pt x="4673020" y="4728893"/>
                </a:lnTo>
                <a:close/>
                <a:moveTo>
                  <a:pt x="4680850" y="4721647"/>
                </a:moveTo>
                <a:lnTo>
                  <a:pt x="4673024" y="4728887"/>
                </a:lnTo>
                <a:lnTo>
                  <a:pt x="4674003" y="4725267"/>
                </a:lnTo>
                <a:cubicBezTo>
                  <a:pt x="4676939" y="4723459"/>
                  <a:pt x="4680850" y="4721647"/>
                  <a:pt x="4680850" y="4721647"/>
                </a:cubicBezTo>
                <a:close/>
                <a:moveTo>
                  <a:pt x="3966347" y="4717568"/>
                </a:moveTo>
                <a:lnTo>
                  <a:pt x="3907599" y="4754004"/>
                </a:lnTo>
                <a:lnTo>
                  <a:pt x="3895844" y="4761295"/>
                </a:lnTo>
                <a:lnTo>
                  <a:pt x="3936980" y="4732135"/>
                </a:lnTo>
                <a:close/>
                <a:moveTo>
                  <a:pt x="3966370" y="4717555"/>
                </a:moveTo>
                <a:lnTo>
                  <a:pt x="3966347" y="4717568"/>
                </a:lnTo>
                <a:lnTo>
                  <a:pt x="3966360" y="4717558"/>
                </a:lnTo>
                <a:close/>
                <a:moveTo>
                  <a:pt x="1147676" y="4705715"/>
                </a:moveTo>
                <a:cubicBezTo>
                  <a:pt x="1149512" y="4706626"/>
                  <a:pt x="1153185" y="4710270"/>
                  <a:pt x="1160530" y="4717558"/>
                </a:cubicBezTo>
                <a:lnTo>
                  <a:pt x="1147175" y="4706956"/>
                </a:lnTo>
                <a:close/>
                <a:moveTo>
                  <a:pt x="903465" y="4702995"/>
                </a:moveTo>
                <a:lnTo>
                  <a:pt x="917222" y="4713916"/>
                </a:lnTo>
                <a:cubicBezTo>
                  <a:pt x="923648" y="4719383"/>
                  <a:pt x="929157" y="4724847"/>
                  <a:pt x="925486" y="4724847"/>
                </a:cubicBezTo>
                <a:close/>
                <a:moveTo>
                  <a:pt x="903449" y="4702982"/>
                </a:moveTo>
                <a:lnTo>
                  <a:pt x="903459" y="4702988"/>
                </a:lnTo>
                <a:lnTo>
                  <a:pt x="903465" y="4702995"/>
                </a:lnTo>
                <a:close/>
                <a:moveTo>
                  <a:pt x="4003087" y="4695690"/>
                </a:moveTo>
                <a:lnTo>
                  <a:pt x="4006759" y="4695690"/>
                </a:lnTo>
                <a:lnTo>
                  <a:pt x="3995741" y="4702982"/>
                </a:lnTo>
                <a:lnTo>
                  <a:pt x="3966370" y="4717555"/>
                </a:lnTo>
                <a:close/>
                <a:moveTo>
                  <a:pt x="1101769" y="4693263"/>
                </a:moveTo>
                <a:lnTo>
                  <a:pt x="1116459" y="4702982"/>
                </a:lnTo>
                <a:lnTo>
                  <a:pt x="1138493" y="4717558"/>
                </a:lnTo>
                <a:lnTo>
                  <a:pt x="1145544" y="4723680"/>
                </a:lnTo>
                <a:lnTo>
                  <a:pt x="1145839" y="4724847"/>
                </a:lnTo>
                <a:lnTo>
                  <a:pt x="1146888" y="4724847"/>
                </a:lnTo>
                <a:lnTo>
                  <a:pt x="1197254" y="4768580"/>
                </a:lnTo>
                <a:lnTo>
                  <a:pt x="1175220" y="4754004"/>
                </a:lnTo>
                <a:cubicBezTo>
                  <a:pt x="1167873" y="4746715"/>
                  <a:pt x="1160530" y="4739427"/>
                  <a:pt x="1153183" y="4739427"/>
                </a:cubicBezTo>
                <a:cubicBezTo>
                  <a:pt x="1142168" y="4732135"/>
                  <a:pt x="1129312" y="4723025"/>
                  <a:pt x="1119214" y="4714825"/>
                </a:cubicBezTo>
                <a:lnTo>
                  <a:pt x="1101775" y="4695700"/>
                </a:lnTo>
                <a:lnTo>
                  <a:pt x="1123802" y="4717558"/>
                </a:lnTo>
                <a:cubicBezTo>
                  <a:pt x="1123802" y="4710270"/>
                  <a:pt x="1109112" y="4702982"/>
                  <a:pt x="1101769" y="4695690"/>
                </a:cubicBezTo>
                <a:close/>
                <a:moveTo>
                  <a:pt x="1116459" y="4688402"/>
                </a:moveTo>
                <a:cubicBezTo>
                  <a:pt x="1123802" y="4695690"/>
                  <a:pt x="1123802" y="4688402"/>
                  <a:pt x="1123802" y="4688402"/>
                </a:cubicBezTo>
                <a:lnTo>
                  <a:pt x="1147175" y="4706956"/>
                </a:lnTo>
                <a:lnTo>
                  <a:pt x="1145839" y="4710270"/>
                </a:lnTo>
                <a:cubicBezTo>
                  <a:pt x="1142166" y="4706626"/>
                  <a:pt x="1138494" y="4704804"/>
                  <a:pt x="1135739" y="4703893"/>
                </a:cubicBezTo>
                <a:lnTo>
                  <a:pt x="1131155" y="4702983"/>
                </a:lnTo>
                <a:lnTo>
                  <a:pt x="1131146" y="4702978"/>
                </a:lnTo>
                <a:close/>
                <a:moveTo>
                  <a:pt x="1094422" y="4688402"/>
                </a:moveTo>
                <a:lnTo>
                  <a:pt x="1096743" y="4689936"/>
                </a:lnTo>
                <a:lnTo>
                  <a:pt x="1101769" y="4695690"/>
                </a:lnTo>
                <a:lnTo>
                  <a:pt x="1101775" y="4695700"/>
                </a:lnTo>
                <a:close/>
                <a:moveTo>
                  <a:pt x="888423" y="4688067"/>
                </a:moveTo>
                <a:lnTo>
                  <a:pt x="896105" y="4695690"/>
                </a:lnTo>
                <a:cubicBezTo>
                  <a:pt x="903449" y="4695690"/>
                  <a:pt x="918139" y="4710270"/>
                  <a:pt x="918139" y="4710270"/>
                </a:cubicBezTo>
                <a:cubicBezTo>
                  <a:pt x="925486" y="4717558"/>
                  <a:pt x="925486" y="4717558"/>
                  <a:pt x="925486" y="4717558"/>
                </a:cubicBezTo>
                <a:cubicBezTo>
                  <a:pt x="925486" y="4717558"/>
                  <a:pt x="925486" y="4717558"/>
                  <a:pt x="922731" y="4715737"/>
                </a:cubicBezTo>
                <a:lnTo>
                  <a:pt x="903459" y="4702988"/>
                </a:lnTo>
                <a:close/>
                <a:moveTo>
                  <a:pt x="881415" y="4681113"/>
                </a:moveTo>
                <a:lnTo>
                  <a:pt x="888423" y="4688067"/>
                </a:lnTo>
                <a:lnTo>
                  <a:pt x="886005" y="4685668"/>
                </a:lnTo>
                <a:cubicBezTo>
                  <a:pt x="883251" y="4682935"/>
                  <a:pt x="881415" y="4681113"/>
                  <a:pt x="881415" y="4681113"/>
                </a:cubicBezTo>
                <a:close/>
                <a:moveTo>
                  <a:pt x="1072388" y="4673825"/>
                </a:moveTo>
                <a:lnTo>
                  <a:pt x="1094422" y="4688402"/>
                </a:lnTo>
                <a:cubicBezTo>
                  <a:pt x="1087078" y="4688402"/>
                  <a:pt x="1094422" y="4688402"/>
                  <a:pt x="1094422" y="4695690"/>
                </a:cubicBezTo>
                <a:cubicBezTo>
                  <a:pt x="1079732" y="4681113"/>
                  <a:pt x="1087078" y="4688402"/>
                  <a:pt x="1072388" y="4673825"/>
                </a:cubicBezTo>
                <a:close/>
                <a:moveTo>
                  <a:pt x="4671492" y="4659245"/>
                </a:moveTo>
                <a:cubicBezTo>
                  <a:pt x="4667819" y="4662890"/>
                  <a:pt x="4666901" y="4663801"/>
                  <a:pt x="4667475" y="4663118"/>
                </a:cubicBezTo>
                <a:lnTo>
                  <a:pt x="4669945" y="4660268"/>
                </a:lnTo>
                <a:close/>
                <a:moveTo>
                  <a:pt x="1087078" y="4659245"/>
                </a:moveTo>
                <a:lnTo>
                  <a:pt x="1087745" y="4659774"/>
                </a:lnTo>
                <a:lnTo>
                  <a:pt x="1087881" y="4659929"/>
                </a:lnTo>
                <a:cubicBezTo>
                  <a:pt x="1088914" y="4661068"/>
                  <a:pt x="1088914" y="4661068"/>
                  <a:pt x="1087078" y="4659245"/>
                </a:cubicBezTo>
                <a:close/>
                <a:moveTo>
                  <a:pt x="1077894" y="4658029"/>
                </a:moveTo>
                <a:lnTo>
                  <a:pt x="1079732" y="4659245"/>
                </a:lnTo>
                <a:lnTo>
                  <a:pt x="1078601" y="4658684"/>
                </a:lnTo>
                <a:close/>
                <a:moveTo>
                  <a:pt x="1070551" y="4653172"/>
                </a:moveTo>
                <a:lnTo>
                  <a:pt x="1073305" y="4653781"/>
                </a:lnTo>
                <a:lnTo>
                  <a:pt x="1077894" y="4658029"/>
                </a:lnTo>
                <a:close/>
                <a:moveTo>
                  <a:pt x="1057708" y="4651966"/>
                </a:moveTo>
                <a:lnTo>
                  <a:pt x="1063207" y="4655602"/>
                </a:lnTo>
                <a:lnTo>
                  <a:pt x="1063819" y="4656817"/>
                </a:lnTo>
                <a:close/>
                <a:moveTo>
                  <a:pt x="1057701" y="4651960"/>
                </a:moveTo>
                <a:lnTo>
                  <a:pt x="1057708" y="4651966"/>
                </a:lnTo>
                <a:lnTo>
                  <a:pt x="1057704" y="4651963"/>
                </a:lnTo>
                <a:close/>
                <a:moveTo>
                  <a:pt x="1065041" y="4651956"/>
                </a:moveTo>
                <a:lnTo>
                  <a:pt x="1078601" y="4658684"/>
                </a:lnTo>
                <a:lnTo>
                  <a:pt x="1087078" y="4666536"/>
                </a:lnTo>
                <a:cubicBezTo>
                  <a:pt x="1094422" y="4666536"/>
                  <a:pt x="1101769" y="4681113"/>
                  <a:pt x="1094422" y="4673825"/>
                </a:cubicBezTo>
                <a:cubicBezTo>
                  <a:pt x="1101769" y="4681113"/>
                  <a:pt x="1116459" y="4695690"/>
                  <a:pt x="1116459" y="4695690"/>
                </a:cubicBezTo>
                <a:cubicBezTo>
                  <a:pt x="1120131" y="4699336"/>
                  <a:pt x="1121968" y="4699336"/>
                  <a:pt x="1125640" y="4700248"/>
                </a:cubicBezTo>
                <a:lnTo>
                  <a:pt x="1131146" y="4702978"/>
                </a:lnTo>
                <a:lnTo>
                  <a:pt x="1131149" y="4702982"/>
                </a:lnTo>
                <a:lnTo>
                  <a:pt x="1131155" y="4702983"/>
                </a:lnTo>
                <a:lnTo>
                  <a:pt x="1145839" y="4710270"/>
                </a:lnTo>
                <a:cubicBezTo>
                  <a:pt x="1145839" y="4710270"/>
                  <a:pt x="1153183" y="4717558"/>
                  <a:pt x="1160530" y="4724847"/>
                </a:cubicBezTo>
                <a:cubicBezTo>
                  <a:pt x="1167873" y="4732135"/>
                  <a:pt x="1182563" y="4739427"/>
                  <a:pt x="1182563" y="4746715"/>
                </a:cubicBezTo>
                <a:cubicBezTo>
                  <a:pt x="1175220" y="4739427"/>
                  <a:pt x="1153183" y="4724847"/>
                  <a:pt x="1145839" y="4717558"/>
                </a:cubicBezTo>
                <a:cubicBezTo>
                  <a:pt x="1131149" y="4710270"/>
                  <a:pt x="1145839" y="4724847"/>
                  <a:pt x="1153183" y="4724847"/>
                </a:cubicBezTo>
                <a:lnTo>
                  <a:pt x="1146888" y="4724847"/>
                </a:lnTo>
                <a:lnTo>
                  <a:pt x="1145544" y="4723680"/>
                </a:lnTo>
                <a:lnTo>
                  <a:pt x="1144919" y="4721204"/>
                </a:lnTo>
                <a:cubicBezTo>
                  <a:pt x="1145839" y="4721204"/>
                  <a:pt x="1145839" y="4721204"/>
                  <a:pt x="1138493" y="4717558"/>
                </a:cubicBezTo>
                <a:lnTo>
                  <a:pt x="1102663" y="4685557"/>
                </a:lnTo>
                <a:lnTo>
                  <a:pt x="1096259" y="4677467"/>
                </a:lnTo>
                <a:cubicBezTo>
                  <a:pt x="1085241" y="4668358"/>
                  <a:pt x="1072388" y="4659245"/>
                  <a:pt x="1065041" y="4651956"/>
                </a:cubicBezTo>
                <a:close/>
                <a:moveTo>
                  <a:pt x="1057698" y="4651956"/>
                </a:moveTo>
                <a:lnTo>
                  <a:pt x="1057701" y="4651960"/>
                </a:lnTo>
                <a:lnTo>
                  <a:pt x="1057698" y="4651960"/>
                </a:lnTo>
                <a:close/>
                <a:moveTo>
                  <a:pt x="1065045" y="4644671"/>
                </a:moveTo>
                <a:lnTo>
                  <a:pt x="1099323" y="4668967"/>
                </a:lnTo>
                <a:lnTo>
                  <a:pt x="1123802" y="4688402"/>
                </a:lnTo>
                <a:cubicBezTo>
                  <a:pt x="1101769" y="4681113"/>
                  <a:pt x="1079732" y="4651956"/>
                  <a:pt x="1072388" y="4651956"/>
                </a:cubicBezTo>
                <a:close/>
                <a:moveTo>
                  <a:pt x="1050352" y="4644669"/>
                </a:moveTo>
                <a:lnTo>
                  <a:pt x="1057698" y="4651960"/>
                </a:lnTo>
                <a:lnTo>
                  <a:pt x="1057704" y="4651963"/>
                </a:lnTo>
                <a:lnTo>
                  <a:pt x="1065041" y="4659245"/>
                </a:lnTo>
                <a:lnTo>
                  <a:pt x="1063819" y="4656817"/>
                </a:lnTo>
                <a:lnTo>
                  <a:pt x="1086260" y="4674636"/>
                </a:lnTo>
                <a:lnTo>
                  <a:pt x="1090750" y="4680204"/>
                </a:lnTo>
                <a:cubicBezTo>
                  <a:pt x="1092588" y="4682934"/>
                  <a:pt x="1094425" y="4684759"/>
                  <a:pt x="1101769" y="4688402"/>
                </a:cubicBezTo>
                <a:lnTo>
                  <a:pt x="1101769" y="4693263"/>
                </a:lnTo>
                <a:lnTo>
                  <a:pt x="1096743" y="4689936"/>
                </a:lnTo>
                <a:lnTo>
                  <a:pt x="1089833" y="4682025"/>
                </a:lnTo>
                <a:cubicBezTo>
                  <a:pt x="1087078" y="4679292"/>
                  <a:pt x="1083407" y="4677471"/>
                  <a:pt x="1072388" y="4673825"/>
                </a:cubicBezTo>
                <a:cubicBezTo>
                  <a:pt x="1072388" y="4670181"/>
                  <a:pt x="1068716" y="4666535"/>
                  <a:pt x="1064125" y="4661979"/>
                </a:cubicBezTo>
                <a:close/>
                <a:moveTo>
                  <a:pt x="1057698" y="4644668"/>
                </a:moveTo>
                <a:lnTo>
                  <a:pt x="1070551" y="4653172"/>
                </a:lnTo>
                <a:lnTo>
                  <a:pt x="1065041" y="4651956"/>
                </a:lnTo>
                <a:lnTo>
                  <a:pt x="1102663" y="4685557"/>
                </a:lnTo>
                <a:lnTo>
                  <a:pt x="1116459" y="4702982"/>
                </a:lnTo>
                <a:lnTo>
                  <a:pt x="1101769" y="4688402"/>
                </a:lnTo>
                <a:lnTo>
                  <a:pt x="1094422" y="4681113"/>
                </a:lnTo>
                <a:lnTo>
                  <a:pt x="1086260" y="4674636"/>
                </a:lnTo>
                <a:lnTo>
                  <a:pt x="1079732" y="4666536"/>
                </a:lnTo>
                <a:lnTo>
                  <a:pt x="1063207" y="4655602"/>
                </a:lnTo>
                <a:lnTo>
                  <a:pt x="1061370" y="4651956"/>
                </a:lnTo>
                <a:cubicBezTo>
                  <a:pt x="1057698" y="4648314"/>
                  <a:pt x="1054026" y="4644668"/>
                  <a:pt x="1057698" y="4644668"/>
                </a:cubicBezTo>
                <a:close/>
                <a:moveTo>
                  <a:pt x="4711795" y="4643065"/>
                </a:moveTo>
                <a:lnTo>
                  <a:pt x="4707300" y="4648313"/>
                </a:lnTo>
                <a:cubicBezTo>
                  <a:pt x="4700872" y="4655601"/>
                  <a:pt x="4693527" y="4662890"/>
                  <a:pt x="4686182" y="4666536"/>
                </a:cubicBezTo>
                <a:cubicBezTo>
                  <a:pt x="4693527" y="4659246"/>
                  <a:pt x="4700872" y="4651957"/>
                  <a:pt x="4708217" y="4645579"/>
                </a:cubicBezTo>
                <a:close/>
                <a:moveTo>
                  <a:pt x="1061370" y="4641025"/>
                </a:moveTo>
                <a:lnTo>
                  <a:pt x="1065041" y="4644668"/>
                </a:lnTo>
                <a:lnTo>
                  <a:pt x="1065045" y="4644671"/>
                </a:lnTo>
                <a:close/>
                <a:moveTo>
                  <a:pt x="1043008" y="4637380"/>
                </a:moveTo>
                <a:lnTo>
                  <a:pt x="1050351" y="4644668"/>
                </a:lnTo>
                <a:lnTo>
                  <a:pt x="1050352" y="4644669"/>
                </a:lnTo>
                <a:close/>
                <a:moveTo>
                  <a:pt x="1035664" y="4630091"/>
                </a:moveTo>
                <a:lnTo>
                  <a:pt x="1044842" y="4633734"/>
                </a:lnTo>
                <a:cubicBezTo>
                  <a:pt x="1048517" y="4637380"/>
                  <a:pt x="1050351" y="4641025"/>
                  <a:pt x="1043008" y="4637380"/>
                </a:cubicBezTo>
                <a:close/>
                <a:moveTo>
                  <a:pt x="1045302" y="4625079"/>
                </a:moveTo>
                <a:cubicBezTo>
                  <a:pt x="1045302" y="4625079"/>
                  <a:pt x="1046680" y="4626445"/>
                  <a:pt x="1048517" y="4628267"/>
                </a:cubicBezTo>
                <a:cubicBezTo>
                  <a:pt x="1052189" y="4631912"/>
                  <a:pt x="1057698" y="4637380"/>
                  <a:pt x="1057698" y="4637380"/>
                </a:cubicBezTo>
                <a:lnTo>
                  <a:pt x="1061370" y="4641025"/>
                </a:lnTo>
                <a:lnTo>
                  <a:pt x="1050351" y="4630091"/>
                </a:lnTo>
                <a:cubicBezTo>
                  <a:pt x="1046680" y="4626446"/>
                  <a:pt x="1045302" y="4625079"/>
                  <a:pt x="1045302" y="4625079"/>
                </a:cubicBezTo>
                <a:close/>
                <a:moveTo>
                  <a:pt x="1054026" y="4623712"/>
                </a:moveTo>
                <a:cubicBezTo>
                  <a:pt x="1054943" y="4624168"/>
                  <a:pt x="1055861" y="4624851"/>
                  <a:pt x="1055632" y="4624965"/>
                </a:cubicBezTo>
                <a:lnTo>
                  <a:pt x="1054473" y="4624490"/>
                </a:lnTo>
                <a:close/>
                <a:moveTo>
                  <a:pt x="1050351" y="4622800"/>
                </a:moveTo>
                <a:lnTo>
                  <a:pt x="1054473" y="4624490"/>
                </a:lnTo>
                <a:lnTo>
                  <a:pt x="1055141" y="4625654"/>
                </a:lnTo>
                <a:close/>
                <a:moveTo>
                  <a:pt x="1028288" y="4622773"/>
                </a:moveTo>
                <a:lnTo>
                  <a:pt x="1028317" y="4622800"/>
                </a:lnTo>
                <a:lnTo>
                  <a:pt x="1035664" y="4630091"/>
                </a:lnTo>
                <a:lnTo>
                  <a:pt x="1035661" y="4630091"/>
                </a:lnTo>
                <a:close/>
                <a:moveTo>
                  <a:pt x="4757473" y="4602435"/>
                </a:moveTo>
                <a:lnTo>
                  <a:pt x="4752290" y="4608223"/>
                </a:lnTo>
                <a:lnTo>
                  <a:pt x="4757015" y="4602753"/>
                </a:lnTo>
                <a:close/>
                <a:moveTo>
                  <a:pt x="1026848" y="4602394"/>
                </a:moveTo>
                <a:lnTo>
                  <a:pt x="1035661" y="4608223"/>
                </a:lnTo>
                <a:cubicBezTo>
                  <a:pt x="1043008" y="4615511"/>
                  <a:pt x="1050351" y="4615511"/>
                  <a:pt x="1050351" y="4622800"/>
                </a:cubicBezTo>
                <a:cubicBezTo>
                  <a:pt x="1043008" y="4615511"/>
                  <a:pt x="1035661" y="4608223"/>
                  <a:pt x="1035661" y="4615511"/>
                </a:cubicBezTo>
                <a:close/>
                <a:moveTo>
                  <a:pt x="4722909" y="4600934"/>
                </a:moveTo>
                <a:cubicBezTo>
                  <a:pt x="4708219" y="4615511"/>
                  <a:pt x="4693529" y="4630091"/>
                  <a:pt x="4686182" y="4637380"/>
                </a:cubicBezTo>
                <a:close/>
                <a:moveTo>
                  <a:pt x="4761103" y="4598022"/>
                </a:moveTo>
                <a:lnTo>
                  <a:pt x="4759633" y="4600934"/>
                </a:lnTo>
                <a:lnTo>
                  <a:pt x="4757473" y="4602435"/>
                </a:lnTo>
                <a:lnTo>
                  <a:pt x="4759633" y="4600023"/>
                </a:lnTo>
                <a:lnTo>
                  <a:pt x="4760060" y="4599229"/>
                </a:lnTo>
                <a:close/>
                <a:moveTo>
                  <a:pt x="1013627" y="4586354"/>
                </a:moveTo>
                <a:lnTo>
                  <a:pt x="1050345" y="4615505"/>
                </a:lnTo>
                <a:lnTo>
                  <a:pt x="1050351" y="4615511"/>
                </a:lnTo>
                <a:cubicBezTo>
                  <a:pt x="1043008" y="4608223"/>
                  <a:pt x="1020971" y="4593646"/>
                  <a:pt x="1013627" y="4586354"/>
                </a:cubicBezTo>
                <a:close/>
                <a:moveTo>
                  <a:pt x="1006280" y="4586354"/>
                </a:moveTo>
                <a:lnTo>
                  <a:pt x="1020971" y="4593646"/>
                </a:lnTo>
                <a:lnTo>
                  <a:pt x="1026848" y="4602394"/>
                </a:lnTo>
                <a:lnTo>
                  <a:pt x="1013627" y="4593646"/>
                </a:lnTo>
                <a:close/>
                <a:moveTo>
                  <a:pt x="991590" y="4586354"/>
                </a:moveTo>
                <a:cubicBezTo>
                  <a:pt x="1002609" y="4597289"/>
                  <a:pt x="1008118" y="4602756"/>
                  <a:pt x="1013627" y="4608223"/>
                </a:cubicBezTo>
                <a:lnTo>
                  <a:pt x="1028288" y="4622773"/>
                </a:lnTo>
                <a:lnTo>
                  <a:pt x="1004446" y="4601847"/>
                </a:lnTo>
                <a:cubicBezTo>
                  <a:pt x="997099" y="4595467"/>
                  <a:pt x="991590" y="4590000"/>
                  <a:pt x="991590" y="4586354"/>
                </a:cubicBezTo>
                <a:close/>
                <a:moveTo>
                  <a:pt x="994899" y="4575059"/>
                </a:moveTo>
                <a:lnTo>
                  <a:pt x="998937" y="4579066"/>
                </a:lnTo>
                <a:lnTo>
                  <a:pt x="1006280" y="4586354"/>
                </a:lnTo>
                <a:close/>
                <a:moveTo>
                  <a:pt x="976900" y="4557201"/>
                </a:moveTo>
                <a:cubicBezTo>
                  <a:pt x="980574" y="4560845"/>
                  <a:pt x="986083" y="4566311"/>
                  <a:pt x="991592" y="4571777"/>
                </a:cubicBezTo>
                <a:lnTo>
                  <a:pt x="994899" y="4575059"/>
                </a:lnTo>
                <a:lnTo>
                  <a:pt x="990672" y="4570867"/>
                </a:lnTo>
                <a:cubicBezTo>
                  <a:pt x="987918" y="4568134"/>
                  <a:pt x="984245" y="4564489"/>
                  <a:pt x="976900" y="4557201"/>
                </a:cubicBezTo>
                <a:close/>
                <a:moveTo>
                  <a:pt x="1219291" y="4549909"/>
                </a:moveTo>
                <a:cubicBezTo>
                  <a:pt x="1226634" y="4557201"/>
                  <a:pt x="1241324" y="4564489"/>
                  <a:pt x="1256015" y="4579066"/>
                </a:cubicBezTo>
                <a:cubicBezTo>
                  <a:pt x="1241324" y="4564489"/>
                  <a:pt x="1233981" y="4571778"/>
                  <a:pt x="1219291" y="4549909"/>
                </a:cubicBezTo>
                <a:close/>
                <a:moveTo>
                  <a:pt x="4825738" y="4520756"/>
                </a:moveTo>
                <a:cubicBezTo>
                  <a:pt x="4822066" y="4528044"/>
                  <a:pt x="4818393" y="4533510"/>
                  <a:pt x="4814721" y="4537154"/>
                </a:cubicBezTo>
                <a:lnTo>
                  <a:pt x="4813052" y="4537982"/>
                </a:lnTo>
                <a:close/>
                <a:moveTo>
                  <a:pt x="4800101" y="4512226"/>
                </a:moveTo>
                <a:lnTo>
                  <a:pt x="4789014" y="4528044"/>
                </a:lnTo>
                <a:cubicBezTo>
                  <a:pt x="4789014" y="4528044"/>
                  <a:pt x="4774324" y="4535332"/>
                  <a:pt x="4796357" y="4513464"/>
                </a:cubicBezTo>
                <a:close/>
                <a:moveTo>
                  <a:pt x="4818394" y="4491599"/>
                </a:moveTo>
                <a:cubicBezTo>
                  <a:pt x="4814723" y="4498887"/>
                  <a:pt x="4809213" y="4506176"/>
                  <a:pt x="4804621" y="4510730"/>
                </a:cubicBezTo>
                <a:lnTo>
                  <a:pt x="4800101" y="4512226"/>
                </a:lnTo>
                <a:lnTo>
                  <a:pt x="4801722" y="4509919"/>
                </a:lnTo>
                <a:lnTo>
                  <a:pt x="4804625" y="4507997"/>
                </a:lnTo>
                <a:cubicBezTo>
                  <a:pt x="4807379" y="4506176"/>
                  <a:pt x="4811051" y="4502530"/>
                  <a:pt x="4818394" y="4491599"/>
                </a:cubicBezTo>
                <a:close/>
                <a:moveTo>
                  <a:pt x="4303851" y="4485845"/>
                </a:moveTo>
                <a:lnTo>
                  <a:pt x="4303319" y="4487956"/>
                </a:lnTo>
                <a:cubicBezTo>
                  <a:pt x="4300567" y="4489777"/>
                  <a:pt x="4296892" y="4491599"/>
                  <a:pt x="4296892" y="4491599"/>
                </a:cubicBezTo>
                <a:close/>
                <a:moveTo>
                  <a:pt x="859509" y="4440704"/>
                </a:moveTo>
                <a:lnTo>
                  <a:pt x="874062" y="4455144"/>
                </a:lnTo>
                <a:lnTo>
                  <a:pt x="874068" y="4455154"/>
                </a:lnTo>
                <a:close/>
                <a:moveTo>
                  <a:pt x="859381" y="4440577"/>
                </a:moveTo>
                <a:lnTo>
                  <a:pt x="859381" y="4440577"/>
                </a:lnTo>
                <a:lnTo>
                  <a:pt x="859509" y="4440704"/>
                </a:lnTo>
                <a:close/>
                <a:moveTo>
                  <a:pt x="859378" y="4440574"/>
                </a:moveTo>
                <a:lnTo>
                  <a:pt x="859379" y="4440575"/>
                </a:lnTo>
                <a:lnTo>
                  <a:pt x="859381" y="4440577"/>
                </a:lnTo>
                <a:close/>
                <a:moveTo>
                  <a:pt x="1030382" y="4435336"/>
                </a:moveTo>
                <a:lnTo>
                  <a:pt x="1033215" y="4438146"/>
                </a:lnTo>
                <a:lnTo>
                  <a:pt x="1031989" y="4436931"/>
                </a:lnTo>
                <a:cubicBezTo>
                  <a:pt x="1031071" y="4436019"/>
                  <a:pt x="1030153" y="4435108"/>
                  <a:pt x="1030382" y="4435336"/>
                </a:cubicBezTo>
                <a:close/>
                <a:moveTo>
                  <a:pt x="852034" y="4433285"/>
                </a:moveTo>
                <a:lnTo>
                  <a:pt x="859375" y="4440570"/>
                </a:lnTo>
                <a:lnTo>
                  <a:pt x="859378" y="4440574"/>
                </a:lnTo>
                <a:close/>
                <a:moveTo>
                  <a:pt x="4884499" y="4418708"/>
                </a:moveTo>
                <a:lnTo>
                  <a:pt x="4884499" y="4418708"/>
                </a:lnTo>
                <a:lnTo>
                  <a:pt x="4884237" y="4418968"/>
                </a:lnTo>
                <a:close/>
                <a:moveTo>
                  <a:pt x="4885532" y="4417682"/>
                </a:moveTo>
                <a:lnTo>
                  <a:pt x="4884499" y="4418708"/>
                </a:lnTo>
                <a:lnTo>
                  <a:pt x="4884501" y="4418705"/>
                </a:lnTo>
                <a:close/>
                <a:moveTo>
                  <a:pt x="834830" y="4401633"/>
                </a:moveTo>
                <a:lnTo>
                  <a:pt x="835740" y="4402538"/>
                </a:lnTo>
                <a:lnTo>
                  <a:pt x="835411" y="4402213"/>
                </a:lnTo>
                <a:close/>
                <a:moveTo>
                  <a:pt x="829613" y="4396455"/>
                </a:moveTo>
                <a:lnTo>
                  <a:pt x="834830" y="4401633"/>
                </a:lnTo>
                <a:lnTo>
                  <a:pt x="834307" y="4401115"/>
                </a:lnTo>
                <a:lnTo>
                  <a:pt x="832752" y="4399573"/>
                </a:lnTo>
                <a:lnTo>
                  <a:pt x="832029" y="4398857"/>
                </a:lnTo>
                <a:close/>
                <a:moveTo>
                  <a:pt x="807970" y="4389558"/>
                </a:moveTo>
                <a:lnTo>
                  <a:pt x="807990" y="4389571"/>
                </a:lnTo>
                <a:lnTo>
                  <a:pt x="815741" y="4394696"/>
                </a:lnTo>
                <a:lnTo>
                  <a:pt x="822654" y="4404128"/>
                </a:lnTo>
                <a:cubicBezTo>
                  <a:pt x="826326" y="4407774"/>
                  <a:pt x="824488" y="4405953"/>
                  <a:pt x="819899" y="4401395"/>
                </a:cubicBezTo>
                <a:close/>
                <a:moveTo>
                  <a:pt x="807964" y="4389555"/>
                </a:moveTo>
                <a:lnTo>
                  <a:pt x="807967" y="4389555"/>
                </a:lnTo>
                <a:lnTo>
                  <a:pt x="807970" y="4389558"/>
                </a:lnTo>
                <a:close/>
                <a:moveTo>
                  <a:pt x="953357" y="4357847"/>
                </a:moveTo>
                <a:lnTo>
                  <a:pt x="959455" y="4363584"/>
                </a:lnTo>
                <a:lnTo>
                  <a:pt x="962210" y="4367686"/>
                </a:lnTo>
                <a:close/>
                <a:moveTo>
                  <a:pt x="923912" y="4356882"/>
                </a:moveTo>
                <a:lnTo>
                  <a:pt x="929158" y="4361307"/>
                </a:lnTo>
                <a:lnTo>
                  <a:pt x="947498" y="4382239"/>
                </a:lnTo>
                <a:lnTo>
                  <a:pt x="947496" y="4382237"/>
                </a:lnTo>
                <a:close/>
                <a:moveTo>
                  <a:pt x="4458455" y="4353134"/>
                </a:moveTo>
                <a:lnTo>
                  <a:pt x="4407068" y="4404128"/>
                </a:lnTo>
                <a:cubicBezTo>
                  <a:pt x="4414413" y="4396840"/>
                  <a:pt x="4421758" y="4387729"/>
                  <a:pt x="4430021" y="4378619"/>
                </a:cubicBezTo>
                <a:close/>
                <a:moveTo>
                  <a:pt x="4458485" y="4353103"/>
                </a:moveTo>
                <a:lnTo>
                  <a:pt x="4458485" y="4353106"/>
                </a:lnTo>
                <a:lnTo>
                  <a:pt x="4458455" y="4353134"/>
                </a:lnTo>
                <a:close/>
                <a:moveTo>
                  <a:pt x="932256" y="4334883"/>
                </a:moveTo>
                <a:cubicBezTo>
                  <a:pt x="933518" y="4335794"/>
                  <a:pt x="936043" y="4338528"/>
                  <a:pt x="939256" y="4342172"/>
                </a:cubicBezTo>
                <a:lnTo>
                  <a:pt x="953357" y="4357847"/>
                </a:lnTo>
                <a:lnTo>
                  <a:pt x="932829" y="4338530"/>
                </a:lnTo>
                <a:cubicBezTo>
                  <a:pt x="930993" y="4334884"/>
                  <a:pt x="930993" y="4333972"/>
                  <a:pt x="932256" y="4334883"/>
                </a:cubicBezTo>
                <a:close/>
                <a:moveTo>
                  <a:pt x="687312" y="4316661"/>
                </a:moveTo>
                <a:lnTo>
                  <a:pt x="705549" y="4337334"/>
                </a:lnTo>
                <a:lnTo>
                  <a:pt x="689919" y="4316661"/>
                </a:lnTo>
                <a:close/>
                <a:moveTo>
                  <a:pt x="4502556" y="4309373"/>
                </a:moveTo>
                <a:lnTo>
                  <a:pt x="4492471" y="4320809"/>
                </a:lnTo>
                <a:lnTo>
                  <a:pt x="4488888" y="4325478"/>
                </a:lnTo>
                <a:close/>
                <a:moveTo>
                  <a:pt x="741123" y="4296253"/>
                </a:moveTo>
                <a:lnTo>
                  <a:pt x="749203" y="4302084"/>
                </a:lnTo>
                <a:lnTo>
                  <a:pt x="745531" y="4302084"/>
                </a:lnTo>
                <a:close/>
                <a:moveTo>
                  <a:pt x="738833" y="4294367"/>
                </a:moveTo>
                <a:lnTo>
                  <a:pt x="740807" y="4295835"/>
                </a:lnTo>
                <a:lnTo>
                  <a:pt x="741123" y="4296253"/>
                </a:lnTo>
                <a:lnTo>
                  <a:pt x="739103" y="4294794"/>
                </a:lnTo>
                <a:close/>
                <a:moveTo>
                  <a:pt x="4495207" y="4280221"/>
                </a:moveTo>
                <a:lnTo>
                  <a:pt x="4495206" y="4280224"/>
                </a:lnTo>
                <a:lnTo>
                  <a:pt x="4489702" y="4288416"/>
                </a:lnTo>
                <a:lnTo>
                  <a:pt x="4487866" y="4287504"/>
                </a:lnTo>
                <a:close/>
                <a:moveTo>
                  <a:pt x="4495209" y="4280216"/>
                </a:moveTo>
                <a:lnTo>
                  <a:pt x="4495209" y="4280219"/>
                </a:lnTo>
                <a:lnTo>
                  <a:pt x="4495207" y="4280221"/>
                </a:lnTo>
                <a:close/>
                <a:moveTo>
                  <a:pt x="596735" y="4211297"/>
                </a:moveTo>
                <a:lnTo>
                  <a:pt x="598629" y="4215526"/>
                </a:lnTo>
                <a:lnTo>
                  <a:pt x="598951" y="4214813"/>
                </a:lnTo>
                <a:close/>
                <a:moveTo>
                  <a:pt x="636122" y="4173974"/>
                </a:moveTo>
                <a:lnTo>
                  <a:pt x="638222" y="4175436"/>
                </a:lnTo>
                <a:lnTo>
                  <a:pt x="639024" y="4176549"/>
                </a:lnTo>
                <a:lnTo>
                  <a:pt x="639024" y="4178169"/>
                </a:lnTo>
                <a:cubicBezTo>
                  <a:pt x="639024" y="4178169"/>
                  <a:pt x="638106" y="4176802"/>
                  <a:pt x="636844" y="4174980"/>
                </a:cubicBezTo>
                <a:close/>
                <a:moveTo>
                  <a:pt x="629729" y="4165869"/>
                </a:moveTo>
                <a:cubicBezTo>
                  <a:pt x="630073" y="4165869"/>
                  <a:pt x="631220" y="4167236"/>
                  <a:pt x="632597" y="4169058"/>
                </a:cubicBezTo>
                <a:lnTo>
                  <a:pt x="636122" y="4173974"/>
                </a:lnTo>
                <a:lnTo>
                  <a:pt x="631681" y="4170880"/>
                </a:lnTo>
                <a:cubicBezTo>
                  <a:pt x="629844" y="4167236"/>
                  <a:pt x="629385" y="4165869"/>
                  <a:pt x="629729" y="4165869"/>
                </a:cubicBezTo>
                <a:close/>
                <a:moveTo>
                  <a:pt x="551212" y="4147803"/>
                </a:moveTo>
                <a:lnTo>
                  <a:pt x="552941" y="4150374"/>
                </a:lnTo>
                <a:lnTo>
                  <a:pt x="553638" y="4150836"/>
                </a:lnTo>
                <a:lnTo>
                  <a:pt x="553368" y="4149944"/>
                </a:lnTo>
                <a:close/>
                <a:moveTo>
                  <a:pt x="644596" y="4109928"/>
                </a:moveTo>
                <a:lnTo>
                  <a:pt x="645165" y="4111374"/>
                </a:lnTo>
                <a:lnTo>
                  <a:pt x="646368" y="4112567"/>
                </a:lnTo>
                <a:lnTo>
                  <a:pt x="646371" y="4112570"/>
                </a:lnTo>
                <a:lnTo>
                  <a:pt x="649527" y="4115701"/>
                </a:lnTo>
                <a:lnTo>
                  <a:pt x="646368" y="4112567"/>
                </a:lnTo>
                <a:close/>
                <a:moveTo>
                  <a:pt x="5097509" y="4105278"/>
                </a:moveTo>
                <a:lnTo>
                  <a:pt x="5096847" y="4105979"/>
                </a:lnTo>
                <a:lnTo>
                  <a:pt x="5097139" y="4105421"/>
                </a:lnTo>
                <a:close/>
                <a:moveTo>
                  <a:pt x="641509" y="4102105"/>
                </a:moveTo>
                <a:lnTo>
                  <a:pt x="642315" y="4104148"/>
                </a:lnTo>
                <a:lnTo>
                  <a:pt x="642699" y="4104369"/>
                </a:lnTo>
                <a:close/>
                <a:moveTo>
                  <a:pt x="631681" y="4097990"/>
                </a:moveTo>
                <a:lnTo>
                  <a:pt x="632582" y="4098886"/>
                </a:lnTo>
                <a:lnTo>
                  <a:pt x="632499" y="4098466"/>
                </a:lnTo>
                <a:close/>
                <a:moveTo>
                  <a:pt x="5104852" y="4090701"/>
                </a:moveTo>
                <a:cubicBezTo>
                  <a:pt x="5104852" y="4094346"/>
                  <a:pt x="5104852" y="4096168"/>
                  <a:pt x="5103934" y="4096168"/>
                </a:cubicBezTo>
                <a:lnTo>
                  <a:pt x="5102588" y="4095023"/>
                </a:lnTo>
                <a:close/>
                <a:moveTo>
                  <a:pt x="5097509" y="4090701"/>
                </a:moveTo>
                <a:lnTo>
                  <a:pt x="5102588" y="4095023"/>
                </a:lnTo>
                <a:lnTo>
                  <a:pt x="5097139" y="4105421"/>
                </a:lnTo>
                <a:lnTo>
                  <a:pt x="5095442" y="4106077"/>
                </a:lnTo>
                <a:cubicBezTo>
                  <a:pt x="5096130" y="4103003"/>
                  <a:pt x="5103016" y="4090701"/>
                  <a:pt x="5097509" y="4090701"/>
                </a:cubicBezTo>
                <a:close/>
                <a:moveTo>
                  <a:pt x="628482" y="4085941"/>
                </a:moveTo>
                <a:lnTo>
                  <a:pt x="635760" y="4096775"/>
                </a:lnTo>
                <a:lnTo>
                  <a:pt x="638705" y="4096775"/>
                </a:lnTo>
                <a:lnTo>
                  <a:pt x="637946" y="4095325"/>
                </a:lnTo>
                <a:close/>
                <a:moveTo>
                  <a:pt x="4656802" y="4083413"/>
                </a:moveTo>
                <a:lnTo>
                  <a:pt x="4650845" y="4091098"/>
                </a:lnTo>
                <a:lnTo>
                  <a:pt x="4652212" y="4088879"/>
                </a:lnTo>
                <a:cubicBezTo>
                  <a:pt x="4654966" y="4085235"/>
                  <a:pt x="4656802" y="4083413"/>
                  <a:pt x="4656802" y="4083413"/>
                </a:cubicBezTo>
                <a:close/>
                <a:moveTo>
                  <a:pt x="556658" y="4069361"/>
                </a:moveTo>
                <a:lnTo>
                  <a:pt x="560984" y="4075212"/>
                </a:lnTo>
                <a:cubicBezTo>
                  <a:pt x="565573" y="4081592"/>
                  <a:pt x="569248" y="4087056"/>
                  <a:pt x="565573" y="4083413"/>
                </a:cubicBezTo>
                <a:close/>
                <a:moveTo>
                  <a:pt x="545950" y="4053688"/>
                </a:moveTo>
                <a:lnTo>
                  <a:pt x="548678" y="4057169"/>
                </a:lnTo>
                <a:lnTo>
                  <a:pt x="549966" y="4058811"/>
                </a:lnTo>
                <a:lnTo>
                  <a:pt x="556658" y="4069361"/>
                </a:lnTo>
                <a:lnTo>
                  <a:pt x="550883" y="4061545"/>
                </a:lnTo>
                <a:cubicBezTo>
                  <a:pt x="547211" y="4056079"/>
                  <a:pt x="545835" y="4053802"/>
                  <a:pt x="545950" y="4053688"/>
                </a:cubicBezTo>
                <a:close/>
                <a:moveTo>
                  <a:pt x="599585" y="4044818"/>
                </a:moveTo>
                <a:lnTo>
                  <a:pt x="602300" y="4054256"/>
                </a:lnTo>
                <a:lnTo>
                  <a:pt x="605163" y="4053119"/>
                </a:lnTo>
                <a:close/>
                <a:moveTo>
                  <a:pt x="528849" y="4017811"/>
                </a:moveTo>
                <a:lnTo>
                  <a:pt x="528852" y="4017814"/>
                </a:lnTo>
                <a:lnTo>
                  <a:pt x="536906" y="4033799"/>
                </a:lnTo>
                <a:close/>
                <a:moveTo>
                  <a:pt x="556451" y="4006991"/>
                </a:moveTo>
                <a:lnTo>
                  <a:pt x="557779" y="4011200"/>
                </a:lnTo>
                <a:lnTo>
                  <a:pt x="558473" y="4012751"/>
                </a:lnTo>
                <a:lnTo>
                  <a:pt x="560846" y="4015713"/>
                </a:lnTo>
                <a:lnTo>
                  <a:pt x="558230" y="4010523"/>
                </a:lnTo>
                <a:close/>
                <a:moveTo>
                  <a:pt x="572926" y="4003247"/>
                </a:moveTo>
                <a:lnTo>
                  <a:pt x="577815" y="4012950"/>
                </a:lnTo>
                <a:lnTo>
                  <a:pt x="572927" y="4003250"/>
                </a:lnTo>
                <a:close/>
                <a:moveTo>
                  <a:pt x="572909" y="4003212"/>
                </a:moveTo>
                <a:lnTo>
                  <a:pt x="572926" y="4003247"/>
                </a:lnTo>
                <a:lnTo>
                  <a:pt x="572923" y="4003241"/>
                </a:lnTo>
                <a:lnTo>
                  <a:pt x="572920" y="4003234"/>
                </a:lnTo>
                <a:lnTo>
                  <a:pt x="572919" y="4003232"/>
                </a:lnTo>
                <a:close/>
                <a:moveTo>
                  <a:pt x="572811" y="4003016"/>
                </a:moveTo>
                <a:lnTo>
                  <a:pt x="572909" y="4003212"/>
                </a:lnTo>
                <a:lnTo>
                  <a:pt x="572811" y="4003019"/>
                </a:lnTo>
                <a:close/>
                <a:moveTo>
                  <a:pt x="508035" y="3993809"/>
                </a:moveTo>
                <a:cubicBezTo>
                  <a:pt x="508952" y="3998367"/>
                  <a:pt x="514464" y="4009301"/>
                  <a:pt x="521815" y="4023878"/>
                </a:cubicBezTo>
                <a:cubicBezTo>
                  <a:pt x="529161" y="4045749"/>
                  <a:pt x="551212" y="4082198"/>
                  <a:pt x="558562" y="4089486"/>
                </a:cubicBezTo>
                <a:cubicBezTo>
                  <a:pt x="558562" y="4096775"/>
                  <a:pt x="565912" y="4104066"/>
                  <a:pt x="573259" y="4111355"/>
                </a:cubicBezTo>
                <a:cubicBezTo>
                  <a:pt x="565912" y="4111355"/>
                  <a:pt x="573259" y="4111355"/>
                  <a:pt x="573259" y="4118643"/>
                </a:cubicBezTo>
                <a:lnTo>
                  <a:pt x="569061" y="4116265"/>
                </a:lnTo>
                <a:lnTo>
                  <a:pt x="565912" y="4111355"/>
                </a:lnTo>
                <a:cubicBezTo>
                  <a:pt x="562237" y="4107709"/>
                  <a:pt x="564074" y="4111355"/>
                  <a:pt x="566829" y="4115000"/>
                </a:cubicBezTo>
                <a:lnTo>
                  <a:pt x="569061" y="4116265"/>
                </a:lnTo>
                <a:lnTo>
                  <a:pt x="572341" y="4121377"/>
                </a:lnTo>
                <a:cubicBezTo>
                  <a:pt x="573259" y="4122289"/>
                  <a:pt x="573259" y="4122289"/>
                  <a:pt x="573259" y="4125935"/>
                </a:cubicBezTo>
                <a:cubicBezTo>
                  <a:pt x="587958" y="4147803"/>
                  <a:pt x="602659" y="4162383"/>
                  <a:pt x="610005" y="4184252"/>
                </a:cubicBezTo>
                <a:cubicBezTo>
                  <a:pt x="617355" y="4198832"/>
                  <a:pt x="632056" y="4206120"/>
                  <a:pt x="632056" y="4220700"/>
                </a:cubicBezTo>
                <a:cubicBezTo>
                  <a:pt x="639406" y="4220700"/>
                  <a:pt x="639406" y="4227988"/>
                  <a:pt x="646756" y="4235280"/>
                </a:cubicBezTo>
                <a:cubicBezTo>
                  <a:pt x="646756" y="4235280"/>
                  <a:pt x="661453" y="4257149"/>
                  <a:pt x="661453" y="4264437"/>
                </a:cubicBezTo>
                <a:cubicBezTo>
                  <a:pt x="661453" y="4271729"/>
                  <a:pt x="632056" y="4235280"/>
                  <a:pt x="617355" y="4227988"/>
                </a:cubicBezTo>
                <a:cubicBezTo>
                  <a:pt x="632056" y="4249857"/>
                  <a:pt x="646756" y="4264437"/>
                  <a:pt x="654103" y="4279017"/>
                </a:cubicBezTo>
                <a:lnTo>
                  <a:pt x="672461" y="4299830"/>
                </a:lnTo>
                <a:lnTo>
                  <a:pt x="668405" y="4294796"/>
                </a:lnTo>
                <a:lnTo>
                  <a:pt x="672464" y="4299830"/>
                </a:lnTo>
                <a:lnTo>
                  <a:pt x="681333" y="4309881"/>
                </a:lnTo>
                <a:lnTo>
                  <a:pt x="689249" y="4315775"/>
                </a:lnTo>
                <a:lnTo>
                  <a:pt x="683503" y="4308174"/>
                </a:lnTo>
                <a:cubicBezTo>
                  <a:pt x="690853" y="4315465"/>
                  <a:pt x="698199" y="4322754"/>
                  <a:pt x="698199" y="4322754"/>
                </a:cubicBezTo>
                <a:cubicBezTo>
                  <a:pt x="712900" y="4337334"/>
                  <a:pt x="720250" y="4359202"/>
                  <a:pt x="749646" y="4388362"/>
                </a:cubicBezTo>
                <a:cubicBezTo>
                  <a:pt x="756997" y="4402939"/>
                  <a:pt x="749646" y="4388362"/>
                  <a:pt x="756997" y="4402939"/>
                </a:cubicBezTo>
                <a:cubicBezTo>
                  <a:pt x="771697" y="4417519"/>
                  <a:pt x="786394" y="4432099"/>
                  <a:pt x="793744" y="4446679"/>
                </a:cubicBezTo>
                <a:lnTo>
                  <a:pt x="806294" y="4459125"/>
                </a:lnTo>
                <a:lnTo>
                  <a:pt x="800617" y="4447865"/>
                </a:lnTo>
                <a:cubicBezTo>
                  <a:pt x="807964" y="4455154"/>
                  <a:pt x="809801" y="4458799"/>
                  <a:pt x="810719" y="4461533"/>
                </a:cubicBezTo>
                <a:lnTo>
                  <a:pt x="813213" y="4465990"/>
                </a:lnTo>
                <a:lnTo>
                  <a:pt x="837841" y="4490416"/>
                </a:lnTo>
                <a:lnTo>
                  <a:pt x="845207" y="4498535"/>
                </a:lnTo>
                <a:lnTo>
                  <a:pt x="903449" y="4549909"/>
                </a:lnTo>
                <a:cubicBezTo>
                  <a:pt x="903449" y="4549909"/>
                  <a:pt x="896105" y="4542621"/>
                  <a:pt x="896105" y="4542621"/>
                </a:cubicBezTo>
                <a:cubicBezTo>
                  <a:pt x="910795" y="4557201"/>
                  <a:pt x="896105" y="4542621"/>
                  <a:pt x="918139" y="4557201"/>
                </a:cubicBezTo>
                <a:cubicBezTo>
                  <a:pt x="910795" y="4557201"/>
                  <a:pt x="903449" y="4549909"/>
                  <a:pt x="903449" y="4557201"/>
                </a:cubicBezTo>
                <a:cubicBezTo>
                  <a:pt x="903449" y="4557201"/>
                  <a:pt x="903449" y="4557201"/>
                  <a:pt x="910795" y="4564489"/>
                </a:cubicBezTo>
                <a:cubicBezTo>
                  <a:pt x="925486" y="4571778"/>
                  <a:pt x="918139" y="4564489"/>
                  <a:pt x="918139" y="4564489"/>
                </a:cubicBezTo>
                <a:cubicBezTo>
                  <a:pt x="925486" y="4571778"/>
                  <a:pt x="947519" y="4593646"/>
                  <a:pt x="947519" y="4593646"/>
                </a:cubicBezTo>
                <a:cubicBezTo>
                  <a:pt x="969556" y="4608223"/>
                  <a:pt x="969556" y="4608223"/>
                  <a:pt x="984247" y="4622800"/>
                </a:cubicBezTo>
                <a:cubicBezTo>
                  <a:pt x="998937" y="4637380"/>
                  <a:pt x="1020971" y="4651956"/>
                  <a:pt x="1035661" y="4666536"/>
                </a:cubicBezTo>
                <a:cubicBezTo>
                  <a:pt x="1050351" y="4681113"/>
                  <a:pt x="1065041" y="4688402"/>
                  <a:pt x="1079732" y="4695690"/>
                </a:cubicBezTo>
                <a:cubicBezTo>
                  <a:pt x="1094422" y="4710270"/>
                  <a:pt x="1101769" y="4717558"/>
                  <a:pt x="1109112" y="4724847"/>
                </a:cubicBezTo>
                <a:cubicBezTo>
                  <a:pt x="1123802" y="4739427"/>
                  <a:pt x="1101769" y="4717558"/>
                  <a:pt x="1116459" y="4724847"/>
                </a:cubicBezTo>
                <a:cubicBezTo>
                  <a:pt x="1138493" y="4739427"/>
                  <a:pt x="1131149" y="4739427"/>
                  <a:pt x="1153183" y="4754004"/>
                </a:cubicBezTo>
                <a:cubicBezTo>
                  <a:pt x="1153183" y="4754004"/>
                  <a:pt x="1138493" y="4746715"/>
                  <a:pt x="1145839" y="4754004"/>
                </a:cubicBezTo>
                <a:lnTo>
                  <a:pt x="1165864" y="4764842"/>
                </a:lnTo>
                <a:lnTo>
                  <a:pt x="1165809" y="4765393"/>
                </a:lnTo>
                <a:cubicBezTo>
                  <a:pt x="1166956" y="4767216"/>
                  <a:pt x="1169711" y="4770405"/>
                  <a:pt x="1175220" y="4775872"/>
                </a:cubicBezTo>
                <a:cubicBezTo>
                  <a:pt x="1175220" y="4772226"/>
                  <a:pt x="1171548" y="4768581"/>
                  <a:pt x="1166039" y="4764936"/>
                </a:cubicBezTo>
                <a:lnTo>
                  <a:pt x="1165864" y="4764842"/>
                </a:lnTo>
                <a:lnTo>
                  <a:pt x="1166038" y="4763114"/>
                </a:lnTo>
                <a:cubicBezTo>
                  <a:pt x="1167874" y="4763114"/>
                  <a:pt x="1171547" y="4764936"/>
                  <a:pt x="1167873" y="4761292"/>
                </a:cubicBezTo>
                <a:cubicBezTo>
                  <a:pt x="1153183" y="4754004"/>
                  <a:pt x="1175220" y="4761292"/>
                  <a:pt x="1189910" y="4775872"/>
                </a:cubicBezTo>
                <a:cubicBezTo>
                  <a:pt x="1167873" y="4761292"/>
                  <a:pt x="1182563" y="4775872"/>
                  <a:pt x="1189910" y="4783160"/>
                </a:cubicBezTo>
                <a:cubicBezTo>
                  <a:pt x="1182563" y="4775872"/>
                  <a:pt x="1204600" y="4790449"/>
                  <a:pt x="1211944" y="4790449"/>
                </a:cubicBezTo>
                <a:lnTo>
                  <a:pt x="1257619" y="4824444"/>
                </a:lnTo>
                <a:lnTo>
                  <a:pt x="1257619" y="4819922"/>
                </a:lnTo>
                <a:lnTo>
                  <a:pt x="1273640" y="4835802"/>
                </a:lnTo>
                <a:lnTo>
                  <a:pt x="1316985" y="4859697"/>
                </a:lnTo>
                <a:lnTo>
                  <a:pt x="1307432" y="4856051"/>
                </a:lnTo>
                <a:cubicBezTo>
                  <a:pt x="1329466" y="4863339"/>
                  <a:pt x="1344156" y="4877916"/>
                  <a:pt x="1351503" y="4885208"/>
                </a:cubicBezTo>
                <a:cubicBezTo>
                  <a:pt x="1358846" y="4885208"/>
                  <a:pt x="1351503" y="4885208"/>
                  <a:pt x="1366193" y="4892496"/>
                </a:cubicBezTo>
                <a:cubicBezTo>
                  <a:pt x="1373538" y="4896140"/>
                  <a:pt x="1369866" y="4892495"/>
                  <a:pt x="1365275" y="4888850"/>
                </a:cubicBezTo>
                <a:lnTo>
                  <a:pt x="1360227" y="4885208"/>
                </a:lnTo>
                <a:lnTo>
                  <a:pt x="1365275" y="4885208"/>
                </a:lnTo>
                <a:cubicBezTo>
                  <a:pt x="1366193" y="4885208"/>
                  <a:pt x="1366193" y="4885208"/>
                  <a:pt x="1366193" y="4885208"/>
                </a:cubicBezTo>
                <a:lnTo>
                  <a:pt x="1415622" y="4915273"/>
                </a:lnTo>
                <a:lnTo>
                  <a:pt x="1411832" y="4908112"/>
                </a:lnTo>
                <a:lnTo>
                  <a:pt x="1410264" y="4907073"/>
                </a:lnTo>
                <a:cubicBezTo>
                  <a:pt x="1410264" y="4907073"/>
                  <a:pt x="1410264" y="4907073"/>
                  <a:pt x="1402917" y="4899784"/>
                </a:cubicBezTo>
                <a:lnTo>
                  <a:pt x="1381751" y="4889283"/>
                </a:lnTo>
                <a:lnTo>
                  <a:pt x="1373727" y="4887162"/>
                </a:lnTo>
                <a:lnTo>
                  <a:pt x="1367459" y="4882191"/>
                </a:lnTo>
                <a:lnTo>
                  <a:pt x="1358846" y="4877916"/>
                </a:lnTo>
                <a:cubicBezTo>
                  <a:pt x="1336813" y="4863339"/>
                  <a:pt x="1314776" y="4848762"/>
                  <a:pt x="1300085" y="4834182"/>
                </a:cubicBezTo>
                <a:lnTo>
                  <a:pt x="1311104" y="4847850"/>
                </a:lnTo>
                <a:lnTo>
                  <a:pt x="1292742" y="4834182"/>
                </a:lnTo>
                <a:lnTo>
                  <a:pt x="1298251" y="4843295"/>
                </a:lnTo>
                <a:lnTo>
                  <a:pt x="1307432" y="4848762"/>
                </a:lnTo>
                <a:cubicBezTo>
                  <a:pt x="1300085" y="4848762"/>
                  <a:pt x="1292742" y="4841471"/>
                  <a:pt x="1292742" y="4841471"/>
                </a:cubicBezTo>
                <a:lnTo>
                  <a:pt x="1298248" y="4843292"/>
                </a:lnTo>
                <a:lnTo>
                  <a:pt x="1270705" y="4826894"/>
                </a:lnTo>
                <a:cubicBezTo>
                  <a:pt x="1270705" y="4826894"/>
                  <a:pt x="1263361" y="4819606"/>
                  <a:pt x="1256015" y="4812317"/>
                </a:cubicBezTo>
                <a:lnTo>
                  <a:pt x="1219291" y="4783160"/>
                </a:lnTo>
                <a:lnTo>
                  <a:pt x="1285395" y="4826894"/>
                </a:lnTo>
                <a:cubicBezTo>
                  <a:pt x="1278052" y="4819606"/>
                  <a:pt x="1256015" y="4805026"/>
                  <a:pt x="1270705" y="4812317"/>
                </a:cubicBezTo>
                <a:lnTo>
                  <a:pt x="1244901" y="4796952"/>
                </a:lnTo>
                <a:lnTo>
                  <a:pt x="1247182" y="4799233"/>
                </a:lnTo>
                <a:lnTo>
                  <a:pt x="1243908" y="4796362"/>
                </a:lnTo>
                <a:lnTo>
                  <a:pt x="1233981" y="4790449"/>
                </a:lnTo>
                <a:cubicBezTo>
                  <a:pt x="1244999" y="4795916"/>
                  <a:pt x="1206435" y="4768580"/>
                  <a:pt x="1198861" y="4760722"/>
                </a:cubicBezTo>
                <a:lnTo>
                  <a:pt x="1200403" y="4760875"/>
                </a:lnTo>
                <a:lnTo>
                  <a:pt x="1219291" y="4775872"/>
                </a:lnTo>
                <a:lnTo>
                  <a:pt x="1215635" y="4772242"/>
                </a:lnTo>
                <a:lnTo>
                  <a:pt x="1210655" y="4768199"/>
                </a:lnTo>
                <a:lnTo>
                  <a:pt x="1214196" y="4770815"/>
                </a:lnTo>
                <a:lnTo>
                  <a:pt x="1211944" y="4768580"/>
                </a:lnTo>
                <a:lnTo>
                  <a:pt x="1256011" y="4790445"/>
                </a:lnTo>
                <a:lnTo>
                  <a:pt x="1256015" y="4790449"/>
                </a:lnTo>
                <a:lnTo>
                  <a:pt x="1273532" y="4800542"/>
                </a:lnTo>
                <a:lnTo>
                  <a:pt x="1285395" y="4812317"/>
                </a:lnTo>
                <a:cubicBezTo>
                  <a:pt x="1292742" y="4812317"/>
                  <a:pt x="1290904" y="4810493"/>
                  <a:pt x="1284478" y="4806850"/>
                </a:cubicBezTo>
                <a:lnTo>
                  <a:pt x="1273532" y="4800542"/>
                </a:lnTo>
                <a:lnTo>
                  <a:pt x="1270705" y="4797737"/>
                </a:lnTo>
                <a:lnTo>
                  <a:pt x="1256011" y="4790445"/>
                </a:lnTo>
                <a:lnTo>
                  <a:pt x="1211944" y="4761292"/>
                </a:lnTo>
                <a:lnTo>
                  <a:pt x="1211944" y="4756920"/>
                </a:lnTo>
                <a:lnTo>
                  <a:pt x="1216842" y="4758865"/>
                </a:lnTo>
                <a:lnTo>
                  <a:pt x="1222045" y="4764025"/>
                </a:lnTo>
                <a:lnTo>
                  <a:pt x="1226639" y="4768584"/>
                </a:lnTo>
                <a:lnTo>
                  <a:pt x="1226634" y="4768580"/>
                </a:lnTo>
                <a:cubicBezTo>
                  <a:pt x="1228472" y="4770403"/>
                  <a:pt x="1228472" y="4770403"/>
                  <a:pt x="1227439" y="4769378"/>
                </a:cubicBezTo>
                <a:lnTo>
                  <a:pt x="1226639" y="4768584"/>
                </a:lnTo>
                <a:lnTo>
                  <a:pt x="1233981" y="4774960"/>
                </a:lnTo>
                <a:cubicBezTo>
                  <a:pt x="1235817" y="4775872"/>
                  <a:pt x="1237653" y="4775872"/>
                  <a:pt x="1241324" y="4775872"/>
                </a:cubicBezTo>
                <a:cubicBezTo>
                  <a:pt x="1237653" y="4772226"/>
                  <a:pt x="1235817" y="4770403"/>
                  <a:pt x="1235817" y="4769492"/>
                </a:cubicBezTo>
                <a:lnTo>
                  <a:pt x="1235937" y="4769472"/>
                </a:lnTo>
                <a:lnTo>
                  <a:pt x="1240008" y="4772205"/>
                </a:lnTo>
                <a:cubicBezTo>
                  <a:pt x="1241530" y="4773110"/>
                  <a:pt x="1241965" y="4773111"/>
                  <a:pt x="1240226" y="4771301"/>
                </a:cubicBezTo>
                <a:lnTo>
                  <a:pt x="1237682" y="4769183"/>
                </a:lnTo>
                <a:lnTo>
                  <a:pt x="1241324" y="4768580"/>
                </a:lnTo>
                <a:lnTo>
                  <a:pt x="1232982" y="4765270"/>
                </a:lnTo>
                <a:lnTo>
                  <a:pt x="1237682" y="4769183"/>
                </a:lnTo>
                <a:lnTo>
                  <a:pt x="1235937" y="4769472"/>
                </a:lnTo>
                <a:lnTo>
                  <a:pt x="1233268" y="4767679"/>
                </a:lnTo>
                <a:cubicBezTo>
                  <a:pt x="1228049" y="4764059"/>
                  <a:pt x="1222831" y="4760438"/>
                  <a:pt x="1226309" y="4764058"/>
                </a:cubicBezTo>
                <a:lnTo>
                  <a:pt x="1224077" y="4761735"/>
                </a:lnTo>
                <a:lnTo>
                  <a:pt x="1216842" y="4758865"/>
                </a:lnTo>
                <a:lnTo>
                  <a:pt x="1211944" y="4754004"/>
                </a:lnTo>
                <a:lnTo>
                  <a:pt x="1211944" y="4756920"/>
                </a:lnTo>
                <a:lnTo>
                  <a:pt x="1204600" y="4754004"/>
                </a:lnTo>
                <a:cubicBezTo>
                  <a:pt x="1189910" y="4739427"/>
                  <a:pt x="1219291" y="4754004"/>
                  <a:pt x="1197254" y="4739427"/>
                </a:cubicBezTo>
                <a:cubicBezTo>
                  <a:pt x="1182563" y="4732135"/>
                  <a:pt x="1167873" y="4724847"/>
                  <a:pt x="1160530" y="4724847"/>
                </a:cubicBezTo>
                <a:cubicBezTo>
                  <a:pt x="1145839" y="4710270"/>
                  <a:pt x="1160530" y="4717558"/>
                  <a:pt x="1160530" y="4717558"/>
                </a:cubicBezTo>
                <a:cubicBezTo>
                  <a:pt x="1153183" y="4710270"/>
                  <a:pt x="1145839" y="4702982"/>
                  <a:pt x="1145839" y="4702982"/>
                </a:cubicBezTo>
                <a:cubicBezTo>
                  <a:pt x="1138493" y="4699336"/>
                  <a:pt x="1138493" y="4699336"/>
                  <a:pt x="1138493" y="4698423"/>
                </a:cubicBezTo>
                <a:lnTo>
                  <a:pt x="1133805" y="4692028"/>
                </a:lnTo>
                <a:lnTo>
                  <a:pt x="1131149" y="4688402"/>
                </a:lnTo>
                <a:lnTo>
                  <a:pt x="1128641" y="4686909"/>
                </a:lnTo>
                <a:lnTo>
                  <a:pt x="1103603" y="4672003"/>
                </a:lnTo>
                <a:lnTo>
                  <a:pt x="1099323" y="4668967"/>
                </a:lnTo>
                <a:lnTo>
                  <a:pt x="1087745" y="4659774"/>
                </a:lnTo>
                <a:lnTo>
                  <a:pt x="1082487" y="4653780"/>
                </a:lnTo>
                <a:cubicBezTo>
                  <a:pt x="1077897" y="4648313"/>
                  <a:pt x="1072388" y="4641024"/>
                  <a:pt x="1072388" y="4637380"/>
                </a:cubicBezTo>
                <a:cubicBezTo>
                  <a:pt x="1065041" y="4630091"/>
                  <a:pt x="1057698" y="4630091"/>
                  <a:pt x="1057698" y="4630091"/>
                </a:cubicBezTo>
                <a:lnTo>
                  <a:pt x="1055141" y="4625654"/>
                </a:lnTo>
                <a:lnTo>
                  <a:pt x="1087078" y="4644668"/>
                </a:lnTo>
                <a:lnTo>
                  <a:pt x="1050345" y="4615505"/>
                </a:lnTo>
                <a:lnTo>
                  <a:pt x="1006280" y="4571778"/>
                </a:lnTo>
                <a:cubicBezTo>
                  <a:pt x="998937" y="4571778"/>
                  <a:pt x="1013627" y="4579066"/>
                  <a:pt x="1013627" y="4586354"/>
                </a:cubicBezTo>
                <a:cubicBezTo>
                  <a:pt x="1009954" y="4586354"/>
                  <a:pt x="1004445" y="4580888"/>
                  <a:pt x="1001690" y="4577244"/>
                </a:cubicBezTo>
                <a:lnTo>
                  <a:pt x="1000949" y="4575661"/>
                </a:lnTo>
                <a:lnTo>
                  <a:pt x="1006280" y="4579066"/>
                </a:lnTo>
                <a:cubicBezTo>
                  <a:pt x="1002608" y="4575422"/>
                  <a:pt x="1000772" y="4574055"/>
                  <a:pt x="1000198" y="4574055"/>
                </a:cubicBezTo>
                <a:lnTo>
                  <a:pt x="1000949" y="4575661"/>
                </a:lnTo>
                <a:lnTo>
                  <a:pt x="994690" y="4571664"/>
                </a:lnTo>
                <a:cubicBezTo>
                  <a:pt x="987460" y="4567222"/>
                  <a:pt x="991590" y="4569956"/>
                  <a:pt x="991590" y="4564489"/>
                </a:cubicBezTo>
                <a:cubicBezTo>
                  <a:pt x="991590" y="4564489"/>
                  <a:pt x="969556" y="4542621"/>
                  <a:pt x="969556" y="4542621"/>
                </a:cubicBezTo>
                <a:cubicBezTo>
                  <a:pt x="969556" y="4549909"/>
                  <a:pt x="984247" y="4557201"/>
                  <a:pt x="984247" y="4564489"/>
                </a:cubicBezTo>
                <a:cubicBezTo>
                  <a:pt x="976900" y="4557201"/>
                  <a:pt x="976900" y="4557201"/>
                  <a:pt x="962210" y="4542621"/>
                </a:cubicBezTo>
                <a:cubicBezTo>
                  <a:pt x="962210" y="4535332"/>
                  <a:pt x="940176" y="4520756"/>
                  <a:pt x="940176" y="4520756"/>
                </a:cubicBezTo>
                <a:lnTo>
                  <a:pt x="938401" y="4518996"/>
                </a:lnTo>
                <a:lnTo>
                  <a:pt x="934082" y="4516051"/>
                </a:lnTo>
                <a:lnTo>
                  <a:pt x="935436" y="4516051"/>
                </a:lnTo>
                <a:lnTo>
                  <a:pt x="925486" y="4506176"/>
                </a:lnTo>
                <a:lnTo>
                  <a:pt x="925486" y="4499926"/>
                </a:lnTo>
                <a:lnTo>
                  <a:pt x="921183" y="4495499"/>
                </a:lnTo>
                <a:lnTo>
                  <a:pt x="894268" y="4474285"/>
                </a:lnTo>
                <a:cubicBezTo>
                  <a:pt x="886924" y="4469730"/>
                  <a:pt x="885087" y="4469730"/>
                  <a:pt x="896105" y="4477019"/>
                </a:cubicBezTo>
                <a:cubicBezTo>
                  <a:pt x="888758" y="4477019"/>
                  <a:pt x="888758" y="4469730"/>
                  <a:pt x="881415" y="4462442"/>
                </a:cubicBezTo>
                <a:lnTo>
                  <a:pt x="874062" y="4455144"/>
                </a:lnTo>
                <a:lnTo>
                  <a:pt x="866725" y="4445132"/>
                </a:lnTo>
                <a:lnTo>
                  <a:pt x="859381" y="4440577"/>
                </a:lnTo>
                <a:lnTo>
                  <a:pt x="859379" y="4440575"/>
                </a:lnTo>
                <a:lnTo>
                  <a:pt x="859375" y="4440570"/>
                </a:lnTo>
                <a:lnTo>
                  <a:pt x="829997" y="4404128"/>
                </a:lnTo>
                <a:lnTo>
                  <a:pt x="815741" y="4394696"/>
                </a:lnTo>
                <a:lnTo>
                  <a:pt x="815307" y="4394106"/>
                </a:lnTo>
                <a:lnTo>
                  <a:pt x="807990" y="4389571"/>
                </a:lnTo>
                <a:lnTo>
                  <a:pt x="807967" y="4389555"/>
                </a:lnTo>
                <a:lnTo>
                  <a:pt x="807964" y="4389552"/>
                </a:lnTo>
                <a:lnTo>
                  <a:pt x="807964" y="4389555"/>
                </a:lnTo>
                <a:lnTo>
                  <a:pt x="800617" y="4382263"/>
                </a:lnTo>
                <a:lnTo>
                  <a:pt x="815307" y="4382263"/>
                </a:lnTo>
                <a:lnTo>
                  <a:pt x="793273" y="4360395"/>
                </a:lnTo>
                <a:lnTo>
                  <a:pt x="816957" y="4383899"/>
                </a:lnTo>
                <a:lnTo>
                  <a:pt x="829613" y="4396455"/>
                </a:lnTo>
                <a:lnTo>
                  <a:pt x="827992" y="4394849"/>
                </a:lnTo>
                <a:lnTo>
                  <a:pt x="832029" y="4398857"/>
                </a:lnTo>
                <a:lnTo>
                  <a:pt x="834307" y="4401115"/>
                </a:lnTo>
                <a:lnTo>
                  <a:pt x="835411" y="4402213"/>
                </a:lnTo>
                <a:lnTo>
                  <a:pt x="866725" y="4433285"/>
                </a:lnTo>
                <a:lnTo>
                  <a:pt x="835740" y="4402538"/>
                </a:lnTo>
                <a:lnTo>
                  <a:pt x="837344" y="4404128"/>
                </a:lnTo>
                <a:cubicBezTo>
                  <a:pt x="852034" y="4418708"/>
                  <a:pt x="815307" y="4382263"/>
                  <a:pt x="829997" y="4389552"/>
                </a:cubicBezTo>
                <a:cubicBezTo>
                  <a:pt x="800617" y="4360395"/>
                  <a:pt x="778583" y="4338530"/>
                  <a:pt x="756546" y="4309373"/>
                </a:cubicBezTo>
                <a:cubicBezTo>
                  <a:pt x="749203" y="4302084"/>
                  <a:pt x="763893" y="4316661"/>
                  <a:pt x="756546" y="4316661"/>
                </a:cubicBezTo>
                <a:lnTo>
                  <a:pt x="747924" y="4305251"/>
                </a:lnTo>
                <a:lnTo>
                  <a:pt x="749203" y="4302084"/>
                </a:lnTo>
                <a:lnTo>
                  <a:pt x="740807" y="4295835"/>
                </a:lnTo>
                <a:lnTo>
                  <a:pt x="734513" y="4287504"/>
                </a:lnTo>
                <a:lnTo>
                  <a:pt x="738833" y="4294367"/>
                </a:lnTo>
                <a:lnTo>
                  <a:pt x="738184" y="4293884"/>
                </a:lnTo>
                <a:cubicBezTo>
                  <a:pt x="732675" y="4287504"/>
                  <a:pt x="727166" y="4280216"/>
                  <a:pt x="727166" y="4280216"/>
                </a:cubicBezTo>
                <a:cubicBezTo>
                  <a:pt x="730841" y="4287508"/>
                  <a:pt x="738184" y="4296617"/>
                  <a:pt x="743693" y="4302084"/>
                </a:cubicBezTo>
                <a:lnTo>
                  <a:pt x="745531" y="4302084"/>
                </a:lnTo>
                <a:lnTo>
                  <a:pt x="747924" y="4305251"/>
                </a:lnTo>
                <a:lnTo>
                  <a:pt x="747365" y="4306639"/>
                </a:lnTo>
                <a:cubicBezTo>
                  <a:pt x="747365" y="4307551"/>
                  <a:pt x="749203" y="4309373"/>
                  <a:pt x="756546" y="4316661"/>
                </a:cubicBezTo>
                <a:cubicBezTo>
                  <a:pt x="763893" y="4323950"/>
                  <a:pt x="741856" y="4302084"/>
                  <a:pt x="749203" y="4316661"/>
                </a:cubicBezTo>
                <a:cubicBezTo>
                  <a:pt x="749203" y="4309373"/>
                  <a:pt x="727166" y="4287504"/>
                  <a:pt x="727166" y="4287504"/>
                </a:cubicBezTo>
                <a:cubicBezTo>
                  <a:pt x="712475" y="4272928"/>
                  <a:pt x="727166" y="4287504"/>
                  <a:pt x="719822" y="4287504"/>
                </a:cubicBezTo>
                <a:cubicBezTo>
                  <a:pt x="719822" y="4280216"/>
                  <a:pt x="705132" y="4265639"/>
                  <a:pt x="690442" y="4251059"/>
                </a:cubicBezTo>
                <a:cubicBezTo>
                  <a:pt x="697785" y="4251059"/>
                  <a:pt x="712475" y="4272928"/>
                  <a:pt x="719822" y="4280216"/>
                </a:cubicBezTo>
                <a:lnTo>
                  <a:pt x="696746" y="4249687"/>
                </a:lnTo>
                <a:lnTo>
                  <a:pt x="683601" y="4237528"/>
                </a:lnTo>
                <a:lnTo>
                  <a:pt x="690070" y="4240852"/>
                </a:lnTo>
                <a:lnTo>
                  <a:pt x="675751" y="4221906"/>
                </a:lnTo>
                <a:cubicBezTo>
                  <a:pt x="668405" y="4214614"/>
                  <a:pt x="675751" y="4221906"/>
                  <a:pt x="675751" y="4229194"/>
                </a:cubicBezTo>
                <a:cubicBezTo>
                  <a:pt x="661061" y="4214614"/>
                  <a:pt x="661061" y="4207326"/>
                  <a:pt x="646371" y="4185460"/>
                </a:cubicBezTo>
                <a:cubicBezTo>
                  <a:pt x="639024" y="4178169"/>
                  <a:pt x="653714" y="4192749"/>
                  <a:pt x="653714" y="4200037"/>
                </a:cubicBezTo>
                <a:cubicBezTo>
                  <a:pt x="653714" y="4200037"/>
                  <a:pt x="650042" y="4192748"/>
                  <a:pt x="645451" y="4185459"/>
                </a:cubicBezTo>
                <a:lnTo>
                  <a:pt x="639024" y="4176549"/>
                </a:lnTo>
                <a:lnTo>
                  <a:pt x="639024" y="4173079"/>
                </a:lnTo>
                <a:lnTo>
                  <a:pt x="630944" y="4165035"/>
                </a:lnTo>
                <a:cubicBezTo>
                  <a:pt x="623355" y="4157476"/>
                  <a:pt x="623355" y="4149914"/>
                  <a:pt x="615764" y="4142356"/>
                </a:cubicBezTo>
                <a:lnTo>
                  <a:pt x="622648" y="4149211"/>
                </a:lnTo>
                <a:lnTo>
                  <a:pt x="616991" y="4141723"/>
                </a:lnTo>
                <a:cubicBezTo>
                  <a:pt x="616991" y="4149015"/>
                  <a:pt x="572920" y="4083413"/>
                  <a:pt x="580263" y="4097990"/>
                </a:cubicBezTo>
                <a:lnTo>
                  <a:pt x="577939" y="4091643"/>
                </a:lnTo>
                <a:lnTo>
                  <a:pt x="558562" y="4067618"/>
                </a:lnTo>
                <a:lnTo>
                  <a:pt x="544723" y="4049317"/>
                </a:lnTo>
                <a:lnTo>
                  <a:pt x="536511" y="4038458"/>
                </a:lnTo>
                <a:lnTo>
                  <a:pt x="536906" y="4033799"/>
                </a:lnTo>
                <a:lnTo>
                  <a:pt x="537037" y="4032209"/>
                </a:lnTo>
                <a:lnTo>
                  <a:pt x="543861" y="4045749"/>
                </a:lnTo>
                <a:cubicBezTo>
                  <a:pt x="547536" y="4049395"/>
                  <a:pt x="554886" y="4060329"/>
                  <a:pt x="563154" y="4072173"/>
                </a:cubicBezTo>
                <a:lnTo>
                  <a:pt x="577620" y="4090773"/>
                </a:lnTo>
                <a:lnTo>
                  <a:pt x="576592" y="4087968"/>
                </a:lnTo>
                <a:cubicBezTo>
                  <a:pt x="576592" y="4087059"/>
                  <a:pt x="576592" y="4087059"/>
                  <a:pt x="572920" y="4083413"/>
                </a:cubicBezTo>
                <a:lnTo>
                  <a:pt x="537205" y="4030244"/>
                </a:lnTo>
                <a:lnTo>
                  <a:pt x="537037" y="4032209"/>
                </a:lnTo>
                <a:lnTo>
                  <a:pt x="532577" y="4023356"/>
                </a:lnTo>
                <a:lnTo>
                  <a:pt x="528852" y="4017814"/>
                </a:lnTo>
                <a:lnTo>
                  <a:pt x="520493" y="4001224"/>
                </a:lnTo>
                <a:close/>
                <a:moveTo>
                  <a:pt x="565653" y="3988812"/>
                </a:moveTo>
                <a:lnTo>
                  <a:pt x="572811" y="4003016"/>
                </a:lnTo>
                <a:lnTo>
                  <a:pt x="572256" y="4001921"/>
                </a:lnTo>
                <a:close/>
                <a:moveTo>
                  <a:pt x="564527" y="3986579"/>
                </a:moveTo>
                <a:lnTo>
                  <a:pt x="564656" y="3986833"/>
                </a:lnTo>
                <a:lnTo>
                  <a:pt x="565653" y="3988812"/>
                </a:lnTo>
                <a:lnTo>
                  <a:pt x="565202" y="3987917"/>
                </a:lnTo>
                <a:close/>
                <a:moveTo>
                  <a:pt x="563430" y="3984399"/>
                </a:moveTo>
                <a:lnTo>
                  <a:pt x="564527" y="3986579"/>
                </a:lnTo>
                <a:lnTo>
                  <a:pt x="564271" y="3986071"/>
                </a:lnTo>
                <a:close/>
                <a:moveTo>
                  <a:pt x="561303" y="3980177"/>
                </a:moveTo>
                <a:lnTo>
                  <a:pt x="563430" y="3984399"/>
                </a:lnTo>
                <a:lnTo>
                  <a:pt x="562374" y="3982303"/>
                </a:lnTo>
                <a:close/>
                <a:moveTo>
                  <a:pt x="575533" y="3979659"/>
                </a:moveTo>
                <a:lnTo>
                  <a:pt x="577854" y="3983787"/>
                </a:lnTo>
                <a:lnTo>
                  <a:pt x="587248" y="3995223"/>
                </a:lnTo>
                <a:lnTo>
                  <a:pt x="580263" y="3981366"/>
                </a:lnTo>
                <a:close/>
                <a:moveTo>
                  <a:pt x="558230" y="3974077"/>
                </a:moveTo>
                <a:lnTo>
                  <a:pt x="558233" y="3974077"/>
                </a:lnTo>
                <a:lnTo>
                  <a:pt x="561303" y="3980177"/>
                </a:lnTo>
                <a:close/>
                <a:moveTo>
                  <a:pt x="555623" y="3972852"/>
                </a:moveTo>
                <a:lnTo>
                  <a:pt x="565573" y="3988654"/>
                </a:lnTo>
                <a:lnTo>
                  <a:pt x="572256" y="4001921"/>
                </a:lnTo>
                <a:lnTo>
                  <a:pt x="572811" y="4003019"/>
                </a:lnTo>
                <a:lnTo>
                  <a:pt x="572919" y="4003232"/>
                </a:lnTo>
                <a:lnTo>
                  <a:pt x="572923" y="4003241"/>
                </a:lnTo>
                <a:lnTo>
                  <a:pt x="572927" y="4003250"/>
                </a:lnTo>
                <a:lnTo>
                  <a:pt x="574754" y="4007789"/>
                </a:lnTo>
                <a:cubicBezTo>
                  <a:pt x="572920" y="4005056"/>
                  <a:pt x="569248" y="3999588"/>
                  <a:pt x="565573" y="3995943"/>
                </a:cubicBezTo>
                <a:lnTo>
                  <a:pt x="577815" y="4012950"/>
                </a:lnTo>
                <a:lnTo>
                  <a:pt x="592268" y="4033026"/>
                </a:lnTo>
                <a:lnTo>
                  <a:pt x="576865" y="4005531"/>
                </a:lnTo>
                <a:lnTo>
                  <a:pt x="572598" y="4000328"/>
                </a:lnTo>
                <a:lnTo>
                  <a:pt x="574080" y="4000556"/>
                </a:lnTo>
                <a:lnTo>
                  <a:pt x="559222" y="3974032"/>
                </a:lnTo>
                <a:lnTo>
                  <a:pt x="558233" y="3974077"/>
                </a:lnTo>
                <a:lnTo>
                  <a:pt x="558230" y="3974074"/>
                </a:lnTo>
                <a:lnTo>
                  <a:pt x="557615" y="3972852"/>
                </a:lnTo>
                <a:lnTo>
                  <a:pt x="556997" y="3972852"/>
                </a:lnTo>
                <a:lnTo>
                  <a:pt x="558230" y="3974074"/>
                </a:lnTo>
                <a:lnTo>
                  <a:pt x="558230" y="3974077"/>
                </a:lnTo>
                <a:lnTo>
                  <a:pt x="562374" y="3982303"/>
                </a:lnTo>
                <a:lnTo>
                  <a:pt x="564271" y="3986071"/>
                </a:lnTo>
                <a:lnTo>
                  <a:pt x="565202" y="3987917"/>
                </a:lnTo>
                <a:lnTo>
                  <a:pt x="565573" y="3988654"/>
                </a:lnTo>
                <a:lnTo>
                  <a:pt x="556474" y="3972852"/>
                </a:lnTo>
                <a:close/>
                <a:moveTo>
                  <a:pt x="5142145" y="3972768"/>
                </a:moveTo>
                <a:lnTo>
                  <a:pt x="5141580" y="3974077"/>
                </a:lnTo>
                <a:lnTo>
                  <a:pt x="5141711" y="3973149"/>
                </a:lnTo>
                <a:close/>
                <a:moveTo>
                  <a:pt x="5148923" y="3966789"/>
                </a:moveTo>
                <a:lnTo>
                  <a:pt x="5142145" y="3972768"/>
                </a:lnTo>
                <a:lnTo>
                  <a:pt x="5144452" y="3967421"/>
                </a:lnTo>
                <a:close/>
                <a:moveTo>
                  <a:pt x="528481" y="3954939"/>
                </a:moveTo>
                <a:lnTo>
                  <a:pt x="533418" y="3967193"/>
                </a:lnTo>
                <a:lnTo>
                  <a:pt x="541353" y="3977033"/>
                </a:lnTo>
                <a:lnTo>
                  <a:pt x="536192" y="3966789"/>
                </a:lnTo>
                <a:cubicBezTo>
                  <a:pt x="543539" y="3977723"/>
                  <a:pt x="543539" y="3977723"/>
                  <a:pt x="541702" y="3974077"/>
                </a:cubicBezTo>
                <a:lnTo>
                  <a:pt x="536511" y="3960341"/>
                </a:lnTo>
                <a:lnTo>
                  <a:pt x="536511" y="3965561"/>
                </a:lnTo>
                <a:close/>
                <a:moveTo>
                  <a:pt x="528724" y="3949355"/>
                </a:moveTo>
                <a:lnTo>
                  <a:pt x="529161" y="3950984"/>
                </a:lnTo>
                <a:lnTo>
                  <a:pt x="528889" y="3949622"/>
                </a:lnTo>
                <a:close/>
                <a:moveTo>
                  <a:pt x="514464" y="3936404"/>
                </a:moveTo>
                <a:lnTo>
                  <a:pt x="514464" y="3939050"/>
                </a:lnTo>
                <a:lnTo>
                  <a:pt x="515835" y="3945393"/>
                </a:lnTo>
                <a:lnTo>
                  <a:pt x="528218" y="3960745"/>
                </a:lnTo>
                <a:lnTo>
                  <a:pt x="522275" y="3946732"/>
                </a:lnTo>
                <a:close/>
                <a:moveTo>
                  <a:pt x="521815" y="3929116"/>
                </a:moveTo>
                <a:lnTo>
                  <a:pt x="524829" y="3935837"/>
                </a:lnTo>
                <a:lnTo>
                  <a:pt x="543539" y="3966789"/>
                </a:lnTo>
                <a:lnTo>
                  <a:pt x="543539" y="3961439"/>
                </a:lnTo>
                <a:close/>
                <a:moveTo>
                  <a:pt x="534358" y="3897997"/>
                </a:moveTo>
                <a:lnTo>
                  <a:pt x="536192" y="3899363"/>
                </a:lnTo>
                <a:lnTo>
                  <a:pt x="536192" y="3901187"/>
                </a:lnTo>
                <a:close/>
                <a:moveTo>
                  <a:pt x="5204508" y="3861983"/>
                </a:moveTo>
                <a:lnTo>
                  <a:pt x="5204012" y="3863831"/>
                </a:lnTo>
                <a:cubicBezTo>
                  <a:pt x="5202176" y="3868386"/>
                  <a:pt x="5200340" y="3872030"/>
                  <a:pt x="5200340" y="3872030"/>
                </a:cubicBezTo>
                <a:close/>
                <a:moveTo>
                  <a:pt x="543539" y="3842873"/>
                </a:moveTo>
                <a:cubicBezTo>
                  <a:pt x="549049" y="3851986"/>
                  <a:pt x="551343" y="3855176"/>
                  <a:pt x="551803" y="3855287"/>
                </a:cubicBezTo>
                <a:lnTo>
                  <a:pt x="551639" y="3854932"/>
                </a:lnTo>
                <a:lnTo>
                  <a:pt x="558213" y="3864719"/>
                </a:lnTo>
                <a:lnTo>
                  <a:pt x="550883" y="3854720"/>
                </a:lnTo>
                <a:cubicBezTo>
                  <a:pt x="549049" y="3853808"/>
                  <a:pt x="547211" y="3853808"/>
                  <a:pt x="543539" y="3850162"/>
                </a:cubicBezTo>
                <a:close/>
                <a:moveTo>
                  <a:pt x="543539" y="3841850"/>
                </a:moveTo>
                <a:cubicBezTo>
                  <a:pt x="544917" y="3842645"/>
                  <a:pt x="547211" y="3846063"/>
                  <a:pt x="549049" y="3849253"/>
                </a:cubicBezTo>
                <a:lnTo>
                  <a:pt x="551639" y="3854932"/>
                </a:lnTo>
                <a:lnTo>
                  <a:pt x="543539" y="3842873"/>
                </a:lnTo>
                <a:close/>
                <a:moveTo>
                  <a:pt x="498867" y="3825334"/>
                </a:moveTo>
                <a:lnTo>
                  <a:pt x="499765" y="3827059"/>
                </a:lnTo>
                <a:cubicBezTo>
                  <a:pt x="499765" y="3828882"/>
                  <a:pt x="499765" y="3829337"/>
                  <a:pt x="499650" y="3828882"/>
                </a:cubicBezTo>
                <a:close/>
                <a:moveTo>
                  <a:pt x="5222374" y="3813717"/>
                </a:moveTo>
                <a:cubicBezTo>
                  <a:pt x="5222374" y="3817362"/>
                  <a:pt x="5222374" y="3822830"/>
                  <a:pt x="5221456" y="3827385"/>
                </a:cubicBezTo>
                <a:lnTo>
                  <a:pt x="5220983" y="3827990"/>
                </a:lnTo>
                <a:close/>
                <a:moveTo>
                  <a:pt x="492414" y="3812479"/>
                </a:moveTo>
                <a:cubicBezTo>
                  <a:pt x="496089" y="3816124"/>
                  <a:pt x="497927" y="3821592"/>
                  <a:pt x="498846" y="3825237"/>
                </a:cubicBezTo>
                <a:lnTo>
                  <a:pt x="498867" y="3825334"/>
                </a:lnTo>
                <a:lnTo>
                  <a:pt x="492414" y="3812935"/>
                </a:lnTo>
                <a:close/>
                <a:moveTo>
                  <a:pt x="4904356" y="3798343"/>
                </a:moveTo>
                <a:cubicBezTo>
                  <a:pt x="4905618" y="3797319"/>
                  <a:pt x="4906536" y="3797319"/>
                  <a:pt x="4906536" y="3799140"/>
                </a:cubicBezTo>
                <a:lnTo>
                  <a:pt x="4899577" y="3809501"/>
                </a:lnTo>
                <a:lnTo>
                  <a:pt x="4900110" y="3803695"/>
                </a:lnTo>
                <a:cubicBezTo>
                  <a:pt x="4901487" y="3801418"/>
                  <a:pt x="4903094" y="3799368"/>
                  <a:pt x="4904356" y="3798343"/>
                </a:cubicBezTo>
                <a:close/>
                <a:moveTo>
                  <a:pt x="4842263" y="3782743"/>
                </a:moveTo>
                <a:lnTo>
                  <a:pt x="4838593" y="3788434"/>
                </a:lnTo>
                <a:cubicBezTo>
                  <a:pt x="4838134" y="3789118"/>
                  <a:pt x="4838592" y="3788207"/>
                  <a:pt x="4840428" y="3784563"/>
                </a:cubicBezTo>
                <a:close/>
                <a:moveTo>
                  <a:pt x="508193" y="3779549"/>
                </a:moveTo>
                <a:lnTo>
                  <a:pt x="528849" y="3813720"/>
                </a:lnTo>
                <a:lnTo>
                  <a:pt x="528849" y="3815541"/>
                </a:lnTo>
                <a:lnTo>
                  <a:pt x="508213" y="3779702"/>
                </a:lnTo>
                <a:close/>
                <a:moveTo>
                  <a:pt x="4847210" y="3777835"/>
                </a:moveTo>
                <a:lnTo>
                  <a:pt x="4842263" y="3782743"/>
                </a:lnTo>
                <a:lnTo>
                  <a:pt x="4842266" y="3782739"/>
                </a:lnTo>
                <a:close/>
                <a:moveTo>
                  <a:pt x="4847775" y="3777271"/>
                </a:moveTo>
                <a:lnTo>
                  <a:pt x="4847775" y="3777275"/>
                </a:lnTo>
                <a:lnTo>
                  <a:pt x="4847210" y="3777835"/>
                </a:lnTo>
                <a:close/>
                <a:moveTo>
                  <a:pt x="4865170" y="3735075"/>
                </a:moveTo>
                <a:lnTo>
                  <a:pt x="4863514" y="3740826"/>
                </a:lnTo>
                <a:lnTo>
                  <a:pt x="4862465" y="3740826"/>
                </a:lnTo>
                <a:close/>
                <a:moveTo>
                  <a:pt x="452796" y="3730700"/>
                </a:moveTo>
                <a:cubicBezTo>
                  <a:pt x="452452" y="3732751"/>
                  <a:pt x="459342" y="3745052"/>
                  <a:pt x="470368" y="3761453"/>
                </a:cubicBezTo>
                <a:cubicBezTo>
                  <a:pt x="463017" y="3746873"/>
                  <a:pt x="470368" y="3768742"/>
                  <a:pt x="470368" y="3776030"/>
                </a:cubicBezTo>
                <a:cubicBezTo>
                  <a:pt x="477718" y="3786968"/>
                  <a:pt x="481393" y="3792435"/>
                  <a:pt x="485068" y="3798811"/>
                </a:cubicBezTo>
                <a:lnTo>
                  <a:pt x="492414" y="3812935"/>
                </a:lnTo>
                <a:lnTo>
                  <a:pt x="492414" y="3827059"/>
                </a:lnTo>
                <a:lnTo>
                  <a:pt x="515973" y="3866449"/>
                </a:lnTo>
                <a:lnTo>
                  <a:pt x="514159" y="3857454"/>
                </a:lnTo>
                <a:cubicBezTo>
                  <a:pt x="517834" y="3861099"/>
                  <a:pt x="519672" y="3866563"/>
                  <a:pt x="519672" y="3870209"/>
                </a:cubicBezTo>
                <a:lnTo>
                  <a:pt x="518462" y="3870610"/>
                </a:lnTo>
                <a:lnTo>
                  <a:pt x="524569" y="3880821"/>
                </a:lnTo>
                <a:lnTo>
                  <a:pt x="527505" y="3886141"/>
                </a:lnTo>
                <a:lnTo>
                  <a:pt x="527054" y="3884359"/>
                </a:lnTo>
                <a:lnTo>
                  <a:pt x="529191" y="3889201"/>
                </a:lnTo>
                <a:lnTo>
                  <a:pt x="532248" y="3894743"/>
                </a:lnTo>
                <a:lnTo>
                  <a:pt x="532521" y="3894808"/>
                </a:lnTo>
                <a:lnTo>
                  <a:pt x="534358" y="3897997"/>
                </a:lnTo>
                <a:lnTo>
                  <a:pt x="533826" y="3897603"/>
                </a:lnTo>
                <a:lnTo>
                  <a:pt x="534753" y="3899281"/>
                </a:lnTo>
                <a:lnTo>
                  <a:pt x="536192" y="3901187"/>
                </a:lnTo>
                <a:lnTo>
                  <a:pt x="537665" y="3902647"/>
                </a:lnTo>
                <a:lnTo>
                  <a:pt x="542221" y="3912815"/>
                </a:lnTo>
                <a:lnTo>
                  <a:pt x="544217" y="3916435"/>
                </a:lnTo>
                <a:lnTo>
                  <a:pt x="551803" y="3923965"/>
                </a:lnTo>
                <a:cubicBezTo>
                  <a:pt x="552720" y="3923056"/>
                  <a:pt x="554558" y="3923056"/>
                  <a:pt x="565573" y="3937632"/>
                </a:cubicBezTo>
                <a:cubicBezTo>
                  <a:pt x="565573" y="3937632"/>
                  <a:pt x="543539" y="3908475"/>
                  <a:pt x="550883" y="3915764"/>
                </a:cubicBezTo>
                <a:cubicBezTo>
                  <a:pt x="543539" y="3901187"/>
                  <a:pt x="543539" y="3901187"/>
                  <a:pt x="543539" y="3908475"/>
                </a:cubicBezTo>
                <a:lnTo>
                  <a:pt x="537665" y="3902647"/>
                </a:lnTo>
                <a:lnTo>
                  <a:pt x="536196" y="3899366"/>
                </a:lnTo>
                <a:lnTo>
                  <a:pt x="536192" y="3899363"/>
                </a:lnTo>
                <a:lnTo>
                  <a:pt x="536192" y="3893899"/>
                </a:lnTo>
                <a:cubicBezTo>
                  <a:pt x="521506" y="3857454"/>
                  <a:pt x="506815" y="3835585"/>
                  <a:pt x="492125" y="3806428"/>
                </a:cubicBezTo>
                <a:cubicBezTo>
                  <a:pt x="492125" y="3799140"/>
                  <a:pt x="499469" y="3813717"/>
                  <a:pt x="499469" y="3806428"/>
                </a:cubicBezTo>
                <a:cubicBezTo>
                  <a:pt x="506815" y="3835585"/>
                  <a:pt x="521506" y="3850162"/>
                  <a:pt x="528849" y="3872030"/>
                </a:cubicBezTo>
                <a:cubicBezTo>
                  <a:pt x="528849" y="3864742"/>
                  <a:pt x="521506" y="3835585"/>
                  <a:pt x="506815" y="3813717"/>
                </a:cubicBezTo>
                <a:cubicBezTo>
                  <a:pt x="492125" y="3791851"/>
                  <a:pt x="484778" y="3762695"/>
                  <a:pt x="470088" y="3740826"/>
                </a:cubicBezTo>
                <a:lnTo>
                  <a:pt x="465378" y="3736151"/>
                </a:lnTo>
                <a:lnTo>
                  <a:pt x="470368" y="3746873"/>
                </a:lnTo>
                <a:lnTo>
                  <a:pt x="464546" y="3735327"/>
                </a:lnTo>
                <a:lnTo>
                  <a:pt x="463527" y="3734317"/>
                </a:lnTo>
                <a:lnTo>
                  <a:pt x="470368" y="3761453"/>
                </a:lnTo>
                <a:cubicBezTo>
                  <a:pt x="463017" y="3746873"/>
                  <a:pt x="470368" y="3754162"/>
                  <a:pt x="455667" y="3732293"/>
                </a:cubicBezTo>
                <a:cubicBezTo>
                  <a:pt x="453830" y="3730471"/>
                  <a:pt x="452911" y="3730016"/>
                  <a:pt x="452796" y="3730700"/>
                </a:cubicBezTo>
                <a:close/>
                <a:moveTo>
                  <a:pt x="4869809" y="3718961"/>
                </a:moveTo>
                <a:cubicBezTo>
                  <a:pt x="4869809" y="3718961"/>
                  <a:pt x="4869809" y="3722605"/>
                  <a:pt x="4868891" y="3727161"/>
                </a:cubicBezTo>
                <a:lnTo>
                  <a:pt x="4865170" y="3735075"/>
                </a:lnTo>
                <a:close/>
                <a:moveTo>
                  <a:pt x="4905619" y="3700739"/>
                </a:moveTo>
                <a:cubicBezTo>
                  <a:pt x="4904698" y="3704381"/>
                  <a:pt x="4902864" y="3711669"/>
                  <a:pt x="4899189" y="3718961"/>
                </a:cubicBezTo>
                <a:lnTo>
                  <a:pt x="4906536" y="3704381"/>
                </a:lnTo>
                <a:close/>
                <a:moveTo>
                  <a:pt x="190530" y="3682376"/>
                </a:moveTo>
                <a:lnTo>
                  <a:pt x="190168" y="3683089"/>
                </a:lnTo>
                <a:lnTo>
                  <a:pt x="194428" y="3697171"/>
                </a:lnTo>
                <a:lnTo>
                  <a:pt x="191088" y="3692202"/>
                </a:lnTo>
                <a:lnTo>
                  <a:pt x="188186" y="3687885"/>
                </a:lnTo>
                <a:lnTo>
                  <a:pt x="188219" y="3687983"/>
                </a:lnTo>
                <a:cubicBezTo>
                  <a:pt x="192811" y="3700739"/>
                  <a:pt x="198320" y="3715315"/>
                  <a:pt x="198320" y="3711673"/>
                </a:cubicBezTo>
                <a:lnTo>
                  <a:pt x="198435" y="3711963"/>
                </a:lnTo>
                <a:lnTo>
                  <a:pt x="198435" y="3710425"/>
                </a:lnTo>
                <a:lnTo>
                  <a:pt x="194428" y="3697171"/>
                </a:lnTo>
                <a:lnTo>
                  <a:pt x="198435" y="3703136"/>
                </a:lnTo>
                <a:lnTo>
                  <a:pt x="195004" y="3692922"/>
                </a:lnTo>
                <a:close/>
                <a:moveTo>
                  <a:pt x="176388" y="3681268"/>
                </a:moveTo>
                <a:lnTo>
                  <a:pt x="178927" y="3687561"/>
                </a:lnTo>
                <a:lnTo>
                  <a:pt x="177652" y="3684685"/>
                </a:lnTo>
                <a:cubicBezTo>
                  <a:pt x="176848" y="3682635"/>
                  <a:pt x="176388" y="3681268"/>
                  <a:pt x="176388" y="3681268"/>
                </a:cubicBezTo>
                <a:close/>
                <a:moveTo>
                  <a:pt x="183535" y="3674729"/>
                </a:moveTo>
                <a:lnTo>
                  <a:pt x="187929" y="3687165"/>
                </a:lnTo>
                <a:lnTo>
                  <a:pt x="191088" y="3688556"/>
                </a:lnTo>
                <a:close/>
                <a:moveTo>
                  <a:pt x="183377" y="3674439"/>
                </a:moveTo>
                <a:lnTo>
                  <a:pt x="183630" y="3675228"/>
                </a:lnTo>
                <a:lnTo>
                  <a:pt x="183515" y="3674693"/>
                </a:lnTo>
                <a:close/>
                <a:moveTo>
                  <a:pt x="4932702" y="3673518"/>
                </a:moveTo>
                <a:lnTo>
                  <a:pt x="4932799" y="3673703"/>
                </a:lnTo>
                <a:lnTo>
                  <a:pt x="4930865" y="3677847"/>
                </a:lnTo>
                <a:cubicBezTo>
                  <a:pt x="4929488" y="3680694"/>
                  <a:pt x="4928570" y="3682516"/>
                  <a:pt x="4928570" y="3682516"/>
                </a:cubicBezTo>
                <a:cubicBezTo>
                  <a:pt x="4930406" y="3677049"/>
                  <a:pt x="4931784" y="3674315"/>
                  <a:pt x="4932702" y="3673518"/>
                </a:cubicBezTo>
                <a:close/>
                <a:moveTo>
                  <a:pt x="180980" y="3660309"/>
                </a:moveTo>
                <a:lnTo>
                  <a:pt x="183739" y="3666688"/>
                </a:lnTo>
                <a:lnTo>
                  <a:pt x="182269" y="3666688"/>
                </a:lnTo>
                <a:close/>
                <a:moveTo>
                  <a:pt x="179971" y="3657973"/>
                </a:moveTo>
                <a:lnTo>
                  <a:pt x="181819" y="3666688"/>
                </a:lnTo>
                <a:lnTo>
                  <a:pt x="182269" y="3666688"/>
                </a:lnTo>
                <a:lnTo>
                  <a:pt x="183739" y="3673976"/>
                </a:lnTo>
                <a:lnTo>
                  <a:pt x="190168" y="3683086"/>
                </a:lnTo>
                <a:lnTo>
                  <a:pt x="188528" y="3677655"/>
                </a:lnTo>
                <a:lnTo>
                  <a:pt x="180813" y="3659478"/>
                </a:lnTo>
                <a:lnTo>
                  <a:pt x="180980" y="3660309"/>
                </a:lnTo>
                <a:close/>
                <a:moveTo>
                  <a:pt x="5280600" y="3654821"/>
                </a:moveTo>
                <a:lnTo>
                  <a:pt x="5277464" y="3663381"/>
                </a:lnTo>
                <a:lnTo>
                  <a:pt x="5273795" y="3667932"/>
                </a:lnTo>
                <a:lnTo>
                  <a:pt x="5273808" y="3667907"/>
                </a:lnTo>
                <a:close/>
                <a:moveTo>
                  <a:pt x="4940844" y="3652965"/>
                </a:moveTo>
                <a:lnTo>
                  <a:pt x="4939167" y="3657745"/>
                </a:lnTo>
                <a:lnTo>
                  <a:pt x="4935916" y="3660647"/>
                </a:lnTo>
                <a:close/>
                <a:moveTo>
                  <a:pt x="438657" y="3649671"/>
                </a:moveTo>
                <a:lnTo>
                  <a:pt x="439958" y="3653359"/>
                </a:lnTo>
                <a:lnTo>
                  <a:pt x="440708" y="3653359"/>
                </a:lnTo>
                <a:close/>
                <a:moveTo>
                  <a:pt x="4945212" y="3645273"/>
                </a:moveTo>
                <a:cubicBezTo>
                  <a:pt x="4944868" y="3646298"/>
                  <a:pt x="4943720" y="3648348"/>
                  <a:pt x="4942343" y="3650626"/>
                </a:cubicBezTo>
                <a:lnTo>
                  <a:pt x="4940844" y="3652965"/>
                </a:lnTo>
                <a:lnTo>
                  <a:pt x="4943260" y="3646071"/>
                </a:lnTo>
                <a:cubicBezTo>
                  <a:pt x="4945097" y="3644248"/>
                  <a:pt x="4945557" y="3644248"/>
                  <a:pt x="4945212" y="3645273"/>
                </a:cubicBezTo>
                <a:close/>
                <a:moveTo>
                  <a:pt x="5291351" y="3636162"/>
                </a:moveTo>
                <a:cubicBezTo>
                  <a:pt x="5291236" y="3637415"/>
                  <a:pt x="5290318" y="3640604"/>
                  <a:pt x="5288482" y="3646071"/>
                </a:cubicBezTo>
                <a:lnTo>
                  <a:pt x="5291329" y="3636181"/>
                </a:lnTo>
                <a:close/>
                <a:moveTo>
                  <a:pt x="166612" y="3631856"/>
                </a:moveTo>
                <a:lnTo>
                  <a:pt x="166816" y="3636674"/>
                </a:lnTo>
                <a:lnTo>
                  <a:pt x="168940" y="3638782"/>
                </a:lnTo>
                <a:close/>
                <a:moveTo>
                  <a:pt x="5303907" y="3630032"/>
                </a:moveTo>
                <a:lnTo>
                  <a:pt x="5303172" y="3631491"/>
                </a:lnTo>
                <a:lnTo>
                  <a:pt x="5303172" y="3631487"/>
                </a:lnTo>
                <a:close/>
                <a:moveTo>
                  <a:pt x="5306156" y="3625569"/>
                </a:moveTo>
                <a:cubicBezTo>
                  <a:pt x="5306386" y="3625114"/>
                  <a:pt x="5305927" y="3626025"/>
                  <a:pt x="5305010" y="3627848"/>
                </a:cubicBezTo>
                <a:lnTo>
                  <a:pt x="5303907" y="3630032"/>
                </a:lnTo>
                <a:close/>
                <a:moveTo>
                  <a:pt x="154115" y="3614129"/>
                </a:moveTo>
                <a:lnTo>
                  <a:pt x="157921" y="3624199"/>
                </a:lnTo>
                <a:lnTo>
                  <a:pt x="157004" y="3622381"/>
                </a:lnTo>
                <a:close/>
                <a:moveTo>
                  <a:pt x="152030" y="3608613"/>
                </a:moveTo>
                <a:lnTo>
                  <a:pt x="152299" y="3608942"/>
                </a:lnTo>
                <a:lnTo>
                  <a:pt x="154115" y="3614129"/>
                </a:lnTo>
                <a:close/>
                <a:moveTo>
                  <a:pt x="147820" y="3597323"/>
                </a:moveTo>
                <a:lnTo>
                  <a:pt x="156084" y="3614180"/>
                </a:lnTo>
                <a:cubicBezTo>
                  <a:pt x="161593" y="3626027"/>
                  <a:pt x="165268" y="3635136"/>
                  <a:pt x="161593" y="3631491"/>
                </a:cubicBezTo>
                <a:close/>
                <a:moveTo>
                  <a:pt x="146903" y="3595049"/>
                </a:moveTo>
                <a:lnTo>
                  <a:pt x="147820" y="3597323"/>
                </a:lnTo>
                <a:lnTo>
                  <a:pt x="147570" y="3596815"/>
                </a:lnTo>
                <a:close/>
                <a:moveTo>
                  <a:pt x="143001" y="3587491"/>
                </a:moveTo>
                <a:lnTo>
                  <a:pt x="147570" y="3596815"/>
                </a:lnTo>
                <a:lnTo>
                  <a:pt x="152030" y="3608613"/>
                </a:lnTo>
                <a:lnTo>
                  <a:pt x="146903" y="3602337"/>
                </a:lnTo>
                <a:close/>
                <a:moveTo>
                  <a:pt x="139559" y="3577232"/>
                </a:moveTo>
                <a:lnTo>
                  <a:pt x="141395" y="3581381"/>
                </a:lnTo>
                <a:lnTo>
                  <a:pt x="143001" y="3587491"/>
                </a:lnTo>
                <a:lnTo>
                  <a:pt x="139559" y="3580469"/>
                </a:lnTo>
                <a:close/>
                <a:moveTo>
                  <a:pt x="428943" y="3561979"/>
                </a:moveTo>
                <a:lnTo>
                  <a:pt x="433620" y="3571923"/>
                </a:lnTo>
                <a:cubicBezTo>
                  <a:pt x="433620" y="3575565"/>
                  <a:pt x="431783" y="3571923"/>
                  <a:pt x="429945" y="3566456"/>
                </a:cubicBezTo>
                <a:close/>
                <a:moveTo>
                  <a:pt x="426271" y="3550054"/>
                </a:moveTo>
                <a:lnTo>
                  <a:pt x="428943" y="3561979"/>
                </a:lnTo>
                <a:lnTo>
                  <a:pt x="427188" y="3558255"/>
                </a:lnTo>
                <a:cubicBezTo>
                  <a:pt x="424433" y="3551876"/>
                  <a:pt x="422595" y="3546408"/>
                  <a:pt x="426271" y="3550054"/>
                </a:cubicBezTo>
                <a:close/>
                <a:moveTo>
                  <a:pt x="124869" y="3544024"/>
                </a:moveTo>
                <a:cubicBezTo>
                  <a:pt x="128541" y="3547668"/>
                  <a:pt x="132213" y="3554957"/>
                  <a:pt x="134968" y="3561335"/>
                </a:cubicBezTo>
                <a:lnTo>
                  <a:pt x="136885" y="3566125"/>
                </a:lnTo>
                <a:lnTo>
                  <a:pt x="139559" y="3573180"/>
                </a:lnTo>
                <a:lnTo>
                  <a:pt x="139559" y="3577232"/>
                </a:lnTo>
                <a:close/>
                <a:moveTo>
                  <a:pt x="5335651" y="3531497"/>
                </a:moveTo>
                <a:cubicBezTo>
                  <a:pt x="5335995" y="3531269"/>
                  <a:pt x="5335766" y="3532180"/>
                  <a:pt x="5335307" y="3533091"/>
                </a:cubicBezTo>
                <a:lnTo>
                  <a:pt x="5333983" y="3534317"/>
                </a:lnTo>
                <a:close/>
                <a:moveTo>
                  <a:pt x="124869" y="3514867"/>
                </a:moveTo>
                <a:cubicBezTo>
                  <a:pt x="124869" y="3518513"/>
                  <a:pt x="126703" y="3529447"/>
                  <a:pt x="129458" y="3539469"/>
                </a:cubicBezTo>
                <a:lnTo>
                  <a:pt x="133833" y="3547757"/>
                </a:lnTo>
                <a:lnTo>
                  <a:pt x="138639" y="3558832"/>
                </a:lnTo>
                <a:lnTo>
                  <a:pt x="139559" y="3558604"/>
                </a:lnTo>
                <a:lnTo>
                  <a:pt x="139559" y="3573180"/>
                </a:lnTo>
                <a:cubicBezTo>
                  <a:pt x="139559" y="3573180"/>
                  <a:pt x="139100" y="3571813"/>
                  <a:pt x="138297" y="3569649"/>
                </a:cubicBezTo>
                <a:lnTo>
                  <a:pt x="136885" y="3566125"/>
                </a:lnTo>
                <a:lnTo>
                  <a:pt x="134164" y="3558945"/>
                </a:lnTo>
                <a:cubicBezTo>
                  <a:pt x="129000" y="3542203"/>
                  <a:pt x="124869" y="3520335"/>
                  <a:pt x="124869" y="3514867"/>
                </a:cubicBezTo>
                <a:close/>
                <a:moveTo>
                  <a:pt x="371058" y="3512180"/>
                </a:moveTo>
                <a:lnTo>
                  <a:pt x="374823" y="3528183"/>
                </a:lnTo>
                <a:cubicBezTo>
                  <a:pt x="374823" y="3524538"/>
                  <a:pt x="372986" y="3519071"/>
                  <a:pt x="371148" y="3512693"/>
                </a:cubicBezTo>
                <a:close/>
                <a:moveTo>
                  <a:pt x="398742" y="3509651"/>
                </a:moveTo>
                <a:lnTo>
                  <a:pt x="401466" y="3514517"/>
                </a:lnTo>
                <a:cubicBezTo>
                  <a:pt x="404221" y="3517250"/>
                  <a:pt x="407895" y="3520894"/>
                  <a:pt x="411570" y="3528183"/>
                </a:cubicBezTo>
                <a:cubicBezTo>
                  <a:pt x="407895" y="3531829"/>
                  <a:pt x="404221" y="3522717"/>
                  <a:pt x="400547" y="3513605"/>
                </a:cubicBezTo>
                <a:close/>
                <a:moveTo>
                  <a:pt x="396874" y="3506314"/>
                </a:moveTo>
                <a:lnTo>
                  <a:pt x="397750" y="3507479"/>
                </a:lnTo>
                <a:lnTo>
                  <a:pt x="398742" y="3509651"/>
                </a:lnTo>
                <a:close/>
                <a:moveTo>
                  <a:pt x="368073" y="3495160"/>
                </a:moveTo>
                <a:lnTo>
                  <a:pt x="371058" y="3512180"/>
                </a:lnTo>
                <a:lnTo>
                  <a:pt x="368392" y="3500848"/>
                </a:lnTo>
                <a:close/>
                <a:moveTo>
                  <a:pt x="113709" y="3494754"/>
                </a:moveTo>
                <a:lnTo>
                  <a:pt x="114567" y="3497309"/>
                </a:lnTo>
                <a:lnTo>
                  <a:pt x="113850" y="3494826"/>
                </a:lnTo>
                <a:close/>
                <a:moveTo>
                  <a:pt x="5368854" y="3472895"/>
                </a:moveTo>
                <a:lnTo>
                  <a:pt x="5364687" y="3490267"/>
                </a:lnTo>
                <a:cubicBezTo>
                  <a:pt x="5361933" y="3498467"/>
                  <a:pt x="5358260" y="3507578"/>
                  <a:pt x="5354586" y="3514867"/>
                </a:cubicBezTo>
                <a:cubicBezTo>
                  <a:pt x="5354586" y="3514867"/>
                  <a:pt x="5361934" y="3493002"/>
                  <a:pt x="5361934" y="3485713"/>
                </a:cubicBezTo>
                <a:cubicBezTo>
                  <a:pt x="5361934" y="3485713"/>
                  <a:pt x="5363770" y="3483890"/>
                  <a:pt x="5366524" y="3478423"/>
                </a:cubicBezTo>
                <a:close/>
                <a:moveTo>
                  <a:pt x="5369277" y="3471133"/>
                </a:moveTo>
                <a:lnTo>
                  <a:pt x="5369419" y="3471556"/>
                </a:lnTo>
                <a:lnTo>
                  <a:pt x="5368854" y="3472895"/>
                </a:lnTo>
                <a:close/>
                <a:moveTo>
                  <a:pt x="352776" y="3469866"/>
                </a:moveTo>
                <a:lnTo>
                  <a:pt x="361823" y="3483328"/>
                </a:lnTo>
                <a:lnTo>
                  <a:pt x="373906" y="3527274"/>
                </a:lnTo>
                <a:cubicBezTo>
                  <a:pt x="380336" y="3544587"/>
                  <a:pt x="385849" y="3557343"/>
                  <a:pt x="382173" y="3550054"/>
                </a:cubicBezTo>
                <a:cubicBezTo>
                  <a:pt x="382173" y="3550054"/>
                  <a:pt x="382173" y="3557343"/>
                  <a:pt x="382173" y="3557343"/>
                </a:cubicBezTo>
                <a:cubicBezTo>
                  <a:pt x="389523" y="3571923"/>
                  <a:pt x="396874" y="3579211"/>
                  <a:pt x="404220" y="3601079"/>
                </a:cubicBezTo>
                <a:cubicBezTo>
                  <a:pt x="404220" y="3608371"/>
                  <a:pt x="396874" y="3593791"/>
                  <a:pt x="396874" y="3601079"/>
                </a:cubicBezTo>
                <a:cubicBezTo>
                  <a:pt x="404220" y="3615660"/>
                  <a:pt x="404220" y="3615660"/>
                  <a:pt x="404220" y="3608371"/>
                </a:cubicBezTo>
                <a:cubicBezTo>
                  <a:pt x="404220" y="3615660"/>
                  <a:pt x="418921" y="3659396"/>
                  <a:pt x="426271" y="3666688"/>
                </a:cubicBezTo>
                <a:cubicBezTo>
                  <a:pt x="426271" y="3659396"/>
                  <a:pt x="426271" y="3659396"/>
                  <a:pt x="418921" y="3644820"/>
                </a:cubicBezTo>
                <a:cubicBezTo>
                  <a:pt x="411570" y="3622948"/>
                  <a:pt x="418921" y="3637528"/>
                  <a:pt x="418921" y="3637528"/>
                </a:cubicBezTo>
                <a:cubicBezTo>
                  <a:pt x="418921" y="3644820"/>
                  <a:pt x="426271" y="3652108"/>
                  <a:pt x="426271" y="3652108"/>
                </a:cubicBezTo>
                <a:cubicBezTo>
                  <a:pt x="433620" y="3666688"/>
                  <a:pt x="426271" y="3659396"/>
                  <a:pt x="433620" y="3673976"/>
                </a:cubicBezTo>
                <a:cubicBezTo>
                  <a:pt x="433620" y="3673976"/>
                  <a:pt x="433620" y="3673976"/>
                  <a:pt x="440970" y="3673976"/>
                </a:cubicBezTo>
                <a:cubicBezTo>
                  <a:pt x="440970" y="3681268"/>
                  <a:pt x="440970" y="3681268"/>
                  <a:pt x="440970" y="3681268"/>
                </a:cubicBezTo>
                <a:cubicBezTo>
                  <a:pt x="440970" y="3681268"/>
                  <a:pt x="440970" y="3681268"/>
                  <a:pt x="448317" y="3710425"/>
                </a:cubicBezTo>
                <a:cubicBezTo>
                  <a:pt x="451992" y="3717717"/>
                  <a:pt x="455667" y="3719538"/>
                  <a:pt x="459343" y="3723184"/>
                </a:cubicBezTo>
                <a:lnTo>
                  <a:pt x="462745" y="3730495"/>
                </a:lnTo>
                <a:lnTo>
                  <a:pt x="462745" y="3726249"/>
                </a:lnTo>
                <a:lnTo>
                  <a:pt x="457068" y="3711725"/>
                </a:lnTo>
                <a:lnTo>
                  <a:pt x="453994" y="3707887"/>
                </a:lnTo>
                <a:lnTo>
                  <a:pt x="456328" y="3709829"/>
                </a:lnTo>
                <a:lnTo>
                  <a:pt x="445300" y="3681604"/>
                </a:lnTo>
                <a:cubicBezTo>
                  <a:pt x="440708" y="3667939"/>
                  <a:pt x="437036" y="3657005"/>
                  <a:pt x="433364" y="3653359"/>
                </a:cubicBezTo>
                <a:lnTo>
                  <a:pt x="435550" y="3653359"/>
                </a:lnTo>
                <a:lnTo>
                  <a:pt x="433124" y="3648775"/>
                </a:lnTo>
                <a:cubicBezTo>
                  <a:pt x="440951" y="3656164"/>
                  <a:pt x="425294" y="3633999"/>
                  <a:pt x="417467" y="3619221"/>
                </a:cubicBezTo>
                <a:lnTo>
                  <a:pt x="419068" y="3615695"/>
                </a:lnTo>
                <a:lnTo>
                  <a:pt x="418921" y="3615660"/>
                </a:lnTo>
                <a:lnTo>
                  <a:pt x="418454" y="3613340"/>
                </a:lnTo>
                <a:lnTo>
                  <a:pt x="418161" y="3612815"/>
                </a:lnTo>
                <a:lnTo>
                  <a:pt x="417467" y="3611831"/>
                </a:lnTo>
                <a:lnTo>
                  <a:pt x="417648" y="3611890"/>
                </a:lnTo>
                <a:lnTo>
                  <a:pt x="417339" y="3611333"/>
                </a:lnTo>
                <a:cubicBezTo>
                  <a:pt x="411873" y="3600399"/>
                  <a:pt x="407826" y="3590491"/>
                  <a:pt x="402491" y="3575458"/>
                </a:cubicBezTo>
                <a:lnTo>
                  <a:pt x="401749" y="3573281"/>
                </a:lnTo>
                <a:lnTo>
                  <a:pt x="397143" y="3559767"/>
                </a:lnTo>
                <a:lnTo>
                  <a:pt x="389523" y="3542763"/>
                </a:lnTo>
                <a:cubicBezTo>
                  <a:pt x="389523" y="3542763"/>
                  <a:pt x="389523" y="3542763"/>
                  <a:pt x="389523" y="3550054"/>
                </a:cubicBezTo>
                <a:cubicBezTo>
                  <a:pt x="389523" y="3557343"/>
                  <a:pt x="382173" y="3520894"/>
                  <a:pt x="382173" y="3506314"/>
                </a:cubicBezTo>
                <a:cubicBezTo>
                  <a:pt x="374823" y="3491737"/>
                  <a:pt x="374823" y="3506314"/>
                  <a:pt x="367473" y="3484446"/>
                </a:cubicBezTo>
                <a:lnTo>
                  <a:pt x="368073" y="3495160"/>
                </a:lnTo>
                <a:lnTo>
                  <a:pt x="367473" y="3491737"/>
                </a:lnTo>
                <a:lnTo>
                  <a:pt x="361823" y="3483328"/>
                </a:lnTo>
                <a:lnTo>
                  <a:pt x="360126" y="3477157"/>
                </a:lnTo>
                <a:cubicBezTo>
                  <a:pt x="360126" y="3477157"/>
                  <a:pt x="352776" y="3469866"/>
                  <a:pt x="352776" y="3469866"/>
                </a:cubicBezTo>
                <a:close/>
                <a:moveTo>
                  <a:pt x="5354938" y="3469745"/>
                </a:moveTo>
                <a:lnTo>
                  <a:pt x="5354586" y="3471133"/>
                </a:lnTo>
                <a:lnTo>
                  <a:pt x="5354586" y="3470403"/>
                </a:lnTo>
                <a:close/>
                <a:moveTo>
                  <a:pt x="110179" y="3462297"/>
                </a:moveTo>
                <a:lnTo>
                  <a:pt x="110179" y="3468862"/>
                </a:lnTo>
                <a:lnTo>
                  <a:pt x="111543" y="3473065"/>
                </a:lnTo>
                <a:lnTo>
                  <a:pt x="115797" y="3479099"/>
                </a:lnTo>
                <a:lnTo>
                  <a:pt x="110245" y="3462577"/>
                </a:lnTo>
                <a:close/>
                <a:moveTo>
                  <a:pt x="5354066" y="3440518"/>
                </a:moveTo>
                <a:lnTo>
                  <a:pt x="5353757" y="3443989"/>
                </a:lnTo>
                <a:lnTo>
                  <a:pt x="5352521" y="3446988"/>
                </a:lnTo>
                <a:close/>
                <a:moveTo>
                  <a:pt x="95544" y="3433417"/>
                </a:moveTo>
                <a:lnTo>
                  <a:pt x="98486" y="3442902"/>
                </a:lnTo>
                <a:lnTo>
                  <a:pt x="102895" y="3462577"/>
                </a:lnTo>
                <a:cubicBezTo>
                  <a:pt x="102895" y="3455289"/>
                  <a:pt x="95544" y="3440709"/>
                  <a:pt x="95544" y="3433417"/>
                </a:cubicBezTo>
                <a:close/>
                <a:moveTo>
                  <a:pt x="5356653" y="3429678"/>
                </a:moveTo>
                <a:cubicBezTo>
                  <a:pt x="5356424" y="3431044"/>
                  <a:pt x="5355506" y="3434689"/>
                  <a:pt x="5354588" y="3438333"/>
                </a:cubicBezTo>
                <a:lnTo>
                  <a:pt x="5354066" y="3440518"/>
                </a:lnTo>
                <a:lnTo>
                  <a:pt x="5354586" y="3434688"/>
                </a:lnTo>
                <a:cubicBezTo>
                  <a:pt x="5356423" y="3429222"/>
                  <a:pt x="5356883" y="3428311"/>
                  <a:pt x="5356653" y="3429678"/>
                </a:cubicBezTo>
                <a:close/>
                <a:moveTo>
                  <a:pt x="5054906" y="3422299"/>
                </a:moveTo>
                <a:lnTo>
                  <a:pt x="5053438" y="3426488"/>
                </a:lnTo>
                <a:cubicBezTo>
                  <a:pt x="5051601" y="3432866"/>
                  <a:pt x="5049765" y="3438332"/>
                  <a:pt x="5046092" y="3441976"/>
                </a:cubicBezTo>
                <a:cubicBezTo>
                  <a:pt x="5049765" y="3434688"/>
                  <a:pt x="5051601" y="3429222"/>
                  <a:pt x="5053438" y="3424666"/>
                </a:cubicBezTo>
                <a:close/>
                <a:moveTo>
                  <a:pt x="88194" y="3404260"/>
                </a:moveTo>
                <a:cubicBezTo>
                  <a:pt x="80844" y="3418840"/>
                  <a:pt x="88194" y="3418840"/>
                  <a:pt x="95544" y="3433417"/>
                </a:cubicBezTo>
                <a:cubicBezTo>
                  <a:pt x="95544" y="3447997"/>
                  <a:pt x="88194" y="3440709"/>
                  <a:pt x="88194" y="3433417"/>
                </a:cubicBezTo>
                <a:cubicBezTo>
                  <a:pt x="88194" y="3444351"/>
                  <a:pt x="91869" y="3458931"/>
                  <a:pt x="96465" y="3469866"/>
                </a:cubicBezTo>
                <a:lnTo>
                  <a:pt x="107648" y="3481702"/>
                </a:lnTo>
                <a:lnTo>
                  <a:pt x="107131" y="3479389"/>
                </a:lnTo>
                <a:lnTo>
                  <a:pt x="102895" y="3462577"/>
                </a:lnTo>
                <a:cubicBezTo>
                  <a:pt x="102895" y="3462577"/>
                  <a:pt x="101057" y="3453464"/>
                  <a:pt x="99219" y="3445264"/>
                </a:cubicBezTo>
                <a:lnTo>
                  <a:pt x="98486" y="3442902"/>
                </a:lnTo>
                <a:lnTo>
                  <a:pt x="93342" y="3419945"/>
                </a:lnTo>
                <a:lnTo>
                  <a:pt x="90009" y="3408369"/>
                </a:lnTo>
                <a:lnTo>
                  <a:pt x="90952" y="3414286"/>
                </a:lnTo>
                <a:cubicBezTo>
                  <a:pt x="91869" y="3418840"/>
                  <a:pt x="91869" y="3418840"/>
                  <a:pt x="88194" y="3404260"/>
                </a:cubicBezTo>
                <a:close/>
                <a:moveTo>
                  <a:pt x="5408413" y="3383781"/>
                </a:moveTo>
                <a:lnTo>
                  <a:pt x="5407152" y="3389359"/>
                </a:lnTo>
                <a:cubicBezTo>
                  <a:pt x="5406463" y="3391865"/>
                  <a:pt x="5406004" y="3392776"/>
                  <a:pt x="5406004" y="3390954"/>
                </a:cubicBezTo>
                <a:close/>
                <a:moveTo>
                  <a:pt x="5398650" y="3347257"/>
                </a:moveTo>
                <a:lnTo>
                  <a:pt x="5394986" y="3364531"/>
                </a:lnTo>
                <a:lnTo>
                  <a:pt x="5394252" y="3366900"/>
                </a:lnTo>
                <a:close/>
                <a:moveTo>
                  <a:pt x="80825" y="3338561"/>
                </a:moveTo>
                <a:lnTo>
                  <a:pt x="80844" y="3338652"/>
                </a:lnTo>
                <a:lnTo>
                  <a:pt x="80858" y="3338662"/>
                </a:lnTo>
                <a:close/>
                <a:moveTo>
                  <a:pt x="5077906" y="3332684"/>
                </a:moveTo>
                <a:lnTo>
                  <a:pt x="5077652" y="3333440"/>
                </a:lnTo>
                <a:cubicBezTo>
                  <a:pt x="5076390" y="3337199"/>
                  <a:pt x="5075472" y="3339932"/>
                  <a:pt x="5075472" y="3339932"/>
                </a:cubicBezTo>
                <a:cubicBezTo>
                  <a:pt x="5075472" y="3336287"/>
                  <a:pt x="5075931" y="3334009"/>
                  <a:pt x="5076505" y="3332870"/>
                </a:cubicBezTo>
                <a:close/>
                <a:moveTo>
                  <a:pt x="65710" y="3315874"/>
                </a:moveTo>
                <a:lnTo>
                  <a:pt x="66147" y="3324075"/>
                </a:lnTo>
                <a:cubicBezTo>
                  <a:pt x="66147" y="3324075"/>
                  <a:pt x="66147" y="3331364"/>
                  <a:pt x="73494" y="3360524"/>
                </a:cubicBezTo>
                <a:lnTo>
                  <a:pt x="71752" y="3339760"/>
                </a:lnTo>
                <a:lnTo>
                  <a:pt x="70450" y="3337394"/>
                </a:lnTo>
                <a:close/>
                <a:moveTo>
                  <a:pt x="5398658" y="3303487"/>
                </a:moveTo>
                <a:cubicBezTo>
                  <a:pt x="5398658" y="3303487"/>
                  <a:pt x="5398658" y="3303487"/>
                  <a:pt x="5406004" y="3303487"/>
                </a:cubicBezTo>
                <a:cubicBezTo>
                  <a:pt x="5406004" y="3303487"/>
                  <a:pt x="5406004" y="3310776"/>
                  <a:pt x="5406004" y="3318064"/>
                </a:cubicBezTo>
                <a:lnTo>
                  <a:pt x="5398658" y="3347221"/>
                </a:lnTo>
                <a:lnTo>
                  <a:pt x="5398658" y="3347227"/>
                </a:lnTo>
                <a:lnTo>
                  <a:pt x="5398654" y="3347237"/>
                </a:lnTo>
                <a:lnTo>
                  <a:pt x="5398654" y="3347244"/>
                </a:lnTo>
                <a:lnTo>
                  <a:pt x="5398650" y="3347257"/>
                </a:lnTo>
                <a:lnTo>
                  <a:pt x="5391314" y="3376378"/>
                </a:lnTo>
                <a:lnTo>
                  <a:pt x="5394252" y="3366900"/>
                </a:lnTo>
                <a:lnTo>
                  <a:pt x="5383967" y="3412823"/>
                </a:lnTo>
                <a:cubicBezTo>
                  <a:pt x="5383967" y="3409177"/>
                  <a:pt x="5387640" y="3400066"/>
                  <a:pt x="5390395" y="3395510"/>
                </a:cubicBezTo>
                <a:lnTo>
                  <a:pt x="5392196" y="3394151"/>
                </a:lnTo>
                <a:lnTo>
                  <a:pt x="5391314" y="3405531"/>
                </a:lnTo>
                <a:cubicBezTo>
                  <a:pt x="5393150" y="3398243"/>
                  <a:pt x="5393609" y="3394599"/>
                  <a:pt x="5393264" y="3393346"/>
                </a:cubicBezTo>
                <a:lnTo>
                  <a:pt x="5392196" y="3394151"/>
                </a:lnTo>
                <a:lnTo>
                  <a:pt x="5392232" y="3393687"/>
                </a:lnTo>
                <a:cubicBezTo>
                  <a:pt x="5393150" y="3389132"/>
                  <a:pt x="5394986" y="3383666"/>
                  <a:pt x="5398658" y="3376378"/>
                </a:cubicBezTo>
                <a:lnTo>
                  <a:pt x="5398658" y="3383666"/>
                </a:lnTo>
                <a:cubicBezTo>
                  <a:pt x="5406004" y="3361798"/>
                  <a:pt x="5406004" y="3318064"/>
                  <a:pt x="5406004" y="3325352"/>
                </a:cubicBezTo>
                <a:cubicBezTo>
                  <a:pt x="5413348" y="3318064"/>
                  <a:pt x="5413348" y="3325352"/>
                  <a:pt x="5413348" y="3303487"/>
                </a:cubicBezTo>
                <a:cubicBezTo>
                  <a:pt x="5413348" y="3325352"/>
                  <a:pt x="5420694" y="3325352"/>
                  <a:pt x="5428038" y="3303487"/>
                </a:cubicBezTo>
                <a:cubicBezTo>
                  <a:pt x="5420694" y="3318064"/>
                  <a:pt x="5420694" y="3325352"/>
                  <a:pt x="5413348" y="3339932"/>
                </a:cubicBezTo>
                <a:cubicBezTo>
                  <a:pt x="5413348" y="3369086"/>
                  <a:pt x="5413348" y="3347221"/>
                  <a:pt x="5420694" y="3347221"/>
                </a:cubicBezTo>
                <a:cubicBezTo>
                  <a:pt x="5417021" y="3354509"/>
                  <a:pt x="5415184" y="3361798"/>
                  <a:pt x="5413348" y="3369088"/>
                </a:cubicBezTo>
                <a:lnTo>
                  <a:pt x="5408413" y="3383781"/>
                </a:lnTo>
                <a:lnTo>
                  <a:pt x="5409676" y="3378198"/>
                </a:lnTo>
                <a:cubicBezTo>
                  <a:pt x="5411512" y="3369087"/>
                  <a:pt x="5413348" y="3358153"/>
                  <a:pt x="5413348" y="3354509"/>
                </a:cubicBezTo>
                <a:cubicBezTo>
                  <a:pt x="5413348" y="3361798"/>
                  <a:pt x="5406004" y="3369086"/>
                  <a:pt x="5406004" y="3369086"/>
                </a:cubicBezTo>
                <a:cubicBezTo>
                  <a:pt x="5406004" y="3380020"/>
                  <a:pt x="5406004" y="3385487"/>
                  <a:pt x="5406004" y="3389133"/>
                </a:cubicBezTo>
                <a:lnTo>
                  <a:pt x="5406004" y="3390954"/>
                </a:lnTo>
                <a:lnTo>
                  <a:pt x="5406004" y="3398243"/>
                </a:lnTo>
                <a:cubicBezTo>
                  <a:pt x="5398658" y="3420111"/>
                  <a:pt x="5406004" y="3390954"/>
                  <a:pt x="5398658" y="3405531"/>
                </a:cubicBezTo>
                <a:cubicBezTo>
                  <a:pt x="5391314" y="3420111"/>
                  <a:pt x="5398658" y="3412823"/>
                  <a:pt x="5391314" y="3434688"/>
                </a:cubicBezTo>
                <a:lnTo>
                  <a:pt x="5384884" y="3446740"/>
                </a:lnTo>
                <a:lnTo>
                  <a:pt x="5382718" y="3459619"/>
                </a:lnTo>
                <a:lnTo>
                  <a:pt x="5381922" y="3453689"/>
                </a:lnTo>
                <a:lnTo>
                  <a:pt x="5369277" y="3493002"/>
                </a:lnTo>
                <a:cubicBezTo>
                  <a:pt x="5369277" y="3489357"/>
                  <a:pt x="5371114" y="3483890"/>
                  <a:pt x="5372032" y="3479334"/>
                </a:cubicBezTo>
                <a:lnTo>
                  <a:pt x="5369419" y="3471556"/>
                </a:lnTo>
                <a:lnTo>
                  <a:pt x="5371229" y="3467262"/>
                </a:lnTo>
                <a:cubicBezTo>
                  <a:pt x="5372951" y="3462478"/>
                  <a:pt x="5374787" y="3456556"/>
                  <a:pt x="5376624" y="3449268"/>
                </a:cubicBezTo>
                <a:lnTo>
                  <a:pt x="5354896" y="3501010"/>
                </a:lnTo>
                <a:lnTo>
                  <a:pt x="5354018" y="3509400"/>
                </a:lnTo>
                <a:lnTo>
                  <a:pt x="5351375" y="3509400"/>
                </a:lnTo>
                <a:lnTo>
                  <a:pt x="5339896" y="3536735"/>
                </a:lnTo>
                <a:lnTo>
                  <a:pt x="5342956" y="3520337"/>
                </a:lnTo>
                <a:lnTo>
                  <a:pt x="5354586" y="3485713"/>
                </a:lnTo>
                <a:lnTo>
                  <a:pt x="5353200" y="3476766"/>
                </a:lnTo>
                <a:lnTo>
                  <a:pt x="5354586" y="3471133"/>
                </a:lnTo>
                <a:lnTo>
                  <a:pt x="5358761" y="3462851"/>
                </a:lnTo>
                <a:lnTo>
                  <a:pt x="5358827" y="3462414"/>
                </a:lnTo>
                <a:lnTo>
                  <a:pt x="5354938" y="3469745"/>
                </a:lnTo>
                <a:lnTo>
                  <a:pt x="5361934" y="3441976"/>
                </a:lnTo>
                <a:lnTo>
                  <a:pt x="5361934" y="3456556"/>
                </a:lnTo>
                <a:lnTo>
                  <a:pt x="5358972" y="3462137"/>
                </a:lnTo>
                <a:lnTo>
                  <a:pt x="5358932" y="3462509"/>
                </a:lnTo>
                <a:lnTo>
                  <a:pt x="5361934" y="3456556"/>
                </a:lnTo>
                <a:cubicBezTo>
                  <a:pt x="5369277" y="3420111"/>
                  <a:pt x="5361934" y="3434688"/>
                  <a:pt x="5369277" y="3405531"/>
                </a:cubicBezTo>
                <a:lnTo>
                  <a:pt x="5374464" y="3399530"/>
                </a:lnTo>
                <a:lnTo>
                  <a:pt x="5369277" y="3420111"/>
                </a:lnTo>
                <a:cubicBezTo>
                  <a:pt x="5376624" y="3401889"/>
                  <a:pt x="5376624" y="3398243"/>
                  <a:pt x="5374786" y="3399155"/>
                </a:cubicBezTo>
                <a:lnTo>
                  <a:pt x="5374464" y="3399530"/>
                </a:lnTo>
                <a:lnTo>
                  <a:pt x="5391314" y="3332641"/>
                </a:lnTo>
                <a:cubicBezTo>
                  <a:pt x="5391314" y="3332641"/>
                  <a:pt x="5398658" y="3318064"/>
                  <a:pt x="5398658" y="3303487"/>
                </a:cubicBezTo>
                <a:lnTo>
                  <a:pt x="5398200" y="3313965"/>
                </a:lnTo>
                <a:lnTo>
                  <a:pt x="5396132" y="3328314"/>
                </a:lnTo>
                <a:lnTo>
                  <a:pt x="5391314" y="3339932"/>
                </a:lnTo>
                <a:cubicBezTo>
                  <a:pt x="5391314" y="3339932"/>
                  <a:pt x="5391314" y="3339932"/>
                  <a:pt x="5391314" y="3347221"/>
                </a:cubicBezTo>
                <a:cubicBezTo>
                  <a:pt x="5383967" y="3376378"/>
                  <a:pt x="5383967" y="3369086"/>
                  <a:pt x="5376624" y="3398243"/>
                </a:cubicBezTo>
                <a:cubicBezTo>
                  <a:pt x="5383967" y="3390954"/>
                  <a:pt x="5383967" y="3383666"/>
                  <a:pt x="5391314" y="3361798"/>
                </a:cubicBezTo>
                <a:lnTo>
                  <a:pt x="5396132" y="3328314"/>
                </a:lnTo>
                <a:lnTo>
                  <a:pt x="5397740" y="3324443"/>
                </a:lnTo>
                <a:lnTo>
                  <a:pt x="5398200" y="3313965"/>
                </a:lnTo>
                <a:lnTo>
                  <a:pt x="5398658" y="3310776"/>
                </a:lnTo>
                <a:cubicBezTo>
                  <a:pt x="5398658" y="3303487"/>
                  <a:pt x="5398658" y="3303487"/>
                  <a:pt x="5398658" y="3303487"/>
                </a:cubicBezTo>
                <a:close/>
                <a:moveTo>
                  <a:pt x="5094557" y="3297965"/>
                </a:moveTo>
                <a:lnTo>
                  <a:pt x="5092766" y="3301281"/>
                </a:lnTo>
                <a:lnTo>
                  <a:pt x="5090415" y="3316428"/>
                </a:lnTo>
                <a:close/>
                <a:moveTo>
                  <a:pt x="5413083" y="3296929"/>
                </a:moveTo>
                <a:lnTo>
                  <a:pt x="5412430" y="3302575"/>
                </a:lnTo>
                <a:cubicBezTo>
                  <a:pt x="5411512" y="3308953"/>
                  <a:pt x="5409676" y="3318064"/>
                  <a:pt x="5406004" y="3325352"/>
                </a:cubicBezTo>
                <a:cubicBezTo>
                  <a:pt x="5406004" y="3314420"/>
                  <a:pt x="5406004" y="3315786"/>
                  <a:pt x="5409102" y="3307927"/>
                </a:cubicBezTo>
                <a:close/>
                <a:moveTo>
                  <a:pt x="5095812" y="3295645"/>
                </a:moveTo>
                <a:lnTo>
                  <a:pt x="5095734" y="3295788"/>
                </a:lnTo>
                <a:lnTo>
                  <a:pt x="5095694" y="3296111"/>
                </a:lnTo>
                <a:close/>
                <a:moveTo>
                  <a:pt x="5413233" y="3295627"/>
                </a:moveTo>
                <a:cubicBezTo>
                  <a:pt x="5413348" y="3294374"/>
                  <a:pt x="5413348" y="3294373"/>
                  <a:pt x="5413348" y="3296196"/>
                </a:cubicBezTo>
                <a:lnTo>
                  <a:pt x="5413083" y="3296929"/>
                </a:lnTo>
                <a:close/>
                <a:moveTo>
                  <a:pt x="5112199" y="3252462"/>
                </a:moveTo>
                <a:cubicBezTo>
                  <a:pt x="5112199" y="3267042"/>
                  <a:pt x="5104852" y="3303487"/>
                  <a:pt x="5097509" y="3303487"/>
                </a:cubicBezTo>
                <a:cubicBezTo>
                  <a:pt x="5104852" y="3303487"/>
                  <a:pt x="5104852" y="3274330"/>
                  <a:pt x="5112199" y="3252462"/>
                </a:cubicBezTo>
                <a:close/>
                <a:moveTo>
                  <a:pt x="373121" y="3237223"/>
                </a:moveTo>
                <a:lnTo>
                  <a:pt x="373905" y="3239333"/>
                </a:lnTo>
                <a:lnTo>
                  <a:pt x="373998" y="3240540"/>
                </a:lnTo>
                <a:close/>
                <a:moveTo>
                  <a:pt x="5379607" y="3228659"/>
                </a:moveTo>
                <a:cubicBezTo>
                  <a:pt x="5379378" y="3229684"/>
                  <a:pt x="5378460" y="3232418"/>
                  <a:pt x="5376624" y="3237885"/>
                </a:cubicBezTo>
                <a:lnTo>
                  <a:pt x="5377705" y="3230356"/>
                </a:lnTo>
                <a:lnTo>
                  <a:pt x="5378458" y="3229684"/>
                </a:lnTo>
                <a:cubicBezTo>
                  <a:pt x="5379377" y="3228318"/>
                  <a:pt x="5379837" y="3227634"/>
                  <a:pt x="5379607" y="3228659"/>
                </a:cubicBezTo>
                <a:close/>
                <a:moveTo>
                  <a:pt x="367473" y="3222018"/>
                </a:moveTo>
                <a:cubicBezTo>
                  <a:pt x="369311" y="3225663"/>
                  <a:pt x="371148" y="3230675"/>
                  <a:pt x="372986" y="3236712"/>
                </a:cubicBezTo>
                <a:lnTo>
                  <a:pt x="373121" y="3237223"/>
                </a:lnTo>
                <a:close/>
                <a:moveTo>
                  <a:pt x="5187744" y="3139383"/>
                </a:moveTo>
                <a:lnTo>
                  <a:pt x="5188265" y="3141643"/>
                </a:lnTo>
                <a:lnTo>
                  <a:pt x="5185650" y="3143126"/>
                </a:lnTo>
                <a:cubicBezTo>
                  <a:pt x="5186568" y="3140393"/>
                  <a:pt x="5187257" y="3139254"/>
                  <a:pt x="5187744" y="3139383"/>
                </a:cubicBezTo>
                <a:close/>
                <a:moveTo>
                  <a:pt x="5185650" y="3135838"/>
                </a:moveTo>
                <a:cubicBezTo>
                  <a:pt x="5185650" y="3139482"/>
                  <a:pt x="5185650" y="3141304"/>
                  <a:pt x="5184732" y="3142215"/>
                </a:cubicBezTo>
                <a:lnTo>
                  <a:pt x="5183479" y="3142393"/>
                </a:lnTo>
                <a:lnTo>
                  <a:pt x="5184502" y="3137547"/>
                </a:lnTo>
                <a:cubicBezTo>
                  <a:pt x="5185191" y="3134927"/>
                  <a:pt x="5185650" y="3134016"/>
                  <a:pt x="5185650" y="3135838"/>
                </a:cubicBezTo>
                <a:close/>
                <a:moveTo>
                  <a:pt x="5420694" y="3128550"/>
                </a:moveTo>
                <a:lnTo>
                  <a:pt x="5421612" y="3133104"/>
                </a:lnTo>
                <a:lnTo>
                  <a:pt x="5418857" y="3141305"/>
                </a:lnTo>
                <a:close/>
                <a:moveTo>
                  <a:pt x="5424360" y="3124930"/>
                </a:moveTo>
                <a:lnTo>
                  <a:pt x="5421842" y="3134245"/>
                </a:lnTo>
                <a:lnTo>
                  <a:pt x="5421612" y="3133104"/>
                </a:lnTo>
                <a:close/>
                <a:moveTo>
                  <a:pt x="5425940" y="3113970"/>
                </a:moveTo>
                <a:lnTo>
                  <a:pt x="5428038" y="3113970"/>
                </a:lnTo>
                <a:lnTo>
                  <a:pt x="5424366" y="3124904"/>
                </a:lnTo>
                <a:close/>
                <a:moveTo>
                  <a:pt x="5428038" y="3099393"/>
                </a:moveTo>
                <a:lnTo>
                  <a:pt x="5428554" y="3105020"/>
                </a:lnTo>
                <a:lnTo>
                  <a:pt x="5428038" y="3106681"/>
                </a:lnTo>
                <a:close/>
                <a:moveTo>
                  <a:pt x="5180866" y="3093630"/>
                </a:moveTo>
                <a:lnTo>
                  <a:pt x="5178304" y="3113970"/>
                </a:lnTo>
                <a:cubicBezTo>
                  <a:pt x="5178304" y="3106681"/>
                  <a:pt x="5178304" y="3101215"/>
                  <a:pt x="5179222" y="3096660"/>
                </a:cubicBezTo>
                <a:close/>
                <a:moveTo>
                  <a:pt x="62755" y="3093606"/>
                </a:moveTo>
                <a:lnTo>
                  <a:pt x="66108" y="3128550"/>
                </a:lnTo>
                <a:lnTo>
                  <a:pt x="66147" y="3128862"/>
                </a:lnTo>
                <a:lnTo>
                  <a:pt x="66147" y="3105384"/>
                </a:lnTo>
                <a:close/>
                <a:moveTo>
                  <a:pt x="5428038" y="3084816"/>
                </a:moveTo>
                <a:cubicBezTo>
                  <a:pt x="5428038" y="3084816"/>
                  <a:pt x="5428038" y="3092104"/>
                  <a:pt x="5428038" y="3098480"/>
                </a:cubicBezTo>
                <a:lnTo>
                  <a:pt x="5428038" y="3099393"/>
                </a:lnTo>
                <a:lnTo>
                  <a:pt x="5425940" y="3113970"/>
                </a:lnTo>
                <a:lnTo>
                  <a:pt x="5421362" y="3113970"/>
                </a:lnTo>
                <a:lnTo>
                  <a:pt x="5423143" y="3104251"/>
                </a:lnTo>
                <a:close/>
                <a:moveTo>
                  <a:pt x="5435384" y="3077524"/>
                </a:moveTo>
                <a:cubicBezTo>
                  <a:pt x="5435384" y="3084816"/>
                  <a:pt x="5435384" y="3084816"/>
                  <a:pt x="5442728" y="3077524"/>
                </a:cubicBezTo>
                <a:cubicBezTo>
                  <a:pt x="5435384" y="3084816"/>
                  <a:pt x="5435384" y="3106681"/>
                  <a:pt x="5435384" y="3121261"/>
                </a:cubicBezTo>
                <a:cubicBezTo>
                  <a:pt x="5435384" y="3121261"/>
                  <a:pt x="5435384" y="3092104"/>
                  <a:pt x="5435384" y="3092104"/>
                </a:cubicBezTo>
                <a:cubicBezTo>
                  <a:pt x="5431710" y="3099393"/>
                  <a:pt x="5429876" y="3106681"/>
                  <a:pt x="5428958" y="3109415"/>
                </a:cubicBezTo>
                <a:lnTo>
                  <a:pt x="5428554" y="3105020"/>
                </a:lnTo>
                <a:lnTo>
                  <a:pt x="5431713" y="3094838"/>
                </a:lnTo>
                <a:cubicBezTo>
                  <a:pt x="5433547" y="3092104"/>
                  <a:pt x="5435384" y="3088459"/>
                  <a:pt x="5435384" y="3077524"/>
                </a:cubicBezTo>
                <a:close/>
                <a:moveTo>
                  <a:pt x="5200340" y="3041079"/>
                </a:moveTo>
                <a:lnTo>
                  <a:pt x="5200615" y="3044087"/>
                </a:lnTo>
                <a:lnTo>
                  <a:pt x="5200455" y="3045067"/>
                </a:lnTo>
                <a:cubicBezTo>
                  <a:pt x="5200340" y="3045636"/>
                  <a:pt x="5200340" y="3044725"/>
                  <a:pt x="5200340" y="3041079"/>
                </a:cubicBezTo>
                <a:close/>
                <a:moveTo>
                  <a:pt x="5428974" y="3040020"/>
                </a:moveTo>
                <a:lnTo>
                  <a:pt x="5428550" y="3043793"/>
                </a:lnTo>
                <a:lnTo>
                  <a:pt x="5428038" y="3041079"/>
                </a:lnTo>
                <a:close/>
                <a:moveTo>
                  <a:pt x="5205235" y="3036221"/>
                </a:moveTo>
                <a:lnTo>
                  <a:pt x="5204660" y="3041939"/>
                </a:lnTo>
                <a:lnTo>
                  <a:pt x="5201258" y="3051104"/>
                </a:lnTo>
                <a:lnTo>
                  <a:pt x="5200615" y="3044087"/>
                </a:lnTo>
                <a:lnTo>
                  <a:pt x="5201258" y="3040170"/>
                </a:lnTo>
                <a:close/>
                <a:moveTo>
                  <a:pt x="5434236" y="3021377"/>
                </a:moveTo>
                <a:cubicBezTo>
                  <a:pt x="5434925" y="3021491"/>
                  <a:pt x="5435384" y="3022858"/>
                  <a:pt x="5435384" y="3026502"/>
                </a:cubicBezTo>
                <a:cubicBezTo>
                  <a:pt x="5435384" y="3033791"/>
                  <a:pt x="5435384" y="3033791"/>
                  <a:pt x="5434464" y="3033791"/>
                </a:cubicBezTo>
                <a:lnTo>
                  <a:pt x="5428974" y="3040020"/>
                </a:lnTo>
                <a:lnTo>
                  <a:pt x="5430710" y="3024515"/>
                </a:lnTo>
                <a:lnTo>
                  <a:pt x="5431713" y="3023769"/>
                </a:lnTo>
                <a:cubicBezTo>
                  <a:pt x="5432630" y="3022402"/>
                  <a:pt x="5433548" y="3021263"/>
                  <a:pt x="5434236" y="3021377"/>
                </a:cubicBezTo>
                <a:close/>
                <a:moveTo>
                  <a:pt x="44071" y="2994094"/>
                </a:moveTo>
                <a:lnTo>
                  <a:pt x="44071" y="3004634"/>
                </a:lnTo>
                <a:cubicBezTo>
                  <a:pt x="44071" y="3011926"/>
                  <a:pt x="51418" y="3048371"/>
                  <a:pt x="51418" y="3055659"/>
                </a:cubicBezTo>
                <a:cubicBezTo>
                  <a:pt x="51418" y="3070236"/>
                  <a:pt x="58761" y="3084816"/>
                  <a:pt x="58761" y="3106681"/>
                </a:cubicBezTo>
                <a:lnTo>
                  <a:pt x="58761" y="3079746"/>
                </a:lnTo>
                <a:lnTo>
                  <a:pt x="51447" y="3054359"/>
                </a:lnTo>
                <a:cubicBezTo>
                  <a:pt x="51447" y="3039779"/>
                  <a:pt x="51447" y="3047068"/>
                  <a:pt x="51447" y="3039779"/>
                </a:cubicBezTo>
                <a:cubicBezTo>
                  <a:pt x="47772" y="3014265"/>
                  <a:pt x="45935" y="3003331"/>
                  <a:pt x="44097" y="2994218"/>
                </a:cubicBezTo>
                <a:close/>
                <a:moveTo>
                  <a:pt x="5435384" y="2982769"/>
                </a:moveTo>
                <a:cubicBezTo>
                  <a:pt x="5435384" y="2986413"/>
                  <a:pt x="5435384" y="2991879"/>
                  <a:pt x="5434466" y="2997346"/>
                </a:cubicBezTo>
                <a:lnTo>
                  <a:pt x="5433509" y="2999516"/>
                </a:lnTo>
                <a:close/>
                <a:moveTo>
                  <a:pt x="5207684" y="2924455"/>
                </a:moveTo>
                <a:lnTo>
                  <a:pt x="5206306" y="2936758"/>
                </a:lnTo>
                <a:lnTo>
                  <a:pt x="5204930" y="2934477"/>
                </a:lnTo>
                <a:cubicBezTo>
                  <a:pt x="5205850" y="2929922"/>
                  <a:pt x="5207684" y="2924455"/>
                  <a:pt x="5207684" y="2924455"/>
                </a:cubicBezTo>
                <a:close/>
                <a:moveTo>
                  <a:pt x="367473" y="2915854"/>
                </a:moveTo>
                <a:lnTo>
                  <a:pt x="372452" y="2927141"/>
                </a:lnTo>
                <a:lnTo>
                  <a:pt x="374823" y="2937722"/>
                </a:lnTo>
                <a:cubicBezTo>
                  <a:pt x="374823" y="2937722"/>
                  <a:pt x="374823" y="2937722"/>
                  <a:pt x="367473" y="2945014"/>
                </a:cubicBezTo>
                <a:cubicBezTo>
                  <a:pt x="367473" y="2934080"/>
                  <a:pt x="367473" y="2928612"/>
                  <a:pt x="367473" y="2922233"/>
                </a:cubicBezTo>
                <a:close/>
                <a:moveTo>
                  <a:pt x="393590" y="2871185"/>
                </a:moveTo>
                <a:lnTo>
                  <a:pt x="396874" y="2872117"/>
                </a:lnTo>
                <a:cubicBezTo>
                  <a:pt x="396874" y="2879405"/>
                  <a:pt x="396874" y="2893985"/>
                  <a:pt x="396874" y="2893985"/>
                </a:cubicBezTo>
                <a:close/>
                <a:moveTo>
                  <a:pt x="36747" y="2799220"/>
                </a:moveTo>
                <a:lnTo>
                  <a:pt x="37145" y="2804638"/>
                </a:lnTo>
                <a:lnTo>
                  <a:pt x="36747" y="2806512"/>
                </a:lnTo>
                <a:lnTo>
                  <a:pt x="36747" y="2805599"/>
                </a:lnTo>
                <a:cubicBezTo>
                  <a:pt x="36747" y="2802865"/>
                  <a:pt x="36747" y="2799220"/>
                  <a:pt x="36747" y="2799220"/>
                </a:cubicBezTo>
                <a:close/>
                <a:moveTo>
                  <a:pt x="36727" y="2756809"/>
                </a:moveTo>
                <a:lnTo>
                  <a:pt x="36727" y="2785966"/>
                </a:lnTo>
                <a:lnTo>
                  <a:pt x="36727" y="2800543"/>
                </a:lnTo>
                <a:lnTo>
                  <a:pt x="36727" y="2807831"/>
                </a:lnTo>
                <a:lnTo>
                  <a:pt x="36727" y="2815120"/>
                </a:lnTo>
                <a:lnTo>
                  <a:pt x="36727" y="2836988"/>
                </a:lnTo>
                <a:lnTo>
                  <a:pt x="36727" y="2844276"/>
                </a:lnTo>
                <a:lnTo>
                  <a:pt x="36727" y="2902590"/>
                </a:lnTo>
                <a:lnTo>
                  <a:pt x="39226" y="2924915"/>
                </a:lnTo>
                <a:lnTo>
                  <a:pt x="43946" y="2930264"/>
                </a:lnTo>
                <a:lnTo>
                  <a:pt x="42881" y="2917548"/>
                </a:lnTo>
                <a:lnTo>
                  <a:pt x="41343" y="2901277"/>
                </a:lnTo>
                <a:lnTo>
                  <a:pt x="41484" y="2900906"/>
                </a:lnTo>
                <a:lnTo>
                  <a:pt x="36727" y="2844276"/>
                </a:lnTo>
                <a:cubicBezTo>
                  <a:pt x="38565" y="2849743"/>
                  <a:pt x="39482" y="2848834"/>
                  <a:pt x="39942" y="2844390"/>
                </a:cubicBezTo>
                <a:lnTo>
                  <a:pt x="39969" y="2843136"/>
                </a:lnTo>
                <a:lnTo>
                  <a:pt x="37145" y="2804638"/>
                </a:lnTo>
                <a:lnTo>
                  <a:pt x="40422" y="2789198"/>
                </a:lnTo>
                <a:lnTo>
                  <a:pt x="43233" y="2780141"/>
                </a:lnTo>
                <a:lnTo>
                  <a:pt x="42013" y="2771666"/>
                </a:lnTo>
                <a:lnTo>
                  <a:pt x="40422" y="2767330"/>
                </a:lnTo>
                <a:cubicBezTo>
                  <a:pt x="38585" y="2766417"/>
                  <a:pt x="36747" y="2766417"/>
                  <a:pt x="36747" y="2762772"/>
                </a:cubicBezTo>
                <a:lnTo>
                  <a:pt x="38746" y="2758810"/>
                </a:lnTo>
                <a:close/>
                <a:moveTo>
                  <a:pt x="5428038" y="2662050"/>
                </a:moveTo>
                <a:cubicBezTo>
                  <a:pt x="5428038" y="2683919"/>
                  <a:pt x="5435384" y="2691207"/>
                  <a:pt x="5435384" y="2691207"/>
                </a:cubicBezTo>
                <a:cubicBezTo>
                  <a:pt x="5435384" y="2713076"/>
                  <a:pt x="5428038" y="2669339"/>
                  <a:pt x="5428038" y="2662050"/>
                </a:cubicBezTo>
                <a:close/>
                <a:moveTo>
                  <a:pt x="35590" y="2542650"/>
                </a:moveTo>
                <a:lnTo>
                  <a:pt x="29381" y="2567295"/>
                </a:lnTo>
                <a:lnTo>
                  <a:pt x="29381" y="2575492"/>
                </a:lnTo>
                <a:cubicBezTo>
                  <a:pt x="29381" y="2585518"/>
                  <a:pt x="29381" y="2596452"/>
                  <a:pt x="29381" y="2603740"/>
                </a:cubicBezTo>
                <a:cubicBezTo>
                  <a:pt x="29381" y="2625605"/>
                  <a:pt x="29381" y="2611029"/>
                  <a:pt x="29381" y="2647474"/>
                </a:cubicBezTo>
                <a:lnTo>
                  <a:pt x="29427" y="2646265"/>
                </a:lnTo>
                <a:lnTo>
                  <a:pt x="29401" y="2646138"/>
                </a:lnTo>
                <a:cubicBezTo>
                  <a:pt x="29401" y="2631558"/>
                  <a:pt x="29401" y="2616981"/>
                  <a:pt x="29401" y="2616981"/>
                </a:cubicBezTo>
                <a:lnTo>
                  <a:pt x="29401" y="2603740"/>
                </a:lnTo>
                <a:lnTo>
                  <a:pt x="29381" y="2603740"/>
                </a:lnTo>
                <a:lnTo>
                  <a:pt x="29401" y="2603623"/>
                </a:lnTo>
                <a:lnTo>
                  <a:pt x="29401" y="2591467"/>
                </a:lnTo>
                <a:lnTo>
                  <a:pt x="29401" y="2587821"/>
                </a:lnTo>
                <a:lnTo>
                  <a:pt x="29401" y="2584178"/>
                </a:lnTo>
                <a:lnTo>
                  <a:pt x="29401" y="2580533"/>
                </a:lnTo>
                <a:cubicBezTo>
                  <a:pt x="29401" y="2565953"/>
                  <a:pt x="29401" y="2565953"/>
                  <a:pt x="36747" y="2544084"/>
                </a:cubicBezTo>
                <a:close/>
                <a:moveTo>
                  <a:pt x="5229721" y="2472536"/>
                </a:moveTo>
                <a:lnTo>
                  <a:pt x="5233958" y="2492200"/>
                </a:lnTo>
                <a:lnTo>
                  <a:pt x="5232159" y="2486658"/>
                </a:lnTo>
                <a:cubicBezTo>
                  <a:pt x="5231442" y="2483469"/>
                  <a:pt x="5230639" y="2478914"/>
                  <a:pt x="5229721" y="2472536"/>
                </a:cubicBezTo>
                <a:close/>
                <a:moveTo>
                  <a:pt x="29401" y="2465091"/>
                </a:moveTo>
                <a:lnTo>
                  <a:pt x="29381" y="2465248"/>
                </a:lnTo>
                <a:lnTo>
                  <a:pt x="29401" y="2465150"/>
                </a:lnTo>
                <a:close/>
                <a:moveTo>
                  <a:pt x="5178304" y="2355912"/>
                </a:moveTo>
                <a:cubicBezTo>
                  <a:pt x="5181977" y="2359556"/>
                  <a:pt x="5185650" y="2366846"/>
                  <a:pt x="5188404" y="2375046"/>
                </a:cubicBezTo>
                <a:lnTo>
                  <a:pt x="5188674" y="2376493"/>
                </a:lnTo>
                <a:close/>
                <a:moveTo>
                  <a:pt x="5185650" y="2334044"/>
                </a:moveTo>
                <a:cubicBezTo>
                  <a:pt x="5192994" y="2334044"/>
                  <a:pt x="5192994" y="2355912"/>
                  <a:pt x="5200340" y="2370489"/>
                </a:cubicBezTo>
                <a:cubicBezTo>
                  <a:pt x="5200340" y="2370489"/>
                  <a:pt x="5200340" y="2370489"/>
                  <a:pt x="5192994" y="2363200"/>
                </a:cubicBezTo>
                <a:cubicBezTo>
                  <a:pt x="5192994" y="2355912"/>
                  <a:pt x="5192994" y="2348624"/>
                  <a:pt x="5185650" y="2334044"/>
                </a:cubicBezTo>
                <a:close/>
                <a:moveTo>
                  <a:pt x="414861" y="2320320"/>
                </a:moveTo>
                <a:lnTo>
                  <a:pt x="411570" y="2339973"/>
                </a:lnTo>
                <a:lnTo>
                  <a:pt x="414861" y="2323663"/>
                </a:lnTo>
                <a:close/>
                <a:moveTo>
                  <a:pt x="62436" y="2231996"/>
                </a:moveTo>
                <a:lnTo>
                  <a:pt x="60599" y="2239288"/>
                </a:lnTo>
                <a:lnTo>
                  <a:pt x="58761" y="2239288"/>
                </a:lnTo>
                <a:close/>
                <a:moveTo>
                  <a:pt x="5226812" y="2217374"/>
                </a:moveTo>
                <a:lnTo>
                  <a:pt x="5231904" y="2222428"/>
                </a:lnTo>
                <a:cubicBezTo>
                  <a:pt x="5232824" y="2223340"/>
                  <a:pt x="5232824" y="2226985"/>
                  <a:pt x="5232824" y="2245208"/>
                </a:cubicBezTo>
                <a:cubicBezTo>
                  <a:pt x="5225474" y="2223340"/>
                  <a:pt x="5240174" y="2274368"/>
                  <a:pt x="5232824" y="2259788"/>
                </a:cubicBezTo>
                <a:cubicBezTo>
                  <a:pt x="5240174" y="2274368"/>
                  <a:pt x="5240174" y="2288945"/>
                  <a:pt x="5240174" y="2296237"/>
                </a:cubicBezTo>
                <a:lnTo>
                  <a:pt x="5240174" y="2310817"/>
                </a:lnTo>
                <a:cubicBezTo>
                  <a:pt x="5240174" y="2332685"/>
                  <a:pt x="5247521" y="2361842"/>
                  <a:pt x="5247521" y="2391002"/>
                </a:cubicBezTo>
                <a:cubicBezTo>
                  <a:pt x="5247521" y="2383710"/>
                  <a:pt x="5247521" y="2376422"/>
                  <a:pt x="5247521" y="2376422"/>
                </a:cubicBezTo>
                <a:cubicBezTo>
                  <a:pt x="5254871" y="2412870"/>
                  <a:pt x="5247521" y="2398290"/>
                  <a:pt x="5247521" y="2427450"/>
                </a:cubicBezTo>
                <a:lnTo>
                  <a:pt x="5247521" y="2420159"/>
                </a:lnTo>
                <a:cubicBezTo>
                  <a:pt x="5247521" y="2405579"/>
                  <a:pt x="5240174" y="2420159"/>
                  <a:pt x="5240174" y="2412870"/>
                </a:cubicBezTo>
                <a:cubicBezTo>
                  <a:pt x="5240174" y="2412870"/>
                  <a:pt x="5240174" y="2405579"/>
                  <a:pt x="5240174" y="2398290"/>
                </a:cubicBezTo>
                <a:cubicBezTo>
                  <a:pt x="5240174" y="2391002"/>
                  <a:pt x="5240174" y="2376422"/>
                  <a:pt x="5240174" y="2361842"/>
                </a:cubicBezTo>
                <a:cubicBezTo>
                  <a:pt x="5240174" y="2339973"/>
                  <a:pt x="5232824" y="2303525"/>
                  <a:pt x="5232824" y="2288945"/>
                </a:cubicBezTo>
                <a:close/>
                <a:moveTo>
                  <a:pt x="455667" y="2216051"/>
                </a:moveTo>
                <a:cubicBezTo>
                  <a:pt x="455667" y="2216051"/>
                  <a:pt x="455667" y="2217873"/>
                  <a:pt x="454749" y="2219695"/>
                </a:cubicBezTo>
                <a:lnTo>
                  <a:pt x="453972" y="2220136"/>
                </a:lnTo>
                <a:close/>
                <a:moveTo>
                  <a:pt x="5225474" y="2201471"/>
                </a:moveTo>
                <a:lnTo>
                  <a:pt x="5226812" y="2217374"/>
                </a:lnTo>
                <a:lnTo>
                  <a:pt x="5225474" y="2216051"/>
                </a:lnTo>
                <a:cubicBezTo>
                  <a:pt x="5225474" y="2205117"/>
                  <a:pt x="5225474" y="2205117"/>
                  <a:pt x="5225474" y="2204205"/>
                </a:cubicBezTo>
                <a:close/>
                <a:moveTo>
                  <a:pt x="70959" y="2175713"/>
                </a:moveTo>
                <a:lnTo>
                  <a:pt x="69821" y="2182336"/>
                </a:lnTo>
                <a:cubicBezTo>
                  <a:pt x="67984" y="2192359"/>
                  <a:pt x="66147" y="2201471"/>
                  <a:pt x="66147" y="2201471"/>
                </a:cubicBezTo>
                <a:cubicBezTo>
                  <a:pt x="66147" y="2194181"/>
                  <a:pt x="67984" y="2186891"/>
                  <a:pt x="69821" y="2180513"/>
                </a:cubicBezTo>
                <a:close/>
                <a:moveTo>
                  <a:pt x="76252" y="2095772"/>
                </a:moveTo>
                <a:cubicBezTo>
                  <a:pt x="75332" y="2097593"/>
                  <a:pt x="73494" y="2103060"/>
                  <a:pt x="73494" y="2113994"/>
                </a:cubicBezTo>
                <a:cubicBezTo>
                  <a:pt x="73494" y="2110350"/>
                  <a:pt x="71658" y="2110350"/>
                  <a:pt x="70739" y="2109439"/>
                </a:cubicBezTo>
                <a:lnTo>
                  <a:pt x="70485" y="2107507"/>
                </a:lnTo>
                <a:lnTo>
                  <a:pt x="73494" y="2099414"/>
                </a:lnTo>
                <a:cubicBezTo>
                  <a:pt x="77169" y="2095772"/>
                  <a:pt x="77169" y="2093947"/>
                  <a:pt x="76252" y="2095772"/>
                </a:cubicBezTo>
                <a:close/>
                <a:moveTo>
                  <a:pt x="5204476" y="2094211"/>
                </a:moveTo>
                <a:lnTo>
                  <a:pt x="5210774" y="2106706"/>
                </a:lnTo>
                <a:lnTo>
                  <a:pt x="5218558" y="2145305"/>
                </a:lnTo>
                <a:lnTo>
                  <a:pt x="5218341" y="2137863"/>
                </a:lnTo>
                <a:cubicBezTo>
                  <a:pt x="5218341" y="2134416"/>
                  <a:pt x="5218341" y="2139587"/>
                  <a:pt x="5218995" y="2147344"/>
                </a:cubicBezTo>
                <a:lnTo>
                  <a:pt x="5219228" y="2148618"/>
                </a:lnTo>
                <a:lnTo>
                  <a:pt x="5225474" y="2179603"/>
                </a:lnTo>
                <a:lnTo>
                  <a:pt x="5225474" y="2180513"/>
                </a:lnTo>
                <a:cubicBezTo>
                  <a:pt x="5225474" y="2183246"/>
                  <a:pt x="5225474" y="2186891"/>
                  <a:pt x="5225474" y="2186891"/>
                </a:cubicBezTo>
                <a:lnTo>
                  <a:pt x="5225474" y="2201471"/>
                </a:lnTo>
                <a:cubicBezTo>
                  <a:pt x="5218124" y="2172311"/>
                  <a:pt x="5210774" y="2135863"/>
                  <a:pt x="5210774" y="2121286"/>
                </a:cubicBezTo>
                <a:close/>
                <a:moveTo>
                  <a:pt x="462699" y="2086737"/>
                </a:moveTo>
                <a:lnTo>
                  <a:pt x="455667" y="2128574"/>
                </a:lnTo>
                <a:cubicBezTo>
                  <a:pt x="448317" y="2143154"/>
                  <a:pt x="448317" y="2157731"/>
                  <a:pt x="448317" y="2165023"/>
                </a:cubicBezTo>
                <a:lnTo>
                  <a:pt x="444540" y="2171154"/>
                </a:lnTo>
                <a:lnTo>
                  <a:pt x="462538" y="2087082"/>
                </a:lnTo>
                <a:close/>
                <a:moveTo>
                  <a:pt x="5201954" y="2083371"/>
                </a:moveTo>
                <a:lnTo>
                  <a:pt x="5204476" y="2094211"/>
                </a:lnTo>
                <a:lnTo>
                  <a:pt x="5203424" y="2092126"/>
                </a:lnTo>
                <a:close/>
                <a:moveTo>
                  <a:pt x="64902" y="2079151"/>
                </a:moveTo>
                <a:lnTo>
                  <a:pt x="64734" y="2080351"/>
                </a:lnTo>
                <a:lnTo>
                  <a:pt x="58797" y="2092126"/>
                </a:lnTo>
                <a:close/>
                <a:moveTo>
                  <a:pt x="66147" y="2070257"/>
                </a:moveTo>
                <a:cubicBezTo>
                  <a:pt x="66147" y="2073902"/>
                  <a:pt x="66147" y="2075724"/>
                  <a:pt x="65229" y="2078457"/>
                </a:cubicBezTo>
                <a:lnTo>
                  <a:pt x="64902" y="2079151"/>
                </a:lnTo>
                <a:close/>
                <a:moveTo>
                  <a:pt x="101746" y="2004080"/>
                </a:moveTo>
                <a:cubicBezTo>
                  <a:pt x="102435" y="2002827"/>
                  <a:pt x="102895" y="2002827"/>
                  <a:pt x="102895" y="2004649"/>
                </a:cubicBezTo>
                <a:cubicBezTo>
                  <a:pt x="102895" y="2019229"/>
                  <a:pt x="95544" y="2019229"/>
                  <a:pt x="95544" y="2033809"/>
                </a:cubicBezTo>
                <a:cubicBezTo>
                  <a:pt x="95544" y="2022874"/>
                  <a:pt x="99679" y="2007839"/>
                  <a:pt x="101746" y="2004080"/>
                </a:cubicBezTo>
                <a:close/>
                <a:moveTo>
                  <a:pt x="132291" y="1960912"/>
                </a:moveTo>
                <a:cubicBezTo>
                  <a:pt x="124941" y="1975492"/>
                  <a:pt x="124941" y="1975492"/>
                  <a:pt x="124941" y="1975492"/>
                </a:cubicBezTo>
                <a:cubicBezTo>
                  <a:pt x="124941" y="1990072"/>
                  <a:pt x="117591" y="1997361"/>
                  <a:pt x="117591" y="2011941"/>
                </a:cubicBezTo>
                <a:cubicBezTo>
                  <a:pt x="117591" y="2011941"/>
                  <a:pt x="110245" y="2004649"/>
                  <a:pt x="110245" y="2011941"/>
                </a:cubicBezTo>
                <a:cubicBezTo>
                  <a:pt x="106569" y="2022875"/>
                  <a:pt x="101057" y="2044743"/>
                  <a:pt x="96465" y="2066612"/>
                </a:cubicBezTo>
                <a:lnTo>
                  <a:pt x="89420" y="2113193"/>
                </a:lnTo>
                <a:lnTo>
                  <a:pt x="95031" y="2094192"/>
                </a:lnTo>
                <a:cubicBezTo>
                  <a:pt x="98243" y="2084851"/>
                  <a:pt x="100998" y="2078927"/>
                  <a:pt x="102832" y="2078927"/>
                </a:cubicBezTo>
                <a:lnTo>
                  <a:pt x="116812" y="2028071"/>
                </a:lnTo>
                <a:lnTo>
                  <a:pt x="110245" y="2041097"/>
                </a:lnTo>
                <a:lnTo>
                  <a:pt x="124869" y="1987909"/>
                </a:lnTo>
                <a:lnTo>
                  <a:pt x="124869" y="1984172"/>
                </a:lnTo>
                <a:lnTo>
                  <a:pt x="128100" y="1976157"/>
                </a:lnTo>
                <a:close/>
                <a:moveTo>
                  <a:pt x="102316" y="1874709"/>
                </a:moveTo>
                <a:lnTo>
                  <a:pt x="95544" y="1895307"/>
                </a:lnTo>
                <a:lnTo>
                  <a:pt x="100198" y="1879361"/>
                </a:lnTo>
                <a:close/>
                <a:moveTo>
                  <a:pt x="102895" y="1873438"/>
                </a:moveTo>
                <a:lnTo>
                  <a:pt x="102316" y="1874709"/>
                </a:lnTo>
                <a:lnTo>
                  <a:pt x="102707" y="1873520"/>
                </a:lnTo>
                <a:close/>
                <a:moveTo>
                  <a:pt x="5151980" y="1851567"/>
                </a:moveTo>
                <a:cubicBezTo>
                  <a:pt x="5151980" y="1849745"/>
                  <a:pt x="5152439" y="1850201"/>
                  <a:pt x="5153128" y="1851909"/>
                </a:cubicBezTo>
                <a:lnTo>
                  <a:pt x="5154843" y="1857248"/>
                </a:lnTo>
                <a:close/>
                <a:moveTo>
                  <a:pt x="5151760" y="1851567"/>
                </a:moveTo>
                <a:lnTo>
                  <a:pt x="5151980" y="1851567"/>
                </a:lnTo>
                <a:lnTo>
                  <a:pt x="5151980" y="1852205"/>
                </a:lnTo>
                <a:close/>
                <a:moveTo>
                  <a:pt x="133412" y="1834351"/>
                </a:moveTo>
                <a:lnTo>
                  <a:pt x="132291" y="1836990"/>
                </a:lnTo>
                <a:lnTo>
                  <a:pt x="133028" y="1834801"/>
                </a:lnTo>
                <a:close/>
                <a:moveTo>
                  <a:pt x="133514" y="1834107"/>
                </a:moveTo>
                <a:lnTo>
                  <a:pt x="133452" y="1834302"/>
                </a:lnTo>
                <a:lnTo>
                  <a:pt x="133412" y="1834351"/>
                </a:lnTo>
                <a:close/>
                <a:moveTo>
                  <a:pt x="5137264" y="1829649"/>
                </a:moveTo>
                <a:lnTo>
                  <a:pt x="5139232" y="1835508"/>
                </a:lnTo>
                <a:cubicBezTo>
                  <a:pt x="5139578" y="1836534"/>
                  <a:pt x="5139118" y="1835165"/>
                  <a:pt x="5137280" y="1829698"/>
                </a:cubicBezTo>
                <a:close/>
                <a:moveTo>
                  <a:pt x="139638" y="1815131"/>
                </a:moveTo>
                <a:lnTo>
                  <a:pt x="136417" y="1827274"/>
                </a:lnTo>
                <a:lnTo>
                  <a:pt x="133514" y="1834107"/>
                </a:lnTo>
                <a:lnTo>
                  <a:pt x="139618" y="1815190"/>
                </a:lnTo>
                <a:close/>
                <a:moveTo>
                  <a:pt x="5129930" y="1807830"/>
                </a:moveTo>
                <a:cubicBezTo>
                  <a:pt x="5129930" y="1807830"/>
                  <a:pt x="5133605" y="1818764"/>
                  <a:pt x="5136363" y="1826965"/>
                </a:cubicBezTo>
                <a:lnTo>
                  <a:pt x="5137264" y="1829649"/>
                </a:lnTo>
                <a:lnTo>
                  <a:pt x="5130850" y="1811358"/>
                </a:lnTo>
                <a:close/>
                <a:moveTo>
                  <a:pt x="5107883" y="1771382"/>
                </a:moveTo>
                <a:cubicBezTo>
                  <a:pt x="5115233" y="1793250"/>
                  <a:pt x="5122580" y="1815118"/>
                  <a:pt x="5122580" y="1815118"/>
                </a:cubicBezTo>
                <a:cubicBezTo>
                  <a:pt x="5115233" y="1807830"/>
                  <a:pt x="5115233" y="1800542"/>
                  <a:pt x="5115233" y="1800542"/>
                </a:cubicBezTo>
                <a:cubicBezTo>
                  <a:pt x="5115233" y="1800542"/>
                  <a:pt x="5115233" y="1785961"/>
                  <a:pt x="5107883" y="1771382"/>
                </a:cubicBezTo>
                <a:close/>
                <a:moveTo>
                  <a:pt x="154341" y="1764093"/>
                </a:moveTo>
                <a:cubicBezTo>
                  <a:pt x="150667" y="1775027"/>
                  <a:pt x="150667" y="1776849"/>
                  <a:pt x="152504" y="1775027"/>
                </a:cubicBezTo>
                <a:lnTo>
                  <a:pt x="153523" y="1773812"/>
                </a:lnTo>
                <a:lnTo>
                  <a:pt x="139638" y="1815131"/>
                </a:lnTo>
                <a:lnTo>
                  <a:pt x="139641" y="1815118"/>
                </a:lnTo>
                <a:lnTo>
                  <a:pt x="139618" y="1815190"/>
                </a:lnTo>
                <a:lnTo>
                  <a:pt x="133028" y="1834801"/>
                </a:lnTo>
                <a:lnTo>
                  <a:pt x="124941" y="1844278"/>
                </a:lnTo>
                <a:cubicBezTo>
                  <a:pt x="132291" y="1829698"/>
                  <a:pt x="146991" y="1793250"/>
                  <a:pt x="146991" y="1785961"/>
                </a:cubicBezTo>
                <a:close/>
                <a:moveTo>
                  <a:pt x="5124240" y="1761505"/>
                </a:moveTo>
                <a:lnTo>
                  <a:pt x="5129930" y="1771382"/>
                </a:lnTo>
                <a:cubicBezTo>
                  <a:pt x="5129930" y="1778671"/>
                  <a:pt x="5129930" y="1778671"/>
                  <a:pt x="5129011" y="1775026"/>
                </a:cubicBezTo>
                <a:close/>
                <a:moveTo>
                  <a:pt x="5122580" y="1756802"/>
                </a:moveTo>
                <a:lnTo>
                  <a:pt x="5124240" y="1761505"/>
                </a:lnTo>
                <a:lnTo>
                  <a:pt x="5123485" y="1760196"/>
                </a:lnTo>
                <a:close/>
                <a:moveTo>
                  <a:pt x="5118908" y="1738579"/>
                </a:moveTo>
                <a:lnTo>
                  <a:pt x="5121532" y="1741182"/>
                </a:lnTo>
                <a:lnTo>
                  <a:pt x="5137280" y="1793250"/>
                </a:lnTo>
                <a:close/>
                <a:moveTo>
                  <a:pt x="5119960" y="1735982"/>
                </a:moveTo>
                <a:lnTo>
                  <a:pt x="5122580" y="1742225"/>
                </a:lnTo>
                <a:lnTo>
                  <a:pt x="5121532" y="1741182"/>
                </a:lnTo>
                <a:close/>
                <a:moveTo>
                  <a:pt x="169038" y="1734933"/>
                </a:moveTo>
                <a:lnTo>
                  <a:pt x="165363" y="1746780"/>
                </a:lnTo>
                <a:lnTo>
                  <a:pt x="163950" y="1753439"/>
                </a:lnTo>
                <a:lnTo>
                  <a:pt x="161688" y="1756802"/>
                </a:lnTo>
                <a:lnTo>
                  <a:pt x="157872" y="1768635"/>
                </a:lnTo>
                <a:lnTo>
                  <a:pt x="153523" y="1773812"/>
                </a:lnTo>
                <a:lnTo>
                  <a:pt x="161688" y="1749513"/>
                </a:lnTo>
                <a:close/>
                <a:moveTo>
                  <a:pt x="5096759" y="1729123"/>
                </a:moveTo>
                <a:lnTo>
                  <a:pt x="5097317" y="1730492"/>
                </a:lnTo>
                <a:cubicBezTo>
                  <a:pt x="5099155" y="1736187"/>
                  <a:pt x="5099155" y="1738692"/>
                  <a:pt x="5097317" y="1731631"/>
                </a:cubicBezTo>
                <a:close/>
                <a:moveTo>
                  <a:pt x="5051755" y="1702938"/>
                </a:moveTo>
                <a:lnTo>
                  <a:pt x="5051844" y="1703043"/>
                </a:lnTo>
                <a:cubicBezTo>
                  <a:pt x="5054598" y="1711243"/>
                  <a:pt x="5056436" y="1720356"/>
                  <a:pt x="5056436" y="1720356"/>
                </a:cubicBezTo>
                <a:close/>
                <a:moveTo>
                  <a:pt x="5100533" y="1683911"/>
                </a:moveTo>
                <a:lnTo>
                  <a:pt x="5115233" y="1720356"/>
                </a:lnTo>
                <a:lnTo>
                  <a:pt x="5119960" y="1735982"/>
                </a:lnTo>
                <a:lnTo>
                  <a:pt x="5110336" y="1713074"/>
                </a:lnTo>
                <a:close/>
                <a:moveTo>
                  <a:pt x="197739" y="1677676"/>
                </a:moveTo>
                <a:lnTo>
                  <a:pt x="197279" y="1678910"/>
                </a:lnTo>
                <a:lnTo>
                  <a:pt x="169042" y="1734926"/>
                </a:lnTo>
                <a:lnTo>
                  <a:pt x="183739" y="1703043"/>
                </a:lnTo>
                <a:cubicBezTo>
                  <a:pt x="186495" y="1697119"/>
                  <a:pt x="189251" y="1691424"/>
                  <a:pt x="191777" y="1686754"/>
                </a:cubicBezTo>
                <a:close/>
                <a:moveTo>
                  <a:pt x="5090734" y="1659609"/>
                </a:moveTo>
                <a:lnTo>
                  <a:pt x="5093183" y="1662036"/>
                </a:lnTo>
                <a:lnTo>
                  <a:pt x="5100533" y="1683911"/>
                </a:lnTo>
                <a:close/>
                <a:moveTo>
                  <a:pt x="5058885" y="1647459"/>
                </a:moveTo>
                <a:lnTo>
                  <a:pt x="5063786" y="1654748"/>
                </a:lnTo>
                <a:cubicBezTo>
                  <a:pt x="5071136" y="1669328"/>
                  <a:pt x="5071136" y="1683908"/>
                  <a:pt x="5071136" y="1683908"/>
                </a:cubicBezTo>
                <a:close/>
                <a:moveTo>
                  <a:pt x="673105" y="1613321"/>
                </a:moveTo>
                <a:lnTo>
                  <a:pt x="668802" y="1625591"/>
                </a:lnTo>
                <a:lnTo>
                  <a:pt x="666048" y="1628324"/>
                </a:lnTo>
                <a:close/>
                <a:moveTo>
                  <a:pt x="687368" y="1583004"/>
                </a:moveTo>
                <a:lnTo>
                  <a:pt x="673105" y="1613321"/>
                </a:lnTo>
                <a:lnTo>
                  <a:pt x="676153" y="1604631"/>
                </a:lnTo>
                <a:cubicBezTo>
                  <a:pt x="677990" y="1600077"/>
                  <a:pt x="679828" y="1596431"/>
                  <a:pt x="683503" y="1589142"/>
                </a:cubicBezTo>
                <a:close/>
                <a:moveTo>
                  <a:pt x="5004989" y="1552694"/>
                </a:moveTo>
                <a:lnTo>
                  <a:pt x="5012336" y="1567267"/>
                </a:lnTo>
                <a:lnTo>
                  <a:pt x="5019689" y="1589142"/>
                </a:lnTo>
                <a:cubicBezTo>
                  <a:pt x="5019689" y="1589142"/>
                  <a:pt x="5004989" y="1552694"/>
                  <a:pt x="5004989" y="1552694"/>
                </a:cubicBezTo>
                <a:close/>
                <a:moveTo>
                  <a:pt x="4997639" y="1552694"/>
                </a:moveTo>
                <a:lnTo>
                  <a:pt x="5004989" y="1567271"/>
                </a:lnTo>
                <a:lnTo>
                  <a:pt x="5001314" y="1562716"/>
                </a:lnTo>
                <a:cubicBezTo>
                  <a:pt x="4999477" y="1558161"/>
                  <a:pt x="4997639" y="1552694"/>
                  <a:pt x="4997639" y="1552694"/>
                </a:cubicBezTo>
                <a:close/>
                <a:moveTo>
                  <a:pt x="5005177" y="1545963"/>
                </a:moveTo>
                <a:lnTo>
                  <a:pt x="5012339" y="1567271"/>
                </a:lnTo>
                <a:lnTo>
                  <a:pt x="5012336" y="1567267"/>
                </a:lnTo>
                <a:close/>
                <a:moveTo>
                  <a:pt x="5018927" y="1543638"/>
                </a:moveTo>
                <a:lnTo>
                  <a:pt x="5019689" y="1545402"/>
                </a:lnTo>
                <a:lnTo>
                  <a:pt x="5021029" y="1550053"/>
                </a:lnTo>
                <a:close/>
                <a:moveTo>
                  <a:pt x="5002540" y="1541352"/>
                </a:moveTo>
                <a:lnTo>
                  <a:pt x="5004072" y="1543581"/>
                </a:lnTo>
                <a:lnTo>
                  <a:pt x="5004559" y="1544119"/>
                </a:lnTo>
                <a:lnTo>
                  <a:pt x="5004989" y="1545402"/>
                </a:lnTo>
                <a:close/>
                <a:moveTo>
                  <a:pt x="5012339" y="1538114"/>
                </a:moveTo>
                <a:lnTo>
                  <a:pt x="5028088" y="1574559"/>
                </a:lnTo>
                <a:lnTo>
                  <a:pt x="5031447" y="1586227"/>
                </a:lnTo>
                <a:lnTo>
                  <a:pt x="5034389" y="1596431"/>
                </a:lnTo>
                <a:lnTo>
                  <a:pt x="5029978" y="1584767"/>
                </a:lnTo>
                <a:close/>
                <a:moveTo>
                  <a:pt x="4982942" y="1523537"/>
                </a:moveTo>
                <a:lnTo>
                  <a:pt x="4993047" y="1535380"/>
                </a:lnTo>
                <a:cubicBezTo>
                  <a:pt x="4995802" y="1541760"/>
                  <a:pt x="4997639" y="1549048"/>
                  <a:pt x="4997639" y="1552694"/>
                </a:cubicBezTo>
                <a:close/>
                <a:moveTo>
                  <a:pt x="4990292" y="1523534"/>
                </a:moveTo>
                <a:lnTo>
                  <a:pt x="4999477" y="1536289"/>
                </a:lnTo>
                <a:lnTo>
                  <a:pt x="5002540" y="1541352"/>
                </a:lnTo>
                <a:close/>
                <a:moveTo>
                  <a:pt x="5009124" y="1518295"/>
                </a:moveTo>
                <a:cubicBezTo>
                  <a:pt x="5009583" y="1518523"/>
                  <a:pt x="5010502" y="1519890"/>
                  <a:pt x="5012339" y="1523534"/>
                </a:cubicBezTo>
                <a:lnTo>
                  <a:pt x="5018927" y="1543638"/>
                </a:lnTo>
                <a:lnTo>
                  <a:pt x="5008664" y="1519888"/>
                </a:lnTo>
                <a:cubicBezTo>
                  <a:pt x="5008664" y="1518978"/>
                  <a:pt x="5008664" y="1518067"/>
                  <a:pt x="5009124" y="1518295"/>
                </a:cubicBezTo>
                <a:close/>
                <a:moveTo>
                  <a:pt x="727074" y="1514160"/>
                </a:moveTo>
                <a:lnTo>
                  <a:pt x="720250" y="1530826"/>
                </a:lnTo>
                <a:lnTo>
                  <a:pt x="687368" y="1583004"/>
                </a:lnTo>
                <a:lnTo>
                  <a:pt x="698199" y="1559982"/>
                </a:lnTo>
                <a:close/>
                <a:moveTo>
                  <a:pt x="4998308" y="1501665"/>
                </a:moveTo>
                <a:lnTo>
                  <a:pt x="5000788" y="1501665"/>
                </a:lnTo>
                <a:lnTo>
                  <a:pt x="5008664" y="1519888"/>
                </a:lnTo>
                <a:lnTo>
                  <a:pt x="5004989" y="1516246"/>
                </a:lnTo>
                <a:cubicBezTo>
                  <a:pt x="5004989" y="1512600"/>
                  <a:pt x="5003152" y="1508955"/>
                  <a:pt x="5001314" y="1506221"/>
                </a:cubicBezTo>
                <a:lnTo>
                  <a:pt x="4999740" y="1504270"/>
                </a:lnTo>
                <a:close/>
                <a:moveTo>
                  <a:pt x="4990292" y="1487085"/>
                </a:moveTo>
                <a:lnTo>
                  <a:pt x="4998308" y="1501665"/>
                </a:lnTo>
                <a:lnTo>
                  <a:pt x="4997639" y="1501665"/>
                </a:lnTo>
                <a:lnTo>
                  <a:pt x="4999740" y="1504270"/>
                </a:lnTo>
                <a:lnTo>
                  <a:pt x="5001315" y="1507134"/>
                </a:lnTo>
                <a:cubicBezTo>
                  <a:pt x="5004989" y="1516246"/>
                  <a:pt x="5008664" y="1527180"/>
                  <a:pt x="5012339" y="1538114"/>
                </a:cubicBezTo>
                <a:cubicBezTo>
                  <a:pt x="5004989" y="1523534"/>
                  <a:pt x="5004989" y="1516246"/>
                  <a:pt x="4990292" y="1487085"/>
                </a:cubicBezTo>
                <a:close/>
                <a:moveTo>
                  <a:pt x="749646" y="1472505"/>
                </a:moveTo>
                <a:cubicBezTo>
                  <a:pt x="749646" y="1472505"/>
                  <a:pt x="749646" y="1472505"/>
                  <a:pt x="734947" y="1501665"/>
                </a:cubicBezTo>
                <a:lnTo>
                  <a:pt x="727074" y="1514160"/>
                </a:lnTo>
                <a:lnTo>
                  <a:pt x="732192" y="1501665"/>
                </a:lnTo>
                <a:cubicBezTo>
                  <a:pt x="738621" y="1490731"/>
                  <a:pt x="745972" y="1479797"/>
                  <a:pt x="749646" y="1472505"/>
                </a:cubicBezTo>
                <a:close/>
                <a:moveTo>
                  <a:pt x="764347" y="1450637"/>
                </a:moveTo>
                <a:cubicBezTo>
                  <a:pt x="756997" y="1457929"/>
                  <a:pt x="756997" y="1465217"/>
                  <a:pt x="749646" y="1472505"/>
                </a:cubicBezTo>
                <a:cubicBezTo>
                  <a:pt x="734947" y="1487085"/>
                  <a:pt x="756997" y="1465217"/>
                  <a:pt x="764347" y="1450637"/>
                </a:cubicBezTo>
                <a:close/>
                <a:moveTo>
                  <a:pt x="4918800" y="1351897"/>
                </a:moveTo>
                <a:lnTo>
                  <a:pt x="4920470" y="1354660"/>
                </a:lnTo>
                <a:lnTo>
                  <a:pt x="4924145" y="1363163"/>
                </a:lnTo>
                <a:close/>
                <a:moveTo>
                  <a:pt x="4862899" y="1338861"/>
                </a:moveTo>
                <a:lnTo>
                  <a:pt x="4865351" y="1341295"/>
                </a:lnTo>
                <a:cubicBezTo>
                  <a:pt x="4872698" y="1363163"/>
                  <a:pt x="4865351" y="1341295"/>
                  <a:pt x="4872698" y="1363163"/>
                </a:cubicBezTo>
                <a:close/>
                <a:moveTo>
                  <a:pt x="4850651" y="1326715"/>
                </a:moveTo>
                <a:lnTo>
                  <a:pt x="4852199" y="1326715"/>
                </a:lnTo>
                <a:lnTo>
                  <a:pt x="4862692" y="1338346"/>
                </a:lnTo>
                <a:lnTo>
                  <a:pt x="4862899" y="1338861"/>
                </a:lnTo>
                <a:close/>
                <a:moveTo>
                  <a:pt x="4895761" y="1313516"/>
                </a:moveTo>
                <a:lnTo>
                  <a:pt x="4909448" y="1332182"/>
                </a:lnTo>
                <a:lnTo>
                  <a:pt x="4918800" y="1351897"/>
                </a:lnTo>
                <a:lnTo>
                  <a:pt x="4896444" y="1314937"/>
                </a:lnTo>
                <a:close/>
                <a:moveTo>
                  <a:pt x="4847990" y="1308365"/>
                </a:moveTo>
                <a:lnTo>
                  <a:pt x="4850651" y="1312135"/>
                </a:lnTo>
                <a:cubicBezTo>
                  <a:pt x="4850651" y="1312135"/>
                  <a:pt x="4848814" y="1310313"/>
                  <a:pt x="4847895" y="1308491"/>
                </a:cubicBezTo>
                <a:close/>
                <a:moveTo>
                  <a:pt x="4850651" y="1304846"/>
                </a:moveTo>
                <a:cubicBezTo>
                  <a:pt x="4858001" y="1319423"/>
                  <a:pt x="4850651" y="1304846"/>
                  <a:pt x="4858001" y="1326715"/>
                </a:cubicBezTo>
                <a:lnTo>
                  <a:pt x="4852199" y="1326715"/>
                </a:lnTo>
                <a:lnTo>
                  <a:pt x="4849734" y="1323981"/>
                </a:lnTo>
                <a:cubicBezTo>
                  <a:pt x="4846976" y="1315781"/>
                  <a:pt x="4846976" y="1308489"/>
                  <a:pt x="4850651" y="1312135"/>
                </a:cubicBezTo>
                <a:lnTo>
                  <a:pt x="4847990" y="1308364"/>
                </a:lnTo>
                <a:close/>
                <a:moveTo>
                  <a:pt x="4831349" y="1284783"/>
                </a:moveTo>
                <a:lnTo>
                  <a:pt x="4847990" y="1308364"/>
                </a:lnTo>
                <a:lnTo>
                  <a:pt x="4847990" y="1308365"/>
                </a:lnTo>
                <a:lnTo>
                  <a:pt x="4831359" y="1284799"/>
                </a:lnTo>
                <a:close/>
                <a:moveTo>
                  <a:pt x="374823" y="1268398"/>
                </a:moveTo>
                <a:lnTo>
                  <a:pt x="374823" y="1268401"/>
                </a:lnTo>
                <a:lnTo>
                  <a:pt x="360126" y="1297555"/>
                </a:lnTo>
                <a:cubicBezTo>
                  <a:pt x="360126" y="1290266"/>
                  <a:pt x="374823" y="1268398"/>
                  <a:pt x="374823" y="1268398"/>
                </a:cubicBezTo>
                <a:close/>
                <a:moveTo>
                  <a:pt x="4797252" y="1233202"/>
                </a:moveTo>
                <a:cubicBezTo>
                  <a:pt x="4797597" y="1232633"/>
                  <a:pt x="4798745" y="1233316"/>
                  <a:pt x="4800124" y="1234683"/>
                </a:cubicBezTo>
                <a:cubicBezTo>
                  <a:pt x="4802879" y="1237417"/>
                  <a:pt x="4806554" y="1242884"/>
                  <a:pt x="4806554" y="1246530"/>
                </a:cubicBezTo>
                <a:lnTo>
                  <a:pt x="4831349" y="1284783"/>
                </a:lnTo>
                <a:lnTo>
                  <a:pt x="4799204" y="1239238"/>
                </a:lnTo>
                <a:cubicBezTo>
                  <a:pt x="4797367" y="1235594"/>
                  <a:pt x="4796907" y="1233772"/>
                  <a:pt x="4797252" y="1233202"/>
                </a:cubicBezTo>
                <a:close/>
                <a:moveTo>
                  <a:pt x="4666913" y="1210081"/>
                </a:moveTo>
                <a:lnTo>
                  <a:pt x="4670952" y="1213265"/>
                </a:lnTo>
                <a:lnTo>
                  <a:pt x="4672213" y="1214827"/>
                </a:lnTo>
                <a:lnTo>
                  <a:pt x="4673251" y="1216366"/>
                </a:lnTo>
                <a:lnTo>
                  <a:pt x="4670588" y="1213725"/>
                </a:lnTo>
                <a:cubicBezTo>
                  <a:pt x="4668750" y="1211903"/>
                  <a:pt x="4666913" y="1210081"/>
                  <a:pt x="4666913" y="1210081"/>
                </a:cubicBezTo>
                <a:close/>
                <a:moveTo>
                  <a:pt x="4659566" y="1195501"/>
                </a:moveTo>
                <a:lnTo>
                  <a:pt x="4666860" y="1202737"/>
                </a:lnTo>
                <a:lnTo>
                  <a:pt x="4659566" y="1195504"/>
                </a:lnTo>
                <a:close/>
                <a:moveTo>
                  <a:pt x="4831614" y="1194789"/>
                </a:moveTo>
                <a:cubicBezTo>
                  <a:pt x="4831859" y="1194359"/>
                  <a:pt x="4832837" y="1194790"/>
                  <a:pt x="4834794" y="1196514"/>
                </a:cubicBezTo>
                <a:lnTo>
                  <a:pt x="4845467" y="1212811"/>
                </a:lnTo>
                <a:lnTo>
                  <a:pt x="4842624" y="1210306"/>
                </a:lnTo>
                <a:cubicBezTo>
                  <a:pt x="4836751" y="1205133"/>
                  <a:pt x="4830881" y="1196082"/>
                  <a:pt x="4831614" y="1194789"/>
                </a:cubicBezTo>
                <a:close/>
                <a:moveTo>
                  <a:pt x="4662525" y="1186548"/>
                </a:moveTo>
                <a:lnTo>
                  <a:pt x="4669671" y="1195501"/>
                </a:lnTo>
                <a:cubicBezTo>
                  <a:pt x="4676101" y="1204614"/>
                  <a:pt x="4681613" y="1213724"/>
                  <a:pt x="4681613" y="1217369"/>
                </a:cubicBezTo>
                <a:cubicBezTo>
                  <a:pt x="4677938" y="1210081"/>
                  <a:pt x="4674263" y="1206435"/>
                  <a:pt x="4670588" y="1201880"/>
                </a:cubicBezTo>
                <a:close/>
                <a:moveTo>
                  <a:pt x="4738163" y="1181644"/>
                </a:moveTo>
                <a:lnTo>
                  <a:pt x="4739491" y="1181832"/>
                </a:lnTo>
                <a:cubicBezTo>
                  <a:pt x="4740410" y="1182744"/>
                  <a:pt x="4740410" y="1184567"/>
                  <a:pt x="4740410" y="1188213"/>
                </a:cubicBezTo>
                <a:close/>
                <a:moveTo>
                  <a:pt x="4659566" y="1180921"/>
                </a:moveTo>
                <a:lnTo>
                  <a:pt x="4662525" y="1186548"/>
                </a:lnTo>
                <a:lnTo>
                  <a:pt x="4660082" y="1183488"/>
                </a:lnTo>
                <a:close/>
                <a:moveTo>
                  <a:pt x="4644866" y="1180921"/>
                </a:moveTo>
                <a:cubicBezTo>
                  <a:pt x="4648541" y="1180921"/>
                  <a:pt x="4652216" y="1186388"/>
                  <a:pt x="4655891" y="1191855"/>
                </a:cubicBezTo>
                <a:lnTo>
                  <a:pt x="4659566" y="1195504"/>
                </a:lnTo>
                <a:lnTo>
                  <a:pt x="4688963" y="1239238"/>
                </a:lnTo>
                <a:cubicBezTo>
                  <a:pt x="4692638" y="1246528"/>
                  <a:pt x="4687126" y="1237416"/>
                  <a:pt x="4680694" y="1227393"/>
                </a:cubicBezTo>
                <a:lnTo>
                  <a:pt x="4673251" y="1216366"/>
                </a:lnTo>
                <a:lnTo>
                  <a:pt x="4674263" y="1217369"/>
                </a:lnTo>
                <a:lnTo>
                  <a:pt x="4672213" y="1214827"/>
                </a:lnTo>
                <a:lnTo>
                  <a:pt x="4671392" y="1213611"/>
                </a:lnTo>
                <a:lnTo>
                  <a:pt x="4670952" y="1213265"/>
                </a:lnTo>
                <a:lnTo>
                  <a:pt x="4659565" y="1199146"/>
                </a:lnTo>
                <a:cubicBezTo>
                  <a:pt x="4654053" y="1191857"/>
                  <a:pt x="4648541" y="1184567"/>
                  <a:pt x="4644866" y="1180921"/>
                </a:cubicBezTo>
                <a:close/>
                <a:moveTo>
                  <a:pt x="441891" y="1179093"/>
                </a:moveTo>
                <a:lnTo>
                  <a:pt x="441888" y="1179100"/>
                </a:lnTo>
                <a:lnTo>
                  <a:pt x="441846" y="1179183"/>
                </a:lnTo>
                <a:close/>
                <a:moveTo>
                  <a:pt x="4815066" y="1164897"/>
                </a:moveTo>
                <a:lnTo>
                  <a:pt x="4820397" y="1173122"/>
                </a:lnTo>
                <a:lnTo>
                  <a:pt x="4818957" y="1172265"/>
                </a:lnTo>
                <a:close/>
                <a:moveTo>
                  <a:pt x="4806554" y="1151764"/>
                </a:moveTo>
                <a:lnTo>
                  <a:pt x="4808430" y="1152879"/>
                </a:lnTo>
                <a:lnTo>
                  <a:pt x="4810419" y="1156099"/>
                </a:lnTo>
                <a:lnTo>
                  <a:pt x="4813904" y="1162697"/>
                </a:lnTo>
                <a:lnTo>
                  <a:pt x="4815066" y="1164897"/>
                </a:lnTo>
                <a:close/>
                <a:moveTo>
                  <a:pt x="4718360" y="1151764"/>
                </a:moveTo>
                <a:lnTo>
                  <a:pt x="4724793" y="1157231"/>
                </a:lnTo>
                <a:lnTo>
                  <a:pt x="4725710" y="1159053"/>
                </a:lnTo>
                <a:cubicBezTo>
                  <a:pt x="4731223" y="1164519"/>
                  <a:pt x="4732601" y="1165885"/>
                  <a:pt x="4736046" y="1175454"/>
                </a:cubicBezTo>
                <a:lnTo>
                  <a:pt x="4738163" y="1181644"/>
                </a:lnTo>
                <a:lnTo>
                  <a:pt x="4733060" y="1180921"/>
                </a:lnTo>
                <a:cubicBezTo>
                  <a:pt x="4733060" y="1173633"/>
                  <a:pt x="4725710" y="1166341"/>
                  <a:pt x="4718360" y="1151764"/>
                </a:cubicBezTo>
                <a:close/>
                <a:moveTo>
                  <a:pt x="4711010" y="1129893"/>
                </a:moveTo>
                <a:cubicBezTo>
                  <a:pt x="4718360" y="1144473"/>
                  <a:pt x="4725710" y="1144473"/>
                  <a:pt x="4725710" y="1151764"/>
                </a:cubicBezTo>
                <a:lnTo>
                  <a:pt x="4716523" y="1140827"/>
                </a:lnTo>
                <a:close/>
                <a:moveTo>
                  <a:pt x="4698460" y="1118668"/>
                </a:moveTo>
                <a:lnTo>
                  <a:pt x="4702743" y="1124425"/>
                </a:lnTo>
                <a:lnTo>
                  <a:pt x="4716523" y="1140827"/>
                </a:lnTo>
                <a:lnTo>
                  <a:pt x="4724793" y="1157228"/>
                </a:lnTo>
                <a:lnTo>
                  <a:pt x="4707588" y="1134975"/>
                </a:lnTo>
                <a:lnTo>
                  <a:pt x="4699068" y="1121692"/>
                </a:lnTo>
                <a:close/>
                <a:moveTo>
                  <a:pt x="4595871" y="1104382"/>
                </a:moveTo>
                <a:lnTo>
                  <a:pt x="4600769" y="1108024"/>
                </a:lnTo>
                <a:lnTo>
                  <a:pt x="4599300" y="1109484"/>
                </a:lnTo>
                <a:close/>
                <a:moveTo>
                  <a:pt x="4683135" y="1095959"/>
                </a:moveTo>
                <a:lnTo>
                  <a:pt x="4696313" y="1108024"/>
                </a:lnTo>
                <a:lnTo>
                  <a:pt x="4698460" y="1118668"/>
                </a:lnTo>
                <a:lnTo>
                  <a:pt x="4689979" y="1107271"/>
                </a:lnTo>
                <a:close/>
                <a:moveTo>
                  <a:pt x="4747757" y="1086156"/>
                </a:moveTo>
                <a:lnTo>
                  <a:pt x="4749095" y="1088146"/>
                </a:lnTo>
                <a:lnTo>
                  <a:pt x="4755107" y="1100736"/>
                </a:lnTo>
                <a:cubicBezTo>
                  <a:pt x="4755107" y="1100736"/>
                  <a:pt x="4747757" y="1086156"/>
                  <a:pt x="4747757" y="1086156"/>
                </a:cubicBezTo>
                <a:close/>
                <a:moveTo>
                  <a:pt x="4674263" y="1086156"/>
                </a:moveTo>
                <a:lnTo>
                  <a:pt x="4679407" y="1089802"/>
                </a:lnTo>
                <a:lnTo>
                  <a:pt x="4683135" y="1095959"/>
                </a:lnTo>
                <a:lnTo>
                  <a:pt x="4678191" y="1091434"/>
                </a:lnTo>
                <a:close/>
                <a:moveTo>
                  <a:pt x="4578722" y="1086156"/>
                </a:moveTo>
                <a:cubicBezTo>
                  <a:pt x="4578722" y="1086156"/>
                  <a:pt x="4593419" y="1100736"/>
                  <a:pt x="4593419" y="1100736"/>
                </a:cubicBezTo>
                <a:lnTo>
                  <a:pt x="4595871" y="1104382"/>
                </a:lnTo>
                <a:lnTo>
                  <a:pt x="4589744" y="1099823"/>
                </a:lnTo>
                <a:cubicBezTo>
                  <a:pt x="4587906" y="1098914"/>
                  <a:pt x="4586069" y="1097090"/>
                  <a:pt x="4578722" y="1086156"/>
                </a:cubicBezTo>
                <a:close/>
                <a:moveTo>
                  <a:pt x="4549325" y="1078867"/>
                </a:moveTo>
                <a:lnTo>
                  <a:pt x="4578722" y="1100736"/>
                </a:lnTo>
                <a:cubicBezTo>
                  <a:pt x="4586069" y="1115316"/>
                  <a:pt x="4593419" y="1122604"/>
                  <a:pt x="4600769" y="1137184"/>
                </a:cubicBezTo>
                <a:cubicBezTo>
                  <a:pt x="4615469" y="1159053"/>
                  <a:pt x="4630166" y="1180921"/>
                  <a:pt x="4644866" y="1202789"/>
                </a:cubicBezTo>
                <a:cubicBezTo>
                  <a:pt x="4622816" y="1173633"/>
                  <a:pt x="4600769" y="1137184"/>
                  <a:pt x="4586069" y="1122604"/>
                </a:cubicBezTo>
                <a:cubicBezTo>
                  <a:pt x="4578722" y="1115316"/>
                  <a:pt x="4593419" y="1129893"/>
                  <a:pt x="4586069" y="1115316"/>
                </a:cubicBezTo>
                <a:cubicBezTo>
                  <a:pt x="4582394" y="1111670"/>
                  <a:pt x="4571372" y="1100736"/>
                  <a:pt x="4560347" y="1089802"/>
                </a:cubicBezTo>
                <a:close/>
                <a:moveTo>
                  <a:pt x="4669622" y="1022085"/>
                </a:moveTo>
                <a:lnTo>
                  <a:pt x="4674263" y="1027839"/>
                </a:lnTo>
                <a:lnTo>
                  <a:pt x="4670808" y="1023984"/>
                </a:lnTo>
                <a:close/>
                <a:moveTo>
                  <a:pt x="4659566" y="1005970"/>
                </a:moveTo>
                <a:lnTo>
                  <a:pt x="4669622" y="1022085"/>
                </a:lnTo>
                <a:lnTo>
                  <a:pt x="4665443" y="1016904"/>
                </a:lnTo>
                <a:close/>
                <a:moveTo>
                  <a:pt x="4505237" y="991408"/>
                </a:moveTo>
                <a:lnTo>
                  <a:pt x="4510175" y="998086"/>
                </a:lnTo>
                <a:lnTo>
                  <a:pt x="4508900" y="997770"/>
                </a:lnTo>
                <a:close/>
                <a:moveTo>
                  <a:pt x="4505228" y="991397"/>
                </a:moveTo>
                <a:lnTo>
                  <a:pt x="4505233" y="991401"/>
                </a:lnTo>
                <a:lnTo>
                  <a:pt x="4505237" y="991408"/>
                </a:lnTo>
                <a:close/>
                <a:moveTo>
                  <a:pt x="4505225" y="991390"/>
                </a:moveTo>
                <a:lnTo>
                  <a:pt x="4505228" y="991394"/>
                </a:lnTo>
                <a:lnTo>
                  <a:pt x="4505228" y="991397"/>
                </a:lnTo>
                <a:close/>
                <a:moveTo>
                  <a:pt x="4466959" y="981841"/>
                </a:moveTo>
                <a:lnTo>
                  <a:pt x="4467508" y="982313"/>
                </a:lnTo>
                <a:lnTo>
                  <a:pt x="4468478" y="984102"/>
                </a:lnTo>
                <a:close/>
                <a:moveTo>
                  <a:pt x="4461693" y="974008"/>
                </a:moveTo>
                <a:lnTo>
                  <a:pt x="4466959" y="981841"/>
                </a:lnTo>
                <a:lnTo>
                  <a:pt x="4461128" y="976810"/>
                </a:lnTo>
                <a:close/>
                <a:moveTo>
                  <a:pt x="4610690" y="926147"/>
                </a:moveTo>
                <a:lnTo>
                  <a:pt x="4615469" y="933073"/>
                </a:lnTo>
                <a:cubicBezTo>
                  <a:pt x="4622816" y="940365"/>
                  <a:pt x="4622816" y="940365"/>
                  <a:pt x="4630166" y="940365"/>
                </a:cubicBezTo>
                <a:cubicBezTo>
                  <a:pt x="4637516" y="954942"/>
                  <a:pt x="4615469" y="933073"/>
                  <a:pt x="4637516" y="962233"/>
                </a:cubicBezTo>
                <a:cubicBezTo>
                  <a:pt x="4637516" y="962233"/>
                  <a:pt x="4630166" y="954942"/>
                  <a:pt x="4615469" y="940365"/>
                </a:cubicBezTo>
                <a:close/>
                <a:moveTo>
                  <a:pt x="4461128" y="925785"/>
                </a:moveTo>
                <a:cubicBezTo>
                  <a:pt x="4461128" y="925785"/>
                  <a:pt x="4475828" y="940365"/>
                  <a:pt x="4475828" y="940365"/>
                </a:cubicBezTo>
                <a:cubicBezTo>
                  <a:pt x="4468478" y="933073"/>
                  <a:pt x="4475828" y="947653"/>
                  <a:pt x="4475828" y="947653"/>
                </a:cubicBezTo>
                <a:cubicBezTo>
                  <a:pt x="4475828" y="947653"/>
                  <a:pt x="4475828" y="947653"/>
                  <a:pt x="4461128" y="925785"/>
                </a:cubicBezTo>
                <a:close/>
                <a:moveTo>
                  <a:pt x="4453781" y="925785"/>
                </a:moveTo>
                <a:cubicBezTo>
                  <a:pt x="4453781" y="925785"/>
                  <a:pt x="4461128" y="933073"/>
                  <a:pt x="4461128" y="933073"/>
                </a:cubicBezTo>
                <a:lnTo>
                  <a:pt x="4453788" y="925795"/>
                </a:lnTo>
                <a:close/>
                <a:moveTo>
                  <a:pt x="4327052" y="921693"/>
                </a:moveTo>
                <a:lnTo>
                  <a:pt x="4327055" y="921696"/>
                </a:lnTo>
                <a:lnTo>
                  <a:pt x="4327052" y="921696"/>
                </a:lnTo>
                <a:close/>
                <a:moveTo>
                  <a:pt x="4603751" y="916089"/>
                </a:moveTo>
                <a:lnTo>
                  <a:pt x="4608113" y="918490"/>
                </a:lnTo>
                <a:lnTo>
                  <a:pt x="4608103" y="918477"/>
                </a:lnTo>
                <a:lnTo>
                  <a:pt x="4608116" y="918490"/>
                </a:lnTo>
                <a:lnTo>
                  <a:pt x="4608116" y="918493"/>
                </a:lnTo>
                <a:lnTo>
                  <a:pt x="4608122" y="918500"/>
                </a:lnTo>
                <a:lnTo>
                  <a:pt x="4610690" y="926147"/>
                </a:lnTo>
                <a:close/>
                <a:moveTo>
                  <a:pt x="4563476" y="910664"/>
                </a:moveTo>
                <a:lnTo>
                  <a:pt x="4564022" y="911205"/>
                </a:lnTo>
                <a:lnTo>
                  <a:pt x="4564029" y="911212"/>
                </a:lnTo>
                <a:close/>
                <a:moveTo>
                  <a:pt x="4590964" y="907237"/>
                </a:moveTo>
                <a:lnTo>
                  <a:pt x="4603524" y="915760"/>
                </a:lnTo>
                <a:lnTo>
                  <a:pt x="4603751" y="916089"/>
                </a:lnTo>
                <a:lnTo>
                  <a:pt x="4599852" y="913939"/>
                </a:lnTo>
                <a:cubicBezTo>
                  <a:pt x="4598932" y="914851"/>
                  <a:pt x="4600769" y="918493"/>
                  <a:pt x="4608119" y="925785"/>
                </a:cubicBezTo>
                <a:cubicBezTo>
                  <a:pt x="4608119" y="929428"/>
                  <a:pt x="4600769" y="920318"/>
                  <a:pt x="4595257" y="913026"/>
                </a:cubicBezTo>
                <a:close/>
                <a:moveTo>
                  <a:pt x="4589514" y="905282"/>
                </a:moveTo>
                <a:lnTo>
                  <a:pt x="4590964" y="907237"/>
                </a:lnTo>
                <a:lnTo>
                  <a:pt x="4590674" y="907041"/>
                </a:lnTo>
                <a:close/>
                <a:moveTo>
                  <a:pt x="4587795" y="905086"/>
                </a:moveTo>
                <a:lnTo>
                  <a:pt x="4590674" y="907041"/>
                </a:lnTo>
                <a:lnTo>
                  <a:pt x="4593419" y="911205"/>
                </a:lnTo>
                <a:close/>
                <a:moveTo>
                  <a:pt x="4595148" y="903056"/>
                </a:moveTo>
                <a:lnTo>
                  <a:pt x="4607889" y="918220"/>
                </a:lnTo>
                <a:lnTo>
                  <a:pt x="4608103" y="918477"/>
                </a:lnTo>
                <a:lnTo>
                  <a:pt x="4593419" y="903917"/>
                </a:lnTo>
                <a:close/>
                <a:moveTo>
                  <a:pt x="4579173" y="895706"/>
                </a:moveTo>
                <a:lnTo>
                  <a:pt x="4587795" y="905086"/>
                </a:lnTo>
                <a:lnTo>
                  <a:pt x="4586069" y="903917"/>
                </a:lnTo>
                <a:close/>
                <a:moveTo>
                  <a:pt x="4425923" y="890865"/>
                </a:moveTo>
                <a:lnTo>
                  <a:pt x="4446431" y="911205"/>
                </a:lnTo>
                <a:cubicBezTo>
                  <a:pt x="4453781" y="918493"/>
                  <a:pt x="4468478" y="933073"/>
                  <a:pt x="4475828" y="940365"/>
                </a:cubicBezTo>
                <a:close/>
                <a:moveTo>
                  <a:pt x="4541972" y="889337"/>
                </a:moveTo>
                <a:cubicBezTo>
                  <a:pt x="4541972" y="889337"/>
                  <a:pt x="4549322" y="896625"/>
                  <a:pt x="4549322" y="896625"/>
                </a:cubicBezTo>
                <a:lnTo>
                  <a:pt x="4563476" y="910664"/>
                </a:lnTo>
                <a:close/>
                <a:moveTo>
                  <a:pt x="4505225" y="889337"/>
                </a:moveTo>
                <a:lnTo>
                  <a:pt x="4507983" y="892070"/>
                </a:lnTo>
                <a:cubicBezTo>
                  <a:pt x="4518088" y="902092"/>
                  <a:pt x="4527275" y="911205"/>
                  <a:pt x="4527275" y="911205"/>
                </a:cubicBezTo>
                <a:cubicBezTo>
                  <a:pt x="4527275" y="911205"/>
                  <a:pt x="4519925" y="903917"/>
                  <a:pt x="4505225" y="889337"/>
                </a:cubicBezTo>
                <a:close/>
                <a:moveTo>
                  <a:pt x="4398273" y="885307"/>
                </a:moveTo>
                <a:lnTo>
                  <a:pt x="4400007" y="887027"/>
                </a:lnTo>
                <a:lnTo>
                  <a:pt x="4400544" y="887560"/>
                </a:lnTo>
                <a:lnTo>
                  <a:pt x="4398659" y="885691"/>
                </a:lnTo>
                <a:close/>
                <a:moveTo>
                  <a:pt x="4417031" y="882045"/>
                </a:moveTo>
                <a:lnTo>
                  <a:pt x="4425923" y="890865"/>
                </a:lnTo>
                <a:lnTo>
                  <a:pt x="4424381" y="889337"/>
                </a:lnTo>
                <a:cubicBezTo>
                  <a:pt x="4417031" y="882045"/>
                  <a:pt x="4424381" y="889337"/>
                  <a:pt x="4417031" y="882045"/>
                </a:cubicBezTo>
                <a:close/>
                <a:moveTo>
                  <a:pt x="4394198" y="881266"/>
                </a:moveTo>
                <a:lnTo>
                  <a:pt x="4395970" y="883022"/>
                </a:lnTo>
                <a:lnTo>
                  <a:pt x="4398273" y="885307"/>
                </a:lnTo>
                <a:close/>
                <a:moveTo>
                  <a:pt x="4393426" y="880501"/>
                </a:moveTo>
                <a:lnTo>
                  <a:pt x="4393495" y="880569"/>
                </a:lnTo>
                <a:lnTo>
                  <a:pt x="4394198" y="881266"/>
                </a:lnTo>
                <a:close/>
                <a:moveTo>
                  <a:pt x="4393219" y="880295"/>
                </a:moveTo>
                <a:lnTo>
                  <a:pt x="4393336" y="880412"/>
                </a:lnTo>
                <a:lnTo>
                  <a:pt x="4393426" y="880501"/>
                </a:lnTo>
                <a:close/>
                <a:moveTo>
                  <a:pt x="4394984" y="860177"/>
                </a:moveTo>
                <a:cubicBezTo>
                  <a:pt x="4409684" y="874757"/>
                  <a:pt x="4417031" y="882045"/>
                  <a:pt x="4417031" y="882045"/>
                </a:cubicBezTo>
                <a:lnTo>
                  <a:pt x="4394987" y="860183"/>
                </a:lnTo>
                <a:close/>
                <a:moveTo>
                  <a:pt x="4358237" y="860177"/>
                </a:moveTo>
                <a:cubicBezTo>
                  <a:pt x="4394984" y="903917"/>
                  <a:pt x="4431731" y="933073"/>
                  <a:pt x="4461128" y="969522"/>
                </a:cubicBezTo>
                <a:cubicBezTo>
                  <a:pt x="4475828" y="984102"/>
                  <a:pt x="4490528" y="1005970"/>
                  <a:pt x="4512575" y="1020550"/>
                </a:cubicBezTo>
                <a:lnTo>
                  <a:pt x="4549322" y="1078867"/>
                </a:lnTo>
                <a:lnTo>
                  <a:pt x="4534625" y="1064287"/>
                </a:lnTo>
                <a:cubicBezTo>
                  <a:pt x="4527275" y="1049707"/>
                  <a:pt x="4541972" y="1064287"/>
                  <a:pt x="4534625" y="1056999"/>
                </a:cubicBezTo>
                <a:cubicBezTo>
                  <a:pt x="4527275" y="1049707"/>
                  <a:pt x="4519925" y="1042419"/>
                  <a:pt x="4512575" y="1027839"/>
                </a:cubicBezTo>
                <a:cubicBezTo>
                  <a:pt x="4519925" y="1042419"/>
                  <a:pt x="4505225" y="1020550"/>
                  <a:pt x="4505225" y="1027839"/>
                </a:cubicBezTo>
                <a:cubicBezTo>
                  <a:pt x="4497875" y="1013259"/>
                  <a:pt x="4497875" y="1013259"/>
                  <a:pt x="4497875" y="1013259"/>
                </a:cubicBezTo>
                <a:cubicBezTo>
                  <a:pt x="4490525" y="1005970"/>
                  <a:pt x="4486853" y="1000503"/>
                  <a:pt x="4482258" y="995036"/>
                </a:cubicBezTo>
                <a:lnTo>
                  <a:pt x="4467508" y="982313"/>
                </a:lnTo>
                <a:lnTo>
                  <a:pt x="4462048" y="972255"/>
                </a:lnTo>
                <a:lnTo>
                  <a:pt x="4461693" y="974008"/>
                </a:lnTo>
                <a:lnTo>
                  <a:pt x="4453781" y="962233"/>
                </a:lnTo>
                <a:cubicBezTo>
                  <a:pt x="4417031" y="925785"/>
                  <a:pt x="4402334" y="911205"/>
                  <a:pt x="4365587" y="882045"/>
                </a:cubicBezTo>
                <a:cubicBezTo>
                  <a:pt x="4365587" y="882045"/>
                  <a:pt x="4365587" y="882045"/>
                  <a:pt x="4365587" y="874757"/>
                </a:cubicBezTo>
                <a:lnTo>
                  <a:pt x="4358237" y="867468"/>
                </a:lnTo>
                <a:lnTo>
                  <a:pt x="4360992" y="866556"/>
                </a:lnTo>
                <a:cubicBezTo>
                  <a:pt x="4360075" y="863822"/>
                  <a:pt x="4358237" y="860177"/>
                  <a:pt x="4358237" y="860177"/>
                </a:cubicBezTo>
                <a:close/>
                <a:moveTo>
                  <a:pt x="4394981" y="860173"/>
                </a:moveTo>
                <a:lnTo>
                  <a:pt x="4394984" y="860177"/>
                </a:lnTo>
                <a:lnTo>
                  <a:pt x="4394981" y="860174"/>
                </a:lnTo>
                <a:close/>
                <a:moveTo>
                  <a:pt x="4394876" y="860069"/>
                </a:moveTo>
                <a:lnTo>
                  <a:pt x="4394981" y="860173"/>
                </a:lnTo>
                <a:lnTo>
                  <a:pt x="4394980" y="860173"/>
                </a:lnTo>
                <a:close/>
                <a:moveTo>
                  <a:pt x="4490528" y="845600"/>
                </a:moveTo>
                <a:lnTo>
                  <a:pt x="4519324" y="870081"/>
                </a:lnTo>
                <a:lnTo>
                  <a:pt x="4518088" y="869289"/>
                </a:lnTo>
                <a:cubicBezTo>
                  <a:pt x="4512575" y="865644"/>
                  <a:pt x="4508900" y="863822"/>
                  <a:pt x="4527275" y="882045"/>
                </a:cubicBezTo>
                <a:close/>
                <a:moveTo>
                  <a:pt x="4247999" y="845600"/>
                </a:moveTo>
                <a:lnTo>
                  <a:pt x="4252762" y="848066"/>
                </a:lnTo>
                <a:lnTo>
                  <a:pt x="4269126" y="856534"/>
                </a:lnTo>
                <a:cubicBezTo>
                  <a:pt x="4277393" y="862001"/>
                  <a:pt x="4284743" y="867468"/>
                  <a:pt x="4284743" y="867468"/>
                </a:cubicBezTo>
                <a:cubicBezTo>
                  <a:pt x="4292090" y="874757"/>
                  <a:pt x="4299440" y="882045"/>
                  <a:pt x="4299440" y="889337"/>
                </a:cubicBezTo>
                <a:cubicBezTo>
                  <a:pt x="4306790" y="896625"/>
                  <a:pt x="4321490" y="911205"/>
                  <a:pt x="4321490" y="903917"/>
                </a:cubicBezTo>
                <a:cubicBezTo>
                  <a:pt x="4336187" y="918493"/>
                  <a:pt x="4343537" y="925785"/>
                  <a:pt x="4358237" y="940365"/>
                </a:cubicBezTo>
                <a:cubicBezTo>
                  <a:pt x="4358237" y="940365"/>
                  <a:pt x="4343537" y="933073"/>
                  <a:pt x="4365587" y="954942"/>
                </a:cubicBezTo>
                <a:cubicBezTo>
                  <a:pt x="4358237" y="954942"/>
                  <a:pt x="4350887" y="940365"/>
                  <a:pt x="4358237" y="947653"/>
                </a:cubicBezTo>
                <a:lnTo>
                  <a:pt x="4339941" y="932197"/>
                </a:lnTo>
                <a:lnTo>
                  <a:pt x="4341663" y="936178"/>
                </a:lnTo>
                <a:lnTo>
                  <a:pt x="4327055" y="921696"/>
                </a:lnTo>
                <a:lnTo>
                  <a:pt x="4327456" y="921895"/>
                </a:lnTo>
                <a:lnTo>
                  <a:pt x="4326842" y="921403"/>
                </a:lnTo>
                <a:lnTo>
                  <a:pt x="4327052" y="921693"/>
                </a:lnTo>
                <a:lnTo>
                  <a:pt x="4312441" y="914453"/>
                </a:lnTo>
                <a:lnTo>
                  <a:pt x="4318916" y="915037"/>
                </a:lnTo>
                <a:lnTo>
                  <a:pt x="4314140" y="911205"/>
                </a:lnTo>
                <a:cubicBezTo>
                  <a:pt x="4299440" y="889337"/>
                  <a:pt x="4292090" y="882045"/>
                  <a:pt x="4277393" y="867468"/>
                </a:cubicBezTo>
                <a:close/>
                <a:moveTo>
                  <a:pt x="4318022" y="835832"/>
                </a:moveTo>
                <a:lnTo>
                  <a:pt x="4328840" y="838308"/>
                </a:lnTo>
                <a:lnTo>
                  <a:pt x="4350887" y="860177"/>
                </a:lnTo>
                <a:lnTo>
                  <a:pt x="4349049" y="859268"/>
                </a:lnTo>
                <a:lnTo>
                  <a:pt x="4351719" y="863767"/>
                </a:lnTo>
                <a:lnTo>
                  <a:pt x="4358237" y="874757"/>
                </a:lnTo>
                <a:cubicBezTo>
                  <a:pt x="4350887" y="867468"/>
                  <a:pt x="4343537" y="860177"/>
                  <a:pt x="4343537" y="867468"/>
                </a:cubicBezTo>
                <a:cubicBezTo>
                  <a:pt x="4336187" y="852888"/>
                  <a:pt x="4321490" y="838308"/>
                  <a:pt x="4321490" y="838308"/>
                </a:cubicBezTo>
                <a:lnTo>
                  <a:pt x="4318663" y="836627"/>
                </a:lnTo>
                <a:close/>
                <a:moveTo>
                  <a:pt x="4358237" y="823728"/>
                </a:moveTo>
                <a:lnTo>
                  <a:pt x="4394876" y="860069"/>
                </a:lnTo>
                <a:lnTo>
                  <a:pt x="4383042" y="848333"/>
                </a:lnTo>
                <a:cubicBezTo>
                  <a:pt x="4380284" y="845600"/>
                  <a:pt x="4376612" y="841954"/>
                  <a:pt x="4365587" y="831020"/>
                </a:cubicBezTo>
                <a:close/>
                <a:moveTo>
                  <a:pt x="4449580" y="801860"/>
                </a:moveTo>
                <a:lnTo>
                  <a:pt x="4453781" y="801860"/>
                </a:lnTo>
                <a:cubicBezTo>
                  <a:pt x="4461131" y="812794"/>
                  <a:pt x="4473990" y="825553"/>
                  <a:pt x="4486853" y="837396"/>
                </a:cubicBezTo>
                <a:lnTo>
                  <a:pt x="4490528" y="840739"/>
                </a:lnTo>
                <a:lnTo>
                  <a:pt x="4490528" y="845600"/>
                </a:lnTo>
                <a:lnTo>
                  <a:pt x="4468478" y="823728"/>
                </a:lnTo>
                <a:lnTo>
                  <a:pt x="4468471" y="823722"/>
                </a:lnTo>
                <a:close/>
                <a:moveTo>
                  <a:pt x="4446431" y="801860"/>
                </a:moveTo>
                <a:lnTo>
                  <a:pt x="4453397" y="808767"/>
                </a:lnTo>
                <a:lnTo>
                  <a:pt x="4449186" y="804593"/>
                </a:lnTo>
                <a:lnTo>
                  <a:pt x="4446437" y="801867"/>
                </a:lnTo>
                <a:close/>
                <a:moveTo>
                  <a:pt x="4336187" y="801860"/>
                </a:moveTo>
                <a:lnTo>
                  <a:pt x="4343537" y="809151"/>
                </a:lnTo>
                <a:lnTo>
                  <a:pt x="4339129" y="806235"/>
                </a:lnTo>
                <a:close/>
                <a:moveTo>
                  <a:pt x="4276642" y="801115"/>
                </a:moveTo>
                <a:lnTo>
                  <a:pt x="4277393" y="801860"/>
                </a:lnTo>
                <a:lnTo>
                  <a:pt x="4284743" y="809151"/>
                </a:lnTo>
                <a:close/>
                <a:moveTo>
                  <a:pt x="696134" y="800835"/>
                </a:moveTo>
                <a:lnTo>
                  <a:pt x="693283" y="805325"/>
                </a:lnTo>
                <a:lnTo>
                  <a:pt x="694526" y="802771"/>
                </a:lnTo>
                <a:cubicBezTo>
                  <a:pt x="695445" y="801404"/>
                  <a:pt x="696364" y="800265"/>
                  <a:pt x="696134" y="800835"/>
                </a:cubicBezTo>
                <a:close/>
                <a:moveTo>
                  <a:pt x="4271306" y="795824"/>
                </a:moveTo>
                <a:cubicBezTo>
                  <a:pt x="4270732" y="795255"/>
                  <a:pt x="4271422" y="795938"/>
                  <a:pt x="4272801" y="797305"/>
                </a:cubicBezTo>
                <a:lnTo>
                  <a:pt x="4276642" y="801115"/>
                </a:lnTo>
                <a:close/>
                <a:moveTo>
                  <a:pt x="4402334" y="795574"/>
                </a:moveTo>
                <a:lnTo>
                  <a:pt x="4403253" y="796508"/>
                </a:lnTo>
                <a:cubicBezTo>
                  <a:pt x="4404172" y="798216"/>
                  <a:pt x="4404172" y="800038"/>
                  <a:pt x="4402334" y="801860"/>
                </a:cubicBezTo>
                <a:close/>
                <a:moveTo>
                  <a:pt x="4331595" y="793659"/>
                </a:moveTo>
                <a:cubicBezTo>
                  <a:pt x="4336187" y="796393"/>
                  <a:pt x="4347212" y="805505"/>
                  <a:pt x="4358237" y="816440"/>
                </a:cubicBezTo>
                <a:lnTo>
                  <a:pt x="4358237" y="823728"/>
                </a:lnTo>
                <a:lnTo>
                  <a:pt x="4343537" y="809151"/>
                </a:lnTo>
                <a:cubicBezTo>
                  <a:pt x="4328840" y="794571"/>
                  <a:pt x="4327003" y="790925"/>
                  <a:pt x="4331595" y="793659"/>
                </a:cubicBezTo>
                <a:close/>
                <a:moveTo>
                  <a:pt x="4241525" y="787643"/>
                </a:moveTo>
                <a:lnTo>
                  <a:pt x="4251670" y="791837"/>
                </a:lnTo>
                <a:cubicBezTo>
                  <a:pt x="4255344" y="794570"/>
                  <a:pt x="4259018" y="798215"/>
                  <a:pt x="4262693" y="801860"/>
                </a:cubicBezTo>
                <a:cubicBezTo>
                  <a:pt x="4255345" y="798215"/>
                  <a:pt x="4251670" y="796393"/>
                  <a:pt x="4247996" y="793660"/>
                </a:cubicBezTo>
                <a:close/>
                <a:moveTo>
                  <a:pt x="4394991" y="787286"/>
                </a:moveTo>
                <a:lnTo>
                  <a:pt x="4402334" y="794571"/>
                </a:lnTo>
                <a:cubicBezTo>
                  <a:pt x="4402334" y="794571"/>
                  <a:pt x="4402334" y="794571"/>
                  <a:pt x="4402334" y="795482"/>
                </a:cubicBezTo>
                <a:lnTo>
                  <a:pt x="4402334" y="795574"/>
                </a:lnTo>
                <a:lnTo>
                  <a:pt x="4398659" y="791838"/>
                </a:lnTo>
                <a:close/>
                <a:moveTo>
                  <a:pt x="4283359" y="755722"/>
                </a:moveTo>
                <a:lnTo>
                  <a:pt x="4284743" y="756855"/>
                </a:lnTo>
                <a:lnTo>
                  <a:pt x="4284743" y="758123"/>
                </a:lnTo>
                <a:close/>
                <a:moveTo>
                  <a:pt x="4142495" y="754115"/>
                </a:moveTo>
                <a:lnTo>
                  <a:pt x="4165367" y="772038"/>
                </a:lnTo>
                <a:lnTo>
                  <a:pt x="4159802" y="765411"/>
                </a:lnTo>
                <a:lnTo>
                  <a:pt x="4143346" y="754532"/>
                </a:lnTo>
                <a:close/>
                <a:moveTo>
                  <a:pt x="4358237" y="743546"/>
                </a:moveTo>
                <a:lnTo>
                  <a:pt x="4358253" y="743559"/>
                </a:lnTo>
                <a:lnTo>
                  <a:pt x="4365587" y="750834"/>
                </a:lnTo>
                <a:close/>
                <a:moveTo>
                  <a:pt x="4336187" y="743543"/>
                </a:moveTo>
                <a:cubicBezTo>
                  <a:pt x="4350887" y="750834"/>
                  <a:pt x="4372937" y="772703"/>
                  <a:pt x="4372937" y="765411"/>
                </a:cubicBezTo>
                <a:cubicBezTo>
                  <a:pt x="4372937" y="772703"/>
                  <a:pt x="4372937" y="772703"/>
                  <a:pt x="4380284" y="772703"/>
                </a:cubicBezTo>
                <a:lnTo>
                  <a:pt x="4387289" y="779649"/>
                </a:lnTo>
                <a:lnTo>
                  <a:pt x="4372937" y="765411"/>
                </a:lnTo>
                <a:lnTo>
                  <a:pt x="4387637" y="779991"/>
                </a:lnTo>
                <a:lnTo>
                  <a:pt x="4387634" y="779991"/>
                </a:lnTo>
                <a:lnTo>
                  <a:pt x="4394984" y="787280"/>
                </a:lnTo>
                <a:lnTo>
                  <a:pt x="4383959" y="783637"/>
                </a:lnTo>
                <a:cubicBezTo>
                  <a:pt x="4378450" y="779991"/>
                  <a:pt x="4372937" y="776345"/>
                  <a:pt x="4372937" y="779991"/>
                </a:cubicBezTo>
                <a:cubicBezTo>
                  <a:pt x="4365587" y="772703"/>
                  <a:pt x="4372937" y="772703"/>
                  <a:pt x="4372937" y="772703"/>
                </a:cubicBezTo>
                <a:cubicBezTo>
                  <a:pt x="4350887" y="750834"/>
                  <a:pt x="4350887" y="758123"/>
                  <a:pt x="4336187" y="743543"/>
                </a:cubicBezTo>
                <a:close/>
                <a:moveTo>
                  <a:pt x="4220794" y="738435"/>
                </a:moveTo>
                <a:lnTo>
                  <a:pt x="4247996" y="758123"/>
                </a:lnTo>
                <a:lnTo>
                  <a:pt x="4238440" y="755937"/>
                </a:lnTo>
                <a:close/>
                <a:moveTo>
                  <a:pt x="4218596" y="736254"/>
                </a:moveTo>
                <a:lnTo>
                  <a:pt x="4220794" y="738435"/>
                </a:lnTo>
                <a:lnTo>
                  <a:pt x="4220178" y="737989"/>
                </a:lnTo>
                <a:close/>
                <a:moveTo>
                  <a:pt x="4152452" y="728963"/>
                </a:moveTo>
                <a:lnTo>
                  <a:pt x="4162038" y="736951"/>
                </a:lnTo>
                <a:lnTo>
                  <a:pt x="4160719" y="736253"/>
                </a:lnTo>
                <a:cubicBezTo>
                  <a:pt x="4156126" y="732608"/>
                  <a:pt x="4152452" y="728963"/>
                  <a:pt x="4152452" y="728963"/>
                </a:cubicBezTo>
                <a:close/>
                <a:moveTo>
                  <a:pt x="4483188" y="721684"/>
                </a:moveTo>
                <a:lnTo>
                  <a:pt x="4501550" y="737167"/>
                </a:lnTo>
                <a:cubicBezTo>
                  <a:pt x="4508900" y="745367"/>
                  <a:pt x="4516250" y="754477"/>
                  <a:pt x="4519925" y="758123"/>
                </a:cubicBezTo>
                <a:close/>
                <a:moveTo>
                  <a:pt x="4483175" y="721671"/>
                </a:moveTo>
                <a:lnTo>
                  <a:pt x="4483178" y="721674"/>
                </a:lnTo>
                <a:lnTo>
                  <a:pt x="4483188" y="721684"/>
                </a:lnTo>
                <a:close/>
                <a:moveTo>
                  <a:pt x="4242567" y="716666"/>
                </a:moveTo>
                <a:lnTo>
                  <a:pt x="4249832" y="722585"/>
                </a:lnTo>
                <a:cubicBezTo>
                  <a:pt x="4260856" y="730786"/>
                  <a:pt x="4270043" y="736253"/>
                  <a:pt x="4262693" y="728963"/>
                </a:cubicBezTo>
                <a:cubicBezTo>
                  <a:pt x="4284743" y="743543"/>
                  <a:pt x="4314140" y="772703"/>
                  <a:pt x="4328840" y="787280"/>
                </a:cubicBezTo>
                <a:cubicBezTo>
                  <a:pt x="4325165" y="785458"/>
                  <a:pt x="4320572" y="782269"/>
                  <a:pt x="4315863" y="778624"/>
                </a:cubicBezTo>
                <a:lnTo>
                  <a:pt x="4303697" y="768485"/>
                </a:lnTo>
                <a:lnTo>
                  <a:pt x="4299440" y="762679"/>
                </a:lnTo>
                <a:cubicBezTo>
                  <a:pt x="4295765" y="759945"/>
                  <a:pt x="4292090" y="758123"/>
                  <a:pt x="4292090" y="758123"/>
                </a:cubicBezTo>
                <a:cubicBezTo>
                  <a:pt x="4288416" y="754479"/>
                  <a:pt x="4293929" y="759946"/>
                  <a:pt x="4302197" y="767235"/>
                </a:cubicBezTo>
                <a:lnTo>
                  <a:pt x="4303697" y="768485"/>
                </a:lnTo>
                <a:lnTo>
                  <a:pt x="4306790" y="772703"/>
                </a:lnTo>
                <a:cubicBezTo>
                  <a:pt x="4299440" y="765411"/>
                  <a:pt x="4328840" y="787280"/>
                  <a:pt x="4328840" y="794571"/>
                </a:cubicBezTo>
                <a:lnTo>
                  <a:pt x="4336187" y="801860"/>
                </a:lnTo>
                <a:lnTo>
                  <a:pt x="4336187" y="804290"/>
                </a:lnTo>
                <a:lnTo>
                  <a:pt x="4332512" y="801860"/>
                </a:lnTo>
                <a:cubicBezTo>
                  <a:pt x="4330678" y="801860"/>
                  <a:pt x="4328840" y="801860"/>
                  <a:pt x="4321490" y="794571"/>
                </a:cubicBezTo>
                <a:cubicBezTo>
                  <a:pt x="4328840" y="794571"/>
                  <a:pt x="4321490" y="787280"/>
                  <a:pt x="4314140" y="779991"/>
                </a:cubicBezTo>
                <a:cubicBezTo>
                  <a:pt x="4306790" y="776345"/>
                  <a:pt x="4303115" y="772703"/>
                  <a:pt x="4298523" y="768145"/>
                </a:cubicBezTo>
                <a:lnTo>
                  <a:pt x="4284743" y="756855"/>
                </a:lnTo>
                <a:lnTo>
                  <a:pt x="4284743" y="750834"/>
                </a:lnTo>
                <a:cubicBezTo>
                  <a:pt x="4262693" y="734431"/>
                  <a:pt x="4265449" y="742632"/>
                  <a:pt x="4255804" y="732382"/>
                </a:cubicBezTo>
                <a:close/>
                <a:moveTo>
                  <a:pt x="4475828" y="714386"/>
                </a:moveTo>
                <a:lnTo>
                  <a:pt x="4480469" y="716302"/>
                </a:lnTo>
                <a:lnTo>
                  <a:pt x="4483175" y="721671"/>
                </a:lnTo>
                <a:close/>
                <a:moveTo>
                  <a:pt x="4240646" y="714386"/>
                </a:moveTo>
                <a:lnTo>
                  <a:pt x="4242567" y="716666"/>
                </a:lnTo>
                <a:lnTo>
                  <a:pt x="4240891" y="715301"/>
                </a:lnTo>
                <a:close/>
                <a:moveTo>
                  <a:pt x="4475831" y="707098"/>
                </a:moveTo>
                <a:lnTo>
                  <a:pt x="4497875" y="728963"/>
                </a:lnTo>
                <a:cubicBezTo>
                  <a:pt x="4497875" y="728963"/>
                  <a:pt x="4492362" y="723496"/>
                  <a:pt x="4486853" y="718941"/>
                </a:cubicBezTo>
                <a:lnTo>
                  <a:pt x="4480469" y="716302"/>
                </a:lnTo>
                <a:close/>
                <a:moveTo>
                  <a:pt x="4475821" y="707091"/>
                </a:moveTo>
                <a:lnTo>
                  <a:pt x="4475828" y="707094"/>
                </a:lnTo>
                <a:lnTo>
                  <a:pt x="4475831" y="707098"/>
                </a:lnTo>
                <a:close/>
                <a:moveTo>
                  <a:pt x="4101005" y="685226"/>
                </a:moveTo>
                <a:lnTo>
                  <a:pt x="4115702" y="692514"/>
                </a:lnTo>
                <a:lnTo>
                  <a:pt x="4115705" y="692518"/>
                </a:lnTo>
                <a:cubicBezTo>
                  <a:pt x="4115705" y="692518"/>
                  <a:pt x="4101005" y="685226"/>
                  <a:pt x="4101005" y="685226"/>
                </a:cubicBezTo>
                <a:close/>
                <a:moveTo>
                  <a:pt x="4431731" y="670646"/>
                </a:moveTo>
                <a:cubicBezTo>
                  <a:pt x="4446431" y="685226"/>
                  <a:pt x="4453781" y="685226"/>
                  <a:pt x="4461128" y="692518"/>
                </a:cubicBezTo>
                <a:lnTo>
                  <a:pt x="4453761" y="685206"/>
                </a:lnTo>
                <a:lnTo>
                  <a:pt x="4453781" y="685226"/>
                </a:lnTo>
                <a:lnTo>
                  <a:pt x="4475821" y="707091"/>
                </a:lnTo>
                <a:lnTo>
                  <a:pt x="4445511" y="683405"/>
                </a:lnTo>
                <a:cubicBezTo>
                  <a:pt x="4435406" y="676113"/>
                  <a:pt x="4428056" y="670646"/>
                  <a:pt x="4431731" y="670646"/>
                </a:cubicBezTo>
                <a:close/>
                <a:moveTo>
                  <a:pt x="4080210" y="668157"/>
                </a:moveTo>
                <a:lnTo>
                  <a:pt x="4086305" y="671557"/>
                </a:lnTo>
                <a:lnTo>
                  <a:pt x="4091412" y="676306"/>
                </a:lnTo>
                <a:close/>
                <a:moveTo>
                  <a:pt x="4060583" y="667913"/>
                </a:moveTo>
                <a:cubicBezTo>
                  <a:pt x="4062420" y="668824"/>
                  <a:pt x="4064258" y="670646"/>
                  <a:pt x="4064258" y="670646"/>
                </a:cubicBezTo>
                <a:lnTo>
                  <a:pt x="4060527" y="667954"/>
                </a:lnTo>
                <a:close/>
                <a:moveTo>
                  <a:pt x="4268889" y="667358"/>
                </a:moveTo>
                <a:lnTo>
                  <a:pt x="4274635" y="672470"/>
                </a:lnTo>
                <a:cubicBezTo>
                  <a:pt x="4282906" y="679759"/>
                  <a:pt x="4288418" y="685226"/>
                  <a:pt x="4284743" y="685226"/>
                </a:cubicBezTo>
                <a:close/>
                <a:moveTo>
                  <a:pt x="4071608" y="663357"/>
                </a:moveTo>
                <a:cubicBezTo>
                  <a:pt x="4071608" y="663357"/>
                  <a:pt x="4075282" y="665180"/>
                  <a:pt x="4079875" y="667913"/>
                </a:cubicBezTo>
                <a:lnTo>
                  <a:pt x="4080210" y="668157"/>
                </a:lnTo>
                <a:close/>
                <a:moveTo>
                  <a:pt x="4268409" y="660116"/>
                </a:moveTo>
                <a:lnTo>
                  <a:pt x="4271033" y="661974"/>
                </a:lnTo>
                <a:lnTo>
                  <a:pt x="4277393" y="670646"/>
                </a:lnTo>
                <a:close/>
                <a:moveTo>
                  <a:pt x="4262693" y="656069"/>
                </a:moveTo>
                <a:lnTo>
                  <a:pt x="4267496" y="659046"/>
                </a:lnTo>
                <a:lnTo>
                  <a:pt x="4268409" y="660116"/>
                </a:lnTo>
                <a:close/>
                <a:moveTo>
                  <a:pt x="4064258" y="656069"/>
                </a:moveTo>
                <a:lnTo>
                  <a:pt x="4064271" y="656082"/>
                </a:lnTo>
                <a:lnTo>
                  <a:pt x="4071608" y="663357"/>
                </a:lnTo>
                <a:cubicBezTo>
                  <a:pt x="4064258" y="656069"/>
                  <a:pt x="4064258" y="656069"/>
                  <a:pt x="4064258" y="656069"/>
                </a:cubicBezTo>
                <a:close/>
                <a:moveTo>
                  <a:pt x="4417031" y="648777"/>
                </a:moveTo>
                <a:lnTo>
                  <a:pt x="4453761" y="685206"/>
                </a:lnTo>
                <a:lnTo>
                  <a:pt x="4440001" y="672470"/>
                </a:lnTo>
                <a:cubicBezTo>
                  <a:pt x="4433568" y="667003"/>
                  <a:pt x="4428056" y="663357"/>
                  <a:pt x="4431731" y="670646"/>
                </a:cubicBezTo>
                <a:cubicBezTo>
                  <a:pt x="4424381" y="663357"/>
                  <a:pt x="4424381" y="663357"/>
                  <a:pt x="4424381" y="663357"/>
                </a:cubicBezTo>
                <a:cubicBezTo>
                  <a:pt x="4431731" y="663357"/>
                  <a:pt x="4409684" y="648777"/>
                  <a:pt x="4417031" y="648777"/>
                </a:cubicBezTo>
                <a:close/>
                <a:moveTo>
                  <a:pt x="4247996" y="648777"/>
                </a:moveTo>
                <a:lnTo>
                  <a:pt x="4266874" y="665088"/>
                </a:lnTo>
                <a:lnTo>
                  <a:pt x="4268889" y="667358"/>
                </a:lnTo>
                <a:close/>
                <a:moveTo>
                  <a:pt x="4243177" y="643134"/>
                </a:moveTo>
                <a:lnTo>
                  <a:pt x="4249005" y="646920"/>
                </a:lnTo>
                <a:lnTo>
                  <a:pt x="4284743" y="677938"/>
                </a:lnTo>
                <a:cubicBezTo>
                  <a:pt x="4277393" y="670646"/>
                  <a:pt x="4299440" y="685226"/>
                  <a:pt x="4299440" y="692518"/>
                </a:cubicBezTo>
                <a:cubicBezTo>
                  <a:pt x="4288418" y="685226"/>
                  <a:pt x="4282906" y="679759"/>
                  <a:pt x="4276473" y="673379"/>
                </a:cubicBezTo>
                <a:lnTo>
                  <a:pt x="4266874" y="665088"/>
                </a:lnTo>
                <a:lnTo>
                  <a:pt x="4264530" y="662445"/>
                </a:lnTo>
                <a:close/>
                <a:moveTo>
                  <a:pt x="4240646" y="641489"/>
                </a:moveTo>
                <a:lnTo>
                  <a:pt x="4241356" y="641489"/>
                </a:lnTo>
                <a:lnTo>
                  <a:pt x="4243177" y="643134"/>
                </a:lnTo>
                <a:close/>
                <a:moveTo>
                  <a:pt x="4229687" y="630154"/>
                </a:moveTo>
                <a:lnTo>
                  <a:pt x="4237296" y="636188"/>
                </a:lnTo>
                <a:lnTo>
                  <a:pt x="4243979" y="641489"/>
                </a:lnTo>
                <a:close/>
                <a:moveTo>
                  <a:pt x="4048742" y="630151"/>
                </a:moveTo>
                <a:lnTo>
                  <a:pt x="4056908" y="634197"/>
                </a:lnTo>
                <a:cubicBezTo>
                  <a:pt x="4064258" y="634197"/>
                  <a:pt x="4086305" y="656069"/>
                  <a:pt x="4078958" y="648777"/>
                </a:cubicBezTo>
                <a:cubicBezTo>
                  <a:pt x="4093655" y="656069"/>
                  <a:pt x="4093655" y="656069"/>
                  <a:pt x="4093655" y="663357"/>
                </a:cubicBezTo>
                <a:cubicBezTo>
                  <a:pt x="4115705" y="685226"/>
                  <a:pt x="4064258" y="641489"/>
                  <a:pt x="4064258" y="641489"/>
                </a:cubicBezTo>
                <a:cubicBezTo>
                  <a:pt x="4064258" y="641489"/>
                  <a:pt x="4058745" y="637843"/>
                  <a:pt x="4051395" y="632376"/>
                </a:cubicBezTo>
                <a:close/>
                <a:moveTo>
                  <a:pt x="4046409" y="627258"/>
                </a:moveTo>
                <a:lnTo>
                  <a:pt x="4053233" y="627821"/>
                </a:lnTo>
                <a:cubicBezTo>
                  <a:pt x="4058745" y="630555"/>
                  <a:pt x="4064258" y="634197"/>
                  <a:pt x="4064258" y="634197"/>
                </a:cubicBezTo>
                <a:cubicBezTo>
                  <a:pt x="4056908" y="634197"/>
                  <a:pt x="4049558" y="626909"/>
                  <a:pt x="4056908" y="634197"/>
                </a:cubicBezTo>
                <a:close/>
                <a:moveTo>
                  <a:pt x="3954020" y="626912"/>
                </a:moveTo>
                <a:lnTo>
                  <a:pt x="3966958" y="635944"/>
                </a:lnTo>
                <a:lnTo>
                  <a:pt x="3966876" y="636022"/>
                </a:lnTo>
                <a:close/>
                <a:moveTo>
                  <a:pt x="4211246" y="626909"/>
                </a:moveTo>
                <a:lnTo>
                  <a:pt x="4225594" y="626909"/>
                </a:lnTo>
                <a:lnTo>
                  <a:pt x="4225946" y="626909"/>
                </a:lnTo>
                <a:lnTo>
                  <a:pt x="4229687" y="630154"/>
                </a:lnTo>
                <a:lnTo>
                  <a:pt x="4242746" y="641489"/>
                </a:lnTo>
                <a:lnTo>
                  <a:pt x="4241356" y="641489"/>
                </a:lnTo>
                <a:lnTo>
                  <a:pt x="4233296" y="634197"/>
                </a:lnTo>
                <a:lnTo>
                  <a:pt x="4227356" y="628307"/>
                </a:lnTo>
                <a:lnTo>
                  <a:pt x="4240646" y="641489"/>
                </a:lnTo>
                <a:lnTo>
                  <a:pt x="4247996" y="648777"/>
                </a:lnTo>
                <a:cubicBezTo>
                  <a:pt x="4233296" y="641489"/>
                  <a:pt x="4233296" y="648777"/>
                  <a:pt x="4211246" y="626909"/>
                </a:cubicBezTo>
                <a:close/>
                <a:moveTo>
                  <a:pt x="4042208" y="626909"/>
                </a:moveTo>
                <a:lnTo>
                  <a:pt x="4045173" y="627153"/>
                </a:lnTo>
                <a:lnTo>
                  <a:pt x="4048742" y="630151"/>
                </a:lnTo>
                <a:close/>
                <a:moveTo>
                  <a:pt x="4041156" y="623781"/>
                </a:moveTo>
                <a:lnTo>
                  <a:pt x="4046409" y="627258"/>
                </a:lnTo>
                <a:lnTo>
                  <a:pt x="4045173" y="627153"/>
                </a:lnTo>
                <a:close/>
                <a:moveTo>
                  <a:pt x="4365587" y="612332"/>
                </a:moveTo>
                <a:lnTo>
                  <a:pt x="4365592" y="612337"/>
                </a:lnTo>
                <a:lnTo>
                  <a:pt x="4365590" y="612336"/>
                </a:lnTo>
                <a:lnTo>
                  <a:pt x="4372937" y="619621"/>
                </a:lnTo>
                <a:lnTo>
                  <a:pt x="4365592" y="612337"/>
                </a:lnTo>
                <a:lnTo>
                  <a:pt x="4388554" y="631464"/>
                </a:lnTo>
                <a:cubicBezTo>
                  <a:pt x="4394984" y="637843"/>
                  <a:pt x="4402334" y="645135"/>
                  <a:pt x="4417031" y="656069"/>
                </a:cubicBezTo>
                <a:cubicBezTo>
                  <a:pt x="4402334" y="648777"/>
                  <a:pt x="4417031" y="663357"/>
                  <a:pt x="4387634" y="641489"/>
                </a:cubicBezTo>
                <a:cubicBezTo>
                  <a:pt x="4402334" y="648777"/>
                  <a:pt x="4394984" y="641489"/>
                  <a:pt x="4380284" y="634197"/>
                </a:cubicBezTo>
                <a:cubicBezTo>
                  <a:pt x="4376612" y="626909"/>
                  <a:pt x="4371100" y="621442"/>
                  <a:pt x="4367425" y="617796"/>
                </a:cubicBezTo>
                <a:close/>
                <a:moveTo>
                  <a:pt x="4027511" y="612329"/>
                </a:moveTo>
                <a:lnTo>
                  <a:pt x="4041156" y="623781"/>
                </a:lnTo>
                <a:lnTo>
                  <a:pt x="4027511" y="614759"/>
                </a:lnTo>
                <a:close/>
                <a:moveTo>
                  <a:pt x="4027511" y="612329"/>
                </a:moveTo>
                <a:lnTo>
                  <a:pt x="4042198" y="619614"/>
                </a:lnTo>
                <a:lnTo>
                  <a:pt x="4042208" y="619621"/>
                </a:lnTo>
                <a:close/>
                <a:moveTo>
                  <a:pt x="3998457" y="606293"/>
                </a:moveTo>
                <a:lnTo>
                  <a:pt x="4002305" y="609609"/>
                </a:lnTo>
                <a:lnTo>
                  <a:pt x="3999032" y="607774"/>
                </a:lnTo>
                <a:cubicBezTo>
                  <a:pt x="3997654" y="606407"/>
                  <a:pt x="3997424" y="605724"/>
                  <a:pt x="3998457" y="606293"/>
                </a:cubicBezTo>
                <a:close/>
                <a:moveTo>
                  <a:pt x="4012811" y="605041"/>
                </a:moveTo>
                <a:lnTo>
                  <a:pt x="4027511" y="614759"/>
                </a:lnTo>
                <a:lnTo>
                  <a:pt x="4027511" y="615975"/>
                </a:lnTo>
                <a:cubicBezTo>
                  <a:pt x="4029348" y="617796"/>
                  <a:pt x="4031186" y="619621"/>
                  <a:pt x="4027511" y="619621"/>
                </a:cubicBezTo>
                <a:cubicBezTo>
                  <a:pt x="4012811" y="612329"/>
                  <a:pt x="4020161" y="612329"/>
                  <a:pt x="4012811" y="605041"/>
                </a:cubicBezTo>
                <a:close/>
                <a:moveTo>
                  <a:pt x="3836423" y="597752"/>
                </a:moveTo>
                <a:cubicBezTo>
                  <a:pt x="3843773" y="605041"/>
                  <a:pt x="3858473" y="612329"/>
                  <a:pt x="3858473" y="612329"/>
                </a:cubicBezTo>
                <a:cubicBezTo>
                  <a:pt x="3851123" y="612329"/>
                  <a:pt x="3829076" y="597752"/>
                  <a:pt x="3836423" y="597752"/>
                </a:cubicBezTo>
                <a:close/>
                <a:moveTo>
                  <a:pt x="3966187" y="589777"/>
                </a:moveTo>
                <a:cubicBezTo>
                  <a:pt x="3969173" y="590916"/>
                  <a:pt x="3973307" y="593194"/>
                  <a:pt x="3977901" y="595928"/>
                </a:cubicBezTo>
                <a:lnTo>
                  <a:pt x="3987089" y="601398"/>
                </a:lnTo>
                <a:lnTo>
                  <a:pt x="3990764" y="605041"/>
                </a:lnTo>
                <a:lnTo>
                  <a:pt x="3988621" y="602307"/>
                </a:lnTo>
                <a:lnTo>
                  <a:pt x="4005461" y="612329"/>
                </a:lnTo>
                <a:lnTo>
                  <a:pt x="4002305" y="609609"/>
                </a:lnTo>
                <a:lnTo>
                  <a:pt x="4020161" y="619621"/>
                </a:lnTo>
                <a:cubicBezTo>
                  <a:pt x="4012811" y="619621"/>
                  <a:pt x="4027511" y="626909"/>
                  <a:pt x="4049558" y="641489"/>
                </a:cubicBezTo>
                <a:cubicBezTo>
                  <a:pt x="4064258" y="648777"/>
                  <a:pt x="4078958" y="663357"/>
                  <a:pt x="4086305" y="663357"/>
                </a:cubicBezTo>
                <a:cubicBezTo>
                  <a:pt x="4097330" y="670646"/>
                  <a:pt x="4101005" y="674292"/>
                  <a:pt x="4103763" y="677938"/>
                </a:cubicBezTo>
                <a:lnTo>
                  <a:pt x="4115705" y="692514"/>
                </a:lnTo>
                <a:lnTo>
                  <a:pt x="4115702" y="692514"/>
                </a:lnTo>
                <a:lnTo>
                  <a:pt x="4108355" y="686138"/>
                </a:lnTo>
                <a:cubicBezTo>
                  <a:pt x="4104680" y="683405"/>
                  <a:pt x="4101005" y="681580"/>
                  <a:pt x="4101005" y="685226"/>
                </a:cubicBezTo>
                <a:lnTo>
                  <a:pt x="4091412" y="676306"/>
                </a:lnTo>
                <a:lnTo>
                  <a:pt x="4093655" y="677938"/>
                </a:lnTo>
                <a:cubicBezTo>
                  <a:pt x="4093655" y="677938"/>
                  <a:pt x="4086305" y="670646"/>
                  <a:pt x="4078958" y="663357"/>
                </a:cubicBezTo>
                <a:cubicBezTo>
                  <a:pt x="4071608" y="659715"/>
                  <a:pt x="4071608" y="661536"/>
                  <a:pt x="4071608" y="662448"/>
                </a:cubicBezTo>
                <a:lnTo>
                  <a:pt x="4064271" y="656082"/>
                </a:lnTo>
                <a:lnTo>
                  <a:pt x="4056908" y="648777"/>
                </a:lnTo>
                <a:cubicBezTo>
                  <a:pt x="4042208" y="641489"/>
                  <a:pt x="4034861" y="634197"/>
                  <a:pt x="4020161" y="626909"/>
                </a:cubicBezTo>
                <a:cubicBezTo>
                  <a:pt x="4012811" y="626909"/>
                  <a:pt x="4012811" y="619621"/>
                  <a:pt x="4020161" y="634197"/>
                </a:cubicBezTo>
                <a:cubicBezTo>
                  <a:pt x="4005461" y="626909"/>
                  <a:pt x="3998114" y="619621"/>
                  <a:pt x="4012811" y="619621"/>
                </a:cubicBezTo>
                <a:cubicBezTo>
                  <a:pt x="4005461" y="612329"/>
                  <a:pt x="3983414" y="605041"/>
                  <a:pt x="3976064" y="597752"/>
                </a:cubicBezTo>
                <a:cubicBezTo>
                  <a:pt x="3990764" y="612329"/>
                  <a:pt x="3983414" y="605041"/>
                  <a:pt x="3990764" y="612329"/>
                </a:cubicBezTo>
                <a:cubicBezTo>
                  <a:pt x="3976064" y="605041"/>
                  <a:pt x="3983414" y="605041"/>
                  <a:pt x="3961364" y="590461"/>
                </a:cubicBezTo>
                <a:cubicBezTo>
                  <a:pt x="3961364" y="588638"/>
                  <a:pt x="3963201" y="588638"/>
                  <a:pt x="3966187" y="589777"/>
                </a:cubicBezTo>
                <a:close/>
                <a:moveTo>
                  <a:pt x="3818051" y="588639"/>
                </a:moveTo>
                <a:lnTo>
                  <a:pt x="3836423" y="597752"/>
                </a:lnTo>
                <a:cubicBezTo>
                  <a:pt x="3836423" y="597752"/>
                  <a:pt x="3836423" y="597752"/>
                  <a:pt x="3829076" y="597752"/>
                </a:cubicBezTo>
                <a:close/>
                <a:moveTo>
                  <a:pt x="3966092" y="587164"/>
                </a:moveTo>
                <a:lnTo>
                  <a:pt x="3976064" y="590461"/>
                </a:lnTo>
                <a:cubicBezTo>
                  <a:pt x="3976064" y="592284"/>
                  <a:pt x="3974686" y="592284"/>
                  <a:pt x="3972504" y="591258"/>
                </a:cubicBezTo>
                <a:close/>
                <a:moveTo>
                  <a:pt x="4159356" y="584878"/>
                </a:moveTo>
                <a:lnTo>
                  <a:pt x="4164762" y="588290"/>
                </a:lnTo>
                <a:lnTo>
                  <a:pt x="4167149" y="590461"/>
                </a:lnTo>
                <a:close/>
                <a:moveTo>
                  <a:pt x="4145102" y="575881"/>
                </a:moveTo>
                <a:lnTo>
                  <a:pt x="4148491" y="577281"/>
                </a:lnTo>
                <a:lnTo>
                  <a:pt x="4150615" y="578615"/>
                </a:lnTo>
                <a:lnTo>
                  <a:pt x="4159356" y="584878"/>
                </a:lnTo>
                <a:close/>
                <a:moveTo>
                  <a:pt x="3961364" y="575881"/>
                </a:moveTo>
                <a:lnTo>
                  <a:pt x="3965773" y="578796"/>
                </a:lnTo>
                <a:lnTo>
                  <a:pt x="3970551" y="583171"/>
                </a:lnTo>
                <a:cubicBezTo>
                  <a:pt x="3979738" y="590461"/>
                  <a:pt x="3990762" y="597751"/>
                  <a:pt x="4005461" y="605041"/>
                </a:cubicBezTo>
                <a:cubicBezTo>
                  <a:pt x="3994439" y="601395"/>
                  <a:pt x="3987089" y="597752"/>
                  <a:pt x="3984334" y="596840"/>
                </a:cubicBezTo>
                <a:lnTo>
                  <a:pt x="3988621" y="602307"/>
                </a:lnTo>
                <a:lnTo>
                  <a:pt x="3987089" y="601398"/>
                </a:lnTo>
                <a:lnTo>
                  <a:pt x="3976064" y="590461"/>
                </a:lnTo>
                <a:cubicBezTo>
                  <a:pt x="3968714" y="583172"/>
                  <a:pt x="3946667" y="575881"/>
                  <a:pt x="3961364" y="575881"/>
                </a:cubicBezTo>
                <a:close/>
                <a:moveTo>
                  <a:pt x="3784979" y="561304"/>
                </a:moveTo>
                <a:cubicBezTo>
                  <a:pt x="3792329" y="568592"/>
                  <a:pt x="3807026" y="575881"/>
                  <a:pt x="3807026" y="575881"/>
                </a:cubicBezTo>
                <a:lnTo>
                  <a:pt x="3795327" y="569856"/>
                </a:lnTo>
                <a:close/>
                <a:moveTo>
                  <a:pt x="3938584" y="557293"/>
                </a:moveTo>
                <a:lnTo>
                  <a:pt x="3941769" y="558873"/>
                </a:lnTo>
                <a:lnTo>
                  <a:pt x="3954017" y="568592"/>
                </a:lnTo>
                <a:close/>
                <a:moveTo>
                  <a:pt x="3946667" y="539432"/>
                </a:moveTo>
                <a:cubicBezTo>
                  <a:pt x="3946667" y="539432"/>
                  <a:pt x="3968714" y="546724"/>
                  <a:pt x="3976064" y="554012"/>
                </a:cubicBezTo>
                <a:cubicBezTo>
                  <a:pt x="3968714" y="554012"/>
                  <a:pt x="3983414" y="561304"/>
                  <a:pt x="3990764" y="568592"/>
                </a:cubicBezTo>
                <a:lnTo>
                  <a:pt x="3982968" y="565781"/>
                </a:lnTo>
                <a:lnTo>
                  <a:pt x="3976064" y="561304"/>
                </a:lnTo>
                <a:cubicBezTo>
                  <a:pt x="3976064" y="554012"/>
                  <a:pt x="3954017" y="546724"/>
                  <a:pt x="3946667" y="539432"/>
                </a:cubicBezTo>
                <a:close/>
                <a:moveTo>
                  <a:pt x="3950675" y="537776"/>
                </a:moveTo>
                <a:lnTo>
                  <a:pt x="3954017" y="539432"/>
                </a:lnTo>
                <a:lnTo>
                  <a:pt x="3954014" y="539432"/>
                </a:lnTo>
                <a:close/>
                <a:moveTo>
                  <a:pt x="3948045" y="536473"/>
                </a:moveTo>
                <a:cubicBezTo>
                  <a:pt x="3947586" y="536245"/>
                  <a:pt x="3948505" y="536700"/>
                  <a:pt x="3950342" y="537611"/>
                </a:cubicBezTo>
                <a:lnTo>
                  <a:pt x="3950675" y="537776"/>
                </a:lnTo>
                <a:close/>
                <a:moveTo>
                  <a:pt x="4085369" y="534605"/>
                </a:moveTo>
                <a:lnTo>
                  <a:pt x="4087041" y="535790"/>
                </a:lnTo>
                <a:lnTo>
                  <a:pt x="4101005" y="546724"/>
                </a:lnTo>
                <a:close/>
                <a:moveTo>
                  <a:pt x="3889148" y="532778"/>
                </a:moveTo>
                <a:lnTo>
                  <a:pt x="3915064" y="545629"/>
                </a:lnTo>
                <a:lnTo>
                  <a:pt x="3924617" y="554012"/>
                </a:lnTo>
                <a:cubicBezTo>
                  <a:pt x="3928292" y="557658"/>
                  <a:pt x="3917267" y="550369"/>
                  <a:pt x="3904406" y="542168"/>
                </a:cubicBezTo>
                <a:close/>
                <a:moveTo>
                  <a:pt x="3933972" y="532144"/>
                </a:moveTo>
                <a:lnTo>
                  <a:pt x="3935645" y="532144"/>
                </a:lnTo>
                <a:lnTo>
                  <a:pt x="3954014" y="539432"/>
                </a:lnTo>
                <a:lnTo>
                  <a:pt x="3968714" y="546724"/>
                </a:lnTo>
                <a:lnTo>
                  <a:pt x="3938455" y="534718"/>
                </a:lnTo>
                <a:close/>
                <a:moveTo>
                  <a:pt x="3887573" y="531808"/>
                </a:moveTo>
                <a:lnTo>
                  <a:pt x="3889148" y="532778"/>
                </a:lnTo>
                <a:lnTo>
                  <a:pt x="3887870" y="532144"/>
                </a:lnTo>
                <a:lnTo>
                  <a:pt x="3887866" y="532140"/>
                </a:lnTo>
                <a:close/>
                <a:moveTo>
                  <a:pt x="4076567" y="528368"/>
                </a:moveTo>
                <a:lnTo>
                  <a:pt x="4077872" y="529157"/>
                </a:lnTo>
                <a:lnTo>
                  <a:pt x="4081976" y="531975"/>
                </a:lnTo>
                <a:lnTo>
                  <a:pt x="4085369" y="534605"/>
                </a:lnTo>
                <a:close/>
                <a:moveTo>
                  <a:pt x="4247996" y="526989"/>
                </a:moveTo>
                <a:lnTo>
                  <a:pt x="4255343" y="532144"/>
                </a:lnTo>
                <a:lnTo>
                  <a:pt x="4247996" y="527631"/>
                </a:lnTo>
                <a:close/>
                <a:moveTo>
                  <a:pt x="3898487" y="525663"/>
                </a:moveTo>
                <a:lnTo>
                  <a:pt x="3909920" y="532144"/>
                </a:lnTo>
                <a:cubicBezTo>
                  <a:pt x="3906245" y="532144"/>
                  <a:pt x="3900732" y="528498"/>
                  <a:pt x="3897974" y="525764"/>
                </a:cubicBezTo>
                <a:close/>
                <a:moveTo>
                  <a:pt x="3873173" y="524855"/>
                </a:moveTo>
                <a:cubicBezTo>
                  <a:pt x="3875010" y="524855"/>
                  <a:pt x="3879603" y="527133"/>
                  <a:pt x="3885344" y="530436"/>
                </a:cubicBezTo>
                <a:lnTo>
                  <a:pt x="3887121" y="531530"/>
                </a:lnTo>
                <a:lnTo>
                  <a:pt x="3887866" y="532140"/>
                </a:lnTo>
                <a:close/>
                <a:moveTo>
                  <a:pt x="3877413" y="523578"/>
                </a:moveTo>
                <a:lnTo>
                  <a:pt x="3881440" y="524855"/>
                </a:lnTo>
                <a:lnTo>
                  <a:pt x="3887573" y="531808"/>
                </a:lnTo>
                <a:lnTo>
                  <a:pt x="3887121" y="531530"/>
                </a:lnTo>
                <a:close/>
                <a:moveTo>
                  <a:pt x="3891137" y="521499"/>
                </a:moveTo>
                <a:lnTo>
                  <a:pt x="3895887" y="524191"/>
                </a:lnTo>
                <a:lnTo>
                  <a:pt x="3915432" y="540344"/>
                </a:lnTo>
                <a:lnTo>
                  <a:pt x="3938584" y="557293"/>
                </a:lnTo>
                <a:lnTo>
                  <a:pt x="3915064" y="545629"/>
                </a:lnTo>
                <a:lnTo>
                  <a:pt x="3900732" y="533056"/>
                </a:lnTo>
                <a:close/>
                <a:moveTo>
                  <a:pt x="3914726" y="517564"/>
                </a:moveTo>
                <a:lnTo>
                  <a:pt x="3914726" y="518873"/>
                </a:lnTo>
                <a:lnTo>
                  <a:pt x="3925452" y="523601"/>
                </a:lnTo>
                <a:lnTo>
                  <a:pt x="3923614" y="521760"/>
                </a:lnTo>
                <a:lnTo>
                  <a:pt x="3917270" y="517564"/>
                </a:lnTo>
                <a:close/>
                <a:moveTo>
                  <a:pt x="4217679" y="505720"/>
                </a:moveTo>
                <a:lnTo>
                  <a:pt x="4224108" y="508454"/>
                </a:lnTo>
                <a:cubicBezTo>
                  <a:pt x="4235133" y="515742"/>
                  <a:pt x="4247996" y="524855"/>
                  <a:pt x="4247996" y="524855"/>
                </a:cubicBezTo>
                <a:lnTo>
                  <a:pt x="4247996" y="526989"/>
                </a:lnTo>
                <a:close/>
                <a:moveTo>
                  <a:pt x="4218596" y="502987"/>
                </a:moveTo>
                <a:lnTo>
                  <a:pt x="4226159" y="503669"/>
                </a:lnTo>
                <a:lnTo>
                  <a:pt x="4233296" y="510275"/>
                </a:lnTo>
                <a:close/>
                <a:moveTo>
                  <a:pt x="3830976" y="497471"/>
                </a:moveTo>
                <a:lnTo>
                  <a:pt x="3858473" y="513328"/>
                </a:lnTo>
                <a:lnTo>
                  <a:pt x="3858473" y="517564"/>
                </a:lnTo>
                <a:lnTo>
                  <a:pt x="3865823" y="519896"/>
                </a:lnTo>
                <a:lnTo>
                  <a:pt x="3865823" y="524357"/>
                </a:lnTo>
                <a:lnTo>
                  <a:pt x="3862148" y="522122"/>
                </a:lnTo>
                <a:lnTo>
                  <a:pt x="3861234" y="521688"/>
                </a:lnTo>
                <a:lnTo>
                  <a:pt x="3844693" y="510275"/>
                </a:lnTo>
                <a:close/>
                <a:moveTo>
                  <a:pt x="3828793" y="495975"/>
                </a:moveTo>
                <a:lnTo>
                  <a:pt x="3829996" y="496555"/>
                </a:lnTo>
                <a:lnTo>
                  <a:pt x="3830976" y="497471"/>
                </a:lnTo>
                <a:lnTo>
                  <a:pt x="3828642" y="496125"/>
                </a:lnTo>
                <a:close/>
                <a:moveTo>
                  <a:pt x="3907819" y="474866"/>
                </a:moveTo>
                <a:lnTo>
                  <a:pt x="3954017" y="495695"/>
                </a:lnTo>
                <a:lnTo>
                  <a:pt x="3922779" y="484761"/>
                </a:lnTo>
                <a:lnTo>
                  <a:pt x="3908844" y="475544"/>
                </a:lnTo>
                <a:lnTo>
                  <a:pt x="3909230" y="475649"/>
                </a:lnTo>
                <a:lnTo>
                  <a:pt x="3908586" y="475373"/>
                </a:lnTo>
                <a:close/>
                <a:moveTo>
                  <a:pt x="4189199" y="473827"/>
                </a:moveTo>
                <a:cubicBezTo>
                  <a:pt x="4196549" y="481115"/>
                  <a:pt x="4211246" y="488407"/>
                  <a:pt x="4218596" y="488407"/>
                </a:cubicBezTo>
                <a:cubicBezTo>
                  <a:pt x="4240646" y="510275"/>
                  <a:pt x="4270043" y="532144"/>
                  <a:pt x="4277393" y="532144"/>
                </a:cubicBezTo>
                <a:cubicBezTo>
                  <a:pt x="4284743" y="539432"/>
                  <a:pt x="4284743" y="546724"/>
                  <a:pt x="4299440" y="554012"/>
                </a:cubicBezTo>
                <a:cubicBezTo>
                  <a:pt x="4314140" y="561304"/>
                  <a:pt x="4306790" y="561304"/>
                  <a:pt x="4321490" y="568592"/>
                </a:cubicBezTo>
                <a:cubicBezTo>
                  <a:pt x="4336187" y="583172"/>
                  <a:pt x="4343537" y="583172"/>
                  <a:pt x="4358237" y="597752"/>
                </a:cubicBezTo>
                <a:cubicBezTo>
                  <a:pt x="4365587" y="605041"/>
                  <a:pt x="4343537" y="590461"/>
                  <a:pt x="4343537" y="590461"/>
                </a:cubicBezTo>
                <a:cubicBezTo>
                  <a:pt x="4343537" y="590461"/>
                  <a:pt x="4350887" y="597752"/>
                  <a:pt x="4358237" y="605041"/>
                </a:cubicBezTo>
                <a:lnTo>
                  <a:pt x="4364690" y="611439"/>
                </a:lnTo>
                <a:lnTo>
                  <a:pt x="4363750" y="610508"/>
                </a:lnTo>
                <a:lnTo>
                  <a:pt x="4365541" y="612287"/>
                </a:lnTo>
                <a:lnTo>
                  <a:pt x="4364690" y="611439"/>
                </a:lnTo>
                <a:lnTo>
                  <a:pt x="4365587" y="612329"/>
                </a:lnTo>
                <a:lnTo>
                  <a:pt x="4365580" y="612326"/>
                </a:lnTo>
                <a:lnTo>
                  <a:pt x="4324245" y="579526"/>
                </a:lnTo>
                <a:cubicBezTo>
                  <a:pt x="4308627" y="566771"/>
                  <a:pt x="4292093" y="554012"/>
                  <a:pt x="4277393" y="546724"/>
                </a:cubicBezTo>
                <a:cubicBezTo>
                  <a:pt x="4277393" y="539432"/>
                  <a:pt x="4277393" y="546724"/>
                  <a:pt x="4284743" y="546724"/>
                </a:cubicBezTo>
                <a:cubicBezTo>
                  <a:pt x="4277393" y="539432"/>
                  <a:pt x="4240646" y="517564"/>
                  <a:pt x="4247996" y="517564"/>
                </a:cubicBezTo>
                <a:lnTo>
                  <a:pt x="4233296" y="510275"/>
                </a:lnTo>
                <a:cubicBezTo>
                  <a:pt x="4233296" y="506631"/>
                  <a:pt x="4231458" y="504809"/>
                  <a:pt x="4228702" y="503898"/>
                </a:cubicBezTo>
                <a:lnTo>
                  <a:pt x="4226159" y="503669"/>
                </a:lnTo>
                <a:lnTo>
                  <a:pt x="4219516" y="497520"/>
                </a:lnTo>
                <a:cubicBezTo>
                  <a:pt x="4213087" y="492053"/>
                  <a:pt x="4203899" y="484761"/>
                  <a:pt x="4189199" y="473827"/>
                </a:cubicBezTo>
                <a:close/>
                <a:moveTo>
                  <a:pt x="3882157" y="463297"/>
                </a:moveTo>
                <a:lnTo>
                  <a:pt x="3895220" y="466538"/>
                </a:lnTo>
                <a:lnTo>
                  <a:pt x="3907819" y="474866"/>
                </a:lnTo>
                <a:close/>
                <a:moveTo>
                  <a:pt x="3902570" y="422798"/>
                </a:moveTo>
                <a:lnTo>
                  <a:pt x="3918003" y="431546"/>
                </a:lnTo>
                <a:lnTo>
                  <a:pt x="3914512" y="430090"/>
                </a:lnTo>
                <a:cubicBezTo>
                  <a:pt x="3908082" y="426444"/>
                  <a:pt x="3902570" y="422798"/>
                  <a:pt x="3902570" y="422798"/>
                </a:cubicBezTo>
                <a:close/>
                <a:moveTo>
                  <a:pt x="3401122" y="395398"/>
                </a:moveTo>
                <a:lnTo>
                  <a:pt x="3432202" y="400930"/>
                </a:lnTo>
                <a:cubicBezTo>
                  <a:pt x="3439552" y="404576"/>
                  <a:pt x="3434040" y="404576"/>
                  <a:pt x="3424856" y="402754"/>
                </a:cubicBezTo>
                <a:close/>
                <a:moveTo>
                  <a:pt x="3740882" y="393642"/>
                </a:moveTo>
                <a:lnTo>
                  <a:pt x="3746395" y="397848"/>
                </a:lnTo>
                <a:lnTo>
                  <a:pt x="3742374" y="395920"/>
                </a:lnTo>
                <a:cubicBezTo>
                  <a:pt x="3739963" y="394553"/>
                  <a:pt x="3739044" y="393642"/>
                  <a:pt x="3740882" y="393642"/>
                </a:cubicBezTo>
                <a:close/>
                <a:moveTo>
                  <a:pt x="3395455" y="393642"/>
                </a:moveTo>
                <a:lnTo>
                  <a:pt x="3401122" y="395398"/>
                </a:lnTo>
                <a:lnTo>
                  <a:pt x="3397806" y="394808"/>
                </a:lnTo>
                <a:close/>
                <a:moveTo>
                  <a:pt x="3664446" y="363025"/>
                </a:moveTo>
                <a:lnTo>
                  <a:pt x="3669225" y="364481"/>
                </a:lnTo>
                <a:cubicBezTo>
                  <a:pt x="3676572" y="368127"/>
                  <a:pt x="3682085" y="371773"/>
                  <a:pt x="3682085" y="371773"/>
                </a:cubicBezTo>
                <a:close/>
                <a:moveTo>
                  <a:pt x="3656751" y="307406"/>
                </a:moveTo>
                <a:lnTo>
                  <a:pt x="3664630" y="309810"/>
                </a:lnTo>
                <a:cubicBezTo>
                  <a:pt x="3671063" y="311632"/>
                  <a:pt x="3678410" y="313456"/>
                  <a:pt x="3682085" y="313456"/>
                </a:cubicBezTo>
                <a:cubicBezTo>
                  <a:pt x="3678410" y="313456"/>
                  <a:pt x="3669225" y="311632"/>
                  <a:pt x="3660038" y="308898"/>
                </a:cubicBezTo>
                <a:close/>
                <a:moveTo>
                  <a:pt x="3652688" y="306164"/>
                </a:moveTo>
                <a:lnTo>
                  <a:pt x="3654022" y="306164"/>
                </a:lnTo>
                <a:lnTo>
                  <a:pt x="3656751" y="307406"/>
                </a:lnTo>
                <a:close/>
                <a:moveTo>
                  <a:pt x="3446903" y="284296"/>
                </a:moveTo>
                <a:cubicBezTo>
                  <a:pt x="3468949" y="291584"/>
                  <a:pt x="3476299" y="291584"/>
                  <a:pt x="3491000" y="298876"/>
                </a:cubicBezTo>
                <a:cubicBezTo>
                  <a:pt x="3491000" y="291584"/>
                  <a:pt x="3505696" y="298876"/>
                  <a:pt x="3527747" y="306164"/>
                </a:cubicBezTo>
                <a:cubicBezTo>
                  <a:pt x="3520396" y="306164"/>
                  <a:pt x="3513046" y="306164"/>
                  <a:pt x="3513046" y="306164"/>
                </a:cubicBezTo>
                <a:lnTo>
                  <a:pt x="3498747" y="302620"/>
                </a:lnTo>
                <a:lnTo>
                  <a:pt x="3491917" y="299785"/>
                </a:lnTo>
                <a:cubicBezTo>
                  <a:pt x="3474462" y="293409"/>
                  <a:pt x="3457928" y="287942"/>
                  <a:pt x="3446903" y="284296"/>
                </a:cubicBezTo>
                <a:close/>
                <a:moveTo>
                  <a:pt x="3493879" y="240559"/>
                </a:moveTo>
                <a:lnTo>
                  <a:pt x="3497456" y="241445"/>
                </a:lnTo>
                <a:lnTo>
                  <a:pt x="3498350" y="240559"/>
                </a:lnTo>
                <a:close/>
                <a:moveTo>
                  <a:pt x="3483650" y="240559"/>
                </a:moveTo>
                <a:lnTo>
                  <a:pt x="3494938" y="242426"/>
                </a:lnTo>
                <a:lnTo>
                  <a:pt x="3491170" y="240559"/>
                </a:lnTo>
                <a:close/>
                <a:moveTo>
                  <a:pt x="1580137" y="233268"/>
                </a:moveTo>
                <a:cubicBezTo>
                  <a:pt x="1576462" y="236913"/>
                  <a:pt x="1567278" y="240559"/>
                  <a:pt x="1556252" y="245114"/>
                </a:cubicBezTo>
                <a:lnTo>
                  <a:pt x="1550743" y="247848"/>
                </a:lnTo>
                <a:lnTo>
                  <a:pt x="1558521" y="242703"/>
                </a:lnTo>
                <a:close/>
                <a:moveTo>
                  <a:pt x="3467365" y="231495"/>
                </a:moveTo>
                <a:lnTo>
                  <a:pt x="3478620" y="236949"/>
                </a:lnTo>
                <a:lnTo>
                  <a:pt x="3476299" y="233268"/>
                </a:lnTo>
                <a:close/>
                <a:moveTo>
                  <a:pt x="3265370" y="226708"/>
                </a:moveTo>
                <a:lnTo>
                  <a:pt x="3267758" y="226890"/>
                </a:lnTo>
                <a:cubicBezTo>
                  <a:pt x="3270514" y="227801"/>
                  <a:pt x="3274189" y="229623"/>
                  <a:pt x="3285214" y="233268"/>
                </a:cubicBezTo>
                <a:cubicBezTo>
                  <a:pt x="3281539" y="233268"/>
                  <a:pt x="3276027" y="231446"/>
                  <a:pt x="3269596" y="228712"/>
                </a:cubicBezTo>
                <a:close/>
                <a:moveTo>
                  <a:pt x="1594837" y="225979"/>
                </a:moveTo>
                <a:lnTo>
                  <a:pt x="1572784" y="233271"/>
                </a:lnTo>
                <a:lnTo>
                  <a:pt x="1572787" y="233268"/>
                </a:lnTo>
                <a:cubicBezTo>
                  <a:pt x="1587487" y="225979"/>
                  <a:pt x="1594837" y="225979"/>
                  <a:pt x="1594837" y="225979"/>
                </a:cubicBezTo>
                <a:close/>
                <a:moveTo>
                  <a:pt x="3242955" y="220513"/>
                </a:moveTo>
                <a:lnTo>
                  <a:pt x="3243567" y="220773"/>
                </a:lnTo>
                <a:lnTo>
                  <a:pt x="3242914" y="220634"/>
                </a:lnTo>
                <a:close/>
                <a:moveTo>
                  <a:pt x="3248468" y="218691"/>
                </a:moveTo>
                <a:lnTo>
                  <a:pt x="3265370" y="226708"/>
                </a:lnTo>
                <a:lnTo>
                  <a:pt x="3255818" y="225979"/>
                </a:lnTo>
                <a:lnTo>
                  <a:pt x="3243567" y="220773"/>
                </a:lnTo>
                <a:lnTo>
                  <a:pt x="3246630" y="221424"/>
                </a:lnTo>
                <a:cubicBezTo>
                  <a:pt x="3250305" y="222335"/>
                  <a:pt x="3252143" y="222335"/>
                  <a:pt x="3248468" y="218691"/>
                </a:cubicBezTo>
                <a:close/>
                <a:moveTo>
                  <a:pt x="3208896" y="216448"/>
                </a:moveTo>
                <a:lnTo>
                  <a:pt x="3209946" y="216680"/>
                </a:lnTo>
                <a:lnTo>
                  <a:pt x="3209883" y="216868"/>
                </a:lnTo>
                <a:close/>
                <a:moveTo>
                  <a:pt x="3211721" y="211399"/>
                </a:moveTo>
                <a:cubicBezTo>
                  <a:pt x="3219067" y="218691"/>
                  <a:pt x="3219067" y="218691"/>
                  <a:pt x="3233767" y="218691"/>
                </a:cubicBezTo>
                <a:lnTo>
                  <a:pt x="3242914" y="220634"/>
                </a:lnTo>
                <a:lnTo>
                  <a:pt x="3241117" y="225979"/>
                </a:lnTo>
                <a:cubicBezTo>
                  <a:pt x="3226417" y="218691"/>
                  <a:pt x="3219067" y="218691"/>
                  <a:pt x="3219067" y="218691"/>
                </a:cubicBezTo>
                <a:lnTo>
                  <a:pt x="3209946" y="216680"/>
                </a:lnTo>
                <a:close/>
                <a:moveTo>
                  <a:pt x="3197020" y="211399"/>
                </a:moveTo>
                <a:lnTo>
                  <a:pt x="3208896" y="216448"/>
                </a:lnTo>
                <a:lnTo>
                  <a:pt x="3202532" y="215045"/>
                </a:lnTo>
                <a:cubicBezTo>
                  <a:pt x="3198858" y="213222"/>
                  <a:pt x="3197020" y="211399"/>
                  <a:pt x="3197020" y="211399"/>
                </a:cubicBezTo>
                <a:close/>
                <a:moveTo>
                  <a:pt x="3214709" y="204430"/>
                </a:moveTo>
                <a:lnTo>
                  <a:pt x="3233767" y="205023"/>
                </a:lnTo>
                <a:cubicBezTo>
                  <a:pt x="3241117" y="205932"/>
                  <a:pt x="3248468" y="207757"/>
                  <a:pt x="3263164" y="211399"/>
                </a:cubicBezTo>
                <a:cubicBezTo>
                  <a:pt x="3263164" y="211399"/>
                  <a:pt x="3255814" y="209578"/>
                  <a:pt x="3245710" y="207757"/>
                </a:cubicBezTo>
                <a:close/>
                <a:moveTo>
                  <a:pt x="3171104" y="199506"/>
                </a:moveTo>
                <a:lnTo>
                  <a:pt x="3189670" y="204111"/>
                </a:lnTo>
                <a:cubicBezTo>
                  <a:pt x="3185995" y="204111"/>
                  <a:pt x="3180484" y="204111"/>
                  <a:pt x="3175891" y="203199"/>
                </a:cubicBezTo>
                <a:close/>
                <a:moveTo>
                  <a:pt x="3197020" y="196822"/>
                </a:moveTo>
                <a:lnTo>
                  <a:pt x="3211721" y="204111"/>
                </a:lnTo>
                <a:lnTo>
                  <a:pt x="3214709" y="204430"/>
                </a:lnTo>
                <a:lnTo>
                  <a:pt x="3204370" y="204111"/>
                </a:lnTo>
                <a:cubicBezTo>
                  <a:pt x="3208046" y="204111"/>
                  <a:pt x="3202533" y="202290"/>
                  <a:pt x="3197941" y="200465"/>
                </a:cubicBezTo>
                <a:close/>
                <a:moveTo>
                  <a:pt x="3197017" y="196819"/>
                </a:moveTo>
                <a:lnTo>
                  <a:pt x="3197020" y="196819"/>
                </a:lnTo>
                <a:lnTo>
                  <a:pt x="3197020" y="196822"/>
                </a:lnTo>
                <a:close/>
                <a:moveTo>
                  <a:pt x="3167623" y="196819"/>
                </a:moveTo>
                <a:cubicBezTo>
                  <a:pt x="3171299" y="198642"/>
                  <a:pt x="3171758" y="199098"/>
                  <a:pt x="3170380" y="198871"/>
                </a:cubicBezTo>
                <a:lnTo>
                  <a:pt x="3170235" y="198834"/>
                </a:lnTo>
                <a:close/>
                <a:moveTo>
                  <a:pt x="3160273" y="196819"/>
                </a:moveTo>
                <a:lnTo>
                  <a:pt x="3162111" y="196819"/>
                </a:lnTo>
                <a:lnTo>
                  <a:pt x="3170235" y="198834"/>
                </a:lnTo>
                <a:lnTo>
                  <a:pt x="3171104" y="199506"/>
                </a:lnTo>
                <a:close/>
                <a:moveTo>
                  <a:pt x="3172189" y="196229"/>
                </a:moveTo>
                <a:lnTo>
                  <a:pt x="3172830" y="196265"/>
                </a:lnTo>
                <a:lnTo>
                  <a:pt x="3174970" y="196819"/>
                </a:lnTo>
                <a:close/>
                <a:moveTo>
                  <a:pt x="3140932" y="194519"/>
                </a:moveTo>
                <a:lnTo>
                  <a:pt x="3152923" y="195552"/>
                </a:lnTo>
                <a:lnTo>
                  <a:pt x="3160273" y="196819"/>
                </a:lnTo>
                <a:lnTo>
                  <a:pt x="3145573" y="196819"/>
                </a:lnTo>
                <a:close/>
                <a:moveTo>
                  <a:pt x="3157233" y="193050"/>
                </a:moveTo>
                <a:lnTo>
                  <a:pt x="3172189" y="196229"/>
                </a:lnTo>
                <a:lnTo>
                  <a:pt x="3166703" y="195910"/>
                </a:lnTo>
                <a:close/>
                <a:moveTo>
                  <a:pt x="3145573" y="189531"/>
                </a:moveTo>
                <a:lnTo>
                  <a:pt x="3157233" y="193050"/>
                </a:lnTo>
                <a:lnTo>
                  <a:pt x="3154393" y="192447"/>
                </a:lnTo>
                <a:close/>
                <a:moveTo>
                  <a:pt x="3122300" y="182242"/>
                </a:moveTo>
                <a:lnTo>
                  <a:pt x="3130877" y="182242"/>
                </a:lnTo>
                <a:cubicBezTo>
                  <a:pt x="3152923" y="189531"/>
                  <a:pt x="3160273" y="189531"/>
                  <a:pt x="3174970" y="189531"/>
                </a:cubicBezTo>
                <a:cubicBezTo>
                  <a:pt x="3174970" y="189531"/>
                  <a:pt x="3160273" y="189531"/>
                  <a:pt x="3152923" y="182242"/>
                </a:cubicBezTo>
                <a:cubicBezTo>
                  <a:pt x="3152923" y="182242"/>
                  <a:pt x="3167623" y="189531"/>
                  <a:pt x="3182320" y="189531"/>
                </a:cubicBezTo>
                <a:lnTo>
                  <a:pt x="3197017" y="196819"/>
                </a:lnTo>
                <a:lnTo>
                  <a:pt x="3167623" y="189531"/>
                </a:lnTo>
                <a:cubicBezTo>
                  <a:pt x="3160273" y="189531"/>
                  <a:pt x="3182320" y="196819"/>
                  <a:pt x="3182320" y="196819"/>
                </a:cubicBezTo>
                <a:lnTo>
                  <a:pt x="3172830" y="196265"/>
                </a:lnTo>
                <a:lnTo>
                  <a:pt x="3132714" y="185885"/>
                </a:lnTo>
                <a:close/>
                <a:moveTo>
                  <a:pt x="3116176" y="181330"/>
                </a:moveTo>
                <a:lnTo>
                  <a:pt x="3120456" y="181594"/>
                </a:lnTo>
                <a:lnTo>
                  <a:pt x="3122300" y="182242"/>
                </a:lnTo>
                <a:lnTo>
                  <a:pt x="3116176" y="182242"/>
                </a:lnTo>
                <a:close/>
                <a:moveTo>
                  <a:pt x="3002477" y="176883"/>
                </a:moveTo>
                <a:lnTo>
                  <a:pt x="3013282" y="182242"/>
                </a:lnTo>
                <a:cubicBezTo>
                  <a:pt x="3016957" y="182242"/>
                  <a:pt x="3015123" y="182242"/>
                  <a:pt x="3011448" y="181333"/>
                </a:cubicBezTo>
                <a:close/>
                <a:moveTo>
                  <a:pt x="3116176" y="175381"/>
                </a:moveTo>
                <a:lnTo>
                  <a:pt x="3118625" y="175951"/>
                </a:lnTo>
                <a:lnTo>
                  <a:pt x="3131794" y="181330"/>
                </a:lnTo>
                <a:lnTo>
                  <a:pt x="3143907" y="181851"/>
                </a:lnTo>
                <a:lnTo>
                  <a:pt x="3145573" y="182242"/>
                </a:lnTo>
                <a:lnTo>
                  <a:pt x="3134548" y="182242"/>
                </a:lnTo>
                <a:lnTo>
                  <a:pt x="3130877" y="182242"/>
                </a:lnTo>
                <a:lnTo>
                  <a:pt x="3120456" y="181594"/>
                </a:lnTo>
                <a:lnTo>
                  <a:pt x="3116176" y="180099"/>
                </a:lnTo>
                <a:close/>
                <a:moveTo>
                  <a:pt x="3101476" y="174951"/>
                </a:moveTo>
                <a:lnTo>
                  <a:pt x="3116176" y="180099"/>
                </a:lnTo>
                <a:lnTo>
                  <a:pt x="3116176" y="181330"/>
                </a:lnTo>
                <a:close/>
                <a:moveTo>
                  <a:pt x="3065763" y="171877"/>
                </a:moveTo>
                <a:cubicBezTo>
                  <a:pt x="3066567" y="172219"/>
                  <a:pt x="3068404" y="173129"/>
                  <a:pt x="3072079" y="174951"/>
                </a:cubicBezTo>
                <a:lnTo>
                  <a:pt x="3065065" y="173957"/>
                </a:lnTo>
                <a:lnTo>
                  <a:pt x="3065650" y="172217"/>
                </a:lnTo>
                <a:cubicBezTo>
                  <a:pt x="3065189" y="171763"/>
                  <a:pt x="3064959" y="171535"/>
                  <a:pt x="3065763" y="171877"/>
                </a:cubicBezTo>
                <a:close/>
                <a:moveTo>
                  <a:pt x="3123526" y="167662"/>
                </a:moveTo>
                <a:cubicBezTo>
                  <a:pt x="3138223" y="174951"/>
                  <a:pt x="3130877" y="174951"/>
                  <a:pt x="3152923" y="182242"/>
                </a:cubicBezTo>
                <a:lnTo>
                  <a:pt x="3143907" y="181851"/>
                </a:lnTo>
                <a:lnTo>
                  <a:pt x="3118625" y="175951"/>
                </a:lnTo>
                <a:lnTo>
                  <a:pt x="3116176" y="174951"/>
                </a:lnTo>
                <a:lnTo>
                  <a:pt x="3109089" y="172087"/>
                </a:lnTo>
                <a:lnTo>
                  <a:pt x="3123526" y="174951"/>
                </a:lnTo>
                <a:cubicBezTo>
                  <a:pt x="3130877" y="174951"/>
                  <a:pt x="3130877" y="174951"/>
                  <a:pt x="3123526" y="167662"/>
                </a:cubicBezTo>
                <a:close/>
                <a:moveTo>
                  <a:pt x="3020632" y="167662"/>
                </a:moveTo>
                <a:lnTo>
                  <a:pt x="3065065" y="173957"/>
                </a:lnTo>
                <a:lnTo>
                  <a:pt x="3064729" y="174951"/>
                </a:lnTo>
                <a:lnTo>
                  <a:pt x="3072079" y="174951"/>
                </a:lnTo>
                <a:lnTo>
                  <a:pt x="3154393" y="192447"/>
                </a:lnTo>
                <a:lnTo>
                  <a:pt x="3167623" y="196819"/>
                </a:lnTo>
                <a:lnTo>
                  <a:pt x="3152923" y="195552"/>
                </a:lnTo>
                <a:lnTo>
                  <a:pt x="3139144" y="193177"/>
                </a:lnTo>
                <a:lnTo>
                  <a:pt x="3138003" y="193066"/>
                </a:lnTo>
                <a:lnTo>
                  <a:pt x="3132714" y="190443"/>
                </a:lnTo>
                <a:cubicBezTo>
                  <a:pt x="3129039" y="189531"/>
                  <a:pt x="3127201" y="189531"/>
                  <a:pt x="3130877" y="189531"/>
                </a:cubicBezTo>
                <a:cubicBezTo>
                  <a:pt x="3123526" y="189531"/>
                  <a:pt x="3101476" y="182242"/>
                  <a:pt x="3101476" y="182242"/>
                </a:cubicBezTo>
                <a:cubicBezTo>
                  <a:pt x="3097801" y="182242"/>
                  <a:pt x="3095964" y="182242"/>
                  <a:pt x="3092289" y="182242"/>
                </a:cubicBezTo>
                <a:lnTo>
                  <a:pt x="3086779" y="182242"/>
                </a:lnTo>
                <a:cubicBezTo>
                  <a:pt x="3101476" y="182242"/>
                  <a:pt x="3116176" y="189531"/>
                  <a:pt x="3123526" y="189531"/>
                </a:cubicBezTo>
                <a:cubicBezTo>
                  <a:pt x="3123526" y="189531"/>
                  <a:pt x="3108826" y="189531"/>
                  <a:pt x="3101476" y="189531"/>
                </a:cubicBezTo>
                <a:lnTo>
                  <a:pt x="3138003" y="193066"/>
                </a:lnTo>
                <a:lnTo>
                  <a:pt x="3140932" y="194519"/>
                </a:lnTo>
                <a:lnTo>
                  <a:pt x="3125364" y="193177"/>
                </a:lnTo>
                <a:cubicBezTo>
                  <a:pt x="3110664" y="191352"/>
                  <a:pt x="3097801" y="189531"/>
                  <a:pt x="3094126" y="189531"/>
                </a:cubicBezTo>
                <a:lnTo>
                  <a:pt x="3089452" y="189531"/>
                </a:lnTo>
                <a:lnTo>
                  <a:pt x="3057379" y="182242"/>
                </a:lnTo>
                <a:cubicBezTo>
                  <a:pt x="3057379" y="182242"/>
                  <a:pt x="3061054" y="182242"/>
                  <a:pt x="3061975" y="182242"/>
                </a:cubicBezTo>
                <a:lnTo>
                  <a:pt x="3072079" y="182242"/>
                </a:lnTo>
                <a:cubicBezTo>
                  <a:pt x="3064729" y="174951"/>
                  <a:pt x="3027982" y="174951"/>
                  <a:pt x="3020632" y="167662"/>
                </a:cubicBezTo>
                <a:close/>
                <a:moveTo>
                  <a:pt x="3080560" y="163738"/>
                </a:moveTo>
                <a:lnTo>
                  <a:pt x="3091372" y="164929"/>
                </a:lnTo>
                <a:lnTo>
                  <a:pt x="3109089" y="172087"/>
                </a:lnTo>
                <a:lnTo>
                  <a:pt x="3107444" y="171761"/>
                </a:lnTo>
                <a:lnTo>
                  <a:pt x="3098720" y="168573"/>
                </a:lnTo>
                <a:cubicBezTo>
                  <a:pt x="3094127" y="167662"/>
                  <a:pt x="3090453" y="167662"/>
                  <a:pt x="3086779" y="167662"/>
                </a:cubicBezTo>
                <a:close/>
                <a:moveTo>
                  <a:pt x="3050032" y="160374"/>
                </a:moveTo>
                <a:cubicBezTo>
                  <a:pt x="3061056" y="160374"/>
                  <a:pt x="3070242" y="160374"/>
                  <a:pt x="3076673" y="161285"/>
                </a:cubicBezTo>
                <a:lnTo>
                  <a:pt x="3080560" y="163738"/>
                </a:lnTo>
                <a:close/>
                <a:moveTo>
                  <a:pt x="2991235" y="160374"/>
                </a:moveTo>
                <a:cubicBezTo>
                  <a:pt x="2998125" y="161742"/>
                  <a:pt x="3000623" y="162339"/>
                  <a:pt x="3000232" y="162410"/>
                </a:cubicBezTo>
                <a:lnTo>
                  <a:pt x="2998474" y="162169"/>
                </a:lnTo>
                <a:close/>
                <a:moveTo>
                  <a:pt x="2895691" y="160374"/>
                </a:moveTo>
                <a:cubicBezTo>
                  <a:pt x="2892016" y="160374"/>
                  <a:pt x="2897529" y="162195"/>
                  <a:pt x="2906716" y="164017"/>
                </a:cubicBezTo>
                <a:lnTo>
                  <a:pt x="2913330" y="164746"/>
                </a:lnTo>
                <a:lnTo>
                  <a:pt x="2925091" y="167662"/>
                </a:lnTo>
                <a:lnTo>
                  <a:pt x="2939788" y="167662"/>
                </a:lnTo>
                <a:lnTo>
                  <a:pt x="2913330" y="164746"/>
                </a:lnTo>
                <a:close/>
                <a:moveTo>
                  <a:pt x="2862229" y="143932"/>
                </a:moveTo>
                <a:lnTo>
                  <a:pt x="2880994" y="145794"/>
                </a:lnTo>
                <a:cubicBezTo>
                  <a:pt x="2877319" y="145794"/>
                  <a:pt x="2871807" y="145794"/>
                  <a:pt x="2865375" y="144882"/>
                </a:cubicBezTo>
                <a:close/>
                <a:moveTo>
                  <a:pt x="2844244" y="138502"/>
                </a:moveTo>
                <a:lnTo>
                  <a:pt x="2862229" y="143932"/>
                </a:lnTo>
                <a:lnTo>
                  <a:pt x="2856032" y="143318"/>
                </a:lnTo>
                <a:close/>
                <a:moveTo>
                  <a:pt x="2729411" y="135769"/>
                </a:moveTo>
                <a:cubicBezTo>
                  <a:pt x="2710119" y="134860"/>
                  <a:pt x="2693581" y="134860"/>
                  <a:pt x="2682556" y="138502"/>
                </a:cubicBezTo>
                <a:cubicBezTo>
                  <a:pt x="2697256" y="138502"/>
                  <a:pt x="2726653" y="138502"/>
                  <a:pt x="2726653" y="138502"/>
                </a:cubicBezTo>
                <a:cubicBezTo>
                  <a:pt x="2741353" y="138502"/>
                  <a:pt x="2741353" y="138502"/>
                  <a:pt x="2748703" y="138502"/>
                </a:cubicBezTo>
                <a:lnTo>
                  <a:pt x="2751458" y="138502"/>
                </a:lnTo>
                <a:lnTo>
                  <a:pt x="2753870" y="138502"/>
                </a:lnTo>
                <a:lnTo>
                  <a:pt x="2763400" y="138502"/>
                </a:lnTo>
                <a:cubicBezTo>
                  <a:pt x="2763400" y="138502"/>
                  <a:pt x="2768913" y="138502"/>
                  <a:pt x="2777180" y="138502"/>
                </a:cubicBezTo>
                <a:lnTo>
                  <a:pt x="2792800" y="138502"/>
                </a:lnTo>
                <a:cubicBezTo>
                  <a:pt x="2770750" y="138502"/>
                  <a:pt x="2748703" y="136681"/>
                  <a:pt x="2729411" y="135769"/>
                </a:cubicBezTo>
                <a:close/>
                <a:moveTo>
                  <a:pt x="1909600" y="113673"/>
                </a:moveTo>
                <a:lnTo>
                  <a:pt x="1909026" y="114111"/>
                </a:lnTo>
                <a:lnTo>
                  <a:pt x="1903513" y="116634"/>
                </a:lnTo>
                <a:cubicBezTo>
                  <a:pt x="1907188" y="114812"/>
                  <a:pt x="1909026" y="113901"/>
                  <a:pt x="1909600" y="113673"/>
                </a:cubicBezTo>
                <a:close/>
                <a:moveTo>
                  <a:pt x="1983967" y="93999"/>
                </a:moveTo>
                <a:lnTo>
                  <a:pt x="1962310" y="102054"/>
                </a:lnTo>
                <a:cubicBezTo>
                  <a:pt x="1962310" y="102054"/>
                  <a:pt x="1962310" y="102054"/>
                  <a:pt x="1977007" y="94765"/>
                </a:cubicBezTo>
                <a:close/>
                <a:moveTo>
                  <a:pt x="1989050" y="92108"/>
                </a:moveTo>
                <a:lnTo>
                  <a:pt x="1985276" y="93854"/>
                </a:lnTo>
                <a:lnTo>
                  <a:pt x="1983967" y="93999"/>
                </a:lnTo>
                <a:close/>
                <a:moveTo>
                  <a:pt x="1999057" y="87477"/>
                </a:moveTo>
                <a:lnTo>
                  <a:pt x="1991707" y="91120"/>
                </a:lnTo>
                <a:lnTo>
                  <a:pt x="1989050" y="92108"/>
                </a:lnTo>
                <a:close/>
                <a:moveTo>
                  <a:pt x="2035804" y="80185"/>
                </a:moveTo>
                <a:cubicBezTo>
                  <a:pt x="2028454" y="80185"/>
                  <a:pt x="2006407" y="87477"/>
                  <a:pt x="1984357" y="94765"/>
                </a:cubicBezTo>
                <a:lnTo>
                  <a:pt x="1991707" y="91120"/>
                </a:lnTo>
                <a:lnTo>
                  <a:pt x="1999057" y="88386"/>
                </a:lnTo>
                <a:cubicBezTo>
                  <a:pt x="2013757" y="83831"/>
                  <a:pt x="2028454" y="80185"/>
                  <a:pt x="2035804" y="80185"/>
                </a:cubicBezTo>
                <a:close/>
                <a:moveTo>
                  <a:pt x="3301047" y="76823"/>
                </a:moveTo>
                <a:lnTo>
                  <a:pt x="3314611" y="80185"/>
                </a:lnTo>
                <a:lnTo>
                  <a:pt x="3306131" y="79176"/>
                </a:lnTo>
                <a:close/>
                <a:moveTo>
                  <a:pt x="3292565" y="72897"/>
                </a:moveTo>
                <a:lnTo>
                  <a:pt x="3301047" y="76823"/>
                </a:lnTo>
                <a:lnTo>
                  <a:pt x="3288153" y="73627"/>
                </a:lnTo>
                <a:close/>
                <a:moveTo>
                  <a:pt x="3255818" y="65609"/>
                </a:moveTo>
                <a:cubicBezTo>
                  <a:pt x="3252143" y="65609"/>
                  <a:pt x="3259489" y="67430"/>
                  <a:pt x="3267760" y="69251"/>
                </a:cubicBezTo>
                <a:lnTo>
                  <a:pt x="3285168" y="72887"/>
                </a:lnTo>
                <a:lnTo>
                  <a:pt x="3285214" y="72897"/>
                </a:lnTo>
                <a:lnTo>
                  <a:pt x="3285208" y="72894"/>
                </a:lnTo>
                <a:lnTo>
                  <a:pt x="3288153" y="73627"/>
                </a:lnTo>
                <a:lnTo>
                  <a:pt x="3276027" y="75631"/>
                </a:lnTo>
                <a:cubicBezTo>
                  <a:pt x="3270514" y="74718"/>
                  <a:pt x="3266839" y="72897"/>
                  <a:pt x="3270514" y="72897"/>
                </a:cubicBezTo>
                <a:cubicBezTo>
                  <a:pt x="3263164" y="72897"/>
                  <a:pt x="3255818" y="65609"/>
                  <a:pt x="3255818" y="65609"/>
                </a:cubicBezTo>
                <a:close/>
                <a:moveTo>
                  <a:pt x="3255818" y="65609"/>
                </a:moveTo>
                <a:lnTo>
                  <a:pt x="3285208" y="72894"/>
                </a:lnTo>
                <a:lnTo>
                  <a:pt x="3285168" y="72887"/>
                </a:lnTo>
                <a:close/>
                <a:moveTo>
                  <a:pt x="3024833" y="28352"/>
                </a:moveTo>
                <a:lnTo>
                  <a:pt x="3050032" y="29160"/>
                </a:lnTo>
                <a:cubicBezTo>
                  <a:pt x="3061058" y="32803"/>
                  <a:pt x="3055545" y="32803"/>
                  <a:pt x="3045437" y="31894"/>
                </a:cubicBezTo>
                <a:lnTo>
                  <a:pt x="3037893" y="31252"/>
                </a:lnTo>
                <a:lnTo>
                  <a:pt x="3042682" y="29160"/>
                </a:lnTo>
                <a:lnTo>
                  <a:pt x="3027982" y="29160"/>
                </a:lnTo>
                <a:close/>
                <a:moveTo>
                  <a:pt x="2525809" y="4216"/>
                </a:moveTo>
                <a:lnTo>
                  <a:pt x="2525197" y="4594"/>
                </a:lnTo>
                <a:lnTo>
                  <a:pt x="2506171" y="7292"/>
                </a:lnTo>
                <a:cubicBezTo>
                  <a:pt x="2495146" y="7292"/>
                  <a:pt x="2521328" y="3190"/>
                  <a:pt x="2525809" y="4216"/>
                </a:cubicBezTo>
                <a:close/>
                <a:moveTo>
                  <a:pt x="2557615" y="0"/>
                </a:moveTo>
                <a:cubicBezTo>
                  <a:pt x="2557615" y="0"/>
                  <a:pt x="2542918" y="7292"/>
                  <a:pt x="2542918" y="7292"/>
                </a:cubicBezTo>
                <a:cubicBezTo>
                  <a:pt x="2564965" y="0"/>
                  <a:pt x="2616412" y="0"/>
                  <a:pt x="2616412" y="0"/>
                </a:cubicBezTo>
                <a:cubicBezTo>
                  <a:pt x="2631112" y="0"/>
                  <a:pt x="2623762" y="7292"/>
                  <a:pt x="2660509" y="7292"/>
                </a:cubicBezTo>
                <a:cubicBezTo>
                  <a:pt x="2682556" y="7292"/>
                  <a:pt x="2675209" y="0"/>
                  <a:pt x="2689906" y="0"/>
                </a:cubicBezTo>
                <a:cubicBezTo>
                  <a:pt x="2704606" y="7292"/>
                  <a:pt x="2734003" y="7292"/>
                  <a:pt x="2748703" y="7292"/>
                </a:cubicBezTo>
                <a:cubicBezTo>
                  <a:pt x="2756050" y="10934"/>
                  <a:pt x="2778100" y="10934"/>
                  <a:pt x="2801985" y="10934"/>
                </a:cubicBezTo>
                <a:lnTo>
                  <a:pt x="2844524" y="13345"/>
                </a:lnTo>
                <a:lnTo>
                  <a:pt x="2835300" y="10345"/>
                </a:lnTo>
                <a:lnTo>
                  <a:pt x="2854477" y="13909"/>
                </a:lnTo>
                <a:lnTo>
                  <a:pt x="2866294" y="14580"/>
                </a:lnTo>
                <a:cubicBezTo>
                  <a:pt x="2873644" y="14580"/>
                  <a:pt x="2886507" y="14580"/>
                  <a:pt x="2902124" y="14580"/>
                </a:cubicBezTo>
                <a:lnTo>
                  <a:pt x="2910391" y="14580"/>
                </a:lnTo>
                <a:cubicBezTo>
                  <a:pt x="2917741" y="21869"/>
                  <a:pt x="2932438" y="21869"/>
                  <a:pt x="2954488" y="21869"/>
                </a:cubicBezTo>
                <a:cubicBezTo>
                  <a:pt x="2947138" y="14580"/>
                  <a:pt x="2932438" y="14580"/>
                  <a:pt x="2917741" y="14580"/>
                </a:cubicBezTo>
                <a:lnTo>
                  <a:pt x="2954488" y="14580"/>
                </a:lnTo>
                <a:cubicBezTo>
                  <a:pt x="2969188" y="18226"/>
                  <a:pt x="2985723" y="20047"/>
                  <a:pt x="2999503" y="21869"/>
                </a:cubicBezTo>
                <a:lnTo>
                  <a:pt x="3024833" y="28352"/>
                </a:lnTo>
                <a:lnTo>
                  <a:pt x="3024718" y="28349"/>
                </a:lnTo>
                <a:lnTo>
                  <a:pt x="2998585" y="21869"/>
                </a:lnTo>
                <a:lnTo>
                  <a:pt x="2976535" y="21869"/>
                </a:lnTo>
                <a:cubicBezTo>
                  <a:pt x="3013282" y="29160"/>
                  <a:pt x="2983885" y="21869"/>
                  <a:pt x="2998585" y="21869"/>
                </a:cubicBezTo>
                <a:cubicBezTo>
                  <a:pt x="3002260" y="25514"/>
                  <a:pt x="3011448" y="27336"/>
                  <a:pt x="3021553" y="28248"/>
                </a:cubicBezTo>
                <a:lnTo>
                  <a:pt x="3024718" y="28349"/>
                </a:lnTo>
                <a:lnTo>
                  <a:pt x="3027982" y="29160"/>
                </a:lnTo>
                <a:lnTo>
                  <a:pt x="3013282" y="29160"/>
                </a:lnTo>
                <a:lnTo>
                  <a:pt x="3037893" y="31252"/>
                </a:lnTo>
                <a:lnTo>
                  <a:pt x="3033035" y="33373"/>
                </a:lnTo>
                <a:cubicBezTo>
                  <a:pt x="3034412" y="36449"/>
                  <a:pt x="3064729" y="36449"/>
                  <a:pt x="3086779" y="36449"/>
                </a:cubicBezTo>
                <a:lnTo>
                  <a:pt x="3064315" y="38925"/>
                </a:lnTo>
                <a:lnTo>
                  <a:pt x="3054625" y="37361"/>
                </a:lnTo>
                <a:cubicBezTo>
                  <a:pt x="3044520" y="36449"/>
                  <a:pt x="3039007" y="36449"/>
                  <a:pt x="3042682" y="36449"/>
                </a:cubicBezTo>
                <a:cubicBezTo>
                  <a:pt x="3027982" y="36449"/>
                  <a:pt x="3027982" y="36449"/>
                  <a:pt x="3020632" y="36449"/>
                </a:cubicBezTo>
                <a:cubicBezTo>
                  <a:pt x="3031657" y="36449"/>
                  <a:pt x="3048195" y="38270"/>
                  <a:pt x="3061975" y="39182"/>
                </a:cubicBezTo>
                <a:lnTo>
                  <a:pt x="3064315" y="38925"/>
                </a:lnTo>
                <a:lnTo>
                  <a:pt x="3094126" y="43737"/>
                </a:lnTo>
                <a:cubicBezTo>
                  <a:pt x="3123526" y="51029"/>
                  <a:pt x="3160273" y="51029"/>
                  <a:pt x="3167623" y="58317"/>
                </a:cubicBezTo>
                <a:cubicBezTo>
                  <a:pt x="3189670" y="58317"/>
                  <a:pt x="3220905" y="63784"/>
                  <a:pt x="3250305" y="70163"/>
                </a:cubicBezTo>
                <a:lnTo>
                  <a:pt x="3287598" y="79172"/>
                </a:lnTo>
                <a:lnTo>
                  <a:pt x="3285214" y="80185"/>
                </a:lnTo>
                <a:lnTo>
                  <a:pt x="3293219" y="80531"/>
                </a:lnTo>
                <a:lnTo>
                  <a:pt x="3321961" y="87477"/>
                </a:lnTo>
                <a:cubicBezTo>
                  <a:pt x="3318286" y="83831"/>
                  <a:pt x="3312774" y="82008"/>
                  <a:pt x="3306343" y="81097"/>
                </a:cubicBezTo>
                <a:lnTo>
                  <a:pt x="3293219" y="80531"/>
                </a:lnTo>
                <a:lnTo>
                  <a:pt x="3287598" y="79172"/>
                </a:lnTo>
                <a:lnTo>
                  <a:pt x="3291644" y="77452"/>
                </a:lnTo>
                <a:lnTo>
                  <a:pt x="3306131" y="79176"/>
                </a:lnTo>
                <a:lnTo>
                  <a:pt x="3306343" y="79274"/>
                </a:lnTo>
                <a:cubicBezTo>
                  <a:pt x="3310936" y="80185"/>
                  <a:pt x="3314611" y="80185"/>
                  <a:pt x="3314611" y="80185"/>
                </a:cubicBezTo>
                <a:cubicBezTo>
                  <a:pt x="3321961" y="80185"/>
                  <a:pt x="3336662" y="80185"/>
                  <a:pt x="3344008" y="87477"/>
                </a:cubicBezTo>
                <a:cubicBezTo>
                  <a:pt x="3351358" y="87477"/>
                  <a:pt x="3366059" y="94765"/>
                  <a:pt x="3388105" y="94765"/>
                </a:cubicBezTo>
                <a:lnTo>
                  <a:pt x="3380759" y="94765"/>
                </a:lnTo>
                <a:cubicBezTo>
                  <a:pt x="3358708" y="94765"/>
                  <a:pt x="3351358" y="87477"/>
                  <a:pt x="3336662" y="87477"/>
                </a:cubicBezTo>
                <a:cubicBezTo>
                  <a:pt x="3344008" y="94765"/>
                  <a:pt x="3344008" y="94765"/>
                  <a:pt x="3351358" y="94765"/>
                </a:cubicBezTo>
                <a:cubicBezTo>
                  <a:pt x="3358708" y="94765"/>
                  <a:pt x="3402805" y="109346"/>
                  <a:pt x="3402805" y="109346"/>
                </a:cubicBezTo>
                <a:cubicBezTo>
                  <a:pt x="3410156" y="109346"/>
                  <a:pt x="3417506" y="109346"/>
                  <a:pt x="3432202" y="116634"/>
                </a:cubicBezTo>
                <a:cubicBezTo>
                  <a:pt x="3461603" y="123926"/>
                  <a:pt x="3513046" y="138502"/>
                  <a:pt x="3549793" y="153082"/>
                </a:cubicBezTo>
                <a:cubicBezTo>
                  <a:pt x="3513046" y="145794"/>
                  <a:pt x="3542447" y="153082"/>
                  <a:pt x="3593890" y="174951"/>
                </a:cubicBezTo>
                <a:cubicBezTo>
                  <a:pt x="3637987" y="189531"/>
                  <a:pt x="3689435" y="211399"/>
                  <a:pt x="3711481" y="218691"/>
                </a:cubicBezTo>
                <a:cubicBezTo>
                  <a:pt x="3726182" y="225979"/>
                  <a:pt x="3755578" y="240559"/>
                  <a:pt x="3784979" y="247848"/>
                </a:cubicBezTo>
                <a:cubicBezTo>
                  <a:pt x="3814376" y="262428"/>
                  <a:pt x="3851123" y="277008"/>
                  <a:pt x="3865823" y="284296"/>
                </a:cubicBezTo>
                <a:cubicBezTo>
                  <a:pt x="3873173" y="291584"/>
                  <a:pt x="3887870" y="306164"/>
                  <a:pt x="3902570" y="313456"/>
                </a:cubicBezTo>
                <a:cubicBezTo>
                  <a:pt x="3924617" y="320745"/>
                  <a:pt x="3880520" y="291584"/>
                  <a:pt x="3902570" y="306164"/>
                </a:cubicBezTo>
                <a:cubicBezTo>
                  <a:pt x="3902570" y="306164"/>
                  <a:pt x="3909920" y="313456"/>
                  <a:pt x="3931967" y="320745"/>
                </a:cubicBezTo>
                <a:cubicBezTo>
                  <a:pt x="3931967" y="320745"/>
                  <a:pt x="3924617" y="320745"/>
                  <a:pt x="3924617" y="320745"/>
                </a:cubicBezTo>
                <a:cubicBezTo>
                  <a:pt x="3939317" y="328033"/>
                  <a:pt x="3946667" y="335325"/>
                  <a:pt x="3961364" y="335325"/>
                </a:cubicBezTo>
                <a:cubicBezTo>
                  <a:pt x="3968714" y="342613"/>
                  <a:pt x="3983414" y="349905"/>
                  <a:pt x="3990764" y="357193"/>
                </a:cubicBezTo>
                <a:cubicBezTo>
                  <a:pt x="4012811" y="371773"/>
                  <a:pt x="4042208" y="386350"/>
                  <a:pt x="4071608" y="400930"/>
                </a:cubicBezTo>
                <a:cubicBezTo>
                  <a:pt x="4093655" y="422798"/>
                  <a:pt x="4115705" y="437378"/>
                  <a:pt x="4137752" y="451958"/>
                </a:cubicBezTo>
                <a:cubicBezTo>
                  <a:pt x="4130402" y="444667"/>
                  <a:pt x="4167149" y="473827"/>
                  <a:pt x="4167149" y="466538"/>
                </a:cubicBezTo>
                <a:cubicBezTo>
                  <a:pt x="4174499" y="473827"/>
                  <a:pt x="4181849" y="481115"/>
                  <a:pt x="4174499" y="473827"/>
                </a:cubicBezTo>
                <a:cubicBezTo>
                  <a:pt x="4192874" y="488407"/>
                  <a:pt x="4205737" y="497520"/>
                  <a:pt x="4217679" y="505720"/>
                </a:cubicBezTo>
                <a:lnTo>
                  <a:pt x="4211246" y="502987"/>
                </a:lnTo>
                <a:cubicBezTo>
                  <a:pt x="4214921" y="506629"/>
                  <a:pt x="4225946" y="513921"/>
                  <a:pt x="4236051" y="520297"/>
                </a:cubicBezTo>
                <a:lnTo>
                  <a:pt x="4247996" y="527631"/>
                </a:lnTo>
                <a:lnTo>
                  <a:pt x="4247996" y="532144"/>
                </a:lnTo>
                <a:cubicBezTo>
                  <a:pt x="4262693" y="539432"/>
                  <a:pt x="4270043" y="539432"/>
                  <a:pt x="4277393" y="546724"/>
                </a:cubicBezTo>
                <a:cubicBezTo>
                  <a:pt x="4284743" y="554012"/>
                  <a:pt x="4299440" y="568592"/>
                  <a:pt x="4314140" y="575881"/>
                </a:cubicBezTo>
                <a:cubicBezTo>
                  <a:pt x="4336187" y="597752"/>
                  <a:pt x="4350887" y="612329"/>
                  <a:pt x="4365587" y="626909"/>
                </a:cubicBezTo>
                <a:cubicBezTo>
                  <a:pt x="4387634" y="641489"/>
                  <a:pt x="4402334" y="656069"/>
                  <a:pt x="4424381" y="670646"/>
                </a:cubicBezTo>
                <a:cubicBezTo>
                  <a:pt x="4424381" y="670646"/>
                  <a:pt x="4417031" y="663357"/>
                  <a:pt x="4417031" y="656069"/>
                </a:cubicBezTo>
                <a:cubicBezTo>
                  <a:pt x="4417031" y="656069"/>
                  <a:pt x="4417031" y="656069"/>
                  <a:pt x="4424381" y="663357"/>
                </a:cubicBezTo>
                <a:cubicBezTo>
                  <a:pt x="4424381" y="670646"/>
                  <a:pt x="4453781" y="692518"/>
                  <a:pt x="4453781" y="692518"/>
                </a:cubicBezTo>
                <a:cubicBezTo>
                  <a:pt x="4468478" y="707094"/>
                  <a:pt x="4439081" y="685226"/>
                  <a:pt x="4453781" y="699806"/>
                </a:cubicBezTo>
                <a:cubicBezTo>
                  <a:pt x="4461128" y="707094"/>
                  <a:pt x="4461128" y="707094"/>
                  <a:pt x="4475828" y="714386"/>
                </a:cubicBezTo>
                <a:cubicBezTo>
                  <a:pt x="4497875" y="743543"/>
                  <a:pt x="4468478" y="707094"/>
                  <a:pt x="4497875" y="736254"/>
                </a:cubicBezTo>
                <a:cubicBezTo>
                  <a:pt x="4490528" y="728963"/>
                  <a:pt x="4490528" y="736254"/>
                  <a:pt x="4483178" y="728963"/>
                </a:cubicBezTo>
                <a:cubicBezTo>
                  <a:pt x="4490528" y="736254"/>
                  <a:pt x="4497875" y="743543"/>
                  <a:pt x="4505225" y="750834"/>
                </a:cubicBezTo>
                <a:cubicBezTo>
                  <a:pt x="4512575" y="758123"/>
                  <a:pt x="4541972" y="787280"/>
                  <a:pt x="4564022" y="809151"/>
                </a:cubicBezTo>
                <a:cubicBezTo>
                  <a:pt x="4571372" y="809151"/>
                  <a:pt x="4541972" y="787280"/>
                  <a:pt x="4549322" y="787280"/>
                </a:cubicBezTo>
                <a:cubicBezTo>
                  <a:pt x="4541972" y="772703"/>
                  <a:pt x="4549322" y="787280"/>
                  <a:pt x="4527275" y="772703"/>
                </a:cubicBezTo>
                <a:cubicBezTo>
                  <a:pt x="4534625" y="772703"/>
                  <a:pt x="4519925" y="758123"/>
                  <a:pt x="4527275" y="758123"/>
                </a:cubicBezTo>
                <a:cubicBezTo>
                  <a:pt x="4534625" y="765411"/>
                  <a:pt x="4541972" y="772703"/>
                  <a:pt x="4541972" y="772703"/>
                </a:cubicBezTo>
                <a:cubicBezTo>
                  <a:pt x="4556672" y="787280"/>
                  <a:pt x="4571372" y="801860"/>
                  <a:pt x="4586069" y="816440"/>
                </a:cubicBezTo>
                <a:cubicBezTo>
                  <a:pt x="4593419" y="831020"/>
                  <a:pt x="4608119" y="845600"/>
                  <a:pt x="4622816" y="860177"/>
                </a:cubicBezTo>
                <a:cubicBezTo>
                  <a:pt x="4637516" y="882045"/>
                  <a:pt x="4696313" y="947653"/>
                  <a:pt x="4711010" y="969522"/>
                </a:cubicBezTo>
                <a:cubicBezTo>
                  <a:pt x="4703663" y="962233"/>
                  <a:pt x="4652216" y="896625"/>
                  <a:pt x="4644866" y="889337"/>
                </a:cubicBezTo>
                <a:cubicBezTo>
                  <a:pt x="4622816" y="867468"/>
                  <a:pt x="4608119" y="845600"/>
                  <a:pt x="4586069" y="823728"/>
                </a:cubicBezTo>
                <a:cubicBezTo>
                  <a:pt x="4586069" y="831020"/>
                  <a:pt x="4600769" y="845600"/>
                  <a:pt x="4593419" y="838308"/>
                </a:cubicBezTo>
                <a:cubicBezTo>
                  <a:pt x="4600769" y="852888"/>
                  <a:pt x="4608119" y="852888"/>
                  <a:pt x="4608119" y="852888"/>
                </a:cubicBezTo>
                <a:cubicBezTo>
                  <a:pt x="4608119" y="852888"/>
                  <a:pt x="4608119" y="852888"/>
                  <a:pt x="4630166" y="874757"/>
                </a:cubicBezTo>
                <a:cubicBezTo>
                  <a:pt x="4622816" y="874757"/>
                  <a:pt x="4622816" y="874757"/>
                  <a:pt x="4622816" y="874757"/>
                </a:cubicBezTo>
                <a:cubicBezTo>
                  <a:pt x="4630166" y="882045"/>
                  <a:pt x="4637516" y="889337"/>
                  <a:pt x="4652216" y="903917"/>
                </a:cubicBezTo>
                <a:cubicBezTo>
                  <a:pt x="4659566" y="911205"/>
                  <a:pt x="4666913" y="925785"/>
                  <a:pt x="4681613" y="940365"/>
                </a:cubicBezTo>
                <a:cubicBezTo>
                  <a:pt x="4703663" y="969522"/>
                  <a:pt x="4725710" y="998682"/>
                  <a:pt x="4747757" y="1027839"/>
                </a:cubicBezTo>
                <a:cubicBezTo>
                  <a:pt x="4762457" y="1042419"/>
                  <a:pt x="4755107" y="1027839"/>
                  <a:pt x="4755107" y="1027839"/>
                </a:cubicBezTo>
                <a:cubicBezTo>
                  <a:pt x="4755107" y="1035130"/>
                  <a:pt x="4762457" y="1035130"/>
                  <a:pt x="4769807" y="1042419"/>
                </a:cubicBezTo>
                <a:cubicBezTo>
                  <a:pt x="4755107" y="1035130"/>
                  <a:pt x="4769807" y="1049707"/>
                  <a:pt x="4762457" y="1042419"/>
                </a:cubicBezTo>
                <a:cubicBezTo>
                  <a:pt x="4777157" y="1056999"/>
                  <a:pt x="4777157" y="1064287"/>
                  <a:pt x="4799204" y="1100736"/>
                </a:cubicBezTo>
                <a:cubicBezTo>
                  <a:pt x="4791854" y="1086156"/>
                  <a:pt x="4813904" y="1115316"/>
                  <a:pt x="4813904" y="1115316"/>
                </a:cubicBezTo>
                <a:cubicBezTo>
                  <a:pt x="4835951" y="1151764"/>
                  <a:pt x="4835951" y="1151764"/>
                  <a:pt x="4858001" y="1180921"/>
                </a:cubicBezTo>
                <a:cubicBezTo>
                  <a:pt x="4865351" y="1202789"/>
                  <a:pt x="4858001" y="1180921"/>
                  <a:pt x="4865351" y="1188213"/>
                </a:cubicBezTo>
                <a:cubicBezTo>
                  <a:pt x="4865351" y="1195501"/>
                  <a:pt x="4880048" y="1210081"/>
                  <a:pt x="4872698" y="1217369"/>
                </a:cubicBezTo>
                <a:cubicBezTo>
                  <a:pt x="4887398" y="1231950"/>
                  <a:pt x="4880048" y="1217369"/>
                  <a:pt x="4880048" y="1210081"/>
                </a:cubicBezTo>
                <a:cubicBezTo>
                  <a:pt x="4894748" y="1239238"/>
                  <a:pt x="4894748" y="1246530"/>
                  <a:pt x="4916795" y="1275686"/>
                </a:cubicBezTo>
                <a:lnTo>
                  <a:pt x="4911452" y="1272658"/>
                </a:lnTo>
                <a:lnTo>
                  <a:pt x="4909448" y="1268398"/>
                </a:lnTo>
                <a:cubicBezTo>
                  <a:pt x="4909448" y="1268398"/>
                  <a:pt x="4909448" y="1270220"/>
                  <a:pt x="4910367" y="1272042"/>
                </a:cubicBezTo>
                <a:lnTo>
                  <a:pt x="4911452" y="1272658"/>
                </a:lnTo>
                <a:lnTo>
                  <a:pt x="4922308" y="1295733"/>
                </a:lnTo>
                <a:cubicBezTo>
                  <a:pt x="4927820" y="1304845"/>
                  <a:pt x="4935170" y="1315779"/>
                  <a:pt x="4946195" y="1334003"/>
                </a:cubicBezTo>
                <a:lnTo>
                  <a:pt x="4945996" y="1334399"/>
                </a:lnTo>
                <a:lnTo>
                  <a:pt x="4938845" y="1326715"/>
                </a:lnTo>
                <a:cubicBezTo>
                  <a:pt x="4942520" y="1330359"/>
                  <a:pt x="4944358" y="1334004"/>
                  <a:pt x="4945276" y="1335827"/>
                </a:cubicBezTo>
                <a:lnTo>
                  <a:pt x="4945996" y="1334399"/>
                </a:lnTo>
                <a:lnTo>
                  <a:pt x="4949869" y="1338560"/>
                </a:lnTo>
                <a:cubicBezTo>
                  <a:pt x="4953543" y="1343116"/>
                  <a:pt x="4957217" y="1348583"/>
                  <a:pt x="4960892" y="1355872"/>
                </a:cubicBezTo>
                <a:cubicBezTo>
                  <a:pt x="4960892" y="1355872"/>
                  <a:pt x="4960892" y="1355872"/>
                  <a:pt x="4953542" y="1348583"/>
                </a:cubicBezTo>
                <a:cubicBezTo>
                  <a:pt x="4975592" y="1392320"/>
                  <a:pt x="5027039" y="1494377"/>
                  <a:pt x="5049086" y="1552694"/>
                </a:cubicBezTo>
                <a:cubicBezTo>
                  <a:pt x="5056436" y="1574562"/>
                  <a:pt x="5093183" y="1647459"/>
                  <a:pt x="5085833" y="1647459"/>
                </a:cubicBezTo>
                <a:lnTo>
                  <a:pt x="5090734" y="1659609"/>
                </a:lnTo>
                <a:lnTo>
                  <a:pt x="5085833" y="1654748"/>
                </a:lnTo>
                <a:lnTo>
                  <a:pt x="5110336" y="1713074"/>
                </a:lnTo>
                <a:lnTo>
                  <a:pt x="5117988" y="1735845"/>
                </a:lnTo>
                <a:lnTo>
                  <a:pt x="5118908" y="1738579"/>
                </a:lnTo>
                <a:lnTo>
                  <a:pt x="5115233" y="1734933"/>
                </a:lnTo>
                <a:cubicBezTo>
                  <a:pt x="5118906" y="1745867"/>
                  <a:pt x="5120743" y="1753157"/>
                  <a:pt x="5122580" y="1758625"/>
                </a:cubicBezTo>
                <a:lnTo>
                  <a:pt x="5123485" y="1760196"/>
                </a:lnTo>
                <a:lnTo>
                  <a:pt x="5129356" y="1782202"/>
                </a:lnTo>
                <a:cubicBezTo>
                  <a:pt x="5131997" y="1791656"/>
                  <a:pt x="5134982" y="1801907"/>
                  <a:pt x="5138197" y="1812385"/>
                </a:cubicBezTo>
                <a:lnTo>
                  <a:pt x="5151760" y="1851567"/>
                </a:lnTo>
                <a:lnTo>
                  <a:pt x="5144630" y="1851567"/>
                </a:lnTo>
                <a:lnTo>
                  <a:pt x="5122580" y="1775024"/>
                </a:lnTo>
                <a:lnTo>
                  <a:pt x="5122580" y="1771382"/>
                </a:lnTo>
                <a:lnTo>
                  <a:pt x="5121440" y="1771059"/>
                </a:lnTo>
                <a:lnTo>
                  <a:pt x="5115233" y="1749513"/>
                </a:lnTo>
                <a:lnTo>
                  <a:pt x="5105056" y="1724279"/>
                </a:lnTo>
                <a:lnTo>
                  <a:pt x="5098696" y="1703952"/>
                </a:lnTo>
                <a:cubicBezTo>
                  <a:pt x="5089508" y="1680262"/>
                  <a:pt x="5078486" y="1654748"/>
                  <a:pt x="5071136" y="1640168"/>
                </a:cubicBezTo>
                <a:lnTo>
                  <a:pt x="5105056" y="1724279"/>
                </a:lnTo>
                <a:lnTo>
                  <a:pt x="5115233" y="1756802"/>
                </a:lnTo>
                <a:cubicBezTo>
                  <a:pt x="5115233" y="1767739"/>
                  <a:pt x="5115233" y="1769560"/>
                  <a:pt x="5116150" y="1769560"/>
                </a:cubicBezTo>
                <a:lnTo>
                  <a:pt x="5121440" y="1771059"/>
                </a:lnTo>
                <a:lnTo>
                  <a:pt x="5122580" y="1775024"/>
                </a:lnTo>
                <a:lnTo>
                  <a:pt x="5122580" y="1793250"/>
                </a:lnTo>
                <a:cubicBezTo>
                  <a:pt x="5126255" y="1800542"/>
                  <a:pt x="5128092" y="1804184"/>
                  <a:pt x="5129930" y="1808742"/>
                </a:cubicBezTo>
                <a:lnTo>
                  <a:pt x="5130850" y="1811358"/>
                </a:lnTo>
                <a:lnTo>
                  <a:pt x="5137280" y="1836078"/>
                </a:lnTo>
                <a:cubicBezTo>
                  <a:pt x="5140955" y="1846100"/>
                  <a:pt x="5144630" y="1855213"/>
                  <a:pt x="5144630" y="1858858"/>
                </a:cubicBezTo>
                <a:lnTo>
                  <a:pt x="5141754" y="1856799"/>
                </a:lnTo>
                <a:lnTo>
                  <a:pt x="5140496" y="1852707"/>
                </a:lnTo>
                <a:cubicBezTo>
                  <a:pt x="5138658" y="1848607"/>
                  <a:pt x="5138658" y="1852708"/>
                  <a:pt x="5140496" y="1855897"/>
                </a:cubicBezTo>
                <a:lnTo>
                  <a:pt x="5141754" y="1856799"/>
                </a:lnTo>
                <a:lnTo>
                  <a:pt x="5144630" y="1866147"/>
                </a:lnTo>
                <a:cubicBezTo>
                  <a:pt x="5144630" y="1873438"/>
                  <a:pt x="5129930" y="1829698"/>
                  <a:pt x="5129930" y="1815118"/>
                </a:cubicBezTo>
                <a:cubicBezTo>
                  <a:pt x="5122580" y="1815118"/>
                  <a:pt x="5122580" y="1800542"/>
                  <a:pt x="5115233" y="1785961"/>
                </a:cubicBezTo>
                <a:lnTo>
                  <a:pt x="5100533" y="1742221"/>
                </a:lnTo>
                <a:lnTo>
                  <a:pt x="5093183" y="1713065"/>
                </a:lnTo>
                <a:lnTo>
                  <a:pt x="5096759" y="1729123"/>
                </a:lnTo>
                <a:lnTo>
                  <a:pt x="5093183" y="1720356"/>
                </a:lnTo>
                <a:lnTo>
                  <a:pt x="5100533" y="1742221"/>
                </a:lnTo>
                <a:lnTo>
                  <a:pt x="5107883" y="1771382"/>
                </a:lnTo>
                <a:cubicBezTo>
                  <a:pt x="5100533" y="1764093"/>
                  <a:pt x="5100533" y="1749513"/>
                  <a:pt x="5100533" y="1749513"/>
                </a:cubicBezTo>
                <a:cubicBezTo>
                  <a:pt x="5093183" y="1727645"/>
                  <a:pt x="5085833" y="1713065"/>
                  <a:pt x="5085833" y="1705776"/>
                </a:cubicBezTo>
                <a:lnTo>
                  <a:pt x="5083131" y="1699074"/>
                </a:lnTo>
                <a:lnTo>
                  <a:pt x="5085274" y="1707314"/>
                </a:lnTo>
                <a:cubicBezTo>
                  <a:pt x="5081359" y="1696028"/>
                  <a:pt x="5079404" y="1692268"/>
                  <a:pt x="5077448" y="1687567"/>
                </a:cubicBezTo>
                <a:lnTo>
                  <a:pt x="5074058" y="1676574"/>
                </a:lnTo>
                <a:lnTo>
                  <a:pt x="5056436" y="1632879"/>
                </a:lnTo>
                <a:lnTo>
                  <a:pt x="5053294" y="1621965"/>
                </a:lnTo>
                <a:lnTo>
                  <a:pt x="5053862" y="1632511"/>
                </a:lnTo>
                <a:lnTo>
                  <a:pt x="5058885" y="1647459"/>
                </a:lnTo>
                <a:lnTo>
                  <a:pt x="5049086" y="1632879"/>
                </a:lnTo>
                <a:cubicBezTo>
                  <a:pt x="5041736" y="1603719"/>
                  <a:pt x="5041736" y="1611011"/>
                  <a:pt x="5034389" y="1589142"/>
                </a:cubicBezTo>
                <a:lnTo>
                  <a:pt x="5028088" y="1574559"/>
                </a:lnTo>
                <a:lnTo>
                  <a:pt x="5021029" y="1550053"/>
                </a:lnTo>
                <a:lnTo>
                  <a:pt x="5024282" y="1559982"/>
                </a:lnTo>
                <a:cubicBezTo>
                  <a:pt x="5028876" y="1572739"/>
                  <a:pt x="5034388" y="1585497"/>
                  <a:pt x="5041736" y="1596431"/>
                </a:cubicBezTo>
                <a:lnTo>
                  <a:pt x="5052988" y="1629911"/>
                </a:lnTo>
                <a:lnTo>
                  <a:pt x="5046138" y="1598226"/>
                </a:lnTo>
                <a:lnTo>
                  <a:pt x="5047462" y="1601725"/>
                </a:lnTo>
                <a:lnTo>
                  <a:pt x="5041736" y="1581851"/>
                </a:lnTo>
                <a:cubicBezTo>
                  <a:pt x="5041736" y="1574562"/>
                  <a:pt x="5034389" y="1574562"/>
                  <a:pt x="5034389" y="1574562"/>
                </a:cubicBezTo>
                <a:cubicBezTo>
                  <a:pt x="5034389" y="1567271"/>
                  <a:pt x="5034389" y="1559982"/>
                  <a:pt x="5027039" y="1552694"/>
                </a:cubicBezTo>
                <a:cubicBezTo>
                  <a:pt x="5027039" y="1552694"/>
                  <a:pt x="5034389" y="1559982"/>
                  <a:pt x="5034389" y="1559982"/>
                </a:cubicBezTo>
                <a:cubicBezTo>
                  <a:pt x="5027039" y="1552694"/>
                  <a:pt x="5019689" y="1530826"/>
                  <a:pt x="5012339" y="1516246"/>
                </a:cubicBezTo>
                <a:cubicBezTo>
                  <a:pt x="5004989" y="1501665"/>
                  <a:pt x="5012339" y="1508954"/>
                  <a:pt x="4997639" y="1479797"/>
                </a:cubicBezTo>
                <a:cubicBezTo>
                  <a:pt x="4997639" y="1487085"/>
                  <a:pt x="5001314" y="1496198"/>
                  <a:pt x="5003152" y="1501665"/>
                </a:cubicBezTo>
                <a:lnTo>
                  <a:pt x="5000788" y="1501665"/>
                </a:lnTo>
                <a:lnTo>
                  <a:pt x="4997639" y="1494377"/>
                </a:lnTo>
                <a:lnTo>
                  <a:pt x="4963344" y="1431199"/>
                </a:lnTo>
                <a:lnTo>
                  <a:pt x="4968242" y="1436060"/>
                </a:lnTo>
                <a:lnTo>
                  <a:pt x="4956487" y="1418567"/>
                </a:lnTo>
                <a:lnTo>
                  <a:pt x="4946195" y="1399612"/>
                </a:lnTo>
                <a:cubicBezTo>
                  <a:pt x="4938845" y="1385032"/>
                  <a:pt x="4946195" y="1399612"/>
                  <a:pt x="4953542" y="1414188"/>
                </a:cubicBezTo>
                <a:lnTo>
                  <a:pt x="4956487" y="1418567"/>
                </a:lnTo>
                <a:lnTo>
                  <a:pt x="4963344" y="1431199"/>
                </a:lnTo>
                <a:lnTo>
                  <a:pt x="4960892" y="1428769"/>
                </a:lnTo>
                <a:cubicBezTo>
                  <a:pt x="4968242" y="1450637"/>
                  <a:pt x="4982942" y="1472505"/>
                  <a:pt x="4990292" y="1487085"/>
                </a:cubicBezTo>
                <a:cubicBezTo>
                  <a:pt x="4982942" y="1487085"/>
                  <a:pt x="4975592" y="1472505"/>
                  <a:pt x="4968242" y="1457929"/>
                </a:cubicBezTo>
                <a:cubicBezTo>
                  <a:pt x="4975592" y="1479797"/>
                  <a:pt x="4997639" y="1523534"/>
                  <a:pt x="5012339" y="1545402"/>
                </a:cubicBezTo>
                <a:lnTo>
                  <a:pt x="5028088" y="1582893"/>
                </a:lnTo>
                <a:lnTo>
                  <a:pt x="5049086" y="1632879"/>
                </a:lnTo>
                <a:cubicBezTo>
                  <a:pt x="5041736" y="1632879"/>
                  <a:pt x="5027039" y="1596431"/>
                  <a:pt x="5034389" y="1611011"/>
                </a:cubicBezTo>
                <a:cubicBezTo>
                  <a:pt x="5027039" y="1589142"/>
                  <a:pt x="5019689" y="1574562"/>
                  <a:pt x="5012339" y="1552694"/>
                </a:cubicBezTo>
                <a:lnTo>
                  <a:pt x="5004559" y="1544119"/>
                </a:lnTo>
                <a:lnTo>
                  <a:pt x="5004072" y="1542669"/>
                </a:lnTo>
                <a:lnTo>
                  <a:pt x="4999477" y="1536289"/>
                </a:lnTo>
                <a:lnTo>
                  <a:pt x="4982942" y="1508954"/>
                </a:lnTo>
                <a:lnTo>
                  <a:pt x="4982942" y="1523534"/>
                </a:lnTo>
                <a:lnTo>
                  <a:pt x="4975592" y="1508954"/>
                </a:lnTo>
                <a:cubicBezTo>
                  <a:pt x="4975592" y="1508954"/>
                  <a:pt x="4997639" y="1552694"/>
                  <a:pt x="5004989" y="1574562"/>
                </a:cubicBezTo>
                <a:cubicBezTo>
                  <a:pt x="4990292" y="1559982"/>
                  <a:pt x="5019689" y="1632879"/>
                  <a:pt x="5027039" y="1625591"/>
                </a:cubicBezTo>
                <a:cubicBezTo>
                  <a:pt x="5027039" y="1625591"/>
                  <a:pt x="5027039" y="1625591"/>
                  <a:pt x="5034389" y="1654748"/>
                </a:cubicBezTo>
                <a:cubicBezTo>
                  <a:pt x="5034389" y="1654748"/>
                  <a:pt x="5039902" y="1665682"/>
                  <a:pt x="5045414" y="1679350"/>
                </a:cubicBezTo>
                <a:lnTo>
                  <a:pt x="5051755" y="1702938"/>
                </a:lnTo>
                <a:lnTo>
                  <a:pt x="5041736" y="1691196"/>
                </a:lnTo>
                <a:cubicBezTo>
                  <a:pt x="5041736" y="1691196"/>
                  <a:pt x="5056436" y="1713065"/>
                  <a:pt x="5056436" y="1720356"/>
                </a:cubicBezTo>
                <a:cubicBezTo>
                  <a:pt x="5056436" y="1727645"/>
                  <a:pt x="5056436" y="1727645"/>
                  <a:pt x="5056436" y="1727645"/>
                </a:cubicBezTo>
                <a:cubicBezTo>
                  <a:pt x="5071136" y="1749513"/>
                  <a:pt x="5078483" y="1771382"/>
                  <a:pt x="5078483" y="1785961"/>
                </a:cubicBezTo>
                <a:cubicBezTo>
                  <a:pt x="5085833" y="1807830"/>
                  <a:pt x="5093183" y="1829698"/>
                  <a:pt x="5100533" y="1851567"/>
                </a:cubicBezTo>
                <a:cubicBezTo>
                  <a:pt x="5093183" y="1829698"/>
                  <a:pt x="5093183" y="1836990"/>
                  <a:pt x="5100533" y="1858858"/>
                </a:cubicBezTo>
                <a:cubicBezTo>
                  <a:pt x="5093183" y="1851567"/>
                  <a:pt x="5085833" y="1822410"/>
                  <a:pt x="5085833" y="1807830"/>
                </a:cubicBezTo>
                <a:cubicBezTo>
                  <a:pt x="5078483" y="1800542"/>
                  <a:pt x="5078483" y="1807830"/>
                  <a:pt x="5071136" y="1793250"/>
                </a:cubicBezTo>
                <a:cubicBezTo>
                  <a:pt x="5078483" y="1807830"/>
                  <a:pt x="5085833" y="1829698"/>
                  <a:pt x="5085833" y="1836990"/>
                </a:cubicBezTo>
                <a:cubicBezTo>
                  <a:pt x="5078483" y="1829698"/>
                  <a:pt x="5071136" y="1800542"/>
                  <a:pt x="5063786" y="1778673"/>
                </a:cubicBezTo>
                <a:cubicBezTo>
                  <a:pt x="5056436" y="1756802"/>
                  <a:pt x="5049086" y="1734933"/>
                  <a:pt x="5049086" y="1720356"/>
                </a:cubicBezTo>
                <a:cubicBezTo>
                  <a:pt x="5043574" y="1703953"/>
                  <a:pt x="5042195" y="1708053"/>
                  <a:pt x="5035651" y="1698828"/>
                </a:cubicBezTo>
                <a:lnTo>
                  <a:pt x="5029384" y="1687971"/>
                </a:lnTo>
                <a:lnTo>
                  <a:pt x="5028187" y="1684249"/>
                </a:lnTo>
                <a:cubicBezTo>
                  <a:pt x="5027498" y="1682540"/>
                  <a:pt x="5027039" y="1682085"/>
                  <a:pt x="5027039" y="1683908"/>
                </a:cubicBezTo>
                <a:lnTo>
                  <a:pt x="5029384" y="1687971"/>
                </a:lnTo>
                <a:lnTo>
                  <a:pt x="5030714" y="1692108"/>
                </a:lnTo>
                <a:cubicBezTo>
                  <a:pt x="5032551" y="1698486"/>
                  <a:pt x="5034389" y="1705776"/>
                  <a:pt x="5034389" y="1705776"/>
                </a:cubicBezTo>
                <a:cubicBezTo>
                  <a:pt x="5027039" y="1698485"/>
                  <a:pt x="5027039" y="1683908"/>
                  <a:pt x="5019689" y="1669328"/>
                </a:cubicBezTo>
                <a:cubicBezTo>
                  <a:pt x="5012339" y="1654748"/>
                  <a:pt x="5012339" y="1640168"/>
                  <a:pt x="5004989" y="1640168"/>
                </a:cubicBezTo>
                <a:cubicBezTo>
                  <a:pt x="4997639" y="1625591"/>
                  <a:pt x="5004989" y="1632879"/>
                  <a:pt x="5012339" y="1640168"/>
                </a:cubicBezTo>
                <a:cubicBezTo>
                  <a:pt x="4997639" y="1611011"/>
                  <a:pt x="4975592" y="1545402"/>
                  <a:pt x="4953542" y="1508954"/>
                </a:cubicBezTo>
                <a:lnTo>
                  <a:pt x="4953542" y="1523534"/>
                </a:lnTo>
                <a:cubicBezTo>
                  <a:pt x="4946195" y="1508954"/>
                  <a:pt x="4938845" y="1479797"/>
                  <a:pt x="4931495" y="1479797"/>
                </a:cubicBezTo>
                <a:cubicBezTo>
                  <a:pt x="4931495" y="1472505"/>
                  <a:pt x="4931495" y="1479797"/>
                  <a:pt x="4924145" y="1465217"/>
                </a:cubicBezTo>
                <a:cubicBezTo>
                  <a:pt x="4924145" y="1457929"/>
                  <a:pt x="4909448" y="1443349"/>
                  <a:pt x="4887398" y="1406900"/>
                </a:cubicBezTo>
                <a:cubicBezTo>
                  <a:pt x="4880048" y="1399612"/>
                  <a:pt x="4894748" y="1406900"/>
                  <a:pt x="4902098" y="1428769"/>
                </a:cubicBezTo>
                <a:cubicBezTo>
                  <a:pt x="4902098" y="1428769"/>
                  <a:pt x="4902098" y="1428769"/>
                  <a:pt x="4909448" y="1428769"/>
                </a:cubicBezTo>
                <a:lnTo>
                  <a:pt x="4906924" y="1423885"/>
                </a:lnTo>
                <a:lnTo>
                  <a:pt x="4906733" y="1423565"/>
                </a:lnTo>
                <a:lnTo>
                  <a:pt x="4906529" y="1423126"/>
                </a:lnTo>
                <a:lnTo>
                  <a:pt x="4891073" y="1393232"/>
                </a:lnTo>
                <a:cubicBezTo>
                  <a:pt x="4883723" y="1379565"/>
                  <a:pt x="4876373" y="1366806"/>
                  <a:pt x="4872698" y="1363163"/>
                </a:cubicBezTo>
                <a:cubicBezTo>
                  <a:pt x="4872698" y="1355872"/>
                  <a:pt x="4865351" y="1341295"/>
                  <a:pt x="4865351" y="1341295"/>
                </a:cubicBezTo>
                <a:lnTo>
                  <a:pt x="4862692" y="1338346"/>
                </a:lnTo>
                <a:lnTo>
                  <a:pt x="4858001" y="1326715"/>
                </a:lnTo>
                <a:cubicBezTo>
                  <a:pt x="4865351" y="1334003"/>
                  <a:pt x="4865351" y="1341295"/>
                  <a:pt x="4872698" y="1348583"/>
                </a:cubicBezTo>
                <a:cubicBezTo>
                  <a:pt x="4880048" y="1363163"/>
                  <a:pt x="4887398" y="1370452"/>
                  <a:pt x="4894748" y="1377740"/>
                </a:cubicBezTo>
                <a:cubicBezTo>
                  <a:pt x="4887398" y="1370452"/>
                  <a:pt x="4880048" y="1348583"/>
                  <a:pt x="4887398" y="1355872"/>
                </a:cubicBezTo>
                <a:cubicBezTo>
                  <a:pt x="4858001" y="1312135"/>
                  <a:pt x="4843301" y="1282978"/>
                  <a:pt x="4821254" y="1246530"/>
                </a:cubicBezTo>
                <a:lnTo>
                  <a:pt x="4809227" y="1227971"/>
                </a:lnTo>
                <a:lnTo>
                  <a:pt x="4799204" y="1210081"/>
                </a:lnTo>
                <a:lnTo>
                  <a:pt x="4784724" y="1190167"/>
                </a:lnTo>
                <a:lnTo>
                  <a:pt x="4755107" y="1144473"/>
                </a:lnTo>
                <a:cubicBezTo>
                  <a:pt x="4755107" y="1137184"/>
                  <a:pt x="4777157" y="1173633"/>
                  <a:pt x="4784507" y="1180921"/>
                </a:cubicBezTo>
                <a:cubicBezTo>
                  <a:pt x="4784507" y="1173633"/>
                  <a:pt x="4769807" y="1151764"/>
                  <a:pt x="4755107" y="1137184"/>
                </a:cubicBezTo>
                <a:cubicBezTo>
                  <a:pt x="4769807" y="1151764"/>
                  <a:pt x="4755107" y="1122604"/>
                  <a:pt x="4740410" y="1108024"/>
                </a:cubicBezTo>
                <a:cubicBezTo>
                  <a:pt x="4744083" y="1111670"/>
                  <a:pt x="4745920" y="1111670"/>
                  <a:pt x="4747757" y="1112581"/>
                </a:cubicBezTo>
                <a:lnTo>
                  <a:pt x="4749860" y="1114426"/>
                </a:lnTo>
                <a:lnTo>
                  <a:pt x="4755107" y="1122604"/>
                </a:lnTo>
                <a:cubicBezTo>
                  <a:pt x="4753270" y="1118959"/>
                  <a:pt x="4751891" y="1116681"/>
                  <a:pt x="4750743" y="1115200"/>
                </a:cubicBezTo>
                <a:lnTo>
                  <a:pt x="4749860" y="1114426"/>
                </a:lnTo>
                <a:lnTo>
                  <a:pt x="4742246" y="1102558"/>
                </a:lnTo>
                <a:cubicBezTo>
                  <a:pt x="4738572" y="1097091"/>
                  <a:pt x="4736735" y="1093447"/>
                  <a:pt x="4740410" y="1093447"/>
                </a:cubicBezTo>
                <a:cubicBezTo>
                  <a:pt x="4744082" y="1100736"/>
                  <a:pt x="4744082" y="1102557"/>
                  <a:pt x="4745002" y="1104382"/>
                </a:cubicBezTo>
                <a:lnTo>
                  <a:pt x="4753911" y="1114019"/>
                </a:lnTo>
                <a:lnTo>
                  <a:pt x="4753911" y="1113397"/>
                </a:lnTo>
                <a:lnTo>
                  <a:pt x="4743165" y="1096181"/>
                </a:lnTo>
                <a:cubicBezTo>
                  <a:pt x="4740410" y="1091623"/>
                  <a:pt x="4736735" y="1086156"/>
                  <a:pt x="4725710" y="1071576"/>
                </a:cubicBezTo>
                <a:cubicBezTo>
                  <a:pt x="4733060" y="1078867"/>
                  <a:pt x="4762457" y="1108024"/>
                  <a:pt x="4777157" y="1137184"/>
                </a:cubicBezTo>
                <a:cubicBezTo>
                  <a:pt x="4784507" y="1144473"/>
                  <a:pt x="4777157" y="1129893"/>
                  <a:pt x="4791854" y="1151764"/>
                </a:cubicBezTo>
                <a:lnTo>
                  <a:pt x="4749095" y="1088146"/>
                </a:lnTo>
                <a:lnTo>
                  <a:pt x="4746840" y="1083422"/>
                </a:lnTo>
                <a:cubicBezTo>
                  <a:pt x="4742248" y="1077043"/>
                  <a:pt x="4736735" y="1071576"/>
                  <a:pt x="4733060" y="1071576"/>
                </a:cubicBezTo>
                <a:cubicBezTo>
                  <a:pt x="4725710" y="1064287"/>
                  <a:pt x="4733060" y="1064287"/>
                  <a:pt x="4718360" y="1042419"/>
                </a:cubicBezTo>
                <a:lnTo>
                  <a:pt x="4722038" y="1046065"/>
                </a:lnTo>
                <a:lnTo>
                  <a:pt x="4740410" y="1071576"/>
                </a:lnTo>
                <a:cubicBezTo>
                  <a:pt x="4747757" y="1078867"/>
                  <a:pt x="4755107" y="1093447"/>
                  <a:pt x="4769807" y="1108024"/>
                </a:cubicBezTo>
                <a:cubicBezTo>
                  <a:pt x="4777157" y="1122604"/>
                  <a:pt x="4784507" y="1137184"/>
                  <a:pt x="4799204" y="1151764"/>
                </a:cubicBezTo>
                <a:cubicBezTo>
                  <a:pt x="4821254" y="1180921"/>
                  <a:pt x="4835951" y="1210081"/>
                  <a:pt x="4850651" y="1224658"/>
                </a:cubicBezTo>
                <a:cubicBezTo>
                  <a:pt x="4843301" y="1224658"/>
                  <a:pt x="4843301" y="1210081"/>
                  <a:pt x="4843301" y="1217369"/>
                </a:cubicBezTo>
                <a:cubicBezTo>
                  <a:pt x="4850651" y="1231950"/>
                  <a:pt x="4850651" y="1224658"/>
                  <a:pt x="4858001" y="1231950"/>
                </a:cubicBezTo>
                <a:cubicBezTo>
                  <a:pt x="4865351" y="1253818"/>
                  <a:pt x="4880048" y="1282978"/>
                  <a:pt x="4894748" y="1304846"/>
                </a:cubicBezTo>
                <a:cubicBezTo>
                  <a:pt x="4891073" y="1301201"/>
                  <a:pt x="4891073" y="1303022"/>
                  <a:pt x="4892911" y="1307580"/>
                </a:cubicBezTo>
                <a:lnTo>
                  <a:pt x="4895761" y="1313516"/>
                </a:lnTo>
                <a:lnTo>
                  <a:pt x="4894748" y="1312135"/>
                </a:lnTo>
                <a:lnTo>
                  <a:pt x="4896444" y="1314937"/>
                </a:lnTo>
                <a:lnTo>
                  <a:pt x="4902098" y="1326715"/>
                </a:lnTo>
                <a:cubicBezTo>
                  <a:pt x="4909448" y="1341295"/>
                  <a:pt x="4924145" y="1363163"/>
                  <a:pt x="4924145" y="1363163"/>
                </a:cubicBezTo>
                <a:cubicBezTo>
                  <a:pt x="4931495" y="1377740"/>
                  <a:pt x="4938845" y="1392320"/>
                  <a:pt x="4938845" y="1385032"/>
                </a:cubicBezTo>
                <a:lnTo>
                  <a:pt x="4920470" y="1354660"/>
                </a:lnTo>
                <a:lnTo>
                  <a:pt x="4902098" y="1312135"/>
                </a:lnTo>
                <a:cubicBezTo>
                  <a:pt x="4894748" y="1290266"/>
                  <a:pt x="4880048" y="1275686"/>
                  <a:pt x="4872698" y="1253818"/>
                </a:cubicBezTo>
                <a:lnTo>
                  <a:pt x="4854957" y="1226447"/>
                </a:lnTo>
                <a:lnTo>
                  <a:pt x="4849471" y="1218927"/>
                </a:lnTo>
                <a:lnTo>
                  <a:pt x="4845467" y="1212811"/>
                </a:lnTo>
                <a:lnTo>
                  <a:pt x="4846993" y="1214157"/>
                </a:lnTo>
                <a:lnTo>
                  <a:pt x="4820397" y="1173122"/>
                </a:lnTo>
                <a:lnTo>
                  <a:pt x="4821254" y="1173633"/>
                </a:lnTo>
                <a:lnTo>
                  <a:pt x="4810419" y="1156099"/>
                </a:lnTo>
                <a:lnTo>
                  <a:pt x="4808851" y="1153130"/>
                </a:lnTo>
                <a:lnTo>
                  <a:pt x="4808430" y="1152879"/>
                </a:lnTo>
                <a:lnTo>
                  <a:pt x="4803798" y="1145384"/>
                </a:lnTo>
                <a:cubicBezTo>
                  <a:pt x="4797367" y="1135360"/>
                  <a:pt x="4791854" y="1126248"/>
                  <a:pt x="4791854" y="1122604"/>
                </a:cubicBezTo>
                <a:lnTo>
                  <a:pt x="4769081" y="1094369"/>
                </a:lnTo>
                <a:lnTo>
                  <a:pt x="4764853" y="1090642"/>
                </a:lnTo>
                <a:lnTo>
                  <a:pt x="4770728" y="1101648"/>
                </a:lnTo>
                <a:cubicBezTo>
                  <a:pt x="4773482" y="1106203"/>
                  <a:pt x="4777157" y="1111670"/>
                  <a:pt x="4784507" y="1122604"/>
                </a:cubicBezTo>
                <a:cubicBezTo>
                  <a:pt x="4777157" y="1115316"/>
                  <a:pt x="4755107" y="1086156"/>
                  <a:pt x="4740410" y="1071576"/>
                </a:cubicBezTo>
                <a:cubicBezTo>
                  <a:pt x="4740410" y="1071576"/>
                  <a:pt x="4740410" y="1064287"/>
                  <a:pt x="4733060" y="1056999"/>
                </a:cubicBezTo>
                <a:lnTo>
                  <a:pt x="4722038" y="1046065"/>
                </a:lnTo>
                <a:lnTo>
                  <a:pt x="4703663" y="1020550"/>
                </a:lnTo>
                <a:cubicBezTo>
                  <a:pt x="4688963" y="998682"/>
                  <a:pt x="4674263" y="984102"/>
                  <a:pt x="4652216" y="962233"/>
                </a:cubicBezTo>
                <a:lnTo>
                  <a:pt x="4652219" y="962235"/>
                </a:lnTo>
                <a:lnTo>
                  <a:pt x="4659566" y="969522"/>
                </a:lnTo>
                <a:cubicBezTo>
                  <a:pt x="4659566" y="969522"/>
                  <a:pt x="4659566" y="967700"/>
                  <a:pt x="4658647" y="965878"/>
                </a:cubicBezTo>
                <a:lnTo>
                  <a:pt x="4652219" y="962235"/>
                </a:lnTo>
                <a:lnTo>
                  <a:pt x="4608122" y="918500"/>
                </a:lnTo>
                <a:lnTo>
                  <a:pt x="4608119" y="918493"/>
                </a:lnTo>
                <a:lnTo>
                  <a:pt x="4608116" y="918490"/>
                </a:lnTo>
                <a:lnTo>
                  <a:pt x="4607889" y="918220"/>
                </a:lnTo>
                <a:lnTo>
                  <a:pt x="4595257" y="903004"/>
                </a:lnTo>
                <a:lnTo>
                  <a:pt x="4595148" y="903056"/>
                </a:lnTo>
                <a:lnTo>
                  <a:pt x="4571372" y="874757"/>
                </a:lnTo>
                <a:cubicBezTo>
                  <a:pt x="4578722" y="882045"/>
                  <a:pt x="4586069" y="889337"/>
                  <a:pt x="4578722" y="882045"/>
                </a:cubicBezTo>
                <a:lnTo>
                  <a:pt x="4557149" y="860649"/>
                </a:lnTo>
                <a:lnTo>
                  <a:pt x="4525254" y="833675"/>
                </a:lnTo>
                <a:lnTo>
                  <a:pt x="4521473" y="829677"/>
                </a:lnTo>
                <a:lnTo>
                  <a:pt x="4527275" y="838308"/>
                </a:lnTo>
                <a:cubicBezTo>
                  <a:pt x="4534625" y="845600"/>
                  <a:pt x="4541972" y="852888"/>
                  <a:pt x="4549322" y="860177"/>
                </a:cubicBezTo>
                <a:lnTo>
                  <a:pt x="4579173" y="895706"/>
                </a:lnTo>
                <a:lnTo>
                  <a:pt x="4564939" y="880224"/>
                </a:lnTo>
                <a:cubicBezTo>
                  <a:pt x="4554835" y="869289"/>
                  <a:pt x="4545647" y="860177"/>
                  <a:pt x="4541972" y="860177"/>
                </a:cubicBezTo>
                <a:cubicBezTo>
                  <a:pt x="4556672" y="882045"/>
                  <a:pt x="4571372" y="903917"/>
                  <a:pt x="4593419" y="918493"/>
                </a:cubicBezTo>
                <a:cubicBezTo>
                  <a:pt x="4608119" y="940365"/>
                  <a:pt x="4630166" y="962233"/>
                  <a:pt x="4644866" y="984102"/>
                </a:cubicBezTo>
                <a:cubicBezTo>
                  <a:pt x="4652216" y="998682"/>
                  <a:pt x="4644866" y="984102"/>
                  <a:pt x="4644866" y="991390"/>
                </a:cubicBezTo>
                <a:lnTo>
                  <a:pt x="4665443" y="1016904"/>
                </a:lnTo>
                <a:lnTo>
                  <a:pt x="4666913" y="1019639"/>
                </a:lnTo>
                <a:lnTo>
                  <a:pt x="4670808" y="1023984"/>
                </a:lnTo>
                <a:lnTo>
                  <a:pt x="4671508" y="1025105"/>
                </a:lnTo>
                <a:cubicBezTo>
                  <a:pt x="4677938" y="1033306"/>
                  <a:pt x="4685288" y="1042419"/>
                  <a:pt x="4688963" y="1049707"/>
                </a:cubicBezTo>
                <a:cubicBezTo>
                  <a:pt x="4681613" y="1049707"/>
                  <a:pt x="4718360" y="1093447"/>
                  <a:pt x="4718360" y="1093447"/>
                </a:cubicBezTo>
                <a:cubicBezTo>
                  <a:pt x="4729385" y="1111670"/>
                  <a:pt x="4744085" y="1133538"/>
                  <a:pt x="4758782" y="1154498"/>
                </a:cubicBezTo>
                <a:lnTo>
                  <a:pt x="4784724" y="1190167"/>
                </a:lnTo>
                <a:lnTo>
                  <a:pt x="4809227" y="1227971"/>
                </a:lnTo>
                <a:lnTo>
                  <a:pt x="4835951" y="1275686"/>
                </a:lnTo>
                <a:cubicBezTo>
                  <a:pt x="4843301" y="1282978"/>
                  <a:pt x="4835951" y="1275686"/>
                  <a:pt x="4843301" y="1290266"/>
                </a:cubicBezTo>
                <a:cubicBezTo>
                  <a:pt x="4828601" y="1261106"/>
                  <a:pt x="4806554" y="1231950"/>
                  <a:pt x="4784507" y="1202789"/>
                </a:cubicBezTo>
                <a:cubicBezTo>
                  <a:pt x="4762457" y="1173633"/>
                  <a:pt x="4747757" y="1137184"/>
                  <a:pt x="4725710" y="1115316"/>
                </a:cubicBezTo>
                <a:cubicBezTo>
                  <a:pt x="4718360" y="1108024"/>
                  <a:pt x="4718360" y="1108024"/>
                  <a:pt x="4718360" y="1108024"/>
                </a:cubicBezTo>
                <a:cubicBezTo>
                  <a:pt x="4718360" y="1100736"/>
                  <a:pt x="4696313" y="1078867"/>
                  <a:pt x="4688963" y="1071576"/>
                </a:cubicBezTo>
                <a:cubicBezTo>
                  <a:pt x="4696313" y="1086156"/>
                  <a:pt x="4733060" y="1129893"/>
                  <a:pt x="4747757" y="1151764"/>
                </a:cubicBezTo>
                <a:cubicBezTo>
                  <a:pt x="4747757" y="1159053"/>
                  <a:pt x="4755107" y="1166341"/>
                  <a:pt x="4755107" y="1173633"/>
                </a:cubicBezTo>
                <a:cubicBezTo>
                  <a:pt x="4747757" y="1159053"/>
                  <a:pt x="4740410" y="1151764"/>
                  <a:pt x="4740410" y="1144473"/>
                </a:cubicBezTo>
                <a:cubicBezTo>
                  <a:pt x="4718360" y="1122604"/>
                  <a:pt x="4703663" y="1100736"/>
                  <a:pt x="4688963" y="1078867"/>
                </a:cubicBezTo>
                <a:cubicBezTo>
                  <a:pt x="4674263" y="1056999"/>
                  <a:pt x="4659566" y="1035130"/>
                  <a:pt x="4644866" y="1020550"/>
                </a:cubicBezTo>
                <a:cubicBezTo>
                  <a:pt x="4637516" y="1013259"/>
                  <a:pt x="4637516" y="1013259"/>
                  <a:pt x="4637516" y="1013259"/>
                </a:cubicBezTo>
                <a:cubicBezTo>
                  <a:pt x="4630166" y="998682"/>
                  <a:pt x="4630166" y="998682"/>
                  <a:pt x="4622816" y="991390"/>
                </a:cubicBezTo>
                <a:cubicBezTo>
                  <a:pt x="4615469" y="991390"/>
                  <a:pt x="4622816" y="991390"/>
                  <a:pt x="4615469" y="984102"/>
                </a:cubicBezTo>
                <a:cubicBezTo>
                  <a:pt x="4608119" y="976810"/>
                  <a:pt x="4622816" y="984102"/>
                  <a:pt x="4608119" y="969522"/>
                </a:cubicBezTo>
                <a:cubicBezTo>
                  <a:pt x="4600769" y="962233"/>
                  <a:pt x="4600769" y="962233"/>
                  <a:pt x="4593419" y="954942"/>
                </a:cubicBezTo>
                <a:cubicBezTo>
                  <a:pt x="4593419" y="954942"/>
                  <a:pt x="4600769" y="962233"/>
                  <a:pt x="4600769" y="969522"/>
                </a:cubicBezTo>
                <a:cubicBezTo>
                  <a:pt x="4600769" y="962233"/>
                  <a:pt x="4593419" y="954942"/>
                  <a:pt x="4578722" y="940365"/>
                </a:cubicBezTo>
                <a:cubicBezTo>
                  <a:pt x="4571372" y="933073"/>
                  <a:pt x="4564022" y="918493"/>
                  <a:pt x="4564022" y="918493"/>
                </a:cubicBezTo>
                <a:cubicBezTo>
                  <a:pt x="4564022" y="918493"/>
                  <a:pt x="4564022" y="918493"/>
                  <a:pt x="4586069" y="940365"/>
                </a:cubicBezTo>
                <a:lnTo>
                  <a:pt x="4564029" y="911212"/>
                </a:lnTo>
                <a:lnTo>
                  <a:pt x="4586069" y="933073"/>
                </a:lnTo>
                <a:cubicBezTo>
                  <a:pt x="4600769" y="954942"/>
                  <a:pt x="4615469" y="969522"/>
                  <a:pt x="4630166" y="984102"/>
                </a:cubicBezTo>
                <a:cubicBezTo>
                  <a:pt x="4622816" y="969522"/>
                  <a:pt x="4593419" y="933073"/>
                  <a:pt x="4578722" y="911205"/>
                </a:cubicBezTo>
                <a:cubicBezTo>
                  <a:pt x="4586069" y="925785"/>
                  <a:pt x="4578722" y="918493"/>
                  <a:pt x="4571372" y="903917"/>
                </a:cubicBezTo>
                <a:cubicBezTo>
                  <a:pt x="4564022" y="903917"/>
                  <a:pt x="4556672" y="896625"/>
                  <a:pt x="4564022" y="903917"/>
                </a:cubicBezTo>
                <a:cubicBezTo>
                  <a:pt x="4556672" y="896625"/>
                  <a:pt x="4549322" y="896625"/>
                  <a:pt x="4541972" y="889337"/>
                </a:cubicBezTo>
                <a:cubicBezTo>
                  <a:pt x="4527275" y="867468"/>
                  <a:pt x="4519925" y="860177"/>
                  <a:pt x="4519925" y="860177"/>
                </a:cubicBezTo>
                <a:cubicBezTo>
                  <a:pt x="4519925" y="852888"/>
                  <a:pt x="4512575" y="845600"/>
                  <a:pt x="4497875" y="831020"/>
                </a:cubicBezTo>
                <a:cubicBezTo>
                  <a:pt x="4483178" y="816440"/>
                  <a:pt x="4483178" y="809151"/>
                  <a:pt x="4461128" y="794571"/>
                </a:cubicBezTo>
                <a:cubicBezTo>
                  <a:pt x="4453781" y="787280"/>
                  <a:pt x="4461128" y="801860"/>
                  <a:pt x="4468478" y="801860"/>
                </a:cubicBezTo>
                <a:cubicBezTo>
                  <a:pt x="4475828" y="809151"/>
                  <a:pt x="4490528" y="823728"/>
                  <a:pt x="4505225" y="845600"/>
                </a:cubicBezTo>
                <a:cubicBezTo>
                  <a:pt x="4519925" y="860177"/>
                  <a:pt x="4527275" y="874757"/>
                  <a:pt x="4541972" y="889337"/>
                </a:cubicBezTo>
                <a:lnTo>
                  <a:pt x="4519324" y="870081"/>
                </a:lnTo>
                <a:lnTo>
                  <a:pt x="4525207" y="873844"/>
                </a:lnTo>
                <a:cubicBezTo>
                  <a:pt x="4526355" y="874300"/>
                  <a:pt x="4525438" y="872935"/>
                  <a:pt x="4519925" y="867468"/>
                </a:cubicBezTo>
                <a:lnTo>
                  <a:pt x="4490528" y="840739"/>
                </a:lnTo>
                <a:lnTo>
                  <a:pt x="4490528" y="838308"/>
                </a:lnTo>
                <a:cubicBezTo>
                  <a:pt x="4483178" y="823728"/>
                  <a:pt x="4483178" y="831020"/>
                  <a:pt x="4468478" y="816440"/>
                </a:cubicBezTo>
                <a:cubicBezTo>
                  <a:pt x="4468478" y="816440"/>
                  <a:pt x="4475828" y="816440"/>
                  <a:pt x="4475828" y="816440"/>
                </a:cubicBezTo>
                <a:cubicBezTo>
                  <a:pt x="4453781" y="801860"/>
                  <a:pt x="4461128" y="801860"/>
                  <a:pt x="4446431" y="787280"/>
                </a:cubicBezTo>
                <a:lnTo>
                  <a:pt x="4433332" y="778620"/>
                </a:lnTo>
                <a:lnTo>
                  <a:pt x="4424381" y="772703"/>
                </a:lnTo>
                <a:lnTo>
                  <a:pt x="4449580" y="801860"/>
                </a:lnTo>
                <a:lnTo>
                  <a:pt x="4446431" y="801860"/>
                </a:lnTo>
                <a:cubicBezTo>
                  <a:pt x="4442756" y="798215"/>
                  <a:pt x="4441838" y="797305"/>
                  <a:pt x="4442641" y="798102"/>
                </a:cubicBezTo>
                <a:lnTo>
                  <a:pt x="4446437" y="801867"/>
                </a:lnTo>
                <a:lnTo>
                  <a:pt x="4450564" y="807100"/>
                </a:lnTo>
                <a:cubicBezTo>
                  <a:pt x="4449185" y="807784"/>
                  <a:pt x="4435406" y="798216"/>
                  <a:pt x="4446431" y="809151"/>
                </a:cubicBezTo>
                <a:cubicBezTo>
                  <a:pt x="4439081" y="801860"/>
                  <a:pt x="4417031" y="779991"/>
                  <a:pt x="4417031" y="779991"/>
                </a:cubicBezTo>
                <a:cubicBezTo>
                  <a:pt x="4402334" y="765411"/>
                  <a:pt x="4402334" y="765411"/>
                  <a:pt x="4380284" y="750834"/>
                </a:cubicBezTo>
                <a:cubicBezTo>
                  <a:pt x="4394984" y="758123"/>
                  <a:pt x="4402334" y="772703"/>
                  <a:pt x="4409684" y="779991"/>
                </a:cubicBezTo>
                <a:cubicBezTo>
                  <a:pt x="4424381" y="787280"/>
                  <a:pt x="4431731" y="794571"/>
                  <a:pt x="4439081" y="809151"/>
                </a:cubicBezTo>
                <a:cubicBezTo>
                  <a:pt x="4461128" y="823728"/>
                  <a:pt x="4483178" y="845600"/>
                  <a:pt x="4497875" y="867468"/>
                </a:cubicBezTo>
                <a:cubicBezTo>
                  <a:pt x="4519925" y="889337"/>
                  <a:pt x="4534625" y="903917"/>
                  <a:pt x="4556672" y="925785"/>
                </a:cubicBezTo>
                <a:cubicBezTo>
                  <a:pt x="4564022" y="933073"/>
                  <a:pt x="4571372" y="947653"/>
                  <a:pt x="4578722" y="954942"/>
                </a:cubicBezTo>
                <a:cubicBezTo>
                  <a:pt x="4586069" y="969522"/>
                  <a:pt x="4593419" y="976810"/>
                  <a:pt x="4600769" y="984102"/>
                </a:cubicBezTo>
                <a:cubicBezTo>
                  <a:pt x="4615469" y="991390"/>
                  <a:pt x="4622816" y="1005970"/>
                  <a:pt x="4637516" y="1020550"/>
                </a:cubicBezTo>
                <a:cubicBezTo>
                  <a:pt x="4652216" y="1035130"/>
                  <a:pt x="4652216" y="1035130"/>
                  <a:pt x="4652216" y="1035130"/>
                </a:cubicBezTo>
                <a:cubicBezTo>
                  <a:pt x="4659566" y="1042419"/>
                  <a:pt x="4666913" y="1056999"/>
                  <a:pt x="4666913" y="1056999"/>
                </a:cubicBezTo>
                <a:cubicBezTo>
                  <a:pt x="4644866" y="1027839"/>
                  <a:pt x="4644866" y="1027839"/>
                  <a:pt x="4652216" y="1042419"/>
                </a:cubicBezTo>
                <a:cubicBezTo>
                  <a:pt x="4659566" y="1056999"/>
                  <a:pt x="4674263" y="1078867"/>
                  <a:pt x="4688963" y="1093447"/>
                </a:cubicBezTo>
                <a:cubicBezTo>
                  <a:pt x="4685288" y="1089802"/>
                  <a:pt x="4687126" y="1093447"/>
                  <a:pt x="4687126" y="1095269"/>
                </a:cubicBezTo>
                <a:lnTo>
                  <a:pt x="4679407" y="1089802"/>
                </a:lnTo>
                <a:lnTo>
                  <a:pt x="4678858" y="1088889"/>
                </a:lnTo>
                <a:lnTo>
                  <a:pt x="4661982" y="1067369"/>
                </a:lnTo>
                <a:lnTo>
                  <a:pt x="4660467" y="1065822"/>
                </a:lnTo>
                <a:lnTo>
                  <a:pt x="4672426" y="1086156"/>
                </a:lnTo>
                <a:lnTo>
                  <a:pt x="4678191" y="1091434"/>
                </a:lnTo>
                <a:lnTo>
                  <a:pt x="4689979" y="1107271"/>
                </a:lnTo>
                <a:lnTo>
                  <a:pt x="4703663" y="1129893"/>
                </a:lnTo>
                <a:lnTo>
                  <a:pt x="4707588" y="1134975"/>
                </a:lnTo>
                <a:lnTo>
                  <a:pt x="4718360" y="1151764"/>
                </a:lnTo>
                <a:cubicBezTo>
                  <a:pt x="4718360" y="1151764"/>
                  <a:pt x="4718360" y="1151764"/>
                  <a:pt x="4711010" y="1144473"/>
                </a:cubicBezTo>
                <a:cubicBezTo>
                  <a:pt x="4711010" y="1137184"/>
                  <a:pt x="4703663" y="1137184"/>
                  <a:pt x="4696313" y="1122604"/>
                </a:cubicBezTo>
                <a:cubicBezTo>
                  <a:pt x="4688963" y="1122604"/>
                  <a:pt x="4688963" y="1108024"/>
                  <a:pt x="4674263" y="1100736"/>
                </a:cubicBezTo>
                <a:cubicBezTo>
                  <a:pt x="4666913" y="1086156"/>
                  <a:pt x="4666913" y="1086156"/>
                  <a:pt x="4674263" y="1093447"/>
                </a:cubicBezTo>
                <a:cubicBezTo>
                  <a:pt x="4659566" y="1071576"/>
                  <a:pt x="4652216" y="1064287"/>
                  <a:pt x="4644866" y="1049707"/>
                </a:cubicBezTo>
                <a:lnTo>
                  <a:pt x="4641428" y="1048248"/>
                </a:lnTo>
                <a:lnTo>
                  <a:pt x="4638436" y="1046974"/>
                </a:lnTo>
                <a:cubicBezTo>
                  <a:pt x="4639354" y="1049707"/>
                  <a:pt x="4641191" y="1053353"/>
                  <a:pt x="4637516" y="1049707"/>
                </a:cubicBezTo>
                <a:lnTo>
                  <a:pt x="4609072" y="1011750"/>
                </a:lnTo>
                <a:lnTo>
                  <a:pt x="4599099" y="1006651"/>
                </a:lnTo>
                <a:cubicBezTo>
                  <a:pt x="4592140" y="995984"/>
                  <a:pt x="4590401" y="990651"/>
                  <a:pt x="4587791" y="984428"/>
                </a:cubicBezTo>
                <a:lnTo>
                  <a:pt x="4585030" y="979821"/>
                </a:lnTo>
                <a:lnTo>
                  <a:pt x="4541972" y="925785"/>
                </a:lnTo>
                <a:lnTo>
                  <a:pt x="4540529" y="924257"/>
                </a:lnTo>
                <a:lnTo>
                  <a:pt x="4560830" y="951697"/>
                </a:lnTo>
                <a:lnTo>
                  <a:pt x="4526716" y="909429"/>
                </a:lnTo>
                <a:lnTo>
                  <a:pt x="4497875" y="874757"/>
                </a:lnTo>
                <a:cubicBezTo>
                  <a:pt x="4494200" y="874757"/>
                  <a:pt x="4497875" y="878402"/>
                  <a:pt x="4501550" y="882048"/>
                </a:cubicBezTo>
                <a:lnTo>
                  <a:pt x="4505225" y="889337"/>
                </a:lnTo>
                <a:lnTo>
                  <a:pt x="4483178" y="867468"/>
                </a:lnTo>
                <a:cubicBezTo>
                  <a:pt x="4483178" y="867468"/>
                  <a:pt x="4490528" y="867468"/>
                  <a:pt x="4490528" y="867468"/>
                </a:cubicBezTo>
                <a:lnTo>
                  <a:pt x="4473465" y="850542"/>
                </a:lnTo>
                <a:lnTo>
                  <a:pt x="4468991" y="847216"/>
                </a:lnTo>
                <a:lnTo>
                  <a:pt x="4469310" y="846424"/>
                </a:lnTo>
                <a:lnTo>
                  <a:pt x="4439081" y="816440"/>
                </a:lnTo>
                <a:cubicBezTo>
                  <a:pt x="4402334" y="779991"/>
                  <a:pt x="4409684" y="794571"/>
                  <a:pt x="4394984" y="787280"/>
                </a:cubicBezTo>
                <a:lnTo>
                  <a:pt x="4387637" y="779991"/>
                </a:lnTo>
                <a:lnTo>
                  <a:pt x="4396822" y="781813"/>
                </a:lnTo>
                <a:cubicBezTo>
                  <a:pt x="4398659" y="781813"/>
                  <a:pt x="4398659" y="779991"/>
                  <a:pt x="4394984" y="772703"/>
                </a:cubicBezTo>
                <a:lnTo>
                  <a:pt x="4358253" y="743559"/>
                </a:lnTo>
                <a:lnTo>
                  <a:pt x="4358237" y="743543"/>
                </a:lnTo>
                <a:lnTo>
                  <a:pt x="4358237" y="743546"/>
                </a:lnTo>
                <a:lnTo>
                  <a:pt x="4350887" y="736254"/>
                </a:lnTo>
                <a:cubicBezTo>
                  <a:pt x="4365587" y="750834"/>
                  <a:pt x="4372937" y="750834"/>
                  <a:pt x="4387634" y="765411"/>
                </a:cubicBezTo>
                <a:cubicBezTo>
                  <a:pt x="4387634" y="765411"/>
                  <a:pt x="4380284" y="758123"/>
                  <a:pt x="4380284" y="758123"/>
                </a:cubicBezTo>
                <a:cubicBezTo>
                  <a:pt x="4358237" y="743543"/>
                  <a:pt x="4321490" y="714386"/>
                  <a:pt x="4299440" y="692518"/>
                </a:cubicBezTo>
                <a:cubicBezTo>
                  <a:pt x="4306790" y="692518"/>
                  <a:pt x="4328840" y="714386"/>
                  <a:pt x="4321490" y="707094"/>
                </a:cubicBezTo>
                <a:lnTo>
                  <a:pt x="4357803" y="735639"/>
                </a:lnTo>
                <a:lnTo>
                  <a:pt x="4384879" y="761769"/>
                </a:lnTo>
                <a:cubicBezTo>
                  <a:pt x="4402334" y="776345"/>
                  <a:pt x="4420706" y="790925"/>
                  <a:pt x="4424381" y="794571"/>
                </a:cubicBezTo>
                <a:cubicBezTo>
                  <a:pt x="4402334" y="772703"/>
                  <a:pt x="4385796" y="758123"/>
                  <a:pt x="4370179" y="745367"/>
                </a:cubicBezTo>
                <a:lnTo>
                  <a:pt x="4357803" y="735639"/>
                </a:lnTo>
                <a:lnTo>
                  <a:pt x="4350887" y="728963"/>
                </a:lnTo>
                <a:lnTo>
                  <a:pt x="4328176" y="706436"/>
                </a:lnTo>
                <a:lnTo>
                  <a:pt x="4305879" y="687337"/>
                </a:lnTo>
                <a:lnTo>
                  <a:pt x="4297438" y="680681"/>
                </a:lnTo>
                <a:lnTo>
                  <a:pt x="4271033" y="661974"/>
                </a:lnTo>
                <a:lnTo>
                  <a:pt x="4270043" y="660624"/>
                </a:lnTo>
                <a:lnTo>
                  <a:pt x="4267496" y="659046"/>
                </a:lnTo>
                <a:lnTo>
                  <a:pt x="4267288" y="658803"/>
                </a:lnTo>
                <a:lnTo>
                  <a:pt x="4259126" y="653498"/>
                </a:lnTo>
                <a:lnTo>
                  <a:pt x="4263386" y="656877"/>
                </a:lnTo>
                <a:lnTo>
                  <a:pt x="4259120" y="653495"/>
                </a:lnTo>
                <a:lnTo>
                  <a:pt x="4249005" y="646920"/>
                </a:lnTo>
                <a:lnTo>
                  <a:pt x="4242746" y="641489"/>
                </a:lnTo>
                <a:lnTo>
                  <a:pt x="4243979" y="641489"/>
                </a:lnTo>
                <a:lnTo>
                  <a:pt x="4247727" y="641489"/>
                </a:lnTo>
                <a:lnTo>
                  <a:pt x="4246333" y="640388"/>
                </a:lnTo>
                <a:lnTo>
                  <a:pt x="4228704" y="628730"/>
                </a:lnTo>
                <a:cubicBezTo>
                  <a:pt x="4220433" y="621442"/>
                  <a:pt x="4211249" y="612329"/>
                  <a:pt x="4203899" y="605041"/>
                </a:cubicBezTo>
                <a:lnTo>
                  <a:pt x="4203758" y="605011"/>
                </a:lnTo>
                <a:lnTo>
                  <a:pt x="4203899" y="605155"/>
                </a:lnTo>
                <a:lnTo>
                  <a:pt x="4203652" y="604992"/>
                </a:lnTo>
                <a:lnTo>
                  <a:pt x="4194711" y="603219"/>
                </a:lnTo>
                <a:cubicBezTo>
                  <a:pt x="4192874" y="603219"/>
                  <a:pt x="4189199" y="601395"/>
                  <a:pt x="4174499" y="590461"/>
                </a:cubicBezTo>
                <a:lnTo>
                  <a:pt x="4222629" y="624560"/>
                </a:lnTo>
                <a:lnTo>
                  <a:pt x="4225946" y="626909"/>
                </a:lnTo>
                <a:lnTo>
                  <a:pt x="4224214" y="625818"/>
                </a:lnTo>
                <a:lnTo>
                  <a:pt x="4164762" y="588290"/>
                </a:lnTo>
                <a:lnTo>
                  <a:pt x="4156127" y="580437"/>
                </a:lnTo>
                <a:lnTo>
                  <a:pt x="4148491" y="577281"/>
                </a:lnTo>
                <a:lnTo>
                  <a:pt x="4123055" y="561304"/>
                </a:lnTo>
                <a:lnTo>
                  <a:pt x="4087041" y="535790"/>
                </a:lnTo>
                <a:lnTo>
                  <a:pt x="4083550" y="533056"/>
                </a:lnTo>
                <a:lnTo>
                  <a:pt x="4081976" y="531975"/>
                </a:lnTo>
                <a:lnTo>
                  <a:pt x="4079991" y="530436"/>
                </a:lnTo>
                <a:lnTo>
                  <a:pt x="4077872" y="529157"/>
                </a:lnTo>
                <a:lnTo>
                  <a:pt x="4071608" y="524855"/>
                </a:lnTo>
                <a:lnTo>
                  <a:pt x="4076567" y="528368"/>
                </a:lnTo>
                <a:lnTo>
                  <a:pt x="4054153" y="514832"/>
                </a:lnTo>
                <a:cubicBezTo>
                  <a:pt x="4036698" y="504809"/>
                  <a:pt x="4020161" y="495697"/>
                  <a:pt x="4012811" y="488407"/>
                </a:cubicBezTo>
                <a:cubicBezTo>
                  <a:pt x="3998114" y="481115"/>
                  <a:pt x="4020161" y="495695"/>
                  <a:pt x="4005461" y="488407"/>
                </a:cubicBezTo>
                <a:cubicBezTo>
                  <a:pt x="3998114" y="481115"/>
                  <a:pt x="3983414" y="473827"/>
                  <a:pt x="3968714" y="466538"/>
                </a:cubicBezTo>
                <a:cubicBezTo>
                  <a:pt x="3954017" y="459247"/>
                  <a:pt x="3976064" y="466538"/>
                  <a:pt x="3998114" y="481115"/>
                </a:cubicBezTo>
                <a:cubicBezTo>
                  <a:pt x="3998114" y="473827"/>
                  <a:pt x="3976064" y="466538"/>
                  <a:pt x="3954017" y="451958"/>
                </a:cubicBezTo>
                <a:lnTo>
                  <a:pt x="3918003" y="431546"/>
                </a:lnTo>
                <a:lnTo>
                  <a:pt x="3931967" y="437378"/>
                </a:lnTo>
                <a:cubicBezTo>
                  <a:pt x="3924617" y="430090"/>
                  <a:pt x="3902570" y="422798"/>
                  <a:pt x="3880520" y="408222"/>
                </a:cubicBezTo>
                <a:cubicBezTo>
                  <a:pt x="3873173" y="408222"/>
                  <a:pt x="3873173" y="408222"/>
                  <a:pt x="3873173" y="400930"/>
                </a:cubicBezTo>
                <a:cubicBezTo>
                  <a:pt x="3858473" y="393642"/>
                  <a:pt x="3851123" y="393642"/>
                  <a:pt x="3851123" y="393642"/>
                </a:cubicBezTo>
                <a:cubicBezTo>
                  <a:pt x="3829076" y="386350"/>
                  <a:pt x="3814376" y="371773"/>
                  <a:pt x="3784979" y="357193"/>
                </a:cubicBezTo>
                <a:cubicBezTo>
                  <a:pt x="3784979" y="357193"/>
                  <a:pt x="3770279" y="349905"/>
                  <a:pt x="3792329" y="357193"/>
                </a:cubicBezTo>
                <a:cubicBezTo>
                  <a:pt x="3784979" y="357193"/>
                  <a:pt x="3770279" y="349905"/>
                  <a:pt x="3762929" y="342613"/>
                </a:cubicBezTo>
                <a:cubicBezTo>
                  <a:pt x="3792329" y="364481"/>
                  <a:pt x="3740882" y="335325"/>
                  <a:pt x="3726182" y="335325"/>
                </a:cubicBezTo>
                <a:cubicBezTo>
                  <a:pt x="3718832" y="328033"/>
                  <a:pt x="3718832" y="328033"/>
                  <a:pt x="3704135" y="320745"/>
                </a:cubicBezTo>
                <a:cubicBezTo>
                  <a:pt x="3689435" y="313456"/>
                  <a:pt x="3711481" y="328033"/>
                  <a:pt x="3689435" y="320745"/>
                </a:cubicBezTo>
                <a:cubicBezTo>
                  <a:pt x="3682085" y="313456"/>
                  <a:pt x="3696785" y="320745"/>
                  <a:pt x="3689435" y="313456"/>
                </a:cubicBezTo>
                <a:cubicBezTo>
                  <a:pt x="3660038" y="306164"/>
                  <a:pt x="3682085" y="313456"/>
                  <a:pt x="3660038" y="306164"/>
                </a:cubicBezTo>
                <a:cubicBezTo>
                  <a:pt x="3663713" y="306164"/>
                  <a:pt x="3661875" y="306164"/>
                  <a:pt x="3659121" y="306164"/>
                </a:cubicBezTo>
                <a:lnTo>
                  <a:pt x="3654022" y="306164"/>
                </a:lnTo>
                <a:lnTo>
                  <a:pt x="3637987" y="298876"/>
                </a:lnTo>
                <a:cubicBezTo>
                  <a:pt x="3637987" y="298876"/>
                  <a:pt x="3637987" y="298876"/>
                  <a:pt x="3645338" y="298876"/>
                </a:cubicBezTo>
                <a:cubicBezTo>
                  <a:pt x="3645338" y="298876"/>
                  <a:pt x="3630637" y="291584"/>
                  <a:pt x="3623291" y="291584"/>
                </a:cubicBezTo>
                <a:cubicBezTo>
                  <a:pt x="3593890" y="284296"/>
                  <a:pt x="3630637" y="291584"/>
                  <a:pt x="3601241" y="284296"/>
                </a:cubicBezTo>
                <a:cubicBezTo>
                  <a:pt x="3608591" y="284296"/>
                  <a:pt x="3623291" y="291584"/>
                  <a:pt x="3615941" y="284296"/>
                </a:cubicBezTo>
                <a:cubicBezTo>
                  <a:pt x="3637987" y="291584"/>
                  <a:pt x="3637987" y="298876"/>
                  <a:pt x="3652688" y="298876"/>
                </a:cubicBezTo>
                <a:cubicBezTo>
                  <a:pt x="3652688" y="298876"/>
                  <a:pt x="3630637" y="291584"/>
                  <a:pt x="3615941" y="284296"/>
                </a:cubicBezTo>
                <a:cubicBezTo>
                  <a:pt x="3637987" y="291584"/>
                  <a:pt x="3593890" y="277008"/>
                  <a:pt x="3586544" y="269716"/>
                </a:cubicBezTo>
                <a:cubicBezTo>
                  <a:pt x="3571844" y="262428"/>
                  <a:pt x="3549793" y="255139"/>
                  <a:pt x="3527747" y="247848"/>
                </a:cubicBezTo>
                <a:lnTo>
                  <a:pt x="3498997" y="243097"/>
                </a:lnTo>
                <a:lnTo>
                  <a:pt x="3496292" y="243097"/>
                </a:lnTo>
                <a:lnTo>
                  <a:pt x="3495957" y="242931"/>
                </a:lnTo>
                <a:lnTo>
                  <a:pt x="3491000" y="247848"/>
                </a:lnTo>
                <a:cubicBezTo>
                  <a:pt x="3483650" y="244205"/>
                  <a:pt x="3481812" y="242381"/>
                  <a:pt x="3480895" y="240559"/>
                </a:cubicBezTo>
                <a:lnTo>
                  <a:pt x="3478758" y="237168"/>
                </a:lnTo>
                <a:lnTo>
                  <a:pt x="3477966" y="236848"/>
                </a:lnTo>
                <a:lnTo>
                  <a:pt x="3462148" y="230462"/>
                </a:lnTo>
                <a:lnTo>
                  <a:pt x="3460732" y="230179"/>
                </a:lnTo>
                <a:lnTo>
                  <a:pt x="3473519" y="237927"/>
                </a:lnTo>
                <a:lnTo>
                  <a:pt x="3452004" y="228449"/>
                </a:lnTo>
                <a:lnTo>
                  <a:pt x="3439552" y="225979"/>
                </a:lnTo>
                <a:cubicBezTo>
                  <a:pt x="3417506" y="218691"/>
                  <a:pt x="3388105" y="211399"/>
                  <a:pt x="3358708" y="204111"/>
                </a:cubicBezTo>
                <a:cubicBezTo>
                  <a:pt x="3358708" y="204111"/>
                  <a:pt x="3373409" y="211399"/>
                  <a:pt x="3366059" y="211399"/>
                </a:cubicBezTo>
                <a:cubicBezTo>
                  <a:pt x="3344008" y="204111"/>
                  <a:pt x="3366059" y="211399"/>
                  <a:pt x="3344008" y="204111"/>
                </a:cubicBezTo>
                <a:cubicBezTo>
                  <a:pt x="3344008" y="204111"/>
                  <a:pt x="3358708" y="204111"/>
                  <a:pt x="3351358" y="204111"/>
                </a:cubicBezTo>
                <a:cubicBezTo>
                  <a:pt x="3351358" y="204111"/>
                  <a:pt x="3351358" y="204111"/>
                  <a:pt x="3344008" y="196819"/>
                </a:cubicBezTo>
                <a:cubicBezTo>
                  <a:pt x="3329312" y="196819"/>
                  <a:pt x="3344008" y="204111"/>
                  <a:pt x="3336662" y="204111"/>
                </a:cubicBezTo>
                <a:cubicBezTo>
                  <a:pt x="3329312" y="196819"/>
                  <a:pt x="3299911" y="189531"/>
                  <a:pt x="3299911" y="189531"/>
                </a:cubicBezTo>
                <a:cubicBezTo>
                  <a:pt x="3277864" y="189531"/>
                  <a:pt x="3270514" y="182242"/>
                  <a:pt x="3248468" y="182242"/>
                </a:cubicBezTo>
                <a:cubicBezTo>
                  <a:pt x="3233767" y="174951"/>
                  <a:pt x="3211721" y="167662"/>
                  <a:pt x="3189670" y="167662"/>
                </a:cubicBezTo>
                <a:cubicBezTo>
                  <a:pt x="3167623" y="160374"/>
                  <a:pt x="3145573" y="160374"/>
                  <a:pt x="3138223" y="160374"/>
                </a:cubicBezTo>
                <a:cubicBezTo>
                  <a:pt x="3116176" y="153082"/>
                  <a:pt x="3101476" y="153082"/>
                  <a:pt x="3094126" y="153082"/>
                </a:cubicBezTo>
                <a:lnTo>
                  <a:pt x="3090261" y="151664"/>
                </a:lnTo>
                <a:lnTo>
                  <a:pt x="3087696" y="150349"/>
                </a:lnTo>
                <a:cubicBezTo>
                  <a:pt x="3086318" y="149894"/>
                  <a:pt x="3085170" y="149666"/>
                  <a:pt x="3085744" y="150007"/>
                </a:cubicBezTo>
                <a:lnTo>
                  <a:pt x="3090261" y="151664"/>
                </a:lnTo>
                <a:lnTo>
                  <a:pt x="3091027" y="152057"/>
                </a:lnTo>
                <a:cubicBezTo>
                  <a:pt x="3091372" y="152627"/>
                  <a:pt x="3090454" y="153082"/>
                  <a:pt x="3086779" y="153082"/>
                </a:cubicBezTo>
                <a:cubicBezTo>
                  <a:pt x="3064729" y="145794"/>
                  <a:pt x="3072079" y="153082"/>
                  <a:pt x="3050032" y="145794"/>
                </a:cubicBezTo>
                <a:cubicBezTo>
                  <a:pt x="3042682" y="145794"/>
                  <a:pt x="3057379" y="145794"/>
                  <a:pt x="3042682" y="145794"/>
                </a:cubicBezTo>
                <a:cubicBezTo>
                  <a:pt x="3027982" y="145794"/>
                  <a:pt x="3020632" y="138502"/>
                  <a:pt x="3013282" y="138502"/>
                </a:cubicBezTo>
                <a:cubicBezTo>
                  <a:pt x="3042682" y="145794"/>
                  <a:pt x="3020632" y="145794"/>
                  <a:pt x="3027982" y="145794"/>
                </a:cubicBezTo>
                <a:lnTo>
                  <a:pt x="3027064" y="145794"/>
                </a:lnTo>
                <a:cubicBezTo>
                  <a:pt x="3020633" y="145794"/>
                  <a:pt x="3009609" y="145794"/>
                  <a:pt x="2998585" y="145794"/>
                </a:cubicBezTo>
                <a:cubicBezTo>
                  <a:pt x="3027982" y="145794"/>
                  <a:pt x="3005935" y="145794"/>
                  <a:pt x="2998585" y="138502"/>
                </a:cubicBezTo>
                <a:cubicBezTo>
                  <a:pt x="3005935" y="145794"/>
                  <a:pt x="2976535" y="138502"/>
                  <a:pt x="2969185" y="138502"/>
                </a:cubicBezTo>
                <a:lnTo>
                  <a:pt x="2922274" y="138502"/>
                </a:lnTo>
                <a:lnTo>
                  <a:pt x="2922274" y="139652"/>
                </a:lnTo>
                <a:lnTo>
                  <a:pt x="2914162" y="138502"/>
                </a:lnTo>
                <a:lnTo>
                  <a:pt x="2903041" y="138502"/>
                </a:lnTo>
                <a:cubicBezTo>
                  <a:pt x="2880994" y="131214"/>
                  <a:pt x="2858944" y="131214"/>
                  <a:pt x="2829547" y="131214"/>
                </a:cubicBezTo>
                <a:cubicBezTo>
                  <a:pt x="2844244" y="138502"/>
                  <a:pt x="2858944" y="131214"/>
                  <a:pt x="2858944" y="138502"/>
                </a:cubicBezTo>
                <a:cubicBezTo>
                  <a:pt x="2836897" y="131214"/>
                  <a:pt x="2822197" y="131214"/>
                  <a:pt x="2814847" y="131214"/>
                </a:cubicBezTo>
                <a:cubicBezTo>
                  <a:pt x="2800150" y="131214"/>
                  <a:pt x="2807497" y="131214"/>
                  <a:pt x="2792800" y="131214"/>
                </a:cubicBezTo>
                <a:cubicBezTo>
                  <a:pt x="2778100" y="131214"/>
                  <a:pt x="2814847" y="131214"/>
                  <a:pt x="2807497" y="138502"/>
                </a:cubicBezTo>
                <a:lnTo>
                  <a:pt x="2856032" y="143318"/>
                </a:lnTo>
                <a:lnTo>
                  <a:pt x="2859861" y="144882"/>
                </a:lnTo>
                <a:cubicBezTo>
                  <a:pt x="2868132" y="145794"/>
                  <a:pt x="2877319" y="145794"/>
                  <a:pt x="2880994" y="145794"/>
                </a:cubicBezTo>
                <a:cubicBezTo>
                  <a:pt x="2888341" y="145794"/>
                  <a:pt x="2851594" y="138502"/>
                  <a:pt x="2880994" y="138502"/>
                </a:cubicBezTo>
                <a:lnTo>
                  <a:pt x="2903041" y="138502"/>
                </a:lnTo>
                <a:cubicBezTo>
                  <a:pt x="2910391" y="145794"/>
                  <a:pt x="2917741" y="145794"/>
                  <a:pt x="2925091" y="145794"/>
                </a:cubicBezTo>
                <a:cubicBezTo>
                  <a:pt x="2939788" y="145794"/>
                  <a:pt x="2954488" y="153082"/>
                  <a:pt x="2969185" y="153082"/>
                </a:cubicBezTo>
                <a:cubicBezTo>
                  <a:pt x="3005935" y="153082"/>
                  <a:pt x="3042682" y="160374"/>
                  <a:pt x="3086779" y="167662"/>
                </a:cubicBezTo>
                <a:lnTo>
                  <a:pt x="3107444" y="171761"/>
                </a:lnTo>
                <a:lnTo>
                  <a:pt x="3116176" y="174951"/>
                </a:lnTo>
                <a:lnTo>
                  <a:pt x="3116176" y="175381"/>
                </a:lnTo>
                <a:lnTo>
                  <a:pt x="3114339" y="174951"/>
                </a:lnTo>
                <a:cubicBezTo>
                  <a:pt x="3103314" y="173130"/>
                  <a:pt x="3090455" y="171308"/>
                  <a:pt x="3072079" y="167662"/>
                </a:cubicBezTo>
                <a:cubicBezTo>
                  <a:pt x="3064729" y="167662"/>
                  <a:pt x="3035332" y="160374"/>
                  <a:pt x="2998585" y="160374"/>
                </a:cubicBezTo>
                <a:lnTo>
                  <a:pt x="2957762" y="154588"/>
                </a:lnTo>
                <a:lnTo>
                  <a:pt x="2954488" y="153082"/>
                </a:lnTo>
                <a:lnTo>
                  <a:pt x="2947138" y="153082"/>
                </a:lnTo>
                <a:cubicBezTo>
                  <a:pt x="2932438" y="153082"/>
                  <a:pt x="2910391" y="153082"/>
                  <a:pt x="2895691" y="145794"/>
                </a:cubicBezTo>
                <a:cubicBezTo>
                  <a:pt x="2910391" y="153082"/>
                  <a:pt x="2932438" y="153082"/>
                  <a:pt x="2917741" y="153082"/>
                </a:cubicBezTo>
                <a:cubicBezTo>
                  <a:pt x="2928766" y="153082"/>
                  <a:pt x="2934276" y="153082"/>
                  <a:pt x="2938871" y="153082"/>
                </a:cubicBezTo>
                <a:lnTo>
                  <a:pt x="2947138" y="153082"/>
                </a:lnTo>
                <a:lnTo>
                  <a:pt x="2957762" y="154588"/>
                </a:lnTo>
                <a:lnTo>
                  <a:pt x="2959196" y="155246"/>
                </a:lnTo>
                <a:cubicBezTo>
                  <a:pt x="2967637" y="157126"/>
                  <a:pt x="2982538" y="159775"/>
                  <a:pt x="2991883" y="161270"/>
                </a:cubicBezTo>
                <a:lnTo>
                  <a:pt x="2998474" y="162169"/>
                </a:lnTo>
                <a:lnTo>
                  <a:pt x="3020632" y="167662"/>
                </a:lnTo>
                <a:cubicBezTo>
                  <a:pt x="3020632" y="167662"/>
                  <a:pt x="2998585" y="167662"/>
                  <a:pt x="2976535" y="160374"/>
                </a:cubicBezTo>
                <a:cubicBezTo>
                  <a:pt x="2969185" y="160374"/>
                  <a:pt x="2969185" y="167662"/>
                  <a:pt x="2983885" y="167662"/>
                </a:cubicBezTo>
                <a:lnTo>
                  <a:pt x="2991235" y="167662"/>
                </a:lnTo>
                <a:cubicBezTo>
                  <a:pt x="2983885" y="167662"/>
                  <a:pt x="2983885" y="174951"/>
                  <a:pt x="2991235" y="174951"/>
                </a:cubicBezTo>
                <a:cubicBezTo>
                  <a:pt x="2998585" y="174951"/>
                  <a:pt x="2961838" y="174951"/>
                  <a:pt x="2969185" y="167662"/>
                </a:cubicBezTo>
                <a:lnTo>
                  <a:pt x="2961838" y="167662"/>
                </a:lnTo>
                <a:cubicBezTo>
                  <a:pt x="2961838" y="174951"/>
                  <a:pt x="2983885" y="174951"/>
                  <a:pt x="2954488" y="174951"/>
                </a:cubicBezTo>
                <a:lnTo>
                  <a:pt x="2961838" y="174951"/>
                </a:lnTo>
                <a:cubicBezTo>
                  <a:pt x="2961838" y="174951"/>
                  <a:pt x="2963676" y="174951"/>
                  <a:pt x="2963676" y="174951"/>
                </a:cubicBezTo>
                <a:lnTo>
                  <a:pt x="2991235" y="174951"/>
                </a:lnTo>
                <a:lnTo>
                  <a:pt x="2998585" y="174951"/>
                </a:lnTo>
                <a:cubicBezTo>
                  <a:pt x="3009610" y="174951"/>
                  <a:pt x="3005935" y="174951"/>
                  <a:pt x="3003178" y="175863"/>
                </a:cubicBezTo>
                <a:lnTo>
                  <a:pt x="3002477" y="176883"/>
                </a:lnTo>
                <a:lnTo>
                  <a:pt x="3001685" y="178026"/>
                </a:lnTo>
                <a:cubicBezTo>
                  <a:pt x="3002717" y="179053"/>
                  <a:pt x="3005932" y="180421"/>
                  <a:pt x="3013282" y="182242"/>
                </a:cubicBezTo>
                <a:cubicBezTo>
                  <a:pt x="3027982" y="182242"/>
                  <a:pt x="3042682" y="182242"/>
                  <a:pt x="3050032" y="182242"/>
                </a:cubicBezTo>
                <a:lnTo>
                  <a:pt x="3057379" y="182242"/>
                </a:lnTo>
                <a:cubicBezTo>
                  <a:pt x="3064729" y="182242"/>
                  <a:pt x="3072079" y="189531"/>
                  <a:pt x="3079429" y="189531"/>
                </a:cubicBezTo>
                <a:lnTo>
                  <a:pt x="3084022" y="189531"/>
                </a:lnTo>
                <a:lnTo>
                  <a:pt x="3084827" y="189531"/>
                </a:lnTo>
                <a:lnTo>
                  <a:pt x="3089452" y="189531"/>
                </a:lnTo>
                <a:lnTo>
                  <a:pt x="3101476" y="192264"/>
                </a:lnTo>
                <a:cubicBezTo>
                  <a:pt x="3118014" y="194998"/>
                  <a:pt x="3134552" y="196819"/>
                  <a:pt x="3145573" y="196819"/>
                </a:cubicBezTo>
                <a:cubicBezTo>
                  <a:pt x="3138223" y="196819"/>
                  <a:pt x="3167623" y="204111"/>
                  <a:pt x="3174970" y="211399"/>
                </a:cubicBezTo>
                <a:lnTo>
                  <a:pt x="3166279" y="211399"/>
                </a:lnTo>
                <a:lnTo>
                  <a:pt x="3167535" y="212064"/>
                </a:lnTo>
                <a:lnTo>
                  <a:pt x="3165523" y="211399"/>
                </a:lnTo>
                <a:lnTo>
                  <a:pt x="3152923" y="211399"/>
                </a:lnTo>
                <a:cubicBezTo>
                  <a:pt x="3174970" y="211399"/>
                  <a:pt x="3219067" y="218691"/>
                  <a:pt x="3241117" y="225979"/>
                </a:cubicBezTo>
                <a:cubicBezTo>
                  <a:pt x="3233767" y="225979"/>
                  <a:pt x="3211721" y="218691"/>
                  <a:pt x="3197020" y="218691"/>
                </a:cubicBezTo>
                <a:cubicBezTo>
                  <a:pt x="3211721" y="225979"/>
                  <a:pt x="3226417" y="225979"/>
                  <a:pt x="3263164" y="233268"/>
                </a:cubicBezTo>
                <a:cubicBezTo>
                  <a:pt x="3263164" y="233268"/>
                  <a:pt x="3248468" y="225979"/>
                  <a:pt x="3241117" y="225979"/>
                </a:cubicBezTo>
                <a:cubicBezTo>
                  <a:pt x="3248468" y="225979"/>
                  <a:pt x="3270514" y="233268"/>
                  <a:pt x="3255818" y="225979"/>
                </a:cubicBezTo>
                <a:cubicBezTo>
                  <a:pt x="3285214" y="233268"/>
                  <a:pt x="3270514" y="233268"/>
                  <a:pt x="3270514" y="233268"/>
                </a:cubicBezTo>
                <a:cubicBezTo>
                  <a:pt x="3277864" y="240559"/>
                  <a:pt x="3299911" y="240559"/>
                  <a:pt x="3307261" y="240559"/>
                </a:cubicBezTo>
                <a:cubicBezTo>
                  <a:pt x="3299911" y="240559"/>
                  <a:pt x="3285214" y="240559"/>
                  <a:pt x="3277864" y="233268"/>
                </a:cubicBezTo>
                <a:cubicBezTo>
                  <a:pt x="3285214" y="233268"/>
                  <a:pt x="3292565" y="233268"/>
                  <a:pt x="3314611" y="240559"/>
                </a:cubicBezTo>
                <a:cubicBezTo>
                  <a:pt x="3314611" y="240559"/>
                  <a:pt x="3336662" y="247848"/>
                  <a:pt x="3336662" y="247848"/>
                </a:cubicBezTo>
                <a:cubicBezTo>
                  <a:pt x="3351358" y="255139"/>
                  <a:pt x="3351358" y="255139"/>
                  <a:pt x="3358708" y="255139"/>
                </a:cubicBezTo>
                <a:cubicBezTo>
                  <a:pt x="3351358" y="255139"/>
                  <a:pt x="3358708" y="255139"/>
                  <a:pt x="3366059" y="262428"/>
                </a:cubicBezTo>
                <a:cubicBezTo>
                  <a:pt x="3395455" y="269716"/>
                  <a:pt x="3424852" y="269716"/>
                  <a:pt x="3395455" y="262428"/>
                </a:cubicBezTo>
                <a:cubicBezTo>
                  <a:pt x="3402805" y="262428"/>
                  <a:pt x="3410156" y="269716"/>
                  <a:pt x="3417506" y="269716"/>
                </a:cubicBezTo>
                <a:cubicBezTo>
                  <a:pt x="3432202" y="277008"/>
                  <a:pt x="3446903" y="277008"/>
                  <a:pt x="3454253" y="284296"/>
                </a:cubicBezTo>
                <a:lnTo>
                  <a:pt x="3442494" y="281380"/>
                </a:lnTo>
                <a:lnTo>
                  <a:pt x="3441390" y="280650"/>
                </a:lnTo>
                <a:cubicBezTo>
                  <a:pt x="3435877" y="278829"/>
                  <a:pt x="3428527" y="277008"/>
                  <a:pt x="3424852" y="277008"/>
                </a:cubicBezTo>
                <a:lnTo>
                  <a:pt x="3442494" y="281380"/>
                </a:lnTo>
                <a:lnTo>
                  <a:pt x="3446903" y="284296"/>
                </a:lnTo>
                <a:cubicBezTo>
                  <a:pt x="3461603" y="291588"/>
                  <a:pt x="3470787" y="295230"/>
                  <a:pt x="3479974" y="297964"/>
                </a:cubicBezTo>
                <a:lnTo>
                  <a:pt x="3498747" y="302620"/>
                </a:lnTo>
                <a:lnTo>
                  <a:pt x="3542447" y="320745"/>
                </a:lnTo>
                <a:lnTo>
                  <a:pt x="3518271" y="314000"/>
                </a:lnTo>
                <a:lnTo>
                  <a:pt x="3504699" y="308662"/>
                </a:lnTo>
                <a:lnTo>
                  <a:pt x="3483650" y="298876"/>
                </a:lnTo>
                <a:cubicBezTo>
                  <a:pt x="3468949" y="298876"/>
                  <a:pt x="3513046" y="313456"/>
                  <a:pt x="3498350" y="306164"/>
                </a:cubicBezTo>
                <a:lnTo>
                  <a:pt x="3504699" y="308662"/>
                </a:lnTo>
                <a:lnTo>
                  <a:pt x="3513048" y="312543"/>
                </a:lnTo>
                <a:lnTo>
                  <a:pt x="3518271" y="314000"/>
                </a:lnTo>
                <a:lnTo>
                  <a:pt x="3551633" y="327123"/>
                </a:lnTo>
                <a:cubicBezTo>
                  <a:pt x="3566331" y="333502"/>
                  <a:pt x="3579192" y="338969"/>
                  <a:pt x="3593890" y="342613"/>
                </a:cubicBezTo>
                <a:lnTo>
                  <a:pt x="3610734" y="349295"/>
                </a:lnTo>
                <a:lnTo>
                  <a:pt x="3608591" y="349905"/>
                </a:lnTo>
                <a:lnTo>
                  <a:pt x="3613232" y="350286"/>
                </a:lnTo>
                <a:lnTo>
                  <a:pt x="3630637" y="357193"/>
                </a:lnTo>
                <a:cubicBezTo>
                  <a:pt x="3630637" y="357193"/>
                  <a:pt x="3625128" y="353547"/>
                  <a:pt x="3619616" y="350814"/>
                </a:cubicBezTo>
                <a:lnTo>
                  <a:pt x="3613232" y="350286"/>
                </a:lnTo>
                <a:lnTo>
                  <a:pt x="3610734" y="349295"/>
                </a:lnTo>
                <a:lnTo>
                  <a:pt x="3615020" y="348080"/>
                </a:lnTo>
                <a:cubicBezTo>
                  <a:pt x="3621453" y="349905"/>
                  <a:pt x="3630641" y="353547"/>
                  <a:pt x="3637987" y="357193"/>
                </a:cubicBezTo>
                <a:cubicBezTo>
                  <a:pt x="3637987" y="357193"/>
                  <a:pt x="3608591" y="342613"/>
                  <a:pt x="3608591" y="342613"/>
                </a:cubicBezTo>
                <a:cubicBezTo>
                  <a:pt x="3601241" y="342613"/>
                  <a:pt x="3615941" y="342613"/>
                  <a:pt x="3601241" y="342613"/>
                </a:cubicBezTo>
                <a:cubicBezTo>
                  <a:pt x="3586544" y="335325"/>
                  <a:pt x="3615941" y="342613"/>
                  <a:pt x="3601241" y="335325"/>
                </a:cubicBezTo>
                <a:cubicBezTo>
                  <a:pt x="3608591" y="342613"/>
                  <a:pt x="3637987" y="349905"/>
                  <a:pt x="3637987" y="349905"/>
                </a:cubicBezTo>
                <a:lnTo>
                  <a:pt x="3664446" y="363025"/>
                </a:lnTo>
                <a:lnTo>
                  <a:pt x="3645338" y="357193"/>
                </a:lnTo>
                <a:cubicBezTo>
                  <a:pt x="3667388" y="364481"/>
                  <a:pt x="3682085" y="371773"/>
                  <a:pt x="3711481" y="386350"/>
                </a:cubicBezTo>
                <a:cubicBezTo>
                  <a:pt x="3718832" y="386350"/>
                  <a:pt x="3711481" y="386350"/>
                  <a:pt x="3704135" y="379062"/>
                </a:cubicBezTo>
                <a:cubicBezTo>
                  <a:pt x="3726182" y="386350"/>
                  <a:pt x="3726182" y="393642"/>
                  <a:pt x="3748232" y="400930"/>
                </a:cubicBezTo>
                <a:cubicBezTo>
                  <a:pt x="3755580" y="404576"/>
                  <a:pt x="3755580" y="404576"/>
                  <a:pt x="3752824" y="402753"/>
                </a:cubicBezTo>
                <a:lnTo>
                  <a:pt x="3746395" y="397848"/>
                </a:lnTo>
                <a:lnTo>
                  <a:pt x="3752824" y="400932"/>
                </a:lnTo>
                <a:cubicBezTo>
                  <a:pt x="3761092" y="404577"/>
                  <a:pt x="3770279" y="408222"/>
                  <a:pt x="3770279" y="408222"/>
                </a:cubicBezTo>
                <a:cubicBezTo>
                  <a:pt x="3777629" y="411866"/>
                  <a:pt x="3773954" y="411866"/>
                  <a:pt x="3769360" y="410955"/>
                </a:cubicBezTo>
                <a:lnTo>
                  <a:pt x="3766148" y="410086"/>
                </a:lnTo>
                <a:lnTo>
                  <a:pt x="3762929" y="408222"/>
                </a:lnTo>
                <a:cubicBezTo>
                  <a:pt x="3761091" y="408222"/>
                  <a:pt x="3761550" y="408677"/>
                  <a:pt x="3763043" y="409246"/>
                </a:cubicBezTo>
                <a:lnTo>
                  <a:pt x="3766148" y="410086"/>
                </a:lnTo>
                <a:lnTo>
                  <a:pt x="3775906" y="415738"/>
                </a:lnTo>
                <a:cubicBezTo>
                  <a:pt x="3785897" y="420521"/>
                  <a:pt x="3788653" y="419155"/>
                  <a:pt x="3799676" y="430090"/>
                </a:cubicBezTo>
                <a:cubicBezTo>
                  <a:pt x="3792329" y="422798"/>
                  <a:pt x="3865823" y="459247"/>
                  <a:pt x="3851123" y="444667"/>
                </a:cubicBezTo>
                <a:cubicBezTo>
                  <a:pt x="3865823" y="451958"/>
                  <a:pt x="3858473" y="451958"/>
                  <a:pt x="3873173" y="459247"/>
                </a:cubicBezTo>
                <a:lnTo>
                  <a:pt x="3882157" y="463297"/>
                </a:lnTo>
                <a:lnTo>
                  <a:pt x="3880520" y="462893"/>
                </a:lnTo>
                <a:lnTo>
                  <a:pt x="3875622" y="461677"/>
                </a:lnTo>
                <a:lnTo>
                  <a:pt x="3865823" y="459247"/>
                </a:lnTo>
                <a:lnTo>
                  <a:pt x="3877459" y="463499"/>
                </a:lnTo>
                <a:lnTo>
                  <a:pt x="3900732" y="472005"/>
                </a:lnTo>
                <a:lnTo>
                  <a:pt x="3908586" y="475373"/>
                </a:lnTo>
                <a:lnTo>
                  <a:pt x="3908844" y="475544"/>
                </a:lnTo>
                <a:lnTo>
                  <a:pt x="3902570" y="473827"/>
                </a:lnTo>
                <a:cubicBezTo>
                  <a:pt x="3909920" y="477473"/>
                  <a:pt x="3915432" y="481115"/>
                  <a:pt x="3922779" y="484761"/>
                </a:cubicBezTo>
                <a:lnTo>
                  <a:pt x="3936562" y="493874"/>
                </a:lnTo>
                <a:cubicBezTo>
                  <a:pt x="3948504" y="501162"/>
                  <a:pt x="3957689" y="506629"/>
                  <a:pt x="3961364" y="510275"/>
                </a:cubicBezTo>
                <a:lnTo>
                  <a:pt x="3976060" y="524852"/>
                </a:lnTo>
                <a:lnTo>
                  <a:pt x="3976053" y="524848"/>
                </a:lnTo>
                <a:lnTo>
                  <a:pt x="3965958" y="518475"/>
                </a:lnTo>
                <a:cubicBezTo>
                  <a:pt x="3963201" y="517564"/>
                  <a:pt x="3961364" y="517564"/>
                  <a:pt x="3961364" y="517564"/>
                </a:cubicBezTo>
                <a:lnTo>
                  <a:pt x="3976053" y="524848"/>
                </a:lnTo>
                <a:lnTo>
                  <a:pt x="3976064" y="524855"/>
                </a:lnTo>
                <a:cubicBezTo>
                  <a:pt x="3983414" y="528501"/>
                  <a:pt x="3990764" y="532144"/>
                  <a:pt x="3990764" y="532144"/>
                </a:cubicBezTo>
                <a:cubicBezTo>
                  <a:pt x="3998114" y="539432"/>
                  <a:pt x="3998114" y="539432"/>
                  <a:pt x="4005461" y="546724"/>
                </a:cubicBezTo>
                <a:cubicBezTo>
                  <a:pt x="4012811" y="546724"/>
                  <a:pt x="4027511" y="554012"/>
                  <a:pt x="4042208" y="561304"/>
                </a:cubicBezTo>
                <a:cubicBezTo>
                  <a:pt x="4049558" y="575881"/>
                  <a:pt x="4027511" y="554012"/>
                  <a:pt x="4020161" y="554012"/>
                </a:cubicBezTo>
                <a:cubicBezTo>
                  <a:pt x="4034861" y="561304"/>
                  <a:pt x="4056908" y="583172"/>
                  <a:pt x="4064258" y="583172"/>
                </a:cubicBezTo>
                <a:cubicBezTo>
                  <a:pt x="4086305" y="597752"/>
                  <a:pt x="4108355" y="612329"/>
                  <a:pt x="4130402" y="626909"/>
                </a:cubicBezTo>
                <a:cubicBezTo>
                  <a:pt x="4152452" y="641489"/>
                  <a:pt x="4167149" y="656069"/>
                  <a:pt x="4181849" y="670646"/>
                </a:cubicBezTo>
                <a:cubicBezTo>
                  <a:pt x="4196549" y="677938"/>
                  <a:pt x="4218596" y="692518"/>
                  <a:pt x="4240646" y="707094"/>
                </a:cubicBezTo>
                <a:cubicBezTo>
                  <a:pt x="4255343" y="721674"/>
                  <a:pt x="4225946" y="699806"/>
                  <a:pt x="4225946" y="699806"/>
                </a:cubicBezTo>
                <a:cubicBezTo>
                  <a:pt x="4225946" y="701628"/>
                  <a:pt x="4229161" y="705273"/>
                  <a:pt x="4233755" y="709487"/>
                </a:cubicBezTo>
                <a:lnTo>
                  <a:pt x="4240891" y="715301"/>
                </a:lnTo>
                <a:lnTo>
                  <a:pt x="4242138" y="719967"/>
                </a:lnTo>
                <a:cubicBezTo>
                  <a:pt x="4249373" y="729876"/>
                  <a:pt x="4270043" y="749011"/>
                  <a:pt x="4270043" y="743543"/>
                </a:cubicBezTo>
                <a:lnTo>
                  <a:pt x="4277393" y="750834"/>
                </a:lnTo>
                <a:lnTo>
                  <a:pt x="4281068" y="751743"/>
                </a:lnTo>
                <a:lnTo>
                  <a:pt x="4283359" y="755722"/>
                </a:lnTo>
                <a:lnTo>
                  <a:pt x="4277400" y="750838"/>
                </a:lnTo>
                <a:lnTo>
                  <a:pt x="4284743" y="758123"/>
                </a:lnTo>
                <a:cubicBezTo>
                  <a:pt x="4292090" y="772703"/>
                  <a:pt x="4321490" y="794571"/>
                  <a:pt x="4336187" y="809151"/>
                </a:cubicBezTo>
                <a:cubicBezTo>
                  <a:pt x="4339862" y="812794"/>
                  <a:pt x="4338024" y="809151"/>
                  <a:pt x="4336187" y="805505"/>
                </a:cubicBezTo>
                <a:lnTo>
                  <a:pt x="4336187" y="804290"/>
                </a:lnTo>
                <a:lnTo>
                  <a:pt x="4339129" y="806235"/>
                </a:lnTo>
                <a:lnTo>
                  <a:pt x="4350887" y="823728"/>
                </a:lnTo>
                <a:cubicBezTo>
                  <a:pt x="4361912" y="831020"/>
                  <a:pt x="4371100" y="840133"/>
                  <a:pt x="4378450" y="847421"/>
                </a:cubicBezTo>
                <a:lnTo>
                  <a:pt x="4394980" y="860173"/>
                </a:lnTo>
                <a:lnTo>
                  <a:pt x="4394981" y="860174"/>
                </a:lnTo>
                <a:lnTo>
                  <a:pt x="4394987" y="860183"/>
                </a:lnTo>
                <a:lnTo>
                  <a:pt x="4408764" y="877490"/>
                </a:lnTo>
                <a:cubicBezTo>
                  <a:pt x="4415197" y="883869"/>
                  <a:pt x="4420706" y="889337"/>
                  <a:pt x="4417031" y="889337"/>
                </a:cubicBezTo>
                <a:lnTo>
                  <a:pt x="4453788" y="925795"/>
                </a:lnTo>
                <a:lnTo>
                  <a:pt x="4493283" y="971343"/>
                </a:lnTo>
                <a:cubicBezTo>
                  <a:pt x="4507062" y="985923"/>
                  <a:pt x="4519925" y="998682"/>
                  <a:pt x="4527275" y="1005970"/>
                </a:cubicBezTo>
                <a:cubicBezTo>
                  <a:pt x="4534625" y="1013259"/>
                  <a:pt x="4541972" y="1027839"/>
                  <a:pt x="4541972" y="1027839"/>
                </a:cubicBezTo>
                <a:cubicBezTo>
                  <a:pt x="4549322" y="1042419"/>
                  <a:pt x="4564022" y="1056999"/>
                  <a:pt x="4564022" y="1056999"/>
                </a:cubicBezTo>
                <a:cubicBezTo>
                  <a:pt x="4564022" y="1064287"/>
                  <a:pt x="4571372" y="1064287"/>
                  <a:pt x="4571372" y="1064287"/>
                </a:cubicBezTo>
                <a:cubicBezTo>
                  <a:pt x="4571372" y="1064287"/>
                  <a:pt x="4549322" y="1035130"/>
                  <a:pt x="4549322" y="1027839"/>
                </a:cubicBezTo>
                <a:cubicBezTo>
                  <a:pt x="4564022" y="1056999"/>
                  <a:pt x="4586069" y="1078867"/>
                  <a:pt x="4600769" y="1100736"/>
                </a:cubicBezTo>
                <a:cubicBezTo>
                  <a:pt x="4615469" y="1122604"/>
                  <a:pt x="4637516" y="1144473"/>
                  <a:pt x="4659566" y="1173633"/>
                </a:cubicBezTo>
                <a:cubicBezTo>
                  <a:pt x="4659566" y="1180921"/>
                  <a:pt x="4652216" y="1173633"/>
                  <a:pt x="4652216" y="1173633"/>
                </a:cubicBezTo>
                <a:lnTo>
                  <a:pt x="4660082" y="1183488"/>
                </a:lnTo>
                <a:lnTo>
                  <a:pt x="4661404" y="1190034"/>
                </a:lnTo>
                <a:cubicBezTo>
                  <a:pt x="4663241" y="1193680"/>
                  <a:pt x="4666913" y="1199147"/>
                  <a:pt x="4674263" y="1210081"/>
                </a:cubicBezTo>
                <a:lnTo>
                  <a:pt x="4666910" y="1202786"/>
                </a:lnTo>
                <a:lnTo>
                  <a:pt x="4657012" y="1190435"/>
                </a:lnTo>
                <a:lnTo>
                  <a:pt x="4638436" y="1167253"/>
                </a:lnTo>
                <a:cubicBezTo>
                  <a:pt x="4628328" y="1155407"/>
                  <a:pt x="4619141" y="1144473"/>
                  <a:pt x="4615469" y="1137184"/>
                </a:cubicBezTo>
                <a:cubicBezTo>
                  <a:pt x="4622816" y="1151764"/>
                  <a:pt x="4600769" y="1115316"/>
                  <a:pt x="4593419" y="1115316"/>
                </a:cubicBezTo>
                <a:lnTo>
                  <a:pt x="4599300" y="1109484"/>
                </a:lnTo>
                <a:lnTo>
                  <a:pt x="4608119" y="1122604"/>
                </a:lnTo>
                <a:cubicBezTo>
                  <a:pt x="4608119" y="1129893"/>
                  <a:pt x="4615469" y="1129893"/>
                  <a:pt x="4615469" y="1129893"/>
                </a:cubicBezTo>
                <a:cubicBezTo>
                  <a:pt x="4622816" y="1137184"/>
                  <a:pt x="4637516" y="1159053"/>
                  <a:pt x="4644866" y="1166341"/>
                </a:cubicBezTo>
                <a:cubicBezTo>
                  <a:pt x="4630166" y="1144473"/>
                  <a:pt x="4630166" y="1144473"/>
                  <a:pt x="4615469" y="1129893"/>
                </a:cubicBezTo>
                <a:cubicBezTo>
                  <a:pt x="4608119" y="1122604"/>
                  <a:pt x="4600769" y="1108024"/>
                  <a:pt x="4593419" y="1093447"/>
                </a:cubicBezTo>
                <a:cubicBezTo>
                  <a:pt x="4578722" y="1086156"/>
                  <a:pt x="4571372" y="1071576"/>
                  <a:pt x="4564022" y="1064287"/>
                </a:cubicBezTo>
                <a:cubicBezTo>
                  <a:pt x="4564022" y="1071576"/>
                  <a:pt x="4578722" y="1078867"/>
                  <a:pt x="4578722" y="1086156"/>
                </a:cubicBezTo>
                <a:lnTo>
                  <a:pt x="4558953" y="1061648"/>
                </a:lnTo>
                <a:lnTo>
                  <a:pt x="4560830" y="1065486"/>
                </a:lnTo>
                <a:cubicBezTo>
                  <a:pt x="4555614" y="1057729"/>
                  <a:pt x="4555614" y="1057729"/>
                  <a:pt x="4555614" y="1057729"/>
                </a:cubicBezTo>
                <a:lnTo>
                  <a:pt x="4554713" y="1056393"/>
                </a:lnTo>
                <a:lnTo>
                  <a:pt x="4519925" y="1013259"/>
                </a:lnTo>
                <a:cubicBezTo>
                  <a:pt x="4516250" y="1005970"/>
                  <a:pt x="4516250" y="1005970"/>
                  <a:pt x="4515333" y="1005058"/>
                </a:cubicBezTo>
                <a:lnTo>
                  <a:pt x="4510175" y="998086"/>
                </a:lnTo>
                <a:lnTo>
                  <a:pt x="4512575" y="998682"/>
                </a:lnTo>
                <a:lnTo>
                  <a:pt x="4505233" y="991401"/>
                </a:lnTo>
                <a:lnTo>
                  <a:pt x="4505228" y="991394"/>
                </a:lnTo>
                <a:lnTo>
                  <a:pt x="4453781" y="940365"/>
                </a:lnTo>
                <a:cubicBezTo>
                  <a:pt x="4453781" y="940365"/>
                  <a:pt x="4453781" y="940365"/>
                  <a:pt x="4439081" y="918493"/>
                </a:cubicBezTo>
                <a:cubicBezTo>
                  <a:pt x="4431731" y="918493"/>
                  <a:pt x="4424381" y="911205"/>
                  <a:pt x="4417031" y="903917"/>
                </a:cubicBezTo>
                <a:lnTo>
                  <a:pt x="4400544" y="887560"/>
                </a:lnTo>
                <a:lnTo>
                  <a:pt x="4406239" y="893208"/>
                </a:lnTo>
                <a:cubicBezTo>
                  <a:pt x="4408306" y="895258"/>
                  <a:pt x="4409684" y="896625"/>
                  <a:pt x="4409684" y="896625"/>
                </a:cubicBezTo>
                <a:lnTo>
                  <a:pt x="4400007" y="887027"/>
                </a:lnTo>
                <a:lnTo>
                  <a:pt x="4395970" y="883022"/>
                </a:lnTo>
                <a:lnTo>
                  <a:pt x="4393495" y="880569"/>
                </a:lnTo>
                <a:lnTo>
                  <a:pt x="4393336" y="880412"/>
                </a:lnTo>
                <a:lnTo>
                  <a:pt x="4387634" y="874757"/>
                </a:lnTo>
                <a:lnTo>
                  <a:pt x="4393219" y="880295"/>
                </a:lnTo>
                <a:lnTo>
                  <a:pt x="4380284" y="867468"/>
                </a:lnTo>
                <a:cubicBezTo>
                  <a:pt x="4358237" y="838308"/>
                  <a:pt x="4321490" y="801860"/>
                  <a:pt x="4284743" y="779991"/>
                </a:cubicBezTo>
                <a:cubicBezTo>
                  <a:pt x="4292090" y="779991"/>
                  <a:pt x="4277393" y="765411"/>
                  <a:pt x="4270043" y="758123"/>
                </a:cubicBezTo>
                <a:cubicBezTo>
                  <a:pt x="4262693" y="754477"/>
                  <a:pt x="4259018" y="754477"/>
                  <a:pt x="4256263" y="753568"/>
                </a:cubicBezTo>
                <a:lnTo>
                  <a:pt x="4247999" y="743549"/>
                </a:lnTo>
                <a:lnTo>
                  <a:pt x="4248785" y="744328"/>
                </a:lnTo>
                <a:lnTo>
                  <a:pt x="4255343" y="750834"/>
                </a:lnTo>
                <a:cubicBezTo>
                  <a:pt x="4255343" y="750834"/>
                  <a:pt x="4251668" y="747189"/>
                  <a:pt x="4248913" y="744455"/>
                </a:cubicBezTo>
                <a:lnTo>
                  <a:pt x="4248785" y="744328"/>
                </a:lnTo>
                <a:lnTo>
                  <a:pt x="4247996" y="743543"/>
                </a:lnTo>
                <a:lnTo>
                  <a:pt x="4247999" y="743549"/>
                </a:lnTo>
                <a:lnTo>
                  <a:pt x="4244321" y="739900"/>
                </a:lnTo>
                <a:cubicBezTo>
                  <a:pt x="4242484" y="738076"/>
                  <a:pt x="4240646" y="736254"/>
                  <a:pt x="4233296" y="728963"/>
                </a:cubicBezTo>
                <a:cubicBezTo>
                  <a:pt x="4225946" y="721674"/>
                  <a:pt x="4233296" y="728963"/>
                  <a:pt x="4233296" y="736254"/>
                </a:cubicBezTo>
                <a:cubicBezTo>
                  <a:pt x="4225946" y="728963"/>
                  <a:pt x="4203899" y="714386"/>
                  <a:pt x="4189199" y="692518"/>
                </a:cubicBezTo>
                <a:cubicBezTo>
                  <a:pt x="4167149" y="677938"/>
                  <a:pt x="4145102" y="663357"/>
                  <a:pt x="4137752" y="663357"/>
                </a:cubicBezTo>
                <a:cubicBezTo>
                  <a:pt x="4137752" y="656069"/>
                  <a:pt x="4137752" y="656069"/>
                  <a:pt x="4137752" y="656069"/>
                </a:cubicBezTo>
                <a:cubicBezTo>
                  <a:pt x="4123055" y="648777"/>
                  <a:pt x="4101005" y="626909"/>
                  <a:pt x="4078958" y="612329"/>
                </a:cubicBezTo>
                <a:cubicBezTo>
                  <a:pt x="4064258" y="605041"/>
                  <a:pt x="4086305" y="619621"/>
                  <a:pt x="4071608" y="612329"/>
                </a:cubicBezTo>
                <a:cubicBezTo>
                  <a:pt x="4056908" y="597752"/>
                  <a:pt x="3990764" y="554012"/>
                  <a:pt x="3983414" y="554012"/>
                </a:cubicBezTo>
                <a:cubicBezTo>
                  <a:pt x="3968714" y="546724"/>
                  <a:pt x="3983414" y="554012"/>
                  <a:pt x="3976064" y="546724"/>
                </a:cubicBezTo>
                <a:cubicBezTo>
                  <a:pt x="3976064" y="546724"/>
                  <a:pt x="3968714" y="539432"/>
                  <a:pt x="3968714" y="539432"/>
                </a:cubicBezTo>
                <a:cubicBezTo>
                  <a:pt x="3961364" y="532144"/>
                  <a:pt x="3968714" y="539432"/>
                  <a:pt x="3961364" y="539432"/>
                </a:cubicBezTo>
                <a:lnTo>
                  <a:pt x="3929413" y="525347"/>
                </a:lnTo>
                <a:lnTo>
                  <a:pt x="3929413" y="525595"/>
                </a:lnTo>
                <a:lnTo>
                  <a:pt x="3939317" y="532144"/>
                </a:lnTo>
                <a:lnTo>
                  <a:pt x="3935645" y="532144"/>
                </a:lnTo>
                <a:lnTo>
                  <a:pt x="3930238" y="530000"/>
                </a:lnTo>
                <a:lnTo>
                  <a:pt x="3929212" y="529410"/>
                </a:lnTo>
                <a:lnTo>
                  <a:pt x="3918210" y="525214"/>
                </a:lnTo>
                <a:lnTo>
                  <a:pt x="3918243" y="525240"/>
                </a:lnTo>
                <a:lnTo>
                  <a:pt x="3930238" y="530000"/>
                </a:lnTo>
                <a:lnTo>
                  <a:pt x="3933972" y="532144"/>
                </a:lnTo>
                <a:lnTo>
                  <a:pt x="3931967" y="532144"/>
                </a:lnTo>
                <a:lnTo>
                  <a:pt x="3938455" y="534718"/>
                </a:lnTo>
                <a:lnTo>
                  <a:pt x="3946667" y="539432"/>
                </a:lnTo>
                <a:cubicBezTo>
                  <a:pt x="3924617" y="532144"/>
                  <a:pt x="3954017" y="546724"/>
                  <a:pt x="3954017" y="546724"/>
                </a:cubicBezTo>
                <a:cubicBezTo>
                  <a:pt x="3968714" y="554012"/>
                  <a:pt x="3954017" y="546724"/>
                  <a:pt x="3976064" y="561304"/>
                </a:cubicBezTo>
                <a:cubicBezTo>
                  <a:pt x="3976064" y="561304"/>
                  <a:pt x="3977901" y="563126"/>
                  <a:pt x="3980658" y="564948"/>
                </a:cubicBezTo>
                <a:lnTo>
                  <a:pt x="3982968" y="565781"/>
                </a:lnTo>
                <a:lnTo>
                  <a:pt x="3999950" y="576794"/>
                </a:lnTo>
                <a:cubicBezTo>
                  <a:pt x="4010974" y="583172"/>
                  <a:pt x="4023836" y="590462"/>
                  <a:pt x="4034861" y="597752"/>
                </a:cubicBezTo>
                <a:lnTo>
                  <a:pt x="4025722" y="594455"/>
                </a:lnTo>
                <a:lnTo>
                  <a:pt x="4020161" y="590461"/>
                </a:lnTo>
                <a:cubicBezTo>
                  <a:pt x="4020161" y="590461"/>
                  <a:pt x="4021998" y="592284"/>
                  <a:pt x="4024755" y="594106"/>
                </a:cubicBezTo>
                <a:lnTo>
                  <a:pt x="4025722" y="594455"/>
                </a:lnTo>
                <a:lnTo>
                  <a:pt x="4046802" y="609597"/>
                </a:lnTo>
                <a:cubicBezTo>
                  <a:pt x="4053233" y="614153"/>
                  <a:pt x="4056908" y="615975"/>
                  <a:pt x="4056908" y="612329"/>
                </a:cubicBezTo>
                <a:cubicBezTo>
                  <a:pt x="4071608" y="619621"/>
                  <a:pt x="4071608" y="626909"/>
                  <a:pt x="4086305" y="634197"/>
                </a:cubicBezTo>
                <a:cubicBezTo>
                  <a:pt x="4101005" y="641489"/>
                  <a:pt x="4108355" y="656069"/>
                  <a:pt x="4115705" y="663357"/>
                </a:cubicBezTo>
                <a:cubicBezTo>
                  <a:pt x="4130402" y="670646"/>
                  <a:pt x="4167149" y="692518"/>
                  <a:pt x="4181849" y="707094"/>
                </a:cubicBezTo>
                <a:cubicBezTo>
                  <a:pt x="4189199" y="714386"/>
                  <a:pt x="4196549" y="714386"/>
                  <a:pt x="4196549" y="714386"/>
                </a:cubicBezTo>
                <a:cubicBezTo>
                  <a:pt x="4200224" y="721674"/>
                  <a:pt x="4205736" y="727141"/>
                  <a:pt x="4214004" y="733520"/>
                </a:cubicBezTo>
                <a:lnTo>
                  <a:pt x="4220178" y="737989"/>
                </a:lnTo>
                <a:lnTo>
                  <a:pt x="4236054" y="755389"/>
                </a:lnTo>
                <a:lnTo>
                  <a:pt x="4238440" y="755937"/>
                </a:lnTo>
                <a:lnTo>
                  <a:pt x="4247996" y="765411"/>
                </a:lnTo>
                <a:cubicBezTo>
                  <a:pt x="4255343" y="765411"/>
                  <a:pt x="4277393" y="787280"/>
                  <a:pt x="4277393" y="787280"/>
                </a:cubicBezTo>
                <a:cubicBezTo>
                  <a:pt x="4299440" y="809151"/>
                  <a:pt x="4314140" y="823728"/>
                  <a:pt x="4328840" y="831020"/>
                </a:cubicBezTo>
                <a:cubicBezTo>
                  <a:pt x="4328840" y="831020"/>
                  <a:pt x="4323328" y="829197"/>
                  <a:pt x="4318734" y="827374"/>
                </a:cubicBezTo>
                <a:lnTo>
                  <a:pt x="4317007" y="826572"/>
                </a:lnTo>
                <a:lnTo>
                  <a:pt x="4314140" y="823728"/>
                </a:lnTo>
                <a:cubicBezTo>
                  <a:pt x="4312302" y="823728"/>
                  <a:pt x="4312302" y="824184"/>
                  <a:pt x="4313336" y="824867"/>
                </a:cubicBezTo>
                <a:lnTo>
                  <a:pt x="4317007" y="826572"/>
                </a:lnTo>
                <a:lnTo>
                  <a:pt x="4328840" y="838308"/>
                </a:lnTo>
                <a:lnTo>
                  <a:pt x="4292096" y="816443"/>
                </a:lnTo>
                <a:lnTo>
                  <a:pt x="4284809" y="809216"/>
                </a:lnTo>
                <a:lnTo>
                  <a:pt x="4292090" y="816440"/>
                </a:lnTo>
                <a:lnTo>
                  <a:pt x="4292096" y="816443"/>
                </a:lnTo>
                <a:lnTo>
                  <a:pt x="4314140" y="838308"/>
                </a:lnTo>
                <a:cubicBezTo>
                  <a:pt x="4314140" y="838308"/>
                  <a:pt x="4314140" y="838308"/>
                  <a:pt x="4314140" y="831020"/>
                </a:cubicBezTo>
                <a:lnTo>
                  <a:pt x="4318022" y="835832"/>
                </a:lnTo>
                <a:lnTo>
                  <a:pt x="4316895" y="835575"/>
                </a:lnTo>
                <a:lnTo>
                  <a:pt x="4318663" y="836627"/>
                </a:lnTo>
                <a:lnTo>
                  <a:pt x="4343537" y="867468"/>
                </a:lnTo>
                <a:cubicBezTo>
                  <a:pt x="4343537" y="867468"/>
                  <a:pt x="4350887" y="867468"/>
                  <a:pt x="4350887" y="874757"/>
                </a:cubicBezTo>
                <a:cubicBezTo>
                  <a:pt x="4358237" y="882045"/>
                  <a:pt x="4365587" y="882045"/>
                  <a:pt x="4358237" y="874757"/>
                </a:cubicBezTo>
                <a:cubicBezTo>
                  <a:pt x="4372937" y="889337"/>
                  <a:pt x="4365587" y="889337"/>
                  <a:pt x="4365587" y="896625"/>
                </a:cubicBezTo>
                <a:cubicBezTo>
                  <a:pt x="4365587" y="889337"/>
                  <a:pt x="4336187" y="867468"/>
                  <a:pt x="4336187" y="860177"/>
                </a:cubicBezTo>
                <a:cubicBezTo>
                  <a:pt x="4328840" y="852888"/>
                  <a:pt x="4306790" y="831020"/>
                  <a:pt x="4292090" y="823728"/>
                </a:cubicBezTo>
                <a:cubicBezTo>
                  <a:pt x="4284743" y="816440"/>
                  <a:pt x="4284743" y="816440"/>
                  <a:pt x="4284743" y="816440"/>
                </a:cubicBezTo>
                <a:lnTo>
                  <a:pt x="4270040" y="801856"/>
                </a:lnTo>
                <a:lnTo>
                  <a:pt x="4240646" y="772703"/>
                </a:lnTo>
                <a:cubicBezTo>
                  <a:pt x="4225946" y="765411"/>
                  <a:pt x="4211246" y="750834"/>
                  <a:pt x="4203899" y="750834"/>
                </a:cubicBezTo>
                <a:lnTo>
                  <a:pt x="4270040" y="801856"/>
                </a:lnTo>
                <a:lnTo>
                  <a:pt x="4247996" y="787280"/>
                </a:lnTo>
                <a:cubicBezTo>
                  <a:pt x="4240646" y="779991"/>
                  <a:pt x="4225946" y="765411"/>
                  <a:pt x="4218596" y="765411"/>
                </a:cubicBezTo>
                <a:cubicBezTo>
                  <a:pt x="4225946" y="772703"/>
                  <a:pt x="4247996" y="787280"/>
                  <a:pt x="4233296" y="779991"/>
                </a:cubicBezTo>
                <a:lnTo>
                  <a:pt x="4241525" y="787643"/>
                </a:lnTo>
                <a:lnTo>
                  <a:pt x="4240646" y="787280"/>
                </a:lnTo>
                <a:cubicBezTo>
                  <a:pt x="4233296" y="779991"/>
                  <a:pt x="4225946" y="779991"/>
                  <a:pt x="4225946" y="779991"/>
                </a:cubicBezTo>
                <a:cubicBezTo>
                  <a:pt x="4218596" y="772703"/>
                  <a:pt x="4225946" y="779991"/>
                  <a:pt x="4240646" y="794571"/>
                </a:cubicBezTo>
                <a:cubicBezTo>
                  <a:pt x="4255343" y="809151"/>
                  <a:pt x="4240646" y="787280"/>
                  <a:pt x="4247996" y="794571"/>
                </a:cubicBezTo>
                <a:cubicBezTo>
                  <a:pt x="4255343" y="801860"/>
                  <a:pt x="4262693" y="809151"/>
                  <a:pt x="4255343" y="809151"/>
                </a:cubicBezTo>
                <a:cubicBezTo>
                  <a:pt x="4270043" y="816440"/>
                  <a:pt x="4277393" y="831020"/>
                  <a:pt x="4284743" y="831020"/>
                </a:cubicBezTo>
                <a:cubicBezTo>
                  <a:pt x="4306790" y="845600"/>
                  <a:pt x="4284743" y="838308"/>
                  <a:pt x="4292090" y="845600"/>
                </a:cubicBezTo>
                <a:lnTo>
                  <a:pt x="4284736" y="838305"/>
                </a:lnTo>
                <a:lnTo>
                  <a:pt x="4284743" y="838308"/>
                </a:lnTo>
                <a:cubicBezTo>
                  <a:pt x="4284743" y="838308"/>
                  <a:pt x="4262693" y="816440"/>
                  <a:pt x="4262693" y="816440"/>
                </a:cubicBezTo>
                <a:lnTo>
                  <a:pt x="4284736" y="838305"/>
                </a:lnTo>
                <a:lnTo>
                  <a:pt x="4255343" y="816440"/>
                </a:lnTo>
                <a:cubicBezTo>
                  <a:pt x="4247996" y="809151"/>
                  <a:pt x="4240646" y="801860"/>
                  <a:pt x="4240646" y="801860"/>
                </a:cubicBezTo>
                <a:cubicBezTo>
                  <a:pt x="4233296" y="794571"/>
                  <a:pt x="4247996" y="809151"/>
                  <a:pt x="4233296" y="794571"/>
                </a:cubicBezTo>
                <a:lnTo>
                  <a:pt x="4232708" y="793988"/>
                </a:lnTo>
                <a:lnTo>
                  <a:pt x="4208846" y="772703"/>
                </a:lnTo>
                <a:lnTo>
                  <a:pt x="4203899" y="772703"/>
                </a:lnTo>
                <a:cubicBezTo>
                  <a:pt x="4192874" y="761769"/>
                  <a:pt x="4183686" y="754479"/>
                  <a:pt x="4175418" y="748100"/>
                </a:cubicBezTo>
                <a:lnTo>
                  <a:pt x="4162038" y="736951"/>
                </a:lnTo>
                <a:lnTo>
                  <a:pt x="4174499" y="743543"/>
                </a:lnTo>
                <a:cubicBezTo>
                  <a:pt x="4174499" y="739900"/>
                  <a:pt x="4167152" y="734433"/>
                  <a:pt x="4157964" y="728054"/>
                </a:cubicBezTo>
                <a:lnTo>
                  <a:pt x="4130405" y="707098"/>
                </a:lnTo>
                <a:lnTo>
                  <a:pt x="4123055" y="699806"/>
                </a:lnTo>
                <a:cubicBezTo>
                  <a:pt x="4137752" y="714386"/>
                  <a:pt x="4108355" y="692518"/>
                  <a:pt x="4108355" y="692518"/>
                </a:cubicBezTo>
                <a:cubicBezTo>
                  <a:pt x="4108355" y="692518"/>
                  <a:pt x="4101005" y="685226"/>
                  <a:pt x="4115705" y="692518"/>
                </a:cubicBezTo>
                <a:lnTo>
                  <a:pt x="4115705" y="692514"/>
                </a:lnTo>
                <a:lnTo>
                  <a:pt x="4130402" y="699806"/>
                </a:lnTo>
                <a:lnTo>
                  <a:pt x="4134172" y="699806"/>
                </a:lnTo>
                <a:lnTo>
                  <a:pt x="4131360" y="696880"/>
                </a:lnTo>
                <a:lnTo>
                  <a:pt x="4131561" y="696972"/>
                </a:lnTo>
                <a:lnTo>
                  <a:pt x="4134366" y="699806"/>
                </a:lnTo>
                <a:lnTo>
                  <a:pt x="4137752" y="699806"/>
                </a:lnTo>
                <a:lnTo>
                  <a:pt x="4131561" y="696972"/>
                </a:lnTo>
                <a:lnTo>
                  <a:pt x="4127709" y="693081"/>
                </a:lnTo>
                <a:lnTo>
                  <a:pt x="4131360" y="696880"/>
                </a:lnTo>
                <a:lnTo>
                  <a:pt x="4125810" y="694339"/>
                </a:lnTo>
                <a:cubicBezTo>
                  <a:pt x="4121217" y="690695"/>
                  <a:pt x="4115705" y="685228"/>
                  <a:pt x="4108355" y="677938"/>
                </a:cubicBezTo>
                <a:lnTo>
                  <a:pt x="4115705" y="677938"/>
                </a:lnTo>
                <a:lnTo>
                  <a:pt x="4137752" y="692518"/>
                </a:lnTo>
                <a:cubicBezTo>
                  <a:pt x="4152452" y="699806"/>
                  <a:pt x="4167149" y="714386"/>
                  <a:pt x="4181849" y="728963"/>
                </a:cubicBezTo>
                <a:cubicBezTo>
                  <a:pt x="4203899" y="743543"/>
                  <a:pt x="4218596" y="758123"/>
                  <a:pt x="4233296" y="765411"/>
                </a:cubicBezTo>
                <a:cubicBezTo>
                  <a:pt x="4247996" y="772703"/>
                  <a:pt x="4255343" y="787280"/>
                  <a:pt x="4270043" y="794571"/>
                </a:cubicBezTo>
                <a:lnTo>
                  <a:pt x="4284743" y="809151"/>
                </a:lnTo>
                <a:lnTo>
                  <a:pt x="4287037" y="804251"/>
                </a:lnTo>
                <a:cubicBezTo>
                  <a:pt x="4277393" y="790925"/>
                  <a:pt x="4238809" y="758123"/>
                  <a:pt x="4233296" y="758123"/>
                </a:cubicBezTo>
                <a:cubicBezTo>
                  <a:pt x="4211246" y="743543"/>
                  <a:pt x="4240646" y="765411"/>
                  <a:pt x="4211246" y="743543"/>
                </a:cubicBezTo>
                <a:cubicBezTo>
                  <a:pt x="4218596" y="743543"/>
                  <a:pt x="4225946" y="750834"/>
                  <a:pt x="4225946" y="750834"/>
                </a:cubicBezTo>
                <a:cubicBezTo>
                  <a:pt x="4222271" y="743544"/>
                  <a:pt x="4216759" y="739899"/>
                  <a:pt x="4210329" y="736254"/>
                </a:cubicBezTo>
                <a:lnTo>
                  <a:pt x="4189661" y="721993"/>
                </a:lnTo>
                <a:lnTo>
                  <a:pt x="4189243" y="720666"/>
                </a:lnTo>
                <a:lnTo>
                  <a:pt x="4186357" y="719358"/>
                </a:lnTo>
                <a:lnTo>
                  <a:pt x="4183729" y="717217"/>
                </a:lnTo>
                <a:lnTo>
                  <a:pt x="4181632" y="717217"/>
                </a:lnTo>
                <a:lnTo>
                  <a:pt x="4186357" y="719358"/>
                </a:lnTo>
                <a:lnTo>
                  <a:pt x="4189199" y="721674"/>
                </a:lnTo>
                <a:lnTo>
                  <a:pt x="4189661" y="721993"/>
                </a:lnTo>
                <a:lnTo>
                  <a:pt x="4190330" y="724115"/>
                </a:lnTo>
                <a:cubicBezTo>
                  <a:pt x="4181632" y="717217"/>
                  <a:pt x="4172934" y="710323"/>
                  <a:pt x="4164236" y="703426"/>
                </a:cubicBezTo>
                <a:lnTo>
                  <a:pt x="4171537" y="707283"/>
                </a:lnTo>
                <a:lnTo>
                  <a:pt x="4163477" y="700718"/>
                </a:lnTo>
                <a:cubicBezTo>
                  <a:pt x="4156127" y="696160"/>
                  <a:pt x="4148777" y="692518"/>
                  <a:pt x="4137752" y="685226"/>
                </a:cubicBezTo>
                <a:cubicBezTo>
                  <a:pt x="4137752" y="685226"/>
                  <a:pt x="4115705" y="670646"/>
                  <a:pt x="4108355" y="663357"/>
                </a:cubicBezTo>
                <a:cubicBezTo>
                  <a:pt x="4101005" y="656069"/>
                  <a:pt x="4078958" y="641489"/>
                  <a:pt x="4078958" y="641489"/>
                </a:cubicBezTo>
                <a:cubicBezTo>
                  <a:pt x="4056908" y="626909"/>
                  <a:pt x="4071608" y="641489"/>
                  <a:pt x="4056908" y="626909"/>
                </a:cubicBezTo>
                <a:cubicBezTo>
                  <a:pt x="4045886" y="619621"/>
                  <a:pt x="4044048" y="619621"/>
                  <a:pt x="4042211" y="619621"/>
                </a:cubicBezTo>
                <a:lnTo>
                  <a:pt x="4042198" y="619614"/>
                </a:lnTo>
                <a:lnTo>
                  <a:pt x="4029348" y="610508"/>
                </a:lnTo>
                <a:lnTo>
                  <a:pt x="4027511" y="612329"/>
                </a:lnTo>
                <a:lnTo>
                  <a:pt x="4012811" y="605041"/>
                </a:lnTo>
                <a:lnTo>
                  <a:pt x="4005461" y="599574"/>
                </a:lnTo>
                <a:lnTo>
                  <a:pt x="4005461" y="597752"/>
                </a:lnTo>
                <a:lnTo>
                  <a:pt x="3999449" y="595101"/>
                </a:lnTo>
                <a:lnTo>
                  <a:pt x="3983414" y="583172"/>
                </a:lnTo>
                <a:cubicBezTo>
                  <a:pt x="3983414" y="586816"/>
                  <a:pt x="3985251" y="588639"/>
                  <a:pt x="3988926" y="590461"/>
                </a:cubicBezTo>
                <a:lnTo>
                  <a:pt x="3999449" y="595101"/>
                </a:lnTo>
                <a:lnTo>
                  <a:pt x="4005461" y="599574"/>
                </a:lnTo>
                <a:lnTo>
                  <a:pt x="4005461" y="605041"/>
                </a:lnTo>
                <a:cubicBezTo>
                  <a:pt x="3998112" y="601396"/>
                  <a:pt x="3990763" y="595929"/>
                  <a:pt x="3983414" y="590462"/>
                </a:cubicBezTo>
                <a:lnTo>
                  <a:pt x="3965773" y="578796"/>
                </a:lnTo>
                <a:lnTo>
                  <a:pt x="3946667" y="561304"/>
                </a:lnTo>
                <a:lnTo>
                  <a:pt x="3941769" y="558873"/>
                </a:lnTo>
                <a:lnTo>
                  <a:pt x="3917270" y="539432"/>
                </a:lnTo>
                <a:cubicBezTo>
                  <a:pt x="3924617" y="546724"/>
                  <a:pt x="3946667" y="554012"/>
                  <a:pt x="3961364" y="568592"/>
                </a:cubicBezTo>
                <a:cubicBezTo>
                  <a:pt x="3983414" y="583172"/>
                  <a:pt x="3998114" y="590461"/>
                  <a:pt x="4020161" y="605041"/>
                </a:cubicBezTo>
                <a:cubicBezTo>
                  <a:pt x="4012811" y="597752"/>
                  <a:pt x="3990764" y="583172"/>
                  <a:pt x="4005461" y="590461"/>
                </a:cubicBezTo>
                <a:cubicBezTo>
                  <a:pt x="3990764" y="575881"/>
                  <a:pt x="3968714" y="561304"/>
                  <a:pt x="3939317" y="546724"/>
                </a:cubicBezTo>
                <a:cubicBezTo>
                  <a:pt x="3939317" y="546724"/>
                  <a:pt x="3946667" y="554012"/>
                  <a:pt x="3946667" y="554012"/>
                </a:cubicBezTo>
                <a:cubicBezTo>
                  <a:pt x="3931967" y="546724"/>
                  <a:pt x="3924617" y="539432"/>
                  <a:pt x="3931967" y="546724"/>
                </a:cubicBezTo>
                <a:cubicBezTo>
                  <a:pt x="3924617" y="539432"/>
                  <a:pt x="3909920" y="532144"/>
                  <a:pt x="3902570" y="524855"/>
                </a:cubicBezTo>
                <a:lnTo>
                  <a:pt x="3898487" y="525663"/>
                </a:lnTo>
                <a:lnTo>
                  <a:pt x="3895887" y="524191"/>
                </a:lnTo>
                <a:lnTo>
                  <a:pt x="3887870" y="517564"/>
                </a:lnTo>
                <a:lnTo>
                  <a:pt x="3891137" y="521499"/>
                </a:lnTo>
                <a:lnTo>
                  <a:pt x="3858473" y="502987"/>
                </a:lnTo>
                <a:cubicBezTo>
                  <a:pt x="3836423" y="488407"/>
                  <a:pt x="3814376" y="481115"/>
                  <a:pt x="3792329" y="466538"/>
                </a:cubicBezTo>
                <a:lnTo>
                  <a:pt x="3789788" y="466538"/>
                </a:lnTo>
                <a:lnTo>
                  <a:pt x="3819247" y="483409"/>
                </a:lnTo>
                <a:cubicBezTo>
                  <a:pt x="3811904" y="483409"/>
                  <a:pt x="3789870" y="468689"/>
                  <a:pt x="3804560" y="476049"/>
                </a:cubicBezTo>
                <a:lnTo>
                  <a:pt x="3785577" y="466538"/>
                </a:lnTo>
                <a:lnTo>
                  <a:pt x="3777629" y="466538"/>
                </a:lnTo>
                <a:cubicBezTo>
                  <a:pt x="3784979" y="466538"/>
                  <a:pt x="3792329" y="473827"/>
                  <a:pt x="3807026" y="481115"/>
                </a:cubicBezTo>
                <a:cubicBezTo>
                  <a:pt x="3777629" y="466538"/>
                  <a:pt x="3792329" y="473827"/>
                  <a:pt x="3814376" y="488407"/>
                </a:cubicBezTo>
                <a:cubicBezTo>
                  <a:pt x="3821726" y="488407"/>
                  <a:pt x="3814376" y="481115"/>
                  <a:pt x="3829076" y="488407"/>
                </a:cubicBezTo>
                <a:cubicBezTo>
                  <a:pt x="3836423" y="495695"/>
                  <a:pt x="3821726" y="488407"/>
                  <a:pt x="3836423" y="495695"/>
                </a:cubicBezTo>
                <a:cubicBezTo>
                  <a:pt x="3851123" y="502987"/>
                  <a:pt x="3843773" y="495695"/>
                  <a:pt x="3851123" y="502987"/>
                </a:cubicBezTo>
                <a:cubicBezTo>
                  <a:pt x="3865823" y="510275"/>
                  <a:pt x="3865823" y="512097"/>
                  <a:pt x="3866740" y="514830"/>
                </a:cubicBezTo>
                <a:lnTo>
                  <a:pt x="3877413" y="523578"/>
                </a:lnTo>
                <a:lnTo>
                  <a:pt x="3865823" y="519896"/>
                </a:lnTo>
                <a:lnTo>
                  <a:pt x="3865823" y="517564"/>
                </a:lnTo>
                <a:lnTo>
                  <a:pt x="3858473" y="513328"/>
                </a:lnTo>
                <a:lnTo>
                  <a:pt x="3858473" y="510275"/>
                </a:lnTo>
                <a:lnTo>
                  <a:pt x="3829996" y="496555"/>
                </a:lnTo>
                <a:lnTo>
                  <a:pt x="3829076" y="495695"/>
                </a:lnTo>
                <a:lnTo>
                  <a:pt x="3828793" y="495975"/>
                </a:lnTo>
                <a:lnTo>
                  <a:pt x="3826318" y="494783"/>
                </a:lnTo>
                <a:lnTo>
                  <a:pt x="3828642" y="496125"/>
                </a:lnTo>
                <a:lnTo>
                  <a:pt x="3825401" y="499341"/>
                </a:lnTo>
                <a:cubicBezTo>
                  <a:pt x="3827238" y="501162"/>
                  <a:pt x="3829076" y="502987"/>
                  <a:pt x="3821726" y="502987"/>
                </a:cubicBezTo>
                <a:lnTo>
                  <a:pt x="3861234" y="521688"/>
                </a:lnTo>
                <a:lnTo>
                  <a:pt x="3865823" y="524855"/>
                </a:lnTo>
                <a:lnTo>
                  <a:pt x="3865823" y="524357"/>
                </a:lnTo>
                <a:lnTo>
                  <a:pt x="3902570" y="546724"/>
                </a:lnTo>
                <a:cubicBezTo>
                  <a:pt x="3902570" y="546724"/>
                  <a:pt x="3931967" y="561304"/>
                  <a:pt x="3917270" y="554012"/>
                </a:cubicBezTo>
                <a:cubicBezTo>
                  <a:pt x="3931967" y="561304"/>
                  <a:pt x="3946667" y="568592"/>
                  <a:pt x="3961364" y="575881"/>
                </a:cubicBezTo>
                <a:cubicBezTo>
                  <a:pt x="3946667" y="568592"/>
                  <a:pt x="3954017" y="575881"/>
                  <a:pt x="3939317" y="568592"/>
                </a:cubicBezTo>
                <a:lnTo>
                  <a:pt x="3946670" y="575884"/>
                </a:lnTo>
                <a:lnTo>
                  <a:pt x="3946667" y="575881"/>
                </a:lnTo>
                <a:lnTo>
                  <a:pt x="3948425" y="577627"/>
                </a:lnTo>
                <a:lnTo>
                  <a:pt x="3946670" y="575884"/>
                </a:lnTo>
                <a:lnTo>
                  <a:pt x="3964121" y="585906"/>
                </a:lnTo>
                <a:lnTo>
                  <a:pt x="3966092" y="587164"/>
                </a:lnTo>
                <a:lnTo>
                  <a:pt x="3954017" y="583172"/>
                </a:lnTo>
                <a:lnTo>
                  <a:pt x="3961364" y="590461"/>
                </a:lnTo>
                <a:cubicBezTo>
                  <a:pt x="3946667" y="583172"/>
                  <a:pt x="3968714" y="597752"/>
                  <a:pt x="3939317" y="583172"/>
                </a:cubicBezTo>
                <a:cubicBezTo>
                  <a:pt x="3939317" y="583172"/>
                  <a:pt x="3968714" y="597752"/>
                  <a:pt x="3961364" y="597752"/>
                </a:cubicBezTo>
                <a:cubicBezTo>
                  <a:pt x="3976064" y="605041"/>
                  <a:pt x="3976064" y="605041"/>
                  <a:pt x="3968714" y="605041"/>
                </a:cubicBezTo>
                <a:cubicBezTo>
                  <a:pt x="3976064" y="605041"/>
                  <a:pt x="3976064" y="605041"/>
                  <a:pt x="3976064" y="605041"/>
                </a:cubicBezTo>
                <a:cubicBezTo>
                  <a:pt x="3990764" y="612329"/>
                  <a:pt x="3990764" y="612329"/>
                  <a:pt x="3983414" y="612329"/>
                </a:cubicBezTo>
                <a:cubicBezTo>
                  <a:pt x="3998112" y="623263"/>
                  <a:pt x="4010974" y="632375"/>
                  <a:pt x="4023836" y="641487"/>
                </a:cubicBezTo>
                <a:lnTo>
                  <a:pt x="4060527" y="667954"/>
                </a:lnTo>
                <a:lnTo>
                  <a:pt x="4056908" y="670646"/>
                </a:lnTo>
                <a:cubicBezTo>
                  <a:pt x="4034861" y="648777"/>
                  <a:pt x="4012811" y="641489"/>
                  <a:pt x="3998114" y="626909"/>
                </a:cubicBezTo>
                <a:cubicBezTo>
                  <a:pt x="4005461" y="634197"/>
                  <a:pt x="4020161" y="648777"/>
                  <a:pt x="4042208" y="663357"/>
                </a:cubicBezTo>
                <a:cubicBezTo>
                  <a:pt x="4064258" y="685226"/>
                  <a:pt x="4093655" y="699806"/>
                  <a:pt x="4108355" y="714386"/>
                </a:cubicBezTo>
                <a:cubicBezTo>
                  <a:pt x="4115705" y="714386"/>
                  <a:pt x="4115705" y="714386"/>
                  <a:pt x="4123055" y="714386"/>
                </a:cubicBezTo>
                <a:lnTo>
                  <a:pt x="4125810" y="723496"/>
                </a:lnTo>
                <a:lnTo>
                  <a:pt x="4123055" y="721674"/>
                </a:lnTo>
                <a:cubicBezTo>
                  <a:pt x="4126729" y="725319"/>
                  <a:pt x="4126729" y="725319"/>
                  <a:pt x="4125810" y="723496"/>
                </a:cubicBezTo>
                <a:lnTo>
                  <a:pt x="4125810" y="723496"/>
                </a:lnTo>
                <a:lnTo>
                  <a:pt x="4134077" y="728963"/>
                </a:lnTo>
                <a:cubicBezTo>
                  <a:pt x="4137752" y="730786"/>
                  <a:pt x="4141427" y="732609"/>
                  <a:pt x="4145102" y="736254"/>
                </a:cubicBezTo>
                <a:cubicBezTo>
                  <a:pt x="4137752" y="736254"/>
                  <a:pt x="4130402" y="728963"/>
                  <a:pt x="4123055" y="728963"/>
                </a:cubicBezTo>
                <a:cubicBezTo>
                  <a:pt x="4145102" y="743543"/>
                  <a:pt x="4174499" y="772703"/>
                  <a:pt x="4181849" y="772703"/>
                </a:cubicBezTo>
                <a:cubicBezTo>
                  <a:pt x="4189199" y="779991"/>
                  <a:pt x="4174499" y="772703"/>
                  <a:pt x="4174499" y="772703"/>
                </a:cubicBezTo>
                <a:cubicBezTo>
                  <a:pt x="4196549" y="794571"/>
                  <a:pt x="4211246" y="801860"/>
                  <a:pt x="4225946" y="809151"/>
                </a:cubicBezTo>
                <a:cubicBezTo>
                  <a:pt x="4233296" y="823728"/>
                  <a:pt x="4247996" y="831020"/>
                  <a:pt x="4270043" y="852888"/>
                </a:cubicBezTo>
                <a:cubicBezTo>
                  <a:pt x="4262693" y="845600"/>
                  <a:pt x="4255343" y="845600"/>
                  <a:pt x="4277393" y="860177"/>
                </a:cubicBezTo>
                <a:cubicBezTo>
                  <a:pt x="4281068" y="863822"/>
                  <a:pt x="4275555" y="860177"/>
                  <a:pt x="4268205" y="855622"/>
                </a:cubicBezTo>
                <a:lnTo>
                  <a:pt x="4252555" y="847861"/>
                </a:lnTo>
                <a:lnTo>
                  <a:pt x="4247999" y="845600"/>
                </a:lnTo>
                <a:lnTo>
                  <a:pt x="4218596" y="823728"/>
                </a:lnTo>
                <a:cubicBezTo>
                  <a:pt x="4218596" y="816440"/>
                  <a:pt x="4225946" y="831020"/>
                  <a:pt x="4233296" y="831020"/>
                </a:cubicBezTo>
                <a:cubicBezTo>
                  <a:pt x="4225946" y="823728"/>
                  <a:pt x="4225946" y="823728"/>
                  <a:pt x="4225946" y="823728"/>
                </a:cubicBezTo>
                <a:cubicBezTo>
                  <a:pt x="4218596" y="816440"/>
                  <a:pt x="4218596" y="816440"/>
                  <a:pt x="4218596" y="816440"/>
                </a:cubicBezTo>
                <a:lnTo>
                  <a:pt x="4209030" y="811696"/>
                </a:lnTo>
                <a:lnTo>
                  <a:pt x="4209030" y="812045"/>
                </a:lnTo>
                <a:lnTo>
                  <a:pt x="4208534" y="811448"/>
                </a:lnTo>
                <a:lnTo>
                  <a:pt x="4203899" y="809151"/>
                </a:lnTo>
                <a:cubicBezTo>
                  <a:pt x="4189199" y="794571"/>
                  <a:pt x="4196549" y="801860"/>
                  <a:pt x="4196549" y="809151"/>
                </a:cubicBezTo>
                <a:lnTo>
                  <a:pt x="4186628" y="797341"/>
                </a:lnTo>
                <a:lnTo>
                  <a:pt x="4172066" y="783080"/>
                </a:lnTo>
                <a:cubicBezTo>
                  <a:pt x="4164673" y="775840"/>
                  <a:pt x="4179459" y="783080"/>
                  <a:pt x="4164673" y="775840"/>
                </a:cubicBezTo>
                <a:cubicBezTo>
                  <a:pt x="4164673" y="775840"/>
                  <a:pt x="4164673" y="768598"/>
                  <a:pt x="4157281" y="768598"/>
                </a:cubicBezTo>
                <a:cubicBezTo>
                  <a:pt x="4142495" y="754115"/>
                  <a:pt x="4149888" y="768598"/>
                  <a:pt x="4127709" y="746876"/>
                </a:cubicBezTo>
                <a:lnTo>
                  <a:pt x="4133472" y="748003"/>
                </a:lnTo>
                <a:lnTo>
                  <a:pt x="4115705" y="736254"/>
                </a:lnTo>
                <a:cubicBezTo>
                  <a:pt x="4108355" y="728963"/>
                  <a:pt x="4108355" y="728963"/>
                  <a:pt x="4101005" y="721674"/>
                </a:cubicBezTo>
                <a:cubicBezTo>
                  <a:pt x="4093655" y="721674"/>
                  <a:pt x="4108355" y="736254"/>
                  <a:pt x="4101005" y="728963"/>
                </a:cubicBezTo>
                <a:cubicBezTo>
                  <a:pt x="4093655" y="721674"/>
                  <a:pt x="4093655" y="721674"/>
                  <a:pt x="4078958" y="714386"/>
                </a:cubicBezTo>
                <a:cubicBezTo>
                  <a:pt x="4093655" y="721674"/>
                  <a:pt x="4093655" y="721674"/>
                  <a:pt x="4071608" y="699806"/>
                </a:cubicBezTo>
                <a:cubicBezTo>
                  <a:pt x="4078958" y="714386"/>
                  <a:pt x="4086305" y="714386"/>
                  <a:pt x="4064258" y="699806"/>
                </a:cubicBezTo>
                <a:cubicBezTo>
                  <a:pt x="4071608" y="707094"/>
                  <a:pt x="4042208" y="685226"/>
                  <a:pt x="4034861" y="677938"/>
                </a:cubicBezTo>
                <a:cubicBezTo>
                  <a:pt x="4027511" y="670646"/>
                  <a:pt x="4034861" y="677938"/>
                  <a:pt x="4020161" y="663357"/>
                </a:cubicBezTo>
                <a:cubicBezTo>
                  <a:pt x="4005461" y="656069"/>
                  <a:pt x="4034861" y="685226"/>
                  <a:pt x="4056908" y="699806"/>
                </a:cubicBezTo>
                <a:cubicBezTo>
                  <a:pt x="4042208" y="692518"/>
                  <a:pt x="4027511" y="670646"/>
                  <a:pt x="4012811" y="670646"/>
                </a:cubicBezTo>
                <a:lnTo>
                  <a:pt x="4002893" y="655890"/>
                </a:lnTo>
                <a:lnTo>
                  <a:pt x="4003281" y="656069"/>
                </a:lnTo>
                <a:cubicBezTo>
                  <a:pt x="4004543" y="656069"/>
                  <a:pt x="4003626" y="654245"/>
                  <a:pt x="3998114" y="648777"/>
                </a:cubicBezTo>
                <a:cubicBezTo>
                  <a:pt x="3983414" y="641489"/>
                  <a:pt x="3976064" y="634197"/>
                  <a:pt x="3976064" y="641489"/>
                </a:cubicBezTo>
                <a:cubicBezTo>
                  <a:pt x="3990764" y="648777"/>
                  <a:pt x="3983414" y="641489"/>
                  <a:pt x="3998114" y="648777"/>
                </a:cubicBezTo>
                <a:lnTo>
                  <a:pt x="4002893" y="655890"/>
                </a:lnTo>
                <a:lnTo>
                  <a:pt x="3995356" y="652423"/>
                </a:lnTo>
                <a:cubicBezTo>
                  <a:pt x="3988926" y="648777"/>
                  <a:pt x="3983414" y="645135"/>
                  <a:pt x="3998114" y="656069"/>
                </a:cubicBezTo>
                <a:cubicBezTo>
                  <a:pt x="3994439" y="656069"/>
                  <a:pt x="3987089" y="650602"/>
                  <a:pt x="3978822" y="644223"/>
                </a:cubicBezTo>
                <a:lnTo>
                  <a:pt x="3966958" y="635944"/>
                </a:lnTo>
                <a:lnTo>
                  <a:pt x="3968714" y="634197"/>
                </a:lnTo>
                <a:lnTo>
                  <a:pt x="3954020" y="626912"/>
                </a:lnTo>
                <a:lnTo>
                  <a:pt x="3939317" y="619621"/>
                </a:lnTo>
                <a:lnTo>
                  <a:pt x="3928417" y="609892"/>
                </a:lnTo>
                <a:lnTo>
                  <a:pt x="3920093" y="605318"/>
                </a:lnTo>
                <a:lnTo>
                  <a:pt x="3912941" y="600838"/>
                </a:lnTo>
                <a:lnTo>
                  <a:pt x="3902570" y="597752"/>
                </a:lnTo>
                <a:cubicBezTo>
                  <a:pt x="3880520" y="583172"/>
                  <a:pt x="3851123" y="568592"/>
                  <a:pt x="3851123" y="568592"/>
                </a:cubicBezTo>
                <a:cubicBezTo>
                  <a:pt x="3843773" y="568592"/>
                  <a:pt x="3851123" y="568592"/>
                  <a:pt x="3843773" y="561304"/>
                </a:cubicBezTo>
                <a:cubicBezTo>
                  <a:pt x="3873173" y="583172"/>
                  <a:pt x="3851123" y="561304"/>
                  <a:pt x="3843773" y="554012"/>
                </a:cubicBezTo>
                <a:cubicBezTo>
                  <a:pt x="3821726" y="546724"/>
                  <a:pt x="3836423" y="554012"/>
                  <a:pt x="3829076" y="554012"/>
                </a:cubicBezTo>
                <a:cubicBezTo>
                  <a:pt x="3814376" y="546724"/>
                  <a:pt x="3792329" y="532144"/>
                  <a:pt x="3784979" y="524855"/>
                </a:cubicBezTo>
                <a:cubicBezTo>
                  <a:pt x="3762929" y="517564"/>
                  <a:pt x="3740882" y="510275"/>
                  <a:pt x="3726182" y="495695"/>
                </a:cubicBezTo>
                <a:cubicBezTo>
                  <a:pt x="3704135" y="488407"/>
                  <a:pt x="3689435" y="481115"/>
                  <a:pt x="3674734" y="473827"/>
                </a:cubicBezTo>
                <a:cubicBezTo>
                  <a:pt x="3674734" y="481115"/>
                  <a:pt x="3696785" y="488407"/>
                  <a:pt x="3689435" y="488407"/>
                </a:cubicBezTo>
                <a:cubicBezTo>
                  <a:pt x="3682085" y="481115"/>
                  <a:pt x="3674734" y="481115"/>
                  <a:pt x="3674734" y="481115"/>
                </a:cubicBezTo>
                <a:cubicBezTo>
                  <a:pt x="3667388" y="473827"/>
                  <a:pt x="3667388" y="473827"/>
                  <a:pt x="3667388" y="473827"/>
                </a:cubicBezTo>
                <a:cubicBezTo>
                  <a:pt x="3645338" y="466538"/>
                  <a:pt x="3637987" y="466538"/>
                  <a:pt x="3615941" y="459247"/>
                </a:cubicBezTo>
                <a:lnTo>
                  <a:pt x="3624922" y="456817"/>
                </a:lnTo>
                <a:lnTo>
                  <a:pt x="3630637" y="459247"/>
                </a:lnTo>
                <a:cubicBezTo>
                  <a:pt x="3630637" y="459247"/>
                  <a:pt x="3628801" y="457425"/>
                  <a:pt x="3626045" y="456514"/>
                </a:cubicBezTo>
                <a:lnTo>
                  <a:pt x="3624922" y="456817"/>
                </a:lnTo>
                <a:lnTo>
                  <a:pt x="3566331" y="431911"/>
                </a:lnTo>
                <a:cubicBezTo>
                  <a:pt x="3547957" y="424621"/>
                  <a:pt x="3531420" y="419154"/>
                  <a:pt x="3513046" y="415510"/>
                </a:cubicBezTo>
                <a:cubicBezTo>
                  <a:pt x="3483650" y="400930"/>
                  <a:pt x="3446903" y="386350"/>
                  <a:pt x="3395455" y="371773"/>
                </a:cubicBezTo>
                <a:cubicBezTo>
                  <a:pt x="3417506" y="379062"/>
                  <a:pt x="3432202" y="386350"/>
                  <a:pt x="3446903" y="393642"/>
                </a:cubicBezTo>
                <a:cubicBezTo>
                  <a:pt x="3432202" y="386350"/>
                  <a:pt x="3410156" y="379062"/>
                  <a:pt x="3388105" y="371773"/>
                </a:cubicBezTo>
                <a:cubicBezTo>
                  <a:pt x="3366059" y="364481"/>
                  <a:pt x="3344008" y="357193"/>
                  <a:pt x="3321961" y="357193"/>
                </a:cubicBezTo>
                <a:cubicBezTo>
                  <a:pt x="3336662" y="364481"/>
                  <a:pt x="3344008" y="364481"/>
                  <a:pt x="3336662" y="364481"/>
                </a:cubicBezTo>
                <a:cubicBezTo>
                  <a:pt x="3307261" y="357193"/>
                  <a:pt x="3285214" y="349905"/>
                  <a:pt x="3270514" y="342613"/>
                </a:cubicBezTo>
                <a:cubicBezTo>
                  <a:pt x="3248468" y="342613"/>
                  <a:pt x="3233767" y="335325"/>
                  <a:pt x="3226417" y="335325"/>
                </a:cubicBezTo>
                <a:cubicBezTo>
                  <a:pt x="3241117" y="342613"/>
                  <a:pt x="3255818" y="342613"/>
                  <a:pt x="3270514" y="349905"/>
                </a:cubicBezTo>
                <a:cubicBezTo>
                  <a:pt x="3270514" y="357193"/>
                  <a:pt x="3285214" y="357193"/>
                  <a:pt x="3299911" y="364481"/>
                </a:cubicBezTo>
                <a:cubicBezTo>
                  <a:pt x="3307261" y="371773"/>
                  <a:pt x="3332987" y="380883"/>
                  <a:pt x="3360546" y="388174"/>
                </a:cubicBezTo>
                <a:lnTo>
                  <a:pt x="3397806" y="394808"/>
                </a:lnTo>
                <a:lnTo>
                  <a:pt x="3439552" y="415510"/>
                </a:lnTo>
                <a:cubicBezTo>
                  <a:pt x="3446903" y="415510"/>
                  <a:pt x="3461603" y="422798"/>
                  <a:pt x="3461603" y="422798"/>
                </a:cubicBezTo>
                <a:cubicBezTo>
                  <a:pt x="3476299" y="422798"/>
                  <a:pt x="3461603" y="422798"/>
                  <a:pt x="3476299" y="430090"/>
                </a:cubicBezTo>
                <a:cubicBezTo>
                  <a:pt x="3483650" y="430090"/>
                  <a:pt x="3483650" y="430090"/>
                  <a:pt x="3498350" y="437378"/>
                </a:cubicBezTo>
                <a:cubicBezTo>
                  <a:pt x="3505696" y="444667"/>
                  <a:pt x="3535097" y="451958"/>
                  <a:pt x="3557143" y="459247"/>
                </a:cubicBezTo>
                <a:cubicBezTo>
                  <a:pt x="3571844" y="466538"/>
                  <a:pt x="3593890" y="473827"/>
                  <a:pt x="3608591" y="481115"/>
                </a:cubicBezTo>
                <a:cubicBezTo>
                  <a:pt x="3630637" y="488407"/>
                  <a:pt x="3645338" y="495695"/>
                  <a:pt x="3660038" y="502987"/>
                </a:cubicBezTo>
                <a:cubicBezTo>
                  <a:pt x="3674734" y="510275"/>
                  <a:pt x="3682085" y="510275"/>
                  <a:pt x="3696785" y="517564"/>
                </a:cubicBezTo>
                <a:cubicBezTo>
                  <a:pt x="3696785" y="517564"/>
                  <a:pt x="3718832" y="524855"/>
                  <a:pt x="3711481" y="532144"/>
                </a:cubicBezTo>
                <a:cubicBezTo>
                  <a:pt x="3733532" y="539435"/>
                  <a:pt x="3746394" y="544902"/>
                  <a:pt x="3759254" y="551279"/>
                </a:cubicBezTo>
                <a:lnTo>
                  <a:pt x="3795327" y="569856"/>
                </a:lnTo>
                <a:lnTo>
                  <a:pt x="3818051" y="588639"/>
                </a:lnTo>
                <a:lnTo>
                  <a:pt x="3792329" y="575881"/>
                </a:lnTo>
                <a:cubicBezTo>
                  <a:pt x="3770279" y="568592"/>
                  <a:pt x="3762929" y="561304"/>
                  <a:pt x="3762929" y="568592"/>
                </a:cubicBezTo>
                <a:cubicBezTo>
                  <a:pt x="3740882" y="554012"/>
                  <a:pt x="3740882" y="554012"/>
                  <a:pt x="3711481" y="539432"/>
                </a:cubicBezTo>
                <a:cubicBezTo>
                  <a:pt x="3704135" y="532144"/>
                  <a:pt x="3711481" y="539432"/>
                  <a:pt x="3696785" y="532144"/>
                </a:cubicBezTo>
                <a:cubicBezTo>
                  <a:pt x="3696785" y="532144"/>
                  <a:pt x="3704135" y="539432"/>
                  <a:pt x="3696785" y="539432"/>
                </a:cubicBezTo>
                <a:cubicBezTo>
                  <a:pt x="3674734" y="524855"/>
                  <a:pt x="3630637" y="510275"/>
                  <a:pt x="3623291" y="510275"/>
                </a:cubicBezTo>
                <a:cubicBezTo>
                  <a:pt x="3615941" y="502987"/>
                  <a:pt x="3608591" y="502987"/>
                  <a:pt x="3601241" y="495695"/>
                </a:cubicBezTo>
                <a:cubicBezTo>
                  <a:pt x="3593890" y="495695"/>
                  <a:pt x="3586544" y="488407"/>
                  <a:pt x="3579194" y="488407"/>
                </a:cubicBezTo>
                <a:cubicBezTo>
                  <a:pt x="3564494" y="481115"/>
                  <a:pt x="3549793" y="473827"/>
                  <a:pt x="3535097" y="466538"/>
                </a:cubicBezTo>
                <a:cubicBezTo>
                  <a:pt x="3527747" y="466538"/>
                  <a:pt x="3505696" y="459247"/>
                  <a:pt x="3491000" y="451958"/>
                </a:cubicBezTo>
                <a:cubicBezTo>
                  <a:pt x="3468949" y="444667"/>
                  <a:pt x="3454253" y="437378"/>
                  <a:pt x="3446903" y="437378"/>
                </a:cubicBezTo>
                <a:cubicBezTo>
                  <a:pt x="3439552" y="437378"/>
                  <a:pt x="3439552" y="437378"/>
                  <a:pt x="3439552" y="430090"/>
                </a:cubicBezTo>
                <a:cubicBezTo>
                  <a:pt x="3432202" y="430090"/>
                  <a:pt x="3424852" y="430090"/>
                  <a:pt x="3417506" y="430090"/>
                </a:cubicBezTo>
                <a:cubicBezTo>
                  <a:pt x="3410156" y="422798"/>
                  <a:pt x="3395455" y="415510"/>
                  <a:pt x="3380759" y="415510"/>
                </a:cubicBezTo>
                <a:cubicBezTo>
                  <a:pt x="3366059" y="408222"/>
                  <a:pt x="3351358" y="408222"/>
                  <a:pt x="3336662" y="400930"/>
                </a:cubicBezTo>
                <a:cubicBezTo>
                  <a:pt x="3307261" y="393642"/>
                  <a:pt x="3285214" y="386350"/>
                  <a:pt x="3270514" y="386350"/>
                </a:cubicBezTo>
                <a:cubicBezTo>
                  <a:pt x="3255818" y="379062"/>
                  <a:pt x="3204370" y="364481"/>
                  <a:pt x="3182320" y="364481"/>
                </a:cubicBezTo>
                <a:cubicBezTo>
                  <a:pt x="3189670" y="364481"/>
                  <a:pt x="3189670" y="364481"/>
                  <a:pt x="3189670" y="371773"/>
                </a:cubicBezTo>
                <a:cubicBezTo>
                  <a:pt x="3160273" y="364481"/>
                  <a:pt x="3130877" y="357193"/>
                  <a:pt x="3101476" y="357193"/>
                </a:cubicBezTo>
                <a:cubicBezTo>
                  <a:pt x="3079429" y="349905"/>
                  <a:pt x="3057379" y="349905"/>
                  <a:pt x="3042682" y="349905"/>
                </a:cubicBezTo>
                <a:cubicBezTo>
                  <a:pt x="3020632" y="349905"/>
                  <a:pt x="2998585" y="342613"/>
                  <a:pt x="2976535" y="342613"/>
                </a:cubicBezTo>
                <a:cubicBezTo>
                  <a:pt x="2961838" y="342613"/>
                  <a:pt x="2939788" y="335325"/>
                  <a:pt x="2917741" y="335325"/>
                </a:cubicBezTo>
                <a:cubicBezTo>
                  <a:pt x="2895691" y="335325"/>
                  <a:pt x="2880994" y="335325"/>
                  <a:pt x="2866294" y="335325"/>
                </a:cubicBezTo>
                <a:cubicBezTo>
                  <a:pt x="2844244" y="335325"/>
                  <a:pt x="2829547" y="335325"/>
                  <a:pt x="2814847" y="335325"/>
                </a:cubicBezTo>
                <a:cubicBezTo>
                  <a:pt x="2792800" y="335325"/>
                  <a:pt x="2785450" y="335325"/>
                  <a:pt x="2770750" y="335325"/>
                </a:cubicBezTo>
                <a:cubicBezTo>
                  <a:pt x="2763400" y="335325"/>
                  <a:pt x="2756053" y="335325"/>
                  <a:pt x="2748703" y="335325"/>
                </a:cubicBezTo>
                <a:cubicBezTo>
                  <a:pt x="2741353" y="335325"/>
                  <a:pt x="2734003" y="328033"/>
                  <a:pt x="2726653" y="328033"/>
                </a:cubicBezTo>
                <a:lnTo>
                  <a:pt x="2719303" y="328033"/>
                </a:lnTo>
                <a:cubicBezTo>
                  <a:pt x="2704606" y="335325"/>
                  <a:pt x="2689906" y="335325"/>
                  <a:pt x="2682556" y="328033"/>
                </a:cubicBezTo>
                <a:cubicBezTo>
                  <a:pt x="2645809" y="335325"/>
                  <a:pt x="2616412" y="335325"/>
                  <a:pt x="2594365" y="335325"/>
                </a:cubicBezTo>
                <a:cubicBezTo>
                  <a:pt x="2564965" y="335325"/>
                  <a:pt x="2535568" y="342613"/>
                  <a:pt x="2506171" y="342613"/>
                </a:cubicBezTo>
                <a:cubicBezTo>
                  <a:pt x="2484121" y="349905"/>
                  <a:pt x="2454724" y="349905"/>
                  <a:pt x="2425327" y="357193"/>
                </a:cubicBezTo>
                <a:cubicBezTo>
                  <a:pt x="2395927" y="357193"/>
                  <a:pt x="2366530" y="364481"/>
                  <a:pt x="2337133" y="364481"/>
                </a:cubicBezTo>
                <a:cubicBezTo>
                  <a:pt x="2234239" y="386350"/>
                  <a:pt x="2123998" y="415510"/>
                  <a:pt x="2050504" y="444667"/>
                </a:cubicBezTo>
                <a:cubicBezTo>
                  <a:pt x="2050504" y="437378"/>
                  <a:pt x="2035804" y="444667"/>
                  <a:pt x="2043154" y="437378"/>
                </a:cubicBezTo>
                <a:cubicBezTo>
                  <a:pt x="2021104" y="444667"/>
                  <a:pt x="2021104" y="444667"/>
                  <a:pt x="2028454" y="451958"/>
                </a:cubicBezTo>
                <a:cubicBezTo>
                  <a:pt x="2006407" y="451958"/>
                  <a:pt x="2013757" y="451958"/>
                  <a:pt x="2006407" y="451958"/>
                </a:cubicBezTo>
                <a:cubicBezTo>
                  <a:pt x="2006407" y="455603"/>
                  <a:pt x="2004570" y="457425"/>
                  <a:pt x="1999976" y="458336"/>
                </a:cubicBezTo>
                <a:lnTo>
                  <a:pt x="1998911" y="458378"/>
                </a:lnTo>
                <a:lnTo>
                  <a:pt x="1998713" y="457197"/>
                </a:lnTo>
                <a:lnTo>
                  <a:pt x="1993289" y="458601"/>
                </a:lnTo>
                <a:lnTo>
                  <a:pt x="1977007" y="459247"/>
                </a:lnTo>
                <a:cubicBezTo>
                  <a:pt x="1977007" y="462893"/>
                  <a:pt x="1984357" y="461071"/>
                  <a:pt x="1990789" y="459248"/>
                </a:cubicBezTo>
                <a:lnTo>
                  <a:pt x="1993289" y="458601"/>
                </a:lnTo>
                <a:lnTo>
                  <a:pt x="1998911" y="458378"/>
                </a:lnTo>
                <a:lnTo>
                  <a:pt x="1999057" y="459247"/>
                </a:lnTo>
                <a:cubicBezTo>
                  <a:pt x="1984357" y="466538"/>
                  <a:pt x="1940260" y="481115"/>
                  <a:pt x="1940260" y="473827"/>
                </a:cubicBezTo>
                <a:cubicBezTo>
                  <a:pt x="1925563" y="481115"/>
                  <a:pt x="1925563" y="481115"/>
                  <a:pt x="1925563" y="481115"/>
                </a:cubicBezTo>
                <a:cubicBezTo>
                  <a:pt x="1896163" y="495695"/>
                  <a:pt x="1881466" y="502987"/>
                  <a:pt x="1859416" y="510275"/>
                </a:cubicBezTo>
                <a:cubicBezTo>
                  <a:pt x="1844719" y="510275"/>
                  <a:pt x="1822669" y="524855"/>
                  <a:pt x="1793272" y="539432"/>
                </a:cubicBezTo>
                <a:cubicBezTo>
                  <a:pt x="1771222" y="546724"/>
                  <a:pt x="1763875" y="546724"/>
                  <a:pt x="1763875" y="554012"/>
                </a:cubicBezTo>
                <a:cubicBezTo>
                  <a:pt x="1749175" y="561304"/>
                  <a:pt x="1749175" y="554012"/>
                  <a:pt x="1734475" y="561304"/>
                </a:cubicBezTo>
                <a:cubicBezTo>
                  <a:pt x="1712428" y="575881"/>
                  <a:pt x="1719778" y="575881"/>
                  <a:pt x="1690378" y="590461"/>
                </a:cubicBezTo>
                <a:cubicBezTo>
                  <a:pt x="1705078" y="575881"/>
                  <a:pt x="1653631" y="605041"/>
                  <a:pt x="1646281" y="605041"/>
                </a:cubicBezTo>
                <a:cubicBezTo>
                  <a:pt x="1631584" y="619621"/>
                  <a:pt x="1631584" y="619621"/>
                  <a:pt x="1616884" y="626909"/>
                </a:cubicBezTo>
                <a:lnTo>
                  <a:pt x="1617804" y="623266"/>
                </a:lnTo>
                <a:lnTo>
                  <a:pt x="1572787" y="648777"/>
                </a:lnTo>
                <a:cubicBezTo>
                  <a:pt x="1550740" y="663357"/>
                  <a:pt x="1536040" y="670646"/>
                  <a:pt x="1513993" y="685226"/>
                </a:cubicBezTo>
                <a:cubicBezTo>
                  <a:pt x="1491943" y="699806"/>
                  <a:pt x="1462546" y="721674"/>
                  <a:pt x="1447846" y="728963"/>
                </a:cubicBezTo>
                <a:cubicBezTo>
                  <a:pt x="1433149" y="736254"/>
                  <a:pt x="1425799" y="736254"/>
                  <a:pt x="1418449" y="743543"/>
                </a:cubicBezTo>
                <a:cubicBezTo>
                  <a:pt x="1389052" y="765411"/>
                  <a:pt x="1352305" y="794571"/>
                  <a:pt x="1344955" y="794571"/>
                </a:cubicBezTo>
                <a:cubicBezTo>
                  <a:pt x="1300858" y="831020"/>
                  <a:pt x="1264111" y="860177"/>
                  <a:pt x="1205314" y="903917"/>
                </a:cubicBezTo>
                <a:cubicBezTo>
                  <a:pt x="1205314" y="911205"/>
                  <a:pt x="1161217" y="947653"/>
                  <a:pt x="1153867" y="954942"/>
                </a:cubicBezTo>
                <a:cubicBezTo>
                  <a:pt x="1139170" y="969522"/>
                  <a:pt x="1146520" y="962233"/>
                  <a:pt x="1153867" y="962233"/>
                </a:cubicBezTo>
                <a:cubicBezTo>
                  <a:pt x="1139170" y="969522"/>
                  <a:pt x="1131820" y="976810"/>
                  <a:pt x="1109770" y="991390"/>
                </a:cubicBezTo>
                <a:cubicBezTo>
                  <a:pt x="1102423" y="1005970"/>
                  <a:pt x="1109770" y="998682"/>
                  <a:pt x="1109770" y="998682"/>
                </a:cubicBezTo>
                <a:cubicBezTo>
                  <a:pt x="1102423" y="1005970"/>
                  <a:pt x="1102423" y="1005970"/>
                  <a:pt x="1102423" y="1005970"/>
                </a:cubicBezTo>
                <a:cubicBezTo>
                  <a:pt x="1080373" y="1020550"/>
                  <a:pt x="1065673" y="1042419"/>
                  <a:pt x="1043626" y="1064287"/>
                </a:cubicBezTo>
                <a:cubicBezTo>
                  <a:pt x="1028926" y="1078867"/>
                  <a:pt x="1014229" y="1100736"/>
                  <a:pt x="992179" y="1115316"/>
                </a:cubicBezTo>
                <a:cubicBezTo>
                  <a:pt x="984829" y="1137184"/>
                  <a:pt x="940732" y="1173633"/>
                  <a:pt x="933385" y="1188213"/>
                </a:cubicBezTo>
                <a:cubicBezTo>
                  <a:pt x="933385" y="1195501"/>
                  <a:pt x="918685" y="1210081"/>
                  <a:pt x="918685" y="1202789"/>
                </a:cubicBezTo>
                <a:cubicBezTo>
                  <a:pt x="911335" y="1217369"/>
                  <a:pt x="911335" y="1217369"/>
                  <a:pt x="911335" y="1224658"/>
                </a:cubicBezTo>
                <a:cubicBezTo>
                  <a:pt x="903985" y="1224658"/>
                  <a:pt x="874588" y="1268398"/>
                  <a:pt x="852541" y="1290266"/>
                </a:cubicBezTo>
                <a:cubicBezTo>
                  <a:pt x="845191" y="1304846"/>
                  <a:pt x="823141" y="1326715"/>
                  <a:pt x="815794" y="1341295"/>
                </a:cubicBezTo>
                <a:cubicBezTo>
                  <a:pt x="801094" y="1363163"/>
                  <a:pt x="779043" y="1392320"/>
                  <a:pt x="756997" y="1436060"/>
                </a:cubicBezTo>
                <a:cubicBezTo>
                  <a:pt x="749646" y="1450637"/>
                  <a:pt x="742296" y="1465217"/>
                  <a:pt x="734947" y="1472505"/>
                </a:cubicBezTo>
                <a:cubicBezTo>
                  <a:pt x="727600" y="1487085"/>
                  <a:pt x="720250" y="1494377"/>
                  <a:pt x="712900" y="1508954"/>
                </a:cubicBezTo>
                <a:cubicBezTo>
                  <a:pt x="705549" y="1523534"/>
                  <a:pt x="690853" y="1545402"/>
                  <a:pt x="683503" y="1559982"/>
                </a:cubicBezTo>
                <a:cubicBezTo>
                  <a:pt x="676153" y="1581851"/>
                  <a:pt x="668802" y="1589142"/>
                  <a:pt x="668802" y="1589142"/>
                </a:cubicBezTo>
                <a:cubicBezTo>
                  <a:pt x="654103" y="1618299"/>
                  <a:pt x="654103" y="1618299"/>
                  <a:pt x="646756" y="1632879"/>
                </a:cubicBezTo>
                <a:cubicBezTo>
                  <a:pt x="646756" y="1632879"/>
                  <a:pt x="624705" y="1676616"/>
                  <a:pt x="624705" y="1676616"/>
                </a:cubicBezTo>
                <a:cubicBezTo>
                  <a:pt x="617355" y="1691196"/>
                  <a:pt x="602659" y="1720356"/>
                  <a:pt x="595308" y="1742225"/>
                </a:cubicBezTo>
                <a:cubicBezTo>
                  <a:pt x="595308" y="1727645"/>
                  <a:pt x="580609" y="1764093"/>
                  <a:pt x="573259" y="1778673"/>
                </a:cubicBezTo>
                <a:cubicBezTo>
                  <a:pt x="565912" y="1793250"/>
                  <a:pt x="565912" y="1800542"/>
                  <a:pt x="558562" y="1815118"/>
                </a:cubicBezTo>
                <a:cubicBezTo>
                  <a:pt x="551212" y="1829698"/>
                  <a:pt x="543861" y="1851567"/>
                  <a:pt x="536511" y="1866147"/>
                </a:cubicBezTo>
                <a:cubicBezTo>
                  <a:pt x="521815" y="1888015"/>
                  <a:pt x="507114" y="1939044"/>
                  <a:pt x="492414" y="1982781"/>
                </a:cubicBezTo>
                <a:cubicBezTo>
                  <a:pt x="492414" y="1990072"/>
                  <a:pt x="492414" y="1997361"/>
                  <a:pt x="485068" y="1990072"/>
                </a:cubicBezTo>
                <a:cubicBezTo>
                  <a:pt x="485068" y="2011941"/>
                  <a:pt x="477718" y="2026521"/>
                  <a:pt x="477718" y="2041097"/>
                </a:cubicBezTo>
                <a:cubicBezTo>
                  <a:pt x="470368" y="2055677"/>
                  <a:pt x="463017" y="2070257"/>
                  <a:pt x="455667" y="2092126"/>
                </a:cubicBezTo>
                <a:cubicBezTo>
                  <a:pt x="463017" y="2092126"/>
                  <a:pt x="463017" y="2070257"/>
                  <a:pt x="470368" y="2070257"/>
                </a:cubicBezTo>
                <a:lnTo>
                  <a:pt x="462699" y="2086737"/>
                </a:lnTo>
                <a:lnTo>
                  <a:pt x="463017" y="2084837"/>
                </a:lnTo>
                <a:lnTo>
                  <a:pt x="462538" y="2087082"/>
                </a:lnTo>
                <a:lnTo>
                  <a:pt x="459343" y="2093947"/>
                </a:lnTo>
                <a:cubicBezTo>
                  <a:pt x="455667" y="2104881"/>
                  <a:pt x="451992" y="2117640"/>
                  <a:pt x="448317" y="2128574"/>
                </a:cubicBezTo>
                <a:lnTo>
                  <a:pt x="438808" y="2180460"/>
                </a:lnTo>
                <a:lnTo>
                  <a:pt x="438213" y="2181424"/>
                </a:lnTo>
                <a:cubicBezTo>
                  <a:pt x="435458" y="2192358"/>
                  <a:pt x="433620" y="2205114"/>
                  <a:pt x="433620" y="2208760"/>
                </a:cubicBezTo>
                <a:lnTo>
                  <a:pt x="438808" y="2180460"/>
                </a:lnTo>
                <a:lnTo>
                  <a:pt x="444540" y="2171154"/>
                </a:lnTo>
                <a:lnTo>
                  <a:pt x="434538" y="2217873"/>
                </a:lnTo>
                <a:cubicBezTo>
                  <a:pt x="429485" y="2241562"/>
                  <a:pt x="424663" y="2264799"/>
                  <a:pt x="420643" y="2285758"/>
                </a:cubicBezTo>
                <a:lnTo>
                  <a:pt x="415995" y="2313537"/>
                </a:lnTo>
                <a:lnTo>
                  <a:pt x="416517" y="2315437"/>
                </a:lnTo>
                <a:lnTo>
                  <a:pt x="426271" y="2267076"/>
                </a:lnTo>
                <a:cubicBezTo>
                  <a:pt x="433620" y="2230628"/>
                  <a:pt x="440970" y="2201471"/>
                  <a:pt x="448317" y="2186891"/>
                </a:cubicBezTo>
                <a:cubicBezTo>
                  <a:pt x="455667" y="2150443"/>
                  <a:pt x="455667" y="2150443"/>
                  <a:pt x="463017" y="2128574"/>
                </a:cubicBezTo>
                <a:cubicBezTo>
                  <a:pt x="463017" y="2128574"/>
                  <a:pt x="463017" y="2128574"/>
                  <a:pt x="470368" y="2113994"/>
                </a:cubicBezTo>
                <a:cubicBezTo>
                  <a:pt x="470368" y="2084837"/>
                  <a:pt x="499765" y="2011941"/>
                  <a:pt x="499765" y="1997361"/>
                </a:cubicBezTo>
                <a:cubicBezTo>
                  <a:pt x="507114" y="1982781"/>
                  <a:pt x="514464" y="1960912"/>
                  <a:pt x="514464" y="1946332"/>
                </a:cubicBezTo>
                <a:cubicBezTo>
                  <a:pt x="514464" y="1946332"/>
                  <a:pt x="514464" y="1960912"/>
                  <a:pt x="514464" y="1960912"/>
                </a:cubicBezTo>
                <a:cubicBezTo>
                  <a:pt x="521815" y="1953624"/>
                  <a:pt x="536511" y="1888015"/>
                  <a:pt x="536511" y="1895307"/>
                </a:cubicBezTo>
                <a:cubicBezTo>
                  <a:pt x="551212" y="1873438"/>
                  <a:pt x="558562" y="1836990"/>
                  <a:pt x="573259" y="1800542"/>
                </a:cubicBezTo>
                <a:cubicBezTo>
                  <a:pt x="580609" y="1785961"/>
                  <a:pt x="595308" y="1764093"/>
                  <a:pt x="602659" y="1734933"/>
                </a:cubicBezTo>
                <a:cubicBezTo>
                  <a:pt x="617355" y="1705776"/>
                  <a:pt x="632056" y="1676616"/>
                  <a:pt x="632056" y="1669328"/>
                </a:cubicBezTo>
                <a:cubicBezTo>
                  <a:pt x="639406" y="1662036"/>
                  <a:pt x="639406" y="1654748"/>
                  <a:pt x="639406" y="1654748"/>
                </a:cubicBezTo>
                <a:cubicBezTo>
                  <a:pt x="668802" y="1603719"/>
                  <a:pt x="683503" y="1574562"/>
                  <a:pt x="712900" y="1523534"/>
                </a:cubicBezTo>
                <a:cubicBezTo>
                  <a:pt x="705549" y="1545402"/>
                  <a:pt x="690853" y="1567271"/>
                  <a:pt x="683503" y="1581851"/>
                </a:cubicBezTo>
                <a:cubicBezTo>
                  <a:pt x="668802" y="1603719"/>
                  <a:pt x="661453" y="1618299"/>
                  <a:pt x="661453" y="1632879"/>
                </a:cubicBezTo>
                <a:lnTo>
                  <a:pt x="666048" y="1628324"/>
                </a:lnTo>
                <a:lnTo>
                  <a:pt x="646756" y="1669328"/>
                </a:lnTo>
                <a:cubicBezTo>
                  <a:pt x="639406" y="1676616"/>
                  <a:pt x="624705" y="1698485"/>
                  <a:pt x="624705" y="1705776"/>
                </a:cubicBezTo>
                <a:cubicBezTo>
                  <a:pt x="617355" y="1720356"/>
                  <a:pt x="617355" y="1720356"/>
                  <a:pt x="610005" y="1734933"/>
                </a:cubicBezTo>
                <a:cubicBezTo>
                  <a:pt x="617355" y="1727645"/>
                  <a:pt x="610005" y="1742225"/>
                  <a:pt x="602659" y="1756802"/>
                </a:cubicBezTo>
                <a:cubicBezTo>
                  <a:pt x="602659" y="1764093"/>
                  <a:pt x="602659" y="1756802"/>
                  <a:pt x="595308" y="1771382"/>
                </a:cubicBezTo>
                <a:cubicBezTo>
                  <a:pt x="587958" y="1785961"/>
                  <a:pt x="595308" y="1778673"/>
                  <a:pt x="587958" y="1800542"/>
                </a:cubicBezTo>
                <a:cubicBezTo>
                  <a:pt x="587958" y="1793250"/>
                  <a:pt x="580609" y="1800542"/>
                  <a:pt x="580609" y="1807830"/>
                </a:cubicBezTo>
                <a:cubicBezTo>
                  <a:pt x="573259" y="1829698"/>
                  <a:pt x="558562" y="1858858"/>
                  <a:pt x="543861" y="1895307"/>
                </a:cubicBezTo>
                <a:cubicBezTo>
                  <a:pt x="536511" y="1924464"/>
                  <a:pt x="521815" y="1960912"/>
                  <a:pt x="514464" y="1975492"/>
                </a:cubicBezTo>
                <a:cubicBezTo>
                  <a:pt x="499765" y="2019229"/>
                  <a:pt x="492414" y="2062966"/>
                  <a:pt x="470368" y="2128574"/>
                </a:cubicBezTo>
                <a:cubicBezTo>
                  <a:pt x="470368" y="2150443"/>
                  <a:pt x="463017" y="2194180"/>
                  <a:pt x="455667" y="2201471"/>
                </a:cubicBezTo>
                <a:cubicBezTo>
                  <a:pt x="455667" y="2208760"/>
                  <a:pt x="455667" y="2216051"/>
                  <a:pt x="448317" y="2223340"/>
                </a:cubicBezTo>
                <a:lnTo>
                  <a:pt x="453972" y="2220136"/>
                </a:lnTo>
                <a:lnTo>
                  <a:pt x="449236" y="2231541"/>
                </a:lnTo>
                <a:cubicBezTo>
                  <a:pt x="448317" y="2237919"/>
                  <a:pt x="448317" y="2245208"/>
                  <a:pt x="448317" y="2252496"/>
                </a:cubicBezTo>
                <a:cubicBezTo>
                  <a:pt x="440970" y="2281656"/>
                  <a:pt x="433620" y="2318105"/>
                  <a:pt x="426271" y="2354553"/>
                </a:cubicBezTo>
                <a:cubicBezTo>
                  <a:pt x="418921" y="2398290"/>
                  <a:pt x="411570" y="2434739"/>
                  <a:pt x="411570" y="2471187"/>
                </a:cubicBezTo>
                <a:lnTo>
                  <a:pt x="411570" y="2456607"/>
                </a:lnTo>
                <a:cubicBezTo>
                  <a:pt x="404220" y="2471187"/>
                  <a:pt x="404220" y="2449319"/>
                  <a:pt x="404220" y="2463899"/>
                </a:cubicBezTo>
                <a:cubicBezTo>
                  <a:pt x="404220" y="2478476"/>
                  <a:pt x="404220" y="2500344"/>
                  <a:pt x="404220" y="2529504"/>
                </a:cubicBezTo>
                <a:cubicBezTo>
                  <a:pt x="396874" y="2551373"/>
                  <a:pt x="396874" y="2580533"/>
                  <a:pt x="396874" y="2602401"/>
                </a:cubicBezTo>
                <a:lnTo>
                  <a:pt x="396874" y="2682586"/>
                </a:lnTo>
                <a:cubicBezTo>
                  <a:pt x="396874" y="2697166"/>
                  <a:pt x="396874" y="2711747"/>
                  <a:pt x="396874" y="2719035"/>
                </a:cubicBezTo>
                <a:cubicBezTo>
                  <a:pt x="396874" y="2733615"/>
                  <a:pt x="396874" y="2740903"/>
                  <a:pt x="389523" y="2748192"/>
                </a:cubicBezTo>
                <a:cubicBezTo>
                  <a:pt x="389523" y="2770063"/>
                  <a:pt x="396874" y="2748192"/>
                  <a:pt x="396874" y="2770063"/>
                </a:cubicBezTo>
                <a:cubicBezTo>
                  <a:pt x="389523" y="2755483"/>
                  <a:pt x="396874" y="2791932"/>
                  <a:pt x="389523" y="2791932"/>
                </a:cubicBezTo>
                <a:cubicBezTo>
                  <a:pt x="389523" y="2799220"/>
                  <a:pt x="389523" y="2806512"/>
                  <a:pt x="389523" y="2813800"/>
                </a:cubicBezTo>
                <a:lnTo>
                  <a:pt x="389523" y="2820407"/>
                </a:lnTo>
                <a:lnTo>
                  <a:pt x="389523" y="2824734"/>
                </a:lnTo>
                <a:lnTo>
                  <a:pt x="389523" y="2828380"/>
                </a:lnTo>
                <a:lnTo>
                  <a:pt x="389523" y="2835668"/>
                </a:lnTo>
                <a:lnTo>
                  <a:pt x="389523" y="2842957"/>
                </a:lnTo>
                <a:lnTo>
                  <a:pt x="393590" y="2871185"/>
                </a:lnTo>
                <a:lnTo>
                  <a:pt x="390441" y="2870296"/>
                </a:lnTo>
                <a:cubicBezTo>
                  <a:pt x="389523" y="2870296"/>
                  <a:pt x="389523" y="2872117"/>
                  <a:pt x="389523" y="2879405"/>
                </a:cubicBezTo>
                <a:cubicBezTo>
                  <a:pt x="389523" y="2886697"/>
                  <a:pt x="389523" y="2893985"/>
                  <a:pt x="389523" y="2915854"/>
                </a:cubicBezTo>
                <a:cubicBezTo>
                  <a:pt x="389523" y="2915854"/>
                  <a:pt x="389523" y="2915854"/>
                  <a:pt x="389523" y="2923145"/>
                </a:cubicBezTo>
                <a:cubicBezTo>
                  <a:pt x="389523" y="2908565"/>
                  <a:pt x="382173" y="2908565"/>
                  <a:pt x="382173" y="2893985"/>
                </a:cubicBezTo>
                <a:cubicBezTo>
                  <a:pt x="382173" y="2893985"/>
                  <a:pt x="382173" y="2901277"/>
                  <a:pt x="382173" y="2901277"/>
                </a:cubicBezTo>
                <a:cubicBezTo>
                  <a:pt x="382173" y="2908565"/>
                  <a:pt x="382173" y="2908565"/>
                  <a:pt x="382173" y="2923145"/>
                </a:cubicBezTo>
                <a:cubicBezTo>
                  <a:pt x="382173" y="2923145"/>
                  <a:pt x="382173" y="2930434"/>
                  <a:pt x="382173" y="2945014"/>
                </a:cubicBezTo>
                <a:cubicBezTo>
                  <a:pt x="382173" y="2930434"/>
                  <a:pt x="382173" y="2937722"/>
                  <a:pt x="374823" y="2945014"/>
                </a:cubicBezTo>
                <a:lnTo>
                  <a:pt x="374823" y="2937722"/>
                </a:lnTo>
                <a:lnTo>
                  <a:pt x="374823" y="2923145"/>
                </a:lnTo>
                <a:cubicBezTo>
                  <a:pt x="374823" y="2930434"/>
                  <a:pt x="374823" y="2932256"/>
                  <a:pt x="373905" y="2930433"/>
                </a:cubicBezTo>
                <a:lnTo>
                  <a:pt x="372452" y="2927141"/>
                </a:lnTo>
                <a:lnTo>
                  <a:pt x="371148" y="2921322"/>
                </a:lnTo>
                <a:cubicBezTo>
                  <a:pt x="369311" y="2917677"/>
                  <a:pt x="367473" y="2915854"/>
                  <a:pt x="367473" y="2915854"/>
                </a:cubicBezTo>
                <a:lnTo>
                  <a:pt x="367473" y="2893985"/>
                </a:lnTo>
                <a:cubicBezTo>
                  <a:pt x="360126" y="2886697"/>
                  <a:pt x="360126" y="2886697"/>
                  <a:pt x="360126" y="2872117"/>
                </a:cubicBezTo>
                <a:cubicBezTo>
                  <a:pt x="360126" y="2864829"/>
                  <a:pt x="360126" y="2864829"/>
                  <a:pt x="360126" y="2850248"/>
                </a:cubicBezTo>
                <a:cubicBezTo>
                  <a:pt x="360126" y="2842957"/>
                  <a:pt x="360126" y="2813800"/>
                  <a:pt x="352776" y="2806512"/>
                </a:cubicBezTo>
                <a:lnTo>
                  <a:pt x="352776" y="2826556"/>
                </a:lnTo>
                <a:lnTo>
                  <a:pt x="352776" y="2828380"/>
                </a:lnTo>
                <a:lnTo>
                  <a:pt x="352776" y="2857537"/>
                </a:lnTo>
                <a:cubicBezTo>
                  <a:pt x="352776" y="2864829"/>
                  <a:pt x="352776" y="2864829"/>
                  <a:pt x="352776" y="2872117"/>
                </a:cubicBezTo>
                <a:cubicBezTo>
                  <a:pt x="352776" y="2886697"/>
                  <a:pt x="352776" y="2930434"/>
                  <a:pt x="352776" y="2945014"/>
                </a:cubicBezTo>
                <a:cubicBezTo>
                  <a:pt x="360126" y="2959594"/>
                  <a:pt x="367473" y="2981462"/>
                  <a:pt x="360126" y="2952302"/>
                </a:cubicBezTo>
                <a:cubicBezTo>
                  <a:pt x="367473" y="2952302"/>
                  <a:pt x="367473" y="2981462"/>
                  <a:pt x="367473" y="2996039"/>
                </a:cubicBezTo>
                <a:cubicBezTo>
                  <a:pt x="367473" y="3003331"/>
                  <a:pt x="367473" y="2981462"/>
                  <a:pt x="360126" y="2974171"/>
                </a:cubicBezTo>
                <a:cubicBezTo>
                  <a:pt x="360126" y="2974171"/>
                  <a:pt x="367473" y="3003331"/>
                  <a:pt x="360126" y="2981462"/>
                </a:cubicBezTo>
                <a:cubicBezTo>
                  <a:pt x="360126" y="2996039"/>
                  <a:pt x="360126" y="2996039"/>
                  <a:pt x="360126" y="3010619"/>
                </a:cubicBezTo>
                <a:cubicBezTo>
                  <a:pt x="360126" y="3003331"/>
                  <a:pt x="352776" y="2974171"/>
                  <a:pt x="352776" y="2988751"/>
                </a:cubicBezTo>
                <a:cubicBezTo>
                  <a:pt x="352776" y="2966882"/>
                  <a:pt x="345427" y="2945014"/>
                  <a:pt x="345427" y="2915854"/>
                </a:cubicBezTo>
                <a:cubicBezTo>
                  <a:pt x="345427" y="2915854"/>
                  <a:pt x="345427" y="2930434"/>
                  <a:pt x="345427" y="2945014"/>
                </a:cubicBezTo>
                <a:cubicBezTo>
                  <a:pt x="345427" y="2945014"/>
                  <a:pt x="345427" y="2959594"/>
                  <a:pt x="345427" y="2959594"/>
                </a:cubicBezTo>
                <a:cubicBezTo>
                  <a:pt x="345427" y="2952302"/>
                  <a:pt x="338077" y="2908565"/>
                  <a:pt x="338077" y="2930434"/>
                </a:cubicBezTo>
                <a:cubicBezTo>
                  <a:pt x="338077" y="2919500"/>
                  <a:pt x="338077" y="2912211"/>
                  <a:pt x="338077" y="2903098"/>
                </a:cubicBezTo>
                <a:lnTo>
                  <a:pt x="338077" y="2884348"/>
                </a:lnTo>
                <a:lnTo>
                  <a:pt x="333974" y="2877841"/>
                </a:lnTo>
                <a:lnTo>
                  <a:pt x="338077" y="2877841"/>
                </a:lnTo>
                <a:lnTo>
                  <a:pt x="338077" y="2864829"/>
                </a:lnTo>
                <a:cubicBezTo>
                  <a:pt x="330726" y="2857537"/>
                  <a:pt x="330726" y="2813800"/>
                  <a:pt x="330726" y="2791932"/>
                </a:cubicBezTo>
                <a:cubicBezTo>
                  <a:pt x="323376" y="2813800"/>
                  <a:pt x="330726" y="2813800"/>
                  <a:pt x="330726" y="2842957"/>
                </a:cubicBezTo>
                <a:cubicBezTo>
                  <a:pt x="330726" y="2850248"/>
                  <a:pt x="330726" y="2821088"/>
                  <a:pt x="323376" y="2821088"/>
                </a:cubicBezTo>
                <a:lnTo>
                  <a:pt x="323376" y="2806512"/>
                </a:lnTo>
                <a:lnTo>
                  <a:pt x="323376" y="2805599"/>
                </a:lnTo>
                <a:lnTo>
                  <a:pt x="323376" y="2782819"/>
                </a:lnTo>
                <a:cubicBezTo>
                  <a:pt x="323376" y="2777352"/>
                  <a:pt x="323376" y="2773707"/>
                  <a:pt x="323376" y="2770063"/>
                </a:cubicBezTo>
                <a:cubicBezTo>
                  <a:pt x="323376" y="2740903"/>
                  <a:pt x="323376" y="2726323"/>
                  <a:pt x="316030" y="2704455"/>
                </a:cubicBezTo>
                <a:cubicBezTo>
                  <a:pt x="316030" y="2719035"/>
                  <a:pt x="316030" y="2777352"/>
                  <a:pt x="316030" y="2784640"/>
                </a:cubicBezTo>
                <a:cubicBezTo>
                  <a:pt x="316030" y="2806512"/>
                  <a:pt x="316030" y="2770063"/>
                  <a:pt x="308679" y="2777352"/>
                </a:cubicBezTo>
                <a:cubicBezTo>
                  <a:pt x="308679" y="2791932"/>
                  <a:pt x="308679" y="2791932"/>
                  <a:pt x="308679" y="2813800"/>
                </a:cubicBezTo>
                <a:lnTo>
                  <a:pt x="308679" y="2835668"/>
                </a:lnTo>
                <a:cubicBezTo>
                  <a:pt x="308679" y="2835668"/>
                  <a:pt x="308679" y="2839314"/>
                  <a:pt x="308679" y="2842048"/>
                </a:cubicBezTo>
                <a:lnTo>
                  <a:pt x="308679" y="2842957"/>
                </a:lnTo>
                <a:lnTo>
                  <a:pt x="308679" y="2857537"/>
                </a:lnTo>
                <a:cubicBezTo>
                  <a:pt x="308679" y="2866650"/>
                  <a:pt x="308679" y="2875763"/>
                  <a:pt x="308679" y="2879405"/>
                </a:cubicBezTo>
                <a:cubicBezTo>
                  <a:pt x="316030" y="2893985"/>
                  <a:pt x="316030" y="2923145"/>
                  <a:pt x="316030" y="2952302"/>
                </a:cubicBezTo>
                <a:cubicBezTo>
                  <a:pt x="323376" y="2981462"/>
                  <a:pt x="323376" y="3003331"/>
                  <a:pt x="330726" y="3010619"/>
                </a:cubicBezTo>
                <a:cubicBezTo>
                  <a:pt x="330726" y="3010619"/>
                  <a:pt x="330726" y="3032488"/>
                  <a:pt x="330726" y="3039779"/>
                </a:cubicBezTo>
                <a:cubicBezTo>
                  <a:pt x="330726" y="3047068"/>
                  <a:pt x="330726" y="3047068"/>
                  <a:pt x="338077" y="3054359"/>
                </a:cubicBezTo>
                <a:cubicBezTo>
                  <a:pt x="330726" y="3061648"/>
                  <a:pt x="338077" y="3083516"/>
                  <a:pt x="338077" y="3112676"/>
                </a:cubicBezTo>
                <a:cubicBezTo>
                  <a:pt x="345427" y="3134544"/>
                  <a:pt x="352776" y="3163701"/>
                  <a:pt x="352776" y="3178281"/>
                </a:cubicBezTo>
                <a:cubicBezTo>
                  <a:pt x="360126" y="3200150"/>
                  <a:pt x="360126" y="3229310"/>
                  <a:pt x="367473" y="3243890"/>
                </a:cubicBezTo>
                <a:cubicBezTo>
                  <a:pt x="374823" y="3265758"/>
                  <a:pt x="367473" y="3251178"/>
                  <a:pt x="367473" y="3251178"/>
                </a:cubicBezTo>
                <a:cubicBezTo>
                  <a:pt x="374823" y="3265758"/>
                  <a:pt x="374823" y="3265758"/>
                  <a:pt x="374823" y="3287627"/>
                </a:cubicBezTo>
                <a:cubicBezTo>
                  <a:pt x="374823" y="3265758"/>
                  <a:pt x="374823" y="3265758"/>
                  <a:pt x="374823" y="3251178"/>
                </a:cubicBezTo>
                <a:lnTo>
                  <a:pt x="373998" y="3240540"/>
                </a:lnTo>
                <a:lnTo>
                  <a:pt x="378498" y="3257556"/>
                </a:lnTo>
                <a:cubicBezTo>
                  <a:pt x="382173" y="3273047"/>
                  <a:pt x="385848" y="3291271"/>
                  <a:pt x="389523" y="3309495"/>
                </a:cubicBezTo>
                <a:cubicBezTo>
                  <a:pt x="389523" y="3309495"/>
                  <a:pt x="396874" y="3324075"/>
                  <a:pt x="389523" y="3316783"/>
                </a:cubicBezTo>
                <a:cubicBezTo>
                  <a:pt x="396874" y="3331364"/>
                  <a:pt x="396874" y="3331364"/>
                  <a:pt x="396874" y="3316783"/>
                </a:cubicBezTo>
                <a:cubicBezTo>
                  <a:pt x="396874" y="3324075"/>
                  <a:pt x="404220" y="3367812"/>
                  <a:pt x="396874" y="3338652"/>
                </a:cubicBezTo>
                <a:cubicBezTo>
                  <a:pt x="396874" y="3345944"/>
                  <a:pt x="404220" y="3360524"/>
                  <a:pt x="404220" y="3375100"/>
                </a:cubicBezTo>
                <a:cubicBezTo>
                  <a:pt x="404220" y="3382392"/>
                  <a:pt x="411570" y="3404260"/>
                  <a:pt x="418921" y="3440709"/>
                </a:cubicBezTo>
                <a:cubicBezTo>
                  <a:pt x="418921" y="3433417"/>
                  <a:pt x="411570" y="3411549"/>
                  <a:pt x="404220" y="3396972"/>
                </a:cubicBezTo>
                <a:cubicBezTo>
                  <a:pt x="396874" y="3375100"/>
                  <a:pt x="396874" y="3353232"/>
                  <a:pt x="389523" y="3345944"/>
                </a:cubicBezTo>
                <a:cubicBezTo>
                  <a:pt x="396874" y="3367812"/>
                  <a:pt x="396874" y="3375100"/>
                  <a:pt x="404220" y="3404260"/>
                </a:cubicBezTo>
                <a:cubicBezTo>
                  <a:pt x="404220" y="3404260"/>
                  <a:pt x="396874" y="3375100"/>
                  <a:pt x="389523" y="3360524"/>
                </a:cubicBezTo>
                <a:cubicBezTo>
                  <a:pt x="389523" y="3367812"/>
                  <a:pt x="389523" y="3375100"/>
                  <a:pt x="396874" y="3382392"/>
                </a:cubicBezTo>
                <a:cubicBezTo>
                  <a:pt x="396874" y="3389680"/>
                  <a:pt x="396874" y="3404260"/>
                  <a:pt x="404220" y="3411549"/>
                </a:cubicBezTo>
                <a:cubicBezTo>
                  <a:pt x="396874" y="3411549"/>
                  <a:pt x="396874" y="3396972"/>
                  <a:pt x="389523" y="3382392"/>
                </a:cubicBezTo>
                <a:cubicBezTo>
                  <a:pt x="389523" y="3378746"/>
                  <a:pt x="389523" y="3373279"/>
                  <a:pt x="389523" y="3369635"/>
                </a:cubicBezTo>
                <a:lnTo>
                  <a:pt x="389523" y="3367812"/>
                </a:lnTo>
                <a:cubicBezTo>
                  <a:pt x="382173" y="3338652"/>
                  <a:pt x="382173" y="3353232"/>
                  <a:pt x="374823" y="3316783"/>
                </a:cubicBezTo>
                <a:cubicBezTo>
                  <a:pt x="374823" y="3331364"/>
                  <a:pt x="374823" y="3345944"/>
                  <a:pt x="382173" y="3367812"/>
                </a:cubicBezTo>
                <a:cubicBezTo>
                  <a:pt x="382173" y="3367812"/>
                  <a:pt x="374823" y="3345944"/>
                  <a:pt x="374823" y="3345944"/>
                </a:cubicBezTo>
                <a:cubicBezTo>
                  <a:pt x="374823" y="3353232"/>
                  <a:pt x="374823" y="3367812"/>
                  <a:pt x="374823" y="3375100"/>
                </a:cubicBezTo>
                <a:cubicBezTo>
                  <a:pt x="382173" y="3396972"/>
                  <a:pt x="389523" y="3418840"/>
                  <a:pt x="396874" y="3440709"/>
                </a:cubicBezTo>
                <a:cubicBezTo>
                  <a:pt x="404220" y="3462577"/>
                  <a:pt x="411570" y="3484446"/>
                  <a:pt x="418921" y="3506314"/>
                </a:cubicBezTo>
                <a:cubicBezTo>
                  <a:pt x="411570" y="3499026"/>
                  <a:pt x="418921" y="3520894"/>
                  <a:pt x="418921" y="3528183"/>
                </a:cubicBezTo>
                <a:cubicBezTo>
                  <a:pt x="418921" y="3513606"/>
                  <a:pt x="418921" y="3528183"/>
                  <a:pt x="426271" y="3520894"/>
                </a:cubicBezTo>
                <a:cubicBezTo>
                  <a:pt x="426271" y="3528183"/>
                  <a:pt x="433620" y="3550054"/>
                  <a:pt x="433620" y="3564631"/>
                </a:cubicBezTo>
                <a:cubicBezTo>
                  <a:pt x="433620" y="3564631"/>
                  <a:pt x="426271" y="3550054"/>
                  <a:pt x="426271" y="3550054"/>
                </a:cubicBezTo>
                <a:cubicBezTo>
                  <a:pt x="411570" y="3528183"/>
                  <a:pt x="418921" y="3557343"/>
                  <a:pt x="411570" y="3528183"/>
                </a:cubicBezTo>
                <a:cubicBezTo>
                  <a:pt x="400548" y="3506315"/>
                  <a:pt x="406059" y="3517249"/>
                  <a:pt x="403303" y="3514857"/>
                </a:cubicBezTo>
                <a:lnTo>
                  <a:pt x="397750" y="3507479"/>
                </a:lnTo>
                <a:lnTo>
                  <a:pt x="395035" y="3501532"/>
                </a:lnTo>
                <a:cubicBezTo>
                  <a:pt x="393198" y="3498571"/>
                  <a:pt x="391361" y="3497204"/>
                  <a:pt x="389523" y="3499026"/>
                </a:cubicBezTo>
                <a:cubicBezTo>
                  <a:pt x="389523" y="3506314"/>
                  <a:pt x="396874" y="3513606"/>
                  <a:pt x="404220" y="3528183"/>
                </a:cubicBezTo>
                <a:lnTo>
                  <a:pt x="401042" y="3542391"/>
                </a:lnTo>
                <a:lnTo>
                  <a:pt x="418674" y="3587757"/>
                </a:lnTo>
                <a:lnTo>
                  <a:pt x="415492" y="3584600"/>
                </a:lnTo>
                <a:lnTo>
                  <a:pt x="417757" y="3586848"/>
                </a:lnTo>
                <a:cubicBezTo>
                  <a:pt x="418674" y="3589582"/>
                  <a:pt x="418674" y="3591403"/>
                  <a:pt x="418674" y="3587757"/>
                </a:cubicBezTo>
                <a:cubicBezTo>
                  <a:pt x="418674" y="3602337"/>
                  <a:pt x="426017" y="3595049"/>
                  <a:pt x="426017" y="3595049"/>
                </a:cubicBezTo>
                <a:cubicBezTo>
                  <a:pt x="426017" y="3609626"/>
                  <a:pt x="426017" y="3602337"/>
                  <a:pt x="426017" y="3616914"/>
                </a:cubicBezTo>
                <a:cubicBezTo>
                  <a:pt x="433364" y="3624202"/>
                  <a:pt x="433364" y="3616914"/>
                  <a:pt x="433364" y="3616914"/>
                </a:cubicBezTo>
                <a:cubicBezTo>
                  <a:pt x="440708" y="3638782"/>
                  <a:pt x="448055" y="3653359"/>
                  <a:pt x="455398" y="3667936"/>
                </a:cubicBezTo>
                <a:cubicBezTo>
                  <a:pt x="462745" y="3697093"/>
                  <a:pt x="470088" y="3704381"/>
                  <a:pt x="477435" y="3718961"/>
                </a:cubicBezTo>
                <a:lnTo>
                  <a:pt x="482576" y="3734268"/>
                </a:lnTo>
                <a:lnTo>
                  <a:pt x="482024" y="3734450"/>
                </a:lnTo>
                <a:cubicBezTo>
                  <a:pt x="482944" y="3737184"/>
                  <a:pt x="484778" y="3740826"/>
                  <a:pt x="484778" y="3740826"/>
                </a:cubicBezTo>
                <a:lnTo>
                  <a:pt x="482576" y="3734268"/>
                </a:lnTo>
                <a:lnTo>
                  <a:pt x="484778" y="3733538"/>
                </a:lnTo>
                <a:cubicBezTo>
                  <a:pt x="488452" y="3737182"/>
                  <a:pt x="490289" y="3739004"/>
                  <a:pt x="491207" y="3741738"/>
                </a:cubicBezTo>
                <a:lnTo>
                  <a:pt x="492040" y="3754136"/>
                </a:lnTo>
                <a:lnTo>
                  <a:pt x="490288" y="3749028"/>
                </a:lnTo>
                <a:cubicBezTo>
                  <a:pt x="490289" y="3748117"/>
                  <a:pt x="492125" y="3751762"/>
                  <a:pt x="492125" y="3755406"/>
                </a:cubicBezTo>
                <a:lnTo>
                  <a:pt x="492040" y="3754136"/>
                </a:lnTo>
                <a:lnTo>
                  <a:pt x="492124" y="3754380"/>
                </a:lnTo>
                <a:cubicBezTo>
                  <a:pt x="493501" y="3757683"/>
                  <a:pt x="495796" y="3762694"/>
                  <a:pt x="499469" y="3769983"/>
                </a:cubicBezTo>
                <a:cubicBezTo>
                  <a:pt x="492125" y="3755406"/>
                  <a:pt x="492125" y="3755406"/>
                  <a:pt x="506815" y="3769983"/>
                </a:cubicBezTo>
                <a:lnTo>
                  <a:pt x="508193" y="3779549"/>
                </a:lnTo>
                <a:lnTo>
                  <a:pt x="506815" y="3777271"/>
                </a:lnTo>
                <a:lnTo>
                  <a:pt x="508213" y="3779702"/>
                </a:lnTo>
                <a:lnTo>
                  <a:pt x="508650" y="3782739"/>
                </a:lnTo>
                <a:cubicBezTo>
                  <a:pt x="512325" y="3791851"/>
                  <a:pt x="517834" y="3802786"/>
                  <a:pt x="521506" y="3806428"/>
                </a:cubicBezTo>
                <a:cubicBezTo>
                  <a:pt x="528849" y="3821008"/>
                  <a:pt x="521506" y="3806428"/>
                  <a:pt x="528849" y="3828297"/>
                </a:cubicBezTo>
                <a:lnTo>
                  <a:pt x="528849" y="3815541"/>
                </a:lnTo>
                <a:lnTo>
                  <a:pt x="536192" y="3828297"/>
                </a:lnTo>
                <a:cubicBezTo>
                  <a:pt x="536192" y="3828297"/>
                  <a:pt x="536192" y="3835585"/>
                  <a:pt x="543539" y="3850162"/>
                </a:cubicBezTo>
                <a:lnTo>
                  <a:pt x="558213" y="3864719"/>
                </a:lnTo>
                <a:lnTo>
                  <a:pt x="558226" y="3864735"/>
                </a:lnTo>
                <a:lnTo>
                  <a:pt x="558230" y="3864742"/>
                </a:lnTo>
                <a:cubicBezTo>
                  <a:pt x="563739" y="3873852"/>
                  <a:pt x="569248" y="3882964"/>
                  <a:pt x="572920" y="3886607"/>
                </a:cubicBezTo>
                <a:cubicBezTo>
                  <a:pt x="572920" y="3886607"/>
                  <a:pt x="550883" y="3857454"/>
                  <a:pt x="558230" y="3879319"/>
                </a:cubicBezTo>
                <a:cubicBezTo>
                  <a:pt x="572920" y="3893899"/>
                  <a:pt x="572920" y="3901187"/>
                  <a:pt x="580263" y="3908475"/>
                </a:cubicBezTo>
                <a:cubicBezTo>
                  <a:pt x="580263" y="3908475"/>
                  <a:pt x="602300" y="3944921"/>
                  <a:pt x="602300" y="3937632"/>
                </a:cubicBezTo>
                <a:cubicBezTo>
                  <a:pt x="616991" y="3959497"/>
                  <a:pt x="631681" y="3995943"/>
                  <a:pt x="631681" y="3988654"/>
                </a:cubicBezTo>
                <a:cubicBezTo>
                  <a:pt x="639024" y="3995943"/>
                  <a:pt x="631681" y="3988654"/>
                  <a:pt x="639024" y="3995943"/>
                </a:cubicBezTo>
                <a:cubicBezTo>
                  <a:pt x="616991" y="3974077"/>
                  <a:pt x="631681" y="3995943"/>
                  <a:pt x="639024" y="4010523"/>
                </a:cubicBezTo>
                <a:cubicBezTo>
                  <a:pt x="646371" y="4025099"/>
                  <a:pt x="639024" y="4010523"/>
                  <a:pt x="646371" y="4017811"/>
                </a:cubicBezTo>
                <a:cubicBezTo>
                  <a:pt x="653714" y="4032388"/>
                  <a:pt x="668405" y="4054256"/>
                  <a:pt x="675751" y="4061545"/>
                </a:cubicBezTo>
                <a:cubicBezTo>
                  <a:pt x="690442" y="4076125"/>
                  <a:pt x="705132" y="4097990"/>
                  <a:pt x="712475" y="4112570"/>
                </a:cubicBezTo>
                <a:cubicBezTo>
                  <a:pt x="727166" y="4127147"/>
                  <a:pt x="741856" y="4149015"/>
                  <a:pt x="749203" y="4156303"/>
                </a:cubicBezTo>
                <a:cubicBezTo>
                  <a:pt x="756546" y="4163592"/>
                  <a:pt x="756546" y="4163592"/>
                  <a:pt x="756546" y="4163592"/>
                </a:cubicBezTo>
                <a:cubicBezTo>
                  <a:pt x="771236" y="4178169"/>
                  <a:pt x="778583" y="4185460"/>
                  <a:pt x="793273" y="4200037"/>
                </a:cubicBezTo>
                <a:cubicBezTo>
                  <a:pt x="785927" y="4200037"/>
                  <a:pt x="785927" y="4200037"/>
                  <a:pt x="785927" y="4200037"/>
                </a:cubicBezTo>
                <a:cubicBezTo>
                  <a:pt x="815307" y="4236482"/>
                  <a:pt x="837344" y="4265639"/>
                  <a:pt x="859378" y="4287504"/>
                </a:cubicBezTo>
                <a:lnTo>
                  <a:pt x="923912" y="4356882"/>
                </a:lnTo>
                <a:lnTo>
                  <a:pt x="910795" y="4345818"/>
                </a:lnTo>
                <a:lnTo>
                  <a:pt x="947496" y="4382237"/>
                </a:lnTo>
                <a:lnTo>
                  <a:pt x="947519" y="4382263"/>
                </a:lnTo>
                <a:lnTo>
                  <a:pt x="947498" y="4382239"/>
                </a:lnTo>
                <a:lnTo>
                  <a:pt x="954866" y="4389552"/>
                </a:lnTo>
                <a:cubicBezTo>
                  <a:pt x="976900" y="4404128"/>
                  <a:pt x="991590" y="4418708"/>
                  <a:pt x="1006280" y="4433285"/>
                </a:cubicBezTo>
                <a:cubicBezTo>
                  <a:pt x="998937" y="4425997"/>
                  <a:pt x="991590" y="4418708"/>
                  <a:pt x="998937" y="4418708"/>
                </a:cubicBezTo>
                <a:cubicBezTo>
                  <a:pt x="1020971" y="4440574"/>
                  <a:pt x="1035661" y="4455154"/>
                  <a:pt x="1050351" y="4469730"/>
                </a:cubicBezTo>
                <a:cubicBezTo>
                  <a:pt x="1043008" y="4455154"/>
                  <a:pt x="1035661" y="4447865"/>
                  <a:pt x="1035661" y="4447865"/>
                </a:cubicBezTo>
                <a:cubicBezTo>
                  <a:pt x="1043008" y="4455154"/>
                  <a:pt x="1050351" y="4455154"/>
                  <a:pt x="1050351" y="4462442"/>
                </a:cubicBezTo>
                <a:cubicBezTo>
                  <a:pt x="1057698" y="4462442"/>
                  <a:pt x="1043008" y="4447865"/>
                  <a:pt x="1035661" y="4440574"/>
                </a:cubicBezTo>
                <a:lnTo>
                  <a:pt x="1033215" y="4438146"/>
                </a:lnTo>
                <a:lnTo>
                  <a:pt x="1033597" y="4438525"/>
                </a:lnTo>
                <a:cubicBezTo>
                  <a:pt x="1033367" y="4438297"/>
                  <a:pt x="1031990" y="4436930"/>
                  <a:pt x="1028317" y="4433285"/>
                </a:cubicBezTo>
                <a:cubicBezTo>
                  <a:pt x="1024646" y="4425997"/>
                  <a:pt x="1006280" y="4407774"/>
                  <a:pt x="986081" y="4388639"/>
                </a:cubicBezTo>
                <a:lnTo>
                  <a:pt x="959455" y="4363584"/>
                </a:lnTo>
                <a:lnTo>
                  <a:pt x="932829" y="4323950"/>
                </a:lnTo>
                <a:cubicBezTo>
                  <a:pt x="925486" y="4316661"/>
                  <a:pt x="918139" y="4309373"/>
                  <a:pt x="910795" y="4309373"/>
                </a:cubicBezTo>
                <a:cubicBezTo>
                  <a:pt x="903449" y="4302084"/>
                  <a:pt x="910795" y="4302084"/>
                  <a:pt x="903449" y="4294796"/>
                </a:cubicBezTo>
                <a:cubicBezTo>
                  <a:pt x="896105" y="4287504"/>
                  <a:pt x="896105" y="4294796"/>
                  <a:pt x="888758" y="4280216"/>
                </a:cubicBezTo>
                <a:cubicBezTo>
                  <a:pt x="881415" y="4265639"/>
                  <a:pt x="859378" y="4251059"/>
                  <a:pt x="844688" y="4229194"/>
                </a:cubicBezTo>
                <a:cubicBezTo>
                  <a:pt x="837344" y="4214614"/>
                  <a:pt x="822654" y="4200037"/>
                  <a:pt x="807964" y="4185460"/>
                </a:cubicBezTo>
                <a:cubicBezTo>
                  <a:pt x="793273" y="4163592"/>
                  <a:pt x="785927" y="4149015"/>
                  <a:pt x="778583" y="4141723"/>
                </a:cubicBezTo>
                <a:cubicBezTo>
                  <a:pt x="763893" y="4127147"/>
                  <a:pt x="763893" y="4127147"/>
                  <a:pt x="749203" y="4112570"/>
                </a:cubicBezTo>
                <a:cubicBezTo>
                  <a:pt x="749203" y="4105278"/>
                  <a:pt x="734513" y="4090701"/>
                  <a:pt x="741856" y="4090701"/>
                </a:cubicBezTo>
                <a:cubicBezTo>
                  <a:pt x="712475" y="4054256"/>
                  <a:pt x="705132" y="4046968"/>
                  <a:pt x="675751" y="4003234"/>
                </a:cubicBezTo>
                <a:cubicBezTo>
                  <a:pt x="675751" y="4003234"/>
                  <a:pt x="690442" y="4017811"/>
                  <a:pt x="697785" y="4025099"/>
                </a:cubicBezTo>
                <a:cubicBezTo>
                  <a:pt x="683095" y="4010523"/>
                  <a:pt x="675751" y="3995943"/>
                  <a:pt x="668405" y="3981366"/>
                </a:cubicBezTo>
                <a:cubicBezTo>
                  <a:pt x="661061" y="3974077"/>
                  <a:pt x="661061" y="3974077"/>
                  <a:pt x="661061" y="3974077"/>
                </a:cubicBezTo>
                <a:cubicBezTo>
                  <a:pt x="653714" y="3959497"/>
                  <a:pt x="646371" y="3952209"/>
                  <a:pt x="646371" y="3952209"/>
                </a:cubicBezTo>
                <a:cubicBezTo>
                  <a:pt x="653714" y="3952209"/>
                  <a:pt x="668405" y="3974077"/>
                  <a:pt x="668405" y="3974077"/>
                </a:cubicBezTo>
                <a:cubicBezTo>
                  <a:pt x="683095" y="3995943"/>
                  <a:pt x="712475" y="4039679"/>
                  <a:pt x="712475" y="4032388"/>
                </a:cubicBezTo>
                <a:cubicBezTo>
                  <a:pt x="719822" y="4039679"/>
                  <a:pt x="719822" y="4039679"/>
                  <a:pt x="712475" y="4039679"/>
                </a:cubicBezTo>
                <a:cubicBezTo>
                  <a:pt x="727166" y="4054256"/>
                  <a:pt x="727166" y="4054256"/>
                  <a:pt x="741856" y="4083413"/>
                </a:cubicBezTo>
                <a:cubicBezTo>
                  <a:pt x="749203" y="4090701"/>
                  <a:pt x="749203" y="4083413"/>
                  <a:pt x="756546" y="4097990"/>
                </a:cubicBezTo>
                <a:cubicBezTo>
                  <a:pt x="756546" y="4097990"/>
                  <a:pt x="756546" y="4090701"/>
                  <a:pt x="756546" y="4090701"/>
                </a:cubicBezTo>
                <a:cubicBezTo>
                  <a:pt x="771236" y="4112570"/>
                  <a:pt x="800617" y="4149015"/>
                  <a:pt x="807964" y="4156303"/>
                </a:cubicBezTo>
                <a:cubicBezTo>
                  <a:pt x="815307" y="4163592"/>
                  <a:pt x="815307" y="4163592"/>
                  <a:pt x="822654" y="4170880"/>
                </a:cubicBezTo>
                <a:cubicBezTo>
                  <a:pt x="829997" y="4178169"/>
                  <a:pt x="837344" y="4185460"/>
                  <a:pt x="837344" y="4192749"/>
                </a:cubicBezTo>
                <a:cubicBezTo>
                  <a:pt x="852034" y="4207326"/>
                  <a:pt x="866725" y="4221906"/>
                  <a:pt x="874068" y="4236482"/>
                </a:cubicBezTo>
                <a:cubicBezTo>
                  <a:pt x="881415" y="4236482"/>
                  <a:pt x="888758" y="4251059"/>
                  <a:pt x="903449" y="4265639"/>
                </a:cubicBezTo>
                <a:cubicBezTo>
                  <a:pt x="918139" y="4280216"/>
                  <a:pt x="932829" y="4294796"/>
                  <a:pt x="932829" y="4302084"/>
                </a:cubicBezTo>
                <a:cubicBezTo>
                  <a:pt x="940176" y="4309373"/>
                  <a:pt x="940176" y="4309373"/>
                  <a:pt x="940176" y="4309373"/>
                </a:cubicBezTo>
                <a:cubicBezTo>
                  <a:pt x="947519" y="4309373"/>
                  <a:pt x="954866" y="4316661"/>
                  <a:pt x="954866" y="4323950"/>
                </a:cubicBezTo>
                <a:cubicBezTo>
                  <a:pt x="962210" y="4331241"/>
                  <a:pt x="969556" y="4345818"/>
                  <a:pt x="984247" y="4353106"/>
                </a:cubicBezTo>
                <a:cubicBezTo>
                  <a:pt x="991590" y="4367686"/>
                  <a:pt x="1006280" y="4374975"/>
                  <a:pt x="1013627" y="4382263"/>
                </a:cubicBezTo>
                <a:cubicBezTo>
                  <a:pt x="1035661" y="4404128"/>
                  <a:pt x="1057698" y="4425997"/>
                  <a:pt x="1072388" y="4433285"/>
                </a:cubicBezTo>
                <a:cubicBezTo>
                  <a:pt x="1079732" y="4447865"/>
                  <a:pt x="1116459" y="4484310"/>
                  <a:pt x="1138493" y="4491599"/>
                </a:cubicBezTo>
                <a:cubicBezTo>
                  <a:pt x="1131149" y="4491599"/>
                  <a:pt x="1131149" y="4491599"/>
                  <a:pt x="1131149" y="4491599"/>
                </a:cubicBezTo>
                <a:cubicBezTo>
                  <a:pt x="1145839" y="4498887"/>
                  <a:pt x="1153183" y="4506176"/>
                  <a:pt x="1167873" y="4520756"/>
                </a:cubicBezTo>
                <a:cubicBezTo>
                  <a:pt x="1182563" y="4528044"/>
                  <a:pt x="1189910" y="4535332"/>
                  <a:pt x="1197254" y="4542621"/>
                </a:cubicBezTo>
                <a:cubicBezTo>
                  <a:pt x="1219291" y="4557201"/>
                  <a:pt x="1241324" y="4571778"/>
                  <a:pt x="1256015" y="4579066"/>
                </a:cubicBezTo>
                <a:cubicBezTo>
                  <a:pt x="1270705" y="4593646"/>
                  <a:pt x="1285395" y="4600934"/>
                  <a:pt x="1307432" y="4615511"/>
                </a:cubicBezTo>
                <a:cubicBezTo>
                  <a:pt x="1322122" y="4630091"/>
                  <a:pt x="1344156" y="4637380"/>
                  <a:pt x="1358846" y="4651956"/>
                </a:cubicBezTo>
                <a:cubicBezTo>
                  <a:pt x="1373537" y="4659245"/>
                  <a:pt x="1388227" y="4673825"/>
                  <a:pt x="1402917" y="4681113"/>
                </a:cubicBezTo>
                <a:cubicBezTo>
                  <a:pt x="1439644" y="4702982"/>
                  <a:pt x="1469025" y="4710270"/>
                  <a:pt x="1483715" y="4724847"/>
                </a:cubicBezTo>
                <a:cubicBezTo>
                  <a:pt x="1491059" y="4732135"/>
                  <a:pt x="1498405" y="4739427"/>
                  <a:pt x="1505749" y="4739427"/>
                </a:cubicBezTo>
                <a:cubicBezTo>
                  <a:pt x="1513096" y="4746715"/>
                  <a:pt x="1520439" y="4746715"/>
                  <a:pt x="1527786" y="4754004"/>
                </a:cubicBezTo>
                <a:cubicBezTo>
                  <a:pt x="1535129" y="4754004"/>
                  <a:pt x="1542476" y="4761292"/>
                  <a:pt x="1535129" y="4754004"/>
                </a:cubicBezTo>
                <a:cubicBezTo>
                  <a:pt x="1542476" y="4761292"/>
                  <a:pt x="1557166" y="4768580"/>
                  <a:pt x="1564510" y="4775872"/>
                </a:cubicBezTo>
                <a:cubicBezTo>
                  <a:pt x="1623271" y="4805026"/>
                  <a:pt x="1667341" y="4826894"/>
                  <a:pt x="1726102" y="4848762"/>
                </a:cubicBezTo>
                <a:cubicBezTo>
                  <a:pt x="1762826" y="4863339"/>
                  <a:pt x="1836278" y="4899784"/>
                  <a:pt x="1880348" y="4914361"/>
                </a:cubicBezTo>
                <a:cubicBezTo>
                  <a:pt x="1939109" y="4936230"/>
                  <a:pt x="1990527" y="4950806"/>
                  <a:pt x="2041941" y="4965386"/>
                </a:cubicBezTo>
                <a:cubicBezTo>
                  <a:pt x="2063978" y="4972675"/>
                  <a:pt x="2093359" y="4979963"/>
                  <a:pt x="2115392" y="4987251"/>
                </a:cubicBezTo>
                <a:cubicBezTo>
                  <a:pt x="2137429" y="4994543"/>
                  <a:pt x="2159463" y="4994543"/>
                  <a:pt x="2181500" y="5001832"/>
                </a:cubicBezTo>
                <a:cubicBezTo>
                  <a:pt x="2174153" y="5001832"/>
                  <a:pt x="2188844" y="5009120"/>
                  <a:pt x="2188844" y="5009120"/>
                </a:cubicBezTo>
                <a:cubicBezTo>
                  <a:pt x="2203534" y="5009120"/>
                  <a:pt x="2203534" y="5009120"/>
                  <a:pt x="2203534" y="5009120"/>
                </a:cubicBezTo>
                <a:cubicBezTo>
                  <a:pt x="2218224" y="5009120"/>
                  <a:pt x="2210881" y="5009120"/>
                  <a:pt x="2218224" y="5016408"/>
                </a:cubicBezTo>
                <a:cubicBezTo>
                  <a:pt x="2225571" y="5016408"/>
                  <a:pt x="2232914" y="5016408"/>
                  <a:pt x="2247605" y="5016408"/>
                </a:cubicBezTo>
                <a:cubicBezTo>
                  <a:pt x="2254951" y="5016408"/>
                  <a:pt x="2225571" y="5016408"/>
                  <a:pt x="2225571" y="5009120"/>
                </a:cubicBezTo>
                <a:cubicBezTo>
                  <a:pt x="2247605" y="5016408"/>
                  <a:pt x="2291675" y="5023697"/>
                  <a:pt x="2291675" y="5030988"/>
                </a:cubicBezTo>
                <a:cubicBezTo>
                  <a:pt x="2306365" y="5030988"/>
                  <a:pt x="2306365" y="5030988"/>
                  <a:pt x="2306365" y="5030988"/>
                </a:cubicBezTo>
                <a:cubicBezTo>
                  <a:pt x="2335746" y="5038277"/>
                  <a:pt x="2357783" y="5038277"/>
                  <a:pt x="2379817" y="5045565"/>
                </a:cubicBezTo>
                <a:cubicBezTo>
                  <a:pt x="2394507" y="5045565"/>
                  <a:pt x="2416544" y="5052853"/>
                  <a:pt x="2453268" y="5052853"/>
                </a:cubicBezTo>
                <a:cubicBezTo>
                  <a:pt x="2475305" y="5052853"/>
                  <a:pt x="2482648" y="5052853"/>
                  <a:pt x="2482648" y="5052853"/>
                </a:cubicBezTo>
                <a:cubicBezTo>
                  <a:pt x="2504685" y="5052853"/>
                  <a:pt x="2497339" y="5060142"/>
                  <a:pt x="2512029" y="5060142"/>
                </a:cubicBezTo>
                <a:cubicBezTo>
                  <a:pt x="2541409" y="5060142"/>
                  <a:pt x="2534066" y="5060142"/>
                  <a:pt x="2570790" y="5060142"/>
                </a:cubicBezTo>
                <a:cubicBezTo>
                  <a:pt x="2548756" y="5060142"/>
                  <a:pt x="2607517" y="5067430"/>
                  <a:pt x="2614861" y="5067430"/>
                </a:cubicBezTo>
                <a:lnTo>
                  <a:pt x="2636898" y="5067430"/>
                </a:lnTo>
                <a:cubicBezTo>
                  <a:pt x="2636898" y="5067430"/>
                  <a:pt x="2658931" y="5067430"/>
                  <a:pt x="2658931" y="5067430"/>
                </a:cubicBezTo>
                <a:lnTo>
                  <a:pt x="2710346" y="5067430"/>
                </a:lnTo>
                <a:cubicBezTo>
                  <a:pt x="2725036" y="5067430"/>
                  <a:pt x="2747073" y="5067430"/>
                  <a:pt x="2776453" y="5067430"/>
                </a:cubicBezTo>
                <a:cubicBezTo>
                  <a:pt x="2798487" y="5067430"/>
                  <a:pt x="2835214" y="5067430"/>
                  <a:pt x="2849905" y="5067430"/>
                </a:cubicBezTo>
                <a:cubicBezTo>
                  <a:pt x="2864595" y="5067430"/>
                  <a:pt x="2871938" y="5067430"/>
                  <a:pt x="2893975" y="5067430"/>
                </a:cubicBezTo>
                <a:cubicBezTo>
                  <a:pt x="2916009" y="5067430"/>
                  <a:pt x="2967427" y="5060142"/>
                  <a:pt x="2982117" y="5060142"/>
                </a:cubicBezTo>
                <a:cubicBezTo>
                  <a:pt x="2989460" y="5060142"/>
                  <a:pt x="3004151" y="5060142"/>
                  <a:pt x="3018841" y="5060142"/>
                </a:cubicBezTo>
                <a:cubicBezTo>
                  <a:pt x="3033531" y="5052853"/>
                  <a:pt x="3048221" y="5052853"/>
                  <a:pt x="3062912" y="5052853"/>
                </a:cubicBezTo>
                <a:cubicBezTo>
                  <a:pt x="3077602" y="5052853"/>
                  <a:pt x="3092292" y="5045565"/>
                  <a:pt x="3106982" y="5045565"/>
                </a:cubicBezTo>
                <a:cubicBezTo>
                  <a:pt x="3121673" y="5045565"/>
                  <a:pt x="3136363" y="5038277"/>
                  <a:pt x="3151053" y="5038277"/>
                </a:cubicBezTo>
                <a:cubicBezTo>
                  <a:pt x="3158400" y="5038277"/>
                  <a:pt x="3217161" y="5023697"/>
                  <a:pt x="3231851" y="5023697"/>
                </a:cubicBezTo>
                <a:cubicBezTo>
                  <a:pt x="3253885" y="5016408"/>
                  <a:pt x="3261231" y="5016408"/>
                  <a:pt x="3283265" y="5009120"/>
                </a:cubicBezTo>
                <a:cubicBezTo>
                  <a:pt x="3297955" y="5001832"/>
                  <a:pt x="3297955" y="5009120"/>
                  <a:pt x="3297955" y="5009120"/>
                </a:cubicBezTo>
                <a:cubicBezTo>
                  <a:pt x="3356716" y="4994543"/>
                  <a:pt x="3400787" y="4979963"/>
                  <a:pt x="3452205" y="4965386"/>
                </a:cubicBezTo>
                <a:cubicBezTo>
                  <a:pt x="3474238" y="4958098"/>
                  <a:pt x="3525656" y="4943518"/>
                  <a:pt x="3540346" y="4936230"/>
                </a:cubicBezTo>
                <a:cubicBezTo>
                  <a:pt x="3547690" y="4936230"/>
                  <a:pt x="3562380" y="4928941"/>
                  <a:pt x="3562380" y="4928941"/>
                </a:cubicBezTo>
                <a:cubicBezTo>
                  <a:pt x="3577070" y="4921653"/>
                  <a:pt x="3577070" y="4921653"/>
                  <a:pt x="3584417" y="4921653"/>
                </a:cubicBezTo>
                <a:cubicBezTo>
                  <a:pt x="3584417" y="4921653"/>
                  <a:pt x="3635831" y="4899784"/>
                  <a:pt x="3665212" y="4892496"/>
                </a:cubicBezTo>
                <a:cubicBezTo>
                  <a:pt x="3687245" y="4885208"/>
                  <a:pt x="3709282" y="4870628"/>
                  <a:pt x="3723973" y="4863339"/>
                </a:cubicBezTo>
                <a:cubicBezTo>
                  <a:pt x="3753353" y="4856051"/>
                  <a:pt x="3782734" y="4841471"/>
                  <a:pt x="3819458" y="4819606"/>
                </a:cubicBezTo>
                <a:cubicBezTo>
                  <a:pt x="3826804" y="4812317"/>
                  <a:pt x="3826804" y="4812317"/>
                  <a:pt x="3826804" y="4812317"/>
                </a:cubicBezTo>
                <a:cubicBezTo>
                  <a:pt x="3856185" y="4797737"/>
                  <a:pt x="3878219" y="4790449"/>
                  <a:pt x="3900256" y="4775872"/>
                </a:cubicBezTo>
                <a:cubicBezTo>
                  <a:pt x="3914946" y="4761292"/>
                  <a:pt x="3936980" y="4754004"/>
                  <a:pt x="3951670" y="4739427"/>
                </a:cubicBezTo>
                <a:cubicBezTo>
                  <a:pt x="3973707" y="4732135"/>
                  <a:pt x="3981050" y="4732135"/>
                  <a:pt x="3988397" y="4724847"/>
                </a:cubicBezTo>
                <a:cubicBezTo>
                  <a:pt x="4010431" y="4710270"/>
                  <a:pt x="4010431" y="4710270"/>
                  <a:pt x="4025121" y="4702982"/>
                </a:cubicBezTo>
                <a:cubicBezTo>
                  <a:pt x="4025121" y="4702982"/>
                  <a:pt x="4061848" y="4673825"/>
                  <a:pt x="4061848" y="4681113"/>
                </a:cubicBezTo>
                <a:cubicBezTo>
                  <a:pt x="4069192" y="4673825"/>
                  <a:pt x="4083882" y="4666536"/>
                  <a:pt x="4091229" y="4659245"/>
                </a:cubicBezTo>
                <a:cubicBezTo>
                  <a:pt x="4105919" y="4651956"/>
                  <a:pt x="4120609" y="4637380"/>
                  <a:pt x="4127953" y="4637380"/>
                </a:cubicBezTo>
                <a:cubicBezTo>
                  <a:pt x="4113262" y="4644668"/>
                  <a:pt x="4149990" y="4622800"/>
                  <a:pt x="4157333" y="4615511"/>
                </a:cubicBezTo>
                <a:cubicBezTo>
                  <a:pt x="4172023" y="4600934"/>
                  <a:pt x="4179370" y="4593646"/>
                  <a:pt x="4194060" y="4586354"/>
                </a:cubicBezTo>
                <a:cubicBezTo>
                  <a:pt x="4208751" y="4571778"/>
                  <a:pt x="4223441" y="4564489"/>
                  <a:pt x="4238131" y="4549909"/>
                </a:cubicBezTo>
                <a:cubicBezTo>
                  <a:pt x="4252822" y="4542621"/>
                  <a:pt x="4267512" y="4535332"/>
                  <a:pt x="4282202" y="4520756"/>
                </a:cubicBezTo>
                <a:cubicBezTo>
                  <a:pt x="4304236" y="4506176"/>
                  <a:pt x="4318926" y="4484310"/>
                  <a:pt x="4333616" y="4469730"/>
                </a:cubicBezTo>
                <a:cubicBezTo>
                  <a:pt x="4340963" y="4469730"/>
                  <a:pt x="4348307" y="4462442"/>
                  <a:pt x="4340963" y="4469730"/>
                </a:cubicBezTo>
                <a:cubicBezTo>
                  <a:pt x="4355653" y="4455154"/>
                  <a:pt x="4370344" y="4447865"/>
                  <a:pt x="4385034" y="4433285"/>
                </a:cubicBezTo>
                <a:cubicBezTo>
                  <a:pt x="4388705" y="4425997"/>
                  <a:pt x="4394214" y="4420530"/>
                  <a:pt x="4400641" y="4415064"/>
                </a:cubicBezTo>
                <a:lnTo>
                  <a:pt x="4413018" y="4404382"/>
                </a:lnTo>
                <a:lnTo>
                  <a:pt x="4413495" y="4404130"/>
                </a:lnTo>
                <a:cubicBezTo>
                  <a:pt x="4418085" y="4400485"/>
                  <a:pt x="4421758" y="4396840"/>
                  <a:pt x="4421758" y="4396840"/>
                </a:cubicBezTo>
                <a:lnTo>
                  <a:pt x="4413018" y="4404382"/>
                </a:lnTo>
                <a:lnTo>
                  <a:pt x="4399724" y="4411420"/>
                </a:lnTo>
                <a:cubicBezTo>
                  <a:pt x="4414414" y="4404128"/>
                  <a:pt x="4429105" y="4389552"/>
                  <a:pt x="4451138" y="4367686"/>
                </a:cubicBezTo>
                <a:lnTo>
                  <a:pt x="4485880" y="4328283"/>
                </a:lnTo>
                <a:lnTo>
                  <a:pt x="4487465" y="4327006"/>
                </a:lnTo>
                <a:lnTo>
                  <a:pt x="4489667" y="4323989"/>
                </a:lnTo>
                <a:lnTo>
                  <a:pt x="4485880" y="4328283"/>
                </a:lnTo>
                <a:lnTo>
                  <a:pt x="4473175" y="4338530"/>
                </a:lnTo>
                <a:lnTo>
                  <a:pt x="4458485" y="4353103"/>
                </a:lnTo>
                <a:lnTo>
                  <a:pt x="4502556" y="4294796"/>
                </a:lnTo>
                <a:cubicBezTo>
                  <a:pt x="4539280" y="4265639"/>
                  <a:pt x="4568660" y="4221906"/>
                  <a:pt x="4583350" y="4200037"/>
                </a:cubicBezTo>
                <a:cubicBezTo>
                  <a:pt x="4579679" y="4203683"/>
                  <a:pt x="4572332" y="4212793"/>
                  <a:pt x="4563151" y="4223727"/>
                </a:cubicBezTo>
                <a:lnTo>
                  <a:pt x="4562668" y="4224264"/>
                </a:lnTo>
                <a:lnTo>
                  <a:pt x="4562132" y="4225112"/>
                </a:lnTo>
                <a:lnTo>
                  <a:pt x="4562425" y="4224535"/>
                </a:lnTo>
                <a:lnTo>
                  <a:pt x="4531936" y="4258351"/>
                </a:lnTo>
                <a:cubicBezTo>
                  <a:pt x="4509899" y="4287504"/>
                  <a:pt x="4487866" y="4309373"/>
                  <a:pt x="4480519" y="4316661"/>
                </a:cubicBezTo>
                <a:cubicBezTo>
                  <a:pt x="4458485" y="4345818"/>
                  <a:pt x="4451138" y="4345818"/>
                  <a:pt x="4436448" y="4367686"/>
                </a:cubicBezTo>
                <a:cubicBezTo>
                  <a:pt x="4436448" y="4360395"/>
                  <a:pt x="4436448" y="4360395"/>
                  <a:pt x="4421758" y="4374975"/>
                </a:cubicBezTo>
                <a:cubicBezTo>
                  <a:pt x="4414414" y="4382263"/>
                  <a:pt x="4392377" y="4404128"/>
                  <a:pt x="4377687" y="4418708"/>
                </a:cubicBezTo>
                <a:cubicBezTo>
                  <a:pt x="4362997" y="4440574"/>
                  <a:pt x="4340963" y="4447865"/>
                  <a:pt x="4340963" y="4455154"/>
                </a:cubicBezTo>
                <a:lnTo>
                  <a:pt x="4303851" y="4485845"/>
                </a:lnTo>
                <a:lnTo>
                  <a:pt x="4304236" y="4484310"/>
                </a:lnTo>
                <a:cubicBezTo>
                  <a:pt x="4304236" y="4484310"/>
                  <a:pt x="4289546" y="4498887"/>
                  <a:pt x="4274855" y="4506176"/>
                </a:cubicBezTo>
                <a:cubicBezTo>
                  <a:pt x="4260165" y="4520756"/>
                  <a:pt x="4252822" y="4528044"/>
                  <a:pt x="4252822" y="4528044"/>
                </a:cubicBezTo>
                <a:cubicBezTo>
                  <a:pt x="4230785" y="4542621"/>
                  <a:pt x="4201404" y="4571778"/>
                  <a:pt x="4172023" y="4593646"/>
                </a:cubicBezTo>
                <a:cubicBezTo>
                  <a:pt x="4161008" y="4600934"/>
                  <a:pt x="4135300" y="4617336"/>
                  <a:pt x="4110508" y="4633734"/>
                </a:cubicBezTo>
                <a:lnTo>
                  <a:pt x="4071299" y="4661799"/>
                </a:lnTo>
                <a:lnTo>
                  <a:pt x="4075523" y="4661799"/>
                </a:lnTo>
                <a:cubicBezTo>
                  <a:pt x="4054176" y="4676578"/>
                  <a:pt x="4039946" y="4683967"/>
                  <a:pt x="4032829" y="4691357"/>
                </a:cubicBezTo>
                <a:lnTo>
                  <a:pt x="4030374" y="4687786"/>
                </a:lnTo>
                <a:lnTo>
                  <a:pt x="3979216" y="4723938"/>
                </a:lnTo>
                <a:cubicBezTo>
                  <a:pt x="3959017" y="4735781"/>
                  <a:pt x="3936980" y="4746715"/>
                  <a:pt x="3907599" y="4761292"/>
                </a:cubicBezTo>
                <a:cubicBezTo>
                  <a:pt x="3951670" y="4732135"/>
                  <a:pt x="3988397" y="4717558"/>
                  <a:pt x="4010431" y="4695690"/>
                </a:cubicBezTo>
                <a:lnTo>
                  <a:pt x="4006759" y="4695690"/>
                </a:lnTo>
                <a:lnTo>
                  <a:pt x="4039811" y="4673825"/>
                </a:lnTo>
                <a:cubicBezTo>
                  <a:pt x="4054502" y="4666536"/>
                  <a:pt x="4069192" y="4651956"/>
                  <a:pt x="4076539" y="4644668"/>
                </a:cubicBezTo>
                <a:cubicBezTo>
                  <a:pt x="4091229" y="4637380"/>
                  <a:pt x="4098572" y="4637380"/>
                  <a:pt x="4105919" y="4630091"/>
                </a:cubicBezTo>
                <a:cubicBezTo>
                  <a:pt x="4098572" y="4637380"/>
                  <a:pt x="4113262" y="4630091"/>
                  <a:pt x="4120609" y="4615511"/>
                </a:cubicBezTo>
                <a:cubicBezTo>
                  <a:pt x="4127953" y="4608223"/>
                  <a:pt x="4127953" y="4615511"/>
                  <a:pt x="4135300" y="4608223"/>
                </a:cubicBezTo>
                <a:cubicBezTo>
                  <a:pt x="4157333" y="4593646"/>
                  <a:pt x="4142643" y="4600934"/>
                  <a:pt x="4164680" y="4586354"/>
                </a:cubicBezTo>
                <a:cubicBezTo>
                  <a:pt x="4164680" y="4586354"/>
                  <a:pt x="4164680" y="4586354"/>
                  <a:pt x="4172023" y="4579066"/>
                </a:cubicBezTo>
                <a:cubicBezTo>
                  <a:pt x="4201404" y="4549909"/>
                  <a:pt x="4282202" y="4491599"/>
                  <a:pt x="4311583" y="4462442"/>
                </a:cubicBezTo>
                <a:cubicBezTo>
                  <a:pt x="4333616" y="4447865"/>
                  <a:pt x="4348307" y="4433285"/>
                  <a:pt x="4362997" y="4418708"/>
                </a:cubicBezTo>
                <a:cubicBezTo>
                  <a:pt x="4385034" y="4396840"/>
                  <a:pt x="4399724" y="4382263"/>
                  <a:pt x="4429105" y="4360395"/>
                </a:cubicBezTo>
                <a:cubicBezTo>
                  <a:pt x="4443795" y="4338530"/>
                  <a:pt x="4473175" y="4309373"/>
                  <a:pt x="4480519" y="4302084"/>
                </a:cubicBezTo>
                <a:lnTo>
                  <a:pt x="4489702" y="4288416"/>
                </a:lnTo>
                <a:lnTo>
                  <a:pt x="4491537" y="4289328"/>
                </a:lnTo>
                <a:lnTo>
                  <a:pt x="4495206" y="4280224"/>
                </a:lnTo>
                <a:lnTo>
                  <a:pt x="4495209" y="4280219"/>
                </a:lnTo>
                <a:lnTo>
                  <a:pt x="4509899" y="4265639"/>
                </a:lnTo>
                <a:cubicBezTo>
                  <a:pt x="4531936" y="4236482"/>
                  <a:pt x="4553970" y="4207326"/>
                  <a:pt x="4583350" y="4178169"/>
                </a:cubicBezTo>
                <a:cubicBezTo>
                  <a:pt x="4594369" y="4163592"/>
                  <a:pt x="4607223" y="4147192"/>
                  <a:pt x="4620077" y="4130792"/>
                </a:cubicBezTo>
                <a:lnTo>
                  <a:pt x="4650845" y="4091098"/>
                </a:lnTo>
                <a:lnTo>
                  <a:pt x="4642111" y="4105278"/>
                </a:lnTo>
                <a:cubicBezTo>
                  <a:pt x="4642111" y="4105278"/>
                  <a:pt x="4649458" y="4097990"/>
                  <a:pt x="4649458" y="4097990"/>
                </a:cubicBezTo>
                <a:cubicBezTo>
                  <a:pt x="4656802" y="4090701"/>
                  <a:pt x="4642111" y="4105278"/>
                  <a:pt x="4656802" y="4097990"/>
                </a:cubicBezTo>
                <a:cubicBezTo>
                  <a:pt x="4664148" y="4083413"/>
                  <a:pt x="4671492" y="4061545"/>
                  <a:pt x="4686182" y="4039679"/>
                </a:cubicBezTo>
                <a:cubicBezTo>
                  <a:pt x="4693527" y="4028745"/>
                  <a:pt x="4700872" y="4019634"/>
                  <a:pt x="4708217" y="4010523"/>
                </a:cubicBezTo>
                <a:lnTo>
                  <a:pt x="4726122" y="3986832"/>
                </a:lnTo>
                <a:lnTo>
                  <a:pt x="4729335" y="3985010"/>
                </a:lnTo>
                <a:cubicBezTo>
                  <a:pt x="4730253" y="3983188"/>
                  <a:pt x="4730253" y="3981366"/>
                  <a:pt x="4730253" y="3981366"/>
                </a:cubicBezTo>
                <a:lnTo>
                  <a:pt x="4726122" y="3986832"/>
                </a:lnTo>
                <a:lnTo>
                  <a:pt x="4722909" y="3988654"/>
                </a:lnTo>
                <a:cubicBezTo>
                  <a:pt x="4752290" y="3937632"/>
                  <a:pt x="4789014" y="3872030"/>
                  <a:pt x="4803704" y="3850162"/>
                </a:cubicBezTo>
                <a:cubicBezTo>
                  <a:pt x="4811048" y="3835585"/>
                  <a:pt x="4803704" y="3850162"/>
                  <a:pt x="4811048" y="3828297"/>
                </a:cubicBezTo>
                <a:cubicBezTo>
                  <a:pt x="4803704" y="3842873"/>
                  <a:pt x="4825738" y="3813717"/>
                  <a:pt x="4825738" y="3813717"/>
                </a:cubicBezTo>
                <a:lnTo>
                  <a:pt x="4847775" y="3777275"/>
                </a:lnTo>
                <a:lnTo>
                  <a:pt x="4849139" y="3775916"/>
                </a:lnTo>
                <a:lnTo>
                  <a:pt x="4853057" y="3759609"/>
                </a:lnTo>
                <a:lnTo>
                  <a:pt x="4850332" y="3774733"/>
                </a:lnTo>
                <a:lnTo>
                  <a:pt x="4855118" y="3769983"/>
                </a:lnTo>
                <a:lnTo>
                  <a:pt x="4863514" y="3740826"/>
                </a:lnTo>
                <a:lnTo>
                  <a:pt x="4869809" y="3740826"/>
                </a:lnTo>
                <a:lnTo>
                  <a:pt x="4871906" y="3733750"/>
                </a:lnTo>
                <a:lnTo>
                  <a:pt x="4868711" y="3733750"/>
                </a:lnTo>
                <a:cubicBezTo>
                  <a:pt x="4876537" y="3719958"/>
                  <a:pt x="4876537" y="3719958"/>
                  <a:pt x="4876537" y="3719958"/>
                </a:cubicBezTo>
                <a:lnTo>
                  <a:pt x="4876837" y="3720284"/>
                </a:lnTo>
                <a:lnTo>
                  <a:pt x="4884499" y="3704381"/>
                </a:lnTo>
                <a:cubicBezTo>
                  <a:pt x="4884499" y="3704381"/>
                  <a:pt x="4884499" y="3704381"/>
                  <a:pt x="4891846" y="3697093"/>
                </a:cubicBezTo>
                <a:lnTo>
                  <a:pt x="4888174" y="3711669"/>
                </a:lnTo>
                <a:lnTo>
                  <a:pt x="4884499" y="3718961"/>
                </a:lnTo>
                <a:cubicBezTo>
                  <a:pt x="4884499" y="3718961"/>
                  <a:pt x="4884499" y="3726249"/>
                  <a:pt x="4884499" y="3726249"/>
                </a:cubicBezTo>
                <a:lnTo>
                  <a:pt x="4888174" y="3711669"/>
                </a:lnTo>
                <a:lnTo>
                  <a:pt x="4891846" y="3704381"/>
                </a:lnTo>
                <a:cubicBezTo>
                  <a:pt x="4899189" y="3704381"/>
                  <a:pt x="4899189" y="3697093"/>
                  <a:pt x="4906536" y="3682516"/>
                </a:cubicBezTo>
                <a:cubicBezTo>
                  <a:pt x="4899189" y="3697093"/>
                  <a:pt x="4906536" y="3689804"/>
                  <a:pt x="4913879" y="3682516"/>
                </a:cubicBezTo>
                <a:lnTo>
                  <a:pt x="4906539" y="3704375"/>
                </a:lnTo>
                <a:lnTo>
                  <a:pt x="4913879" y="3689804"/>
                </a:lnTo>
                <a:cubicBezTo>
                  <a:pt x="4913879" y="3689804"/>
                  <a:pt x="4913879" y="3689804"/>
                  <a:pt x="4921226" y="3689804"/>
                </a:cubicBezTo>
                <a:cubicBezTo>
                  <a:pt x="4906536" y="3711673"/>
                  <a:pt x="4913879" y="3711673"/>
                  <a:pt x="4899189" y="3733538"/>
                </a:cubicBezTo>
                <a:cubicBezTo>
                  <a:pt x="4899189" y="3740826"/>
                  <a:pt x="4899189" y="3748118"/>
                  <a:pt x="4891846" y="3755406"/>
                </a:cubicBezTo>
                <a:cubicBezTo>
                  <a:pt x="4891846" y="3762695"/>
                  <a:pt x="4891846" y="3769983"/>
                  <a:pt x="4884499" y="3777271"/>
                </a:cubicBezTo>
                <a:cubicBezTo>
                  <a:pt x="4877155" y="3777271"/>
                  <a:pt x="4862465" y="3813717"/>
                  <a:pt x="4862465" y="3821008"/>
                </a:cubicBezTo>
                <a:lnTo>
                  <a:pt x="4877152" y="3799146"/>
                </a:lnTo>
                <a:lnTo>
                  <a:pt x="4877115" y="3799220"/>
                </a:lnTo>
                <a:lnTo>
                  <a:pt x="4874287" y="3804834"/>
                </a:lnTo>
                <a:cubicBezTo>
                  <a:pt x="4874172" y="3805061"/>
                  <a:pt x="4874861" y="3803695"/>
                  <a:pt x="4876238" y="3800961"/>
                </a:cubicBezTo>
                <a:lnTo>
                  <a:pt x="4877115" y="3799220"/>
                </a:lnTo>
                <a:lnTo>
                  <a:pt x="4877155" y="3799140"/>
                </a:lnTo>
                <a:lnTo>
                  <a:pt x="4877152" y="3799146"/>
                </a:lnTo>
                <a:lnTo>
                  <a:pt x="4891846" y="3769983"/>
                </a:lnTo>
                <a:cubicBezTo>
                  <a:pt x="4891846" y="3769983"/>
                  <a:pt x="4891846" y="3762695"/>
                  <a:pt x="4899189" y="3755406"/>
                </a:cubicBezTo>
                <a:cubicBezTo>
                  <a:pt x="4906536" y="3748118"/>
                  <a:pt x="4921226" y="3711673"/>
                  <a:pt x="4928570" y="3697093"/>
                </a:cubicBezTo>
                <a:cubicBezTo>
                  <a:pt x="4932243" y="3689805"/>
                  <a:pt x="4934080" y="3680693"/>
                  <a:pt x="4934080" y="3676137"/>
                </a:cubicBezTo>
                <a:lnTo>
                  <a:pt x="4932799" y="3673703"/>
                </a:lnTo>
                <a:lnTo>
                  <a:pt x="4935916" y="3667027"/>
                </a:lnTo>
                <a:lnTo>
                  <a:pt x="4939167" y="3657745"/>
                </a:lnTo>
                <a:lnTo>
                  <a:pt x="4945097" y="3652447"/>
                </a:lnTo>
                <a:cubicBezTo>
                  <a:pt x="4946935" y="3649717"/>
                  <a:pt x="4946935" y="3649717"/>
                  <a:pt x="4943260" y="3660647"/>
                </a:cubicBezTo>
                <a:cubicBezTo>
                  <a:pt x="4950607" y="3646071"/>
                  <a:pt x="4950607" y="3646071"/>
                  <a:pt x="4957950" y="3631491"/>
                </a:cubicBezTo>
                <a:cubicBezTo>
                  <a:pt x="4957950" y="3638782"/>
                  <a:pt x="4943260" y="3667936"/>
                  <a:pt x="4950607" y="3653359"/>
                </a:cubicBezTo>
                <a:cubicBezTo>
                  <a:pt x="4943260" y="3682516"/>
                  <a:pt x="4935916" y="3697093"/>
                  <a:pt x="4921226" y="3726249"/>
                </a:cubicBezTo>
                <a:cubicBezTo>
                  <a:pt x="4928570" y="3726249"/>
                  <a:pt x="4935916" y="3711673"/>
                  <a:pt x="4935916" y="3697093"/>
                </a:cubicBezTo>
                <a:cubicBezTo>
                  <a:pt x="4935916" y="3704381"/>
                  <a:pt x="4943260" y="3682516"/>
                  <a:pt x="4943260" y="3689804"/>
                </a:cubicBezTo>
                <a:cubicBezTo>
                  <a:pt x="4943260" y="3689804"/>
                  <a:pt x="4928570" y="3733538"/>
                  <a:pt x="4935916" y="3718961"/>
                </a:cubicBezTo>
                <a:cubicBezTo>
                  <a:pt x="4928570" y="3733538"/>
                  <a:pt x="4921226" y="3740826"/>
                  <a:pt x="4906536" y="3769983"/>
                </a:cubicBezTo>
                <a:cubicBezTo>
                  <a:pt x="4906536" y="3784563"/>
                  <a:pt x="4891846" y="3821008"/>
                  <a:pt x="4877155" y="3842873"/>
                </a:cubicBezTo>
                <a:lnTo>
                  <a:pt x="4899577" y="3809501"/>
                </a:lnTo>
                <a:lnTo>
                  <a:pt x="4899189" y="3813717"/>
                </a:lnTo>
                <a:cubicBezTo>
                  <a:pt x="4891846" y="3821008"/>
                  <a:pt x="4891846" y="3828297"/>
                  <a:pt x="4899189" y="3821008"/>
                </a:cubicBezTo>
                <a:lnTo>
                  <a:pt x="4890011" y="3832848"/>
                </a:lnTo>
                <a:lnTo>
                  <a:pt x="4891846" y="3828297"/>
                </a:lnTo>
                <a:cubicBezTo>
                  <a:pt x="4888174" y="3835585"/>
                  <a:pt x="4888174" y="3835585"/>
                  <a:pt x="4890008" y="3832852"/>
                </a:cubicBezTo>
                <a:lnTo>
                  <a:pt x="4890011" y="3832848"/>
                </a:lnTo>
                <a:lnTo>
                  <a:pt x="4878993" y="3860187"/>
                </a:lnTo>
                <a:lnTo>
                  <a:pt x="4879147" y="3859952"/>
                </a:lnTo>
                <a:lnTo>
                  <a:pt x="4878907" y="3860399"/>
                </a:lnTo>
                <a:lnTo>
                  <a:pt x="4877155" y="3864742"/>
                </a:lnTo>
                <a:cubicBezTo>
                  <a:pt x="4862465" y="3886607"/>
                  <a:pt x="4855118" y="3901187"/>
                  <a:pt x="4847775" y="3923052"/>
                </a:cubicBezTo>
                <a:cubicBezTo>
                  <a:pt x="4851447" y="3915764"/>
                  <a:pt x="4860628" y="3901187"/>
                  <a:pt x="4869809" y="3887519"/>
                </a:cubicBezTo>
                <a:lnTo>
                  <a:pt x="4891846" y="3857454"/>
                </a:lnTo>
                <a:lnTo>
                  <a:pt x="4891846" y="3864742"/>
                </a:lnTo>
                <a:cubicBezTo>
                  <a:pt x="4899189" y="3857454"/>
                  <a:pt x="4899189" y="3850162"/>
                  <a:pt x="4913879" y="3835585"/>
                </a:cubicBezTo>
                <a:lnTo>
                  <a:pt x="4920559" y="3809077"/>
                </a:lnTo>
                <a:lnTo>
                  <a:pt x="4923064" y="3807341"/>
                </a:lnTo>
                <a:cubicBezTo>
                  <a:pt x="4924898" y="3804607"/>
                  <a:pt x="4924898" y="3802786"/>
                  <a:pt x="4921226" y="3806428"/>
                </a:cubicBezTo>
                <a:lnTo>
                  <a:pt x="4920559" y="3809077"/>
                </a:lnTo>
                <a:lnTo>
                  <a:pt x="4913879" y="3813717"/>
                </a:lnTo>
                <a:cubicBezTo>
                  <a:pt x="4921226" y="3806428"/>
                  <a:pt x="4935916" y="3777271"/>
                  <a:pt x="4935916" y="3769983"/>
                </a:cubicBezTo>
                <a:cubicBezTo>
                  <a:pt x="4943260" y="3755406"/>
                  <a:pt x="4957950" y="3733538"/>
                  <a:pt x="4965297" y="3704381"/>
                </a:cubicBezTo>
                <a:cubicBezTo>
                  <a:pt x="4972640" y="3682516"/>
                  <a:pt x="4987331" y="3660647"/>
                  <a:pt x="4987331" y="3653359"/>
                </a:cubicBezTo>
                <a:cubicBezTo>
                  <a:pt x="4987331" y="3646071"/>
                  <a:pt x="4994677" y="3631491"/>
                  <a:pt x="4994677" y="3624202"/>
                </a:cubicBezTo>
                <a:cubicBezTo>
                  <a:pt x="4994677" y="3627847"/>
                  <a:pt x="4995136" y="3628759"/>
                  <a:pt x="4995825" y="3628189"/>
                </a:cubicBezTo>
                <a:lnTo>
                  <a:pt x="4998132" y="3623712"/>
                </a:lnTo>
                <a:lnTo>
                  <a:pt x="5001103" y="3623291"/>
                </a:lnTo>
                <a:cubicBezTo>
                  <a:pt x="5002021" y="3622380"/>
                  <a:pt x="5002021" y="3620558"/>
                  <a:pt x="5002021" y="3616914"/>
                </a:cubicBezTo>
                <a:cubicBezTo>
                  <a:pt x="5002021" y="3613270"/>
                  <a:pt x="5000185" y="3618737"/>
                  <a:pt x="4998349" y="3623293"/>
                </a:cubicBezTo>
                <a:lnTo>
                  <a:pt x="4998132" y="3623712"/>
                </a:lnTo>
                <a:lnTo>
                  <a:pt x="4994677" y="3624202"/>
                </a:lnTo>
                <a:cubicBezTo>
                  <a:pt x="5002021" y="3616914"/>
                  <a:pt x="5002021" y="3609626"/>
                  <a:pt x="5002021" y="3602337"/>
                </a:cubicBezTo>
                <a:cubicBezTo>
                  <a:pt x="5002021" y="3602337"/>
                  <a:pt x="5016711" y="3580469"/>
                  <a:pt x="5024058" y="3551312"/>
                </a:cubicBezTo>
                <a:cubicBezTo>
                  <a:pt x="5024058" y="3544024"/>
                  <a:pt x="5031401" y="3529447"/>
                  <a:pt x="5031401" y="3514867"/>
                </a:cubicBezTo>
                <a:cubicBezTo>
                  <a:pt x="5038748" y="3500290"/>
                  <a:pt x="5038748" y="3493002"/>
                  <a:pt x="5038748" y="3485713"/>
                </a:cubicBezTo>
                <a:cubicBezTo>
                  <a:pt x="5046092" y="3471133"/>
                  <a:pt x="5060782" y="3434688"/>
                  <a:pt x="5060782" y="3420111"/>
                </a:cubicBezTo>
                <a:cubicBezTo>
                  <a:pt x="5068128" y="3398243"/>
                  <a:pt x="5060782" y="3420111"/>
                  <a:pt x="5068128" y="3412823"/>
                </a:cubicBezTo>
                <a:lnTo>
                  <a:pt x="5069022" y="3397745"/>
                </a:lnTo>
                <a:lnTo>
                  <a:pt x="5071111" y="3392321"/>
                </a:lnTo>
                <a:cubicBezTo>
                  <a:pt x="5072259" y="3388677"/>
                  <a:pt x="5073636" y="3383666"/>
                  <a:pt x="5075472" y="3376378"/>
                </a:cubicBezTo>
                <a:cubicBezTo>
                  <a:pt x="5071800" y="3387310"/>
                  <a:pt x="5069964" y="3392776"/>
                  <a:pt x="5069046" y="3397332"/>
                </a:cubicBezTo>
                <a:lnTo>
                  <a:pt x="5069022" y="3397745"/>
                </a:lnTo>
                <a:lnTo>
                  <a:pt x="5068128" y="3400065"/>
                </a:lnTo>
                <a:cubicBezTo>
                  <a:pt x="5066292" y="3403710"/>
                  <a:pt x="5064455" y="3405533"/>
                  <a:pt x="5060782" y="3412823"/>
                </a:cubicBezTo>
                <a:lnTo>
                  <a:pt x="5054906" y="3422299"/>
                </a:lnTo>
                <a:lnTo>
                  <a:pt x="5060782" y="3405531"/>
                </a:lnTo>
                <a:lnTo>
                  <a:pt x="5063119" y="3389312"/>
                </a:lnTo>
                <a:lnTo>
                  <a:pt x="5061791" y="3392378"/>
                </a:lnTo>
                <a:lnTo>
                  <a:pt x="5064076" y="3382662"/>
                </a:lnTo>
                <a:lnTo>
                  <a:pt x="5068128" y="3354509"/>
                </a:lnTo>
                <a:cubicBezTo>
                  <a:pt x="5075472" y="3347221"/>
                  <a:pt x="5075472" y="3332641"/>
                  <a:pt x="5075472" y="3347221"/>
                </a:cubicBezTo>
                <a:cubicBezTo>
                  <a:pt x="5079145" y="3339931"/>
                  <a:pt x="5079145" y="3334464"/>
                  <a:pt x="5078227" y="3332642"/>
                </a:cubicBezTo>
                <a:lnTo>
                  <a:pt x="5077906" y="3332684"/>
                </a:lnTo>
                <a:lnTo>
                  <a:pt x="5081898" y="3320797"/>
                </a:lnTo>
                <a:lnTo>
                  <a:pt x="5082818" y="3318061"/>
                </a:lnTo>
                <a:lnTo>
                  <a:pt x="5082818" y="3318064"/>
                </a:lnTo>
                <a:cubicBezTo>
                  <a:pt x="5084653" y="3312597"/>
                  <a:pt x="5085113" y="3311232"/>
                  <a:pt x="5084768" y="3312255"/>
                </a:cubicBezTo>
                <a:lnTo>
                  <a:pt x="5082818" y="3318061"/>
                </a:lnTo>
                <a:lnTo>
                  <a:pt x="5090162" y="3288907"/>
                </a:lnTo>
                <a:cubicBezTo>
                  <a:pt x="5090162" y="3281619"/>
                  <a:pt x="5097509" y="3259750"/>
                  <a:pt x="5104852" y="3223305"/>
                </a:cubicBezTo>
                <a:cubicBezTo>
                  <a:pt x="5104852" y="3230597"/>
                  <a:pt x="5101180" y="3250641"/>
                  <a:pt x="5097509" y="3270685"/>
                </a:cubicBezTo>
                <a:lnTo>
                  <a:pt x="5093696" y="3295283"/>
                </a:lnTo>
                <a:lnTo>
                  <a:pt x="5095540" y="3293573"/>
                </a:lnTo>
                <a:lnTo>
                  <a:pt x="5096582" y="3288936"/>
                </a:lnTo>
                <a:lnTo>
                  <a:pt x="5096069" y="3293087"/>
                </a:lnTo>
                <a:lnTo>
                  <a:pt x="5096572" y="3292618"/>
                </a:lnTo>
                <a:lnTo>
                  <a:pt x="5104852" y="3259750"/>
                </a:lnTo>
                <a:cubicBezTo>
                  <a:pt x="5104852" y="3267042"/>
                  <a:pt x="5104852" y="3288907"/>
                  <a:pt x="5097509" y="3303487"/>
                </a:cubicBezTo>
                <a:cubicBezTo>
                  <a:pt x="5090162" y="3332641"/>
                  <a:pt x="5097509" y="3318064"/>
                  <a:pt x="5090162" y="3354509"/>
                </a:cubicBezTo>
                <a:cubicBezTo>
                  <a:pt x="5097509" y="3339932"/>
                  <a:pt x="5097509" y="3325352"/>
                  <a:pt x="5104852" y="3303487"/>
                </a:cubicBezTo>
                <a:cubicBezTo>
                  <a:pt x="5104852" y="3307131"/>
                  <a:pt x="5104852" y="3314420"/>
                  <a:pt x="5104852" y="3319886"/>
                </a:cubicBezTo>
                <a:lnTo>
                  <a:pt x="5104852" y="3325352"/>
                </a:lnTo>
                <a:cubicBezTo>
                  <a:pt x="5104852" y="3325352"/>
                  <a:pt x="5112199" y="3303487"/>
                  <a:pt x="5119542" y="3296196"/>
                </a:cubicBezTo>
                <a:cubicBezTo>
                  <a:pt x="5119542" y="3274330"/>
                  <a:pt x="5126890" y="3252462"/>
                  <a:pt x="5126890" y="3230597"/>
                </a:cubicBezTo>
                <a:cubicBezTo>
                  <a:pt x="5134233" y="3208728"/>
                  <a:pt x="5141580" y="3186860"/>
                  <a:pt x="5141580" y="3157706"/>
                </a:cubicBezTo>
                <a:cubicBezTo>
                  <a:pt x="5141580" y="3172283"/>
                  <a:pt x="5141580" y="3150415"/>
                  <a:pt x="5148923" y="3143126"/>
                </a:cubicBezTo>
                <a:cubicBezTo>
                  <a:pt x="5141580" y="3157706"/>
                  <a:pt x="5148923" y="3143126"/>
                  <a:pt x="5141580" y="3143126"/>
                </a:cubicBezTo>
                <a:cubicBezTo>
                  <a:pt x="5148923" y="3135838"/>
                  <a:pt x="5148923" y="3121261"/>
                  <a:pt x="5148923" y="3106681"/>
                </a:cubicBezTo>
                <a:cubicBezTo>
                  <a:pt x="5156270" y="3099393"/>
                  <a:pt x="5148923" y="3121261"/>
                  <a:pt x="5156270" y="3099393"/>
                </a:cubicBezTo>
                <a:lnTo>
                  <a:pt x="5156270" y="3092104"/>
                </a:lnTo>
                <a:cubicBezTo>
                  <a:pt x="5163614" y="3092104"/>
                  <a:pt x="5156270" y="3113970"/>
                  <a:pt x="5156270" y="3121261"/>
                </a:cubicBezTo>
                <a:cubicBezTo>
                  <a:pt x="5148923" y="3143126"/>
                  <a:pt x="5163614" y="3113970"/>
                  <a:pt x="5156270" y="3150415"/>
                </a:cubicBezTo>
                <a:cubicBezTo>
                  <a:pt x="5148923" y="3179572"/>
                  <a:pt x="5156270" y="3143126"/>
                  <a:pt x="5156270" y="3172283"/>
                </a:cubicBezTo>
                <a:cubicBezTo>
                  <a:pt x="5156270" y="3164995"/>
                  <a:pt x="5156270" y="3164995"/>
                  <a:pt x="5156270" y="3150415"/>
                </a:cubicBezTo>
                <a:cubicBezTo>
                  <a:pt x="5163614" y="3143126"/>
                  <a:pt x="5156270" y="3186860"/>
                  <a:pt x="5156270" y="3186860"/>
                </a:cubicBezTo>
                <a:cubicBezTo>
                  <a:pt x="5163614" y="3179572"/>
                  <a:pt x="5163614" y="3164995"/>
                  <a:pt x="5163614" y="3150415"/>
                </a:cubicBezTo>
                <a:cubicBezTo>
                  <a:pt x="5170960" y="3150415"/>
                  <a:pt x="5178304" y="3135838"/>
                  <a:pt x="5185650" y="3084816"/>
                </a:cubicBezTo>
                <a:lnTo>
                  <a:pt x="5180866" y="3093630"/>
                </a:lnTo>
                <a:lnTo>
                  <a:pt x="5181977" y="3084814"/>
                </a:lnTo>
                <a:cubicBezTo>
                  <a:pt x="5183814" y="3073881"/>
                  <a:pt x="5185650" y="3062947"/>
                  <a:pt x="5185650" y="3055659"/>
                </a:cubicBezTo>
                <a:cubicBezTo>
                  <a:pt x="5185650" y="3077524"/>
                  <a:pt x="5185650" y="3048371"/>
                  <a:pt x="5192994" y="3062948"/>
                </a:cubicBezTo>
                <a:cubicBezTo>
                  <a:pt x="5185650" y="3077524"/>
                  <a:pt x="5185650" y="3084816"/>
                  <a:pt x="5185650" y="3099393"/>
                </a:cubicBezTo>
                <a:cubicBezTo>
                  <a:pt x="5178304" y="3113970"/>
                  <a:pt x="5178304" y="3128550"/>
                  <a:pt x="5178304" y="3135838"/>
                </a:cubicBezTo>
                <a:cubicBezTo>
                  <a:pt x="5185650" y="3113970"/>
                  <a:pt x="5185650" y="3092104"/>
                  <a:pt x="5192994" y="3070236"/>
                </a:cubicBezTo>
                <a:cubicBezTo>
                  <a:pt x="5192994" y="3084816"/>
                  <a:pt x="5185650" y="3113970"/>
                  <a:pt x="5178304" y="3143126"/>
                </a:cubicBezTo>
                <a:lnTo>
                  <a:pt x="5183479" y="3142393"/>
                </a:lnTo>
                <a:lnTo>
                  <a:pt x="5181977" y="3149505"/>
                </a:lnTo>
                <a:cubicBezTo>
                  <a:pt x="5180140" y="3159528"/>
                  <a:pt x="5178304" y="3172283"/>
                  <a:pt x="5178304" y="3179572"/>
                </a:cubicBezTo>
                <a:cubicBezTo>
                  <a:pt x="5170960" y="3201440"/>
                  <a:pt x="5178304" y="3186860"/>
                  <a:pt x="5170960" y="3208728"/>
                </a:cubicBezTo>
                <a:cubicBezTo>
                  <a:pt x="5178304" y="3201440"/>
                  <a:pt x="5178304" y="3186860"/>
                  <a:pt x="5185650" y="3164995"/>
                </a:cubicBezTo>
                <a:cubicBezTo>
                  <a:pt x="5185650" y="3172283"/>
                  <a:pt x="5178304" y="3186860"/>
                  <a:pt x="5178304" y="3201440"/>
                </a:cubicBezTo>
                <a:lnTo>
                  <a:pt x="5178304" y="3216017"/>
                </a:lnTo>
                <a:cubicBezTo>
                  <a:pt x="5183814" y="3205084"/>
                  <a:pt x="5189322" y="3157250"/>
                  <a:pt x="5188633" y="3143241"/>
                </a:cubicBezTo>
                <a:lnTo>
                  <a:pt x="5188265" y="3141643"/>
                </a:lnTo>
                <a:lnTo>
                  <a:pt x="5192076" y="3139482"/>
                </a:lnTo>
                <a:cubicBezTo>
                  <a:pt x="5192994" y="3137660"/>
                  <a:pt x="5192994" y="3135838"/>
                  <a:pt x="5192994" y="3135838"/>
                </a:cubicBezTo>
                <a:cubicBezTo>
                  <a:pt x="5192994" y="3113970"/>
                  <a:pt x="5192994" y="3106681"/>
                  <a:pt x="5200340" y="3084816"/>
                </a:cubicBezTo>
                <a:cubicBezTo>
                  <a:pt x="5200340" y="3077528"/>
                  <a:pt x="5202175" y="3062948"/>
                  <a:pt x="5204012" y="3048371"/>
                </a:cubicBezTo>
                <a:lnTo>
                  <a:pt x="5204660" y="3041939"/>
                </a:lnTo>
                <a:lnTo>
                  <a:pt x="5207684" y="3033791"/>
                </a:lnTo>
                <a:lnTo>
                  <a:pt x="5205235" y="3036221"/>
                </a:lnTo>
                <a:lnTo>
                  <a:pt x="5207684" y="3011926"/>
                </a:lnTo>
                <a:cubicBezTo>
                  <a:pt x="5207684" y="3019214"/>
                  <a:pt x="5200340" y="3019214"/>
                  <a:pt x="5200340" y="3041079"/>
                </a:cubicBezTo>
                <a:cubicBezTo>
                  <a:pt x="5200340" y="3033791"/>
                  <a:pt x="5200340" y="3026502"/>
                  <a:pt x="5200340" y="3026502"/>
                </a:cubicBezTo>
                <a:cubicBezTo>
                  <a:pt x="5200340" y="3019214"/>
                  <a:pt x="5200340" y="3019214"/>
                  <a:pt x="5200340" y="3011926"/>
                </a:cubicBezTo>
                <a:cubicBezTo>
                  <a:pt x="5200340" y="3004634"/>
                  <a:pt x="5200340" y="3004634"/>
                  <a:pt x="5200340" y="2997346"/>
                </a:cubicBezTo>
                <a:cubicBezTo>
                  <a:pt x="5200340" y="2990057"/>
                  <a:pt x="5200340" y="2997346"/>
                  <a:pt x="5200340" y="2990057"/>
                </a:cubicBezTo>
                <a:cubicBezTo>
                  <a:pt x="5200340" y="2982769"/>
                  <a:pt x="5207684" y="2975480"/>
                  <a:pt x="5207684" y="2968189"/>
                </a:cubicBezTo>
                <a:cubicBezTo>
                  <a:pt x="5207684" y="2957258"/>
                  <a:pt x="5205850" y="2953612"/>
                  <a:pt x="5204930" y="2949057"/>
                </a:cubicBezTo>
                <a:lnTo>
                  <a:pt x="5206306" y="2936758"/>
                </a:lnTo>
                <a:lnTo>
                  <a:pt x="5207684" y="2939035"/>
                </a:lnTo>
                <a:lnTo>
                  <a:pt x="5207684" y="2946324"/>
                </a:lnTo>
                <a:cubicBezTo>
                  <a:pt x="5215031" y="2946324"/>
                  <a:pt x="5215031" y="2931744"/>
                  <a:pt x="5215031" y="2909878"/>
                </a:cubicBezTo>
                <a:cubicBezTo>
                  <a:pt x="5207684" y="2924455"/>
                  <a:pt x="5215031" y="2902590"/>
                  <a:pt x="5215031" y="2895298"/>
                </a:cubicBezTo>
                <a:cubicBezTo>
                  <a:pt x="5215031" y="2884367"/>
                  <a:pt x="5215031" y="2877076"/>
                  <a:pt x="5215031" y="2868878"/>
                </a:cubicBezTo>
                <a:lnTo>
                  <a:pt x="5215031" y="2851565"/>
                </a:lnTo>
                <a:cubicBezTo>
                  <a:pt x="5215031" y="2847921"/>
                  <a:pt x="5215031" y="2842454"/>
                  <a:pt x="5215031" y="2838810"/>
                </a:cubicBezTo>
                <a:lnTo>
                  <a:pt x="5215031" y="2836988"/>
                </a:lnTo>
                <a:cubicBezTo>
                  <a:pt x="5215031" y="2800543"/>
                  <a:pt x="5215031" y="2749521"/>
                  <a:pt x="5207684" y="2720364"/>
                </a:cubicBezTo>
                <a:cubicBezTo>
                  <a:pt x="5207684" y="2713076"/>
                  <a:pt x="5215031" y="2713076"/>
                  <a:pt x="5207684" y="2691207"/>
                </a:cubicBezTo>
                <a:lnTo>
                  <a:pt x="5214909" y="2712711"/>
                </a:lnTo>
                <a:lnTo>
                  <a:pt x="5215031" y="2720364"/>
                </a:lnTo>
                <a:lnTo>
                  <a:pt x="5215031" y="2713076"/>
                </a:lnTo>
                <a:lnTo>
                  <a:pt x="5214909" y="2712711"/>
                </a:lnTo>
                <a:lnTo>
                  <a:pt x="5214110" y="2662963"/>
                </a:lnTo>
                <a:cubicBezTo>
                  <a:pt x="5211359" y="2645649"/>
                  <a:pt x="5207684" y="2636539"/>
                  <a:pt x="5207684" y="2654762"/>
                </a:cubicBezTo>
                <a:cubicBezTo>
                  <a:pt x="5200340" y="2647474"/>
                  <a:pt x="5200340" y="2618317"/>
                  <a:pt x="5200340" y="2596449"/>
                </a:cubicBezTo>
                <a:lnTo>
                  <a:pt x="5200340" y="2591894"/>
                </a:lnTo>
                <a:cubicBezTo>
                  <a:pt x="5200340" y="2583694"/>
                  <a:pt x="5200340" y="2570937"/>
                  <a:pt x="5200340" y="2560003"/>
                </a:cubicBezTo>
                <a:cubicBezTo>
                  <a:pt x="5200340" y="2545426"/>
                  <a:pt x="5192994" y="2552715"/>
                  <a:pt x="5192994" y="2545426"/>
                </a:cubicBezTo>
                <a:cubicBezTo>
                  <a:pt x="5192994" y="2530850"/>
                  <a:pt x="5192994" y="2523558"/>
                  <a:pt x="5192994" y="2508981"/>
                </a:cubicBezTo>
                <a:cubicBezTo>
                  <a:pt x="5192994" y="2501693"/>
                  <a:pt x="5192994" y="2501693"/>
                  <a:pt x="5185650" y="2479824"/>
                </a:cubicBezTo>
                <a:cubicBezTo>
                  <a:pt x="5192994" y="2479824"/>
                  <a:pt x="5192994" y="2479824"/>
                  <a:pt x="5200340" y="2501693"/>
                </a:cubicBezTo>
                <a:cubicBezTo>
                  <a:pt x="5192994" y="2457959"/>
                  <a:pt x="5185650" y="2406934"/>
                  <a:pt x="5192994" y="2399646"/>
                </a:cubicBezTo>
                <a:lnTo>
                  <a:pt x="5188674" y="2376493"/>
                </a:lnTo>
                <a:lnTo>
                  <a:pt x="5190992" y="2381094"/>
                </a:lnTo>
                <a:lnTo>
                  <a:pt x="5192994" y="2392357"/>
                </a:lnTo>
                <a:lnTo>
                  <a:pt x="5192188" y="2383469"/>
                </a:lnTo>
                <a:lnTo>
                  <a:pt x="5192994" y="2385069"/>
                </a:lnTo>
                <a:lnTo>
                  <a:pt x="5193730" y="2386525"/>
                </a:lnTo>
                <a:lnTo>
                  <a:pt x="5193914" y="2388711"/>
                </a:lnTo>
                <a:cubicBezTo>
                  <a:pt x="5194832" y="2390536"/>
                  <a:pt x="5196666" y="2392357"/>
                  <a:pt x="5200340" y="2399646"/>
                </a:cubicBezTo>
                <a:lnTo>
                  <a:pt x="5193730" y="2386525"/>
                </a:lnTo>
                <a:lnTo>
                  <a:pt x="5192994" y="2377777"/>
                </a:lnTo>
                <a:cubicBezTo>
                  <a:pt x="5198503" y="2383245"/>
                  <a:pt x="5191616" y="2360011"/>
                  <a:pt x="5190930" y="2369577"/>
                </a:cubicBezTo>
                <a:lnTo>
                  <a:pt x="5192188" y="2383469"/>
                </a:lnTo>
                <a:lnTo>
                  <a:pt x="5190992" y="2381094"/>
                </a:lnTo>
                <a:lnTo>
                  <a:pt x="5187484" y="2361379"/>
                </a:lnTo>
                <a:cubicBezTo>
                  <a:pt x="5187484" y="2352266"/>
                  <a:pt x="5189322" y="2348624"/>
                  <a:pt x="5192994" y="2363200"/>
                </a:cubicBezTo>
                <a:cubicBezTo>
                  <a:pt x="5200340" y="2377777"/>
                  <a:pt x="5200340" y="2385069"/>
                  <a:pt x="5207684" y="2414222"/>
                </a:cubicBezTo>
                <a:lnTo>
                  <a:pt x="5207684" y="2422423"/>
                </a:lnTo>
                <a:lnTo>
                  <a:pt x="5207684" y="2428802"/>
                </a:lnTo>
                <a:cubicBezTo>
                  <a:pt x="5207684" y="2436091"/>
                  <a:pt x="5215031" y="2450668"/>
                  <a:pt x="5215031" y="2457959"/>
                </a:cubicBezTo>
                <a:lnTo>
                  <a:pt x="5215031" y="2479824"/>
                </a:lnTo>
                <a:lnTo>
                  <a:pt x="5215031" y="2487113"/>
                </a:lnTo>
                <a:lnTo>
                  <a:pt x="5215031" y="2494404"/>
                </a:lnTo>
                <a:cubicBezTo>
                  <a:pt x="5215031" y="2494404"/>
                  <a:pt x="5215031" y="2498047"/>
                  <a:pt x="5215031" y="2500781"/>
                </a:cubicBezTo>
                <a:lnTo>
                  <a:pt x="5215031" y="2501693"/>
                </a:lnTo>
                <a:lnTo>
                  <a:pt x="5215031" y="2516270"/>
                </a:lnTo>
                <a:cubicBezTo>
                  <a:pt x="5215031" y="2530850"/>
                  <a:pt x="5222374" y="2508981"/>
                  <a:pt x="5222374" y="2530850"/>
                </a:cubicBezTo>
                <a:cubicBezTo>
                  <a:pt x="5215031" y="2523558"/>
                  <a:pt x="5222374" y="2538138"/>
                  <a:pt x="5215031" y="2530850"/>
                </a:cubicBezTo>
                <a:cubicBezTo>
                  <a:pt x="5215031" y="2545426"/>
                  <a:pt x="5222374" y="2567295"/>
                  <a:pt x="5222374" y="2545426"/>
                </a:cubicBezTo>
                <a:cubicBezTo>
                  <a:pt x="5222374" y="2581872"/>
                  <a:pt x="5229721" y="2618317"/>
                  <a:pt x="5229721" y="2676630"/>
                </a:cubicBezTo>
                <a:cubicBezTo>
                  <a:pt x="5237064" y="2683919"/>
                  <a:pt x="5229721" y="2676630"/>
                  <a:pt x="5237064" y="2683919"/>
                </a:cubicBezTo>
                <a:cubicBezTo>
                  <a:pt x="5237064" y="2698496"/>
                  <a:pt x="5237064" y="2720364"/>
                  <a:pt x="5237064" y="2734941"/>
                </a:cubicBezTo>
                <a:cubicBezTo>
                  <a:pt x="5237064" y="2713076"/>
                  <a:pt x="5244412" y="2742229"/>
                  <a:pt x="5244412" y="2713076"/>
                </a:cubicBezTo>
                <a:lnTo>
                  <a:pt x="5244412" y="2705784"/>
                </a:lnTo>
                <a:cubicBezTo>
                  <a:pt x="5244412" y="2705784"/>
                  <a:pt x="5244412" y="2705784"/>
                  <a:pt x="5244412" y="2691207"/>
                </a:cubicBezTo>
                <a:cubicBezTo>
                  <a:pt x="5244412" y="2713076"/>
                  <a:pt x="5244412" y="2727652"/>
                  <a:pt x="5251755" y="2734941"/>
                </a:cubicBezTo>
                <a:cubicBezTo>
                  <a:pt x="5251755" y="2727652"/>
                  <a:pt x="5251755" y="2727652"/>
                  <a:pt x="5251755" y="2727652"/>
                </a:cubicBezTo>
                <a:cubicBezTo>
                  <a:pt x="5251755" y="2705784"/>
                  <a:pt x="5244412" y="2691207"/>
                  <a:pt x="5244412" y="2676630"/>
                </a:cubicBezTo>
                <a:cubicBezTo>
                  <a:pt x="5244412" y="2669339"/>
                  <a:pt x="5244412" y="2596449"/>
                  <a:pt x="5237064" y="2596449"/>
                </a:cubicBezTo>
                <a:cubicBezTo>
                  <a:pt x="5237064" y="2581872"/>
                  <a:pt x="5237064" y="2567295"/>
                  <a:pt x="5237064" y="2552715"/>
                </a:cubicBezTo>
                <a:cubicBezTo>
                  <a:pt x="5237064" y="2541782"/>
                  <a:pt x="5237064" y="2514449"/>
                  <a:pt x="5233966" y="2492240"/>
                </a:cubicBezTo>
                <a:lnTo>
                  <a:pt x="5233958" y="2492200"/>
                </a:lnTo>
                <a:lnTo>
                  <a:pt x="5234081" y="2492581"/>
                </a:lnTo>
                <a:cubicBezTo>
                  <a:pt x="5237523" y="2498047"/>
                  <a:pt x="5238901" y="2470715"/>
                  <a:pt x="5244412" y="2508981"/>
                </a:cubicBezTo>
                <a:cubicBezTo>
                  <a:pt x="5244412" y="2501693"/>
                  <a:pt x="5244412" y="2501693"/>
                  <a:pt x="5245328" y="2502605"/>
                </a:cubicBezTo>
                <a:lnTo>
                  <a:pt x="5249770" y="2501977"/>
                </a:lnTo>
                <a:lnTo>
                  <a:pt x="5247521" y="2493056"/>
                </a:lnTo>
                <a:lnTo>
                  <a:pt x="5247521" y="2442027"/>
                </a:lnTo>
                <a:lnTo>
                  <a:pt x="5247521" y="2427450"/>
                </a:lnTo>
                <a:cubicBezTo>
                  <a:pt x="5247521" y="2456607"/>
                  <a:pt x="5254871" y="2514924"/>
                  <a:pt x="5254871" y="2522216"/>
                </a:cubicBezTo>
                <a:lnTo>
                  <a:pt x="5251755" y="2509854"/>
                </a:lnTo>
                <a:lnTo>
                  <a:pt x="5251755" y="2560003"/>
                </a:lnTo>
                <a:cubicBezTo>
                  <a:pt x="5259102" y="2567295"/>
                  <a:pt x="5259102" y="2567295"/>
                  <a:pt x="5259102" y="2567295"/>
                </a:cubicBezTo>
                <a:cubicBezTo>
                  <a:pt x="5259102" y="2596449"/>
                  <a:pt x="5259102" y="2625605"/>
                  <a:pt x="5259102" y="2640185"/>
                </a:cubicBezTo>
                <a:cubicBezTo>
                  <a:pt x="5259102" y="2647474"/>
                  <a:pt x="5266445" y="2654762"/>
                  <a:pt x="5266445" y="2683919"/>
                </a:cubicBezTo>
                <a:lnTo>
                  <a:pt x="5266445" y="2681186"/>
                </a:lnTo>
                <a:lnTo>
                  <a:pt x="5266445" y="2678794"/>
                </a:lnTo>
                <a:lnTo>
                  <a:pt x="5266445" y="2625605"/>
                </a:lnTo>
                <a:cubicBezTo>
                  <a:pt x="5273792" y="2654762"/>
                  <a:pt x="5273792" y="2625605"/>
                  <a:pt x="5273792" y="2632894"/>
                </a:cubicBezTo>
                <a:cubicBezTo>
                  <a:pt x="5273792" y="2603740"/>
                  <a:pt x="5266445" y="2589160"/>
                  <a:pt x="5266445" y="2545426"/>
                </a:cubicBezTo>
                <a:cubicBezTo>
                  <a:pt x="5273792" y="2567295"/>
                  <a:pt x="5273792" y="2611029"/>
                  <a:pt x="5273792" y="2618317"/>
                </a:cubicBezTo>
                <a:cubicBezTo>
                  <a:pt x="5273792" y="2625605"/>
                  <a:pt x="5281136" y="2647474"/>
                  <a:pt x="5281136" y="2669339"/>
                </a:cubicBezTo>
                <a:cubicBezTo>
                  <a:pt x="5288482" y="2734941"/>
                  <a:pt x="5281136" y="2596449"/>
                  <a:pt x="5281136" y="2574583"/>
                </a:cubicBezTo>
                <a:cubicBezTo>
                  <a:pt x="5281136" y="2567295"/>
                  <a:pt x="5281136" y="2560003"/>
                  <a:pt x="5281136" y="2545426"/>
                </a:cubicBezTo>
                <a:cubicBezTo>
                  <a:pt x="5281136" y="2530850"/>
                  <a:pt x="5281136" y="2560003"/>
                  <a:pt x="5288482" y="2552715"/>
                </a:cubicBezTo>
                <a:cubicBezTo>
                  <a:pt x="5281136" y="2538138"/>
                  <a:pt x="5288482" y="2538138"/>
                  <a:pt x="5288482" y="2530850"/>
                </a:cubicBezTo>
                <a:cubicBezTo>
                  <a:pt x="5281136" y="2487113"/>
                  <a:pt x="5273792" y="2443379"/>
                  <a:pt x="5273792" y="2421514"/>
                </a:cubicBezTo>
                <a:cubicBezTo>
                  <a:pt x="5273792" y="2421514"/>
                  <a:pt x="5273792" y="2414222"/>
                  <a:pt x="5266445" y="2399646"/>
                </a:cubicBezTo>
                <a:cubicBezTo>
                  <a:pt x="5273792" y="2399646"/>
                  <a:pt x="5266445" y="2377777"/>
                  <a:pt x="5266445" y="2370489"/>
                </a:cubicBezTo>
                <a:cubicBezTo>
                  <a:pt x="5273792" y="2363200"/>
                  <a:pt x="5281136" y="2414222"/>
                  <a:pt x="5288482" y="2421514"/>
                </a:cubicBezTo>
                <a:cubicBezTo>
                  <a:pt x="5288482" y="2363200"/>
                  <a:pt x="5273792" y="2348624"/>
                  <a:pt x="5266445" y="2290310"/>
                </a:cubicBezTo>
                <a:cubicBezTo>
                  <a:pt x="5266445" y="2297598"/>
                  <a:pt x="5266445" y="2312179"/>
                  <a:pt x="5266445" y="2319467"/>
                </a:cubicBezTo>
                <a:cubicBezTo>
                  <a:pt x="5266445" y="2312179"/>
                  <a:pt x="5266445" y="2297598"/>
                  <a:pt x="5259102" y="2297598"/>
                </a:cubicBezTo>
                <a:cubicBezTo>
                  <a:pt x="5259102" y="2283022"/>
                  <a:pt x="5259102" y="2253865"/>
                  <a:pt x="5244412" y="2210131"/>
                </a:cubicBezTo>
                <a:cubicBezTo>
                  <a:pt x="5244412" y="2202843"/>
                  <a:pt x="5244412" y="2210131"/>
                  <a:pt x="5244412" y="2202843"/>
                </a:cubicBezTo>
                <a:cubicBezTo>
                  <a:pt x="5237064" y="2166398"/>
                  <a:pt x="5229721" y="2122661"/>
                  <a:pt x="5215031" y="2086219"/>
                </a:cubicBezTo>
                <a:cubicBezTo>
                  <a:pt x="5207684" y="2071639"/>
                  <a:pt x="5207684" y="2057062"/>
                  <a:pt x="5200340" y="2035194"/>
                </a:cubicBezTo>
                <a:lnTo>
                  <a:pt x="5188898" y="2001130"/>
                </a:lnTo>
                <a:lnTo>
                  <a:pt x="5188727" y="2004649"/>
                </a:lnTo>
                <a:lnTo>
                  <a:pt x="5201954" y="2083371"/>
                </a:lnTo>
                <a:lnTo>
                  <a:pt x="5188727" y="2026521"/>
                </a:lnTo>
                <a:lnTo>
                  <a:pt x="5167147" y="1926637"/>
                </a:lnTo>
                <a:lnTo>
                  <a:pt x="5157890" y="1894212"/>
                </a:lnTo>
                <a:lnTo>
                  <a:pt x="5157914" y="1894040"/>
                </a:lnTo>
                <a:lnTo>
                  <a:pt x="5151980" y="1873438"/>
                </a:lnTo>
                <a:cubicBezTo>
                  <a:pt x="5151980" y="1866147"/>
                  <a:pt x="5151980" y="1866147"/>
                  <a:pt x="5151980" y="1866147"/>
                </a:cubicBezTo>
                <a:lnTo>
                  <a:pt x="5151980" y="1852205"/>
                </a:lnTo>
                <a:lnTo>
                  <a:pt x="5159327" y="1873438"/>
                </a:lnTo>
                <a:cubicBezTo>
                  <a:pt x="5159327" y="1873438"/>
                  <a:pt x="5157490" y="1866148"/>
                  <a:pt x="5155653" y="1859769"/>
                </a:cubicBezTo>
                <a:lnTo>
                  <a:pt x="5154843" y="1857248"/>
                </a:lnTo>
                <a:lnTo>
                  <a:pt x="5161256" y="1869972"/>
                </a:lnTo>
                <a:lnTo>
                  <a:pt x="5161894" y="1865381"/>
                </a:lnTo>
                <a:cubicBezTo>
                  <a:pt x="5166828" y="1868457"/>
                  <a:pt x="5174632" y="1878479"/>
                  <a:pt x="5185650" y="1896701"/>
                </a:cubicBezTo>
                <a:cubicBezTo>
                  <a:pt x="5185650" y="1903993"/>
                  <a:pt x="5185650" y="1911281"/>
                  <a:pt x="5185650" y="1911281"/>
                </a:cubicBezTo>
                <a:cubicBezTo>
                  <a:pt x="5192994" y="1940438"/>
                  <a:pt x="5200340" y="1955015"/>
                  <a:pt x="5207684" y="1976883"/>
                </a:cubicBezTo>
                <a:cubicBezTo>
                  <a:pt x="5215031" y="2006037"/>
                  <a:pt x="5229721" y="2027905"/>
                  <a:pt x="5237064" y="2057062"/>
                </a:cubicBezTo>
                <a:cubicBezTo>
                  <a:pt x="5244412" y="2086219"/>
                  <a:pt x="5251755" y="2115372"/>
                  <a:pt x="5259102" y="2151818"/>
                </a:cubicBezTo>
                <a:cubicBezTo>
                  <a:pt x="5259102" y="2144529"/>
                  <a:pt x="5259102" y="2144529"/>
                  <a:pt x="5259102" y="2144529"/>
                </a:cubicBezTo>
                <a:cubicBezTo>
                  <a:pt x="5273792" y="2195551"/>
                  <a:pt x="5288482" y="2231996"/>
                  <a:pt x="5288482" y="2253865"/>
                </a:cubicBezTo>
                <a:cubicBezTo>
                  <a:pt x="5288482" y="2268442"/>
                  <a:pt x="5295826" y="2268442"/>
                  <a:pt x="5295826" y="2283022"/>
                </a:cubicBezTo>
                <a:cubicBezTo>
                  <a:pt x="5303172" y="2297598"/>
                  <a:pt x="5295826" y="2297598"/>
                  <a:pt x="5295826" y="2312179"/>
                </a:cubicBezTo>
                <a:cubicBezTo>
                  <a:pt x="5303172" y="2319467"/>
                  <a:pt x="5310516" y="2341332"/>
                  <a:pt x="5310516" y="2370489"/>
                </a:cubicBezTo>
                <a:cubicBezTo>
                  <a:pt x="5317862" y="2392357"/>
                  <a:pt x="5317862" y="2406934"/>
                  <a:pt x="5317862" y="2399646"/>
                </a:cubicBezTo>
                <a:cubicBezTo>
                  <a:pt x="5325206" y="2421514"/>
                  <a:pt x="5325206" y="2428802"/>
                  <a:pt x="5325206" y="2457959"/>
                </a:cubicBezTo>
                <a:cubicBezTo>
                  <a:pt x="5325206" y="2450668"/>
                  <a:pt x="5325206" y="2428802"/>
                  <a:pt x="5317862" y="2406934"/>
                </a:cubicBezTo>
                <a:cubicBezTo>
                  <a:pt x="5303172" y="2348624"/>
                  <a:pt x="5303172" y="2392357"/>
                  <a:pt x="5303172" y="2436091"/>
                </a:cubicBezTo>
                <a:cubicBezTo>
                  <a:pt x="5303172" y="2465248"/>
                  <a:pt x="5310516" y="2487113"/>
                  <a:pt x="5310516" y="2508981"/>
                </a:cubicBezTo>
                <a:cubicBezTo>
                  <a:pt x="5310516" y="2516270"/>
                  <a:pt x="5310516" y="2523558"/>
                  <a:pt x="5317862" y="2523558"/>
                </a:cubicBezTo>
                <a:cubicBezTo>
                  <a:pt x="5310516" y="2494404"/>
                  <a:pt x="5310516" y="2472536"/>
                  <a:pt x="5310516" y="2457959"/>
                </a:cubicBezTo>
                <a:cubicBezTo>
                  <a:pt x="5310516" y="2443379"/>
                  <a:pt x="5310516" y="2443379"/>
                  <a:pt x="5317862" y="2450668"/>
                </a:cubicBezTo>
                <a:cubicBezTo>
                  <a:pt x="5317862" y="2465248"/>
                  <a:pt x="5317862" y="2465248"/>
                  <a:pt x="5317862" y="2487113"/>
                </a:cubicBezTo>
                <a:cubicBezTo>
                  <a:pt x="5317862" y="2494404"/>
                  <a:pt x="5325206" y="2494404"/>
                  <a:pt x="5325206" y="2501693"/>
                </a:cubicBezTo>
                <a:cubicBezTo>
                  <a:pt x="5325206" y="2487113"/>
                  <a:pt x="5325206" y="2487113"/>
                  <a:pt x="5325206" y="2479824"/>
                </a:cubicBezTo>
                <a:cubicBezTo>
                  <a:pt x="5325206" y="2494404"/>
                  <a:pt x="5325206" y="2494404"/>
                  <a:pt x="5332553" y="2501693"/>
                </a:cubicBezTo>
                <a:cubicBezTo>
                  <a:pt x="5325206" y="2472536"/>
                  <a:pt x="5332553" y="2472536"/>
                  <a:pt x="5332553" y="2487113"/>
                </a:cubicBezTo>
                <a:cubicBezTo>
                  <a:pt x="5339896" y="2494404"/>
                  <a:pt x="5339896" y="2516270"/>
                  <a:pt x="5339896" y="2523558"/>
                </a:cubicBezTo>
                <a:cubicBezTo>
                  <a:pt x="5339896" y="2530850"/>
                  <a:pt x="5347243" y="2552715"/>
                  <a:pt x="5347243" y="2552715"/>
                </a:cubicBezTo>
                <a:cubicBezTo>
                  <a:pt x="5347243" y="2545426"/>
                  <a:pt x="5347243" y="2530850"/>
                  <a:pt x="5339896" y="2508981"/>
                </a:cubicBezTo>
                <a:cubicBezTo>
                  <a:pt x="5347243" y="2508981"/>
                  <a:pt x="5347243" y="2516270"/>
                  <a:pt x="5347243" y="2516270"/>
                </a:cubicBezTo>
                <a:cubicBezTo>
                  <a:pt x="5347243" y="2523558"/>
                  <a:pt x="5347243" y="2545426"/>
                  <a:pt x="5354586" y="2560003"/>
                </a:cubicBezTo>
                <a:lnTo>
                  <a:pt x="5354586" y="2574583"/>
                </a:lnTo>
                <a:cubicBezTo>
                  <a:pt x="5354586" y="2560003"/>
                  <a:pt x="5361934" y="2567295"/>
                  <a:pt x="5361934" y="2574583"/>
                </a:cubicBezTo>
                <a:cubicBezTo>
                  <a:pt x="5361934" y="2567295"/>
                  <a:pt x="5361934" y="2545426"/>
                  <a:pt x="5361934" y="2538138"/>
                </a:cubicBezTo>
                <a:cubicBezTo>
                  <a:pt x="5361934" y="2530850"/>
                  <a:pt x="5369277" y="2538138"/>
                  <a:pt x="5369277" y="2530850"/>
                </a:cubicBezTo>
                <a:cubicBezTo>
                  <a:pt x="5369277" y="2538138"/>
                  <a:pt x="5376624" y="2552715"/>
                  <a:pt x="5376624" y="2560003"/>
                </a:cubicBezTo>
                <a:lnTo>
                  <a:pt x="5376624" y="2545426"/>
                </a:lnTo>
                <a:cubicBezTo>
                  <a:pt x="5376624" y="2567295"/>
                  <a:pt x="5376624" y="2574583"/>
                  <a:pt x="5383967" y="2581872"/>
                </a:cubicBezTo>
                <a:cubicBezTo>
                  <a:pt x="5376624" y="2560003"/>
                  <a:pt x="5383967" y="2545426"/>
                  <a:pt x="5391314" y="2589160"/>
                </a:cubicBezTo>
                <a:cubicBezTo>
                  <a:pt x="5383967" y="2596449"/>
                  <a:pt x="5383967" y="2574583"/>
                  <a:pt x="5383967" y="2596449"/>
                </a:cubicBezTo>
                <a:cubicBezTo>
                  <a:pt x="5391314" y="2611029"/>
                  <a:pt x="5391314" y="2632894"/>
                  <a:pt x="5391314" y="2632894"/>
                </a:cubicBezTo>
                <a:cubicBezTo>
                  <a:pt x="5391314" y="2603740"/>
                  <a:pt x="5398658" y="2589160"/>
                  <a:pt x="5398658" y="2640185"/>
                </a:cubicBezTo>
                <a:cubicBezTo>
                  <a:pt x="5398658" y="2632894"/>
                  <a:pt x="5398658" y="2618317"/>
                  <a:pt x="5398658" y="2611029"/>
                </a:cubicBezTo>
                <a:cubicBezTo>
                  <a:pt x="5406004" y="2611029"/>
                  <a:pt x="5406004" y="2618317"/>
                  <a:pt x="5406004" y="2625605"/>
                </a:cubicBezTo>
                <a:cubicBezTo>
                  <a:pt x="5406004" y="2625605"/>
                  <a:pt x="5406004" y="2620138"/>
                  <a:pt x="5406004" y="2614674"/>
                </a:cubicBezTo>
                <a:lnTo>
                  <a:pt x="5406004" y="2607383"/>
                </a:lnTo>
                <a:lnTo>
                  <a:pt x="5406004" y="2603740"/>
                </a:lnTo>
                <a:lnTo>
                  <a:pt x="5406004" y="2589160"/>
                </a:lnTo>
                <a:cubicBezTo>
                  <a:pt x="5406004" y="2611029"/>
                  <a:pt x="5413348" y="2611029"/>
                  <a:pt x="5420694" y="2618317"/>
                </a:cubicBezTo>
                <a:cubicBezTo>
                  <a:pt x="5420694" y="2632894"/>
                  <a:pt x="5420694" y="2640185"/>
                  <a:pt x="5420694" y="2654762"/>
                </a:cubicBezTo>
                <a:cubicBezTo>
                  <a:pt x="5428038" y="2662050"/>
                  <a:pt x="5428038" y="2647474"/>
                  <a:pt x="5428038" y="2632894"/>
                </a:cubicBezTo>
                <a:cubicBezTo>
                  <a:pt x="5428038" y="2654762"/>
                  <a:pt x="5428038" y="2632894"/>
                  <a:pt x="5435384" y="2662050"/>
                </a:cubicBezTo>
                <a:cubicBezTo>
                  <a:pt x="5435384" y="2676630"/>
                  <a:pt x="5428038" y="2662050"/>
                  <a:pt x="5428038" y="2662050"/>
                </a:cubicBezTo>
                <a:cubicBezTo>
                  <a:pt x="5428038" y="2691207"/>
                  <a:pt x="5420694" y="2705784"/>
                  <a:pt x="5413348" y="2691207"/>
                </a:cubicBezTo>
                <a:cubicBezTo>
                  <a:pt x="5413348" y="2713076"/>
                  <a:pt x="5420694" y="2734941"/>
                  <a:pt x="5420694" y="2756809"/>
                </a:cubicBezTo>
                <a:lnTo>
                  <a:pt x="5420694" y="2764098"/>
                </a:lnTo>
                <a:cubicBezTo>
                  <a:pt x="5420694" y="2778674"/>
                  <a:pt x="5420694" y="2778674"/>
                  <a:pt x="5420694" y="2785966"/>
                </a:cubicBezTo>
                <a:cubicBezTo>
                  <a:pt x="5428038" y="2800543"/>
                  <a:pt x="5428038" y="2785966"/>
                  <a:pt x="5428038" y="2778674"/>
                </a:cubicBezTo>
                <a:cubicBezTo>
                  <a:pt x="5428038" y="2785966"/>
                  <a:pt x="5428038" y="2815120"/>
                  <a:pt x="5428038" y="2807831"/>
                </a:cubicBezTo>
                <a:cubicBezTo>
                  <a:pt x="5428038" y="2858856"/>
                  <a:pt x="5420694" y="2888010"/>
                  <a:pt x="5428038" y="2917167"/>
                </a:cubicBezTo>
                <a:cubicBezTo>
                  <a:pt x="5420694" y="2909878"/>
                  <a:pt x="5420694" y="2917167"/>
                  <a:pt x="5420694" y="2946324"/>
                </a:cubicBezTo>
                <a:cubicBezTo>
                  <a:pt x="5420694" y="2942678"/>
                  <a:pt x="5420694" y="2939035"/>
                  <a:pt x="5420694" y="2938123"/>
                </a:cubicBezTo>
                <a:lnTo>
                  <a:pt x="5420694" y="2916254"/>
                </a:lnTo>
                <a:cubicBezTo>
                  <a:pt x="5420694" y="2908057"/>
                  <a:pt x="5420694" y="2902590"/>
                  <a:pt x="5420694" y="2902590"/>
                </a:cubicBezTo>
                <a:cubicBezTo>
                  <a:pt x="5413348" y="2902590"/>
                  <a:pt x="5420694" y="2946324"/>
                  <a:pt x="5413348" y="2939035"/>
                </a:cubicBezTo>
                <a:cubicBezTo>
                  <a:pt x="5413348" y="2960900"/>
                  <a:pt x="5413348" y="2968189"/>
                  <a:pt x="5413348" y="2990057"/>
                </a:cubicBezTo>
                <a:cubicBezTo>
                  <a:pt x="5413348" y="2990057"/>
                  <a:pt x="5420694" y="2975480"/>
                  <a:pt x="5420694" y="2968189"/>
                </a:cubicBezTo>
                <a:cubicBezTo>
                  <a:pt x="5420694" y="2968189"/>
                  <a:pt x="5413348" y="3004634"/>
                  <a:pt x="5413348" y="3019214"/>
                </a:cubicBezTo>
                <a:cubicBezTo>
                  <a:pt x="5420694" y="3011926"/>
                  <a:pt x="5420694" y="3011926"/>
                  <a:pt x="5420694" y="2990057"/>
                </a:cubicBezTo>
                <a:cubicBezTo>
                  <a:pt x="5420694" y="2982769"/>
                  <a:pt x="5420694" y="2990057"/>
                  <a:pt x="5428038" y="2975480"/>
                </a:cubicBezTo>
                <a:cubicBezTo>
                  <a:pt x="5428038" y="2990057"/>
                  <a:pt x="5420694" y="2990057"/>
                  <a:pt x="5420694" y="2997346"/>
                </a:cubicBezTo>
                <a:lnTo>
                  <a:pt x="5420694" y="3006572"/>
                </a:lnTo>
                <a:lnTo>
                  <a:pt x="5420694" y="3006799"/>
                </a:lnTo>
                <a:lnTo>
                  <a:pt x="5420694" y="3007369"/>
                </a:lnTo>
                <a:lnTo>
                  <a:pt x="5420694" y="3011926"/>
                </a:lnTo>
                <a:cubicBezTo>
                  <a:pt x="5428038" y="2997346"/>
                  <a:pt x="5428038" y="2990057"/>
                  <a:pt x="5428038" y="2975480"/>
                </a:cubicBezTo>
                <a:cubicBezTo>
                  <a:pt x="5428038" y="2990057"/>
                  <a:pt x="5435384" y="2997346"/>
                  <a:pt x="5428038" y="3004634"/>
                </a:cubicBezTo>
                <a:lnTo>
                  <a:pt x="5428038" y="3011926"/>
                </a:lnTo>
                <a:lnTo>
                  <a:pt x="5433509" y="2999516"/>
                </a:lnTo>
                <a:lnTo>
                  <a:pt x="5430710" y="3024515"/>
                </a:lnTo>
                <a:lnTo>
                  <a:pt x="5428038" y="3026502"/>
                </a:lnTo>
                <a:lnTo>
                  <a:pt x="5428038" y="3041079"/>
                </a:lnTo>
                <a:lnTo>
                  <a:pt x="5428038" y="3045637"/>
                </a:lnTo>
                <a:lnTo>
                  <a:pt x="5428038" y="3048371"/>
                </a:lnTo>
                <a:lnTo>
                  <a:pt x="5428550" y="3043793"/>
                </a:lnTo>
                <a:lnTo>
                  <a:pt x="5430792" y="3055659"/>
                </a:lnTo>
                <a:cubicBezTo>
                  <a:pt x="5431710" y="3057480"/>
                  <a:pt x="5431710" y="3059305"/>
                  <a:pt x="5428038" y="3070236"/>
                </a:cubicBezTo>
                <a:lnTo>
                  <a:pt x="5428038" y="3077524"/>
                </a:lnTo>
                <a:lnTo>
                  <a:pt x="5423143" y="3104251"/>
                </a:lnTo>
                <a:lnTo>
                  <a:pt x="5420694" y="3113970"/>
                </a:lnTo>
                <a:lnTo>
                  <a:pt x="5421362" y="3113970"/>
                </a:lnTo>
                <a:lnTo>
                  <a:pt x="5420694" y="3117615"/>
                </a:lnTo>
                <a:cubicBezTo>
                  <a:pt x="5418857" y="3126728"/>
                  <a:pt x="5417019" y="3135838"/>
                  <a:pt x="5413348" y="3157706"/>
                </a:cubicBezTo>
                <a:lnTo>
                  <a:pt x="5418857" y="3141305"/>
                </a:lnTo>
                <a:lnTo>
                  <a:pt x="5413348" y="3179572"/>
                </a:lnTo>
                <a:cubicBezTo>
                  <a:pt x="5413348" y="3172283"/>
                  <a:pt x="5406004" y="3172283"/>
                  <a:pt x="5398658" y="3208728"/>
                </a:cubicBezTo>
                <a:cubicBezTo>
                  <a:pt x="5406004" y="3186860"/>
                  <a:pt x="5406004" y="3157706"/>
                  <a:pt x="5406004" y="3157706"/>
                </a:cubicBezTo>
                <a:cubicBezTo>
                  <a:pt x="5406004" y="3164995"/>
                  <a:pt x="5406004" y="3172283"/>
                  <a:pt x="5398658" y="3179572"/>
                </a:cubicBezTo>
                <a:cubicBezTo>
                  <a:pt x="5398658" y="3179572"/>
                  <a:pt x="5398658" y="3179572"/>
                  <a:pt x="5398658" y="3172283"/>
                </a:cubicBezTo>
                <a:cubicBezTo>
                  <a:pt x="5406004" y="3150415"/>
                  <a:pt x="5406004" y="3143126"/>
                  <a:pt x="5406004" y="3128550"/>
                </a:cubicBezTo>
                <a:lnTo>
                  <a:pt x="5406004" y="3129461"/>
                </a:lnTo>
                <a:cubicBezTo>
                  <a:pt x="5406004" y="3132194"/>
                  <a:pt x="5406004" y="3135838"/>
                  <a:pt x="5406004" y="3135838"/>
                </a:cubicBezTo>
                <a:cubicBezTo>
                  <a:pt x="5413348" y="3113970"/>
                  <a:pt x="5413348" y="3070236"/>
                  <a:pt x="5413348" y="3048371"/>
                </a:cubicBezTo>
                <a:cubicBezTo>
                  <a:pt x="5413348" y="3070236"/>
                  <a:pt x="5413348" y="3084816"/>
                  <a:pt x="5406004" y="3121261"/>
                </a:cubicBezTo>
                <a:cubicBezTo>
                  <a:pt x="5402331" y="3121261"/>
                  <a:pt x="5402331" y="3119438"/>
                  <a:pt x="5403249" y="3115793"/>
                </a:cubicBezTo>
                <a:lnTo>
                  <a:pt x="5405086" y="3104860"/>
                </a:lnTo>
                <a:lnTo>
                  <a:pt x="5405086" y="3104860"/>
                </a:lnTo>
                <a:lnTo>
                  <a:pt x="5405086" y="3104859"/>
                </a:lnTo>
                <a:lnTo>
                  <a:pt x="5406004" y="3099393"/>
                </a:lnTo>
                <a:cubicBezTo>
                  <a:pt x="5406004" y="3097571"/>
                  <a:pt x="5406004" y="3097571"/>
                  <a:pt x="5405889" y="3098710"/>
                </a:cubicBezTo>
                <a:lnTo>
                  <a:pt x="5405086" y="3104859"/>
                </a:lnTo>
                <a:lnTo>
                  <a:pt x="5405086" y="3104860"/>
                </a:lnTo>
                <a:lnTo>
                  <a:pt x="5398658" y="3121261"/>
                </a:lnTo>
                <a:lnTo>
                  <a:pt x="5398658" y="3130485"/>
                </a:lnTo>
                <a:lnTo>
                  <a:pt x="5398658" y="3130713"/>
                </a:lnTo>
                <a:lnTo>
                  <a:pt x="5398658" y="3131283"/>
                </a:lnTo>
                <a:lnTo>
                  <a:pt x="5398658" y="3135838"/>
                </a:lnTo>
                <a:cubicBezTo>
                  <a:pt x="5398658" y="3164995"/>
                  <a:pt x="5391314" y="3179572"/>
                  <a:pt x="5383967" y="3186860"/>
                </a:cubicBezTo>
                <a:lnTo>
                  <a:pt x="5377705" y="3230356"/>
                </a:lnTo>
                <a:lnTo>
                  <a:pt x="5369277" y="3237885"/>
                </a:lnTo>
                <a:cubicBezTo>
                  <a:pt x="5369277" y="3248819"/>
                  <a:pt x="5369277" y="3252462"/>
                  <a:pt x="5369277" y="3256108"/>
                </a:cubicBezTo>
                <a:lnTo>
                  <a:pt x="5369277" y="3263491"/>
                </a:lnTo>
                <a:lnTo>
                  <a:pt x="5369671" y="3263074"/>
                </a:lnTo>
                <a:lnTo>
                  <a:pt x="5369277" y="3264631"/>
                </a:lnTo>
                <a:lnTo>
                  <a:pt x="5369277" y="3274330"/>
                </a:lnTo>
                <a:cubicBezTo>
                  <a:pt x="5369277" y="3267042"/>
                  <a:pt x="5369277" y="3296196"/>
                  <a:pt x="5376624" y="3267042"/>
                </a:cubicBezTo>
                <a:cubicBezTo>
                  <a:pt x="5376624" y="3267042"/>
                  <a:pt x="5376624" y="3281619"/>
                  <a:pt x="5369277" y="3288907"/>
                </a:cubicBezTo>
                <a:lnTo>
                  <a:pt x="5362716" y="3301933"/>
                </a:lnTo>
                <a:lnTo>
                  <a:pt x="5362716" y="3307038"/>
                </a:lnTo>
                <a:lnTo>
                  <a:pt x="5361282" y="3309303"/>
                </a:lnTo>
                <a:lnTo>
                  <a:pt x="5354586" y="3369086"/>
                </a:lnTo>
                <a:cubicBezTo>
                  <a:pt x="5354586" y="3376378"/>
                  <a:pt x="5354586" y="3354509"/>
                  <a:pt x="5361934" y="3339932"/>
                </a:cubicBezTo>
                <a:cubicBezTo>
                  <a:pt x="5361934" y="3361798"/>
                  <a:pt x="5354586" y="3398243"/>
                  <a:pt x="5347243" y="3412823"/>
                </a:cubicBezTo>
                <a:cubicBezTo>
                  <a:pt x="5347243" y="3420111"/>
                  <a:pt x="5347243" y="3412823"/>
                  <a:pt x="5354586" y="3405531"/>
                </a:cubicBezTo>
                <a:lnTo>
                  <a:pt x="5348640" y="3423982"/>
                </a:lnTo>
                <a:lnTo>
                  <a:pt x="5345402" y="3435388"/>
                </a:lnTo>
                <a:lnTo>
                  <a:pt x="5339896" y="3456556"/>
                </a:lnTo>
                <a:cubicBezTo>
                  <a:pt x="5339896" y="3456556"/>
                  <a:pt x="5347243" y="3441976"/>
                  <a:pt x="5347243" y="3441976"/>
                </a:cubicBezTo>
                <a:cubicBezTo>
                  <a:pt x="5339896" y="3471133"/>
                  <a:pt x="5339896" y="3478421"/>
                  <a:pt x="5332553" y="3493002"/>
                </a:cubicBezTo>
                <a:cubicBezTo>
                  <a:pt x="5325206" y="3522158"/>
                  <a:pt x="5347243" y="3471133"/>
                  <a:pt x="5347243" y="3471133"/>
                </a:cubicBezTo>
                <a:cubicBezTo>
                  <a:pt x="5347243" y="3460201"/>
                  <a:pt x="5351373" y="3457467"/>
                  <a:pt x="5353439" y="3447558"/>
                </a:cubicBezTo>
                <a:lnTo>
                  <a:pt x="5353757" y="3443989"/>
                </a:lnTo>
                <a:lnTo>
                  <a:pt x="5354586" y="3441976"/>
                </a:lnTo>
                <a:lnTo>
                  <a:pt x="5354586" y="3470403"/>
                </a:lnTo>
                <a:lnTo>
                  <a:pt x="5352752" y="3473867"/>
                </a:lnTo>
                <a:lnTo>
                  <a:pt x="5353200" y="3476766"/>
                </a:lnTo>
                <a:lnTo>
                  <a:pt x="5344488" y="3512133"/>
                </a:lnTo>
                <a:lnTo>
                  <a:pt x="5342956" y="3520337"/>
                </a:lnTo>
                <a:lnTo>
                  <a:pt x="5339896" y="3529447"/>
                </a:lnTo>
                <a:cubicBezTo>
                  <a:pt x="5339896" y="3529447"/>
                  <a:pt x="5339896" y="3522158"/>
                  <a:pt x="5339896" y="3514867"/>
                </a:cubicBezTo>
                <a:cubicBezTo>
                  <a:pt x="5339896" y="3514867"/>
                  <a:pt x="5332553" y="3522158"/>
                  <a:pt x="5332553" y="3529447"/>
                </a:cubicBezTo>
                <a:cubicBezTo>
                  <a:pt x="5332553" y="3533091"/>
                  <a:pt x="5333012" y="3534458"/>
                  <a:pt x="5333586" y="3534685"/>
                </a:cubicBezTo>
                <a:lnTo>
                  <a:pt x="5333983" y="3534317"/>
                </a:lnTo>
                <a:lnTo>
                  <a:pt x="5332553" y="3536735"/>
                </a:lnTo>
                <a:lnTo>
                  <a:pt x="5303172" y="3631487"/>
                </a:lnTo>
                <a:lnTo>
                  <a:pt x="5295826" y="3646071"/>
                </a:lnTo>
                <a:cubicBezTo>
                  <a:pt x="5281136" y="3675228"/>
                  <a:pt x="5281136" y="3704381"/>
                  <a:pt x="5273792" y="3718961"/>
                </a:cubicBezTo>
                <a:cubicBezTo>
                  <a:pt x="5273792" y="3697093"/>
                  <a:pt x="5310516" y="3609626"/>
                  <a:pt x="5295826" y="3631491"/>
                </a:cubicBezTo>
                <a:cubicBezTo>
                  <a:pt x="5295826" y="3624202"/>
                  <a:pt x="5303172" y="3609626"/>
                  <a:pt x="5303172" y="3602337"/>
                </a:cubicBezTo>
                <a:lnTo>
                  <a:pt x="5306108" y="3590673"/>
                </a:lnTo>
                <a:lnTo>
                  <a:pt x="5306844" y="3589582"/>
                </a:lnTo>
                <a:cubicBezTo>
                  <a:pt x="5308682" y="3584115"/>
                  <a:pt x="5310516" y="3576823"/>
                  <a:pt x="5310516" y="3573180"/>
                </a:cubicBezTo>
                <a:lnTo>
                  <a:pt x="5306108" y="3590673"/>
                </a:lnTo>
                <a:lnTo>
                  <a:pt x="5303172" y="3595049"/>
                </a:lnTo>
                <a:cubicBezTo>
                  <a:pt x="5299499" y="3605982"/>
                  <a:pt x="5297662" y="3613270"/>
                  <a:pt x="5295826" y="3620559"/>
                </a:cubicBezTo>
                <a:lnTo>
                  <a:pt x="5291329" y="3636181"/>
                </a:lnTo>
                <a:lnTo>
                  <a:pt x="5289399" y="3637870"/>
                </a:lnTo>
                <a:lnTo>
                  <a:pt x="5280600" y="3654821"/>
                </a:lnTo>
                <a:lnTo>
                  <a:pt x="5281136" y="3653359"/>
                </a:lnTo>
                <a:lnTo>
                  <a:pt x="5273808" y="3667907"/>
                </a:lnTo>
                <a:lnTo>
                  <a:pt x="5273792" y="3667936"/>
                </a:lnTo>
                <a:lnTo>
                  <a:pt x="5273795" y="3667932"/>
                </a:lnTo>
                <a:lnTo>
                  <a:pt x="5266445" y="3682516"/>
                </a:lnTo>
                <a:cubicBezTo>
                  <a:pt x="5259102" y="3697093"/>
                  <a:pt x="5259102" y="3711673"/>
                  <a:pt x="5259102" y="3718961"/>
                </a:cubicBezTo>
                <a:cubicBezTo>
                  <a:pt x="5251755" y="3726249"/>
                  <a:pt x="5251755" y="3740826"/>
                  <a:pt x="5251755" y="3740826"/>
                </a:cubicBezTo>
                <a:cubicBezTo>
                  <a:pt x="5244412" y="3755406"/>
                  <a:pt x="5244412" y="3748118"/>
                  <a:pt x="5244412" y="3755406"/>
                </a:cubicBezTo>
                <a:cubicBezTo>
                  <a:pt x="5222374" y="3799140"/>
                  <a:pt x="5229721" y="3791851"/>
                  <a:pt x="5215031" y="3835585"/>
                </a:cubicBezTo>
                <a:lnTo>
                  <a:pt x="5220983" y="3827990"/>
                </a:lnTo>
                <a:lnTo>
                  <a:pt x="5219620" y="3841963"/>
                </a:lnTo>
                <a:cubicBezTo>
                  <a:pt x="5218702" y="3848342"/>
                  <a:pt x="5218702" y="3850164"/>
                  <a:pt x="5222374" y="3842873"/>
                </a:cubicBezTo>
                <a:cubicBezTo>
                  <a:pt x="5207684" y="3872030"/>
                  <a:pt x="5215031" y="3850162"/>
                  <a:pt x="5200340" y="3879319"/>
                </a:cubicBezTo>
                <a:cubicBezTo>
                  <a:pt x="5200340" y="3879319"/>
                  <a:pt x="5207684" y="3864742"/>
                  <a:pt x="5207684" y="3857454"/>
                </a:cubicBezTo>
                <a:cubicBezTo>
                  <a:pt x="5207684" y="3853808"/>
                  <a:pt x="5207684" y="3853808"/>
                  <a:pt x="5206766" y="3856542"/>
                </a:cubicBezTo>
                <a:lnTo>
                  <a:pt x="5204508" y="3861983"/>
                </a:lnTo>
                <a:lnTo>
                  <a:pt x="5207684" y="3850162"/>
                </a:lnTo>
                <a:cubicBezTo>
                  <a:pt x="5192994" y="3872030"/>
                  <a:pt x="5200340" y="3864742"/>
                  <a:pt x="5200340" y="3857454"/>
                </a:cubicBezTo>
                <a:cubicBezTo>
                  <a:pt x="5192994" y="3872030"/>
                  <a:pt x="5178304" y="3893899"/>
                  <a:pt x="5178304" y="3886607"/>
                </a:cubicBezTo>
                <a:cubicBezTo>
                  <a:pt x="5170960" y="3901187"/>
                  <a:pt x="5163614" y="3915764"/>
                  <a:pt x="5163614" y="3923052"/>
                </a:cubicBezTo>
                <a:lnTo>
                  <a:pt x="5144452" y="3967421"/>
                </a:lnTo>
                <a:lnTo>
                  <a:pt x="5142496" y="3967698"/>
                </a:lnTo>
                <a:lnTo>
                  <a:pt x="5141711" y="3973149"/>
                </a:lnTo>
                <a:lnTo>
                  <a:pt x="5132398" y="3981366"/>
                </a:lnTo>
                <a:cubicBezTo>
                  <a:pt x="5130561" y="3983187"/>
                  <a:pt x="5130561" y="3985008"/>
                  <a:pt x="5126890" y="3995943"/>
                </a:cubicBezTo>
                <a:cubicBezTo>
                  <a:pt x="5119542" y="4003234"/>
                  <a:pt x="5126890" y="3995943"/>
                  <a:pt x="5119542" y="4003234"/>
                </a:cubicBezTo>
                <a:cubicBezTo>
                  <a:pt x="5119542" y="4010523"/>
                  <a:pt x="5112199" y="4017811"/>
                  <a:pt x="5112199" y="4017811"/>
                </a:cubicBezTo>
                <a:cubicBezTo>
                  <a:pt x="5104852" y="4025099"/>
                  <a:pt x="5112199" y="4017811"/>
                  <a:pt x="5112199" y="4025099"/>
                </a:cubicBezTo>
                <a:cubicBezTo>
                  <a:pt x="5097509" y="4046968"/>
                  <a:pt x="5097509" y="4046968"/>
                  <a:pt x="5090162" y="4061545"/>
                </a:cubicBezTo>
                <a:cubicBezTo>
                  <a:pt x="5075472" y="4090701"/>
                  <a:pt x="5075472" y="4105278"/>
                  <a:pt x="5075472" y="4119858"/>
                </a:cubicBezTo>
                <a:cubicBezTo>
                  <a:pt x="5071800" y="4123503"/>
                  <a:pt x="5066292" y="4128969"/>
                  <a:pt x="5062619" y="4132613"/>
                </a:cubicBezTo>
                <a:lnTo>
                  <a:pt x="5060782" y="4134436"/>
                </a:lnTo>
                <a:lnTo>
                  <a:pt x="5060782" y="4134435"/>
                </a:lnTo>
                <a:cubicBezTo>
                  <a:pt x="5058946" y="4136257"/>
                  <a:pt x="5058487" y="4136713"/>
                  <a:pt x="5058946" y="4136257"/>
                </a:cubicBezTo>
                <a:lnTo>
                  <a:pt x="5060782" y="4134436"/>
                </a:lnTo>
                <a:lnTo>
                  <a:pt x="5047929" y="4159947"/>
                </a:lnTo>
                <a:cubicBezTo>
                  <a:pt x="5044256" y="4167236"/>
                  <a:pt x="5042420" y="4170880"/>
                  <a:pt x="5046092" y="4163592"/>
                </a:cubicBezTo>
                <a:cubicBezTo>
                  <a:pt x="5031401" y="4185460"/>
                  <a:pt x="5046092" y="4163592"/>
                  <a:pt x="5038748" y="4178169"/>
                </a:cubicBezTo>
                <a:cubicBezTo>
                  <a:pt x="5031401" y="4185460"/>
                  <a:pt x="5031401" y="4185460"/>
                  <a:pt x="5016711" y="4200037"/>
                </a:cubicBezTo>
                <a:cubicBezTo>
                  <a:pt x="5009368" y="4214614"/>
                  <a:pt x="5024058" y="4200037"/>
                  <a:pt x="5024058" y="4200037"/>
                </a:cubicBezTo>
                <a:cubicBezTo>
                  <a:pt x="5016711" y="4207326"/>
                  <a:pt x="5009368" y="4214614"/>
                  <a:pt x="4994677" y="4236482"/>
                </a:cubicBezTo>
                <a:cubicBezTo>
                  <a:pt x="5016711" y="4214614"/>
                  <a:pt x="4994677" y="4243771"/>
                  <a:pt x="4987331" y="4251059"/>
                </a:cubicBezTo>
                <a:cubicBezTo>
                  <a:pt x="4987331" y="4258351"/>
                  <a:pt x="4987331" y="4258351"/>
                  <a:pt x="4972640" y="4272928"/>
                </a:cubicBezTo>
                <a:cubicBezTo>
                  <a:pt x="4987331" y="4265639"/>
                  <a:pt x="4987331" y="4251059"/>
                  <a:pt x="5002021" y="4236482"/>
                </a:cubicBezTo>
                <a:cubicBezTo>
                  <a:pt x="4994677" y="4243771"/>
                  <a:pt x="5009368" y="4229194"/>
                  <a:pt x="5016711" y="4214614"/>
                </a:cubicBezTo>
                <a:lnTo>
                  <a:pt x="5012517" y="4227106"/>
                </a:lnTo>
                <a:lnTo>
                  <a:pt x="5004956" y="4240861"/>
                </a:lnTo>
                <a:lnTo>
                  <a:pt x="4987331" y="4258351"/>
                </a:lnTo>
                <a:cubicBezTo>
                  <a:pt x="4987331" y="4265639"/>
                  <a:pt x="4979987" y="4272928"/>
                  <a:pt x="4979987" y="4280216"/>
                </a:cubicBezTo>
                <a:cubicBezTo>
                  <a:pt x="4979987" y="4280216"/>
                  <a:pt x="4987331" y="4272928"/>
                  <a:pt x="4987331" y="4272928"/>
                </a:cubicBezTo>
                <a:lnTo>
                  <a:pt x="5004956" y="4240861"/>
                </a:lnTo>
                <a:lnTo>
                  <a:pt x="5009368" y="4236482"/>
                </a:lnTo>
                <a:lnTo>
                  <a:pt x="5012517" y="4227106"/>
                </a:lnTo>
                <a:lnTo>
                  <a:pt x="5031401" y="4192749"/>
                </a:lnTo>
                <a:cubicBezTo>
                  <a:pt x="5031401" y="4200037"/>
                  <a:pt x="5031401" y="4200037"/>
                  <a:pt x="5031401" y="4200037"/>
                </a:cubicBezTo>
                <a:cubicBezTo>
                  <a:pt x="5053438" y="4170880"/>
                  <a:pt x="5053438" y="4156303"/>
                  <a:pt x="5075472" y="4127147"/>
                </a:cubicBezTo>
                <a:cubicBezTo>
                  <a:pt x="5075472" y="4127147"/>
                  <a:pt x="5090162" y="4112570"/>
                  <a:pt x="5097509" y="4090701"/>
                </a:cubicBezTo>
                <a:lnTo>
                  <a:pt x="5089910" y="4113322"/>
                </a:lnTo>
                <a:lnTo>
                  <a:pt x="5083736" y="4119858"/>
                </a:lnTo>
                <a:cubicBezTo>
                  <a:pt x="5080981" y="4123502"/>
                  <a:pt x="5079145" y="4127147"/>
                  <a:pt x="5075472" y="4134435"/>
                </a:cubicBezTo>
                <a:cubicBezTo>
                  <a:pt x="5079145" y="4130791"/>
                  <a:pt x="5084654" y="4123502"/>
                  <a:pt x="5089245" y="4115301"/>
                </a:cubicBezTo>
                <a:lnTo>
                  <a:pt x="5089910" y="4113322"/>
                </a:lnTo>
                <a:lnTo>
                  <a:pt x="5096847" y="4105979"/>
                </a:lnTo>
                <a:lnTo>
                  <a:pt x="5092917" y="4113481"/>
                </a:lnTo>
                <a:cubicBezTo>
                  <a:pt x="5091999" y="4118036"/>
                  <a:pt x="5093836" y="4119858"/>
                  <a:pt x="5097509" y="4119858"/>
                </a:cubicBezTo>
                <a:cubicBezTo>
                  <a:pt x="5090162" y="4134435"/>
                  <a:pt x="5082818" y="4141723"/>
                  <a:pt x="5090162" y="4134435"/>
                </a:cubicBezTo>
                <a:cubicBezTo>
                  <a:pt x="5082818" y="4156303"/>
                  <a:pt x="5075472" y="4163592"/>
                  <a:pt x="5068128" y="4178169"/>
                </a:cubicBezTo>
                <a:cubicBezTo>
                  <a:pt x="5068128" y="4185460"/>
                  <a:pt x="5024058" y="4243771"/>
                  <a:pt x="5046092" y="4221906"/>
                </a:cubicBezTo>
                <a:cubicBezTo>
                  <a:pt x="5046092" y="4229194"/>
                  <a:pt x="5031401" y="4243771"/>
                  <a:pt x="5024058" y="4251059"/>
                </a:cubicBezTo>
                <a:cubicBezTo>
                  <a:pt x="5024058" y="4251059"/>
                  <a:pt x="5038748" y="4229194"/>
                  <a:pt x="5038748" y="4229194"/>
                </a:cubicBezTo>
                <a:cubicBezTo>
                  <a:pt x="5024058" y="4243771"/>
                  <a:pt x="4994677" y="4280216"/>
                  <a:pt x="4994677" y="4287504"/>
                </a:cubicBezTo>
                <a:cubicBezTo>
                  <a:pt x="4987331" y="4294796"/>
                  <a:pt x="4979987" y="4302084"/>
                  <a:pt x="4972640" y="4323950"/>
                </a:cubicBezTo>
                <a:cubicBezTo>
                  <a:pt x="4965297" y="4323950"/>
                  <a:pt x="4965297" y="4323950"/>
                  <a:pt x="4957950" y="4331241"/>
                </a:cubicBezTo>
                <a:lnTo>
                  <a:pt x="4962467" y="4324520"/>
                </a:lnTo>
                <a:lnTo>
                  <a:pt x="4969889" y="4315749"/>
                </a:lnTo>
                <a:cubicBezTo>
                  <a:pt x="4974478" y="4309373"/>
                  <a:pt x="4976315" y="4305727"/>
                  <a:pt x="4972640" y="4309373"/>
                </a:cubicBezTo>
                <a:lnTo>
                  <a:pt x="4962467" y="4324520"/>
                </a:lnTo>
                <a:lnTo>
                  <a:pt x="4950607" y="4338530"/>
                </a:lnTo>
                <a:cubicBezTo>
                  <a:pt x="4934079" y="4360397"/>
                  <a:pt x="4921684" y="4374064"/>
                  <a:pt x="4904124" y="4394905"/>
                </a:cubicBezTo>
                <a:lnTo>
                  <a:pt x="4884501" y="4418705"/>
                </a:lnTo>
                <a:lnTo>
                  <a:pt x="4883581" y="4419618"/>
                </a:lnTo>
                <a:cubicBezTo>
                  <a:pt x="4882204" y="4420985"/>
                  <a:pt x="4880597" y="4422580"/>
                  <a:pt x="4880253" y="4422922"/>
                </a:cubicBezTo>
                <a:lnTo>
                  <a:pt x="4884237" y="4418968"/>
                </a:lnTo>
                <a:lnTo>
                  <a:pt x="4877155" y="4425997"/>
                </a:lnTo>
                <a:cubicBezTo>
                  <a:pt x="4869809" y="4433285"/>
                  <a:pt x="4877155" y="4425997"/>
                  <a:pt x="4847775" y="4462442"/>
                </a:cubicBezTo>
                <a:cubicBezTo>
                  <a:pt x="4847775" y="4455154"/>
                  <a:pt x="4833085" y="4469730"/>
                  <a:pt x="4833085" y="4469730"/>
                </a:cubicBezTo>
                <a:cubicBezTo>
                  <a:pt x="4825738" y="4484310"/>
                  <a:pt x="4818394" y="4491599"/>
                  <a:pt x="4818394" y="4491599"/>
                </a:cubicBezTo>
                <a:cubicBezTo>
                  <a:pt x="4818394" y="4491599"/>
                  <a:pt x="4811051" y="4498887"/>
                  <a:pt x="4803704" y="4507088"/>
                </a:cubicBezTo>
                <a:lnTo>
                  <a:pt x="4801722" y="4509919"/>
                </a:lnTo>
                <a:lnTo>
                  <a:pt x="4796357" y="4513464"/>
                </a:lnTo>
                <a:cubicBezTo>
                  <a:pt x="4766977" y="4535332"/>
                  <a:pt x="4730253" y="4586354"/>
                  <a:pt x="4708219" y="4593646"/>
                </a:cubicBezTo>
                <a:cubicBezTo>
                  <a:pt x="4700872" y="4608223"/>
                  <a:pt x="4700872" y="4608223"/>
                  <a:pt x="4686182" y="4622800"/>
                </a:cubicBezTo>
                <a:cubicBezTo>
                  <a:pt x="4686182" y="4622800"/>
                  <a:pt x="4693529" y="4615511"/>
                  <a:pt x="4693529" y="4615511"/>
                </a:cubicBezTo>
                <a:lnTo>
                  <a:pt x="4649462" y="4659241"/>
                </a:lnTo>
                <a:lnTo>
                  <a:pt x="4649455" y="4659248"/>
                </a:lnTo>
                <a:lnTo>
                  <a:pt x="4642111" y="4666536"/>
                </a:lnTo>
                <a:cubicBezTo>
                  <a:pt x="4642111" y="4666536"/>
                  <a:pt x="4642111" y="4666536"/>
                  <a:pt x="4642111" y="4673825"/>
                </a:cubicBezTo>
                <a:lnTo>
                  <a:pt x="4649455" y="4659248"/>
                </a:lnTo>
                <a:lnTo>
                  <a:pt x="4649458" y="4659245"/>
                </a:lnTo>
                <a:lnTo>
                  <a:pt x="4649462" y="4659241"/>
                </a:lnTo>
                <a:lnTo>
                  <a:pt x="4678839" y="4637380"/>
                </a:lnTo>
                <a:lnTo>
                  <a:pt x="4686182" y="4637380"/>
                </a:lnTo>
                <a:lnTo>
                  <a:pt x="4671492" y="4651956"/>
                </a:lnTo>
                <a:cubicBezTo>
                  <a:pt x="4671492" y="4659245"/>
                  <a:pt x="4678839" y="4644668"/>
                  <a:pt x="4678839" y="4644668"/>
                </a:cubicBezTo>
                <a:cubicBezTo>
                  <a:pt x="4682511" y="4644668"/>
                  <a:pt x="4677001" y="4651957"/>
                  <a:pt x="4672410" y="4657424"/>
                </a:cubicBezTo>
                <a:lnTo>
                  <a:pt x="4669945" y="4660268"/>
                </a:lnTo>
                <a:lnTo>
                  <a:pt x="4663229" y="4664713"/>
                </a:lnTo>
                <a:cubicBezTo>
                  <a:pt x="4658638" y="4668358"/>
                  <a:pt x="4653130" y="4673825"/>
                  <a:pt x="4649458" y="4681113"/>
                </a:cubicBezTo>
                <a:cubicBezTo>
                  <a:pt x="4664148" y="4666536"/>
                  <a:pt x="4693529" y="4637380"/>
                  <a:pt x="4693529" y="4644668"/>
                </a:cubicBezTo>
                <a:cubicBezTo>
                  <a:pt x="4715563" y="4622800"/>
                  <a:pt x="4715563" y="4622800"/>
                  <a:pt x="4730253" y="4608223"/>
                </a:cubicBezTo>
                <a:cubicBezTo>
                  <a:pt x="4737600" y="4600934"/>
                  <a:pt x="4678839" y="4651956"/>
                  <a:pt x="4686182" y="4644668"/>
                </a:cubicBezTo>
                <a:cubicBezTo>
                  <a:pt x="4693529" y="4637380"/>
                  <a:pt x="4693529" y="4637380"/>
                  <a:pt x="4708219" y="4622800"/>
                </a:cubicBezTo>
                <a:cubicBezTo>
                  <a:pt x="4715563" y="4615511"/>
                  <a:pt x="4693529" y="4637380"/>
                  <a:pt x="4693529" y="4630091"/>
                </a:cubicBezTo>
                <a:cubicBezTo>
                  <a:pt x="4715563" y="4615511"/>
                  <a:pt x="4730253" y="4608223"/>
                  <a:pt x="4737600" y="4600934"/>
                </a:cubicBezTo>
                <a:cubicBezTo>
                  <a:pt x="4744943" y="4586354"/>
                  <a:pt x="4744943" y="4586354"/>
                  <a:pt x="4759633" y="4571778"/>
                </a:cubicBezTo>
                <a:cubicBezTo>
                  <a:pt x="4752290" y="4579066"/>
                  <a:pt x="4759633" y="4579066"/>
                  <a:pt x="4766977" y="4564489"/>
                </a:cubicBezTo>
                <a:cubicBezTo>
                  <a:pt x="4759633" y="4571778"/>
                  <a:pt x="4774324" y="4564489"/>
                  <a:pt x="4766977" y="4579066"/>
                </a:cubicBezTo>
                <a:cubicBezTo>
                  <a:pt x="4774324" y="4564489"/>
                  <a:pt x="4774324" y="4571778"/>
                  <a:pt x="4789014" y="4557201"/>
                </a:cubicBezTo>
                <a:cubicBezTo>
                  <a:pt x="4803704" y="4535332"/>
                  <a:pt x="4818394" y="4520756"/>
                  <a:pt x="4840428" y="4498887"/>
                </a:cubicBezTo>
                <a:cubicBezTo>
                  <a:pt x="4847775" y="4484310"/>
                  <a:pt x="4833085" y="4506176"/>
                  <a:pt x="4833085" y="4498887"/>
                </a:cubicBezTo>
                <a:cubicBezTo>
                  <a:pt x="4840428" y="4491599"/>
                  <a:pt x="4855118" y="4477019"/>
                  <a:pt x="4855118" y="4484310"/>
                </a:cubicBezTo>
                <a:cubicBezTo>
                  <a:pt x="4840428" y="4498887"/>
                  <a:pt x="4825738" y="4528044"/>
                  <a:pt x="4803704" y="4542621"/>
                </a:cubicBezTo>
                <a:lnTo>
                  <a:pt x="4813052" y="4537982"/>
                </a:lnTo>
                <a:lnTo>
                  <a:pt x="4808294" y="4544444"/>
                </a:lnTo>
                <a:cubicBezTo>
                  <a:pt x="4801866" y="4551734"/>
                  <a:pt x="4796357" y="4557201"/>
                  <a:pt x="4796357" y="4557201"/>
                </a:cubicBezTo>
                <a:lnTo>
                  <a:pt x="4761103" y="4598022"/>
                </a:lnTo>
                <a:lnTo>
                  <a:pt x="4766977" y="4586354"/>
                </a:lnTo>
                <a:lnTo>
                  <a:pt x="4760060" y="4599229"/>
                </a:lnTo>
                <a:lnTo>
                  <a:pt x="4757015" y="4602753"/>
                </a:lnTo>
                <a:lnTo>
                  <a:pt x="4750453" y="4607312"/>
                </a:lnTo>
                <a:cubicBezTo>
                  <a:pt x="4748616" y="4608223"/>
                  <a:pt x="4748616" y="4608223"/>
                  <a:pt x="4752290" y="4608223"/>
                </a:cubicBezTo>
                <a:cubicBezTo>
                  <a:pt x="4752290" y="4608223"/>
                  <a:pt x="4752290" y="4608223"/>
                  <a:pt x="4737600" y="4615511"/>
                </a:cubicBezTo>
                <a:cubicBezTo>
                  <a:pt x="4730253" y="4630091"/>
                  <a:pt x="4752290" y="4600934"/>
                  <a:pt x="4737600" y="4622800"/>
                </a:cubicBezTo>
                <a:cubicBezTo>
                  <a:pt x="4737600" y="4622800"/>
                  <a:pt x="4737600" y="4622800"/>
                  <a:pt x="4730253" y="4630091"/>
                </a:cubicBezTo>
                <a:lnTo>
                  <a:pt x="4711795" y="4643065"/>
                </a:lnTo>
                <a:lnTo>
                  <a:pt x="4722909" y="4630091"/>
                </a:lnTo>
                <a:lnTo>
                  <a:pt x="4662919" y="4684208"/>
                </a:lnTo>
                <a:lnTo>
                  <a:pt x="4663070" y="4684580"/>
                </a:lnTo>
                <a:lnTo>
                  <a:pt x="4660934" y="4686000"/>
                </a:lnTo>
                <a:lnTo>
                  <a:pt x="4642111" y="4702982"/>
                </a:lnTo>
                <a:cubicBezTo>
                  <a:pt x="4649458" y="4695690"/>
                  <a:pt x="4664148" y="4688402"/>
                  <a:pt x="4671492" y="4681113"/>
                </a:cubicBezTo>
                <a:cubicBezTo>
                  <a:pt x="4664148" y="4688402"/>
                  <a:pt x="4656802" y="4702982"/>
                  <a:pt x="4642111" y="4717558"/>
                </a:cubicBezTo>
                <a:lnTo>
                  <a:pt x="4590701" y="4761289"/>
                </a:lnTo>
                <a:lnTo>
                  <a:pt x="4576007" y="4775872"/>
                </a:lnTo>
                <a:cubicBezTo>
                  <a:pt x="4570498" y="4781339"/>
                  <a:pt x="4564989" y="4786806"/>
                  <a:pt x="4553970" y="4797737"/>
                </a:cubicBezTo>
                <a:cubicBezTo>
                  <a:pt x="4561317" y="4790449"/>
                  <a:pt x="4583350" y="4775872"/>
                  <a:pt x="4583350" y="4775872"/>
                </a:cubicBezTo>
                <a:lnTo>
                  <a:pt x="4531936" y="4819602"/>
                </a:lnTo>
                <a:lnTo>
                  <a:pt x="4517246" y="4834182"/>
                </a:lnTo>
                <a:cubicBezTo>
                  <a:pt x="4539280" y="4812317"/>
                  <a:pt x="4524590" y="4826894"/>
                  <a:pt x="4509899" y="4834182"/>
                </a:cubicBezTo>
                <a:lnTo>
                  <a:pt x="4503223" y="4838600"/>
                </a:lnTo>
                <a:lnTo>
                  <a:pt x="4505310" y="4836916"/>
                </a:lnTo>
                <a:lnTo>
                  <a:pt x="4530651" y="4812500"/>
                </a:lnTo>
                <a:lnTo>
                  <a:pt x="4543872" y="4802295"/>
                </a:lnTo>
                <a:cubicBezTo>
                  <a:pt x="4555808" y="4792273"/>
                  <a:pt x="4564989" y="4783160"/>
                  <a:pt x="4568660" y="4775872"/>
                </a:cubicBezTo>
                <a:lnTo>
                  <a:pt x="4530651" y="4812500"/>
                </a:lnTo>
                <a:lnTo>
                  <a:pt x="4502556" y="4834182"/>
                </a:lnTo>
                <a:cubicBezTo>
                  <a:pt x="4502556" y="4834182"/>
                  <a:pt x="4487866" y="4848762"/>
                  <a:pt x="4487866" y="4848762"/>
                </a:cubicBezTo>
                <a:cubicBezTo>
                  <a:pt x="4465829" y="4863339"/>
                  <a:pt x="4443795" y="4877916"/>
                  <a:pt x="4429105" y="4892496"/>
                </a:cubicBezTo>
                <a:cubicBezTo>
                  <a:pt x="4407068" y="4907073"/>
                  <a:pt x="4392377" y="4914361"/>
                  <a:pt x="4385034" y="4928941"/>
                </a:cubicBezTo>
                <a:cubicBezTo>
                  <a:pt x="4377687" y="4928941"/>
                  <a:pt x="4377687" y="4928941"/>
                  <a:pt x="4377687" y="4928941"/>
                </a:cubicBezTo>
                <a:cubicBezTo>
                  <a:pt x="4355653" y="4950806"/>
                  <a:pt x="4333616" y="4958098"/>
                  <a:pt x="4318926" y="4972675"/>
                </a:cubicBezTo>
                <a:cubicBezTo>
                  <a:pt x="4311583" y="4979963"/>
                  <a:pt x="4340963" y="4958098"/>
                  <a:pt x="4333616" y="4965386"/>
                </a:cubicBezTo>
                <a:cubicBezTo>
                  <a:pt x="4318926" y="4972675"/>
                  <a:pt x="4318926" y="4979963"/>
                  <a:pt x="4304236" y="4987251"/>
                </a:cubicBezTo>
                <a:cubicBezTo>
                  <a:pt x="4282202" y="5001832"/>
                  <a:pt x="4274855" y="5009120"/>
                  <a:pt x="4260165" y="5016408"/>
                </a:cubicBezTo>
                <a:lnTo>
                  <a:pt x="4241655" y="5029239"/>
                </a:lnTo>
                <a:lnTo>
                  <a:pt x="4238131" y="5030988"/>
                </a:lnTo>
                <a:lnTo>
                  <a:pt x="4234932" y="5033898"/>
                </a:lnTo>
                <a:lnTo>
                  <a:pt x="4223142" y="5042069"/>
                </a:lnTo>
                <a:lnTo>
                  <a:pt x="4216094" y="5045565"/>
                </a:lnTo>
                <a:lnTo>
                  <a:pt x="4221060" y="5043512"/>
                </a:lnTo>
                <a:lnTo>
                  <a:pt x="4202324" y="5056499"/>
                </a:lnTo>
                <a:cubicBezTo>
                  <a:pt x="4194060" y="5061963"/>
                  <a:pt x="4197732" y="5060142"/>
                  <a:pt x="4216094" y="5052853"/>
                </a:cubicBezTo>
                <a:cubicBezTo>
                  <a:pt x="4230785" y="5045565"/>
                  <a:pt x="4238131" y="5038277"/>
                  <a:pt x="4245475" y="5030988"/>
                </a:cubicBezTo>
                <a:cubicBezTo>
                  <a:pt x="4245475" y="5030988"/>
                  <a:pt x="4245475" y="5030988"/>
                  <a:pt x="4238131" y="5038277"/>
                </a:cubicBezTo>
                <a:lnTo>
                  <a:pt x="4256493" y="5023700"/>
                </a:lnTo>
                <a:lnTo>
                  <a:pt x="4267512" y="5016408"/>
                </a:lnTo>
                <a:lnTo>
                  <a:pt x="4262614" y="5018839"/>
                </a:lnTo>
                <a:lnTo>
                  <a:pt x="4274855" y="5009120"/>
                </a:lnTo>
                <a:cubicBezTo>
                  <a:pt x="4282202" y="5009120"/>
                  <a:pt x="4318926" y="4987251"/>
                  <a:pt x="4311583" y="4987251"/>
                </a:cubicBezTo>
                <a:cubicBezTo>
                  <a:pt x="4326273" y="4979963"/>
                  <a:pt x="4348307" y="4965386"/>
                  <a:pt x="4370344" y="4950806"/>
                </a:cubicBezTo>
                <a:cubicBezTo>
                  <a:pt x="4362997" y="4950806"/>
                  <a:pt x="4348307" y="4965386"/>
                  <a:pt x="4348307" y="4958098"/>
                </a:cubicBezTo>
                <a:cubicBezTo>
                  <a:pt x="4377687" y="4943518"/>
                  <a:pt x="4399724" y="4921653"/>
                  <a:pt x="4421758" y="4907073"/>
                </a:cubicBezTo>
                <a:cubicBezTo>
                  <a:pt x="4421758" y="4914361"/>
                  <a:pt x="4458485" y="4892496"/>
                  <a:pt x="4495209" y="4863339"/>
                </a:cubicBezTo>
                <a:cubicBezTo>
                  <a:pt x="4509899" y="4848762"/>
                  <a:pt x="4531936" y="4834182"/>
                  <a:pt x="4553970" y="4819606"/>
                </a:cubicBezTo>
                <a:lnTo>
                  <a:pt x="4576007" y="4797737"/>
                </a:lnTo>
                <a:cubicBezTo>
                  <a:pt x="4598041" y="4783160"/>
                  <a:pt x="4605388" y="4768580"/>
                  <a:pt x="4634768" y="4746715"/>
                </a:cubicBezTo>
                <a:lnTo>
                  <a:pt x="4620078" y="4761292"/>
                </a:lnTo>
                <a:lnTo>
                  <a:pt x="4623414" y="4762618"/>
                </a:lnTo>
                <a:lnTo>
                  <a:pt x="4612731" y="4771705"/>
                </a:lnTo>
                <a:lnTo>
                  <a:pt x="4612731" y="4769493"/>
                </a:lnTo>
                <a:cubicBezTo>
                  <a:pt x="4609059" y="4772226"/>
                  <a:pt x="4601716" y="4779515"/>
                  <a:pt x="4590697" y="4790449"/>
                </a:cubicBezTo>
                <a:lnTo>
                  <a:pt x="4612731" y="4771705"/>
                </a:lnTo>
                <a:lnTo>
                  <a:pt x="4612731" y="4775872"/>
                </a:lnTo>
                <a:cubicBezTo>
                  <a:pt x="4623749" y="4768580"/>
                  <a:pt x="4625587" y="4764938"/>
                  <a:pt x="4624667" y="4763116"/>
                </a:cubicBezTo>
                <a:lnTo>
                  <a:pt x="4623414" y="4762618"/>
                </a:lnTo>
                <a:lnTo>
                  <a:pt x="4642111" y="4746715"/>
                </a:lnTo>
                <a:lnTo>
                  <a:pt x="4634768" y="4746715"/>
                </a:lnTo>
                <a:lnTo>
                  <a:pt x="4656802" y="4724847"/>
                </a:lnTo>
                <a:cubicBezTo>
                  <a:pt x="4671492" y="4717558"/>
                  <a:pt x="4671492" y="4724847"/>
                  <a:pt x="4678839" y="4717558"/>
                </a:cubicBezTo>
                <a:lnTo>
                  <a:pt x="4655444" y="4740772"/>
                </a:lnTo>
                <a:lnTo>
                  <a:pt x="4673020" y="4728893"/>
                </a:lnTo>
                <a:lnTo>
                  <a:pt x="4660306" y="4740655"/>
                </a:lnTo>
                <a:cubicBezTo>
                  <a:pt x="4657370" y="4743369"/>
                  <a:pt x="4657370" y="4743369"/>
                  <a:pt x="4657370" y="4743369"/>
                </a:cubicBezTo>
                <a:lnTo>
                  <a:pt x="4653031" y="4746715"/>
                </a:lnTo>
                <a:lnTo>
                  <a:pt x="4656802" y="4746715"/>
                </a:lnTo>
                <a:cubicBezTo>
                  <a:pt x="4642111" y="4761292"/>
                  <a:pt x="4642111" y="4761292"/>
                  <a:pt x="4634768" y="4768580"/>
                </a:cubicBezTo>
                <a:cubicBezTo>
                  <a:pt x="4645785" y="4761292"/>
                  <a:pt x="4645785" y="4761292"/>
                  <a:pt x="4640276" y="4765848"/>
                </a:cubicBezTo>
                <a:lnTo>
                  <a:pt x="4612746" y="4790435"/>
                </a:lnTo>
                <a:lnTo>
                  <a:pt x="4613651" y="4789538"/>
                </a:lnTo>
                <a:cubicBezTo>
                  <a:pt x="4616405" y="4786805"/>
                  <a:pt x="4620078" y="4783160"/>
                  <a:pt x="4620078" y="4783160"/>
                </a:cubicBezTo>
                <a:cubicBezTo>
                  <a:pt x="4598041" y="4805026"/>
                  <a:pt x="4576007" y="4826894"/>
                  <a:pt x="4553970" y="4841471"/>
                </a:cubicBezTo>
                <a:cubicBezTo>
                  <a:pt x="4531936" y="4856051"/>
                  <a:pt x="4509899" y="4877916"/>
                  <a:pt x="4495209" y="4892496"/>
                </a:cubicBezTo>
                <a:cubicBezTo>
                  <a:pt x="4451138" y="4921653"/>
                  <a:pt x="4414414" y="4950806"/>
                  <a:pt x="4377687" y="4972675"/>
                </a:cubicBezTo>
                <a:cubicBezTo>
                  <a:pt x="4362997" y="4979963"/>
                  <a:pt x="4355653" y="4987251"/>
                  <a:pt x="4333616" y="5001832"/>
                </a:cubicBezTo>
                <a:cubicBezTo>
                  <a:pt x="4304236" y="5016408"/>
                  <a:pt x="4289546" y="5023697"/>
                  <a:pt x="4230785" y="5067430"/>
                </a:cubicBezTo>
                <a:cubicBezTo>
                  <a:pt x="4230785" y="5067430"/>
                  <a:pt x="4252822" y="5052853"/>
                  <a:pt x="4245475" y="5060142"/>
                </a:cubicBezTo>
                <a:cubicBezTo>
                  <a:pt x="4238131" y="5067430"/>
                  <a:pt x="4238131" y="5060142"/>
                  <a:pt x="4223441" y="5074722"/>
                </a:cubicBezTo>
                <a:cubicBezTo>
                  <a:pt x="4216094" y="5074722"/>
                  <a:pt x="4223441" y="5067430"/>
                  <a:pt x="4223441" y="5067430"/>
                </a:cubicBezTo>
                <a:cubicBezTo>
                  <a:pt x="4201404" y="5089299"/>
                  <a:pt x="4186714" y="5089299"/>
                  <a:pt x="4164680" y="5103875"/>
                </a:cubicBezTo>
                <a:lnTo>
                  <a:pt x="4161532" y="5106072"/>
                </a:lnTo>
                <a:lnTo>
                  <a:pt x="4164679" y="5102851"/>
                </a:lnTo>
                <a:cubicBezTo>
                  <a:pt x="4164679" y="5102054"/>
                  <a:pt x="4162842" y="5102053"/>
                  <a:pt x="4157333" y="5103875"/>
                </a:cubicBezTo>
                <a:cubicBezTo>
                  <a:pt x="4157333" y="5103875"/>
                  <a:pt x="4186714" y="5089299"/>
                  <a:pt x="4201404" y="5082010"/>
                </a:cubicBezTo>
                <a:cubicBezTo>
                  <a:pt x="4194060" y="5082010"/>
                  <a:pt x="4157333" y="5103875"/>
                  <a:pt x="4142643" y="5111167"/>
                </a:cubicBezTo>
                <a:cubicBezTo>
                  <a:pt x="4172023" y="5089299"/>
                  <a:pt x="4127953" y="5118456"/>
                  <a:pt x="4142643" y="5103875"/>
                </a:cubicBezTo>
                <a:cubicBezTo>
                  <a:pt x="4157333" y="5096587"/>
                  <a:pt x="4186714" y="5082010"/>
                  <a:pt x="4216094" y="5060142"/>
                </a:cubicBezTo>
                <a:cubicBezTo>
                  <a:pt x="4205077" y="5067432"/>
                  <a:pt x="4194060" y="5072899"/>
                  <a:pt x="4182124" y="5078366"/>
                </a:cubicBezTo>
                <a:lnTo>
                  <a:pt x="4169785" y="5084060"/>
                </a:lnTo>
                <a:lnTo>
                  <a:pt x="4172023" y="5082010"/>
                </a:lnTo>
                <a:lnTo>
                  <a:pt x="4160697" y="5088255"/>
                </a:lnTo>
                <a:lnTo>
                  <a:pt x="4142643" y="5096587"/>
                </a:lnTo>
                <a:lnTo>
                  <a:pt x="4127943" y="5106313"/>
                </a:lnTo>
                <a:lnTo>
                  <a:pt x="4119140" y="5111167"/>
                </a:lnTo>
                <a:lnTo>
                  <a:pt x="4113262" y="5111167"/>
                </a:lnTo>
                <a:cubicBezTo>
                  <a:pt x="4091229" y="5125744"/>
                  <a:pt x="4098572" y="5125744"/>
                  <a:pt x="4069192" y="5140321"/>
                </a:cubicBezTo>
                <a:cubicBezTo>
                  <a:pt x="4091229" y="5125744"/>
                  <a:pt x="4069192" y="5140321"/>
                  <a:pt x="4069192" y="5133032"/>
                </a:cubicBezTo>
                <a:cubicBezTo>
                  <a:pt x="4032468" y="5154901"/>
                  <a:pt x="4061848" y="5140321"/>
                  <a:pt x="4047158" y="5147612"/>
                </a:cubicBezTo>
                <a:cubicBezTo>
                  <a:pt x="4025121" y="5162189"/>
                  <a:pt x="4010431" y="5169477"/>
                  <a:pt x="3988397" y="5176766"/>
                </a:cubicBezTo>
                <a:cubicBezTo>
                  <a:pt x="3973707" y="5184058"/>
                  <a:pt x="3959017" y="5191346"/>
                  <a:pt x="3936980" y="5205923"/>
                </a:cubicBezTo>
                <a:cubicBezTo>
                  <a:pt x="3944326" y="5205923"/>
                  <a:pt x="3951670" y="5198634"/>
                  <a:pt x="3966360" y="5191346"/>
                </a:cubicBezTo>
                <a:cubicBezTo>
                  <a:pt x="3973707" y="5184058"/>
                  <a:pt x="3988397" y="5184058"/>
                  <a:pt x="3995741" y="5176766"/>
                </a:cubicBezTo>
                <a:cubicBezTo>
                  <a:pt x="3988397" y="5176766"/>
                  <a:pt x="3973707" y="5191346"/>
                  <a:pt x="3959017" y="5198634"/>
                </a:cubicBezTo>
                <a:cubicBezTo>
                  <a:pt x="3944326" y="5205923"/>
                  <a:pt x="3936980" y="5205923"/>
                  <a:pt x="3922289" y="5220503"/>
                </a:cubicBezTo>
                <a:cubicBezTo>
                  <a:pt x="3914946" y="5220503"/>
                  <a:pt x="3914946" y="5220503"/>
                  <a:pt x="3907599" y="5227791"/>
                </a:cubicBezTo>
                <a:cubicBezTo>
                  <a:pt x="3907599" y="5227791"/>
                  <a:pt x="3914946" y="5227791"/>
                  <a:pt x="3929636" y="5220503"/>
                </a:cubicBezTo>
                <a:cubicBezTo>
                  <a:pt x="3922289" y="5220503"/>
                  <a:pt x="3907599" y="5235079"/>
                  <a:pt x="3900256" y="5235079"/>
                </a:cubicBezTo>
                <a:cubicBezTo>
                  <a:pt x="3878219" y="5242368"/>
                  <a:pt x="3863528" y="5256948"/>
                  <a:pt x="3841495" y="5271525"/>
                </a:cubicBezTo>
                <a:cubicBezTo>
                  <a:pt x="3812114" y="5278813"/>
                  <a:pt x="3782734" y="5293393"/>
                  <a:pt x="3738663" y="5307970"/>
                </a:cubicBezTo>
                <a:cubicBezTo>
                  <a:pt x="3727644" y="5315258"/>
                  <a:pt x="3705611" y="5324371"/>
                  <a:pt x="3682656" y="5333481"/>
                </a:cubicBezTo>
                <a:lnTo>
                  <a:pt x="3642234" y="5350244"/>
                </a:lnTo>
                <a:lnTo>
                  <a:pt x="3629355" y="5363006"/>
                </a:lnTo>
                <a:lnTo>
                  <a:pt x="3628468" y="5355955"/>
                </a:lnTo>
                <a:lnTo>
                  <a:pt x="3621141" y="5358992"/>
                </a:lnTo>
                <a:cubicBezTo>
                  <a:pt x="3606451" y="5366283"/>
                  <a:pt x="3569727" y="5380860"/>
                  <a:pt x="3577070" y="5380860"/>
                </a:cubicBezTo>
                <a:cubicBezTo>
                  <a:pt x="3562380" y="5380860"/>
                  <a:pt x="3555036" y="5380860"/>
                  <a:pt x="3547690" y="5380860"/>
                </a:cubicBezTo>
                <a:cubicBezTo>
                  <a:pt x="3532999" y="5388149"/>
                  <a:pt x="3577070" y="5380860"/>
                  <a:pt x="3555036" y="5388149"/>
                </a:cubicBezTo>
                <a:cubicBezTo>
                  <a:pt x="3525656" y="5395437"/>
                  <a:pt x="3555036" y="5380860"/>
                  <a:pt x="3540346" y="5388149"/>
                </a:cubicBezTo>
                <a:cubicBezTo>
                  <a:pt x="3532999" y="5395437"/>
                  <a:pt x="3525656" y="5395437"/>
                  <a:pt x="3518309" y="5395437"/>
                </a:cubicBezTo>
                <a:cubicBezTo>
                  <a:pt x="3474238" y="5417305"/>
                  <a:pt x="3386097" y="5431882"/>
                  <a:pt x="3342026" y="5446462"/>
                </a:cubicBezTo>
                <a:cubicBezTo>
                  <a:pt x="3334683" y="5446462"/>
                  <a:pt x="3327336" y="5446462"/>
                  <a:pt x="3319992" y="5446462"/>
                </a:cubicBezTo>
                <a:cubicBezTo>
                  <a:pt x="3209814" y="5475619"/>
                  <a:pt x="3114329" y="5482907"/>
                  <a:pt x="3004151" y="5490196"/>
                </a:cubicBezTo>
                <a:cubicBezTo>
                  <a:pt x="2989460" y="5490196"/>
                  <a:pt x="2974770" y="5497484"/>
                  <a:pt x="2930699" y="5497484"/>
                </a:cubicBezTo>
                <a:cubicBezTo>
                  <a:pt x="2930699" y="5497484"/>
                  <a:pt x="2923356" y="5497484"/>
                  <a:pt x="2923356" y="5497484"/>
                </a:cubicBezTo>
                <a:cubicBezTo>
                  <a:pt x="2857248" y="5497484"/>
                  <a:pt x="2805834" y="5497484"/>
                  <a:pt x="2732383" y="5497484"/>
                </a:cubicBezTo>
                <a:cubicBezTo>
                  <a:pt x="2695655" y="5497484"/>
                  <a:pt x="2695655" y="5490196"/>
                  <a:pt x="2658931" y="5497484"/>
                </a:cubicBezTo>
                <a:cubicBezTo>
                  <a:pt x="2644241" y="5490196"/>
                  <a:pt x="2622207" y="5490196"/>
                  <a:pt x="2600170" y="5490196"/>
                </a:cubicBezTo>
                <a:cubicBezTo>
                  <a:pt x="2607517" y="5490196"/>
                  <a:pt x="2592827" y="5490196"/>
                  <a:pt x="2592827" y="5490196"/>
                </a:cubicBezTo>
                <a:cubicBezTo>
                  <a:pt x="2578137" y="5482907"/>
                  <a:pt x="2585480" y="5490196"/>
                  <a:pt x="2563446" y="5490196"/>
                </a:cubicBezTo>
                <a:cubicBezTo>
                  <a:pt x="2548756" y="5482907"/>
                  <a:pt x="2534066" y="5482907"/>
                  <a:pt x="2519376" y="5482907"/>
                </a:cubicBezTo>
                <a:cubicBezTo>
                  <a:pt x="2504685" y="5482907"/>
                  <a:pt x="2489995" y="5475619"/>
                  <a:pt x="2475305" y="5475619"/>
                </a:cubicBezTo>
                <a:cubicBezTo>
                  <a:pt x="2438578" y="5468327"/>
                  <a:pt x="2401854" y="5468327"/>
                  <a:pt x="2365126" y="5461039"/>
                </a:cubicBezTo>
                <a:cubicBezTo>
                  <a:pt x="2350436" y="5453751"/>
                  <a:pt x="2313712" y="5446462"/>
                  <a:pt x="2269642" y="5439174"/>
                </a:cubicBezTo>
                <a:cubicBezTo>
                  <a:pt x="2276985" y="5439174"/>
                  <a:pt x="2276985" y="5439174"/>
                  <a:pt x="2284332" y="5439174"/>
                </a:cubicBezTo>
                <a:lnTo>
                  <a:pt x="2256891" y="5433339"/>
                </a:lnTo>
                <a:lnTo>
                  <a:pt x="2387163" y="5453751"/>
                </a:lnTo>
                <a:cubicBezTo>
                  <a:pt x="2526719" y="5461039"/>
                  <a:pt x="2673622" y="5475619"/>
                  <a:pt x="2820524" y="5468327"/>
                </a:cubicBezTo>
                <a:cubicBezTo>
                  <a:pt x="2857248" y="5468327"/>
                  <a:pt x="2886629" y="5468327"/>
                  <a:pt x="2923356" y="5468327"/>
                </a:cubicBezTo>
                <a:cubicBezTo>
                  <a:pt x="2952736" y="5461039"/>
                  <a:pt x="2982117" y="5461039"/>
                  <a:pt x="3018841" y="5453751"/>
                </a:cubicBezTo>
                <a:cubicBezTo>
                  <a:pt x="3033531" y="5453751"/>
                  <a:pt x="3048221" y="5453751"/>
                  <a:pt x="3062912" y="5453751"/>
                </a:cubicBezTo>
                <a:cubicBezTo>
                  <a:pt x="3084949" y="5446462"/>
                  <a:pt x="3099639" y="5446462"/>
                  <a:pt x="3114329" y="5446462"/>
                </a:cubicBezTo>
                <a:cubicBezTo>
                  <a:pt x="3151053" y="5439174"/>
                  <a:pt x="3180433" y="5431882"/>
                  <a:pt x="3217161" y="5424594"/>
                </a:cubicBezTo>
                <a:cubicBezTo>
                  <a:pt x="3217161" y="5424594"/>
                  <a:pt x="3207980" y="5426418"/>
                  <a:pt x="3198795" y="5427327"/>
                </a:cubicBezTo>
                <a:lnTo>
                  <a:pt x="3182804" y="5424946"/>
                </a:lnTo>
                <a:lnTo>
                  <a:pt x="3187780" y="5424594"/>
                </a:lnTo>
                <a:lnTo>
                  <a:pt x="3202471" y="5421469"/>
                </a:lnTo>
                <a:lnTo>
                  <a:pt x="3283265" y="5410017"/>
                </a:lnTo>
                <a:cubicBezTo>
                  <a:pt x="3297955" y="5402729"/>
                  <a:pt x="3312646" y="5402729"/>
                  <a:pt x="3334683" y="5402729"/>
                </a:cubicBezTo>
                <a:cubicBezTo>
                  <a:pt x="3349373" y="5395437"/>
                  <a:pt x="3364063" y="5388149"/>
                  <a:pt x="3386097" y="5388149"/>
                </a:cubicBezTo>
                <a:cubicBezTo>
                  <a:pt x="3386097" y="5388149"/>
                  <a:pt x="3378753" y="5388149"/>
                  <a:pt x="3364063" y="5388149"/>
                </a:cubicBezTo>
                <a:cubicBezTo>
                  <a:pt x="3364063" y="5388149"/>
                  <a:pt x="3342026" y="5395437"/>
                  <a:pt x="3327336" y="5395437"/>
                </a:cubicBezTo>
                <a:cubicBezTo>
                  <a:pt x="3305302" y="5402729"/>
                  <a:pt x="3290612" y="5402729"/>
                  <a:pt x="3290612" y="5402729"/>
                </a:cubicBezTo>
                <a:lnTo>
                  <a:pt x="3202471" y="5421469"/>
                </a:lnTo>
                <a:lnTo>
                  <a:pt x="3180433" y="5424594"/>
                </a:lnTo>
                <a:lnTo>
                  <a:pt x="3182804" y="5424946"/>
                </a:lnTo>
                <a:lnTo>
                  <a:pt x="3084949" y="5431882"/>
                </a:lnTo>
                <a:cubicBezTo>
                  <a:pt x="3077602" y="5431882"/>
                  <a:pt x="3099639" y="5431882"/>
                  <a:pt x="3077602" y="5439174"/>
                </a:cubicBezTo>
                <a:cubicBezTo>
                  <a:pt x="3077602" y="5431882"/>
                  <a:pt x="3018841" y="5439174"/>
                  <a:pt x="2996807" y="5446462"/>
                </a:cubicBezTo>
                <a:cubicBezTo>
                  <a:pt x="3033531" y="5439174"/>
                  <a:pt x="2938046" y="5446462"/>
                  <a:pt x="2908666" y="5446462"/>
                </a:cubicBezTo>
                <a:lnTo>
                  <a:pt x="2871938" y="5446462"/>
                </a:lnTo>
                <a:cubicBezTo>
                  <a:pt x="2857248" y="5446462"/>
                  <a:pt x="2864595" y="5446462"/>
                  <a:pt x="2857248" y="5446462"/>
                </a:cubicBezTo>
                <a:cubicBezTo>
                  <a:pt x="2827868" y="5446462"/>
                  <a:pt x="2805834" y="5446462"/>
                  <a:pt x="2776453" y="5446462"/>
                </a:cubicBezTo>
                <a:cubicBezTo>
                  <a:pt x="2754416" y="5446462"/>
                  <a:pt x="2725036" y="5446462"/>
                  <a:pt x="2695655" y="5446462"/>
                </a:cubicBezTo>
                <a:cubicBezTo>
                  <a:pt x="2695655" y="5446462"/>
                  <a:pt x="2680965" y="5446462"/>
                  <a:pt x="2680965" y="5439174"/>
                </a:cubicBezTo>
                <a:cubicBezTo>
                  <a:pt x="2666275" y="5439174"/>
                  <a:pt x="2644241" y="5439174"/>
                  <a:pt x="2644241" y="5439174"/>
                </a:cubicBezTo>
                <a:lnTo>
                  <a:pt x="2636898" y="5439174"/>
                </a:lnTo>
                <a:lnTo>
                  <a:pt x="2632306" y="5439174"/>
                </a:lnTo>
                <a:lnTo>
                  <a:pt x="2607517" y="5439174"/>
                </a:lnTo>
                <a:lnTo>
                  <a:pt x="2605450" y="5439174"/>
                </a:lnTo>
                <a:cubicBezTo>
                  <a:pt x="2605910" y="5439174"/>
                  <a:pt x="2601779" y="5439174"/>
                  <a:pt x="2602238" y="5439174"/>
                </a:cubicBezTo>
                <a:lnTo>
                  <a:pt x="2600170" y="5439174"/>
                </a:lnTo>
                <a:cubicBezTo>
                  <a:pt x="2589155" y="5439174"/>
                  <a:pt x="2572627" y="5437349"/>
                  <a:pt x="2557937" y="5435528"/>
                </a:cubicBezTo>
                <a:lnTo>
                  <a:pt x="2556994" y="5435417"/>
                </a:lnTo>
                <a:lnTo>
                  <a:pt x="2526719" y="5431882"/>
                </a:lnTo>
                <a:cubicBezTo>
                  <a:pt x="2519376" y="5431882"/>
                  <a:pt x="2489995" y="5424594"/>
                  <a:pt x="2460615" y="5424594"/>
                </a:cubicBezTo>
                <a:cubicBezTo>
                  <a:pt x="2460615" y="5424594"/>
                  <a:pt x="2497339" y="5424594"/>
                  <a:pt x="2512029" y="5424594"/>
                </a:cubicBezTo>
                <a:cubicBezTo>
                  <a:pt x="2512029" y="5424594"/>
                  <a:pt x="2489995" y="5424594"/>
                  <a:pt x="2475305" y="5417305"/>
                </a:cubicBezTo>
                <a:lnTo>
                  <a:pt x="2508357" y="5420951"/>
                </a:lnTo>
                <a:lnTo>
                  <a:pt x="2516621" y="5423685"/>
                </a:lnTo>
                <a:cubicBezTo>
                  <a:pt x="2526719" y="5424594"/>
                  <a:pt x="2537738" y="5424594"/>
                  <a:pt x="2541409" y="5424594"/>
                </a:cubicBezTo>
                <a:lnTo>
                  <a:pt x="2508357" y="5420951"/>
                </a:lnTo>
                <a:lnTo>
                  <a:pt x="2497339" y="5417305"/>
                </a:lnTo>
                <a:cubicBezTo>
                  <a:pt x="2486323" y="5417305"/>
                  <a:pt x="2482648" y="5417305"/>
                  <a:pt x="2478060" y="5417305"/>
                </a:cubicBezTo>
                <a:lnTo>
                  <a:pt x="2475305" y="5417305"/>
                </a:lnTo>
                <a:lnTo>
                  <a:pt x="2460615" y="5417305"/>
                </a:lnTo>
                <a:cubicBezTo>
                  <a:pt x="2438578" y="5417305"/>
                  <a:pt x="2431234" y="5417305"/>
                  <a:pt x="2409197" y="5410017"/>
                </a:cubicBezTo>
                <a:lnTo>
                  <a:pt x="2423887" y="5410017"/>
                </a:lnTo>
                <a:cubicBezTo>
                  <a:pt x="2401854" y="5410017"/>
                  <a:pt x="2401854" y="5402729"/>
                  <a:pt x="2372473" y="5402729"/>
                </a:cubicBezTo>
                <a:cubicBezTo>
                  <a:pt x="2379817" y="5402729"/>
                  <a:pt x="2383492" y="5402729"/>
                  <a:pt x="2380737" y="5401816"/>
                </a:cubicBezTo>
                <a:lnTo>
                  <a:pt x="2365593" y="5398630"/>
                </a:lnTo>
                <a:lnTo>
                  <a:pt x="2376547" y="5400183"/>
                </a:lnTo>
                <a:lnTo>
                  <a:pt x="2378325" y="5400564"/>
                </a:lnTo>
                <a:cubicBezTo>
                  <a:pt x="2384867" y="5401817"/>
                  <a:pt x="2390835" y="5402729"/>
                  <a:pt x="2394507" y="5402729"/>
                </a:cubicBezTo>
                <a:lnTo>
                  <a:pt x="2376547" y="5400183"/>
                </a:lnTo>
                <a:lnTo>
                  <a:pt x="2358700" y="5396350"/>
                </a:lnTo>
                <a:cubicBezTo>
                  <a:pt x="2346765" y="5393616"/>
                  <a:pt x="2339420" y="5391793"/>
                  <a:pt x="2350436" y="5395437"/>
                </a:cubicBezTo>
                <a:lnTo>
                  <a:pt x="2365593" y="5398630"/>
                </a:lnTo>
                <a:lnTo>
                  <a:pt x="2291675" y="5388149"/>
                </a:lnTo>
                <a:cubicBezTo>
                  <a:pt x="2291675" y="5380860"/>
                  <a:pt x="2276985" y="5380860"/>
                  <a:pt x="2306365" y="5380860"/>
                </a:cubicBezTo>
                <a:cubicBezTo>
                  <a:pt x="2269642" y="5380860"/>
                  <a:pt x="2240261" y="5373572"/>
                  <a:pt x="2232914" y="5373572"/>
                </a:cubicBezTo>
                <a:cubicBezTo>
                  <a:pt x="2221898" y="5373572"/>
                  <a:pt x="2209044" y="5369927"/>
                  <a:pt x="2198026" y="5367193"/>
                </a:cubicBezTo>
                <a:lnTo>
                  <a:pt x="2193331" y="5366283"/>
                </a:lnTo>
                <a:lnTo>
                  <a:pt x="2196190" y="5366283"/>
                </a:lnTo>
                <a:lnTo>
                  <a:pt x="2176989" y="5362880"/>
                </a:lnTo>
                <a:lnTo>
                  <a:pt x="2181263" y="5363006"/>
                </a:lnTo>
                <a:lnTo>
                  <a:pt x="2165708" y="5359865"/>
                </a:lnTo>
                <a:lnTo>
                  <a:pt x="2144773" y="5351703"/>
                </a:lnTo>
                <a:lnTo>
                  <a:pt x="2139954" y="5352072"/>
                </a:lnTo>
                <a:lnTo>
                  <a:pt x="2145693" y="5354391"/>
                </a:lnTo>
                <a:lnTo>
                  <a:pt x="2152803" y="5357262"/>
                </a:lnTo>
                <a:lnTo>
                  <a:pt x="2138570" y="5354388"/>
                </a:lnTo>
                <a:lnTo>
                  <a:pt x="2134629" y="5352479"/>
                </a:lnTo>
                <a:lnTo>
                  <a:pt x="2132837" y="5352616"/>
                </a:lnTo>
                <a:cubicBezTo>
                  <a:pt x="2130083" y="5353528"/>
                  <a:pt x="2130083" y="5355349"/>
                  <a:pt x="2137429" y="5358992"/>
                </a:cubicBezTo>
                <a:cubicBezTo>
                  <a:pt x="2133756" y="5355347"/>
                  <a:pt x="2126411" y="5351703"/>
                  <a:pt x="2122739" y="5349881"/>
                </a:cubicBezTo>
                <a:lnTo>
                  <a:pt x="2122195" y="5349544"/>
                </a:lnTo>
                <a:lnTo>
                  <a:pt x="2130083" y="5351703"/>
                </a:lnTo>
                <a:cubicBezTo>
                  <a:pt x="2124574" y="5349881"/>
                  <a:pt x="2121820" y="5348970"/>
                  <a:pt x="2120902" y="5348742"/>
                </a:cubicBezTo>
                <a:lnTo>
                  <a:pt x="2122195" y="5349544"/>
                </a:lnTo>
                <a:lnTo>
                  <a:pt x="2103457" y="5344415"/>
                </a:lnTo>
                <a:cubicBezTo>
                  <a:pt x="2095194" y="5342593"/>
                  <a:pt x="2089685" y="5340771"/>
                  <a:pt x="2093359" y="5337127"/>
                </a:cubicBezTo>
                <a:cubicBezTo>
                  <a:pt x="2078668" y="5337127"/>
                  <a:pt x="2078668" y="5337127"/>
                  <a:pt x="2078668" y="5337127"/>
                </a:cubicBezTo>
                <a:cubicBezTo>
                  <a:pt x="2049288" y="5329838"/>
                  <a:pt x="2019907" y="5322547"/>
                  <a:pt x="1990527" y="5315258"/>
                </a:cubicBezTo>
                <a:cubicBezTo>
                  <a:pt x="1961146" y="5300681"/>
                  <a:pt x="1924419" y="5293393"/>
                  <a:pt x="1895039" y="5278813"/>
                </a:cubicBezTo>
                <a:cubicBezTo>
                  <a:pt x="1828934" y="5256948"/>
                  <a:pt x="1762826" y="5235079"/>
                  <a:pt x="1704065" y="5213211"/>
                </a:cubicBezTo>
                <a:cubicBezTo>
                  <a:pt x="1711412" y="5213211"/>
                  <a:pt x="1689375" y="5205923"/>
                  <a:pt x="1659995" y="5191346"/>
                </a:cubicBezTo>
                <a:cubicBezTo>
                  <a:pt x="1637961" y="5184058"/>
                  <a:pt x="1608581" y="5169477"/>
                  <a:pt x="1601234" y="5169477"/>
                </a:cubicBezTo>
                <a:cubicBezTo>
                  <a:pt x="1593890" y="5162189"/>
                  <a:pt x="1593890" y="5162189"/>
                  <a:pt x="1579200" y="5154901"/>
                </a:cubicBezTo>
                <a:cubicBezTo>
                  <a:pt x="1571857" y="5154901"/>
                  <a:pt x="1564510" y="5147612"/>
                  <a:pt x="1542476" y="5140321"/>
                </a:cubicBezTo>
                <a:cubicBezTo>
                  <a:pt x="1520439" y="5125744"/>
                  <a:pt x="1564510" y="5147612"/>
                  <a:pt x="1549820" y="5140321"/>
                </a:cubicBezTo>
                <a:lnTo>
                  <a:pt x="1520439" y="5125744"/>
                </a:lnTo>
                <a:cubicBezTo>
                  <a:pt x="1498405" y="5118456"/>
                  <a:pt x="1454335" y="5089299"/>
                  <a:pt x="1454335" y="5096587"/>
                </a:cubicBezTo>
                <a:cubicBezTo>
                  <a:pt x="1439644" y="5082010"/>
                  <a:pt x="1446988" y="5082010"/>
                  <a:pt x="1417607" y="5067430"/>
                </a:cubicBezTo>
                <a:cubicBezTo>
                  <a:pt x="1402917" y="5060142"/>
                  <a:pt x="1402917" y="5067430"/>
                  <a:pt x="1388227" y="5052853"/>
                </a:cubicBezTo>
                <a:cubicBezTo>
                  <a:pt x="1380883" y="5045565"/>
                  <a:pt x="1351503" y="5030988"/>
                  <a:pt x="1336813" y="5023697"/>
                </a:cubicBezTo>
                <a:cubicBezTo>
                  <a:pt x="1336813" y="5016408"/>
                  <a:pt x="1314776" y="5009120"/>
                  <a:pt x="1300085" y="4994543"/>
                </a:cubicBezTo>
                <a:lnTo>
                  <a:pt x="1255305" y="4966768"/>
                </a:lnTo>
                <a:lnTo>
                  <a:pt x="1241965" y="4960864"/>
                </a:lnTo>
                <a:lnTo>
                  <a:pt x="1251541" y="4964432"/>
                </a:lnTo>
                <a:lnTo>
                  <a:pt x="1241324" y="4958098"/>
                </a:lnTo>
                <a:lnTo>
                  <a:pt x="1204597" y="4936230"/>
                </a:lnTo>
                <a:lnTo>
                  <a:pt x="1204600" y="4936230"/>
                </a:lnTo>
                <a:lnTo>
                  <a:pt x="1204597" y="4936226"/>
                </a:lnTo>
                <a:lnTo>
                  <a:pt x="1204581" y="4936213"/>
                </a:lnTo>
                <a:lnTo>
                  <a:pt x="1197254" y="4928941"/>
                </a:lnTo>
                <a:lnTo>
                  <a:pt x="1191163" y="4925562"/>
                </a:lnTo>
                <a:lnTo>
                  <a:pt x="1167873" y="4907073"/>
                </a:lnTo>
                <a:lnTo>
                  <a:pt x="1145839" y="4893952"/>
                </a:lnTo>
                <a:lnTo>
                  <a:pt x="1145839" y="4892496"/>
                </a:lnTo>
                <a:cubicBezTo>
                  <a:pt x="1134821" y="4885204"/>
                  <a:pt x="1134821" y="4885204"/>
                  <a:pt x="1135738" y="4886117"/>
                </a:cubicBezTo>
                <a:lnTo>
                  <a:pt x="1131445" y="4885266"/>
                </a:lnTo>
                <a:lnTo>
                  <a:pt x="1130229" y="4884295"/>
                </a:lnTo>
                <a:lnTo>
                  <a:pt x="1130074" y="4884194"/>
                </a:lnTo>
                <a:lnTo>
                  <a:pt x="1112787" y="4867894"/>
                </a:lnTo>
                <a:cubicBezTo>
                  <a:pt x="1105440" y="4861518"/>
                  <a:pt x="1098097" y="4856051"/>
                  <a:pt x="1094422" y="4856051"/>
                </a:cubicBezTo>
                <a:cubicBezTo>
                  <a:pt x="1072388" y="4841471"/>
                  <a:pt x="1109112" y="4863339"/>
                  <a:pt x="1123802" y="4870628"/>
                </a:cubicBezTo>
                <a:cubicBezTo>
                  <a:pt x="1109112" y="4863339"/>
                  <a:pt x="1116459" y="4863339"/>
                  <a:pt x="1101769" y="4856051"/>
                </a:cubicBezTo>
                <a:lnTo>
                  <a:pt x="1100852" y="4852861"/>
                </a:lnTo>
                <a:lnTo>
                  <a:pt x="1116459" y="4863339"/>
                </a:lnTo>
                <a:cubicBezTo>
                  <a:pt x="1109112" y="4856051"/>
                  <a:pt x="1116459" y="4863339"/>
                  <a:pt x="1101769" y="4848762"/>
                </a:cubicBezTo>
                <a:lnTo>
                  <a:pt x="1096332" y="4847322"/>
                </a:lnTo>
                <a:lnTo>
                  <a:pt x="1070886" y="4830709"/>
                </a:lnTo>
                <a:lnTo>
                  <a:pt x="1057698" y="4819606"/>
                </a:lnTo>
                <a:cubicBezTo>
                  <a:pt x="1035661" y="4797737"/>
                  <a:pt x="1006280" y="4775872"/>
                  <a:pt x="998937" y="4775872"/>
                </a:cubicBezTo>
                <a:cubicBezTo>
                  <a:pt x="991590" y="4768580"/>
                  <a:pt x="976900" y="4754004"/>
                  <a:pt x="969556" y="4746715"/>
                </a:cubicBezTo>
                <a:cubicBezTo>
                  <a:pt x="954866" y="4739427"/>
                  <a:pt x="947519" y="4732135"/>
                  <a:pt x="932829" y="4717558"/>
                </a:cubicBezTo>
                <a:cubicBezTo>
                  <a:pt x="910795" y="4695690"/>
                  <a:pt x="888758" y="4681113"/>
                  <a:pt x="874068" y="4666536"/>
                </a:cubicBezTo>
                <a:cubicBezTo>
                  <a:pt x="881415" y="4681113"/>
                  <a:pt x="888758" y="4688402"/>
                  <a:pt x="903449" y="4695690"/>
                </a:cubicBezTo>
                <a:cubicBezTo>
                  <a:pt x="910795" y="4702982"/>
                  <a:pt x="896105" y="4688402"/>
                  <a:pt x="881415" y="4681113"/>
                </a:cubicBezTo>
                <a:cubicBezTo>
                  <a:pt x="866725" y="4673825"/>
                  <a:pt x="852034" y="4659245"/>
                  <a:pt x="822654" y="4630091"/>
                </a:cubicBezTo>
                <a:cubicBezTo>
                  <a:pt x="829997" y="4637380"/>
                  <a:pt x="844688" y="4644668"/>
                  <a:pt x="837344" y="4637380"/>
                </a:cubicBezTo>
                <a:cubicBezTo>
                  <a:pt x="852034" y="4651956"/>
                  <a:pt x="852034" y="4651956"/>
                  <a:pt x="866725" y="4666536"/>
                </a:cubicBezTo>
                <a:cubicBezTo>
                  <a:pt x="859378" y="4659245"/>
                  <a:pt x="859378" y="4651956"/>
                  <a:pt x="859378" y="4651956"/>
                </a:cubicBezTo>
                <a:cubicBezTo>
                  <a:pt x="844688" y="4644668"/>
                  <a:pt x="822654" y="4615511"/>
                  <a:pt x="815307" y="4615511"/>
                </a:cubicBezTo>
                <a:cubicBezTo>
                  <a:pt x="807964" y="4608223"/>
                  <a:pt x="807964" y="4600934"/>
                  <a:pt x="793273" y="4593646"/>
                </a:cubicBezTo>
                <a:cubicBezTo>
                  <a:pt x="800617" y="4600934"/>
                  <a:pt x="771236" y="4571778"/>
                  <a:pt x="793273" y="4586354"/>
                </a:cubicBezTo>
                <a:cubicBezTo>
                  <a:pt x="771236" y="4571778"/>
                  <a:pt x="734513" y="4535332"/>
                  <a:pt x="705132" y="4498887"/>
                </a:cubicBezTo>
                <a:cubicBezTo>
                  <a:pt x="734513" y="4528044"/>
                  <a:pt x="712475" y="4506176"/>
                  <a:pt x="683095" y="4469730"/>
                </a:cubicBezTo>
                <a:cubicBezTo>
                  <a:pt x="646371" y="4433285"/>
                  <a:pt x="609644" y="4389552"/>
                  <a:pt x="594953" y="4374975"/>
                </a:cubicBezTo>
                <a:cubicBezTo>
                  <a:pt x="587610" y="4360395"/>
                  <a:pt x="565573" y="4331241"/>
                  <a:pt x="543539" y="4309373"/>
                </a:cubicBezTo>
                <a:cubicBezTo>
                  <a:pt x="521506" y="4280216"/>
                  <a:pt x="499469" y="4251059"/>
                  <a:pt x="492125" y="4236482"/>
                </a:cubicBezTo>
                <a:cubicBezTo>
                  <a:pt x="484778" y="4229194"/>
                  <a:pt x="477435" y="4207326"/>
                  <a:pt x="470088" y="4192749"/>
                </a:cubicBezTo>
                <a:cubicBezTo>
                  <a:pt x="455398" y="4185460"/>
                  <a:pt x="484778" y="4221906"/>
                  <a:pt x="470088" y="4207326"/>
                </a:cubicBezTo>
                <a:cubicBezTo>
                  <a:pt x="462745" y="4200037"/>
                  <a:pt x="462745" y="4192749"/>
                  <a:pt x="448055" y="4170880"/>
                </a:cubicBezTo>
                <a:cubicBezTo>
                  <a:pt x="448055" y="4170880"/>
                  <a:pt x="455398" y="4178169"/>
                  <a:pt x="455398" y="4178169"/>
                </a:cubicBezTo>
                <a:cubicBezTo>
                  <a:pt x="448055" y="4170880"/>
                  <a:pt x="440708" y="4156303"/>
                  <a:pt x="433364" y="4149015"/>
                </a:cubicBezTo>
                <a:cubicBezTo>
                  <a:pt x="426017" y="4134435"/>
                  <a:pt x="418674" y="4127147"/>
                  <a:pt x="418674" y="4119858"/>
                </a:cubicBezTo>
                <a:lnTo>
                  <a:pt x="413740" y="4112163"/>
                </a:lnTo>
                <a:lnTo>
                  <a:pt x="411570" y="4111355"/>
                </a:lnTo>
                <a:lnTo>
                  <a:pt x="405509" y="4099329"/>
                </a:lnTo>
                <a:lnTo>
                  <a:pt x="403747" y="4096579"/>
                </a:lnTo>
                <a:lnTo>
                  <a:pt x="393198" y="4092223"/>
                </a:lnTo>
                <a:cubicBezTo>
                  <a:pt x="391361" y="4093132"/>
                  <a:pt x="389523" y="4093132"/>
                  <a:pt x="382173" y="4082198"/>
                </a:cubicBezTo>
                <a:cubicBezTo>
                  <a:pt x="374823" y="4067618"/>
                  <a:pt x="382173" y="4074906"/>
                  <a:pt x="382173" y="4074906"/>
                </a:cubicBezTo>
                <a:cubicBezTo>
                  <a:pt x="374823" y="4060326"/>
                  <a:pt x="374823" y="4053038"/>
                  <a:pt x="367473" y="4053038"/>
                </a:cubicBezTo>
                <a:cubicBezTo>
                  <a:pt x="360126" y="4031169"/>
                  <a:pt x="382173" y="4067618"/>
                  <a:pt x="389523" y="4074906"/>
                </a:cubicBezTo>
                <a:lnTo>
                  <a:pt x="388649" y="4073039"/>
                </a:lnTo>
                <a:lnTo>
                  <a:pt x="367256" y="4039679"/>
                </a:lnTo>
                <a:cubicBezTo>
                  <a:pt x="352566" y="4010523"/>
                  <a:pt x="337876" y="3988654"/>
                  <a:pt x="323186" y="3959497"/>
                </a:cubicBezTo>
                <a:cubicBezTo>
                  <a:pt x="330533" y="3966789"/>
                  <a:pt x="308496" y="3930344"/>
                  <a:pt x="308496" y="3937632"/>
                </a:cubicBezTo>
                <a:cubicBezTo>
                  <a:pt x="301152" y="3923052"/>
                  <a:pt x="301152" y="3915764"/>
                  <a:pt x="301152" y="3923052"/>
                </a:cubicBezTo>
                <a:lnTo>
                  <a:pt x="268622" y="3858493"/>
                </a:lnTo>
                <a:lnTo>
                  <a:pt x="277051" y="3869899"/>
                </a:lnTo>
                <a:lnTo>
                  <a:pt x="280952" y="3876829"/>
                </a:lnTo>
                <a:lnTo>
                  <a:pt x="286001" y="3885926"/>
                </a:lnTo>
                <a:cubicBezTo>
                  <a:pt x="287839" y="3889341"/>
                  <a:pt x="288296" y="3890253"/>
                  <a:pt x="286462" y="3886607"/>
                </a:cubicBezTo>
                <a:lnTo>
                  <a:pt x="280952" y="3876829"/>
                </a:lnTo>
                <a:lnTo>
                  <a:pt x="277281" y="3870209"/>
                </a:lnTo>
                <a:lnTo>
                  <a:pt x="277051" y="3869899"/>
                </a:lnTo>
                <a:lnTo>
                  <a:pt x="269017" y="3855629"/>
                </a:lnTo>
                <a:cubicBezTo>
                  <a:pt x="262591" y="3844698"/>
                  <a:pt x="257081" y="3835585"/>
                  <a:pt x="257081" y="3835585"/>
                </a:cubicBezTo>
                <a:lnTo>
                  <a:pt x="268622" y="3858493"/>
                </a:lnTo>
                <a:lnTo>
                  <a:pt x="257081" y="3842873"/>
                </a:lnTo>
                <a:cubicBezTo>
                  <a:pt x="249734" y="3821008"/>
                  <a:pt x="242391" y="3806428"/>
                  <a:pt x="227701" y="3769983"/>
                </a:cubicBezTo>
                <a:lnTo>
                  <a:pt x="215223" y="3740575"/>
                </a:lnTo>
                <a:lnTo>
                  <a:pt x="220485" y="3761453"/>
                </a:lnTo>
                <a:cubicBezTo>
                  <a:pt x="213135" y="3746873"/>
                  <a:pt x="220485" y="3761453"/>
                  <a:pt x="213135" y="3746873"/>
                </a:cubicBezTo>
                <a:lnTo>
                  <a:pt x="209480" y="3739621"/>
                </a:lnTo>
                <a:lnTo>
                  <a:pt x="217602" y="3759961"/>
                </a:lnTo>
                <a:cubicBezTo>
                  <a:pt x="225866" y="3779096"/>
                  <a:pt x="235048" y="3799140"/>
                  <a:pt x="242391" y="3813717"/>
                </a:cubicBezTo>
                <a:cubicBezTo>
                  <a:pt x="242391" y="3821008"/>
                  <a:pt x="264425" y="3857454"/>
                  <a:pt x="257081" y="3850162"/>
                </a:cubicBezTo>
                <a:lnTo>
                  <a:pt x="264425" y="3864742"/>
                </a:lnTo>
                <a:lnTo>
                  <a:pt x="271771" y="3879319"/>
                </a:lnTo>
                <a:lnTo>
                  <a:pt x="264435" y="3864761"/>
                </a:lnTo>
                <a:lnTo>
                  <a:pt x="275443" y="3884786"/>
                </a:lnTo>
                <a:cubicBezTo>
                  <a:pt x="279115" y="3892074"/>
                  <a:pt x="282790" y="3901187"/>
                  <a:pt x="286462" y="3915764"/>
                </a:cubicBezTo>
                <a:cubicBezTo>
                  <a:pt x="286462" y="3908475"/>
                  <a:pt x="279115" y="3893899"/>
                  <a:pt x="271771" y="3893899"/>
                </a:cubicBezTo>
                <a:cubicBezTo>
                  <a:pt x="264425" y="3864742"/>
                  <a:pt x="242391" y="3828297"/>
                  <a:pt x="242391" y="3821008"/>
                </a:cubicBezTo>
                <a:cubicBezTo>
                  <a:pt x="235044" y="3813717"/>
                  <a:pt x="235044" y="3813717"/>
                  <a:pt x="227701" y="3799140"/>
                </a:cubicBezTo>
                <a:cubicBezTo>
                  <a:pt x="220354" y="3777271"/>
                  <a:pt x="220354" y="3784563"/>
                  <a:pt x="213011" y="3777271"/>
                </a:cubicBezTo>
                <a:cubicBezTo>
                  <a:pt x="213011" y="3755406"/>
                  <a:pt x="205664" y="3748118"/>
                  <a:pt x="198320" y="3726249"/>
                </a:cubicBezTo>
                <a:cubicBezTo>
                  <a:pt x="198320" y="3718961"/>
                  <a:pt x="205664" y="3748118"/>
                  <a:pt x="205664" y="3740826"/>
                </a:cubicBezTo>
                <a:cubicBezTo>
                  <a:pt x="205664" y="3740826"/>
                  <a:pt x="205664" y="3733538"/>
                  <a:pt x="198320" y="3718961"/>
                </a:cubicBezTo>
                <a:lnTo>
                  <a:pt x="197692" y="3717713"/>
                </a:lnTo>
                <a:lnTo>
                  <a:pt x="191088" y="3717713"/>
                </a:lnTo>
                <a:cubicBezTo>
                  <a:pt x="187414" y="3714069"/>
                  <a:pt x="185576" y="3706780"/>
                  <a:pt x="183739" y="3699491"/>
                </a:cubicBezTo>
                <a:lnTo>
                  <a:pt x="178927" y="3687561"/>
                </a:lnTo>
                <a:lnTo>
                  <a:pt x="180984" y="3692202"/>
                </a:lnTo>
                <a:lnTo>
                  <a:pt x="186881" y="3698585"/>
                </a:lnTo>
                <a:lnTo>
                  <a:pt x="182713" y="3685249"/>
                </a:lnTo>
                <a:cubicBezTo>
                  <a:pt x="179958" y="3677049"/>
                  <a:pt x="176286" y="3667939"/>
                  <a:pt x="168940" y="3653359"/>
                </a:cubicBezTo>
                <a:lnTo>
                  <a:pt x="157921" y="3624199"/>
                </a:lnTo>
                <a:lnTo>
                  <a:pt x="161593" y="3631491"/>
                </a:lnTo>
                <a:lnTo>
                  <a:pt x="166441" y="3636303"/>
                </a:lnTo>
                <a:lnTo>
                  <a:pt x="165449" y="3628392"/>
                </a:lnTo>
                <a:lnTo>
                  <a:pt x="161593" y="3616914"/>
                </a:lnTo>
                <a:cubicBezTo>
                  <a:pt x="157921" y="3605980"/>
                  <a:pt x="154249" y="3595049"/>
                  <a:pt x="154249" y="3595049"/>
                </a:cubicBezTo>
                <a:cubicBezTo>
                  <a:pt x="154249" y="3587757"/>
                  <a:pt x="154249" y="3580469"/>
                  <a:pt x="146903" y="3573180"/>
                </a:cubicBezTo>
                <a:cubicBezTo>
                  <a:pt x="139559" y="3554958"/>
                  <a:pt x="139559" y="3556779"/>
                  <a:pt x="139559" y="3558600"/>
                </a:cubicBezTo>
                <a:lnTo>
                  <a:pt x="139559" y="3558604"/>
                </a:lnTo>
                <a:lnTo>
                  <a:pt x="133833" y="3547757"/>
                </a:lnTo>
                <a:lnTo>
                  <a:pt x="132212" y="3544024"/>
                </a:lnTo>
                <a:lnTo>
                  <a:pt x="138384" y="3547522"/>
                </a:lnTo>
                <a:lnTo>
                  <a:pt x="139559" y="3551312"/>
                </a:lnTo>
                <a:cubicBezTo>
                  <a:pt x="139559" y="3547668"/>
                  <a:pt x="139559" y="3547668"/>
                  <a:pt x="138641" y="3547668"/>
                </a:cubicBezTo>
                <a:lnTo>
                  <a:pt x="138384" y="3547522"/>
                </a:lnTo>
                <a:lnTo>
                  <a:pt x="135886" y="3539468"/>
                </a:lnTo>
                <a:cubicBezTo>
                  <a:pt x="134049" y="3534913"/>
                  <a:pt x="132212" y="3529447"/>
                  <a:pt x="132212" y="3522158"/>
                </a:cubicBezTo>
                <a:lnTo>
                  <a:pt x="123774" y="3500518"/>
                </a:lnTo>
                <a:lnTo>
                  <a:pt x="124941" y="3506314"/>
                </a:lnTo>
                <a:cubicBezTo>
                  <a:pt x="121266" y="3495380"/>
                  <a:pt x="119429" y="3489913"/>
                  <a:pt x="117591" y="3484446"/>
                </a:cubicBezTo>
                <a:lnTo>
                  <a:pt x="116671" y="3481706"/>
                </a:lnTo>
                <a:lnTo>
                  <a:pt x="117055" y="3490082"/>
                </a:lnTo>
                <a:lnTo>
                  <a:pt x="117591" y="3491737"/>
                </a:lnTo>
                <a:cubicBezTo>
                  <a:pt x="117591" y="3499026"/>
                  <a:pt x="117591" y="3499026"/>
                  <a:pt x="117591" y="3499026"/>
                </a:cubicBezTo>
                <a:lnTo>
                  <a:pt x="117453" y="3498749"/>
                </a:lnTo>
                <a:lnTo>
                  <a:pt x="117522" y="3500290"/>
                </a:lnTo>
                <a:cubicBezTo>
                  <a:pt x="117522" y="3493002"/>
                  <a:pt x="124869" y="3507578"/>
                  <a:pt x="117522" y="3507578"/>
                </a:cubicBezTo>
                <a:lnTo>
                  <a:pt x="116582" y="3504310"/>
                </a:lnTo>
                <a:lnTo>
                  <a:pt x="111119" y="3493467"/>
                </a:lnTo>
                <a:lnTo>
                  <a:pt x="110938" y="3493379"/>
                </a:lnTo>
                <a:lnTo>
                  <a:pt x="111161" y="3496292"/>
                </a:lnTo>
                <a:cubicBezTo>
                  <a:pt x="112082" y="3499026"/>
                  <a:pt x="113919" y="3502672"/>
                  <a:pt x="117591" y="3513606"/>
                </a:cubicBezTo>
                <a:cubicBezTo>
                  <a:pt x="117591" y="3520894"/>
                  <a:pt x="110245" y="3499026"/>
                  <a:pt x="102895" y="3484446"/>
                </a:cubicBezTo>
                <a:cubicBezTo>
                  <a:pt x="102895" y="3491737"/>
                  <a:pt x="102895" y="3491737"/>
                  <a:pt x="110245" y="3506314"/>
                </a:cubicBezTo>
                <a:cubicBezTo>
                  <a:pt x="102895" y="3491737"/>
                  <a:pt x="95544" y="3491737"/>
                  <a:pt x="95544" y="3513606"/>
                </a:cubicBezTo>
                <a:cubicBezTo>
                  <a:pt x="95544" y="3499026"/>
                  <a:pt x="95544" y="3491737"/>
                  <a:pt x="88194" y="3477157"/>
                </a:cubicBezTo>
                <a:cubicBezTo>
                  <a:pt x="80844" y="3455289"/>
                  <a:pt x="80844" y="3447997"/>
                  <a:pt x="73494" y="3433417"/>
                </a:cubicBezTo>
                <a:cubicBezTo>
                  <a:pt x="73494" y="3426129"/>
                  <a:pt x="80844" y="3455289"/>
                  <a:pt x="88194" y="3462577"/>
                </a:cubicBezTo>
                <a:cubicBezTo>
                  <a:pt x="88194" y="3455289"/>
                  <a:pt x="80844" y="3447997"/>
                  <a:pt x="80844" y="3447997"/>
                </a:cubicBezTo>
                <a:cubicBezTo>
                  <a:pt x="80844" y="3433417"/>
                  <a:pt x="80844" y="3426129"/>
                  <a:pt x="73494" y="3418840"/>
                </a:cubicBezTo>
                <a:cubicBezTo>
                  <a:pt x="73494" y="3404260"/>
                  <a:pt x="80844" y="3426129"/>
                  <a:pt x="80844" y="3411549"/>
                </a:cubicBezTo>
                <a:cubicBezTo>
                  <a:pt x="73494" y="3396972"/>
                  <a:pt x="73494" y="3404260"/>
                  <a:pt x="66147" y="3382392"/>
                </a:cubicBezTo>
                <a:lnTo>
                  <a:pt x="66778" y="3377065"/>
                </a:lnTo>
                <a:lnTo>
                  <a:pt x="62620" y="3361960"/>
                </a:lnTo>
                <a:lnTo>
                  <a:pt x="67594" y="3370177"/>
                </a:lnTo>
                <a:lnTo>
                  <a:pt x="67985" y="3366900"/>
                </a:lnTo>
                <a:cubicBezTo>
                  <a:pt x="66147" y="3355056"/>
                  <a:pt x="62473" y="3338652"/>
                  <a:pt x="58797" y="3324075"/>
                </a:cubicBezTo>
                <a:cubicBezTo>
                  <a:pt x="66147" y="3324075"/>
                  <a:pt x="66147" y="3345944"/>
                  <a:pt x="66147" y="3338652"/>
                </a:cubicBezTo>
                <a:cubicBezTo>
                  <a:pt x="66147" y="3338652"/>
                  <a:pt x="66147" y="3309495"/>
                  <a:pt x="58797" y="3294915"/>
                </a:cubicBezTo>
                <a:lnTo>
                  <a:pt x="62666" y="3302044"/>
                </a:lnTo>
                <a:lnTo>
                  <a:pt x="62620" y="3301835"/>
                </a:lnTo>
                <a:lnTo>
                  <a:pt x="63916" y="3301835"/>
                </a:lnTo>
                <a:lnTo>
                  <a:pt x="56454" y="3267371"/>
                </a:lnTo>
                <a:cubicBezTo>
                  <a:pt x="53485" y="3250755"/>
                  <a:pt x="51418" y="3236064"/>
                  <a:pt x="51418" y="3230597"/>
                </a:cubicBezTo>
                <a:lnTo>
                  <a:pt x="65776" y="3301835"/>
                </a:lnTo>
                <a:lnTo>
                  <a:pt x="68563" y="3301835"/>
                </a:lnTo>
                <a:lnTo>
                  <a:pt x="68310" y="3298822"/>
                </a:lnTo>
                <a:lnTo>
                  <a:pt x="60599" y="3274330"/>
                </a:lnTo>
                <a:cubicBezTo>
                  <a:pt x="53255" y="3239706"/>
                  <a:pt x="47746" y="3201440"/>
                  <a:pt x="44071" y="3164995"/>
                </a:cubicBezTo>
                <a:cubicBezTo>
                  <a:pt x="36727" y="3150415"/>
                  <a:pt x="36727" y="3157706"/>
                  <a:pt x="36727" y="3164995"/>
                </a:cubicBezTo>
                <a:lnTo>
                  <a:pt x="36727" y="3148253"/>
                </a:lnTo>
                <a:cubicBezTo>
                  <a:pt x="36727" y="3148366"/>
                  <a:pt x="36727" y="3147227"/>
                  <a:pt x="36727" y="3145860"/>
                </a:cubicBezTo>
                <a:lnTo>
                  <a:pt x="36727" y="3143126"/>
                </a:lnTo>
                <a:cubicBezTo>
                  <a:pt x="29381" y="3121261"/>
                  <a:pt x="29381" y="3113970"/>
                  <a:pt x="29381" y="3077524"/>
                </a:cubicBezTo>
                <a:cubicBezTo>
                  <a:pt x="29381" y="3092104"/>
                  <a:pt x="22037" y="3055659"/>
                  <a:pt x="29381" y="3055659"/>
                </a:cubicBezTo>
                <a:cubicBezTo>
                  <a:pt x="22037" y="3011926"/>
                  <a:pt x="22037" y="3011926"/>
                  <a:pt x="22037" y="2975480"/>
                </a:cubicBezTo>
                <a:cubicBezTo>
                  <a:pt x="14690" y="2953612"/>
                  <a:pt x="14690" y="2975480"/>
                  <a:pt x="14690" y="2968189"/>
                </a:cubicBezTo>
                <a:cubicBezTo>
                  <a:pt x="14690" y="2953612"/>
                  <a:pt x="14690" y="2939035"/>
                  <a:pt x="14690" y="2939035"/>
                </a:cubicBezTo>
                <a:cubicBezTo>
                  <a:pt x="7347" y="2917167"/>
                  <a:pt x="14690" y="2939035"/>
                  <a:pt x="7347" y="2939035"/>
                </a:cubicBezTo>
                <a:cubicBezTo>
                  <a:pt x="7347" y="2920813"/>
                  <a:pt x="7347" y="2911700"/>
                  <a:pt x="7347" y="2902590"/>
                </a:cubicBezTo>
                <a:lnTo>
                  <a:pt x="7347" y="2873433"/>
                </a:lnTo>
                <a:lnTo>
                  <a:pt x="7347" y="2866145"/>
                </a:lnTo>
                <a:lnTo>
                  <a:pt x="7347" y="2841543"/>
                </a:lnTo>
                <a:lnTo>
                  <a:pt x="7347" y="2807831"/>
                </a:lnTo>
                <a:cubicBezTo>
                  <a:pt x="7347" y="2800543"/>
                  <a:pt x="7347" y="2785966"/>
                  <a:pt x="0" y="2771386"/>
                </a:cubicBezTo>
                <a:cubicBezTo>
                  <a:pt x="7347" y="2771386"/>
                  <a:pt x="7347" y="2771386"/>
                  <a:pt x="7347" y="2778674"/>
                </a:cubicBezTo>
                <a:cubicBezTo>
                  <a:pt x="7347" y="2767743"/>
                  <a:pt x="7347" y="2751342"/>
                  <a:pt x="7347" y="2732207"/>
                </a:cubicBezTo>
                <a:lnTo>
                  <a:pt x="7347" y="2681215"/>
                </a:lnTo>
                <a:lnTo>
                  <a:pt x="5217" y="2687014"/>
                </a:lnTo>
                <a:cubicBezTo>
                  <a:pt x="5217" y="2690572"/>
                  <a:pt x="5217" y="2679905"/>
                  <a:pt x="6522" y="2667459"/>
                </a:cubicBezTo>
                <a:lnTo>
                  <a:pt x="7712" y="2663520"/>
                </a:lnTo>
                <a:lnTo>
                  <a:pt x="8333" y="2653674"/>
                </a:lnTo>
                <a:lnTo>
                  <a:pt x="7350" y="2653429"/>
                </a:lnTo>
                <a:cubicBezTo>
                  <a:pt x="7350" y="2631558"/>
                  <a:pt x="7350" y="2624270"/>
                  <a:pt x="0" y="2638850"/>
                </a:cubicBezTo>
                <a:cubicBezTo>
                  <a:pt x="0" y="2609689"/>
                  <a:pt x="0" y="2602401"/>
                  <a:pt x="7350" y="2587821"/>
                </a:cubicBezTo>
                <a:cubicBezTo>
                  <a:pt x="0" y="2580533"/>
                  <a:pt x="7350" y="2514924"/>
                  <a:pt x="0" y="2544084"/>
                </a:cubicBezTo>
                <a:lnTo>
                  <a:pt x="0" y="2522216"/>
                </a:lnTo>
                <a:cubicBezTo>
                  <a:pt x="0" y="2522216"/>
                  <a:pt x="7350" y="2514924"/>
                  <a:pt x="7350" y="2500344"/>
                </a:cubicBezTo>
                <a:cubicBezTo>
                  <a:pt x="7350" y="2507636"/>
                  <a:pt x="0" y="2536792"/>
                  <a:pt x="7350" y="2529504"/>
                </a:cubicBezTo>
                <a:lnTo>
                  <a:pt x="10437" y="2496587"/>
                </a:lnTo>
                <a:lnTo>
                  <a:pt x="10437" y="2484751"/>
                </a:lnTo>
                <a:lnTo>
                  <a:pt x="11732" y="2483851"/>
                </a:lnTo>
                <a:lnTo>
                  <a:pt x="14700" y="2456607"/>
                </a:lnTo>
                <a:lnTo>
                  <a:pt x="21232" y="2424208"/>
                </a:lnTo>
                <a:lnTo>
                  <a:pt x="22051" y="2427450"/>
                </a:lnTo>
                <a:lnTo>
                  <a:pt x="22051" y="2420159"/>
                </a:lnTo>
                <a:lnTo>
                  <a:pt x="21232" y="2424208"/>
                </a:lnTo>
                <a:lnTo>
                  <a:pt x="20213" y="2420159"/>
                </a:lnTo>
                <a:lnTo>
                  <a:pt x="22051" y="2414327"/>
                </a:lnTo>
                <a:lnTo>
                  <a:pt x="29401" y="2391002"/>
                </a:lnTo>
                <a:cubicBezTo>
                  <a:pt x="29401" y="2398290"/>
                  <a:pt x="29401" y="2398290"/>
                  <a:pt x="29401" y="2398290"/>
                </a:cubicBezTo>
                <a:cubicBezTo>
                  <a:pt x="29401" y="2361842"/>
                  <a:pt x="36747" y="2339973"/>
                  <a:pt x="44097" y="2296237"/>
                </a:cubicBezTo>
                <a:cubicBezTo>
                  <a:pt x="51447" y="2274368"/>
                  <a:pt x="36747" y="2310817"/>
                  <a:pt x="44097" y="2288945"/>
                </a:cubicBezTo>
                <a:lnTo>
                  <a:pt x="51418" y="2278056"/>
                </a:lnTo>
                <a:lnTo>
                  <a:pt x="51418" y="2275733"/>
                </a:lnTo>
                <a:lnTo>
                  <a:pt x="56303" y="2256341"/>
                </a:lnTo>
                <a:lnTo>
                  <a:pt x="58797" y="2245208"/>
                </a:lnTo>
                <a:lnTo>
                  <a:pt x="59419" y="2243980"/>
                </a:lnTo>
                <a:lnTo>
                  <a:pt x="60599" y="2239288"/>
                </a:lnTo>
                <a:lnTo>
                  <a:pt x="61782" y="2239288"/>
                </a:lnTo>
                <a:lnTo>
                  <a:pt x="66147" y="2230628"/>
                </a:lnTo>
                <a:lnTo>
                  <a:pt x="66147" y="2224669"/>
                </a:lnTo>
                <a:lnTo>
                  <a:pt x="66108" y="2224708"/>
                </a:lnTo>
                <a:lnTo>
                  <a:pt x="62436" y="2231996"/>
                </a:lnTo>
                <a:lnTo>
                  <a:pt x="66108" y="2217420"/>
                </a:lnTo>
                <a:cubicBezTo>
                  <a:pt x="66108" y="2210131"/>
                  <a:pt x="58761" y="2239288"/>
                  <a:pt x="58761" y="2239288"/>
                </a:cubicBezTo>
                <a:cubicBezTo>
                  <a:pt x="58761" y="2217420"/>
                  <a:pt x="58761" y="2224708"/>
                  <a:pt x="66108" y="2202843"/>
                </a:cubicBezTo>
                <a:lnTo>
                  <a:pt x="66147" y="2202683"/>
                </a:lnTo>
                <a:lnTo>
                  <a:pt x="66147" y="2201471"/>
                </a:lnTo>
                <a:lnTo>
                  <a:pt x="69408" y="2189459"/>
                </a:lnTo>
                <a:lnTo>
                  <a:pt x="69809" y="2187826"/>
                </a:lnTo>
                <a:lnTo>
                  <a:pt x="72988" y="2172080"/>
                </a:lnTo>
                <a:lnTo>
                  <a:pt x="73494" y="2165023"/>
                </a:lnTo>
                <a:lnTo>
                  <a:pt x="70959" y="2175713"/>
                </a:lnTo>
                <a:lnTo>
                  <a:pt x="72346" y="2167642"/>
                </a:lnTo>
                <a:cubicBezTo>
                  <a:pt x="73035" y="2163199"/>
                  <a:pt x="73494" y="2159554"/>
                  <a:pt x="73494" y="2157731"/>
                </a:cubicBezTo>
                <a:cubicBezTo>
                  <a:pt x="73494" y="2157731"/>
                  <a:pt x="75332" y="2154089"/>
                  <a:pt x="76252" y="2154089"/>
                </a:cubicBezTo>
                <a:lnTo>
                  <a:pt x="75157" y="2161322"/>
                </a:lnTo>
                <a:lnTo>
                  <a:pt x="78274" y="2145868"/>
                </a:lnTo>
                <a:lnTo>
                  <a:pt x="76896" y="2159520"/>
                </a:lnTo>
                <a:lnTo>
                  <a:pt x="84470" y="2129952"/>
                </a:lnTo>
                <a:lnTo>
                  <a:pt x="88770" y="2115392"/>
                </a:lnTo>
                <a:lnTo>
                  <a:pt x="93707" y="2064790"/>
                </a:lnTo>
                <a:lnTo>
                  <a:pt x="110245" y="1997364"/>
                </a:lnTo>
                <a:lnTo>
                  <a:pt x="110245" y="1997361"/>
                </a:lnTo>
                <a:lnTo>
                  <a:pt x="110245" y="1990072"/>
                </a:lnTo>
                <a:cubicBezTo>
                  <a:pt x="110245" y="1990072"/>
                  <a:pt x="112082" y="1984605"/>
                  <a:pt x="113919" y="1978226"/>
                </a:cubicBezTo>
                <a:lnTo>
                  <a:pt x="116724" y="1965001"/>
                </a:lnTo>
                <a:lnTo>
                  <a:pt x="113936" y="1971540"/>
                </a:lnTo>
                <a:lnTo>
                  <a:pt x="116878" y="1964278"/>
                </a:lnTo>
                <a:lnTo>
                  <a:pt x="117591" y="1960912"/>
                </a:lnTo>
                <a:cubicBezTo>
                  <a:pt x="110245" y="1975492"/>
                  <a:pt x="95544" y="2011941"/>
                  <a:pt x="95544" y="2011941"/>
                </a:cubicBezTo>
                <a:cubicBezTo>
                  <a:pt x="88194" y="2033809"/>
                  <a:pt x="88194" y="2041097"/>
                  <a:pt x="80844" y="2062966"/>
                </a:cubicBezTo>
                <a:cubicBezTo>
                  <a:pt x="80844" y="2062966"/>
                  <a:pt x="88194" y="2048389"/>
                  <a:pt x="95544" y="2033809"/>
                </a:cubicBezTo>
                <a:cubicBezTo>
                  <a:pt x="88194" y="2048389"/>
                  <a:pt x="102895" y="2019229"/>
                  <a:pt x="102895" y="2019229"/>
                </a:cubicBezTo>
                <a:cubicBezTo>
                  <a:pt x="95544" y="2048389"/>
                  <a:pt x="88194" y="2055677"/>
                  <a:pt x="80844" y="2070257"/>
                </a:cubicBezTo>
                <a:cubicBezTo>
                  <a:pt x="80844" y="2084837"/>
                  <a:pt x="80844" y="2084837"/>
                  <a:pt x="73494" y="2099414"/>
                </a:cubicBezTo>
                <a:cubicBezTo>
                  <a:pt x="71658" y="2103059"/>
                  <a:pt x="70739" y="2105337"/>
                  <a:pt x="70395" y="2106818"/>
                </a:cubicBezTo>
                <a:lnTo>
                  <a:pt x="70485" y="2107507"/>
                </a:lnTo>
                <a:lnTo>
                  <a:pt x="69132" y="2111147"/>
                </a:lnTo>
                <a:cubicBezTo>
                  <a:pt x="65688" y="2119007"/>
                  <a:pt x="64310" y="2117639"/>
                  <a:pt x="58797" y="2128574"/>
                </a:cubicBezTo>
                <a:cubicBezTo>
                  <a:pt x="51447" y="2157731"/>
                  <a:pt x="51447" y="2179603"/>
                  <a:pt x="44097" y="2208760"/>
                </a:cubicBezTo>
                <a:lnTo>
                  <a:pt x="44097" y="2201471"/>
                </a:lnTo>
                <a:cubicBezTo>
                  <a:pt x="44097" y="2216051"/>
                  <a:pt x="44097" y="2230628"/>
                  <a:pt x="36747" y="2230628"/>
                </a:cubicBezTo>
                <a:cubicBezTo>
                  <a:pt x="44097" y="2208760"/>
                  <a:pt x="44097" y="2172311"/>
                  <a:pt x="51447" y="2150443"/>
                </a:cubicBezTo>
                <a:cubicBezTo>
                  <a:pt x="51447" y="2150443"/>
                  <a:pt x="44097" y="2165023"/>
                  <a:pt x="44097" y="2179603"/>
                </a:cubicBezTo>
                <a:cubicBezTo>
                  <a:pt x="44097" y="2165023"/>
                  <a:pt x="51447" y="2135863"/>
                  <a:pt x="51447" y="2135863"/>
                </a:cubicBezTo>
                <a:cubicBezTo>
                  <a:pt x="55122" y="2121286"/>
                  <a:pt x="58797" y="2112173"/>
                  <a:pt x="61552" y="2103060"/>
                </a:cubicBezTo>
                <a:lnTo>
                  <a:pt x="64734" y="2080351"/>
                </a:lnTo>
                <a:lnTo>
                  <a:pt x="66147" y="2077546"/>
                </a:lnTo>
                <a:cubicBezTo>
                  <a:pt x="66147" y="2070257"/>
                  <a:pt x="73494" y="2062966"/>
                  <a:pt x="66147" y="2070257"/>
                </a:cubicBezTo>
                <a:cubicBezTo>
                  <a:pt x="66147" y="2070257"/>
                  <a:pt x="66147" y="2070257"/>
                  <a:pt x="73494" y="2055677"/>
                </a:cubicBezTo>
                <a:cubicBezTo>
                  <a:pt x="73494" y="2048389"/>
                  <a:pt x="73494" y="2048389"/>
                  <a:pt x="73494" y="2041097"/>
                </a:cubicBezTo>
                <a:cubicBezTo>
                  <a:pt x="80844" y="2026521"/>
                  <a:pt x="80844" y="2004649"/>
                  <a:pt x="95544" y="1982781"/>
                </a:cubicBezTo>
                <a:cubicBezTo>
                  <a:pt x="88194" y="2004649"/>
                  <a:pt x="80844" y="2026521"/>
                  <a:pt x="80844" y="2033809"/>
                </a:cubicBezTo>
                <a:lnTo>
                  <a:pt x="100860" y="1969289"/>
                </a:lnTo>
                <a:lnTo>
                  <a:pt x="99150" y="1971540"/>
                </a:lnTo>
                <a:lnTo>
                  <a:pt x="105580" y="1954080"/>
                </a:lnTo>
                <a:lnTo>
                  <a:pt x="110245" y="1939044"/>
                </a:lnTo>
                <a:cubicBezTo>
                  <a:pt x="110245" y="1946332"/>
                  <a:pt x="102895" y="1960912"/>
                  <a:pt x="95544" y="1968204"/>
                </a:cubicBezTo>
                <a:cubicBezTo>
                  <a:pt x="99219" y="1960912"/>
                  <a:pt x="104732" y="1942690"/>
                  <a:pt x="110245" y="1921730"/>
                </a:cubicBezTo>
                <a:lnTo>
                  <a:pt x="110915" y="1918860"/>
                </a:lnTo>
                <a:lnTo>
                  <a:pt x="99150" y="1944765"/>
                </a:lnTo>
                <a:lnTo>
                  <a:pt x="114084" y="1905300"/>
                </a:lnTo>
                <a:lnTo>
                  <a:pt x="124941" y="1858858"/>
                </a:lnTo>
                <a:cubicBezTo>
                  <a:pt x="124941" y="1866147"/>
                  <a:pt x="124941" y="1866147"/>
                  <a:pt x="124941" y="1866147"/>
                </a:cubicBezTo>
                <a:cubicBezTo>
                  <a:pt x="128616" y="1851567"/>
                  <a:pt x="130454" y="1844278"/>
                  <a:pt x="132291" y="1837899"/>
                </a:cubicBezTo>
                <a:lnTo>
                  <a:pt x="133452" y="1834302"/>
                </a:lnTo>
                <a:lnTo>
                  <a:pt x="135049" y="1832432"/>
                </a:lnTo>
                <a:lnTo>
                  <a:pt x="136417" y="1827274"/>
                </a:lnTo>
                <a:lnTo>
                  <a:pt x="146991" y="1802363"/>
                </a:lnTo>
                <a:lnTo>
                  <a:pt x="157872" y="1768635"/>
                </a:lnTo>
                <a:lnTo>
                  <a:pt x="161688" y="1764093"/>
                </a:lnTo>
                <a:lnTo>
                  <a:pt x="163950" y="1753439"/>
                </a:lnTo>
                <a:lnTo>
                  <a:pt x="169038" y="1745867"/>
                </a:lnTo>
                <a:cubicBezTo>
                  <a:pt x="172713" y="1740400"/>
                  <a:pt x="176388" y="1734933"/>
                  <a:pt x="176388" y="1734933"/>
                </a:cubicBezTo>
                <a:lnTo>
                  <a:pt x="197279" y="1678910"/>
                </a:lnTo>
                <a:lnTo>
                  <a:pt x="198435" y="1676616"/>
                </a:lnTo>
                <a:lnTo>
                  <a:pt x="197739" y="1677676"/>
                </a:lnTo>
                <a:lnTo>
                  <a:pt x="201192" y="1668417"/>
                </a:lnTo>
                <a:cubicBezTo>
                  <a:pt x="207623" y="1649281"/>
                  <a:pt x="213135" y="1632879"/>
                  <a:pt x="220485" y="1618299"/>
                </a:cubicBezTo>
                <a:cubicBezTo>
                  <a:pt x="227835" y="1611011"/>
                  <a:pt x="227835" y="1611011"/>
                  <a:pt x="227835" y="1611011"/>
                </a:cubicBezTo>
                <a:cubicBezTo>
                  <a:pt x="235186" y="1581851"/>
                  <a:pt x="249882" y="1559982"/>
                  <a:pt x="257233" y="1545402"/>
                </a:cubicBezTo>
                <a:cubicBezTo>
                  <a:pt x="257233" y="1538114"/>
                  <a:pt x="242532" y="1567271"/>
                  <a:pt x="242532" y="1559982"/>
                </a:cubicBezTo>
                <a:cubicBezTo>
                  <a:pt x="249882" y="1545402"/>
                  <a:pt x="249882" y="1545402"/>
                  <a:pt x="257233" y="1523534"/>
                </a:cubicBezTo>
                <a:cubicBezTo>
                  <a:pt x="264583" y="1501665"/>
                  <a:pt x="271932" y="1494377"/>
                  <a:pt x="279279" y="1479797"/>
                </a:cubicBezTo>
                <a:cubicBezTo>
                  <a:pt x="316030" y="1414188"/>
                  <a:pt x="323376" y="1392320"/>
                  <a:pt x="301329" y="1428769"/>
                </a:cubicBezTo>
                <a:cubicBezTo>
                  <a:pt x="293979" y="1443349"/>
                  <a:pt x="293979" y="1457929"/>
                  <a:pt x="286629" y="1457929"/>
                </a:cubicBezTo>
                <a:cubicBezTo>
                  <a:pt x="286629" y="1457929"/>
                  <a:pt x="286629" y="1457929"/>
                  <a:pt x="286629" y="1450637"/>
                </a:cubicBezTo>
                <a:cubicBezTo>
                  <a:pt x="279279" y="1465217"/>
                  <a:pt x="264583" y="1487085"/>
                  <a:pt x="264583" y="1494377"/>
                </a:cubicBezTo>
                <a:cubicBezTo>
                  <a:pt x="264583" y="1494377"/>
                  <a:pt x="249882" y="1538114"/>
                  <a:pt x="249882" y="1530826"/>
                </a:cubicBezTo>
                <a:cubicBezTo>
                  <a:pt x="242532" y="1545402"/>
                  <a:pt x="227835" y="1567271"/>
                  <a:pt x="220485" y="1589142"/>
                </a:cubicBezTo>
                <a:cubicBezTo>
                  <a:pt x="220485" y="1589142"/>
                  <a:pt x="235186" y="1567271"/>
                  <a:pt x="235186" y="1574562"/>
                </a:cubicBezTo>
                <a:cubicBezTo>
                  <a:pt x="220485" y="1603719"/>
                  <a:pt x="205785" y="1625591"/>
                  <a:pt x="198435" y="1654748"/>
                </a:cubicBezTo>
                <a:cubicBezTo>
                  <a:pt x="191088" y="1647459"/>
                  <a:pt x="176388" y="1683908"/>
                  <a:pt x="161688" y="1727645"/>
                </a:cubicBezTo>
                <a:cubicBezTo>
                  <a:pt x="154341" y="1734933"/>
                  <a:pt x="146991" y="1749513"/>
                  <a:pt x="146991" y="1756802"/>
                </a:cubicBezTo>
                <a:cubicBezTo>
                  <a:pt x="139641" y="1771382"/>
                  <a:pt x="139641" y="1778673"/>
                  <a:pt x="132291" y="1793250"/>
                </a:cubicBezTo>
                <a:cubicBezTo>
                  <a:pt x="124941" y="1815118"/>
                  <a:pt x="117591" y="1836990"/>
                  <a:pt x="110245" y="1851567"/>
                </a:cubicBezTo>
                <a:cubicBezTo>
                  <a:pt x="117591" y="1844278"/>
                  <a:pt x="117591" y="1822410"/>
                  <a:pt x="117591" y="1822410"/>
                </a:cubicBezTo>
                <a:cubicBezTo>
                  <a:pt x="113919" y="1833344"/>
                  <a:pt x="112082" y="1842457"/>
                  <a:pt x="109324" y="1853391"/>
                </a:cubicBezTo>
                <a:lnTo>
                  <a:pt x="102707" y="1873520"/>
                </a:lnTo>
                <a:lnTo>
                  <a:pt x="101783" y="1873927"/>
                </a:lnTo>
                <a:lnTo>
                  <a:pt x="105649" y="1860680"/>
                </a:lnTo>
                <a:cubicBezTo>
                  <a:pt x="108407" y="1849745"/>
                  <a:pt x="110245" y="1840633"/>
                  <a:pt x="110245" y="1836990"/>
                </a:cubicBezTo>
                <a:cubicBezTo>
                  <a:pt x="102895" y="1858858"/>
                  <a:pt x="102895" y="1873438"/>
                  <a:pt x="102895" y="1858858"/>
                </a:cubicBezTo>
                <a:lnTo>
                  <a:pt x="102132" y="1860540"/>
                </a:lnTo>
                <a:lnTo>
                  <a:pt x="94624" y="1877081"/>
                </a:lnTo>
                <a:lnTo>
                  <a:pt x="101783" y="1873927"/>
                </a:lnTo>
                <a:lnTo>
                  <a:pt x="100198" y="1879361"/>
                </a:lnTo>
                <a:lnTo>
                  <a:pt x="90032" y="1901684"/>
                </a:lnTo>
                <a:cubicBezTo>
                  <a:pt x="88194" y="1909884"/>
                  <a:pt x="88194" y="1917174"/>
                  <a:pt x="88194" y="1924464"/>
                </a:cubicBezTo>
                <a:cubicBezTo>
                  <a:pt x="80844" y="1939044"/>
                  <a:pt x="80844" y="1931755"/>
                  <a:pt x="73494" y="1939044"/>
                </a:cubicBezTo>
                <a:lnTo>
                  <a:pt x="73593" y="1938272"/>
                </a:lnTo>
                <a:lnTo>
                  <a:pt x="73057" y="1939594"/>
                </a:lnTo>
                <a:lnTo>
                  <a:pt x="74342" y="1932316"/>
                </a:lnTo>
                <a:lnTo>
                  <a:pt x="74415" y="1931755"/>
                </a:lnTo>
                <a:lnTo>
                  <a:pt x="74556" y="1931107"/>
                </a:lnTo>
                <a:lnTo>
                  <a:pt x="77623" y="1913735"/>
                </a:lnTo>
                <a:cubicBezTo>
                  <a:pt x="78277" y="1910040"/>
                  <a:pt x="78277" y="1910040"/>
                  <a:pt x="78277" y="1910040"/>
                </a:cubicBezTo>
                <a:lnTo>
                  <a:pt x="80019" y="1906336"/>
                </a:lnTo>
                <a:lnTo>
                  <a:pt x="80844" y="1902595"/>
                </a:lnTo>
                <a:lnTo>
                  <a:pt x="81742" y="1899034"/>
                </a:lnTo>
                <a:lnTo>
                  <a:pt x="88194" y="1873438"/>
                </a:lnTo>
                <a:cubicBezTo>
                  <a:pt x="73494" y="1895307"/>
                  <a:pt x="80844" y="1873438"/>
                  <a:pt x="88194" y="1844278"/>
                </a:cubicBezTo>
                <a:cubicBezTo>
                  <a:pt x="95544" y="1836990"/>
                  <a:pt x="88194" y="1858858"/>
                  <a:pt x="88194" y="1858858"/>
                </a:cubicBezTo>
                <a:cubicBezTo>
                  <a:pt x="110245" y="1800542"/>
                  <a:pt x="124941" y="1749513"/>
                  <a:pt x="146991" y="1698485"/>
                </a:cubicBezTo>
                <a:cubicBezTo>
                  <a:pt x="169038" y="1654748"/>
                  <a:pt x="183739" y="1611011"/>
                  <a:pt x="205785" y="1574562"/>
                </a:cubicBezTo>
                <a:cubicBezTo>
                  <a:pt x="205785" y="1567271"/>
                  <a:pt x="213135" y="1552694"/>
                  <a:pt x="227835" y="1523534"/>
                </a:cubicBezTo>
                <a:lnTo>
                  <a:pt x="235186" y="1516399"/>
                </a:lnTo>
                <a:lnTo>
                  <a:pt x="235186" y="1516395"/>
                </a:lnTo>
                <a:lnTo>
                  <a:pt x="235186" y="1516392"/>
                </a:lnTo>
                <a:lnTo>
                  <a:pt x="235186" y="1516389"/>
                </a:lnTo>
                <a:lnTo>
                  <a:pt x="235186" y="1516386"/>
                </a:lnTo>
                <a:lnTo>
                  <a:pt x="235186" y="1516382"/>
                </a:lnTo>
                <a:lnTo>
                  <a:pt x="235186" y="1516379"/>
                </a:lnTo>
                <a:lnTo>
                  <a:pt x="235186" y="1516376"/>
                </a:lnTo>
                <a:lnTo>
                  <a:pt x="235186" y="1516373"/>
                </a:lnTo>
                <a:lnTo>
                  <a:pt x="235186" y="1516369"/>
                </a:lnTo>
                <a:lnTo>
                  <a:pt x="235186" y="1516366"/>
                </a:lnTo>
                <a:lnTo>
                  <a:pt x="235186" y="1516363"/>
                </a:lnTo>
                <a:lnTo>
                  <a:pt x="235186" y="1516360"/>
                </a:lnTo>
                <a:lnTo>
                  <a:pt x="235186" y="1516356"/>
                </a:lnTo>
                <a:lnTo>
                  <a:pt x="235186" y="1516353"/>
                </a:lnTo>
                <a:lnTo>
                  <a:pt x="235186" y="1516350"/>
                </a:lnTo>
                <a:lnTo>
                  <a:pt x="235186" y="1516347"/>
                </a:lnTo>
                <a:lnTo>
                  <a:pt x="235186" y="1516343"/>
                </a:lnTo>
                <a:lnTo>
                  <a:pt x="235186" y="1516340"/>
                </a:lnTo>
                <a:lnTo>
                  <a:pt x="235186" y="1516337"/>
                </a:lnTo>
                <a:lnTo>
                  <a:pt x="235186" y="1516334"/>
                </a:lnTo>
                <a:lnTo>
                  <a:pt x="235186" y="1516330"/>
                </a:lnTo>
                <a:lnTo>
                  <a:pt x="235186" y="1516327"/>
                </a:lnTo>
                <a:lnTo>
                  <a:pt x="235186" y="1516324"/>
                </a:lnTo>
                <a:lnTo>
                  <a:pt x="235186" y="1516320"/>
                </a:lnTo>
                <a:lnTo>
                  <a:pt x="235186" y="1516317"/>
                </a:lnTo>
                <a:lnTo>
                  <a:pt x="235186" y="1516314"/>
                </a:lnTo>
                <a:lnTo>
                  <a:pt x="235186" y="1516311"/>
                </a:lnTo>
                <a:lnTo>
                  <a:pt x="235186" y="1516307"/>
                </a:lnTo>
                <a:lnTo>
                  <a:pt x="235186" y="1516304"/>
                </a:lnTo>
                <a:lnTo>
                  <a:pt x="235186" y="1516301"/>
                </a:lnTo>
                <a:lnTo>
                  <a:pt x="235186" y="1516298"/>
                </a:lnTo>
                <a:lnTo>
                  <a:pt x="235186" y="1516294"/>
                </a:lnTo>
                <a:lnTo>
                  <a:pt x="235186" y="1516291"/>
                </a:lnTo>
                <a:lnTo>
                  <a:pt x="235186" y="1516288"/>
                </a:lnTo>
                <a:lnTo>
                  <a:pt x="235186" y="1516285"/>
                </a:lnTo>
                <a:lnTo>
                  <a:pt x="235186" y="1516281"/>
                </a:lnTo>
                <a:lnTo>
                  <a:pt x="235186" y="1516278"/>
                </a:lnTo>
                <a:lnTo>
                  <a:pt x="235186" y="1516275"/>
                </a:lnTo>
                <a:lnTo>
                  <a:pt x="235186" y="1516272"/>
                </a:lnTo>
                <a:lnTo>
                  <a:pt x="235186" y="1516268"/>
                </a:lnTo>
                <a:lnTo>
                  <a:pt x="235186" y="1516265"/>
                </a:lnTo>
                <a:lnTo>
                  <a:pt x="235186" y="1516262"/>
                </a:lnTo>
                <a:lnTo>
                  <a:pt x="235186" y="1516259"/>
                </a:lnTo>
                <a:lnTo>
                  <a:pt x="235186" y="1516255"/>
                </a:lnTo>
                <a:lnTo>
                  <a:pt x="235186" y="1516252"/>
                </a:lnTo>
                <a:lnTo>
                  <a:pt x="235186" y="1516249"/>
                </a:lnTo>
                <a:lnTo>
                  <a:pt x="235186" y="1516246"/>
                </a:lnTo>
                <a:lnTo>
                  <a:pt x="249882" y="1487085"/>
                </a:lnTo>
                <a:cubicBezTo>
                  <a:pt x="257233" y="1472505"/>
                  <a:pt x="264583" y="1450637"/>
                  <a:pt x="279279" y="1421480"/>
                </a:cubicBezTo>
                <a:cubicBezTo>
                  <a:pt x="279279" y="1421480"/>
                  <a:pt x="271932" y="1443349"/>
                  <a:pt x="271932" y="1443349"/>
                </a:cubicBezTo>
                <a:cubicBezTo>
                  <a:pt x="279279" y="1428769"/>
                  <a:pt x="279279" y="1428769"/>
                  <a:pt x="286629" y="1414188"/>
                </a:cubicBezTo>
                <a:cubicBezTo>
                  <a:pt x="286629" y="1414188"/>
                  <a:pt x="286629" y="1414188"/>
                  <a:pt x="286629" y="1421480"/>
                </a:cubicBezTo>
                <a:cubicBezTo>
                  <a:pt x="293979" y="1392320"/>
                  <a:pt x="308679" y="1385032"/>
                  <a:pt x="316030" y="1355872"/>
                </a:cubicBezTo>
                <a:cubicBezTo>
                  <a:pt x="330726" y="1334003"/>
                  <a:pt x="308679" y="1377740"/>
                  <a:pt x="323376" y="1355872"/>
                </a:cubicBezTo>
                <a:cubicBezTo>
                  <a:pt x="323376" y="1355872"/>
                  <a:pt x="316030" y="1363163"/>
                  <a:pt x="316030" y="1370452"/>
                </a:cubicBezTo>
                <a:cubicBezTo>
                  <a:pt x="323376" y="1363163"/>
                  <a:pt x="323376" y="1348583"/>
                  <a:pt x="330726" y="1348583"/>
                </a:cubicBezTo>
                <a:cubicBezTo>
                  <a:pt x="316030" y="1370452"/>
                  <a:pt x="345427" y="1326715"/>
                  <a:pt x="338077" y="1341295"/>
                </a:cubicBezTo>
                <a:cubicBezTo>
                  <a:pt x="330726" y="1355872"/>
                  <a:pt x="323376" y="1363163"/>
                  <a:pt x="316030" y="1377740"/>
                </a:cubicBezTo>
                <a:cubicBezTo>
                  <a:pt x="308679" y="1392320"/>
                  <a:pt x="301329" y="1406900"/>
                  <a:pt x="293979" y="1421480"/>
                </a:cubicBezTo>
                <a:cubicBezTo>
                  <a:pt x="308679" y="1399612"/>
                  <a:pt x="323376" y="1377740"/>
                  <a:pt x="338077" y="1355872"/>
                </a:cubicBezTo>
                <a:cubicBezTo>
                  <a:pt x="345427" y="1341295"/>
                  <a:pt x="338077" y="1341295"/>
                  <a:pt x="352776" y="1326715"/>
                </a:cubicBezTo>
                <a:cubicBezTo>
                  <a:pt x="360126" y="1315781"/>
                  <a:pt x="361964" y="1312138"/>
                  <a:pt x="363802" y="1307580"/>
                </a:cubicBezTo>
                <a:lnTo>
                  <a:pt x="374823" y="1282985"/>
                </a:lnTo>
                <a:lnTo>
                  <a:pt x="352776" y="1319423"/>
                </a:lnTo>
                <a:cubicBezTo>
                  <a:pt x="338077" y="1341295"/>
                  <a:pt x="338077" y="1348583"/>
                  <a:pt x="323376" y="1377740"/>
                </a:cubicBezTo>
                <a:cubicBezTo>
                  <a:pt x="323376" y="1370452"/>
                  <a:pt x="330726" y="1355872"/>
                  <a:pt x="338077" y="1341295"/>
                </a:cubicBezTo>
                <a:cubicBezTo>
                  <a:pt x="352776" y="1312135"/>
                  <a:pt x="352776" y="1312135"/>
                  <a:pt x="367473" y="1290266"/>
                </a:cubicBezTo>
                <a:lnTo>
                  <a:pt x="374823" y="1268401"/>
                </a:lnTo>
                <a:lnTo>
                  <a:pt x="382173" y="1253818"/>
                </a:lnTo>
                <a:cubicBezTo>
                  <a:pt x="396874" y="1239238"/>
                  <a:pt x="411570" y="1217369"/>
                  <a:pt x="426271" y="1202789"/>
                </a:cubicBezTo>
                <a:cubicBezTo>
                  <a:pt x="418921" y="1210081"/>
                  <a:pt x="411570" y="1231950"/>
                  <a:pt x="396874" y="1246530"/>
                </a:cubicBezTo>
                <a:lnTo>
                  <a:pt x="374823" y="1282981"/>
                </a:lnTo>
                <a:lnTo>
                  <a:pt x="375744" y="1291179"/>
                </a:lnTo>
                <a:cubicBezTo>
                  <a:pt x="378499" y="1288445"/>
                  <a:pt x="382173" y="1282978"/>
                  <a:pt x="382173" y="1282978"/>
                </a:cubicBezTo>
                <a:cubicBezTo>
                  <a:pt x="404220" y="1253818"/>
                  <a:pt x="389523" y="1275686"/>
                  <a:pt x="389523" y="1261106"/>
                </a:cubicBezTo>
                <a:lnTo>
                  <a:pt x="439130" y="1184570"/>
                </a:lnTo>
                <a:lnTo>
                  <a:pt x="426271" y="1210081"/>
                </a:lnTo>
                <a:cubicBezTo>
                  <a:pt x="433620" y="1195501"/>
                  <a:pt x="448317" y="1173633"/>
                  <a:pt x="455667" y="1159053"/>
                </a:cubicBezTo>
                <a:lnTo>
                  <a:pt x="439130" y="1184570"/>
                </a:lnTo>
                <a:lnTo>
                  <a:pt x="441846" y="1179183"/>
                </a:lnTo>
                <a:lnTo>
                  <a:pt x="440970" y="1180921"/>
                </a:lnTo>
                <a:cubicBezTo>
                  <a:pt x="446483" y="1171808"/>
                  <a:pt x="448321" y="1168622"/>
                  <a:pt x="447975" y="1169075"/>
                </a:cubicBezTo>
                <a:lnTo>
                  <a:pt x="441891" y="1179093"/>
                </a:lnTo>
                <a:lnTo>
                  <a:pt x="451992" y="1159053"/>
                </a:lnTo>
                <a:cubicBezTo>
                  <a:pt x="455667" y="1153585"/>
                  <a:pt x="459343" y="1148118"/>
                  <a:pt x="463017" y="1137184"/>
                </a:cubicBezTo>
                <a:cubicBezTo>
                  <a:pt x="463017" y="1137184"/>
                  <a:pt x="463017" y="1144473"/>
                  <a:pt x="463017" y="1144473"/>
                </a:cubicBezTo>
                <a:cubicBezTo>
                  <a:pt x="470368" y="1129893"/>
                  <a:pt x="470368" y="1129893"/>
                  <a:pt x="477718" y="1122604"/>
                </a:cubicBezTo>
                <a:cubicBezTo>
                  <a:pt x="470368" y="1122604"/>
                  <a:pt x="470368" y="1129893"/>
                  <a:pt x="455667" y="1144473"/>
                </a:cubicBezTo>
                <a:cubicBezTo>
                  <a:pt x="463017" y="1137184"/>
                  <a:pt x="470368" y="1122604"/>
                  <a:pt x="477718" y="1115316"/>
                </a:cubicBezTo>
                <a:cubicBezTo>
                  <a:pt x="485068" y="1093447"/>
                  <a:pt x="492414" y="1078867"/>
                  <a:pt x="507114" y="1056999"/>
                </a:cubicBezTo>
                <a:cubicBezTo>
                  <a:pt x="514464" y="1042419"/>
                  <a:pt x="521815" y="1035130"/>
                  <a:pt x="536511" y="1020550"/>
                </a:cubicBezTo>
                <a:cubicBezTo>
                  <a:pt x="543861" y="1005970"/>
                  <a:pt x="558562" y="991390"/>
                  <a:pt x="565912" y="969522"/>
                </a:cubicBezTo>
                <a:cubicBezTo>
                  <a:pt x="573259" y="962233"/>
                  <a:pt x="587958" y="940365"/>
                  <a:pt x="602659" y="918493"/>
                </a:cubicBezTo>
                <a:cubicBezTo>
                  <a:pt x="617355" y="903917"/>
                  <a:pt x="632056" y="882045"/>
                  <a:pt x="639406" y="867468"/>
                </a:cubicBezTo>
                <a:cubicBezTo>
                  <a:pt x="654103" y="852888"/>
                  <a:pt x="676153" y="831020"/>
                  <a:pt x="676153" y="831020"/>
                </a:cubicBezTo>
                <a:cubicBezTo>
                  <a:pt x="683503" y="823728"/>
                  <a:pt x="690853" y="816440"/>
                  <a:pt x="690853" y="809151"/>
                </a:cubicBezTo>
                <a:lnTo>
                  <a:pt x="693283" y="805325"/>
                </a:lnTo>
                <a:lnTo>
                  <a:pt x="692918" y="806074"/>
                </a:lnTo>
                <a:cubicBezTo>
                  <a:pt x="693148" y="806416"/>
                  <a:pt x="694525" y="805505"/>
                  <a:pt x="698199" y="801860"/>
                </a:cubicBezTo>
                <a:cubicBezTo>
                  <a:pt x="705549" y="794571"/>
                  <a:pt x="705549" y="787280"/>
                  <a:pt x="712900" y="779991"/>
                </a:cubicBezTo>
                <a:cubicBezTo>
                  <a:pt x="727600" y="765411"/>
                  <a:pt x="749646" y="743543"/>
                  <a:pt x="771697" y="714386"/>
                </a:cubicBezTo>
                <a:cubicBezTo>
                  <a:pt x="793744" y="692518"/>
                  <a:pt x="823141" y="670646"/>
                  <a:pt x="837841" y="656069"/>
                </a:cubicBezTo>
                <a:cubicBezTo>
                  <a:pt x="845191" y="648777"/>
                  <a:pt x="845191" y="641489"/>
                  <a:pt x="852541" y="641489"/>
                </a:cubicBezTo>
                <a:cubicBezTo>
                  <a:pt x="859887" y="634197"/>
                  <a:pt x="874588" y="619621"/>
                  <a:pt x="881938" y="612329"/>
                </a:cubicBezTo>
                <a:cubicBezTo>
                  <a:pt x="889288" y="605041"/>
                  <a:pt x="903985" y="597752"/>
                  <a:pt x="911335" y="583172"/>
                </a:cubicBezTo>
                <a:cubicBezTo>
                  <a:pt x="933385" y="568592"/>
                  <a:pt x="948082" y="554012"/>
                  <a:pt x="970132" y="539432"/>
                </a:cubicBezTo>
                <a:cubicBezTo>
                  <a:pt x="1014229" y="502987"/>
                  <a:pt x="1050976" y="473827"/>
                  <a:pt x="1095073" y="444667"/>
                </a:cubicBezTo>
                <a:cubicBezTo>
                  <a:pt x="1109770" y="437378"/>
                  <a:pt x="1124470" y="422798"/>
                  <a:pt x="1153867" y="400930"/>
                </a:cubicBezTo>
                <a:cubicBezTo>
                  <a:pt x="1153867" y="400930"/>
                  <a:pt x="1161217" y="400930"/>
                  <a:pt x="1161217" y="400930"/>
                </a:cubicBezTo>
                <a:cubicBezTo>
                  <a:pt x="1175917" y="386350"/>
                  <a:pt x="1190614" y="379062"/>
                  <a:pt x="1197964" y="371773"/>
                </a:cubicBezTo>
                <a:cubicBezTo>
                  <a:pt x="1212664" y="364481"/>
                  <a:pt x="1227364" y="357193"/>
                  <a:pt x="1242061" y="349905"/>
                </a:cubicBezTo>
                <a:cubicBezTo>
                  <a:pt x="1264111" y="335325"/>
                  <a:pt x="1293508" y="320745"/>
                  <a:pt x="1322905" y="298876"/>
                </a:cubicBezTo>
                <a:cubicBezTo>
                  <a:pt x="1352305" y="277008"/>
                  <a:pt x="1359652" y="284296"/>
                  <a:pt x="1389052" y="262428"/>
                </a:cubicBezTo>
                <a:cubicBezTo>
                  <a:pt x="1396399" y="262428"/>
                  <a:pt x="1418449" y="247848"/>
                  <a:pt x="1433149" y="240559"/>
                </a:cubicBezTo>
                <a:cubicBezTo>
                  <a:pt x="1433149" y="240559"/>
                  <a:pt x="1447846" y="233268"/>
                  <a:pt x="1447846" y="233268"/>
                </a:cubicBezTo>
                <a:cubicBezTo>
                  <a:pt x="1462546" y="225979"/>
                  <a:pt x="1455196" y="225979"/>
                  <a:pt x="1469896" y="218691"/>
                </a:cubicBezTo>
                <a:cubicBezTo>
                  <a:pt x="1491943" y="211399"/>
                  <a:pt x="1521340" y="196819"/>
                  <a:pt x="1550740" y="182242"/>
                </a:cubicBezTo>
                <a:cubicBezTo>
                  <a:pt x="1587487" y="174951"/>
                  <a:pt x="1616884" y="160374"/>
                  <a:pt x="1653631" y="138502"/>
                </a:cubicBezTo>
                <a:cubicBezTo>
                  <a:pt x="1668331" y="138502"/>
                  <a:pt x="1705078" y="123926"/>
                  <a:pt x="1741825" y="109346"/>
                </a:cubicBezTo>
                <a:cubicBezTo>
                  <a:pt x="1734475" y="116634"/>
                  <a:pt x="1734475" y="116634"/>
                  <a:pt x="1734475" y="116634"/>
                </a:cubicBezTo>
                <a:cubicBezTo>
                  <a:pt x="1778572" y="102054"/>
                  <a:pt x="1874116" y="65609"/>
                  <a:pt x="1918213" y="58317"/>
                </a:cubicBezTo>
                <a:cubicBezTo>
                  <a:pt x="1896163" y="65609"/>
                  <a:pt x="1866766" y="72897"/>
                  <a:pt x="1844719" y="80185"/>
                </a:cubicBezTo>
                <a:cubicBezTo>
                  <a:pt x="1822669" y="87477"/>
                  <a:pt x="1793272" y="94765"/>
                  <a:pt x="1771222" y="109346"/>
                </a:cubicBezTo>
                <a:cubicBezTo>
                  <a:pt x="1719778" y="131214"/>
                  <a:pt x="1675681" y="145794"/>
                  <a:pt x="1638934" y="167662"/>
                </a:cubicBezTo>
                <a:cubicBezTo>
                  <a:pt x="1609534" y="182242"/>
                  <a:pt x="1580137" y="196819"/>
                  <a:pt x="1543390" y="211399"/>
                </a:cubicBezTo>
                <a:cubicBezTo>
                  <a:pt x="1513993" y="225979"/>
                  <a:pt x="1484593" y="240559"/>
                  <a:pt x="1447846" y="262428"/>
                </a:cubicBezTo>
                <a:cubicBezTo>
                  <a:pt x="1389052" y="298876"/>
                  <a:pt x="1322905" y="328033"/>
                  <a:pt x="1264111" y="371773"/>
                </a:cubicBezTo>
                <a:cubicBezTo>
                  <a:pt x="1249411" y="379062"/>
                  <a:pt x="1234711" y="386350"/>
                  <a:pt x="1220014" y="393642"/>
                </a:cubicBezTo>
                <a:cubicBezTo>
                  <a:pt x="1205314" y="408222"/>
                  <a:pt x="1197964" y="415510"/>
                  <a:pt x="1183267" y="422798"/>
                </a:cubicBezTo>
                <a:cubicBezTo>
                  <a:pt x="1153867" y="437378"/>
                  <a:pt x="1131820" y="459247"/>
                  <a:pt x="1102423" y="481115"/>
                </a:cubicBezTo>
                <a:cubicBezTo>
                  <a:pt x="1050976" y="517564"/>
                  <a:pt x="999529" y="561304"/>
                  <a:pt x="948082" y="605041"/>
                </a:cubicBezTo>
                <a:cubicBezTo>
                  <a:pt x="955432" y="605041"/>
                  <a:pt x="977482" y="583172"/>
                  <a:pt x="984829" y="590461"/>
                </a:cubicBezTo>
                <a:cubicBezTo>
                  <a:pt x="948082" y="612329"/>
                  <a:pt x="926035" y="634197"/>
                  <a:pt x="903985" y="656069"/>
                </a:cubicBezTo>
                <a:lnTo>
                  <a:pt x="876251" y="683577"/>
                </a:lnTo>
                <a:lnTo>
                  <a:pt x="830491" y="728963"/>
                </a:lnTo>
                <a:cubicBezTo>
                  <a:pt x="830491" y="728963"/>
                  <a:pt x="837841" y="721674"/>
                  <a:pt x="845191" y="714386"/>
                </a:cubicBezTo>
                <a:lnTo>
                  <a:pt x="876251" y="683577"/>
                </a:lnTo>
                <a:lnTo>
                  <a:pt x="876425" y="683405"/>
                </a:lnTo>
                <a:cubicBezTo>
                  <a:pt x="889288" y="672470"/>
                  <a:pt x="900313" y="663357"/>
                  <a:pt x="896638" y="663357"/>
                </a:cubicBezTo>
                <a:cubicBezTo>
                  <a:pt x="926035" y="641489"/>
                  <a:pt x="948082" y="619621"/>
                  <a:pt x="977482" y="597752"/>
                </a:cubicBezTo>
                <a:cubicBezTo>
                  <a:pt x="992179" y="590461"/>
                  <a:pt x="999529" y="575881"/>
                  <a:pt x="1014229" y="568592"/>
                </a:cubicBezTo>
                <a:cubicBezTo>
                  <a:pt x="1028926" y="554012"/>
                  <a:pt x="1043626" y="546724"/>
                  <a:pt x="1058326" y="532144"/>
                </a:cubicBezTo>
                <a:cubicBezTo>
                  <a:pt x="1065673" y="532144"/>
                  <a:pt x="1050976" y="539432"/>
                  <a:pt x="1065673" y="524855"/>
                </a:cubicBezTo>
                <a:cubicBezTo>
                  <a:pt x="1065673" y="532144"/>
                  <a:pt x="1109770" y="495695"/>
                  <a:pt x="1124470" y="481115"/>
                </a:cubicBezTo>
                <a:cubicBezTo>
                  <a:pt x="1102423" y="502987"/>
                  <a:pt x="1175917" y="444667"/>
                  <a:pt x="1205314" y="430090"/>
                </a:cubicBezTo>
                <a:cubicBezTo>
                  <a:pt x="1205314" y="430090"/>
                  <a:pt x="1190614" y="437378"/>
                  <a:pt x="1190614" y="437378"/>
                </a:cubicBezTo>
                <a:cubicBezTo>
                  <a:pt x="1212664" y="430090"/>
                  <a:pt x="1227364" y="415510"/>
                  <a:pt x="1234711" y="408222"/>
                </a:cubicBezTo>
                <a:cubicBezTo>
                  <a:pt x="1242061" y="400930"/>
                  <a:pt x="1234711" y="408222"/>
                  <a:pt x="1242061" y="408222"/>
                </a:cubicBezTo>
                <a:cubicBezTo>
                  <a:pt x="1264111" y="393642"/>
                  <a:pt x="1286158" y="379062"/>
                  <a:pt x="1308208" y="364481"/>
                </a:cubicBezTo>
                <a:cubicBezTo>
                  <a:pt x="1330255" y="349905"/>
                  <a:pt x="1359652" y="342613"/>
                  <a:pt x="1381702" y="320745"/>
                </a:cubicBezTo>
                <a:cubicBezTo>
                  <a:pt x="1381702" y="328033"/>
                  <a:pt x="1396399" y="320745"/>
                  <a:pt x="1396399" y="320745"/>
                </a:cubicBezTo>
                <a:cubicBezTo>
                  <a:pt x="1411099" y="313456"/>
                  <a:pt x="1425799" y="306164"/>
                  <a:pt x="1425799" y="306164"/>
                </a:cubicBezTo>
                <a:cubicBezTo>
                  <a:pt x="1433149" y="298876"/>
                  <a:pt x="1447846" y="291584"/>
                  <a:pt x="1433149" y="298876"/>
                </a:cubicBezTo>
                <a:cubicBezTo>
                  <a:pt x="1433149" y="298876"/>
                  <a:pt x="1440496" y="291584"/>
                  <a:pt x="1462546" y="284296"/>
                </a:cubicBezTo>
                <a:cubicBezTo>
                  <a:pt x="1469896" y="277008"/>
                  <a:pt x="1455196" y="284296"/>
                  <a:pt x="1469896" y="284296"/>
                </a:cubicBezTo>
                <a:cubicBezTo>
                  <a:pt x="1484593" y="269716"/>
                  <a:pt x="1528690" y="255139"/>
                  <a:pt x="1528690" y="247848"/>
                </a:cubicBezTo>
                <a:lnTo>
                  <a:pt x="1572784" y="233271"/>
                </a:lnTo>
                <a:lnTo>
                  <a:pt x="1558521" y="242703"/>
                </a:lnTo>
                <a:lnTo>
                  <a:pt x="1557170" y="243293"/>
                </a:lnTo>
                <a:lnTo>
                  <a:pt x="1550740" y="247848"/>
                </a:lnTo>
                <a:lnTo>
                  <a:pt x="1521340" y="262428"/>
                </a:lnTo>
                <a:cubicBezTo>
                  <a:pt x="1528690" y="262428"/>
                  <a:pt x="1565437" y="240559"/>
                  <a:pt x="1565437" y="247848"/>
                </a:cubicBezTo>
                <a:cubicBezTo>
                  <a:pt x="1580137" y="240559"/>
                  <a:pt x="1572787" y="233268"/>
                  <a:pt x="1602187" y="225979"/>
                </a:cubicBezTo>
                <a:cubicBezTo>
                  <a:pt x="1616884" y="218691"/>
                  <a:pt x="1587487" y="233268"/>
                  <a:pt x="1594837" y="225979"/>
                </a:cubicBezTo>
                <a:cubicBezTo>
                  <a:pt x="1605861" y="222335"/>
                  <a:pt x="1613210" y="220513"/>
                  <a:pt x="1620559" y="218691"/>
                </a:cubicBezTo>
                <a:lnTo>
                  <a:pt x="1642518" y="212466"/>
                </a:lnTo>
                <a:lnTo>
                  <a:pt x="1640418" y="213662"/>
                </a:lnTo>
                <a:lnTo>
                  <a:pt x="1629746" y="217779"/>
                </a:lnTo>
                <a:cubicBezTo>
                  <a:pt x="1626072" y="218691"/>
                  <a:pt x="1624234" y="218691"/>
                  <a:pt x="1624234" y="218691"/>
                </a:cubicBezTo>
                <a:cubicBezTo>
                  <a:pt x="1624234" y="225979"/>
                  <a:pt x="1624234" y="218691"/>
                  <a:pt x="1631584" y="218691"/>
                </a:cubicBezTo>
                <a:lnTo>
                  <a:pt x="1640418" y="213662"/>
                </a:lnTo>
                <a:lnTo>
                  <a:pt x="1646281" y="211399"/>
                </a:lnTo>
                <a:lnTo>
                  <a:pt x="1642518" y="212466"/>
                </a:lnTo>
                <a:lnTo>
                  <a:pt x="1644790" y="211172"/>
                </a:lnTo>
                <a:cubicBezTo>
                  <a:pt x="1648349" y="209578"/>
                  <a:pt x="1651335" y="208667"/>
                  <a:pt x="1654551" y="207757"/>
                </a:cubicBezTo>
                <a:lnTo>
                  <a:pt x="1683031" y="196819"/>
                </a:lnTo>
                <a:lnTo>
                  <a:pt x="1697728" y="189531"/>
                </a:lnTo>
                <a:cubicBezTo>
                  <a:pt x="1719778" y="182242"/>
                  <a:pt x="1668331" y="204111"/>
                  <a:pt x="1660981" y="211399"/>
                </a:cubicBezTo>
                <a:cubicBezTo>
                  <a:pt x="1697728" y="196819"/>
                  <a:pt x="1719778" y="182242"/>
                  <a:pt x="1756525" y="167662"/>
                </a:cubicBezTo>
                <a:lnTo>
                  <a:pt x="1760624" y="170914"/>
                </a:lnTo>
                <a:lnTo>
                  <a:pt x="1749175" y="174951"/>
                </a:lnTo>
                <a:cubicBezTo>
                  <a:pt x="1760200" y="171308"/>
                  <a:pt x="1762038" y="171308"/>
                  <a:pt x="1761117" y="171308"/>
                </a:cubicBezTo>
                <a:lnTo>
                  <a:pt x="1760624" y="170914"/>
                </a:lnTo>
                <a:lnTo>
                  <a:pt x="1790517" y="160374"/>
                </a:lnTo>
                <a:cubicBezTo>
                  <a:pt x="1802460" y="154907"/>
                  <a:pt x="1811647" y="149440"/>
                  <a:pt x="1815319" y="145794"/>
                </a:cubicBezTo>
                <a:cubicBezTo>
                  <a:pt x="1830019" y="138502"/>
                  <a:pt x="1859416" y="131214"/>
                  <a:pt x="1866766" y="131214"/>
                </a:cubicBezTo>
                <a:cubicBezTo>
                  <a:pt x="1874116" y="123926"/>
                  <a:pt x="1844719" y="138502"/>
                  <a:pt x="1844719" y="131214"/>
                </a:cubicBezTo>
                <a:cubicBezTo>
                  <a:pt x="1866766" y="123926"/>
                  <a:pt x="1874116" y="131214"/>
                  <a:pt x="1896163" y="123926"/>
                </a:cubicBezTo>
                <a:cubicBezTo>
                  <a:pt x="1899838" y="120280"/>
                  <a:pt x="1905351" y="116635"/>
                  <a:pt x="1908107" y="114812"/>
                </a:cubicBezTo>
                <a:lnTo>
                  <a:pt x="1909026" y="114111"/>
                </a:lnTo>
                <a:lnTo>
                  <a:pt x="1915457" y="111168"/>
                </a:lnTo>
                <a:cubicBezTo>
                  <a:pt x="1918213" y="111168"/>
                  <a:pt x="1918213" y="112990"/>
                  <a:pt x="1910863" y="116634"/>
                </a:cubicBezTo>
                <a:cubicBezTo>
                  <a:pt x="1925563" y="116634"/>
                  <a:pt x="1954960" y="102054"/>
                  <a:pt x="1947610" y="109346"/>
                </a:cubicBezTo>
                <a:cubicBezTo>
                  <a:pt x="1962310" y="102054"/>
                  <a:pt x="1962310" y="102054"/>
                  <a:pt x="1962310" y="102054"/>
                </a:cubicBezTo>
                <a:cubicBezTo>
                  <a:pt x="2065201" y="72897"/>
                  <a:pt x="2226889" y="43737"/>
                  <a:pt x="2344483" y="21869"/>
                </a:cubicBezTo>
                <a:cubicBezTo>
                  <a:pt x="2329783" y="29160"/>
                  <a:pt x="2440024" y="7292"/>
                  <a:pt x="2454724" y="7292"/>
                </a:cubicBezTo>
                <a:cubicBezTo>
                  <a:pt x="2462074" y="7292"/>
                  <a:pt x="2462074" y="7292"/>
                  <a:pt x="2476771" y="7292"/>
                </a:cubicBezTo>
                <a:lnTo>
                  <a:pt x="2506171" y="7292"/>
                </a:lnTo>
                <a:lnTo>
                  <a:pt x="2520868" y="7292"/>
                </a:lnTo>
                <a:lnTo>
                  <a:pt x="2525197" y="4594"/>
                </a:ln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0895327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4691369" y="1087583"/>
            <a:ext cx="2582269" cy="2389908"/>
          </a:xfrm>
          <a:custGeom>
            <a:avLst/>
            <a:gdLst>
              <a:gd name="connsiteX0" fmla="*/ 683757 w 2582269"/>
              <a:gd name="connsiteY0" fmla="*/ 2123670 h 2389908"/>
              <a:gd name="connsiteX1" fmla="*/ 695190 w 2582269"/>
              <a:gd name="connsiteY1" fmla="*/ 2127830 h 2389908"/>
              <a:gd name="connsiteX2" fmla="*/ 683757 w 2582269"/>
              <a:gd name="connsiteY2" fmla="*/ 2123670 h 2389908"/>
              <a:gd name="connsiteX3" fmla="*/ 78636 w 2582269"/>
              <a:gd name="connsiteY3" fmla="*/ 1375133 h 2389908"/>
              <a:gd name="connsiteX4" fmla="*/ 80576 w 2582269"/>
              <a:gd name="connsiteY4" fmla="*/ 1375914 h 2389908"/>
              <a:gd name="connsiteX5" fmla="*/ 78359 w 2582269"/>
              <a:gd name="connsiteY5" fmla="*/ 1382154 h 2389908"/>
              <a:gd name="connsiteX6" fmla="*/ 78636 w 2582269"/>
              <a:gd name="connsiteY6" fmla="*/ 1375133 h 2389908"/>
              <a:gd name="connsiteX7" fmla="*/ 181272 w 2582269"/>
              <a:gd name="connsiteY7" fmla="*/ 1204830 h 2389908"/>
              <a:gd name="connsiteX8" fmla="*/ 181259 w 2582269"/>
              <a:gd name="connsiteY8" fmla="*/ 1206816 h 2389908"/>
              <a:gd name="connsiteX9" fmla="*/ 180687 w 2582269"/>
              <a:gd name="connsiteY9" fmla="*/ 1207299 h 2389908"/>
              <a:gd name="connsiteX10" fmla="*/ 181272 w 2582269"/>
              <a:gd name="connsiteY10" fmla="*/ 1204830 h 2389908"/>
              <a:gd name="connsiteX11" fmla="*/ 4632 w 2582269"/>
              <a:gd name="connsiteY11" fmla="*/ 1198075 h 2389908"/>
              <a:gd name="connsiteX12" fmla="*/ 6961 w 2582269"/>
              <a:gd name="connsiteY12" fmla="*/ 1215235 h 2389908"/>
              <a:gd name="connsiteX13" fmla="*/ 4632 w 2582269"/>
              <a:gd name="connsiteY13" fmla="*/ 1198075 h 2389908"/>
              <a:gd name="connsiteX14" fmla="*/ 78174 w 2582269"/>
              <a:gd name="connsiteY14" fmla="*/ 1088874 h 2389908"/>
              <a:gd name="connsiteX15" fmla="*/ 78174 w 2582269"/>
              <a:gd name="connsiteY15" fmla="*/ 1107594 h 2389908"/>
              <a:gd name="connsiteX16" fmla="*/ 78174 w 2582269"/>
              <a:gd name="connsiteY16" fmla="*/ 1088874 h 2389908"/>
              <a:gd name="connsiteX17" fmla="*/ 85288 w 2582269"/>
              <a:gd name="connsiteY17" fmla="*/ 1056894 h 2389908"/>
              <a:gd name="connsiteX18" fmla="*/ 87228 w 2582269"/>
              <a:gd name="connsiteY18" fmla="*/ 1057674 h 2389908"/>
              <a:gd name="connsiteX19" fmla="*/ 85011 w 2582269"/>
              <a:gd name="connsiteY19" fmla="*/ 1063914 h 2389908"/>
              <a:gd name="connsiteX20" fmla="*/ 85288 w 2582269"/>
              <a:gd name="connsiteY20" fmla="*/ 1056894 h 2389908"/>
              <a:gd name="connsiteX21" fmla="*/ 96097 w 2582269"/>
              <a:gd name="connsiteY21" fmla="*/ 1053588 h 2389908"/>
              <a:gd name="connsiteX22" fmla="*/ 96097 w 2582269"/>
              <a:gd name="connsiteY22" fmla="*/ 1083749 h 2389908"/>
              <a:gd name="connsiteX23" fmla="*/ 96097 w 2582269"/>
              <a:gd name="connsiteY23" fmla="*/ 1053588 h 2389908"/>
              <a:gd name="connsiteX24" fmla="*/ 2264274 w 2582269"/>
              <a:gd name="connsiteY24" fmla="*/ 338000 h 2389908"/>
              <a:gd name="connsiteX25" fmla="*/ 2266656 w 2582269"/>
              <a:gd name="connsiteY25" fmla="*/ 346745 h 2389908"/>
              <a:gd name="connsiteX26" fmla="*/ 2283021 w 2582269"/>
              <a:gd name="connsiteY26" fmla="*/ 370885 h 2389908"/>
              <a:gd name="connsiteX27" fmla="*/ 2264319 w 2582269"/>
              <a:gd name="connsiteY27" fmla="*/ 364302 h 2389908"/>
              <a:gd name="connsiteX28" fmla="*/ 2257414 w 2582269"/>
              <a:gd name="connsiteY28" fmla="*/ 343008 h 2389908"/>
              <a:gd name="connsiteX29" fmla="*/ 2264232 w 2582269"/>
              <a:gd name="connsiteY29" fmla="*/ 337847 h 2389908"/>
              <a:gd name="connsiteX30" fmla="*/ 2264319 w 2582269"/>
              <a:gd name="connsiteY30" fmla="*/ 337967 h 2389908"/>
              <a:gd name="connsiteX31" fmla="*/ 2264274 w 2582269"/>
              <a:gd name="connsiteY31" fmla="*/ 338000 h 2389908"/>
              <a:gd name="connsiteX32" fmla="*/ 1485807 w 2582269"/>
              <a:gd name="connsiteY32" fmla="*/ 0 h 2389908"/>
              <a:gd name="connsiteX33" fmla="*/ 1583997 w 2582269"/>
              <a:gd name="connsiteY33" fmla="*/ 10973 h 2389908"/>
              <a:gd name="connsiteX34" fmla="*/ 1576984 w 2582269"/>
              <a:gd name="connsiteY34" fmla="*/ 4389 h 2389908"/>
              <a:gd name="connsiteX35" fmla="*/ 1616727 w 2582269"/>
              <a:gd name="connsiteY35" fmla="*/ 0 h 2389908"/>
              <a:gd name="connsiteX36" fmla="*/ 1663484 w 2582269"/>
              <a:gd name="connsiteY36" fmla="*/ 30724 h 2389908"/>
              <a:gd name="connsiteX37" fmla="*/ 1686864 w 2582269"/>
              <a:gd name="connsiteY37" fmla="*/ 35113 h 2389908"/>
              <a:gd name="connsiteX38" fmla="*/ 1785054 w 2582269"/>
              <a:gd name="connsiteY38" fmla="*/ 94367 h 2389908"/>
              <a:gd name="connsiteX39" fmla="*/ 1773365 w 2582269"/>
              <a:gd name="connsiteY39" fmla="*/ 100951 h 2389908"/>
              <a:gd name="connsiteX40" fmla="*/ 1789438 w 2582269"/>
              <a:gd name="connsiteY40" fmla="*/ 110277 h 2389908"/>
              <a:gd name="connsiteX41" fmla="*/ 1803246 w 2582269"/>
              <a:gd name="connsiteY41" fmla="*/ 109749 h 2389908"/>
              <a:gd name="connsiteX42" fmla="*/ 1803446 w 2582269"/>
              <a:gd name="connsiteY42" fmla="*/ 110209 h 2389908"/>
              <a:gd name="connsiteX43" fmla="*/ 1800542 w 2582269"/>
              <a:gd name="connsiteY43" fmla="*/ 114667 h 2389908"/>
              <a:gd name="connsiteX44" fmla="*/ 1806095 w 2582269"/>
              <a:gd name="connsiteY44" fmla="*/ 116313 h 2389908"/>
              <a:gd name="connsiteX45" fmla="*/ 1803446 w 2582269"/>
              <a:gd name="connsiteY45" fmla="*/ 110209 h 2389908"/>
              <a:gd name="connsiteX46" fmla="*/ 1803757 w 2582269"/>
              <a:gd name="connsiteY46" fmla="*/ 109729 h 2389908"/>
              <a:gd name="connsiteX47" fmla="*/ 1803246 w 2582269"/>
              <a:gd name="connsiteY47" fmla="*/ 109749 h 2389908"/>
              <a:gd name="connsiteX48" fmla="*/ 1799666 w 2582269"/>
              <a:gd name="connsiteY48" fmla="*/ 101500 h 2389908"/>
              <a:gd name="connsiteX49" fmla="*/ 1789730 w 2582269"/>
              <a:gd name="connsiteY49" fmla="*/ 89978 h 2389908"/>
              <a:gd name="connsiteX50" fmla="*/ 1817785 w 2582269"/>
              <a:gd name="connsiteY50" fmla="*/ 96561 h 2389908"/>
              <a:gd name="connsiteX51" fmla="*/ 2000139 w 2582269"/>
              <a:gd name="connsiteY51" fmla="*/ 188735 h 2389908"/>
              <a:gd name="connsiteX52" fmla="*/ 2056248 w 2582269"/>
              <a:gd name="connsiteY52" fmla="*/ 210680 h 2389908"/>
              <a:gd name="connsiteX53" fmla="*/ 2065599 w 2582269"/>
              <a:gd name="connsiteY53" fmla="*/ 241404 h 2389908"/>
              <a:gd name="connsiteX54" fmla="*/ 2088977 w 2582269"/>
              <a:gd name="connsiteY54" fmla="*/ 237016 h 2389908"/>
              <a:gd name="connsiteX55" fmla="*/ 2084302 w 2582269"/>
              <a:gd name="connsiteY55" fmla="*/ 254572 h 2389908"/>
              <a:gd name="connsiteX56" fmla="*/ 2103005 w 2582269"/>
              <a:gd name="connsiteY56" fmla="*/ 267740 h 2389908"/>
              <a:gd name="connsiteX57" fmla="*/ 2114695 w 2582269"/>
              <a:gd name="connsiteY57" fmla="*/ 258962 h 2389908"/>
              <a:gd name="connsiteX58" fmla="*/ 2103005 w 2582269"/>
              <a:gd name="connsiteY58" fmla="*/ 247988 h 2389908"/>
              <a:gd name="connsiteX59" fmla="*/ 2098329 w 2582269"/>
              <a:gd name="connsiteY59" fmla="*/ 241404 h 2389908"/>
              <a:gd name="connsiteX60" fmla="*/ 2133398 w 2582269"/>
              <a:gd name="connsiteY60" fmla="*/ 258962 h 2389908"/>
              <a:gd name="connsiteX61" fmla="*/ 2140411 w 2582269"/>
              <a:gd name="connsiteY61" fmla="*/ 272129 h 2389908"/>
              <a:gd name="connsiteX62" fmla="*/ 2173141 w 2582269"/>
              <a:gd name="connsiteY62" fmla="*/ 265546 h 2389908"/>
              <a:gd name="connsiteX63" fmla="*/ 2128722 w 2582269"/>
              <a:gd name="connsiteY63" fmla="*/ 243600 h 2389908"/>
              <a:gd name="connsiteX64" fmla="*/ 2117032 w 2582269"/>
              <a:gd name="connsiteY64" fmla="*/ 237016 h 2389908"/>
              <a:gd name="connsiteX65" fmla="*/ 2121708 w 2582269"/>
              <a:gd name="connsiteY65" fmla="*/ 250183 h 2389908"/>
              <a:gd name="connsiteX66" fmla="*/ 2037545 w 2582269"/>
              <a:gd name="connsiteY66" fmla="*/ 168983 h 2389908"/>
              <a:gd name="connsiteX67" fmla="*/ 1974422 w 2582269"/>
              <a:gd name="connsiteY67" fmla="*/ 140453 h 2389908"/>
              <a:gd name="connsiteX68" fmla="*/ 1974422 w 2582269"/>
              <a:gd name="connsiteY68" fmla="*/ 155815 h 2389908"/>
              <a:gd name="connsiteX69" fmla="*/ 2023518 w 2582269"/>
              <a:gd name="connsiteY69" fmla="*/ 188735 h 2389908"/>
              <a:gd name="connsiteX70" fmla="*/ 1997800 w 2582269"/>
              <a:gd name="connsiteY70" fmla="*/ 182151 h 2389908"/>
              <a:gd name="connsiteX71" fmla="*/ 1967409 w 2582269"/>
              <a:gd name="connsiteY71" fmla="*/ 149232 h 2389908"/>
              <a:gd name="connsiteX72" fmla="*/ 1939354 w 2582269"/>
              <a:gd name="connsiteY72" fmla="*/ 138259 h 2389908"/>
              <a:gd name="connsiteX73" fmla="*/ 1960394 w 2582269"/>
              <a:gd name="connsiteY73" fmla="*/ 140453 h 2389908"/>
              <a:gd name="connsiteX74" fmla="*/ 1927665 w 2582269"/>
              <a:gd name="connsiteY74" fmla="*/ 125091 h 2389908"/>
              <a:gd name="connsiteX75" fmla="*/ 1932340 w 2582269"/>
              <a:gd name="connsiteY75" fmla="*/ 138259 h 2389908"/>
              <a:gd name="connsiteX76" fmla="*/ 1906624 w 2582269"/>
              <a:gd name="connsiteY76" fmla="*/ 116313 h 2389908"/>
              <a:gd name="connsiteX77" fmla="*/ 1965071 w 2582269"/>
              <a:gd name="connsiteY77" fmla="*/ 116313 h 2389908"/>
              <a:gd name="connsiteX78" fmla="*/ 1913637 w 2582269"/>
              <a:gd name="connsiteY78" fmla="*/ 107535 h 2389908"/>
              <a:gd name="connsiteX79" fmla="*/ 1927665 w 2582269"/>
              <a:gd name="connsiteY79" fmla="*/ 100951 h 2389908"/>
              <a:gd name="connsiteX80" fmla="*/ 1913637 w 2582269"/>
              <a:gd name="connsiteY80" fmla="*/ 89978 h 2389908"/>
              <a:gd name="connsiteX81" fmla="*/ 1972084 w 2582269"/>
              <a:gd name="connsiteY81" fmla="*/ 109729 h 2389908"/>
              <a:gd name="connsiteX82" fmla="*/ 1979097 w 2582269"/>
              <a:gd name="connsiteY82" fmla="*/ 100951 h 2389908"/>
              <a:gd name="connsiteX83" fmla="*/ 1986112 w 2582269"/>
              <a:gd name="connsiteY83" fmla="*/ 127286 h 2389908"/>
              <a:gd name="connsiteX84" fmla="*/ 2044558 w 2582269"/>
              <a:gd name="connsiteY84" fmla="*/ 140453 h 2389908"/>
              <a:gd name="connsiteX85" fmla="*/ 2110019 w 2582269"/>
              <a:gd name="connsiteY85" fmla="*/ 182151 h 2389908"/>
              <a:gd name="connsiteX86" fmla="*/ 2121708 w 2582269"/>
              <a:gd name="connsiteY86" fmla="*/ 195318 h 2389908"/>
              <a:gd name="connsiteX87" fmla="*/ 2103005 w 2582269"/>
              <a:gd name="connsiteY87" fmla="*/ 188735 h 2389908"/>
              <a:gd name="connsiteX88" fmla="*/ 2182492 w 2582269"/>
              <a:gd name="connsiteY88" fmla="*/ 250183 h 2389908"/>
              <a:gd name="connsiteX89" fmla="*/ 2208210 w 2582269"/>
              <a:gd name="connsiteY89" fmla="*/ 278712 h 2389908"/>
              <a:gd name="connsiteX90" fmla="*/ 2224575 w 2582269"/>
              <a:gd name="connsiteY90" fmla="*/ 307242 h 2389908"/>
              <a:gd name="connsiteX91" fmla="*/ 2187169 w 2582269"/>
              <a:gd name="connsiteY91" fmla="*/ 258962 h 2389908"/>
              <a:gd name="connsiteX92" fmla="*/ 2198858 w 2582269"/>
              <a:gd name="connsiteY92" fmla="*/ 247988 h 2389908"/>
              <a:gd name="connsiteX93" fmla="*/ 2161452 w 2582269"/>
              <a:gd name="connsiteY93" fmla="*/ 212875 h 2389908"/>
              <a:gd name="connsiteX94" fmla="*/ 2254821 w 2582269"/>
              <a:gd name="connsiteY94" fmla="*/ 303299 h 2389908"/>
              <a:gd name="connsiteX95" fmla="*/ 2264232 w 2582269"/>
              <a:gd name="connsiteY95" fmla="*/ 337847 h 2389908"/>
              <a:gd name="connsiteX96" fmla="*/ 2255843 w 2582269"/>
              <a:gd name="connsiteY96" fmla="*/ 326171 h 2389908"/>
              <a:gd name="connsiteX97" fmla="*/ 2252629 w 2582269"/>
              <a:gd name="connsiteY97" fmla="*/ 309437 h 2389908"/>
              <a:gd name="connsiteX98" fmla="*/ 2231588 w 2582269"/>
              <a:gd name="connsiteY98" fmla="*/ 307242 h 2389908"/>
              <a:gd name="connsiteX99" fmla="*/ 2240940 w 2582269"/>
              <a:gd name="connsiteY99" fmla="*/ 326994 h 2389908"/>
              <a:gd name="connsiteX100" fmla="*/ 2231588 w 2582269"/>
              <a:gd name="connsiteY100" fmla="*/ 337967 h 2389908"/>
              <a:gd name="connsiteX101" fmla="*/ 2245616 w 2582269"/>
              <a:gd name="connsiteY101" fmla="*/ 344550 h 2389908"/>
              <a:gd name="connsiteX102" fmla="*/ 2250291 w 2582269"/>
              <a:gd name="connsiteY102" fmla="*/ 333578 h 2389908"/>
              <a:gd name="connsiteX103" fmla="*/ 2226913 w 2582269"/>
              <a:gd name="connsiteY103" fmla="*/ 346745 h 2389908"/>
              <a:gd name="connsiteX104" fmla="*/ 2271332 w 2582269"/>
              <a:gd name="connsiteY104" fmla="*/ 384053 h 2389908"/>
              <a:gd name="connsiteX105" fmla="*/ 2266656 w 2582269"/>
              <a:gd name="connsiteY105" fmla="*/ 368691 h 2389908"/>
              <a:gd name="connsiteX106" fmla="*/ 2276008 w 2582269"/>
              <a:gd name="connsiteY106" fmla="*/ 364302 h 2389908"/>
              <a:gd name="connsiteX107" fmla="*/ 2318090 w 2582269"/>
              <a:gd name="connsiteY107" fmla="*/ 405999 h 2389908"/>
              <a:gd name="connsiteX108" fmla="*/ 2322765 w 2582269"/>
              <a:gd name="connsiteY108" fmla="*/ 395026 h 2389908"/>
              <a:gd name="connsiteX109" fmla="*/ 2374199 w 2582269"/>
              <a:gd name="connsiteY109" fmla="*/ 480615 h 2389908"/>
              <a:gd name="connsiteX110" fmla="*/ 2381212 w 2582269"/>
              <a:gd name="connsiteY110" fmla="*/ 498172 h 2389908"/>
              <a:gd name="connsiteX111" fmla="*/ 2399915 w 2582269"/>
              <a:gd name="connsiteY111" fmla="*/ 498172 h 2389908"/>
              <a:gd name="connsiteX112" fmla="*/ 2399915 w 2582269"/>
              <a:gd name="connsiteY112" fmla="*/ 515729 h 2389908"/>
              <a:gd name="connsiteX113" fmla="*/ 2418618 w 2582269"/>
              <a:gd name="connsiteY113" fmla="*/ 517923 h 2389908"/>
              <a:gd name="connsiteX114" fmla="*/ 2413942 w 2582269"/>
              <a:gd name="connsiteY114" fmla="*/ 535480 h 2389908"/>
              <a:gd name="connsiteX115" fmla="*/ 2479403 w 2582269"/>
              <a:gd name="connsiteY115" fmla="*/ 684712 h 2389908"/>
              <a:gd name="connsiteX116" fmla="*/ 2441997 w 2582269"/>
              <a:gd name="connsiteY116" fmla="*/ 621068 h 2389908"/>
              <a:gd name="connsiteX117" fmla="*/ 2451348 w 2582269"/>
              <a:gd name="connsiteY117" fmla="*/ 607902 h 2389908"/>
              <a:gd name="connsiteX118" fmla="*/ 2434983 w 2582269"/>
              <a:gd name="connsiteY118" fmla="*/ 596928 h 2389908"/>
              <a:gd name="connsiteX119" fmla="*/ 2420956 w 2582269"/>
              <a:gd name="connsiteY119" fmla="*/ 572788 h 2389908"/>
              <a:gd name="connsiteX120" fmla="*/ 2425632 w 2582269"/>
              <a:gd name="connsiteY120" fmla="*/ 621068 h 2389908"/>
              <a:gd name="connsiteX121" fmla="*/ 2439659 w 2582269"/>
              <a:gd name="connsiteY121" fmla="*/ 618874 h 2389908"/>
              <a:gd name="connsiteX122" fmla="*/ 2446673 w 2582269"/>
              <a:gd name="connsiteY122" fmla="*/ 667155 h 2389908"/>
              <a:gd name="connsiteX123" fmla="*/ 2479403 w 2582269"/>
              <a:gd name="connsiteY123" fmla="*/ 776885 h 2389908"/>
              <a:gd name="connsiteX124" fmla="*/ 2477064 w 2582269"/>
              <a:gd name="connsiteY124" fmla="*/ 776885 h 2389908"/>
              <a:gd name="connsiteX125" fmla="*/ 2498106 w 2582269"/>
              <a:gd name="connsiteY125" fmla="*/ 796635 h 2389908"/>
              <a:gd name="connsiteX126" fmla="*/ 2498106 w 2582269"/>
              <a:gd name="connsiteY126" fmla="*/ 803219 h 2389908"/>
              <a:gd name="connsiteX127" fmla="*/ 2505119 w 2582269"/>
              <a:gd name="connsiteY127" fmla="*/ 803219 h 2389908"/>
              <a:gd name="connsiteX128" fmla="*/ 2505119 w 2582269"/>
              <a:gd name="connsiteY128" fmla="*/ 807609 h 2389908"/>
              <a:gd name="connsiteX129" fmla="*/ 2498106 w 2582269"/>
              <a:gd name="connsiteY129" fmla="*/ 825165 h 2389908"/>
              <a:gd name="connsiteX130" fmla="*/ 2509795 w 2582269"/>
              <a:gd name="connsiteY130" fmla="*/ 840527 h 2389908"/>
              <a:gd name="connsiteX131" fmla="*/ 2467713 w 2582269"/>
              <a:gd name="connsiteY131" fmla="*/ 783469 h 2389908"/>
              <a:gd name="connsiteX132" fmla="*/ 2453686 w 2582269"/>
              <a:gd name="connsiteY132" fmla="*/ 739577 h 2389908"/>
              <a:gd name="connsiteX133" fmla="*/ 2446673 w 2582269"/>
              <a:gd name="connsiteY133" fmla="*/ 704463 h 2389908"/>
              <a:gd name="connsiteX134" fmla="*/ 2441997 w 2582269"/>
              <a:gd name="connsiteY134" fmla="*/ 684712 h 2389908"/>
              <a:gd name="connsiteX135" fmla="*/ 2425632 w 2582269"/>
              <a:gd name="connsiteY135" fmla="*/ 667155 h 2389908"/>
              <a:gd name="connsiteX136" fmla="*/ 2420956 w 2582269"/>
              <a:gd name="connsiteY136" fmla="*/ 645210 h 2389908"/>
              <a:gd name="connsiteX137" fmla="*/ 2399915 w 2582269"/>
              <a:gd name="connsiteY137" fmla="*/ 605706 h 2389908"/>
              <a:gd name="connsiteX138" fmla="*/ 2402253 w 2582269"/>
              <a:gd name="connsiteY138" fmla="*/ 590344 h 2389908"/>
              <a:gd name="connsiteX139" fmla="*/ 2371861 w 2582269"/>
              <a:gd name="connsiteY139" fmla="*/ 544258 h 2389908"/>
              <a:gd name="connsiteX140" fmla="*/ 2362509 w 2582269"/>
              <a:gd name="connsiteY140" fmla="*/ 557426 h 2389908"/>
              <a:gd name="connsiteX141" fmla="*/ 2383550 w 2582269"/>
              <a:gd name="connsiteY141" fmla="*/ 605706 h 2389908"/>
              <a:gd name="connsiteX142" fmla="*/ 2376536 w 2582269"/>
              <a:gd name="connsiteY142" fmla="*/ 601318 h 2389908"/>
              <a:gd name="connsiteX143" fmla="*/ 2392902 w 2582269"/>
              <a:gd name="connsiteY143" fmla="*/ 612290 h 2389908"/>
              <a:gd name="connsiteX144" fmla="*/ 2434983 w 2582269"/>
              <a:gd name="connsiteY144" fmla="*/ 704463 h 2389908"/>
              <a:gd name="connsiteX145" fmla="*/ 2437321 w 2582269"/>
              <a:gd name="connsiteY145" fmla="*/ 739577 h 2389908"/>
              <a:gd name="connsiteX146" fmla="*/ 2451348 w 2582269"/>
              <a:gd name="connsiteY146" fmla="*/ 754939 h 2389908"/>
              <a:gd name="connsiteX147" fmla="*/ 2439659 w 2582269"/>
              <a:gd name="connsiteY147" fmla="*/ 748355 h 2389908"/>
              <a:gd name="connsiteX148" fmla="*/ 2441997 w 2582269"/>
              <a:gd name="connsiteY148" fmla="*/ 785663 h 2389908"/>
              <a:gd name="connsiteX149" fmla="*/ 2467713 w 2582269"/>
              <a:gd name="connsiteY149" fmla="*/ 820777 h 2389908"/>
              <a:gd name="connsiteX150" fmla="*/ 2477064 w 2582269"/>
              <a:gd name="connsiteY150" fmla="*/ 807609 h 2389908"/>
              <a:gd name="connsiteX151" fmla="*/ 2491092 w 2582269"/>
              <a:gd name="connsiteY151" fmla="*/ 838333 h 2389908"/>
              <a:gd name="connsiteX152" fmla="*/ 2484079 w 2582269"/>
              <a:gd name="connsiteY152" fmla="*/ 849306 h 2389908"/>
              <a:gd name="connsiteX153" fmla="*/ 2512133 w 2582269"/>
              <a:gd name="connsiteY153" fmla="*/ 893198 h 2389908"/>
              <a:gd name="connsiteX154" fmla="*/ 2509795 w 2582269"/>
              <a:gd name="connsiteY154" fmla="*/ 873447 h 2389908"/>
              <a:gd name="connsiteX155" fmla="*/ 2526160 w 2582269"/>
              <a:gd name="connsiteY155" fmla="*/ 882225 h 2389908"/>
              <a:gd name="connsiteX156" fmla="*/ 2542525 w 2582269"/>
              <a:gd name="connsiteY156" fmla="*/ 912949 h 2389908"/>
              <a:gd name="connsiteX157" fmla="*/ 2512133 w 2582269"/>
              <a:gd name="connsiteY157" fmla="*/ 899782 h 2389908"/>
              <a:gd name="connsiteX158" fmla="*/ 2530836 w 2582269"/>
              <a:gd name="connsiteY158" fmla="*/ 928311 h 2389908"/>
              <a:gd name="connsiteX159" fmla="*/ 2509795 w 2582269"/>
              <a:gd name="connsiteY159" fmla="*/ 959036 h 2389908"/>
              <a:gd name="connsiteX160" fmla="*/ 2516809 w 2582269"/>
              <a:gd name="connsiteY160" fmla="*/ 989760 h 2389908"/>
              <a:gd name="connsiteX161" fmla="*/ 2537850 w 2582269"/>
              <a:gd name="connsiteY161" fmla="*/ 1005122 h 2389908"/>
              <a:gd name="connsiteX162" fmla="*/ 2535512 w 2582269"/>
              <a:gd name="connsiteY162" fmla="*/ 978786 h 2389908"/>
              <a:gd name="connsiteX163" fmla="*/ 2563566 w 2582269"/>
              <a:gd name="connsiteY163" fmla="*/ 1005122 h 2389908"/>
              <a:gd name="connsiteX164" fmla="*/ 2570579 w 2582269"/>
              <a:gd name="connsiteY164" fmla="*/ 1044625 h 2389908"/>
              <a:gd name="connsiteX165" fmla="*/ 2582269 w 2582269"/>
              <a:gd name="connsiteY165" fmla="*/ 1064376 h 2389908"/>
              <a:gd name="connsiteX166" fmla="*/ 2570579 w 2582269"/>
              <a:gd name="connsiteY166" fmla="*/ 1174105 h 2389908"/>
              <a:gd name="connsiteX167" fmla="*/ 2556553 w 2582269"/>
              <a:gd name="connsiteY167" fmla="*/ 1174105 h 2389908"/>
              <a:gd name="connsiteX168" fmla="*/ 2556553 w 2582269"/>
              <a:gd name="connsiteY168" fmla="*/ 1209219 h 2389908"/>
              <a:gd name="connsiteX169" fmla="*/ 2575256 w 2582269"/>
              <a:gd name="connsiteY169" fmla="*/ 1209219 h 2389908"/>
              <a:gd name="connsiteX170" fmla="*/ 2582269 w 2582269"/>
              <a:gd name="connsiteY170" fmla="*/ 1250917 h 2389908"/>
              <a:gd name="connsiteX171" fmla="*/ 2570579 w 2582269"/>
              <a:gd name="connsiteY171" fmla="*/ 1297003 h 2389908"/>
              <a:gd name="connsiteX172" fmla="*/ 2563566 w 2582269"/>
              <a:gd name="connsiteY172" fmla="*/ 1259695 h 2389908"/>
              <a:gd name="connsiteX173" fmla="*/ 2551876 w 2582269"/>
              <a:gd name="connsiteY173" fmla="*/ 1266279 h 2389908"/>
              <a:gd name="connsiteX174" fmla="*/ 2544863 w 2582269"/>
              <a:gd name="connsiteY174" fmla="*/ 1281641 h 2389908"/>
              <a:gd name="connsiteX175" fmla="*/ 2526160 w 2582269"/>
              <a:gd name="connsiteY175" fmla="*/ 1367230 h 2389908"/>
              <a:gd name="connsiteX176" fmla="*/ 2512133 w 2582269"/>
              <a:gd name="connsiteY176" fmla="*/ 1400148 h 2389908"/>
              <a:gd name="connsiteX177" fmla="*/ 2500444 w 2582269"/>
              <a:gd name="connsiteY177" fmla="*/ 1404538 h 2389908"/>
              <a:gd name="connsiteX178" fmla="*/ 2509795 w 2582269"/>
              <a:gd name="connsiteY178" fmla="*/ 1422094 h 2389908"/>
              <a:gd name="connsiteX179" fmla="*/ 2526160 w 2582269"/>
              <a:gd name="connsiteY179" fmla="*/ 1411122 h 2389908"/>
              <a:gd name="connsiteX180" fmla="*/ 2486416 w 2582269"/>
              <a:gd name="connsiteY180" fmla="*/ 1465986 h 2389908"/>
              <a:gd name="connsiteX181" fmla="*/ 2458362 w 2582269"/>
              <a:gd name="connsiteY181" fmla="*/ 1507683 h 2389908"/>
              <a:gd name="connsiteX182" fmla="*/ 2427970 w 2582269"/>
              <a:gd name="connsiteY182" fmla="*/ 1604245 h 2389908"/>
              <a:gd name="connsiteX183" fmla="*/ 2409267 w 2582269"/>
              <a:gd name="connsiteY183" fmla="*/ 1628386 h 2389908"/>
              <a:gd name="connsiteX184" fmla="*/ 2402253 w 2582269"/>
              <a:gd name="connsiteY184" fmla="*/ 1617413 h 2389908"/>
              <a:gd name="connsiteX185" fmla="*/ 2402253 w 2582269"/>
              <a:gd name="connsiteY185" fmla="*/ 1641553 h 2389908"/>
              <a:gd name="connsiteX186" fmla="*/ 2399915 w 2582269"/>
              <a:gd name="connsiteY186" fmla="*/ 1630580 h 2389908"/>
              <a:gd name="connsiteX187" fmla="*/ 2360171 w 2582269"/>
              <a:gd name="connsiteY187" fmla="*/ 1720558 h 2389908"/>
              <a:gd name="connsiteX188" fmla="*/ 2395239 w 2582269"/>
              <a:gd name="connsiteY188" fmla="*/ 1674472 h 2389908"/>
              <a:gd name="connsiteX189" fmla="*/ 2381212 w 2582269"/>
              <a:gd name="connsiteY189" fmla="*/ 1716170 h 2389908"/>
              <a:gd name="connsiteX190" fmla="*/ 2409267 w 2582269"/>
              <a:gd name="connsiteY190" fmla="*/ 1683250 h 2389908"/>
              <a:gd name="connsiteX191" fmla="*/ 2427970 w 2582269"/>
              <a:gd name="connsiteY191" fmla="*/ 1659110 h 2389908"/>
              <a:gd name="connsiteX192" fmla="*/ 2418618 w 2582269"/>
              <a:gd name="connsiteY192" fmla="*/ 1678862 h 2389908"/>
              <a:gd name="connsiteX193" fmla="*/ 2427970 w 2582269"/>
              <a:gd name="connsiteY193" fmla="*/ 1674472 h 2389908"/>
              <a:gd name="connsiteX194" fmla="*/ 2420956 w 2582269"/>
              <a:gd name="connsiteY194" fmla="*/ 1696418 h 2389908"/>
              <a:gd name="connsiteX195" fmla="*/ 2402253 w 2582269"/>
              <a:gd name="connsiteY195" fmla="*/ 1689834 h 2389908"/>
              <a:gd name="connsiteX196" fmla="*/ 2392902 w 2582269"/>
              <a:gd name="connsiteY196" fmla="*/ 1744699 h 2389908"/>
              <a:gd name="connsiteX197" fmla="*/ 2425632 w 2582269"/>
              <a:gd name="connsiteY197" fmla="*/ 1744699 h 2389908"/>
              <a:gd name="connsiteX198" fmla="*/ 2383550 w 2582269"/>
              <a:gd name="connsiteY198" fmla="*/ 1771034 h 2389908"/>
              <a:gd name="connsiteX199" fmla="*/ 2383550 w 2582269"/>
              <a:gd name="connsiteY199" fmla="*/ 1753478 h 2389908"/>
              <a:gd name="connsiteX200" fmla="*/ 2367184 w 2582269"/>
              <a:gd name="connsiteY200" fmla="*/ 1812731 h 2389908"/>
              <a:gd name="connsiteX201" fmla="*/ 2329778 w 2582269"/>
              <a:gd name="connsiteY201" fmla="*/ 1843455 h 2389908"/>
              <a:gd name="connsiteX202" fmla="*/ 2334455 w 2582269"/>
              <a:gd name="connsiteY202" fmla="*/ 1830288 h 2389908"/>
              <a:gd name="connsiteX203" fmla="*/ 2318090 w 2582269"/>
              <a:gd name="connsiteY203" fmla="*/ 1847845 h 2389908"/>
              <a:gd name="connsiteX204" fmla="*/ 2311075 w 2582269"/>
              <a:gd name="connsiteY204" fmla="*/ 1823704 h 2389908"/>
              <a:gd name="connsiteX205" fmla="*/ 2285359 w 2582269"/>
              <a:gd name="connsiteY205" fmla="*/ 1891737 h 2389908"/>
              <a:gd name="connsiteX206" fmla="*/ 2315752 w 2582269"/>
              <a:gd name="connsiteY206" fmla="*/ 1863207 h 2389908"/>
              <a:gd name="connsiteX207" fmla="*/ 2299387 w 2582269"/>
              <a:gd name="connsiteY207" fmla="*/ 1909293 h 2389908"/>
              <a:gd name="connsiteX208" fmla="*/ 2264319 w 2582269"/>
              <a:gd name="connsiteY208" fmla="*/ 1940017 h 2389908"/>
              <a:gd name="connsiteX209" fmla="*/ 2257304 w 2582269"/>
              <a:gd name="connsiteY209" fmla="*/ 1933434 h 2389908"/>
              <a:gd name="connsiteX210" fmla="*/ 2212885 w 2582269"/>
              <a:gd name="connsiteY210" fmla="*/ 1981715 h 2389908"/>
              <a:gd name="connsiteX211" fmla="*/ 2208210 w 2582269"/>
              <a:gd name="connsiteY211" fmla="*/ 1994882 h 2389908"/>
              <a:gd name="connsiteX212" fmla="*/ 2154438 w 2582269"/>
              <a:gd name="connsiteY212" fmla="*/ 2027801 h 2389908"/>
              <a:gd name="connsiteX213" fmla="*/ 2166128 w 2582269"/>
              <a:gd name="connsiteY213" fmla="*/ 1990493 h 2389908"/>
              <a:gd name="connsiteX214" fmla="*/ 2140411 w 2582269"/>
              <a:gd name="connsiteY214" fmla="*/ 2019022 h 2389908"/>
              <a:gd name="connsiteX215" fmla="*/ 2117032 w 2582269"/>
              <a:gd name="connsiteY215" fmla="*/ 2027801 h 2389908"/>
              <a:gd name="connsiteX216" fmla="*/ 2077289 w 2582269"/>
              <a:gd name="connsiteY216" fmla="*/ 2073888 h 2389908"/>
              <a:gd name="connsiteX217" fmla="*/ 1946368 w 2582269"/>
              <a:gd name="connsiteY217" fmla="*/ 2148503 h 2389908"/>
              <a:gd name="connsiteX218" fmla="*/ 1953381 w 2582269"/>
              <a:gd name="connsiteY218" fmla="*/ 2130947 h 2389908"/>
              <a:gd name="connsiteX219" fmla="*/ 1915975 w 2582269"/>
              <a:gd name="connsiteY219" fmla="*/ 2179227 h 2389908"/>
              <a:gd name="connsiteX220" fmla="*/ 1806095 w 2582269"/>
              <a:gd name="connsiteY220" fmla="*/ 2227509 h 2389908"/>
              <a:gd name="connsiteX221" fmla="*/ 1789730 w 2582269"/>
              <a:gd name="connsiteY221" fmla="*/ 2240677 h 2389908"/>
              <a:gd name="connsiteX222" fmla="*/ 1752324 w 2582269"/>
              <a:gd name="connsiteY222" fmla="*/ 2245065 h 2389908"/>
              <a:gd name="connsiteX223" fmla="*/ 1780379 w 2582269"/>
              <a:gd name="connsiteY223" fmla="*/ 2227509 h 2389908"/>
              <a:gd name="connsiteX224" fmla="*/ 1696215 w 2582269"/>
              <a:gd name="connsiteY224" fmla="*/ 2280179 h 2389908"/>
              <a:gd name="connsiteX225" fmla="*/ 1712580 w 2582269"/>
              <a:gd name="connsiteY225" fmla="*/ 2282373 h 2389908"/>
              <a:gd name="connsiteX226" fmla="*/ 1714918 w 2582269"/>
              <a:gd name="connsiteY226" fmla="*/ 2275789 h 2389908"/>
              <a:gd name="connsiteX227" fmla="*/ 1773365 w 2582269"/>
              <a:gd name="connsiteY227" fmla="*/ 2262622 h 2389908"/>
              <a:gd name="connsiteX228" fmla="*/ 1656471 w 2582269"/>
              <a:gd name="connsiteY228" fmla="*/ 2328460 h 2389908"/>
              <a:gd name="connsiteX229" fmla="*/ 1668161 w 2582269"/>
              <a:gd name="connsiteY229" fmla="*/ 2337238 h 2389908"/>
              <a:gd name="connsiteX230" fmla="*/ 1689202 w 2582269"/>
              <a:gd name="connsiteY230" fmla="*/ 2337238 h 2389908"/>
              <a:gd name="connsiteX231" fmla="*/ 1689202 w 2582269"/>
              <a:gd name="connsiteY231" fmla="*/ 2348211 h 2389908"/>
              <a:gd name="connsiteX232" fmla="*/ 1707905 w 2582269"/>
              <a:gd name="connsiteY232" fmla="*/ 2348211 h 2389908"/>
              <a:gd name="connsiteX233" fmla="*/ 1668161 w 2582269"/>
              <a:gd name="connsiteY233" fmla="*/ 2365768 h 2389908"/>
              <a:gd name="connsiteX234" fmla="*/ 1635430 w 2582269"/>
              <a:gd name="connsiteY234" fmla="*/ 2350406 h 2389908"/>
              <a:gd name="connsiteX235" fmla="*/ 1555943 w 2582269"/>
              <a:gd name="connsiteY235" fmla="*/ 2389908 h 2389908"/>
              <a:gd name="connsiteX236" fmla="*/ 1562956 w 2582269"/>
              <a:gd name="connsiteY236" fmla="*/ 2361378 h 2389908"/>
              <a:gd name="connsiteX237" fmla="*/ 1630755 w 2582269"/>
              <a:gd name="connsiteY237" fmla="*/ 2335044 h 2389908"/>
              <a:gd name="connsiteX238" fmla="*/ 1429698 w 2582269"/>
              <a:gd name="connsiteY238" fmla="*/ 2354795 h 2389908"/>
              <a:gd name="connsiteX239" fmla="*/ 1562956 w 2582269"/>
              <a:gd name="connsiteY239" fmla="*/ 2319681 h 2389908"/>
              <a:gd name="connsiteX240" fmla="*/ 1415670 w 2582269"/>
              <a:gd name="connsiteY240" fmla="*/ 2343822 h 2389908"/>
              <a:gd name="connsiteX241" fmla="*/ 1408657 w 2582269"/>
              <a:gd name="connsiteY241" fmla="*/ 2361378 h 2389908"/>
              <a:gd name="connsiteX242" fmla="*/ 1382940 w 2582269"/>
              <a:gd name="connsiteY242" fmla="*/ 2343822 h 2389908"/>
              <a:gd name="connsiteX243" fmla="*/ 1235654 w 2582269"/>
              <a:gd name="connsiteY243" fmla="*/ 2341627 h 2389908"/>
              <a:gd name="connsiteX244" fmla="*/ 1188897 w 2582269"/>
              <a:gd name="connsiteY244" fmla="*/ 2348211 h 2389908"/>
              <a:gd name="connsiteX245" fmla="*/ 1252019 w 2582269"/>
              <a:gd name="connsiteY245" fmla="*/ 2365768 h 2389908"/>
              <a:gd name="connsiteX246" fmla="*/ 1072002 w 2582269"/>
              <a:gd name="connsiteY246" fmla="*/ 2330654 h 2389908"/>
              <a:gd name="connsiteX247" fmla="*/ 1086030 w 2582269"/>
              <a:gd name="connsiteY247" fmla="*/ 2341627 h 2389908"/>
              <a:gd name="connsiteX248" fmla="*/ 1057975 w 2582269"/>
              <a:gd name="connsiteY248" fmla="*/ 2317487 h 2389908"/>
              <a:gd name="connsiteX249" fmla="*/ 1181882 w 2582269"/>
              <a:gd name="connsiteY249" fmla="*/ 2341627 h 2389908"/>
              <a:gd name="connsiteX250" fmla="*/ 1039273 w 2582269"/>
              <a:gd name="connsiteY250" fmla="*/ 2299930 h 2389908"/>
              <a:gd name="connsiteX251" fmla="*/ 917703 w 2582269"/>
              <a:gd name="connsiteY251" fmla="*/ 2269206 h 2389908"/>
              <a:gd name="connsiteX252" fmla="*/ 1069664 w 2582269"/>
              <a:gd name="connsiteY252" fmla="*/ 2293346 h 2389908"/>
              <a:gd name="connsiteX253" fmla="*/ 1118760 w 2582269"/>
              <a:gd name="connsiteY253" fmla="*/ 2304319 h 2389908"/>
              <a:gd name="connsiteX254" fmla="*/ 1123436 w 2582269"/>
              <a:gd name="connsiteY254" fmla="*/ 2293346 h 2389908"/>
              <a:gd name="connsiteX255" fmla="*/ 819512 w 2582269"/>
              <a:gd name="connsiteY255" fmla="*/ 2172644 h 2389908"/>
              <a:gd name="connsiteX256" fmla="*/ 709632 w 2582269"/>
              <a:gd name="connsiteY256" fmla="*/ 2128752 h 2389908"/>
              <a:gd name="connsiteX257" fmla="*/ 648847 w 2582269"/>
              <a:gd name="connsiteY257" fmla="*/ 2087055 h 2389908"/>
              <a:gd name="connsiteX258" fmla="*/ 644171 w 2582269"/>
              <a:gd name="connsiteY258" fmla="*/ 2076082 h 2389908"/>
              <a:gd name="connsiteX259" fmla="*/ 637158 w 2582269"/>
              <a:gd name="connsiteY259" fmla="*/ 2076082 h 2389908"/>
              <a:gd name="connsiteX260" fmla="*/ 637158 w 2582269"/>
              <a:gd name="connsiteY260" fmla="*/ 2093639 h 2389908"/>
              <a:gd name="connsiteX261" fmla="*/ 655861 w 2582269"/>
              <a:gd name="connsiteY261" fmla="*/ 2117779 h 2389908"/>
              <a:gd name="connsiteX262" fmla="*/ 700280 w 2582269"/>
              <a:gd name="connsiteY262" fmla="*/ 2159476 h 2389908"/>
              <a:gd name="connsiteX263" fmla="*/ 623131 w 2582269"/>
              <a:gd name="connsiteY263" fmla="*/ 2117779 h 2389908"/>
              <a:gd name="connsiteX264" fmla="*/ 662874 w 2582269"/>
              <a:gd name="connsiteY264" fmla="*/ 2146309 h 2389908"/>
              <a:gd name="connsiteX265" fmla="*/ 676902 w 2582269"/>
              <a:gd name="connsiteY265" fmla="*/ 2172644 h 2389908"/>
              <a:gd name="connsiteX266" fmla="*/ 599752 w 2582269"/>
              <a:gd name="connsiteY266" fmla="*/ 2117779 h 2389908"/>
              <a:gd name="connsiteX267" fmla="*/ 501561 w 2582269"/>
              <a:gd name="connsiteY267" fmla="*/ 2045358 h 2389908"/>
              <a:gd name="connsiteX268" fmla="*/ 508575 w 2582269"/>
              <a:gd name="connsiteY268" fmla="*/ 2038774 h 2389908"/>
              <a:gd name="connsiteX269" fmla="*/ 482858 w 2582269"/>
              <a:gd name="connsiteY269" fmla="*/ 2027801 h 2389908"/>
              <a:gd name="connsiteX270" fmla="*/ 499223 w 2582269"/>
              <a:gd name="connsiteY270" fmla="*/ 2025606 h 2389908"/>
              <a:gd name="connsiteX271" fmla="*/ 281800 w 2582269"/>
              <a:gd name="connsiteY271" fmla="*/ 1771034 h 2389908"/>
              <a:gd name="connsiteX272" fmla="*/ 267774 w 2582269"/>
              <a:gd name="connsiteY272" fmla="*/ 1777618 h 2389908"/>
              <a:gd name="connsiteX273" fmla="*/ 279463 w 2582269"/>
              <a:gd name="connsiteY273" fmla="*/ 1764450 h 2389908"/>
              <a:gd name="connsiteX274" fmla="*/ 253746 w 2582269"/>
              <a:gd name="connsiteY274" fmla="*/ 1733726 h 2389908"/>
              <a:gd name="connsiteX275" fmla="*/ 256084 w 2582269"/>
              <a:gd name="connsiteY275" fmla="*/ 1703002 h 2389908"/>
              <a:gd name="connsiteX276" fmla="*/ 228029 w 2582269"/>
              <a:gd name="connsiteY276" fmla="*/ 1650332 h 2389908"/>
              <a:gd name="connsiteX277" fmla="*/ 214003 w 2582269"/>
              <a:gd name="connsiteY277" fmla="*/ 1617413 h 2389908"/>
              <a:gd name="connsiteX278" fmla="*/ 221016 w 2582269"/>
              <a:gd name="connsiteY278" fmla="*/ 1613024 h 2389908"/>
              <a:gd name="connsiteX279" fmla="*/ 202313 w 2582269"/>
              <a:gd name="connsiteY279" fmla="*/ 1582299 h 2389908"/>
              <a:gd name="connsiteX280" fmla="*/ 214003 w 2582269"/>
              <a:gd name="connsiteY280" fmla="*/ 1582299 h 2389908"/>
              <a:gd name="connsiteX281" fmla="*/ 195300 w 2582269"/>
              <a:gd name="connsiteY281" fmla="*/ 1459402 h 2389908"/>
              <a:gd name="connsiteX282" fmla="*/ 202313 w 2582269"/>
              <a:gd name="connsiteY282" fmla="*/ 1461597 h 2389908"/>
              <a:gd name="connsiteX283" fmla="*/ 197637 w 2582269"/>
              <a:gd name="connsiteY283" fmla="*/ 1448429 h 2389908"/>
              <a:gd name="connsiteX284" fmla="*/ 221016 w 2582269"/>
              <a:gd name="connsiteY284" fmla="*/ 1461597 h 2389908"/>
              <a:gd name="connsiteX285" fmla="*/ 209326 w 2582269"/>
              <a:gd name="connsiteY285" fmla="*/ 1448429 h 2389908"/>
              <a:gd name="connsiteX286" fmla="*/ 202313 w 2582269"/>
              <a:gd name="connsiteY286" fmla="*/ 1386981 h 2389908"/>
              <a:gd name="connsiteX287" fmla="*/ 190623 w 2582269"/>
              <a:gd name="connsiteY287" fmla="*/ 1391370 h 2389908"/>
              <a:gd name="connsiteX288" fmla="*/ 180687 w 2582269"/>
              <a:gd name="connsiteY288" fmla="*/ 1298100 h 2389908"/>
              <a:gd name="connsiteX289" fmla="*/ 181259 w 2582269"/>
              <a:gd name="connsiteY289" fmla="*/ 1206816 h 2389908"/>
              <a:gd name="connsiteX290" fmla="*/ 183610 w 2582269"/>
              <a:gd name="connsiteY290" fmla="*/ 1204830 h 2389908"/>
              <a:gd name="connsiteX291" fmla="*/ 181272 w 2582269"/>
              <a:gd name="connsiteY291" fmla="*/ 1163133 h 2389908"/>
              <a:gd name="connsiteX292" fmla="*/ 188285 w 2582269"/>
              <a:gd name="connsiteY292" fmla="*/ 1132409 h 2389908"/>
              <a:gd name="connsiteX293" fmla="*/ 188285 w 2582269"/>
              <a:gd name="connsiteY293" fmla="*/ 1070960 h 2389908"/>
              <a:gd name="connsiteX294" fmla="*/ 195300 w 2582269"/>
              <a:gd name="connsiteY294" fmla="*/ 1033652 h 2389908"/>
              <a:gd name="connsiteX295" fmla="*/ 195300 w 2582269"/>
              <a:gd name="connsiteY295" fmla="*/ 972204 h 2389908"/>
              <a:gd name="connsiteX296" fmla="*/ 221016 w 2582269"/>
              <a:gd name="connsiteY296" fmla="*/ 895392 h 2389908"/>
              <a:gd name="connsiteX297" fmla="*/ 230368 w 2582269"/>
              <a:gd name="connsiteY297" fmla="*/ 893198 h 2389908"/>
              <a:gd name="connsiteX298" fmla="*/ 223354 w 2582269"/>
              <a:gd name="connsiteY298" fmla="*/ 862473 h 2389908"/>
              <a:gd name="connsiteX299" fmla="*/ 228029 w 2582269"/>
              <a:gd name="connsiteY299" fmla="*/ 851501 h 2389908"/>
              <a:gd name="connsiteX300" fmla="*/ 228029 w 2582269"/>
              <a:gd name="connsiteY300" fmla="*/ 875641 h 2389908"/>
              <a:gd name="connsiteX301" fmla="*/ 235043 w 2582269"/>
              <a:gd name="connsiteY301" fmla="*/ 882225 h 2389908"/>
              <a:gd name="connsiteX302" fmla="*/ 235043 w 2582269"/>
              <a:gd name="connsiteY302" fmla="*/ 827360 h 2389908"/>
              <a:gd name="connsiteX303" fmla="*/ 249071 w 2582269"/>
              <a:gd name="connsiteY303" fmla="*/ 814193 h 2389908"/>
              <a:gd name="connsiteX304" fmla="*/ 246733 w 2582269"/>
              <a:gd name="connsiteY304" fmla="*/ 794441 h 2389908"/>
              <a:gd name="connsiteX305" fmla="*/ 235043 w 2582269"/>
              <a:gd name="connsiteY305" fmla="*/ 820777 h 2389908"/>
              <a:gd name="connsiteX306" fmla="*/ 260760 w 2582269"/>
              <a:gd name="connsiteY306" fmla="*/ 735187 h 2389908"/>
              <a:gd name="connsiteX307" fmla="*/ 265436 w 2582269"/>
              <a:gd name="connsiteY307" fmla="*/ 741771 h 2389908"/>
              <a:gd name="connsiteX308" fmla="*/ 319206 w 2582269"/>
              <a:gd name="connsiteY308" fmla="*/ 660572 h 2389908"/>
              <a:gd name="connsiteX309" fmla="*/ 314531 w 2582269"/>
              <a:gd name="connsiteY309" fmla="*/ 645210 h 2389908"/>
              <a:gd name="connsiteX310" fmla="*/ 365964 w 2582269"/>
              <a:gd name="connsiteY310" fmla="*/ 594734 h 2389908"/>
              <a:gd name="connsiteX311" fmla="*/ 365964 w 2582269"/>
              <a:gd name="connsiteY311" fmla="*/ 605706 h 2389908"/>
              <a:gd name="connsiteX312" fmla="*/ 447789 w 2582269"/>
              <a:gd name="connsiteY312" fmla="*/ 509145 h 2389908"/>
              <a:gd name="connsiteX313" fmla="*/ 450128 w 2582269"/>
              <a:gd name="connsiteY313" fmla="*/ 517923 h 2389908"/>
              <a:gd name="connsiteX314" fmla="*/ 473507 w 2582269"/>
              <a:gd name="connsiteY314" fmla="*/ 495977 h 2389908"/>
              <a:gd name="connsiteX315" fmla="*/ 457141 w 2582269"/>
              <a:gd name="connsiteY315" fmla="*/ 491588 h 2389908"/>
              <a:gd name="connsiteX316" fmla="*/ 489872 w 2582269"/>
              <a:gd name="connsiteY316" fmla="*/ 443307 h 2389908"/>
              <a:gd name="connsiteX317" fmla="*/ 506237 w 2582269"/>
              <a:gd name="connsiteY317" fmla="*/ 449891 h 2389908"/>
              <a:gd name="connsiteX318" fmla="*/ 499223 w 2582269"/>
              <a:gd name="connsiteY318" fmla="*/ 436723 h 2389908"/>
              <a:gd name="connsiteX319" fmla="*/ 524940 w 2582269"/>
              <a:gd name="connsiteY319" fmla="*/ 419167 h 2389908"/>
              <a:gd name="connsiteX320" fmla="*/ 531953 w 2582269"/>
              <a:gd name="connsiteY320" fmla="*/ 430139 h 2389908"/>
              <a:gd name="connsiteX321" fmla="*/ 538967 w 2582269"/>
              <a:gd name="connsiteY321" fmla="*/ 401610 h 2389908"/>
              <a:gd name="connsiteX322" fmla="*/ 524940 w 2582269"/>
              <a:gd name="connsiteY322" fmla="*/ 395026 h 2389908"/>
              <a:gd name="connsiteX323" fmla="*/ 564684 w 2582269"/>
              <a:gd name="connsiteY323" fmla="*/ 377469 h 2389908"/>
              <a:gd name="connsiteX324" fmla="*/ 590400 w 2582269"/>
              <a:gd name="connsiteY324" fmla="*/ 353329 h 2389908"/>
              <a:gd name="connsiteX325" fmla="*/ 609103 w 2582269"/>
              <a:gd name="connsiteY325" fmla="*/ 346745 h 2389908"/>
              <a:gd name="connsiteX326" fmla="*/ 604428 w 2582269"/>
              <a:gd name="connsiteY326" fmla="*/ 326994 h 2389908"/>
              <a:gd name="connsiteX327" fmla="*/ 545981 w 2582269"/>
              <a:gd name="connsiteY327" fmla="*/ 346745 h 2389908"/>
              <a:gd name="connsiteX328" fmla="*/ 541304 w 2582269"/>
              <a:gd name="connsiteY328" fmla="*/ 362107 h 2389908"/>
              <a:gd name="connsiteX329" fmla="*/ 457141 w 2582269"/>
              <a:gd name="connsiteY329" fmla="*/ 423555 h 2389908"/>
              <a:gd name="connsiteX330" fmla="*/ 450128 w 2582269"/>
              <a:gd name="connsiteY330" fmla="*/ 412583 h 2389908"/>
              <a:gd name="connsiteX331" fmla="*/ 501561 w 2582269"/>
              <a:gd name="connsiteY331" fmla="*/ 357718 h 2389908"/>
              <a:gd name="connsiteX332" fmla="*/ 482858 w 2582269"/>
              <a:gd name="connsiteY332" fmla="*/ 370885 h 2389908"/>
              <a:gd name="connsiteX333" fmla="*/ 506237 w 2582269"/>
              <a:gd name="connsiteY333" fmla="*/ 340161 h 2389908"/>
              <a:gd name="connsiteX334" fmla="*/ 513250 w 2582269"/>
              <a:gd name="connsiteY334" fmla="*/ 329188 h 2389908"/>
              <a:gd name="connsiteX335" fmla="*/ 527278 w 2582269"/>
              <a:gd name="connsiteY335" fmla="*/ 340161 h 2389908"/>
              <a:gd name="connsiteX336" fmla="*/ 560007 w 2582269"/>
              <a:gd name="connsiteY336" fmla="*/ 313826 h 2389908"/>
              <a:gd name="connsiteX337" fmla="*/ 560007 w 2582269"/>
              <a:gd name="connsiteY337" fmla="*/ 329188 h 2389908"/>
              <a:gd name="connsiteX338" fmla="*/ 545981 w 2582269"/>
              <a:gd name="connsiteY338" fmla="*/ 337967 h 2389908"/>
              <a:gd name="connsiteX339" fmla="*/ 618455 w 2582269"/>
              <a:gd name="connsiteY339" fmla="*/ 296270 h 2389908"/>
              <a:gd name="connsiteX340" fmla="*/ 597414 w 2582269"/>
              <a:gd name="connsiteY340" fmla="*/ 291880 h 2389908"/>
              <a:gd name="connsiteX341" fmla="*/ 583387 w 2582269"/>
              <a:gd name="connsiteY341" fmla="*/ 289686 h 2389908"/>
              <a:gd name="connsiteX342" fmla="*/ 564684 w 2582269"/>
              <a:gd name="connsiteY342" fmla="*/ 316020 h 2389908"/>
              <a:gd name="connsiteX343" fmla="*/ 578710 w 2582269"/>
              <a:gd name="connsiteY343" fmla="*/ 291880 h 2389908"/>
              <a:gd name="connsiteX344" fmla="*/ 557670 w 2582269"/>
              <a:gd name="connsiteY344" fmla="*/ 298464 h 2389908"/>
              <a:gd name="connsiteX345" fmla="*/ 623131 w 2582269"/>
              <a:gd name="connsiteY345" fmla="*/ 254572 h 2389908"/>
              <a:gd name="connsiteX346" fmla="*/ 669888 w 2582269"/>
              <a:gd name="connsiteY346" fmla="*/ 228237 h 2389908"/>
              <a:gd name="connsiteX347" fmla="*/ 683915 w 2582269"/>
              <a:gd name="connsiteY347" fmla="*/ 230432 h 2389908"/>
              <a:gd name="connsiteX348" fmla="*/ 662874 w 2582269"/>
              <a:gd name="connsiteY348" fmla="*/ 247988 h 2389908"/>
              <a:gd name="connsiteX349" fmla="*/ 812498 w 2582269"/>
              <a:gd name="connsiteY349" fmla="*/ 204097 h 2389908"/>
              <a:gd name="connsiteX350" fmla="*/ 779768 w 2582269"/>
              <a:gd name="connsiteY350" fmla="*/ 217264 h 2389908"/>
              <a:gd name="connsiteX351" fmla="*/ 775092 w 2582269"/>
              <a:gd name="connsiteY351" fmla="*/ 230432 h 2389908"/>
              <a:gd name="connsiteX352" fmla="*/ 662874 w 2582269"/>
              <a:gd name="connsiteY352" fmla="*/ 267740 h 2389908"/>
              <a:gd name="connsiteX353" fmla="*/ 662874 w 2582269"/>
              <a:gd name="connsiteY353" fmla="*/ 291880 h 2389908"/>
              <a:gd name="connsiteX354" fmla="*/ 648847 w 2582269"/>
              <a:gd name="connsiteY354" fmla="*/ 298464 h 2389908"/>
              <a:gd name="connsiteX355" fmla="*/ 648847 w 2582269"/>
              <a:gd name="connsiteY355" fmla="*/ 285296 h 2389908"/>
              <a:gd name="connsiteX356" fmla="*/ 637158 w 2582269"/>
              <a:gd name="connsiteY356" fmla="*/ 289686 h 2389908"/>
              <a:gd name="connsiteX357" fmla="*/ 630144 w 2582269"/>
              <a:gd name="connsiteY357" fmla="*/ 316020 h 2389908"/>
              <a:gd name="connsiteX358" fmla="*/ 651185 w 2582269"/>
              <a:gd name="connsiteY358" fmla="*/ 313826 h 2389908"/>
              <a:gd name="connsiteX359" fmla="*/ 637158 w 2582269"/>
              <a:gd name="connsiteY359" fmla="*/ 329188 h 2389908"/>
              <a:gd name="connsiteX360" fmla="*/ 676902 w 2582269"/>
              <a:gd name="connsiteY360" fmla="*/ 313826 h 2389908"/>
              <a:gd name="connsiteX361" fmla="*/ 655861 w 2582269"/>
              <a:gd name="connsiteY361" fmla="*/ 307242 h 2389908"/>
              <a:gd name="connsiteX362" fmla="*/ 681577 w 2582269"/>
              <a:gd name="connsiteY362" fmla="*/ 291880 h 2389908"/>
              <a:gd name="connsiteX363" fmla="*/ 674564 w 2582269"/>
              <a:gd name="connsiteY363" fmla="*/ 307242 h 2389908"/>
              <a:gd name="connsiteX364" fmla="*/ 702618 w 2582269"/>
              <a:gd name="connsiteY364" fmla="*/ 283102 h 2389908"/>
              <a:gd name="connsiteX365" fmla="*/ 786782 w 2582269"/>
              <a:gd name="connsiteY365" fmla="*/ 243600 h 2389908"/>
              <a:gd name="connsiteX366" fmla="*/ 786782 w 2582269"/>
              <a:gd name="connsiteY366" fmla="*/ 237016 h 2389908"/>
              <a:gd name="connsiteX367" fmla="*/ 833539 w 2582269"/>
              <a:gd name="connsiteY367" fmla="*/ 210680 h 2389908"/>
              <a:gd name="connsiteX368" fmla="*/ 812498 w 2582269"/>
              <a:gd name="connsiteY368" fmla="*/ 228237 h 2389908"/>
              <a:gd name="connsiteX369" fmla="*/ 838215 w 2582269"/>
              <a:gd name="connsiteY369" fmla="*/ 206291 h 2389908"/>
              <a:gd name="connsiteX370" fmla="*/ 870945 w 2582269"/>
              <a:gd name="connsiteY370" fmla="*/ 219459 h 2389908"/>
              <a:gd name="connsiteX371" fmla="*/ 852242 w 2582269"/>
              <a:gd name="connsiteY371" fmla="*/ 250183 h 2389908"/>
              <a:gd name="connsiteX372" fmla="*/ 859256 w 2582269"/>
              <a:gd name="connsiteY372" fmla="*/ 258962 h 2389908"/>
              <a:gd name="connsiteX373" fmla="*/ 891987 w 2582269"/>
              <a:gd name="connsiteY373" fmla="*/ 247988 h 2389908"/>
              <a:gd name="connsiteX374" fmla="*/ 901338 w 2582269"/>
              <a:gd name="connsiteY374" fmla="*/ 243600 h 2389908"/>
              <a:gd name="connsiteX375" fmla="*/ 934068 w 2582269"/>
              <a:gd name="connsiteY375" fmla="*/ 223848 h 2389908"/>
              <a:gd name="connsiteX376" fmla="*/ 950433 w 2582269"/>
              <a:gd name="connsiteY376" fmla="*/ 230432 h 2389908"/>
              <a:gd name="connsiteX377" fmla="*/ 955109 w 2582269"/>
              <a:gd name="connsiteY377" fmla="*/ 212875 h 2389908"/>
              <a:gd name="connsiteX378" fmla="*/ 946449 w 2582269"/>
              <a:gd name="connsiteY378" fmla="*/ 207456 h 2389908"/>
              <a:gd name="connsiteX379" fmla="*/ 948096 w 2582269"/>
              <a:gd name="connsiteY379" fmla="*/ 206291 h 2389908"/>
              <a:gd name="connsiteX380" fmla="*/ 945255 w 2582269"/>
              <a:gd name="connsiteY380" fmla="*/ 206708 h 2389908"/>
              <a:gd name="connsiteX381" fmla="*/ 934068 w 2582269"/>
              <a:gd name="connsiteY381" fmla="*/ 199707 h 2389908"/>
              <a:gd name="connsiteX382" fmla="*/ 929393 w 2582269"/>
              <a:gd name="connsiteY382" fmla="*/ 210680 h 2389908"/>
              <a:gd name="connsiteX383" fmla="*/ 938744 w 2582269"/>
              <a:gd name="connsiteY383" fmla="*/ 207663 h 2389908"/>
              <a:gd name="connsiteX384" fmla="*/ 945255 w 2582269"/>
              <a:gd name="connsiteY384" fmla="*/ 206708 h 2389908"/>
              <a:gd name="connsiteX385" fmla="*/ 946449 w 2582269"/>
              <a:gd name="connsiteY385" fmla="*/ 207456 h 2389908"/>
              <a:gd name="connsiteX386" fmla="*/ 925593 w 2582269"/>
              <a:gd name="connsiteY386" fmla="*/ 222202 h 2389908"/>
              <a:gd name="connsiteX387" fmla="*/ 901338 w 2582269"/>
              <a:gd name="connsiteY387" fmla="*/ 228237 h 2389908"/>
              <a:gd name="connsiteX388" fmla="*/ 922378 w 2582269"/>
              <a:gd name="connsiteY388" fmla="*/ 212875 h 2389908"/>
              <a:gd name="connsiteX389" fmla="*/ 884972 w 2582269"/>
              <a:gd name="connsiteY389" fmla="*/ 219459 h 2389908"/>
              <a:gd name="connsiteX390" fmla="*/ 922378 w 2582269"/>
              <a:gd name="connsiteY390" fmla="*/ 195318 h 2389908"/>
              <a:gd name="connsiteX391" fmla="*/ 903675 w 2582269"/>
              <a:gd name="connsiteY391" fmla="*/ 195318 h 2389908"/>
              <a:gd name="connsiteX392" fmla="*/ 934068 w 2582269"/>
              <a:gd name="connsiteY392" fmla="*/ 188735 h 2389908"/>
              <a:gd name="connsiteX393" fmla="*/ 927054 w 2582269"/>
              <a:gd name="connsiteY393" fmla="*/ 179956 h 2389908"/>
              <a:gd name="connsiteX394" fmla="*/ 962122 w 2582269"/>
              <a:gd name="connsiteY394" fmla="*/ 173373 h 2389908"/>
              <a:gd name="connsiteX395" fmla="*/ 943419 w 2582269"/>
              <a:gd name="connsiteY395" fmla="*/ 182151 h 2389908"/>
              <a:gd name="connsiteX396" fmla="*/ 969136 w 2582269"/>
              <a:gd name="connsiteY396" fmla="*/ 173373 h 2389908"/>
              <a:gd name="connsiteX397" fmla="*/ 992515 w 2582269"/>
              <a:gd name="connsiteY397" fmla="*/ 175567 h 2389908"/>
              <a:gd name="connsiteX398" fmla="*/ 969136 w 2582269"/>
              <a:gd name="connsiteY398" fmla="*/ 188735 h 2389908"/>
              <a:gd name="connsiteX399" fmla="*/ 969136 w 2582269"/>
              <a:gd name="connsiteY399" fmla="*/ 204097 h 2389908"/>
              <a:gd name="connsiteX400" fmla="*/ 994853 w 2582269"/>
              <a:gd name="connsiteY400" fmla="*/ 193124 h 2389908"/>
              <a:gd name="connsiteX401" fmla="*/ 969136 w 2582269"/>
              <a:gd name="connsiteY401" fmla="*/ 223848 h 2389908"/>
              <a:gd name="connsiteX402" fmla="*/ 1032259 w 2582269"/>
              <a:gd name="connsiteY402" fmla="*/ 219459 h 2389908"/>
              <a:gd name="connsiteX403" fmla="*/ 992515 w 2582269"/>
              <a:gd name="connsiteY403" fmla="*/ 241404 h 2389908"/>
              <a:gd name="connsiteX404" fmla="*/ 1046286 w 2582269"/>
              <a:gd name="connsiteY404" fmla="*/ 217264 h 2389908"/>
              <a:gd name="connsiteX405" fmla="*/ 1032259 w 2582269"/>
              <a:gd name="connsiteY405" fmla="*/ 206291 h 2389908"/>
              <a:gd name="connsiteX406" fmla="*/ 1018231 w 2582269"/>
              <a:gd name="connsiteY406" fmla="*/ 210680 h 2389908"/>
              <a:gd name="connsiteX407" fmla="*/ 1093043 w 2582269"/>
              <a:gd name="connsiteY407" fmla="*/ 188735 h 2389908"/>
              <a:gd name="connsiteX408" fmla="*/ 1072002 w 2582269"/>
              <a:gd name="connsiteY408" fmla="*/ 182151 h 2389908"/>
              <a:gd name="connsiteX409" fmla="*/ 1097719 w 2582269"/>
              <a:gd name="connsiteY409" fmla="*/ 162399 h 2389908"/>
              <a:gd name="connsiteX410" fmla="*/ 1109408 w 2582269"/>
              <a:gd name="connsiteY410" fmla="*/ 155815 h 2389908"/>
              <a:gd name="connsiteX411" fmla="*/ 1102395 w 2582269"/>
              <a:gd name="connsiteY411" fmla="*/ 168983 h 2389908"/>
              <a:gd name="connsiteX412" fmla="*/ 1128111 w 2582269"/>
              <a:gd name="connsiteY412" fmla="*/ 173373 h 2389908"/>
              <a:gd name="connsiteX413" fmla="*/ 1135125 w 2582269"/>
              <a:gd name="connsiteY413" fmla="*/ 182151 h 2389908"/>
              <a:gd name="connsiteX414" fmla="*/ 1128111 w 2582269"/>
              <a:gd name="connsiteY414" fmla="*/ 186540 h 2389908"/>
              <a:gd name="connsiteX415" fmla="*/ 1149152 w 2582269"/>
              <a:gd name="connsiteY415" fmla="*/ 175567 h 2389908"/>
              <a:gd name="connsiteX416" fmla="*/ 1144476 w 2582269"/>
              <a:gd name="connsiteY416" fmla="*/ 155815 h 2389908"/>
              <a:gd name="connsiteX417" fmla="*/ 1149152 w 2582269"/>
              <a:gd name="connsiteY417" fmla="*/ 162399 h 2389908"/>
              <a:gd name="connsiteX418" fmla="*/ 1188897 w 2582269"/>
              <a:gd name="connsiteY418" fmla="*/ 140453 h 2389908"/>
              <a:gd name="connsiteX419" fmla="*/ 1233316 w 2582269"/>
              <a:gd name="connsiteY419" fmla="*/ 149232 h 2389908"/>
              <a:gd name="connsiteX420" fmla="*/ 1186558 w 2582269"/>
              <a:gd name="connsiteY420" fmla="*/ 155815 h 2389908"/>
              <a:gd name="connsiteX421" fmla="*/ 1181882 w 2582269"/>
              <a:gd name="connsiteY421" fmla="*/ 173373 h 2389908"/>
              <a:gd name="connsiteX422" fmla="*/ 1214613 w 2582269"/>
              <a:gd name="connsiteY422" fmla="*/ 164594 h 2389908"/>
              <a:gd name="connsiteX423" fmla="*/ 1235654 w 2582269"/>
              <a:gd name="connsiteY423" fmla="*/ 144843 h 2389908"/>
              <a:gd name="connsiteX424" fmla="*/ 1277735 w 2582269"/>
              <a:gd name="connsiteY424" fmla="*/ 149232 h 2389908"/>
              <a:gd name="connsiteX425" fmla="*/ 1252019 w 2582269"/>
              <a:gd name="connsiteY425" fmla="*/ 155815 h 2389908"/>
              <a:gd name="connsiteX426" fmla="*/ 1259032 w 2582269"/>
              <a:gd name="connsiteY426" fmla="*/ 164594 h 2389908"/>
              <a:gd name="connsiteX427" fmla="*/ 1280074 w 2582269"/>
              <a:gd name="connsiteY427" fmla="*/ 155815 h 2389908"/>
              <a:gd name="connsiteX428" fmla="*/ 1291763 w 2582269"/>
              <a:gd name="connsiteY428" fmla="*/ 149232 h 2389908"/>
              <a:gd name="connsiteX429" fmla="*/ 1371250 w 2582269"/>
              <a:gd name="connsiteY429" fmla="*/ 151427 h 2389908"/>
              <a:gd name="connsiteX430" fmla="*/ 1357223 w 2582269"/>
              <a:gd name="connsiteY430" fmla="*/ 131675 h 2389908"/>
              <a:gd name="connsiteX431" fmla="*/ 1343196 w 2582269"/>
              <a:gd name="connsiteY431" fmla="*/ 133869 h 2389908"/>
              <a:gd name="connsiteX432" fmla="*/ 1350209 w 2582269"/>
              <a:gd name="connsiteY432" fmla="*/ 120703 h 2389908"/>
              <a:gd name="connsiteX433" fmla="*/ 1481130 w 2582269"/>
              <a:gd name="connsiteY433" fmla="*/ 127286 h 2389908"/>
              <a:gd name="connsiteX434" fmla="*/ 1488144 w 2582269"/>
              <a:gd name="connsiteY434" fmla="*/ 114119 h 2389908"/>
              <a:gd name="connsiteX435" fmla="*/ 1460089 w 2582269"/>
              <a:gd name="connsiteY435" fmla="*/ 103145 h 2389908"/>
              <a:gd name="connsiteX436" fmla="*/ 1488144 w 2582269"/>
              <a:gd name="connsiteY436" fmla="*/ 96561 h 2389908"/>
              <a:gd name="connsiteX437" fmla="*/ 1462427 w 2582269"/>
              <a:gd name="connsiteY437" fmla="*/ 89978 h 2389908"/>
              <a:gd name="connsiteX438" fmla="*/ 1495158 w 2582269"/>
              <a:gd name="connsiteY438" fmla="*/ 72421 h 2389908"/>
              <a:gd name="connsiteX439" fmla="*/ 1481130 w 2582269"/>
              <a:gd name="connsiteY439" fmla="*/ 65837 h 2389908"/>
              <a:gd name="connsiteX440" fmla="*/ 1471779 w 2582269"/>
              <a:gd name="connsiteY440" fmla="*/ 83395 h 2389908"/>
              <a:gd name="connsiteX441" fmla="*/ 1361899 w 2582269"/>
              <a:gd name="connsiteY441" fmla="*/ 76811 h 2389908"/>
              <a:gd name="connsiteX442" fmla="*/ 1471779 w 2582269"/>
              <a:gd name="connsiteY442" fmla="*/ 61448 h 2389908"/>
              <a:gd name="connsiteX443" fmla="*/ 1446063 w 2582269"/>
              <a:gd name="connsiteY443" fmla="*/ 48281 h 2389908"/>
              <a:gd name="connsiteX444" fmla="*/ 1513861 w 2582269"/>
              <a:gd name="connsiteY444" fmla="*/ 39502 h 2389908"/>
              <a:gd name="connsiteX445" fmla="*/ 1588672 w 2582269"/>
              <a:gd name="connsiteY445" fmla="*/ 54865 h 2389908"/>
              <a:gd name="connsiteX446" fmla="*/ 1595687 w 2582269"/>
              <a:gd name="connsiteY446" fmla="*/ 61448 h 2389908"/>
              <a:gd name="connsiteX447" fmla="*/ 1656471 w 2582269"/>
              <a:gd name="connsiteY447" fmla="*/ 61448 h 2389908"/>
              <a:gd name="connsiteX448" fmla="*/ 1595687 w 2582269"/>
              <a:gd name="connsiteY448" fmla="*/ 41697 h 2389908"/>
              <a:gd name="connsiteX449" fmla="*/ 1537239 w 2582269"/>
              <a:gd name="connsiteY449" fmla="*/ 41697 h 2389908"/>
              <a:gd name="connsiteX450" fmla="*/ 1544253 w 2582269"/>
              <a:gd name="connsiteY450" fmla="*/ 39502 h 2389908"/>
              <a:gd name="connsiteX451" fmla="*/ 1525550 w 2582269"/>
              <a:gd name="connsiteY451" fmla="*/ 41697 h 2389908"/>
              <a:gd name="connsiteX452" fmla="*/ 1504510 w 2582269"/>
              <a:gd name="connsiteY452" fmla="*/ 28529 h 2389908"/>
              <a:gd name="connsiteX453" fmla="*/ 1532564 w 2582269"/>
              <a:gd name="connsiteY453" fmla="*/ 24141 h 2389908"/>
              <a:gd name="connsiteX454" fmla="*/ 1478792 w 2582269"/>
              <a:gd name="connsiteY454" fmla="*/ 6584 h 2389908"/>
              <a:gd name="connsiteX455" fmla="*/ 1485807 w 2582269"/>
              <a:gd name="connsiteY455" fmla="*/ 0 h 238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2582269" h="2389908">
                <a:moveTo>
                  <a:pt x="683757" y="2123670"/>
                </a:moveTo>
                <a:cubicBezTo>
                  <a:pt x="688331" y="2121590"/>
                  <a:pt x="695190" y="2125750"/>
                  <a:pt x="695190" y="2127830"/>
                </a:cubicBezTo>
                <a:cubicBezTo>
                  <a:pt x="699764" y="2134070"/>
                  <a:pt x="681470" y="2125750"/>
                  <a:pt x="683757" y="2123670"/>
                </a:cubicBezTo>
                <a:close/>
                <a:moveTo>
                  <a:pt x="78636" y="1375133"/>
                </a:moveTo>
                <a:cubicBezTo>
                  <a:pt x="79468" y="1373314"/>
                  <a:pt x="80576" y="1372794"/>
                  <a:pt x="80576" y="1375914"/>
                </a:cubicBezTo>
                <a:cubicBezTo>
                  <a:pt x="82794" y="1380074"/>
                  <a:pt x="78359" y="1388394"/>
                  <a:pt x="78359" y="1382154"/>
                </a:cubicBezTo>
                <a:cubicBezTo>
                  <a:pt x="77250" y="1380073"/>
                  <a:pt x="77804" y="1376953"/>
                  <a:pt x="78636" y="1375133"/>
                </a:cubicBezTo>
                <a:close/>
                <a:moveTo>
                  <a:pt x="181272" y="1204830"/>
                </a:moveTo>
                <a:lnTo>
                  <a:pt x="181259" y="1206816"/>
                </a:lnTo>
                <a:lnTo>
                  <a:pt x="180687" y="1207299"/>
                </a:lnTo>
                <a:cubicBezTo>
                  <a:pt x="180103" y="1207573"/>
                  <a:pt x="180103" y="1207025"/>
                  <a:pt x="181272" y="1204830"/>
                </a:cubicBezTo>
                <a:close/>
                <a:moveTo>
                  <a:pt x="4632" y="1198075"/>
                </a:moveTo>
                <a:cubicBezTo>
                  <a:pt x="-24" y="1206655"/>
                  <a:pt x="16274" y="1213090"/>
                  <a:pt x="6961" y="1215235"/>
                </a:cubicBezTo>
                <a:cubicBezTo>
                  <a:pt x="6961" y="1210945"/>
                  <a:pt x="-7008" y="1202365"/>
                  <a:pt x="4632" y="1198075"/>
                </a:cubicBezTo>
                <a:close/>
                <a:moveTo>
                  <a:pt x="78174" y="1088874"/>
                </a:moveTo>
                <a:cubicBezTo>
                  <a:pt x="75772" y="1095114"/>
                  <a:pt x="87783" y="1105514"/>
                  <a:pt x="78174" y="1107594"/>
                </a:cubicBezTo>
                <a:cubicBezTo>
                  <a:pt x="78174" y="1103434"/>
                  <a:pt x="66164" y="1093034"/>
                  <a:pt x="78174" y="1088874"/>
                </a:cubicBezTo>
                <a:close/>
                <a:moveTo>
                  <a:pt x="85288" y="1056894"/>
                </a:moveTo>
                <a:cubicBezTo>
                  <a:pt x="86120" y="1055074"/>
                  <a:pt x="87228" y="1054554"/>
                  <a:pt x="87228" y="1057674"/>
                </a:cubicBezTo>
                <a:cubicBezTo>
                  <a:pt x="89446" y="1061834"/>
                  <a:pt x="87228" y="1070154"/>
                  <a:pt x="85011" y="1063914"/>
                </a:cubicBezTo>
                <a:cubicBezTo>
                  <a:pt x="83902" y="1061834"/>
                  <a:pt x="84456" y="1058714"/>
                  <a:pt x="85288" y="1056894"/>
                </a:cubicBezTo>
                <a:close/>
                <a:moveTo>
                  <a:pt x="96097" y="1053588"/>
                </a:moveTo>
                <a:cubicBezTo>
                  <a:pt x="111065" y="1051434"/>
                  <a:pt x="103581" y="1096675"/>
                  <a:pt x="96097" y="1083749"/>
                </a:cubicBezTo>
                <a:cubicBezTo>
                  <a:pt x="101087" y="1083749"/>
                  <a:pt x="91109" y="1064360"/>
                  <a:pt x="96097" y="1053588"/>
                </a:cubicBezTo>
                <a:close/>
                <a:moveTo>
                  <a:pt x="2264274" y="338000"/>
                </a:moveTo>
                <a:lnTo>
                  <a:pt x="2266656" y="346745"/>
                </a:lnTo>
                <a:cubicBezTo>
                  <a:pt x="2278346" y="346745"/>
                  <a:pt x="2287697" y="366496"/>
                  <a:pt x="2283021" y="370885"/>
                </a:cubicBezTo>
                <a:cubicBezTo>
                  <a:pt x="2276008" y="362107"/>
                  <a:pt x="2268994" y="348940"/>
                  <a:pt x="2264319" y="364302"/>
                </a:cubicBezTo>
                <a:cubicBezTo>
                  <a:pt x="2264319" y="354426"/>
                  <a:pt x="2255113" y="348254"/>
                  <a:pt x="2257414" y="343008"/>
                </a:cubicBezTo>
                <a:close/>
                <a:moveTo>
                  <a:pt x="2264232" y="337847"/>
                </a:moveTo>
                <a:lnTo>
                  <a:pt x="2264319" y="337967"/>
                </a:lnTo>
                <a:lnTo>
                  <a:pt x="2264274" y="338000"/>
                </a:lnTo>
                <a:close/>
                <a:moveTo>
                  <a:pt x="1485807" y="0"/>
                </a:moveTo>
                <a:cubicBezTo>
                  <a:pt x="1511523" y="0"/>
                  <a:pt x="1558281" y="10973"/>
                  <a:pt x="1583997" y="10973"/>
                </a:cubicBezTo>
                <a:cubicBezTo>
                  <a:pt x="1583997" y="6584"/>
                  <a:pt x="1576984" y="8778"/>
                  <a:pt x="1576984" y="4389"/>
                </a:cubicBezTo>
                <a:cubicBezTo>
                  <a:pt x="1591010" y="2194"/>
                  <a:pt x="1609713" y="6584"/>
                  <a:pt x="1616727" y="0"/>
                </a:cubicBezTo>
                <a:cubicBezTo>
                  <a:pt x="1630755" y="13167"/>
                  <a:pt x="1651796" y="19751"/>
                  <a:pt x="1663484" y="30724"/>
                </a:cubicBezTo>
                <a:cubicBezTo>
                  <a:pt x="1672836" y="30724"/>
                  <a:pt x="1675174" y="37308"/>
                  <a:pt x="1686864" y="35113"/>
                </a:cubicBezTo>
                <a:cubicBezTo>
                  <a:pt x="1712580" y="59254"/>
                  <a:pt x="1761676" y="65837"/>
                  <a:pt x="1785054" y="94367"/>
                </a:cubicBezTo>
                <a:cubicBezTo>
                  <a:pt x="1785054" y="105341"/>
                  <a:pt x="1775702" y="92173"/>
                  <a:pt x="1773365" y="100951"/>
                </a:cubicBezTo>
                <a:cubicBezTo>
                  <a:pt x="1778041" y="106437"/>
                  <a:pt x="1783885" y="109181"/>
                  <a:pt x="1789438" y="110277"/>
                </a:cubicBezTo>
                <a:lnTo>
                  <a:pt x="1803246" y="109749"/>
                </a:lnTo>
                <a:lnTo>
                  <a:pt x="1803446" y="110209"/>
                </a:lnTo>
                <a:lnTo>
                  <a:pt x="1800542" y="114667"/>
                </a:lnTo>
                <a:cubicBezTo>
                  <a:pt x="1800834" y="116313"/>
                  <a:pt x="1802588" y="117411"/>
                  <a:pt x="1806095" y="116313"/>
                </a:cubicBezTo>
                <a:lnTo>
                  <a:pt x="1803446" y="110209"/>
                </a:lnTo>
                <a:lnTo>
                  <a:pt x="1803757" y="109729"/>
                </a:lnTo>
                <a:lnTo>
                  <a:pt x="1803246" y="109749"/>
                </a:lnTo>
                <a:lnTo>
                  <a:pt x="1799666" y="101500"/>
                </a:lnTo>
                <a:cubicBezTo>
                  <a:pt x="1795575" y="98208"/>
                  <a:pt x="1790899" y="95465"/>
                  <a:pt x="1789730" y="89978"/>
                </a:cubicBezTo>
                <a:cubicBezTo>
                  <a:pt x="1803757" y="85589"/>
                  <a:pt x="1817785" y="87783"/>
                  <a:pt x="1817785" y="96561"/>
                </a:cubicBezTo>
                <a:cubicBezTo>
                  <a:pt x="1892597" y="116313"/>
                  <a:pt x="1948706" y="151427"/>
                  <a:pt x="2000139" y="188735"/>
                </a:cubicBezTo>
                <a:cubicBezTo>
                  <a:pt x="2023518" y="193124"/>
                  <a:pt x="2042220" y="199707"/>
                  <a:pt x="2056248" y="210680"/>
                </a:cubicBezTo>
                <a:cubicBezTo>
                  <a:pt x="2060923" y="226042"/>
                  <a:pt x="2058586" y="230432"/>
                  <a:pt x="2065599" y="241404"/>
                </a:cubicBezTo>
                <a:cubicBezTo>
                  <a:pt x="2077289" y="241404"/>
                  <a:pt x="2079626" y="232626"/>
                  <a:pt x="2088977" y="237016"/>
                </a:cubicBezTo>
                <a:cubicBezTo>
                  <a:pt x="2088977" y="245794"/>
                  <a:pt x="2081964" y="245794"/>
                  <a:pt x="2084302" y="254572"/>
                </a:cubicBezTo>
                <a:cubicBezTo>
                  <a:pt x="2098329" y="252378"/>
                  <a:pt x="2093654" y="267740"/>
                  <a:pt x="2103005" y="267740"/>
                </a:cubicBezTo>
                <a:cubicBezTo>
                  <a:pt x="2103005" y="261156"/>
                  <a:pt x="2114695" y="265546"/>
                  <a:pt x="2114695" y="258962"/>
                </a:cubicBezTo>
                <a:cubicBezTo>
                  <a:pt x="2103005" y="254572"/>
                  <a:pt x="2079626" y="237016"/>
                  <a:pt x="2103005" y="247988"/>
                </a:cubicBezTo>
                <a:cubicBezTo>
                  <a:pt x="2103005" y="243600"/>
                  <a:pt x="2100667" y="243600"/>
                  <a:pt x="2098329" y="241404"/>
                </a:cubicBezTo>
                <a:cubicBezTo>
                  <a:pt x="2114695" y="252378"/>
                  <a:pt x="2121708" y="247988"/>
                  <a:pt x="2133398" y="258962"/>
                </a:cubicBezTo>
                <a:cubicBezTo>
                  <a:pt x="2121708" y="245794"/>
                  <a:pt x="2124046" y="274324"/>
                  <a:pt x="2140411" y="272129"/>
                </a:cubicBezTo>
                <a:cubicBezTo>
                  <a:pt x="2142749" y="247988"/>
                  <a:pt x="2168466" y="276518"/>
                  <a:pt x="2173141" y="265546"/>
                </a:cubicBezTo>
                <a:cubicBezTo>
                  <a:pt x="2163789" y="252378"/>
                  <a:pt x="2138073" y="256766"/>
                  <a:pt x="2128722" y="243600"/>
                </a:cubicBezTo>
                <a:cubicBezTo>
                  <a:pt x="2147425" y="245794"/>
                  <a:pt x="2121708" y="223848"/>
                  <a:pt x="2117032" y="237016"/>
                </a:cubicBezTo>
                <a:cubicBezTo>
                  <a:pt x="2117032" y="241404"/>
                  <a:pt x="2131060" y="250183"/>
                  <a:pt x="2121708" y="250183"/>
                </a:cubicBezTo>
                <a:cubicBezTo>
                  <a:pt x="2091316" y="226042"/>
                  <a:pt x="2039883" y="208486"/>
                  <a:pt x="2037545" y="168983"/>
                </a:cubicBezTo>
                <a:cubicBezTo>
                  <a:pt x="2014166" y="162399"/>
                  <a:pt x="2004815" y="142648"/>
                  <a:pt x="1974422" y="140453"/>
                </a:cubicBezTo>
                <a:cubicBezTo>
                  <a:pt x="1974422" y="155815"/>
                  <a:pt x="1974422" y="155815"/>
                  <a:pt x="1974422" y="155815"/>
                </a:cubicBezTo>
                <a:cubicBezTo>
                  <a:pt x="1997800" y="158011"/>
                  <a:pt x="2018842" y="179956"/>
                  <a:pt x="2023518" y="188735"/>
                </a:cubicBezTo>
                <a:cubicBezTo>
                  <a:pt x="2014166" y="173373"/>
                  <a:pt x="2007152" y="188735"/>
                  <a:pt x="1997800" y="182151"/>
                </a:cubicBezTo>
                <a:cubicBezTo>
                  <a:pt x="2011828" y="177761"/>
                  <a:pt x="1958057" y="160205"/>
                  <a:pt x="1967409" y="149232"/>
                </a:cubicBezTo>
                <a:cubicBezTo>
                  <a:pt x="1965071" y="151427"/>
                  <a:pt x="1939354" y="147037"/>
                  <a:pt x="1939354" y="138259"/>
                </a:cubicBezTo>
                <a:cubicBezTo>
                  <a:pt x="1948706" y="136065"/>
                  <a:pt x="1955719" y="151427"/>
                  <a:pt x="1960394" y="140453"/>
                </a:cubicBezTo>
                <a:cubicBezTo>
                  <a:pt x="1946368" y="138259"/>
                  <a:pt x="1941691" y="127286"/>
                  <a:pt x="1927665" y="125091"/>
                </a:cubicBezTo>
                <a:cubicBezTo>
                  <a:pt x="1927665" y="129481"/>
                  <a:pt x="1941691" y="133869"/>
                  <a:pt x="1932340" y="138259"/>
                </a:cubicBezTo>
                <a:cubicBezTo>
                  <a:pt x="1925327" y="131675"/>
                  <a:pt x="1897272" y="127286"/>
                  <a:pt x="1906624" y="116313"/>
                </a:cubicBezTo>
                <a:cubicBezTo>
                  <a:pt x="1915975" y="120703"/>
                  <a:pt x="1946368" y="129481"/>
                  <a:pt x="1965071" y="116313"/>
                </a:cubicBezTo>
                <a:cubicBezTo>
                  <a:pt x="1953381" y="111923"/>
                  <a:pt x="1925327" y="107535"/>
                  <a:pt x="1913637" y="107535"/>
                </a:cubicBezTo>
                <a:cubicBezTo>
                  <a:pt x="1908962" y="89978"/>
                  <a:pt x="1930003" y="109729"/>
                  <a:pt x="1927665" y="100951"/>
                </a:cubicBezTo>
                <a:cubicBezTo>
                  <a:pt x="1927665" y="92173"/>
                  <a:pt x="1911300" y="98757"/>
                  <a:pt x="1913637" y="89978"/>
                </a:cubicBezTo>
                <a:cubicBezTo>
                  <a:pt x="1941691" y="92173"/>
                  <a:pt x="1955719" y="92173"/>
                  <a:pt x="1972084" y="109729"/>
                </a:cubicBezTo>
                <a:cubicBezTo>
                  <a:pt x="1974422" y="107535"/>
                  <a:pt x="1974422" y="103145"/>
                  <a:pt x="1979097" y="100951"/>
                </a:cubicBezTo>
                <a:cubicBezTo>
                  <a:pt x="1962733" y="120703"/>
                  <a:pt x="2016503" y="122897"/>
                  <a:pt x="1986112" y="127286"/>
                </a:cubicBezTo>
                <a:cubicBezTo>
                  <a:pt x="2002477" y="138259"/>
                  <a:pt x="2030531" y="147037"/>
                  <a:pt x="2044558" y="140453"/>
                </a:cubicBezTo>
                <a:cubicBezTo>
                  <a:pt x="2063261" y="158011"/>
                  <a:pt x="2072613" y="182151"/>
                  <a:pt x="2110019" y="182151"/>
                </a:cubicBezTo>
                <a:cubicBezTo>
                  <a:pt x="2110019" y="190929"/>
                  <a:pt x="2124046" y="184345"/>
                  <a:pt x="2121708" y="195318"/>
                </a:cubicBezTo>
                <a:cubicBezTo>
                  <a:pt x="2110019" y="199707"/>
                  <a:pt x="2117032" y="184345"/>
                  <a:pt x="2103005" y="188735"/>
                </a:cubicBezTo>
                <a:cubicBezTo>
                  <a:pt x="2126383" y="212875"/>
                  <a:pt x="2154438" y="232626"/>
                  <a:pt x="2182492" y="250183"/>
                </a:cubicBezTo>
                <a:cubicBezTo>
                  <a:pt x="2166128" y="261156"/>
                  <a:pt x="2198858" y="274324"/>
                  <a:pt x="2208210" y="278712"/>
                </a:cubicBezTo>
                <a:cubicBezTo>
                  <a:pt x="2215223" y="287492"/>
                  <a:pt x="2212885" y="302854"/>
                  <a:pt x="2224575" y="307242"/>
                </a:cubicBezTo>
                <a:cubicBezTo>
                  <a:pt x="2224575" y="280908"/>
                  <a:pt x="2215223" y="256766"/>
                  <a:pt x="2187169" y="258962"/>
                </a:cubicBezTo>
                <a:cubicBezTo>
                  <a:pt x="2182492" y="245794"/>
                  <a:pt x="2198858" y="256766"/>
                  <a:pt x="2198858" y="247988"/>
                </a:cubicBezTo>
                <a:cubicBezTo>
                  <a:pt x="2182492" y="239210"/>
                  <a:pt x="2170804" y="228237"/>
                  <a:pt x="2161452" y="212875"/>
                </a:cubicBezTo>
                <a:cubicBezTo>
                  <a:pt x="2196520" y="240856"/>
                  <a:pt x="2235533" y="265134"/>
                  <a:pt x="2254821" y="303299"/>
                </a:cubicBezTo>
                <a:lnTo>
                  <a:pt x="2264232" y="337847"/>
                </a:lnTo>
                <a:lnTo>
                  <a:pt x="2255843" y="326171"/>
                </a:lnTo>
                <a:cubicBezTo>
                  <a:pt x="2253214" y="322056"/>
                  <a:pt x="2251460" y="317118"/>
                  <a:pt x="2252629" y="309437"/>
                </a:cubicBezTo>
                <a:cubicBezTo>
                  <a:pt x="2245616" y="309437"/>
                  <a:pt x="2233926" y="302854"/>
                  <a:pt x="2231588" y="307242"/>
                </a:cubicBezTo>
                <a:cubicBezTo>
                  <a:pt x="2233926" y="316020"/>
                  <a:pt x="2236264" y="316020"/>
                  <a:pt x="2240940" y="326994"/>
                </a:cubicBezTo>
                <a:cubicBezTo>
                  <a:pt x="2243278" y="335772"/>
                  <a:pt x="2224575" y="324799"/>
                  <a:pt x="2231588" y="337967"/>
                </a:cubicBezTo>
                <a:cubicBezTo>
                  <a:pt x="2231588" y="342356"/>
                  <a:pt x="2236264" y="344550"/>
                  <a:pt x="2245616" y="344550"/>
                </a:cubicBezTo>
                <a:cubicBezTo>
                  <a:pt x="2247953" y="335772"/>
                  <a:pt x="2236264" y="333578"/>
                  <a:pt x="2250291" y="333578"/>
                </a:cubicBezTo>
                <a:cubicBezTo>
                  <a:pt x="2266656" y="348940"/>
                  <a:pt x="2229250" y="346745"/>
                  <a:pt x="2226913" y="346745"/>
                </a:cubicBezTo>
                <a:cubicBezTo>
                  <a:pt x="2245616" y="357718"/>
                  <a:pt x="2252629" y="375275"/>
                  <a:pt x="2271332" y="384053"/>
                </a:cubicBezTo>
                <a:cubicBezTo>
                  <a:pt x="2271332" y="379664"/>
                  <a:pt x="2257304" y="370885"/>
                  <a:pt x="2266656" y="368691"/>
                </a:cubicBezTo>
                <a:cubicBezTo>
                  <a:pt x="2268994" y="373080"/>
                  <a:pt x="2271332" y="366496"/>
                  <a:pt x="2276008" y="364302"/>
                </a:cubicBezTo>
                <a:cubicBezTo>
                  <a:pt x="2283021" y="384053"/>
                  <a:pt x="2301724" y="392831"/>
                  <a:pt x="2318090" y="405999"/>
                </a:cubicBezTo>
                <a:cubicBezTo>
                  <a:pt x="2315752" y="401610"/>
                  <a:pt x="2315752" y="397221"/>
                  <a:pt x="2322765" y="395026"/>
                </a:cubicBezTo>
                <a:cubicBezTo>
                  <a:pt x="2350820" y="412583"/>
                  <a:pt x="2367184" y="443307"/>
                  <a:pt x="2374199" y="480615"/>
                </a:cubicBezTo>
                <a:cubicBezTo>
                  <a:pt x="2383550" y="485004"/>
                  <a:pt x="2392902" y="498172"/>
                  <a:pt x="2381212" y="498172"/>
                </a:cubicBezTo>
                <a:cubicBezTo>
                  <a:pt x="2388226" y="504755"/>
                  <a:pt x="2392902" y="506950"/>
                  <a:pt x="2399915" y="498172"/>
                </a:cubicBezTo>
                <a:cubicBezTo>
                  <a:pt x="2406929" y="504755"/>
                  <a:pt x="2397577" y="504755"/>
                  <a:pt x="2399915" y="515729"/>
                </a:cubicBezTo>
                <a:cubicBezTo>
                  <a:pt x="2409267" y="515729"/>
                  <a:pt x="2406929" y="528896"/>
                  <a:pt x="2418618" y="517923"/>
                </a:cubicBezTo>
                <a:cubicBezTo>
                  <a:pt x="2418618" y="526701"/>
                  <a:pt x="2416280" y="531091"/>
                  <a:pt x="2413942" y="535480"/>
                </a:cubicBezTo>
                <a:cubicBezTo>
                  <a:pt x="2446673" y="579372"/>
                  <a:pt x="2465376" y="643014"/>
                  <a:pt x="2479403" y="684712"/>
                </a:cubicBezTo>
                <a:cubicBezTo>
                  <a:pt x="2467713" y="662766"/>
                  <a:pt x="2441997" y="645210"/>
                  <a:pt x="2441997" y="621068"/>
                </a:cubicBezTo>
                <a:cubicBezTo>
                  <a:pt x="2441997" y="621068"/>
                  <a:pt x="2451348" y="610096"/>
                  <a:pt x="2451348" y="607902"/>
                </a:cubicBezTo>
                <a:cubicBezTo>
                  <a:pt x="2449011" y="603512"/>
                  <a:pt x="2439659" y="601318"/>
                  <a:pt x="2434983" y="596928"/>
                </a:cubicBezTo>
                <a:cubicBezTo>
                  <a:pt x="2430308" y="588150"/>
                  <a:pt x="2434983" y="574982"/>
                  <a:pt x="2420956" y="572788"/>
                </a:cubicBezTo>
                <a:cubicBezTo>
                  <a:pt x="2418618" y="599122"/>
                  <a:pt x="2430308" y="599122"/>
                  <a:pt x="2425632" y="621068"/>
                </a:cubicBezTo>
                <a:cubicBezTo>
                  <a:pt x="2432645" y="618874"/>
                  <a:pt x="2432645" y="612290"/>
                  <a:pt x="2439659" y="618874"/>
                </a:cubicBezTo>
                <a:cubicBezTo>
                  <a:pt x="2430308" y="638626"/>
                  <a:pt x="2465376" y="660572"/>
                  <a:pt x="2446673" y="667155"/>
                </a:cubicBezTo>
                <a:cubicBezTo>
                  <a:pt x="2458362" y="704463"/>
                  <a:pt x="2484079" y="732993"/>
                  <a:pt x="2479403" y="776885"/>
                </a:cubicBezTo>
                <a:cubicBezTo>
                  <a:pt x="2479403" y="774690"/>
                  <a:pt x="2477064" y="772495"/>
                  <a:pt x="2477064" y="776885"/>
                </a:cubicBezTo>
                <a:cubicBezTo>
                  <a:pt x="2481741" y="787857"/>
                  <a:pt x="2493430" y="787857"/>
                  <a:pt x="2498106" y="796635"/>
                </a:cubicBezTo>
                <a:cubicBezTo>
                  <a:pt x="2498106" y="798831"/>
                  <a:pt x="2493430" y="798831"/>
                  <a:pt x="2498106" y="803219"/>
                </a:cubicBezTo>
                <a:cubicBezTo>
                  <a:pt x="2498106" y="803219"/>
                  <a:pt x="2502782" y="798831"/>
                  <a:pt x="2505119" y="803219"/>
                </a:cubicBezTo>
                <a:cubicBezTo>
                  <a:pt x="2502782" y="801025"/>
                  <a:pt x="2493430" y="818581"/>
                  <a:pt x="2505119" y="807609"/>
                </a:cubicBezTo>
                <a:cubicBezTo>
                  <a:pt x="2507457" y="818581"/>
                  <a:pt x="2495767" y="814193"/>
                  <a:pt x="2498106" y="825165"/>
                </a:cubicBezTo>
                <a:cubicBezTo>
                  <a:pt x="2507457" y="822971"/>
                  <a:pt x="2519147" y="836139"/>
                  <a:pt x="2509795" y="840527"/>
                </a:cubicBezTo>
                <a:cubicBezTo>
                  <a:pt x="2491092" y="827360"/>
                  <a:pt x="2481741" y="803219"/>
                  <a:pt x="2467713" y="783469"/>
                </a:cubicBezTo>
                <a:cubicBezTo>
                  <a:pt x="2472389" y="763717"/>
                  <a:pt x="2470051" y="746161"/>
                  <a:pt x="2453686" y="739577"/>
                </a:cubicBezTo>
                <a:cubicBezTo>
                  <a:pt x="2458362" y="717631"/>
                  <a:pt x="2451348" y="717631"/>
                  <a:pt x="2446673" y="704463"/>
                </a:cubicBezTo>
                <a:cubicBezTo>
                  <a:pt x="2444335" y="697879"/>
                  <a:pt x="2444335" y="686906"/>
                  <a:pt x="2441997" y="684712"/>
                </a:cubicBezTo>
                <a:cubicBezTo>
                  <a:pt x="2439659" y="675934"/>
                  <a:pt x="2427970" y="673739"/>
                  <a:pt x="2425632" y="667155"/>
                </a:cubicBezTo>
                <a:cubicBezTo>
                  <a:pt x="2420956" y="660572"/>
                  <a:pt x="2423293" y="651793"/>
                  <a:pt x="2420956" y="645210"/>
                </a:cubicBezTo>
                <a:cubicBezTo>
                  <a:pt x="2413942" y="629848"/>
                  <a:pt x="2399915" y="616680"/>
                  <a:pt x="2399915" y="605706"/>
                </a:cubicBezTo>
                <a:cubicBezTo>
                  <a:pt x="2397577" y="599122"/>
                  <a:pt x="2402253" y="592539"/>
                  <a:pt x="2402253" y="590344"/>
                </a:cubicBezTo>
                <a:cubicBezTo>
                  <a:pt x="2395239" y="572788"/>
                  <a:pt x="2383550" y="557426"/>
                  <a:pt x="2371861" y="544258"/>
                </a:cubicBezTo>
                <a:cubicBezTo>
                  <a:pt x="2371861" y="548647"/>
                  <a:pt x="2362509" y="550842"/>
                  <a:pt x="2362509" y="557426"/>
                </a:cubicBezTo>
                <a:cubicBezTo>
                  <a:pt x="2362509" y="574982"/>
                  <a:pt x="2390564" y="588150"/>
                  <a:pt x="2383550" y="605706"/>
                </a:cubicBezTo>
                <a:cubicBezTo>
                  <a:pt x="2383550" y="601318"/>
                  <a:pt x="2378874" y="596928"/>
                  <a:pt x="2376536" y="601318"/>
                </a:cubicBezTo>
                <a:cubicBezTo>
                  <a:pt x="2381212" y="605706"/>
                  <a:pt x="2383550" y="610096"/>
                  <a:pt x="2392902" y="612290"/>
                </a:cubicBezTo>
                <a:cubicBezTo>
                  <a:pt x="2397577" y="653988"/>
                  <a:pt x="2411605" y="673739"/>
                  <a:pt x="2434983" y="704463"/>
                </a:cubicBezTo>
                <a:cubicBezTo>
                  <a:pt x="2423293" y="713241"/>
                  <a:pt x="2446673" y="730798"/>
                  <a:pt x="2437321" y="739577"/>
                </a:cubicBezTo>
                <a:cubicBezTo>
                  <a:pt x="2444335" y="735187"/>
                  <a:pt x="2463038" y="748355"/>
                  <a:pt x="2451348" y="754939"/>
                </a:cubicBezTo>
                <a:cubicBezTo>
                  <a:pt x="2453686" y="748355"/>
                  <a:pt x="2437321" y="741771"/>
                  <a:pt x="2439659" y="748355"/>
                </a:cubicBezTo>
                <a:cubicBezTo>
                  <a:pt x="2449011" y="761523"/>
                  <a:pt x="2453686" y="774690"/>
                  <a:pt x="2441997" y="785663"/>
                </a:cubicBezTo>
                <a:cubicBezTo>
                  <a:pt x="2453686" y="794441"/>
                  <a:pt x="2458362" y="809803"/>
                  <a:pt x="2467713" y="820777"/>
                </a:cubicBezTo>
                <a:cubicBezTo>
                  <a:pt x="2470051" y="814193"/>
                  <a:pt x="2470051" y="809803"/>
                  <a:pt x="2477064" y="807609"/>
                </a:cubicBezTo>
                <a:cubicBezTo>
                  <a:pt x="2479403" y="820777"/>
                  <a:pt x="2484079" y="829555"/>
                  <a:pt x="2491092" y="838333"/>
                </a:cubicBezTo>
                <a:cubicBezTo>
                  <a:pt x="2486416" y="840527"/>
                  <a:pt x="2484079" y="842723"/>
                  <a:pt x="2484079" y="849306"/>
                </a:cubicBezTo>
                <a:cubicBezTo>
                  <a:pt x="2502782" y="853695"/>
                  <a:pt x="2495767" y="884419"/>
                  <a:pt x="2512133" y="893198"/>
                </a:cubicBezTo>
                <a:cubicBezTo>
                  <a:pt x="2514470" y="884419"/>
                  <a:pt x="2498106" y="877836"/>
                  <a:pt x="2509795" y="873447"/>
                </a:cubicBezTo>
                <a:cubicBezTo>
                  <a:pt x="2509795" y="882225"/>
                  <a:pt x="2519147" y="888809"/>
                  <a:pt x="2526160" y="882225"/>
                </a:cubicBezTo>
                <a:cubicBezTo>
                  <a:pt x="2528498" y="897587"/>
                  <a:pt x="2540188" y="899782"/>
                  <a:pt x="2542525" y="912949"/>
                </a:cubicBezTo>
                <a:cubicBezTo>
                  <a:pt x="2533173" y="910754"/>
                  <a:pt x="2519147" y="893198"/>
                  <a:pt x="2512133" y="899782"/>
                </a:cubicBezTo>
                <a:cubicBezTo>
                  <a:pt x="2519147" y="908560"/>
                  <a:pt x="2528498" y="915144"/>
                  <a:pt x="2530836" y="928311"/>
                </a:cubicBezTo>
                <a:cubicBezTo>
                  <a:pt x="2523822" y="941478"/>
                  <a:pt x="2512133" y="941478"/>
                  <a:pt x="2509795" y="959036"/>
                </a:cubicBezTo>
                <a:cubicBezTo>
                  <a:pt x="2507457" y="961230"/>
                  <a:pt x="2514470" y="983176"/>
                  <a:pt x="2516809" y="989760"/>
                </a:cubicBezTo>
                <a:cubicBezTo>
                  <a:pt x="2519147" y="996344"/>
                  <a:pt x="2530836" y="1005122"/>
                  <a:pt x="2537850" y="1005122"/>
                </a:cubicBezTo>
                <a:cubicBezTo>
                  <a:pt x="2535512" y="1000732"/>
                  <a:pt x="2528498" y="980982"/>
                  <a:pt x="2535512" y="978786"/>
                </a:cubicBezTo>
                <a:cubicBezTo>
                  <a:pt x="2542525" y="991954"/>
                  <a:pt x="2551876" y="1005122"/>
                  <a:pt x="2563566" y="1005122"/>
                </a:cubicBezTo>
                <a:cubicBezTo>
                  <a:pt x="2551876" y="1007316"/>
                  <a:pt x="2568242" y="1027068"/>
                  <a:pt x="2570579" y="1044625"/>
                </a:cubicBezTo>
                <a:cubicBezTo>
                  <a:pt x="2572918" y="1057792"/>
                  <a:pt x="2570579" y="1064376"/>
                  <a:pt x="2582269" y="1064376"/>
                </a:cubicBezTo>
                <a:cubicBezTo>
                  <a:pt x="2565904" y="1095100"/>
                  <a:pt x="2561228" y="1132409"/>
                  <a:pt x="2570579" y="1174105"/>
                </a:cubicBezTo>
                <a:cubicBezTo>
                  <a:pt x="2563566" y="1178495"/>
                  <a:pt x="2558891" y="1163133"/>
                  <a:pt x="2556553" y="1174105"/>
                </a:cubicBezTo>
                <a:cubicBezTo>
                  <a:pt x="2565904" y="1182885"/>
                  <a:pt x="2551876" y="1193857"/>
                  <a:pt x="2556553" y="1209219"/>
                </a:cubicBezTo>
                <a:cubicBezTo>
                  <a:pt x="2568242" y="1207025"/>
                  <a:pt x="2568242" y="1215803"/>
                  <a:pt x="2575256" y="1209219"/>
                </a:cubicBezTo>
                <a:cubicBezTo>
                  <a:pt x="2572918" y="1224581"/>
                  <a:pt x="2565904" y="1255305"/>
                  <a:pt x="2582269" y="1250917"/>
                </a:cubicBezTo>
                <a:cubicBezTo>
                  <a:pt x="2582269" y="1270668"/>
                  <a:pt x="2582269" y="1288224"/>
                  <a:pt x="2570579" y="1297003"/>
                </a:cubicBezTo>
                <a:cubicBezTo>
                  <a:pt x="2570579" y="1283835"/>
                  <a:pt x="2575256" y="1264084"/>
                  <a:pt x="2563566" y="1259695"/>
                </a:cubicBezTo>
                <a:cubicBezTo>
                  <a:pt x="2563566" y="1266279"/>
                  <a:pt x="2554215" y="1261889"/>
                  <a:pt x="2551876" y="1266279"/>
                </a:cubicBezTo>
                <a:cubicBezTo>
                  <a:pt x="2558891" y="1277251"/>
                  <a:pt x="2554215" y="1294808"/>
                  <a:pt x="2544863" y="1281641"/>
                </a:cubicBezTo>
                <a:cubicBezTo>
                  <a:pt x="2544863" y="1312365"/>
                  <a:pt x="2528498" y="1347478"/>
                  <a:pt x="2526160" y="1367230"/>
                </a:cubicBezTo>
                <a:cubicBezTo>
                  <a:pt x="2505119" y="1367230"/>
                  <a:pt x="2512133" y="1384786"/>
                  <a:pt x="2512133" y="1400148"/>
                </a:cubicBezTo>
                <a:cubicBezTo>
                  <a:pt x="2507457" y="1402343"/>
                  <a:pt x="2502782" y="1400148"/>
                  <a:pt x="2500444" y="1404538"/>
                </a:cubicBezTo>
                <a:cubicBezTo>
                  <a:pt x="2500444" y="1413316"/>
                  <a:pt x="2500444" y="1419900"/>
                  <a:pt x="2509795" y="1422094"/>
                </a:cubicBezTo>
                <a:cubicBezTo>
                  <a:pt x="2512133" y="1417705"/>
                  <a:pt x="2521485" y="1402343"/>
                  <a:pt x="2526160" y="1411122"/>
                </a:cubicBezTo>
                <a:cubicBezTo>
                  <a:pt x="2514470" y="1430873"/>
                  <a:pt x="2481741" y="1430873"/>
                  <a:pt x="2486416" y="1465986"/>
                </a:cubicBezTo>
                <a:cubicBezTo>
                  <a:pt x="2474727" y="1474765"/>
                  <a:pt x="2472389" y="1523045"/>
                  <a:pt x="2458362" y="1507683"/>
                </a:cubicBezTo>
                <a:cubicBezTo>
                  <a:pt x="2458362" y="1542797"/>
                  <a:pt x="2430308" y="1562548"/>
                  <a:pt x="2427970" y="1604245"/>
                </a:cubicBezTo>
                <a:cubicBezTo>
                  <a:pt x="2411605" y="1602051"/>
                  <a:pt x="2420956" y="1621802"/>
                  <a:pt x="2409267" y="1628386"/>
                </a:cubicBezTo>
                <a:cubicBezTo>
                  <a:pt x="2409267" y="1621802"/>
                  <a:pt x="2406929" y="1619607"/>
                  <a:pt x="2402253" y="1617413"/>
                </a:cubicBezTo>
                <a:cubicBezTo>
                  <a:pt x="2406929" y="1623997"/>
                  <a:pt x="2413942" y="1634970"/>
                  <a:pt x="2402253" y="1641553"/>
                </a:cubicBezTo>
                <a:cubicBezTo>
                  <a:pt x="2402253" y="1637164"/>
                  <a:pt x="2404590" y="1630580"/>
                  <a:pt x="2399915" y="1630580"/>
                </a:cubicBezTo>
                <a:cubicBezTo>
                  <a:pt x="2402253" y="1672278"/>
                  <a:pt x="2350820" y="1683250"/>
                  <a:pt x="2360171" y="1720558"/>
                </a:cubicBezTo>
                <a:cubicBezTo>
                  <a:pt x="2378874" y="1713974"/>
                  <a:pt x="2381212" y="1674472"/>
                  <a:pt x="2395239" y="1674472"/>
                </a:cubicBezTo>
                <a:cubicBezTo>
                  <a:pt x="2395239" y="1689834"/>
                  <a:pt x="2371861" y="1703002"/>
                  <a:pt x="2381212" y="1716170"/>
                </a:cubicBezTo>
                <a:cubicBezTo>
                  <a:pt x="2388226" y="1703002"/>
                  <a:pt x="2399915" y="1681056"/>
                  <a:pt x="2409267" y="1683250"/>
                </a:cubicBezTo>
                <a:cubicBezTo>
                  <a:pt x="2416280" y="1676666"/>
                  <a:pt x="2418618" y="1648137"/>
                  <a:pt x="2427970" y="1659110"/>
                </a:cubicBezTo>
                <a:cubicBezTo>
                  <a:pt x="2423293" y="1663499"/>
                  <a:pt x="2425632" y="1674472"/>
                  <a:pt x="2418618" y="1678862"/>
                </a:cubicBezTo>
                <a:cubicBezTo>
                  <a:pt x="2423293" y="1678862"/>
                  <a:pt x="2423293" y="1674472"/>
                  <a:pt x="2427970" y="1674472"/>
                </a:cubicBezTo>
                <a:cubicBezTo>
                  <a:pt x="2430308" y="1685445"/>
                  <a:pt x="2427970" y="1692028"/>
                  <a:pt x="2420956" y="1696418"/>
                </a:cubicBezTo>
                <a:cubicBezTo>
                  <a:pt x="2420956" y="1681056"/>
                  <a:pt x="2409267" y="1698612"/>
                  <a:pt x="2402253" y="1689834"/>
                </a:cubicBezTo>
                <a:cubicBezTo>
                  <a:pt x="2397577" y="1713974"/>
                  <a:pt x="2397577" y="1722754"/>
                  <a:pt x="2392902" y="1744699"/>
                </a:cubicBezTo>
                <a:cubicBezTo>
                  <a:pt x="2404590" y="1735920"/>
                  <a:pt x="2413942" y="1731532"/>
                  <a:pt x="2425632" y="1744699"/>
                </a:cubicBezTo>
                <a:cubicBezTo>
                  <a:pt x="2409267" y="1738116"/>
                  <a:pt x="2402253" y="1755672"/>
                  <a:pt x="2383550" y="1771034"/>
                </a:cubicBezTo>
                <a:cubicBezTo>
                  <a:pt x="2383550" y="1762256"/>
                  <a:pt x="2399915" y="1757866"/>
                  <a:pt x="2383550" y="1753478"/>
                </a:cubicBezTo>
                <a:cubicBezTo>
                  <a:pt x="2381212" y="1777618"/>
                  <a:pt x="2360171" y="1790785"/>
                  <a:pt x="2367184" y="1812731"/>
                </a:cubicBezTo>
                <a:cubicBezTo>
                  <a:pt x="2348481" y="1817121"/>
                  <a:pt x="2346144" y="1836872"/>
                  <a:pt x="2329778" y="1843455"/>
                </a:cubicBezTo>
                <a:cubicBezTo>
                  <a:pt x="2325103" y="1834677"/>
                  <a:pt x="2343806" y="1832483"/>
                  <a:pt x="2334455" y="1830288"/>
                </a:cubicBezTo>
                <a:cubicBezTo>
                  <a:pt x="2329778" y="1836872"/>
                  <a:pt x="2322765" y="1841261"/>
                  <a:pt x="2318090" y="1847845"/>
                </a:cubicBezTo>
                <a:cubicBezTo>
                  <a:pt x="2306400" y="1841261"/>
                  <a:pt x="2320427" y="1830288"/>
                  <a:pt x="2311075" y="1823704"/>
                </a:cubicBezTo>
                <a:cubicBezTo>
                  <a:pt x="2306400" y="1841261"/>
                  <a:pt x="2290035" y="1876375"/>
                  <a:pt x="2285359" y="1891737"/>
                </a:cubicBezTo>
                <a:cubicBezTo>
                  <a:pt x="2292372" y="1880763"/>
                  <a:pt x="2299387" y="1867596"/>
                  <a:pt x="2315752" y="1863207"/>
                </a:cubicBezTo>
                <a:cubicBezTo>
                  <a:pt x="2308738" y="1878569"/>
                  <a:pt x="2292372" y="1887347"/>
                  <a:pt x="2299387" y="1909293"/>
                </a:cubicBezTo>
                <a:cubicBezTo>
                  <a:pt x="2290035" y="1920266"/>
                  <a:pt x="2280684" y="1933434"/>
                  <a:pt x="2264319" y="1940017"/>
                </a:cubicBezTo>
                <a:cubicBezTo>
                  <a:pt x="2259643" y="1940017"/>
                  <a:pt x="2259643" y="1933434"/>
                  <a:pt x="2257304" y="1933434"/>
                </a:cubicBezTo>
                <a:cubicBezTo>
                  <a:pt x="2238601" y="1959769"/>
                  <a:pt x="2238601" y="1966353"/>
                  <a:pt x="2212885" y="1981715"/>
                </a:cubicBezTo>
                <a:cubicBezTo>
                  <a:pt x="2231588" y="1981715"/>
                  <a:pt x="2203534" y="1983909"/>
                  <a:pt x="2208210" y="1994882"/>
                </a:cubicBezTo>
                <a:cubicBezTo>
                  <a:pt x="2180155" y="1986104"/>
                  <a:pt x="2173141" y="2019022"/>
                  <a:pt x="2154438" y="2027801"/>
                </a:cubicBezTo>
                <a:cubicBezTo>
                  <a:pt x="2152101" y="2012439"/>
                  <a:pt x="2168466" y="1994882"/>
                  <a:pt x="2166128" y="1990493"/>
                </a:cubicBezTo>
                <a:cubicBezTo>
                  <a:pt x="2163789" y="2005855"/>
                  <a:pt x="2140411" y="2003660"/>
                  <a:pt x="2140411" y="2019022"/>
                </a:cubicBezTo>
                <a:cubicBezTo>
                  <a:pt x="2117032" y="2016828"/>
                  <a:pt x="2124046" y="2021218"/>
                  <a:pt x="2117032" y="2027801"/>
                </a:cubicBezTo>
                <a:cubicBezTo>
                  <a:pt x="2107680" y="2043164"/>
                  <a:pt x="2074951" y="2047552"/>
                  <a:pt x="2077289" y="2073888"/>
                </a:cubicBezTo>
                <a:cubicBezTo>
                  <a:pt x="2042220" y="2106806"/>
                  <a:pt x="1986112" y="2128752"/>
                  <a:pt x="1946368" y="2148503"/>
                </a:cubicBezTo>
                <a:cubicBezTo>
                  <a:pt x="1941691" y="2139725"/>
                  <a:pt x="1962733" y="2135336"/>
                  <a:pt x="1953381" y="2130947"/>
                </a:cubicBezTo>
                <a:cubicBezTo>
                  <a:pt x="1941691" y="2146309"/>
                  <a:pt x="1899610" y="2161671"/>
                  <a:pt x="1915975" y="2179227"/>
                </a:cubicBezTo>
                <a:cubicBezTo>
                  <a:pt x="1883245" y="2198979"/>
                  <a:pt x="1866879" y="2231897"/>
                  <a:pt x="1806095" y="2227509"/>
                </a:cubicBezTo>
                <a:cubicBezTo>
                  <a:pt x="1801419" y="2231897"/>
                  <a:pt x="1794405" y="2238481"/>
                  <a:pt x="1789730" y="2240677"/>
                </a:cubicBezTo>
                <a:cubicBezTo>
                  <a:pt x="1787392" y="2225314"/>
                  <a:pt x="1761676" y="2258233"/>
                  <a:pt x="1752324" y="2245065"/>
                </a:cubicBezTo>
                <a:cubicBezTo>
                  <a:pt x="1761676" y="2238481"/>
                  <a:pt x="1775702" y="2238481"/>
                  <a:pt x="1780379" y="2227509"/>
                </a:cubicBezTo>
                <a:cubicBezTo>
                  <a:pt x="1745311" y="2238481"/>
                  <a:pt x="1721932" y="2260427"/>
                  <a:pt x="1696215" y="2280179"/>
                </a:cubicBezTo>
                <a:cubicBezTo>
                  <a:pt x="1703228" y="2277984"/>
                  <a:pt x="1705567" y="2282373"/>
                  <a:pt x="1712580" y="2282373"/>
                </a:cubicBezTo>
                <a:cubicBezTo>
                  <a:pt x="1710242" y="2277984"/>
                  <a:pt x="1705567" y="2275789"/>
                  <a:pt x="1714918" y="2275789"/>
                </a:cubicBezTo>
                <a:cubicBezTo>
                  <a:pt x="1731283" y="2282373"/>
                  <a:pt x="1754662" y="2251649"/>
                  <a:pt x="1773365" y="2262622"/>
                </a:cubicBezTo>
                <a:cubicBezTo>
                  <a:pt x="1752324" y="2299930"/>
                  <a:pt x="1696215" y="2304319"/>
                  <a:pt x="1656471" y="2328460"/>
                </a:cubicBezTo>
                <a:cubicBezTo>
                  <a:pt x="1665822" y="2326265"/>
                  <a:pt x="1661147" y="2337238"/>
                  <a:pt x="1668161" y="2337238"/>
                </a:cubicBezTo>
                <a:cubicBezTo>
                  <a:pt x="1689202" y="2337238"/>
                  <a:pt x="1689202" y="2337238"/>
                  <a:pt x="1689202" y="2337238"/>
                </a:cubicBezTo>
                <a:cubicBezTo>
                  <a:pt x="1691539" y="2343822"/>
                  <a:pt x="1684525" y="2346016"/>
                  <a:pt x="1689202" y="2348211"/>
                </a:cubicBezTo>
                <a:cubicBezTo>
                  <a:pt x="1693877" y="2339432"/>
                  <a:pt x="1700890" y="2341627"/>
                  <a:pt x="1707905" y="2348211"/>
                </a:cubicBezTo>
                <a:cubicBezTo>
                  <a:pt x="1691539" y="2356990"/>
                  <a:pt x="1689202" y="2359184"/>
                  <a:pt x="1668161" y="2365768"/>
                </a:cubicBezTo>
                <a:cubicBezTo>
                  <a:pt x="1661147" y="2356990"/>
                  <a:pt x="1647119" y="2354795"/>
                  <a:pt x="1635430" y="2350406"/>
                </a:cubicBezTo>
                <a:cubicBezTo>
                  <a:pt x="1612052" y="2374546"/>
                  <a:pt x="1591010" y="2381130"/>
                  <a:pt x="1555943" y="2389908"/>
                </a:cubicBezTo>
                <a:cubicBezTo>
                  <a:pt x="1558281" y="2374546"/>
                  <a:pt x="1567632" y="2381130"/>
                  <a:pt x="1562956" y="2361378"/>
                </a:cubicBezTo>
                <a:cubicBezTo>
                  <a:pt x="1579321" y="2350406"/>
                  <a:pt x="1637768" y="2359184"/>
                  <a:pt x="1630755" y="2335044"/>
                </a:cubicBezTo>
                <a:cubicBezTo>
                  <a:pt x="1572307" y="2359184"/>
                  <a:pt x="1502172" y="2352600"/>
                  <a:pt x="1429698" y="2354795"/>
                </a:cubicBezTo>
                <a:cubicBezTo>
                  <a:pt x="1467104" y="2337238"/>
                  <a:pt x="1530226" y="2343822"/>
                  <a:pt x="1562956" y="2319681"/>
                </a:cubicBezTo>
                <a:cubicBezTo>
                  <a:pt x="1504510" y="2326265"/>
                  <a:pt x="1467104" y="2337238"/>
                  <a:pt x="1415670" y="2343822"/>
                </a:cubicBezTo>
                <a:cubicBezTo>
                  <a:pt x="1418008" y="2354795"/>
                  <a:pt x="1413332" y="2356990"/>
                  <a:pt x="1408657" y="2361378"/>
                </a:cubicBezTo>
                <a:cubicBezTo>
                  <a:pt x="1394629" y="2361378"/>
                  <a:pt x="1396967" y="2346016"/>
                  <a:pt x="1382940" y="2343822"/>
                </a:cubicBezTo>
                <a:cubicBezTo>
                  <a:pt x="1336183" y="2352600"/>
                  <a:pt x="1273060" y="2319681"/>
                  <a:pt x="1235654" y="2341627"/>
                </a:cubicBezTo>
                <a:cubicBezTo>
                  <a:pt x="1221626" y="2337238"/>
                  <a:pt x="1202923" y="2339432"/>
                  <a:pt x="1188897" y="2348211"/>
                </a:cubicBezTo>
                <a:cubicBezTo>
                  <a:pt x="1200585" y="2361378"/>
                  <a:pt x="1237991" y="2352600"/>
                  <a:pt x="1252019" y="2365768"/>
                </a:cubicBezTo>
                <a:cubicBezTo>
                  <a:pt x="1188897" y="2372352"/>
                  <a:pt x="1130449" y="2330654"/>
                  <a:pt x="1072002" y="2330654"/>
                </a:cubicBezTo>
                <a:cubicBezTo>
                  <a:pt x="1081354" y="2330654"/>
                  <a:pt x="1093043" y="2337238"/>
                  <a:pt x="1086030" y="2341627"/>
                </a:cubicBezTo>
                <a:cubicBezTo>
                  <a:pt x="1064989" y="2332849"/>
                  <a:pt x="1060313" y="2332849"/>
                  <a:pt x="1057975" y="2317487"/>
                </a:cubicBezTo>
                <a:cubicBezTo>
                  <a:pt x="1100057" y="2321876"/>
                  <a:pt x="1139801" y="2348211"/>
                  <a:pt x="1181882" y="2341627"/>
                </a:cubicBezTo>
                <a:cubicBezTo>
                  <a:pt x="1137463" y="2335044"/>
                  <a:pt x="1081354" y="2317487"/>
                  <a:pt x="1039273" y="2299930"/>
                </a:cubicBezTo>
                <a:cubicBezTo>
                  <a:pt x="997190" y="2313098"/>
                  <a:pt x="948096" y="2288957"/>
                  <a:pt x="917703" y="2269206"/>
                </a:cubicBezTo>
                <a:cubicBezTo>
                  <a:pt x="969136" y="2273595"/>
                  <a:pt x="1013556" y="2302125"/>
                  <a:pt x="1069664" y="2293346"/>
                </a:cubicBezTo>
                <a:cubicBezTo>
                  <a:pt x="1076679" y="2304319"/>
                  <a:pt x="1102395" y="2299930"/>
                  <a:pt x="1118760" y="2304319"/>
                </a:cubicBezTo>
                <a:cubicBezTo>
                  <a:pt x="1111746" y="2295541"/>
                  <a:pt x="1121098" y="2299930"/>
                  <a:pt x="1123436" y="2293346"/>
                </a:cubicBezTo>
                <a:cubicBezTo>
                  <a:pt x="1008880" y="2271401"/>
                  <a:pt x="899000" y="2212147"/>
                  <a:pt x="819512" y="2172644"/>
                </a:cubicBezTo>
                <a:cubicBezTo>
                  <a:pt x="784444" y="2155087"/>
                  <a:pt x="740024" y="2144114"/>
                  <a:pt x="709632" y="2128752"/>
                </a:cubicBezTo>
                <a:cubicBezTo>
                  <a:pt x="688591" y="2115584"/>
                  <a:pt x="674564" y="2089250"/>
                  <a:pt x="648847" y="2087055"/>
                </a:cubicBezTo>
                <a:cubicBezTo>
                  <a:pt x="646509" y="2082666"/>
                  <a:pt x="648847" y="2078276"/>
                  <a:pt x="644171" y="2076082"/>
                </a:cubicBezTo>
                <a:cubicBezTo>
                  <a:pt x="644171" y="2080471"/>
                  <a:pt x="639496" y="2078276"/>
                  <a:pt x="637158" y="2076082"/>
                </a:cubicBezTo>
                <a:cubicBezTo>
                  <a:pt x="637158" y="2084860"/>
                  <a:pt x="644171" y="2087055"/>
                  <a:pt x="637158" y="2093639"/>
                </a:cubicBezTo>
                <a:cubicBezTo>
                  <a:pt x="651185" y="2095833"/>
                  <a:pt x="646509" y="2109001"/>
                  <a:pt x="655861" y="2117779"/>
                </a:cubicBezTo>
                <a:cubicBezTo>
                  <a:pt x="669888" y="2133141"/>
                  <a:pt x="702618" y="2139725"/>
                  <a:pt x="700280" y="2159476"/>
                </a:cubicBezTo>
                <a:cubicBezTo>
                  <a:pt x="669888" y="2150698"/>
                  <a:pt x="648847" y="2115584"/>
                  <a:pt x="623131" y="2117779"/>
                </a:cubicBezTo>
                <a:cubicBezTo>
                  <a:pt x="630144" y="2130947"/>
                  <a:pt x="646509" y="2137530"/>
                  <a:pt x="662874" y="2146309"/>
                </a:cubicBezTo>
                <a:cubicBezTo>
                  <a:pt x="646509" y="2163865"/>
                  <a:pt x="690929" y="2159476"/>
                  <a:pt x="676902" y="2172644"/>
                </a:cubicBezTo>
                <a:cubicBezTo>
                  <a:pt x="655861" y="2150698"/>
                  <a:pt x="623131" y="2137530"/>
                  <a:pt x="599752" y="2117779"/>
                </a:cubicBezTo>
                <a:cubicBezTo>
                  <a:pt x="571697" y="2093639"/>
                  <a:pt x="531953" y="2060720"/>
                  <a:pt x="501561" y="2045358"/>
                </a:cubicBezTo>
                <a:cubicBezTo>
                  <a:pt x="506237" y="2045358"/>
                  <a:pt x="508575" y="2043164"/>
                  <a:pt x="508575" y="2038774"/>
                </a:cubicBezTo>
                <a:cubicBezTo>
                  <a:pt x="501561" y="2034384"/>
                  <a:pt x="489872" y="2034384"/>
                  <a:pt x="482858" y="2027801"/>
                </a:cubicBezTo>
                <a:cubicBezTo>
                  <a:pt x="489872" y="2027801"/>
                  <a:pt x="496885" y="2029996"/>
                  <a:pt x="499223" y="2025606"/>
                </a:cubicBezTo>
                <a:cubicBezTo>
                  <a:pt x="408046" y="1957574"/>
                  <a:pt x="342586" y="1867596"/>
                  <a:pt x="281800" y="1771034"/>
                </a:cubicBezTo>
                <a:cubicBezTo>
                  <a:pt x="281800" y="1784202"/>
                  <a:pt x="277125" y="1779812"/>
                  <a:pt x="267774" y="1777618"/>
                </a:cubicBezTo>
                <a:cubicBezTo>
                  <a:pt x="267774" y="1764450"/>
                  <a:pt x="274787" y="1766645"/>
                  <a:pt x="279463" y="1764450"/>
                </a:cubicBezTo>
                <a:cubicBezTo>
                  <a:pt x="279463" y="1744699"/>
                  <a:pt x="258422" y="1751283"/>
                  <a:pt x="253746" y="1733726"/>
                </a:cubicBezTo>
                <a:cubicBezTo>
                  <a:pt x="251409" y="1724948"/>
                  <a:pt x="258422" y="1716170"/>
                  <a:pt x="256084" y="1703002"/>
                </a:cubicBezTo>
                <a:cubicBezTo>
                  <a:pt x="253746" y="1674472"/>
                  <a:pt x="249071" y="1641553"/>
                  <a:pt x="228029" y="1650332"/>
                </a:cubicBezTo>
                <a:cubicBezTo>
                  <a:pt x="228029" y="1632775"/>
                  <a:pt x="216340" y="1628386"/>
                  <a:pt x="214003" y="1617413"/>
                </a:cubicBezTo>
                <a:cubicBezTo>
                  <a:pt x="214003" y="1619607"/>
                  <a:pt x="221016" y="1615218"/>
                  <a:pt x="221016" y="1613024"/>
                </a:cubicBezTo>
                <a:cubicBezTo>
                  <a:pt x="223354" y="1602051"/>
                  <a:pt x="197637" y="1597661"/>
                  <a:pt x="202313" y="1582299"/>
                </a:cubicBezTo>
                <a:cubicBezTo>
                  <a:pt x="209326" y="1582299"/>
                  <a:pt x="211665" y="1588883"/>
                  <a:pt x="214003" y="1582299"/>
                </a:cubicBezTo>
                <a:cubicBezTo>
                  <a:pt x="206988" y="1547186"/>
                  <a:pt x="178934" y="1492321"/>
                  <a:pt x="195300" y="1459402"/>
                </a:cubicBezTo>
                <a:cubicBezTo>
                  <a:pt x="192962" y="1461597"/>
                  <a:pt x="199975" y="1463792"/>
                  <a:pt x="202313" y="1461597"/>
                </a:cubicBezTo>
                <a:cubicBezTo>
                  <a:pt x="202313" y="1457208"/>
                  <a:pt x="188285" y="1452819"/>
                  <a:pt x="197637" y="1448429"/>
                </a:cubicBezTo>
                <a:cubicBezTo>
                  <a:pt x="206988" y="1450624"/>
                  <a:pt x="211665" y="1459402"/>
                  <a:pt x="221016" y="1461597"/>
                </a:cubicBezTo>
                <a:cubicBezTo>
                  <a:pt x="221016" y="1452819"/>
                  <a:pt x="221016" y="1446235"/>
                  <a:pt x="209326" y="1448429"/>
                </a:cubicBezTo>
                <a:cubicBezTo>
                  <a:pt x="206988" y="1424289"/>
                  <a:pt x="209326" y="1411122"/>
                  <a:pt x="202313" y="1386981"/>
                </a:cubicBezTo>
                <a:cubicBezTo>
                  <a:pt x="197637" y="1386981"/>
                  <a:pt x="197637" y="1391370"/>
                  <a:pt x="190623" y="1391370"/>
                </a:cubicBezTo>
                <a:cubicBezTo>
                  <a:pt x="187117" y="1361744"/>
                  <a:pt x="183026" y="1329922"/>
                  <a:pt x="180687" y="1298100"/>
                </a:cubicBezTo>
                <a:lnTo>
                  <a:pt x="181259" y="1206816"/>
                </a:lnTo>
                <a:lnTo>
                  <a:pt x="183610" y="1204830"/>
                </a:lnTo>
                <a:cubicBezTo>
                  <a:pt x="190623" y="1196051"/>
                  <a:pt x="178934" y="1178495"/>
                  <a:pt x="181272" y="1163133"/>
                </a:cubicBezTo>
                <a:cubicBezTo>
                  <a:pt x="181272" y="1156549"/>
                  <a:pt x="185948" y="1145576"/>
                  <a:pt x="188285" y="1132409"/>
                </a:cubicBezTo>
                <a:cubicBezTo>
                  <a:pt x="188285" y="1114851"/>
                  <a:pt x="185948" y="1092905"/>
                  <a:pt x="188285" y="1070960"/>
                </a:cubicBezTo>
                <a:cubicBezTo>
                  <a:pt x="188285" y="1055598"/>
                  <a:pt x="192962" y="1042430"/>
                  <a:pt x="195300" y="1033652"/>
                </a:cubicBezTo>
                <a:cubicBezTo>
                  <a:pt x="199975" y="1011706"/>
                  <a:pt x="206988" y="970008"/>
                  <a:pt x="195300" y="972204"/>
                </a:cubicBezTo>
                <a:cubicBezTo>
                  <a:pt x="202313" y="948062"/>
                  <a:pt x="230368" y="926116"/>
                  <a:pt x="221016" y="895392"/>
                </a:cubicBezTo>
                <a:cubicBezTo>
                  <a:pt x="225691" y="895392"/>
                  <a:pt x="230368" y="897587"/>
                  <a:pt x="230368" y="893198"/>
                </a:cubicBezTo>
                <a:cubicBezTo>
                  <a:pt x="232706" y="877836"/>
                  <a:pt x="218678" y="880030"/>
                  <a:pt x="223354" y="862473"/>
                </a:cubicBezTo>
                <a:cubicBezTo>
                  <a:pt x="228029" y="862473"/>
                  <a:pt x="228029" y="855890"/>
                  <a:pt x="228029" y="851501"/>
                </a:cubicBezTo>
                <a:cubicBezTo>
                  <a:pt x="237381" y="844917"/>
                  <a:pt x="225691" y="866863"/>
                  <a:pt x="228029" y="875641"/>
                </a:cubicBezTo>
                <a:cubicBezTo>
                  <a:pt x="232706" y="875641"/>
                  <a:pt x="230368" y="882225"/>
                  <a:pt x="235043" y="882225"/>
                </a:cubicBezTo>
                <a:cubicBezTo>
                  <a:pt x="225691" y="864668"/>
                  <a:pt x="249071" y="842723"/>
                  <a:pt x="235043" y="827360"/>
                </a:cubicBezTo>
                <a:cubicBezTo>
                  <a:pt x="237381" y="820777"/>
                  <a:pt x="246733" y="820777"/>
                  <a:pt x="249071" y="814193"/>
                </a:cubicBezTo>
                <a:cubicBezTo>
                  <a:pt x="246733" y="807609"/>
                  <a:pt x="253746" y="794441"/>
                  <a:pt x="246733" y="794441"/>
                </a:cubicBezTo>
                <a:cubicBezTo>
                  <a:pt x="246733" y="805415"/>
                  <a:pt x="239719" y="811998"/>
                  <a:pt x="235043" y="820777"/>
                </a:cubicBezTo>
                <a:cubicBezTo>
                  <a:pt x="237381" y="785663"/>
                  <a:pt x="242057" y="761523"/>
                  <a:pt x="260760" y="735187"/>
                </a:cubicBezTo>
                <a:cubicBezTo>
                  <a:pt x="260760" y="737382"/>
                  <a:pt x="260760" y="741771"/>
                  <a:pt x="265436" y="741771"/>
                </a:cubicBezTo>
                <a:cubicBezTo>
                  <a:pt x="281800" y="715436"/>
                  <a:pt x="272449" y="660572"/>
                  <a:pt x="319206" y="660572"/>
                </a:cubicBezTo>
                <a:cubicBezTo>
                  <a:pt x="319206" y="653988"/>
                  <a:pt x="314531" y="651793"/>
                  <a:pt x="314531" y="645210"/>
                </a:cubicBezTo>
                <a:cubicBezTo>
                  <a:pt x="344924" y="640820"/>
                  <a:pt x="344924" y="605706"/>
                  <a:pt x="365964" y="594734"/>
                </a:cubicBezTo>
                <a:cubicBezTo>
                  <a:pt x="368302" y="601318"/>
                  <a:pt x="361289" y="603512"/>
                  <a:pt x="365964" y="605706"/>
                </a:cubicBezTo>
                <a:cubicBezTo>
                  <a:pt x="396357" y="574982"/>
                  <a:pt x="412722" y="533285"/>
                  <a:pt x="447789" y="509145"/>
                </a:cubicBezTo>
                <a:cubicBezTo>
                  <a:pt x="459479" y="506950"/>
                  <a:pt x="438438" y="517923"/>
                  <a:pt x="450128" y="517923"/>
                </a:cubicBezTo>
                <a:cubicBezTo>
                  <a:pt x="457141" y="511339"/>
                  <a:pt x="466492" y="504755"/>
                  <a:pt x="473507" y="495977"/>
                </a:cubicBezTo>
                <a:cubicBezTo>
                  <a:pt x="466492" y="493783"/>
                  <a:pt x="459479" y="495977"/>
                  <a:pt x="457141" y="491588"/>
                </a:cubicBezTo>
                <a:cubicBezTo>
                  <a:pt x="464155" y="471837"/>
                  <a:pt x="492210" y="452085"/>
                  <a:pt x="489872" y="443307"/>
                </a:cubicBezTo>
                <a:cubicBezTo>
                  <a:pt x="501561" y="438917"/>
                  <a:pt x="499223" y="449891"/>
                  <a:pt x="506237" y="449891"/>
                </a:cubicBezTo>
                <a:cubicBezTo>
                  <a:pt x="508575" y="441113"/>
                  <a:pt x="499223" y="443307"/>
                  <a:pt x="499223" y="436723"/>
                </a:cubicBezTo>
                <a:cubicBezTo>
                  <a:pt x="513250" y="436723"/>
                  <a:pt x="513250" y="423555"/>
                  <a:pt x="524940" y="419167"/>
                </a:cubicBezTo>
                <a:cubicBezTo>
                  <a:pt x="524940" y="425751"/>
                  <a:pt x="522601" y="432335"/>
                  <a:pt x="531953" y="430139"/>
                </a:cubicBezTo>
                <a:cubicBezTo>
                  <a:pt x="534291" y="414777"/>
                  <a:pt x="531953" y="414777"/>
                  <a:pt x="538967" y="401610"/>
                </a:cubicBezTo>
                <a:cubicBezTo>
                  <a:pt x="529616" y="403805"/>
                  <a:pt x="524940" y="408193"/>
                  <a:pt x="524940" y="395026"/>
                </a:cubicBezTo>
                <a:cubicBezTo>
                  <a:pt x="534291" y="388442"/>
                  <a:pt x="564684" y="364302"/>
                  <a:pt x="564684" y="377469"/>
                </a:cubicBezTo>
                <a:cubicBezTo>
                  <a:pt x="574035" y="368691"/>
                  <a:pt x="590400" y="362107"/>
                  <a:pt x="590400" y="353329"/>
                </a:cubicBezTo>
                <a:cubicBezTo>
                  <a:pt x="592738" y="362107"/>
                  <a:pt x="606765" y="353329"/>
                  <a:pt x="609103" y="346745"/>
                </a:cubicBezTo>
                <a:cubicBezTo>
                  <a:pt x="592738" y="355523"/>
                  <a:pt x="616117" y="331383"/>
                  <a:pt x="604428" y="326994"/>
                </a:cubicBezTo>
                <a:cubicBezTo>
                  <a:pt x="585724" y="331383"/>
                  <a:pt x="562346" y="351134"/>
                  <a:pt x="545981" y="346745"/>
                </a:cubicBezTo>
                <a:cubicBezTo>
                  <a:pt x="543643" y="351134"/>
                  <a:pt x="541304" y="353329"/>
                  <a:pt x="541304" y="362107"/>
                </a:cubicBezTo>
                <a:cubicBezTo>
                  <a:pt x="508575" y="368691"/>
                  <a:pt x="494547" y="419167"/>
                  <a:pt x="457141" y="423555"/>
                </a:cubicBezTo>
                <a:cubicBezTo>
                  <a:pt x="473507" y="410388"/>
                  <a:pt x="457141" y="416972"/>
                  <a:pt x="450128" y="412583"/>
                </a:cubicBezTo>
                <a:cubicBezTo>
                  <a:pt x="466492" y="395026"/>
                  <a:pt x="501561" y="386248"/>
                  <a:pt x="501561" y="357718"/>
                </a:cubicBezTo>
                <a:cubicBezTo>
                  <a:pt x="494547" y="359913"/>
                  <a:pt x="492210" y="368691"/>
                  <a:pt x="482858" y="370885"/>
                </a:cubicBezTo>
                <a:cubicBezTo>
                  <a:pt x="478182" y="348940"/>
                  <a:pt x="499223" y="351134"/>
                  <a:pt x="506237" y="340161"/>
                </a:cubicBezTo>
                <a:cubicBezTo>
                  <a:pt x="494547" y="335772"/>
                  <a:pt x="510913" y="322604"/>
                  <a:pt x="513250" y="329188"/>
                </a:cubicBezTo>
                <a:cubicBezTo>
                  <a:pt x="499223" y="337967"/>
                  <a:pt x="513250" y="340161"/>
                  <a:pt x="527278" y="340161"/>
                </a:cubicBezTo>
                <a:cubicBezTo>
                  <a:pt x="534291" y="329188"/>
                  <a:pt x="543643" y="316020"/>
                  <a:pt x="560007" y="313826"/>
                </a:cubicBezTo>
                <a:cubicBezTo>
                  <a:pt x="557670" y="318216"/>
                  <a:pt x="571697" y="326994"/>
                  <a:pt x="560007" y="329188"/>
                </a:cubicBezTo>
                <a:cubicBezTo>
                  <a:pt x="562346" y="324799"/>
                  <a:pt x="541304" y="329188"/>
                  <a:pt x="545981" y="337967"/>
                </a:cubicBezTo>
                <a:cubicBezTo>
                  <a:pt x="569359" y="329188"/>
                  <a:pt x="602090" y="318216"/>
                  <a:pt x="618455" y="296270"/>
                </a:cubicBezTo>
                <a:cubicBezTo>
                  <a:pt x="606765" y="307242"/>
                  <a:pt x="581049" y="311632"/>
                  <a:pt x="597414" y="291880"/>
                </a:cubicBezTo>
                <a:cubicBezTo>
                  <a:pt x="592738" y="291880"/>
                  <a:pt x="590400" y="287492"/>
                  <a:pt x="583387" y="289686"/>
                </a:cubicBezTo>
                <a:cubicBezTo>
                  <a:pt x="578710" y="305048"/>
                  <a:pt x="583387" y="326994"/>
                  <a:pt x="564684" y="316020"/>
                </a:cubicBezTo>
                <a:cubicBezTo>
                  <a:pt x="571697" y="311632"/>
                  <a:pt x="574035" y="300658"/>
                  <a:pt x="578710" y="291880"/>
                </a:cubicBezTo>
                <a:cubicBezTo>
                  <a:pt x="571697" y="294074"/>
                  <a:pt x="562346" y="309437"/>
                  <a:pt x="557670" y="298464"/>
                </a:cubicBezTo>
                <a:cubicBezTo>
                  <a:pt x="578710" y="283102"/>
                  <a:pt x="611441" y="278712"/>
                  <a:pt x="623131" y="254572"/>
                </a:cubicBezTo>
                <a:cubicBezTo>
                  <a:pt x="641834" y="250183"/>
                  <a:pt x="667550" y="237016"/>
                  <a:pt x="669888" y="228237"/>
                </a:cubicBezTo>
                <a:cubicBezTo>
                  <a:pt x="672226" y="239210"/>
                  <a:pt x="683915" y="219459"/>
                  <a:pt x="683915" y="230432"/>
                </a:cubicBezTo>
                <a:cubicBezTo>
                  <a:pt x="674564" y="234821"/>
                  <a:pt x="662874" y="237016"/>
                  <a:pt x="662874" y="247988"/>
                </a:cubicBezTo>
                <a:cubicBezTo>
                  <a:pt x="704956" y="221653"/>
                  <a:pt x="770417" y="206291"/>
                  <a:pt x="812498" y="204097"/>
                </a:cubicBezTo>
                <a:cubicBezTo>
                  <a:pt x="805485" y="212875"/>
                  <a:pt x="798471" y="219459"/>
                  <a:pt x="779768" y="217264"/>
                </a:cubicBezTo>
                <a:cubicBezTo>
                  <a:pt x="775092" y="226042"/>
                  <a:pt x="782106" y="228237"/>
                  <a:pt x="775092" y="230432"/>
                </a:cubicBezTo>
                <a:cubicBezTo>
                  <a:pt x="735349" y="223848"/>
                  <a:pt x="700280" y="269934"/>
                  <a:pt x="662874" y="267740"/>
                </a:cubicBezTo>
                <a:cubicBezTo>
                  <a:pt x="665212" y="278712"/>
                  <a:pt x="648847" y="285296"/>
                  <a:pt x="662874" y="291880"/>
                </a:cubicBezTo>
                <a:cubicBezTo>
                  <a:pt x="655861" y="291880"/>
                  <a:pt x="658199" y="302854"/>
                  <a:pt x="648847" y="298464"/>
                </a:cubicBezTo>
                <a:cubicBezTo>
                  <a:pt x="644171" y="291880"/>
                  <a:pt x="658199" y="287492"/>
                  <a:pt x="648847" y="285296"/>
                </a:cubicBezTo>
                <a:cubicBezTo>
                  <a:pt x="648847" y="298464"/>
                  <a:pt x="644171" y="287492"/>
                  <a:pt x="637158" y="289686"/>
                </a:cubicBezTo>
                <a:cubicBezTo>
                  <a:pt x="634820" y="302854"/>
                  <a:pt x="637158" y="302854"/>
                  <a:pt x="630144" y="316020"/>
                </a:cubicBezTo>
                <a:cubicBezTo>
                  <a:pt x="639496" y="318216"/>
                  <a:pt x="644171" y="300658"/>
                  <a:pt x="651185" y="313826"/>
                </a:cubicBezTo>
                <a:cubicBezTo>
                  <a:pt x="644171" y="316020"/>
                  <a:pt x="634820" y="316020"/>
                  <a:pt x="637158" y="329188"/>
                </a:cubicBezTo>
                <a:cubicBezTo>
                  <a:pt x="658199" y="324799"/>
                  <a:pt x="662874" y="313826"/>
                  <a:pt x="676902" y="313826"/>
                </a:cubicBezTo>
                <a:cubicBezTo>
                  <a:pt x="667550" y="302854"/>
                  <a:pt x="660537" y="311632"/>
                  <a:pt x="655861" y="307242"/>
                </a:cubicBezTo>
                <a:cubicBezTo>
                  <a:pt x="662874" y="300658"/>
                  <a:pt x="674564" y="298464"/>
                  <a:pt x="681577" y="291880"/>
                </a:cubicBezTo>
                <a:cubicBezTo>
                  <a:pt x="686253" y="302854"/>
                  <a:pt x="669888" y="294074"/>
                  <a:pt x="674564" y="307242"/>
                </a:cubicBezTo>
                <a:cubicBezTo>
                  <a:pt x="690929" y="305048"/>
                  <a:pt x="695605" y="291880"/>
                  <a:pt x="702618" y="283102"/>
                </a:cubicBezTo>
                <a:cubicBezTo>
                  <a:pt x="733011" y="276518"/>
                  <a:pt x="758727" y="261156"/>
                  <a:pt x="786782" y="243600"/>
                </a:cubicBezTo>
                <a:cubicBezTo>
                  <a:pt x="784444" y="243600"/>
                  <a:pt x="782106" y="239210"/>
                  <a:pt x="786782" y="237016"/>
                </a:cubicBezTo>
                <a:cubicBezTo>
                  <a:pt x="798471" y="254572"/>
                  <a:pt x="854580" y="223848"/>
                  <a:pt x="833539" y="210680"/>
                </a:cubicBezTo>
                <a:cubicBezTo>
                  <a:pt x="835877" y="221653"/>
                  <a:pt x="821850" y="237016"/>
                  <a:pt x="812498" y="228237"/>
                </a:cubicBezTo>
                <a:cubicBezTo>
                  <a:pt x="824188" y="221653"/>
                  <a:pt x="826526" y="210680"/>
                  <a:pt x="838215" y="206291"/>
                </a:cubicBezTo>
                <a:cubicBezTo>
                  <a:pt x="842891" y="217264"/>
                  <a:pt x="854580" y="228237"/>
                  <a:pt x="870945" y="219459"/>
                </a:cubicBezTo>
                <a:cubicBezTo>
                  <a:pt x="884972" y="241404"/>
                  <a:pt x="859256" y="241404"/>
                  <a:pt x="852242" y="250183"/>
                </a:cubicBezTo>
                <a:cubicBezTo>
                  <a:pt x="870945" y="241404"/>
                  <a:pt x="854580" y="254572"/>
                  <a:pt x="859256" y="258962"/>
                </a:cubicBezTo>
                <a:cubicBezTo>
                  <a:pt x="870945" y="250183"/>
                  <a:pt x="882635" y="237016"/>
                  <a:pt x="891987" y="247988"/>
                </a:cubicBezTo>
                <a:cubicBezTo>
                  <a:pt x="891987" y="234821"/>
                  <a:pt x="915365" y="234821"/>
                  <a:pt x="901338" y="243600"/>
                </a:cubicBezTo>
                <a:cubicBezTo>
                  <a:pt x="915365" y="241404"/>
                  <a:pt x="924716" y="234821"/>
                  <a:pt x="934068" y="223848"/>
                </a:cubicBezTo>
                <a:cubicBezTo>
                  <a:pt x="943419" y="221653"/>
                  <a:pt x="941081" y="232626"/>
                  <a:pt x="950433" y="230432"/>
                </a:cubicBezTo>
                <a:cubicBezTo>
                  <a:pt x="943419" y="221653"/>
                  <a:pt x="957447" y="223848"/>
                  <a:pt x="955109" y="212875"/>
                </a:cubicBezTo>
                <a:lnTo>
                  <a:pt x="946449" y="207456"/>
                </a:lnTo>
                <a:lnTo>
                  <a:pt x="948096" y="206291"/>
                </a:lnTo>
                <a:lnTo>
                  <a:pt x="945255" y="206708"/>
                </a:lnTo>
                <a:lnTo>
                  <a:pt x="934068" y="199707"/>
                </a:lnTo>
                <a:cubicBezTo>
                  <a:pt x="934068" y="204097"/>
                  <a:pt x="929393" y="204097"/>
                  <a:pt x="929393" y="210680"/>
                </a:cubicBezTo>
                <a:cubicBezTo>
                  <a:pt x="934068" y="210680"/>
                  <a:pt x="936406" y="209034"/>
                  <a:pt x="938744" y="207663"/>
                </a:cubicBezTo>
                <a:lnTo>
                  <a:pt x="945255" y="206708"/>
                </a:lnTo>
                <a:lnTo>
                  <a:pt x="946449" y="207456"/>
                </a:lnTo>
                <a:lnTo>
                  <a:pt x="925593" y="222202"/>
                </a:lnTo>
                <a:cubicBezTo>
                  <a:pt x="917118" y="225494"/>
                  <a:pt x="908351" y="227140"/>
                  <a:pt x="901338" y="228237"/>
                </a:cubicBezTo>
                <a:cubicBezTo>
                  <a:pt x="910690" y="226042"/>
                  <a:pt x="917703" y="219459"/>
                  <a:pt x="922378" y="212875"/>
                </a:cubicBezTo>
                <a:cubicBezTo>
                  <a:pt x="910690" y="204097"/>
                  <a:pt x="899000" y="219459"/>
                  <a:pt x="884972" y="219459"/>
                </a:cubicBezTo>
                <a:cubicBezTo>
                  <a:pt x="884972" y="199707"/>
                  <a:pt x="922378" y="215070"/>
                  <a:pt x="922378" y="195318"/>
                </a:cubicBezTo>
                <a:cubicBezTo>
                  <a:pt x="915365" y="195318"/>
                  <a:pt x="906013" y="206291"/>
                  <a:pt x="903675" y="195318"/>
                </a:cubicBezTo>
                <a:cubicBezTo>
                  <a:pt x="910690" y="190929"/>
                  <a:pt x="920041" y="188735"/>
                  <a:pt x="934068" y="188735"/>
                </a:cubicBezTo>
                <a:cubicBezTo>
                  <a:pt x="931730" y="184345"/>
                  <a:pt x="927054" y="184345"/>
                  <a:pt x="927054" y="179956"/>
                </a:cubicBezTo>
                <a:cubicBezTo>
                  <a:pt x="945757" y="179956"/>
                  <a:pt x="945757" y="164594"/>
                  <a:pt x="962122" y="173373"/>
                </a:cubicBezTo>
                <a:cubicBezTo>
                  <a:pt x="957447" y="177761"/>
                  <a:pt x="948096" y="177761"/>
                  <a:pt x="943419" y="182151"/>
                </a:cubicBezTo>
                <a:cubicBezTo>
                  <a:pt x="957447" y="184345"/>
                  <a:pt x="962122" y="175567"/>
                  <a:pt x="969136" y="173373"/>
                </a:cubicBezTo>
                <a:cubicBezTo>
                  <a:pt x="971474" y="184345"/>
                  <a:pt x="983163" y="177761"/>
                  <a:pt x="992515" y="175567"/>
                </a:cubicBezTo>
                <a:cubicBezTo>
                  <a:pt x="990177" y="193124"/>
                  <a:pt x="985502" y="186540"/>
                  <a:pt x="969136" y="188735"/>
                </a:cubicBezTo>
                <a:cubicBezTo>
                  <a:pt x="980825" y="195318"/>
                  <a:pt x="959784" y="199707"/>
                  <a:pt x="969136" y="204097"/>
                </a:cubicBezTo>
                <a:cubicBezTo>
                  <a:pt x="980825" y="195318"/>
                  <a:pt x="987839" y="195318"/>
                  <a:pt x="994853" y="193124"/>
                </a:cubicBezTo>
                <a:cubicBezTo>
                  <a:pt x="992515" y="206291"/>
                  <a:pt x="957447" y="206291"/>
                  <a:pt x="969136" y="223848"/>
                </a:cubicBezTo>
                <a:cubicBezTo>
                  <a:pt x="985502" y="210680"/>
                  <a:pt x="1015893" y="230432"/>
                  <a:pt x="1032259" y="219459"/>
                </a:cubicBezTo>
                <a:cubicBezTo>
                  <a:pt x="1027583" y="241404"/>
                  <a:pt x="994853" y="217264"/>
                  <a:pt x="992515" y="241404"/>
                </a:cubicBezTo>
                <a:cubicBezTo>
                  <a:pt x="1006542" y="237016"/>
                  <a:pt x="1039273" y="237016"/>
                  <a:pt x="1046286" y="217264"/>
                </a:cubicBezTo>
                <a:cubicBezTo>
                  <a:pt x="1036934" y="226042"/>
                  <a:pt x="1039273" y="210680"/>
                  <a:pt x="1032259" y="206291"/>
                </a:cubicBezTo>
                <a:cubicBezTo>
                  <a:pt x="1036934" y="221653"/>
                  <a:pt x="1015893" y="219459"/>
                  <a:pt x="1018231" y="210680"/>
                </a:cubicBezTo>
                <a:cubicBezTo>
                  <a:pt x="1039273" y="197513"/>
                  <a:pt x="1076679" y="197513"/>
                  <a:pt x="1093043" y="188735"/>
                </a:cubicBezTo>
                <a:cubicBezTo>
                  <a:pt x="1093043" y="173373"/>
                  <a:pt x="1076679" y="193124"/>
                  <a:pt x="1072002" y="182151"/>
                </a:cubicBezTo>
                <a:cubicBezTo>
                  <a:pt x="1083692" y="173373"/>
                  <a:pt x="1093043" y="166789"/>
                  <a:pt x="1097719" y="162399"/>
                </a:cubicBezTo>
                <a:cubicBezTo>
                  <a:pt x="1097719" y="162399"/>
                  <a:pt x="1097719" y="142648"/>
                  <a:pt x="1109408" y="155815"/>
                </a:cubicBezTo>
                <a:cubicBezTo>
                  <a:pt x="1097719" y="151427"/>
                  <a:pt x="1102395" y="162399"/>
                  <a:pt x="1102395" y="168983"/>
                </a:cubicBezTo>
                <a:cubicBezTo>
                  <a:pt x="1109408" y="171178"/>
                  <a:pt x="1125773" y="164594"/>
                  <a:pt x="1128111" y="173373"/>
                </a:cubicBezTo>
                <a:cubicBezTo>
                  <a:pt x="1114085" y="177761"/>
                  <a:pt x="1135125" y="177761"/>
                  <a:pt x="1135125" y="182151"/>
                </a:cubicBezTo>
                <a:cubicBezTo>
                  <a:pt x="1130449" y="184345"/>
                  <a:pt x="1128111" y="182151"/>
                  <a:pt x="1128111" y="186540"/>
                </a:cubicBezTo>
                <a:cubicBezTo>
                  <a:pt x="1137463" y="184345"/>
                  <a:pt x="1144476" y="182151"/>
                  <a:pt x="1149152" y="175567"/>
                </a:cubicBezTo>
                <a:cubicBezTo>
                  <a:pt x="1153828" y="164594"/>
                  <a:pt x="1132788" y="160205"/>
                  <a:pt x="1144476" y="155815"/>
                </a:cubicBezTo>
                <a:cubicBezTo>
                  <a:pt x="1146814" y="158011"/>
                  <a:pt x="1144476" y="162399"/>
                  <a:pt x="1149152" y="162399"/>
                </a:cubicBezTo>
                <a:cubicBezTo>
                  <a:pt x="1151491" y="140453"/>
                  <a:pt x="1202923" y="158011"/>
                  <a:pt x="1188897" y="140453"/>
                </a:cubicBezTo>
                <a:cubicBezTo>
                  <a:pt x="1205261" y="138259"/>
                  <a:pt x="1219288" y="149232"/>
                  <a:pt x="1233316" y="149232"/>
                </a:cubicBezTo>
                <a:cubicBezTo>
                  <a:pt x="1214613" y="153621"/>
                  <a:pt x="1200585" y="151427"/>
                  <a:pt x="1186558" y="155815"/>
                </a:cubicBezTo>
                <a:cubicBezTo>
                  <a:pt x="1198248" y="162399"/>
                  <a:pt x="1172531" y="168983"/>
                  <a:pt x="1181882" y="173373"/>
                </a:cubicBezTo>
                <a:cubicBezTo>
                  <a:pt x="1193572" y="166789"/>
                  <a:pt x="1202923" y="160205"/>
                  <a:pt x="1214613" y="164594"/>
                </a:cubicBezTo>
                <a:cubicBezTo>
                  <a:pt x="1207600" y="144843"/>
                  <a:pt x="1245006" y="166789"/>
                  <a:pt x="1235654" y="144843"/>
                </a:cubicBezTo>
                <a:cubicBezTo>
                  <a:pt x="1259032" y="151427"/>
                  <a:pt x="1259032" y="142648"/>
                  <a:pt x="1277735" y="149232"/>
                </a:cubicBezTo>
                <a:cubicBezTo>
                  <a:pt x="1266046" y="151427"/>
                  <a:pt x="1254357" y="153621"/>
                  <a:pt x="1252019" y="155815"/>
                </a:cubicBezTo>
                <a:cubicBezTo>
                  <a:pt x="1252019" y="160205"/>
                  <a:pt x="1254357" y="164594"/>
                  <a:pt x="1259032" y="164594"/>
                </a:cubicBezTo>
                <a:cubicBezTo>
                  <a:pt x="1256694" y="153621"/>
                  <a:pt x="1273060" y="160205"/>
                  <a:pt x="1280074" y="155815"/>
                </a:cubicBezTo>
                <a:cubicBezTo>
                  <a:pt x="1284749" y="153621"/>
                  <a:pt x="1287087" y="133869"/>
                  <a:pt x="1291763" y="149232"/>
                </a:cubicBezTo>
                <a:cubicBezTo>
                  <a:pt x="1305790" y="149232"/>
                  <a:pt x="1364237" y="142648"/>
                  <a:pt x="1371250" y="151427"/>
                </a:cubicBezTo>
                <a:cubicBezTo>
                  <a:pt x="1375926" y="138259"/>
                  <a:pt x="1361899" y="138259"/>
                  <a:pt x="1357223" y="131675"/>
                </a:cubicBezTo>
                <a:cubicBezTo>
                  <a:pt x="1357223" y="133869"/>
                  <a:pt x="1343196" y="142648"/>
                  <a:pt x="1343196" y="133869"/>
                </a:cubicBezTo>
                <a:cubicBezTo>
                  <a:pt x="1359561" y="136065"/>
                  <a:pt x="1340858" y="125091"/>
                  <a:pt x="1350209" y="120703"/>
                </a:cubicBezTo>
                <a:cubicBezTo>
                  <a:pt x="1399305" y="120703"/>
                  <a:pt x="1439049" y="103145"/>
                  <a:pt x="1481130" y="127286"/>
                </a:cubicBezTo>
                <a:cubicBezTo>
                  <a:pt x="1476455" y="116313"/>
                  <a:pt x="1488144" y="118507"/>
                  <a:pt x="1488144" y="114119"/>
                </a:cubicBezTo>
                <a:cubicBezTo>
                  <a:pt x="1474117" y="109729"/>
                  <a:pt x="1467104" y="118507"/>
                  <a:pt x="1460089" y="103145"/>
                </a:cubicBezTo>
                <a:cubicBezTo>
                  <a:pt x="1471779" y="105341"/>
                  <a:pt x="1481130" y="111923"/>
                  <a:pt x="1488144" y="96561"/>
                </a:cubicBezTo>
                <a:cubicBezTo>
                  <a:pt x="1476455" y="98757"/>
                  <a:pt x="1467104" y="103145"/>
                  <a:pt x="1462427" y="89978"/>
                </a:cubicBezTo>
                <a:cubicBezTo>
                  <a:pt x="1471779" y="81199"/>
                  <a:pt x="1483469" y="76811"/>
                  <a:pt x="1495158" y="72421"/>
                </a:cubicBezTo>
                <a:cubicBezTo>
                  <a:pt x="1492820" y="68032"/>
                  <a:pt x="1488144" y="65837"/>
                  <a:pt x="1481130" y="65837"/>
                </a:cubicBezTo>
                <a:cubicBezTo>
                  <a:pt x="1469441" y="70227"/>
                  <a:pt x="1474117" y="76811"/>
                  <a:pt x="1471779" y="83395"/>
                </a:cubicBezTo>
                <a:cubicBezTo>
                  <a:pt x="1425021" y="79005"/>
                  <a:pt x="1403980" y="87783"/>
                  <a:pt x="1361899" y="76811"/>
                </a:cubicBezTo>
                <a:cubicBezTo>
                  <a:pt x="1394629" y="68032"/>
                  <a:pt x="1443724" y="89978"/>
                  <a:pt x="1471779" y="61448"/>
                </a:cubicBezTo>
                <a:cubicBezTo>
                  <a:pt x="1457752" y="63643"/>
                  <a:pt x="1450738" y="57059"/>
                  <a:pt x="1446063" y="48281"/>
                </a:cubicBezTo>
                <a:cubicBezTo>
                  <a:pt x="1471779" y="48281"/>
                  <a:pt x="1499833" y="50475"/>
                  <a:pt x="1513861" y="39502"/>
                </a:cubicBezTo>
                <a:cubicBezTo>
                  <a:pt x="1530226" y="61448"/>
                  <a:pt x="1555943" y="61448"/>
                  <a:pt x="1588672" y="54865"/>
                </a:cubicBezTo>
                <a:cubicBezTo>
                  <a:pt x="1593349" y="54865"/>
                  <a:pt x="1591010" y="61448"/>
                  <a:pt x="1595687" y="61448"/>
                </a:cubicBezTo>
                <a:cubicBezTo>
                  <a:pt x="1614390" y="48281"/>
                  <a:pt x="1637768" y="76811"/>
                  <a:pt x="1656471" y="61448"/>
                </a:cubicBezTo>
                <a:cubicBezTo>
                  <a:pt x="1633093" y="59254"/>
                  <a:pt x="1612052" y="52670"/>
                  <a:pt x="1595687" y="41697"/>
                </a:cubicBezTo>
                <a:cubicBezTo>
                  <a:pt x="1583997" y="46086"/>
                  <a:pt x="1548929" y="48281"/>
                  <a:pt x="1537239" y="41697"/>
                </a:cubicBezTo>
                <a:cubicBezTo>
                  <a:pt x="1539578" y="41697"/>
                  <a:pt x="1544253" y="41697"/>
                  <a:pt x="1544253" y="39502"/>
                </a:cubicBezTo>
                <a:cubicBezTo>
                  <a:pt x="1530226" y="37308"/>
                  <a:pt x="1532564" y="32919"/>
                  <a:pt x="1525550" y="41697"/>
                </a:cubicBezTo>
                <a:cubicBezTo>
                  <a:pt x="1520875" y="35113"/>
                  <a:pt x="1506847" y="35113"/>
                  <a:pt x="1504510" y="28529"/>
                </a:cubicBezTo>
                <a:cubicBezTo>
                  <a:pt x="1511523" y="26335"/>
                  <a:pt x="1530226" y="32919"/>
                  <a:pt x="1532564" y="24141"/>
                </a:cubicBezTo>
                <a:cubicBezTo>
                  <a:pt x="1509185" y="24141"/>
                  <a:pt x="1488144" y="19751"/>
                  <a:pt x="1478792" y="6584"/>
                </a:cubicBezTo>
                <a:cubicBezTo>
                  <a:pt x="1483469" y="6584"/>
                  <a:pt x="1485807" y="6584"/>
                  <a:pt x="1485807" y="0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32848055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>
            <a:spLocks/>
          </p:cNvSpPr>
          <p:nvPr userDrawn="1"/>
        </p:nvSpPr>
        <p:spPr bwMode="auto">
          <a:xfrm>
            <a:off x="9724163" y="-123"/>
            <a:ext cx="2467837" cy="3461805"/>
          </a:xfrm>
          <a:custGeom>
            <a:avLst/>
            <a:gdLst>
              <a:gd name="connsiteX0" fmla="*/ 2089490 w 2467837"/>
              <a:gd name="connsiteY0" fmla="*/ 3294716 h 3461805"/>
              <a:gd name="connsiteX1" fmla="*/ 2091100 w 2467837"/>
              <a:gd name="connsiteY1" fmla="*/ 3296325 h 3461805"/>
              <a:gd name="connsiteX2" fmla="*/ 2090608 w 2467837"/>
              <a:gd name="connsiteY2" fmla="*/ 3296280 h 3461805"/>
              <a:gd name="connsiteX3" fmla="*/ 2089490 w 2467837"/>
              <a:gd name="connsiteY3" fmla="*/ 3294716 h 3461805"/>
              <a:gd name="connsiteX4" fmla="*/ 2158852 w 2467837"/>
              <a:gd name="connsiteY4" fmla="*/ 3281208 h 3461805"/>
              <a:gd name="connsiteX5" fmla="*/ 2160192 w 2467837"/>
              <a:gd name="connsiteY5" fmla="*/ 3281973 h 3461805"/>
              <a:gd name="connsiteX6" fmla="*/ 2159259 w 2467837"/>
              <a:gd name="connsiteY6" fmla="*/ 3282206 h 3461805"/>
              <a:gd name="connsiteX7" fmla="*/ 2166415 w 2467837"/>
              <a:gd name="connsiteY7" fmla="*/ 3280419 h 3461805"/>
              <a:gd name="connsiteX8" fmla="*/ 2169993 w 2467837"/>
              <a:gd name="connsiteY8" fmla="*/ 3282206 h 3461805"/>
              <a:gd name="connsiteX9" fmla="*/ 2169993 w 2467837"/>
              <a:gd name="connsiteY9" fmla="*/ 3287567 h 3461805"/>
              <a:gd name="connsiteX10" fmla="*/ 2160192 w 2467837"/>
              <a:gd name="connsiteY10" fmla="*/ 3281973 h 3461805"/>
              <a:gd name="connsiteX11" fmla="*/ 2191460 w 2467837"/>
              <a:gd name="connsiteY11" fmla="*/ 3194632 h 3461805"/>
              <a:gd name="connsiteX12" fmla="*/ 2196949 w 2467837"/>
              <a:gd name="connsiteY12" fmla="*/ 3199019 h 3461805"/>
              <a:gd name="connsiteX13" fmla="*/ 2196603 w 2467837"/>
              <a:gd name="connsiteY13" fmla="*/ 3199100 h 3461805"/>
              <a:gd name="connsiteX14" fmla="*/ 2191460 w 2467837"/>
              <a:gd name="connsiteY14" fmla="*/ 3194632 h 3461805"/>
              <a:gd name="connsiteX15" fmla="*/ 2064445 w 2467837"/>
              <a:gd name="connsiteY15" fmla="*/ 3105272 h 3461805"/>
              <a:gd name="connsiteX16" fmla="*/ 2085912 w 2467837"/>
              <a:gd name="connsiteY16" fmla="*/ 3108846 h 3461805"/>
              <a:gd name="connsiteX17" fmla="*/ 2078756 w 2467837"/>
              <a:gd name="connsiteY17" fmla="*/ 3110633 h 3461805"/>
              <a:gd name="connsiteX18" fmla="*/ 2064445 w 2467837"/>
              <a:gd name="connsiteY18" fmla="*/ 3105272 h 3461805"/>
              <a:gd name="connsiteX19" fmla="*/ 1674454 w 2467837"/>
              <a:gd name="connsiteY19" fmla="*/ 3051655 h 3461805"/>
              <a:gd name="connsiteX20" fmla="*/ 1676601 w 2467837"/>
              <a:gd name="connsiteY20" fmla="*/ 3052942 h 3461805"/>
              <a:gd name="connsiteX21" fmla="*/ 1676467 w 2467837"/>
              <a:gd name="connsiteY21" fmla="*/ 3052996 h 3461805"/>
              <a:gd name="connsiteX22" fmla="*/ 1674454 w 2467837"/>
              <a:gd name="connsiteY22" fmla="*/ 3051655 h 3461805"/>
              <a:gd name="connsiteX23" fmla="*/ 1241529 w 2467837"/>
              <a:gd name="connsiteY23" fmla="*/ 2388600 h 3461805"/>
              <a:gd name="connsiteX24" fmla="*/ 1241529 w 2467837"/>
              <a:gd name="connsiteY24" fmla="*/ 2390388 h 3461805"/>
              <a:gd name="connsiteX25" fmla="*/ 1240813 w 2467837"/>
              <a:gd name="connsiteY25" fmla="*/ 2389673 h 3461805"/>
              <a:gd name="connsiteX26" fmla="*/ 1236162 w 2467837"/>
              <a:gd name="connsiteY26" fmla="*/ 2385026 h 3461805"/>
              <a:gd name="connsiteX27" fmla="*/ 1236162 w 2467837"/>
              <a:gd name="connsiteY27" fmla="*/ 2385026 h 3461805"/>
              <a:gd name="connsiteX28" fmla="*/ 1236162 w 2467837"/>
              <a:gd name="connsiteY28" fmla="*/ 2385026 h 3461805"/>
              <a:gd name="connsiteX29" fmla="*/ 1232584 w 2467837"/>
              <a:gd name="connsiteY29" fmla="*/ 2381452 h 3461805"/>
              <a:gd name="connsiteX30" fmla="*/ 1236162 w 2467837"/>
              <a:gd name="connsiteY30" fmla="*/ 2385026 h 3461805"/>
              <a:gd name="connsiteX31" fmla="*/ 1227217 w 2467837"/>
              <a:gd name="connsiteY31" fmla="*/ 2383238 h 3461805"/>
              <a:gd name="connsiteX32" fmla="*/ 1232584 w 2467837"/>
              <a:gd name="connsiteY32" fmla="*/ 2381452 h 3461805"/>
              <a:gd name="connsiteX33" fmla="*/ 989288 w 2467837"/>
              <a:gd name="connsiteY33" fmla="*/ 2369611 h 3461805"/>
              <a:gd name="connsiteX34" fmla="*/ 991077 w 2467837"/>
              <a:gd name="connsiteY34" fmla="*/ 2370728 h 3461805"/>
              <a:gd name="connsiteX35" fmla="*/ 987499 w 2467837"/>
              <a:gd name="connsiteY35" fmla="*/ 2372515 h 3461805"/>
              <a:gd name="connsiteX36" fmla="*/ 989288 w 2467837"/>
              <a:gd name="connsiteY36" fmla="*/ 2369611 h 3461805"/>
              <a:gd name="connsiteX37" fmla="*/ 930252 w 2467837"/>
              <a:gd name="connsiteY37" fmla="*/ 2349281 h 3461805"/>
              <a:gd name="connsiteX38" fmla="*/ 933234 w 2467837"/>
              <a:gd name="connsiteY38" fmla="*/ 2350473 h 3461805"/>
              <a:gd name="connsiteX39" fmla="*/ 932936 w 2467837"/>
              <a:gd name="connsiteY39" fmla="*/ 2350622 h 3461805"/>
              <a:gd name="connsiteX40" fmla="*/ 930252 w 2467837"/>
              <a:gd name="connsiteY40" fmla="*/ 2349281 h 3461805"/>
              <a:gd name="connsiteX41" fmla="*/ 873006 w 2467837"/>
              <a:gd name="connsiteY41" fmla="*/ 2301027 h 3461805"/>
              <a:gd name="connsiteX42" fmla="*/ 874795 w 2467837"/>
              <a:gd name="connsiteY42" fmla="*/ 2304601 h 3461805"/>
              <a:gd name="connsiteX43" fmla="*/ 873006 w 2467837"/>
              <a:gd name="connsiteY43" fmla="*/ 2301027 h 3461805"/>
              <a:gd name="connsiteX44" fmla="*/ 1084102 w 2467837"/>
              <a:gd name="connsiteY44" fmla="*/ 2267070 h 3461805"/>
              <a:gd name="connsiteX45" fmla="*/ 1087680 w 2467837"/>
              <a:gd name="connsiteY45" fmla="*/ 2270644 h 3461805"/>
              <a:gd name="connsiteX46" fmla="*/ 1086775 w 2467837"/>
              <a:gd name="connsiteY46" fmla="*/ 2271077 h 3461805"/>
              <a:gd name="connsiteX47" fmla="*/ 856905 w 2467837"/>
              <a:gd name="connsiteY47" fmla="*/ 2258134 h 3461805"/>
              <a:gd name="connsiteX48" fmla="*/ 853328 w 2467837"/>
              <a:gd name="connsiteY48" fmla="*/ 2265283 h 3461805"/>
              <a:gd name="connsiteX49" fmla="*/ 856905 w 2467837"/>
              <a:gd name="connsiteY49" fmla="*/ 2258134 h 3461805"/>
              <a:gd name="connsiteX50" fmla="*/ 1075632 w 2467837"/>
              <a:gd name="connsiteY50" fmla="*/ 2220894 h 3461805"/>
              <a:gd name="connsiteX51" fmla="*/ 1078064 w 2467837"/>
              <a:gd name="connsiteY51" fmla="*/ 2222390 h 3461805"/>
              <a:gd name="connsiteX52" fmla="*/ 1076946 w 2467837"/>
              <a:gd name="connsiteY52" fmla="*/ 2224177 h 3461805"/>
              <a:gd name="connsiteX53" fmla="*/ 1075157 w 2467837"/>
              <a:gd name="connsiteY53" fmla="*/ 2220603 h 3461805"/>
              <a:gd name="connsiteX54" fmla="*/ 1075523 w 2467837"/>
              <a:gd name="connsiteY54" fmla="*/ 2220622 h 3461805"/>
              <a:gd name="connsiteX55" fmla="*/ 1075632 w 2467837"/>
              <a:gd name="connsiteY55" fmla="*/ 2220894 h 3461805"/>
              <a:gd name="connsiteX56" fmla="*/ 1058406 w 2467837"/>
              <a:gd name="connsiteY56" fmla="*/ 2212885 h 3461805"/>
              <a:gd name="connsiteX57" fmla="*/ 1059124 w 2467837"/>
              <a:gd name="connsiteY57" fmla="*/ 2213184 h 3461805"/>
              <a:gd name="connsiteX58" fmla="*/ 1059057 w 2467837"/>
              <a:gd name="connsiteY58" fmla="*/ 2213454 h 3461805"/>
              <a:gd name="connsiteX59" fmla="*/ 1055479 w 2467837"/>
              <a:gd name="connsiteY59" fmla="*/ 2211666 h 3461805"/>
              <a:gd name="connsiteX60" fmla="*/ 1057267 w 2467837"/>
              <a:gd name="connsiteY60" fmla="*/ 2211890 h 3461805"/>
              <a:gd name="connsiteX61" fmla="*/ 1058406 w 2467837"/>
              <a:gd name="connsiteY61" fmla="*/ 2212885 h 3461805"/>
              <a:gd name="connsiteX62" fmla="*/ 949931 w 2467837"/>
              <a:gd name="connsiteY62" fmla="*/ 2168773 h 3461805"/>
              <a:gd name="connsiteX63" fmla="*/ 955298 w 2467837"/>
              <a:gd name="connsiteY63" fmla="*/ 2168773 h 3461805"/>
              <a:gd name="connsiteX64" fmla="*/ 950003 w 2467837"/>
              <a:gd name="connsiteY64" fmla="*/ 2174063 h 3461805"/>
              <a:gd name="connsiteX65" fmla="*/ 949931 w 2467837"/>
              <a:gd name="connsiteY65" fmla="*/ 2173986 h 3461805"/>
              <a:gd name="connsiteX66" fmla="*/ 905207 w 2467837"/>
              <a:gd name="connsiteY66" fmla="*/ 2150901 h 3461805"/>
              <a:gd name="connsiteX67" fmla="*/ 910574 w 2467837"/>
              <a:gd name="connsiteY67" fmla="*/ 2156263 h 3461805"/>
              <a:gd name="connsiteX68" fmla="*/ 906996 w 2467837"/>
              <a:gd name="connsiteY68" fmla="*/ 2156263 h 3461805"/>
              <a:gd name="connsiteX69" fmla="*/ 912363 w 2467837"/>
              <a:gd name="connsiteY69" fmla="*/ 2158050 h 3461805"/>
              <a:gd name="connsiteX70" fmla="*/ 919519 w 2467837"/>
              <a:gd name="connsiteY70" fmla="*/ 2170560 h 3461805"/>
              <a:gd name="connsiteX71" fmla="*/ 923097 w 2467837"/>
              <a:gd name="connsiteY71" fmla="*/ 2168773 h 3461805"/>
              <a:gd name="connsiteX72" fmla="*/ 924885 w 2467837"/>
              <a:gd name="connsiteY72" fmla="*/ 2168773 h 3461805"/>
              <a:gd name="connsiteX73" fmla="*/ 921308 w 2467837"/>
              <a:gd name="connsiteY73" fmla="*/ 2174135 h 3461805"/>
              <a:gd name="connsiteX74" fmla="*/ 914152 w 2467837"/>
              <a:gd name="connsiteY74" fmla="*/ 2177709 h 3461805"/>
              <a:gd name="connsiteX75" fmla="*/ 912363 w 2467837"/>
              <a:gd name="connsiteY75" fmla="*/ 2170560 h 3461805"/>
              <a:gd name="connsiteX76" fmla="*/ 906996 w 2467837"/>
              <a:gd name="connsiteY76" fmla="*/ 2170560 h 3461805"/>
              <a:gd name="connsiteX77" fmla="*/ 914152 w 2467837"/>
              <a:gd name="connsiteY77" fmla="*/ 2166986 h 3461805"/>
              <a:gd name="connsiteX78" fmla="*/ 910574 w 2467837"/>
              <a:gd name="connsiteY78" fmla="*/ 2163412 h 3461805"/>
              <a:gd name="connsiteX79" fmla="*/ 905207 w 2467837"/>
              <a:gd name="connsiteY79" fmla="*/ 2161624 h 3461805"/>
              <a:gd name="connsiteX80" fmla="*/ 899840 w 2467837"/>
              <a:gd name="connsiteY80" fmla="*/ 2166986 h 3461805"/>
              <a:gd name="connsiteX81" fmla="*/ 903418 w 2467837"/>
              <a:gd name="connsiteY81" fmla="*/ 2161624 h 3461805"/>
              <a:gd name="connsiteX82" fmla="*/ 894473 w 2467837"/>
              <a:gd name="connsiteY82" fmla="*/ 2156263 h 3461805"/>
              <a:gd name="connsiteX83" fmla="*/ 901629 w 2467837"/>
              <a:gd name="connsiteY83" fmla="*/ 2152688 h 3461805"/>
              <a:gd name="connsiteX84" fmla="*/ 905207 w 2467837"/>
              <a:gd name="connsiteY84" fmla="*/ 2150901 h 3461805"/>
              <a:gd name="connsiteX85" fmla="*/ 937408 w 2467837"/>
              <a:gd name="connsiteY85" fmla="*/ 2097285 h 3461805"/>
              <a:gd name="connsiteX86" fmla="*/ 937408 w 2467837"/>
              <a:gd name="connsiteY86" fmla="*/ 2104434 h 3461805"/>
              <a:gd name="connsiteX87" fmla="*/ 933830 w 2467837"/>
              <a:gd name="connsiteY87" fmla="*/ 2100859 h 3461805"/>
              <a:gd name="connsiteX88" fmla="*/ 937408 w 2467837"/>
              <a:gd name="connsiteY88" fmla="*/ 2097285 h 3461805"/>
              <a:gd name="connsiteX89" fmla="*/ 1477201 w 2467837"/>
              <a:gd name="connsiteY89" fmla="*/ 2087923 h 3461805"/>
              <a:gd name="connsiteX90" fmla="*/ 1477857 w 2467837"/>
              <a:gd name="connsiteY90" fmla="*/ 2088326 h 3461805"/>
              <a:gd name="connsiteX91" fmla="*/ 1477670 w 2467837"/>
              <a:gd name="connsiteY91" fmla="*/ 2088349 h 3461805"/>
              <a:gd name="connsiteX92" fmla="*/ 1484826 w 2467837"/>
              <a:gd name="connsiteY92" fmla="*/ 2082987 h 3461805"/>
              <a:gd name="connsiteX93" fmla="*/ 1486615 w 2467837"/>
              <a:gd name="connsiteY93" fmla="*/ 2093710 h 3461805"/>
              <a:gd name="connsiteX94" fmla="*/ 1477857 w 2467837"/>
              <a:gd name="connsiteY94" fmla="*/ 2088326 h 3461805"/>
              <a:gd name="connsiteX95" fmla="*/ 1483261 w 2467837"/>
              <a:gd name="connsiteY95" fmla="*/ 2087679 h 3461805"/>
              <a:gd name="connsiteX96" fmla="*/ 1484826 w 2467837"/>
              <a:gd name="connsiteY96" fmla="*/ 2082987 h 3461805"/>
              <a:gd name="connsiteX97" fmla="*/ 1413268 w 2467837"/>
              <a:gd name="connsiteY97" fmla="*/ 1788097 h 3461805"/>
              <a:gd name="connsiteX98" fmla="*/ 1416846 w 2467837"/>
              <a:gd name="connsiteY98" fmla="*/ 1791672 h 3461805"/>
              <a:gd name="connsiteX99" fmla="*/ 1413497 w 2467837"/>
              <a:gd name="connsiteY99" fmla="*/ 1788698 h 3461805"/>
              <a:gd name="connsiteX100" fmla="*/ 422191 w 2467837"/>
              <a:gd name="connsiteY100" fmla="*/ 1770225 h 3461805"/>
              <a:gd name="connsiteX101" fmla="*/ 428911 w 2467837"/>
              <a:gd name="connsiteY101" fmla="*/ 1772666 h 3461805"/>
              <a:gd name="connsiteX102" fmla="*/ 427334 w 2467837"/>
              <a:gd name="connsiteY102" fmla="*/ 1773129 h 3461805"/>
              <a:gd name="connsiteX103" fmla="*/ 422191 w 2467837"/>
              <a:gd name="connsiteY103" fmla="*/ 1770225 h 3461805"/>
              <a:gd name="connsiteX104" fmla="*/ 1035800 w 2467837"/>
              <a:gd name="connsiteY104" fmla="*/ 1752353 h 3461805"/>
              <a:gd name="connsiteX105" fmla="*/ 1057267 w 2467837"/>
              <a:gd name="connsiteY105" fmla="*/ 1766651 h 3461805"/>
              <a:gd name="connsiteX106" fmla="*/ 1064423 w 2467837"/>
              <a:gd name="connsiteY106" fmla="*/ 1773799 h 3461805"/>
              <a:gd name="connsiteX107" fmla="*/ 1059057 w 2467837"/>
              <a:gd name="connsiteY107" fmla="*/ 1773799 h 3461805"/>
              <a:gd name="connsiteX108" fmla="*/ 1068001 w 2467837"/>
              <a:gd name="connsiteY108" fmla="*/ 1780948 h 3461805"/>
              <a:gd name="connsiteX109" fmla="*/ 1068001 w 2467837"/>
              <a:gd name="connsiteY109" fmla="*/ 1777374 h 3461805"/>
              <a:gd name="connsiteX110" fmla="*/ 1062634 w 2467837"/>
              <a:gd name="connsiteY110" fmla="*/ 1782736 h 3461805"/>
              <a:gd name="connsiteX111" fmla="*/ 1053690 w 2467837"/>
              <a:gd name="connsiteY111" fmla="*/ 1775587 h 3461805"/>
              <a:gd name="connsiteX112" fmla="*/ 1035800 w 2467837"/>
              <a:gd name="connsiteY112" fmla="*/ 1761289 h 3461805"/>
              <a:gd name="connsiteX113" fmla="*/ 1039378 w 2467837"/>
              <a:gd name="connsiteY113" fmla="*/ 1763076 h 3461805"/>
              <a:gd name="connsiteX114" fmla="*/ 1032222 w 2467837"/>
              <a:gd name="connsiteY114" fmla="*/ 1759502 h 3461805"/>
              <a:gd name="connsiteX115" fmla="*/ 1035800 w 2467837"/>
              <a:gd name="connsiteY115" fmla="*/ 1752353 h 3461805"/>
              <a:gd name="connsiteX116" fmla="*/ 871872 w 2467837"/>
              <a:gd name="connsiteY116" fmla="*/ 1733130 h 3461805"/>
              <a:gd name="connsiteX117" fmla="*/ 875690 w 2467837"/>
              <a:gd name="connsiteY117" fmla="*/ 1733811 h 3461805"/>
              <a:gd name="connsiteX118" fmla="*/ 876584 w 2467837"/>
              <a:gd name="connsiteY118" fmla="*/ 1736268 h 3461805"/>
              <a:gd name="connsiteX119" fmla="*/ 869428 w 2467837"/>
              <a:gd name="connsiteY119" fmla="*/ 1731502 h 3461805"/>
              <a:gd name="connsiteX120" fmla="*/ 871872 w 2467837"/>
              <a:gd name="connsiteY120" fmla="*/ 1733130 h 3461805"/>
              <a:gd name="connsiteX121" fmla="*/ 869428 w 2467837"/>
              <a:gd name="connsiteY121" fmla="*/ 1732694 h 3461805"/>
              <a:gd name="connsiteX122" fmla="*/ 663699 w 2467837"/>
              <a:gd name="connsiteY122" fmla="*/ 1684439 h 3461805"/>
              <a:gd name="connsiteX123" fmla="*/ 667467 w 2467837"/>
              <a:gd name="connsiteY123" fmla="*/ 1687114 h 3461805"/>
              <a:gd name="connsiteX124" fmla="*/ 667053 w 2467837"/>
              <a:gd name="connsiteY124" fmla="*/ 1687343 h 3461805"/>
              <a:gd name="connsiteX125" fmla="*/ 663699 w 2467837"/>
              <a:gd name="connsiteY125" fmla="*/ 1684439 h 3461805"/>
              <a:gd name="connsiteX126" fmla="*/ 787137 w 2467837"/>
              <a:gd name="connsiteY126" fmla="*/ 1662992 h 3461805"/>
              <a:gd name="connsiteX127" fmla="*/ 787137 w 2467837"/>
              <a:gd name="connsiteY127" fmla="*/ 1664780 h 3461805"/>
              <a:gd name="connsiteX128" fmla="*/ 787049 w 2467837"/>
              <a:gd name="connsiteY128" fmla="*/ 1664741 h 3461805"/>
              <a:gd name="connsiteX129" fmla="*/ 664852 w 2467837"/>
              <a:gd name="connsiteY129" fmla="*/ 1571090 h 3461805"/>
              <a:gd name="connsiteX130" fmla="*/ 665488 w 2467837"/>
              <a:gd name="connsiteY130" fmla="*/ 1571845 h 3461805"/>
              <a:gd name="connsiteX131" fmla="*/ 664892 w 2467837"/>
              <a:gd name="connsiteY131" fmla="*/ 1571249 h 3461805"/>
              <a:gd name="connsiteX132" fmla="*/ 656543 w 2467837"/>
              <a:gd name="connsiteY132" fmla="*/ 1562909 h 3461805"/>
              <a:gd name="connsiteX133" fmla="*/ 664892 w 2467837"/>
              <a:gd name="connsiteY133" fmla="*/ 1571249 h 3461805"/>
              <a:gd name="connsiteX134" fmla="*/ 665488 w 2467837"/>
              <a:gd name="connsiteY134" fmla="*/ 1573632 h 3461805"/>
              <a:gd name="connsiteX135" fmla="*/ 652966 w 2467837"/>
              <a:gd name="connsiteY135" fmla="*/ 1566483 h 3461805"/>
              <a:gd name="connsiteX136" fmla="*/ 656543 w 2467837"/>
              <a:gd name="connsiteY136" fmla="*/ 1562909 h 3461805"/>
              <a:gd name="connsiteX137" fmla="*/ 778192 w 2467837"/>
              <a:gd name="connsiteY137" fmla="*/ 1541462 h 3461805"/>
              <a:gd name="connsiteX138" fmla="*/ 784095 w 2467837"/>
              <a:gd name="connsiteY138" fmla="*/ 1544679 h 3461805"/>
              <a:gd name="connsiteX139" fmla="*/ 783335 w 2467837"/>
              <a:gd name="connsiteY139" fmla="*/ 1544590 h 3461805"/>
              <a:gd name="connsiteX140" fmla="*/ 778192 w 2467837"/>
              <a:gd name="connsiteY140" fmla="*/ 1541462 h 3461805"/>
              <a:gd name="connsiteX141" fmla="*/ 559493 w 2467837"/>
              <a:gd name="connsiteY141" fmla="*/ 1529622 h 3461805"/>
              <a:gd name="connsiteX142" fmla="*/ 561729 w 2467837"/>
              <a:gd name="connsiteY142" fmla="*/ 1530739 h 3461805"/>
              <a:gd name="connsiteX143" fmla="*/ 559493 w 2467837"/>
              <a:gd name="connsiteY143" fmla="*/ 1529622 h 3461805"/>
              <a:gd name="connsiteX144" fmla="*/ 1044745 w 2467837"/>
              <a:gd name="connsiteY144" fmla="*/ 1496782 h 3461805"/>
              <a:gd name="connsiteX145" fmla="*/ 1048593 w 2467837"/>
              <a:gd name="connsiteY145" fmla="*/ 1500019 h 3461805"/>
              <a:gd name="connsiteX146" fmla="*/ 1048099 w 2467837"/>
              <a:gd name="connsiteY146" fmla="*/ 1499909 h 3461805"/>
              <a:gd name="connsiteX147" fmla="*/ 1044745 w 2467837"/>
              <a:gd name="connsiteY147" fmla="*/ 1496782 h 3461805"/>
              <a:gd name="connsiteX148" fmla="*/ 2084123 w 2467837"/>
              <a:gd name="connsiteY148" fmla="*/ 1452101 h 3461805"/>
              <a:gd name="connsiteX149" fmla="*/ 2087701 w 2467837"/>
              <a:gd name="connsiteY149" fmla="*/ 1455676 h 3461805"/>
              <a:gd name="connsiteX150" fmla="*/ 2084178 w 2467837"/>
              <a:gd name="connsiteY150" fmla="*/ 1452443 h 3461805"/>
              <a:gd name="connsiteX151" fmla="*/ 976765 w 2467837"/>
              <a:gd name="connsiteY151" fmla="*/ 1443166 h 3461805"/>
              <a:gd name="connsiteX152" fmla="*/ 983026 w 2467837"/>
              <a:gd name="connsiteY152" fmla="*/ 1447410 h 3461805"/>
              <a:gd name="connsiteX153" fmla="*/ 983921 w 2467837"/>
              <a:gd name="connsiteY153" fmla="*/ 1450314 h 3461805"/>
              <a:gd name="connsiteX154" fmla="*/ 976765 w 2467837"/>
              <a:gd name="connsiteY154" fmla="*/ 1443165 h 3461805"/>
              <a:gd name="connsiteX155" fmla="*/ 976765 w 2467837"/>
              <a:gd name="connsiteY155" fmla="*/ 1443166 h 3461805"/>
              <a:gd name="connsiteX156" fmla="*/ 976765 w 2467837"/>
              <a:gd name="connsiteY156" fmla="*/ 1443166 h 3461805"/>
              <a:gd name="connsiteX157" fmla="*/ 685333 w 2467837"/>
              <a:gd name="connsiteY157" fmla="*/ 1308875 h 3461805"/>
              <a:gd name="connsiteX158" fmla="*/ 685655 w 2467837"/>
              <a:gd name="connsiteY158" fmla="*/ 1309108 h 3461805"/>
              <a:gd name="connsiteX159" fmla="*/ 685167 w 2467837"/>
              <a:gd name="connsiteY159" fmla="*/ 1309125 h 3461805"/>
              <a:gd name="connsiteX160" fmla="*/ 670855 w 2467837"/>
              <a:gd name="connsiteY160" fmla="*/ 1298401 h 3461805"/>
              <a:gd name="connsiteX161" fmla="*/ 683378 w 2467837"/>
              <a:gd name="connsiteY161" fmla="*/ 1303763 h 3461805"/>
              <a:gd name="connsiteX162" fmla="*/ 685167 w 2467837"/>
              <a:gd name="connsiteY162" fmla="*/ 1298401 h 3461805"/>
              <a:gd name="connsiteX163" fmla="*/ 685167 w 2467837"/>
              <a:gd name="connsiteY163" fmla="*/ 1301976 h 3461805"/>
              <a:gd name="connsiteX164" fmla="*/ 703056 w 2467837"/>
              <a:gd name="connsiteY164" fmla="*/ 1307337 h 3461805"/>
              <a:gd name="connsiteX165" fmla="*/ 694111 w 2467837"/>
              <a:gd name="connsiteY165" fmla="*/ 1309125 h 3461805"/>
              <a:gd name="connsiteX166" fmla="*/ 688745 w 2467837"/>
              <a:gd name="connsiteY166" fmla="*/ 1303763 h 3461805"/>
              <a:gd name="connsiteX167" fmla="*/ 685333 w 2467837"/>
              <a:gd name="connsiteY167" fmla="*/ 1308875 h 3461805"/>
              <a:gd name="connsiteX168" fmla="*/ 1881972 w 2467837"/>
              <a:gd name="connsiteY168" fmla="*/ 1269806 h 3461805"/>
              <a:gd name="connsiteX169" fmla="*/ 1884881 w 2467837"/>
              <a:gd name="connsiteY169" fmla="*/ 1272934 h 3461805"/>
              <a:gd name="connsiteX170" fmla="*/ 1884879 w 2467837"/>
              <a:gd name="connsiteY170" fmla="*/ 1272934 h 3461805"/>
              <a:gd name="connsiteX171" fmla="*/ 1881972 w 2467837"/>
              <a:gd name="connsiteY171" fmla="*/ 1269806 h 3461805"/>
              <a:gd name="connsiteX172" fmla="*/ 646036 w 2467837"/>
              <a:gd name="connsiteY172" fmla="*/ 1189419 h 3461805"/>
              <a:gd name="connsiteX173" fmla="*/ 656543 w 2467837"/>
              <a:gd name="connsiteY173" fmla="*/ 1191169 h 3461805"/>
              <a:gd name="connsiteX174" fmla="*/ 649612 w 2467837"/>
              <a:gd name="connsiteY174" fmla="*/ 1191169 h 3461805"/>
              <a:gd name="connsiteX175" fmla="*/ 645781 w 2467837"/>
              <a:gd name="connsiteY175" fmla="*/ 1189294 h 3461805"/>
              <a:gd name="connsiteX176" fmla="*/ 646036 w 2467837"/>
              <a:gd name="connsiteY176" fmla="*/ 1189419 h 3461805"/>
              <a:gd name="connsiteX177" fmla="*/ 645810 w 2467837"/>
              <a:gd name="connsiteY177" fmla="*/ 1189381 h 3461805"/>
              <a:gd name="connsiteX178" fmla="*/ 1756746 w 2467837"/>
              <a:gd name="connsiteY178" fmla="*/ 1171509 h 3461805"/>
              <a:gd name="connsiteX179" fmla="*/ 1759561 w 2467837"/>
              <a:gd name="connsiteY179" fmla="*/ 1174058 h 3461805"/>
              <a:gd name="connsiteX180" fmla="*/ 1759430 w 2467837"/>
              <a:gd name="connsiteY180" fmla="*/ 1174190 h 3461805"/>
              <a:gd name="connsiteX181" fmla="*/ 1756746 w 2467837"/>
              <a:gd name="connsiteY181" fmla="*/ 1171509 h 3461805"/>
              <a:gd name="connsiteX182" fmla="*/ 400565 w 2467837"/>
              <a:gd name="connsiteY182" fmla="*/ 981801 h 3461805"/>
              <a:gd name="connsiteX183" fmla="*/ 400724 w 2467837"/>
              <a:gd name="connsiteY183" fmla="*/ 982065 h 3461805"/>
              <a:gd name="connsiteX184" fmla="*/ 400304 w 2467837"/>
              <a:gd name="connsiteY184" fmla="*/ 982005 h 3461805"/>
              <a:gd name="connsiteX185" fmla="*/ 388201 w 2467837"/>
              <a:gd name="connsiteY185" fmla="*/ 980278 h 3461805"/>
              <a:gd name="connsiteX186" fmla="*/ 400304 w 2467837"/>
              <a:gd name="connsiteY186" fmla="*/ 982005 h 3461805"/>
              <a:gd name="connsiteX187" fmla="*/ 397370 w 2467837"/>
              <a:gd name="connsiteY187" fmla="*/ 984299 h 3461805"/>
              <a:gd name="connsiteX188" fmla="*/ 388201 w 2467837"/>
              <a:gd name="connsiteY188" fmla="*/ 980278 h 3461805"/>
              <a:gd name="connsiteX189" fmla="*/ 336322 w 2467837"/>
              <a:gd name="connsiteY189" fmla="*/ 953470 h 3461805"/>
              <a:gd name="connsiteX190" fmla="*/ 338430 w 2467837"/>
              <a:gd name="connsiteY190" fmla="*/ 954584 h 3461805"/>
              <a:gd name="connsiteX191" fmla="*/ 335811 w 2467837"/>
              <a:gd name="connsiteY191" fmla="*/ 954235 h 3461805"/>
              <a:gd name="connsiteX192" fmla="*/ 316644 w 2467837"/>
              <a:gd name="connsiteY192" fmla="*/ 951682 h 3461805"/>
              <a:gd name="connsiteX193" fmla="*/ 335811 w 2467837"/>
              <a:gd name="connsiteY193" fmla="*/ 954235 h 3461805"/>
              <a:gd name="connsiteX194" fmla="*/ 332744 w 2467837"/>
              <a:gd name="connsiteY194" fmla="*/ 958831 h 3461805"/>
              <a:gd name="connsiteX195" fmla="*/ 325588 w 2467837"/>
              <a:gd name="connsiteY195" fmla="*/ 958831 h 3461805"/>
              <a:gd name="connsiteX196" fmla="*/ 316644 w 2467837"/>
              <a:gd name="connsiteY196" fmla="*/ 951682 h 3461805"/>
              <a:gd name="connsiteX197" fmla="*/ 523138 w 2467837"/>
              <a:gd name="connsiteY197" fmla="*/ 897911 h 3461805"/>
              <a:gd name="connsiteX198" fmla="*/ 524161 w 2467837"/>
              <a:gd name="connsiteY198" fmla="*/ 898066 h 3461805"/>
              <a:gd name="connsiteX199" fmla="*/ 523463 w 2467837"/>
              <a:gd name="connsiteY199" fmla="*/ 898066 h 3461805"/>
              <a:gd name="connsiteX200" fmla="*/ 497327 w 2467837"/>
              <a:gd name="connsiteY200" fmla="*/ 890917 h 3461805"/>
              <a:gd name="connsiteX201" fmla="*/ 519242 w 2467837"/>
              <a:gd name="connsiteY201" fmla="*/ 896055 h 3461805"/>
              <a:gd name="connsiteX202" fmla="*/ 523138 w 2467837"/>
              <a:gd name="connsiteY202" fmla="*/ 897911 h 3461805"/>
              <a:gd name="connsiteX203" fmla="*/ 509403 w 2467837"/>
              <a:gd name="connsiteY203" fmla="*/ 895832 h 3461805"/>
              <a:gd name="connsiteX204" fmla="*/ 497327 w 2467837"/>
              <a:gd name="connsiteY204" fmla="*/ 890917 h 3461805"/>
              <a:gd name="connsiteX205" fmla="*/ 1958897 w 2467837"/>
              <a:gd name="connsiteY205" fmla="*/ 871258 h 3461805"/>
              <a:gd name="connsiteX206" fmla="*/ 1962475 w 2467837"/>
              <a:gd name="connsiteY206" fmla="*/ 874832 h 3461805"/>
              <a:gd name="connsiteX207" fmla="*/ 1959104 w 2467837"/>
              <a:gd name="connsiteY207" fmla="*/ 871904 h 3461805"/>
              <a:gd name="connsiteX208" fmla="*/ 386412 w 2467837"/>
              <a:gd name="connsiteY208" fmla="*/ 803344 h 3461805"/>
              <a:gd name="connsiteX209" fmla="*/ 443659 w 2467837"/>
              <a:gd name="connsiteY209" fmla="*/ 812280 h 3461805"/>
              <a:gd name="connsiteX210" fmla="*/ 499116 w 2467837"/>
              <a:gd name="connsiteY210" fmla="*/ 828365 h 3461805"/>
              <a:gd name="connsiteX211" fmla="*/ 568885 w 2467837"/>
              <a:gd name="connsiteY211" fmla="*/ 851599 h 3461805"/>
              <a:gd name="connsiteX212" fmla="*/ 624342 w 2467837"/>
              <a:gd name="connsiteY212" fmla="*/ 871258 h 3461805"/>
              <a:gd name="connsiteX213" fmla="*/ 622553 w 2467837"/>
              <a:gd name="connsiteY213" fmla="*/ 873045 h 3461805"/>
              <a:gd name="connsiteX214" fmla="*/ 644021 w 2467837"/>
              <a:gd name="connsiteY214" fmla="*/ 878407 h 3461805"/>
              <a:gd name="connsiteX215" fmla="*/ 649388 w 2467837"/>
              <a:gd name="connsiteY215" fmla="*/ 885556 h 3461805"/>
              <a:gd name="connsiteX216" fmla="*/ 683378 w 2467837"/>
              <a:gd name="connsiteY216" fmla="*/ 896279 h 3461805"/>
              <a:gd name="connsiteX217" fmla="*/ 719157 w 2467837"/>
              <a:gd name="connsiteY217" fmla="*/ 901640 h 3461805"/>
              <a:gd name="connsiteX218" fmla="*/ 740624 w 2467837"/>
              <a:gd name="connsiteY218" fmla="*/ 907002 h 3461805"/>
              <a:gd name="connsiteX219" fmla="*/ 805026 w 2467837"/>
              <a:gd name="connsiteY219" fmla="*/ 948108 h 3461805"/>
              <a:gd name="connsiteX220" fmla="*/ 797870 w 2467837"/>
              <a:gd name="connsiteY220" fmla="*/ 942746 h 3461805"/>
              <a:gd name="connsiteX221" fmla="*/ 808604 w 2467837"/>
              <a:gd name="connsiteY221" fmla="*/ 940959 h 3461805"/>
              <a:gd name="connsiteX222" fmla="*/ 822915 w 2467837"/>
              <a:gd name="connsiteY222" fmla="*/ 946321 h 3461805"/>
              <a:gd name="connsiteX223" fmla="*/ 833649 w 2467837"/>
              <a:gd name="connsiteY223" fmla="*/ 957044 h 3461805"/>
              <a:gd name="connsiteX224" fmla="*/ 842594 w 2467837"/>
              <a:gd name="connsiteY224" fmla="*/ 953470 h 3461805"/>
              <a:gd name="connsiteX225" fmla="*/ 880162 w 2467837"/>
              <a:gd name="connsiteY225" fmla="*/ 982065 h 3461805"/>
              <a:gd name="connsiteX226" fmla="*/ 924885 w 2467837"/>
              <a:gd name="connsiteY226" fmla="*/ 1001724 h 3461805"/>
              <a:gd name="connsiteX227" fmla="*/ 946353 w 2467837"/>
              <a:gd name="connsiteY227" fmla="*/ 1012447 h 3461805"/>
              <a:gd name="connsiteX228" fmla="*/ 971398 w 2467837"/>
              <a:gd name="connsiteY228" fmla="*/ 1010660 h 3461805"/>
              <a:gd name="connsiteX229" fmla="*/ 1025067 w 2467837"/>
              <a:gd name="connsiteY229" fmla="*/ 1044617 h 3461805"/>
              <a:gd name="connsiteX230" fmla="*/ 1075157 w 2467837"/>
              <a:gd name="connsiteY230" fmla="*/ 1069638 h 3461805"/>
              <a:gd name="connsiteX231" fmla="*/ 1116303 w 2467837"/>
              <a:gd name="connsiteY231" fmla="*/ 1087510 h 3461805"/>
              <a:gd name="connsiteX232" fmla="*/ 1178916 w 2467837"/>
              <a:gd name="connsiteY232" fmla="*/ 1119680 h 3461805"/>
              <a:gd name="connsiteX233" fmla="*/ 1225429 w 2467837"/>
              <a:gd name="connsiteY233" fmla="*/ 1137552 h 3461805"/>
              <a:gd name="connsiteX234" fmla="*/ 1229006 w 2467837"/>
              <a:gd name="connsiteY234" fmla="*/ 1144701 h 3461805"/>
              <a:gd name="connsiteX235" fmla="*/ 1246896 w 2467837"/>
              <a:gd name="connsiteY235" fmla="*/ 1148276 h 3461805"/>
              <a:gd name="connsiteX236" fmla="*/ 1248685 w 2467837"/>
              <a:gd name="connsiteY236" fmla="*/ 1141127 h 3461805"/>
              <a:gd name="connsiteX237" fmla="*/ 1241529 w 2467837"/>
              <a:gd name="connsiteY237" fmla="*/ 1141127 h 3461805"/>
              <a:gd name="connsiteX238" fmla="*/ 1221851 w 2467837"/>
              <a:gd name="connsiteY238" fmla="*/ 1121467 h 3461805"/>
              <a:gd name="connsiteX239" fmla="*/ 1220062 w 2467837"/>
              <a:gd name="connsiteY239" fmla="*/ 1125042 h 3461805"/>
              <a:gd name="connsiteX240" fmla="*/ 1214695 w 2467837"/>
              <a:gd name="connsiteY240" fmla="*/ 1121467 h 3461805"/>
              <a:gd name="connsiteX241" fmla="*/ 1211117 w 2467837"/>
              <a:gd name="connsiteY241" fmla="*/ 1114319 h 3461805"/>
              <a:gd name="connsiteX242" fmla="*/ 1218273 w 2467837"/>
              <a:gd name="connsiteY242" fmla="*/ 1107170 h 3461805"/>
              <a:gd name="connsiteX243" fmla="*/ 1232584 w 2467837"/>
              <a:gd name="connsiteY243" fmla="*/ 1114319 h 3461805"/>
              <a:gd name="connsiteX244" fmla="*/ 1241529 w 2467837"/>
              <a:gd name="connsiteY244" fmla="*/ 1130403 h 3461805"/>
              <a:gd name="connsiteX245" fmla="*/ 1250474 w 2467837"/>
              <a:gd name="connsiteY245" fmla="*/ 1128616 h 3461805"/>
              <a:gd name="connsiteX246" fmla="*/ 1245107 w 2467837"/>
              <a:gd name="connsiteY246" fmla="*/ 1132191 h 3461805"/>
              <a:gd name="connsiteX247" fmla="*/ 1250474 w 2467837"/>
              <a:gd name="connsiteY247" fmla="*/ 1137552 h 3461805"/>
              <a:gd name="connsiteX248" fmla="*/ 1259419 w 2467837"/>
              <a:gd name="connsiteY248" fmla="*/ 1128616 h 3461805"/>
              <a:gd name="connsiteX249" fmla="*/ 1254052 w 2467837"/>
              <a:gd name="connsiteY249" fmla="*/ 1139340 h 3461805"/>
              <a:gd name="connsiteX250" fmla="*/ 1271941 w 2467837"/>
              <a:gd name="connsiteY250" fmla="*/ 1146488 h 3461805"/>
              <a:gd name="connsiteX251" fmla="*/ 1273730 w 2467837"/>
              <a:gd name="connsiteY251" fmla="*/ 1135765 h 3461805"/>
              <a:gd name="connsiteX252" fmla="*/ 1271941 w 2467837"/>
              <a:gd name="connsiteY252" fmla="*/ 1148276 h 3461805"/>
              <a:gd name="connsiteX253" fmla="*/ 1304142 w 2467837"/>
              <a:gd name="connsiteY253" fmla="*/ 1164361 h 3461805"/>
              <a:gd name="connsiteX254" fmla="*/ 1307720 w 2467837"/>
              <a:gd name="connsiteY254" fmla="*/ 1162573 h 3461805"/>
              <a:gd name="connsiteX255" fmla="*/ 1302353 w 2467837"/>
              <a:gd name="connsiteY255" fmla="*/ 1157212 h 3461805"/>
              <a:gd name="connsiteX256" fmla="*/ 1311298 w 2467837"/>
              <a:gd name="connsiteY256" fmla="*/ 1167935 h 3461805"/>
              <a:gd name="connsiteX257" fmla="*/ 1318454 w 2467837"/>
              <a:gd name="connsiteY257" fmla="*/ 1166148 h 3461805"/>
              <a:gd name="connsiteX258" fmla="*/ 1318454 w 2467837"/>
              <a:gd name="connsiteY258" fmla="*/ 1176871 h 3461805"/>
              <a:gd name="connsiteX259" fmla="*/ 1356022 w 2467837"/>
              <a:gd name="connsiteY259" fmla="*/ 1189381 h 3461805"/>
              <a:gd name="connsiteX260" fmla="*/ 1354233 w 2467837"/>
              <a:gd name="connsiteY260" fmla="*/ 1196530 h 3461805"/>
              <a:gd name="connsiteX261" fmla="*/ 1375700 w 2467837"/>
              <a:gd name="connsiteY261" fmla="*/ 1207253 h 3461805"/>
              <a:gd name="connsiteX262" fmla="*/ 1370333 w 2467837"/>
              <a:gd name="connsiteY262" fmla="*/ 1212615 h 3461805"/>
              <a:gd name="connsiteX263" fmla="*/ 1381067 w 2467837"/>
              <a:gd name="connsiteY263" fmla="*/ 1214402 h 3461805"/>
              <a:gd name="connsiteX264" fmla="*/ 1381067 w 2467837"/>
              <a:gd name="connsiteY264" fmla="*/ 1207253 h 3461805"/>
              <a:gd name="connsiteX265" fmla="*/ 1388223 w 2467837"/>
              <a:gd name="connsiteY265" fmla="*/ 1214402 h 3461805"/>
              <a:gd name="connsiteX266" fmla="*/ 1382856 w 2467837"/>
              <a:gd name="connsiteY266" fmla="*/ 1221551 h 3461805"/>
              <a:gd name="connsiteX267" fmla="*/ 1409690 w 2467837"/>
              <a:gd name="connsiteY267" fmla="*/ 1234062 h 3461805"/>
              <a:gd name="connsiteX268" fmla="*/ 1411479 w 2467837"/>
              <a:gd name="connsiteY268" fmla="*/ 1239423 h 3461805"/>
              <a:gd name="connsiteX269" fmla="*/ 1420424 w 2467837"/>
              <a:gd name="connsiteY269" fmla="*/ 1239423 h 3461805"/>
              <a:gd name="connsiteX270" fmla="*/ 1418635 w 2467837"/>
              <a:gd name="connsiteY270" fmla="*/ 1234062 h 3461805"/>
              <a:gd name="connsiteX271" fmla="*/ 1434735 w 2467837"/>
              <a:gd name="connsiteY271" fmla="*/ 1251934 h 3461805"/>
              <a:gd name="connsiteX272" fmla="*/ 1436524 w 2467837"/>
              <a:gd name="connsiteY272" fmla="*/ 1248359 h 3461805"/>
              <a:gd name="connsiteX273" fmla="*/ 1432946 w 2467837"/>
              <a:gd name="connsiteY273" fmla="*/ 1242998 h 3461805"/>
              <a:gd name="connsiteX274" fmla="*/ 1475881 w 2467837"/>
              <a:gd name="connsiteY274" fmla="*/ 1266232 h 3461805"/>
              <a:gd name="connsiteX275" fmla="*/ 1472303 w 2467837"/>
              <a:gd name="connsiteY275" fmla="*/ 1269806 h 3461805"/>
              <a:gd name="connsiteX276" fmla="*/ 1495559 w 2467837"/>
              <a:gd name="connsiteY276" fmla="*/ 1289465 h 3461805"/>
              <a:gd name="connsiteX277" fmla="*/ 1524183 w 2467837"/>
              <a:gd name="connsiteY277" fmla="*/ 1305550 h 3461805"/>
              <a:gd name="connsiteX278" fmla="*/ 1536705 w 2467837"/>
              <a:gd name="connsiteY278" fmla="*/ 1321635 h 3461805"/>
              <a:gd name="connsiteX279" fmla="*/ 1552806 w 2467837"/>
              <a:gd name="connsiteY279" fmla="*/ 1326997 h 3461805"/>
              <a:gd name="connsiteX280" fmla="*/ 1572484 w 2467837"/>
              <a:gd name="connsiteY280" fmla="*/ 1339507 h 3461805"/>
              <a:gd name="connsiteX281" fmla="*/ 1570695 w 2467837"/>
              <a:gd name="connsiteY281" fmla="*/ 1346656 h 3461805"/>
              <a:gd name="connsiteX282" fmla="*/ 1579640 w 2467837"/>
              <a:gd name="connsiteY282" fmla="*/ 1353805 h 3461805"/>
              <a:gd name="connsiteX283" fmla="*/ 1588585 w 2467837"/>
              <a:gd name="connsiteY283" fmla="*/ 1352018 h 3461805"/>
              <a:gd name="connsiteX284" fmla="*/ 1579640 w 2467837"/>
              <a:gd name="connsiteY284" fmla="*/ 1355592 h 3461805"/>
              <a:gd name="connsiteX285" fmla="*/ 1595741 w 2467837"/>
              <a:gd name="connsiteY285" fmla="*/ 1359166 h 3461805"/>
              <a:gd name="connsiteX286" fmla="*/ 1595741 w 2467837"/>
              <a:gd name="connsiteY286" fmla="*/ 1368103 h 3461805"/>
              <a:gd name="connsiteX287" fmla="*/ 1617208 w 2467837"/>
              <a:gd name="connsiteY287" fmla="*/ 1369890 h 3461805"/>
              <a:gd name="connsiteX288" fmla="*/ 1617208 w 2467837"/>
              <a:gd name="connsiteY288" fmla="*/ 1364528 h 3461805"/>
              <a:gd name="connsiteX289" fmla="*/ 1620786 w 2467837"/>
              <a:gd name="connsiteY289" fmla="*/ 1366315 h 3461805"/>
              <a:gd name="connsiteX290" fmla="*/ 1622575 w 2467837"/>
              <a:gd name="connsiteY290" fmla="*/ 1359166 h 3461805"/>
              <a:gd name="connsiteX291" fmla="*/ 1636886 w 2467837"/>
              <a:gd name="connsiteY291" fmla="*/ 1377039 h 3461805"/>
              <a:gd name="connsiteX292" fmla="*/ 1629731 w 2467837"/>
              <a:gd name="connsiteY292" fmla="*/ 1377039 h 3461805"/>
              <a:gd name="connsiteX293" fmla="*/ 1617208 w 2467837"/>
              <a:gd name="connsiteY293" fmla="*/ 1373464 h 3461805"/>
              <a:gd name="connsiteX294" fmla="*/ 1624364 w 2467837"/>
              <a:gd name="connsiteY294" fmla="*/ 1384187 h 3461805"/>
              <a:gd name="connsiteX295" fmla="*/ 1636886 w 2467837"/>
              <a:gd name="connsiteY295" fmla="*/ 1387762 h 3461805"/>
              <a:gd name="connsiteX296" fmla="*/ 1633308 w 2467837"/>
              <a:gd name="connsiteY296" fmla="*/ 1382400 h 3461805"/>
              <a:gd name="connsiteX297" fmla="*/ 1636886 w 2467837"/>
              <a:gd name="connsiteY297" fmla="*/ 1377039 h 3461805"/>
              <a:gd name="connsiteX298" fmla="*/ 1647620 w 2467837"/>
              <a:gd name="connsiteY298" fmla="*/ 1382400 h 3461805"/>
              <a:gd name="connsiteX299" fmla="*/ 1640464 w 2467837"/>
              <a:gd name="connsiteY299" fmla="*/ 1384187 h 3461805"/>
              <a:gd name="connsiteX300" fmla="*/ 1644042 w 2467837"/>
              <a:gd name="connsiteY300" fmla="*/ 1387762 h 3461805"/>
              <a:gd name="connsiteX301" fmla="*/ 1652987 w 2467837"/>
              <a:gd name="connsiteY301" fmla="*/ 1382400 h 3461805"/>
              <a:gd name="connsiteX302" fmla="*/ 1674454 w 2467837"/>
              <a:gd name="connsiteY302" fmla="*/ 1412783 h 3461805"/>
              <a:gd name="connsiteX303" fmla="*/ 1683399 w 2467837"/>
              <a:gd name="connsiteY303" fmla="*/ 1412783 h 3461805"/>
              <a:gd name="connsiteX304" fmla="*/ 1679821 w 2467837"/>
              <a:gd name="connsiteY304" fmla="*/ 1405634 h 3461805"/>
              <a:gd name="connsiteX305" fmla="*/ 1692344 w 2467837"/>
              <a:gd name="connsiteY305" fmla="*/ 1425293 h 3461805"/>
              <a:gd name="connsiteX306" fmla="*/ 1695921 w 2467837"/>
              <a:gd name="connsiteY306" fmla="*/ 1428868 h 3461805"/>
              <a:gd name="connsiteX307" fmla="*/ 1704866 w 2467837"/>
              <a:gd name="connsiteY307" fmla="*/ 1423506 h 3461805"/>
              <a:gd name="connsiteX308" fmla="*/ 1753168 w 2467837"/>
              <a:gd name="connsiteY308" fmla="*/ 1461038 h 3461805"/>
              <a:gd name="connsiteX309" fmla="*/ 1801469 w 2467837"/>
              <a:gd name="connsiteY309" fmla="*/ 1503931 h 3461805"/>
              <a:gd name="connsiteX310" fmla="*/ 1803258 w 2467837"/>
              <a:gd name="connsiteY310" fmla="*/ 1500356 h 3461805"/>
              <a:gd name="connsiteX311" fmla="*/ 1847982 w 2467837"/>
              <a:gd name="connsiteY311" fmla="*/ 1541462 h 3461805"/>
              <a:gd name="connsiteX312" fmla="*/ 1853349 w 2467837"/>
              <a:gd name="connsiteY312" fmla="*/ 1537888 h 3461805"/>
              <a:gd name="connsiteX313" fmla="*/ 1881972 w 2467837"/>
              <a:gd name="connsiteY313" fmla="*/ 1568270 h 3461805"/>
              <a:gd name="connsiteX314" fmla="*/ 1885550 w 2467837"/>
              <a:gd name="connsiteY314" fmla="*/ 1564696 h 3461805"/>
              <a:gd name="connsiteX315" fmla="*/ 1899861 w 2467837"/>
              <a:gd name="connsiteY315" fmla="*/ 1577206 h 3461805"/>
              <a:gd name="connsiteX316" fmla="*/ 1933851 w 2467837"/>
              <a:gd name="connsiteY316" fmla="*/ 1609376 h 3461805"/>
              <a:gd name="connsiteX317" fmla="*/ 1937429 w 2467837"/>
              <a:gd name="connsiteY317" fmla="*/ 1616525 h 3461805"/>
              <a:gd name="connsiteX318" fmla="*/ 1928485 w 2467837"/>
              <a:gd name="connsiteY318" fmla="*/ 1614738 h 3461805"/>
              <a:gd name="connsiteX319" fmla="*/ 1928485 w 2467837"/>
              <a:gd name="connsiteY319" fmla="*/ 1625461 h 3461805"/>
              <a:gd name="connsiteX320" fmla="*/ 1944585 w 2467837"/>
              <a:gd name="connsiteY320" fmla="*/ 1618312 h 3461805"/>
              <a:gd name="connsiteX321" fmla="*/ 1971419 w 2467837"/>
              <a:gd name="connsiteY321" fmla="*/ 1637971 h 3461805"/>
              <a:gd name="connsiteX322" fmla="*/ 1971419 w 2467837"/>
              <a:gd name="connsiteY322" fmla="*/ 1643333 h 3461805"/>
              <a:gd name="connsiteX323" fmla="*/ 2042977 w 2467837"/>
              <a:gd name="connsiteY323" fmla="*/ 1696949 h 3461805"/>
              <a:gd name="connsiteX324" fmla="*/ 2048344 w 2467837"/>
              <a:gd name="connsiteY324" fmla="*/ 1707673 h 3461805"/>
              <a:gd name="connsiteX325" fmla="*/ 2051922 w 2467837"/>
              <a:gd name="connsiteY325" fmla="*/ 1705885 h 3461805"/>
              <a:gd name="connsiteX326" fmla="*/ 2153892 w 2467837"/>
              <a:gd name="connsiteY326" fmla="*/ 1793459 h 3461805"/>
              <a:gd name="connsiteX327" fmla="*/ 2168203 w 2467837"/>
              <a:gd name="connsiteY327" fmla="*/ 1809544 h 3461805"/>
              <a:gd name="connsiteX328" fmla="*/ 2186093 w 2467837"/>
              <a:gd name="connsiteY328" fmla="*/ 1823841 h 3461805"/>
              <a:gd name="connsiteX329" fmla="*/ 2227239 w 2467837"/>
              <a:gd name="connsiteY329" fmla="*/ 1852437 h 3461805"/>
              <a:gd name="connsiteX330" fmla="*/ 2223661 w 2467837"/>
              <a:gd name="connsiteY330" fmla="*/ 1857798 h 3461805"/>
              <a:gd name="connsiteX331" fmla="*/ 2250495 w 2467837"/>
              <a:gd name="connsiteY331" fmla="*/ 1872096 h 3461805"/>
              <a:gd name="connsiteX332" fmla="*/ 2248706 w 2467837"/>
              <a:gd name="connsiteY332" fmla="*/ 1879245 h 3461805"/>
              <a:gd name="connsiteX333" fmla="*/ 2257651 w 2467837"/>
              <a:gd name="connsiteY333" fmla="*/ 1879245 h 3461805"/>
              <a:gd name="connsiteX334" fmla="*/ 2259440 w 2467837"/>
              <a:gd name="connsiteY334" fmla="*/ 1888181 h 3461805"/>
              <a:gd name="connsiteX335" fmla="*/ 2280907 w 2467837"/>
              <a:gd name="connsiteY335" fmla="*/ 1900691 h 3461805"/>
              <a:gd name="connsiteX336" fmla="*/ 2277329 w 2467837"/>
              <a:gd name="connsiteY336" fmla="*/ 1904266 h 3461805"/>
              <a:gd name="connsiteX337" fmla="*/ 2293430 w 2467837"/>
              <a:gd name="connsiteY337" fmla="*/ 1914989 h 3461805"/>
              <a:gd name="connsiteX338" fmla="*/ 2295219 w 2467837"/>
              <a:gd name="connsiteY338" fmla="*/ 1920351 h 3461805"/>
              <a:gd name="connsiteX339" fmla="*/ 2302375 w 2467837"/>
              <a:gd name="connsiteY339" fmla="*/ 1916776 h 3461805"/>
              <a:gd name="connsiteX340" fmla="*/ 2322053 w 2467837"/>
              <a:gd name="connsiteY340" fmla="*/ 1938223 h 3461805"/>
              <a:gd name="connsiteX341" fmla="*/ 2341731 w 2467837"/>
              <a:gd name="connsiteY341" fmla="*/ 1952521 h 3461805"/>
              <a:gd name="connsiteX342" fmla="*/ 2357832 w 2467837"/>
              <a:gd name="connsiteY342" fmla="*/ 1968605 h 3461805"/>
              <a:gd name="connsiteX343" fmla="*/ 2411500 w 2467837"/>
              <a:gd name="connsiteY343" fmla="*/ 2024009 h 3461805"/>
              <a:gd name="connsiteX344" fmla="*/ 2413289 w 2467837"/>
              <a:gd name="connsiteY344" fmla="*/ 2018647 h 3461805"/>
              <a:gd name="connsiteX345" fmla="*/ 2413289 w 2467837"/>
              <a:gd name="connsiteY345" fmla="*/ 2025796 h 3461805"/>
              <a:gd name="connsiteX346" fmla="*/ 2465169 w 2467837"/>
              <a:gd name="connsiteY346" fmla="*/ 2065115 h 3461805"/>
              <a:gd name="connsiteX347" fmla="*/ 2463380 w 2467837"/>
              <a:gd name="connsiteY347" fmla="*/ 2068689 h 3461805"/>
              <a:gd name="connsiteX348" fmla="*/ 2467837 w 2467837"/>
              <a:gd name="connsiteY348" fmla="*/ 2071870 h 3461805"/>
              <a:gd name="connsiteX349" fmla="*/ 2467837 w 2467837"/>
              <a:gd name="connsiteY349" fmla="*/ 2996459 h 3461805"/>
              <a:gd name="connsiteX350" fmla="*/ 2454435 w 2467837"/>
              <a:gd name="connsiteY350" fmla="*/ 2981955 h 3461805"/>
              <a:gd name="connsiteX351" fmla="*/ 2449068 w 2467837"/>
              <a:gd name="connsiteY351" fmla="*/ 2980167 h 3461805"/>
              <a:gd name="connsiteX352" fmla="*/ 2431179 w 2467837"/>
              <a:gd name="connsiteY352" fmla="*/ 2962295 h 3461805"/>
              <a:gd name="connsiteX353" fmla="*/ 2424023 w 2467837"/>
              <a:gd name="connsiteY353" fmla="*/ 2955146 h 3461805"/>
              <a:gd name="connsiteX354" fmla="*/ 2411500 w 2467837"/>
              <a:gd name="connsiteY354" fmla="*/ 2937274 h 3461805"/>
              <a:gd name="connsiteX355" fmla="*/ 2395400 w 2467837"/>
              <a:gd name="connsiteY355" fmla="*/ 2921189 h 3461805"/>
              <a:gd name="connsiteX356" fmla="*/ 2364988 w 2467837"/>
              <a:gd name="connsiteY356" fmla="*/ 2889019 h 3461805"/>
              <a:gd name="connsiteX357" fmla="*/ 2361410 w 2467837"/>
              <a:gd name="connsiteY357" fmla="*/ 2887232 h 3461805"/>
              <a:gd name="connsiteX358" fmla="*/ 2136003 w 2467837"/>
              <a:gd name="connsiteY358" fmla="*/ 2658469 h 3461805"/>
              <a:gd name="connsiteX359" fmla="*/ 1901651 w 2467837"/>
              <a:gd name="connsiteY359" fmla="*/ 2436855 h 3461805"/>
              <a:gd name="connsiteX360" fmla="*/ 1892706 w 2467837"/>
              <a:gd name="connsiteY360" fmla="*/ 2431493 h 3461805"/>
              <a:gd name="connsiteX361" fmla="*/ 1898073 w 2467837"/>
              <a:gd name="connsiteY361" fmla="*/ 2433281 h 3461805"/>
              <a:gd name="connsiteX362" fmla="*/ 1887339 w 2467837"/>
              <a:gd name="connsiteY362" fmla="*/ 2427919 h 3461805"/>
              <a:gd name="connsiteX363" fmla="*/ 1885550 w 2467837"/>
              <a:gd name="connsiteY363" fmla="*/ 2422557 h 3461805"/>
              <a:gd name="connsiteX364" fmla="*/ 1855138 w 2467837"/>
              <a:gd name="connsiteY364" fmla="*/ 2395749 h 3461805"/>
              <a:gd name="connsiteX365" fmla="*/ 1824726 w 2467837"/>
              <a:gd name="connsiteY365" fmla="*/ 2370728 h 3461805"/>
              <a:gd name="connsiteX366" fmla="*/ 1824726 w 2467837"/>
              <a:gd name="connsiteY366" fmla="*/ 2368941 h 3461805"/>
              <a:gd name="connsiteX367" fmla="*/ 1819359 w 2467837"/>
              <a:gd name="connsiteY367" fmla="*/ 2367154 h 3461805"/>
              <a:gd name="connsiteX368" fmla="*/ 1788947 w 2467837"/>
              <a:gd name="connsiteY368" fmla="*/ 2338558 h 3461805"/>
              <a:gd name="connsiteX369" fmla="*/ 1756746 w 2467837"/>
              <a:gd name="connsiteY369" fmla="*/ 2311750 h 3461805"/>
              <a:gd name="connsiteX370" fmla="*/ 1726334 w 2467837"/>
              <a:gd name="connsiteY370" fmla="*/ 2284942 h 3461805"/>
              <a:gd name="connsiteX371" fmla="*/ 1694133 w 2467837"/>
              <a:gd name="connsiteY371" fmla="*/ 2258134 h 3461805"/>
              <a:gd name="connsiteX372" fmla="*/ 1679821 w 2467837"/>
              <a:gd name="connsiteY372" fmla="*/ 2245623 h 3461805"/>
              <a:gd name="connsiteX373" fmla="*/ 1665509 w 2467837"/>
              <a:gd name="connsiteY373" fmla="*/ 2234900 h 3461805"/>
              <a:gd name="connsiteX374" fmla="*/ 1638675 w 2467837"/>
              <a:gd name="connsiteY374" fmla="*/ 2208092 h 3461805"/>
              <a:gd name="connsiteX375" fmla="*/ 1617208 w 2467837"/>
              <a:gd name="connsiteY375" fmla="*/ 2193794 h 3461805"/>
              <a:gd name="connsiteX376" fmla="*/ 1583218 w 2467837"/>
              <a:gd name="connsiteY376" fmla="*/ 2161624 h 3461805"/>
              <a:gd name="connsiteX377" fmla="*/ 1576062 w 2467837"/>
              <a:gd name="connsiteY377" fmla="*/ 2156263 h 3461805"/>
              <a:gd name="connsiteX378" fmla="*/ 1583218 w 2467837"/>
              <a:gd name="connsiteY378" fmla="*/ 2165199 h 3461805"/>
              <a:gd name="connsiteX379" fmla="*/ 1583218 w 2467837"/>
              <a:gd name="connsiteY379" fmla="*/ 2170560 h 3461805"/>
              <a:gd name="connsiteX380" fmla="*/ 1576062 w 2467837"/>
              <a:gd name="connsiteY380" fmla="*/ 2166986 h 3461805"/>
              <a:gd name="connsiteX381" fmla="*/ 1572484 w 2467837"/>
              <a:gd name="connsiteY381" fmla="*/ 2168773 h 3461805"/>
              <a:gd name="connsiteX382" fmla="*/ 1579640 w 2467837"/>
              <a:gd name="connsiteY382" fmla="*/ 2175922 h 3461805"/>
              <a:gd name="connsiteX383" fmla="*/ 1586796 w 2467837"/>
              <a:gd name="connsiteY383" fmla="*/ 2170560 h 3461805"/>
              <a:gd name="connsiteX384" fmla="*/ 1597529 w 2467837"/>
              <a:gd name="connsiteY384" fmla="*/ 2181284 h 3461805"/>
              <a:gd name="connsiteX385" fmla="*/ 1601107 w 2467837"/>
              <a:gd name="connsiteY385" fmla="*/ 2186646 h 3461805"/>
              <a:gd name="connsiteX386" fmla="*/ 1588585 w 2467837"/>
              <a:gd name="connsiteY386" fmla="*/ 2188432 h 3461805"/>
              <a:gd name="connsiteX387" fmla="*/ 1552806 w 2467837"/>
              <a:gd name="connsiteY387" fmla="*/ 2159837 h 3461805"/>
              <a:gd name="connsiteX388" fmla="*/ 1561751 w 2467837"/>
              <a:gd name="connsiteY388" fmla="*/ 2172348 h 3461805"/>
              <a:gd name="connsiteX389" fmla="*/ 1570695 w 2467837"/>
              <a:gd name="connsiteY389" fmla="*/ 2172348 h 3461805"/>
              <a:gd name="connsiteX390" fmla="*/ 1570695 w 2467837"/>
              <a:gd name="connsiteY390" fmla="*/ 2179496 h 3461805"/>
              <a:gd name="connsiteX391" fmla="*/ 1579640 w 2467837"/>
              <a:gd name="connsiteY391" fmla="*/ 2181284 h 3461805"/>
              <a:gd name="connsiteX392" fmla="*/ 1572484 w 2467837"/>
              <a:gd name="connsiteY392" fmla="*/ 2186646 h 3461805"/>
              <a:gd name="connsiteX393" fmla="*/ 1585007 w 2467837"/>
              <a:gd name="connsiteY393" fmla="*/ 2199156 h 3461805"/>
              <a:gd name="connsiteX394" fmla="*/ 1586796 w 2467837"/>
              <a:gd name="connsiteY394" fmla="*/ 2193794 h 3461805"/>
              <a:gd name="connsiteX395" fmla="*/ 1577851 w 2467837"/>
              <a:gd name="connsiteY395" fmla="*/ 2190220 h 3461805"/>
              <a:gd name="connsiteX396" fmla="*/ 1583218 w 2467837"/>
              <a:gd name="connsiteY396" fmla="*/ 2186646 h 3461805"/>
              <a:gd name="connsiteX397" fmla="*/ 1581429 w 2467837"/>
              <a:gd name="connsiteY397" fmla="*/ 2188432 h 3461805"/>
              <a:gd name="connsiteX398" fmla="*/ 1588585 w 2467837"/>
              <a:gd name="connsiteY398" fmla="*/ 2188432 h 3461805"/>
              <a:gd name="connsiteX399" fmla="*/ 1599318 w 2467837"/>
              <a:gd name="connsiteY399" fmla="*/ 2199156 h 3461805"/>
              <a:gd name="connsiteX400" fmla="*/ 1592163 w 2467837"/>
              <a:gd name="connsiteY400" fmla="*/ 2190220 h 3461805"/>
              <a:gd name="connsiteX401" fmla="*/ 1601107 w 2467837"/>
              <a:gd name="connsiteY401" fmla="*/ 2192007 h 3461805"/>
              <a:gd name="connsiteX402" fmla="*/ 1618997 w 2467837"/>
              <a:gd name="connsiteY402" fmla="*/ 2208092 h 3461805"/>
              <a:gd name="connsiteX403" fmla="*/ 1622575 w 2467837"/>
              <a:gd name="connsiteY403" fmla="*/ 2217028 h 3461805"/>
              <a:gd name="connsiteX404" fmla="*/ 1626153 w 2467837"/>
              <a:gd name="connsiteY404" fmla="*/ 2215241 h 3461805"/>
              <a:gd name="connsiteX405" fmla="*/ 1633308 w 2467837"/>
              <a:gd name="connsiteY405" fmla="*/ 2217028 h 3461805"/>
              <a:gd name="connsiteX406" fmla="*/ 1640464 w 2467837"/>
              <a:gd name="connsiteY406" fmla="*/ 2227751 h 3461805"/>
              <a:gd name="connsiteX407" fmla="*/ 1615419 w 2467837"/>
              <a:gd name="connsiteY407" fmla="*/ 2224177 h 3461805"/>
              <a:gd name="connsiteX408" fmla="*/ 1622575 w 2467837"/>
              <a:gd name="connsiteY408" fmla="*/ 2224177 h 3461805"/>
              <a:gd name="connsiteX409" fmla="*/ 1631519 w 2467837"/>
              <a:gd name="connsiteY409" fmla="*/ 2234900 h 3461805"/>
              <a:gd name="connsiteX410" fmla="*/ 1629731 w 2467837"/>
              <a:gd name="connsiteY410" fmla="*/ 2240262 h 3461805"/>
              <a:gd name="connsiteX411" fmla="*/ 1638675 w 2467837"/>
              <a:gd name="connsiteY411" fmla="*/ 2249198 h 3461805"/>
              <a:gd name="connsiteX412" fmla="*/ 1644042 w 2467837"/>
              <a:gd name="connsiteY412" fmla="*/ 2249198 h 3461805"/>
              <a:gd name="connsiteX413" fmla="*/ 1640464 w 2467837"/>
              <a:gd name="connsiteY413" fmla="*/ 2243836 h 3461805"/>
              <a:gd name="connsiteX414" fmla="*/ 1647620 w 2467837"/>
              <a:gd name="connsiteY414" fmla="*/ 2245623 h 3461805"/>
              <a:gd name="connsiteX415" fmla="*/ 1642253 w 2467837"/>
              <a:gd name="connsiteY415" fmla="*/ 2238475 h 3461805"/>
              <a:gd name="connsiteX416" fmla="*/ 1658354 w 2467837"/>
              <a:gd name="connsiteY416" fmla="*/ 2245623 h 3461805"/>
              <a:gd name="connsiteX417" fmla="*/ 1656565 w 2467837"/>
              <a:gd name="connsiteY417" fmla="*/ 2249198 h 3461805"/>
              <a:gd name="connsiteX418" fmla="*/ 1672665 w 2467837"/>
              <a:gd name="connsiteY418" fmla="*/ 2259921 h 3461805"/>
              <a:gd name="connsiteX419" fmla="*/ 1690555 w 2467837"/>
              <a:gd name="connsiteY419" fmla="*/ 2272431 h 3461805"/>
              <a:gd name="connsiteX420" fmla="*/ 1695921 w 2467837"/>
              <a:gd name="connsiteY420" fmla="*/ 2276006 h 3461805"/>
              <a:gd name="connsiteX421" fmla="*/ 1695921 w 2467837"/>
              <a:gd name="connsiteY421" fmla="*/ 2283155 h 3461805"/>
              <a:gd name="connsiteX422" fmla="*/ 1712022 w 2467837"/>
              <a:gd name="connsiteY422" fmla="*/ 2295665 h 3461805"/>
              <a:gd name="connsiteX423" fmla="*/ 1712022 w 2467837"/>
              <a:gd name="connsiteY423" fmla="*/ 2299240 h 3461805"/>
              <a:gd name="connsiteX424" fmla="*/ 1717389 w 2467837"/>
              <a:gd name="connsiteY424" fmla="*/ 2302814 h 3461805"/>
              <a:gd name="connsiteX425" fmla="*/ 1715600 w 2467837"/>
              <a:gd name="connsiteY425" fmla="*/ 2306388 h 3461805"/>
              <a:gd name="connsiteX426" fmla="*/ 1720967 w 2467837"/>
              <a:gd name="connsiteY426" fmla="*/ 2311750 h 3461805"/>
              <a:gd name="connsiteX427" fmla="*/ 1724545 w 2467837"/>
              <a:gd name="connsiteY427" fmla="*/ 2308176 h 3461805"/>
              <a:gd name="connsiteX428" fmla="*/ 1744223 w 2467837"/>
              <a:gd name="connsiteY428" fmla="*/ 2324261 h 3461805"/>
              <a:gd name="connsiteX429" fmla="*/ 1740645 w 2467837"/>
              <a:gd name="connsiteY429" fmla="*/ 2326048 h 3461805"/>
              <a:gd name="connsiteX430" fmla="*/ 1747801 w 2467837"/>
              <a:gd name="connsiteY430" fmla="*/ 2334984 h 3461805"/>
              <a:gd name="connsiteX431" fmla="*/ 1767479 w 2467837"/>
              <a:gd name="connsiteY431" fmla="*/ 2352856 h 3461805"/>
              <a:gd name="connsiteX432" fmla="*/ 1776424 w 2467837"/>
              <a:gd name="connsiteY432" fmla="*/ 2360005 h 3461805"/>
              <a:gd name="connsiteX433" fmla="*/ 1785369 w 2467837"/>
              <a:gd name="connsiteY433" fmla="*/ 2361792 h 3461805"/>
              <a:gd name="connsiteX434" fmla="*/ 1788947 w 2467837"/>
              <a:gd name="connsiteY434" fmla="*/ 2368941 h 3461805"/>
              <a:gd name="connsiteX435" fmla="*/ 1778213 w 2467837"/>
              <a:gd name="connsiteY435" fmla="*/ 2363579 h 3461805"/>
              <a:gd name="connsiteX436" fmla="*/ 1771057 w 2467837"/>
              <a:gd name="connsiteY436" fmla="*/ 2367154 h 3461805"/>
              <a:gd name="connsiteX437" fmla="*/ 1781791 w 2467837"/>
              <a:gd name="connsiteY437" fmla="*/ 2374302 h 3461805"/>
              <a:gd name="connsiteX438" fmla="*/ 1799681 w 2467837"/>
              <a:gd name="connsiteY438" fmla="*/ 2390388 h 3461805"/>
              <a:gd name="connsiteX439" fmla="*/ 1799681 w 2467837"/>
              <a:gd name="connsiteY439" fmla="*/ 2395749 h 3461805"/>
              <a:gd name="connsiteX440" fmla="*/ 1801469 w 2467837"/>
              <a:gd name="connsiteY440" fmla="*/ 2393962 h 3461805"/>
              <a:gd name="connsiteX441" fmla="*/ 1833671 w 2467837"/>
              <a:gd name="connsiteY441" fmla="*/ 2427919 h 3461805"/>
              <a:gd name="connsiteX442" fmla="*/ 1830093 w 2467837"/>
              <a:gd name="connsiteY442" fmla="*/ 2415409 h 3461805"/>
              <a:gd name="connsiteX443" fmla="*/ 1824726 w 2467837"/>
              <a:gd name="connsiteY443" fmla="*/ 2411834 h 3461805"/>
              <a:gd name="connsiteX444" fmla="*/ 1824726 w 2467837"/>
              <a:gd name="connsiteY444" fmla="*/ 2415409 h 3461805"/>
              <a:gd name="connsiteX445" fmla="*/ 1805047 w 2467837"/>
              <a:gd name="connsiteY445" fmla="*/ 2393962 h 3461805"/>
              <a:gd name="connsiteX446" fmla="*/ 1808625 w 2467837"/>
              <a:gd name="connsiteY446" fmla="*/ 2392175 h 3461805"/>
              <a:gd name="connsiteX447" fmla="*/ 1815781 w 2467837"/>
              <a:gd name="connsiteY447" fmla="*/ 2401111 h 3461805"/>
              <a:gd name="connsiteX448" fmla="*/ 1835459 w 2467837"/>
              <a:gd name="connsiteY448" fmla="*/ 2415409 h 3461805"/>
              <a:gd name="connsiteX449" fmla="*/ 1831881 w 2467837"/>
              <a:gd name="connsiteY449" fmla="*/ 2417196 h 3461805"/>
              <a:gd name="connsiteX450" fmla="*/ 1840826 w 2467837"/>
              <a:gd name="connsiteY450" fmla="*/ 2422557 h 3461805"/>
              <a:gd name="connsiteX451" fmla="*/ 1839037 w 2467837"/>
              <a:gd name="connsiteY451" fmla="*/ 2418983 h 3461805"/>
              <a:gd name="connsiteX452" fmla="*/ 1867661 w 2467837"/>
              <a:gd name="connsiteY452" fmla="*/ 2442217 h 3461805"/>
              <a:gd name="connsiteX453" fmla="*/ 1867661 w 2467837"/>
              <a:gd name="connsiteY453" fmla="*/ 2449366 h 3461805"/>
              <a:gd name="connsiteX454" fmla="*/ 1873027 w 2467837"/>
              <a:gd name="connsiteY454" fmla="*/ 2451153 h 3461805"/>
              <a:gd name="connsiteX455" fmla="*/ 1871238 w 2467837"/>
              <a:gd name="connsiteY455" fmla="*/ 2454727 h 3461805"/>
              <a:gd name="connsiteX456" fmla="*/ 1876605 w 2467837"/>
              <a:gd name="connsiteY456" fmla="*/ 2458302 h 3461805"/>
              <a:gd name="connsiteX457" fmla="*/ 1878394 w 2467837"/>
              <a:gd name="connsiteY457" fmla="*/ 2454727 h 3461805"/>
              <a:gd name="connsiteX458" fmla="*/ 1885550 w 2467837"/>
              <a:gd name="connsiteY458" fmla="*/ 2463663 h 3461805"/>
              <a:gd name="connsiteX459" fmla="*/ 1881972 w 2467837"/>
              <a:gd name="connsiteY459" fmla="*/ 2465450 h 3461805"/>
              <a:gd name="connsiteX460" fmla="*/ 1889128 w 2467837"/>
              <a:gd name="connsiteY460" fmla="*/ 2469025 h 3461805"/>
              <a:gd name="connsiteX461" fmla="*/ 1890917 w 2467837"/>
              <a:gd name="connsiteY461" fmla="*/ 2465450 h 3461805"/>
              <a:gd name="connsiteX462" fmla="*/ 1905228 w 2467837"/>
              <a:gd name="connsiteY462" fmla="*/ 2481535 h 3461805"/>
              <a:gd name="connsiteX463" fmla="*/ 1899861 w 2467837"/>
              <a:gd name="connsiteY463" fmla="*/ 2481535 h 3461805"/>
              <a:gd name="connsiteX464" fmla="*/ 1939218 w 2467837"/>
              <a:gd name="connsiteY464" fmla="*/ 2528003 h 3461805"/>
              <a:gd name="connsiteX465" fmla="*/ 1942796 w 2467837"/>
              <a:gd name="connsiteY465" fmla="*/ 2526215 h 3461805"/>
              <a:gd name="connsiteX466" fmla="*/ 1942796 w 2467837"/>
              <a:gd name="connsiteY466" fmla="*/ 2531577 h 3461805"/>
              <a:gd name="connsiteX467" fmla="*/ 1948163 w 2467837"/>
              <a:gd name="connsiteY467" fmla="*/ 2531577 h 3461805"/>
              <a:gd name="connsiteX468" fmla="*/ 1948163 w 2467837"/>
              <a:gd name="connsiteY468" fmla="*/ 2538726 h 3461805"/>
              <a:gd name="connsiteX469" fmla="*/ 1960686 w 2467837"/>
              <a:gd name="connsiteY469" fmla="*/ 2549449 h 3461805"/>
              <a:gd name="connsiteX470" fmla="*/ 1964264 w 2467837"/>
              <a:gd name="connsiteY470" fmla="*/ 2545875 h 3461805"/>
              <a:gd name="connsiteX471" fmla="*/ 1967841 w 2467837"/>
              <a:gd name="connsiteY471" fmla="*/ 2547662 h 3461805"/>
              <a:gd name="connsiteX472" fmla="*/ 1982153 w 2467837"/>
              <a:gd name="connsiteY472" fmla="*/ 2563747 h 3461805"/>
              <a:gd name="connsiteX473" fmla="*/ 1971419 w 2467837"/>
              <a:gd name="connsiteY473" fmla="*/ 2556598 h 3461805"/>
              <a:gd name="connsiteX474" fmla="*/ 1969630 w 2467837"/>
              <a:gd name="connsiteY474" fmla="*/ 2558385 h 3461805"/>
              <a:gd name="connsiteX475" fmla="*/ 1989309 w 2467837"/>
              <a:gd name="connsiteY475" fmla="*/ 2579832 h 3461805"/>
              <a:gd name="connsiteX476" fmla="*/ 1980364 w 2467837"/>
              <a:gd name="connsiteY476" fmla="*/ 2565534 h 3461805"/>
              <a:gd name="connsiteX477" fmla="*/ 1983942 w 2467837"/>
              <a:gd name="connsiteY477" fmla="*/ 2563747 h 3461805"/>
              <a:gd name="connsiteX478" fmla="*/ 1992887 w 2467837"/>
              <a:gd name="connsiteY478" fmla="*/ 2572683 h 3461805"/>
              <a:gd name="connsiteX479" fmla="*/ 1998254 w 2467837"/>
              <a:gd name="connsiteY479" fmla="*/ 2585194 h 3461805"/>
              <a:gd name="connsiteX480" fmla="*/ 1998254 w 2467837"/>
              <a:gd name="connsiteY480" fmla="*/ 2578045 h 3461805"/>
              <a:gd name="connsiteX481" fmla="*/ 2003620 w 2467837"/>
              <a:gd name="connsiteY481" fmla="*/ 2588768 h 3461805"/>
              <a:gd name="connsiteX482" fmla="*/ 2010776 w 2467837"/>
              <a:gd name="connsiteY482" fmla="*/ 2595917 h 3461805"/>
              <a:gd name="connsiteX483" fmla="*/ 2032244 w 2467837"/>
              <a:gd name="connsiteY483" fmla="*/ 2615576 h 3461805"/>
              <a:gd name="connsiteX484" fmla="*/ 2042977 w 2467837"/>
              <a:gd name="connsiteY484" fmla="*/ 2619151 h 3461805"/>
              <a:gd name="connsiteX485" fmla="*/ 2042977 w 2467837"/>
              <a:gd name="connsiteY485" fmla="*/ 2628087 h 3461805"/>
              <a:gd name="connsiteX486" fmla="*/ 2057289 w 2467837"/>
              <a:gd name="connsiteY486" fmla="*/ 2637023 h 3461805"/>
              <a:gd name="connsiteX487" fmla="*/ 2069811 w 2467837"/>
              <a:gd name="connsiteY487" fmla="*/ 2642384 h 3461805"/>
              <a:gd name="connsiteX488" fmla="*/ 2076967 w 2467837"/>
              <a:gd name="connsiteY488" fmla="*/ 2651320 h 3461805"/>
              <a:gd name="connsiteX489" fmla="*/ 2100223 w 2467837"/>
              <a:gd name="connsiteY489" fmla="*/ 2674554 h 3461805"/>
              <a:gd name="connsiteX490" fmla="*/ 2089490 w 2467837"/>
              <a:gd name="connsiteY490" fmla="*/ 2670980 h 3461805"/>
              <a:gd name="connsiteX491" fmla="*/ 2093068 w 2467837"/>
              <a:gd name="connsiteY491" fmla="*/ 2681703 h 3461805"/>
              <a:gd name="connsiteX492" fmla="*/ 2098435 w 2467837"/>
              <a:gd name="connsiteY492" fmla="*/ 2683490 h 3461805"/>
              <a:gd name="connsiteX493" fmla="*/ 2105591 w 2467837"/>
              <a:gd name="connsiteY493" fmla="*/ 2681703 h 3461805"/>
              <a:gd name="connsiteX494" fmla="*/ 2100223 w 2467837"/>
              <a:gd name="connsiteY494" fmla="*/ 2687064 h 3461805"/>
              <a:gd name="connsiteX495" fmla="*/ 2100223 w 2467837"/>
              <a:gd name="connsiteY495" fmla="*/ 2699575 h 3461805"/>
              <a:gd name="connsiteX496" fmla="*/ 2112746 w 2467837"/>
              <a:gd name="connsiteY496" fmla="*/ 2697788 h 3461805"/>
              <a:gd name="connsiteX497" fmla="*/ 2118113 w 2467837"/>
              <a:gd name="connsiteY497" fmla="*/ 2712085 h 3461805"/>
              <a:gd name="connsiteX498" fmla="*/ 2119902 w 2467837"/>
              <a:gd name="connsiteY498" fmla="*/ 2699575 h 3461805"/>
              <a:gd name="connsiteX499" fmla="*/ 2132425 w 2467837"/>
              <a:gd name="connsiteY499" fmla="*/ 2717447 h 3461805"/>
              <a:gd name="connsiteX500" fmla="*/ 2123480 w 2467837"/>
              <a:gd name="connsiteY500" fmla="*/ 2694213 h 3461805"/>
              <a:gd name="connsiteX501" fmla="*/ 2134213 w 2467837"/>
              <a:gd name="connsiteY501" fmla="*/ 2708511 h 3461805"/>
              <a:gd name="connsiteX502" fmla="*/ 2130636 w 2467837"/>
              <a:gd name="connsiteY502" fmla="*/ 2706724 h 3461805"/>
              <a:gd name="connsiteX503" fmla="*/ 2137791 w 2467837"/>
              <a:gd name="connsiteY503" fmla="*/ 2722809 h 3461805"/>
              <a:gd name="connsiteX504" fmla="*/ 2132425 w 2467837"/>
              <a:gd name="connsiteY504" fmla="*/ 2726383 h 3461805"/>
              <a:gd name="connsiteX505" fmla="*/ 2139580 w 2467837"/>
              <a:gd name="connsiteY505" fmla="*/ 2731745 h 3461805"/>
              <a:gd name="connsiteX506" fmla="*/ 2139580 w 2467837"/>
              <a:gd name="connsiteY506" fmla="*/ 2728170 h 3461805"/>
              <a:gd name="connsiteX507" fmla="*/ 2152103 w 2467837"/>
              <a:gd name="connsiteY507" fmla="*/ 2737106 h 3461805"/>
              <a:gd name="connsiteX508" fmla="*/ 2162837 w 2467837"/>
              <a:gd name="connsiteY508" fmla="*/ 2749617 h 3461805"/>
              <a:gd name="connsiteX509" fmla="*/ 2164626 w 2467837"/>
              <a:gd name="connsiteY509" fmla="*/ 2754978 h 3461805"/>
              <a:gd name="connsiteX510" fmla="*/ 2173570 w 2467837"/>
              <a:gd name="connsiteY510" fmla="*/ 2760340 h 3461805"/>
              <a:gd name="connsiteX511" fmla="*/ 2173570 w 2467837"/>
              <a:gd name="connsiteY511" fmla="*/ 2769276 h 3461805"/>
              <a:gd name="connsiteX512" fmla="*/ 2189671 w 2467837"/>
              <a:gd name="connsiteY512" fmla="*/ 2781787 h 3461805"/>
              <a:gd name="connsiteX513" fmla="*/ 2178937 w 2467837"/>
              <a:gd name="connsiteY513" fmla="*/ 2776425 h 3461805"/>
              <a:gd name="connsiteX514" fmla="*/ 2182515 w 2467837"/>
              <a:gd name="connsiteY514" fmla="*/ 2785361 h 3461805"/>
              <a:gd name="connsiteX515" fmla="*/ 2198615 w 2467837"/>
              <a:gd name="connsiteY515" fmla="*/ 2792510 h 3461805"/>
              <a:gd name="connsiteX516" fmla="*/ 2223661 w 2467837"/>
              <a:gd name="connsiteY516" fmla="*/ 2821105 h 3461805"/>
              <a:gd name="connsiteX517" fmla="*/ 2229028 w 2467837"/>
              <a:gd name="connsiteY517" fmla="*/ 2822893 h 3461805"/>
              <a:gd name="connsiteX518" fmla="*/ 2229028 w 2467837"/>
              <a:gd name="connsiteY518" fmla="*/ 2831829 h 3461805"/>
              <a:gd name="connsiteX519" fmla="*/ 2234395 w 2467837"/>
              <a:gd name="connsiteY519" fmla="*/ 2830042 h 3461805"/>
              <a:gd name="connsiteX520" fmla="*/ 2250495 w 2467837"/>
              <a:gd name="connsiteY520" fmla="*/ 2842552 h 3461805"/>
              <a:gd name="connsiteX521" fmla="*/ 2246917 w 2467837"/>
              <a:gd name="connsiteY521" fmla="*/ 2846126 h 3461805"/>
              <a:gd name="connsiteX522" fmla="*/ 2261229 w 2467837"/>
              <a:gd name="connsiteY522" fmla="*/ 2858637 h 3461805"/>
              <a:gd name="connsiteX523" fmla="*/ 2273751 w 2467837"/>
              <a:gd name="connsiteY523" fmla="*/ 2869360 h 3461805"/>
              <a:gd name="connsiteX524" fmla="*/ 2273751 w 2467837"/>
              <a:gd name="connsiteY524" fmla="*/ 2878296 h 3461805"/>
              <a:gd name="connsiteX525" fmla="*/ 2282696 w 2467837"/>
              <a:gd name="connsiteY525" fmla="*/ 2887232 h 3461805"/>
              <a:gd name="connsiteX526" fmla="*/ 2289852 w 2467837"/>
              <a:gd name="connsiteY526" fmla="*/ 2885445 h 3461805"/>
              <a:gd name="connsiteX527" fmla="*/ 2280907 w 2467837"/>
              <a:gd name="connsiteY527" fmla="*/ 2892594 h 3461805"/>
              <a:gd name="connsiteX528" fmla="*/ 2286274 w 2467837"/>
              <a:gd name="connsiteY528" fmla="*/ 2896168 h 3461805"/>
              <a:gd name="connsiteX529" fmla="*/ 2291641 w 2467837"/>
              <a:gd name="connsiteY529" fmla="*/ 2894381 h 3461805"/>
              <a:gd name="connsiteX530" fmla="*/ 2291641 w 2467837"/>
              <a:gd name="connsiteY530" fmla="*/ 2899743 h 3461805"/>
              <a:gd name="connsiteX531" fmla="*/ 2297008 w 2467837"/>
              <a:gd name="connsiteY531" fmla="*/ 2896168 h 3461805"/>
              <a:gd name="connsiteX532" fmla="*/ 2302375 w 2467837"/>
              <a:gd name="connsiteY532" fmla="*/ 2899743 h 3461805"/>
              <a:gd name="connsiteX533" fmla="*/ 2302375 w 2467837"/>
              <a:gd name="connsiteY533" fmla="*/ 2905104 h 3461805"/>
              <a:gd name="connsiteX534" fmla="*/ 2298797 w 2467837"/>
              <a:gd name="connsiteY534" fmla="*/ 2903317 h 3461805"/>
              <a:gd name="connsiteX535" fmla="*/ 2305953 w 2467837"/>
              <a:gd name="connsiteY535" fmla="*/ 2912253 h 3461805"/>
              <a:gd name="connsiteX536" fmla="*/ 2302375 w 2467837"/>
              <a:gd name="connsiteY536" fmla="*/ 2905104 h 3461805"/>
              <a:gd name="connsiteX537" fmla="*/ 2316686 w 2467837"/>
              <a:gd name="connsiteY537" fmla="*/ 2910466 h 3461805"/>
              <a:gd name="connsiteX538" fmla="*/ 2314897 w 2467837"/>
              <a:gd name="connsiteY538" fmla="*/ 2917615 h 3461805"/>
              <a:gd name="connsiteX539" fmla="*/ 2307741 w 2467837"/>
              <a:gd name="connsiteY539" fmla="*/ 2919402 h 3461805"/>
              <a:gd name="connsiteX540" fmla="*/ 2320264 w 2467837"/>
              <a:gd name="connsiteY540" fmla="*/ 2930125 h 3461805"/>
              <a:gd name="connsiteX541" fmla="*/ 2316686 w 2467837"/>
              <a:gd name="connsiteY541" fmla="*/ 2921189 h 3461805"/>
              <a:gd name="connsiteX542" fmla="*/ 2336365 w 2467837"/>
              <a:gd name="connsiteY542" fmla="*/ 2933700 h 3461805"/>
              <a:gd name="connsiteX543" fmla="*/ 2341731 w 2467837"/>
              <a:gd name="connsiteY543" fmla="*/ 2946210 h 3461805"/>
              <a:gd name="connsiteX544" fmla="*/ 2356043 w 2467837"/>
              <a:gd name="connsiteY544" fmla="*/ 2955146 h 3461805"/>
              <a:gd name="connsiteX545" fmla="*/ 2363199 w 2467837"/>
              <a:gd name="connsiteY545" fmla="*/ 2967657 h 3461805"/>
              <a:gd name="connsiteX546" fmla="*/ 2354254 w 2467837"/>
              <a:gd name="connsiteY546" fmla="*/ 2960508 h 3461805"/>
              <a:gd name="connsiteX547" fmla="*/ 2345309 w 2467837"/>
              <a:gd name="connsiteY547" fmla="*/ 2960508 h 3461805"/>
              <a:gd name="connsiteX548" fmla="*/ 2350676 w 2467837"/>
              <a:gd name="connsiteY548" fmla="*/ 2969444 h 3461805"/>
              <a:gd name="connsiteX549" fmla="*/ 2363199 w 2467837"/>
              <a:gd name="connsiteY549" fmla="*/ 2974806 h 3461805"/>
              <a:gd name="connsiteX550" fmla="*/ 2373933 w 2467837"/>
              <a:gd name="connsiteY550" fmla="*/ 2980167 h 3461805"/>
              <a:gd name="connsiteX551" fmla="*/ 2366777 w 2467837"/>
              <a:gd name="connsiteY551" fmla="*/ 2983742 h 3461805"/>
              <a:gd name="connsiteX552" fmla="*/ 2359621 w 2467837"/>
              <a:gd name="connsiteY552" fmla="*/ 2978380 h 3461805"/>
              <a:gd name="connsiteX553" fmla="*/ 2372143 w 2467837"/>
              <a:gd name="connsiteY553" fmla="*/ 2996252 h 3461805"/>
              <a:gd name="connsiteX554" fmla="*/ 2384666 w 2467837"/>
              <a:gd name="connsiteY554" fmla="*/ 3008763 h 3461805"/>
              <a:gd name="connsiteX555" fmla="*/ 2402555 w 2467837"/>
              <a:gd name="connsiteY555" fmla="*/ 3019486 h 3461805"/>
              <a:gd name="connsiteX556" fmla="*/ 2391822 w 2467837"/>
              <a:gd name="connsiteY556" fmla="*/ 3017699 h 3461805"/>
              <a:gd name="connsiteX557" fmla="*/ 2418656 w 2467837"/>
              <a:gd name="connsiteY557" fmla="*/ 3040932 h 3461805"/>
              <a:gd name="connsiteX558" fmla="*/ 2415078 w 2467837"/>
              <a:gd name="connsiteY558" fmla="*/ 3035571 h 3461805"/>
              <a:gd name="connsiteX559" fmla="*/ 2422234 w 2467837"/>
              <a:gd name="connsiteY559" fmla="*/ 3037358 h 3461805"/>
              <a:gd name="connsiteX560" fmla="*/ 2427601 w 2467837"/>
              <a:gd name="connsiteY560" fmla="*/ 3049868 h 3461805"/>
              <a:gd name="connsiteX561" fmla="*/ 2441913 w 2467837"/>
              <a:gd name="connsiteY561" fmla="*/ 3058804 h 3461805"/>
              <a:gd name="connsiteX562" fmla="*/ 2443701 w 2467837"/>
              <a:gd name="connsiteY562" fmla="*/ 3067740 h 3461805"/>
              <a:gd name="connsiteX563" fmla="*/ 2450857 w 2467837"/>
              <a:gd name="connsiteY563" fmla="*/ 3060592 h 3461805"/>
              <a:gd name="connsiteX564" fmla="*/ 2459802 w 2467837"/>
              <a:gd name="connsiteY564" fmla="*/ 3083825 h 3461805"/>
              <a:gd name="connsiteX565" fmla="*/ 2461591 w 2467837"/>
              <a:gd name="connsiteY565" fmla="*/ 3082038 h 3461805"/>
              <a:gd name="connsiteX566" fmla="*/ 2461591 w 2467837"/>
              <a:gd name="connsiteY566" fmla="*/ 3087400 h 3461805"/>
              <a:gd name="connsiteX567" fmla="*/ 2467837 w 2467837"/>
              <a:gd name="connsiteY567" fmla="*/ 3091938 h 3461805"/>
              <a:gd name="connsiteX568" fmla="*/ 2467837 w 2467837"/>
              <a:gd name="connsiteY568" fmla="*/ 3461805 h 3461805"/>
              <a:gd name="connsiteX569" fmla="*/ 2458013 w 2467837"/>
              <a:gd name="connsiteY569" fmla="*/ 3451991 h 3461805"/>
              <a:gd name="connsiteX570" fmla="*/ 2429390 w 2467837"/>
              <a:gd name="connsiteY570" fmla="*/ 3428757 h 3461805"/>
              <a:gd name="connsiteX571" fmla="*/ 2386455 w 2467837"/>
              <a:gd name="connsiteY571" fmla="*/ 3389438 h 3461805"/>
              <a:gd name="connsiteX572" fmla="*/ 2354254 w 2467837"/>
              <a:gd name="connsiteY572" fmla="*/ 3366205 h 3461805"/>
              <a:gd name="connsiteX573" fmla="*/ 2354254 w 2467837"/>
              <a:gd name="connsiteY573" fmla="*/ 3359056 h 3461805"/>
              <a:gd name="connsiteX574" fmla="*/ 2332787 w 2467837"/>
              <a:gd name="connsiteY574" fmla="*/ 3344758 h 3461805"/>
              <a:gd name="connsiteX575" fmla="*/ 2338153 w 2467837"/>
              <a:gd name="connsiteY575" fmla="*/ 3346545 h 3461805"/>
              <a:gd name="connsiteX576" fmla="*/ 2316686 w 2467837"/>
              <a:gd name="connsiteY576" fmla="*/ 3330460 h 3461805"/>
              <a:gd name="connsiteX577" fmla="*/ 2300585 w 2467837"/>
              <a:gd name="connsiteY577" fmla="*/ 3310801 h 3461805"/>
              <a:gd name="connsiteX578" fmla="*/ 2316686 w 2467837"/>
              <a:gd name="connsiteY578" fmla="*/ 3326886 h 3461805"/>
              <a:gd name="connsiteX579" fmla="*/ 2336365 w 2467837"/>
              <a:gd name="connsiteY579" fmla="*/ 3337609 h 3461805"/>
              <a:gd name="connsiteX580" fmla="*/ 2334575 w 2467837"/>
              <a:gd name="connsiteY580" fmla="*/ 3332248 h 3461805"/>
              <a:gd name="connsiteX581" fmla="*/ 2347098 w 2467837"/>
              <a:gd name="connsiteY581" fmla="*/ 3341184 h 3461805"/>
              <a:gd name="connsiteX582" fmla="*/ 2325631 w 2467837"/>
              <a:gd name="connsiteY582" fmla="*/ 3326886 h 3461805"/>
              <a:gd name="connsiteX583" fmla="*/ 2282696 w 2467837"/>
              <a:gd name="connsiteY583" fmla="*/ 3278631 h 3461805"/>
              <a:gd name="connsiteX584" fmla="*/ 2273751 w 2467837"/>
              <a:gd name="connsiteY584" fmla="*/ 3275057 h 3461805"/>
              <a:gd name="connsiteX585" fmla="*/ 2270173 w 2467837"/>
              <a:gd name="connsiteY585" fmla="*/ 3267908 h 3461805"/>
              <a:gd name="connsiteX586" fmla="*/ 2273751 w 2467837"/>
              <a:gd name="connsiteY586" fmla="*/ 3267908 h 3461805"/>
              <a:gd name="connsiteX587" fmla="*/ 2254073 w 2467837"/>
              <a:gd name="connsiteY587" fmla="*/ 3250036 h 3461805"/>
              <a:gd name="connsiteX588" fmla="*/ 2254073 w 2467837"/>
              <a:gd name="connsiteY588" fmla="*/ 3257185 h 3461805"/>
              <a:gd name="connsiteX589" fmla="*/ 2246917 w 2467837"/>
              <a:gd name="connsiteY589" fmla="*/ 3246462 h 3461805"/>
              <a:gd name="connsiteX590" fmla="*/ 2246917 w 2467837"/>
              <a:gd name="connsiteY590" fmla="*/ 3241100 h 3461805"/>
              <a:gd name="connsiteX591" fmla="*/ 2229028 w 2467837"/>
              <a:gd name="connsiteY591" fmla="*/ 3226802 h 3461805"/>
              <a:gd name="connsiteX592" fmla="*/ 2227239 w 2467837"/>
              <a:gd name="connsiteY592" fmla="*/ 3230377 h 3461805"/>
              <a:gd name="connsiteX593" fmla="*/ 2227239 w 2467837"/>
              <a:gd name="connsiteY593" fmla="*/ 3223228 h 3461805"/>
              <a:gd name="connsiteX594" fmla="*/ 2196949 w 2467837"/>
              <a:gd name="connsiteY594" fmla="*/ 3199019 h 3461805"/>
              <a:gd name="connsiteX595" fmla="*/ 2200405 w 2467837"/>
              <a:gd name="connsiteY595" fmla="*/ 3198207 h 3461805"/>
              <a:gd name="connsiteX596" fmla="*/ 2184304 w 2467837"/>
              <a:gd name="connsiteY596" fmla="*/ 3185696 h 3461805"/>
              <a:gd name="connsiteX597" fmla="*/ 2186093 w 2467837"/>
              <a:gd name="connsiteY597" fmla="*/ 3183909 h 3461805"/>
              <a:gd name="connsiteX598" fmla="*/ 2177148 w 2467837"/>
              <a:gd name="connsiteY598" fmla="*/ 3176760 h 3461805"/>
              <a:gd name="connsiteX599" fmla="*/ 2177148 w 2467837"/>
              <a:gd name="connsiteY599" fmla="*/ 3178547 h 3461805"/>
              <a:gd name="connsiteX600" fmla="*/ 2168203 w 2467837"/>
              <a:gd name="connsiteY600" fmla="*/ 3171399 h 3461805"/>
              <a:gd name="connsiteX601" fmla="*/ 2169993 w 2467837"/>
              <a:gd name="connsiteY601" fmla="*/ 3167824 h 3461805"/>
              <a:gd name="connsiteX602" fmla="*/ 2155681 w 2467837"/>
              <a:gd name="connsiteY602" fmla="*/ 3151739 h 3461805"/>
              <a:gd name="connsiteX603" fmla="*/ 2139580 w 2467837"/>
              <a:gd name="connsiteY603" fmla="*/ 3139229 h 3461805"/>
              <a:gd name="connsiteX604" fmla="*/ 2132425 w 2467837"/>
              <a:gd name="connsiteY604" fmla="*/ 3130293 h 3461805"/>
              <a:gd name="connsiteX605" fmla="*/ 2132425 w 2467837"/>
              <a:gd name="connsiteY605" fmla="*/ 3124931 h 3461805"/>
              <a:gd name="connsiteX606" fmla="*/ 2116324 w 2467837"/>
              <a:gd name="connsiteY606" fmla="*/ 3108846 h 3461805"/>
              <a:gd name="connsiteX607" fmla="*/ 2109168 w 2467837"/>
              <a:gd name="connsiteY607" fmla="*/ 3105272 h 3461805"/>
              <a:gd name="connsiteX608" fmla="*/ 2023299 w 2467837"/>
              <a:gd name="connsiteY608" fmla="*/ 3008763 h 3461805"/>
              <a:gd name="connsiteX609" fmla="*/ 2017932 w 2467837"/>
              <a:gd name="connsiteY609" fmla="*/ 3008763 h 3461805"/>
              <a:gd name="connsiteX610" fmla="*/ 2021510 w 2467837"/>
              <a:gd name="connsiteY610" fmla="*/ 3006975 h 3461805"/>
              <a:gd name="connsiteX611" fmla="*/ 2019721 w 2467837"/>
              <a:gd name="connsiteY611" fmla="*/ 3003401 h 3461805"/>
              <a:gd name="connsiteX612" fmla="*/ 2001831 w 2467837"/>
              <a:gd name="connsiteY612" fmla="*/ 2985529 h 3461805"/>
              <a:gd name="connsiteX613" fmla="*/ 1998254 w 2467837"/>
              <a:gd name="connsiteY613" fmla="*/ 2985529 h 3461805"/>
              <a:gd name="connsiteX614" fmla="*/ 2000043 w 2467837"/>
              <a:gd name="connsiteY614" fmla="*/ 2983742 h 3461805"/>
              <a:gd name="connsiteX615" fmla="*/ 1994676 w 2467837"/>
              <a:gd name="connsiteY615" fmla="*/ 2981955 h 3461805"/>
              <a:gd name="connsiteX616" fmla="*/ 1978575 w 2467837"/>
              <a:gd name="connsiteY616" fmla="*/ 2967657 h 3461805"/>
              <a:gd name="connsiteX617" fmla="*/ 1971419 w 2467837"/>
              <a:gd name="connsiteY617" fmla="*/ 2960508 h 3461805"/>
              <a:gd name="connsiteX618" fmla="*/ 1942796 w 2467837"/>
              <a:gd name="connsiteY618" fmla="*/ 2931912 h 3461805"/>
              <a:gd name="connsiteX619" fmla="*/ 1923118 w 2467837"/>
              <a:gd name="connsiteY619" fmla="*/ 2912253 h 3461805"/>
              <a:gd name="connsiteX620" fmla="*/ 1923118 w 2467837"/>
              <a:gd name="connsiteY620" fmla="*/ 2912253 h 3461805"/>
              <a:gd name="connsiteX621" fmla="*/ 1923118 w 2467837"/>
              <a:gd name="connsiteY621" fmla="*/ 2912253 h 3461805"/>
              <a:gd name="connsiteX622" fmla="*/ 1914173 w 2467837"/>
              <a:gd name="connsiteY622" fmla="*/ 2903317 h 3461805"/>
              <a:gd name="connsiteX623" fmla="*/ 1910595 w 2467837"/>
              <a:gd name="connsiteY623" fmla="*/ 2901530 h 3461805"/>
              <a:gd name="connsiteX624" fmla="*/ 1889128 w 2467837"/>
              <a:gd name="connsiteY624" fmla="*/ 2880083 h 3461805"/>
              <a:gd name="connsiteX625" fmla="*/ 1883761 w 2467837"/>
              <a:gd name="connsiteY625" fmla="*/ 2881870 h 3461805"/>
              <a:gd name="connsiteX626" fmla="*/ 1887339 w 2467837"/>
              <a:gd name="connsiteY626" fmla="*/ 2878296 h 3461805"/>
              <a:gd name="connsiteX627" fmla="*/ 1883761 w 2467837"/>
              <a:gd name="connsiteY627" fmla="*/ 2874722 h 3461805"/>
              <a:gd name="connsiteX628" fmla="*/ 1881972 w 2467837"/>
              <a:gd name="connsiteY628" fmla="*/ 2874722 h 3461805"/>
              <a:gd name="connsiteX629" fmla="*/ 1876605 w 2467837"/>
              <a:gd name="connsiteY629" fmla="*/ 2874722 h 3461805"/>
              <a:gd name="connsiteX630" fmla="*/ 1880183 w 2467837"/>
              <a:gd name="connsiteY630" fmla="*/ 2883658 h 3461805"/>
              <a:gd name="connsiteX631" fmla="*/ 1887339 w 2467837"/>
              <a:gd name="connsiteY631" fmla="*/ 2889019 h 3461805"/>
              <a:gd name="connsiteX632" fmla="*/ 1898073 w 2467837"/>
              <a:gd name="connsiteY632" fmla="*/ 2892594 h 3461805"/>
              <a:gd name="connsiteX633" fmla="*/ 1889128 w 2467837"/>
              <a:gd name="connsiteY633" fmla="*/ 2894381 h 3461805"/>
              <a:gd name="connsiteX634" fmla="*/ 1903439 w 2467837"/>
              <a:gd name="connsiteY634" fmla="*/ 2905104 h 3461805"/>
              <a:gd name="connsiteX635" fmla="*/ 1901651 w 2467837"/>
              <a:gd name="connsiteY635" fmla="*/ 2901530 h 3461805"/>
              <a:gd name="connsiteX636" fmla="*/ 1907017 w 2467837"/>
              <a:gd name="connsiteY636" fmla="*/ 2901530 h 3461805"/>
              <a:gd name="connsiteX637" fmla="*/ 1907017 w 2467837"/>
              <a:gd name="connsiteY637" fmla="*/ 2908679 h 3461805"/>
              <a:gd name="connsiteX638" fmla="*/ 1915962 w 2467837"/>
              <a:gd name="connsiteY638" fmla="*/ 2912253 h 3461805"/>
              <a:gd name="connsiteX639" fmla="*/ 1915962 w 2467837"/>
              <a:gd name="connsiteY639" fmla="*/ 2917615 h 3461805"/>
              <a:gd name="connsiteX640" fmla="*/ 1919540 w 2467837"/>
              <a:gd name="connsiteY640" fmla="*/ 2913594 h 3461805"/>
              <a:gd name="connsiteX641" fmla="*/ 1923118 w 2467837"/>
              <a:gd name="connsiteY641" fmla="*/ 2912253 h 3461805"/>
              <a:gd name="connsiteX642" fmla="*/ 1923118 w 2467837"/>
              <a:gd name="connsiteY642" fmla="*/ 2912253 h 3461805"/>
              <a:gd name="connsiteX643" fmla="*/ 1919093 w 2467837"/>
              <a:gd name="connsiteY643" fmla="*/ 2919402 h 3461805"/>
              <a:gd name="connsiteX644" fmla="*/ 1923118 w 2467837"/>
              <a:gd name="connsiteY644" fmla="*/ 2926551 h 3461805"/>
              <a:gd name="connsiteX645" fmla="*/ 1924907 w 2467837"/>
              <a:gd name="connsiteY645" fmla="*/ 2922976 h 3461805"/>
              <a:gd name="connsiteX646" fmla="*/ 1923118 w 2467837"/>
              <a:gd name="connsiteY646" fmla="*/ 2928338 h 3461805"/>
              <a:gd name="connsiteX647" fmla="*/ 1928485 w 2467837"/>
              <a:gd name="connsiteY647" fmla="*/ 2933700 h 3461805"/>
              <a:gd name="connsiteX648" fmla="*/ 1932063 w 2467837"/>
              <a:gd name="connsiteY648" fmla="*/ 2931912 h 3461805"/>
              <a:gd name="connsiteX649" fmla="*/ 1930274 w 2467837"/>
              <a:gd name="connsiteY649" fmla="*/ 2935487 h 3461805"/>
              <a:gd name="connsiteX650" fmla="*/ 1935640 w 2467837"/>
              <a:gd name="connsiteY650" fmla="*/ 2942636 h 3461805"/>
              <a:gd name="connsiteX651" fmla="*/ 1941007 w 2467837"/>
              <a:gd name="connsiteY651" fmla="*/ 2940848 h 3461805"/>
              <a:gd name="connsiteX652" fmla="*/ 1944585 w 2467837"/>
              <a:gd name="connsiteY652" fmla="*/ 2944423 h 3461805"/>
              <a:gd name="connsiteX653" fmla="*/ 1941007 w 2467837"/>
              <a:gd name="connsiteY653" fmla="*/ 2946210 h 3461805"/>
              <a:gd name="connsiteX654" fmla="*/ 1958897 w 2467837"/>
              <a:gd name="connsiteY654" fmla="*/ 2969444 h 3461805"/>
              <a:gd name="connsiteX655" fmla="*/ 1960686 w 2467837"/>
              <a:gd name="connsiteY655" fmla="*/ 2967657 h 3461805"/>
              <a:gd name="connsiteX656" fmla="*/ 1962475 w 2467837"/>
              <a:gd name="connsiteY656" fmla="*/ 2971231 h 3461805"/>
              <a:gd name="connsiteX657" fmla="*/ 1960686 w 2467837"/>
              <a:gd name="connsiteY657" fmla="*/ 2974806 h 3461805"/>
              <a:gd name="connsiteX658" fmla="*/ 1966053 w 2467837"/>
              <a:gd name="connsiteY658" fmla="*/ 2980167 h 3461805"/>
              <a:gd name="connsiteX659" fmla="*/ 1964264 w 2467837"/>
              <a:gd name="connsiteY659" fmla="*/ 2983742 h 3461805"/>
              <a:gd name="connsiteX660" fmla="*/ 1971419 w 2467837"/>
              <a:gd name="connsiteY660" fmla="*/ 2990891 h 3461805"/>
              <a:gd name="connsiteX661" fmla="*/ 1973208 w 2467837"/>
              <a:gd name="connsiteY661" fmla="*/ 2990891 h 3461805"/>
              <a:gd name="connsiteX662" fmla="*/ 1971419 w 2467837"/>
              <a:gd name="connsiteY662" fmla="*/ 2985529 h 3461805"/>
              <a:gd name="connsiteX663" fmla="*/ 1982153 w 2467837"/>
              <a:gd name="connsiteY663" fmla="*/ 2987316 h 3461805"/>
              <a:gd name="connsiteX664" fmla="*/ 1974997 w 2467837"/>
              <a:gd name="connsiteY664" fmla="*/ 2989103 h 3461805"/>
              <a:gd name="connsiteX665" fmla="*/ 2000043 w 2467837"/>
              <a:gd name="connsiteY665" fmla="*/ 3010550 h 3461805"/>
              <a:gd name="connsiteX666" fmla="*/ 2003620 w 2467837"/>
              <a:gd name="connsiteY666" fmla="*/ 3012337 h 3461805"/>
              <a:gd name="connsiteX667" fmla="*/ 1992887 w 2467837"/>
              <a:gd name="connsiteY667" fmla="*/ 3012337 h 3461805"/>
              <a:gd name="connsiteX668" fmla="*/ 2007198 w 2467837"/>
              <a:gd name="connsiteY668" fmla="*/ 3024848 h 3461805"/>
              <a:gd name="connsiteX669" fmla="*/ 2005409 w 2467837"/>
              <a:gd name="connsiteY669" fmla="*/ 3024848 h 3461805"/>
              <a:gd name="connsiteX670" fmla="*/ 1996465 w 2467837"/>
              <a:gd name="connsiteY670" fmla="*/ 3024848 h 3461805"/>
              <a:gd name="connsiteX671" fmla="*/ 2007198 w 2467837"/>
              <a:gd name="connsiteY671" fmla="*/ 3030209 h 3461805"/>
              <a:gd name="connsiteX672" fmla="*/ 2005409 w 2467837"/>
              <a:gd name="connsiteY672" fmla="*/ 3033784 h 3461805"/>
              <a:gd name="connsiteX673" fmla="*/ 2017038 w 2467837"/>
              <a:gd name="connsiteY673" fmla="*/ 3040709 h 3461805"/>
              <a:gd name="connsiteX674" fmla="*/ 2034033 w 2467837"/>
              <a:gd name="connsiteY674" fmla="*/ 3046294 h 3461805"/>
              <a:gd name="connsiteX675" fmla="*/ 2034032 w 2467837"/>
              <a:gd name="connsiteY675" fmla="*/ 3046294 h 3461805"/>
              <a:gd name="connsiteX676" fmla="*/ 2026877 w 2467837"/>
              <a:gd name="connsiteY676" fmla="*/ 3049868 h 3461805"/>
              <a:gd name="connsiteX677" fmla="*/ 2028666 w 2467837"/>
              <a:gd name="connsiteY677" fmla="*/ 3046294 h 3461805"/>
              <a:gd name="connsiteX678" fmla="*/ 2025088 w 2467837"/>
              <a:gd name="connsiteY678" fmla="*/ 3048081 h 3461805"/>
              <a:gd name="connsiteX679" fmla="*/ 2028666 w 2467837"/>
              <a:gd name="connsiteY679" fmla="*/ 3053443 h 3461805"/>
              <a:gd name="connsiteX680" fmla="*/ 2032244 w 2467837"/>
              <a:gd name="connsiteY680" fmla="*/ 3051655 h 3461805"/>
              <a:gd name="connsiteX681" fmla="*/ 2030455 w 2467837"/>
              <a:gd name="connsiteY681" fmla="*/ 3057017 h 3461805"/>
              <a:gd name="connsiteX682" fmla="*/ 2034033 w 2467837"/>
              <a:gd name="connsiteY682" fmla="*/ 3057017 h 3461805"/>
              <a:gd name="connsiteX683" fmla="*/ 2035821 w 2467837"/>
              <a:gd name="connsiteY683" fmla="*/ 3051655 h 3461805"/>
              <a:gd name="connsiteX684" fmla="*/ 2032244 w 2467837"/>
              <a:gd name="connsiteY684" fmla="*/ 3048081 h 3461805"/>
              <a:gd name="connsiteX685" fmla="*/ 2034032 w 2467837"/>
              <a:gd name="connsiteY685" fmla="*/ 3046294 h 3461805"/>
              <a:gd name="connsiteX686" fmla="*/ 2034033 w 2467837"/>
              <a:gd name="connsiteY686" fmla="*/ 3046294 h 3461805"/>
              <a:gd name="connsiteX687" fmla="*/ 2034033 w 2467837"/>
              <a:gd name="connsiteY687" fmla="*/ 3046294 h 3461805"/>
              <a:gd name="connsiteX688" fmla="*/ 2035821 w 2467837"/>
              <a:gd name="connsiteY688" fmla="*/ 3044507 h 3461805"/>
              <a:gd name="connsiteX689" fmla="*/ 2034033 w 2467837"/>
              <a:gd name="connsiteY689" fmla="*/ 3048081 h 3461805"/>
              <a:gd name="connsiteX690" fmla="*/ 2044766 w 2467837"/>
              <a:gd name="connsiteY690" fmla="*/ 3057017 h 3461805"/>
              <a:gd name="connsiteX691" fmla="*/ 2032244 w 2467837"/>
              <a:gd name="connsiteY691" fmla="*/ 3060592 h 3461805"/>
              <a:gd name="connsiteX692" fmla="*/ 2041188 w 2467837"/>
              <a:gd name="connsiteY692" fmla="*/ 3067740 h 3461805"/>
              <a:gd name="connsiteX693" fmla="*/ 2042977 w 2467837"/>
              <a:gd name="connsiteY693" fmla="*/ 3074889 h 3461805"/>
              <a:gd name="connsiteX694" fmla="*/ 2050133 w 2467837"/>
              <a:gd name="connsiteY694" fmla="*/ 3078464 h 3461805"/>
              <a:gd name="connsiteX695" fmla="*/ 2044766 w 2467837"/>
              <a:gd name="connsiteY695" fmla="*/ 3078464 h 3461805"/>
              <a:gd name="connsiteX696" fmla="*/ 2050133 w 2467837"/>
              <a:gd name="connsiteY696" fmla="*/ 3082038 h 3461805"/>
              <a:gd name="connsiteX697" fmla="*/ 2053711 w 2467837"/>
              <a:gd name="connsiteY697" fmla="*/ 3080251 h 3461805"/>
              <a:gd name="connsiteX698" fmla="*/ 2062656 w 2467837"/>
              <a:gd name="connsiteY698" fmla="*/ 3085613 h 3461805"/>
              <a:gd name="connsiteX699" fmla="*/ 2066233 w 2467837"/>
              <a:gd name="connsiteY699" fmla="*/ 3098123 h 3461805"/>
              <a:gd name="connsiteX700" fmla="*/ 2071600 w 2467837"/>
              <a:gd name="connsiteY700" fmla="*/ 3099910 h 3461805"/>
              <a:gd name="connsiteX701" fmla="*/ 2057289 w 2467837"/>
              <a:gd name="connsiteY701" fmla="*/ 3103485 h 3461805"/>
              <a:gd name="connsiteX702" fmla="*/ 2076967 w 2467837"/>
              <a:gd name="connsiteY702" fmla="*/ 3115995 h 3461805"/>
              <a:gd name="connsiteX703" fmla="*/ 2094857 w 2467837"/>
              <a:gd name="connsiteY703" fmla="*/ 3130293 h 3461805"/>
              <a:gd name="connsiteX704" fmla="*/ 2080545 w 2467837"/>
              <a:gd name="connsiteY704" fmla="*/ 3112421 h 3461805"/>
              <a:gd name="connsiteX705" fmla="*/ 2075178 w 2467837"/>
              <a:gd name="connsiteY705" fmla="*/ 3112421 h 3461805"/>
              <a:gd name="connsiteX706" fmla="*/ 2078756 w 2467837"/>
              <a:gd name="connsiteY706" fmla="*/ 3110633 h 3461805"/>
              <a:gd name="connsiteX707" fmla="*/ 2094857 w 2467837"/>
              <a:gd name="connsiteY707" fmla="*/ 3114208 h 3461805"/>
              <a:gd name="connsiteX708" fmla="*/ 2096646 w 2467837"/>
              <a:gd name="connsiteY708" fmla="*/ 3126718 h 3461805"/>
              <a:gd name="connsiteX709" fmla="*/ 2110957 w 2467837"/>
              <a:gd name="connsiteY709" fmla="*/ 3128506 h 3461805"/>
              <a:gd name="connsiteX710" fmla="*/ 2105591 w 2467837"/>
              <a:gd name="connsiteY710" fmla="*/ 3132080 h 3461805"/>
              <a:gd name="connsiteX711" fmla="*/ 2103801 w 2467837"/>
              <a:gd name="connsiteY711" fmla="*/ 3137442 h 3461805"/>
              <a:gd name="connsiteX712" fmla="*/ 2112746 w 2467837"/>
              <a:gd name="connsiteY712" fmla="*/ 3139229 h 3461805"/>
              <a:gd name="connsiteX713" fmla="*/ 2114535 w 2467837"/>
              <a:gd name="connsiteY713" fmla="*/ 3144590 h 3461805"/>
              <a:gd name="connsiteX714" fmla="*/ 2114535 w 2467837"/>
              <a:gd name="connsiteY714" fmla="*/ 3141016 h 3461805"/>
              <a:gd name="connsiteX715" fmla="*/ 2121691 w 2467837"/>
              <a:gd name="connsiteY715" fmla="*/ 3141016 h 3461805"/>
              <a:gd name="connsiteX716" fmla="*/ 2123480 w 2467837"/>
              <a:gd name="connsiteY716" fmla="*/ 3146378 h 3461805"/>
              <a:gd name="connsiteX717" fmla="*/ 2116324 w 2467837"/>
              <a:gd name="connsiteY717" fmla="*/ 3149952 h 3461805"/>
              <a:gd name="connsiteX718" fmla="*/ 2132425 w 2467837"/>
              <a:gd name="connsiteY718" fmla="*/ 3151739 h 3461805"/>
              <a:gd name="connsiteX719" fmla="*/ 2137791 w 2467837"/>
              <a:gd name="connsiteY719" fmla="*/ 3158888 h 3461805"/>
              <a:gd name="connsiteX720" fmla="*/ 2130636 w 2467837"/>
              <a:gd name="connsiteY720" fmla="*/ 3158888 h 3461805"/>
              <a:gd name="connsiteX721" fmla="*/ 2128847 w 2467837"/>
              <a:gd name="connsiteY721" fmla="*/ 3155314 h 3461805"/>
              <a:gd name="connsiteX722" fmla="*/ 2125269 w 2467837"/>
              <a:gd name="connsiteY722" fmla="*/ 3158888 h 3461805"/>
              <a:gd name="connsiteX723" fmla="*/ 2130636 w 2467837"/>
              <a:gd name="connsiteY723" fmla="*/ 3160675 h 3461805"/>
              <a:gd name="connsiteX724" fmla="*/ 2130636 w 2467837"/>
              <a:gd name="connsiteY724" fmla="*/ 3167824 h 3461805"/>
              <a:gd name="connsiteX725" fmla="*/ 2114535 w 2467837"/>
              <a:gd name="connsiteY725" fmla="*/ 3160675 h 3461805"/>
              <a:gd name="connsiteX726" fmla="*/ 2121691 w 2467837"/>
              <a:gd name="connsiteY726" fmla="*/ 3176760 h 3461805"/>
              <a:gd name="connsiteX727" fmla="*/ 2127058 w 2467837"/>
              <a:gd name="connsiteY727" fmla="*/ 3178547 h 3461805"/>
              <a:gd name="connsiteX728" fmla="*/ 2130636 w 2467837"/>
              <a:gd name="connsiteY728" fmla="*/ 3176760 h 3461805"/>
              <a:gd name="connsiteX729" fmla="*/ 2143158 w 2467837"/>
              <a:gd name="connsiteY729" fmla="*/ 3201781 h 3461805"/>
              <a:gd name="connsiteX730" fmla="*/ 2146736 w 2467837"/>
              <a:gd name="connsiteY730" fmla="*/ 3199994 h 3461805"/>
              <a:gd name="connsiteX731" fmla="*/ 2148525 w 2467837"/>
              <a:gd name="connsiteY731" fmla="*/ 3205356 h 3461805"/>
              <a:gd name="connsiteX732" fmla="*/ 2143158 w 2467837"/>
              <a:gd name="connsiteY732" fmla="*/ 3205356 h 3461805"/>
              <a:gd name="connsiteX733" fmla="*/ 2148525 w 2467837"/>
              <a:gd name="connsiteY733" fmla="*/ 3214292 h 3461805"/>
              <a:gd name="connsiteX734" fmla="*/ 2144947 w 2467837"/>
              <a:gd name="connsiteY734" fmla="*/ 3219653 h 3461805"/>
              <a:gd name="connsiteX735" fmla="*/ 2148525 w 2467837"/>
              <a:gd name="connsiteY735" fmla="*/ 3219653 h 3461805"/>
              <a:gd name="connsiteX736" fmla="*/ 2144947 w 2467837"/>
              <a:gd name="connsiteY736" fmla="*/ 3223228 h 3461805"/>
              <a:gd name="connsiteX737" fmla="*/ 2150314 w 2467837"/>
              <a:gd name="connsiteY737" fmla="*/ 3225015 h 3461805"/>
              <a:gd name="connsiteX738" fmla="*/ 2143158 w 2467837"/>
              <a:gd name="connsiteY738" fmla="*/ 3230377 h 3461805"/>
              <a:gd name="connsiteX739" fmla="*/ 2146736 w 2467837"/>
              <a:gd name="connsiteY739" fmla="*/ 3237525 h 3461805"/>
              <a:gd name="connsiteX740" fmla="*/ 2144947 w 2467837"/>
              <a:gd name="connsiteY740" fmla="*/ 3235738 h 3461805"/>
              <a:gd name="connsiteX741" fmla="*/ 2144052 w 2467837"/>
              <a:gd name="connsiteY741" fmla="*/ 3236632 h 3461805"/>
              <a:gd name="connsiteX742" fmla="*/ 2141369 w 2467837"/>
              <a:gd name="connsiteY742" fmla="*/ 3233951 h 3461805"/>
              <a:gd name="connsiteX743" fmla="*/ 2143158 w 2467837"/>
              <a:gd name="connsiteY743" fmla="*/ 3237525 h 3461805"/>
              <a:gd name="connsiteX744" fmla="*/ 2144052 w 2467837"/>
              <a:gd name="connsiteY744" fmla="*/ 3236632 h 3461805"/>
              <a:gd name="connsiteX745" fmla="*/ 2148525 w 2467837"/>
              <a:gd name="connsiteY745" fmla="*/ 3241100 h 3461805"/>
              <a:gd name="connsiteX746" fmla="*/ 2146736 w 2467837"/>
              <a:gd name="connsiteY746" fmla="*/ 3246462 h 3461805"/>
              <a:gd name="connsiteX747" fmla="*/ 2150314 w 2467837"/>
              <a:gd name="connsiteY747" fmla="*/ 3250036 h 3461805"/>
              <a:gd name="connsiteX748" fmla="*/ 2141369 w 2467837"/>
              <a:gd name="connsiteY748" fmla="*/ 3251823 h 3461805"/>
              <a:gd name="connsiteX749" fmla="*/ 2136003 w 2467837"/>
              <a:gd name="connsiteY749" fmla="*/ 3246462 h 3461805"/>
              <a:gd name="connsiteX750" fmla="*/ 2130636 w 2467837"/>
              <a:gd name="connsiteY750" fmla="*/ 3250036 h 3461805"/>
              <a:gd name="connsiteX751" fmla="*/ 2141369 w 2467837"/>
              <a:gd name="connsiteY751" fmla="*/ 3257185 h 3461805"/>
              <a:gd name="connsiteX752" fmla="*/ 2148525 w 2467837"/>
              <a:gd name="connsiteY752" fmla="*/ 3260759 h 3461805"/>
              <a:gd name="connsiteX753" fmla="*/ 2143158 w 2467837"/>
              <a:gd name="connsiteY753" fmla="*/ 3257185 h 3461805"/>
              <a:gd name="connsiteX754" fmla="*/ 2139580 w 2467837"/>
              <a:gd name="connsiteY754" fmla="*/ 3262546 h 3461805"/>
              <a:gd name="connsiteX755" fmla="*/ 2144947 w 2467837"/>
              <a:gd name="connsiteY755" fmla="*/ 3264334 h 3461805"/>
              <a:gd name="connsiteX756" fmla="*/ 2143158 w 2467837"/>
              <a:gd name="connsiteY756" fmla="*/ 3266121 h 3461805"/>
              <a:gd name="connsiteX757" fmla="*/ 2150314 w 2467837"/>
              <a:gd name="connsiteY757" fmla="*/ 3266121 h 3461805"/>
              <a:gd name="connsiteX758" fmla="*/ 2146736 w 2467837"/>
              <a:gd name="connsiteY758" fmla="*/ 3271482 h 3461805"/>
              <a:gd name="connsiteX759" fmla="*/ 2150314 w 2467837"/>
              <a:gd name="connsiteY759" fmla="*/ 3271482 h 3461805"/>
              <a:gd name="connsiteX760" fmla="*/ 2150314 w 2467837"/>
              <a:gd name="connsiteY760" fmla="*/ 3276844 h 3461805"/>
              <a:gd name="connsiteX761" fmla="*/ 2156799 w 2467837"/>
              <a:gd name="connsiteY761" fmla="*/ 3276174 h 3461805"/>
              <a:gd name="connsiteX762" fmla="*/ 2158852 w 2467837"/>
              <a:gd name="connsiteY762" fmla="*/ 3281208 h 3461805"/>
              <a:gd name="connsiteX763" fmla="*/ 2157470 w 2467837"/>
              <a:gd name="connsiteY763" fmla="*/ 3280419 h 3461805"/>
              <a:gd name="connsiteX764" fmla="*/ 2155681 w 2467837"/>
              <a:gd name="connsiteY764" fmla="*/ 3282206 h 3461805"/>
              <a:gd name="connsiteX765" fmla="*/ 2175359 w 2467837"/>
              <a:gd name="connsiteY765" fmla="*/ 3303652 h 3461805"/>
              <a:gd name="connsiteX766" fmla="*/ 2173570 w 2467837"/>
              <a:gd name="connsiteY766" fmla="*/ 3309014 h 3461805"/>
              <a:gd name="connsiteX767" fmla="*/ 2155681 w 2467837"/>
              <a:gd name="connsiteY767" fmla="*/ 3300078 h 3461805"/>
              <a:gd name="connsiteX768" fmla="*/ 2153892 w 2467837"/>
              <a:gd name="connsiteY768" fmla="*/ 3301865 h 3461805"/>
              <a:gd name="connsiteX769" fmla="*/ 2169993 w 2467837"/>
              <a:gd name="connsiteY769" fmla="*/ 3319737 h 3461805"/>
              <a:gd name="connsiteX770" fmla="*/ 2178937 w 2467837"/>
              <a:gd name="connsiteY770" fmla="*/ 3335822 h 3461805"/>
              <a:gd name="connsiteX771" fmla="*/ 2182515 w 2467837"/>
              <a:gd name="connsiteY771" fmla="*/ 3339397 h 3461805"/>
              <a:gd name="connsiteX772" fmla="*/ 2177148 w 2467837"/>
              <a:gd name="connsiteY772" fmla="*/ 3339397 h 3461805"/>
              <a:gd name="connsiteX773" fmla="*/ 2175359 w 2467837"/>
              <a:gd name="connsiteY773" fmla="*/ 3344758 h 3461805"/>
              <a:gd name="connsiteX774" fmla="*/ 2178937 w 2467837"/>
              <a:gd name="connsiteY774" fmla="*/ 3346545 h 3461805"/>
              <a:gd name="connsiteX775" fmla="*/ 2177148 w 2467837"/>
              <a:gd name="connsiteY775" fmla="*/ 3344758 h 3461805"/>
              <a:gd name="connsiteX776" fmla="*/ 2186093 w 2467837"/>
              <a:gd name="connsiteY776" fmla="*/ 3348333 h 3461805"/>
              <a:gd name="connsiteX777" fmla="*/ 2180726 w 2467837"/>
              <a:gd name="connsiteY777" fmla="*/ 3367992 h 3461805"/>
              <a:gd name="connsiteX778" fmla="*/ 2173570 w 2467837"/>
              <a:gd name="connsiteY778" fmla="*/ 3375141 h 3461805"/>
              <a:gd name="connsiteX779" fmla="*/ 2144947 w 2467837"/>
              <a:gd name="connsiteY779" fmla="*/ 3364417 h 3461805"/>
              <a:gd name="connsiteX780" fmla="*/ 2150314 w 2467837"/>
              <a:gd name="connsiteY780" fmla="*/ 3364417 h 3461805"/>
              <a:gd name="connsiteX781" fmla="*/ 2144947 w 2467837"/>
              <a:gd name="connsiteY781" fmla="*/ 3355481 h 3461805"/>
              <a:gd name="connsiteX782" fmla="*/ 2123480 w 2467837"/>
              <a:gd name="connsiteY782" fmla="*/ 3337609 h 3461805"/>
              <a:gd name="connsiteX783" fmla="*/ 2110957 w 2467837"/>
              <a:gd name="connsiteY783" fmla="*/ 3319737 h 3461805"/>
              <a:gd name="connsiteX784" fmla="*/ 2112746 w 2467837"/>
              <a:gd name="connsiteY784" fmla="*/ 3325099 h 3461805"/>
              <a:gd name="connsiteX785" fmla="*/ 2102013 w 2467837"/>
              <a:gd name="connsiteY785" fmla="*/ 3314376 h 3461805"/>
              <a:gd name="connsiteX786" fmla="*/ 2100223 w 2467837"/>
              <a:gd name="connsiteY786" fmla="*/ 3307227 h 3461805"/>
              <a:gd name="connsiteX787" fmla="*/ 2094857 w 2467837"/>
              <a:gd name="connsiteY787" fmla="*/ 3303652 h 3461805"/>
              <a:gd name="connsiteX788" fmla="*/ 2096646 w 2467837"/>
              <a:gd name="connsiteY788" fmla="*/ 3301865 h 3461805"/>
              <a:gd name="connsiteX789" fmla="*/ 2091100 w 2467837"/>
              <a:gd name="connsiteY789" fmla="*/ 3296325 h 3461805"/>
              <a:gd name="connsiteX790" fmla="*/ 2093068 w 2467837"/>
              <a:gd name="connsiteY790" fmla="*/ 3296503 h 3461805"/>
              <a:gd name="connsiteX791" fmla="*/ 2087701 w 2467837"/>
              <a:gd name="connsiteY791" fmla="*/ 3292929 h 3461805"/>
              <a:gd name="connsiteX792" fmla="*/ 2076967 w 2467837"/>
              <a:gd name="connsiteY792" fmla="*/ 3271482 h 3461805"/>
              <a:gd name="connsiteX793" fmla="*/ 2059078 w 2467837"/>
              <a:gd name="connsiteY793" fmla="*/ 3266121 h 3461805"/>
              <a:gd name="connsiteX794" fmla="*/ 2051922 w 2467837"/>
              <a:gd name="connsiteY794" fmla="*/ 3271482 h 3461805"/>
              <a:gd name="connsiteX795" fmla="*/ 2055500 w 2467837"/>
              <a:gd name="connsiteY795" fmla="*/ 3273270 h 3461805"/>
              <a:gd name="connsiteX796" fmla="*/ 2062656 w 2467837"/>
              <a:gd name="connsiteY796" fmla="*/ 3271482 h 3461805"/>
              <a:gd name="connsiteX797" fmla="*/ 2068023 w 2467837"/>
              <a:gd name="connsiteY797" fmla="*/ 3282206 h 3461805"/>
              <a:gd name="connsiteX798" fmla="*/ 2064445 w 2467837"/>
              <a:gd name="connsiteY798" fmla="*/ 3283993 h 3461805"/>
              <a:gd name="connsiteX799" fmla="*/ 2069811 w 2467837"/>
              <a:gd name="connsiteY799" fmla="*/ 3287567 h 3461805"/>
              <a:gd name="connsiteX800" fmla="*/ 2071600 w 2467837"/>
              <a:gd name="connsiteY800" fmla="*/ 3285780 h 3461805"/>
              <a:gd name="connsiteX801" fmla="*/ 2069811 w 2467837"/>
              <a:gd name="connsiteY801" fmla="*/ 3289355 h 3461805"/>
              <a:gd name="connsiteX802" fmla="*/ 2059078 w 2467837"/>
              <a:gd name="connsiteY802" fmla="*/ 3287567 h 3461805"/>
              <a:gd name="connsiteX803" fmla="*/ 2068023 w 2467837"/>
              <a:gd name="connsiteY803" fmla="*/ 3296503 h 3461805"/>
              <a:gd name="connsiteX804" fmla="*/ 2062656 w 2467837"/>
              <a:gd name="connsiteY804" fmla="*/ 3300078 h 3461805"/>
              <a:gd name="connsiteX805" fmla="*/ 2066233 w 2467837"/>
              <a:gd name="connsiteY805" fmla="*/ 3309014 h 3461805"/>
              <a:gd name="connsiteX806" fmla="*/ 2060867 w 2467837"/>
              <a:gd name="connsiteY806" fmla="*/ 3309014 h 3461805"/>
              <a:gd name="connsiteX807" fmla="*/ 2060867 w 2467837"/>
              <a:gd name="connsiteY807" fmla="*/ 3317950 h 3461805"/>
              <a:gd name="connsiteX808" fmla="*/ 2064445 w 2467837"/>
              <a:gd name="connsiteY808" fmla="*/ 3317950 h 3461805"/>
              <a:gd name="connsiteX809" fmla="*/ 2064445 w 2467837"/>
              <a:gd name="connsiteY809" fmla="*/ 3326886 h 3461805"/>
              <a:gd name="connsiteX810" fmla="*/ 2062656 w 2467837"/>
              <a:gd name="connsiteY810" fmla="*/ 3339397 h 3461805"/>
              <a:gd name="connsiteX811" fmla="*/ 2032244 w 2467837"/>
              <a:gd name="connsiteY811" fmla="*/ 3305439 h 3461805"/>
              <a:gd name="connsiteX812" fmla="*/ 2021510 w 2467837"/>
              <a:gd name="connsiteY812" fmla="*/ 3294716 h 3461805"/>
              <a:gd name="connsiteX813" fmla="*/ 2021394 w 2467837"/>
              <a:gd name="connsiteY813" fmla="*/ 3292867 h 3461805"/>
              <a:gd name="connsiteX814" fmla="*/ 2021510 w 2467837"/>
              <a:gd name="connsiteY814" fmla="*/ 3292929 h 3461805"/>
              <a:gd name="connsiteX815" fmla="*/ 2021392 w 2467837"/>
              <a:gd name="connsiteY815" fmla="*/ 3292835 h 3461805"/>
              <a:gd name="connsiteX816" fmla="*/ 2021063 w 2467837"/>
              <a:gd name="connsiteY816" fmla="*/ 3287567 h 3461805"/>
              <a:gd name="connsiteX817" fmla="*/ 2012565 w 2467837"/>
              <a:gd name="connsiteY817" fmla="*/ 3285780 h 3461805"/>
              <a:gd name="connsiteX818" fmla="*/ 2021392 w 2467837"/>
              <a:gd name="connsiteY818" fmla="*/ 3292835 h 3461805"/>
              <a:gd name="connsiteX819" fmla="*/ 2021394 w 2467837"/>
              <a:gd name="connsiteY819" fmla="*/ 3292867 h 3461805"/>
              <a:gd name="connsiteX820" fmla="*/ 2012341 w 2467837"/>
              <a:gd name="connsiteY820" fmla="*/ 3288014 h 3461805"/>
              <a:gd name="connsiteX821" fmla="*/ 2007198 w 2467837"/>
              <a:gd name="connsiteY821" fmla="*/ 3280419 h 3461805"/>
              <a:gd name="connsiteX822" fmla="*/ 2000043 w 2467837"/>
              <a:gd name="connsiteY822" fmla="*/ 3278631 h 3461805"/>
              <a:gd name="connsiteX823" fmla="*/ 2010776 w 2467837"/>
              <a:gd name="connsiteY823" fmla="*/ 3280419 h 3461805"/>
              <a:gd name="connsiteX824" fmla="*/ 1994676 w 2467837"/>
              <a:gd name="connsiteY824" fmla="*/ 3275057 h 3461805"/>
              <a:gd name="connsiteX825" fmla="*/ 1998254 w 2467837"/>
              <a:gd name="connsiteY825" fmla="*/ 3271482 h 3461805"/>
              <a:gd name="connsiteX826" fmla="*/ 1996465 w 2467837"/>
              <a:gd name="connsiteY826" fmla="*/ 3266121 h 3461805"/>
              <a:gd name="connsiteX827" fmla="*/ 1994676 w 2467837"/>
              <a:gd name="connsiteY827" fmla="*/ 3264334 h 3461805"/>
              <a:gd name="connsiteX828" fmla="*/ 1985731 w 2467837"/>
              <a:gd name="connsiteY828" fmla="*/ 3266121 h 3461805"/>
              <a:gd name="connsiteX829" fmla="*/ 1987520 w 2467837"/>
              <a:gd name="connsiteY829" fmla="*/ 3267908 h 3461805"/>
              <a:gd name="connsiteX830" fmla="*/ 1992887 w 2467837"/>
              <a:gd name="connsiteY830" fmla="*/ 3267908 h 3461805"/>
              <a:gd name="connsiteX831" fmla="*/ 1994676 w 2467837"/>
              <a:gd name="connsiteY831" fmla="*/ 3271482 h 3461805"/>
              <a:gd name="connsiteX832" fmla="*/ 1987520 w 2467837"/>
              <a:gd name="connsiteY832" fmla="*/ 3269695 h 3461805"/>
              <a:gd name="connsiteX833" fmla="*/ 1985731 w 2467837"/>
              <a:gd name="connsiteY833" fmla="*/ 3275057 h 3461805"/>
              <a:gd name="connsiteX834" fmla="*/ 1976786 w 2467837"/>
              <a:gd name="connsiteY834" fmla="*/ 3275057 h 3461805"/>
              <a:gd name="connsiteX835" fmla="*/ 1991098 w 2467837"/>
              <a:gd name="connsiteY835" fmla="*/ 3282206 h 3461805"/>
              <a:gd name="connsiteX836" fmla="*/ 1994676 w 2467837"/>
              <a:gd name="connsiteY836" fmla="*/ 3285780 h 3461805"/>
              <a:gd name="connsiteX837" fmla="*/ 1998254 w 2467837"/>
              <a:gd name="connsiteY837" fmla="*/ 3283993 h 3461805"/>
              <a:gd name="connsiteX838" fmla="*/ 1998254 w 2467837"/>
              <a:gd name="connsiteY838" fmla="*/ 3289355 h 3461805"/>
              <a:gd name="connsiteX839" fmla="*/ 2008987 w 2467837"/>
              <a:gd name="connsiteY839" fmla="*/ 3298291 h 3461805"/>
              <a:gd name="connsiteX840" fmla="*/ 2017932 w 2467837"/>
              <a:gd name="connsiteY840" fmla="*/ 3307227 h 3461805"/>
              <a:gd name="connsiteX841" fmla="*/ 2030455 w 2467837"/>
              <a:gd name="connsiteY841" fmla="*/ 3328673 h 3461805"/>
              <a:gd name="connsiteX842" fmla="*/ 2017932 w 2467837"/>
              <a:gd name="connsiteY842" fmla="*/ 3323312 h 3461805"/>
              <a:gd name="connsiteX843" fmla="*/ 2023299 w 2467837"/>
              <a:gd name="connsiteY843" fmla="*/ 3332248 h 3461805"/>
              <a:gd name="connsiteX844" fmla="*/ 2021510 w 2467837"/>
              <a:gd name="connsiteY844" fmla="*/ 3337609 h 3461805"/>
              <a:gd name="connsiteX845" fmla="*/ 2026877 w 2467837"/>
              <a:gd name="connsiteY845" fmla="*/ 3344758 h 3461805"/>
              <a:gd name="connsiteX846" fmla="*/ 2026877 w 2467837"/>
              <a:gd name="connsiteY846" fmla="*/ 3350120 h 3461805"/>
              <a:gd name="connsiteX847" fmla="*/ 2023299 w 2467837"/>
              <a:gd name="connsiteY847" fmla="*/ 3346545 h 3461805"/>
              <a:gd name="connsiteX848" fmla="*/ 2019721 w 2467837"/>
              <a:gd name="connsiteY848" fmla="*/ 3351907 h 3461805"/>
              <a:gd name="connsiteX849" fmla="*/ 2007198 w 2467837"/>
              <a:gd name="connsiteY849" fmla="*/ 3346545 h 3461805"/>
              <a:gd name="connsiteX850" fmla="*/ 1994676 w 2467837"/>
              <a:gd name="connsiteY850" fmla="*/ 3339397 h 3461805"/>
              <a:gd name="connsiteX851" fmla="*/ 1974997 w 2467837"/>
              <a:gd name="connsiteY851" fmla="*/ 3325099 h 3461805"/>
              <a:gd name="connsiteX852" fmla="*/ 1951741 w 2467837"/>
              <a:gd name="connsiteY852" fmla="*/ 3307227 h 3461805"/>
              <a:gd name="connsiteX853" fmla="*/ 1933851 w 2467837"/>
              <a:gd name="connsiteY853" fmla="*/ 3291142 h 3461805"/>
              <a:gd name="connsiteX854" fmla="*/ 1935640 w 2467837"/>
              <a:gd name="connsiteY854" fmla="*/ 3289355 h 3461805"/>
              <a:gd name="connsiteX855" fmla="*/ 1926696 w 2467837"/>
              <a:gd name="connsiteY855" fmla="*/ 3285780 h 3461805"/>
              <a:gd name="connsiteX856" fmla="*/ 1930274 w 2467837"/>
              <a:gd name="connsiteY856" fmla="*/ 3280419 h 3461805"/>
              <a:gd name="connsiteX857" fmla="*/ 1899861 w 2467837"/>
              <a:gd name="connsiteY857" fmla="*/ 3267908 h 3461805"/>
              <a:gd name="connsiteX858" fmla="*/ 1890917 w 2467837"/>
              <a:gd name="connsiteY858" fmla="*/ 3264334 h 3461805"/>
              <a:gd name="connsiteX859" fmla="*/ 1880183 w 2467837"/>
              <a:gd name="connsiteY859" fmla="*/ 3237525 h 3461805"/>
              <a:gd name="connsiteX860" fmla="*/ 1881972 w 2467837"/>
              <a:gd name="connsiteY860" fmla="*/ 3241100 h 3461805"/>
              <a:gd name="connsiteX861" fmla="*/ 1873027 w 2467837"/>
              <a:gd name="connsiteY861" fmla="*/ 3241100 h 3461805"/>
              <a:gd name="connsiteX862" fmla="*/ 1869449 w 2467837"/>
              <a:gd name="connsiteY862" fmla="*/ 3237525 h 3461805"/>
              <a:gd name="connsiteX863" fmla="*/ 1869449 w 2467837"/>
              <a:gd name="connsiteY863" fmla="*/ 3230377 h 3461805"/>
              <a:gd name="connsiteX864" fmla="*/ 1862294 w 2467837"/>
              <a:gd name="connsiteY864" fmla="*/ 3232164 h 3461805"/>
              <a:gd name="connsiteX865" fmla="*/ 1844404 w 2467837"/>
              <a:gd name="connsiteY865" fmla="*/ 3203568 h 3461805"/>
              <a:gd name="connsiteX866" fmla="*/ 1837248 w 2467837"/>
              <a:gd name="connsiteY866" fmla="*/ 3196420 h 3461805"/>
              <a:gd name="connsiteX867" fmla="*/ 1821148 w 2467837"/>
              <a:gd name="connsiteY867" fmla="*/ 3198207 h 3461805"/>
              <a:gd name="connsiteX868" fmla="*/ 1810414 w 2467837"/>
              <a:gd name="connsiteY868" fmla="*/ 3178547 h 3461805"/>
              <a:gd name="connsiteX869" fmla="*/ 1796103 w 2467837"/>
              <a:gd name="connsiteY869" fmla="*/ 3164250 h 3461805"/>
              <a:gd name="connsiteX870" fmla="*/ 1781791 w 2467837"/>
              <a:gd name="connsiteY870" fmla="*/ 3153527 h 3461805"/>
              <a:gd name="connsiteX871" fmla="*/ 1762113 w 2467837"/>
              <a:gd name="connsiteY871" fmla="*/ 3137442 h 3461805"/>
              <a:gd name="connsiteX872" fmla="*/ 1744223 w 2467837"/>
              <a:gd name="connsiteY872" fmla="*/ 3128506 h 3461805"/>
              <a:gd name="connsiteX873" fmla="*/ 1746012 w 2467837"/>
              <a:gd name="connsiteY873" fmla="*/ 3124931 h 3461805"/>
              <a:gd name="connsiteX874" fmla="*/ 1733489 w 2467837"/>
              <a:gd name="connsiteY874" fmla="*/ 3119570 h 3461805"/>
              <a:gd name="connsiteX875" fmla="*/ 1737067 w 2467837"/>
              <a:gd name="connsiteY875" fmla="*/ 3119570 h 3461805"/>
              <a:gd name="connsiteX876" fmla="*/ 1720967 w 2467837"/>
              <a:gd name="connsiteY876" fmla="*/ 3103485 h 3461805"/>
              <a:gd name="connsiteX877" fmla="*/ 1726334 w 2467837"/>
              <a:gd name="connsiteY877" fmla="*/ 3110633 h 3461805"/>
              <a:gd name="connsiteX878" fmla="*/ 1738856 w 2467837"/>
              <a:gd name="connsiteY878" fmla="*/ 3114208 h 3461805"/>
              <a:gd name="connsiteX879" fmla="*/ 1738856 w 2467837"/>
              <a:gd name="connsiteY879" fmla="*/ 3110633 h 3461805"/>
              <a:gd name="connsiteX880" fmla="*/ 1746012 w 2467837"/>
              <a:gd name="connsiteY880" fmla="*/ 3114208 h 3461805"/>
              <a:gd name="connsiteX881" fmla="*/ 1733489 w 2467837"/>
              <a:gd name="connsiteY881" fmla="*/ 3108846 h 3461805"/>
              <a:gd name="connsiteX882" fmla="*/ 1717389 w 2467837"/>
              <a:gd name="connsiteY882" fmla="*/ 3087400 h 3461805"/>
              <a:gd name="connsiteX883" fmla="*/ 1710233 w 2467837"/>
              <a:gd name="connsiteY883" fmla="*/ 3085613 h 3461805"/>
              <a:gd name="connsiteX884" fmla="*/ 1710233 w 2467837"/>
              <a:gd name="connsiteY884" fmla="*/ 3082038 h 3461805"/>
              <a:gd name="connsiteX885" fmla="*/ 1713811 w 2467837"/>
              <a:gd name="connsiteY885" fmla="*/ 3082038 h 3461805"/>
              <a:gd name="connsiteX886" fmla="*/ 1703077 w 2467837"/>
              <a:gd name="connsiteY886" fmla="*/ 3074889 h 3461805"/>
              <a:gd name="connsiteX887" fmla="*/ 1701288 w 2467837"/>
              <a:gd name="connsiteY887" fmla="*/ 3078464 h 3461805"/>
              <a:gd name="connsiteX888" fmla="*/ 1699499 w 2467837"/>
              <a:gd name="connsiteY888" fmla="*/ 3074889 h 3461805"/>
              <a:gd name="connsiteX889" fmla="*/ 1701288 w 2467837"/>
              <a:gd name="connsiteY889" fmla="*/ 3069528 h 3461805"/>
              <a:gd name="connsiteX890" fmla="*/ 1692344 w 2467837"/>
              <a:gd name="connsiteY890" fmla="*/ 3064166 h 3461805"/>
              <a:gd name="connsiteX891" fmla="*/ 1690555 w 2467837"/>
              <a:gd name="connsiteY891" fmla="*/ 3067740 h 3461805"/>
              <a:gd name="connsiteX892" fmla="*/ 1692344 w 2467837"/>
              <a:gd name="connsiteY892" fmla="*/ 3062379 h 3461805"/>
              <a:gd name="connsiteX893" fmla="*/ 1676601 w 2467837"/>
              <a:gd name="connsiteY893" fmla="*/ 3052942 h 3461805"/>
              <a:gd name="connsiteX894" fmla="*/ 1679821 w 2467837"/>
              <a:gd name="connsiteY894" fmla="*/ 3051655 h 3461805"/>
              <a:gd name="connsiteX895" fmla="*/ 1670876 w 2467837"/>
              <a:gd name="connsiteY895" fmla="*/ 3048081 h 3461805"/>
              <a:gd name="connsiteX896" fmla="*/ 1674454 w 2467837"/>
              <a:gd name="connsiteY896" fmla="*/ 3046294 h 3461805"/>
              <a:gd name="connsiteX897" fmla="*/ 1669087 w 2467837"/>
              <a:gd name="connsiteY897" fmla="*/ 3042720 h 3461805"/>
              <a:gd name="connsiteX898" fmla="*/ 1667298 w 2467837"/>
              <a:gd name="connsiteY898" fmla="*/ 3044507 h 3461805"/>
              <a:gd name="connsiteX899" fmla="*/ 1663721 w 2467837"/>
              <a:gd name="connsiteY899" fmla="*/ 3042720 h 3461805"/>
              <a:gd name="connsiteX900" fmla="*/ 1665509 w 2467837"/>
              <a:gd name="connsiteY900" fmla="*/ 3039145 h 3461805"/>
              <a:gd name="connsiteX901" fmla="*/ 1652987 w 2467837"/>
              <a:gd name="connsiteY901" fmla="*/ 3026635 h 3461805"/>
              <a:gd name="connsiteX902" fmla="*/ 1649409 w 2467837"/>
              <a:gd name="connsiteY902" fmla="*/ 3023060 h 3461805"/>
              <a:gd name="connsiteX903" fmla="*/ 1651198 w 2467837"/>
              <a:gd name="connsiteY903" fmla="*/ 3019486 h 3461805"/>
              <a:gd name="connsiteX904" fmla="*/ 1644042 w 2467837"/>
              <a:gd name="connsiteY904" fmla="*/ 3012337 h 3461805"/>
              <a:gd name="connsiteX905" fmla="*/ 1640464 w 2467837"/>
              <a:gd name="connsiteY905" fmla="*/ 3012337 h 3461805"/>
              <a:gd name="connsiteX906" fmla="*/ 1624364 w 2467837"/>
              <a:gd name="connsiteY906" fmla="*/ 2987316 h 3461805"/>
              <a:gd name="connsiteX907" fmla="*/ 1604685 w 2467837"/>
              <a:gd name="connsiteY907" fmla="*/ 2964082 h 3461805"/>
              <a:gd name="connsiteX908" fmla="*/ 1595741 w 2467837"/>
              <a:gd name="connsiteY908" fmla="*/ 2955146 h 3461805"/>
              <a:gd name="connsiteX909" fmla="*/ 1592163 w 2467837"/>
              <a:gd name="connsiteY909" fmla="*/ 2955146 h 3461805"/>
              <a:gd name="connsiteX910" fmla="*/ 1586796 w 2467837"/>
              <a:gd name="connsiteY910" fmla="*/ 2947997 h 3461805"/>
              <a:gd name="connsiteX911" fmla="*/ 1581429 w 2467837"/>
              <a:gd name="connsiteY911" fmla="*/ 2946210 h 3461805"/>
              <a:gd name="connsiteX912" fmla="*/ 1558173 w 2467837"/>
              <a:gd name="connsiteY912" fmla="*/ 2919402 h 3461805"/>
              <a:gd name="connsiteX913" fmla="*/ 1556384 w 2467837"/>
              <a:gd name="connsiteY913" fmla="*/ 2919402 h 3461805"/>
              <a:gd name="connsiteX914" fmla="*/ 1461569 w 2467837"/>
              <a:gd name="connsiteY914" fmla="*/ 2830042 h 3461805"/>
              <a:gd name="connsiteX915" fmla="*/ 1366755 w 2467837"/>
              <a:gd name="connsiteY915" fmla="*/ 2742468 h 3461805"/>
              <a:gd name="connsiteX916" fmla="*/ 1364966 w 2467837"/>
              <a:gd name="connsiteY916" fmla="*/ 2742468 h 3461805"/>
              <a:gd name="connsiteX917" fmla="*/ 1359599 w 2467837"/>
              <a:gd name="connsiteY917" fmla="*/ 2740681 h 3461805"/>
              <a:gd name="connsiteX918" fmla="*/ 1359599 w 2467837"/>
              <a:gd name="connsiteY918" fmla="*/ 2737106 h 3461805"/>
              <a:gd name="connsiteX919" fmla="*/ 1334554 w 2467837"/>
              <a:gd name="connsiteY919" fmla="*/ 2717447 h 3461805"/>
              <a:gd name="connsiteX920" fmla="*/ 1334554 w 2467837"/>
              <a:gd name="connsiteY920" fmla="*/ 2715660 h 3461805"/>
              <a:gd name="connsiteX921" fmla="*/ 1330976 w 2467837"/>
              <a:gd name="connsiteY921" fmla="*/ 2715660 h 3461805"/>
              <a:gd name="connsiteX922" fmla="*/ 1282675 w 2467837"/>
              <a:gd name="connsiteY922" fmla="*/ 2670980 h 3461805"/>
              <a:gd name="connsiteX923" fmla="*/ 1259419 w 2467837"/>
              <a:gd name="connsiteY923" fmla="*/ 2651320 h 3461805"/>
              <a:gd name="connsiteX924" fmla="*/ 1250474 w 2467837"/>
              <a:gd name="connsiteY924" fmla="*/ 2645959 h 3461805"/>
              <a:gd name="connsiteX925" fmla="*/ 1237951 w 2467837"/>
              <a:gd name="connsiteY925" fmla="*/ 2631661 h 3461805"/>
              <a:gd name="connsiteX926" fmla="*/ 1220062 w 2467837"/>
              <a:gd name="connsiteY926" fmla="*/ 2619151 h 3461805"/>
              <a:gd name="connsiteX927" fmla="*/ 1203961 w 2467837"/>
              <a:gd name="connsiteY927" fmla="*/ 2606640 h 3461805"/>
              <a:gd name="connsiteX928" fmla="*/ 1203961 w 2467837"/>
              <a:gd name="connsiteY928" fmla="*/ 2603066 h 3461805"/>
              <a:gd name="connsiteX929" fmla="*/ 1178916 w 2467837"/>
              <a:gd name="connsiteY929" fmla="*/ 2583406 h 3461805"/>
              <a:gd name="connsiteX930" fmla="*/ 1171760 w 2467837"/>
              <a:gd name="connsiteY930" fmla="*/ 2572683 h 3461805"/>
              <a:gd name="connsiteX931" fmla="*/ 1168182 w 2467837"/>
              <a:gd name="connsiteY931" fmla="*/ 2574470 h 3461805"/>
              <a:gd name="connsiteX932" fmla="*/ 1161027 w 2467837"/>
              <a:gd name="connsiteY932" fmla="*/ 2565534 h 3461805"/>
              <a:gd name="connsiteX933" fmla="*/ 1141348 w 2467837"/>
              <a:gd name="connsiteY933" fmla="*/ 2549449 h 3461805"/>
              <a:gd name="connsiteX934" fmla="*/ 1100202 w 2467837"/>
              <a:gd name="connsiteY934" fmla="*/ 2510130 h 3461805"/>
              <a:gd name="connsiteX935" fmla="*/ 1098413 w 2467837"/>
              <a:gd name="connsiteY935" fmla="*/ 2511918 h 3461805"/>
              <a:gd name="connsiteX936" fmla="*/ 1073368 w 2467837"/>
              <a:gd name="connsiteY936" fmla="*/ 2490471 h 3461805"/>
              <a:gd name="connsiteX937" fmla="*/ 1073368 w 2467837"/>
              <a:gd name="connsiteY937" fmla="*/ 2483322 h 3461805"/>
              <a:gd name="connsiteX938" fmla="*/ 1064423 w 2467837"/>
              <a:gd name="connsiteY938" fmla="*/ 2476174 h 3461805"/>
              <a:gd name="connsiteX939" fmla="*/ 1062634 w 2467837"/>
              <a:gd name="connsiteY939" fmla="*/ 2477961 h 3461805"/>
              <a:gd name="connsiteX940" fmla="*/ 1059057 w 2467837"/>
              <a:gd name="connsiteY940" fmla="*/ 2470812 h 3461805"/>
              <a:gd name="connsiteX941" fmla="*/ 1035800 w 2467837"/>
              <a:gd name="connsiteY941" fmla="*/ 2451153 h 3461805"/>
              <a:gd name="connsiteX942" fmla="*/ 1034011 w 2467837"/>
              <a:gd name="connsiteY942" fmla="*/ 2452940 h 3461805"/>
              <a:gd name="connsiteX943" fmla="*/ 1005388 w 2467837"/>
              <a:gd name="connsiteY943" fmla="*/ 2426132 h 3461805"/>
              <a:gd name="connsiteX944" fmla="*/ 1007177 w 2467837"/>
              <a:gd name="connsiteY944" fmla="*/ 2420770 h 3461805"/>
              <a:gd name="connsiteX945" fmla="*/ 998232 w 2467837"/>
              <a:gd name="connsiteY945" fmla="*/ 2420770 h 3461805"/>
              <a:gd name="connsiteX946" fmla="*/ 992865 w 2467837"/>
              <a:gd name="connsiteY946" fmla="*/ 2410047 h 3461805"/>
              <a:gd name="connsiteX947" fmla="*/ 976765 w 2467837"/>
              <a:gd name="connsiteY947" fmla="*/ 2397536 h 3461805"/>
              <a:gd name="connsiteX948" fmla="*/ 967820 w 2467837"/>
              <a:gd name="connsiteY948" fmla="*/ 2385026 h 3461805"/>
              <a:gd name="connsiteX949" fmla="*/ 964242 w 2467837"/>
              <a:gd name="connsiteY949" fmla="*/ 2388600 h 3461805"/>
              <a:gd name="connsiteX950" fmla="*/ 958875 w 2467837"/>
              <a:gd name="connsiteY950" fmla="*/ 2385026 h 3461805"/>
              <a:gd name="connsiteX951" fmla="*/ 946353 w 2467837"/>
              <a:gd name="connsiteY951" fmla="*/ 2370728 h 3461805"/>
              <a:gd name="connsiteX952" fmla="*/ 949931 w 2467837"/>
              <a:gd name="connsiteY952" fmla="*/ 2365366 h 3461805"/>
              <a:gd name="connsiteX953" fmla="*/ 932041 w 2467837"/>
              <a:gd name="connsiteY953" fmla="*/ 2360005 h 3461805"/>
              <a:gd name="connsiteX954" fmla="*/ 937408 w 2467837"/>
              <a:gd name="connsiteY954" fmla="*/ 2358218 h 3461805"/>
              <a:gd name="connsiteX955" fmla="*/ 939197 w 2467837"/>
              <a:gd name="connsiteY955" fmla="*/ 2352856 h 3461805"/>
              <a:gd name="connsiteX956" fmla="*/ 933234 w 2467837"/>
              <a:gd name="connsiteY956" fmla="*/ 2350473 h 3461805"/>
              <a:gd name="connsiteX957" fmla="*/ 935619 w 2467837"/>
              <a:gd name="connsiteY957" fmla="*/ 2349281 h 3461805"/>
              <a:gd name="connsiteX958" fmla="*/ 924885 w 2467837"/>
              <a:gd name="connsiteY958" fmla="*/ 2345707 h 3461805"/>
              <a:gd name="connsiteX959" fmla="*/ 926674 w 2467837"/>
              <a:gd name="connsiteY959" fmla="*/ 2340345 h 3461805"/>
              <a:gd name="connsiteX960" fmla="*/ 917730 w 2467837"/>
              <a:gd name="connsiteY960" fmla="*/ 2340345 h 3461805"/>
              <a:gd name="connsiteX961" fmla="*/ 906996 w 2467837"/>
              <a:gd name="connsiteY961" fmla="*/ 2331409 h 3461805"/>
              <a:gd name="connsiteX962" fmla="*/ 905207 w 2467837"/>
              <a:gd name="connsiteY962" fmla="*/ 2336771 h 3461805"/>
              <a:gd name="connsiteX963" fmla="*/ 905207 w 2467837"/>
              <a:gd name="connsiteY963" fmla="*/ 2329622 h 3461805"/>
              <a:gd name="connsiteX964" fmla="*/ 901629 w 2467837"/>
              <a:gd name="connsiteY964" fmla="*/ 2329622 h 3461805"/>
              <a:gd name="connsiteX965" fmla="*/ 903418 w 2467837"/>
              <a:gd name="connsiteY965" fmla="*/ 2327835 h 3461805"/>
              <a:gd name="connsiteX966" fmla="*/ 889107 w 2467837"/>
              <a:gd name="connsiteY966" fmla="*/ 2315324 h 3461805"/>
              <a:gd name="connsiteX967" fmla="*/ 890895 w 2467837"/>
              <a:gd name="connsiteY967" fmla="*/ 2313537 h 3461805"/>
              <a:gd name="connsiteX968" fmla="*/ 878373 w 2467837"/>
              <a:gd name="connsiteY968" fmla="*/ 2306388 h 3461805"/>
              <a:gd name="connsiteX969" fmla="*/ 876584 w 2467837"/>
              <a:gd name="connsiteY969" fmla="*/ 2304601 h 3461805"/>
              <a:gd name="connsiteX970" fmla="*/ 878373 w 2467837"/>
              <a:gd name="connsiteY970" fmla="*/ 2301027 h 3461805"/>
              <a:gd name="connsiteX971" fmla="*/ 875690 w 2467837"/>
              <a:gd name="connsiteY971" fmla="*/ 2301027 h 3461805"/>
              <a:gd name="connsiteX972" fmla="*/ 873006 w 2467837"/>
              <a:gd name="connsiteY972" fmla="*/ 2301027 h 3461805"/>
              <a:gd name="connsiteX973" fmla="*/ 873006 w 2467837"/>
              <a:gd name="connsiteY973" fmla="*/ 2301027 h 3461805"/>
              <a:gd name="connsiteX974" fmla="*/ 871217 w 2467837"/>
              <a:gd name="connsiteY974" fmla="*/ 2297452 h 3461805"/>
              <a:gd name="connsiteX975" fmla="*/ 867639 w 2467837"/>
              <a:gd name="connsiteY975" fmla="*/ 2293878 h 3461805"/>
              <a:gd name="connsiteX976" fmla="*/ 871217 w 2467837"/>
              <a:gd name="connsiteY976" fmla="*/ 2292091 h 3461805"/>
              <a:gd name="connsiteX977" fmla="*/ 858694 w 2467837"/>
              <a:gd name="connsiteY977" fmla="*/ 2284942 h 3461805"/>
              <a:gd name="connsiteX978" fmla="*/ 862272 w 2467837"/>
              <a:gd name="connsiteY978" fmla="*/ 2281367 h 3461805"/>
              <a:gd name="connsiteX979" fmla="*/ 858694 w 2467837"/>
              <a:gd name="connsiteY979" fmla="*/ 2279580 h 3461805"/>
              <a:gd name="connsiteX980" fmla="*/ 855117 w 2467837"/>
              <a:gd name="connsiteY980" fmla="*/ 2283155 h 3461805"/>
              <a:gd name="connsiteX981" fmla="*/ 851539 w 2467837"/>
              <a:gd name="connsiteY981" fmla="*/ 2277793 h 3461805"/>
              <a:gd name="connsiteX982" fmla="*/ 849750 w 2467837"/>
              <a:gd name="connsiteY982" fmla="*/ 2279580 h 3461805"/>
              <a:gd name="connsiteX983" fmla="*/ 846172 w 2467837"/>
              <a:gd name="connsiteY983" fmla="*/ 2272431 h 3461805"/>
              <a:gd name="connsiteX984" fmla="*/ 849750 w 2467837"/>
              <a:gd name="connsiteY984" fmla="*/ 2268857 h 3461805"/>
              <a:gd name="connsiteX985" fmla="*/ 842594 w 2467837"/>
              <a:gd name="connsiteY985" fmla="*/ 2267070 h 3461805"/>
              <a:gd name="connsiteX986" fmla="*/ 837227 w 2467837"/>
              <a:gd name="connsiteY986" fmla="*/ 2267070 h 3461805"/>
              <a:gd name="connsiteX987" fmla="*/ 842594 w 2467837"/>
              <a:gd name="connsiteY987" fmla="*/ 2261708 h 3461805"/>
              <a:gd name="connsiteX988" fmla="*/ 839016 w 2467837"/>
              <a:gd name="connsiteY988" fmla="*/ 2263495 h 3461805"/>
              <a:gd name="connsiteX989" fmla="*/ 831860 w 2467837"/>
              <a:gd name="connsiteY989" fmla="*/ 2250985 h 3461805"/>
              <a:gd name="connsiteX990" fmla="*/ 830071 w 2467837"/>
              <a:gd name="connsiteY990" fmla="*/ 2252772 h 3461805"/>
              <a:gd name="connsiteX991" fmla="*/ 828282 w 2467837"/>
              <a:gd name="connsiteY991" fmla="*/ 2250985 h 3461805"/>
              <a:gd name="connsiteX992" fmla="*/ 828282 w 2467837"/>
              <a:gd name="connsiteY992" fmla="*/ 2247411 h 3461805"/>
              <a:gd name="connsiteX993" fmla="*/ 831860 w 2467837"/>
              <a:gd name="connsiteY993" fmla="*/ 2242049 h 3461805"/>
              <a:gd name="connsiteX994" fmla="*/ 839016 w 2467837"/>
              <a:gd name="connsiteY994" fmla="*/ 2247411 h 3461805"/>
              <a:gd name="connsiteX995" fmla="*/ 840805 w 2467837"/>
              <a:gd name="connsiteY995" fmla="*/ 2256347 h 3461805"/>
              <a:gd name="connsiteX996" fmla="*/ 846172 w 2467837"/>
              <a:gd name="connsiteY996" fmla="*/ 2254559 h 3461805"/>
              <a:gd name="connsiteX997" fmla="*/ 842594 w 2467837"/>
              <a:gd name="connsiteY997" fmla="*/ 2256347 h 3461805"/>
              <a:gd name="connsiteX998" fmla="*/ 844383 w 2467837"/>
              <a:gd name="connsiteY998" fmla="*/ 2259921 h 3461805"/>
              <a:gd name="connsiteX999" fmla="*/ 849750 w 2467837"/>
              <a:gd name="connsiteY999" fmla="*/ 2254559 h 3461805"/>
              <a:gd name="connsiteX1000" fmla="*/ 846172 w 2467837"/>
              <a:gd name="connsiteY1000" fmla="*/ 2261708 h 3461805"/>
              <a:gd name="connsiteX1001" fmla="*/ 853328 w 2467837"/>
              <a:gd name="connsiteY1001" fmla="*/ 2265283 h 3461805"/>
              <a:gd name="connsiteX1002" fmla="*/ 867639 w 2467837"/>
              <a:gd name="connsiteY1002" fmla="*/ 2274219 h 3461805"/>
              <a:gd name="connsiteX1003" fmla="*/ 869428 w 2467837"/>
              <a:gd name="connsiteY1003" fmla="*/ 2272431 h 3461805"/>
              <a:gd name="connsiteX1004" fmla="*/ 867639 w 2467837"/>
              <a:gd name="connsiteY1004" fmla="*/ 2268857 h 3461805"/>
              <a:gd name="connsiteX1005" fmla="*/ 871217 w 2467837"/>
              <a:gd name="connsiteY1005" fmla="*/ 2276006 h 3461805"/>
              <a:gd name="connsiteX1006" fmla="*/ 874795 w 2467837"/>
              <a:gd name="connsiteY1006" fmla="*/ 2274219 h 3461805"/>
              <a:gd name="connsiteX1007" fmla="*/ 873006 w 2467837"/>
              <a:gd name="connsiteY1007" fmla="*/ 2281367 h 3461805"/>
              <a:gd name="connsiteX1008" fmla="*/ 890895 w 2467837"/>
              <a:gd name="connsiteY1008" fmla="*/ 2286729 h 3461805"/>
              <a:gd name="connsiteX1009" fmla="*/ 889107 w 2467837"/>
              <a:gd name="connsiteY1009" fmla="*/ 2290304 h 3461805"/>
              <a:gd name="connsiteX1010" fmla="*/ 899840 w 2467837"/>
              <a:gd name="connsiteY1010" fmla="*/ 2297452 h 3461805"/>
              <a:gd name="connsiteX1011" fmla="*/ 896262 w 2467837"/>
              <a:gd name="connsiteY1011" fmla="*/ 2301027 h 3461805"/>
              <a:gd name="connsiteX1012" fmla="*/ 901629 w 2467837"/>
              <a:gd name="connsiteY1012" fmla="*/ 2301027 h 3461805"/>
              <a:gd name="connsiteX1013" fmla="*/ 901629 w 2467837"/>
              <a:gd name="connsiteY1013" fmla="*/ 2295665 h 3461805"/>
              <a:gd name="connsiteX1014" fmla="*/ 905207 w 2467837"/>
              <a:gd name="connsiteY1014" fmla="*/ 2301027 h 3461805"/>
              <a:gd name="connsiteX1015" fmla="*/ 901629 w 2467837"/>
              <a:gd name="connsiteY1015" fmla="*/ 2304601 h 3461805"/>
              <a:gd name="connsiteX1016" fmla="*/ 914152 w 2467837"/>
              <a:gd name="connsiteY1016" fmla="*/ 2309963 h 3461805"/>
              <a:gd name="connsiteX1017" fmla="*/ 914152 w 2467837"/>
              <a:gd name="connsiteY1017" fmla="*/ 2315324 h 3461805"/>
              <a:gd name="connsiteX1018" fmla="*/ 917730 w 2467837"/>
              <a:gd name="connsiteY1018" fmla="*/ 2313537 h 3461805"/>
              <a:gd name="connsiteX1019" fmla="*/ 917730 w 2467837"/>
              <a:gd name="connsiteY1019" fmla="*/ 2311750 h 3461805"/>
              <a:gd name="connsiteX1020" fmla="*/ 923097 w 2467837"/>
              <a:gd name="connsiteY1020" fmla="*/ 2320686 h 3461805"/>
              <a:gd name="connsiteX1021" fmla="*/ 924885 w 2467837"/>
              <a:gd name="connsiteY1021" fmla="*/ 2318899 h 3461805"/>
              <a:gd name="connsiteX1022" fmla="*/ 924885 w 2467837"/>
              <a:gd name="connsiteY1022" fmla="*/ 2315324 h 3461805"/>
              <a:gd name="connsiteX1023" fmla="*/ 942775 w 2467837"/>
              <a:gd name="connsiteY1023" fmla="*/ 2326048 h 3461805"/>
              <a:gd name="connsiteX1024" fmla="*/ 940986 w 2467837"/>
              <a:gd name="connsiteY1024" fmla="*/ 2329622 h 3461805"/>
              <a:gd name="connsiteX1025" fmla="*/ 951720 w 2467837"/>
              <a:gd name="connsiteY1025" fmla="*/ 2340345 h 3461805"/>
              <a:gd name="connsiteX1026" fmla="*/ 964242 w 2467837"/>
              <a:gd name="connsiteY1026" fmla="*/ 2347494 h 3461805"/>
              <a:gd name="connsiteX1027" fmla="*/ 967820 w 2467837"/>
              <a:gd name="connsiteY1027" fmla="*/ 2356430 h 3461805"/>
              <a:gd name="connsiteX1028" fmla="*/ 974976 w 2467837"/>
              <a:gd name="connsiteY1028" fmla="*/ 2358218 h 3461805"/>
              <a:gd name="connsiteX1029" fmla="*/ 985710 w 2467837"/>
              <a:gd name="connsiteY1029" fmla="*/ 2363579 h 3461805"/>
              <a:gd name="connsiteX1030" fmla="*/ 983921 w 2467837"/>
              <a:gd name="connsiteY1030" fmla="*/ 2368941 h 3461805"/>
              <a:gd name="connsiteX1031" fmla="*/ 987499 w 2467837"/>
              <a:gd name="connsiteY1031" fmla="*/ 2372515 h 3461805"/>
              <a:gd name="connsiteX1032" fmla="*/ 994654 w 2467837"/>
              <a:gd name="connsiteY1032" fmla="*/ 2374302 h 3461805"/>
              <a:gd name="connsiteX1033" fmla="*/ 992865 w 2467837"/>
              <a:gd name="connsiteY1033" fmla="*/ 2379664 h 3461805"/>
              <a:gd name="connsiteX1034" fmla="*/ 1003599 w 2467837"/>
              <a:gd name="connsiteY1034" fmla="*/ 2379664 h 3461805"/>
              <a:gd name="connsiteX1035" fmla="*/ 1005388 w 2467837"/>
              <a:gd name="connsiteY1035" fmla="*/ 2376090 h 3461805"/>
              <a:gd name="connsiteX1036" fmla="*/ 1005388 w 2467837"/>
              <a:gd name="connsiteY1036" fmla="*/ 2377877 h 3461805"/>
              <a:gd name="connsiteX1037" fmla="*/ 1008966 w 2467837"/>
              <a:gd name="connsiteY1037" fmla="*/ 2372515 h 3461805"/>
              <a:gd name="connsiteX1038" fmla="*/ 1014333 w 2467837"/>
              <a:gd name="connsiteY1038" fmla="*/ 2381452 h 3461805"/>
              <a:gd name="connsiteX1039" fmla="*/ 1008966 w 2467837"/>
              <a:gd name="connsiteY1039" fmla="*/ 2383238 h 3461805"/>
              <a:gd name="connsiteX1040" fmla="*/ 1003599 w 2467837"/>
              <a:gd name="connsiteY1040" fmla="*/ 2381452 h 3461805"/>
              <a:gd name="connsiteX1041" fmla="*/ 1007177 w 2467837"/>
              <a:gd name="connsiteY1041" fmla="*/ 2388600 h 3461805"/>
              <a:gd name="connsiteX1042" fmla="*/ 1012544 w 2467837"/>
              <a:gd name="connsiteY1042" fmla="*/ 2388600 h 3461805"/>
              <a:gd name="connsiteX1043" fmla="*/ 1010755 w 2467837"/>
              <a:gd name="connsiteY1043" fmla="*/ 2385026 h 3461805"/>
              <a:gd name="connsiteX1044" fmla="*/ 1014333 w 2467837"/>
              <a:gd name="connsiteY1044" fmla="*/ 2381452 h 3461805"/>
              <a:gd name="connsiteX1045" fmla="*/ 1017911 w 2467837"/>
              <a:gd name="connsiteY1045" fmla="*/ 2385026 h 3461805"/>
              <a:gd name="connsiteX1046" fmla="*/ 1014333 w 2467837"/>
              <a:gd name="connsiteY1046" fmla="*/ 2386813 h 3461805"/>
              <a:gd name="connsiteX1047" fmla="*/ 1016122 w 2467837"/>
              <a:gd name="connsiteY1047" fmla="*/ 2388600 h 3461805"/>
              <a:gd name="connsiteX1048" fmla="*/ 1021489 w 2467837"/>
              <a:gd name="connsiteY1048" fmla="*/ 2385026 h 3461805"/>
              <a:gd name="connsiteX1049" fmla="*/ 1028644 w 2467837"/>
              <a:gd name="connsiteY1049" fmla="*/ 2401111 h 3461805"/>
              <a:gd name="connsiteX1050" fmla="*/ 1034011 w 2467837"/>
              <a:gd name="connsiteY1050" fmla="*/ 2401111 h 3461805"/>
              <a:gd name="connsiteX1051" fmla="*/ 1032222 w 2467837"/>
              <a:gd name="connsiteY1051" fmla="*/ 2395749 h 3461805"/>
              <a:gd name="connsiteX1052" fmla="*/ 1037589 w 2467837"/>
              <a:gd name="connsiteY1052" fmla="*/ 2408260 h 3461805"/>
              <a:gd name="connsiteX1053" fmla="*/ 1039378 w 2467837"/>
              <a:gd name="connsiteY1053" fmla="*/ 2408260 h 3461805"/>
              <a:gd name="connsiteX1054" fmla="*/ 1042956 w 2467837"/>
              <a:gd name="connsiteY1054" fmla="*/ 2404685 h 3461805"/>
              <a:gd name="connsiteX1055" fmla="*/ 1064423 w 2467837"/>
              <a:gd name="connsiteY1055" fmla="*/ 2422557 h 3461805"/>
              <a:gd name="connsiteX1056" fmla="*/ 1085891 w 2467837"/>
              <a:gd name="connsiteY1056" fmla="*/ 2444004 h 3461805"/>
              <a:gd name="connsiteX1057" fmla="*/ 1085891 w 2467837"/>
              <a:gd name="connsiteY1057" fmla="*/ 2442217 h 3461805"/>
              <a:gd name="connsiteX1058" fmla="*/ 1105569 w 2467837"/>
              <a:gd name="connsiteY1058" fmla="*/ 2463663 h 3461805"/>
              <a:gd name="connsiteX1059" fmla="*/ 1109147 w 2467837"/>
              <a:gd name="connsiteY1059" fmla="*/ 2461876 h 3461805"/>
              <a:gd name="connsiteX1060" fmla="*/ 1119881 w 2467837"/>
              <a:gd name="connsiteY1060" fmla="*/ 2476174 h 3461805"/>
              <a:gd name="connsiteX1061" fmla="*/ 1123459 w 2467837"/>
              <a:gd name="connsiteY1061" fmla="*/ 2472599 h 3461805"/>
              <a:gd name="connsiteX1062" fmla="*/ 1128825 w 2467837"/>
              <a:gd name="connsiteY1062" fmla="*/ 2479748 h 3461805"/>
              <a:gd name="connsiteX1063" fmla="*/ 1143137 w 2467837"/>
              <a:gd name="connsiteY1063" fmla="*/ 2495833 h 3461805"/>
              <a:gd name="connsiteX1064" fmla="*/ 1144926 w 2467837"/>
              <a:gd name="connsiteY1064" fmla="*/ 2499407 h 3461805"/>
              <a:gd name="connsiteX1065" fmla="*/ 1139559 w 2467837"/>
              <a:gd name="connsiteY1065" fmla="*/ 2499407 h 3461805"/>
              <a:gd name="connsiteX1066" fmla="*/ 1137770 w 2467837"/>
              <a:gd name="connsiteY1066" fmla="*/ 2506556 h 3461805"/>
              <a:gd name="connsiteX1067" fmla="*/ 1148504 w 2467837"/>
              <a:gd name="connsiteY1067" fmla="*/ 2499407 h 3461805"/>
              <a:gd name="connsiteX1068" fmla="*/ 1161027 w 2467837"/>
              <a:gd name="connsiteY1068" fmla="*/ 2508343 h 3461805"/>
              <a:gd name="connsiteX1069" fmla="*/ 1159237 w 2467837"/>
              <a:gd name="connsiteY1069" fmla="*/ 2513705 h 3461805"/>
              <a:gd name="connsiteX1070" fmla="*/ 1191439 w 2467837"/>
              <a:gd name="connsiteY1070" fmla="*/ 2536939 h 3461805"/>
              <a:gd name="connsiteX1071" fmla="*/ 1193227 w 2467837"/>
              <a:gd name="connsiteY1071" fmla="*/ 2542300 h 3461805"/>
              <a:gd name="connsiteX1072" fmla="*/ 1196805 w 2467837"/>
              <a:gd name="connsiteY1072" fmla="*/ 2542300 h 3461805"/>
              <a:gd name="connsiteX1073" fmla="*/ 1241529 w 2467837"/>
              <a:gd name="connsiteY1073" fmla="*/ 2583406 h 3461805"/>
              <a:gd name="connsiteX1074" fmla="*/ 1246896 w 2467837"/>
              <a:gd name="connsiteY1074" fmla="*/ 2590555 h 3461805"/>
              <a:gd name="connsiteX1075" fmla="*/ 1255841 w 2467837"/>
              <a:gd name="connsiteY1075" fmla="*/ 2595917 h 3461805"/>
              <a:gd name="connsiteX1076" fmla="*/ 1275519 w 2467837"/>
              <a:gd name="connsiteY1076" fmla="*/ 2608427 h 3461805"/>
              <a:gd name="connsiteX1077" fmla="*/ 1271941 w 2467837"/>
              <a:gd name="connsiteY1077" fmla="*/ 2612002 h 3461805"/>
              <a:gd name="connsiteX1078" fmla="*/ 1284464 w 2467837"/>
              <a:gd name="connsiteY1078" fmla="*/ 2617363 h 3461805"/>
              <a:gd name="connsiteX1079" fmla="*/ 1282675 w 2467837"/>
              <a:gd name="connsiteY1079" fmla="*/ 2622725 h 3461805"/>
              <a:gd name="connsiteX1080" fmla="*/ 1288042 w 2467837"/>
              <a:gd name="connsiteY1080" fmla="*/ 2620938 h 3461805"/>
              <a:gd name="connsiteX1081" fmla="*/ 1288042 w 2467837"/>
              <a:gd name="connsiteY1081" fmla="*/ 2626299 h 3461805"/>
              <a:gd name="connsiteX1082" fmla="*/ 1298775 w 2467837"/>
              <a:gd name="connsiteY1082" fmla="*/ 2631661 h 3461805"/>
              <a:gd name="connsiteX1083" fmla="*/ 1296986 w 2467837"/>
              <a:gd name="connsiteY1083" fmla="*/ 2633448 h 3461805"/>
              <a:gd name="connsiteX1084" fmla="*/ 1304142 w 2467837"/>
              <a:gd name="connsiteY1084" fmla="*/ 2637023 h 3461805"/>
              <a:gd name="connsiteX1085" fmla="*/ 1304142 w 2467837"/>
              <a:gd name="connsiteY1085" fmla="*/ 2640597 h 3461805"/>
              <a:gd name="connsiteX1086" fmla="*/ 1307720 w 2467837"/>
              <a:gd name="connsiteY1086" fmla="*/ 2638810 h 3461805"/>
              <a:gd name="connsiteX1087" fmla="*/ 1318454 w 2467837"/>
              <a:gd name="connsiteY1087" fmla="*/ 2647746 h 3461805"/>
              <a:gd name="connsiteX1088" fmla="*/ 1327399 w 2467837"/>
              <a:gd name="connsiteY1088" fmla="*/ 2654895 h 3461805"/>
              <a:gd name="connsiteX1089" fmla="*/ 1334554 w 2467837"/>
              <a:gd name="connsiteY1089" fmla="*/ 2662044 h 3461805"/>
              <a:gd name="connsiteX1090" fmla="*/ 1357811 w 2467837"/>
              <a:gd name="connsiteY1090" fmla="*/ 2687064 h 3461805"/>
              <a:gd name="connsiteX1091" fmla="*/ 1359599 w 2467837"/>
              <a:gd name="connsiteY1091" fmla="*/ 2683490 h 3461805"/>
              <a:gd name="connsiteX1092" fmla="*/ 1359599 w 2467837"/>
              <a:gd name="connsiteY1092" fmla="*/ 2687064 h 3461805"/>
              <a:gd name="connsiteX1093" fmla="*/ 1382856 w 2467837"/>
              <a:gd name="connsiteY1093" fmla="*/ 2704937 h 3461805"/>
              <a:gd name="connsiteX1094" fmla="*/ 1382856 w 2467837"/>
              <a:gd name="connsiteY1094" fmla="*/ 2706724 h 3461805"/>
              <a:gd name="connsiteX1095" fmla="*/ 1395379 w 2467837"/>
              <a:gd name="connsiteY1095" fmla="*/ 2719234 h 3461805"/>
              <a:gd name="connsiteX1096" fmla="*/ 1407901 w 2467837"/>
              <a:gd name="connsiteY1096" fmla="*/ 2724596 h 3461805"/>
              <a:gd name="connsiteX1097" fmla="*/ 1411479 w 2467837"/>
              <a:gd name="connsiteY1097" fmla="*/ 2737106 h 3461805"/>
              <a:gd name="connsiteX1098" fmla="*/ 1416846 w 2467837"/>
              <a:gd name="connsiteY1098" fmla="*/ 2733532 h 3461805"/>
              <a:gd name="connsiteX1099" fmla="*/ 1420424 w 2467837"/>
              <a:gd name="connsiteY1099" fmla="*/ 2737106 h 3461805"/>
              <a:gd name="connsiteX1100" fmla="*/ 1418635 w 2467837"/>
              <a:gd name="connsiteY1100" fmla="*/ 2738894 h 3461805"/>
              <a:gd name="connsiteX1101" fmla="*/ 1424002 w 2467837"/>
              <a:gd name="connsiteY1101" fmla="*/ 2738894 h 3461805"/>
              <a:gd name="connsiteX1102" fmla="*/ 1450836 w 2467837"/>
              <a:gd name="connsiteY1102" fmla="*/ 2769276 h 3461805"/>
              <a:gd name="connsiteX1103" fmla="*/ 1456203 w 2467837"/>
              <a:gd name="connsiteY1103" fmla="*/ 2765702 h 3461805"/>
              <a:gd name="connsiteX1104" fmla="*/ 1250474 w 2467837"/>
              <a:gd name="connsiteY1104" fmla="*/ 2579832 h 3461805"/>
              <a:gd name="connsiteX1105" fmla="*/ 1044745 w 2467837"/>
              <a:gd name="connsiteY1105" fmla="*/ 2390388 h 3461805"/>
              <a:gd name="connsiteX1106" fmla="*/ 1028644 w 2467837"/>
              <a:gd name="connsiteY1106" fmla="*/ 2376090 h 3461805"/>
              <a:gd name="connsiteX1107" fmla="*/ 1017911 w 2467837"/>
              <a:gd name="connsiteY1107" fmla="*/ 2370728 h 3461805"/>
              <a:gd name="connsiteX1108" fmla="*/ 1016122 w 2467837"/>
              <a:gd name="connsiteY1108" fmla="*/ 2367154 h 3461805"/>
              <a:gd name="connsiteX1109" fmla="*/ 1010755 w 2467837"/>
              <a:gd name="connsiteY1109" fmla="*/ 2361792 h 3461805"/>
              <a:gd name="connsiteX1110" fmla="*/ 1001810 w 2467837"/>
              <a:gd name="connsiteY1110" fmla="*/ 2354643 h 3461805"/>
              <a:gd name="connsiteX1111" fmla="*/ 1005388 w 2467837"/>
              <a:gd name="connsiteY1111" fmla="*/ 2356430 h 3461805"/>
              <a:gd name="connsiteX1112" fmla="*/ 994654 w 2467837"/>
              <a:gd name="connsiteY1112" fmla="*/ 2342133 h 3461805"/>
              <a:gd name="connsiteX1113" fmla="*/ 974976 w 2467837"/>
              <a:gd name="connsiteY1113" fmla="*/ 2333197 h 3461805"/>
              <a:gd name="connsiteX1114" fmla="*/ 974976 w 2467837"/>
              <a:gd name="connsiteY1114" fmla="*/ 2329622 h 3461805"/>
              <a:gd name="connsiteX1115" fmla="*/ 969609 w 2467837"/>
              <a:gd name="connsiteY1115" fmla="*/ 2322473 h 3461805"/>
              <a:gd name="connsiteX1116" fmla="*/ 957087 w 2467837"/>
              <a:gd name="connsiteY1116" fmla="*/ 2315324 h 3461805"/>
              <a:gd name="connsiteX1117" fmla="*/ 960664 w 2467837"/>
              <a:gd name="connsiteY1117" fmla="*/ 2311750 h 3461805"/>
              <a:gd name="connsiteX1118" fmla="*/ 957087 w 2467837"/>
              <a:gd name="connsiteY1118" fmla="*/ 2313537 h 3461805"/>
              <a:gd name="connsiteX1119" fmla="*/ 940986 w 2467837"/>
              <a:gd name="connsiteY1119" fmla="*/ 2302814 h 3461805"/>
              <a:gd name="connsiteX1120" fmla="*/ 937408 w 2467837"/>
              <a:gd name="connsiteY1120" fmla="*/ 2301027 h 3461805"/>
              <a:gd name="connsiteX1121" fmla="*/ 939197 w 2467837"/>
              <a:gd name="connsiteY1121" fmla="*/ 2297452 h 3461805"/>
              <a:gd name="connsiteX1122" fmla="*/ 932041 w 2467837"/>
              <a:gd name="connsiteY1122" fmla="*/ 2295665 h 3461805"/>
              <a:gd name="connsiteX1123" fmla="*/ 926674 w 2467837"/>
              <a:gd name="connsiteY1123" fmla="*/ 2290304 h 3461805"/>
              <a:gd name="connsiteX1124" fmla="*/ 912363 w 2467837"/>
              <a:gd name="connsiteY1124" fmla="*/ 2270644 h 3461805"/>
              <a:gd name="connsiteX1125" fmla="*/ 894473 w 2467837"/>
              <a:gd name="connsiteY1125" fmla="*/ 2259921 h 3461805"/>
              <a:gd name="connsiteX1126" fmla="*/ 892684 w 2467837"/>
              <a:gd name="connsiteY1126" fmla="*/ 2254559 h 3461805"/>
              <a:gd name="connsiteX1127" fmla="*/ 906996 w 2467837"/>
              <a:gd name="connsiteY1127" fmla="*/ 2261708 h 3461805"/>
              <a:gd name="connsiteX1128" fmla="*/ 910574 w 2467837"/>
              <a:gd name="connsiteY1128" fmla="*/ 2258134 h 3461805"/>
              <a:gd name="connsiteX1129" fmla="*/ 905207 w 2467837"/>
              <a:gd name="connsiteY1129" fmla="*/ 2256347 h 3461805"/>
              <a:gd name="connsiteX1130" fmla="*/ 908785 w 2467837"/>
              <a:gd name="connsiteY1130" fmla="*/ 2250985 h 3461805"/>
              <a:gd name="connsiteX1131" fmla="*/ 901629 w 2467837"/>
              <a:gd name="connsiteY1131" fmla="*/ 2252772 h 3461805"/>
              <a:gd name="connsiteX1132" fmla="*/ 896262 w 2467837"/>
              <a:gd name="connsiteY1132" fmla="*/ 2247411 h 3461805"/>
              <a:gd name="connsiteX1133" fmla="*/ 890895 w 2467837"/>
              <a:gd name="connsiteY1133" fmla="*/ 2252772 h 3461805"/>
              <a:gd name="connsiteX1134" fmla="*/ 883740 w 2467837"/>
              <a:gd name="connsiteY1134" fmla="*/ 2249198 h 3461805"/>
              <a:gd name="connsiteX1135" fmla="*/ 885529 w 2467837"/>
              <a:gd name="connsiteY1135" fmla="*/ 2243836 h 3461805"/>
              <a:gd name="connsiteX1136" fmla="*/ 876584 w 2467837"/>
              <a:gd name="connsiteY1136" fmla="*/ 2236687 h 3461805"/>
              <a:gd name="connsiteX1137" fmla="*/ 885529 w 2467837"/>
              <a:gd name="connsiteY1137" fmla="*/ 2240262 h 3461805"/>
              <a:gd name="connsiteX1138" fmla="*/ 885529 w 2467837"/>
              <a:gd name="connsiteY1138" fmla="*/ 2233113 h 3461805"/>
              <a:gd name="connsiteX1139" fmla="*/ 880162 w 2467837"/>
              <a:gd name="connsiteY1139" fmla="*/ 2234900 h 3461805"/>
              <a:gd name="connsiteX1140" fmla="*/ 871217 w 2467837"/>
              <a:gd name="connsiteY1140" fmla="*/ 2222390 h 3461805"/>
              <a:gd name="connsiteX1141" fmla="*/ 873006 w 2467837"/>
              <a:gd name="connsiteY1141" fmla="*/ 2217028 h 3461805"/>
              <a:gd name="connsiteX1142" fmla="*/ 871217 w 2467837"/>
              <a:gd name="connsiteY1142" fmla="*/ 2217028 h 3461805"/>
              <a:gd name="connsiteX1143" fmla="*/ 867639 w 2467837"/>
              <a:gd name="connsiteY1143" fmla="*/ 2224177 h 3461805"/>
              <a:gd name="connsiteX1144" fmla="*/ 864061 w 2467837"/>
              <a:gd name="connsiteY1144" fmla="*/ 2220603 h 3461805"/>
              <a:gd name="connsiteX1145" fmla="*/ 864061 w 2467837"/>
              <a:gd name="connsiteY1145" fmla="*/ 2227751 h 3461805"/>
              <a:gd name="connsiteX1146" fmla="*/ 860483 w 2467837"/>
              <a:gd name="connsiteY1146" fmla="*/ 2222390 h 3461805"/>
              <a:gd name="connsiteX1147" fmla="*/ 865850 w 2467837"/>
              <a:gd name="connsiteY1147" fmla="*/ 2218815 h 3461805"/>
              <a:gd name="connsiteX1148" fmla="*/ 862272 w 2467837"/>
              <a:gd name="connsiteY1148" fmla="*/ 2213454 h 3461805"/>
              <a:gd name="connsiteX1149" fmla="*/ 864061 w 2467837"/>
              <a:gd name="connsiteY1149" fmla="*/ 2208092 h 3461805"/>
              <a:gd name="connsiteX1150" fmla="*/ 871217 w 2467837"/>
              <a:gd name="connsiteY1150" fmla="*/ 2206305 h 3461805"/>
              <a:gd name="connsiteX1151" fmla="*/ 865850 w 2467837"/>
              <a:gd name="connsiteY1151" fmla="*/ 2206305 h 3461805"/>
              <a:gd name="connsiteX1152" fmla="*/ 867639 w 2467837"/>
              <a:gd name="connsiteY1152" fmla="*/ 2200943 h 3461805"/>
              <a:gd name="connsiteX1153" fmla="*/ 862272 w 2467837"/>
              <a:gd name="connsiteY1153" fmla="*/ 2204518 h 3461805"/>
              <a:gd name="connsiteX1154" fmla="*/ 862272 w 2467837"/>
              <a:gd name="connsiteY1154" fmla="*/ 2208092 h 3461805"/>
              <a:gd name="connsiteX1155" fmla="*/ 864061 w 2467837"/>
              <a:gd name="connsiteY1155" fmla="*/ 2208092 h 3461805"/>
              <a:gd name="connsiteX1156" fmla="*/ 860483 w 2467837"/>
              <a:gd name="connsiteY1156" fmla="*/ 2209879 h 3461805"/>
              <a:gd name="connsiteX1157" fmla="*/ 862272 w 2467837"/>
              <a:gd name="connsiteY1157" fmla="*/ 2202730 h 3461805"/>
              <a:gd name="connsiteX1158" fmla="*/ 858694 w 2467837"/>
              <a:gd name="connsiteY1158" fmla="*/ 2202730 h 3461805"/>
              <a:gd name="connsiteX1159" fmla="*/ 858694 w 2467837"/>
              <a:gd name="connsiteY1159" fmla="*/ 2208092 h 3461805"/>
              <a:gd name="connsiteX1160" fmla="*/ 849750 w 2467837"/>
              <a:gd name="connsiteY1160" fmla="*/ 2199156 h 3461805"/>
              <a:gd name="connsiteX1161" fmla="*/ 862272 w 2467837"/>
              <a:gd name="connsiteY1161" fmla="*/ 2199156 h 3461805"/>
              <a:gd name="connsiteX1162" fmla="*/ 864061 w 2467837"/>
              <a:gd name="connsiteY1162" fmla="*/ 2197369 h 3461805"/>
              <a:gd name="connsiteX1163" fmla="*/ 849750 w 2467837"/>
              <a:gd name="connsiteY1163" fmla="*/ 2192007 h 3461805"/>
              <a:gd name="connsiteX1164" fmla="*/ 851539 w 2467837"/>
              <a:gd name="connsiteY1164" fmla="*/ 2188432 h 3461805"/>
              <a:gd name="connsiteX1165" fmla="*/ 849750 w 2467837"/>
              <a:gd name="connsiteY1165" fmla="*/ 2188432 h 3461805"/>
              <a:gd name="connsiteX1166" fmla="*/ 847961 w 2467837"/>
              <a:gd name="connsiteY1166" fmla="*/ 2192007 h 3461805"/>
              <a:gd name="connsiteX1167" fmla="*/ 844383 w 2467837"/>
              <a:gd name="connsiteY1167" fmla="*/ 2186646 h 3461805"/>
              <a:gd name="connsiteX1168" fmla="*/ 831860 w 2467837"/>
              <a:gd name="connsiteY1168" fmla="*/ 2183071 h 3461805"/>
              <a:gd name="connsiteX1169" fmla="*/ 844383 w 2467837"/>
              <a:gd name="connsiteY1169" fmla="*/ 2183071 h 3461805"/>
              <a:gd name="connsiteX1170" fmla="*/ 833649 w 2467837"/>
              <a:gd name="connsiteY1170" fmla="*/ 2175922 h 3461805"/>
              <a:gd name="connsiteX1171" fmla="*/ 830071 w 2467837"/>
              <a:gd name="connsiteY1171" fmla="*/ 2183071 h 3461805"/>
              <a:gd name="connsiteX1172" fmla="*/ 828282 w 2467837"/>
              <a:gd name="connsiteY1172" fmla="*/ 2181284 h 3461805"/>
              <a:gd name="connsiteX1173" fmla="*/ 833649 w 2467837"/>
              <a:gd name="connsiteY1173" fmla="*/ 2174135 h 3461805"/>
              <a:gd name="connsiteX1174" fmla="*/ 830071 w 2467837"/>
              <a:gd name="connsiteY1174" fmla="*/ 2170560 h 3461805"/>
              <a:gd name="connsiteX1175" fmla="*/ 813971 w 2467837"/>
              <a:gd name="connsiteY1175" fmla="*/ 2163412 h 3461805"/>
              <a:gd name="connsiteX1176" fmla="*/ 822915 w 2467837"/>
              <a:gd name="connsiteY1176" fmla="*/ 2159837 h 3461805"/>
              <a:gd name="connsiteX1177" fmla="*/ 815760 w 2467837"/>
              <a:gd name="connsiteY1177" fmla="*/ 2150901 h 3461805"/>
              <a:gd name="connsiteX1178" fmla="*/ 805026 w 2467837"/>
              <a:gd name="connsiteY1178" fmla="*/ 2145539 h 3461805"/>
              <a:gd name="connsiteX1179" fmla="*/ 799659 w 2467837"/>
              <a:gd name="connsiteY1179" fmla="*/ 2149114 h 3461805"/>
              <a:gd name="connsiteX1180" fmla="*/ 799659 w 2467837"/>
              <a:gd name="connsiteY1180" fmla="*/ 2147327 h 3461805"/>
              <a:gd name="connsiteX1181" fmla="*/ 796081 w 2467837"/>
              <a:gd name="connsiteY1181" fmla="*/ 2149114 h 3461805"/>
              <a:gd name="connsiteX1182" fmla="*/ 803237 w 2467837"/>
              <a:gd name="connsiteY1182" fmla="*/ 2145539 h 3461805"/>
              <a:gd name="connsiteX1183" fmla="*/ 805026 w 2467837"/>
              <a:gd name="connsiteY1183" fmla="*/ 2140178 h 3461805"/>
              <a:gd name="connsiteX1184" fmla="*/ 808604 w 2467837"/>
              <a:gd name="connsiteY1184" fmla="*/ 2140178 h 3461805"/>
              <a:gd name="connsiteX1185" fmla="*/ 808604 w 2467837"/>
              <a:gd name="connsiteY1185" fmla="*/ 2138391 h 3461805"/>
              <a:gd name="connsiteX1186" fmla="*/ 805026 w 2467837"/>
              <a:gd name="connsiteY1186" fmla="*/ 2134816 h 3461805"/>
              <a:gd name="connsiteX1187" fmla="*/ 815760 w 2467837"/>
              <a:gd name="connsiteY1187" fmla="*/ 2140178 h 3461805"/>
              <a:gd name="connsiteX1188" fmla="*/ 817549 w 2467837"/>
              <a:gd name="connsiteY1188" fmla="*/ 2134816 h 3461805"/>
              <a:gd name="connsiteX1189" fmla="*/ 819338 w 2467837"/>
              <a:gd name="connsiteY1189" fmla="*/ 2140178 h 3461805"/>
              <a:gd name="connsiteX1190" fmla="*/ 817549 w 2467837"/>
              <a:gd name="connsiteY1190" fmla="*/ 2141965 h 3461805"/>
              <a:gd name="connsiteX1191" fmla="*/ 824704 w 2467837"/>
              <a:gd name="connsiteY1191" fmla="*/ 2141965 h 3461805"/>
              <a:gd name="connsiteX1192" fmla="*/ 826493 w 2467837"/>
              <a:gd name="connsiteY1192" fmla="*/ 2147327 h 3461805"/>
              <a:gd name="connsiteX1193" fmla="*/ 821127 w 2467837"/>
              <a:gd name="connsiteY1193" fmla="*/ 2145539 h 3461805"/>
              <a:gd name="connsiteX1194" fmla="*/ 822915 w 2467837"/>
              <a:gd name="connsiteY1194" fmla="*/ 2154475 h 3461805"/>
              <a:gd name="connsiteX1195" fmla="*/ 826493 w 2467837"/>
              <a:gd name="connsiteY1195" fmla="*/ 2154475 h 3461805"/>
              <a:gd name="connsiteX1196" fmla="*/ 826493 w 2467837"/>
              <a:gd name="connsiteY1196" fmla="*/ 2150901 h 3461805"/>
              <a:gd name="connsiteX1197" fmla="*/ 828282 w 2467837"/>
              <a:gd name="connsiteY1197" fmla="*/ 2149114 h 3461805"/>
              <a:gd name="connsiteX1198" fmla="*/ 835438 w 2467837"/>
              <a:gd name="connsiteY1198" fmla="*/ 2149114 h 3461805"/>
              <a:gd name="connsiteX1199" fmla="*/ 835438 w 2467837"/>
              <a:gd name="connsiteY1199" fmla="*/ 2143752 h 3461805"/>
              <a:gd name="connsiteX1200" fmla="*/ 840805 w 2467837"/>
              <a:gd name="connsiteY1200" fmla="*/ 2152688 h 3461805"/>
              <a:gd name="connsiteX1201" fmla="*/ 837227 w 2467837"/>
              <a:gd name="connsiteY1201" fmla="*/ 2152688 h 3461805"/>
              <a:gd name="connsiteX1202" fmla="*/ 846172 w 2467837"/>
              <a:gd name="connsiteY1202" fmla="*/ 2161624 h 3461805"/>
              <a:gd name="connsiteX1203" fmla="*/ 847961 w 2467837"/>
              <a:gd name="connsiteY1203" fmla="*/ 2158050 h 3461805"/>
              <a:gd name="connsiteX1204" fmla="*/ 853328 w 2467837"/>
              <a:gd name="connsiteY1204" fmla="*/ 2158050 h 3461805"/>
              <a:gd name="connsiteX1205" fmla="*/ 867639 w 2467837"/>
              <a:gd name="connsiteY1205" fmla="*/ 2168773 h 3461805"/>
              <a:gd name="connsiteX1206" fmla="*/ 862272 w 2467837"/>
              <a:gd name="connsiteY1206" fmla="*/ 2170560 h 3461805"/>
              <a:gd name="connsiteX1207" fmla="*/ 869428 w 2467837"/>
              <a:gd name="connsiteY1207" fmla="*/ 2172348 h 3461805"/>
              <a:gd name="connsiteX1208" fmla="*/ 865850 w 2467837"/>
              <a:gd name="connsiteY1208" fmla="*/ 2175922 h 3461805"/>
              <a:gd name="connsiteX1209" fmla="*/ 869428 w 2467837"/>
              <a:gd name="connsiteY1209" fmla="*/ 2175922 h 3461805"/>
              <a:gd name="connsiteX1210" fmla="*/ 881951 w 2467837"/>
              <a:gd name="connsiteY1210" fmla="*/ 2177709 h 3461805"/>
              <a:gd name="connsiteX1211" fmla="*/ 890895 w 2467837"/>
              <a:gd name="connsiteY1211" fmla="*/ 2181284 h 3461805"/>
              <a:gd name="connsiteX1212" fmla="*/ 887318 w 2467837"/>
              <a:gd name="connsiteY1212" fmla="*/ 2177709 h 3461805"/>
              <a:gd name="connsiteX1213" fmla="*/ 890895 w 2467837"/>
              <a:gd name="connsiteY1213" fmla="*/ 2175922 h 3461805"/>
              <a:gd name="connsiteX1214" fmla="*/ 892684 w 2467837"/>
              <a:gd name="connsiteY1214" fmla="*/ 2183071 h 3461805"/>
              <a:gd name="connsiteX1215" fmla="*/ 885529 w 2467837"/>
              <a:gd name="connsiteY1215" fmla="*/ 2184858 h 3461805"/>
              <a:gd name="connsiteX1216" fmla="*/ 898051 w 2467837"/>
              <a:gd name="connsiteY1216" fmla="*/ 2190220 h 3461805"/>
              <a:gd name="connsiteX1217" fmla="*/ 898051 w 2467837"/>
              <a:gd name="connsiteY1217" fmla="*/ 2197369 h 3461805"/>
              <a:gd name="connsiteX1218" fmla="*/ 905207 w 2467837"/>
              <a:gd name="connsiteY1218" fmla="*/ 2200943 h 3461805"/>
              <a:gd name="connsiteX1219" fmla="*/ 910574 w 2467837"/>
              <a:gd name="connsiteY1219" fmla="*/ 2197369 h 3461805"/>
              <a:gd name="connsiteX1220" fmla="*/ 908785 w 2467837"/>
              <a:gd name="connsiteY1220" fmla="*/ 2204518 h 3461805"/>
              <a:gd name="connsiteX1221" fmla="*/ 915941 w 2467837"/>
              <a:gd name="connsiteY1221" fmla="*/ 2208092 h 3461805"/>
              <a:gd name="connsiteX1222" fmla="*/ 917730 w 2467837"/>
              <a:gd name="connsiteY1222" fmla="*/ 2204518 h 3461805"/>
              <a:gd name="connsiteX1223" fmla="*/ 919519 w 2467837"/>
              <a:gd name="connsiteY1223" fmla="*/ 2209879 h 3461805"/>
              <a:gd name="connsiteX1224" fmla="*/ 932041 w 2467837"/>
              <a:gd name="connsiteY1224" fmla="*/ 2217028 h 3461805"/>
              <a:gd name="connsiteX1225" fmla="*/ 935619 w 2467837"/>
              <a:gd name="connsiteY1225" fmla="*/ 2215241 h 3461805"/>
              <a:gd name="connsiteX1226" fmla="*/ 932041 w 2467837"/>
              <a:gd name="connsiteY1226" fmla="*/ 2218815 h 3461805"/>
              <a:gd name="connsiteX1227" fmla="*/ 944564 w 2467837"/>
              <a:gd name="connsiteY1227" fmla="*/ 2222390 h 3461805"/>
              <a:gd name="connsiteX1228" fmla="*/ 940986 w 2467837"/>
              <a:gd name="connsiteY1228" fmla="*/ 2218815 h 3461805"/>
              <a:gd name="connsiteX1229" fmla="*/ 949931 w 2467837"/>
              <a:gd name="connsiteY1229" fmla="*/ 2225964 h 3461805"/>
              <a:gd name="connsiteX1230" fmla="*/ 946353 w 2467837"/>
              <a:gd name="connsiteY1230" fmla="*/ 2224177 h 3461805"/>
              <a:gd name="connsiteX1231" fmla="*/ 953509 w 2467837"/>
              <a:gd name="connsiteY1231" fmla="*/ 2227751 h 3461805"/>
              <a:gd name="connsiteX1232" fmla="*/ 960664 w 2467837"/>
              <a:gd name="connsiteY1232" fmla="*/ 2227751 h 3461805"/>
              <a:gd name="connsiteX1233" fmla="*/ 958875 w 2467837"/>
              <a:gd name="connsiteY1233" fmla="*/ 2222390 h 3461805"/>
              <a:gd name="connsiteX1234" fmla="*/ 955298 w 2467837"/>
              <a:gd name="connsiteY1234" fmla="*/ 2222390 h 3461805"/>
              <a:gd name="connsiteX1235" fmla="*/ 942775 w 2467837"/>
              <a:gd name="connsiteY1235" fmla="*/ 2206305 h 3461805"/>
              <a:gd name="connsiteX1236" fmla="*/ 933830 w 2467837"/>
              <a:gd name="connsiteY1236" fmla="*/ 2202730 h 3461805"/>
              <a:gd name="connsiteX1237" fmla="*/ 919519 w 2467837"/>
              <a:gd name="connsiteY1237" fmla="*/ 2190220 h 3461805"/>
              <a:gd name="connsiteX1238" fmla="*/ 921308 w 2467837"/>
              <a:gd name="connsiteY1238" fmla="*/ 2184858 h 3461805"/>
              <a:gd name="connsiteX1239" fmla="*/ 917730 w 2467837"/>
              <a:gd name="connsiteY1239" fmla="*/ 2183071 h 3461805"/>
              <a:gd name="connsiteX1240" fmla="*/ 921308 w 2467837"/>
              <a:gd name="connsiteY1240" fmla="*/ 2174135 h 3461805"/>
              <a:gd name="connsiteX1241" fmla="*/ 926674 w 2467837"/>
              <a:gd name="connsiteY1241" fmla="*/ 2172348 h 3461805"/>
              <a:gd name="connsiteX1242" fmla="*/ 926674 w 2467837"/>
              <a:gd name="connsiteY1242" fmla="*/ 2177709 h 3461805"/>
              <a:gd name="connsiteX1243" fmla="*/ 932041 w 2467837"/>
              <a:gd name="connsiteY1243" fmla="*/ 2184858 h 3461805"/>
              <a:gd name="connsiteX1244" fmla="*/ 935619 w 2467837"/>
              <a:gd name="connsiteY1244" fmla="*/ 2181284 h 3461805"/>
              <a:gd name="connsiteX1245" fmla="*/ 939197 w 2467837"/>
              <a:gd name="connsiteY1245" fmla="*/ 2181284 h 3461805"/>
              <a:gd name="connsiteX1246" fmla="*/ 942775 w 2467837"/>
              <a:gd name="connsiteY1246" fmla="*/ 2186646 h 3461805"/>
              <a:gd name="connsiteX1247" fmla="*/ 953509 w 2467837"/>
              <a:gd name="connsiteY1247" fmla="*/ 2197369 h 3461805"/>
              <a:gd name="connsiteX1248" fmla="*/ 962453 w 2467837"/>
              <a:gd name="connsiteY1248" fmla="*/ 2192007 h 3461805"/>
              <a:gd name="connsiteX1249" fmla="*/ 957087 w 2467837"/>
              <a:gd name="connsiteY1249" fmla="*/ 2193794 h 3461805"/>
              <a:gd name="connsiteX1250" fmla="*/ 958875 w 2467837"/>
              <a:gd name="connsiteY1250" fmla="*/ 2188432 h 3461805"/>
              <a:gd name="connsiteX1251" fmla="*/ 940986 w 2467837"/>
              <a:gd name="connsiteY1251" fmla="*/ 2170560 h 3461805"/>
              <a:gd name="connsiteX1252" fmla="*/ 946353 w 2467837"/>
              <a:gd name="connsiteY1252" fmla="*/ 2170560 h 3461805"/>
              <a:gd name="connsiteX1253" fmla="*/ 948142 w 2467837"/>
              <a:gd name="connsiteY1253" fmla="*/ 2165199 h 3461805"/>
              <a:gd name="connsiteX1254" fmla="*/ 948142 w 2467837"/>
              <a:gd name="connsiteY1254" fmla="*/ 2168773 h 3461805"/>
              <a:gd name="connsiteX1255" fmla="*/ 949931 w 2467837"/>
              <a:gd name="connsiteY1255" fmla="*/ 2168773 h 3461805"/>
              <a:gd name="connsiteX1256" fmla="*/ 946353 w 2467837"/>
              <a:gd name="connsiteY1256" fmla="*/ 2174135 h 3461805"/>
              <a:gd name="connsiteX1257" fmla="*/ 949037 w 2467837"/>
              <a:gd name="connsiteY1257" fmla="*/ 2173018 h 3461805"/>
              <a:gd name="connsiteX1258" fmla="*/ 949931 w 2467837"/>
              <a:gd name="connsiteY1258" fmla="*/ 2173986 h 3461805"/>
              <a:gd name="connsiteX1259" fmla="*/ 949931 w 2467837"/>
              <a:gd name="connsiteY1259" fmla="*/ 2174135 h 3461805"/>
              <a:gd name="connsiteX1260" fmla="*/ 950003 w 2467837"/>
              <a:gd name="connsiteY1260" fmla="*/ 2174063 h 3461805"/>
              <a:gd name="connsiteX1261" fmla="*/ 951720 w 2467837"/>
              <a:gd name="connsiteY1261" fmla="*/ 2175922 h 3461805"/>
              <a:gd name="connsiteX1262" fmla="*/ 957087 w 2467837"/>
              <a:gd name="connsiteY1262" fmla="*/ 2172348 h 3461805"/>
              <a:gd name="connsiteX1263" fmla="*/ 974976 w 2467837"/>
              <a:gd name="connsiteY1263" fmla="*/ 2186646 h 3461805"/>
              <a:gd name="connsiteX1264" fmla="*/ 978554 w 2467837"/>
              <a:gd name="connsiteY1264" fmla="*/ 2183071 h 3461805"/>
              <a:gd name="connsiteX1265" fmla="*/ 982132 w 2467837"/>
              <a:gd name="connsiteY1265" fmla="*/ 2192007 h 3461805"/>
              <a:gd name="connsiteX1266" fmla="*/ 974976 w 2467837"/>
              <a:gd name="connsiteY1266" fmla="*/ 2192007 h 3461805"/>
              <a:gd name="connsiteX1267" fmla="*/ 976765 w 2467837"/>
              <a:gd name="connsiteY1267" fmla="*/ 2190220 h 3461805"/>
              <a:gd name="connsiteX1268" fmla="*/ 971398 w 2467837"/>
              <a:gd name="connsiteY1268" fmla="*/ 2192007 h 3461805"/>
              <a:gd name="connsiteX1269" fmla="*/ 983921 w 2467837"/>
              <a:gd name="connsiteY1269" fmla="*/ 2192007 h 3461805"/>
              <a:gd name="connsiteX1270" fmla="*/ 989288 w 2467837"/>
              <a:gd name="connsiteY1270" fmla="*/ 2197369 h 3461805"/>
              <a:gd name="connsiteX1271" fmla="*/ 982132 w 2467837"/>
              <a:gd name="connsiteY1271" fmla="*/ 2200943 h 3461805"/>
              <a:gd name="connsiteX1272" fmla="*/ 989288 w 2467837"/>
              <a:gd name="connsiteY1272" fmla="*/ 2202730 h 3461805"/>
              <a:gd name="connsiteX1273" fmla="*/ 1000021 w 2467837"/>
              <a:gd name="connsiteY1273" fmla="*/ 2200943 h 3461805"/>
              <a:gd name="connsiteX1274" fmla="*/ 996443 w 2467837"/>
              <a:gd name="connsiteY1274" fmla="*/ 2204518 h 3461805"/>
              <a:gd name="connsiteX1275" fmla="*/ 1001810 w 2467837"/>
              <a:gd name="connsiteY1275" fmla="*/ 2206305 h 3461805"/>
              <a:gd name="connsiteX1276" fmla="*/ 1001810 w 2467837"/>
              <a:gd name="connsiteY1276" fmla="*/ 2211666 h 3461805"/>
              <a:gd name="connsiteX1277" fmla="*/ 1010755 w 2467837"/>
              <a:gd name="connsiteY1277" fmla="*/ 2209879 h 3461805"/>
              <a:gd name="connsiteX1278" fmla="*/ 1010755 w 2467837"/>
              <a:gd name="connsiteY1278" fmla="*/ 2213454 h 3461805"/>
              <a:gd name="connsiteX1279" fmla="*/ 1016122 w 2467837"/>
              <a:gd name="connsiteY1279" fmla="*/ 2213454 h 3461805"/>
              <a:gd name="connsiteX1280" fmla="*/ 1012544 w 2467837"/>
              <a:gd name="connsiteY1280" fmla="*/ 2217028 h 3461805"/>
              <a:gd name="connsiteX1281" fmla="*/ 1016122 w 2467837"/>
              <a:gd name="connsiteY1281" fmla="*/ 2215241 h 3461805"/>
              <a:gd name="connsiteX1282" fmla="*/ 1017911 w 2467837"/>
              <a:gd name="connsiteY1282" fmla="*/ 2218815 h 3461805"/>
              <a:gd name="connsiteX1283" fmla="*/ 1012544 w 2467837"/>
              <a:gd name="connsiteY1283" fmla="*/ 2220603 h 3461805"/>
              <a:gd name="connsiteX1284" fmla="*/ 1021489 w 2467837"/>
              <a:gd name="connsiteY1284" fmla="*/ 2218815 h 3461805"/>
              <a:gd name="connsiteX1285" fmla="*/ 1025067 w 2467837"/>
              <a:gd name="connsiteY1285" fmla="*/ 2222390 h 3461805"/>
              <a:gd name="connsiteX1286" fmla="*/ 1023278 w 2467837"/>
              <a:gd name="connsiteY1286" fmla="*/ 2227751 h 3461805"/>
              <a:gd name="connsiteX1287" fmla="*/ 1039378 w 2467837"/>
              <a:gd name="connsiteY1287" fmla="*/ 2236687 h 3461805"/>
              <a:gd name="connsiteX1288" fmla="*/ 1037589 w 2467837"/>
              <a:gd name="connsiteY1288" fmla="*/ 2242049 h 3461805"/>
              <a:gd name="connsiteX1289" fmla="*/ 1044745 w 2467837"/>
              <a:gd name="connsiteY1289" fmla="*/ 2245623 h 3461805"/>
              <a:gd name="connsiteX1290" fmla="*/ 1051901 w 2467837"/>
              <a:gd name="connsiteY1290" fmla="*/ 2245623 h 3461805"/>
              <a:gd name="connsiteX1291" fmla="*/ 1051901 w 2467837"/>
              <a:gd name="connsiteY1291" fmla="*/ 2249198 h 3461805"/>
              <a:gd name="connsiteX1292" fmla="*/ 1060845 w 2467837"/>
              <a:gd name="connsiteY1292" fmla="*/ 2254559 h 3461805"/>
              <a:gd name="connsiteX1293" fmla="*/ 1071579 w 2467837"/>
              <a:gd name="connsiteY1293" fmla="*/ 2252772 h 3461805"/>
              <a:gd name="connsiteX1294" fmla="*/ 1078735 w 2467837"/>
              <a:gd name="connsiteY1294" fmla="*/ 2265283 h 3461805"/>
              <a:gd name="connsiteX1295" fmla="*/ 1082313 w 2467837"/>
              <a:gd name="connsiteY1295" fmla="*/ 2268857 h 3461805"/>
              <a:gd name="connsiteX1296" fmla="*/ 1078735 w 2467837"/>
              <a:gd name="connsiteY1296" fmla="*/ 2268857 h 3461805"/>
              <a:gd name="connsiteX1297" fmla="*/ 1082537 w 2467837"/>
              <a:gd name="connsiteY1297" fmla="*/ 2273102 h 3461805"/>
              <a:gd name="connsiteX1298" fmla="*/ 1086775 w 2467837"/>
              <a:gd name="connsiteY1298" fmla="*/ 2271077 h 3461805"/>
              <a:gd name="connsiteX1299" fmla="*/ 1091257 w 2467837"/>
              <a:gd name="connsiteY1299" fmla="*/ 2277793 h 3461805"/>
              <a:gd name="connsiteX1300" fmla="*/ 1094835 w 2467837"/>
              <a:gd name="connsiteY1300" fmla="*/ 2274219 h 3461805"/>
              <a:gd name="connsiteX1301" fmla="*/ 1098413 w 2467837"/>
              <a:gd name="connsiteY1301" fmla="*/ 2277793 h 3461805"/>
              <a:gd name="connsiteX1302" fmla="*/ 1100202 w 2467837"/>
              <a:gd name="connsiteY1302" fmla="*/ 2272431 h 3461805"/>
              <a:gd name="connsiteX1303" fmla="*/ 1094835 w 2467837"/>
              <a:gd name="connsiteY1303" fmla="*/ 2267070 h 3461805"/>
              <a:gd name="connsiteX1304" fmla="*/ 1100202 w 2467837"/>
              <a:gd name="connsiteY1304" fmla="*/ 2268857 h 3461805"/>
              <a:gd name="connsiteX1305" fmla="*/ 1101991 w 2467837"/>
              <a:gd name="connsiteY1305" fmla="*/ 2277793 h 3461805"/>
              <a:gd name="connsiteX1306" fmla="*/ 1107358 w 2467837"/>
              <a:gd name="connsiteY1306" fmla="*/ 2274219 h 3461805"/>
              <a:gd name="connsiteX1307" fmla="*/ 1107358 w 2467837"/>
              <a:gd name="connsiteY1307" fmla="*/ 2276006 h 3461805"/>
              <a:gd name="connsiteX1308" fmla="*/ 1107358 w 2467837"/>
              <a:gd name="connsiteY1308" fmla="*/ 2277793 h 3461805"/>
              <a:gd name="connsiteX1309" fmla="*/ 1101991 w 2467837"/>
              <a:gd name="connsiteY1309" fmla="*/ 2281367 h 3461805"/>
              <a:gd name="connsiteX1310" fmla="*/ 1100202 w 2467837"/>
              <a:gd name="connsiteY1310" fmla="*/ 2284942 h 3461805"/>
              <a:gd name="connsiteX1311" fmla="*/ 1107358 w 2467837"/>
              <a:gd name="connsiteY1311" fmla="*/ 2284942 h 3461805"/>
              <a:gd name="connsiteX1312" fmla="*/ 1118092 w 2467837"/>
              <a:gd name="connsiteY1312" fmla="*/ 2288516 h 3461805"/>
              <a:gd name="connsiteX1313" fmla="*/ 1112725 w 2467837"/>
              <a:gd name="connsiteY1313" fmla="*/ 2297452 h 3461805"/>
              <a:gd name="connsiteX1314" fmla="*/ 1119881 w 2467837"/>
              <a:gd name="connsiteY1314" fmla="*/ 2292091 h 3461805"/>
              <a:gd name="connsiteX1315" fmla="*/ 1125247 w 2467837"/>
              <a:gd name="connsiteY1315" fmla="*/ 2297452 h 3461805"/>
              <a:gd name="connsiteX1316" fmla="*/ 1121670 w 2467837"/>
              <a:gd name="connsiteY1316" fmla="*/ 2304601 h 3461805"/>
              <a:gd name="connsiteX1317" fmla="*/ 1128825 w 2467837"/>
              <a:gd name="connsiteY1317" fmla="*/ 2302814 h 3461805"/>
              <a:gd name="connsiteX1318" fmla="*/ 1130614 w 2467837"/>
              <a:gd name="connsiteY1318" fmla="*/ 2309963 h 3461805"/>
              <a:gd name="connsiteX1319" fmla="*/ 1132403 w 2467837"/>
              <a:gd name="connsiteY1319" fmla="*/ 2308176 h 3461805"/>
              <a:gd name="connsiteX1320" fmla="*/ 1143137 w 2467837"/>
              <a:gd name="connsiteY1320" fmla="*/ 2311750 h 3461805"/>
              <a:gd name="connsiteX1321" fmla="*/ 1148504 w 2467837"/>
              <a:gd name="connsiteY1321" fmla="*/ 2315324 h 3461805"/>
              <a:gd name="connsiteX1322" fmla="*/ 1153871 w 2467837"/>
              <a:gd name="connsiteY1322" fmla="*/ 2324261 h 3461805"/>
              <a:gd name="connsiteX1323" fmla="*/ 1157449 w 2467837"/>
              <a:gd name="connsiteY1323" fmla="*/ 2324261 h 3461805"/>
              <a:gd name="connsiteX1324" fmla="*/ 1157449 w 2467837"/>
              <a:gd name="connsiteY1324" fmla="*/ 2320686 h 3461805"/>
              <a:gd name="connsiteX1325" fmla="*/ 1162815 w 2467837"/>
              <a:gd name="connsiteY1325" fmla="*/ 2324261 h 3461805"/>
              <a:gd name="connsiteX1326" fmla="*/ 1157449 w 2467837"/>
              <a:gd name="connsiteY1326" fmla="*/ 2326048 h 3461805"/>
              <a:gd name="connsiteX1327" fmla="*/ 1164604 w 2467837"/>
              <a:gd name="connsiteY1327" fmla="*/ 2336771 h 3461805"/>
              <a:gd name="connsiteX1328" fmla="*/ 1171760 w 2467837"/>
              <a:gd name="connsiteY1328" fmla="*/ 2333197 h 3461805"/>
              <a:gd name="connsiteX1329" fmla="*/ 1164604 w 2467837"/>
              <a:gd name="connsiteY1329" fmla="*/ 2331409 h 3461805"/>
              <a:gd name="connsiteX1330" fmla="*/ 1171760 w 2467837"/>
              <a:gd name="connsiteY1330" fmla="*/ 2326048 h 3461805"/>
              <a:gd name="connsiteX1331" fmla="*/ 1173549 w 2467837"/>
              <a:gd name="connsiteY1331" fmla="*/ 2333197 h 3461805"/>
              <a:gd name="connsiteX1332" fmla="*/ 1168182 w 2467837"/>
              <a:gd name="connsiteY1332" fmla="*/ 2340345 h 3461805"/>
              <a:gd name="connsiteX1333" fmla="*/ 1173549 w 2467837"/>
              <a:gd name="connsiteY1333" fmla="*/ 2338558 h 3461805"/>
              <a:gd name="connsiteX1334" fmla="*/ 1169971 w 2467837"/>
              <a:gd name="connsiteY1334" fmla="*/ 2340345 h 3461805"/>
              <a:gd name="connsiteX1335" fmla="*/ 1177127 w 2467837"/>
              <a:gd name="connsiteY1335" fmla="*/ 2343920 h 3461805"/>
              <a:gd name="connsiteX1336" fmla="*/ 1186072 w 2467837"/>
              <a:gd name="connsiteY1336" fmla="*/ 2354643 h 3461805"/>
              <a:gd name="connsiteX1337" fmla="*/ 1189650 w 2467837"/>
              <a:gd name="connsiteY1337" fmla="*/ 2352856 h 3461805"/>
              <a:gd name="connsiteX1338" fmla="*/ 1193227 w 2467837"/>
              <a:gd name="connsiteY1338" fmla="*/ 2354643 h 3461805"/>
              <a:gd name="connsiteX1339" fmla="*/ 1200383 w 2467837"/>
              <a:gd name="connsiteY1339" fmla="*/ 2360005 h 3461805"/>
              <a:gd name="connsiteX1340" fmla="*/ 1198594 w 2467837"/>
              <a:gd name="connsiteY1340" fmla="*/ 2365366 h 3461805"/>
              <a:gd name="connsiteX1341" fmla="*/ 1193227 w 2467837"/>
              <a:gd name="connsiteY1341" fmla="*/ 2363579 h 3461805"/>
              <a:gd name="connsiteX1342" fmla="*/ 1200383 w 2467837"/>
              <a:gd name="connsiteY1342" fmla="*/ 2372515 h 3461805"/>
              <a:gd name="connsiteX1343" fmla="*/ 1196805 w 2467837"/>
              <a:gd name="connsiteY1343" fmla="*/ 2367154 h 3461805"/>
              <a:gd name="connsiteX1344" fmla="*/ 1212906 w 2467837"/>
              <a:gd name="connsiteY1344" fmla="*/ 2374302 h 3461805"/>
              <a:gd name="connsiteX1345" fmla="*/ 1212906 w 2467837"/>
              <a:gd name="connsiteY1345" fmla="*/ 2370728 h 3461805"/>
              <a:gd name="connsiteX1346" fmla="*/ 1218273 w 2467837"/>
              <a:gd name="connsiteY1346" fmla="*/ 2368941 h 3461805"/>
              <a:gd name="connsiteX1347" fmla="*/ 1214695 w 2467837"/>
              <a:gd name="connsiteY1347" fmla="*/ 2376090 h 3461805"/>
              <a:gd name="connsiteX1348" fmla="*/ 1220062 w 2467837"/>
              <a:gd name="connsiteY1348" fmla="*/ 2381452 h 3461805"/>
              <a:gd name="connsiteX1349" fmla="*/ 1220062 w 2467837"/>
              <a:gd name="connsiteY1349" fmla="*/ 2374302 h 3461805"/>
              <a:gd name="connsiteX1350" fmla="*/ 1225429 w 2467837"/>
              <a:gd name="connsiteY1350" fmla="*/ 2376090 h 3461805"/>
              <a:gd name="connsiteX1351" fmla="*/ 1220062 w 2467837"/>
              <a:gd name="connsiteY1351" fmla="*/ 2386813 h 3461805"/>
              <a:gd name="connsiteX1352" fmla="*/ 1227441 w 2467837"/>
              <a:gd name="connsiteY1352" fmla="*/ 2389270 h 3461805"/>
              <a:gd name="connsiteX1353" fmla="*/ 1236162 w 2467837"/>
              <a:gd name="connsiteY1353" fmla="*/ 2385026 h 3461805"/>
              <a:gd name="connsiteX1354" fmla="*/ 1240813 w 2467837"/>
              <a:gd name="connsiteY1354" fmla="*/ 2389673 h 3461805"/>
              <a:gd name="connsiteX1355" fmla="*/ 1237951 w 2467837"/>
              <a:gd name="connsiteY1355" fmla="*/ 2393962 h 3461805"/>
              <a:gd name="connsiteX1356" fmla="*/ 1237951 w 2467837"/>
              <a:gd name="connsiteY1356" fmla="*/ 2390388 h 3461805"/>
              <a:gd name="connsiteX1357" fmla="*/ 1236162 w 2467837"/>
              <a:gd name="connsiteY1357" fmla="*/ 2393962 h 3461805"/>
              <a:gd name="connsiteX1358" fmla="*/ 1229006 w 2467837"/>
              <a:gd name="connsiteY1358" fmla="*/ 2393962 h 3461805"/>
              <a:gd name="connsiteX1359" fmla="*/ 1232584 w 2467837"/>
              <a:gd name="connsiteY1359" fmla="*/ 2397536 h 3461805"/>
              <a:gd name="connsiteX1360" fmla="*/ 1237951 w 2467837"/>
              <a:gd name="connsiteY1360" fmla="*/ 2397536 h 3461805"/>
              <a:gd name="connsiteX1361" fmla="*/ 1232584 w 2467837"/>
              <a:gd name="connsiteY1361" fmla="*/ 2401111 h 3461805"/>
              <a:gd name="connsiteX1362" fmla="*/ 1239740 w 2467837"/>
              <a:gd name="connsiteY1362" fmla="*/ 2401111 h 3461805"/>
              <a:gd name="connsiteX1363" fmla="*/ 1237951 w 2467837"/>
              <a:gd name="connsiteY1363" fmla="*/ 2393962 h 3461805"/>
              <a:gd name="connsiteX1364" fmla="*/ 1243318 w 2467837"/>
              <a:gd name="connsiteY1364" fmla="*/ 2399324 h 3461805"/>
              <a:gd name="connsiteX1365" fmla="*/ 1246896 w 2467837"/>
              <a:gd name="connsiteY1365" fmla="*/ 2397536 h 3461805"/>
              <a:gd name="connsiteX1366" fmla="*/ 1243318 w 2467837"/>
              <a:gd name="connsiteY1366" fmla="*/ 2393962 h 3461805"/>
              <a:gd name="connsiteX1367" fmla="*/ 1248685 w 2467837"/>
              <a:gd name="connsiteY1367" fmla="*/ 2393962 h 3461805"/>
              <a:gd name="connsiteX1368" fmla="*/ 1243318 w 2467837"/>
              <a:gd name="connsiteY1368" fmla="*/ 2386813 h 3461805"/>
              <a:gd name="connsiteX1369" fmla="*/ 1245107 w 2467837"/>
              <a:gd name="connsiteY1369" fmla="*/ 2385026 h 3461805"/>
              <a:gd name="connsiteX1370" fmla="*/ 1241529 w 2467837"/>
              <a:gd name="connsiteY1370" fmla="*/ 2386813 h 3461805"/>
              <a:gd name="connsiteX1371" fmla="*/ 1234373 w 2467837"/>
              <a:gd name="connsiteY1371" fmla="*/ 2381452 h 3461805"/>
              <a:gd name="connsiteX1372" fmla="*/ 1232584 w 2467837"/>
              <a:gd name="connsiteY1372" fmla="*/ 2379664 h 3461805"/>
              <a:gd name="connsiteX1373" fmla="*/ 1234373 w 2467837"/>
              <a:gd name="connsiteY1373" fmla="*/ 2376090 h 3461805"/>
              <a:gd name="connsiteX1374" fmla="*/ 1229006 w 2467837"/>
              <a:gd name="connsiteY1374" fmla="*/ 2376090 h 3461805"/>
              <a:gd name="connsiteX1375" fmla="*/ 1223640 w 2467837"/>
              <a:gd name="connsiteY1375" fmla="*/ 2370728 h 3461805"/>
              <a:gd name="connsiteX1376" fmla="*/ 1225429 w 2467837"/>
              <a:gd name="connsiteY1376" fmla="*/ 2365366 h 3461805"/>
              <a:gd name="connsiteX1377" fmla="*/ 1212906 w 2467837"/>
              <a:gd name="connsiteY1377" fmla="*/ 2360005 h 3461805"/>
              <a:gd name="connsiteX1378" fmla="*/ 1207539 w 2467837"/>
              <a:gd name="connsiteY1378" fmla="*/ 2356430 h 3461805"/>
              <a:gd name="connsiteX1379" fmla="*/ 1209328 w 2467837"/>
              <a:gd name="connsiteY1379" fmla="*/ 2351069 h 3461805"/>
              <a:gd name="connsiteX1380" fmla="*/ 1200383 w 2467837"/>
              <a:gd name="connsiteY1380" fmla="*/ 2342133 h 3461805"/>
              <a:gd name="connsiteX1381" fmla="*/ 1198594 w 2467837"/>
              <a:gd name="connsiteY1381" fmla="*/ 2345707 h 3461805"/>
              <a:gd name="connsiteX1382" fmla="*/ 1193227 w 2467837"/>
              <a:gd name="connsiteY1382" fmla="*/ 2338558 h 3461805"/>
              <a:gd name="connsiteX1383" fmla="*/ 1196805 w 2467837"/>
              <a:gd name="connsiteY1383" fmla="*/ 2336771 h 3461805"/>
              <a:gd name="connsiteX1384" fmla="*/ 1180705 w 2467837"/>
              <a:gd name="connsiteY1384" fmla="*/ 2326048 h 3461805"/>
              <a:gd name="connsiteX1385" fmla="*/ 1177127 w 2467837"/>
              <a:gd name="connsiteY1385" fmla="*/ 2329622 h 3461805"/>
              <a:gd name="connsiteX1386" fmla="*/ 1171760 w 2467837"/>
              <a:gd name="connsiteY1386" fmla="*/ 2326048 h 3461805"/>
              <a:gd name="connsiteX1387" fmla="*/ 1177127 w 2467837"/>
              <a:gd name="connsiteY1387" fmla="*/ 2322473 h 3461805"/>
              <a:gd name="connsiteX1388" fmla="*/ 1153871 w 2467837"/>
              <a:gd name="connsiteY1388" fmla="*/ 2299240 h 3461805"/>
              <a:gd name="connsiteX1389" fmla="*/ 1157449 w 2467837"/>
              <a:gd name="connsiteY1389" fmla="*/ 2301027 h 3461805"/>
              <a:gd name="connsiteX1390" fmla="*/ 1159237 w 2467837"/>
              <a:gd name="connsiteY1390" fmla="*/ 2295665 h 3461805"/>
              <a:gd name="connsiteX1391" fmla="*/ 1153871 w 2467837"/>
              <a:gd name="connsiteY1391" fmla="*/ 2290304 h 3461805"/>
              <a:gd name="connsiteX1392" fmla="*/ 1148504 w 2467837"/>
              <a:gd name="connsiteY1392" fmla="*/ 2293878 h 3461805"/>
              <a:gd name="connsiteX1393" fmla="*/ 1148504 w 2467837"/>
              <a:gd name="connsiteY1393" fmla="*/ 2286729 h 3461805"/>
              <a:gd name="connsiteX1394" fmla="*/ 1144926 w 2467837"/>
              <a:gd name="connsiteY1394" fmla="*/ 2290304 h 3461805"/>
              <a:gd name="connsiteX1395" fmla="*/ 1139559 w 2467837"/>
              <a:gd name="connsiteY1395" fmla="*/ 2284942 h 3461805"/>
              <a:gd name="connsiteX1396" fmla="*/ 1144926 w 2467837"/>
              <a:gd name="connsiteY1396" fmla="*/ 2286729 h 3461805"/>
              <a:gd name="connsiteX1397" fmla="*/ 1146715 w 2467837"/>
              <a:gd name="connsiteY1397" fmla="*/ 2277793 h 3461805"/>
              <a:gd name="connsiteX1398" fmla="*/ 1141348 w 2467837"/>
              <a:gd name="connsiteY1398" fmla="*/ 2281367 h 3461805"/>
              <a:gd name="connsiteX1399" fmla="*/ 1132403 w 2467837"/>
              <a:gd name="connsiteY1399" fmla="*/ 2270644 h 3461805"/>
              <a:gd name="connsiteX1400" fmla="*/ 1125247 w 2467837"/>
              <a:gd name="connsiteY1400" fmla="*/ 2272431 h 3461805"/>
              <a:gd name="connsiteX1401" fmla="*/ 1127037 w 2467837"/>
              <a:gd name="connsiteY1401" fmla="*/ 2267070 h 3461805"/>
              <a:gd name="connsiteX1402" fmla="*/ 1118092 w 2467837"/>
              <a:gd name="connsiteY1402" fmla="*/ 2267070 h 3461805"/>
              <a:gd name="connsiteX1403" fmla="*/ 1118092 w 2467837"/>
              <a:gd name="connsiteY1403" fmla="*/ 2270644 h 3461805"/>
              <a:gd name="connsiteX1404" fmla="*/ 1114514 w 2467837"/>
              <a:gd name="connsiteY1404" fmla="*/ 2272431 h 3461805"/>
              <a:gd name="connsiteX1405" fmla="*/ 1110936 w 2467837"/>
              <a:gd name="connsiteY1405" fmla="*/ 2267070 h 3461805"/>
              <a:gd name="connsiteX1406" fmla="*/ 1114514 w 2467837"/>
              <a:gd name="connsiteY1406" fmla="*/ 2268857 h 3461805"/>
              <a:gd name="connsiteX1407" fmla="*/ 1116303 w 2467837"/>
              <a:gd name="connsiteY1407" fmla="*/ 2267070 h 3461805"/>
              <a:gd name="connsiteX1408" fmla="*/ 1114514 w 2467837"/>
              <a:gd name="connsiteY1408" fmla="*/ 2259921 h 3461805"/>
              <a:gd name="connsiteX1409" fmla="*/ 1118092 w 2467837"/>
              <a:gd name="connsiteY1409" fmla="*/ 2259921 h 3461805"/>
              <a:gd name="connsiteX1410" fmla="*/ 1105569 w 2467837"/>
              <a:gd name="connsiteY1410" fmla="*/ 2254559 h 3461805"/>
              <a:gd name="connsiteX1411" fmla="*/ 1110936 w 2467837"/>
              <a:gd name="connsiteY1411" fmla="*/ 2250985 h 3461805"/>
              <a:gd name="connsiteX1412" fmla="*/ 1100202 w 2467837"/>
              <a:gd name="connsiteY1412" fmla="*/ 2249198 h 3461805"/>
              <a:gd name="connsiteX1413" fmla="*/ 1103780 w 2467837"/>
              <a:gd name="connsiteY1413" fmla="*/ 2249198 h 3461805"/>
              <a:gd name="connsiteX1414" fmla="*/ 1096624 w 2467837"/>
              <a:gd name="connsiteY1414" fmla="*/ 2245623 h 3461805"/>
              <a:gd name="connsiteX1415" fmla="*/ 1096624 w 2467837"/>
              <a:gd name="connsiteY1415" fmla="*/ 2240262 h 3461805"/>
              <a:gd name="connsiteX1416" fmla="*/ 1091257 w 2467837"/>
              <a:gd name="connsiteY1416" fmla="*/ 2242049 h 3461805"/>
              <a:gd name="connsiteX1417" fmla="*/ 1091257 w 2467837"/>
              <a:gd name="connsiteY1417" fmla="*/ 2236687 h 3461805"/>
              <a:gd name="connsiteX1418" fmla="*/ 1093047 w 2467837"/>
              <a:gd name="connsiteY1418" fmla="*/ 2234900 h 3461805"/>
              <a:gd name="connsiteX1419" fmla="*/ 1076946 w 2467837"/>
              <a:gd name="connsiteY1419" fmla="*/ 2227751 h 3461805"/>
              <a:gd name="connsiteX1420" fmla="*/ 1082313 w 2467837"/>
              <a:gd name="connsiteY1420" fmla="*/ 2222390 h 3461805"/>
              <a:gd name="connsiteX1421" fmla="*/ 1079406 w 2467837"/>
              <a:gd name="connsiteY1421" fmla="*/ 2220826 h 3461805"/>
              <a:gd name="connsiteX1422" fmla="*/ 1075523 w 2467837"/>
              <a:gd name="connsiteY1422" fmla="*/ 2220622 h 3461805"/>
              <a:gd name="connsiteX1423" fmla="*/ 1073368 w 2467837"/>
              <a:gd name="connsiteY1423" fmla="*/ 2215241 h 3461805"/>
              <a:gd name="connsiteX1424" fmla="*/ 1071579 w 2467837"/>
              <a:gd name="connsiteY1424" fmla="*/ 2222390 h 3461805"/>
              <a:gd name="connsiteX1425" fmla="*/ 1063529 w 2467837"/>
              <a:gd name="connsiteY1425" fmla="*/ 2215017 h 3461805"/>
              <a:gd name="connsiteX1426" fmla="*/ 1059124 w 2467837"/>
              <a:gd name="connsiteY1426" fmla="*/ 2213184 h 3461805"/>
              <a:gd name="connsiteX1427" fmla="*/ 1060845 w 2467837"/>
              <a:gd name="connsiteY1427" fmla="*/ 2206305 h 3461805"/>
              <a:gd name="connsiteX1428" fmla="*/ 1042956 w 2467837"/>
              <a:gd name="connsiteY1428" fmla="*/ 2195582 h 3461805"/>
              <a:gd name="connsiteX1429" fmla="*/ 1044745 w 2467837"/>
              <a:gd name="connsiteY1429" fmla="*/ 2192007 h 3461805"/>
              <a:gd name="connsiteX1430" fmla="*/ 1037589 w 2467837"/>
              <a:gd name="connsiteY1430" fmla="*/ 2192007 h 3461805"/>
              <a:gd name="connsiteX1431" fmla="*/ 1039378 w 2467837"/>
              <a:gd name="connsiteY1431" fmla="*/ 2190220 h 3461805"/>
              <a:gd name="connsiteX1432" fmla="*/ 1025067 w 2467837"/>
              <a:gd name="connsiteY1432" fmla="*/ 2183071 h 3461805"/>
              <a:gd name="connsiteX1433" fmla="*/ 1026855 w 2467837"/>
              <a:gd name="connsiteY1433" fmla="*/ 2179496 h 3461805"/>
              <a:gd name="connsiteX1434" fmla="*/ 1016122 w 2467837"/>
              <a:gd name="connsiteY1434" fmla="*/ 2168773 h 3461805"/>
              <a:gd name="connsiteX1435" fmla="*/ 1019700 w 2467837"/>
              <a:gd name="connsiteY1435" fmla="*/ 2166986 h 3461805"/>
              <a:gd name="connsiteX1436" fmla="*/ 1016122 w 2467837"/>
              <a:gd name="connsiteY1436" fmla="*/ 2163412 h 3461805"/>
              <a:gd name="connsiteX1437" fmla="*/ 1012544 w 2467837"/>
              <a:gd name="connsiteY1437" fmla="*/ 2165199 h 3461805"/>
              <a:gd name="connsiteX1438" fmla="*/ 1010755 w 2467837"/>
              <a:gd name="connsiteY1438" fmla="*/ 2163412 h 3461805"/>
              <a:gd name="connsiteX1439" fmla="*/ 1008966 w 2467837"/>
              <a:gd name="connsiteY1439" fmla="*/ 2165199 h 3461805"/>
              <a:gd name="connsiteX1440" fmla="*/ 1003599 w 2467837"/>
              <a:gd name="connsiteY1440" fmla="*/ 2159837 h 3461805"/>
              <a:gd name="connsiteX1441" fmla="*/ 1001810 w 2467837"/>
              <a:gd name="connsiteY1441" fmla="*/ 2163412 h 3461805"/>
              <a:gd name="connsiteX1442" fmla="*/ 1000021 w 2467837"/>
              <a:gd name="connsiteY1442" fmla="*/ 2147327 h 3461805"/>
              <a:gd name="connsiteX1443" fmla="*/ 991077 w 2467837"/>
              <a:gd name="connsiteY1443" fmla="*/ 2143752 h 3461805"/>
              <a:gd name="connsiteX1444" fmla="*/ 994654 w 2467837"/>
              <a:gd name="connsiteY1444" fmla="*/ 2141965 h 3461805"/>
              <a:gd name="connsiteX1445" fmla="*/ 991077 w 2467837"/>
              <a:gd name="connsiteY1445" fmla="*/ 2136603 h 3461805"/>
              <a:gd name="connsiteX1446" fmla="*/ 983921 w 2467837"/>
              <a:gd name="connsiteY1446" fmla="*/ 2143752 h 3461805"/>
              <a:gd name="connsiteX1447" fmla="*/ 978554 w 2467837"/>
              <a:gd name="connsiteY1447" fmla="*/ 2138391 h 3461805"/>
              <a:gd name="connsiteX1448" fmla="*/ 939197 w 2467837"/>
              <a:gd name="connsiteY1448" fmla="*/ 2099072 h 3461805"/>
              <a:gd name="connsiteX1449" fmla="*/ 944564 w 2467837"/>
              <a:gd name="connsiteY1449" fmla="*/ 2100859 h 3461805"/>
              <a:gd name="connsiteX1450" fmla="*/ 948142 w 2467837"/>
              <a:gd name="connsiteY1450" fmla="*/ 2099072 h 3461805"/>
              <a:gd name="connsiteX1451" fmla="*/ 944564 w 2467837"/>
              <a:gd name="connsiteY1451" fmla="*/ 2097285 h 3461805"/>
              <a:gd name="connsiteX1452" fmla="*/ 942775 w 2467837"/>
              <a:gd name="connsiteY1452" fmla="*/ 2099072 h 3461805"/>
              <a:gd name="connsiteX1453" fmla="*/ 942775 w 2467837"/>
              <a:gd name="connsiteY1453" fmla="*/ 2095497 h 3461805"/>
              <a:gd name="connsiteX1454" fmla="*/ 939197 w 2467837"/>
              <a:gd name="connsiteY1454" fmla="*/ 2093710 h 3461805"/>
              <a:gd name="connsiteX1455" fmla="*/ 937408 w 2467837"/>
              <a:gd name="connsiteY1455" fmla="*/ 2095497 h 3461805"/>
              <a:gd name="connsiteX1456" fmla="*/ 937408 w 2467837"/>
              <a:gd name="connsiteY1456" fmla="*/ 2097285 h 3461805"/>
              <a:gd name="connsiteX1457" fmla="*/ 926674 w 2467837"/>
              <a:gd name="connsiteY1457" fmla="*/ 2088349 h 3461805"/>
              <a:gd name="connsiteX1458" fmla="*/ 924885 w 2467837"/>
              <a:gd name="connsiteY1458" fmla="*/ 2086561 h 3461805"/>
              <a:gd name="connsiteX1459" fmla="*/ 923097 w 2467837"/>
              <a:gd name="connsiteY1459" fmla="*/ 2081200 h 3461805"/>
              <a:gd name="connsiteX1460" fmla="*/ 903418 w 2467837"/>
              <a:gd name="connsiteY1460" fmla="*/ 2068689 h 3461805"/>
              <a:gd name="connsiteX1461" fmla="*/ 876584 w 2467837"/>
              <a:gd name="connsiteY1461" fmla="*/ 2050817 h 3461805"/>
              <a:gd name="connsiteX1462" fmla="*/ 851539 w 2467837"/>
              <a:gd name="connsiteY1462" fmla="*/ 2032945 h 3461805"/>
              <a:gd name="connsiteX1463" fmla="*/ 849750 w 2467837"/>
              <a:gd name="connsiteY1463" fmla="*/ 2032945 h 3461805"/>
              <a:gd name="connsiteX1464" fmla="*/ 821127 w 2467837"/>
              <a:gd name="connsiteY1464" fmla="*/ 2011499 h 3461805"/>
              <a:gd name="connsiteX1465" fmla="*/ 788925 w 2467837"/>
              <a:gd name="connsiteY1465" fmla="*/ 1993626 h 3461805"/>
              <a:gd name="connsiteX1466" fmla="*/ 785348 w 2467837"/>
              <a:gd name="connsiteY1466" fmla="*/ 1986478 h 3461805"/>
              <a:gd name="connsiteX1467" fmla="*/ 772825 w 2467837"/>
              <a:gd name="connsiteY1467" fmla="*/ 1979329 h 3461805"/>
              <a:gd name="connsiteX1468" fmla="*/ 763880 w 2467837"/>
              <a:gd name="connsiteY1468" fmla="*/ 1972180 h 3461805"/>
              <a:gd name="connsiteX1469" fmla="*/ 762091 w 2467837"/>
              <a:gd name="connsiteY1469" fmla="*/ 1973967 h 3461805"/>
              <a:gd name="connsiteX1470" fmla="*/ 749569 w 2467837"/>
              <a:gd name="connsiteY1470" fmla="*/ 1963244 h 3461805"/>
              <a:gd name="connsiteX1471" fmla="*/ 719157 w 2467837"/>
              <a:gd name="connsiteY1471" fmla="*/ 1947159 h 3461805"/>
              <a:gd name="connsiteX1472" fmla="*/ 692322 w 2467837"/>
              <a:gd name="connsiteY1472" fmla="*/ 1927500 h 3461805"/>
              <a:gd name="connsiteX1473" fmla="*/ 690533 w 2467837"/>
              <a:gd name="connsiteY1473" fmla="*/ 1929287 h 3461805"/>
              <a:gd name="connsiteX1474" fmla="*/ 674433 w 2467837"/>
              <a:gd name="connsiteY1474" fmla="*/ 1916776 h 3461805"/>
              <a:gd name="connsiteX1475" fmla="*/ 656543 w 2467837"/>
              <a:gd name="connsiteY1475" fmla="*/ 1906053 h 3461805"/>
              <a:gd name="connsiteX1476" fmla="*/ 620765 w 2467837"/>
              <a:gd name="connsiteY1476" fmla="*/ 1886394 h 3461805"/>
              <a:gd name="connsiteX1477" fmla="*/ 618976 w 2467837"/>
              <a:gd name="connsiteY1477" fmla="*/ 1879245 h 3461805"/>
              <a:gd name="connsiteX1478" fmla="*/ 602875 w 2467837"/>
              <a:gd name="connsiteY1478" fmla="*/ 1877458 h 3461805"/>
              <a:gd name="connsiteX1479" fmla="*/ 584986 w 2467837"/>
              <a:gd name="connsiteY1479" fmla="*/ 1861373 h 3461805"/>
              <a:gd name="connsiteX1480" fmla="*/ 543840 w 2467837"/>
              <a:gd name="connsiteY1480" fmla="*/ 1841714 h 3461805"/>
              <a:gd name="connsiteX1481" fmla="*/ 533106 w 2467837"/>
              <a:gd name="connsiteY1481" fmla="*/ 1832777 h 3461805"/>
              <a:gd name="connsiteX1482" fmla="*/ 517006 w 2467837"/>
              <a:gd name="connsiteY1482" fmla="*/ 1823841 h 3461805"/>
              <a:gd name="connsiteX1483" fmla="*/ 513428 w 2467837"/>
              <a:gd name="connsiteY1483" fmla="*/ 1825629 h 3461805"/>
              <a:gd name="connsiteX1484" fmla="*/ 500905 w 2467837"/>
              <a:gd name="connsiteY1484" fmla="*/ 1820267 h 3461805"/>
              <a:gd name="connsiteX1485" fmla="*/ 468704 w 2467837"/>
              <a:gd name="connsiteY1485" fmla="*/ 1800608 h 3461805"/>
              <a:gd name="connsiteX1486" fmla="*/ 470493 w 2467837"/>
              <a:gd name="connsiteY1486" fmla="*/ 1793459 h 3461805"/>
              <a:gd name="connsiteX1487" fmla="*/ 450815 w 2467837"/>
              <a:gd name="connsiteY1487" fmla="*/ 1789884 h 3461805"/>
              <a:gd name="connsiteX1488" fmla="*/ 432925 w 2467837"/>
              <a:gd name="connsiteY1488" fmla="*/ 1782736 h 3461805"/>
              <a:gd name="connsiteX1489" fmla="*/ 441870 w 2467837"/>
              <a:gd name="connsiteY1489" fmla="*/ 1782736 h 3461805"/>
              <a:gd name="connsiteX1490" fmla="*/ 441870 w 2467837"/>
              <a:gd name="connsiteY1490" fmla="*/ 1777374 h 3461805"/>
              <a:gd name="connsiteX1491" fmla="*/ 428911 w 2467837"/>
              <a:gd name="connsiteY1491" fmla="*/ 1772666 h 3461805"/>
              <a:gd name="connsiteX1492" fmla="*/ 431136 w 2467837"/>
              <a:gd name="connsiteY1492" fmla="*/ 1772012 h 3461805"/>
              <a:gd name="connsiteX1493" fmla="*/ 409669 w 2467837"/>
              <a:gd name="connsiteY1493" fmla="*/ 1764863 h 3461805"/>
              <a:gd name="connsiteX1494" fmla="*/ 407880 w 2467837"/>
              <a:gd name="connsiteY1494" fmla="*/ 1759502 h 3461805"/>
              <a:gd name="connsiteX1495" fmla="*/ 391779 w 2467837"/>
              <a:gd name="connsiteY1495" fmla="*/ 1757715 h 3461805"/>
              <a:gd name="connsiteX1496" fmla="*/ 364945 w 2467837"/>
              <a:gd name="connsiteY1496" fmla="*/ 1745204 h 3461805"/>
              <a:gd name="connsiteX1497" fmla="*/ 364945 w 2467837"/>
              <a:gd name="connsiteY1497" fmla="*/ 1750566 h 3461805"/>
              <a:gd name="connsiteX1498" fmla="*/ 359578 w 2467837"/>
              <a:gd name="connsiteY1498" fmla="*/ 1741630 h 3461805"/>
              <a:gd name="connsiteX1499" fmla="*/ 350634 w 2467837"/>
              <a:gd name="connsiteY1499" fmla="*/ 1743417 h 3461805"/>
              <a:gd name="connsiteX1500" fmla="*/ 356000 w 2467837"/>
              <a:gd name="connsiteY1500" fmla="*/ 1739842 h 3461805"/>
              <a:gd name="connsiteX1501" fmla="*/ 334533 w 2467837"/>
              <a:gd name="connsiteY1501" fmla="*/ 1729119 h 3461805"/>
              <a:gd name="connsiteX1502" fmla="*/ 318433 w 2467837"/>
              <a:gd name="connsiteY1502" fmla="*/ 1723758 h 3461805"/>
              <a:gd name="connsiteX1503" fmla="*/ 289809 w 2467837"/>
              <a:gd name="connsiteY1503" fmla="*/ 1711247 h 3461805"/>
              <a:gd name="connsiteX1504" fmla="*/ 284443 w 2467837"/>
              <a:gd name="connsiteY1504" fmla="*/ 1709460 h 3461805"/>
              <a:gd name="connsiteX1505" fmla="*/ 286231 w 2467837"/>
              <a:gd name="connsiteY1505" fmla="*/ 1705885 h 3461805"/>
              <a:gd name="connsiteX1506" fmla="*/ 277287 w 2467837"/>
              <a:gd name="connsiteY1506" fmla="*/ 1705885 h 3461805"/>
              <a:gd name="connsiteX1507" fmla="*/ 282654 w 2467837"/>
              <a:gd name="connsiteY1507" fmla="*/ 1709460 h 3461805"/>
              <a:gd name="connsiteX1508" fmla="*/ 268342 w 2467837"/>
              <a:gd name="connsiteY1508" fmla="*/ 1702311 h 3461805"/>
              <a:gd name="connsiteX1509" fmla="*/ 259397 w 2467837"/>
              <a:gd name="connsiteY1509" fmla="*/ 1696949 h 3461805"/>
              <a:gd name="connsiteX1510" fmla="*/ 266553 w 2467837"/>
              <a:gd name="connsiteY1510" fmla="*/ 1695162 h 3461805"/>
              <a:gd name="connsiteX1511" fmla="*/ 236141 w 2467837"/>
              <a:gd name="connsiteY1511" fmla="*/ 1686226 h 3461805"/>
              <a:gd name="connsiteX1512" fmla="*/ 239719 w 2467837"/>
              <a:gd name="connsiteY1512" fmla="*/ 1682652 h 3461805"/>
              <a:gd name="connsiteX1513" fmla="*/ 230774 w 2467837"/>
              <a:gd name="connsiteY1513" fmla="*/ 1680864 h 3461805"/>
              <a:gd name="connsiteX1514" fmla="*/ 228985 w 2467837"/>
              <a:gd name="connsiteY1514" fmla="*/ 1684439 h 3461805"/>
              <a:gd name="connsiteX1515" fmla="*/ 216463 w 2467837"/>
              <a:gd name="connsiteY1515" fmla="*/ 1677290 h 3461805"/>
              <a:gd name="connsiteX1516" fmla="*/ 212885 w 2467837"/>
              <a:gd name="connsiteY1516" fmla="*/ 1680864 h 3461805"/>
              <a:gd name="connsiteX1517" fmla="*/ 202151 w 2467837"/>
              <a:gd name="connsiteY1517" fmla="*/ 1671928 h 3461805"/>
              <a:gd name="connsiteX1518" fmla="*/ 207518 w 2467837"/>
              <a:gd name="connsiteY1518" fmla="*/ 1668354 h 3461805"/>
              <a:gd name="connsiteX1519" fmla="*/ 193206 w 2467837"/>
              <a:gd name="connsiteY1519" fmla="*/ 1666567 h 3461805"/>
              <a:gd name="connsiteX1520" fmla="*/ 182473 w 2467837"/>
              <a:gd name="connsiteY1520" fmla="*/ 1666567 h 3461805"/>
              <a:gd name="connsiteX1521" fmla="*/ 187839 w 2467837"/>
              <a:gd name="connsiteY1521" fmla="*/ 1661205 h 3461805"/>
              <a:gd name="connsiteX1522" fmla="*/ 180684 w 2467837"/>
              <a:gd name="connsiteY1522" fmla="*/ 1661205 h 3461805"/>
              <a:gd name="connsiteX1523" fmla="*/ 157427 w 2467837"/>
              <a:gd name="connsiteY1523" fmla="*/ 1648695 h 3461805"/>
              <a:gd name="connsiteX1524" fmla="*/ 157427 w 2467837"/>
              <a:gd name="connsiteY1524" fmla="*/ 1650482 h 3461805"/>
              <a:gd name="connsiteX1525" fmla="*/ 150271 w 2467837"/>
              <a:gd name="connsiteY1525" fmla="*/ 1648695 h 3461805"/>
              <a:gd name="connsiteX1526" fmla="*/ 146694 w 2467837"/>
              <a:gd name="connsiteY1526" fmla="*/ 1643333 h 3461805"/>
              <a:gd name="connsiteX1527" fmla="*/ 150271 w 2467837"/>
              <a:gd name="connsiteY1527" fmla="*/ 1637971 h 3461805"/>
              <a:gd name="connsiteX1528" fmla="*/ 166372 w 2467837"/>
              <a:gd name="connsiteY1528" fmla="*/ 1643333 h 3461805"/>
              <a:gd name="connsiteX1529" fmla="*/ 177106 w 2467837"/>
              <a:gd name="connsiteY1529" fmla="*/ 1652269 h 3461805"/>
              <a:gd name="connsiteX1530" fmla="*/ 186050 w 2467837"/>
              <a:gd name="connsiteY1530" fmla="*/ 1652269 h 3461805"/>
              <a:gd name="connsiteX1531" fmla="*/ 182473 w 2467837"/>
              <a:gd name="connsiteY1531" fmla="*/ 1654056 h 3461805"/>
              <a:gd name="connsiteX1532" fmla="*/ 187839 w 2467837"/>
              <a:gd name="connsiteY1532" fmla="*/ 1657631 h 3461805"/>
              <a:gd name="connsiteX1533" fmla="*/ 194995 w 2467837"/>
              <a:gd name="connsiteY1533" fmla="*/ 1650482 h 3461805"/>
              <a:gd name="connsiteX1534" fmla="*/ 193206 w 2467837"/>
              <a:gd name="connsiteY1534" fmla="*/ 1659418 h 3461805"/>
              <a:gd name="connsiteX1535" fmla="*/ 211096 w 2467837"/>
              <a:gd name="connsiteY1535" fmla="*/ 1662992 h 3461805"/>
              <a:gd name="connsiteX1536" fmla="*/ 211096 w 2467837"/>
              <a:gd name="connsiteY1536" fmla="*/ 1655844 h 3461805"/>
              <a:gd name="connsiteX1537" fmla="*/ 212885 w 2467837"/>
              <a:gd name="connsiteY1537" fmla="*/ 1664780 h 3461805"/>
              <a:gd name="connsiteX1538" fmla="*/ 230774 w 2467837"/>
              <a:gd name="connsiteY1538" fmla="*/ 1666567 h 3461805"/>
              <a:gd name="connsiteX1539" fmla="*/ 246875 w 2467837"/>
              <a:gd name="connsiteY1539" fmla="*/ 1675503 h 3461805"/>
              <a:gd name="connsiteX1540" fmla="*/ 248664 w 2467837"/>
              <a:gd name="connsiteY1540" fmla="*/ 1673716 h 3461805"/>
              <a:gd name="connsiteX1541" fmla="*/ 241508 w 2467837"/>
              <a:gd name="connsiteY1541" fmla="*/ 1670141 h 3461805"/>
              <a:gd name="connsiteX1542" fmla="*/ 252241 w 2467837"/>
              <a:gd name="connsiteY1542" fmla="*/ 1677290 h 3461805"/>
              <a:gd name="connsiteX1543" fmla="*/ 259397 w 2467837"/>
              <a:gd name="connsiteY1543" fmla="*/ 1675503 h 3461805"/>
              <a:gd name="connsiteX1544" fmla="*/ 261186 w 2467837"/>
              <a:gd name="connsiteY1544" fmla="*/ 1682652 h 3461805"/>
              <a:gd name="connsiteX1545" fmla="*/ 300543 w 2467837"/>
              <a:gd name="connsiteY1545" fmla="*/ 1689801 h 3461805"/>
              <a:gd name="connsiteX1546" fmla="*/ 300543 w 2467837"/>
              <a:gd name="connsiteY1546" fmla="*/ 1695162 h 3461805"/>
              <a:gd name="connsiteX1547" fmla="*/ 323799 w 2467837"/>
              <a:gd name="connsiteY1547" fmla="*/ 1704098 h 3461805"/>
              <a:gd name="connsiteX1548" fmla="*/ 320221 w 2467837"/>
              <a:gd name="connsiteY1548" fmla="*/ 1707673 h 3461805"/>
              <a:gd name="connsiteX1549" fmla="*/ 329166 w 2467837"/>
              <a:gd name="connsiteY1549" fmla="*/ 1707673 h 3461805"/>
              <a:gd name="connsiteX1550" fmla="*/ 327377 w 2467837"/>
              <a:gd name="connsiteY1550" fmla="*/ 1702311 h 3461805"/>
              <a:gd name="connsiteX1551" fmla="*/ 336322 w 2467837"/>
              <a:gd name="connsiteY1551" fmla="*/ 1707673 h 3461805"/>
              <a:gd name="connsiteX1552" fmla="*/ 332744 w 2467837"/>
              <a:gd name="connsiteY1552" fmla="*/ 1713034 h 3461805"/>
              <a:gd name="connsiteX1553" fmla="*/ 361367 w 2467837"/>
              <a:gd name="connsiteY1553" fmla="*/ 1721970 h 3461805"/>
              <a:gd name="connsiteX1554" fmla="*/ 364945 w 2467837"/>
              <a:gd name="connsiteY1554" fmla="*/ 1725545 h 3461805"/>
              <a:gd name="connsiteX1555" fmla="*/ 372101 w 2467837"/>
              <a:gd name="connsiteY1555" fmla="*/ 1725545 h 3461805"/>
              <a:gd name="connsiteX1556" fmla="*/ 370312 w 2467837"/>
              <a:gd name="connsiteY1556" fmla="*/ 1721970 h 3461805"/>
              <a:gd name="connsiteX1557" fmla="*/ 379257 w 2467837"/>
              <a:gd name="connsiteY1557" fmla="*/ 1729119 h 3461805"/>
              <a:gd name="connsiteX1558" fmla="*/ 388201 w 2467837"/>
              <a:gd name="connsiteY1558" fmla="*/ 1734481 h 3461805"/>
              <a:gd name="connsiteX1559" fmla="*/ 388201 w 2467837"/>
              <a:gd name="connsiteY1559" fmla="*/ 1732694 h 3461805"/>
              <a:gd name="connsiteX1560" fmla="*/ 384624 w 2467837"/>
              <a:gd name="connsiteY1560" fmla="*/ 1727332 h 3461805"/>
              <a:gd name="connsiteX1561" fmla="*/ 406091 w 2467837"/>
              <a:gd name="connsiteY1561" fmla="*/ 1738055 h 3461805"/>
              <a:gd name="connsiteX1562" fmla="*/ 429347 w 2467837"/>
              <a:gd name="connsiteY1562" fmla="*/ 1745204 h 3461805"/>
              <a:gd name="connsiteX1563" fmla="*/ 427558 w 2467837"/>
              <a:gd name="connsiteY1563" fmla="*/ 1748779 h 3461805"/>
              <a:gd name="connsiteX1564" fmla="*/ 452603 w 2467837"/>
              <a:gd name="connsiteY1564" fmla="*/ 1763076 h 3461805"/>
              <a:gd name="connsiteX1565" fmla="*/ 468704 w 2467837"/>
              <a:gd name="connsiteY1565" fmla="*/ 1770225 h 3461805"/>
              <a:gd name="connsiteX1566" fmla="*/ 483016 w 2467837"/>
              <a:gd name="connsiteY1566" fmla="*/ 1773799 h 3461805"/>
              <a:gd name="connsiteX1567" fmla="*/ 499116 w 2467837"/>
              <a:gd name="connsiteY1567" fmla="*/ 1786310 h 3461805"/>
              <a:gd name="connsiteX1568" fmla="*/ 513428 w 2467837"/>
              <a:gd name="connsiteY1568" fmla="*/ 1791672 h 3461805"/>
              <a:gd name="connsiteX1569" fmla="*/ 534895 w 2467837"/>
              <a:gd name="connsiteY1569" fmla="*/ 1800608 h 3461805"/>
              <a:gd name="connsiteX1570" fmla="*/ 534895 w 2467837"/>
              <a:gd name="connsiteY1570" fmla="*/ 1805969 h 3461805"/>
              <a:gd name="connsiteX1571" fmla="*/ 543840 w 2467837"/>
              <a:gd name="connsiteY1571" fmla="*/ 1811331 h 3461805"/>
              <a:gd name="connsiteX1572" fmla="*/ 550996 w 2467837"/>
              <a:gd name="connsiteY1572" fmla="*/ 1811331 h 3461805"/>
              <a:gd name="connsiteX1573" fmla="*/ 545629 w 2467837"/>
              <a:gd name="connsiteY1573" fmla="*/ 1813118 h 3461805"/>
              <a:gd name="connsiteX1574" fmla="*/ 559940 w 2467837"/>
              <a:gd name="connsiteY1574" fmla="*/ 1816693 h 3461805"/>
              <a:gd name="connsiteX1575" fmla="*/ 563518 w 2467837"/>
              <a:gd name="connsiteY1575" fmla="*/ 1822054 h 3461805"/>
              <a:gd name="connsiteX1576" fmla="*/ 581408 w 2467837"/>
              <a:gd name="connsiteY1576" fmla="*/ 1825629 h 3461805"/>
              <a:gd name="connsiteX1577" fmla="*/ 581408 w 2467837"/>
              <a:gd name="connsiteY1577" fmla="*/ 1820267 h 3461805"/>
              <a:gd name="connsiteX1578" fmla="*/ 584986 w 2467837"/>
              <a:gd name="connsiteY1578" fmla="*/ 1823841 h 3461805"/>
              <a:gd name="connsiteX1579" fmla="*/ 584986 w 2467837"/>
              <a:gd name="connsiteY1579" fmla="*/ 1818480 h 3461805"/>
              <a:gd name="connsiteX1580" fmla="*/ 602875 w 2467837"/>
              <a:gd name="connsiteY1580" fmla="*/ 1830990 h 3461805"/>
              <a:gd name="connsiteX1581" fmla="*/ 593930 w 2467837"/>
              <a:gd name="connsiteY1581" fmla="*/ 1830990 h 3461805"/>
              <a:gd name="connsiteX1582" fmla="*/ 583197 w 2467837"/>
              <a:gd name="connsiteY1582" fmla="*/ 1829203 h 3461805"/>
              <a:gd name="connsiteX1583" fmla="*/ 592141 w 2467837"/>
              <a:gd name="connsiteY1583" fmla="*/ 1836352 h 3461805"/>
              <a:gd name="connsiteX1584" fmla="*/ 604664 w 2467837"/>
              <a:gd name="connsiteY1584" fmla="*/ 1839926 h 3461805"/>
              <a:gd name="connsiteX1585" fmla="*/ 599297 w 2467837"/>
              <a:gd name="connsiteY1585" fmla="*/ 1834565 h 3461805"/>
              <a:gd name="connsiteX1586" fmla="*/ 602875 w 2467837"/>
              <a:gd name="connsiteY1586" fmla="*/ 1830990 h 3461805"/>
              <a:gd name="connsiteX1587" fmla="*/ 611820 w 2467837"/>
              <a:gd name="connsiteY1587" fmla="*/ 1836352 h 3461805"/>
              <a:gd name="connsiteX1588" fmla="*/ 606453 w 2467837"/>
              <a:gd name="connsiteY1588" fmla="*/ 1836352 h 3461805"/>
              <a:gd name="connsiteX1589" fmla="*/ 610031 w 2467837"/>
              <a:gd name="connsiteY1589" fmla="*/ 1839926 h 3461805"/>
              <a:gd name="connsiteX1590" fmla="*/ 617187 w 2467837"/>
              <a:gd name="connsiteY1590" fmla="*/ 1836352 h 3461805"/>
              <a:gd name="connsiteX1591" fmla="*/ 644021 w 2467837"/>
              <a:gd name="connsiteY1591" fmla="*/ 1859586 h 3461805"/>
              <a:gd name="connsiteX1592" fmla="*/ 652966 w 2467837"/>
              <a:gd name="connsiteY1592" fmla="*/ 1861373 h 3461805"/>
              <a:gd name="connsiteX1593" fmla="*/ 647599 w 2467837"/>
              <a:gd name="connsiteY1593" fmla="*/ 1856011 h 3461805"/>
              <a:gd name="connsiteX1594" fmla="*/ 663699 w 2467837"/>
              <a:gd name="connsiteY1594" fmla="*/ 1870309 h 3461805"/>
              <a:gd name="connsiteX1595" fmla="*/ 667277 w 2467837"/>
              <a:gd name="connsiteY1595" fmla="*/ 1873883 h 3461805"/>
              <a:gd name="connsiteX1596" fmla="*/ 672644 w 2467837"/>
              <a:gd name="connsiteY1596" fmla="*/ 1870309 h 3461805"/>
              <a:gd name="connsiteX1597" fmla="*/ 686956 w 2467837"/>
              <a:gd name="connsiteY1597" fmla="*/ 1879245 h 3461805"/>
              <a:gd name="connsiteX1598" fmla="*/ 699478 w 2467837"/>
              <a:gd name="connsiteY1598" fmla="*/ 1888181 h 3461805"/>
              <a:gd name="connsiteX1599" fmla="*/ 724523 w 2467837"/>
              <a:gd name="connsiteY1599" fmla="*/ 1900691 h 3461805"/>
              <a:gd name="connsiteX1600" fmla="*/ 778192 w 2467837"/>
              <a:gd name="connsiteY1600" fmla="*/ 1936436 h 3461805"/>
              <a:gd name="connsiteX1601" fmla="*/ 778192 w 2467837"/>
              <a:gd name="connsiteY1601" fmla="*/ 1934648 h 3461805"/>
              <a:gd name="connsiteX1602" fmla="*/ 828282 w 2467837"/>
              <a:gd name="connsiteY1602" fmla="*/ 1970393 h 3461805"/>
              <a:gd name="connsiteX1603" fmla="*/ 831860 w 2467837"/>
              <a:gd name="connsiteY1603" fmla="*/ 1968605 h 3461805"/>
              <a:gd name="connsiteX1604" fmla="*/ 847961 w 2467837"/>
              <a:gd name="connsiteY1604" fmla="*/ 1981116 h 3461805"/>
              <a:gd name="connsiteX1605" fmla="*/ 864061 w 2467837"/>
              <a:gd name="connsiteY1605" fmla="*/ 1993626 h 3461805"/>
              <a:gd name="connsiteX1606" fmla="*/ 865850 w 2467837"/>
              <a:gd name="connsiteY1606" fmla="*/ 1990052 h 3461805"/>
              <a:gd name="connsiteX1607" fmla="*/ 881951 w 2467837"/>
              <a:gd name="connsiteY1607" fmla="*/ 2002563 h 3461805"/>
              <a:gd name="connsiteX1608" fmla="*/ 901629 w 2467837"/>
              <a:gd name="connsiteY1608" fmla="*/ 2016860 h 3461805"/>
              <a:gd name="connsiteX1609" fmla="*/ 919519 w 2467837"/>
              <a:gd name="connsiteY1609" fmla="*/ 2031158 h 3461805"/>
              <a:gd name="connsiteX1610" fmla="*/ 923097 w 2467837"/>
              <a:gd name="connsiteY1610" fmla="*/ 2036520 h 3461805"/>
              <a:gd name="connsiteX1611" fmla="*/ 915941 w 2467837"/>
              <a:gd name="connsiteY1611" fmla="*/ 2032945 h 3461805"/>
              <a:gd name="connsiteX1612" fmla="*/ 917730 w 2467837"/>
              <a:gd name="connsiteY1612" fmla="*/ 2041881 h 3461805"/>
              <a:gd name="connsiteX1613" fmla="*/ 930252 w 2467837"/>
              <a:gd name="connsiteY1613" fmla="*/ 2036520 h 3461805"/>
              <a:gd name="connsiteX1614" fmla="*/ 942775 w 2467837"/>
              <a:gd name="connsiteY1614" fmla="*/ 2047243 h 3461805"/>
              <a:gd name="connsiteX1615" fmla="*/ 940986 w 2467837"/>
              <a:gd name="connsiteY1615" fmla="*/ 2036520 h 3461805"/>
              <a:gd name="connsiteX1616" fmla="*/ 937408 w 2467837"/>
              <a:gd name="connsiteY1616" fmla="*/ 2032945 h 3461805"/>
              <a:gd name="connsiteX1617" fmla="*/ 917730 w 2467837"/>
              <a:gd name="connsiteY1617" fmla="*/ 2018647 h 3461805"/>
              <a:gd name="connsiteX1618" fmla="*/ 663699 w 2467837"/>
              <a:gd name="connsiteY1618" fmla="*/ 1852437 h 3461805"/>
              <a:gd name="connsiteX1619" fmla="*/ 624342 w 2467837"/>
              <a:gd name="connsiteY1619" fmla="*/ 1827416 h 3461805"/>
              <a:gd name="connsiteX1620" fmla="*/ 599297 w 2467837"/>
              <a:gd name="connsiteY1620" fmla="*/ 1818480 h 3461805"/>
              <a:gd name="connsiteX1621" fmla="*/ 595719 w 2467837"/>
              <a:gd name="connsiteY1621" fmla="*/ 1813118 h 3461805"/>
              <a:gd name="connsiteX1622" fmla="*/ 579619 w 2467837"/>
              <a:gd name="connsiteY1622" fmla="*/ 1804182 h 3461805"/>
              <a:gd name="connsiteX1623" fmla="*/ 558151 w 2467837"/>
              <a:gd name="connsiteY1623" fmla="*/ 1791672 h 3461805"/>
              <a:gd name="connsiteX1624" fmla="*/ 568885 w 2467837"/>
              <a:gd name="connsiteY1624" fmla="*/ 1797033 h 3461805"/>
              <a:gd name="connsiteX1625" fmla="*/ 534895 w 2467837"/>
              <a:gd name="connsiteY1625" fmla="*/ 1775587 h 3461805"/>
              <a:gd name="connsiteX1626" fmla="*/ 511639 w 2467837"/>
              <a:gd name="connsiteY1626" fmla="*/ 1766651 h 3461805"/>
              <a:gd name="connsiteX1627" fmla="*/ 493749 w 2467837"/>
              <a:gd name="connsiteY1627" fmla="*/ 1759502 h 3461805"/>
              <a:gd name="connsiteX1628" fmla="*/ 488382 w 2467837"/>
              <a:gd name="connsiteY1628" fmla="*/ 1754140 h 3461805"/>
              <a:gd name="connsiteX1629" fmla="*/ 475860 w 2467837"/>
              <a:gd name="connsiteY1629" fmla="*/ 1745204 h 3461805"/>
              <a:gd name="connsiteX1630" fmla="*/ 443659 w 2467837"/>
              <a:gd name="connsiteY1630" fmla="*/ 1732694 h 3461805"/>
              <a:gd name="connsiteX1631" fmla="*/ 450815 w 2467837"/>
              <a:gd name="connsiteY1631" fmla="*/ 1729119 h 3461805"/>
              <a:gd name="connsiteX1632" fmla="*/ 443659 w 2467837"/>
              <a:gd name="connsiteY1632" fmla="*/ 1730906 h 3461805"/>
              <a:gd name="connsiteX1633" fmla="*/ 425769 w 2467837"/>
              <a:gd name="connsiteY1633" fmla="*/ 1723758 h 3461805"/>
              <a:gd name="connsiteX1634" fmla="*/ 407880 w 2467837"/>
              <a:gd name="connsiteY1634" fmla="*/ 1716609 h 3461805"/>
              <a:gd name="connsiteX1635" fmla="*/ 398935 w 2467837"/>
              <a:gd name="connsiteY1635" fmla="*/ 1713034 h 3461805"/>
              <a:gd name="connsiteX1636" fmla="*/ 398935 w 2467837"/>
              <a:gd name="connsiteY1636" fmla="*/ 1709460 h 3461805"/>
              <a:gd name="connsiteX1637" fmla="*/ 382835 w 2467837"/>
              <a:gd name="connsiteY1637" fmla="*/ 1705885 h 3461805"/>
              <a:gd name="connsiteX1638" fmla="*/ 370312 w 2467837"/>
              <a:gd name="connsiteY1638" fmla="*/ 1698737 h 3461805"/>
              <a:gd name="connsiteX1639" fmla="*/ 350634 w 2467837"/>
              <a:gd name="connsiteY1639" fmla="*/ 1686226 h 3461805"/>
              <a:gd name="connsiteX1640" fmla="*/ 327377 w 2467837"/>
              <a:gd name="connsiteY1640" fmla="*/ 1673716 h 3461805"/>
              <a:gd name="connsiteX1641" fmla="*/ 282654 w 2467837"/>
              <a:gd name="connsiteY1641" fmla="*/ 1659418 h 3461805"/>
              <a:gd name="connsiteX1642" fmla="*/ 275498 w 2467837"/>
              <a:gd name="connsiteY1642" fmla="*/ 1654056 h 3461805"/>
              <a:gd name="connsiteX1643" fmla="*/ 307699 w 2467837"/>
              <a:gd name="connsiteY1643" fmla="*/ 1662992 h 3461805"/>
              <a:gd name="connsiteX1644" fmla="*/ 311277 w 2467837"/>
              <a:gd name="connsiteY1644" fmla="*/ 1657631 h 3461805"/>
              <a:gd name="connsiteX1645" fmla="*/ 300543 w 2467837"/>
              <a:gd name="connsiteY1645" fmla="*/ 1655844 h 3461805"/>
              <a:gd name="connsiteX1646" fmla="*/ 302332 w 2467837"/>
              <a:gd name="connsiteY1646" fmla="*/ 1648695 h 3461805"/>
              <a:gd name="connsiteX1647" fmla="*/ 289809 w 2467837"/>
              <a:gd name="connsiteY1647" fmla="*/ 1652269 h 3461805"/>
              <a:gd name="connsiteX1648" fmla="*/ 277287 w 2467837"/>
              <a:gd name="connsiteY1648" fmla="*/ 1645120 h 3461805"/>
              <a:gd name="connsiteX1649" fmla="*/ 271920 w 2467837"/>
              <a:gd name="connsiteY1649" fmla="*/ 1652269 h 3461805"/>
              <a:gd name="connsiteX1650" fmla="*/ 254030 w 2467837"/>
              <a:gd name="connsiteY1650" fmla="*/ 1646907 h 3461805"/>
              <a:gd name="connsiteX1651" fmla="*/ 254030 w 2467837"/>
              <a:gd name="connsiteY1651" fmla="*/ 1641546 h 3461805"/>
              <a:gd name="connsiteX1652" fmla="*/ 241508 w 2467837"/>
              <a:gd name="connsiteY1652" fmla="*/ 1637971 h 3461805"/>
              <a:gd name="connsiteX1653" fmla="*/ 230774 w 2467837"/>
              <a:gd name="connsiteY1653" fmla="*/ 1630823 h 3461805"/>
              <a:gd name="connsiteX1654" fmla="*/ 248664 w 2467837"/>
              <a:gd name="connsiteY1654" fmla="*/ 1636184 h 3461805"/>
              <a:gd name="connsiteX1655" fmla="*/ 245086 w 2467837"/>
              <a:gd name="connsiteY1655" fmla="*/ 1627248 h 3461805"/>
              <a:gd name="connsiteX1656" fmla="*/ 236141 w 2467837"/>
              <a:gd name="connsiteY1656" fmla="*/ 1629035 h 3461805"/>
              <a:gd name="connsiteX1657" fmla="*/ 209307 w 2467837"/>
              <a:gd name="connsiteY1657" fmla="*/ 1614738 h 3461805"/>
              <a:gd name="connsiteX1658" fmla="*/ 207518 w 2467837"/>
              <a:gd name="connsiteY1658" fmla="*/ 1611163 h 3461805"/>
              <a:gd name="connsiteX1659" fmla="*/ 203940 w 2467837"/>
              <a:gd name="connsiteY1659" fmla="*/ 1609376 h 3461805"/>
              <a:gd name="connsiteX1660" fmla="*/ 202151 w 2467837"/>
              <a:gd name="connsiteY1660" fmla="*/ 1618312 h 3461805"/>
              <a:gd name="connsiteX1661" fmla="*/ 193206 w 2467837"/>
              <a:gd name="connsiteY1661" fmla="*/ 1614738 h 3461805"/>
              <a:gd name="connsiteX1662" fmla="*/ 198573 w 2467837"/>
              <a:gd name="connsiteY1662" fmla="*/ 1620099 h 3461805"/>
              <a:gd name="connsiteX1663" fmla="*/ 186050 w 2467837"/>
              <a:gd name="connsiteY1663" fmla="*/ 1614738 h 3461805"/>
              <a:gd name="connsiteX1664" fmla="*/ 194995 w 2467837"/>
              <a:gd name="connsiteY1664" fmla="*/ 1611163 h 3461805"/>
              <a:gd name="connsiteX1665" fmla="*/ 182473 w 2467837"/>
              <a:gd name="connsiteY1665" fmla="*/ 1605802 h 3461805"/>
              <a:gd name="connsiteX1666" fmla="*/ 184261 w 2467837"/>
              <a:gd name="connsiteY1666" fmla="*/ 1600440 h 3461805"/>
              <a:gd name="connsiteX1667" fmla="*/ 194995 w 2467837"/>
              <a:gd name="connsiteY1667" fmla="*/ 1598653 h 3461805"/>
              <a:gd name="connsiteX1668" fmla="*/ 184261 w 2467837"/>
              <a:gd name="connsiteY1668" fmla="*/ 1598653 h 3461805"/>
              <a:gd name="connsiteX1669" fmla="*/ 184261 w 2467837"/>
              <a:gd name="connsiteY1669" fmla="*/ 1591504 h 3461805"/>
              <a:gd name="connsiteX1670" fmla="*/ 177106 w 2467837"/>
              <a:gd name="connsiteY1670" fmla="*/ 1595078 h 3461805"/>
              <a:gd name="connsiteX1671" fmla="*/ 180684 w 2467837"/>
              <a:gd name="connsiteY1671" fmla="*/ 1598653 h 3461805"/>
              <a:gd name="connsiteX1672" fmla="*/ 184261 w 2467837"/>
              <a:gd name="connsiteY1672" fmla="*/ 1598653 h 3461805"/>
              <a:gd name="connsiteX1673" fmla="*/ 178895 w 2467837"/>
              <a:gd name="connsiteY1673" fmla="*/ 1602227 h 3461805"/>
              <a:gd name="connsiteX1674" fmla="*/ 173528 w 2467837"/>
              <a:gd name="connsiteY1674" fmla="*/ 1593291 h 3461805"/>
              <a:gd name="connsiteX1675" fmla="*/ 168161 w 2467837"/>
              <a:gd name="connsiteY1675" fmla="*/ 1595078 h 3461805"/>
              <a:gd name="connsiteX1676" fmla="*/ 171739 w 2467837"/>
              <a:gd name="connsiteY1676" fmla="*/ 1598653 h 3461805"/>
              <a:gd name="connsiteX1677" fmla="*/ 148483 w 2467837"/>
              <a:gd name="connsiteY1677" fmla="*/ 1589717 h 3461805"/>
              <a:gd name="connsiteX1678" fmla="*/ 173528 w 2467837"/>
              <a:gd name="connsiteY1678" fmla="*/ 1589717 h 3461805"/>
              <a:gd name="connsiteX1679" fmla="*/ 171739 w 2467837"/>
              <a:gd name="connsiteY1679" fmla="*/ 1587930 h 3461805"/>
              <a:gd name="connsiteX1680" fmla="*/ 143116 w 2467837"/>
              <a:gd name="connsiteY1680" fmla="*/ 1582568 h 3461805"/>
              <a:gd name="connsiteX1681" fmla="*/ 143116 w 2467837"/>
              <a:gd name="connsiteY1681" fmla="*/ 1578993 h 3461805"/>
              <a:gd name="connsiteX1682" fmla="*/ 137749 w 2467837"/>
              <a:gd name="connsiteY1682" fmla="*/ 1578993 h 3461805"/>
              <a:gd name="connsiteX1683" fmla="*/ 137749 w 2467837"/>
              <a:gd name="connsiteY1683" fmla="*/ 1582568 h 3461805"/>
              <a:gd name="connsiteX1684" fmla="*/ 125226 w 2467837"/>
              <a:gd name="connsiteY1684" fmla="*/ 1577206 h 3461805"/>
              <a:gd name="connsiteX1685" fmla="*/ 100181 w 2467837"/>
              <a:gd name="connsiteY1685" fmla="*/ 1573632 h 3461805"/>
              <a:gd name="connsiteX1686" fmla="*/ 121648 w 2467837"/>
              <a:gd name="connsiteY1686" fmla="*/ 1571845 h 3461805"/>
              <a:gd name="connsiteX1687" fmla="*/ 96603 w 2467837"/>
              <a:gd name="connsiteY1687" fmla="*/ 1566483 h 3461805"/>
              <a:gd name="connsiteX1688" fmla="*/ 94814 w 2467837"/>
              <a:gd name="connsiteY1688" fmla="*/ 1573632 h 3461805"/>
              <a:gd name="connsiteX1689" fmla="*/ 89447 w 2467837"/>
              <a:gd name="connsiteY1689" fmla="*/ 1571845 h 3461805"/>
              <a:gd name="connsiteX1690" fmla="*/ 94814 w 2467837"/>
              <a:gd name="connsiteY1690" fmla="*/ 1564696 h 3461805"/>
              <a:gd name="connsiteX1691" fmla="*/ 84080 w 2467837"/>
              <a:gd name="connsiteY1691" fmla="*/ 1559334 h 3461805"/>
              <a:gd name="connsiteX1692" fmla="*/ 64402 w 2467837"/>
              <a:gd name="connsiteY1692" fmla="*/ 1559334 h 3461805"/>
              <a:gd name="connsiteX1693" fmla="*/ 46513 w 2467837"/>
              <a:gd name="connsiteY1693" fmla="*/ 1555760 h 3461805"/>
              <a:gd name="connsiteX1694" fmla="*/ 64402 w 2467837"/>
              <a:gd name="connsiteY1694" fmla="*/ 1550398 h 3461805"/>
              <a:gd name="connsiteX1695" fmla="*/ 37568 w 2467837"/>
              <a:gd name="connsiteY1695" fmla="*/ 1541462 h 3461805"/>
              <a:gd name="connsiteX1696" fmla="*/ 16100 w 2467837"/>
              <a:gd name="connsiteY1696" fmla="*/ 1539675 h 3461805"/>
              <a:gd name="connsiteX1697" fmla="*/ 8945 w 2467837"/>
              <a:gd name="connsiteY1697" fmla="*/ 1543249 h 3461805"/>
              <a:gd name="connsiteX1698" fmla="*/ 5367 w 2467837"/>
              <a:gd name="connsiteY1698" fmla="*/ 1541462 h 3461805"/>
              <a:gd name="connsiteX1699" fmla="*/ 3578 w 2467837"/>
              <a:gd name="connsiteY1699" fmla="*/ 1545036 h 3461805"/>
              <a:gd name="connsiteX1700" fmla="*/ 10734 w 2467837"/>
              <a:gd name="connsiteY1700" fmla="*/ 1539675 h 3461805"/>
              <a:gd name="connsiteX1701" fmla="*/ 8945 w 2467837"/>
              <a:gd name="connsiteY1701" fmla="*/ 1534313 h 3461805"/>
              <a:gd name="connsiteX1702" fmla="*/ 0 w 2467837"/>
              <a:gd name="connsiteY1702" fmla="*/ 1534313 h 3461805"/>
              <a:gd name="connsiteX1703" fmla="*/ 16100 w 2467837"/>
              <a:gd name="connsiteY1703" fmla="*/ 1532526 h 3461805"/>
              <a:gd name="connsiteX1704" fmla="*/ 14312 w 2467837"/>
              <a:gd name="connsiteY1704" fmla="*/ 1530739 h 3461805"/>
              <a:gd name="connsiteX1705" fmla="*/ 5367 w 2467837"/>
              <a:gd name="connsiteY1705" fmla="*/ 1527164 h 3461805"/>
              <a:gd name="connsiteX1706" fmla="*/ 17889 w 2467837"/>
              <a:gd name="connsiteY1706" fmla="*/ 1528952 h 3461805"/>
              <a:gd name="connsiteX1707" fmla="*/ 30412 w 2467837"/>
              <a:gd name="connsiteY1707" fmla="*/ 1530739 h 3461805"/>
              <a:gd name="connsiteX1708" fmla="*/ 28623 w 2467837"/>
              <a:gd name="connsiteY1708" fmla="*/ 1527164 h 3461805"/>
              <a:gd name="connsiteX1709" fmla="*/ 37568 w 2467837"/>
              <a:gd name="connsiteY1709" fmla="*/ 1530739 h 3461805"/>
              <a:gd name="connsiteX1710" fmla="*/ 35779 w 2467837"/>
              <a:gd name="connsiteY1710" fmla="*/ 1534313 h 3461805"/>
              <a:gd name="connsiteX1711" fmla="*/ 50090 w 2467837"/>
              <a:gd name="connsiteY1711" fmla="*/ 1530739 h 3461805"/>
              <a:gd name="connsiteX1712" fmla="*/ 57246 w 2467837"/>
              <a:gd name="connsiteY1712" fmla="*/ 1536100 h 3461805"/>
              <a:gd name="connsiteX1713" fmla="*/ 44724 w 2467837"/>
              <a:gd name="connsiteY1713" fmla="*/ 1536100 h 3461805"/>
              <a:gd name="connsiteX1714" fmla="*/ 59035 w 2467837"/>
              <a:gd name="connsiteY1714" fmla="*/ 1545036 h 3461805"/>
              <a:gd name="connsiteX1715" fmla="*/ 64402 w 2467837"/>
              <a:gd name="connsiteY1715" fmla="*/ 1545036 h 3461805"/>
              <a:gd name="connsiteX1716" fmla="*/ 59035 w 2467837"/>
              <a:gd name="connsiteY1716" fmla="*/ 1541462 h 3461805"/>
              <a:gd name="connsiteX1717" fmla="*/ 62613 w 2467837"/>
              <a:gd name="connsiteY1717" fmla="*/ 1537888 h 3461805"/>
              <a:gd name="connsiteX1718" fmla="*/ 75136 w 2467837"/>
              <a:gd name="connsiteY1718" fmla="*/ 1537888 h 3461805"/>
              <a:gd name="connsiteX1719" fmla="*/ 69769 w 2467837"/>
              <a:gd name="connsiteY1719" fmla="*/ 1532526 h 3461805"/>
              <a:gd name="connsiteX1720" fmla="*/ 91236 w 2467837"/>
              <a:gd name="connsiteY1720" fmla="*/ 1539675 h 3461805"/>
              <a:gd name="connsiteX1721" fmla="*/ 82291 w 2467837"/>
              <a:gd name="connsiteY1721" fmla="*/ 1539675 h 3461805"/>
              <a:gd name="connsiteX1722" fmla="*/ 94814 w 2467837"/>
              <a:gd name="connsiteY1722" fmla="*/ 1545036 h 3461805"/>
              <a:gd name="connsiteX1723" fmla="*/ 107337 w 2467837"/>
              <a:gd name="connsiteY1723" fmla="*/ 1550398 h 3461805"/>
              <a:gd name="connsiteX1724" fmla="*/ 107337 w 2467837"/>
              <a:gd name="connsiteY1724" fmla="*/ 1545036 h 3461805"/>
              <a:gd name="connsiteX1725" fmla="*/ 119859 w 2467837"/>
              <a:gd name="connsiteY1725" fmla="*/ 1545036 h 3461805"/>
              <a:gd name="connsiteX1726" fmla="*/ 153849 w 2467837"/>
              <a:gd name="connsiteY1726" fmla="*/ 1555760 h 3461805"/>
              <a:gd name="connsiteX1727" fmla="*/ 146694 w 2467837"/>
              <a:gd name="connsiteY1727" fmla="*/ 1557547 h 3461805"/>
              <a:gd name="connsiteX1728" fmla="*/ 161005 w 2467837"/>
              <a:gd name="connsiteY1728" fmla="*/ 1561121 h 3461805"/>
              <a:gd name="connsiteX1729" fmla="*/ 159216 w 2467837"/>
              <a:gd name="connsiteY1729" fmla="*/ 1564696 h 3461805"/>
              <a:gd name="connsiteX1730" fmla="*/ 166372 w 2467837"/>
              <a:gd name="connsiteY1730" fmla="*/ 1562909 h 3461805"/>
              <a:gd name="connsiteX1731" fmla="*/ 191417 w 2467837"/>
              <a:gd name="connsiteY1731" fmla="*/ 1566483 h 3461805"/>
              <a:gd name="connsiteX1732" fmla="*/ 211096 w 2467837"/>
              <a:gd name="connsiteY1732" fmla="*/ 1568270 h 3461805"/>
              <a:gd name="connsiteX1733" fmla="*/ 203940 w 2467837"/>
              <a:gd name="connsiteY1733" fmla="*/ 1566483 h 3461805"/>
              <a:gd name="connsiteX1734" fmla="*/ 205729 w 2467837"/>
              <a:gd name="connsiteY1734" fmla="*/ 1562909 h 3461805"/>
              <a:gd name="connsiteX1735" fmla="*/ 216463 w 2467837"/>
              <a:gd name="connsiteY1735" fmla="*/ 1571845 h 3461805"/>
              <a:gd name="connsiteX1736" fmla="*/ 203940 w 2467837"/>
              <a:gd name="connsiteY1736" fmla="*/ 1573632 h 3461805"/>
              <a:gd name="connsiteX1737" fmla="*/ 220040 w 2467837"/>
              <a:gd name="connsiteY1737" fmla="*/ 1578993 h 3461805"/>
              <a:gd name="connsiteX1738" fmla="*/ 232563 w 2467837"/>
              <a:gd name="connsiteY1738" fmla="*/ 1580781 h 3461805"/>
              <a:gd name="connsiteX1739" fmla="*/ 239719 w 2467837"/>
              <a:gd name="connsiteY1739" fmla="*/ 1586142 h 3461805"/>
              <a:gd name="connsiteX1740" fmla="*/ 254030 w 2467837"/>
              <a:gd name="connsiteY1740" fmla="*/ 1591504 h 3461805"/>
              <a:gd name="connsiteX1741" fmla="*/ 264764 w 2467837"/>
              <a:gd name="connsiteY1741" fmla="*/ 1587930 h 3461805"/>
              <a:gd name="connsiteX1742" fmla="*/ 262975 w 2467837"/>
              <a:gd name="connsiteY1742" fmla="*/ 1595078 h 3461805"/>
              <a:gd name="connsiteX1743" fmla="*/ 280865 w 2467837"/>
              <a:gd name="connsiteY1743" fmla="*/ 1600440 h 3461805"/>
              <a:gd name="connsiteX1744" fmla="*/ 280865 w 2467837"/>
              <a:gd name="connsiteY1744" fmla="*/ 1595078 h 3461805"/>
              <a:gd name="connsiteX1745" fmla="*/ 289809 w 2467837"/>
              <a:gd name="connsiteY1745" fmla="*/ 1604014 h 3461805"/>
              <a:gd name="connsiteX1746" fmla="*/ 318433 w 2467837"/>
              <a:gd name="connsiteY1746" fmla="*/ 1611163 h 3461805"/>
              <a:gd name="connsiteX1747" fmla="*/ 325588 w 2467837"/>
              <a:gd name="connsiteY1747" fmla="*/ 1611163 h 3461805"/>
              <a:gd name="connsiteX1748" fmla="*/ 322010 w 2467837"/>
              <a:gd name="connsiteY1748" fmla="*/ 1614738 h 3461805"/>
              <a:gd name="connsiteX1749" fmla="*/ 347056 w 2467837"/>
              <a:gd name="connsiteY1749" fmla="*/ 1620099 h 3461805"/>
              <a:gd name="connsiteX1750" fmla="*/ 339900 w 2467837"/>
              <a:gd name="connsiteY1750" fmla="*/ 1614738 h 3461805"/>
              <a:gd name="connsiteX1751" fmla="*/ 359578 w 2467837"/>
              <a:gd name="connsiteY1751" fmla="*/ 1623674 h 3461805"/>
              <a:gd name="connsiteX1752" fmla="*/ 352422 w 2467837"/>
              <a:gd name="connsiteY1752" fmla="*/ 1621887 h 3461805"/>
              <a:gd name="connsiteX1753" fmla="*/ 368523 w 2467837"/>
              <a:gd name="connsiteY1753" fmla="*/ 1627248 h 3461805"/>
              <a:gd name="connsiteX1754" fmla="*/ 370312 w 2467837"/>
              <a:gd name="connsiteY1754" fmla="*/ 1629035 h 3461805"/>
              <a:gd name="connsiteX1755" fmla="*/ 382835 w 2467837"/>
              <a:gd name="connsiteY1755" fmla="*/ 1629035 h 3461805"/>
              <a:gd name="connsiteX1756" fmla="*/ 375679 w 2467837"/>
              <a:gd name="connsiteY1756" fmla="*/ 1621887 h 3461805"/>
              <a:gd name="connsiteX1757" fmla="*/ 366734 w 2467837"/>
              <a:gd name="connsiteY1757" fmla="*/ 1621887 h 3461805"/>
              <a:gd name="connsiteX1758" fmla="*/ 330955 w 2467837"/>
              <a:gd name="connsiteY1758" fmla="*/ 1600440 h 3461805"/>
              <a:gd name="connsiteX1759" fmla="*/ 309488 w 2467837"/>
              <a:gd name="connsiteY1759" fmla="*/ 1595078 h 3461805"/>
              <a:gd name="connsiteX1760" fmla="*/ 291598 w 2467837"/>
              <a:gd name="connsiteY1760" fmla="*/ 1586142 h 3461805"/>
              <a:gd name="connsiteX1761" fmla="*/ 273709 w 2467837"/>
              <a:gd name="connsiteY1761" fmla="*/ 1580781 h 3461805"/>
              <a:gd name="connsiteX1762" fmla="*/ 273709 w 2467837"/>
              <a:gd name="connsiteY1762" fmla="*/ 1575419 h 3461805"/>
              <a:gd name="connsiteX1763" fmla="*/ 264764 w 2467837"/>
              <a:gd name="connsiteY1763" fmla="*/ 1571845 h 3461805"/>
              <a:gd name="connsiteX1764" fmla="*/ 262975 w 2467837"/>
              <a:gd name="connsiteY1764" fmla="*/ 1562909 h 3461805"/>
              <a:gd name="connsiteX1765" fmla="*/ 254030 w 2467837"/>
              <a:gd name="connsiteY1765" fmla="*/ 1566483 h 3461805"/>
              <a:gd name="connsiteX1766" fmla="*/ 243297 w 2467837"/>
              <a:gd name="connsiteY1766" fmla="*/ 1557547 h 3461805"/>
              <a:gd name="connsiteX1767" fmla="*/ 236141 w 2467837"/>
              <a:gd name="connsiteY1767" fmla="*/ 1557547 h 3461805"/>
              <a:gd name="connsiteX1768" fmla="*/ 243297 w 2467837"/>
              <a:gd name="connsiteY1768" fmla="*/ 1553972 h 3461805"/>
              <a:gd name="connsiteX1769" fmla="*/ 232563 w 2467837"/>
              <a:gd name="connsiteY1769" fmla="*/ 1548611 h 3461805"/>
              <a:gd name="connsiteX1770" fmla="*/ 223618 w 2467837"/>
              <a:gd name="connsiteY1770" fmla="*/ 1548611 h 3461805"/>
              <a:gd name="connsiteX1771" fmla="*/ 218251 w 2467837"/>
              <a:gd name="connsiteY1771" fmla="*/ 1553972 h 3461805"/>
              <a:gd name="connsiteX1772" fmla="*/ 218251 w 2467837"/>
              <a:gd name="connsiteY1772" fmla="*/ 1548611 h 3461805"/>
              <a:gd name="connsiteX1773" fmla="*/ 198573 w 2467837"/>
              <a:gd name="connsiteY1773" fmla="*/ 1541462 h 3461805"/>
              <a:gd name="connsiteX1774" fmla="*/ 205729 w 2467837"/>
              <a:gd name="connsiteY1774" fmla="*/ 1536100 h 3461805"/>
              <a:gd name="connsiteX1775" fmla="*/ 214674 w 2467837"/>
              <a:gd name="connsiteY1775" fmla="*/ 1536100 h 3461805"/>
              <a:gd name="connsiteX1776" fmla="*/ 227196 w 2467837"/>
              <a:gd name="connsiteY1776" fmla="*/ 1539675 h 3461805"/>
              <a:gd name="connsiteX1777" fmla="*/ 220040 w 2467837"/>
              <a:gd name="connsiteY1777" fmla="*/ 1541462 h 3461805"/>
              <a:gd name="connsiteX1778" fmla="*/ 234352 w 2467837"/>
              <a:gd name="connsiteY1778" fmla="*/ 1543249 h 3461805"/>
              <a:gd name="connsiteX1779" fmla="*/ 255819 w 2467837"/>
              <a:gd name="connsiteY1779" fmla="*/ 1557547 h 3461805"/>
              <a:gd name="connsiteX1780" fmla="*/ 261186 w 2467837"/>
              <a:gd name="connsiteY1780" fmla="*/ 1555760 h 3461805"/>
              <a:gd name="connsiteX1781" fmla="*/ 264764 w 2467837"/>
              <a:gd name="connsiteY1781" fmla="*/ 1557547 h 3461805"/>
              <a:gd name="connsiteX1782" fmla="*/ 262975 w 2467837"/>
              <a:gd name="connsiteY1782" fmla="*/ 1561121 h 3461805"/>
              <a:gd name="connsiteX1783" fmla="*/ 273709 w 2467837"/>
              <a:gd name="connsiteY1783" fmla="*/ 1561121 h 3461805"/>
              <a:gd name="connsiteX1784" fmla="*/ 275498 w 2467837"/>
              <a:gd name="connsiteY1784" fmla="*/ 1566483 h 3461805"/>
              <a:gd name="connsiteX1785" fmla="*/ 295176 w 2467837"/>
              <a:gd name="connsiteY1785" fmla="*/ 1573632 h 3461805"/>
              <a:gd name="connsiteX1786" fmla="*/ 298754 w 2467837"/>
              <a:gd name="connsiteY1786" fmla="*/ 1570057 h 3461805"/>
              <a:gd name="connsiteX1787" fmla="*/ 304121 w 2467837"/>
              <a:gd name="connsiteY1787" fmla="*/ 1571845 h 3461805"/>
              <a:gd name="connsiteX1788" fmla="*/ 313066 w 2467837"/>
              <a:gd name="connsiteY1788" fmla="*/ 1577206 h 3461805"/>
              <a:gd name="connsiteX1789" fmla="*/ 347056 w 2467837"/>
              <a:gd name="connsiteY1789" fmla="*/ 1591504 h 3461805"/>
              <a:gd name="connsiteX1790" fmla="*/ 357789 w 2467837"/>
              <a:gd name="connsiteY1790" fmla="*/ 1586142 h 3461805"/>
              <a:gd name="connsiteX1791" fmla="*/ 350634 w 2467837"/>
              <a:gd name="connsiteY1791" fmla="*/ 1587930 h 3461805"/>
              <a:gd name="connsiteX1792" fmla="*/ 348845 w 2467837"/>
              <a:gd name="connsiteY1792" fmla="*/ 1582568 h 3461805"/>
              <a:gd name="connsiteX1793" fmla="*/ 323799 w 2467837"/>
              <a:gd name="connsiteY1793" fmla="*/ 1571845 h 3461805"/>
              <a:gd name="connsiteX1794" fmla="*/ 296965 w 2467837"/>
              <a:gd name="connsiteY1794" fmla="*/ 1557547 h 3461805"/>
              <a:gd name="connsiteX1795" fmla="*/ 309488 w 2467837"/>
              <a:gd name="connsiteY1795" fmla="*/ 1559334 h 3461805"/>
              <a:gd name="connsiteX1796" fmla="*/ 309488 w 2467837"/>
              <a:gd name="connsiteY1796" fmla="*/ 1553972 h 3461805"/>
              <a:gd name="connsiteX1797" fmla="*/ 311277 w 2467837"/>
              <a:gd name="connsiteY1797" fmla="*/ 1557547 h 3461805"/>
              <a:gd name="connsiteX1798" fmla="*/ 327377 w 2467837"/>
              <a:gd name="connsiteY1798" fmla="*/ 1559334 h 3461805"/>
              <a:gd name="connsiteX1799" fmla="*/ 320221 w 2467837"/>
              <a:gd name="connsiteY1799" fmla="*/ 1562909 h 3461805"/>
              <a:gd name="connsiteX1800" fmla="*/ 314855 w 2467837"/>
              <a:gd name="connsiteY1800" fmla="*/ 1559334 h 3461805"/>
              <a:gd name="connsiteX1801" fmla="*/ 313066 w 2467837"/>
              <a:gd name="connsiteY1801" fmla="*/ 1564696 h 3461805"/>
              <a:gd name="connsiteX1802" fmla="*/ 325588 w 2467837"/>
              <a:gd name="connsiteY1802" fmla="*/ 1566483 h 3461805"/>
              <a:gd name="connsiteX1803" fmla="*/ 332744 w 2467837"/>
              <a:gd name="connsiteY1803" fmla="*/ 1562909 h 3461805"/>
              <a:gd name="connsiteX1804" fmla="*/ 377468 w 2467837"/>
              <a:gd name="connsiteY1804" fmla="*/ 1580781 h 3461805"/>
              <a:gd name="connsiteX1805" fmla="*/ 381046 w 2467837"/>
              <a:gd name="connsiteY1805" fmla="*/ 1577206 h 3461805"/>
              <a:gd name="connsiteX1806" fmla="*/ 393568 w 2467837"/>
              <a:gd name="connsiteY1806" fmla="*/ 1589717 h 3461805"/>
              <a:gd name="connsiteX1807" fmla="*/ 384624 w 2467837"/>
              <a:gd name="connsiteY1807" fmla="*/ 1587930 h 3461805"/>
              <a:gd name="connsiteX1808" fmla="*/ 384624 w 2467837"/>
              <a:gd name="connsiteY1808" fmla="*/ 1586142 h 3461805"/>
              <a:gd name="connsiteX1809" fmla="*/ 373890 w 2467837"/>
              <a:gd name="connsiteY1809" fmla="*/ 1587930 h 3461805"/>
              <a:gd name="connsiteX1810" fmla="*/ 398935 w 2467837"/>
              <a:gd name="connsiteY1810" fmla="*/ 1589717 h 3461805"/>
              <a:gd name="connsiteX1811" fmla="*/ 411458 w 2467837"/>
              <a:gd name="connsiteY1811" fmla="*/ 1595078 h 3461805"/>
              <a:gd name="connsiteX1812" fmla="*/ 402513 w 2467837"/>
              <a:gd name="connsiteY1812" fmla="*/ 1598653 h 3461805"/>
              <a:gd name="connsiteX1813" fmla="*/ 416825 w 2467837"/>
              <a:gd name="connsiteY1813" fmla="*/ 1602227 h 3461805"/>
              <a:gd name="connsiteX1814" fmla="*/ 425769 w 2467837"/>
              <a:gd name="connsiteY1814" fmla="*/ 1600440 h 3461805"/>
              <a:gd name="connsiteX1815" fmla="*/ 436503 w 2467837"/>
              <a:gd name="connsiteY1815" fmla="*/ 1602227 h 3461805"/>
              <a:gd name="connsiteX1816" fmla="*/ 432925 w 2467837"/>
              <a:gd name="connsiteY1816" fmla="*/ 1605802 h 3461805"/>
              <a:gd name="connsiteX1817" fmla="*/ 443659 w 2467837"/>
              <a:gd name="connsiteY1817" fmla="*/ 1607589 h 3461805"/>
              <a:gd name="connsiteX1818" fmla="*/ 449026 w 2467837"/>
              <a:gd name="connsiteY1818" fmla="*/ 1614738 h 3461805"/>
              <a:gd name="connsiteX1819" fmla="*/ 461548 w 2467837"/>
              <a:gd name="connsiteY1819" fmla="*/ 1612950 h 3461805"/>
              <a:gd name="connsiteX1820" fmla="*/ 465126 w 2467837"/>
              <a:gd name="connsiteY1820" fmla="*/ 1620099 h 3461805"/>
              <a:gd name="connsiteX1821" fmla="*/ 475860 w 2467837"/>
              <a:gd name="connsiteY1821" fmla="*/ 1620099 h 3461805"/>
              <a:gd name="connsiteX1822" fmla="*/ 474071 w 2467837"/>
              <a:gd name="connsiteY1822" fmla="*/ 1623674 h 3461805"/>
              <a:gd name="connsiteX1823" fmla="*/ 479438 w 2467837"/>
              <a:gd name="connsiteY1823" fmla="*/ 1621887 h 3461805"/>
              <a:gd name="connsiteX1824" fmla="*/ 483016 w 2467837"/>
              <a:gd name="connsiteY1824" fmla="*/ 1627248 h 3461805"/>
              <a:gd name="connsiteX1825" fmla="*/ 475860 w 2467837"/>
              <a:gd name="connsiteY1825" fmla="*/ 1627248 h 3461805"/>
              <a:gd name="connsiteX1826" fmla="*/ 490171 w 2467837"/>
              <a:gd name="connsiteY1826" fmla="*/ 1627248 h 3461805"/>
              <a:gd name="connsiteX1827" fmla="*/ 500905 w 2467837"/>
              <a:gd name="connsiteY1827" fmla="*/ 1632610 h 3461805"/>
              <a:gd name="connsiteX1828" fmla="*/ 502694 w 2467837"/>
              <a:gd name="connsiteY1828" fmla="*/ 1637971 h 3461805"/>
              <a:gd name="connsiteX1829" fmla="*/ 513428 w 2467837"/>
              <a:gd name="connsiteY1829" fmla="*/ 1641546 h 3461805"/>
              <a:gd name="connsiteX1830" fmla="*/ 520583 w 2467837"/>
              <a:gd name="connsiteY1830" fmla="*/ 1646907 h 3461805"/>
              <a:gd name="connsiteX1831" fmla="*/ 540262 w 2467837"/>
              <a:gd name="connsiteY1831" fmla="*/ 1652269 h 3461805"/>
              <a:gd name="connsiteX1832" fmla="*/ 540262 w 2467837"/>
              <a:gd name="connsiteY1832" fmla="*/ 1659418 h 3461805"/>
              <a:gd name="connsiteX1833" fmla="*/ 558151 w 2467837"/>
              <a:gd name="connsiteY1833" fmla="*/ 1664780 h 3461805"/>
              <a:gd name="connsiteX1834" fmla="*/ 570674 w 2467837"/>
              <a:gd name="connsiteY1834" fmla="*/ 1668354 h 3461805"/>
              <a:gd name="connsiteX1835" fmla="*/ 570674 w 2467837"/>
              <a:gd name="connsiteY1835" fmla="*/ 1671928 h 3461805"/>
              <a:gd name="connsiteX1836" fmla="*/ 592141 w 2467837"/>
              <a:gd name="connsiteY1836" fmla="*/ 1680864 h 3461805"/>
              <a:gd name="connsiteX1837" fmla="*/ 613609 w 2467837"/>
              <a:gd name="connsiteY1837" fmla="*/ 1680864 h 3461805"/>
              <a:gd name="connsiteX1838" fmla="*/ 633287 w 2467837"/>
              <a:gd name="connsiteY1838" fmla="*/ 1700524 h 3461805"/>
              <a:gd name="connsiteX1839" fmla="*/ 644021 w 2467837"/>
              <a:gd name="connsiteY1839" fmla="*/ 1704098 h 3461805"/>
              <a:gd name="connsiteX1840" fmla="*/ 638654 w 2467837"/>
              <a:gd name="connsiteY1840" fmla="*/ 1704098 h 3461805"/>
              <a:gd name="connsiteX1841" fmla="*/ 654755 w 2467837"/>
              <a:gd name="connsiteY1841" fmla="*/ 1709460 h 3461805"/>
              <a:gd name="connsiteX1842" fmla="*/ 647599 w 2467837"/>
              <a:gd name="connsiteY1842" fmla="*/ 1702311 h 3461805"/>
              <a:gd name="connsiteX1843" fmla="*/ 667277 w 2467837"/>
              <a:gd name="connsiteY1843" fmla="*/ 1718396 h 3461805"/>
              <a:gd name="connsiteX1844" fmla="*/ 672644 w 2467837"/>
              <a:gd name="connsiteY1844" fmla="*/ 1716609 h 3461805"/>
              <a:gd name="connsiteX1845" fmla="*/ 681589 w 2467837"/>
              <a:gd name="connsiteY1845" fmla="*/ 1721970 h 3461805"/>
              <a:gd name="connsiteX1846" fmla="*/ 679800 w 2467837"/>
              <a:gd name="connsiteY1846" fmla="*/ 1714822 h 3461805"/>
              <a:gd name="connsiteX1847" fmla="*/ 667277 w 2467837"/>
              <a:gd name="connsiteY1847" fmla="*/ 1705885 h 3461805"/>
              <a:gd name="connsiteX1848" fmla="*/ 679800 w 2467837"/>
              <a:gd name="connsiteY1848" fmla="*/ 1711247 h 3461805"/>
              <a:gd name="connsiteX1849" fmla="*/ 686956 w 2467837"/>
              <a:gd name="connsiteY1849" fmla="*/ 1721970 h 3461805"/>
              <a:gd name="connsiteX1850" fmla="*/ 694111 w 2467837"/>
              <a:gd name="connsiteY1850" fmla="*/ 1720183 h 3461805"/>
              <a:gd name="connsiteX1851" fmla="*/ 695900 w 2467837"/>
              <a:gd name="connsiteY1851" fmla="*/ 1721970 h 3461805"/>
              <a:gd name="connsiteX1852" fmla="*/ 697689 w 2467837"/>
              <a:gd name="connsiteY1852" fmla="*/ 1723758 h 3461805"/>
              <a:gd name="connsiteX1853" fmla="*/ 688745 w 2467837"/>
              <a:gd name="connsiteY1853" fmla="*/ 1727332 h 3461805"/>
              <a:gd name="connsiteX1854" fmla="*/ 688745 w 2467837"/>
              <a:gd name="connsiteY1854" fmla="*/ 1732694 h 3461805"/>
              <a:gd name="connsiteX1855" fmla="*/ 703056 w 2467837"/>
              <a:gd name="connsiteY1855" fmla="*/ 1734481 h 3461805"/>
              <a:gd name="connsiteX1856" fmla="*/ 724523 w 2467837"/>
              <a:gd name="connsiteY1856" fmla="*/ 1741630 h 3461805"/>
              <a:gd name="connsiteX1857" fmla="*/ 720945 w 2467837"/>
              <a:gd name="connsiteY1857" fmla="*/ 1750566 h 3461805"/>
              <a:gd name="connsiteX1858" fmla="*/ 731679 w 2467837"/>
              <a:gd name="connsiteY1858" fmla="*/ 1746991 h 3461805"/>
              <a:gd name="connsiteX1859" fmla="*/ 745991 w 2467837"/>
              <a:gd name="connsiteY1859" fmla="*/ 1754140 h 3461805"/>
              <a:gd name="connsiteX1860" fmla="*/ 744202 w 2467837"/>
              <a:gd name="connsiteY1860" fmla="*/ 1763076 h 3461805"/>
              <a:gd name="connsiteX1861" fmla="*/ 753147 w 2467837"/>
              <a:gd name="connsiteY1861" fmla="*/ 1761289 h 3461805"/>
              <a:gd name="connsiteX1862" fmla="*/ 754935 w 2467837"/>
              <a:gd name="connsiteY1862" fmla="*/ 1766651 h 3461805"/>
              <a:gd name="connsiteX1863" fmla="*/ 762091 w 2467837"/>
              <a:gd name="connsiteY1863" fmla="*/ 1773799 h 3461805"/>
              <a:gd name="connsiteX1864" fmla="*/ 767458 w 2467837"/>
              <a:gd name="connsiteY1864" fmla="*/ 1772012 h 3461805"/>
              <a:gd name="connsiteX1865" fmla="*/ 788925 w 2467837"/>
              <a:gd name="connsiteY1865" fmla="*/ 1780948 h 3461805"/>
              <a:gd name="connsiteX1866" fmla="*/ 799659 w 2467837"/>
              <a:gd name="connsiteY1866" fmla="*/ 1788097 h 3461805"/>
              <a:gd name="connsiteX1867" fmla="*/ 817549 w 2467837"/>
              <a:gd name="connsiteY1867" fmla="*/ 1800608 h 3461805"/>
              <a:gd name="connsiteX1868" fmla="*/ 822915 w 2467837"/>
              <a:gd name="connsiteY1868" fmla="*/ 1802395 h 3461805"/>
              <a:gd name="connsiteX1869" fmla="*/ 821127 w 2467837"/>
              <a:gd name="connsiteY1869" fmla="*/ 1797033 h 3461805"/>
              <a:gd name="connsiteX1870" fmla="*/ 833649 w 2467837"/>
              <a:gd name="connsiteY1870" fmla="*/ 1802395 h 3461805"/>
              <a:gd name="connsiteX1871" fmla="*/ 824704 w 2467837"/>
              <a:gd name="connsiteY1871" fmla="*/ 1802395 h 3461805"/>
              <a:gd name="connsiteX1872" fmla="*/ 846172 w 2467837"/>
              <a:gd name="connsiteY1872" fmla="*/ 1820267 h 3461805"/>
              <a:gd name="connsiteX1873" fmla="*/ 853328 w 2467837"/>
              <a:gd name="connsiteY1873" fmla="*/ 1818480 h 3461805"/>
              <a:gd name="connsiteX1874" fmla="*/ 842594 w 2467837"/>
              <a:gd name="connsiteY1874" fmla="*/ 1814905 h 3461805"/>
              <a:gd name="connsiteX1875" fmla="*/ 849750 w 2467837"/>
              <a:gd name="connsiteY1875" fmla="*/ 1807756 h 3461805"/>
              <a:gd name="connsiteX1876" fmla="*/ 858694 w 2467837"/>
              <a:gd name="connsiteY1876" fmla="*/ 1820267 h 3461805"/>
              <a:gd name="connsiteX1877" fmla="*/ 855117 w 2467837"/>
              <a:gd name="connsiteY1877" fmla="*/ 1825629 h 3461805"/>
              <a:gd name="connsiteX1878" fmla="*/ 862272 w 2467837"/>
              <a:gd name="connsiteY1878" fmla="*/ 1825629 h 3461805"/>
              <a:gd name="connsiteX1879" fmla="*/ 858694 w 2467837"/>
              <a:gd name="connsiteY1879" fmla="*/ 1829203 h 3461805"/>
              <a:gd name="connsiteX1880" fmla="*/ 874795 w 2467837"/>
              <a:gd name="connsiteY1880" fmla="*/ 1836352 h 3461805"/>
              <a:gd name="connsiteX1881" fmla="*/ 898051 w 2467837"/>
              <a:gd name="connsiteY1881" fmla="*/ 1854224 h 3461805"/>
              <a:gd name="connsiteX1882" fmla="*/ 901629 w 2467837"/>
              <a:gd name="connsiteY1882" fmla="*/ 1852437 h 3461805"/>
              <a:gd name="connsiteX1883" fmla="*/ 908785 w 2467837"/>
              <a:gd name="connsiteY1883" fmla="*/ 1856011 h 3461805"/>
              <a:gd name="connsiteX1884" fmla="*/ 924885 w 2467837"/>
              <a:gd name="connsiteY1884" fmla="*/ 1866734 h 3461805"/>
              <a:gd name="connsiteX1885" fmla="*/ 926674 w 2467837"/>
              <a:gd name="connsiteY1885" fmla="*/ 1872096 h 3461805"/>
              <a:gd name="connsiteX1886" fmla="*/ 915941 w 2467837"/>
              <a:gd name="connsiteY1886" fmla="*/ 1868522 h 3461805"/>
              <a:gd name="connsiteX1887" fmla="*/ 933830 w 2467837"/>
              <a:gd name="connsiteY1887" fmla="*/ 1882819 h 3461805"/>
              <a:gd name="connsiteX1888" fmla="*/ 926674 w 2467837"/>
              <a:gd name="connsiteY1888" fmla="*/ 1873883 h 3461805"/>
              <a:gd name="connsiteX1889" fmla="*/ 957087 w 2467837"/>
              <a:gd name="connsiteY1889" fmla="*/ 1889968 h 3461805"/>
              <a:gd name="connsiteX1890" fmla="*/ 957087 w 2467837"/>
              <a:gd name="connsiteY1890" fmla="*/ 1886394 h 3461805"/>
              <a:gd name="connsiteX1891" fmla="*/ 964242 w 2467837"/>
              <a:gd name="connsiteY1891" fmla="*/ 1886394 h 3461805"/>
              <a:gd name="connsiteX1892" fmla="*/ 964242 w 2467837"/>
              <a:gd name="connsiteY1892" fmla="*/ 1893543 h 3461805"/>
              <a:gd name="connsiteX1893" fmla="*/ 976765 w 2467837"/>
              <a:gd name="connsiteY1893" fmla="*/ 1904266 h 3461805"/>
              <a:gd name="connsiteX1894" fmla="*/ 971398 w 2467837"/>
              <a:gd name="connsiteY1894" fmla="*/ 1893543 h 3461805"/>
              <a:gd name="connsiteX1895" fmla="*/ 983921 w 2467837"/>
              <a:gd name="connsiteY1895" fmla="*/ 1897117 h 3461805"/>
              <a:gd name="connsiteX1896" fmla="*/ 982132 w 2467837"/>
              <a:gd name="connsiteY1896" fmla="*/ 1909628 h 3461805"/>
              <a:gd name="connsiteX1897" fmla="*/ 1007177 w 2467837"/>
              <a:gd name="connsiteY1897" fmla="*/ 1914989 h 3461805"/>
              <a:gd name="connsiteX1898" fmla="*/ 991077 w 2467837"/>
              <a:gd name="connsiteY1898" fmla="*/ 1907840 h 3461805"/>
              <a:gd name="connsiteX1899" fmla="*/ 998232 w 2467837"/>
              <a:gd name="connsiteY1899" fmla="*/ 1907840 h 3461805"/>
              <a:gd name="connsiteX1900" fmla="*/ 1023278 w 2467837"/>
              <a:gd name="connsiteY1900" fmla="*/ 1925712 h 3461805"/>
              <a:gd name="connsiteX1901" fmla="*/ 1017911 w 2467837"/>
              <a:gd name="connsiteY1901" fmla="*/ 1922138 h 3461805"/>
              <a:gd name="connsiteX1902" fmla="*/ 1017911 w 2467837"/>
              <a:gd name="connsiteY1902" fmla="*/ 1927500 h 3461805"/>
              <a:gd name="connsiteX1903" fmla="*/ 1016122 w 2467837"/>
              <a:gd name="connsiteY1903" fmla="*/ 1923925 h 3461805"/>
              <a:gd name="connsiteX1904" fmla="*/ 1012544 w 2467837"/>
              <a:gd name="connsiteY1904" fmla="*/ 1927500 h 3461805"/>
              <a:gd name="connsiteX1905" fmla="*/ 1000021 w 2467837"/>
              <a:gd name="connsiteY1905" fmla="*/ 1923925 h 3461805"/>
              <a:gd name="connsiteX1906" fmla="*/ 1008966 w 2467837"/>
              <a:gd name="connsiteY1906" fmla="*/ 1931074 h 3461805"/>
              <a:gd name="connsiteX1907" fmla="*/ 1017911 w 2467837"/>
              <a:gd name="connsiteY1907" fmla="*/ 1932861 h 3461805"/>
              <a:gd name="connsiteX1908" fmla="*/ 1014333 w 2467837"/>
              <a:gd name="connsiteY1908" fmla="*/ 1936436 h 3461805"/>
              <a:gd name="connsiteX1909" fmla="*/ 1023278 w 2467837"/>
              <a:gd name="connsiteY1909" fmla="*/ 1938223 h 3461805"/>
              <a:gd name="connsiteX1910" fmla="*/ 1017911 w 2467837"/>
              <a:gd name="connsiteY1910" fmla="*/ 1929287 h 3461805"/>
              <a:gd name="connsiteX1911" fmla="*/ 1028644 w 2467837"/>
              <a:gd name="connsiteY1911" fmla="*/ 1938223 h 3461805"/>
              <a:gd name="connsiteX1912" fmla="*/ 1034011 w 2467837"/>
              <a:gd name="connsiteY1912" fmla="*/ 1936436 h 3461805"/>
              <a:gd name="connsiteX1913" fmla="*/ 1026855 w 2467837"/>
              <a:gd name="connsiteY1913" fmla="*/ 1929287 h 3461805"/>
              <a:gd name="connsiteX1914" fmla="*/ 1035800 w 2467837"/>
              <a:gd name="connsiteY1914" fmla="*/ 1931074 h 3461805"/>
              <a:gd name="connsiteX1915" fmla="*/ 1021489 w 2467837"/>
              <a:gd name="connsiteY1915" fmla="*/ 1920351 h 3461805"/>
              <a:gd name="connsiteX1916" fmla="*/ 1025067 w 2467837"/>
              <a:gd name="connsiteY1916" fmla="*/ 1918564 h 3461805"/>
              <a:gd name="connsiteX1917" fmla="*/ 1017911 w 2467837"/>
              <a:gd name="connsiteY1917" fmla="*/ 1918564 h 3461805"/>
              <a:gd name="connsiteX1918" fmla="*/ 1001810 w 2467837"/>
              <a:gd name="connsiteY1918" fmla="*/ 1909628 h 3461805"/>
              <a:gd name="connsiteX1919" fmla="*/ 998232 w 2467837"/>
              <a:gd name="connsiteY1919" fmla="*/ 1906053 h 3461805"/>
              <a:gd name="connsiteX1920" fmla="*/ 998232 w 2467837"/>
              <a:gd name="connsiteY1920" fmla="*/ 1902479 h 3461805"/>
              <a:gd name="connsiteX1921" fmla="*/ 991077 w 2467837"/>
              <a:gd name="connsiteY1921" fmla="*/ 1900691 h 3461805"/>
              <a:gd name="connsiteX1922" fmla="*/ 974976 w 2467837"/>
              <a:gd name="connsiteY1922" fmla="*/ 1889968 h 3461805"/>
              <a:gd name="connsiteX1923" fmla="*/ 976765 w 2467837"/>
              <a:gd name="connsiteY1923" fmla="*/ 1884607 h 3461805"/>
              <a:gd name="connsiteX1924" fmla="*/ 948142 w 2467837"/>
              <a:gd name="connsiteY1924" fmla="*/ 1870309 h 3461805"/>
              <a:gd name="connsiteX1925" fmla="*/ 937408 w 2467837"/>
              <a:gd name="connsiteY1925" fmla="*/ 1864947 h 3461805"/>
              <a:gd name="connsiteX1926" fmla="*/ 935619 w 2467837"/>
              <a:gd name="connsiteY1926" fmla="*/ 1856011 h 3461805"/>
              <a:gd name="connsiteX1927" fmla="*/ 924885 w 2467837"/>
              <a:gd name="connsiteY1927" fmla="*/ 1850650 h 3461805"/>
              <a:gd name="connsiteX1928" fmla="*/ 914152 w 2467837"/>
              <a:gd name="connsiteY1928" fmla="*/ 1841714 h 3461805"/>
              <a:gd name="connsiteX1929" fmla="*/ 910574 w 2467837"/>
              <a:gd name="connsiteY1929" fmla="*/ 1843501 h 3461805"/>
              <a:gd name="connsiteX1930" fmla="*/ 898051 w 2467837"/>
              <a:gd name="connsiteY1930" fmla="*/ 1834565 h 3461805"/>
              <a:gd name="connsiteX1931" fmla="*/ 903418 w 2467837"/>
              <a:gd name="connsiteY1931" fmla="*/ 1832777 h 3461805"/>
              <a:gd name="connsiteX1932" fmla="*/ 865850 w 2467837"/>
              <a:gd name="connsiteY1932" fmla="*/ 1811331 h 3461805"/>
              <a:gd name="connsiteX1933" fmla="*/ 862272 w 2467837"/>
              <a:gd name="connsiteY1933" fmla="*/ 1816693 h 3461805"/>
              <a:gd name="connsiteX1934" fmla="*/ 851539 w 2467837"/>
              <a:gd name="connsiteY1934" fmla="*/ 1807756 h 3461805"/>
              <a:gd name="connsiteX1935" fmla="*/ 858694 w 2467837"/>
              <a:gd name="connsiteY1935" fmla="*/ 1805969 h 3461805"/>
              <a:gd name="connsiteX1936" fmla="*/ 826493 w 2467837"/>
              <a:gd name="connsiteY1936" fmla="*/ 1786310 h 3461805"/>
              <a:gd name="connsiteX1937" fmla="*/ 797870 w 2467837"/>
              <a:gd name="connsiteY1937" fmla="*/ 1766651 h 3461805"/>
              <a:gd name="connsiteX1938" fmla="*/ 806815 w 2467837"/>
              <a:gd name="connsiteY1938" fmla="*/ 1770225 h 3461805"/>
              <a:gd name="connsiteX1939" fmla="*/ 805026 w 2467837"/>
              <a:gd name="connsiteY1939" fmla="*/ 1764863 h 3461805"/>
              <a:gd name="connsiteX1940" fmla="*/ 794292 w 2467837"/>
              <a:gd name="connsiteY1940" fmla="*/ 1755927 h 3461805"/>
              <a:gd name="connsiteX1941" fmla="*/ 785348 w 2467837"/>
              <a:gd name="connsiteY1941" fmla="*/ 1757715 h 3461805"/>
              <a:gd name="connsiteX1942" fmla="*/ 778192 w 2467837"/>
              <a:gd name="connsiteY1942" fmla="*/ 1748779 h 3461805"/>
              <a:gd name="connsiteX1943" fmla="*/ 776403 w 2467837"/>
              <a:gd name="connsiteY1943" fmla="*/ 1750566 h 3461805"/>
              <a:gd name="connsiteX1944" fmla="*/ 767458 w 2467837"/>
              <a:gd name="connsiteY1944" fmla="*/ 1746991 h 3461805"/>
              <a:gd name="connsiteX1945" fmla="*/ 762091 w 2467837"/>
              <a:gd name="connsiteY1945" fmla="*/ 1741630 h 3461805"/>
              <a:gd name="connsiteX1946" fmla="*/ 771036 w 2467837"/>
              <a:gd name="connsiteY1946" fmla="*/ 1746991 h 3461805"/>
              <a:gd name="connsiteX1947" fmla="*/ 769247 w 2467837"/>
              <a:gd name="connsiteY1947" fmla="*/ 1736268 h 3461805"/>
              <a:gd name="connsiteX1948" fmla="*/ 763880 w 2467837"/>
              <a:gd name="connsiteY1948" fmla="*/ 1738055 h 3461805"/>
              <a:gd name="connsiteX1949" fmla="*/ 737046 w 2467837"/>
              <a:gd name="connsiteY1949" fmla="*/ 1721970 h 3461805"/>
              <a:gd name="connsiteX1950" fmla="*/ 726312 w 2467837"/>
              <a:gd name="connsiteY1950" fmla="*/ 1721970 h 3461805"/>
              <a:gd name="connsiteX1951" fmla="*/ 726312 w 2467837"/>
              <a:gd name="connsiteY1951" fmla="*/ 1716609 h 3461805"/>
              <a:gd name="connsiteX1952" fmla="*/ 710212 w 2467837"/>
              <a:gd name="connsiteY1952" fmla="*/ 1714822 h 3461805"/>
              <a:gd name="connsiteX1953" fmla="*/ 712001 w 2467837"/>
              <a:gd name="connsiteY1953" fmla="*/ 1718396 h 3461805"/>
              <a:gd name="connsiteX1954" fmla="*/ 704845 w 2467837"/>
              <a:gd name="connsiteY1954" fmla="*/ 1718396 h 3461805"/>
              <a:gd name="connsiteX1955" fmla="*/ 694111 w 2467837"/>
              <a:gd name="connsiteY1955" fmla="*/ 1711247 h 3461805"/>
              <a:gd name="connsiteX1956" fmla="*/ 701267 w 2467837"/>
              <a:gd name="connsiteY1956" fmla="*/ 1713034 h 3461805"/>
              <a:gd name="connsiteX1957" fmla="*/ 706634 w 2467837"/>
              <a:gd name="connsiteY1957" fmla="*/ 1711247 h 3461805"/>
              <a:gd name="connsiteX1958" fmla="*/ 697689 w 2467837"/>
              <a:gd name="connsiteY1958" fmla="*/ 1702311 h 3461805"/>
              <a:gd name="connsiteX1959" fmla="*/ 703056 w 2467837"/>
              <a:gd name="connsiteY1959" fmla="*/ 1702311 h 3461805"/>
              <a:gd name="connsiteX1960" fmla="*/ 678011 w 2467837"/>
              <a:gd name="connsiteY1960" fmla="*/ 1693375 h 3461805"/>
              <a:gd name="connsiteX1961" fmla="*/ 683378 w 2467837"/>
              <a:gd name="connsiteY1961" fmla="*/ 1689801 h 3461805"/>
              <a:gd name="connsiteX1962" fmla="*/ 672197 w 2467837"/>
              <a:gd name="connsiteY1962" fmla="*/ 1690471 h 3461805"/>
              <a:gd name="connsiteX1963" fmla="*/ 667467 w 2467837"/>
              <a:gd name="connsiteY1963" fmla="*/ 1687114 h 3461805"/>
              <a:gd name="connsiteX1964" fmla="*/ 669066 w 2467837"/>
              <a:gd name="connsiteY1964" fmla="*/ 1686226 h 3461805"/>
              <a:gd name="connsiteX1965" fmla="*/ 651177 w 2467837"/>
              <a:gd name="connsiteY1965" fmla="*/ 1677290 h 3461805"/>
              <a:gd name="connsiteX1966" fmla="*/ 649388 w 2467837"/>
              <a:gd name="connsiteY1966" fmla="*/ 1671928 h 3461805"/>
              <a:gd name="connsiteX1967" fmla="*/ 640443 w 2467837"/>
              <a:gd name="connsiteY1967" fmla="*/ 1671928 h 3461805"/>
              <a:gd name="connsiteX1968" fmla="*/ 635076 w 2467837"/>
              <a:gd name="connsiteY1968" fmla="*/ 1666567 h 3461805"/>
              <a:gd name="connsiteX1969" fmla="*/ 636865 w 2467837"/>
              <a:gd name="connsiteY1969" fmla="*/ 1664780 h 3461805"/>
              <a:gd name="connsiteX1970" fmla="*/ 620765 w 2467837"/>
              <a:gd name="connsiteY1970" fmla="*/ 1655844 h 3461805"/>
              <a:gd name="connsiteX1971" fmla="*/ 602875 w 2467837"/>
              <a:gd name="connsiteY1971" fmla="*/ 1650482 h 3461805"/>
              <a:gd name="connsiteX1972" fmla="*/ 608242 w 2467837"/>
              <a:gd name="connsiteY1972" fmla="*/ 1645120 h 3461805"/>
              <a:gd name="connsiteX1973" fmla="*/ 595719 w 2467837"/>
              <a:gd name="connsiteY1973" fmla="*/ 1641546 h 3461805"/>
              <a:gd name="connsiteX1974" fmla="*/ 601086 w 2467837"/>
              <a:gd name="connsiteY1974" fmla="*/ 1646907 h 3461805"/>
              <a:gd name="connsiteX1975" fmla="*/ 588563 w 2467837"/>
              <a:gd name="connsiteY1975" fmla="*/ 1636184 h 3461805"/>
              <a:gd name="connsiteX1976" fmla="*/ 586775 w 2467837"/>
              <a:gd name="connsiteY1976" fmla="*/ 1641546 h 3461805"/>
              <a:gd name="connsiteX1977" fmla="*/ 549207 w 2467837"/>
              <a:gd name="connsiteY1977" fmla="*/ 1625461 h 3461805"/>
              <a:gd name="connsiteX1978" fmla="*/ 556362 w 2467837"/>
              <a:gd name="connsiteY1978" fmla="*/ 1627248 h 3461805"/>
              <a:gd name="connsiteX1979" fmla="*/ 556362 w 2467837"/>
              <a:gd name="connsiteY1979" fmla="*/ 1621887 h 3461805"/>
              <a:gd name="connsiteX1980" fmla="*/ 513428 w 2467837"/>
              <a:gd name="connsiteY1980" fmla="*/ 1604014 h 3461805"/>
              <a:gd name="connsiteX1981" fmla="*/ 515217 w 2467837"/>
              <a:gd name="connsiteY1981" fmla="*/ 1598653 h 3461805"/>
              <a:gd name="connsiteX1982" fmla="*/ 500905 w 2467837"/>
              <a:gd name="connsiteY1982" fmla="*/ 1598653 h 3461805"/>
              <a:gd name="connsiteX1983" fmla="*/ 502694 w 2467837"/>
              <a:gd name="connsiteY1983" fmla="*/ 1595078 h 3461805"/>
              <a:gd name="connsiteX1984" fmla="*/ 484805 w 2467837"/>
              <a:gd name="connsiteY1984" fmla="*/ 1589717 h 3461805"/>
              <a:gd name="connsiteX1985" fmla="*/ 468704 w 2467837"/>
              <a:gd name="connsiteY1985" fmla="*/ 1584355 h 3461805"/>
              <a:gd name="connsiteX1986" fmla="*/ 470493 w 2467837"/>
              <a:gd name="connsiteY1986" fmla="*/ 1580781 h 3461805"/>
              <a:gd name="connsiteX1987" fmla="*/ 443659 w 2467837"/>
              <a:gd name="connsiteY1987" fmla="*/ 1566483 h 3461805"/>
              <a:gd name="connsiteX1988" fmla="*/ 447237 w 2467837"/>
              <a:gd name="connsiteY1988" fmla="*/ 1562909 h 3461805"/>
              <a:gd name="connsiteX1989" fmla="*/ 438292 w 2467837"/>
              <a:gd name="connsiteY1989" fmla="*/ 1559334 h 3461805"/>
              <a:gd name="connsiteX1990" fmla="*/ 431136 w 2467837"/>
              <a:gd name="connsiteY1990" fmla="*/ 1561121 h 3461805"/>
              <a:gd name="connsiteX1991" fmla="*/ 423980 w 2467837"/>
              <a:gd name="connsiteY1991" fmla="*/ 1557547 h 3461805"/>
              <a:gd name="connsiteX1992" fmla="*/ 423980 w 2467837"/>
              <a:gd name="connsiteY1992" fmla="*/ 1561121 h 3461805"/>
              <a:gd name="connsiteX1993" fmla="*/ 411458 w 2467837"/>
              <a:gd name="connsiteY1993" fmla="*/ 1552185 h 3461805"/>
              <a:gd name="connsiteX1994" fmla="*/ 411458 w 2467837"/>
              <a:gd name="connsiteY1994" fmla="*/ 1557547 h 3461805"/>
              <a:gd name="connsiteX1995" fmla="*/ 395357 w 2467837"/>
              <a:gd name="connsiteY1995" fmla="*/ 1546824 h 3461805"/>
              <a:gd name="connsiteX1996" fmla="*/ 393568 w 2467837"/>
              <a:gd name="connsiteY1996" fmla="*/ 1537888 h 3461805"/>
              <a:gd name="connsiteX1997" fmla="*/ 373890 w 2467837"/>
              <a:gd name="connsiteY1997" fmla="*/ 1532526 h 3461805"/>
              <a:gd name="connsiteX1998" fmla="*/ 377468 w 2467837"/>
              <a:gd name="connsiteY1998" fmla="*/ 1528952 h 3461805"/>
              <a:gd name="connsiteX1999" fmla="*/ 366734 w 2467837"/>
              <a:gd name="connsiteY1999" fmla="*/ 1521803 h 3461805"/>
              <a:gd name="connsiteX2000" fmla="*/ 361367 w 2467837"/>
              <a:gd name="connsiteY2000" fmla="*/ 1530739 h 3461805"/>
              <a:gd name="connsiteX2001" fmla="*/ 345267 w 2467837"/>
              <a:gd name="connsiteY2001" fmla="*/ 1523590 h 3461805"/>
              <a:gd name="connsiteX2002" fmla="*/ 234352 w 2467837"/>
              <a:gd name="connsiteY2002" fmla="*/ 1477122 h 3461805"/>
              <a:gd name="connsiteX2003" fmla="*/ 246875 w 2467837"/>
              <a:gd name="connsiteY2003" fmla="*/ 1478910 h 3461805"/>
              <a:gd name="connsiteX2004" fmla="*/ 250453 w 2467837"/>
              <a:gd name="connsiteY2004" fmla="*/ 1475335 h 3461805"/>
              <a:gd name="connsiteX2005" fmla="*/ 245086 w 2467837"/>
              <a:gd name="connsiteY2005" fmla="*/ 1475335 h 3461805"/>
              <a:gd name="connsiteX2006" fmla="*/ 239719 w 2467837"/>
              <a:gd name="connsiteY2006" fmla="*/ 1477122 h 3461805"/>
              <a:gd name="connsiteX2007" fmla="*/ 239719 w 2467837"/>
              <a:gd name="connsiteY2007" fmla="*/ 1471761 h 3461805"/>
              <a:gd name="connsiteX2008" fmla="*/ 230774 w 2467837"/>
              <a:gd name="connsiteY2008" fmla="*/ 1468186 h 3461805"/>
              <a:gd name="connsiteX2009" fmla="*/ 228985 w 2467837"/>
              <a:gd name="connsiteY2009" fmla="*/ 1471761 h 3461805"/>
              <a:gd name="connsiteX2010" fmla="*/ 234352 w 2467837"/>
              <a:gd name="connsiteY2010" fmla="*/ 1482484 h 3461805"/>
              <a:gd name="connsiteX2011" fmla="*/ 225407 w 2467837"/>
              <a:gd name="connsiteY2011" fmla="*/ 1478910 h 3461805"/>
              <a:gd name="connsiteX2012" fmla="*/ 228985 w 2467837"/>
              <a:gd name="connsiteY2012" fmla="*/ 1475335 h 3461805"/>
              <a:gd name="connsiteX2013" fmla="*/ 200362 w 2467837"/>
              <a:gd name="connsiteY2013" fmla="*/ 1464612 h 3461805"/>
              <a:gd name="connsiteX2014" fmla="*/ 194995 w 2467837"/>
              <a:gd name="connsiteY2014" fmla="*/ 1464612 h 3461805"/>
              <a:gd name="connsiteX2015" fmla="*/ 186050 w 2467837"/>
              <a:gd name="connsiteY2015" fmla="*/ 1457463 h 3461805"/>
              <a:gd name="connsiteX2016" fmla="*/ 202151 w 2467837"/>
              <a:gd name="connsiteY2016" fmla="*/ 1459250 h 3461805"/>
              <a:gd name="connsiteX2017" fmla="*/ 177106 w 2467837"/>
              <a:gd name="connsiteY2017" fmla="*/ 1450314 h 3461805"/>
              <a:gd name="connsiteX2018" fmla="*/ 168161 w 2467837"/>
              <a:gd name="connsiteY2018" fmla="*/ 1443165 h 3461805"/>
              <a:gd name="connsiteX2019" fmla="*/ 177106 w 2467837"/>
              <a:gd name="connsiteY2019" fmla="*/ 1437804 h 3461805"/>
              <a:gd name="connsiteX2020" fmla="*/ 159216 w 2467837"/>
              <a:gd name="connsiteY2020" fmla="*/ 1436017 h 3461805"/>
              <a:gd name="connsiteX2021" fmla="*/ 152060 w 2467837"/>
              <a:gd name="connsiteY2021" fmla="*/ 1439591 h 3461805"/>
              <a:gd name="connsiteX2022" fmla="*/ 144905 w 2467837"/>
              <a:gd name="connsiteY2022" fmla="*/ 1430655 h 3461805"/>
              <a:gd name="connsiteX2023" fmla="*/ 150271 w 2467837"/>
              <a:gd name="connsiteY2023" fmla="*/ 1425293 h 3461805"/>
              <a:gd name="connsiteX2024" fmla="*/ 162794 w 2467837"/>
              <a:gd name="connsiteY2024" fmla="*/ 1427080 h 3461805"/>
              <a:gd name="connsiteX2025" fmla="*/ 196784 w 2467837"/>
              <a:gd name="connsiteY2025" fmla="*/ 1441378 h 3461805"/>
              <a:gd name="connsiteX2026" fmla="*/ 220040 w 2467837"/>
              <a:gd name="connsiteY2026" fmla="*/ 1446740 h 3461805"/>
              <a:gd name="connsiteX2027" fmla="*/ 221829 w 2467837"/>
              <a:gd name="connsiteY2027" fmla="*/ 1443165 h 3461805"/>
              <a:gd name="connsiteX2028" fmla="*/ 230774 w 2467837"/>
              <a:gd name="connsiteY2028" fmla="*/ 1450314 h 3461805"/>
              <a:gd name="connsiteX2029" fmla="*/ 228985 w 2467837"/>
              <a:gd name="connsiteY2029" fmla="*/ 1455676 h 3461805"/>
              <a:gd name="connsiteX2030" fmla="*/ 232563 w 2467837"/>
              <a:gd name="connsiteY2030" fmla="*/ 1455676 h 3461805"/>
              <a:gd name="connsiteX2031" fmla="*/ 241508 w 2467837"/>
              <a:gd name="connsiteY2031" fmla="*/ 1450314 h 3461805"/>
              <a:gd name="connsiteX2032" fmla="*/ 254030 w 2467837"/>
              <a:gd name="connsiteY2032" fmla="*/ 1452101 h 3461805"/>
              <a:gd name="connsiteX2033" fmla="*/ 254030 w 2467837"/>
              <a:gd name="connsiteY2033" fmla="*/ 1455676 h 3461805"/>
              <a:gd name="connsiteX2034" fmla="*/ 266553 w 2467837"/>
              <a:gd name="connsiteY2034" fmla="*/ 1457463 h 3461805"/>
              <a:gd name="connsiteX2035" fmla="*/ 248664 w 2467837"/>
              <a:gd name="connsiteY2035" fmla="*/ 1455676 h 3461805"/>
              <a:gd name="connsiteX2036" fmla="*/ 246875 w 2467837"/>
              <a:gd name="connsiteY2036" fmla="*/ 1461038 h 3461805"/>
              <a:gd name="connsiteX2037" fmla="*/ 266553 w 2467837"/>
              <a:gd name="connsiteY2037" fmla="*/ 1462825 h 3461805"/>
              <a:gd name="connsiteX2038" fmla="*/ 273709 w 2467837"/>
              <a:gd name="connsiteY2038" fmla="*/ 1466399 h 3461805"/>
              <a:gd name="connsiteX2039" fmla="*/ 277287 w 2467837"/>
              <a:gd name="connsiteY2039" fmla="*/ 1473548 h 3461805"/>
              <a:gd name="connsiteX2040" fmla="*/ 288020 w 2467837"/>
              <a:gd name="connsiteY2040" fmla="*/ 1471761 h 3461805"/>
              <a:gd name="connsiteX2041" fmla="*/ 293387 w 2467837"/>
              <a:gd name="connsiteY2041" fmla="*/ 1478910 h 3461805"/>
              <a:gd name="connsiteX2042" fmla="*/ 298754 w 2467837"/>
              <a:gd name="connsiteY2042" fmla="*/ 1471761 h 3461805"/>
              <a:gd name="connsiteX2043" fmla="*/ 304121 w 2467837"/>
              <a:gd name="connsiteY2043" fmla="*/ 1482484 h 3461805"/>
              <a:gd name="connsiteX2044" fmla="*/ 316644 w 2467837"/>
              <a:gd name="connsiteY2044" fmla="*/ 1480697 h 3461805"/>
              <a:gd name="connsiteX2045" fmla="*/ 305910 w 2467837"/>
              <a:gd name="connsiteY2045" fmla="*/ 1473548 h 3461805"/>
              <a:gd name="connsiteX2046" fmla="*/ 327377 w 2467837"/>
              <a:gd name="connsiteY2046" fmla="*/ 1482484 h 3461805"/>
              <a:gd name="connsiteX2047" fmla="*/ 352422 w 2467837"/>
              <a:gd name="connsiteY2047" fmla="*/ 1489633 h 3461805"/>
              <a:gd name="connsiteX2048" fmla="*/ 336322 w 2467837"/>
              <a:gd name="connsiteY2048" fmla="*/ 1469974 h 3461805"/>
              <a:gd name="connsiteX2049" fmla="*/ 327377 w 2467837"/>
              <a:gd name="connsiteY2049" fmla="*/ 1469974 h 3461805"/>
              <a:gd name="connsiteX2050" fmla="*/ 327377 w 2467837"/>
              <a:gd name="connsiteY2050" fmla="*/ 1473548 h 3461805"/>
              <a:gd name="connsiteX2051" fmla="*/ 311277 w 2467837"/>
              <a:gd name="connsiteY2051" fmla="*/ 1473548 h 3461805"/>
              <a:gd name="connsiteX2052" fmla="*/ 316644 w 2467837"/>
              <a:gd name="connsiteY2052" fmla="*/ 1468186 h 3461805"/>
              <a:gd name="connsiteX2053" fmla="*/ 311277 w 2467837"/>
              <a:gd name="connsiteY2053" fmla="*/ 1466399 h 3461805"/>
              <a:gd name="connsiteX2054" fmla="*/ 305910 w 2467837"/>
              <a:gd name="connsiteY2054" fmla="*/ 1468186 h 3461805"/>
              <a:gd name="connsiteX2055" fmla="*/ 295176 w 2467837"/>
              <a:gd name="connsiteY2055" fmla="*/ 1459250 h 3461805"/>
              <a:gd name="connsiteX2056" fmla="*/ 307699 w 2467837"/>
              <a:gd name="connsiteY2056" fmla="*/ 1459250 h 3461805"/>
              <a:gd name="connsiteX2057" fmla="*/ 300543 w 2467837"/>
              <a:gd name="connsiteY2057" fmla="*/ 1455676 h 3461805"/>
              <a:gd name="connsiteX2058" fmla="*/ 291598 w 2467837"/>
              <a:gd name="connsiteY2058" fmla="*/ 1457463 h 3461805"/>
              <a:gd name="connsiteX2059" fmla="*/ 293387 w 2467837"/>
              <a:gd name="connsiteY2059" fmla="*/ 1461038 h 3461805"/>
              <a:gd name="connsiteX2060" fmla="*/ 270131 w 2467837"/>
              <a:gd name="connsiteY2060" fmla="*/ 1452101 h 3461805"/>
              <a:gd name="connsiteX2061" fmla="*/ 245086 w 2467837"/>
              <a:gd name="connsiteY2061" fmla="*/ 1448527 h 3461805"/>
              <a:gd name="connsiteX2062" fmla="*/ 223618 w 2467837"/>
              <a:gd name="connsiteY2062" fmla="*/ 1439591 h 3461805"/>
              <a:gd name="connsiteX2063" fmla="*/ 230774 w 2467837"/>
              <a:gd name="connsiteY2063" fmla="*/ 1434229 h 3461805"/>
              <a:gd name="connsiteX2064" fmla="*/ 254030 w 2467837"/>
              <a:gd name="connsiteY2064" fmla="*/ 1444953 h 3461805"/>
              <a:gd name="connsiteX2065" fmla="*/ 266553 w 2467837"/>
              <a:gd name="connsiteY2065" fmla="*/ 1450314 h 3461805"/>
              <a:gd name="connsiteX2066" fmla="*/ 262975 w 2467837"/>
              <a:gd name="connsiteY2066" fmla="*/ 1443165 h 3461805"/>
              <a:gd name="connsiteX2067" fmla="*/ 246875 w 2467837"/>
              <a:gd name="connsiteY2067" fmla="*/ 1441378 h 3461805"/>
              <a:gd name="connsiteX2068" fmla="*/ 227196 w 2467837"/>
              <a:gd name="connsiteY2068" fmla="*/ 1432442 h 3461805"/>
              <a:gd name="connsiteX2069" fmla="*/ 232563 w 2467837"/>
              <a:gd name="connsiteY2069" fmla="*/ 1428868 h 3461805"/>
              <a:gd name="connsiteX2070" fmla="*/ 228985 w 2467837"/>
              <a:gd name="connsiteY2070" fmla="*/ 1425293 h 3461805"/>
              <a:gd name="connsiteX2071" fmla="*/ 218251 w 2467837"/>
              <a:gd name="connsiteY2071" fmla="*/ 1425293 h 3461805"/>
              <a:gd name="connsiteX2072" fmla="*/ 220040 w 2467837"/>
              <a:gd name="connsiteY2072" fmla="*/ 1428868 h 3461805"/>
              <a:gd name="connsiteX2073" fmla="*/ 203940 w 2467837"/>
              <a:gd name="connsiteY2073" fmla="*/ 1421719 h 3461805"/>
              <a:gd name="connsiteX2074" fmla="*/ 209307 w 2467837"/>
              <a:gd name="connsiteY2074" fmla="*/ 1418144 h 3461805"/>
              <a:gd name="connsiteX2075" fmla="*/ 194995 w 2467837"/>
              <a:gd name="connsiteY2075" fmla="*/ 1419932 h 3461805"/>
              <a:gd name="connsiteX2076" fmla="*/ 180684 w 2467837"/>
              <a:gd name="connsiteY2076" fmla="*/ 1405634 h 3461805"/>
              <a:gd name="connsiteX2077" fmla="*/ 166372 w 2467837"/>
              <a:gd name="connsiteY2077" fmla="*/ 1398485 h 3461805"/>
              <a:gd name="connsiteX2078" fmla="*/ 169950 w 2467837"/>
              <a:gd name="connsiteY2078" fmla="*/ 1396698 h 3461805"/>
              <a:gd name="connsiteX2079" fmla="*/ 159216 w 2467837"/>
              <a:gd name="connsiteY2079" fmla="*/ 1393123 h 3461805"/>
              <a:gd name="connsiteX2080" fmla="*/ 157427 w 2467837"/>
              <a:gd name="connsiteY2080" fmla="*/ 1387762 h 3461805"/>
              <a:gd name="connsiteX2081" fmla="*/ 148483 w 2467837"/>
              <a:gd name="connsiteY2081" fmla="*/ 1384187 h 3461805"/>
              <a:gd name="connsiteX2082" fmla="*/ 153849 w 2467837"/>
              <a:gd name="connsiteY2082" fmla="*/ 1389549 h 3461805"/>
              <a:gd name="connsiteX2083" fmla="*/ 144905 w 2467837"/>
              <a:gd name="connsiteY2083" fmla="*/ 1391336 h 3461805"/>
              <a:gd name="connsiteX2084" fmla="*/ 137749 w 2467837"/>
              <a:gd name="connsiteY2084" fmla="*/ 1389549 h 3461805"/>
              <a:gd name="connsiteX2085" fmla="*/ 134171 w 2467837"/>
              <a:gd name="connsiteY2085" fmla="*/ 1382400 h 3461805"/>
              <a:gd name="connsiteX2086" fmla="*/ 146694 w 2467837"/>
              <a:gd name="connsiteY2086" fmla="*/ 1385975 h 3461805"/>
              <a:gd name="connsiteX2087" fmla="*/ 139538 w 2467837"/>
              <a:gd name="connsiteY2087" fmla="*/ 1377039 h 3461805"/>
              <a:gd name="connsiteX2088" fmla="*/ 123437 w 2467837"/>
              <a:gd name="connsiteY2088" fmla="*/ 1371677 h 3461805"/>
              <a:gd name="connsiteX2089" fmla="*/ 134171 w 2467837"/>
              <a:gd name="connsiteY2089" fmla="*/ 1369890 h 3461805"/>
              <a:gd name="connsiteX2090" fmla="*/ 146694 w 2467837"/>
              <a:gd name="connsiteY2090" fmla="*/ 1375251 h 3461805"/>
              <a:gd name="connsiteX2091" fmla="*/ 150271 w 2467837"/>
              <a:gd name="connsiteY2091" fmla="*/ 1373464 h 3461805"/>
              <a:gd name="connsiteX2092" fmla="*/ 173528 w 2467837"/>
              <a:gd name="connsiteY2092" fmla="*/ 1377039 h 3461805"/>
              <a:gd name="connsiteX2093" fmla="*/ 177106 w 2467837"/>
              <a:gd name="connsiteY2093" fmla="*/ 1382400 h 3461805"/>
              <a:gd name="connsiteX2094" fmla="*/ 193206 w 2467837"/>
              <a:gd name="connsiteY2094" fmla="*/ 1387762 h 3461805"/>
              <a:gd name="connsiteX2095" fmla="*/ 184261 w 2467837"/>
              <a:gd name="connsiteY2095" fmla="*/ 1385975 h 3461805"/>
              <a:gd name="connsiteX2096" fmla="*/ 177106 w 2467837"/>
              <a:gd name="connsiteY2096" fmla="*/ 1391336 h 3461805"/>
              <a:gd name="connsiteX2097" fmla="*/ 184261 w 2467837"/>
              <a:gd name="connsiteY2097" fmla="*/ 1389549 h 3461805"/>
              <a:gd name="connsiteX2098" fmla="*/ 194995 w 2467837"/>
              <a:gd name="connsiteY2098" fmla="*/ 1393123 h 3461805"/>
              <a:gd name="connsiteX2099" fmla="*/ 196784 w 2467837"/>
              <a:gd name="connsiteY2099" fmla="*/ 1398485 h 3461805"/>
              <a:gd name="connsiteX2100" fmla="*/ 211096 w 2467837"/>
              <a:gd name="connsiteY2100" fmla="*/ 1398485 h 3461805"/>
              <a:gd name="connsiteX2101" fmla="*/ 218251 w 2467837"/>
              <a:gd name="connsiteY2101" fmla="*/ 1391336 h 3461805"/>
              <a:gd name="connsiteX2102" fmla="*/ 237930 w 2467837"/>
              <a:gd name="connsiteY2102" fmla="*/ 1400272 h 3461805"/>
              <a:gd name="connsiteX2103" fmla="*/ 232563 w 2467837"/>
              <a:gd name="connsiteY2103" fmla="*/ 1402060 h 3461805"/>
              <a:gd name="connsiteX2104" fmla="*/ 248664 w 2467837"/>
              <a:gd name="connsiteY2104" fmla="*/ 1407421 h 3461805"/>
              <a:gd name="connsiteX2105" fmla="*/ 264764 w 2467837"/>
              <a:gd name="connsiteY2105" fmla="*/ 1414570 h 3461805"/>
              <a:gd name="connsiteX2106" fmla="*/ 266553 w 2467837"/>
              <a:gd name="connsiteY2106" fmla="*/ 1423506 h 3461805"/>
              <a:gd name="connsiteX2107" fmla="*/ 279076 w 2467837"/>
              <a:gd name="connsiteY2107" fmla="*/ 1421719 h 3461805"/>
              <a:gd name="connsiteX2108" fmla="*/ 286231 w 2467837"/>
              <a:gd name="connsiteY2108" fmla="*/ 1425293 h 3461805"/>
              <a:gd name="connsiteX2109" fmla="*/ 284443 w 2467837"/>
              <a:gd name="connsiteY2109" fmla="*/ 1428868 h 3461805"/>
              <a:gd name="connsiteX2110" fmla="*/ 291598 w 2467837"/>
              <a:gd name="connsiteY2110" fmla="*/ 1428868 h 3461805"/>
              <a:gd name="connsiteX2111" fmla="*/ 291598 w 2467837"/>
              <a:gd name="connsiteY2111" fmla="*/ 1436017 h 3461805"/>
              <a:gd name="connsiteX2112" fmla="*/ 307699 w 2467837"/>
              <a:gd name="connsiteY2112" fmla="*/ 1437804 h 3461805"/>
              <a:gd name="connsiteX2113" fmla="*/ 295176 w 2467837"/>
              <a:gd name="connsiteY2113" fmla="*/ 1428868 h 3461805"/>
              <a:gd name="connsiteX2114" fmla="*/ 320221 w 2467837"/>
              <a:gd name="connsiteY2114" fmla="*/ 1439591 h 3461805"/>
              <a:gd name="connsiteX2115" fmla="*/ 291598 w 2467837"/>
              <a:gd name="connsiteY2115" fmla="*/ 1423506 h 3461805"/>
              <a:gd name="connsiteX2116" fmla="*/ 291598 w 2467837"/>
              <a:gd name="connsiteY2116" fmla="*/ 1427080 h 3461805"/>
              <a:gd name="connsiteX2117" fmla="*/ 286231 w 2467837"/>
              <a:gd name="connsiteY2117" fmla="*/ 1419932 h 3461805"/>
              <a:gd name="connsiteX2118" fmla="*/ 291598 w 2467837"/>
              <a:gd name="connsiteY2118" fmla="*/ 1416357 h 3461805"/>
              <a:gd name="connsiteX2119" fmla="*/ 305910 w 2467837"/>
              <a:gd name="connsiteY2119" fmla="*/ 1427080 h 3461805"/>
              <a:gd name="connsiteX2120" fmla="*/ 322010 w 2467837"/>
              <a:gd name="connsiteY2120" fmla="*/ 1428868 h 3461805"/>
              <a:gd name="connsiteX2121" fmla="*/ 327377 w 2467837"/>
              <a:gd name="connsiteY2121" fmla="*/ 1432442 h 3461805"/>
              <a:gd name="connsiteX2122" fmla="*/ 325588 w 2467837"/>
              <a:gd name="connsiteY2122" fmla="*/ 1437804 h 3461805"/>
              <a:gd name="connsiteX2123" fmla="*/ 336322 w 2467837"/>
              <a:gd name="connsiteY2123" fmla="*/ 1441378 h 3461805"/>
              <a:gd name="connsiteX2124" fmla="*/ 332744 w 2467837"/>
              <a:gd name="connsiteY2124" fmla="*/ 1436017 h 3461805"/>
              <a:gd name="connsiteX2125" fmla="*/ 339900 w 2467837"/>
              <a:gd name="connsiteY2125" fmla="*/ 1439591 h 3461805"/>
              <a:gd name="connsiteX2126" fmla="*/ 350634 w 2467837"/>
              <a:gd name="connsiteY2126" fmla="*/ 1437804 h 3461805"/>
              <a:gd name="connsiteX2127" fmla="*/ 350634 w 2467837"/>
              <a:gd name="connsiteY2127" fmla="*/ 1432442 h 3461805"/>
              <a:gd name="connsiteX2128" fmla="*/ 361367 w 2467837"/>
              <a:gd name="connsiteY2128" fmla="*/ 1432442 h 3461805"/>
              <a:gd name="connsiteX2129" fmla="*/ 357789 w 2467837"/>
              <a:gd name="connsiteY2129" fmla="*/ 1439591 h 3461805"/>
              <a:gd name="connsiteX2130" fmla="*/ 373890 w 2467837"/>
              <a:gd name="connsiteY2130" fmla="*/ 1444953 h 3461805"/>
              <a:gd name="connsiteX2131" fmla="*/ 370312 w 2467837"/>
              <a:gd name="connsiteY2131" fmla="*/ 1446740 h 3461805"/>
              <a:gd name="connsiteX2132" fmla="*/ 375679 w 2467837"/>
              <a:gd name="connsiteY2132" fmla="*/ 1453889 h 3461805"/>
              <a:gd name="connsiteX2133" fmla="*/ 384624 w 2467837"/>
              <a:gd name="connsiteY2133" fmla="*/ 1459250 h 3461805"/>
              <a:gd name="connsiteX2134" fmla="*/ 397146 w 2467837"/>
              <a:gd name="connsiteY2134" fmla="*/ 1457463 h 3461805"/>
              <a:gd name="connsiteX2135" fmla="*/ 398935 w 2467837"/>
              <a:gd name="connsiteY2135" fmla="*/ 1466399 h 3461805"/>
              <a:gd name="connsiteX2136" fmla="*/ 415036 w 2467837"/>
              <a:gd name="connsiteY2136" fmla="*/ 1466399 h 3461805"/>
              <a:gd name="connsiteX2137" fmla="*/ 420402 w 2467837"/>
              <a:gd name="connsiteY2137" fmla="*/ 1473548 h 3461805"/>
              <a:gd name="connsiteX2138" fmla="*/ 404302 w 2467837"/>
              <a:gd name="connsiteY2138" fmla="*/ 1453889 h 3461805"/>
              <a:gd name="connsiteX2139" fmla="*/ 420402 w 2467837"/>
              <a:gd name="connsiteY2139" fmla="*/ 1464612 h 3461805"/>
              <a:gd name="connsiteX2140" fmla="*/ 432925 w 2467837"/>
              <a:gd name="connsiteY2140" fmla="*/ 1452101 h 3461805"/>
              <a:gd name="connsiteX2141" fmla="*/ 463337 w 2467837"/>
              <a:gd name="connsiteY2141" fmla="*/ 1462825 h 3461805"/>
              <a:gd name="connsiteX2142" fmla="*/ 449026 w 2467837"/>
              <a:gd name="connsiteY2142" fmla="*/ 1464612 h 3461805"/>
              <a:gd name="connsiteX2143" fmla="*/ 479438 w 2467837"/>
              <a:gd name="connsiteY2143" fmla="*/ 1480697 h 3461805"/>
              <a:gd name="connsiteX2144" fmla="*/ 508061 w 2467837"/>
              <a:gd name="connsiteY2144" fmla="*/ 1502143 h 3461805"/>
              <a:gd name="connsiteX2145" fmla="*/ 515217 w 2467837"/>
              <a:gd name="connsiteY2145" fmla="*/ 1503931 h 3461805"/>
              <a:gd name="connsiteX2146" fmla="*/ 520583 w 2467837"/>
              <a:gd name="connsiteY2146" fmla="*/ 1509292 h 3461805"/>
              <a:gd name="connsiteX2147" fmla="*/ 556362 w 2467837"/>
              <a:gd name="connsiteY2147" fmla="*/ 1530739 h 3461805"/>
              <a:gd name="connsiteX2148" fmla="*/ 554573 w 2467837"/>
              <a:gd name="connsiteY2148" fmla="*/ 1527164 h 3461805"/>
              <a:gd name="connsiteX2149" fmla="*/ 559493 w 2467837"/>
              <a:gd name="connsiteY2149" fmla="*/ 1529622 h 3461805"/>
              <a:gd name="connsiteX2150" fmla="*/ 559940 w 2467837"/>
              <a:gd name="connsiteY2150" fmla="*/ 1532526 h 3461805"/>
              <a:gd name="connsiteX2151" fmla="*/ 579619 w 2467837"/>
              <a:gd name="connsiteY2151" fmla="*/ 1545036 h 3461805"/>
              <a:gd name="connsiteX2152" fmla="*/ 570674 w 2467837"/>
              <a:gd name="connsiteY2152" fmla="*/ 1543249 h 3461805"/>
              <a:gd name="connsiteX2153" fmla="*/ 584986 w 2467837"/>
              <a:gd name="connsiteY2153" fmla="*/ 1553972 h 3461805"/>
              <a:gd name="connsiteX2154" fmla="*/ 592141 w 2467837"/>
              <a:gd name="connsiteY2154" fmla="*/ 1546824 h 3461805"/>
              <a:gd name="connsiteX2155" fmla="*/ 604664 w 2467837"/>
              <a:gd name="connsiteY2155" fmla="*/ 1562909 h 3461805"/>
              <a:gd name="connsiteX2156" fmla="*/ 601086 w 2467837"/>
              <a:gd name="connsiteY2156" fmla="*/ 1557547 h 3461805"/>
              <a:gd name="connsiteX2157" fmla="*/ 629709 w 2467837"/>
              <a:gd name="connsiteY2157" fmla="*/ 1566483 h 3461805"/>
              <a:gd name="connsiteX2158" fmla="*/ 651177 w 2467837"/>
              <a:gd name="connsiteY2158" fmla="*/ 1584355 h 3461805"/>
              <a:gd name="connsiteX2159" fmla="*/ 663699 w 2467837"/>
              <a:gd name="connsiteY2159" fmla="*/ 1587930 h 3461805"/>
              <a:gd name="connsiteX2160" fmla="*/ 661910 w 2467837"/>
              <a:gd name="connsiteY2160" fmla="*/ 1582568 h 3461805"/>
              <a:gd name="connsiteX2161" fmla="*/ 685167 w 2467837"/>
              <a:gd name="connsiteY2161" fmla="*/ 1596866 h 3461805"/>
              <a:gd name="connsiteX2162" fmla="*/ 669066 w 2467837"/>
              <a:gd name="connsiteY2162" fmla="*/ 1591504 h 3461805"/>
              <a:gd name="connsiteX2163" fmla="*/ 692322 w 2467837"/>
              <a:gd name="connsiteY2163" fmla="*/ 1611163 h 3461805"/>
              <a:gd name="connsiteX2164" fmla="*/ 722735 w 2467837"/>
              <a:gd name="connsiteY2164" fmla="*/ 1625461 h 3461805"/>
              <a:gd name="connsiteX2165" fmla="*/ 729890 w 2467837"/>
              <a:gd name="connsiteY2165" fmla="*/ 1634397 h 3461805"/>
              <a:gd name="connsiteX2166" fmla="*/ 722735 w 2467837"/>
              <a:gd name="connsiteY2166" fmla="*/ 1637971 h 3461805"/>
              <a:gd name="connsiteX2167" fmla="*/ 726312 w 2467837"/>
              <a:gd name="connsiteY2167" fmla="*/ 1639759 h 3461805"/>
              <a:gd name="connsiteX2168" fmla="*/ 735257 w 2467837"/>
              <a:gd name="connsiteY2168" fmla="*/ 1639759 h 3461805"/>
              <a:gd name="connsiteX2169" fmla="*/ 729890 w 2467837"/>
              <a:gd name="connsiteY2169" fmla="*/ 1645120 h 3461805"/>
              <a:gd name="connsiteX2170" fmla="*/ 744202 w 2467837"/>
              <a:gd name="connsiteY2170" fmla="*/ 1648695 h 3461805"/>
              <a:gd name="connsiteX2171" fmla="*/ 740624 w 2467837"/>
              <a:gd name="connsiteY2171" fmla="*/ 1652269 h 3461805"/>
              <a:gd name="connsiteX2172" fmla="*/ 749569 w 2467837"/>
              <a:gd name="connsiteY2172" fmla="*/ 1650482 h 3461805"/>
              <a:gd name="connsiteX2173" fmla="*/ 754935 w 2467837"/>
              <a:gd name="connsiteY2173" fmla="*/ 1655844 h 3461805"/>
              <a:gd name="connsiteX2174" fmla="*/ 749569 w 2467837"/>
              <a:gd name="connsiteY2174" fmla="*/ 1657631 h 3461805"/>
              <a:gd name="connsiteX2175" fmla="*/ 765669 w 2467837"/>
              <a:gd name="connsiteY2175" fmla="*/ 1659418 h 3461805"/>
              <a:gd name="connsiteX2176" fmla="*/ 762091 w 2467837"/>
              <a:gd name="connsiteY2176" fmla="*/ 1650482 h 3461805"/>
              <a:gd name="connsiteX2177" fmla="*/ 773943 w 2467837"/>
              <a:gd name="connsiteY2177" fmla="*/ 1658971 h 3461805"/>
              <a:gd name="connsiteX2178" fmla="*/ 787049 w 2467837"/>
              <a:gd name="connsiteY2178" fmla="*/ 1664741 h 3461805"/>
              <a:gd name="connsiteX2179" fmla="*/ 786913 w 2467837"/>
              <a:gd name="connsiteY2179" fmla="*/ 1667461 h 3461805"/>
              <a:gd name="connsiteX2180" fmla="*/ 785348 w 2467837"/>
              <a:gd name="connsiteY2180" fmla="*/ 1671928 h 3461805"/>
              <a:gd name="connsiteX2181" fmla="*/ 796081 w 2467837"/>
              <a:gd name="connsiteY2181" fmla="*/ 1679077 h 3461805"/>
              <a:gd name="connsiteX2182" fmla="*/ 796081 w 2467837"/>
              <a:gd name="connsiteY2182" fmla="*/ 1670141 h 3461805"/>
              <a:gd name="connsiteX2183" fmla="*/ 799659 w 2467837"/>
              <a:gd name="connsiteY2183" fmla="*/ 1679077 h 3461805"/>
              <a:gd name="connsiteX2184" fmla="*/ 810393 w 2467837"/>
              <a:gd name="connsiteY2184" fmla="*/ 1679077 h 3461805"/>
              <a:gd name="connsiteX2185" fmla="*/ 828282 w 2467837"/>
              <a:gd name="connsiteY2185" fmla="*/ 1693375 h 3461805"/>
              <a:gd name="connsiteX2186" fmla="*/ 824704 w 2467837"/>
              <a:gd name="connsiteY2186" fmla="*/ 1691588 h 3461805"/>
              <a:gd name="connsiteX2187" fmla="*/ 822915 w 2467837"/>
              <a:gd name="connsiteY2187" fmla="*/ 1695162 h 3461805"/>
              <a:gd name="connsiteX2188" fmla="*/ 847961 w 2467837"/>
              <a:gd name="connsiteY2188" fmla="*/ 1704098 h 3461805"/>
              <a:gd name="connsiteX2189" fmla="*/ 847961 w 2467837"/>
              <a:gd name="connsiteY2189" fmla="*/ 1711247 h 3461805"/>
              <a:gd name="connsiteX2190" fmla="*/ 858694 w 2467837"/>
              <a:gd name="connsiteY2190" fmla="*/ 1714822 h 3461805"/>
              <a:gd name="connsiteX2191" fmla="*/ 858694 w 2467837"/>
              <a:gd name="connsiteY2191" fmla="*/ 1721970 h 3461805"/>
              <a:gd name="connsiteX2192" fmla="*/ 869428 w 2467837"/>
              <a:gd name="connsiteY2192" fmla="*/ 1727332 h 3461805"/>
              <a:gd name="connsiteX2193" fmla="*/ 869428 w 2467837"/>
              <a:gd name="connsiteY2193" fmla="*/ 1731502 h 3461805"/>
              <a:gd name="connsiteX2194" fmla="*/ 839016 w 2467837"/>
              <a:gd name="connsiteY2194" fmla="*/ 1711247 h 3461805"/>
              <a:gd name="connsiteX2195" fmla="*/ 833649 w 2467837"/>
              <a:gd name="connsiteY2195" fmla="*/ 1714822 h 3461805"/>
              <a:gd name="connsiteX2196" fmla="*/ 880162 w 2467837"/>
              <a:gd name="connsiteY2196" fmla="*/ 1738055 h 3461805"/>
              <a:gd name="connsiteX2197" fmla="*/ 881951 w 2467837"/>
              <a:gd name="connsiteY2197" fmla="*/ 1745204 h 3461805"/>
              <a:gd name="connsiteX2198" fmla="*/ 896262 w 2467837"/>
              <a:gd name="connsiteY2198" fmla="*/ 1752353 h 3461805"/>
              <a:gd name="connsiteX2199" fmla="*/ 903418 w 2467837"/>
              <a:gd name="connsiteY2199" fmla="*/ 1750566 h 3461805"/>
              <a:gd name="connsiteX2200" fmla="*/ 892684 w 2467837"/>
              <a:gd name="connsiteY2200" fmla="*/ 1743417 h 3461805"/>
              <a:gd name="connsiteX2201" fmla="*/ 892684 w 2467837"/>
              <a:gd name="connsiteY2201" fmla="*/ 1746991 h 3461805"/>
              <a:gd name="connsiteX2202" fmla="*/ 883740 w 2467837"/>
              <a:gd name="connsiteY2202" fmla="*/ 1741630 h 3461805"/>
              <a:gd name="connsiteX2203" fmla="*/ 892684 w 2467837"/>
              <a:gd name="connsiteY2203" fmla="*/ 1734481 h 3461805"/>
              <a:gd name="connsiteX2204" fmla="*/ 894473 w 2467837"/>
              <a:gd name="connsiteY2204" fmla="*/ 1741630 h 3461805"/>
              <a:gd name="connsiteX2205" fmla="*/ 912363 w 2467837"/>
              <a:gd name="connsiteY2205" fmla="*/ 1748779 h 3461805"/>
              <a:gd name="connsiteX2206" fmla="*/ 917730 w 2467837"/>
              <a:gd name="connsiteY2206" fmla="*/ 1750566 h 3461805"/>
              <a:gd name="connsiteX2207" fmla="*/ 921308 w 2467837"/>
              <a:gd name="connsiteY2207" fmla="*/ 1757715 h 3461805"/>
              <a:gd name="connsiteX2208" fmla="*/ 923097 w 2467837"/>
              <a:gd name="connsiteY2208" fmla="*/ 1754140 h 3461805"/>
              <a:gd name="connsiteX2209" fmla="*/ 937408 w 2467837"/>
              <a:gd name="connsiteY2209" fmla="*/ 1766651 h 3461805"/>
              <a:gd name="connsiteX2210" fmla="*/ 940986 w 2467837"/>
              <a:gd name="connsiteY2210" fmla="*/ 1764863 h 3461805"/>
              <a:gd name="connsiteX2211" fmla="*/ 928463 w 2467837"/>
              <a:gd name="connsiteY2211" fmla="*/ 1754140 h 3461805"/>
              <a:gd name="connsiteX2212" fmla="*/ 946353 w 2467837"/>
              <a:gd name="connsiteY2212" fmla="*/ 1761289 h 3461805"/>
              <a:gd name="connsiteX2213" fmla="*/ 942775 w 2467837"/>
              <a:gd name="connsiteY2213" fmla="*/ 1766651 h 3461805"/>
              <a:gd name="connsiteX2214" fmla="*/ 948142 w 2467837"/>
              <a:gd name="connsiteY2214" fmla="*/ 1766651 h 3461805"/>
              <a:gd name="connsiteX2215" fmla="*/ 951720 w 2467837"/>
              <a:gd name="connsiteY2215" fmla="*/ 1763076 h 3461805"/>
              <a:gd name="connsiteX2216" fmla="*/ 937408 w 2467837"/>
              <a:gd name="connsiteY2216" fmla="*/ 1755927 h 3461805"/>
              <a:gd name="connsiteX2217" fmla="*/ 933830 w 2467837"/>
              <a:gd name="connsiteY2217" fmla="*/ 1746991 h 3461805"/>
              <a:gd name="connsiteX2218" fmla="*/ 910574 w 2467837"/>
              <a:gd name="connsiteY2218" fmla="*/ 1736268 h 3461805"/>
              <a:gd name="connsiteX2219" fmla="*/ 915941 w 2467837"/>
              <a:gd name="connsiteY2219" fmla="*/ 1734481 h 3461805"/>
              <a:gd name="connsiteX2220" fmla="*/ 903418 w 2467837"/>
              <a:gd name="connsiteY2220" fmla="*/ 1730906 h 3461805"/>
              <a:gd name="connsiteX2221" fmla="*/ 912363 w 2467837"/>
              <a:gd name="connsiteY2221" fmla="*/ 1729119 h 3461805"/>
              <a:gd name="connsiteX2222" fmla="*/ 898051 w 2467837"/>
              <a:gd name="connsiteY2222" fmla="*/ 1729119 h 3461805"/>
              <a:gd name="connsiteX2223" fmla="*/ 903418 w 2467837"/>
              <a:gd name="connsiteY2223" fmla="*/ 1723758 h 3461805"/>
              <a:gd name="connsiteX2224" fmla="*/ 892684 w 2467837"/>
              <a:gd name="connsiteY2224" fmla="*/ 1723758 h 3461805"/>
              <a:gd name="connsiteX2225" fmla="*/ 881951 w 2467837"/>
              <a:gd name="connsiteY2225" fmla="*/ 1718396 h 3461805"/>
              <a:gd name="connsiteX2226" fmla="*/ 878373 w 2467837"/>
              <a:gd name="connsiteY2226" fmla="*/ 1714822 h 3461805"/>
              <a:gd name="connsiteX2227" fmla="*/ 874795 w 2467837"/>
              <a:gd name="connsiteY2227" fmla="*/ 1707673 h 3461805"/>
              <a:gd name="connsiteX2228" fmla="*/ 869428 w 2467837"/>
              <a:gd name="connsiteY2228" fmla="*/ 1711247 h 3461805"/>
              <a:gd name="connsiteX2229" fmla="*/ 858694 w 2467837"/>
              <a:gd name="connsiteY2229" fmla="*/ 1702311 h 3461805"/>
              <a:gd name="connsiteX2230" fmla="*/ 867639 w 2467837"/>
              <a:gd name="connsiteY2230" fmla="*/ 1707673 h 3461805"/>
              <a:gd name="connsiteX2231" fmla="*/ 851539 w 2467837"/>
              <a:gd name="connsiteY2231" fmla="*/ 1688013 h 3461805"/>
              <a:gd name="connsiteX2232" fmla="*/ 835438 w 2467837"/>
              <a:gd name="connsiteY2232" fmla="*/ 1680864 h 3461805"/>
              <a:gd name="connsiteX2233" fmla="*/ 847961 w 2467837"/>
              <a:gd name="connsiteY2233" fmla="*/ 1688013 h 3461805"/>
              <a:gd name="connsiteX2234" fmla="*/ 849750 w 2467837"/>
              <a:gd name="connsiteY2234" fmla="*/ 1693375 h 3461805"/>
              <a:gd name="connsiteX2235" fmla="*/ 844383 w 2467837"/>
              <a:gd name="connsiteY2235" fmla="*/ 1693375 h 3461805"/>
              <a:gd name="connsiteX2236" fmla="*/ 831860 w 2467837"/>
              <a:gd name="connsiteY2236" fmla="*/ 1680864 h 3461805"/>
              <a:gd name="connsiteX2237" fmla="*/ 833649 w 2467837"/>
              <a:gd name="connsiteY2237" fmla="*/ 1675503 h 3461805"/>
              <a:gd name="connsiteX2238" fmla="*/ 815760 w 2467837"/>
              <a:gd name="connsiteY2238" fmla="*/ 1662992 h 3461805"/>
              <a:gd name="connsiteX2239" fmla="*/ 805026 w 2467837"/>
              <a:gd name="connsiteY2239" fmla="*/ 1666567 h 3461805"/>
              <a:gd name="connsiteX2240" fmla="*/ 801448 w 2467837"/>
              <a:gd name="connsiteY2240" fmla="*/ 1664780 h 3461805"/>
              <a:gd name="connsiteX2241" fmla="*/ 803237 w 2467837"/>
              <a:gd name="connsiteY2241" fmla="*/ 1655844 h 3461805"/>
              <a:gd name="connsiteX2242" fmla="*/ 792503 w 2467837"/>
              <a:gd name="connsiteY2242" fmla="*/ 1659418 h 3461805"/>
              <a:gd name="connsiteX2243" fmla="*/ 779981 w 2467837"/>
              <a:gd name="connsiteY2243" fmla="*/ 1646907 h 3461805"/>
              <a:gd name="connsiteX2244" fmla="*/ 772825 w 2467837"/>
              <a:gd name="connsiteY2244" fmla="*/ 1639759 h 3461805"/>
              <a:gd name="connsiteX2245" fmla="*/ 781770 w 2467837"/>
              <a:gd name="connsiteY2245" fmla="*/ 1643333 h 3461805"/>
              <a:gd name="connsiteX2246" fmla="*/ 771036 w 2467837"/>
              <a:gd name="connsiteY2246" fmla="*/ 1634397 h 3461805"/>
              <a:gd name="connsiteX2247" fmla="*/ 772825 w 2467837"/>
              <a:gd name="connsiteY2247" fmla="*/ 1634397 h 3461805"/>
              <a:gd name="connsiteX2248" fmla="*/ 776403 w 2467837"/>
              <a:gd name="connsiteY2248" fmla="*/ 1632610 h 3461805"/>
              <a:gd name="connsiteX2249" fmla="*/ 779981 w 2467837"/>
              <a:gd name="connsiteY2249" fmla="*/ 1637971 h 3461805"/>
              <a:gd name="connsiteX2250" fmla="*/ 783559 w 2467837"/>
              <a:gd name="connsiteY2250" fmla="*/ 1636184 h 3461805"/>
              <a:gd name="connsiteX2251" fmla="*/ 767458 w 2467837"/>
              <a:gd name="connsiteY2251" fmla="*/ 1630823 h 3461805"/>
              <a:gd name="connsiteX2252" fmla="*/ 744202 w 2467837"/>
              <a:gd name="connsiteY2252" fmla="*/ 1616525 h 3461805"/>
              <a:gd name="connsiteX2253" fmla="*/ 738835 w 2467837"/>
              <a:gd name="connsiteY2253" fmla="*/ 1623674 h 3461805"/>
              <a:gd name="connsiteX2254" fmla="*/ 729890 w 2467837"/>
              <a:gd name="connsiteY2254" fmla="*/ 1616525 h 3461805"/>
              <a:gd name="connsiteX2255" fmla="*/ 740624 w 2467837"/>
              <a:gd name="connsiteY2255" fmla="*/ 1612950 h 3461805"/>
              <a:gd name="connsiteX2256" fmla="*/ 713790 w 2467837"/>
              <a:gd name="connsiteY2256" fmla="*/ 1598653 h 3461805"/>
              <a:gd name="connsiteX2257" fmla="*/ 686956 w 2467837"/>
              <a:gd name="connsiteY2257" fmla="*/ 1577206 h 3461805"/>
              <a:gd name="connsiteX2258" fmla="*/ 692322 w 2467837"/>
              <a:gd name="connsiteY2258" fmla="*/ 1577206 h 3461805"/>
              <a:gd name="connsiteX2259" fmla="*/ 688745 w 2467837"/>
              <a:gd name="connsiteY2259" fmla="*/ 1568270 h 3461805"/>
              <a:gd name="connsiteX2260" fmla="*/ 685167 w 2467837"/>
              <a:gd name="connsiteY2260" fmla="*/ 1573632 h 3461805"/>
              <a:gd name="connsiteX2261" fmla="*/ 663699 w 2467837"/>
              <a:gd name="connsiteY2261" fmla="*/ 1566483 h 3461805"/>
              <a:gd name="connsiteX2262" fmla="*/ 664852 w 2467837"/>
              <a:gd name="connsiteY2262" fmla="*/ 1571090 h 3461805"/>
              <a:gd name="connsiteX2263" fmla="*/ 661910 w 2467837"/>
              <a:gd name="connsiteY2263" fmla="*/ 1567600 h 3461805"/>
              <a:gd name="connsiteX2264" fmla="*/ 663699 w 2467837"/>
              <a:gd name="connsiteY2264" fmla="*/ 1564696 h 3461805"/>
              <a:gd name="connsiteX2265" fmla="*/ 642232 w 2467837"/>
              <a:gd name="connsiteY2265" fmla="*/ 1552185 h 3461805"/>
              <a:gd name="connsiteX2266" fmla="*/ 642232 w 2467837"/>
              <a:gd name="connsiteY2266" fmla="*/ 1543249 h 3461805"/>
              <a:gd name="connsiteX2267" fmla="*/ 651177 w 2467837"/>
              <a:gd name="connsiteY2267" fmla="*/ 1548611 h 3461805"/>
              <a:gd name="connsiteX2268" fmla="*/ 636865 w 2467837"/>
              <a:gd name="connsiteY2268" fmla="*/ 1539675 h 3461805"/>
              <a:gd name="connsiteX2269" fmla="*/ 635076 w 2467837"/>
              <a:gd name="connsiteY2269" fmla="*/ 1545036 h 3461805"/>
              <a:gd name="connsiteX2270" fmla="*/ 645810 w 2467837"/>
              <a:gd name="connsiteY2270" fmla="*/ 1548611 h 3461805"/>
              <a:gd name="connsiteX2271" fmla="*/ 635076 w 2467837"/>
              <a:gd name="connsiteY2271" fmla="*/ 1548611 h 3461805"/>
              <a:gd name="connsiteX2272" fmla="*/ 618976 w 2467837"/>
              <a:gd name="connsiteY2272" fmla="*/ 1536100 h 3461805"/>
              <a:gd name="connsiteX2273" fmla="*/ 601086 w 2467837"/>
              <a:gd name="connsiteY2273" fmla="*/ 1530739 h 3461805"/>
              <a:gd name="connsiteX2274" fmla="*/ 599297 w 2467837"/>
              <a:gd name="connsiteY2274" fmla="*/ 1523590 h 3461805"/>
              <a:gd name="connsiteX2275" fmla="*/ 593930 w 2467837"/>
              <a:gd name="connsiteY2275" fmla="*/ 1521803 h 3461805"/>
              <a:gd name="connsiteX2276" fmla="*/ 588563 w 2467837"/>
              <a:gd name="connsiteY2276" fmla="*/ 1523590 h 3461805"/>
              <a:gd name="connsiteX2277" fmla="*/ 558151 w 2467837"/>
              <a:gd name="connsiteY2277" fmla="*/ 1507505 h 3461805"/>
              <a:gd name="connsiteX2278" fmla="*/ 561729 w 2467837"/>
              <a:gd name="connsiteY2278" fmla="*/ 1503931 h 3461805"/>
              <a:gd name="connsiteX2279" fmla="*/ 556362 w 2467837"/>
              <a:gd name="connsiteY2279" fmla="*/ 1498569 h 3461805"/>
              <a:gd name="connsiteX2280" fmla="*/ 547418 w 2467837"/>
              <a:gd name="connsiteY2280" fmla="*/ 1494995 h 3461805"/>
              <a:gd name="connsiteX2281" fmla="*/ 543840 w 2467837"/>
              <a:gd name="connsiteY2281" fmla="*/ 1496782 h 3461805"/>
              <a:gd name="connsiteX2282" fmla="*/ 536684 w 2467837"/>
              <a:gd name="connsiteY2282" fmla="*/ 1489633 h 3461805"/>
              <a:gd name="connsiteX2283" fmla="*/ 538473 w 2467837"/>
              <a:gd name="connsiteY2283" fmla="*/ 1486058 h 3461805"/>
              <a:gd name="connsiteX2284" fmla="*/ 531317 w 2467837"/>
              <a:gd name="connsiteY2284" fmla="*/ 1484271 h 3461805"/>
              <a:gd name="connsiteX2285" fmla="*/ 536684 w 2467837"/>
              <a:gd name="connsiteY2285" fmla="*/ 1489633 h 3461805"/>
              <a:gd name="connsiteX2286" fmla="*/ 524161 w 2467837"/>
              <a:gd name="connsiteY2286" fmla="*/ 1486058 h 3461805"/>
              <a:gd name="connsiteX2287" fmla="*/ 517006 w 2467837"/>
              <a:gd name="connsiteY2287" fmla="*/ 1477122 h 3461805"/>
              <a:gd name="connsiteX2288" fmla="*/ 481227 w 2467837"/>
              <a:gd name="connsiteY2288" fmla="*/ 1457463 h 3461805"/>
              <a:gd name="connsiteX2289" fmla="*/ 475860 w 2467837"/>
              <a:gd name="connsiteY2289" fmla="*/ 1453889 h 3461805"/>
              <a:gd name="connsiteX2290" fmla="*/ 450815 w 2467837"/>
              <a:gd name="connsiteY2290" fmla="*/ 1441378 h 3461805"/>
              <a:gd name="connsiteX2291" fmla="*/ 438292 w 2467837"/>
              <a:gd name="connsiteY2291" fmla="*/ 1436017 h 3461805"/>
              <a:gd name="connsiteX2292" fmla="*/ 432925 w 2467837"/>
              <a:gd name="connsiteY2292" fmla="*/ 1428868 h 3461805"/>
              <a:gd name="connsiteX2293" fmla="*/ 438292 w 2467837"/>
              <a:gd name="connsiteY2293" fmla="*/ 1428868 h 3461805"/>
              <a:gd name="connsiteX2294" fmla="*/ 427558 w 2467837"/>
              <a:gd name="connsiteY2294" fmla="*/ 1425293 h 3461805"/>
              <a:gd name="connsiteX2295" fmla="*/ 427558 w 2467837"/>
              <a:gd name="connsiteY2295" fmla="*/ 1428868 h 3461805"/>
              <a:gd name="connsiteX2296" fmla="*/ 409669 w 2467837"/>
              <a:gd name="connsiteY2296" fmla="*/ 1423506 h 3461805"/>
              <a:gd name="connsiteX2297" fmla="*/ 434714 w 2467837"/>
              <a:gd name="connsiteY2297" fmla="*/ 1425293 h 3461805"/>
              <a:gd name="connsiteX2298" fmla="*/ 456181 w 2467837"/>
              <a:gd name="connsiteY2298" fmla="*/ 1430655 h 3461805"/>
              <a:gd name="connsiteX2299" fmla="*/ 461548 w 2467837"/>
              <a:gd name="connsiteY2299" fmla="*/ 1437804 h 3461805"/>
              <a:gd name="connsiteX2300" fmla="*/ 456181 w 2467837"/>
              <a:gd name="connsiteY2300" fmla="*/ 1439591 h 3461805"/>
              <a:gd name="connsiteX2301" fmla="*/ 488382 w 2467837"/>
              <a:gd name="connsiteY2301" fmla="*/ 1446740 h 3461805"/>
              <a:gd name="connsiteX2302" fmla="*/ 490171 w 2467837"/>
              <a:gd name="connsiteY2302" fmla="*/ 1453889 h 3461805"/>
              <a:gd name="connsiteX2303" fmla="*/ 509850 w 2467837"/>
              <a:gd name="connsiteY2303" fmla="*/ 1462825 h 3461805"/>
              <a:gd name="connsiteX2304" fmla="*/ 497327 w 2467837"/>
              <a:gd name="connsiteY2304" fmla="*/ 1461038 h 3461805"/>
              <a:gd name="connsiteX2305" fmla="*/ 484805 w 2467837"/>
              <a:gd name="connsiteY2305" fmla="*/ 1455676 h 3461805"/>
              <a:gd name="connsiteX2306" fmla="*/ 504483 w 2467837"/>
              <a:gd name="connsiteY2306" fmla="*/ 1468186 h 3461805"/>
              <a:gd name="connsiteX2307" fmla="*/ 509850 w 2467837"/>
              <a:gd name="connsiteY2307" fmla="*/ 1468186 h 3461805"/>
              <a:gd name="connsiteX2308" fmla="*/ 506272 w 2467837"/>
              <a:gd name="connsiteY2308" fmla="*/ 1462825 h 3461805"/>
              <a:gd name="connsiteX2309" fmla="*/ 515217 w 2467837"/>
              <a:gd name="connsiteY2309" fmla="*/ 1464612 h 3461805"/>
              <a:gd name="connsiteX2310" fmla="*/ 536684 w 2467837"/>
              <a:gd name="connsiteY2310" fmla="*/ 1469974 h 3461805"/>
              <a:gd name="connsiteX2311" fmla="*/ 529528 w 2467837"/>
              <a:gd name="connsiteY2311" fmla="*/ 1471761 h 3461805"/>
              <a:gd name="connsiteX2312" fmla="*/ 550996 w 2467837"/>
              <a:gd name="connsiteY2312" fmla="*/ 1480697 h 3461805"/>
              <a:gd name="connsiteX2313" fmla="*/ 552785 w 2467837"/>
              <a:gd name="connsiteY2313" fmla="*/ 1487846 h 3461805"/>
              <a:gd name="connsiteX2314" fmla="*/ 565307 w 2467837"/>
              <a:gd name="connsiteY2314" fmla="*/ 1489633 h 3461805"/>
              <a:gd name="connsiteX2315" fmla="*/ 556362 w 2467837"/>
              <a:gd name="connsiteY2315" fmla="*/ 1493207 h 3461805"/>
              <a:gd name="connsiteX2316" fmla="*/ 563518 w 2467837"/>
              <a:gd name="connsiteY2316" fmla="*/ 1498569 h 3461805"/>
              <a:gd name="connsiteX2317" fmla="*/ 574252 w 2467837"/>
              <a:gd name="connsiteY2317" fmla="*/ 1500356 h 3461805"/>
              <a:gd name="connsiteX2318" fmla="*/ 581408 w 2467837"/>
              <a:gd name="connsiteY2318" fmla="*/ 1498569 h 3461805"/>
              <a:gd name="connsiteX2319" fmla="*/ 581408 w 2467837"/>
              <a:gd name="connsiteY2319" fmla="*/ 1500356 h 3461805"/>
              <a:gd name="connsiteX2320" fmla="*/ 581408 w 2467837"/>
              <a:gd name="connsiteY2320" fmla="*/ 1503931 h 3461805"/>
              <a:gd name="connsiteX2321" fmla="*/ 599297 w 2467837"/>
              <a:gd name="connsiteY2321" fmla="*/ 1507505 h 3461805"/>
              <a:gd name="connsiteX2322" fmla="*/ 595719 w 2467837"/>
              <a:gd name="connsiteY2322" fmla="*/ 1511079 h 3461805"/>
              <a:gd name="connsiteX2323" fmla="*/ 617187 w 2467837"/>
              <a:gd name="connsiteY2323" fmla="*/ 1512867 h 3461805"/>
              <a:gd name="connsiteX2324" fmla="*/ 615398 w 2467837"/>
              <a:gd name="connsiteY2324" fmla="*/ 1518228 h 3461805"/>
              <a:gd name="connsiteX2325" fmla="*/ 601086 w 2467837"/>
              <a:gd name="connsiteY2325" fmla="*/ 1518228 h 3461805"/>
              <a:gd name="connsiteX2326" fmla="*/ 626131 w 2467837"/>
              <a:gd name="connsiteY2326" fmla="*/ 1521803 h 3461805"/>
              <a:gd name="connsiteX2327" fmla="*/ 627920 w 2467837"/>
              <a:gd name="connsiteY2327" fmla="*/ 1527164 h 3461805"/>
              <a:gd name="connsiteX2328" fmla="*/ 636865 w 2467837"/>
              <a:gd name="connsiteY2328" fmla="*/ 1527164 h 3461805"/>
              <a:gd name="connsiteX2329" fmla="*/ 629709 w 2467837"/>
              <a:gd name="connsiteY2329" fmla="*/ 1521803 h 3461805"/>
              <a:gd name="connsiteX2330" fmla="*/ 644021 w 2467837"/>
              <a:gd name="connsiteY2330" fmla="*/ 1527164 h 3461805"/>
              <a:gd name="connsiteX2331" fmla="*/ 624342 w 2467837"/>
              <a:gd name="connsiteY2331" fmla="*/ 1516441 h 3461805"/>
              <a:gd name="connsiteX2332" fmla="*/ 604664 w 2467837"/>
              <a:gd name="connsiteY2332" fmla="*/ 1503931 h 3461805"/>
              <a:gd name="connsiteX2333" fmla="*/ 627920 w 2467837"/>
              <a:gd name="connsiteY2333" fmla="*/ 1514654 h 3461805"/>
              <a:gd name="connsiteX2334" fmla="*/ 644021 w 2467837"/>
              <a:gd name="connsiteY2334" fmla="*/ 1521803 h 3461805"/>
              <a:gd name="connsiteX2335" fmla="*/ 656543 w 2467837"/>
              <a:gd name="connsiteY2335" fmla="*/ 1525377 h 3461805"/>
              <a:gd name="connsiteX2336" fmla="*/ 651177 w 2467837"/>
              <a:gd name="connsiteY2336" fmla="*/ 1527164 h 3461805"/>
              <a:gd name="connsiteX2337" fmla="*/ 672644 w 2467837"/>
              <a:gd name="connsiteY2337" fmla="*/ 1541462 h 3461805"/>
              <a:gd name="connsiteX2338" fmla="*/ 669066 w 2467837"/>
              <a:gd name="connsiteY2338" fmla="*/ 1543249 h 3461805"/>
              <a:gd name="connsiteX2339" fmla="*/ 679800 w 2467837"/>
              <a:gd name="connsiteY2339" fmla="*/ 1548611 h 3461805"/>
              <a:gd name="connsiteX2340" fmla="*/ 672644 w 2467837"/>
              <a:gd name="connsiteY2340" fmla="*/ 1541462 h 3461805"/>
              <a:gd name="connsiteX2341" fmla="*/ 694111 w 2467837"/>
              <a:gd name="connsiteY2341" fmla="*/ 1543249 h 3461805"/>
              <a:gd name="connsiteX2342" fmla="*/ 706634 w 2467837"/>
              <a:gd name="connsiteY2342" fmla="*/ 1552185 h 3461805"/>
              <a:gd name="connsiteX2343" fmla="*/ 742413 w 2467837"/>
              <a:gd name="connsiteY2343" fmla="*/ 1570057 h 3461805"/>
              <a:gd name="connsiteX2344" fmla="*/ 738835 w 2467837"/>
              <a:gd name="connsiteY2344" fmla="*/ 1571845 h 3461805"/>
              <a:gd name="connsiteX2345" fmla="*/ 740624 w 2467837"/>
              <a:gd name="connsiteY2345" fmla="*/ 1575419 h 3461805"/>
              <a:gd name="connsiteX2346" fmla="*/ 753147 w 2467837"/>
              <a:gd name="connsiteY2346" fmla="*/ 1577206 h 3461805"/>
              <a:gd name="connsiteX2347" fmla="*/ 751358 w 2467837"/>
              <a:gd name="connsiteY2347" fmla="*/ 1578993 h 3461805"/>
              <a:gd name="connsiteX2348" fmla="*/ 756724 w 2467837"/>
              <a:gd name="connsiteY2348" fmla="*/ 1578993 h 3461805"/>
              <a:gd name="connsiteX2349" fmla="*/ 756724 w 2467837"/>
              <a:gd name="connsiteY2349" fmla="*/ 1584355 h 3461805"/>
              <a:gd name="connsiteX2350" fmla="*/ 762091 w 2467837"/>
              <a:gd name="connsiteY2350" fmla="*/ 1582568 h 3461805"/>
              <a:gd name="connsiteX2351" fmla="*/ 785348 w 2467837"/>
              <a:gd name="connsiteY2351" fmla="*/ 1595078 h 3461805"/>
              <a:gd name="connsiteX2352" fmla="*/ 781770 w 2467837"/>
              <a:gd name="connsiteY2352" fmla="*/ 1600440 h 3461805"/>
              <a:gd name="connsiteX2353" fmla="*/ 812182 w 2467837"/>
              <a:gd name="connsiteY2353" fmla="*/ 1618312 h 3461805"/>
              <a:gd name="connsiteX2354" fmla="*/ 810393 w 2467837"/>
              <a:gd name="connsiteY2354" fmla="*/ 1620099 h 3461805"/>
              <a:gd name="connsiteX2355" fmla="*/ 796081 w 2467837"/>
              <a:gd name="connsiteY2355" fmla="*/ 1621887 h 3461805"/>
              <a:gd name="connsiteX2356" fmla="*/ 806815 w 2467837"/>
              <a:gd name="connsiteY2356" fmla="*/ 1623674 h 3461805"/>
              <a:gd name="connsiteX2357" fmla="*/ 812182 w 2467837"/>
              <a:gd name="connsiteY2357" fmla="*/ 1620099 h 3461805"/>
              <a:gd name="connsiteX2358" fmla="*/ 810393 w 2467837"/>
              <a:gd name="connsiteY2358" fmla="*/ 1627248 h 3461805"/>
              <a:gd name="connsiteX2359" fmla="*/ 819338 w 2467837"/>
              <a:gd name="connsiteY2359" fmla="*/ 1634397 h 3461805"/>
              <a:gd name="connsiteX2360" fmla="*/ 858694 w 2467837"/>
              <a:gd name="connsiteY2360" fmla="*/ 1645120 h 3461805"/>
              <a:gd name="connsiteX2361" fmla="*/ 853328 w 2467837"/>
              <a:gd name="connsiteY2361" fmla="*/ 1648695 h 3461805"/>
              <a:gd name="connsiteX2362" fmla="*/ 864061 w 2467837"/>
              <a:gd name="connsiteY2362" fmla="*/ 1650482 h 3461805"/>
              <a:gd name="connsiteX2363" fmla="*/ 874795 w 2467837"/>
              <a:gd name="connsiteY2363" fmla="*/ 1654056 h 3461805"/>
              <a:gd name="connsiteX2364" fmla="*/ 867639 w 2467837"/>
              <a:gd name="connsiteY2364" fmla="*/ 1659418 h 3461805"/>
              <a:gd name="connsiteX2365" fmla="*/ 871217 w 2467837"/>
              <a:gd name="connsiteY2365" fmla="*/ 1661205 h 3461805"/>
              <a:gd name="connsiteX2366" fmla="*/ 878373 w 2467837"/>
              <a:gd name="connsiteY2366" fmla="*/ 1659418 h 3461805"/>
              <a:gd name="connsiteX2367" fmla="*/ 885529 w 2467837"/>
              <a:gd name="connsiteY2367" fmla="*/ 1661205 h 3461805"/>
              <a:gd name="connsiteX2368" fmla="*/ 933830 w 2467837"/>
              <a:gd name="connsiteY2368" fmla="*/ 1700524 h 3461805"/>
              <a:gd name="connsiteX2369" fmla="*/ 948142 w 2467837"/>
              <a:gd name="connsiteY2369" fmla="*/ 1704098 h 3461805"/>
              <a:gd name="connsiteX2370" fmla="*/ 962453 w 2467837"/>
              <a:gd name="connsiteY2370" fmla="*/ 1711247 h 3461805"/>
              <a:gd name="connsiteX2371" fmla="*/ 976765 w 2467837"/>
              <a:gd name="connsiteY2371" fmla="*/ 1718396 h 3461805"/>
              <a:gd name="connsiteX2372" fmla="*/ 973187 w 2467837"/>
              <a:gd name="connsiteY2372" fmla="*/ 1721970 h 3461805"/>
              <a:gd name="connsiteX2373" fmla="*/ 980343 w 2467837"/>
              <a:gd name="connsiteY2373" fmla="*/ 1730906 h 3461805"/>
              <a:gd name="connsiteX2374" fmla="*/ 989288 w 2467837"/>
              <a:gd name="connsiteY2374" fmla="*/ 1734481 h 3461805"/>
              <a:gd name="connsiteX2375" fmla="*/ 985710 w 2467837"/>
              <a:gd name="connsiteY2375" fmla="*/ 1736268 h 3461805"/>
              <a:gd name="connsiteX2376" fmla="*/ 1053690 w 2467837"/>
              <a:gd name="connsiteY2376" fmla="*/ 1775587 h 3461805"/>
              <a:gd name="connsiteX2377" fmla="*/ 1050112 w 2467837"/>
              <a:gd name="connsiteY2377" fmla="*/ 1784523 h 3461805"/>
              <a:gd name="connsiteX2378" fmla="*/ 1059057 w 2467837"/>
              <a:gd name="connsiteY2378" fmla="*/ 1788097 h 3461805"/>
              <a:gd name="connsiteX2379" fmla="*/ 1093047 w 2467837"/>
              <a:gd name="connsiteY2379" fmla="*/ 1793459 h 3461805"/>
              <a:gd name="connsiteX2380" fmla="*/ 1094835 w 2467837"/>
              <a:gd name="connsiteY2380" fmla="*/ 1798820 h 3461805"/>
              <a:gd name="connsiteX2381" fmla="*/ 1110936 w 2467837"/>
              <a:gd name="connsiteY2381" fmla="*/ 1811331 h 3461805"/>
              <a:gd name="connsiteX2382" fmla="*/ 1105569 w 2467837"/>
              <a:gd name="connsiteY2382" fmla="*/ 1811331 h 3461805"/>
              <a:gd name="connsiteX2383" fmla="*/ 1119881 w 2467837"/>
              <a:gd name="connsiteY2383" fmla="*/ 1814905 h 3461805"/>
              <a:gd name="connsiteX2384" fmla="*/ 1127037 w 2467837"/>
              <a:gd name="connsiteY2384" fmla="*/ 1820267 h 3461805"/>
              <a:gd name="connsiteX2385" fmla="*/ 1128825 w 2467837"/>
              <a:gd name="connsiteY2385" fmla="*/ 1829203 h 3461805"/>
              <a:gd name="connsiteX2386" fmla="*/ 1134192 w 2467837"/>
              <a:gd name="connsiteY2386" fmla="*/ 1830990 h 3461805"/>
              <a:gd name="connsiteX2387" fmla="*/ 1132403 w 2467837"/>
              <a:gd name="connsiteY2387" fmla="*/ 1825629 h 3461805"/>
              <a:gd name="connsiteX2388" fmla="*/ 1143137 w 2467837"/>
              <a:gd name="connsiteY2388" fmla="*/ 1830990 h 3461805"/>
              <a:gd name="connsiteX2389" fmla="*/ 1143137 w 2467837"/>
              <a:gd name="connsiteY2389" fmla="*/ 1836352 h 3461805"/>
              <a:gd name="connsiteX2390" fmla="*/ 1150293 w 2467837"/>
              <a:gd name="connsiteY2390" fmla="*/ 1839926 h 3461805"/>
              <a:gd name="connsiteX2391" fmla="*/ 1155660 w 2467837"/>
              <a:gd name="connsiteY2391" fmla="*/ 1836352 h 3461805"/>
              <a:gd name="connsiteX2392" fmla="*/ 1143137 w 2467837"/>
              <a:gd name="connsiteY2392" fmla="*/ 1827416 h 3461805"/>
              <a:gd name="connsiteX2393" fmla="*/ 1146715 w 2467837"/>
              <a:gd name="connsiteY2393" fmla="*/ 1825629 h 3461805"/>
              <a:gd name="connsiteX2394" fmla="*/ 1157449 w 2467837"/>
              <a:gd name="connsiteY2394" fmla="*/ 1830990 h 3461805"/>
              <a:gd name="connsiteX2395" fmla="*/ 1153871 w 2467837"/>
              <a:gd name="connsiteY2395" fmla="*/ 1823841 h 3461805"/>
              <a:gd name="connsiteX2396" fmla="*/ 1164604 w 2467837"/>
              <a:gd name="connsiteY2396" fmla="*/ 1839926 h 3461805"/>
              <a:gd name="connsiteX2397" fmla="*/ 1175338 w 2467837"/>
              <a:gd name="connsiteY2397" fmla="*/ 1854224 h 3461805"/>
              <a:gd name="connsiteX2398" fmla="*/ 1168182 w 2467837"/>
              <a:gd name="connsiteY2398" fmla="*/ 1857798 h 3461805"/>
              <a:gd name="connsiteX2399" fmla="*/ 1182494 w 2467837"/>
              <a:gd name="connsiteY2399" fmla="*/ 1868522 h 3461805"/>
              <a:gd name="connsiteX2400" fmla="*/ 1189650 w 2467837"/>
              <a:gd name="connsiteY2400" fmla="*/ 1868522 h 3461805"/>
              <a:gd name="connsiteX2401" fmla="*/ 1186072 w 2467837"/>
              <a:gd name="connsiteY2401" fmla="*/ 1872096 h 3461805"/>
              <a:gd name="connsiteX2402" fmla="*/ 1193227 w 2467837"/>
              <a:gd name="connsiteY2402" fmla="*/ 1875671 h 3461805"/>
              <a:gd name="connsiteX2403" fmla="*/ 1196805 w 2467837"/>
              <a:gd name="connsiteY2403" fmla="*/ 1872096 h 3461805"/>
              <a:gd name="connsiteX2404" fmla="*/ 1193227 w 2467837"/>
              <a:gd name="connsiteY2404" fmla="*/ 1866734 h 3461805"/>
              <a:gd name="connsiteX2405" fmla="*/ 1202172 w 2467837"/>
              <a:gd name="connsiteY2405" fmla="*/ 1872096 h 3461805"/>
              <a:gd name="connsiteX2406" fmla="*/ 1200383 w 2467837"/>
              <a:gd name="connsiteY2406" fmla="*/ 1866734 h 3461805"/>
              <a:gd name="connsiteX2407" fmla="*/ 1203961 w 2467837"/>
              <a:gd name="connsiteY2407" fmla="*/ 1868522 h 3461805"/>
              <a:gd name="connsiteX2408" fmla="*/ 1203961 w 2467837"/>
              <a:gd name="connsiteY2408" fmla="*/ 1875671 h 3461805"/>
              <a:gd name="connsiteX2409" fmla="*/ 1212906 w 2467837"/>
              <a:gd name="connsiteY2409" fmla="*/ 1881032 h 3461805"/>
              <a:gd name="connsiteX2410" fmla="*/ 1218273 w 2467837"/>
              <a:gd name="connsiteY2410" fmla="*/ 1891755 h 3461805"/>
              <a:gd name="connsiteX2411" fmla="*/ 1225429 w 2467837"/>
              <a:gd name="connsiteY2411" fmla="*/ 1889968 h 3461805"/>
              <a:gd name="connsiteX2412" fmla="*/ 1221851 w 2467837"/>
              <a:gd name="connsiteY2412" fmla="*/ 1895330 h 3461805"/>
              <a:gd name="connsiteX2413" fmla="*/ 1232584 w 2467837"/>
              <a:gd name="connsiteY2413" fmla="*/ 1904266 h 3461805"/>
              <a:gd name="connsiteX2414" fmla="*/ 1246896 w 2467837"/>
              <a:gd name="connsiteY2414" fmla="*/ 1911415 h 3461805"/>
              <a:gd name="connsiteX2415" fmla="*/ 1255841 w 2467837"/>
              <a:gd name="connsiteY2415" fmla="*/ 1918564 h 3461805"/>
              <a:gd name="connsiteX2416" fmla="*/ 1259419 w 2467837"/>
              <a:gd name="connsiteY2416" fmla="*/ 1929287 h 3461805"/>
              <a:gd name="connsiteX2417" fmla="*/ 1275519 w 2467837"/>
              <a:gd name="connsiteY2417" fmla="*/ 1929287 h 3461805"/>
              <a:gd name="connsiteX2418" fmla="*/ 1279097 w 2467837"/>
              <a:gd name="connsiteY2418" fmla="*/ 1938223 h 3461805"/>
              <a:gd name="connsiteX2419" fmla="*/ 1270152 w 2467837"/>
              <a:gd name="connsiteY2419" fmla="*/ 1936436 h 3461805"/>
              <a:gd name="connsiteX2420" fmla="*/ 1289831 w 2467837"/>
              <a:gd name="connsiteY2420" fmla="*/ 1947159 h 3461805"/>
              <a:gd name="connsiteX2421" fmla="*/ 1282675 w 2467837"/>
              <a:gd name="connsiteY2421" fmla="*/ 1940010 h 3461805"/>
              <a:gd name="connsiteX2422" fmla="*/ 1298775 w 2467837"/>
              <a:gd name="connsiteY2422" fmla="*/ 1950733 h 3461805"/>
              <a:gd name="connsiteX2423" fmla="*/ 1313087 w 2467837"/>
              <a:gd name="connsiteY2423" fmla="*/ 1959669 h 3461805"/>
              <a:gd name="connsiteX2424" fmla="*/ 1334554 w 2467837"/>
              <a:gd name="connsiteY2424" fmla="*/ 1981116 h 3461805"/>
              <a:gd name="connsiteX2425" fmla="*/ 1338132 w 2467837"/>
              <a:gd name="connsiteY2425" fmla="*/ 1988265 h 3461805"/>
              <a:gd name="connsiteX2426" fmla="*/ 1338132 w 2467837"/>
              <a:gd name="connsiteY2426" fmla="*/ 1982903 h 3461805"/>
              <a:gd name="connsiteX2427" fmla="*/ 1347077 w 2467837"/>
              <a:gd name="connsiteY2427" fmla="*/ 1982903 h 3461805"/>
              <a:gd name="connsiteX2428" fmla="*/ 1359599 w 2467837"/>
              <a:gd name="connsiteY2428" fmla="*/ 1997201 h 3461805"/>
              <a:gd name="connsiteX2429" fmla="*/ 1352444 w 2467837"/>
              <a:gd name="connsiteY2429" fmla="*/ 1995414 h 3461805"/>
              <a:gd name="connsiteX2430" fmla="*/ 1363177 w 2467837"/>
              <a:gd name="connsiteY2430" fmla="*/ 2004350 h 3461805"/>
              <a:gd name="connsiteX2431" fmla="*/ 1372122 w 2467837"/>
              <a:gd name="connsiteY2431" fmla="*/ 2006137 h 3461805"/>
              <a:gd name="connsiteX2432" fmla="*/ 1372122 w 2467837"/>
              <a:gd name="connsiteY2432" fmla="*/ 2011499 h 3461805"/>
              <a:gd name="connsiteX2433" fmla="*/ 1375700 w 2467837"/>
              <a:gd name="connsiteY2433" fmla="*/ 2013286 h 3461805"/>
              <a:gd name="connsiteX2434" fmla="*/ 1361389 w 2467837"/>
              <a:gd name="connsiteY2434" fmla="*/ 2013286 h 3461805"/>
              <a:gd name="connsiteX2435" fmla="*/ 1381067 w 2467837"/>
              <a:gd name="connsiteY2435" fmla="*/ 2024009 h 3461805"/>
              <a:gd name="connsiteX2436" fmla="*/ 1381067 w 2467837"/>
              <a:gd name="connsiteY2436" fmla="*/ 2029371 h 3461805"/>
              <a:gd name="connsiteX2437" fmla="*/ 1393589 w 2467837"/>
              <a:gd name="connsiteY2437" fmla="*/ 2032945 h 3461805"/>
              <a:gd name="connsiteX2438" fmla="*/ 1386434 w 2467837"/>
              <a:gd name="connsiteY2438" fmla="*/ 2027583 h 3461805"/>
              <a:gd name="connsiteX2439" fmla="*/ 1407901 w 2467837"/>
              <a:gd name="connsiteY2439" fmla="*/ 2036520 h 3461805"/>
              <a:gd name="connsiteX2440" fmla="*/ 1404323 w 2467837"/>
              <a:gd name="connsiteY2440" fmla="*/ 2041881 h 3461805"/>
              <a:gd name="connsiteX2441" fmla="*/ 1393589 w 2467837"/>
              <a:gd name="connsiteY2441" fmla="*/ 2038307 h 3461805"/>
              <a:gd name="connsiteX2442" fmla="*/ 1409690 w 2467837"/>
              <a:gd name="connsiteY2442" fmla="*/ 2047243 h 3461805"/>
              <a:gd name="connsiteX2443" fmla="*/ 1407901 w 2467837"/>
              <a:gd name="connsiteY2443" fmla="*/ 2041881 h 3461805"/>
              <a:gd name="connsiteX2444" fmla="*/ 1422213 w 2467837"/>
              <a:gd name="connsiteY2444" fmla="*/ 2047243 h 3461805"/>
              <a:gd name="connsiteX2445" fmla="*/ 1422213 w 2467837"/>
              <a:gd name="connsiteY2445" fmla="*/ 2054392 h 3461805"/>
              <a:gd name="connsiteX2446" fmla="*/ 1452625 w 2467837"/>
              <a:gd name="connsiteY2446" fmla="*/ 2072264 h 3461805"/>
              <a:gd name="connsiteX2447" fmla="*/ 1447258 w 2467837"/>
              <a:gd name="connsiteY2447" fmla="*/ 2075838 h 3461805"/>
              <a:gd name="connsiteX2448" fmla="*/ 1457992 w 2467837"/>
              <a:gd name="connsiteY2448" fmla="*/ 2081200 h 3461805"/>
              <a:gd name="connsiteX2449" fmla="*/ 1454414 w 2467837"/>
              <a:gd name="connsiteY2449" fmla="*/ 2082987 h 3461805"/>
              <a:gd name="connsiteX2450" fmla="*/ 1465147 w 2467837"/>
              <a:gd name="connsiteY2450" fmla="*/ 2084774 h 3461805"/>
              <a:gd name="connsiteX2451" fmla="*/ 1456203 w 2467837"/>
              <a:gd name="connsiteY2451" fmla="*/ 2075838 h 3461805"/>
              <a:gd name="connsiteX2452" fmla="*/ 1457992 w 2467837"/>
              <a:gd name="connsiteY2452" fmla="*/ 2070477 h 3461805"/>
              <a:gd name="connsiteX2453" fmla="*/ 1477201 w 2467837"/>
              <a:gd name="connsiteY2453" fmla="*/ 2087923 h 3461805"/>
              <a:gd name="connsiteX2454" fmla="*/ 1463359 w 2467837"/>
              <a:gd name="connsiteY2454" fmla="*/ 2079413 h 3461805"/>
              <a:gd name="connsiteX2455" fmla="*/ 1466936 w 2467837"/>
              <a:gd name="connsiteY2455" fmla="*/ 2090136 h 3461805"/>
              <a:gd name="connsiteX2456" fmla="*/ 1457992 w 2467837"/>
              <a:gd name="connsiteY2456" fmla="*/ 2093710 h 3461805"/>
              <a:gd name="connsiteX2457" fmla="*/ 1450836 w 2467837"/>
              <a:gd name="connsiteY2457" fmla="*/ 2088349 h 3461805"/>
              <a:gd name="connsiteX2458" fmla="*/ 1463359 w 2467837"/>
              <a:gd name="connsiteY2458" fmla="*/ 2093710 h 3461805"/>
              <a:gd name="connsiteX2459" fmla="*/ 1474092 w 2467837"/>
              <a:gd name="connsiteY2459" fmla="*/ 2100859 h 3461805"/>
              <a:gd name="connsiteX2460" fmla="*/ 1466936 w 2467837"/>
              <a:gd name="connsiteY2460" fmla="*/ 2093710 h 3461805"/>
              <a:gd name="connsiteX2461" fmla="*/ 1466936 w 2467837"/>
              <a:gd name="connsiteY2461" fmla="*/ 2090136 h 3461805"/>
              <a:gd name="connsiteX2462" fmla="*/ 1495559 w 2467837"/>
              <a:gd name="connsiteY2462" fmla="*/ 2113370 h 3461805"/>
              <a:gd name="connsiteX2463" fmla="*/ 1515238 w 2467837"/>
              <a:gd name="connsiteY2463" fmla="*/ 2122306 h 3461805"/>
              <a:gd name="connsiteX2464" fmla="*/ 1513449 w 2467837"/>
              <a:gd name="connsiteY2464" fmla="*/ 2119625 h 3461805"/>
              <a:gd name="connsiteX2465" fmla="*/ 1515238 w 2467837"/>
              <a:gd name="connsiteY2465" fmla="*/ 2120519 h 3461805"/>
              <a:gd name="connsiteX2466" fmla="*/ 1515659 w 2467837"/>
              <a:gd name="connsiteY2466" fmla="*/ 2120729 h 3461805"/>
              <a:gd name="connsiteX2467" fmla="*/ 1515909 w 2467837"/>
              <a:gd name="connsiteY2467" fmla="*/ 2120965 h 3461805"/>
              <a:gd name="connsiteX2468" fmla="*/ 1518816 w 2467837"/>
              <a:gd name="connsiteY2468" fmla="*/ 2122306 h 3461805"/>
              <a:gd name="connsiteX2469" fmla="*/ 1515659 w 2467837"/>
              <a:gd name="connsiteY2469" fmla="*/ 2120729 h 3461805"/>
              <a:gd name="connsiteX2470" fmla="*/ 1511660 w 2467837"/>
              <a:gd name="connsiteY2470" fmla="*/ 2116944 h 3461805"/>
              <a:gd name="connsiteX2471" fmla="*/ 1513449 w 2467837"/>
              <a:gd name="connsiteY2471" fmla="*/ 2119625 h 3461805"/>
              <a:gd name="connsiteX2472" fmla="*/ 1500926 w 2467837"/>
              <a:gd name="connsiteY2472" fmla="*/ 2113370 h 3461805"/>
              <a:gd name="connsiteX2473" fmla="*/ 1490193 w 2467837"/>
              <a:gd name="connsiteY2473" fmla="*/ 2100859 h 3461805"/>
              <a:gd name="connsiteX2474" fmla="*/ 1497349 w 2467837"/>
              <a:gd name="connsiteY2474" fmla="*/ 2106221 h 3461805"/>
              <a:gd name="connsiteX2475" fmla="*/ 1499137 w 2467837"/>
              <a:gd name="connsiteY2475" fmla="*/ 2100859 h 3461805"/>
              <a:gd name="connsiteX2476" fmla="*/ 1509871 w 2467837"/>
              <a:gd name="connsiteY2476" fmla="*/ 2106221 h 3461805"/>
              <a:gd name="connsiteX2477" fmla="*/ 1500926 w 2467837"/>
              <a:gd name="connsiteY2477" fmla="*/ 2109795 h 3461805"/>
              <a:gd name="connsiteX2478" fmla="*/ 1517027 w 2467837"/>
              <a:gd name="connsiteY2478" fmla="*/ 2109795 h 3461805"/>
              <a:gd name="connsiteX2479" fmla="*/ 1517027 w 2467837"/>
              <a:gd name="connsiteY2479" fmla="*/ 2108008 h 3461805"/>
              <a:gd name="connsiteX2480" fmla="*/ 1502715 w 2467837"/>
              <a:gd name="connsiteY2480" fmla="*/ 2099072 h 3461805"/>
              <a:gd name="connsiteX2481" fmla="*/ 1500926 w 2467837"/>
              <a:gd name="connsiteY2481" fmla="*/ 2093710 h 3461805"/>
              <a:gd name="connsiteX2482" fmla="*/ 1457992 w 2467837"/>
              <a:gd name="connsiteY2482" fmla="*/ 2059753 h 3461805"/>
              <a:gd name="connsiteX2483" fmla="*/ 1457992 w 2467837"/>
              <a:gd name="connsiteY2483" fmla="*/ 2063328 h 3461805"/>
              <a:gd name="connsiteX2484" fmla="*/ 1475881 w 2467837"/>
              <a:gd name="connsiteY2484" fmla="*/ 2075838 h 3461805"/>
              <a:gd name="connsiteX2485" fmla="*/ 1470514 w 2467837"/>
              <a:gd name="connsiteY2485" fmla="*/ 2077625 h 3461805"/>
              <a:gd name="connsiteX2486" fmla="*/ 1452625 w 2467837"/>
              <a:gd name="connsiteY2486" fmla="*/ 2068689 h 3461805"/>
              <a:gd name="connsiteX2487" fmla="*/ 1443680 w 2467837"/>
              <a:gd name="connsiteY2487" fmla="*/ 2059753 h 3461805"/>
              <a:gd name="connsiteX2488" fmla="*/ 1449047 w 2467837"/>
              <a:gd name="connsiteY2488" fmla="*/ 2056179 h 3461805"/>
              <a:gd name="connsiteX2489" fmla="*/ 1447258 w 2467837"/>
              <a:gd name="connsiteY2489" fmla="*/ 2054392 h 3461805"/>
              <a:gd name="connsiteX2490" fmla="*/ 1456203 w 2467837"/>
              <a:gd name="connsiteY2490" fmla="*/ 2057966 h 3461805"/>
              <a:gd name="connsiteX2491" fmla="*/ 1438313 w 2467837"/>
              <a:gd name="connsiteY2491" fmla="*/ 2045456 h 3461805"/>
              <a:gd name="connsiteX2492" fmla="*/ 1436524 w 2467837"/>
              <a:gd name="connsiteY2492" fmla="*/ 2045456 h 3461805"/>
              <a:gd name="connsiteX2493" fmla="*/ 1434735 w 2467837"/>
              <a:gd name="connsiteY2493" fmla="*/ 2043668 h 3461805"/>
              <a:gd name="connsiteX2494" fmla="*/ 1434735 w 2467837"/>
              <a:gd name="connsiteY2494" fmla="*/ 2041881 h 3461805"/>
              <a:gd name="connsiteX2495" fmla="*/ 1425791 w 2467837"/>
              <a:gd name="connsiteY2495" fmla="*/ 2034732 h 3461805"/>
              <a:gd name="connsiteX2496" fmla="*/ 1416846 w 2467837"/>
              <a:gd name="connsiteY2496" fmla="*/ 2025796 h 3461805"/>
              <a:gd name="connsiteX2497" fmla="*/ 1409690 w 2467837"/>
              <a:gd name="connsiteY2497" fmla="*/ 2024009 h 3461805"/>
              <a:gd name="connsiteX2498" fmla="*/ 1390012 w 2467837"/>
              <a:gd name="connsiteY2498" fmla="*/ 2006137 h 3461805"/>
              <a:gd name="connsiteX2499" fmla="*/ 1341710 w 2467837"/>
              <a:gd name="connsiteY2499" fmla="*/ 1968605 h 3461805"/>
              <a:gd name="connsiteX2500" fmla="*/ 1314876 w 2467837"/>
              <a:gd name="connsiteY2500" fmla="*/ 1945372 h 3461805"/>
              <a:gd name="connsiteX2501" fmla="*/ 1286253 w 2467837"/>
              <a:gd name="connsiteY2501" fmla="*/ 1923925 h 3461805"/>
              <a:gd name="connsiteX2502" fmla="*/ 1232584 w 2467837"/>
              <a:gd name="connsiteY2502" fmla="*/ 1881032 h 3461805"/>
              <a:gd name="connsiteX2503" fmla="*/ 1229006 w 2467837"/>
              <a:gd name="connsiteY2503" fmla="*/ 1881032 h 3461805"/>
              <a:gd name="connsiteX2504" fmla="*/ 1198594 w 2467837"/>
              <a:gd name="connsiteY2504" fmla="*/ 1854224 h 3461805"/>
              <a:gd name="connsiteX2505" fmla="*/ 1164604 w 2467837"/>
              <a:gd name="connsiteY2505" fmla="*/ 1832777 h 3461805"/>
              <a:gd name="connsiteX2506" fmla="*/ 1161027 w 2467837"/>
              <a:gd name="connsiteY2506" fmla="*/ 1823841 h 3461805"/>
              <a:gd name="connsiteX2507" fmla="*/ 1137770 w 2467837"/>
              <a:gd name="connsiteY2507" fmla="*/ 1805969 h 3461805"/>
              <a:gd name="connsiteX2508" fmla="*/ 1135981 w 2467837"/>
              <a:gd name="connsiteY2508" fmla="*/ 1807756 h 3461805"/>
              <a:gd name="connsiteX2509" fmla="*/ 1123459 w 2467837"/>
              <a:gd name="connsiteY2509" fmla="*/ 1795246 h 3461805"/>
              <a:gd name="connsiteX2510" fmla="*/ 1062634 w 2467837"/>
              <a:gd name="connsiteY2510" fmla="*/ 1750566 h 3461805"/>
              <a:gd name="connsiteX2511" fmla="*/ 1059057 w 2467837"/>
              <a:gd name="connsiteY2511" fmla="*/ 1752353 h 3461805"/>
              <a:gd name="connsiteX2512" fmla="*/ 1023278 w 2467837"/>
              <a:gd name="connsiteY2512" fmla="*/ 1721970 h 3461805"/>
              <a:gd name="connsiteX2513" fmla="*/ 985710 w 2467837"/>
              <a:gd name="connsiteY2513" fmla="*/ 1696949 h 3461805"/>
              <a:gd name="connsiteX2514" fmla="*/ 983921 w 2467837"/>
              <a:gd name="connsiteY2514" fmla="*/ 1689801 h 3461805"/>
              <a:gd name="connsiteX2515" fmla="*/ 966031 w 2467837"/>
              <a:gd name="connsiteY2515" fmla="*/ 1684439 h 3461805"/>
              <a:gd name="connsiteX2516" fmla="*/ 948142 w 2467837"/>
              <a:gd name="connsiteY2516" fmla="*/ 1664780 h 3461805"/>
              <a:gd name="connsiteX2517" fmla="*/ 926674 w 2467837"/>
              <a:gd name="connsiteY2517" fmla="*/ 1652269 h 3461805"/>
              <a:gd name="connsiteX2518" fmla="*/ 905207 w 2467837"/>
              <a:gd name="connsiteY2518" fmla="*/ 1636184 h 3461805"/>
              <a:gd name="connsiteX2519" fmla="*/ 876584 w 2467837"/>
              <a:gd name="connsiteY2519" fmla="*/ 1612950 h 3461805"/>
              <a:gd name="connsiteX2520" fmla="*/ 873006 w 2467837"/>
              <a:gd name="connsiteY2520" fmla="*/ 1616525 h 3461805"/>
              <a:gd name="connsiteX2521" fmla="*/ 858694 w 2467837"/>
              <a:gd name="connsiteY2521" fmla="*/ 1607589 h 3461805"/>
              <a:gd name="connsiteX2522" fmla="*/ 824704 w 2467837"/>
              <a:gd name="connsiteY2522" fmla="*/ 1580781 h 3461805"/>
              <a:gd name="connsiteX2523" fmla="*/ 828282 w 2467837"/>
              <a:gd name="connsiteY2523" fmla="*/ 1573632 h 3461805"/>
              <a:gd name="connsiteX2524" fmla="*/ 788925 w 2467837"/>
              <a:gd name="connsiteY2524" fmla="*/ 1555760 h 3461805"/>
              <a:gd name="connsiteX2525" fmla="*/ 797870 w 2467837"/>
              <a:gd name="connsiteY2525" fmla="*/ 1557547 h 3461805"/>
              <a:gd name="connsiteX2526" fmla="*/ 797870 w 2467837"/>
              <a:gd name="connsiteY2526" fmla="*/ 1552185 h 3461805"/>
              <a:gd name="connsiteX2527" fmla="*/ 784095 w 2467837"/>
              <a:gd name="connsiteY2527" fmla="*/ 1544679 h 3461805"/>
              <a:gd name="connsiteX2528" fmla="*/ 787137 w 2467837"/>
              <a:gd name="connsiteY2528" fmla="*/ 1545036 h 3461805"/>
              <a:gd name="connsiteX2529" fmla="*/ 763880 w 2467837"/>
              <a:gd name="connsiteY2529" fmla="*/ 1532526 h 3461805"/>
              <a:gd name="connsiteX2530" fmla="*/ 762091 w 2467837"/>
              <a:gd name="connsiteY2530" fmla="*/ 1525377 h 3461805"/>
              <a:gd name="connsiteX2531" fmla="*/ 745991 w 2467837"/>
              <a:gd name="connsiteY2531" fmla="*/ 1521803 h 3461805"/>
              <a:gd name="connsiteX2532" fmla="*/ 717368 w 2467837"/>
              <a:gd name="connsiteY2532" fmla="*/ 1502143 h 3461805"/>
              <a:gd name="connsiteX2533" fmla="*/ 715579 w 2467837"/>
              <a:gd name="connsiteY2533" fmla="*/ 1507505 h 3461805"/>
              <a:gd name="connsiteX2534" fmla="*/ 713790 w 2467837"/>
              <a:gd name="connsiteY2534" fmla="*/ 1498569 h 3461805"/>
              <a:gd name="connsiteX2535" fmla="*/ 703056 w 2467837"/>
              <a:gd name="connsiteY2535" fmla="*/ 1496782 h 3461805"/>
              <a:gd name="connsiteX2536" fmla="*/ 708423 w 2467837"/>
              <a:gd name="connsiteY2536" fmla="*/ 1496782 h 3461805"/>
              <a:gd name="connsiteX2537" fmla="*/ 686956 w 2467837"/>
              <a:gd name="connsiteY2537" fmla="*/ 1480697 h 3461805"/>
              <a:gd name="connsiteX2538" fmla="*/ 669066 w 2467837"/>
              <a:gd name="connsiteY2538" fmla="*/ 1469974 h 3461805"/>
              <a:gd name="connsiteX2539" fmla="*/ 638654 w 2467837"/>
              <a:gd name="connsiteY2539" fmla="*/ 1452101 h 3461805"/>
              <a:gd name="connsiteX2540" fmla="*/ 633287 w 2467837"/>
              <a:gd name="connsiteY2540" fmla="*/ 1446740 h 3461805"/>
              <a:gd name="connsiteX2541" fmla="*/ 636865 w 2467837"/>
              <a:gd name="connsiteY2541" fmla="*/ 1444953 h 3461805"/>
              <a:gd name="connsiteX2542" fmla="*/ 626131 w 2467837"/>
              <a:gd name="connsiteY2542" fmla="*/ 1441378 h 3461805"/>
              <a:gd name="connsiteX2543" fmla="*/ 631498 w 2467837"/>
              <a:gd name="connsiteY2543" fmla="*/ 1446740 h 3461805"/>
              <a:gd name="connsiteX2544" fmla="*/ 617187 w 2467837"/>
              <a:gd name="connsiteY2544" fmla="*/ 1436017 h 3461805"/>
              <a:gd name="connsiteX2545" fmla="*/ 608242 w 2467837"/>
              <a:gd name="connsiteY2545" fmla="*/ 1428868 h 3461805"/>
              <a:gd name="connsiteX2546" fmla="*/ 615398 w 2467837"/>
              <a:gd name="connsiteY2546" fmla="*/ 1428868 h 3461805"/>
              <a:gd name="connsiteX2547" fmla="*/ 584986 w 2467837"/>
              <a:gd name="connsiteY2547" fmla="*/ 1412783 h 3461805"/>
              <a:gd name="connsiteX2548" fmla="*/ 588563 w 2467837"/>
              <a:gd name="connsiteY2548" fmla="*/ 1409208 h 3461805"/>
              <a:gd name="connsiteX2549" fmla="*/ 579619 w 2467837"/>
              <a:gd name="connsiteY2549" fmla="*/ 1405634 h 3461805"/>
              <a:gd name="connsiteX2550" fmla="*/ 576041 w 2467837"/>
              <a:gd name="connsiteY2550" fmla="*/ 1407421 h 3461805"/>
              <a:gd name="connsiteX2551" fmla="*/ 565307 w 2467837"/>
              <a:gd name="connsiteY2551" fmla="*/ 1398485 h 3461805"/>
              <a:gd name="connsiteX2552" fmla="*/ 559940 w 2467837"/>
              <a:gd name="connsiteY2552" fmla="*/ 1400272 h 3461805"/>
              <a:gd name="connsiteX2553" fmla="*/ 549207 w 2467837"/>
              <a:gd name="connsiteY2553" fmla="*/ 1389549 h 3461805"/>
              <a:gd name="connsiteX2554" fmla="*/ 556362 w 2467837"/>
              <a:gd name="connsiteY2554" fmla="*/ 1385975 h 3461805"/>
              <a:gd name="connsiteX2555" fmla="*/ 540262 w 2467837"/>
              <a:gd name="connsiteY2555" fmla="*/ 1380613 h 3461805"/>
              <a:gd name="connsiteX2556" fmla="*/ 529528 w 2467837"/>
              <a:gd name="connsiteY2556" fmla="*/ 1377039 h 3461805"/>
              <a:gd name="connsiteX2557" fmla="*/ 536684 w 2467837"/>
              <a:gd name="connsiteY2557" fmla="*/ 1373464 h 3461805"/>
              <a:gd name="connsiteX2558" fmla="*/ 527739 w 2467837"/>
              <a:gd name="connsiteY2558" fmla="*/ 1371677 h 3461805"/>
              <a:gd name="connsiteX2559" fmla="*/ 504483 w 2467837"/>
              <a:gd name="connsiteY2559" fmla="*/ 1352018 h 3461805"/>
              <a:gd name="connsiteX2560" fmla="*/ 502694 w 2467837"/>
              <a:gd name="connsiteY2560" fmla="*/ 1355592 h 3461805"/>
              <a:gd name="connsiteX2561" fmla="*/ 497327 w 2467837"/>
              <a:gd name="connsiteY2561" fmla="*/ 1350230 h 3461805"/>
              <a:gd name="connsiteX2562" fmla="*/ 491960 w 2467837"/>
              <a:gd name="connsiteY2562" fmla="*/ 1344869 h 3461805"/>
              <a:gd name="connsiteX2563" fmla="*/ 499116 w 2467837"/>
              <a:gd name="connsiteY2563" fmla="*/ 1341294 h 3461805"/>
              <a:gd name="connsiteX2564" fmla="*/ 515217 w 2467837"/>
              <a:gd name="connsiteY2564" fmla="*/ 1350230 h 3461805"/>
              <a:gd name="connsiteX2565" fmla="*/ 525950 w 2467837"/>
              <a:gd name="connsiteY2565" fmla="*/ 1362741 h 3461805"/>
              <a:gd name="connsiteX2566" fmla="*/ 536684 w 2467837"/>
              <a:gd name="connsiteY2566" fmla="*/ 1364528 h 3461805"/>
              <a:gd name="connsiteX2567" fmla="*/ 529528 w 2467837"/>
              <a:gd name="connsiteY2567" fmla="*/ 1366315 h 3461805"/>
              <a:gd name="connsiteX2568" fmla="*/ 536684 w 2467837"/>
              <a:gd name="connsiteY2568" fmla="*/ 1371677 h 3461805"/>
              <a:gd name="connsiteX2569" fmla="*/ 543840 w 2467837"/>
              <a:gd name="connsiteY2569" fmla="*/ 1366315 h 3461805"/>
              <a:gd name="connsiteX2570" fmla="*/ 540262 w 2467837"/>
              <a:gd name="connsiteY2570" fmla="*/ 1373464 h 3461805"/>
              <a:gd name="connsiteX2571" fmla="*/ 559940 w 2467837"/>
              <a:gd name="connsiteY2571" fmla="*/ 1382400 h 3461805"/>
              <a:gd name="connsiteX2572" fmla="*/ 559940 w 2467837"/>
              <a:gd name="connsiteY2572" fmla="*/ 1375251 h 3461805"/>
              <a:gd name="connsiteX2573" fmla="*/ 561729 w 2467837"/>
              <a:gd name="connsiteY2573" fmla="*/ 1384187 h 3461805"/>
              <a:gd name="connsiteX2574" fmla="*/ 597508 w 2467837"/>
              <a:gd name="connsiteY2574" fmla="*/ 1403847 h 3461805"/>
              <a:gd name="connsiteX2575" fmla="*/ 599297 w 2467837"/>
              <a:gd name="connsiteY2575" fmla="*/ 1402060 h 3461805"/>
              <a:gd name="connsiteX2576" fmla="*/ 593930 w 2467837"/>
              <a:gd name="connsiteY2576" fmla="*/ 1396698 h 3461805"/>
              <a:gd name="connsiteX2577" fmla="*/ 602875 w 2467837"/>
              <a:gd name="connsiteY2577" fmla="*/ 1407421 h 3461805"/>
              <a:gd name="connsiteX2578" fmla="*/ 611820 w 2467837"/>
              <a:gd name="connsiteY2578" fmla="*/ 1407421 h 3461805"/>
              <a:gd name="connsiteX2579" fmla="*/ 613609 w 2467837"/>
              <a:gd name="connsiteY2579" fmla="*/ 1414570 h 3461805"/>
              <a:gd name="connsiteX2580" fmla="*/ 652966 w 2467837"/>
              <a:gd name="connsiteY2580" fmla="*/ 1432442 h 3461805"/>
              <a:gd name="connsiteX2581" fmla="*/ 652966 w 2467837"/>
              <a:gd name="connsiteY2581" fmla="*/ 1437804 h 3461805"/>
              <a:gd name="connsiteX2582" fmla="*/ 678011 w 2467837"/>
              <a:gd name="connsiteY2582" fmla="*/ 1452101 h 3461805"/>
              <a:gd name="connsiteX2583" fmla="*/ 672644 w 2467837"/>
              <a:gd name="connsiteY2583" fmla="*/ 1453889 h 3461805"/>
              <a:gd name="connsiteX2584" fmla="*/ 683378 w 2467837"/>
              <a:gd name="connsiteY2584" fmla="*/ 1457463 h 3461805"/>
              <a:gd name="connsiteX2585" fmla="*/ 681589 w 2467837"/>
              <a:gd name="connsiteY2585" fmla="*/ 1452101 h 3461805"/>
              <a:gd name="connsiteX2586" fmla="*/ 690533 w 2467837"/>
              <a:gd name="connsiteY2586" fmla="*/ 1457463 h 3461805"/>
              <a:gd name="connsiteX2587" fmla="*/ 686956 w 2467837"/>
              <a:gd name="connsiteY2587" fmla="*/ 1462825 h 3461805"/>
              <a:gd name="connsiteX2588" fmla="*/ 715579 w 2467837"/>
              <a:gd name="connsiteY2588" fmla="*/ 1477122 h 3461805"/>
              <a:gd name="connsiteX2589" fmla="*/ 719157 w 2467837"/>
              <a:gd name="connsiteY2589" fmla="*/ 1482484 h 3461805"/>
              <a:gd name="connsiteX2590" fmla="*/ 728101 w 2467837"/>
              <a:gd name="connsiteY2590" fmla="*/ 1484271 h 3461805"/>
              <a:gd name="connsiteX2591" fmla="*/ 726312 w 2467837"/>
              <a:gd name="connsiteY2591" fmla="*/ 1480697 h 3461805"/>
              <a:gd name="connsiteX2592" fmla="*/ 744202 w 2467837"/>
              <a:gd name="connsiteY2592" fmla="*/ 1496782 h 3461805"/>
              <a:gd name="connsiteX2593" fmla="*/ 745991 w 2467837"/>
              <a:gd name="connsiteY2593" fmla="*/ 1494995 h 3461805"/>
              <a:gd name="connsiteX2594" fmla="*/ 740624 w 2467837"/>
              <a:gd name="connsiteY2594" fmla="*/ 1489633 h 3461805"/>
              <a:gd name="connsiteX2595" fmla="*/ 787137 w 2467837"/>
              <a:gd name="connsiteY2595" fmla="*/ 1516441 h 3461805"/>
              <a:gd name="connsiteX2596" fmla="*/ 785348 w 2467837"/>
              <a:gd name="connsiteY2596" fmla="*/ 1520015 h 3461805"/>
              <a:gd name="connsiteX2597" fmla="*/ 812182 w 2467837"/>
              <a:gd name="connsiteY2597" fmla="*/ 1539675 h 3461805"/>
              <a:gd name="connsiteX2598" fmla="*/ 844383 w 2467837"/>
              <a:gd name="connsiteY2598" fmla="*/ 1557547 h 3461805"/>
              <a:gd name="connsiteX2599" fmla="*/ 858694 w 2467837"/>
              <a:gd name="connsiteY2599" fmla="*/ 1571845 h 3461805"/>
              <a:gd name="connsiteX2600" fmla="*/ 874795 w 2467837"/>
              <a:gd name="connsiteY2600" fmla="*/ 1580781 h 3461805"/>
              <a:gd name="connsiteX2601" fmla="*/ 898051 w 2467837"/>
              <a:gd name="connsiteY2601" fmla="*/ 1593291 h 3461805"/>
              <a:gd name="connsiteX2602" fmla="*/ 898051 w 2467837"/>
              <a:gd name="connsiteY2602" fmla="*/ 1598653 h 3461805"/>
              <a:gd name="connsiteX2603" fmla="*/ 906996 w 2467837"/>
              <a:gd name="connsiteY2603" fmla="*/ 1605802 h 3461805"/>
              <a:gd name="connsiteX2604" fmla="*/ 915941 w 2467837"/>
              <a:gd name="connsiteY2604" fmla="*/ 1607589 h 3461805"/>
              <a:gd name="connsiteX2605" fmla="*/ 908785 w 2467837"/>
              <a:gd name="connsiteY2605" fmla="*/ 1607589 h 3461805"/>
              <a:gd name="connsiteX2606" fmla="*/ 924885 w 2467837"/>
              <a:gd name="connsiteY2606" fmla="*/ 1614738 h 3461805"/>
              <a:gd name="connsiteX2607" fmla="*/ 926674 w 2467837"/>
              <a:gd name="connsiteY2607" fmla="*/ 1621887 h 3461805"/>
              <a:gd name="connsiteX2608" fmla="*/ 948142 w 2467837"/>
              <a:gd name="connsiteY2608" fmla="*/ 1627248 h 3461805"/>
              <a:gd name="connsiteX2609" fmla="*/ 946353 w 2467837"/>
              <a:gd name="connsiteY2609" fmla="*/ 1623674 h 3461805"/>
              <a:gd name="connsiteX2610" fmla="*/ 949931 w 2467837"/>
              <a:gd name="connsiteY2610" fmla="*/ 1625461 h 3461805"/>
              <a:gd name="connsiteX2611" fmla="*/ 949931 w 2467837"/>
              <a:gd name="connsiteY2611" fmla="*/ 1620099 h 3461805"/>
              <a:gd name="connsiteX2612" fmla="*/ 969609 w 2467837"/>
              <a:gd name="connsiteY2612" fmla="*/ 1636184 h 3461805"/>
              <a:gd name="connsiteX2613" fmla="*/ 960664 w 2467837"/>
              <a:gd name="connsiteY2613" fmla="*/ 1636184 h 3461805"/>
              <a:gd name="connsiteX2614" fmla="*/ 949931 w 2467837"/>
              <a:gd name="connsiteY2614" fmla="*/ 1630823 h 3461805"/>
              <a:gd name="connsiteX2615" fmla="*/ 958875 w 2467837"/>
              <a:gd name="connsiteY2615" fmla="*/ 1641546 h 3461805"/>
              <a:gd name="connsiteX2616" fmla="*/ 971398 w 2467837"/>
              <a:gd name="connsiteY2616" fmla="*/ 1646907 h 3461805"/>
              <a:gd name="connsiteX2617" fmla="*/ 966031 w 2467837"/>
              <a:gd name="connsiteY2617" fmla="*/ 1639759 h 3461805"/>
              <a:gd name="connsiteX2618" fmla="*/ 969609 w 2467837"/>
              <a:gd name="connsiteY2618" fmla="*/ 1636184 h 3461805"/>
              <a:gd name="connsiteX2619" fmla="*/ 978554 w 2467837"/>
              <a:gd name="connsiteY2619" fmla="*/ 1643333 h 3461805"/>
              <a:gd name="connsiteX2620" fmla="*/ 973187 w 2467837"/>
              <a:gd name="connsiteY2620" fmla="*/ 1643333 h 3461805"/>
              <a:gd name="connsiteX2621" fmla="*/ 978554 w 2467837"/>
              <a:gd name="connsiteY2621" fmla="*/ 1646907 h 3461805"/>
              <a:gd name="connsiteX2622" fmla="*/ 983921 w 2467837"/>
              <a:gd name="connsiteY2622" fmla="*/ 1645120 h 3461805"/>
              <a:gd name="connsiteX2623" fmla="*/ 1012544 w 2467837"/>
              <a:gd name="connsiteY2623" fmla="*/ 1673716 h 3461805"/>
              <a:gd name="connsiteX2624" fmla="*/ 1021489 w 2467837"/>
              <a:gd name="connsiteY2624" fmla="*/ 1675503 h 3461805"/>
              <a:gd name="connsiteX2625" fmla="*/ 1016122 w 2467837"/>
              <a:gd name="connsiteY2625" fmla="*/ 1668354 h 3461805"/>
              <a:gd name="connsiteX2626" fmla="*/ 1032222 w 2467837"/>
              <a:gd name="connsiteY2626" fmla="*/ 1688013 h 3461805"/>
              <a:gd name="connsiteX2627" fmla="*/ 1037589 w 2467837"/>
              <a:gd name="connsiteY2627" fmla="*/ 1689801 h 3461805"/>
              <a:gd name="connsiteX2628" fmla="*/ 1042956 w 2467837"/>
              <a:gd name="connsiteY2628" fmla="*/ 1688013 h 3461805"/>
              <a:gd name="connsiteX2629" fmla="*/ 1098413 w 2467837"/>
              <a:gd name="connsiteY2629" fmla="*/ 1727332 h 3461805"/>
              <a:gd name="connsiteX2630" fmla="*/ 1155660 w 2467837"/>
              <a:gd name="connsiteY2630" fmla="*/ 1772012 h 3461805"/>
              <a:gd name="connsiteX2631" fmla="*/ 1155660 w 2467837"/>
              <a:gd name="connsiteY2631" fmla="*/ 1770225 h 3461805"/>
              <a:gd name="connsiteX2632" fmla="*/ 1207539 w 2467837"/>
              <a:gd name="connsiteY2632" fmla="*/ 1813118 h 3461805"/>
              <a:gd name="connsiteX2633" fmla="*/ 1211117 w 2467837"/>
              <a:gd name="connsiteY2633" fmla="*/ 1811331 h 3461805"/>
              <a:gd name="connsiteX2634" fmla="*/ 1245107 w 2467837"/>
              <a:gd name="connsiteY2634" fmla="*/ 1841714 h 3461805"/>
              <a:gd name="connsiteX2635" fmla="*/ 1248685 w 2467837"/>
              <a:gd name="connsiteY2635" fmla="*/ 1838139 h 3461805"/>
              <a:gd name="connsiteX2636" fmla="*/ 1264785 w 2467837"/>
              <a:gd name="connsiteY2636" fmla="*/ 1854224 h 3461805"/>
              <a:gd name="connsiteX2637" fmla="*/ 1304142 w 2467837"/>
              <a:gd name="connsiteY2637" fmla="*/ 1886394 h 3461805"/>
              <a:gd name="connsiteX2638" fmla="*/ 1309509 w 2467837"/>
              <a:gd name="connsiteY2638" fmla="*/ 1893543 h 3461805"/>
              <a:gd name="connsiteX2639" fmla="*/ 1300564 w 2467837"/>
              <a:gd name="connsiteY2639" fmla="*/ 1889968 h 3461805"/>
              <a:gd name="connsiteX2640" fmla="*/ 1302353 w 2467837"/>
              <a:gd name="connsiteY2640" fmla="*/ 1898904 h 3461805"/>
              <a:gd name="connsiteX2641" fmla="*/ 1316665 w 2467837"/>
              <a:gd name="connsiteY2641" fmla="*/ 1895330 h 3461805"/>
              <a:gd name="connsiteX2642" fmla="*/ 1347077 w 2467837"/>
              <a:gd name="connsiteY2642" fmla="*/ 1916776 h 3461805"/>
              <a:gd name="connsiteX2643" fmla="*/ 1347077 w 2467837"/>
              <a:gd name="connsiteY2643" fmla="*/ 1922138 h 3461805"/>
              <a:gd name="connsiteX2644" fmla="*/ 1390012 w 2467837"/>
              <a:gd name="connsiteY2644" fmla="*/ 1952521 h 3461805"/>
              <a:gd name="connsiteX2645" fmla="*/ 1427579 w 2467837"/>
              <a:gd name="connsiteY2645" fmla="*/ 1981116 h 3461805"/>
              <a:gd name="connsiteX2646" fmla="*/ 1434735 w 2467837"/>
              <a:gd name="connsiteY2646" fmla="*/ 1991839 h 3461805"/>
              <a:gd name="connsiteX2647" fmla="*/ 1438313 w 2467837"/>
              <a:gd name="connsiteY2647" fmla="*/ 1991839 h 3461805"/>
              <a:gd name="connsiteX2648" fmla="*/ 1497349 w 2467837"/>
              <a:gd name="connsiteY2648" fmla="*/ 2038307 h 3461805"/>
              <a:gd name="connsiteX2649" fmla="*/ 1552806 w 2467837"/>
              <a:gd name="connsiteY2649" fmla="*/ 2086561 h 3461805"/>
              <a:gd name="connsiteX2650" fmla="*/ 1570695 w 2467837"/>
              <a:gd name="connsiteY2650" fmla="*/ 2102646 h 3461805"/>
              <a:gd name="connsiteX2651" fmla="*/ 1590374 w 2467837"/>
              <a:gd name="connsiteY2651" fmla="*/ 2116944 h 3461805"/>
              <a:gd name="connsiteX2652" fmla="*/ 1635097 w 2467837"/>
              <a:gd name="connsiteY2652" fmla="*/ 2150901 h 3461805"/>
              <a:gd name="connsiteX2653" fmla="*/ 1633308 w 2467837"/>
              <a:gd name="connsiteY2653" fmla="*/ 2154475 h 3461805"/>
              <a:gd name="connsiteX2654" fmla="*/ 1660143 w 2467837"/>
              <a:gd name="connsiteY2654" fmla="*/ 2172348 h 3461805"/>
              <a:gd name="connsiteX2655" fmla="*/ 1661932 w 2467837"/>
              <a:gd name="connsiteY2655" fmla="*/ 2177709 h 3461805"/>
              <a:gd name="connsiteX2656" fmla="*/ 1669087 w 2467837"/>
              <a:gd name="connsiteY2656" fmla="*/ 2179496 h 3461805"/>
              <a:gd name="connsiteX2657" fmla="*/ 1672665 w 2467837"/>
              <a:gd name="connsiteY2657" fmla="*/ 2188432 h 3461805"/>
              <a:gd name="connsiteX2658" fmla="*/ 1695921 w 2467837"/>
              <a:gd name="connsiteY2658" fmla="*/ 2204518 h 3461805"/>
              <a:gd name="connsiteX2659" fmla="*/ 1694133 w 2467837"/>
              <a:gd name="connsiteY2659" fmla="*/ 2206305 h 3461805"/>
              <a:gd name="connsiteX2660" fmla="*/ 1712022 w 2467837"/>
              <a:gd name="connsiteY2660" fmla="*/ 2217028 h 3461805"/>
              <a:gd name="connsiteX2661" fmla="*/ 1713811 w 2467837"/>
              <a:gd name="connsiteY2661" fmla="*/ 2224177 h 3461805"/>
              <a:gd name="connsiteX2662" fmla="*/ 1719178 w 2467837"/>
              <a:gd name="connsiteY2662" fmla="*/ 2222390 h 3461805"/>
              <a:gd name="connsiteX2663" fmla="*/ 1742434 w 2467837"/>
              <a:gd name="connsiteY2663" fmla="*/ 2243836 h 3461805"/>
              <a:gd name="connsiteX2664" fmla="*/ 1763901 w 2467837"/>
              <a:gd name="connsiteY2664" fmla="*/ 2261708 h 3461805"/>
              <a:gd name="connsiteX2665" fmla="*/ 1772846 w 2467837"/>
              <a:gd name="connsiteY2665" fmla="*/ 2272431 h 3461805"/>
              <a:gd name="connsiteX2666" fmla="*/ 1783580 w 2467837"/>
              <a:gd name="connsiteY2666" fmla="*/ 2277793 h 3461805"/>
              <a:gd name="connsiteX2667" fmla="*/ 1813992 w 2467837"/>
              <a:gd name="connsiteY2667" fmla="*/ 2308176 h 3461805"/>
              <a:gd name="connsiteX2668" fmla="*/ 1844404 w 2467837"/>
              <a:gd name="connsiteY2668" fmla="*/ 2336771 h 3461805"/>
              <a:gd name="connsiteX2669" fmla="*/ 1846193 w 2467837"/>
              <a:gd name="connsiteY2669" fmla="*/ 2333197 h 3461805"/>
              <a:gd name="connsiteX2670" fmla="*/ 1847982 w 2467837"/>
              <a:gd name="connsiteY2670" fmla="*/ 2338558 h 3461805"/>
              <a:gd name="connsiteX2671" fmla="*/ 1903439 w 2467837"/>
              <a:gd name="connsiteY2671" fmla="*/ 2385026 h 3461805"/>
              <a:gd name="connsiteX2672" fmla="*/ 1903439 w 2467837"/>
              <a:gd name="connsiteY2672" fmla="*/ 2386813 h 3461805"/>
              <a:gd name="connsiteX2673" fmla="*/ 1935640 w 2467837"/>
              <a:gd name="connsiteY2673" fmla="*/ 2418983 h 3461805"/>
              <a:gd name="connsiteX2674" fmla="*/ 1960686 w 2467837"/>
              <a:gd name="connsiteY2674" fmla="*/ 2436855 h 3461805"/>
              <a:gd name="connsiteX2675" fmla="*/ 1969630 w 2467837"/>
              <a:gd name="connsiteY2675" fmla="*/ 2445791 h 3461805"/>
              <a:gd name="connsiteX2676" fmla="*/ 1976786 w 2467837"/>
              <a:gd name="connsiteY2676" fmla="*/ 2458302 h 3461805"/>
              <a:gd name="connsiteX2677" fmla="*/ 1982153 w 2467837"/>
              <a:gd name="connsiteY2677" fmla="*/ 2456514 h 3461805"/>
              <a:gd name="connsiteX2678" fmla="*/ 1994676 w 2467837"/>
              <a:gd name="connsiteY2678" fmla="*/ 2467238 h 3461805"/>
              <a:gd name="connsiteX2679" fmla="*/ 1989309 w 2467837"/>
              <a:gd name="connsiteY2679" fmla="*/ 2465450 h 3461805"/>
              <a:gd name="connsiteX2680" fmla="*/ 1998254 w 2467837"/>
              <a:gd name="connsiteY2680" fmla="*/ 2470812 h 3461805"/>
              <a:gd name="connsiteX2681" fmla="*/ 2035821 w 2467837"/>
              <a:gd name="connsiteY2681" fmla="*/ 2504769 h 3461805"/>
              <a:gd name="connsiteX2682" fmla="*/ 2071600 w 2467837"/>
              <a:gd name="connsiteY2682" fmla="*/ 2542300 h 3461805"/>
              <a:gd name="connsiteX2683" fmla="*/ 2075178 w 2467837"/>
              <a:gd name="connsiteY2683" fmla="*/ 2538726 h 3461805"/>
              <a:gd name="connsiteX2684" fmla="*/ 1568906 w 2467837"/>
              <a:gd name="connsiteY2684" fmla="*/ 2088349 h 3461805"/>
              <a:gd name="connsiteX2685" fmla="*/ 1304142 w 2467837"/>
              <a:gd name="connsiteY2685" fmla="*/ 1875671 h 3461805"/>
              <a:gd name="connsiteX2686" fmla="*/ 1169971 w 2467837"/>
              <a:gd name="connsiteY2686" fmla="*/ 1770225 h 3461805"/>
              <a:gd name="connsiteX2687" fmla="*/ 1101991 w 2467837"/>
              <a:gd name="connsiteY2687" fmla="*/ 1718396 h 3461805"/>
              <a:gd name="connsiteX2688" fmla="*/ 1034011 w 2467837"/>
              <a:gd name="connsiteY2688" fmla="*/ 1668354 h 3461805"/>
              <a:gd name="connsiteX2689" fmla="*/ 992865 w 2467837"/>
              <a:gd name="connsiteY2689" fmla="*/ 1636184 h 3461805"/>
              <a:gd name="connsiteX2690" fmla="*/ 967820 w 2467837"/>
              <a:gd name="connsiteY2690" fmla="*/ 1623674 h 3461805"/>
              <a:gd name="connsiteX2691" fmla="*/ 962453 w 2467837"/>
              <a:gd name="connsiteY2691" fmla="*/ 1616525 h 3461805"/>
              <a:gd name="connsiteX2692" fmla="*/ 946353 w 2467837"/>
              <a:gd name="connsiteY2692" fmla="*/ 1604014 h 3461805"/>
              <a:gd name="connsiteX2693" fmla="*/ 923097 w 2467837"/>
              <a:gd name="connsiteY2693" fmla="*/ 1589717 h 3461805"/>
              <a:gd name="connsiteX2694" fmla="*/ 933830 w 2467837"/>
              <a:gd name="connsiteY2694" fmla="*/ 1595078 h 3461805"/>
              <a:gd name="connsiteX2695" fmla="*/ 899840 w 2467837"/>
              <a:gd name="connsiteY2695" fmla="*/ 1568270 h 3461805"/>
              <a:gd name="connsiteX2696" fmla="*/ 856905 w 2467837"/>
              <a:gd name="connsiteY2696" fmla="*/ 1545036 h 3461805"/>
              <a:gd name="connsiteX2697" fmla="*/ 851539 w 2467837"/>
              <a:gd name="connsiteY2697" fmla="*/ 1537888 h 3461805"/>
              <a:gd name="connsiteX2698" fmla="*/ 839016 w 2467837"/>
              <a:gd name="connsiteY2698" fmla="*/ 1527164 h 3461805"/>
              <a:gd name="connsiteX2699" fmla="*/ 805026 w 2467837"/>
              <a:gd name="connsiteY2699" fmla="*/ 1507505 h 3461805"/>
              <a:gd name="connsiteX2700" fmla="*/ 812182 w 2467837"/>
              <a:gd name="connsiteY2700" fmla="*/ 1505718 h 3461805"/>
              <a:gd name="connsiteX2701" fmla="*/ 805026 w 2467837"/>
              <a:gd name="connsiteY2701" fmla="*/ 1505718 h 3461805"/>
              <a:gd name="connsiteX2702" fmla="*/ 767458 w 2467837"/>
              <a:gd name="connsiteY2702" fmla="*/ 1482484 h 3461805"/>
              <a:gd name="connsiteX2703" fmla="*/ 758513 w 2467837"/>
              <a:gd name="connsiteY2703" fmla="*/ 1478910 h 3461805"/>
              <a:gd name="connsiteX2704" fmla="*/ 760302 w 2467837"/>
              <a:gd name="connsiteY2704" fmla="*/ 1473548 h 3461805"/>
              <a:gd name="connsiteX2705" fmla="*/ 742413 w 2467837"/>
              <a:gd name="connsiteY2705" fmla="*/ 1466399 h 3461805"/>
              <a:gd name="connsiteX2706" fmla="*/ 728101 w 2467837"/>
              <a:gd name="connsiteY2706" fmla="*/ 1457463 h 3461805"/>
              <a:gd name="connsiteX2707" fmla="*/ 710212 w 2467837"/>
              <a:gd name="connsiteY2707" fmla="*/ 1441378 h 3461805"/>
              <a:gd name="connsiteX2708" fmla="*/ 685167 w 2467837"/>
              <a:gd name="connsiteY2708" fmla="*/ 1421719 h 3461805"/>
              <a:gd name="connsiteX2709" fmla="*/ 661910 w 2467837"/>
              <a:gd name="connsiteY2709" fmla="*/ 1407421 h 3461805"/>
              <a:gd name="connsiteX2710" fmla="*/ 638654 w 2467837"/>
              <a:gd name="connsiteY2710" fmla="*/ 1396698 h 3461805"/>
              <a:gd name="connsiteX2711" fmla="*/ 631498 w 2467837"/>
              <a:gd name="connsiteY2711" fmla="*/ 1389549 h 3461805"/>
              <a:gd name="connsiteX2712" fmla="*/ 665488 w 2467837"/>
              <a:gd name="connsiteY2712" fmla="*/ 1405634 h 3461805"/>
              <a:gd name="connsiteX2713" fmla="*/ 670855 w 2467837"/>
              <a:gd name="connsiteY2713" fmla="*/ 1402060 h 3461805"/>
              <a:gd name="connsiteX2714" fmla="*/ 658332 w 2467837"/>
              <a:gd name="connsiteY2714" fmla="*/ 1398485 h 3461805"/>
              <a:gd name="connsiteX2715" fmla="*/ 661910 w 2467837"/>
              <a:gd name="connsiteY2715" fmla="*/ 1391336 h 3461805"/>
              <a:gd name="connsiteX2716" fmla="*/ 649388 w 2467837"/>
              <a:gd name="connsiteY2716" fmla="*/ 1391336 h 3461805"/>
              <a:gd name="connsiteX2717" fmla="*/ 635076 w 2467837"/>
              <a:gd name="connsiteY2717" fmla="*/ 1382400 h 3461805"/>
              <a:gd name="connsiteX2718" fmla="*/ 629709 w 2467837"/>
              <a:gd name="connsiteY2718" fmla="*/ 1385975 h 3461805"/>
              <a:gd name="connsiteX2719" fmla="*/ 611820 w 2467837"/>
              <a:gd name="connsiteY2719" fmla="*/ 1377039 h 3461805"/>
              <a:gd name="connsiteX2720" fmla="*/ 611820 w 2467837"/>
              <a:gd name="connsiteY2720" fmla="*/ 1371677 h 3461805"/>
              <a:gd name="connsiteX2721" fmla="*/ 588563 w 2467837"/>
              <a:gd name="connsiteY2721" fmla="*/ 1355592 h 3461805"/>
              <a:gd name="connsiteX2722" fmla="*/ 606453 w 2467837"/>
              <a:gd name="connsiteY2722" fmla="*/ 1364528 h 3461805"/>
              <a:gd name="connsiteX2723" fmla="*/ 604664 w 2467837"/>
              <a:gd name="connsiteY2723" fmla="*/ 1355592 h 3461805"/>
              <a:gd name="connsiteX2724" fmla="*/ 593930 w 2467837"/>
              <a:gd name="connsiteY2724" fmla="*/ 1355592 h 3461805"/>
              <a:gd name="connsiteX2725" fmla="*/ 584986 w 2467837"/>
              <a:gd name="connsiteY2725" fmla="*/ 1343082 h 3461805"/>
              <a:gd name="connsiteX2726" fmla="*/ 567096 w 2467837"/>
              <a:gd name="connsiteY2726" fmla="*/ 1334146 h 3461805"/>
              <a:gd name="connsiteX2727" fmla="*/ 567096 w 2467837"/>
              <a:gd name="connsiteY2727" fmla="*/ 1328784 h 3461805"/>
              <a:gd name="connsiteX2728" fmla="*/ 563518 w 2467837"/>
              <a:gd name="connsiteY2728" fmla="*/ 1326997 h 3461805"/>
              <a:gd name="connsiteX2729" fmla="*/ 559940 w 2467837"/>
              <a:gd name="connsiteY2729" fmla="*/ 1335933 h 3461805"/>
              <a:gd name="connsiteX2730" fmla="*/ 549207 w 2467837"/>
              <a:gd name="connsiteY2730" fmla="*/ 1328784 h 3461805"/>
              <a:gd name="connsiteX2731" fmla="*/ 552785 w 2467837"/>
              <a:gd name="connsiteY2731" fmla="*/ 1335933 h 3461805"/>
              <a:gd name="connsiteX2732" fmla="*/ 542051 w 2467837"/>
              <a:gd name="connsiteY2732" fmla="*/ 1326997 h 3461805"/>
              <a:gd name="connsiteX2733" fmla="*/ 552785 w 2467837"/>
              <a:gd name="connsiteY2733" fmla="*/ 1326997 h 3461805"/>
              <a:gd name="connsiteX2734" fmla="*/ 540262 w 2467837"/>
              <a:gd name="connsiteY2734" fmla="*/ 1318061 h 3461805"/>
              <a:gd name="connsiteX2735" fmla="*/ 543840 w 2467837"/>
              <a:gd name="connsiteY2735" fmla="*/ 1312699 h 3461805"/>
              <a:gd name="connsiteX2736" fmla="*/ 554573 w 2467837"/>
              <a:gd name="connsiteY2736" fmla="*/ 1312699 h 3461805"/>
              <a:gd name="connsiteX2737" fmla="*/ 543840 w 2467837"/>
              <a:gd name="connsiteY2737" fmla="*/ 1310912 h 3461805"/>
              <a:gd name="connsiteX2738" fmla="*/ 543840 w 2467837"/>
              <a:gd name="connsiteY2738" fmla="*/ 1303763 h 3461805"/>
              <a:gd name="connsiteX2739" fmla="*/ 534895 w 2467837"/>
              <a:gd name="connsiteY2739" fmla="*/ 1305550 h 3461805"/>
              <a:gd name="connsiteX2740" fmla="*/ 538473 w 2467837"/>
              <a:gd name="connsiteY2740" fmla="*/ 1310912 h 3461805"/>
              <a:gd name="connsiteX2741" fmla="*/ 542051 w 2467837"/>
              <a:gd name="connsiteY2741" fmla="*/ 1310912 h 3461805"/>
              <a:gd name="connsiteX2742" fmla="*/ 536684 w 2467837"/>
              <a:gd name="connsiteY2742" fmla="*/ 1312699 h 3461805"/>
              <a:gd name="connsiteX2743" fmla="*/ 533106 w 2467837"/>
              <a:gd name="connsiteY2743" fmla="*/ 1303763 h 3461805"/>
              <a:gd name="connsiteX2744" fmla="*/ 525950 w 2467837"/>
              <a:gd name="connsiteY2744" fmla="*/ 1301976 h 3461805"/>
              <a:gd name="connsiteX2745" fmla="*/ 529528 w 2467837"/>
              <a:gd name="connsiteY2745" fmla="*/ 1307337 h 3461805"/>
              <a:gd name="connsiteX2746" fmla="*/ 506272 w 2467837"/>
              <a:gd name="connsiteY2746" fmla="*/ 1291253 h 3461805"/>
              <a:gd name="connsiteX2747" fmla="*/ 533106 w 2467837"/>
              <a:gd name="connsiteY2747" fmla="*/ 1300189 h 3461805"/>
              <a:gd name="connsiteX2748" fmla="*/ 533106 w 2467837"/>
              <a:gd name="connsiteY2748" fmla="*/ 1296614 h 3461805"/>
              <a:gd name="connsiteX2749" fmla="*/ 500905 w 2467837"/>
              <a:gd name="connsiteY2749" fmla="*/ 1284104 h 3461805"/>
              <a:gd name="connsiteX2750" fmla="*/ 502694 w 2467837"/>
              <a:gd name="connsiteY2750" fmla="*/ 1280529 h 3461805"/>
              <a:gd name="connsiteX2751" fmla="*/ 497327 w 2467837"/>
              <a:gd name="connsiteY2751" fmla="*/ 1278742 h 3461805"/>
              <a:gd name="connsiteX2752" fmla="*/ 495538 w 2467837"/>
              <a:gd name="connsiteY2752" fmla="*/ 1280529 h 3461805"/>
              <a:gd name="connsiteX2753" fmla="*/ 484805 w 2467837"/>
              <a:gd name="connsiteY2753" fmla="*/ 1271593 h 3461805"/>
              <a:gd name="connsiteX2754" fmla="*/ 457970 w 2467837"/>
              <a:gd name="connsiteY2754" fmla="*/ 1260870 h 3461805"/>
              <a:gd name="connsiteX2755" fmla="*/ 481227 w 2467837"/>
              <a:gd name="connsiteY2755" fmla="*/ 1266232 h 3461805"/>
              <a:gd name="connsiteX2756" fmla="*/ 456181 w 2467837"/>
              <a:gd name="connsiteY2756" fmla="*/ 1253721 h 3461805"/>
              <a:gd name="connsiteX2757" fmla="*/ 452603 w 2467837"/>
              <a:gd name="connsiteY2757" fmla="*/ 1260870 h 3461805"/>
              <a:gd name="connsiteX2758" fmla="*/ 445448 w 2467837"/>
              <a:gd name="connsiteY2758" fmla="*/ 1257295 h 3461805"/>
              <a:gd name="connsiteX2759" fmla="*/ 454392 w 2467837"/>
              <a:gd name="connsiteY2759" fmla="*/ 1251934 h 3461805"/>
              <a:gd name="connsiteX2760" fmla="*/ 443659 w 2467837"/>
              <a:gd name="connsiteY2760" fmla="*/ 1242998 h 3461805"/>
              <a:gd name="connsiteX2761" fmla="*/ 406091 w 2467837"/>
              <a:gd name="connsiteY2761" fmla="*/ 1226913 h 3461805"/>
              <a:gd name="connsiteX2762" fmla="*/ 423980 w 2467837"/>
              <a:gd name="connsiteY2762" fmla="*/ 1228700 h 3461805"/>
              <a:gd name="connsiteX2763" fmla="*/ 398935 w 2467837"/>
              <a:gd name="connsiteY2763" fmla="*/ 1210828 h 3461805"/>
              <a:gd name="connsiteX2764" fmla="*/ 377468 w 2467837"/>
              <a:gd name="connsiteY2764" fmla="*/ 1201892 h 3461805"/>
              <a:gd name="connsiteX2765" fmla="*/ 368523 w 2467837"/>
              <a:gd name="connsiteY2765" fmla="*/ 1203679 h 3461805"/>
              <a:gd name="connsiteX2766" fmla="*/ 363156 w 2467837"/>
              <a:gd name="connsiteY2766" fmla="*/ 1200105 h 3461805"/>
              <a:gd name="connsiteX2767" fmla="*/ 361367 w 2467837"/>
              <a:gd name="connsiteY2767" fmla="*/ 1201892 h 3461805"/>
              <a:gd name="connsiteX2768" fmla="*/ 370312 w 2467837"/>
              <a:gd name="connsiteY2768" fmla="*/ 1198318 h 3461805"/>
              <a:gd name="connsiteX2769" fmla="*/ 370312 w 2467837"/>
              <a:gd name="connsiteY2769" fmla="*/ 1192956 h 3461805"/>
              <a:gd name="connsiteX2770" fmla="*/ 361367 w 2467837"/>
              <a:gd name="connsiteY2770" fmla="*/ 1189381 h 3461805"/>
              <a:gd name="connsiteX2771" fmla="*/ 377468 w 2467837"/>
              <a:gd name="connsiteY2771" fmla="*/ 1194743 h 3461805"/>
              <a:gd name="connsiteX2772" fmla="*/ 377468 w 2467837"/>
              <a:gd name="connsiteY2772" fmla="*/ 1192956 h 3461805"/>
              <a:gd name="connsiteX2773" fmla="*/ 368523 w 2467837"/>
              <a:gd name="connsiteY2773" fmla="*/ 1185807 h 3461805"/>
              <a:gd name="connsiteX2774" fmla="*/ 393568 w 2467837"/>
              <a:gd name="connsiteY2774" fmla="*/ 1198318 h 3461805"/>
              <a:gd name="connsiteX2775" fmla="*/ 393568 w 2467837"/>
              <a:gd name="connsiteY2775" fmla="*/ 1192956 h 3461805"/>
              <a:gd name="connsiteX2776" fmla="*/ 402513 w 2467837"/>
              <a:gd name="connsiteY2776" fmla="*/ 1200105 h 3461805"/>
              <a:gd name="connsiteX2777" fmla="*/ 398935 w 2467837"/>
              <a:gd name="connsiteY2777" fmla="*/ 1201892 h 3461805"/>
              <a:gd name="connsiteX2778" fmla="*/ 415036 w 2467837"/>
              <a:gd name="connsiteY2778" fmla="*/ 1203679 h 3461805"/>
              <a:gd name="connsiteX2779" fmla="*/ 420402 w 2467837"/>
              <a:gd name="connsiteY2779" fmla="*/ 1212615 h 3461805"/>
              <a:gd name="connsiteX2780" fmla="*/ 407880 w 2467837"/>
              <a:gd name="connsiteY2780" fmla="*/ 1207253 h 3461805"/>
              <a:gd name="connsiteX2781" fmla="*/ 420402 w 2467837"/>
              <a:gd name="connsiteY2781" fmla="*/ 1221551 h 3461805"/>
              <a:gd name="connsiteX2782" fmla="*/ 425769 w 2467837"/>
              <a:gd name="connsiteY2782" fmla="*/ 1223338 h 3461805"/>
              <a:gd name="connsiteX2783" fmla="*/ 422191 w 2467837"/>
              <a:gd name="connsiteY2783" fmla="*/ 1217977 h 3461805"/>
              <a:gd name="connsiteX2784" fmla="*/ 425769 w 2467837"/>
              <a:gd name="connsiteY2784" fmla="*/ 1214402 h 3461805"/>
              <a:gd name="connsiteX2785" fmla="*/ 440081 w 2467837"/>
              <a:gd name="connsiteY2785" fmla="*/ 1217977 h 3461805"/>
              <a:gd name="connsiteX2786" fmla="*/ 434714 w 2467837"/>
              <a:gd name="connsiteY2786" fmla="*/ 1212615 h 3461805"/>
              <a:gd name="connsiteX2787" fmla="*/ 456181 w 2467837"/>
              <a:gd name="connsiteY2787" fmla="*/ 1226913 h 3461805"/>
              <a:gd name="connsiteX2788" fmla="*/ 445448 w 2467837"/>
              <a:gd name="connsiteY2788" fmla="*/ 1223338 h 3461805"/>
              <a:gd name="connsiteX2789" fmla="*/ 470493 w 2467837"/>
              <a:gd name="connsiteY2789" fmla="*/ 1241211 h 3461805"/>
              <a:gd name="connsiteX2790" fmla="*/ 470493 w 2467837"/>
              <a:gd name="connsiteY2790" fmla="*/ 1235849 h 3461805"/>
              <a:gd name="connsiteX2791" fmla="*/ 484805 w 2467837"/>
              <a:gd name="connsiteY2791" fmla="*/ 1239423 h 3461805"/>
              <a:gd name="connsiteX2792" fmla="*/ 518795 w 2467837"/>
              <a:gd name="connsiteY2792" fmla="*/ 1260870 h 3461805"/>
              <a:gd name="connsiteX2793" fmla="*/ 511639 w 2467837"/>
              <a:gd name="connsiteY2793" fmla="*/ 1260870 h 3461805"/>
              <a:gd name="connsiteX2794" fmla="*/ 525950 w 2467837"/>
              <a:gd name="connsiteY2794" fmla="*/ 1266232 h 3461805"/>
              <a:gd name="connsiteX2795" fmla="*/ 524161 w 2467837"/>
              <a:gd name="connsiteY2795" fmla="*/ 1269806 h 3461805"/>
              <a:gd name="connsiteX2796" fmla="*/ 529528 w 2467837"/>
              <a:gd name="connsiteY2796" fmla="*/ 1269806 h 3461805"/>
              <a:gd name="connsiteX2797" fmla="*/ 556362 w 2467837"/>
              <a:gd name="connsiteY2797" fmla="*/ 1280529 h 3461805"/>
              <a:gd name="connsiteX2798" fmla="*/ 577830 w 2467837"/>
              <a:gd name="connsiteY2798" fmla="*/ 1287678 h 3461805"/>
              <a:gd name="connsiteX2799" fmla="*/ 570674 w 2467837"/>
              <a:gd name="connsiteY2799" fmla="*/ 1284104 h 3461805"/>
              <a:gd name="connsiteX2800" fmla="*/ 572463 w 2467837"/>
              <a:gd name="connsiteY2800" fmla="*/ 1280529 h 3461805"/>
              <a:gd name="connsiteX2801" fmla="*/ 583197 w 2467837"/>
              <a:gd name="connsiteY2801" fmla="*/ 1291253 h 3461805"/>
              <a:gd name="connsiteX2802" fmla="*/ 568885 w 2467837"/>
              <a:gd name="connsiteY2802" fmla="*/ 1291253 h 3461805"/>
              <a:gd name="connsiteX2803" fmla="*/ 597508 w 2467837"/>
              <a:gd name="connsiteY2803" fmla="*/ 1305550 h 3461805"/>
              <a:gd name="connsiteX2804" fmla="*/ 604664 w 2467837"/>
              <a:gd name="connsiteY2804" fmla="*/ 1312699 h 3461805"/>
              <a:gd name="connsiteX2805" fmla="*/ 620765 w 2467837"/>
              <a:gd name="connsiteY2805" fmla="*/ 1321635 h 3461805"/>
              <a:gd name="connsiteX2806" fmla="*/ 631498 w 2467837"/>
              <a:gd name="connsiteY2806" fmla="*/ 1321635 h 3461805"/>
              <a:gd name="connsiteX2807" fmla="*/ 627920 w 2467837"/>
              <a:gd name="connsiteY2807" fmla="*/ 1328784 h 3461805"/>
              <a:gd name="connsiteX2808" fmla="*/ 645810 w 2467837"/>
              <a:gd name="connsiteY2808" fmla="*/ 1337720 h 3461805"/>
              <a:gd name="connsiteX2809" fmla="*/ 647599 w 2467837"/>
              <a:gd name="connsiteY2809" fmla="*/ 1332358 h 3461805"/>
              <a:gd name="connsiteX2810" fmla="*/ 654755 w 2467837"/>
              <a:gd name="connsiteY2810" fmla="*/ 1343082 h 3461805"/>
              <a:gd name="connsiteX2811" fmla="*/ 685167 w 2467837"/>
              <a:gd name="connsiteY2811" fmla="*/ 1357379 h 3461805"/>
              <a:gd name="connsiteX2812" fmla="*/ 692322 w 2467837"/>
              <a:gd name="connsiteY2812" fmla="*/ 1357379 h 3461805"/>
              <a:gd name="connsiteX2813" fmla="*/ 688745 w 2467837"/>
              <a:gd name="connsiteY2813" fmla="*/ 1362741 h 3461805"/>
              <a:gd name="connsiteX2814" fmla="*/ 713790 w 2467837"/>
              <a:gd name="connsiteY2814" fmla="*/ 1373464 h 3461805"/>
              <a:gd name="connsiteX2815" fmla="*/ 708423 w 2467837"/>
              <a:gd name="connsiteY2815" fmla="*/ 1366315 h 3461805"/>
              <a:gd name="connsiteX2816" fmla="*/ 726312 w 2467837"/>
              <a:gd name="connsiteY2816" fmla="*/ 1378826 h 3461805"/>
              <a:gd name="connsiteX2817" fmla="*/ 719157 w 2467837"/>
              <a:gd name="connsiteY2817" fmla="*/ 1377039 h 3461805"/>
              <a:gd name="connsiteX2818" fmla="*/ 737046 w 2467837"/>
              <a:gd name="connsiteY2818" fmla="*/ 1384187 h 3461805"/>
              <a:gd name="connsiteX2819" fmla="*/ 733468 w 2467837"/>
              <a:gd name="connsiteY2819" fmla="*/ 1378826 h 3461805"/>
              <a:gd name="connsiteX2820" fmla="*/ 738835 w 2467837"/>
              <a:gd name="connsiteY2820" fmla="*/ 1385975 h 3461805"/>
              <a:gd name="connsiteX2821" fmla="*/ 751358 w 2467837"/>
              <a:gd name="connsiteY2821" fmla="*/ 1389549 h 3461805"/>
              <a:gd name="connsiteX2822" fmla="*/ 744202 w 2467837"/>
              <a:gd name="connsiteY2822" fmla="*/ 1380613 h 3461805"/>
              <a:gd name="connsiteX2823" fmla="*/ 735257 w 2467837"/>
              <a:gd name="connsiteY2823" fmla="*/ 1378826 h 3461805"/>
              <a:gd name="connsiteX2824" fmla="*/ 701267 w 2467837"/>
              <a:gd name="connsiteY2824" fmla="*/ 1350230 h 3461805"/>
              <a:gd name="connsiteX2825" fmla="*/ 678011 w 2467837"/>
              <a:gd name="connsiteY2825" fmla="*/ 1339507 h 3461805"/>
              <a:gd name="connsiteX2826" fmla="*/ 642232 w 2467837"/>
              <a:gd name="connsiteY2826" fmla="*/ 1316273 h 3461805"/>
              <a:gd name="connsiteX2827" fmla="*/ 644021 w 2467837"/>
              <a:gd name="connsiteY2827" fmla="*/ 1310912 h 3461805"/>
              <a:gd name="connsiteX2828" fmla="*/ 635076 w 2467837"/>
              <a:gd name="connsiteY2828" fmla="*/ 1305550 h 3461805"/>
              <a:gd name="connsiteX2829" fmla="*/ 633287 w 2467837"/>
              <a:gd name="connsiteY2829" fmla="*/ 1294827 h 3461805"/>
              <a:gd name="connsiteX2830" fmla="*/ 624342 w 2467837"/>
              <a:gd name="connsiteY2830" fmla="*/ 1296614 h 3461805"/>
              <a:gd name="connsiteX2831" fmla="*/ 613609 w 2467837"/>
              <a:gd name="connsiteY2831" fmla="*/ 1285891 h 3461805"/>
              <a:gd name="connsiteX2832" fmla="*/ 604664 w 2467837"/>
              <a:gd name="connsiteY2832" fmla="*/ 1284104 h 3461805"/>
              <a:gd name="connsiteX2833" fmla="*/ 615398 w 2467837"/>
              <a:gd name="connsiteY2833" fmla="*/ 1282316 h 3461805"/>
              <a:gd name="connsiteX2834" fmla="*/ 604664 w 2467837"/>
              <a:gd name="connsiteY2834" fmla="*/ 1273380 h 3461805"/>
              <a:gd name="connsiteX2835" fmla="*/ 593930 w 2467837"/>
              <a:gd name="connsiteY2835" fmla="*/ 1271593 h 3461805"/>
              <a:gd name="connsiteX2836" fmla="*/ 586775 w 2467837"/>
              <a:gd name="connsiteY2836" fmla="*/ 1275168 h 3461805"/>
              <a:gd name="connsiteX2837" fmla="*/ 588563 w 2467837"/>
              <a:gd name="connsiteY2837" fmla="*/ 1269806 h 3461805"/>
              <a:gd name="connsiteX2838" fmla="*/ 568885 w 2467837"/>
              <a:gd name="connsiteY2838" fmla="*/ 1257295 h 3461805"/>
              <a:gd name="connsiteX2839" fmla="*/ 579619 w 2467837"/>
              <a:gd name="connsiteY2839" fmla="*/ 1255508 h 3461805"/>
              <a:gd name="connsiteX2840" fmla="*/ 588563 w 2467837"/>
              <a:gd name="connsiteY2840" fmla="*/ 1257295 h 3461805"/>
              <a:gd name="connsiteX2841" fmla="*/ 601086 w 2467837"/>
              <a:gd name="connsiteY2841" fmla="*/ 1264444 h 3461805"/>
              <a:gd name="connsiteX2842" fmla="*/ 592141 w 2467837"/>
              <a:gd name="connsiteY2842" fmla="*/ 1264444 h 3461805"/>
              <a:gd name="connsiteX2843" fmla="*/ 606453 w 2467837"/>
              <a:gd name="connsiteY2843" fmla="*/ 1269806 h 3461805"/>
              <a:gd name="connsiteX2844" fmla="*/ 627920 w 2467837"/>
              <a:gd name="connsiteY2844" fmla="*/ 1289465 h 3461805"/>
              <a:gd name="connsiteX2845" fmla="*/ 633287 w 2467837"/>
              <a:gd name="connsiteY2845" fmla="*/ 1287678 h 3461805"/>
              <a:gd name="connsiteX2846" fmla="*/ 636865 w 2467837"/>
              <a:gd name="connsiteY2846" fmla="*/ 1291253 h 3461805"/>
              <a:gd name="connsiteX2847" fmla="*/ 635076 w 2467837"/>
              <a:gd name="connsiteY2847" fmla="*/ 1294827 h 3461805"/>
              <a:gd name="connsiteX2848" fmla="*/ 645810 w 2467837"/>
              <a:gd name="connsiteY2848" fmla="*/ 1296614 h 3461805"/>
              <a:gd name="connsiteX2849" fmla="*/ 647599 w 2467837"/>
              <a:gd name="connsiteY2849" fmla="*/ 1301976 h 3461805"/>
              <a:gd name="connsiteX2850" fmla="*/ 665488 w 2467837"/>
              <a:gd name="connsiteY2850" fmla="*/ 1314486 h 3461805"/>
              <a:gd name="connsiteX2851" fmla="*/ 670855 w 2467837"/>
              <a:gd name="connsiteY2851" fmla="*/ 1312699 h 3461805"/>
              <a:gd name="connsiteX2852" fmla="*/ 676222 w 2467837"/>
              <a:gd name="connsiteY2852" fmla="*/ 1314486 h 3461805"/>
              <a:gd name="connsiteX2853" fmla="*/ 685167 w 2467837"/>
              <a:gd name="connsiteY2853" fmla="*/ 1321635 h 3461805"/>
              <a:gd name="connsiteX2854" fmla="*/ 717368 w 2467837"/>
              <a:gd name="connsiteY2854" fmla="*/ 1344869 h 3461805"/>
              <a:gd name="connsiteX2855" fmla="*/ 729890 w 2467837"/>
              <a:gd name="connsiteY2855" fmla="*/ 1341294 h 3461805"/>
              <a:gd name="connsiteX2856" fmla="*/ 722735 w 2467837"/>
              <a:gd name="connsiteY2856" fmla="*/ 1341294 h 3461805"/>
              <a:gd name="connsiteX2857" fmla="*/ 722735 w 2467837"/>
              <a:gd name="connsiteY2857" fmla="*/ 1335933 h 3461805"/>
              <a:gd name="connsiteX2858" fmla="*/ 685655 w 2467837"/>
              <a:gd name="connsiteY2858" fmla="*/ 1309108 h 3461805"/>
              <a:gd name="connsiteX2859" fmla="*/ 691651 w 2467837"/>
              <a:gd name="connsiteY2859" fmla="*/ 1308901 h 3461805"/>
              <a:gd name="connsiteX2860" fmla="*/ 699478 w 2467837"/>
              <a:gd name="connsiteY2860" fmla="*/ 1312699 h 3461805"/>
              <a:gd name="connsiteX2861" fmla="*/ 708423 w 2467837"/>
              <a:gd name="connsiteY2861" fmla="*/ 1312699 h 3461805"/>
              <a:gd name="connsiteX2862" fmla="*/ 751358 w 2467837"/>
              <a:gd name="connsiteY2862" fmla="*/ 1341294 h 3461805"/>
              <a:gd name="connsiteX2863" fmla="*/ 756724 w 2467837"/>
              <a:gd name="connsiteY2863" fmla="*/ 1335933 h 3461805"/>
              <a:gd name="connsiteX2864" fmla="*/ 769247 w 2467837"/>
              <a:gd name="connsiteY2864" fmla="*/ 1352018 h 3461805"/>
              <a:gd name="connsiteX2865" fmla="*/ 758513 w 2467837"/>
              <a:gd name="connsiteY2865" fmla="*/ 1348443 h 3461805"/>
              <a:gd name="connsiteX2866" fmla="*/ 760302 w 2467837"/>
              <a:gd name="connsiteY2866" fmla="*/ 1346656 h 3461805"/>
              <a:gd name="connsiteX2867" fmla="*/ 747780 w 2467837"/>
              <a:gd name="connsiteY2867" fmla="*/ 1344869 h 3461805"/>
              <a:gd name="connsiteX2868" fmla="*/ 774614 w 2467837"/>
              <a:gd name="connsiteY2868" fmla="*/ 1353805 h 3461805"/>
              <a:gd name="connsiteX2869" fmla="*/ 787137 w 2467837"/>
              <a:gd name="connsiteY2869" fmla="*/ 1362741 h 3461805"/>
              <a:gd name="connsiteX2870" fmla="*/ 776403 w 2467837"/>
              <a:gd name="connsiteY2870" fmla="*/ 1362741 h 3461805"/>
              <a:gd name="connsiteX2871" fmla="*/ 790714 w 2467837"/>
              <a:gd name="connsiteY2871" fmla="*/ 1368103 h 3461805"/>
              <a:gd name="connsiteX2872" fmla="*/ 812182 w 2467837"/>
              <a:gd name="connsiteY2872" fmla="*/ 1373464 h 3461805"/>
              <a:gd name="connsiteX2873" fmla="*/ 808604 w 2467837"/>
              <a:gd name="connsiteY2873" fmla="*/ 1377039 h 3461805"/>
              <a:gd name="connsiteX2874" fmla="*/ 819338 w 2467837"/>
              <a:gd name="connsiteY2874" fmla="*/ 1380613 h 3461805"/>
              <a:gd name="connsiteX2875" fmla="*/ 824704 w 2467837"/>
              <a:gd name="connsiteY2875" fmla="*/ 1389549 h 3461805"/>
              <a:gd name="connsiteX2876" fmla="*/ 837227 w 2467837"/>
              <a:gd name="connsiteY2876" fmla="*/ 1389549 h 3461805"/>
              <a:gd name="connsiteX2877" fmla="*/ 840805 w 2467837"/>
              <a:gd name="connsiteY2877" fmla="*/ 1396698 h 3461805"/>
              <a:gd name="connsiteX2878" fmla="*/ 853328 w 2467837"/>
              <a:gd name="connsiteY2878" fmla="*/ 1400272 h 3461805"/>
              <a:gd name="connsiteX2879" fmla="*/ 849750 w 2467837"/>
              <a:gd name="connsiteY2879" fmla="*/ 1402060 h 3461805"/>
              <a:gd name="connsiteX2880" fmla="*/ 855117 w 2467837"/>
              <a:gd name="connsiteY2880" fmla="*/ 1402060 h 3461805"/>
              <a:gd name="connsiteX2881" fmla="*/ 858694 w 2467837"/>
              <a:gd name="connsiteY2881" fmla="*/ 1407421 h 3461805"/>
              <a:gd name="connsiteX2882" fmla="*/ 851539 w 2467837"/>
              <a:gd name="connsiteY2882" fmla="*/ 1407421 h 3461805"/>
              <a:gd name="connsiteX2883" fmla="*/ 865850 w 2467837"/>
              <a:gd name="connsiteY2883" fmla="*/ 1409208 h 3461805"/>
              <a:gd name="connsiteX2884" fmla="*/ 876584 w 2467837"/>
              <a:gd name="connsiteY2884" fmla="*/ 1418144 h 3461805"/>
              <a:gd name="connsiteX2885" fmla="*/ 878373 w 2467837"/>
              <a:gd name="connsiteY2885" fmla="*/ 1423506 h 3461805"/>
              <a:gd name="connsiteX2886" fmla="*/ 917730 w 2467837"/>
              <a:gd name="connsiteY2886" fmla="*/ 1444953 h 3461805"/>
              <a:gd name="connsiteX2887" fmla="*/ 917730 w 2467837"/>
              <a:gd name="connsiteY2887" fmla="*/ 1450314 h 3461805"/>
              <a:gd name="connsiteX2888" fmla="*/ 933830 w 2467837"/>
              <a:gd name="connsiteY2888" fmla="*/ 1461038 h 3461805"/>
              <a:gd name="connsiteX2889" fmla="*/ 948142 w 2467837"/>
              <a:gd name="connsiteY2889" fmla="*/ 1464612 h 3461805"/>
              <a:gd name="connsiteX2890" fmla="*/ 948142 w 2467837"/>
              <a:gd name="connsiteY2890" fmla="*/ 1469974 h 3461805"/>
              <a:gd name="connsiteX2891" fmla="*/ 962453 w 2467837"/>
              <a:gd name="connsiteY2891" fmla="*/ 1473548 h 3461805"/>
              <a:gd name="connsiteX2892" fmla="*/ 969609 w 2467837"/>
              <a:gd name="connsiteY2892" fmla="*/ 1480697 h 3461805"/>
              <a:gd name="connsiteX2893" fmla="*/ 991077 w 2467837"/>
              <a:gd name="connsiteY2893" fmla="*/ 1486058 h 3461805"/>
              <a:gd name="connsiteX2894" fmla="*/ 1012544 w 2467837"/>
              <a:gd name="connsiteY2894" fmla="*/ 1507505 h 3461805"/>
              <a:gd name="connsiteX2895" fmla="*/ 1023278 w 2467837"/>
              <a:gd name="connsiteY2895" fmla="*/ 1514654 h 3461805"/>
              <a:gd name="connsiteX2896" fmla="*/ 1017911 w 2467837"/>
              <a:gd name="connsiteY2896" fmla="*/ 1512867 h 3461805"/>
              <a:gd name="connsiteX2897" fmla="*/ 1034011 w 2467837"/>
              <a:gd name="connsiteY2897" fmla="*/ 1520015 h 3461805"/>
              <a:gd name="connsiteX2898" fmla="*/ 1026855 w 2467837"/>
              <a:gd name="connsiteY2898" fmla="*/ 1512867 h 3461805"/>
              <a:gd name="connsiteX2899" fmla="*/ 1046534 w 2467837"/>
              <a:gd name="connsiteY2899" fmla="*/ 1532526 h 3461805"/>
              <a:gd name="connsiteX2900" fmla="*/ 1051901 w 2467837"/>
              <a:gd name="connsiteY2900" fmla="*/ 1530739 h 3461805"/>
              <a:gd name="connsiteX2901" fmla="*/ 1062634 w 2467837"/>
              <a:gd name="connsiteY2901" fmla="*/ 1537888 h 3461805"/>
              <a:gd name="connsiteX2902" fmla="*/ 1060845 w 2467837"/>
              <a:gd name="connsiteY2902" fmla="*/ 1528952 h 3461805"/>
              <a:gd name="connsiteX2903" fmla="*/ 1046534 w 2467837"/>
              <a:gd name="connsiteY2903" fmla="*/ 1520015 h 3461805"/>
              <a:gd name="connsiteX2904" fmla="*/ 1060845 w 2467837"/>
              <a:gd name="connsiteY2904" fmla="*/ 1527164 h 3461805"/>
              <a:gd name="connsiteX2905" fmla="*/ 1068001 w 2467837"/>
              <a:gd name="connsiteY2905" fmla="*/ 1539675 h 3461805"/>
              <a:gd name="connsiteX2906" fmla="*/ 1076946 w 2467837"/>
              <a:gd name="connsiteY2906" fmla="*/ 1537888 h 3461805"/>
              <a:gd name="connsiteX2907" fmla="*/ 1076946 w 2467837"/>
              <a:gd name="connsiteY2907" fmla="*/ 1541462 h 3461805"/>
              <a:gd name="connsiteX2908" fmla="*/ 1078735 w 2467837"/>
              <a:gd name="connsiteY2908" fmla="*/ 1541462 h 3461805"/>
              <a:gd name="connsiteX2909" fmla="*/ 1069790 w 2467837"/>
              <a:gd name="connsiteY2909" fmla="*/ 1543249 h 3461805"/>
              <a:gd name="connsiteX2910" fmla="*/ 1069790 w 2467837"/>
              <a:gd name="connsiteY2910" fmla="*/ 1548611 h 3461805"/>
              <a:gd name="connsiteX2911" fmla="*/ 1082313 w 2467837"/>
              <a:gd name="connsiteY2911" fmla="*/ 1553972 h 3461805"/>
              <a:gd name="connsiteX2912" fmla="*/ 1107358 w 2467837"/>
              <a:gd name="connsiteY2912" fmla="*/ 1564696 h 3461805"/>
              <a:gd name="connsiteX2913" fmla="*/ 1101991 w 2467837"/>
              <a:gd name="connsiteY2913" fmla="*/ 1571845 h 3461805"/>
              <a:gd name="connsiteX2914" fmla="*/ 1112725 w 2467837"/>
              <a:gd name="connsiteY2914" fmla="*/ 1571845 h 3461805"/>
              <a:gd name="connsiteX2915" fmla="*/ 1127037 w 2467837"/>
              <a:gd name="connsiteY2915" fmla="*/ 1580781 h 3461805"/>
              <a:gd name="connsiteX2916" fmla="*/ 1125247 w 2467837"/>
              <a:gd name="connsiteY2916" fmla="*/ 1587930 h 3461805"/>
              <a:gd name="connsiteX2917" fmla="*/ 1135981 w 2467837"/>
              <a:gd name="connsiteY2917" fmla="*/ 1589717 h 3461805"/>
              <a:gd name="connsiteX2918" fmla="*/ 1144926 w 2467837"/>
              <a:gd name="connsiteY2918" fmla="*/ 1602227 h 3461805"/>
              <a:gd name="connsiteX2919" fmla="*/ 1150293 w 2467837"/>
              <a:gd name="connsiteY2919" fmla="*/ 1602227 h 3461805"/>
              <a:gd name="connsiteX2920" fmla="*/ 1173549 w 2467837"/>
              <a:gd name="connsiteY2920" fmla="*/ 1612950 h 3461805"/>
              <a:gd name="connsiteX2921" fmla="*/ 1184283 w 2467837"/>
              <a:gd name="connsiteY2921" fmla="*/ 1621887 h 3461805"/>
              <a:gd name="connsiteX2922" fmla="*/ 1202172 w 2467837"/>
              <a:gd name="connsiteY2922" fmla="*/ 1637971 h 3461805"/>
              <a:gd name="connsiteX2923" fmla="*/ 1207539 w 2467837"/>
              <a:gd name="connsiteY2923" fmla="*/ 1639759 h 3461805"/>
              <a:gd name="connsiteX2924" fmla="*/ 1207539 w 2467837"/>
              <a:gd name="connsiteY2924" fmla="*/ 1634397 h 3461805"/>
              <a:gd name="connsiteX2925" fmla="*/ 1218273 w 2467837"/>
              <a:gd name="connsiteY2925" fmla="*/ 1641546 h 3461805"/>
              <a:gd name="connsiteX2926" fmla="*/ 1209328 w 2467837"/>
              <a:gd name="connsiteY2926" fmla="*/ 1641546 h 3461805"/>
              <a:gd name="connsiteX2927" fmla="*/ 1232584 w 2467837"/>
              <a:gd name="connsiteY2927" fmla="*/ 1662992 h 3461805"/>
              <a:gd name="connsiteX2928" fmla="*/ 1239740 w 2467837"/>
              <a:gd name="connsiteY2928" fmla="*/ 1661205 h 3461805"/>
              <a:gd name="connsiteX2929" fmla="*/ 1227217 w 2467837"/>
              <a:gd name="connsiteY2929" fmla="*/ 1655844 h 3461805"/>
              <a:gd name="connsiteX2930" fmla="*/ 1236162 w 2467837"/>
              <a:gd name="connsiteY2930" fmla="*/ 1648695 h 3461805"/>
              <a:gd name="connsiteX2931" fmla="*/ 1245107 w 2467837"/>
              <a:gd name="connsiteY2931" fmla="*/ 1662992 h 3461805"/>
              <a:gd name="connsiteX2932" fmla="*/ 1241529 w 2467837"/>
              <a:gd name="connsiteY2932" fmla="*/ 1668354 h 3461805"/>
              <a:gd name="connsiteX2933" fmla="*/ 1248685 w 2467837"/>
              <a:gd name="connsiteY2933" fmla="*/ 1670141 h 3461805"/>
              <a:gd name="connsiteX2934" fmla="*/ 1245107 w 2467837"/>
              <a:gd name="connsiteY2934" fmla="*/ 1671928 h 3461805"/>
              <a:gd name="connsiteX2935" fmla="*/ 1261207 w 2467837"/>
              <a:gd name="connsiteY2935" fmla="*/ 1680864 h 3461805"/>
              <a:gd name="connsiteX2936" fmla="*/ 1286253 w 2467837"/>
              <a:gd name="connsiteY2936" fmla="*/ 1702311 h 3461805"/>
              <a:gd name="connsiteX2937" fmla="*/ 1289831 w 2467837"/>
              <a:gd name="connsiteY2937" fmla="*/ 1700524 h 3461805"/>
              <a:gd name="connsiteX2938" fmla="*/ 1296986 w 2467837"/>
              <a:gd name="connsiteY2938" fmla="*/ 1705885 h 3461805"/>
              <a:gd name="connsiteX2939" fmla="*/ 1314876 w 2467837"/>
              <a:gd name="connsiteY2939" fmla="*/ 1718396 h 3461805"/>
              <a:gd name="connsiteX2940" fmla="*/ 1314876 w 2467837"/>
              <a:gd name="connsiteY2940" fmla="*/ 1723758 h 3461805"/>
              <a:gd name="connsiteX2941" fmla="*/ 1304142 w 2467837"/>
              <a:gd name="connsiteY2941" fmla="*/ 1720183 h 3461805"/>
              <a:gd name="connsiteX2942" fmla="*/ 1323821 w 2467837"/>
              <a:gd name="connsiteY2942" fmla="*/ 1736268 h 3461805"/>
              <a:gd name="connsiteX2943" fmla="*/ 1314876 w 2467837"/>
              <a:gd name="connsiteY2943" fmla="*/ 1727332 h 3461805"/>
              <a:gd name="connsiteX2944" fmla="*/ 1348866 w 2467837"/>
              <a:gd name="connsiteY2944" fmla="*/ 1746991 h 3461805"/>
              <a:gd name="connsiteX2945" fmla="*/ 1348866 w 2467837"/>
              <a:gd name="connsiteY2945" fmla="*/ 1743417 h 3461805"/>
              <a:gd name="connsiteX2946" fmla="*/ 1356022 w 2467837"/>
              <a:gd name="connsiteY2946" fmla="*/ 1743417 h 3461805"/>
              <a:gd name="connsiteX2947" fmla="*/ 1354233 w 2467837"/>
              <a:gd name="connsiteY2947" fmla="*/ 1752353 h 3461805"/>
              <a:gd name="connsiteX2948" fmla="*/ 1368544 w 2467837"/>
              <a:gd name="connsiteY2948" fmla="*/ 1763076 h 3461805"/>
              <a:gd name="connsiteX2949" fmla="*/ 1363177 w 2467837"/>
              <a:gd name="connsiteY2949" fmla="*/ 1752353 h 3461805"/>
              <a:gd name="connsiteX2950" fmla="*/ 1375700 w 2467837"/>
              <a:gd name="connsiteY2950" fmla="*/ 1757715 h 3461805"/>
              <a:gd name="connsiteX2951" fmla="*/ 1372122 w 2467837"/>
              <a:gd name="connsiteY2951" fmla="*/ 1770225 h 3461805"/>
              <a:gd name="connsiteX2952" fmla="*/ 1400745 w 2467837"/>
              <a:gd name="connsiteY2952" fmla="*/ 1779161 h 3461805"/>
              <a:gd name="connsiteX2953" fmla="*/ 1382856 w 2467837"/>
              <a:gd name="connsiteY2953" fmla="*/ 1770225 h 3461805"/>
              <a:gd name="connsiteX2954" fmla="*/ 1390012 w 2467837"/>
              <a:gd name="connsiteY2954" fmla="*/ 1770225 h 3461805"/>
              <a:gd name="connsiteX2955" fmla="*/ 1404770 w 2467837"/>
              <a:gd name="connsiteY2955" fmla="*/ 1780948 h 3461805"/>
              <a:gd name="connsiteX2956" fmla="*/ 1413497 w 2467837"/>
              <a:gd name="connsiteY2956" fmla="*/ 1788698 h 3461805"/>
              <a:gd name="connsiteX2957" fmla="*/ 1415057 w 2467837"/>
              <a:gd name="connsiteY2957" fmla="*/ 1792789 h 3461805"/>
              <a:gd name="connsiteX2958" fmla="*/ 1411479 w 2467837"/>
              <a:gd name="connsiteY2958" fmla="*/ 1793459 h 3461805"/>
              <a:gd name="connsiteX2959" fmla="*/ 1409690 w 2467837"/>
              <a:gd name="connsiteY2959" fmla="*/ 1788097 h 3461805"/>
              <a:gd name="connsiteX2960" fmla="*/ 1406112 w 2467837"/>
              <a:gd name="connsiteY2960" fmla="*/ 1791672 h 3461805"/>
              <a:gd name="connsiteX2961" fmla="*/ 1391801 w 2467837"/>
              <a:gd name="connsiteY2961" fmla="*/ 1786310 h 3461805"/>
              <a:gd name="connsiteX2962" fmla="*/ 1402534 w 2467837"/>
              <a:gd name="connsiteY2962" fmla="*/ 1795246 h 3461805"/>
              <a:gd name="connsiteX2963" fmla="*/ 1411479 w 2467837"/>
              <a:gd name="connsiteY2963" fmla="*/ 1798820 h 3461805"/>
              <a:gd name="connsiteX2964" fmla="*/ 1407901 w 2467837"/>
              <a:gd name="connsiteY2964" fmla="*/ 1800608 h 3461805"/>
              <a:gd name="connsiteX2965" fmla="*/ 1416846 w 2467837"/>
              <a:gd name="connsiteY2965" fmla="*/ 1802395 h 3461805"/>
              <a:gd name="connsiteX2966" fmla="*/ 1411479 w 2467837"/>
              <a:gd name="connsiteY2966" fmla="*/ 1793459 h 3461805"/>
              <a:gd name="connsiteX2967" fmla="*/ 1424002 w 2467837"/>
              <a:gd name="connsiteY2967" fmla="*/ 1804182 h 3461805"/>
              <a:gd name="connsiteX2968" fmla="*/ 1429369 w 2467837"/>
              <a:gd name="connsiteY2968" fmla="*/ 1804182 h 3461805"/>
              <a:gd name="connsiteX2969" fmla="*/ 1420424 w 2467837"/>
              <a:gd name="connsiteY2969" fmla="*/ 1795246 h 3461805"/>
              <a:gd name="connsiteX2970" fmla="*/ 1431157 w 2467837"/>
              <a:gd name="connsiteY2970" fmla="*/ 1798820 h 3461805"/>
              <a:gd name="connsiteX2971" fmla="*/ 1415057 w 2467837"/>
              <a:gd name="connsiteY2971" fmla="*/ 1784523 h 3461805"/>
              <a:gd name="connsiteX2972" fmla="*/ 1418635 w 2467837"/>
              <a:gd name="connsiteY2972" fmla="*/ 1784523 h 3461805"/>
              <a:gd name="connsiteX2973" fmla="*/ 1411479 w 2467837"/>
              <a:gd name="connsiteY2973" fmla="*/ 1782736 h 3461805"/>
              <a:gd name="connsiteX2974" fmla="*/ 1395379 w 2467837"/>
              <a:gd name="connsiteY2974" fmla="*/ 1772012 h 3461805"/>
              <a:gd name="connsiteX2975" fmla="*/ 1391801 w 2467837"/>
              <a:gd name="connsiteY2975" fmla="*/ 1768438 h 3461805"/>
              <a:gd name="connsiteX2976" fmla="*/ 1391801 w 2467837"/>
              <a:gd name="connsiteY2976" fmla="*/ 1764863 h 3461805"/>
              <a:gd name="connsiteX2977" fmla="*/ 1382856 w 2467837"/>
              <a:gd name="connsiteY2977" fmla="*/ 1761289 h 3461805"/>
              <a:gd name="connsiteX2978" fmla="*/ 1366755 w 2467837"/>
              <a:gd name="connsiteY2978" fmla="*/ 1748779 h 3461805"/>
              <a:gd name="connsiteX2979" fmla="*/ 1368544 w 2467837"/>
              <a:gd name="connsiteY2979" fmla="*/ 1743417 h 3461805"/>
              <a:gd name="connsiteX2980" fmla="*/ 1338132 w 2467837"/>
              <a:gd name="connsiteY2980" fmla="*/ 1725545 h 3461805"/>
              <a:gd name="connsiteX2981" fmla="*/ 1327399 w 2467837"/>
              <a:gd name="connsiteY2981" fmla="*/ 1718396 h 3461805"/>
              <a:gd name="connsiteX2982" fmla="*/ 1325609 w 2467837"/>
              <a:gd name="connsiteY2982" fmla="*/ 1709460 h 3461805"/>
              <a:gd name="connsiteX2983" fmla="*/ 1304142 w 2467837"/>
              <a:gd name="connsiteY2983" fmla="*/ 1691588 h 3461805"/>
              <a:gd name="connsiteX2984" fmla="*/ 1300564 w 2467837"/>
              <a:gd name="connsiteY2984" fmla="*/ 1693375 h 3461805"/>
              <a:gd name="connsiteX2985" fmla="*/ 1286253 w 2467837"/>
              <a:gd name="connsiteY2985" fmla="*/ 1682652 h 3461805"/>
              <a:gd name="connsiteX2986" fmla="*/ 1293409 w 2467837"/>
              <a:gd name="connsiteY2986" fmla="*/ 1680864 h 3461805"/>
              <a:gd name="connsiteX2987" fmla="*/ 1254052 w 2467837"/>
              <a:gd name="connsiteY2987" fmla="*/ 1655844 h 3461805"/>
              <a:gd name="connsiteX2988" fmla="*/ 1248685 w 2467837"/>
              <a:gd name="connsiteY2988" fmla="*/ 1659418 h 3461805"/>
              <a:gd name="connsiteX2989" fmla="*/ 1237951 w 2467837"/>
              <a:gd name="connsiteY2989" fmla="*/ 1650482 h 3461805"/>
              <a:gd name="connsiteX2990" fmla="*/ 1245107 w 2467837"/>
              <a:gd name="connsiteY2990" fmla="*/ 1648695 h 3461805"/>
              <a:gd name="connsiteX2991" fmla="*/ 1184283 w 2467837"/>
              <a:gd name="connsiteY2991" fmla="*/ 1600440 h 3461805"/>
              <a:gd name="connsiteX2992" fmla="*/ 1191439 w 2467837"/>
              <a:gd name="connsiteY2992" fmla="*/ 1605802 h 3461805"/>
              <a:gd name="connsiteX2993" fmla="*/ 1191439 w 2467837"/>
              <a:gd name="connsiteY2993" fmla="*/ 1598653 h 3461805"/>
              <a:gd name="connsiteX2994" fmla="*/ 1178916 w 2467837"/>
              <a:gd name="connsiteY2994" fmla="*/ 1589717 h 3461805"/>
              <a:gd name="connsiteX2995" fmla="*/ 1169971 w 2467837"/>
              <a:gd name="connsiteY2995" fmla="*/ 1589717 h 3461805"/>
              <a:gd name="connsiteX2996" fmla="*/ 1164604 w 2467837"/>
              <a:gd name="connsiteY2996" fmla="*/ 1578993 h 3461805"/>
              <a:gd name="connsiteX2997" fmla="*/ 1161027 w 2467837"/>
              <a:gd name="connsiteY2997" fmla="*/ 1580781 h 3461805"/>
              <a:gd name="connsiteX2998" fmla="*/ 1146715 w 2467837"/>
              <a:gd name="connsiteY2998" fmla="*/ 1570057 h 3461805"/>
              <a:gd name="connsiteX2999" fmla="*/ 1155660 w 2467837"/>
              <a:gd name="connsiteY2999" fmla="*/ 1575419 h 3461805"/>
              <a:gd name="connsiteX3000" fmla="*/ 1153871 w 2467837"/>
              <a:gd name="connsiteY3000" fmla="*/ 1564696 h 3461805"/>
              <a:gd name="connsiteX3001" fmla="*/ 1146715 w 2467837"/>
              <a:gd name="connsiteY3001" fmla="*/ 1566483 h 3461805"/>
              <a:gd name="connsiteX3002" fmla="*/ 1121670 w 2467837"/>
              <a:gd name="connsiteY3002" fmla="*/ 1546824 h 3461805"/>
              <a:gd name="connsiteX3003" fmla="*/ 1109147 w 2467837"/>
              <a:gd name="connsiteY3003" fmla="*/ 1545036 h 3461805"/>
              <a:gd name="connsiteX3004" fmla="*/ 1110936 w 2467837"/>
              <a:gd name="connsiteY3004" fmla="*/ 1539675 h 3461805"/>
              <a:gd name="connsiteX3005" fmla="*/ 1093047 w 2467837"/>
              <a:gd name="connsiteY3005" fmla="*/ 1534313 h 3461805"/>
              <a:gd name="connsiteX3006" fmla="*/ 1094835 w 2467837"/>
              <a:gd name="connsiteY3006" fmla="*/ 1537888 h 3461805"/>
              <a:gd name="connsiteX3007" fmla="*/ 1085891 w 2467837"/>
              <a:gd name="connsiteY3007" fmla="*/ 1537888 h 3461805"/>
              <a:gd name="connsiteX3008" fmla="*/ 1076946 w 2467837"/>
              <a:gd name="connsiteY3008" fmla="*/ 1528952 h 3461805"/>
              <a:gd name="connsiteX3009" fmla="*/ 1084102 w 2467837"/>
              <a:gd name="connsiteY3009" fmla="*/ 1532526 h 3461805"/>
              <a:gd name="connsiteX3010" fmla="*/ 1087680 w 2467837"/>
              <a:gd name="connsiteY3010" fmla="*/ 1530739 h 3461805"/>
              <a:gd name="connsiteX3011" fmla="*/ 1080524 w 2467837"/>
              <a:gd name="connsiteY3011" fmla="*/ 1520015 h 3461805"/>
              <a:gd name="connsiteX3012" fmla="*/ 1085891 w 2467837"/>
              <a:gd name="connsiteY3012" fmla="*/ 1521803 h 3461805"/>
              <a:gd name="connsiteX3013" fmla="*/ 1059057 w 2467837"/>
              <a:gd name="connsiteY3013" fmla="*/ 1507505 h 3461805"/>
              <a:gd name="connsiteX3014" fmla="*/ 1064423 w 2467837"/>
              <a:gd name="connsiteY3014" fmla="*/ 1505718 h 3461805"/>
              <a:gd name="connsiteX3015" fmla="*/ 1053243 w 2467837"/>
              <a:gd name="connsiteY3015" fmla="*/ 1503931 h 3461805"/>
              <a:gd name="connsiteX3016" fmla="*/ 1048593 w 2467837"/>
              <a:gd name="connsiteY3016" fmla="*/ 1500019 h 3461805"/>
              <a:gd name="connsiteX3017" fmla="*/ 1050112 w 2467837"/>
              <a:gd name="connsiteY3017" fmla="*/ 1500356 h 3461805"/>
              <a:gd name="connsiteX3018" fmla="*/ 1032222 w 2467837"/>
              <a:gd name="connsiteY3018" fmla="*/ 1487846 h 3461805"/>
              <a:gd name="connsiteX3019" fmla="*/ 1030433 w 2467837"/>
              <a:gd name="connsiteY3019" fmla="*/ 1482484 h 3461805"/>
              <a:gd name="connsiteX3020" fmla="*/ 1021489 w 2467837"/>
              <a:gd name="connsiteY3020" fmla="*/ 1480697 h 3461805"/>
              <a:gd name="connsiteX3021" fmla="*/ 1017911 w 2467837"/>
              <a:gd name="connsiteY3021" fmla="*/ 1475335 h 3461805"/>
              <a:gd name="connsiteX3022" fmla="*/ 1019700 w 2467837"/>
              <a:gd name="connsiteY3022" fmla="*/ 1471761 h 3461805"/>
              <a:gd name="connsiteX3023" fmla="*/ 983921 w 2467837"/>
              <a:gd name="connsiteY3023" fmla="*/ 1453889 h 3461805"/>
              <a:gd name="connsiteX3024" fmla="*/ 991077 w 2467837"/>
              <a:gd name="connsiteY3024" fmla="*/ 1448527 h 3461805"/>
              <a:gd name="connsiteX3025" fmla="*/ 976765 w 2467837"/>
              <a:gd name="connsiteY3025" fmla="*/ 1443166 h 3461805"/>
              <a:gd name="connsiteX3026" fmla="*/ 969609 w 2467837"/>
              <a:gd name="connsiteY3026" fmla="*/ 1436017 h 3461805"/>
              <a:gd name="connsiteX3027" fmla="*/ 967820 w 2467837"/>
              <a:gd name="connsiteY3027" fmla="*/ 1441378 h 3461805"/>
              <a:gd name="connsiteX3028" fmla="*/ 928463 w 2467837"/>
              <a:gd name="connsiteY3028" fmla="*/ 1418144 h 3461805"/>
              <a:gd name="connsiteX3029" fmla="*/ 937408 w 2467837"/>
              <a:gd name="connsiteY3029" fmla="*/ 1421719 h 3461805"/>
              <a:gd name="connsiteX3030" fmla="*/ 937408 w 2467837"/>
              <a:gd name="connsiteY3030" fmla="*/ 1414570 h 3461805"/>
              <a:gd name="connsiteX3031" fmla="*/ 894473 w 2467837"/>
              <a:gd name="connsiteY3031" fmla="*/ 1389549 h 3461805"/>
              <a:gd name="connsiteX3032" fmla="*/ 896262 w 2467837"/>
              <a:gd name="connsiteY3032" fmla="*/ 1385975 h 3461805"/>
              <a:gd name="connsiteX3033" fmla="*/ 880162 w 2467837"/>
              <a:gd name="connsiteY3033" fmla="*/ 1382400 h 3461805"/>
              <a:gd name="connsiteX3034" fmla="*/ 881951 w 2467837"/>
              <a:gd name="connsiteY3034" fmla="*/ 1378826 h 3461805"/>
              <a:gd name="connsiteX3035" fmla="*/ 847961 w 2467837"/>
              <a:gd name="connsiteY3035" fmla="*/ 1360954 h 3461805"/>
              <a:gd name="connsiteX3036" fmla="*/ 851539 w 2467837"/>
              <a:gd name="connsiteY3036" fmla="*/ 1359166 h 3461805"/>
              <a:gd name="connsiteX3037" fmla="*/ 824704 w 2467837"/>
              <a:gd name="connsiteY3037" fmla="*/ 1339507 h 3461805"/>
              <a:gd name="connsiteX3038" fmla="*/ 828282 w 2467837"/>
              <a:gd name="connsiteY3038" fmla="*/ 1335933 h 3461805"/>
              <a:gd name="connsiteX3039" fmla="*/ 819338 w 2467837"/>
              <a:gd name="connsiteY3039" fmla="*/ 1330571 h 3461805"/>
              <a:gd name="connsiteX3040" fmla="*/ 812182 w 2467837"/>
              <a:gd name="connsiteY3040" fmla="*/ 1332358 h 3461805"/>
              <a:gd name="connsiteX3041" fmla="*/ 806815 w 2467837"/>
              <a:gd name="connsiteY3041" fmla="*/ 1325210 h 3461805"/>
              <a:gd name="connsiteX3042" fmla="*/ 805026 w 2467837"/>
              <a:gd name="connsiteY3042" fmla="*/ 1330571 h 3461805"/>
              <a:gd name="connsiteX3043" fmla="*/ 792503 w 2467837"/>
              <a:gd name="connsiteY3043" fmla="*/ 1318061 h 3461805"/>
              <a:gd name="connsiteX3044" fmla="*/ 792503 w 2467837"/>
              <a:gd name="connsiteY3044" fmla="*/ 1323422 h 3461805"/>
              <a:gd name="connsiteX3045" fmla="*/ 774614 w 2467837"/>
              <a:gd name="connsiteY3045" fmla="*/ 1300189 h 3461805"/>
              <a:gd name="connsiteX3046" fmla="*/ 756724 w 2467837"/>
              <a:gd name="connsiteY3046" fmla="*/ 1291253 h 3461805"/>
              <a:gd name="connsiteX3047" fmla="*/ 760302 w 2467837"/>
              <a:gd name="connsiteY3047" fmla="*/ 1289465 h 3461805"/>
              <a:gd name="connsiteX3048" fmla="*/ 749569 w 2467837"/>
              <a:gd name="connsiteY3048" fmla="*/ 1278742 h 3461805"/>
              <a:gd name="connsiteX3049" fmla="*/ 742413 w 2467837"/>
              <a:gd name="connsiteY3049" fmla="*/ 1287678 h 3461805"/>
              <a:gd name="connsiteX3050" fmla="*/ 726312 w 2467837"/>
              <a:gd name="connsiteY3050" fmla="*/ 1275168 h 3461805"/>
              <a:gd name="connsiteX3051" fmla="*/ 674433 w 2467837"/>
              <a:gd name="connsiteY3051" fmla="*/ 1239423 h 3461805"/>
              <a:gd name="connsiteX3052" fmla="*/ 620765 w 2467837"/>
              <a:gd name="connsiteY3052" fmla="*/ 1203679 h 3461805"/>
              <a:gd name="connsiteX3053" fmla="*/ 631498 w 2467837"/>
              <a:gd name="connsiteY3053" fmla="*/ 1209041 h 3461805"/>
              <a:gd name="connsiteX3054" fmla="*/ 636865 w 2467837"/>
              <a:gd name="connsiteY3054" fmla="*/ 1207253 h 3461805"/>
              <a:gd name="connsiteX3055" fmla="*/ 631498 w 2467837"/>
              <a:gd name="connsiteY3055" fmla="*/ 1203679 h 3461805"/>
              <a:gd name="connsiteX3056" fmla="*/ 626131 w 2467837"/>
              <a:gd name="connsiteY3056" fmla="*/ 1205466 h 3461805"/>
              <a:gd name="connsiteX3057" fmla="*/ 626131 w 2467837"/>
              <a:gd name="connsiteY3057" fmla="*/ 1200105 h 3461805"/>
              <a:gd name="connsiteX3058" fmla="*/ 617187 w 2467837"/>
              <a:gd name="connsiteY3058" fmla="*/ 1194743 h 3461805"/>
              <a:gd name="connsiteX3059" fmla="*/ 615398 w 2467837"/>
              <a:gd name="connsiteY3059" fmla="*/ 1196530 h 3461805"/>
              <a:gd name="connsiteX3060" fmla="*/ 618976 w 2467837"/>
              <a:gd name="connsiteY3060" fmla="*/ 1209041 h 3461805"/>
              <a:gd name="connsiteX3061" fmla="*/ 610031 w 2467837"/>
              <a:gd name="connsiteY3061" fmla="*/ 1201892 h 3461805"/>
              <a:gd name="connsiteX3062" fmla="*/ 615398 w 2467837"/>
              <a:gd name="connsiteY3062" fmla="*/ 1200105 h 3461805"/>
              <a:gd name="connsiteX3063" fmla="*/ 586775 w 2467837"/>
              <a:gd name="connsiteY3063" fmla="*/ 1184020 h 3461805"/>
              <a:gd name="connsiteX3064" fmla="*/ 583197 w 2467837"/>
              <a:gd name="connsiteY3064" fmla="*/ 1180445 h 3461805"/>
              <a:gd name="connsiteX3065" fmla="*/ 574252 w 2467837"/>
              <a:gd name="connsiteY3065" fmla="*/ 1173297 h 3461805"/>
              <a:gd name="connsiteX3066" fmla="*/ 590352 w 2467837"/>
              <a:gd name="connsiteY3066" fmla="*/ 1178658 h 3461805"/>
              <a:gd name="connsiteX3067" fmla="*/ 567096 w 2467837"/>
              <a:gd name="connsiteY3067" fmla="*/ 1164361 h 3461805"/>
              <a:gd name="connsiteX3068" fmla="*/ 558151 w 2467837"/>
              <a:gd name="connsiteY3068" fmla="*/ 1153637 h 3461805"/>
              <a:gd name="connsiteX3069" fmla="*/ 568885 w 2467837"/>
              <a:gd name="connsiteY3069" fmla="*/ 1150063 h 3461805"/>
              <a:gd name="connsiteX3070" fmla="*/ 552785 w 2467837"/>
              <a:gd name="connsiteY3070" fmla="*/ 1142914 h 3461805"/>
              <a:gd name="connsiteX3071" fmla="*/ 543840 w 2467837"/>
              <a:gd name="connsiteY3071" fmla="*/ 1146488 h 3461805"/>
              <a:gd name="connsiteX3072" fmla="*/ 536684 w 2467837"/>
              <a:gd name="connsiteY3072" fmla="*/ 1135765 h 3461805"/>
              <a:gd name="connsiteX3073" fmla="*/ 543840 w 2467837"/>
              <a:gd name="connsiteY3073" fmla="*/ 1132191 h 3461805"/>
              <a:gd name="connsiteX3074" fmla="*/ 558151 w 2467837"/>
              <a:gd name="connsiteY3074" fmla="*/ 1137552 h 3461805"/>
              <a:gd name="connsiteX3075" fmla="*/ 588563 w 2467837"/>
              <a:gd name="connsiteY3075" fmla="*/ 1158999 h 3461805"/>
              <a:gd name="connsiteX3076" fmla="*/ 611820 w 2467837"/>
              <a:gd name="connsiteY3076" fmla="*/ 1171509 h 3461805"/>
              <a:gd name="connsiteX3077" fmla="*/ 613609 w 2467837"/>
              <a:gd name="connsiteY3077" fmla="*/ 1167935 h 3461805"/>
              <a:gd name="connsiteX3078" fmla="*/ 622553 w 2467837"/>
              <a:gd name="connsiteY3078" fmla="*/ 1176871 h 3461805"/>
              <a:gd name="connsiteX3079" fmla="*/ 618976 w 2467837"/>
              <a:gd name="connsiteY3079" fmla="*/ 1182233 h 3461805"/>
              <a:gd name="connsiteX3080" fmla="*/ 622553 w 2467837"/>
              <a:gd name="connsiteY3080" fmla="*/ 1182233 h 3461805"/>
              <a:gd name="connsiteX3081" fmla="*/ 633287 w 2467837"/>
              <a:gd name="connsiteY3081" fmla="*/ 1178658 h 3461805"/>
              <a:gd name="connsiteX3082" fmla="*/ 644021 w 2467837"/>
              <a:gd name="connsiteY3082" fmla="*/ 1184020 h 3461805"/>
              <a:gd name="connsiteX3083" fmla="*/ 645781 w 2467837"/>
              <a:gd name="connsiteY3083" fmla="*/ 1189294 h 3461805"/>
              <a:gd name="connsiteX3084" fmla="*/ 638654 w 2467837"/>
              <a:gd name="connsiteY3084" fmla="*/ 1185807 h 3461805"/>
              <a:gd name="connsiteX3085" fmla="*/ 636865 w 2467837"/>
              <a:gd name="connsiteY3085" fmla="*/ 1191169 h 3461805"/>
              <a:gd name="connsiteX3086" fmla="*/ 654755 w 2467837"/>
              <a:gd name="connsiteY3086" fmla="*/ 1198318 h 3461805"/>
              <a:gd name="connsiteX3087" fmla="*/ 663699 w 2467837"/>
              <a:gd name="connsiteY3087" fmla="*/ 1203679 h 3461805"/>
              <a:gd name="connsiteX3088" fmla="*/ 665488 w 2467837"/>
              <a:gd name="connsiteY3088" fmla="*/ 1210828 h 3461805"/>
              <a:gd name="connsiteX3089" fmla="*/ 676222 w 2467837"/>
              <a:gd name="connsiteY3089" fmla="*/ 1212615 h 3461805"/>
              <a:gd name="connsiteX3090" fmla="*/ 681589 w 2467837"/>
              <a:gd name="connsiteY3090" fmla="*/ 1219764 h 3461805"/>
              <a:gd name="connsiteX3091" fmla="*/ 686956 w 2467837"/>
              <a:gd name="connsiteY3091" fmla="*/ 1214402 h 3461805"/>
              <a:gd name="connsiteX3092" fmla="*/ 692322 w 2467837"/>
              <a:gd name="connsiteY3092" fmla="*/ 1225126 h 3461805"/>
              <a:gd name="connsiteX3093" fmla="*/ 704845 w 2467837"/>
              <a:gd name="connsiteY3093" fmla="*/ 1226913 h 3461805"/>
              <a:gd name="connsiteX3094" fmla="*/ 694111 w 2467837"/>
              <a:gd name="connsiteY3094" fmla="*/ 1217977 h 3461805"/>
              <a:gd name="connsiteX3095" fmla="*/ 715579 w 2467837"/>
              <a:gd name="connsiteY3095" fmla="*/ 1232275 h 3461805"/>
              <a:gd name="connsiteX3096" fmla="*/ 740624 w 2467837"/>
              <a:gd name="connsiteY3096" fmla="*/ 1242998 h 3461805"/>
              <a:gd name="connsiteX3097" fmla="*/ 726312 w 2467837"/>
              <a:gd name="connsiteY3097" fmla="*/ 1221551 h 3461805"/>
              <a:gd name="connsiteX3098" fmla="*/ 719157 w 2467837"/>
              <a:gd name="connsiteY3098" fmla="*/ 1217977 h 3461805"/>
              <a:gd name="connsiteX3099" fmla="*/ 717368 w 2467837"/>
              <a:gd name="connsiteY3099" fmla="*/ 1221551 h 3461805"/>
              <a:gd name="connsiteX3100" fmla="*/ 701267 w 2467837"/>
              <a:gd name="connsiteY3100" fmla="*/ 1217977 h 3461805"/>
              <a:gd name="connsiteX3101" fmla="*/ 706634 w 2467837"/>
              <a:gd name="connsiteY3101" fmla="*/ 1216190 h 3461805"/>
              <a:gd name="connsiteX3102" fmla="*/ 701267 w 2467837"/>
              <a:gd name="connsiteY3102" fmla="*/ 1210828 h 3461805"/>
              <a:gd name="connsiteX3103" fmla="*/ 695900 w 2467837"/>
              <a:gd name="connsiteY3103" fmla="*/ 1210828 h 3461805"/>
              <a:gd name="connsiteX3104" fmla="*/ 686956 w 2467837"/>
              <a:gd name="connsiteY3104" fmla="*/ 1201892 h 3461805"/>
              <a:gd name="connsiteX3105" fmla="*/ 699478 w 2467837"/>
              <a:gd name="connsiteY3105" fmla="*/ 1205466 h 3461805"/>
              <a:gd name="connsiteX3106" fmla="*/ 692322 w 2467837"/>
              <a:gd name="connsiteY3106" fmla="*/ 1198318 h 3461805"/>
              <a:gd name="connsiteX3107" fmla="*/ 683378 w 2467837"/>
              <a:gd name="connsiteY3107" fmla="*/ 1198318 h 3461805"/>
              <a:gd name="connsiteX3108" fmla="*/ 683378 w 2467837"/>
              <a:gd name="connsiteY3108" fmla="*/ 1203679 h 3461805"/>
              <a:gd name="connsiteX3109" fmla="*/ 661910 w 2467837"/>
              <a:gd name="connsiteY3109" fmla="*/ 1187594 h 3461805"/>
              <a:gd name="connsiteX3110" fmla="*/ 617187 w 2467837"/>
              <a:gd name="connsiteY3110" fmla="*/ 1164361 h 3461805"/>
              <a:gd name="connsiteX3111" fmla="*/ 624342 w 2467837"/>
              <a:gd name="connsiteY3111" fmla="*/ 1160786 h 3461805"/>
              <a:gd name="connsiteX3112" fmla="*/ 645810 w 2467837"/>
              <a:gd name="connsiteY3112" fmla="*/ 1176871 h 3461805"/>
              <a:gd name="connsiteX3113" fmla="*/ 658332 w 2467837"/>
              <a:gd name="connsiteY3113" fmla="*/ 1185807 h 3461805"/>
              <a:gd name="connsiteX3114" fmla="*/ 654755 w 2467837"/>
              <a:gd name="connsiteY3114" fmla="*/ 1178658 h 3461805"/>
              <a:gd name="connsiteX3115" fmla="*/ 638654 w 2467837"/>
              <a:gd name="connsiteY3115" fmla="*/ 1173297 h 3461805"/>
              <a:gd name="connsiteX3116" fmla="*/ 622553 w 2467837"/>
              <a:gd name="connsiteY3116" fmla="*/ 1157212 h 3461805"/>
              <a:gd name="connsiteX3117" fmla="*/ 627920 w 2467837"/>
              <a:gd name="connsiteY3117" fmla="*/ 1155424 h 3461805"/>
              <a:gd name="connsiteX3118" fmla="*/ 624342 w 2467837"/>
              <a:gd name="connsiteY3118" fmla="*/ 1150063 h 3461805"/>
              <a:gd name="connsiteX3119" fmla="*/ 613609 w 2467837"/>
              <a:gd name="connsiteY3119" fmla="*/ 1150063 h 3461805"/>
              <a:gd name="connsiteX3120" fmla="*/ 615398 w 2467837"/>
              <a:gd name="connsiteY3120" fmla="*/ 1153637 h 3461805"/>
              <a:gd name="connsiteX3121" fmla="*/ 601086 w 2467837"/>
              <a:gd name="connsiteY3121" fmla="*/ 1141127 h 3461805"/>
              <a:gd name="connsiteX3122" fmla="*/ 606453 w 2467837"/>
              <a:gd name="connsiteY3122" fmla="*/ 1139340 h 3461805"/>
              <a:gd name="connsiteX3123" fmla="*/ 592141 w 2467837"/>
              <a:gd name="connsiteY3123" fmla="*/ 1137552 h 3461805"/>
              <a:gd name="connsiteX3124" fmla="*/ 581408 w 2467837"/>
              <a:gd name="connsiteY3124" fmla="*/ 1121467 h 3461805"/>
              <a:gd name="connsiteX3125" fmla="*/ 579619 w 2467837"/>
              <a:gd name="connsiteY3125" fmla="*/ 1121467 h 3461805"/>
              <a:gd name="connsiteX3126" fmla="*/ 568885 w 2467837"/>
              <a:gd name="connsiteY3126" fmla="*/ 1116106 h 3461805"/>
              <a:gd name="connsiteX3127" fmla="*/ 572463 w 2467837"/>
              <a:gd name="connsiteY3127" fmla="*/ 1116106 h 3461805"/>
              <a:gd name="connsiteX3128" fmla="*/ 567096 w 2467837"/>
              <a:gd name="connsiteY3128" fmla="*/ 1110744 h 3461805"/>
              <a:gd name="connsiteX3129" fmla="*/ 570674 w 2467837"/>
              <a:gd name="connsiteY3129" fmla="*/ 1107170 h 3461805"/>
              <a:gd name="connsiteX3130" fmla="*/ 568885 w 2467837"/>
              <a:gd name="connsiteY3130" fmla="*/ 1107170 h 3461805"/>
              <a:gd name="connsiteX3131" fmla="*/ 565307 w 2467837"/>
              <a:gd name="connsiteY3131" fmla="*/ 1103595 h 3461805"/>
              <a:gd name="connsiteX3132" fmla="*/ 561729 w 2467837"/>
              <a:gd name="connsiteY3132" fmla="*/ 1101808 h 3461805"/>
              <a:gd name="connsiteX3133" fmla="*/ 559940 w 2467837"/>
              <a:gd name="connsiteY3133" fmla="*/ 1096446 h 3461805"/>
              <a:gd name="connsiteX3134" fmla="*/ 552785 w 2467837"/>
              <a:gd name="connsiteY3134" fmla="*/ 1091085 h 3461805"/>
              <a:gd name="connsiteX3135" fmla="*/ 556362 w 2467837"/>
              <a:gd name="connsiteY3135" fmla="*/ 1096446 h 3461805"/>
              <a:gd name="connsiteX3136" fmla="*/ 547418 w 2467837"/>
              <a:gd name="connsiteY3136" fmla="*/ 1096446 h 3461805"/>
              <a:gd name="connsiteX3137" fmla="*/ 540262 w 2467837"/>
              <a:gd name="connsiteY3137" fmla="*/ 1092872 h 3461805"/>
              <a:gd name="connsiteX3138" fmla="*/ 538473 w 2467837"/>
              <a:gd name="connsiteY3138" fmla="*/ 1085723 h 3461805"/>
              <a:gd name="connsiteX3139" fmla="*/ 549207 w 2467837"/>
              <a:gd name="connsiteY3139" fmla="*/ 1091085 h 3461805"/>
              <a:gd name="connsiteX3140" fmla="*/ 545629 w 2467837"/>
              <a:gd name="connsiteY3140" fmla="*/ 1085723 h 3461805"/>
              <a:gd name="connsiteX3141" fmla="*/ 493749 w 2467837"/>
              <a:gd name="connsiteY3141" fmla="*/ 1060702 h 3461805"/>
              <a:gd name="connsiteX3142" fmla="*/ 490171 w 2467837"/>
              <a:gd name="connsiteY3142" fmla="*/ 1062489 h 3461805"/>
              <a:gd name="connsiteX3143" fmla="*/ 479438 w 2467837"/>
              <a:gd name="connsiteY3143" fmla="*/ 1055341 h 3461805"/>
              <a:gd name="connsiteX3144" fmla="*/ 490171 w 2467837"/>
              <a:gd name="connsiteY3144" fmla="*/ 1053553 h 3461805"/>
              <a:gd name="connsiteX3145" fmla="*/ 466915 w 2467837"/>
              <a:gd name="connsiteY3145" fmla="*/ 1042830 h 3461805"/>
              <a:gd name="connsiteX3146" fmla="*/ 463337 w 2467837"/>
              <a:gd name="connsiteY3146" fmla="*/ 1035681 h 3461805"/>
              <a:gd name="connsiteX3147" fmla="*/ 457970 w 2467837"/>
              <a:gd name="connsiteY3147" fmla="*/ 1035681 h 3461805"/>
              <a:gd name="connsiteX3148" fmla="*/ 454392 w 2467837"/>
              <a:gd name="connsiteY3148" fmla="*/ 1028532 h 3461805"/>
              <a:gd name="connsiteX3149" fmla="*/ 443659 w 2467837"/>
              <a:gd name="connsiteY3149" fmla="*/ 1028532 h 3461805"/>
              <a:gd name="connsiteX3150" fmla="*/ 447237 w 2467837"/>
              <a:gd name="connsiteY3150" fmla="*/ 1017809 h 3461805"/>
              <a:gd name="connsiteX3151" fmla="*/ 431136 w 2467837"/>
              <a:gd name="connsiteY3151" fmla="*/ 1010660 h 3461805"/>
              <a:gd name="connsiteX3152" fmla="*/ 433640 w 2467837"/>
              <a:gd name="connsiteY3152" fmla="*/ 1010660 h 3461805"/>
              <a:gd name="connsiteX3153" fmla="*/ 435463 w 2467837"/>
              <a:gd name="connsiteY3153" fmla="*/ 1011310 h 3461805"/>
              <a:gd name="connsiteX3154" fmla="*/ 439857 w 2467837"/>
              <a:gd name="connsiteY3154" fmla="*/ 1015128 h 3461805"/>
              <a:gd name="connsiteX3155" fmla="*/ 443659 w 2467837"/>
              <a:gd name="connsiteY3155" fmla="*/ 1014235 h 3461805"/>
              <a:gd name="connsiteX3156" fmla="*/ 435463 w 2467837"/>
              <a:gd name="connsiteY3156" fmla="*/ 1011310 h 3461805"/>
              <a:gd name="connsiteX3157" fmla="*/ 434714 w 2467837"/>
              <a:gd name="connsiteY3157" fmla="*/ 1010660 h 3461805"/>
              <a:gd name="connsiteX3158" fmla="*/ 433640 w 2467837"/>
              <a:gd name="connsiteY3158" fmla="*/ 1010660 h 3461805"/>
              <a:gd name="connsiteX3159" fmla="*/ 418613 w 2467837"/>
              <a:gd name="connsiteY3159" fmla="*/ 1005299 h 3461805"/>
              <a:gd name="connsiteX3160" fmla="*/ 413247 w 2467837"/>
              <a:gd name="connsiteY3160" fmla="*/ 996363 h 3461805"/>
              <a:gd name="connsiteX3161" fmla="*/ 406091 w 2467837"/>
              <a:gd name="connsiteY3161" fmla="*/ 996363 h 3461805"/>
              <a:gd name="connsiteX3162" fmla="*/ 411458 w 2467837"/>
              <a:gd name="connsiteY3162" fmla="*/ 987426 h 3461805"/>
              <a:gd name="connsiteX3163" fmla="*/ 429347 w 2467837"/>
              <a:gd name="connsiteY3163" fmla="*/ 994575 h 3461805"/>
              <a:gd name="connsiteX3164" fmla="*/ 429347 w 2467837"/>
              <a:gd name="connsiteY3164" fmla="*/ 987426 h 3461805"/>
              <a:gd name="connsiteX3165" fmla="*/ 402513 w 2467837"/>
              <a:gd name="connsiteY3165" fmla="*/ 980278 h 3461805"/>
              <a:gd name="connsiteX3166" fmla="*/ 400565 w 2467837"/>
              <a:gd name="connsiteY3166" fmla="*/ 981801 h 3461805"/>
              <a:gd name="connsiteX3167" fmla="*/ 395357 w 2467837"/>
              <a:gd name="connsiteY3167" fmla="*/ 973129 h 3461805"/>
              <a:gd name="connsiteX3168" fmla="*/ 386412 w 2467837"/>
              <a:gd name="connsiteY3168" fmla="*/ 974916 h 3461805"/>
              <a:gd name="connsiteX3169" fmla="*/ 386412 w 2467837"/>
              <a:gd name="connsiteY3169" fmla="*/ 971342 h 3461805"/>
              <a:gd name="connsiteX3170" fmla="*/ 375679 w 2467837"/>
              <a:gd name="connsiteY3170" fmla="*/ 973129 h 3461805"/>
              <a:gd name="connsiteX3171" fmla="*/ 372101 w 2467837"/>
              <a:gd name="connsiteY3171" fmla="*/ 964193 h 3461805"/>
              <a:gd name="connsiteX3172" fmla="*/ 361367 w 2467837"/>
              <a:gd name="connsiteY3172" fmla="*/ 967767 h 3461805"/>
              <a:gd name="connsiteX3173" fmla="*/ 366734 w 2467837"/>
              <a:gd name="connsiteY3173" fmla="*/ 964193 h 3461805"/>
              <a:gd name="connsiteX3174" fmla="*/ 361367 w 2467837"/>
              <a:gd name="connsiteY3174" fmla="*/ 958831 h 3461805"/>
              <a:gd name="connsiteX3175" fmla="*/ 351528 w 2467837"/>
              <a:gd name="connsiteY3175" fmla="*/ 961512 h 3461805"/>
              <a:gd name="connsiteX3176" fmla="*/ 338430 w 2467837"/>
              <a:gd name="connsiteY3176" fmla="*/ 954584 h 3461805"/>
              <a:gd name="connsiteX3177" fmla="*/ 343478 w 2467837"/>
              <a:gd name="connsiteY3177" fmla="*/ 955257 h 3461805"/>
              <a:gd name="connsiteX3178" fmla="*/ 343478 w 2467837"/>
              <a:gd name="connsiteY3178" fmla="*/ 953470 h 3461805"/>
              <a:gd name="connsiteX3179" fmla="*/ 280865 w 2467837"/>
              <a:gd name="connsiteY3179" fmla="*/ 932023 h 3461805"/>
              <a:gd name="connsiteX3180" fmla="*/ 275498 w 2467837"/>
              <a:gd name="connsiteY3180" fmla="*/ 926661 h 3461805"/>
              <a:gd name="connsiteX3181" fmla="*/ 309488 w 2467837"/>
              <a:gd name="connsiteY3181" fmla="*/ 928449 h 3461805"/>
              <a:gd name="connsiteX3182" fmla="*/ 307699 w 2467837"/>
              <a:gd name="connsiteY3182" fmla="*/ 924874 h 3461805"/>
              <a:gd name="connsiteX3183" fmla="*/ 259397 w 2467837"/>
              <a:gd name="connsiteY3183" fmla="*/ 908789 h 3461805"/>
              <a:gd name="connsiteX3184" fmla="*/ 220040 w 2467837"/>
              <a:gd name="connsiteY3184" fmla="*/ 890917 h 3461805"/>
              <a:gd name="connsiteX3185" fmla="*/ 211096 w 2467837"/>
              <a:gd name="connsiteY3185" fmla="*/ 890917 h 3461805"/>
              <a:gd name="connsiteX3186" fmla="*/ 216463 w 2467837"/>
              <a:gd name="connsiteY3186" fmla="*/ 885556 h 3461805"/>
              <a:gd name="connsiteX3187" fmla="*/ 207518 w 2467837"/>
              <a:gd name="connsiteY3187" fmla="*/ 878407 h 3461805"/>
              <a:gd name="connsiteX3188" fmla="*/ 202151 w 2467837"/>
              <a:gd name="connsiteY3188" fmla="*/ 880194 h 3461805"/>
              <a:gd name="connsiteX3189" fmla="*/ 207518 w 2467837"/>
              <a:gd name="connsiteY3189" fmla="*/ 880194 h 3461805"/>
              <a:gd name="connsiteX3190" fmla="*/ 187839 w 2467837"/>
              <a:gd name="connsiteY3190" fmla="*/ 880194 h 3461805"/>
              <a:gd name="connsiteX3191" fmla="*/ 162794 w 2467837"/>
              <a:gd name="connsiteY3191" fmla="*/ 851599 h 3461805"/>
              <a:gd name="connsiteX3192" fmla="*/ 155638 w 2467837"/>
              <a:gd name="connsiteY3192" fmla="*/ 839088 h 3461805"/>
              <a:gd name="connsiteX3193" fmla="*/ 209307 w 2467837"/>
              <a:gd name="connsiteY3193" fmla="*/ 839088 h 3461805"/>
              <a:gd name="connsiteX3194" fmla="*/ 202151 w 2467837"/>
              <a:gd name="connsiteY3194" fmla="*/ 842662 h 3461805"/>
              <a:gd name="connsiteX3195" fmla="*/ 225407 w 2467837"/>
              <a:gd name="connsiteY3195" fmla="*/ 849811 h 3461805"/>
              <a:gd name="connsiteX3196" fmla="*/ 282654 w 2467837"/>
              <a:gd name="connsiteY3196" fmla="*/ 864109 h 3461805"/>
              <a:gd name="connsiteX3197" fmla="*/ 330955 w 2467837"/>
              <a:gd name="connsiteY3197" fmla="*/ 885556 h 3461805"/>
              <a:gd name="connsiteX3198" fmla="*/ 320221 w 2467837"/>
              <a:gd name="connsiteY3198" fmla="*/ 876620 h 3461805"/>
              <a:gd name="connsiteX3199" fmla="*/ 348845 w 2467837"/>
              <a:gd name="connsiteY3199" fmla="*/ 887343 h 3461805"/>
              <a:gd name="connsiteX3200" fmla="*/ 381046 w 2467837"/>
              <a:gd name="connsiteY3200" fmla="*/ 899853 h 3461805"/>
              <a:gd name="connsiteX3201" fmla="*/ 382835 w 2467837"/>
              <a:gd name="connsiteY3201" fmla="*/ 905215 h 3461805"/>
              <a:gd name="connsiteX3202" fmla="*/ 406091 w 2467837"/>
              <a:gd name="connsiteY3202" fmla="*/ 912364 h 3461805"/>
              <a:gd name="connsiteX3203" fmla="*/ 395357 w 2467837"/>
              <a:gd name="connsiteY3203" fmla="*/ 908789 h 3461805"/>
              <a:gd name="connsiteX3204" fmla="*/ 411458 w 2467837"/>
              <a:gd name="connsiteY3204" fmla="*/ 914151 h 3461805"/>
              <a:gd name="connsiteX3205" fmla="*/ 459759 w 2467837"/>
              <a:gd name="connsiteY3205" fmla="*/ 939172 h 3461805"/>
              <a:gd name="connsiteX3206" fmla="*/ 495538 w 2467837"/>
              <a:gd name="connsiteY3206" fmla="*/ 942746 h 3461805"/>
              <a:gd name="connsiteX3207" fmla="*/ 495538 w 2467837"/>
              <a:gd name="connsiteY3207" fmla="*/ 932023 h 3461805"/>
              <a:gd name="connsiteX3208" fmla="*/ 486593 w 2467837"/>
              <a:gd name="connsiteY3208" fmla="*/ 930236 h 3461805"/>
              <a:gd name="connsiteX3209" fmla="*/ 483016 w 2467837"/>
              <a:gd name="connsiteY3209" fmla="*/ 935597 h 3461805"/>
              <a:gd name="connsiteX3210" fmla="*/ 456181 w 2467837"/>
              <a:gd name="connsiteY3210" fmla="*/ 923087 h 3461805"/>
              <a:gd name="connsiteX3211" fmla="*/ 454392 w 2467837"/>
              <a:gd name="connsiteY3211" fmla="*/ 917725 h 3461805"/>
              <a:gd name="connsiteX3212" fmla="*/ 443659 w 2467837"/>
              <a:gd name="connsiteY3212" fmla="*/ 914151 h 3461805"/>
              <a:gd name="connsiteX3213" fmla="*/ 443659 w 2467837"/>
              <a:gd name="connsiteY3213" fmla="*/ 915938 h 3461805"/>
              <a:gd name="connsiteX3214" fmla="*/ 438292 w 2467837"/>
              <a:gd name="connsiteY3214" fmla="*/ 910577 h 3461805"/>
              <a:gd name="connsiteX3215" fmla="*/ 457970 w 2467837"/>
              <a:gd name="connsiteY3215" fmla="*/ 910577 h 3461805"/>
              <a:gd name="connsiteX3216" fmla="*/ 427558 w 2467837"/>
              <a:gd name="connsiteY3216" fmla="*/ 899853 h 3461805"/>
              <a:gd name="connsiteX3217" fmla="*/ 429347 w 2467837"/>
              <a:gd name="connsiteY3217" fmla="*/ 894492 h 3461805"/>
              <a:gd name="connsiteX3218" fmla="*/ 407880 w 2467837"/>
              <a:gd name="connsiteY3218" fmla="*/ 881981 h 3461805"/>
              <a:gd name="connsiteX3219" fmla="*/ 415036 w 2467837"/>
              <a:gd name="connsiteY3219" fmla="*/ 880194 h 3461805"/>
              <a:gd name="connsiteX3220" fmla="*/ 400724 w 2467837"/>
              <a:gd name="connsiteY3220" fmla="*/ 869471 h 3461805"/>
              <a:gd name="connsiteX3221" fmla="*/ 395357 w 2467837"/>
              <a:gd name="connsiteY3221" fmla="*/ 869471 h 3461805"/>
              <a:gd name="connsiteX3222" fmla="*/ 375679 w 2467837"/>
              <a:gd name="connsiteY3222" fmla="*/ 856960 h 3461805"/>
              <a:gd name="connsiteX3223" fmla="*/ 357789 w 2467837"/>
              <a:gd name="connsiteY3223" fmla="*/ 839088 h 3461805"/>
              <a:gd name="connsiteX3224" fmla="*/ 407880 w 2467837"/>
              <a:gd name="connsiteY3224" fmla="*/ 858747 h 3461805"/>
              <a:gd name="connsiteX3225" fmla="*/ 459759 w 2467837"/>
              <a:gd name="connsiteY3225" fmla="*/ 874832 h 3461805"/>
              <a:gd name="connsiteX3226" fmla="*/ 491960 w 2467837"/>
              <a:gd name="connsiteY3226" fmla="*/ 887343 h 3461805"/>
              <a:gd name="connsiteX3227" fmla="*/ 506719 w 2467837"/>
              <a:gd name="connsiteY3227" fmla="*/ 898066 h 3461805"/>
              <a:gd name="connsiteX3228" fmla="*/ 523463 w 2467837"/>
              <a:gd name="connsiteY3228" fmla="*/ 898066 h 3461805"/>
              <a:gd name="connsiteX3229" fmla="*/ 538473 w 2467837"/>
              <a:gd name="connsiteY3229" fmla="*/ 905215 h 3461805"/>
              <a:gd name="connsiteX3230" fmla="*/ 552785 w 2467837"/>
              <a:gd name="connsiteY3230" fmla="*/ 907002 h 3461805"/>
              <a:gd name="connsiteX3231" fmla="*/ 536684 w 2467837"/>
              <a:gd name="connsiteY3231" fmla="*/ 907002 h 3461805"/>
              <a:gd name="connsiteX3232" fmla="*/ 567096 w 2467837"/>
              <a:gd name="connsiteY3232" fmla="*/ 910577 h 3461805"/>
              <a:gd name="connsiteX3233" fmla="*/ 568885 w 2467837"/>
              <a:gd name="connsiteY3233" fmla="*/ 915938 h 3461805"/>
              <a:gd name="connsiteX3234" fmla="*/ 581408 w 2467837"/>
              <a:gd name="connsiteY3234" fmla="*/ 923087 h 3461805"/>
              <a:gd name="connsiteX3235" fmla="*/ 586775 w 2467837"/>
              <a:gd name="connsiteY3235" fmla="*/ 924874 h 3461805"/>
              <a:gd name="connsiteX3236" fmla="*/ 595719 w 2467837"/>
              <a:gd name="connsiteY3236" fmla="*/ 921300 h 3461805"/>
              <a:gd name="connsiteX3237" fmla="*/ 590352 w 2467837"/>
              <a:gd name="connsiteY3237" fmla="*/ 919513 h 3461805"/>
              <a:gd name="connsiteX3238" fmla="*/ 583197 w 2467837"/>
              <a:gd name="connsiteY3238" fmla="*/ 919513 h 3461805"/>
              <a:gd name="connsiteX3239" fmla="*/ 572463 w 2467837"/>
              <a:gd name="connsiteY3239" fmla="*/ 915938 h 3461805"/>
              <a:gd name="connsiteX3240" fmla="*/ 588563 w 2467837"/>
              <a:gd name="connsiteY3240" fmla="*/ 917725 h 3461805"/>
              <a:gd name="connsiteX3241" fmla="*/ 581408 w 2467837"/>
              <a:gd name="connsiteY3241" fmla="*/ 908789 h 3461805"/>
              <a:gd name="connsiteX3242" fmla="*/ 590352 w 2467837"/>
              <a:gd name="connsiteY3242" fmla="*/ 905215 h 3461805"/>
              <a:gd name="connsiteX3243" fmla="*/ 558151 w 2467837"/>
              <a:gd name="connsiteY3243" fmla="*/ 898066 h 3461805"/>
              <a:gd name="connsiteX3244" fmla="*/ 545629 w 2467837"/>
              <a:gd name="connsiteY3244" fmla="*/ 892704 h 3461805"/>
              <a:gd name="connsiteX3245" fmla="*/ 543840 w 2467837"/>
              <a:gd name="connsiteY3245" fmla="*/ 896279 h 3461805"/>
              <a:gd name="connsiteX3246" fmla="*/ 534895 w 2467837"/>
              <a:gd name="connsiteY3246" fmla="*/ 889130 h 3461805"/>
              <a:gd name="connsiteX3247" fmla="*/ 474071 w 2467837"/>
              <a:gd name="connsiteY3247" fmla="*/ 867683 h 3461805"/>
              <a:gd name="connsiteX3248" fmla="*/ 445448 w 2467837"/>
              <a:gd name="connsiteY3248" fmla="*/ 855173 h 3461805"/>
              <a:gd name="connsiteX3249" fmla="*/ 431136 w 2467837"/>
              <a:gd name="connsiteY3249" fmla="*/ 848024 h 3461805"/>
              <a:gd name="connsiteX3250" fmla="*/ 418613 w 2467837"/>
              <a:gd name="connsiteY3250" fmla="*/ 842662 h 3461805"/>
              <a:gd name="connsiteX3251" fmla="*/ 445448 w 2467837"/>
              <a:gd name="connsiteY3251" fmla="*/ 844450 h 3461805"/>
              <a:gd name="connsiteX3252" fmla="*/ 420402 w 2467837"/>
              <a:gd name="connsiteY3252" fmla="*/ 833726 h 3461805"/>
              <a:gd name="connsiteX3253" fmla="*/ 413247 w 2467837"/>
              <a:gd name="connsiteY3253" fmla="*/ 824790 h 3461805"/>
              <a:gd name="connsiteX3254" fmla="*/ 391779 w 2467837"/>
              <a:gd name="connsiteY3254" fmla="*/ 817641 h 3461805"/>
              <a:gd name="connsiteX3255" fmla="*/ 379257 w 2467837"/>
              <a:gd name="connsiteY3255" fmla="*/ 808705 h 3461805"/>
              <a:gd name="connsiteX3256" fmla="*/ 391779 w 2467837"/>
              <a:gd name="connsiteY3256" fmla="*/ 812280 h 3461805"/>
              <a:gd name="connsiteX3257" fmla="*/ 386412 w 2467837"/>
              <a:gd name="connsiteY3257" fmla="*/ 803344 h 3461805"/>
              <a:gd name="connsiteX3258" fmla="*/ 1345288 w 2467837"/>
              <a:gd name="connsiteY3258" fmla="*/ 787259 h 3461805"/>
              <a:gd name="connsiteX3259" fmla="*/ 1347077 w 2467837"/>
              <a:gd name="connsiteY3259" fmla="*/ 789046 h 3461805"/>
              <a:gd name="connsiteX3260" fmla="*/ 1347077 w 2467837"/>
              <a:gd name="connsiteY3260" fmla="*/ 789046 h 3461805"/>
              <a:gd name="connsiteX3261" fmla="*/ 1345288 w 2467837"/>
              <a:gd name="connsiteY3261" fmla="*/ 787259 h 3461805"/>
              <a:gd name="connsiteX3262" fmla="*/ 1218677 w 2467837"/>
              <a:gd name="connsiteY3262" fmla="*/ 668842 h 3461805"/>
              <a:gd name="connsiteX3263" fmla="*/ 1220062 w 2467837"/>
              <a:gd name="connsiteY3263" fmla="*/ 669303 h 3461805"/>
              <a:gd name="connsiteX3264" fmla="*/ 1219713 w 2467837"/>
              <a:gd name="connsiteY3264" fmla="*/ 669652 h 3461805"/>
              <a:gd name="connsiteX3265" fmla="*/ 1624297 w 2467837"/>
              <a:gd name="connsiteY3265" fmla="*/ 666920 h 3461805"/>
              <a:gd name="connsiteX3266" fmla="*/ 1626153 w 2467837"/>
              <a:gd name="connsiteY3266" fmla="*/ 667516 h 3461805"/>
              <a:gd name="connsiteX3267" fmla="*/ 1625370 w 2467837"/>
              <a:gd name="connsiteY3267" fmla="*/ 667885 h 3461805"/>
              <a:gd name="connsiteX3268" fmla="*/ 1214695 w 2467837"/>
              <a:gd name="connsiteY3268" fmla="*/ 665729 h 3461805"/>
              <a:gd name="connsiteX3269" fmla="*/ 1218677 w 2467837"/>
              <a:gd name="connsiteY3269" fmla="*/ 668842 h 3461805"/>
              <a:gd name="connsiteX3270" fmla="*/ 1216708 w 2467837"/>
              <a:gd name="connsiteY3270" fmla="*/ 668186 h 3461805"/>
              <a:gd name="connsiteX3271" fmla="*/ 1214695 w 2467837"/>
              <a:gd name="connsiteY3271" fmla="*/ 665729 h 3461805"/>
              <a:gd name="connsiteX3272" fmla="*/ 1618997 w 2467837"/>
              <a:gd name="connsiteY3272" fmla="*/ 662154 h 3461805"/>
              <a:gd name="connsiteX3273" fmla="*/ 1624297 w 2467837"/>
              <a:gd name="connsiteY3273" fmla="*/ 666920 h 3461805"/>
              <a:gd name="connsiteX3274" fmla="*/ 1619892 w 2467837"/>
              <a:gd name="connsiteY3274" fmla="*/ 665505 h 3461805"/>
              <a:gd name="connsiteX3275" fmla="*/ 1618997 w 2467837"/>
              <a:gd name="connsiteY3275" fmla="*/ 662154 h 3461805"/>
              <a:gd name="connsiteX3276" fmla="*/ 1640464 w 2467837"/>
              <a:gd name="connsiteY3276" fmla="*/ 633559 h 3461805"/>
              <a:gd name="connsiteX3277" fmla="*/ 1643326 w 2467837"/>
              <a:gd name="connsiteY3277" fmla="*/ 636061 h 3461805"/>
              <a:gd name="connsiteX3278" fmla="*/ 1643147 w 2467837"/>
              <a:gd name="connsiteY3278" fmla="*/ 636240 h 3461805"/>
              <a:gd name="connsiteX3279" fmla="*/ 1640464 w 2467837"/>
              <a:gd name="connsiteY3279" fmla="*/ 633559 h 3461805"/>
              <a:gd name="connsiteX3280" fmla="*/ 1323821 w 2467837"/>
              <a:gd name="connsiteY3280" fmla="*/ 503092 h 3461805"/>
              <a:gd name="connsiteX3281" fmla="*/ 1334554 w 2467837"/>
              <a:gd name="connsiteY3281" fmla="*/ 503092 h 3461805"/>
              <a:gd name="connsiteX3282" fmla="*/ 1327399 w 2467837"/>
              <a:gd name="connsiteY3282" fmla="*/ 510241 h 3461805"/>
              <a:gd name="connsiteX3283" fmla="*/ 1323821 w 2467837"/>
              <a:gd name="connsiteY3283" fmla="*/ 503092 h 3461805"/>
              <a:gd name="connsiteX3284" fmla="*/ 570445 w 2467837"/>
              <a:gd name="connsiteY3284" fmla="*/ 316810 h 3461805"/>
              <a:gd name="connsiteX3285" fmla="*/ 568885 w 2467837"/>
              <a:gd name="connsiteY3285" fmla="*/ 326158 h 3461805"/>
              <a:gd name="connsiteX3286" fmla="*/ 561729 w 2467837"/>
              <a:gd name="connsiteY3286" fmla="*/ 329733 h 3461805"/>
              <a:gd name="connsiteX3287" fmla="*/ 552785 w 2467837"/>
              <a:gd name="connsiteY3287" fmla="*/ 324371 h 3461805"/>
              <a:gd name="connsiteX3288" fmla="*/ 570674 w 2467837"/>
              <a:gd name="connsiteY3288" fmla="*/ 315435 h 3461805"/>
              <a:gd name="connsiteX3289" fmla="*/ 572802 w 2467837"/>
              <a:gd name="connsiteY3289" fmla="*/ 315801 h 3461805"/>
              <a:gd name="connsiteX3290" fmla="*/ 570445 w 2467837"/>
              <a:gd name="connsiteY3290" fmla="*/ 316810 h 3461805"/>
              <a:gd name="connsiteX3291" fmla="*/ 775799 w 2467837"/>
              <a:gd name="connsiteY3291" fmla="*/ 124 h 3461805"/>
              <a:gd name="connsiteX3292" fmla="*/ 824958 w 2467837"/>
              <a:gd name="connsiteY3292" fmla="*/ 124 h 3461805"/>
              <a:gd name="connsiteX3293" fmla="*/ 824704 w 2467837"/>
              <a:gd name="connsiteY3293" fmla="*/ 886 h 3461805"/>
              <a:gd name="connsiteX3294" fmla="*/ 828586 w 2467837"/>
              <a:gd name="connsiteY3294" fmla="*/ 124 h 3461805"/>
              <a:gd name="connsiteX3295" fmla="*/ 848474 w 2467837"/>
              <a:gd name="connsiteY3295" fmla="*/ 124 h 3461805"/>
              <a:gd name="connsiteX3296" fmla="*/ 849750 w 2467837"/>
              <a:gd name="connsiteY3296" fmla="*/ 2673 h 3461805"/>
              <a:gd name="connsiteX3297" fmla="*/ 863146 w 2467837"/>
              <a:gd name="connsiteY3297" fmla="*/ 124 h 3461805"/>
              <a:gd name="connsiteX3298" fmla="*/ 1826629 w 2467837"/>
              <a:gd name="connsiteY3298" fmla="*/ 124 h 3461805"/>
              <a:gd name="connsiteX3299" fmla="*/ 1826739 w 2467837"/>
              <a:gd name="connsiteY3299" fmla="*/ 1109 h 3461805"/>
              <a:gd name="connsiteX3300" fmla="*/ 1828304 w 2467837"/>
              <a:gd name="connsiteY3300" fmla="*/ 4460 h 3461805"/>
              <a:gd name="connsiteX3301" fmla="*/ 1817570 w 2467837"/>
              <a:gd name="connsiteY3301" fmla="*/ 4460 h 3461805"/>
              <a:gd name="connsiteX3302" fmla="*/ 1837248 w 2467837"/>
              <a:gd name="connsiteY3302" fmla="*/ 11609 h 3461805"/>
              <a:gd name="connsiteX3303" fmla="*/ 1828304 w 2467837"/>
              <a:gd name="connsiteY3303" fmla="*/ 6248 h 3461805"/>
              <a:gd name="connsiteX3304" fmla="*/ 1844404 w 2467837"/>
              <a:gd name="connsiteY3304" fmla="*/ 9822 h 3461805"/>
              <a:gd name="connsiteX3305" fmla="*/ 1858716 w 2467837"/>
              <a:gd name="connsiteY3305" fmla="*/ 11609 h 3461805"/>
              <a:gd name="connsiteX3306" fmla="*/ 1858716 w 2467837"/>
              <a:gd name="connsiteY3306" fmla="*/ 8035 h 3461805"/>
              <a:gd name="connsiteX3307" fmla="*/ 1864083 w 2467837"/>
              <a:gd name="connsiteY3307" fmla="*/ 6248 h 3461805"/>
              <a:gd name="connsiteX3308" fmla="*/ 1865871 w 2467837"/>
              <a:gd name="connsiteY3308" fmla="*/ 13396 h 3461805"/>
              <a:gd name="connsiteX3309" fmla="*/ 1878394 w 2467837"/>
              <a:gd name="connsiteY3309" fmla="*/ 18758 h 3461805"/>
              <a:gd name="connsiteX3310" fmla="*/ 1871238 w 2467837"/>
              <a:gd name="connsiteY3310" fmla="*/ 11609 h 3461805"/>
              <a:gd name="connsiteX3311" fmla="*/ 1883761 w 2467837"/>
              <a:gd name="connsiteY3311" fmla="*/ 11609 h 3461805"/>
              <a:gd name="connsiteX3312" fmla="*/ 1883761 w 2467837"/>
              <a:gd name="connsiteY3312" fmla="*/ 24120 h 3461805"/>
              <a:gd name="connsiteX3313" fmla="*/ 1898073 w 2467837"/>
              <a:gd name="connsiteY3313" fmla="*/ 25907 h 3461805"/>
              <a:gd name="connsiteX3314" fmla="*/ 1907017 w 2467837"/>
              <a:gd name="connsiteY3314" fmla="*/ 22332 h 3461805"/>
              <a:gd name="connsiteX3315" fmla="*/ 1892706 w 2467837"/>
              <a:gd name="connsiteY3315" fmla="*/ 18758 h 3461805"/>
              <a:gd name="connsiteX3316" fmla="*/ 1898073 w 2467837"/>
              <a:gd name="connsiteY3316" fmla="*/ 16971 h 3461805"/>
              <a:gd name="connsiteX3317" fmla="*/ 1923118 w 2467837"/>
              <a:gd name="connsiteY3317" fmla="*/ 25907 h 3461805"/>
              <a:gd name="connsiteX3318" fmla="*/ 1919540 w 2467837"/>
              <a:gd name="connsiteY3318" fmla="*/ 25907 h 3461805"/>
              <a:gd name="connsiteX3319" fmla="*/ 1919540 w 2467837"/>
              <a:gd name="connsiteY3319" fmla="*/ 29481 h 3461805"/>
              <a:gd name="connsiteX3320" fmla="*/ 1917751 w 2467837"/>
              <a:gd name="connsiteY3320" fmla="*/ 27694 h 3461805"/>
              <a:gd name="connsiteX3321" fmla="*/ 1915962 w 2467837"/>
              <a:gd name="connsiteY3321" fmla="*/ 31269 h 3461805"/>
              <a:gd name="connsiteX3322" fmla="*/ 1903439 w 2467837"/>
              <a:gd name="connsiteY3322" fmla="*/ 31269 h 3461805"/>
              <a:gd name="connsiteX3323" fmla="*/ 1912384 w 2467837"/>
              <a:gd name="connsiteY3323" fmla="*/ 36630 h 3461805"/>
              <a:gd name="connsiteX3324" fmla="*/ 1921329 w 2467837"/>
              <a:gd name="connsiteY3324" fmla="*/ 34843 h 3461805"/>
              <a:gd name="connsiteX3325" fmla="*/ 1919540 w 2467837"/>
              <a:gd name="connsiteY3325" fmla="*/ 40205 h 3461805"/>
              <a:gd name="connsiteX3326" fmla="*/ 1926696 w 2467837"/>
              <a:gd name="connsiteY3326" fmla="*/ 38417 h 3461805"/>
              <a:gd name="connsiteX3327" fmla="*/ 1921329 w 2467837"/>
              <a:gd name="connsiteY3327" fmla="*/ 31269 h 3461805"/>
              <a:gd name="connsiteX3328" fmla="*/ 1932063 w 2467837"/>
              <a:gd name="connsiteY3328" fmla="*/ 36630 h 3461805"/>
              <a:gd name="connsiteX3329" fmla="*/ 1937429 w 2467837"/>
              <a:gd name="connsiteY3329" fmla="*/ 33056 h 3461805"/>
              <a:gd name="connsiteX3330" fmla="*/ 1926696 w 2467837"/>
              <a:gd name="connsiteY3330" fmla="*/ 29481 h 3461805"/>
              <a:gd name="connsiteX3331" fmla="*/ 1935640 w 2467837"/>
              <a:gd name="connsiteY3331" fmla="*/ 27694 h 3461805"/>
              <a:gd name="connsiteX3332" fmla="*/ 1921329 w 2467837"/>
              <a:gd name="connsiteY3332" fmla="*/ 22332 h 3461805"/>
              <a:gd name="connsiteX3333" fmla="*/ 1924907 w 2467837"/>
              <a:gd name="connsiteY3333" fmla="*/ 20545 h 3461805"/>
              <a:gd name="connsiteX3334" fmla="*/ 1917751 w 2467837"/>
              <a:gd name="connsiteY3334" fmla="*/ 22332 h 3461805"/>
              <a:gd name="connsiteX3335" fmla="*/ 1903439 w 2467837"/>
              <a:gd name="connsiteY3335" fmla="*/ 16971 h 3461805"/>
              <a:gd name="connsiteX3336" fmla="*/ 1898073 w 2467837"/>
              <a:gd name="connsiteY3336" fmla="*/ 15184 h 3461805"/>
              <a:gd name="connsiteX3337" fmla="*/ 1898073 w 2467837"/>
              <a:gd name="connsiteY3337" fmla="*/ 11609 h 3461805"/>
              <a:gd name="connsiteX3338" fmla="*/ 1890917 w 2467837"/>
              <a:gd name="connsiteY3338" fmla="*/ 11609 h 3461805"/>
              <a:gd name="connsiteX3339" fmla="*/ 1874816 w 2467837"/>
              <a:gd name="connsiteY3339" fmla="*/ 6248 h 3461805"/>
              <a:gd name="connsiteX3340" fmla="*/ 1874816 w 2467837"/>
              <a:gd name="connsiteY3340" fmla="*/ 886 h 3461805"/>
              <a:gd name="connsiteX3341" fmla="*/ 1871257 w 2467837"/>
              <a:gd name="connsiteY3341" fmla="*/ 124 h 3461805"/>
              <a:gd name="connsiteX3342" fmla="*/ 2467837 w 2467837"/>
              <a:gd name="connsiteY3342" fmla="*/ 124 h 3461805"/>
              <a:gd name="connsiteX3343" fmla="*/ 2467837 w 2467837"/>
              <a:gd name="connsiteY3343" fmla="*/ 454830 h 3461805"/>
              <a:gd name="connsiteX3344" fmla="*/ 2447279 w 2467837"/>
              <a:gd name="connsiteY3344" fmla="*/ 444114 h 3461805"/>
              <a:gd name="connsiteX3345" fmla="*/ 2447279 w 2467837"/>
              <a:gd name="connsiteY3345" fmla="*/ 447689 h 3461805"/>
              <a:gd name="connsiteX3346" fmla="*/ 2467837 w 2467837"/>
              <a:gd name="connsiteY3346" fmla="*/ 458889 h 3461805"/>
              <a:gd name="connsiteX3347" fmla="*/ 2467837 w 2467837"/>
              <a:gd name="connsiteY3347" fmla="*/ 2058642 h 3461805"/>
              <a:gd name="connsiteX3348" fmla="*/ 2399425 w 2467837"/>
              <a:gd name="connsiteY3348" fmla="*/ 1993403 h 3461805"/>
              <a:gd name="connsiteX3349" fmla="*/ 2169993 w 2467837"/>
              <a:gd name="connsiteY3349" fmla="*/ 1791672 h 3461805"/>
              <a:gd name="connsiteX3350" fmla="*/ 1699499 w 2467837"/>
              <a:gd name="connsiteY3350" fmla="*/ 1398485 h 3461805"/>
              <a:gd name="connsiteX3351" fmla="*/ 1663721 w 2467837"/>
              <a:gd name="connsiteY3351" fmla="*/ 1368103 h 3461805"/>
              <a:gd name="connsiteX3352" fmla="*/ 1638675 w 2467837"/>
              <a:gd name="connsiteY3352" fmla="*/ 1359166 h 3461805"/>
              <a:gd name="connsiteX3353" fmla="*/ 1635097 w 2467837"/>
              <a:gd name="connsiteY3353" fmla="*/ 1350230 h 3461805"/>
              <a:gd name="connsiteX3354" fmla="*/ 1620786 w 2467837"/>
              <a:gd name="connsiteY3354" fmla="*/ 1339507 h 3461805"/>
              <a:gd name="connsiteX3355" fmla="*/ 1601107 w 2467837"/>
              <a:gd name="connsiteY3355" fmla="*/ 1325210 h 3461805"/>
              <a:gd name="connsiteX3356" fmla="*/ 1611841 w 2467837"/>
              <a:gd name="connsiteY3356" fmla="*/ 1330571 h 3461805"/>
              <a:gd name="connsiteX3357" fmla="*/ 1581429 w 2467837"/>
              <a:gd name="connsiteY3357" fmla="*/ 1305550 h 3461805"/>
              <a:gd name="connsiteX3358" fmla="*/ 1542072 w 2467837"/>
              <a:gd name="connsiteY3358" fmla="*/ 1284104 h 3461805"/>
              <a:gd name="connsiteX3359" fmla="*/ 1538494 w 2467837"/>
              <a:gd name="connsiteY3359" fmla="*/ 1276955 h 3461805"/>
              <a:gd name="connsiteX3360" fmla="*/ 1525972 w 2467837"/>
              <a:gd name="connsiteY3360" fmla="*/ 1264444 h 3461805"/>
              <a:gd name="connsiteX3361" fmla="*/ 1497349 w 2467837"/>
              <a:gd name="connsiteY3361" fmla="*/ 1248359 h 3461805"/>
              <a:gd name="connsiteX3362" fmla="*/ 1504504 w 2467837"/>
              <a:gd name="connsiteY3362" fmla="*/ 1242998 h 3461805"/>
              <a:gd name="connsiteX3363" fmla="*/ 1497349 w 2467837"/>
              <a:gd name="connsiteY3363" fmla="*/ 1246572 h 3461805"/>
              <a:gd name="connsiteX3364" fmla="*/ 1461569 w 2467837"/>
              <a:gd name="connsiteY3364" fmla="*/ 1225126 h 3461805"/>
              <a:gd name="connsiteX3365" fmla="*/ 1454414 w 2467837"/>
              <a:gd name="connsiteY3365" fmla="*/ 1221551 h 3461805"/>
              <a:gd name="connsiteX3366" fmla="*/ 1456203 w 2467837"/>
              <a:gd name="connsiteY3366" fmla="*/ 1216190 h 3461805"/>
              <a:gd name="connsiteX3367" fmla="*/ 1440102 w 2467837"/>
              <a:gd name="connsiteY3367" fmla="*/ 1210828 h 3461805"/>
              <a:gd name="connsiteX3368" fmla="*/ 1429369 w 2467837"/>
              <a:gd name="connsiteY3368" fmla="*/ 1201892 h 3461805"/>
              <a:gd name="connsiteX3369" fmla="*/ 1391801 w 2467837"/>
              <a:gd name="connsiteY3369" fmla="*/ 1164361 h 3461805"/>
              <a:gd name="connsiteX3370" fmla="*/ 1348866 w 2467837"/>
              <a:gd name="connsiteY3370" fmla="*/ 1142914 h 3461805"/>
              <a:gd name="connsiteX3371" fmla="*/ 1343499 w 2467837"/>
              <a:gd name="connsiteY3371" fmla="*/ 1135765 h 3461805"/>
              <a:gd name="connsiteX3372" fmla="*/ 1375700 w 2467837"/>
              <a:gd name="connsiteY3372" fmla="*/ 1150063 h 3461805"/>
              <a:gd name="connsiteX3373" fmla="*/ 1381067 w 2467837"/>
              <a:gd name="connsiteY3373" fmla="*/ 1142914 h 3461805"/>
              <a:gd name="connsiteX3374" fmla="*/ 1368544 w 2467837"/>
              <a:gd name="connsiteY3374" fmla="*/ 1141127 h 3461805"/>
              <a:gd name="connsiteX3375" fmla="*/ 1373911 w 2467837"/>
              <a:gd name="connsiteY3375" fmla="*/ 1130403 h 3461805"/>
              <a:gd name="connsiteX3376" fmla="*/ 1361389 w 2467837"/>
              <a:gd name="connsiteY3376" fmla="*/ 1133978 h 3461805"/>
              <a:gd name="connsiteX3377" fmla="*/ 1348866 w 2467837"/>
              <a:gd name="connsiteY3377" fmla="*/ 1125042 h 3461805"/>
              <a:gd name="connsiteX3378" fmla="*/ 1341710 w 2467837"/>
              <a:gd name="connsiteY3378" fmla="*/ 1133978 h 3461805"/>
              <a:gd name="connsiteX3379" fmla="*/ 1325609 w 2467837"/>
              <a:gd name="connsiteY3379" fmla="*/ 1125042 h 3461805"/>
              <a:gd name="connsiteX3380" fmla="*/ 1325609 w 2467837"/>
              <a:gd name="connsiteY3380" fmla="*/ 1117893 h 3461805"/>
              <a:gd name="connsiteX3381" fmla="*/ 1305931 w 2467837"/>
              <a:gd name="connsiteY3381" fmla="*/ 1101808 h 3461805"/>
              <a:gd name="connsiteX3382" fmla="*/ 1322032 w 2467837"/>
              <a:gd name="connsiteY3382" fmla="*/ 1110744 h 3461805"/>
              <a:gd name="connsiteX3383" fmla="*/ 1322032 w 2467837"/>
              <a:gd name="connsiteY3383" fmla="*/ 1098234 h 3461805"/>
              <a:gd name="connsiteX3384" fmla="*/ 1313087 w 2467837"/>
              <a:gd name="connsiteY3384" fmla="*/ 1100021 h 3461805"/>
              <a:gd name="connsiteX3385" fmla="*/ 1288042 w 2467837"/>
              <a:gd name="connsiteY3385" fmla="*/ 1078574 h 3461805"/>
              <a:gd name="connsiteX3386" fmla="*/ 1289831 w 2467837"/>
              <a:gd name="connsiteY3386" fmla="*/ 1071426 h 3461805"/>
              <a:gd name="connsiteX3387" fmla="*/ 1286253 w 2467837"/>
              <a:gd name="connsiteY3387" fmla="*/ 1071426 h 3461805"/>
              <a:gd name="connsiteX3388" fmla="*/ 1280886 w 2467837"/>
              <a:gd name="connsiteY3388" fmla="*/ 1082149 h 3461805"/>
              <a:gd name="connsiteX3389" fmla="*/ 1271941 w 2467837"/>
              <a:gd name="connsiteY3389" fmla="*/ 1076787 h 3461805"/>
              <a:gd name="connsiteX3390" fmla="*/ 1275519 w 2467837"/>
              <a:gd name="connsiteY3390" fmla="*/ 1085723 h 3461805"/>
              <a:gd name="connsiteX3391" fmla="*/ 1264785 w 2467837"/>
              <a:gd name="connsiteY3391" fmla="*/ 1076787 h 3461805"/>
              <a:gd name="connsiteX3392" fmla="*/ 1275519 w 2467837"/>
              <a:gd name="connsiteY3392" fmla="*/ 1071426 h 3461805"/>
              <a:gd name="connsiteX3393" fmla="*/ 1264785 w 2467837"/>
              <a:gd name="connsiteY3393" fmla="*/ 1064277 h 3461805"/>
              <a:gd name="connsiteX3394" fmla="*/ 1270152 w 2467837"/>
              <a:gd name="connsiteY3394" fmla="*/ 1055341 h 3461805"/>
              <a:gd name="connsiteX3395" fmla="*/ 1280886 w 2467837"/>
              <a:gd name="connsiteY3395" fmla="*/ 1053553 h 3461805"/>
              <a:gd name="connsiteX3396" fmla="*/ 1270152 w 2467837"/>
              <a:gd name="connsiteY3396" fmla="*/ 1051766 h 3461805"/>
              <a:gd name="connsiteX3397" fmla="*/ 1271941 w 2467837"/>
              <a:gd name="connsiteY3397" fmla="*/ 1042830 h 3461805"/>
              <a:gd name="connsiteX3398" fmla="*/ 1262996 w 2467837"/>
              <a:gd name="connsiteY3398" fmla="*/ 1048192 h 3461805"/>
              <a:gd name="connsiteX3399" fmla="*/ 1264785 w 2467837"/>
              <a:gd name="connsiteY3399" fmla="*/ 1053553 h 3461805"/>
              <a:gd name="connsiteX3400" fmla="*/ 1268363 w 2467837"/>
              <a:gd name="connsiteY3400" fmla="*/ 1055341 h 3461805"/>
              <a:gd name="connsiteX3401" fmla="*/ 1262996 w 2467837"/>
              <a:gd name="connsiteY3401" fmla="*/ 1057128 h 3461805"/>
              <a:gd name="connsiteX3402" fmla="*/ 1261207 w 2467837"/>
              <a:gd name="connsiteY3402" fmla="*/ 1046405 h 3461805"/>
              <a:gd name="connsiteX3403" fmla="*/ 1254052 w 2467837"/>
              <a:gd name="connsiteY3403" fmla="*/ 1046405 h 3461805"/>
              <a:gd name="connsiteX3404" fmla="*/ 1255841 w 2467837"/>
              <a:gd name="connsiteY3404" fmla="*/ 1053553 h 3461805"/>
              <a:gd name="connsiteX3405" fmla="*/ 1236162 w 2467837"/>
              <a:gd name="connsiteY3405" fmla="*/ 1037469 h 3461805"/>
              <a:gd name="connsiteX3406" fmla="*/ 1261207 w 2467837"/>
              <a:gd name="connsiteY3406" fmla="*/ 1041043 h 3461805"/>
              <a:gd name="connsiteX3407" fmla="*/ 1261207 w 2467837"/>
              <a:gd name="connsiteY3407" fmla="*/ 1037469 h 3461805"/>
              <a:gd name="connsiteX3408" fmla="*/ 1232584 w 2467837"/>
              <a:gd name="connsiteY3408" fmla="*/ 1028532 h 3461805"/>
              <a:gd name="connsiteX3409" fmla="*/ 1234373 w 2467837"/>
              <a:gd name="connsiteY3409" fmla="*/ 1023171 h 3461805"/>
              <a:gd name="connsiteX3410" fmla="*/ 1230795 w 2467837"/>
              <a:gd name="connsiteY3410" fmla="*/ 1021383 h 3461805"/>
              <a:gd name="connsiteX3411" fmla="*/ 1227217 w 2467837"/>
              <a:gd name="connsiteY3411" fmla="*/ 1026745 h 3461805"/>
              <a:gd name="connsiteX3412" fmla="*/ 1218273 w 2467837"/>
              <a:gd name="connsiteY3412" fmla="*/ 1016022 h 3461805"/>
              <a:gd name="connsiteX3413" fmla="*/ 1193227 w 2467837"/>
              <a:gd name="connsiteY3413" fmla="*/ 1010660 h 3461805"/>
              <a:gd name="connsiteX3414" fmla="*/ 1216484 w 2467837"/>
              <a:gd name="connsiteY3414" fmla="*/ 1010660 h 3461805"/>
              <a:gd name="connsiteX3415" fmla="*/ 1193227 w 2467837"/>
              <a:gd name="connsiteY3415" fmla="*/ 999937 h 3461805"/>
              <a:gd name="connsiteX3416" fmla="*/ 1187861 w 2467837"/>
              <a:gd name="connsiteY3416" fmla="*/ 1010660 h 3461805"/>
              <a:gd name="connsiteX3417" fmla="*/ 1182494 w 2467837"/>
              <a:gd name="connsiteY3417" fmla="*/ 1007086 h 3461805"/>
              <a:gd name="connsiteX3418" fmla="*/ 1191439 w 2467837"/>
              <a:gd name="connsiteY3418" fmla="*/ 996363 h 3461805"/>
              <a:gd name="connsiteX3419" fmla="*/ 1182494 w 2467837"/>
              <a:gd name="connsiteY3419" fmla="*/ 989214 h 3461805"/>
              <a:gd name="connsiteX3420" fmla="*/ 1164604 w 2467837"/>
              <a:gd name="connsiteY3420" fmla="*/ 985639 h 3461805"/>
              <a:gd name="connsiteX3421" fmla="*/ 1148504 w 2467837"/>
              <a:gd name="connsiteY3421" fmla="*/ 980278 h 3461805"/>
              <a:gd name="connsiteX3422" fmla="*/ 1166393 w 2467837"/>
              <a:gd name="connsiteY3422" fmla="*/ 974916 h 3461805"/>
              <a:gd name="connsiteX3423" fmla="*/ 1144926 w 2467837"/>
              <a:gd name="connsiteY3423" fmla="*/ 960618 h 3461805"/>
              <a:gd name="connsiteX3424" fmla="*/ 1141348 w 2467837"/>
              <a:gd name="connsiteY3424" fmla="*/ 960618 h 3461805"/>
              <a:gd name="connsiteX3425" fmla="*/ 1141348 w 2467837"/>
              <a:gd name="connsiteY3425" fmla="*/ 958831 h 3461805"/>
              <a:gd name="connsiteX3426" fmla="*/ 1143137 w 2467837"/>
              <a:gd name="connsiteY3426" fmla="*/ 949895 h 3461805"/>
              <a:gd name="connsiteX3427" fmla="*/ 1144926 w 2467837"/>
              <a:gd name="connsiteY3427" fmla="*/ 946321 h 3461805"/>
              <a:gd name="connsiteX3428" fmla="*/ 1144926 w 2467837"/>
              <a:gd name="connsiteY3428" fmla="*/ 944534 h 3461805"/>
              <a:gd name="connsiteX3429" fmla="*/ 1146715 w 2467837"/>
              <a:gd name="connsiteY3429" fmla="*/ 940959 h 3461805"/>
              <a:gd name="connsiteX3430" fmla="*/ 1150293 w 2467837"/>
              <a:gd name="connsiteY3430" fmla="*/ 944534 h 3461805"/>
              <a:gd name="connsiteX3431" fmla="*/ 1146715 w 2467837"/>
              <a:gd name="connsiteY3431" fmla="*/ 948108 h 3461805"/>
              <a:gd name="connsiteX3432" fmla="*/ 1159237 w 2467837"/>
              <a:gd name="connsiteY3432" fmla="*/ 944534 h 3461805"/>
              <a:gd name="connsiteX3433" fmla="*/ 1164604 w 2467837"/>
              <a:gd name="connsiteY3433" fmla="*/ 953470 h 3461805"/>
              <a:gd name="connsiteX3434" fmla="*/ 1153871 w 2467837"/>
              <a:gd name="connsiteY3434" fmla="*/ 951682 h 3461805"/>
              <a:gd name="connsiteX3435" fmla="*/ 1162815 w 2467837"/>
              <a:gd name="connsiteY3435" fmla="*/ 965980 h 3461805"/>
              <a:gd name="connsiteX3436" fmla="*/ 1168182 w 2467837"/>
              <a:gd name="connsiteY3436" fmla="*/ 965980 h 3461805"/>
              <a:gd name="connsiteX3437" fmla="*/ 1166393 w 2467837"/>
              <a:gd name="connsiteY3437" fmla="*/ 960618 h 3461805"/>
              <a:gd name="connsiteX3438" fmla="*/ 1169971 w 2467837"/>
              <a:gd name="connsiteY3438" fmla="*/ 955257 h 3461805"/>
              <a:gd name="connsiteX3439" fmla="*/ 1182494 w 2467837"/>
              <a:gd name="connsiteY3439" fmla="*/ 955257 h 3461805"/>
              <a:gd name="connsiteX3440" fmla="*/ 1178916 w 2467837"/>
              <a:gd name="connsiteY3440" fmla="*/ 948108 h 3461805"/>
              <a:gd name="connsiteX3441" fmla="*/ 1196805 w 2467837"/>
              <a:gd name="connsiteY3441" fmla="*/ 962406 h 3461805"/>
              <a:gd name="connsiteX3442" fmla="*/ 1187861 w 2467837"/>
              <a:gd name="connsiteY3442" fmla="*/ 960618 h 3461805"/>
              <a:gd name="connsiteX3443" fmla="*/ 1209328 w 2467837"/>
              <a:gd name="connsiteY3443" fmla="*/ 976703 h 3461805"/>
              <a:gd name="connsiteX3444" fmla="*/ 1211117 w 2467837"/>
              <a:gd name="connsiteY3444" fmla="*/ 971342 h 3461805"/>
              <a:gd name="connsiteX3445" fmla="*/ 1223640 w 2467837"/>
              <a:gd name="connsiteY3445" fmla="*/ 973129 h 3461805"/>
              <a:gd name="connsiteX3446" fmla="*/ 1255841 w 2467837"/>
              <a:gd name="connsiteY3446" fmla="*/ 989214 h 3461805"/>
              <a:gd name="connsiteX3447" fmla="*/ 1246896 w 2467837"/>
              <a:gd name="connsiteY3447" fmla="*/ 992788 h 3461805"/>
              <a:gd name="connsiteX3448" fmla="*/ 1261207 w 2467837"/>
              <a:gd name="connsiteY3448" fmla="*/ 996363 h 3461805"/>
              <a:gd name="connsiteX3449" fmla="*/ 1257630 w 2467837"/>
              <a:gd name="connsiteY3449" fmla="*/ 1003511 h 3461805"/>
              <a:gd name="connsiteX3450" fmla="*/ 1264785 w 2467837"/>
              <a:gd name="connsiteY3450" fmla="*/ 1001724 h 3461805"/>
              <a:gd name="connsiteX3451" fmla="*/ 1289831 w 2467837"/>
              <a:gd name="connsiteY3451" fmla="*/ 1007086 h 3461805"/>
              <a:gd name="connsiteX3452" fmla="*/ 1309509 w 2467837"/>
              <a:gd name="connsiteY3452" fmla="*/ 1012447 h 3461805"/>
              <a:gd name="connsiteX3453" fmla="*/ 1302353 w 2467837"/>
              <a:gd name="connsiteY3453" fmla="*/ 1008873 h 3461805"/>
              <a:gd name="connsiteX3454" fmla="*/ 1305931 w 2467837"/>
              <a:gd name="connsiteY3454" fmla="*/ 1005299 h 3461805"/>
              <a:gd name="connsiteX3455" fmla="*/ 1314876 w 2467837"/>
              <a:gd name="connsiteY3455" fmla="*/ 1016022 h 3461805"/>
              <a:gd name="connsiteX3456" fmla="*/ 1300564 w 2467837"/>
              <a:gd name="connsiteY3456" fmla="*/ 1017809 h 3461805"/>
              <a:gd name="connsiteX3457" fmla="*/ 1327399 w 2467837"/>
              <a:gd name="connsiteY3457" fmla="*/ 1030320 h 3461805"/>
              <a:gd name="connsiteX3458" fmla="*/ 1332765 w 2467837"/>
              <a:gd name="connsiteY3458" fmla="*/ 1041043 h 3461805"/>
              <a:gd name="connsiteX3459" fmla="*/ 1347077 w 2467837"/>
              <a:gd name="connsiteY3459" fmla="*/ 1046405 h 3461805"/>
              <a:gd name="connsiteX3460" fmla="*/ 1357811 w 2467837"/>
              <a:gd name="connsiteY3460" fmla="*/ 1044617 h 3461805"/>
              <a:gd name="connsiteX3461" fmla="*/ 1354233 w 2467837"/>
              <a:gd name="connsiteY3461" fmla="*/ 1053553 h 3461805"/>
              <a:gd name="connsiteX3462" fmla="*/ 1370333 w 2467837"/>
              <a:gd name="connsiteY3462" fmla="*/ 1060702 h 3461805"/>
              <a:gd name="connsiteX3463" fmla="*/ 1372122 w 2467837"/>
              <a:gd name="connsiteY3463" fmla="*/ 1055341 h 3461805"/>
              <a:gd name="connsiteX3464" fmla="*/ 1379278 w 2467837"/>
              <a:gd name="connsiteY3464" fmla="*/ 1066064 h 3461805"/>
              <a:gd name="connsiteX3465" fmla="*/ 1407901 w 2467837"/>
              <a:gd name="connsiteY3465" fmla="*/ 1078574 h 3461805"/>
              <a:gd name="connsiteX3466" fmla="*/ 1413268 w 2467837"/>
              <a:gd name="connsiteY3466" fmla="*/ 1076787 h 3461805"/>
              <a:gd name="connsiteX3467" fmla="*/ 1407901 w 2467837"/>
              <a:gd name="connsiteY3467" fmla="*/ 1083936 h 3461805"/>
              <a:gd name="connsiteX3468" fmla="*/ 1432946 w 2467837"/>
              <a:gd name="connsiteY3468" fmla="*/ 1092872 h 3461805"/>
              <a:gd name="connsiteX3469" fmla="*/ 1427579 w 2467837"/>
              <a:gd name="connsiteY3469" fmla="*/ 1083936 h 3461805"/>
              <a:gd name="connsiteX3470" fmla="*/ 1445469 w 2467837"/>
              <a:gd name="connsiteY3470" fmla="*/ 1096446 h 3461805"/>
              <a:gd name="connsiteX3471" fmla="*/ 1438313 w 2467837"/>
              <a:gd name="connsiteY3471" fmla="*/ 1094659 h 3461805"/>
              <a:gd name="connsiteX3472" fmla="*/ 1454414 w 2467837"/>
              <a:gd name="connsiteY3472" fmla="*/ 1101808 h 3461805"/>
              <a:gd name="connsiteX3473" fmla="*/ 1452625 w 2467837"/>
              <a:gd name="connsiteY3473" fmla="*/ 1094659 h 3461805"/>
              <a:gd name="connsiteX3474" fmla="*/ 1456203 w 2467837"/>
              <a:gd name="connsiteY3474" fmla="*/ 1103595 h 3461805"/>
              <a:gd name="connsiteX3475" fmla="*/ 1468725 w 2467837"/>
              <a:gd name="connsiteY3475" fmla="*/ 1103595 h 3461805"/>
              <a:gd name="connsiteX3476" fmla="*/ 1463359 w 2467837"/>
              <a:gd name="connsiteY3476" fmla="*/ 1092872 h 3461805"/>
              <a:gd name="connsiteX3477" fmla="*/ 1454414 w 2467837"/>
              <a:gd name="connsiteY3477" fmla="*/ 1092872 h 3461805"/>
              <a:gd name="connsiteX3478" fmla="*/ 1424002 w 2467837"/>
              <a:gd name="connsiteY3478" fmla="*/ 1064277 h 3461805"/>
              <a:gd name="connsiteX3479" fmla="*/ 1404323 w 2467837"/>
              <a:gd name="connsiteY3479" fmla="*/ 1055341 h 3461805"/>
              <a:gd name="connsiteX3480" fmla="*/ 1370333 w 2467837"/>
              <a:gd name="connsiteY3480" fmla="*/ 1032107 h 3461805"/>
              <a:gd name="connsiteX3481" fmla="*/ 1373911 w 2467837"/>
              <a:gd name="connsiteY3481" fmla="*/ 1024958 h 3461805"/>
              <a:gd name="connsiteX3482" fmla="*/ 1364966 w 2467837"/>
              <a:gd name="connsiteY3482" fmla="*/ 1019596 h 3461805"/>
              <a:gd name="connsiteX3483" fmla="*/ 1366755 w 2467837"/>
              <a:gd name="connsiteY3483" fmla="*/ 1007086 h 3461805"/>
              <a:gd name="connsiteX3484" fmla="*/ 1356022 w 2467837"/>
              <a:gd name="connsiteY3484" fmla="*/ 1012447 h 3461805"/>
              <a:gd name="connsiteX3485" fmla="*/ 1348866 w 2467837"/>
              <a:gd name="connsiteY3485" fmla="*/ 999937 h 3461805"/>
              <a:gd name="connsiteX3486" fmla="*/ 1339921 w 2467837"/>
              <a:gd name="connsiteY3486" fmla="*/ 999937 h 3461805"/>
              <a:gd name="connsiteX3487" fmla="*/ 1350655 w 2467837"/>
              <a:gd name="connsiteY3487" fmla="*/ 994575 h 3461805"/>
              <a:gd name="connsiteX3488" fmla="*/ 1339921 w 2467837"/>
              <a:gd name="connsiteY3488" fmla="*/ 985639 h 3461805"/>
              <a:gd name="connsiteX3489" fmla="*/ 1330976 w 2467837"/>
              <a:gd name="connsiteY3489" fmla="*/ 983852 h 3461805"/>
              <a:gd name="connsiteX3490" fmla="*/ 1322032 w 2467837"/>
              <a:gd name="connsiteY3490" fmla="*/ 992788 h 3461805"/>
              <a:gd name="connsiteX3491" fmla="*/ 1325609 w 2467837"/>
              <a:gd name="connsiteY3491" fmla="*/ 983852 h 3461805"/>
              <a:gd name="connsiteX3492" fmla="*/ 1307720 w 2467837"/>
              <a:gd name="connsiteY3492" fmla="*/ 973129 h 3461805"/>
              <a:gd name="connsiteX3493" fmla="*/ 1318454 w 2467837"/>
              <a:gd name="connsiteY3493" fmla="*/ 965980 h 3461805"/>
              <a:gd name="connsiteX3494" fmla="*/ 1327399 w 2467837"/>
              <a:gd name="connsiteY3494" fmla="*/ 965980 h 3461805"/>
              <a:gd name="connsiteX3495" fmla="*/ 1338132 w 2467837"/>
              <a:gd name="connsiteY3495" fmla="*/ 974916 h 3461805"/>
              <a:gd name="connsiteX3496" fmla="*/ 1329187 w 2467837"/>
              <a:gd name="connsiteY3496" fmla="*/ 976703 h 3461805"/>
              <a:gd name="connsiteX3497" fmla="*/ 1343499 w 2467837"/>
              <a:gd name="connsiteY3497" fmla="*/ 980278 h 3461805"/>
              <a:gd name="connsiteX3498" fmla="*/ 1361389 w 2467837"/>
              <a:gd name="connsiteY3498" fmla="*/ 999937 h 3461805"/>
              <a:gd name="connsiteX3499" fmla="*/ 1366755 w 2467837"/>
              <a:gd name="connsiteY3499" fmla="*/ 996363 h 3461805"/>
              <a:gd name="connsiteX3500" fmla="*/ 1372122 w 2467837"/>
              <a:gd name="connsiteY3500" fmla="*/ 999937 h 3461805"/>
              <a:gd name="connsiteX3501" fmla="*/ 1368544 w 2467837"/>
              <a:gd name="connsiteY3501" fmla="*/ 1005299 h 3461805"/>
              <a:gd name="connsiteX3502" fmla="*/ 1379278 w 2467837"/>
              <a:gd name="connsiteY3502" fmla="*/ 1005299 h 3461805"/>
              <a:gd name="connsiteX3503" fmla="*/ 1379278 w 2467837"/>
              <a:gd name="connsiteY3503" fmla="*/ 1014235 h 3461805"/>
              <a:gd name="connsiteX3504" fmla="*/ 1395379 w 2467837"/>
              <a:gd name="connsiteY3504" fmla="*/ 1024958 h 3461805"/>
              <a:gd name="connsiteX3505" fmla="*/ 1400745 w 2467837"/>
              <a:gd name="connsiteY3505" fmla="*/ 1021383 h 3461805"/>
              <a:gd name="connsiteX3506" fmla="*/ 1406112 w 2467837"/>
              <a:gd name="connsiteY3506" fmla="*/ 1021383 h 3461805"/>
              <a:gd name="connsiteX3507" fmla="*/ 1415057 w 2467837"/>
              <a:gd name="connsiteY3507" fmla="*/ 1030320 h 3461805"/>
              <a:gd name="connsiteX3508" fmla="*/ 1443680 w 2467837"/>
              <a:gd name="connsiteY3508" fmla="*/ 1051766 h 3461805"/>
              <a:gd name="connsiteX3509" fmla="*/ 1457992 w 2467837"/>
              <a:gd name="connsiteY3509" fmla="*/ 1044617 h 3461805"/>
              <a:gd name="connsiteX3510" fmla="*/ 1449047 w 2467837"/>
              <a:gd name="connsiteY3510" fmla="*/ 1046405 h 3461805"/>
              <a:gd name="connsiteX3511" fmla="*/ 1450836 w 2467837"/>
              <a:gd name="connsiteY3511" fmla="*/ 1037469 h 3461805"/>
              <a:gd name="connsiteX3512" fmla="*/ 1404323 w 2467837"/>
              <a:gd name="connsiteY3512" fmla="*/ 1003511 h 3461805"/>
              <a:gd name="connsiteX3513" fmla="*/ 1416846 w 2467837"/>
              <a:gd name="connsiteY3513" fmla="*/ 1005299 h 3461805"/>
              <a:gd name="connsiteX3514" fmla="*/ 1420424 w 2467837"/>
              <a:gd name="connsiteY3514" fmla="*/ 998150 h 3461805"/>
              <a:gd name="connsiteX3515" fmla="*/ 1418635 w 2467837"/>
              <a:gd name="connsiteY3515" fmla="*/ 1003511 h 3461805"/>
              <a:gd name="connsiteX3516" fmla="*/ 1436524 w 2467837"/>
              <a:gd name="connsiteY3516" fmla="*/ 1005299 h 3461805"/>
              <a:gd name="connsiteX3517" fmla="*/ 1427579 w 2467837"/>
              <a:gd name="connsiteY3517" fmla="*/ 1010660 h 3461805"/>
              <a:gd name="connsiteX3518" fmla="*/ 1424002 w 2467837"/>
              <a:gd name="connsiteY3518" fmla="*/ 1003511 h 3461805"/>
              <a:gd name="connsiteX3519" fmla="*/ 1418635 w 2467837"/>
              <a:gd name="connsiteY3519" fmla="*/ 1012447 h 3461805"/>
              <a:gd name="connsiteX3520" fmla="*/ 1431157 w 2467837"/>
              <a:gd name="connsiteY3520" fmla="*/ 1014235 h 3461805"/>
              <a:gd name="connsiteX3521" fmla="*/ 1441891 w 2467837"/>
              <a:gd name="connsiteY3521" fmla="*/ 1010660 h 3461805"/>
              <a:gd name="connsiteX3522" fmla="*/ 1481248 w 2467837"/>
              <a:gd name="connsiteY3522" fmla="*/ 1037469 h 3461805"/>
              <a:gd name="connsiteX3523" fmla="*/ 1486615 w 2467837"/>
              <a:gd name="connsiteY3523" fmla="*/ 1030320 h 3461805"/>
              <a:gd name="connsiteX3524" fmla="*/ 1497349 w 2467837"/>
              <a:gd name="connsiteY3524" fmla="*/ 1048192 h 3461805"/>
              <a:gd name="connsiteX3525" fmla="*/ 1484826 w 2467837"/>
              <a:gd name="connsiteY3525" fmla="*/ 1046405 h 3461805"/>
              <a:gd name="connsiteX3526" fmla="*/ 1488404 w 2467837"/>
              <a:gd name="connsiteY3526" fmla="*/ 1042830 h 3461805"/>
              <a:gd name="connsiteX3527" fmla="*/ 1475881 w 2467837"/>
              <a:gd name="connsiteY3527" fmla="*/ 1044617 h 3461805"/>
              <a:gd name="connsiteX3528" fmla="*/ 1502715 w 2467837"/>
              <a:gd name="connsiteY3528" fmla="*/ 1048192 h 3461805"/>
              <a:gd name="connsiteX3529" fmla="*/ 1513449 w 2467837"/>
              <a:gd name="connsiteY3529" fmla="*/ 1057128 h 3461805"/>
              <a:gd name="connsiteX3530" fmla="*/ 1500926 w 2467837"/>
              <a:gd name="connsiteY3530" fmla="*/ 1060702 h 3461805"/>
              <a:gd name="connsiteX3531" fmla="*/ 1515238 w 2467837"/>
              <a:gd name="connsiteY3531" fmla="*/ 1066064 h 3461805"/>
              <a:gd name="connsiteX3532" fmla="*/ 1536705 w 2467837"/>
              <a:gd name="connsiteY3532" fmla="*/ 1066064 h 3461805"/>
              <a:gd name="connsiteX3533" fmla="*/ 1533127 w 2467837"/>
              <a:gd name="connsiteY3533" fmla="*/ 1071426 h 3461805"/>
              <a:gd name="connsiteX3534" fmla="*/ 1542072 w 2467837"/>
              <a:gd name="connsiteY3534" fmla="*/ 1075000 h 3461805"/>
              <a:gd name="connsiteX3535" fmla="*/ 1547439 w 2467837"/>
              <a:gd name="connsiteY3535" fmla="*/ 1083936 h 3461805"/>
              <a:gd name="connsiteX3536" fmla="*/ 1559962 w 2467837"/>
              <a:gd name="connsiteY3536" fmla="*/ 1082149 h 3461805"/>
              <a:gd name="connsiteX3537" fmla="*/ 1561751 w 2467837"/>
              <a:gd name="connsiteY3537" fmla="*/ 1089298 h 3461805"/>
              <a:gd name="connsiteX3538" fmla="*/ 1574273 w 2467837"/>
              <a:gd name="connsiteY3538" fmla="*/ 1091085 h 3461805"/>
              <a:gd name="connsiteX3539" fmla="*/ 1568906 w 2467837"/>
              <a:gd name="connsiteY3539" fmla="*/ 1096446 h 3461805"/>
              <a:gd name="connsiteX3540" fmla="*/ 1576062 w 2467837"/>
              <a:gd name="connsiteY3540" fmla="*/ 1092872 h 3461805"/>
              <a:gd name="connsiteX3541" fmla="*/ 1579640 w 2467837"/>
              <a:gd name="connsiteY3541" fmla="*/ 1100021 h 3461805"/>
              <a:gd name="connsiteX3542" fmla="*/ 1570695 w 2467837"/>
              <a:gd name="connsiteY3542" fmla="*/ 1100021 h 3461805"/>
              <a:gd name="connsiteX3543" fmla="*/ 1586796 w 2467837"/>
              <a:gd name="connsiteY3543" fmla="*/ 1100021 h 3461805"/>
              <a:gd name="connsiteX3544" fmla="*/ 1595741 w 2467837"/>
              <a:gd name="connsiteY3544" fmla="*/ 1108957 h 3461805"/>
              <a:gd name="connsiteX3545" fmla="*/ 1595741 w 2467837"/>
              <a:gd name="connsiteY3545" fmla="*/ 1116106 h 3461805"/>
              <a:gd name="connsiteX3546" fmla="*/ 1631519 w 2467837"/>
              <a:gd name="connsiteY3546" fmla="*/ 1133978 h 3461805"/>
              <a:gd name="connsiteX3547" fmla="*/ 1629731 w 2467837"/>
              <a:gd name="connsiteY3547" fmla="*/ 1142914 h 3461805"/>
              <a:gd name="connsiteX3548" fmla="*/ 1645831 w 2467837"/>
              <a:gd name="connsiteY3548" fmla="*/ 1150063 h 3461805"/>
              <a:gd name="connsiteX3549" fmla="*/ 1658354 w 2467837"/>
              <a:gd name="connsiteY3549" fmla="*/ 1153637 h 3461805"/>
              <a:gd name="connsiteX3550" fmla="*/ 1658354 w 2467837"/>
              <a:gd name="connsiteY3550" fmla="*/ 1158999 h 3461805"/>
              <a:gd name="connsiteX3551" fmla="*/ 1678032 w 2467837"/>
              <a:gd name="connsiteY3551" fmla="*/ 1169722 h 3461805"/>
              <a:gd name="connsiteX3552" fmla="*/ 1701288 w 2467837"/>
              <a:gd name="connsiteY3552" fmla="*/ 1169722 h 3461805"/>
              <a:gd name="connsiteX3553" fmla="*/ 1719178 w 2467837"/>
              <a:gd name="connsiteY3553" fmla="*/ 1192956 h 3461805"/>
              <a:gd name="connsiteX3554" fmla="*/ 1728123 w 2467837"/>
              <a:gd name="connsiteY3554" fmla="*/ 1198318 h 3461805"/>
              <a:gd name="connsiteX3555" fmla="*/ 1722756 w 2467837"/>
              <a:gd name="connsiteY3555" fmla="*/ 1200105 h 3461805"/>
              <a:gd name="connsiteX3556" fmla="*/ 1738856 w 2467837"/>
              <a:gd name="connsiteY3556" fmla="*/ 1203679 h 3461805"/>
              <a:gd name="connsiteX3557" fmla="*/ 1731701 w 2467837"/>
              <a:gd name="connsiteY3557" fmla="*/ 1196530 h 3461805"/>
              <a:gd name="connsiteX3558" fmla="*/ 1749590 w 2467837"/>
              <a:gd name="connsiteY3558" fmla="*/ 1216190 h 3461805"/>
              <a:gd name="connsiteX3559" fmla="*/ 1756746 w 2467837"/>
              <a:gd name="connsiteY3559" fmla="*/ 1212615 h 3461805"/>
              <a:gd name="connsiteX3560" fmla="*/ 1763901 w 2467837"/>
              <a:gd name="connsiteY3560" fmla="*/ 1219764 h 3461805"/>
              <a:gd name="connsiteX3561" fmla="*/ 1763901 w 2467837"/>
              <a:gd name="connsiteY3561" fmla="*/ 1209041 h 3461805"/>
              <a:gd name="connsiteX3562" fmla="*/ 1753168 w 2467837"/>
              <a:gd name="connsiteY3562" fmla="*/ 1198318 h 3461805"/>
              <a:gd name="connsiteX3563" fmla="*/ 1765691 w 2467837"/>
              <a:gd name="connsiteY3563" fmla="*/ 1205466 h 3461805"/>
              <a:gd name="connsiteX3564" fmla="*/ 1769268 w 2467837"/>
              <a:gd name="connsiteY3564" fmla="*/ 1221551 h 3461805"/>
              <a:gd name="connsiteX3565" fmla="*/ 1780002 w 2467837"/>
              <a:gd name="connsiteY3565" fmla="*/ 1216190 h 3461805"/>
              <a:gd name="connsiteX3566" fmla="*/ 1780002 w 2467837"/>
              <a:gd name="connsiteY3566" fmla="*/ 1219764 h 3461805"/>
              <a:gd name="connsiteX3567" fmla="*/ 1781791 w 2467837"/>
              <a:gd name="connsiteY3567" fmla="*/ 1221551 h 3461805"/>
              <a:gd name="connsiteX3568" fmla="*/ 1771057 w 2467837"/>
              <a:gd name="connsiteY3568" fmla="*/ 1225126 h 3461805"/>
              <a:gd name="connsiteX3569" fmla="*/ 1769268 w 2467837"/>
              <a:gd name="connsiteY3569" fmla="*/ 1232275 h 3461805"/>
              <a:gd name="connsiteX3570" fmla="*/ 1783580 w 2467837"/>
              <a:gd name="connsiteY3570" fmla="*/ 1234062 h 3461805"/>
              <a:gd name="connsiteX3571" fmla="*/ 1806836 w 2467837"/>
              <a:gd name="connsiteY3571" fmla="*/ 1242998 h 3461805"/>
              <a:gd name="connsiteX3572" fmla="*/ 1797891 w 2467837"/>
              <a:gd name="connsiteY3572" fmla="*/ 1255508 h 3461805"/>
              <a:gd name="connsiteX3573" fmla="*/ 1810414 w 2467837"/>
              <a:gd name="connsiteY3573" fmla="*/ 1250147 h 3461805"/>
              <a:gd name="connsiteX3574" fmla="*/ 1824726 w 2467837"/>
              <a:gd name="connsiteY3574" fmla="*/ 1259083 h 3461805"/>
              <a:gd name="connsiteX3575" fmla="*/ 1819359 w 2467837"/>
              <a:gd name="connsiteY3575" fmla="*/ 1269806 h 3461805"/>
              <a:gd name="connsiteX3576" fmla="*/ 1831881 w 2467837"/>
              <a:gd name="connsiteY3576" fmla="*/ 1268019 h 3461805"/>
              <a:gd name="connsiteX3577" fmla="*/ 1837248 w 2467837"/>
              <a:gd name="connsiteY3577" fmla="*/ 1282316 h 3461805"/>
              <a:gd name="connsiteX3578" fmla="*/ 1842615 w 2467837"/>
              <a:gd name="connsiteY3578" fmla="*/ 1280529 h 3461805"/>
              <a:gd name="connsiteX3579" fmla="*/ 1865871 w 2467837"/>
              <a:gd name="connsiteY3579" fmla="*/ 1289465 h 3461805"/>
              <a:gd name="connsiteX3580" fmla="*/ 1874816 w 2467837"/>
              <a:gd name="connsiteY3580" fmla="*/ 1298401 h 3461805"/>
              <a:gd name="connsiteX3581" fmla="*/ 1890917 w 2467837"/>
              <a:gd name="connsiteY3581" fmla="*/ 1312699 h 3461805"/>
              <a:gd name="connsiteX3582" fmla="*/ 1896284 w 2467837"/>
              <a:gd name="connsiteY3582" fmla="*/ 1314486 h 3461805"/>
              <a:gd name="connsiteX3583" fmla="*/ 1896284 w 2467837"/>
              <a:gd name="connsiteY3583" fmla="*/ 1309125 h 3461805"/>
              <a:gd name="connsiteX3584" fmla="*/ 1908806 w 2467837"/>
              <a:gd name="connsiteY3584" fmla="*/ 1314486 h 3461805"/>
              <a:gd name="connsiteX3585" fmla="*/ 1898073 w 2467837"/>
              <a:gd name="connsiteY3585" fmla="*/ 1316273 h 3461805"/>
              <a:gd name="connsiteX3586" fmla="*/ 1917751 w 2467837"/>
              <a:gd name="connsiteY3586" fmla="*/ 1337720 h 3461805"/>
              <a:gd name="connsiteX3587" fmla="*/ 1926696 w 2467837"/>
              <a:gd name="connsiteY3587" fmla="*/ 1334146 h 3461805"/>
              <a:gd name="connsiteX3588" fmla="*/ 1914173 w 2467837"/>
              <a:gd name="connsiteY3588" fmla="*/ 1330571 h 3461805"/>
              <a:gd name="connsiteX3589" fmla="*/ 1924907 w 2467837"/>
              <a:gd name="connsiteY3589" fmla="*/ 1319848 h 3461805"/>
              <a:gd name="connsiteX3590" fmla="*/ 1932063 w 2467837"/>
              <a:gd name="connsiteY3590" fmla="*/ 1335933 h 3461805"/>
              <a:gd name="connsiteX3591" fmla="*/ 1924907 w 2467837"/>
              <a:gd name="connsiteY3591" fmla="*/ 1344869 h 3461805"/>
              <a:gd name="connsiteX3592" fmla="*/ 1933851 w 2467837"/>
              <a:gd name="connsiteY3592" fmla="*/ 1343082 h 3461805"/>
              <a:gd name="connsiteX3593" fmla="*/ 1928485 w 2467837"/>
              <a:gd name="connsiteY3593" fmla="*/ 1346656 h 3461805"/>
              <a:gd name="connsiteX3594" fmla="*/ 1944585 w 2467837"/>
              <a:gd name="connsiteY3594" fmla="*/ 1353805 h 3461805"/>
              <a:gd name="connsiteX3595" fmla="*/ 1966053 w 2467837"/>
              <a:gd name="connsiteY3595" fmla="*/ 1377039 h 3461805"/>
              <a:gd name="connsiteX3596" fmla="*/ 1969630 w 2467837"/>
              <a:gd name="connsiteY3596" fmla="*/ 1373464 h 3461805"/>
              <a:gd name="connsiteX3597" fmla="*/ 1976786 w 2467837"/>
              <a:gd name="connsiteY3597" fmla="*/ 1377039 h 3461805"/>
              <a:gd name="connsiteX3598" fmla="*/ 1992887 w 2467837"/>
              <a:gd name="connsiteY3598" fmla="*/ 1389549 h 3461805"/>
              <a:gd name="connsiteX3599" fmla="*/ 1992887 w 2467837"/>
              <a:gd name="connsiteY3599" fmla="*/ 1396698 h 3461805"/>
              <a:gd name="connsiteX3600" fmla="*/ 1982153 w 2467837"/>
              <a:gd name="connsiteY3600" fmla="*/ 1394911 h 3461805"/>
              <a:gd name="connsiteX3601" fmla="*/ 1998254 w 2467837"/>
              <a:gd name="connsiteY3601" fmla="*/ 1409208 h 3461805"/>
              <a:gd name="connsiteX3602" fmla="*/ 1991098 w 2467837"/>
              <a:gd name="connsiteY3602" fmla="*/ 1400272 h 3461805"/>
              <a:gd name="connsiteX3603" fmla="*/ 2023299 w 2467837"/>
              <a:gd name="connsiteY3603" fmla="*/ 1416357 h 3461805"/>
              <a:gd name="connsiteX3604" fmla="*/ 2023299 w 2467837"/>
              <a:gd name="connsiteY3604" fmla="*/ 1410996 h 3461805"/>
              <a:gd name="connsiteX3605" fmla="*/ 2032244 w 2467837"/>
              <a:gd name="connsiteY3605" fmla="*/ 1410996 h 3461805"/>
              <a:gd name="connsiteX3606" fmla="*/ 2028666 w 2467837"/>
              <a:gd name="connsiteY3606" fmla="*/ 1421719 h 3461805"/>
              <a:gd name="connsiteX3607" fmla="*/ 2041188 w 2467837"/>
              <a:gd name="connsiteY3607" fmla="*/ 1432442 h 3461805"/>
              <a:gd name="connsiteX3608" fmla="*/ 2037610 w 2467837"/>
              <a:gd name="connsiteY3608" fmla="*/ 1418144 h 3461805"/>
              <a:gd name="connsiteX3609" fmla="*/ 2050133 w 2467837"/>
              <a:gd name="connsiteY3609" fmla="*/ 1423506 h 3461805"/>
              <a:gd name="connsiteX3610" fmla="*/ 2042977 w 2467837"/>
              <a:gd name="connsiteY3610" fmla="*/ 1441378 h 3461805"/>
              <a:gd name="connsiteX3611" fmla="*/ 2071600 w 2467837"/>
              <a:gd name="connsiteY3611" fmla="*/ 1444953 h 3461805"/>
              <a:gd name="connsiteX3612" fmla="*/ 2055500 w 2467837"/>
              <a:gd name="connsiteY3612" fmla="*/ 1436017 h 3461805"/>
              <a:gd name="connsiteX3613" fmla="*/ 2064445 w 2467837"/>
              <a:gd name="connsiteY3613" fmla="*/ 1434229 h 3461805"/>
              <a:gd name="connsiteX3614" fmla="*/ 2076744 w 2467837"/>
              <a:gd name="connsiteY3614" fmla="*/ 1445623 h 3461805"/>
              <a:gd name="connsiteX3615" fmla="*/ 2084178 w 2467837"/>
              <a:gd name="connsiteY3615" fmla="*/ 1452443 h 3461805"/>
              <a:gd name="connsiteX3616" fmla="*/ 2085017 w 2467837"/>
              <a:gd name="connsiteY3616" fmla="*/ 1457687 h 3461805"/>
              <a:gd name="connsiteX3617" fmla="*/ 2080545 w 2467837"/>
              <a:gd name="connsiteY3617" fmla="*/ 1459250 h 3461805"/>
              <a:gd name="connsiteX3618" fmla="*/ 2080545 w 2467837"/>
              <a:gd name="connsiteY3618" fmla="*/ 1453889 h 3461805"/>
              <a:gd name="connsiteX3619" fmla="*/ 2075178 w 2467837"/>
              <a:gd name="connsiteY3619" fmla="*/ 1459250 h 3461805"/>
              <a:gd name="connsiteX3620" fmla="*/ 2060867 w 2467837"/>
              <a:gd name="connsiteY3620" fmla="*/ 1455676 h 3461805"/>
              <a:gd name="connsiteX3621" fmla="*/ 2069811 w 2467837"/>
              <a:gd name="connsiteY3621" fmla="*/ 1464612 h 3461805"/>
              <a:gd name="connsiteX3622" fmla="*/ 2080545 w 2467837"/>
              <a:gd name="connsiteY3622" fmla="*/ 1466399 h 3461805"/>
              <a:gd name="connsiteX3623" fmla="*/ 2073389 w 2467837"/>
              <a:gd name="connsiteY3623" fmla="*/ 1471761 h 3461805"/>
              <a:gd name="connsiteX3624" fmla="*/ 2084123 w 2467837"/>
              <a:gd name="connsiteY3624" fmla="*/ 1469974 h 3461805"/>
              <a:gd name="connsiteX3625" fmla="*/ 2080545 w 2467837"/>
              <a:gd name="connsiteY3625" fmla="*/ 1461038 h 3461805"/>
              <a:gd name="connsiteX3626" fmla="*/ 2091279 w 2467837"/>
              <a:gd name="connsiteY3626" fmla="*/ 1469974 h 3461805"/>
              <a:gd name="connsiteX3627" fmla="*/ 2098435 w 2467837"/>
              <a:gd name="connsiteY3627" fmla="*/ 1468186 h 3461805"/>
              <a:gd name="connsiteX3628" fmla="*/ 2089490 w 2467837"/>
              <a:gd name="connsiteY3628" fmla="*/ 1459250 h 3461805"/>
              <a:gd name="connsiteX3629" fmla="*/ 2100223 w 2467837"/>
              <a:gd name="connsiteY3629" fmla="*/ 1461038 h 3461805"/>
              <a:gd name="connsiteX3630" fmla="*/ 2085912 w 2467837"/>
              <a:gd name="connsiteY3630" fmla="*/ 1448527 h 3461805"/>
              <a:gd name="connsiteX3631" fmla="*/ 2091279 w 2467837"/>
              <a:gd name="connsiteY3631" fmla="*/ 1446740 h 3461805"/>
              <a:gd name="connsiteX3632" fmla="*/ 2082334 w 2467837"/>
              <a:gd name="connsiteY3632" fmla="*/ 1446740 h 3461805"/>
              <a:gd name="connsiteX3633" fmla="*/ 2069811 w 2467837"/>
              <a:gd name="connsiteY3633" fmla="*/ 1436017 h 3461805"/>
              <a:gd name="connsiteX3634" fmla="*/ 2064445 w 2467837"/>
              <a:gd name="connsiteY3634" fmla="*/ 1432442 h 3461805"/>
              <a:gd name="connsiteX3635" fmla="*/ 2066233 w 2467837"/>
              <a:gd name="connsiteY3635" fmla="*/ 1427080 h 3461805"/>
              <a:gd name="connsiteX3636" fmla="*/ 2057289 w 2467837"/>
              <a:gd name="connsiteY3636" fmla="*/ 1427080 h 3461805"/>
              <a:gd name="connsiteX3637" fmla="*/ 2042977 w 2467837"/>
              <a:gd name="connsiteY3637" fmla="*/ 1412783 h 3461805"/>
              <a:gd name="connsiteX3638" fmla="*/ 2046555 w 2467837"/>
              <a:gd name="connsiteY3638" fmla="*/ 1405634 h 3461805"/>
              <a:gd name="connsiteX3639" fmla="*/ 2017932 w 2467837"/>
              <a:gd name="connsiteY3639" fmla="*/ 1391336 h 3461805"/>
              <a:gd name="connsiteX3640" fmla="*/ 2008987 w 2467837"/>
              <a:gd name="connsiteY3640" fmla="*/ 1385975 h 3461805"/>
              <a:gd name="connsiteX3641" fmla="*/ 2008987 w 2467837"/>
              <a:gd name="connsiteY3641" fmla="*/ 1375251 h 3461805"/>
              <a:gd name="connsiteX3642" fmla="*/ 1987520 w 2467837"/>
              <a:gd name="connsiteY3642" fmla="*/ 1357379 h 3461805"/>
              <a:gd name="connsiteX3643" fmla="*/ 1983942 w 2467837"/>
              <a:gd name="connsiteY3643" fmla="*/ 1360954 h 3461805"/>
              <a:gd name="connsiteX3644" fmla="*/ 1971419 w 2467837"/>
              <a:gd name="connsiteY3644" fmla="*/ 1350230 h 3461805"/>
              <a:gd name="connsiteX3645" fmla="*/ 1980364 w 2467837"/>
              <a:gd name="connsiteY3645" fmla="*/ 1346656 h 3461805"/>
              <a:gd name="connsiteX3646" fmla="*/ 1942796 w 2467837"/>
              <a:gd name="connsiteY3646" fmla="*/ 1323422 h 3461805"/>
              <a:gd name="connsiteX3647" fmla="*/ 1937429 w 2467837"/>
              <a:gd name="connsiteY3647" fmla="*/ 1328784 h 3461805"/>
              <a:gd name="connsiteX3648" fmla="*/ 1926696 w 2467837"/>
              <a:gd name="connsiteY3648" fmla="*/ 1319848 h 3461805"/>
              <a:gd name="connsiteX3649" fmla="*/ 1935640 w 2467837"/>
              <a:gd name="connsiteY3649" fmla="*/ 1316273 h 3461805"/>
              <a:gd name="connsiteX3650" fmla="*/ 1905452 w 2467837"/>
              <a:gd name="connsiteY3650" fmla="*/ 1295050 h 3461805"/>
              <a:gd name="connsiteX3651" fmla="*/ 1884881 w 2467837"/>
              <a:gd name="connsiteY3651" fmla="*/ 1272934 h 3461805"/>
              <a:gd name="connsiteX3652" fmla="*/ 1889128 w 2467837"/>
              <a:gd name="connsiteY3652" fmla="*/ 1273380 h 3461805"/>
              <a:gd name="connsiteX3653" fmla="*/ 1889128 w 2467837"/>
              <a:gd name="connsiteY3653" fmla="*/ 1266232 h 3461805"/>
              <a:gd name="connsiteX3654" fmla="*/ 1878394 w 2467837"/>
              <a:gd name="connsiteY3654" fmla="*/ 1255508 h 3461805"/>
              <a:gd name="connsiteX3655" fmla="*/ 1869449 w 2467837"/>
              <a:gd name="connsiteY3655" fmla="*/ 1259083 h 3461805"/>
              <a:gd name="connsiteX3656" fmla="*/ 1864083 w 2467837"/>
              <a:gd name="connsiteY3656" fmla="*/ 1248359 h 3461805"/>
              <a:gd name="connsiteX3657" fmla="*/ 1860505 w 2467837"/>
              <a:gd name="connsiteY3657" fmla="*/ 1251934 h 3461805"/>
              <a:gd name="connsiteX3658" fmla="*/ 1847982 w 2467837"/>
              <a:gd name="connsiteY3658" fmla="*/ 1241211 h 3461805"/>
              <a:gd name="connsiteX3659" fmla="*/ 1856927 w 2467837"/>
              <a:gd name="connsiteY3659" fmla="*/ 1244785 h 3461805"/>
              <a:gd name="connsiteX3660" fmla="*/ 1858716 w 2467837"/>
              <a:gd name="connsiteY3660" fmla="*/ 1230487 h 3461805"/>
              <a:gd name="connsiteX3661" fmla="*/ 1849771 w 2467837"/>
              <a:gd name="connsiteY3661" fmla="*/ 1235849 h 3461805"/>
              <a:gd name="connsiteX3662" fmla="*/ 1826515 w 2467837"/>
              <a:gd name="connsiteY3662" fmla="*/ 1216190 h 3461805"/>
              <a:gd name="connsiteX3663" fmla="*/ 1813992 w 2467837"/>
              <a:gd name="connsiteY3663" fmla="*/ 1217977 h 3461805"/>
              <a:gd name="connsiteX3664" fmla="*/ 1817570 w 2467837"/>
              <a:gd name="connsiteY3664" fmla="*/ 1209041 h 3461805"/>
              <a:gd name="connsiteX3665" fmla="*/ 1799681 w 2467837"/>
              <a:gd name="connsiteY3665" fmla="*/ 1207253 h 3461805"/>
              <a:gd name="connsiteX3666" fmla="*/ 1799681 w 2467837"/>
              <a:gd name="connsiteY3666" fmla="*/ 1212615 h 3461805"/>
              <a:gd name="connsiteX3667" fmla="*/ 1790736 w 2467837"/>
              <a:gd name="connsiteY3667" fmla="*/ 1212615 h 3461805"/>
              <a:gd name="connsiteX3668" fmla="*/ 1781791 w 2467837"/>
              <a:gd name="connsiteY3668" fmla="*/ 1203679 h 3461805"/>
              <a:gd name="connsiteX3669" fmla="*/ 1790736 w 2467837"/>
              <a:gd name="connsiteY3669" fmla="*/ 1205466 h 3461805"/>
              <a:gd name="connsiteX3670" fmla="*/ 1794314 w 2467837"/>
              <a:gd name="connsiteY3670" fmla="*/ 1203679 h 3461805"/>
              <a:gd name="connsiteX3671" fmla="*/ 1788947 w 2467837"/>
              <a:gd name="connsiteY3671" fmla="*/ 1191169 h 3461805"/>
              <a:gd name="connsiteX3672" fmla="*/ 1794314 w 2467837"/>
              <a:gd name="connsiteY3672" fmla="*/ 1191169 h 3461805"/>
              <a:gd name="connsiteX3673" fmla="*/ 1769268 w 2467837"/>
              <a:gd name="connsiteY3673" fmla="*/ 1182233 h 3461805"/>
              <a:gd name="connsiteX3674" fmla="*/ 1776424 w 2467837"/>
              <a:gd name="connsiteY3674" fmla="*/ 1175084 h 3461805"/>
              <a:gd name="connsiteX3675" fmla="*/ 1763902 w 2467837"/>
              <a:gd name="connsiteY3675" fmla="*/ 1177988 h 3461805"/>
              <a:gd name="connsiteX3676" fmla="*/ 1759561 w 2467837"/>
              <a:gd name="connsiteY3676" fmla="*/ 1174058 h 3461805"/>
              <a:gd name="connsiteX3677" fmla="*/ 1762113 w 2467837"/>
              <a:gd name="connsiteY3677" fmla="*/ 1171509 h 3461805"/>
              <a:gd name="connsiteX3678" fmla="*/ 1746012 w 2467837"/>
              <a:gd name="connsiteY3678" fmla="*/ 1162573 h 3461805"/>
              <a:gd name="connsiteX3679" fmla="*/ 1746012 w 2467837"/>
              <a:gd name="connsiteY3679" fmla="*/ 1153637 h 3461805"/>
              <a:gd name="connsiteX3680" fmla="*/ 1735278 w 2467837"/>
              <a:gd name="connsiteY3680" fmla="*/ 1155424 h 3461805"/>
              <a:gd name="connsiteX3681" fmla="*/ 1731701 w 2467837"/>
              <a:gd name="connsiteY3681" fmla="*/ 1148276 h 3461805"/>
              <a:gd name="connsiteX3682" fmla="*/ 1735278 w 2467837"/>
              <a:gd name="connsiteY3682" fmla="*/ 1144701 h 3461805"/>
              <a:gd name="connsiteX3683" fmla="*/ 1701288 w 2467837"/>
              <a:gd name="connsiteY3683" fmla="*/ 1128616 h 3461805"/>
              <a:gd name="connsiteX3684" fmla="*/ 1710233 w 2467837"/>
              <a:gd name="connsiteY3684" fmla="*/ 1119680 h 3461805"/>
              <a:gd name="connsiteX3685" fmla="*/ 1695921 w 2467837"/>
              <a:gd name="connsiteY3685" fmla="*/ 1116106 h 3461805"/>
              <a:gd name="connsiteX3686" fmla="*/ 1701288 w 2467837"/>
              <a:gd name="connsiteY3686" fmla="*/ 1123255 h 3461805"/>
              <a:gd name="connsiteX3687" fmla="*/ 1690555 w 2467837"/>
              <a:gd name="connsiteY3687" fmla="*/ 1107170 h 3461805"/>
              <a:gd name="connsiteX3688" fmla="*/ 1686977 w 2467837"/>
              <a:gd name="connsiteY3688" fmla="*/ 1116106 h 3461805"/>
              <a:gd name="connsiteX3689" fmla="*/ 1651198 w 2467837"/>
              <a:gd name="connsiteY3689" fmla="*/ 1096446 h 3461805"/>
              <a:gd name="connsiteX3690" fmla="*/ 1658354 w 2467837"/>
              <a:gd name="connsiteY3690" fmla="*/ 1098234 h 3461805"/>
              <a:gd name="connsiteX3691" fmla="*/ 1660143 w 2467837"/>
              <a:gd name="connsiteY3691" fmla="*/ 1089298 h 3461805"/>
              <a:gd name="connsiteX3692" fmla="*/ 1620786 w 2467837"/>
              <a:gd name="connsiteY3692" fmla="*/ 1066064 h 3461805"/>
              <a:gd name="connsiteX3693" fmla="*/ 1624364 w 2467837"/>
              <a:gd name="connsiteY3693" fmla="*/ 1060702 h 3461805"/>
              <a:gd name="connsiteX3694" fmla="*/ 1608263 w 2467837"/>
              <a:gd name="connsiteY3694" fmla="*/ 1058915 h 3461805"/>
              <a:gd name="connsiteX3695" fmla="*/ 1610052 w 2467837"/>
              <a:gd name="connsiteY3695" fmla="*/ 1055341 h 3461805"/>
              <a:gd name="connsiteX3696" fmla="*/ 1577851 w 2467837"/>
              <a:gd name="connsiteY3696" fmla="*/ 1041043 h 3461805"/>
              <a:gd name="connsiteX3697" fmla="*/ 1583218 w 2467837"/>
              <a:gd name="connsiteY3697" fmla="*/ 1035681 h 3461805"/>
              <a:gd name="connsiteX3698" fmla="*/ 1558173 w 2467837"/>
              <a:gd name="connsiteY3698" fmla="*/ 1016022 h 3461805"/>
              <a:gd name="connsiteX3699" fmla="*/ 1563539 w 2467837"/>
              <a:gd name="connsiteY3699" fmla="*/ 1012447 h 3461805"/>
              <a:gd name="connsiteX3700" fmla="*/ 1554595 w 2467837"/>
              <a:gd name="connsiteY3700" fmla="*/ 1005299 h 3461805"/>
              <a:gd name="connsiteX3701" fmla="*/ 1547439 w 2467837"/>
              <a:gd name="connsiteY3701" fmla="*/ 1008873 h 3461805"/>
              <a:gd name="connsiteX3702" fmla="*/ 1542072 w 2467837"/>
              <a:gd name="connsiteY3702" fmla="*/ 1003511 h 3461805"/>
              <a:gd name="connsiteX3703" fmla="*/ 1540283 w 2467837"/>
              <a:gd name="connsiteY3703" fmla="*/ 1008873 h 3461805"/>
              <a:gd name="connsiteX3704" fmla="*/ 1529549 w 2467837"/>
              <a:gd name="connsiteY3704" fmla="*/ 996363 h 3461805"/>
              <a:gd name="connsiteX3705" fmla="*/ 1527761 w 2467837"/>
              <a:gd name="connsiteY3705" fmla="*/ 1003511 h 3461805"/>
              <a:gd name="connsiteX3706" fmla="*/ 1515238 w 2467837"/>
              <a:gd name="connsiteY3706" fmla="*/ 976703 h 3461805"/>
              <a:gd name="connsiteX3707" fmla="*/ 1497349 w 2467837"/>
              <a:gd name="connsiteY3707" fmla="*/ 967767 h 3461805"/>
              <a:gd name="connsiteX3708" fmla="*/ 1502715 w 2467837"/>
              <a:gd name="connsiteY3708" fmla="*/ 965980 h 3461805"/>
              <a:gd name="connsiteX3709" fmla="*/ 1491982 w 2467837"/>
              <a:gd name="connsiteY3709" fmla="*/ 955257 h 3461805"/>
              <a:gd name="connsiteX3710" fmla="*/ 1483037 w 2467837"/>
              <a:gd name="connsiteY3710" fmla="*/ 967767 h 3461805"/>
              <a:gd name="connsiteX3711" fmla="*/ 1468725 w 2467837"/>
              <a:gd name="connsiteY3711" fmla="*/ 955257 h 3461805"/>
              <a:gd name="connsiteX3712" fmla="*/ 1372122 w 2467837"/>
              <a:gd name="connsiteY3712" fmla="*/ 885556 h 3461805"/>
              <a:gd name="connsiteX3713" fmla="*/ 1382856 w 2467837"/>
              <a:gd name="connsiteY3713" fmla="*/ 889130 h 3461805"/>
              <a:gd name="connsiteX3714" fmla="*/ 1388223 w 2467837"/>
              <a:gd name="connsiteY3714" fmla="*/ 885556 h 3461805"/>
              <a:gd name="connsiteX3715" fmla="*/ 1382856 w 2467837"/>
              <a:gd name="connsiteY3715" fmla="*/ 881981 h 3461805"/>
              <a:gd name="connsiteX3716" fmla="*/ 1377489 w 2467837"/>
              <a:gd name="connsiteY3716" fmla="*/ 885556 h 3461805"/>
              <a:gd name="connsiteX3717" fmla="*/ 1377489 w 2467837"/>
              <a:gd name="connsiteY3717" fmla="*/ 878407 h 3461805"/>
              <a:gd name="connsiteX3718" fmla="*/ 1370333 w 2467837"/>
              <a:gd name="connsiteY3718" fmla="*/ 873045 h 3461805"/>
              <a:gd name="connsiteX3719" fmla="*/ 1366755 w 2467837"/>
              <a:gd name="connsiteY3719" fmla="*/ 876620 h 3461805"/>
              <a:gd name="connsiteX3720" fmla="*/ 1368544 w 2467837"/>
              <a:gd name="connsiteY3720" fmla="*/ 892704 h 3461805"/>
              <a:gd name="connsiteX3721" fmla="*/ 1361389 w 2467837"/>
              <a:gd name="connsiteY3721" fmla="*/ 885556 h 3461805"/>
              <a:gd name="connsiteX3722" fmla="*/ 1366755 w 2467837"/>
              <a:gd name="connsiteY3722" fmla="*/ 880194 h 3461805"/>
              <a:gd name="connsiteX3723" fmla="*/ 1339921 w 2467837"/>
              <a:gd name="connsiteY3723" fmla="*/ 865896 h 3461805"/>
              <a:gd name="connsiteX3724" fmla="*/ 1336343 w 2467837"/>
              <a:gd name="connsiteY3724" fmla="*/ 864109 h 3461805"/>
              <a:gd name="connsiteX3725" fmla="*/ 1329187 w 2467837"/>
              <a:gd name="connsiteY3725" fmla="*/ 853386 h 3461805"/>
              <a:gd name="connsiteX3726" fmla="*/ 1345288 w 2467837"/>
              <a:gd name="connsiteY3726" fmla="*/ 856960 h 3461805"/>
              <a:gd name="connsiteX3727" fmla="*/ 1323821 w 2467837"/>
              <a:gd name="connsiteY3727" fmla="*/ 842662 h 3461805"/>
              <a:gd name="connsiteX3728" fmla="*/ 1314876 w 2467837"/>
              <a:gd name="connsiteY3728" fmla="*/ 831939 h 3461805"/>
              <a:gd name="connsiteX3729" fmla="*/ 1327399 w 2467837"/>
              <a:gd name="connsiteY3729" fmla="*/ 824790 h 3461805"/>
              <a:gd name="connsiteX3730" fmla="*/ 1309509 w 2467837"/>
              <a:gd name="connsiteY3730" fmla="*/ 819429 h 3461805"/>
              <a:gd name="connsiteX3731" fmla="*/ 1300564 w 2467837"/>
              <a:gd name="connsiteY3731" fmla="*/ 824790 h 3461805"/>
              <a:gd name="connsiteX3732" fmla="*/ 1295197 w 2467837"/>
              <a:gd name="connsiteY3732" fmla="*/ 812280 h 3461805"/>
              <a:gd name="connsiteX3733" fmla="*/ 1304142 w 2467837"/>
              <a:gd name="connsiteY3733" fmla="*/ 805131 h 3461805"/>
              <a:gd name="connsiteX3734" fmla="*/ 1316665 w 2467837"/>
              <a:gd name="connsiteY3734" fmla="*/ 808705 h 3461805"/>
              <a:gd name="connsiteX3735" fmla="*/ 1347077 w 2467837"/>
              <a:gd name="connsiteY3735" fmla="*/ 831939 h 3461805"/>
              <a:gd name="connsiteX3736" fmla="*/ 1368544 w 2467837"/>
              <a:gd name="connsiteY3736" fmla="*/ 840875 h 3461805"/>
              <a:gd name="connsiteX3737" fmla="*/ 1372122 w 2467837"/>
              <a:gd name="connsiteY3737" fmla="*/ 837301 h 3461805"/>
              <a:gd name="connsiteX3738" fmla="*/ 1377489 w 2467837"/>
              <a:gd name="connsiteY3738" fmla="*/ 846237 h 3461805"/>
              <a:gd name="connsiteX3739" fmla="*/ 1373911 w 2467837"/>
              <a:gd name="connsiteY3739" fmla="*/ 855173 h 3461805"/>
              <a:gd name="connsiteX3740" fmla="*/ 1377489 w 2467837"/>
              <a:gd name="connsiteY3740" fmla="*/ 855173 h 3461805"/>
              <a:gd name="connsiteX3741" fmla="*/ 1390012 w 2467837"/>
              <a:gd name="connsiteY3741" fmla="*/ 848024 h 3461805"/>
              <a:gd name="connsiteX3742" fmla="*/ 1400745 w 2467837"/>
              <a:gd name="connsiteY3742" fmla="*/ 851599 h 3461805"/>
              <a:gd name="connsiteX3743" fmla="*/ 1400745 w 2467837"/>
              <a:gd name="connsiteY3743" fmla="*/ 856960 h 3461805"/>
              <a:gd name="connsiteX3744" fmla="*/ 1411479 w 2467837"/>
              <a:gd name="connsiteY3744" fmla="*/ 858747 h 3461805"/>
              <a:gd name="connsiteX3745" fmla="*/ 1393589 w 2467837"/>
              <a:gd name="connsiteY3745" fmla="*/ 855173 h 3461805"/>
              <a:gd name="connsiteX3746" fmla="*/ 1391801 w 2467837"/>
              <a:gd name="connsiteY3746" fmla="*/ 862322 h 3461805"/>
              <a:gd name="connsiteX3747" fmla="*/ 1409690 w 2467837"/>
              <a:gd name="connsiteY3747" fmla="*/ 867683 h 3461805"/>
              <a:gd name="connsiteX3748" fmla="*/ 1416846 w 2467837"/>
              <a:gd name="connsiteY3748" fmla="*/ 873045 h 3461805"/>
              <a:gd name="connsiteX3749" fmla="*/ 1418635 w 2467837"/>
              <a:gd name="connsiteY3749" fmla="*/ 881981 h 3461805"/>
              <a:gd name="connsiteX3750" fmla="*/ 1429369 w 2467837"/>
              <a:gd name="connsiteY3750" fmla="*/ 881981 h 3461805"/>
              <a:gd name="connsiteX3751" fmla="*/ 1432946 w 2467837"/>
              <a:gd name="connsiteY3751" fmla="*/ 890917 h 3461805"/>
              <a:gd name="connsiteX3752" fmla="*/ 1440102 w 2467837"/>
              <a:gd name="connsiteY3752" fmla="*/ 880194 h 3461805"/>
              <a:gd name="connsiteX3753" fmla="*/ 1443680 w 2467837"/>
              <a:gd name="connsiteY3753" fmla="*/ 896279 h 3461805"/>
              <a:gd name="connsiteX3754" fmla="*/ 1456203 w 2467837"/>
              <a:gd name="connsiteY3754" fmla="*/ 896279 h 3461805"/>
              <a:gd name="connsiteX3755" fmla="*/ 1447258 w 2467837"/>
              <a:gd name="connsiteY3755" fmla="*/ 885556 h 3461805"/>
              <a:gd name="connsiteX3756" fmla="*/ 1465147 w 2467837"/>
              <a:gd name="connsiteY3756" fmla="*/ 898066 h 3461805"/>
              <a:gd name="connsiteX3757" fmla="*/ 1490193 w 2467837"/>
              <a:gd name="connsiteY3757" fmla="*/ 907002 h 3461805"/>
              <a:gd name="connsiteX3758" fmla="*/ 1481248 w 2467837"/>
              <a:gd name="connsiteY3758" fmla="*/ 881981 h 3461805"/>
              <a:gd name="connsiteX3759" fmla="*/ 1472303 w 2467837"/>
              <a:gd name="connsiteY3759" fmla="*/ 880194 h 3461805"/>
              <a:gd name="connsiteX3760" fmla="*/ 1470514 w 2467837"/>
              <a:gd name="connsiteY3760" fmla="*/ 885556 h 3461805"/>
              <a:gd name="connsiteX3761" fmla="*/ 1454414 w 2467837"/>
              <a:gd name="connsiteY3761" fmla="*/ 883768 h 3461805"/>
              <a:gd name="connsiteX3762" fmla="*/ 1461569 w 2467837"/>
              <a:gd name="connsiteY3762" fmla="*/ 878407 h 3461805"/>
              <a:gd name="connsiteX3763" fmla="*/ 1456203 w 2467837"/>
              <a:gd name="connsiteY3763" fmla="*/ 874832 h 3461805"/>
              <a:gd name="connsiteX3764" fmla="*/ 1449047 w 2467837"/>
              <a:gd name="connsiteY3764" fmla="*/ 874832 h 3461805"/>
              <a:gd name="connsiteX3765" fmla="*/ 1441891 w 2467837"/>
              <a:gd name="connsiteY3765" fmla="*/ 864109 h 3461805"/>
              <a:gd name="connsiteX3766" fmla="*/ 1454414 w 2467837"/>
              <a:gd name="connsiteY3766" fmla="*/ 865896 h 3461805"/>
              <a:gd name="connsiteX3767" fmla="*/ 1449047 w 2467837"/>
              <a:gd name="connsiteY3767" fmla="*/ 858747 h 3461805"/>
              <a:gd name="connsiteX3768" fmla="*/ 1438313 w 2467837"/>
              <a:gd name="connsiteY3768" fmla="*/ 862322 h 3461805"/>
              <a:gd name="connsiteX3769" fmla="*/ 1438313 w 2467837"/>
              <a:gd name="connsiteY3769" fmla="*/ 867683 h 3461805"/>
              <a:gd name="connsiteX3770" fmla="*/ 1418635 w 2467837"/>
              <a:gd name="connsiteY3770" fmla="*/ 851599 h 3461805"/>
              <a:gd name="connsiteX3771" fmla="*/ 1395379 w 2467837"/>
              <a:gd name="connsiteY3771" fmla="*/ 844450 h 3461805"/>
              <a:gd name="connsiteX3772" fmla="*/ 1375700 w 2467837"/>
              <a:gd name="connsiteY3772" fmla="*/ 831939 h 3461805"/>
              <a:gd name="connsiteX3773" fmla="*/ 1384645 w 2467837"/>
              <a:gd name="connsiteY3773" fmla="*/ 824790 h 3461805"/>
              <a:gd name="connsiteX3774" fmla="*/ 1404323 w 2467837"/>
              <a:gd name="connsiteY3774" fmla="*/ 840875 h 3461805"/>
              <a:gd name="connsiteX3775" fmla="*/ 1415057 w 2467837"/>
              <a:gd name="connsiteY3775" fmla="*/ 849811 h 3461805"/>
              <a:gd name="connsiteX3776" fmla="*/ 1413268 w 2467837"/>
              <a:gd name="connsiteY3776" fmla="*/ 840875 h 3461805"/>
              <a:gd name="connsiteX3777" fmla="*/ 1397167 w 2467837"/>
              <a:gd name="connsiteY3777" fmla="*/ 837301 h 3461805"/>
              <a:gd name="connsiteX3778" fmla="*/ 1382856 w 2467837"/>
              <a:gd name="connsiteY3778" fmla="*/ 821216 h 3461805"/>
              <a:gd name="connsiteX3779" fmla="*/ 1388223 w 2467837"/>
              <a:gd name="connsiteY3779" fmla="*/ 817641 h 3461805"/>
              <a:gd name="connsiteX3780" fmla="*/ 1386434 w 2467837"/>
              <a:gd name="connsiteY3780" fmla="*/ 814067 h 3461805"/>
              <a:gd name="connsiteX3781" fmla="*/ 1377489 w 2467837"/>
              <a:gd name="connsiteY3781" fmla="*/ 810493 h 3461805"/>
              <a:gd name="connsiteX3782" fmla="*/ 1375700 w 2467837"/>
              <a:gd name="connsiteY3782" fmla="*/ 810493 h 3461805"/>
              <a:gd name="connsiteX3783" fmla="*/ 1375700 w 2467837"/>
              <a:gd name="connsiteY3783" fmla="*/ 815854 h 3461805"/>
              <a:gd name="connsiteX3784" fmla="*/ 1363177 w 2467837"/>
              <a:gd name="connsiteY3784" fmla="*/ 803344 h 3461805"/>
              <a:gd name="connsiteX3785" fmla="*/ 1368544 w 2467837"/>
              <a:gd name="connsiteY3785" fmla="*/ 799769 h 3461805"/>
              <a:gd name="connsiteX3786" fmla="*/ 1363177 w 2467837"/>
              <a:gd name="connsiteY3786" fmla="*/ 797982 h 3461805"/>
              <a:gd name="connsiteX3787" fmla="*/ 1364966 w 2467837"/>
              <a:gd name="connsiteY3787" fmla="*/ 799769 h 3461805"/>
              <a:gd name="connsiteX3788" fmla="*/ 1361389 w 2467837"/>
              <a:gd name="connsiteY3788" fmla="*/ 799769 h 3461805"/>
              <a:gd name="connsiteX3789" fmla="*/ 1354233 w 2467837"/>
              <a:gd name="connsiteY3789" fmla="*/ 799769 h 3461805"/>
              <a:gd name="connsiteX3790" fmla="*/ 1354233 w 2467837"/>
              <a:gd name="connsiteY3790" fmla="*/ 796195 h 3461805"/>
              <a:gd name="connsiteX3791" fmla="*/ 1347077 w 2467837"/>
              <a:gd name="connsiteY3791" fmla="*/ 789046 h 3461805"/>
              <a:gd name="connsiteX3792" fmla="*/ 1345288 w 2467837"/>
              <a:gd name="connsiteY3792" fmla="*/ 780110 h 3461805"/>
              <a:gd name="connsiteX3793" fmla="*/ 1330976 w 2467837"/>
              <a:gd name="connsiteY3793" fmla="*/ 769387 h 3461805"/>
              <a:gd name="connsiteX3794" fmla="*/ 1330976 w 2467837"/>
              <a:gd name="connsiteY3794" fmla="*/ 767600 h 3461805"/>
              <a:gd name="connsiteX3795" fmla="*/ 1316665 w 2467837"/>
              <a:gd name="connsiteY3795" fmla="*/ 764025 h 3461805"/>
              <a:gd name="connsiteX3796" fmla="*/ 1313087 w 2467837"/>
              <a:gd name="connsiteY3796" fmla="*/ 771174 h 3461805"/>
              <a:gd name="connsiteX3797" fmla="*/ 1311298 w 2467837"/>
              <a:gd name="connsiteY3797" fmla="*/ 760451 h 3461805"/>
              <a:gd name="connsiteX3798" fmla="*/ 1302353 w 2467837"/>
              <a:gd name="connsiteY3798" fmla="*/ 760451 h 3461805"/>
              <a:gd name="connsiteX3799" fmla="*/ 1307720 w 2467837"/>
              <a:gd name="connsiteY3799" fmla="*/ 756876 h 3461805"/>
              <a:gd name="connsiteX3800" fmla="*/ 1275519 w 2467837"/>
              <a:gd name="connsiteY3800" fmla="*/ 737217 h 3461805"/>
              <a:gd name="connsiteX3801" fmla="*/ 1275519 w 2467837"/>
              <a:gd name="connsiteY3801" fmla="*/ 735430 h 3461805"/>
              <a:gd name="connsiteX3802" fmla="*/ 1248685 w 2467837"/>
              <a:gd name="connsiteY3802" fmla="*/ 722919 h 3461805"/>
              <a:gd name="connsiteX3803" fmla="*/ 1243318 w 2467837"/>
              <a:gd name="connsiteY3803" fmla="*/ 719345 h 3461805"/>
              <a:gd name="connsiteX3804" fmla="*/ 1246896 w 2467837"/>
              <a:gd name="connsiteY3804" fmla="*/ 715770 h 3461805"/>
              <a:gd name="connsiteX3805" fmla="*/ 1237951 w 2467837"/>
              <a:gd name="connsiteY3805" fmla="*/ 715770 h 3461805"/>
              <a:gd name="connsiteX3806" fmla="*/ 1243318 w 2467837"/>
              <a:gd name="connsiteY3806" fmla="*/ 719345 h 3461805"/>
              <a:gd name="connsiteX3807" fmla="*/ 1230795 w 2467837"/>
              <a:gd name="connsiteY3807" fmla="*/ 710409 h 3461805"/>
              <a:gd name="connsiteX3808" fmla="*/ 1223640 w 2467837"/>
              <a:gd name="connsiteY3808" fmla="*/ 703260 h 3461805"/>
              <a:gd name="connsiteX3809" fmla="*/ 1230795 w 2467837"/>
              <a:gd name="connsiteY3809" fmla="*/ 699686 h 3461805"/>
              <a:gd name="connsiteX3810" fmla="*/ 1203961 w 2467837"/>
              <a:gd name="connsiteY3810" fmla="*/ 688962 h 3461805"/>
              <a:gd name="connsiteX3811" fmla="*/ 1207539 w 2467837"/>
              <a:gd name="connsiteY3811" fmla="*/ 685388 h 3461805"/>
              <a:gd name="connsiteX3812" fmla="*/ 1200383 w 2467837"/>
              <a:gd name="connsiteY3812" fmla="*/ 681813 h 3461805"/>
              <a:gd name="connsiteX3813" fmla="*/ 1196805 w 2467837"/>
              <a:gd name="connsiteY3813" fmla="*/ 687175 h 3461805"/>
              <a:gd name="connsiteX3814" fmla="*/ 1186072 w 2467837"/>
              <a:gd name="connsiteY3814" fmla="*/ 678239 h 3461805"/>
              <a:gd name="connsiteX3815" fmla="*/ 1182494 w 2467837"/>
              <a:gd name="connsiteY3815" fmla="*/ 681813 h 3461805"/>
              <a:gd name="connsiteX3816" fmla="*/ 1173549 w 2467837"/>
              <a:gd name="connsiteY3816" fmla="*/ 671090 h 3461805"/>
              <a:gd name="connsiteX3817" fmla="*/ 1180705 w 2467837"/>
              <a:gd name="connsiteY3817" fmla="*/ 665729 h 3461805"/>
              <a:gd name="connsiteX3818" fmla="*/ 1166393 w 2467837"/>
              <a:gd name="connsiteY3818" fmla="*/ 662154 h 3461805"/>
              <a:gd name="connsiteX3819" fmla="*/ 1155660 w 2467837"/>
              <a:gd name="connsiteY3819" fmla="*/ 662154 h 3461805"/>
              <a:gd name="connsiteX3820" fmla="*/ 1164604 w 2467837"/>
              <a:gd name="connsiteY3820" fmla="*/ 653218 h 3461805"/>
              <a:gd name="connsiteX3821" fmla="*/ 1155660 w 2467837"/>
              <a:gd name="connsiteY3821" fmla="*/ 655005 h 3461805"/>
              <a:gd name="connsiteX3822" fmla="*/ 1137770 w 2467837"/>
              <a:gd name="connsiteY3822" fmla="*/ 635346 h 3461805"/>
              <a:gd name="connsiteX3823" fmla="*/ 1135981 w 2467837"/>
              <a:gd name="connsiteY3823" fmla="*/ 640708 h 3461805"/>
              <a:gd name="connsiteX3824" fmla="*/ 1130614 w 2467837"/>
              <a:gd name="connsiteY3824" fmla="*/ 637133 h 3461805"/>
              <a:gd name="connsiteX3825" fmla="*/ 1127037 w 2467837"/>
              <a:gd name="connsiteY3825" fmla="*/ 629984 h 3461805"/>
              <a:gd name="connsiteX3826" fmla="*/ 1134192 w 2467837"/>
              <a:gd name="connsiteY3826" fmla="*/ 622836 h 3461805"/>
              <a:gd name="connsiteX3827" fmla="*/ 1148504 w 2467837"/>
              <a:gd name="connsiteY3827" fmla="*/ 629984 h 3461805"/>
              <a:gd name="connsiteX3828" fmla="*/ 1155660 w 2467837"/>
              <a:gd name="connsiteY3828" fmla="*/ 644282 h 3461805"/>
              <a:gd name="connsiteX3829" fmla="*/ 1164604 w 2467837"/>
              <a:gd name="connsiteY3829" fmla="*/ 640708 h 3461805"/>
              <a:gd name="connsiteX3830" fmla="*/ 1159237 w 2467837"/>
              <a:gd name="connsiteY3830" fmla="*/ 646069 h 3461805"/>
              <a:gd name="connsiteX3831" fmla="*/ 1164604 w 2467837"/>
              <a:gd name="connsiteY3831" fmla="*/ 649644 h 3461805"/>
              <a:gd name="connsiteX3832" fmla="*/ 1173549 w 2467837"/>
              <a:gd name="connsiteY3832" fmla="*/ 640708 h 3461805"/>
              <a:gd name="connsiteX3833" fmla="*/ 1168182 w 2467837"/>
              <a:gd name="connsiteY3833" fmla="*/ 653218 h 3461805"/>
              <a:gd name="connsiteX3834" fmla="*/ 1186072 w 2467837"/>
              <a:gd name="connsiteY3834" fmla="*/ 658580 h 3461805"/>
              <a:gd name="connsiteX3835" fmla="*/ 1187861 w 2467837"/>
              <a:gd name="connsiteY3835" fmla="*/ 647856 h 3461805"/>
              <a:gd name="connsiteX3836" fmla="*/ 1186072 w 2467837"/>
              <a:gd name="connsiteY3836" fmla="*/ 660367 h 3461805"/>
              <a:gd name="connsiteX3837" fmla="*/ 1203961 w 2467837"/>
              <a:gd name="connsiteY3837" fmla="*/ 662154 h 3461805"/>
              <a:gd name="connsiteX3838" fmla="*/ 1216484 w 2467837"/>
              <a:gd name="connsiteY3838" fmla="*/ 672877 h 3461805"/>
              <a:gd name="connsiteX3839" fmla="*/ 1219713 w 2467837"/>
              <a:gd name="connsiteY3839" fmla="*/ 669652 h 3461805"/>
              <a:gd name="connsiteX3840" fmla="*/ 1219838 w 2467837"/>
              <a:gd name="connsiteY3840" fmla="*/ 669750 h 3461805"/>
              <a:gd name="connsiteX3841" fmla="*/ 1223640 w 2467837"/>
              <a:gd name="connsiteY3841" fmla="*/ 676452 h 3461805"/>
              <a:gd name="connsiteX3842" fmla="*/ 1230795 w 2467837"/>
              <a:gd name="connsiteY3842" fmla="*/ 672877 h 3461805"/>
              <a:gd name="connsiteX3843" fmla="*/ 1230795 w 2467837"/>
              <a:gd name="connsiteY3843" fmla="*/ 683601 h 3461805"/>
              <a:gd name="connsiteX3844" fmla="*/ 1266574 w 2467837"/>
              <a:gd name="connsiteY3844" fmla="*/ 690750 h 3461805"/>
              <a:gd name="connsiteX3845" fmla="*/ 1264785 w 2467837"/>
              <a:gd name="connsiteY3845" fmla="*/ 699686 h 3461805"/>
              <a:gd name="connsiteX3846" fmla="*/ 1286253 w 2467837"/>
              <a:gd name="connsiteY3846" fmla="*/ 708622 h 3461805"/>
              <a:gd name="connsiteX3847" fmla="*/ 1280886 w 2467837"/>
              <a:gd name="connsiteY3847" fmla="*/ 713983 h 3461805"/>
              <a:gd name="connsiteX3848" fmla="*/ 1291620 w 2467837"/>
              <a:gd name="connsiteY3848" fmla="*/ 713983 h 3461805"/>
              <a:gd name="connsiteX3849" fmla="*/ 1289831 w 2467837"/>
              <a:gd name="connsiteY3849" fmla="*/ 706834 h 3461805"/>
              <a:gd name="connsiteX3850" fmla="*/ 1296986 w 2467837"/>
              <a:gd name="connsiteY3850" fmla="*/ 713983 h 3461805"/>
              <a:gd name="connsiteX3851" fmla="*/ 1291620 w 2467837"/>
              <a:gd name="connsiteY3851" fmla="*/ 719345 h 3461805"/>
              <a:gd name="connsiteX3852" fmla="*/ 1296986 w 2467837"/>
              <a:gd name="connsiteY3852" fmla="*/ 719345 h 3461805"/>
              <a:gd name="connsiteX3853" fmla="*/ 1293409 w 2467837"/>
              <a:gd name="connsiteY3853" fmla="*/ 721132 h 3461805"/>
              <a:gd name="connsiteX3854" fmla="*/ 1302353 w 2467837"/>
              <a:gd name="connsiteY3854" fmla="*/ 722919 h 3461805"/>
              <a:gd name="connsiteX3855" fmla="*/ 1307720 w 2467837"/>
              <a:gd name="connsiteY3855" fmla="*/ 722919 h 3461805"/>
              <a:gd name="connsiteX3856" fmla="*/ 1316665 w 2467837"/>
              <a:gd name="connsiteY3856" fmla="*/ 731855 h 3461805"/>
              <a:gd name="connsiteX3857" fmla="*/ 1318454 w 2467837"/>
              <a:gd name="connsiteY3857" fmla="*/ 730068 h 3461805"/>
              <a:gd name="connsiteX3858" fmla="*/ 1320243 w 2467837"/>
              <a:gd name="connsiteY3858" fmla="*/ 733643 h 3461805"/>
              <a:gd name="connsiteX3859" fmla="*/ 1323821 w 2467837"/>
              <a:gd name="connsiteY3859" fmla="*/ 730068 h 3461805"/>
              <a:gd name="connsiteX3860" fmla="*/ 1329187 w 2467837"/>
              <a:gd name="connsiteY3860" fmla="*/ 735430 h 3461805"/>
              <a:gd name="connsiteX3861" fmla="*/ 1327399 w 2467837"/>
              <a:gd name="connsiteY3861" fmla="*/ 730068 h 3461805"/>
              <a:gd name="connsiteX3862" fmla="*/ 1332765 w 2467837"/>
              <a:gd name="connsiteY3862" fmla="*/ 737217 h 3461805"/>
              <a:gd name="connsiteX3863" fmla="*/ 1341710 w 2467837"/>
              <a:gd name="connsiteY3863" fmla="*/ 739004 h 3461805"/>
              <a:gd name="connsiteX3864" fmla="*/ 1339921 w 2467837"/>
              <a:gd name="connsiteY3864" fmla="*/ 737217 h 3461805"/>
              <a:gd name="connsiteX3865" fmla="*/ 1347077 w 2467837"/>
              <a:gd name="connsiteY3865" fmla="*/ 739004 h 3461805"/>
              <a:gd name="connsiteX3866" fmla="*/ 1381067 w 2467837"/>
              <a:gd name="connsiteY3866" fmla="*/ 756876 h 3461805"/>
              <a:gd name="connsiteX3867" fmla="*/ 1377489 w 2467837"/>
              <a:gd name="connsiteY3867" fmla="*/ 760451 h 3461805"/>
              <a:gd name="connsiteX3868" fmla="*/ 1384645 w 2467837"/>
              <a:gd name="connsiteY3868" fmla="*/ 765812 h 3461805"/>
              <a:gd name="connsiteX3869" fmla="*/ 1388223 w 2467837"/>
              <a:gd name="connsiteY3869" fmla="*/ 764025 h 3461805"/>
              <a:gd name="connsiteX3870" fmla="*/ 1406112 w 2467837"/>
              <a:gd name="connsiteY3870" fmla="*/ 776536 h 3461805"/>
              <a:gd name="connsiteX3871" fmla="*/ 1429369 w 2467837"/>
              <a:gd name="connsiteY3871" fmla="*/ 789046 h 3461805"/>
              <a:gd name="connsiteX3872" fmla="*/ 1440102 w 2467837"/>
              <a:gd name="connsiteY3872" fmla="*/ 803344 h 3461805"/>
              <a:gd name="connsiteX3873" fmla="*/ 1450836 w 2467837"/>
              <a:gd name="connsiteY3873" fmla="*/ 805131 h 3461805"/>
              <a:gd name="connsiteX3874" fmla="*/ 1454414 w 2467837"/>
              <a:gd name="connsiteY3874" fmla="*/ 803344 h 3461805"/>
              <a:gd name="connsiteX3875" fmla="*/ 1465147 w 2467837"/>
              <a:gd name="connsiteY3875" fmla="*/ 819429 h 3461805"/>
              <a:gd name="connsiteX3876" fmla="*/ 1475881 w 2467837"/>
              <a:gd name="connsiteY3876" fmla="*/ 817641 h 3461805"/>
              <a:gd name="connsiteX3877" fmla="*/ 1474092 w 2467837"/>
              <a:gd name="connsiteY3877" fmla="*/ 823003 h 3461805"/>
              <a:gd name="connsiteX3878" fmla="*/ 1481248 w 2467837"/>
              <a:gd name="connsiteY3878" fmla="*/ 823003 h 3461805"/>
              <a:gd name="connsiteX3879" fmla="*/ 1483037 w 2467837"/>
              <a:gd name="connsiteY3879" fmla="*/ 828365 h 3461805"/>
              <a:gd name="connsiteX3880" fmla="*/ 1490193 w 2467837"/>
              <a:gd name="connsiteY3880" fmla="*/ 828365 h 3461805"/>
              <a:gd name="connsiteX3881" fmla="*/ 1488404 w 2467837"/>
              <a:gd name="connsiteY3881" fmla="*/ 828365 h 3461805"/>
              <a:gd name="connsiteX3882" fmla="*/ 1483037 w 2467837"/>
              <a:gd name="connsiteY3882" fmla="*/ 833726 h 3461805"/>
              <a:gd name="connsiteX3883" fmla="*/ 1488404 w 2467837"/>
              <a:gd name="connsiteY3883" fmla="*/ 835514 h 3461805"/>
              <a:gd name="connsiteX3884" fmla="*/ 1490193 w 2467837"/>
              <a:gd name="connsiteY3884" fmla="*/ 831939 h 3461805"/>
              <a:gd name="connsiteX3885" fmla="*/ 1493771 w 2467837"/>
              <a:gd name="connsiteY3885" fmla="*/ 833726 h 3461805"/>
              <a:gd name="connsiteX3886" fmla="*/ 1497349 w 2467837"/>
              <a:gd name="connsiteY3886" fmla="*/ 833726 h 3461805"/>
              <a:gd name="connsiteX3887" fmla="*/ 1495559 w 2467837"/>
              <a:gd name="connsiteY3887" fmla="*/ 837301 h 3461805"/>
              <a:gd name="connsiteX3888" fmla="*/ 1508082 w 2467837"/>
              <a:gd name="connsiteY3888" fmla="*/ 835514 h 3461805"/>
              <a:gd name="connsiteX3889" fmla="*/ 1508082 w 2467837"/>
              <a:gd name="connsiteY3889" fmla="*/ 833726 h 3461805"/>
              <a:gd name="connsiteX3890" fmla="*/ 1502715 w 2467837"/>
              <a:gd name="connsiteY3890" fmla="*/ 831939 h 3461805"/>
              <a:gd name="connsiteX3891" fmla="*/ 1495559 w 2467837"/>
              <a:gd name="connsiteY3891" fmla="*/ 824790 h 3461805"/>
              <a:gd name="connsiteX3892" fmla="*/ 1486615 w 2467837"/>
              <a:gd name="connsiteY3892" fmla="*/ 806918 h 3461805"/>
              <a:gd name="connsiteX3893" fmla="*/ 1502715 w 2467837"/>
              <a:gd name="connsiteY3893" fmla="*/ 817641 h 3461805"/>
              <a:gd name="connsiteX3894" fmla="*/ 1500926 w 2467837"/>
              <a:gd name="connsiteY3894" fmla="*/ 824790 h 3461805"/>
              <a:gd name="connsiteX3895" fmla="*/ 1508082 w 2467837"/>
              <a:gd name="connsiteY3895" fmla="*/ 823003 h 3461805"/>
              <a:gd name="connsiteX3896" fmla="*/ 1506293 w 2467837"/>
              <a:gd name="connsiteY3896" fmla="*/ 830152 h 3461805"/>
              <a:gd name="connsiteX3897" fmla="*/ 1508082 w 2467837"/>
              <a:gd name="connsiteY3897" fmla="*/ 830152 h 3461805"/>
              <a:gd name="connsiteX3898" fmla="*/ 1511660 w 2467837"/>
              <a:gd name="connsiteY3898" fmla="*/ 828365 h 3461805"/>
              <a:gd name="connsiteX3899" fmla="*/ 1513449 w 2467837"/>
              <a:gd name="connsiteY3899" fmla="*/ 826577 h 3461805"/>
              <a:gd name="connsiteX3900" fmla="*/ 1517027 w 2467837"/>
              <a:gd name="connsiteY3900" fmla="*/ 830152 h 3461805"/>
              <a:gd name="connsiteX3901" fmla="*/ 1522394 w 2467837"/>
              <a:gd name="connsiteY3901" fmla="*/ 828365 h 3461805"/>
              <a:gd name="connsiteX3902" fmla="*/ 1517027 w 2467837"/>
              <a:gd name="connsiteY3902" fmla="*/ 837301 h 3461805"/>
              <a:gd name="connsiteX3903" fmla="*/ 1518816 w 2467837"/>
              <a:gd name="connsiteY3903" fmla="*/ 837301 h 3461805"/>
              <a:gd name="connsiteX3904" fmla="*/ 1520605 w 2467837"/>
              <a:gd name="connsiteY3904" fmla="*/ 837301 h 3461805"/>
              <a:gd name="connsiteX3905" fmla="*/ 1522394 w 2467837"/>
              <a:gd name="connsiteY3905" fmla="*/ 831939 h 3461805"/>
              <a:gd name="connsiteX3906" fmla="*/ 1536705 w 2467837"/>
              <a:gd name="connsiteY3906" fmla="*/ 846237 h 3461805"/>
              <a:gd name="connsiteX3907" fmla="*/ 1531339 w 2467837"/>
              <a:gd name="connsiteY3907" fmla="*/ 844450 h 3461805"/>
              <a:gd name="connsiteX3908" fmla="*/ 1527761 w 2467837"/>
              <a:gd name="connsiteY3908" fmla="*/ 844450 h 3461805"/>
              <a:gd name="connsiteX3909" fmla="*/ 1529549 w 2467837"/>
              <a:gd name="connsiteY3909" fmla="*/ 849811 h 3461805"/>
              <a:gd name="connsiteX3910" fmla="*/ 1527761 w 2467837"/>
              <a:gd name="connsiteY3910" fmla="*/ 849811 h 3461805"/>
              <a:gd name="connsiteX3911" fmla="*/ 1527761 w 2467837"/>
              <a:gd name="connsiteY3911" fmla="*/ 855173 h 3461805"/>
              <a:gd name="connsiteX3912" fmla="*/ 1531339 w 2467837"/>
              <a:gd name="connsiteY3912" fmla="*/ 856960 h 3461805"/>
              <a:gd name="connsiteX3913" fmla="*/ 1533127 w 2467837"/>
              <a:gd name="connsiteY3913" fmla="*/ 858747 h 3461805"/>
              <a:gd name="connsiteX3914" fmla="*/ 1536705 w 2467837"/>
              <a:gd name="connsiteY3914" fmla="*/ 858747 h 3461805"/>
              <a:gd name="connsiteX3915" fmla="*/ 1533127 w 2467837"/>
              <a:gd name="connsiteY3915" fmla="*/ 853386 h 3461805"/>
              <a:gd name="connsiteX3916" fmla="*/ 1536705 w 2467837"/>
              <a:gd name="connsiteY3916" fmla="*/ 846237 h 3461805"/>
              <a:gd name="connsiteX3917" fmla="*/ 1545650 w 2467837"/>
              <a:gd name="connsiteY3917" fmla="*/ 851599 h 3461805"/>
              <a:gd name="connsiteX3918" fmla="*/ 1540283 w 2467837"/>
              <a:gd name="connsiteY3918" fmla="*/ 855173 h 3461805"/>
              <a:gd name="connsiteX3919" fmla="*/ 1543861 w 2467837"/>
              <a:gd name="connsiteY3919" fmla="*/ 856960 h 3461805"/>
              <a:gd name="connsiteX3920" fmla="*/ 1551017 w 2467837"/>
              <a:gd name="connsiteY3920" fmla="*/ 851599 h 3461805"/>
              <a:gd name="connsiteX3921" fmla="*/ 1572484 w 2467837"/>
              <a:gd name="connsiteY3921" fmla="*/ 873045 h 3461805"/>
              <a:gd name="connsiteX3922" fmla="*/ 1588585 w 2467837"/>
              <a:gd name="connsiteY3922" fmla="*/ 858747 h 3461805"/>
              <a:gd name="connsiteX3923" fmla="*/ 1559962 w 2467837"/>
              <a:gd name="connsiteY3923" fmla="*/ 837301 h 3461805"/>
              <a:gd name="connsiteX3924" fmla="*/ 1538494 w 2467837"/>
              <a:gd name="connsiteY3924" fmla="*/ 830152 h 3461805"/>
              <a:gd name="connsiteX3925" fmla="*/ 1534916 w 2467837"/>
              <a:gd name="connsiteY3925" fmla="*/ 823003 h 3461805"/>
              <a:gd name="connsiteX3926" fmla="*/ 1520605 w 2467837"/>
              <a:gd name="connsiteY3926" fmla="*/ 812280 h 3461805"/>
              <a:gd name="connsiteX3927" fmla="*/ 1500926 w 2467837"/>
              <a:gd name="connsiteY3927" fmla="*/ 801557 h 3461805"/>
              <a:gd name="connsiteX3928" fmla="*/ 1509871 w 2467837"/>
              <a:gd name="connsiteY3928" fmla="*/ 805131 h 3461805"/>
              <a:gd name="connsiteX3929" fmla="*/ 1497349 w 2467837"/>
              <a:gd name="connsiteY3929" fmla="*/ 794408 h 3461805"/>
              <a:gd name="connsiteX3930" fmla="*/ 1481248 w 2467837"/>
              <a:gd name="connsiteY3930" fmla="*/ 783684 h 3461805"/>
              <a:gd name="connsiteX3931" fmla="*/ 1443680 w 2467837"/>
              <a:gd name="connsiteY3931" fmla="*/ 767600 h 3461805"/>
              <a:gd name="connsiteX3932" fmla="*/ 1440102 w 2467837"/>
              <a:gd name="connsiteY3932" fmla="*/ 760451 h 3461805"/>
              <a:gd name="connsiteX3933" fmla="*/ 1429369 w 2467837"/>
              <a:gd name="connsiteY3933" fmla="*/ 749728 h 3461805"/>
              <a:gd name="connsiteX3934" fmla="*/ 1400745 w 2467837"/>
              <a:gd name="connsiteY3934" fmla="*/ 737217 h 3461805"/>
              <a:gd name="connsiteX3935" fmla="*/ 1407901 w 2467837"/>
              <a:gd name="connsiteY3935" fmla="*/ 731855 h 3461805"/>
              <a:gd name="connsiteX3936" fmla="*/ 1400745 w 2467837"/>
              <a:gd name="connsiteY3936" fmla="*/ 735430 h 3461805"/>
              <a:gd name="connsiteX3937" fmla="*/ 1366755 w 2467837"/>
              <a:gd name="connsiteY3937" fmla="*/ 717558 h 3461805"/>
              <a:gd name="connsiteX3938" fmla="*/ 1359599 w 2467837"/>
              <a:gd name="connsiteY3938" fmla="*/ 715770 h 3461805"/>
              <a:gd name="connsiteX3939" fmla="*/ 1361389 w 2467837"/>
              <a:gd name="connsiteY3939" fmla="*/ 710409 h 3461805"/>
              <a:gd name="connsiteX3940" fmla="*/ 1345288 w 2467837"/>
              <a:gd name="connsiteY3940" fmla="*/ 706834 h 3461805"/>
              <a:gd name="connsiteX3941" fmla="*/ 1334554 w 2467837"/>
              <a:gd name="connsiteY3941" fmla="*/ 697898 h 3461805"/>
              <a:gd name="connsiteX3942" fmla="*/ 1298775 w 2467837"/>
              <a:gd name="connsiteY3942" fmla="*/ 665729 h 3461805"/>
              <a:gd name="connsiteX3943" fmla="*/ 1257630 w 2467837"/>
              <a:gd name="connsiteY3943" fmla="*/ 647856 h 3461805"/>
              <a:gd name="connsiteX3944" fmla="*/ 1252263 w 2467837"/>
              <a:gd name="connsiteY3944" fmla="*/ 640708 h 3461805"/>
              <a:gd name="connsiteX3945" fmla="*/ 1282675 w 2467837"/>
              <a:gd name="connsiteY3945" fmla="*/ 651431 h 3461805"/>
              <a:gd name="connsiteX3946" fmla="*/ 1288042 w 2467837"/>
              <a:gd name="connsiteY3946" fmla="*/ 644282 h 3461805"/>
              <a:gd name="connsiteX3947" fmla="*/ 1277308 w 2467837"/>
              <a:gd name="connsiteY3947" fmla="*/ 642495 h 3461805"/>
              <a:gd name="connsiteX3948" fmla="*/ 1280886 w 2467837"/>
              <a:gd name="connsiteY3948" fmla="*/ 633559 h 3461805"/>
              <a:gd name="connsiteX3949" fmla="*/ 1268363 w 2467837"/>
              <a:gd name="connsiteY3949" fmla="*/ 637133 h 3461805"/>
              <a:gd name="connsiteX3950" fmla="*/ 1257630 w 2467837"/>
              <a:gd name="connsiteY3950" fmla="*/ 629984 h 3461805"/>
              <a:gd name="connsiteX3951" fmla="*/ 1250474 w 2467837"/>
              <a:gd name="connsiteY3951" fmla="*/ 638920 h 3461805"/>
              <a:gd name="connsiteX3952" fmla="*/ 1234373 w 2467837"/>
              <a:gd name="connsiteY3952" fmla="*/ 631772 h 3461805"/>
              <a:gd name="connsiteX3953" fmla="*/ 1236162 w 2467837"/>
              <a:gd name="connsiteY3953" fmla="*/ 624623 h 3461805"/>
              <a:gd name="connsiteX3954" fmla="*/ 1216484 w 2467837"/>
              <a:gd name="connsiteY3954" fmla="*/ 610325 h 3461805"/>
              <a:gd name="connsiteX3955" fmla="*/ 1232584 w 2467837"/>
              <a:gd name="connsiteY3955" fmla="*/ 617474 h 3461805"/>
              <a:gd name="connsiteX3956" fmla="*/ 1232584 w 2467837"/>
              <a:gd name="connsiteY3956" fmla="*/ 604963 h 3461805"/>
              <a:gd name="connsiteX3957" fmla="*/ 1223640 w 2467837"/>
              <a:gd name="connsiteY3957" fmla="*/ 608538 h 3461805"/>
              <a:gd name="connsiteX3958" fmla="*/ 1200383 w 2467837"/>
              <a:gd name="connsiteY3958" fmla="*/ 588878 h 3461805"/>
              <a:gd name="connsiteX3959" fmla="*/ 1200383 w 2467837"/>
              <a:gd name="connsiteY3959" fmla="*/ 581730 h 3461805"/>
              <a:gd name="connsiteX3960" fmla="*/ 1196805 w 2467837"/>
              <a:gd name="connsiteY3960" fmla="*/ 581730 h 3461805"/>
              <a:gd name="connsiteX3961" fmla="*/ 1193227 w 2467837"/>
              <a:gd name="connsiteY3961" fmla="*/ 594240 h 3461805"/>
              <a:gd name="connsiteX3962" fmla="*/ 1184283 w 2467837"/>
              <a:gd name="connsiteY3962" fmla="*/ 588878 h 3461805"/>
              <a:gd name="connsiteX3963" fmla="*/ 1186072 w 2467837"/>
              <a:gd name="connsiteY3963" fmla="*/ 597814 h 3461805"/>
              <a:gd name="connsiteX3964" fmla="*/ 1177127 w 2467837"/>
              <a:gd name="connsiteY3964" fmla="*/ 588878 h 3461805"/>
              <a:gd name="connsiteX3965" fmla="*/ 1187861 w 2467837"/>
              <a:gd name="connsiteY3965" fmla="*/ 583517 h 3461805"/>
              <a:gd name="connsiteX3966" fmla="*/ 1177127 w 2467837"/>
              <a:gd name="connsiteY3966" fmla="*/ 576368 h 3461805"/>
              <a:gd name="connsiteX3967" fmla="*/ 1180705 w 2467837"/>
              <a:gd name="connsiteY3967" fmla="*/ 569219 h 3461805"/>
              <a:gd name="connsiteX3968" fmla="*/ 1191439 w 2467837"/>
              <a:gd name="connsiteY3968" fmla="*/ 563858 h 3461805"/>
              <a:gd name="connsiteX3969" fmla="*/ 1180705 w 2467837"/>
              <a:gd name="connsiteY3969" fmla="*/ 565645 h 3461805"/>
              <a:gd name="connsiteX3970" fmla="*/ 1184283 w 2467837"/>
              <a:gd name="connsiteY3970" fmla="*/ 554921 h 3461805"/>
              <a:gd name="connsiteX3971" fmla="*/ 1175338 w 2467837"/>
              <a:gd name="connsiteY3971" fmla="*/ 560283 h 3461805"/>
              <a:gd name="connsiteX3972" fmla="*/ 1177127 w 2467837"/>
              <a:gd name="connsiteY3972" fmla="*/ 565645 h 3461805"/>
              <a:gd name="connsiteX3973" fmla="*/ 1180705 w 2467837"/>
              <a:gd name="connsiteY3973" fmla="*/ 567432 h 3461805"/>
              <a:gd name="connsiteX3974" fmla="*/ 1175338 w 2467837"/>
              <a:gd name="connsiteY3974" fmla="*/ 571006 h 3461805"/>
              <a:gd name="connsiteX3975" fmla="*/ 1173549 w 2467837"/>
              <a:gd name="connsiteY3975" fmla="*/ 558496 h 3461805"/>
              <a:gd name="connsiteX3976" fmla="*/ 1166393 w 2467837"/>
              <a:gd name="connsiteY3976" fmla="*/ 560283 h 3461805"/>
              <a:gd name="connsiteX3977" fmla="*/ 1168182 w 2467837"/>
              <a:gd name="connsiteY3977" fmla="*/ 565645 h 3461805"/>
              <a:gd name="connsiteX3978" fmla="*/ 1148504 w 2467837"/>
              <a:gd name="connsiteY3978" fmla="*/ 553134 h 3461805"/>
              <a:gd name="connsiteX3979" fmla="*/ 1173549 w 2467837"/>
              <a:gd name="connsiteY3979" fmla="*/ 554921 h 3461805"/>
              <a:gd name="connsiteX3980" fmla="*/ 1173549 w 2467837"/>
              <a:gd name="connsiteY3980" fmla="*/ 551347 h 3461805"/>
              <a:gd name="connsiteX3981" fmla="*/ 1144926 w 2467837"/>
              <a:gd name="connsiteY3981" fmla="*/ 544198 h 3461805"/>
              <a:gd name="connsiteX3982" fmla="*/ 1146715 w 2467837"/>
              <a:gd name="connsiteY3982" fmla="*/ 537049 h 3461805"/>
              <a:gd name="connsiteX3983" fmla="*/ 1143137 w 2467837"/>
              <a:gd name="connsiteY3983" fmla="*/ 537049 h 3461805"/>
              <a:gd name="connsiteX3984" fmla="*/ 1141348 w 2467837"/>
              <a:gd name="connsiteY3984" fmla="*/ 542411 h 3461805"/>
              <a:gd name="connsiteX3985" fmla="*/ 1130614 w 2467837"/>
              <a:gd name="connsiteY3985" fmla="*/ 533475 h 3461805"/>
              <a:gd name="connsiteX3986" fmla="*/ 1107358 w 2467837"/>
              <a:gd name="connsiteY3986" fmla="*/ 528113 h 3461805"/>
              <a:gd name="connsiteX3987" fmla="*/ 1128825 w 2467837"/>
              <a:gd name="connsiteY3987" fmla="*/ 526326 h 3461805"/>
              <a:gd name="connsiteX3988" fmla="*/ 1107358 w 2467837"/>
              <a:gd name="connsiteY3988" fmla="*/ 517390 h 3461805"/>
              <a:gd name="connsiteX3989" fmla="*/ 1101991 w 2467837"/>
              <a:gd name="connsiteY3989" fmla="*/ 528113 h 3461805"/>
              <a:gd name="connsiteX3990" fmla="*/ 1098413 w 2467837"/>
              <a:gd name="connsiteY3990" fmla="*/ 524539 h 3461805"/>
              <a:gd name="connsiteX3991" fmla="*/ 1105569 w 2467837"/>
              <a:gd name="connsiteY3991" fmla="*/ 515603 h 3461805"/>
              <a:gd name="connsiteX3992" fmla="*/ 1096624 w 2467837"/>
              <a:gd name="connsiteY3992" fmla="*/ 508454 h 3461805"/>
              <a:gd name="connsiteX3993" fmla="*/ 1073368 w 2467837"/>
              <a:gd name="connsiteY3993" fmla="*/ 501305 h 3461805"/>
              <a:gd name="connsiteX3994" fmla="*/ 1060845 w 2467837"/>
              <a:gd name="connsiteY3994" fmla="*/ 499518 h 3461805"/>
              <a:gd name="connsiteX3995" fmla="*/ 1064423 w 2467837"/>
              <a:gd name="connsiteY3995" fmla="*/ 497731 h 3461805"/>
              <a:gd name="connsiteX3996" fmla="*/ 1080524 w 2467837"/>
              <a:gd name="connsiteY3996" fmla="*/ 492369 h 3461805"/>
              <a:gd name="connsiteX3997" fmla="*/ 1060845 w 2467837"/>
              <a:gd name="connsiteY3997" fmla="*/ 478071 h 3461805"/>
              <a:gd name="connsiteX3998" fmla="*/ 1041167 w 2467837"/>
              <a:gd name="connsiteY3998" fmla="*/ 472710 h 3461805"/>
              <a:gd name="connsiteX3999" fmla="*/ 1032222 w 2467837"/>
              <a:gd name="connsiteY3999" fmla="*/ 478071 h 3461805"/>
              <a:gd name="connsiteX4000" fmla="*/ 1028644 w 2467837"/>
              <a:gd name="connsiteY4000" fmla="*/ 472710 h 3461805"/>
              <a:gd name="connsiteX4001" fmla="*/ 1025067 w 2467837"/>
              <a:gd name="connsiteY4001" fmla="*/ 478071 h 3461805"/>
              <a:gd name="connsiteX4002" fmla="*/ 1035800 w 2467837"/>
              <a:gd name="connsiteY4002" fmla="*/ 470923 h 3461805"/>
              <a:gd name="connsiteX4003" fmla="*/ 1035800 w 2467837"/>
              <a:gd name="connsiteY4003" fmla="*/ 463774 h 3461805"/>
              <a:gd name="connsiteX4004" fmla="*/ 1028644 w 2467837"/>
              <a:gd name="connsiteY4004" fmla="*/ 461987 h 3461805"/>
              <a:gd name="connsiteX4005" fmla="*/ 1042956 w 2467837"/>
              <a:gd name="connsiteY4005" fmla="*/ 461987 h 3461805"/>
              <a:gd name="connsiteX4006" fmla="*/ 1042956 w 2467837"/>
              <a:gd name="connsiteY4006" fmla="*/ 458412 h 3461805"/>
              <a:gd name="connsiteX4007" fmla="*/ 1035800 w 2467837"/>
              <a:gd name="connsiteY4007" fmla="*/ 453050 h 3461805"/>
              <a:gd name="connsiteX4008" fmla="*/ 1057267 w 2467837"/>
              <a:gd name="connsiteY4008" fmla="*/ 461987 h 3461805"/>
              <a:gd name="connsiteX4009" fmla="*/ 1059057 w 2467837"/>
              <a:gd name="connsiteY4009" fmla="*/ 454838 h 3461805"/>
              <a:gd name="connsiteX4010" fmla="*/ 1064423 w 2467837"/>
              <a:gd name="connsiteY4010" fmla="*/ 461987 h 3461805"/>
              <a:gd name="connsiteX4011" fmla="*/ 1060845 w 2467837"/>
              <a:gd name="connsiteY4011" fmla="*/ 465561 h 3461805"/>
              <a:gd name="connsiteX4012" fmla="*/ 1075157 w 2467837"/>
              <a:gd name="connsiteY4012" fmla="*/ 463774 h 3461805"/>
              <a:gd name="connsiteX4013" fmla="*/ 1080524 w 2467837"/>
              <a:gd name="connsiteY4013" fmla="*/ 472710 h 3461805"/>
              <a:gd name="connsiteX4014" fmla="*/ 1069790 w 2467837"/>
              <a:gd name="connsiteY4014" fmla="*/ 469135 h 3461805"/>
              <a:gd name="connsiteX4015" fmla="*/ 1078735 w 2467837"/>
              <a:gd name="connsiteY4015" fmla="*/ 485220 h 3461805"/>
              <a:gd name="connsiteX4016" fmla="*/ 1084102 w 2467837"/>
              <a:gd name="connsiteY4016" fmla="*/ 485220 h 3461805"/>
              <a:gd name="connsiteX4017" fmla="*/ 1080524 w 2467837"/>
              <a:gd name="connsiteY4017" fmla="*/ 478071 h 3461805"/>
              <a:gd name="connsiteX4018" fmla="*/ 1084102 w 2467837"/>
              <a:gd name="connsiteY4018" fmla="*/ 474497 h 3461805"/>
              <a:gd name="connsiteX4019" fmla="*/ 1096624 w 2467837"/>
              <a:gd name="connsiteY4019" fmla="*/ 474497 h 3461805"/>
              <a:gd name="connsiteX4020" fmla="*/ 1094835 w 2467837"/>
              <a:gd name="connsiteY4020" fmla="*/ 467348 h 3461805"/>
              <a:gd name="connsiteX4021" fmla="*/ 1110936 w 2467837"/>
              <a:gd name="connsiteY4021" fmla="*/ 479859 h 3461805"/>
              <a:gd name="connsiteX4022" fmla="*/ 1101991 w 2467837"/>
              <a:gd name="connsiteY4022" fmla="*/ 479859 h 3461805"/>
              <a:gd name="connsiteX4023" fmla="*/ 1123459 w 2467837"/>
              <a:gd name="connsiteY4023" fmla="*/ 494156 h 3461805"/>
              <a:gd name="connsiteX4024" fmla="*/ 1125247 w 2467837"/>
              <a:gd name="connsiteY4024" fmla="*/ 488795 h 3461805"/>
              <a:gd name="connsiteX4025" fmla="*/ 1137770 w 2467837"/>
              <a:gd name="connsiteY4025" fmla="*/ 488795 h 3461805"/>
              <a:gd name="connsiteX4026" fmla="*/ 1166393 w 2467837"/>
              <a:gd name="connsiteY4026" fmla="*/ 504880 h 3461805"/>
              <a:gd name="connsiteX4027" fmla="*/ 1159237 w 2467837"/>
              <a:gd name="connsiteY4027" fmla="*/ 506667 h 3461805"/>
              <a:gd name="connsiteX4028" fmla="*/ 1171760 w 2467837"/>
              <a:gd name="connsiteY4028" fmla="*/ 510241 h 3461805"/>
              <a:gd name="connsiteX4029" fmla="*/ 1169971 w 2467837"/>
              <a:gd name="connsiteY4029" fmla="*/ 517390 h 3461805"/>
              <a:gd name="connsiteX4030" fmla="*/ 1175338 w 2467837"/>
              <a:gd name="connsiteY4030" fmla="*/ 515603 h 3461805"/>
              <a:gd name="connsiteX4031" fmla="*/ 1198594 w 2467837"/>
              <a:gd name="connsiteY4031" fmla="*/ 519177 h 3461805"/>
              <a:gd name="connsiteX4032" fmla="*/ 1216484 w 2467837"/>
              <a:gd name="connsiteY4032" fmla="*/ 522752 h 3461805"/>
              <a:gd name="connsiteX4033" fmla="*/ 1211117 w 2467837"/>
              <a:gd name="connsiteY4033" fmla="*/ 519177 h 3461805"/>
              <a:gd name="connsiteX4034" fmla="*/ 1214695 w 2467837"/>
              <a:gd name="connsiteY4034" fmla="*/ 515603 h 3461805"/>
              <a:gd name="connsiteX4035" fmla="*/ 1221851 w 2467837"/>
              <a:gd name="connsiteY4035" fmla="*/ 526326 h 3461805"/>
              <a:gd name="connsiteX4036" fmla="*/ 1209328 w 2467837"/>
              <a:gd name="connsiteY4036" fmla="*/ 528113 h 3461805"/>
              <a:gd name="connsiteX4037" fmla="*/ 1234373 w 2467837"/>
              <a:gd name="connsiteY4037" fmla="*/ 538837 h 3461805"/>
              <a:gd name="connsiteX4038" fmla="*/ 1239740 w 2467837"/>
              <a:gd name="connsiteY4038" fmla="*/ 547773 h 3461805"/>
              <a:gd name="connsiteX4039" fmla="*/ 1252263 w 2467837"/>
              <a:gd name="connsiteY4039" fmla="*/ 553134 h 3461805"/>
              <a:gd name="connsiteX4040" fmla="*/ 1264785 w 2467837"/>
              <a:gd name="connsiteY4040" fmla="*/ 549560 h 3461805"/>
              <a:gd name="connsiteX4041" fmla="*/ 1259419 w 2467837"/>
              <a:gd name="connsiteY4041" fmla="*/ 560283 h 3461805"/>
              <a:gd name="connsiteX4042" fmla="*/ 1275519 w 2467837"/>
              <a:gd name="connsiteY4042" fmla="*/ 565645 h 3461805"/>
              <a:gd name="connsiteX4043" fmla="*/ 1277308 w 2467837"/>
              <a:gd name="connsiteY4043" fmla="*/ 558496 h 3461805"/>
              <a:gd name="connsiteX4044" fmla="*/ 1284464 w 2467837"/>
              <a:gd name="connsiteY4044" fmla="*/ 569219 h 3461805"/>
              <a:gd name="connsiteX4045" fmla="*/ 1311298 w 2467837"/>
              <a:gd name="connsiteY4045" fmla="*/ 578155 h 3461805"/>
              <a:gd name="connsiteX4046" fmla="*/ 1316665 w 2467837"/>
              <a:gd name="connsiteY4046" fmla="*/ 576368 h 3461805"/>
              <a:gd name="connsiteX4047" fmla="*/ 1311298 w 2467837"/>
              <a:gd name="connsiteY4047" fmla="*/ 583517 h 3461805"/>
              <a:gd name="connsiteX4048" fmla="*/ 1336343 w 2467837"/>
              <a:gd name="connsiteY4048" fmla="*/ 588878 h 3461805"/>
              <a:gd name="connsiteX4049" fmla="*/ 1330976 w 2467837"/>
              <a:gd name="connsiteY4049" fmla="*/ 583517 h 3461805"/>
              <a:gd name="connsiteX4050" fmla="*/ 1347077 w 2467837"/>
              <a:gd name="connsiteY4050" fmla="*/ 592453 h 3461805"/>
              <a:gd name="connsiteX4051" fmla="*/ 1339921 w 2467837"/>
              <a:gd name="connsiteY4051" fmla="*/ 592453 h 3461805"/>
              <a:gd name="connsiteX4052" fmla="*/ 1356022 w 2467837"/>
              <a:gd name="connsiteY4052" fmla="*/ 597814 h 3461805"/>
              <a:gd name="connsiteX4053" fmla="*/ 1354233 w 2467837"/>
              <a:gd name="connsiteY4053" fmla="*/ 590666 h 3461805"/>
              <a:gd name="connsiteX4054" fmla="*/ 1357811 w 2467837"/>
              <a:gd name="connsiteY4054" fmla="*/ 597814 h 3461805"/>
              <a:gd name="connsiteX4055" fmla="*/ 1368544 w 2467837"/>
              <a:gd name="connsiteY4055" fmla="*/ 597814 h 3461805"/>
              <a:gd name="connsiteX4056" fmla="*/ 1364966 w 2467837"/>
              <a:gd name="connsiteY4056" fmla="*/ 587091 h 3461805"/>
              <a:gd name="connsiteX4057" fmla="*/ 1356022 w 2467837"/>
              <a:gd name="connsiteY4057" fmla="*/ 588878 h 3461805"/>
              <a:gd name="connsiteX4058" fmla="*/ 1325609 w 2467837"/>
              <a:gd name="connsiteY4058" fmla="*/ 563858 h 3461805"/>
              <a:gd name="connsiteX4059" fmla="*/ 1307720 w 2467837"/>
              <a:gd name="connsiteY4059" fmla="*/ 556709 h 3461805"/>
              <a:gd name="connsiteX4060" fmla="*/ 1275519 w 2467837"/>
              <a:gd name="connsiteY4060" fmla="*/ 537049 h 3461805"/>
              <a:gd name="connsiteX4061" fmla="*/ 1277308 w 2467837"/>
              <a:gd name="connsiteY4061" fmla="*/ 529901 h 3461805"/>
              <a:gd name="connsiteX4062" fmla="*/ 1270152 w 2467837"/>
              <a:gd name="connsiteY4062" fmla="*/ 524539 h 3461805"/>
              <a:gd name="connsiteX4063" fmla="*/ 1270152 w 2467837"/>
              <a:gd name="connsiteY4063" fmla="*/ 512028 h 3461805"/>
              <a:gd name="connsiteX4064" fmla="*/ 1261207 w 2467837"/>
              <a:gd name="connsiteY4064" fmla="*/ 517390 h 3461805"/>
              <a:gd name="connsiteX4065" fmla="*/ 1254052 w 2467837"/>
              <a:gd name="connsiteY4065" fmla="*/ 506667 h 3461805"/>
              <a:gd name="connsiteX4066" fmla="*/ 1245107 w 2467837"/>
              <a:gd name="connsiteY4066" fmla="*/ 508454 h 3461805"/>
              <a:gd name="connsiteX4067" fmla="*/ 1255841 w 2467837"/>
              <a:gd name="connsiteY4067" fmla="*/ 501305 h 3461805"/>
              <a:gd name="connsiteX4068" fmla="*/ 1245107 w 2467837"/>
              <a:gd name="connsiteY4068" fmla="*/ 494156 h 3461805"/>
              <a:gd name="connsiteX4069" fmla="*/ 1236162 w 2467837"/>
              <a:gd name="connsiteY4069" fmla="*/ 492369 h 3461805"/>
              <a:gd name="connsiteX4070" fmla="*/ 1229006 w 2467837"/>
              <a:gd name="connsiteY4070" fmla="*/ 501305 h 3461805"/>
              <a:gd name="connsiteX4071" fmla="*/ 1232584 w 2467837"/>
              <a:gd name="connsiteY4071" fmla="*/ 492369 h 3461805"/>
              <a:gd name="connsiteX4072" fmla="*/ 1214695 w 2467837"/>
              <a:gd name="connsiteY4072" fmla="*/ 483433 h 3461805"/>
              <a:gd name="connsiteX4073" fmla="*/ 1223640 w 2467837"/>
              <a:gd name="connsiteY4073" fmla="*/ 476284 h 3461805"/>
              <a:gd name="connsiteX4074" fmla="*/ 1232584 w 2467837"/>
              <a:gd name="connsiteY4074" fmla="*/ 474497 h 3461805"/>
              <a:gd name="connsiteX4075" fmla="*/ 1243318 w 2467837"/>
              <a:gd name="connsiteY4075" fmla="*/ 481646 h 3461805"/>
              <a:gd name="connsiteX4076" fmla="*/ 1236162 w 2467837"/>
              <a:gd name="connsiteY4076" fmla="*/ 485220 h 3461805"/>
              <a:gd name="connsiteX4077" fmla="*/ 1248685 w 2467837"/>
              <a:gd name="connsiteY4077" fmla="*/ 487007 h 3461805"/>
              <a:gd name="connsiteX4078" fmla="*/ 1264785 w 2467837"/>
              <a:gd name="connsiteY4078" fmla="*/ 506667 h 3461805"/>
              <a:gd name="connsiteX4079" fmla="*/ 1271941 w 2467837"/>
              <a:gd name="connsiteY4079" fmla="*/ 501305 h 3461805"/>
              <a:gd name="connsiteX4080" fmla="*/ 1275519 w 2467837"/>
              <a:gd name="connsiteY4080" fmla="*/ 504880 h 3461805"/>
              <a:gd name="connsiteX4081" fmla="*/ 1271941 w 2467837"/>
              <a:gd name="connsiteY4081" fmla="*/ 510241 h 3461805"/>
              <a:gd name="connsiteX4082" fmla="*/ 1282675 w 2467837"/>
              <a:gd name="connsiteY4082" fmla="*/ 508454 h 3461805"/>
              <a:gd name="connsiteX4083" fmla="*/ 1282675 w 2467837"/>
              <a:gd name="connsiteY4083" fmla="*/ 517390 h 3461805"/>
              <a:gd name="connsiteX4084" fmla="*/ 1298775 w 2467837"/>
              <a:gd name="connsiteY4084" fmla="*/ 528113 h 3461805"/>
              <a:gd name="connsiteX4085" fmla="*/ 1304142 w 2467837"/>
              <a:gd name="connsiteY4085" fmla="*/ 522752 h 3461805"/>
              <a:gd name="connsiteX4086" fmla="*/ 1307720 w 2467837"/>
              <a:gd name="connsiteY4086" fmla="*/ 522752 h 3461805"/>
              <a:gd name="connsiteX4087" fmla="*/ 1316665 w 2467837"/>
              <a:gd name="connsiteY4087" fmla="*/ 529901 h 3461805"/>
              <a:gd name="connsiteX4088" fmla="*/ 1343499 w 2467837"/>
              <a:gd name="connsiteY4088" fmla="*/ 549560 h 3461805"/>
              <a:gd name="connsiteX4089" fmla="*/ 1356022 w 2467837"/>
              <a:gd name="connsiteY4089" fmla="*/ 540624 h 3461805"/>
              <a:gd name="connsiteX4090" fmla="*/ 1348866 w 2467837"/>
              <a:gd name="connsiteY4090" fmla="*/ 542411 h 3461805"/>
              <a:gd name="connsiteX4091" fmla="*/ 1350655 w 2467837"/>
              <a:gd name="connsiteY4091" fmla="*/ 535262 h 3461805"/>
              <a:gd name="connsiteX4092" fmla="*/ 1305931 w 2467837"/>
              <a:gd name="connsiteY4092" fmla="*/ 504880 h 3461805"/>
              <a:gd name="connsiteX4093" fmla="*/ 1316665 w 2467837"/>
              <a:gd name="connsiteY4093" fmla="*/ 506667 h 3461805"/>
              <a:gd name="connsiteX4094" fmla="*/ 1320243 w 2467837"/>
              <a:gd name="connsiteY4094" fmla="*/ 497731 h 3461805"/>
              <a:gd name="connsiteX4095" fmla="*/ 1320243 w 2467837"/>
              <a:gd name="connsiteY4095" fmla="*/ 503092 h 3461805"/>
              <a:gd name="connsiteX4096" fmla="*/ 1323821 w 2467837"/>
              <a:gd name="connsiteY4096" fmla="*/ 503092 h 3461805"/>
              <a:gd name="connsiteX4097" fmla="*/ 1318454 w 2467837"/>
              <a:gd name="connsiteY4097" fmla="*/ 512028 h 3461805"/>
              <a:gd name="connsiteX4098" fmla="*/ 1330976 w 2467837"/>
              <a:gd name="connsiteY4098" fmla="*/ 513816 h 3461805"/>
              <a:gd name="connsiteX4099" fmla="*/ 1339921 w 2467837"/>
              <a:gd name="connsiteY4099" fmla="*/ 508454 h 3461805"/>
              <a:gd name="connsiteX4100" fmla="*/ 1361389 w 2467837"/>
              <a:gd name="connsiteY4100" fmla="*/ 519177 h 3461805"/>
              <a:gd name="connsiteX4101" fmla="*/ 1379278 w 2467837"/>
              <a:gd name="connsiteY4101" fmla="*/ 531688 h 3461805"/>
              <a:gd name="connsiteX4102" fmla="*/ 1382856 w 2467837"/>
              <a:gd name="connsiteY4102" fmla="*/ 524539 h 3461805"/>
              <a:gd name="connsiteX4103" fmla="*/ 1393589 w 2467837"/>
              <a:gd name="connsiteY4103" fmla="*/ 540624 h 3461805"/>
              <a:gd name="connsiteX4104" fmla="*/ 1382856 w 2467837"/>
              <a:gd name="connsiteY4104" fmla="*/ 540624 h 3461805"/>
              <a:gd name="connsiteX4105" fmla="*/ 1384645 w 2467837"/>
              <a:gd name="connsiteY4105" fmla="*/ 537049 h 3461805"/>
              <a:gd name="connsiteX4106" fmla="*/ 1373911 w 2467837"/>
              <a:gd name="connsiteY4106" fmla="*/ 538837 h 3461805"/>
              <a:gd name="connsiteX4107" fmla="*/ 1398956 w 2467837"/>
              <a:gd name="connsiteY4107" fmla="*/ 540624 h 3461805"/>
              <a:gd name="connsiteX4108" fmla="*/ 1409690 w 2467837"/>
              <a:gd name="connsiteY4108" fmla="*/ 547773 h 3461805"/>
              <a:gd name="connsiteX4109" fmla="*/ 1398956 w 2467837"/>
              <a:gd name="connsiteY4109" fmla="*/ 553134 h 3461805"/>
              <a:gd name="connsiteX4110" fmla="*/ 1411479 w 2467837"/>
              <a:gd name="connsiteY4110" fmla="*/ 554921 h 3461805"/>
              <a:gd name="connsiteX4111" fmla="*/ 1431157 w 2467837"/>
              <a:gd name="connsiteY4111" fmla="*/ 554921 h 3461805"/>
              <a:gd name="connsiteX4112" fmla="*/ 1427579 w 2467837"/>
              <a:gd name="connsiteY4112" fmla="*/ 558496 h 3461805"/>
              <a:gd name="connsiteX4113" fmla="*/ 1436524 w 2467837"/>
              <a:gd name="connsiteY4113" fmla="*/ 562070 h 3461805"/>
              <a:gd name="connsiteX4114" fmla="*/ 1441891 w 2467837"/>
              <a:gd name="connsiteY4114" fmla="*/ 571006 h 3461805"/>
              <a:gd name="connsiteX4115" fmla="*/ 1454414 w 2467837"/>
              <a:gd name="connsiteY4115" fmla="*/ 567432 h 3461805"/>
              <a:gd name="connsiteX4116" fmla="*/ 1456203 w 2467837"/>
              <a:gd name="connsiteY4116" fmla="*/ 574581 h 3461805"/>
              <a:gd name="connsiteX4117" fmla="*/ 1466936 w 2467837"/>
              <a:gd name="connsiteY4117" fmla="*/ 574581 h 3461805"/>
              <a:gd name="connsiteX4118" fmla="*/ 1463359 w 2467837"/>
              <a:gd name="connsiteY4118" fmla="*/ 579942 h 3461805"/>
              <a:gd name="connsiteX4119" fmla="*/ 1468725 w 2467837"/>
              <a:gd name="connsiteY4119" fmla="*/ 576368 h 3461805"/>
              <a:gd name="connsiteX4120" fmla="*/ 1472303 w 2467837"/>
              <a:gd name="connsiteY4120" fmla="*/ 581730 h 3461805"/>
              <a:gd name="connsiteX4121" fmla="*/ 1463359 w 2467837"/>
              <a:gd name="connsiteY4121" fmla="*/ 585304 h 3461805"/>
              <a:gd name="connsiteX4122" fmla="*/ 1479459 w 2467837"/>
              <a:gd name="connsiteY4122" fmla="*/ 581730 h 3461805"/>
              <a:gd name="connsiteX4123" fmla="*/ 1488404 w 2467837"/>
              <a:gd name="connsiteY4123" fmla="*/ 588878 h 3461805"/>
              <a:gd name="connsiteX4124" fmla="*/ 1488404 w 2467837"/>
              <a:gd name="connsiteY4124" fmla="*/ 596027 h 3461805"/>
              <a:gd name="connsiteX4125" fmla="*/ 1522394 w 2467837"/>
              <a:gd name="connsiteY4125" fmla="*/ 610325 h 3461805"/>
              <a:gd name="connsiteX4126" fmla="*/ 1520605 w 2467837"/>
              <a:gd name="connsiteY4126" fmla="*/ 619261 h 3461805"/>
              <a:gd name="connsiteX4127" fmla="*/ 1536705 w 2467837"/>
              <a:gd name="connsiteY4127" fmla="*/ 624623 h 3461805"/>
              <a:gd name="connsiteX4128" fmla="*/ 1549228 w 2467837"/>
              <a:gd name="connsiteY4128" fmla="*/ 626410 h 3461805"/>
              <a:gd name="connsiteX4129" fmla="*/ 1549228 w 2467837"/>
              <a:gd name="connsiteY4129" fmla="*/ 631772 h 3461805"/>
              <a:gd name="connsiteX4130" fmla="*/ 1567117 w 2467837"/>
              <a:gd name="connsiteY4130" fmla="*/ 640708 h 3461805"/>
              <a:gd name="connsiteX4131" fmla="*/ 1588585 w 2467837"/>
              <a:gd name="connsiteY4131" fmla="*/ 638920 h 3461805"/>
              <a:gd name="connsiteX4132" fmla="*/ 1606474 w 2467837"/>
              <a:gd name="connsiteY4132" fmla="*/ 660367 h 3461805"/>
              <a:gd name="connsiteX4133" fmla="*/ 1615419 w 2467837"/>
              <a:gd name="connsiteY4133" fmla="*/ 663941 h 3461805"/>
              <a:gd name="connsiteX4134" fmla="*/ 1610052 w 2467837"/>
              <a:gd name="connsiteY4134" fmla="*/ 665729 h 3461805"/>
              <a:gd name="connsiteX4135" fmla="*/ 1618102 w 2467837"/>
              <a:gd name="connsiteY4135" fmla="*/ 671314 h 3461805"/>
              <a:gd name="connsiteX4136" fmla="*/ 1625370 w 2467837"/>
              <a:gd name="connsiteY4136" fmla="*/ 667885 h 3461805"/>
              <a:gd name="connsiteX4137" fmla="*/ 1636886 w 2467837"/>
              <a:gd name="connsiteY4137" fmla="*/ 678239 h 3461805"/>
              <a:gd name="connsiteX4138" fmla="*/ 1642253 w 2467837"/>
              <a:gd name="connsiteY4138" fmla="*/ 674665 h 3461805"/>
              <a:gd name="connsiteX4139" fmla="*/ 1649409 w 2467837"/>
              <a:gd name="connsiteY4139" fmla="*/ 680026 h 3461805"/>
              <a:gd name="connsiteX4140" fmla="*/ 1649409 w 2467837"/>
              <a:gd name="connsiteY4140" fmla="*/ 671090 h 3461805"/>
              <a:gd name="connsiteX4141" fmla="*/ 1638675 w 2467837"/>
              <a:gd name="connsiteY4141" fmla="*/ 662154 h 3461805"/>
              <a:gd name="connsiteX4142" fmla="*/ 1651198 w 2467837"/>
              <a:gd name="connsiteY4142" fmla="*/ 667516 h 3461805"/>
              <a:gd name="connsiteX4143" fmla="*/ 1654776 w 2467837"/>
              <a:gd name="connsiteY4143" fmla="*/ 681813 h 3461805"/>
              <a:gd name="connsiteX4144" fmla="*/ 1663721 w 2467837"/>
              <a:gd name="connsiteY4144" fmla="*/ 674665 h 3461805"/>
              <a:gd name="connsiteX4145" fmla="*/ 1665509 w 2467837"/>
              <a:gd name="connsiteY4145" fmla="*/ 678239 h 3461805"/>
              <a:gd name="connsiteX4146" fmla="*/ 1667298 w 2467837"/>
              <a:gd name="connsiteY4146" fmla="*/ 680026 h 3461805"/>
              <a:gd name="connsiteX4147" fmla="*/ 1656565 w 2467837"/>
              <a:gd name="connsiteY4147" fmla="*/ 685388 h 3461805"/>
              <a:gd name="connsiteX4148" fmla="*/ 1654776 w 2467837"/>
              <a:gd name="connsiteY4148" fmla="*/ 692537 h 3461805"/>
              <a:gd name="connsiteX4149" fmla="*/ 1669087 w 2467837"/>
              <a:gd name="connsiteY4149" fmla="*/ 692537 h 3461805"/>
              <a:gd name="connsiteX4150" fmla="*/ 1690555 w 2467837"/>
              <a:gd name="connsiteY4150" fmla="*/ 699686 h 3461805"/>
              <a:gd name="connsiteX4151" fmla="*/ 1683399 w 2467837"/>
              <a:gd name="connsiteY4151" fmla="*/ 712196 h 3461805"/>
              <a:gd name="connsiteX4152" fmla="*/ 1694133 w 2467837"/>
              <a:gd name="connsiteY4152" fmla="*/ 705047 h 3461805"/>
              <a:gd name="connsiteX4153" fmla="*/ 1708444 w 2467837"/>
              <a:gd name="connsiteY4153" fmla="*/ 712196 h 3461805"/>
              <a:gd name="connsiteX4154" fmla="*/ 1703077 w 2467837"/>
              <a:gd name="connsiteY4154" fmla="*/ 722919 h 3461805"/>
              <a:gd name="connsiteX4155" fmla="*/ 1715600 w 2467837"/>
              <a:gd name="connsiteY4155" fmla="*/ 721132 h 3461805"/>
              <a:gd name="connsiteX4156" fmla="*/ 1720967 w 2467837"/>
              <a:gd name="connsiteY4156" fmla="*/ 733643 h 3461805"/>
              <a:gd name="connsiteX4157" fmla="*/ 1726334 w 2467837"/>
              <a:gd name="connsiteY4157" fmla="*/ 731855 h 3461805"/>
              <a:gd name="connsiteX4158" fmla="*/ 1747801 w 2467837"/>
              <a:gd name="connsiteY4158" fmla="*/ 739004 h 3461805"/>
              <a:gd name="connsiteX4159" fmla="*/ 1756746 w 2467837"/>
              <a:gd name="connsiteY4159" fmla="*/ 744366 h 3461805"/>
              <a:gd name="connsiteX4160" fmla="*/ 1772846 w 2467837"/>
              <a:gd name="connsiteY4160" fmla="*/ 758664 h 3461805"/>
              <a:gd name="connsiteX4161" fmla="*/ 1776424 w 2467837"/>
              <a:gd name="connsiteY4161" fmla="*/ 758664 h 3461805"/>
              <a:gd name="connsiteX4162" fmla="*/ 1778213 w 2467837"/>
              <a:gd name="connsiteY4162" fmla="*/ 753302 h 3461805"/>
              <a:gd name="connsiteX4163" fmla="*/ 1788947 w 2467837"/>
              <a:gd name="connsiteY4163" fmla="*/ 758664 h 3461805"/>
              <a:gd name="connsiteX4164" fmla="*/ 1780002 w 2467837"/>
              <a:gd name="connsiteY4164" fmla="*/ 760451 h 3461805"/>
              <a:gd name="connsiteX4165" fmla="*/ 1797891 w 2467837"/>
              <a:gd name="connsiteY4165" fmla="*/ 780110 h 3461805"/>
              <a:gd name="connsiteX4166" fmla="*/ 1806836 w 2467837"/>
              <a:gd name="connsiteY4166" fmla="*/ 774748 h 3461805"/>
              <a:gd name="connsiteX4167" fmla="*/ 1794314 w 2467837"/>
              <a:gd name="connsiteY4167" fmla="*/ 771174 h 3461805"/>
              <a:gd name="connsiteX4168" fmla="*/ 1805047 w 2467837"/>
              <a:gd name="connsiteY4168" fmla="*/ 760451 h 3461805"/>
              <a:gd name="connsiteX4169" fmla="*/ 1812203 w 2467837"/>
              <a:gd name="connsiteY4169" fmla="*/ 774748 h 3461805"/>
              <a:gd name="connsiteX4170" fmla="*/ 1805047 w 2467837"/>
              <a:gd name="connsiteY4170" fmla="*/ 785472 h 3461805"/>
              <a:gd name="connsiteX4171" fmla="*/ 1813992 w 2467837"/>
              <a:gd name="connsiteY4171" fmla="*/ 783684 h 3461805"/>
              <a:gd name="connsiteX4172" fmla="*/ 1810414 w 2467837"/>
              <a:gd name="connsiteY4172" fmla="*/ 787259 h 3461805"/>
              <a:gd name="connsiteX4173" fmla="*/ 1824726 w 2467837"/>
              <a:gd name="connsiteY4173" fmla="*/ 792620 h 3461805"/>
              <a:gd name="connsiteX4174" fmla="*/ 1844404 w 2467837"/>
              <a:gd name="connsiteY4174" fmla="*/ 812280 h 3461805"/>
              <a:gd name="connsiteX4175" fmla="*/ 1847982 w 2467837"/>
              <a:gd name="connsiteY4175" fmla="*/ 806918 h 3461805"/>
              <a:gd name="connsiteX4176" fmla="*/ 1856927 w 2467837"/>
              <a:gd name="connsiteY4176" fmla="*/ 810493 h 3461805"/>
              <a:gd name="connsiteX4177" fmla="*/ 1871238 w 2467837"/>
              <a:gd name="connsiteY4177" fmla="*/ 821216 h 3461805"/>
              <a:gd name="connsiteX4178" fmla="*/ 1871238 w 2467837"/>
              <a:gd name="connsiteY4178" fmla="*/ 828365 h 3461805"/>
              <a:gd name="connsiteX4179" fmla="*/ 1860505 w 2467837"/>
              <a:gd name="connsiteY4179" fmla="*/ 826577 h 3461805"/>
              <a:gd name="connsiteX4180" fmla="*/ 1876605 w 2467837"/>
              <a:gd name="connsiteY4180" fmla="*/ 840875 h 3461805"/>
              <a:gd name="connsiteX4181" fmla="*/ 1869449 w 2467837"/>
              <a:gd name="connsiteY4181" fmla="*/ 831939 h 3461805"/>
              <a:gd name="connsiteX4182" fmla="*/ 1899861 w 2467837"/>
              <a:gd name="connsiteY4182" fmla="*/ 844450 h 3461805"/>
              <a:gd name="connsiteX4183" fmla="*/ 1901651 w 2467837"/>
              <a:gd name="connsiteY4183" fmla="*/ 839088 h 3461805"/>
              <a:gd name="connsiteX4184" fmla="*/ 1908806 w 2467837"/>
              <a:gd name="connsiteY4184" fmla="*/ 837301 h 3461805"/>
              <a:gd name="connsiteX4185" fmla="*/ 1907017 w 2467837"/>
              <a:gd name="connsiteY4185" fmla="*/ 848024 h 3461805"/>
              <a:gd name="connsiteX4186" fmla="*/ 1917751 w 2467837"/>
              <a:gd name="connsiteY4186" fmla="*/ 856960 h 3461805"/>
              <a:gd name="connsiteX4187" fmla="*/ 1914173 w 2467837"/>
              <a:gd name="connsiteY4187" fmla="*/ 844450 h 3461805"/>
              <a:gd name="connsiteX4188" fmla="*/ 1926696 w 2467837"/>
              <a:gd name="connsiteY4188" fmla="*/ 848024 h 3461805"/>
              <a:gd name="connsiteX4189" fmla="*/ 1921329 w 2467837"/>
              <a:gd name="connsiteY4189" fmla="*/ 865896 h 3461805"/>
              <a:gd name="connsiteX4190" fmla="*/ 1948163 w 2467837"/>
              <a:gd name="connsiteY4190" fmla="*/ 865896 h 3461805"/>
              <a:gd name="connsiteX4191" fmla="*/ 1932063 w 2467837"/>
              <a:gd name="connsiteY4191" fmla="*/ 860535 h 3461805"/>
              <a:gd name="connsiteX4192" fmla="*/ 1939218 w 2467837"/>
              <a:gd name="connsiteY4192" fmla="*/ 856960 h 3461805"/>
              <a:gd name="connsiteX4193" fmla="*/ 1952188 w 2467837"/>
              <a:gd name="connsiteY4193" fmla="*/ 865896 h 3461805"/>
              <a:gd name="connsiteX4194" fmla="*/ 1959104 w 2467837"/>
              <a:gd name="connsiteY4194" fmla="*/ 871904 h 3461805"/>
              <a:gd name="connsiteX4195" fmla="*/ 1960686 w 2467837"/>
              <a:gd name="connsiteY4195" fmla="*/ 876843 h 3461805"/>
              <a:gd name="connsiteX4196" fmla="*/ 1957108 w 2467837"/>
              <a:gd name="connsiteY4196" fmla="*/ 878407 h 3461805"/>
              <a:gd name="connsiteX4197" fmla="*/ 1955319 w 2467837"/>
              <a:gd name="connsiteY4197" fmla="*/ 873045 h 3461805"/>
              <a:gd name="connsiteX4198" fmla="*/ 1951741 w 2467837"/>
              <a:gd name="connsiteY4198" fmla="*/ 880194 h 3461805"/>
              <a:gd name="connsiteX4199" fmla="*/ 1937429 w 2467837"/>
              <a:gd name="connsiteY4199" fmla="*/ 876620 h 3461805"/>
              <a:gd name="connsiteX4200" fmla="*/ 1946374 w 2467837"/>
              <a:gd name="connsiteY4200" fmla="*/ 885556 h 3461805"/>
              <a:gd name="connsiteX4201" fmla="*/ 1955319 w 2467837"/>
              <a:gd name="connsiteY4201" fmla="*/ 885556 h 3461805"/>
              <a:gd name="connsiteX4202" fmla="*/ 1949952 w 2467837"/>
              <a:gd name="connsiteY4202" fmla="*/ 890917 h 3461805"/>
              <a:gd name="connsiteX4203" fmla="*/ 1960686 w 2467837"/>
              <a:gd name="connsiteY4203" fmla="*/ 889130 h 3461805"/>
              <a:gd name="connsiteX4204" fmla="*/ 1957108 w 2467837"/>
              <a:gd name="connsiteY4204" fmla="*/ 880194 h 3461805"/>
              <a:gd name="connsiteX4205" fmla="*/ 1966053 w 2467837"/>
              <a:gd name="connsiteY4205" fmla="*/ 889130 h 3461805"/>
              <a:gd name="connsiteX4206" fmla="*/ 1973208 w 2467837"/>
              <a:gd name="connsiteY4206" fmla="*/ 885556 h 3461805"/>
              <a:gd name="connsiteX4207" fmla="*/ 1964264 w 2467837"/>
              <a:gd name="connsiteY4207" fmla="*/ 878407 h 3461805"/>
              <a:gd name="connsiteX4208" fmla="*/ 1974997 w 2467837"/>
              <a:gd name="connsiteY4208" fmla="*/ 878407 h 3461805"/>
              <a:gd name="connsiteX4209" fmla="*/ 1960686 w 2467837"/>
              <a:gd name="connsiteY4209" fmla="*/ 867683 h 3461805"/>
              <a:gd name="connsiteX4210" fmla="*/ 1966053 w 2467837"/>
              <a:gd name="connsiteY4210" fmla="*/ 865896 h 3461805"/>
              <a:gd name="connsiteX4211" fmla="*/ 1957108 w 2467837"/>
              <a:gd name="connsiteY4211" fmla="*/ 865896 h 3461805"/>
              <a:gd name="connsiteX4212" fmla="*/ 1944585 w 2467837"/>
              <a:gd name="connsiteY4212" fmla="*/ 856960 h 3461805"/>
              <a:gd name="connsiteX4213" fmla="*/ 1941007 w 2467837"/>
              <a:gd name="connsiteY4213" fmla="*/ 855173 h 3461805"/>
              <a:gd name="connsiteX4214" fmla="*/ 1941007 w 2467837"/>
              <a:gd name="connsiteY4214" fmla="*/ 849811 h 3461805"/>
              <a:gd name="connsiteX4215" fmla="*/ 1933851 w 2467837"/>
              <a:gd name="connsiteY4215" fmla="*/ 849811 h 3461805"/>
              <a:gd name="connsiteX4216" fmla="*/ 1919540 w 2467837"/>
              <a:gd name="connsiteY4216" fmla="*/ 839088 h 3461805"/>
              <a:gd name="connsiteX4217" fmla="*/ 1921329 w 2467837"/>
              <a:gd name="connsiteY4217" fmla="*/ 831939 h 3461805"/>
              <a:gd name="connsiteX4218" fmla="*/ 1894495 w 2467837"/>
              <a:gd name="connsiteY4218" fmla="*/ 819429 h 3461805"/>
              <a:gd name="connsiteX4219" fmla="*/ 1885550 w 2467837"/>
              <a:gd name="connsiteY4219" fmla="*/ 815854 h 3461805"/>
              <a:gd name="connsiteX4220" fmla="*/ 1885550 w 2467837"/>
              <a:gd name="connsiteY4220" fmla="*/ 805131 h 3461805"/>
              <a:gd name="connsiteX4221" fmla="*/ 1865871 w 2467837"/>
              <a:gd name="connsiteY4221" fmla="*/ 790833 h 3461805"/>
              <a:gd name="connsiteX4222" fmla="*/ 1862294 w 2467837"/>
              <a:gd name="connsiteY4222" fmla="*/ 794408 h 3461805"/>
              <a:gd name="connsiteX4223" fmla="*/ 1849771 w 2467837"/>
              <a:gd name="connsiteY4223" fmla="*/ 785472 h 3461805"/>
              <a:gd name="connsiteX4224" fmla="*/ 1856927 w 2467837"/>
              <a:gd name="connsiteY4224" fmla="*/ 780110 h 3461805"/>
              <a:gd name="connsiteX4225" fmla="*/ 1835459 w 2467837"/>
              <a:gd name="connsiteY4225" fmla="*/ 776536 h 3461805"/>
              <a:gd name="connsiteX4226" fmla="*/ 1821148 w 2467837"/>
              <a:gd name="connsiteY4226" fmla="*/ 762238 h 3461805"/>
              <a:gd name="connsiteX4227" fmla="*/ 1815781 w 2467837"/>
              <a:gd name="connsiteY4227" fmla="*/ 769387 h 3461805"/>
              <a:gd name="connsiteX4228" fmla="*/ 1806836 w 2467837"/>
              <a:gd name="connsiteY4228" fmla="*/ 760451 h 3461805"/>
              <a:gd name="connsiteX4229" fmla="*/ 1815781 w 2467837"/>
              <a:gd name="connsiteY4229" fmla="*/ 755089 h 3461805"/>
              <a:gd name="connsiteX4230" fmla="*/ 1785369 w 2467837"/>
              <a:gd name="connsiteY4230" fmla="*/ 737217 h 3461805"/>
              <a:gd name="connsiteX4231" fmla="*/ 1762113 w 2467837"/>
              <a:gd name="connsiteY4231" fmla="*/ 717558 h 3461805"/>
              <a:gd name="connsiteX4232" fmla="*/ 1769268 w 2467837"/>
              <a:gd name="connsiteY4232" fmla="*/ 721132 h 3461805"/>
              <a:gd name="connsiteX4233" fmla="*/ 1769268 w 2467837"/>
              <a:gd name="connsiteY4233" fmla="*/ 712196 h 3461805"/>
              <a:gd name="connsiteX4234" fmla="*/ 1758535 w 2467837"/>
              <a:gd name="connsiteY4234" fmla="*/ 703260 h 3461805"/>
              <a:gd name="connsiteX4235" fmla="*/ 1749590 w 2467837"/>
              <a:gd name="connsiteY4235" fmla="*/ 708622 h 3461805"/>
              <a:gd name="connsiteX4236" fmla="*/ 1746012 w 2467837"/>
              <a:gd name="connsiteY4236" fmla="*/ 696111 h 3461805"/>
              <a:gd name="connsiteX4237" fmla="*/ 1740645 w 2467837"/>
              <a:gd name="connsiteY4237" fmla="*/ 701473 h 3461805"/>
              <a:gd name="connsiteX4238" fmla="*/ 1728123 w 2467837"/>
              <a:gd name="connsiteY4238" fmla="*/ 692537 h 3461805"/>
              <a:gd name="connsiteX4239" fmla="*/ 1738856 w 2467837"/>
              <a:gd name="connsiteY4239" fmla="*/ 694324 h 3461805"/>
              <a:gd name="connsiteX4240" fmla="*/ 1738856 w 2467837"/>
              <a:gd name="connsiteY4240" fmla="*/ 681813 h 3461805"/>
              <a:gd name="connsiteX4241" fmla="*/ 1731701 w 2467837"/>
              <a:gd name="connsiteY4241" fmla="*/ 687175 h 3461805"/>
              <a:gd name="connsiteX4242" fmla="*/ 1708444 w 2467837"/>
              <a:gd name="connsiteY4242" fmla="*/ 669303 h 3461805"/>
              <a:gd name="connsiteX4243" fmla="*/ 1695921 w 2467837"/>
              <a:gd name="connsiteY4243" fmla="*/ 672877 h 3461805"/>
              <a:gd name="connsiteX4244" fmla="*/ 1699499 w 2467837"/>
              <a:gd name="connsiteY4244" fmla="*/ 663941 h 3461805"/>
              <a:gd name="connsiteX4245" fmla="*/ 1681610 w 2467837"/>
              <a:gd name="connsiteY4245" fmla="*/ 663941 h 3461805"/>
              <a:gd name="connsiteX4246" fmla="*/ 1683399 w 2467837"/>
              <a:gd name="connsiteY4246" fmla="*/ 669303 h 3461805"/>
              <a:gd name="connsiteX4247" fmla="*/ 1674454 w 2467837"/>
              <a:gd name="connsiteY4247" fmla="*/ 671090 h 3461805"/>
              <a:gd name="connsiteX4248" fmla="*/ 1665509 w 2467837"/>
              <a:gd name="connsiteY4248" fmla="*/ 663941 h 3461805"/>
              <a:gd name="connsiteX4249" fmla="*/ 1674454 w 2467837"/>
              <a:gd name="connsiteY4249" fmla="*/ 663941 h 3461805"/>
              <a:gd name="connsiteX4250" fmla="*/ 1678032 w 2467837"/>
              <a:gd name="connsiteY4250" fmla="*/ 662154 h 3461805"/>
              <a:gd name="connsiteX4251" fmla="*/ 1670876 w 2467837"/>
              <a:gd name="connsiteY4251" fmla="*/ 651431 h 3461805"/>
              <a:gd name="connsiteX4252" fmla="*/ 1676243 w 2467837"/>
              <a:gd name="connsiteY4252" fmla="*/ 649644 h 3461805"/>
              <a:gd name="connsiteX4253" fmla="*/ 1652987 w 2467837"/>
              <a:gd name="connsiteY4253" fmla="*/ 642495 h 3461805"/>
              <a:gd name="connsiteX4254" fmla="*/ 1660143 w 2467837"/>
              <a:gd name="connsiteY4254" fmla="*/ 635346 h 3461805"/>
              <a:gd name="connsiteX4255" fmla="*/ 1647620 w 2467837"/>
              <a:gd name="connsiteY4255" fmla="*/ 639814 h 3461805"/>
              <a:gd name="connsiteX4256" fmla="*/ 1643326 w 2467837"/>
              <a:gd name="connsiteY4256" fmla="*/ 636061 h 3461805"/>
              <a:gd name="connsiteX4257" fmla="*/ 1645831 w 2467837"/>
              <a:gd name="connsiteY4257" fmla="*/ 633559 h 3461805"/>
              <a:gd name="connsiteX4258" fmla="*/ 1629731 w 2467837"/>
              <a:gd name="connsiteY4258" fmla="*/ 626410 h 3461805"/>
              <a:gd name="connsiteX4259" fmla="*/ 1629731 w 2467837"/>
              <a:gd name="connsiteY4259" fmla="*/ 617474 h 3461805"/>
              <a:gd name="connsiteX4260" fmla="*/ 1620786 w 2467837"/>
              <a:gd name="connsiteY4260" fmla="*/ 621048 h 3461805"/>
              <a:gd name="connsiteX4261" fmla="*/ 1617208 w 2467837"/>
              <a:gd name="connsiteY4261" fmla="*/ 613899 h 3461805"/>
              <a:gd name="connsiteX4262" fmla="*/ 1618997 w 2467837"/>
              <a:gd name="connsiteY4262" fmla="*/ 610325 h 3461805"/>
              <a:gd name="connsiteX4263" fmla="*/ 1586796 w 2467837"/>
              <a:gd name="connsiteY4263" fmla="*/ 597814 h 3461805"/>
              <a:gd name="connsiteX4264" fmla="*/ 1595741 w 2467837"/>
              <a:gd name="connsiteY4264" fmla="*/ 588878 h 3461805"/>
              <a:gd name="connsiteX4265" fmla="*/ 1581429 w 2467837"/>
              <a:gd name="connsiteY4265" fmla="*/ 585304 h 3461805"/>
              <a:gd name="connsiteX4266" fmla="*/ 1586796 w 2467837"/>
              <a:gd name="connsiteY4266" fmla="*/ 592453 h 3461805"/>
              <a:gd name="connsiteX4267" fmla="*/ 1577851 w 2467837"/>
              <a:gd name="connsiteY4267" fmla="*/ 578155 h 3461805"/>
              <a:gd name="connsiteX4268" fmla="*/ 1574273 w 2467837"/>
              <a:gd name="connsiteY4268" fmla="*/ 587091 h 3461805"/>
              <a:gd name="connsiteX4269" fmla="*/ 1538494 w 2467837"/>
              <a:gd name="connsiteY4269" fmla="*/ 571006 h 3461805"/>
              <a:gd name="connsiteX4270" fmla="*/ 1545650 w 2467837"/>
              <a:gd name="connsiteY4270" fmla="*/ 572793 h 3461805"/>
              <a:gd name="connsiteX4271" fmla="*/ 1547439 w 2467837"/>
              <a:gd name="connsiteY4271" fmla="*/ 563858 h 3461805"/>
              <a:gd name="connsiteX4272" fmla="*/ 1509871 w 2467837"/>
              <a:gd name="connsiteY4272" fmla="*/ 545985 h 3461805"/>
              <a:gd name="connsiteX4273" fmla="*/ 1513449 w 2467837"/>
              <a:gd name="connsiteY4273" fmla="*/ 538837 h 3461805"/>
              <a:gd name="connsiteX4274" fmla="*/ 1497349 w 2467837"/>
              <a:gd name="connsiteY4274" fmla="*/ 540624 h 3461805"/>
              <a:gd name="connsiteX4275" fmla="*/ 1500926 w 2467837"/>
              <a:gd name="connsiteY4275" fmla="*/ 537049 h 3461805"/>
              <a:gd name="connsiteX4276" fmla="*/ 1468725 w 2467837"/>
              <a:gd name="connsiteY4276" fmla="*/ 524539 h 3461805"/>
              <a:gd name="connsiteX4277" fmla="*/ 1474092 w 2467837"/>
              <a:gd name="connsiteY4277" fmla="*/ 519177 h 3461805"/>
              <a:gd name="connsiteX4278" fmla="*/ 1449047 w 2467837"/>
              <a:gd name="connsiteY4278" fmla="*/ 503092 h 3461805"/>
              <a:gd name="connsiteX4279" fmla="*/ 1454414 w 2467837"/>
              <a:gd name="connsiteY4279" fmla="*/ 497731 h 3461805"/>
              <a:gd name="connsiteX4280" fmla="*/ 1445469 w 2467837"/>
              <a:gd name="connsiteY4280" fmla="*/ 494156 h 3461805"/>
              <a:gd name="connsiteX4281" fmla="*/ 1438313 w 2467837"/>
              <a:gd name="connsiteY4281" fmla="*/ 497731 h 3461805"/>
              <a:gd name="connsiteX4282" fmla="*/ 1436524 w 2467837"/>
              <a:gd name="connsiteY4282" fmla="*/ 492369 h 3461805"/>
              <a:gd name="connsiteX4283" fmla="*/ 1434735 w 2467837"/>
              <a:gd name="connsiteY4283" fmla="*/ 494156 h 3461805"/>
              <a:gd name="connsiteX4284" fmla="*/ 1432946 w 2467837"/>
              <a:gd name="connsiteY4284" fmla="*/ 492369 h 3461805"/>
              <a:gd name="connsiteX4285" fmla="*/ 1432946 w 2467837"/>
              <a:gd name="connsiteY4285" fmla="*/ 497731 h 3461805"/>
              <a:gd name="connsiteX4286" fmla="*/ 1427579 w 2467837"/>
              <a:gd name="connsiteY4286" fmla="*/ 490582 h 3461805"/>
              <a:gd name="connsiteX4287" fmla="*/ 1425791 w 2467837"/>
              <a:gd name="connsiteY4287" fmla="*/ 499518 h 3461805"/>
              <a:gd name="connsiteX4288" fmla="*/ 1422213 w 2467837"/>
              <a:gd name="connsiteY4288" fmla="*/ 487007 h 3461805"/>
              <a:gd name="connsiteX4289" fmla="*/ 1420424 w 2467837"/>
              <a:gd name="connsiteY4289" fmla="*/ 494156 h 3461805"/>
              <a:gd name="connsiteX4290" fmla="*/ 1407901 w 2467837"/>
              <a:gd name="connsiteY4290" fmla="*/ 479859 h 3461805"/>
              <a:gd name="connsiteX4291" fmla="*/ 1406112 w 2467837"/>
              <a:gd name="connsiteY4291" fmla="*/ 485220 h 3461805"/>
              <a:gd name="connsiteX4292" fmla="*/ 1406112 w 2467837"/>
              <a:gd name="connsiteY4292" fmla="*/ 478071 h 3461805"/>
              <a:gd name="connsiteX4293" fmla="*/ 1404323 w 2467837"/>
              <a:gd name="connsiteY4293" fmla="*/ 474497 h 3461805"/>
              <a:gd name="connsiteX4294" fmla="*/ 1393589 w 2467837"/>
              <a:gd name="connsiteY4294" fmla="*/ 476284 h 3461805"/>
              <a:gd name="connsiteX4295" fmla="*/ 1390012 w 2467837"/>
              <a:gd name="connsiteY4295" fmla="*/ 479859 h 3461805"/>
              <a:gd name="connsiteX4296" fmla="*/ 1390012 w 2467837"/>
              <a:gd name="connsiteY4296" fmla="*/ 474497 h 3461805"/>
              <a:gd name="connsiteX4297" fmla="*/ 1386434 w 2467837"/>
              <a:gd name="connsiteY4297" fmla="*/ 481646 h 3461805"/>
              <a:gd name="connsiteX4298" fmla="*/ 1384645 w 2467837"/>
              <a:gd name="connsiteY4298" fmla="*/ 470923 h 3461805"/>
              <a:gd name="connsiteX4299" fmla="*/ 1366755 w 2467837"/>
              <a:gd name="connsiteY4299" fmla="*/ 467348 h 3461805"/>
              <a:gd name="connsiteX4300" fmla="*/ 1361389 w 2467837"/>
              <a:gd name="connsiteY4300" fmla="*/ 476284 h 3461805"/>
              <a:gd name="connsiteX4301" fmla="*/ 1350655 w 2467837"/>
              <a:gd name="connsiteY4301" fmla="*/ 474497 h 3461805"/>
              <a:gd name="connsiteX4302" fmla="*/ 1356022 w 2467837"/>
              <a:gd name="connsiteY4302" fmla="*/ 467348 h 3461805"/>
              <a:gd name="connsiteX4303" fmla="*/ 1325609 w 2467837"/>
              <a:gd name="connsiteY4303" fmla="*/ 461987 h 3461805"/>
              <a:gd name="connsiteX4304" fmla="*/ 1296986 w 2467837"/>
              <a:gd name="connsiteY4304" fmla="*/ 453050 h 3461805"/>
              <a:gd name="connsiteX4305" fmla="*/ 1295197 w 2467837"/>
              <a:gd name="connsiteY4305" fmla="*/ 456625 h 3461805"/>
              <a:gd name="connsiteX4306" fmla="*/ 1288042 w 2467837"/>
              <a:gd name="connsiteY4306" fmla="*/ 453050 h 3461805"/>
              <a:gd name="connsiteX4307" fmla="*/ 1289831 w 2467837"/>
              <a:gd name="connsiteY4307" fmla="*/ 445902 h 3461805"/>
              <a:gd name="connsiteX4308" fmla="*/ 1271941 w 2467837"/>
              <a:gd name="connsiteY4308" fmla="*/ 445902 h 3461805"/>
              <a:gd name="connsiteX4309" fmla="*/ 1270152 w 2467837"/>
              <a:gd name="connsiteY4309" fmla="*/ 436966 h 3461805"/>
              <a:gd name="connsiteX4310" fmla="*/ 1248685 w 2467837"/>
              <a:gd name="connsiteY4310" fmla="*/ 435178 h 3461805"/>
              <a:gd name="connsiteX4311" fmla="*/ 1246896 w 2467837"/>
              <a:gd name="connsiteY4311" fmla="*/ 438753 h 3461805"/>
              <a:gd name="connsiteX4312" fmla="*/ 1257630 w 2467837"/>
              <a:gd name="connsiteY4312" fmla="*/ 444114 h 3461805"/>
              <a:gd name="connsiteX4313" fmla="*/ 1241529 w 2467837"/>
              <a:gd name="connsiteY4313" fmla="*/ 451263 h 3461805"/>
              <a:gd name="connsiteX4314" fmla="*/ 1246896 w 2467837"/>
              <a:gd name="connsiteY4314" fmla="*/ 442327 h 3461805"/>
              <a:gd name="connsiteX4315" fmla="*/ 1218273 w 2467837"/>
              <a:gd name="connsiteY4315" fmla="*/ 444114 h 3461805"/>
              <a:gd name="connsiteX4316" fmla="*/ 1223640 w 2467837"/>
              <a:gd name="connsiteY4316" fmla="*/ 451263 h 3461805"/>
              <a:gd name="connsiteX4317" fmla="*/ 1236162 w 2467837"/>
              <a:gd name="connsiteY4317" fmla="*/ 447689 h 3461805"/>
              <a:gd name="connsiteX4318" fmla="*/ 1237951 w 2467837"/>
              <a:gd name="connsiteY4318" fmla="*/ 456625 h 3461805"/>
              <a:gd name="connsiteX4319" fmla="*/ 1246896 w 2467837"/>
              <a:gd name="connsiteY4319" fmla="*/ 456625 h 3461805"/>
              <a:gd name="connsiteX4320" fmla="*/ 1241529 w 2467837"/>
              <a:gd name="connsiteY4320" fmla="*/ 463774 h 3461805"/>
              <a:gd name="connsiteX4321" fmla="*/ 1239740 w 2467837"/>
              <a:gd name="connsiteY4321" fmla="*/ 467348 h 3461805"/>
              <a:gd name="connsiteX4322" fmla="*/ 1230795 w 2467837"/>
              <a:gd name="connsiteY4322" fmla="*/ 467348 h 3461805"/>
              <a:gd name="connsiteX4323" fmla="*/ 1236162 w 2467837"/>
              <a:gd name="connsiteY4323" fmla="*/ 461987 h 3461805"/>
              <a:gd name="connsiteX4324" fmla="*/ 1214695 w 2467837"/>
              <a:gd name="connsiteY4324" fmla="*/ 447689 h 3461805"/>
              <a:gd name="connsiteX4325" fmla="*/ 1212906 w 2467837"/>
              <a:gd name="connsiteY4325" fmla="*/ 447689 h 3461805"/>
              <a:gd name="connsiteX4326" fmla="*/ 1214695 w 2467837"/>
              <a:gd name="connsiteY4326" fmla="*/ 444114 h 3461805"/>
              <a:gd name="connsiteX4327" fmla="*/ 1212906 w 2467837"/>
              <a:gd name="connsiteY4327" fmla="*/ 444114 h 3461805"/>
              <a:gd name="connsiteX4328" fmla="*/ 1211117 w 2467837"/>
              <a:gd name="connsiteY4328" fmla="*/ 444114 h 3461805"/>
              <a:gd name="connsiteX4329" fmla="*/ 1207539 w 2467837"/>
              <a:gd name="connsiteY4329" fmla="*/ 447689 h 3461805"/>
              <a:gd name="connsiteX4330" fmla="*/ 1207539 w 2467837"/>
              <a:gd name="connsiteY4330" fmla="*/ 444114 h 3461805"/>
              <a:gd name="connsiteX4331" fmla="*/ 1182494 w 2467837"/>
              <a:gd name="connsiteY4331" fmla="*/ 438753 h 3461805"/>
              <a:gd name="connsiteX4332" fmla="*/ 1173549 w 2467837"/>
              <a:gd name="connsiteY4332" fmla="*/ 440540 h 3461805"/>
              <a:gd name="connsiteX4333" fmla="*/ 1191439 w 2467837"/>
              <a:gd name="connsiteY4333" fmla="*/ 428029 h 3461805"/>
              <a:gd name="connsiteX4334" fmla="*/ 1152082 w 2467837"/>
              <a:gd name="connsiteY4334" fmla="*/ 426242 h 3461805"/>
              <a:gd name="connsiteX4335" fmla="*/ 1153871 w 2467837"/>
              <a:gd name="connsiteY4335" fmla="*/ 426242 h 3461805"/>
              <a:gd name="connsiteX4336" fmla="*/ 1169971 w 2467837"/>
              <a:gd name="connsiteY4336" fmla="*/ 415519 h 3461805"/>
              <a:gd name="connsiteX4337" fmla="*/ 1144926 w 2467837"/>
              <a:gd name="connsiteY4337" fmla="*/ 420881 h 3461805"/>
              <a:gd name="connsiteX4338" fmla="*/ 1143137 w 2467837"/>
              <a:gd name="connsiteY4338" fmla="*/ 415519 h 3461805"/>
              <a:gd name="connsiteX4339" fmla="*/ 1087680 w 2467837"/>
              <a:gd name="connsiteY4339" fmla="*/ 429817 h 3461805"/>
              <a:gd name="connsiteX4340" fmla="*/ 1089469 w 2467837"/>
              <a:gd name="connsiteY4340" fmla="*/ 417306 h 3461805"/>
              <a:gd name="connsiteX4341" fmla="*/ 1091257 w 2467837"/>
              <a:gd name="connsiteY4341" fmla="*/ 422668 h 3461805"/>
              <a:gd name="connsiteX4342" fmla="*/ 1096624 w 2467837"/>
              <a:gd name="connsiteY4342" fmla="*/ 417306 h 3461805"/>
              <a:gd name="connsiteX4343" fmla="*/ 1084102 w 2467837"/>
              <a:gd name="connsiteY4343" fmla="*/ 413732 h 3461805"/>
              <a:gd name="connsiteX4344" fmla="*/ 1080524 w 2467837"/>
              <a:gd name="connsiteY4344" fmla="*/ 420881 h 3461805"/>
              <a:gd name="connsiteX4345" fmla="*/ 1073368 w 2467837"/>
              <a:gd name="connsiteY4345" fmla="*/ 411944 h 3461805"/>
              <a:gd name="connsiteX4346" fmla="*/ 1069790 w 2467837"/>
              <a:gd name="connsiteY4346" fmla="*/ 415519 h 3461805"/>
              <a:gd name="connsiteX4347" fmla="*/ 1075157 w 2467837"/>
              <a:gd name="connsiteY4347" fmla="*/ 424455 h 3461805"/>
              <a:gd name="connsiteX4348" fmla="*/ 1085891 w 2467837"/>
              <a:gd name="connsiteY4348" fmla="*/ 426242 h 3461805"/>
              <a:gd name="connsiteX4349" fmla="*/ 1087680 w 2467837"/>
              <a:gd name="connsiteY4349" fmla="*/ 433391 h 3461805"/>
              <a:gd name="connsiteX4350" fmla="*/ 1082313 w 2467837"/>
              <a:gd name="connsiteY4350" fmla="*/ 426242 h 3461805"/>
              <a:gd name="connsiteX4351" fmla="*/ 1055479 w 2467837"/>
              <a:gd name="connsiteY4351" fmla="*/ 428029 h 3461805"/>
              <a:gd name="connsiteX4352" fmla="*/ 1068001 w 2467837"/>
              <a:gd name="connsiteY4352" fmla="*/ 408370 h 3461805"/>
              <a:gd name="connsiteX4353" fmla="*/ 1046534 w 2467837"/>
              <a:gd name="connsiteY4353" fmla="*/ 411944 h 3461805"/>
              <a:gd name="connsiteX4354" fmla="*/ 1032222 w 2467837"/>
              <a:gd name="connsiteY4354" fmla="*/ 404796 h 3461805"/>
              <a:gd name="connsiteX4355" fmla="*/ 1016122 w 2467837"/>
              <a:gd name="connsiteY4355" fmla="*/ 406583 h 3461805"/>
              <a:gd name="connsiteX4356" fmla="*/ 1023278 w 2467837"/>
              <a:gd name="connsiteY4356" fmla="*/ 401221 h 3461805"/>
              <a:gd name="connsiteX4357" fmla="*/ 1012544 w 2467837"/>
              <a:gd name="connsiteY4357" fmla="*/ 403008 h 3461805"/>
              <a:gd name="connsiteX4358" fmla="*/ 1012544 w 2467837"/>
              <a:gd name="connsiteY4358" fmla="*/ 410157 h 3461805"/>
              <a:gd name="connsiteX4359" fmla="*/ 991077 w 2467837"/>
              <a:gd name="connsiteY4359" fmla="*/ 413732 h 3461805"/>
              <a:gd name="connsiteX4360" fmla="*/ 969609 w 2467837"/>
              <a:gd name="connsiteY4360" fmla="*/ 404796 h 3461805"/>
              <a:gd name="connsiteX4361" fmla="*/ 960664 w 2467837"/>
              <a:gd name="connsiteY4361" fmla="*/ 411944 h 3461805"/>
              <a:gd name="connsiteX4362" fmla="*/ 958875 w 2467837"/>
              <a:gd name="connsiteY4362" fmla="*/ 404796 h 3461805"/>
              <a:gd name="connsiteX4363" fmla="*/ 957087 w 2467837"/>
              <a:gd name="connsiteY4363" fmla="*/ 406583 h 3461805"/>
              <a:gd name="connsiteX4364" fmla="*/ 957087 w 2467837"/>
              <a:gd name="connsiteY4364" fmla="*/ 404796 h 3461805"/>
              <a:gd name="connsiteX4365" fmla="*/ 955298 w 2467837"/>
              <a:gd name="connsiteY4365" fmla="*/ 408370 h 3461805"/>
              <a:gd name="connsiteX4366" fmla="*/ 949931 w 2467837"/>
              <a:gd name="connsiteY4366" fmla="*/ 404796 h 3461805"/>
              <a:gd name="connsiteX4367" fmla="*/ 948142 w 2467837"/>
              <a:gd name="connsiteY4367" fmla="*/ 403008 h 3461805"/>
              <a:gd name="connsiteX4368" fmla="*/ 926674 w 2467837"/>
              <a:gd name="connsiteY4368" fmla="*/ 411944 h 3461805"/>
              <a:gd name="connsiteX4369" fmla="*/ 932041 w 2467837"/>
              <a:gd name="connsiteY4369" fmla="*/ 401221 h 3461805"/>
              <a:gd name="connsiteX4370" fmla="*/ 906996 w 2467837"/>
              <a:gd name="connsiteY4370" fmla="*/ 417306 h 3461805"/>
              <a:gd name="connsiteX4371" fmla="*/ 887318 w 2467837"/>
              <a:gd name="connsiteY4371" fmla="*/ 404796 h 3461805"/>
              <a:gd name="connsiteX4372" fmla="*/ 865850 w 2467837"/>
              <a:gd name="connsiteY4372" fmla="*/ 420881 h 3461805"/>
              <a:gd name="connsiteX4373" fmla="*/ 867639 w 2467837"/>
              <a:gd name="connsiteY4373" fmla="*/ 410157 h 3461805"/>
              <a:gd name="connsiteX4374" fmla="*/ 864061 w 2467837"/>
              <a:gd name="connsiteY4374" fmla="*/ 401221 h 3461805"/>
              <a:gd name="connsiteX4375" fmla="*/ 849750 w 2467837"/>
              <a:gd name="connsiteY4375" fmla="*/ 410157 h 3461805"/>
              <a:gd name="connsiteX4376" fmla="*/ 837227 w 2467837"/>
              <a:gd name="connsiteY4376" fmla="*/ 406583 h 3461805"/>
              <a:gd name="connsiteX4377" fmla="*/ 844383 w 2467837"/>
              <a:gd name="connsiteY4377" fmla="*/ 410157 h 3461805"/>
              <a:gd name="connsiteX4378" fmla="*/ 835438 w 2467837"/>
              <a:gd name="connsiteY4378" fmla="*/ 420881 h 3461805"/>
              <a:gd name="connsiteX4379" fmla="*/ 824704 w 2467837"/>
              <a:gd name="connsiteY4379" fmla="*/ 413732 h 3461805"/>
              <a:gd name="connsiteX4380" fmla="*/ 828282 w 2467837"/>
              <a:gd name="connsiteY4380" fmla="*/ 403008 h 3461805"/>
              <a:gd name="connsiteX4381" fmla="*/ 806815 w 2467837"/>
              <a:gd name="connsiteY4381" fmla="*/ 420881 h 3461805"/>
              <a:gd name="connsiteX4382" fmla="*/ 790714 w 2467837"/>
              <a:gd name="connsiteY4382" fmla="*/ 419093 h 3461805"/>
              <a:gd name="connsiteX4383" fmla="*/ 796081 w 2467837"/>
              <a:gd name="connsiteY4383" fmla="*/ 410157 h 3461805"/>
              <a:gd name="connsiteX4384" fmla="*/ 806815 w 2467837"/>
              <a:gd name="connsiteY4384" fmla="*/ 411944 h 3461805"/>
              <a:gd name="connsiteX4385" fmla="*/ 805026 w 2467837"/>
              <a:gd name="connsiteY4385" fmla="*/ 403008 h 3461805"/>
              <a:gd name="connsiteX4386" fmla="*/ 796081 w 2467837"/>
              <a:gd name="connsiteY4386" fmla="*/ 408370 h 3461805"/>
              <a:gd name="connsiteX4387" fmla="*/ 783559 w 2467837"/>
              <a:gd name="connsiteY4387" fmla="*/ 401221 h 3461805"/>
              <a:gd name="connsiteX4388" fmla="*/ 813971 w 2467837"/>
              <a:gd name="connsiteY4388" fmla="*/ 386924 h 3461805"/>
              <a:gd name="connsiteX4389" fmla="*/ 781770 w 2467837"/>
              <a:gd name="connsiteY4389" fmla="*/ 379775 h 3461805"/>
              <a:gd name="connsiteX4390" fmla="*/ 771036 w 2467837"/>
              <a:gd name="connsiteY4390" fmla="*/ 383349 h 3461805"/>
              <a:gd name="connsiteX4391" fmla="*/ 771036 w 2467837"/>
              <a:gd name="connsiteY4391" fmla="*/ 388711 h 3461805"/>
              <a:gd name="connsiteX4392" fmla="*/ 745991 w 2467837"/>
              <a:gd name="connsiteY4392" fmla="*/ 385136 h 3461805"/>
              <a:gd name="connsiteX4393" fmla="*/ 719157 w 2467837"/>
              <a:gd name="connsiteY4393" fmla="*/ 379775 h 3461805"/>
              <a:gd name="connsiteX4394" fmla="*/ 715579 w 2467837"/>
              <a:gd name="connsiteY4394" fmla="*/ 386924 h 3461805"/>
              <a:gd name="connsiteX4395" fmla="*/ 706634 w 2467837"/>
              <a:gd name="connsiteY4395" fmla="*/ 381562 h 3461805"/>
              <a:gd name="connsiteX4396" fmla="*/ 713790 w 2467837"/>
              <a:gd name="connsiteY4396" fmla="*/ 374413 h 3461805"/>
              <a:gd name="connsiteX4397" fmla="*/ 692322 w 2467837"/>
              <a:gd name="connsiteY4397" fmla="*/ 370839 h 3461805"/>
              <a:gd name="connsiteX4398" fmla="*/ 690533 w 2467837"/>
              <a:gd name="connsiteY4398" fmla="*/ 361903 h 3461805"/>
              <a:gd name="connsiteX4399" fmla="*/ 685167 w 2467837"/>
              <a:gd name="connsiteY4399" fmla="*/ 367264 h 3461805"/>
              <a:gd name="connsiteX4400" fmla="*/ 681589 w 2467837"/>
              <a:gd name="connsiteY4400" fmla="*/ 356541 h 3461805"/>
              <a:gd name="connsiteX4401" fmla="*/ 672644 w 2467837"/>
              <a:gd name="connsiteY4401" fmla="*/ 361903 h 3461805"/>
              <a:gd name="connsiteX4402" fmla="*/ 674433 w 2467837"/>
              <a:gd name="connsiteY4402" fmla="*/ 345818 h 3461805"/>
              <a:gd name="connsiteX4403" fmla="*/ 660121 w 2467837"/>
              <a:gd name="connsiteY4403" fmla="*/ 345818 h 3461805"/>
              <a:gd name="connsiteX4404" fmla="*/ 661910 w 2467837"/>
              <a:gd name="connsiteY4404" fmla="*/ 342243 h 3461805"/>
              <a:gd name="connsiteX4405" fmla="*/ 663699 w 2467837"/>
              <a:gd name="connsiteY4405" fmla="*/ 340456 h 3461805"/>
              <a:gd name="connsiteX4406" fmla="*/ 670855 w 2467837"/>
              <a:gd name="connsiteY4406" fmla="*/ 340456 h 3461805"/>
              <a:gd name="connsiteX4407" fmla="*/ 647599 w 2467837"/>
              <a:gd name="connsiteY4407" fmla="*/ 344031 h 3461805"/>
              <a:gd name="connsiteX4408" fmla="*/ 644021 w 2467837"/>
              <a:gd name="connsiteY4408" fmla="*/ 333307 h 3461805"/>
              <a:gd name="connsiteX4409" fmla="*/ 636865 w 2467837"/>
              <a:gd name="connsiteY4409" fmla="*/ 335095 h 3461805"/>
              <a:gd name="connsiteX4410" fmla="*/ 640443 w 2467837"/>
              <a:gd name="connsiteY4410" fmla="*/ 320797 h 3461805"/>
              <a:gd name="connsiteX4411" fmla="*/ 656543 w 2467837"/>
              <a:gd name="connsiteY4411" fmla="*/ 319010 h 3461805"/>
              <a:gd name="connsiteX4412" fmla="*/ 656543 w 2467837"/>
              <a:gd name="connsiteY4412" fmla="*/ 306499 h 3461805"/>
              <a:gd name="connsiteX4413" fmla="*/ 631498 w 2467837"/>
              <a:gd name="connsiteY4413" fmla="*/ 315435 h 3461805"/>
              <a:gd name="connsiteX4414" fmla="*/ 618976 w 2467837"/>
              <a:gd name="connsiteY4414" fmla="*/ 322584 h 3461805"/>
              <a:gd name="connsiteX4415" fmla="*/ 629709 w 2467837"/>
              <a:gd name="connsiteY4415" fmla="*/ 319010 h 3461805"/>
              <a:gd name="connsiteX4416" fmla="*/ 624342 w 2467837"/>
              <a:gd name="connsiteY4416" fmla="*/ 308286 h 3461805"/>
              <a:gd name="connsiteX4417" fmla="*/ 617187 w 2467837"/>
              <a:gd name="connsiteY4417" fmla="*/ 315435 h 3461805"/>
              <a:gd name="connsiteX4418" fmla="*/ 617187 w 2467837"/>
              <a:gd name="connsiteY4418" fmla="*/ 310074 h 3461805"/>
              <a:gd name="connsiteX4419" fmla="*/ 608242 w 2467837"/>
              <a:gd name="connsiteY4419" fmla="*/ 319010 h 3461805"/>
              <a:gd name="connsiteX4420" fmla="*/ 604664 w 2467837"/>
              <a:gd name="connsiteY4420" fmla="*/ 308286 h 3461805"/>
              <a:gd name="connsiteX4421" fmla="*/ 593930 w 2467837"/>
              <a:gd name="connsiteY4421" fmla="*/ 320797 h 3461805"/>
              <a:gd name="connsiteX4422" fmla="*/ 597508 w 2467837"/>
              <a:gd name="connsiteY4422" fmla="*/ 313648 h 3461805"/>
              <a:gd name="connsiteX4423" fmla="*/ 593930 w 2467837"/>
              <a:gd name="connsiteY4423" fmla="*/ 308286 h 3461805"/>
              <a:gd name="connsiteX4424" fmla="*/ 584986 w 2467837"/>
              <a:gd name="connsiteY4424" fmla="*/ 317893 h 3461805"/>
              <a:gd name="connsiteX4425" fmla="*/ 572802 w 2467837"/>
              <a:gd name="connsiteY4425" fmla="*/ 315801 h 3461805"/>
              <a:gd name="connsiteX4426" fmla="*/ 577830 w 2467837"/>
              <a:gd name="connsiteY4426" fmla="*/ 313648 h 3461805"/>
              <a:gd name="connsiteX4427" fmla="*/ 577830 w 2467837"/>
              <a:gd name="connsiteY4427" fmla="*/ 310074 h 3461805"/>
              <a:gd name="connsiteX4428" fmla="*/ 520583 w 2467837"/>
              <a:gd name="connsiteY4428" fmla="*/ 317222 h 3461805"/>
              <a:gd name="connsiteX4429" fmla="*/ 515217 w 2467837"/>
              <a:gd name="connsiteY4429" fmla="*/ 310074 h 3461805"/>
              <a:gd name="connsiteX4430" fmla="*/ 545629 w 2467837"/>
              <a:gd name="connsiteY4430" fmla="*/ 290414 h 3461805"/>
              <a:gd name="connsiteX4431" fmla="*/ 543840 w 2467837"/>
              <a:gd name="connsiteY4431" fmla="*/ 288627 h 3461805"/>
              <a:gd name="connsiteX4432" fmla="*/ 520583 w 2467837"/>
              <a:gd name="connsiteY4432" fmla="*/ 299350 h 3461805"/>
              <a:gd name="connsiteX4433" fmla="*/ 499116 w 2467837"/>
              <a:gd name="connsiteY4433" fmla="*/ 293989 h 3461805"/>
              <a:gd name="connsiteX4434" fmla="*/ 463337 w 2467837"/>
              <a:gd name="connsiteY4434" fmla="*/ 290414 h 3461805"/>
              <a:gd name="connsiteX4435" fmla="*/ 456181 w 2467837"/>
              <a:gd name="connsiteY4435" fmla="*/ 292201 h 3461805"/>
              <a:gd name="connsiteX4436" fmla="*/ 459759 w 2467837"/>
              <a:gd name="connsiteY4436" fmla="*/ 283265 h 3461805"/>
              <a:gd name="connsiteX4437" fmla="*/ 450815 w 2467837"/>
              <a:gd name="connsiteY4437" fmla="*/ 276117 h 3461805"/>
              <a:gd name="connsiteX4438" fmla="*/ 445448 w 2467837"/>
              <a:gd name="connsiteY4438" fmla="*/ 281478 h 3461805"/>
              <a:gd name="connsiteX4439" fmla="*/ 450815 w 2467837"/>
              <a:gd name="connsiteY4439" fmla="*/ 279691 h 3461805"/>
              <a:gd name="connsiteX4440" fmla="*/ 434714 w 2467837"/>
              <a:gd name="connsiteY4440" fmla="*/ 290414 h 3461805"/>
              <a:gd name="connsiteX4441" fmla="*/ 409669 w 2467837"/>
              <a:gd name="connsiteY4441" fmla="*/ 263606 h 3461805"/>
              <a:gd name="connsiteX4442" fmla="*/ 400724 w 2467837"/>
              <a:gd name="connsiteY4442" fmla="*/ 245734 h 3461805"/>
              <a:gd name="connsiteX4443" fmla="*/ 449026 w 2467837"/>
              <a:gd name="connsiteY4443" fmla="*/ 211777 h 3461805"/>
              <a:gd name="connsiteX4444" fmla="*/ 443659 w 2467837"/>
              <a:gd name="connsiteY4444" fmla="*/ 220713 h 3461805"/>
              <a:gd name="connsiteX4445" fmla="*/ 463337 w 2467837"/>
              <a:gd name="connsiteY4445" fmla="*/ 220713 h 3461805"/>
              <a:gd name="connsiteX4446" fmla="*/ 517006 w 2467837"/>
              <a:gd name="connsiteY4446" fmla="*/ 206415 h 3461805"/>
              <a:gd name="connsiteX4447" fmla="*/ 540262 w 2467837"/>
              <a:gd name="connsiteY4447" fmla="*/ 213564 h 3461805"/>
              <a:gd name="connsiteX4448" fmla="*/ 561729 w 2467837"/>
              <a:gd name="connsiteY4448" fmla="*/ 209990 h 3461805"/>
              <a:gd name="connsiteX4449" fmla="*/ 550996 w 2467837"/>
              <a:gd name="connsiteY4449" fmla="*/ 202841 h 3461805"/>
              <a:gd name="connsiteX4450" fmla="*/ 577830 w 2467837"/>
              <a:gd name="connsiteY4450" fmla="*/ 201054 h 3461805"/>
              <a:gd name="connsiteX4451" fmla="*/ 606453 w 2467837"/>
              <a:gd name="connsiteY4451" fmla="*/ 199266 h 3461805"/>
              <a:gd name="connsiteX4452" fmla="*/ 608242 w 2467837"/>
              <a:gd name="connsiteY4452" fmla="*/ 206415 h 3461805"/>
              <a:gd name="connsiteX4453" fmla="*/ 629709 w 2467837"/>
              <a:gd name="connsiteY4453" fmla="*/ 204628 h 3461805"/>
              <a:gd name="connsiteX4454" fmla="*/ 620765 w 2467837"/>
              <a:gd name="connsiteY4454" fmla="*/ 206415 h 3461805"/>
              <a:gd name="connsiteX4455" fmla="*/ 635076 w 2467837"/>
              <a:gd name="connsiteY4455" fmla="*/ 202841 h 3461805"/>
              <a:gd name="connsiteX4456" fmla="*/ 679800 w 2467837"/>
              <a:gd name="connsiteY4456" fmla="*/ 209990 h 3461805"/>
              <a:gd name="connsiteX4457" fmla="*/ 713790 w 2467837"/>
              <a:gd name="connsiteY4457" fmla="*/ 193905 h 3461805"/>
              <a:gd name="connsiteX4458" fmla="*/ 712001 w 2467837"/>
              <a:gd name="connsiteY4458" fmla="*/ 177820 h 3461805"/>
              <a:gd name="connsiteX4459" fmla="*/ 703056 w 2467837"/>
              <a:gd name="connsiteY4459" fmla="*/ 179607 h 3461805"/>
              <a:gd name="connsiteX4460" fmla="*/ 701267 w 2467837"/>
              <a:gd name="connsiteY4460" fmla="*/ 190330 h 3461805"/>
              <a:gd name="connsiteX4461" fmla="*/ 676222 w 2467837"/>
              <a:gd name="connsiteY4461" fmla="*/ 186756 h 3461805"/>
              <a:gd name="connsiteX4462" fmla="*/ 674433 w 2467837"/>
              <a:gd name="connsiteY4462" fmla="*/ 179607 h 3461805"/>
              <a:gd name="connsiteX4463" fmla="*/ 663699 w 2467837"/>
              <a:gd name="connsiteY4463" fmla="*/ 181394 h 3461805"/>
              <a:gd name="connsiteX4464" fmla="*/ 663699 w 2467837"/>
              <a:gd name="connsiteY4464" fmla="*/ 186756 h 3461805"/>
              <a:gd name="connsiteX4465" fmla="*/ 658332 w 2467837"/>
              <a:gd name="connsiteY4465" fmla="*/ 181394 h 3461805"/>
              <a:gd name="connsiteX4466" fmla="*/ 676222 w 2467837"/>
              <a:gd name="connsiteY4466" fmla="*/ 167097 h 3461805"/>
              <a:gd name="connsiteX4467" fmla="*/ 649388 w 2467837"/>
              <a:gd name="connsiteY4467" fmla="*/ 168884 h 3461805"/>
              <a:gd name="connsiteX4468" fmla="*/ 649388 w 2467837"/>
              <a:gd name="connsiteY4468" fmla="*/ 159948 h 3461805"/>
              <a:gd name="connsiteX4469" fmla="*/ 629709 w 2467837"/>
              <a:gd name="connsiteY4469" fmla="*/ 154586 h 3461805"/>
              <a:gd name="connsiteX4470" fmla="*/ 636865 w 2467837"/>
              <a:gd name="connsiteY4470" fmla="*/ 147437 h 3461805"/>
              <a:gd name="connsiteX4471" fmla="*/ 622553 w 2467837"/>
              <a:gd name="connsiteY4471" fmla="*/ 138501 h 3461805"/>
              <a:gd name="connsiteX4472" fmla="*/ 617187 w 2467837"/>
              <a:gd name="connsiteY4472" fmla="*/ 143863 h 3461805"/>
              <a:gd name="connsiteX4473" fmla="*/ 597508 w 2467837"/>
              <a:gd name="connsiteY4473" fmla="*/ 134927 h 3461805"/>
              <a:gd name="connsiteX4474" fmla="*/ 581408 w 2467837"/>
              <a:gd name="connsiteY4474" fmla="*/ 118842 h 3461805"/>
              <a:gd name="connsiteX4475" fmla="*/ 676222 w 2467837"/>
              <a:gd name="connsiteY4475" fmla="*/ 109906 h 3461805"/>
              <a:gd name="connsiteX4476" fmla="*/ 706634 w 2467837"/>
              <a:gd name="connsiteY4476" fmla="*/ 108119 h 3461805"/>
              <a:gd name="connsiteX4477" fmla="*/ 710323 w 2467837"/>
              <a:gd name="connsiteY4477" fmla="*/ 109871 h 3461805"/>
              <a:gd name="connsiteX4478" fmla="*/ 710212 w 2467837"/>
              <a:gd name="connsiteY4478" fmla="*/ 109906 h 3461805"/>
              <a:gd name="connsiteX4479" fmla="*/ 710432 w 2467837"/>
              <a:gd name="connsiteY4479" fmla="*/ 109922 h 3461805"/>
              <a:gd name="connsiteX4480" fmla="*/ 720275 w 2467837"/>
              <a:gd name="connsiteY4480" fmla="*/ 114597 h 3461805"/>
              <a:gd name="connsiteX4481" fmla="*/ 735257 w 2467837"/>
              <a:gd name="connsiteY4481" fmla="*/ 106331 h 3461805"/>
              <a:gd name="connsiteX4482" fmla="*/ 722064 w 2467837"/>
              <a:gd name="connsiteY4482" fmla="*/ 110799 h 3461805"/>
              <a:gd name="connsiteX4483" fmla="*/ 710432 w 2467837"/>
              <a:gd name="connsiteY4483" fmla="*/ 109922 h 3461805"/>
              <a:gd name="connsiteX4484" fmla="*/ 710323 w 2467837"/>
              <a:gd name="connsiteY4484" fmla="*/ 109871 h 3461805"/>
              <a:gd name="connsiteX4485" fmla="*/ 731232 w 2467837"/>
              <a:gd name="connsiteY4485" fmla="*/ 103204 h 3461805"/>
              <a:gd name="connsiteX4486" fmla="*/ 749569 w 2467837"/>
              <a:gd name="connsiteY4486" fmla="*/ 104544 h 3461805"/>
              <a:gd name="connsiteX4487" fmla="*/ 763880 w 2467837"/>
              <a:gd name="connsiteY4487" fmla="*/ 99183 h 3461805"/>
              <a:gd name="connsiteX4488" fmla="*/ 747780 w 2467837"/>
              <a:gd name="connsiteY4488" fmla="*/ 109906 h 3461805"/>
              <a:gd name="connsiteX4489" fmla="*/ 776403 w 2467837"/>
              <a:gd name="connsiteY4489" fmla="*/ 95608 h 3461805"/>
              <a:gd name="connsiteX4490" fmla="*/ 778192 w 2467837"/>
              <a:gd name="connsiteY4490" fmla="*/ 102757 h 3461805"/>
              <a:gd name="connsiteX4491" fmla="*/ 790714 w 2467837"/>
              <a:gd name="connsiteY4491" fmla="*/ 106331 h 3461805"/>
              <a:gd name="connsiteX4492" fmla="*/ 794292 w 2467837"/>
              <a:gd name="connsiteY4492" fmla="*/ 106331 h 3461805"/>
              <a:gd name="connsiteX4493" fmla="*/ 803237 w 2467837"/>
              <a:gd name="connsiteY4493" fmla="*/ 93821 h 3461805"/>
              <a:gd name="connsiteX4494" fmla="*/ 797870 w 2467837"/>
              <a:gd name="connsiteY4494" fmla="*/ 93821 h 3461805"/>
              <a:gd name="connsiteX4495" fmla="*/ 790714 w 2467837"/>
              <a:gd name="connsiteY4495" fmla="*/ 99183 h 3461805"/>
              <a:gd name="connsiteX4496" fmla="*/ 781770 w 2467837"/>
              <a:gd name="connsiteY4496" fmla="*/ 99183 h 3461805"/>
              <a:gd name="connsiteX4497" fmla="*/ 796081 w 2467837"/>
              <a:gd name="connsiteY4497" fmla="*/ 92034 h 3461805"/>
              <a:gd name="connsiteX4498" fmla="*/ 788925 w 2467837"/>
              <a:gd name="connsiteY4498" fmla="*/ 83098 h 3461805"/>
              <a:gd name="connsiteX4499" fmla="*/ 797870 w 2467837"/>
              <a:gd name="connsiteY4499" fmla="*/ 72374 h 3461805"/>
              <a:gd name="connsiteX4500" fmla="*/ 767458 w 2467837"/>
              <a:gd name="connsiteY4500" fmla="*/ 81310 h 3461805"/>
              <a:gd name="connsiteX4501" fmla="*/ 754935 w 2467837"/>
              <a:gd name="connsiteY4501" fmla="*/ 83098 h 3461805"/>
              <a:gd name="connsiteX4502" fmla="*/ 754935 w 2467837"/>
              <a:gd name="connsiteY4502" fmla="*/ 90247 h 3461805"/>
              <a:gd name="connsiteX4503" fmla="*/ 744202 w 2467837"/>
              <a:gd name="connsiteY4503" fmla="*/ 84885 h 3461805"/>
              <a:gd name="connsiteX4504" fmla="*/ 688745 w 2467837"/>
              <a:gd name="connsiteY4504" fmla="*/ 88459 h 3461805"/>
              <a:gd name="connsiteX4505" fmla="*/ 636865 w 2467837"/>
              <a:gd name="connsiteY4505" fmla="*/ 84885 h 3461805"/>
              <a:gd name="connsiteX4506" fmla="*/ 660121 w 2467837"/>
              <a:gd name="connsiteY4506" fmla="*/ 70587 h 3461805"/>
              <a:gd name="connsiteX4507" fmla="*/ 636865 w 2467837"/>
              <a:gd name="connsiteY4507" fmla="*/ 68800 h 3461805"/>
              <a:gd name="connsiteX4508" fmla="*/ 629709 w 2467837"/>
              <a:gd name="connsiteY4508" fmla="*/ 59864 h 3461805"/>
              <a:gd name="connsiteX4509" fmla="*/ 610031 w 2467837"/>
              <a:gd name="connsiteY4509" fmla="*/ 61651 h 3461805"/>
              <a:gd name="connsiteX4510" fmla="*/ 597508 w 2467837"/>
              <a:gd name="connsiteY4510" fmla="*/ 56290 h 3461805"/>
              <a:gd name="connsiteX4511" fmla="*/ 610031 w 2467837"/>
              <a:gd name="connsiteY4511" fmla="*/ 54502 h 3461805"/>
              <a:gd name="connsiteX4512" fmla="*/ 604664 w 2467837"/>
              <a:gd name="connsiteY4512" fmla="*/ 43779 h 3461805"/>
              <a:gd name="connsiteX4513" fmla="*/ 656543 w 2467837"/>
              <a:gd name="connsiteY4513" fmla="*/ 20545 h 3461805"/>
              <a:gd name="connsiteX4514" fmla="*/ 708423 w 2467837"/>
              <a:gd name="connsiteY4514" fmla="*/ 9822 h 3461805"/>
              <a:gd name="connsiteX4515" fmla="*/ 772825 w 2467837"/>
              <a:gd name="connsiteY4515" fmla="*/ 886 h 346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</a:cxnLst>
            <a:rect l="l" t="t" r="r" b="b"/>
            <a:pathLst>
              <a:path w="2467837" h="3461805">
                <a:moveTo>
                  <a:pt x="2089490" y="3294716"/>
                </a:moveTo>
                <a:lnTo>
                  <a:pt x="2091100" y="3296325"/>
                </a:lnTo>
                <a:lnTo>
                  <a:pt x="2090608" y="3296280"/>
                </a:lnTo>
                <a:cubicBezTo>
                  <a:pt x="2090385" y="3295610"/>
                  <a:pt x="2090385" y="3294716"/>
                  <a:pt x="2089490" y="3294716"/>
                </a:cubicBezTo>
                <a:close/>
                <a:moveTo>
                  <a:pt x="2158852" y="3281208"/>
                </a:moveTo>
                <a:lnTo>
                  <a:pt x="2160192" y="3281973"/>
                </a:lnTo>
                <a:lnTo>
                  <a:pt x="2159259" y="3282206"/>
                </a:lnTo>
                <a:close/>
                <a:moveTo>
                  <a:pt x="2166415" y="3280419"/>
                </a:moveTo>
                <a:cubicBezTo>
                  <a:pt x="2164626" y="3283993"/>
                  <a:pt x="2166415" y="3283993"/>
                  <a:pt x="2169993" y="3282206"/>
                </a:cubicBezTo>
                <a:cubicBezTo>
                  <a:pt x="2168203" y="3285780"/>
                  <a:pt x="2171781" y="3285780"/>
                  <a:pt x="2169993" y="3287567"/>
                </a:cubicBezTo>
                <a:lnTo>
                  <a:pt x="2160192" y="3281973"/>
                </a:lnTo>
                <a:close/>
                <a:moveTo>
                  <a:pt x="2191460" y="3194632"/>
                </a:moveTo>
                <a:lnTo>
                  <a:pt x="2196949" y="3199019"/>
                </a:lnTo>
                <a:lnTo>
                  <a:pt x="2196603" y="3199100"/>
                </a:lnTo>
                <a:cubicBezTo>
                  <a:pt x="2195038" y="3197760"/>
                  <a:pt x="2193249" y="3195526"/>
                  <a:pt x="2191460" y="3194632"/>
                </a:cubicBezTo>
                <a:close/>
                <a:moveTo>
                  <a:pt x="2064445" y="3105272"/>
                </a:moveTo>
                <a:cubicBezTo>
                  <a:pt x="2069811" y="3105272"/>
                  <a:pt x="2082334" y="3105272"/>
                  <a:pt x="2085912" y="3108846"/>
                </a:cubicBezTo>
                <a:cubicBezTo>
                  <a:pt x="2084123" y="3110633"/>
                  <a:pt x="2078756" y="3107059"/>
                  <a:pt x="2078756" y="3110633"/>
                </a:cubicBezTo>
                <a:cubicBezTo>
                  <a:pt x="2075178" y="3107059"/>
                  <a:pt x="2064445" y="3110633"/>
                  <a:pt x="2064445" y="3105272"/>
                </a:cubicBezTo>
                <a:close/>
                <a:moveTo>
                  <a:pt x="1674454" y="3051655"/>
                </a:moveTo>
                <a:lnTo>
                  <a:pt x="1676601" y="3052942"/>
                </a:lnTo>
                <a:lnTo>
                  <a:pt x="1676467" y="3052996"/>
                </a:lnTo>
                <a:cubicBezTo>
                  <a:pt x="1675796" y="3052549"/>
                  <a:pt x="1675349" y="3051655"/>
                  <a:pt x="1674454" y="3051655"/>
                </a:cubicBezTo>
                <a:close/>
                <a:moveTo>
                  <a:pt x="1241529" y="2388600"/>
                </a:moveTo>
                <a:cubicBezTo>
                  <a:pt x="1241529" y="2390388"/>
                  <a:pt x="1241529" y="2390388"/>
                  <a:pt x="1241529" y="2390388"/>
                </a:cubicBezTo>
                <a:lnTo>
                  <a:pt x="1240813" y="2389673"/>
                </a:lnTo>
                <a:close/>
                <a:moveTo>
                  <a:pt x="1236162" y="2385026"/>
                </a:moveTo>
                <a:lnTo>
                  <a:pt x="1236162" y="2385026"/>
                </a:lnTo>
                <a:lnTo>
                  <a:pt x="1236162" y="2385026"/>
                </a:lnTo>
                <a:close/>
                <a:moveTo>
                  <a:pt x="1232584" y="2381452"/>
                </a:moveTo>
                <a:lnTo>
                  <a:pt x="1236162" y="2385026"/>
                </a:lnTo>
                <a:lnTo>
                  <a:pt x="1227217" y="2383238"/>
                </a:lnTo>
                <a:cubicBezTo>
                  <a:pt x="1230795" y="2379664"/>
                  <a:pt x="1230795" y="2385026"/>
                  <a:pt x="1232584" y="2381452"/>
                </a:cubicBezTo>
                <a:close/>
                <a:moveTo>
                  <a:pt x="989288" y="2369611"/>
                </a:moveTo>
                <a:cubicBezTo>
                  <a:pt x="990183" y="2368941"/>
                  <a:pt x="991077" y="2368941"/>
                  <a:pt x="991077" y="2370728"/>
                </a:cubicBezTo>
                <a:cubicBezTo>
                  <a:pt x="989288" y="2372515"/>
                  <a:pt x="987499" y="2370728"/>
                  <a:pt x="987499" y="2372515"/>
                </a:cubicBezTo>
                <a:cubicBezTo>
                  <a:pt x="987499" y="2371622"/>
                  <a:pt x="988394" y="2370281"/>
                  <a:pt x="989288" y="2369611"/>
                </a:cubicBezTo>
                <a:close/>
                <a:moveTo>
                  <a:pt x="930252" y="2349281"/>
                </a:moveTo>
                <a:lnTo>
                  <a:pt x="933234" y="2350473"/>
                </a:lnTo>
                <a:lnTo>
                  <a:pt x="932936" y="2350622"/>
                </a:lnTo>
                <a:cubicBezTo>
                  <a:pt x="932041" y="2350175"/>
                  <a:pt x="931146" y="2349281"/>
                  <a:pt x="930252" y="2349281"/>
                </a:cubicBezTo>
                <a:close/>
                <a:moveTo>
                  <a:pt x="873006" y="2301027"/>
                </a:moveTo>
                <a:lnTo>
                  <a:pt x="874795" y="2304601"/>
                </a:lnTo>
                <a:cubicBezTo>
                  <a:pt x="874795" y="2302814"/>
                  <a:pt x="873006" y="2302814"/>
                  <a:pt x="873006" y="2301027"/>
                </a:cubicBezTo>
                <a:close/>
                <a:moveTo>
                  <a:pt x="1084102" y="2267070"/>
                </a:moveTo>
                <a:cubicBezTo>
                  <a:pt x="1082313" y="2267070"/>
                  <a:pt x="1085891" y="2270644"/>
                  <a:pt x="1087680" y="2270644"/>
                </a:cubicBezTo>
                <a:lnTo>
                  <a:pt x="1086775" y="2271077"/>
                </a:lnTo>
                <a:close/>
                <a:moveTo>
                  <a:pt x="856905" y="2258134"/>
                </a:moveTo>
                <a:cubicBezTo>
                  <a:pt x="855117" y="2263495"/>
                  <a:pt x="856905" y="2261708"/>
                  <a:pt x="853328" y="2265283"/>
                </a:cubicBezTo>
                <a:cubicBezTo>
                  <a:pt x="855117" y="2261708"/>
                  <a:pt x="853328" y="2259921"/>
                  <a:pt x="856905" y="2258134"/>
                </a:cubicBezTo>
                <a:close/>
                <a:moveTo>
                  <a:pt x="1075632" y="2220894"/>
                </a:moveTo>
                <a:lnTo>
                  <a:pt x="1078064" y="2222390"/>
                </a:lnTo>
                <a:cubicBezTo>
                  <a:pt x="1079182" y="2222836"/>
                  <a:pt x="1079630" y="2223283"/>
                  <a:pt x="1076946" y="2224177"/>
                </a:cubicBezTo>
                <a:close/>
                <a:moveTo>
                  <a:pt x="1075157" y="2220603"/>
                </a:moveTo>
                <a:lnTo>
                  <a:pt x="1075523" y="2220622"/>
                </a:lnTo>
                <a:lnTo>
                  <a:pt x="1075632" y="2220894"/>
                </a:lnTo>
                <a:close/>
                <a:moveTo>
                  <a:pt x="1058406" y="2212885"/>
                </a:moveTo>
                <a:lnTo>
                  <a:pt x="1059124" y="2213184"/>
                </a:lnTo>
                <a:lnTo>
                  <a:pt x="1059057" y="2213454"/>
                </a:lnTo>
                <a:close/>
                <a:moveTo>
                  <a:pt x="1055479" y="2211666"/>
                </a:moveTo>
                <a:cubicBezTo>
                  <a:pt x="1056373" y="2210773"/>
                  <a:pt x="1056820" y="2211220"/>
                  <a:pt x="1057267" y="2211890"/>
                </a:cubicBezTo>
                <a:lnTo>
                  <a:pt x="1058406" y="2212885"/>
                </a:lnTo>
                <a:close/>
                <a:moveTo>
                  <a:pt x="949931" y="2168773"/>
                </a:moveTo>
                <a:lnTo>
                  <a:pt x="955298" y="2168773"/>
                </a:lnTo>
                <a:lnTo>
                  <a:pt x="950003" y="2174063"/>
                </a:lnTo>
                <a:lnTo>
                  <a:pt x="949931" y="2173986"/>
                </a:lnTo>
                <a:close/>
                <a:moveTo>
                  <a:pt x="905207" y="2150901"/>
                </a:moveTo>
                <a:cubicBezTo>
                  <a:pt x="906996" y="2154475"/>
                  <a:pt x="908785" y="2154475"/>
                  <a:pt x="910574" y="2156263"/>
                </a:cubicBezTo>
                <a:cubicBezTo>
                  <a:pt x="908785" y="2158050"/>
                  <a:pt x="906996" y="2154475"/>
                  <a:pt x="906996" y="2156263"/>
                </a:cubicBezTo>
                <a:cubicBezTo>
                  <a:pt x="910574" y="2154475"/>
                  <a:pt x="908785" y="2163412"/>
                  <a:pt x="912363" y="2158050"/>
                </a:cubicBezTo>
                <a:cubicBezTo>
                  <a:pt x="914152" y="2163412"/>
                  <a:pt x="915941" y="2166986"/>
                  <a:pt x="919519" y="2170560"/>
                </a:cubicBezTo>
                <a:cubicBezTo>
                  <a:pt x="919519" y="2170560"/>
                  <a:pt x="921308" y="2168773"/>
                  <a:pt x="923097" y="2168773"/>
                </a:cubicBezTo>
                <a:cubicBezTo>
                  <a:pt x="923097" y="2168773"/>
                  <a:pt x="923097" y="2170560"/>
                  <a:pt x="924885" y="2168773"/>
                </a:cubicBezTo>
                <a:cubicBezTo>
                  <a:pt x="924885" y="2172348"/>
                  <a:pt x="921308" y="2170560"/>
                  <a:pt x="921308" y="2174135"/>
                </a:cubicBezTo>
                <a:cubicBezTo>
                  <a:pt x="917730" y="2175922"/>
                  <a:pt x="915941" y="2175922"/>
                  <a:pt x="914152" y="2177709"/>
                </a:cubicBezTo>
                <a:cubicBezTo>
                  <a:pt x="912363" y="2175922"/>
                  <a:pt x="912363" y="2172348"/>
                  <a:pt x="912363" y="2170560"/>
                </a:cubicBezTo>
                <a:cubicBezTo>
                  <a:pt x="910574" y="2172348"/>
                  <a:pt x="908785" y="2172348"/>
                  <a:pt x="906996" y="2170560"/>
                </a:cubicBezTo>
                <a:cubicBezTo>
                  <a:pt x="910574" y="2168773"/>
                  <a:pt x="914152" y="2170560"/>
                  <a:pt x="914152" y="2166986"/>
                </a:cubicBezTo>
                <a:cubicBezTo>
                  <a:pt x="912363" y="2166986"/>
                  <a:pt x="906996" y="2166986"/>
                  <a:pt x="910574" y="2163412"/>
                </a:cubicBezTo>
                <a:cubicBezTo>
                  <a:pt x="908785" y="2163412"/>
                  <a:pt x="906996" y="2161624"/>
                  <a:pt x="905207" y="2161624"/>
                </a:cubicBezTo>
                <a:cubicBezTo>
                  <a:pt x="905207" y="2165199"/>
                  <a:pt x="903418" y="2166986"/>
                  <a:pt x="899840" y="2166986"/>
                </a:cubicBezTo>
                <a:cubicBezTo>
                  <a:pt x="899840" y="2163412"/>
                  <a:pt x="903418" y="2166986"/>
                  <a:pt x="903418" y="2161624"/>
                </a:cubicBezTo>
                <a:cubicBezTo>
                  <a:pt x="898051" y="2163412"/>
                  <a:pt x="899840" y="2158050"/>
                  <a:pt x="894473" y="2156263"/>
                </a:cubicBezTo>
                <a:cubicBezTo>
                  <a:pt x="899840" y="2154475"/>
                  <a:pt x="899840" y="2156263"/>
                  <a:pt x="901629" y="2152688"/>
                </a:cubicBezTo>
                <a:cubicBezTo>
                  <a:pt x="901629" y="2154475"/>
                  <a:pt x="905207" y="2150901"/>
                  <a:pt x="905207" y="2150901"/>
                </a:cubicBezTo>
                <a:close/>
                <a:moveTo>
                  <a:pt x="937408" y="2097285"/>
                </a:moveTo>
                <a:lnTo>
                  <a:pt x="937408" y="2104434"/>
                </a:lnTo>
                <a:cubicBezTo>
                  <a:pt x="935619" y="2102646"/>
                  <a:pt x="933830" y="2102646"/>
                  <a:pt x="933830" y="2100859"/>
                </a:cubicBezTo>
                <a:cubicBezTo>
                  <a:pt x="935619" y="2099072"/>
                  <a:pt x="939197" y="2099072"/>
                  <a:pt x="937408" y="2097285"/>
                </a:cubicBezTo>
                <a:close/>
                <a:moveTo>
                  <a:pt x="1477201" y="2087923"/>
                </a:moveTo>
                <a:lnTo>
                  <a:pt x="1477857" y="2088326"/>
                </a:lnTo>
                <a:lnTo>
                  <a:pt x="1477670" y="2088349"/>
                </a:lnTo>
                <a:close/>
                <a:moveTo>
                  <a:pt x="1484826" y="2082987"/>
                </a:moveTo>
                <a:cubicBezTo>
                  <a:pt x="1488404" y="2090136"/>
                  <a:pt x="1484826" y="2086561"/>
                  <a:pt x="1486615" y="2093710"/>
                </a:cubicBezTo>
                <a:lnTo>
                  <a:pt x="1477857" y="2088326"/>
                </a:lnTo>
                <a:lnTo>
                  <a:pt x="1483261" y="2087679"/>
                </a:lnTo>
                <a:cubicBezTo>
                  <a:pt x="1483931" y="2086561"/>
                  <a:pt x="1483931" y="2084774"/>
                  <a:pt x="1484826" y="2082987"/>
                </a:cubicBezTo>
                <a:close/>
                <a:moveTo>
                  <a:pt x="1413268" y="1788097"/>
                </a:moveTo>
                <a:cubicBezTo>
                  <a:pt x="1415057" y="1788097"/>
                  <a:pt x="1416846" y="1789884"/>
                  <a:pt x="1416846" y="1791672"/>
                </a:cubicBezTo>
                <a:lnTo>
                  <a:pt x="1413497" y="1788698"/>
                </a:lnTo>
                <a:close/>
                <a:moveTo>
                  <a:pt x="422191" y="1770225"/>
                </a:moveTo>
                <a:lnTo>
                  <a:pt x="428911" y="1772666"/>
                </a:lnTo>
                <a:lnTo>
                  <a:pt x="427334" y="1773129"/>
                </a:lnTo>
                <a:cubicBezTo>
                  <a:pt x="425322" y="1772459"/>
                  <a:pt x="423085" y="1771119"/>
                  <a:pt x="422191" y="1770225"/>
                </a:cubicBezTo>
                <a:close/>
                <a:moveTo>
                  <a:pt x="1035800" y="1752353"/>
                </a:moveTo>
                <a:cubicBezTo>
                  <a:pt x="1041167" y="1759502"/>
                  <a:pt x="1050112" y="1772012"/>
                  <a:pt x="1057267" y="1766651"/>
                </a:cubicBezTo>
                <a:cubicBezTo>
                  <a:pt x="1057267" y="1772012"/>
                  <a:pt x="1064423" y="1770225"/>
                  <a:pt x="1064423" y="1773799"/>
                </a:cubicBezTo>
                <a:cubicBezTo>
                  <a:pt x="1062634" y="1775587"/>
                  <a:pt x="1057267" y="1770225"/>
                  <a:pt x="1059057" y="1773799"/>
                </a:cubicBezTo>
                <a:cubicBezTo>
                  <a:pt x="1060845" y="1779161"/>
                  <a:pt x="1064423" y="1779161"/>
                  <a:pt x="1068001" y="1780948"/>
                </a:cubicBezTo>
                <a:cubicBezTo>
                  <a:pt x="1068001" y="1779161"/>
                  <a:pt x="1068001" y="1777374"/>
                  <a:pt x="1068001" y="1777374"/>
                </a:cubicBezTo>
                <a:cubicBezTo>
                  <a:pt x="1071579" y="1782736"/>
                  <a:pt x="1068001" y="1782736"/>
                  <a:pt x="1062634" y="1782736"/>
                </a:cubicBezTo>
                <a:cubicBezTo>
                  <a:pt x="1059057" y="1779161"/>
                  <a:pt x="1060845" y="1777374"/>
                  <a:pt x="1053690" y="1775587"/>
                </a:cubicBezTo>
                <a:cubicBezTo>
                  <a:pt x="1048323" y="1770225"/>
                  <a:pt x="1035800" y="1764863"/>
                  <a:pt x="1035800" y="1761289"/>
                </a:cubicBezTo>
                <a:cubicBezTo>
                  <a:pt x="1037589" y="1763076"/>
                  <a:pt x="1039378" y="1764863"/>
                  <a:pt x="1039378" y="1763076"/>
                </a:cubicBezTo>
                <a:cubicBezTo>
                  <a:pt x="1035800" y="1759502"/>
                  <a:pt x="1032222" y="1755927"/>
                  <a:pt x="1032222" y="1759502"/>
                </a:cubicBezTo>
                <a:cubicBezTo>
                  <a:pt x="1025067" y="1754140"/>
                  <a:pt x="1030433" y="1752353"/>
                  <a:pt x="1035800" y="1752353"/>
                </a:cubicBezTo>
                <a:close/>
                <a:moveTo>
                  <a:pt x="871872" y="1733130"/>
                </a:moveTo>
                <a:lnTo>
                  <a:pt x="875690" y="1733811"/>
                </a:lnTo>
                <a:cubicBezTo>
                  <a:pt x="877479" y="1734928"/>
                  <a:pt x="878373" y="1736268"/>
                  <a:pt x="876584" y="1736268"/>
                </a:cubicBezTo>
                <a:close/>
                <a:moveTo>
                  <a:pt x="869428" y="1731502"/>
                </a:moveTo>
                <a:lnTo>
                  <a:pt x="871872" y="1733130"/>
                </a:lnTo>
                <a:lnTo>
                  <a:pt x="869428" y="1732694"/>
                </a:lnTo>
                <a:close/>
                <a:moveTo>
                  <a:pt x="663699" y="1684439"/>
                </a:moveTo>
                <a:lnTo>
                  <a:pt x="667467" y="1687114"/>
                </a:lnTo>
                <a:lnTo>
                  <a:pt x="667053" y="1687343"/>
                </a:lnTo>
                <a:cubicBezTo>
                  <a:pt x="665488" y="1686673"/>
                  <a:pt x="663699" y="1685333"/>
                  <a:pt x="663699" y="1684439"/>
                </a:cubicBezTo>
                <a:close/>
                <a:moveTo>
                  <a:pt x="787137" y="1662992"/>
                </a:moveTo>
                <a:cubicBezTo>
                  <a:pt x="785348" y="1662992"/>
                  <a:pt x="787137" y="1664780"/>
                  <a:pt x="787137" y="1664780"/>
                </a:cubicBezTo>
                <a:lnTo>
                  <a:pt x="787049" y="1664741"/>
                </a:lnTo>
                <a:close/>
                <a:moveTo>
                  <a:pt x="664852" y="1571090"/>
                </a:moveTo>
                <a:lnTo>
                  <a:pt x="665488" y="1571845"/>
                </a:lnTo>
                <a:lnTo>
                  <a:pt x="664892" y="1571249"/>
                </a:lnTo>
                <a:close/>
                <a:moveTo>
                  <a:pt x="656543" y="1562909"/>
                </a:moveTo>
                <a:lnTo>
                  <a:pt x="664892" y="1571249"/>
                </a:lnTo>
                <a:lnTo>
                  <a:pt x="665488" y="1573632"/>
                </a:lnTo>
                <a:cubicBezTo>
                  <a:pt x="661910" y="1571845"/>
                  <a:pt x="658332" y="1568270"/>
                  <a:pt x="652966" y="1566483"/>
                </a:cubicBezTo>
                <a:cubicBezTo>
                  <a:pt x="658332" y="1566483"/>
                  <a:pt x="652966" y="1562909"/>
                  <a:pt x="656543" y="1562909"/>
                </a:cubicBezTo>
                <a:close/>
                <a:moveTo>
                  <a:pt x="778192" y="1541462"/>
                </a:moveTo>
                <a:lnTo>
                  <a:pt x="784095" y="1544679"/>
                </a:lnTo>
                <a:lnTo>
                  <a:pt x="783335" y="1544590"/>
                </a:lnTo>
                <a:cubicBezTo>
                  <a:pt x="781323" y="1543249"/>
                  <a:pt x="779086" y="1541462"/>
                  <a:pt x="778192" y="1541462"/>
                </a:cubicBezTo>
                <a:close/>
                <a:moveTo>
                  <a:pt x="559493" y="1529622"/>
                </a:moveTo>
                <a:cubicBezTo>
                  <a:pt x="559940" y="1528952"/>
                  <a:pt x="560834" y="1528952"/>
                  <a:pt x="561729" y="1530739"/>
                </a:cubicBezTo>
                <a:lnTo>
                  <a:pt x="559493" y="1529622"/>
                </a:lnTo>
                <a:close/>
                <a:moveTo>
                  <a:pt x="1044745" y="1496782"/>
                </a:moveTo>
                <a:lnTo>
                  <a:pt x="1048593" y="1500019"/>
                </a:lnTo>
                <a:lnTo>
                  <a:pt x="1048099" y="1499909"/>
                </a:lnTo>
                <a:cubicBezTo>
                  <a:pt x="1046534" y="1499016"/>
                  <a:pt x="1044745" y="1497675"/>
                  <a:pt x="1044745" y="1496782"/>
                </a:cubicBezTo>
                <a:close/>
                <a:moveTo>
                  <a:pt x="2084123" y="1452101"/>
                </a:moveTo>
                <a:cubicBezTo>
                  <a:pt x="2085912" y="1452101"/>
                  <a:pt x="2085912" y="1453889"/>
                  <a:pt x="2087701" y="1455676"/>
                </a:cubicBezTo>
                <a:lnTo>
                  <a:pt x="2084178" y="1452443"/>
                </a:lnTo>
                <a:close/>
                <a:moveTo>
                  <a:pt x="976765" y="1443166"/>
                </a:moveTo>
                <a:lnTo>
                  <a:pt x="983026" y="1447410"/>
                </a:lnTo>
                <a:cubicBezTo>
                  <a:pt x="985263" y="1448527"/>
                  <a:pt x="986605" y="1449421"/>
                  <a:pt x="983921" y="1450314"/>
                </a:cubicBezTo>
                <a:close/>
                <a:moveTo>
                  <a:pt x="976765" y="1443165"/>
                </a:moveTo>
                <a:lnTo>
                  <a:pt x="976765" y="1443166"/>
                </a:lnTo>
                <a:lnTo>
                  <a:pt x="976765" y="1443166"/>
                </a:lnTo>
                <a:close/>
                <a:moveTo>
                  <a:pt x="685333" y="1308875"/>
                </a:moveTo>
                <a:lnTo>
                  <a:pt x="685655" y="1309108"/>
                </a:lnTo>
                <a:lnTo>
                  <a:pt x="685167" y="1309125"/>
                </a:lnTo>
                <a:close/>
                <a:moveTo>
                  <a:pt x="670855" y="1298401"/>
                </a:moveTo>
                <a:cubicBezTo>
                  <a:pt x="676222" y="1298401"/>
                  <a:pt x="678011" y="1301976"/>
                  <a:pt x="683378" y="1303763"/>
                </a:cubicBezTo>
                <a:cubicBezTo>
                  <a:pt x="686956" y="1301976"/>
                  <a:pt x="679800" y="1298401"/>
                  <a:pt x="685167" y="1298401"/>
                </a:cubicBezTo>
                <a:cubicBezTo>
                  <a:pt x="685167" y="1300189"/>
                  <a:pt x="685167" y="1301976"/>
                  <a:pt x="685167" y="1301976"/>
                </a:cubicBezTo>
                <a:cubicBezTo>
                  <a:pt x="694111" y="1303763"/>
                  <a:pt x="695900" y="1303763"/>
                  <a:pt x="703056" y="1307337"/>
                </a:cubicBezTo>
                <a:cubicBezTo>
                  <a:pt x="694111" y="1303763"/>
                  <a:pt x="699478" y="1309125"/>
                  <a:pt x="694111" y="1309125"/>
                </a:cubicBezTo>
                <a:cubicBezTo>
                  <a:pt x="692322" y="1307337"/>
                  <a:pt x="692322" y="1303763"/>
                  <a:pt x="688745" y="1303763"/>
                </a:cubicBezTo>
                <a:lnTo>
                  <a:pt x="685333" y="1308875"/>
                </a:lnTo>
                <a:close/>
                <a:moveTo>
                  <a:pt x="1881972" y="1269806"/>
                </a:moveTo>
                <a:lnTo>
                  <a:pt x="1884881" y="1272934"/>
                </a:lnTo>
                <a:lnTo>
                  <a:pt x="1884879" y="1272934"/>
                </a:lnTo>
                <a:cubicBezTo>
                  <a:pt x="1883761" y="1272040"/>
                  <a:pt x="1882866" y="1270700"/>
                  <a:pt x="1881972" y="1269806"/>
                </a:cubicBezTo>
                <a:close/>
                <a:moveTo>
                  <a:pt x="646036" y="1189419"/>
                </a:moveTo>
                <a:lnTo>
                  <a:pt x="656543" y="1191169"/>
                </a:lnTo>
                <a:cubicBezTo>
                  <a:pt x="655649" y="1193849"/>
                  <a:pt x="652966" y="1192956"/>
                  <a:pt x="649612" y="1191169"/>
                </a:cubicBezTo>
                <a:close/>
                <a:moveTo>
                  <a:pt x="645781" y="1189294"/>
                </a:moveTo>
                <a:lnTo>
                  <a:pt x="646036" y="1189419"/>
                </a:lnTo>
                <a:lnTo>
                  <a:pt x="645810" y="1189381"/>
                </a:lnTo>
                <a:close/>
                <a:moveTo>
                  <a:pt x="1756746" y="1171509"/>
                </a:moveTo>
                <a:lnTo>
                  <a:pt x="1759561" y="1174058"/>
                </a:lnTo>
                <a:lnTo>
                  <a:pt x="1759430" y="1174190"/>
                </a:lnTo>
                <a:cubicBezTo>
                  <a:pt x="1758088" y="1173743"/>
                  <a:pt x="1756746" y="1172403"/>
                  <a:pt x="1756746" y="1171509"/>
                </a:cubicBezTo>
                <a:close/>
                <a:moveTo>
                  <a:pt x="400565" y="981801"/>
                </a:moveTo>
                <a:lnTo>
                  <a:pt x="400724" y="982065"/>
                </a:lnTo>
                <a:lnTo>
                  <a:pt x="400304" y="982005"/>
                </a:lnTo>
                <a:close/>
                <a:moveTo>
                  <a:pt x="388201" y="980278"/>
                </a:moveTo>
                <a:lnTo>
                  <a:pt x="400304" y="982005"/>
                </a:lnTo>
                <a:lnTo>
                  <a:pt x="397370" y="984299"/>
                </a:lnTo>
                <a:cubicBezTo>
                  <a:pt x="394910" y="984746"/>
                  <a:pt x="391779" y="983852"/>
                  <a:pt x="388201" y="980278"/>
                </a:cubicBezTo>
                <a:close/>
                <a:moveTo>
                  <a:pt x="336322" y="953470"/>
                </a:moveTo>
                <a:lnTo>
                  <a:pt x="338430" y="954584"/>
                </a:lnTo>
                <a:lnTo>
                  <a:pt x="335811" y="954235"/>
                </a:lnTo>
                <a:close/>
                <a:moveTo>
                  <a:pt x="316644" y="951682"/>
                </a:moveTo>
                <a:lnTo>
                  <a:pt x="335811" y="954235"/>
                </a:lnTo>
                <a:lnTo>
                  <a:pt x="332744" y="958831"/>
                </a:lnTo>
                <a:cubicBezTo>
                  <a:pt x="329166" y="955257"/>
                  <a:pt x="325588" y="953470"/>
                  <a:pt x="325588" y="958831"/>
                </a:cubicBezTo>
                <a:cubicBezTo>
                  <a:pt x="323799" y="955257"/>
                  <a:pt x="318433" y="955257"/>
                  <a:pt x="316644" y="951682"/>
                </a:cubicBezTo>
                <a:close/>
                <a:moveTo>
                  <a:pt x="523138" y="897911"/>
                </a:moveTo>
                <a:lnTo>
                  <a:pt x="524161" y="898066"/>
                </a:lnTo>
                <a:lnTo>
                  <a:pt x="523463" y="898066"/>
                </a:lnTo>
                <a:close/>
                <a:moveTo>
                  <a:pt x="497327" y="890917"/>
                </a:moveTo>
                <a:cubicBezTo>
                  <a:pt x="504483" y="892704"/>
                  <a:pt x="512086" y="894045"/>
                  <a:pt x="519242" y="896055"/>
                </a:cubicBezTo>
                <a:lnTo>
                  <a:pt x="523138" y="897911"/>
                </a:lnTo>
                <a:lnTo>
                  <a:pt x="509403" y="895832"/>
                </a:lnTo>
                <a:cubicBezTo>
                  <a:pt x="504483" y="894938"/>
                  <a:pt x="500010" y="893598"/>
                  <a:pt x="497327" y="890917"/>
                </a:cubicBezTo>
                <a:close/>
                <a:moveTo>
                  <a:pt x="1958897" y="871258"/>
                </a:moveTo>
                <a:cubicBezTo>
                  <a:pt x="1960686" y="871258"/>
                  <a:pt x="1962475" y="873045"/>
                  <a:pt x="1962475" y="874832"/>
                </a:cubicBezTo>
                <a:lnTo>
                  <a:pt x="1959104" y="871904"/>
                </a:lnTo>
                <a:close/>
                <a:moveTo>
                  <a:pt x="386412" y="803344"/>
                </a:moveTo>
                <a:cubicBezTo>
                  <a:pt x="404302" y="803344"/>
                  <a:pt x="422191" y="808705"/>
                  <a:pt x="443659" y="812280"/>
                </a:cubicBezTo>
                <a:cubicBezTo>
                  <a:pt x="456181" y="815854"/>
                  <a:pt x="486593" y="821216"/>
                  <a:pt x="499116" y="828365"/>
                </a:cubicBezTo>
                <a:cubicBezTo>
                  <a:pt x="518795" y="830152"/>
                  <a:pt x="547418" y="842662"/>
                  <a:pt x="568885" y="851599"/>
                </a:cubicBezTo>
                <a:cubicBezTo>
                  <a:pt x="586775" y="853386"/>
                  <a:pt x="604664" y="862322"/>
                  <a:pt x="624342" y="871258"/>
                </a:cubicBezTo>
                <a:cubicBezTo>
                  <a:pt x="622553" y="871258"/>
                  <a:pt x="622553" y="873045"/>
                  <a:pt x="622553" y="873045"/>
                </a:cubicBezTo>
                <a:cubicBezTo>
                  <a:pt x="629709" y="874832"/>
                  <a:pt x="644021" y="883768"/>
                  <a:pt x="644021" y="878407"/>
                </a:cubicBezTo>
                <a:cubicBezTo>
                  <a:pt x="645810" y="880194"/>
                  <a:pt x="647599" y="883768"/>
                  <a:pt x="649388" y="885556"/>
                </a:cubicBezTo>
                <a:cubicBezTo>
                  <a:pt x="660121" y="890917"/>
                  <a:pt x="672644" y="894492"/>
                  <a:pt x="683378" y="896279"/>
                </a:cubicBezTo>
                <a:cubicBezTo>
                  <a:pt x="695900" y="899853"/>
                  <a:pt x="708423" y="901640"/>
                  <a:pt x="719157" y="901640"/>
                </a:cubicBezTo>
                <a:cubicBezTo>
                  <a:pt x="726312" y="907002"/>
                  <a:pt x="735257" y="910577"/>
                  <a:pt x="740624" y="907002"/>
                </a:cubicBezTo>
                <a:cubicBezTo>
                  <a:pt x="756724" y="924874"/>
                  <a:pt x="785348" y="942746"/>
                  <a:pt x="805026" y="948108"/>
                </a:cubicBezTo>
                <a:cubicBezTo>
                  <a:pt x="803237" y="944534"/>
                  <a:pt x="797870" y="946321"/>
                  <a:pt x="797870" y="942746"/>
                </a:cubicBezTo>
                <a:cubicBezTo>
                  <a:pt x="801448" y="940959"/>
                  <a:pt x="805026" y="944534"/>
                  <a:pt x="808604" y="940959"/>
                </a:cubicBezTo>
                <a:cubicBezTo>
                  <a:pt x="813971" y="942746"/>
                  <a:pt x="815760" y="946321"/>
                  <a:pt x="822915" y="946321"/>
                </a:cubicBezTo>
                <a:cubicBezTo>
                  <a:pt x="824704" y="951682"/>
                  <a:pt x="828282" y="955257"/>
                  <a:pt x="833649" y="957044"/>
                </a:cubicBezTo>
                <a:cubicBezTo>
                  <a:pt x="831860" y="953470"/>
                  <a:pt x="837227" y="953470"/>
                  <a:pt x="842594" y="953470"/>
                </a:cubicBezTo>
                <a:cubicBezTo>
                  <a:pt x="853328" y="965980"/>
                  <a:pt x="865850" y="974916"/>
                  <a:pt x="880162" y="982065"/>
                </a:cubicBezTo>
                <a:cubicBezTo>
                  <a:pt x="894473" y="991001"/>
                  <a:pt x="908785" y="996363"/>
                  <a:pt x="924885" y="1001724"/>
                </a:cubicBezTo>
                <a:cubicBezTo>
                  <a:pt x="928463" y="1010660"/>
                  <a:pt x="940986" y="1007086"/>
                  <a:pt x="946353" y="1012447"/>
                </a:cubicBezTo>
                <a:cubicBezTo>
                  <a:pt x="949931" y="1003511"/>
                  <a:pt x="974976" y="1024958"/>
                  <a:pt x="971398" y="1010660"/>
                </a:cubicBezTo>
                <a:cubicBezTo>
                  <a:pt x="985710" y="1024958"/>
                  <a:pt x="1005388" y="1035681"/>
                  <a:pt x="1025067" y="1044617"/>
                </a:cubicBezTo>
                <a:cubicBezTo>
                  <a:pt x="1044745" y="1053553"/>
                  <a:pt x="1062634" y="1060702"/>
                  <a:pt x="1075157" y="1069638"/>
                </a:cubicBezTo>
                <a:cubicBezTo>
                  <a:pt x="1085891" y="1069638"/>
                  <a:pt x="1105569" y="1078574"/>
                  <a:pt x="1116303" y="1087510"/>
                </a:cubicBezTo>
                <a:cubicBezTo>
                  <a:pt x="1141348" y="1092872"/>
                  <a:pt x="1159237" y="1107170"/>
                  <a:pt x="1178916" y="1119680"/>
                </a:cubicBezTo>
                <a:cubicBezTo>
                  <a:pt x="1198594" y="1125042"/>
                  <a:pt x="1207539" y="1132191"/>
                  <a:pt x="1225429" y="1137552"/>
                </a:cubicBezTo>
                <a:cubicBezTo>
                  <a:pt x="1227217" y="1139340"/>
                  <a:pt x="1223640" y="1142914"/>
                  <a:pt x="1229006" y="1144701"/>
                </a:cubicBezTo>
                <a:cubicBezTo>
                  <a:pt x="1230795" y="1141127"/>
                  <a:pt x="1239740" y="1144701"/>
                  <a:pt x="1246896" y="1148276"/>
                </a:cubicBezTo>
                <a:cubicBezTo>
                  <a:pt x="1248685" y="1146488"/>
                  <a:pt x="1250474" y="1144701"/>
                  <a:pt x="1248685" y="1141127"/>
                </a:cubicBezTo>
                <a:cubicBezTo>
                  <a:pt x="1246896" y="1141127"/>
                  <a:pt x="1241529" y="1144701"/>
                  <a:pt x="1241529" y="1141127"/>
                </a:cubicBezTo>
                <a:cubicBezTo>
                  <a:pt x="1250474" y="1133978"/>
                  <a:pt x="1229006" y="1125042"/>
                  <a:pt x="1221851" y="1121467"/>
                </a:cubicBezTo>
                <a:cubicBezTo>
                  <a:pt x="1223640" y="1123255"/>
                  <a:pt x="1223640" y="1125042"/>
                  <a:pt x="1220062" y="1125042"/>
                </a:cubicBezTo>
                <a:cubicBezTo>
                  <a:pt x="1218273" y="1117893"/>
                  <a:pt x="1218273" y="1125042"/>
                  <a:pt x="1214695" y="1121467"/>
                </a:cubicBezTo>
                <a:cubicBezTo>
                  <a:pt x="1214695" y="1121467"/>
                  <a:pt x="1214695" y="1121467"/>
                  <a:pt x="1211117" y="1114319"/>
                </a:cubicBezTo>
                <a:cubicBezTo>
                  <a:pt x="1218273" y="1114319"/>
                  <a:pt x="1216484" y="1108957"/>
                  <a:pt x="1218273" y="1107170"/>
                </a:cubicBezTo>
                <a:cubicBezTo>
                  <a:pt x="1223640" y="1112531"/>
                  <a:pt x="1223640" y="1114319"/>
                  <a:pt x="1232584" y="1114319"/>
                </a:cubicBezTo>
                <a:cubicBezTo>
                  <a:pt x="1234373" y="1125042"/>
                  <a:pt x="1237951" y="1119680"/>
                  <a:pt x="1241529" y="1130403"/>
                </a:cubicBezTo>
                <a:cubicBezTo>
                  <a:pt x="1241529" y="1125042"/>
                  <a:pt x="1248685" y="1125042"/>
                  <a:pt x="1250474" y="1128616"/>
                </a:cubicBezTo>
                <a:cubicBezTo>
                  <a:pt x="1248685" y="1130403"/>
                  <a:pt x="1245107" y="1130403"/>
                  <a:pt x="1245107" y="1132191"/>
                </a:cubicBezTo>
                <a:cubicBezTo>
                  <a:pt x="1248685" y="1132191"/>
                  <a:pt x="1243318" y="1139340"/>
                  <a:pt x="1250474" y="1137552"/>
                </a:cubicBezTo>
                <a:cubicBezTo>
                  <a:pt x="1254052" y="1133978"/>
                  <a:pt x="1254052" y="1130403"/>
                  <a:pt x="1259419" y="1128616"/>
                </a:cubicBezTo>
                <a:cubicBezTo>
                  <a:pt x="1261207" y="1133978"/>
                  <a:pt x="1250474" y="1132191"/>
                  <a:pt x="1254052" y="1139340"/>
                </a:cubicBezTo>
                <a:cubicBezTo>
                  <a:pt x="1262996" y="1135765"/>
                  <a:pt x="1261207" y="1151850"/>
                  <a:pt x="1271941" y="1146488"/>
                </a:cubicBezTo>
                <a:cubicBezTo>
                  <a:pt x="1271941" y="1142914"/>
                  <a:pt x="1268363" y="1137552"/>
                  <a:pt x="1273730" y="1135765"/>
                </a:cubicBezTo>
                <a:cubicBezTo>
                  <a:pt x="1273730" y="1142914"/>
                  <a:pt x="1275519" y="1142914"/>
                  <a:pt x="1271941" y="1148276"/>
                </a:cubicBezTo>
                <a:cubicBezTo>
                  <a:pt x="1288042" y="1146488"/>
                  <a:pt x="1293409" y="1158999"/>
                  <a:pt x="1304142" y="1164361"/>
                </a:cubicBezTo>
                <a:cubicBezTo>
                  <a:pt x="1304142" y="1164361"/>
                  <a:pt x="1305931" y="1162573"/>
                  <a:pt x="1307720" y="1162573"/>
                </a:cubicBezTo>
                <a:cubicBezTo>
                  <a:pt x="1305931" y="1158999"/>
                  <a:pt x="1302353" y="1160786"/>
                  <a:pt x="1302353" y="1157212"/>
                </a:cubicBezTo>
                <a:cubicBezTo>
                  <a:pt x="1311298" y="1155424"/>
                  <a:pt x="1305931" y="1166148"/>
                  <a:pt x="1311298" y="1167935"/>
                </a:cubicBezTo>
                <a:cubicBezTo>
                  <a:pt x="1313087" y="1166148"/>
                  <a:pt x="1314876" y="1162573"/>
                  <a:pt x="1318454" y="1166148"/>
                </a:cubicBezTo>
                <a:cubicBezTo>
                  <a:pt x="1309509" y="1167935"/>
                  <a:pt x="1318454" y="1171509"/>
                  <a:pt x="1318454" y="1176871"/>
                </a:cubicBezTo>
                <a:cubicBezTo>
                  <a:pt x="1327399" y="1176871"/>
                  <a:pt x="1345288" y="1196530"/>
                  <a:pt x="1356022" y="1189381"/>
                </a:cubicBezTo>
                <a:cubicBezTo>
                  <a:pt x="1359599" y="1192956"/>
                  <a:pt x="1354233" y="1192956"/>
                  <a:pt x="1354233" y="1196530"/>
                </a:cubicBezTo>
                <a:cubicBezTo>
                  <a:pt x="1361389" y="1200105"/>
                  <a:pt x="1366755" y="1207253"/>
                  <a:pt x="1375700" y="1207253"/>
                </a:cubicBezTo>
                <a:cubicBezTo>
                  <a:pt x="1372122" y="1209041"/>
                  <a:pt x="1370333" y="1209041"/>
                  <a:pt x="1370333" y="1212615"/>
                </a:cubicBezTo>
                <a:cubicBezTo>
                  <a:pt x="1373911" y="1214402"/>
                  <a:pt x="1375700" y="1216190"/>
                  <a:pt x="1381067" y="1214402"/>
                </a:cubicBezTo>
                <a:cubicBezTo>
                  <a:pt x="1381067" y="1210828"/>
                  <a:pt x="1379278" y="1207253"/>
                  <a:pt x="1381067" y="1207253"/>
                </a:cubicBezTo>
                <a:cubicBezTo>
                  <a:pt x="1382856" y="1210828"/>
                  <a:pt x="1388223" y="1209041"/>
                  <a:pt x="1388223" y="1214402"/>
                </a:cubicBezTo>
                <a:cubicBezTo>
                  <a:pt x="1382856" y="1214402"/>
                  <a:pt x="1381067" y="1216190"/>
                  <a:pt x="1382856" y="1221551"/>
                </a:cubicBezTo>
                <a:cubicBezTo>
                  <a:pt x="1397167" y="1219764"/>
                  <a:pt x="1397167" y="1241211"/>
                  <a:pt x="1409690" y="1234062"/>
                </a:cubicBezTo>
                <a:cubicBezTo>
                  <a:pt x="1413268" y="1235849"/>
                  <a:pt x="1413268" y="1237636"/>
                  <a:pt x="1411479" y="1239423"/>
                </a:cubicBezTo>
                <a:cubicBezTo>
                  <a:pt x="1416846" y="1235849"/>
                  <a:pt x="1420424" y="1244785"/>
                  <a:pt x="1420424" y="1239423"/>
                </a:cubicBezTo>
                <a:cubicBezTo>
                  <a:pt x="1420424" y="1237636"/>
                  <a:pt x="1416846" y="1235849"/>
                  <a:pt x="1418635" y="1234062"/>
                </a:cubicBezTo>
                <a:cubicBezTo>
                  <a:pt x="1425791" y="1239423"/>
                  <a:pt x="1427579" y="1248359"/>
                  <a:pt x="1434735" y="1251934"/>
                </a:cubicBezTo>
                <a:cubicBezTo>
                  <a:pt x="1432946" y="1250147"/>
                  <a:pt x="1436524" y="1250147"/>
                  <a:pt x="1436524" y="1248359"/>
                </a:cubicBezTo>
                <a:cubicBezTo>
                  <a:pt x="1436524" y="1244785"/>
                  <a:pt x="1432946" y="1244785"/>
                  <a:pt x="1432946" y="1242998"/>
                </a:cubicBezTo>
                <a:cubicBezTo>
                  <a:pt x="1450836" y="1244785"/>
                  <a:pt x="1456203" y="1266232"/>
                  <a:pt x="1475881" y="1266232"/>
                </a:cubicBezTo>
                <a:cubicBezTo>
                  <a:pt x="1477670" y="1273380"/>
                  <a:pt x="1472303" y="1266232"/>
                  <a:pt x="1472303" y="1269806"/>
                </a:cubicBezTo>
                <a:cubicBezTo>
                  <a:pt x="1479459" y="1278742"/>
                  <a:pt x="1488404" y="1282316"/>
                  <a:pt x="1495559" y="1289465"/>
                </a:cubicBezTo>
                <a:cubicBezTo>
                  <a:pt x="1509871" y="1285891"/>
                  <a:pt x="1511660" y="1312699"/>
                  <a:pt x="1524183" y="1305550"/>
                </a:cubicBezTo>
                <a:cubicBezTo>
                  <a:pt x="1522394" y="1314486"/>
                  <a:pt x="1536705" y="1309125"/>
                  <a:pt x="1536705" y="1321635"/>
                </a:cubicBezTo>
                <a:cubicBezTo>
                  <a:pt x="1545650" y="1318061"/>
                  <a:pt x="1547439" y="1325210"/>
                  <a:pt x="1552806" y="1326997"/>
                </a:cubicBezTo>
                <a:cubicBezTo>
                  <a:pt x="1547439" y="1334146"/>
                  <a:pt x="1563539" y="1343082"/>
                  <a:pt x="1572484" y="1339507"/>
                </a:cubicBezTo>
                <a:cubicBezTo>
                  <a:pt x="1576062" y="1343082"/>
                  <a:pt x="1570695" y="1343082"/>
                  <a:pt x="1570695" y="1346656"/>
                </a:cubicBezTo>
                <a:cubicBezTo>
                  <a:pt x="1576062" y="1344869"/>
                  <a:pt x="1574273" y="1353805"/>
                  <a:pt x="1579640" y="1353805"/>
                </a:cubicBezTo>
                <a:cubicBezTo>
                  <a:pt x="1579640" y="1350230"/>
                  <a:pt x="1586796" y="1346656"/>
                  <a:pt x="1588585" y="1352018"/>
                </a:cubicBezTo>
                <a:cubicBezTo>
                  <a:pt x="1585007" y="1353805"/>
                  <a:pt x="1579640" y="1352018"/>
                  <a:pt x="1579640" y="1355592"/>
                </a:cubicBezTo>
                <a:cubicBezTo>
                  <a:pt x="1581429" y="1360954"/>
                  <a:pt x="1592163" y="1355592"/>
                  <a:pt x="1595741" y="1359166"/>
                </a:cubicBezTo>
                <a:cubicBezTo>
                  <a:pt x="1592163" y="1362741"/>
                  <a:pt x="1593952" y="1362741"/>
                  <a:pt x="1595741" y="1368103"/>
                </a:cubicBezTo>
                <a:cubicBezTo>
                  <a:pt x="1604685" y="1366315"/>
                  <a:pt x="1608263" y="1371677"/>
                  <a:pt x="1617208" y="1369890"/>
                </a:cubicBezTo>
                <a:cubicBezTo>
                  <a:pt x="1615419" y="1366315"/>
                  <a:pt x="1613630" y="1364528"/>
                  <a:pt x="1617208" y="1364528"/>
                </a:cubicBezTo>
                <a:cubicBezTo>
                  <a:pt x="1618997" y="1364528"/>
                  <a:pt x="1618997" y="1366315"/>
                  <a:pt x="1620786" y="1366315"/>
                </a:cubicBezTo>
                <a:cubicBezTo>
                  <a:pt x="1622575" y="1366315"/>
                  <a:pt x="1618997" y="1360954"/>
                  <a:pt x="1622575" y="1359166"/>
                </a:cubicBezTo>
                <a:cubicBezTo>
                  <a:pt x="1627942" y="1371677"/>
                  <a:pt x="1633308" y="1362741"/>
                  <a:pt x="1636886" y="1377039"/>
                </a:cubicBezTo>
                <a:cubicBezTo>
                  <a:pt x="1633308" y="1377039"/>
                  <a:pt x="1626153" y="1366315"/>
                  <a:pt x="1629731" y="1377039"/>
                </a:cubicBezTo>
                <a:cubicBezTo>
                  <a:pt x="1624364" y="1378826"/>
                  <a:pt x="1620786" y="1368103"/>
                  <a:pt x="1617208" y="1373464"/>
                </a:cubicBezTo>
                <a:cubicBezTo>
                  <a:pt x="1620786" y="1377039"/>
                  <a:pt x="1626153" y="1377039"/>
                  <a:pt x="1624364" y="1384187"/>
                </a:cubicBezTo>
                <a:cubicBezTo>
                  <a:pt x="1631519" y="1382400"/>
                  <a:pt x="1631519" y="1389549"/>
                  <a:pt x="1636886" y="1387762"/>
                </a:cubicBezTo>
                <a:cubicBezTo>
                  <a:pt x="1638675" y="1384187"/>
                  <a:pt x="1633308" y="1385975"/>
                  <a:pt x="1633308" y="1382400"/>
                </a:cubicBezTo>
                <a:cubicBezTo>
                  <a:pt x="1638675" y="1382400"/>
                  <a:pt x="1635097" y="1378826"/>
                  <a:pt x="1636886" y="1377039"/>
                </a:cubicBezTo>
                <a:cubicBezTo>
                  <a:pt x="1642253" y="1375251"/>
                  <a:pt x="1645831" y="1377039"/>
                  <a:pt x="1647620" y="1382400"/>
                </a:cubicBezTo>
                <a:cubicBezTo>
                  <a:pt x="1644042" y="1382400"/>
                  <a:pt x="1640464" y="1382400"/>
                  <a:pt x="1640464" y="1384187"/>
                </a:cubicBezTo>
                <a:cubicBezTo>
                  <a:pt x="1642253" y="1384187"/>
                  <a:pt x="1642253" y="1385975"/>
                  <a:pt x="1644042" y="1387762"/>
                </a:cubicBezTo>
                <a:cubicBezTo>
                  <a:pt x="1649409" y="1387762"/>
                  <a:pt x="1647620" y="1382400"/>
                  <a:pt x="1652987" y="1382400"/>
                </a:cubicBezTo>
                <a:cubicBezTo>
                  <a:pt x="1658354" y="1394911"/>
                  <a:pt x="1676243" y="1396698"/>
                  <a:pt x="1674454" y="1412783"/>
                </a:cubicBezTo>
                <a:cubicBezTo>
                  <a:pt x="1676243" y="1412783"/>
                  <a:pt x="1681610" y="1418144"/>
                  <a:pt x="1683399" y="1412783"/>
                </a:cubicBezTo>
                <a:cubicBezTo>
                  <a:pt x="1683399" y="1409208"/>
                  <a:pt x="1674454" y="1409208"/>
                  <a:pt x="1679821" y="1405634"/>
                </a:cubicBezTo>
                <a:cubicBezTo>
                  <a:pt x="1683399" y="1412783"/>
                  <a:pt x="1703077" y="1418144"/>
                  <a:pt x="1692344" y="1425293"/>
                </a:cubicBezTo>
                <a:cubicBezTo>
                  <a:pt x="1692344" y="1427080"/>
                  <a:pt x="1694133" y="1428868"/>
                  <a:pt x="1695921" y="1428868"/>
                </a:cubicBezTo>
                <a:cubicBezTo>
                  <a:pt x="1701288" y="1428868"/>
                  <a:pt x="1699499" y="1423506"/>
                  <a:pt x="1704866" y="1423506"/>
                </a:cubicBezTo>
                <a:cubicBezTo>
                  <a:pt x="1719178" y="1436017"/>
                  <a:pt x="1737067" y="1455676"/>
                  <a:pt x="1753168" y="1461038"/>
                </a:cubicBezTo>
                <a:cubicBezTo>
                  <a:pt x="1765691" y="1478910"/>
                  <a:pt x="1785369" y="1487846"/>
                  <a:pt x="1801469" y="1503931"/>
                </a:cubicBezTo>
                <a:cubicBezTo>
                  <a:pt x="1801469" y="1502143"/>
                  <a:pt x="1801469" y="1500356"/>
                  <a:pt x="1803258" y="1500356"/>
                </a:cubicBezTo>
                <a:cubicBezTo>
                  <a:pt x="1808625" y="1518228"/>
                  <a:pt x="1835459" y="1527164"/>
                  <a:pt x="1847982" y="1541462"/>
                </a:cubicBezTo>
                <a:cubicBezTo>
                  <a:pt x="1849771" y="1541462"/>
                  <a:pt x="1849771" y="1539675"/>
                  <a:pt x="1853349" y="1537888"/>
                </a:cubicBezTo>
                <a:cubicBezTo>
                  <a:pt x="1860505" y="1550398"/>
                  <a:pt x="1873027" y="1555760"/>
                  <a:pt x="1881972" y="1568270"/>
                </a:cubicBezTo>
                <a:cubicBezTo>
                  <a:pt x="1881972" y="1564696"/>
                  <a:pt x="1881972" y="1562909"/>
                  <a:pt x="1885550" y="1564696"/>
                </a:cubicBezTo>
                <a:cubicBezTo>
                  <a:pt x="1885550" y="1573632"/>
                  <a:pt x="1892706" y="1582568"/>
                  <a:pt x="1899861" y="1577206"/>
                </a:cubicBezTo>
                <a:cubicBezTo>
                  <a:pt x="1907017" y="1595078"/>
                  <a:pt x="1926696" y="1593291"/>
                  <a:pt x="1933851" y="1609376"/>
                </a:cubicBezTo>
                <a:cubicBezTo>
                  <a:pt x="1935640" y="1605802"/>
                  <a:pt x="1944585" y="1614738"/>
                  <a:pt x="1937429" y="1616525"/>
                </a:cubicBezTo>
                <a:cubicBezTo>
                  <a:pt x="1939218" y="1611163"/>
                  <a:pt x="1928485" y="1609376"/>
                  <a:pt x="1928485" y="1614738"/>
                </a:cubicBezTo>
                <a:cubicBezTo>
                  <a:pt x="1932063" y="1620099"/>
                  <a:pt x="1928485" y="1620099"/>
                  <a:pt x="1928485" y="1625461"/>
                </a:cubicBezTo>
                <a:cubicBezTo>
                  <a:pt x="1937429" y="1630823"/>
                  <a:pt x="1942796" y="1620099"/>
                  <a:pt x="1944585" y="1618312"/>
                </a:cubicBezTo>
                <a:cubicBezTo>
                  <a:pt x="1951741" y="1627248"/>
                  <a:pt x="1962475" y="1630823"/>
                  <a:pt x="1971419" y="1637971"/>
                </a:cubicBezTo>
                <a:cubicBezTo>
                  <a:pt x="1971419" y="1639759"/>
                  <a:pt x="1969630" y="1641546"/>
                  <a:pt x="1971419" y="1643333"/>
                </a:cubicBezTo>
                <a:cubicBezTo>
                  <a:pt x="2000043" y="1654056"/>
                  <a:pt x="2019721" y="1686226"/>
                  <a:pt x="2042977" y="1696949"/>
                </a:cubicBezTo>
                <a:cubicBezTo>
                  <a:pt x="2044766" y="1702311"/>
                  <a:pt x="2046555" y="1702311"/>
                  <a:pt x="2048344" y="1707673"/>
                </a:cubicBezTo>
                <a:cubicBezTo>
                  <a:pt x="2050133" y="1707673"/>
                  <a:pt x="2050133" y="1705885"/>
                  <a:pt x="2051922" y="1705885"/>
                </a:cubicBezTo>
                <a:cubicBezTo>
                  <a:pt x="2085912" y="1739842"/>
                  <a:pt x="2121691" y="1761289"/>
                  <a:pt x="2153892" y="1793459"/>
                </a:cubicBezTo>
                <a:cubicBezTo>
                  <a:pt x="2159259" y="1791672"/>
                  <a:pt x="2166415" y="1802395"/>
                  <a:pt x="2168203" y="1809544"/>
                </a:cubicBezTo>
                <a:cubicBezTo>
                  <a:pt x="2178937" y="1809544"/>
                  <a:pt x="2178937" y="1820267"/>
                  <a:pt x="2186093" y="1823841"/>
                </a:cubicBezTo>
                <a:cubicBezTo>
                  <a:pt x="2191460" y="1822054"/>
                  <a:pt x="2214716" y="1845288"/>
                  <a:pt x="2227239" y="1852437"/>
                </a:cubicBezTo>
                <a:cubicBezTo>
                  <a:pt x="2225450" y="1852437"/>
                  <a:pt x="2223661" y="1854224"/>
                  <a:pt x="2223661" y="1857798"/>
                </a:cubicBezTo>
                <a:cubicBezTo>
                  <a:pt x="2239761" y="1857798"/>
                  <a:pt x="2239761" y="1875671"/>
                  <a:pt x="2250495" y="1872096"/>
                </a:cubicBezTo>
                <a:cubicBezTo>
                  <a:pt x="2250495" y="1875671"/>
                  <a:pt x="2250495" y="1877458"/>
                  <a:pt x="2248706" y="1879245"/>
                </a:cubicBezTo>
                <a:cubicBezTo>
                  <a:pt x="2250495" y="1881032"/>
                  <a:pt x="2254073" y="1881032"/>
                  <a:pt x="2257651" y="1879245"/>
                </a:cubicBezTo>
                <a:cubicBezTo>
                  <a:pt x="2259440" y="1886394"/>
                  <a:pt x="2264807" y="1881032"/>
                  <a:pt x="2259440" y="1888181"/>
                </a:cubicBezTo>
                <a:cubicBezTo>
                  <a:pt x="2266595" y="1889968"/>
                  <a:pt x="2270173" y="1898904"/>
                  <a:pt x="2280907" y="1900691"/>
                </a:cubicBezTo>
                <a:cubicBezTo>
                  <a:pt x="2279118" y="1900691"/>
                  <a:pt x="2277329" y="1900691"/>
                  <a:pt x="2277329" y="1904266"/>
                </a:cubicBezTo>
                <a:cubicBezTo>
                  <a:pt x="2284485" y="1906053"/>
                  <a:pt x="2286274" y="1913202"/>
                  <a:pt x="2293430" y="1914989"/>
                </a:cubicBezTo>
                <a:cubicBezTo>
                  <a:pt x="2291641" y="1914989"/>
                  <a:pt x="2293430" y="1922138"/>
                  <a:pt x="2295219" y="1920351"/>
                </a:cubicBezTo>
                <a:cubicBezTo>
                  <a:pt x="2300585" y="1922138"/>
                  <a:pt x="2297008" y="1914989"/>
                  <a:pt x="2302375" y="1916776"/>
                </a:cubicBezTo>
                <a:cubicBezTo>
                  <a:pt x="2304163" y="1929287"/>
                  <a:pt x="2311319" y="1934648"/>
                  <a:pt x="2322053" y="1938223"/>
                </a:cubicBezTo>
                <a:cubicBezTo>
                  <a:pt x="2322053" y="1945372"/>
                  <a:pt x="2332787" y="1945372"/>
                  <a:pt x="2341731" y="1952521"/>
                </a:cubicBezTo>
                <a:cubicBezTo>
                  <a:pt x="2345309" y="1957882"/>
                  <a:pt x="2350676" y="1972180"/>
                  <a:pt x="2357832" y="1968605"/>
                </a:cubicBezTo>
                <a:cubicBezTo>
                  <a:pt x="2372143" y="1995414"/>
                  <a:pt x="2397189" y="1998988"/>
                  <a:pt x="2411500" y="2024009"/>
                </a:cubicBezTo>
                <a:cubicBezTo>
                  <a:pt x="2411500" y="2022222"/>
                  <a:pt x="2411500" y="2018647"/>
                  <a:pt x="2413289" y="2018647"/>
                </a:cubicBezTo>
                <a:cubicBezTo>
                  <a:pt x="2416867" y="2022222"/>
                  <a:pt x="2413289" y="2020435"/>
                  <a:pt x="2413289" y="2025796"/>
                </a:cubicBezTo>
                <a:cubicBezTo>
                  <a:pt x="2429390" y="2027583"/>
                  <a:pt x="2445490" y="2056179"/>
                  <a:pt x="2465169" y="2065115"/>
                </a:cubicBezTo>
                <a:cubicBezTo>
                  <a:pt x="2463380" y="2066902"/>
                  <a:pt x="2463380" y="2066902"/>
                  <a:pt x="2463380" y="2068689"/>
                </a:cubicBezTo>
                <a:lnTo>
                  <a:pt x="2467837" y="2071870"/>
                </a:lnTo>
                <a:lnTo>
                  <a:pt x="2467837" y="2996459"/>
                </a:lnTo>
                <a:lnTo>
                  <a:pt x="2454435" y="2981955"/>
                </a:lnTo>
                <a:cubicBezTo>
                  <a:pt x="2452646" y="2981955"/>
                  <a:pt x="2450857" y="2981955"/>
                  <a:pt x="2449068" y="2980167"/>
                </a:cubicBezTo>
                <a:cubicBezTo>
                  <a:pt x="2445490" y="2973018"/>
                  <a:pt x="2436545" y="2964082"/>
                  <a:pt x="2431179" y="2962295"/>
                </a:cubicBezTo>
                <a:cubicBezTo>
                  <a:pt x="2434757" y="2958721"/>
                  <a:pt x="2427601" y="2958721"/>
                  <a:pt x="2424023" y="2955146"/>
                </a:cubicBezTo>
                <a:cubicBezTo>
                  <a:pt x="2420445" y="2949784"/>
                  <a:pt x="2415078" y="2942636"/>
                  <a:pt x="2411500" y="2937274"/>
                </a:cubicBezTo>
                <a:cubicBezTo>
                  <a:pt x="2406133" y="2931912"/>
                  <a:pt x="2400767" y="2926551"/>
                  <a:pt x="2395400" y="2921189"/>
                </a:cubicBezTo>
                <a:cubicBezTo>
                  <a:pt x="2384666" y="2910466"/>
                  <a:pt x="2373933" y="2901530"/>
                  <a:pt x="2364988" y="2889019"/>
                </a:cubicBezTo>
                <a:cubicBezTo>
                  <a:pt x="2364988" y="2889019"/>
                  <a:pt x="2363199" y="2887232"/>
                  <a:pt x="2361410" y="2887232"/>
                </a:cubicBezTo>
                <a:cubicBezTo>
                  <a:pt x="2288063" y="2806808"/>
                  <a:pt x="2212927" y="2731745"/>
                  <a:pt x="2136003" y="2658469"/>
                </a:cubicBezTo>
                <a:cubicBezTo>
                  <a:pt x="2059078" y="2585194"/>
                  <a:pt x="1980364" y="2511918"/>
                  <a:pt x="1901651" y="2436855"/>
                </a:cubicBezTo>
                <a:cubicBezTo>
                  <a:pt x="1899861" y="2438642"/>
                  <a:pt x="1894495" y="2435068"/>
                  <a:pt x="1892706" y="2431493"/>
                </a:cubicBezTo>
                <a:cubicBezTo>
                  <a:pt x="1896284" y="2433281"/>
                  <a:pt x="1898073" y="2435068"/>
                  <a:pt x="1898073" y="2433281"/>
                </a:cubicBezTo>
                <a:cubicBezTo>
                  <a:pt x="1892706" y="2426132"/>
                  <a:pt x="1892706" y="2431493"/>
                  <a:pt x="1887339" y="2427919"/>
                </a:cubicBezTo>
                <a:cubicBezTo>
                  <a:pt x="1887339" y="2426132"/>
                  <a:pt x="1887339" y="2424345"/>
                  <a:pt x="1885550" y="2422557"/>
                </a:cubicBezTo>
                <a:cubicBezTo>
                  <a:pt x="1874816" y="2413621"/>
                  <a:pt x="1864083" y="2404685"/>
                  <a:pt x="1855138" y="2395749"/>
                </a:cubicBezTo>
                <a:cubicBezTo>
                  <a:pt x="1846193" y="2388600"/>
                  <a:pt x="1835459" y="2379664"/>
                  <a:pt x="1824726" y="2370728"/>
                </a:cubicBezTo>
                <a:cubicBezTo>
                  <a:pt x="1826515" y="2370728"/>
                  <a:pt x="1826515" y="2368941"/>
                  <a:pt x="1824726" y="2368941"/>
                </a:cubicBezTo>
                <a:cubicBezTo>
                  <a:pt x="1822937" y="2367154"/>
                  <a:pt x="1821148" y="2367154"/>
                  <a:pt x="1819359" y="2367154"/>
                </a:cubicBezTo>
                <a:cubicBezTo>
                  <a:pt x="1808625" y="2356430"/>
                  <a:pt x="1799681" y="2347494"/>
                  <a:pt x="1788947" y="2338558"/>
                </a:cubicBezTo>
                <a:cubicBezTo>
                  <a:pt x="1778213" y="2329622"/>
                  <a:pt x="1767479" y="2320686"/>
                  <a:pt x="1756746" y="2311750"/>
                </a:cubicBezTo>
                <a:cubicBezTo>
                  <a:pt x="1746012" y="2302814"/>
                  <a:pt x="1737067" y="2293878"/>
                  <a:pt x="1726334" y="2284942"/>
                </a:cubicBezTo>
                <a:cubicBezTo>
                  <a:pt x="1715600" y="2276006"/>
                  <a:pt x="1704866" y="2267070"/>
                  <a:pt x="1694133" y="2258134"/>
                </a:cubicBezTo>
                <a:cubicBezTo>
                  <a:pt x="1690555" y="2252772"/>
                  <a:pt x="1685188" y="2249198"/>
                  <a:pt x="1679821" y="2245623"/>
                </a:cubicBezTo>
                <a:cubicBezTo>
                  <a:pt x="1674454" y="2242049"/>
                  <a:pt x="1670876" y="2238475"/>
                  <a:pt x="1665509" y="2234900"/>
                </a:cubicBezTo>
                <a:cubicBezTo>
                  <a:pt x="1656565" y="2225964"/>
                  <a:pt x="1645831" y="2217028"/>
                  <a:pt x="1638675" y="2208092"/>
                </a:cubicBezTo>
                <a:cubicBezTo>
                  <a:pt x="1629731" y="2206305"/>
                  <a:pt x="1626153" y="2195582"/>
                  <a:pt x="1617208" y="2193794"/>
                </a:cubicBezTo>
                <a:cubicBezTo>
                  <a:pt x="1608263" y="2179496"/>
                  <a:pt x="1592163" y="2175922"/>
                  <a:pt x="1583218" y="2161624"/>
                </a:cubicBezTo>
                <a:cubicBezTo>
                  <a:pt x="1581429" y="2159837"/>
                  <a:pt x="1577851" y="2158050"/>
                  <a:pt x="1576062" y="2156263"/>
                </a:cubicBezTo>
                <a:cubicBezTo>
                  <a:pt x="1574273" y="2159837"/>
                  <a:pt x="1574273" y="2163412"/>
                  <a:pt x="1583218" y="2165199"/>
                </a:cubicBezTo>
                <a:cubicBezTo>
                  <a:pt x="1583218" y="2168773"/>
                  <a:pt x="1581429" y="2168773"/>
                  <a:pt x="1583218" y="2170560"/>
                </a:cubicBezTo>
                <a:cubicBezTo>
                  <a:pt x="1579640" y="2172348"/>
                  <a:pt x="1581429" y="2165199"/>
                  <a:pt x="1576062" y="2166986"/>
                </a:cubicBezTo>
                <a:cubicBezTo>
                  <a:pt x="1579640" y="2175922"/>
                  <a:pt x="1572484" y="2165199"/>
                  <a:pt x="1572484" y="2168773"/>
                </a:cubicBezTo>
                <a:cubicBezTo>
                  <a:pt x="1574273" y="2172348"/>
                  <a:pt x="1577851" y="2172348"/>
                  <a:pt x="1579640" y="2175922"/>
                </a:cubicBezTo>
                <a:cubicBezTo>
                  <a:pt x="1579640" y="2168773"/>
                  <a:pt x="1586796" y="2175922"/>
                  <a:pt x="1586796" y="2170560"/>
                </a:cubicBezTo>
                <a:cubicBezTo>
                  <a:pt x="1586796" y="2174135"/>
                  <a:pt x="1592163" y="2183071"/>
                  <a:pt x="1597529" y="2181284"/>
                </a:cubicBezTo>
                <a:cubicBezTo>
                  <a:pt x="1597529" y="2184858"/>
                  <a:pt x="1599318" y="2184858"/>
                  <a:pt x="1601107" y="2186646"/>
                </a:cubicBezTo>
                <a:cubicBezTo>
                  <a:pt x="1597529" y="2193794"/>
                  <a:pt x="1586796" y="2179496"/>
                  <a:pt x="1588585" y="2188432"/>
                </a:cubicBezTo>
                <a:cubicBezTo>
                  <a:pt x="1577851" y="2174135"/>
                  <a:pt x="1565328" y="2168773"/>
                  <a:pt x="1552806" y="2159837"/>
                </a:cubicBezTo>
                <a:cubicBezTo>
                  <a:pt x="1554595" y="2166986"/>
                  <a:pt x="1565328" y="2166986"/>
                  <a:pt x="1561751" y="2172348"/>
                </a:cubicBezTo>
                <a:cubicBezTo>
                  <a:pt x="1567117" y="2174135"/>
                  <a:pt x="1568906" y="2174135"/>
                  <a:pt x="1570695" y="2172348"/>
                </a:cubicBezTo>
                <a:cubicBezTo>
                  <a:pt x="1576062" y="2179496"/>
                  <a:pt x="1574273" y="2175922"/>
                  <a:pt x="1570695" y="2179496"/>
                </a:cubicBezTo>
                <a:cubicBezTo>
                  <a:pt x="1576062" y="2181284"/>
                  <a:pt x="1577851" y="2184858"/>
                  <a:pt x="1579640" y="2181284"/>
                </a:cubicBezTo>
                <a:cubicBezTo>
                  <a:pt x="1585007" y="2186646"/>
                  <a:pt x="1572484" y="2184858"/>
                  <a:pt x="1572484" y="2186646"/>
                </a:cubicBezTo>
                <a:cubicBezTo>
                  <a:pt x="1577851" y="2190220"/>
                  <a:pt x="1579640" y="2197369"/>
                  <a:pt x="1585007" y="2199156"/>
                </a:cubicBezTo>
                <a:cubicBezTo>
                  <a:pt x="1585007" y="2197369"/>
                  <a:pt x="1586796" y="2195582"/>
                  <a:pt x="1586796" y="2193794"/>
                </a:cubicBezTo>
                <a:cubicBezTo>
                  <a:pt x="1583218" y="2193794"/>
                  <a:pt x="1581429" y="2190220"/>
                  <a:pt x="1577851" y="2190220"/>
                </a:cubicBezTo>
                <a:cubicBezTo>
                  <a:pt x="1577851" y="2186646"/>
                  <a:pt x="1581429" y="2183071"/>
                  <a:pt x="1583218" y="2186646"/>
                </a:cubicBezTo>
                <a:cubicBezTo>
                  <a:pt x="1581429" y="2184858"/>
                  <a:pt x="1577851" y="2188432"/>
                  <a:pt x="1581429" y="2188432"/>
                </a:cubicBezTo>
                <a:cubicBezTo>
                  <a:pt x="1585007" y="2190220"/>
                  <a:pt x="1586796" y="2190220"/>
                  <a:pt x="1588585" y="2188432"/>
                </a:cubicBezTo>
                <a:cubicBezTo>
                  <a:pt x="1592163" y="2192007"/>
                  <a:pt x="1597529" y="2200943"/>
                  <a:pt x="1599318" y="2199156"/>
                </a:cubicBezTo>
                <a:cubicBezTo>
                  <a:pt x="1599318" y="2193794"/>
                  <a:pt x="1592163" y="2193794"/>
                  <a:pt x="1592163" y="2190220"/>
                </a:cubicBezTo>
                <a:cubicBezTo>
                  <a:pt x="1597529" y="2188432"/>
                  <a:pt x="1597529" y="2195582"/>
                  <a:pt x="1601107" y="2192007"/>
                </a:cubicBezTo>
                <a:cubicBezTo>
                  <a:pt x="1597529" y="2199156"/>
                  <a:pt x="1615419" y="2213454"/>
                  <a:pt x="1618997" y="2208092"/>
                </a:cubicBezTo>
                <a:cubicBezTo>
                  <a:pt x="1622575" y="2213454"/>
                  <a:pt x="1617208" y="2215241"/>
                  <a:pt x="1622575" y="2217028"/>
                </a:cubicBezTo>
                <a:cubicBezTo>
                  <a:pt x="1626153" y="2217028"/>
                  <a:pt x="1624364" y="2215241"/>
                  <a:pt x="1626153" y="2215241"/>
                </a:cubicBezTo>
                <a:cubicBezTo>
                  <a:pt x="1627942" y="2218815"/>
                  <a:pt x="1631519" y="2217028"/>
                  <a:pt x="1633308" y="2217028"/>
                </a:cubicBezTo>
                <a:cubicBezTo>
                  <a:pt x="1635097" y="2220603"/>
                  <a:pt x="1636886" y="2225964"/>
                  <a:pt x="1640464" y="2227751"/>
                </a:cubicBezTo>
                <a:cubicBezTo>
                  <a:pt x="1631519" y="2224177"/>
                  <a:pt x="1620786" y="2220603"/>
                  <a:pt x="1615419" y="2224177"/>
                </a:cubicBezTo>
                <a:cubicBezTo>
                  <a:pt x="1618997" y="2227751"/>
                  <a:pt x="1618997" y="2224177"/>
                  <a:pt x="1622575" y="2224177"/>
                </a:cubicBezTo>
                <a:cubicBezTo>
                  <a:pt x="1622575" y="2229539"/>
                  <a:pt x="1629731" y="2229539"/>
                  <a:pt x="1631519" y="2234900"/>
                </a:cubicBezTo>
                <a:cubicBezTo>
                  <a:pt x="1627942" y="2234900"/>
                  <a:pt x="1627942" y="2236687"/>
                  <a:pt x="1629731" y="2240262"/>
                </a:cubicBezTo>
                <a:cubicBezTo>
                  <a:pt x="1636886" y="2242049"/>
                  <a:pt x="1636886" y="2249198"/>
                  <a:pt x="1638675" y="2249198"/>
                </a:cubicBezTo>
                <a:cubicBezTo>
                  <a:pt x="1640464" y="2249198"/>
                  <a:pt x="1644042" y="2250985"/>
                  <a:pt x="1644042" y="2249198"/>
                </a:cubicBezTo>
                <a:cubicBezTo>
                  <a:pt x="1644042" y="2247411"/>
                  <a:pt x="1635097" y="2243836"/>
                  <a:pt x="1640464" y="2243836"/>
                </a:cubicBezTo>
                <a:cubicBezTo>
                  <a:pt x="1640464" y="2245623"/>
                  <a:pt x="1649409" y="2247411"/>
                  <a:pt x="1647620" y="2245623"/>
                </a:cubicBezTo>
                <a:cubicBezTo>
                  <a:pt x="1645831" y="2245623"/>
                  <a:pt x="1638675" y="2240262"/>
                  <a:pt x="1642253" y="2238475"/>
                </a:cubicBezTo>
                <a:cubicBezTo>
                  <a:pt x="1651198" y="2238475"/>
                  <a:pt x="1652987" y="2247411"/>
                  <a:pt x="1658354" y="2245623"/>
                </a:cubicBezTo>
                <a:cubicBezTo>
                  <a:pt x="1660143" y="2249198"/>
                  <a:pt x="1658354" y="2247411"/>
                  <a:pt x="1656565" y="2249198"/>
                </a:cubicBezTo>
                <a:cubicBezTo>
                  <a:pt x="1661932" y="2252772"/>
                  <a:pt x="1669087" y="2261708"/>
                  <a:pt x="1672665" y="2259921"/>
                </a:cubicBezTo>
                <a:cubicBezTo>
                  <a:pt x="1676243" y="2268857"/>
                  <a:pt x="1683399" y="2267070"/>
                  <a:pt x="1690555" y="2272431"/>
                </a:cubicBezTo>
                <a:cubicBezTo>
                  <a:pt x="1690555" y="2272431"/>
                  <a:pt x="1692344" y="2279580"/>
                  <a:pt x="1695921" y="2276006"/>
                </a:cubicBezTo>
                <a:cubicBezTo>
                  <a:pt x="1697711" y="2279580"/>
                  <a:pt x="1694133" y="2279580"/>
                  <a:pt x="1695921" y="2283155"/>
                </a:cubicBezTo>
                <a:cubicBezTo>
                  <a:pt x="1701288" y="2281367"/>
                  <a:pt x="1706655" y="2292091"/>
                  <a:pt x="1712022" y="2295665"/>
                </a:cubicBezTo>
                <a:cubicBezTo>
                  <a:pt x="1710233" y="2293878"/>
                  <a:pt x="1710233" y="2295665"/>
                  <a:pt x="1712022" y="2299240"/>
                </a:cubicBezTo>
                <a:cubicBezTo>
                  <a:pt x="1715600" y="2306388"/>
                  <a:pt x="1715600" y="2299240"/>
                  <a:pt x="1717389" y="2302814"/>
                </a:cubicBezTo>
                <a:cubicBezTo>
                  <a:pt x="1715600" y="2302814"/>
                  <a:pt x="1715600" y="2302814"/>
                  <a:pt x="1715600" y="2306388"/>
                </a:cubicBezTo>
                <a:cubicBezTo>
                  <a:pt x="1720967" y="2304601"/>
                  <a:pt x="1717389" y="2311750"/>
                  <a:pt x="1720967" y="2311750"/>
                </a:cubicBezTo>
                <a:cubicBezTo>
                  <a:pt x="1724545" y="2311750"/>
                  <a:pt x="1722756" y="2308176"/>
                  <a:pt x="1724545" y="2308176"/>
                </a:cubicBezTo>
                <a:cubicBezTo>
                  <a:pt x="1729911" y="2315324"/>
                  <a:pt x="1738856" y="2317112"/>
                  <a:pt x="1744223" y="2324261"/>
                </a:cubicBezTo>
                <a:cubicBezTo>
                  <a:pt x="1742434" y="2324261"/>
                  <a:pt x="1740645" y="2324261"/>
                  <a:pt x="1740645" y="2326048"/>
                </a:cubicBezTo>
                <a:cubicBezTo>
                  <a:pt x="1747801" y="2327835"/>
                  <a:pt x="1751379" y="2331409"/>
                  <a:pt x="1747801" y="2334984"/>
                </a:cubicBezTo>
                <a:cubicBezTo>
                  <a:pt x="1756746" y="2338558"/>
                  <a:pt x="1767479" y="2345707"/>
                  <a:pt x="1767479" y="2352856"/>
                </a:cubicBezTo>
                <a:cubicBezTo>
                  <a:pt x="1772846" y="2352856"/>
                  <a:pt x="1772846" y="2358218"/>
                  <a:pt x="1776424" y="2360005"/>
                </a:cubicBezTo>
                <a:cubicBezTo>
                  <a:pt x="1780002" y="2358218"/>
                  <a:pt x="1781791" y="2361792"/>
                  <a:pt x="1785369" y="2361792"/>
                </a:cubicBezTo>
                <a:cubicBezTo>
                  <a:pt x="1785369" y="2365366"/>
                  <a:pt x="1785369" y="2365366"/>
                  <a:pt x="1788947" y="2368941"/>
                </a:cubicBezTo>
                <a:cubicBezTo>
                  <a:pt x="1785369" y="2370728"/>
                  <a:pt x="1781791" y="2365366"/>
                  <a:pt x="1778213" y="2363579"/>
                </a:cubicBezTo>
                <a:cubicBezTo>
                  <a:pt x="1780002" y="2368941"/>
                  <a:pt x="1774635" y="2367154"/>
                  <a:pt x="1771057" y="2367154"/>
                </a:cubicBezTo>
                <a:cubicBezTo>
                  <a:pt x="1772846" y="2372515"/>
                  <a:pt x="1776424" y="2376090"/>
                  <a:pt x="1781791" y="2374302"/>
                </a:cubicBezTo>
                <a:cubicBezTo>
                  <a:pt x="1787158" y="2381452"/>
                  <a:pt x="1788947" y="2388600"/>
                  <a:pt x="1799681" y="2390388"/>
                </a:cubicBezTo>
                <a:cubicBezTo>
                  <a:pt x="1801469" y="2393962"/>
                  <a:pt x="1794314" y="2392175"/>
                  <a:pt x="1799681" y="2395749"/>
                </a:cubicBezTo>
                <a:cubicBezTo>
                  <a:pt x="1799681" y="2395749"/>
                  <a:pt x="1799681" y="2393962"/>
                  <a:pt x="1801469" y="2393962"/>
                </a:cubicBezTo>
                <a:cubicBezTo>
                  <a:pt x="1805047" y="2404685"/>
                  <a:pt x="1824726" y="2415409"/>
                  <a:pt x="1833671" y="2427919"/>
                </a:cubicBezTo>
                <a:cubicBezTo>
                  <a:pt x="1831881" y="2420770"/>
                  <a:pt x="1830093" y="2420770"/>
                  <a:pt x="1830093" y="2415409"/>
                </a:cubicBezTo>
                <a:cubicBezTo>
                  <a:pt x="1826515" y="2417196"/>
                  <a:pt x="1828304" y="2411834"/>
                  <a:pt x="1824726" y="2411834"/>
                </a:cubicBezTo>
                <a:cubicBezTo>
                  <a:pt x="1824726" y="2413621"/>
                  <a:pt x="1826515" y="2413621"/>
                  <a:pt x="1824726" y="2415409"/>
                </a:cubicBezTo>
                <a:cubicBezTo>
                  <a:pt x="1813992" y="2406472"/>
                  <a:pt x="1813992" y="2401111"/>
                  <a:pt x="1805047" y="2393962"/>
                </a:cubicBezTo>
                <a:cubicBezTo>
                  <a:pt x="1808625" y="2395749"/>
                  <a:pt x="1812203" y="2399324"/>
                  <a:pt x="1808625" y="2392175"/>
                </a:cubicBezTo>
                <a:cubicBezTo>
                  <a:pt x="1813992" y="2393962"/>
                  <a:pt x="1815781" y="2397536"/>
                  <a:pt x="1815781" y="2401111"/>
                </a:cubicBezTo>
                <a:cubicBezTo>
                  <a:pt x="1819359" y="2401111"/>
                  <a:pt x="1831881" y="2408260"/>
                  <a:pt x="1835459" y="2415409"/>
                </a:cubicBezTo>
                <a:cubicBezTo>
                  <a:pt x="1833671" y="2413621"/>
                  <a:pt x="1830093" y="2413621"/>
                  <a:pt x="1831881" y="2417196"/>
                </a:cubicBezTo>
                <a:cubicBezTo>
                  <a:pt x="1833671" y="2420770"/>
                  <a:pt x="1837248" y="2420770"/>
                  <a:pt x="1840826" y="2422557"/>
                </a:cubicBezTo>
                <a:cubicBezTo>
                  <a:pt x="1840826" y="2420770"/>
                  <a:pt x="1839037" y="2418983"/>
                  <a:pt x="1839037" y="2418983"/>
                </a:cubicBezTo>
                <a:cubicBezTo>
                  <a:pt x="1847982" y="2427919"/>
                  <a:pt x="1856927" y="2435068"/>
                  <a:pt x="1867661" y="2442217"/>
                </a:cubicBezTo>
                <a:cubicBezTo>
                  <a:pt x="1869449" y="2447578"/>
                  <a:pt x="1865871" y="2445791"/>
                  <a:pt x="1867661" y="2449366"/>
                </a:cubicBezTo>
                <a:cubicBezTo>
                  <a:pt x="1869449" y="2449366"/>
                  <a:pt x="1871238" y="2451153"/>
                  <a:pt x="1873027" y="2451153"/>
                </a:cubicBezTo>
                <a:cubicBezTo>
                  <a:pt x="1874816" y="2454727"/>
                  <a:pt x="1871238" y="2452940"/>
                  <a:pt x="1871238" y="2454727"/>
                </a:cubicBezTo>
                <a:cubicBezTo>
                  <a:pt x="1873027" y="2454727"/>
                  <a:pt x="1873027" y="2458302"/>
                  <a:pt x="1876605" y="2458302"/>
                </a:cubicBezTo>
                <a:cubicBezTo>
                  <a:pt x="1876605" y="2456514"/>
                  <a:pt x="1876605" y="2454727"/>
                  <a:pt x="1878394" y="2454727"/>
                </a:cubicBezTo>
                <a:cubicBezTo>
                  <a:pt x="1880183" y="2458302"/>
                  <a:pt x="1883761" y="2460089"/>
                  <a:pt x="1885550" y="2463663"/>
                </a:cubicBezTo>
                <a:cubicBezTo>
                  <a:pt x="1883761" y="2463663"/>
                  <a:pt x="1880183" y="2461876"/>
                  <a:pt x="1881972" y="2465450"/>
                </a:cubicBezTo>
                <a:cubicBezTo>
                  <a:pt x="1885550" y="2465450"/>
                  <a:pt x="1885550" y="2469025"/>
                  <a:pt x="1889128" y="2469025"/>
                </a:cubicBezTo>
                <a:cubicBezTo>
                  <a:pt x="1889128" y="2465450"/>
                  <a:pt x="1889128" y="2465450"/>
                  <a:pt x="1890917" y="2465450"/>
                </a:cubicBezTo>
                <a:cubicBezTo>
                  <a:pt x="1890917" y="2474386"/>
                  <a:pt x="1901651" y="2474386"/>
                  <a:pt x="1905228" y="2481535"/>
                </a:cubicBezTo>
                <a:cubicBezTo>
                  <a:pt x="1905228" y="2483322"/>
                  <a:pt x="1899861" y="2479748"/>
                  <a:pt x="1899861" y="2481535"/>
                </a:cubicBezTo>
                <a:cubicBezTo>
                  <a:pt x="1908806" y="2495833"/>
                  <a:pt x="1932063" y="2506556"/>
                  <a:pt x="1939218" y="2528003"/>
                </a:cubicBezTo>
                <a:cubicBezTo>
                  <a:pt x="1941007" y="2528003"/>
                  <a:pt x="1939218" y="2524428"/>
                  <a:pt x="1942796" y="2526215"/>
                </a:cubicBezTo>
                <a:cubicBezTo>
                  <a:pt x="1948163" y="2531577"/>
                  <a:pt x="1941007" y="2526215"/>
                  <a:pt x="1942796" y="2531577"/>
                </a:cubicBezTo>
                <a:cubicBezTo>
                  <a:pt x="1948163" y="2536939"/>
                  <a:pt x="1942796" y="2529790"/>
                  <a:pt x="1948163" y="2531577"/>
                </a:cubicBezTo>
                <a:cubicBezTo>
                  <a:pt x="1949952" y="2535151"/>
                  <a:pt x="1946374" y="2533364"/>
                  <a:pt x="1948163" y="2538726"/>
                </a:cubicBezTo>
                <a:cubicBezTo>
                  <a:pt x="1953530" y="2540513"/>
                  <a:pt x="1955319" y="2545875"/>
                  <a:pt x="1960686" y="2549449"/>
                </a:cubicBezTo>
                <a:cubicBezTo>
                  <a:pt x="1960686" y="2545875"/>
                  <a:pt x="1962475" y="2545875"/>
                  <a:pt x="1964264" y="2545875"/>
                </a:cubicBezTo>
                <a:cubicBezTo>
                  <a:pt x="1964264" y="2547662"/>
                  <a:pt x="1966053" y="2547662"/>
                  <a:pt x="1967841" y="2547662"/>
                </a:cubicBezTo>
                <a:cubicBezTo>
                  <a:pt x="1971419" y="2558385"/>
                  <a:pt x="1980364" y="2556598"/>
                  <a:pt x="1982153" y="2563747"/>
                </a:cubicBezTo>
                <a:cubicBezTo>
                  <a:pt x="1978575" y="2567322"/>
                  <a:pt x="1974997" y="2558385"/>
                  <a:pt x="1971419" y="2556598"/>
                </a:cubicBezTo>
                <a:cubicBezTo>
                  <a:pt x="1971419" y="2558385"/>
                  <a:pt x="1971419" y="2558385"/>
                  <a:pt x="1969630" y="2558385"/>
                </a:cubicBezTo>
                <a:cubicBezTo>
                  <a:pt x="1976786" y="2565534"/>
                  <a:pt x="1983942" y="2572683"/>
                  <a:pt x="1989309" y="2579832"/>
                </a:cubicBezTo>
                <a:cubicBezTo>
                  <a:pt x="1987520" y="2574470"/>
                  <a:pt x="1983942" y="2569108"/>
                  <a:pt x="1980364" y="2565534"/>
                </a:cubicBezTo>
                <a:cubicBezTo>
                  <a:pt x="1983942" y="2567322"/>
                  <a:pt x="1982153" y="2565534"/>
                  <a:pt x="1983942" y="2563747"/>
                </a:cubicBezTo>
                <a:cubicBezTo>
                  <a:pt x="1987520" y="2574470"/>
                  <a:pt x="1989309" y="2567322"/>
                  <a:pt x="1992887" y="2572683"/>
                </a:cubicBezTo>
                <a:cubicBezTo>
                  <a:pt x="1992887" y="2576258"/>
                  <a:pt x="1994676" y="2583406"/>
                  <a:pt x="1998254" y="2585194"/>
                </a:cubicBezTo>
                <a:cubicBezTo>
                  <a:pt x="2000043" y="2581619"/>
                  <a:pt x="1998254" y="2579832"/>
                  <a:pt x="1998254" y="2578045"/>
                </a:cubicBezTo>
                <a:cubicBezTo>
                  <a:pt x="2000043" y="2581619"/>
                  <a:pt x="2003620" y="2583406"/>
                  <a:pt x="2003620" y="2588768"/>
                </a:cubicBezTo>
                <a:cubicBezTo>
                  <a:pt x="2007198" y="2586981"/>
                  <a:pt x="2012565" y="2592342"/>
                  <a:pt x="2010776" y="2595917"/>
                </a:cubicBezTo>
                <a:cubicBezTo>
                  <a:pt x="2021510" y="2599491"/>
                  <a:pt x="2026877" y="2608427"/>
                  <a:pt x="2032244" y="2615576"/>
                </a:cubicBezTo>
                <a:cubicBezTo>
                  <a:pt x="2037610" y="2619151"/>
                  <a:pt x="2041188" y="2615576"/>
                  <a:pt x="2042977" y="2619151"/>
                </a:cubicBezTo>
                <a:cubicBezTo>
                  <a:pt x="2037610" y="2619151"/>
                  <a:pt x="2044766" y="2622725"/>
                  <a:pt x="2042977" y="2628087"/>
                </a:cubicBezTo>
                <a:cubicBezTo>
                  <a:pt x="2048344" y="2629874"/>
                  <a:pt x="2053711" y="2633448"/>
                  <a:pt x="2057289" y="2637023"/>
                </a:cubicBezTo>
                <a:cubicBezTo>
                  <a:pt x="2060867" y="2640597"/>
                  <a:pt x="2064445" y="2644172"/>
                  <a:pt x="2069811" y="2642384"/>
                </a:cubicBezTo>
                <a:cubicBezTo>
                  <a:pt x="2069811" y="2647746"/>
                  <a:pt x="2075178" y="2647746"/>
                  <a:pt x="2076967" y="2651320"/>
                </a:cubicBezTo>
                <a:cubicBezTo>
                  <a:pt x="2066233" y="2653108"/>
                  <a:pt x="2093068" y="2670980"/>
                  <a:pt x="2100223" y="2674554"/>
                </a:cubicBezTo>
                <a:cubicBezTo>
                  <a:pt x="2096646" y="2679916"/>
                  <a:pt x="2091279" y="2669192"/>
                  <a:pt x="2089490" y="2670980"/>
                </a:cubicBezTo>
                <a:cubicBezTo>
                  <a:pt x="2091279" y="2674554"/>
                  <a:pt x="2091279" y="2678128"/>
                  <a:pt x="2093068" y="2681703"/>
                </a:cubicBezTo>
                <a:cubicBezTo>
                  <a:pt x="2094857" y="2676341"/>
                  <a:pt x="2096646" y="2681703"/>
                  <a:pt x="2098435" y="2683490"/>
                </a:cubicBezTo>
                <a:cubicBezTo>
                  <a:pt x="2100223" y="2681703"/>
                  <a:pt x="2102013" y="2681703"/>
                  <a:pt x="2105591" y="2681703"/>
                </a:cubicBezTo>
                <a:cubicBezTo>
                  <a:pt x="2107379" y="2687064"/>
                  <a:pt x="2100223" y="2683490"/>
                  <a:pt x="2100223" y="2687064"/>
                </a:cubicBezTo>
                <a:cubicBezTo>
                  <a:pt x="2102013" y="2692426"/>
                  <a:pt x="2105591" y="2696000"/>
                  <a:pt x="2100223" y="2699575"/>
                </a:cubicBezTo>
                <a:cubicBezTo>
                  <a:pt x="2105591" y="2699575"/>
                  <a:pt x="2107379" y="2696000"/>
                  <a:pt x="2112746" y="2697788"/>
                </a:cubicBezTo>
                <a:cubicBezTo>
                  <a:pt x="2112746" y="2701362"/>
                  <a:pt x="2118113" y="2708511"/>
                  <a:pt x="2118113" y="2712085"/>
                </a:cubicBezTo>
                <a:cubicBezTo>
                  <a:pt x="2121691" y="2710298"/>
                  <a:pt x="2118113" y="2701362"/>
                  <a:pt x="2119902" y="2699575"/>
                </a:cubicBezTo>
                <a:cubicBezTo>
                  <a:pt x="2127058" y="2704937"/>
                  <a:pt x="2119902" y="2713873"/>
                  <a:pt x="2132425" y="2717447"/>
                </a:cubicBezTo>
                <a:cubicBezTo>
                  <a:pt x="2125269" y="2706724"/>
                  <a:pt x="2130636" y="2706724"/>
                  <a:pt x="2123480" y="2694213"/>
                </a:cubicBezTo>
                <a:cubicBezTo>
                  <a:pt x="2127058" y="2699575"/>
                  <a:pt x="2136003" y="2706724"/>
                  <a:pt x="2134213" y="2708511"/>
                </a:cubicBezTo>
                <a:cubicBezTo>
                  <a:pt x="2134213" y="2708511"/>
                  <a:pt x="2132425" y="2706724"/>
                  <a:pt x="2130636" y="2706724"/>
                </a:cubicBezTo>
                <a:cubicBezTo>
                  <a:pt x="2130636" y="2713873"/>
                  <a:pt x="2134213" y="2717447"/>
                  <a:pt x="2137791" y="2722809"/>
                </a:cubicBezTo>
                <a:cubicBezTo>
                  <a:pt x="2134213" y="2722809"/>
                  <a:pt x="2132425" y="2719234"/>
                  <a:pt x="2132425" y="2726383"/>
                </a:cubicBezTo>
                <a:cubicBezTo>
                  <a:pt x="2136003" y="2728170"/>
                  <a:pt x="2136003" y="2731745"/>
                  <a:pt x="2139580" y="2731745"/>
                </a:cubicBezTo>
                <a:cubicBezTo>
                  <a:pt x="2139580" y="2729957"/>
                  <a:pt x="2134213" y="2726383"/>
                  <a:pt x="2139580" y="2728170"/>
                </a:cubicBezTo>
                <a:cubicBezTo>
                  <a:pt x="2143158" y="2733532"/>
                  <a:pt x="2144947" y="2738894"/>
                  <a:pt x="2152103" y="2737106"/>
                </a:cubicBezTo>
                <a:cubicBezTo>
                  <a:pt x="2150314" y="2744255"/>
                  <a:pt x="2161048" y="2753191"/>
                  <a:pt x="2162837" y="2749617"/>
                </a:cubicBezTo>
                <a:cubicBezTo>
                  <a:pt x="2162837" y="2751404"/>
                  <a:pt x="2162837" y="2753191"/>
                  <a:pt x="2164626" y="2754978"/>
                </a:cubicBezTo>
                <a:cubicBezTo>
                  <a:pt x="2168203" y="2753191"/>
                  <a:pt x="2168203" y="2756766"/>
                  <a:pt x="2173570" y="2760340"/>
                </a:cubicBezTo>
                <a:cubicBezTo>
                  <a:pt x="2173570" y="2765702"/>
                  <a:pt x="2169993" y="2763914"/>
                  <a:pt x="2173570" y="2769276"/>
                </a:cubicBezTo>
                <a:cubicBezTo>
                  <a:pt x="2178937" y="2772851"/>
                  <a:pt x="2186093" y="2774638"/>
                  <a:pt x="2189671" y="2781787"/>
                </a:cubicBezTo>
                <a:cubicBezTo>
                  <a:pt x="2184304" y="2781787"/>
                  <a:pt x="2180726" y="2772851"/>
                  <a:pt x="2178937" y="2776425"/>
                </a:cubicBezTo>
                <a:cubicBezTo>
                  <a:pt x="2182515" y="2780000"/>
                  <a:pt x="2180726" y="2783574"/>
                  <a:pt x="2182515" y="2785361"/>
                </a:cubicBezTo>
                <a:cubicBezTo>
                  <a:pt x="2189671" y="2788936"/>
                  <a:pt x="2191460" y="2792510"/>
                  <a:pt x="2198615" y="2792510"/>
                </a:cubicBezTo>
                <a:cubicBezTo>
                  <a:pt x="2203983" y="2805021"/>
                  <a:pt x="2221872" y="2805021"/>
                  <a:pt x="2223661" y="2821105"/>
                </a:cubicBezTo>
                <a:cubicBezTo>
                  <a:pt x="2225450" y="2819318"/>
                  <a:pt x="2227239" y="2819318"/>
                  <a:pt x="2229028" y="2822893"/>
                </a:cubicBezTo>
                <a:cubicBezTo>
                  <a:pt x="2232605" y="2828254"/>
                  <a:pt x="2223661" y="2826467"/>
                  <a:pt x="2229028" y="2831829"/>
                </a:cubicBezTo>
                <a:cubicBezTo>
                  <a:pt x="2232605" y="2833616"/>
                  <a:pt x="2229028" y="2826467"/>
                  <a:pt x="2234395" y="2830042"/>
                </a:cubicBezTo>
                <a:cubicBezTo>
                  <a:pt x="2239761" y="2835403"/>
                  <a:pt x="2243339" y="2842552"/>
                  <a:pt x="2250495" y="2842552"/>
                </a:cubicBezTo>
                <a:cubicBezTo>
                  <a:pt x="2252284" y="2847914"/>
                  <a:pt x="2245128" y="2842552"/>
                  <a:pt x="2246917" y="2846126"/>
                </a:cubicBezTo>
                <a:cubicBezTo>
                  <a:pt x="2250495" y="2851488"/>
                  <a:pt x="2255862" y="2858637"/>
                  <a:pt x="2261229" y="2858637"/>
                </a:cubicBezTo>
                <a:cubicBezTo>
                  <a:pt x="2264807" y="2862211"/>
                  <a:pt x="2266595" y="2867573"/>
                  <a:pt x="2273751" y="2869360"/>
                </a:cubicBezTo>
                <a:cubicBezTo>
                  <a:pt x="2273751" y="2872934"/>
                  <a:pt x="2271963" y="2872934"/>
                  <a:pt x="2273751" y="2878296"/>
                </a:cubicBezTo>
                <a:cubicBezTo>
                  <a:pt x="2279118" y="2878296"/>
                  <a:pt x="2277329" y="2885445"/>
                  <a:pt x="2282696" y="2887232"/>
                </a:cubicBezTo>
                <a:cubicBezTo>
                  <a:pt x="2282696" y="2883658"/>
                  <a:pt x="2286274" y="2885445"/>
                  <a:pt x="2289852" y="2885445"/>
                </a:cubicBezTo>
                <a:cubicBezTo>
                  <a:pt x="2289852" y="2890806"/>
                  <a:pt x="2280907" y="2883658"/>
                  <a:pt x="2280907" y="2892594"/>
                </a:cubicBezTo>
                <a:cubicBezTo>
                  <a:pt x="2284485" y="2892594"/>
                  <a:pt x="2284485" y="2894381"/>
                  <a:pt x="2286274" y="2896168"/>
                </a:cubicBezTo>
                <a:cubicBezTo>
                  <a:pt x="2288063" y="2894381"/>
                  <a:pt x="2288063" y="2892594"/>
                  <a:pt x="2291641" y="2894381"/>
                </a:cubicBezTo>
                <a:cubicBezTo>
                  <a:pt x="2293430" y="2897955"/>
                  <a:pt x="2288063" y="2896168"/>
                  <a:pt x="2291641" y="2899743"/>
                </a:cubicBezTo>
                <a:cubicBezTo>
                  <a:pt x="2295219" y="2901530"/>
                  <a:pt x="2297008" y="2897955"/>
                  <a:pt x="2297008" y="2896168"/>
                </a:cubicBezTo>
                <a:cubicBezTo>
                  <a:pt x="2297008" y="2901530"/>
                  <a:pt x="2300585" y="2894381"/>
                  <a:pt x="2302375" y="2899743"/>
                </a:cubicBezTo>
                <a:cubicBezTo>
                  <a:pt x="2298797" y="2899743"/>
                  <a:pt x="2302375" y="2901530"/>
                  <a:pt x="2302375" y="2905104"/>
                </a:cubicBezTo>
                <a:cubicBezTo>
                  <a:pt x="2300585" y="2903317"/>
                  <a:pt x="2298797" y="2901530"/>
                  <a:pt x="2298797" y="2903317"/>
                </a:cubicBezTo>
                <a:cubicBezTo>
                  <a:pt x="2298797" y="2908679"/>
                  <a:pt x="2304163" y="2910466"/>
                  <a:pt x="2305953" y="2912253"/>
                </a:cubicBezTo>
                <a:cubicBezTo>
                  <a:pt x="2307741" y="2908679"/>
                  <a:pt x="2300585" y="2908679"/>
                  <a:pt x="2302375" y="2905104"/>
                </a:cubicBezTo>
                <a:cubicBezTo>
                  <a:pt x="2311319" y="2906891"/>
                  <a:pt x="2311319" y="2915827"/>
                  <a:pt x="2316686" y="2910466"/>
                </a:cubicBezTo>
                <a:cubicBezTo>
                  <a:pt x="2314897" y="2914040"/>
                  <a:pt x="2316686" y="2915827"/>
                  <a:pt x="2314897" y="2917615"/>
                </a:cubicBezTo>
                <a:cubicBezTo>
                  <a:pt x="2313108" y="2917615"/>
                  <a:pt x="2309530" y="2915827"/>
                  <a:pt x="2307741" y="2919402"/>
                </a:cubicBezTo>
                <a:cubicBezTo>
                  <a:pt x="2311319" y="2922976"/>
                  <a:pt x="2316686" y="2933700"/>
                  <a:pt x="2320264" y="2930125"/>
                </a:cubicBezTo>
                <a:cubicBezTo>
                  <a:pt x="2316686" y="2928338"/>
                  <a:pt x="2314897" y="2922976"/>
                  <a:pt x="2316686" y="2921189"/>
                </a:cubicBezTo>
                <a:cubicBezTo>
                  <a:pt x="2323842" y="2924763"/>
                  <a:pt x="2327420" y="2931912"/>
                  <a:pt x="2336365" y="2933700"/>
                </a:cubicBezTo>
                <a:cubicBezTo>
                  <a:pt x="2338153" y="2940848"/>
                  <a:pt x="2347098" y="2942636"/>
                  <a:pt x="2341731" y="2946210"/>
                </a:cubicBezTo>
                <a:cubicBezTo>
                  <a:pt x="2348887" y="2949784"/>
                  <a:pt x="2350676" y="2955146"/>
                  <a:pt x="2356043" y="2955146"/>
                </a:cubicBezTo>
                <a:cubicBezTo>
                  <a:pt x="2350676" y="2958721"/>
                  <a:pt x="2363199" y="2962295"/>
                  <a:pt x="2363199" y="2967657"/>
                </a:cubicBezTo>
                <a:cubicBezTo>
                  <a:pt x="2357832" y="2967657"/>
                  <a:pt x="2359621" y="2962295"/>
                  <a:pt x="2354254" y="2960508"/>
                </a:cubicBezTo>
                <a:cubicBezTo>
                  <a:pt x="2356043" y="2971231"/>
                  <a:pt x="2347098" y="2955146"/>
                  <a:pt x="2345309" y="2960508"/>
                </a:cubicBezTo>
                <a:cubicBezTo>
                  <a:pt x="2347098" y="2965870"/>
                  <a:pt x="2350676" y="2965870"/>
                  <a:pt x="2350676" y="2969444"/>
                </a:cubicBezTo>
                <a:cubicBezTo>
                  <a:pt x="2354254" y="2969444"/>
                  <a:pt x="2357832" y="2971231"/>
                  <a:pt x="2363199" y="2974806"/>
                </a:cubicBezTo>
                <a:cubicBezTo>
                  <a:pt x="2366777" y="2976593"/>
                  <a:pt x="2370355" y="2978380"/>
                  <a:pt x="2373933" y="2980167"/>
                </a:cubicBezTo>
                <a:cubicBezTo>
                  <a:pt x="2373933" y="2983742"/>
                  <a:pt x="2368565" y="2980167"/>
                  <a:pt x="2366777" y="2983742"/>
                </a:cubicBezTo>
                <a:cubicBezTo>
                  <a:pt x="2363199" y="2983742"/>
                  <a:pt x="2359621" y="2974806"/>
                  <a:pt x="2359621" y="2978380"/>
                </a:cubicBezTo>
                <a:cubicBezTo>
                  <a:pt x="2364988" y="2983742"/>
                  <a:pt x="2370355" y="2987316"/>
                  <a:pt x="2372143" y="2996252"/>
                </a:cubicBezTo>
                <a:cubicBezTo>
                  <a:pt x="2377510" y="2999827"/>
                  <a:pt x="2384666" y="3001614"/>
                  <a:pt x="2384666" y="3008763"/>
                </a:cubicBezTo>
                <a:cubicBezTo>
                  <a:pt x="2390033" y="3014124"/>
                  <a:pt x="2398978" y="3010550"/>
                  <a:pt x="2402555" y="3019486"/>
                </a:cubicBezTo>
                <a:cubicBezTo>
                  <a:pt x="2397189" y="3015912"/>
                  <a:pt x="2395400" y="3017699"/>
                  <a:pt x="2391822" y="3017699"/>
                </a:cubicBezTo>
                <a:cubicBezTo>
                  <a:pt x="2402555" y="3024848"/>
                  <a:pt x="2411500" y="3040932"/>
                  <a:pt x="2418656" y="3040932"/>
                </a:cubicBezTo>
                <a:cubicBezTo>
                  <a:pt x="2418656" y="3033784"/>
                  <a:pt x="2415078" y="3040932"/>
                  <a:pt x="2415078" y="3035571"/>
                </a:cubicBezTo>
                <a:cubicBezTo>
                  <a:pt x="2416867" y="3035571"/>
                  <a:pt x="2418656" y="3037358"/>
                  <a:pt x="2422234" y="3037358"/>
                </a:cubicBezTo>
                <a:cubicBezTo>
                  <a:pt x="2418656" y="3040932"/>
                  <a:pt x="2424023" y="3046294"/>
                  <a:pt x="2427601" y="3049868"/>
                </a:cubicBezTo>
                <a:cubicBezTo>
                  <a:pt x="2432968" y="3048081"/>
                  <a:pt x="2436545" y="3055230"/>
                  <a:pt x="2441913" y="3058804"/>
                </a:cubicBezTo>
                <a:cubicBezTo>
                  <a:pt x="2443701" y="3064166"/>
                  <a:pt x="2441913" y="3064166"/>
                  <a:pt x="2443701" y="3067740"/>
                </a:cubicBezTo>
                <a:cubicBezTo>
                  <a:pt x="2452646" y="3069528"/>
                  <a:pt x="2440123" y="3053443"/>
                  <a:pt x="2450857" y="3060592"/>
                </a:cubicBezTo>
                <a:cubicBezTo>
                  <a:pt x="2445490" y="3062379"/>
                  <a:pt x="2452646" y="3080251"/>
                  <a:pt x="2459802" y="3083825"/>
                </a:cubicBezTo>
                <a:cubicBezTo>
                  <a:pt x="2459802" y="3082038"/>
                  <a:pt x="2459802" y="3082038"/>
                  <a:pt x="2461591" y="3082038"/>
                </a:cubicBezTo>
                <a:cubicBezTo>
                  <a:pt x="2463380" y="3085613"/>
                  <a:pt x="2459802" y="3083825"/>
                  <a:pt x="2461591" y="3087400"/>
                </a:cubicBezTo>
                <a:lnTo>
                  <a:pt x="2467837" y="3091938"/>
                </a:lnTo>
                <a:lnTo>
                  <a:pt x="2467837" y="3461805"/>
                </a:lnTo>
                <a:lnTo>
                  <a:pt x="2458013" y="3451991"/>
                </a:lnTo>
                <a:cubicBezTo>
                  <a:pt x="2449068" y="3450204"/>
                  <a:pt x="2434757" y="3437693"/>
                  <a:pt x="2429390" y="3428757"/>
                </a:cubicBezTo>
                <a:cubicBezTo>
                  <a:pt x="2411500" y="3418034"/>
                  <a:pt x="2398978" y="3403736"/>
                  <a:pt x="2386455" y="3389438"/>
                </a:cubicBezTo>
                <a:cubicBezTo>
                  <a:pt x="2372143" y="3380502"/>
                  <a:pt x="2366777" y="3373354"/>
                  <a:pt x="2354254" y="3366205"/>
                </a:cubicBezTo>
                <a:cubicBezTo>
                  <a:pt x="2354254" y="3362630"/>
                  <a:pt x="2357832" y="3360843"/>
                  <a:pt x="2354254" y="3359056"/>
                </a:cubicBezTo>
                <a:cubicBezTo>
                  <a:pt x="2348887" y="3362630"/>
                  <a:pt x="2338153" y="3350120"/>
                  <a:pt x="2332787" y="3344758"/>
                </a:cubicBezTo>
                <a:cubicBezTo>
                  <a:pt x="2334575" y="3346545"/>
                  <a:pt x="2338153" y="3348333"/>
                  <a:pt x="2338153" y="3346545"/>
                </a:cubicBezTo>
                <a:cubicBezTo>
                  <a:pt x="2330998" y="3342971"/>
                  <a:pt x="2323842" y="3337609"/>
                  <a:pt x="2316686" y="3330460"/>
                </a:cubicBezTo>
                <a:cubicBezTo>
                  <a:pt x="2309530" y="3325099"/>
                  <a:pt x="2304163" y="3316163"/>
                  <a:pt x="2300585" y="3310801"/>
                </a:cubicBezTo>
                <a:cubicBezTo>
                  <a:pt x="2304163" y="3312588"/>
                  <a:pt x="2323842" y="3321524"/>
                  <a:pt x="2316686" y="3326886"/>
                </a:cubicBezTo>
                <a:cubicBezTo>
                  <a:pt x="2322053" y="3330460"/>
                  <a:pt x="2329209" y="3334035"/>
                  <a:pt x="2336365" y="3337609"/>
                </a:cubicBezTo>
                <a:cubicBezTo>
                  <a:pt x="2336365" y="3335822"/>
                  <a:pt x="2334575" y="3334035"/>
                  <a:pt x="2334575" y="3332248"/>
                </a:cubicBezTo>
                <a:cubicBezTo>
                  <a:pt x="2339943" y="3334035"/>
                  <a:pt x="2343520" y="3342971"/>
                  <a:pt x="2347098" y="3341184"/>
                </a:cubicBezTo>
                <a:cubicBezTo>
                  <a:pt x="2341731" y="3335822"/>
                  <a:pt x="2334575" y="3325099"/>
                  <a:pt x="2325631" y="3326886"/>
                </a:cubicBezTo>
                <a:cubicBezTo>
                  <a:pt x="2320264" y="3305439"/>
                  <a:pt x="2291641" y="3298291"/>
                  <a:pt x="2282696" y="3278631"/>
                </a:cubicBezTo>
                <a:cubicBezTo>
                  <a:pt x="2277329" y="3276844"/>
                  <a:pt x="2275540" y="3269695"/>
                  <a:pt x="2273751" y="3275057"/>
                </a:cubicBezTo>
                <a:cubicBezTo>
                  <a:pt x="2275540" y="3269695"/>
                  <a:pt x="2271963" y="3269695"/>
                  <a:pt x="2270173" y="3267908"/>
                </a:cubicBezTo>
                <a:cubicBezTo>
                  <a:pt x="2271963" y="3267908"/>
                  <a:pt x="2273751" y="3269695"/>
                  <a:pt x="2273751" y="3267908"/>
                </a:cubicBezTo>
                <a:cubicBezTo>
                  <a:pt x="2264807" y="3264334"/>
                  <a:pt x="2263018" y="3255398"/>
                  <a:pt x="2254073" y="3250036"/>
                </a:cubicBezTo>
                <a:cubicBezTo>
                  <a:pt x="2254073" y="3251823"/>
                  <a:pt x="2261229" y="3258972"/>
                  <a:pt x="2254073" y="3257185"/>
                </a:cubicBezTo>
                <a:cubicBezTo>
                  <a:pt x="2252284" y="3246462"/>
                  <a:pt x="2248706" y="3250036"/>
                  <a:pt x="2246917" y="3246462"/>
                </a:cubicBezTo>
                <a:cubicBezTo>
                  <a:pt x="2252284" y="3250036"/>
                  <a:pt x="2245128" y="3242887"/>
                  <a:pt x="2246917" y="3241100"/>
                </a:cubicBezTo>
                <a:cubicBezTo>
                  <a:pt x="2239761" y="3233951"/>
                  <a:pt x="2236183" y="3230377"/>
                  <a:pt x="2229028" y="3226802"/>
                </a:cubicBezTo>
                <a:cubicBezTo>
                  <a:pt x="2230817" y="3232164"/>
                  <a:pt x="2223661" y="3232164"/>
                  <a:pt x="2227239" y="3230377"/>
                </a:cubicBezTo>
                <a:cubicBezTo>
                  <a:pt x="2227239" y="3228589"/>
                  <a:pt x="2227239" y="3225015"/>
                  <a:pt x="2227239" y="3223228"/>
                </a:cubicBezTo>
                <a:lnTo>
                  <a:pt x="2196949" y="3199019"/>
                </a:lnTo>
                <a:lnTo>
                  <a:pt x="2200405" y="3198207"/>
                </a:lnTo>
                <a:cubicBezTo>
                  <a:pt x="2195038" y="3192845"/>
                  <a:pt x="2187882" y="3187484"/>
                  <a:pt x="2184304" y="3185696"/>
                </a:cubicBezTo>
                <a:cubicBezTo>
                  <a:pt x="2186093" y="3185696"/>
                  <a:pt x="2187882" y="3185696"/>
                  <a:pt x="2186093" y="3183909"/>
                </a:cubicBezTo>
                <a:cubicBezTo>
                  <a:pt x="2180726" y="3182122"/>
                  <a:pt x="2180726" y="3178547"/>
                  <a:pt x="2177148" y="3176760"/>
                </a:cubicBezTo>
                <a:cubicBezTo>
                  <a:pt x="2177148" y="3176760"/>
                  <a:pt x="2177148" y="3178547"/>
                  <a:pt x="2177148" y="3178547"/>
                </a:cubicBezTo>
                <a:cubicBezTo>
                  <a:pt x="2175359" y="3171399"/>
                  <a:pt x="2169993" y="3174973"/>
                  <a:pt x="2168203" y="3171399"/>
                </a:cubicBezTo>
                <a:cubicBezTo>
                  <a:pt x="2169993" y="3171399"/>
                  <a:pt x="2169993" y="3171399"/>
                  <a:pt x="2169993" y="3167824"/>
                </a:cubicBezTo>
                <a:cubicBezTo>
                  <a:pt x="2164626" y="3162463"/>
                  <a:pt x="2159259" y="3157101"/>
                  <a:pt x="2155681" y="3151739"/>
                </a:cubicBezTo>
                <a:cubicBezTo>
                  <a:pt x="2150314" y="3146378"/>
                  <a:pt x="2144947" y="3141016"/>
                  <a:pt x="2139580" y="3139229"/>
                </a:cubicBezTo>
                <a:cubicBezTo>
                  <a:pt x="2137791" y="3135654"/>
                  <a:pt x="2137791" y="3130293"/>
                  <a:pt x="2132425" y="3130293"/>
                </a:cubicBezTo>
                <a:cubicBezTo>
                  <a:pt x="2130636" y="3128506"/>
                  <a:pt x="2132425" y="3128506"/>
                  <a:pt x="2132425" y="3124931"/>
                </a:cubicBezTo>
                <a:cubicBezTo>
                  <a:pt x="2127058" y="3124931"/>
                  <a:pt x="2118113" y="3115995"/>
                  <a:pt x="2116324" y="3108846"/>
                </a:cubicBezTo>
                <a:cubicBezTo>
                  <a:pt x="2114535" y="3107059"/>
                  <a:pt x="2112746" y="3107059"/>
                  <a:pt x="2109168" y="3105272"/>
                </a:cubicBezTo>
                <a:cubicBezTo>
                  <a:pt x="2087701" y="3067740"/>
                  <a:pt x="2050133" y="3042720"/>
                  <a:pt x="2023299" y="3008763"/>
                </a:cubicBezTo>
                <a:cubicBezTo>
                  <a:pt x="2021510" y="3006975"/>
                  <a:pt x="2019721" y="3010550"/>
                  <a:pt x="2017932" y="3008763"/>
                </a:cubicBezTo>
                <a:cubicBezTo>
                  <a:pt x="2017932" y="3005188"/>
                  <a:pt x="2021510" y="3008763"/>
                  <a:pt x="2021510" y="3006975"/>
                </a:cubicBezTo>
                <a:cubicBezTo>
                  <a:pt x="2021510" y="3005188"/>
                  <a:pt x="2021510" y="3005188"/>
                  <a:pt x="2019721" y="3003401"/>
                </a:cubicBezTo>
                <a:cubicBezTo>
                  <a:pt x="2012565" y="2999827"/>
                  <a:pt x="2007198" y="2992678"/>
                  <a:pt x="2001831" y="2985529"/>
                </a:cubicBezTo>
                <a:cubicBezTo>
                  <a:pt x="2000043" y="2985529"/>
                  <a:pt x="1998254" y="2985529"/>
                  <a:pt x="1998254" y="2985529"/>
                </a:cubicBezTo>
                <a:cubicBezTo>
                  <a:pt x="1998254" y="2983742"/>
                  <a:pt x="2000043" y="2983742"/>
                  <a:pt x="2000043" y="2983742"/>
                </a:cubicBezTo>
                <a:cubicBezTo>
                  <a:pt x="1998254" y="2983742"/>
                  <a:pt x="1996465" y="2983742"/>
                  <a:pt x="1994676" y="2981955"/>
                </a:cubicBezTo>
                <a:cubicBezTo>
                  <a:pt x="1991098" y="2974806"/>
                  <a:pt x="1982153" y="2967657"/>
                  <a:pt x="1978575" y="2967657"/>
                </a:cubicBezTo>
                <a:cubicBezTo>
                  <a:pt x="1982153" y="2964082"/>
                  <a:pt x="1974997" y="2964082"/>
                  <a:pt x="1971419" y="2960508"/>
                </a:cubicBezTo>
                <a:cubicBezTo>
                  <a:pt x="1962475" y="2949784"/>
                  <a:pt x="1953530" y="2940848"/>
                  <a:pt x="1942796" y="2931912"/>
                </a:cubicBezTo>
                <a:lnTo>
                  <a:pt x="1923118" y="2912253"/>
                </a:lnTo>
                <a:lnTo>
                  <a:pt x="1923118" y="2912253"/>
                </a:lnTo>
                <a:lnTo>
                  <a:pt x="1923118" y="2912253"/>
                </a:lnTo>
                <a:lnTo>
                  <a:pt x="1914173" y="2903317"/>
                </a:lnTo>
                <a:cubicBezTo>
                  <a:pt x="1914173" y="2901530"/>
                  <a:pt x="1912384" y="2901530"/>
                  <a:pt x="1910595" y="2901530"/>
                </a:cubicBezTo>
                <a:cubicBezTo>
                  <a:pt x="1903439" y="2894381"/>
                  <a:pt x="1896284" y="2887232"/>
                  <a:pt x="1889128" y="2880083"/>
                </a:cubicBezTo>
                <a:cubicBezTo>
                  <a:pt x="1887339" y="2880083"/>
                  <a:pt x="1885550" y="2880083"/>
                  <a:pt x="1883761" y="2881870"/>
                </a:cubicBezTo>
                <a:cubicBezTo>
                  <a:pt x="1885550" y="2880083"/>
                  <a:pt x="1885550" y="2878296"/>
                  <a:pt x="1887339" y="2878296"/>
                </a:cubicBezTo>
                <a:cubicBezTo>
                  <a:pt x="1885550" y="2876509"/>
                  <a:pt x="1883761" y="2874722"/>
                  <a:pt x="1883761" y="2874722"/>
                </a:cubicBezTo>
                <a:cubicBezTo>
                  <a:pt x="1881972" y="2874722"/>
                  <a:pt x="1881972" y="2874722"/>
                  <a:pt x="1881972" y="2874722"/>
                </a:cubicBezTo>
                <a:cubicBezTo>
                  <a:pt x="1878394" y="2876509"/>
                  <a:pt x="1878394" y="2871147"/>
                  <a:pt x="1876605" y="2874722"/>
                </a:cubicBezTo>
                <a:cubicBezTo>
                  <a:pt x="1878394" y="2876509"/>
                  <a:pt x="1881972" y="2878296"/>
                  <a:pt x="1880183" y="2883658"/>
                </a:cubicBezTo>
                <a:cubicBezTo>
                  <a:pt x="1883761" y="2883658"/>
                  <a:pt x="1889128" y="2883658"/>
                  <a:pt x="1887339" y="2889019"/>
                </a:cubicBezTo>
                <a:cubicBezTo>
                  <a:pt x="1889128" y="2892594"/>
                  <a:pt x="1898073" y="2887232"/>
                  <a:pt x="1898073" y="2892594"/>
                </a:cubicBezTo>
                <a:cubicBezTo>
                  <a:pt x="1894495" y="2890806"/>
                  <a:pt x="1892706" y="2894381"/>
                  <a:pt x="1889128" y="2894381"/>
                </a:cubicBezTo>
                <a:cubicBezTo>
                  <a:pt x="1896284" y="2896168"/>
                  <a:pt x="1898073" y="2906891"/>
                  <a:pt x="1903439" y="2905104"/>
                </a:cubicBezTo>
                <a:cubicBezTo>
                  <a:pt x="1905228" y="2899743"/>
                  <a:pt x="1899861" y="2905104"/>
                  <a:pt x="1901651" y="2901530"/>
                </a:cubicBezTo>
                <a:cubicBezTo>
                  <a:pt x="1903439" y="2901530"/>
                  <a:pt x="1905228" y="2901530"/>
                  <a:pt x="1907017" y="2901530"/>
                </a:cubicBezTo>
                <a:cubicBezTo>
                  <a:pt x="1903439" y="2905104"/>
                  <a:pt x="1905228" y="2906891"/>
                  <a:pt x="1907017" y="2908679"/>
                </a:cubicBezTo>
                <a:cubicBezTo>
                  <a:pt x="1912384" y="2906891"/>
                  <a:pt x="1912384" y="2912253"/>
                  <a:pt x="1915962" y="2912253"/>
                </a:cubicBezTo>
                <a:cubicBezTo>
                  <a:pt x="1915962" y="2915827"/>
                  <a:pt x="1914173" y="2915827"/>
                  <a:pt x="1915962" y="2917615"/>
                </a:cubicBezTo>
                <a:cubicBezTo>
                  <a:pt x="1918646" y="2917615"/>
                  <a:pt x="1919093" y="2915381"/>
                  <a:pt x="1919540" y="2913594"/>
                </a:cubicBezTo>
                <a:lnTo>
                  <a:pt x="1923118" y="2912253"/>
                </a:lnTo>
                <a:lnTo>
                  <a:pt x="1923118" y="2912253"/>
                </a:lnTo>
                <a:lnTo>
                  <a:pt x="1919093" y="2919402"/>
                </a:lnTo>
                <a:cubicBezTo>
                  <a:pt x="1919093" y="2922529"/>
                  <a:pt x="1920435" y="2925657"/>
                  <a:pt x="1923118" y="2926551"/>
                </a:cubicBezTo>
                <a:cubicBezTo>
                  <a:pt x="1923118" y="2924763"/>
                  <a:pt x="1924907" y="2924763"/>
                  <a:pt x="1924907" y="2922976"/>
                </a:cubicBezTo>
                <a:cubicBezTo>
                  <a:pt x="1924907" y="2926551"/>
                  <a:pt x="1923118" y="2926551"/>
                  <a:pt x="1923118" y="2928338"/>
                </a:cubicBezTo>
                <a:cubicBezTo>
                  <a:pt x="1926696" y="2931912"/>
                  <a:pt x="1930274" y="2928338"/>
                  <a:pt x="1928485" y="2933700"/>
                </a:cubicBezTo>
                <a:cubicBezTo>
                  <a:pt x="1930274" y="2933700"/>
                  <a:pt x="1930274" y="2931912"/>
                  <a:pt x="1932063" y="2931912"/>
                </a:cubicBezTo>
                <a:cubicBezTo>
                  <a:pt x="1932063" y="2933700"/>
                  <a:pt x="1930274" y="2933700"/>
                  <a:pt x="1930274" y="2935487"/>
                </a:cubicBezTo>
                <a:cubicBezTo>
                  <a:pt x="1933851" y="2937274"/>
                  <a:pt x="1937429" y="2939061"/>
                  <a:pt x="1935640" y="2942636"/>
                </a:cubicBezTo>
                <a:cubicBezTo>
                  <a:pt x="1939218" y="2942636"/>
                  <a:pt x="1939218" y="2939061"/>
                  <a:pt x="1941007" y="2940848"/>
                </a:cubicBezTo>
                <a:cubicBezTo>
                  <a:pt x="1942796" y="2942636"/>
                  <a:pt x="1944585" y="2942636"/>
                  <a:pt x="1944585" y="2944423"/>
                </a:cubicBezTo>
                <a:cubicBezTo>
                  <a:pt x="1942796" y="2944423"/>
                  <a:pt x="1941007" y="2944423"/>
                  <a:pt x="1941007" y="2946210"/>
                </a:cubicBezTo>
                <a:cubicBezTo>
                  <a:pt x="1948163" y="2953359"/>
                  <a:pt x="1953530" y="2958721"/>
                  <a:pt x="1958897" y="2969444"/>
                </a:cubicBezTo>
                <a:cubicBezTo>
                  <a:pt x="1958897" y="2967657"/>
                  <a:pt x="1960686" y="2967657"/>
                  <a:pt x="1960686" y="2967657"/>
                </a:cubicBezTo>
                <a:cubicBezTo>
                  <a:pt x="1958897" y="2971231"/>
                  <a:pt x="1962475" y="2969444"/>
                  <a:pt x="1962475" y="2971231"/>
                </a:cubicBezTo>
                <a:cubicBezTo>
                  <a:pt x="1960686" y="2973018"/>
                  <a:pt x="1960686" y="2973018"/>
                  <a:pt x="1960686" y="2974806"/>
                </a:cubicBezTo>
                <a:cubicBezTo>
                  <a:pt x="1962475" y="2976593"/>
                  <a:pt x="1962475" y="2980167"/>
                  <a:pt x="1966053" y="2980167"/>
                </a:cubicBezTo>
                <a:cubicBezTo>
                  <a:pt x="1966053" y="2981955"/>
                  <a:pt x="1964264" y="2981955"/>
                  <a:pt x="1964264" y="2983742"/>
                </a:cubicBezTo>
                <a:cubicBezTo>
                  <a:pt x="1971419" y="2983742"/>
                  <a:pt x="1967841" y="2990891"/>
                  <a:pt x="1971419" y="2990891"/>
                </a:cubicBezTo>
                <a:cubicBezTo>
                  <a:pt x="1973208" y="2990891"/>
                  <a:pt x="1973208" y="2990891"/>
                  <a:pt x="1973208" y="2990891"/>
                </a:cubicBezTo>
                <a:cubicBezTo>
                  <a:pt x="1971419" y="2989103"/>
                  <a:pt x="1971419" y="2987316"/>
                  <a:pt x="1971419" y="2985529"/>
                </a:cubicBezTo>
                <a:cubicBezTo>
                  <a:pt x="1974997" y="2987316"/>
                  <a:pt x="1976786" y="2989103"/>
                  <a:pt x="1982153" y="2987316"/>
                </a:cubicBezTo>
                <a:cubicBezTo>
                  <a:pt x="1980364" y="2990891"/>
                  <a:pt x="1976786" y="2987316"/>
                  <a:pt x="1974997" y="2989103"/>
                </a:cubicBezTo>
                <a:cubicBezTo>
                  <a:pt x="1980364" y="2996252"/>
                  <a:pt x="1998254" y="3001614"/>
                  <a:pt x="2000043" y="3010550"/>
                </a:cubicBezTo>
                <a:cubicBezTo>
                  <a:pt x="2003620" y="3008763"/>
                  <a:pt x="2001831" y="3010550"/>
                  <a:pt x="2003620" y="3012337"/>
                </a:cubicBezTo>
                <a:cubicBezTo>
                  <a:pt x="1998254" y="3015912"/>
                  <a:pt x="1996465" y="3008763"/>
                  <a:pt x="1992887" y="3012337"/>
                </a:cubicBezTo>
                <a:cubicBezTo>
                  <a:pt x="1994676" y="3017699"/>
                  <a:pt x="2000043" y="3021273"/>
                  <a:pt x="2007198" y="3024848"/>
                </a:cubicBezTo>
                <a:cubicBezTo>
                  <a:pt x="2005409" y="3028422"/>
                  <a:pt x="2003620" y="3028422"/>
                  <a:pt x="2005409" y="3024848"/>
                </a:cubicBezTo>
                <a:cubicBezTo>
                  <a:pt x="2003620" y="3026635"/>
                  <a:pt x="1998254" y="3021273"/>
                  <a:pt x="1996465" y="3024848"/>
                </a:cubicBezTo>
                <a:cubicBezTo>
                  <a:pt x="1998254" y="3028422"/>
                  <a:pt x="2005409" y="3031996"/>
                  <a:pt x="2007198" y="3030209"/>
                </a:cubicBezTo>
                <a:cubicBezTo>
                  <a:pt x="2007198" y="3030209"/>
                  <a:pt x="2005409" y="3031996"/>
                  <a:pt x="2005409" y="3033784"/>
                </a:cubicBezTo>
                <a:cubicBezTo>
                  <a:pt x="2009881" y="3035571"/>
                  <a:pt x="2013012" y="3038252"/>
                  <a:pt x="2017038" y="3040709"/>
                </a:cubicBezTo>
                <a:lnTo>
                  <a:pt x="2034033" y="3046294"/>
                </a:lnTo>
                <a:lnTo>
                  <a:pt x="2034032" y="3046294"/>
                </a:lnTo>
                <a:lnTo>
                  <a:pt x="2026877" y="3049868"/>
                </a:lnTo>
                <a:cubicBezTo>
                  <a:pt x="2026877" y="3048081"/>
                  <a:pt x="2030455" y="3048081"/>
                  <a:pt x="2028666" y="3046294"/>
                </a:cubicBezTo>
                <a:cubicBezTo>
                  <a:pt x="2026877" y="3046294"/>
                  <a:pt x="2026877" y="3046294"/>
                  <a:pt x="2025088" y="3048081"/>
                </a:cubicBezTo>
                <a:cubicBezTo>
                  <a:pt x="2026877" y="3049868"/>
                  <a:pt x="2025088" y="3051655"/>
                  <a:pt x="2028666" y="3053443"/>
                </a:cubicBezTo>
                <a:cubicBezTo>
                  <a:pt x="2028666" y="3051655"/>
                  <a:pt x="2030455" y="3051655"/>
                  <a:pt x="2032244" y="3051655"/>
                </a:cubicBezTo>
                <a:cubicBezTo>
                  <a:pt x="2034033" y="3051655"/>
                  <a:pt x="2028666" y="3057017"/>
                  <a:pt x="2030455" y="3057017"/>
                </a:cubicBezTo>
                <a:cubicBezTo>
                  <a:pt x="2032244" y="3057017"/>
                  <a:pt x="2034033" y="3058804"/>
                  <a:pt x="2034033" y="3057017"/>
                </a:cubicBezTo>
                <a:cubicBezTo>
                  <a:pt x="2032244" y="3053443"/>
                  <a:pt x="2032244" y="3055230"/>
                  <a:pt x="2035821" y="3051655"/>
                </a:cubicBezTo>
                <a:cubicBezTo>
                  <a:pt x="2034033" y="3051655"/>
                  <a:pt x="2032244" y="3049868"/>
                  <a:pt x="2032244" y="3048081"/>
                </a:cubicBezTo>
                <a:lnTo>
                  <a:pt x="2034032" y="3046294"/>
                </a:lnTo>
                <a:lnTo>
                  <a:pt x="2034033" y="3046294"/>
                </a:lnTo>
                <a:lnTo>
                  <a:pt x="2034033" y="3046294"/>
                </a:lnTo>
                <a:lnTo>
                  <a:pt x="2035821" y="3044507"/>
                </a:lnTo>
                <a:cubicBezTo>
                  <a:pt x="2035821" y="3046294"/>
                  <a:pt x="2035821" y="3046294"/>
                  <a:pt x="2034033" y="3048081"/>
                </a:cubicBezTo>
                <a:cubicBezTo>
                  <a:pt x="2035821" y="3055230"/>
                  <a:pt x="2042977" y="3053443"/>
                  <a:pt x="2044766" y="3057017"/>
                </a:cubicBezTo>
                <a:cubicBezTo>
                  <a:pt x="2039399" y="3057017"/>
                  <a:pt x="2034033" y="3057017"/>
                  <a:pt x="2032244" y="3060592"/>
                </a:cubicBezTo>
                <a:cubicBezTo>
                  <a:pt x="2030455" y="3064166"/>
                  <a:pt x="2039399" y="3064166"/>
                  <a:pt x="2041188" y="3067740"/>
                </a:cubicBezTo>
                <a:cubicBezTo>
                  <a:pt x="2037610" y="3071315"/>
                  <a:pt x="2042977" y="3073102"/>
                  <a:pt x="2042977" y="3074889"/>
                </a:cubicBezTo>
                <a:cubicBezTo>
                  <a:pt x="2046555" y="3073102"/>
                  <a:pt x="2053711" y="3076676"/>
                  <a:pt x="2050133" y="3078464"/>
                </a:cubicBezTo>
                <a:cubicBezTo>
                  <a:pt x="2050133" y="3076676"/>
                  <a:pt x="2046555" y="3074889"/>
                  <a:pt x="2044766" y="3078464"/>
                </a:cubicBezTo>
                <a:cubicBezTo>
                  <a:pt x="2048344" y="3078464"/>
                  <a:pt x="2048344" y="3080251"/>
                  <a:pt x="2050133" y="3082038"/>
                </a:cubicBezTo>
                <a:cubicBezTo>
                  <a:pt x="2051922" y="3080251"/>
                  <a:pt x="2053711" y="3082038"/>
                  <a:pt x="2053711" y="3080251"/>
                </a:cubicBezTo>
                <a:cubicBezTo>
                  <a:pt x="2059078" y="3083825"/>
                  <a:pt x="2057289" y="3082038"/>
                  <a:pt x="2062656" y="3085613"/>
                </a:cubicBezTo>
                <a:cubicBezTo>
                  <a:pt x="2059078" y="3092761"/>
                  <a:pt x="2071600" y="3089187"/>
                  <a:pt x="2066233" y="3098123"/>
                </a:cubicBezTo>
                <a:cubicBezTo>
                  <a:pt x="2069811" y="3098123"/>
                  <a:pt x="2068023" y="3099910"/>
                  <a:pt x="2071600" y="3099910"/>
                </a:cubicBezTo>
                <a:cubicBezTo>
                  <a:pt x="2066233" y="3103485"/>
                  <a:pt x="2062656" y="3103485"/>
                  <a:pt x="2057289" y="3103485"/>
                </a:cubicBezTo>
                <a:cubicBezTo>
                  <a:pt x="2062656" y="3110633"/>
                  <a:pt x="2066233" y="3117782"/>
                  <a:pt x="2076967" y="3115995"/>
                </a:cubicBezTo>
                <a:cubicBezTo>
                  <a:pt x="2078756" y="3123144"/>
                  <a:pt x="2084123" y="3130293"/>
                  <a:pt x="2094857" y="3130293"/>
                </a:cubicBezTo>
                <a:cubicBezTo>
                  <a:pt x="2098435" y="3121357"/>
                  <a:pt x="2076967" y="3119570"/>
                  <a:pt x="2080545" y="3112421"/>
                </a:cubicBezTo>
                <a:cubicBezTo>
                  <a:pt x="2080545" y="3114208"/>
                  <a:pt x="2075178" y="3114208"/>
                  <a:pt x="2075178" y="3112421"/>
                </a:cubicBezTo>
                <a:cubicBezTo>
                  <a:pt x="2076967" y="3112421"/>
                  <a:pt x="2076967" y="3112421"/>
                  <a:pt x="2078756" y="3110633"/>
                </a:cubicBezTo>
                <a:cubicBezTo>
                  <a:pt x="2084123" y="3112421"/>
                  <a:pt x="2087701" y="3115995"/>
                  <a:pt x="2094857" y="3114208"/>
                </a:cubicBezTo>
                <a:cubicBezTo>
                  <a:pt x="2094857" y="3119570"/>
                  <a:pt x="2096646" y="3123144"/>
                  <a:pt x="2096646" y="3126718"/>
                </a:cubicBezTo>
                <a:cubicBezTo>
                  <a:pt x="2103801" y="3126718"/>
                  <a:pt x="2103801" y="3132080"/>
                  <a:pt x="2110957" y="3128506"/>
                </a:cubicBezTo>
                <a:cubicBezTo>
                  <a:pt x="2110957" y="3132080"/>
                  <a:pt x="2107379" y="3128506"/>
                  <a:pt x="2105591" y="3132080"/>
                </a:cubicBezTo>
                <a:cubicBezTo>
                  <a:pt x="2107379" y="3137442"/>
                  <a:pt x="2107379" y="3133867"/>
                  <a:pt x="2103801" y="3137442"/>
                </a:cubicBezTo>
                <a:cubicBezTo>
                  <a:pt x="2103801" y="3137442"/>
                  <a:pt x="2103801" y="3137442"/>
                  <a:pt x="2112746" y="3139229"/>
                </a:cubicBezTo>
                <a:cubicBezTo>
                  <a:pt x="2110957" y="3142803"/>
                  <a:pt x="2112746" y="3144590"/>
                  <a:pt x="2114535" y="3144590"/>
                </a:cubicBezTo>
                <a:cubicBezTo>
                  <a:pt x="2118113" y="3142803"/>
                  <a:pt x="2114535" y="3142803"/>
                  <a:pt x="2114535" y="3141016"/>
                </a:cubicBezTo>
                <a:cubicBezTo>
                  <a:pt x="2118113" y="3142803"/>
                  <a:pt x="2119902" y="3141016"/>
                  <a:pt x="2121691" y="3141016"/>
                </a:cubicBezTo>
                <a:cubicBezTo>
                  <a:pt x="2121691" y="3142803"/>
                  <a:pt x="2125269" y="3142803"/>
                  <a:pt x="2123480" y="3146378"/>
                </a:cubicBezTo>
                <a:cubicBezTo>
                  <a:pt x="2119902" y="3146378"/>
                  <a:pt x="2118113" y="3146378"/>
                  <a:pt x="2116324" y="3149952"/>
                </a:cubicBezTo>
                <a:cubicBezTo>
                  <a:pt x="2121691" y="3149952"/>
                  <a:pt x="2127058" y="3151739"/>
                  <a:pt x="2132425" y="3151739"/>
                </a:cubicBezTo>
                <a:cubicBezTo>
                  <a:pt x="2127058" y="3157101"/>
                  <a:pt x="2141369" y="3153527"/>
                  <a:pt x="2137791" y="3158888"/>
                </a:cubicBezTo>
                <a:cubicBezTo>
                  <a:pt x="2134213" y="3160675"/>
                  <a:pt x="2134213" y="3157101"/>
                  <a:pt x="2130636" y="3158888"/>
                </a:cubicBezTo>
                <a:cubicBezTo>
                  <a:pt x="2132425" y="3157101"/>
                  <a:pt x="2128847" y="3157101"/>
                  <a:pt x="2128847" y="3155314"/>
                </a:cubicBezTo>
                <a:cubicBezTo>
                  <a:pt x="2127058" y="3157101"/>
                  <a:pt x="2125269" y="3157101"/>
                  <a:pt x="2125269" y="3158888"/>
                </a:cubicBezTo>
                <a:cubicBezTo>
                  <a:pt x="2125269" y="3158888"/>
                  <a:pt x="2125269" y="3158888"/>
                  <a:pt x="2130636" y="3160675"/>
                </a:cubicBezTo>
                <a:cubicBezTo>
                  <a:pt x="2127058" y="3164250"/>
                  <a:pt x="2132425" y="3164250"/>
                  <a:pt x="2130636" y="3167824"/>
                </a:cubicBezTo>
                <a:cubicBezTo>
                  <a:pt x="2125269" y="3166037"/>
                  <a:pt x="2125269" y="3157101"/>
                  <a:pt x="2114535" y="3160675"/>
                </a:cubicBezTo>
                <a:cubicBezTo>
                  <a:pt x="2114535" y="3166037"/>
                  <a:pt x="2132425" y="3169611"/>
                  <a:pt x="2121691" y="3176760"/>
                </a:cubicBezTo>
                <a:cubicBezTo>
                  <a:pt x="2123480" y="3178547"/>
                  <a:pt x="2125269" y="3178547"/>
                  <a:pt x="2127058" y="3178547"/>
                </a:cubicBezTo>
                <a:cubicBezTo>
                  <a:pt x="2128847" y="3178547"/>
                  <a:pt x="2128847" y="3176760"/>
                  <a:pt x="2130636" y="3176760"/>
                </a:cubicBezTo>
                <a:cubicBezTo>
                  <a:pt x="2132425" y="3185696"/>
                  <a:pt x="2143158" y="3191058"/>
                  <a:pt x="2143158" y="3201781"/>
                </a:cubicBezTo>
                <a:cubicBezTo>
                  <a:pt x="2144947" y="3199994"/>
                  <a:pt x="2146736" y="3199994"/>
                  <a:pt x="2146736" y="3199994"/>
                </a:cubicBezTo>
                <a:cubicBezTo>
                  <a:pt x="2144947" y="3203568"/>
                  <a:pt x="2150314" y="3203568"/>
                  <a:pt x="2148525" y="3205356"/>
                </a:cubicBezTo>
                <a:cubicBezTo>
                  <a:pt x="2144947" y="3205356"/>
                  <a:pt x="2144947" y="3201781"/>
                  <a:pt x="2143158" y="3205356"/>
                </a:cubicBezTo>
                <a:cubicBezTo>
                  <a:pt x="2143158" y="3208930"/>
                  <a:pt x="2144947" y="3212505"/>
                  <a:pt x="2148525" y="3214292"/>
                </a:cubicBezTo>
                <a:cubicBezTo>
                  <a:pt x="2146736" y="3217866"/>
                  <a:pt x="2144947" y="3216079"/>
                  <a:pt x="2144947" y="3219653"/>
                </a:cubicBezTo>
                <a:cubicBezTo>
                  <a:pt x="2146736" y="3219653"/>
                  <a:pt x="2146736" y="3217866"/>
                  <a:pt x="2148525" y="3219653"/>
                </a:cubicBezTo>
                <a:cubicBezTo>
                  <a:pt x="2148525" y="3221441"/>
                  <a:pt x="2144947" y="3221441"/>
                  <a:pt x="2144947" y="3223228"/>
                </a:cubicBezTo>
                <a:cubicBezTo>
                  <a:pt x="2148525" y="3225015"/>
                  <a:pt x="2146736" y="3226802"/>
                  <a:pt x="2150314" y="3225015"/>
                </a:cubicBezTo>
                <a:cubicBezTo>
                  <a:pt x="2148525" y="3228589"/>
                  <a:pt x="2144947" y="3228589"/>
                  <a:pt x="2143158" y="3230377"/>
                </a:cubicBezTo>
                <a:cubicBezTo>
                  <a:pt x="2144947" y="3232164"/>
                  <a:pt x="2148525" y="3233951"/>
                  <a:pt x="2146736" y="3237525"/>
                </a:cubicBezTo>
                <a:cubicBezTo>
                  <a:pt x="2146736" y="3237525"/>
                  <a:pt x="2144947" y="3235738"/>
                  <a:pt x="2144947" y="3235738"/>
                </a:cubicBezTo>
                <a:lnTo>
                  <a:pt x="2144052" y="3236632"/>
                </a:lnTo>
                <a:lnTo>
                  <a:pt x="2141369" y="3233951"/>
                </a:lnTo>
                <a:cubicBezTo>
                  <a:pt x="2143158" y="3232164"/>
                  <a:pt x="2146736" y="3233951"/>
                  <a:pt x="2143158" y="3237525"/>
                </a:cubicBezTo>
                <a:lnTo>
                  <a:pt x="2144052" y="3236632"/>
                </a:lnTo>
                <a:lnTo>
                  <a:pt x="2148525" y="3241100"/>
                </a:lnTo>
                <a:cubicBezTo>
                  <a:pt x="2144947" y="3244674"/>
                  <a:pt x="2150314" y="3244674"/>
                  <a:pt x="2146736" y="3246462"/>
                </a:cubicBezTo>
                <a:cubicBezTo>
                  <a:pt x="2148525" y="3246462"/>
                  <a:pt x="2150314" y="3246462"/>
                  <a:pt x="2150314" y="3250036"/>
                </a:cubicBezTo>
                <a:cubicBezTo>
                  <a:pt x="2146736" y="3248249"/>
                  <a:pt x="2143158" y="3250036"/>
                  <a:pt x="2141369" y="3251823"/>
                </a:cubicBezTo>
                <a:cubicBezTo>
                  <a:pt x="2139580" y="3250036"/>
                  <a:pt x="2137791" y="3248249"/>
                  <a:pt x="2136003" y="3246462"/>
                </a:cubicBezTo>
                <a:cubicBezTo>
                  <a:pt x="2134213" y="3248249"/>
                  <a:pt x="2130636" y="3246462"/>
                  <a:pt x="2130636" y="3250036"/>
                </a:cubicBezTo>
                <a:cubicBezTo>
                  <a:pt x="2137791" y="3250036"/>
                  <a:pt x="2139580" y="3253610"/>
                  <a:pt x="2141369" y="3257185"/>
                </a:cubicBezTo>
                <a:cubicBezTo>
                  <a:pt x="2143158" y="3257185"/>
                  <a:pt x="2150314" y="3255398"/>
                  <a:pt x="2148525" y="3260759"/>
                </a:cubicBezTo>
                <a:cubicBezTo>
                  <a:pt x="2146736" y="3258972"/>
                  <a:pt x="2146736" y="3257185"/>
                  <a:pt x="2143158" y="3257185"/>
                </a:cubicBezTo>
                <a:cubicBezTo>
                  <a:pt x="2141369" y="3258972"/>
                  <a:pt x="2139580" y="3262546"/>
                  <a:pt x="2139580" y="3262546"/>
                </a:cubicBezTo>
                <a:cubicBezTo>
                  <a:pt x="2141369" y="3262546"/>
                  <a:pt x="2146736" y="3260759"/>
                  <a:pt x="2144947" y="3264334"/>
                </a:cubicBezTo>
                <a:cubicBezTo>
                  <a:pt x="2144947" y="3262546"/>
                  <a:pt x="2141369" y="3264334"/>
                  <a:pt x="2143158" y="3266121"/>
                </a:cubicBezTo>
                <a:cubicBezTo>
                  <a:pt x="2146736" y="3266121"/>
                  <a:pt x="2146736" y="3264334"/>
                  <a:pt x="2150314" y="3266121"/>
                </a:cubicBezTo>
                <a:cubicBezTo>
                  <a:pt x="2150314" y="3267908"/>
                  <a:pt x="2144947" y="3269695"/>
                  <a:pt x="2146736" y="3271482"/>
                </a:cubicBezTo>
                <a:lnTo>
                  <a:pt x="2150314" y="3271482"/>
                </a:lnTo>
                <a:cubicBezTo>
                  <a:pt x="2153892" y="3273270"/>
                  <a:pt x="2146736" y="3275057"/>
                  <a:pt x="2150314" y="3276844"/>
                </a:cubicBezTo>
                <a:cubicBezTo>
                  <a:pt x="2152103" y="3274163"/>
                  <a:pt x="2154787" y="3274610"/>
                  <a:pt x="2156799" y="3276174"/>
                </a:cubicBezTo>
                <a:lnTo>
                  <a:pt x="2158852" y="3281208"/>
                </a:lnTo>
                <a:lnTo>
                  <a:pt x="2157470" y="3280419"/>
                </a:lnTo>
                <a:cubicBezTo>
                  <a:pt x="2155681" y="3282206"/>
                  <a:pt x="2155681" y="3282206"/>
                  <a:pt x="2155681" y="3282206"/>
                </a:cubicBezTo>
                <a:cubicBezTo>
                  <a:pt x="2164626" y="3289355"/>
                  <a:pt x="2162837" y="3296503"/>
                  <a:pt x="2175359" y="3303652"/>
                </a:cubicBezTo>
                <a:cubicBezTo>
                  <a:pt x="2173570" y="3305439"/>
                  <a:pt x="2175359" y="3307227"/>
                  <a:pt x="2173570" y="3309014"/>
                </a:cubicBezTo>
                <a:cubicBezTo>
                  <a:pt x="2166415" y="3307227"/>
                  <a:pt x="2164626" y="3300078"/>
                  <a:pt x="2155681" y="3300078"/>
                </a:cubicBezTo>
                <a:cubicBezTo>
                  <a:pt x="2155681" y="3301865"/>
                  <a:pt x="2155681" y="3301865"/>
                  <a:pt x="2153892" y="3301865"/>
                </a:cubicBezTo>
                <a:cubicBezTo>
                  <a:pt x="2162837" y="3307227"/>
                  <a:pt x="2173570" y="3310801"/>
                  <a:pt x="2169993" y="3319737"/>
                </a:cubicBezTo>
                <a:cubicBezTo>
                  <a:pt x="2175359" y="3323312"/>
                  <a:pt x="2182515" y="3330460"/>
                  <a:pt x="2178937" y="3335822"/>
                </a:cubicBezTo>
                <a:cubicBezTo>
                  <a:pt x="2180726" y="3335822"/>
                  <a:pt x="2182515" y="3337609"/>
                  <a:pt x="2182515" y="3339397"/>
                </a:cubicBezTo>
                <a:cubicBezTo>
                  <a:pt x="2178937" y="3337609"/>
                  <a:pt x="2177148" y="3337609"/>
                  <a:pt x="2177148" y="3339397"/>
                </a:cubicBezTo>
                <a:cubicBezTo>
                  <a:pt x="2177148" y="3341184"/>
                  <a:pt x="2177148" y="3342971"/>
                  <a:pt x="2175359" y="3344758"/>
                </a:cubicBezTo>
                <a:cubicBezTo>
                  <a:pt x="2177148" y="3346545"/>
                  <a:pt x="2177148" y="3348333"/>
                  <a:pt x="2178937" y="3346545"/>
                </a:cubicBezTo>
                <a:cubicBezTo>
                  <a:pt x="2178937" y="3344758"/>
                  <a:pt x="2177148" y="3344758"/>
                  <a:pt x="2177148" y="3344758"/>
                </a:cubicBezTo>
                <a:cubicBezTo>
                  <a:pt x="2182515" y="3342971"/>
                  <a:pt x="2182515" y="3348333"/>
                  <a:pt x="2186093" y="3348333"/>
                </a:cubicBezTo>
                <a:cubicBezTo>
                  <a:pt x="2177148" y="3353694"/>
                  <a:pt x="2182515" y="3360843"/>
                  <a:pt x="2180726" y="3367992"/>
                </a:cubicBezTo>
                <a:cubicBezTo>
                  <a:pt x="2175359" y="3367992"/>
                  <a:pt x="2175359" y="3371566"/>
                  <a:pt x="2173570" y="3375141"/>
                </a:cubicBezTo>
                <a:cubicBezTo>
                  <a:pt x="2162837" y="3378715"/>
                  <a:pt x="2152103" y="3371566"/>
                  <a:pt x="2144947" y="3364417"/>
                </a:cubicBezTo>
                <a:cubicBezTo>
                  <a:pt x="2146736" y="3362630"/>
                  <a:pt x="2146736" y="3364417"/>
                  <a:pt x="2150314" y="3364417"/>
                </a:cubicBezTo>
                <a:cubicBezTo>
                  <a:pt x="2150314" y="3360843"/>
                  <a:pt x="2143158" y="3360843"/>
                  <a:pt x="2144947" y="3355481"/>
                </a:cubicBezTo>
                <a:cubicBezTo>
                  <a:pt x="2130636" y="3359056"/>
                  <a:pt x="2130636" y="3341184"/>
                  <a:pt x="2123480" y="3337609"/>
                </a:cubicBezTo>
                <a:cubicBezTo>
                  <a:pt x="2125269" y="3328673"/>
                  <a:pt x="2116324" y="3321524"/>
                  <a:pt x="2110957" y="3319737"/>
                </a:cubicBezTo>
                <a:cubicBezTo>
                  <a:pt x="2110957" y="3321524"/>
                  <a:pt x="2116324" y="3323312"/>
                  <a:pt x="2112746" y="3325099"/>
                </a:cubicBezTo>
                <a:cubicBezTo>
                  <a:pt x="2107379" y="3321524"/>
                  <a:pt x="2109168" y="3316163"/>
                  <a:pt x="2102013" y="3314376"/>
                </a:cubicBezTo>
                <a:cubicBezTo>
                  <a:pt x="2102013" y="3312588"/>
                  <a:pt x="2102013" y="3309014"/>
                  <a:pt x="2100223" y="3307227"/>
                </a:cubicBezTo>
                <a:cubicBezTo>
                  <a:pt x="2098435" y="3305439"/>
                  <a:pt x="2096646" y="3303652"/>
                  <a:pt x="2094857" y="3303652"/>
                </a:cubicBezTo>
                <a:cubicBezTo>
                  <a:pt x="2093068" y="3301865"/>
                  <a:pt x="2096646" y="3303652"/>
                  <a:pt x="2096646" y="3301865"/>
                </a:cubicBezTo>
                <a:lnTo>
                  <a:pt x="2091100" y="3296325"/>
                </a:lnTo>
                <a:lnTo>
                  <a:pt x="2093068" y="3296503"/>
                </a:lnTo>
                <a:cubicBezTo>
                  <a:pt x="2093068" y="3294716"/>
                  <a:pt x="2093068" y="3287567"/>
                  <a:pt x="2087701" y="3292929"/>
                </a:cubicBezTo>
                <a:cubicBezTo>
                  <a:pt x="2087701" y="3283993"/>
                  <a:pt x="2082334" y="3278631"/>
                  <a:pt x="2076967" y="3271482"/>
                </a:cubicBezTo>
                <a:cubicBezTo>
                  <a:pt x="2071600" y="3273270"/>
                  <a:pt x="2062656" y="3269695"/>
                  <a:pt x="2059078" y="3266121"/>
                </a:cubicBezTo>
                <a:cubicBezTo>
                  <a:pt x="2057289" y="3266121"/>
                  <a:pt x="2053711" y="3267908"/>
                  <a:pt x="2051922" y="3271482"/>
                </a:cubicBezTo>
                <a:cubicBezTo>
                  <a:pt x="2051922" y="3271482"/>
                  <a:pt x="2053711" y="3273270"/>
                  <a:pt x="2055500" y="3273270"/>
                </a:cubicBezTo>
                <a:cubicBezTo>
                  <a:pt x="2057289" y="3271482"/>
                  <a:pt x="2059078" y="3269695"/>
                  <a:pt x="2062656" y="3271482"/>
                </a:cubicBezTo>
                <a:cubicBezTo>
                  <a:pt x="2062656" y="3275057"/>
                  <a:pt x="2064445" y="3278631"/>
                  <a:pt x="2068023" y="3282206"/>
                </a:cubicBezTo>
                <a:cubicBezTo>
                  <a:pt x="2066233" y="3282206"/>
                  <a:pt x="2066233" y="3282206"/>
                  <a:pt x="2064445" y="3283993"/>
                </a:cubicBezTo>
                <a:cubicBezTo>
                  <a:pt x="2068023" y="3283993"/>
                  <a:pt x="2066233" y="3285780"/>
                  <a:pt x="2069811" y="3287567"/>
                </a:cubicBezTo>
                <a:cubicBezTo>
                  <a:pt x="2069811" y="3287567"/>
                  <a:pt x="2069811" y="3285780"/>
                  <a:pt x="2071600" y="3285780"/>
                </a:cubicBezTo>
                <a:cubicBezTo>
                  <a:pt x="2069811" y="3287567"/>
                  <a:pt x="2069811" y="3289355"/>
                  <a:pt x="2069811" y="3289355"/>
                </a:cubicBezTo>
                <a:cubicBezTo>
                  <a:pt x="2066233" y="3289355"/>
                  <a:pt x="2060867" y="3283993"/>
                  <a:pt x="2059078" y="3287567"/>
                </a:cubicBezTo>
                <a:cubicBezTo>
                  <a:pt x="2060867" y="3292929"/>
                  <a:pt x="2068023" y="3292929"/>
                  <a:pt x="2068023" y="3296503"/>
                </a:cubicBezTo>
                <a:cubicBezTo>
                  <a:pt x="2066233" y="3300078"/>
                  <a:pt x="2062656" y="3296503"/>
                  <a:pt x="2062656" y="3300078"/>
                </a:cubicBezTo>
                <a:cubicBezTo>
                  <a:pt x="2062656" y="3303652"/>
                  <a:pt x="2068023" y="3305439"/>
                  <a:pt x="2066233" y="3309014"/>
                </a:cubicBezTo>
                <a:cubicBezTo>
                  <a:pt x="2064445" y="3307227"/>
                  <a:pt x="2060867" y="3307227"/>
                  <a:pt x="2060867" y="3309014"/>
                </a:cubicBezTo>
                <a:cubicBezTo>
                  <a:pt x="2059078" y="3312588"/>
                  <a:pt x="2064445" y="3312588"/>
                  <a:pt x="2060867" y="3317950"/>
                </a:cubicBezTo>
                <a:cubicBezTo>
                  <a:pt x="2062656" y="3317950"/>
                  <a:pt x="2062656" y="3316163"/>
                  <a:pt x="2064445" y="3317950"/>
                </a:cubicBezTo>
                <a:cubicBezTo>
                  <a:pt x="2060867" y="3321524"/>
                  <a:pt x="2062656" y="3325099"/>
                  <a:pt x="2064445" y="3326886"/>
                </a:cubicBezTo>
                <a:cubicBezTo>
                  <a:pt x="2060867" y="3332248"/>
                  <a:pt x="2064445" y="3334035"/>
                  <a:pt x="2062656" y="3339397"/>
                </a:cubicBezTo>
                <a:cubicBezTo>
                  <a:pt x="2050133" y="3328673"/>
                  <a:pt x="2046555" y="3314376"/>
                  <a:pt x="2032244" y="3305439"/>
                </a:cubicBezTo>
                <a:cubicBezTo>
                  <a:pt x="2032244" y="3300078"/>
                  <a:pt x="2026877" y="3298291"/>
                  <a:pt x="2021510" y="3294716"/>
                </a:cubicBezTo>
                <a:lnTo>
                  <a:pt x="2021394" y="3292867"/>
                </a:lnTo>
                <a:lnTo>
                  <a:pt x="2021510" y="3292929"/>
                </a:lnTo>
                <a:lnTo>
                  <a:pt x="2021392" y="3292835"/>
                </a:lnTo>
                <a:lnTo>
                  <a:pt x="2021063" y="3287567"/>
                </a:lnTo>
                <a:cubicBezTo>
                  <a:pt x="2019274" y="3285780"/>
                  <a:pt x="2016143" y="3284886"/>
                  <a:pt x="2012565" y="3285780"/>
                </a:cubicBezTo>
                <a:lnTo>
                  <a:pt x="2021392" y="3292835"/>
                </a:lnTo>
                <a:lnTo>
                  <a:pt x="2021394" y="3292867"/>
                </a:lnTo>
                <a:lnTo>
                  <a:pt x="2012341" y="3288014"/>
                </a:lnTo>
                <a:cubicBezTo>
                  <a:pt x="2009434" y="3286227"/>
                  <a:pt x="2007198" y="3283993"/>
                  <a:pt x="2007198" y="3280419"/>
                </a:cubicBezTo>
                <a:cubicBezTo>
                  <a:pt x="2003620" y="3283993"/>
                  <a:pt x="2001831" y="3280419"/>
                  <a:pt x="2000043" y="3278631"/>
                </a:cubicBezTo>
                <a:cubicBezTo>
                  <a:pt x="2003620" y="3278631"/>
                  <a:pt x="2007198" y="3280419"/>
                  <a:pt x="2010776" y="3280419"/>
                </a:cubicBezTo>
                <a:cubicBezTo>
                  <a:pt x="2007198" y="3276844"/>
                  <a:pt x="1998254" y="3278631"/>
                  <a:pt x="1994676" y="3275057"/>
                </a:cubicBezTo>
                <a:cubicBezTo>
                  <a:pt x="1996465" y="3273270"/>
                  <a:pt x="1996465" y="3273270"/>
                  <a:pt x="1998254" y="3271482"/>
                </a:cubicBezTo>
                <a:cubicBezTo>
                  <a:pt x="1996465" y="3269695"/>
                  <a:pt x="1991098" y="3266121"/>
                  <a:pt x="1996465" y="3266121"/>
                </a:cubicBezTo>
                <a:cubicBezTo>
                  <a:pt x="1994676" y="3266121"/>
                  <a:pt x="1994676" y="3266121"/>
                  <a:pt x="1994676" y="3264334"/>
                </a:cubicBezTo>
                <a:cubicBezTo>
                  <a:pt x="1992887" y="3266121"/>
                  <a:pt x="1989309" y="3264334"/>
                  <a:pt x="1985731" y="3266121"/>
                </a:cubicBezTo>
                <a:cubicBezTo>
                  <a:pt x="1985731" y="3266121"/>
                  <a:pt x="1987520" y="3267908"/>
                  <a:pt x="1987520" y="3267908"/>
                </a:cubicBezTo>
                <a:cubicBezTo>
                  <a:pt x="1989309" y="3269695"/>
                  <a:pt x="1989309" y="3266121"/>
                  <a:pt x="1992887" y="3267908"/>
                </a:cubicBezTo>
                <a:cubicBezTo>
                  <a:pt x="1989309" y="3271482"/>
                  <a:pt x="1996465" y="3269695"/>
                  <a:pt x="1994676" y="3271482"/>
                </a:cubicBezTo>
                <a:cubicBezTo>
                  <a:pt x="1989309" y="3271482"/>
                  <a:pt x="1991098" y="3269695"/>
                  <a:pt x="1987520" y="3269695"/>
                </a:cubicBezTo>
                <a:cubicBezTo>
                  <a:pt x="1985731" y="3269695"/>
                  <a:pt x="1983942" y="3273270"/>
                  <a:pt x="1985731" y="3275057"/>
                </a:cubicBezTo>
                <a:cubicBezTo>
                  <a:pt x="1982153" y="3273270"/>
                  <a:pt x="1978575" y="3273270"/>
                  <a:pt x="1976786" y="3275057"/>
                </a:cubicBezTo>
                <a:cubicBezTo>
                  <a:pt x="1983942" y="3276844"/>
                  <a:pt x="1996465" y="3276844"/>
                  <a:pt x="1991098" y="3282206"/>
                </a:cubicBezTo>
                <a:cubicBezTo>
                  <a:pt x="1992887" y="3283993"/>
                  <a:pt x="1994676" y="3283993"/>
                  <a:pt x="1994676" y="3285780"/>
                </a:cubicBezTo>
                <a:cubicBezTo>
                  <a:pt x="1996465" y="3285780"/>
                  <a:pt x="1998254" y="3283993"/>
                  <a:pt x="1998254" y="3283993"/>
                </a:cubicBezTo>
                <a:cubicBezTo>
                  <a:pt x="1998254" y="3285780"/>
                  <a:pt x="1996465" y="3287567"/>
                  <a:pt x="1998254" y="3289355"/>
                </a:cubicBezTo>
                <a:cubicBezTo>
                  <a:pt x="2003620" y="3291142"/>
                  <a:pt x="2007198" y="3294716"/>
                  <a:pt x="2008987" y="3298291"/>
                </a:cubicBezTo>
                <a:cubicBezTo>
                  <a:pt x="2012565" y="3301865"/>
                  <a:pt x="2016143" y="3303652"/>
                  <a:pt x="2017932" y="3307227"/>
                </a:cubicBezTo>
                <a:cubicBezTo>
                  <a:pt x="2023299" y="3314376"/>
                  <a:pt x="2026877" y="3321524"/>
                  <a:pt x="2030455" y="3328673"/>
                </a:cubicBezTo>
                <a:cubicBezTo>
                  <a:pt x="2023299" y="3326886"/>
                  <a:pt x="2021510" y="3325099"/>
                  <a:pt x="2017932" y="3323312"/>
                </a:cubicBezTo>
                <a:cubicBezTo>
                  <a:pt x="2017932" y="3326886"/>
                  <a:pt x="2019721" y="3330460"/>
                  <a:pt x="2023299" y="3332248"/>
                </a:cubicBezTo>
                <a:cubicBezTo>
                  <a:pt x="2023299" y="3334035"/>
                  <a:pt x="2019721" y="3337609"/>
                  <a:pt x="2021510" y="3337609"/>
                </a:cubicBezTo>
                <a:cubicBezTo>
                  <a:pt x="2026877" y="3335822"/>
                  <a:pt x="2021510" y="3344758"/>
                  <a:pt x="2026877" y="3344758"/>
                </a:cubicBezTo>
                <a:cubicBezTo>
                  <a:pt x="2025088" y="3348333"/>
                  <a:pt x="2028666" y="3348333"/>
                  <a:pt x="2026877" y="3350120"/>
                </a:cubicBezTo>
                <a:cubicBezTo>
                  <a:pt x="2025088" y="3350120"/>
                  <a:pt x="2026877" y="3348333"/>
                  <a:pt x="2023299" y="3346545"/>
                </a:cubicBezTo>
                <a:cubicBezTo>
                  <a:pt x="2021510" y="3350120"/>
                  <a:pt x="2019721" y="3350120"/>
                  <a:pt x="2019721" y="3351907"/>
                </a:cubicBezTo>
                <a:cubicBezTo>
                  <a:pt x="2014354" y="3351907"/>
                  <a:pt x="2010776" y="3350120"/>
                  <a:pt x="2007198" y="3346545"/>
                </a:cubicBezTo>
                <a:cubicBezTo>
                  <a:pt x="2001831" y="3344758"/>
                  <a:pt x="1998254" y="3342971"/>
                  <a:pt x="1994676" y="3339397"/>
                </a:cubicBezTo>
                <a:cubicBezTo>
                  <a:pt x="1989309" y="3337609"/>
                  <a:pt x="1976786" y="3330460"/>
                  <a:pt x="1974997" y="3325099"/>
                </a:cubicBezTo>
                <a:cubicBezTo>
                  <a:pt x="1964264" y="3323312"/>
                  <a:pt x="1957108" y="3312588"/>
                  <a:pt x="1951741" y="3307227"/>
                </a:cubicBezTo>
                <a:cubicBezTo>
                  <a:pt x="1942796" y="3303652"/>
                  <a:pt x="1939218" y="3296503"/>
                  <a:pt x="1933851" y="3291142"/>
                </a:cubicBezTo>
                <a:cubicBezTo>
                  <a:pt x="1933851" y="3291142"/>
                  <a:pt x="1935640" y="3289355"/>
                  <a:pt x="1935640" y="3289355"/>
                </a:cubicBezTo>
                <a:cubicBezTo>
                  <a:pt x="1932063" y="3289355"/>
                  <a:pt x="1932063" y="3282206"/>
                  <a:pt x="1926696" y="3285780"/>
                </a:cubicBezTo>
                <a:cubicBezTo>
                  <a:pt x="1928485" y="3283993"/>
                  <a:pt x="1928485" y="3282206"/>
                  <a:pt x="1930274" y="3280419"/>
                </a:cubicBezTo>
                <a:cubicBezTo>
                  <a:pt x="1923118" y="3275057"/>
                  <a:pt x="1912384" y="3269695"/>
                  <a:pt x="1899861" y="3267908"/>
                </a:cubicBezTo>
                <a:cubicBezTo>
                  <a:pt x="1899861" y="3264334"/>
                  <a:pt x="1896284" y="3262546"/>
                  <a:pt x="1890917" y="3264334"/>
                </a:cubicBezTo>
                <a:cubicBezTo>
                  <a:pt x="1894495" y="3251823"/>
                  <a:pt x="1889128" y="3241100"/>
                  <a:pt x="1880183" y="3237525"/>
                </a:cubicBezTo>
                <a:cubicBezTo>
                  <a:pt x="1880183" y="3239313"/>
                  <a:pt x="1883761" y="3239313"/>
                  <a:pt x="1881972" y="3241100"/>
                </a:cubicBezTo>
                <a:cubicBezTo>
                  <a:pt x="1878394" y="3241100"/>
                  <a:pt x="1878394" y="3239313"/>
                  <a:pt x="1873027" y="3241100"/>
                </a:cubicBezTo>
                <a:cubicBezTo>
                  <a:pt x="1873027" y="3239313"/>
                  <a:pt x="1873027" y="3237525"/>
                  <a:pt x="1869449" y="3237525"/>
                </a:cubicBezTo>
                <a:cubicBezTo>
                  <a:pt x="1871238" y="3233951"/>
                  <a:pt x="1871238" y="3232164"/>
                  <a:pt x="1869449" y="3230377"/>
                </a:cubicBezTo>
                <a:cubicBezTo>
                  <a:pt x="1867661" y="3233951"/>
                  <a:pt x="1865871" y="3232164"/>
                  <a:pt x="1862294" y="3232164"/>
                </a:cubicBezTo>
                <a:cubicBezTo>
                  <a:pt x="1864083" y="3219653"/>
                  <a:pt x="1856927" y="3208930"/>
                  <a:pt x="1844404" y="3203568"/>
                </a:cubicBezTo>
                <a:cubicBezTo>
                  <a:pt x="1847982" y="3198207"/>
                  <a:pt x="1839037" y="3199994"/>
                  <a:pt x="1837248" y="3196420"/>
                </a:cubicBezTo>
                <a:cubicBezTo>
                  <a:pt x="1830093" y="3201781"/>
                  <a:pt x="1828304" y="3189271"/>
                  <a:pt x="1821148" y="3198207"/>
                </a:cubicBezTo>
                <a:cubicBezTo>
                  <a:pt x="1822937" y="3189271"/>
                  <a:pt x="1817570" y="3182122"/>
                  <a:pt x="1810414" y="3178547"/>
                </a:cubicBezTo>
                <a:cubicBezTo>
                  <a:pt x="1805047" y="3173186"/>
                  <a:pt x="1796103" y="3169611"/>
                  <a:pt x="1796103" y="3164250"/>
                </a:cubicBezTo>
                <a:cubicBezTo>
                  <a:pt x="1788947" y="3164250"/>
                  <a:pt x="1781791" y="3158888"/>
                  <a:pt x="1781791" y="3153527"/>
                </a:cubicBezTo>
                <a:cubicBezTo>
                  <a:pt x="1769268" y="3151739"/>
                  <a:pt x="1765691" y="3144590"/>
                  <a:pt x="1762113" y="3137442"/>
                </a:cubicBezTo>
                <a:cubicBezTo>
                  <a:pt x="1753168" y="3133867"/>
                  <a:pt x="1751379" y="3130293"/>
                  <a:pt x="1744223" y="3128506"/>
                </a:cubicBezTo>
                <a:cubicBezTo>
                  <a:pt x="1744223" y="3126718"/>
                  <a:pt x="1747801" y="3124931"/>
                  <a:pt x="1746012" y="3124931"/>
                </a:cubicBezTo>
                <a:cubicBezTo>
                  <a:pt x="1738856" y="3128506"/>
                  <a:pt x="1735278" y="3121357"/>
                  <a:pt x="1733489" y="3119570"/>
                </a:cubicBezTo>
                <a:cubicBezTo>
                  <a:pt x="1735278" y="3119570"/>
                  <a:pt x="1737067" y="3119570"/>
                  <a:pt x="1737067" y="3119570"/>
                </a:cubicBezTo>
                <a:cubicBezTo>
                  <a:pt x="1728123" y="3117782"/>
                  <a:pt x="1720967" y="3110633"/>
                  <a:pt x="1720967" y="3103485"/>
                </a:cubicBezTo>
                <a:cubicBezTo>
                  <a:pt x="1722756" y="3105272"/>
                  <a:pt x="1733489" y="3107059"/>
                  <a:pt x="1726334" y="3110633"/>
                </a:cubicBezTo>
                <a:cubicBezTo>
                  <a:pt x="1729911" y="3112421"/>
                  <a:pt x="1735278" y="3112421"/>
                  <a:pt x="1738856" y="3114208"/>
                </a:cubicBezTo>
                <a:cubicBezTo>
                  <a:pt x="1738856" y="3112421"/>
                  <a:pt x="1738856" y="3112421"/>
                  <a:pt x="1738856" y="3110633"/>
                </a:cubicBezTo>
                <a:cubicBezTo>
                  <a:pt x="1742434" y="3110633"/>
                  <a:pt x="1742434" y="3115995"/>
                  <a:pt x="1746012" y="3114208"/>
                </a:cubicBezTo>
                <a:cubicBezTo>
                  <a:pt x="1742434" y="3112421"/>
                  <a:pt x="1740645" y="3107059"/>
                  <a:pt x="1733489" y="3108846"/>
                </a:cubicBezTo>
                <a:cubicBezTo>
                  <a:pt x="1737067" y="3098123"/>
                  <a:pt x="1717389" y="3098123"/>
                  <a:pt x="1717389" y="3087400"/>
                </a:cubicBezTo>
                <a:cubicBezTo>
                  <a:pt x="1713811" y="3087400"/>
                  <a:pt x="1713811" y="3083825"/>
                  <a:pt x="1710233" y="3085613"/>
                </a:cubicBezTo>
                <a:cubicBezTo>
                  <a:pt x="1713811" y="3083825"/>
                  <a:pt x="1710233" y="3083825"/>
                  <a:pt x="1710233" y="3082038"/>
                </a:cubicBezTo>
                <a:cubicBezTo>
                  <a:pt x="1712022" y="3082038"/>
                  <a:pt x="1713811" y="3083825"/>
                  <a:pt x="1713811" y="3082038"/>
                </a:cubicBezTo>
                <a:cubicBezTo>
                  <a:pt x="1708444" y="3082038"/>
                  <a:pt x="1708444" y="3076676"/>
                  <a:pt x="1703077" y="3074889"/>
                </a:cubicBezTo>
                <a:cubicBezTo>
                  <a:pt x="1703077" y="3076676"/>
                  <a:pt x="1706655" y="3078464"/>
                  <a:pt x="1701288" y="3078464"/>
                </a:cubicBezTo>
                <a:cubicBezTo>
                  <a:pt x="1704866" y="3073102"/>
                  <a:pt x="1699499" y="3076676"/>
                  <a:pt x="1699499" y="3074889"/>
                </a:cubicBezTo>
                <a:cubicBezTo>
                  <a:pt x="1703077" y="3074889"/>
                  <a:pt x="1699499" y="3073102"/>
                  <a:pt x="1701288" y="3069528"/>
                </a:cubicBezTo>
                <a:cubicBezTo>
                  <a:pt x="1697711" y="3067740"/>
                  <a:pt x="1697711" y="3065953"/>
                  <a:pt x="1692344" y="3064166"/>
                </a:cubicBezTo>
                <a:cubicBezTo>
                  <a:pt x="1692344" y="3067740"/>
                  <a:pt x="1686977" y="3069528"/>
                  <a:pt x="1690555" y="3067740"/>
                </a:cubicBezTo>
                <a:cubicBezTo>
                  <a:pt x="1690555" y="3065953"/>
                  <a:pt x="1690555" y="3064166"/>
                  <a:pt x="1692344" y="3062379"/>
                </a:cubicBezTo>
                <a:lnTo>
                  <a:pt x="1676601" y="3052942"/>
                </a:lnTo>
                <a:lnTo>
                  <a:pt x="1679821" y="3051655"/>
                </a:lnTo>
                <a:cubicBezTo>
                  <a:pt x="1678032" y="3049868"/>
                  <a:pt x="1674454" y="3048081"/>
                  <a:pt x="1670876" y="3048081"/>
                </a:cubicBezTo>
                <a:cubicBezTo>
                  <a:pt x="1672665" y="3048081"/>
                  <a:pt x="1672665" y="3048081"/>
                  <a:pt x="1674454" y="3046294"/>
                </a:cubicBezTo>
                <a:cubicBezTo>
                  <a:pt x="1669087" y="3046294"/>
                  <a:pt x="1670876" y="3042720"/>
                  <a:pt x="1669087" y="3042720"/>
                </a:cubicBezTo>
                <a:cubicBezTo>
                  <a:pt x="1669087" y="3044507"/>
                  <a:pt x="1669087" y="3044507"/>
                  <a:pt x="1667298" y="3044507"/>
                </a:cubicBezTo>
                <a:cubicBezTo>
                  <a:pt x="1669087" y="3040932"/>
                  <a:pt x="1663721" y="3044507"/>
                  <a:pt x="1663721" y="3042720"/>
                </a:cubicBezTo>
                <a:cubicBezTo>
                  <a:pt x="1663721" y="3040932"/>
                  <a:pt x="1665509" y="3040932"/>
                  <a:pt x="1665509" y="3039145"/>
                </a:cubicBezTo>
                <a:cubicBezTo>
                  <a:pt x="1661932" y="3033784"/>
                  <a:pt x="1660143" y="3028422"/>
                  <a:pt x="1652987" y="3026635"/>
                </a:cubicBezTo>
                <a:cubicBezTo>
                  <a:pt x="1652987" y="3024848"/>
                  <a:pt x="1654776" y="3021273"/>
                  <a:pt x="1649409" y="3023060"/>
                </a:cubicBezTo>
                <a:cubicBezTo>
                  <a:pt x="1649409" y="3021273"/>
                  <a:pt x="1651198" y="3021273"/>
                  <a:pt x="1651198" y="3019486"/>
                </a:cubicBezTo>
                <a:cubicBezTo>
                  <a:pt x="1647620" y="3019486"/>
                  <a:pt x="1644042" y="3015912"/>
                  <a:pt x="1644042" y="3012337"/>
                </a:cubicBezTo>
                <a:cubicBezTo>
                  <a:pt x="1644042" y="3012337"/>
                  <a:pt x="1642253" y="3012337"/>
                  <a:pt x="1640464" y="3012337"/>
                </a:cubicBezTo>
                <a:cubicBezTo>
                  <a:pt x="1638675" y="3001614"/>
                  <a:pt x="1631519" y="2994465"/>
                  <a:pt x="1624364" y="2987316"/>
                </a:cubicBezTo>
                <a:cubicBezTo>
                  <a:pt x="1617208" y="2980167"/>
                  <a:pt x="1610052" y="2973018"/>
                  <a:pt x="1604685" y="2964082"/>
                </a:cubicBezTo>
                <a:cubicBezTo>
                  <a:pt x="1601107" y="2962295"/>
                  <a:pt x="1599318" y="2958721"/>
                  <a:pt x="1595741" y="2955146"/>
                </a:cubicBezTo>
                <a:cubicBezTo>
                  <a:pt x="1595741" y="2955146"/>
                  <a:pt x="1593952" y="2955146"/>
                  <a:pt x="1592163" y="2955146"/>
                </a:cubicBezTo>
                <a:cubicBezTo>
                  <a:pt x="1593952" y="2951572"/>
                  <a:pt x="1588585" y="2947997"/>
                  <a:pt x="1586796" y="2947997"/>
                </a:cubicBezTo>
                <a:cubicBezTo>
                  <a:pt x="1590374" y="2944423"/>
                  <a:pt x="1585007" y="2946210"/>
                  <a:pt x="1581429" y="2946210"/>
                </a:cubicBezTo>
                <a:cubicBezTo>
                  <a:pt x="1577851" y="2933700"/>
                  <a:pt x="1565328" y="2930125"/>
                  <a:pt x="1558173" y="2919402"/>
                </a:cubicBezTo>
                <a:cubicBezTo>
                  <a:pt x="1558173" y="2919402"/>
                  <a:pt x="1556384" y="2919402"/>
                  <a:pt x="1556384" y="2919402"/>
                </a:cubicBezTo>
                <a:cubicBezTo>
                  <a:pt x="1525972" y="2887232"/>
                  <a:pt x="1493771" y="2858637"/>
                  <a:pt x="1461569" y="2830042"/>
                </a:cubicBezTo>
                <a:cubicBezTo>
                  <a:pt x="1429369" y="2801446"/>
                  <a:pt x="1397167" y="2774638"/>
                  <a:pt x="1366755" y="2742468"/>
                </a:cubicBezTo>
                <a:lnTo>
                  <a:pt x="1364966" y="2742468"/>
                </a:lnTo>
                <a:cubicBezTo>
                  <a:pt x="1363177" y="2737106"/>
                  <a:pt x="1361389" y="2742468"/>
                  <a:pt x="1359599" y="2740681"/>
                </a:cubicBezTo>
                <a:cubicBezTo>
                  <a:pt x="1359599" y="2738894"/>
                  <a:pt x="1359599" y="2738894"/>
                  <a:pt x="1359599" y="2737106"/>
                </a:cubicBezTo>
                <a:cubicBezTo>
                  <a:pt x="1350655" y="2729957"/>
                  <a:pt x="1343499" y="2724596"/>
                  <a:pt x="1334554" y="2717447"/>
                </a:cubicBezTo>
                <a:cubicBezTo>
                  <a:pt x="1334554" y="2717447"/>
                  <a:pt x="1336343" y="2715660"/>
                  <a:pt x="1334554" y="2715660"/>
                </a:cubicBezTo>
                <a:cubicBezTo>
                  <a:pt x="1334554" y="2715660"/>
                  <a:pt x="1334554" y="2715660"/>
                  <a:pt x="1330976" y="2715660"/>
                </a:cubicBezTo>
                <a:cubicBezTo>
                  <a:pt x="1316665" y="2699575"/>
                  <a:pt x="1296986" y="2687064"/>
                  <a:pt x="1282675" y="2670980"/>
                </a:cubicBezTo>
                <a:cubicBezTo>
                  <a:pt x="1273730" y="2665618"/>
                  <a:pt x="1264785" y="2660256"/>
                  <a:pt x="1259419" y="2651320"/>
                </a:cubicBezTo>
                <a:cubicBezTo>
                  <a:pt x="1254052" y="2651320"/>
                  <a:pt x="1255841" y="2644172"/>
                  <a:pt x="1250474" y="2645959"/>
                </a:cubicBezTo>
                <a:cubicBezTo>
                  <a:pt x="1248685" y="2637023"/>
                  <a:pt x="1239740" y="2638810"/>
                  <a:pt x="1237951" y="2631661"/>
                </a:cubicBezTo>
                <a:cubicBezTo>
                  <a:pt x="1230795" y="2629874"/>
                  <a:pt x="1225429" y="2624512"/>
                  <a:pt x="1220062" y="2619151"/>
                </a:cubicBezTo>
                <a:cubicBezTo>
                  <a:pt x="1216484" y="2613789"/>
                  <a:pt x="1211117" y="2610215"/>
                  <a:pt x="1203961" y="2606640"/>
                </a:cubicBezTo>
                <a:cubicBezTo>
                  <a:pt x="1203961" y="2604853"/>
                  <a:pt x="1203961" y="2604853"/>
                  <a:pt x="1203961" y="2603066"/>
                </a:cubicBezTo>
                <a:cubicBezTo>
                  <a:pt x="1193227" y="2599491"/>
                  <a:pt x="1187861" y="2585194"/>
                  <a:pt x="1178916" y="2583406"/>
                </a:cubicBezTo>
                <a:cubicBezTo>
                  <a:pt x="1178916" y="2576258"/>
                  <a:pt x="1169971" y="2579832"/>
                  <a:pt x="1171760" y="2572683"/>
                </a:cubicBezTo>
                <a:cubicBezTo>
                  <a:pt x="1171760" y="2572683"/>
                  <a:pt x="1171760" y="2572683"/>
                  <a:pt x="1168182" y="2574470"/>
                </a:cubicBezTo>
                <a:cubicBezTo>
                  <a:pt x="1168182" y="2569108"/>
                  <a:pt x="1164604" y="2569108"/>
                  <a:pt x="1161027" y="2565534"/>
                </a:cubicBezTo>
                <a:cubicBezTo>
                  <a:pt x="1153871" y="2560172"/>
                  <a:pt x="1146715" y="2547662"/>
                  <a:pt x="1141348" y="2549449"/>
                </a:cubicBezTo>
                <a:cubicBezTo>
                  <a:pt x="1128825" y="2535151"/>
                  <a:pt x="1112725" y="2526215"/>
                  <a:pt x="1100202" y="2510130"/>
                </a:cubicBezTo>
                <a:cubicBezTo>
                  <a:pt x="1098413" y="2510130"/>
                  <a:pt x="1098413" y="2511918"/>
                  <a:pt x="1098413" y="2511918"/>
                </a:cubicBezTo>
                <a:cubicBezTo>
                  <a:pt x="1091257" y="2502982"/>
                  <a:pt x="1084102" y="2494046"/>
                  <a:pt x="1073368" y="2490471"/>
                </a:cubicBezTo>
                <a:cubicBezTo>
                  <a:pt x="1073368" y="2488684"/>
                  <a:pt x="1073368" y="2485110"/>
                  <a:pt x="1073368" y="2483322"/>
                </a:cubicBezTo>
                <a:cubicBezTo>
                  <a:pt x="1068001" y="2483322"/>
                  <a:pt x="1066212" y="2479748"/>
                  <a:pt x="1064423" y="2476174"/>
                </a:cubicBezTo>
                <a:cubicBezTo>
                  <a:pt x="1064423" y="2476174"/>
                  <a:pt x="1064423" y="2477961"/>
                  <a:pt x="1062634" y="2477961"/>
                </a:cubicBezTo>
                <a:cubicBezTo>
                  <a:pt x="1060845" y="2477961"/>
                  <a:pt x="1062634" y="2470812"/>
                  <a:pt x="1059057" y="2470812"/>
                </a:cubicBezTo>
                <a:cubicBezTo>
                  <a:pt x="1048323" y="2467238"/>
                  <a:pt x="1042956" y="2458302"/>
                  <a:pt x="1035800" y="2451153"/>
                </a:cubicBezTo>
                <a:cubicBezTo>
                  <a:pt x="1035800" y="2451153"/>
                  <a:pt x="1035800" y="2451153"/>
                  <a:pt x="1034011" y="2452940"/>
                </a:cubicBezTo>
                <a:cubicBezTo>
                  <a:pt x="1026855" y="2440430"/>
                  <a:pt x="1016122" y="2435068"/>
                  <a:pt x="1005388" y="2426132"/>
                </a:cubicBezTo>
                <a:cubicBezTo>
                  <a:pt x="1005388" y="2424345"/>
                  <a:pt x="1007177" y="2424345"/>
                  <a:pt x="1007177" y="2420770"/>
                </a:cubicBezTo>
                <a:cubicBezTo>
                  <a:pt x="1001810" y="2424345"/>
                  <a:pt x="1003599" y="2418983"/>
                  <a:pt x="998232" y="2420770"/>
                </a:cubicBezTo>
                <a:cubicBezTo>
                  <a:pt x="1000021" y="2413621"/>
                  <a:pt x="992865" y="2415409"/>
                  <a:pt x="992865" y="2410047"/>
                </a:cubicBezTo>
                <a:cubicBezTo>
                  <a:pt x="987499" y="2410047"/>
                  <a:pt x="982132" y="2401111"/>
                  <a:pt x="976765" y="2397536"/>
                </a:cubicBezTo>
                <a:cubicBezTo>
                  <a:pt x="980343" y="2392175"/>
                  <a:pt x="967820" y="2392175"/>
                  <a:pt x="967820" y="2385026"/>
                </a:cubicBezTo>
                <a:cubicBezTo>
                  <a:pt x="964242" y="2385026"/>
                  <a:pt x="966031" y="2388600"/>
                  <a:pt x="964242" y="2388600"/>
                </a:cubicBezTo>
                <a:cubicBezTo>
                  <a:pt x="962453" y="2386813"/>
                  <a:pt x="964242" y="2381452"/>
                  <a:pt x="958875" y="2385026"/>
                </a:cubicBezTo>
                <a:cubicBezTo>
                  <a:pt x="957087" y="2377877"/>
                  <a:pt x="951720" y="2374302"/>
                  <a:pt x="946353" y="2370728"/>
                </a:cubicBezTo>
                <a:cubicBezTo>
                  <a:pt x="946353" y="2367154"/>
                  <a:pt x="951720" y="2368941"/>
                  <a:pt x="949931" y="2365366"/>
                </a:cubicBezTo>
                <a:cubicBezTo>
                  <a:pt x="942775" y="2365366"/>
                  <a:pt x="937408" y="2363579"/>
                  <a:pt x="932041" y="2360005"/>
                </a:cubicBezTo>
                <a:cubicBezTo>
                  <a:pt x="933830" y="2356430"/>
                  <a:pt x="935619" y="2360005"/>
                  <a:pt x="937408" y="2358218"/>
                </a:cubicBezTo>
                <a:cubicBezTo>
                  <a:pt x="937408" y="2356430"/>
                  <a:pt x="939197" y="2356430"/>
                  <a:pt x="939197" y="2352856"/>
                </a:cubicBezTo>
                <a:lnTo>
                  <a:pt x="933234" y="2350473"/>
                </a:lnTo>
                <a:lnTo>
                  <a:pt x="935619" y="2349281"/>
                </a:lnTo>
                <a:cubicBezTo>
                  <a:pt x="932041" y="2347494"/>
                  <a:pt x="930252" y="2343920"/>
                  <a:pt x="924885" y="2345707"/>
                </a:cubicBezTo>
                <a:cubicBezTo>
                  <a:pt x="924885" y="2343920"/>
                  <a:pt x="926674" y="2342133"/>
                  <a:pt x="926674" y="2340345"/>
                </a:cubicBezTo>
                <a:cubicBezTo>
                  <a:pt x="923097" y="2340345"/>
                  <a:pt x="923097" y="2336771"/>
                  <a:pt x="917730" y="2340345"/>
                </a:cubicBezTo>
                <a:cubicBezTo>
                  <a:pt x="917730" y="2333197"/>
                  <a:pt x="910574" y="2334984"/>
                  <a:pt x="906996" y="2331409"/>
                </a:cubicBezTo>
                <a:cubicBezTo>
                  <a:pt x="905207" y="2331409"/>
                  <a:pt x="908785" y="2336771"/>
                  <a:pt x="905207" y="2336771"/>
                </a:cubicBezTo>
                <a:cubicBezTo>
                  <a:pt x="903418" y="2333197"/>
                  <a:pt x="908785" y="2329622"/>
                  <a:pt x="905207" y="2329622"/>
                </a:cubicBezTo>
                <a:cubicBezTo>
                  <a:pt x="905207" y="2331409"/>
                  <a:pt x="899840" y="2334984"/>
                  <a:pt x="901629" y="2329622"/>
                </a:cubicBezTo>
                <a:cubicBezTo>
                  <a:pt x="901629" y="2329622"/>
                  <a:pt x="903418" y="2329622"/>
                  <a:pt x="903418" y="2327835"/>
                </a:cubicBezTo>
                <a:cubicBezTo>
                  <a:pt x="899840" y="2322473"/>
                  <a:pt x="894473" y="2318899"/>
                  <a:pt x="889107" y="2315324"/>
                </a:cubicBezTo>
                <a:cubicBezTo>
                  <a:pt x="889107" y="2315324"/>
                  <a:pt x="889107" y="2315324"/>
                  <a:pt x="890895" y="2313537"/>
                </a:cubicBezTo>
                <a:cubicBezTo>
                  <a:pt x="887318" y="2309963"/>
                  <a:pt x="881951" y="2302814"/>
                  <a:pt x="878373" y="2306388"/>
                </a:cubicBezTo>
                <a:cubicBezTo>
                  <a:pt x="878373" y="2304601"/>
                  <a:pt x="876584" y="2304601"/>
                  <a:pt x="876584" y="2304601"/>
                </a:cubicBezTo>
                <a:cubicBezTo>
                  <a:pt x="876584" y="2302814"/>
                  <a:pt x="878373" y="2302814"/>
                  <a:pt x="878373" y="2301027"/>
                </a:cubicBezTo>
                <a:cubicBezTo>
                  <a:pt x="876584" y="2301920"/>
                  <a:pt x="876137" y="2301474"/>
                  <a:pt x="875690" y="2301027"/>
                </a:cubicBezTo>
                <a:lnTo>
                  <a:pt x="873006" y="2301027"/>
                </a:lnTo>
                <a:lnTo>
                  <a:pt x="873006" y="2301027"/>
                </a:lnTo>
                <a:cubicBezTo>
                  <a:pt x="873453" y="2298793"/>
                  <a:pt x="873901" y="2296559"/>
                  <a:pt x="871217" y="2297452"/>
                </a:cubicBezTo>
                <a:cubicBezTo>
                  <a:pt x="871217" y="2293878"/>
                  <a:pt x="867639" y="2295665"/>
                  <a:pt x="867639" y="2293878"/>
                </a:cubicBezTo>
                <a:cubicBezTo>
                  <a:pt x="869428" y="2290304"/>
                  <a:pt x="871217" y="2293878"/>
                  <a:pt x="871217" y="2292091"/>
                </a:cubicBezTo>
                <a:cubicBezTo>
                  <a:pt x="867639" y="2288516"/>
                  <a:pt x="864061" y="2284942"/>
                  <a:pt x="858694" y="2284942"/>
                </a:cubicBezTo>
                <a:cubicBezTo>
                  <a:pt x="860483" y="2283155"/>
                  <a:pt x="860483" y="2283155"/>
                  <a:pt x="862272" y="2281367"/>
                </a:cubicBezTo>
                <a:cubicBezTo>
                  <a:pt x="860483" y="2283155"/>
                  <a:pt x="860483" y="2279580"/>
                  <a:pt x="858694" y="2279580"/>
                </a:cubicBezTo>
                <a:cubicBezTo>
                  <a:pt x="856905" y="2281367"/>
                  <a:pt x="856905" y="2283155"/>
                  <a:pt x="855117" y="2283155"/>
                </a:cubicBezTo>
                <a:cubicBezTo>
                  <a:pt x="855117" y="2279580"/>
                  <a:pt x="853328" y="2279580"/>
                  <a:pt x="851539" y="2277793"/>
                </a:cubicBezTo>
                <a:cubicBezTo>
                  <a:pt x="851539" y="2279580"/>
                  <a:pt x="849750" y="2281367"/>
                  <a:pt x="849750" y="2279580"/>
                </a:cubicBezTo>
                <a:cubicBezTo>
                  <a:pt x="853328" y="2274219"/>
                  <a:pt x="846172" y="2276006"/>
                  <a:pt x="846172" y="2272431"/>
                </a:cubicBezTo>
                <a:cubicBezTo>
                  <a:pt x="846172" y="2270644"/>
                  <a:pt x="849750" y="2270644"/>
                  <a:pt x="849750" y="2268857"/>
                </a:cubicBezTo>
                <a:cubicBezTo>
                  <a:pt x="846172" y="2272431"/>
                  <a:pt x="846172" y="2267070"/>
                  <a:pt x="842594" y="2267070"/>
                </a:cubicBezTo>
                <a:cubicBezTo>
                  <a:pt x="842594" y="2272431"/>
                  <a:pt x="839016" y="2268857"/>
                  <a:pt x="837227" y="2267070"/>
                </a:cubicBezTo>
                <a:cubicBezTo>
                  <a:pt x="840805" y="2267070"/>
                  <a:pt x="842594" y="2265283"/>
                  <a:pt x="842594" y="2261708"/>
                </a:cubicBezTo>
                <a:cubicBezTo>
                  <a:pt x="842594" y="2261708"/>
                  <a:pt x="839016" y="2265283"/>
                  <a:pt x="839016" y="2263495"/>
                </a:cubicBezTo>
                <a:cubicBezTo>
                  <a:pt x="844383" y="2258134"/>
                  <a:pt x="835438" y="2252772"/>
                  <a:pt x="831860" y="2250985"/>
                </a:cubicBezTo>
                <a:cubicBezTo>
                  <a:pt x="831860" y="2252772"/>
                  <a:pt x="831860" y="2252772"/>
                  <a:pt x="830071" y="2252772"/>
                </a:cubicBezTo>
                <a:cubicBezTo>
                  <a:pt x="830071" y="2249198"/>
                  <a:pt x="830071" y="2252772"/>
                  <a:pt x="828282" y="2250985"/>
                </a:cubicBezTo>
                <a:cubicBezTo>
                  <a:pt x="828282" y="2250985"/>
                  <a:pt x="828282" y="2250985"/>
                  <a:pt x="828282" y="2247411"/>
                </a:cubicBezTo>
                <a:cubicBezTo>
                  <a:pt x="831860" y="2245623"/>
                  <a:pt x="830071" y="2243836"/>
                  <a:pt x="831860" y="2242049"/>
                </a:cubicBezTo>
                <a:cubicBezTo>
                  <a:pt x="833649" y="2245623"/>
                  <a:pt x="833649" y="2247411"/>
                  <a:pt x="839016" y="2247411"/>
                </a:cubicBezTo>
                <a:cubicBezTo>
                  <a:pt x="837227" y="2252772"/>
                  <a:pt x="840805" y="2249198"/>
                  <a:pt x="840805" y="2256347"/>
                </a:cubicBezTo>
                <a:cubicBezTo>
                  <a:pt x="840805" y="2252772"/>
                  <a:pt x="844383" y="2252772"/>
                  <a:pt x="846172" y="2254559"/>
                </a:cubicBezTo>
                <a:cubicBezTo>
                  <a:pt x="844383" y="2254559"/>
                  <a:pt x="842594" y="2254559"/>
                  <a:pt x="842594" y="2256347"/>
                </a:cubicBezTo>
                <a:cubicBezTo>
                  <a:pt x="844383" y="2256347"/>
                  <a:pt x="840805" y="2261708"/>
                  <a:pt x="844383" y="2259921"/>
                </a:cubicBezTo>
                <a:cubicBezTo>
                  <a:pt x="846172" y="2258134"/>
                  <a:pt x="846172" y="2254559"/>
                  <a:pt x="849750" y="2254559"/>
                </a:cubicBezTo>
                <a:cubicBezTo>
                  <a:pt x="849750" y="2258134"/>
                  <a:pt x="844383" y="2256347"/>
                  <a:pt x="846172" y="2261708"/>
                </a:cubicBezTo>
                <a:cubicBezTo>
                  <a:pt x="851539" y="2258134"/>
                  <a:pt x="847961" y="2268857"/>
                  <a:pt x="853328" y="2265283"/>
                </a:cubicBezTo>
                <a:cubicBezTo>
                  <a:pt x="862272" y="2263495"/>
                  <a:pt x="864061" y="2270644"/>
                  <a:pt x="867639" y="2274219"/>
                </a:cubicBezTo>
                <a:cubicBezTo>
                  <a:pt x="869428" y="2274219"/>
                  <a:pt x="869428" y="2272431"/>
                  <a:pt x="869428" y="2272431"/>
                </a:cubicBezTo>
                <a:cubicBezTo>
                  <a:pt x="869428" y="2270644"/>
                  <a:pt x="867639" y="2272431"/>
                  <a:pt x="867639" y="2268857"/>
                </a:cubicBezTo>
                <a:cubicBezTo>
                  <a:pt x="873006" y="2268857"/>
                  <a:pt x="869428" y="2276006"/>
                  <a:pt x="871217" y="2276006"/>
                </a:cubicBezTo>
                <a:cubicBezTo>
                  <a:pt x="873006" y="2274219"/>
                  <a:pt x="874795" y="2272431"/>
                  <a:pt x="874795" y="2274219"/>
                </a:cubicBezTo>
                <a:cubicBezTo>
                  <a:pt x="871217" y="2276006"/>
                  <a:pt x="874795" y="2277793"/>
                  <a:pt x="873006" y="2281367"/>
                </a:cubicBezTo>
                <a:cubicBezTo>
                  <a:pt x="878373" y="2279580"/>
                  <a:pt x="885529" y="2292091"/>
                  <a:pt x="890895" y="2286729"/>
                </a:cubicBezTo>
                <a:cubicBezTo>
                  <a:pt x="892684" y="2288516"/>
                  <a:pt x="890895" y="2288516"/>
                  <a:pt x="889107" y="2290304"/>
                </a:cubicBezTo>
                <a:cubicBezTo>
                  <a:pt x="892684" y="2292091"/>
                  <a:pt x="894473" y="2297452"/>
                  <a:pt x="899840" y="2297452"/>
                </a:cubicBezTo>
                <a:cubicBezTo>
                  <a:pt x="898051" y="2297452"/>
                  <a:pt x="896262" y="2299240"/>
                  <a:pt x="896262" y="2301027"/>
                </a:cubicBezTo>
                <a:cubicBezTo>
                  <a:pt x="898051" y="2301027"/>
                  <a:pt x="898051" y="2302814"/>
                  <a:pt x="901629" y="2301027"/>
                </a:cubicBezTo>
                <a:cubicBezTo>
                  <a:pt x="901629" y="2299240"/>
                  <a:pt x="901629" y="2297452"/>
                  <a:pt x="901629" y="2295665"/>
                </a:cubicBezTo>
                <a:cubicBezTo>
                  <a:pt x="903418" y="2299240"/>
                  <a:pt x="905207" y="2297452"/>
                  <a:pt x="905207" y="2301027"/>
                </a:cubicBezTo>
                <a:cubicBezTo>
                  <a:pt x="901629" y="2301027"/>
                  <a:pt x="901629" y="2302814"/>
                  <a:pt x="901629" y="2304601"/>
                </a:cubicBezTo>
                <a:cubicBezTo>
                  <a:pt x="908785" y="2302814"/>
                  <a:pt x="906996" y="2315324"/>
                  <a:pt x="914152" y="2309963"/>
                </a:cubicBezTo>
                <a:cubicBezTo>
                  <a:pt x="915941" y="2311750"/>
                  <a:pt x="915941" y="2313537"/>
                  <a:pt x="914152" y="2315324"/>
                </a:cubicBezTo>
                <a:cubicBezTo>
                  <a:pt x="917730" y="2311750"/>
                  <a:pt x="917730" y="2317112"/>
                  <a:pt x="917730" y="2313537"/>
                </a:cubicBezTo>
                <a:cubicBezTo>
                  <a:pt x="917730" y="2313537"/>
                  <a:pt x="917730" y="2311750"/>
                  <a:pt x="917730" y="2311750"/>
                </a:cubicBezTo>
                <a:cubicBezTo>
                  <a:pt x="921308" y="2313537"/>
                  <a:pt x="921308" y="2318899"/>
                  <a:pt x="923097" y="2320686"/>
                </a:cubicBezTo>
                <a:cubicBezTo>
                  <a:pt x="923097" y="2318899"/>
                  <a:pt x="924885" y="2318899"/>
                  <a:pt x="924885" y="2318899"/>
                </a:cubicBezTo>
                <a:cubicBezTo>
                  <a:pt x="926674" y="2317112"/>
                  <a:pt x="924885" y="2317112"/>
                  <a:pt x="924885" y="2315324"/>
                </a:cubicBezTo>
                <a:cubicBezTo>
                  <a:pt x="933830" y="2315324"/>
                  <a:pt x="933830" y="2327835"/>
                  <a:pt x="942775" y="2326048"/>
                </a:cubicBezTo>
                <a:cubicBezTo>
                  <a:pt x="944564" y="2331409"/>
                  <a:pt x="940986" y="2326048"/>
                  <a:pt x="940986" y="2329622"/>
                </a:cubicBezTo>
                <a:cubicBezTo>
                  <a:pt x="942775" y="2334984"/>
                  <a:pt x="948142" y="2334984"/>
                  <a:pt x="951720" y="2340345"/>
                </a:cubicBezTo>
                <a:cubicBezTo>
                  <a:pt x="958875" y="2336771"/>
                  <a:pt x="957087" y="2352856"/>
                  <a:pt x="964242" y="2347494"/>
                </a:cubicBezTo>
                <a:cubicBezTo>
                  <a:pt x="962453" y="2352856"/>
                  <a:pt x="969609" y="2349281"/>
                  <a:pt x="967820" y="2356430"/>
                </a:cubicBezTo>
                <a:cubicBezTo>
                  <a:pt x="973187" y="2352856"/>
                  <a:pt x="973187" y="2358218"/>
                  <a:pt x="974976" y="2358218"/>
                </a:cubicBezTo>
                <a:cubicBezTo>
                  <a:pt x="973187" y="2363579"/>
                  <a:pt x="980343" y="2367154"/>
                  <a:pt x="985710" y="2363579"/>
                </a:cubicBezTo>
                <a:cubicBezTo>
                  <a:pt x="985710" y="2367154"/>
                  <a:pt x="983921" y="2367154"/>
                  <a:pt x="983921" y="2368941"/>
                </a:cubicBezTo>
                <a:cubicBezTo>
                  <a:pt x="985710" y="2367154"/>
                  <a:pt x="983921" y="2372515"/>
                  <a:pt x="987499" y="2372515"/>
                </a:cubicBezTo>
                <a:cubicBezTo>
                  <a:pt x="987499" y="2376090"/>
                  <a:pt x="992865" y="2372515"/>
                  <a:pt x="994654" y="2374302"/>
                </a:cubicBezTo>
                <a:cubicBezTo>
                  <a:pt x="992865" y="2376090"/>
                  <a:pt x="992865" y="2377877"/>
                  <a:pt x="992865" y="2379664"/>
                </a:cubicBezTo>
                <a:cubicBezTo>
                  <a:pt x="998232" y="2377877"/>
                  <a:pt x="1000021" y="2381452"/>
                  <a:pt x="1003599" y="2379664"/>
                </a:cubicBezTo>
                <a:cubicBezTo>
                  <a:pt x="1003599" y="2377877"/>
                  <a:pt x="1003599" y="2377877"/>
                  <a:pt x="1005388" y="2376090"/>
                </a:cubicBezTo>
                <a:cubicBezTo>
                  <a:pt x="1005388" y="2376090"/>
                  <a:pt x="1005388" y="2377877"/>
                  <a:pt x="1005388" y="2377877"/>
                </a:cubicBezTo>
                <a:cubicBezTo>
                  <a:pt x="1007177" y="2376090"/>
                  <a:pt x="1007177" y="2374302"/>
                  <a:pt x="1008966" y="2372515"/>
                </a:cubicBezTo>
                <a:cubicBezTo>
                  <a:pt x="1008966" y="2379664"/>
                  <a:pt x="1012544" y="2374302"/>
                  <a:pt x="1014333" y="2381452"/>
                </a:cubicBezTo>
                <a:cubicBezTo>
                  <a:pt x="1012544" y="2383238"/>
                  <a:pt x="1010755" y="2376090"/>
                  <a:pt x="1008966" y="2383238"/>
                </a:cubicBezTo>
                <a:cubicBezTo>
                  <a:pt x="1007177" y="2385026"/>
                  <a:pt x="1005388" y="2377877"/>
                  <a:pt x="1003599" y="2381452"/>
                </a:cubicBezTo>
                <a:cubicBezTo>
                  <a:pt x="1005388" y="2383238"/>
                  <a:pt x="1007177" y="2383238"/>
                  <a:pt x="1007177" y="2388600"/>
                </a:cubicBezTo>
                <a:cubicBezTo>
                  <a:pt x="1010755" y="2385026"/>
                  <a:pt x="1008966" y="2390388"/>
                  <a:pt x="1012544" y="2388600"/>
                </a:cubicBezTo>
                <a:cubicBezTo>
                  <a:pt x="1014333" y="2386813"/>
                  <a:pt x="1010755" y="2386813"/>
                  <a:pt x="1010755" y="2385026"/>
                </a:cubicBezTo>
                <a:cubicBezTo>
                  <a:pt x="1014333" y="2385026"/>
                  <a:pt x="1012544" y="2383238"/>
                  <a:pt x="1014333" y="2381452"/>
                </a:cubicBezTo>
                <a:cubicBezTo>
                  <a:pt x="1017911" y="2381452"/>
                  <a:pt x="1017911" y="2381452"/>
                  <a:pt x="1017911" y="2385026"/>
                </a:cubicBezTo>
                <a:cubicBezTo>
                  <a:pt x="1017911" y="2385026"/>
                  <a:pt x="1014333" y="2385026"/>
                  <a:pt x="1014333" y="2386813"/>
                </a:cubicBezTo>
                <a:cubicBezTo>
                  <a:pt x="1016122" y="2386813"/>
                  <a:pt x="1016122" y="2388600"/>
                  <a:pt x="1016122" y="2388600"/>
                </a:cubicBezTo>
                <a:cubicBezTo>
                  <a:pt x="1019700" y="2386813"/>
                  <a:pt x="1017911" y="2385026"/>
                  <a:pt x="1021489" y="2385026"/>
                </a:cubicBezTo>
                <a:cubicBezTo>
                  <a:pt x="1023278" y="2390388"/>
                  <a:pt x="1032222" y="2390388"/>
                  <a:pt x="1028644" y="2401111"/>
                </a:cubicBezTo>
                <a:cubicBezTo>
                  <a:pt x="1030433" y="2401111"/>
                  <a:pt x="1032222" y="2404685"/>
                  <a:pt x="1034011" y="2401111"/>
                </a:cubicBezTo>
                <a:cubicBezTo>
                  <a:pt x="1034011" y="2397536"/>
                  <a:pt x="1030433" y="2399324"/>
                  <a:pt x="1032222" y="2395749"/>
                </a:cubicBezTo>
                <a:cubicBezTo>
                  <a:pt x="1034011" y="2399324"/>
                  <a:pt x="1044745" y="2401111"/>
                  <a:pt x="1037589" y="2408260"/>
                </a:cubicBezTo>
                <a:cubicBezTo>
                  <a:pt x="1037589" y="2408260"/>
                  <a:pt x="1037589" y="2408260"/>
                  <a:pt x="1039378" y="2408260"/>
                </a:cubicBezTo>
                <a:cubicBezTo>
                  <a:pt x="1041167" y="2408260"/>
                  <a:pt x="1041167" y="2406472"/>
                  <a:pt x="1042956" y="2404685"/>
                </a:cubicBezTo>
                <a:cubicBezTo>
                  <a:pt x="1050112" y="2411834"/>
                  <a:pt x="1057267" y="2420770"/>
                  <a:pt x="1064423" y="2422557"/>
                </a:cubicBezTo>
                <a:cubicBezTo>
                  <a:pt x="1069790" y="2433281"/>
                  <a:pt x="1078735" y="2436855"/>
                  <a:pt x="1085891" y="2444004"/>
                </a:cubicBezTo>
                <a:cubicBezTo>
                  <a:pt x="1085891" y="2444004"/>
                  <a:pt x="1085891" y="2442217"/>
                  <a:pt x="1085891" y="2442217"/>
                </a:cubicBezTo>
                <a:cubicBezTo>
                  <a:pt x="1087680" y="2452940"/>
                  <a:pt x="1100202" y="2456514"/>
                  <a:pt x="1105569" y="2463663"/>
                </a:cubicBezTo>
                <a:cubicBezTo>
                  <a:pt x="1107358" y="2463663"/>
                  <a:pt x="1107358" y="2461876"/>
                  <a:pt x="1109147" y="2461876"/>
                </a:cubicBezTo>
                <a:cubicBezTo>
                  <a:pt x="1110936" y="2467238"/>
                  <a:pt x="1118092" y="2469025"/>
                  <a:pt x="1119881" y="2476174"/>
                </a:cubicBezTo>
                <a:cubicBezTo>
                  <a:pt x="1121670" y="2474386"/>
                  <a:pt x="1121670" y="2472599"/>
                  <a:pt x="1123459" y="2472599"/>
                </a:cubicBezTo>
                <a:cubicBezTo>
                  <a:pt x="1121670" y="2479748"/>
                  <a:pt x="1125247" y="2483322"/>
                  <a:pt x="1128825" y="2479748"/>
                </a:cubicBezTo>
                <a:cubicBezTo>
                  <a:pt x="1130614" y="2488684"/>
                  <a:pt x="1141348" y="2486897"/>
                  <a:pt x="1143137" y="2495833"/>
                </a:cubicBezTo>
                <a:cubicBezTo>
                  <a:pt x="1144926" y="2494046"/>
                  <a:pt x="1148504" y="2497620"/>
                  <a:pt x="1144926" y="2499407"/>
                </a:cubicBezTo>
                <a:cubicBezTo>
                  <a:pt x="1144926" y="2495833"/>
                  <a:pt x="1141348" y="2495833"/>
                  <a:pt x="1139559" y="2499407"/>
                </a:cubicBezTo>
                <a:cubicBezTo>
                  <a:pt x="1141348" y="2501194"/>
                  <a:pt x="1139559" y="2502982"/>
                  <a:pt x="1137770" y="2506556"/>
                </a:cubicBezTo>
                <a:cubicBezTo>
                  <a:pt x="1143137" y="2508343"/>
                  <a:pt x="1146715" y="2501194"/>
                  <a:pt x="1148504" y="2499407"/>
                </a:cubicBezTo>
                <a:cubicBezTo>
                  <a:pt x="1150293" y="2504769"/>
                  <a:pt x="1155660" y="2506556"/>
                  <a:pt x="1161027" y="2508343"/>
                </a:cubicBezTo>
                <a:cubicBezTo>
                  <a:pt x="1161027" y="2510130"/>
                  <a:pt x="1159237" y="2511918"/>
                  <a:pt x="1159237" y="2513705"/>
                </a:cubicBezTo>
                <a:cubicBezTo>
                  <a:pt x="1173549" y="2515492"/>
                  <a:pt x="1180705" y="2533364"/>
                  <a:pt x="1191439" y="2536939"/>
                </a:cubicBezTo>
                <a:cubicBezTo>
                  <a:pt x="1193227" y="2540513"/>
                  <a:pt x="1193227" y="2540513"/>
                  <a:pt x="1193227" y="2542300"/>
                </a:cubicBezTo>
                <a:cubicBezTo>
                  <a:pt x="1195017" y="2542300"/>
                  <a:pt x="1195017" y="2542300"/>
                  <a:pt x="1196805" y="2542300"/>
                </a:cubicBezTo>
                <a:cubicBezTo>
                  <a:pt x="1211117" y="2558385"/>
                  <a:pt x="1227217" y="2567322"/>
                  <a:pt x="1241529" y="2583406"/>
                </a:cubicBezTo>
                <a:cubicBezTo>
                  <a:pt x="1245107" y="2579832"/>
                  <a:pt x="1246896" y="2585194"/>
                  <a:pt x="1246896" y="2590555"/>
                </a:cubicBezTo>
                <a:cubicBezTo>
                  <a:pt x="1254052" y="2588768"/>
                  <a:pt x="1252263" y="2594130"/>
                  <a:pt x="1255841" y="2595917"/>
                </a:cubicBezTo>
                <a:cubicBezTo>
                  <a:pt x="1259419" y="2594130"/>
                  <a:pt x="1268363" y="2606640"/>
                  <a:pt x="1275519" y="2608427"/>
                </a:cubicBezTo>
                <a:cubicBezTo>
                  <a:pt x="1273730" y="2610215"/>
                  <a:pt x="1271941" y="2610215"/>
                  <a:pt x="1271941" y="2612002"/>
                </a:cubicBezTo>
                <a:cubicBezTo>
                  <a:pt x="1280886" y="2610215"/>
                  <a:pt x="1279097" y="2620938"/>
                  <a:pt x="1284464" y="2617363"/>
                </a:cubicBezTo>
                <a:cubicBezTo>
                  <a:pt x="1284464" y="2619151"/>
                  <a:pt x="1284464" y="2620938"/>
                  <a:pt x="1282675" y="2622725"/>
                </a:cubicBezTo>
                <a:cubicBezTo>
                  <a:pt x="1284464" y="2622725"/>
                  <a:pt x="1286253" y="2622725"/>
                  <a:pt x="1288042" y="2620938"/>
                </a:cubicBezTo>
                <a:cubicBezTo>
                  <a:pt x="1288042" y="2624512"/>
                  <a:pt x="1291620" y="2620938"/>
                  <a:pt x="1288042" y="2626299"/>
                </a:cubicBezTo>
                <a:cubicBezTo>
                  <a:pt x="1293409" y="2626299"/>
                  <a:pt x="1293409" y="2631661"/>
                  <a:pt x="1298775" y="2631661"/>
                </a:cubicBezTo>
                <a:cubicBezTo>
                  <a:pt x="1298775" y="2631661"/>
                  <a:pt x="1296986" y="2631661"/>
                  <a:pt x="1296986" y="2633448"/>
                </a:cubicBezTo>
                <a:cubicBezTo>
                  <a:pt x="1300564" y="2633448"/>
                  <a:pt x="1300564" y="2638810"/>
                  <a:pt x="1304142" y="2637023"/>
                </a:cubicBezTo>
                <a:cubicBezTo>
                  <a:pt x="1304142" y="2637023"/>
                  <a:pt x="1302353" y="2642384"/>
                  <a:pt x="1304142" y="2640597"/>
                </a:cubicBezTo>
                <a:cubicBezTo>
                  <a:pt x="1307720" y="2642384"/>
                  <a:pt x="1305931" y="2637023"/>
                  <a:pt x="1307720" y="2638810"/>
                </a:cubicBezTo>
                <a:cubicBezTo>
                  <a:pt x="1309509" y="2644172"/>
                  <a:pt x="1313087" y="2647746"/>
                  <a:pt x="1318454" y="2647746"/>
                </a:cubicBezTo>
                <a:cubicBezTo>
                  <a:pt x="1316665" y="2653108"/>
                  <a:pt x="1322032" y="2651320"/>
                  <a:pt x="1327399" y="2654895"/>
                </a:cubicBezTo>
                <a:cubicBezTo>
                  <a:pt x="1329187" y="2656682"/>
                  <a:pt x="1329187" y="2663831"/>
                  <a:pt x="1334554" y="2662044"/>
                </a:cubicBezTo>
                <a:cubicBezTo>
                  <a:pt x="1339921" y="2674554"/>
                  <a:pt x="1352444" y="2674554"/>
                  <a:pt x="1357811" y="2687064"/>
                </a:cubicBezTo>
                <a:cubicBezTo>
                  <a:pt x="1357811" y="2685277"/>
                  <a:pt x="1357811" y="2683490"/>
                  <a:pt x="1359599" y="2683490"/>
                </a:cubicBezTo>
                <a:cubicBezTo>
                  <a:pt x="1361389" y="2685277"/>
                  <a:pt x="1359599" y="2685277"/>
                  <a:pt x="1359599" y="2687064"/>
                </a:cubicBezTo>
                <a:cubicBezTo>
                  <a:pt x="1368544" y="2687064"/>
                  <a:pt x="1373911" y="2701362"/>
                  <a:pt x="1382856" y="2704937"/>
                </a:cubicBezTo>
                <a:cubicBezTo>
                  <a:pt x="1382856" y="2704937"/>
                  <a:pt x="1382856" y="2704937"/>
                  <a:pt x="1382856" y="2706724"/>
                </a:cubicBezTo>
                <a:cubicBezTo>
                  <a:pt x="1390012" y="2708511"/>
                  <a:pt x="1391801" y="2713873"/>
                  <a:pt x="1395379" y="2719234"/>
                </a:cubicBezTo>
                <a:cubicBezTo>
                  <a:pt x="1400745" y="2721021"/>
                  <a:pt x="1404323" y="2722809"/>
                  <a:pt x="1407901" y="2724596"/>
                </a:cubicBezTo>
                <a:cubicBezTo>
                  <a:pt x="1409690" y="2728170"/>
                  <a:pt x="1411479" y="2731745"/>
                  <a:pt x="1411479" y="2737106"/>
                </a:cubicBezTo>
                <a:cubicBezTo>
                  <a:pt x="1413268" y="2735319"/>
                  <a:pt x="1413268" y="2733532"/>
                  <a:pt x="1416846" y="2733532"/>
                </a:cubicBezTo>
                <a:cubicBezTo>
                  <a:pt x="1415057" y="2737106"/>
                  <a:pt x="1420424" y="2735319"/>
                  <a:pt x="1420424" y="2737106"/>
                </a:cubicBezTo>
                <a:cubicBezTo>
                  <a:pt x="1418635" y="2738894"/>
                  <a:pt x="1418635" y="2737106"/>
                  <a:pt x="1418635" y="2738894"/>
                </a:cubicBezTo>
                <a:cubicBezTo>
                  <a:pt x="1420424" y="2738894"/>
                  <a:pt x="1420424" y="2740681"/>
                  <a:pt x="1424002" y="2738894"/>
                </a:cubicBezTo>
                <a:cubicBezTo>
                  <a:pt x="1429369" y="2751404"/>
                  <a:pt x="1445469" y="2754978"/>
                  <a:pt x="1450836" y="2769276"/>
                </a:cubicBezTo>
                <a:cubicBezTo>
                  <a:pt x="1454414" y="2767489"/>
                  <a:pt x="1456203" y="2767489"/>
                  <a:pt x="1456203" y="2765702"/>
                </a:cubicBezTo>
                <a:cubicBezTo>
                  <a:pt x="1390012" y="2701362"/>
                  <a:pt x="1320243" y="2640597"/>
                  <a:pt x="1250474" y="2579832"/>
                </a:cubicBezTo>
                <a:cubicBezTo>
                  <a:pt x="1180705" y="2519067"/>
                  <a:pt x="1110936" y="2456514"/>
                  <a:pt x="1044745" y="2390388"/>
                </a:cubicBezTo>
                <a:cubicBezTo>
                  <a:pt x="1039378" y="2386813"/>
                  <a:pt x="1030433" y="2381452"/>
                  <a:pt x="1028644" y="2376090"/>
                </a:cubicBezTo>
                <a:cubicBezTo>
                  <a:pt x="1023278" y="2376090"/>
                  <a:pt x="1021489" y="2370728"/>
                  <a:pt x="1017911" y="2370728"/>
                </a:cubicBezTo>
                <a:cubicBezTo>
                  <a:pt x="1016122" y="2370728"/>
                  <a:pt x="1017911" y="2365366"/>
                  <a:pt x="1016122" y="2367154"/>
                </a:cubicBezTo>
                <a:cubicBezTo>
                  <a:pt x="1012544" y="2370728"/>
                  <a:pt x="1010755" y="2361792"/>
                  <a:pt x="1010755" y="2361792"/>
                </a:cubicBezTo>
                <a:cubicBezTo>
                  <a:pt x="1007177" y="2356430"/>
                  <a:pt x="1000021" y="2358218"/>
                  <a:pt x="1001810" y="2354643"/>
                </a:cubicBezTo>
                <a:cubicBezTo>
                  <a:pt x="1003599" y="2354643"/>
                  <a:pt x="1005388" y="2354643"/>
                  <a:pt x="1005388" y="2356430"/>
                </a:cubicBezTo>
                <a:cubicBezTo>
                  <a:pt x="1008966" y="2347494"/>
                  <a:pt x="992865" y="2352856"/>
                  <a:pt x="994654" y="2342133"/>
                </a:cubicBezTo>
                <a:cubicBezTo>
                  <a:pt x="983921" y="2345707"/>
                  <a:pt x="982132" y="2327835"/>
                  <a:pt x="974976" y="2333197"/>
                </a:cubicBezTo>
                <a:cubicBezTo>
                  <a:pt x="974976" y="2331409"/>
                  <a:pt x="973187" y="2331409"/>
                  <a:pt x="974976" y="2329622"/>
                </a:cubicBezTo>
                <a:cubicBezTo>
                  <a:pt x="971398" y="2331409"/>
                  <a:pt x="966031" y="2327835"/>
                  <a:pt x="969609" y="2322473"/>
                </a:cubicBezTo>
                <a:cubicBezTo>
                  <a:pt x="966031" y="2318899"/>
                  <a:pt x="958875" y="2320686"/>
                  <a:pt x="957087" y="2315324"/>
                </a:cubicBezTo>
                <a:cubicBezTo>
                  <a:pt x="957087" y="2311750"/>
                  <a:pt x="960664" y="2313537"/>
                  <a:pt x="960664" y="2311750"/>
                </a:cubicBezTo>
                <a:cubicBezTo>
                  <a:pt x="960664" y="2311750"/>
                  <a:pt x="957087" y="2309963"/>
                  <a:pt x="957087" y="2313537"/>
                </a:cubicBezTo>
                <a:cubicBezTo>
                  <a:pt x="949931" y="2311750"/>
                  <a:pt x="949931" y="2302814"/>
                  <a:pt x="940986" y="2302814"/>
                </a:cubicBezTo>
                <a:cubicBezTo>
                  <a:pt x="944564" y="2301027"/>
                  <a:pt x="940986" y="2297452"/>
                  <a:pt x="937408" y="2301027"/>
                </a:cubicBezTo>
                <a:cubicBezTo>
                  <a:pt x="937408" y="2299240"/>
                  <a:pt x="939197" y="2299240"/>
                  <a:pt x="939197" y="2297452"/>
                </a:cubicBezTo>
                <a:cubicBezTo>
                  <a:pt x="937408" y="2297452"/>
                  <a:pt x="935619" y="2292091"/>
                  <a:pt x="932041" y="2295665"/>
                </a:cubicBezTo>
                <a:cubicBezTo>
                  <a:pt x="930252" y="2293878"/>
                  <a:pt x="928463" y="2292091"/>
                  <a:pt x="926674" y="2290304"/>
                </a:cubicBezTo>
                <a:cubicBezTo>
                  <a:pt x="930252" y="2281367"/>
                  <a:pt x="914152" y="2281367"/>
                  <a:pt x="912363" y="2270644"/>
                </a:cubicBezTo>
                <a:cubicBezTo>
                  <a:pt x="903418" y="2272431"/>
                  <a:pt x="905207" y="2256347"/>
                  <a:pt x="894473" y="2259921"/>
                </a:cubicBezTo>
                <a:cubicBezTo>
                  <a:pt x="894473" y="2254559"/>
                  <a:pt x="890895" y="2258134"/>
                  <a:pt x="892684" y="2254559"/>
                </a:cubicBezTo>
                <a:cubicBezTo>
                  <a:pt x="898051" y="2254559"/>
                  <a:pt x="901629" y="2259921"/>
                  <a:pt x="906996" y="2261708"/>
                </a:cubicBezTo>
                <a:cubicBezTo>
                  <a:pt x="906996" y="2259921"/>
                  <a:pt x="908785" y="2259921"/>
                  <a:pt x="910574" y="2258134"/>
                </a:cubicBezTo>
                <a:cubicBezTo>
                  <a:pt x="908785" y="2256347"/>
                  <a:pt x="906996" y="2254559"/>
                  <a:pt x="905207" y="2256347"/>
                </a:cubicBezTo>
                <a:cubicBezTo>
                  <a:pt x="903418" y="2252772"/>
                  <a:pt x="910574" y="2254559"/>
                  <a:pt x="908785" y="2250985"/>
                </a:cubicBezTo>
                <a:cubicBezTo>
                  <a:pt x="905207" y="2252772"/>
                  <a:pt x="903418" y="2247411"/>
                  <a:pt x="901629" y="2252772"/>
                </a:cubicBezTo>
                <a:cubicBezTo>
                  <a:pt x="899840" y="2249198"/>
                  <a:pt x="896262" y="2250985"/>
                  <a:pt x="896262" y="2247411"/>
                </a:cubicBezTo>
                <a:cubicBezTo>
                  <a:pt x="894473" y="2252772"/>
                  <a:pt x="894473" y="2250985"/>
                  <a:pt x="890895" y="2252772"/>
                </a:cubicBezTo>
                <a:cubicBezTo>
                  <a:pt x="890895" y="2247411"/>
                  <a:pt x="887318" y="2249198"/>
                  <a:pt x="883740" y="2249198"/>
                </a:cubicBezTo>
                <a:cubicBezTo>
                  <a:pt x="883740" y="2247411"/>
                  <a:pt x="885529" y="2247411"/>
                  <a:pt x="885529" y="2243836"/>
                </a:cubicBezTo>
                <a:cubicBezTo>
                  <a:pt x="881951" y="2243836"/>
                  <a:pt x="876584" y="2240262"/>
                  <a:pt x="876584" y="2236687"/>
                </a:cubicBezTo>
                <a:cubicBezTo>
                  <a:pt x="878373" y="2238475"/>
                  <a:pt x="881951" y="2238475"/>
                  <a:pt x="885529" y="2240262"/>
                </a:cubicBezTo>
                <a:cubicBezTo>
                  <a:pt x="883740" y="2236687"/>
                  <a:pt x="887318" y="2236687"/>
                  <a:pt x="885529" y="2233113"/>
                </a:cubicBezTo>
                <a:cubicBezTo>
                  <a:pt x="883740" y="2234900"/>
                  <a:pt x="883740" y="2233113"/>
                  <a:pt x="880162" y="2234900"/>
                </a:cubicBezTo>
                <a:cubicBezTo>
                  <a:pt x="885529" y="2229539"/>
                  <a:pt x="876584" y="2218815"/>
                  <a:pt x="871217" y="2222390"/>
                </a:cubicBezTo>
                <a:cubicBezTo>
                  <a:pt x="871217" y="2218815"/>
                  <a:pt x="874795" y="2220603"/>
                  <a:pt x="873006" y="2217028"/>
                </a:cubicBezTo>
                <a:cubicBezTo>
                  <a:pt x="873006" y="2218815"/>
                  <a:pt x="873006" y="2217028"/>
                  <a:pt x="871217" y="2217028"/>
                </a:cubicBezTo>
                <a:cubicBezTo>
                  <a:pt x="869428" y="2220603"/>
                  <a:pt x="867639" y="2220603"/>
                  <a:pt x="867639" y="2224177"/>
                </a:cubicBezTo>
                <a:cubicBezTo>
                  <a:pt x="865850" y="2222390"/>
                  <a:pt x="864061" y="2222390"/>
                  <a:pt x="864061" y="2220603"/>
                </a:cubicBezTo>
                <a:cubicBezTo>
                  <a:pt x="862272" y="2224177"/>
                  <a:pt x="865850" y="2225964"/>
                  <a:pt x="864061" y="2227751"/>
                </a:cubicBezTo>
                <a:cubicBezTo>
                  <a:pt x="864061" y="2222390"/>
                  <a:pt x="858694" y="2225964"/>
                  <a:pt x="860483" y="2222390"/>
                </a:cubicBezTo>
                <a:cubicBezTo>
                  <a:pt x="862272" y="2218815"/>
                  <a:pt x="864061" y="2220603"/>
                  <a:pt x="865850" y="2218815"/>
                </a:cubicBezTo>
                <a:cubicBezTo>
                  <a:pt x="865850" y="2215241"/>
                  <a:pt x="862272" y="2217028"/>
                  <a:pt x="862272" y="2213454"/>
                </a:cubicBezTo>
                <a:cubicBezTo>
                  <a:pt x="864061" y="2213454"/>
                  <a:pt x="862272" y="2209879"/>
                  <a:pt x="864061" y="2208092"/>
                </a:cubicBezTo>
                <a:cubicBezTo>
                  <a:pt x="865850" y="2209879"/>
                  <a:pt x="871217" y="2209879"/>
                  <a:pt x="871217" y="2206305"/>
                </a:cubicBezTo>
                <a:cubicBezTo>
                  <a:pt x="871217" y="2204518"/>
                  <a:pt x="865850" y="2208092"/>
                  <a:pt x="865850" y="2206305"/>
                </a:cubicBezTo>
                <a:cubicBezTo>
                  <a:pt x="869428" y="2204518"/>
                  <a:pt x="864061" y="2200943"/>
                  <a:pt x="867639" y="2200943"/>
                </a:cubicBezTo>
                <a:cubicBezTo>
                  <a:pt x="865850" y="2199156"/>
                  <a:pt x="862272" y="2199156"/>
                  <a:pt x="862272" y="2204518"/>
                </a:cubicBezTo>
                <a:cubicBezTo>
                  <a:pt x="865850" y="2200943"/>
                  <a:pt x="862272" y="2204518"/>
                  <a:pt x="862272" y="2208092"/>
                </a:cubicBezTo>
                <a:cubicBezTo>
                  <a:pt x="864061" y="2208092"/>
                  <a:pt x="864061" y="2206305"/>
                  <a:pt x="864061" y="2208092"/>
                </a:cubicBezTo>
                <a:cubicBezTo>
                  <a:pt x="862272" y="2208092"/>
                  <a:pt x="862272" y="2209879"/>
                  <a:pt x="860483" y="2209879"/>
                </a:cubicBezTo>
                <a:cubicBezTo>
                  <a:pt x="858694" y="2208092"/>
                  <a:pt x="862272" y="2206305"/>
                  <a:pt x="862272" y="2202730"/>
                </a:cubicBezTo>
                <a:cubicBezTo>
                  <a:pt x="860483" y="2202730"/>
                  <a:pt x="860483" y="2202730"/>
                  <a:pt x="858694" y="2202730"/>
                </a:cubicBezTo>
                <a:cubicBezTo>
                  <a:pt x="856905" y="2206305"/>
                  <a:pt x="860483" y="2206305"/>
                  <a:pt x="858694" y="2208092"/>
                </a:cubicBezTo>
                <a:cubicBezTo>
                  <a:pt x="856905" y="2202730"/>
                  <a:pt x="851539" y="2204518"/>
                  <a:pt x="849750" y="2199156"/>
                </a:cubicBezTo>
                <a:cubicBezTo>
                  <a:pt x="855117" y="2199156"/>
                  <a:pt x="856905" y="2199156"/>
                  <a:pt x="862272" y="2199156"/>
                </a:cubicBezTo>
                <a:cubicBezTo>
                  <a:pt x="862272" y="2199156"/>
                  <a:pt x="864061" y="2199156"/>
                  <a:pt x="864061" y="2197369"/>
                </a:cubicBezTo>
                <a:cubicBezTo>
                  <a:pt x="858694" y="2195582"/>
                  <a:pt x="853328" y="2195582"/>
                  <a:pt x="849750" y="2192007"/>
                </a:cubicBezTo>
                <a:cubicBezTo>
                  <a:pt x="849750" y="2190220"/>
                  <a:pt x="851539" y="2190220"/>
                  <a:pt x="851539" y="2188432"/>
                </a:cubicBezTo>
                <a:cubicBezTo>
                  <a:pt x="849750" y="2190220"/>
                  <a:pt x="849750" y="2188432"/>
                  <a:pt x="849750" y="2188432"/>
                </a:cubicBezTo>
                <a:cubicBezTo>
                  <a:pt x="847961" y="2190220"/>
                  <a:pt x="849750" y="2190220"/>
                  <a:pt x="847961" y="2192007"/>
                </a:cubicBezTo>
                <a:cubicBezTo>
                  <a:pt x="846172" y="2190220"/>
                  <a:pt x="842594" y="2190220"/>
                  <a:pt x="844383" y="2186646"/>
                </a:cubicBezTo>
                <a:cubicBezTo>
                  <a:pt x="840805" y="2184858"/>
                  <a:pt x="830071" y="2188432"/>
                  <a:pt x="831860" y="2183071"/>
                </a:cubicBezTo>
                <a:cubicBezTo>
                  <a:pt x="833649" y="2183071"/>
                  <a:pt x="837227" y="2181284"/>
                  <a:pt x="844383" y="2183071"/>
                </a:cubicBezTo>
                <a:cubicBezTo>
                  <a:pt x="840805" y="2179496"/>
                  <a:pt x="835438" y="2181284"/>
                  <a:pt x="833649" y="2175922"/>
                </a:cubicBezTo>
                <a:cubicBezTo>
                  <a:pt x="833649" y="2179496"/>
                  <a:pt x="830071" y="2179496"/>
                  <a:pt x="830071" y="2183071"/>
                </a:cubicBezTo>
                <a:cubicBezTo>
                  <a:pt x="830071" y="2181284"/>
                  <a:pt x="826493" y="2183071"/>
                  <a:pt x="828282" y="2181284"/>
                </a:cubicBezTo>
                <a:cubicBezTo>
                  <a:pt x="830071" y="2181284"/>
                  <a:pt x="833649" y="2177709"/>
                  <a:pt x="833649" y="2174135"/>
                </a:cubicBezTo>
                <a:cubicBezTo>
                  <a:pt x="828282" y="2175922"/>
                  <a:pt x="830071" y="2174135"/>
                  <a:pt x="830071" y="2170560"/>
                </a:cubicBezTo>
                <a:cubicBezTo>
                  <a:pt x="821127" y="2170560"/>
                  <a:pt x="821127" y="2165199"/>
                  <a:pt x="813971" y="2163412"/>
                </a:cubicBezTo>
                <a:cubicBezTo>
                  <a:pt x="817549" y="2158050"/>
                  <a:pt x="821127" y="2165199"/>
                  <a:pt x="822915" y="2159837"/>
                </a:cubicBezTo>
                <a:cubicBezTo>
                  <a:pt x="821127" y="2156263"/>
                  <a:pt x="813971" y="2159837"/>
                  <a:pt x="815760" y="2150901"/>
                </a:cubicBezTo>
                <a:cubicBezTo>
                  <a:pt x="810393" y="2150901"/>
                  <a:pt x="808604" y="2149114"/>
                  <a:pt x="805026" y="2145539"/>
                </a:cubicBezTo>
                <a:cubicBezTo>
                  <a:pt x="803237" y="2147327"/>
                  <a:pt x="803237" y="2149114"/>
                  <a:pt x="799659" y="2149114"/>
                </a:cubicBezTo>
                <a:cubicBezTo>
                  <a:pt x="799659" y="2149114"/>
                  <a:pt x="799659" y="2147327"/>
                  <a:pt x="799659" y="2147327"/>
                </a:cubicBezTo>
                <a:cubicBezTo>
                  <a:pt x="799659" y="2149114"/>
                  <a:pt x="797870" y="2150901"/>
                  <a:pt x="796081" y="2149114"/>
                </a:cubicBezTo>
                <a:cubicBezTo>
                  <a:pt x="796081" y="2145539"/>
                  <a:pt x="799659" y="2147327"/>
                  <a:pt x="803237" y="2145539"/>
                </a:cubicBezTo>
                <a:cubicBezTo>
                  <a:pt x="799659" y="2143752"/>
                  <a:pt x="805026" y="2143752"/>
                  <a:pt x="805026" y="2140178"/>
                </a:cubicBezTo>
                <a:lnTo>
                  <a:pt x="808604" y="2140178"/>
                </a:lnTo>
                <a:cubicBezTo>
                  <a:pt x="808604" y="2140178"/>
                  <a:pt x="808604" y="2138391"/>
                  <a:pt x="808604" y="2138391"/>
                </a:cubicBezTo>
                <a:cubicBezTo>
                  <a:pt x="808604" y="2134816"/>
                  <a:pt x="803237" y="2138391"/>
                  <a:pt x="805026" y="2134816"/>
                </a:cubicBezTo>
                <a:cubicBezTo>
                  <a:pt x="810393" y="2134816"/>
                  <a:pt x="812182" y="2140178"/>
                  <a:pt x="815760" y="2140178"/>
                </a:cubicBezTo>
                <a:cubicBezTo>
                  <a:pt x="817549" y="2138391"/>
                  <a:pt x="815760" y="2136603"/>
                  <a:pt x="817549" y="2134816"/>
                </a:cubicBezTo>
                <a:cubicBezTo>
                  <a:pt x="817549" y="2138391"/>
                  <a:pt x="821127" y="2136603"/>
                  <a:pt x="819338" y="2140178"/>
                </a:cubicBezTo>
                <a:cubicBezTo>
                  <a:pt x="819338" y="2141965"/>
                  <a:pt x="817549" y="2141965"/>
                  <a:pt x="817549" y="2141965"/>
                </a:cubicBezTo>
                <a:cubicBezTo>
                  <a:pt x="819338" y="2143752"/>
                  <a:pt x="824704" y="2145539"/>
                  <a:pt x="824704" y="2141965"/>
                </a:cubicBezTo>
                <a:cubicBezTo>
                  <a:pt x="824704" y="2145539"/>
                  <a:pt x="826493" y="2143752"/>
                  <a:pt x="826493" y="2147327"/>
                </a:cubicBezTo>
                <a:cubicBezTo>
                  <a:pt x="822915" y="2149114"/>
                  <a:pt x="824704" y="2143752"/>
                  <a:pt x="821127" y="2145539"/>
                </a:cubicBezTo>
                <a:cubicBezTo>
                  <a:pt x="822915" y="2149114"/>
                  <a:pt x="824704" y="2149114"/>
                  <a:pt x="822915" y="2154475"/>
                </a:cubicBezTo>
                <a:cubicBezTo>
                  <a:pt x="824704" y="2154475"/>
                  <a:pt x="824704" y="2154475"/>
                  <a:pt x="826493" y="2154475"/>
                </a:cubicBezTo>
                <a:cubicBezTo>
                  <a:pt x="828282" y="2152688"/>
                  <a:pt x="826493" y="2154475"/>
                  <a:pt x="826493" y="2150901"/>
                </a:cubicBezTo>
                <a:cubicBezTo>
                  <a:pt x="828282" y="2150901"/>
                  <a:pt x="828282" y="2149114"/>
                  <a:pt x="828282" y="2149114"/>
                </a:cubicBezTo>
                <a:cubicBezTo>
                  <a:pt x="831860" y="2147327"/>
                  <a:pt x="831860" y="2149114"/>
                  <a:pt x="835438" y="2149114"/>
                </a:cubicBezTo>
                <a:cubicBezTo>
                  <a:pt x="835438" y="2145539"/>
                  <a:pt x="830071" y="2145539"/>
                  <a:pt x="835438" y="2143752"/>
                </a:cubicBezTo>
                <a:cubicBezTo>
                  <a:pt x="837227" y="2145539"/>
                  <a:pt x="842594" y="2149114"/>
                  <a:pt x="840805" y="2152688"/>
                </a:cubicBezTo>
                <a:cubicBezTo>
                  <a:pt x="840805" y="2150901"/>
                  <a:pt x="839016" y="2150901"/>
                  <a:pt x="837227" y="2152688"/>
                </a:cubicBezTo>
                <a:cubicBezTo>
                  <a:pt x="837227" y="2158050"/>
                  <a:pt x="846172" y="2156263"/>
                  <a:pt x="846172" y="2161624"/>
                </a:cubicBezTo>
                <a:cubicBezTo>
                  <a:pt x="847961" y="2161624"/>
                  <a:pt x="847961" y="2159837"/>
                  <a:pt x="847961" y="2158050"/>
                </a:cubicBezTo>
                <a:cubicBezTo>
                  <a:pt x="851539" y="2156263"/>
                  <a:pt x="851539" y="2158050"/>
                  <a:pt x="853328" y="2158050"/>
                </a:cubicBezTo>
                <a:cubicBezTo>
                  <a:pt x="853328" y="2165199"/>
                  <a:pt x="860483" y="2166986"/>
                  <a:pt x="867639" y="2168773"/>
                </a:cubicBezTo>
                <a:cubicBezTo>
                  <a:pt x="865850" y="2170560"/>
                  <a:pt x="862272" y="2166986"/>
                  <a:pt x="862272" y="2170560"/>
                </a:cubicBezTo>
                <a:cubicBezTo>
                  <a:pt x="862272" y="2174135"/>
                  <a:pt x="867639" y="2170560"/>
                  <a:pt x="869428" y="2172348"/>
                </a:cubicBezTo>
                <a:cubicBezTo>
                  <a:pt x="867639" y="2174135"/>
                  <a:pt x="865850" y="2174135"/>
                  <a:pt x="865850" y="2175922"/>
                </a:cubicBezTo>
                <a:cubicBezTo>
                  <a:pt x="867639" y="2175922"/>
                  <a:pt x="869428" y="2175922"/>
                  <a:pt x="869428" y="2175922"/>
                </a:cubicBezTo>
                <a:cubicBezTo>
                  <a:pt x="869428" y="2181284"/>
                  <a:pt x="878373" y="2175922"/>
                  <a:pt x="881951" y="2177709"/>
                </a:cubicBezTo>
                <a:cubicBezTo>
                  <a:pt x="881951" y="2184858"/>
                  <a:pt x="889107" y="2184858"/>
                  <a:pt x="890895" y="2181284"/>
                </a:cubicBezTo>
                <a:cubicBezTo>
                  <a:pt x="890895" y="2179496"/>
                  <a:pt x="885529" y="2181284"/>
                  <a:pt x="887318" y="2177709"/>
                </a:cubicBezTo>
                <a:cubicBezTo>
                  <a:pt x="889107" y="2181284"/>
                  <a:pt x="889107" y="2175922"/>
                  <a:pt x="890895" y="2175922"/>
                </a:cubicBezTo>
                <a:cubicBezTo>
                  <a:pt x="890895" y="2177709"/>
                  <a:pt x="892684" y="2179496"/>
                  <a:pt x="892684" y="2183071"/>
                </a:cubicBezTo>
                <a:cubicBezTo>
                  <a:pt x="889107" y="2184858"/>
                  <a:pt x="889107" y="2184858"/>
                  <a:pt x="885529" y="2184858"/>
                </a:cubicBezTo>
                <a:cubicBezTo>
                  <a:pt x="887318" y="2190220"/>
                  <a:pt x="894473" y="2192007"/>
                  <a:pt x="898051" y="2190220"/>
                </a:cubicBezTo>
                <a:cubicBezTo>
                  <a:pt x="896262" y="2192007"/>
                  <a:pt x="898051" y="2195582"/>
                  <a:pt x="898051" y="2197369"/>
                </a:cubicBezTo>
                <a:cubicBezTo>
                  <a:pt x="901629" y="2192007"/>
                  <a:pt x="901629" y="2200943"/>
                  <a:pt x="905207" y="2200943"/>
                </a:cubicBezTo>
                <a:cubicBezTo>
                  <a:pt x="905207" y="2199156"/>
                  <a:pt x="910574" y="2195582"/>
                  <a:pt x="910574" y="2197369"/>
                </a:cubicBezTo>
                <a:cubicBezTo>
                  <a:pt x="910574" y="2199156"/>
                  <a:pt x="908785" y="2200943"/>
                  <a:pt x="908785" y="2204518"/>
                </a:cubicBezTo>
                <a:cubicBezTo>
                  <a:pt x="914152" y="2202730"/>
                  <a:pt x="908785" y="2209879"/>
                  <a:pt x="915941" y="2208092"/>
                </a:cubicBezTo>
                <a:cubicBezTo>
                  <a:pt x="914152" y="2206305"/>
                  <a:pt x="915941" y="2204518"/>
                  <a:pt x="917730" y="2204518"/>
                </a:cubicBezTo>
                <a:cubicBezTo>
                  <a:pt x="919519" y="2206305"/>
                  <a:pt x="924885" y="2208092"/>
                  <a:pt x="919519" y="2209879"/>
                </a:cubicBezTo>
                <a:cubicBezTo>
                  <a:pt x="923097" y="2209879"/>
                  <a:pt x="930252" y="2211666"/>
                  <a:pt x="932041" y="2217028"/>
                </a:cubicBezTo>
                <a:cubicBezTo>
                  <a:pt x="933830" y="2215241"/>
                  <a:pt x="933830" y="2215241"/>
                  <a:pt x="935619" y="2215241"/>
                </a:cubicBezTo>
                <a:cubicBezTo>
                  <a:pt x="937408" y="2218815"/>
                  <a:pt x="932041" y="2217028"/>
                  <a:pt x="932041" y="2218815"/>
                </a:cubicBezTo>
                <a:cubicBezTo>
                  <a:pt x="935619" y="2220603"/>
                  <a:pt x="939197" y="2218815"/>
                  <a:pt x="944564" y="2222390"/>
                </a:cubicBezTo>
                <a:cubicBezTo>
                  <a:pt x="944564" y="2220603"/>
                  <a:pt x="940986" y="2222390"/>
                  <a:pt x="940986" y="2218815"/>
                </a:cubicBezTo>
                <a:cubicBezTo>
                  <a:pt x="942775" y="2220603"/>
                  <a:pt x="949931" y="2220603"/>
                  <a:pt x="949931" y="2225964"/>
                </a:cubicBezTo>
                <a:cubicBezTo>
                  <a:pt x="949931" y="2224177"/>
                  <a:pt x="946353" y="2222390"/>
                  <a:pt x="946353" y="2224177"/>
                </a:cubicBezTo>
                <a:cubicBezTo>
                  <a:pt x="948142" y="2225964"/>
                  <a:pt x="948142" y="2229539"/>
                  <a:pt x="953509" y="2227751"/>
                </a:cubicBezTo>
                <a:cubicBezTo>
                  <a:pt x="957087" y="2224177"/>
                  <a:pt x="957087" y="2227751"/>
                  <a:pt x="960664" y="2227751"/>
                </a:cubicBezTo>
                <a:cubicBezTo>
                  <a:pt x="960664" y="2225964"/>
                  <a:pt x="958875" y="2225964"/>
                  <a:pt x="958875" y="2222390"/>
                </a:cubicBezTo>
                <a:cubicBezTo>
                  <a:pt x="957087" y="2222390"/>
                  <a:pt x="957087" y="2220603"/>
                  <a:pt x="955298" y="2222390"/>
                </a:cubicBezTo>
                <a:cubicBezTo>
                  <a:pt x="957087" y="2211666"/>
                  <a:pt x="942775" y="2217028"/>
                  <a:pt x="942775" y="2206305"/>
                </a:cubicBezTo>
                <a:cubicBezTo>
                  <a:pt x="937408" y="2208092"/>
                  <a:pt x="939197" y="2199156"/>
                  <a:pt x="933830" y="2202730"/>
                </a:cubicBezTo>
                <a:cubicBezTo>
                  <a:pt x="928463" y="2197369"/>
                  <a:pt x="924885" y="2192007"/>
                  <a:pt x="919519" y="2190220"/>
                </a:cubicBezTo>
                <a:cubicBezTo>
                  <a:pt x="921308" y="2188432"/>
                  <a:pt x="919519" y="2186646"/>
                  <a:pt x="921308" y="2184858"/>
                </a:cubicBezTo>
                <a:cubicBezTo>
                  <a:pt x="921308" y="2184858"/>
                  <a:pt x="921308" y="2181284"/>
                  <a:pt x="917730" y="2183071"/>
                </a:cubicBezTo>
                <a:cubicBezTo>
                  <a:pt x="917730" y="2179496"/>
                  <a:pt x="919519" y="2177709"/>
                  <a:pt x="921308" y="2174135"/>
                </a:cubicBezTo>
                <a:cubicBezTo>
                  <a:pt x="923097" y="2175922"/>
                  <a:pt x="924885" y="2175922"/>
                  <a:pt x="926674" y="2172348"/>
                </a:cubicBezTo>
                <a:cubicBezTo>
                  <a:pt x="928463" y="2175922"/>
                  <a:pt x="924885" y="2175922"/>
                  <a:pt x="926674" y="2177709"/>
                </a:cubicBezTo>
                <a:cubicBezTo>
                  <a:pt x="928463" y="2179496"/>
                  <a:pt x="932041" y="2177709"/>
                  <a:pt x="932041" y="2184858"/>
                </a:cubicBezTo>
                <a:cubicBezTo>
                  <a:pt x="933830" y="2183071"/>
                  <a:pt x="933830" y="2181284"/>
                  <a:pt x="935619" y="2181284"/>
                </a:cubicBezTo>
                <a:cubicBezTo>
                  <a:pt x="939197" y="2184858"/>
                  <a:pt x="939197" y="2184858"/>
                  <a:pt x="939197" y="2181284"/>
                </a:cubicBezTo>
                <a:cubicBezTo>
                  <a:pt x="940986" y="2181284"/>
                  <a:pt x="940986" y="2184858"/>
                  <a:pt x="942775" y="2186646"/>
                </a:cubicBezTo>
                <a:cubicBezTo>
                  <a:pt x="949931" y="2186646"/>
                  <a:pt x="949931" y="2195582"/>
                  <a:pt x="953509" y="2197369"/>
                </a:cubicBezTo>
                <a:cubicBezTo>
                  <a:pt x="957087" y="2197369"/>
                  <a:pt x="962453" y="2195582"/>
                  <a:pt x="962453" y="2192007"/>
                </a:cubicBezTo>
                <a:cubicBezTo>
                  <a:pt x="960664" y="2193794"/>
                  <a:pt x="958875" y="2195582"/>
                  <a:pt x="957087" y="2193794"/>
                </a:cubicBezTo>
                <a:cubicBezTo>
                  <a:pt x="957087" y="2190220"/>
                  <a:pt x="960664" y="2192007"/>
                  <a:pt x="958875" y="2188432"/>
                </a:cubicBezTo>
                <a:cubicBezTo>
                  <a:pt x="951720" y="2183071"/>
                  <a:pt x="946353" y="2177709"/>
                  <a:pt x="940986" y="2170560"/>
                </a:cubicBezTo>
                <a:cubicBezTo>
                  <a:pt x="944564" y="2166986"/>
                  <a:pt x="944564" y="2170560"/>
                  <a:pt x="946353" y="2170560"/>
                </a:cubicBezTo>
                <a:cubicBezTo>
                  <a:pt x="948142" y="2168773"/>
                  <a:pt x="946353" y="2166986"/>
                  <a:pt x="948142" y="2165199"/>
                </a:cubicBezTo>
                <a:cubicBezTo>
                  <a:pt x="948142" y="2166986"/>
                  <a:pt x="948142" y="2168773"/>
                  <a:pt x="948142" y="2168773"/>
                </a:cubicBezTo>
                <a:lnTo>
                  <a:pt x="949931" y="2168773"/>
                </a:lnTo>
                <a:cubicBezTo>
                  <a:pt x="948142" y="2172348"/>
                  <a:pt x="946353" y="2172348"/>
                  <a:pt x="946353" y="2174135"/>
                </a:cubicBezTo>
                <a:cubicBezTo>
                  <a:pt x="948142" y="2171454"/>
                  <a:pt x="948589" y="2171901"/>
                  <a:pt x="949037" y="2173018"/>
                </a:cubicBezTo>
                <a:lnTo>
                  <a:pt x="949931" y="2173986"/>
                </a:lnTo>
                <a:lnTo>
                  <a:pt x="949931" y="2174135"/>
                </a:lnTo>
                <a:lnTo>
                  <a:pt x="950003" y="2174063"/>
                </a:lnTo>
                <a:lnTo>
                  <a:pt x="951720" y="2175922"/>
                </a:lnTo>
                <a:cubicBezTo>
                  <a:pt x="951720" y="2172348"/>
                  <a:pt x="957087" y="2172348"/>
                  <a:pt x="957087" y="2172348"/>
                </a:cubicBezTo>
                <a:cubicBezTo>
                  <a:pt x="960664" y="2177709"/>
                  <a:pt x="974976" y="2179496"/>
                  <a:pt x="974976" y="2186646"/>
                </a:cubicBezTo>
                <a:cubicBezTo>
                  <a:pt x="976765" y="2186646"/>
                  <a:pt x="974976" y="2183071"/>
                  <a:pt x="978554" y="2183071"/>
                </a:cubicBezTo>
                <a:cubicBezTo>
                  <a:pt x="976765" y="2190220"/>
                  <a:pt x="978554" y="2190220"/>
                  <a:pt x="982132" y="2192007"/>
                </a:cubicBezTo>
                <a:cubicBezTo>
                  <a:pt x="978554" y="2192007"/>
                  <a:pt x="976765" y="2195582"/>
                  <a:pt x="974976" y="2192007"/>
                </a:cubicBezTo>
                <a:cubicBezTo>
                  <a:pt x="976765" y="2192007"/>
                  <a:pt x="978554" y="2192007"/>
                  <a:pt x="976765" y="2190220"/>
                </a:cubicBezTo>
                <a:cubicBezTo>
                  <a:pt x="976765" y="2190220"/>
                  <a:pt x="973187" y="2190220"/>
                  <a:pt x="971398" y="2192007"/>
                </a:cubicBezTo>
                <a:cubicBezTo>
                  <a:pt x="973187" y="2192007"/>
                  <a:pt x="978554" y="2200943"/>
                  <a:pt x="983921" y="2192007"/>
                </a:cubicBezTo>
                <a:cubicBezTo>
                  <a:pt x="985710" y="2195582"/>
                  <a:pt x="987499" y="2195582"/>
                  <a:pt x="989288" y="2197369"/>
                </a:cubicBezTo>
                <a:cubicBezTo>
                  <a:pt x="985710" y="2199156"/>
                  <a:pt x="982132" y="2195582"/>
                  <a:pt x="982132" y="2200943"/>
                </a:cubicBezTo>
                <a:cubicBezTo>
                  <a:pt x="982132" y="2202730"/>
                  <a:pt x="987499" y="2199156"/>
                  <a:pt x="989288" y="2202730"/>
                </a:cubicBezTo>
                <a:cubicBezTo>
                  <a:pt x="992865" y="2195582"/>
                  <a:pt x="996443" y="2204518"/>
                  <a:pt x="1000021" y="2200943"/>
                </a:cubicBezTo>
                <a:cubicBezTo>
                  <a:pt x="998232" y="2204518"/>
                  <a:pt x="998232" y="2202730"/>
                  <a:pt x="996443" y="2204518"/>
                </a:cubicBezTo>
                <a:cubicBezTo>
                  <a:pt x="998232" y="2206305"/>
                  <a:pt x="1000021" y="2208092"/>
                  <a:pt x="1001810" y="2206305"/>
                </a:cubicBezTo>
                <a:cubicBezTo>
                  <a:pt x="1001810" y="2209879"/>
                  <a:pt x="1003599" y="2206305"/>
                  <a:pt x="1001810" y="2211666"/>
                </a:cubicBezTo>
                <a:cubicBezTo>
                  <a:pt x="1005388" y="2211666"/>
                  <a:pt x="1007177" y="2211666"/>
                  <a:pt x="1010755" y="2209879"/>
                </a:cubicBezTo>
                <a:cubicBezTo>
                  <a:pt x="1012544" y="2209879"/>
                  <a:pt x="1007177" y="2213454"/>
                  <a:pt x="1010755" y="2213454"/>
                </a:cubicBezTo>
                <a:cubicBezTo>
                  <a:pt x="1010755" y="2211666"/>
                  <a:pt x="1014333" y="2209879"/>
                  <a:pt x="1016122" y="2213454"/>
                </a:cubicBezTo>
                <a:cubicBezTo>
                  <a:pt x="1016122" y="2215241"/>
                  <a:pt x="1012544" y="2215241"/>
                  <a:pt x="1012544" y="2217028"/>
                </a:cubicBezTo>
                <a:cubicBezTo>
                  <a:pt x="1014333" y="2218815"/>
                  <a:pt x="1014333" y="2215241"/>
                  <a:pt x="1016122" y="2215241"/>
                </a:cubicBezTo>
                <a:cubicBezTo>
                  <a:pt x="1016122" y="2217028"/>
                  <a:pt x="1017911" y="2217028"/>
                  <a:pt x="1017911" y="2218815"/>
                </a:cubicBezTo>
                <a:cubicBezTo>
                  <a:pt x="1016122" y="2222390"/>
                  <a:pt x="1014333" y="2217028"/>
                  <a:pt x="1012544" y="2220603"/>
                </a:cubicBezTo>
                <a:cubicBezTo>
                  <a:pt x="1014333" y="2224177"/>
                  <a:pt x="1019700" y="2222390"/>
                  <a:pt x="1021489" y="2218815"/>
                </a:cubicBezTo>
                <a:cubicBezTo>
                  <a:pt x="1019700" y="2222390"/>
                  <a:pt x="1021489" y="2227751"/>
                  <a:pt x="1025067" y="2222390"/>
                </a:cubicBezTo>
                <a:cubicBezTo>
                  <a:pt x="1026855" y="2224177"/>
                  <a:pt x="1025067" y="2225964"/>
                  <a:pt x="1023278" y="2227751"/>
                </a:cubicBezTo>
                <a:cubicBezTo>
                  <a:pt x="1030433" y="2229539"/>
                  <a:pt x="1032222" y="2234900"/>
                  <a:pt x="1039378" y="2236687"/>
                </a:cubicBezTo>
                <a:cubicBezTo>
                  <a:pt x="1041167" y="2238475"/>
                  <a:pt x="1039378" y="2240262"/>
                  <a:pt x="1037589" y="2242049"/>
                </a:cubicBezTo>
                <a:cubicBezTo>
                  <a:pt x="1042956" y="2242049"/>
                  <a:pt x="1048323" y="2238475"/>
                  <a:pt x="1044745" y="2245623"/>
                </a:cubicBezTo>
                <a:cubicBezTo>
                  <a:pt x="1050112" y="2243836"/>
                  <a:pt x="1050112" y="2247411"/>
                  <a:pt x="1051901" y="2245623"/>
                </a:cubicBezTo>
                <a:cubicBezTo>
                  <a:pt x="1050112" y="2247411"/>
                  <a:pt x="1050112" y="2247411"/>
                  <a:pt x="1051901" y="2249198"/>
                </a:cubicBezTo>
                <a:cubicBezTo>
                  <a:pt x="1053690" y="2247411"/>
                  <a:pt x="1064423" y="2249198"/>
                  <a:pt x="1060845" y="2254559"/>
                </a:cubicBezTo>
                <a:cubicBezTo>
                  <a:pt x="1064423" y="2252772"/>
                  <a:pt x="1069790" y="2254559"/>
                  <a:pt x="1071579" y="2252772"/>
                </a:cubicBezTo>
                <a:cubicBezTo>
                  <a:pt x="1069790" y="2261708"/>
                  <a:pt x="1085891" y="2261708"/>
                  <a:pt x="1078735" y="2265283"/>
                </a:cubicBezTo>
                <a:cubicBezTo>
                  <a:pt x="1078735" y="2268857"/>
                  <a:pt x="1082313" y="2263495"/>
                  <a:pt x="1082313" y="2268857"/>
                </a:cubicBezTo>
                <a:cubicBezTo>
                  <a:pt x="1082313" y="2272431"/>
                  <a:pt x="1080524" y="2265283"/>
                  <a:pt x="1078735" y="2268857"/>
                </a:cubicBezTo>
                <a:cubicBezTo>
                  <a:pt x="1079630" y="2270644"/>
                  <a:pt x="1080971" y="2272431"/>
                  <a:pt x="1082537" y="2273102"/>
                </a:cubicBezTo>
                <a:lnTo>
                  <a:pt x="1086775" y="2271077"/>
                </a:lnTo>
                <a:lnTo>
                  <a:pt x="1091257" y="2277793"/>
                </a:lnTo>
                <a:cubicBezTo>
                  <a:pt x="1094835" y="2277793"/>
                  <a:pt x="1093047" y="2274219"/>
                  <a:pt x="1094835" y="2274219"/>
                </a:cubicBezTo>
                <a:cubicBezTo>
                  <a:pt x="1094835" y="2279580"/>
                  <a:pt x="1096624" y="2276006"/>
                  <a:pt x="1098413" y="2277793"/>
                </a:cubicBezTo>
                <a:cubicBezTo>
                  <a:pt x="1098413" y="2276006"/>
                  <a:pt x="1098413" y="2274219"/>
                  <a:pt x="1100202" y="2272431"/>
                </a:cubicBezTo>
                <a:cubicBezTo>
                  <a:pt x="1096624" y="2272431"/>
                  <a:pt x="1094835" y="2270644"/>
                  <a:pt x="1094835" y="2267070"/>
                </a:cubicBezTo>
                <a:cubicBezTo>
                  <a:pt x="1098413" y="2265283"/>
                  <a:pt x="1096624" y="2270644"/>
                  <a:pt x="1100202" y="2268857"/>
                </a:cubicBezTo>
                <a:cubicBezTo>
                  <a:pt x="1101991" y="2274219"/>
                  <a:pt x="1098413" y="2277793"/>
                  <a:pt x="1101991" y="2277793"/>
                </a:cubicBezTo>
                <a:cubicBezTo>
                  <a:pt x="1103780" y="2277793"/>
                  <a:pt x="1103780" y="2276006"/>
                  <a:pt x="1107358" y="2274219"/>
                </a:cubicBezTo>
                <a:cubicBezTo>
                  <a:pt x="1107358" y="2276006"/>
                  <a:pt x="1107358" y="2276006"/>
                  <a:pt x="1107358" y="2276006"/>
                </a:cubicBezTo>
                <a:cubicBezTo>
                  <a:pt x="1107358" y="2276006"/>
                  <a:pt x="1109147" y="2276006"/>
                  <a:pt x="1107358" y="2277793"/>
                </a:cubicBezTo>
                <a:cubicBezTo>
                  <a:pt x="1105569" y="2277793"/>
                  <a:pt x="1101991" y="2279580"/>
                  <a:pt x="1101991" y="2281367"/>
                </a:cubicBezTo>
                <a:cubicBezTo>
                  <a:pt x="1105569" y="2283155"/>
                  <a:pt x="1101991" y="2283155"/>
                  <a:pt x="1100202" y="2284942"/>
                </a:cubicBezTo>
                <a:cubicBezTo>
                  <a:pt x="1101991" y="2288516"/>
                  <a:pt x="1103780" y="2284942"/>
                  <a:pt x="1107358" y="2284942"/>
                </a:cubicBezTo>
                <a:cubicBezTo>
                  <a:pt x="1107358" y="2290304"/>
                  <a:pt x="1112725" y="2295665"/>
                  <a:pt x="1118092" y="2288516"/>
                </a:cubicBezTo>
                <a:cubicBezTo>
                  <a:pt x="1118092" y="2293878"/>
                  <a:pt x="1112725" y="2293878"/>
                  <a:pt x="1112725" y="2297452"/>
                </a:cubicBezTo>
                <a:cubicBezTo>
                  <a:pt x="1114514" y="2295665"/>
                  <a:pt x="1118092" y="2293878"/>
                  <a:pt x="1119881" y="2292091"/>
                </a:cubicBezTo>
                <a:cubicBezTo>
                  <a:pt x="1119881" y="2295665"/>
                  <a:pt x="1121670" y="2297452"/>
                  <a:pt x="1125247" y="2297452"/>
                </a:cubicBezTo>
                <a:cubicBezTo>
                  <a:pt x="1125247" y="2301027"/>
                  <a:pt x="1119881" y="2299240"/>
                  <a:pt x="1121670" y="2304601"/>
                </a:cubicBezTo>
                <a:cubicBezTo>
                  <a:pt x="1123459" y="2302814"/>
                  <a:pt x="1127037" y="2302814"/>
                  <a:pt x="1128825" y="2302814"/>
                </a:cubicBezTo>
                <a:cubicBezTo>
                  <a:pt x="1125247" y="2306388"/>
                  <a:pt x="1128825" y="2306388"/>
                  <a:pt x="1130614" y="2309963"/>
                </a:cubicBezTo>
                <a:cubicBezTo>
                  <a:pt x="1130614" y="2309963"/>
                  <a:pt x="1130614" y="2308176"/>
                  <a:pt x="1132403" y="2308176"/>
                </a:cubicBezTo>
                <a:cubicBezTo>
                  <a:pt x="1134192" y="2313537"/>
                  <a:pt x="1137770" y="2317112"/>
                  <a:pt x="1143137" y="2311750"/>
                </a:cubicBezTo>
                <a:cubicBezTo>
                  <a:pt x="1141348" y="2315324"/>
                  <a:pt x="1144926" y="2318899"/>
                  <a:pt x="1148504" y="2315324"/>
                </a:cubicBezTo>
                <a:cubicBezTo>
                  <a:pt x="1146715" y="2324261"/>
                  <a:pt x="1153871" y="2318899"/>
                  <a:pt x="1153871" y="2324261"/>
                </a:cubicBezTo>
                <a:cubicBezTo>
                  <a:pt x="1155660" y="2322473"/>
                  <a:pt x="1155660" y="2324261"/>
                  <a:pt x="1157449" y="2324261"/>
                </a:cubicBezTo>
                <a:cubicBezTo>
                  <a:pt x="1157449" y="2322473"/>
                  <a:pt x="1157449" y="2322473"/>
                  <a:pt x="1157449" y="2320686"/>
                </a:cubicBezTo>
                <a:cubicBezTo>
                  <a:pt x="1159237" y="2320686"/>
                  <a:pt x="1162815" y="2320686"/>
                  <a:pt x="1162815" y="2324261"/>
                </a:cubicBezTo>
                <a:cubicBezTo>
                  <a:pt x="1161027" y="2324261"/>
                  <a:pt x="1159237" y="2320686"/>
                  <a:pt x="1157449" y="2326048"/>
                </a:cubicBezTo>
                <a:cubicBezTo>
                  <a:pt x="1162815" y="2326048"/>
                  <a:pt x="1161027" y="2334984"/>
                  <a:pt x="1164604" y="2336771"/>
                </a:cubicBezTo>
                <a:cubicBezTo>
                  <a:pt x="1168182" y="2336771"/>
                  <a:pt x="1169971" y="2336771"/>
                  <a:pt x="1171760" y="2333197"/>
                </a:cubicBezTo>
                <a:cubicBezTo>
                  <a:pt x="1169971" y="2327835"/>
                  <a:pt x="1166393" y="2336771"/>
                  <a:pt x="1164604" y="2331409"/>
                </a:cubicBezTo>
                <a:cubicBezTo>
                  <a:pt x="1168182" y="2331409"/>
                  <a:pt x="1168182" y="2327835"/>
                  <a:pt x="1171760" y="2326048"/>
                </a:cubicBezTo>
                <a:cubicBezTo>
                  <a:pt x="1168182" y="2329622"/>
                  <a:pt x="1171760" y="2331409"/>
                  <a:pt x="1173549" y="2333197"/>
                </a:cubicBezTo>
                <a:cubicBezTo>
                  <a:pt x="1171760" y="2334984"/>
                  <a:pt x="1168182" y="2336771"/>
                  <a:pt x="1168182" y="2340345"/>
                </a:cubicBezTo>
                <a:cubicBezTo>
                  <a:pt x="1169971" y="2340345"/>
                  <a:pt x="1173549" y="2334984"/>
                  <a:pt x="1173549" y="2338558"/>
                </a:cubicBezTo>
                <a:cubicBezTo>
                  <a:pt x="1171760" y="2338558"/>
                  <a:pt x="1171760" y="2340345"/>
                  <a:pt x="1169971" y="2340345"/>
                </a:cubicBezTo>
                <a:cubicBezTo>
                  <a:pt x="1173549" y="2342133"/>
                  <a:pt x="1175338" y="2342133"/>
                  <a:pt x="1177127" y="2343920"/>
                </a:cubicBezTo>
                <a:cubicBezTo>
                  <a:pt x="1175338" y="2351069"/>
                  <a:pt x="1184283" y="2351069"/>
                  <a:pt x="1186072" y="2354643"/>
                </a:cubicBezTo>
                <a:cubicBezTo>
                  <a:pt x="1186072" y="2354643"/>
                  <a:pt x="1187861" y="2354643"/>
                  <a:pt x="1189650" y="2352856"/>
                </a:cubicBezTo>
                <a:cubicBezTo>
                  <a:pt x="1189650" y="2354643"/>
                  <a:pt x="1189650" y="2356430"/>
                  <a:pt x="1193227" y="2354643"/>
                </a:cubicBezTo>
                <a:cubicBezTo>
                  <a:pt x="1189650" y="2361792"/>
                  <a:pt x="1196805" y="2358218"/>
                  <a:pt x="1200383" y="2360005"/>
                </a:cubicBezTo>
                <a:cubicBezTo>
                  <a:pt x="1196805" y="2361792"/>
                  <a:pt x="1200383" y="2363579"/>
                  <a:pt x="1198594" y="2365366"/>
                </a:cubicBezTo>
                <a:cubicBezTo>
                  <a:pt x="1195017" y="2365366"/>
                  <a:pt x="1193227" y="2365366"/>
                  <a:pt x="1193227" y="2363579"/>
                </a:cubicBezTo>
                <a:cubicBezTo>
                  <a:pt x="1189650" y="2370728"/>
                  <a:pt x="1195017" y="2372515"/>
                  <a:pt x="1200383" y="2372515"/>
                </a:cubicBezTo>
                <a:cubicBezTo>
                  <a:pt x="1200383" y="2370728"/>
                  <a:pt x="1196805" y="2370728"/>
                  <a:pt x="1196805" y="2367154"/>
                </a:cubicBezTo>
                <a:cubicBezTo>
                  <a:pt x="1202172" y="2368941"/>
                  <a:pt x="1205750" y="2374302"/>
                  <a:pt x="1212906" y="2374302"/>
                </a:cubicBezTo>
                <a:cubicBezTo>
                  <a:pt x="1212906" y="2374302"/>
                  <a:pt x="1212906" y="2372515"/>
                  <a:pt x="1212906" y="2370728"/>
                </a:cubicBezTo>
                <a:cubicBezTo>
                  <a:pt x="1212906" y="2370728"/>
                  <a:pt x="1212906" y="2370728"/>
                  <a:pt x="1218273" y="2368941"/>
                </a:cubicBezTo>
                <a:cubicBezTo>
                  <a:pt x="1218273" y="2372515"/>
                  <a:pt x="1214695" y="2372515"/>
                  <a:pt x="1214695" y="2376090"/>
                </a:cubicBezTo>
                <a:cubicBezTo>
                  <a:pt x="1216484" y="2381452"/>
                  <a:pt x="1221851" y="2376090"/>
                  <a:pt x="1220062" y="2381452"/>
                </a:cubicBezTo>
                <a:cubicBezTo>
                  <a:pt x="1223640" y="2379664"/>
                  <a:pt x="1221851" y="2374302"/>
                  <a:pt x="1220062" y="2374302"/>
                </a:cubicBezTo>
                <a:cubicBezTo>
                  <a:pt x="1223640" y="2372515"/>
                  <a:pt x="1221851" y="2379664"/>
                  <a:pt x="1225429" y="2376090"/>
                </a:cubicBezTo>
                <a:cubicBezTo>
                  <a:pt x="1225429" y="2379664"/>
                  <a:pt x="1220062" y="2381452"/>
                  <a:pt x="1220062" y="2386813"/>
                </a:cubicBezTo>
                <a:cubicBezTo>
                  <a:pt x="1222745" y="2386813"/>
                  <a:pt x="1224981" y="2388600"/>
                  <a:pt x="1227441" y="2389270"/>
                </a:cubicBezTo>
                <a:lnTo>
                  <a:pt x="1236162" y="2385026"/>
                </a:lnTo>
                <a:lnTo>
                  <a:pt x="1240813" y="2389673"/>
                </a:lnTo>
                <a:lnTo>
                  <a:pt x="1237951" y="2393962"/>
                </a:lnTo>
                <a:cubicBezTo>
                  <a:pt x="1236162" y="2393962"/>
                  <a:pt x="1241529" y="2390388"/>
                  <a:pt x="1237951" y="2390388"/>
                </a:cubicBezTo>
                <a:cubicBezTo>
                  <a:pt x="1234373" y="2390388"/>
                  <a:pt x="1237951" y="2392175"/>
                  <a:pt x="1236162" y="2393962"/>
                </a:cubicBezTo>
                <a:cubicBezTo>
                  <a:pt x="1234373" y="2392175"/>
                  <a:pt x="1230795" y="2395749"/>
                  <a:pt x="1229006" y="2393962"/>
                </a:cubicBezTo>
                <a:cubicBezTo>
                  <a:pt x="1229006" y="2397536"/>
                  <a:pt x="1230795" y="2397536"/>
                  <a:pt x="1232584" y="2397536"/>
                </a:cubicBezTo>
                <a:cubicBezTo>
                  <a:pt x="1234373" y="2397536"/>
                  <a:pt x="1236162" y="2393962"/>
                  <a:pt x="1237951" y="2397536"/>
                </a:cubicBezTo>
                <a:cubicBezTo>
                  <a:pt x="1236162" y="2399324"/>
                  <a:pt x="1234373" y="2399324"/>
                  <a:pt x="1232584" y="2401111"/>
                </a:cubicBezTo>
                <a:cubicBezTo>
                  <a:pt x="1236162" y="2402898"/>
                  <a:pt x="1237951" y="2402898"/>
                  <a:pt x="1239740" y="2401111"/>
                </a:cubicBezTo>
                <a:cubicBezTo>
                  <a:pt x="1236162" y="2399324"/>
                  <a:pt x="1241529" y="2395749"/>
                  <a:pt x="1237951" y="2393962"/>
                </a:cubicBezTo>
                <a:cubicBezTo>
                  <a:pt x="1243318" y="2392175"/>
                  <a:pt x="1241529" y="2397536"/>
                  <a:pt x="1243318" y="2399324"/>
                </a:cubicBezTo>
                <a:cubicBezTo>
                  <a:pt x="1243318" y="2399324"/>
                  <a:pt x="1246896" y="2399324"/>
                  <a:pt x="1246896" y="2397536"/>
                </a:cubicBezTo>
                <a:cubicBezTo>
                  <a:pt x="1245107" y="2397536"/>
                  <a:pt x="1243318" y="2395749"/>
                  <a:pt x="1243318" y="2393962"/>
                </a:cubicBezTo>
                <a:cubicBezTo>
                  <a:pt x="1246896" y="2390388"/>
                  <a:pt x="1245107" y="2393962"/>
                  <a:pt x="1248685" y="2393962"/>
                </a:cubicBezTo>
                <a:cubicBezTo>
                  <a:pt x="1246896" y="2390388"/>
                  <a:pt x="1243318" y="2390388"/>
                  <a:pt x="1243318" y="2386813"/>
                </a:cubicBezTo>
                <a:cubicBezTo>
                  <a:pt x="1243318" y="2386813"/>
                  <a:pt x="1245107" y="2386813"/>
                  <a:pt x="1245107" y="2385026"/>
                </a:cubicBezTo>
                <a:cubicBezTo>
                  <a:pt x="1243318" y="2385026"/>
                  <a:pt x="1243318" y="2383238"/>
                  <a:pt x="1241529" y="2386813"/>
                </a:cubicBezTo>
                <a:cubicBezTo>
                  <a:pt x="1239740" y="2383238"/>
                  <a:pt x="1237951" y="2381452"/>
                  <a:pt x="1234373" y="2381452"/>
                </a:cubicBezTo>
                <a:cubicBezTo>
                  <a:pt x="1237951" y="2379664"/>
                  <a:pt x="1234373" y="2377877"/>
                  <a:pt x="1232584" y="2379664"/>
                </a:cubicBezTo>
                <a:cubicBezTo>
                  <a:pt x="1232584" y="2377877"/>
                  <a:pt x="1234373" y="2377877"/>
                  <a:pt x="1234373" y="2376090"/>
                </a:cubicBezTo>
                <a:cubicBezTo>
                  <a:pt x="1232584" y="2376090"/>
                  <a:pt x="1232584" y="2376090"/>
                  <a:pt x="1229006" y="2376090"/>
                </a:cubicBezTo>
                <a:cubicBezTo>
                  <a:pt x="1230795" y="2370728"/>
                  <a:pt x="1227217" y="2370728"/>
                  <a:pt x="1223640" y="2370728"/>
                </a:cubicBezTo>
                <a:cubicBezTo>
                  <a:pt x="1225429" y="2368941"/>
                  <a:pt x="1223640" y="2367154"/>
                  <a:pt x="1225429" y="2365366"/>
                </a:cubicBezTo>
                <a:cubicBezTo>
                  <a:pt x="1218273" y="2367154"/>
                  <a:pt x="1220062" y="2354643"/>
                  <a:pt x="1212906" y="2360005"/>
                </a:cubicBezTo>
                <a:cubicBezTo>
                  <a:pt x="1212906" y="2354643"/>
                  <a:pt x="1209328" y="2356430"/>
                  <a:pt x="1207539" y="2356430"/>
                </a:cubicBezTo>
                <a:cubicBezTo>
                  <a:pt x="1207539" y="2354643"/>
                  <a:pt x="1209328" y="2352856"/>
                  <a:pt x="1209328" y="2351069"/>
                </a:cubicBezTo>
                <a:cubicBezTo>
                  <a:pt x="1203961" y="2354643"/>
                  <a:pt x="1203961" y="2343920"/>
                  <a:pt x="1200383" y="2342133"/>
                </a:cubicBezTo>
                <a:cubicBezTo>
                  <a:pt x="1198594" y="2342133"/>
                  <a:pt x="1198594" y="2343920"/>
                  <a:pt x="1198594" y="2345707"/>
                </a:cubicBezTo>
                <a:cubicBezTo>
                  <a:pt x="1196805" y="2342133"/>
                  <a:pt x="1195017" y="2342133"/>
                  <a:pt x="1193227" y="2338558"/>
                </a:cubicBezTo>
                <a:cubicBezTo>
                  <a:pt x="1193227" y="2336771"/>
                  <a:pt x="1196805" y="2340345"/>
                  <a:pt x="1196805" y="2336771"/>
                </a:cubicBezTo>
                <a:cubicBezTo>
                  <a:pt x="1187861" y="2340345"/>
                  <a:pt x="1184283" y="2329622"/>
                  <a:pt x="1180705" y="2326048"/>
                </a:cubicBezTo>
                <a:cubicBezTo>
                  <a:pt x="1178916" y="2327835"/>
                  <a:pt x="1178916" y="2329622"/>
                  <a:pt x="1177127" y="2329622"/>
                </a:cubicBezTo>
                <a:cubicBezTo>
                  <a:pt x="1177127" y="2326048"/>
                  <a:pt x="1173549" y="2327835"/>
                  <a:pt x="1171760" y="2326048"/>
                </a:cubicBezTo>
                <a:cubicBezTo>
                  <a:pt x="1175338" y="2324261"/>
                  <a:pt x="1177127" y="2324261"/>
                  <a:pt x="1177127" y="2322473"/>
                </a:cubicBezTo>
                <a:cubicBezTo>
                  <a:pt x="1171760" y="2313537"/>
                  <a:pt x="1155660" y="2309963"/>
                  <a:pt x="1153871" y="2299240"/>
                </a:cubicBezTo>
                <a:cubicBezTo>
                  <a:pt x="1155660" y="2299240"/>
                  <a:pt x="1155660" y="2301027"/>
                  <a:pt x="1157449" y="2301027"/>
                </a:cubicBezTo>
                <a:cubicBezTo>
                  <a:pt x="1157449" y="2297452"/>
                  <a:pt x="1159237" y="2297452"/>
                  <a:pt x="1159237" y="2295665"/>
                </a:cubicBezTo>
                <a:cubicBezTo>
                  <a:pt x="1152082" y="2299240"/>
                  <a:pt x="1155660" y="2292091"/>
                  <a:pt x="1153871" y="2290304"/>
                </a:cubicBezTo>
                <a:cubicBezTo>
                  <a:pt x="1152082" y="2290304"/>
                  <a:pt x="1152082" y="2293878"/>
                  <a:pt x="1148504" y="2293878"/>
                </a:cubicBezTo>
                <a:cubicBezTo>
                  <a:pt x="1150293" y="2288516"/>
                  <a:pt x="1148504" y="2288516"/>
                  <a:pt x="1148504" y="2286729"/>
                </a:cubicBezTo>
                <a:cubicBezTo>
                  <a:pt x="1146715" y="2286729"/>
                  <a:pt x="1146715" y="2288516"/>
                  <a:pt x="1144926" y="2290304"/>
                </a:cubicBezTo>
                <a:cubicBezTo>
                  <a:pt x="1144926" y="2286729"/>
                  <a:pt x="1137770" y="2286729"/>
                  <a:pt x="1139559" y="2284942"/>
                </a:cubicBezTo>
                <a:cubicBezTo>
                  <a:pt x="1141348" y="2284942"/>
                  <a:pt x="1141348" y="2286729"/>
                  <a:pt x="1144926" y="2286729"/>
                </a:cubicBezTo>
                <a:cubicBezTo>
                  <a:pt x="1141348" y="2281367"/>
                  <a:pt x="1144926" y="2283155"/>
                  <a:pt x="1146715" y="2277793"/>
                </a:cubicBezTo>
                <a:cubicBezTo>
                  <a:pt x="1143137" y="2277793"/>
                  <a:pt x="1143137" y="2279580"/>
                  <a:pt x="1141348" y="2281367"/>
                </a:cubicBezTo>
                <a:cubicBezTo>
                  <a:pt x="1137770" y="2279580"/>
                  <a:pt x="1135981" y="2274219"/>
                  <a:pt x="1132403" y="2270644"/>
                </a:cubicBezTo>
                <a:cubicBezTo>
                  <a:pt x="1130614" y="2274219"/>
                  <a:pt x="1127037" y="2272431"/>
                  <a:pt x="1125247" y="2272431"/>
                </a:cubicBezTo>
                <a:cubicBezTo>
                  <a:pt x="1123459" y="2268857"/>
                  <a:pt x="1128825" y="2270644"/>
                  <a:pt x="1127037" y="2267070"/>
                </a:cubicBezTo>
                <a:cubicBezTo>
                  <a:pt x="1123459" y="2268857"/>
                  <a:pt x="1121670" y="2268857"/>
                  <a:pt x="1118092" y="2267070"/>
                </a:cubicBezTo>
                <a:cubicBezTo>
                  <a:pt x="1118092" y="2268857"/>
                  <a:pt x="1119881" y="2270644"/>
                  <a:pt x="1118092" y="2270644"/>
                </a:cubicBezTo>
                <a:cubicBezTo>
                  <a:pt x="1118092" y="2267070"/>
                  <a:pt x="1114514" y="2270644"/>
                  <a:pt x="1114514" y="2272431"/>
                </a:cubicBezTo>
                <a:cubicBezTo>
                  <a:pt x="1112725" y="2268857"/>
                  <a:pt x="1109147" y="2270644"/>
                  <a:pt x="1110936" y="2267070"/>
                </a:cubicBezTo>
                <a:cubicBezTo>
                  <a:pt x="1112725" y="2265283"/>
                  <a:pt x="1112725" y="2268857"/>
                  <a:pt x="1114514" y="2268857"/>
                </a:cubicBezTo>
                <a:cubicBezTo>
                  <a:pt x="1112725" y="2265283"/>
                  <a:pt x="1116303" y="2265283"/>
                  <a:pt x="1116303" y="2267070"/>
                </a:cubicBezTo>
                <a:cubicBezTo>
                  <a:pt x="1114514" y="2265283"/>
                  <a:pt x="1112725" y="2261708"/>
                  <a:pt x="1114514" y="2259921"/>
                </a:cubicBezTo>
                <a:cubicBezTo>
                  <a:pt x="1114514" y="2261708"/>
                  <a:pt x="1118092" y="2259921"/>
                  <a:pt x="1118092" y="2259921"/>
                </a:cubicBezTo>
                <a:cubicBezTo>
                  <a:pt x="1116303" y="2254559"/>
                  <a:pt x="1109147" y="2256347"/>
                  <a:pt x="1105569" y="2254559"/>
                </a:cubicBezTo>
                <a:cubicBezTo>
                  <a:pt x="1107358" y="2254559"/>
                  <a:pt x="1110936" y="2254559"/>
                  <a:pt x="1110936" y="2250985"/>
                </a:cubicBezTo>
                <a:cubicBezTo>
                  <a:pt x="1105569" y="2252772"/>
                  <a:pt x="1098413" y="2254559"/>
                  <a:pt x="1100202" y="2249198"/>
                </a:cubicBezTo>
                <a:cubicBezTo>
                  <a:pt x="1100202" y="2250985"/>
                  <a:pt x="1103780" y="2252772"/>
                  <a:pt x="1103780" y="2249198"/>
                </a:cubicBezTo>
                <a:cubicBezTo>
                  <a:pt x="1100202" y="2247411"/>
                  <a:pt x="1098413" y="2245623"/>
                  <a:pt x="1096624" y="2245623"/>
                </a:cubicBezTo>
                <a:cubicBezTo>
                  <a:pt x="1094835" y="2242049"/>
                  <a:pt x="1096624" y="2240262"/>
                  <a:pt x="1096624" y="2240262"/>
                </a:cubicBezTo>
                <a:cubicBezTo>
                  <a:pt x="1094835" y="2238475"/>
                  <a:pt x="1094835" y="2240262"/>
                  <a:pt x="1091257" y="2242049"/>
                </a:cubicBezTo>
                <a:cubicBezTo>
                  <a:pt x="1091257" y="2238475"/>
                  <a:pt x="1089469" y="2238475"/>
                  <a:pt x="1091257" y="2236687"/>
                </a:cubicBezTo>
                <a:cubicBezTo>
                  <a:pt x="1091257" y="2236687"/>
                  <a:pt x="1091257" y="2236687"/>
                  <a:pt x="1093047" y="2234900"/>
                </a:cubicBezTo>
                <a:cubicBezTo>
                  <a:pt x="1089469" y="2227751"/>
                  <a:pt x="1082313" y="2231326"/>
                  <a:pt x="1076946" y="2227751"/>
                </a:cubicBezTo>
                <a:cubicBezTo>
                  <a:pt x="1078735" y="2225964"/>
                  <a:pt x="1080524" y="2224177"/>
                  <a:pt x="1082313" y="2222390"/>
                </a:cubicBezTo>
                <a:cubicBezTo>
                  <a:pt x="1081419" y="2222390"/>
                  <a:pt x="1080524" y="2221496"/>
                  <a:pt x="1079406" y="2220826"/>
                </a:cubicBezTo>
                <a:lnTo>
                  <a:pt x="1075523" y="2220622"/>
                </a:lnTo>
                <a:lnTo>
                  <a:pt x="1073368" y="2215241"/>
                </a:lnTo>
                <a:cubicBezTo>
                  <a:pt x="1069790" y="2217028"/>
                  <a:pt x="1073368" y="2218815"/>
                  <a:pt x="1071579" y="2222390"/>
                </a:cubicBezTo>
                <a:cubicBezTo>
                  <a:pt x="1069790" y="2218815"/>
                  <a:pt x="1066659" y="2216581"/>
                  <a:pt x="1063529" y="2215017"/>
                </a:cubicBezTo>
                <a:lnTo>
                  <a:pt x="1059124" y="2213184"/>
                </a:lnTo>
                <a:lnTo>
                  <a:pt x="1060845" y="2206305"/>
                </a:lnTo>
                <a:cubicBezTo>
                  <a:pt x="1050112" y="2209879"/>
                  <a:pt x="1050112" y="2199156"/>
                  <a:pt x="1042956" y="2195582"/>
                </a:cubicBezTo>
                <a:cubicBezTo>
                  <a:pt x="1044745" y="2195582"/>
                  <a:pt x="1046534" y="2193794"/>
                  <a:pt x="1044745" y="2192007"/>
                </a:cubicBezTo>
                <a:cubicBezTo>
                  <a:pt x="1041167" y="2193794"/>
                  <a:pt x="1039378" y="2193794"/>
                  <a:pt x="1037589" y="2192007"/>
                </a:cubicBezTo>
                <a:cubicBezTo>
                  <a:pt x="1037589" y="2192007"/>
                  <a:pt x="1039378" y="2190220"/>
                  <a:pt x="1039378" y="2190220"/>
                </a:cubicBezTo>
                <a:cubicBezTo>
                  <a:pt x="1032222" y="2188432"/>
                  <a:pt x="1030433" y="2183071"/>
                  <a:pt x="1025067" y="2183071"/>
                </a:cubicBezTo>
                <a:cubicBezTo>
                  <a:pt x="1025067" y="2183071"/>
                  <a:pt x="1026855" y="2181284"/>
                  <a:pt x="1026855" y="2179496"/>
                </a:cubicBezTo>
                <a:cubicBezTo>
                  <a:pt x="1017911" y="2175922"/>
                  <a:pt x="1021489" y="2175922"/>
                  <a:pt x="1016122" y="2168773"/>
                </a:cubicBezTo>
                <a:cubicBezTo>
                  <a:pt x="1017911" y="2168773"/>
                  <a:pt x="1019700" y="2168773"/>
                  <a:pt x="1019700" y="2166986"/>
                </a:cubicBezTo>
                <a:cubicBezTo>
                  <a:pt x="1016122" y="2166986"/>
                  <a:pt x="1019700" y="2163412"/>
                  <a:pt x="1016122" y="2163412"/>
                </a:cubicBezTo>
                <a:cubicBezTo>
                  <a:pt x="1014333" y="2163412"/>
                  <a:pt x="1012544" y="2165199"/>
                  <a:pt x="1012544" y="2165199"/>
                </a:cubicBezTo>
                <a:cubicBezTo>
                  <a:pt x="1012544" y="2163412"/>
                  <a:pt x="1010755" y="2163412"/>
                  <a:pt x="1010755" y="2163412"/>
                </a:cubicBezTo>
                <a:cubicBezTo>
                  <a:pt x="1008966" y="2163412"/>
                  <a:pt x="1008966" y="2165199"/>
                  <a:pt x="1008966" y="2165199"/>
                </a:cubicBezTo>
                <a:cubicBezTo>
                  <a:pt x="1005388" y="2161624"/>
                  <a:pt x="1007177" y="2161624"/>
                  <a:pt x="1003599" y="2159837"/>
                </a:cubicBezTo>
                <a:cubicBezTo>
                  <a:pt x="1003599" y="2161624"/>
                  <a:pt x="1005388" y="2163412"/>
                  <a:pt x="1001810" y="2163412"/>
                </a:cubicBezTo>
                <a:cubicBezTo>
                  <a:pt x="1001810" y="2156263"/>
                  <a:pt x="991077" y="2152688"/>
                  <a:pt x="1000021" y="2147327"/>
                </a:cubicBezTo>
                <a:cubicBezTo>
                  <a:pt x="998232" y="2145539"/>
                  <a:pt x="994654" y="2145539"/>
                  <a:pt x="991077" y="2143752"/>
                </a:cubicBezTo>
                <a:cubicBezTo>
                  <a:pt x="992865" y="2143752"/>
                  <a:pt x="994654" y="2141965"/>
                  <a:pt x="994654" y="2141965"/>
                </a:cubicBezTo>
                <a:cubicBezTo>
                  <a:pt x="991077" y="2141965"/>
                  <a:pt x="994654" y="2136603"/>
                  <a:pt x="991077" y="2136603"/>
                </a:cubicBezTo>
                <a:cubicBezTo>
                  <a:pt x="987499" y="2138391"/>
                  <a:pt x="987499" y="2141965"/>
                  <a:pt x="983921" y="2143752"/>
                </a:cubicBezTo>
                <a:cubicBezTo>
                  <a:pt x="985710" y="2140178"/>
                  <a:pt x="983921" y="2133029"/>
                  <a:pt x="978554" y="2138391"/>
                </a:cubicBezTo>
                <a:cubicBezTo>
                  <a:pt x="967820" y="2122306"/>
                  <a:pt x="951720" y="2113370"/>
                  <a:pt x="939197" y="2099072"/>
                </a:cubicBezTo>
                <a:cubicBezTo>
                  <a:pt x="942775" y="2097285"/>
                  <a:pt x="940986" y="2102646"/>
                  <a:pt x="944564" y="2100859"/>
                </a:cubicBezTo>
                <a:cubicBezTo>
                  <a:pt x="944564" y="2099072"/>
                  <a:pt x="946353" y="2100859"/>
                  <a:pt x="948142" y="2099072"/>
                </a:cubicBezTo>
                <a:cubicBezTo>
                  <a:pt x="946353" y="2099072"/>
                  <a:pt x="946353" y="2099072"/>
                  <a:pt x="944564" y="2097285"/>
                </a:cubicBezTo>
                <a:cubicBezTo>
                  <a:pt x="944564" y="2099072"/>
                  <a:pt x="942775" y="2099072"/>
                  <a:pt x="942775" y="2099072"/>
                </a:cubicBezTo>
                <a:cubicBezTo>
                  <a:pt x="940986" y="2097285"/>
                  <a:pt x="942775" y="2097285"/>
                  <a:pt x="942775" y="2095497"/>
                </a:cubicBezTo>
                <a:cubicBezTo>
                  <a:pt x="940986" y="2095497"/>
                  <a:pt x="940986" y="2093710"/>
                  <a:pt x="939197" y="2093710"/>
                </a:cubicBezTo>
                <a:cubicBezTo>
                  <a:pt x="939197" y="2093710"/>
                  <a:pt x="939197" y="2093710"/>
                  <a:pt x="937408" y="2095497"/>
                </a:cubicBezTo>
                <a:lnTo>
                  <a:pt x="937408" y="2097285"/>
                </a:lnTo>
                <a:cubicBezTo>
                  <a:pt x="932041" y="2095497"/>
                  <a:pt x="933830" y="2086561"/>
                  <a:pt x="926674" y="2088349"/>
                </a:cubicBezTo>
                <a:cubicBezTo>
                  <a:pt x="926674" y="2084774"/>
                  <a:pt x="926674" y="2084774"/>
                  <a:pt x="924885" y="2086561"/>
                </a:cubicBezTo>
                <a:cubicBezTo>
                  <a:pt x="924885" y="2082987"/>
                  <a:pt x="923097" y="2082987"/>
                  <a:pt x="923097" y="2081200"/>
                </a:cubicBezTo>
                <a:cubicBezTo>
                  <a:pt x="915941" y="2077625"/>
                  <a:pt x="910574" y="2072264"/>
                  <a:pt x="903418" y="2068689"/>
                </a:cubicBezTo>
                <a:cubicBezTo>
                  <a:pt x="894473" y="2063328"/>
                  <a:pt x="885529" y="2056179"/>
                  <a:pt x="876584" y="2050817"/>
                </a:cubicBezTo>
                <a:cubicBezTo>
                  <a:pt x="869428" y="2045456"/>
                  <a:pt x="860483" y="2038307"/>
                  <a:pt x="851539" y="2032945"/>
                </a:cubicBezTo>
                <a:cubicBezTo>
                  <a:pt x="849750" y="2032945"/>
                  <a:pt x="849750" y="2032945"/>
                  <a:pt x="849750" y="2032945"/>
                </a:cubicBezTo>
                <a:cubicBezTo>
                  <a:pt x="840805" y="2025796"/>
                  <a:pt x="830071" y="2018647"/>
                  <a:pt x="821127" y="2011499"/>
                </a:cubicBezTo>
                <a:cubicBezTo>
                  <a:pt x="810393" y="2004350"/>
                  <a:pt x="799659" y="1998988"/>
                  <a:pt x="788925" y="1993626"/>
                </a:cubicBezTo>
                <a:cubicBezTo>
                  <a:pt x="787137" y="1990052"/>
                  <a:pt x="787137" y="1988265"/>
                  <a:pt x="785348" y="1986478"/>
                </a:cubicBezTo>
                <a:cubicBezTo>
                  <a:pt x="779981" y="1984690"/>
                  <a:pt x="776403" y="1982903"/>
                  <a:pt x="772825" y="1979329"/>
                </a:cubicBezTo>
                <a:cubicBezTo>
                  <a:pt x="769247" y="1977542"/>
                  <a:pt x="765669" y="1973967"/>
                  <a:pt x="763880" y="1972180"/>
                </a:cubicBezTo>
                <a:cubicBezTo>
                  <a:pt x="762091" y="1972180"/>
                  <a:pt x="763880" y="1973967"/>
                  <a:pt x="762091" y="1973967"/>
                </a:cubicBezTo>
                <a:cubicBezTo>
                  <a:pt x="756724" y="1972180"/>
                  <a:pt x="754935" y="1965031"/>
                  <a:pt x="749569" y="1963244"/>
                </a:cubicBezTo>
                <a:cubicBezTo>
                  <a:pt x="738835" y="1957882"/>
                  <a:pt x="728101" y="1952521"/>
                  <a:pt x="719157" y="1947159"/>
                </a:cubicBezTo>
                <a:cubicBezTo>
                  <a:pt x="710212" y="1940010"/>
                  <a:pt x="701267" y="1934648"/>
                  <a:pt x="692322" y="1927500"/>
                </a:cubicBezTo>
                <a:cubicBezTo>
                  <a:pt x="694111" y="1929287"/>
                  <a:pt x="692322" y="1929287"/>
                  <a:pt x="690533" y="1929287"/>
                </a:cubicBezTo>
                <a:cubicBezTo>
                  <a:pt x="685167" y="1925712"/>
                  <a:pt x="679800" y="1922138"/>
                  <a:pt x="674433" y="1916776"/>
                </a:cubicBezTo>
                <a:cubicBezTo>
                  <a:pt x="667277" y="1913202"/>
                  <a:pt x="661910" y="1909628"/>
                  <a:pt x="656543" y="1906053"/>
                </a:cubicBezTo>
                <a:cubicBezTo>
                  <a:pt x="644021" y="1898904"/>
                  <a:pt x="631498" y="1893543"/>
                  <a:pt x="620765" y="1886394"/>
                </a:cubicBezTo>
                <a:cubicBezTo>
                  <a:pt x="617187" y="1882819"/>
                  <a:pt x="620765" y="1882819"/>
                  <a:pt x="618976" y="1879245"/>
                </a:cubicBezTo>
                <a:cubicBezTo>
                  <a:pt x="611820" y="1881032"/>
                  <a:pt x="608242" y="1875671"/>
                  <a:pt x="602875" y="1877458"/>
                </a:cubicBezTo>
                <a:cubicBezTo>
                  <a:pt x="599297" y="1868522"/>
                  <a:pt x="588563" y="1868522"/>
                  <a:pt x="584986" y="1861373"/>
                </a:cubicBezTo>
                <a:cubicBezTo>
                  <a:pt x="572463" y="1861373"/>
                  <a:pt x="558151" y="1847075"/>
                  <a:pt x="543840" y="1841714"/>
                </a:cubicBezTo>
                <a:cubicBezTo>
                  <a:pt x="545629" y="1838139"/>
                  <a:pt x="540262" y="1834565"/>
                  <a:pt x="533106" y="1832777"/>
                </a:cubicBezTo>
                <a:cubicBezTo>
                  <a:pt x="527739" y="1830990"/>
                  <a:pt x="520583" y="1827416"/>
                  <a:pt x="517006" y="1823841"/>
                </a:cubicBezTo>
                <a:cubicBezTo>
                  <a:pt x="513428" y="1822054"/>
                  <a:pt x="515217" y="1825629"/>
                  <a:pt x="513428" y="1825629"/>
                </a:cubicBezTo>
                <a:cubicBezTo>
                  <a:pt x="509850" y="1823841"/>
                  <a:pt x="508061" y="1818480"/>
                  <a:pt x="500905" y="1820267"/>
                </a:cubicBezTo>
                <a:cubicBezTo>
                  <a:pt x="491960" y="1809544"/>
                  <a:pt x="479438" y="1805969"/>
                  <a:pt x="468704" y="1800608"/>
                </a:cubicBezTo>
                <a:cubicBezTo>
                  <a:pt x="463337" y="1797033"/>
                  <a:pt x="475860" y="1798820"/>
                  <a:pt x="470493" y="1793459"/>
                </a:cubicBezTo>
                <a:cubicBezTo>
                  <a:pt x="463337" y="1793459"/>
                  <a:pt x="457970" y="1791672"/>
                  <a:pt x="450815" y="1789884"/>
                </a:cubicBezTo>
                <a:cubicBezTo>
                  <a:pt x="445448" y="1788097"/>
                  <a:pt x="440081" y="1786310"/>
                  <a:pt x="432925" y="1782736"/>
                </a:cubicBezTo>
                <a:cubicBezTo>
                  <a:pt x="434714" y="1780948"/>
                  <a:pt x="438292" y="1784523"/>
                  <a:pt x="441870" y="1782736"/>
                </a:cubicBezTo>
                <a:cubicBezTo>
                  <a:pt x="438292" y="1780948"/>
                  <a:pt x="445448" y="1780948"/>
                  <a:pt x="441870" y="1777374"/>
                </a:cubicBezTo>
                <a:lnTo>
                  <a:pt x="428911" y="1772666"/>
                </a:lnTo>
                <a:lnTo>
                  <a:pt x="431136" y="1772012"/>
                </a:lnTo>
                <a:cubicBezTo>
                  <a:pt x="423980" y="1768438"/>
                  <a:pt x="418613" y="1764863"/>
                  <a:pt x="409669" y="1764863"/>
                </a:cubicBezTo>
                <a:cubicBezTo>
                  <a:pt x="407880" y="1763076"/>
                  <a:pt x="409669" y="1761289"/>
                  <a:pt x="407880" y="1759502"/>
                </a:cubicBezTo>
                <a:cubicBezTo>
                  <a:pt x="400724" y="1757715"/>
                  <a:pt x="397146" y="1754140"/>
                  <a:pt x="391779" y="1757715"/>
                </a:cubicBezTo>
                <a:cubicBezTo>
                  <a:pt x="386412" y="1748779"/>
                  <a:pt x="373890" y="1748779"/>
                  <a:pt x="364945" y="1745204"/>
                </a:cubicBezTo>
                <a:cubicBezTo>
                  <a:pt x="361367" y="1745204"/>
                  <a:pt x="370312" y="1752353"/>
                  <a:pt x="364945" y="1750566"/>
                </a:cubicBezTo>
                <a:cubicBezTo>
                  <a:pt x="357789" y="1746991"/>
                  <a:pt x="366734" y="1743417"/>
                  <a:pt x="359578" y="1741630"/>
                </a:cubicBezTo>
                <a:cubicBezTo>
                  <a:pt x="359578" y="1745204"/>
                  <a:pt x="354211" y="1748779"/>
                  <a:pt x="350634" y="1743417"/>
                </a:cubicBezTo>
                <a:cubicBezTo>
                  <a:pt x="352422" y="1741630"/>
                  <a:pt x="356000" y="1741630"/>
                  <a:pt x="356000" y="1739842"/>
                </a:cubicBezTo>
                <a:cubicBezTo>
                  <a:pt x="348845" y="1736268"/>
                  <a:pt x="341689" y="1732694"/>
                  <a:pt x="334533" y="1729119"/>
                </a:cubicBezTo>
                <a:cubicBezTo>
                  <a:pt x="329166" y="1727332"/>
                  <a:pt x="323799" y="1725545"/>
                  <a:pt x="318433" y="1723758"/>
                </a:cubicBezTo>
                <a:cubicBezTo>
                  <a:pt x="311277" y="1718396"/>
                  <a:pt x="293387" y="1707673"/>
                  <a:pt x="289809" y="1711247"/>
                </a:cubicBezTo>
                <a:cubicBezTo>
                  <a:pt x="288020" y="1709460"/>
                  <a:pt x="286231" y="1709460"/>
                  <a:pt x="284443" y="1709460"/>
                </a:cubicBezTo>
                <a:cubicBezTo>
                  <a:pt x="286231" y="1709460"/>
                  <a:pt x="288020" y="1707673"/>
                  <a:pt x="286231" y="1705885"/>
                </a:cubicBezTo>
                <a:cubicBezTo>
                  <a:pt x="282654" y="1709460"/>
                  <a:pt x="280865" y="1702311"/>
                  <a:pt x="277287" y="1705885"/>
                </a:cubicBezTo>
                <a:cubicBezTo>
                  <a:pt x="279076" y="1707673"/>
                  <a:pt x="280865" y="1707673"/>
                  <a:pt x="282654" y="1709460"/>
                </a:cubicBezTo>
                <a:cubicBezTo>
                  <a:pt x="273709" y="1711247"/>
                  <a:pt x="277287" y="1700524"/>
                  <a:pt x="268342" y="1702311"/>
                </a:cubicBezTo>
                <a:cubicBezTo>
                  <a:pt x="266553" y="1696949"/>
                  <a:pt x="262975" y="1698737"/>
                  <a:pt x="259397" y="1696949"/>
                </a:cubicBezTo>
                <a:cubicBezTo>
                  <a:pt x="262975" y="1693375"/>
                  <a:pt x="268342" y="1698737"/>
                  <a:pt x="266553" y="1695162"/>
                </a:cubicBezTo>
                <a:cubicBezTo>
                  <a:pt x="255819" y="1689801"/>
                  <a:pt x="246875" y="1686226"/>
                  <a:pt x="236141" y="1686226"/>
                </a:cubicBezTo>
                <a:cubicBezTo>
                  <a:pt x="237930" y="1686226"/>
                  <a:pt x="237930" y="1684439"/>
                  <a:pt x="239719" y="1682652"/>
                </a:cubicBezTo>
                <a:cubicBezTo>
                  <a:pt x="236141" y="1682652"/>
                  <a:pt x="234352" y="1680864"/>
                  <a:pt x="230774" y="1680864"/>
                </a:cubicBezTo>
                <a:cubicBezTo>
                  <a:pt x="228985" y="1682652"/>
                  <a:pt x="230774" y="1682652"/>
                  <a:pt x="228985" y="1684439"/>
                </a:cubicBezTo>
                <a:cubicBezTo>
                  <a:pt x="225407" y="1680864"/>
                  <a:pt x="221829" y="1679077"/>
                  <a:pt x="216463" y="1677290"/>
                </a:cubicBezTo>
                <a:cubicBezTo>
                  <a:pt x="218251" y="1679077"/>
                  <a:pt x="216463" y="1682652"/>
                  <a:pt x="212885" y="1680864"/>
                </a:cubicBezTo>
                <a:cubicBezTo>
                  <a:pt x="218251" y="1675503"/>
                  <a:pt x="205729" y="1677290"/>
                  <a:pt x="202151" y="1671928"/>
                </a:cubicBezTo>
                <a:cubicBezTo>
                  <a:pt x="202151" y="1670141"/>
                  <a:pt x="209307" y="1670141"/>
                  <a:pt x="207518" y="1668354"/>
                </a:cubicBezTo>
                <a:cubicBezTo>
                  <a:pt x="202151" y="1671928"/>
                  <a:pt x="198573" y="1666567"/>
                  <a:pt x="193206" y="1666567"/>
                </a:cubicBezTo>
                <a:cubicBezTo>
                  <a:pt x="196784" y="1670141"/>
                  <a:pt x="184261" y="1668354"/>
                  <a:pt x="182473" y="1666567"/>
                </a:cubicBezTo>
                <a:cubicBezTo>
                  <a:pt x="187839" y="1666567"/>
                  <a:pt x="191417" y="1664780"/>
                  <a:pt x="187839" y="1661205"/>
                </a:cubicBezTo>
                <a:cubicBezTo>
                  <a:pt x="186050" y="1661205"/>
                  <a:pt x="182473" y="1662992"/>
                  <a:pt x="180684" y="1661205"/>
                </a:cubicBezTo>
                <a:cubicBezTo>
                  <a:pt x="187839" y="1655844"/>
                  <a:pt x="164583" y="1650482"/>
                  <a:pt x="157427" y="1648695"/>
                </a:cubicBezTo>
                <a:cubicBezTo>
                  <a:pt x="159216" y="1648695"/>
                  <a:pt x="159216" y="1650482"/>
                  <a:pt x="157427" y="1650482"/>
                </a:cubicBezTo>
                <a:cubicBezTo>
                  <a:pt x="153849" y="1645120"/>
                  <a:pt x="153849" y="1650482"/>
                  <a:pt x="150271" y="1648695"/>
                </a:cubicBezTo>
                <a:cubicBezTo>
                  <a:pt x="150271" y="1648695"/>
                  <a:pt x="150271" y="1648695"/>
                  <a:pt x="146694" y="1643333"/>
                </a:cubicBezTo>
                <a:cubicBezTo>
                  <a:pt x="152060" y="1643333"/>
                  <a:pt x="148483" y="1639759"/>
                  <a:pt x="150271" y="1637971"/>
                </a:cubicBezTo>
                <a:cubicBezTo>
                  <a:pt x="157427" y="1643333"/>
                  <a:pt x="157427" y="1643333"/>
                  <a:pt x="166372" y="1643333"/>
                </a:cubicBezTo>
                <a:cubicBezTo>
                  <a:pt x="169950" y="1650482"/>
                  <a:pt x="171739" y="1645120"/>
                  <a:pt x="177106" y="1652269"/>
                </a:cubicBezTo>
                <a:cubicBezTo>
                  <a:pt x="177106" y="1650482"/>
                  <a:pt x="182473" y="1648695"/>
                  <a:pt x="186050" y="1652269"/>
                </a:cubicBezTo>
                <a:cubicBezTo>
                  <a:pt x="184261" y="1652269"/>
                  <a:pt x="180684" y="1652269"/>
                  <a:pt x="182473" y="1654056"/>
                </a:cubicBezTo>
                <a:cubicBezTo>
                  <a:pt x="184261" y="1654056"/>
                  <a:pt x="182473" y="1659418"/>
                  <a:pt x="187839" y="1657631"/>
                </a:cubicBezTo>
                <a:cubicBezTo>
                  <a:pt x="191417" y="1655844"/>
                  <a:pt x="189628" y="1652269"/>
                  <a:pt x="194995" y="1650482"/>
                </a:cubicBezTo>
                <a:cubicBezTo>
                  <a:pt x="196784" y="1654056"/>
                  <a:pt x="186050" y="1654056"/>
                  <a:pt x="193206" y="1659418"/>
                </a:cubicBezTo>
                <a:cubicBezTo>
                  <a:pt x="200362" y="1655844"/>
                  <a:pt x="202151" y="1668354"/>
                  <a:pt x="211096" y="1662992"/>
                </a:cubicBezTo>
                <a:cubicBezTo>
                  <a:pt x="209307" y="1661205"/>
                  <a:pt x="205729" y="1657631"/>
                  <a:pt x="211096" y="1655844"/>
                </a:cubicBezTo>
                <a:cubicBezTo>
                  <a:pt x="212885" y="1661205"/>
                  <a:pt x="214674" y="1661205"/>
                  <a:pt x="212885" y="1664780"/>
                </a:cubicBezTo>
                <a:cubicBezTo>
                  <a:pt x="218251" y="1662992"/>
                  <a:pt x="223618" y="1664780"/>
                  <a:pt x="230774" y="1666567"/>
                </a:cubicBezTo>
                <a:cubicBezTo>
                  <a:pt x="236141" y="1670141"/>
                  <a:pt x="239719" y="1671928"/>
                  <a:pt x="246875" y="1675503"/>
                </a:cubicBezTo>
                <a:cubicBezTo>
                  <a:pt x="245086" y="1673716"/>
                  <a:pt x="246875" y="1673716"/>
                  <a:pt x="248664" y="1673716"/>
                </a:cubicBezTo>
                <a:cubicBezTo>
                  <a:pt x="246875" y="1670141"/>
                  <a:pt x="243297" y="1671928"/>
                  <a:pt x="241508" y="1670141"/>
                </a:cubicBezTo>
                <a:cubicBezTo>
                  <a:pt x="250453" y="1668354"/>
                  <a:pt x="248664" y="1675503"/>
                  <a:pt x="252241" y="1677290"/>
                </a:cubicBezTo>
                <a:cubicBezTo>
                  <a:pt x="254030" y="1675503"/>
                  <a:pt x="255819" y="1673716"/>
                  <a:pt x="259397" y="1675503"/>
                </a:cubicBezTo>
                <a:cubicBezTo>
                  <a:pt x="252241" y="1675503"/>
                  <a:pt x="261186" y="1679077"/>
                  <a:pt x="261186" y="1682652"/>
                </a:cubicBezTo>
                <a:cubicBezTo>
                  <a:pt x="270131" y="1682652"/>
                  <a:pt x="291598" y="1696949"/>
                  <a:pt x="300543" y="1689801"/>
                </a:cubicBezTo>
                <a:cubicBezTo>
                  <a:pt x="304121" y="1693375"/>
                  <a:pt x="298754" y="1693375"/>
                  <a:pt x="300543" y="1695162"/>
                </a:cubicBezTo>
                <a:cubicBezTo>
                  <a:pt x="307699" y="1698737"/>
                  <a:pt x="314855" y="1704098"/>
                  <a:pt x="323799" y="1704098"/>
                </a:cubicBezTo>
                <a:cubicBezTo>
                  <a:pt x="320221" y="1704098"/>
                  <a:pt x="318433" y="1705885"/>
                  <a:pt x="320221" y="1707673"/>
                </a:cubicBezTo>
                <a:cubicBezTo>
                  <a:pt x="322010" y="1707673"/>
                  <a:pt x="325588" y="1709460"/>
                  <a:pt x="329166" y="1707673"/>
                </a:cubicBezTo>
                <a:cubicBezTo>
                  <a:pt x="329166" y="1705885"/>
                  <a:pt x="325588" y="1704098"/>
                  <a:pt x="327377" y="1702311"/>
                </a:cubicBezTo>
                <a:cubicBezTo>
                  <a:pt x="330955" y="1705885"/>
                  <a:pt x="334533" y="1704098"/>
                  <a:pt x="336322" y="1707673"/>
                </a:cubicBezTo>
                <a:cubicBezTo>
                  <a:pt x="330955" y="1707673"/>
                  <a:pt x="330955" y="1709460"/>
                  <a:pt x="332744" y="1713034"/>
                </a:cubicBezTo>
                <a:cubicBezTo>
                  <a:pt x="345267" y="1711247"/>
                  <a:pt x="352422" y="1727332"/>
                  <a:pt x="361367" y="1721970"/>
                </a:cubicBezTo>
                <a:cubicBezTo>
                  <a:pt x="363156" y="1723758"/>
                  <a:pt x="364945" y="1723758"/>
                  <a:pt x="364945" y="1725545"/>
                </a:cubicBezTo>
                <a:cubicBezTo>
                  <a:pt x="366734" y="1723758"/>
                  <a:pt x="372101" y="1729119"/>
                  <a:pt x="372101" y="1725545"/>
                </a:cubicBezTo>
                <a:cubicBezTo>
                  <a:pt x="370312" y="1723758"/>
                  <a:pt x="368523" y="1723758"/>
                  <a:pt x="370312" y="1721970"/>
                </a:cubicBezTo>
                <a:cubicBezTo>
                  <a:pt x="372101" y="1723758"/>
                  <a:pt x="375679" y="1725545"/>
                  <a:pt x="379257" y="1729119"/>
                </a:cubicBezTo>
                <a:cubicBezTo>
                  <a:pt x="381046" y="1730906"/>
                  <a:pt x="384624" y="1732694"/>
                  <a:pt x="388201" y="1734481"/>
                </a:cubicBezTo>
                <a:cubicBezTo>
                  <a:pt x="386412" y="1732694"/>
                  <a:pt x="389990" y="1734481"/>
                  <a:pt x="388201" y="1732694"/>
                </a:cubicBezTo>
                <a:cubicBezTo>
                  <a:pt x="388201" y="1729119"/>
                  <a:pt x="384624" y="1729119"/>
                  <a:pt x="384624" y="1727332"/>
                </a:cubicBezTo>
                <a:cubicBezTo>
                  <a:pt x="391779" y="1729119"/>
                  <a:pt x="398935" y="1732694"/>
                  <a:pt x="406091" y="1738055"/>
                </a:cubicBezTo>
                <a:cubicBezTo>
                  <a:pt x="413247" y="1741630"/>
                  <a:pt x="420402" y="1745204"/>
                  <a:pt x="429347" y="1745204"/>
                </a:cubicBezTo>
                <a:cubicBezTo>
                  <a:pt x="432925" y="1750566"/>
                  <a:pt x="425769" y="1745204"/>
                  <a:pt x="427558" y="1748779"/>
                </a:cubicBezTo>
                <a:cubicBezTo>
                  <a:pt x="434714" y="1754140"/>
                  <a:pt x="445448" y="1755927"/>
                  <a:pt x="452603" y="1763076"/>
                </a:cubicBezTo>
                <a:cubicBezTo>
                  <a:pt x="459759" y="1761289"/>
                  <a:pt x="465126" y="1766651"/>
                  <a:pt x="468704" y="1770225"/>
                </a:cubicBezTo>
                <a:cubicBezTo>
                  <a:pt x="474071" y="1773799"/>
                  <a:pt x="477649" y="1777374"/>
                  <a:pt x="483016" y="1773799"/>
                </a:cubicBezTo>
                <a:cubicBezTo>
                  <a:pt x="483016" y="1780948"/>
                  <a:pt x="495538" y="1779161"/>
                  <a:pt x="499116" y="1786310"/>
                </a:cubicBezTo>
                <a:cubicBezTo>
                  <a:pt x="504483" y="1784523"/>
                  <a:pt x="508061" y="1789884"/>
                  <a:pt x="513428" y="1791672"/>
                </a:cubicBezTo>
                <a:cubicBezTo>
                  <a:pt x="509850" y="1797033"/>
                  <a:pt x="527739" y="1804182"/>
                  <a:pt x="534895" y="1800608"/>
                </a:cubicBezTo>
                <a:cubicBezTo>
                  <a:pt x="538473" y="1804182"/>
                  <a:pt x="534895" y="1804182"/>
                  <a:pt x="534895" y="1805969"/>
                </a:cubicBezTo>
                <a:cubicBezTo>
                  <a:pt x="540262" y="1805969"/>
                  <a:pt x="540262" y="1811331"/>
                  <a:pt x="543840" y="1811331"/>
                </a:cubicBezTo>
                <a:cubicBezTo>
                  <a:pt x="543840" y="1809544"/>
                  <a:pt x="549207" y="1807756"/>
                  <a:pt x="550996" y="1811331"/>
                </a:cubicBezTo>
                <a:cubicBezTo>
                  <a:pt x="549207" y="1811331"/>
                  <a:pt x="543840" y="1809544"/>
                  <a:pt x="545629" y="1813118"/>
                </a:cubicBezTo>
                <a:cubicBezTo>
                  <a:pt x="549207" y="1816693"/>
                  <a:pt x="556362" y="1814905"/>
                  <a:pt x="559940" y="1816693"/>
                </a:cubicBezTo>
                <a:cubicBezTo>
                  <a:pt x="558151" y="1818480"/>
                  <a:pt x="559940" y="1820267"/>
                  <a:pt x="563518" y="1822054"/>
                </a:cubicBezTo>
                <a:cubicBezTo>
                  <a:pt x="570674" y="1822054"/>
                  <a:pt x="574252" y="1825629"/>
                  <a:pt x="581408" y="1825629"/>
                </a:cubicBezTo>
                <a:cubicBezTo>
                  <a:pt x="579619" y="1823841"/>
                  <a:pt x="579619" y="1822054"/>
                  <a:pt x="581408" y="1820267"/>
                </a:cubicBezTo>
                <a:cubicBezTo>
                  <a:pt x="583197" y="1822054"/>
                  <a:pt x="583197" y="1823841"/>
                  <a:pt x="584986" y="1823841"/>
                </a:cubicBezTo>
                <a:cubicBezTo>
                  <a:pt x="586775" y="1822054"/>
                  <a:pt x="581408" y="1818480"/>
                  <a:pt x="584986" y="1818480"/>
                </a:cubicBezTo>
                <a:cubicBezTo>
                  <a:pt x="592141" y="1827416"/>
                  <a:pt x="593930" y="1820267"/>
                  <a:pt x="602875" y="1830990"/>
                </a:cubicBezTo>
                <a:cubicBezTo>
                  <a:pt x="599297" y="1830990"/>
                  <a:pt x="590352" y="1823841"/>
                  <a:pt x="593930" y="1830990"/>
                </a:cubicBezTo>
                <a:cubicBezTo>
                  <a:pt x="590352" y="1832777"/>
                  <a:pt x="584986" y="1825629"/>
                  <a:pt x="583197" y="1829203"/>
                </a:cubicBezTo>
                <a:cubicBezTo>
                  <a:pt x="586775" y="1830990"/>
                  <a:pt x="592141" y="1830990"/>
                  <a:pt x="592141" y="1836352"/>
                </a:cubicBezTo>
                <a:cubicBezTo>
                  <a:pt x="599297" y="1834565"/>
                  <a:pt x="599297" y="1839926"/>
                  <a:pt x="604664" y="1839926"/>
                </a:cubicBezTo>
                <a:cubicBezTo>
                  <a:pt x="604664" y="1836352"/>
                  <a:pt x="601086" y="1838139"/>
                  <a:pt x="599297" y="1834565"/>
                </a:cubicBezTo>
                <a:cubicBezTo>
                  <a:pt x="604664" y="1836352"/>
                  <a:pt x="601086" y="1832777"/>
                  <a:pt x="602875" y="1830990"/>
                </a:cubicBezTo>
                <a:cubicBezTo>
                  <a:pt x="606453" y="1830990"/>
                  <a:pt x="610031" y="1832777"/>
                  <a:pt x="611820" y="1836352"/>
                </a:cubicBezTo>
                <a:cubicBezTo>
                  <a:pt x="610031" y="1836352"/>
                  <a:pt x="606453" y="1836352"/>
                  <a:pt x="606453" y="1836352"/>
                </a:cubicBezTo>
                <a:cubicBezTo>
                  <a:pt x="608242" y="1836352"/>
                  <a:pt x="610031" y="1839926"/>
                  <a:pt x="610031" y="1839926"/>
                </a:cubicBezTo>
                <a:cubicBezTo>
                  <a:pt x="615398" y="1839926"/>
                  <a:pt x="611820" y="1836352"/>
                  <a:pt x="617187" y="1836352"/>
                </a:cubicBezTo>
                <a:cubicBezTo>
                  <a:pt x="624342" y="1845288"/>
                  <a:pt x="642232" y="1847075"/>
                  <a:pt x="644021" y="1859586"/>
                </a:cubicBezTo>
                <a:cubicBezTo>
                  <a:pt x="645810" y="1861373"/>
                  <a:pt x="652966" y="1864947"/>
                  <a:pt x="652966" y="1861373"/>
                </a:cubicBezTo>
                <a:cubicBezTo>
                  <a:pt x="651177" y="1857798"/>
                  <a:pt x="644021" y="1857798"/>
                  <a:pt x="647599" y="1856011"/>
                </a:cubicBezTo>
                <a:cubicBezTo>
                  <a:pt x="652966" y="1859586"/>
                  <a:pt x="670855" y="1866734"/>
                  <a:pt x="663699" y="1870309"/>
                </a:cubicBezTo>
                <a:cubicBezTo>
                  <a:pt x="663699" y="1872096"/>
                  <a:pt x="665488" y="1872096"/>
                  <a:pt x="667277" y="1873883"/>
                </a:cubicBezTo>
                <a:cubicBezTo>
                  <a:pt x="672644" y="1873883"/>
                  <a:pt x="669066" y="1870309"/>
                  <a:pt x="672644" y="1870309"/>
                </a:cubicBezTo>
                <a:cubicBezTo>
                  <a:pt x="678011" y="1873883"/>
                  <a:pt x="681589" y="1875671"/>
                  <a:pt x="686956" y="1879245"/>
                </a:cubicBezTo>
                <a:cubicBezTo>
                  <a:pt x="690533" y="1881032"/>
                  <a:pt x="695900" y="1884607"/>
                  <a:pt x="699478" y="1888181"/>
                </a:cubicBezTo>
                <a:cubicBezTo>
                  <a:pt x="708423" y="1893543"/>
                  <a:pt x="717368" y="1898904"/>
                  <a:pt x="724523" y="1900691"/>
                </a:cubicBezTo>
                <a:cubicBezTo>
                  <a:pt x="740624" y="1914989"/>
                  <a:pt x="760302" y="1923925"/>
                  <a:pt x="778192" y="1936436"/>
                </a:cubicBezTo>
                <a:cubicBezTo>
                  <a:pt x="778192" y="1936436"/>
                  <a:pt x="778192" y="1934648"/>
                  <a:pt x="778192" y="1934648"/>
                </a:cubicBezTo>
                <a:cubicBezTo>
                  <a:pt x="787137" y="1947159"/>
                  <a:pt x="813971" y="1957882"/>
                  <a:pt x="828282" y="1970393"/>
                </a:cubicBezTo>
                <a:cubicBezTo>
                  <a:pt x="830071" y="1970393"/>
                  <a:pt x="830071" y="1968605"/>
                  <a:pt x="831860" y="1968605"/>
                </a:cubicBezTo>
                <a:cubicBezTo>
                  <a:pt x="837227" y="1972180"/>
                  <a:pt x="842594" y="1975754"/>
                  <a:pt x="847961" y="1981116"/>
                </a:cubicBezTo>
                <a:cubicBezTo>
                  <a:pt x="853328" y="1984690"/>
                  <a:pt x="858694" y="1988265"/>
                  <a:pt x="864061" y="1993626"/>
                </a:cubicBezTo>
                <a:cubicBezTo>
                  <a:pt x="864061" y="1991839"/>
                  <a:pt x="864061" y="1990052"/>
                  <a:pt x="865850" y="1990052"/>
                </a:cubicBezTo>
                <a:cubicBezTo>
                  <a:pt x="869428" y="1997201"/>
                  <a:pt x="876584" y="2004350"/>
                  <a:pt x="881951" y="2002563"/>
                </a:cubicBezTo>
                <a:cubicBezTo>
                  <a:pt x="887318" y="2009711"/>
                  <a:pt x="894473" y="2013286"/>
                  <a:pt x="901629" y="2016860"/>
                </a:cubicBezTo>
                <a:cubicBezTo>
                  <a:pt x="906996" y="2020435"/>
                  <a:pt x="914152" y="2024009"/>
                  <a:pt x="919519" y="2031158"/>
                </a:cubicBezTo>
                <a:cubicBezTo>
                  <a:pt x="919519" y="2027583"/>
                  <a:pt x="930252" y="2034732"/>
                  <a:pt x="923097" y="2036520"/>
                </a:cubicBezTo>
                <a:cubicBezTo>
                  <a:pt x="923097" y="2031158"/>
                  <a:pt x="915941" y="2029371"/>
                  <a:pt x="915941" y="2032945"/>
                </a:cubicBezTo>
                <a:cubicBezTo>
                  <a:pt x="919519" y="2038307"/>
                  <a:pt x="915941" y="2038307"/>
                  <a:pt x="917730" y="2041881"/>
                </a:cubicBezTo>
                <a:cubicBezTo>
                  <a:pt x="926674" y="2045456"/>
                  <a:pt x="928463" y="2040094"/>
                  <a:pt x="930252" y="2036520"/>
                </a:cubicBezTo>
                <a:cubicBezTo>
                  <a:pt x="933830" y="2040094"/>
                  <a:pt x="939197" y="2043668"/>
                  <a:pt x="942775" y="2047243"/>
                </a:cubicBezTo>
                <a:cubicBezTo>
                  <a:pt x="944564" y="2041881"/>
                  <a:pt x="939197" y="2041881"/>
                  <a:pt x="940986" y="2036520"/>
                </a:cubicBezTo>
                <a:cubicBezTo>
                  <a:pt x="939197" y="2036520"/>
                  <a:pt x="937408" y="2034732"/>
                  <a:pt x="937408" y="2032945"/>
                </a:cubicBezTo>
                <a:cubicBezTo>
                  <a:pt x="930252" y="2027583"/>
                  <a:pt x="924885" y="2024009"/>
                  <a:pt x="917730" y="2018647"/>
                </a:cubicBezTo>
                <a:cubicBezTo>
                  <a:pt x="835438" y="1961457"/>
                  <a:pt x="749569" y="1906053"/>
                  <a:pt x="663699" y="1852437"/>
                </a:cubicBezTo>
                <a:cubicBezTo>
                  <a:pt x="651177" y="1843501"/>
                  <a:pt x="631498" y="1834565"/>
                  <a:pt x="624342" y="1827416"/>
                </a:cubicBezTo>
                <a:cubicBezTo>
                  <a:pt x="615398" y="1825629"/>
                  <a:pt x="608242" y="1820267"/>
                  <a:pt x="599297" y="1818480"/>
                </a:cubicBezTo>
                <a:cubicBezTo>
                  <a:pt x="597508" y="1816693"/>
                  <a:pt x="597508" y="1811331"/>
                  <a:pt x="595719" y="1813118"/>
                </a:cubicBezTo>
                <a:cubicBezTo>
                  <a:pt x="592141" y="1816693"/>
                  <a:pt x="583197" y="1805969"/>
                  <a:pt x="579619" y="1804182"/>
                </a:cubicBezTo>
                <a:cubicBezTo>
                  <a:pt x="572463" y="1797033"/>
                  <a:pt x="558151" y="1797033"/>
                  <a:pt x="558151" y="1791672"/>
                </a:cubicBezTo>
                <a:cubicBezTo>
                  <a:pt x="561729" y="1793459"/>
                  <a:pt x="565307" y="1793459"/>
                  <a:pt x="568885" y="1797033"/>
                </a:cubicBezTo>
                <a:cubicBezTo>
                  <a:pt x="565307" y="1784523"/>
                  <a:pt x="540262" y="1788097"/>
                  <a:pt x="534895" y="1775587"/>
                </a:cubicBezTo>
                <a:cubicBezTo>
                  <a:pt x="527739" y="1777374"/>
                  <a:pt x="518795" y="1772012"/>
                  <a:pt x="511639" y="1766651"/>
                </a:cubicBezTo>
                <a:cubicBezTo>
                  <a:pt x="504483" y="1761289"/>
                  <a:pt x="499116" y="1757715"/>
                  <a:pt x="493749" y="1759502"/>
                </a:cubicBezTo>
                <a:cubicBezTo>
                  <a:pt x="491960" y="1757715"/>
                  <a:pt x="490171" y="1757715"/>
                  <a:pt x="488382" y="1754140"/>
                </a:cubicBezTo>
                <a:cubicBezTo>
                  <a:pt x="484805" y="1755927"/>
                  <a:pt x="472282" y="1750566"/>
                  <a:pt x="475860" y="1745204"/>
                </a:cubicBezTo>
                <a:cubicBezTo>
                  <a:pt x="465126" y="1741630"/>
                  <a:pt x="452603" y="1741630"/>
                  <a:pt x="443659" y="1732694"/>
                </a:cubicBezTo>
                <a:cubicBezTo>
                  <a:pt x="443659" y="1730906"/>
                  <a:pt x="450815" y="1732694"/>
                  <a:pt x="450815" y="1729119"/>
                </a:cubicBezTo>
                <a:cubicBezTo>
                  <a:pt x="447237" y="1729119"/>
                  <a:pt x="441870" y="1727332"/>
                  <a:pt x="443659" y="1730906"/>
                </a:cubicBezTo>
                <a:cubicBezTo>
                  <a:pt x="436503" y="1730906"/>
                  <a:pt x="431136" y="1727332"/>
                  <a:pt x="425769" y="1723758"/>
                </a:cubicBezTo>
                <a:cubicBezTo>
                  <a:pt x="420402" y="1720183"/>
                  <a:pt x="413247" y="1716609"/>
                  <a:pt x="407880" y="1716609"/>
                </a:cubicBezTo>
                <a:cubicBezTo>
                  <a:pt x="409669" y="1713034"/>
                  <a:pt x="400724" y="1709460"/>
                  <a:pt x="398935" y="1713034"/>
                </a:cubicBezTo>
                <a:cubicBezTo>
                  <a:pt x="397146" y="1711247"/>
                  <a:pt x="398935" y="1711247"/>
                  <a:pt x="398935" y="1709460"/>
                </a:cubicBezTo>
                <a:cubicBezTo>
                  <a:pt x="393568" y="1709460"/>
                  <a:pt x="388201" y="1702311"/>
                  <a:pt x="382835" y="1705885"/>
                </a:cubicBezTo>
                <a:cubicBezTo>
                  <a:pt x="379257" y="1704098"/>
                  <a:pt x="373890" y="1700524"/>
                  <a:pt x="370312" y="1698737"/>
                </a:cubicBezTo>
                <a:cubicBezTo>
                  <a:pt x="368523" y="1693375"/>
                  <a:pt x="361367" y="1689801"/>
                  <a:pt x="350634" y="1686226"/>
                </a:cubicBezTo>
                <a:cubicBezTo>
                  <a:pt x="341689" y="1682652"/>
                  <a:pt x="332744" y="1679077"/>
                  <a:pt x="327377" y="1673716"/>
                </a:cubicBezTo>
                <a:cubicBezTo>
                  <a:pt x="309488" y="1673716"/>
                  <a:pt x="300543" y="1655844"/>
                  <a:pt x="282654" y="1659418"/>
                </a:cubicBezTo>
                <a:cubicBezTo>
                  <a:pt x="280865" y="1654056"/>
                  <a:pt x="277287" y="1657631"/>
                  <a:pt x="275498" y="1654056"/>
                </a:cubicBezTo>
                <a:cubicBezTo>
                  <a:pt x="286231" y="1652269"/>
                  <a:pt x="295176" y="1659418"/>
                  <a:pt x="307699" y="1662992"/>
                </a:cubicBezTo>
                <a:cubicBezTo>
                  <a:pt x="309488" y="1661205"/>
                  <a:pt x="311277" y="1659418"/>
                  <a:pt x="311277" y="1657631"/>
                </a:cubicBezTo>
                <a:cubicBezTo>
                  <a:pt x="307699" y="1655844"/>
                  <a:pt x="304121" y="1654056"/>
                  <a:pt x="300543" y="1655844"/>
                </a:cubicBezTo>
                <a:cubicBezTo>
                  <a:pt x="295176" y="1652269"/>
                  <a:pt x="309488" y="1654056"/>
                  <a:pt x="302332" y="1648695"/>
                </a:cubicBezTo>
                <a:cubicBezTo>
                  <a:pt x="300543" y="1652269"/>
                  <a:pt x="289809" y="1645120"/>
                  <a:pt x="289809" y="1652269"/>
                </a:cubicBezTo>
                <a:cubicBezTo>
                  <a:pt x="286231" y="1646907"/>
                  <a:pt x="279076" y="1650482"/>
                  <a:pt x="277287" y="1645120"/>
                </a:cubicBezTo>
                <a:cubicBezTo>
                  <a:pt x="279076" y="1650482"/>
                  <a:pt x="273709" y="1648695"/>
                  <a:pt x="271920" y="1652269"/>
                </a:cubicBezTo>
                <a:cubicBezTo>
                  <a:pt x="266553" y="1645120"/>
                  <a:pt x="261186" y="1645120"/>
                  <a:pt x="254030" y="1646907"/>
                </a:cubicBezTo>
                <a:cubicBezTo>
                  <a:pt x="252241" y="1643333"/>
                  <a:pt x="255819" y="1643333"/>
                  <a:pt x="254030" y="1641546"/>
                </a:cubicBezTo>
                <a:cubicBezTo>
                  <a:pt x="250453" y="1641546"/>
                  <a:pt x="245086" y="1639759"/>
                  <a:pt x="241508" y="1637971"/>
                </a:cubicBezTo>
                <a:cubicBezTo>
                  <a:pt x="236141" y="1636184"/>
                  <a:pt x="232563" y="1632610"/>
                  <a:pt x="230774" y="1630823"/>
                </a:cubicBezTo>
                <a:cubicBezTo>
                  <a:pt x="236141" y="1634397"/>
                  <a:pt x="243297" y="1632610"/>
                  <a:pt x="248664" y="1636184"/>
                </a:cubicBezTo>
                <a:cubicBezTo>
                  <a:pt x="245086" y="1632610"/>
                  <a:pt x="250453" y="1632610"/>
                  <a:pt x="245086" y="1627248"/>
                </a:cubicBezTo>
                <a:cubicBezTo>
                  <a:pt x="245086" y="1630823"/>
                  <a:pt x="241508" y="1627248"/>
                  <a:pt x="236141" y="1629035"/>
                </a:cubicBezTo>
                <a:cubicBezTo>
                  <a:pt x="241508" y="1625461"/>
                  <a:pt x="216463" y="1612950"/>
                  <a:pt x="209307" y="1614738"/>
                </a:cubicBezTo>
                <a:cubicBezTo>
                  <a:pt x="203940" y="1612950"/>
                  <a:pt x="212885" y="1612950"/>
                  <a:pt x="207518" y="1611163"/>
                </a:cubicBezTo>
                <a:cubicBezTo>
                  <a:pt x="207518" y="1611163"/>
                  <a:pt x="205729" y="1609376"/>
                  <a:pt x="203940" y="1609376"/>
                </a:cubicBezTo>
                <a:cubicBezTo>
                  <a:pt x="202151" y="1612950"/>
                  <a:pt x="198573" y="1612950"/>
                  <a:pt x="202151" y="1618312"/>
                </a:cubicBezTo>
                <a:cubicBezTo>
                  <a:pt x="200362" y="1616525"/>
                  <a:pt x="196784" y="1614738"/>
                  <a:pt x="193206" y="1614738"/>
                </a:cubicBezTo>
                <a:cubicBezTo>
                  <a:pt x="193206" y="1618312"/>
                  <a:pt x="200362" y="1618312"/>
                  <a:pt x="198573" y="1620099"/>
                </a:cubicBezTo>
                <a:cubicBezTo>
                  <a:pt x="194995" y="1616525"/>
                  <a:pt x="189628" y="1620099"/>
                  <a:pt x="186050" y="1614738"/>
                </a:cubicBezTo>
                <a:cubicBezTo>
                  <a:pt x="189628" y="1611163"/>
                  <a:pt x="193206" y="1614738"/>
                  <a:pt x="194995" y="1611163"/>
                </a:cubicBezTo>
                <a:cubicBezTo>
                  <a:pt x="191417" y="1607589"/>
                  <a:pt x="186050" y="1609376"/>
                  <a:pt x="182473" y="1605802"/>
                </a:cubicBezTo>
                <a:cubicBezTo>
                  <a:pt x="186050" y="1605802"/>
                  <a:pt x="180684" y="1602227"/>
                  <a:pt x="184261" y="1600440"/>
                </a:cubicBezTo>
                <a:cubicBezTo>
                  <a:pt x="187839" y="1600440"/>
                  <a:pt x="196784" y="1602227"/>
                  <a:pt x="194995" y="1598653"/>
                </a:cubicBezTo>
                <a:cubicBezTo>
                  <a:pt x="191417" y="1596866"/>
                  <a:pt x="187839" y="1600440"/>
                  <a:pt x="184261" y="1598653"/>
                </a:cubicBezTo>
                <a:cubicBezTo>
                  <a:pt x="189628" y="1596866"/>
                  <a:pt x="177106" y="1591504"/>
                  <a:pt x="184261" y="1591504"/>
                </a:cubicBezTo>
                <a:cubicBezTo>
                  <a:pt x="180684" y="1589717"/>
                  <a:pt x="171739" y="1587930"/>
                  <a:pt x="177106" y="1595078"/>
                </a:cubicBezTo>
                <a:cubicBezTo>
                  <a:pt x="180684" y="1591504"/>
                  <a:pt x="178895" y="1596866"/>
                  <a:pt x="180684" y="1598653"/>
                </a:cubicBezTo>
                <a:cubicBezTo>
                  <a:pt x="180684" y="1598653"/>
                  <a:pt x="182473" y="1598653"/>
                  <a:pt x="184261" y="1598653"/>
                </a:cubicBezTo>
                <a:cubicBezTo>
                  <a:pt x="180684" y="1600440"/>
                  <a:pt x="182473" y="1602227"/>
                  <a:pt x="178895" y="1602227"/>
                </a:cubicBezTo>
                <a:cubicBezTo>
                  <a:pt x="173528" y="1600440"/>
                  <a:pt x="178895" y="1598653"/>
                  <a:pt x="173528" y="1593291"/>
                </a:cubicBezTo>
                <a:cubicBezTo>
                  <a:pt x="171739" y="1595078"/>
                  <a:pt x="169950" y="1593291"/>
                  <a:pt x="168161" y="1595078"/>
                </a:cubicBezTo>
                <a:cubicBezTo>
                  <a:pt x="168161" y="1596866"/>
                  <a:pt x="175317" y="1596866"/>
                  <a:pt x="171739" y="1598653"/>
                </a:cubicBezTo>
                <a:cubicBezTo>
                  <a:pt x="164583" y="1595078"/>
                  <a:pt x="155638" y="1595078"/>
                  <a:pt x="148483" y="1589717"/>
                </a:cubicBezTo>
                <a:cubicBezTo>
                  <a:pt x="157427" y="1591504"/>
                  <a:pt x="162794" y="1589717"/>
                  <a:pt x="173528" y="1589717"/>
                </a:cubicBezTo>
                <a:cubicBezTo>
                  <a:pt x="171739" y="1589717"/>
                  <a:pt x="173528" y="1589717"/>
                  <a:pt x="171739" y="1587930"/>
                </a:cubicBezTo>
                <a:cubicBezTo>
                  <a:pt x="162794" y="1586142"/>
                  <a:pt x="152060" y="1586142"/>
                  <a:pt x="143116" y="1582568"/>
                </a:cubicBezTo>
                <a:cubicBezTo>
                  <a:pt x="139538" y="1580781"/>
                  <a:pt x="143116" y="1580781"/>
                  <a:pt x="143116" y="1578993"/>
                </a:cubicBezTo>
                <a:cubicBezTo>
                  <a:pt x="141327" y="1578993"/>
                  <a:pt x="139538" y="1578993"/>
                  <a:pt x="137749" y="1578993"/>
                </a:cubicBezTo>
                <a:cubicBezTo>
                  <a:pt x="135960" y="1578993"/>
                  <a:pt x="139538" y="1580781"/>
                  <a:pt x="137749" y="1582568"/>
                </a:cubicBezTo>
                <a:cubicBezTo>
                  <a:pt x="132382" y="1580781"/>
                  <a:pt x="125226" y="1580781"/>
                  <a:pt x="125226" y="1577206"/>
                </a:cubicBezTo>
                <a:cubicBezTo>
                  <a:pt x="118070" y="1575419"/>
                  <a:pt x="101970" y="1580781"/>
                  <a:pt x="100181" y="1573632"/>
                </a:cubicBezTo>
                <a:cubicBezTo>
                  <a:pt x="101970" y="1573632"/>
                  <a:pt x="109126" y="1571845"/>
                  <a:pt x="121648" y="1571845"/>
                </a:cubicBezTo>
                <a:cubicBezTo>
                  <a:pt x="114493" y="1568270"/>
                  <a:pt x="103759" y="1571845"/>
                  <a:pt x="96603" y="1566483"/>
                </a:cubicBezTo>
                <a:cubicBezTo>
                  <a:pt x="101970" y="1570057"/>
                  <a:pt x="93025" y="1571845"/>
                  <a:pt x="94814" y="1573632"/>
                </a:cubicBezTo>
                <a:cubicBezTo>
                  <a:pt x="93025" y="1571845"/>
                  <a:pt x="89447" y="1573632"/>
                  <a:pt x="89447" y="1571845"/>
                </a:cubicBezTo>
                <a:cubicBezTo>
                  <a:pt x="94814" y="1571845"/>
                  <a:pt x="96603" y="1568270"/>
                  <a:pt x="94814" y="1564696"/>
                </a:cubicBezTo>
                <a:cubicBezTo>
                  <a:pt x="87658" y="1568270"/>
                  <a:pt x="85869" y="1564696"/>
                  <a:pt x="84080" y="1559334"/>
                </a:cubicBezTo>
                <a:cubicBezTo>
                  <a:pt x="75136" y="1561121"/>
                  <a:pt x="69769" y="1561121"/>
                  <a:pt x="64402" y="1559334"/>
                </a:cubicBezTo>
                <a:cubicBezTo>
                  <a:pt x="59035" y="1557547"/>
                  <a:pt x="53668" y="1555760"/>
                  <a:pt x="46513" y="1555760"/>
                </a:cubicBezTo>
                <a:cubicBezTo>
                  <a:pt x="50090" y="1550398"/>
                  <a:pt x="60824" y="1557547"/>
                  <a:pt x="64402" y="1550398"/>
                </a:cubicBezTo>
                <a:cubicBezTo>
                  <a:pt x="55457" y="1546824"/>
                  <a:pt x="44724" y="1552185"/>
                  <a:pt x="37568" y="1541462"/>
                </a:cubicBezTo>
                <a:cubicBezTo>
                  <a:pt x="30412" y="1543249"/>
                  <a:pt x="23256" y="1541462"/>
                  <a:pt x="16100" y="1539675"/>
                </a:cubicBezTo>
                <a:cubicBezTo>
                  <a:pt x="12523" y="1541462"/>
                  <a:pt x="14312" y="1543249"/>
                  <a:pt x="8945" y="1543249"/>
                </a:cubicBezTo>
                <a:cubicBezTo>
                  <a:pt x="7156" y="1543249"/>
                  <a:pt x="7156" y="1541462"/>
                  <a:pt x="5367" y="1541462"/>
                </a:cubicBezTo>
                <a:cubicBezTo>
                  <a:pt x="7156" y="1545036"/>
                  <a:pt x="5367" y="1545036"/>
                  <a:pt x="3578" y="1545036"/>
                </a:cubicBezTo>
                <a:cubicBezTo>
                  <a:pt x="-1789" y="1539675"/>
                  <a:pt x="5367" y="1541462"/>
                  <a:pt x="10734" y="1539675"/>
                </a:cubicBezTo>
                <a:cubicBezTo>
                  <a:pt x="1789" y="1537888"/>
                  <a:pt x="14312" y="1537888"/>
                  <a:pt x="8945" y="1534313"/>
                </a:cubicBezTo>
                <a:cubicBezTo>
                  <a:pt x="5367" y="1537888"/>
                  <a:pt x="0" y="1537888"/>
                  <a:pt x="0" y="1534313"/>
                </a:cubicBezTo>
                <a:cubicBezTo>
                  <a:pt x="7156" y="1532526"/>
                  <a:pt x="8945" y="1530739"/>
                  <a:pt x="16100" y="1532526"/>
                </a:cubicBezTo>
                <a:cubicBezTo>
                  <a:pt x="14312" y="1532526"/>
                  <a:pt x="16100" y="1530739"/>
                  <a:pt x="14312" y="1530739"/>
                </a:cubicBezTo>
                <a:cubicBezTo>
                  <a:pt x="12523" y="1527164"/>
                  <a:pt x="5367" y="1530739"/>
                  <a:pt x="5367" y="1527164"/>
                </a:cubicBezTo>
                <a:cubicBezTo>
                  <a:pt x="8945" y="1527164"/>
                  <a:pt x="14312" y="1528952"/>
                  <a:pt x="17889" y="1528952"/>
                </a:cubicBezTo>
                <a:cubicBezTo>
                  <a:pt x="21467" y="1530739"/>
                  <a:pt x="26834" y="1532526"/>
                  <a:pt x="30412" y="1530739"/>
                </a:cubicBezTo>
                <a:cubicBezTo>
                  <a:pt x="32201" y="1530739"/>
                  <a:pt x="26834" y="1527164"/>
                  <a:pt x="28623" y="1527164"/>
                </a:cubicBezTo>
                <a:cubicBezTo>
                  <a:pt x="32201" y="1528952"/>
                  <a:pt x="35779" y="1527164"/>
                  <a:pt x="37568" y="1530739"/>
                </a:cubicBezTo>
                <a:cubicBezTo>
                  <a:pt x="37568" y="1532526"/>
                  <a:pt x="33990" y="1532526"/>
                  <a:pt x="35779" y="1534313"/>
                </a:cubicBezTo>
                <a:cubicBezTo>
                  <a:pt x="39357" y="1534313"/>
                  <a:pt x="51879" y="1534313"/>
                  <a:pt x="50090" y="1530739"/>
                </a:cubicBezTo>
                <a:cubicBezTo>
                  <a:pt x="51879" y="1534313"/>
                  <a:pt x="55457" y="1532526"/>
                  <a:pt x="57246" y="1536100"/>
                </a:cubicBezTo>
                <a:cubicBezTo>
                  <a:pt x="51879" y="1539675"/>
                  <a:pt x="50090" y="1532526"/>
                  <a:pt x="44724" y="1536100"/>
                </a:cubicBezTo>
                <a:cubicBezTo>
                  <a:pt x="51879" y="1539675"/>
                  <a:pt x="53668" y="1537888"/>
                  <a:pt x="59035" y="1545036"/>
                </a:cubicBezTo>
                <a:cubicBezTo>
                  <a:pt x="60824" y="1545036"/>
                  <a:pt x="62613" y="1545036"/>
                  <a:pt x="64402" y="1545036"/>
                </a:cubicBezTo>
                <a:cubicBezTo>
                  <a:pt x="64402" y="1543249"/>
                  <a:pt x="62613" y="1543249"/>
                  <a:pt x="59035" y="1541462"/>
                </a:cubicBezTo>
                <a:cubicBezTo>
                  <a:pt x="62613" y="1539675"/>
                  <a:pt x="62613" y="1539675"/>
                  <a:pt x="62613" y="1537888"/>
                </a:cubicBezTo>
                <a:cubicBezTo>
                  <a:pt x="66191" y="1536100"/>
                  <a:pt x="69769" y="1539675"/>
                  <a:pt x="75136" y="1537888"/>
                </a:cubicBezTo>
                <a:cubicBezTo>
                  <a:pt x="73347" y="1532526"/>
                  <a:pt x="62613" y="1534313"/>
                  <a:pt x="69769" y="1532526"/>
                </a:cubicBezTo>
                <a:cubicBezTo>
                  <a:pt x="76925" y="1534313"/>
                  <a:pt x="89447" y="1537888"/>
                  <a:pt x="91236" y="1539675"/>
                </a:cubicBezTo>
                <a:cubicBezTo>
                  <a:pt x="87658" y="1537888"/>
                  <a:pt x="84080" y="1539675"/>
                  <a:pt x="82291" y="1539675"/>
                </a:cubicBezTo>
                <a:cubicBezTo>
                  <a:pt x="85869" y="1543249"/>
                  <a:pt x="91236" y="1545036"/>
                  <a:pt x="94814" y="1545036"/>
                </a:cubicBezTo>
                <a:cubicBezTo>
                  <a:pt x="100181" y="1546824"/>
                  <a:pt x="105548" y="1546824"/>
                  <a:pt x="107337" y="1550398"/>
                </a:cubicBezTo>
                <a:cubicBezTo>
                  <a:pt x="109126" y="1548611"/>
                  <a:pt x="109126" y="1548611"/>
                  <a:pt x="107337" y="1545036"/>
                </a:cubicBezTo>
                <a:cubicBezTo>
                  <a:pt x="110915" y="1543249"/>
                  <a:pt x="116281" y="1545036"/>
                  <a:pt x="119859" y="1545036"/>
                </a:cubicBezTo>
                <a:cubicBezTo>
                  <a:pt x="127015" y="1553972"/>
                  <a:pt x="139538" y="1553972"/>
                  <a:pt x="153849" y="1555760"/>
                </a:cubicBezTo>
                <a:cubicBezTo>
                  <a:pt x="152060" y="1557547"/>
                  <a:pt x="144905" y="1553972"/>
                  <a:pt x="146694" y="1557547"/>
                </a:cubicBezTo>
                <a:cubicBezTo>
                  <a:pt x="150271" y="1562909"/>
                  <a:pt x="157427" y="1557547"/>
                  <a:pt x="161005" y="1561121"/>
                </a:cubicBezTo>
                <a:cubicBezTo>
                  <a:pt x="161005" y="1561121"/>
                  <a:pt x="155638" y="1562909"/>
                  <a:pt x="159216" y="1564696"/>
                </a:cubicBezTo>
                <a:cubicBezTo>
                  <a:pt x="161005" y="1564696"/>
                  <a:pt x="162794" y="1562909"/>
                  <a:pt x="166372" y="1562909"/>
                </a:cubicBezTo>
                <a:cubicBezTo>
                  <a:pt x="171739" y="1570057"/>
                  <a:pt x="182473" y="1562909"/>
                  <a:pt x="191417" y="1566483"/>
                </a:cubicBezTo>
                <a:cubicBezTo>
                  <a:pt x="194995" y="1571845"/>
                  <a:pt x="209307" y="1573632"/>
                  <a:pt x="211096" y="1568270"/>
                </a:cubicBezTo>
                <a:cubicBezTo>
                  <a:pt x="209307" y="1568270"/>
                  <a:pt x="200362" y="1570057"/>
                  <a:pt x="203940" y="1566483"/>
                </a:cubicBezTo>
                <a:cubicBezTo>
                  <a:pt x="207518" y="1570057"/>
                  <a:pt x="202151" y="1562909"/>
                  <a:pt x="205729" y="1562909"/>
                </a:cubicBezTo>
                <a:cubicBezTo>
                  <a:pt x="209307" y="1566483"/>
                  <a:pt x="212885" y="1568270"/>
                  <a:pt x="216463" y="1571845"/>
                </a:cubicBezTo>
                <a:cubicBezTo>
                  <a:pt x="209307" y="1573632"/>
                  <a:pt x="211096" y="1573632"/>
                  <a:pt x="203940" y="1573632"/>
                </a:cubicBezTo>
                <a:cubicBezTo>
                  <a:pt x="209307" y="1575419"/>
                  <a:pt x="214674" y="1578993"/>
                  <a:pt x="220040" y="1578993"/>
                </a:cubicBezTo>
                <a:cubicBezTo>
                  <a:pt x="225407" y="1580781"/>
                  <a:pt x="228985" y="1580781"/>
                  <a:pt x="232563" y="1580781"/>
                </a:cubicBezTo>
                <a:cubicBezTo>
                  <a:pt x="230774" y="1580781"/>
                  <a:pt x="237930" y="1586142"/>
                  <a:pt x="239719" y="1586142"/>
                </a:cubicBezTo>
                <a:cubicBezTo>
                  <a:pt x="241508" y="1580781"/>
                  <a:pt x="248664" y="1591504"/>
                  <a:pt x="254030" y="1591504"/>
                </a:cubicBezTo>
                <a:cubicBezTo>
                  <a:pt x="255819" y="1589717"/>
                  <a:pt x="261186" y="1586142"/>
                  <a:pt x="264764" y="1587930"/>
                </a:cubicBezTo>
                <a:cubicBezTo>
                  <a:pt x="262975" y="1591504"/>
                  <a:pt x="261186" y="1591504"/>
                  <a:pt x="262975" y="1595078"/>
                </a:cubicBezTo>
                <a:cubicBezTo>
                  <a:pt x="271920" y="1593291"/>
                  <a:pt x="270131" y="1602227"/>
                  <a:pt x="280865" y="1600440"/>
                </a:cubicBezTo>
                <a:cubicBezTo>
                  <a:pt x="275498" y="1598653"/>
                  <a:pt x="279076" y="1596866"/>
                  <a:pt x="280865" y="1595078"/>
                </a:cubicBezTo>
                <a:cubicBezTo>
                  <a:pt x="286231" y="1598653"/>
                  <a:pt x="296965" y="1602227"/>
                  <a:pt x="289809" y="1604014"/>
                </a:cubicBezTo>
                <a:cubicBezTo>
                  <a:pt x="296965" y="1602227"/>
                  <a:pt x="309488" y="1605802"/>
                  <a:pt x="318433" y="1611163"/>
                </a:cubicBezTo>
                <a:cubicBezTo>
                  <a:pt x="320221" y="1611163"/>
                  <a:pt x="323799" y="1611163"/>
                  <a:pt x="325588" y="1611163"/>
                </a:cubicBezTo>
                <a:cubicBezTo>
                  <a:pt x="330955" y="1614738"/>
                  <a:pt x="318433" y="1612950"/>
                  <a:pt x="322010" y="1614738"/>
                </a:cubicBezTo>
                <a:cubicBezTo>
                  <a:pt x="330955" y="1618312"/>
                  <a:pt x="336322" y="1616525"/>
                  <a:pt x="347056" y="1620099"/>
                </a:cubicBezTo>
                <a:cubicBezTo>
                  <a:pt x="345267" y="1616525"/>
                  <a:pt x="341689" y="1620099"/>
                  <a:pt x="339900" y="1614738"/>
                </a:cubicBezTo>
                <a:cubicBezTo>
                  <a:pt x="345267" y="1618312"/>
                  <a:pt x="359578" y="1620099"/>
                  <a:pt x="359578" y="1623674"/>
                </a:cubicBezTo>
                <a:cubicBezTo>
                  <a:pt x="357789" y="1621887"/>
                  <a:pt x="350634" y="1620099"/>
                  <a:pt x="352422" y="1621887"/>
                </a:cubicBezTo>
                <a:cubicBezTo>
                  <a:pt x="357789" y="1625461"/>
                  <a:pt x="361367" y="1629035"/>
                  <a:pt x="368523" y="1627248"/>
                </a:cubicBezTo>
                <a:lnTo>
                  <a:pt x="370312" y="1629035"/>
                </a:lnTo>
                <a:cubicBezTo>
                  <a:pt x="373890" y="1623674"/>
                  <a:pt x="377468" y="1629035"/>
                  <a:pt x="382835" y="1629035"/>
                </a:cubicBezTo>
                <a:cubicBezTo>
                  <a:pt x="381046" y="1625461"/>
                  <a:pt x="377468" y="1625461"/>
                  <a:pt x="375679" y="1621887"/>
                </a:cubicBezTo>
                <a:cubicBezTo>
                  <a:pt x="372101" y="1621887"/>
                  <a:pt x="370312" y="1620099"/>
                  <a:pt x="366734" y="1621887"/>
                </a:cubicBezTo>
                <a:cubicBezTo>
                  <a:pt x="363156" y="1607589"/>
                  <a:pt x="339900" y="1612950"/>
                  <a:pt x="330955" y="1600440"/>
                </a:cubicBezTo>
                <a:cubicBezTo>
                  <a:pt x="323799" y="1602227"/>
                  <a:pt x="318433" y="1593291"/>
                  <a:pt x="309488" y="1595078"/>
                </a:cubicBezTo>
                <a:cubicBezTo>
                  <a:pt x="304121" y="1591504"/>
                  <a:pt x="298754" y="1589717"/>
                  <a:pt x="291598" y="1586142"/>
                </a:cubicBezTo>
                <a:cubicBezTo>
                  <a:pt x="286231" y="1584355"/>
                  <a:pt x="279076" y="1582568"/>
                  <a:pt x="273709" y="1580781"/>
                </a:cubicBezTo>
                <a:cubicBezTo>
                  <a:pt x="273709" y="1578993"/>
                  <a:pt x="271920" y="1575419"/>
                  <a:pt x="273709" y="1575419"/>
                </a:cubicBezTo>
                <a:cubicBezTo>
                  <a:pt x="271920" y="1573632"/>
                  <a:pt x="268342" y="1570057"/>
                  <a:pt x="264764" y="1571845"/>
                </a:cubicBezTo>
                <a:cubicBezTo>
                  <a:pt x="261186" y="1566483"/>
                  <a:pt x="262975" y="1564696"/>
                  <a:pt x="262975" y="1562909"/>
                </a:cubicBezTo>
                <a:cubicBezTo>
                  <a:pt x="259397" y="1562909"/>
                  <a:pt x="254030" y="1564696"/>
                  <a:pt x="254030" y="1566483"/>
                </a:cubicBezTo>
                <a:cubicBezTo>
                  <a:pt x="246875" y="1562909"/>
                  <a:pt x="245086" y="1559334"/>
                  <a:pt x="243297" y="1557547"/>
                </a:cubicBezTo>
                <a:cubicBezTo>
                  <a:pt x="239719" y="1559334"/>
                  <a:pt x="239719" y="1561121"/>
                  <a:pt x="236141" y="1557547"/>
                </a:cubicBezTo>
                <a:cubicBezTo>
                  <a:pt x="237930" y="1555760"/>
                  <a:pt x="245086" y="1557547"/>
                  <a:pt x="243297" y="1553972"/>
                </a:cubicBezTo>
                <a:cubicBezTo>
                  <a:pt x="239719" y="1553972"/>
                  <a:pt x="230774" y="1553972"/>
                  <a:pt x="232563" y="1548611"/>
                </a:cubicBezTo>
                <a:cubicBezTo>
                  <a:pt x="228985" y="1548611"/>
                  <a:pt x="227196" y="1548611"/>
                  <a:pt x="223618" y="1548611"/>
                </a:cubicBezTo>
                <a:cubicBezTo>
                  <a:pt x="223618" y="1550398"/>
                  <a:pt x="223618" y="1552185"/>
                  <a:pt x="218251" y="1553972"/>
                </a:cubicBezTo>
                <a:cubicBezTo>
                  <a:pt x="214674" y="1550398"/>
                  <a:pt x="221829" y="1552185"/>
                  <a:pt x="218251" y="1548611"/>
                </a:cubicBezTo>
                <a:cubicBezTo>
                  <a:pt x="209307" y="1548611"/>
                  <a:pt x="207518" y="1543249"/>
                  <a:pt x="198573" y="1541462"/>
                </a:cubicBezTo>
                <a:cubicBezTo>
                  <a:pt x="205729" y="1539675"/>
                  <a:pt x="205729" y="1539675"/>
                  <a:pt x="205729" y="1536100"/>
                </a:cubicBezTo>
                <a:cubicBezTo>
                  <a:pt x="207518" y="1537888"/>
                  <a:pt x="212885" y="1536100"/>
                  <a:pt x="214674" y="1536100"/>
                </a:cubicBezTo>
                <a:cubicBezTo>
                  <a:pt x="218251" y="1537888"/>
                  <a:pt x="223618" y="1539675"/>
                  <a:pt x="227196" y="1539675"/>
                </a:cubicBezTo>
                <a:cubicBezTo>
                  <a:pt x="225407" y="1543249"/>
                  <a:pt x="218251" y="1537888"/>
                  <a:pt x="220040" y="1541462"/>
                </a:cubicBezTo>
                <a:cubicBezTo>
                  <a:pt x="227196" y="1539675"/>
                  <a:pt x="228985" y="1550398"/>
                  <a:pt x="234352" y="1543249"/>
                </a:cubicBezTo>
                <a:cubicBezTo>
                  <a:pt x="241508" y="1550398"/>
                  <a:pt x="246875" y="1552185"/>
                  <a:pt x="255819" y="1557547"/>
                </a:cubicBezTo>
                <a:cubicBezTo>
                  <a:pt x="257608" y="1557547"/>
                  <a:pt x="259397" y="1555760"/>
                  <a:pt x="261186" y="1555760"/>
                </a:cubicBezTo>
                <a:cubicBezTo>
                  <a:pt x="261186" y="1555760"/>
                  <a:pt x="262975" y="1557547"/>
                  <a:pt x="264764" y="1557547"/>
                </a:cubicBezTo>
                <a:cubicBezTo>
                  <a:pt x="270131" y="1561121"/>
                  <a:pt x="261186" y="1559334"/>
                  <a:pt x="262975" y="1561121"/>
                </a:cubicBezTo>
                <a:cubicBezTo>
                  <a:pt x="268342" y="1564696"/>
                  <a:pt x="271920" y="1562909"/>
                  <a:pt x="273709" y="1561121"/>
                </a:cubicBezTo>
                <a:cubicBezTo>
                  <a:pt x="277287" y="1562909"/>
                  <a:pt x="273709" y="1562909"/>
                  <a:pt x="275498" y="1566483"/>
                </a:cubicBezTo>
                <a:cubicBezTo>
                  <a:pt x="284443" y="1570057"/>
                  <a:pt x="288020" y="1566483"/>
                  <a:pt x="295176" y="1573632"/>
                </a:cubicBezTo>
                <a:cubicBezTo>
                  <a:pt x="296965" y="1573632"/>
                  <a:pt x="293387" y="1570057"/>
                  <a:pt x="298754" y="1570057"/>
                </a:cubicBezTo>
                <a:cubicBezTo>
                  <a:pt x="305910" y="1575419"/>
                  <a:pt x="305910" y="1575419"/>
                  <a:pt x="304121" y="1571845"/>
                </a:cubicBezTo>
                <a:cubicBezTo>
                  <a:pt x="307699" y="1571845"/>
                  <a:pt x="309488" y="1575419"/>
                  <a:pt x="313066" y="1577206"/>
                </a:cubicBezTo>
                <a:cubicBezTo>
                  <a:pt x="327377" y="1577206"/>
                  <a:pt x="336322" y="1587930"/>
                  <a:pt x="347056" y="1591504"/>
                </a:cubicBezTo>
                <a:cubicBezTo>
                  <a:pt x="352422" y="1591504"/>
                  <a:pt x="361367" y="1591504"/>
                  <a:pt x="357789" y="1586142"/>
                </a:cubicBezTo>
                <a:cubicBezTo>
                  <a:pt x="354211" y="1586142"/>
                  <a:pt x="354211" y="1589717"/>
                  <a:pt x="350634" y="1587930"/>
                </a:cubicBezTo>
                <a:cubicBezTo>
                  <a:pt x="345267" y="1584355"/>
                  <a:pt x="354211" y="1586142"/>
                  <a:pt x="348845" y="1582568"/>
                </a:cubicBezTo>
                <a:cubicBezTo>
                  <a:pt x="339900" y="1578993"/>
                  <a:pt x="330955" y="1575419"/>
                  <a:pt x="323799" y="1571845"/>
                </a:cubicBezTo>
                <a:cubicBezTo>
                  <a:pt x="314855" y="1566483"/>
                  <a:pt x="305910" y="1562909"/>
                  <a:pt x="296965" y="1557547"/>
                </a:cubicBezTo>
                <a:cubicBezTo>
                  <a:pt x="302332" y="1555760"/>
                  <a:pt x="304121" y="1559334"/>
                  <a:pt x="309488" y="1559334"/>
                </a:cubicBezTo>
                <a:cubicBezTo>
                  <a:pt x="311277" y="1557547"/>
                  <a:pt x="304121" y="1555760"/>
                  <a:pt x="309488" y="1553972"/>
                </a:cubicBezTo>
                <a:cubicBezTo>
                  <a:pt x="311277" y="1555760"/>
                  <a:pt x="311277" y="1557547"/>
                  <a:pt x="311277" y="1557547"/>
                </a:cubicBezTo>
                <a:cubicBezTo>
                  <a:pt x="318433" y="1557547"/>
                  <a:pt x="320221" y="1555760"/>
                  <a:pt x="327377" y="1559334"/>
                </a:cubicBezTo>
                <a:cubicBezTo>
                  <a:pt x="318433" y="1557547"/>
                  <a:pt x="323799" y="1561121"/>
                  <a:pt x="320221" y="1562909"/>
                </a:cubicBezTo>
                <a:cubicBezTo>
                  <a:pt x="318433" y="1561121"/>
                  <a:pt x="316644" y="1557547"/>
                  <a:pt x="314855" y="1559334"/>
                </a:cubicBezTo>
                <a:cubicBezTo>
                  <a:pt x="314855" y="1561121"/>
                  <a:pt x="309488" y="1561121"/>
                  <a:pt x="313066" y="1564696"/>
                </a:cubicBezTo>
                <a:cubicBezTo>
                  <a:pt x="314855" y="1557547"/>
                  <a:pt x="318433" y="1566483"/>
                  <a:pt x="325588" y="1566483"/>
                </a:cubicBezTo>
                <a:cubicBezTo>
                  <a:pt x="322010" y="1562909"/>
                  <a:pt x="330955" y="1562909"/>
                  <a:pt x="332744" y="1562909"/>
                </a:cubicBezTo>
                <a:cubicBezTo>
                  <a:pt x="343478" y="1568270"/>
                  <a:pt x="372101" y="1573632"/>
                  <a:pt x="377468" y="1580781"/>
                </a:cubicBezTo>
                <a:cubicBezTo>
                  <a:pt x="379257" y="1580781"/>
                  <a:pt x="375679" y="1577206"/>
                  <a:pt x="381046" y="1577206"/>
                </a:cubicBezTo>
                <a:cubicBezTo>
                  <a:pt x="384624" y="1584355"/>
                  <a:pt x="386412" y="1584355"/>
                  <a:pt x="393568" y="1589717"/>
                </a:cubicBezTo>
                <a:cubicBezTo>
                  <a:pt x="388201" y="1587930"/>
                  <a:pt x="388201" y="1591504"/>
                  <a:pt x="384624" y="1587930"/>
                </a:cubicBezTo>
                <a:cubicBezTo>
                  <a:pt x="384624" y="1587930"/>
                  <a:pt x="386412" y="1587930"/>
                  <a:pt x="384624" y="1586142"/>
                </a:cubicBezTo>
                <a:cubicBezTo>
                  <a:pt x="382835" y="1586142"/>
                  <a:pt x="375679" y="1584355"/>
                  <a:pt x="373890" y="1587930"/>
                </a:cubicBezTo>
                <a:cubicBezTo>
                  <a:pt x="379257" y="1586142"/>
                  <a:pt x="393568" y="1598653"/>
                  <a:pt x="398935" y="1589717"/>
                </a:cubicBezTo>
                <a:cubicBezTo>
                  <a:pt x="402513" y="1593291"/>
                  <a:pt x="407880" y="1593291"/>
                  <a:pt x="411458" y="1595078"/>
                </a:cubicBezTo>
                <a:cubicBezTo>
                  <a:pt x="407880" y="1596866"/>
                  <a:pt x="400724" y="1593291"/>
                  <a:pt x="402513" y="1598653"/>
                </a:cubicBezTo>
                <a:cubicBezTo>
                  <a:pt x="406091" y="1602227"/>
                  <a:pt x="413247" y="1596866"/>
                  <a:pt x="416825" y="1602227"/>
                </a:cubicBezTo>
                <a:cubicBezTo>
                  <a:pt x="416825" y="1596866"/>
                  <a:pt x="420402" y="1598653"/>
                  <a:pt x="425769" y="1600440"/>
                </a:cubicBezTo>
                <a:cubicBezTo>
                  <a:pt x="429347" y="1602227"/>
                  <a:pt x="434714" y="1604014"/>
                  <a:pt x="436503" y="1602227"/>
                </a:cubicBezTo>
                <a:cubicBezTo>
                  <a:pt x="436503" y="1605802"/>
                  <a:pt x="434714" y="1604014"/>
                  <a:pt x="432925" y="1605802"/>
                </a:cubicBezTo>
                <a:cubicBezTo>
                  <a:pt x="436503" y="1607589"/>
                  <a:pt x="441870" y="1611163"/>
                  <a:pt x="443659" y="1607589"/>
                </a:cubicBezTo>
                <a:cubicBezTo>
                  <a:pt x="447237" y="1612950"/>
                  <a:pt x="449026" y="1609376"/>
                  <a:pt x="449026" y="1614738"/>
                </a:cubicBezTo>
                <a:cubicBezTo>
                  <a:pt x="456181" y="1616525"/>
                  <a:pt x="461548" y="1616525"/>
                  <a:pt x="461548" y="1612950"/>
                </a:cubicBezTo>
                <a:cubicBezTo>
                  <a:pt x="468704" y="1614738"/>
                  <a:pt x="459759" y="1618312"/>
                  <a:pt x="465126" y="1620099"/>
                </a:cubicBezTo>
                <a:cubicBezTo>
                  <a:pt x="466915" y="1616525"/>
                  <a:pt x="470493" y="1614738"/>
                  <a:pt x="475860" y="1620099"/>
                </a:cubicBezTo>
                <a:cubicBezTo>
                  <a:pt x="477649" y="1621887"/>
                  <a:pt x="472282" y="1621887"/>
                  <a:pt x="474071" y="1623674"/>
                </a:cubicBezTo>
                <a:cubicBezTo>
                  <a:pt x="477649" y="1625461"/>
                  <a:pt x="475860" y="1621887"/>
                  <a:pt x="479438" y="1621887"/>
                </a:cubicBezTo>
                <a:cubicBezTo>
                  <a:pt x="479438" y="1623674"/>
                  <a:pt x="483016" y="1623674"/>
                  <a:pt x="483016" y="1627248"/>
                </a:cubicBezTo>
                <a:cubicBezTo>
                  <a:pt x="483016" y="1630823"/>
                  <a:pt x="475860" y="1623674"/>
                  <a:pt x="475860" y="1627248"/>
                </a:cubicBezTo>
                <a:cubicBezTo>
                  <a:pt x="481227" y="1632610"/>
                  <a:pt x="490171" y="1632610"/>
                  <a:pt x="490171" y="1627248"/>
                </a:cubicBezTo>
                <a:cubicBezTo>
                  <a:pt x="491960" y="1632610"/>
                  <a:pt x="497327" y="1639759"/>
                  <a:pt x="500905" y="1632610"/>
                </a:cubicBezTo>
                <a:cubicBezTo>
                  <a:pt x="506272" y="1636184"/>
                  <a:pt x="500905" y="1636184"/>
                  <a:pt x="502694" y="1637971"/>
                </a:cubicBezTo>
                <a:cubicBezTo>
                  <a:pt x="506272" y="1639759"/>
                  <a:pt x="509850" y="1641546"/>
                  <a:pt x="513428" y="1641546"/>
                </a:cubicBezTo>
                <a:cubicBezTo>
                  <a:pt x="515217" y="1643333"/>
                  <a:pt x="518795" y="1645120"/>
                  <a:pt x="520583" y="1646907"/>
                </a:cubicBezTo>
                <a:cubicBezTo>
                  <a:pt x="525950" y="1648695"/>
                  <a:pt x="531317" y="1650482"/>
                  <a:pt x="540262" y="1652269"/>
                </a:cubicBezTo>
                <a:cubicBezTo>
                  <a:pt x="543840" y="1655844"/>
                  <a:pt x="540262" y="1657631"/>
                  <a:pt x="540262" y="1659418"/>
                </a:cubicBezTo>
                <a:cubicBezTo>
                  <a:pt x="549207" y="1661205"/>
                  <a:pt x="556362" y="1659418"/>
                  <a:pt x="558151" y="1664780"/>
                </a:cubicBezTo>
                <a:cubicBezTo>
                  <a:pt x="563518" y="1664780"/>
                  <a:pt x="567096" y="1670141"/>
                  <a:pt x="570674" y="1668354"/>
                </a:cubicBezTo>
                <a:cubicBezTo>
                  <a:pt x="568885" y="1668354"/>
                  <a:pt x="568885" y="1670141"/>
                  <a:pt x="570674" y="1671928"/>
                </a:cubicBezTo>
                <a:cubicBezTo>
                  <a:pt x="574252" y="1671928"/>
                  <a:pt x="595719" y="1675503"/>
                  <a:pt x="592141" y="1680864"/>
                </a:cubicBezTo>
                <a:cubicBezTo>
                  <a:pt x="599297" y="1680864"/>
                  <a:pt x="608242" y="1682652"/>
                  <a:pt x="613609" y="1680864"/>
                </a:cubicBezTo>
                <a:cubicBezTo>
                  <a:pt x="617187" y="1691588"/>
                  <a:pt x="644021" y="1696949"/>
                  <a:pt x="633287" y="1700524"/>
                </a:cubicBezTo>
                <a:cubicBezTo>
                  <a:pt x="638654" y="1704098"/>
                  <a:pt x="640443" y="1698737"/>
                  <a:pt x="644021" y="1704098"/>
                </a:cubicBezTo>
                <a:cubicBezTo>
                  <a:pt x="645810" y="1707673"/>
                  <a:pt x="636865" y="1700524"/>
                  <a:pt x="638654" y="1704098"/>
                </a:cubicBezTo>
                <a:cubicBezTo>
                  <a:pt x="642232" y="1707673"/>
                  <a:pt x="652966" y="1714822"/>
                  <a:pt x="654755" y="1709460"/>
                </a:cubicBezTo>
                <a:cubicBezTo>
                  <a:pt x="651177" y="1707673"/>
                  <a:pt x="644021" y="1704098"/>
                  <a:pt x="647599" y="1702311"/>
                </a:cubicBezTo>
                <a:cubicBezTo>
                  <a:pt x="654755" y="1707673"/>
                  <a:pt x="665488" y="1713034"/>
                  <a:pt x="667277" y="1718396"/>
                </a:cubicBezTo>
                <a:cubicBezTo>
                  <a:pt x="674433" y="1720183"/>
                  <a:pt x="667277" y="1714822"/>
                  <a:pt x="672644" y="1716609"/>
                </a:cubicBezTo>
                <a:cubicBezTo>
                  <a:pt x="676222" y="1721970"/>
                  <a:pt x="678011" y="1718396"/>
                  <a:pt x="681589" y="1721970"/>
                </a:cubicBezTo>
                <a:cubicBezTo>
                  <a:pt x="679800" y="1718396"/>
                  <a:pt x="678011" y="1714822"/>
                  <a:pt x="679800" y="1714822"/>
                </a:cubicBezTo>
                <a:cubicBezTo>
                  <a:pt x="674433" y="1713034"/>
                  <a:pt x="669066" y="1711247"/>
                  <a:pt x="667277" y="1705885"/>
                </a:cubicBezTo>
                <a:cubicBezTo>
                  <a:pt x="672644" y="1705885"/>
                  <a:pt x="674433" y="1711247"/>
                  <a:pt x="679800" y="1711247"/>
                </a:cubicBezTo>
                <a:cubicBezTo>
                  <a:pt x="685167" y="1716609"/>
                  <a:pt x="679800" y="1721970"/>
                  <a:pt x="686956" y="1721970"/>
                </a:cubicBezTo>
                <a:cubicBezTo>
                  <a:pt x="692322" y="1723758"/>
                  <a:pt x="690533" y="1720183"/>
                  <a:pt x="694111" y="1720183"/>
                </a:cubicBezTo>
                <a:cubicBezTo>
                  <a:pt x="695900" y="1720183"/>
                  <a:pt x="695900" y="1721970"/>
                  <a:pt x="695900" y="1721970"/>
                </a:cubicBezTo>
                <a:cubicBezTo>
                  <a:pt x="697689" y="1721970"/>
                  <a:pt x="697689" y="1721970"/>
                  <a:pt x="697689" y="1723758"/>
                </a:cubicBezTo>
                <a:cubicBezTo>
                  <a:pt x="694111" y="1723758"/>
                  <a:pt x="688745" y="1723758"/>
                  <a:pt x="688745" y="1727332"/>
                </a:cubicBezTo>
                <a:cubicBezTo>
                  <a:pt x="695900" y="1729119"/>
                  <a:pt x="690533" y="1729119"/>
                  <a:pt x="688745" y="1732694"/>
                </a:cubicBezTo>
                <a:cubicBezTo>
                  <a:pt x="694111" y="1736268"/>
                  <a:pt x="695900" y="1732694"/>
                  <a:pt x="703056" y="1734481"/>
                </a:cubicBezTo>
                <a:cubicBezTo>
                  <a:pt x="706634" y="1739842"/>
                  <a:pt x="720945" y="1748779"/>
                  <a:pt x="724523" y="1741630"/>
                </a:cubicBezTo>
                <a:cubicBezTo>
                  <a:pt x="728101" y="1746991"/>
                  <a:pt x="719157" y="1745204"/>
                  <a:pt x="720945" y="1750566"/>
                </a:cubicBezTo>
                <a:cubicBezTo>
                  <a:pt x="722735" y="1748779"/>
                  <a:pt x="728101" y="1748779"/>
                  <a:pt x="731679" y="1746991"/>
                </a:cubicBezTo>
                <a:cubicBezTo>
                  <a:pt x="735257" y="1750566"/>
                  <a:pt x="738835" y="1754140"/>
                  <a:pt x="745991" y="1754140"/>
                </a:cubicBezTo>
                <a:cubicBezTo>
                  <a:pt x="747780" y="1759502"/>
                  <a:pt x="737046" y="1755927"/>
                  <a:pt x="744202" y="1763076"/>
                </a:cubicBezTo>
                <a:cubicBezTo>
                  <a:pt x="747780" y="1763076"/>
                  <a:pt x="749569" y="1761289"/>
                  <a:pt x="753147" y="1761289"/>
                </a:cubicBezTo>
                <a:cubicBezTo>
                  <a:pt x="753147" y="1764863"/>
                  <a:pt x="753147" y="1764863"/>
                  <a:pt x="754935" y="1766651"/>
                </a:cubicBezTo>
                <a:cubicBezTo>
                  <a:pt x="758513" y="1768438"/>
                  <a:pt x="760302" y="1770225"/>
                  <a:pt x="762091" y="1773799"/>
                </a:cubicBezTo>
                <a:cubicBezTo>
                  <a:pt x="763880" y="1773799"/>
                  <a:pt x="763880" y="1772012"/>
                  <a:pt x="767458" y="1772012"/>
                </a:cubicBezTo>
                <a:cubicBezTo>
                  <a:pt x="772825" y="1779161"/>
                  <a:pt x="781770" y="1784523"/>
                  <a:pt x="788925" y="1780948"/>
                </a:cubicBezTo>
                <a:cubicBezTo>
                  <a:pt x="787137" y="1784523"/>
                  <a:pt x="797870" y="1789884"/>
                  <a:pt x="799659" y="1788097"/>
                </a:cubicBezTo>
                <a:cubicBezTo>
                  <a:pt x="801448" y="1797033"/>
                  <a:pt x="812182" y="1793459"/>
                  <a:pt x="817549" y="1800608"/>
                </a:cubicBezTo>
                <a:cubicBezTo>
                  <a:pt x="819338" y="1797033"/>
                  <a:pt x="819338" y="1800608"/>
                  <a:pt x="822915" y="1802395"/>
                </a:cubicBezTo>
                <a:cubicBezTo>
                  <a:pt x="821127" y="1800608"/>
                  <a:pt x="821127" y="1798820"/>
                  <a:pt x="821127" y="1797033"/>
                </a:cubicBezTo>
                <a:cubicBezTo>
                  <a:pt x="826493" y="1798820"/>
                  <a:pt x="830071" y="1798820"/>
                  <a:pt x="833649" y="1802395"/>
                </a:cubicBezTo>
                <a:cubicBezTo>
                  <a:pt x="828282" y="1802395"/>
                  <a:pt x="822915" y="1797033"/>
                  <a:pt x="824704" y="1802395"/>
                </a:cubicBezTo>
                <a:cubicBezTo>
                  <a:pt x="833649" y="1805969"/>
                  <a:pt x="837227" y="1816693"/>
                  <a:pt x="846172" y="1820267"/>
                </a:cubicBezTo>
                <a:cubicBezTo>
                  <a:pt x="851539" y="1822054"/>
                  <a:pt x="853328" y="1822054"/>
                  <a:pt x="853328" y="1818480"/>
                </a:cubicBezTo>
                <a:cubicBezTo>
                  <a:pt x="847961" y="1811331"/>
                  <a:pt x="847961" y="1820267"/>
                  <a:pt x="842594" y="1814905"/>
                </a:cubicBezTo>
                <a:cubicBezTo>
                  <a:pt x="847961" y="1814905"/>
                  <a:pt x="846172" y="1809544"/>
                  <a:pt x="849750" y="1807756"/>
                </a:cubicBezTo>
                <a:cubicBezTo>
                  <a:pt x="847961" y="1813118"/>
                  <a:pt x="855117" y="1814905"/>
                  <a:pt x="858694" y="1820267"/>
                </a:cubicBezTo>
                <a:cubicBezTo>
                  <a:pt x="856905" y="1820267"/>
                  <a:pt x="851539" y="1822054"/>
                  <a:pt x="855117" y="1825629"/>
                </a:cubicBezTo>
                <a:cubicBezTo>
                  <a:pt x="858694" y="1827416"/>
                  <a:pt x="858694" y="1822054"/>
                  <a:pt x="862272" y="1825629"/>
                </a:cubicBezTo>
                <a:cubicBezTo>
                  <a:pt x="860483" y="1827416"/>
                  <a:pt x="860483" y="1827416"/>
                  <a:pt x="858694" y="1829203"/>
                </a:cubicBezTo>
                <a:cubicBezTo>
                  <a:pt x="864061" y="1830990"/>
                  <a:pt x="869428" y="1832777"/>
                  <a:pt x="874795" y="1836352"/>
                </a:cubicBezTo>
                <a:cubicBezTo>
                  <a:pt x="874795" y="1843501"/>
                  <a:pt x="890895" y="1847075"/>
                  <a:pt x="898051" y="1854224"/>
                </a:cubicBezTo>
                <a:cubicBezTo>
                  <a:pt x="896262" y="1852437"/>
                  <a:pt x="899840" y="1852437"/>
                  <a:pt x="901629" y="1852437"/>
                </a:cubicBezTo>
                <a:cubicBezTo>
                  <a:pt x="903418" y="1854224"/>
                  <a:pt x="905207" y="1856011"/>
                  <a:pt x="908785" y="1856011"/>
                </a:cubicBezTo>
                <a:cubicBezTo>
                  <a:pt x="908785" y="1864947"/>
                  <a:pt x="917730" y="1863160"/>
                  <a:pt x="924885" y="1866734"/>
                </a:cubicBezTo>
                <a:cubicBezTo>
                  <a:pt x="921308" y="1868522"/>
                  <a:pt x="928463" y="1870309"/>
                  <a:pt x="926674" y="1872096"/>
                </a:cubicBezTo>
                <a:cubicBezTo>
                  <a:pt x="921308" y="1872096"/>
                  <a:pt x="917730" y="1872096"/>
                  <a:pt x="915941" y="1868522"/>
                </a:cubicBezTo>
                <a:cubicBezTo>
                  <a:pt x="914152" y="1875671"/>
                  <a:pt x="926674" y="1881032"/>
                  <a:pt x="933830" y="1882819"/>
                </a:cubicBezTo>
                <a:cubicBezTo>
                  <a:pt x="932041" y="1879245"/>
                  <a:pt x="926674" y="1879245"/>
                  <a:pt x="926674" y="1873883"/>
                </a:cubicBezTo>
                <a:cubicBezTo>
                  <a:pt x="937408" y="1879245"/>
                  <a:pt x="946353" y="1886394"/>
                  <a:pt x="957087" y="1889968"/>
                </a:cubicBezTo>
                <a:cubicBezTo>
                  <a:pt x="958875" y="1889968"/>
                  <a:pt x="958875" y="1888181"/>
                  <a:pt x="957087" y="1886394"/>
                </a:cubicBezTo>
                <a:cubicBezTo>
                  <a:pt x="957087" y="1886394"/>
                  <a:pt x="957087" y="1886394"/>
                  <a:pt x="964242" y="1886394"/>
                </a:cubicBezTo>
                <a:cubicBezTo>
                  <a:pt x="967820" y="1891755"/>
                  <a:pt x="960664" y="1889968"/>
                  <a:pt x="964242" y="1893543"/>
                </a:cubicBezTo>
                <a:cubicBezTo>
                  <a:pt x="969609" y="1902479"/>
                  <a:pt x="974976" y="1895330"/>
                  <a:pt x="976765" y="1904266"/>
                </a:cubicBezTo>
                <a:cubicBezTo>
                  <a:pt x="982132" y="1902479"/>
                  <a:pt x="974976" y="1895330"/>
                  <a:pt x="971398" y="1893543"/>
                </a:cubicBezTo>
                <a:cubicBezTo>
                  <a:pt x="976765" y="1891755"/>
                  <a:pt x="980343" y="1900691"/>
                  <a:pt x="983921" y="1897117"/>
                </a:cubicBezTo>
                <a:cubicBezTo>
                  <a:pt x="985710" y="1904266"/>
                  <a:pt x="976765" y="1902479"/>
                  <a:pt x="982132" y="1909628"/>
                </a:cubicBezTo>
                <a:cubicBezTo>
                  <a:pt x="987499" y="1911415"/>
                  <a:pt x="1003599" y="1925712"/>
                  <a:pt x="1007177" y="1914989"/>
                </a:cubicBezTo>
                <a:cubicBezTo>
                  <a:pt x="1000021" y="1914989"/>
                  <a:pt x="996443" y="1911415"/>
                  <a:pt x="991077" y="1907840"/>
                </a:cubicBezTo>
                <a:cubicBezTo>
                  <a:pt x="992865" y="1906053"/>
                  <a:pt x="996443" y="1913202"/>
                  <a:pt x="998232" y="1907840"/>
                </a:cubicBezTo>
                <a:cubicBezTo>
                  <a:pt x="1003599" y="1914989"/>
                  <a:pt x="1019700" y="1920351"/>
                  <a:pt x="1023278" y="1925712"/>
                </a:cubicBezTo>
                <a:cubicBezTo>
                  <a:pt x="1021489" y="1923925"/>
                  <a:pt x="1019700" y="1923925"/>
                  <a:pt x="1017911" y="1922138"/>
                </a:cubicBezTo>
                <a:cubicBezTo>
                  <a:pt x="1019700" y="1927500"/>
                  <a:pt x="1025067" y="1929287"/>
                  <a:pt x="1017911" y="1927500"/>
                </a:cubicBezTo>
                <a:cubicBezTo>
                  <a:pt x="1012544" y="1927500"/>
                  <a:pt x="1021489" y="1923925"/>
                  <a:pt x="1016122" y="1923925"/>
                </a:cubicBezTo>
                <a:cubicBezTo>
                  <a:pt x="1007177" y="1922138"/>
                  <a:pt x="1017911" y="1927500"/>
                  <a:pt x="1012544" y="1927500"/>
                </a:cubicBezTo>
                <a:cubicBezTo>
                  <a:pt x="1008966" y="1923925"/>
                  <a:pt x="1007177" y="1929287"/>
                  <a:pt x="1000021" y="1923925"/>
                </a:cubicBezTo>
                <a:cubicBezTo>
                  <a:pt x="1001810" y="1927500"/>
                  <a:pt x="1005388" y="1929287"/>
                  <a:pt x="1008966" y="1931074"/>
                </a:cubicBezTo>
                <a:cubicBezTo>
                  <a:pt x="1012544" y="1931074"/>
                  <a:pt x="1016122" y="1929287"/>
                  <a:pt x="1017911" y="1932861"/>
                </a:cubicBezTo>
                <a:cubicBezTo>
                  <a:pt x="1017911" y="1934648"/>
                  <a:pt x="1014333" y="1934648"/>
                  <a:pt x="1014333" y="1936436"/>
                </a:cubicBezTo>
                <a:cubicBezTo>
                  <a:pt x="1017911" y="1938223"/>
                  <a:pt x="1023278" y="1941797"/>
                  <a:pt x="1023278" y="1938223"/>
                </a:cubicBezTo>
                <a:cubicBezTo>
                  <a:pt x="1017911" y="1934648"/>
                  <a:pt x="1023278" y="1931074"/>
                  <a:pt x="1017911" y="1929287"/>
                </a:cubicBezTo>
                <a:cubicBezTo>
                  <a:pt x="1025067" y="1929287"/>
                  <a:pt x="1025067" y="1934648"/>
                  <a:pt x="1028644" y="1938223"/>
                </a:cubicBezTo>
                <a:cubicBezTo>
                  <a:pt x="1032222" y="1938223"/>
                  <a:pt x="1035800" y="1938223"/>
                  <a:pt x="1034011" y="1936436"/>
                </a:cubicBezTo>
                <a:cubicBezTo>
                  <a:pt x="1030433" y="1936436"/>
                  <a:pt x="1028644" y="1932861"/>
                  <a:pt x="1026855" y="1929287"/>
                </a:cubicBezTo>
                <a:cubicBezTo>
                  <a:pt x="1030433" y="1927500"/>
                  <a:pt x="1028644" y="1931074"/>
                  <a:pt x="1035800" y="1931074"/>
                </a:cubicBezTo>
                <a:cubicBezTo>
                  <a:pt x="1030433" y="1927500"/>
                  <a:pt x="1025067" y="1925712"/>
                  <a:pt x="1021489" y="1920351"/>
                </a:cubicBezTo>
                <a:cubicBezTo>
                  <a:pt x="1021489" y="1920351"/>
                  <a:pt x="1025067" y="1920351"/>
                  <a:pt x="1025067" y="1918564"/>
                </a:cubicBezTo>
                <a:cubicBezTo>
                  <a:pt x="1021489" y="1916776"/>
                  <a:pt x="1017911" y="1914989"/>
                  <a:pt x="1017911" y="1918564"/>
                </a:cubicBezTo>
                <a:cubicBezTo>
                  <a:pt x="1012544" y="1913202"/>
                  <a:pt x="1007177" y="1909628"/>
                  <a:pt x="1001810" y="1909628"/>
                </a:cubicBezTo>
                <a:cubicBezTo>
                  <a:pt x="1007177" y="1907840"/>
                  <a:pt x="1001810" y="1904266"/>
                  <a:pt x="998232" y="1906053"/>
                </a:cubicBezTo>
                <a:cubicBezTo>
                  <a:pt x="998232" y="1904266"/>
                  <a:pt x="998232" y="1902479"/>
                  <a:pt x="998232" y="1902479"/>
                </a:cubicBezTo>
                <a:cubicBezTo>
                  <a:pt x="996443" y="1900691"/>
                  <a:pt x="992865" y="1900691"/>
                  <a:pt x="991077" y="1900691"/>
                </a:cubicBezTo>
                <a:cubicBezTo>
                  <a:pt x="987499" y="1893543"/>
                  <a:pt x="982132" y="1891755"/>
                  <a:pt x="974976" y="1889968"/>
                </a:cubicBezTo>
                <a:cubicBezTo>
                  <a:pt x="978554" y="1889968"/>
                  <a:pt x="974976" y="1884607"/>
                  <a:pt x="976765" y="1884607"/>
                </a:cubicBezTo>
                <a:cubicBezTo>
                  <a:pt x="964242" y="1882819"/>
                  <a:pt x="957087" y="1866734"/>
                  <a:pt x="948142" y="1870309"/>
                </a:cubicBezTo>
                <a:cubicBezTo>
                  <a:pt x="946353" y="1864947"/>
                  <a:pt x="940986" y="1866734"/>
                  <a:pt x="937408" y="1864947"/>
                </a:cubicBezTo>
                <a:cubicBezTo>
                  <a:pt x="935619" y="1859586"/>
                  <a:pt x="937408" y="1859586"/>
                  <a:pt x="935619" y="1856011"/>
                </a:cubicBezTo>
                <a:cubicBezTo>
                  <a:pt x="932041" y="1857798"/>
                  <a:pt x="928463" y="1856011"/>
                  <a:pt x="924885" y="1850650"/>
                </a:cubicBezTo>
                <a:cubicBezTo>
                  <a:pt x="921308" y="1847075"/>
                  <a:pt x="917730" y="1843501"/>
                  <a:pt x="914152" y="1841714"/>
                </a:cubicBezTo>
                <a:cubicBezTo>
                  <a:pt x="912363" y="1841714"/>
                  <a:pt x="912363" y="1843501"/>
                  <a:pt x="910574" y="1843501"/>
                </a:cubicBezTo>
                <a:cubicBezTo>
                  <a:pt x="905207" y="1839926"/>
                  <a:pt x="905207" y="1839926"/>
                  <a:pt x="898051" y="1834565"/>
                </a:cubicBezTo>
                <a:cubicBezTo>
                  <a:pt x="898051" y="1832777"/>
                  <a:pt x="905207" y="1838139"/>
                  <a:pt x="903418" y="1832777"/>
                </a:cubicBezTo>
                <a:cubicBezTo>
                  <a:pt x="889107" y="1834565"/>
                  <a:pt x="874795" y="1818480"/>
                  <a:pt x="865850" y="1811331"/>
                </a:cubicBezTo>
                <a:cubicBezTo>
                  <a:pt x="865850" y="1814905"/>
                  <a:pt x="865850" y="1816693"/>
                  <a:pt x="862272" y="1816693"/>
                </a:cubicBezTo>
                <a:cubicBezTo>
                  <a:pt x="858694" y="1811331"/>
                  <a:pt x="853328" y="1811331"/>
                  <a:pt x="851539" y="1807756"/>
                </a:cubicBezTo>
                <a:cubicBezTo>
                  <a:pt x="855117" y="1807756"/>
                  <a:pt x="856905" y="1807756"/>
                  <a:pt x="858694" y="1805969"/>
                </a:cubicBezTo>
                <a:cubicBezTo>
                  <a:pt x="849750" y="1798820"/>
                  <a:pt x="837227" y="1793459"/>
                  <a:pt x="826493" y="1786310"/>
                </a:cubicBezTo>
                <a:cubicBezTo>
                  <a:pt x="815760" y="1780948"/>
                  <a:pt x="805026" y="1775587"/>
                  <a:pt x="797870" y="1766651"/>
                </a:cubicBezTo>
                <a:cubicBezTo>
                  <a:pt x="801448" y="1768438"/>
                  <a:pt x="803237" y="1770225"/>
                  <a:pt x="806815" y="1770225"/>
                </a:cubicBezTo>
                <a:cubicBezTo>
                  <a:pt x="803237" y="1766651"/>
                  <a:pt x="806815" y="1766651"/>
                  <a:pt x="805026" y="1764863"/>
                </a:cubicBezTo>
                <a:cubicBezTo>
                  <a:pt x="796081" y="1766651"/>
                  <a:pt x="797870" y="1757715"/>
                  <a:pt x="794292" y="1755927"/>
                </a:cubicBezTo>
                <a:cubicBezTo>
                  <a:pt x="788925" y="1755927"/>
                  <a:pt x="790714" y="1757715"/>
                  <a:pt x="785348" y="1757715"/>
                </a:cubicBezTo>
                <a:cubicBezTo>
                  <a:pt x="785348" y="1752353"/>
                  <a:pt x="781770" y="1752353"/>
                  <a:pt x="778192" y="1748779"/>
                </a:cubicBezTo>
                <a:cubicBezTo>
                  <a:pt x="776403" y="1748779"/>
                  <a:pt x="776403" y="1750566"/>
                  <a:pt x="776403" y="1750566"/>
                </a:cubicBezTo>
                <a:cubicBezTo>
                  <a:pt x="774614" y="1748779"/>
                  <a:pt x="771036" y="1748779"/>
                  <a:pt x="767458" y="1746991"/>
                </a:cubicBezTo>
                <a:cubicBezTo>
                  <a:pt x="763880" y="1745204"/>
                  <a:pt x="762091" y="1743417"/>
                  <a:pt x="762091" y="1741630"/>
                </a:cubicBezTo>
                <a:cubicBezTo>
                  <a:pt x="765669" y="1743417"/>
                  <a:pt x="767458" y="1746991"/>
                  <a:pt x="771036" y="1746991"/>
                </a:cubicBezTo>
                <a:cubicBezTo>
                  <a:pt x="763880" y="1739842"/>
                  <a:pt x="771036" y="1741630"/>
                  <a:pt x="769247" y="1736268"/>
                </a:cubicBezTo>
                <a:cubicBezTo>
                  <a:pt x="763880" y="1734481"/>
                  <a:pt x="763880" y="1736268"/>
                  <a:pt x="763880" y="1738055"/>
                </a:cubicBezTo>
                <a:cubicBezTo>
                  <a:pt x="756724" y="1736268"/>
                  <a:pt x="745991" y="1729119"/>
                  <a:pt x="737046" y="1721970"/>
                </a:cubicBezTo>
                <a:cubicBezTo>
                  <a:pt x="735257" y="1725545"/>
                  <a:pt x="729890" y="1721970"/>
                  <a:pt x="726312" y="1721970"/>
                </a:cubicBezTo>
                <a:cubicBezTo>
                  <a:pt x="722735" y="1718396"/>
                  <a:pt x="731679" y="1720183"/>
                  <a:pt x="726312" y="1716609"/>
                </a:cubicBezTo>
                <a:cubicBezTo>
                  <a:pt x="719157" y="1716609"/>
                  <a:pt x="715579" y="1714822"/>
                  <a:pt x="710212" y="1714822"/>
                </a:cubicBezTo>
                <a:cubicBezTo>
                  <a:pt x="710212" y="1716609"/>
                  <a:pt x="713790" y="1716609"/>
                  <a:pt x="712001" y="1718396"/>
                </a:cubicBezTo>
                <a:cubicBezTo>
                  <a:pt x="710212" y="1713034"/>
                  <a:pt x="704845" y="1714822"/>
                  <a:pt x="704845" y="1718396"/>
                </a:cubicBezTo>
                <a:cubicBezTo>
                  <a:pt x="701267" y="1714822"/>
                  <a:pt x="695900" y="1714822"/>
                  <a:pt x="694111" y="1711247"/>
                </a:cubicBezTo>
                <a:cubicBezTo>
                  <a:pt x="697689" y="1709460"/>
                  <a:pt x="699478" y="1713034"/>
                  <a:pt x="701267" y="1713034"/>
                </a:cubicBezTo>
                <a:cubicBezTo>
                  <a:pt x="699478" y="1709460"/>
                  <a:pt x="703056" y="1711247"/>
                  <a:pt x="706634" y="1711247"/>
                </a:cubicBezTo>
                <a:cubicBezTo>
                  <a:pt x="701267" y="1709460"/>
                  <a:pt x="697689" y="1705885"/>
                  <a:pt x="697689" y="1702311"/>
                </a:cubicBezTo>
                <a:cubicBezTo>
                  <a:pt x="697689" y="1704098"/>
                  <a:pt x="704845" y="1704098"/>
                  <a:pt x="703056" y="1702311"/>
                </a:cubicBezTo>
                <a:cubicBezTo>
                  <a:pt x="695900" y="1696949"/>
                  <a:pt x="685167" y="1696949"/>
                  <a:pt x="678011" y="1693375"/>
                </a:cubicBezTo>
                <a:cubicBezTo>
                  <a:pt x="681589" y="1693375"/>
                  <a:pt x="686956" y="1693375"/>
                  <a:pt x="683378" y="1689801"/>
                </a:cubicBezTo>
                <a:cubicBezTo>
                  <a:pt x="680695" y="1690694"/>
                  <a:pt x="676222" y="1691141"/>
                  <a:pt x="672197" y="1690471"/>
                </a:cubicBezTo>
                <a:lnTo>
                  <a:pt x="667467" y="1687114"/>
                </a:lnTo>
                <a:lnTo>
                  <a:pt x="669066" y="1686226"/>
                </a:lnTo>
                <a:cubicBezTo>
                  <a:pt x="661910" y="1682652"/>
                  <a:pt x="658332" y="1679077"/>
                  <a:pt x="651177" y="1677290"/>
                </a:cubicBezTo>
                <a:cubicBezTo>
                  <a:pt x="649388" y="1675503"/>
                  <a:pt x="649388" y="1673716"/>
                  <a:pt x="649388" y="1671928"/>
                </a:cubicBezTo>
                <a:cubicBezTo>
                  <a:pt x="644021" y="1670141"/>
                  <a:pt x="645810" y="1671928"/>
                  <a:pt x="640443" y="1671928"/>
                </a:cubicBezTo>
                <a:cubicBezTo>
                  <a:pt x="638654" y="1670141"/>
                  <a:pt x="636865" y="1670141"/>
                  <a:pt x="635076" y="1666567"/>
                </a:cubicBezTo>
                <a:cubicBezTo>
                  <a:pt x="635076" y="1664780"/>
                  <a:pt x="636865" y="1666567"/>
                  <a:pt x="636865" y="1664780"/>
                </a:cubicBezTo>
                <a:cubicBezTo>
                  <a:pt x="631498" y="1659418"/>
                  <a:pt x="626131" y="1657631"/>
                  <a:pt x="620765" y="1655844"/>
                </a:cubicBezTo>
                <a:cubicBezTo>
                  <a:pt x="613609" y="1654056"/>
                  <a:pt x="608242" y="1654056"/>
                  <a:pt x="602875" y="1650482"/>
                </a:cubicBezTo>
                <a:cubicBezTo>
                  <a:pt x="604664" y="1650482"/>
                  <a:pt x="608242" y="1648695"/>
                  <a:pt x="608242" y="1645120"/>
                </a:cubicBezTo>
                <a:cubicBezTo>
                  <a:pt x="604664" y="1645120"/>
                  <a:pt x="601086" y="1639759"/>
                  <a:pt x="595719" y="1641546"/>
                </a:cubicBezTo>
                <a:cubicBezTo>
                  <a:pt x="597508" y="1645120"/>
                  <a:pt x="608242" y="1645120"/>
                  <a:pt x="601086" y="1646907"/>
                </a:cubicBezTo>
                <a:cubicBezTo>
                  <a:pt x="595719" y="1645120"/>
                  <a:pt x="592141" y="1641546"/>
                  <a:pt x="588563" y="1636184"/>
                </a:cubicBezTo>
                <a:cubicBezTo>
                  <a:pt x="579619" y="1636184"/>
                  <a:pt x="590352" y="1639759"/>
                  <a:pt x="586775" y="1641546"/>
                </a:cubicBezTo>
                <a:cubicBezTo>
                  <a:pt x="576041" y="1632610"/>
                  <a:pt x="559940" y="1629035"/>
                  <a:pt x="549207" y="1625461"/>
                </a:cubicBezTo>
                <a:cubicBezTo>
                  <a:pt x="552785" y="1623674"/>
                  <a:pt x="552785" y="1627248"/>
                  <a:pt x="556362" y="1627248"/>
                </a:cubicBezTo>
                <a:cubicBezTo>
                  <a:pt x="552785" y="1623674"/>
                  <a:pt x="559940" y="1625461"/>
                  <a:pt x="556362" y="1621887"/>
                </a:cubicBezTo>
                <a:cubicBezTo>
                  <a:pt x="538473" y="1621887"/>
                  <a:pt x="527739" y="1607589"/>
                  <a:pt x="513428" y="1604014"/>
                </a:cubicBezTo>
                <a:cubicBezTo>
                  <a:pt x="518795" y="1604014"/>
                  <a:pt x="518795" y="1602227"/>
                  <a:pt x="515217" y="1598653"/>
                </a:cubicBezTo>
                <a:cubicBezTo>
                  <a:pt x="509850" y="1600440"/>
                  <a:pt x="504483" y="1600440"/>
                  <a:pt x="500905" y="1598653"/>
                </a:cubicBezTo>
                <a:cubicBezTo>
                  <a:pt x="502694" y="1598653"/>
                  <a:pt x="502694" y="1596866"/>
                  <a:pt x="502694" y="1595078"/>
                </a:cubicBezTo>
                <a:cubicBezTo>
                  <a:pt x="495538" y="1595078"/>
                  <a:pt x="490171" y="1591504"/>
                  <a:pt x="484805" y="1589717"/>
                </a:cubicBezTo>
                <a:cubicBezTo>
                  <a:pt x="479438" y="1586142"/>
                  <a:pt x="474071" y="1584355"/>
                  <a:pt x="468704" y="1584355"/>
                </a:cubicBezTo>
                <a:cubicBezTo>
                  <a:pt x="470493" y="1584355"/>
                  <a:pt x="472282" y="1582568"/>
                  <a:pt x="470493" y="1580781"/>
                </a:cubicBezTo>
                <a:cubicBezTo>
                  <a:pt x="452603" y="1575419"/>
                  <a:pt x="456181" y="1573632"/>
                  <a:pt x="443659" y="1566483"/>
                </a:cubicBezTo>
                <a:cubicBezTo>
                  <a:pt x="447237" y="1566483"/>
                  <a:pt x="449026" y="1564696"/>
                  <a:pt x="447237" y="1562909"/>
                </a:cubicBezTo>
                <a:cubicBezTo>
                  <a:pt x="440081" y="1564696"/>
                  <a:pt x="443659" y="1559334"/>
                  <a:pt x="438292" y="1559334"/>
                </a:cubicBezTo>
                <a:cubicBezTo>
                  <a:pt x="434714" y="1559334"/>
                  <a:pt x="432925" y="1559334"/>
                  <a:pt x="431136" y="1561121"/>
                </a:cubicBezTo>
                <a:cubicBezTo>
                  <a:pt x="429347" y="1559334"/>
                  <a:pt x="427558" y="1557547"/>
                  <a:pt x="423980" y="1557547"/>
                </a:cubicBezTo>
                <a:cubicBezTo>
                  <a:pt x="422191" y="1557547"/>
                  <a:pt x="425769" y="1561121"/>
                  <a:pt x="423980" y="1561121"/>
                </a:cubicBezTo>
                <a:cubicBezTo>
                  <a:pt x="416825" y="1555760"/>
                  <a:pt x="420402" y="1555760"/>
                  <a:pt x="411458" y="1552185"/>
                </a:cubicBezTo>
                <a:cubicBezTo>
                  <a:pt x="413247" y="1553972"/>
                  <a:pt x="416825" y="1557547"/>
                  <a:pt x="411458" y="1557547"/>
                </a:cubicBezTo>
                <a:cubicBezTo>
                  <a:pt x="407880" y="1552185"/>
                  <a:pt x="400724" y="1548611"/>
                  <a:pt x="395357" y="1546824"/>
                </a:cubicBezTo>
                <a:cubicBezTo>
                  <a:pt x="389990" y="1543249"/>
                  <a:pt x="388201" y="1539675"/>
                  <a:pt x="393568" y="1537888"/>
                </a:cubicBezTo>
                <a:cubicBezTo>
                  <a:pt x="388201" y="1534313"/>
                  <a:pt x="379257" y="1534313"/>
                  <a:pt x="373890" y="1532526"/>
                </a:cubicBezTo>
                <a:cubicBezTo>
                  <a:pt x="375679" y="1530739"/>
                  <a:pt x="379257" y="1530739"/>
                  <a:pt x="377468" y="1528952"/>
                </a:cubicBezTo>
                <a:cubicBezTo>
                  <a:pt x="370312" y="1528952"/>
                  <a:pt x="373890" y="1523590"/>
                  <a:pt x="366734" y="1521803"/>
                </a:cubicBezTo>
                <a:cubicBezTo>
                  <a:pt x="361367" y="1525377"/>
                  <a:pt x="364945" y="1528952"/>
                  <a:pt x="361367" y="1530739"/>
                </a:cubicBezTo>
                <a:cubicBezTo>
                  <a:pt x="359578" y="1525377"/>
                  <a:pt x="348845" y="1518228"/>
                  <a:pt x="345267" y="1523590"/>
                </a:cubicBezTo>
                <a:cubicBezTo>
                  <a:pt x="309488" y="1503931"/>
                  <a:pt x="271920" y="1491420"/>
                  <a:pt x="234352" y="1477122"/>
                </a:cubicBezTo>
                <a:cubicBezTo>
                  <a:pt x="239719" y="1475335"/>
                  <a:pt x="241508" y="1480697"/>
                  <a:pt x="246875" y="1478910"/>
                </a:cubicBezTo>
                <a:cubicBezTo>
                  <a:pt x="246875" y="1477122"/>
                  <a:pt x="252241" y="1480697"/>
                  <a:pt x="250453" y="1475335"/>
                </a:cubicBezTo>
                <a:cubicBezTo>
                  <a:pt x="248664" y="1477122"/>
                  <a:pt x="246875" y="1475335"/>
                  <a:pt x="245086" y="1475335"/>
                </a:cubicBezTo>
                <a:cubicBezTo>
                  <a:pt x="243297" y="1475335"/>
                  <a:pt x="243297" y="1477122"/>
                  <a:pt x="239719" y="1477122"/>
                </a:cubicBezTo>
                <a:cubicBezTo>
                  <a:pt x="236141" y="1473548"/>
                  <a:pt x="239719" y="1473548"/>
                  <a:pt x="239719" y="1471761"/>
                </a:cubicBezTo>
                <a:cubicBezTo>
                  <a:pt x="236141" y="1469974"/>
                  <a:pt x="234352" y="1469974"/>
                  <a:pt x="230774" y="1468186"/>
                </a:cubicBezTo>
                <a:cubicBezTo>
                  <a:pt x="228985" y="1469974"/>
                  <a:pt x="228985" y="1469974"/>
                  <a:pt x="228985" y="1471761"/>
                </a:cubicBezTo>
                <a:cubicBezTo>
                  <a:pt x="234352" y="1477122"/>
                  <a:pt x="232563" y="1478910"/>
                  <a:pt x="234352" y="1482484"/>
                </a:cubicBezTo>
                <a:cubicBezTo>
                  <a:pt x="230774" y="1480697"/>
                  <a:pt x="227196" y="1482484"/>
                  <a:pt x="225407" y="1478910"/>
                </a:cubicBezTo>
                <a:cubicBezTo>
                  <a:pt x="227196" y="1477122"/>
                  <a:pt x="232563" y="1477122"/>
                  <a:pt x="228985" y="1475335"/>
                </a:cubicBezTo>
                <a:cubicBezTo>
                  <a:pt x="218251" y="1473548"/>
                  <a:pt x="211096" y="1462825"/>
                  <a:pt x="200362" y="1464612"/>
                </a:cubicBezTo>
                <a:cubicBezTo>
                  <a:pt x="198573" y="1461038"/>
                  <a:pt x="198573" y="1461038"/>
                  <a:pt x="194995" y="1464612"/>
                </a:cubicBezTo>
                <a:cubicBezTo>
                  <a:pt x="193206" y="1459250"/>
                  <a:pt x="189628" y="1459250"/>
                  <a:pt x="186050" y="1457463"/>
                </a:cubicBezTo>
                <a:cubicBezTo>
                  <a:pt x="191417" y="1457463"/>
                  <a:pt x="196784" y="1461038"/>
                  <a:pt x="202151" y="1459250"/>
                </a:cubicBezTo>
                <a:cubicBezTo>
                  <a:pt x="196784" y="1452101"/>
                  <a:pt x="186050" y="1453889"/>
                  <a:pt x="177106" y="1450314"/>
                </a:cubicBezTo>
                <a:cubicBezTo>
                  <a:pt x="180684" y="1446740"/>
                  <a:pt x="169950" y="1446740"/>
                  <a:pt x="168161" y="1443165"/>
                </a:cubicBezTo>
                <a:cubicBezTo>
                  <a:pt x="169950" y="1441378"/>
                  <a:pt x="178895" y="1441378"/>
                  <a:pt x="177106" y="1437804"/>
                </a:cubicBezTo>
                <a:cubicBezTo>
                  <a:pt x="169950" y="1439591"/>
                  <a:pt x="164583" y="1436017"/>
                  <a:pt x="159216" y="1436017"/>
                </a:cubicBezTo>
                <a:cubicBezTo>
                  <a:pt x="153849" y="1437804"/>
                  <a:pt x="157427" y="1437804"/>
                  <a:pt x="152060" y="1439591"/>
                </a:cubicBezTo>
                <a:cubicBezTo>
                  <a:pt x="150271" y="1434229"/>
                  <a:pt x="148483" y="1436017"/>
                  <a:pt x="144905" y="1430655"/>
                </a:cubicBezTo>
                <a:cubicBezTo>
                  <a:pt x="148483" y="1430655"/>
                  <a:pt x="148483" y="1428868"/>
                  <a:pt x="150271" y="1425293"/>
                </a:cubicBezTo>
                <a:cubicBezTo>
                  <a:pt x="153849" y="1425293"/>
                  <a:pt x="157427" y="1430655"/>
                  <a:pt x="162794" y="1427080"/>
                </a:cubicBezTo>
                <a:cubicBezTo>
                  <a:pt x="173528" y="1436017"/>
                  <a:pt x="184261" y="1434229"/>
                  <a:pt x="196784" y="1441378"/>
                </a:cubicBezTo>
                <a:cubicBezTo>
                  <a:pt x="207518" y="1437804"/>
                  <a:pt x="212885" y="1446740"/>
                  <a:pt x="220040" y="1446740"/>
                </a:cubicBezTo>
                <a:cubicBezTo>
                  <a:pt x="220040" y="1444953"/>
                  <a:pt x="218251" y="1443165"/>
                  <a:pt x="221829" y="1443165"/>
                </a:cubicBezTo>
                <a:cubicBezTo>
                  <a:pt x="223618" y="1446740"/>
                  <a:pt x="228985" y="1444953"/>
                  <a:pt x="230774" y="1450314"/>
                </a:cubicBezTo>
                <a:cubicBezTo>
                  <a:pt x="228985" y="1452101"/>
                  <a:pt x="225407" y="1452101"/>
                  <a:pt x="228985" y="1455676"/>
                </a:cubicBezTo>
                <a:cubicBezTo>
                  <a:pt x="230774" y="1455676"/>
                  <a:pt x="230774" y="1455676"/>
                  <a:pt x="232563" y="1455676"/>
                </a:cubicBezTo>
                <a:cubicBezTo>
                  <a:pt x="241508" y="1455676"/>
                  <a:pt x="234352" y="1450314"/>
                  <a:pt x="241508" y="1450314"/>
                </a:cubicBezTo>
                <a:cubicBezTo>
                  <a:pt x="245086" y="1453889"/>
                  <a:pt x="246875" y="1453889"/>
                  <a:pt x="254030" y="1452101"/>
                </a:cubicBezTo>
                <a:cubicBezTo>
                  <a:pt x="254030" y="1453889"/>
                  <a:pt x="254030" y="1455676"/>
                  <a:pt x="254030" y="1455676"/>
                </a:cubicBezTo>
                <a:cubicBezTo>
                  <a:pt x="257608" y="1457463"/>
                  <a:pt x="262975" y="1455676"/>
                  <a:pt x="266553" y="1457463"/>
                </a:cubicBezTo>
                <a:cubicBezTo>
                  <a:pt x="264764" y="1462825"/>
                  <a:pt x="254030" y="1455676"/>
                  <a:pt x="248664" y="1455676"/>
                </a:cubicBezTo>
                <a:cubicBezTo>
                  <a:pt x="248664" y="1457463"/>
                  <a:pt x="243297" y="1457463"/>
                  <a:pt x="246875" y="1461038"/>
                </a:cubicBezTo>
                <a:cubicBezTo>
                  <a:pt x="254030" y="1459250"/>
                  <a:pt x="259397" y="1464612"/>
                  <a:pt x="266553" y="1462825"/>
                </a:cubicBezTo>
                <a:cubicBezTo>
                  <a:pt x="271920" y="1466399"/>
                  <a:pt x="268342" y="1468186"/>
                  <a:pt x="273709" y="1466399"/>
                </a:cubicBezTo>
                <a:cubicBezTo>
                  <a:pt x="277287" y="1469974"/>
                  <a:pt x="273709" y="1469974"/>
                  <a:pt x="277287" y="1473548"/>
                </a:cubicBezTo>
                <a:cubicBezTo>
                  <a:pt x="280865" y="1471761"/>
                  <a:pt x="284443" y="1473548"/>
                  <a:pt x="288020" y="1471761"/>
                </a:cubicBezTo>
                <a:cubicBezTo>
                  <a:pt x="289809" y="1473548"/>
                  <a:pt x="288020" y="1478910"/>
                  <a:pt x="293387" y="1478910"/>
                </a:cubicBezTo>
                <a:cubicBezTo>
                  <a:pt x="291598" y="1475335"/>
                  <a:pt x="289809" y="1471761"/>
                  <a:pt x="298754" y="1471761"/>
                </a:cubicBezTo>
                <a:cubicBezTo>
                  <a:pt x="298754" y="1478910"/>
                  <a:pt x="304121" y="1475335"/>
                  <a:pt x="304121" y="1482484"/>
                </a:cubicBezTo>
                <a:cubicBezTo>
                  <a:pt x="311277" y="1478910"/>
                  <a:pt x="309488" y="1480697"/>
                  <a:pt x="316644" y="1480697"/>
                </a:cubicBezTo>
                <a:cubicBezTo>
                  <a:pt x="313066" y="1478910"/>
                  <a:pt x="302332" y="1477122"/>
                  <a:pt x="305910" y="1473548"/>
                </a:cubicBezTo>
                <a:cubicBezTo>
                  <a:pt x="313066" y="1475335"/>
                  <a:pt x="320221" y="1480697"/>
                  <a:pt x="327377" y="1482484"/>
                </a:cubicBezTo>
                <a:cubicBezTo>
                  <a:pt x="329166" y="1477122"/>
                  <a:pt x="345267" y="1487846"/>
                  <a:pt x="352422" y="1489633"/>
                </a:cubicBezTo>
                <a:cubicBezTo>
                  <a:pt x="347056" y="1484271"/>
                  <a:pt x="329166" y="1475335"/>
                  <a:pt x="336322" y="1469974"/>
                </a:cubicBezTo>
                <a:cubicBezTo>
                  <a:pt x="334533" y="1469974"/>
                  <a:pt x="330955" y="1469974"/>
                  <a:pt x="327377" y="1469974"/>
                </a:cubicBezTo>
                <a:cubicBezTo>
                  <a:pt x="329166" y="1471761"/>
                  <a:pt x="329166" y="1473548"/>
                  <a:pt x="327377" y="1473548"/>
                </a:cubicBezTo>
                <a:cubicBezTo>
                  <a:pt x="318433" y="1468186"/>
                  <a:pt x="320221" y="1477122"/>
                  <a:pt x="311277" y="1473548"/>
                </a:cubicBezTo>
                <a:cubicBezTo>
                  <a:pt x="314855" y="1471761"/>
                  <a:pt x="318433" y="1471761"/>
                  <a:pt x="316644" y="1468186"/>
                </a:cubicBezTo>
                <a:cubicBezTo>
                  <a:pt x="314855" y="1468186"/>
                  <a:pt x="313066" y="1466399"/>
                  <a:pt x="311277" y="1466399"/>
                </a:cubicBezTo>
                <a:cubicBezTo>
                  <a:pt x="309488" y="1466399"/>
                  <a:pt x="307699" y="1466399"/>
                  <a:pt x="305910" y="1468186"/>
                </a:cubicBezTo>
                <a:cubicBezTo>
                  <a:pt x="302332" y="1464612"/>
                  <a:pt x="298754" y="1462825"/>
                  <a:pt x="295176" y="1459250"/>
                </a:cubicBezTo>
                <a:cubicBezTo>
                  <a:pt x="300543" y="1457463"/>
                  <a:pt x="304121" y="1461038"/>
                  <a:pt x="307699" y="1459250"/>
                </a:cubicBezTo>
                <a:cubicBezTo>
                  <a:pt x="305910" y="1457463"/>
                  <a:pt x="304121" y="1455676"/>
                  <a:pt x="300543" y="1455676"/>
                </a:cubicBezTo>
                <a:cubicBezTo>
                  <a:pt x="298754" y="1457463"/>
                  <a:pt x="295176" y="1457463"/>
                  <a:pt x="291598" y="1457463"/>
                </a:cubicBezTo>
                <a:cubicBezTo>
                  <a:pt x="295176" y="1459250"/>
                  <a:pt x="295176" y="1461038"/>
                  <a:pt x="293387" y="1461038"/>
                </a:cubicBezTo>
                <a:cubicBezTo>
                  <a:pt x="286231" y="1455676"/>
                  <a:pt x="279076" y="1455676"/>
                  <a:pt x="270131" y="1452101"/>
                </a:cubicBezTo>
                <a:cubicBezTo>
                  <a:pt x="262975" y="1455676"/>
                  <a:pt x="254030" y="1452101"/>
                  <a:pt x="245086" y="1448527"/>
                </a:cubicBezTo>
                <a:cubicBezTo>
                  <a:pt x="237930" y="1443165"/>
                  <a:pt x="230774" y="1439591"/>
                  <a:pt x="223618" y="1439591"/>
                </a:cubicBezTo>
                <a:cubicBezTo>
                  <a:pt x="228985" y="1437804"/>
                  <a:pt x="228985" y="1436017"/>
                  <a:pt x="230774" y="1434229"/>
                </a:cubicBezTo>
                <a:cubicBezTo>
                  <a:pt x="237930" y="1441378"/>
                  <a:pt x="246875" y="1450314"/>
                  <a:pt x="254030" y="1444953"/>
                </a:cubicBezTo>
                <a:cubicBezTo>
                  <a:pt x="257608" y="1450314"/>
                  <a:pt x="261186" y="1450314"/>
                  <a:pt x="266553" y="1450314"/>
                </a:cubicBezTo>
                <a:cubicBezTo>
                  <a:pt x="266553" y="1446740"/>
                  <a:pt x="259397" y="1448527"/>
                  <a:pt x="262975" y="1443165"/>
                </a:cubicBezTo>
                <a:cubicBezTo>
                  <a:pt x="254030" y="1448527"/>
                  <a:pt x="250453" y="1436017"/>
                  <a:pt x="246875" y="1441378"/>
                </a:cubicBezTo>
                <a:cubicBezTo>
                  <a:pt x="241508" y="1434229"/>
                  <a:pt x="232563" y="1436017"/>
                  <a:pt x="227196" y="1432442"/>
                </a:cubicBezTo>
                <a:cubicBezTo>
                  <a:pt x="230774" y="1430655"/>
                  <a:pt x="234352" y="1432442"/>
                  <a:pt x="232563" y="1428868"/>
                </a:cubicBezTo>
                <a:cubicBezTo>
                  <a:pt x="228985" y="1430655"/>
                  <a:pt x="228985" y="1425293"/>
                  <a:pt x="228985" y="1425293"/>
                </a:cubicBezTo>
                <a:cubicBezTo>
                  <a:pt x="227196" y="1428868"/>
                  <a:pt x="223618" y="1423506"/>
                  <a:pt x="218251" y="1425293"/>
                </a:cubicBezTo>
                <a:cubicBezTo>
                  <a:pt x="221829" y="1427080"/>
                  <a:pt x="221829" y="1428868"/>
                  <a:pt x="220040" y="1428868"/>
                </a:cubicBezTo>
                <a:cubicBezTo>
                  <a:pt x="214674" y="1425293"/>
                  <a:pt x="209307" y="1427080"/>
                  <a:pt x="203940" y="1421719"/>
                </a:cubicBezTo>
                <a:cubicBezTo>
                  <a:pt x="207518" y="1419932"/>
                  <a:pt x="211096" y="1419932"/>
                  <a:pt x="209307" y="1418144"/>
                </a:cubicBezTo>
                <a:cubicBezTo>
                  <a:pt x="202151" y="1416357"/>
                  <a:pt x="202151" y="1419932"/>
                  <a:pt x="194995" y="1419932"/>
                </a:cubicBezTo>
                <a:cubicBezTo>
                  <a:pt x="193206" y="1412783"/>
                  <a:pt x="184261" y="1414570"/>
                  <a:pt x="180684" y="1405634"/>
                </a:cubicBezTo>
                <a:cubicBezTo>
                  <a:pt x="175317" y="1407421"/>
                  <a:pt x="169950" y="1402060"/>
                  <a:pt x="166372" y="1398485"/>
                </a:cubicBezTo>
                <a:cubicBezTo>
                  <a:pt x="168161" y="1400272"/>
                  <a:pt x="169950" y="1396698"/>
                  <a:pt x="169950" y="1396698"/>
                </a:cubicBezTo>
                <a:cubicBezTo>
                  <a:pt x="164583" y="1394911"/>
                  <a:pt x="157427" y="1387762"/>
                  <a:pt x="159216" y="1393123"/>
                </a:cubicBezTo>
                <a:cubicBezTo>
                  <a:pt x="152060" y="1389549"/>
                  <a:pt x="157427" y="1389549"/>
                  <a:pt x="157427" y="1387762"/>
                </a:cubicBezTo>
                <a:cubicBezTo>
                  <a:pt x="153849" y="1387762"/>
                  <a:pt x="152060" y="1384187"/>
                  <a:pt x="148483" y="1384187"/>
                </a:cubicBezTo>
                <a:cubicBezTo>
                  <a:pt x="144905" y="1387762"/>
                  <a:pt x="150271" y="1385975"/>
                  <a:pt x="153849" y="1389549"/>
                </a:cubicBezTo>
                <a:cubicBezTo>
                  <a:pt x="152060" y="1391336"/>
                  <a:pt x="150271" y="1389549"/>
                  <a:pt x="144905" y="1391336"/>
                </a:cubicBezTo>
                <a:cubicBezTo>
                  <a:pt x="143116" y="1387762"/>
                  <a:pt x="141327" y="1387762"/>
                  <a:pt x="137749" y="1389549"/>
                </a:cubicBezTo>
                <a:cubicBezTo>
                  <a:pt x="139538" y="1385975"/>
                  <a:pt x="128804" y="1384187"/>
                  <a:pt x="134171" y="1382400"/>
                </a:cubicBezTo>
                <a:cubicBezTo>
                  <a:pt x="135960" y="1382400"/>
                  <a:pt x="135960" y="1389549"/>
                  <a:pt x="146694" y="1385975"/>
                </a:cubicBezTo>
                <a:cubicBezTo>
                  <a:pt x="137749" y="1380613"/>
                  <a:pt x="143116" y="1380613"/>
                  <a:pt x="139538" y="1377039"/>
                </a:cubicBezTo>
                <a:cubicBezTo>
                  <a:pt x="132382" y="1378826"/>
                  <a:pt x="130593" y="1369890"/>
                  <a:pt x="123437" y="1371677"/>
                </a:cubicBezTo>
                <a:cubicBezTo>
                  <a:pt x="127015" y="1369890"/>
                  <a:pt x="130593" y="1371677"/>
                  <a:pt x="134171" y="1369890"/>
                </a:cubicBezTo>
                <a:cubicBezTo>
                  <a:pt x="137749" y="1375251"/>
                  <a:pt x="143116" y="1375251"/>
                  <a:pt x="146694" y="1375251"/>
                </a:cubicBezTo>
                <a:cubicBezTo>
                  <a:pt x="146694" y="1375251"/>
                  <a:pt x="146694" y="1371677"/>
                  <a:pt x="150271" y="1373464"/>
                </a:cubicBezTo>
                <a:cubicBezTo>
                  <a:pt x="150271" y="1377039"/>
                  <a:pt x="164583" y="1378826"/>
                  <a:pt x="173528" y="1377039"/>
                </a:cubicBezTo>
                <a:cubicBezTo>
                  <a:pt x="175317" y="1380613"/>
                  <a:pt x="171739" y="1380613"/>
                  <a:pt x="177106" y="1382400"/>
                </a:cubicBezTo>
                <a:cubicBezTo>
                  <a:pt x="182473" y="1382400"/>
                  <a:pt x="193206" y="1384187"/>
                  <a:pt x="193206" y="1387762"/>
                </a:cubicBezTo>
                <a:cubicBezTo>
                  <a:pt x="189628" y="1391336"/>
                  <a:pt x="187839" y="1384187"/>
                  <a:pt x="184261" y="1385975"/>
                </a:cubicBezTo>
                <a:cubicBezTo>
                  <a:pt x="184261" y="1387762"/>
                  <a:pt x="173528" y="1387762"/>
                  <a:pt x="177106" y="1391336"/>
                </a:cubicBezTo>
                <a:cubicBezTo>
                  <a:pt x="180684" y="1393123"/>
                  <a:pt x="178895" y="1389549"/>
                  <a:pt x="184261" y="1389549"/>
                </a:cubicBezTo>
                <a:cubicBezTo>
                  <a:pt x="187839" y="1393123"/>
                  <a:pt x="191417" y="1391336"/>
                  <a:pt x="194995" y="1393123"/>
                </a:cubicBezTo>
                <a:cubicBezTo>
                  <a:pt x="200362" y="1396698"/>
                  <a:pt x="191417" y="1394911"/>
                  <a:pt x="196784" y="1398485"/>
                </a:cubicBezTo>
                <a:cubicBezTo>
                  <a:pt x="198573" y="1394911"/>
                  <a:pt x="207518" y="1394911"/>
                  <a:pt x="211096" y="1398485"/>
                </a:cubicBezTo>
                <a:cubicBezTo>
                  <a:pt x="212885" y="1394911"/>
                  <a:pt x="214674" y="1393123"/>
                  <a:pt x="218251" y="1391336"/>
                </a:cubicBezTo>
                <a:cubicBezTo>
                  <a:pt x="223618" y="1396698"/>
                  <a:pt x="232563" y="1394911"/>
                  <a:pt x="237930" y="1400272"/>
                </a:cubicBezTo>
                <a:cubicBezTo>
                  <a:pt x="236141" y="1402060"/>
                  <a:pt x="230774" y="1398485"/>
                  <a:pt x="232563" y="1402060"/>
                </a:cubicBezTo>
                <a:cubicBezTo>
                  <a:pt x="241508" y="1402060"/>
                  <a:pt x="239719" y="1407421"/>
                  <a:pt x="248664" y="1407421"/>
                </a:cubicBezTo>
                <a:cubicBezTo>
                  <a:pt x="248664" y="1409208"/>
                  <a:pt x="259397" y="1416357"/>
                  <a:pt x="264764" y="1414570"/>
                </a:cubicBezTo>
                <a:cubicBezTo>
                  <a:pt x="268342" y="1419932"/>
                  <a:pt x="261186" y="1419932"/>
                  <a:pt x="266553" y="1423506"/>
                </a:cubicBezTo>
                <a:cubicBezTo>
                  <a:pt x="268342" y="1419932"/>
                  <a:pt x="277287" y="1425293"/>
                  <a:pt x="279076" y="1421719"/>
                </a:cubicBezTo>
                <a:cubicBezTo>
                  <a:pt x="280865" y="1425293"/>
                  <a:pt x="284443" y="1423506"/>
                  <a:pt x="286231" y="1425293"/>
                </a:cubicBezTo>
                <a:cubicBezTo>
                  <a:pt x="284443" y="1427080"/>
                  <a:pt x="280865" y="1427080"/>
                  <a:pt x="284443" y="1428868"/>
                </a:cubicBezTo>
                <a:cubicBezTo>
                  <a:pt x="286231" y="1428868"/>
                  <a:pt x="288020" y="1428868"/>
                  <a:pt x="291598" y="1428868"/>
                </a:cubicBezTo>
                <a:cubicBezTo>
                  <a:pt x="295176" y="1432442"/>
                  <a:pt x="289809" y="1432442"/>
                  <a:pt x="291598" y="1436017"/>
                </a:cubicBezTo>
                <a:cubicBezTo>
                  <a:pt x="298754" y="1432442"/>
                  <a:pt x="302332" y="1437804"/>
                  <a:pt x="307699" y="1437804"/>
                </a:cubicBezTo>
                <a:cubicBezTo>
                  <a:pt x="304121" y="1434229"/>
                  <a:pt x="298754" y="1432442"/>
                  <a:pt x="295176" y="1428868"/>
                </a:cubicBezTo>
                <a:cubicBezTo>
                  <a:pt x="304121" y="1428868"/>
                  <a:pt x="311277" y="1437804"/>
                  <a:pt x="320221" y="1439591"/>
                </a:cubicBezTo>
                <a:cubicBezTo>
                  <a:pt x="311277" y="1434229"/>
                  <a:pt x="302332" y="1425293"/>
                  <a:pt x="291598" y="1423506"/>
                </a:cubicBezTo>
                <a:cubicBezTo>
                  <a:pt x="293387" y="1425293"/>
                  <a:pt x="295176" y="1427080"/>
                  <a:pt x="291598" y="1427080"/>
                </a:cubicBezTo>
                <a:cubicBezTo>
                  <a:pt x="288020" y="1423506"/>
                  <a:pt x="289809" y="1423506"/>
                  <a:pt x="286231" y="1419932"/>
                </a:cubicBezTo>
                <a:cubicBezTo>
                  <a:pt x="286231" y="1418144"/>
                  <a:pt x="289809" y="1418144"/>
                  <a:pt x="291598" y="1416357"/>
                </a:cubicBezTo>
                <a:cubicBezTo>
                  <a:pt x="295176" y="1421719"/>
                  <a:pt x="300543" y="1425293"/>
                  <a:pt x="305910" y="1427080"/>
                </a:cubicBezTo>
                <a:cubicBezTo>
                  <a:pt x="311277" y="1430655"/>
                  <a:pt x="316644" y="1430655"/>
                  <a:pt x="322010" y="1428868"/>
                </a:cubicBezTo>
                <a:cubicBezTo>
                  <a:pt x="318433" y="1430655"/>
                  <a:pt x="325588" y="1434229"/>
                  <a:pt x="327377" y="1432442"/>
                </a:cubicBezTo>
                <a:cubicBezTo>
                  <a:pt x="332744" y="1436017"/>
                  <a:pt x="323799" y="1436017"/>
                  <a:pt x="325588" y="1437804"/>
                </a:cubicBezTo>
                <a:cubicBezTo>
                  <a:pt x="329166" y="1437804"/>
                  <a:pt x="332744" y="1441378"/>
                  <a:pt x="336322" y="1441378"/>
                </a:cubicBezTo>
                <a:cubicBezTo>
                  <a:pt x="334533" y="1439591"/>
                  <a:pt x="325588" y="1436017"/>
                  <a:pt x="332744" y="1436017"/>
                </a:cubicBezTo>
                <a:cubicBezTo>
                  <a:pt x="336322" y="1434229"/>
                  <a:pt x="336322" y="1441378"/>
                  <a:pt x="339900" y="1439591"/>
                </a:cubicBezTo>
                <a:cubicBezTo>
                  <a:pt x="343478" y="1436017"/>
                  <a:pt x="341689" y="1436017"/>
                  <a:pt x="350634" y="1437804"/>
                </a:cubicBezTo>
                <a:cubicBezTo>
                  <a:pt x="345267" y="1434229"/>
                  <a:pt x="348845" y="1434229"/>
                  <a:pt x="350634" y="1432442"/>
                </a:cubicBezTo>
                <a:cubicBezTo>
                  <a:pt x="354211" y="1437804"/>
                  <a:pt x="357789" y="1432442"/>
                  <a:pt x="361367" y="1432442"/>
                </a:cubicBezTo>
                <a:cubicBezTo>
                  <a:pt x="364945" y="1436017"/>
                  <a:pt x="354211" y="1434229"/>
                  <a:pt x="357789" y="1439591"/>
                </a:cubicBezTo>
                <a:cubicBezTo>
                  <a:pt x="364945" y="1439591"/>
                  <a:pt x="370312" y="1441378"/>
                  <a:pt x="373890" y="1444953"/>
                </a:cubicBezTo>
                <a:cubicBezTo>
                  <a:pt x="370312" y="1444953"/>
                  <a:pt x="368523" y="1443165"/>
                  <a:pt x="370312" y="1446740"/>
                </a:cubicBezTo>
                <a:cubicBezTo>
                  <a:pt x="373890" y="1448527"/>
                  <a:pt x="372101" y="1450314"/>
                  <a:pt x="375679" y="1453889"/>
                </a:cubicBezTo>
                <a:cubicBezTo>
                  <a:pt x="377468" y="1448527"/>
                  <a:pt x="382835" y="1455676"/>
                  <a:pt x="384624" y="1459250"/>
                </a:cubicBezTo>
                <a:cubicBezTo>
                  <a:pt x="391779" y="1459250"/>
                  <a:pt x="395357" y="1461038"/>
                  <a:pt x="397146" y="1457463"/>
                </a:cubicBezTo>
                <a:cubicBezTo>
                  <a:pt x="402513" y="1461038"/>
                  <a:pt x="400724" y="1462825"/>
                  <a:pt x="398935" y="1466399"/>
                </a:cubicBezTo>
                <a:cubicBezTo>
                  <a:pt x="404302" y="1462825"/>
                  <a:pt x="411458" y="1471761"/>
                  <a:pt x="415036" y="1466399"/>
                </a:cubicBezTo>
                <a:cubicBezTo>
                  <a:pt x="416825" y="1468186"/>
                  <a:pt x="418613" y="1473548"/>
                  <a:pt x="420402" y="1473548"/>
                </a:cubicBezTo>
                <a:cubicBezTo>
                  <a:pt x="425769" y="1464612"/>
                  <a:pt x="400724" y="1461038"/>
                  <a:pt x="404302" y="1453889"/>
                </a:cubicBezTo>
                <a:cubicBezTo>
                  <a:pt x="409669" y="1457463"/>
                  <a:pt x="415036" y="1461038"/>
                  <a:pt x="420402" y="1464612"/>
                </a:cubicBezTo>
                <a:cubicBezTo>
                  <a:pt x="420402" y="1457463"/>
                  <a:pt x="429347" y="1457463"/>
                  <a:pt x="432925" y="1452101"/>
                </a:cubicBezTo>
                <a:cubicBezTo>
                  <a:pt x="436503" y="1457463"/>
                  <a:pt x="450815" y="1459250"/>
                  <a:pt x="463337" y="1462825"/>
                </a:cubicBezTo>
                <a:cubicBezTo>
                  <a:pt x="457970" y="1462825"/>
                  <a:pt x="456181" y="1464612"/>
                  <a:pt x="449026" y="1464612"/>
                </a:cubicBezTo>
                <a:cubicBezTo>
                  <a:pt x="457970" y="1473548"/>
                  <a:pt x="466915" y="1480697"/>
                  <a:pt x="479438" y="1480697"/>
                </a:cubicBezTo>
                <a:cubicBezTo>
                  <a:pt x="486593" y="1493207"/>
                  <a:pt x="500905" y="1489633"/>
                  <a:pt x="508061" y="1502143"/>
                </a:cubicBezTo>
                <a:cubicBezTo>
                  <a:pt x="511639" y="1500356"/>
                  <a:pt x="513428" y="1503931"/>
                  <a:pt x="515217" y="1503931"/>
                </a:cubicBezTo>
                <a:cubicBezTo>
                  <a:pt x="517006" y="1505718"/>
                  <a:pt x="518795" y="1507505"/>
                  <a:pt x="520583" y="1509292"/>
                </a:cubicBezTo>
                <a:cubicBezTo>
                  <a:pt x="534895" y="1511079"/>
                  <a:pt x="545629" y="1527164"/>
                  <a:pt x="556362" y="1530739"/>
                </a:cubicBezTo>
                <a:cubicBezTo>
                  <a:pt x="554573" y="1528952"/>
                  <a:pt x="552785" y="1527164"/>
                  <a:pt x="554573" y="1527164"/>
                </a:cubicBezTo>
                <a:lnTo>
                  <a:pt x="559493" y="1529622"/>
                </a:lnTo>
                <a:lnTo>
                  <a:pt x="559940" y="1532526"/>
                </a:lnTo>
                <a:cubicBezTo>
                  <a:pt x="563518" y="1532526"/>
                  <a:pt x="577830" y="1543249"/>
                  <a:pt x="579619" y="1545036"/>
                </a:cubicBezTo>
                <a:cubicBezTo>
                  <a:pt x="577830" y="1545036"/>
                  <a:pt x="570674" y="1541462"/>
                  <a:pt x="570674" y="1543249"/>
                </a:cubicBezTo>
                <a:cubicBezTo>
                  <a:pt x="576041" y="1548611"/>
                  <a:pt x="581408" y="1550398"/>
                  <a:pt x="584986" y="1553972"/>
                </a:cubicBezTo>
                <a:cubicBezTo>
                  <a:pt x="588563" y="1552185"/>
                  <a:pt x="586775" y="1546824"/>
                  <a:pt x="592141" y="1546824"/>
                </a:cubicBezTo>
                <a:cubicBezTo>
                  <a:pt x="590352" y="1552185"/>
                  <a:pt x="590352" y="1561121"/>
                  <a:pt x="604664" y="1562909"/>
                </a:cubicBezTo>
                <a:cubicBezTo>
                  <a:pt x="602875" y="1559334"/>
                  <a:pt x="606453" y="1561121"/>
                  <a:pt x="601086" y="1557547"/>
                </a:cubicBezTo>
                <a:cubicBezTo>
                  <a:pt x="613609" y="1557547"/>
                  <a:pt x="617187" y="1564696"/>
                  <a:pt x="629709" y="1566483"/>
                </a:cubicBezTo>
                <a:cubicBezTo>
                  <a:pt x="631498" y="1575419"/>
                  <a:pt x="647599" y="1573632"/>
                  <a:pt x="651177" y="1584355"/>
                </a:cubicBezTo>
                <a:cubicBezTo>
                  <a:pt x="656543" y="1584355"/>
                  <a:pt x="658332" y="1589717"/>
                  <a:pt x="663699" y="1587930"/>
                </a:cubicBezTo>
                <a:cubicBezTo>
                  <a:pt x="661910" y="1586142"/>
                  <a:pt x="660121" y="1584355"/>
                  <a:pt x="661910" y="1582568"/>
                </a:cubicBezTo>
                <a:cubicBezTo>
                  <a:pt x="665488" y="1591504"/>
                  <a:pt x="678011" y="1587930"/>
                  <a:pt x="685167" y="1596866"/>
                </a:cubicBezTo>
                <a:cubicBezTo>
                  <a:pt x="679800" y="1598653"/>
                  <a:pt x="670855" y="1587930"/>
                  <a:pt x="669066" y="1591504"/>
                </a:cubicBezTo>
                <a:cubicBezTo>
                  <a:pt x="676222" y="1598653"/>
                  <a:pt x="701267" y="1609376"/>
                  <a:pt x="692322" y="1611163"/>
                </a:cubicBezTo>
                <a:cubicBezTo>
                  <a:pt x="701267" y="1614738"/>
                  <a:pt x="713790" y="1616525"/>
                  <a:pt x="722735" y="1625461"/>
                </a:cubicBezTo>
                <a:cubicBezTo>
                  <a:pt x="726312" y="1630823"/>
                  <a:pt x="724523" y="1632610"/>
                  <a:pt x="729890" y="1634397"/>
                </a:cubicBezTo>
                <a:cubicBezTo>
                  <a:pt x="729890" y="1639759"/>
                  <a:pt x="722735" y="1636184"/>
                  <a:pt x="722735" y="1637971"/>
                </a:cubicBezTo>
                <a:cubicBezTo>
                  <a:pt x="724523" y="1639759"/>
                  <a:pt x="724523" y="1639759"/>
                  <a:pt x="726312" y="1639759"/>
                </a:cubicBezTo>
                <a:cubicBezTo>
                  <a:pt x="729890" y="1639759"/>
                  <a:pt x="729890" y="1637971"/>
                  <a:pt x="735257" y="1639759"/>
                </a:cubicBezTo>
                <a:cubicBezTo>
                  <a:pt x="738835" y="1643333"/>
                  <a:pt x="729890" y="1641546"/>
                  <a:pt x="729890" y="1645120"/>
                </a:cubicBezTo>
                <a:cubicBezTo>
                  <a:pt x="735257" y="1650482"/>
                  <a:pt x="738835" y="1641546"/>
                  <a:pt x="744202" y="1648695"/>
                </a:cubicBezTo>
                <a:cubicBezTo>
                  <a:pt x="740624" y="1646907"/>
                  <a:pt x="738835" y="1648695"/>
                  <a:pt x="740624" y="1652269"/>
                </a:cubicBezTo>
                <a:cubicBezTo>
                  <a:pt x="747780" y="1654056"/>
                  <a:pt x="745991" y="1652269"/>
                  <a:pt x="749569" y="1650482"/>
                </a:cubicBezTo>
                <a:cubicBezTo>
                  <a:pt x="749569" y="1654056"/>
                  <a:pt x="754935" y="1650482"/>
                  <a:pt x="754935" y="1655844"/>
                </a:cubicBezTo>
                <a:cubicBezTo>
                  <a:pt x="754935" y="1659418"/>
                  <a:pt x="749569" y="1652269"/>
                  <a:pt x="749569" y="1657631"/>
                </a:cubicBezTo>
                <a:cubicBezTo>
                  <a:pt x="753147" y="1661205"/>
                  <a:pt x="760302" y="1657631"/>
                  <a:pt x="765669" y="1659418"/>
                </a:cubicBezTo>
                <a:cubicBezTo>
                  <a:pt x="760302" y="1657631"/>
                  <a:pt x="754935" y="1650482"/>
                  <a:pt x="762091" y="1650482"/>
                </a:cubicBezTo>
                <a:cubicBezTo>
                  <a:pt x="765669" y="1653163"/>
                  <a:pt x="769694" y="1656290"/>
                  <a:pt x="773943" y="1658971"/>
                </a:cubicBezTo>
                <a:lnTo>
                  <a:pt x="787049" y="1664741"/>
                </a:lnTo>
                <a:lnTo>
                  <a:pt x="786913" y="1667461"/>
                </a:lnTo>
                <a:cubicBezTo>
                  <a:pt x="785348" y="1668354"/>
                  <a:pt x="783559" y="1669248"/>
                  <a:pt x="785348" y="1671928"/>
                </a:cubicBezTo>
                <a:cubicBezTo>
                  <a:pt x="790714" y="1670141"/>
                  <a:pt x="790714" y="1679077"/>
                  <a:pt x="796081" y="1679077"/>
                </a:cubicBezTo>
                <a:cubicBezTo>
                  <a:pt x="796081" y="1675503"/>
                  <a:pt x="788925" y="1671928"/>
                  <a:pt x="796081" y="1670141"/>
                </a:cubicBezTo>
                <a:cubicBezTo>
                  <a:pt x="799659" y="1673716"/>
                  <a:pt x="797870" y="1675503"/>
                  <a:pt x="799659" y="1679077"/>
                </a:cubicBezTo>
                <a:cubicBezTo>
                  <a:pt x="803237" y="1679077"/>
                  <a:pt x="806815" y="1679077"/>
                  <a:pt x="810393" y="1679077"/>
                </a:cubicBezTo>
                <a:cubicBezTo>
                  <a:pt x="815760" y="1686226"/>
                  <a:pt x="822915" y="1688013"/>
                  <a:pt x="828282" y="1693375"/>
                </a:cubicBezTo>
                <a:cubicBezTo>
                  <a:pt x="822915" y="1695162"/>
                  <a:pt x="828282" y="1691588"/>
                  <a:pt x="824704" y="1691588"/>
                </a:cubicBezTo>
                <a:cubicBezTo>
                  <a:pt x="822915" y="1691588"/>
                  <a:pt x="824704" y="1693375"/>
                  <a:pt x="822915" y="1695162"/>
                </a:cubicBezTo>
                <a:cubicBezTo>
                  <a:pt x="830071" y="1695162"/>
                  <a:pt x="840805" y="1698737"/>
                  <a:pt x="847961" y="1704098"/>
                </a:cubicBezTo>
                <a:cubicBezTo>
                  <a:pt x="851539" y="1707673"/>
                  <a:pt x="844383" y="1705885"/>
                  <a:pt x="847961" y="1711247"/>
                </a:cubicBezTo>
                <a:cubicBezTo>
                  <a:pt x="853328" y="1714822"/>
                  <a:pt x="853328" y="1716609"/>
                  <a:pt x="858694" y="1714822"/>
                </a:cubicBezTo>
                <a:cubicBezTo>
                  <a:pt x="864061" y="1720183"/>
                  <a:pt x="858694" y="1718396"/>
                  <a:pt x="858694" y="1721970"/>
                </a:cubicBezTo>
                <a:cubicBezTo>
                  <a:pt x="862272" y="1723758"/>
                  <a:pt x="865850" y="1725545"/>
                  <a:pt x="869428" y="1727332"/>
                </a:cubicBezTo>
                <a:lnTo>
                  <a:pt x="869428" y="1731502"/>
                </a:lnTo>
                <a:lnTo>
                  <a:pt x="839016" y="1711247"/>
                </a:lnTo>
                <a:cubicBezTo>
                  <a:pt x="839016" y="1713034"/>
                  <a:pt x="833649" y="1713034"/>
                  <a:pt x="833649" y="1714822"/>
                </a:cubicBezTo>
                <a:cubicBezTo>
                  <a:pt x="847961" y="1721970"/>
                  <a:pt x="867639" y="1743417"/>
                  <a:pt x="880162" y="1738055"/>
                </a:cubicBezTo>
                <a:cubicBezTo>
                  <a:pt x="885529" y="1741630"/>
                  <a:pt x="878373" y="1741630"/>
                  <a:pt x="881951" y="1745204"/>
                </a:cubicBezTo>
                <a:cubicBezTo>
                  <a:pt x="887318" y="1745204"/>
                  <a:pt x="890895" y="1748779"/>
                  <a:pt x="896262" y="1752353"/>
                </a:cubicBezTo>
                <a:cubicBezTo>
                  <a:pt x="898051" y="1748779"/>
                  <a:pt x="901629" y="1752353"/>
                  <a:pt x="903418" y="1750566"/>
                </a:cubicBezTo>
                <a:cubicBezTo>
                  <a:pt x="899840" y="1746991"/>
                  <a:pt x="898051" y="1743417"/>
                  <a:pt x="892684" y="1743417"/>
                </a:cubicBezTo>
                <a:cubicBezTo>
                  <a:pt x="892684" y="1745204"/>
                  <a:pt x="894473" y="1746991"/>
                  <a:pt x="892684" y="1746991"/>
                </a:cubicBezTo>
                <a:cubicBezTo>
                  <a:pt x="890895" y="1743417"/>
                  <a:pt x="885529" y="1745204"/>
                  <a:pt x="883740" y="1741630"/>
                </a:cubicBezTo>
                <a:cubicBezTo>
                  <a:pt x="889107" y="1739842"/>
                  <a:pt x="887318" y="1734481"/>
                  <a:pt x="892684" y="1734481"/>
                </a:cubicBezTo>
                <a:cubicBezTo>
                  <a:pt x="898051" y="1738055"/>
                  <a:pt x="890895" y="1736268"/>
                  <a:pt x="894473" y="1741630"/>
                </a:cubicBezTo>
                <a:cubicBezTo>
                  <a:pt x="903418" y="1739842"/>
                  <a:pt x="906996" y="1755927"/>
                  <a:pt x="912363" y="1748779"/>
                </a:cubicBezTo>
                <a:cubicBezTo>
                  <a:pt x="914152" y="1750566"/>
                  <a:pt x="915941" y="1750566"/>
                  <a:pt x="917730" y="1750566"/>
                </a:cubicBezTo>
                <a:cubicBezTo>
                  <a:pt x="921308" y="1754140"/>
                  <a:pt x="915941" y="1755927"/>
                  <a:pt x="921308" y="1757715"/>
                </a:cubicBezTo>
                <a:cubicBezTo>
                  <a:pt x="923097" y="1757715"/>
                  <a:pt x="921308" y="1755927"/>
                  <a:pt x="923097" y="1754140"/>
                </a:cubicBezTo>
                <a:cubicBezTo>
                  <a:pt x="928463" y="1759502"/>
                  <a:pt x="933830" y="1761289"/>
                  <a:pt x="937408" y="1766651"/>
                </a:cubicBezTo>
                <a:cubicBezTo>
                  <a:pt x="935619" y="1761289"/>
                  <a:pt x="944564" y="1768438"/>
                  <a:pt x="940986" y="1764863"/>
                </a:cubicBezTo>
                <a:cubicBezTo>
                  <a:pt x="935619" y="1763076"/>
                  <a:pt x="932041" y="1757715"/>
                  <a:pt x="928463" y="1754140"/>
                </a:cubicBezTo>
                <a:cubicBezTo>
                  <a:pt x="935619" y="1759502"/>
                  <a:pt x="939197" y="1759502"/>
                  <a:pt x="946353" y="1761289"/>
                </a:cubicBezTo>
                <a:cubicBezTo>
                  <a:pt x="944564" y="1763076"/>
                  <a:pt x="940986" y="1763076"/>
                  <a:pt x="942775" y="1766651"/>
                </a:cubicBezTo>
                <a:cubicBezTo>
                  <a:pt x="944564" y="1766651"/>
                  <a:pt x="946353" y="1768438"/>
                  <a:pt x="948142" y="1766651"/>
                </a:cubicBezTo>
                <a:cubicBezTo>
                  <a:pt x="949931" y="1764863"/>
                  <a:pt x="951720" y="1764863"/>
                  <a:pt x="951720" y="1763076"/>
                </a:cubicBezTo>
                <a:cubicBezTo>
                  <a:pt x="946353" y="1761289"/>
                  <a:pt x="944564" y="1755927"/>
                  <a:pt x="937408" y="1755927"/>
                </a:cubicBezTo>
                <a:cubicBezTo>
                  <a:pt x="933830" y="1750566"/>
                  <a:pt x="935619" y="1750566"/>
                  <a:pt x="933830" y="1746991"/>
                </a:cubicBezTo>
                <a:cubicBezTo>
                  <a:pt x="924885" y="1743417"/>
                  <a:pt x="917730" y="1746991"/>
                  <a:pt x="910574" y="1736268"/>
                </a:cubicBezTo>
                <a:cubicBezTo>
                  <a:pt x="910574" y="1732694"/>
                  <a:pt x="919519" y="1739842"/>
                  <a:pt x="915941" y="1734481"/>
                </a:cubicBezTo>
                <a:cubicBezTo>
                  <a:pt x="910574" y="1734481"/>
                  <a:pt x="908785" y="1734481"/>
                  <a:pt x="903418" y="1730906"/>
                </a:cubicBezTo>
                <a:cubicBezTo>
                  <a:pt x="903418" y="1727332"/>
                  <a:pt x="915941" y="1734481"/>
                  <a:pt x="912363" y="1729119"/>
                </a:cubicBezTo>
                <a:cubicBezTo>
                  <a:pt x="906996" y="1729119"/>
                  <a:pt x="903418" y="1725545"/>
                  <a:pt x="898051" y="1729119"/>
                </a:cubicBezTo>
                <a:cubicBezTo>
                  <a:pt x="892684" y="1721970"/>
                  <a:pt x="906996" y="1730906"/>
                  <a:pt x="903418" y="1723758"/>
                </a:cubicBezTo>
                <a:cubicBezTo>
                  <a:pt x="896262" y="1723758"/>
                  <a:pt x="892684" y="1718396"/>
                  <a:pt x="892684" y="1723758"/>
                </a:cubicBezTo>
                <a:cubicBezTo>
                  <a:pt x="890895" y="1716609"/>
                  <a:pt x="885529" y="1713034"/>
                  <a:pt x="881951" y="1718396"/>
                </a:cubicBezTo>
                <a:cubicBezTo>
                  <a:pt x="881951" y="1716609"/>
                  <a:pt x="880162" y="1714822"/>
                  <a:pt x="878373" y="1714822"/>
                </a:cubicBezTo>
                <a:cubicBezTo>
                  <a:pt x="876584" y="1713034"/>
                  <a:pt x="881951" y="1709460"/>
                  <a:pt x="874795" y="1707673"/>
                </a:cubicBezTo>
                <a:cubicBezTo>
                  <a:pt x="873006" y="1707673"/>
                  <a:pt x="871217" y="1709460"/>
                  <a:pt x="869428" y="1711247"/>
                </a:cubicBezTo>
                <a:cubicBezTo>
                  <a:pt x="865850" y="1709460"/>
                  <a:pt x="856905" y="1704098"/>
                  <a:pt x="858694" y="1702311"/>
                </a:cubicBezTo>
                <a:cubicBezTo>
                  <a:pt x="860483" y="1705885"/>
                  <a:pt x="865850" y="1705885"/>
                  <a:pt x="867639" y="1707673"/>
                </a:cubicBezTo>
                <a:cubicBezTo>
                  <a:pt x="862272" y="1698737"/>
                  <a:pt x="846172" y="1696949"/>
                  <a:pt x="851539" y="1688013"/>
                </a:cubicBezTo>
                <a:cubicBezTo>
                  <a:pt x="844383" y="1688013"/>
                  <a:pt x="842594" y="1680864"/>
                  <a:pt x="835438" y="1680864"/>
                </a:cubicBezTo>
                <a:cubicBezTo>
                  <a:pt x="839016" y="1682652"/>
                  <a:pt x="840805" y="1689801"/>
                  <a:pt x="847961" y="1688013"/>
                </a:cubicBezTo>
                <a:cubicBezTo>
                  <a:pt x="847961" y="1688013"/>
                  <a:pt x="847961" y="1688013"/>
                  <a:pt x="849750" y="1693375"/>
                </a:cubicBezTo>
                <a:cubicBezTo>
                  <a:pt x="847961" y="1693375"/>
                  <a:pt x="846172" y="1693375"/>
                  <a:pt x="844383" y="1693375"/>
                </a:cubicBezTo>
                <a:cubicBezTo>
                  <a:pt x="842594" y="1689801"/>
                  <a:pt x="835438" y="1686226"/>
                  <a:pt x="831860" y="1680864"/>
                </a:cubicBezTo>
                <a:cubicBezTo>
                  <a:pt x="831860" y="1679077"/>
                  <a:pt x="837227" y="1679077"/>
                  <a:pt x="833649" y="1675503"/>
                </a:cubicBezTo>
                <a:cubicBezTo>
                  <a:pt x="826493" y="1675503"/>
                  <a:pt x="819338" y="1666567"/>
                  <a:pt x="815760" y="1662992"/>
                </a:cubicBezTo>
                <a:cubicBezTo>
                  <a:pt x="812182" y="1666567"/>
                  <a:pt x="805026" y="1661205"/>
                  <a:pt x="805026" y="1666567"/>
                </a:cubicBezTo>
                <a:cubicBezTo>
                  <a:pt x="805026" y="1664780"/>
                  <a:pt x="803237" y="1664780"/>
                  <a:pt x="801448" y="1664780"/>
                </a:cubicBezTo>
                <a:cubicBezTo>
                  <a:pt x="803237" y="1661205"/>
                  <a:pt x="797870" y="1657631"/>
                  <a:pt x="803237" y="1655844"/>
                </a:cubicBezTo>
                <a:cubicBezTo>
                  <a:pt x="797870" y="1654056"/>
                  <a:pt x="794292" y="1655844"/>
                  <a:pt x="792503" y="1659418"/>
                </a:cubicBezTo>
                <a:cubicBezTo>
                  <a:pt x="788925" y="1652269"/>
                  <a:pt x="769247" y="1648695"/>
                  <a:pt x="779981" y="1646907"/>
                </a:cubicBezTo>
                <a:cubicBezTo>
                  <a:pt x="778192" y="1645120"/>
                  <a:pt x="769247" y="1641546"/>
                  <a:pt x="772825" y="1639759"/>
                </a:cubicBezTo>
                <a:cubicBezTo>
                  <a:pt x="776403" y="1639759"/>
                  <a:pt x="778192" y="1643333"/>
                  <a:pt x="781770" y="1643333"/>
                </a:cubicBezTo>
                <a:cubicBezTo>
                  <a:pt x="779981" y="1636184"/>
                  <a:pt x="772825" y="1637971"/>
                  <a:pt x="771036" y="1634397"/>
                </a:cubicBezTo>
                <a:cubicBezTo>
                  <a:pt x="771036" y="1634397"/>
                  <a:pt x="772825" y="1634397"/>
                  <a:pt x="772825" y="1634397"/>
                </a:cubicBezTo>
                <a:cubicBezTo>
                  <a:pt x="772825" y="1632610"/>
                  <a:pt x="774614" y="1632610"/>
                  <a:pt x="776403" y="1632610"/>
                </a:cubicBezTo>
                <a:cubicBezTo>
                  <a:pt x="776403" y="1634397"/>
                  <a:pt x="778192" y="1637971"/>
                  <a:pt x="779981" y="1637971"/>
                </a:cubicBezTo>
                <a:cubicBezTo>
                  <a:pt x="781770" y="1637971"/>
                  <a:pt x="785348" y="1637971"/>
                  <a:pt x="783559" y="1636184"/>
                </a:cubicBezTo>
                <a:cubicBezTo>
                  <a:pt x="778192" y="1632610"/>
                  <a:pt x="772825" y="1627248"/>
                  <a:pt x="767458" y="1630823"/>
                </a:cubicBezTo>
                <a:cubicBezTo>
                  <a:pt x="760302" y="1623674"/>
                  <a:pt x="753147" y="1620099"/>
                  <a:pt x="744202" y="1616525"/>
                </a:cubicBezTo>
                <a:cubicBezTo>
                  <a:pt x="744202" y="1620099"/>
                  <a:pt x="742413" y="1621887"/>
                  <a:pt x="738835" y="1623674"/>
                </a:cubicBezTo>
                <a:cubicBezTo>
                  <a:pt x="740624" y="1616525"/>
                  <a:pt x="735257" y="1621887"/>
                  <a:pt x="729890" y="1616525"/>
                </a:cubicBezTo>
                <a:cubicBezTo>
                  <a:pt x="733468" y="1612950"/>
                  <a:pt x="742413" y="1618312"/>
                  <a:pt x="740624" y="1612950"/>
                </a:cubicBezTo>
                <a:cubicBezTo>
                  <a:pt x="731679" y="1607589"/>
                  <a:pt x="724523" y="1600440"/>
                  <a:pt x="713790" y="1598653"/>
                </a:cubicBezTo>
                <a:cubicBezTo>
                  <a:pt x="708423" y="1589717"/>
                  <a:pt x="690533" y="1584355"/>
                  <a:pt x="686956" y="1577206"/>
                </a:cubicBezTo>
                <a:cubicBezTo>
                  <a:pt x="688745" y="1575419"/>
                  <a:pt x="692322" y="1578993"/>
                  <a:pt x="692322" y="1577206"/>
                </a:cubicBezTo>
                <a:cubicBezTo>
                  <a:pt x="686956" y="1571845"/>
                  <a:pt x="695900" y="1571845"/>
                  <a:pt x="688745" y="1568270"/>
                </a:cubicBezTo>
                <a:cubicBezTo>
                  <a:pt x="685167" y="1570057"/>
                  <a:pt x="686956" y="1573632"/>
                  <a:pt x="685167" y="1573632"/>
                </a:cubicBezTo>
                <a:cubicBezTo>
                  <a:pt x="676222" y="1573632"/>
                  <a:pt x="670855" y="1568270"/>
                  <a:pt x="663699" y="1566483"/>
                </a:cubicBezTo>
                <a:lnTo>
                  <a:pt x="664852" y="1571090"/>
                </a:lnTo>
                <a:lnTo>
                  <a:pt x="661910" y="1567600"/>
                </a:lnTo>
                <a:cubicBezTo>
                  <a:pt x="661463" y="1566930"/>
                  <a:pt x="661910" y="1566483"/>
                  <a:pt x="663699" y="1564696"/>
                </a:cubicBezTo>
                <a:cubicBezTo>
                  <a:pt x="656543" y="1561121"/>
                  <a:pt x="649388" y="1555760"/>
                  <a:pt x="642232" y="1552185"/>
                </a:cubicBezTo>
                <a:cubicBezTo>
                  <a:pt x="647599" y="1552185"/>
                  <a:pt x="647599" y="1546824"/>
                  <a:pt x="642232" y="1543249"/>
                </a:cubicBezTo>
                <a:cubicBezTo>
                  <a:pt x="647599" y="1541462"/>
                  <a:pt x="647599" y="1548611"/>
                  <a:pt x="651177" y="1548611"/>
                </a:cubicBezTo>
                <a:cubicBezTo>
                  <a:pt x="651177" y="1543249"/>
                  <a:pt x="645810" y="1537888"/>
                  <a:pt x="636865" y="1539675"/>
                </a:cubicBezTo>
                <a:cubicBezTo>
                  <a:pt x="636865" y="1543249"/>
                  <a:pt x="638654" y="1543249"/>
                  <a:pt x="635076" y="1545036"/>
                </a:cubicBezTo>
                <a:cubicBezTo>
                  <a:pt x="640443" y="1548611"/>
                  <a:pt x="642232" y="1543249"/>
                  <a:pt x="645810" y="1548611"/>
                </a:cubicBezTo>
                <a:cubicBezTo>
                  <a:pt x="642232" y="1548611"/>
                  <a:pt x="640443" y="1546824"/>
                  <a:pt x="635076" y="1548611"/>
                </a:cubicBezTo>
                <a:cubicBezTo>
                  <a:pt x="629709" y="1545036"/>
                  <a:pt x="624342" y="1539675"/>
                  <a:pt x="618976" y="1536100"/>
                </a:cubicBezTo>
                <a:cubicBezTo>
                  <a:pt x="613609" y="1532526"/>
                  <a:pt x="606453" y="1530739"/>
                  <a:pt x="601086" y="1530739"/>
                </a:cubicBezTo>
                <a:cubicBezTo>
                  <a:pt x="597508" y="1527164"/>
                  <a:pt x="602875" y="1527164"/>
                  <a:pt x="599297" y="1523590"/>
                </a:cubicBezTo>
                <a:cubicBezTo>
                  <a:pt x="597508" y="1523590"/>
                  <a:pt x="595719" y="1521803"/>
                  <a:pt x="593930" y="1521803"/>
                </a:cubicBezTo>
                <a:cubicBezTo>
                  <a:pt x="590352" y="1521803"/>
                  <a:pt x="592141" y="1527164"/>
                  <a:pt x="588563" y="1523590"/>
                </a:cubicBezTo>
                <a:cubicBezTo>
                  <a:pt x="584986" y="1516441"/>
                  <a:pt x="567096" y="1503931"/>
                  <a:pt x="558151" y="1507505"/>
                </a:cubicBezTo>
                <a:cubicBezTo>
                  <a:pt x="552785" y="1503931"/>
                  <a:pt x="563518" y="1507505"/>
                  <a:pt x="561729" y="1503931"/>
                </a:cubicBezTo>
                <a:cubicBezTo>
                  <a:pt x="558151" y="1503931"/>
                  <a:pt x="558151" y="1500356"/>
                  <a:pt x="556362" y="1498569"/>
                </a:cubicBezTo>
                <a:cubicBezTo>
                  <a:pt x="550996" y="1500356"/>
                  <a:pt x="549207" y="1498569"/>
                  <a:pt x="547418" y="1494995"/>
                </a:cubicBezTo>
                <a:cubicBezTo>
                  <a:pt x="545629" y="1494995"/>
                  <a:pt x="547418" y="1496782"/>
                  <a:pt x="543840" y="1496782"/>
                </a:cubicBezTo>
                <a:cubicBezTo>
                  <a:pt x="542051" y="1493207"/>
                  <a:pt x="538473" y="1493207"/>
                  <a:pt x="536684" y="1489633"/>
                </a:cubicBezTo>
                <a:cubicBezTo>
                  <a:pt x="538473" y="1489633"/>
                  <a:pt x="540262" y="1487846"/>
                  <a:pt x="538473" y="1486058"/>
                </a:cubicBezTo>
                <a:cubicBezTo>
                  <a:pt x="536684" y="1486058"/>
                  <a:pt x="533106" y="1484271"/>
                  <a:pt x="531317" y="1484271"/>
                </a:cubicBezTo>
                <a:cubicBezTo>
                  <a:pt x="533106" y="1486058"/>
                  <a:pt x="534895" y="1487846"/>
                  <a:pt x="536684" y="1489633"/>
                </a:cubicBezTo>
                <a:cubicBezTo>
                  <a:pt x="531317" y="1487846"/>
                  <a:pt x="527739" y="1486058"/>
                  <a:pt x="524161" y="1486058"/>
                </a:cubicBezTo>
                <a:cubicBezTo>
                  <a:pt x="529528" y="1484271"/>
                  <a:pt x="515217" y="1482484"/>
                  <a:pt x="517006" y="1477122"/>
                </a:cubicBezTo>
                <a:cubicBezTo>
                  <a:pt x="504483" y="1473548"/>
                  <a:pt x="491960" y="1466399"/>
                  <a:pt x="481227" y="1457463"/>
                </a:cubicBezTo>
                <a:cubicBezTo>
                  <a:pt x="475860" y="1457463"/>
                  <a:pt x="477649" y="1457463"/>
                  <a:pt x="475860" y="1453889"/>
                </a:cubicBezTo>
                <a:cubicBezTo>
                  <a:pt x="466915" y="1452101"/>
                  <a:pt x="452603" y="1446740"/>
                  <a:pt x="450815" y="1441378"/>
                </a:cubicBezTo>
                <a:cubicBezTo>
                  <a:pt x="447237" y="1441378"/>
                  <a:pt x="441870" y="1439591"/>
                  <a:pt x="438292" y="1436017"/>
                </a:cubicBezTo>
                <a:cubicBezTo>
                  <a:pt x="434714" y="1434229"/>
                  <a:pt x="432925" y="1430655"/>
                  <a:pt x="432925" y="1428868"/>
                </a:cubicBezTo>
                <a:cubicBezTo>
                  <a:pt x="432925" y="1428868"/>
                  <a:pt x="440081" y="1432442"/>
                  <a:pt x="438292" y="1428868"/>
                </a:cubicBezTo>
                <a:cubicBezTo>
                  <a:pt x="434714" y="1427080"/>
                  <a:pt x="432925" y="1425293"/>
                  <a:pt x="427558" y="1425293"/>
                </a:cubicBezTo>
                <a:cubicBezTo>
                  <a:pt x="429347" y="1427080"/>
                  <a:pt x="429347" y="1428868"/>
                  <a:pt x="427558" y="1428868"/>
                </a:cubicBezTo>
                <a:cubicBezTo>
                  <a:pt x="422191" y="1425293"/>
                  <a:pt x="416825" y="1423506"/>
                  <a:pt x="409669" y="1423506"/>
                </a:cubicBezTo>
                <a:cubicBezTo>
                  <a:pt x="425769" y="1423506"/>
                  <a:pt x="427558" y="1418144"/>
                  <a:pt x="434714" y="1425293"/>
                </a:cubicBezTo>
                <a:cubicBezTo>
                  <a:pt x="443659" y="1425293"/>
                  <a:pt x="449026" y="1430655"/>
                  <a:pt x="456181" y="1430655"/>
                </a:cubicBezTo>
                <a:cubicBezTo>
                  <a:pt x="459759" y="1434229"/>
                  <a:pt x="456181" y="1436017"/>
                  <a:pt x="461548" y="1437804"/>
                </a:cubicBezTo>
                <a:cubicBezTo>
                  <a:pt x="459759" y="1439591"/>
                  <a:pt x="454392" y="1436017"/>
                  <a:pt x="456181" y="1439591"/>
                </a:cubicBezTo>
                <a:cubicBezTo>
                  <a:pt x="466915" y="1443165"/>
                  <a:pt x="483016" y="1450314"/>
                  <a:pt x="488382" y="1446740"/>
                </a:cubicBezTo>
                <a:cubicBezTo>
                  <a:pt x="493749" y="1450314"/>
                  <a:pt x="486593" y="1450314"/>
                  <a:pt x="490171" y="1453889"/>
                </a:cubicBezTo>
                <a:cubicBezTo>
                  <a:pt x="499116" y="1452101"/>
                  <a:pt x="504483" y="1461038"/>
                  <a:pt x="509850" y="1462825"/>
                </a:cubicBezTo>
                <a:cubicBezTo>
                  <a:pt x="506272" y="1461038"/>
                  <a:pt x="502694" y="1461038"/>
                  <a:pt x="497327" y="1461038"/>
                </a:cubicBezTo>
                <a:cubicBezTo>
                  <a:pt x="495538" y="1457463"/>
                  <a:pt x="486593" y="1452101"/>
                  <a:pt x="484805" y="1455676"/>
                </a:cubicBezTo>
                <a:cubicBezTo>
                  <a:pt x="490171" y="1462825"/>
                  <a:pt x="499116" y="1462825"/>
                  <a:pt x="504483" y="1468186"/>
                </a:cubicBezTo>
                <a:cubicBezTo>
                  <a:pt x="506272" y="1468186"/>
                  <a:pt x="508061" y="1468186"/>
                  <a:pt x="509850" y="1468186"/>
                </a:cubicBezTo>
                <a:cubicBezTo>
                  <a:pt x="509850" y="1464612"/>
                  <a:pt x="502694" y="1464612"/>
                  <a:pt x="506272" y="1462825"/>
                </a:cubicBezTo>
                <a:cubicBezTo>
                  <a:pt x="508061" y="1466399"/>
                  <a:pt x="511639" y="1462825"/>
                  <a:pt x="515217" y="1464612"/>
                </a:cubicBezTo>
                <a:cubicBezTo>
                  <a:pt x="522372" y="1473548"/>
                  <a:pt x="527739" y="1464612"/>
                  <a:pt x="536684" y="1469974"/>
                </a:cubicBezTo>
                <a:cubicBezTo>
                  <a:pt x="534895" y="1473548"/>
                  <a:pt x="527739" y="1468186"/>
                  <a:pt x="529528" y="1471761"/>
                </a:cubicBezTo>
                <a:cubicBezTo>
                  <a:pt x="536684" y="1475335"/>
                  <a:pt x="543840" y="1478910"/>
                  <a:pt x="550996" y="1480697"/>
                </a:cubicBezTo>
                <a:cubicBezTo>
                  <a:pt x="554573" y="1484271"/>
                  <a:pt x="550996" y="1484271"/>
                  <a:pt x="552785" y="1487846"/>
                </a:cubicBezTo>
                <a:cubicBezTo>
                  <a:pt x="558151" y="1487846"/>
                  <a:pt x="563518" y="1487846"/>
                  <a:pt x="565307" y="1489633"/>
                </a:cubicBezTo>
                <a:cubicBezTo>
                  <a:pt x="567096" y="1493207"/>
                  <a:pt x="556362" y="1491420"/>
                  <a:pt x="556362" y="1493207"/>
                </a:cubicBezTo>
                <a:cubicBezTo>
                  <a:pt x="558151" y="1496782"/>
                  <a:pt x="561729" y="1496782"/>
                  <a:pt x="563518" y="1498569"/>
                </a:cubicBezTo>
                <a:cubicBezTo>
                  <a:pt x="563518" y="1493207"/>
                  <a:pt x="572463" y="1498569"/>
                  <a:pt x="574252" y="1500356"/>
                </a:cubicBezTo>
                <a:cubicBezTo>
                  <a:pt x="574252" y="1494995"/>
                  <a:pt x="579619" y="1500356"/>
                  <a:pt x="581408" y="1498569"/>
                </a:cubicBezTo>
                <a:lnTo>
                  <a:pt x="581408" y="1500356"/>
                </a:lnTo>
                <a:cubicBezTo>
                  <a:pt x="580066" y="1500803"/>
                  <a:pt x="578725" y="1501250"/>
                  <a:pt x="581408" y="1503931"/>
                </a:cubicBezTo>
                <a:cubicBezTo>
                  <a:pt x="586775" y="1509292"/>
                  <a:pt x="595719" y="1502143"/>
                  <a:pt x="599297" y="1507505"/>
                </a:cubicBezTo>
                <a:cubicBezTo>
                  <a:pt x="595719" y="1507505"/>
                  <a:pt x="593930" y="1507505"/>
                  <a:pt x="595719" y="1511079"/>
                </a:cubicBezTo>
                <a:cubicBezTo>
                  <a:pt x="602875" y="1518228"/>
                  <a:pt x="613609" y="1512867"/>
                  <a:pt x="617187" y="1512867"/>
                </a:cubicBezTo>
                <a:cubicBezTo>
                  <a:pt x="613609" y="1512867"/>
                  <a:pt x="615398" y="1516441"/>
                  <a:pt x="615398" y="1518228"/>
                </a:cubicBezTo>
                <a:cubicBezTo>
                  <a:pt x="611820" y="1518228"/>
                  <a:pt x="601086" y="1514654"/>
                  <a:pt x="601086" y="1518228"/>
                </a:cubicBezTo>
                <a:cubicBezTo>
                  <a:pt x="611820" y="1525377"/>
                  <a:pt x="615398" y="1520015"/>
                  <a:pt x="626131" y="1521803"/>
                </a:cubicBezTo>
                <a:cubicBezTo>
                  <a:pt x="627920" y="1525377"/>
                  <a:pt x="626131" y="1525377"/>
                  <a:pt x="627920" y="1527164"/>
                </a:cubicBezTo>
                <a:cubicBezTo>
                  <a:pt x="631498" y="1527164"/>
                  <a:pt x="633287" y="1527164"/>
                  <a:pt x="636865" y="1527164"/>
                </a:cubicBezTo>
                <a:cubicBezTo>
                  <a:pt x="635076" y="1525377"/>
                  <a:pt x="626131" y="1523590"/>
                  <a:pt x="629709" y="1521803"/>
                </a:cubicBezTo>
                <a:cubicBezTo>
                  <a:pt x="635076" y="1523590"/>
                  <a:pt x="638654" y="1527164"/>
                  <a:pt x="644021" y="1527164"/>
                </a:cubicBezTo>
                <a:cubicBezTo>
                  <a:pt x="636865" y="1523590"/>
                  <a:pt x="631498" y="1520015"/>
                  <a:pt x="624342" y="1516441"/>
                </a:cubicBezTo>
                <a:cubicBezTo>
                  <a:pt x="617187" y="1512867"/>
                  <a:pt x="611820" y="1507505"/>
                  <a:pt x="604664" y="1503931"/>
                </a:cubicBezTo>
                <a:cubicBezTo>
                  <a:pt x="611820" y="1503931"/>
                  <a:pt x="618976" y="1511079"/>
                  <a:pt x="627920" y="1514654"/>
                </a:cubicBezTo>
                <a:cubicBezTo>
                  <a:pt x="635076" y="1520015"/>
                  <a:pt x="640443" y="1523590"/>
                  <a:pt x="644021" y="1521803"/>
                </a:cubicBezTo>
                <a:cubicBezTo>
                  <a:pt x="649388" y="1521803"/>
                  <a:pt x="652966" y="1523590"/>
                  <a:pt x="656543" y="1525377"/>
                </a:cubicBezTo>
                <a:cubicBezTo>
                  <a:pt x="654755" y="1527164"/>
                  <a:pt x="651177" y="1525377"/>
                  <a:pt x="651177" y="1527164"/>
                </a:cubicBezTo>
                <a:cubicBezTo>
                  <a:pt x="658332" y="1530739"/>
                  <a:pt x="665488" y="1537888"/>
                  <a:pt x="672644" y="1541462"/>
                </a:cubicBezTo>
                <a:cubicBezTo>
                  <a:pt x="670855" y="1541462"/>
                  <a:pt x="667277" y="1541462"/>
                  <a:pt x="669066" y="1543249"/>
                </a:cubicBezTo>
                <a:cubicBezTo>
                  <a:pt x="672644" y="1543249"/>
                  <a:pt x="674433" y="1548611"/>
                  <a:pt x="679800" y="1548611"/>
                </a:cubicBezTo>
                <a:cubicBezTo>
                  <a:pt x="678011" y="1545036"/>
                  <a:pt x="674433" y="1545036"/>
                  <a:pt x="672644" y="1541462"/>
                </a:cubicBezTo>
                <a:cubicBezTo>
                  <a:pt x="681589" y="1543249"/>
                  <a:pt x="685167" y="1546824"/>
                  <a:pt x="694111" y="1543249"/>
                </a:cubicBezTo>
                <a:cubicBezTo>
                  <a:pt x="699478" y="1550398"/>
                  <a:pt x="699478" y="1543249"/>
                  <a:pt x="706634" y="1552185"/>
                </a:cubicBezTo>
                <a:cubicBezTo>
                  <a:pt x="717368" y="1550398"/>
                  <a:pt x="731679" y="1564696"/>
                  <a:pt x="742413" y="1570057"/>
                </a:cubicBezTo>
                <a:cubicBezTo>
                  <a:pt x="740624" y="1571845"/>
                  <a:pt x="737046" y="1570057"/>
                  <a:pt x="738835" y="1571845"/>
                </a:cubicBezTo>
                <a:cubicBezTo>
                  <a:pt x="740624" y="1571845"/>
                  <a:pt x="740624" y="1573632"/>
                  <a:pt x="740624" y="1575419"/>
                </a:cubicBezTo>
                <a:cubicBezTo>
                  <a:pt x="742413" y="1571845"/>
                  <a:pt x="749569" y="1571845"/>
                  <a:pt x="753147" y="1577206"/>
                </a:cubicBezTo>
                <a:cubicBezTo>
                  <a:pt x="753147" y="1578993"/>
                  <a:pt x="749569" y="1578993"/>
                  <a:pt x="751358" y="1578993"/>
                </a:cubicBezTo>
                <a:cubicBezTo>
                  <a:pt x="754935" y="1578993"/>
                  <a:pt x="753147" y="1577206"/>
                  <a:pt x="756724" y="1578993"/>
                </a:cubicBezTo>
                <a:cubicBezTo>
                  <a:pt x="758513" y="1582568"/>
                  <a:pt x="756724" y="1582568"/>
                  <a:pt x="756724" y="1584355"/>
                </a:cubicBezTo>
                <a:cubicBezTo>
                  <a:pt x="758513" y="1584355"/>
                  <a:pt x="758513" y="1582568"/>
                  <a:pt x="762091" y="1582568"/>
                </a:cubicBezTo>
                <a:cubicBezTo>
                  <a:pt x="769247" y="1586142"/>
                  <a:pt x="778192" y="1596866"/>
                  <a:pt x="785348" y="1595078"/>
                </a:cubicBezTo>
                <a:cubicBezTo>
                  <a:pt x="788925" y="1598653"/>
                  <a:pt x="778192" y="1595078"/>
                  <a:pt x="781770" y="1600440"/>
                </a:cubicBezTo>
                <a:cubicBezTo>
                  <a:pt x="797870" y="1598653"/>
                  <a:pt x="806815" y="1609376"/>
                  <a:pt x="812182" y="1618312"/>
                </a:cubicBezTo>
                <a:cubicBezTo>
                  <a:pt x="810393" y="1616525"/>
                  <a:pt x="808604" y="1616525"/>
                  <a:pt x="810393" y="1620099"/>
                </a:cubicBezTo>
                <a:cubicBezTo>
                  <a:pt x="805026" y="1616525"/>
                  <a:pt x="796081" y="1616525"/>
                  <a:pt x="796081" y="1621887"/>
                </a:cubicBezTo>
                <a:cubicBezTo>
                  <a:pt x="803237" y="1623674"/>
                  <a:pt x="801448" y="1620099"/>
                  <a:pt x="806815" y="1623674"/>
                </a:cubicBezTo>
                <a:cubicBezTo>
                  <a:pt x="806815" y="1621887"/>
                  <a:pt x="808604" y="1620099"/>
                  <a:pt x="812182" y="1620099"/>
                </a:cubicBezTo>
                <a:cubicBezTo>
                  <a:pt x="815760" y="1625461"/>
                  <a:pt x="808604" y="1623674"/>
                  <a:pt x="810393" y="1627248"/>
                </a:cubicBezTo>
                <a:cubicBezTo>
                  <a:pt x="813971" y="1629035"/>
                  <a:pt x="812182" y="1632610"/>
                  <a:pt x="819338" y="1634397"/>
                </a:cubicBezTo>
                <a:cubicBezTo>
                  <a:pt x="831860" y="1629035"/>
                  <a:pt x="846172" y="1643333"/>
                  <a:pt x="858694" y="1645120"/>
                </a:cubicBezTo>
                <a:cubicBezTo>
                  <a:pt x="855117" y="1645120"/>
                  <a:pt x="851539" y="1645120"/>
                  <a:pt x="853328" y="1648695"/>
                </a:cubicBezTo>
                <a:cubicBezTo>
                  <a:pt x="858694" y="1652269"/>
                  <a:pt x="860483" y="1654056"/>
                  <a:pt x="864061" y="1650482"/>
                </a:cubicBezTo>
                <a:cubicBezTo>
                  <a:pt x="869428" y="1659418"/>
                  <a:pt x="869428" y="1648695"/>
                  <a:pt x="874795" y="1654056"/>
                </a:cubicBezTo>
                <a:cubicBezTo>
                  <a:pt x="869428" y="1654056"/>
                  <a:pt x="869428" y="1657631"/>
                  <a:pt x="867639" y="1659418"/>
                </a:cubicBezTo>
                <a:cubicBezTo>
                  <a:pt x="867639" y="1659418"/>
                  <a:pt x="869428" y="1661205"/>
                  <a:pt x="871217" y="1661205"/>
                </a:cubicBezTo>
                <a:cubicBezTo>
                  <a:pt x="873006" y="1659418"/>
                  <a:pt x="873006" y="1657631"/>
                  <a:pt x="878373" y="1659418"/>
                </a:cubicBezTo>
                <a:cubicBezTo>
                  <a:pt x="878373" y="1662992"/>
                  <a:pt x="883740" y="1664780"/>
                  <a:pt x="885529" y="1661205"/>
                </a:cubicBezTo>
                <a:cubicBezTo>
                  <a:pt x="903418" y="1677290"/>
                  <a:pt x="928463" y="1684439"/>
                  <a:pt x="933830" y="1700524"/>
                </a:cubicBezTo>
                <a:cubicBezTo>
                  <a:pt x="940986" y="1698737"/>
                  <a:pt x="942775" y="1704098"/>
                  <a:pt x="948142" y="1704098"/>
                </a:cubicBezTo>
                <a:cubicBezTo>
                  <a:pt x="951720" y="1711247"/>
                  <a:pt x="957087" y="1711247"/>
                  <a:pt x="962453" y="1711247"/>
                </a:cubicBezTo>
                <a:cubicBezTo>
                  <a:pt x="969609" y="1716609"/>
                  <a:pt x="969609" y="1720183"/>
                  <a:pt x="976765" y="1718396"/>
                </a:cubicBezTo>
                <a:cubicBezTo>
                  <a:pt x="982132" y="1723758"/>
                  <a:pt x="971398" y="1718396"/>
                  <a:pt x="973187" y="1721970"/>
                </a:cubicBezTo>
                <a:cubicBezTo>
                  <a:pt x="974976" y="1727332"/>
                  <a:pt x="980343" y="1725545"/>
                  <a:pt x="980343" y="1730906"/>
                </a:cubicBezTo>
                <a:cubicBezTo>
                  <a:pt x="983921" y="1729119"/>
                  <a:pt x="987499" y="1732694"/>
                  <a:pt x="989288" y="1734481"/>
                </a:cubicBezTo>
                <a:cubicBezTo>
                  <a:pt x="987499" y="1734481"/>
                  <a:pt x="985710" y="1734481"/>
                  <a:pt x="985710" y="1736268"/>
                </a:cubicBezTo>
                <a:cubicBezTo>
                  <a:pt x="1008966" y="1746991"/>
                  <a:pt x="1032222" y="1768438"/>
                  <a:pt x="1053690" y="1775587"/>
                </a:cubicBezTo>
                <a:cubicBezTo>
                  <a:pt x="1057267" y="1782736"/>
                  <a:pt x="1048323" y="1779161"/>
                  <a:pt x="1050112" y="1784523"/>
                </a:cubicBezTo>
                <a:cubicBezTo>
                  <a:pt x="1053690" y="1784523"/>
                  <a:pt x="1055479" y="1786310"/>
                  <a:pt x="1059057" y="1788097"/>
                </a:cubicBezTo>
                <a:cubicBezTo>
                  <a:pt x="1068001" y="1782736"/>
                  <a:pt x="1082313" y="1788097"/>
                  <a:pt x="1093047" y="1793459"/>
                </a:cubicBezTo>
                <a:cubicBezTo>
                  <a:pt x="1085891" y="1791672"/>
                  <a:pt x="1093047" y="1798820"/>
                  <a:pt x="1094835" y="1798820"/>
                </a:cubicBezTo>
                <a:cubicBezTo>
                  <a:pt x="1100202" y="1797033"/>
                  <a:pt x="1107358" y="1805969"/>
                  <a:pt x="1110936" y="1811331"/>
                </a:cubicBezTo>
                <a:cubicBezTo>
                  <a:pt x="1109147" y="1811331"/>
                  <a:pt x="1105569" y="1809544"/>
                  <a:pt x="1105569" y="1811331"/>
                </a:cubicBezTo>
                <a:cubicBezTo>
                  <a:pt x="1110936" y="1816693"/>
                  <a:pt x="1116303" y="1811331"/>
                  <a:pt x="1119881" y="1814905"/>
                </a:cubicBezTo>
                <a:cubicBezTo>
                  <a:pt x="1114514" y="1818480"/>
                  <a:pt x="1125247" y="1820267"/>
                  <a:pt x="1127037" y="1820267"/>
                </a:cubicBezTo>
                <a:cubicBezTo>
                  <a:pt x="1123459" y="1820267"/>
                  <a:pt x="1128825" y="1827416"/>
                  <a:pt x="1128825" y="1829203"/>
                </a:cubicBezTo>
                <a:cubicBezTo>
                  <a:pt x="1130614" y="1829203"/>
                  <a:pt x="1132403" y="1830990"/>
                  <a:pt x="1134192" y="1830990"/>
                </a:cubicBezTo>
                <a:cubicBezTo>
                  <a:pt x="1132403" y="1829203"/>
                  <a:pt x="1128825" y="1825629"/>
                  <a:pt x="1132403" y="1825629"/>
                </a:cubicBezTo>
                <a:cubicBezTo>
                  <a:pt x="1135981" y="1830990"/>
                  <a:pt x="1141348" y="1834565"/>
                  <a:pt x="1143137" y="1830990"/>
                </a:cubicBezTo>
                <a:cubicBezTo>
                  <a:pt x="1146715" y="1834565"/>
                  <a:pt x="1139559" y="1830990"/>
                  <a:pt x="1143137" y="1836352"/>
                </a:cubicBezTo>
                <a:cubicBezTo>
                  <a:pt x="1150293" y="1834565"/>
                  <a:pt x="1146715" y="1838139"/>
                  <a:pt x="1150293" y="1839926"/>
                </a:cubicBezTo>
                <a:cubicBezTo>
                  <a:pt x="1153871" y="1839926"/>
                  <a:pt x="1153871" y="1838139"/>
                  <a:pt x="1155660" y="1836352"/>
                </a:cubicBezTo>
                <a:cubicBezTo>
                  <a:pt x="1152082" y="1839926"/>
                  <a:pt x="1146715" y="1830990"/>
                  <a:pt x="1143137" y="1827416"/>
                </a:cubicBezTo>
                <a:cubicBezTo>
                  <a:pt x="1146715" y="1829203"/>
                  <a:pt x="1144926" y="1825629"/>
                  <a:pt x="1146715" y="1825629"/>
                </a:cubicBezTo>
                <a:cubicBezTo>
                  <a:pt x="1150293" y="1827416"/>
                  <a:pt x="1153871" y="1830990"/>
                  <a:pt x="1157449" y="1830990"/>
                </a:cubicBezTo>
                <a:cubicBezTo>
                  <a:pt x="1159237" y="1829203"/>
                  <a:pt x="1155660" y="1827416"/>
                  <a:pt x="1153871" y="1823841"/>
                </a:cubicBezTo>
                <a:cubicBezTo>
                  <a:pt x="1162815" y="1830990"/>
                  <a:pt x="1162815" y="1832777"/>
                  <a:pt x="1164604" y="1839926"/>
                </a:cubicBezTo>
                <a:cubicBezTo>
                  <a:pt x="1171760" y="1841714"/>
                  <a:pt x="1171760" y="1850650"/>
                  <a:pt x="1175338" y="1854224"/>
                </a:cubicBezTo>
                <a:cubicBezTo>
                  <a:pt x="1173549" y="1856011"/>
                  <a:pt x="1169971" y="1856011"/>
                  <a:pt x="1168182" y="1857798"/>
                </a:cubicBezTo>
                <a:cubicBezTo>
                  <a:pt x="1173549" y="1859586"/>
                  <a:pt x="1177127" y="1864947"/>
                  <a:pt x="1182494" y="1868522"/>
                </a:cubicBezTo>
                <a:cubicBezTo>
                  <a:pt x="1186072" y="1866734"/>
                  <a:pt x="1187861" y="1863160"/>
                  <a:pt x="1189650" y="1868522"/>
                </a:cubicBezTo>
                <a:cubicBezTo>
                  <a:pt x="1187861" y="1870309"/>
                  <a:pt x="1184283" y="1866734"/>
                  <a:pt x="1186072" y="1872096"/>
                </a:cubicBezTo>
                <a:cubicBezTo>
                  <a:pt x="1191439" y="1870309"/>
                  <a:pt x="1189650" y="1872096"/>
                  <a:pt x="1193227" y="1875671"/>
                </a:cubicBezTo>
                <a:cubicBezTo>
                  <a:pt x="1195017" y="1873883"/>
                  <a:pt x="1196805" y="1873883"/>
                  <a:pt x="1196805" y="1872096"/>
                </a:cubicBezTo>
                <a:cubicBezTo>
                  <a:pt x="1196805" y="1872096"/>
                  <a:pt x="1189650" y="1866734"/>
                  <a:pt x="1193227" y="1866734"/>
                </a:cubicBezTo>
                <a:cubicBezTo>
                  <a:pt x="1196805" y="1868522"/>
                  <a:pt x="1196805" y="1872096"/>
                  <a:pt x="1202172" y="1872096"/>
                </a:cubicBezTo>
                <a:cubicBezTo>
                  <a:pt x="1202172" y="1870309"/>
                  <a:pt x="1196805" y="1866734"/>
                  <a:pt x="1200383" y="1866734"/>
                </a:cubicBezTo>
                <a:cubicBezTo>
                  <a:pt x="1200383" y="1868522"/>
                  <a:pt x="1203961" y="1868522"/>
                  <a:pt x="1203961" y="1868522"/>
                </a:cubicBezTo>
                <a:cubicBezTo>
                  <a:pt x="1207539" y="1872096"/>
                  <a:pt x="1207539" y="1873883"/>
                  <a:pt x="1203961" y="1875671"/>
                </a:cubicBezTo>
                <a:cubicBezTo>
                  <a:pt x="1207539" y="1877458"/>
                  <a:pt x="1209328" y="1881032"/>
                  <a:pt x="1212906" y="1881032"/>
                </a:cubicBezTo>
                <a:cubicBezTo>
                  <a:pt x="1214695" y="1886394"/>
                  <a:pt x="1211117" y="1891755"/>
                  <a:pt x="1218273" y="1891755"/>
                </a:cubicBezTo>
                <a:cubicBezTo>
                  <a:pt x="1223640" y="1893543"/>
                  <a:pt x="1218273" y="1886394"/>
                  <a:pt x="1225429" y="1889968"/>
                </a:cubicBezTo>
                <a:cubicBezTo>
                  <a:pt x="1229006" y="1895330"/>
                  <a:pt x="1218273" y="1889968"/>
                  <a:pt x="1221851" y="1895330"/>
                </a:cubicBezTo>
                <a:cubicBezTo>
                  <a:pt x="1225429" y="1898904"/>
                  <a:pt x="1229006" y="1902479"/>
                  <a:pt x="1232584" y="1904266"/>
                </a:cubicBezTo>
                <a:cubicBezTo>
                  <a:pt x="1236162" y="1907840"/>
                  <a:pt x="1241529" y="1909628"/>
                  <a:pt x="1246896" y="1911415"/>
                </a:cubicBezTo>
                <a:cubicBezTo>
                  <a:pt x="1243318" y="1914989"/>
                  <a:pt x="1254052" y="1916776"/>
                  <a:pt x="1255841" y="1918564"/>
                </a:cubicBezTo>
                <a:cubicBezTo>
                  <a:pt x="1257630" y="1922138"/>
                  <a:pt x="1254052" y="1925712"/>
                  <a:pt x="1259419" y="1929287"/>
                </a:cubicBezTo>
                <a:cubicBezTo>
                  <a:pt x="1264785" y="1929287"/>
                  <a:pt x="1271941" y="1929287"/>
                  <a:pt x="1275519" y="1929287"/>
                </a:cubicBezTo>
                <a:cubicBezTo>
                  <a:pt x="1273730" y="1931074"/>
                  <a:pt x="1275519" y="1934648"/>
                  <a:pt x="1279097" y="1938223"/>
                </a:cubicBezTo>
                <a:cubicBezTo>
                  <a:pt x="1277308" y="1941797"/>
                  <a:pt x="1271941" y="1932861"/>
                  <a:pt x="1270152" y="1936436"/>
                </a:cubicBezTo>
                <a:cubicBezTo>
                  <a:pt x="1275519" y="1940010"/>
                  <a:pt x="1284464" y="1948946"/>
                  <a:pt x="1289831" y="1947159"/>
                </a:cubicBezTo>
                <a:cubicBezTo>
                  <a:pt x="1288042" y="1943585"/>
                  <a:pt x="1280886" y="1941797"/>
                  <a:pt x="1282675" y="1940010"/>
                </a:cubicBezTo>
                <a:cubicBezTo>
                  <a:pt x="1289831" y="1941797"/>
                  <a:pt x="1295197" y="1947159"/>
                  <a:pt x="1298775" y="1950733"/>
                </a:cubicBezTo>
                <a:cubicBezTo>
                  <a:pt x="1304142" y="1956095"/>
                  <a:pt x="1307720" y="1959669"/>
                  <a:pt x="1313087" y="1959669"/>
                </a:cubicBezTo>
                <a:cubicBezTo>
                  <a:pt x="1322032" y="1970393"/>
                  <a:pt x="1323821" y="1981116"/>
                  <a:pt x="1334554" y="1981116"/>
                </a:cubicBezTo>
                <a:cubicBezTo>
                  <a:pt x="1334554" y="1982903"/>
                  <a:pt x="1332765" y="1986478"/>
                  <a:pt x="1338132" y="1988265"/>
                </a:cubicBezTo>
                <a:cubicBezTo>
                  <a:pt x="1338132" y="1986478"/>
                  <a:pt x="1339921" y="1984690"/>
                  <a:pt x="1338132" y="1982903"/>
                </a:cubicBezTo>
                <a:cubicBezTo>
                  <a:pt x="1341710" y="1982903"/>
                  <a:pt x="1343499" y="1982903"/>
                  <a:pt x="1347077" y="1982903"/>
                </a:cubicBezTo>
                <a:cubicBezTo>
                  <a:pt x="1343499" y="1990052"/>
                  <a:pt x="1361389" y="1991839"/>
                  <a:pt x="1359599" y="1997201"/>
                </a:cubicBezTo>
                <a:cubicBezTo>
                  <a:pt x="1357811" y="1993626"/>
                  <a:pt x="1354233" y="1993626"/>
                  <a:pt x="1352444" y="1995414"/>
                </a:cubicBezTo>
                <a:cubicBezTo>
                  <a:pt x="1357811" y="1997201"/>
                  <a:pt x="1357811" y="2004350"/>
                  <a:pt x="1363177" y="2004350"/>
                </a:cubicBezTo>
                <a:cubicBezTo>
                  <a:pt x="1363177" y="1998988"/>
                  <a:pt x="1366755" y="2006137"/>
                  <a:pt x="1372122" y="2006137"/>
                </a:cubicBezTo>
                <a:cubicBezTo>
                  <a:pt x="1375700" y="2011499"/>
                  <a:pt x="1368544" y="2007924"/>
                  <a:pt x="1372122" y="2011499"/>
                </a:cubicBezTo>
                <a:cubicBezTo>
                  <a:pt x="1372122" y="2011499"/>
                  <a:pt x="1373911" y="2011499"/>
                  <a:pt x="1375700" y="2013286"/>
                </a:cubicBezTo>
                <a:cubicBezTo>
                  <a:pt x="1372122" y="2016860"/>
                  <a:pt x="1363177" y="2006137"/>
                  <a:pt x="1361389" y="2013286"/>
                </a:cubicBezTo>
                <a:cubicBezTo>
                  <a:pt x="1370333" y="2015073"/>
                  <a:pt x="1373911" y="2029371"/>
                  <a:pt x="1381067" y="2024009"/>
                </a:cubicBezTo>
                <a:cubicBezTo>
                  <a:pt x="1382856" y="2025796"/>
                  <a:pt x="1381067" y="2025796"/>
                  <a:pt x="1381067" y="2029371"/>
                </a:cubicBezTo>
                <a:cubicBezTo>
                  <a:pt x="1386434" y="2029371"/>
                  <a:pt x="1390012" y="2036520"/>
                  <a:pt x="1393589" y="2032945"/>
                </a:cubicBezTo>
                <a:cubicBezTo>
                  <a:pt x="1391801" y="2029371"/>
                  <a:pt x="1386434" y="2031158"/>
                  <a:pt x="1386434" y="2027583"/>
                </a:cubicBezTo>
                <a:cubicBezTo>
                  <a:pt x="1397167" y="2031158"/>
                  <a:pt x="1400745" y="2036520"/>
                  <a:pt x="1407901" y="2036520"/>
                </a:cubicBezTo>
                <a:cubicBezTo>
                  <a:pt x="1409690" y="2040094"/>
                  <a:pt x="1404323" y="2038307"/>
                  <a:pt x="1404323" y="2041881"/>
                </a:cubicBezTo>
                <a:cubicBezTo>
                  <a:pt x="1402534" y="2034732"/>
                  <a:pt x="1393589" y="2034732"/>
                  <a:pt x="1393589" y="2038307"/>
                </a:cubicBezTo>
                <a:cubicBezTo>
                  <a:pt x="1400745" y="2040094"/>
                  <a:pt x="1404323" y="2045456"/>
                  <a:pt x="1409690" y="2047243"/>
                </a:cubicBezTo>
                <a:cubicBezTo>
                  <a:pt x="1409690" y="2047243"/>
                  <a:pt x="1409690" y="2043668"/>
                  <a:pt x="1407901" y="2041881"/>
                </a:cubicBezTo>
                <a:cubicBezTo>
                  <a:pt x="1415057" y="2041881"/>
                  <a:pt x="1416846" y="2045456"/>
                  <a:pt x="1422213" y="2047243"/>
                </a:cubicBezTo>
                <a:cubicBezTo>
                  <a:pt x="1425791" y="2052604"/>
                  <a:pt x="1422213" y="2050817"/>
                  <a:pt x="1422213" y="2054392"/>
                </a:cubicBezTo>
                <a:cubicBezTo>
                  <a:pt x="1432946" y="2054392"/>
                  <a:pt x="1441891" y="2070477"/>
                  <a:pt x="1452625" y="2072264"/>
                </a:cubicBezTo>
                <a:cubicBezTo>
                  <a:pt x="1452625" y="2074051"/>
                  <a:pt x="1449047" y="2074051"/>
                  <a:pt x="1447258" y="2075838"/>
                </a:cubicBezTo>
                <a:cubicBezTo>
                  <a:pt x="1452625" y="2082987"/>
                  <a:pt x="1452625" y="2074051"/>
                  <a:pt x="1457992" y="2081200"/>
                </a:cubicBezTo>
                <a:cubicBezTo>
                  <a:pt x="1456203" y="2081200"/>
                  <a:pt x="1454414" y="2081200"/>
                  <a:pt x="1454414" y="2082987"/>
                </a:cubicBezTo>
                <a:cubicBezTo>
                  <a:pt x="1457992" y="2082987"/>
                  <a:pt x="1463359" y="2086561"/>
                  <a:pt x="1465147" y="2084774"/>
                </a:cubicBezTo>
                <a:cubicBezTo>
                  <a:pt x="1461569" y="2081200"/>
                  <a:pt x="1457992" y="2079413"/>
                  <a:pt x="1456203" y="2075838"/>
                </a:cubicBezTo>
                <a:cubicBezTo>
                  <a:pt x="1457992" y="2075838"/>
                  <a:pt x="1457992" y="2074051"/>
                  <a:pt x="1457992" y="2070477"/>
                </a:cubicBezTo>
                <a:lnTo>
                  <a:pt x="1477201" y="2087923"/>
                </a:lnTo>
                <a:lnTo>
                  <a:pt x="1463359" y="2079413"/>
                </a:lnTo>
                <a:cubicBezTo>
                  <a:pt x="1466936" y="2084774"/>
                  <a:pt x="1465147" y="2084774"/>
                  <a:pt x="1466936" y="2090136"/>
                </a:cubicBezTo>
                <a:cubicBezTo>
                  <a:pt x="1463359" y="2091923"/>
                  <a:pt x="1459781" y="2090136"/>
                  <a:pt x="1457992" y="2093710"/>
                </a:cubicBezTo>
                <a:cubicBezTo>
                  <a:pt x="1457992" y="2090136"/>
                  <a:pt x="1449047" y="2086561"/>
                  <a:pt x="1450836" y="2088349"/>
                </a:cubicBezTo>
                <a:cubicBezTo>
                  <a:pt x="1450836" y="2093710"/>
                  <a:pt x="1463359" y="2097285"/>
                  <a:pt x="1463359" y="2093710"/>
                </a:cubicBezTo>
                <a:cubicBezTo>
                  <a:pt x="1463359" y="2099072"/>
                  <a:pt x="1472303" y="2102646"/>
                  <a:pt x="1474092" y="2100859"/>
                </a:cubicBezTo>
                <a:cubicBezTo>
                  <a:pt x="1474092" y="2095497"/>
                  <a:pt x="1468725" y="2097285"/>
                  <a:pt x="1466936" y="2093710"/>
                </a:cubicBezTo>
                <a:cubicBezTo>
                  <a:pt x="1468725" y="2093710"/>
                  <a:pt x="1468725" y="2091923"/>
                  <a:pt x="1466936" y="2090136"/>
                </a:cubicBezTo>
                <a:cubicBezTo>
                  <a:pt x="1477670" y="2095497"/>
                  <a:pt x="1486615" y="2106221"/>
                  <a:pt x="1495559" y="2113370"/>
                </a:cubicBezTo>
                <a:cubicBezTo>
                  <a:pt x="1502715" y="2120518"/>
                  <a:pt x="1509871" y="2125880"/>
                  <a:pt x="1515238" y="2122306"/>
                </a:cubicBezTo>
                <a:lnTo>
                  <a:pt x="1513449" y="2119625"/>
                </a:lnTo>
                <a:lnTo>
                  <a:pt x="1515238" y="2120519"/>
                </a:lnTo>
                <a:lnTo>
                  <a:pt x="1515659" y="2120729"/>
                </a:lnTo>
                <a:lnTo>
                  <a:pt x="1515909" y="2120965"/>
                </a:lnTo>
                <a:cubicBezTo>
                  <a:pt x="1517474" y="2122306"/>
                  <a:pt x="1518816" y="2123199"/>
                  <a:pt x="1518816" y="2122306"/>
                </a:cubicBezTo>
                <a:lnTo>
                  <a:pt x="1515659" y="2120729"/>
                </a:lnTo>
                <a:lnTo>
                  <a:pt x="1511660" y="2116944"/>
                </a:lnTo>
                <a:lnTo>
                  <a:pt x="1513449" y="2119625"/>
                </a:lnTo>
                <a:lnTo>
                  <a:pt x="1500926" y="2113370"/>
                </a:lnTo>
                <a:cubicBezTo>
                  <a:pt x="1500926" y="2104434"/>
                  <a:pt x="1491982" y="2106221"/>
                  <a:pt x="1490193" y="2100859"/>
                </a:cubicBezTo>
                <a:cubicBezTo>
                  <a:pt x="1493771" y="2100859"/>
                  <a:pt x="1493771" y="2104434"/>
                  <a:pt x="1497349" y="2106221"/>
                </a:cubicBezTo>
                <a:cubicBezTo>
                  <a:pt x="1497349" y="2104434"/>
                  <a:pt x="1500926" y="2104434"/>
                  <a:pt x="1499137" y="2100859"/>
                </a:cubicBezTo>
                <a:cubicBezTo>
                  <a:pt x="1506293" y="2104434"/>
                  <a:pt x="1506293" y="2100859"/>
                  <a:pt x="1509871" y="2106221"/>
                </a:cubicBezTo>
                <a:cubicBezTo>
                  <a:pt x="1508082" y="2109795"/>
                  <a:pt x="1499137" y="2102646"/>
                  <a:pt x="1500926" y="2109795"/>
                </a:cubicBezTo>
                <a:cubicBezTo>
                  <a:pt x="1508082" y="2109795"/>
                  <a:pt x="1515238" y="2113370"/>
                  <a:pt x="1517027" y="2109795"/>
                </a:cubicBezTo>
                <a:cubicBezTo>
                  <a:pt x="1517027" y="2109795"/>
                  <a:pt x="1517027" y="2109795"/>
                  <a:pt x="1517027" y="2108008"/>
                </a:cubicBezTo>
                <a:cubicBezTo>
                  <a:pt x="1511660" y="2106221"/>
                  <a:pt x="1506293" y="2102646"/>
                  <a:pt x="1502715" y="2099072"/>
                </a:cubicBezTo>
                <a:cubicBezTo>
                  <a:pt x="1500926" y="2097285"/>
                  <a:pt x="1500926" y="2095497"/>
                  <a:pt x="1500926" y="2093710"/>
                </a:cubicBezTo>
                <a:cubicBezTo>
                  <a:pt x="1484826" y="2084774"/>
                  <a:pt x="1470514" y="2070477"/>
                  <a:pt x="1457992" y="2059753"/>
                </a:cubicBezTo>
                <a:cubicBezTo>
                  <a:pt x="1457992" y="2061540"/>
                  <a:pt x="1456203" y="2061540"/>
                  <a:pt x="1457992" y="2063328"/>
                </a:cubicBezTo>
                <a:cubicBezTo>
                  <a:pt x="1465147" y="2065115"/>
                  <a:pt x="1468725" y="2072264"/>
                  <a:pt x="1475881" y="2075838"/>
                </a:cubicBezTo>
                <a:cubicBezTo>
                  <a:pt x="1470514" y="2074051"/>
                  <a:pt x="1475881" y="2079413"/>
                  <a:pt x="1470514" y="2077625"/>
                </a:cubicBezTo>
                <a:cubicBezTo>
                  <a:pt x="1465147" y="2074051"/>
                  <a:pt x="1463359" y="2065115"/>
                  <a:pt x="1452625" y="2068689"/>
                </a:cubicBezTo>
                <a:cubicBezTo>
                  <a:pt x="1452625" y="2063328"/>
                  <a:pt x="1447258" y="2063328"/>
                  <a:pt x="1443680" y="2059753"/>
                </a:cubicBezTo>
                <a:cubicBezTo>
                  <a:pt x="1445469" y="2057966"/>
                  <a:pt x="1449047" y="2059753"/>
                  <a:pt x="1449047" y="2056179"/>
                </a:cubicBezTo>
                <a:cubicBezTo>
                  <a:pt x="1445469" y="2056179"/>
                  <a:pt x="1445469" y="2052604"/>
                  <a:pt x="1447258" y="2054392"/>
                </a:cubicBezTo>
                <a:cubicBezTo>
                  <a:pt x="1450836" y="2057966"/>
                  <a:pt x="1454414" y="2059753"/>
                  <a:pt x="1456203" y="2057966"/>
                </a:cubicBezTo>
                <a:cubicBezTo>
                  <a:pt x="1450836" y="2052604"/>
                  <a:pt x="1443680" y="2049030"/>
                  <a:pt x="1438313" y="2045456"/>
                </a:cubicBezTo>
                <a:cubicBezTo>
                  <a:pt x="1438313" y="2045456"/>
                  <a:pt x="1438313" y="2045456"/>
                  <a:pt x="1436524" y="2045456"/>
                </a:cubicBezTo>
                <a:cubicBezTo>
                  <a:pt x="1436524" y="2045456"/>
                  <a:pt x="1436524" y="2043668"/>
                  <a:pt x="1434735" y="2043668"/>
                </a:cubicBezTo>
                <a:cubicBezTo>
                  <a:pt x="1434735" y="2043668"/>
                  <a:pt x="1434735" y="2041881"/>
                  <a:pt x="1434735" y="2041881"/>
                </a:cubicBezTo>
                <a:cubicBezTo>
                  <a:pt x="1431157" y="2040094"/>
                  <a:pt x="1427579" y="2036520"/>
                  <a:pt x="1425791" y="2034732"/>
                </a:cubicBezTo>
                <a:cubicBezTo>
                  <a:pt x="1422213" y="2031158"/>
                  <a:pt x="1416846" y="2029371"/>
                  <a:pt x="1416846" y="2025796"/>
                </a:cubicBezTo>
                <a:cubicBezTo>
                  <a:pt x="1415057" y="2024009"/>
                  <a:pt x="1413268" y="2024009"/>
                  <a:pt x="1409690" y="2024009"/>
                </a:cubicBezTo>
                <a:cubicBezTo>
                  <a:pt x="1406112" y="2015073"/>
                  <a:pt x="1397167" y="2013286"/>
                  <a:pt x="1390012" y="2006137"/>
                </a:cubicBezTo>
                <a:cubicBezTo>
                  <a:pt x="1373911" y="1993626"/>
                  <a:pt x="1350655" y="1968605"/>
                  <a:pt x="1341710" y="1968605"/>
                </a:cubicBezTo>
                <a:cubicBezTo>
                  <a:pt x="1332765" y="1961457"/>
                  <a:pt x="1323821" y="1954308"/>
                  <a:pt x="1314876" y="1945372"/>
                </a:cubicBezTo>
                <a:cubicBezTo>
                  <a:pt x="1305931" y="1938223"/>
                  <a:pt x="1296986" y="1931074"/>
                  <a:pt x="1286253" y="1923925"/>
                </a:cubicBezTo>
                <a:cubicBezTo>
                  <a:pt x="1268363" y="1911415"/>
                  <a:pt x="1248685" y="1895330"/>
                  <a:pt x="1232584" y="1881032"/>
                </a:cubicBezTo>
                <a:cubicBezTo>
                  <a:pt x="1230795" y="1881032"/>
                  <a:pt x="1230795" y="1881032"/>
                  <a:pt x="1229006" y="1881032"/>
                </a:cubicBezTo>
                <a:cubicBezTo>
                  <a:pt x="1218273" y="1872096"/>
                  <a:pt x="1209328" y="1863160"/>
                  <a:pt x="1198594" y="1854224"/>
                </a:cubicBezTo>
                <a:cubicBezTo>
                  <a:pt x="1187861" y="1847075"/>
                  <a:pt x="1177127" y="1838139"/>
                  <a:pt x="1164604" y="1832777"/>
                </a:cubicBezTo>
                <a:cubicBezTo>
                  <a:pt x="1162815" y="1829203"/>
                  <a:pt x="1162815" y="1825629"/>
                  <a:pt x="1161027" y="1823841"/>
                </a:cubicBezTo>
                <a:cubicBezTo>
                  <a:pt x="1150293" y="1820267"/>
                  <a:pt x="1143137" y="1811331"/>
                  <a:pt x="1137770" y="1805969"/>
                </a:cubicBezTo>
                <a:cubicBezTo>
                  <a:pt x="1135981" y="1805969"/>
                  <a:pt x="1137770" y="1807756"/>
                  <a:pt x="1135981" y="1807756"/>
                </a:cubicBezTo>
                <a:cubicBezTo>
                  <a:pt x="1130614" y="1805969"/>
                  <a:pt x="1128825" y="1797033"/>
                  <a:pt x="1123459" y="1795246"/>
                </a:cubicBezTo>
                <a:cubicBezTo>
                  <a:pt x="1100202" y="1782736"/>
                  <a:pt x="1082313" y="1766651"/>
                  <a:pt x="1062634" y="1750566"/>
                </a:cubicBezTo>
                <a:cubicBezTo>
                  <a:pt x="1064423" y="1752353"/>
                  <a:pt x="1060845" y="1752353"/>
                  <a:pt x="1059057" y="1752353"/>
                </a:cubicBezTo>
                <a:cubicBezTo>
                  <a:pt x="1048323" y="1741630"/>
                  <a:pt x="1035800" y="1730906"/>
                  <a:pt x="1023278" y="1721970"/>
                </a:cubicBezTo>
                <a:cubicBezTo>
                  <a:pt x="1010755" y="1713034"/>
                  <a:pt x="998232" y="1705885"/>
                  <a:pt x="985710" y="1696949"/>
                </a:cubicBezTo>
                <a:cubicBezTo>
                  <a:pt x="983921" y="1693375"/>
                  <a:pt x="987499" y="1693375"/>
                  <a:pt x="983921" y="1689801"/>
                </a:cubicBezTo>
                <a:cubicBezTo>
                  <a:pt x="974976" y="1689801"/>
                  <a:pt x="973187" y="1684439"/>
                  <a:pt x="966031" y="1684439"/>
                </a:cubicBezTo>
                <a:cubicBezTo>
                  <a:pt x="962453" y="1673716"/>
                  <a:pt x="953509" y="1673716"/>
                  <a:pt x="948142" y="1664780"/>
                </a:cubicBezTo>
                <a:cubicBezTo>
                  <a:pt x="942775" y="1662992"/>
                  <a:pt x="933830" y="1659418"/>
                  <a:pt x="926674" y="1652269"/>
                </a:cubicBezTo>
                <a:cubicBezTo>
                  <a:pt x="919519" y="1646907"/>
                  <a:pt x="912363" y="1641546"/>
                  <a:pt x="905207" y="1636184"/>
                </a:cubicBezTo>
                <a:cubicBezTo>
                  <a:pt x="908785" y="1630823"/>
                  <a:pt x="881951" y="1623674"/>
                  <a:pt x="876584" y="1612950"/>
                </a:cubicBezTo>
                <a:cubicBezTo>
                  <a:pt x="873006" y="1612950"/>
                  <a:pt x="874795" y="1616525"/>
                  <a:pt x="873006" y="1616525"/>
                </a:cubicBezTo>
                <a:cubicBezTo>
                  <a:pt x="869428" y="1612950"/>
                  <a:pt x="867639" y="1605802"/>
                  <a:pt x="858694" y="1607589"/>
                </a:cubicBezTo>
                <a:cubicBezTo>
                  <a:pt x="849750" y="1595078"/>
                  <a:pt x="837227" y="1587930"/>
                  <a:pt x="824704" y="1580781"/>
                </a:cubicBezTo>
                <a:cubicBezTo>
                  <a:pt x="821127" y="1575419"/>
                  <a:pt x="833649" y="1580781"/>
                  <a:pt x="828282" y="1573632"/>
                </a:cubicBezTo>
                <a:cubicBezTo>
                  <a:pt x="812182" y="1570057"/>
                  <a:pt x="801448" y="1566483"/>
                  <a:pt x="788925" y="1555760"/>
                </a:cubicBezTo>
                <a:cubicBezTo>
                  <a:pt x="790714" y="1553972"/>
                  <a:pt x="794292" y="1557547"/>
                  <a:pt x="797870" y="1557547"/>
                </a:cubicBezTo>
                <a:cubicBezTo>
                  <a:pt x="796081" y="1553972"/>
                  <a:pt x="801448" y="1555760"/>
                  <a:pt x="797870" y="1552185"/>
                </a:cubicBezTo>
                <a:lnTo>
                  <a:pt x="784095" y="1544679"/>
                </a:lnTo>
                <a:lnTo>
                  <a:pt x="787137" y="1545036"/>
                </a:lnTo>
                <a:cubicBezTo>
                  <a:pt x="779981" y="1539675"/>
                  <a:pt x="772825" y="1534313"/>
                  <a:pt x="763880" y="1532526"/>
                </a:cubicBezTo>
                <a:cubicBezTo>
                  <a:pt x="762091" y="1528952"/>
                  <a:pt x="765669" y="1530739"/>
                  <a:pt x="762091" y="1525377"/>
                </a:cubicBezTo>
                <a:cubicBezTo>
                  <a:pt x="754935" y="1523590"/>
                  <a:pt x="753147" y="1518228"/>
                  <a:pt x="745991" y="1521803"/>
                </a:cubicBezTo>
                <a:cubicBezTo>
                  <a:pt x="740624" y="1511079"/>
                  <a:pt x="728101" y="1509292"/>
                  <a:pt x="717368" y="1502143"/>
                </a:cubicBezTo>
                <a:cubicBezTo>
                  <a:pt x="713790" y="1502143"/>
                  <a:pt x="722735" y="1511079"/>
                  <a:pt x="715579" y="1507505"/>
                </a:cubicBezTo>
                <a:cubicBezTo>
                  <a:pt x="710212" y="1502143"/>
                  <a:pt x="720945" y="1502143"/>
                  <a:pt x="713790" y="1498569"/>
                </a:cubicBezTo>
                <a:cubicBezTo>
                  <a:pt x="712001" y="1500356"/>
                  <a:pt x="704845" y="1503931"/>
                  <a:pt x="703056" y="1496782"/>
                </a:cubicBezTo>
                <a:cubicBezTo>
                  <a:pt x="704845" y="1496782"/>
                  <a:pt x="708423" y="1498569"/>
                  <a:pt x="708423" y="1496782"/>
                </a:cubicBezTo>
                <a:cubicBezTo>
                  <a:pt x="701267" y="1489633"/>
                  <a:pt x="694111" y="1484271"/>
                  <a:pt x="686956" y="1480697"/>
                </a:cubicBezTo>
                <a:cubicBezTo>
                  <a:pt x="681589" y="1477122"/>
                  <a:pt x="674433" y="1473548"/>
                  <a:pt x="669066" y="1469974"/>
                </a:cubicBezTo>
                <a:cubicBezTo>
                  <a:pt x="661910" y="1462825"/>
                  <a:pt x="644021" y="1448527"/>
                  <a:pt x="638654" y="1452101"/>
                </a:cubicBezTo>
                <a:cubicBezTo>
                  <a:pt x="636865" y="1448527"/>
                  <a:pt x="635076" y="1448527"/>
                  <a:pt x="633287" y="1446740"/>
                </a:cubicBezTo>
                <a:cubicBezTo>
                  <a:pt x="635076" y="1446740"/>
                  <a:pt x="638654" y="1448527"/>
                  <a:pt x="636865" y="1444953"/>
                </a:cubicBezTo>
                <a:cubicBezTo>
                  <a:pt x="631498" y="1446740"/>
                  <a:pt x="631498" y="1439591"/>
                  <a:pt x="626131" y="1441378"/>
                </a:cubicBezTo>
                <a:cubicBezTo>
                  <a:pt x="627920" y="1443165"/>
                  <a:pt x="629709" y="1444953"/>
                  <a:pt x="631498" y="1446740"/>
                </a:cubicBezTo>
                <a:cubicBezTo>
                  <a:pt x="622553" y="1446740"/>
                  <a:pt x="627920" y="1437804"/>
                  <a:pt x="617187" y="1436017"/>
                </a:cubicBezTo>
                <a:cubicBezTo>
                  <a:pt x="617187" y="1430655"/>
                  <a:pt x="611820" y="1432442"/>
                  <a:pt x="608242" y="1428868"/>
                </a:cubicBezTo>
                <a:cubicBezTo>
                  <a:pt x="611820" y="1427080"/>
                  <a:pt x="617187" y="1432442"/>
                  <a:pt x="615398" y="1428868"/>
                </a:cubicBezTo>
                <a:cubicBezTo>
                  <a:pt x="606453" y="1421719"/>
                  <a:pt x="595719" y="1414570"/>
                  <a:pt x="584986" y="1412783"/>
                </a:cubicBezTo>
                <a:cubicBezTo>
                  <a:pt x="586775" y="1410996"/>
                  <a:pt x="586775" y="1410996"/>
                  <a:pt x="588563" y="1409208"/>
                </a:cubicBezTo>
                <a:cubicBezTo>
                  <a:pt x="584986" y="1409208"/>
                  <a:pt x="583197" y="1405634"/>
                  <a:pt x="579619" y="1405634"/>
                </a:cubicBezTo>
                <a:cubicBezTo>
                  <a:pt x="577830" y="1405634"/>
                  <a:pt x="577830" y="1407421"/>
                  <a:pt x="576041" y="1407421"/>
                </a:cubicBezTo>
                <a:cubicBezTo>
                  <a:pt x="572463" y="1403847"/>
                  <a:pt x="568885" y="1400272"/>
                  <a:pt x="565307" y="1398485"/>
                </a:cubicBezTo>
                <a:cubicBezTo>
                  <a:pt x="565307" y="1400272"/>
                  <a:pt x="561729" y="1403847"/>
                  <a:pt x="559940" y="1400272"/>
                </a:cubicBezTo>
                <a:cubicBezTo>
                  <a:pt x="567096" y="1396698"/>
                  <a:pt x="552785" y="1394911"/>
                  <a:pt x="549207" y="1389549"/>
                </a:cubicBezTo>
                <a:cubicBezTo>
                  <a:pt x="549207" y="1387762"/>
                  <a:pt x="558151" y="1389549"/>
                  <a:pt x="556362" y="1385975"/>
                </a:cubicBezTo>
                <a:cubicBezTo>
                  <a:pt x="549207" y="1387762"/>
                  <a:pt x="545629" y="1382400"/>
                  <a:pt x="540262" y="1380613"/>
                </a:cubicBezTo>
                <a:cubicBezTo>
                  <a:pt x="542051" y="1385975"/>
                  <a:pt x="531317" y="1378826"/>
                  <a:pt x="529528" y="1377039"/>
                </a:cubicBezTo>
                <a:cubicBezTo>
                  <a:pt x="533106" y="1378826"/>
                  <a:pt x="538473" y="1378826"/>
                  <a:pt x="536684" y="1373464"/>
                </a:cubicBezTo>
                <a:cubicBezTo>
                  <a:pt x="533106" y="1373464"/>
                  <a:pt x="529528" y="1375251"/>
                  <a:pt x="527739" y="1371677"/>
                </a:cubicBezTo>
                <a:cubicBezTo>
                  <a:pt x="536684" y="1368103"/>
                  <a:pt x="511639" y="1357379"/>
                  <a:pt x="504483" y="1352018"/>
                </a:cubicBezTo>
                <a:cubicBezTo>
                  <a:pt x="506272" y="1353805"/>
                  <a:pt x="506272" y="1355592"/>
                  <a:pt x="502694" y="1355592"/>
                </a:cubicBezTo>
                <a:cubicBezTo>
                  <a:pt x="500905" y="1348443"/>
                  <a:pt x="500905" y="1353805"/>
                  <a:pt x="497327" y="1350230"/>
                </a:cubicBezTo>
                <a:cubicBezTo>
                  <a:pt x="497327" y="1350230"/>
                  <a:pt x="497327" y="1350230"/>
                  <a:pt x="491960" y="1344869"/>
                </a:cubicBezTo>
                <a:cubicBezTo>
                  <a:pt x="499116" y="1346656"/>
                  <a:pt x="495538" y="1341294"/>
                  <a:pt x="499116" y="1341294"/>
                </a:cubicBezTo>
                <a:cubicBezTo>
                  <a:pt x="506272" y="1346656"/>
                  <a:pt x="506272" y="1348443"/>
                  <a:pt x="515217" y="1350230"/>
                </a:cubicBezTo>
                <a:cubicBezTo>
                  <a:pt x="517006" y="1357379"/>
                  <a:pt x="520583" y="1353805"/>
                  <a:pt x="525950" y="1362741"/>
                </a:cubicBezTo>
                <a:cubicBezTo>
                  <a:pt x="524161" y="1359166"/>
                  <a:pt x="533106" y="1360954"/>
                  <a:pt x="536684" y="1364528"/>
                </a:cubicBezTo>
                <a:cubicBezTo>
                  <a:pt x="533106" y="1364528"/>
                  <a:pt x="529528" y="1364528"/>
                  <a:pt x="529528" y="1366315"/>
                </a:cubicBezTo>
                <a:cubicBezTo>
                  <a:pt x="533106" y="1366315"/>
                  <a:pt x="529528" y="1369890"/>
                  <a:pt x="536684" y="1371677"/>
                </a:cubicBezTo>
                <a:cubicBezTo>
                  <a:pt x="540262" y="1369890"/>
                  <a:pt x="538473" y="1366315"/>
                  <a:pt x="543840" y="1366315"/>
                </a:cubicBezTo>
                <a:cubicBezTo>
                  <a:pt x="547418" y="1369890"/>
                  <a:pt x="534895" y="1366315"/>
                  <a:pt x="540262" y="1373464"/>
                </a:cubicBezTo>
                <a:cubicBezTo>
                  <a:pt x="549207" y="1371677"/>
                  <a:pt x="550996" y="1384187"/>
                  <a:pt x="559940" y="1382400"/>
                </a:cubicBezTo>
                <a:cubicBezTo>
                  <a:pt x="559940" y="1378826"/>
                  <a:pt x="556362" y="1375251"/>
                  <a:pt x="559940" y="1375251"/>
                </a:cubicBezTo>
                <a:cubicBezTo>
                  <a:pt x="561729" y="1380613"/>
                  <a:pt x="563518" y="1380613"/>
                  <a:pt x="561729" y="1384187"/>
                </a:cubicBezTo>
                <a:cubicBezTo>
                  <a:pt x="576041" y="1385975"/>
                  <a:pt x="584986" y="1396698"/>
                  <a:pt x="597508" y="1403847"/>
                </a:cubicBezTo>
                <a:cubicBezTo>
                  <a:pt x="595719" y="1402060"/>
                  <a:pt x="597508" y="1402060"/>
                  <a:pt x="599297" y="1402060"/>
                </a:cubicBezTo>
                <a:cubicBezTo>
                  <a:pt x="597508" y="1398485"/>
                  <a:pt x="593930" y="1400272"/>
                  <a:pt x="593930" y="1396698"/>
                </a:cubicBezTo>
                <a:cubicBezTo>
                  <a:pt x="601086" y="1396698"/>
                  <a:pt x="599297" y="1405634"/>
                  <a:pt x="602875" y="1407421"/>
                </a:cubicBezTo>
                <a:cubicBezTo>
                  <a:pt x="606453" y="1405634"/>
                  <a:pt x="606453" y="1403847"/>
                  <a:pt x="611820" y="1407421"/>
                </a:cubicBezTo>
                <a:cubicBezTo>
                  <a:pt x="602875" y="1405634"/>
                  <a:pt x="611820" y="1410996"/>
                  <a:pt x="613609" y="1414570"/>
                </a:cubicBezTo>
                <a:cubicBezTo>
                  <a:pt x="622553" y="1416357"/>
                  <a:pt x="644021" y="1436017"/>
                  <a:pt x="652966" y="1432442"/>
                </a:cubicBezTo>
                <a:cubicBezTo>
                  <a:pt x="656543" y="1436017"/>
                  <a:pt x="652966" y="1436017"/>
                  <a:pt x="652966" y="1437804"/>
                </a:cubicBezTo>
                <a:cubicBezTo>
                  <a:pt x="661910" y="1441378"/>
                  <a:pt x="667277" y="1448527"/>
                  <a:pt x="678011" y="1452101"/>
                </a:cubicBezTo>
                <a:cubicBezTo>
                  <a:pt x="674433" y="1450314"/>
                  <a:pt x="670855" y="1452101"/>
                  <a:pt x="672644" y="1453889"/>
                </a:cubicBezTo>
                <a:cubicBezTo>
                  <a:pt x="676222" y="1455676"/>
                  <a:pt x="678011" y="1457463"/>
                  <a:pt x="683378" y="1457463"/>
                </a:cubicBezTo>
                <a:cubicBezTo>
                  <a:pt x="683378" y="1455676"/>
                  <a:pt x="679800" y="1452101"/>
                  <a:pt x="681589" y="1452101"/>
                </a:cubicBezTo>
                <a:cubicBezTo>
                  <a:pt x="685167" y="1453889"/>
                  <a:pt x="688745" y="1453889"/>
                  <a:pt x="690533" y="1457463"/>
                </a:cubicBezTo>
                <a:cubicBezTo>
                  <a:pt x="685167" y="1457463"/>
                  <a:pt x="683378" y="1459250"/>
                  <a:pt x="686956" y="1462825"/>
                </a:cubicBezTo>
                <a:cubicBezTo>
                  <a:pt x="699478" y="1464612"/>
                  <a:pt x="704845" y="1480697"/>
                  <a:pt x="715579" y="1477122"/>
                </a:cubicBezTo>
                <a:cubicBezTo>
                  <a:pt x="719157" y="1480697"/>
                  <a:pt x="719157" y="1480697"/>
                  <a:pt x="719157" y="1482484"/>
                </a:cubicBezTo>
                <a:cubicBezTo>
                  <a:pt x="722735" y="1480697"/>
                  <a:pt x="728101" y="1487846"/>
                  <a:pt x="728101" y="1484271"/>
                </a:cubicBezTo>
                <a:cubicBezTo>
                  <a:pt x="726312" y="1482484"/>
                  <a:pt x="722735" y="1482484"/>
                  <a:pt x="726312" y="1480697"/>
                </a:cubicBezTo>
                <a:cubicBezTo>
                  <a:pt x="731679" y="1486058"/>
                  <a:pt x="737046" y="1493207"/>
                  <a:pt x="744202" y="1496782"/>
                </a:cubicBezTo>
                <a:cubicBezTo>
                  <a:pt x="742413" y="1494995"/>
                  <a:pt x="745991" y="1496782"/>
                  <a:pt x="745991" y="1494995"/>
                </a:cubicBezTo>
                <a:cubicBezTo>
                  <a:pt x="744202" y="1491420"/>
                  <a:pt x="742413" y="1491420"/>
                  <a:pt x="740624" y="1489633"/>
                </a:cubicBezTo>
                <a:cubicBezTo>
                  <a:pt x="758513" y="1494995"/>
                  <a:pt x="767458" y="1512867"/>
                  <a:pt x="787137" y="1516441"/>
                </a:cubicBezTo>
                <a:cubicBezTo>
                  <a:pt x="790714" y="1521803"/>
                  <a:pt x="783559" y="1514654"/>
                  <a:pt x="785348" y="1520015"/>
                </a:cubicBezTo>
                <a:cubicBezTo>
                  <a:pt x="792503" y="1527164"/>
                  <a:pt x="803237" y="1530739"/>
                  <a:pt x="812182" y="1539675"/>
                </a:cubicBezTo>
                <a:cubicBezTo>
                  <a:pt x="826493" y="1539675"/>
                  <a:pt x="831860" y="1561121"/>
                  <a:pt x="844383" y="1557547"/>
                </a:cubicBezTo>
                <a:cubicBezTo>
                  <a:pt x="842594" y="1562909"/>
                  <a:pt x="856905" y="1562909"/>
                  <a:pt x="858694" y="1571845"/>
                </a:cubicBezTo>
                <a:cubicBezTo>
                  <a:pt x="867639" y="1571845"/>
                  <a:pt x="869428" y="1577206"/>
                  <a:pt x="874795" y="1580781"/>
                </a:cubicBezTo>
                <a:cubicBezTo>
                  <a:pt x="871217" y="1584355"/>
                  <a:pt x="889107" y="1595078"/>
                  <a:pt x="898051" y="1593291"/>
                </a:cubicBezTo>
                <a:cubicBezTo>
                  <a:pt x="901629" y="1598653"/>
                  <a:pt x="898051" y="1596866"/>
                  <a:pt x="898051" y="1598653"/>
                </a:cubicBezTo>
                <a:cubicBezTo>
                  <a:pt x="903418" y="1598653"/>
                  <a:pt x="903418" y="1605802"/>
                  <a:pt x="906996" y="1605802"/>
                </a:cubicBezTo>
                <a:cubicBezTo>
                  <a:pt x="906996" y="1604014"/>
                  <a:pt x="912363" y="1602227"/>
                  <a:pt x="915941" y="1607589"/>
                </a:cubicBezTo>
                <a:cubicBezTo>
                  <a:pt x="914152" y="1607589"/>
                  <a:pt x="906996" y="1604014"/>
                  <a:pt x="908785" y="1607589"/>
                </a:cubicBezTo>
                <a:cubicBezTo>
                  <a:pt x="910574" y="1612950"/>
                  <a:pt x="919519" y="1611163"/>
                  <a:pt x="924885" y="1614738"/>
                </a:cubicBezTo>
                <a:cubicBezTo>
                  <a:pt x="923097" y="1616525"/>
                  <a:pt x="924885" y="1618312"/>
                  <a:pt x="926674" y="1621887"/>
                </a:cubicBezTo>
                <a:cubicBezTo>
                  <a:pt x="935619" y="1621887"/>
                  <a:pt x="939197" y="1627248"/>
                  <a:pt x="948142" y="1627248"/>
                </a:cubicBezTo>
                <a:cubicBezTo>
                  <a:pt x="944564" y="1625461"/>
                  <a:pt x="944564" y="1623674"/>
                  <a:pt x="946353" y="1623674"/>
                </a:cubicBezTo>
                <a:cubicBezTo>
                  <a:pt x="948142" y="1623674"/>
                  <a:pt x="948142" y="1625461"/>
                  <a:pt x="949931" y="1625461"/>
                </a:cubicBezTo>
                <a:cubicBezTo>
                  <a:pt x="951720" y="1625461"/>
                  <a:pt x="948142" y="1620099"/>
                  <a:pt x="949931" y="1620099"/>
                </a:cubicBezTo>
                <a:cubicBezTo>
                  <a:pt x="958875" y="1630823"/>
                  <a:pt x="960664" y="1625461"/>
                  <a:pt x="969609" y="1636184"/>
                </a:cubicBezTo>
                <a:cubicBezTo>
                  <a:pt x="964242" y="1636184"/>
                  <a:pt x="957087" y="1627248"/>
                  <a:pt x="960664" y="1636184"/>
                </a:cubicBezTo>
                <a:cubicBezTo>
                  <a:pt x="957087" y="1636184"/>
                  <a:pt x="949931" y="1627248"/>
                  <a:pt x="949931" y="1630823"/>
                </a:cubicBezTo>
                <a:cubicBezTo>
                  <a:pt x="953509" y="1634397"/>
                  <a:pt x="957087" y="1634397"/>
                  <a:pt x="958875" y="1641546"/>
                </a:cubicBezTo>
                <a:cubicBezTo>
                  <a:pt x="964242" y="1639759"/>
                  <a:pt x="966031" y="1646907"/>
                  <a:pt x="971398" y="1646907"/>
                </a:cubicBezTo>
                <a:cubicBezTo>
                  <a:pt x="971398" y="1641546"/>
                  <a:pt x="967820" y="1643333"/>
                  <a:pt x="966031" y="1639759"/>
                </a:cubicBezTo>
                <a:cubicBezTo>
                  <a:pt x="971398" y="1641546"/>
                  <a:pt x="967820" y="1637971"/>
                  <a:pt x="969609" y="1636184"/>
                </a:cubicBezTo>
                <a:cubicBezTo>
                  <a:pt x="973187" y="1636184"/>
                  <a:pt x="976765" y="1639759"/>
                  <a:pt x="978554" y="1643333"/>
                </a:cubicBezTo>
                <a:cubicBezTo>
                  <a:pt x="976765" y="1643333"/>
                  <a:pt x="973187" y="1641546"/>
                  <a:pt x="973187" y="1643333"/>
                </a:cubicBezTo>
                <a:cubicBezTo>
                  <a:pt x="974976" y="1643333"/>
                  <a:pt x="976765" y="1646907"/>
                  <a:pt x="978554" y="1646907"/>
                </a:cubicBezTo>
                <a:cubicBezTo>
                  <a:pt x="983921" y="1648695"/>
                  <a:pt x="978554" y="1643333"/>
                  <a:pt x="983921" y="1645120"/>
                </a:cubicBezTo>
                <a:cubicBezTo>
                  <a:pt x="992865" y="1655844"/>
                  <a:pt x="1012544" y="1661205"/>
                  <a:pt x="1012544" y="1673716"/>
                </a:cubicBezTo>
                <a:cubicBezTo>
                  <a:pt x="1014333" y="1673716"/>
                  <a:pt x="1021489" y="1679077"/>
                  <a:pt x="1021489" y="1675503"/>
                </a:cubicBezTo>
                <a:cubicBezTo>
                  <a:pt x="1021489" y="1673716"/>
                  <a:pt x="1012544" y="1670141"/>
                  <a:pt x="1016122" y="1668354"/>
                </a:cubicBezTo>
                <a:cubicBezTo>
                  <a:pt x="1021489" y="1675503"/>
                  <a:pt x="1042956" y="1684439"/>
                  <a:pt x="1032222" y="1688013"/>
                </a:cubicBezTo>
                <a:cubicBezTo>
                  <a:pt x="1034011" y="1689801"/>
                  <a:pt x="1035800" y="1689801"/>
                  <a:pt x="1037589" y="1689801"/>
                </a:cubicBezTo>
                <a:cubicBezTo>
                  <a:pt x="1042956" y="1691588"/>
                  <a:pt x="1037589" y="1686226"/>
                  <a:pt x="1042956" y="1688013"/>
                </a:cubicBezTo>
                <a:cubicBezTo>
                  <a:pt x="1060845" y="1700524"/>
                  <a:pt x="1082313" y="1720183"/>
                  <a:pt x="1098413" y="1727332"/>
                </a:cubicBezTo>
                <a:cubicBezTo>
                  <a:pt x="1114514" y="1745204"/>
                  <a:pt x="1135981" y="1757715"/>
                  <a:pt x="1155660" y="1772012"/>
                </a:cubicBezTo>
                <a:cubicBezTo>
                  <a:pt x="1155660" y="1772012"/>
                  <a:pt x="1153871" y="1770225"/>
                  <a:pt x="1155660" y="1770225"/>
                </a:cubicBezTo>
                <a:cubicBezTo>
                  <a:pt x="1164604" y="1784523"/>
                  <a:pt x="1191439" y="1798820"/>
                  <a:pt x="1207539" y="1813118"/>
                </a:cubicBezTo>
                <a:cubicBezTo>
                  <a:pt x="1209328" y="1813118"/>
                  <a:pt x="1209328" y="1811331"/>
                  <a:pt x="1211117" y="1811331"/>
                </a:cubicBezTo>
                <a:cubicBezTo>
                  <a:pt x="1221851" y="1822054"/>
                  <a:pt x="1236162" y="1830990"/>
                  <a:pt x="1245107" y="1841714"/>
                </a:cubicBezTo>
                <a:cubicBezTo>
                  <a:pt x="1245107" y="1839926"/>
                  <a:pt x="1245107" y="1838139"/>
                  <a:pt x="1248685" y="1838139"/>
                </a:cubicBezTo>
                <a:cubicBezTo>
                  <a:pt x="1250474" y="1847075"/>
                  <a:pt x="1259419" y="1856011"/>
                  <a:pt x="1264785" y="1854224"/>
                </a:cubicBezTo>
                <a:cubicBezTo>
                  <a:pt x="1275519" y="1868522"/>
                  <a:pt x="1293409" y="1872096"/>
                  <a:pt x="1304142" y="1886394"/>
                </a:cubicBezTo>
                <a:cubicBezTo>
                  <a:pt x="1305931" y="1882819"/>
                  <a:pt x="1314876" y="1893543"/>
                  <a:pt x="1309509" y="1893543"/>
                </a:cubicBezTo>
                <a:cubicBezTo>
                  <a:pt x="1309509" y="1889968"/>
                  <a:pt x="1300564" y="1886394"/>
                  <a:pt x="1300564" y="1889968"/>
                </a:cubicBezTo>
                <a:cubicBezTo>
                  <a:pt x="1305931" y="1895330"/>
                  <a:pt x="1302353" y="1893543"/>
                  <a:pt x="1302353" y="1898904"/>
                </a:cubicBezTo>
                <a:cubicBezTo>
                  <a:pt x="1313087" y="1904266"/>
                  <a:pt x="1314876" y="1897117"/>
                  <a:pt x="1316665" y="1895330"/>
                </a:cubicBezTo>
                <a:cubicBezTo>
                  <a:pt x="1325609" y="1904266"/>
                  <a:pt x="1336343" y="1909628"/>
                  <a:pt x="1347077" y="1916776"/>
                </a:cubicBezTo>
                <a:cubicBezTo>
                  <a:pt x="1347077" y="1920351"/>
                  <a:pt x="1345288" y="1920351"/>
                  <a:pt x="1347077" y="1922138"/>
                </a:cubicBezTo>
                <a:cubicBezTo>
                  <a:pt x="1363177" y="1929287"/>
                  <a:pt x="1375700" y="1941797"/>
                  <a:pt x="1390012" y="1952521"/>
                </a:cubicBezTo>
                <a:cubicBezTo>
                  <a:pt x="1402534" y="1963244"/>
                  <a:pt x="1415057" y="1973967"/>
                  <a:pt x="1427579" y="1981116"/>
                </a:cubicBezTo>
                <a:cubicBezTo>
                  <a:pt x="1431157" y="1988265"/>
                  <a:pt x="1432946" y="1988265"/>
                  <a:pt x="1434735" y="1991839"/>
                </a:cubicBezTo>
                <a:cubicBezTo>
                  <a:pt x="1436524" y="1991839"/>
                  <a:pt x="1436524" y="1990052"/>
                  <a:pt x="1438313" y="1991839"/>
                </a:cubicBezTo>
                <a:cubicBezTo>
                  <a:pt x="1457992" y="2007924"/>
                  <a:pt x="1477670" y="2024009"/>
                  <a:pt x="1497349" y="2038307"/>
                </a:cubicBezTo>
                <a:cubicBezTo>
                  <a:pt x="1515238" y="2054392"/>
                  <a:pt x="1534916" y="2068689"/>
                  <a:pt x="1552806" y="2086561"/>
                </a:cubicBezTo>
                <a:cubicBezTo>
                  <a:pt x="1558173" y="2084774"/>
                  <a:pt x="1567117" y="2095497"/>
                  <a:pt x="1570695" y="2102646"/>
                </a:cubicBezTo>
                <a:cubicBezTo>
                  <a:pt x="1579640" y="2104434"/>
                  <a:pt x="1583218" y="2113370"/>
                  <a:pt x="1590374" y="2116944"/>
                </a:cubicBezTo>
                <a:cubicBezTo>
                  <a:pt x="1595741" y="2116944"/>
                  <a:pt x="1622575" y="2141965"/>
                  <a:pt x="1635097" y="2150901"/>
                </a:cubicBezTo>
                <a:cubicBezTo>
                  <a:pt x="1633308" y="2150901"/>
                  <a:pt x="1633308" y="2152688"/>
                  <a:pt x="1633308" y="2154475"/>
                </a:cubicBezTo>
                <a:cubicBezTo>
                  <a:pt x="1647620" y="2158050"/>
                  <a:pt x="1651198" y="2172348"/>
                  <a:pt x="1660143" y="2172348"/>
                </a:cubicBezTo>
                <a:cubicBezTo>
                  <a:pt x="1661932" y="2175922"/>
                  <a:pt x="1661932" y="2177709"/>
                  <a:pt x="1661932" y="2177709"/>
                </a:cubicBezTo>
                <a:cubicBezTo>
                  <a:pt x="1663721" y="2181284"/>
                  <a:pt x="1667298" y="2181284"/>
                  <a:pt x="1669087" y="2179496"/>
                </a:cubicBezTo>
                <a:cubicBezTo>
                  <a:pt x="1672665" y="2186646"/>
                  <a:pt x="1676243" y="2183071"/>
                  <a:pt x="1672665" y="2188432"/>
                </a:cubicBezTo>
                <a:cubicBezTo>
                  <a:pt x="1681610" y="2192007"/>
                  <a:pt x="1686977" y="2200943"/>
                  <a:pt x="1695921" y="2204518"/>
                </a:cubicBezTo>
                <a:cubicBezTo>
                  <a:pt x="1694133" y="2202730"/>
                  <a:pt x="1692344" y="2202730"/>
                  <a:pt x="1694133" y="2206305"/>
                </a:cubicBezTo>
                <a:cubicBezTo>
                  <a:pt x="1701288" y="2208092"/>
                  <a:pt x="1703077" y="2215241"/>
                  <a:pt x="1712022" y="2217028"/>
                </a:cubicBezTo>
                <a:cubicBezTo>
                  <a:pt x="1710233" y="2217028"/>
                  <a:pt x="1712022" y="2224177"/>
                  <a:pt x="1713811" y="2224177"/>
                </a:cubicBezTo>
                <a:cubicBezTo>
                  <a:pt x="1719178" y="2225964"/>
                  <a:pt x="1713811" y="2218815"/>
                  <a:pt x="1719178" y="2222390"/>
                </a:cubicBezTo>
                <a:cubicBezTo>
                  <a:pt x="1724545" y="2233113"/>
                  <a:pt x="1731701" y="2238475"/>
                  <a:pt x="1742434" y="2243836"/>
                </a:cubicBezTo>
                <a:cubicBezTo>
                  <a:pt x="1744223" y="2250985"/>
                  <a:pt x="1754957" y="2252772"/>
                  <a:pt x="1763901" y="2261708"/>
                </a:cubicBezTo>
                <a:cubicBezTo>
                  <a:pt x="1765691" y="2263495"/>
                  <a:pt x="1769268" y="2268857"/>
                  <a:pt x="1772846" y="2272431"/>
                </a:cubicBezTo>
                <a:cubicBezTo>
                  <a:pt x="1776424" y="2276006"/>
                  <a:pt x="1780002" y="2279580"/>
                  <a:pt x="1783580" y="2277793"/>
                </a:cubicBezTo>
                <a:cubicBezTo>
                  <a:pt x="1792525" y="2290304"/>
                  <a:pt x="1803258" y="2299240"/>
                  <a:pt x="1813992" y="2308176"/>
                </a:cubicBezTo>
                <a:cubicBezTo>
                  <a:pt x="1824726" y="2317112"/>
                  <a:pt x="1835459" y="2324261"/>
                  <a:pt x="1844404" y="2336771"/>
                </a:cubicBezTo>
                <a:cubicBezTo>
                  <a:pt x="1844404" y="2334984"/>
                  <a:pt x="1844404" y="2333197"/>
                  <a:pt x="1846193" y="2333197"/>
                </a:cubicBezTo>
                <a:cubicBezTo>
                  <a:pt x="1849771" y="2336771"/>
                  <a:pt x="1846193" y="2334984"/>
                  <a:pt x="1847982" y="2338558"/>
                </a:cubicBezTo>
                <a:cubicBezTo>
                  <a:pt x="1862294" y="2345707"/>
                  <a:pt x="1883761" y="2372515"/>
                  <a:pt x="1903439" y="2385026"/>
                </a:cubicBezTo>
                <a:cubicBezTo>
                  <a:pt x="1903439" y="2385026"/>
                  <a:pt x="1901651" y="2385026"/>
                  <a:pt x="1903439" y="2386813"/>
                </a:cubicBezTo>
                <a:cubicBezTo>
                  <a:pt x="1917751" y="2393962"/>
                  <a:pt x="1926696" y="2406472"/>
                  <a:pt x="1935640" y="2418983"/>
                </a:cubicBezTo>
                <a:cubicBezTo>
                  <a:pt x="1944585" y="2422557"/>
                  <a:pt x="1953530" y="2429706"/>
                  <a:pt x="1960686" y="2436855"/>
                </a:cubicBezTo>
                <a:cubicBezTo>
                  <a:pt x="1964264" y="2438642"/>
                  <a:pt x="1967841" y="2442217"/>
                  <a:pt x="1969630" y="2445791"/>
                </a:cubicBezTo>
                <a:cubicBezTo>
                  <a:pt x="1973208" y="2451153"/>
                  <a:pt x="1974997" y="2454727"/>
                  <a:pt x="1976786" y="2458302"/>
                </a:cubicBezTo>
                <a:cubicBezTo>
                  <a:pt x="1980364" y="2458302"/>
                  <a:pt x="1978575" y="2454727"/>
                  <a:pt x="1982153" y="2456514"/>
                </a:cubicBezTo>
                <a:cubicBezTo>
                  <a:pt x="1983942" y="2461876"/>
                  <a:pt x="1991098" y="2461876"/>
                  <a:pt x="1994676" y="2467238"/>
                </a:cubicBezTo>
                <a:cubicBezTo>
                  <a:pt x="1991098" y="2467238"/>
                  <a:pt x="1989309" y="2463663"/>
                  <a:pt x="1989309" y="2465450"/>
                </a:cubicBezTo>
                <a:cubicBezTo>
                  <a:pt x="1994676" y="2469025"/>
                  <a:pt x="1994676" y="2470812"/>
                  <a:pt x="1998254" y="2470812"/>
                </a:cubicBezTo>
                <a:cubicBezTo>
                  <a:pt x="2008987" y="2483322"/>
                  <a:pt x="2021510" y="2494046"/>
                  <a:pt x="2035821" y="2504769"/>
                </a:cubicBezTo>
                <a:cubicBezTo>
                  <a:pt x="2048344" y="2517279"/>
                  <a:pt x="2060867" y="2528003"/>
                  <a:pt x="2071600" y="2542300"/>
                </a:cubicBezTo>
                <a:cubicBezTo>
                  <a:pt x="2073389" y="2542300"/>
                  <a:pt x="2076967" y="2544088"/>
                  <a:pt x="2075178" y="2538726"/>
                </a:cubicBezTo>
                <a:cubicBezTo>
                  <a:pt x="1914173" y="2381452"/>
                  <a:pt x="1742434" y="2231326"/>
                  <a:pt x="1568906" y="2088349"/>
                </a:cubicBezTo>
                <a:cubicBezTo>
                  <a:pt x="1481248" y="2015073"/>
                  <a:pt x="1391801" y="1945372"/>
                  <a:pt x="1304142" y="1875671"/>
                </a:cubicBezTo>
                <a:cubicBezTo>
                  <a:pt x="1259419" y="1839926"/>
                  <a:pt x="1214695" y="1805969"/>
                  <a:pt x="1169971" y="1770225"/>
                </a:cubicBezTo>
                <a:cubicBezTo>
                  <a:pt x="1146715" y="1754140"/>
                  <a:pt x="1125247" y="1736268"/>
                  <a:pt x="1101991" y="1718396"/>
                </a:cubicBezTo>
                <a:cubicBezTo>
                  <a:pt x="1078735" y="1702311"/>
                  <a:pt x="1057267" y="1684439"/>
                  <a:pt x="1034011" y="1668354"/>
                </a:cubicBezTo>
                <a:cubicBezTo>
                  <a:pt x="1019700" y="1657631"/>
                  <a:pt x="1000021" y="1645120"/>
                  <a:pt x="992865" y="1636184"/>
                </a:cubicBezTo>
                <a:cubicBezTo>
                  <a:pt x="982132" y="1634397"/>
                  <a:pt x="976765" y="1625461"/>
                  <a:pt x="967820" y="1623674"/>
                </a:cubicBezTo>
                <a:cubicBezTo>
                  <a:pt x="966031" y="1621887"/>
                  <a:pt x="966031" y="1616525"/>
                  <a:pt x="962453" y="1616525"/>
                </a:cubicBezTo>
                <a:cubicBezTo>
                  <a:pt x="958875" y="1620099"/>
                  <a:pt x="949931" y="1607589"/>
                  <a:pt x="946353" y="1604014"/>
                </a:cubicBezTo>
                <a:cubicBezTo>
                  <a:pt x="939197" y="1596866"/>
                  <a:pt x="923097" y="1595078"/>
                  <a:pt x="923097" y="1589717"/>
                </a:cubicBezTo>
                <a:cubicBezTo>
                  <a:pt x="926674" y="1591504"/>
                  <a:pt x="932041" y="1591504"/>
                  <a:pt x="933830" y="1595078"/>
                </a:cubicBezTo>
                <a:cubicBezTo>
                  <a:pt x="932041" y="1582568"/>
                  <a:pt x="905207" y="1582568"/>
                  <a:pt x="899840" y="1568270"/>
                </a:cubicBezTo>
                <a:cubicBezTo>
                  <a:pt x="883740" y="1566483"/>
                  <a:pt x="867639" y="1541462"/>
                  <a:pt x="856905" y="1545036"/>
                </a:cubicBezTo>
                <a:cubicBezTo>
                  <a:pt x="855117" y="1541462"/>
                  <a:pt x="851539" y="1541462"/>
                  <a:pt x="851539" y="1537888"/>
                </a:cubicBezTo>
                <a:cubicBezTo>
                  <a:pt x="847961" y="1539675"/>
                  <a:pt x="835438" y="1530739"/>
                  <a:pt x="839016" y="1527164"/>
                </a:cubicBezTo>
                <a:cubicBezTo>
                  <a:pt x="828282" y="1520015"/>
                  <a:pt x="813971" y="1516441"/>
                  <a:pt x="805026" y="1507505"/>
                </a:cubicBezTo>
                <a:cubicBezTo>
                  <a:pt x="805026" y="1505718"/>
                  <a:pt x="813971" y="1507505"/>
                  <a:pt x="812182" y="1505718"/>
                </a:cubicBezTo>
                <a:cubicBezTo>
                  <a:pt x="810393" y="1503931"/>
                  <a:pt x="803237" y="1502143"/>
                  <a:pt x="805026" y="1505718"/>
                </a:cubicBezTo>
                <a:cubicBezTo>
                  <a:pt x="790714" y="1500356"/>
                  <a:pt x="781770" y="1486058"/>
                  <a:pt x="767458" y="1482484"/>
                </a:cubicBezTo>
                <a:cubicBezTo>
                  <a:pt x="769247" y="1480697"/>
                  <a:pt x="762091" y="1475335"/>
                  <a:pt x="758513" y="1478910"/>
                </a:cubicBezTo>
                <a:cubicBezTo>
                  <a:pt x="756724" y="1475335"/>
                  <a:pt x="758513" y="1475335"/>
                  <a:pt x="760302" y="1473548"/>
                </a:cubicBezTo>
                <a:cubicBezTo>
                  <a:pt x="753147" y="1471761"/>
                  <a:pt x="747780" y="1462825"/>
                  <a:pt x="742413" y="1466399"/>
                </a:cubicBezTo>
                <a:cubicBezTo>
                  <a:pt x="737046" y="1462825"/>
                  <a:pt x="733468" y="1461038"/>
                  <a:pt x="728101" y="1457463"/>
                </a:cubicBezTo>
                <a:cubicBezTo>
                  <a:pt x="728101" y="1452101"/>
                  <a:pt x="719157" y="1446740"/>
                  <a:pt x="710212" y="1441378"/>
                </a:cubicBezTo>
                <a:cubicBezTo>
                  <a:pt x="701267" y="1434229"/>
                  <a:pt x="690533" y="1428868"/>
                  <a:pt x="685167" y="1421719"/>
                </a:cubicBezTo>
                <a:cubicBezTo>
                  <a:pt x="676222" y="1419932"/>
                  <a:pt x="669066" y="1414570"/>
                  <a:pt x="661910" y="1407421"/>
                </a:cubicBezTo>
                <a:cubicBezTo>
                  <a:pt x="654755" y="1402060"/>
                  <a:pt x="649388" y="1396698"/>
                  <a:pt x="638654" y="1396698"/>
                </a:cubicBezTo>
                <a:cubicBezTo>
                  <a:pt x="638654" y="1391336"/>
                  <a:pt x="633287" y="1393123"/>
                  <a:pt x="631498" y="1389549"/>
                </a:cubicBezTo>
                <a:cubicBezTo>
                  <a:pt x="642232" y="1391336"/>
                  <a:pt x="652966" y="1400272"/>
                  <a:pt x="665488" y="1405634"/>
                </a:cubicBezTo>
                <a:cubicBezTo>
                  <a:pt x="667277" y="1405634"/>
                  <a:pt x="669066" y="1403847"/>
                  <a:pt x="670855" y="1402060"/>
                </a:cubicBezTo>
                <a:cubicBezTo>
                  <a:pt x="667277" y="1398485"/>
                  <a:pt x="663699" y="1396698"/>
                  <a:pt x="658332" y="1398485"/>
                </a:cubicBezTo>
                <a:cubicBezTo>
                  <a:pt x="652966" y="1393123"/>
                  <a:pt x="669066" y="1398485"/>
                  <a:pt x="661910" y="1391336"/>
                </a:cubicBezTo>
                <a:cubicBezTo>
                  <a:pt x="660121" y="1394911"/>
                  <a:pt x="647599" y="1384187"/>
                  <a:pt x="649388" y="1391336"/>
                </a:cubicBezTo>
                <a:cubicBezTo>
                  <a:pt x="644021" y="1384187"/>
                  <a:pt x="636865" y="1385975"/>
                  <a:pt x="635076" y="1382400"/>
                </a:cubicBezTo>
                <a:cubicBezTo>
                  <a:pt x="636865" y="1387762"/>
                  <a:pt x="631498" y="1384187"/>
                  <a:pt x="629709" y="1385975"/>
                </a:cubicBezTo>
                <a:cubicBezTo>
                  <a:pt x="624342" y="1378826"/>
                  <a:pt x="617187" y="1377039"/>
                  <a:pt x="611820" y="1377039"/>
                </a:cubicBezTo>
                <a:cubicBezTo>
                  <a:pt x="608242" y="1373464"/>
                  <a:pt x="611820" y="1375251"/>
                  <a:pt x="611820" y="1371677"/>
                </a:cubicBezTo>
                <a:cubicBezTo>
                  <a:pt x="602875" y="1368103"/>
                  <a:pt x="590352" y="1360954"/>
                  <a:pt x="588563" y="1355592"/>
                </a:cubicBezTo>
                <a:cubicBezTo>
                  <a:pt x="592141" y="1360954"/>
                  <a:pt x="601086" y="1360954"/>
                  <a:pt x="606453" y="1364528"/>
                </a:cubicBezTo>
                <a:cubicBezTo>
                  <a:pt x="602875" y="1360954"/>
                  <a:pt x="608242" y="1360954"/>
                  <a:pt x="604664" y="1355592"/>
                </a:cubicBezTo>
                <a:cubicBezTo>
                  <a:pt x="602875" y="1359166"/>
                  <a:pt x="599297" y="1355592"/>
                  <a:pt x="593930" y="1355592"/>
                </a:cubicBezTo>
                <a:cubicBezTo>
                  <a:pt x="597508" y="1353805"/>
                  <a:pt x="592141" y="1348443"/>
                  <a:pt x="584986" y="1343082"/>
                </a:cubicBezTo>
                <a:cubicBezTo>
                  <a:pt x="579619" y="1337720"/>
                  <a:pt x="570674" y="1334146"/>
                  <a:pt x="567096" y="1334146"/>
                </a:cubicBezTo>
                <a:cubicBezTo>
                  <a:pt x="561729" y="1330571"/>
                  <a:pt x="570674" y="1332358"/>
                  <a:pt x="567096" y="1328784"/>
                </a:cubicBezTo>
                <a:cubicBezTo>
                  <a:pt x="565307" y="1328784"/>
                  <a:pt x="563518" y="1326997"/>
                  <a:pt x="563518" y="1326997"/>
                </a:cubicBezTo>
                <a:cubicBezTo>
                  <a:pt x="559940" y="1330571"/>
                  <a:pt x="556362" y="1330571"/>
                  <a:pt x="559940" y="1335933"/>
                </a:cubicBezTo>
                <a:cubicBezTo>
                  <a:pt x="556362" y="1332358"/>
                  <a:pt x="552785" y="1330571"/>
                  <a:pt x="549207" y="1328784"/>
                </a:cubicBezTo>
                <a:cubicBezTo>
                  <a:pt x="549207" y="1332358"/>
                  <a:pt x="558151" y="1335933"/>
                  <a:pt x="552785" y="1335933"/>
                </a:cubicBezTo>
                <a:cubicBezTo>
                  <a:pt x="550996" y="1330571"/>
                  <a:pt x="543840" y="1334146"/>
                  <a:pt x="542051" y="1326997"/>
                </a:cubicBezTo>
                <a:cubicBezTo>
                  <a:pt x="545629" y="1325210"/>
                  <a:pt x="550996" y="1328784"/>
                  <a:pt x="552785" y="1326997"/>
                </a:cubicBezTo>
                <a:cubicBezTo>
                  <a:pt x="549207" y="1321635"/>
                  <a:pt x="543840" y="1321635"/>
                  <a:pt x="540262" y="1318061"/>
                </a:cubicBezTo>
                <a:cubicBezTo>
                  <a:pt x="543840" y="1318061"/>
                  <a:pt x="538473" y="1312699"/>
                  <a:pt x="543840" y="1312699"/>
                </a:cubicBezTo>
                <a:cubicBezTo>
                  <a:pt x="547418" y="1314486"/>
                  <a:pt x="556362" y="1318061"/>
                  <a:pt x="554573" y="1312699"/>
                </a:cubicBezTo>
                <a:cubicBezTo>
                  <a:pt x="552785" y="1310912"/>
                  <a:pt x="545629" y="1312699"/>
                  <a:pt x="543840" y="1310912"/>
                </a:cubicBezTo>
                <a:cubicBezTo>
                  <a:pt x="549207" y="1309125"/>
                  <a:pt x="536684" y="1301976"/>
                  <a:pt x="543840" y="1303763"/>
                </a:cubicBezTo>
                <a:cubicBezTo>
                  <a:pt x="540262" y="1300189"/>
                  <a:pt x="531317" y="1296614"/>
                  <a:pt x="534895" y="1305550"/>
                </a:cubicBezTo>
                <a:cubicBezTo>
                  <a:pt x="540262" y="1301976"/>
                  <a:pt x="536684" y="1307337"/>
                  <a:pt x="538473" y="1310912"/>
                </a:cubicBezTo>
                <a:cubicBezTo>
                  <a:pt x="540262" y="1310912"/>
                  <a:pt x="542051" y="1310912"/>
                  <a:pt x="542051" y="1310912"/>
                </a:cubicBezTo>
                <a:cubicBezTo>
                  <a:pt x="538473" y="1310912"/>
                  <a:pt x="540262" y="1312699"/>
                  <a:pt x="536684" y="1312699"/>
                </a:cubicBezTo>
                <a:cubicBezTo>
                  <a:pt x="531317" y="1309125"/>
                  <a:pt x="536684" y="1309125"/>
                  <a:pt x="533106" y="1303763"/>
                </a:cubicBezTo>
                <a:cubicBezTo>
                  <a:pt x="531317" y="1303763"/>
                  <a:pt x="529528" y="1301976"/>
                  <a:pt x="525950" y="1301976"/>
                </a:cubicBezTo>
                <a:cubicBezTo>
                  <a:pt x="525950" y="1305550"/>
                  <a:pt x="533106" y="1307337"/>
                  <a:pt x="529528" y="1307337"/>
                </a:cubicBezTo>
                <a:cubicBezTo>
                  <a:pt x="522372" y="1301976"/>
                  <a:pt x="511639" y="1298401"/>
                  <a:pt x="506272" y="1291253"/>
                </a:cubicBezTo>
                <a:cubicBezTo>
                  <a:pt x="517006" y="1294827"/>
                  <a:pt x="520583" y="1294827"/>
                  <a:pt x="533106" y="1300189"/>
                </a:cubicBezTo>
                <a:cubicBezTo>
                  <a:pt x="531317" y="1298401"/>
                  <a:pt x="533106" y="1298401"/>
                  <a:pt x="533106" y="1296614"/>
                </a:cubicBezTo>
                <a:cubicBezTo>
                  <a:pt x="522372" y="1291253"/>
                  <a:pt x="511639" y="1289465"/>
                  <a:pt x="500905" y="1284104"/>
                </a:cubicBezTo>
                <a:cubicBezTo>
                  <a:pt x="499116" y="1280529"/>
                  <a:pt x="500905" y="1280529"/>
                  <a:pt x="502694" y="1280529"/>
                </a:cubicBezTo>
                <a:cubicBezTo>
                  <a:pt x="500905" y="1280529"/>
                  <a:pt x="499116" y="1278742"/>
                  <a:pt x="497327" y="1278742"/>
                </a:cubicBezTo>
                <a:cubicBezTo>
                  <a:pt x="495538" y="1278742"/>
                  <a:pt x="497327" y="1280529"/>
                  <a:pt x="495538" y="1280529"/>
                </a:cubicBezTo>
                <a:cubicBezTo>
                  <a:pt x="491960" y="1278742"/>
                  <a:pt x="483016" y="1275168"/>
                  <a:pt x="484805" y="1271593"/>
                </a:cubicBezTo>
                <a:cubicBezTo>
                  <a:pt x="475860" y="1269806"/>
                  <a:pt x="457970" y="1268019"/>
                  <a:pt x="457970" y="1260870"/>
                </a:cubicBezTo>
                <a:cubicBezTo>
                  <a:pt x="459759" y="1262657"/>
                  <a:pt x="468704" y="1264444"/>
                  <a:pt x="481227" y="1266232"/>
                </a:cubicBezTo>
                <a:cubicBezTo>
                  <a:pt x="474071" y="1260870"/>
                  <a:pt x="461548" y="1262657"/>
                  <a:pt x="456181" y="1253721"/>
                </a:cubicBezTo>
                <a:cubicBezTo>
                  <a:pt x="459759" y="1259083"/>
                  <a:pt x="450815" y="1257295"/>
                  <a:pt x="452603" y="1260870"/>
                </a:cubicBezTo>
                <a:cubicBezTo>
                  <a:pt x="450815" y="1259083"/>
                  <a:pt x="447237" y="1259083"/>
                  <a:pt x="445448" y="1257295"/>
                </a:cubicBezTo>
                <a:cubicBezTo>
                  <a:pt x="452603" y="1259083"/>
                  <a:pt x="456181" y="1255508"/>
                  <a:pt x="454392" y="1251934"/>
                </a:cubicBezTo>
                <a:cubicBezTo>
                  <a:pt x="445448" y="1251934"/>
                  <a:pt x="445448" y="1248359"/>
                  <a:pt x="443659" y="1242998"/>
                </a:cubicBezTo>
                <a:cubicBezTo>
                  <a:pt x="425769" y="1241211"/>
                  <a:pt x="420402" y="1232275"/>
                  <a:pt x="406091" y="1226913"/>
                </a:cubicBezTo>
                <a:cubicBezTo>
                  <a:pt x="409669" y="1223338"/>
                  <a:pt x="420402" y="1232275"/>
                  <a:pt x="423980" y="1228700"/>
                </a:cubicBezTo>
                <a:cubicBezTo>
                  <a:pt x="416825" y="1221551"/>
                  <a:pt x="404302" y="1223338"/>
                  <a:pt x="398935" y="1210828"/>
                </a:cubicBezTo>
                <a:cubicBezTo>
                  <a:pt x="389990" y="1210828"/>
                  <a:pt x="384624" y="1205466"/>
                  <a:pt x="377468" y="1201892"/>
                </a:cubicBezTo>
                <a:cubicBezTo>
                  <a:pt x="372101" y="1201892"/>
                  <a:pt x="373890" y="1203679"/>
                  <a:pt x="368523" y="1203679"/>
                </a:cubicBezTo>
                <a:cubicBezTo>
                  <a:pt x="366734" y="1201892"/>
                  <a:pt x="366734" y="1200105"/>
                  <a:pt x="363156" y="1200105"/>
                </a:cubicBezTo>
                <a:cubicBezTo>
                  <a:pt x="366734" y="1203679"/>
                  <a:pt x="364945" y="1203679"/>
                  <a:pt x="361367" y="1201892"/>
                </a:cubicBezTo>
                <a:cubicBezTo>
                  <a:pt x="356000" y="1196530"/>
                  <a:pt x="364945" y="1200105"/>
                  <a:pt x="370312" y="1198318"/>
                </a:cubicBezTo>
                <a:cubicBezTo>
                  <a:pt x="363156" y="1194743"/>
                  <a:pt x="373890" y="1198318"/>
                  <a:pt x="370312" y="1192956"/>
                </a:cubicBezTo>
                <a:cubicBezTo>
                  <a:pt x="366734" y="1196530"/>
                  <a:pt x="359578" y="1194743"/>
                  <a:pt x="361367" y="1189381"/>
                </a:cubicBezTo>
                <a:cubicBezTo>
                  <a:pt x="368523" y="1192956"/>
                  <a:pt x="372101" y="1191169"/>
                  <a:pt x="377468" y="1194743"/>
                </a:cubicBezTo>
                <a:cubicBezTo>
                  <a:pt x="377468" y="1192956"/>
                  <a:pt x="377468" y="1192956"/>
                  <a:pt x="377468" y="1192956"/>
                </a:cubicBezTo>
                <a:cubicBezTo>
                  <a:pt x="375679" y="1189381"/>
                  <a:pt x="366734" y="1189381"/>
                  <a:pt x="368523" y="1185807"/>
                </a:cubicBezTo>
                <a:cubicBezTo>
                  <a:pt x="377468" y="1189381"/>
                  <a:pt x="384624" y="1196530"/>
                  <a:pt x="393568" y="1198318"/>
                </a:cubicBezTo>
                <a:cubicBezTo>
                  <a:pt x="395357" y="1198318"/>
                  <a:pt x="391779" y="1192956"/>
                  <a:pt x="393568" y="1192956"/>
                </a:cubicBezTo>
                <a:cubicBezTo>
                  <a:pt x="395357" y="1196530"/>
                  <a:pt x="400724" y="1196530"/>
                  <a:pt x="402513" y="1200105"/>
                </a:cubicBezTo>
                <a:cubicBezTo>
                  <a:pt x="400724" y="1201892"/>
                  <a:pt x="397146" y="1200105"/>
                  <a:pt x="398935" y="1201892"/>
                </a:cubicBezTo>
                <a:cubicBezTo>
                  <a:pt x="402513" y="1205466"/>
                  <a:pt x="415036" y="1209041"/>
                  <a:pt x="415036" y="1203679"/>
                </a:cubicBezTo>
                <a:cubicBezTo>
                  <a:pt x="415036" y="1209041"/>
                  <a:pt x="420402" y="1209041"/>
                  <a:pt x="420402" y="1212615"/>
                </a:cubicBezTo>
                <a:cubicBezTo>
                  <a:pt x="415036" y="1212615"/>
                  <a:pt x="413247" y="1205466"/>
                  <a:pt x="407880" y="1207253"/>
                </a:cubicBezTo>
                <a:cubicBezTo>
                  <a:pt x="415036" y="1214402"/>
                  <a:pt x="416825" y="1212615"/>
                  <a:pt x="420402" y="1221551"/>
                </a:cubicBezTo>
                <a:cubicBezTo>
                  <a:pt x="422191" y="1221551"/>
                  <a:pt x="423980" y="1221551"/>
                  <a:pt x="425769" y="1223338"/>
                </a:cubicBezTo>
                <a:cubicBezTo>
                  <a:pt x="427558" y="1219764"/>
                  <a:pt x="423980" y="1221551"/>
                  <a:pt x="422191" y="1217977"/>
                </a:cubicBezTo>
                <a:cubicBezTo>
                  <a:pt x="425769" y="1217977"/>
                  <a:pt x="425769" y="1216190"/>
                  <a:pt x="425769" y="1214402"/>
                </a:cubicBezTo>
                <a:cubicBezTo>
                  <a:pt x="431136" y="1214402"/>
                  <a:pt x="434714" y="1217977"/>
                  <a:pt x="440081" y="1217977"/>
                </a:cubicBezTo>
                <a:cubicBezTo>
                  <a:pt x="440081" y="1214402"/>
                  <a:pt x="427558" y="1212615"/>
                  <a:pt x="434714" y="1212615"/>
                </a:cubicBezTo>
                <a:cubicBezTo>
                  <a:pt x="441870" y="1216190"/>
                  <a:pt x="454392" y="1223338"/>
                  <a:pt x="456181" y="1226913"/>
                </a:cubicBezTo>
                <a:cubicBezTo>
                  <a:pt x="452603" y="1223338"/>
                  <a:pt x="449026" y="1223338"/>
                  <a:pt x="445448" y="1223338"/>
                </a:cubicBezTo>
                <a:cubicBezTo>
                  <a:pt x="452603" y="1232275"/>
                  <a:pt x="466915" y="1234062"/>
                  <a:pt x="470493" y="1241211"/>
                </a:cubicBezTo>
                <a:cubicBezTo>
                  <a:pt x="474071" y="1241211"/>
                  <a:pt x="474071" y="1239423"/>
                  <a:pt x="470493" y="1235849"/>
                </a:cubicBezTo>
                <a:cubicBezTo>
                  <a:pt x="477649" y="1235849"/>
                  <a:pt x="481227" y="1237636"/>
                  <a:pt x="484805" y="1239423"/>
                </a:cubicBezTo>
                <a:cubicBezTo>
                  <a:pt x="490171" y="1250147"/>
                  <a:pt x="504483" y="1253721"/>
                  <a:pt x="518795" y="1260870"/>
                </a:cubicBezTo>
                <a:cubicBezTo>
                  <a:pt x="517006" y="1260870"/>
                  <a:pt x="509850" y="1255508"/>
                  <a:pt x="511639" y="1260870"/>
                </a:cubicBezTo>
                <a:cubicBezTo>
                  <a:pt x="513428" y="1266232"/>
                  <a:pt x="522372" y="1262657"/>
                  <a:pt x="525950" y="1266232"/>
                </a:cubicBezTo>
                <a:cubicBezTo>
                  <a:pt x="525950" y="1268019"/>
                  <a:pt x="520583" y="1266232"/>
                  <a:pt x="524161" y="1269806"/>
                </a:cubicBezTo>
                <a:cubicBezTo>
                  <a:pt x="525950" y="1269806"/>
                  <a:pt x="527739" y="1269806"/>
                  <a:pt x="529528" y="1269806"/>
                </a:cubicBezTo>
                <a:cubicBezTo>
                  <a:pt x="534895" y="1278742"/>
                  <a:pt x="549207" y="1275168"/>
                  <a:pt x="556362" y="1280529"/>
                </a:cubicBezTo>
                <a:cubicBezTo>
                  <a:pt x="559940" y="1287678"/>
                  <a:pt x="576041" y="1293040"/>
                  <a:pt x="577830" y="1287678"/>
                </a:cubicBezTo>
                <a:cubicBezTo>
                  <a:pt x="576041" y="1287678"/>
                  <a:pt x="565307" y="1285891"/>
                  <a:pt x="570674" y="1284104"/>
                </a:cubicBezTo>
                <a:cubicBezTo>
                  <a:pt x="574252" y="1287678"/>
                  <a:pt x="568885" y="1280529"/>
                  <a:pt x="572463" y="1280529"/>
                </a:cubicBezTo>
                <a:cubicBezTo>
                  <a:pt x="576041" y="1285891"/>
                  <a:pt x="579619" y="1287678"/>
                  <a:pt x="583197" y="1291253"/>
                </a:cubicBezTo>
                <a:cubicBezTo>
                  <a:pt x="574252" y="1293040"/>
                  <a:pt x="576041" y="1293040"/>
                  <a:pt x="568885" y="1291253"/>
                </a:cubicBezTo>
                <a:cubicBezTo>
                  <a:pt x="577830" y="1300189"/>
                  <a:pt x="592141" y="1305550"/>
                  <a:pt x="597508" y="1305550"/>
                </a:cubicBezTo>
                <a:cubicBezTo>
                  <a:pt x="595719" y="1305550"/>
                  <a:pt x="602875" y="1312699"/>
                  <a:pt x="604664" y="1312699"/>
                </a:cubicBezTo>
                <a:cubicBezTo>
                  <a:pt x="608242" y="1309125"/>
                  <a:pt x="613609" y="1319848"/>
                  <a:pt x="620765" y="1321635"/>
                </a:cubicBezTo>
                <a:cubicBezTo>
                  <a:pt x="620765" y="1319848"/>
                  <a:pt x="627920" y="1319848"/>
                  <a:pt x="631498" y="1321635"/>
                </a:cubicBezTo>
                <a:cubicBezTo>
                  <a:pt x="629709" y="1323422"/>
                  <a:pt x="626131" y="1325210"/>
                  <a:pt x="627920" y="1328784"/>
                </a:cubicBezTo>
                <a:cubicBezTo>
                  <a:pt x="638654" y="1328784"/>
                  <a:pt x="635076" y="1337720"/>
                  <a:pt x="645810" y="1337720"/>
                </a:cubicBezTo>
                <a:cubicBezTo>
                  <a:pt x="640443" y="1334146"/>
                  <a:pt x="645810" y="1334146"/>
                  <a:pt x="647599" y="1332358"/>
                </a:cubicBezTo>
                <a:cubicBezTo>
                  <a:pt x="652966" y="1337720"/>
                  <a:pt x="663699" y="1343082"/>
                  <a:pt x="654755" y="1343082"/>
                </a:cubicBezTo>
                <a:cubicBezTo>
                  <a:pt x="663699" y="1344869"/>
                  <a:pt x="678011" y="1348443"/>
                  <a:pt x="685167" y="1357379"/>
                </a:cubicBezTo>
                <a:cubicBezTo>
                  <a:pt x="688745" y="1357379"/>
                  <a:pt x="690533" y="1357379"/>
                  <a:pt x="692322" y="1357379"/>
                </a:cubicBezTo>
                <a:cubicBezTo>
                  <a:pt x="697689" y="1362741"/>
                  <a:pt x="685167" y="1359166"/>
                  <a:pt x="688745" y="1362741"/>
                </a:cubicBezTo>
                <a:cubicBezTo>
                  <a:pt x="697689" y="1366315"/>
                  <a:pt x="704845" y="1366315"/>
                  <a:pt x="713790" y="1373464"/>
                </a:cubicBezTo>
                <a:cubicBezTo>
                  <a:pt x="713790" y="1369890"/>
                  <a:pt x="708423" y="1369890"/>
                  <a:pt x="708423" y="1366315"/>
                </a:cubicBezTo>
                <a:cubicBezTo>
                  <a:pt x="713790" y="1371677"/>
                  <a:pt x="728101" y="1375251"/>
                  <a:pt x="726312" y="1378826"/>
                </a:cubicBezTo>
                <a:cubicBezTo>
                  <a:pt x="726312" y="1377039"/>
                  <a:pt x="717368" y="1373464"/>
                  <a:pt x="719157" y="1377039"/>
                </a:cubicBezTo>
                <a:cubicBezTo>
                  <a:pt x="724523" y="1378826"/>
                  <a:pt x="728101" y="1384187"/>
                  <a:pt x="737046" y="1384187"/>
                </a:cubicBezTo>
                <a:cubicBezTo>
                  <a:pt x="733468" y="1382400"/>
                  <a:pt x="728101" y="1380613"/>
                  <a:pt x="733468" y="1378826"/>
                </a:cubicBezTo>
                <a:cubicBezTo>
                  <a:pt x="737046" y="1382400"/>
                  <a:pt x="742413" y="1384187"/>
                  <a:pt x="738835" y="1385975"/>
                </a:cubicBezTo>
                <a:cubicBezTo>
                  <a:pt x="744202" y="1382400"/>
                  <a:pt x="745991" y="1387762"/>
                  <a:pt x="751358" y="1389549"/>
                </a:cubicBezTo>
                <a:cubicBezTo>
                  <a:pt x="749569" y="1385975"/>
                  <a:pt x="745991" y="1384187"/>
                  <a:pt x="744202" y="1380613"/>
                </a:cubicBezTo>
                <a:cubicBezTo>
                  <a:pt x="740624" y="1380613"/>
                  <a:pt x="740624" y="1377039"/>
                  <a:pt x="735257" y="1378826"/>
                </a:cubicBezTo>
                <a:cubicBezTo>
                  <a:pt x="733468" y="1364528"/>
                  <a:pt x="708423" y="1364528"/>
                  <a:pt x="701267" y="1350230"/>
                </a:cubicBezTo>
                <a:cubicBezTo>
                  <a:pt x="692322" y="1348443"/>
                  <a:pt x="688745" y="1339507"/>
                  <a:pt x="678011" y="1339507"/>
                </a:cubicBezTo>
                <a:cubicBezTo>
                  <a:pt x="667277" y="1330571"/>
                  <a:pt x="654755" y="1321635"/>
                  <a:pt x="642232" y="1316273"/>
                </a:cubicBezTo>
                <a:cubicBezTo>
                  <a:pt x="644021" y="1314486"/>
                  <a:pt x="642232" y="1310912"/>
                  <a:pt x="644021" y="1310912"/>
                </a:cubicBezTo>
                <a:cubicBezTo>
                  <a:pt x="640443" y="1309125"/>
                  <a:pt x="638654" y="1305550"/>
                  <a:pt x="635076" y="1305550"/>
                </a:cubicBezTo>
                <a:cubicBezTo>
                  <a:pt x="631498" y="1300189"/>
                  <a:pt x="633287" y="1298401"/>
                  <a:pt x="633287" y="1294827"/>
                </a:cubicBezTo>
                <a:cubicBezTo>
                  <a:pt x="629709" y="1294827"/>
                  <a:pt x="624342" y="1294827"/>
                  <a:pt x="624342" y="1296614"/>
                </a:cubicBezTo>
                <a:cubicBezTo>
                  <a:pt x="617187" y="1293040"/>
                  <a:pt x="615398" y="1287678"/>
                  <a:pt x="613609" y="1285891"/>
                </a:cubicBezTo>
                <a:cubicBezTo>
                  <a:pt x="610031" y="1285891"/>
                  <a:pt x="610031" y="1287678"/>
                  <a:pt x="604664" y="1284104"/>
                </a:cubicBezTo>
                <a:cubicBezTo>
                  <a:pt x="608242" y="1282316"/>
                  <a:pt x="617187" y="1285891"/>
                  <a:pt x="615398" y="1282316"/>
                </a:cubicBezTo>
                <a:cubicBezTo>
                  <a:pt x="610031" y="1280529"/>
                  <a:pt x="601086" y="1278742"/>
                  <a:pt x="604664" y="1273380"/>
                </a:cubicBezTo>
                <a:cubicBezTo>
                  <a:pt x="601086" y="1273380"/>
                  <a:pt x="597508" y="1271593"/>
                  <a:pt x="593930" y="1271593"/>
                </a:cubicBezTo>
                <a:cubicBezTo>
                  <a:pt x="595719" y="1273380"/>
                  <a:pt x="593930" y="1275168"/>
                  <a:pt x="586775" y="1275168"/>
                </a:cubicBezTo>
                <a:cubicBezTo>
                  <a:pt x="584986" y="1269806"/>
                  <a:pt x="592141" y="1275168"/>
                  <a:pt x="588563" y="1269806"/>
                </a:cubicBezTo>
                <a:cubicBezTo>
                  <a:pt x="579619" y="1268019"/>
                  <a:pt x="579619" y="1262657"/>
                  <a:pt x="568885" y="1257295"/>
                </a:cubicBezTo>
                <a:cubicBezTo>
                  <a:pt x="577830" y="1257295"/>
                  <a:pt x="577830" y="1259083"/>
                  <a:pt x="579619" y="1255508"/>
                </a:cubicBezTo>
                <a:cubicBezTo>
                  <a:pt x="579619" y="1257295"/>
                  <a:pt x="584986" y="1255508"/>
                  <a:pt x="588563" y="1257295"/>
                </a:cubicBezTo>
                <a:cubicBezTo>
                  <a:pt x="592141" y="1260870"/>
                  <a:pt x="595719" y="1262657"/>
                  <a:pt x="601086" y="1264444"/>
                </a:cubicBezTo>
                <a:cubicBezTo>
                  <a:pt x="597508" y="1266232"/>
                  <a:pt x="592141" y="1260870"/>
                  <a:pt x="592141" y="1264444"/>
                </a:cubicBezTo>
                <a:cubicBezTo>
                  <a:pt x="599297" y="1264444"/>
                  <a:pt x="601086" y="1275168"/>
                  <a:pt x="606453" y="1269806"/>
                </a:cubicBezTo>
                <a:cubicBezTo>
                  <a:pt x="613609" y="1278742"/>
                  <a:pt x="617187" y="1280529"/>
                  <a:pt x="627920" y="1289465"/>
                </a:cubicBezTo>
                <a:cubicBezTo>
                  <a:pt x="629709" y="1289465"/>
                  <a:pt x="631498" y="1289465"/>
                  <a:pt x="633287" y="1287678"/>
                </a:cubicBezTo>
                <a:cubicBezTo>
                  <a:pt x="633287" y="1289465"/>
                  <a:pt x="635076" y="1291253"/>
                  <a:pt x="636865" y="1291253"/>
                </a:cubicBezTo>
                <a:cubicBezTo>
                  <a:pt x="642232" y="1294827"/>
                  <a:pt x="633287" y="1291253"/>
                  <a:pt x="635076" y="1294827"/>
                </a:cubicBezTo>
                <a:cubicBezTo>
                  <a:pt x="638654" y="1298401"/>
                  <a:pt x="644021" y="1298401"/>
                  <a:pt x="645810" y="1296614"/>
                </a:cubicBezTo>
                <a:cubicBezTo>
                  <a:pt x="649388" y="1300189"/>
                  <a:pt x="645810" y="1300189"/>
                  <a:pt x="647599" y="1301976"/>
                </a:cubicBezTo>
                <a:cubicBezTo>
                  <a:pt x="654755" y="1307337"/>
                  <a:pt x="660121" y="1305550"/>
                  <a:pt x="665488" y="1314486"/>
                </a:cubicBezTo>
                <a:cubicBezTo>
                  <a:pt x="669066" y="1314486"/>
                  <a:pt x="665488" y="1310912"/>
                  <a:pt x="670855" y="1312699"/>
                </a:cubicBezTo>
                <a:cubicBezTo>
                  <a:pt x="676222" y="1318061"/>
                  <a:pt x="678011" y="1318061"/>
                  <a:pt x="676222" y="1314486"/>
                </a:cubicBezTo>
                <a:cubicBezTo>
                  <a:pt x="679800" y="1316273"/>
                  <a:pt x="681589" y="1319848"/>
                  <a:pt x="685167" y="1321635"/>
                </a:cubicBezTo>
                <a:cubicBezTo>
                  <a:pt x="701267" y="1325210"/>
                  <a:pt x="708423" y="1337720"/>
                  <a:pt x="717368" y="1344869"/>
                </a:cubicBezTo>
                <a:cubicBezTo>
                  <a:pt x="724523" y="1344869"/>
                  <a:pt x="733468" y="1346656"/>
                  <a:pt x="729890" y="1341294"/>
                </a:cubicBezTo>
                <a:cubicBezTo>
                  <a:pt x="726312" y="1341294"/>
                  <a:pt x="726312" y="1343082"/>
                  <a:pt x="722735" y="1341294"/>
                </a:cubicBezTo>
                <a:cubicBezTo>
                  <a:pt x="717368" y="1335933"/>
                  <a:pt x="726312" y="1339507"/>
                  <a:pt x="722735" y="1335933"/>
                </a:cubicBezTo>
                <a:lnTo>
                  <a:pt x="685655" y="1309108"/>
                </a:lnTo>
                <a:lnTo>
                  <a:pt x="691651" y="1308901"/>
                </a:lnTo>
                <a:cubicBezTo>
                  <a:pt x="693664" y="1310465"/>
                  <a:pt x="695900" y="1312699"/>
                  <a:pt x="699478" y="1312699"/>
                </a:cubicBezTo>
                <a:cubicBezTo>
                  <a:pt x="697689" y="1309125"/>
                  <a:pt x="706634" y="1312699"/>
                  <a:pt x="708423" y="1312699"/>
                </a:cubicBezTo>
                <a:cubicBezTo>
                  <a:pt x="717368" y="1319848"/>
                  <a:pt x="747780" y="1332358"/>
                  <a:pt x="751358" y="1341294"/>
                </a:cubicBezTo>
                <a:cubicBezTo>
                  <a:pt x="754935" y="1339507"/>
                  <a:pt x="751358" y="1335933"/>
                  <a:pt x="756724" y="1335933"/>
                </a:cubicBezTo>
                <a:cubicBezTo>
                  <a:pt x="760302" y="1346656"/>
                  <a:pt x="762091" y="1346656"/>
                  <a:pt x="769247" y="1352018"/>
                </a:cubicBezTo>
                <a:cubicBezTo>
                  <a:pt x="763880" y="1348443"/>
                  <a:pt x="762091" y="1353805"/>
                  <a:pt x="758513" y="1348443"/>
                </a:cubicBezTo>
                <a:cubicBezTo>
                  <a:pt x="760302" y="1348443"/>
                  <a:pt x="762091" y="1348443"/>
                  <a:pt x="760302" y="1346656"/>
                </a:cubicBezTo>
                <a:cubicBezTo>
                  <a:pt x="756724" y="1346656"/>
                  <a:pt x="751358" y="1343082"/>
                  <a:pt x="747780" y="1344869"/>
                </a:cubicBezTo>
                <a:cubicBezTo>
                  <a:pt x="754935" y="1346656"/>
                  <a:pt x="767458" y="1360954"/>
                  <a:pt x="774614" y="1353805"/>
                </a:cubicBezTo>
                <a:cubicBezTo>
                  <a:pt x="778192" y="1357379"/>
                  <a:pt x="783559" y="1359166"/>
                  <a:pt x="787137" y="1362741"/>
                </a:cubicBezTo>
                <a:cubicBezTo>
                  <a:pt x="781770" y="1362741"/>
                  <a:pt x="774614" y="1357379"/>
                  <a:pt x="776403" y="1362741"/>
                </a:cubicBezTo>
                <a:cubicBezTo>
                  <a:pt x="779981" y="1368103"/>
                  <a:pt x="787137" y="1364528"/>
                  <a:pt x="790714" y="1368103"/>
                </a:cubicBezTo>
                <a:cubicBezTo>
                  <a:pt x="792503" y="1360954"/>
                  <a:pt x="808604" y="1377039"/>
                  <a:pt x="812182" y="1373464"/>
                </a:cubicBezTo>
                <a:cubicBezTo>
                  <a:pt x="812182" y="1377039"/>
                  <a:pt x="810393" y="1375251"/>
                  <a:pt x="808604" y="1377039"/>
                </a:cubicBezTo>
                <a:cubicBezTo>
                  <a:pt x="812182" y="1380613"/>
                  <a:pt x="817549" y="1384187"/>
                  <a:pt x="819338" y="1380613"/>
                </a:cubicBezTo>
                <a:cubicBezTo>
                  <a:pt x="821127" y="1387762"/>
                  <a:pt x="826493" y="1384187"/>
                  <a:pt x="824704" y="1389549"/>
                </a:cubicBezTo>
                <a:cubicBezTo>
                  <a:pt x="830071" y="1391336"/>
                  <a:pt x="837227" y="1393123"/>
                  <a:pt x="837227" y="1389549"/>
                </a:cubicBezTo>
                <a:cubicBezTo>
                  <a:pt x="844383" y="1393123"/>
                  <a:pt x="835438" y="1394911"/>
                  <a:pt x="840805" y="1396698"/>
                </a:cubicBezTo>
                <a:cubicBezTo>
                  <a:pt x="842594" y="1394911"/>
                  <a:pt x="846172" y="1393123"/>
                  <a:pt x="853328" y="1400272"/>
                </a:cubicBezTo>
                <a:cubicBezTo>
                  <a:pt x="853328" y="1402060"/>
                  <a:pt x="847961" y="1400272"/>
                  <a:pt x="849750" y="1402060"/>
                </a:cubicBezTo>
                <a:cubicBezTo>
                  <a:pt x="853328" y="1405634"/>
                  <a:pt x="851539" y="1402060"/>
                  <a:pt x="855117" y="1402060"/>
                </a:cubicBezTo>
                <a:cubicBezTo>
                  <a:pt x="855117" y="1403847"/>
                  <a:pt x="858694" y="1403847"/>
                  <a:pt x="858694" y="1407421"/>
                </a:cubicBezTo>
                <a:cubicBezTo>
                  <a:pt x="858694" y="1410996"/>
                  <a:pt x="851539" y="1402060"/>
                  <a:pt x="851539" y="1407421"/>
                </a:cubicBezTo>
                <a:cubicBezTo>
                  <a:pt x="856905" y="1412783"/>
                  <a:pt x="865850" y="1414570"/>
                  <a:pt x="865850" y="1409208"/>
                </a:cubicBezTo>
                <a:cubicBezTo>
                  <a:pt x="867639" y="1414570"/>
                  <a:pt x="873006" y="1423506"/>
                  <a:pt x="876584" y="1418144"/>
                </a:cubicBezTo>
                <a:cubicBezTo>
                  <a:pt x="881951" y="1419932"/>
                  <a:pt x="878373" y="1419932"/>
                  <a:pt x="878373" y="1423506"/>
                </a:cubicBezTo>
                <a:cubicBezTo>
                  <a:pt x="894473" y="1430655"/>
                  <a:pt x="899840" y="1437804"/>
                  <a:pt x="917730" y="1444953"/>
                </a:cubicBezTo>
                <a:cubicBezTo>
                  <a:pt x="921308" y="1448527"/>
                  <a:pt x="915941" y="1448527"/>
                  <a:pt x="917730" y="1450314"/>
                </a:cubicBezTo>
                <a:cubicBezTo>
                  <a:pt x="926674" y="1455676"/>
                  <a:pt x="933830" y="1453889"/>
                  <a:pt x="933830" y="1461038"/>
                </a:cubicBezTo>
                <a:cubicBezTo>
                  <a:pt x="940986" y="1461038"/>
                  <a:pt x="944564" y="1466399"/>
                  <a:pt x="948142" y="1464612"/>
                </a:cubicBezTo>
                <a:cubicBezTo>
                  <a:pt x="946353" y="1464612"/>
                  <a:pt x="946353" y="1466399"/>
                  <a:pt x="948142" y="1469974"/>
                </a:cubicBezTo>
                <a:cubicBezTo>
                  <a:pt x="949931" y="1469974"/>
                  <a:pt x="957087" y="1471761"/>
                  <a:pt x="962453" y="1473548"/>
                </a:cubicBezTo>
                <a:cubicBezTo>
                  <a:pt x="967820" y="1475335"/>
                  <a:pt x="971398" y="1478910"/>
                  <a:pt x="969609" y="1480697"/>
                </a:cubicBezTo>
                <a:cubicBezTo>
                  <a:pt x="976765" y="1482484"/>
                  <a:pt x="987499" y="1487846"/>
                  <a:pt x="991077" y="1486058"/>
                </a:cubicBezTo>
                <a:cubicBezTo>
                  <a:pt x="994654" y="1496782"/>
                  <a:pt x="1023278" y="1505718"/>
                  <a:pt x="1012544" y="1507505"/>
                </a:cubicBezTo>
                <a:cubicBezTo>
                  <a:pt x="1017911" y="1512867"/>
                  <a:pt x="1019700" y="1507505"/>
                  <a:pt x="1023278" y="1514654"/>
                </a:cubicBezTo>
                <a:cubicBezTo>
                  <a:pt x="1025067" y="1518228"/>
                  <a:pt x="1016122" y="1507505"/>
                  <a:pt x="1017911" y="1512867"/>
                </a:cubicBezTo>
                <a:cubicBezTo>
                  <a:pt x="1021489" y="1518228"/>
                  <a:pt x="1032222" y="1527164"/>
                  <a:pt x="1034011" y="1520015"/>
                </a:cubicBezTo>
                <a:cubicBezTo>
                  <a:pt x="1030433" y="1520015"/>
                  <a:pt x="1023278" y="1514654"/>
                  <a:pt x="1026855" y="1512867"/>
                </a:cubicBezTo>
                <a:cubicBezTo>
                  <a:pt x="1034011" y="1520015"/>
                  <a:pt x="1044745" y="1525377"/>
                  <a:pt x="1046534" y="1532526"/>
                </a:cubicBezTo>
                <a:cubicBezTo>
                  <a:pt x="1053690" y="1534313"/>
                  <a:pt x="1046534" y="1527164"/>
                  <a:pt x="1051901" y="1530739"/>
                </a:cubicBezTo>
                <a:cubicBezTo>
                  <a:pt x="1055479" y="1537888"/>
                  <a:pt x="1057267" y="1534313"/>
                  <a:pt x="1062634" y="1537888"/>
                </a:cubicBezTo>
                <a:cubicBezTo>
                  <a:pt x="1060845" y="1534313"/>
                  <a:pt x="1059057" y="1530739"/>
                  <a:pt x="1060845" y="1528952"/>
                </a:cubicBezTo>
                <a:cubicBezTo>
                  <a:pt x="1053690" y="1527164"/>
                  <a:pt x="1048323" y="1525377"/>
                  <a:pt x="1046534" y="1520015"/>
                </a:cubicBezTo>
                <a:cubicBezTo>
                  <a:pt x="1051901" y="1520015"/>
                  <a:pt x="1053690" y="1527164"/>
                  <a:pt x="1060845" y="1527164"/>
                </a:cubicBezTo>
                <a:cubicBezTo>
                  <a:pt x="1064423" y="1532526"/>
                  <a:pt x="1060845" y="1537888"/>
                  <a:pt x="1068001" y="1539675"/>
                </a:cubicBezTo>
                <a:cubicBezTo>
                  <a:pt x="1073368" y="1539675"/>
                  <a:pt x="1071579" y="1537888"/>
                  <a:pt x="1076946" y="1537888"/>
                </a:cubicBezTo>
                <a:cubicBezTo>
                  <a:pt x="1076946" y="1539675"/>
                  <a:pt x="1076946" y="1539675"/>
                  <a:pt x="1076946" y="1541462"/>
                </a:cubicBezTo>
                <a:cubicBezTo>
                  <a:pt x="1078735" y="1541462"/>
                  <a:pt x="1078735" y="1541462"/>
                  <a:pt x="1078735" y="1541462"/>
                </a:cubicBezTo>
                <a:cubicBezTo>
                  <a:pt x="1075157" y="1541462"/>
                  <a:pt x="1069790" y="1541462"/>
                  <a:pt x="1069790" y="1543249"/>
                </a:cubicBezTo>
                <a:cubicBezTo>
                  <a:pt x="1076946" y="1546824"/>
                  <a:pt x="1071579" y="1546824"/>
                  <a:pt x="1069790" y="1548611"/>
                </a:cubicBezTo>
                <a:cubicBezTo>
                  <a:pt x="1075157" y="1553972"/>
                  <a:pt x="1076946" y="1550398"/>
                  <a:pt x="1082313" y="1553972"/>
                </a:cubicBezTo>
                <a:cubicBezTo>
                  <a:pt x="1087680" y="1561121"/>
                  <a:pt x="1101991" y="1571845"/>
                  <a:pt x="1107358" y="1564696"/>
                </a:cubicBezTo>
                <a:cubicBezTo>
                  <a:pt x="1110936" y="1571845"/>
                  <a:pt x="1100202" y="1568270"/>
                  <a:pt x="1101991" y="1571845"/>
                </a:cubicBezTo>
                <a:cubicBezTo>
                  <a:pt x="1103780" y="1571845"/>
                  <a:pt x="1110936" y="1571845"/>
                  <a:pt x="1112725" y="1571845"/>
                </a:cubicBezTo>
                <a:cubicBezTo>
                  <a:pt x="1116303" y="1575419"/>
                  <a:pt x="1121670" y="1578993"/>
                  <a:pt x="1127037" y="1580781"/>
                </a:cubicBezTo>
                <a:cubicBezTo>
                  <a:pt x="1130614" y="1586142"/>
                  <a:pt x="1119881" y="1580781"/>
                  <a:pt x="1125247" y="1587930"/>
                </a:cubicBezTo>
                <a:cubicBezTo>
                  <a:pt x="1128825" y="1587930"/>
                  <a:pt x="1132403" y="1589717"/>
                  <a:pt x="1135981" y="1589717"/>
                </a:cubicBezTo>
                <a:cubicBezTo>
                  <a:pt x="1132403" y="1593291"/>
                  <a:pt x="1141348" y="1596866"/>
                  <a:pt x="1144926" y="1602227"/>
                </a:cubicBezTo>
                <a:cubicBezTo>
                  <a:pt x="1146715" y="1602227"/>
                  <a:pt x="1146715" y="1600440"/>
                  <a:pt x="1150293" y="1602227"/>
                </a:cubicBezTo>
                <a:cubicBezTo>
                  <a:pt x="1155660" y="1609376"/>
                  <a:pt x="1164604" y="1616525"/>
                  <a:pt x="1173549" y="1612950"/>
                </a:cubicBezTo>
                <a:cubicBezTo>
                  <a:pt x="1171760" y="1618312"/>
                  <a:pt x="1180705" y="1623674"/>
                  <a:pt x="1184283" y="1621887"/>
                </a:cubicBezTo>
                <a:cubicBezTo>
                  <a:pt x="1186072" y="1632610"/>
                  <a:pt x="1196805" y="1630823"/>
                  <a:pt x="1202172" y="1637971"/>
                </a:cubicBezTo>
                <a:cubicBezTo>
                  <a:pt x="1203961" y="1634397"/>
                  <a:pt x="1203961" y="1637971"/>
                  <a:pt x="1207539" y="1639759"/>
                </a:cubicBezTo>
                <a:cubicBezTo>
                  <a:pt x="1205750" y="1637971"/>
                  <a:pt x="1205750" y="1636184"/>
                  <a:pt x="1207539" y="1634397"/>
                </a:cubicBezTo>
                <a:cubicBezTo>
                  <a:pt x="1211117" y="1636184"/>
                  <a:pt x="1216484" y="1637971"/>
                  <a:pt x="1218273" y="1641546"/>
                </a:cubicBezTo>
                <a:cubicBezTo>
                  <a:pt x="1214695" y="1641546"/>
                  <a:pt x="1209328" y="1634397"/>
                  <a:pt x="1209328" y="1641546"/>
                </a:cubicBezTo>
                <a:cubicBezTo>
                  <a:pt x="1218273" y="1645120"/>
                  <a:pt x="1221851" y="1657631"/>
                  <a:pt x="1232584" y="1662992"/>
                </a:cubicBezTo>
                <a:cubicBezTo>
                  <a:pt x="1237951" y="1664780"/>
                  <a:pt x="1239740" y="1664780"/>
                  <a:pt x="1239740" y="1661205"/>
                </a:cubicBezTo>
                <a:cubicBezTo>
                  <a:pt x="1234373" y="1652269"/>
                  <a:pt x="1232584" y="1661205"/>
                  <a:pt x="1227217" y="1655844"/>
                </a:cubicBezTo>
                <a:cubicBezTo>
                  <a:pt x="1234373" y="1655844"/>
                  <a:pt x="1232584" y="1650482"/>
                  <a:pt x="1236162" y="1648695"/>
                </a:cubicBezTo>
                <a:cubicBezTo>
                  <a:pt x="1234373" y="1654056"/>
                  <a:pt x="1241529" y="1657631"/>
                  <a:pt x="1245107" y="1662992"/>
                </a:cubicBezTo>
                <a:cubicBezTo>
                  <a:pt x="1241529" y="1662992"/>
                  <a:pt x="1237951" y="1662992"/>
                  <a:pt x="1241529" y="1668354"/>
                </a:cubicBezTo>
                <a:cubicBezTo>
                  <a:pt x="1243318" y="1670141"/>
                  <a:pt x="1245107" y="1664780"/>
                  <a:pt x="1248685" y="1670141"/>
                </a:cubicBezTo>
                <a:cubicBezTo>
                  <a:pt x="1246896" y="1670141"/>
                  <a:pt x="1245107" y="1670141"/>
                  <a:pt x="1245107" y="1671928"/>
                </a:cubicBezTo>
                <a:cubicBezTo>
                  <a:pt x="1250474" y="1675503"/>
                  <a:pt x="1255841" y="1677290"/>
                  <a:pt x="1261207" y="1680864"/>
                </a:cubicBezTo>
                <a:cubicBezTo>
                  <a:pt x="1261207" y="1688013"/>
                  <a:pt x="1279097" y="1695162"/>
                  <a:pt x="1286253" y="1702311"/>
                </a:cubicBezTo>
                <a:cubicBezTo>
                  <a:pt x="1284464" y="1700524"/>
                  <a:pt x="1288042" y="1702311"/>
                  <a:pt x="1289831" y="1700524"/>
                </a:cubicBezTo>
                <a:cubicBezTo>
                  <a:pt x="1291620" y="1702311"/>
                  <a:pt x="1293409" y="1705885"/>
                  <a:pt x="1296986" y="1705885"/>
                </a:cubicBezTo>
                <a:cubicBezTo>
                  <a:pt x="1296986" y="1714822"/>
                  <a:pt x="1307720" y="1714822"/>
                  <a:pt x="1314876" y="1718396"/>
                </a:cubicBezTo>
                <a:cubicBezTo>
                  <a:pt x="1311298" y="1720183"/>
                  <a:pt x="1318454" y="1723758"/>
                  <a:pt x="1314876" y="1723758"/>
                </a:cubicBezTo>
                <a:cubicBezTo>
                  <a:pt x="1311298" y="1723758"/>
                  <a:pt x="1307720" y="1723758"/>
                  <a:pt x="1304142" y="1720183"/>
                </a:cubicBezTo>
                <a:cubicBezTo>
                  <a:pt x="1302353" y="1727332"/>
                  <a:pt x="1314876" y="1734481"/>
                  <a:pt x="1323821" y="1736268"/>
                </a:cubicBezTo>
                <a:cubicBezTo>
                  <a:pt x="1320243" y="1732694"/>
                  <a:pt x="1316665" y="1732694"/>
                  <a:pt x="1314876" y="1727332"/>
                </a:cubicBezTo>
                <a:cubicBezTo>
                  <a:pt x="1327399" y="1732694"/>
                  <a:pt x="1336343" y="1741630"/>
                  <a:pt x="1348866" y="1746991"/>
                </a:cubicBezTo>
                <a:cubicBezTo>
                  <a:pt x="1350655" y="1746991"/>
                  <a:pt x="1348866" y="1745204"/>
                  <a:pt x="1348866" y="1743417"/>
                </a:cubicBezTo>
                <a:cubicBezTo>
                  <a:pt x="1348866" y="1743417"/>
                  <a:pt x="1348866" y="1743417"/>
                  <a:pt x="1356022" y="1743417"/>
                </a:cubicBezTo>
                <a:cubicBezTo>
                  <a:pt x="1359599" y="1748779"/>
                  <a:pt x="1352444" y="1746991"/>
                  <a:pt x="1354233" y="1752353"/>
                </a:cubicBezTo>
                <a:cubicBezTo>
                  <a:pt x="1361389" y="1761289"/>
                  <a:pt x="1366755" y="1754140"/>
                  <a:pt x="1368544" y="1763076"/>
                </a:cubicBezTo>
                <a:cubicBezTo>
                  <a:pt x="1373911" y="1763076"/>
                  <a:pt x="1366755" y="1754140"/>
                  <a:pt x="1363177" y="1752353"/>
                </a:cubicBezTo>
                <a:cubicBezTo>
                  <a:pt x="1368544" y="1750566"/>
                  <a:pt x="1372122" y="1761289"/>
                  <a:pt x="1375700" y="1757715"/>
                </a:cubicBezTo>
                <a:cubicBezTo>
                  <a:pt x="1377489" y="1764863"/>
                  <a:pt x="1366755" y="1761289"/>
                  <a:pt x="1372122" y="1770225"/>
                </a:cubicBezTo>
                <a:cubicBezTo>
                  <a:pt x="1381067" y="1772012"/>
                  <a:pt x="1395379" y="1788097"/>
                  <a:pt x="1400745" y="1779161"/>
                </a:cubicBezTo>
                <a:cubicBezTo>
                  <a:pt x="1393589" y="1777374"/>
                  <a:pt x="1388223" y="1773799"/>
                  <a:pt x="1382856" y="1770225"/>
                </a:cubicBezTo>
                <a:cubicBezTo>
                  <a:pt x="1386434" y="1766651"/>
                  <a:pt x="1390012" y="1773799"/>
                  <a:pt x="1390012" y="1770225"/>
                </a:cubicBezTo>
                <a:cubicBezTo>
                  <a:pt x="1393589" y="1773800"/>
                  <a:pt x="1399403" y="1777374"/>
                  <a:pt x="1404770" y="1780948"/>
                </a:cubicBezTo>
                <a:lnTo>
                  <a:pt x="1413497" y="1788698"/>
                </a:lnTo>
                <a:lnTo>
                  <a:pt x="1415057" y="1792789"/>
                </a:lnTo>
                <a:cubicBezTo>
                  <a:pt x="1415504" y="1793906"/>
                  <a:pt x="1415057" y="1794353"/>
                  <a:pt x="1411479" y="1793459"/>
                </a:cubicBezTo>
                <a:cubicBezTo>
                  <a:pt x="1406112" y="1791672"/>
                  <a:pt x="1415057" y="1789884"/>
                  <a:pt x="1409690" y="1788097"/>
                </a:cubicBezTo>
                <a:cubicBezTo>
                  <a:pt x="1400745" y="1786310"/>
                  <a:pt x="1411479" y="1791672"/>
                  <a:pt x="1406112" y="1791672"/>
                </a:cubicBezTo>
                <a:cubicBezTo>
                  <a:pt x="1400745" y="1786310"/>
                  <a:pt x="1400745" y="1791672"/>
                  <a:pt x="1391801" y="1786310"/>
                </a:cubicBezTo>
                <a:cubicBezTo>
                  <a:pt x="1393589" y="1789884"/>
                  <a:pt x="1398956" y="1791672"/>
                  <a:pt x="1402534" y="1795246"/>
                </a:cubicBezTo>
                <a:cubicBezTo>
                  <a:pt x="1406112" y="1795246"/>
                  <a:pt x="1409690" y="1793459"/>
                  <a:pt x="1411479" y="1798820"/>
                </a:cubicBezTo>
                <a:cubicBezTo>
                  <a:pt x="1411479" y="1798820"/>
                  <a:pt x="1406112" y="1798820"/>
                  <a:pt x="1407901" y="1800608"/>
                </a:cubicBezTo>
                <a:cubicBezTo>
                  <a:pt x="1411479" y="1804182"/>
                  <a:pt x="1416846" y="1805969"/>
                  <a:pt x="1416846" y="1802395"/>
                </a:cubicBezTo>
                <a:cubicBezTo>
                  <a:pt x="1411479" y="1800608"/>
                  <a:pt x="1416846" y="1797033"/>
                  <a:pt x="1411479" y="1793459"/>
                </a:cubicBezTo>
                <a:cubicBezTo>
                  <a:pt x="1418635" y="1793459"/>
                  <a:pt x="1420424" y="1800608"/>
                  <a:pt x="1424002" y="1804182"/>
                </a:cubicBezTo>
                <a:cubicBezTo>
                  <a:pt x="1425791" y="1804182"/>
                  <a:pt x="1429369" y="1805969"/>
                  <a:pt x="1429369" y="1804182"/>
                </a:cubicBezTo>
                <a:cubicBezTo>
                  <a:pt x="1425791" y="1802395"/>
                  <a:pt x="1422213" y="1798820"/>
                  <a:pt x="1420424" y="1795246"/>
                </a:cubicBezTo>
                <a:cubicBezTo>
                  <a:pt x="1425791" y="1793459"/>
                  <a:pt x="1424002" y="1798820"/>
                  <a:pt x="1431157" y="1798820"/>
                </a:cubicBezTo>
                <a:cubicBezTo>
                  <a:pt x="1425791" y="1793459"/>
                  <a:pt x="1418635" y="1789884"/>
                  <a:pt x="1415057" y="1784523"/>
                </a:cubicBezTo>
                <a:cubicBezTo>
                  <a:pt x="1416846" y="1784523"/>
                  <a:pt x="1418635" y="1786310"/>
                  <a:pt x="1418635" y="1784523"/>
                </a:cubicBezTo>
                <a:cubicBezTo>
                  <a:pt x="1415057" y="1780948"/>
                  <a:pt x="1411479" y="1779161"/>
                  <a:pt x="1411479" y="1782736"/>
                </a:cubicBezTo>
                <a:cubicBezTo>
                  <a:pt x="1406112" y="1777374"/>
                  <a:pt x="1400745" y="1772012"/>
                  <a:pt x="1395379" y="1772012"/>
                </a:cubicBezTo>
                <a:cubicBezTo>
                  <a:pt x="1400745" y="1772012"/>
                  <a:pt x="1393589" y="1766651"/>
                  <a:pt x="1391801" y="1768438"/>
                </a:cubicBezTo>
                <a:cubicBezTo>
                  <a:pt x="1390012" y="1766651"/>
                  <a:pt x="1391801" y="1764863"/>
                  <a:pt x="1391801" y="1764863"/>
                </a:cubicBezTo>
                <a:cubicBezTo>
                  <a:pt x="1388223" y="1763076"/>
                  <a:pt x="1386434" y="1761289"/>
                  <a:pt x="1382856" y="1761289"/>
                </a:cubicBezTo>
                <a:cubicBezTo>
                  <a:pt x="1381067" y="1752353"/>
                  <a:pt x="1373911" y="1750566"/>
                  <a:pt x="1366755" y="1748779"/>
                </a:cubicBezTo>
                <a:cubicBezTo>
                  <a:pt x="1370333" y="1748779"/>
                  <a:pt x="1366755" y="1743417"/>
                  <a:pt x="1368544" y="1743417"/>
                </a:cubicBezTo>
                <a:cubicBezTo>
                  <a:pt x="1356022" y="1741630"/>
                  <a:pt x="1348866" y="1721970"/>
                  <a:pt x="1338132" y="1725545"/>
                </a:cubicBezTo>
                <a:cubicBezTo>
                  <a:pt x="1338132" y="1720183"/>
                  <a:pt x="1330976" y="1720183"/>
                  <a:pt x="1327399" y="1718396"/>
                </a:cubicBezTo>
                <a:cubicBezTo>
                  <a:pt x="1325609" y="1713034"/>
                  <a:pt x="1327399" y="1713034"/>
                  <a:pt x="1325609" y="1709460"/>
                </a:cubicBezTo>
                <a:cubicBezTo>
                  <a:pt x="1318454" y="1713034"/>
                  <a:pt x="1311298" y="1696949"/>
                  <a:pt x="1304142" y="1691588"/>
                </a:cubicBezTo>
                <a:cubicBezTo>
                  <a:pt x="1300564" y="1691588"/>
                  <a:pt x="1302353" y="1693375"/>
                  <a:pt x="1300564" y="1693375"/>
                </a:cubicBezTo>
                <a:cubicBezTo>
                  <a:pt x="1295197" y="1689801"/>
                  <a:pt x="1293409" y="1688013"/>
                  <a:pt x="1286253" y="1682652"/>
                </a:cubicBezTo>
                <a:cubicBezTo>
                  <a:pt x="1288042" y="1680864"/>
                  <a:pt x="1293409" y="1686226"/>
                  <a:pt x="1293409" y="1680864"/>
                </a:cubicBezTo>
                <a:cubicBezTo>
                  <a:pt x="1277308" y="1682652"/>
                  <a:pt x="1262996" y="1662992"/>
                  <a:pt x="1254052" y="1655844"/>
                </a:cubicBezTo>
                <a:cubicBezTo>
                  <a:pt x="1252263" y="1657631"/>
                  <a:pt x="1252263" y="1659418"/>
                  <a:pt x="1248685" y="1659418"/>
                </a:cubicBezTo>
                <a:cubicBezTo>
                  <a:pt x="1246896" y="1654056"/>
                  <a:pt x="1241529" y="1654056"/>
                  <a:pt x="1237951" y="1650482"/>
                </a:cubicBezTo>
                <a:cubicBezTo>
                  <a:pt x="1241529" y="1650482"/>
                  <a:pt x="1245107" y="1650482"/>
                  <a:pt x="1245107" y="1648695"/>
                </a:cubicBezTo>
                <a:cubicBezTo>
                  <a:pt x="1227217" y="1632610"/>
                  <a:pt x="1195017" y="1618312"/>
                  <a:pt x="1184283" y="1600440"/>
                </a:cubicBezTo>
                <a:cubicBezTo>
                  <a:pt x="1186072" y="1602227"/>
                  <a:pt x="1187861" y="1605802"/>
                  <a:pt x="1191439" y="1605802"/>
                </a:cubicBezTo>
                <a:cubicBezTo>
                  <a:pt x="1189650" y="1600440"/>
                  <a:pt x="1193227" y="1602227"/>
                  <a:pt x="1191439" y="1598653"/>
                </a:cubicBezTo>
                <a:cubicBezTo>
                  <a:pt x="1180705" y="1598653"/>
                  <a:pt x="1182494" y="1591504"/>
                  <a:pt x="1178916" y="1589717"/>
                </a:cubicBezTo>
                <a:cubicBezTo>
                  <a:pt x="1173549" y="1587930"/>
                  <a:pt x="1175338" y="1591504"/>
                  <a:pt x="1169971" y="1589717"/>
                </a:cubicBezTo>
                <a:cubicBezTo>
                  <a:pt x="1169971" y="1584355"/>
                  <a:pt x="1166393" y="1582568"/>
                  <a:pt x="1164604" y="1578993"/>
                </a:cubicBezTo>
                <a:cubicBezTo>
                  <a:pt x="1161027" y="1578993"/>
                  <a:pt x="1161027" y="1580781"/>
                  <a:pt x="1161027" y="1580781"/>
                </a:cubicBezTo>
                <a:cubicBezTo>
                  <a:pt x="1157449" y="1577206"/>
                  <a:pt x="1144926" y="1573632"/>
                  <a:pt x="1146715" y="1570057"/>
                </a:cubicBezTo>
                <a:cubicBezTo>
                  <a:pt x="1150293" y="1571845"/>
                  <a:pt x="1150293" y="1575419"/>
                  <a:pt x="1155660" y="1575419"/>
                </a:cubicBezTo>
                <a:cubicBezTo>
                  <a:pt x="1146715" y="1568270"/>
                  <a:pt x="1155660" y="1571845"/>
                  <a:pt x="1153871" y="1564696"/>
                </a:cubicBezTo>
                <a:cubicBezTo>
                  <a:pt x="1148504" y="1562909"/>
                  <a:pt x="1148504" y="1564696"/>
                  <a:pt x="1146715" y="1566483"/>
                </a:cubicBezTo>
                <a:cubicBezTo>
                  <a:pt x="1139559" y="1562909"/>
                  <a:pt x="1130614" y="1553972"/>
                  <a:pt x="1121670" y="1546824"/>
                </a:cubicBezTo>
                <a:cubicBezTo>
                  <a:pt x="1119881" y="1550398"/>
                  <a:pt x="1112725" y="1545036"/>
                  <a:pt x="1109147" y="1545036"/>
                </a:cubicBezTo>
                <a:cubicBezTo>
                  <a:pt x="1105569" y="1539675"/>
                  <a:pt x="1114514" y="1545036"/>
                  <a:pt x="1110936" y="1539675"/>
                </a:cubicBezTo>
                <a:cubicBezTo>
                  <a:pt x="1103780" y="1539675"/>
                  <a:pt x="1098413" y="1536100"/>
                  <a:pt x="1093047" y="1534313"/>
                </a:cubicBezTo>
                <a:cubicBezTo>
                  <a:pt x="1093047" y="1536100"/>
                  <a:pt x="1096624" y="1537888"/>
                  <a:pt x="1094835" y="1537888"/>
                </a:cubicBezTo>
                <a:cubicBezTo>
                  <a:pt x="1091257" y="1534313"/>
                  <a:pt x="1085891" y="1534313"/>
                  <a:pt x="1085891" y="1537888"/>
                </a:cubicBezTo>
                <a:cubicBezTo>
                  <a:pt x="1084102" y="1534313"/>
                  <a:pt x="1078735" y="1534313"/>
                  <a:pt x="1076946" y="1528952"/>
                </a:cubicBezTo>
                <a:cubicBezTo>
                  <a:pt x="1080524" y="1527164"/>
                  <a:pt x="1080524" y="1530739"/>
                  <a:pt x="1084102" y="1532526"/>
                </a:cubicBezTo>
                <a:cubicBezTo>
                  <a:pt x="1080524" y="1527164"/>
                  <a:pt x="1085891" y="1530739"/>
                  <a:pt x="1087680" y="1530739"/>
                </a:cubicBezTo>
                <a:cubicBezTo>
                  <a:pt x="1082313" y="1527164"/>
                  <a:pt x="1080524" y="1523590"/>
                  <a:pt x="1080524" y="1520015"/>
                </a:cubicBezTo>
                <a:cubicBezTo>
                  <a:pt x="1080524" y="1523590"/>
                  <a:pt x="1087680" y="1523590"/>
                  <a:pt x="1085891" y="1521803"/>
                </a:cubicBezTo>
                <a:cubicBezTo>
                  <a:pt x="1078735" y="1514654"/>
                  <a:pt x="1068001" y="1512867"/>
                  <a:pt x="1059057" y="1507505"/>
                </a:cubicBezTo>
                <a:cubicBezTo>
                  <a:pt x="1062634" y="1509292"/>
                  <a:pt x="1069790" y="1511079"/>
                  <a:pt x="1064423" y="1505718"/>
                </a:cubicBezTo>
                <a:cubicBezTo>
                  <a:pt x="1061740" y="1505718"/>
                  <a:pt x="1057268" y="1505271"/>
                  <a:pt x="1053243" y="1503931"/>
                </a:cubicBezTo>
                <a:lnTo>
                  <a:pt x="1048593" y="1500019"/>
                </a:lnTo>
                <a:lnTo>
                  <a:pt x="1050112" y="1500356"/>
                </a:lnTo>
                <a:cubicBezTo>
                  <a:pt x="1044745" y="1494995"/>
                  <a:pt x="1039378" y="1491420"/>
                  <a:pt x="1032222" y="1487846"/>
                </a:cubicBezTo>
                <a:cubicBezTo>
                  <a:pt x="1030433" y="1486058"/>
                  <a:pt x="1030433" y="1482484"/>
                  <a:pt x="1030433" y="1482484"/>
                </a:cubicBezTo>
                <a:cubicBezTo>
                  <a:pt x="1025067" y="1478910"/>
                  <a:pt x="1026855" y="1480697"/>
                  <a:pt x="1021489" y="1480697"/>
                </a:cubicBezTo>
                <a:cubicBezTo>
                  <a:pt x="1019700" y="1478910"/>
                  <a:pt x="1017911" y="1477122"/>
                  <a:pt x="1017911" y="1475335"/>
                </a:cubicBezTo>
                <a:cubicBezTo>
                  <a:pt x="1016122" y="1473548"/>
                  <a:pt x="1019700" y="1473548"/>
                  <a:pt x="1019700" y="1471761"/>
                </a:cubicBezTo>
                <a:cubicBezTo>
                  <a:pt x="1007177" y="1461038"/>
                  <a:pt x="996443" y="1461038"/>
                  <a:pt x="983921" y="1453889"/>
                </a:cubicBezTo>
                <a:cubicBezTo>
                  <a:pt x="985710" y="1452101"/>
                  <a:pt x="989288" y="1450314"/>
                  <a:pt x="991077" y="1448527"/>
                </a:cubicBezTo>
                <a:lnTo>
                  <a:pt x="976765" y="1443166"/>
                </a:lnTo>
                <a:lnTo>
                  <a:pt x="969609" y="1436017"/>
                </a:lnTo>
                <a:cubicBezTo>
                  <a:pt x="960664" y="1434229"/>
                  <a:pt x="971398" y="1439591"/>
                  <a:pt x="967820" y="1441378"/>
                </a:cubicBezTo>
                <a:cubicBezTo>
                  <a:pt x="957087" y="1430655"/>
                  <a:pt x="940986" y="1425293"/>
                  <a:pt x="928463" y="1418144"/>
                </a:cubicBezTo>
                <a:cubicBezTo>
                  <a:pt x="933830" y="1418144"/>
                  <a:pt x="933830" y="1421719"/>
                  <a:pt x="937408" y="1421719"/>
                </a:cubicBezTo>
                <a:cubicBezTo>
                  <a:pt x="933830" y="1418144"/>
                  <a:pt x="939197" y="1419932"/>
                  <a:pt x="937408" y="1414570"/>
                </a:cubicBezTo>
                <a:cubicBezTo>
                  <a:pt x="917730" y="1412783"/>
                  <a:pt x="908785" y="1396698"/>
                  <a:pt x="894473" y="1389549"/>
                </a:cubicBezTo>
                <a:cubicBezTo>
                  <a:pt x="898051" y="1391336"/>
                  <a:pt x="899840" y="1389549"/>
                  <a:pt x="896262" y="1385975"/>
                </a:cubicBezTo>
                <a:cubicBezTo>
                  <a:pt x="890895" y="1385975"/>
                  <a:pt x="885529" y="1384187"/>
                  <a:pt x="880162" y="1382400"/>
                </a:cubicBezTo>
                <a:cubicBezTo>
                  <a:pt x="881951" y="1382400"/>
                  <a:pt x="881951" y="1380613"/>
                  <a:pt x="881951" y="1378826"/>
                </a:cubicBezTo>
                <a:cubicBezTo>
                  <a:pt x="869428" y="1375251"/>
                  <a:pt x="862272" y="1364528"/>
                  <a:pt x="847961" y="1360954"/>
                </a:cubicBezTo>
                <a:cubicBezTo>
                  <a:pt x="851539" y="1360954"/>
                  <a:pt x="851539" y="1360954"/>
                  <a:pt x="851539" y="1359166"/>
                </a:cubicBezTo>
                <a:cubicBezTo>
                  <a:pt x="833649" y="1350230"/>
                  <a:pt x="837227" y="1350230"/>
                  <a:pt x="824704" y="1339507"/>
                </a:cubicBezTo>
                <a:cubicBezTo>
                  <a:pt x="828282" y="1339507"/>
                  <a:pt x="830071" y="1339507"/>
                  <a:pt x="828282" y="1335933"/>
                </a:cubicBezTo>
                <a:cubicBezTo>
                  <a:pt x="821127" y="1335933"/>
                  <a:pt x="826493" y="1332358"/>
                  <a:pt x="819338" y="1330571"/>
                </a:cubicBezTo>
                <a:cubicBezTo>
                  <a:pt x="815760" y="1330571"/>
                  <a:pt x="813971" y="1330571"/>
                  <a:pt x="812182" y="1332358"/>
                </a:cubicBezTo>
                <a:cubicBezTo>
                  <a:pt x="810393" y="1328784"/>
                  <a:pt x="808604" y="1326997"/>
                  <a:pt x="806815" y="1325210"/>
                </a:cubicBezTo>
                <a:cubicBezTo>
                  <a:pt x="803237" y="1325210"/>
                  <a:pt x="806815" y="1328784"/>
                  <a:pt x="805026" y="1330571"/>
                </a:cubicBezTo>
                <a:cubicBezTo>
                  <a:pt x="797870" y="1323422"/>
                  <a:pt x="801448" y="1325210"/>
                  <a:pt x="792503" y="1318061"/>
                </a:cubicBezTo>
                <a:cubicBezTo>
                  <a:pt x="794292" y="1321635"/>
                  <a:pt x="797870" y="1325210"/>
                  <a:pt x="792503" y="1323422"/>
                </a:cubicBezTo>
                <a:cubicBezTo>
                  <a:pt x="787137" y="1312699"/>
                  <a:pt x="763880" y="1303763"/>
                  <a:pt x="774614" y="1300189"/>
                </a:cubicBezTo>
                <a:cubicBezTo>
                  <a:pt x="771036" y="1294827"/>
                  <a:pt x="762091" y="1294827"/>
                  <a:pt x="756724" y="1291253"/>
                </a:cubicBezTo>
                <a:cubicBezTo>
                  <a:pt x="758513" y="1289465"/>
                  <a:pt x="762091" y="1291253"/>
                  <a:pt x="760302" y="1289465"/>
                </a:cubicBezTo>
                <a:cubicBezTo>
                  <a:pt x="753147" y="1287678"/>
                  <a:pt x="756724" y="1282316"/>
                  <a:pt x="749569" y="1278742"/>
                </a:cubicBezTo>
                <a:cubicBezTo>
                  <a:pt x="744202" y="1280529"/>
                  <a:pt x="745991" y="1285891"/>
                  <a:pt x="742413" y="1287678"/>
                </a:cubicBezTo>
                <a:cubicBezTo>
                  <a:pt x="742413" y="1282316"/>
                  <a:pt x="733468" y="1271593"/>
                  <a:pt x="726312" y="1275168"/>
                </a:cubicBezTo>
                <a:cubicBezTo>
                  <a:pt x="710212" y="1262657"/>
                  <a:pt x="692322" y="1250147"/>
                  <a:pt x="674433" y="1239423"/>
                </a:cubicBezTo>
                <a:cubicBezTo>
                  <a:pt x="656543" y="1226913"/>
                  <a:pt x="638654" y="1216190"/>
                  <a:pt x="620765" y="1203679"/>
                </a:cubicBezTo>
                <a:cubicBezTo>
                  <a:pt x="626131" y="1203679"/>
                  <a:pt x="626131" y="1209041"/>
                  <a:pt x="631498" y="1209041"/>
                </a:cubicBezTo>
                <a:cubicBezTo>
                  <a:pt x="633287" y="1207253"/>
                  <a:pt x="636865" y="1210828"/>
                  <a:pt x="636865" y="1207253"/>
                </a:cubicBezTo>
                <a:cubicBezTo>
                  <a:pt x="635076" y="1207253"/>
                  <a:pt x="633287" y="1203679"/>
                  <a:pt x="631498" y="1203679"/>
                </a:cubicBezTo>
                <a:cubicBezTo>
                  <a:pt x="629709" y="1203679"/>
                  <a:pt x="629709" y="1205466"/>
                  <a:pt x="626131" y="1205466"/>
                </a:cubicBezTo>
                <a:cubicBezTo>
                  <a:pt x="620765" y="1201892"/>
                  <a:pt x="626131" y="1201892"/>
                  <a:pt x="626131" y="1200105"/>
                </a:cubicBezTo>
                <a:cubicBezTo>
                  <a:pt x="622553" y="1198318"/>
                  <a:pt x="620765" y="1196530"/>
                  <a:pt x="617187" y="1194743"/>
                </a:cubicBezTo>
                <a:cubicBezTo>
                  <a:pt x="617187" y="1194743"/>
                  <a:pt x="615398" y="1196530"/>
                  <a:pt x="615398" y="1196530"/>
                </a:cubicBezTo>
                <a:cubicBezTo>
                  <a:pt x="618976" y="1203679"/>
                  <a:pt x="617187" y="1205466"/>
                  <a:pt x="618976" y="1209041"/>
                </a:cubicBezTo>
                <a:cubicBezTo>
                  <a:pt x="615398" y="1205466"/>
                  <a:pt x="611820" y="1207253"/>
                  <a:pt x="610031" y="1201892"/>
                </a:cubicBezTo>
                <a:cubicBezTo>
                  <a:pt x="611820" y="1201892"/>
                  <a:pt x="618976" y="1203679"/>
                  <a:pt x="615398" y="1200105"/>
                </a:cubicBezTo>
                <a:cubicBezTo>
                  <a:pt x="604664" y="1196530"/>
                  <a:pt x="599297" y="1184020"/>
                  <a:pt x="586775" y="1184020"/>
                </a:cubicBezTo>
                <a:cubicBezTo>
                  <a:pt x="586775" y="1178658"/>
                  <a:pt x="584986" y="1178658"/>
                  <a:pt x="583197" y="1180445"/>
                </a:cubicBezTo>
                <a:cubicBezTo>
                  <a:pt x="581408" y="1176871"/>
                  <a:pt x="577830" y="1175084"/>
                  <a:pt x="574252" y="1173297"/>
                </a:cubicBezTo>
                <a:cubicBezTo>
                  <a:pt x="579619" y="1173297"/>
                  <a:pt x="584986" y="1176871"/>
                  <a:pt x="590352" y="1178658"/>
                </a:cubicBezTo>
                <a:cubicBezTo>
                  <a:pt x="584986" y="1167935"/>
                  <a:pt x="574252" y="1169722"/>
                  <a:pt x="567096" y="1164361"/>
                </a:cubicBezTo>
                <a:cubicBezTo>
                  <a:pt x="570674" y="1160786"/>
                  <a:pt x="559940" y="1157212"/>
                  <a:pt x="558151" y="1153637"/>
                </a:cubicBezTo>
                <a:cubicBezTo>
                  <a:pt x="559940" y="1151850"/>
                  <a:pt x="570674" y="1153637"/>
                  <a:pt x="568885" y="1150063"/>
                </a:cubicBezTo>
                <a:cubicBezTo>
                  <a:pt x="561729" y="1150063"/>
                  <a:pt x="558151" y="1144701"/>
                  <a:pt x="552785" y="1142914"/>
                </a:cubicBezTo>
                <a:cubicBezTo>
                  <a:pt x="545629" y="1144701"/>
                  <a:pt x="549207" y="1144701"/>
                  <a:pt x="543840" y="1146488"/>
                </a:cubicBezTo>
                <a:cubicBezTo>
                  <a:pt x="542051" y="1141127"/>
                  <a:pt x="542051" y="1141127"/>
                  <a:pt x="536684" y="1135765"/>
                </a:cubicBezTo>
                <a:cubicBezTo>
                  <a:pt x="542051" y="1135765"/>
                  <a:pt x="542051" y="1133978"/>
                  <a:pt x="543840" y="1132191"/>
                </a:cubicBezTo>
                <a:cubicBezTo>
                  <a:pt x="549207" y="1133978"/>
                  <a:pt x="550996" y="1137552"/>
                  <a:pt x="558151" y="1137552"/>
                </a:cubicBezTo>
                <a:cubicBezTo>
                  <a:pt x="565307" y="1148276"/>
                  <a:pt x="577830" y="1150063"/>
                  <a:pt x="588563" y="1158999"/>
                </a:cubicBezTo>
                <a:cubicBezTo>
                  <a:pt x="601086" y="1157212"/>
                  <a:pt x="604664" y="1167935"/>
                  <a:pt x="611820" y="1171509"/>
                </a:cubicBezTo>
                <a:cubicBezTo>
                  <a:pt x="611820" y="1169722"/>
                  <a:pt x="610031" y="1167935"/>
                  <a:pt x="613609" y="1167935"/>
                </a:cubicBezTo>
                <a:cubicBezTo>
                  <a:pt x="615398" y="1171509"/>
                  <a:pt x="620765" y="1171509"/>
                  <a:pt x="622553" y="1176871"/>
                </a:cubicBezTo>
                <a:cubicBezTo>
                  <a:pt x="620765" y="1176871"/>
                  <a:pt x="615398" y="1176871"/>
                  <a:pt x="618976" y="1182233"/>
                </a:cubicBezTo>
                <a:cubicBezTo>
                  <a:pt x="620765" y="1182233"/>
                  <a:pt x="620765" y="1182233"/>
                  <a:pt x="622553" y="1182233"/>
                </a:cubicBezTo>
                <a:cubicBezTo>
                  <a:pt x="631498" y="1184020"/>
                  <a:pt x="624342" y="1176871"/>
                  <a:pt x="633287" y="1178658"/>
                </a:cubicBezTo>
                <a:cubicBezTo>
                  <a:pt x="636865" y="1184020"/>
                  <a:pt x="636865" y="1184020"/>
                  <a:pt x="644021" y="1184020"/>
                </a:cubicBezTo>
                <a:lnTo>
                  <a:pt x="645781" y="1189294"/>
                </a:lnTo>
                <a:lnTo>
                  <a:pt x="638654" y="1185807"/>
                </a:lnTo>
                <a:cubicBezTo>
                  <a:pt x="640443" y="1187594"/>
                  <a:pt x="633287" y="1185807"/>
                  <a:pt x="636865" y="1191169"/>
                </a:cubicBezTo>
                <a:cubicBezTo>
                  <a:pt x="644021" y="1191169"/>
                  <a:pt x="649388" y="1196530"/>
                  <a:pt x="654755" y="1198318"/>
                </a:cubicBezTo>
                <a:cubicBezTo>
                  <a:pt x="660121" y="1201892"/>
                  <a:pt x="656543" y="1203679"/>
                  <a:pt x="663699" y="1203679"/>
                </a:cubicBezTo>
                <a:cubicBezTo>
                  <a:pt x="665488" y="1207253"/>
                  <a:pt x="661910" y="1205466"/>
                  <a:pt x="665488" y="1210828"/>
                </a:cubicBezTo>
                <a:cubicBezTo>
                  <a:pt x="670855" y="1209041"/>
                  <a:pt x="672644" y="1212615"/>
                  <a:pt x="676222" y="1212615"/>
                </a:cubicBezTo>
                <a:cubicBezTo>
                  <a:pt x="678011" y="1214402"/>
                  <a:pt x="676222" y="1217977"/>
                  <a:pt x="681589" y="1219764"/>
                </a:cubicBezTo>
                <a:cubicBezTo>
                  <a:pt x="679800" y="1216190"/>
                  <a:pt x="679800" y="1212615"/>
                  <a:pt x="686956" y="1214402"/>
                </a:cubicBezTo>
                <a:cubicBezTo>
                  <a:pt x="685167" y="1221551"/>
                  <a:pt x="692322" y="1217977"/>
                  <a:pt x="692322" y="1225126"/>
                </a:cubicBezTo>
                <a:cubicBezTo>
                  <a:pt x="697689" y="1225126"/>
                  <a:pt x="697689" y="1225126"/>
                  <a:pt x="704845" y="1226913"/>
                </a:cubicBezTo>
                <a:cubicBezTo>
                  <a:pt x="701267" y="1223338"/>
                  <a:pt x="690533" y="1221551"/>
                  <a:pt x="694111" y="1217977"/>
                </a:cubicBezTo>
                <a:cubicBezTo>
                  <a:pt x="701267" y="1221551"/>
                  <a:pt x="708423" y="1226913"/>
                  <a:pt x="715579" y="1232275"/>
                </a:cubicBezTo>
                <a:cubicBezTo>
                  <a:pt x="717368" y="1226913"/>
                  <a:pt x="731679" y="1241211"/>
                  <a:pt x="740624" y="1242998"/>
                </a:cubicBezTo>
                <a:cubicBezTo>
                  <a:pt x="735257" y="1237636"/>
                  <a:pt x="717368" y="1225126"/>
                  <a:pt x="726312" y="1221551"/>
                </a:cubicBezTo>
                <a:cubicBezTo>
                  <a:pt x="724523" y="1219764"/>
                  <a:pt x="720945" y="1217977"/>
                  <a:pt x="719157" y="1217977"/>
                </a:cubicBezTo>
                <a:cubicBezTo>
                  <a:pt x="719157" y="1221551"/>
                  <a:pt x="719157" y="1221551"/>
                  <a:pt x="717368" y="1221551"/>
                </a:cubicBezTo>
                <a:cubicBezTo>
                  <a:pt x="710212" y="1214402"/>
                  <a:pt x="708423" y="1225126"/>
                  <a:pt x="701267" y="1217977"/>
                </a:cubicBezTo>
                <a:cubicBezTo>
                  <a:pt x="704845" y="1217977"/>
                  <a:pt x="708423" y="1217977"/>
                  <a:pt x="706634" y="1216190"/>
                </a:cubicBezTo>
                <a:cubicBezTo>
                  <a:pt x="704845" y="1214402"/>
                  <a:pt x="703056" y="1212615"/>
                  <a:pt x="701267" y="1210828"/>
                </a:cubicBezTo>
                <a:cubicBezTo>
                  <a:pt x="699478" y="1210828"/>
                  <a:pt x="697689" y="1210828"/>
                  <a:pt x="695900" y="1210828"/>
                </a:cubicBezTo>
                <a:cubicBezTo>
                  <a:pt x="692322" y="1207253"/>
                  <a:pt x="688745" y="1205466"/>
                  <a:pt x="686956" y="1201892"/>
                </a:cubicBezTo>
                <a:cubicBezTo>
                  <a:pt x="692322" y="1200105"/>
                  <a:pt x="694111" y="1205466"/>
                  <a:pt x="699478" y="1205466"/>
                </a:cubicBezTo>
                <a:cubicBezTo>
                  <a:pt x="697689" y="1201892"/>
                  <a:pt x="695900" y="1200105"/>
                  <a:pt x="692322" y="1198318"/>
                </a:cubicBezTo>
                <a:cubicBezTo>
                  <a:pt x="690533" y="1198318"/>
                  <a:pt x="686956" y="1198318"/>
                  <a:pt x="683378" y="1198318"/>
                </a:cubicBezTo>
                <a:cubicBezTo>
                  <a:pt x="686956" y="1200105"/>
                  <a:pt x="686956" y="1201892"/>
                  <a:pt x="683378" y="1203679"/>
                </a:cubicBezTo>
                <a:cubicBezTo>
                  <a:pt x="678011" y="1196530"/>
                  <a:pt x="669066" y="1192956"/>
                  <a:pt x="661910" y="1187594"/>
                </a:cubicBezTo>
                <a:cubicBezTo>
                  <a:pt x="644021" y="1192956"/>
                  <a:pt x="631498" y="1166148"/>
                  <a:pt x="617187" y="1164361"/>
                </a:cubicBezTo>
                <a:cubicBezTo>
                  <a:pt x="620765" y="1164361"/>
                  <a:pt x="622553" y="1162573"/>
                  <a:pt x="624342" y="1160786"/>
                </a:cubicBezTo>
                <a:cubicBezTo>
                  <a:pt x="629709" y="1169722"/>
                  <a:pt x="638654" y="1180445"/>
                  <a:pt x="645810" y="1176871"/>
                </a:cubicBezTo>
                <a:cubicBezTo>
                  <a:pt x="649388" y="1182233"/>
                  <a:pt x="652966" y="1184020"/>
                  <a:pt x="658332" y="1185807"/>
                </a:cubicBezTo>
                <a:cubicBezTo>
                  <a:pt x="660121" y="1182233"/>
                  <a:pt x="651177" y="1182233"/>
                  <a:pt x="654755" y="1178658"/>
                </a:cubicBezTo>
                <a:cubicBezTo>
                  <a:pt x="645810" y="1180445"/>
                  <a:pt x="645810" y="1166148"/>
                  <a:pt x="638654" y="1173297"/>
                </a:cubicBezTo>
                <a:cubicBezTo>
                  <a:pt x="635076" y="1164361"/>
                  <a:pt x="627920" y="1164361"/>
                  <a:pt x="622553" y="1157212"/>
                </a:cubicBezTo>
                <a:cubicBezTo>
                  <a:pt x="626131" y="1157212"/>
                  <a:pt x="629709" y="1160786"/>
                  <a:pt x="627920" y="1155424"/>
                </a:cubicBezTo>
                <a:cubicBezTo>
                  <a:pt x="624342" y="1155424"/>
                  <a:pt x="624342" y="1151850"/>
                  <a:pt x="624342" y="1150063"/>
                </a:cubicBezTo>
                <a:cubicBezTo>
                  <a:pt x="622553" y="1153637"/>
                  <a:pt x="618976" y="1148276"/>
                  <a:pt x="613609" y="1150063"/>
                </a:cubicBezTo>
                <a:cubicBezTo>
                  <a:pt x="617187" y="1151850"/>
                  <a:pt x="617187" y="1151850"/>
                  <a:pt x="615398" y="1153637"/>
                </a:cubicBezTo>
                <a:cubicBezTo>
                  <a:pt x="610031" y="1148276"/>
                  <a:pt x="602875" y="1148276"/>
                  <a:pt x="601086" y="1141127"/>
                </a:cubicBezTo>
                <a:cubicBezTo>
                  <a:pt x="602875" y="1141127"/>
                  <a:pt x="608242" y="1141127"/>
                  <a:pt x="606453" y="1139340"/>
                </a:cubicBezTo>
                <a:cubicBezTo>
                  <a:pt x="601086" y="1135765"/>
                  <a:pt x="599297" y="1139340"/>
                  <a:pt x="592141" y="1137552"/>
                </a:cubicBezTo>
                <a:cubicBezTo>
                  <a:pt x="592141" y="1130403"/>
                  <a:pt x="581408" y="1128616"/>
                  <a:pt x="581408" y="1121467"/>
                </a:cubicBezTo>
                <a:cubicBezTo>
                  <a:pt x="581408" y="1121467"/>
                  <a:pt x="581408" y="1121467"/>
                  <a:pt x="579619" y="1121467"/>
                </a:cubicBezTo>
                <a:cubicBezTo>
                  <a:pt x="576041" y="1121467"/>
                  <a:pt x="570674" y="1121467"/>
                  <a:pt x="568885" y="1116106"/>
                </a:cubicBezTo>
                <a:cubicBezTo>
                  <a:pt x="570674" y="1116106"/>
                  <a:pt x="570674" y="1116106"/>
                  <a:pt x="572463" y="1116106"/>
                </a:cubicBezTo>
                <a:cubicBezTo>
                  <a:pt x="570674" y="1114319"/>
                  <a:pt x="568885" y="1110744"/>
                  <a:pt x="567096" y="1110744"/>
                </a:cubicBezTo>
                <a:cubicBezTo>
                  <a:pt x="568885" y="1110744"/>
                  <a:pt x="570674" y="1108957"/>
                  <a:pt x="570674" y="1107170"/>
                </a:cubicBezTo>
                <a:cubicBezTo>
                  <a:pt x="570674" y="1107170"/>
                  <a:pt x="570674" y="1107170"/>
                  <a:pt x="568885" y="1107170"/>
                </a:cubicBezTo>
                <a:lnTo>
                  <a:pt x="565307" y="1103595"/>
                </a:lnTo>
                <a:cubicBezTo>
                  <a:pt x="563518" y="1100021"/>
                  <a:pt x="561729" y="1098234"/>
                  <a:pt x="561729" y="1101808"/>
                </a:cubicBezTo>
                <a:cubicBezTo>
                  <a:pt x="554573" y="1098234"/>
                  <a:pt x="561729" y="1100021"/>
                  <a:pt x="559940" y="1096446"/>
                </a:cubicBezTo>
                <a:cubicBezTo>
                  <a:pt x="556362" y="1096446"/>
                  <a:pt x="556362" y="1091085"/>
                  <a:pt x="552785" y="1091085"/>
                </a:cubicBezTo>
                <a:cubicBezTo>
                  <a:pt x="549207" y="1092872"/>
                  <a:pt x="552785" y="1092872"/>
                  <a:pt x="556362" y="1096446"/>
                </a:cubicBezTo>
                <a:cubicBezTo>
                  <a:pt x="554573" y="1100021"/>
                  <a:pt x="552785" y="1096446"/>
                  <a:pt x="547418" y="1096446"/>
                </a:cubicBezTo>
                <a:cubicBezTo>
                  <a:pt x="547418" y="1092872"/>
                  <a:pt x="543840" y="1092872"/>
                  <a:pt x="540262" y="1092872"/>
                </a:cubicBezTo>
                <a:cubicBezTo>
                  <a:pt x="542051" y="1089298"/>
                  <a:pt x="531317" y="1085723"/>
                  <a:pt x="538473" y="1085723"/>
                </a:cubicBezTo>
                <a:cubicBezTo>
                  <a:pt x="540262" y="1085723"/>
                  <a:pt x="540262" y="1092872"/>
                  <a:pt x="549207" y="1091085"/>
                </a:cubicBezTo>
                <a:cubicBezTo>
                  <a:pt x="545629" y="1089298"/>
                  <a:pt x="545629" y="1087510"/>
                  <a:pt x="545629" y="1085723"/>
                </a:cubicBezTo>
                <a:cubicBezTo>
                  <a:pt x="529528" y="1076787"/>
                  <a:pt x="509850" y="1071426"/>
                  <a:pt x="493749" y="1060702"/>
                </a:cubicBezTo>
                <a:cubicBezTo>
                  <a:pt x="495538" y="1062489"/>
                  <a:pt x="491960" y="1060702"/>
                  <a:pt x="490171" y="1062489"/>
                </a:cubicBezTo>
                <a:cubicBezTo>
                  <a:pt x="488382" y="1057128"/>
                  <a:pt x="483016" y="1058915"/>
                  <a:pt x="479438" y="1055341"/>
                </a:cubicBezTo>
                <a:cubicBezTo>
                  <a:pt x="484805" y="1053553"/>
                  <a:pt x="490171" y="1058915"/>
                  <a:pt x="490171" y="1053553"/>
                </a:cubicBezTo>
                <a:cubicBezTo>
                  <a:pt x="481227" y="1049979"/>
                  <a:pt x="474071" y="1044617"/>
                  <a:pt x="466915" y="1042830"/>
                </a:cubicBezTo>
                <a:cubicBezTo>
                  <a:pt x="461548" y="1037469"/>
                  <a:pt x="466915" y="1039256"/>
                  <a:pt x="463337" y="1035681"/>
                </a:cubicBezTo>
                <a:cubicBezTo>
                  <a:pt x="461548" y="1035681"/>
                  <a:pt x="461548" y="1037469"/>
                  <a:pt x="457970" y="1035681"/>
                </a:cubicBezTo>
                <a:cubicBezTo>
                  <a:pt x="456181" y="1033894"/>
                  <a:pt x="457970" y="1032107"/>
                  <a:pt x="454392" y="1028532"/>
                </a:cubicBezTo>
                <a:cubicBezTo>
                  <a:pt x="447237" y="1028532"/>
                  <a:pt x="449026" y="1026745"/>
                  <a:pt x="443659" y="1028532"/>
                </a:cubicBezTo>
                <a:cubicBezTo>
                  <a:pt x="443659" y="1023171"/>
                  <a:pt x="447237" y="1023171"/>
                  <a:pt x="447237" y="1017809"/>
                </a:cubicBezTo>
                <a:cubicBezTo>
                  <a:pt x="441870" y="1016022"/>
                  <a:pt x="434714" y="1016022"/>
                  <a:pt x="431136" y="1010660"/>
                </a:cubicBezTo>
                <a:lnTo>
                  <a:pt x="433640" y="1010660"/>
                </a:lnTo>
                <a:lnTo>
                  <a:pt x="435463" y="1011310"/>
                </a:lnTo>
                <a:lnTo>
                  <a:pt x="439857" y="1015128"/>
                </a:lnTo>
                <a:cubicBezTo>
                  <a:pt x="442317" y="1016022"/>
                  <a:pt x="444553" y="1016022"/>
                  <a:pt x="443659" y="1014235"/>
                </a:cubicBezTo>
                <a:lnTo>
                  <a:pt x="435463" y="1011310"/>
                </a:lnTo>
                <a:lnTo>
                  <a:pt x="434714" y="1010660"/>
                </a:lnTo>
                <a:lnTo>
                  <a:pt x="433640" y="1010660"/>
                </a:lnTo>
                <a:lnTo>
                  <a:pt x="418613" y="1005299"/>
                </a:lnTo>
                <a:cubicBezTo>
                  <a:pt x="420402" y="999937"/>
                  <a:pt x="413247" y="999937"/>
                  <a:pt x="413247" y="996363"/>
                </a:cubicBezTo>
                <a:cubicBezTo>
                  <a:pt x="413247" y="998150"/>
                  <a:pt x="409669" y="998150"/>
                  <a:pt x="406091" y="996363"/>
                </a:cubicBezTo>
                <a:cubicBezTo>
                  <a:pt x="413247" y="996363"/>
                  <a:pt x="415036" y="992788"/>
                  <a:pt x="411458" y="987426"/>
                </a:cubicBezTo>
                <a:cubicBezTo>
                  <a:pt x="416825" y="989214"/>
                  <a:pt x="422191" y="992788"/>
                  <a:pt x="429347" y="994575"/>
                </a:cubicBezTo>
                <a:cubicBezTo>
                  <a:pt x="425769" y="991001"/>
                  <a:pt x="434714" y="992788"/>
                  <a:pt x="429347" y="987426"/>
                </a:cubicBezTo>
                <a:cubicBezTo>
                  <a:pt x="420402" y="989214"/>
                  <a:pt x="411458" y="985639"/>
                  <a:pt x="402513" y="980278"/>
                </a:cubicBezTo>
                <a:lnTo>
                  <a:pt x="400565" y="981801"/>
                </a:lnTo>
                <a:lnTo>
                  <a:pt x="395357" y="973129"/>
                </a:lnTo>
                <a:cubicBezTo>
                  <a:pt x="393568" y="973129"/>
                  <a:pt x="391779" y="978490"/>
                  <a:pt x="386412" y="974916"/>
                </a:cubicBezTo>
                <a:cubicBezTo>
                  <a:pt x="389990" y="974916"/>
                  <a:pt x="389990" y="971342"/>
                  <a:pt x="386412" y="971342"/>
                </a:cubicBezTo>
                <a:cubicBezTo>
                  <a:pt x="381046" y="969554"/>
                  <a:pt x="384624" y="974916"/>
                  <a:pt x="375679" y="973129"/>
                </a:cubicBezTo>
                <a:cubicBezTo>
                  <a:pt x="373890" y="969554"/>
                  <a:pt x="377468" y="965980"/>
                  <a:pt x="372101" y="964193"/>
                </a:cubicBezTo>
                <a:cubicBezTo>
                  <a:pt x="373890" y="967767"/>
                  <a:pt x="366734" y="969554"/>
                  <a:pt x="361367" y="967767"/>
                </a:cubicBezTo>
                <a:cubicBezTo>
                  <a:pt x="359578" y="962406"/>
                  <a:pt x="366734" y="965980"/>
                  <a:pt x="366734" y="964193"/>
                </a:cubicBezTo>
                <a:cubicBezTo>
                  <a:pt x="359578" y="964193"/>
                  <a:pt x="364945" y="958831"/>
                  <a:pt x="361367" y="958831"/>
                </a:cubicBezTo>
                <a:cubicBezTo>
                  <a:pt x="361367" y="962406"/>
                  <a:pt x="356895" y="962852"/>
                  <a:pt x="351528" y="961512"/>
                </a:cubicBezTo>
                <a:lnTo>
                  <a:pt x="338430" y="954584"/>
                </a:lnTo>
                <a:lnTo>
                  <a:pt x="343478" y="955257"/>
                </a:lnTo>
                <a:cubicBezTo>
                  <a:pt x="343478" y="955257"/>
                  <a:pt x="343478" y="953470"/>
                  <a:pt x="343478" y="953470"/>
                </a:cubicBezTo>
                <a:cubicBezTo>
                  <a:pt x="320221" y="946321"/>
                  <a:pt x="307699" y="937385"/>
                  <a:pt x="280865" y="932023"/>
                </a:cubicBezTo>
                <a:cubicBezTo>
                  <a:pt x="280865" y="928449"/>
                  <a:pt x="277287" y="928449"/>
                  <a:pt x="275498" y="926661"/>
                </a:cubicBezTo>
                <a:cubicBezTo>
                  <a:pt x="284443" y="924874"/>
                  <a:pt x="300543" y="932023"/>
                  <a:pt x="309488" y="928449"/>
                </a:cubicBezTo>
                <a:cubicBezTo>
                  <a:pt x="309488" y="926661"/>
                  <a:pt x="309488" y="926661"/>
                  <a:pt x="307699" y="924874"/>
                </a:cubicBezTo>
                <a:cubicBezTo>
                  <a:pt x="289809" y="923087"/>
                  <a:pt x="270131" y="923087"/>
                  <a:pt x="259397" y="908789"/>
                </a:cubicBezTo>
                <a:cubicBezTo>
                  <a:pt x="245086" y="905215"/>
                  <a:pt x="225407" y="901640"/>
                  <a:pt x="220040" y="890917"/>
                </a:cubicBezTo>
                <a:cubicBezTo>
                  <a:pt x="218251" y="892704"/>
                  <a:pt x="214674" y="892704"/>
                  <a:pt x="211096" y="890917"/>
                </a:cubicBezTo>
                <a:cubicBezTo>
                  <a:pt x="216463" y="890917"/>
                  <a:pt x="218251" y="889130"/>
                  <a:pt x="216463" y="885556"/>
                </a:cubicBezTo>
                <a:cubicBezTo>
                  <a:pt x="212885" y="885556"/>
                  <a:pt x="209307" y="881981"/>
                  <a:pt x="207518" y="878407"/>
                </a:cubicBezTo>
                <a:cubicBezTo>
                  <a:pt x="203940" y="878407"/>
                  <a:pt x="200362" y="874832"/>
                  <a:pt x="202151" y="880194"/>
                </a:cubicBezTo>
                <a:cubicBezTo>
                  <a:pt x="203940" y="880194"/>
                  <a:pt x="205729" y="880194"/>
                  <a:pt x="207518" y="880194"/>
                </a:cubicBezTo>
                <a:cubicBezTo>
                  <a:pt x="203940" y="883768"/>
                  <a:pt x="194995" y="878407"/>
                  <a:pt x="187839" y="880194"/>
                </a:cubicBezTo>
                <a:cubicBezTo>
                  <a:pt x="189628" y="869471"/>
                  <a:pt x="171739" y="860535"/>
                  <a:pt x="162794" y="851599"/>
                </a:cubicBezTo>
                <a:cubicBezTo>
                  <a:pt x="166372" y="849811"/>
                  <a:pt x="159216" y="842662"/>
                  <a:pt x="155638" y="839088"/>
                </a:cubicBezTo>
                <a:cubicBezTo>
                  <a:pt x="161005" y="830152"/>
                  <a:pt x="186050" y="833726"/>
                  <a:pt x="209307" y="839088"/>
                </a:cubicBezTo>
                <a:cubicBezTo>
                  <a:pt x="207518" y="842662"/>
                  <a:pt x="203940" y="839088"/>
                  <a:pt x="202151" y="842662"/>
                </a:cubicBezTo>
                <a:cubicBezTo>
                  <a:pt x="209307" y="848024"/>
                  <a:pt x="216463" y="844450"/>
                  <a:pt x="225407" y="849811"/>
                </a:cubicBezTo>
                <a:cubicBezTo>
                  <a:pt x="234352" y="839088"/>
                  <a:pt x="268342" y="864109"/>
                  <a:pt x="282654" y="864109"/>
                </a:cubicBezTo>
                <a:cubicBezTo>
                  <a:pt x="296965" y="876620"/>
                  <a:pt x="322010" y="883768"/>
                  <a:pt x="330955" y="885556"/>
                </a:cubicBezTo>
                <a:cubicBezTo>
                  <a:pt x="329166" y="883768"/>
                  <a:pt x="316644" y="881981"/>
                  <a:pt x="320221" y="876620"/>
                </a:cubicBezTo>
                <a:cubicBezTo>
                  <a:pt x="330955" y="881981"/>
                  <a:pt x="339900" y="887343"/>
                  <a:pt x="348845" y="887343"/>
                </a:cubicBezTo>
                <a:cubicBezTo>
                  <a:pt x="357789" y="894492"/>
                  <a:pt x="375679" y="903428"/>
                  <a:pt x="381046" y="899853"/>
                </a:cubicBezTo>
                <a:cubicBezTo>
                  <a:pt x="386412" y="903428"/>
                  <a:pt x="379257" y="899853"/>
                  <a:pt x="382835" y="905215"/>
                </a:cubicBezTo>
                <a:cubicBezTo>
                  <a:pt x="389990" y="907002"/>
                  <a:pt x="400724" y="905215"/>
                  <a:pt x="406091" y="912364"/>
                </a:cubicBezTo>
                <a:cubicBezTo>
                  <a:pt x="402513" y="912364"/>
                  <a:pt x="395357" y="905215"/>
                  <a:pt x="395357" y="908789"/>
                </a:cubicBezTo>
                <a:cubicBezTo>
                  <a:pt x="400724" y="912364"/>
                  <a:pt x="411458" y="921300"/>
                  <a:pt x="411458" y="914151"/>
                </a:cubicBezTo>
                <a:cubicBezTo>
                  <a:pt x="425769" y="924874"/>
                  <a:pt x="443659" y="932023"/>
                  <a:pt x="459759" y="939172"/>
                </a:cubicBezTo>
                <a:cubicBezTo>
                  <a:pt x="466915" y="935597"/>
                  <a:pt x="484805" y="937385"/>
                  <a:pt x="495538" y="942746"/>
                </a:cubicBezTo>
                <a:cubicBezTo>
                  <a:pt x="495538" y="939172"/>
                  <a:pt x="497327" y="937385"/>
                  <a:pt x="495538" y="932023"/>
                </a:cubicBezTo>
                <a:cubicBezTo>
                  <a:pt x="493749" y="930236"/>
                  <a:pt x="490171" y="930236"/>
                  <a:pt x="486593" y="930236"/>
                </a:cubicBezTo>
                <a:cubicBezTo>
                  <a:pt x="488382" y="933810"/>
                  <a:pt x="486593" y="935597"/>
                  <a:pt x="483016" y="935597"/>
                </a:cubicBezTo>
                <a:cubicBezTo>
                  <a:pt x="474071" y="930236"/>
                  <a:pt x="466915" y="924874"/>
                  <a:pt x="456181" y="923087"/>
                </a:cubicBezTo>
                <a:cubicBezTo>
                  <a:pt x="454392" y="919513"/>
                  <a:pt x="456181" y="919513"/>
                  <a:pt x="454392" y="917725"/>
                </a:cubicBezTo>
                <a:cubicBezTo>
                  <a:pt x="450815" y="919513"/>
                  <a:pt x="449026" y="914151"/>
                  <a:pt x="443659" y="914151"/>
                </a:cubicBezTo>
                <a:cubicBezTo>
                  <a:pt x="443659" y="914151"/>
                  <a:pt x="443659" y="915938"/>
                  <a:pt x="443659" y="915938"/>
                </a:cubicBezTo>
                <a:cubicBezTo>
                  <a:pt x="441870" y="914151"/>
                  <a:pt x="440081" y="912364"/>
                  <a:pt x="438292" y="910577"/>
                </a:cubicBezTo>
                <a:cubicBezTo>
                  <a:pt x="443659" y="912364"/>
                  <a:pt x="457970" y="915938"/>
                  <a:pt x="457970" y="910577"/>
                </a:cubicBezTo>
                <a:cubicBezTo>
                  <a:pt x="445448" y="905215"/>
                  <a:pt x="436503" y="907002"/>
                  <a:pt x="427558" y="899853"/>
                </a:cubicBezTo>
                <a:cubicBezTo>
                  <a:pt x="423980" y="896279"/>
                  <a:pt x="432925" y="898066"/>
                  <a:pt x="429347" y="894492"/>
                </a:cubicBezTo>
                <a:cubicBezTo>
                  <a:pt x="422191" y="889130"/>
                  <a:pt x="413247" y="889130"/>
                  <a:pt x="407880" y="881981"/>
                </a:cubicBezTo>
                <a:cubicBezTo>
                  <a:pt x="413247" y="883768"/>
                  <a:pt x="416825" y="883768"/>
                  <a:pt x="415036" y="880194"/>
                </a:cubicBezTo>
                <a:cubicBezTo>
                  <a:pt x="411458" y="874832"/>
                  <a:pt x="402513" y="876620"/>
                  <a:pt x="400724" y="869471"/>
                </a:cubicBezTo>
                <a:cubicBezTo>
                  <a:pt x="397146" y="869471"/>
                  <a:pt x="398935" y="871258"/>
                  <a:pt x="395357" y="869471"/>
                </a:cubicBezTo>
                <a:cubicBezTo>
                  <a:pt x="389990" y="862322"/>
                  <a:pt x="382835" y="858747"/>
                  <a:pt x="375679" y="856960"/>
                </a:cubicBezTo>
                <a:cubicBezTo>
                  <a:pt x="370312" y="848024"/>
                  <a:pt x="363156" y="846237"/>
                  <a:pt x="357789" y="839088"/>
                </a:cubicBezTo>
                <a:cubicBezTo>
                  <a:pt x="375679" y="844450"/>
                  <a:pt x="391779" y="851599"/>
                  <a:pt x="407880" y="858747"/>
                </a:cubicBezTo>
                <a:cubicBezTo>
                  <a:pt x="423980" y="864109"/>
                  <a:pt x="440081" y="871258"/>
                  <a:pt x="459759" y="874832"/>
                </a:cubicBezTo>
                <a:cubicBezTo>
                  <a:pt x="466915" y="883768"/>
                  <a:pt x="479438" y="885556"/>
                  <a:pt x="491960" y="887343"/>
                </a:cubicBezTo>
                <a:cubicBezTo>
                  <a:pt x="494643" y="891811"/>
                  <a:pt x="500458" y="895832"/>
                  <a:pt x="506719" y="898066"/>
                </a:cubicBezTo>
                <a:lnTo>
                  <a:pt x="523463" y="898066"/>
                </a:lnTo>
                <a:lnTo>
                  <a:pt x="538473" y="905215"/>
                </a:lnTo>
                <a:cubicBezTo>
                  <a:pt x="538473" y="899853"/>
                  <a:pt x="549207" y="905215"/>
                  <a:pt x="552785" y="907002"/>
                </a:cubicBezTo>
                <a:cubicBezTo>
                  <a:pt x="549207" y="907002"/>
                  <a:pt x="538473" y="905215"/>
                  <a:pt x="536684" y="907002"/>
                </a:cubicBezTo>
                <a:cubicBezTo>
                  <a:pt x="549207" y="912364"/>
                  <a:pt x="554573" y="907002"/>
                  <a:pt x="567096" y="910577"/>
                </a:cubicBezTo>
                <a:cubicBezTo>
                  <a:pt x="568885" y="914151"/>
                  <a:pt x="567096" y="914151"/>
                  <a:pt x="568885" y="915938"/>
                </a:cubicBezTo>
                <a:cubicBezTo>
                  <a:pt x="574252" y="917725"/>
                  <a:pt x="586775" y="921300"/>
                  <a:pt x="581408" y="923087"/>
                </a:cubicBezTo>
                <a:cubicBezTo>
                  <a:pt x="583197" y="923087"/>
                  <a:pt x="584986" y="924874"/>
                  <a:pt x="586775" y="924874"/>
                </a:cubicBezTo>
                <a:cubicBezTo>
                  <a:pt x="586775" y="923087"/>
                  <a:pt x="593930" y="924874"/>
                  <a:pt x="595719" y="921300"/>
                </a:cubicBezTo>
                <a:cubicBezTo>
                  <a:pt x="593930" y="919513"/>
                  <a:pt x="592141" y="919513"/>
                  <a:pt x="590352" y="919513"/>
                </a:cubicBezTo>
                <a:cubicBezTo>
                  <a:pt x="586775" y="917725"/>
                  <a:pt x="588563" y="921300"/>
                  <a:pt x="583197" y="919513"/>
                </a:cubicBezTo>
                <a:cubicBezTo>
                  <a:pt x="581408" y="914151"/>
                  <a:pt x="574252" y="919513"/>
                  <a:pt x="572463" y="915938"/>
                </a:cubicBezTo>
                <a:cubicBezTo>
                  <a:pt x="579619" y="914151"/>
                  <a:pt x="579619" y="915938"/>
                  <a:pt x="588563" y="917725"/>
                </a:cubicBezTo>
                <a:cubicBezTo>
                  <a:pt x="590352" y="915938"/>
                  <a:pt x="584986" y="910577"/>
                  <a:pt x="581408" y="908789"/>
                </a:cubicBezTo>
                <a:cubicBezTo>
                  <a:pt x="586775" y="908789"/>
                  <a:pt x="592141" y="910577"/>
                  <a:pt x="590352" y="905215"/>
                </a:cubicBezTo>
                <a:cubicBezTo>
                  <a:pt x="581408" y="905215"/>
                  <a:pt x="559940" y="907002"/>
                  <a:pt x="558151" y="898066"/>
                </a:cubicBezTo>
                <a:cubicBezTo>
                  <a:pt x="552785" y="896279"/>
                  <a:pt x="549207" y="894492"/>
                  <a:pt x="545629" y="892704"/>
                </a:cubicBezTo>
                <a:cubicBezTo>
                  <a:pt x="545629" y="894492"/>
                  <a:pt x="545629" y="896279"/>
                  <a:pt x="543840" y="896279"/>
                </a:cubicBezTo>
                <a:cubicBezTo>
                  <a:pt x="542051" y="894492"/>
                  <a:pt x="538473" y="890917"/>
                  <a:pt x="534895" y="889130"/>
                </a:cubicBezTo>
                <a:cubicBezTo>
                  <a:pt x="515217" y="885556"/>
                  <a:pt x="493749" y="876620"/>
                  <a:pt x="474071" y="867683"/>
                </a:cubicBezTo>
                <a:cubicBezTo>
                  <a:pt x="463337" y="864109"/>
                  <a:pt x="454392" y="858747"/>
                  <a:pt x="445448" y="855173"/>
                </a:cubicBezTo>
                <a:cubicBezTo>
                  <a:pt x="440081" y="853386"/>
                  <a:pt x="436503" y="849811"/>
                  <a:pt x="431136" y="848024"/>
                </a:cubicBezTo>
                <a:cubicBezTo>
                  <a:pt x="427558" y="846237"/>
                  <a:pt x="422191" y="844450"/>
                  <a:pt x="418613" y="842662"/>
                </a:cubicBezTo>
                <a:cubicBezTo>
                  <a:pt x="432925" y="842662"/>
                  <a:pt x="436503" y="844450"/>
                  <a:pt x="445448" y="844450"/>
                </a:cubicBezTo>
                <a:cubicBezTo>
                  <a:pt x="436503" y="840875"/>
                  <a:pt x="429347" y="837301"/>
                  <a:pt x="420402" y="833726"/>
                </a:cubicBezTo>
                <a:cubicBezTo>
                  <a:pt x="416825" y="831939"/>
                  <a:pt x="416825" y="824790"/>
                  <a:pt x="413247" y="824790"/>
                </a:cubicBezTo>
                <a:cubicBezTo>
                  <a:pt x="407880" y="828365"/>
                  <a:pt x="400724" y="815854"/>
                  <a:pt x="391779" y="817641"/>
                </a:cubicBezTo>
                <a:cubicBezTo>
                  <a:pt x="388201" y="812280"/>
                  <a:pt x="384624" y="814067"/>
                  <a:pt x="379257" y="808705"/>
                </a:cubicBezTo>
                <a:cubicBezTo>
                  <a:pt x="384624" y="808705"/>
                  <a:pt x="386412" y="812280"/>
                  <a:pt x="391779" y="812280"/>
                </a:cubicBezTo>
                <a:cubicBezTo>
                  <a:pt x="389990" y="808705"/>
                  <a:pt x="389990" y="806918"/>
                  <a:pt x="386412" y="803344"/>
                </a:cubicBezTo>
                <a:close/>
                <a:moveTo>
                  <a:pt x="1345288" y="787259"/>
                </a:moveTo>
                <a:lnTo>
                  <a:pt x="1347077" y="789046"/>
                </a:lnTo>
                <a:lnTo>
                  <a:pt x="1347077" y="789046"/>
                </a:lnTo>
                <a:cubicBezTo>
                  <a:pt x="1347077" y="789046"/>
                  <a:pt x="1347077" y="787259"/>
                  <a:pt x="1345288" y="787259"/>
                </a:cubicBezTo>
                <a:close/>
                <a:moveTo>
                  <a:pt x="1218677" y="668842"/>
                </a:moveTo>
                <a:lnTo>
                  <a:pt x="1220062" y="669303"/>
                </a:lnTo>
                <a:lnTo>
                  <a:pt x="1219713" y="669652"/>
                </a:lnTo>
                <a:close/>
                <a:moveTo>
                  <a:pt x="1624297" y="666920"/>
                </a:moveTo>
                <a:lnTo>
                  <a:pt x="1626153" y="667516"/>
                </a:lnTo>
                <a:lnTo>
                  <a:pt x="1625370" y="667885"/>
                </a:lnTo>
                <a:close/>
                <a:moveTo>
                  <a:pt x="1214695" y="665729"/>
                </a:moveTo>
                <a:lnTo>
                  <a:pt x="1218677" y="668842"/>
                </a:lnTo>
                <a:lnTo>
                  <a:pt x="1216708" y="668186"/>
                </a:lnTo>
                <a:cubicBezTo>
                  <a:pt x="1215590" y="667963"/>
                  <a:pt x="1214695" y="667516"/>
                  <a:pt x="1214695" y="665729"/>
                </a:cubicBezTo>
                <a:close/>
                <a:moveTo>
                  <a:pt x="1618997" y="662154"/>
                </a:moveTo>
                <a:lnTo>
                  <a:pt x="1624297" y="666920"/>
                </a:lnTo>
                <a:lnTo>
                  <a:pt x="1619892" y="665505"/>
                </a:lnTo>
                <a:cubicBezTo>
                  <a:pt x="1618102" y="664388"/>
                  <a:pt x="1617208" y="663048"/>
                  <a:pt x="1618997" y="662154"/>
                </a:cubicBezTo>
                <a:close/>
                <a:moveTo>
                  <a:pt x="1640464" y="633559"/>
                </a:moveTo>
                <a:lnTo>
                  <a:pt x="1643326" y="636061"/>
                </a:lnTo>
                <a:lnTo>
                  <a:pt x="1643147" y="636240"/>
                </a:lnTo>
                <a:cubicBezTo>
                  <a:pt x="1641806" y="635793"/>
                  <a:pt x="1640464" y="634452"/>
                  <a:pt x="1640464" y="633559"/>
                </a:cubicBezTo>
                <a:close/>
                <a:moveTo>
                  <a:pt x="1323821" y="503092"/>
                </a:moveTo>
                <a:lnTo>
                  <a:pt x="1334554" y="503092"/>
                </a:lnTo>
                <a:cubicBezTo>
                  <a:pt x="1327399" y="501305"/>
                  <a:pt x="1332765" y="506667"/>
                  <a:pt x="1327399" y="510241"/>
                </a:cubicBezTo>
                <a:cubicBezTo>
                  <a:pt x="1325609" y="506667"/>
                  <a:pt x="1325609" y="503092"/>
                  <a:pt x="1323821" y="503092"/>
                </a:cubicBezTo>
                <a:close/>
                <a:moveTo>
                  <a:pt x="570445" y="316810"/>
                </a:moveTo>
                <a:lnTo>
                  <a:pt x="568885" y="326158"/>
                </a:lnTo>
                <a:cubicBezTo>
                  <a:pt x="565307" y="322584"/>
                  <a:pt x="561729" y="322584"/>
                  <a:pt x="561729" y="329733"/>
                </a:cubicBezTo>
                <a:cubicBezTo>
                  <a:pt x="559940" y="324371"/>
                  <a:pt x="554573" y="327946"/>
                  <a:pt x="552785" y="324371"/>
                </a:cubicBezTo>
                <a:close/>
                <a:moveTo>
                  <a:pt x="570674" y="315435"/>
                </a:moveTo>
                <a:lnTo>
                  <a:pt x="572802" y="315801"/>
                </a:lnTo>
                <a:lnTo>
                  <a:pt x="570445" y="316810"/>
                </a:lnTo>
                <a:close/>
                <a:moveTo>
                  <a:pt x="775799" y="124"/>
                </a:moveTo>
                <a:lnTo>
                  <a:pt x="824958" y="124"/>
                </a:lnTo>
                <a:lnTo>
                  <a:pt x="824704" y="886"/>
                </a:lnTo>
                <a:lnTo>
                  <a:pt x="828586" y="124"/>
                </a:lnTo>
                <a:lnTo>
                  <a:pt x="848474" y="124"/>
                </a:lnTo>
                <a:lnTo>
                  <a:pt x="849750" y="2673"/>
                </a:lnTo>
                <a:lnTo>
                  <a:pt x="863146" y="124"/>
                </a:lnTo>
                <a:lnTo>
                  <a:pt x="1826629" y="124"/>
                </a:lnTo>
                <a:lnTo>
                  <a:pt x="1826739" y="1109"/>
                </a:lnTo>
                <a:cubicBezTo>
                  <a:pt x="1827857" y="1780"/>
                  <a:pt x="1829199" y="2673"/>
                  <a:pt x="1828304" y="4460"/>
                </a:cubicBezTo>
                <a:cubicBezTo>
                  <a:pt x="1824726" y="6248"/>
                  <a:pt x="1821148" y="6248"/>
                  <a:pt x="1817570" y="4460"/>
                </a:cubicBezTo>
                <a:cubicBezTo>
                  <a:pt x="1819359" y="11609"/>
                  <a:pt x="1830093" y="11609"/>
                  <a:pt x="1837248" y="11609"/>
                </a:cubicBezTo>
                <a:cubicBezTo>
                  <a:pt x="1833671" y="9822"/>
                  <a:pt x="1830093" y="11609"/>
                  <a:pt x="1828304" y="6248"/>
                </a:cubicBezTo>
                <a:cubicBezTo>
                  <a:pt x="1833671" y="6248"/>
                  <a:pt x="1839037" y="8035"/>
                  <a:pt x="1844404" y="9822"/>
                </a:cubicBezTo>
                <a:cubicBezTo>
                  <a:pt x="1847982" y="11609"/>
                  <a:pt x="1853349" y="11609"/>
                  <a:pt x="1858716" y="11609"/>
                </a:cubicBezTo>
                <a:cubicBezTo>
                  <a:pt x="1860505" y="11609"/>
                  <a:pt x="1858716" y="9822"/>
                  <a:pt x="1858716" y="8035"/>
                </a:cubicBezTo>
                <a:cubicBezTo>
                  <a:pt x="1858716" y="8035"/>
                  <a:pt x="1858716" y="8035"/>
                  <a:pt x="1864083" y="6248"/>
                </a:cubicBezTo>
                <a:cubicBezTo>
                  <a:pt x="1867661" y="9822"/>
                  <a:pt x="1862294" y="9822"/>
                  <a:pt x="1865871" y="13396"/>
                </a:cubicBezTo>
                <a:cubicBezTo>
                  <a:pt x="1873027" y="20545"/>
                  <a:pt x="1874816" y="11609"/>
                  <a:pt x="1878394" y="18758"/>
                </a:cubicBezTo>
                <a:cubicBezTo>
                  <a:pt x="1883761" y="16971"/>
                  <a:pt x="1874816" y="11609"/>
                  <a:pt x="1871238" y="11609"/>
                </a:cubicBezTo>
                <a:cubicBezTo>
                  <a:pt x="1876605" y="8035"/>
                  <a:pt x="1880183" y="16971"/>
                  <a:pt x="1883761" y="11609"/>
                </a:cubicBezTo>
                <a:cubicBezTo>
                  <a:pt x="1887339" y="16971"/>
                  <a:pt x="1878394" y="18758"/>
                  <a:pt x="1883761" y="24120"/>
                </a:cubicBezTo>
                <a:cubicBezTo>
                  <a:pt x="1887339" y="24120"/>
                  <a:pt x="1892706" y="25907"/>
                  <a:pt x="1898073" y="25907"/>
                </a:cubicBezTo>
                <a:cubicBezTo>
                  <a:pt x="1903439" y="27694"/>
                  <a:pt x="1907017" y="27694"/>
                  <a:pt x="1907017" y="22332"/>
                </a:cubicBezTo>
                <a:cubicBezTo>
                  <a:pt x="1901651" y="22332"/>
                  <a:pt x="1896284" y="20545"/>
                  <a:pt x="1892706" y="18758"/>
                </a:cubicBezTo>
                <a:cubicBezTo>
                  <a:pt x="1894495" y="16971"/>
                  <a:pt x="1898073" y="22332"/>
                  <a:pt x="1898073" y="16971"/>
                </a:cubicBezTo>
                <a:cubicBezTo>
                  <a:pt x="1905228" y="22332"/>
                  <a:pt x="1919540" y="22332"/>
                  <a:pt x="1923118" y="25907"/>
                </a:cubicBezTo>
                <a:cubicBezTo>
                  <a:pt x="1923118" y="25907"/>
                  <a:pt x="1921329" y="25907"/>
                  <a:pt x="1919540" y="25907"/>
                </a:cubicBezTo>
                <a:cubicBezTo>
                  <a:pt x="1921329" y="29481"/>
                  <a:pt x="1926696" y="29481"/>
                  <a:pt x="1919540" y="29481"/>
                </a:cubicBezTo>
                <a:cubicBezTo>
                  <a:pt x="1915962" y="31269"/>
                  <a:pt x="1923118" y="25907"/>
                  <a:pt x="1917751" y="27694"/>
                </a:cubicBezTo>
                <a:cubicBezTo>
                  <a:pt x="1910595" y="27694"/>
                  <a:pt x="1919540" y="29481"/>
                  <a:pt x="1915962" y="31269"/>
                </a:cubicBezTo>
                <a:cubicBezTo>
                  <a:pt x="1910595" y="27694"/>
                  <a:pt x="1910595" y="34843"/>
                  <a:pt x="1903439" y="31269"/>
                </a:cubicBezTo>
                <a:cubicBezTo>
                  <a:pt x="1905228" y="34843"/>
                  <a:pt x="1908806" y="34843"/>
                  <a:pt x="1912384" y="36630"/>
                </a:cubicBezTo>
                <a:cubicBezTo>
                  <a:pt x="1915962" y="34843"/>
                  <a:pt x="1917751" y="31269"/>
                  <a:pt x="1921329" y="34843"/>
                </a:cubicBezTo>
                <a:cubicBezTo>
                  <a:pt x="1921329" y="36630"/>
                  <a:pt x="1917751" y="36630"/>
                  <a:pt x="1919540" y="40205"/>
                </a:cubicBezTo>
                <a:cubicBezTo>
                  <a:pt x="1923118" y="40205"/>
                  <a:pt x="1926696" y="41992"/>
                  <a:pt x="1926696" y="38417"/>
                </a:cubicBezTo>
                <a:cubicBezTo>
                  <a:pt x="1921329" y="36630"/>
                  <a:pt x="1926696" y="31269"/>
                  <a:pt x="1921329" y="31269"/>
                </a:cubicBezTo>
                <a:cubicBezTo>
                  <a:pt x="1926696" y="29481"/>
                  <a:pt x="1928485" y="34843"/>
                  <a:pt x="1932063" y="36630"/>
                </a:cubicBezTo>
                <a:cubicBezTo>
                  <a:pt x="1933851" y="34843"/>
                  <a:pt x="1937429" y="34843"/>
                  <a:pt x="1937429" y="33056"/>
                </a:cubicBezTo>
                <a:cubicBezTo>
                  <a:pt x="1933851" y="33056"/>
                  <a:pt x="1930274" y="31269"/>
                  <a:pt x="1926696" y="29481"/>
                </a:cubicBezTo>
                <a:cubicBezTo>
                  <a:pt x="1930274" y="25907"/>
                  <a:pt x="1930274" y="31269"/>
                  <a:pt x="1935640" y="27694"/>
                </a:cubicBezTo>
                <a:cubicBezTo>
                  <a:pt x="1932063" y="25907"/>
                  <a:pt x="1924907" y="25907"/>
                  <a:pt x="1921329" y="22332"/>
                </a:cubicBezTo>
                <a:cubicBezTo>
                  <a:pt x="1923118" y="22332"/>
                  <a:pt x="1924907" y="20545"/>
                  <a:pt x="1924907" y="20545"/>
                </a:cubicBezTo>
                <a:cubicBezTo>
                  <a:pt x="1919540" y="18758"/>
                  <a:pt x="1917751" y="18758"/>
                  <a:pt x="1917751" y="22332"/>
                </a:cubicBezTo>
                <a:cubicBezTo>
                  <a:pt x="1912384" y="18758"/>
                  <a:pt x="1907017" y="15184"/>
                  <a:pt x="1903439" y="16971"/>
                </a:cubicBezTo>
                <a:cubicBezTo>
                  <a:pt x="1905228" y="15184"/>
                  <a:pt x="1899861" y="13396"/>
                  <a:pt x="1898073" y="15184"/>
                </a:cubicBezTo>
                <a:cubicBezTo>
                  <a:pt x="1898073" y="13396"/>
                  <a:pt x="1898073" y="13396"/>
                  <a:pt x="1898073" y="11609"/>
                </a:cubicBezTo>
                <a:cubicBezTo>
                  <a:pt x="1894495" y="11609"/>
                  <a:pt x="1892706" y="11609"/>
                  <a:pt x="1890917" y="11609"/>
                </a:cubicBezTo>
                <a:cubicBezTo>
                  <a:pt x="1887339" y="6248"/>
                  <a:pt x="1880183" y="6248"/>
                  <a:pt x="1874816" y="6248"/>
                </a:cubicBezTo>
                <a:cubicBezTo>
                  <a:pt x="1876605" y="4460"/>
                  <a:pt x="1873027" y="2673"/>
                  <a:pt x="1874816" y="886"/>
                </a:cubicBezTo>
                <a:lnTo>
                  <a:pt x="1871257" y="124"/>
                </a:lnTo>
                <a:lnTo>
                  <a:pt x="2467837" y="124"/>
                </a:lnTo>
                <a:lnTo>
                  <a:pt x="2467837" y="454830"/>
                </a:lnTo>
                <a:lnTo>
                  <a:pt x="2447279" y="444114"/>
                </a:lnTo>
                <a:cubicBezTo>
                  <a:pt x="2447279" y="445902"/>
                  <a:pt x="2447279" y="447689"/>
                  <a:pt x="2447279" y="447689"/>
                </a:cubicBezTo>
                <a:lnTo>
                  <a:pt x="2467837" y="458889"/>
                </a:lnTo>
                <a:lnTo>
                  <a:pt x="2467837" y="2058642"/>
                </a:lnTo>
                <a:lnTo>
                  <a:pt x="2399425" y="1993403"/>
                </a:lnTo>
                <a:cubicBezTo>
                  <a:pt x="2324289" y="1924819"/>
                  <a:pt x="2247812" y="1857798"/>
                  <a:pt x="2169993" y="1791672"/>
                </a:cubicBezTo>
                <a:cubicBezTo>
                  <a:pt x="2016143" y="1659418"/>
                  <a:pt x="1856927" y="1530739"/>
                  <a:pt x="1699499" y="1398485"/>
                </a:cubicBezTo>
                <a:cubicBezTo>
                  <a:pt x="1686977" y="1389549"/>
                  <a:pt x="1669087" y="1378826"/>
                  <a:pt x="1663721" y="1368103"/>
                </a:cubicBezTo>
                <a:cubicBezTo>
                  <a:pt x="1652987" y="1368103"/>
                  <a:pt x="1649409" y="1359166"/>
                  <a:pt x="1638675" y="1359166"/>
                </a:cubicBezTo>
                <a:cubicBezTo>
                  <a:pt x="1638675" y="1357379"/>
                  <a:pt x="1638675" y="1350230"/>
                  <a:pt x="1635097" y="1350230"/>
                </a:cubicBezTo>
                <a:cubicBezTo>
                  <a:pt x="1631519" y="1355592"/>
                  <a:pt x="1624364" y="1343082"/>
                  <a:pt x="1620786" y="1339507"/>
                </a:cubicBezTo>
                <a:cubicBezTo>
                  <a:pt x="1615419" y="1332358"/>
                  <a:pt x="1601107" y="1332358"/>
                  <a:pt x="1601107" y="1325210"/>
                </a:cubicBezTo>
                <a:cubicBezTo>
                  <a:pt x="1604685" y="1326997"/>
                  <a:pt x="1608263" y="1326997"/>
                  <a:pt x="1611841" y="1330571"/>
                </a:cubicBezTo>
                <a:cubicBezTo>
                  <a:pt x="1611841" y="1314486"/>
                  <a:pt x="1583218" y="1321635"/>
                  <a:pt x="1581429" y="1305550"/>
                </a:cubicBezTo>
                <a:cubicBezTo>
                  <a:pt x="1563539" y="1305550"/>
                  <a:pt x="1552806" y="1276955"/>
                  <a:pt x="1542072" y="1284104"/>
                </a:cubicBezTo>
                <a:cubicBezTo>
                  <a:pt x="1542072" y="1280529"/>
                  <a:pt x="1536705" y="1282316"/>
                  <a:pt x="1538494" y="1276955"/>
                </a:cubicBezTo>
                <a:cubicBezTo>
                  <a:pt x="1533127" y="1280529"/>
                  <a:pt x="1522394" y="1271593"/>
                  <a:pt x="1525972" y="1264444"/>
                </a:cubicBezTo>
                <a:cubicBezTo>
                  <a:pt x="1517027" y="1259083"/>
                  <a:pt x="1502715" y="1259083"/>
                  <a:pt x="1497349" y="1248359"/>
                </a:cubicBezTo>
                <a:cubicBezTo>
                  <a:pt x="1497349" y="1244785"/>
                  <a:pt x="1504504" y="1246572"/>
                  <a:pt x="1504504" y="1242998"/>
                </a:cubicBezTo>
                <a:cubicBezTo>
                  <a:pt x="1502715" y="1242998"/>
                  <a:pt x="1495559" y="1241211"/>
                  <a:pt x="1497349" y="1246572"/>
                </a:cubicBezTo>
                <a:cubicBezTo>
                  <a:pt x="1483037" y="1242998"/>
                  <a:pt x="1477670" y="1226913"/>
                  <a:pt x="1461569" y="1225126"/>
                </a:cubicBezTo>
                <a:cubicBezTo>
                  <a:pt x="1465147" y="1221551"/>
                  <a:pt x="1457992" y="1217977"/>
                  <a:pt x="1454414" y="1221551"/>
                </a:cubicBezTo>
                <a:cubicBezTo>
                  <a:pt x="1452625" y="1219764"/>
                  <a:pt x="1456203" y="1217977"/>
                  <a:pt x="1456203" y="1216190"/>
                </a:cubicBezTo>
                <a:cubicBezTo>
                  <a:pt x="1450836" y="1216190"/>
                  <a:pt x="1447258" y="1205466"/>
                  <a:pt x="1440102" y="1210828"/>
                </a:cubicBezTo>
                <a:cubicBezTo>
                  <a:pt x="1436524" y="1207253"/>
                  <a:pt x="1432946" y="1205466"/>
                  <a:pt x="1429369" y="1201892"/>
                </a:cubicBezTo>
                <a:cubicBezTo>
                  <a:pt x="1429369" y="1187594"/>
                  <a:pt x="1398956" y="1184020"/>
                  <a:pt x="1391801" y="1164361"/>
                </a:cubicBezTo>
                <a:cubicBezTo>
                  <a:pt x="1372122" y="1166148"/>
                  <a:pt x="1370333" y="1141127"/>
                  <a:pt x="1348866" y="1142914"/>
                </a:cubicBezTo>
                <a:cubicBezTo>
                  <a:pt x="1350655" y="1137552"/>
                  <a:pt x="1343499" y="1141127"/>
                  <a:pt x="1343499" y="1135765"/>
                </a:cubicBezTo>
                <a:cubicBezTo>
                  <a:pt x="1354233" y="1135765"/>
                  <a:pt x="1363177" y="1146488"/>
                  <a:pt x="1375700" y="1150063"/>
                </a:cubicBezTo>
                <a:cubicBezTo>
                  <a:pt x="1377489" y="1148276"/>
                  <a:pt x="1379278" y="1146488"/>
                  <a:pt x="1381067" y="1142914"/>
                </a:cubicBezTo>
                <a:cubicBezTo>
                  <a:pt x="1377489" y="1141127"/>
                  <a:pt x="1375700" y="1139340"/>
                  <a:pt x="1368544" y="1141127"/>
                </a:cubicBezTo>
                <a:cubicBezTo>
                  <a:pt x="1364966" y="1133978"/>
                  <a:pt x="1379278" y="1139340"/>
                  <a:pt x="1373911" y="1130403"/>
                </a:cubicBezTo>
                <a:cubicBezTo>
                  <a:pt x="1370333" y="1135765"/>
                  <a:pt x="1361389" y="1125042"/>
                  <a:pt x="1361389" y="1133978"/>
                </a:cubicBezTo>
                <a:cubicBezTo>
                  <a:pt x="1357811" y="1126829"/>
                  <a:pt x="1350655" y="1130403"/>
                  <a:pt x="1348866" y="1125042"/>
                </a:cubicBezTo>
                <a:cubicBezTo>
                  <a:pt x="1348866" y="1132191"/>
                  <a:pt x="1345288" y="1128616"/>
                  <a:pt x="1341710" y="1133978"/>
                </a:cubicBezTo>
                <a:cubicBezTo>
                  <a:pt x="1338132" y="1123255"/>
                  <a:pt x="1330976" y="1125042"/>
                  <a:pt x="1325609" y="1125042"/>
                </a:cubicBezTo>
                <a:cubicBezTo>
                  <a:pt x="1322032" y="1121467"/>
                  <a:pt x="1327399" y="1121467"/>
                  <a:pt x="1325609" y="1117893"/>
                </a:cubicBezTo>
                <a:cubicBezTo>
                  <a:pt x="1318454" y="1116106"/>
                  <a:pt x="1305931" y="1108957"/>
                  <a:pt x="1305931" y="1101808"/>
                </a:cubicBezTo>
                <a:cubicBezTo>
                  <a:pt x="1309509" y="1107170"/>
                  <a:pt x="1318454" y="1107170"/>
                  <a:pt x="1322032" y="1110744"/>
                </a:cubicBezTo>
                <a:cubicBezTo>
                  <a:pt x="1320243" y="1105383"/>
                  <a:pt x="1325609" y="1105383"/>
                  <a:pt x="1322032" y="1098234"/>
                </a:cubicBezTo>
                <a:cubicBezTo>
                  <a:pt x="1320243" y="1101808"/>
                  <a:pt x="1318454" y="1098234"/>
                  <a:pt x="1313087" y="1100021"/>
                </a:cubicBezTo>
                <a:cubicBezTo>
                  <a:pt x="1318454" y="1094659"/>
                  <a:pt x="1296986" y="1075000"/>
                  <a:pt x="1288042" y="1078574"/>
                </a:cubicBezTo>
                <a:cubicBezTo>
                  <a:pt x="1284464" y="1075000"/>
                  <a:pt x="1293409" y="1076787"/>
                  <a:pt x="1289831" y="1071426"/>
                </a:cubicBezTo>
                <a:cubicBezTo>
                  <a:pt x="1288042" y="1071426"/>
                  <a:pt x="1288042" y="1071426"/>
                  <a:pt x="1286253" y="1071426"/>
                </a:cubicBezTo>
                <a:cubicBezTo>
                  <a:pt x="1282675" y="1075000"/>
                  <a:pt x="1279097" y="1075000"/>
                  <a:pt x="1280886" y="1082149"/>
                </a:cubicBezTo>
                <a:cubicBezTo>
                  <a:pt x="1279097" y="1078574"/>
                  <a:pt x="1275519" y="1078574"/>
                  <a:pt x="1271941" y="1076787"/>
                </a:cubicBezTo>
                <a:cubicBezTo>
                  <a:pt x="1271941" y="1082149"/>
                  <a:pt x="1279097" y="1083936"/>
                  <a:pt x="1275519" y="1085723"/>
                </a:cubicBezTo>
                <a:cubicBezTo>
                  <a:pt x="1273730" y="1078574"/>
                  <a:pt x="1264785" y="1083936"/>
                  <a:pt x="1264785" y="1076787"/>
                </a:cubicBezTo>
                <a:cubicBezTo>
                  <a:pt x="1270152" y="1073213"/>
                  <a:pt x="1273730" y="1076787"/>
                  <a:pt x="1275519" y="1071426"/>
                </a:cubicBezTo>
                <a:cubicBezTo>
                  <a:pt x="1273730" y="1066064"/>
                  <a:pt x="1266574" y="1069638"/>
                  <a:pt x="1264785" y="1064277"/>
                </a:cubicBezTo>
                <a:cubicBezTo>
                  <a:pt x="1268363" y="1062489"/>
                  <a:pt x="1264785" y="1057128"/>
                  <a:pt x="1270152" y="1055341"/>
                </a:cubicBezTo>
                <a:cubicBezTo>
                  <a:pt x="1271941" y="1057128"/>
                  <a:pt x="1282675" y="1058915"/>
                  <a:pt x="1280886" y="1053553"/>
                </a:cubicBezTo>
                <a:cubicBezTo>
                  <a:pt x="1279097" y="1049979"/>
                  <a:pt x="1271941" y="1055341"/>
                  <a:pt x="1270152" y="1051766"/>
                </a:cubicBezTo>
                <a:cubicBezTo>
                  <a:pt x="1277308" y="1049979"/>
                  <a:pt x="1264785" y="1042830"/>
                  <a:pt x="1271941" y="1042830"/>
                </a:cubicBezTo>
                <a:cubicBezTo>
                  <a:pt x="1268363" y="1039256"/>
                  <a:pt x="1259419" y="1039256"/>
                  <a:pt x="1262996" y="1048192"/>
                </a:cubicBezTo>
                <a:cubicBezTo>
                  <a:pt x="1268363" y="1042830"/>
                  <a:pt x="1264785" y="1049979"/>
                  <a:pt x="1264785" y="1053553"/>
                </a:cubicBezTo>
                <a:cubicBezTo>
                  <a:pt x="1266574" y="1053553"/>
                  <a:pt x="1268363" y="1053553"/>
                  <a:pt x="1268363" y="1055341"/>
                </a:cubicBezTo>
                <a:cubicBezTo>
                  <a:pt x="1266574" y="1055341"/>
                  <a:pt x="1266574" y="1057128"/>
                  <a:pt x="1262996" y="1057128"/>
                </a:cubicBezTo>
                <a:cubicBezTo>
                  <a:pt x="1257630" y="1055341"/>
                  <a:pt x="1264785" y="1051766"/>
                  <a:pt x="1261207" y="1046405"/>
                </a:cubicBezTo>
                <a:cubicBezTo>
                  <a:pt x="1259419" y="1046405"/>
                  <a:pt x="1257630" y="1044617"/>
                  <a:pt x="1254052" y="1046405"/>
                </a:cubicBezTo>
                <a:cubicBezTo>
                  <a:pt x="1254052" y="1049979"/>
                  <a:pt x="1261207" y="1049979"/>
                  <a:pt x="1255841" y="1053553"/>
                </a:cubicBezTo>
                <a:cubicBezTo>
                  <a:pt x="1250474" y="1046405"/>
                  <a:pt x="1239740" y="1046405"/>
                  <a:pt x="1236162" y="1037469"/>
                </a:cubicBezTo>
                <a:cubicBezTo>
                  <a:pt x="1245107" y="1039256"/>
                  <a:pt x="1250474" y="1037469"/>
                  <a:pt x="1261207" y="1041043"/>
                </a:cubicBezTo>
                <a:cubicBezTo>
                  <a:pt x="1261207" y="1039256"/>
                  <a:pt x="1261207" y="1039256"/>
                  <a:pt x="1261207" y="1037469"/>
                </a:cubicBezTo>
                <a:cubicBezTo>
                  <a:pt x="1252263" y="1033894"/>
                  <a:pt x="1241529" y="1032107"/>
                  <a:pt x="1232584" y="1028532"/>
                </a:cubicBezTo>
                <a:cubicBezTo>
                  <a:pt x="1230795" y="1024958"/>
                  <a:pt x="1232584" y="1024958"/>
                  <a:pt x="1234373" y="1023171"/>
                </a:cubicBezTo>
                <a:cubicBezTo>
                  <a:pt x="1232584" y="1023171"/>
                  <a:pt x="1230795" y="1021383"/>
                  <a:pt x="1230795" y="1021383"/>
                </a:cubicBezTo>
                <a:cubicBezTo>
                  <a:pt x="1227217" y="1023171"/>
                  <a:pt x="1229006" y="1024958"/>
                  <a:pt x="1227217" y="1026745"/>
                </a:cubicBezTo>
                <a:cubicBezTo>
                  <a:pt x="1223640" y="1024958"/>
                  <a:pt x="1214695" y="1023171"/>
                  <a:pt x="1218273" y="1016022"/>
                </a:cubicBezTo>
                <a:cubicBezTo>
                  <a:pt x="1209328" y="1016022"/>
                  <a:pt x="1191439" y="1019596"/>
                  <a:pt x="1193227" y="1010660"/>
                </a:cubicBezTo>
                <a:cubicBezTo>
                  <a:pt x="1195017" y="1010660"/>
                  <a:pt x="1203961" y="1008873"/>
                  <a:pt x="1216484" y="1010660"/>
                </a:cubicBezTo>
                <a:cubicBezTo>
                  <a:pt x="1209328" y="1005299"/>
                  <a:pt x="1196805" y="1008873"/>
                  <a:pt x="1193227" y="999937"/>
                </a:cubicBezTo>
                <a:cubicBezTo>
                  <a:pt x="1195017" y="1005299"/>
                  <a:pt x="1187861" y="1005299"/>
                  <a:pt x="1187861" y="1010660"/>
                </a:cubicBezTo>
                <a:cubicBezTo>
                  <a:pt x="1186072" y="1008873"/>
                  <a:pt x="1182494" y="1010660"/>
                  <a:pt x="1182494" y="1007086"/>
                </a:cubicBezTo>
                <a:cubicBezTo>
                  <a:pt x="1187861" y="1007086"/>
                  <a:pt x="1191439" y="1003511"/>
                  <a:pt x="1191439" y="996363"/>
                </a:cubicBezTo>
                <a:cubicBezTo>
                  <a:pt x="1182494" y="999937"/>
                  <a:pt x="1182494" y="996363"/>
                  <a:pt x="1182494" y="989214"/>
                </a:cubicBezTo>
                <a:cubicBezTo>
                  <a:pt x="1173549" y="991001"/>
                  <a:pt x="1168182" y="989214"/>
                  <a:pt x="1164604" y="985639"/>
                </a:cubicBezTo>
                <a:cubicBezTo>
                  <a:pt x="1159237" y="983852"/>
                  <a:pt x="1155660" y="980278"/>
                  <a:pt x="1148504" y="980278"/>
                </a:cubicBezTo>
                <a:cubicBezTo>
                  <a:pt x="1152082" y="971342"/>
                  <a:pt x="1161027" y="982065"/>
                  <a:pt x="1166393" y="974916"/>
                </a:cubicBezTo>
                <a:cubicBezTo>
                  <a:pt x="1159237" y="967767"/>
                  <a:pt x="1148504" y="973129"/>
                  <a:pt x="1144926" y="960618"/>
                </a:cubicBezTo>
                <a:cubicBezTo>
                  <a:pt x="1144926" y="960618"/>
                  <a:pt x="1143137" y="960618"/>
                  <a:pt x="1141348" y="960618"/>
                </a:cubicBezTo>
                <a:cubicBezTo>
                  <a:pt x="1141348" y="960618"/>
                  <a:pt x="1141348" y="960618"/>
                  <a:pt x="1141348" y="958831"/>
                </a:cubicBezTo>
                <a:cubicBezTo>
                  <a:pt x="1143137" y="957044"/>
                  <a:pt x="1143137" y="953470"/>
                  <a:pt x="1143137" y="949895"/>
                </a:cubicBezTo>
                <a:cubicBezTo>
                  <a:pt x="1144926" y="949895"/>
                  <a:pt x="1144926" y="948108"/>
                  <a:pt x="1144926" y="946321"/>
                </a:cubicBezTo>
                <a:cubicBezTo>
                  <a:pt x="1144926" y="946321"/>
                  <a:pt x="1144926" y="944534"/>
                  <a:pt x="1144926" y="944534"/>
                </a:cubicBezTo>
                <a:cubicBezTo>
                  <a:pt x="1144926" y="942746"/>
                  <a:pt x="1144926" y="942746"/>
                  <a:pt x="1146715" y="940959"/>
                </a:cubicBezTo>
                <a:cubicBezTo>
                  <a:pt x="1148504" y="940959"/>
                  <a:pt x="1148504" y="940959"/>
                  <a:pt x="1150293" y="944534"/>
                </a:cubicBezTo>
                <a:cubicBezTo>
                  <a:pt x="1148504" y="946321"/>
                  <a:pt x="1146715" y="946321"/>
                  <a:pt x="1146715" y="948108"/>
                </a:cubicBezTo>
                <a:cubicBezTo>
                  <a:pt x="1148504" y="949895"/>
                  <a:pt x="1161027" y="949895"/>
                  <a:pt x="1159237" y="944534"/>
                </a:cubicBezTo>
                <a:cubicBezTo>
                  <a:pt x="1161027" y="949895"/>
                  <a:pt x="1164604" y="948108"/>
                  <a:pt x="1164604" y="953470"/>
                </a:cubicBezTo>
                <a:cubicBezTo>
                  <a:pt x="1159237" y="957044"/>
                  <a:pt x="1159237" y="946321"/>
                  <a:pt x="1153871" y="951682"/>
                </a:cubicBezTo>
                <a:cubicBezTo>
                  <a:pt x="1159237" y="957044"/>
                  <a:pt x="1161027" y="955257"/>
                  <a:pt x="1162815" y="965980"/>
                </a:cubicBezTo>
                <a:cubicBezTo>
                  <a:pt x="1164604" y="965980"/>
                  <a:pt x="1166393" y="965980"/>
                  <a:pt x="1168182" y="965980"/>
                </a:cubicBezTo>
                <a:cubicBezTo>
                  <a:pt x="1169971" y="962406"/>
                  <a:pt x="1166393" y="964193"/>
                  <a:pt x="1166393" y="960618"/>
                </a:cubicBezTo>
                <a:cubicBezTo>
                  <a:pt x="1168182" y="958831"/>
                  <a:pt x="1169971" y="957044"/>
                  <a:pt x="1169971" y="955257"/>
                </a:cubicBezTo>
                <a:cubicBezTo>
                  <a:pt x="1175338" y="953470"/>
                  <a:pt x="1177127" y="957044"/>
                  <a:pt x="1182494" y="955257"/>
                </a:cubicBezTo>
                <a:cubicBezTo>
                  <a:pt x="1182494" y="949895"/>
                  <a:pt x="1171760" y="951682"/>
                  <a:pt x="1178916" y="948108"/>
                </a:cubicBezTo>
                <a:cubicBezTo>
                  <a:pt x="1184283" y="951682"/>
                  <a:pt x="1196805" y="957044"/>
                  <a:pt x="1196805" y="962406"/>
                </a:cubicBezTo>
                <a:cubicBezTo>
                  <a:pt x="1195017" y="958831"/>
                  <a:pt x="1191439" y="958831"/>
                  <a:pt x="1187861" y="960618"/>
                </a:cubicBezTo>
                <a:cubicBezTo>
                  <a:pt x="1193227" y="971342"/>
                  <a:pt x="1207539" y="969554"/>
                  <a:pt x="1209328" y="976703"/>
                </a:cubicBezTo>
                <a:cubicBezTo>
                  <a:pt x="1212906" y="976703"/>
                  <a:pt x="1212906" y="974916"/>
                  <a:pt x="1211117" y="971342"/>
                </a:cubicBezTo>
                <a:cubicBezTo>
                  <a:pt x="1216484" y="967767"/>
                  <a:pt x="1220062" y="971342"/>
                  <a:pt x="1223640" y="973129"/>
                </a:cubicBezTo>
                <a:cubicBezTo>
                  <a:pt x="1227217" y="983852"/>
                  <a:pt x="1241529" y="985639"/>
                  <a:pt x="1255841" y="989214"/>
                </a:cubicBezTo>
                <a:cubicBezTo>
                  <a:pt x="1252263" y="991001"/>
                  <a:pt x="1246896" y="987426"/>
                  <a:pt x="1246896" y="992788"/>
                </a:cubicBezTo>
                <a:cubicBezTo>
                  <a:pt x="1248685" y="999937"/>
                  <a:pt x="1257630" y="992788"/>
                  <a:pt x="1261207" y="996363"/>
                </a:cubicBezTo>
                <a:cubicBezTo>
                  <a:pt x="1261207" y="999937"/>
                  <a:pt x="1255841" y="999937"/>
                  <a:pt x="1257630" y="1003511"/>
                </a:cubicBezTo>
                <a:cubicBezTo>
                  <a:pt x="1259419" y="1003511"/>
                  <a:pt x="1262996" y="1001724"/>
                  <a:pt x="1264785" y="1001724"/>
                </a:cubicBezTo>
                <a:cubicBezTo>
                  <a:pt x="1268363" y="1012447"/>
                  <a:pt x="1282675" y="1003511"/>
                  <a:pt x="1289831" y="1007086"/>
                </a:cubicBezTo>
                <a:cubicBezTo>
                  <a:pt x="1291620" y="1017809"/>
                  <a:pt x="1305931" y="1019596"/>
                  <a:pt x="1309509" y="1012447"/>
                </a:cubicBezTo>
                <a:cubicBezTo>
                  <a:pt x="1307720" y="1012447"/>
                  <a:pt x="1296986" y="1014235"/>
                  <a:pt x="1302353" y="1008873"/>
                </a:cubicBezTo>
                <a:cubicBezTo>
                  <a:pt x="1305931" y="1014235"/>
                  <a:pt x="1302353" y="1003511"/>
                  <a:pt x="1305931" y="1005299"/>
                </a:cubicBezTo>
                <a:cubicBezTo>
                  <a:pt x="1309509" y="1008873"/>
                  <a:pt x="1311298" y="1012447"/>
                  <a:pt x="1314876" y="1016022"/>
                </a:cubicBezTo>
                <a:cubicBezTo>
                  <a:pt x="1305931" y="1019596"/>
                  <a:pt x="1307720" y="1019596"/>
                  <a:pt x="1300564" y="1017809"/>
                </a:cubicBezTo>
                <a:cubicBezTo>
                  <a:pt x="1307720" y="1028532"/>
                  <a:pt x="1320243" y="1033894"/>
                  <a:pt x="1327399" y="1030320"/>
                </a:cubicBezTo>
                <a:cubicBezTo>
                  <a:pt x="1323821" y="1032107"/>
                  <a:pt x="1330976" y="1039256"/>
                  <a:pt x="1332765" y="1041043"/>
                </a:cubicBezTo>
                <a:cubicBezTo>
                  <a:pt x="1338132" y="1033894"/>
                  <a:pt x="1339921" y="1046405"/>
                  <a:pt x="1347077" y="1046405"/>
                </a:cubicBezTo>
                <a:cubicBezTo>
                  <a:pt x="1347077" y="1044617"/>
                  <a:pt x="1356022" y="1041043"/>
                  <a:pt x="1357811" y="1044617"/>
                </a:cubicBezTo>
                <a:cubicBezTo>
                  <a:pt x="1356022" y="1048192"/>
                  <a:pt x="1352444" y="1049979"/>
                  <a:pt x="1354233" y="1053553"/>
                </a:cubicBezTo>
                <a:cubicBezTo>
                  <a:pt x="1363177" y="1051766"/>
                  <a:pt x="1357811" y="1064277"/>
                  <a:pt x="1370333" y="1060702"/>
                </a:cubicBezTo>
                <a:cubicBezTo>
                  <a:pt x="1364966" y="1058915"/>
                  <a:pt x="1370333" y="1057128"/>
                  <a:pt x="1372122" y="1055341"/>
                </a:cubicBezTo>
                <a:cubicBezTo>
                  <a:pt x="1377489" y="1058915"/>
                  <a:pt x="1388223" y="1064277"/>
                  <a:pt x="1379278" y="1066064"/>
                </a:cubicBezTo>
                <a:cubicBezTo>
                  <a:pt x="1386434" y="1066064"/>
                  <a:pt x="1400745" y="1069638"/>
                  <a:pt x="1407901" y="1078574"/>
                </a:cubicBezTo>
                <a:cubicBezTo>
                  <a:pt x="1409690" y="1078574"/>
                  <a:pt x="1411479" y="1078574"/>
                  <a:pt x="1413268" y="1076787"/>
                </a:cubicBezTo>
                <a:cubicBezTo>
                  <a:pt x="1418635" y="1083936"/>
                  <a:pt x="1406112" y="1080362"/>
                  <a:pt x="1407901" y="1083936"/>
                </a:cubicBezTo>
                <a:cubicBezTo>
                  <a:pt x="1418635" y="1087510"/>
                  <a:pt x="1424002" y="1085723"/>
                  <a:pt x="1432946" y="1092872"/>
                </a:cubicBezTo>
                <a:cubicBezTo>
                  <a:pt x="1432946" y="1087510"/>
                  <a:pt x="1427579" y="1089298"/>
                  <a:pt x="1427579" y="1083936"/>
                </a:cubicBezTo>
                <a:cubicBezTo>
                  <a:pt x="1432946" y="1089298"/>
                  <a:pt x="1447258" y="1091085"/>
                  <a:pt x="1445469" y="1096446"/>
                </a:cubicBezTo>
                <a:cubicBezTo>
                  <a:pt x="1445469" y="1094659"/>
                  <a:pt x="1436524" y="1091085"/>
                  <a:pt x="1438313" y="1094659"/>
                </a:cubicBezTo>
                <a:cubicBezTo>
                  <a:pt x="1443680" y="1098234"/>
                  <a:pt x="1445469" y="1103595"/>
                  <a:pt x="1454414" y="1101808"/>
                </a:cubicBezTo>
                <a:cubicBezTo>
                  <a:pt x="1452625" y="1100021"/>
                  <a:pt x="1447258" y="1098234"/>
                  <a:pt x="1452625" y="1094659"/>
                </a:cubicBezTo>
                <a:cubicBezTo>
                  <a:pt x="1454414" y="1098234"/>
                  <a:pt x="1461569" y="1098234"/>
                  <a:pt x="1456203" y="1103595"/>
                </a:cubicBezTo>
                <a:cubicBezTo>
                  <a:pt x="1461569" y="1098234"/>
                  <a:pt x="1463359" y="1103595"/>
                  <a:pt x="1468725" y="1103595"/>
                </a:cubicBezTo>
                <a:cubicBezTo>
                  <a:pt x="1466936" y="1100021"/>
                  <a:pt x="1465147" y="1098234"/>
                  <a:pt x="1463359" y="1092872"/>
                </a:cubicBezTo>
                <a:cubicBezTo>
                  <a:pt x="1459781" y="1094659"/>
                  <a:pt x="1459781" y="1091085"/>
                  <a:pt x="1454414" y="1092872"/>
                </a:cubicBezTo>
                <a:cubicBezTo>
                  <a:pt x="1456203" y="1075000"/>
                  <a:pt x="1429369" y="1082149"/>
                  <a:pt x="1424002" y="1064277"/>
                </a:cubicBezTo>
                <a:cubicBezTo>
                  <a:pt x="1415057" y="1066064"/>
                  <a:pt x="1415057" y="1051766"/>
                  <a:pt x="1404323" y="1055341"/>
                </a:cubicBezTo>
                <a:cubicBezTo>
                  <a:pt x="1393589" y="1046405"/>
                  <a:pt x="1382856" y="1037469"/>
                  <a:pt x="1370333" y="1032107"/>
                </a:cubicBezTo>
                <a:cubicBezTo>
                  <a:pt x="1372122" y="1030320"/>
                  <a:pt x="1372122" y="1026745"/>
                  <a:pt x="1373911" y="1024958"/>
                </a:cubicBezTo>
                <a:cubicBezTo>
                  <a:pt x="1370333" y="1023171"/>
                  <a:pt x="1370333" y="1019596"/>
                  <a:pt x="1364966" y="1019596"/>
                </a:cubicBezTo>
                <a:cubicBezTo>
                  <a:pt x="1363177" y="1014235"/>
                  <a:pt x="1366755" y="1012447"/>
                  <a:pt x="1366755" y="1007086"/>
                </a:cubicBezTo>
                <a:cubicBezTo>
                  <a:pt x="1363177" y="1008873"/>
                  <a:pt x="1357811" y="1008873"/>
                  <a:pt x="1356022" y="1012447"/>
                </a:cubicBezTo>
                <a:cubicBezTo>
                  <a:pt x="1348866" y="1008873"/>
                  <a:pt x="1348866" y="1001724"/>
                  <a:pt x="1348866" y="999937"/>
                </a:cubicBezTo>
                <a:cubicBezTo>
                  <a:pt x="1343499" y="1001724"/>
                  <a:pt x="1343499" y="1003511"/>
                  <a:pt x="1339921" y="999937"/>
                </a:cubicBezTo>
                <a:cubicBezTo>
                  <a:pt x="1343499" y="994575"/>
                  <a:pt x="1350655" y="999937"/>
                  <a:pt x="1350655" y="994575"/>
                </a:cubicBezTo>
                <a:cubicBezTo>
                  <a:pt x="1345288" y="992788"/>
                  <a:pt x="1336343" y="992788"/>
                  <a:pt x="1339921" y="985639"/>
                </a:cubicBezTo>
                <a:cubicBezTo>
                  <a:pt x="1336343" y="987426"/>
                  <a:pt x="1334554" y="983852"/>
                  <a:pt x="1330976" y="983852"/>
                </a:cubicBezTo>
                <a:cubicBezTo>
                  <a:pt x="1330976" y="989214"/>
                  <a:pt x="1329187" y="991001"/>
                  <a:pt x="1322032" y="992788"/>
                </a:cubicBezTo>
                <a:cubicBezTo>
                  <a:pt x="1320243" y="985639"/>
                  <a:pt x="1327399" y="991001"/>
                  <a:pt x="1325609" y="983852"/>
                </a:cubicBezTo>
                <a:cubicBezTo>
                  <a:pt x="1316665" y="985639"/>
                  <a:pt x="1316665" y="976703"/>
                  <a:pt x="1307720" y="973129"/>
                </a:cubicBezTo>
                <a:cubicBezTo>
                  <a:pt x="1314876" y="971342"/>
                  <a:pt x="1316665" y="973129"/>
                  <a:pt x="1318454" y="965980"/>
                </a:cubicBezTo>
                <a:cubicBezTo>
                  <a:pt x="1318454" y="969554"/>
                  <a:pt x="1323821" y="965980"/>
                  <a:pt x="1327399" y="965980"/>
                </a:cubicBezTo>
                <a:cubicBezTo>
                  <a:pt x="1329187" y="971342"/>
                  <a:pt x="1334554" y="971342"/>
                  <a:pt x="1338132" y="974916"/>
                </a:cubicBezTo>
                <a:cubicBezTo>
                  <a:pt x="1334554" y="976703"/>
                  <a:pt x="1329187" y="971342"/>
                  <a:pt x="1329187" y="976703"/>
                </a:cubicBezTo>
                <a:cubicBezTo>
                  <a:pt x="1338132" y="973129"/>
                  <a:pt x="1336343" y="987426"/>
                  <a:pt x="1343499" y="980278"/>
                </a:cubicBezTo>
                <a:cubicBezTo>
                  <a:pt x="1348866" y="989214"/>
                  <a:pt x="1352444" y="992788"/>
                  <a:pt x="1361389" y="999937"/>
                </a:cubicBezTo>
                <a:cubicBezTo>
                  <a:pt x="1363177" y="999937"/>
                  <a:pt x="1366755" y="998150"/>
                  <a:pt x="1366755" y="996363"/>
                </a:cubicBezTo>
                <a:cubicBezTo>
                  <a:pt x="1368544" y="998150"/>
                  <a:pt x="1368544" y="1001724"/>
                  <a:pt x="1372122" y="999937"/>
                </a:cubicBezTo>
                <a:cubicBezTo>
                  <a:pt x="1375700" y="1005299"/>
                  <a:pt x="1366755" y="1001724"/>
                  <a:pt x="1368544" y="1005299"/>
                </a:cubicBezTo>
                <a:cubicBezTo>
                  <a:pt x="1372122" y="1010660"/>
                  <a:pt x="1375700" y="1008873"/>
                  <a:pt x="1379278" y="1005299"/>
                </a:cubicBezTo>
                <a:cubicBezTo>
                  <a:pt x="1381067" y="1008873"/>
                  <a:pt x="1377489" y="1008873"/>
                  <a:pt x="1379278" y="1014235"/>
                </a:cubicBezTo>
                <a:cubicBezTo>
                  <a:pt x="1386434" y="1017809"/>
                  <a:pt x="1391801" y="1012447"/>
                  <a:pt x="1395379" y="1024958"/>
                </a:cubicBezTo>
                <a:cubicBezTo>
                  <a:pt x="1398956" y="1024958"/>
                  <a:pt x="1397167" y="1021383"/>
                  <a:pt x="1400745" y="1021383"/>
                </a:cubicBezTo>
                <a:cubicBezTo>
                  <a:pt x="1406112" y="1026745"/>
                  <a:pt x="1407901" y="1028532"/>
                  <a:pt x="1406112" y="1021383"/>
                </a:cubicBezTo>
                <a:cubicBezTo>
                  <a:pt x="1409690" y="1023171"/>
                  <a:pt x="1411479" y="1028532"/>
                  <a:pt x="1415057" y="1030320"/>
                </a:cubicBezTo>
                <a:cubicBezTo>
                  <a:pt x="1429369" y="1030320"/>
                  <a:pt x="1434735" y="1046405"/>
                  <a:pt x="1443680" y="1051766"/>
                </a:cubicBezTo>
                <a:cubicBezTo>
                  <a:pt x="1450836" y="1049979"/>
                  <a:pt x="1459781" y="1049979"/>
                  <a:pt x="1457992" y="1044617"/>
                </a:cubicBezTo>
                <a:cubicBezTo>
                  <a:pt x="1454414" y="1044617"/>
                  <a:pt x="1452625" y="1048192"/>
                  <a:pt x="1449047" y="1046405"/>
                </a:cubicBezTo>
                <a:cubicBezTo>
                  <a:pt x="1445469" y="1041043"/>
                  <a:pt x="1454414" y="1042830"/>
                  <a:pt x="1450836" y="1037469"/>
                </a:cubicBezTo>
                <a:cubicBezTo>
                  <a:pt x="1434735" y="1026745"/>
                  <a:pt x="1418635" y="1017809"/>
                  <a:pt x="1404323" y="1003511"/>
                </a:cubicBezTo>
                <a:cubicBezTo>
                  <a:pt x="1411479" y="999937"/>
                  <a:pt x="1411479" y="1005299"/>
                  <a:pt x="1416846" y="1005299"/>
                </a:cubicBezTo>
                <a:cubicBezTo>
                  <a:pt x="1420424" y="1001724"/>
                  <a:pt x="1413268" y="999937"/>
                  <a:pt x="1420424" y="998150"/>
                </a:cubicBezTo>
                <a:cubicBezTo>
                  <a:pt x="1420424" y="999937"/>
                  <a:pt x="1420424" y="1001724"/>
                  <a:pt x="1418635" y="1003511"/>
                </a:cubicBezTo>
                <a:cubicBezTo>
                  <a:pt x="1427579" y="1003511"/>
                  <a:pt x="1431157" y="1001724"/>
                  <a:pt x="1436524" y="1005299"/>
                </a:cubicBezTo>
                <a:cubicBezTo>
                  <a:pt x="1427579" y="1001724"/>
                  <a:pt x="1432946" y="1008873"/>
                  <a:pt x="1427579" y="1010660"/>
                </a:cubicBezTo>
                <a:cubicBezTo>
                  <a:pt x="1425791" y="1007086"/>
                  <a:pt x="1425791" y="1003511"/>
                  <a:pt x="1424002" y="1003511"/>
                </a:cubicBezTo>
                <a:cubicBezTo>
                  <a:pt x="1422213" y="1007086"/>
                  <a:pt x="1416846" y="1007086"/>
                  <a:pt x="1418635" y="1012447"/>
                </a:cubicBezTo>
                <a:cubicBezTo>
                  <a:pt x="1424002" y="1003511"/>
                  <a:pt x="1424002" y="1016022"/>
                  <a:pt x="1431157" y="1014235"/>
                </a:cubicBezTo>
                <a:cubicBezTo>
                  <a:pt x="1429369" y="1008873"/>
                  <a:pt x="1440102" y="1010660"/>
                  <a:pt x="1441891" y="1010660"/>
                </a:cubicBezTo>
                <a:cubicBezTo>
                  <a:pt x="1449047" y="1019596"/>
                  <a:pt x="1479459" y="1026745"/>
                  <a:pt x="1481248" y="1037469"/>
                </a:cubicBezTo>
                <a:cubicBezTo>
                  <a:pt x="1484826" y="1035681"/>
                  <a:pt x="1481248" y="1030320"/>
                  <a:pt x="1486615" y="1030320"/>
                </a:cubicBezTo>
                <a:cubicBezTo>
                  <a:pt x="1488404" y="1042830"/>
                  <a:pt x="1490193" y="1042830"/>
                  <a:pt x="1497349" y="1048192"/>
                </a:cubicBezTo>
                <a:cubicBezTo>
                  <a:pt x="1490193" y="1046405"/>
                  <a:pt x="1488404" y="1051766"/>
                  <a:pt x="1484826" y="1046405"/>
                </a:cubicBezTo>
                <a:cubicBezTo>
                  <a:pt x="1486615" y="1046405"/>
                  <a:pt x="1488404" y="1046405"/>
                  <a:pt x="1488404" y="1042830"/>
                </a:cubicBezTo>
                <a:cubicBezTo>
                  <a:pt x="1484826" y="1042830"/>
                  <a:pt x="1479459" y="1041043"/>
                  <a:pt x="1475881" y="1044617"/>
                </a:cubicBezTo>
                <a:cubicBezTo>
                  <a:pt x="1481248" y="1046405"/>
                  <a:pt x="1491982" y="1060702"/>
                  <a:pt x="1502715" y="1048192"/>
                </a:cubicBezTo>
                <a:cubicBezTo>
                  <a:pt x="1504504" y="1053553"/>
                  <a:pt x="1509871" y="1053553"/>
                  <a:pt x="1513449" y="1057128"/>
                </a:cubicBezTo>
                <a:cubicBezTo>
                  <a:pt x="1506293" y="1060702"/>
                  <a:pt x="1500926" y="1055341"/>
                  <a:pt x="1500926" y="1060702"/>
                </a:cubicBezTo>
                <a:cubicBezTo>
                  <a:pt x="1504504" y="1066064"/>
                  <a:pt x="1513449" y="1060702"/>
                  <a:pt x="1515238" y="1066064"/>
                </a:cubicBezTo>
                <a:cubicBezTo>
                  <a:pt x="1518816" y="1055341"/>
                  <a:pt x="1531339" y="1071426"/>
                  <a:pt x="1536705" y="1066064"/>
                </a:cubicBezTo>
                <a:cubicBezTo>
                  <a:pt x="1534916" y="1071426"/>
                  <a:pt x="1533127" y="1067851"/>
                  <a:pt x="1533127" y="1071426"/>
                </a:cubicBezTo>
                <a:cubicBezTo>
                  <a:pt x="1534916" y="1075000"/>
                  <a:pt x="1540283" y="1078574"/>
                  <a:pt x="1542072" y="1075000"/>
                </a:cubicBezTo>
                <a:cubicBezTo>
                  <a:pt x="1543861" y="1082149"/>
                  <a:pt x="1549228" y="1076787"/>
                  <a:pt x="1547439" y="1083936"/>
                </a:cubicBezTo>
                <a:cubicBezTo>
                  <a:pt x="1552806" y="1085723"/>
                  <a:pt x="1558173" y="1087510"/>
                  <a:pt x="1559962" y="1082149"/>
                </a:cubicBezTo>
                <a:cubicBezTo>
                  <a:pt x="1567117" y="1083936"/>
                  <a:pt x="1556384" y="1087510"/>
                  <a:pt x="1561751" y="1089298"/>
                </a:cubicBezTo>
                <a:cubicBezTo>
                  <a:pt x="1563539" y="1085723"/>
                  <a:pt x="1568906" y="1083936"/>
                  <a:pt x="1574273" y="1091085"/>
                </a:cubicBezTo>
                <a:cubicBezTo>
                  <a:pt x="1574273" y="1094659"/>
                  <a:pt x="1568906" y="1092872"/>
                  <a:pt x="1568906" y="1096446"/>
                </a:cubicBezTo>
                <a:cubicBezTo>
                  <a:pt x="1574273" y="1098234"/>
                  <a:pt x="1572484" y="1094659"/>
                  <a:pt x="1576062" y="1092872"/>
                </a:cubicBezTo>
                <a:cubicBezTo>
                  <a:pt x="1576062" y="1096446"/>
                  <a:pt x="1577851" y="1096446"/>
                  <a:pt x="1579640" y="1100021"/>
                </a:cubicBezTo>
                <a:cubicBezTo>
                  <a:pt x="1577851" y="1105383"/>
                  <a:pt x="1572484" y="1094659"/>
                  <a:pt x="1570695" y="1100021"/>
                </a:cubicBezTo>
                <a:cubicBezTo>
                  <a:pt x="1574273" y="1107170"/>
                  <a:pt x="1585007" y="1107170"/>
                  <a:pt x="1586796" y="1100021"/>
                </a:cubicBezTo>
                <a:cubicBezTo>
                  <a:pt x="1586796" y="1107170"/>
                  <a:pt x="1590374" y="1116106"/>
                  <a:pt x="1595741" y="1108957"/>
                </a:cubicBezTo>
                <a:cubicBezTo>
                  <a:pt x="1599318" y="1110744"/>
                  <a:pt x="1595741" y="1112531"/>
                  <a:pt x="1595741" y="1116106"/>
                </a:cubicBezTo>
                <a:cubicBezTo>
                  <a:pt x="1611841" y="1121467"/>
                  <a:pt x="1615419" y="1130403"/>
                  <a:pt x="1631519" y="1133978"/>
                </a:cubicBezTo>
                <a:cubicBezTo>
                  <a:pt x="1635097" y="1139340"/>
                  <a:pt x="1629731" y="1139340"/>
                  <a:pt x="1629731" y="1142914"/>
                </a:cubicBezTo>
                <a:cubicBezTo>
                  <a:pt x="1638675" y="1144701"/>
                  <a:pt x="1647620" y="1141127"/>
                  <a:pt x="1645831" y="1150063"/>
                </a:cubicBezTo>
                <a:cubicBezTo>
                  <a:pt x="1652987" y="1150063"/>
                  <a:pt x="1654776" y="1155424"/>
                  <a:pt x="1658354" y="1153637"/>
                </a:cubicBezTo>
                <a:cubicBezTo>
                  <a:pt x="1656565" y="1153637"/>
                  <a:pt x="1658354" y="1157212"/>
                  <a:pt x="1658354" y="1158999"/>
                </a:cubicBezTo>
                <a:cubicBezTo>
                  <a:pt x="1663721" y="1157212"/>
                  <a:pt x="1685188" y="1160786"/>
                  <a:pt x="1678032" y="1169722"/>
                </a:cubicBezTo>
                <a:cubicBezTo>
                  <a:pt x="1686977" y="1169722"/>
                  <a:pt x="1695921" y="1171509"/>
                  <a:pt x="1701288" y="1169722"/>
                </a:cubicBezTo>
                <a:cubicBezTo>
                  <a:pt x="1701288" y="1184020"/>
                  <a:pt x="1731701" y="1187594"/>
                  <a:pt x="1719178" y="1192956"/>
                </a:cubicBezTo>
                <a:cubicBezTo>
                  <a:pt x="1722756" y="1200105"/>
                  <a:pt x="1726334" y="1189381"/>
                  <a:pt x="1728123" y="1198318"/>
                </a:cubicBezTo>
                <a:cubicBezTo>
                  <a:pt x="1729911" y="1203679"/>
                  <a:pt x="1722756" y="1192956"/>
                  <a:pt x="1722756" y="1200105"/>
                </a:cubicBezTo>
                <a:cubicBezTo>
                  <a:pt x="1724545" y="1205466"/>
                  <a:pt x="1735278" y="1212615"/>
                  <a:pt x="1738856" y="1203679"/>
                </a:cubicBezTo>
                <a:cubicBezTo>
                  <a:pt x="1735278" y="1203679"/>
                  <a:pt x="1728123" y="1198318"/>
                  <a:pt x="1731701" y="1196530"/>
                </a:cubicBezTo>
                <a:cubicBezTo>
                  <a:pt x="1738856" y="1203679"/>
                  <a:pt x="1749590" y="1209041"/>
                  <a:pt x="1749590" y="1216190"/>
                </a:cubicBezTo>
                <a:cubicBezTo>
                  <a:pt x="1756746" y="1217977"/>
                  <a:pt x="1749590" y="1210828"/>
                  <a:pt x="1756746" y="1212615"/>
                </a:cubicBezTo>
                <a:cubicBezTo>
                  <a:pt x="1758535" y="1219764"/>
                  <a:pt x="1760324" y="1216190"/>
                  <a:pt x="1763901" y="1219764"/>
                </a:cubicBezTo>
                <a:cubicBezTo>
                  <a:pt x="1763901" y="1216190"/>
                  <a:pt x="1762113" y="1212615"/>
                  <a:pt x="1763901" y="1209041"/>
                </a:cubicBezTo>
                <a:cubicBezTo>
                  <a:pt x="1758535" y="1209041"/>
                  <a:pt x="1753168" y="1207253"/>
                  <a:pt x="1753168" y="1198318"/>
                </a:cubicBezTo>
                <a:cubicBezTo>
                  <a:pt x="1758535" y="1198318"/>
                  <a:pt x="1758535" y="1207253"/>
                  <a:pt x="1765691" y="1205466"/>
                </a:cubicBezTo>
                <a:cubicBezTo>
                  <a:pt x="1769268" y="1212615"/>
                  <a:pt x="1762113" y="1219764"/>
                  <a:pt x="1769268" y="1221551"/>
                </a:cubicBezTo>
                <a:cubicBezTo>
                  <a:pt x="1774635" y="1219764"/>
                  <a:pt x="1774635" y="1216190"/>
                  <a:pt x="1780002" y="1216190"/>
                </a:cubicBezTo>
                <a:cubicBezTo>
                  <a:pt x="1780002" y="1217977"/>
                  <a:pt x="1780002" y="1217977"/>
                  <a:pt x="1780002" y="1219764"/>
                </a:cubicBezTo>
                <a:cubicBezTo>
                  <a:pt x="1781791" y="1219764"/>
                  <a:pt x="1781791" y="1219764"/>
                  <a:pt x="1781791" y="1221551"/>
                </a:cubicBezTo>
                <a:cubicBezTo>
                  <a:pt x="1776424" y="1221551"/>
                  <a:pt x="1772846" y="1221551"/>
                  <a:pt x="1771057" y="1225126"/>
                </a:cubicBezTo>
                <a:cubicBezTo>
                  <a:pt x="1778213" y="1228700"/>
                  <a:pt x="1771057" y="1230487"/>
                  <a:pt x="1769268" y="1232275"/>
                </a:cubicBezTo>
                <a:cubicBezTo>
                  <a:pt x="1772846" y="1239423"/>
                  <a:pt x="1776424" y="1232275"/>
                  <a:pt x="1783580" y="1234062"/>
                </a:cubicBezTo>
                <a:cubicBezTo>
                  <a:pt x="1787158" y="1242998"/>
                  <a:pt x="1799681" y="1253721"/>
                  <a:pt x="1806836" y="1242998"/>
                </a:cubicBezTo>
                <a:cubicBezTo>
                  <a:pt x="1808625" y="1251934"/>
                  <a:pt x="1797891" y="1250147"/>
                  <a:pt x="1797891" y="1255508"/>
                </a:cubicBezTo>
                <a:cubicBezTo>
                  <a:pt x="1801469" y="1253721"/>
                  <a:pt x="1808625" y="1253721"/>
                  <a:pt x="1810414" y="1250147"/>
                </a:cubicBezTo>
                <a:cubicBezTo>
                  <a:pt x="1813992" y="1255508"/>
                  <a:pt x="1817570" y="1259083"/>
                  <a:pt x="1824726" y="1259083"/>
                </a:cubicBezTo>
                <a:cubicBezTo>
                  <a:pt x="1826515" y="1264444"/>
                  <a:pt x="1815781" y="1260870"/>
                  <a:pt x="1819359" y="1269806"/>
                </a:cubicBezTo>
                <a:cubicBezTo>
                  <a:pt x="1824726" y="1269806"/>
                  <a:pt x="1828304" y="1268019"/>
                  <a:pt x="1831881" y="1268019"/>
                </a:cubicBezTo>
                <a:cubicBezTo>
                  <a:pt x="1826515" y="1275168"/>
                  <a:pt x="1835459" y="1275168"/>
                  <a:pt x="1837248" y="1282316"/>
                </a:cubicBezTo>
                <a:cubicBezTo>
                  <a:pt x="1840826" y="1282316"/>
                  <a:pt x="1840826" y="1280529"/>
                  <a:pt x="1842615" y="1280529"/>
                </a:cubicBezTo>
                <a:cubicBezTo>
                  <a:pt x="1846193" y="1287678"/>
                  <a:pt x="1856927" y="1296614"/>
                  <a:pt x="1865871" y="1289465"/>
                </a:cubicBezTo>
                <a:cubicBezTo>
                  <a:pt x="1862294" y="1296614"/>
                  <a:pt x="1871238" y="1301976"/>
                  <a:pt x="1874816" y="1298401"/>
                </a:cubicBezTo>
                <a:cubicBezTo>
                  <a:pt x="1874816" y="1310912"/>
                  <a:pt x="1887339" y="1305550"/>
                  <a:pt x="1890917" y="1312699"/>
                </a:cubicBezTo>
                <a:cubicBezTo>
                  <a:pt x="1894495" y="1309125"/>
                  <a:pt x="1892706" y="1314486"/>
                  <a:pt x="1896284" y="1314486"/>
                </a:cubicBezTo>
                <a:cubicBezTo>
                  <a:pt x="1896284" y="1312699"/>
                  <a:pt x="1896284" y="1310912"/>
                  <a:pt x="1896284" y="1309125"/>
                </a:cubicBezTo>
                <a:cubicBezTo>
                  <a:pt x="1901651" y="1310912"/>
                  <a:pt x="1907017" y="1309125"/>
                  <a:pt x="1908806" y="1314486"/>
                </a:cubicBezTo>
                <a:cubicBezTo>
                  <a:pt x="1903439" y="1316273"/>
                  <a:pt x="1899861" y="1309125"/>
                  <a:pt x="1898073" y="1316273"/>
                </a:cubicBezTo>
                <a:cubicBezTo>
                  <a:pt x="1907017" y="1319848"/>
                  <a:pt x="1908806" y="1334146"/>
                  <a:pt x="1917751" y="1337720"/>
                </a:cubicBezTo>
                <a:cubicBezTo>
                  <a:pt x="1923118" y="1339507"/>
                  <a:pt x="1924907" y="1337720"/>
                  <a:pt x="1926696" y="1334146"/>
                </a:cubicBezTo>
                <a:cubicBezTo>
                  <a:pt x="1923118" y="1323422"/>
                  <a:pt x="1917751" y="1337720"/>
                  <a:pt x="1914173" y="1330571"/>
                </a:cubicBezTo>
                <a:cubicBezTo>
                  <a:pt x="1921329" y="1330571"/>
                  <a:pt x="1921329" y="1323422"/>
                  <a:pt x="1924907" y="1319848"/>
                </a:cubicBezTo>
                <a:cubicBezTo>
                  <a:pt x="1921329" y="1326997"/>
                  <a:pt x="1928485" y="1330571"/>
                  <a:pt x="1932063" y="1335933"/>
                </a:cubicBezTo>
                <a:cubicBezTo>
                  <a:pt x="1928485" y="1337720"/>
                  <a:pt x="1923118" y="1337720"/>
                  <a:pt x="1924907" y="1344869"/>
                </a:cubicBezTo>
                <a:cubicBezTo>
                  <a:pt x="1928485" y="1344869"/>
                  <a:pt x="1932063" y="1339507"/>
                  <a:pt x="1933851" y="1343082"/>
                </a:cubicBezTo>
                <a:cubicBezTo>
                  <a:pt x="1932063" y="1344869"/>
                  <a:pt x="1930274" y="1344869"/>
                  <a:pt x="1928485" y="1346656"/>
                </a:cubicBezTo>
                <a:cubicBezTo>
                  <a:pt x="1933851" y="1350230"/>
                  <a:pt x="1939218" y="1352018"/>
                  <a:pt x="1944585" y="1353805"/>
                </a:cubicBezTo>
                <a:cubicBezTo>
                  <a:pt x="1942796" y="1364528"/>
                  <a:pt x="1960686" y="1368103"/>
                  <a:pt x="1966053" y="1377039"/>
                </a:cubicBezTo>
                <a:cubicBezTo>
                  <a:pt x="1966053" y="1373464"/>
                  <a:pt x="1967841" y="1375251"/>
                  <a:pt x="1969630" y="1373464"/>
                </a:cubicBezTo>
                <a:cubicBezTo>
                  <a:pt x="1971419" y="1375251"/>
                  <a:pt x="1971419" y="1378826"/>
                  <a:pt x="1976786" y="1377039"/>
                </a:cubicBezTo>
                <a:cubicBezTo>
                  <a:pt x="1974997" y="1389549"/>
                  <a:pt x="1985731" y="1385975"/>
                  <a:pt x="1992887" y="1389549"/>
                </a:cubicBezTo>
                <a:cubicBezTo>
                  <a:pt x="1989309" y="1391336"/>
                  <a:pt x="1996465" y="1394911"/>
                  <a:pt x="1992887" y="1396698"/>
                </a:cubicBezTo>
                <a:cubicBezTo>
                  <a:pt x="1987520" y="1398485"/>
                  <a:pt x="1983942" y="1396698"/>
                  <a:pt x="1982153" y="1394911"/>
                </a:cubicBezTo>
                <a:cubicBezTo>
                  <a:pt x="1978575" y="1403847"/>
                  <a:pt x="1989309" y="1409208"/>
                  <a:pt x="1998254" y="1409208"/>
                </a:cubicBezTo>
                <a:cubicBezTo>
                  <a:pt x="1996465" y="1405634"/>
                  <a:pt x="1991098" y="1407421"/>
                  <a:pt x="1991098" y="1400272"/>
                </a:cubicBezTo>
                <a:cubicBezTo>
                  <a:pt x="2001831" y="1405634"/>
                  <a:pt x="2010776" y="1414570"/>
                  <a:pt x="2023299" y="1416357"/>
                </a:cubicBezTo>
                <a:cubicBezTo>
                  <a:pt x="2025088" y="1416357"/>
                  <a:pt x="2025088" y="1414570"/>
                  <a:pt x="2023299" y="1410996"/>
                </a:cubicBezTo>
                <a:cubicBezTo>
                  <a:pt x="2023299" y="1410996"/>
                  <a:pt x="2023299" y="1410996"/>
                  <a:pt x="2032244" y="1410996"/>
                </a:cubicBezTo>
                <a:cubicBezTo>
                  <a:pt x="2034033" y="1416357"/>
                  <a:pt x="2026877" y="1414570"/>
                  <a:pt x="2028666" y="1421719"/>
                </a:cubicBezTo>
                <a:cubicBezTo>
                  <a:pt x="2034033" y="1430655"/>
                  <a:pt x="2041188" y="1421719"/>
                  <a:pt x="2041188" y="1432442"/>
                </a:cubicBezTo>
                <a:cubicBezTo>
                  <a:pt x="2048344" y="1428868"/>
                  <a:pt x="2041188" y="1419932"/>
                  <a:pt x="2037610" y="1418144"/>
                </a:cubicBezTo>
                <a:cubicBezTo>
                  <a:pt x="2044766" y="1416357"/>
                  <a:pt x="2044766" y="1428868"/>
                  <a:pt x="2050133" y="1423506"/>
                </a:cubicBezTo>
                <a:cubicBezTo>
                  <a:pt x="2050133" y="1430655"/>
                  <a:pt x="2041188" y="1430655"/>
                  <a:pt x="2042977" y="1441378"/>
                </a:cubicBezTo>
                <a:cubicBezTo>
                  <a:pt x="2051922" y="1441378"/>
                  <a:pt x="2064445" y="1457463"/>
                  <a:pt x="2071600" y="1444953"/>
                </a:cubicBezTo>
                <a:cubicBezTo>
                  <a:pt x="2064445" y="1443165"/>
                  <a:pt x="2060867" y="1439591"/>
                  <a:pt x="2055500" y="1436017"/>
                </a:cubicBezTo>
                <a:cubicBezTo>
                  <a:pt x="2059078" y="1432442"/>
                  <a:pt x="2060867" y="1441378"/>
                  <a:pt x="2064445" y="1434229"/>
                </a:cubicBezTo>
                <a:cubicBezTo>
                  <a:pt x="2066234" y="1438697"/>
                  <a:pt x="2071601" y="1442272"/>
                  <a:pt x="2076744" y="1445623"/>
                </a:cubicBezTo>
                <a:lnTo>
                  <a:pt x="2084178" y="1452443"/>
                </a:lnTo>
                <a:lnTo>
                  <a:pt x="2085017" y="1457687"/>
                </a:lnTo>
                <a:cubicBezTo>
                  <a:pt x="2085465" y="1458804"/>
                  <a:pt x="2085018" y="1459250"/>
                  <a:pt x="2080545" y="1459250"/>
                </a:cubicBezTo>
                <a:cubicBezTo>
                  <a:pt x="2075178" y="1459250"/>
                  <a:pt x="2085912" y="1453889"/>
                  <a:pt x="2080545" y="1453889"/>
                </a:cubicBezTo>
                <a:cubicBezTo>
                  <a:pt x="2071600" y="1452101"/>
                  <a:pt x="2080545" y="1457463"/>
                  <a:pt x="2075178" y="1459250"/>
                </a:cubicBezTo>
                <a:cubicBezTo>
                  <a:pt x="2071600" y="1453889"/>
                  <a:pt x="2068023" y="1461038"/>
                  <a:pt x="2060867" y="1455676"/>
                </a:cubicBezTo>
                <a:cubicBezTo>
                  <a:pt x="2060867" y="1461038"/>
                  <a:pt x="2066233" y="1462825"/>
                  <a:pt x="2069811" y="1464612"/>
                </a:cubicBezTo>
                <a:cubicBezTo>
                  <a:pt x="2073389" y="1464612"/>
                  <a:pt x="2078756" y="1461038"/>
                  <a:pt x="2080545" y="1466399"/>
                </a:cubicBezTo>
                <a:cubicBezTo>
                  <a:pt x="2078756" y="1468186"/>
                  <a:pt x="2073389" y="1468186"/>
                  <a:pt x="2073389" y="1471761"/>
                </a:cubicBezTo>
                <a:cubicBezTo>
                  <a:pt x="2078756" y="1473548"/>
                  <a:pt x="2082334" y="1475335"/>
                  <a:pt x="2084123" y="1469974"/>
                </a:cubicBezTo>
                <a:cubicBezTo>
                  <a:pt x="2078756" y="1468186"/>
                  <a:pt x="2085912" y="1462825"/>
                  <a:pt x="2080545" y="1461038"/>
                </a:cubicBezTo>
                <a:cubicBezTo>
                  <a:pt x="2089490" y="1459250"/>
                  <a:pt x="2087701" y="1468186"/>
                  <a:pt x="2091279" y="1469974"/>
                </a:cubicBezTo>
                <a:cubicBezTo>
                  <a:pt x="2093068" y="1469974"/>
                  <a:pt x="2096646" y="1469974"/>
                  <a:pt x="2098435" y="1468186"/>
                </a:cubicBezTo>
                <a:cubicBezTo>
                  <a:pt x="2093068" y="1466399"/>
                  <a:pt x="2091279" y="1462825"/>
                  <a:pt x="2089490" y="1459250"/>
                </a:cubicBezTo>
                <a:cubicBezTo>
                  <a:pt x="2096646" y="1455676"/>
                  <a:pt x="2093068" y="1462825"/>
                  <a:pt x="2100223" y="1461038"/>
                </a:cubicBezTo>
                <a:cubicBezTo>
                  <a:pt x="2096646" y="1455676"/>
                  <a:pt x="2089490" y="1453889"/>
                  <a:pt x="2085912" y="1448527"/>
                </a:cubicBezTo>
                <a:cubicBezTo>
                  <a:pt x="2087701" y="1448527"/>
                  <a:pt x="2091279" y="1448527"/>
                  <a:pt x="2091279" y="1446740"/>
                </a:cubicBezTo>
                <a:cubicBezTo>
                  <a:pt x="2087701" y="1443165"/>
                  <a:pt x="2084123" y="1441378"/>
                  <a:pt x="2082334" y="1446740"/>
                </a:cubicBezTo>
                <a:cubicBezTo>
                  <a:pt x="2078756" y="1439591"/>
                  <a:pt x="2075178" y="1436017"/>
                  <a:pt x="2069811" y="1436017"/>
                </a:cubicBezTo>
                <a:cubicBezTo>
                  <a:pt x="2073389" y="1434229"/>
                  <a:pt x="2068023" y="1430655"/>
                  <a:pt x="2064445" y="1432442"/>
                </a:cubicBezTo>
                <a:cubicBezTo>
                  <a:pt x="2064445" y="1430655"/>
                  <a:pt x="2066233" y="1428868"/>
                  <a:pt x="2066233" y="1427080"/>
                </a:cubicBezTo>
                <a:cubicBezTo>
                  <a:pt x="2064445" y="1425293"/>
                  <a:pt x="2060867" y="1425293"/>
                  <a:pt x="2057289" y="1427080"/>
                </a:cubicBezTo>
                <a:cubicBezTo>
                  <a:pt x="2057289" y="1416357"/>
                  <a:pt x="2050133" y="1414570"/>
                  <a:pt x="2042977" y="1412783"/>
                </a:cubicBezTo>
                <a:cubicBezTo>
                  <a:pt x="2046555" y="1412783"/>
                  <a:pt x="2042977" y="1407421"/>
                  <a:pt x="2046555" y="1405634"/>
                </a:cubicBezTo>
                <a:cubicBezTo>
                  <a:pt x="2032244" y="1407421"/>
                  <a:pt x="2030455" y="1385975"/>
                  <a:pt x="2017932" y="1391336"/>
                </a:cubicBezTo>
                <a:cubicBezTo>
                  <a:pt x="2017932" y="1384187"/>
                  <a:pt x="2012565" y="1385975"/>
                  <a:pt x="2008987" y="1385975"/>
                </a:cubicBezTo>
                <a:cubicBezTo>
                  <a:pt x="2005409" y="1380613"/>
                  <a:pt x="2008987" y="1378826"/>
                  <a:pt x="2008987" y="1375251"/>
                </a:cubicBezTo>
                <a:cubicBezTo>
                  <a:pt x="1998254" y="1380613"/>
                  <a:pt x="1996465" y="1360954"/>
                  <a:pt x="1987520" y="1357379"/>
                </a:cubicBezTo>
                <a:cubicBezTo>
                  <a:pt x="1985731" y="1359166"/>
                  <a:pt x="1985731" y="1360954"/>
                  <a:pt x="1983942" y="1360954"/>
                </a:cubicBezTo>
                <a:cubicBezTo>
                  <a:pt x="1980364" y="1357379"/>
                  <a:pt x="1978575" y="1355592"/>
                  <a:pt x="1971419" y="1350230"/>
                </a:cubicBezTo>
                <a:cubicBezTo>
                  <a:pt x="1973208" y="1346656"/>
                  <a:pt x="1978575" y="1352018"/>
                  <a:pt x="1980364" y="1346656"/>
                </a:cubicBezTo>
                <a:cubicBezTo>
                  <a:pt x="1960686" y="1352018"/>
                  <a:pt x="1951741" y="1330571"/>
                  <a:pt x="1942796" y="1323422"/>
                </a:cubicBezTo>
                <a:cubicBezTo>
                  <a:pt x="1941007" y="1326997"/>
                  <a:pt x="1941007" y="1328784"/>
                  <a:pt x="1937429" y="1328784"/>
                </a:cubicBezTo>
                <a:cubicBezTo>
                  <a:pt x="1935640" y="1323422"/>
                  <a:pt x="1928485" y="1323422"/>
                  <a:pt x="1926696" y="1319848"/>
                </a:cubicBezTo>
                <a:cubicBezTo>
                  <a:pt x="1930274" y="1319848"/>
                  <a:pt x="1933851" y="1318061"/>
                  <a:pt x="1935640" y="1316273"/>
                </a:cubicBezTo>
                <a:cubicBezTo>
                  <a:pt x="1927590" y="1308231"/>
                  <a:pt x="1915962" y="1301976"/>
                  <a:pt x="1905452" y="1295050"/>
                </a:cubicBezTo>
                <a:lnTo>
                  <a:pt x="1884881" y="1272934"/>
                </a:lnTo>
                <a:lnTo>
                  <a:pt x="1889128" y="1273380"/>
                </a:lnTo>
                <a:cubicBezTo>
                  <a:pt x="1887339" y="1269806"/>
                  <a:pt x="1890917" y="1269806"/>
                  <a:pt x="1889128" y="1266232"/>
                </a:cubicBezTo>
                <a:cubicBezTo>
                  <a:pt x="1878394" y="1269806"/>
                  <a:pt x="1881972" y="1257295"/>
                  <a:pt x="1878394" y="1255508"/>
                </a:cubicBezTo>
                <a:cubicBezTo>
                  <a:pt x="1873027" y="1255508"/>
                  <a:pt x="1874816" y="1259083"/>
                  <a:pt x="1869449" y="1259083"/>
                </a:cubicBezTo>
                <a:cubicBezTo>
                  <a:pt x="1869449" y="1251934"/>
                  <a:pt x="1865871" y="1251934"/>
                  <a:pt x="1864083" y="1248359"/>
                </a:cubicBezTo>
                <a:cubicBezTo>
                  <a:pt x="1860505" y="1246572"/>
                  <a:pt x="1862294" y="1250147"/>
                  <a:pt x="1860505" y="1251934"/>
                </a:cubicBezTo>
                <a:cubicBezTo>
                  <a:pt x="1856927" y="1246572"/>
                  <a:pt x="1844404" y="1246572"/>
                  <a:pt x="1847982" y="1241211"/>
                </a:cubicBezTo>
                <a:cubicBezTo>
                  <a:pt x="1851560" y="1241211"/>
                  <a:pt x="1851560" y="1246572"/>
                  <a:pt x="1856927" y="1244785"/>
                </a:cubicBezTo>
                <a:cubicBezTo>
                  <a:pt x="1849771" y="1237636"/>
                  <a:pt x="1856927" y="1239423"/>
                  <a:pt x="1858716" y="1230487"/>
                </a:cubicBezTo>
                <a:cubicBezTo>
                  <a:pt x="1851560" y="1230487"/>
                  <a:pt x="1851560" y="1234062"/>
                  <a:pt x="1849771" y="1235849"/>
                </a:cubicBezTo>
                <a:cubicBezTo>
                  <a:pt x="1842615" y="1232275"/>
                  <a:pt x="1835459" y="1223338"/>
                  <a:pt x="1826515" y="1216190"/>
                </a:cubicBezTo>
                <a:cubicBezTo>
                  <a:pt x="1822937" y="1219764"/>
                  <a:pt x="1819359" y="1216190"/>
                  <a:pt x="1813992" y="1217977"/>
                </a:cubicBezTo>
                <a:cubicBezTo>
                  <a:pt x="1810414" y="1210828"/>
                  <a:pt x="1819359" y="1214402"/>
                  <a:pt x="1817570" y="1209041"/>
                </a:cubicBezTo>
                <a:cubicBezTo>
                  <a:pt x="1808625" y="1210828"/>
                  <a:pt x="1805047" y="1207253"/>
                  <a:pt x="1799681" y="1207253"/>
                </a:cubicBezTo>
                <a:cubicBezTo>
                  <a:pt x="1799681" y="1209041"/>
                  <a:pt x="1803258" y="1210828"/>
                  <a:pt x="1799681" y="1212615"/>
                </a:cubicBezTo>
                <a:cubicBezTo>
                  <a:pt x="1797891" y="1207253"/>
                  <a:pt x="1792525" y="1209041"/>
                  <a:pt x="1790736" y="1212615"/>
                </a:cubicBezTo>
                <a:cubicBezTo>
                  <a:pt x="1788947" y="1209041"/>
                  <a:pt x="1783580" y="1209041"/>
                  <a:pt x="1781791" y="1203679"/>
                </a:cubicBezTo>
                <a:cubicBezTo>
                  <a:pt x="1787158" y="1201892"/>
                  <a:pt x="1787158" y="1205466"/>
                  <a:pt x="1790736" y="1205466"/>
                </a:cubicBezTo>
                <a:cubicBezTo>
                  <a:pt x="1787158" y="1200105"/>
                  <a:pt x="1792525" y="1203679"/>
                  <a:pt x="1794314" y="1203679"/>
                </a:cubicBezTo>
                <a:cubicBezTo>
                  <a:pt x="1790736" y="1200105"/>
                  <a:pt x="1787158" y="1196530"/>
                  <a:pt x="1788947" y="1191169"/>
                </a:cubicBezTo>
                <a:cubicBezTo>
                  <a:pt x="1788947" y="1194743"/>
                  <a:pt x="1796103" y="1194743"/>
                  <a:pt x="1794314" y="1191169"/>
                </a:cubicBezTo>
                <a:cubicBezTo>
                  <a:pt x="1788947" y="1184020"/>
                  <a:pt x="1776424" y="1185807"/>
                  <a:pt x="1769268" y="1182233"/>
                </a:cubicBezTo>
                <a:cubicBezTo>
                  <a:pt x="1772846" y="1180445"/>
                  <a:pt x="1780002" y="1182233"/>
                  <a:pt x="1776424" y="1175084"/>
                </a:cubicBezTo>
                <a:cubicBezTo>
                  <a:pt x="1772846" y="1176871"/>
                  <a:pt x="1767926" y="1178211"/>
                  <a:pt x="1763902" y="1177988"/>
                </a:cubicBezTo>
                <a:lnTo>
                  <a:pt x="1759561" y="1174058"/>
                </a:lnTo>
                <a:lnTo>
                  <a:pt x="1762113" y="1171509"/>
                </a:lnTo>
                <a:cubicBezTo>
                  <a:pt x="1756746" y="1167935"/>
                  <a:pt x="1751379" y="1164361"/>
                  <a:pt x="1746012" y="1162573"/>
                </a:cubicBezTo>
                <a:cubicBezTo>
                  <a:pt x="1744223" y="1158999"/>
                  <a:pt x="1744223" y="1155424"/>
                  <a:pt x="1746012" y="1153637"/>
                </a:cubicBezTo>
                <a:cubicBezTo>
                  <a:pt x="1738856" y="1151850"/>
                  <a:pt x="1742434" y="1153637"/>
                  <a:pt x="1735278" y="1155424"/>
                </a:cubicBezTo>
                <a:cubicBezTo>
                  <a:pt x="1735278" y="1151850"/>
                  <a:pt x="1731701" y="1151850"/>
                  <a:pt x="1731701" y="1148276"/>
                </a:cubicBezTo>
                <a:cubicBezTo>
                  <a:pt x="1731701" y="1146488"/>
                  <a:pt x="1735278" y="1146488"/>
                  <a:pt x="1735278" y="1144701"/>
                </a:cubicBezTo>
                <a:cubicBezTo>
                  <a:pt x="1724545" y="1132191"/>
                  <a:pt x="1712022" y="1133978"/>
                  <a:pt x="1701288" y="1128616"/>
                </a:cubicBezTo>
                <a:cubicBezTo>
                  <a:pt x="1704866" y="1126829"/>
                  <a:pt x="1708444" y="1123255"/>
                  <a:pt x="1710233" y="1119680"/>
                </a:cubicBezTo>
                <a:cubicBezTo>
                  <a:pt x="1704866" y="1117893"/>
                  <a:pt x="1703077" y="1114319"/>
                  <a:pt x="1695921" y="1116106"/>
                </a:cubicBezTo>
                <a:cubicBezTo>
                  <a:pt x="1697711" y="1119680"/>
                  <a:pt x="1708444" y="1119680"/>
                  <a:pt x="1701288" y="1123255"/>
                </a:cubicBezTo>
                <a:cubicBezTo>
                  <a:pt x="1695921" y="1121467"/>
                  <a:pt x="1694133" y="1114319"/>
                  <a:pt x="1690555" y="1107170"/>
                </a:cubicBezTo>
                <a:cubicBezTo>
                  <a:pt x="1681610" y="1107170"/>
                  <a:pt x="1692344" y="1112531"/>
                  <a:pt x="1686977" y="1116106"/>
                </a:cubicBezTo>
                <a:cubicBezTo>
                  <a:pt x="1678032" y="1103595"/>
                  <a:pt x="1661932" y="1101808"/>
                  <a:pt x="1651198" y="1096446"/>
                </a:cubicBezTo>
                <a:cubicBezTo>
                  <a:pt x="1654776" y="1094659"/>
                  <a:pt x="1654776" y="1098234"/>
                  <a:pt x="1658354" y="1098234"/>
                </a:cubicBezTo>
                <a:cubicBezTo>
                  <a:pt x="1656565" y="1092872"/>
                  <a:pt x="1661932" y="1094659"/>
                  <a:pt x="1660143" y="1089298"/>
                </a:cubicBezTo>
                <a:cubicBezTo>
                  <a:pt x="1640464" y="1091085"/>
                  <a:pt x="1635097" y="1073213"/>
                  <a:pt x="1620786" y="1066064"/>
                </a:cubicBezTo>
                <a:cubicBezTo>
                  <a:pt x="1626153" y="1066064"/>
                  <a:pt x="1626153" y="1064277"/>
                  <a:pt x="1624364" y="1060702"/>
                </a:cubicBezTo>
                <a:cubicBezTo>
                  <a:pt x="1617208" y="1062489"/>
                  <a:pt x="1611841" y="1062489"/>
                  <a:pt x="1608263" y="1058915"/>
                </a:cubicBezTo>
                <a:cubicBezTo>
                  <a:pt x="1610052" y="1058915"/>
                  <a:pt x="1610052" y="1057128"/>
                  <a:pt x="1610052" y="1055341"/>
                </a:cubicBezTo>
                <a:cubicBezTo>
                  <a:pt x="1597529" y="1053553"/>
                  <a:pt x="1592163" y="1041043"/>
                  <a:pt x="1577851" y="1041043"/>
                </a:cubicBezTo>
                <a:cubicBezTo>
                  <a:pt x="1581429" y="1039256"/>
                  <a:pt x="1581429" y="1037469"/>
                  <a:pt x="1583218" y="1035681"/>
                </a:cubicBezTo>
                <a:cubicBezTo>
                  <a:pt x="1565328" y="1028532"/>
                  <a:pt x="1568906" y="1026745"/>
                  <a:pt x="1558173" y="1016022"/>
                </a:cubicBezTo>
                <a:cubicBezTo>
                  <a:pt x="1561751" y="1016022"/>
                  <a:pt x="1563539" y="1014235"/>
                  <a:pt x="1563539" y="1012447"/>
                </a:cubicBezTo>
                <a:cubicBezTo>
                  <a:pt x="1554595" y="1014235"/>
                  <a:pt x="1561751" y="1005299"/>
                  <a:pt x="1554595" y="1005299"/>
                </a:cubicBezTo>
                <a:cubicBezTo>
                  <a:pt x="1551017" y="1007086"/>
                  <a:pt x="1549228" y="1007086"/>
                  <a:pt x="1547439" y="1008873"/>
                </a:cubicBezTo>
                <a:cubicBezTo>
                  <a:pt x="1545650" y="1007086"/>
                  <a:pt x="1543861" y="1003511"/>
                  <a:pt x="1542072" y="1003511"/>
                </a:cubicBezTo>
                <a:cubicBezTo>
                  <a:pt x="1538494" y="1003511"/>
                  <a:pt x="1542072" y="1008873"/>
                  <a:pt x="1540283" y="1008873"/>
                </a:cubicBezTo>
                <a:cubicBezTo>
                  <a:pt x="1533127" y="1001724"/>
                  <a:pt x="1536705" y="1003511"/>
                  <a:pt x="1529549" y="996363"/>
                </a:cubicBezTo>
                <a:cubicBezTo>
                  <a:pt x="1529549" y="999937"/>
                  <a:pt x="1533127" y="1005299"/>
                  <a:pt x="1527761" y="1003511"/>
                </a:cubicBezTo>
                <a:cubicBezTo>
                  <a:pt x="1524183" y="991001"/>
                  <a:pt x="1500926" y="983852"/>
                  <a:pt x="1515238" y="976703"/>
                </a:cubicBezTo>
                <a:cubicBezTo>
                  <a:pt x="1509871" y="971342"/>
                  <a:pt x="1502715" y="973129"/>
                  <a:pt x="1497349" y="967767"/>
                </a:cubicBezTo>
                <a:cubicBezTo>
                  <a:pt x="1499137" y="967767"/>
                  <a:pt x="1502715" y="967767"/>
                  <a:pt x="1502715" y="965980"/>
                </a:cubicBezTo>
                <a:cubicBezTo>
                  <a:pt x="1493771" y="964193"/>
                  <a:pt x="1499137" y="957044"/>
                  <a:pt x="1491982" y="955257"/>
                </a:cubicBezTo>
                <a:cubicBezTo>
                  <a:pt x="1486615" y="957044"/>
                  <a:pt x="1488404" y="964193"/>
                  <a:pt x="1483037" y="967767"/>
                </a:cubicBezTo>
                <a:cubicBezTo>
                  <a:pt x="1484826" y="960618"/>
                  <a:pt x="1475881" y="949895"/>
                  <a:pt x="1468725" y="955257"/>
                </a:cubicBezTo>
                <a:cubicBezTo>
                  <a:pt x="1438313" y="928449"/>
                  <a:pt x="1404323" y="908789"/>
                  <a:pt x="1372122" y="885556"/>
                </a:cubicBezTo>
                <a:cubicBezTo>
                  <a:pt x="1377489" y="881981"/>
                  <a:pt x="1377489" y="890917"/>
                  <a:pt x="1382856" y="889130"/>
                </a:cubicBezTo>
                <a:cubicBezTo>
                  <a:pt x="1384645" y="885556"/>
                  <a:pt x="1388223" y="890917"/>
                  <a:pt x="1388223" y="885556"/>
                </a:cubicBezTo>
                <a:cubicBezTo>
                  <a:pt x="1386434" y="885556"/>
                  <a:pt x="1384645" y="881981"/>
                  <a:pt x="1382856" y="881981"/>
                </a:cubicBezTo>
                <a:cubicBezTo>
                  <a:pt x="1381067" y="883768"/>
                  <a:pt x="1381067" y="885556"/>
                  <a:pt x="1377489" y="885556"/>
                </a:cubicBezTo>
                <a:cubicBezTo>
                  <a:pt x="1373911" y="880194"/>
                  <a:pt x="1377489" y="881981"/>
                  <a:pt x="1377489" y="878407"/>
                </a:cubicBezTo>
                <a:cubicBezTo>
                  <a:pt x="1375700" y="876620"/>
                  <a:pt x="1373911" y="874832"/>
                  <a:pt x="1370333" y="873045"/>
                </a:cubicBezTo>
                <a:cubicBezTo>
                  <a:pt x="1368544" y="874832"/>
                  <a:pt x="1366755" y="874832"/>
                  <a:pt x="1366755" y="876620"/>
                </a:cubicBezTo>
                <a:cubicBezTo>
                  <a:pt x="1370333" y="883768"/>
                  <a:pt x="1368544" y="887343"/>
                  <a:pt x="1368544" y="892704"/>
                </a:cubicBezTo>
                <a:cubicBezTo>
                  <a:pt x="1366755" y="889130"/>
                  <a:pt x="1361389" y="890917"/>
                  <a:pt x="1361389" y="885556"/>
                </a:cubicBezTo>
                <a:cubicBezTo>
                  <a:pt x="1363177" y="885556"/>
                  <a:pt x="1370333" y="885556"/>
                  <a:pt x="1366755" y="880194"/>
                </a:cubicBezTo>
                <a:cubicBezTo>
                  <a:pt x="1356022" y="878407"/>
                  <a:pt x="1354233" y="862322"/>
                  <a:pt x="1339921" y="865896"/>
                </a:cubicBezTo>
                <a:cubicBezTo>
                  <a:pt x="1339921" y="860535"/>
                  <a:pt x="1339921" y="858747"/>
                  <a:pt x="1336343" y="864109"/>
                </a:cubicBezTo>
                <a:cubicBezTo>
                  <a:pt x="1334554" y="856960"/>
                  <a:pt x="1330976" y="856960"/>
                  <a:pt x="1329187" y="853386"/>
                </a:cubicBezTo>
                <a:cubicBezTo>
                  <a:pt x="1334554" y="853386"/>
                  <a:pt x="1338132" y="858747"/>
                  <a:pt x="1345288" y="856960"/>
                </a:cubicBezTo>
                <a:cubicBezTo>
                  <a:pt x="1341710" y="846237"/>
                  <a:pt x="1329187" y="848024"/>
                  <a:pt x="1323821" y="842662"/>
                </a:cubicBezTo>
                <a:cubicBezTo>
                  <a:pt x="1327399" y="837301"/>
                  <a:pt x="1316665" y="837301"/>
                  <a:pt x="1314876" y="831939"/>
                </a:cubicBezTo>
                <a:cubicBezTo>
                  <a:pt x="1318454" y="828365"/>
                  <a:pt x="1327399" y="830152"/>
                  <a:pt x="1327399" y="824790"/>
                </a:cubicBezTo>
                <a:cubicBezTo>
                  <a:pt x="1318454" y="826577"/>
                  <a:pt x="1316665" y="821216"/>
                  <a:pt x="1309509" y="819429"/>
                </a:cubicBezTo>
                <a:cubicBezTo>
                  <a:pt x="1304142" y="821216"/>
                  <a:pt x="1305931" y="821216"/>
                  <a:pt x="1300564" y="824790"/>
                </a:cubicBezTo>
                <a:cubicBezTo>
                  <a:pt x="1300564" y="817641"/>
                  <a:pt x="1298775" y="819429"/>
                  <a:pt x="1295197" y="812280"/>
                </a:cubicBezTo>
                <a:cubicBezTo>
                  <a:pt x="1300564" y="810493"/>
                  <a:pt x="1300564" y="808705"/>
                  <a:pt x="1304142" y="805131"/>
                </a:cubicBezTo>
                <a:cubicBezTo>
                  <a:pt x="1309509" y="805131"/>
                  <a:pt x="1311298" y="812280"/>
                  <a:pt x="1316665" y="808705"/>
                </a:cubicBezTo>
                <a:cubicBezTo>
                  <a:pt x="1323821" y="821216"/>
                  <a:pt x="1336343" y="821216"/>
                  <a:pt x="1347077" y="831939"/>
                </a:cubicBezTo>
                <a:cubicBezTo>
                  <a:pt x="1359599" y="826577"/>
                  <a:pt x="1361389" y="840875"/>
                  <a:pt x="1368544" y="840875"/>
                </a:cubicBezTo>
                <a:cubicBezTo>
                  <a:pt x="1368544" y="839088"/>
                  <a:pt x="1368544" y="837301"/>
                  <a:pt x="1372122" y="837301"/>
                </a:cubicBezTo>
                <a:cubicBezTo>
                  <a:pt x="1372122" y="842662"/>
                  <a:pt x="1377489" y="839088"/>
                  <a:pt x="1377489" y="846237"/>
                </a:cubicBezTo>
                <a:cubicBezTo>
                  <a:pt x="1375700" y="848024"/>
                  <a:pt x="1370333" y="849811"/>
                  <a:pt x="1373911" y="855173"/>
                </a:cubicBezTo>
                <a:cubicBezTo>
                  <a:pt x="1375700" y="853386"/>
                  <a:pt x="1375700" y="855173"/>
                  <a:pt x="1377489" y="855173"/>
                </a:cubicBezTo>
                <a:cubicBezTo>
                  <a:pt x="1386434" y="855173"/>
                  <a:pt x="1381067" y="848024"/>
                  <a:pt x="1390012" y="848024"/>
                </a:cubicBezTo>
                <a:cubicBezTo>
                  <a:pt x="1391801" y="853386"/>
                  <a:pt x="1393589" y="853386"/>
                  <a:pt x="1400745" y="851599"/>
                </a:cubicBezTo>
                <a:cubicBezTo>
                  <a:pt x="1400745" y="855173"/>
                  <a:pt x="1400745" y="855173"/>
                  <a:pt x="1400745" y="856960"/>
                </a:cubicBezTo>
                <a:cubicBezTo>
                  <a:pt x="1404323" y="858747"/>
                  <a:pt x="1409690" y="856960"/>
                  <a:pt x="1411479" y="858747"/>
                </a:cubicBezTo>
                <a:cubicBezTo>
                  <a:pt x="1407901" y="867683"/>
                  <a:pt x="1400745" y="856960"/>
                  <a:pt x="1393589" y="855173"/>
                </a:cubicBezTo>
                <a:cubicBezTo>
                  <a:pt x="1395379" y="858747"/>
                  <a:pt x="1388223" y="858747"/>
                  <a:pt x="1391801" y="862322"/>
                </a:cubicBezTo>
                <a:cubicBezTo>
                  <a:pt x="1398956" y="862322"/>
                  <a:pt x="1402534" y="867683"/>
                  <a:pt x="1409690" y="867683"/>
                </a:cubicBezTo>
                <a:cubicBezTo>
                  <a:pt x="1413268" y="871258"/>
                  <a:pt x="1409690" y="874832"/>
                  <a:pt x="1416846" y="873045"/>
                </a:cubicBezTo>
                <a:cubicBezTo>
                  <a:pt x="1418635" y="876620"/>
                  <a:pt x="1415057" y="878407"/>
                  <a:pt x="1418635" y="881981"/>
                </a:cubicBezTo>
                <a:cubicBezTo>
                  <a:pt x="1422213" y="880194"/>
                  <a:pt x="1425791" y="881981"/>
                  <a:pt x="1429369" y="881981"/>
                </a:cubicBezTo>
                <a:cubicBezTo>
                  <a:pt x="1431157" y="883768"/>
                  <a:pt x="1427579" y="890917"/>
                  <a:pt x="1432946" y="890917"/>
                </a:cubicBezTo>
                <a:cubicBezTo>
                  <a:pt x="1432946" y="887343"/>
                  <a:pt x="1432946" y="881981"/>
                  <a:pt x="1440102" y="880194"/>
                </a:cubicBezTo>
                <a:cubicBezTo>
                  <a:pt x="1436524" y="890917"/>
                  <a:pt x="1445469" y="885556"/>
                  <a:pt x="1443680" y="896279"/>
                </a:cubicBezTo>
                <a:cubicBezTo>
                  <a:pt x="1449047" y="892704"/>
                  <a:pt x="1449047" y="894492"/>
                  <a:pt x="1456203" y="896279"/>
                </a:cubicBezTo>
                <a:cubicBezTo>
                  <a:pt x="1454414" y="890917"/>
                  <a:pt x="1441891" y="890917"/>
                  <a:pt x="1447258" y="885556"/>
                </a:cubicBezTo>
                <a:cubicBezTo>
                  <a:pt x="1454414" y="887343"/>
                  <a:pt x="1457992" y="894492"/>
                  <a:pt x="1465147" y="898066"/>
                </a:cubicBezTo>
                <a:cubicBezTo>
                  <a:pt x="1468725" y="890917"/>
                  <a:pt x="1483037" y="907002"/>
                  <a:pt x="1490193" y="907002"/>
                </a:cubicBezTo>
                <a:cubicBezTo>
                  <a:pt x="1486615" y="899853"/>
                  <a:pt x="1470514" y="887343"/>
                  <a:pt x="1481248" y="881981"/>
                </a:cubicBezTo>
                <a:cubicBezTo>
                  <a:pt x="1479459" y="880194"/>
                  <a:pt x="1475881" y="878407"/>
                  <a:pt x="1472303" y="880194"/>
                </a:cubicBezTo>
                <a:cubicBezTo>
                  <a:pt x="1474092" y="881981"/>
                  <a:pt x="1472303" y="883768"/>
                  <a:pt x="1470514" y="885556"/>
                </a:cubicBezTo>
                <a:cubicBezTo>
                  <a:pt x="1463359" y="876620"/>
                  <a:pt x="1461569" y="890917"/>
                  <a:pt x="1454414" y="883768"/>
                </a:cubicBezTo>
                <a:cubicBezTo>
                  <a:pt x="1457992" y="881981"/>
                  <a:pt x="1461569" y="881981"/>
                  <a:pt x="1461569" y="878407"/>
                </a:cubicBezTo>
                <a:cubicBezTo>
                  <a:pt x="1459781" y="876620"/>
                  <a:pt x="1457992" y="874832"/>
                  <a:pt x="1456203" y="874832"/>
                </a:cubicBezTo>
                <a:cubicBezTo>
                  <a:pt x="1454414" y="874832"/>
                  <a:pt x="1450836" y="874832"/>
                  <a:pt x="1449047" y="874832"/>
                </a:cubicBezTo>
                <a:cubicBezTo>
                  <a:pt x="1447258" y="871258"/>
                  <a:pt x="1443680" y="869471"/>
                  <a:pt x="1441891" y="864109"/>
                </a:cubicBezTo>
                <a:cubicBezTo>
                  <a:pt x="1449047" y="860535"/>
                  <a:pt x="1449047" y="865896"/>
                  <a:pt x="1454414" y="865896"/>
                </a:cubicBezTo>
                <a:cubicBezTo>
                  <a:pt x="1454414" y="862322"/>
                  <a:pt x="1452625" y="860535"/>
                  <a:pt x="1449047" y="858747"/>
                </a:cubicBezTo>
                <a:cubicBezTo>
                  <a:pt x="1445469" y="860535"/>
                  <a:pt x="1441891" y="860535"/>
                  <a:pt x="1438313" y="862322"/>
                </a:cubicBezTo>
                <a:cubicBezTo>
                  <a:pt x="1441891" y="864109"/>
                  <a:pt x="1441891" y="865896"/>
                  <a:pt x="1438313" y="867683"/>
                </a:cubicBezTo>
                <a:cubicBezTo>
                  <a:pt x="1434735" y="858747"/>
                  <a:pt x="1425791" y="856960"/>
                  <a:pt x="1418635" y="851599"/>
                </a:cubicBezTo>
                <a:cubicBezTo>
                  <a:pt x="1407901" y="856960"/>
                  <a:pt x="1400745" y="851599"/>
                  <a:pt x="1395379" y="844450"/>
                </a:cubicBezTo>
                <a:cubicBezTo>
                  <a:pt x="1388223" y="839088"/>
                  <a:pt x="1382856" y="831939"/>
                  <a:pt x="1375700" y="831939"/>
                </a:cubicBezTo>
                <a:cubicBezTo>
                  <a:pt x="1381067" y="830152"/>
                  <a:pt x="1382856" y="828365"/>
                  <a:pt x="1384645" y="824790"/>
                </a:cubicBezTo>
                <a:cubicBezTo>
                  <a:pt x="1388223" y="833726"/>
                  <a:pt x="1395379" y="846237"/>
                  <a:pt x="1404323" y="840875"/>
                </a:cubicBezTo>
                <a:cubicBezTo>
                  <a:pt x="1406112" y="848024"/>
                  <a:pt x="1409690" y="849811"/>
                  <a:pt x="1415057" y="849811"/>
                </a:cubicBezTo>
                <a:cubicBezTo>
                  <a:pt x="1416846" y="846237"/>
                  <a:pt x="1407901" y="846237"/>
                  <a:pt x="1413268" y="840875"/>
                </a:cubicBezTo>
                <a:cubicBezTo>
                  <a:pt x="1402534" y="846237"/>
                  <a:pt x="1406112" y="826577"/>
                  <a:pt x="1397167" y="837301"/>
                </a:cubicBezTo>
                <a:cubicBezTo>
                  <a:pt x="1395379" y="826577"/>
                  <a:pt x="1386434" y="828365"/>
                  <a:pt x="1382856" y="821216"/>
                </a:cubicBezTo>
                <a:cubicBezTo>
                  <a:pt x="1386434" y="819429"/>
                  <a:pt x="1388223" y="823003"/>
                  <a:pt x="1388223" y="817641"/>
                </a:cubicBezTo>
                <a:cubicBezTo>
                  <a:pt x="1386434" y="817641"/>
                  <a:pt x="1386434" y="815854"/>
                  <a:pt x="1386434" y="814067"/>
                </a:cubicBezTo>
                <a:cubicBezTo>
                  <a:pt x="1382856" y="814067"/>
                  <a:pt x="1379278" y="812280"/>
                  <a:pt x="1377489" y="810493"/>
                </a:cubicBezTo>
                <a:cubicBezTo>
                  <a:pt x="1375700" y="810493"/>
                  <a:pt x="1375700" y="810493"/>
                  <a:pt x="1375700" y="810493"/>
                </a:cubicBezTo>
                <a:cubicBezTo>
                  <a:pt x="1377489" y="814067"/>
                  <a:pt x="1379278" y="814067"/>
                  <a:pt x="1375700" y="815854"/>
                </a:cubicBezTo>
                <a:cubicBezTo>
                  <a:pt x="1372122" y="810493"/>
                  <a:pt x="1364966" y="812280"/>
                  <a:pt x="1363177" y="803344"/>
                </a:cubicBezTo>
                <a:cubicBezTo>
                  <a:pt x="1364966" y="803344"/>
                  <a:pt x="1370333" y="803344"/>
                  <a:pt x="1368544" y="799769"/>
                </a:cubicBezTo>
                <a:cubicBezTo>
                  <a:pt x="1366755" y="797982"/>
                  <a:pt x="1364966" y="797982"/>
                  <a:pt x="1363177" y="797982"/>
                </a:cubicBezTo>
                <a:cubicBezTo>
                  <a:pt x="1363177" y="799769"/>
                  <a:pt x="1364966" y="799769"/>
                  <a:pt x="1364966" y="799769"/>
                </a:cubicBezTo>
                <a:cubicBezTo>
                  <a:pt x="1364966" y="799769"/>
                  <a:pt x="1363177" y="799769"/>
                  <a:pt x="1361389" y="799769"/>
                </a:cubicBezTo>
                <a:cubicBezTo>
                  <a:pt x="1359599" y="799769"/>
                  <a:pt x="1357811" y="799769"/>
                  <a:pt x="1354233" y="799769"/>
                </a:cubicBezTo>
                <a:cubicBezTo>
                  <a:pt x="1354233" y="797982"/>
                  <a:pt x="1354233" y="796195"/>
                  <a:pt x="1354233" y="796195"/>
                </a:cubicBezTo>
                <a:lnTo>
                  <a:pt x="1347077" y="789046"/>
                </a:lnTo>
                <a:lnTo>
                  <a:pt x="1345288" y="780110"/>
                </a:lnTo>
                <a:cubicBezTo>
                  <a:pt x="1338132" y="780110"/>
                  <a:pt x="1334554" y="772961"/>
                  <a:pt x="1330976" y="769387"/>
                </a:cubicBezTo>
                <a:cubicBezTo>
                  <a:pt x="1330976" y="769387"/>
                  <a:pt x="1330976" y="769387"/>
                  <a:pt x="1330976" y="767600"/>
                </a:cubicBezTo>
                <a:cubicBezTo>
                  <a:pt x="1325609" y="765812"/>
                  <a:pt x="1320243" y="765812"/>
                  <a:pt x="1316665" y="764025"/>
                </a:cubicBezTo>
                <a:cubicBezTo>
                  <a:pt x="1311298" y="764025"/>
                  <a:pt x="1320243" y="771174"/>
                  <a:pt x="1313087" y="771174"/>
                </a:cubicBezTo>
                <a:cubicBezTo>
                  <a:pt x="1307720" y="765812"/>
                  <a:pt x="1318454" y="762238"/>
                  <a:pt x="1311298" y="760451"/>
                </a:cubicBezTo>
                <a:cubicBezTo>
                  <a:pt x="1311298" y="762238"/>
                  <a:pt x="1304142" y="769387"/>
                  <a:pt x="1302353" y="760451"/>
                </a:cubicBezTo>
                <a:cubicBezTo>
                  <a:pt x="1304142" y="760451"/>
                  <a:pt x="1307720" y="760451"/>
                  <a:pt x="1307720" y="756876"/>
                </a:cubicBezTo>
                <a:cubicBezTo>
                  <a:pt x="1298775" y="747940"/>
                  <a:pt x="1286253" y="742579"/>
                  <a:pt x="1275519" y="737217"/>
                </a:cubicBezTo>
                <a:cubicBezTo>
                  <a:pt x="1275519" y="737217"/>
                  <a:pt x="1275519" y="737217"/>
                  <a:pt x="1275519" y="735430"/>
                </a:cubicBezTo>
                <a:cubicBezTo>
                  <a:pt x="1268363" y="730068"/>
                  <a:pt x="1254052" y="717558"/>
                  <a:pt x="1248685" y="722919"/>
                </a:cubicBezTo>
                <a:cubicBezTo>
                  <a:pt x="1248685" y="719345"/>
                  <a:pt x="1245107" y="721132"/>
                  <a:pt x="1243318" y="719345"/>
                </a:cubicBezTo>
                <a:cubicBezTo>
                  <a:pt x="1246896" y="719345"/>
                  <a:pt x="1248685" y="717558"/>
                  <a:pt x="1246896" y="715770"/>
                </a:cubicBezTo>
                <a:cubicBezTo>
                  <a:pt x="1241529" y="719345"/>
                  <a:pt x="1243318" y="710409"/>
                  <a:pt x="1237951" y="715770"/>
                </a:cubicBezTo>
                <a:cubicBezTo>
                  <a:pt x="1239740" y="717558"/>
                  <a:pt x="1241529" y="717558"/>
                  <a:pt x="1243318" y="719345"/>
                </a:cubicBezTo>
                <a:cubicBezTo>
                  <a:pt x="1232584" y="722919"/>
                  <a:pt x="1241529" y="708622"/>
                  <a:pt x="1230795" y="710409"/>
                </a:cubicBezTo>
                <a:cubicBezTo>
                  <a:pt x="1230795" y="703260"/>
                  <a:pt x="1225429" y="706834"/>
                  <a:pt x="1223640" y="703260"/>
                </a:cubicBezTo>
                <a:cubicBezTo>
                  <a:pt x="1227217" y="699686"/>
                  <a:pt x="1230795" y="705047"/>
                  <a:pt x="1230795" y="699686"/>
                </a:cubicBezTo>
                <a:cubicBezTo>
                  <a:pt x="1221851" y="694324"/>
                  <a:pt x="1214695" y="688962"/>
                  <a:pt x="1203961" y="688962"/>
                </a:cubicBezTo>
                <a:cubicBezTo>
                  <a:pt x="1205750" y="688962"/>
                  <a:pt x="1205750" y="687175"/>
                  <a:pt x="1207539" y="685388"/>
                </a:cubicBezTo>
                <a:cubicBezTo>
                  <a:pt x="1203961" y="685388"/>
                  <a:pt x="1202172" y="681813"/>
                  <a:pt x="1200383" y="681813"/>
                </a:cubicBezTo>
                <a:cubicBezTo>
                  <a:pt x="1196805" y="683601"/>
                  <a:pt x="1198594" y="685388"/>
                  <a:pt x="1196805" y="687175"/>
                </a:cubicBezTo>
                <a:cubicBezTo>
                  <a:pt x="1193227" y="681813"/>
                  <a:pt x="1189650" y="680026"/>
                  <a:pt x="1186072" y="678239"/>
                </a:cubicBezTo>
                <a:cubicBezTo>
                  <a:pt x="1187861" y="680026"/>
                  <a:pt x="1184283" y="685388"/>
                  <a:pt x="1182494" y="681813"/>
                </a:cubicBezTo>
                <a:cubicBezTo>
                  <a:pt x="1189650" y="674665"/>
                  <a:pt x="1175338" y="676452"/>
                  <a:pt x="1173549" y="671090"/>
                </a:cubicBezTo>
                <a:cubicBezTo>
                  <a:pt x="1175338" y="667516"/>
                  <a:pt x="1182494" y="669303"/>
                  <a:pt x="1180705" y="665729"/>
                </a:cubicBezTo>
                <a:cubicBezTo>
                  <a:pt x="1173549" y="669303"/>
                  <a:pt x="1171760" y="662154"/>
                  <a:pt x="1166393" y="662154"/>
                </a:cubicBezTo>
                <a:cubicBezTo>
                  <a:pt x="1168182" y="669303"/>
                  <a:pt x="1157449" y="663941"/>
                  <a:pt x="1155660" y="662154"/>
                </a:cubicBezTo>
                <a:cubicBezTo>
                  <a:pt x="1161027" y="662154"/>
                  <a:pt x="1164604" y="660367"/>
                  <a:pt x="1164604" y="653218"/>
                </a:cubicBezTo>
                <a:cubicBezTo>
                  <a:pt x="1161027" y="653218"/>
                  <a:pt x="1157449" y="658580"/>
                  <a:pt x="1155660" y="655005"/>
                </a:cubicBezTo>
                <a:cubicBezTo>
                  <a:pt x="1164604" y="646069"/>
                  <a:pt x="1144926" y="638920"/>
                  <a:pt x="1137770" y="635346"/>
                </a:cubicBezTo>
                <a:cubicBezTo>
                  <a:pt x="1139559" y="638920"/>
                  <a:pt x="1139559" y="640708"/>
                  <a:pt x="1135981" y="640708"/>
                </a:cubicBezTo>
                <a:cubicBezTo>
                  <a:pt x="1134192" y="633559"/>
                  <a:pt x="1134192" y="638920"/>
                  <a:pt x="1130614" y="637133"/>
                </a:cubicBezTo>
                <a:cubicBezTo>
                  <a:pt x="1130614" y="637133"/>
                  <a:pt x="1130614" y="637133"/>
                  <a:pt x="1127037" y="629984"/>
                </a:cubicBezTo>
                <a:cubicBezTo>
                  <a:pt x="1134192" y="629984"/>
                  <a:pt x="1132403" y="624623"/>
                  <a:pt x="1134192" y="622836"/>
                </a:cubicBezTo>
                <a:cubicBezTo>
                  <a:pt x="1139559" y="628197"/>
                  <a:pt x="1139559" y="629984"/>
                  <a:pt x="1148504" y="629984"/>
                </a:cubicBezTo>
                <a:cubicBezTo>
                  <a:pt x="1148504" y="638920"/>
                  <a:pt x="1152082" y="633559"/>
                  <a:pt x="1155660" y="644282"/>
                </a:cubicBezTo>
                <a:cubicBezTo>
                  <a:pt x="1155660" y="638920"/>
                  <a:pt x="1162815" y="638920"/>
                  <a:pt x="1164604" y="640708"/>
                </a:cubicBezTo>
                <a:cubicBezTo>
                  <a:pt x="1162815" y="642495"/>
                  <a:pt x="1159237" y="642495"/>
                  <a:pt x="1159237" y="646069"/>
                </a:cubicBezTo>
                <a:cubicBezTo>
                  <a:pt x="1162815" y="644282"/>
                  <a:pt x="1159237" y="653218"/>
                  <a:pt x="1164604" y="649644"/>
                </a:cubicBezTo>
                <a:cubicBezTo>
                  <a:pt x="1168182" y="647856"/>
                  <a:pt x="1168182" y="642495"/>
                  <a:pt x="1173549" y="640708"/>
                </a:cubicBezTo>
                <a:cubicBezTo>
                  <a:pt x="1175338" y="646069"/>
                  <a:pt x="1164604" y="646069"/>
                  <a:pt x="1168182" y="653218"/>
                </a:cubicBezTo>
                <a:cubicBezTo>
                  <a:pt x="1177127" y="647856"/>
                  <a:pt x="1175338" y="663941"/>
                  <a:pt x="1186072" y="658580"/>
                </a:cubicBezTo>
                <a:cubicBezTo>
                  <a:pt x="1186072" y="655005"/>
                  <a:pt x="1182494" y="649644"/>
                  <a:pt x="1187861" y="647856"/>
                </a:cubicBezTo>
                <a:cubicBezTo>
                  <a:pt x="1187861" y="655005"/>
                  <a:pt x="1189650" y="653218"/>
                  <a:pt x="1186072" y="660367"/>
                </a:cubicBezTo>
                <a:cubicBezTo>
                  <a:pt x="1193227" y="658580"/>
                  <a:pt x="1198594" y="660367"/>
                  <a:pt x="1203961" y="662154"/>
                </a:cubicBezTo>
                <a:cubicBezTo>
                  <a:pt x="1207539" y="665729"/>
                  <a:pt x="1212906" y="669303"/>
                  <a:pt x="1216484" y="672877"/>
                </a:cubicBezTo>
                <a:lnTo>
                  <a:pt x="1219713" y="669652"/>
                </a:lnTo>
                <a:lnTo>
                  <a:pt x="1219838" y="669750"/>
                </a:lnTo>
                <a:cubicBezTo>
                  <a:pt x="1220509" y="672431"/>
                  <a:pt x="1220957" y="675558"/>
                  <a:pt x="1223640" y="676452"/>
                </a:cubicBezTo>
                <a:cubicBezTo>
                  <a:pt x="1225429" y="672877"/>
                  <a:pt x="1227217" y="669303"/>
                  <a:pt x="1230795" y="672877"/>
                </a:cubicBezTo>
                <a:cubicBezTo>
                  <a:pt x="1221851" y="674665"/>
                  <a:pt x="1230795" y="676452"/>
                  <a:pt x="1230795" y="683601"/>
                </a:cubicBezTo>
                <a:cubicBezTo>
                  <a:pt x="1239740" y="681813"/>
                  <a:pt x="1255841" y="699686"/>
                  <a:pt x="1266574" y="690750"/>
                </a:cubicBezTo>
                <a:cubicBezTo>
                  <a:pt x="1268363" y="696111"/>
                  <a:pt x="1264785" y="696111"/>
                  <a:pt x="1264785" y="699686"/>
                </a:cubicBezTo>
                <a:cubicBezTo>
                  <a:pt x="1271941" y="701473"/>
                  <a:pt x="1277308" y="708622"/>
                  <a:pt x="1286253" y="708622"/>
                </a:cubicBezTo>
                <a:cubicBezTo>
                  <a:pt x="1282675" y="708622"/>
                  <a:pt x="1280886" y="710409"/>
                  <a:pt x="1280886" y="713983"/>
                </a:cubicBezTo>
                <a:cubicBezTo>
                  <a:pt x="1284464" y="713983"/>
                  <a:pt x="1286253" y="717558"/>
                  <a:pt x="1291620" y="713983"/>
                </a:cubicBezTo>
                <a:cubicBezTo>
                  <a:pt x="1289831" y="712196"/>
                  <a:pt x="1288042" y="708622"/>
                  <a:pt x="1289831" y="706834"/>
                </a:cubicBezTo>
                <a:cubicBezTo>
                  <a:pt x="1291620" y="710409"/>
                  <a:pt x="1296986" y="708622"/>
                  <a:pt x="1296986" y="713983"/>
                </a:cubicBezTo>
                <a:cubicBezTo>
                  <a:pt x="1293409" y="713983"/>
                  <a:pt x="1291620" y="715770"/>
                  <a:pt x="1291620" y="719345"/>
                </a:cubicBezTo>
                <a:cubicBezTo>
                  <a:pt x="1293409" y="719345"/>
                  <a:pt x="1295197" y="719345"/>
                  <a:pt x="1296986" y="719345"/>
                </a:cubicBezTo>
                <a:cubicBezTo>
                  <a:pt x="1295197" y="721132"/>
                  <a:pt x="1293409" y="721132"/>
                  <a:pt x="1293409" y="721132"/>
                </a:cubicBezTo>
                <a:cubicBezTo>
                  <a:pt x="1296986" y="721132"/>
                  <a:pt x="1298775" y="721132"/>
                  <a:pt x="1302353" y="722919"/>
                </a:cubicBezTo>
                <a:cubicBezTo>
                  <a:pt x="1304142" y="722919"/>
                  <a:pt x="1305931" y="724707"/>
                  <a:pt x="1307720" y="722919"/>
                </a:cubicBezTo>
                <a:cubicBezTo>
                  <a:pt x="1309509" y="728281"/>
                  <a:pt x="1313087" y="730068"/>
                  <a:pt x="1316665" y="731855"/>
                </a:cubicBezTo>
                <a:cubicBezTo>
                  <a:pt x="1316665" y="731855"/>
                  <a:pt x="1318454" y="730068"/>
                  <a:pt x="1318454" y="730068"/>
                </a:cubicBezTo>
                <a:cubicBezTo>
                  <a:pt x="1320243" y="731855"/>
                  <a:pt x="1320243" y="731855"/>
                  <a:pt x="1320243" y="733643"/>
                </a:cubicBezTo>
                <a:cubicBezTo>
                  <a:pt x="1320243" y="731855"/>
                  <a:pt x="1322032" y="728281"/>
                  <a:pt x="1323821" y="730068"/>
                </a:cubicBezTo>
                <a:cubicBezTo>
                  <a:pt x="1323821" y="733643"/>
                  <a:pt x="1325609" y="733643"/>
                  <a:pt x="1329187" y="735430"/>
                </a:cubicBezTo>
                <a:cubicBezTo>
                  <a:pt x="1327399" y="733643"/>
                  <a:pt x="1325609" y="733643"/>
                  <a:pt x="1327399" y="730068"/>
                </a:cubicBezTo>
                <a:cubicBezTo>
                  <a:pt x="1329187" y="731855"/>
                  <a:pt x="1330976" y="735430"/>
                  <a:pt x="1332765" y="737217"/>
                </a:cubicBezTo>
                <a:cubicBezTo>
                  <a:pt x="1336343" y="737217"/>
                  <a:pt x="1338132" y="737217"/>
                  <a:pt x="1341710" y="739004"/>
                </a:cubicBezTo>
                <a:cubicBezTo>
                  <a:pt x="1339921" y="737217"/>
                  <a:pt x="1339921" y="737217"/>
                  <a:pt x="1339921" y="737217"/>
                </a:cubicBezTo>
                <a:cubicBezTo>
                  <a:pt x="1343499" y="737217"/>
                  <a:pt x="1345288" y="737217"/>
                  <a:pt x="1347077" y="739004"/>
                </a:cubicBezTo>
                <a:cubicBezTo>
                  <a:pt x="1357811" y="744366"/>
                  <a:pt x="1364966" y="758664"/>
                  <a:pt x="1381067" y="756876"/>
                </a:cubicBezTo>
                <a:cubicBezTo>
                  <a:pt x="1382856" y="762238"/>
                  <a:pt x="1377489" y="755089"/>
                  <a:pt x="1377489" y="760451"/>
                </a:cubicBezTo>
                <a:cubicBezTo>
                  <a:pt x="1379278" y="762238"/>
                  <a:pt x="1381067" y="764025"/>
                  <a:pt x="1384645" y="765812"/>
                </a:cubicBezTo>
                <a:cubicBezTo>
                  <a:pt x="1384645" y="765812"/>
                  <a:pt x="1386434" y="764025"/>
                  <a:pt x="1388223" y="764025"/>
                </a:cubicBezTo>
                <a:cubicBezTo>
                  <a:pt x="1391801" y="769387"/>
                  <a:pt x="1400745" y="769387"/>
                  <a:pt x="1406112" y="776536"/>
                </a:cubicBezTo>
                <a:cubicBezTo>
                  <a:pt x="1415057" y="778323"/>
                  <a:pt x="1418635" y="796195"/>
                  <a:pt x="1429369" y="789046"/>
                </a:cubicBezTo>
                <a:cubicBezTo>
                  <a:pt x="1427579" y="797982"/>
                  <a:pt x="1440102" y="792620"/>
                  <a:pt x="1440102" y="803344"/>
                </a:cubicBezTo>
                <a:cubicBezTo>
                  <a:pt x="1445469" y="801557"/>
                  <a:pt x="1449047" y="803344"/>
                  <a:pt x="1450836" y="805131"/>
                </a:cubicBezTo>
                <a:cubicBezTo>
                  <a:pt x="1452625" y="805131"/>
                  <a:pt x="1454414" y="805131"/>
                  <a:pt x="1454414" y="803344"/>
                </a:cubicBezTo>
                <a:cubicBezTo>
                  <a:pt x="1457992" y="808705"/>
                  <a:pt x="1461569" y="815854"/>
                  <a:pt x="1465147" y="819429"/>
                </a:cubicBezTo>
                <a:cubicBezTo>
                  <a:pt x="1468725" y="819429"/>
                  <a:pt x="1472303" y="819429"/>
                  <a:pt x="1475881" y="817641"/>
                </a:cubicBezTo>
                <a:cubicBezTo>
                  <a:pt x="1477670" y="821216"/>
                  <a:pt x="1475881" y="821216"/>
                  <a:pt x="1474092" y="823003"/>
                </a:cubicBezTo>
                <a:cubicBezTo>
                  <a:pt x="1475881" y="823003"/>
                  <a:pt x="1479459" y="823003"/>
                  <a:pt x="1481248" y="823003"/>
                </a:cubicBezTo>
                <a:cubicBezTo>
                  <a:pt x="1479459" y="823003"/>
                  <a:pt x="1481248" y="826577"/>
                  <a:pt x="1483037" y="828365"/>
                </a:cubicBezTo>
                <a:cubicBezTo>
                  <a:pt x="1484826" y="826577"/>
                  <a:pt x="1488404" y="824790"/>
                  <a:pt x="1490193" y="828365"/>
                </a:cubicBezTo>
                <a:cubicBezTo>
                  <a:pt x="1488404" y="828365"/>
                  <a:pt x="1488404" y="828365"/>
                  <a:pt x="1488404" y="828365"/>
                </a:cubicBezTo>
                <a:cubicBezTo>
                  <a:pt x="1488404" y="831939"/>
                  <a:pt x="1484826" y="831939"/>
                  <a:pt x="1483037" y="833726"/>
                </a:cubicBezTo>
                <a:cubicBezTo>
                  <a:pt x="1483037" y="835514"/>
                  <a:pt x="1484826" y="835514"/>
                  <a:pt x="1488404" y="835514"/>
                </a:cubicBezTo>
                <a:cubicBezTo>
                  <a:pt x="1486615" y="833726"/>
                  <a:pt x="1486615" y="831939"/>
                  <a:pt x="1490193" y="831939"/>
                </a:cubicBezTo>
                <a:cubicBezTo>
                  <a:pt x="1491982" y="830152"/>
                  <a:pt x="1491982" y="831939"/>
                  <a:pt x="1493771" y="833726"/>
                </a:cubicBezTo>
                <a:cubicBezTo>
                  <a:pt x="1495559" y="833726"/>
                  <a:pt x="1495559" y="833726"/>
                  <a:pt x="1497349" y="833726"/>
                </a:cubicBezTo>
                <a:cubicBezTo>
                  <a:pt x="1495559" y="835514"/>
                  <a:pt x="1495559" y="837301"/>
                  <a:pt x="1495559" y="837301"/>
                </a:cubicBezTo>
                <a:cubicBezTo>
                  <a:pt x="1502715" y="833726"/>
                  <a:pt x="1500926" y="833726"/>
                  <a:pt x="1508082" y="835514"/>
                </a:cubicBezTo>
                <a:cubicBezTo>
                  <a:pt x="1508082" y="835514"/>
                  <a:pt x="1508082" y="833726"/>
                  <a:pt x="1508082" y="833726"/>
                </a:cubicBezTo>
                <a:cubicBezTo>
                  <a:pt x="1506293" y="833726"/>
                  <a:pt x="1504504" y="833726"/>
                  <a:pt x="1502715" y="831939"/>
                </a:cubicBezTo>
                <a:cubicBezTo>
                  <a:pt x="1502715" y="826577"/>
                  <a:pt x="1500926" y="821216"/>
                  <a:pt x="1495559" y="824790"/>
                </a:cubicBezTo>
                <a:cubicBezTo>
                  <a:pt x="1495559" y="815854"/>
                  <a:pt x="1483037" y="815854"/>
                  <a:pt x="1486615" y="806918"/>
                </a:cubicBezTo>
                <a:cubicBezTo>
                  <a:pt x="1490193" y="814067"/>
                  <a:pt x="1495559" y="817641"/>
                  <a:pt x="1502715" y="817641"/>
                </a:cubicBezTo>
                <a:cubicBezTo>
                  <a:pt x="1502715" y="821216"/>
                  <a:pt x="1500926" y="821216"/>
                  <a:pt x="1500926" y="824790"/>
                </a:cubicBezTo>
                <a:cubicBezTo>
                  <a:pt x="1504504" y="823003"/>
                  <a:pt x="1504504" y="821216"/>
                  <a:pt x="1508082" y="823003"/>
                </a:cubicBezTo>
                <a:cubicBezTo>
                  <a:pt x="1511660" y="828365"/>
                  <a:pt x="1506293" y="828365"/>
                  <a:pt x="1506293" y="830152"/>
                </a:cubicBezTo>
                <a:cubicBezTo>
                  <a:pt x="1506293" y="830152"/>
                  <a:pt x="1508082" y="830152"/>
                  <a:pt x="1508082" y="830152"/>
                </a:cubicBezTo>
                <a:cubicBezTo>
                  <a:pt x="1508082" y="830152"/>
                  <a:pt x="1509871" y="828365"/>
                  <a:pt x="1511660" y="828365"/>
                </a:cubicBezTo>
                <a:cubicBezTo>
                  <a:pt x="1511660" y="826577"/>
                  <a:pt x="1511660" y="826577"/>
                  <a:pt x="1513449" y="826577"/>
                </a:cubicBezTo>
                <a:cubicBezTo>
                  <a:pt x="1515238" y="828365"/>
                  <a:pt x="1515238" y="828365"/>
                  <a:pt x="1517027" y="830152"/>
                </a:cubicBezTo>
                <a:cubicBezTo>
                  <a:pt x="1518816" y="828365"/>
                  <a:pt x="1520605" y="828365"/>
                  <a:pt x="1522394" y="828365"/>
                </a:cubicBezTo>
                <a:cubicBezTo>
                  <a:pt x="1524183" y="833726"/>
                  <a:pt x="1515238" y="831939"/>
                  <a:pt x="1517027" y="837301"/>
                </a:cubicBezTo>
                <a:cubicBezTo>
                  <a:pt x="1517027" y="837301"/>
                  <a:pt x="1518816" y="837301"/>
                  <a:pt x="1518816" y="837301"/>
                </a:cubicBezTo>
                <a:cubicBezTo>
                  <a:pt x="1518816" y="837301"/>
                  <a:pt x="1520605" y="837301"/>
                  <a:pt x="1520605" y="837301"/>
                </a:cubicBezTo>
                <a:cubicBezTo>
                  <a:pt x="1520605" y="835514"/>
                  <a:pt x="1518816" y="833726"/>
                  <a:pt x="1522394" y="831939"/>
                </a:cubicBezTo>
                <a:cubicBezTo>
                  <a:pt x="1527761" y="842662"/>
                  <a:pt x="1531339" y="833726"/>
                  <a:pt x="1536705" y="846237"/>
                </a:cubicBezTo>
                <a:cubicBezTo>
                  <a:pt x="1534916" y="848024"/>
                  <a:pt x="1533127" y="846237"/>
                  <a:pt x="1531339" y="844450"/>
                </a:cubicBezTo>
                <a:cubicBezTo>
                  <a:pt x="1529549" y="846237"/>
                  <a:pt x="1529549" y="844450"/>
                  <a:pt x="1527761" y="844450"/>
                </a:cubicBezTo>
                <a:cubicBezTo>
                  <a:pt x="1527761" y="846237"/>
                  <a:pt x="1527761" y="848024"/>
                  <a:pt x="1529549" y="849811"/>
                </a:cubicBezTo>
                <a:cubicBezTo>
                  <a:pt x="1527761" y="849811"/>
                  <a:pt x="1527761" y="849811"/>
                  <a:pt x="1527761" y="849811"/>
                </a:cubicBezTo>
                <a:cubicBezTo>
                  <a:pt x="1527761" y="851599"/>
                  <a:pt x="1527761" y="853386"/>
                  <a:pt x="1527761" y="855173"/>
                </a:cubicBezTo>
                <a:cubicBezTo>
                  <a:pt x="1529549" y="855173"/>
                  <a:pt x="1529549" y="855173"/>
                  <a:pt x="1531339" y="856960"/>
                </a:cubicBezTo>
                <a:cubicBezTo>
                  <a:pt x="1531339" y="856960"/>
                  <a:pt x="1533127" y="856960"/>
                  <a:pt x="1533127" y="858747"/>
                </a:cubicBezTo>
                <a:cubicBezTo>
                  <a:pt x="1534916" y="858747"/>
                  <a:pt x="1534916" y="858747"/>
                  <a:pt x="1536705" y="858747"/>
                </a:cubicBezTo>
                <a:cubicBezTo>
                  <a:pt x="1538494" y="853386"/>
                  <a:pt x="1533127" y="856960"/>
                  <a:pt x="1533127" y="853386"/>
                </a:cubicBezTo>
                <a:cubicBezTo>
                  <a:pt x="1536705" y="853386"/>
                  <a:pt x="1534916" y="848024"/>
                  <a:pt x="1536705" y="846237"/>
                </a:cubicBezTo>
                <a:cubicBezTo>
                  <a:pt x="1542072" y="844450"/>
                  <a:pt x="1543861" y="846237"/>
                  <a:pt x="1545650" y="851599"/>
                </a:cubicBezTo>
                <a:cubicBezTo>
                  <a:pt x="1543861" y="851599"/>
                  <a:pt x="1540283" y="851599"/>
                  <a:pt x="1540283" y="855173"/>
                </a:cubicBezTo>
                <a:cubicBezTo>
                  <a:pt x="1542072" y="853386"/>
                  <a:pt x="1542072" y="856960"/>
                  <a:pt x="1543861" y="856960"/>
                </a:cubicBezTo>
                <a:cubicBezTo>
                  <a:pt x="1549228" y="856960"/>
                  <a:pt x="1545650" y="851599"/>
                  <a:pt x="1551017" y="851599"/>
                </a:cubicBezTo>
                <a:cubicBezTo>
                  <a:pt x="1556384" y="860535"/>
                  <a:pt x="1570695" y="862322"/>
                  <a:pt x="1572484" y="873045"/>
                </a:cubicBezTo>
                <a:cubicBezTo>
                  <a:pt x="1576062" y="864109"/>
                  <a:pt x="1583218" y="864109"/>
                  <a:pt x="1588585" y="858747"/>
                </a:cubicBezTo>
                <a:cubicBezTo>
                  <a:pt x="1577851" y="851599"/>
                  <a:pt x="1565328" y="844450"/>
                  <a:pt x="1559962" y="837301"/>
                </a:cubicBezTo>
                <a:cubicBezTo>
                  <a:pt x="1551017" y="837301"/>
                  <a:pt x="1547439" y="830152"/>
                  <a:pt x="1538494" y="830152"/>
                </a:cubicBezTo>
                <a:cubicBezTo>
                  <a:pt x="1536705" y="828365"/>
                  <a:pt x="1538494" y="821216"/>
                  <a:pt x="1534916" y="823003"/>
                </a:cubicBezTo>
                <a:cubicBezTo>
                  <a:pt x="1529549" y="828365"/>
                  <a:pt x="1522394" y="815854"/>
                  <a:pt x="1520605" y="812280"/>
                </a:cubicBezTo>
                <a:cubicBezTo>
                  <a:pt x="1515238" y="806918"/>
                  <a:pt x="1500926" y="808705"/>
                  <a:pt x="1500926" y="801557"/>
                </a:cubicBezTo>
                <a:cubicBezTo>
                  <a:pt x="1504504" y="803344"/>
                  <a:pt x="1508082" y="803344"/>
                  <a:pt x="1509871" y="805131"/>
                </a:cubicBezTo>
                <a:cubicBezTo>
                  <a:pt x="1509871" y="797982"/>
                  <a:pt x="1504504" y="796195"/>
                  <a:pt x="1497349" y="794408"/>
                </a:cubicBezTo>
                <a:cubicBezTo>
                  <a:pt x="1490193" y="792620"/>
                  <a:pt x="1483037" y="790833"/>
                  <a:pt x="1481248" y="783684"/>
                </a:cubicBezTo>
                <a:cubicBezTo>
                  <a:pt x="1465147" y="787259"/>
                  <a:pt x="1454414" y="758664"/>
                  <a:pt x="1443680" y="767600"/>
                </a:cubicBezTo>
                <a:cubicBezTo>
                  <a:pt x="1443680" y="764025"/>
                  <a:pt x="1440102" y="765812"/>
                  <a:pt x="1440102" y="760451"/>
                </a:cubicBezTo>
                <a:cubicBezTo>
                  <a:pt x="1434735" y="764025"/>
                  <a:pt x="1424002" y="756876"/>
                  <a:pt x="1429369" y="749728"/>
                </a:cubicBezTo>
                <a:cubicBezTo>
                  <a:pt x="1420424" y="744366"/>
                  <a:pt x="1406112" y="746153"/>
                  <a:pt x="1400745" y="737217"/>
                </a:cubicBezTo>
                <a:cubicBezTo>
                  <a:pt x="1400745" y="733643"/>
                  <a:pt x="1407901" y="733643"/>
                  <a:pt x="1407901" y="731855"/>
                </a:cubicBezTo>
                <a:cubicBezTo>
                  <a:pt x="1404323" y="731855"/>
                  <a:pt x="1398956" y="730068"/>
                  <a:pt x="1400745" y="735430"/>
                </a:cubicBezTo>
                <a:cubicBezTo>
                  <a:pt x="1386434" y="733643"/>
                  <a:pt x="1381067" y="717558"/>
                  <a:pt x="1366755" y="717558"/>
                </a:cubicBezTo>
                <a:cubicBezTo>
                  <a:pt x="1370333" y="713983"/>
                  <a:pt x="1363177" y="710409"/>
                  <a:pt x="1359599" y="715770"/>
                </a:cubicBezTo>
                <a:cubicBezTo>
                  <a:pt x="1357811" y="712196"/>
                  <a:pt x="1361389" y="712196"/>
                  <a:pt x="1361389" y="710409"/>
                </a:cubicBezTo>
                <a:cubicBezTo>
                  <a:pt x="1356022" y="708622"/>
                  <a:pt x="1352444" y="699686"/>
                  <a:pt x="1345288" y="706834"/>
                </a:cubicBezTo>
                <a:cubicBezTo>
                  <a:pt x="1341710" y="703260"/>
                  <a:pt x="1338132" y="701473"/>
                  <a:pt x="1334554" y="697898"/>
                </a:cubicBezTo>
                <a:cubicBezTo>
                  <a:pt x="1334554" y="683601"/>
                  <a:pt x="1305931" y="681813"/>
                  <a:pt x="1298775" y="665729"/>
                </a:cubicBezTo>
                <a:cubicBezTo>
                  <a:pt x="1280886" y="667516"/>
                  <a:pt x="1277308" y="642495"/>
                  <a:pt x="1257630" y="647856"/>
                </a:cubicBezTo>
                <a:cubicBezTo>
                  <a:pt x="1259419" y="640708"/>
                  <a:pt x="1254052" y="646069"/>
                  <a:pt x="1252263" y="640708"/>
                </a:cubicBezTo>
                <a:cubicBezTo>
                  <a:pt x="1262996" y="640708"/>
                  <a:pt x="1271941" y="649644"/>
                  <a:pt x="1282675" y="651431"/>
                </a:cubicBezTo>
                <a:cubicBezTo>
                  <a:pt x="1284464" y="649644"/>
                  <a:pt x="1286253" y="647856"/>
                  <a:pt x="1288042" y="644282"/>
                </a:cubicBezTo>
                <a:cubicBezTo>
                  <a:pt x="1286253" y="642495"/>
                  <a:pt x="1282675" y="640708"/>
                  <a:pt x="1277308" y="642495"/>
                </a:cubicBezTo>
                <a:cubicBezTo>
                  <a:pt x="1273730" y="637133"/>
                  <a:pt x="1286253" y="640708"/>
                  <a:pt x="1280886" y="633559"/>
                </a:cubicBezTo>
                <a:cubicBezTo>
                  <a:pt x="1279097" y="638920"/>
                  <a:pt x="1270152" y="628197"/>
                  <a:pt x="1268363" y="637133"/>
                </a:cubicBezTo>
                <a:cubicBezTo>
                  <a:pt x="1266574" y="629984"/>
                  <a:pt x="1259419" y="635346"/>
                  <a:pt x="1257630" y="629984"/>
                </a:cubicBezTo>
                <a:cubicBezTo>
                  <a:pt x="1257630" y="637133"/>
                  <a:pt x="1254052" y="633559"/>
                  <a:pt x="1250474" y="638920"/>
                </a:cubicBezTo>
                <a:cubicBezTo>
                  <a:pt x="1246896" y="629984"/>
                  <a:pt x="1241529" y="631772"/>
                  <a:pt x="1234373" y="631772"/>
                </a:cubicBezTo>
                <a:cubicBezTo>
                  <a:pt x="1232584" y="628197"/>
                  <a:pt x="1236162" y="628197"/>
                  <a:pt x="1236162" y="624623"/>
                </a:cubicBezTo>
                <a:cubicBezTo>
                  <a:pt x="1229006" y="622836"/>
                  <a:pt x="1218273" y="617474"/>
                  <a:pt x="1216484" y="610325"/>
                </a:cubicBezTo>
                <a:cubicBezTo>
                  <a:pt x="1220062" y="615687"/>
                  <a:pt x="1227217" y="613899"/>
                  <a:pt x="1232584" y="617474"/>
                </a:cubicBezTo>
                <a:cubicBezTo>
                  <a:pt x="1230795" y="612112"/>
                  <a:pt x="1236162" y="612112"/>
                  <a:pt x="1232584" y="604963"/>
                </a:cubicBezTo>
                <a:cubicBezTo>
                  <a:pt x="1229006" y="610325"/>
                  <a:pt x="1227217" y="606750"/>
                  <a:pt x="1223640" y="608538"/>
                </a:cubicBezTo>
                <a:cubicBezTo>
                  <a:pt x="1229006" y="601389"/>
                  <a:pt x="1207539" y="585304"/>
                  <a:pt x="1200383" y="588878"/>
                </a:cubicBezTo>
                <a:cubicBezTo>
                  <a:pt x="1196805" y="585304"/>
                  <a:pt x="1203961" y="587091"/>
                  <a:pt x="1200383" y="581730"/>
                </a:cubicBezTo>
                <a:cubicBezTo>
                  <a:pt x="1198594" y="583517"/>
                  <a:pt x="1198594" y="581730"/>
                  <a:pt x="1196805" y="581730"/>
                </a:cubicBezTo>
                <a:cubicBezTo>
                  <a:pt x="1193227" y="585304"/>
                  <a:pt x="1189650" y="587091"/>
                  <a:pt x="1193227" y="594240"/>
                </a:cubicBezTo>
                <a:cubicBezTo>
                  <a:pt x="1189650" y="590666"/>
                  <a:pt x="1186072" y="590666"/>
                  <a:pt x="1184283" y="588878"/>
                </a:cubicBezTo>
                <a:cubicBezTo>
                  <a:pt x="1182494" y="594240"/>
                  <a:pt x="1191439" y="594240"/>
                  <a:pt x="1186072" y="597814"/>
                </a:cubicBezTo>
                <a:cubicBezTo>
                  <a:pt x="1186072" y="590666"/>
                  <a:pt x="1178916" y="596027"/>
                  <a:pt x="1177127" y="588878"/>
                </a:cubicBezTo>
                <a:cubicBezTo>
                  <a:pt x="1182494" y="585304"/>
                  <a:pt x="1184283" y="587091"/>
                  <a:pt x="1187861" y="583517"/>
                </a:cubicBezTo>
                <a:cubicBezTo>
                  <a:pt x="1186072" y="578155"/>
                  <a:pt x="1178916" y="581730"/>
                  <a:pt x="1177127" y="576368"/>
                </a:cubicBezTo>
                <a:cubicBezTo>
                  <a:pt x="1180705" y="574581"/>
                  <a:pt x="1177127" y="569219"/>
                  <a:pt x="1180705" y="569219"/>
                </a:cubicBezTo>
                <a:cubicBezTo>
                  <a:pt x="1184283" y="569219"/>
                  <a:pt x="1193227" y="569219"/>
                  <a:pt x="1191439" y="563858"/>
                </a:cubicBezTo>
                <a:cubicBezTo>
                  <a:pt x="1189650" y="562070"/>
                  <a:pt x="1182494" y="567432"/>
                  <a:pt x="1180705" y="565645"/>
                </a:cubicBezTo>
                <a:cubicBezTo>
                  <a:pt x="1187861" y="562070"/>
                  <a:pt x="1177127" y="556709"/>
                  <a:pt x="1184283" y="554921"/>
                </a:cubicBezTo>
                <a:cubicBezTo>
                  <a:pt x="1180705" y="553134"/>
                  <a:pt x="1171760" y="551347"/>
                  <a:pt x="1175338" y="560283"/>
                </a:cubicBezTo>
                <a:cubicBezTo>
                  <a:pt x="1180705" y="554921"/>
                  <a:pt x="1175338" y="562070"/>
                  <a:pt x="1177127" y="565645"/>
                </a:cubicBezTo>
                <a:cubicBezTo>
                  <a:pt x="1178916" y="565645"/>
                  <a:pt x="1180705" y="565645"/>
                  <a:pt x="1180705" y="567432"/>
                </a:cubicBezTo>
                <a:cubicBezTo>
                  <a:pt x="1177127" y="567432"/>
                  <a:pt x="1177127" y="569219"/>
                  <a:pt x="1175338" y="571006"/>
                </a:cubicBezTo>
                <a:cubicBezTo>
                  <a:pt x="1169971" y="569219"/>
                  <a:pt x="1175338" y="563858"/>
                  <a:pt x="1173549" y="558496"/>
                </a:cubicBezTo>
                <a:cubicBezTo>
                  <a:pt x="1169971" y="560283"/>
                  <a:pt x="1169971" y="558496"/>
                  <a:pt x="1166393" y="560283"/>
                </a:cubicBezTo>
                <a:cubicBezTo>
                  <a:pt x="1166393" y="563858"/>
                  <a:pt x="1171760" y="563858"/>
                  <a:pt x="1168182" y="565645"/>
                </a:cubicBezTo>
                <a:cubicBezTo>
                  <a:pt x="1162815" y="560283"/>
                  <a:pt x="1153871" y="560283"/>
                  <a:pt x="1148504" y="553134"/>
                </a:cubicBezTo>
                <a:cubicBezTo>
                  <a:pt x="1157449" y="554921"/>
                  <a:pt x="1162815" y="551347"/>
                  <a:pt x="1173549" y="554921"/>
                </a:cubicBezTo>
                <a:cubicBezTo>
                  <a:pt x="1171760" y="553134"/>
                  <a:pt x="1173549" y="551347"/>
                  <a:pt x="1173549" y="551347"/>
                </a:cubicBezTo>
                <a:cubicBezTo>
                  <a:pt x="1164604" y="547773"/>
                  <a:pt x="1153871" y="547773"/>
                  <a:pt x="1144926" y="544198"/>
                </a:cubicBezTo>
                <a:cubicBezTo>
                  <a:pt x="1143137" y="540624"/>
                  <a:pt x="1146715" y="538837"/>
                  <a:pt x="1146715" y="537049"/>
                </a:cubicBezTo>
                <a:cubicBezTo>
                  <a:pt x="1144926" y="538837"/>
                  <a:pt x="1144926" y="537049"/>
                  <a:pt x="1143137" y="537049"/>
                </a:cubicBezTo>
                <a:cubicBezTo>
                  <a:pt x="1141348" y="538837"/>
                  <a:pt x="1143137" y="540624"/>
                  <a:pt x="1141348" y="542411"/>
                </a:cubicBezTo>
                <a:cubicBezTo>
                  <a:pt x="1137770" y="540624"/>
                  <a:pt x="1128825" y="538837"/>
                  <a:pt x="1130614" y="533475"/>
                </a:cubicBezTo>
                <a:cubicBezTo>
                  <a:pt x="1123459" y="531688"/>
                  <a:pt x="1107358" y="537049"/>
                  <a:pt x="1107358" y="528113"/>
                </a:cubicBezTo>
                <a:cubicBezTo>
                  <a:pt x="1109147" y="528113"/>
                  <a:pt x="1118092" y="526326"/>
                  <a:pt x="1128825" y="526326"/>
                </a:cubicBezTo>
                <a:cubicBezTo>
                  <a:pt x="1123459" y="522752"/>
                  <a:pt x="1112725" y="526326"/>
                  <a:pt x="1107358" y="517390"/>
                </a:cubicBezTo>
                <a:cubicBezTo>
                  <a:pt x="1110936" y="522752"/>
                  <a:pt x="1101991" y="524539"/>
                  <a:pt x="1101991" y="528113"/>
                </a:cubicBezTo>
                <a:cubicBezTo>
                  <a:pt x="1101991" y="526326"/>
                  <a:pt x="1098413" y="528113"/>
                  <a:pt x="1098413" y="524539"/>
                </a:cubicBezTo>
                <a:cubicBezTo>
                  <a:pt x="1103780" y="524539"/>
                  <a:pt x="1107358" y="520964"/>
                  <a:pt x="1105569" y="515603"/>
                </a:cubicBezTo>
                <a:cubicBezTo>
                  <a:pt x="1098413" y="519177"/>
                  <a:pt x="1098413" y="513816"/>
                  <a:pt x="1096624" y="508454"/>
                </a:cubicBezTo>
                <a:cubicBezTo>
                  <a:pt x="1085891" y="510241"/>
                  <a:pt x="1080524" y="504880"/>
                  <a:pt x="1073368" y="501305"/>
                </a:cubicBezTo>
                <a:cubicBezTo>
                  <a:pt x="1068001" y="501305"/>
                  <a:pt x="1064423" y="501305"/>
                  <a:pt x="1060845" y="499518"/>
                </a:cubicBezTo>
                <a:cubicBezTo>
                  <a:pt x="1062634" y="499518"/>
                  <a:pt x="1062634" y="497731"/>
                  <a:pt x="1064423" y="497731"/>
                </a:cubicBezTo>
                <a:cubicBezTo>
                  <a:pt x="1068001" y="490582"/>
                  <a:pt x="1076946" y="501305"/>
                  <a:pt x="1080524" y="492369"/>
                </a:cubicBezTo>
                <a:cubicBezTo>
                  <a:pt x="1075157" y="487007"/>
                  <a:pt x="1062634" y="492369"/>
                  <a:pt x="1060845" y="478071"/>
                </a:cubicBezTo>
                <a:cubicBezTo>
                  <a:pt x="1051901" y="479859"/>
                  <a:pt x="1046534" y="474497"/>
                  <a:pt x="1041167" y="472710"/>
                </a:cubicBezTo>
                <a:cubicBezTo>
                  <a:pt x="1037589" y="474497"/>
                  <a:pt x="1037589" y="476284"/>
                  <a:pt x="1032222" y="478071"/>
                </a:cubicBezTo>
                <a:cubicBezTo>
                  <a:pt x="1030433" y="476284"/>
                  <a:pt x="1030433" y="472710"/>
                  <a:pt x="1028644" y="472710"/>
                </a:cubicBezTo>
                <a:cubicBezTo>
                  <a:pt x="1030433" y="478071"/>
                  <a:pt x="1028644" y="479859"/>
                  <a:pt x="1025067" y="478071"/>
                </a:cubicBezTo>
                <a:cubicBezTo>
                  <a:pt x="1023278" y="470923"/>
                  <a:pt x="1030433" y="472710"/>
                  <a:pt x="1035800" y="470923"/>
                </a:cubicBezTo>
                <a:cubicBezTo>
                  <a:pt x="1028644" y="467348"/>
                  <a:pt x="1039378" y="469135"/>
                  <a:pt x="1035800" y="463774"/>
                </a:cubicBezTo>
                <a:cubicBezTo>
                  <a:pt x="1032222" y="467348"/>
                  <a:pt x="1025067" y="467348"/>
                  <a:pt x="1028644" y="461987"/>
                </a:cubicBezTo>
                <a:cubicBezTo>
                  <a:pt x="1034011" y="461987"/>
                  <a:pt x="1037589" y="458412"/>
                  <a:pt x="1042956" y="461987"/>
                </a:cubicBezTo>
                <a:cubicBezTo>
                  <a:pt x="1041167" y="461987"/>
                  <a:pt x="1042956" y="460199"/>
                  <a:pt x="1042956" y="458412"/>
                </a:cubicBezTo>
                <a:cubicBezTo>
                  <a:pt x="1041167" y="454838"/>
                  <a:pt x="1032222" y="458412"/>
                  <a:pt x="1035800" y="453050"/>
                </a:cubicBezTo>
                <a:cubicBezTo>
                  <a:pt x="1042956" y="453050"/>
                  <a:pt x="1048323" y="461987"/>
                  <a:pt x="1057267" y="461987"/>
                </a:cubicBezTo>
                <a:cubicBezTo>
                  <a:pt x="1059057" y="460199"/>
                  <a:pt x="1055479" y="456625"/>
                  <a:pt x="1059057" y="454838"/>
                </a:cubicBezTo>
                <a:cubicBezTo>
                  <a:pt x="1059057" y="460199"/>
                  <a:pt x="1064423" y="456625"/>
                  <a:pt x="1064423" y="461987"/>
                </a:cubicBezTo>
                <a:cubicBezTo>
                  <a:pt x="1062634" y="463774"/>
                  <a:pt x="1060845" y="463774"/>
                  <a:pt x="1060845" y="465561"/>
                </a:cubicBezTo>
                <a:cubicBezTo>
                  <a:pt x="1064423" y="467348"/>
                  <a:pt x="1075157" y="469135"/>
                  <a:pt x="1075157" y="463774"/>
                </a:cubicBezTo>
                <a:cubicBezTo>
                  <a:pt x="1076946" y="469135"/>
                  <a:pt x="1080524" y="467348"/>
                  <a:pt x="1080524" y="472710"/>
                </a:cubicBezTo>
                <a:cubicBezTo>
                  <a:pt x="1075157" y="476284"/>
                  <a:pt x="1075157" y="465561"/>
                  <a:pt x="1069790" y="469135"/>
                </a:cubicBezTo>
                <a:cubicBezTo>
                  <a:pt x="1073368" y="476284"/>
                  <a:pt x="1076946" y="474497"/>
                  <a:pt x="1078735" y="485220"/>
                </a:cubicBezTo>
                <a:cubicBezTo>
                  <a:pt x="1080524" y="485220"/>
                  <a:pt x="1082313" y="485220"/>
                  <a:pt x="1084102" y="485220"/>
                </a:cubicBezTo>
                <a:cubicBezTo>
                  <a:pt x="1084102" y="481646"/>
                  <a:pt x="1082313" y="483433"/>
                  <a:pt x="1080524" y="478071"/>
                </a:cubicBezTo>
                <a:cubicBezTo>
                  <a:pt x="1084102" y="478071"/>
                  <a:pt x="1084102" y="476284"/>
                  <a:pt x="1084102" y="474497"/>
                </a:cubicBezTo>
                <a:cubicBezTo>
                  <a:pt x="1089469" y="470923"/>
                  <a:pt x="1091257" y="476284"/>
                  <a:pt x="1096624" y="474497"/>
                </a:cubicBezTo>
                <a:cubicBezTo>
                  <a:pt x="1098413" y="469135"/>
                  <a:pt x="1087680" y="469135"/>
                  <a:pt x="1094835" y="467348"/>
                </a:cubicBezTo>
                <a:cubicBezTo>
                  <a:pt x="1100202" y="469135"/>
                  <a:pt x="1110936" y="474497"/>
                  <a:pt x="1110936" y="479859"/>
                </a:cubicBezTo>
                <a:cubicBezTo>
                  <a:pt x="1109147" y="476284"/>
                  <a:pt x="1105569" y="478071"/>
                  <a:pt x="1101991" y="479859"/>
                </a:cubicBezTo>
                <a:cubicBezTo>
                  <a:pt x="1107358" y="488795"/>
                  <a:pt x="1121670" y="487007"/>
                  <a:pt x="1123459" y="494156"/>
                </a:cubicBezTo>
                <a:cubicBezTo>
                  <a:pt x="1125247" y="494156"/>
                  <a:pt x="1127037" y="490582"/>
                  <a:pt x="1125247" y="488795"/>
                </a:cubicBezTo>
                <a:cubicBezTo>
                  <a:pt x="1130614" y="485220"/>
                  <a:pt x="1134192" y="487007"/>
                  <a:pt x="1137770" y="488795"/>
                </a:cubicBezTo>
                <a:cubicBezTo>
                  <a:pt x="1141348" y="501305"/>
                  <a:pt x="1153871" y="501305"/>
                  <a:pt x="1166393" y="504880"/>
                </a:cubicBezTo>
                <a:cubicBezTo>
                  <a:pt x="1164604" y="506667"/>
                  <a:pt x="1159237" y="501305"/>
                  <a:pt x="1159237" y="506667"/>
                </a:cubicBezTo>
                <a:cubicBezTo>
                  <a:pt x="1161027" y="513816"/>
                  <a:pt x="1168182" y="506667"/>
                  <a:pt x="1171760" y="510241"/>
                </a:cubicBezTo>
                <a:cubicBezTo>
                  <a:pt x="1171760" y="513816"/>
                  <a:pt x="1166393" y="513816"/>
                  <a:pt x="1169971" y="517390"/>
                </a:cubicBezTo>
                <a:cubicBezTo>
                  <a:pt x="1171760" y="515603"/>
                  <a:pt x="1173549" y="515603"/>
                  <a:pt x="1175338" y="515603"/>
                </a:cubicBezTo>
                <a:cubicBezTo>
                  <a:pt x="1178916" y="524539"/>
                  <a:pt x="1191439" y="515603"/>
                  <a:pt x="1198594" y="519177"/>
                </a:cubicBezTo>
                <a:cubicBezTo>
                  <a:pt x="1200383" y="528113"/>
                  <a:pt x="1214695" y="529901"/>
                  <a:pt x="1216484" y="522752"/>
                </a:cubicBezTo>
                <a:cubicBezTo>
                  <a:pt x="1216484" y="520964"/>
                  <a:pt x="1205750" y="524539"/>
                  <a:pt x="1211117" y="519177"/>
                </a:cubicBezTo>
                <a:cubicBezTo>
                  <a:pt x="1214695" y="524539"/>
                  <a:pt x="1211117" y="513816"/>
                  <a:pt x="1214695" y="515603"/>
                </a:cubicBezTo>
                <a:cubicBezTo>
                  <a:pt x="1216484" y="519177"/>
                  <a:pt x="1220062" y="522752"/>
                  <a:pt x="1221851" y="526326"/>
                </a:cubicBezTo>
                <a:cubicBezTo>
                  <a:pt x="1214695" y="529901"/>
                  <a:pt x="1216484" y="529901"/>
                  <a:pt x="1209328" y="528113"/>
                </a:cubicBezTo>
                <a:cubicBezTo>
                  <a:pt x="1216484" y="537049"/>
                  <a:pt x="1229006" y="542411"/>
                  <a:pt x="1234373" y="538837"/>
                </a:cubicBezTo>
                <a:cubicBezTo>
                  <a:pt x="1232584" y="540624"/>
                  <a:pt x="1237951" y="545985"/>
                  <a:pt x="1239740" y="547773"/>
                </a:cubicBezTo>
                <a:cubicBezTo>
                  <a:pt x="1243318" y="540624"/>
                  <a:pt x="1246896" y="553134"/>
                  <a:pt x="1252263" y="553134"/>
                </a:cubicBezTo>
                <a:cubicBezTo>
                  <a:pt x="1254052" y="551347"/>
                  <a:pt x="1261207" y="545985"/>
                  <a:pt x="1264785" y="549560"/>
                </a:cubicBezTo>
                <a:cubicBezTo>
                  <a:pt x="1261207" y="553134"/>
                  <a:pt x="1259419" y="554921"/>
                  <a:pt x="1259419" y="560283"/>
                </a:cubicBezTo>
                <a:cubicBezTo>
                  <a:pt x="1270152" y="556709"/>
                  <a:pt x="1264785" y="569219"/>
                  <a:pt x="1275519" y="565645"/>
                </a:cubicBezTo>
                <a:cubicBezTo>
                  <a:pt x="1271941" y="562070"/>
                  <a:pt x="1275519" y="562070"/>
                  <a:pt x="1277308" y="558496"/>
                </a:cubicBezTo>
                <a:cubicBezTo>
                  <a:pt x="1282675" y="562070"/>
                  <a:pt x="1291620" y="565645"/>
                  <a:pt x="1284464" y="569219"/>
                </a:cubicBezTo>
                <a:cubicBezTo>
                  <a:pt x="1291620" y="567432"/>
                  <a:pt x="1304142" y="569219"/>
                  <a:pt x="1311298" y="578155"/>
                </a:cubicBezTo>
                <a:cubicBezTo>
                  <a:pt x="1313087" y="578155"/>
                  <a:pt x="1314876" y="578155"/>
                  <a:pt x="1316665" y="576368"/>
                </a:cubicBezTo>
                <a:cubicBezTo>
                  <a:pt x="1322032" y="581730"/>
                  <a:pt x="1309509" y="579942"/>
                  <a:pt x="1311298" y="583517"/>
                </a:cubicBezTo>
                <a:cubicBezTo>
                  <a:pt x="1320243" y="587091"/>
                  <a:pt x="1327399" y="583517"/>
                  <a:pt x="1336343" y="588878"/>
                </a:cubicBezTo>
                <a:cubicBezTo>
                  <a:pt x="1336343" y="583517"/>
                  <a:pt x="1330976" y="587091"/>
                  <a:pt x="1330976" y="583517"/>
                </a:cubicBezTo>
                <a:cubicBezTo>
                  <a:pt x="1334554" y="587091"/>
                  <a:pt x="1348866" y="587091"/>
                  <a:pt x="1347077" y="592453"/>
                </a:cubicBezTo>
                <a:cubicBezTo>
                  <a:pt x="1347077" y="590666"/>
                  <a:pt x="1339921" y="588878"/>
                  <a:pt x="1339921" y="592453"/>
                </a:cubicBezTo>
                <a:cubicBezTo>
                  <a:pt x="1345288" y="594240"/>
                  <a:pt x="1347077" y="599602"/>
                  <a:pt x="1356022" y="597814"/>
                </a:cubicBezTo>
                <a:cubicBezTo>
                  <a:pt x="1352444" y="594240"/>
                  <a:pt x="1348866" y="594240"/>
                  <a:pt x="1354233" y="590666"/>
                </a:cubicBezTo>
                <a:cubicBezTo>
                  <a:pt x="1356022" y="594240"/>
                  <a:pt x="1361389" y="594240"/>
                  <a:pt x="1357811" y="597814"/>
                </a:cubicBezTo>
                <a:cubicBezTo>
                  <a:pt x="1363177" y="592453"/>
                  <a:pt x="1363177" y="597814"/>
                  <a:pt x="1368544" y="597814"/>
                </a:cubicBezTo>
                <a:cubicBezTo>
                  <a:pt x="1366755" y="594240"/>
                  <a:pt x="1364966" y="592453"/>
                  <a:pt x="1364966" y="587091"/>
                </a:cubicBezTo>
                <a:cubicBezTo>
                  <a:pt x="1361389" y="588878"/>
                  <a:pt x="1359599" y="585304"/>
                  <a:pt x="1356022" y="588878"/>
                </a:cubicBezTo>
                <a:cubicBezTo>
                  <a:pt x="1356022" y="571006"/>
                  <a:pt x="1330976" y="579942"/>
                  <a:pt x="1325609" y="563858"/>
                </a:cubicBezTo>
                <a:cubicBezTo>
                  <a:pt x="1318454" y="565645"/>
                  <a:pt x="1316665" y="553134"/>
                  <a:pt x="1307720" y="556709"/>
                </a:cubicBezTo>
                <a:cubicBezTo>
                  <a:pt x="1296986" y="547773"/>
                  <a:pt x="1288042" y="540624"/>
                  <a:pt x="1275519" y="537049"/>
                </a:cubicBezTo>
                <a:cubicBezTo>
                  <a:pt x="1277308" y="535262"/>
                  <a:pt x="1275519" y="531688"/>
                  <a:pt x="1277308" y="529901"/>
                </a:cubicBezTo>
                <a:cubicBezTo>
                  <a:pt x="1275519" y="528113"/>
                  <a:pt x="1273730" y="522752"/>
                  <a:pt x="1270152" y="524539"/>
                </a:cubicBezTo>
                <a:cubicBezTo>
                  <a:pt x="1266574" y="519177"/>
                  <a:pt x="1270152" y="517390"/>
                  <a:pt x="1270152" y="512028"/>
                </a:cubicBezTo>
                <a:cubicBezTo>
                  <a:pt x="1266574" y="513816"/>
                  <a:pt x="1261207" y="515603"/>
                  <a:pt x="1261207" y="517390"/>
                </a:cubicBezTo>
                <a:cubicBezTo>
                  <a:pt x="1254052" y="513816"/>
                  <a:pt x="1254052" y="508454"/>
                  <a:pt x="1254052" y="506667"/>
                </a:cubicBezTo>
                <a:cubicBezTo>
                  <a:pt x="1250474" y="508454"/>
                  <a:pt x="1248685" y="510241"/>
                  <a:pt x="1245107" y="508454"/>
                </a:cubicBezTo>
                <a:cubicBezTo>
                  <a:pt x="1248685" y="503092"/>
                  <a:pt x="1255841" y="506667"/>
                  <a:pt x="1255841" y="501305"/>
                </a:cubicBezTo>
                <a:cubicBezTo>
                  <a:pt x="1250474" y="499518"/>
                  <a:pt x="1243318" y="501305"/>
                  <a:pt x="1245107" y="494156"/>
                </a:cubicBezTo>
                <a:cubicBezTo>
                  <a:pt x="1241529" y="494156"/>
                  <a:pt x="1239740" y="492369"/>
                  <a:pt x="1236162" y="492369"/>
                </a:cubicBezTo>
                <a:cubicBezTo>
                  <a:pt x="1236162" y="495944"/>
                  <a:pt x="1234373" y="499518"/>
                  <a:pt x="1229006" y="501305"/>
                </a:cubicBezTo>
                <a:cubicBezTo>
                  <a:pt x="1227217" y="495944"/>
                  <a:pt x="1232584" y="499518"/>
                  <a:pt x="1232584" y="492369"/>
                </a:cubicBezTo>
                <a:cubicBezTo>
                  <a:pt x="1223640" y="494156"/>
                  <a:pt x="1223640" y="485220"/>
                  <a:pt x="1214695" y="483433"/>
                </a:cubicBezTo>
                <a:cubicBezTo>
                  <a:pt x="1221851" y="481646"/>
                  <a:pt x="1223640" y="483433"/>
                  <a:pt x="1223640" y="476284"/>
                </a:cubicBezTo>
                <a:cubicBezTo>
                  <a:pt x="1225429" y="479859"/>
                  <a:pt x="1230795" y="474497"/>
                  <a:pt x="1232584" y="474497"/>
                </a:cubicBezTo>
                <a:cubicBezTo>
                  <a:pt x="1236162" y="479859"/>
                  <a:pt x="1239740" y="479859"/>
                  <a:pt x="1243318" y="481646"/>
                </a:cubicBezTo>
                <a:cubicBezTo>
                  <a:pt x="1239740" y="485220"/>
                  <a:pt x="1236162" y="479859"/>
                  <a:pt x="1236162" y="485220"/>
                </a:cubicBezTo>
                <a:cubicBezTo>
                  <a:pt x="1243318" y="481646"/>
                  <a:pt x="1243318" y="495944"/>
                  <a:pt x="1248685" y="487007"/>
                </a:cubicBezTo>
                <a:cubicBezTo>
                  <a:pt x="1254052" y="495944"/>
                  <a:pt x="1257630" y="499518"/>
                  <a:pt x="1264785" y="506667"/>
                </a:cubicBezTo>
                <a:cubicBezTo>
                  <a:pt x="1268363" y="504880"/>
                  <a:pt x="1270152" y="503092"/>
                  <a:pt x="1271941" y="501305"/>
                </a:cubicBezTo>
                <a:cubicBezTo>
                  <a:pt x="1271941" y="504880"/>
                  <a:pt x="1271941" y="504880"/>
                  <a:pt x="1275519" y="504880"/>
                </a:cubicBezTo>
                <a:cubicBezTo>
                  <a:pt x="1279097" y="508454"/>
                  <a:pt x="1270152" y="506667"/>
                  <a:pt x="1271941" y="510241"/>
                </a:cubicBezTo>
                <a:cubicBezTo>
                  <a:pt x="1275519" y="515603"/>
                  <a:pt x="1280886" y="513816"/>
                  <a:pt x="1282675" y="508454"/>
                </a:cubicBezTo>
                <a:cubicBezTo>
                  <a:pt x="1284464" y="513816"/>
                  <a:pt x="1280886" y="513816"/>
                  <a:pt x="1282675" y="517390"/>
                </a:cubicBezTo>
                <a:cubicBezTo>
                  <a:pt x="1289831" y="520964"/>
                  <a:pt x="1295197" y="515603"/>
                  <a:pt x="1298775" y="528113"/>
                </a:cubicBezTo>
                <a:cubicBezTo>
                  <a:pt x="1300564" y="526326"/>
                  <a:pt x="1298775" y="522752"/>
                  <a:pt x="1304142" y="522752"/>
                </a:cubicBezTo>
                <a:cubicBezTo>
                  <a:pt x="1309509" y="528113"/>
                  <a:pt x="1309509" y="528113"/>
                  <a:pt x="1307720" y="522752"/>
                </a:cubicBezTo>
                <a:cubicBezTo>
                  <a:pt x="1311298" y="522752"/>
                  <a:pt x="1313087" y="529901"/>
                  <a:pt x="1316665" y="529901"/>
                </a:cubicBezTo>
                <a:cubicBezTo>
                  <a:pt x="1330976" y="529901"/>
                  <a:pt x="1336343" y="544198"/>
                  <a:pt x="1343499" y="549560"/>
                </a:cubicBezTo>
                <a:cubicBezTo>
                  <a:pt x="1350655" y="545985"/>
                  <a:pt x="1359599" y="545985"/>
                  <a:pt x="1356022" y="540624"/>
                </a:cubicBezTo>
                <a:cubicBezTo>
                  <a:pt x="1352444" y="540624"/>
                  <a:pt x="1352444" y="544198"/>
                  <a:pt x="1348866" y="542411"/>
                </a:cubicBezTo>
                <a:cubicBezTo>
                  <a:pt x="1345288" y="537049"/>
                  <a:pt x="1354233" y="538837"/>
                  <a:pt x="1350655" y="535262"/>
                </a:cubicBezTo>
                <a:cubicBezTo>
                  <a:pt x="1334554" y="526326"/>
                  <a:pt x="1320243" y="517390"/>
                  <a:pt x="1305931" y="504880"/>
                </a:cubicBezTo>
                <a:cubicBezTo>
                  <a:pt x="1311298" y="501305"/>
                  <a:pt x="1313087" y="506667"/>
                  <a:pt x="1316665" y="506667"/>
                </a:cubicBezTo>
                <a:cubicBezTo>
                  <a:pt x="1320243" y="501305"/>
                  <a:pt x="1314876" y="499518"/>
                  <a:pt x="1320243" y="497731"/>
                </a:cubicBezTo>
                <a:cubicBezTo>
                  <a:pt x="1320243" y="499518"/>
                  <a:pt x="1320243" y="501305"/>
                  <a:pt x="1320243" y="503092"/>
                </a:cubicBezTo>
                <a:lnTo>
                  <a:pt x="1323821" y="503092"/>
                </a:lnTo>
                <a:cubicBezTo>
                  <a:pt x="1322032" y="506667"/>
                  <a:pt x="1316665" y="508454"/>
                  <a:pt x="1318454" y="512028"/>
                </a:cubicBezTo>
                <a:cubicBezTo>
                  <a:pt x="1323821" y="503092"/>
                  <a:pt x="1323821" y="515603"/>
                  <a:pt x="1330976" y="513816"/>
                </a:cubicBezTo>
                <a:cubicBezTo>
                  <a:pt x="1329187" y="508454"/>
                  <a:pt x="1338132" y="508454"/>
                  <a:pt x="1339921" y="508454"/>
                </a:cubicBezTo>
                <a:cubicBezTo>
                  <a:pt x="1343499" y="512028"/>
                  <a:pt x="1352444" y="515603"/>
                  <a:pt x="1361389" y="519177"/>
                </a:cubicBezTo>
                <a:cubicBezTo>
                  <a:pt x="1370333" y="522752"/>
                  <a:pt x="1377489" y="526326"/>
                  <a:pt x="1379278" y="531688"/>
                </a:cubicBezTo>
                <a:cubicBezTo>
                  <a:pt x="1381067" y="529901"/>
                  <a:pt x="1377489" y="524539"/>
                  <a:pt x="1382856" y="524539"/>
                </a:cubicBezTo>
                <a:cubicBezTo>
                  <a:pt x="1384645" y="535262"/>
                  <a:pt x="1386434" y="535262"/>
                  <a:pt x="1393589" y="540624"/>
                </a:cubicBezTo>
                <a:cubicBezTo>
                  <a:pt x="1388223" y="538837"/>
                  <a:pt x="1386434" y="544198"/>
                  <a:pt x="1382856" y="540624"/>
                </a:cubicBezTo>
                <a:cubicBezTo>
                  <a:pt x="1384645" y="538837"/>
                  <a:pt x="1386434" y="538837"/>
                  <a:pt x="1384645" y="537049"/>
                </a:cubicBezTo>
                <a:cubicBezTo>
                  <a:pt x="1382856" y="537049"/>
                  <a:pt x="1375700" y="535262"/>
                  <a:pt x="1373911" y="538837"/>
                </a:cubicBezTo>
                <a:cubicBezTo>
                  <a:pt x="1379278" y="538837"/>
                  <a:pt x="1390012" y="553134"/>
                  <a:pt x="1398956" y="540624"/>
                </a:cubicBezTo>
                <a:cubicBezTo>
                  <a:pt x="1400745" y="544198"/>
                  <a:pt x="1406112" y="544198"/>
                  <a:pt x="1409690" y="547773"/>
                </a:cubicBezTo>
                <a:cubicBezTo>
                  <a:pt x="1404323" y="551347"/>
                  <a:pt x="1397167" y="545985"/>
                  <a:pt x="1398956" y="553134"/>
                </a:cubicBezTo>
                <a:cubicBezTo>
                  <a:pt x="1400745" y="558496"/>
                  <a:pt x="1409690" y="551347"/>
                  <a:pt x="1411479" y="554921"/>
                </a:cubicBezTo>
                <a:cubicBezTo>
                  <a:pt x="1415057" y="544198"/>
                  <a:pt x="1425791" y="560283"/>
                  <a:pt x="1431157" y="554921"/>
                </a:cubicBezTo>
                <a:cubicBezTo>
                  <a:pt x="1431157" y="558496"/>
                  <a:pt x="1429369" y="556709"/>
                  <a:pt x="1427579" y="558496"/>
                </a:cubicBezTo>
                <a:cubicBezTo>
                  <a:pt x="1429369" y="562070"/>
                  <a:pt x="1434735" y="565645"/>
                  <a:pt x="1436524" y="562070"/>
                </a:cubicBezTo>
                <a:cubicBezTo>
                  <a:pt x="1438313" y="569219"/>
                  <a:pt x="1443680" y="563858"/>
                  <a:pt x="1441891" y="571006"/>
                </a:cubicBezTo>
                <a:cubicBezTo>
                  <a:pt x="1447258" y="571006"/>
                  <a:pt x="1452625" y="572793"/>
                  <a:pt x="1454414" y="567432"/>
                </a:cubicBezTo>
                <a:cubicBezTo>
                  <a:pt x="1459781" y="569219"/>
                  <a:pt x="1450836" y="574581"/>
                  <a:pt x="1456203" y="574581"/>
                </a:cubicBezTo>
                <a:cubicBezTo>
                  <a:pt x="1457992" y="571006"/>
                  <a:pt x="1461569" y="569219"/>
                  <a:pt x="1466936" y="574581"/>
                </a:cubicBezTo>
                <a:cubicBezTo>
                  <a:pt x="1466936" y="578155"/>
                  <a:pt x="1463359" y="578155"/>
                  <a:pt x="1463359" y="579942"/>
                </a:cubicBezTo>
                <a:cubicBezTo>
                  <a:pt x="1466936" y="581730"/>
                  <a:pt x="1465147" y="578155"/>
                  <a:pt x="1468725" y="576368"/>
                </a:cubicBezTo>
                <a:cubicBezTo>
                  <a:pt x="1468725" y="579942"/>
                  <a:pt x="1472303" y="579942"/>
                  <a:pt x="1472303" y="581730"/>
                </a:cubicBezTo>
                <a:cubicBezTo>
                  <a:pt x="1470514" y="588878"/>
                  <a:pt x="1465147" y="578155"/>
                  <a:pt x="1463359" y="585304"/>
                </a:cubicBezTo>
                <a:cubicBezTo>
                  <a:pt x="1468725" y="590666"/>
                  <a:pt x="1477670" y="588878"/>
                  <a:pt x="1479459" y="581730"/>
                </a:cubicBezTo>
                <a:cubicBezTo>
                  <a:pt x="1479459" y="588878"/>
                  <a:pt x="1483037" y="597814"/>
                  <a:pt x="1488404" y="588878"/>
                </a:cubicBezTo>
                <a:cubicBezTo>
                  <a:pt x="1491982" y="592453"/>
                  <a:pt x="1488404" y="592453"/>
                  <a:pt x="1488404" y="596027"/>
                </a:cubicBezTo>
                <a:cubicBezTo>
                  <a:pt x="1502715" y="599602"/>
                  <a:pt x="1506293" y="608538"/>
                  <a:pt x="1522394" y="610325"/>
                </a:cubicBezTo>
                <a:cubicBezTo>
                  <a:pt x="1525972" y="615687"/>
                  <a:pt x="1520605" y="615687"/>
                  <a:pt x="1520605" y="619261"/>
                </a:cubicBezTo>
                <a:cubicBezTo>
                  <a:pt x="1529549" y="621048"/>
                  <a:pt x="1536705" y="615687"/>
                  <a:pt x="1536705" y="624623"/>
                </a:cubicBezTo>
                <a:cubicBezTo>
                  <a:pt x="1543861" y="622836"/>
                  <a:pt x="1545650" y="629984"/>
                  <a:pt x="1549228" y="626410"/>
                </a:cubicBezTo>
                <a:cubicBezTo>
                  <a:pt x="1547439" y="628197"/>
                  <a:pt x="1547439" y="629984"/>
                  <a:pt x="1549228" y="631772"/>
                </a:cubicBezTo>
                <a:cubicBezTo>
                  <a:pt x="1552806" y="629984"/>
                  <a:pt x="1574273" y="631772"/>
                  <a:pt x="1567117" y="640708"/>
                </a:cubicBezTo>
                <a:cubicBezTo>
                  <a:pt x="1576062" y="638920"/>
                  <a:pt x="1585007" y="640708"/>
                  <a:pt x="1588585" y="638920"/>
                </a:cubicBezTo>
                <a:cubicBezTo>
                  <a:pt x="1590374" y="651431"/>
                  <a:pt x="1617208" y="653218"/>
                  <a:pt x="1606474" y="660367"/>
                </a:cubicBezTo>
                <a:cubicBezTo>
                  <a:pt x="1610052" y="665729"/>
                  <a:pt x="1613630" y="655005"/>
                  <a:pt x="1615419" y="663941"/>
                </a:cubicBezTo>
                <a:cubicBezTo>
                  <a:pt x="1617208" y="669303"/>
                  <a:pt x="1610052" y="658580"/>
                  <a:pt x="1610052" y="665729"/>
                </a:cubicBezTo>
                <a:cubicBezTo>
                  <a:pt x="1611841" y="667516"/>
                  <a:pt x="1614972" y="670197"/>
                  <a:pt x="1618102" y="671314"/>
                </a:cubicBezTo>
                <a:lnTo>
                  <a:pt x="1625370" y="667885"/>
                </a:lnTo>
                <a:lnTo>
                  <a:pt x="1636886" y="678239"/>
                </a:lnTo>
                <a:cubicBezTo>
                  <a:pt x="1642253" y="680026"/>
                  <a:pt x="1636886" y="672877"/>
                  <a:pt x="1642253" y="674665"/>
                </a:cubicBezTo>
                <a:cubicBezTo>
                  <a:pt x="1644042" y="681813"/>
                  <a:pt x="1645831" y="676452"/>
                  <a:pt x="1649409" y="680026"/>
                </a:cubicBezTo>
                <a:cubicBezTo>
                  <a:pt x="1649409" y="676452"/>
                  <a:pt x="1647620" y="672877"/>
                  <a:pt x="1649409" y="671090"/>
                </a:cubicBezTo>
                <a:cubicBezTo>
                  <a:pt x="1644042" y="671090"/>
                  <a:pt x="1638675" y="669303"/>
                  <a:pt x="1638675" y="662154"/>
                </a:cubicBezTo>
                <a:cubicBezTo>
                  <a:pt x="1644042" y="660367"/>
                  <a:pt x="1644042" y="669303"/>
                  <a:pt x="1651198" y="667516"/>
                </a:cubicBezTo>
                <a:cubicBezTo>
                  <a:pt x="1654776" y="672877"/>
                  <a:pt x="1649409" y="681813"/>
                  <a:pt x="1654776" y="681813"/>
                </a:cubicBezTo>
                <a:cubicBezTo>
                  <a:pt x="1660143" y="680026"/>
                  <a:pt x="1660143" y="676452"/>
                  <a:pt x="1663721" y="674665"/>
                </a:cubicBezTo>
                <a:cubicBezTo>
                  <a:pt x="1663721" y="676452"/>
                  <a:pt x="1665509" y="678239"/>
                  <a:pt x="1665509" y="678239"/>
                </a:cubicBezTo>
                <a:cubicBezTo>
                  <a:pt x="1665509" y="678239"/>
                  <a:pt x="1667298" y="678239"/>
                  <a:pt x="1667298" y="680026"/>
                </a:cubicBezTo>
                <a:cubicBezTo>
                  <a:pt x="1661932" y="680026"/>
                  <a:pt x="1656565" y="681813"/>
                  <a:pt x="1656565" y="685388"/>
                </a:cubicBezTo>
                <a:cubicBezTo>
                  <a:pt x="1663721" y="687175"/>
                  <a:pt x="1656565" y="688962"/>
                  <a:pt x="1654776" y="692537"/>
                </a:cubicBezTo>
                <a:cubicBezTo>
                  <a:pt x="1658354" y="697898"/>
                  <a:pt x="1661932" y="692537"/>
                  <a:pt x="1669087" y="692537"/>
                </a:cubicBezTo>
                <a:cubicBezTo>
                  <a:pt x="1672665" y="701473"/>
                  <a:pt x="1683399" y="708622"/>
                  <a:pt x="1690555" y="699686"/>
                </a:cubicBezTo>
                <a:cubicBezTo>
                  <a:pt x="1692344" y="706834"/>
                  <a:pt x="1683399" y="705047"/>
                  <a:pt x="1683399" y="712196"/>
                </a:cubicBezTo>
                <a:cubicBezTo>
                  <a:pt x="1685188" y="708622"/>
                  <a:pt x="1692344" y="708622"/>
                  <a:pt x="1694133" y="705047"/>
                </a:cubicBezTo>
                <a:cubicBezTo>
                  <a:pt x="1697711" y="710409"/>
                  <a:pt x="1701288" y="713983"/>
                  <a:pt x="1708444" y="712196"/>
                </a:cubicBezTo>
                <a:cubicBezTo>
                  <a:pt x="1710233" y="717558"/>
                  <a:pt x="1699499" y="715770"/>
                  <a:pt x="1703077" y="722919"/>
                </a:cubicBezTo>
                <a:cubicBezTo>
                  <a:pt x="1708444" y="722919"/>
                  <a:pt x="1712022" y="721132"/>
                  <a:pt x="1715600" y="721132"/>
                </a:cubicBezTo>
                <a:cubicBezTo>
                  <a:pt x="1710233" y="726494"/>
                  <a:pt x="1719178" y="728281"/>
                  <a:pt x="1720967" y="733643"/>
                </a:cubicBezTo>
                <a:cubicBezTo>
                  <a:pt x="1722756" y="733643"/>
                  <a:pt x="1722756" y="731855"/>
                  <a:pt x="1726334" y="731855"/>
                </a:cubicBezTo>
                <a:cubicBezTo>
                  <a:pt x="1729911" y="739004"/>
                  <a:pt x="1738856" y="744366"/>
                  <a:pt x="1747801" y="739004"/>
                </a:cubicBezTo>
                <a:cubicBezTo>
                  <a:pt x="1746012" y="744366"/>
                  <a:pt x="1753168" y="749728"/>
                  <a:pt x="1756746" y="744366"/>
                </a:cubicBezTo>
                <a:cubicBezTo>
                  <a:pt x="1756746" y="756876"/>
                  <a:pt x="1769268" y="751515"/>
                  <a:pt x="1772846" y="758664"/>
                </a:cubicBezTo>
                <a:cubicBezTo>
                  <a:pt x="1774635" y="755089"/>
                  <a:pt x="1774635" y="758664"/>
                  <a:pt x="1776424" y="758664"/>
                </a:cubicBezTo>
                <a:cubicBezTo>
                  <a:pt x="1776424" y="756876"/>
                  <a:pt x="1776424" y="755089"/>
                  <a:pt x="1778213" y="753302"/>
                </a:cubicBezTo>
                <a:cubicBezTo>
                  <a:pt x="1781791" y="755089"/>
                  <a:pt x="1787158" y="753302"/>
                  <a:pt x="1788947" y="758664"/>
                </a:cubicBezTo>
                <a:cubicBezTo>
                  <a:pt x="1783580" y="758664"/>
                  <a:pt x="1780002" y="753302"/>
                  <a:pt x="1780002" y="760451"/>
                </a:cubicBezTo>
                <a:cubicBezTo>
                  <a:pt x="1788947" y="762238"/>
                  <a:pt x="1788947" y="776536"/>
                  <a:pt x="1797891" y="780110"/>
                </a:cubicBezTo>
                <a:cubicBezTo>
                  <a:pt x="1803258" y="780110"/>
                  <a:pt x="1805047" y="778323"/>
                  <a:pt x="1806836" y="774748"/>
                </a:cubicBezTo>
                <a:cubicBezTo>
                  <a:pt x="1803258" y="764025"/>
                  <a:pt x="1799681" y="778323"/>
                  <a:pt x="1794314" y="771174"/>
                </a:cubicBezTo>
                <a:cubicBezTo>
                  <a:pt x="1801469" y="771174"/>
                  <a:pt x="1801469" y="764025"/>
                  <a:pt x="1805047" y="760451"/>
                </a:cubicBezTo>
                <a:cubicBezTo>
                  <a:pt x="1801469" y="769387"/>
                  <a:pt x="1808625" y="769387"/>
                  <a:pt x="1812203" y="774748"/>
                </a:cubicBezTo>
                <a:cubicBezTo>
                  <a:pt x="1808625" y="776536"/>
                  <a:pt x="1803258" y="778323"/>
                  <a:pt x="1805047" y="785472"/>
                </a:cubicBezTo>
                <a:cubicBezTo>
                  <a:pt x="1808625" y="785472"/>
                  <a:pt x="1812203" y="778323"/>
                  <a:pt x="1813992" y="783684"/>
                </a:cubicBezTo>
                <a:cubicBezTo>
                  <a:pt x="1812203" y="783684"/>
                  <a:pt x="1810414" y="785472"/>
                  <a:pt x="1810414" y="787259"/>
                </a:cubicBezTo>
                <a:cubicBezTo>
                  <a:pt x="1813992" y="789046"/>
                  <a:pt x="1819359" y="790833"/>
                  <a:pt x="1824726" y="792620"/>
                </a:cubicBezTo>
                <a:cubicBezTo>
                  <a:pt x="1822937" y="803344"/>
                  <a:pt x="1839037" y="803344"/>
                  <a:pt x="1844404" y="812280"/>
                </a:cubicBezTo>
                <a:cubicBezTo>
                  <a:pt x="1844404" y="808705"/>
                  <a:pt x="1847982" y="808705"/>
                  <a:pt x="1847982" y="806918"/>
                </a:cubicBezTo>
                <a:cubicBezTo>
                  <a:pt x="1851560" y="808705"/>
                  <a:pt x="1851560" y="814067"/>
                  <a:pt x="1856927" y="810493"/>
                </a:cubicBezTo>
                <a:cubicBezTo>
                  <a:pt x="1855138" y="823003"/>
                  <a:pt x="1864083" y="817641"/>
                  <a:pt x="1871238" y="821216"/>
                </a:cubicBezTo>
                <a:cubicBezTo>
                  <a:pt x="1867661" y="823003"/>
                  <a:pt x="1874816" y="824790"/>
                  <a:pt x="1871238" y="828365"/>
                </a:cubicBezTo>
                <a:cubicBezTo>
                  <a:pt x="1865871" y="830152"/>
                  <a:pt x="1862294" y="828365"/>
                  <a:pt x="1860505" y="826577"/>
                </a:cubicBezTo>
                <a:cubicBezTo>
                  <a:pt x="1856927" y="835514"/>
                  <a:pt x="1869449" y="839088"/>
                  <a:pt x="1876605" y="840875"/>
                </a:cubicBezTo>
                <a:cubicBezTo>
                  <a:pt x="1874816" y="837301"/>
                  <a:pt x="1869449" y="837301"/>
                  <a:pt x="1869449" y="831939"/>
                </a:cubicBezTo>
                <a:cubicBezTo>
                  <a:pt x="1880183" y="835514"/>
                  <a:pt x="1889128" y="842662"/>
                  <a:pt x="1899861" y="844450"/>
                </a:cubicBezTo>
                <a:cubicBezTo>
                  <a:pt x="1901651" y="842662"/>
                  <a:pt x="1901651" y="840875"/>
                  <a:pt x="1901651" y="839088"/>
                </a:cubicBezTo>
                <a:cubicBezTo>
                  <a:pt x="1901651" y="839088"/>
                  <a:pt x="1901651" y="839088"/>
                  <a:pt x="1908806" y="837301"/>
                </a:cubicBezTo>
                <a:cubicBezTo>
                  <a:pt x="1910595" y="842662"/>
                  <a:pt x="1905228" y="842662"/>
                  <a:pt x="1907017" y="848024"/>
                </a:cubicBezTo>
                <a:cubicBezTo>
                  <a:pt x="1910595" y="856960"/>
                  <a:pt x="1917751" y="848024"/>
                  <a:pt x="1917751" y="856960"/>
                </a:cubicBezTo>
                <a:cubicBezTo>
                  <a:pt x="1924907" y="853386"/>
                  <a:pt x="1917751" y="846237"/>
                  <a:pt x="1914173" y="844450"/>
                </a:cubicBezTo>
                <a:cubicBezTo>
                  <a:pt x="1921329" y="840875"/>
                  <a:pt x="1921329" y="853386"/>
                  <a:pt x="1926696" y="848024"/>
                </a:cubicBezTo>
                <a:cubicBezTo>
                  <a:pt x="1926696" y="855173"/>
                  <a:pt x="1917751" y="855173"/>
                  <a:pt x="1921329" y="865896"/>
                </a:cubicBezTo>
                <a:cubicBezTo>
                  <a:pt x="1928485" y="864109"/>
                  <a:pt x="1941007" y="880194"/>
                  <a:pt x="1948163" y="865896"/>
                </a:cubicBezTo>
                <a:cubicBezTo>
                  <a:pt x="1941007" y="865896"/>
                  <a:pt x="1935640" y="862322"/>
                  <a:pt x="1932063" y="860535"/>
                </a:cubicBezTo>
                <a:cubicBezTo>
                  <a:pt x="1935640" y="855173"/>
                  <a:pt x="1937429" y="864109"/>
                  <a:pt x="1939218" y="856960"/>
                </a:cubicBezTo>
                <a:cubicBezTo>
                  <a:pt x="1941901" y="860535"/>
                  <a:pt x="1947268" y="863215"/>
                  <a:pt x="1952188" y="865896"/>
                </a:cubicBezTo>
                <a:lnTo>
                  <a:pt x="1959104" y="871904"/>
                </a:lnTo>
                <a:lnTo>
                  <a:pt x="1960686" y="876843"/>
                </a:lnTo>
                <a:cubicBezTo>
                  <a:pt x="1961133" y="877960"/>
                  <a:pt x="1960686" y="878407"/>
                  <a:pt x="1957108" y="878407"/>
                </a:cubicBezTo>
                <a:cubicBezTo>
                  <a:pt x="1951741" y="878407"/>
                  <a:pt x="1962475" y="873045"/>
                  <a:pt x="1955319" y="873045"/>
                </a:cubicBezTo>
                <a:cubicBezTo>
                  <a:pt x="1946374" y="873045"/>
                  <a:pt x="1955319" y="876620"/>
                  <a:pt x="1951741" y="880194"/>
                </a:cubicBezTo>
                <a:cubicBezTo>
                  <a:pt x="1948163" y="874832"/>
                  <a:pt x="1944585" y="881981"/>
                  <a:pt x="1937429" y="876620"/>
                </a:cubicBezTo>
                <a:cubicBezTo>
                  <a:pt x="1939218" y="881981"/>
                  <a:pt x="1942796" y="883768"/>
                  <a:pt x="1946374" y="885556"/>
                </a:cubicBezTo>
                <a:cubicBezTo>
                  <a:pt x="1949952" y="883768"/>
                  <a:pt x="1953530" y="880194"/>
                  <a:pt x="1955319" y="885556"/>
                </a:cubicBezTo>
                <a:cubicBezTo>
                  <a:pt x="1953530" y="887343"/>
                  <a:pt x="1949952" y="887343"/>
                  <a:pt x="1949952" y="890917"/>
                </a:cubicBezTo>
                <a:cubicBezTo>
                  <a:pt x="1953530" y="892704"/>
                  <a:pt x="1958897" y="894492"/>
                  <a:pt x="1960686" y="889130"/>
                </a:cubicBezTo>
                <a:cubicBezTo>
                  <a:pt x="1955319" y="889130"/>
                  <a:pt x="1962475" y="881981"/>
                  <a:pt x="1957108" y="880194"/>
                </a:cubicBezTo>
                <a:cubicBezTo>
                  <a:pt x="1964264" y="876620"/>
                  <a:pt x="1962475" y="885556"/>
                  <a:pt x="1966053" y="889130"/>
                </a:cubicBezTo>
                <a:cubicBezTo>
                  <a:pt x="1969630" y="887343"/>
                  <a:pt x="1973208" y="887343"/>
                  <a:pt x="1973208" y="885556"/>
                </a:cubicBezTo>
                <a:cubicBezTo>
                  <a:pt x="1969630" y="885556"/>
                  <a:pt x="1967841" y="881981"/>
                  <a:pt x="1964264" y="878407"/>
                </a:cubicBezTo>
                <a:cubicBezTo>
                  <a:pt x="1971419" y="874832"/>
                  <a:pt x="1967841" y="880194"/>
                  <a:pt x="1974997" y="878407"/>
                </a:cubicBezTo>
                <a:cubicBezTo>
                  <a:pt x="1971419" y="873045"/>
                  <a:pt x="1964264" y="873045"/>
                  <a:pt x="1960686" y="867683"/>
                </a:cubicBezTo>
                <a:cubicBezTo>
                  <a:pt x="1962475" y="867683"/>
                  <a:pt x="1966053" y="867683"/>
                  <a:pt x="1966053" y="865896"/>
                </a:cubicBezTo>
                <a:cubicBezTo>
                  <a:pt x="1962475" y="862322"/>
                  <a:pt x="1958897" y="862322"/>
                  <a:pt x="1957108" y="865896"/>
                </a:cubicBezTo>
                <a:cubicBezTo>
                  <a:pt x="1953530" y="860535"/>
                  <a:pt x="1949952" y="856960"/>
                  <a:pt x="1944585" y="856960"/>
                </a:cubicBezTo>
                <a:cubicBezTo>
                  <a:pt x="1949952" y="855173"/>
                  <a:pt x="1944585" y="851599"/>
                  <a:pt x="1941007" y="855173"/>
                </a:cubicBezTo>
                <a:cubicBezTo>
                  <a:pt x="1941007" y="853386"/>
                  <a:pt x="1941007" y="851599"/>
                  <a:pt x="1941007" y="849811"/>
                </a:cubicBezTo>
                <a:cubicBezTo>
                  <a:pt x="1939218" y="848024"/>
                  <a:pt x="1937429" y="848024"/>
                  <a:pt x="1933851" y="849811"/>
                </a:cubicBezTo>
                <a:cubicBezTo>
                  <a:pt x="1933851" y="839088"/>
                  <a:pt x="1926696" y="839088"/>
                  <a:pt x="1919540" y="839088"/>
                </a:cubicBezTo>
                <a:cubicBezTo>
                  <a:pt x="1923118" y="837301"/>
                  <a:pt x="1919540" y="833726"/>
                  <a:pt x="1921329" y="831939"/>
                </a:cubicBezTo>
                <a:cubicBezTo>
                  <a:pt x="1908806" y="833726"/>
                  <a:pt x="1905228" y="812280"/>
                  <a:pt x="1894495" y="819429"/>
                </a:cubicBezTo>
                <a:cubicBezTo>
                  <a:pt x="1894495" y="814067"/>
                  <a:pt x="1889128" y="815854"/>
                  <a:pt x="1885550" y="815854"/>
                </a:cubicBezTo>
                <a:cubicBezTo>
                  <a:pt x="1883761" y="810493"/>
                  <a:pt x="1885550" y="808705"/>
                  <a:pt x="1885550" y="805131"/>
                </a:cubicBezTo>
                <a:cubicBezTo>
                  <a:pt x="1876605" y="810493"/>
                  <a:pt x="1873027" y="792620"/>
                  <a:pt x="1865871" y="790833"/>
                </a:cubicBezTo>
                <a:cubicBezTo>
                  <a:pt x="1864083" y="790833"/>
                  <a:pt x="1864083" y="794408"/>
                  <a:pt x="1862294" y="794408"/>
                </a:cubicBezTo>
                <a:cubicBezTo>
                  <a:pt x="1856927" y="790833"/>
                  <a:pt x="1855138" y="789046"/>
                  <a:pt x="1849771" y="785472"/>
                </a:cubicBezTo>
                <a:cubicBezTo>
                  <a:pt x="1851560" y="781897"/>
                  <a:pt x="1856927" y="787259"/>
                  <a:pt x="1856927" y="780110"/>
                </a:cubicBezTo>
                <a:cubicBezTo>
                  <a:pt x="1847982" y="783684"/>
                  <a:pt x="1842615" y="781897"/>
                  <a:pt x="1835459" y="776536"/>
                </a:cubicBezTo>
                <a:cubicBezTo>
                  <a:pt x="1830093" y="771174"/>
                  <a:pt x="1826515" y="765812"/>
                  <a:pt x="1821148" y="762238"/>
                </a:cubicBezTo>
                <a:cubicBezTo>
                  <a:pt x="1821148" y="765812"/>
                  <a:pt x="1819359" y="767600"/>
                  <a:pt x="1815781" y="769387"/>
                </a:cubicBezTo>
                <a:cubicBezTo>
                  <a:pt x="1813992" y="764025"/>
                  <a:pt x="1808625" y="764025"/>
                  <a:pt x="1806836" y="760451"/>
                </a:cubicBezTo>
                <a:cubicBezTo>
                  <a:pt x="1810414" y="760451"/>
                  <a:pt x="1813992" y="758664"/>
                  <a:pt x="1815781" y="755089"/>
                </a:cubicBezTo>
                <a:cubicBezTo>
                  <a:pt x="1806836" y="747940"/>
                  <a:pt x="1796103" y="744366"/>
                  <a:pt x="1785369" y="737217"/>
                </a:cubicBezTo>
                <a:cubicBezTo>
                  <a:pt x="1774635" y="731855"/>
                  <a:pt x="1765691" y="726494"/>
                  <a:pt x="1762113" y="717558"/>
                </a:cubicBezTo>
                <a:cubicBezTo>
                  <a:pt x="1763901" y="719345"/>
                  <a:pt x="1765691" y="721132"/>
                  <a:pt x="1769268" y="721132"/>
                </a:cubicBezTo>
                <a:cubicBezTo>
                  <a:pt x="1767479" y="715770"/>
                  <a:pt x="1771057" y="715770"/>
                  <a:pt x="1769268" y="712196"/>
                </a:cubicBezTo>
                <a:cubicBezTo>
                  <a:pt x="1758535" y="715770"/>
                  <a:pt x="1762113" y="705047"/>
                  <a:pt x="1758535" y="703260"/>
                </a:cubicBezTo>
                <a:cubicBezTo>
                  <a:pt x="1753168" y="703260"/>
                  <a:pt x="1754957" y="708622"/>
                  <a:pt x="1749590" y="708622"/>
                </a:cubicBezTo>
                <a:cubicBezTo>
                  <a:pt x="1749590" y="701473"/>
                  <a:pt x="1747801" y="701473"/>
                  <a:pt x="1746012" y="696111"/>
                </a:cubicBezTo>
                <a:cubicBezTo>
                  <a:pt x="1742434" y="697898"/>
                  <a:pt x="1742434" y="699686"/>
                  <a:pt x="1740645" y="701473"/>
                </a:cubicBezTo>
                <a:cubicBezTo>
                  <a:pt x="1738856" y="697898"/>
                  <a:pt x="1726334" y="697898"/>
                  <a:pt x="1728123" y="692537"/>
                </a:cubicBezTo>
                <a:cubicBezTo>
                  <a:pt x="1731701" y="692537"/>
                  <a:pt x="1733489" y="697898"/>
                  <a:pt x="1738856" y="694324"/>
                </a:cubicBezTo>
                <a:cubicBezTo>
                  <a:pt x="1729911" y="688962"/>
                  <a:pt x="1738856" y="688962"/>
                  <a:pt x="1738856" y="681813"/>
                </a:cubicBezTo>
                <a:cubicBezTo>
                  <a:pt x="1733489" y="681813"/>
                  <a:pt x="1733489" y="683601"/>
                  <a:pt x="1731701" y="687175"/>
                </a:cubicBezTo>
                <a:cubicBezTo>
                  <a:pt x="1724545" y="685388"/>
                  <a:pt x="1715600" y="676452"/>
                  <a:pt x="1708444" y="669303"/>
                </a:cubicBezTo>
                <a:cubicBezTo>
                  <a:pt x="1706655" y="674665"/>
                  <a:pt x="1701288" y="671090"/>
                  <a:pt x="1695921" y="672877"/>
                </a:cubicBezTo>
                <a:cubicBezTo>
                  <a:pt x="1694133" y="667516"/>
                  <a:pt x="1701288" y="669303"/>
                  <a:pt x="1699499" y="663941"/>
                </a:cubicBezTo>
                <a:cubicBezTo>
                  <a:pt x="1690555" y="667516"/>
                  <a:pt x="1686977" y="665729"/>
                  <a:pt x="1681610" y="663941"/>
                </a:cubicBezTo>
                <a:cubicBezTo>
                  <a:pt x="1681610" y="667516"/>
                  <a:pt x="1685188" y="667516"/>
                  <a:pt x="1683399" y="669303"/>
                </a:cubicBezTo>
                <a:cubicBezTo>
                  <a:pt x="1681610" y="663941"/>
                  <a:pt x="1676243" y="667516"/>
                  <a:pt x="1674454" y="671090"/>
                </a:cubicBezTo>
                <a:cubicBezTo>
                  <a:pt x="1672665" y="667516"/>
                  <a:pt x="1667298" y="669303"/>
                  <a:pt x="1665509" y="663941"/>
                </a:cubicBezTo>
                <a:cubicBezTo>
                  <a:pt x="1670876" y="660367"/>
                  <a:pt x="1670876" y="663941"/>
                  <a:pt x="1674454" y="663941"/>
                </a:cubicBezTo>
                <a:cubicBezTo>
                  <a:pt x="1670876" y="660367"/>
                  <a:pt x="1676243" y="662154"/>
                  <a:pt x="1678032" y="662154"/>
                </a:cubicBezTo>
                <a:cubicBezTo>
                  <a:pt x="1672665" y="658580"/>
                  <a:pt x="1670876" y="655005"/>
                  <a:pt x="1670876" y="651431"/>
                </a:cubicBezTo>
                <a:cubicBezTo>
                  <a:pt x="1670876" y="655005"/>
                  <a:pt x="1678032" y="653218"/>
                  <a:pt x="1676243" y="649644"/>
                </a:cubicBezTo>
                <a:cubicBezTo>
                  <a:pt x="1672665" y="642495"/>
                  <a:pt x="1660143" y="646069"/>
                  <a:pt x="1652987" y="642495"/>
                </a:cubicBezTo>
                <a:cubicBezTo>
                  <a:pt x="1656565" y="640708"/>
                  <a:pt x="1663721" y="642495"/>
                  <a:pt x="1660143" y="635346"/>
                </a:cubicBezTo>
                <a:cubicBezTo>
                  <a:pt x="1656565" y="638027"/>
                  <a:pt x="1651645" y="639814"/>
                  <a:pt x="1647620" y="639814"/>
                </a:cubicBezTo>
                <a:lnTo>
                  <a:pt x="1643326" y="636061"/>
                </a:lnTo>
                <a:lnTo>
                  <a:pt x="1645831" y="633559"/>
                </a:lnTo>
                <a:cubicBezTo>
                  <a:pt x="1640464" y="631772"/>
                  <a:pt x="1636886" y="626410"/>
                  <a:pt x="1629731" y="626410"/>
                </a:cubicBezTo>
                <a:cubicBezTo>
                  <a:pt x="1627942" y="622836"/>
                  <a:pt x="1629731" y="619261"/>
                  <a:pt x="1629731" y="617474"/>
                </a:cubicBezTo>
                <a:cubicBezTo>
                  <a:pt x="1624364" y="617474"/>
                  <a:pt x="1626153" y="619261"/>
                  <a:pt x="1620786" y="621048"/>
                </a:cubicBezTo>
                <a:cubicBezTo>
                  <a:pt x="1618997" y="617474"/>
                  <a:pt x="1617208" y="617474"/>
                  <a:pt x="1617208" y="613899"/>
                </a:cubicBezTo>
                <a:cubicBezTo>
                  <a:pt x="1617208" y="612112"/>
                  <a:pt x="1618997" y="612112"/>
                  <a:pt x="1618997" y="610325"/>
                </a:cubicBezTo>
                <a:cubicBezTo>
                  <a:pt x="1610052" y="599602"/>
                  <a:pt x="1597529" y="603176"/>
                  <a:pt x="1586796" y="597814"/>
                </a:cubicBezTo>
                <a:cubicBezTo>
                  <a:pt x="1590374" y="596027"/>
                  <a:pt x="1593952" y="592453"/>
                  <a:pt x="1595741" y="588878"/>
                </a:cubicBezTo>
                <a:cubicBezTo>
                  <a:pt x="1590374" y="588878"/>
                  <a:pt x="1588585" y="583517"/>
                  <a:pt x="1581429" y="585304"/>
                </a:cubicBezTo>
                <a:cubicBezTo>
                  <a:pt x="1583218" y="590666"/>
                  <a:pt x="1593952" y="588878"/>
                  <a:pt x="1586796" y="592453"/>
                </a:cubicBezTo>
                <a:cubicBezTo>
                  <a:pt x="1581429" y="592453"/>
                  <a:pt x="1579640" y="585304"/>
                  <a:pt x="1577851" y="578155"/>
                </a:cubicBezTo>
                <a:cubicBezTo>
                  <a:pt x="1568906" y="579942"/>
                  <a:pt x="1577851" y="583517"/>
                  <a:pt x="1574273" y="587091"/>
                </a:cubicBezTo>
                <a:cubicBezTo>
                  <a:pt x="1565328" y="576368"/>
                  <a:pt x="1549228" y="574581"/>
                  <a:pt x="1538494" y="571006"/>
                </a:cubicBezTo>
                <a:cubicBezTo>
                  <a:pt x="1543861" y="569219"/>
                  <a:pt x="1543861" y="574581"/>
                  <a:pt x="1545650" y="572793"/>
                </a:cubicBezTo>
                <a:cubicBezTo>
                  <a:pt x="1543861" y="569219"/>
                  <a:pt x="1549228" y="569219"/>
                  <a:pt x="1547439" y="563858"/>
                </a:cubicBezTo>
                <a:cubicBezTo>
                  <a:pt x="1529549" y="569219"/>
                  <a:pt x="1524183" y="549560"/>
                  <a:pt x="1509871" y="545985"/>
                </a:cubicBezTo>
                <a:cubicBezTo>
                  <a:pt x="1513449" y="545985"/>
                  <a:pt x="1515238" y="544198"/>
                  <a:pt x="1513449" y="538837"/>
                </a:cubicBezTo>
                <a:cubicBezTo>
                  <a:pt x="1506293" y="540624"/>
                  <a:pt x="1500926" y="542411"/>
                  <a:pt x="1497349" y="540624"/>
                </a:cubicBezTo>
                <a:cubicBezTo>
                  <a:pt x="1499137" y="538837"/>
                  <a:pt x="1499137" y="538837"/>
                  <a:pt x="1500926" y="537049"/>
                </a:cubicBezTo>
                <a:cubicBezTo>
                  <a:pt x="1488404" y="535262"/>
                  <a:pt x="1483037" y="524539"/>
                  <a:pt x="1468725" y="524539"/>
                </a:cubicBezTo>
                <a:cubicBezTo>
                  <a:pt x="1472303" y="524539"/>
                  <a:pt x="1472303" y="522752"/>
                  <a:pt x="1474092" y="519177"/>
                </a:cubicBezTo>
                <a:cubicBezTo>
                  <a:pt x="1456203" y="513816"/>
                  <a:pt x="1459781" y="512028"/>
                  <a:pt x="1449047" y="503092"/>
                </a:cubicBezTo>
                <a:cubicBezTo>
                  <a:pt x="1452625" y="503092"/>
                  <a:pt x="1454414" y="501305"/>
                  <a:pt x="1454414" y="497731"/>
                </a:cubicBezTo>
                <a:cubicBezTo>
                  <a:pt x="1447258" y="501305"/>
                  <a:pt x="1452625" y="492369"/>
                  <a:pt x="1445469" y="494156"/>
                </a:cubicBezTo>
                <a:cubicBezTo>
                  <a:pt x="1441891" y="494156"/>
                  <a:pt x="1440102" y="495944"/>
                  <a:pt x="1438313" y="497731"/>
                </a:cubicBezTo>
                <a:cubicBezTo>
                  <a:pt x="1438313" y="495944"/>
                  <a:pt x="1436524" y="494156"/>
                  <a:pt x="1436524" y="492369"/>
                </a:cubicBezTo>
                <a:cubicBezTo>
                  <a:pt x="1436524" y="492369"/>
                  <a:pt x="1434735" y="492369"/>
                  <a:pt x="1434735" y="494156"/>
                </a:cubicBezTo>
                <a:cubicBezTo>
                  <a:pt x="1434735" y="492369"/>
                  <a:pt x="1434735" y="492369"/>
                  <a:pt x="1432946" y="492369"/>
                </a:cubicBezTo>
                <a:cubicBezTo>
                  <a:pt x="1431157" y="492369"/>
                  <a:pt x="1434735" y="495944"/>
                  <a:pt x="1432946" y="497731"/>
                </a:cubicBezTo>
                <a:cubicBezTo>
                  <a:pt x="1429369" y="494156"/>
                  <a:pt x="1427579" y="492369"/>
                  <a:pt x="1427579" y="490582"/>
                </a:cubicBezTo>
                <a:cubicBezTo>
                  <a:pt x="1429369" y="495944"/>
                  <a:pt x="1432946" y="499518"/>
                  <a:pt x="1425791" y="499518"/>
                </a:cubicBezTo>
                <a:cubicBezTo>
                  <a:pt x="1427579" y="495944"/>
                  <a:pt x="1425791" y="492369"/>
                  <a:pt x="1422213" y="487007"/>
                </a:cubicBezTo>
                <a:cubicBezTo>
                  <a:pt x="1422213" y="490582"/>
                  <a:pt x="1425791" y="494156"/>
                  <a:pt x="1420424" y="494156"/>
                </a:cubicBezTo>
                <a:cubicBezTo>
                  <a:pt x="1418635" y="488795"/>
                  <a:pt x="1413268" y="483433"/>
                  <a:pt x="1407901" y="479859"/>
                </a:cubicBezTo>
                <a:cubicBezTo>
                  <a:pt x="1407901" y="481646"/>
                  <a:pt x="1407901" y="483433"/>
                  <a:pt x="1406112" y="485220"/>
                </a:cubicBezTo>
                <a:cubicBezTo>
                  <a:pt x="1404323" y="481646"/>
                  <a:pt x="1406112" y="479859"/>
                  <a:pt x="1406112" y="478071"/>
                </a:cubicBezTo>
                <a:cubicBezTo>
                  <a:pt x="1406112" y="476284"/>
                  <a:pt x="1404323" y="476284"/>
                  <a:pt x="1404323" y="474497"/>
                </a:cubicBezTo>
                <a:cubicBezTo>
                  <a:pt x="1397167" y="474497"/>
                  <a:pt x="1395379" y="478071"/>
                  <a:pt x="1393589" y="476284"/>
                </a:cubicBezTo>
                <a:cubicBezTo>
                  <a:pt x="1391801" y="478071"/>
                  <a:pt x="1391801" y="478071"/>
                  <a:pt x="1390012" y="479859"/>
                </a:cubicBezTo>
                <a:cubicBezTo>
                  <a:pt x="1388223" y="476284"/>
                  <a:pt x="1391801" y="474497"/>
                  <a:pt x="1390012" y="474497"/>
                </a:cubicBezTo>
                <a:cubicBezTo>
                  <a:pt x="1388223" y="476284"/>
                  <a:pt x="1388223" y="479859"/>
                  <a:pt x="1386434" y="481646"/>
                </a:cubicBezTo>
                <a:cubicBezTo>
                  <a:pt x="1382856" y="476284"/>
                  <a:pt x="1386434" y="476284"/>
                  <a:pt x="1384645" y="470923"/>
                </a:cubicBezTo>
                <a:cubicBezTo>
                  <a:pt x="1377489" y="474497"/>
                  <a:pt x="1370333" y="474497"/>
                  <a:pt x="1366755" y="467348"/>
                </a:cubicBezTo>
                <a:cubicBezTo>
                  <a:pt x="1361389" y="469135"/>
                  <a:pt x="1368544" y="476284"/>
                  <a:pt x="1361389" y="476284"/>
                </a:cubicBezTo>
                <a:cubicBezTo>
                  <a:pt x="1357811" y="474497"/>
                  <a:pt x="1354233" y="476284"/>
                  <a:pt x="1350655" y="474497"/>
                </a:cubicBezTo>
                <a:cubicBezTo>
                  <a:pt x="1354233" y="472710"/>
                  <a:pt x="1356022" y="470923"/>
                  <a:pt x="1356022" y="467348"/>
                </a:cubicBezTo>
                <a:cubicBezTo>
                  <a:pt x="1345288" y="465561"/>
                  <a:pt x="1334554" y="463774"/>
                  <a:pt x="1325609" y="461987"/>
                </a:cubicBezTo>
                <a:cubicBezTo>
                  <a:pt x="1316665" y="458412"/>
                  <a:pt x="1307720" y="456625"/>
                  <a:pt x="1296986" y="453050"/>
                </a:cubicBezTo>
                <a:cubicBezTo>
                  <a:pt x="1298775" y="454838"/>
                  <a:pt x="1298775" y="456625"/>
                  <a:pt x="1295197" y="456625"/>
                </a:cubicBezTo>
                <a:cubicBezTo>
                  <a:pt x="1295197" y="451263"/>
                  <a:pt x="1289831" y="456625"/>
                  <a:pt x="1288042" y="453050"/>
                </a:cubicBezTo>
                <a:cubicBezTo>
                  <a:pt x="1289831" y="451263"/>
                  <a:pt x="1289831" y="449476"/>
                  <a:pt x="1289831" y="445902"/>
                </a:cubicBezTo>
                <a:cubicBezTo>
                  <a:pt x="1282675" y="447689"/>
                  <a:pt x="1279097" y="440540"/>
                  <a:pt x="1271941" y="445902"/>
                </a:cubicBezTo>
                <a:cubicBezTo>
                  <a:pt x="1270152" y="442327"/>
                  <a:pt x="1271941" y="440540"/>
                  <a:pt x="1270152" y="436966"/>
                </a:cubicBezTo>
                <a:cubicBezTo>
                  <a:pt x="1259419" y="444114"/>
                  <a:pt x="1255841" y="433391"/>
                  <a:pt x="1248685" y="435178"/>
                </a:cubicBezTo>
                <a:cubicBezTo>
                  <a:pt x="1248685" y="436966"/>
                  <a:pt x="1246896" y="436966"/>
                  <a:pt x="1246896" y="438753"/>
                </a:cubicBezTo>
                <a:cubicBezTo>
                  <a:pt x="1252263" y="438753"/>
                  <a:pt x="1254052" y="442327"/>
                  <a:pt x="1257630" y="444114"/>
                </a:cubicBezTo>
                <a:cubicBezTo>
                  <a:pt x="1252263" y="444114"/>
                  <a:pt x="1245107" y="444114"/>
                  <a:pt x="1241529" y="451263"/>
                </a:cubicBezTo>
                <a:cubicBezTo>
                  <a:pt x="1236162" y="445902"/>
                  <a:pt x="1248685" y="445902"/>
                  <a:pt x="1246896" y="442327"/>
                </a:cubicBezTo>
                <a:cubicBezTo>
                  <a:pt x="1239740" y="440540"/>
                  <a:pt x="1229006" y="442327"/>
                  <a:pt x="1218273" y="444114"/>
                </a:cubicBezTo>
                <a:cubicBezTo>
                  <a:pt x="1220062" y="445902"/>
                  <a:pt x="1221851" y="445902"/>
                  <a:pt x="1223640" y="451263"/>
                </a:cubicBezTo>
                <a:cubicBezTo>
                  <a:pt x="1227217" y="449476"/>
                  <a:pt x="1232584" y="453050"/>
                  <a:pt x="1236162" y="447689"/>
                </a:cubicBezTo>
                <a:cubicBezTo>
                  <a:pt x="1239740" y="449476"/>
                  <a:pt x="1236162" y="451263"/>
                  <a:pt x="1237951" y="456625"/>
                </a:cubicBezTo>
                <a:cubicBezTo>
                  <a:pt x="1241529" y="458412"/>
                  <a:pt x="1243318" y="451263"/>
                  <a:pt x="1246896" y="456625"/>
                </a:cubicBezTo>
                <a:cubicBezTo>
                  <a:pt x="1243318" y="458412"/>
                  <a:pt x="1243318" y="461987"/>
                  <a:pt x="1241529" y="463774"/>
                </a:cubicBezTo>
                <a:cubicBezTo>
                  <a:pt x="1239740" y="463774"/>
                  <a:pt x="1237951" y="465561"/>
                  <a:pt x="1239740" y="467348"/>
                </a:cubicBezTo>
                <a:cubicBezTo>
                  <a:pt x="1236162" y="467348"/>
                  <a:pt x="1232584" y="469135"/>
                  <a:pt x="1230795" y="467348"/>
                </a:cubicBezTo>
                <a:cubicBezTo>
                  <a:pt x="1232584" y="465561"/>
                  <a:pt x="1234373" y="463774"/>
                  <a:pt x="1236162" y="461987"/>
                </a:cubicBezTo>
                <a:cubicBezTo>
                  <a:pt x="1229006" y="456625"/>
                  <a:pt x="1220062" y="456625"/>
                  <a:pt x="1214695" y="447689"/>
                </a:cubicBezTo>
                <a:cubicBezTo>
                  <a:pt x="1214695" y="449476"/>
                  <a:pt x="1212906" y="449476"/>
                  <a:pt x="1212906" y="447689"/>
                </a:cubicBezTo>
                <a:cubicBezTo>
                  <a:pt x="1216484" y="447689"/>
                  <a:pt x="1214695" y="445902"/>
                  <a:pt x="1214695" y="444114"/>
                </a:cubicBezTo>
                <a:cubicBezTo>
                  <a:pt x="1214695" y="444114"/>
                  <a:pt x="1214695" y="444114"/>
                  <a:pt x="1212906" y="444114"/>
                </a:cubicBezTo>
                <a:cubicBezTo>
                  <a:pt x="1212906" y="444114"/>
                  <a:pt x="1211117" y="444114"/>
                  <a:pt x="1211117" y="444114"/>
                </a:cubicBezTo>
                <a:cubicBezTo>
                  <a:pt x="1209328" y="445902"/>
                  <a:pt x="1209328" y="445902"/>
                  <a:pt x="1207539" y="447689"/>
                </a:cubicBezTo>
                <a:cubicBezTo>
                  <a:pt x="1207539" y="445902"/>
                  <a:pt x="1207539" y="445902"/>
                  <a:pt x="1207539" y="444114"/>
                </a:cubicBezTo>
                <a:cubicBezTo>
                  <a:pt x="1198594" y="444114"/>
                  <a:pt x="1187861" y="444114"/>
                  <a:pt x="1182494" y="438753"/>
                </a:cubicBezTo>
                <a:cubicBezTo>
                  <a:pt x="1178916" y="444114"/>
                  <a:pt x="1178916" y="440540"/>
                  <a:pt x="1173549" y="440540"/>
                </a:cubicBezTo>
                <a:cubicBezTo>
                  <a:pt x="1177127" y="429817"/>
                  <a:pt x="1191439" y="438753"/>
                  <a:pt x="1191439" y="428029"/>
                </a:cubicBezTo>
                <a:cubicBezTo>
                  <a:pt x="1180705" y="424455"/>
                  <a:pt x="1168182" y="424455"/>
                  <a:pt x="1152082" y="426242"/>
                </a:cubicBezTo>
                <a:cubicBezTo>
                  <a:pt x="1148504" y="420881"/>
                  <a:pt x="1152082" y="419093"/>
                  <a:pt x="1153871" y="426242"/>
                </a:cubicBezTo>
                <a:cubicBezTo>
                  <a:pt x="1153871" y="420881"/>
                  <a:pt x="1168182" y="422668"/>
                  <a:pt x="1169971" y="415519"/>
                </a:cubicBezTo>
                <a:cubicBezTo>
                  <a:pt x="1161027" y="413732"/>
                  <a:pt x="1148504" y="417306"/>
                  <a:pt x="1144926" y="420881"/>
                </a:cubicBezTo>
                <a:cubicBezTo>
                  <a:pt x="1144926" y="419093"/>
                  <a:pt x="1144926" y="417306"/>
                  <a:pt x="1143137" y="415519"/>
                </a:cubicBezTo>
                <a:cubicBezTo>
                  <a:pt x="1125247" y="419093"/>
                  <a:pt x="1109147" y="413732"/>
                  <a:pt x="1087680" y="429817"/>
                </a:cubicBezTo>
                <a:cubicBezTo>
                  <a:pt x="1085891" y="424455"/>
                  <a:pt x="1087680" y="420881"/>
                  <a:pt x="1089469" y="417306"/>
                </a:cubicBezTo>
                <a:cubicBezTo>
                  <a:pt x="1091257" y="419093"/>
                  <a:pt x="1089469" y="422668"/>
                  <a:pt x="1091257" y="422668"/>
                </a:cubicBezTo>
                <a:cubicBezTo>
                  <a:pt x="1094835" y="422668"/>
                  <a:pt x="1096624" y="422668"/>
                  <a:pt x="1096624" y="417306"/>
                </a:cubicBezTo>
                <a:cubicBezTo>
                  <a:pt x="1093047" y="417306"/>
                  <a:pt x="1089469" y="413732"/>
                  <a:pt x="1084102" y="413732"/>
                </a:cubicBezTo>
                <a:cubicBezTo>
                  <a:pt x="1085891" y="417306"/>
                  <a:pt x="1082313" y="417306"/>
                  <a:pt x="1080524" y="420881"/>
                </a:cubicBezTo>
                <a:cubicBezTo>
                  <a:pt x="1076946" y="420881"/>
                  <a:pt x="1076946" y="410157"/>
                  <a:pt x="1073368" y="411944"/>
                </a:cubicBezTo>
                <a:cubicBezTo>
                  <a:pt x="1071579" y="413732"/>
                  <a:pt x="1069790" y="413732"/>
                  <a:pt x="1069790" y="415519"/>
                </a:cubicBezTo>
                <a:cubicBezTo>
                  <a:pt x="1076946" y="417306"/>
                  <a:pt x="1075157" y="417306"/>
                  <a:pt x="1075157" y="424455"/>
                </a:cubicBezTo>
                <a:cubicBezTo>
                  <a:pt x="1078735" y="422668"/>
                  <a:pt x="1082313" y="424455"/>
                  <a:pt x="1085891" y="426242"/>
                </a:cubicBezTo>
                <a:cubicBezTo>
                  <a:pt x="1080524" y="429817"/>
                  <a:pt x="1093047" y="429817"/>
                  <a:pt x="1087680" y="433391"/>
                </a:cubicBezTo>
                <a:cubicBezTo>
                  <a:pt x="1082313" y="433391"/>
                  <a:pt x="1084102" y="433391"/>
                  <a:pt x="1082313" y="426242"/>
                </a:cubicBezTo>
                <a:cubicBezTo>
                  <a:pt x="1071579" y="420881"/>
                  <a:pt x="1064423" y="429817"/>
                  <a:pt x="1055479" y="428029"/>
                </a:cubicBezTo>
                <a:cubicBezTo>
                  <a:pt x="1060845" y="422668"/>
                  <a:pt x="1069790" y="417306"/>
                  <a:pt x="1068001" y="408370"/>
                </a:cubicBezTo>
                <a:cubicBezTo>
                  <a:pt x="1062634" y="403008"/>
                  <a:pt x="1051901" y="413732"/>
                  <a:pt x="1046534" y="411944"/>
                </a:cubicBezTo>
                <a:cubicBezTo>
                  <a:pt x="1042956" y="403008"/>
                  <a:pt x="1037589" y="406583"/>
                  <a:pt x="1032222" y="404796"/>
                </a:cubicBezTo>
                <a:cubicBezTo>
                  <a:pt x="1032222" y="410157"/>
                  <a:pt x="1016122" y="413732"/>
                  <a:pt x="1016122" y="406583"/>
                </a:cubicBezTo>
                <a:cubicBezTo>
                  <a:pt x="1019700" y="408370"/>
                  <a:pt x="1026855" y="406583"/>
                  <a:pt x="1023278" y="401221"/>
                </a:cubicBezTo>
                <a:cubicBezTo>
                  <a:pt x="1019700" y="404796"/>
                  <a:pt x="1016122" y="401221"/>
                  <a:pt x="1012544" y="403008"/>
                </a:cubicBezTo>
                <a:cubicBezTo>
                  <a:pt x="1014333" y="406583"/>
                  <a:pt x="1008966" y="406583"/>
                  <a:pt x="1012544" y="410157"/>
                </a:cubicBezTo>
                <a:cubicBezTo>
                  <a:pt x="1000021" y="410157"/>
                  <a:pt x="1003599" y="410157"/>
                  <a:pt x="991077" y="413732"/>
                </a:cubicBezTo>
                <a:cubicBezTo>
                  <a:pt x="985710" y="399434"/>
                  <a:pt x="976765" y="415519"/>
                  <a:pt x="969609" y="404796"/>
                </a:cubicBezTo>
                <a:cubicBezTo>
                  <a:pt x="964242" y="408370"/>
                  <a:pt x="962453" y="408370"/>
                  <a:pt x="960664" y="411944"/>
                </a:cubicBezTo>
                <a:cubicBezTo>
                  <a:pt x="957087" y="410157"/>
                  <a:pt x="960664" y="404796"/>
                  <a:pt x="958875" y="404796"/>
                </a:cubicBezTo>
                <a:cubicBezTo>
                  <a:pt x="958875" y="404796"/>
                  <a:pt x="957087" y="404796"/>
                  <a:pt x="957087" y="406583"/>
                </a:cubicBezTo>
                <a:cubicBezTo>
                  <a:pt x="957087" y="406583"/>
                  <a:pt x="957087" y="404796"/>
                  <a:pt x="957087" y="404796"/>
                </a:cubicBezTo>
                <a:cubicBezTo>
                  <a:pt x="955298" y="406583"/>
                  <a:pt x="957087" y="408370"/>
                  <a:pt x="955298" y="408370"/>
                </a:cubicBezTo>
                <a:cubicBezTo>
                  <a:pt x="955298" y="404796"/>
                  <a:pt x="955298" y="401221"/>
                  <a:pt x="949931" y="404796"/>
                </a:cubicBezTo>
                <a:cubicBezTo>
                  <a:pt x="948142" y="404796"/>
                  <a:pt x="948142" y="403008"/>
                  <a:pt x="948142" y="403008"/>
                </a:cubicBezTo>
                <a:cubicBezTo>
                  <a:pt x="940986" y="408370"/>
                  <a:pt x="933830" y="411944"/>
                  <a:pt x="926674" y="411944"/>
                </a:cubicBezTo>
                <a:cubicBezTo>
                  <a:pt x="926674" y="406583"/>
                  <a:pt x="937408" y="406583"/>
                  <a:pt x="932041" y="401221"/>
                </a:cubicBezTo>
                <a:cubicBezTo>
                  <a:pt x="923097" y="406583"/>
                  <a:pt x="915941" y="406583"/>
                  <a:pt x="906996" y="417306"/>
                </a:cubicBezTo>
                <a:cubicBezTo>
                  <a:pt x="899840" y="411944"/>
                  <a:pt x="892684" y="410157"/>
                  <a:pt x="887318" y="404796"/>
                </a:cubicBezTo>
                <a:cubicBezTo>
                  <a:pt x="876584" y="413732"/>
                  <a:pt x="871217" y="408370"/>
                  <a:pt x="865850" y="420881"/>
                </a:cubicBezTo>
                <a:cubicBezTo>
                  <a:pt x="862272" y="415519"/>
                  <a:pt x="871217" y="413732"/>
                  <a:pt x="867639" y="410157"/>
                </a:cubicBezTo>
                <a:cubicBezTo>
                  <a:pt x="858694" y="406583"/>
                  <a:pt x="862272" y="410157"/>
                  <a:pt x="864061" y="401221"/>
                </a:cubicBezTo>
                <a:cubicBezTo>
                  <a:pt x="864061" y="401221"/>
                  <a:pt x="864061" y="401221"/>
                  <a:pt x="849750" y="410157"/>
                </a:cubicBezTo>
                <a:cubicBezTo>
                  <a:pt x="846172" y="404796"/>
                  <a:pt x="842594" y="404796"/>
                  <a:pt x="837227" y="406583"/>
                </a:cubicBezTo>
                <a:cubicBezTo>
                  <a:pt x="839016" y="411944"/>
                  <a:pt x="842594" y="408370"/>
                  <a:pt x="844383" y="410157"/>
                </a:cubicBezTo>
                <a:cubicBezTo>
                  <a:pt x="839016" y="413732"/>
                  <a:pt x="837227" y="415519"/>
                  <a:pt x="835438" y="420881"/>
                </a:cubicBezTo>
                <a:cubicBezTo>
                  <a:pt x="831860" y="417306"/>
                  <a:pt x="826493" y="420881"/>
                  <a:pt x="824704" y="413732"/>
                </a:cubicBezTo>
                <a:cubicBezTo>
                  <a:pt x="828282" y="411944"/>
                  <a:pt x="831860" y="408370"/>
                  <a:pt x="828282" y="403008"/>
                </a:cubicBezTo>
                <a:cubicBezTo>
                  <a:pt x="821127" y="410157"/>
                  <a:pt x="813971" y="415519"/>
                  <a:pt x="806815" y="420881"/>
                </a:cubicBezTo>
                <a:cubicBezTo>
                  <a:pt x="805026" y="408370"/>
                  <a:pt x="792503" y="431604"/>
                  <a:pt x="790714" y="419093"/>
                </a:cubicBezTo>
                <a:cubicBezTo>
                  <a:pt x="792503" y="413732"/>
                  <a:pt x="796081" y="417306"/>
                  <a:pt x="796081" y="410157"/>
                </a:cubicBezTo>
                <a:cubicBezTo>
                  <a:pt x="797870" y="415519"/>
                  <a:pt x="803237" y="410157"/>
                  <a:pt x="806815" y="411944"/>
                </a:cubicBezTo>
                <a:cubicBezTo>
                  <a:pt x="805026" y="408370"/>
                  <a:pt x="806815" y="406583"/>
                  <a:pt x="805026" y="403008"/>
                </a:cubicBezTo>
                <a:cubicBezTo>
                  <a:pt x="801448" y="404796"/>
                  <a:pt x="797870" y="406583"/>
                  <a:pt x="796081" y="408370"/>
                </a:cubicBezTo>
                <a:cubicBezTo>
                  <a:pt x="796081" y="399434"/>
                  <a:pt x="787137" y="406583"/>
                  <a:pt x="783559" y="401221"/>
                </a:cubicBezTo>
                <a:cubicBezTo>
                  <a:pt x="794292" y="395860"/>
                  <a:pt x="806815" y="404796"/>
                  <a:pt x="813971" y="386924"/>
                </a:cubicBezTo>
                <a:cubicBezTo>
                  <a:pt x="805026" y="379775"/>
                  <a:pt x="779981" y="401221"/>
                  <a:pt x="781770" y="379775"/>
                </a:cubicBezTo>
                <a:cubicBezTo>
                  <a:pt x="778192" y="377987"/>
                  <a:pt x="774614" y="381562"/>
                  <a:pt x="771036" y="383349"/>
                </a:cubicBezTo>
                <a:cubicBezTo>
                  <a:pt x="771036" y="385136"/>
                  <a:pt x="772825" y="388711"/>
                  <a:pt x="771036" y="388711"/>
                </a:cubicBezTo>
                <a:cubicBezTo>
                  <a:pt x="763880" y="385136"/>
                  <a:pt x="754935" y="385136"/>
                  <a:pt x="745991" y="385136"/>
                </a:cubicBezTo>
                <a:cubicBezTo>
                  <a:pt x="737046" y="385136"/>
                  <a:pt x="726312" y="385136"/>
                  <a:pt x="719157" y="379775"/>
                </a:cubicBezTo>
                <a:cubicBezTo>
                  <a:pt x="719157" y="383349"/>
                  <a:pt x="717368" y="383349"/>
                  <a:pt x="715579" y="386924"/>
                </a:cubicBezTo>
                <a:cubicBezTo>
                  <a:pt x="713790" y="379775"/>
                  <a:pt x="708423" y="386924"/>
                  <a:pt x="706634" y="381562"/>
                </a:cubicBezTo>
                <a:cubicBezTo>
                  <a:pt x="710212" y="377987"/>
                  <a:pt x="715579" y="381562"/>
                  <a:pt x="713790" y="374413"/>
                </a:cubicBezTo>
                <a:cubicBezTo>
                  <a:pt x="706634" y="372626"/>
                  <a:pt x="701267" y="370839"/>
                  <a:pt x="692322" y="370839"/>
                </a:cubicBezTo>
                <a:cubicBezTo>
                  <a:pt x="688745" y="367264"/>
                  <a:pt x="692322" y="365477"/>
                  <a:pt x="690533" y="361903"/>
                </a:cubicBezTo>
                <a:cubicBezTo>
                  <a:pt x="688745" y="363690"/>
                  <a:pt x="688745" y="365477"/>
                  <a:pt x="685167" y="367264"/>
                </a:cubicBezTo>
                <a:cubicBezTo>
                  <a:pt x="683378" y="363690"/>
                  <a:pt x="685167" y="361903"/>
                  <a:pt x="681589" y="356541"/>
                </a:cubicBezTo>
                <a:cubicBezTo>
                  <a:pt x="676222" y="360115"/>
                  <a:pt x="676222" y="358328"/>
                  <a:pt x="672644" y="361903"/>
                </a:cubicBezTo>
                <a:cubicBezTo>
                  <a:pt x="670855" y="356541"/>
                  <a:pt x="674433" y="352967"/>
                  <a:pt x="674433" y="345818"/>
                </a:cubicBezTo>
                <a:cubicBezTo>
                  <a:pt x="669066" y="347605"/>
                  <a:pt x="663699" y="351179"/>
                  <a:pt x="660121" y="345818"/>
                </a:cubicBezTo>
                <a:cubicBezTo>
                  <a:pt x="660121" y="344031"/>
                  <a:pt x="661910" y="344031"/>
                  <a:pt x="661910" y="342243"/>
                </a:cubicBezTo>
                <a:cubicBezTo>
                  <a:pt x="661910" y="342243"/>
                  <a:pt x="661910" y="340456"/>
                  <a:pt x="663699" y="340456"/>
                </a:cubicBezTo>
                <a:cubicBezTo>
                  <a:pt x="663699" y="345818"/>
                  <a:pt x="672644" y="345818"/>
                  <a:pt x="670855" y="340456"/>
                </a:cubicBezTo>
                <a:cubicBezTo>
                  <a:pt x="661910" y="338669"/>
                  <a:pt x="656543" y="338669"/>
                  <a:pt x="647599" y="344031"/>
                </a:cubicBezTo>
                <a:cubicBezTo>
                  <a:pt x="649388" y="335095"/>
                  <a:pt x="642232" y="340456"/>
                  <a:pt x="644021" y="333307"/>
                </a:cubicBezTo>
                <a:cubicBezTo>
                  <a:pt x="642232" y="336882"/>
                  <a:pt x="638654" y="338669"/>
                  <a:pt x="636865" y="335095"/>
                </a:cubicBezTo>
                <a:cubicBezTo>
                  <a:pt x="642232" y="331520"/>
                  <a:pt x="644021" y="326158"/>
                  <a:pt x="640443" y="320797"/>
                </a:cubicBezTo>
                <a:cubicBezTo>
                  <a:pt x="645810" y="319010"/>
                  <a:pt x="651177" y="319010"/>
                  <a:pt x="656543" y="319010"/>
                </a:cubicBezTo>
                <a:cubicBezTo>
                  <a:pt x="654755" y="313648"/>
                  <a:pt x="661910" y="311861"/>
                  <a:pt x="656543" y="306499"/>
                </a:cubicBezTo>
                <a:cubicBezTo>
                  <a:pt x="647599" y="317222"/>
                  <a:pt x="640443" y="315435"/>
                  <a:pt x="631498" y="315435"/>
                </a:cubicBezTo>
                <a:cubicBezTo>
                  <a:pt x="631498" y="320797"/>
                  <a:pt x="626131" y="329733"/>
                  <a:pt x="618976" y="322584"/>
                </a:cubicBezTo>
                <a:cubicBezTo>
                  <a:pt x="622553" y="320797"/>
                  <a:pt x="626131" y="322584"/>
                  <a:pt x="629709" y="319010"/>
                </a:cubicBezTo>
                <a:cubicBezTo>
                  <a:pt x="629709" y="313648"/>
                  <a:pt x="626131" y="310074"/>
                  <a:pt x="624342" y="308286"/>
                </a:cubicBezTo>
                <a:cubicBezTo>
                  <a:pt x="622553" y="310074"/>
                  <a:pt x="622553" y="319010"/>
                  <a:pt x="617187" y="315435"/>
                </a:cubicBezTo>
                <a:cubicBezTo>
                  <a:pt x="620765" y="315435"/>
                  <a:pt x="620765" y="306499"/>
                  <a:pt x="617187" y="310074"/>
                </a:cubicBezTo>
                <a:cubicBezTo>
                  <a:pt x="611820" y="311861"/>
                  <a:pt x="615398" y="317222"/>
                  <a:pt x="608242" y="319010"/>
                </a:cubicBezTo>
                <a:cubicBezTo>
                  <a:pt x="604664" y="317222"/>
                  <a:pt x="608242" y="308286"/>
                  <a:pt x="604664" y="308286"/>
                </a:cubicBezTo>
                <a:cubicBezTo>
                  <a:pt x="604664" y="313648"/>
                  <a:pt x="599297" y="322584"/>
                  <a:pt x="593930" y="320797"/>
                </a:cubicBezTo>
                <a:cubicBezTo>
                  <a:pt x="592141" y="315435"/>
                  <a:pt x="597508" y="315435"/>
                  <a:pt x="597508" y="313648"/>
                </a:cubicBezTo>
                <a:cubicBezTo>
                  <a:pt x="592141" y="315435"/>
                  <a:pt x="597508" y="304712"/>
                  <a:pt x="593930" y="308286"/>
                </a:cubicBezTo>
                <a:cubicBezTo>
                  <a:pt x="593930" y="313648"/>
                  <a:pt x="589905" y="316776"/>
                  <a:pt x="584986" y="317893"/>
                </a:cubicBezTo>
                <a:lnTo>
                  <a:pt x="572802" y="315801"/>
                </a:lnTo>
                <a:lnTo>
                  <a:pt x="577830" y="313648"/>
                </a:lnTo>
                <a:cubicBezTo>
                  <a:pt x="577830" y="311861"/>
                  <a:pt x="577830" y="310074"/>
                  <a:pt x="577830" y="310074"/>
                </a:cubicBezTo>
                <a:cubicBezTo>
                  <a:pt x="556362" y="315435"/>
                  <a:pt x="543840" y="306499"/>
                  <a:pt x="520583" y="317222"/>
                </a:cubicBezTo>
                <a:cubicBezTo>
                  <a:pt x="518795" y="311861"/>
                  <a:pt x="517006" y="313648"/>
                  <a:pt x="515217" y="310074"/>
                </a:cubicBezTo>
                <a:cubicBezTo>
                  <a:pt x="524161" y="301137"/>
                  <a:pt x="536684" y="304712"/>
                  <a:pt x="545629" y="290414"/>
                </a:cubicBezTo>
                <a:cubicBezTo>
                  <a:pt x="545629" y="290414"/>
                  <a:pt x="543840" y="288627"/>
                  <a:pt x="543840" y="288627"/>
                </a:cubicBezTo>
                <a:cubicBezTo>
                  <a:pt x="536684" y="290414"/>
                  <a:pt x="527739" y="295776"/>
                  <a:pt x="520583" y="299350"/>
                </a:cubicBezTo>
                <a:cubicBezTo>
                  <a:pt x="511639" y="301137"/>
                  <a:pt x="504483" y="301137"/>
                  <a:pt x="499116" y="293989"/>
                </a:cubicBezTo>
                <a:cubicBezTo>
                  <a:pt x="486593" y="295776"/>
                  <a:pt x="468704" y="301137"/>
                  <a:pt x="463337" y="290414"/>
                </a:cubicBezTo>
                <a:cubicBezTo>
                  <a:pt x="461548" y="293989"/>
                  <a:pt x="459759" y="293989"/>
                  <a:pt x="456181" y="292201"/>
                </a:cubicBezTo>
                <a:cubicBezTo>
                  <a:pt x="459759" y="290414"/>
                  <a:pt x="461548" y="286840"/>
                  <a:pt x="459759" y="283265"/>
                </a:cubicBezTo>
                <a:cubicBezTo>
                  <a:pt x="456181" y="283265"/>
                  <a:pt x="452603" y="281478"/>
                  <a:pt x="450815" y="276117"/>
                </a:cubicBezTo>
                <a:cubicBezTo>
                  <a:pt x="447237" y="277904"/>
                  <a:pt x="445448" y="276117"/>
                  <a:pt x="445448" y="281478"/>
                </a:cubicBezTo>
                <a:cubicBezTo>
                  <a:pt x="447237" y="281478"/>
                  <a:pt x="450815" y="277904"/>
                  <a:pt x="450815" y="279691"/>
                </a:cubicBezTo>
                <a:cubicBezTo>
                  <a:pt x="449026" y="288627"/>
                  <a:pt x="440081" y="283265"/>
                  <a:pt x="434714" y="290414"/>
                </a:cubicBezTo>
                <a:cubicBezTo>
                  <a:pt x="434714" y="272542"/>
                  <a:pt x="418613" y="270755"/>
                  <a:pt x="409669" y="263606"/>
                </a:cubicBezTo>
                <a:cubicBezTo>
                  <a:pt x="413247" y="256457"/>
                  <a:pt x="406091" y="251096"/>
                  <a:pt x="400724" y="245734"/>
                </a:cubicBezTo>
                <a:cubicBezTo>
                  <a:pt x="406091" y="227862"/>
                  <a:pt x="427558" y="217138"/>
                  <a:pt x="449026" y="211777"/>
                </a:cubicBezTo>
                <a:cubicBezTo>
                  <a:pt x="449026" y="218926"/>
                  <a:pt x="443659" y="217138"/>
                  <a:pt x="443659" y="220713"/>
                </a:cubicBezTo>
                <a:cubicBezTo>
                  <a:pt x="450815" y="226075"/>
                  <a:pt x="456181" y="215351"/>
                  <a:pt x="463337" y="220713"/>
                </a:cubicBezTo>
                <a:cubicBezTo>
                  <a:pt x="472282" y="197479"/>
                  <a:pt x="504483" y="215351"/>
                  <a:pt x="517006" y="206415"/>
                </a:cubicBezTo>
                <a:cubicBezTo>
                  <a:pt x="524161" y="211777"/>
                  <a:pt x="533106" y="213564"/>
                  <a:pt x="540262" y="213564"/>
                </a:cubicBezTo>
                <a:cubicBezTo>
                  <a:pt x="549207" y="213564"/>
                  <a:pt x="556362" y="211777"/>
                  <a:pt x="561729" y="209990"/>
                </a:cubicBezTo>
                <a:cubicBezTo>
                  <a:pt x="558151" y="208202"/>
                  <a:pt x="547418" y="211777"/>
                  <a:pt x="550996" y="202841"/>
                </a:cubicBezTo>
                <a:cubicBezTo>
                  <a:pt x="561729" y="201054"/>
                  <a:pt x="568885" y="208202"/>
                  <a:pt x="577830" y="201054"/>
                </a:cubicBezTo>
                <a:cubicBezTo>
                  <a:pt x="586775" y="204628"/>
                  <a:pt x="602875" y="208202"/>
                  <a:pt x="606453" y="199266"/>
                </a:cubicBezTo>
                <a:cubicBezTo>
                  <a:pt x="613609" y="201054"/>
                  <a:pt x="604664" y="202841"/>
                  <a:pt x="608242" y="206415"/>
                </a:cubicBezTo>
                <a:cubicBezTo>
                  <a:pt x="615398" y="206415"/>
                  <a:pt x="624342" y="197479"/>
                  <a:pt x="629709" y="204628"/>
                </a:cubicBezTo>
                <a:cubicBezTo>
                  <a:pt x="626131" y="208202"/>
                  <a:pt x="618976" y="199266"/>
                  <a:pt x="620765" y="206415"/>
                </a:cubicBezTo>
                <a:cubicBezTo>
                  <a:pt x="626131" y="208202"/>
                  <a:pt x="636865" y="213564"/>
                  <a:pt x="635076" y="202841"/>
                </a:cubicBezTo>
                <a:cubicBezTo>
                  <a:pt x="649388" y="209990"/>
                  <a:pt x="665488" y="209990"/>
                  <a:pt x="679800" y="209990"/>
                </a:cubicBezTo>
                <a:cubicBezTo>
                  <a:pt x="685167" y="201054"/>
                  <a:pt x="703056" y="193905"/>
                  <a:pt x="713790" y="193905"/>
                </a:cubicBezTo>
                <a:cubicBezTo>
                  <a:pt x="713790" y="188543"/>
                  <a:pt x="713790" y="183181"/>
                  <a:pt x="712001" y="177820"/>
                </a:cubicBezTo>
                <a:cubicBezTo>
                  <a:pt x="710212" y="176033"/>
                  <a:pt x="706634" y="177820"/>
                  <a:pt x="703056" y="179607"/>
                </a:cubicBezTo>
                <a:cubicBezTo>
                  <a:pt x="706634" y="184969"/>
                  <a:pt x="704845" y="188543"/>
                  <a:pt x="701267" y="190330"/>
                </a:cubicBezTo>
                <a:cubicBezTo>
                  <a:pt x="694111" y="188543"/>
                  <a:pt x="685167" y="184969"/>
                  <a:pt x="676222" y="186756"/>
                </a:cubicBezTo>
                <a:cubicBezTo>
                  <a:pt x="674433" y="183181"/>
                  <a:pt x="676222" y="181394"/>
                  <a:pt x="674433" y="179607"/>
                </a:cubicBezTo>
                <a:cubicBezTo>
                  <a:pt x="670855" y="186756"/>
                  <a:pt x="669066" y="179607"/>
                  <a:pt x="663699" y="181394"/>
                </a:cubicBezTo>
                <a:cubicBezTo>
                  <a:pt x="663699" y="183181"/>
                  <a:pt x="665488" y="184969"/>
                  <a:pt x="663699" y="186756"/>
                </a:cubicBezTo>
                <a:cubicBezTo>
                  <a:pt x="661910" y="183181"/>
                  <a:pt x="660121" y="181394"/>
                  <a:pt x="658332" y="181394"/>
                </a:cubicBezTo>
                <a:cubicBezTo>
                  <a:pt x="663699" y="177820"/>
                  <a:pt x="678011" y="176033"/>
                  <a:pt x="676222" y="167097"/>
                </a:cubicBezTo>
                <a:cubicBezTo>
                  <a:pt x="665488" y="167097"/>
                  <a:pt x="656543" y="176033"/>
                  <a:pt x="649388" y="168884"/>
                </a:cubicBezTo>
                <a:cubicBezTo>
                  <a:pt x="645810" y="165309"/>
                  <a:pt x="654755" y="165309"/>
                  <a:pt x="649388" y="159948"/>
                </a:cubicBezTo>
                <a:cubicBezTo>
                  <a:pt x="644021" y="156373"/>
                  <a:pt x="635076" y="161735"/>
                  <a:pt x="629709" y="154586"/>
                </a:cubicBezTo>
                <a:cubicBezTo>
                  <a:pt x="635076" y="152799"/>
                  <a:pt x="638654" y="151012"/>
                  <a:pt x="636865" y="147437"/>
                </a:cubicBezTo>
                <a:cubicBezTo>
                  <a:pt x="631498" y="142076"/>
                  <a:pt x="624342" y="149224"/>
                  <a:pt x="622553" y="138501"/>
                </a:cubicBezTo>
                <a:cubicBezTo>
                  <a:pt x="618976" y="140288"/>
                  <a:pt x="620765" y="142076"/>
                  <a:pt x="617187" y="143863"/>
                </a:cubicBezTo>
                <a:cubicBezTo>
                  <a:pt x="613609" y="134927"/>
                  <a:pt x="606453" y="133140"/>
                  <a:pt x="597508" y="134927"/>
                </a:cubicBezTo>
                <a:cubicBezTo>
                  <a:pt x="593930" y="122416"/>
                  <a:pt x="586775" y="125991"/>
                  <a:pt x="581408" y="118842"/>
                </a:cubicBezTo>
                <a:cubicBezTo>
                  <a:pt x="613609" y="109906"/>
                  <a:pt x="642232" y="122416"/>
                  <a:pt x="676222" y="109906"/>
                </a:cubicBezTo>
                <a:cubicBezTo>
                  <a:pt x="683378" y="117055"/>
                  <a:pt x="694111" y="113480"/>
                  <a:pt x="706634" y="108119"/>
                </a:cubicBezTo>
                <a:lnTo>
                  <a:pt x="710323" y="109871"/>
                </a:lnTo>
                <a:lnTo>
                  <a:pt x="710212" y="109906"/>
                </a:lnTo>
                <a:lnTo>
                  <a:pt x="710432" y="109922"/>
                </a:lnTo>
                <a:lnTo>
                  <a:pt x="720275" y="114597"/>
                </a:lnTo>
                <a:cubicBezTo>
                  <a:pt x="725865" y="114374"/>
                  <a:pt x="731679" y="111693"/>
                  <a:pt x="735257" y="106331"/>
                </a:cubicBezTo>
                <a:cubicBezTo>
                  <a:pt x="730784" y="107225"/>
                  <a:pt x="726312" y="109459"/>
                  <a:pt x="722064" y="110799"/>
                </a:cubicBezTo>
                <a:lnTo>
                  <a:pt x="710432" y="109922"/>
                </a:lnTo>
                <a:lnTo>
                  <a:pt x="710323" y="109871"/>
                </a:lnTo>
                <a:lnTo>
                  <a:pt x="731232" y="103204"/>
                </a:lnTo>
                <a:cubicBezTo>
                  <a:pt x="737940" y="101417"/>
                  <a:pt x="744202" y="100970"/>
                  <a:pt x="749569" y="104544"/>
                </a:cubicBezTo>
                <a:cubicBezTo>
                  <a:pt x="749569" y="99183"/>
                  <a:pt x="758513" y="97395"/>
                  <a:pt x="763880" y="99183"/>
                </a:cubicBezTo>
                <a:cubicBezTo>
                  <a:pt x="758513" y="102757"/>
                  <a:pt x="747780" y="106331"/>
                  <a:pt x="747780" y="109906"/>
                </a:cubicBezTo>
                <a:cubicBezTo>
                  <a:pt x="758513" y="109906"/>
                  <a:pt x="763880" y="97395"/>
                  <a:pt x="776403" y="95608"/>
                </a:cubicBezTo>
                <a:cubicBezTo>
                  <a:pt x="778192" y="99183"/>
                  <a:pt x="776403" y="100970"/>
                  <a:pt x="778192" y="102757"/>
                </a:cubicBezTo>
                <a:cubicBezTo>
                  <a:pt x="783559" y="102757"/>
                  <a:pt x="794292" y="99183"/>
                  <a:pt x="790714" y="106331"/>
                </a:cubicBezTo>
                <a:cubicBezTo>
                  <a:pt x="790714" y="106331"/>
                  <a:pt x="792503" y="106331"/>
                  <a:pt x="794292" y="106331"/>
                </a:cubicBezTo>
                <a:cubicBezTo>
                  <a:pt x="794292" y="100970"/>
                  <a:pt x="801448" y="99183"/>
                  <a:pt x="803237" y="93821"/>
                </a:cubicBezTo>
                <a:cubicBezTo>
                  <a:pt x="801448" y="92034"/>
                  <a:pt x="799659" y="93821"/>
                  <a:pt x="797870" y="93821"/>
                </a:cubicBezTo>
                <a:cubicBezTo>
                  <a:pt x="794292" y="95608"/>
                  <a:pt x="796081" y="97395"/>
                  <a:pt x="790714" y="99183"/>
                </a:cubicBezTo>
                <a:cubicBezTo>
                  <a:pt x="788925" y="92034"/>
                  <a:pt x="783559" y="102757"/>
                  <a:pt x="781770" y="99183"/>
                </a:cubicBezTo>
                <a:cubicBezTo>
                  <a:pt x="787137" y="92034"/>
                  <a:pt x="787137" y="97395"/>
                  <a:pt x="796081" y="92034"/>
                </a:cubicBezTo>
                <a:cubicBezTo>
                  <a:pt x="796081" y="88459"/>
                  <a:pt x="792503" y="83098"/>
                  <a:pt x="788925" y="83098"/>
                </a:cubicBezTo>
                <a:cubicBezTo>
                  <a:pt x="792503" y="79523"/>
                  <a:pt x="799659" y="77736"/>
                  <a:pt x="797870" y="72374"/>
                </a:cubicBezTo>
                <a:cubicBezTo>
                  <a:pt x="788925" y="79523"/>
                  <a:pt x="769247" y="95608"/>
                  <a:pt x="767458" y="81310"/>
                </a:cubicBezTo>
                <a:cubicBezTo>
                  <a:pt x="762091" y="83098"/>
                  <a:pt x="758513" y="83098"/>
                  <a:pt x="754935" y="83098"/>
                </a:cubicBezTo>
                <a:cubicBezTo>
                  <a:pt x="754935" y="84885"/>
                  <a:pt x="754935" y="86672"/>
                  <a:pt x="754935" y="90247"/>
                </a:cubicBezTo>
                <a:cubicBezTo>
                  <a:pt x="751358" y="86672"/>
                  <a:pt x="749569" y="83098"/>
                  <a:pt x="744202" y="84885"/>
                </a:cubicBezTo>
                <a:cubicBezTo>
                  <a:pt x="726312" y="88459"/>
                  <a:pt x="706634" y="90247"/>
                  <a:pt x="688745" y="88459"/>
                </a:cubicBezTo>
                <a:cubicBezTo>
                  <a:pt x="669066" y="88459"/>
                  <a:pt x="651177" y="86672"/>
                  <a:pt x="636865" y="84885"/>
                </a:cubicBezTo>
                <a:cubicBezTo>
                  <a:pt x="649388" y="75949"/>
                  <a:pt x="652966" y="75949"/>
                  <a:pt x="660121" y="70587"/>
                </a:cubicBezTo>
                <a:cubicBezTo>
                  <a:pt x="652966" y="70587"/>
                  <a:pt x="645810" y="68800"/>
                  <a:pt x="636865" y="68800"/>
                </a:cubicBezTo>
                <a:cubicBezTo>
                  <a:pt x="633287" y="67013"/>
                  <a:pt x="633287" y="58077"/>
                  <a:pt x="629709" y="59864"/>
                </a:cubicBezTo>
                <a:cubicBezTo>
                  <a:pt x="626131" y="70587"/>
                  <a:pt x="617187" y="54502"/>
                  <a:pt x="610031" y="61651"/>
                </a:cubicBezTo>
                <a:cubicBezTo>
                  <a:pt x="608242" y="56290"/>
                  <a:pt x="602875" y="59864"/>
                  <a:pt x="597508" y="56290"/>
                </a:cubicBezTo>
                <a:cubicBezTo>
                  <a:pt x="602875" y="52715"/>
                  <a:pt x="604664" y="58077"/>
                  <a:pt x="610031" y="54502"/>
                </a:cubicBezTo>
                <a:cubicBezTo>
                  <a:pt x="608242" y="49141"/>
                  <a:pt x="608242" y="45566"/>
                  <a:pt x="604664" y="43779"/>
                </a:cubicBezTo>
                <a:cubicBezTo>
                  <a:pt x="618976" y="33056"/>
                  <a:pt x="636865" y="27694"/>
                  <a:pt x="656543" y="20545"/>
                </a:cubicBezTo>
                <a:cubicBezTo>
                  <a:pt x="669066" y="16971"/>
                  <a:pt x="695900" y="6248"/>
                  <a:pt x="708423" y="9822"/>
                </a:cubicBezTo>
                <a:cubicBezTo>
                  <a:pt x="726312" y="-901"/>
                  <a:pt x="753147" y="-901"/>
                  <a:pt x="772825" y="886"/>
                </a:cubicBezTo>
                <a:close/>
              </a:path>
            </a:pathLst>
          </a:custGeom>
          <a:gradFill>
            <a:gsLst>
              <a:gs pos="100000">
                <a:schemeClr val="accent1"/>
              </a:gs>
              <a:gs pos="23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846430" y="-143"/>
            <a:ext cx="6345571" cy="6858143"/>
          </a:xfrm>
          <a:custGeom>
            <a:avLst/>
            <a:gdLst>
              <a:gd name="connsiteX0" fmla="*/ 4597600 w 6345571"/>
              <a:gd name="connsiteY0" fmla="*/ 6801235 h 6858143"/>
              <a:gd name="connsiteX1" fmla="*/ 4621437 w 6345571"/>
              <a:gd name="connsiteY1" fmla="*/ 6833979 h 6858143"/>
              <a:gd name="connsiteX2" fmla="*/ 4654213 w 6345571"/>
              <a:gd name="connsiteY2" fmla="*/ 6857793 h 6858143"/>
              <a:gd name="connsiteX3" fmla="*/ 4651234 w 6345571"/>
              <a:gd name="connsiteY3" fmla="*/ 6845886 h 6858143"/>
              <a:gd name="connsiteX4" fmla="*/ 4662140 w 6345571"/>
              <a:gd name="connsiteY4" fmla="*/ 6858143 h 6858143"/>
              <a:gd name="connsiteX5" fmla="*/ 4638942 w 6345571"/>
              <a:gd name="connsiteY5" fmla="*/ 6858143 h 6858143"/>
              <a:gd name="connsiteX6" fmla="*/ 4636335 w 6345571"/>
              <a:gd name="connsiteY6" fmla="*/ 6854816 h 6858143"/>
              <a:gd name="connsiteX7" fmla="*/ 4597600 w 6345571"/>
              <a:gd name="connsiteY7" fmla="*/ 6801235 h 6858143"/>
              <a:gd name="connsiteX8" fmla="*/ 4490340 w 6345571"/>
              <a:gd name="connsiteY8" fmla="*/ 6753614 h 6858143"/>
              <a:gd name="connsiteX9" fmla="*/ 4499271 w 6345571"/>
              <a:gd name="connsiteY9" fmla="*/ 6762537 h 6858143"/>
              <a:gd name="connsiteX10" fmla="*/ 4498834 w 6345571"/>
              <a:gd name="connsiteY10" fmla="*/ 6763211 h 6858143"/>
              <a:gd name="connsiteX11" fmla="*/ 4487353 w 6345571"/>
              <a:gd name="connsiteY11" fmla="*/ 6741699 h 6858143"/>
              <a:gd name="connsiteX12" fmla="*/ 4490333 w 6345571"/>
              <a:gd name="connsiteY12" fmla="*/ 6753606 h 6858143"/>
              <a:gd name="connsiteX13" fmla="*/ 4490340 w 6345571"/>
              <a:gd name="connsiteY13" fmla="*/ 6753614 h 6858143"/>
              <a:gd name="connsiteX14" fmla="*/ 4484373 w 6345571"/>
              <a:gd name="connsiteY14" fmla="*/ 6747653 h 6858143"/>
              <a:gd name="connsiteX15" fmla="*/ 4487353 w 6345571"/>
              <a:gd name="connsiteY15" fmla="*/ 6741699 h 6858143"/>
              <a:gd name="connsiteX16" fmla="*/ 3596438 w 6345571"/>
              <a:gd name="connsiteY16" fmla="*/ 6676211 h 6858143"/>
              <a:gd name="connsiteX17" fmla="*/ 3596438 w 6345571"/>
              <a:gd name="connsiteY17" fmla="*/ 6676211 h 6858143"/>
              <a:gd name="connsiteX18" fmla="*/ 3596438 w 6345571"/>
              <a:gd name="connsiteY18" fmla="*/ 6676211 h 6858143"/>
              <a:gd name="connsiteX19" fmla="*/ 3608356 w 6345571"/>
              <a:gd name="connsiteY19" fmla="*/ 6673234 h 6858143"/>
              <a:gd name="connsiteX20" fmla="*/ 3614315 w 6345571"/>
              <a:gd name="connsiteY20" fmla="*/ 6676211 h 6858143"/>
              <a:gd name="connsiteX21" fmla="*/ 3614315 w 6345571"/>
              <a:gd name="connsiteY21" fmla="*/ 6685141 h 6858143"/>
              <a:gd name="connsiteX22" fmla="*/ 3601652 w 6345571"/>
              <a:gd name="connsiteY22" fmla="*/ 6681420 h 6858143"/>
              <a:gd name="connsiteX23" fmla="*/ 3596438 w 6345571"/>
              <a:gd name="connsiteY23" fmla="*/ 6676211 h 6858143"/>
              <a:gd name="connsiteX24" fmla="*/ 4475435 w 6345571"/>
              <a:gd name="connsiteY24" fmla="*/ 6646442 h 6858143"/>
              <a:gd name="connsiteX25" fmla="*/ 4475435 w 6345571"/>
              <a:gd name="connsiteY25" fmla="*/ 6646443 h 6858143"/>
              <a:gd name="connsiteX26" fmla="*/ 4475435 w 6345571"/>
              <a:gd name="connsiteY26" fmla="*/ 6649048 h 6858143"/>
              <a:gd name="connsiteX27" fmla="*/ 3650071 w 6345571"/>
              <a:gd name="connsiteY27" fmla="*/ 6530349 h 6858143"/>
              <a:gd name="connsiteX28" fmla="*/ 3660581 w 6345571"/>
              <a:gd name="connsiteY28" fmla="*/ 6538749 h 6858143"/>
              <a:gd name="connsiteX29" fmla="*/ 3658638 w 6345571"/>
              <a:gd name="connsiteY29" fmla="*/ 6537791 h 6858143"/>
              <a:gd name="connsiteX30" fmla="*/ 3650071 w 6345571"/>
              <a:gd name="connsiteY30" fmla="*/ 6530349 h 6858143"/>
              <a:gd name="connsiteX31" fmla="*/ 3438516 w 6345571"/>
              <a:gd name="connsiteY31" fmla="*/ 6381511 h 6858143"/>
              <a:gd name="connsiteX32" fmla="*/ 3474272 w 6345571"/>
              <a:gd name="connsiteY32" fmla="*/ 6387465 h 6858143"/>
              <a:gd name="connsiteX33" fmla="*/ 3462353 w 6345571"/>
              <a:gd name="connsiteY33" fmla="*/ 6390442 h 6858143"/>
              <a:gd name="connsiteX34" fmla="*/ 3438516 w 6345571"/>
              <a:gd name="connsiteY34" fmla="*/ 6381511 h 6858143"/>
              <a:gd name="connsiteX35" fmla="*/ 6278123 w 6345571"/>
              <a:gd name="connsiteY35" fmla="*/ 6363651 h 6858143"/>
              <a:gd name="connsiteX36" fmla="*/ 6337716 w 6345571"/>
              <a:gd name="connsiteY36" fmla="*/ 6390442 h 6858143"/>
              <a:gd name="connsiteX37" fmla="*/ 6319838 w 6345571"/>
              <a:gd name="connsiteY37" fmla="*/ 6393418 h 6858143"/>
              <a:gd name="connsiteX38" fmla="*/ 6341440 w 6345571"/>
              <a:gd name="connsiteY38" fmla="*/ 6407186 h 6858143"/>
              <a:gd name="connsiteX39" fmla="*/ 6345571 w 6345571"/>
              <a:gd name="connsiteY39" fmla="*/ 6408306 h 6858143"/>
              <a:gd name="connsiteX40" fmla="*/ 6345571 w 6345571"/>
              <a:gd name="connsiteY40" fmla="*/ 6428314 h 6858143"/>
              <a:gd name="connsiteX41" fmla="*/ 6331058 w 6345571"/>
              <a:gd name="connsiteY41" fmla="*/ 6415512 h 6858143"/>
              <a:gd name="connsiteX42" fmla="*/ 6325797 w 6345571"/>
              <a:gd name="connsiteY42" fmla="*/ 6399372 h 6858143"/>
              <a:gd name="connsiteX43" fmla="*/ 6310899 w 6345571"/>
              <a:gd name="connsiteY43" fmla="*/ 6396395 h 6858143"/>
              <a:gd name="connsiteX44" fmla="*/ 6319838 w 6345571"/>
              <a:gd name="connsiteY44" fmla="*/ 6390442 h 6858143"/>
              <a:gd name="connsiteX45" fmla="*/ 6278123 w 6345571"/>
              <a:gd name="connsiteY45" fmla="*/ 6363651 h 6858143"/>
              <a:gd name="connsiteX46" fmla="*/ 5015619 w 6345571"/>
              <a:gd name="connsiteY46" fmla="*/ 6335610 h 6858143"/>
              <a:gd name="connsiteX47" fmla="*/ 5017731 w 6345571"/>
              <a:gd name="connsiteY47" fmla="*/ 6336860 h 6858143"/>
              <a:gd name="connsiteX48" fmla="*/ 5018173 w 6345571"/>
              <a:gd name="connsiteY48" fmla="*/ 6339595 h 6858143"/>
              <a:gd name="connsiteX49" fmla="*/ 5150441 w 6345571"/>
              <a:gd name="connsiteY49" fmla="*/ 6331365 h 6858143"/>
              <a:gd name="connsiteX50" fmla="*/ 5151070 w 6345571"/>
              <a:gd name="connsiteY50" fmla="*/ 6331651 h 6858143"/>
              <a:gd name="connsiteX51" fmla="*/ 5154795 w 6345571"/>
              <a:gd name="connsiteY51" fmla="*/ 6339837 h 6858143"/>
              <a:gd name="connsiteX52" fmla="*/ 5008792 w 6345571"/>
              <a:gd name="connsiteY52" fmla="*/ 6324953 h 6858143"/>
              <a:gd name="connsiteX53" fmla="*/ 5015619 w 6345571"/>
              <a:gd name="connsiteY53" fmla="*/ 6335610 h 6858143"/>
              <a:gd name="connsiteX54" fmla="*/ 5007674 w 6345571"/>
              <a:gd name="connsiteY54" fmla="*/ 6330906 h 6858143"/>
              <a:gd name="connsiteX55" fmla="*/ 5008792 w 6345571"/>
              <a:gd name="connsiteY55" fmla="*/ 6324953 h 6858143"/>
              <a:gd name="connsiteX56" fmla="*/ 2816456 w 6345571"/>
              <a:gd name="connsiteY56" fmla="*/ 6316939 h 6858143"/>
              <a:gd name="connsiteX57" fmla="*/ 2815769 w 6345571"/>
              <a:gd name="connsiteY57" fmla="*/ 6318999 h 6858143"/>
              <a:gd name="connsiteX58" fmla="*/ 2815024 w 6345571"/>
              <a:gd name="connsiteY58" fmla="*/ 6319372 h 6858143"/>
              <a:gd name="connsiteX59" fmla="*/ 2788953 w 6345571"/>
              <a:gd name="connsiteY59" fmla="*/ 6292209 h 6858143"/>
              <a:gd name="connsiteX60" fmla="*/ 2792528 w 6345571"/>
              <a:gd name="connsiteY60" fmla="*/ 6294352 h 6858143"/>
              <a:gd name="connsiteX61" fmla="*/ 2792304 w 6345571"/>
              <a:gd name="connsiteY61" fmla="*/ 6294441 h 6858143"/>
              <a:gd name="connsiteX62" fmla="*/ 2788953 w 6345571"/>
              <a:gd name="connsiteY62" fmla="*/ 6292209 h 6858143"/>
              <a:gd name="connsiteX63" fmla="*/ 6089803 w 6345571"/>
              <a:gd name="connsiteY63" fmla="*/ 6071155 h 6858143"/>
              <a:gd name="connsiteX64" fmla="*/ 6090405 w 6345571"/>
              <a:gd name="connsiteY64" fmla="*/ 6071928 h 6858143"/>
              <a:gd name="connsiteX65" fmla="*/ 6088170 w 6345571"/>
              <a:gd name="connsiteY65" fmla="*/ 6077138 h 6858143"/>
              <a:gd name="connsiteX66" fmla="*/ 6090405 w 6345571"/>
              <a:gd name="connsiteY66" fmla="*/ 6068952 h 6858143"/>
              <a:gd name="connsiteX67" fmla="*/ 6089803 w 6345571"/>
              <a:gd name="connsiteY67" fmla="*/ 6071155 h 6858143"/>
              <a:gd name="connsiteX68" fmla="*/ 6088183 w 6345571"/>
              <a:gd name="connsiteY68" fmla="*/ 6069074 h 6858143"/>
              <a:gd name="connsiteX69" fmla="*/ 4835972 w 6345571"/>
              <a:gd name="connsiteY69" fmla="*/ 5902253 h 6858143"/>
              <a:gd name="connsiteX70" fmla="*/ 4841503 w 6345571"/>
              <a:gd name="connsiteY70" fmla="*/ 5909581 h 6858143"/>
              <a:gd name="connsiteX71" fmla="*/ 4841931 w 6345571"/>
              <a:gd name="connsiteY71" fmla="*/ 5911183 h 6858143"/>
              <a:gd name="connsiteX72" fmla="*/ 4835972 w 6345571"/>
              <a:gd name="connsiteY72" fmla="*/ 5902253 h 6858143"/>
              <a:gd name="connsiteX73" fmla="*/ 2270493 w 6345571"/>
              <a:gd name="connsiteY73" fmla="*/ 5776113 h 6858143"/>
              <a:gd name="connsiteX74" fmla="*/ 2273473 w 6345571"/>
              <a:gd name="connsiteY74" fmla="*/ 5777229 h 6858143"/>
              <a:gd name="connsiteX75" fmla="*/ 2267514 w 6345571"/>
              <a:gd name="connsiteY75" fmla="*/ 5777229 h 6858143"/>
              <a:gd name="connsiteX76" fmla="*/ 2270493 w 6345571"/>
              <a:gd name="connsiteY76" fmla="*/ 5776113 h 6858143"/>
              <a:gd name="connsiteX77" fmla="*/ 2067877 w 6345571"/>
              <a:gd name="connsiteY77" fmla="*/ 5187831 h 6858143"/>
              <a:gd name="connsiteX78" fmla="*/ 2067877 w 6345571"/>
              <a:gd name="connsiteY78" fmla="*/ 5190808 h 6858143"/>
              <a:gd name="connsiteX79" fmla="*/ 2067584 w 6345571"/>
              <a:gd name="connsiteY79" fmla="*/ 5190464 h 6858143"/>
              <a:gd name="connsiteX80" fmla="*/ 1647746 w 6345571"/>
              <a:gd name="connsiteY80" fmla="*/ 5156203 h 6858143"/>
              <a:gd name="connsiteX81" fmla="*/ 1650726 w 6345571"/>
              <a:gd name="connsiteY81" fmla="*/ 5158063 h 6858143"/>
              <a:gd name="connsiteX82" fmla="*/ 1644767 w 6345571"/>
              <a:gd name="connsiteY82" fmla="*/ 5161040 h 6858143"/>
              <a:gd name="connsiteX83" fmla="*/ 1647746 w 6345571"/>
              <a:gd name="connsiteY83" fmla="*/ 5156203 h 6858143"/>
              <a:gd name="connsiteX84" fmla="*/ 1454069 w 6345571"/>
              <a:gd name="connsiteY84" fmla="*/ 5041970 h 6858143"/>
              <a:gd name="connsiteX85" fmla="*/ 1457049 w 6345571"/>
              <a:gd name="connsiteY85" fmla="*/ 5047923 h 6858143"/>
              <a:gd name="connsiteX86" fmla="*/ 1453604 w 6345571"/>
              <a:gd name="connsiteY86" fmla="*/ 5046900 h 6858143"/>
              <a:gd name="connsiteX87" fmla="*/ 1454069 w 6345571"/>
              <a:gd name="connsiteY87" fmla="*/ 5041970 h 6858143"/>
              <a:gd name="connsiteX88" fmla="*/ 1454069 w 6345571"/>
              <a:gd name="connsiteY88" fmla="*/ 5041970 h 6858143"/>
              <a:gd name="connsiteX89" fmla="*/ 1454069 w 6345571"/>
              <a:gd name="connsiteY89" fmla="*/ 5041970 h 6858143"/>
              <a:gd name="connsiteX90" fmla="*/ 1427252 w 6345571"/>
              <a:gd name="connsiteY90" fmla="*/ 4970527 h 6858143"/>
              <a:gd name="connsiteX91" fmla="*/ 1421293 w 6345571"/>
              <a:gd name="connsiteY91" fmla="*/ 4982434 h 6858143"/>
              <a:gd name="connsiteX92" fmla="*/ 1427252 w 6345571"/>
              <a:gd name="connsiteY92" fmla="*/ 4970527 h 6858143"/>
              <a:gd name="connsiteX93" fmla="*/ 1588153 w 6345571"/>
              <a:gd name="connsiteY93" fmla="*/ 4913969 h 6858143"/>
              <a:gd name="connsiteX94" fmla="*/ 1588153 w 6345571"/>
              <a:gd name="connsiteY94" fmla="*/ 4919922 h 6858143"/>
              <a:gd name="connsiteX95" fmla="*/ 1588153 w 6345571"/>
              <a:gd name="connsiteY95" fmla="*/ 4913969 h 6858143"/>
              <a:gd name="connsiteX96" fmla="*/ 1762870 w 6345571"/>
              <a:gd name="connsiteY96" fmla="*/ 4895161 h 6858143"/>
              <a:gd name="connsiteX97" fmla="*/ 1763983 w 6345571"/>
              <a:gd name="connsiteY97" fmla="*/ 4895625 h 6858143"/>
              <a:gd name="connsiteX98" fmla="*/ 1763953 w 6345571"/>
              <a:gd name="connsiteY98" fmla="*/ 4896108 h 6858143"/>
              <a:gd name="connsiteX99" fmla="*/ 1757994 w 6345571"/>
              <a:gd name="connsiteY99" fmla="*/ 4893132 h 6858143"/>
              <a:gd name="connsiteX100" fmla="*/ 1760973 w 6345571"/>
              <a:gd name="connsiteY100" fmla="*/ 4893504 h 6858143"/>
              <a:gd name="connsiteX101" fmla="*/ 1762870 w 6345571"/>
              <a:gd name="connsiteY101" fmla="*/ 4895161 h 6858143"/>
              <a:gd name="connsiteX102" fmla="*/ 1507703 w 6345571"/>
              <a:gd name="connsiteY102" fmla="*/ 4791922 h 6858143"/>
              <a:gd name="connsiteX103" fmla="*/ 1516642 w 6345571"/>
              <a:gd name="connsiteY103" fmla="*/ 4800852 h 6858143"/>
              <a:gd name="connsiteX104" fmla="*/ 1510683 w 6345571"/>
              <a:gd name="connsiteY104" fmla="*/ 4800852 h 6858143"/>
              <a:gd name="connsiteX105" fmla="*/ 1519622 w 6345571"/>
              <a:gd name="connsiteY105" fmla="*/ 4803829 h 6858143"/>
              <a:gd name="connsiteX106" fmla="*/ 1531540 w 6345571"/>
              <a:gd name="connsiteY106" fmla="*/ 4824666 h 6858143"/>
              <a:gd name="connsiteX107" fmla="*/ 1537499 w 6345571"/>
              <a:gd name="connsiteY107" fmla="*/ 4821689 h 6858143"/>
              <a:gd name="connsiteX108" fmla="*/ 1540479 w 6345571"/>
              <a:gd name="connsiteY108" fmla="*/ 4821689 h 6858143"/>
              <a:gd name="connsiteX109" fmla="*/ 1534520 w 6345571"/>
              <a:gd name="connsiteY109" fmla="*/ 4830620 h 6858143"/>
              <a:gd name="connsiteX110" fmla="*/ 1522601 w 6345571"/>
              <a:gd name="connsiteY110" fmla="*/ 4836573 h 6858143"/>
              <a:gd name="connsiteX111" fmla="*/ 1519622 w 6345571"/>
              <a:gd name="connsiteY111" fmla="*/ 4824666 h 6858143"/>
              <a:gd name="connsiteX112" fmla="*/ 1510683 w 6345571"/>
              <a:gd name="connsiteY112" fmla="*/ 4824666 h 6858143"/>
              <a:gd name="connsiteX113" fmla="*/ 1522601 w 6345571"/>
              <a:gd name="connsiteY113" fmla="*/ 4818713 h 6858143"/>
              <a:gd name="connsiteX114" fmla="*/ 1516642 w 6345571"/>
              <a:gd name="connsiteY114" fmla="*/ 4812759 h 6858143"/>
              <a:gd name="connsiteX115" fmla="*/ 1507703 w 6345571"/>
              <a:gd name="connsiteY115" fmla="*/ 4809782 h 6858143"/>
              <a:gd name="connsiteX116" fmla="*/ 1498764 w 6345571"/>
              <a:gd name="connsiteY116" fmla="*/ 4818713 h 6858143"/>
              <a:gd name="connsiteX117" fmla="*/ 1504723 w 6345571"/>
              <a:gd name="connsiteY117" fmla="*/ 4809782 h 6858143"/>
              <a:gd name="connsiteX118" fmla="*/ 1489825 w 6345571"/>
              <a:gd name="connsiteY118" fmla="*/ 4800852 h 6858143"/>
              <a:gd name="connsiteX119" fmla="*/ 1501744 w 6345571"/>
              <a:gd name="connsiteY119" fmla="*/ 4794899 h 6858143"/>
              <a:gd name="connsiteX120" fmla="*/ 1507703 w 6345571"/>
              <a:gd name="connsiteY120" fmla="*/ 4791922 h 6858143"/>
              <a:gd name="connsiteX121" fmla="*/ 1561337 w 6345571"/>
              <a:gd name="connsiteY121" fmla="*/ 4702619 h 6858143"/>
              <a:gd name="connsiteX122" fmla="*/ 1561337 w 6345571"/>
              <a:gd name="connsiteY122" fmla="*/ 4714526 h 6858143"/>
              <a:gd name="connsiteX123" fmla="*/ 1555377 w 6345571"/>
              <a:gd name="connsiteY123" fmla="*/ 4708572 h 6858143"/>
              <a:gd name="connsiteX124" fmla="*/ 1561337 w 6345571"/>
              <a:gd name="connsiteY124" fmla="*/ 4702619 h 6858143"/>
              <a:gd name="connsiteX125" fmla="*/ 6340695 w 6345571"/>
              <a:gd name="connsiteY125" fmla="*/ 4422804 h 6858143"/>
              <a:gd name="connsiteX126" fmla="*/ 6342185 w 6345571"/>
              <a:gd name="connsiteY126" fmla="*/ 4429501 h 6858143"/>
              <a:gd name="connsiteX127" fmla="*/ 6345571 w 6345571"/>
              <a:gd name="connsiteY127" fmla="*/ 4430226 h 6858143"/>
              <a:gd name="connsiteX128" fmla="*/ 6345571 w 6345571"/>
              <a:gd name="connsiteY128" fmla="*/ 4450288 h 6858143"/>
              <a:gd name="connsiteX129" fmla="*/ 6341813 w 6345571"/>
              <a:gd name="connsiteY129" fmla="*/ 4439920 h 6858143"/>
              <a:gd name="connsiteX130" fmla="*/ 6340695 w 6345571"/>
              <a:gd name="connsiteY130" fmla="*/ 4422804 h 6858143"/>
              <a:gd name="connsiteX131" fmla="*/ 2353924 w 6345571"/>
              <a:gd name="connsiteY131" fmla="*/ 4187640 h 6858143"/>
              <a:gd name="connsiteX132" fmla="*/ 2359883 w 6345571"/>
              <a:gd name="connsiteY132" fmla="*/ 4193593 h 6858143"/>
              <a:gd name="connsiteX133" fmla="*/ 2354305 w 6345571"/>
              <a:gd name="connsiteY133" fmla="*/ 4188639 h 6858143"/>
              <a:gd name="connsiteX134" fmla="*/ 1725217 w 6345571"/>
              <a:gd name="connsiteY134" fmla="*/ 4128104 h 6858143"/>
              <a:gd name="connsiteX135" fmla="*/ 1760973 w 6345571"/>
              <a:gd name="connsiteY135" fmla="*/ 4151918 h 6858143"/>
              <a:gd name="connsiteX136" fmla="*/ 1772892 w 6345571"/>
              <a:gd name="connsiteY136" fmla="*/ 4163825 h 6858143"/>
              <a:gd name="connsiteX137" fmla="*/ 1763953 w 6345571"/>
              <a:gd name="connsiteY137" fmla="*/ 4163825 h 6858143"/>
              <a:gd name="connsiteX138" fmla="*/ 1778851 w 6345571"/>
              <a:gd name="connsiteY138" fmla="*/ 4175733 h 6858143"/>
              <a:gd name="connsiteX139" fmla="*/ 1778851 w 6345571"/>
              <a:gd name="connsiteY139" fmla="*/ 4169779 h 6858143"/>
              <a:gd name="connsiteX140" fmla="*/ 1769912 w 6345571"/>
              <a:gd name="connsiteY140" fmla="*/ 4178709 h 6858143"/>
              <a:gd name="connsiteX141" fmla="*/ 1755014 w 6345571"/>
              <a:gd name="connsiteY141" fmla="*/ 4166802 h 6858143"/>
              <a:gd name="connsiteX142" fmla="*/ 1725217 w 6345571"/>
              <a:gd name="connsiteY142" fmla="*/ 4142988 h 6858143"/>
              <a:gd name="connsiteX143" fmla="*/ 1731177 w 6345571"/>
              <a:gd name="connsiteY143" fmla="*/ 4145965 h 6858143"/>
              <a:gd name="connsiteX144" fmla="*/ 1719258 w 6345571"/>
              <a:gd name="connsiteY144" fmla="*/ 4140011 h 6858143"/>
              <a:gd name="connsiteX145" fmla="*/ 1725217 w 6345571"/>
              <a:gd name="connsiteY145" fmla="*/ 4128104 h 6858143"/>
              <a:gd name="connsiteX146" fmla="*/ 1451792 w 6345571"/>
              <a:gd name="connsiteY146" fmla="*/ 4096017 h 6858143"/>
              <a:gd name="connsiteX147" fmla="*/ 1458539 w 6345571"/>
              <a:gd name="connsiteY147" fmla="*/ 4097220 h 6858143"/>
              <a:gd name="connsiteX148" fmla="*/ 1460029 w 6345571"/>
              <a:gd name="connsiteY148" fmla="*/ 4101313 h 6858143"/>
              <a:gd name="connsiteX149" fmla="*/ 1446110 w 6345571"/>
              <a:gd name="connsiteY149" fmla="*/ 4092363 h 6858143"/>
              <a:gd name="connsiteX150" fmla="*/ 1451792 w 6345571"/>
              <a:gd name="connsiteY150" fmla="*/ 4096017 h 6858143"/>
              <a:gd name="connsiteX151" fmla="*/ 1448110 w 6345571"/>
              <a:gd name="connsiteY151" fmla="*/ 4095360 h 6858143"/>
              <a:gd name="connsiteX152" fmla="*/ 1105450 w 6345571"/>
              <a:gd name="connsiteY152" fmla="*/ 4014987 h 6858143"/>
              <a:gd name="connsiteX153" fmla="*/ 1111726 w 6345571"/>
              <a:gd name="connsiteY153" fmla="*/ 4019442 h 6858143"/>
              <a:gd name="connsiteX154" fmla="*/ 1111037 w 6345571"/>
              <a:gd name="connsiteY154" fmla="*/ 4019825 h 6858143"/>
              <a:gd name="connsiteX155" fmla="*/ 1105450 w 6345571"/>
              <a:gd name="connsiteY155" fmla="*/ 4014987 h 6858143"/>
              <a:gd name="connsiteX156" fmla="*/ 1311046 w 6345571"/>
              <a:gd name="connsiteY156" fmla="*/ 3979266 h 6858143"/>
              <a:gd name="connsiteX157" fmla="*/ 1311046 w 6345571"/>
              <a:gd name="connsiteY157" fmla="*/ 3982243 h 6858143"/>
              <a:gd name="connsiteX158" fmla="*/ 1310900 w 6345571"/>
              <a:gd name="connsiteY158" fmla="*/ 3982179 h 6858143"/>
              <a:gd name="connsiteX159" fmla="*/ 1972528 w 6345571"/>
              <a:gd name="connsiteY159" fmla="*/ 3875080 h 6858143"/>
              <a:gd name="connsiteX160" fmla="*/ 1977671 w 6345571"/>
              <a:gd name="connsiteY160" fmla="*/ 3880803 h 6858143"/>
              <a:gd name="connsiteX161" fmla="*/ 1977371 w 6345571"/>
              <a:gd name="connsiteY161" fmla="*/ 3880661 h 6858143"/>
              <a:gd name="connsiteX162" fmla="*/ 1972528 w 6345571"/>
              <a:gd name="connsiteY162" fmla="*/ 3875080 h 6858143"/>
              <a:gd name="connsiteX163" fmla="*/ 5599507 w 6345571"/>
              <a:gd name="connsiteY163" fmla="*/ 3733312 h 6858143"/>
              <a:gd name="connsiteX164" fmla="*/ 5601743 w 6345571"/>
              <a:gd name="connsiteY164" fmla="*/ 3738149 h 6858143"/>
              <a:gd name="connsiteX165" fmla="*/ 5598955 w 6345571"/>
              <a:gd name="connsiteY165" fmla="*/ 3733465 h 6858143"/>
              <a:gd name="connsiteX166" fmla="*/ 1740116 w 6345571"/>
              <a:gd name="connsiteY166" fmla="*/ 3702428 h 6858143"/>
              <a:gd name="connsiteX167" fmla="*/ 1746525 w 6345571"/>
              <a:gd name="connsiteY167" fmla="*/ 3707820 h 6858143"/>
              <a:gd name="connsiteX168" fmla="*/ 1745703 w 6345571"/>
              <a:gd name="connsiteY168" fmla="*/ 3707637 h 6858143"/>
              <a:gd name="connsiteX169" fmla="*/ 1740116 w 6345571"/>
              <a:gd name="connsiteY169" fmla="*/ 3702428 h 6858143"/>
              <a:gd name="connsiteX170" fmla="*/ 3471292 w 6345571"/>
              <a:gd name="connsiteY170" fmla="*/ 3628009 h 6858143"/>
              <a:gd name="connsiteX171" fmla="*/ 3477252 w 6345571"/>
              <a:gd name="connsiteY171" fmla="*/ 3633962 h 6858143"/>
              <a:gd name="connsiteX172" fmla="*/ 3471383 w 6345571"/>
              <a:gd name="connsiteY172" fmla="*/ 3628578 h 6858143"/>
              <a:gd name="connsiteX173" fmla="*/ 5254859 w 6345571"/>
              <a:gd name="connsiteY173" fmla="*/ 3615791 h 6858143"/>
              <a:gd name="connsiteX174" fmla="*/ 5256103 w 6345571"/>
              <a:gd name="connsiteY174" fmla="*/ 3616102 h 6858143"/>
              <a:gd name="connsiteX175" fmla="*/ 5256304 w 6345571"/>
              <a:gd name="connsiteY175" fmla="*/ 3617410 h 6858143"/>
              <a:gd name="connsiteX176" fmla="*/ 5247164 w 6345571"/>
              <a:gd name="connsiteY176" fmla="*/ 3607171 h 6858143"/>
              <a:gd name="connsiteX177" fmla="*/ 5254859 w 6345571"/>
              <a:gd name="connsiteY177" fmla="*/ 3615791 h 6858143"/>
              <a:gd name="connsiteX178" fmla="*/ 5247164 w 6345571"/>
              <a:gd name="connsiteY178" fmla="*/ 3613869 h 6858143"/>
              <a:gd name="connsiteX179" fmla="*/ 5247164 w 6345571"/>
              <a:gd name="connsiteY179" fmla="*/ 3607171 h 6858143"/>
              <a:gd name="connsiteX180" fmla="*/ 1076030 w 6345571"/>
              <a:gd name="connsiteY180" fmla="*/ 3190488 h 6858143"/>
              <a:gd name="connsiteX181" fmla="*/ 1093532 w 6345571"/>
              <a:gd name="connsiteY181" fmla="*/ 3193402 h 6858143"/>
              <a:gd name="connsiteX182" fmla="*/ 1081986 w 6345571"/>
              <a:gd name="connsiteY182" fmla="*/ 3193402 h 6858143"/>
              <a:gd name="connsiteX183" fmla="*/ 1075605 w 6345571"/>
              <a:gd name="connsiteY183" fmla="*/ 3190280 h 6858143"/>
              <a:gd name="connsiteX184" fmla="*/ 1076030 w 6345571"/>
              <a:gd name="connsiteY184" fmla="*/ 3190488 h 6858143"/>
              <a:gd name="connsiteX185" fmla="*/ 1075654 w 6345571"/>
              <a:gd name="connsiteY185" fmla="*/ 3190425 h 6858143"/>
              <a:gd name="connsiteX186" fmla="*/ 2926016 w 6345571"/>
              <a:gd name="connsiteY186" fmla="*/ 3160658 h 6858143"/>
              <a:gd name="connsiteX187" fmla="*/ 2930705 w 6345571"/>
              <a:gd name="connsiteY187" fmla="*/ 3164903 h 6858143"/>
              <a:gd name="connsiteX188" fmla="*/ 2930486 w 6345571"/>
              <a:gd name="connsiteY188" fmla="*/ 3165123 h 6858143"/>
              <a:gd name="connsiteX189" fmla="*/ 2926016 w 6345571"/>
              <a:gd name="connsiteY189" fmla="*/ 3160658 h 6858143"/>
              <a:gd name="connsiteX190" fmla="*/ 938590 w 6345571"/>
              <a:gd name="connsiteY190" fmla="*/ 3044564 h 6858143"/>
              <a:gd name="connsiteX191" fmla="*/ 941569 w 6345571"/>
              <a:gd name="connsiteY191" fmla="*/ 3047540 h 6858143"/>
              <a:gd name="connsiteX192" fmla="*/ 941569 w 6345571"/>
              <a:gd name="connsiteY192" fmla="*/ 3047541 h 6858143"/>
              <a:gd name="connsiteX193" fmla="*/ 938590 w 6345571"/>
              <a:gd name="connsiteY193" fmla="*/ 3044564 h 6858143"/>
              <a:gd name="connsiteX194" fmla="*/ 667177 w 6345571"/>
              <a:gd name="connsiteY194" fmla="*/ 2844681 h 6858143"/>
              <a:gd name="connsiteX195" fmla="*/ 667442 w 6345571"/>
              <a:gd name="connsiteY195" fmla="*/ 2845121 h 6858143"/>
              <a:gd name="connsiteX196" fmla="*/ 666742 w 6345571"/>
              <a:gd name="connsiteY196" fmla="*/ 2845021 h 6858143"/>
              <a:gd name="connsiteX197" fmla="*/ 646584 w 6345571"/>
              <a:gd name="connsiteY197" fmla="*/ 2842144 h 6858143"/>
              <a:gd name="connsiteX198" fmla="*/ 666742 w 6345571"/>
              <a:gd name="connsiteY198" fmla="*/ 2845021 h 6858143"/>
              <a:gd name="connsiteX199" fmla="*/ 661855 w 6345571"/>
              <a:gd name="connsiteY199" fmla="*/ 2848842 h 6858143"/>
              <a:gd name="connsiteX200" fmla="*/ 646584 w 6345571"/>
              <a:gd name="connsiteY200" fmla="*/ 2842144 h 6858143"/>
              <a:gd name="connsiteX201" fmla="*/ 6266205 w 6345571"/>
              <a:gd name="connsiteY201" fmla="*/ 2827261 h 6858143"/>
              <a:gd name="connsiteX202" fmla="*/ 6316859 w 6345571"/>
              <a:gd name="connsiteY202" fmla="*/ 2839167 h 6858143"/>
              <a:gd name="connsiteX203" fmla="*/ 6307919 w 6345571"/>
              <a:gd name="connsiteY203" fmla="*/ 2842144 h 6858143"/>
              <a:gd name="connsiteX204" fmla="*/ 6326170 w 6345571"/>
              <a:gd name="connsiteY204" fmla="*/ 2847354 h 6858143"/>
              <a:gd name="connsiteX205" fmla="*/ 6345571 w 6345571"/>
              <a:gd name="connsiteY205" fmla="*/ 2848058 h 6858143"/>
              <a:gd name="connsiteX206" fmla="*/ 6345571 w 6345571"/>
              <a:gd name="connsiteY206" fmla="*/ 2866955 h 6858143"/>
              <a:gd name="connsiteX207" fmla="*/ 6339206 w 6345571"/>
              <a:gd name="connsiteY207" fmla="*/ 2863726 h 6858143"/>
              <a:gd name="connsiteX208" fmla="*/ 6310899 w 6345571"/>
              <a:gd name="connsiteY208" fmla="*/ 2845121 h 6858143"/>
              <a:gd name="connsiteX209" fmla="*/ 6301960 w 6345571"/>
              <a:gd name="connsiteY209" fmla="*/ 2845121 h 6858143"/>
              <a:gd name="connsiteX210" fmla="*/ 6304940 w 6345571"/>
              <a:gd name="connsiteY210" fmla="*/ 2839167 h 6858143"/>
              <a:gd name="connsiteX211" fmla="*/ 6266205 w 6345571"/>
              <a:gd name="connsiteY211" fmla="*/ 2827261 h 6858143"/>
              <a:gd name="connsiteX212" fmla="*/ 871333 w 6345571"/>
              <a:gd name="connsiteY212" fmla="*/ 2704955 h 6858143"/>
              <a:gd name="connsiteX213" fmla="*/ 873037 w 6345571"/>
              <a:gd name="connsiteY213" fmla="*/ 2705213 h 6858143"/>
              <a:gd name="connsiteX214" fmla="*/ 872252 w 6345571"/>
              <a:gd name="connsiteY214" fmla="*/ 2705393 h 6858143"/>
              <a:gd name="connsiteX215" fmla="*/ 828343 w 6345571"/>
              <a:gd name="connsiteY215" fmla="*/ 2693306 h 6858143"/>
              <a:gd name="connsiteX216" fmla="*/ 864843 w 6345571"/>
              <a:gd name="connsiteY216" fmla="*/ 2701864 h 6858143"/>
              <a:gd name="connsiteX217" fmla="*/ 871333 w 6345571"/>
              <a:gd name="connsiteY217" fmla="*/ 2704955 h 6858143"/>
              <a:gd name="connsiteX218" fmla="*/ 848455 w 6345571"/>
              <a:gd name="connsiteY218" fmla="*/ 2701492 h 6858143"/>
              <a:gd name="connsiteX219" fmla="*/ 828343 w 6345571"/>
              <a:gd name="connsiteY219" fmla="*/ 2693306 h 6858143"/>
              <a:gd name="connsiteX220" fmla="*/ 3262717 w 6345571"/>
              <a:gd name="connsiteY220" fmla="*/ 2660562 h 6858143"/>
              <a:gd name="connsiteX221" fmla="*/ 3268676 w 6345571"/>
              <a:gd name="connsiteY221" fmla="*/ 2666515 h 6858143"/>
              <a:gd name="connsiteX222" fmla="*/ 3263062 w 6345571"/>
              <a:gd name="connsiteY222" fmla="*/ 2661638 h 6858143"/>
              <a:gd name="connsiteX223" fmla="*/ 6028342 w 6345571"/>
              <a:gd name="connsiteY223" fmla="*/ 2641104 h 6858143"/>
              <a:gd name="connsiteX224" fmla="*/ 6030812 w 6345571"/>
              <a:gd name="connsiteY224" fmla="*/ 2642701 h 6858143"/>
              <a:gd name="connsiteX225" fmla="*/ 6030440 w 6345571"/>
              <a:gd name="connsiteY225" fmla="*/ 2646794 h 6858143"/>
              <a:gd name="connsiteX226" fmla="*/ 6026207 w 6345571"/>
              <a:gd name="connsiteY226" fmla="*/ 2639725 h 6858143"/>
              <a:gd name="connsiteX227" fmla="*/ 6027833 w 6345571"/>
              <a:gd name="connsiteY227" fmla="*/ 2639725 h 6858143"/>
              <a:gd name="connsiteX228" fmla="*/ 6028342 w 6345571"/>
              <a:gd name="connsiteY228" fmla="*/ 2641104 h 6858143"/>
              <a:gd name="connsiteX229" fmla="*/ 2240697 w 6345571"/>
              <a:gd name="connsiteY229" fmla="*/ 2520654 h 6858143"/>
              <a:gd name="connsiteX230" fmla="*/ 2243677 w 6345571"/>
              <a:gd name="connsiteY230" fmla="*/ 2523631 h 6858143"/>
              <a:gd name="connsiteX231" fmla="*/ 2243677 w 6345571"/>
              <a:gd name="connsiteY231" fmla="*/ 2523631 h 6858143"/>
              <a:gd name="connsiteX232" fmla="*/ 2240697 w 6345571"/>
              <a:gd name="connsiteY232" fmla="*/ 2520654 h 6858143"/>
              <a:gd name="connsiteX233" fmla="*/ 2031299 w 6345571"/>
              <a:gd name="connsiteY233" fmla="*/ 2323914 h 6858143"/>
              <a:gd name="connsiteX234" fmla="*/ 2032121 w 6345571"/>
              <a:gd name="connsiteY234" fmla="*/ 2324188 h 6858143"/>
              <a:gd name="connsiteX235" fmla="*/ 2031635 w 6345571"/>
              <a:gd name="connsiteY235" fmla="*/ 2324674 h 6858143"/>
              <a:gd name="connsiteX236" fmla="*/ 2023182 w 6345571"/>
              <a:gd name="connsiteY236" fmla="*/ 2318235 h 6858143"/>
              <a:gd name="connsiteX237" fmla="*/ 2029281 w 6345571"/>
              <a:gd name="connsiteY237" fmla="*/ 2319351 h 6858143"/>
              <a:gd name="connsiteX238" fmla="*/ 2031299 w 6345571"/>
              <a:gd name="connsiteY238" fmla="*/ 2323914 h 6858143"/>
              <a:gd name="connsiteX239" fmla="*/ 2026535 w 6345571"/>
              <a:gd name="connsiteY239" fmla="*/ 2322328 h 6858143"/>
              <a:gd name="connsiteX240" fmla="*/ 2023182 w 6345571"/>
              <a:gd name="connsiteY240" fmla="*/ 2318235 h 6858143"/>
              <a:gd name="connsiteX241" fmla="*/ 2732339 w 6345571"/>
              <a:gd name="connsiteY241" fmla="*/ 2264653 h 6858143"/>
              <a:gd name="connsiteX242" fmla="*/ 2737106 w 6345571"/>
              <a:gd name="connsiteY242" fmla="*/ 2268820 h 6858143"/>
              <a:gd name="connsiteX243" fmla="*/ 2736808 w 6345571"/>
              <a:gd name="connsiteY243" fmla="*/ 2269118 h 6858143"/>
              <a:gd name="connsiteX244" fmla="*/ 2732339 w 6345571"/>
              <a:gd name="connsiteY244" fmla="*/ 2264653 h 6858143"/>
              <a:gd name="connsiteX245" fmla="*/ 1922137 w 6345571"/>
              <a:gd name="connsiteY245" fmla="*/ 1919182 h 6858143"/>
              <a:gd name="connsiteX246" fmla="*/ 1921874 w 6345571"/>
              <a:gd name="connsiteY246" fmla="*/ 1919349 h 6858143"/>
              <a:gd name="connsiteX247" fmla="*/ 1921782 w 6345571"/>
              <a:gd name="connsiteY247" fmla="*/ 1919200 h 6858143"/>
              <a:gd name="connsiteX248" fmla="*/ 1917032 w 6345571"/>
              <a:gd name="connsiteY248" fmla="*/ 1911535 h 6858143"/>
              <a:gd name="connsiteX249" fmla="*/ 1921782 w 6345571"/>
              <a:gd name="connsiteY249" fmla="*/ 1919200 h 6858143"/>
              <a:gd name="connsiteX250" fmla="*/ 1918895 w 6345571"/>
              <a:gd name="connsiteY250" fmla="*/ 1919349 h 6858143"/>
              <a:gd name="connsiteX251" fmla="*/ 1917032 w 6345571"/>
              <a:gd name="connsiteY251" fmla="*/ 1911535 h 6858143"/>
              <a:gd name="connsiteX252" fmla="*/ 2821729 w 6345571"/>
              <a:gd name="connsiteY252" fmla="*/ 1109670 h 6858143"/>
              <a:gd name="connsiteX253" fmla="*/ 2827852 w 6345571"/>
              <a:gd name="connsiteY253" fmla="*/ 1113256 h 6858143"/>
              <a:gd name="connsiteX254" fmla="*/ 2826571 w 6345571"/>
              <a:gd name="connsiteY254" fmla="*/ 1113391 h 6858143"/>
              <a:gd name="connsiteX255" fmla="*/ 2821729 w 6345571"/>
              <a:gd name="connsiteY255" fmla="*/ 1109670 h 6858143"/>
              <a:gd name="connsiteX256" fmla="*/ 2595275 w 6345571"/>
              <a:gd name="connsiteY256" fmla="*/ 1044181 h 6858143"/>
              <a:gd name="connsiteX257" fmla="*/ 2601137 w 6345571"/>
              <a:gd name="connsiteY257" fmla="*/ 1046231 h 6858143"/>
              <a:gd name="connsiteX258" fmla="*/ 2600862 w 6345571"/>
              <a:gd name="connsiteY258" fmla="*/ 1046414 h 6858143"/>
              <a:gd name="connsiteX259" fmla="*/ 2595275 w 6345571"/>
              <a:gd name="connsiteY259" fmla="*/ 1044181 h 6858143"/>
              <a:gd name="connsiteX260" fmla="*/ 2414634 w 6345571"/>
              <a:gd name="connsiteY260" fmla="*/ 1001390 h 6858143"/>
              <a:gd name="connsiteX261" fmla="*/ 2419476 w 6345571"/>
              <a:gd name="connsiteY261" fmla="*/ 1002507 h 6858143"/>
              <a:gd name="connsiteX262" fmla="*/ 2407557 w 6345571"/>
              <a:gd name="connsiteY262" fmla="*/ 1002507 h 6858143"/>
              <a:gd name="connsiteX263" fmla="*/ 2414634 w 6345571"/>
              <a:gd name="connsiteY263" fmla="*/ 1001390 h 6858143"/>
              <a:gd name="connsiteX264" fmla="*/ 2047020 w 6345571"/>
              <a:gd name="connsiteY264" fmla="*/ 993576 h 6858143"/>
              <a:gd name="connsiteX265" fmla="*/ 2047578 w 6345571"/>
              <a:gd name="connsiteY265" fmla="*/ 993948 h 6858143"/>
              <a:gd name="connsiteX266" fmla="*/ 2046704 w 6345571"/>
              <a:gd name="connsiteY266" fmla="*/ 994298 h 6858143"/>
              <a:gd name="connsiteX267" fmla="*/ 2064898 w 6345571"/>
              <a:gd name="connsiteY267" fmla="*/ 990599 h 6858143"/>
              <a:gd name="connsiteX268" fmla="*/ 2055959 w 6345571"/>
              <a:gd name="connsiteY268" fmla="*/ 999530 h 6858143"/>
              <a:gd name="connsiteX269" fmla="*/ 2047578 w 6345571"/>
              <a:gd name="connsiteY269" fmla="*/ 993948 h 6858143"/>
              <a:gd name="connsiteX270" fmla="*/ 2054097 w 6345571"/>
              <a:gd name="connsiteY270" fmla="*/ 991344 h 6858143"/>
              <a:gd name="connsiteX271" fmla="*/ 2064898 w 6345571"/>
              <a:gd name="connsiteY271" fmla="*/ 990599 h 6858143"/>
              <a:gd name="connsiteX272" fmla="*/ 1027979 w 6345571"/>
              <a:gd name="connsiteY272" fmla="*/ 499434 h 6858143"/>
              <a:gd name="connsiteX273" fmla="*/ 1028945 w 6345571"/>
              <a:gd name="connsiteY273" fmla="*/ 499555 h 6858143"/>
              <a:gd name="connsiteX274" fmla="*/ 1028083 w 6345571"/>
              <a:gd name="connsiteY274" fmla="*/ 500830 h 6858143"/>
              <a:gd name="connsiteX275" fmla="*/ 1045857 w 6345571"/>
              <a:gd name="connsiteY275" fmla="*/ 484550 h 6858143"/>
              <a:gd name="connsiteX276" fmla="*/ 1039898 w 6345571"/>
              <a:gd name="connsiteY276" fmla="*/ 505388 h 6858143"/>
              <a:gd name="connsiteX277" fmla="*/ 1033938 w 6345571"/>
              <a:gd name="connsiteY277" fmla="*/ 500178 h 6858143"/>
              <a:gd name="connsiteX278" fmla="*/ 1028945 w 6345571"/>
              <a:gd name="connsiteY278" fmla="*/ 499555 h 6858143"/>
              <a:gd name="connsiteX279" fmla="*/ 1034311 w 6345571"/>
              <a:gd name="connsiteY279" fmla="*/ 491620 h 6858143"/>
              <a:gd name="connsiteX280" fmla="*/ 1045857 w 6345571"/>
              <a:gd name="connsiteY280" fmla="*/ 484550 h 6858143"/>
              <a:gd name="connsiteX281" fmla="*/ 1483866 w 6345571"/>
              <a:gd name="connsiteY281" fmla="*/ 38036 h 6858143"/>
              <a:gd name="connsiteX282" fmla="*/ 1495784 w 6345571"/>
              <a:gd name="connsiteY282" fmla="*/ 55897 h 6858143"/>
              <a:gd name="connsiteX283" fmla="*/ 1471947 w 6345571"/>
              <a:gd name="connsiteY283" fmla="*/ 55897 h 6858143"/>
              <a:gd name="connsiteX284" fmla="*/ 1468967 w 6345571"/>
              <a:gd name="connsiteY284" fmla="*/ 43990 h 6858143"/>
              <a:gd name="connsiteX285" fmla="*/ 1492805 w 6345571"/>
              <a:gd name="connsiteY285" fmla="*/ 49943 h 6858143"/>
              <a:gd name="connsiteX286" fmla="*/ 1483866 w 6345571"/>
              <a:gd name="connsiteY286" fmla="*/ 38036 h 6858143"/>
              <a:gd name="connsiteX287" fmla="*/ 1031412 w 6345571"/>
              <a:gd name="connsiteY287" fmla="*/ 142 h 6858143"/>
              <a:gd name="connsiteX288" fmla="*/ 1069101 w 6345571"/>
              <a:gd name="connsiteY288" fmla="*/ 142 h 6858143"/>
              <a:gd name="connsiteX289" fmla="*/ 1064480 w 6345571"/>
              <a:gd name="connsiteY289" fmla="*/ 6408 h 6858143"/>
              <a:gd name="connsiteX290" fmla="*/ 1063735 w 6345571"/>
              <a:gd name="connsiteY290" fmla="*/ 11246 h 6858143"/>
              <a:gd name="connsiteX291" fmla="*/ 1096139 w 6345571"/>
              <a:gd name="connsiteY291" fmla="*/ 2315 h 6858143"/>
              <a:gd name="connsiteX292" fmla="*/ 1098722 w 6345571"/>
              <a:gd name="connsiteY292" fmla="*/ 142 h 6858143"/>
              <a:gd name="connsiteX293" fmla="*/ 1124098 w 6345571"/>
              <a:gd name="connsiteY293" fmla="*/ 142 h 6858143"/>
              <a:gd name="connsiteX294" fmla="*/ 1126308 w 6345571"/>
              <a:gd name="connsiteY294" fmla="*/ 5292 h 6858143"/>
              <a:gd name="connsiteX295" fmla="*/ 1131491 w 6345571"/>
              <a:gd name="connsiteY295" fmla="*/ 142 h 6858143"/>
              <a:gd name="connsiteX296" fmla="*/ 1160213 w 6345571"/>
              <a:gd name="connsiteY296" fmla="*/ 142 h 6858143"/>
              <a:gd name="connsiteX297" fmla="*/ 1153497 w 6345571"/>
              <a:gd name="connsiteY297" fmla="*/ 3060 h 6858143"/>
              <a:gd name="connsiteX298" fmla="*/ 1147165 w 6345571"/>
              <a:gd name="connsiteY298" fmla="*/ 11246 h 6858143"/>
              <a:gd name="connsiteX299" fmla="*/ 1120348 w 6345571"/>
              <a:gd name="connsiteY299" fmla="*/ 17199 h 6858143"/>
              <a:gd name="connsiteX300" fmla="*/ 1162063 w 6345571"/>
              <a:gd name="connsiteY300" fmla="*/ 20176 h 6858143"/>
              <a:gd name="connsiteX301" fmla="*/ 1168023 w 6345571"/>
              <a:gd name="connsiteY301" fmla="*/ 11246 h 6858143"/>
              <a:gd name="connsiteX302" fmla="*/ 1159084 w 6345571"/>
              <a:gd name="connsiteY302" fmla="*/ 5292 h 6858143"/>
              <a:gd name="connsiteX303" fmla="*/ 1165043 w 6345571"/>
              <a:gd name="connsiteY303" fmla="*/ 1571 h 6858143"/>
              <a:gd name="connsiteX304" fmla="*/ 1166083 w 6345571"/>
              <a:gd name="connsiteY304" fmla="*/ 142 h 6858143"/>
              <a:gd name="connsiteX305" fmla="*/ 1264097 w 6345571"/>
              <a:gd name="connsiteY305" fmla="*/ 142 h 6858143"/>
              <a:gd name="connsiteX306" fmla="*/ 1260392 w 6345571"/>
              <a:gd name="connsiteY306" fmla="*/ 11246 h 6858143"/>
              <a:gd name="connsiteX307" fmla="*/ 1275290 w 6345571"/>
              <a:gd name="connsiteY307" fmla="*/ 11246 h 6858143"/>
              <a:gd name="connsiteX308" fmla="*/ 1290188 w 6345571"/>
              <a:gd name="connsiteY308" fmla="*/ 2315 h 6858143"/>
              <a:gd name="connsiteX309" fmla="*/ 1290941 w 6345571"/>
              <a:gd name="connsiteY309" fmla="*/ 142 h 6858143"/>
              <a:gd name="connsiteX310" fmla="*/ 1304120 w 6345571"/>
              <a:gd name="connsiteY310" fmla="*/ 142 h 6858143"/>
              <a:gd name="connsiteX311" fmla="*/ 1305087 w 6345571"/>
              <a:gd name="connsiteY311" fmla="*/ 2315 h 6858143"/>
              <a:gd name="connsiteX312" fmla="*/ 1313575 w 6345571"/>
              <a:gd name="connsiteY312" fmla="*/ 142 h 6858143"/>
              <a:gd name="connsiteX313" fmla="*/ 1352225 w 6345571"/>
              <a:gd name="connsiteY313" fmla="*/ 142 h 6858143"/>
              <a:gd name="connsiteX314" fmla="*/ 1346802 w 6345571"/>
              <a:gd name="connsiteY314" fmla="*/ 8269 h 6858143"/>
              <a:gd name="connsiteX315" fmla="*/ 1368404 w 6345571"/>
              <a:gd name="connsiteY315" fmla="*/ 1943 h 6858143"/>
              <a:gd name="connsiteX316" fmla="*/ 1370169 w 6345571"/>
              <a:gd name="connsiteY316" fmla="*/ 142 h 6858143"/>
              <a:gd name="connsiteX317" fmla="*/ 2235372 w 6345571"/>
              <a:gd name="connsiteY317" fmla="*/ 142 h 6858143"/>
              <a:gd name="connsiteX318" fmla="*/ 2235855 w 6345571"/>
              <a:gd name="connsiteY318" fmla="*/ 5292 h 6858143"/>
              <a:gd name="connsiteX319" fmla="*/ 2234738 w 6345571"/>
              <a:gd name="connsiteY319" fmla="*/ 17199 h 6858143"/>
              <a:gd name="connsiteX320" fmla="*/ 2252615 w 6345571"/>
              <a:gd name="connsiteY320" fmla="*/ 14222 h 6858143"/>
              <a:gd name="connsiteX321" fmla="*/ 2263742 w 6345571"/>
              <a:gd name="connsiteY321" fmla="*/ 142 h 6858143"/>
              <a:gd name="connsiteX322" fmla="*/ 2342234 w 6345571"/>
              <a:gd name="connsiteY322" fmla="*/ 142 h 6858143"/>
              <a:gd name="connsiteX323" fmla="*/ 2342005 w 6345571"/>
              <a:gd name="connsiteY323" fmla="*/ 2315 h 6858143"/>
              <a:gd name="connsiteX324" fmla="*/ 2348244 w 6345571"/>
              <a:gd name="connsiteY324" fmla="*/ 2129 h 6858143"/>
              <a:gd name="connsiteX325" fmla="*/ 2350201 w 6345571"/>
              <a:gd name="connsiteY325" fmla="*/ 142 h 6858143"/>
              <a:gd name="connsiteX326" fmla="*/ 2381586 w 6345571"/>
              <a:gd name="connsiteY326" fmla="*/ 142 h 6858143"/>
              <a:gd name="connsiteX327" fmla="*/ 2381858 w 6345571"/>
              <a:gd name="connsiteY327" fmla="*/ 2315 h 6858143"/>
              <a:gd name="connsiteX328" fmla="*/ 2389679 w 6345571"/>
              <a:gd name="connsiteY328" fmla="*/ 11246 h 6858143"/>
              <a:gd name="connsiteX329" fmla="*/ 2401598 w 6345571"/>
              <a:gd name="connsiteY329" fmla="*/ 5292 h 6858143"/>
              <a:gd name="connsiteX330" fmla="*/ 2392659 w 6345571"/>
              <a:gd name="connsiteY330" fmla="*/ 5292 h 6858143"/>
              <a:gd name="connsiteX331" fmla="*/ 2392659 w 6345571"/>
              <a:gd name="connsiteY331" fmla="*/ 142 h 6858143"/>
              <a:gd name="connsiteX332" fmla="*/ 2400895 w 6345571"/>
              <a:gd name="connsiteY332" fmla="*/ 142 h 6858143"/>
              <a:gd name="connsiteX333" fmla="*/ 2406440 w 6345571"/>
              <a:gd name="connsiteY333" fmla="*/ 2687 h 6858143"/>
              <a:gd name="connsiteX334" fmla="*/ 2408376 w 6345571"/>
              <a:gd name="connsiteY334" fmla="*/ 142 h 6858143"/>
              <a:gd name="connsiteX335" fmla="*/ 2415411 w 6345571"/>
              <a:gd name="connsiteY335" fmla="*/ 142 h 6858143"/>
              <a:gd name="connsiteX336" fmla="*/ 2416496 w 6345571"/>
              <a:gd name="connsiteY336" fmla="*/ 5292 h 6858143"/>
              <a:gd name="connsiteX337" fmla="*/ 2431394 w 6345571"/>
              <a:gd name="connsiteY337" fmla="*/ 5292 h 6858143"/>
              <a:gd name="connsiteX338" fmla="*/ 2432425 w 6345571"/>
              <a:gd name="connsiteY338" fmla="*/ 142 h 6858143"/>
              <a:gd name="connsiteX339" fmla="*/ 2476894 w 6345571"/>
              <a:gd name="connsiteY339" fmla="*/ 142 h 6858143"/>
              <a:gd name="connsiteX340" fmla="*/ 2479069 w 6345571"/>
              <a:gd name="connsiteY340" fmla="*/ 2315 h 6858143"/>
              <a:gd name="connsiteX341" fmla="*/ 2470130 w 6345571"/>
              <a:gd name="connsiteY341" fmla="*/ 23153 h 6858143"/>
              <a:gd name="connsiteX342" fmla="*/ 2499926 w 6345571"/>
              <a:gd name="connsiteY342" fmla="*/ 26129 h 6858143"/>
              <a:gd name="connsiteX343" fmla="*/ 2514825 w 6345571"/>
              <a:gd name="connsiteY343" fmla="*/ 17199 h 6858143"/>
              <a:gd name="connsiteX344" fmla="*/ 2508865 w 6345571"/>
              <a:gd name="connsiteY344" fmla="*/ 32083 h 6858143"/>
              <a:gd name="connsiteX345" fmla="*/ 2523764 w 6345571"/>
              <a:gd name="connsiteY345" fmla="*/ 32083 h 6858143"/>
              <a:gd name="connsiteX346" fmla="*/ 2526743 w 6345571"/>
              <a:gd name="connsiteY346" fmla="*/ 14222 h 6858143"/>
              <a:gd name="connsiteX347" fmla="*/ 2517804 w 6345571"/>
              <a:gd name="connsiteY347" fmla="*/ 8269 h 6858143"/>
              <a:gd name="connsiteX348" fmla="*/ 2535682 w 6345571"/>
              <a:gd name="connsiteY348" fmla="*/ 8269 h 6858143"/>
              <a:gd name="connsiteX349" fmla="*/ 2528978 w 6345571"/>
              <a:gd name="connsiteY349" fmla="*/ 3804 h 6858143"/>
              <a:gd name="connsiteX350" fmla="*/ 2527146 w 6345571"/>
              <a:gd name="connsiteY350" fmla="*/ 142 h 6858143"/>
              <a:gd name="connsiteX351" fmla="*/ 2539941 w 6345571"/>
              <a:gd name="connsiteY351" fmla="*/ 142 h 6858143"/>
              <a:gd name="connsiteX352" fmla="*/ 2542014 w 6345571"/>
              <a:gd name="connsiteY352" fmla="*/ 3432 h 6858143"/>
              <a:gd name="connsiteX353" fmla="*/ 2541642 w 6345571"/>
              <a:gd name="connsiteY353" fmla="*/ 11246 h 6858143"/>
              <a:gd name="connsiteX354" fmla="*/ 2559519 w 6345571"/>
              <a:gd name="connsiteY354" fmla="*/ 14222 h 6858143"/>
              <a:gd name="connsiteX355" fmla="*/ 2571438 w 6345571"/>
              <a:gd name="connsiteY355" fmla="*/ 35060 h 6858143"/>
              <a:gd name="connsiteX356" fmla="*/ 2583357 w 6345571"/>
              <a:gd name="connsiteY356" fmla="*/ 17199 h 6858143"/>
              <a:gd name="connsiteX357" fmla="*/ 2580377 w 6345571"/>
              <a:gd name="connsiteY357" fmla="*/ 38036 h 6858143"/>
              <a:gd name="connsiteX358" fmla="*/ 2631031 w 6345571"/>
              <a:gd name="connsiteY358" fmla="*/ 41013 h 6858143"/>
              <a:gd name="connsiteX359" fmla="*/ 2651889 w 6345571"/>
              <a:gd name="connsiteY359" fmla="*/ 46967 h 6858143"/>
              <a:gd name="connsiteX360" fmla="*/ 2663807 w 6345571"/>
              <a:gd name="connsiteY360" fmla="*/ 64827 h 6858143"/>
              <a:gd name="connsiteX361" fmla="*/ 2690624 w 6345571"/>
              <a:gd name="connsiteY361" fmla="*/ 41013 h 6858143"/>
              <a:gd name="connsiteX362" fmla="*/ 2699563 w 6345571"/>
              <a:gd name="connsiteY362" fmla="*/ 55897 h 6858143"/>
              <a:gd name="connsiteX363" fmla="*/ 2687644 w 6345571"/>
              <a:gd name="connsiteY363" fmla="*/ 64827 h 6858143"/>
              <a:gd name="connsiteX364" fmla="*/ 2723400 w 6345571"/>
              <a:gd name="connsiteY364" fmla="*/ 64827 h 6858143"/>
              <a:gd name="connsiteX365" fmla="*/ 2708502 w 6345571"/>
              <a:gd name="connsiteY365" fmla="*/ 55897 h 6858143"/>
              <a:gd name="connsiteX366" fmla="*/ 2771075 w 6345571"/>
              <a:gd name="connsiteY366" fmla="*/ 61851 h 6858143"/>
              <a:gd name="connsiteX367" fmla="*/ 2794912 w 6345571"/>
              <a:gd name="connsiteY367" fmla="*/ 79711 h 6858143"/>
              <a:gd name="connsiteX368" fmla="*/ 2818749 w 6345571"/>
              <a:gd name="connsiteY368" fmla="*/ 79711 h 6858143"/>
              <a:gd name="connsiteX369" fmla="*/ 2827688 w 6345571"/>
              <a:gd name="connsiteY369" fmla="*/ 91618 h 6858143"/>
              <a:gd name="connsiteX370" fmla="*/ 2824708 w 6345571"/>
              <a:gd name="connsiteY370" fmla="*/ 79711 h 6858143"/>
              <a:gd name="connsiteX371" fmla="*/ 2839607 w 6345571"/>
              <a:gd name="connsiteY371" fmla="*/ 67804 h 6858143"/>
              <a:gd name="connsiteX372" fmla="*/ 2866423 w 6345571"/>
              <a:gd name="connsiteY372" fmla="*/ 82688 h 6858143"/>
              <a:gd name="connsiteX373" fmla="*/ 2857484 w 6345571"/>
              <a:gd name="connsiteY373" fmla="*/ 91618 h 6858143"/>
              <a:gd name="connsiteX374" fmla="*/ 2878342 w 6345571"/>
              <a:gd name="connsiteY374" fmla="*/ 94595 h 6858143"/>
              <a:gd name="connsiteX375" fmla="*/ 2896220 w 6345571"/>
              <a:gd name="connsiteY375" fmla="*/ 88641 h 6858143"/>
              <a:gd name="connsiteX376" fmla="*/ 2896220 w 6345571"/>
              <a:gd name="connsiteY376" fmla="*/ 103525 h 6858143"/>
              <a:gd name="connsiteX377" fmla="*/ 2905159 w 6345571"/>
              <a:gd name="connsiteY377" fmla="*/ 100548 h 6858143"/>
              <a:gd name="connsiteX378" fmla="*/ 2881321 w 6345571"/>
              <a:gd name="connsiteY378" fmla="*/ 121386 h 6858143"/>
              <a:gd name="connsiteX379" fmla="*/ 2920057 w 6345571"/>
              <a:gd name="connsiteY379" fmla="*/ 118409 h 6858143"/>
              <a:gd name="connsiteX380" fmla="*/ 2923037 w 6345571"/>
              <a:gd name="connsiteY380" fmla="*/ 130316 h 6858143"/>
              <a:gd name="connsiteX381" fmla="*/ 2943894 w 6345571"/>
              <a:gd name="connsiteY381" fmla="*/ 124362 h 6858143"/>
              <a:gd name="connsiteX382" fmla="*/ 2931976 w 6345571"/>
              <a:gd name="connsiteY382" fmla="*/ 118409 h 6858143"/>
              <a:gd name="connsiteX383" fmla="*/ 2970711 w 6345571"/>
              <a:gd name="connsiteY383" fmla="*/ 106502 h 6858143"/>
              <a:gd name="connsiteX384" fmla="*/ 2967731 w 6345571"/>
              <a:gd name="connsiteY384" fmla="*/ 127339 h 6858143"/>
              <a:gd name="connsiteX385" fmla="*/ 2949853 w 6345571"/>
              <a:gd name="connsiteY385" fmla="*/ 136270 h 6858143"/>
              <a:gd name="connsiteX386" fmla="*/ 2979650 w 6345571"/>
              <a:gd name="connsiteY386" fmla="*/ 136270 h 6858143"/>
              <a:gd name="connsiteX387" fmla="*/ 2976671 w 6345571"/>
              <a:gd name="connsiteY387" fmla="*/ 118409 h 6858143"/>
              <a:gd name="connsiteX388" fmla="*/ 3000507 w 6345571"/>
              <a:gd name="connsiteY388" fmla="*/ 115432 h 6858143"/>
              <a:gd name="connsiteX389" fmla="*/ 3003487 w 6345571"/>
              <a:gd name="connsiteY389" fmla="*/ 133293 h 6858143"/>
              <a:gd name="connsiteX390" fmla="*/ 3066060 w 6345571"/>
              <a:gd name="connsiteY390" fmla="*/ 130316 h 6858143"/>
              <a:gd name="connsiteX391" fmla="*/ 3060101 w 6345571"/>
              <a:gd name="connsiteY391" fmla="*/ 148177 h 6858143"/>
              <a:gd name="connsiteX392" fmla="*/ 3077979 w 6345571"/>
              <a:gd name="connsiteY392" fmla="*/ 145200 h 6858143"/>
              <a:gd name="connsiteX393" fmla="*/ 3074999 w 6345571"/>
              <a:gd name="connsiteY393" fmla="*/ 154130 h 6858143"/>
              <a:gd name="connsiteX394" fmla="*/ 3092877 w 6345571"/>
              <a:gd name="connsiteY394" fmla="*/ 145200 h 6858143"/>
              <a:gd name="connsiteX395" fmla="*/ 3074999 w 6345571"/>
              <a:gd name="connsiteY395" fmla="*/ 136270 h 6858143"/>
              <a:gd name="connsiteX396" fmla="*/ 3072019 w 6345571"/>
              <a:gd name="connsiteY396" fmla="*/ 121386 h 6858143"/>
              <a:gd name="connsiteX397" fmla="*/ 3113734 w 6345571"/>
              <a:gd name="connsiteY397" fmla="*/ 133293 h 6858143"/>
              <a:gd name="connsiteX398" fmla="*/ 3125653 w 6345571"/>
              <a:gd name="connsiteY398" fmla="*/ 112455 h 6858143"/>
              <a:gd name="connsiteX399" fmla="*/ 3131612 w 6345571"/>
              <a:gd name="connsiteY399" fmla="*/ 136270 h 6858143"/>
              <a:gd name="connsiteX400" fmla="*/ 3086917 w 6345571"/>
              <a:gd name="connsiteY400" fmla="*/ 136270 h 6858143"/>
              <a:gd name="connsiteX401" fmla="*/ 3101816 w 6345571"/>
              <a:gd name="connsiteY401" fmla="*/ 154130 h 6858143"/>
              <a:gd name="connsiteX402" fmla="*/ 3086917 w 6345571"/>
              <a:gd name="connsiteY402" fmla="*/ 174967 h 6858143"/>
              <a:gd name="connsiteX403" fmla="*/ 3069039 w 6345571"/>
              <a:gd name="connsiteY403" fmla="*/ 174967 h 6858143"/>
              <a:gd name="connsiteX404" fmla="*/ 3092877 w 6345571"/>
              <a:gd name="connsiteY404" fmla="*/ 169014 h 6858143"/>
              <a:gd name="connsiteX405" fmla="*/ 3116714 w 6345571"/>
              <a:gd name="connsiteY405" fmla="*/ 169014 h 6858143"/>
              <a:gd name="connsiteX406" fmla="*/ 3101816 w 6345571"/>
              <a:gd name="connsiteY406" fmla="*/ 163060 h 6858143"/>
              <a:gd name="connsiteX407" fmla="*/ 3101816 w 6345571"/>
              <a:gd name="connsiteY407" fmla="*/ 154130 h 6858143"/>
              <a:gd name="connsiteX408" fmla="*/ 3158429 w 6345571"/>
              <a:gd name="connsiteY408" fmla="*/ 171991 h 6858143"/>
              <a:gd name="connsiteX409" fmla="*/ 3185246 w 6345571"/>
              <a:gd name="connsiteY409" fmla="*/ 174967 h 6858143"/>
              <a:gd name="connsiteX410" fmla="*/ 3197165 w 6345571"/>
              <a:gd name="connsiteY410" fmla="*/ 163060 h 6858143"/>
              <a:gd name="connsiteX411" fmla="*/ 3191205 w 6345571"/>
              <a:gd name="connsiteY411" fmla="*/ 157107 h 6858143"/>
              <a:gd name="connsiteX412" fmla="*/ 3203124 w 6345571"/>
              <a:gd name="connsiteY412" fmla="*/ 157107 h 6858143"/>
              <a:gd name="connsiteX413" fmla="*/ 3167368 w 6345571"/>
              <a:gd name="connsiteY413" fmla="*/ 163060 h 6858143"/>
              <a:gd name="connsiteX414" fmla="*/ 3143531 w 6345571"/>
              <a:gd name="connsiteY414" fmla="*/ 148177 h 6858143"/>
              <a:gd name="connsiteX415" fmla="*/ 3158429 w 6345571"/>
              <a:gd name="connsiteY415" fmla="*/ 148177 h 6858143"/>
              <a:gd name="connsiteX416" fmla="*/ 3161409 w 6345571"/>
              <a:gd name="connsiteY416" fmla="*/ 133293 h 6858143"/>
              <a:gd name="connsiteX417" fmla="*/ 3182266 w 6345571"/>
              <a:gd name="connsiteY417" fmla="*/ 133293 h 6858143"/>
              <a:gd name="connsiteX418" fmla="*/ 3167368 w 6345571"/>
              <a:gd name="connsiteY418" fmla="*/ 151153 h 6858143"/>
              <a:gd name="connsiteX419" fmla="*/ 3194185 w 6345571"/>
              <a:gd name="connsiteY419" fmla="*/ 130316 h 6858143"/>
              <a:gd name="connsiteX420" fmla="*/ 3182266 w 6345571"/>
              <a:gd name="connsiteY420" fmla="*/ 115432 h 6858143"/>
              <a:gd name="connsiteX421" fmla="*/ 3194185 w 6345571"/>
              <a:gd name="connsiteY421" fmla="*/ 118409 h 6858143"/>
              <a:gd name="connsiteX422" fmla="*/ 3206103 w 6345571"/>
              <a:gd name="connsiteY422" fmla="*/ 151153 h 6858143"/>
              <a:gd name="connsiteX423" fmla="*/ 3262717 w 6345571"/>
              <a:gd name="connsiteY423" fmla="*/ 154130 h 6858143"/>
              <a:gd name="connsiteX424" fmla="*/ 3262717 w 6345571"/>
              <a:gd name="connsiteY424" fmla="*/ 145200 h 6858143"/>
              <a:gd name="connsiteX425" fmla="*/ 3271656 w 6345571"/>
              <a:gd name="connsiteY425" fmla="*/ 148177 h 6858143"/>
              <a:gd name="connsiteX426" fmla="*/ 3265697 w 6345571"/>
              <a:gd name="connsiteY426" fmla="*/ 163060 h 6858143"/>
              <a:gd name="connsiteX427" fmla="*/ 3232920 w 6345571"/>
              <a:gd name="connsiteY427" fmla="*/ 154130 h 6858143"/>
              <a:gd name="connsiteX428" fmla="*/ 3229941 w 6345571"/>
              <a:gd name="connsiteY428" fmla="*/ 169014 h 6858143"/>
              <a:gd name="connsiteX429" fmla="*/ 3280595 w 6345571"/>
              <a:gd name="connsiteY429" fmla="*/ 169014 h 6858143"/>
              <a:gd name="connsiteX430" fmla="*/ 3277615 w 6345571"/>
              <a:gd name="connsiteY430" fmla="*/ 154130 h 6858143"/>
              <a:gd name="connsiteX431" fmla="*/ 3319330 w 6345571"/>
              <a:gd name="connsiteY431" fmla="*/ 157107 h 6858143"/>
              <a:gd name="connsiteX432" fmla="*/ 3334229 w 6345571"/>
              <a:gd name="connsiteY432" fmla="*/ 169014 h 6858143"/>
              <a:gd name="connsiteX433" fmla="*/ 3337208 w 6345571"/>
              <a:gd name="connsiteY433" fmla="*/ 183898 h 6858143"/>
              <a:gd name="connsiteX434" fmla="*/ 3325289 w 6345571"/>
              <a:gd name="connsiteY434" fmla="*/ 183898 h 6858143"/>
              <a:gd name="connsiteX435" fmla="*/ 3319330 w 6345571"/>
              <a:gd name="connsiteY435" fmla="*/ 192828 h 6858143"/>
              <a:gd name="connsiteX436" fmla="*/ 3334229 w 6345571"/>
              <a:gd name="connsiteY436" fmla="*/ 198781 h 6858143"/>
              <a:gd name="connsiteX437" fmla="*/ 3346147 w 6345571"/>
              <a:gd name="connsiteY437" fmla="*/ 174967 h 6858143"/>
              <a:gd name="connsiteX438" fmla="*/ 3367005 w 6345571"/>
              <a:gd name="connsiteY438" fmla="*/ 189851 h 6858143"/>
              <a:gd name="connsiteX439" fmla="*/ 3375943 w 6345571"/>
              <a:gd name="connsiteY439" fmla="*/ 198781 h 6858143"/>
              <a:gd name="connsiteX440" fmla="*/ 3355086 w 6345571"/>
              <a:gd name="connsiteY440" fmla="*/ 216642 h 6858143"/>
              <a:gd name="connsiteX441" fmla="*/ 3316351 w 6345571"/>
              <a:gd name="connsiteY441" fmla="*/ 204735 h 6858143"/>
              <a:gd name="connsiteX442" fmla="*/ 3280595 w 6345571"/>
              <a:gd name="connsiteY442" fmla="*/ 198781 h 6858143"/>
              <a:gd name="connsiteX443" fmla="*/ 3301452 w 6345571"/>
              <a:gd name="connsiteY443" fmla="*/ 216642 h 6858143"/>
              <a:gd name="connsiteX444" fmla="*/ 3316351 w 6345571"/>
              <a:gd name="connsiteY444" fmla="*/ 204735 h 6858143"/>
              <a:gd name="connsiteX445" fmla="*/ 3322310 w 6345571"/>
              <a:gd name="connsiteY445" fmla="*/ 219619 h 6858143"/>
              <a:gd name="connsiteX446" fmla="*/ 3334229 w 6345571"/>
              <a:gd name="connsiteY446" fmla="*/ 213665 h 6858143"/>
              <a:gd name="connsiteX447" fmla="*/ 3325289 w 6345571"/>
              <a:gd name="connsiteY447" fmla="*/ 240456 h 6858143"/>
              <a:gd name="connsiteX448" fmla="*/ 3355086 w 6345571"/>
              <a:gd name="connsiteY448" fmla="*/ 249386 h 6858143"/>
              <a:gd name="connsiteX449" fmla="*/ 3355086 w 6345571"/>
              <a:gd name="connsiteY449" fmla="*/ 234503 h 6858143"/>
              <a:gd name="connsiteX450" fmla="*/ 3337208 w 6345571"/>
              <a:gd name="connsiteY450" fmla="*/ 237479 h 6858143"/>
              <a:gd name="connsiteX451" fmla="*/ 3346147 w 6345571"/>
              <a:gd name="connsiteY451" fmla="*/ 222596 h 6858143"/>
              <a:gd name="connsiteX452" fmla="*/ 3343167 w 6345571"/>
              <a:gd name="connsiteY452" fmla="*/ 231526 h 6858143"/>
              <a:gd name="connsiteX453" fmla="*/ 3355086 w 6345571"/>
              <a:gd name="connsiteY453" fmla="*/ 219619 h 6858143"/>
              <a:gd name="connsiteX454" fmla="*/ 3378923 w 6345571"/>
              <a:gd name="connsiteY454" fmla="*/ 228549 h 6858143"/>
              <a:gd name="connsiteX455" fmla="*/ 3361045 w 6345571"/>
              <a:gd name="connsiteY455" fmla="*/ 216642 h 6858143"/>
              <a:gd name="connsiteX456" fmla="*/ 3378923 w 6345571"/>
              <a:gd name="connsiteY456" fmla="*/ 210689 h 6858143"/>
              <a:gd name="connsiteX457" fmla="*/ 3417659 w 6345571"/>
              <a:gd name="connsiteY457" fmla="*/ 222596 h 6858143"/>
              <a:gd name="connsiteX458" fmla="*/ 3429577 w 6345571"/>
              <a:gd name="connsiteY458" fmla="*/ 237479 h 6858143"/>
              <a:gd name="connsiteX459" fmla="*/ 3435537 w 6345571"/>
              <a:gd name="connsiteY459" fmla="*/ 228549 h 6858143"/>
              <a:gd name="connsiteX460" fmla="*/ 3447455 w 6345571"/>
              <a:gd name="connsiteY460" fmla="*/ 225572 h 6858143"/>
              <a:gd name="connsiteX461" fmla="*/ 3465333 w 6345571"/>
              <a:gd name="connsiteY461" fmla="*/ 243433 h 6858143"/>
              <a:gd name="connsiteX462" fmla="*/ 3437026 w 6345571"/>
              <a:gd name="connsiteY462" fmla="*/ 250875 h 6858143"/>
              <a:gd name="connsiteX463" fmla="*/ 3430221 w 6345571"/>
              <a:gd name="connsiteY463" fmla="*/ 256627 h 6858143"/>
              <a:gd name="connsiteX464" fmla="*/ 3429577 w 6345571"/>
              <a:gd name="connsiteY464" fmla="*/ 255340 h 6858143"/>
              <a:gd name="connsiteX465" fmla="*/ 3428468 w 6345571"/>
              <a:gd name="connsiteY465" fmla="*/ 258109 h 6858143"/>
              <a:gd name="connsiteX466" fmla="*/ 3417659 w 6345571"/>
              <a:gd name="connsiteY466" fmla="*/ 267247 h 6858143"/>
              <a:gd name="connsiteX467" fmla="*/ 3425852 w 6345571"/>
              <a:gd name="connsiteY467" fmla="*/ 264642 h 6858143"/>
              <a:gd name="connsiteX468" fmla="*/ 3428468 w 6345571"/>
              <a:gd name="connsiteY468" fmla="*/ 258109 h 6858143"/>
              <a:gd name="connsiteX469" fmla="*/ 3430221 w 6345571"/>
              <a:gd name="connsiteY469" fmla="*/ 256627 h 6858143"/>
              <a:gd name="connsiteX470" fmla="*/ 3433255 w 6345571"/>
              <a:gd name="connsiteY470" fmla="*/ 262689 h 6858143"/>
              <a:gd name="connsiteX471" fmla="*/ 3450435 w 6345571"/>
              <a:gd name="connsiteY471" fmla="*/ 270224 h 6858143"/>
              <a:gd name="connsiteX472" fmla="*/ 3450435 w 6345571"/>
              <a:gd name="connsiteY472" fmla="*/ 288084 h 6858143"/>
              <a:gd name="connsiteX473" fmla="*/ 3468313 w 6345571"/>
              <a:gd name="connsiteY473" fmla="*/ 294038 h 6858143"/>
              <a:gd name="connsiteX474" fmla="*/ 3480231 w 6345571"/>
              <a:gd name="connsiteY474" fmla="*/ 288084 h 6858143"/>
              <a:gd name="connsiteX475" fmla="*/ 3468313 w 6345571"/>
              <a:gd name="connsiteY475" fmla="*/ 279154 h 6858143"/>
              <a:gd name="connsiteX476" fmla="*/ 3483211 w 6345571"/>
              <a:gd name="connsiteY476" fmla="*/ 273201 h 6858143"/>
              <a:gd name="connsiteX477" fmla="*/ 3471292 w 6345571"/>
              <a:gd name="connsiteY477" fmla="*/ 261293 h 6858143"/>
              <a:gd name="connsiteX478" fmla="*/ 3504069 w 6345571"/>
              <a:gd name="connsiteY478" fmla="*/ 258317 h 6858143"/>
              <a:gd name="connsiteX479" fmla="*/ 3501089 w 6345571"/>
              <a:gd name="connsiteY479" fmla="*/ 270224 h 6858143"/>
              <a:gd name="connsiteX480" fmla="*/ 3533865 w 6345571"/>
              <a:gd name="connsiteY480" fmla="*/ 270224 h 6858143"/>
              <a:gd name="connsiteX481" fmla="*/ 3569621 w 6345571"/>
              <a:gd name="connsiteY481" fmla="*/ 279154 h 6858143"/>
              <a:gd name="connsiteX482" fmla="*/ 3581539 w 6345571"/>
              <a:gd name="connsiteY482" fmla="*/ 279154 h 6858143"/>
              <a:gd name="connsiteX483" fmla="*/ 3584519 w 6345571"/>
              <a:gd name="connsiteY483" fmla="*/ 297015 h 6858143"/>
              <a:gd name="connsiteX484" fmla="*/ 3620275 w 6345571"/>
              <a:gd name="connsiteY484" fmla="*/ 299991 h 6858143"/>
              <a:gd name="connsiteX485" fmla="*/ 3617295 w 6345571"/>
              <a:gd name="connsiteY485" fmla="*/ 314875 h 6858143"/>
              <a:gd name="connsiteX486" fmla="*/ 3629214 w 6345571"/>
              <a:gd name="connsiteY486" fmla="*/ 311898 h 6858143"/>
              <a:gd name="connsiteX487" fmla="*/ 3629214 w 6345571"/>
              <a:gd name="connsiteY487" fmla="*/ 323805 h 6858143"/>
              <a:gd name="connsiteX488" fmla="*/ 3641133 w 6345571"/>
              <a:gd name="connsiteY488" fmla="*/ 329759 h 6858143"/>
              <a:gd name="connsiteX489" fmla="*/ 3644112 w 6345571"/>
              <a:gd name="connsiteY489" fmla="*/ 314875 h 6858143"/>
              <a:gd name="connsiteX490" fmla="*/ 3685827 w 6345571"/>
              <a:gd name="connsiteY490" fmla="*/ 326782 h 6858143"/>
              <a:gd name="connsiteX491" fmla="*/ 3679868 w 6345571"/>
              <a:gd name="connsiteY491" fmla="*/ 338689 h 6858143"/>
              <a:gd name="connsiteX492" fmla="*/ 3697746 w 6345571"/>
              <a:gd name="connsiteY492" fmla="*/ 347620 h 6858143"/>
              <a:gd name="connsiteX493" fmla="*/ 3736481 w 6345571"/>
              <a:gd name="connsiteY493" fmla="*/ 365480 h 6858143"/>
              <a:gd name="connsiteX494" fmla="*/ 3757339 w 6345571"/>
              <a:gd name="connsiteY494" fmla="*/ 368457 h 6858143"/>
              <a:gd name="connsiteX495" fmla="*/ 3775217 w 6345571"/>
              <a:gd name="connsiteY495" fmla="*/ 359527 h 6858143"/>
              <a:gd name="connsiteX496" fmla="*/ 3781176 w 6345571"/>
              <a:gd name="connsiteY496" fmla="*/ 371434 h 6858143"/>
              <a:gd name="connsiteX497" fmla="*/ 3763298 w 6345571"/>
              <a:gd name="connsiteY497" fmla="*/ 374410 h 6858143"/>
              <a:gd name="connsiteX498" fmla="*/ 3748400 w 6345571"/>
              <a:gd name="connsiteY498" fmla="*/ 395248 h 6858143"/>
              <a:gd name="connsiteX499" fmla="*/ 3772237 w 6345571"/>
              <a:gd name="connsiteY499" fmla="*/ 398224 h 6858143"/>
              <a:gd name="connsiteX500" fmla="*/ 3807993 w 6345571"/>
              <a:gd name="connsiteY500" fmla="*/ 407155 h 6858143"/>
              <a:gd name="connsiteX501" fmla="*/ 3807993 w 6345571"/>
              <a:gd name="connsiteY501" fmla="*/ 422039 h 6858143"/>
              <a:gd name="connsiteX502" fmla="*/ 3813952 w 6345571"/>
              <a:gd name="connsiteY502" fmla="*/ 416085 h 6858143"/>
              <a:gd name="connsiteX503" fmla="*/ 3825871 w 6345571"/>
              <a:gd name="connsiteY503" fmla="*/ 427992 h 6858143"/>
              <a:gd name="connsiteX504" fmla="*/ 3843749 w 6345571"/>
              <a:gd name="connsiteY504" fmla="*/ 433946 h 6858143"/>
              <a:gd name="connsiteX505" fmla="*/ 3879505 w 6345571"/>
              <a:gd name="connsiteY505" fmla="*/ 451806 h 6858143"/>
              <a:gd name="connsiteX506" fmla="*/ 3873545 w 6345571"/>
              <a:gd name="connsiteY506" fmla="*/ 427992 h 6858143"/>
              <a:gd name="connsiteX507" fmla="*/ 3858647 w 6345571"/>
              <a:gd name="connsiteY507" fmla="*/ 427992 h 6858143"/>
              <a:gd name="connsiteX508" fmla="*/ 3861627 w 6345571"/>
              <a:gd name="connsiteY508" fmla="*/ 433946 h 6858143"/>
              <a:gd name="connsiteX509" fmla="*/ 3840769 w 6345571"/>
              <a:gd name="connsiteY509" fmla="*/ 422039 h 6858143"/>
              <a:gd name="connsiteX510" fmla="*/ 3816932 w 6345571"/>
              <a:gd name="connsiteY510" fmla="*/ 410131 h 6858143"/>
              <a:gd name="connsiteX511" fmla="*/ 3828851 w 6345571"/>
              <a:gd name="connsiteY511" fmla="*/ 398224 h 6858143"/>
              <a:gd name="connsiteX512" fmla="*/ 3840769 w 6345571"/>
              <a:gd name="connsiteY512" fmla="*/ 410131 h 6858143"/>
              <a:gd name="connsiteX513" fmla="*/ 3882484 w 6345571"/>
              <a:gd name="connsiteY513" fmla="*/ 419062 h 6858143"/>
              <a:gd name="connsiteX514" fmla="*/ 3876525 w 6345571"/>
              <a:gd name="connsiteY514" fmla="*/ 427992 h 6858143"/>
              <a:gd name="connsiteX515" fmla="*/ 3894403 w 6345571"/>
              <a:gd name="connsiteY515" fmla="*/ 430969 h 6858143"/>
              <a:gd name="connsiteX516" fmla="*/ 3891423 w 6345571"/>
              <a:gd name="connsiteY516" fmla="*/ 422039 h 6858143"/>
              <a:gd name="connsiteX517" fmla="*/ 3948037 w 6345571"/>
              <a:gd name="connsiteY517" fmla="*/ 442876 h 6858143"/>
              <a:gd name="connsiteX518" fmla="*/ 3951016 w 6345571"/>
              <a:gd name="connsiteY518" fmla="*/ 457760 h 6858143"/>
              <a:gd name="connsiteX519" fmla="*/ 3962935 w 6345571"/>
              <a:gd name="connsiteY519" fmla="*/ 454783 h 6858143"/>
              <a:gd name="connsiteX520" fmla="*/ 3959955 w 6345571"/>
              <a:gd name="connsiteY520" fmla="*/ 463713 h 6858143"/>
              <a:gd name="connsiteX521" fmla="*/ 3971873 w 6345571"/>
              <a:gd name="connsiteY521" fmla="*/ 466690 h 6858143"/>
              <a:gd name="connsiteX522" fmla="*/ 3971873 w 6345571"/>
              <a:gd name="connsiteY522" fmla="*/ 454783 h 6858143"/>
              <a:gd name="connsiteX523" fmla="*/ 3989751 w 6345571"/>
              <a:gd name="connsiteY523" fmla="*/ 466690 h 6858143"/>
              <a:gd name="connsiteX524" fmla="*/ 3983792 w 6345571"/>
              <a:gd name="connsiteY524" fmla="*/ 475620 h 6858143"/>
              <a:gd name="connsiteX525" fmla="*/ 3998691 w 6345571"/>
              <a:gd name="connsiteY525" fmla="*/ 472643 h 6858143"/>
              <a:gd name="connsiteX526" fmla="*/ 4001670 w 6345571"/>
              <a:gd name="connsiteY526" fmla="*/ 463713 h 6858143"/>
              <a:gd name="connsiteX527" fmla="*/ 4031467 w 6345571"/>
              <a:gd name="connsiteY527" fmla="*/ 481574 h 6858143"/>
              <a:gd name="connsiteX528" fmla="*/ 4022528 w 6345571"/>
              <a:gd name="connsiteY528" fmla="*/ 490504 h 6858143"/>
              <a:gd name="connsiteX529" fmla="*/ 4105958 w 6345571"/>
              <a:gd name="connsiteY529" fmla="*/ 547062 h 6858143"/>
              <a:gd name="connsiteX530" fmla="*/ 4111917 w 6345571"/>
              <a:gd name="connsiteY530" fmla="*/ 538132 h 6858143"/>
              <a:gd name="connsiteX531" fmla="*/ 4111917 w 6345571"/>
              <a:gd name="connsiteY531" fmla="*/ 550039 h 6858143"/>
              <a:gd name="connsiteX532" fmla="*/ 4123836 w 6345571"/>
              <a:gd name="connsiteY532" fmla="*/ 544086 h 6858143"/>
              <a:gd name="connsiteX533" fmla="*/ 4126815 w 6345571"/>
              <a:gd name="connsiteY533" fmla="*/ 558970 h 6858143"/>
              <a:gd name="connsiteX534" fmla="*/ 4153632 w 6345571"/>
              <a:gd name="connsiteY534" fmla="*/ 567900 h 6858143"/>
              <a:gd name="connsiteX535" fmla="*/ 4156612 w 6345571"/>
              <a:gd name="connsiteY535" fmla="*/ 555993 h 6858143"/>
              <a:gd name="connsiteX536" fmla="*/ 4165551 w 6345571"/>
              <a:gd name="connsiteY536" fmla="*/ 555993 h 6858143"/>
              <a:gd name="connsiteX537" fmla="*/ 4195347 w 6345571"/>
              <a:gd name="connsiteY537" fmla="*/ 573853 h 6858143"/>
              <a:gd name="connsiteX538" fmla="*/ 4174490 w 6345571"/>
              <a:gd name="connsiteY538" fmla="*/ 573853 h 6858143"/>
              <a:gd name="connsiteX539" fmla="*/ 4171510 w 6345571"/>
              <a:gd name="connsiteY539" fmla="*/ 579807 h 6858143"/>
              <a:gd name="connsiteX540" fmla="*/ 4213225 w 6345571"/>
              <a:gd name="connsiteY540" fmla="*/ 600644 h 6858143"/>
              <a:gd name="connsiteX541" fmla="*/ 4192367 w 6345571"/>
              <a:gd name="connsiteY541" fmla="*/ 582784 h 6858143"/>
              <a:gd name="connsiteX542" fmla="*/ 4198327 w 6345571"/>
              <a:gd name="connsiteY542" fmla="*/ 573853 h 6858143"/>
              <a:gd name="connsiteX543" fmla="*/ 4219185 w 6345571"/>
              <a:gd name="connsiteY543" fmla="*/ 582784 h 6858143"/>
              <a:gd name="connsiteX544" fmla="*/ 4231103 w 6345571"/>
              <a:gd name="connsiteY544" fmla="*/ 606598 h 6858143"/>
              <a:gd name="connsiteX545" fmla="*/ 4231103 w 6345571"/>
              <a:gd name="connsiteY545" fmla="*/ 585760 h 6858143"/>
              <a:gd name="connsiteX546" fmla="*/ 4243022 w 6345571"/>
              <a:gd name="connsiteY546" fmla="*/ 603621 h 6858143"/>
              <a:gd name="connsiteX547" fmla="*/ 4257920 w 6345571"/>
              <a:gd name="connsiteY547" fmla="*/ 612551 h 6858143"/>
              <a:gd name="connsiteX548" fmla="*/ 4302615 w 6345571"/>
              <a:gd name="connsiteY548" fmla="*/ 630412 h 6858143"/>
              <a:gd name="connsiteX549" fmla="*/ 4323473 w 6345571"/>
              <a:gd name="connsiteY549" fmla="*/ 624458 h 6858143"/>
              <a:gd name="connsiteX550" fmla="*/ 4326452 w 6345571"/>
              <a:gd name="connsiteY550" fmla="*/ 648272 h 6858143"/>
              <a:gd name="connsiteX551" fmla="*/ 4380085 w 6345571"/>
              <a:gd name="connsiteY551" fmla="*/ 645295 h 6858143"/>
              <a:gd name="connsiteX552" fmla="*/ 4397963 w 6345571"/>
              <a:gd name="connsiteY552" fmla="*/ 654226 h 6858143"/>
              <a:gd name="connsiteX553" fmla="*/ 4442659 w 6345571"/>
              <a:gd name="connsiteY553" fmla="*/ 681017 h 6858143"/>
              <a:gd name="connsiteX554" fmla="*/ 4421801 w 6345571"/>
              <a:gd name="connsiteY554" fmla="*/ 686970 h 6858143"/>
              <a:gd name="connsiteX555" fmla="*/ 4433719 w 6345571"/>
              <a:gd name="connsiteY555" fmla="*/ 704831 h 6858143"/>
              <a:gd name="connsiteX556" fmla="*/ 4442659 w 6345571"/>
              <a:gd name="connsiteY556" fmla="*/ 704831 h 6858143"/>
              <a:gd name="connsiteX557" fmla="*/ 4454577 w 6345571"/>
              <a:gd name="connsiteY557" fmla="*/ 692924 h 6858143"/>
              <a:gd name="connsiteX558" fmla="*/ 4445638 w 6345571"/>
              <a:gd name="connsiteY558" fmla="*/ 707807 h 6858143"/>
              <a:gd name="connsiteX559" fmla="*/ 4448617 w 6345571"/>
              <a:gd name="connsiteY559" fmla="*/ 737575 h 6858143"/>
              <a:gd name="connsiteX560" fmla="*/ 4472455 w 6345571"/>
              <a:gd name="connsiteY560" fmla="*/ 716738 h 6858143"/>
              <a:gd name="connsiteX561" fmla="*/ 4484373 w 6345571"/>
              <a:gd name="connsiteY561" fmla="*/ 746505 h 6858143"/>
              <a:gd name="connsiteX562" fmla="*/ 4487353 w 6345571"/>
              <a:gd name="connsiteY562" fmla="*/ 710784 h 6858143"/>
              <a:gd name="connsiteX563" fmla="*/ 4514170 w 6345571"/>
              <a:gd name="connsiteY563" fmla="*/ 740552 h 6858143"/>
              <a:gd name="connsiteX564" fmla="*/ 4493313 w 6345571"/>
              <a:gd name="connsiteY564" fmla="*/ 698877 h 6858143"/>
              <a:gd name="connsiteX565" fmla="*/ 4517149 w 6345571"/>
              <a:gd name="connsiteY565" fmla="*/ 716738 h 6858143"/>
              <a:gd name="connsiteX566" fmla="*/ 4511191 w 6345571"/>
              <a:gd name="connsiteY566" fmla="*/ 716738 h 6858143"/>
              <a:gd name="connsiteX567" fmla="*/ 4526089 w 6345571"/>
              <a:gd name="connsiteY567" fmla="*/ 743529 h 6858143"/>
              <a:gd name="connsiteX568" fmla="*/ 4517149 w 6345571"/>
              <a:gd name="connsiteY568" fmla="*/ 758412 h 6858143"/>
              <a:gd name="connsiteX569" fmla="*/ 4529068 w 6345571"/>
              <a:gd name="connsiteY569" fmla="*/ 764366 h 6858143"/>
              <a:gd name="connsiteX570" fmla="*/ 4532048 w 6345571"/>
              <a:gd name="connsiteY570" fmla="*/ 755436 h 6858143"/>
              <a:gd name="connsiteX571" fmla="*/ 4552905 w 6345571"/>
              <a:gd name="connsiteY571" fmla="*/ 761389 h 6858143"/>
              <a:gd name="connsiteX572" fmla="*/ 4576743 w 6345571"/>
              <a:gd name="connsiteY572" fmla="*/ 773296 h 6858143"/>
              <a:gd name="connsiteX573" fmla="*/ 4579723 w 6345571"/>
              <a:gd name="connsiteY573" fmla="*/ 785203 h 6858143"/>
              <a:gd name="connsiteX574" fmla="*/ 4600580 w 6345571"/>
              <a:gd name="connsiteY574" fmla="*/ 788180 h 6858143"/>
              <a:gd name="connsiteX575" fmla="*/ 4600580 w 6345571"/>
              <a:gd name="connsiteY575" fmla="*/ 809017 h 6858143"/>
              <a:gd name="connsiteX576" fmla="*/ 4633356 w 6345571"/>
              <a:gd name="connsiteY576" fmla="*/ 817948 h 6858143"/>
              <a:gd name="connsiteX577" fmla="*/ 4612499 w 6345571"/>
              <a:gd name="connsiteY577" fmla="*/ 820924 h 6858143"/>
              <a:gd name="connsiteX578" fmla="*/ 4618458 w 6345571"/>
              <a:gd name="connsiteY578" fmla="*/ 832831 h 6858143"/>
              <a:gd name="connsiteX579" fmla="*/ 4654213 w 6345571"/>
              <a:gd name="connsiteY579" fmla="*/ 826878 h 6858143"/>
              <a:gd name="connsiteX580" fmla="*/ 4681031 w 6345571"/>
              <a:gd name="connsiteY580" fmla="*/ 841762 h 6858143"/>
              <a:gd name="connsiteX581" fmla="*/ 4704867 w 6345571"/>
              <a:gd name="connsiteY581" fmla="*/ 862599 h 6858143"/>
              <a:gd name="connsiteX582" fmla="*/ 4716786 w 6345571"/>
              <a:gd name="connsiteY582" fmla="*/ 859622 h 6858143"/>
              <a:gd name="connsiteX583" fmla="*/ 4716786 w 6345571"/>
              <a:gd name="connsiteY583" fmla="*/ 883436 h 6858143"/>
              <a:gd name="connsiteX584" fmla="*/ 4728705 w 6345571"/>
              <a:gd name="connsiteY584" fmla="*/ 871529 h 6858143"/>
              <a:gd name="connsiteX585" fmla="*/ 4761481 w 6345571"/>
              <a:gd name="connsiteY585" fmla="*/ 880459 h 6858143"/>
              <a:gd name="connsiteX586" fmla="*/ 4752542 w 6345571"/>
              <a:gd name="connsiteY586" fmla="*/ 892367 h 6858143"/>
              <a:gd name="connsiteX587" fmla="*/ 4785318 w 6345571"/>
              <a:gd name="connsiteY587" fmla="*/ 901297 h 6858143"/>
              <a:gd name="connsiteX588" fmla="*/ 4809155 w 6345571"/>
              <a:gd name="connsiteY588" fmla="*/ 916181 h 6858143"/>
              <a:gd name="connsiteX589" fmla="*/ 4809155 w 6345571"/>
              <a:gd name="connsiteY589" fmla="*/ 934041 h 6858143"/>
              <a:gd name="connsiteX590" fmla="*/ 4821074 w 6345571"/>
              <a:gd name="connsiteY590" fmla="*/ 937018 h 6858143"/>
              <a:gd name="connsiteX591" fmla="*/ 4830013 w 6345571"/>
              <a:gd name="connsiteY591" fmla="*/ 942971 h 6858143"/>
              <a:gd name="connsiteX592" fmla="*/ 4841931 w 6345571"/>
              <a:gd name="connsiteY592" fmla="*/ 931064 h 6858143"/>
              <a:gd name="connsiteX593" fmla="*/ 4827033 w 6345571"/>
              <a:gd name="connsiteY593" fmla="*/ 954878 h 6858143"/>
              <a:gd name="connsiteX594" fmla="*/ 4838952 w 6345571"/>
              <a:gd name="connsiteY594" fmla="*/ 960832 h 6858143"/>
              <a:gd name="connsiteX595" fmla="*/ 4847891 w 6345571"/>
              <a:gd name="connsiteY595" fmla="*/ 948925 h 6858143"/>
              <a:gd name="connsiteX596" fmla="*/ 4847891 w 6345571"/>
              <a:gd name="connsiteY596" fmla="*/ 963809 h 6858143"/>
              <a:gd name="connsiteX597" fmla="*/ 4859809 w 6345571"/>
              <a:gd name="connsiteY597" fmla="*/ 945948 h 6858143"/>
              <a:gd name="connsiteX598" fmla="*/ 4868749 w 6345571"/>
              <a:gd name="connsiteY598" fmla="*/ 948925 h 6858143"/>
              <a:gd name="connsiteX599" fmla="*/ 4871728 w 6345571"/>
              <a:gd name="connsiteY599" fmla="*/ 957855 h 6858143"/>
              <a:gd name="connsiteX600" fmla="*/ 4862789 w 6345571"/>
              <a:gd name="connsiteY600" fmla="*/ 960832 h 6858143"/>
              <a:gd name="connsiteX601" fmla="*/ 4880667 w 6345571"/>
              <a:gd name="connsiteY601" fmla="*/ 972739 h 6858143"/>
              <a:gd name="connsiteX602" fmla="*/ 4871728 w 6345571"/>
              <a:gd name="connsiteY602" fmla="*/ 957855 h 6858143"/>
              <a:gd name="connsiteX603" fmla="*/ 4901525 w 6345571"/>
              <a:gd name="connsiteY603" fmla="*/ 954878 h 6858143"/>
              <a:gd name="connsiteX604" fmla="*/ 4898545 w 6345571"/>
              <a:gd name="connsiteY604" fmla="*/ 975716 h 6858143"/>
              <a:gd name="connsiteX605" fmla="*/ 4883647 w 6345571"/>
              <a:gd name="connsiteY605" fmla="*/ 984646 h 6858143"/>
              <a:gd name="connsiteX606" fmla="*/ 4910463 w 6345571"/>
              <a:gd name="connsiteY606" fmla="*/ 993576 h 6858143"/>
              <a:gd name="connsiteX607" fmla="*/ 4901525 w 6345571"/>
              <a:gd name="connsiteY607" fmla="*/ 978693 h 6858143"/>
              <a:gd name="connsiteX608" fmla="*/ 4943239 w 6345571"/>
              <a:gd name="connsiteY608" fmla="*/ 984646 h 6858143"/>
              <a:gd name="connsiteX609" fmla="*/ 4955158 w 6345571"/>
              <a:gd name="connsiteY609" fmla="*/ 1008460 h 6858143"/>
              <a:gd name="connsiteX610" fmla="*/ 4981975 w 6345571"/>
              <a:gd name="connsiteY610" fmla="*/ 1011437 h 6858143"/>
              <a:gd name="connsiteX611" fmla="*/ 4996873 w 6345571"/>
              <a:gd name="connsiteY611" fmla="*/ 1032274 h 6858143"/>
              <a:gd name="connsiteX612" fmla="*/ 4978995 w 6345571"/>
              <a:gd name="connsiteY612" fmla="*/ 1026321 h 6858143"/>
              <a:gd name="connsiteX613" fmla="*/ 4961117 w 6345571"/>
              <a:gd name="connsiteY613" fmla="*/ 1035251 h 6858143"/>
              <a:gd name="connsiteX614" fmla="*/ 4973036 w 6345571"/>
              <a:gd name="connsiteY614" fmla="*/ 1047158 h 6858143"/>
              <a:gd name="connsiteX615" fmla="*/ 5020711 w 6345571"/>
              <a:gd name="connsiteY615" fmla="*/ 1044181 h 6858143"/>
              <a:gd name="connsiteX616" fmla="*/ 5005813 w 6345571"/>
              <a:gd name="connsiteY616" fmla="*/ 1062042 h 6858143"/>
              <a:gd name="connsiteX617" fmla="*/ 4987935 w 6345571"/>
              <a:gd name="connsiteY617" fmla="*/ 1062042 h 6858143"/>
              <a:gd name="connsiteX618" fmla="*/ 5014751 w 6345571"/>
              <a:gd name="connsiteY618" fmla="*/ 1082879 h 6858143"/>
              <a:gd name="connsiteX619" fmla="*/ 5041568 w 6345571"/>
              <a:gd name="connsiteY619" fmla="*/ 1097763 h 6858143"/>
              <a:gd name="connsiteX620" fmla="*/ 5077324 w 6345571"/>
              <a:gd name="connsiteY620" fmla="*/ 1100740 h 6858143"/>
              <a:gd name="connsiteX621" fmla="*/ 5056467 w 6345571"/>
              <a:gd name="connsiteY621" fmla="*/ 1109670 h 6858143"/>
              <a:gd name="connsiteX622" fmla="*/ 5113079 w 6345571"/>
              <a:gd name="connsiteY622" fmla="*/ 1130507 h 6858143"/>
              <a:gd name="connsiteX623" fmla="*/ 5104141 w 6345571"/>
              <a:gd name="connsiteY623" fmla="*/ 1121577 h 6858143"/>
              <a:gd name="connsiteX624" fmla="*/ 5119039 w 6345571"/>
              <a:gd name="connsiteY624" fmla="*/ 1118600 h 6858143"/>
              <a:gd name="connsiteX625" fmla="*/ 5130957 w 6345571"/>
              <a:gd name="connsiteY625" fmla="*/ 1142414 h 6858143"/>
              <a:gd name="connsiteX626" fmla="*/ 5160754 w 6345571"/>
              <a:gd name="connsiteY626" fmla="*/ 1142414 h 6858143"/>
              <a:gd name="connsiteX627" fmla="*/ 5166713 w 6345571"/>
              <a:gd name="connsiteY627" fmla="*/ 1160275 h 6858143"/>
              <a:gd name="connsiteX628" fmla="*/ 5178632 w 6345571"/>
              <a:gd name="connsiteY628" fmla="*/ 1136461 h 6858143"/>
              <a:gd name="connsiteX629" fmla="*/ 5199489 w 6345571"/>
              <a:gd name="connsiteY629" fmla="*/ 1181112 h 6858143"/>
              <a:gd name="connsiteX630" fmla="*/ 5202469 w 6345571"/>
              <a:gd name="connsiteY630" fmla="*/ 1169205 h 6858143"/>
              <a:gd name="connsiteX631" fmla="*/ 5202469 w 6345571"/>
              <a:gd name="connsiteY631" fmla="*/ 1187066 h 6858143"/>
              <a:gd name="connsiteX632" fmla="*/ 5223327 w 6345571"/>
              <a:gd name="connsiteY632" fmla="*/ 1198973 h 6858143"/>
              <a:gd name="connsiteX633" fmla="*/ 5235245 w 6345571"/>
              <a:gd name="connsiteY633" fmla="*/ 1187066 h 6858143"/>
              <a:gd name="connsiteX634" fmla="*/ 5235245 w 6345571"/>
              <a:gd name="connsiteY634" fmla="*/ 1201950 h 6858143"/>
              <a:gd name="connsiteX635" fmla="*/ 5259083 w 6345571"/>
              <a:gd name="connsiteY635" fmla="*/ 1216833 h 6858143"/>
              <a:gd name="connsiteX636" fmla="*/ 5273981 w 6345571"/>
              <a:gd name="connsiteY636" fmla="*/ 1204926 h 6858143"/>
              <a:gd name="connsiteX637" fmla="*/ 5288879 w 6345571"/>
              <a:gd name="connsiteY637" fmla="*/ 1216833 h 6858143"/>
              <a:gd name="connsiteX638" fmla="*/ 5276961 w 6345571"/>
              <a:gd name="connsiteY638" fmla="*/ 1222787 h 6858143"/>
              <a:gd name="connsiteX639" fmla="*/ 5363371 w 6345571"/>
              <a:gd name="connsiteY639" fmla="*/ 1282322 h 6858143"/>
              <a:gd name="connsiteX640" fmla="*/ 5369329 w 6345571"/>
              <a:gd name="connsiteY640" fmla="*/ 1273392 h 6858143"/>
              <a:gd name="connsiteX641" fmla="*/ 5378269 w 6345571"/>
              <a:gd name="connsiteY641" fmla="*/ 1285299 h 6858143"/>
              <a:gd name="connsiteX642" fmla="*/ 5375289 w 6345571"/>
              <a:gd name="connsiteY642" fmla="*/ 1294229 h 6858143"/>
              <a:gd name="connsiteX643" fmla="*/ 5402106 w 6345571"/>
              <a:gd name="connsiteY643" fmla="*/ 1306136 h 6858143"/>
              <a:gd name="connsiteX644" fmla="*/ 5399126 w 6345571"/>
              <a:gd name="connsiteY644" fmla="*/ 1321020 h 6858143"/>
              <a:gd name="connsiteX645" fmla="*/ 5434882 w 6345571"/>
              <a:gd name="connsiteY645" fmla="*/ 1335904 h 6858143"/>
              <a:gd name="connsiteX646" fmla="*/ 5437861 w 6345571"/>
              <a:gd name="connsiteY646" fmla="*/ 1329950 h 6858143"/>
              <a:gd name="connsiteX647" fmla="*/ 5422963 w 6345571"/>
              <a:gd name="connsiteY647" fmla="*/ 1315066 h 6858143"/>
              <a:gd name="connsiteX648" fmla="*/ 5455739 w 6345571"/>
              <a:gd name="connsiteY648" fmla="*/ 1315066 h 6858143"/>
              <a:gd name="connsiteX649" fmla="*/ 5440841 w 6345571"/>
              <a:gd name="connsiteY649" fmla="*/ 1326973 h 6858143"/>
              <a:gd name="connsiteX650" fmla="*/ 5539169 w 6345571"/>
              <a:gd name="connsiteY650" fmla="*/ 1371625 h 6858143"/>
              <a:gd name="connsiteX651" fmla="*/ 5554068 w 6345571"/>
              <a:gd name="connsiteY651" fmla="*/ 1374602 h 6858143"/>
              <a:gd name="connsiteX652" fmla="*/ 5521292 w 6345571"/>
              <a:gd name="connsiteY652" fmla="*/ 1383532 h 6858143"/>
              <a:gd name="connsiteX653" fmla="*/ 5580885 w 6345571"/>
              <a:gd name="connsiteY653" fmla="*/ 1410323 h 6858143"/>
              <a:gd name="connsiteX654" fmla="*/ 5577905 w 6345571"/>
              <a:gd name="connsiteY654" fmla="*/ 1410323 h 6858143"/>
              <a:gd name="connsiteX655" fmla="*/ 5545129 w 6345571"/>
              <a:gd name="connsiteY655" fmla="*/ 1416276 h 6858143"/>
              <a:gd name="connsiteX656" fmla="*/ 5586844 w 6345571"/>
              <a:gd name="connsiteY656" fmla="*/ 1425207 h 6858143"/>
              <a:gd name="connsiteX657" fmla="*/ 5586844 w 6345571"/>
              <a:gd name="connsiteY657" fmla="*/ 1434137 h 6858143"/>
              <a:gd name="connsiteX658" fmla="*/ 5631539 w 6345571"/>
              <a:gd name="connsiteY658" fmla="*/ 1446044 h 6858143"/>
              <a:gd name="connsiteX659" fmla="*/ 5685173 w 6345571"/>
              <a:gd name="connsiteY659" fmla="*/ 1449021 h 6858143"/>
              <a:gd name="connsiteX660" fmla="*/ 5673254 w 6345571"/>
              <a:gd name="connsiteY660" fmla="*/ 1466881 h 6858143"/>
              <a:gd name="connsiteX661" fmla="*/ 5673254 w 6345571"/>
              <a:gd name="connsiteY661" fmla="*/ 1457951 h 6858143"/>
              <a:gd name="connsiteX662" fmla="*/ 5664315 w 6345571"/>
              <a:gd name="connsiteY662" fmla="*/ 1460928 h 6858143"/>
              <a:gd name="connsiteX663" fmla="*/ 5679213 w 6345571"/>
              <a:gd name="connsiteY663" fmla="*/ 1475811 h 6858143"/>
              <a:gd name="connsiteX664" fmla="*/ 5688152 w 6345571"/>
              <a:gd name="connsiteY664" fmla="*/ 1466881 h 6858143"/>
              <a:gd name="connsiteX665" fmla="*/ 5694111 w 6345571"/>
              <a:gd name="connsiteY665" fmla="*/ 1487718 h 6858143"/>
              <a:gd name="connsiteX666" fmla="*/ 5703051 w 6345571"/>
              <a:gd name="connsiteY666" fmla="*/ 1481765 h 6858143"/>
              <a:gd name="connsiteX667" fmla="*/ 5700071 w 6345571"/>
              <a:gd name="connsiteY667" fmla="*/ 1466881 h 6858143"/>
              <a:gd name="connsiteX668" fmla="*/ 5685173 w 6345571"/>
              <a:gd name="connsiteY668" fmla="*/ 1454974 h 6858143"/>
              <a:gd name="connsiteX669" fmla="*/ 5688152 w 6345571"/>
              <a:gd name="connsiteY669" fmla="*/ 1443067 h 6858143"/>
              <a:gd name="connsiteX670" fmla="*/ 5691132 w 6345571"/>
              <a:gd name="connsiteY670" fmla="*/ 1457951 h 6858143"/>
              <a:gd name="connsiteX671" fmla="*/ 5732847 w 6345571"/>
              <a:gd name="connsiteY671" fmla="*/ 1472835 h 6858143"/>
              <a:gd name="connsiteX672" fmla="*/ 5700071 w 6345571"/>
              <a:gd name="connsiteY672" fmla="*/ 1493672 h 6858143"/>
              <a:gd name="connsiteX673" fmla="*/ 5735827 w 6345571"/>
              <a:gd name="connsiteY673" fmla="*/ 1508556 h 6858143"/>
              <a:gd name="connsiteX674" fmla="*/ 5750725 w 6345571"/>
              <a:gd name="connsiteY674" fmla="*/ 1526416 h 6858143"/>
              <a:gd name="connsiteX675" fmla="*/ 5780521 w 6345571"/>
              <a:gd name="connsiteY675" fmla="*/ 1535347 h 6858143"/>
              <a:gd name="connsiteX676" fmla="*/ 5765623 w 6345571"/>
              <a:gd name="connsiteY676" fmla="*/ 1538323 h 6858143"/>
              <a:gd name="connsiteX677" fmla="*/ 5783501 w 6345571"/>
              <a:gd name="connsiteY677" fmla="*/ 1544277 h 6858143"/>
              <a:gd name="connsiteX678" fmla="*/ 5789461 w 6345571"/>
              <a:gd name="connsiteY678" fmla="*/ 1535347 h 6858143"/>
              <a:gd name="connsiteX679" fmla="*/ 5822237 w 6345571"/>
              <a:gd name="connsiteY679" fmla="*/ 1544277 h 6858143"/>
              <a:gd name="connsiteX680" fmla="*/ 5849053 w 6345571"/>
              <a:gd name="connsiteY680" fmla="*/ 1579998 h 6858143"/>
              <a:gd name="connsiteX681" fmla="*/ 5869911 w 6345571"/>
              <a:gd name="connsiteY681" fmla="*/ 1579998 h 6858143"/>
              <a:gd name="connsiteX682" fmla="*/ 5834155 w 6345571"/>
              <a:gd name="connsiteY682" fmla="*/ 1600835 h 6858143"/>
              <a:gd name="connsiteX683" fmla="*/ 5905667 w 6345571"/>
              <a:gd name="connsiteY683" fmla="*/ 1624649 h 6858143"/>
              <a:gd name="connsiteX684" fmla="*/ 5974199 w 6345571"/>
              <a:gd name="connsiteY684" fmla="*/ 1651440 h 6858143"/>
              <a:gd name="connsiteX685" fmla="*/ 5965259 w 6345571"/>
              <a:gd name="connsiteY685" fmla="*/ 1633580 h 6858143"/>
              <a:gd name="connsiteX686" fmla="*/ 5941423 w 6345571"/>
              <a:gd name="connsiteY686" fmla="*/ 1627626 h 6858143"/>
              <a:gd name="connsiteX687" fmla="*/ 5911626 w 6345571"/>
              <a:gd name="connsiteY687" fmla="*/ 1609766 h 6858143"/>
              <a:gd name="connsiteX688" fmla="*/ 5893748 w 6345571"/>
              <a:gd name="connsiteY688" fmla="*/ 1612742 h 6858143"/>
              <a:gd name="connsiteX689" fmla="*/ 5899707 w 6345571"/>
              <a:gd name="connsiteY689" fmla="*/ 1603812 h 6858143"/>
              <a:gd name="connsiteX690" fmla="*/ 5852033 w 6345571"/>
              <a:gd name="connsiteY690" fmla="*/ 1600835 h 6858143"/>
              <a:gd name="connsiteX691" fmla="*/ 5920565 w 6345571"/>
              <a:gd name="connsiteY691" fmla="*/ 1597859 h 6858143"/>
              <a:gd name="connsiteX692" fmla="*/ 5902687 w 6345571"/>
              <a:gd name="connsiteY692" fmla="*/ 1606789 h 6858143"/>
              <a:gd name="connsiteX693" fmla="*/ 5956321 w 6345571"/>
              <a:gd name="connsiteY693" fmla="*/ 1603812 h 6858143"/>
              <a:gd name="connsiteX694" fmla="*/ 5977179 w 6345571"/>
              <a:gd name="connsiteY694" fmla="*/ 1636556 h 6858143"/>
              <a:gd name="connsiteX695" fmla="*/ 6021873 w 6345571"/>
              <a:gd name="connsiteY695" fmla="*/ 1630603 h 6858143"/>
              <a:gd name="connsiteX696" fmla="*/ 6009955 w 6345571"/>
              <a:gd name="connsiteY696" fmla="*/ 1648464 h 6858143"/>
              <a:gd name="connsiteX697" fmla="*/ 6009955 w 6345571"/>
              <a:gd name="connsiteY697" fmla="*/ 1663347 h 6858143"/>
              <a:gd name="connsiteX698" fmla="*/ 6036771 w 6345571"/>
              <a:gd name="connsiteY698" fmla="*/ 1663347 h 6858143"/>
              <a:gd name="connsiteX699" fmla="*/ 6051669 w 6345571"/>
              <a:gd name="connsiteY699" fmla="*/ 1675254 h 6858143"/>
              <a:gd name="connsiteX700" fmla="*/ 6045711 w 6345571"/>
              <a:gd name="connsiteY700" fmla="*/ 1663347 h 6858143"/>
              <a:gd name="connsiteX701" fmla="*/ 6066568 w 6345571"/>
              <a:gd name="connsiteY701" fmla="*/ 1657394 h 6858143"/>
              <a:gd name="connsiteX702" fmla="*/ 6078487 w 6345571"/>
              <a:gd name="connsiteY702" fmla="*/ 1675254 h 6858143"/>
              <a:gd name="connsiteX703" fmla="*/ 6063588 w 6345571"/>
              <a:gd name="connsiteY703" fmla="*/ 1687161 h 6858143"/>
              <a:gd name="connsiteX704" fmla="*/ 6111263 w 6345571"/>
              <a:gd name="connsiteY704" fmla="*/ 1681208 h 6858143"/>
              <a:gd name="connsiteX705" fmla="*/ 6135100 w 6345571"/>
              <a:gd name="connsiteY705" fmla="*/ 1699068 h 6858143"/>
              <a:gd name="connsiteX706" fmla="*/ 6120201 w 6345571"/>
              <a:gd name="connsiteY706" fmla="*/ 1705022 h 6858143"/>
              <a:gd name="connsiteX707" fmla="*/ 6105303 w 6345571"/>
              <a:gd name="connsiteY707" fmla="*/ 1696092 h 6858143"/>
              <a:gd name="connsiteX708" fmla="*/ 6099344 w 6345571"/>
              <a:gd name="connsiteY708" fmla="*/ 1707999 h 6858143"/>
              <a:gd name="connsiteX709" fmla="*/ 6120201 w 6345571"/>
              <a:gd name="connsiteY709" fmla="*/ 1707999 h 6858143"/>
              <a:gd name="connsiteX710" fmla="*/ 6129141 w 6345571"/>
              <a:gd name="connsiteY710" fmla="*/ 1728836 h 6858143"/>
              <a:gd name="connsiteX711" fmla="*/ 6072527 w 6345571"/>
              <a:gd name="connsiteY711" fmla="*/ 1725859 h 6858143"/>
              <a:gd name="connsiteX712" fmla="*/ 6117222 w 6345571"/>
              <a:gd name="connsiteY712" fmla="*/ 1764557 h 6858143"/>
              <a:gd name="connsiteX713" fmla="*/ 6135100 w 6345571"/>
              <a:gd name="connsiteY713" fmla="*/ 1767534 h 6858143"/>
              <a:gd name="connsiteX714" fmla="*/ 6138079 w 6345571"/>
              <a:gd name="connsiteY714" fmla="*/ 1755627 h 6858143"/>
              <a:gd name="connsiteX715" fmla="*/ 6209591 w 6345571"/>
              <a:gd name="connsiteY715" fmla="*/ 1818139 h 6858143"/>
              <a:gd name="connsiteX716" fmla="*/ 6218530 w 6345571"/>
              <a:gd name="connsiteY716" fmla="*/ 1812185 h 6858143"/>
              <a:gd name="connsiteX717" fmla="*/ 6230449 w 6345571"/>
              <a:gd name="connsiteY717" fmla="*/ 1827069 h 6858143"/>
              <a:gd name="connsiteX718" fmla="*/ 6209591 w 6345571"/>
              <a:gd name="connsiteY718" fmla="*/ 1830046 h 6858143"/>
              <a:gd name="connsiteX719" fmla="*/ 6239387 w 6345571"/>
              <a:gd name="connsiteY719" fmla="*/ 1853860 h 6858143"/>
              <a:gd name="connsiteX720" fmla="*/ 6236408 w 6345571"/>
              <a:gd name="connsiteY720" fmla="*/ 1868744 h 6858143"/>
              <a:gd name="connsiteX721" fmla="*/ 6248327 w 6345571"/>
              <a:gd name="connsiteY721" fmla="*/ 1865767 h 6858143"/>
              <a:gd name="connsiteX722" fmla="*/ 6245347 w 6345571"/>
              <a:gd name="connsiteY722" fmla="*/ 1883628 h 6858143"/>
              <a:gd name="connsiteX723" fmla="*/ 6263225 w 6345571"/>
              <a:gd name="connsiteY723" fmla="*/ 1883628 h 6858143"/>
              <a:gd name="connsiteX724" fmla="*/ 6245347 w 6345571"/>
              <a:gd name="connsiteY724" fmla="*/ 1904465 h 6858143"/>
              <a:gd name="connsiteX725" fmla="*/ 6266205 w 6345571"/>
              <a:gd name="connsiteY725" fmla="*/ 1919349 h 6858143"/>
              <a:gd name="connsiteX726" fmla="*/ 6260245 w 6345571"/>
              <a:gd name="connsiteY726" fmla="*/ 1922325 h 6858143"/>
              <a:gd name="connsiteX727" fmla="*/ 6257265 w 6345571"/>
              <a:gd name="connsiteY727" fmla="*/ 1925302 h 6858143"/>
              <a:gd name="connsiteX728" fmla="*/ 6245347 w 6345571"/>
              <a:gd name="connsiteY728" fmla="*/ 1916372 h 6858143"/>
              <a:gd name="connsiteX729" fmla="*/ 6281103 w 6345571"/>
              <a:gd name="connsiteY729" fmla="*/ 1934232 h 6858143"/>
              <a:gd name="connsiteX730" fmla="*/ 6281103 w 6345571"/>
              <a:gd name="connsiteY730" fmla="*/ 1952093 h 6858143"/>
              <a:gd name="connsiteX731" fmla="*/ 6293021 w 6345571"/>
              <a:gd name="connsiteY731" fmla="*/ 1955070 h 6858143"/>
              <a:gd name="connsiteX732" fmla="*/ 6272163 w 6345571"/>
              <a:gd name="connsiteY732" fmla="*/ 1972930 h 6858143"/>
              <a:gd name="connsiteX733" fmla="*/ 6248327 w 6345571"/>
              <a:gd name="connsiteY733" fmla="*/ 1961023 h 6858143"/>
              <a:gd name="connsiteX734" fmla="*/ 6239387 w 6345571"/>
              <a:gd name="connsiteY734" fmla="*/ 1975907 h 6858143"/>
              <a:gd name="connsiteX735" fmla="*/ 6281103 w 6345571"/>
              <a:gd name="connsiteY735" fmla="*/ 1987814 h 6858143"/>
              <a:gd name="connsiteX736" fmla="*/ 6304940 w 6345571"/>
              <a:gd name="connsiteY736" fmla="*/ 1987814 h 6858143"/>
              <a:gd name="connsiteX737" fmla="*/ 6287062 w 6345571"/>
              <a:gd name="connsiteY737" fmla="*/ 1984837 h 6858143"/>
              <a:gd name="connsiteX738" fmla="*/ 6284083 w 6345571"/>
              <a:gd name="connsiteY738" fmla="*/ 2002698 h 6858143"/>
              <a:gd name="connsiteX739" fmla="*/ 6298981 w 6345571"/>
              <a:gd name="connsiteY739" fmla="*/ 1999721 h 6858143"/>
              <a:gd name="connsiteX740" fmla="*/ 6296001 w 6345571"/>
              <a:gd name="connsiteY740" fmla="*/ 2008651 h 6858143"/>
              <a:gd name="connsiteX741" fmla="*/ 6316859 w 6345571"/>
              <a:gd name="connsiteY741" fmla="*/ 2002698 h 6858143"/>
              <a:gd name="connsiteX742" fmla="*/ 6313879 w 6345571"/>
              <a:gd name="connsiteY742" fmla="*/ 2023535 h 6858143"/>
              <a:gd name="connsiteX743" fmla="*/ 6337716 w 6345571"/>
              <a:gd name="connsiteY743" fmla="*/ 2014605 h 6858143"/>
              <a:gd name="connsiteX744" fmla="*/ 6325797 w 6345571"/>
              <a:gd name="connsiteY744" fmla="*/ 2023535 h 6858143"/>
              <a:gd name="connsiteX745" fmla="*/ 6328777 w 6345571"/>
              <a:gd name="connsiteY745" fmla="*/ 2035442 h 6858143"/>
              <a:gd name="connsiteX746" fmla="*/ 6337763 w 6345571"/>
              <a:gd name="connsiteY746" fmla="*/ 2027628 h 6858143"/>
              <a:gd name="connsiteX747" fmla="*/ 6345571 w 6345571"/>
              <a:gd name="connsiteY747" fmla="*/ 2028386 h 6858143"/>
              <a:gd name="connsiteX748" fmla="*/ 6345571 w 6345571"/>
              <a:gd name="connsiteY748" fmla="*/ 2248727 h 6858143"/>
              <a:gd name="connsiteX749" fmla="*/ 6340695 w 6345571"/>
              <a:gd name="connsiteY749" fmla="*/ 2246792 h 6858143"/>
              <a:gd name="connsiteX750" fmla="*/ 6313879 w 6345571"/>
              <a:gd name="connsiteY750" fmla="*/ 2214048 h 6858143"/>
              <a:gd name="connsiteX751" fmla="*/ 6281103 w 6345571"/>
              <a:gd name="connsiteY751" fmla="*/ 2199164 h 6858143"/>
              <a:gd name="connsiteX752" fmla="*/ 6293021 w 6345571"/>
              <a:gd name="connsiteY752" fmla="*/ 2217025 h 6858143"/>
              <a:gd name="connsiteX753" fmla="*/ 6251306 w 6345571"/>
              <a:gd name="connsiteY753" fmla="*/ 2196187 h 6858143"/>
              <a:gd name="connsiteX754" fmla="*/ 6212571 w 6345571"/>
              <a:gd name="connsiteY754" fmla="*/ 2172373 h 6858143"/>
              <a:gd name="connsiteX755" fmla="*/ 6215551 w 6345571"/>
              <a:gd name="connsiteY755" fmla="*/ 2160466 h 6858143"/>
              <a:gd name="connsiteX756" fmla="*/ 6182774 w 6345571"/>
              <a:gd name="connsiteY756" fmla="*/ 2145583 h 6858143"/>
              <a:gd name="connsiteX757" fmla="*/ 6197673 w 6345571"/>
              <a:gd name="connsiteY757" fmla="*/ 2151536 h 6858143"/>
              <a:gd name="connsiteX758" fmla="*/ 6173835 w 6345571"/>
              <a:gd name="connsiteY758" fmla="*/ 2142606 h 6858143"/>
              <a:gd name="connsiteX759" fmla="*/ 6120201 w 6345571"/>
              <a:gd name="connsiteY759" fmla="*/ 2092001 h 6858143"/>
              <a:gd name="connsiteX760" fmla="*/ 6057629 w 6345571"/>
              <a:gd name="connsiteY760" fmla="*/ 2089024 h 6858143"/>
              <a:gd name="connsiteX761" fmla="*/ 6045711 w 6345571"/>
              <a:gd name="connsiteY761" fmla="*/ 2112838 h 6858143"/>
              <a:gd name="connsiteX762" fmla="*/ 6060609 w 6345571"/>
              <a:gd name="connsiteY762" fmla="*/ 2115815 h 6858143"/>
              <a:gd name="connsiteX763" fmla="*/ 6072527 w 6345571"/>
              <a:gd name="connsiteY763" fmla="*/ 2103908 h 6858143"/>
              <a:gd name="connsiteX764" fmla="*/ 6102323 w 6345571"/>
              <a:gd name="connsiteY764" fmla="*/ 2130699 h 6858143"/>
              <a:gd name="connsiteX765" fmla="*/ 6099344 w 6345571"/>
              <a:gd name="connsiteY765" fmla="*/ 2142606 h 6858143"/>
              <a:gd name="connsiteX766" fmla="*/ 6117222 w 6345571"/>
              <a:gd name="connsiteY766" fmla="*/ 2148559 h 6858143"/>
              <a:gd name="connsiteX767" fmla="*/ 6120201 w 6345571"/>
              <a:gd name="connsiteY767" fmla="*/ 2139629 h 6858143"/>
              <a:gd name="connsiteX768" fmla="*/ 6123181 w 6345571"/>
              <a:gd name="connsiteY768" fmla="*/ 2154513 h 6858143"/>
              <a:gd name="connsiteX769" fmla="*/ 6084445 w 6345571"/>
              <a:gd name="connsiteY769" fmla="*/ 2157489 h 6858143"/>
              <a:gd name="connsiteX770" fmla="*/ 6126161 w 6345571"/>
              <a:gd name="connsiteY770" fmla="*/ 2178327 h 6858143"/>
              <a:gd name="connsiteX771" fmla="*/ 6117222 w 6345571"/>
              <a:gd name="connsiteY771" fmla="*/ 2190234 h 6858143"/>
              <a:gd name="connsiteX772" fmla="*/ 6138079 w 6345571"/>
              <a:gd name="connsiteY772" fmla="*/ 2214048 h 6858143"/>
              <a:gd name="connsiteX773" fmla="*/ 6123181 w 6345571"/>
              <a:gd name="connsiteY773" fmla="*/ 2220001 h 6858143"/>
              <a:gd name="connsiteX774" fmla="*/ 6135100 w 6345571"/>
              <a:gd name="connsiteY774" fmla="*/ 2243816 h 6858143"/>
              <a:gd name="connsiteX775" fmla="*/ 6144039 w 6345571"/>
              <a:gd name="connsiteY775" fmla="*/ 2240839 h 6858143"/>
              <a:gd name="connsiteX776" fmla="*/ 6161917 w 6345571"/>
              <a:gd name="connsiteY776" fmla="*/ 2270606 h 6858143"/>
              <a:gd name="connsiteX777" fmla="*/ 6170855 w 6345571"/>
              <a:gd name="connsiteY777" fmla="*/ 2306327 h 6858143"/>
              <a:gd name="connsiteX778" fmla="*/ 6036771 w 6345571"/>
              <a:gd name="connsiteY778" fmla="*/ 2237862 h 6858143"/>
              <a:gd name="connsiteX779" fmla="*/ 5992077 w 6345571"/>
              <a:gd name="connsiteY779" fmla="*/ 2214048 h 6858143"/>
              <a:gd name="connsiteX780" fmla="*/ 5988075 w 6345571"/>
              <a:gd name="connsiteY780" fmla="*/ 2207880 h 6858143"/>
              <a:gd name="connsiteX781" fmla="*/ 5989097 w 6345571"/>
              <a:gd name="connsiteY781" fmla="*/ 2208095 h 6858143"/>
              <a:gd name="connsiteX782" fmla="*/ 5987734 w 6345571"/>
              <a:gd name="connsiteY782" fmla="*/ 2207355 h 6858143"/>
              <a:gd name="connsiteX783" fmla="*/ 5979041 w 6345571"/>
              <a:gd name="connsiteY783" fmla="*/ 2193955 h 6858143"/>
              <a:gd name="connsiteX784" fmla="*/ 5950361 w 6345571"/>
              <a:gd name="connsiteY784" fmla="*/ 2196187 h 6858143"/>
              <a:gd name="connsiteX785" fmla="*/ 5971964 w 6345571"/>
              <a:gd name="connsiteY785" fmla="*/ 2198792 h 6858143"/>
              <a:gd name="connsiteX786" fmla="*/ 5987734 w 6345571"/>
              <a:gd name="connsiteY786" fmla="*/ 2207355 h 6858143"/>
              <a:gd name="connsiteX787" fmla="*/ 5988075 w 6345571"/>
              <a:gd name="connsiteY787" fmla="*/ 2207880 h 6858143"/>
              <a:gd name="connsiteX788" fmla="*/ 5953713 w 6345571"/>
              <a:gd name="connsiteY788" fmla="*/ 2200652 h 6858143"/>
              <a:gd name="connsiteX789" fmla="*/ 5929504 w 6345571"/>
              <a:gd name="connsiteY789" fmla="*/ 2184280 h 6858143"/>
              <a:gd name="connsiteX790" fmla="*/ 5905667 w 6345571"/>
              <a:gd name="connsiteY790" fmla="*/ 2181304 h 6858143"/>
              <a:gd name="connsiteX791" fmla="*/ 5935463 w 6345571"/>
              <a:gd name="connsiteY791" fmla="*/ 2178327 h 6858143"/>
              <a:gd name="connsiteX792" fmla="*/ 5884809 w 6345571"/>
              <a:gd name="connsiteY792" fmla="*/ 2175350 h 6858143"/>
              <a:gd name="connsiteX793" fmla="*/ 5890769 w 6345571"/>
              <a:gd name="connsiteY793" fmla="*/ 2163443 h 6858143"/>
              <a:gd name="connsiteX794" fmla="*/ 5875870 w 6345571"/>
              <a:gd name="connsiteY794" fmla="*/ 2148559 h 6858143"/>
              <a:gd name="connsiteX795" fmla="*/ 5869911 w 6345571"/>
              <a:gd name="connsiteY795" fmla="*/ 2145583 h 6858143"/>
              <a:gd name="connsiteX796" fmla="*/ 5849053 w 6345571"/>
              <a:gd name="connsiteY796" fmla="*/ 2157489 h 6858143"/>
              <a:gd name="connsiteX797" fmla="*/ 5855013 w 6345571"/>
              <a:gd name="connsiteY797" fmla="*/ 2163443 h 6858143"/>
              <a:gd name="connsiteX798" fmla="*/ 5869911 w 6345571"/>
              <a:gd name="connsiteY798" fmla="*/ 2160466 h 6858143"/>
              <a:gd name="connsiteX799" fmla="*/ 5878850 w 6345571"/>
              <a:gd name="connsiteY799" fmla="*/ 2166420 h 6858143"/>
              <a:gd name="connsiteX800" fmla="*/ 5855013 w 6345571"/>
              <a:gd name="connsiteY800" fmla="*/ 2166420 h 6858143"/>
              <a:gd name="connsiteX801" fmla="*/ 5857993 w 6345571"/>
              <a:gd name="connsiteY801" fmla="*/ 2184280 h 6858143"/>
              <a:gd name="connsiteX802" fmla="*/ 5837135 w 6345571"/>
              <a:gd name="connsiteY802" fmla="*/ 2193210 h 6858143"/>
              <a:gd name="connsiteX803" fmla="*/ 5884809 w 6345571"/>
              <a:gd name="connsiteY803" fmla="*/ 2202141 h 6858143"/>
              <a:gd name="connsiteX804" fmla="*/ 5902687 w 6345571"/>
              <a:gd name="connsiteY804" fmla="*/ 2211071 h 6858143"/>
              <a:gd name="connsiteX805" fmla="*/ 5911626 w 6345571"/>
              <a:gd name="connsiteY805" fmla="*/ 2202141 h 6858143"/>
              <a:gd name="connsiteX806" fmla="*/ 5917585 w 6345571"/>
              <a:gd name="connsiteY806" fmla="*/ 2217025 h 6858143"/>
              <a:gd name="connsiteX807" fmla="*/ 6063588 w 6345571"/>
              <a:gd name="connsiteY807" fmla="*/ 2306327 h 6858143"/>
              <a:gd name="connsiteX808" fmla="*/ 6018893 w 6345571"/>
              <a:gd name="connsiteY808" fmla="*/ 2303351 h 6858143"/>
              <a:gd name="connsiteX809" fmla="*/ 6051669 w 6345571"/>
              <a:gd name="connsiteY809" fmla="*/ 2327165 h 6858143"/>
              <a:gd name="connsiteX810" fmla="*/ 6051669 w 6345571"/>
              <a:gd name="connsiteY810" fmla="*/ 2345025 h 6858143"/>
              <a:gd name="connsiteX811" fmla="*/ 6081466 w 6345571"/>
              <a:gd name="connsiteY811" fmla="*/ 2359909 h 6858143"/>
              <a:gd name="connsiteX812" fmla="*/ 6090405 w 6345571"/>
              <a:gd name="connsiteY812" fmla="*/ 2377770 h 6858143"/>
              <a:gd name="connsiteX813" fmla="*/ 6072527 w 6345571"/>
              <a:gd name="connsiteY813" fmla="*/ 2371816 h 6858143"/>
              <a:gd name="connsiteX814" fmla="*/ 6069547 w 6345571"/>
              <a:gd name="connsiteY814" fmla="*/ 2389677 h 6858143"/>
              <a:gd name="connsiteX815" fmla="*/ 5980158 w 6345571"/>
              <a:gd name="connsiteY815" fmla="*/ 2377770 h 6858143"/>
              <a:gd name="connsiteX816" fmla="*/ 5902687 w 6345571"/>
              <a:gd name="connsiteY816" fmla="*/ 2350979 h 6858143"/>
              <a:gd name="connsiteX817" fmla="*/ 5875870 w 6345571"/>
              <a:gd name="connsiteY817" fmla="*/ 2348002 h 6858143"/>
              <a:gd name="connsiteX818" fmla="*/ 5852033 w 6345571"/>
              <a:gd name="connsiteY818" fmla="*/ 2339072 h 6858143"/>
              <a:gd name="connsiteX819" fmla="*/ 5807339 w 6345571"/>
              <a:gd name="connsiteY819" fmla="*/ 2312281 h 6858143"/>
              <a:gd name="connsiteX820" fmla="*/ 5729867 w 6345571"/>
              <a:gd name="connsiteY820" fmla="*/ 2279537 h 6858143"/>
              <a:gd name="connsiteX821" fmla="*/ 5735827 w 6345571"/>
              <a:gd name="connsiteY821" fmla="*/ 2273583 h 6858143"/>
              <a:gd name="connsiteX822" fmla="*/ 5706030 w 6345571"/>
              <a:gd name="connsiteY822" fmla="*/ 2270606 h 6858143"/>
              <a:gd name="connsiteX823" fmla="*/ 5706030 w 6345571"/>
              <a:gd name="connsiteY823" fmla="*/ 2252746 h 6858143"/>
              <a:gd name="connsiteX824" fmla="*/ 5655376 w 6345571"/>
              <a:gd name="connsiteY824" fmla="*/ 2237862 h 6858143"/>
              <a:gd name="connsiteX825" fmla="*/ 5598763 w 6345571"/>
              <a:gd name="connsiteY825" fmla="*/ 2237862 h 6858143"/>
              <a:gd name="connsiteX826" fmla="*/ 5565987 w 6345571"/>
              <a:gd name="connsiteY826" fmla="*/ 2231908 h 6858143"/>
              <a:gd name="connsiteX827" fmla="*/ 5497455 w 6345571"/>
              <a:gd name="connsiteY827" fmla="*/ 2160466 h 6858143"/>
              <a:gd name="connsiteX828" fmla="*/ 5506393 w 6345571"/>
              <a:gd name="connsiteY828" fmla="*/ 2169397 h 6858143"/>
              <a:gd name="connsiteX829" fmla="*/ 5482557 w 6345571"/>
              <a:gd name="connsiteY829" fmla="*/ 2178327 h 6858143"/>
              <a:gd name="connsiteX830" fmla="*/ 5464679 w 6345571"/>
              <a:gd name="connsiteY830" fmla="*/ 2169397 h 6858143"/>
              <a:gd name="connsiteX831" fmla="*/ 5458719 w 6345571"/>
              <a:gd name="connsiteY831" fmla="*/ 2148559 h 6858143"/>
              <a:gd name="connsiteX832" fmla="*/ 5437861 w 6345571"/>
              <a:gd name="connsiteY832" fmla="*/ 2160466 h 6858143"/>
              <a:gd name="connsiteX833" fmla="*/ 5342513 w 6345571"/>
              <a:gd name="connsiteY833" fmla="*/ 2083070 h 6858143"/>
              <a:gd name="connsiteX834" fmla="*/ 5312717 w 6345571"/>
              <a:gd name="connsiteY834" fmla="*/ 2071163 h 6858143"/>
              <a:gd name="connsiteX835" fmla="*/ 5268021 w 6345571"/>
              <a:gd name="connsiteY835" fmla="*/ 2080094 h 6858143"/>
              <a:gd name="connsiteX836" fmla="*/ 5273981 w 6345571"/>
              <a:gd name="connsiteY836" fmla="*/ 2092001 h 6858143"/>
              <a:gd name="connsiteX837" fmla="*/ 5282920 w 6345571"/>
              <a:gd name="connsiteY837" fmla="*/ 2092001 h 6858143"/>
              <a:gd name="connsiteX838" fmla="*/ 5285899 w 6345571"/>
              <a:gd name="connsiteY838" fmla="*/ 2106885 h 6858143"/>
              <a:gd name="connsiteX839" fmla="*/ 5294839 w 6345571"/>
              <a:gd name="connsiteY839" fmla="*/ 2100931 h 6858143"/>
              <a:gd name="connsiteX840" fmla="*/ 5321655 w 6345571"/>
              <a:gd name="connsiteY840" fmla="*/ 2115815 h 6858143"/>
              <a:gd name="connsiteX841" fmla="*/ 5315696 w 6345571"/>
              <a:gd name="connsiteY841" fmla="*/ 2121768 h 6858143"/>
              <a:gd name="connsiteX842" fmla="*/ 5342513 w 6345571"/>
              <a:gd name="connsiteY842" fmla="*/ 2133676 h 6858143"/>
              <a:gd name="connsiteX843" fmla="*/ 5363371 w 6345571"/>
              <a:gd name="connsiteY843" fmla="*/ 2148559 h 6858143"/>
              <a:gd name="connsiteX844" fmla="*/ 5366350 w 6345571"/>
              <a:gd name="connsiteY844" fmla="*/ 2160466 h 6858143"/>
              <a:gd name="connsiteX845" fmla="*/ 5381249 w 6345571"/>
              <a:gd name="connsiteY845" fmla="*/ 2169397 h 6858143"/>
              <a:gd name="connsiteX846" fmla="*/ 5390187 w 6345571"/>
              <a:gd name="connsiteY846" fmla="*/ 2166420 h 6858143"/>
              <a:gd name="connsiteX847" fmla="*/ 5381249 w 6345571"/>
              <a:gd name="connsiteY847" fmla="*/ 2178327 h 6858143"/>
              <a:gd name="connsiteX848" fmla="*/ 5390187 w 6345571"/>
              <a:gd name="connsiteY848" fmla="*/ 2184280 h 6858143"/>
              <a:gd name="connsiteX849" fmla="*/ 5399126 w 6345571"/>
              <a:gd name="connsiteY849" fmla="*/ 2178327 h 6858143"/>
              <a:gd name="connsiteX850" fmla="*/ 5399126 w 6345571"/>
              <a:gd name="connsiteY850" fmla="*/ 2187257 h 6858143"/>
              <a:gd name="connsiteX851" fmla="*/ 5408065 w 6345571"/>
              <a:gd name="connsiteY851" fmla="*/ 2178327 h 6858143"/>
              <a:gd name="connsiteX852" fmla="*/ 5417004 w 6345571"/>
              <a:gd name="connsiteY852" fmla="*/ 2184280 h 6858143"/>
              <a:gd name="connsiteX853" fmla="*/ 5417004 w 6345571"/>
              <a:gd name="connsiteY853" fmla="*/ 2190234 h 6858143"/>
              <a:gd name="connsiteX854" fmla="*/ 5411045 w 6345571"/>
              <a:gd name="connsiteY854" fmla="*/ 2190234 h 6858143"/>
              <a:gd name="connsiteX855" fmla="*/ 5425943 w 6345571"/>
              <a:gd name="connsiteY855" fmla="*/ 2202141 h 6858143"/>
              <a:gd name="connsiteX856" fmla="*/ 5417004 w 6345571"/>
              <a:gd name="connsiteY856" fmla="*/ 2190234 h 6858143"/>
              <a:gd name="connsiteX857" fmla="*/ 5440841 w 6345571"/>
              <a:gd name="connsiteY857" fmla="*/ 2193210 h 6858143"/>
              <a:gd name="connsiteX858" fmla="*/ 5440841 w 6345571"/>
              <a:gd name="connsiteY858" fmla="*/ 2205118 h 6858143"/>
              <a:gd name="connsiteX859" fmla="*/ 5428923 w 6345571"/>
              <a:gd name="connsiteY859" fmla="*/ 2211071 h 6858143"/>
              <a:gd name="connsiteX860" fmla="*/ 5452760 w 6345571"/>
              <a:gd name="connsiteY860" fmla="*/ 2222978 h 6858143"/>
              <a:gd name="connsiteX861" fmla="*/ 5443821 w 6345571"/>
              <a:gd name="connsiteY861" fmla="*/ 2208095 h 6858143"/>
              <a:gd name="connsiteX862" fmla="*/ 5476597 w 6345571"/>
              <a:gd name="connsiteY862" fmla="*/ 2222978 h 6858143"/>
              <a:gd name="connsiteX863" fmla="*/ 5488515 w 6345571"/>
              <a:gd name="connsiteY863" fmla="*/ 2240839 h 6858143"/>
              <a:gd name="connsiteX864" fmla="*/ 5512353 w 6345571"/>
              <a:gd name="connsiteY864" fmla="*/ 2249769 h 6858143"/>
              <a:gd name="connsiteX865" fmla="*/ 5527251 w 6345571"/>
              <a:gd name="connsiteY865" fmla="*/ 2264653 h 6858143"/>
              <a:gd name="connsiteX866" fmla="*/ 5509373 w 6345571"/>
              <a:gd name="connsiteY866" fmla="*/ 2255722 h 6858143"/>
              <a:gd name="connsiteX867" fmla="*/ 5497455 w 6345571"/>
              <a:gd name="connsiteY867" fmla="*/ 2258699 h 6858143"/>
              <a:gd name="connsiteX868" fmla="*/ 5506393 w 6345571"/>
              <a:gd name="connsiteY868" fmla="*/ 2270606 h 6858143"/>
              <a:gd name="connsiteX869" fmla="*/ 5545129 w 6345571"/>
              <a:gd name="connsiteY869" fmla="*/ 2279537 h 6858143"/>
              <a:gd name="connsiteX870" fmla="*/ 5536190 w 6345571"/>
              <a:gd name="connsiteY870" fmla="*/ 2285490 h 6858143"/>
              <a:gd name="connsiteX871" fmla="*/ 5521292 w 6345571"/>
              <a:gd name="connsiteY871" fmla="*/ 2282513 h 6858143"/>
              <a:gd name="connsiteX872" fmla="*/ 5545129 w 6345571"/>
              <a:gd name="connsiteY872" fmla="*/ 2303351 h 6858143"/>
              <a:gd name="connsiteX873" fmla="*/ 5568966 w 6345571"/>
              <a:gd name="connsiteY873" fmla="*/ 2318235 h 6858143"/>
              <a:gd name="connsiteX874" fmla="*/ 5598763 w 6345571"/>
              <a:gd name="connsiteY874" fmla="*/ 2327165 h 6858143"/>
              <a:gd name="connsiteX875" fmla="*/ 5583865 w 6345571"/>
              <a:gd name="connsiteY875" fmla="*/ 2330141 h 6858143"/>
              <a:gd name="connsiteX876" fmla="*/ 5628559 w 6345571"/>
              <a:gd name="connsiteY876" fmla="*/ 2353956 h 6858143"/>
              <a:gd name="connsiteX877" fmla="*/ 5622600 w 6345571"/>
              <a:gd name="connsiteY877" fmla="*/ 2348002 h 6858143"/>
              <a:gd name="connsiteX878" fmla="*/ 5631539 w 6345571"/>
              <a:gd name="connsiteY878" fmla="*/ 2348002 h 6858143"/>
              <a:gd name="connsiteX879" fmla="*/ 5643457 w 6345571"/>
              <a:gd name="connsiteY879" fmla="*/ 2365863 h 6858143"/>
              <a:gd name="connsiteX880" fmla="*/ 5670275 w 6345571"/>
              <a:gd name="connsiteY880" fmla="*/ 2374793 h 6858143"/>
              <a:gd name="connsiteX881" fmla="*/ 5676233 w 6345571"/>
              <a:gd name="connsiteY881" fmla="*/ 2386700 h 6858143"/>
              <a:gd name="connsiteX882" fmla="*/ 5676233 w 6345571"/>
              <a:gd name="connsiteY882" fmla="*/ 2377770 h 6858143"/>
              <a:gd name="connsiteX883" fmla="*/ 5682193 w 6345571"/>
              <a:gd name="connsiteY883" fmla="*/ 2371816 h 6858143"/>
              <a:gd name="connsiteX884" fmla="*/ 5703051 w 6345571"/>
              <a:gd name="connsiteY884" fmla="*/ 2407537 h 6858143"/>
              <a:gd name="connsiteX885" fmla="*/ 5706030 w 6345571"/>
              <a:gd name="connsiteY885" fmla="*/ 2401584 h 6858143"/>
              <a:gd name="connsiteX886" fmla="*/ 5706030 w 6345571"/>
              <a:gd name="connsiteY886" fmla="*/ 2410514 h 6858143"/>
              <a:gd name="connsiteX887" fmla="*/ 5723908 w 6345571"/>
              <a:gd name="connsiteY887" fmla="*/ 2425398 h 6858143"/>
              <a:gd name="connsiteX888" fmla="*/ 5732847 w 6345571"/>
              <a:gd name="connsiteY888" fmla="*/ 2419444 h 6858143"/>
              <a:gd name="connsiteX889" fmla="*/ 5732847 w 6345571"/>
              <a:gd name="connsiteY889" fmla="*/ 2428375 h 6858143"/>
              <a:gd name="connsiteX890" fmla="*/ 5753705 w 6345571"/>
              <a:gd name="connsiteY890" fmla="*/ 2443258 h 6858143"/>
              <a:gd name="connsiteX891" fmla="*/ 5765623 w 6345571"/>
              <a:gd name="connsiteY891" fmla="*/ 2440282 h 6858143"/>
              <a:gd name="connsiteX892" fmla="*/ 5777542 w 6345571"/>
              <a:gd name="connsiteY892" fmla="*/ 2449212 h 6858143"/>
              <a:gd name="connsiteX893" fmla="*/ 5771583 w 6345571"/>
              <a:gd name="connsiteY893" fmla="*/ 2452189 h 6858143"/>
              <a:gd name="connsiteX894" fmla="*/ 5810318 w 6345571"/>
              <a:gd name="connsiteY894" fmla="*/ 2478979 h 6858143"/>
              <a:gd name="connsiteX895" fmla="*/ 5846073 w 6345571"/>
              <a:gd name="connsiteY895" fmla="*/ 2508747 h 6858143"/>
              <a:gd name="connsiteX896" fmla="*/ 5849053 w 6345571"/>
              <a:gd name="connsiteY896" fmla="*/ 2505770 h 6858143"/>
              <a:gd name="connsiteX897" fmla="*/ 5857993 w 6345571"/>
              <a:gd name="connsiteY897" fmla="*/ 2514701 h 6858143"/>
              <a:gd name="connsiteX898" fmla="*/ 5855013 w 6345571"/>
              <a:gd name="connsiteY898" fmla="*/ 2520654 h 6858143"/>
              <a:gd name="connsiteX899" fmla="*/ 5878850 w 6345571"/>
              <a:gd name="connsiteY899" fmla="*/ 2535538 h 6858143"/>
              <a:gd name="connsiteX900" fmla="*/ 5878850 w 6345571"/>
              <a:gd name="connsiteY900" fmla="*/ 2544468 h 6858143"/>
              <a:gd name="connsiteX901" fmla="*/ 5905667 w 6345571"/>
              <a:gd name="connsiteY901" fmla="*/ 2562329 h 6858143"/>
              <a:gd name="connsiteX902" fmla="*/ 5908647 w 6345571"/>
              <a:gd name="connsiteY902" fmla="*/ 2556375 h 6858143"/>
              <a:gd name="connsiteX903" fmla="*/ 5896728 w 6345571"/>
              <a:gd name="connsiteY903" fmla="*/ 2544468 h 6858143"/>
              <a:gd name="connsiteX904" fmla="*/ 5920565 w 6345571"/>
              <a:gd name="connsiteY904" fmla="*/ 2550422 h 6858143"/>
              <a:gd name="connsiteX905" fmla="*/ 5911626 w 6345571"/>
              <a:gd name="connsiteY905" fmla="*/ 2556375 h 6858143"/>
              <a:gd name="connsiteX906" fmla="*/ 5953341 w 6345571"/>
              <a:gd name="connsiteY906" fmla="*/ 2577213 h 6858143"/>
              <a:gd name="connsiteX907" fmla="*/ 5992077 w 6345571"/>
              <a:gd name="connsiteY907" fmla="*/ 2606980 h 6858143"/>
              <a:gd name="connsiteX908" fmla="*/ 6006975 w 6345571"/>
              <a:gd name="connsiteY908" fmla="*/ 2612934 h 6858143"/>
              <a:gd name="connsiteX909" fmla="*/ 5980158 w 6345571"/>
              <a:gd name="connsiteY909" fmla="*/ 2609957 h 6858143"/>
              <a:gd name="connsiteX910" fmla="*/ 6026207 w 6345571"/>
              <a:gd name="connsiteY910" fmla="*/ 2639725 h 6858143"/>
              <a:gd name="connsiteX911" fmla="*/ 6017032 w 6345571"/>
              <a:gd name="connsiteY911" fmla="*/ 2639725 h 6858143"/>
              <a:gd name="connsiteX912" fmla="*/ 6003995 w 6345571"/>
              <a:gd name="connsiteY912" fmla="*/ 2639725 h 6858143"/>
              <a:gd name="connsiteX913" fmla="*/ 6039751 w 6345571"/>
              <a:gd name="connsiteY913" fmla="*/ 2654608 h 6858143"/>
              <a:gd name="connsiteX914" fmla="*/ 6039751 w 6345571"/>
              <a:gd name="connsiteY914" fmla="*/ 2660562 h 6858143"/>
              <a:gd name="connsiteX915" fmla="*/ 6117222 w 6345571"/>
              <a:gd name="connsiteY915" fmla="*/ 2690330 h 6858143"/>
              <a:gd name="connsiteX916" fmla="*/ 6108283 w 6345571"/>
              <a:gd name="connsiteY916" fmla="*/ 2699260 h 6858143"/>
              <a:gd name="connsiteX917" fmla="*/ 6108283 w 6345571"/>
              <a:gd name="connsiteY917" fmla="*/ 2693306 h 6858143"/>
              <a:gd name="connsiteX918" fmla="*/ 6102323 w 6345571"/>
              <a:gd name="connsiteY918" fmla="*/ 2693306 h 6858143"/>
              <a:gd name="connsiteX919" fmla="*/ 6114242 w 6345571"/>
              <a:gd name="connsiteY919" fmla="*/ 2705213 h 6858143"/>
              <a:gd name="connsiteX920" fmla="*/ 6120201 w 6345571"/>
              <a:gd name="connsiteY920" fmla="*/ 2702236 h 6858143"/>
              <a:gd name="connsiteX921" fmla="*/ 6129141 w 6345571"/>
              <a:gd name="connsiteY921" fmla="*/ 2717120 h 6858143"/>
              <a:gd name="connsiteX922" fmla="*/ 6135100 w 6345571"/>
              <a:gd name="connsiteY922" fmla="*/ 2717120 h 6858143"/>
              <a:gd name="connsiteX923" fmla="*/ 6132120 w 6345571"/>
              <a:gd name="connsiteY923" fmla="*/ 2705213 h 6858143"/>
              <a:gd name="connsiteX924" fmla="*/ 6117222 w 6345571"/>
              <a:gd name="connsiteY924" fmla="*/ 2693306 h 6858143"/>
              <a:gd name="connsiteX925" fmla="*/ 6117222 w 6345571"/>
              <a:gd name="connsiteY925" fmla="*/ 2684376 h 6858143"/>
              <a:gd name="connsiteX926" fmla="*/ 6123181 w 6345571"/>
              <a:gd name="connsiteY926" fmla="*/ 2696283 h 6858143"/>
              <a:gd name="connsiteX927" fmla="*/ 6155957 w 6345571"/>
              <a:gd name="connsiteY927" fmla="*/ 2714144 h 6858143"/>
              <a:gd name="connsiteX928" fmla="*/ 6135100 w 6345571"/>
              <a:gd name="connsiteY928" fmla="*/ 2723074 h 6858143"/>
              <a:gd name="connsiteX929" fmla="*/ 6164897 w 6345571"/>
              <a:gd name="connsiteY929" fmla="*/ 2740934 h 6858143"/>
              <a:gd name="connsiteX930" fmla="*/ 6179795 w 6345571"/>
              <a:gd name="connsiteY930" fmla="*/ 2758795 h 6858143"/>
              <a:gd name="connsiteX931" fmla="*/ 6200652 w 6345571"/>
              <a:gd name="connsiteY931" fmla="*/ 2767725 h 6858143"/>
              <a:gd name="connsiteX932" fmla="*/ 6191713 w 6345571"/>
              <a:gd name="connsiteY932" fmla="*/ 2767725 h 6858143"/>
              <a:gd name="connsiteX933" fmla="*/ 6206611 w 6345571"/>
              <a:gd name="connsiteY933" fmla="*/ 2773679 h 6858143"/>
              <a:gd name="connsiteX934" fmla="*/ 6209591 w 6345571"/>
              <a:gd name="connsiteY934" fmla="*/ 2767725 h 6858143"/>
              <a:gd name="connsiteX935" fmla="*/ 6236408 w 6345571"/>
              <a:gd name="connsiteY935" fmla="*/ 2782609 h 6858143"/>
              <a:gd name="connsiteX936" fmla="*/ 6260245 w 6345571"/>
              <a:gd name="connsiteY936" fmla="*/ 2812376 h 6858143"/>
              <a:gd name="connsiteX937" fmla="*/ 6278123 w 6345571"/>
              <a:gd name="connsiteY937" fmla="*/ 2818330 h 6858143"/>
              <a:gd name="connsiteX938" fmla="*/ 6254286 w 6345571"/>
              <a:gd name="connsiteY938" fmla="*/ 2824284 h 6858143"/>
              <a:gd name="connsiteX939" fmla="*/ 6310899 w 6345571"/>
              <a:gd name="connsiteY939" fmla="*/ 2857028 h 6858143"/>
              <a:gd name="connsiteX940" fmla="*/ 6336971 w 6345571"/>
              <a:gd name="connsiteY940" fmla="*/ 2877493 h 6858143"/>
              <a:gd name="connsiteX941" fmla="*/ 6345571 w 6345571"/>
              <a:gd name="connsiteY941" fmla="*/ 2881842 h 6858143"/>
              <a:gd name="connsiteX942" fmla="*/ 6345571 w 6345571"/>
              <a:gd name="connsiteY942" fmla="*/ 3341685 h 6858143"/>
              <a:gd name="connsiteX943" fmla="*/ 6315369 w 6345571"/>
              <a:gd name="connsiteY943" fmla="*/ 3326240 h 6858143"/>
              <a:gd name="connsiteX944" fmla="*/ 6284083 w 6345571"/>
              <a:gd name="connsiteY944" fmla="*/ 3303542 h 6858143"/>
              <a:gd name="connsiteX945" fmla="*/ 6287062 w 6345571"/>
              <a:gd name="connsiteY945" fmla="*/ 3300565 h 6858143"/>
              <a:gd name="connsiteX946" fmla="*/ 6263225 w 6345571"/>
              <a:gd name="connsiteY946" fmla="*/ 3291635 h 6858143"/>
              <a:gd name="connsiteX947" fmla="*/ 6260245 w 6345571"/>
              <a:gd name="connsiteY947" fmla="*/ 3276751 h 6858143"/>
              <a:gd name="connsiteX948" fmla="*/ 6173835 w 6345571"/>
              <a:gd name="connsiteY948" fmla="*/ 3246983 h 6858143"/>
              <a:gd name="connsiteX949" fmla="*/ 6149998 w 6345571"/>
              <a:gd name="connsiteY949" fmla="*/ 3235077 h 6858143"/>
              <a:gd name="connsiteX950" fmla="*/ 6121691 w 6345571"/>
              <a:gd name="connsiteY950" fmla="*/ 3194518 h 6858143"/>
              <a:gd name="connsiteX951" fmla="*/ 6093342 w 6345571"/>
              <a:gd name="connsiteY951" fmla="*/ 3175543 h 6858143"/>
              <a:gd name="connsiteX952" fmla="*/ 6093385 w 6345571"/>
              <a:gd name="connsiteY952" fmla="*/ 3175541 h 6858143"/>
              <a:gd name="connsiteX953" fmla="*/ 6084445 w 6345571"/>
              <a:gd name="connsiteY953" fmla="*/ 3169588 h 6858143"/>
              <a:gd name="connsiteX954" fmla="*/ 6093342 w 6345571"/>
              <a:gd name="connsiteY954" fmla="*/ 3175543 h 6858143"/>
              <a:gd name="connsiteX955" fmla="*/ 6083328 w 6345571"/>
              <a:gd name="connsiteY955" fmla="*/ 3175913 h 6858143"/>
              <a:gd name="connsiteX956" fmla="*/ 6075507 w 6345571"/>
              <a:gd name="connsiteY956" fmla="*/ 3178518 h 6858143"/>
              <a:gd name="connsiteX957" fmla="*/ 6060609 w 6345571"/>
              <a:gd name="connsiteY957" fmla="*/ 3169588 h 6858143"/>
              <a:gd name="connsiteX958" fmla="*/ 6051669 w 6345571"/>
              <a:gd name="connsiteY958" fmla="*/ 3151727 h 6858143"/>
              <a:gd name="connsiteX959" fmla="*/ 6036771 w 6345571"/>
              <a:gd name="connsiteY959" fmla="*/ 3154704 h 6858143"/>
              <a:gd name="connsiteX960" fmla="*/ 6001015 w 6345571"/>
              <a:gd name="connsiteY960" fmla="*/ 3110053 h 6858143"/>
              <a:gd name="connsiteX961" fmla="*/ 5950361 w 6345571"/>
              <a:gd name="connsiteY961" fmla="*/ 3080285 h 6858143"/>
              <a:gd name="connsiteX962" fmla="*/ 5923545 w 6345571"/>
              <a:gd name="connsiteY962" fmla="*/ 3062424 h 6858143"/>
              <a:gd name="connsiteX963" fmla="*/ 5890769 w 6345571"/>
              <a:gd name="connsiteY963" fmla="*/ 3065401 h 6858143"/>
              <a:gd name="connsiteX964" fmla="*/ 5777542 w 6345571"/>
              <a:gd name="connsiteY964" fmla="*/ 2976098 h 6858143"/>
              <a:gd name="connsiteX965" fmla="*/ 5726887 w 6345571"/>
              <a:gd name="connsiteY965" fmla="*/ 2952284 h 6858143"/>
              <a:gd name="connsiteX966" fmla="*/ 5688152 w 6345571"/>
              <a:gd name="connsiteY966" fmla="*/ 2931447 h 6858143"/>
              <a:gd name="connsiteX967" fmla="*/ 5655376 w 6345571"/>
              <a:gd name="connsiteY967" fmla="*/ 2907633 h 6858143"/>
              <a:gd name="connsiteX968" fmla="*/ 5631539 w 6345571"/>
              <a:gd name="connsiteY968" fmla="*/ 2895726 h 6858143"/>
              <a:gd name="connsiteX969" fmla="*/ 5711989 w 6345571"/>
              <a:gd name="connsiteY969" fmla="*/ 2979075 h 6858143"/>
              <a:gd name="connsiteX970" fmla="*/ 5711989 w 6345571"/>
              <a:gd name="connsiteY970" fmla="*/ 2999912 h 6858143"/>
              <a:gd name="connsiteX971" fmla="*/ 5747745 w 6345571"/>
              <a:gd name="connsiteY971" fmla="*/ 3035633 h 6858143"/>
              <a:gd name="connsiteX972" fmla="*/ 5753705 w 6345571"/>
              <a:gd name="connsiteY972" fmla="*/ 3029680 h 6858143"/>
              <a:gd name="connsiteX973" fmla="*/ 5768603 w 6345571"/>
              <a:gd name="connsiteY973" fmla="*/ 3059448 h 6858143"/>
              <a:gd name="connsiteX974" fmla="*/ 5855013 w 6345571"/>
              <a:gd name="connsiteY974" fmla="*/ 3154704 h 6858143"/>
              <a:gd name="connsiteX975" fmla="*/ 5863951 w 6345571"/>
              <a:gd name="connsiteY975" fmla="*/ 3148751 h 6858143"/>
              <a:gd name="connsiteX976" fmla="*/ 5908647 w 6345571"/>
              <a:gd name="connsiteY976" fmla="*/ 3214239 h 6858143"/>
              <a:gd name="connsiteX977" fmla="*/ 5962280 w 6345571"/>
              <a:gd name="connsiteY977" fmla="*/ 3273774 h 6858143"/>
              <a:gd name="connsiteX978" fmla="*/ 5956321 w 6345571"/>
              <a:gd name="connsiteY978" fmla="*/ 3288658 h 6858143"/>
              <a:gd name="connsiteX979" fmla="*/ 5989097 w 6345571"/>
              <a:gd name="connsiteY979" fmla="*/ 3300565 h 6858143"/>
              <a:gd name="connsiteX980" fmla="*/ 6003995 w 6345571"/>
              <a:gd name="connsiteY980" fmla="*/ 3345216 h 6858143"/>
              <a:gd name="connsiteX981" fmla="*/ 6036771 w 6345571"/>
              <a:gd name="connsiteY981" fmla="*/ 3372008 h 6858143"/>
              <a:gd name="connsiteX982" fmla="*/ 6063588 w 6345571"/>
              <a:gd name="connsiteY982" fmla="*/ 3410705 h 6858143"/>
              <a:gd name="connsiteX983" fmla="*/ 6093385 w 6345571"/>
              <a:gd name="connsiteY983" fmla="*/ 3467264 h 6858143"/>
              <a:gd name="connsiteX984" fmla="*/ 6105303 w 6345571"/>
              <a:gd name="connsiteY984" fmla="*/ 3461310 h 6858143"/>
              <a:gd name="connsiteX985" fmla="*/ 6123181 w 6345571"/>
              <a:gd name="connsiteY985" fmla="*/ 3482148 h 6858143"/>
              <a:gd name="connsiteX986" fmla="*/ 6138079 w 6345571"/>
              <a:gd name="connsiteY986" fmla="*/ 3517869 h 6858143"/>
              <a:gd name="connsiteX987" fmla="*/ 6149998 w 6345571"/>
              <a:gd name="connsiteY987" fmla="*/ 3529776 h 6858143"/>
              <a:gd name="connsiteX988" fmla="*/ 6161917 w 6345571"/>
              <a:gd name="connsiteY988" fmla="*/ 3544659 h 6858143"/>
              <a:gd name="connsiteX989" fmla="*/ 6147019 w 6345571"/>
              <a:gd name="connsiteY989" fmla="*/ 3559543 h 6858143"/>
              <a:gd name="connsiteX990" fmla="*/ 6206611 w 6345571"/>
              <a:gd name="connsiteY990" fmla="*/ 3604195 h 6858143"/>
              <a:gd name="connsiteX991" fmla="*/ 6185754 w 6345571"/>
              <a:gd name="connsiteY991" fmla="*/ 3601218 h 6858143"/>
              <a:gd name="connsiteX992" fmla="*/ 6179795 w 6345571"/>
              <a:gd name="connsiteY992" fmla="*/ 3616102 h 6858143"/>
              <a:gd name="connsiteX993" fmla="*/ 6206611 w 6345571"/>
              <a:gd name="connsiteY993" fmla="*/ 3642892 h 6858143"/>
              <a:gd name="connsiteX994" fmla="*/ 6191713 w 6345571"/>
              <a:gd name="connsiteY994" fmla="*/ 3633962 h 6858143"/>
              <a:gd name="connsiteX995" fmla="*/ 6224489 w 6345571"/>
              <a:gd name="connsiteY995" fmla="*/ 3663730 h 6858143"/>
              <a:gd name="connsiteX996" fmla="*/ 6218530 w 6345571"/>
              <a:gd name="connsiteY996" fmla="*/ 3678614 h 6858143"/>
              <a:gd name="connsiteX997" fmla="*/ 6245347 w 6345571"/>
              <a:gd name="connsiteY997" fmla="*/ 3693498 h 6858143"/>
              <a:gd name="connsiteX998" fmla="*/ 6275143 w 6345571"/>
              <a:gd name="connsiteY998" fmla="*/ 3741126 h 6858143"/>
              <a:gd name="connsiteX999" fmla="*/ 6287062 w 6345571"/>
              <a:gd name="connsiteY999" fmla="*/ 3729219 h 6858143"/>
              <a:gd name="connsiteX1000" fmla="*/ 6281103 w 6345571"/>
              <a:gd name="connsiteY1000" fmla="*/ 3750056 h 6858143"/>
              <a:gd name="connsiteX1001" fmla="*/ 6298981 w 6345571"/>
              <a:gd name="connsiteY1001" fmla="*/ 3756009 h 6858143"/>
              <a:gd name="connsiteX1002" fmla="*/ 6287062 w 6345571"/>
              <a:gd name="connsiteY1002" fmla="*/ 3758986 h 6858143"/>
              <a:gd name="connsiteX1003" fmla="*/ 6328777 w 6345571"/>
              <a:gd name="connsiteY1003" fmla="*/ 3824475 h 6858143"/>
              <a:gd name="connsiteX1004" fmla="*/ 6325797 w 6345571"/>
              <a:gd name="connsiteY1004" fmla="*/ 3827452 h 6858143"/>
              <a:gd name="connsiteX1005" fmla="*/ 6341813 w 6345571"/>
              <a:gd name="connsiteY1005" fmla="*/ 3859080 h 6858143"/>
              <a:gd name="connsiteX1006" fmla="*/ 6345571 w 6345571"/>
              <a:gd name="connsiteY1006" fmla="*/ 3863844 h 6858143"/>
              <a:gd name="connsiteX1007" fmla="*/ 6345571 w 6345571"/>
              <a:gd name="connsiteY1007" fmla="*/ 3950174 h 6858143"/>
              <a:gd name="connsiteX1008" fmla="*/ 6334737 w 6345571"/>
              <a:gd name="connsiteY1008" fmla="*/ 3934615 h 6858143"/>
              <a:gd name="connsiteX1009" fmla="*/ 6304940 w 6345571"/>
              <a:gd name="connsiteY1009" fmla="*/ 3913778 h 6858143"/>
              <a:gd name="connsiteX1010" fmla="*/ 6310899 w 6345571"/>
              <a:gd name="connsiteY1010" fmla="*/ 3901870 h 6858143"/>
              <a:gd name="connsiteX1011" fmla="*/ 6284083 w 6345571"/>
              <a:gd name="connsiteY1011" fmla="*/ 3863173 h 6858143"/>
              <a:gd name="connsiteX1012" fmla="*/ 6298981 w 6345571"/>
              <a:gd name="connsiteY1012" fmla="*/ 3860196 h 6858143"/>
              <a:gd name="connsiteX1013" fmla="*/ 6281103 w 6345571"/>
              <a:gd name="connsiteY1013" fmla="*/ 3851266 h 6858143"/>
              <a:gd name="connsiteX1014" fmla="*/ 6275143 w 6345571"/>
              <a:gd name="connsiteY1014" fmla="*/ 3863173 h 6858143"/>
              <a:gd name="connsiteX1015" fmla="*/ 6269184 w 6345571"/>
              <a:gd name="connsiteY1015" fmla="*/ 3845312 h 6858143"/>
              <a:gd name="connsiteX1016" fmla="*/ 6284083 w 6345571"/>
              <a:gd name="connsiteY1016" fmla="*/ 3836382 h 6858143"/>
              <a:gd name="connsiteX1017" fmla="*/ 6245347 w 6345571"/>
              <a:gd name="connsiteY1017" fmla="*/ 3794707 h 6858143"/>
              <a:gd name="connsiteX1018" fmla="*/ 6245347 w 6345571"/>
              <a:gd name="connsiteY1018" fmla="*/ 3782800 h 6858143"/>
              <a:gd name="connsiteX1019" fmla="*/ 6230449 w 6345571"/>
              <a:gd name="connsiteY1019" fmla="*/ 3776847 h 6858143"/>
              <a:gd name="connsiteX1020" fmla="*/ 6230449 w 6345571"/>
              <a:gd name="connsiteY1020" fmla="*/ 3788754 h 6858143"/>
              <a:gd name="connsiteX1021" fmla="*/ 6215551 w 6345571"/>
              <a:gd name="connsiteY1021" fmla="*/ 3747079 h 6858143"/>
              <a:gd name="connsiteX1022" fmla="*/ 6209591 w 6345571"/>
              <a:gd name="connsiteY1022" fmla="*/ 3753033 h 6858143"/>
              <a:gd name="connsiteX1023" fmla="*/ 6209591 w 6345571"/>
              <a:gd name="connsiteY1023" fmla="*/ 3764940 h 6858143"/>
              <a:gd name="connsiteX1024" fmla="*/ 6185754 w 6345571"/>
              <a:gd name="connsiteY1024" fmla="*/ 3729219 h 6858143"/>
              <a:gd name="connsiteX1025" fmla="*/ 6152977 w 6345571"/>
              <a:gd name="connsiteY1025" fmla="*/ 3696474 h 6858143"/>
              <a:gd name="connsiteX1026" fmla="*/ 6161917 w 6345571"/>
              <a:gd name="connsiteY1026" fmla="*/ 3690521 h 6858143"/>
              <a:gd name="connsiteX1027" fmla="*/ 6132120 w 6345571"/>
              <a:gd name="connsiteY1027" fmla="*/ 3639916 h 6858143"/>
              <a:gd name="connsiteX1028" fmla="*/ 6090405 w 6345571"/>
              <a:gd name="connsiteY1028" fmla="*/ 3598241 h 6858143"/>
              <a:gd name="connsiteX1029" fmla="*/ 6078487 w 6345571"/>
              <a:gd name="connsiteY1029" fmla="*/ 3559543 h 6858143"/>
              <a:gd name="connsiteX1030" fmla="*/ 6054649 w 6345571"/>
              <a:gd name="connsiteY1030" fmla="*/ 3541683 h 6858143"/>
              <a:gd name="connsiteX1031" fmla="*/ 6024853 w 6345571"/>
              <a:gd name="connsiteY1031" fmla="*/ 3508938 h 6858143"/>
              <a:gd name="connsiteX1032" fmla="*/ 6030812 w 6345571"/>
              <a:gd name="connsiteY1032" fmla="*/ 3497031 h 6858143"/>
              <a:gd name="connsiteX1033" fmla="*/ 6021873 w 6345571"/>
              <a:gd name="connsiteY1033" fmla="*/ 3482148 h 6858143"/>
              <a:gd name="connsiteX1034" fmla="*/ 6003995 w 6345571"/>
              <a:gd name="connsiteY1034" fmla="*/ 3479171 h 6858143"/>
              <a:gd name="connsiteX1035" fmla="*/ 6021873 w 6345571"/>
              <a:gd name="connsiteY1035" fmla="*/ 3479171 h 6858143"/>
              <a:gd name="connsiteX1036" fmla="*/ 5995056 w 6345571"/>
              <a:gd name="connsiteY1036" fmla="*/ 3461310 h 6858143"/>
              <a:gd name="connsiteX1037" fmla="*/ 5998036 w 6345571"/>
              <a:gd name="connsiteY1037" fmla="*/ 3446427 h 6858143"/>
              <a:gd name="connsiteX1038" fmla="*/ 5962280 w 6345571"/>
              <a:gd name="connsiteY1038" fmla="*/ 3434519 h 6858143"/>
              <a:gd name="connsiteX1039" fmla="*/ 5956321 w 6345571"/>
              <a:gd name="connsiteY1039" fmla="*/ 3443450 h 6858143"/>
              <a:gd name="connsiteX1040" fmla="*/ 5953341 w 6345571"/>
              <a:gd name="connsiteY1040" fmla="*/ 3437496 h 6858143"/>
              <a:gd name="connsiteX1041" fmla="*/ 5947382 w 6345571"/>
              <a:gd name="connsiteY1041" fmla="*/ 3449403 h 6858143"/>
              <a:gd name="connsiteX1042" fmla="*/ 5929504 w 6345571"/>
              <a:gd name="connsiteY1042" fmla="*/ 3413682 h 6858143"/>
              <a:gd name="connsiteX1043" fmla="*/ 5944402 w 6345571"/>
              <a:gd name="connsiteY1043" fmla="*/ 3413682 h 6858143"/>
              <a:gd name="connsiteX1044" fmla="*/ 5962280 w 6345571"/>
              <a:gd name="connsiteY1044" fmla="*/ 3425589 h 6858143"/>
              <a:gd name="connsiteX1045" fmla="*/ 5953341 w 6345571"/>
              <a:gd name="connsiteY1045" fmla="*/ 3401775 h 6858143"/>
              <a:gd name="connsiteX1046" fmla="*/ 5932483 w 6345571"/>
              <a:gd name="connsiteY1046" fmla="*/ 3389868 h 6858143"/>
              <a:gd name="connsiteX1047" fmla="*/ 5938443 w 6345571"/>
              <a:gd name="connsiteY1047" fmla="*/ 3404752 h 6858143"/>
              <a:gd name="connsiteX1048" fmla="*/ 5929504 w 6345571"/>
              <a:gd name="connsiteY1048" fmla="*/ 3413682 h 6858143"/>
              <a:gd name="connsiteX1049" fmla="*/ 5914605 w 6345571"/>
              <a:gd name="connsiteY1049" fmla="*/ 3398798 h 6858143"/>
              <a:gd name="connsiteX1050" fmla="*/ 5926525 w 6345571"/>
              <a:gd name="connsiteY1050" fmla="*/ 3395821 h 6858143"/>
              <a:gd name="connsiteX1051" fmla="*/ 5920565 w 6345571"/>
              <a:gd name="connsiteY1051" fmla="*/ 3389868 h 6858143"/>
              <a:gd name="connsiteX1052" fmla="*/ 5902687 w 6345571"/>
              <a:gd name="connsiteY1052" fmla="*/ 3395821 h 6858143"/>
              <a:gd name="connsiteX1053" fmla="*/ 5884809 w 6345571"/>
              <a:gd name="connsiteY1053" fmla="*/ 3363077 h 6858143"/>
              <a:gd name="connsiteX1054" fmla="*/ 5878850 w 6345571"/>
              <a:gd name="connsiteY1054" fmla="*/ 3330333 h 6858143"/>
              <a:gd name="connsiteX1055" fmla="*/ 5860972 w 6345571"/>
              <a:gd name="connsiteY1055" fmla="*/ 3324379 h 6858143"/>
              <a:gd name="connsiteX1056" fmla="*/ 5863951 w 6345571"/>
              <a:gd name="connsiteY1056" fmla="*/ 3342240 h 6858143"/>
              <a:gd name="connsiteX1057" fmla="*/ 5852033 w 6345571"/>
              <a:gd name="connsiteY1057" fmla="*/ 3297589 h 6858143"/>
              <a:gd name="connsiteX1058" fmla="*/ 5846073 w 6345571"/>
              <a:gd name="connsiteY1058" fmla="*/ 3291635 h 6858143"/>
              <a:gd name="connsiteX1059" fmla="*/ 5828196 w 6345571"/>
              <a:gd name="connsiteY1059" fmla="*/ 3297589 h 6858143"/>
              <a:gd name="connsiteX1060" fmla="*/ 5792440 w 6345571"/>
              <a:gd name="connsiteY1060" fmla="*/ 3249960 h 6858143"/>
              <a:gd name="connsiteX1061" fmla="*/ 5753705 w 6345571"/>
              <a:gd name="connsiteY1061" fmla="*/ 3214239 h 6858143"/>
              <a:gd name="connsiteX1062" fmla="*/ 5679213 w 6345571"/>
              <a:gd name="connsiteY1062" fmla="*/ 3118983 h 6858143"/>
              <a:gd name="connsiteX1063" fmla="*/ 5676233 w 6345571"/>
              <a:gd name="connsiteY1063" fmla="*/ 3127913 h 6858143"/>
              <a:gd name="connsiteX1064" fmla="*/ 5604722 w 6345571"/>
              <a:gd name="connsiteY1064" fmla="*/ 3035633 h 6858143"/>
              <a:gd name="connsiteX1065" fmla="*/ 5592803 w 6345571"/>
              <a:gd name="connsiteY1065" fmla="*/ 3041587 h 6858143"/>
              <a:gd name="connsiteX1066" fmla="*/ 5548109 w 6345571"/>
              <a:gd name="connsiteY1066" fmla="*/ 2982052 h 6858143"/>
              <a:gd name="connsiteX1067" fmla="*/ 5539169 w 6345571"/>
              <a:gd name="connsiteY1067" fmla="*/ 2988005 h 6858143"/>
              <a:gd name="connsiteX1068" fmla="*/ 5515333 w 6345571"/>
              <a:gd name="connsiteY1068" fmla="*/ 2961214 h 6858143"/>
              <a:gd name="connsiteX1069" fmla="*/ 5461699 w 6345571"/>
              <a:gd name="connsiteY1069" fmla="*/ 2895726 h 6858143"/>
              <a:gd name="connsiteX1070" fmla="*/ 5452760 w 6345571"/>
              <a:gd name="connsiteY1070" fmla="*/ 2883819 h 6858143"/>
              <a:gd name="connsiteX1071" fmla="*/ 5470638 w 6345571"/>
              <a:gd name="connsiteY1071" fmla="*/ 2889772 h 6858143"/>
              <a:gd name="connsiteX1072" fmla="*/ 5473617 w 6345571"/>
              <a:gd name="connsiteY1072" fmla="*/ 2865958 h 6858143"/>
              <a:gd name="connsiteX1073" fmla="*/ 5440841 w 6345571"/>
              <a:gd name="connsiteY1073" fmla="*/ 2880842 h 6858143"/>
              <a:gd name="connsiteX1074" fmla="*/ 5393167 w 6345571"/>
              <a:gd name="connsiteY1074" fmla="*/ 2839167 h 6858143"/>
              <a:gd name="connsiteX1075" fmla="*/ 5396147 w 6345571"/>
              <a:gd name="connsiteY1075" fmla="*/ 2827261 h 6858143"/>
              <a:gd name="connsiteX1076" fmla="*/ 5324635 w 6345571"/>
              <a:gd name="connsiteY1076" fmla="*/ 2776655 h 6858143"/>
              <a:gd name="connsiteX1077" fmla="*/ 5265042 w 6345571"/>
              <a:gd name="connsiteY1077" fmla="*/ 2726051 h 6858143"/>
              <a:gd name="connsiteX1078" fmla="*/ 5256103 w 6345571"/>
              <a:gd name="connsiteY1078" fmla="*/ 2705213 h 6858143"/>
              <a:gd name="connsiteX1079" fmla="*/ 5247164 w 6345571"/>
              <a:gd name="connsiteY1079" fmla="*/ 2708190 h 6858143"/>
              <a:gd name="connsiteX1080" fmla="*/ 5151815 w 6345571"/>
              <a:gd name="connsiteY1080" fmla="*/ 2624841 h 6858143"/>
              <a:gd name="connsiteX1081" fmla="*/ 5139897 w 6345571"/>
              <a:gd name="connsiteY1081" fmla="*/ 2615911 h 6858143"/>
              <a:gd name="connsiteX1082" fmla="*/ 5127978 w 6345571"/>
              <a:gd name="connsiteY1082" fmla="*/ 2606980 h 6858143"/>
              <a:gd name="connsiteX1083" fmla="*/ 5104141 w 6345571"/>
              <a:gd name="connsiteY1083" fmla="*/ 2589119 h 6858143"/>
              <a:gd name="connsiteX1084" fmla="*/ 5056467 w 6345571"/>
              <a:gd name="connsiteY1084" fmla="*/ 2547445 h 6858143"/>
              <a:gd name="connsiteX1085" fmla="*/ 5029649 w 6345571"/>
              <a:gd name="connsiteY1085" fmla="*/ 2517677 h 6858143"/>
              <a:gd name="connsiteX1086" fmla="*/ 4993893 w 6345571"/>
              <a:gd name="connsiteY1086" fmla="*/ 2496840 h 6858143"/>
              <a:gd name="connsiteX1087" fmla="*/ 4913443 w 6345571"/>
              <a:gd name="connsiteY1087" fmla="*/ 2449212 h 6858143"/>
              <a:gd name="connsiteX1088" fmla="*/ 4919403 w 6345571"/>
              <a:gd name="connsiteY1088" fmla="*/ 2437305 h 6858143"/>
              <a:gd name="connsiteX1089" fmla="*/ 4868749 w 6345571"/>
              <a:gd name="connsiteY1089" fmla="*/ 2416467 h 6858143"/>
              <a:gd name="connsiteX1090" fmla="*/ 4868749 w 6345571"/>
              <a:gd name="connsiteY1090" fmla="*/ 2404560 h 6858143"/>
              <a:gd name="connsiteX1091" fmla="*/ 4853850 w 6345571"/>
              <a:gd name="connsiteY1091" fmla="*/ 2404560 h 6858143"/>
              <a:gd name="connsiteX1092" fmla="*/ 4850871 w 6345571"/>
              <a:gd name="connsiteY1092" fmla="*/ 2389677 h 6858143"/>
              <a:gd name="connsiteX1093" fmla="*/ 4806175 w 6345571"/>
              <a:gd name="connsiteY1093" fmla="*/ 2371816 h 6858143"/>
              <a:gd name="connsiteX1094" fmla="*/ 4812135 w 6345571"/>
              <a:gd name="connsiteY1094" fmla="*/ 2362886 h 6858143"/>
              <a:gd name="connsiteX1095" fmla="*/ 4779359 w 6345571"/>
              <a:gd name="connsiteY1095" fmla="*/ 2348002 h 6858143"/>
              <a:gd name="connsiteX1096" fmla="*/ 4776379 w 6345571"/>
              <a:gd name="connsiteY1096" fmla="*/ 2336095 h 6858143"/>
              <a:gd name="connsiteX1097" fmla="*/ 4764461 w 6345571"/>
              <a:gd name="connsiteY1097" fmla="*/ 2345025 h 6858143"/>
              <a:gd name="connsiteX1098" fmla="*/ 4719766 w 6345571"/>
              <a:gd name="connsiteY1098" fmla="*/ 2312281 h 6858143"/>
              <a:gd name="connsiteX1099" fmla="*/ 4707847 w 6345571"/>
              <a:gd name="connsiteY1099" fmla="*/ 2300374 h 6858143"/>
              <a:gd name="connsiteX1100" fmla="*/ 4681031 w 6345571"/>
              <a:gd name="connsiteY1100" fmla="*/ 2288467 h 6858143"/>
              <a:gd name="connsiteX1101" fmla="*/ 4648255 w 6345571"/>
              <a:gd name="connsiteY1101" fmla="*/ 2267629 h 6858143"/>
              <a:gd name="connsiteX1102" fmla="*/ 4588661 w 6345571"/>
              <a:gd name="connsiteY1102" fmla="*/ 2222978 h 6858143"/>
              <a:gd name="connsiteX1103" fmla="*/ 4573763 w 6345571"/>
              <a:gd name="connsiteY1103" fmla="*/ 2217025 h 6858143"/>
              <a:gd name="connsiteX1104" fmla="*/ 4558865 w 6345571"/>
              <a:gd name="connsiteY1104" fmla="*/ 2208095 h 6858143"/>
              <a:gd name="connsiteX1105" fmla="*/ 4535027 w 6345571"/>
              <a:gd name="connsiteY1105" fmla="*/ 2190234 h 6858143"/>
              <a:gd name="connsiteX1106" fmla="*/ 4532048 w 6345571"/>
              <a:gd name="connsiteY1106" fmla="*/ 2187257 h 6858143"/>
              <a:gd name="connsiteX1107" fmla="*/ 4529068 w 6345571"/>
              <a:gd name="connsiteY1107" fmla="*/ 2193210 h 6858143"/>
              <a:gd name="connsiteX1108" fmla="*/ 4529068 w 6345571"/>
              <a:gd name="connsiteY1108" fmla="*/ 2184280 h 6858143"/>
              <a:gd name="connsiteX1109" fmla="*/ 4520129 w 6345571"/>
              <a:gd name="connsiteY1109" fmla="*/ 2181304 h 6858143"/>
              <a:gd name="connsiteX1110" fmla="*/ 4475435 w 6345571"/>
              <a:gd name="connsiteY1110" fmla="*/ 2157489 h 6858143"/>
              <a:gd name="connsiteX1111" fmla="*/ 4466495 w 6345571"/>
              <a:gd name="connsiteY1111" fmla="*/ 2151536 h 6858143"/>
              <a:gd name="connsiteX1112" fmla="*/ 4442659 w 6345571"/>
              <a:gd name="connsiteY1112" fmla="*/ 2139629 h 6858143"/>
              <a:gd name="connsiteX1113" fmla="*/ 4424781 w 6345571"/>
              <a:gd name="connsiteY1113" fmla="*/ 2130699 h 6858143"/>
              <a:gd name="connsiteX1114" fmla="*/ 4418821 w 6345571"/>
              <a:gd name="connsiteY1114" fmla="*/ 2127722 h 6858143"/>
              <a:gd name="connsiteX1115" fmla="*/ 4076161 w 6345571"/>
              <a:gd name="connsiteY1115" fmla="*/ 1949116 h 6858143"/>
              <a:gd name="connsiteX1116" fmla="*/ 4076161 w 6345571"/>
              <a:gd name="connsiteY1116" fmla="*/ 1955070 h 6858143"/>
              <a:gd name="connsiteX1117" fmla="*/ 4564824 w 6345571"/>
              <a:gd name="connsiteY1117" fmla="*/ 2234885 h 6858143"/>
              <a:gd name="connsiteX1118" fmla="*/ 5026670 w 6345571"/>
              <a:gd name="connsiteY1118" fmla="*/ 2553398 h 6858143"/>
              <a:gd name="connsiteX1119" fmla="*/ 5452760 w 6345571"/>
              <a:gd name="connsiteY1119" fmla="*/ 2922517 h 6858143"/>
              <a:gd name="connsiteX1120" fmla="*/ 5500435 w 6345571"/>
              <a:gd name="connsiteY1120" fmla="*/ 2973122 h 6858143"/>
              <a:gd name="connsiteX1121" fmla="*/ 5551089 w 6345571"/>
              <a:gd name="connsiteY1121" fmla="*/ 3023726 h 6858143"/>
              <a:gd name="connsiteX1122" fmla="*/ 5574925 w 6345571"/>
              <a:gd name="connsiteY1122" fmla="*/ 3050517 h 6858143"/>
              <a:gd name="connsiteX1123" fmla="*/ 5598763 w 6345571"/>
              <a:gd name="connsiteY1123" fmla="*/ 3074332 h 6858143"/>
              <a:gd name="connsiteX1124" fmla="*/ 5646437 w 6345571"/>
              <a:gd name="connsiteY1124" fmla="*/ 3127913 h 6858143"/>
              <a:gd name="connsiteX1125" fmla="*/ 5691132 w 6345571"/>
              <a:gd name="connsiteY1125" fmla="*/ 3181495 h 6858143"/>
              <a:gd name="connsiteX1126" fmla="*/ 5714969 w 6345571"/>
              <a:gd name="connsiteY1126" fmla="*/ 3208286 h 6858143"/>
              <a:gd name="connsiteX1127" fmla="*/ 5738807 w 6345571"/>
              <a:gd name="connsiteY1127" fmla="*/ 3235077 h 6858143"/>
              <a:gd name="connsiteX1128" fmla="*/ 5825216 w 6345571"/>
              <a:gd name="connsiteY1128" fmla="*/ 3345216 h 6858143"/>
              <a:gd name="connsiteX1129" fmla="*/ 5855013 w 6345571"/>
              <a:gd name="connsiteY1129" fmla="*/ 3380938 h 6858143"/>
              <a:gd name="connsiteX1130" fmla="*/ 5875870 w 6345571"/>
              <a:gd name="connsiteY1130" fmla="*/ 3416659 h 6858143"/>
              <a:gd name="connsiteX1131" fmla="*/ 5914605 w 6345571"/>
              <a:gd name="connsiteY1131" fmla="*/ 3443450 h 6858143"/>
              <a:gd name="connsiteX1132" fmla="*/ 5917585 w 6345571"/>
              <a:gd name="connsiteY1132" fmla="*/ 3458333 h 6858143"/>
              <a:gd name="connsiteX1133" fmla="*/ 5929504 w 6345571"/>
              <a:gd name="connsiteY1133" fmla="*/ 3467264 h 6858143"/>
              <a:gd name="connsiteX1134" fmla="*/ 5935463 w 6345571"/>
              <a:gd name="connsiteY1134" fmla="*/ 3485124 h 6858143"/>
              <a:gd name="connsiteX1135" fmla="*/ 5965259 w 6345571"/>
              <a:gd name="connsiteY1135" fmla="*/ 3520846 h 6858143"/>
              <a:gd name="connsiteX1136" fmla="*/ 5950361 w 6345571"/>
              <a:gd name="connsiteY1136" fmla="*/ 3505961 h 6858143"/>
              <a:gd name="connsiteX1137" fmla="*/ 5968239 w 6345571"/>
              <a:gd name="connsiteY1137" fmla="*/ 3535729 h 6858143"/>
              <a:gd name="connsiteX1138" fmla="*/ 5983137 w 6345571"/>
              <a:gd name="connsiteY1138" fmla="*/ 3547636 h 6858143"/>
              <a:gd name="connsiteX1139" fmla="*/ 5989097 w 6345571"/>
              <a:gd name="connsiteY1139" fmla="*/ 3568473 h 6858143"/>
              <a:gd name="connsiteX1140" fmla="*/ 6048690 w 6345571"/>
              <a:gd name="connsiteY1140" fmla="*/ 3625032 h 6858143"/>
              <a:gd name="connsiteX1141" fmla="*/ 6048690 w 6345571"/>
              <a:gd name="connsiteY1141" fmla="*/ 3639916 h 6858143"/>
              <a:gd name="connsiteX1142" fmla="*/ 6060609 w 6345571"/>
              <a:gd name="connsiteY1142" fmla="*/ 3666707 h 6858143"/>
              <a:gd name="connsiteX1143" fmla="*/ 6102323 w 6345571"/>
              <a:gd name="connsiteY1143" fmla="*/ 3714335 h 6858143"/>
              <a:gd name="connsiteX1144" fmla="*/ 6087425 w 6345571"/>
              <a:gd name="connsiteY1144" fmla="*/ 3720288 h 6858143"/>
              <a:gd name="connsiteX1145" fmla="*/ 6102323 w 6345571"/>
              <a:gd name="connsiteY1145" fmla="*/ 3717311 h 6858143"/>
              <a:gd name="connsiteX1146" fmla="*/ 6147019 w 6345571"/>
              <a:gd name="connsiteY1146" fmla="*/ 3773870 h 6858143"/>
              <a:gd name="connsiteX1147" fmla="*/ 6158937 w 6345571"/>
              <a:gd name="connsiteY1147" fmla="*/ 3785777 h 6858143"/>
              <a:gd name="connsiteX1148" fmla="*/ 6149998 w 6345571"/>
              <a:gd name="connsiteY1148" fmla="*/ 3794707 h 6858143"/>
              <a:gd name="connsiteX1149" fmla="*/ 6176815 w 6345571"/>
              <a:gd name="connsiteY1149" fmla="*/ 3815545 h 6858143"/>
              <a:gd name="connsiteX1150" fmla="*/ 6188733 w 6345571"/>
              <a:gd name="connsiteY1150" fmla="*/ 3839359 h 6858143"/>
              <a:gd name="connsiteX1151" fmla="*/ 6221509 w 6345571"/>
              <a:gd name="connsiteY1151" fmla="*/ 3928661 h 6858143"/>
              <a:gd name="connsiteX1152" fmla="*/ 6248327 w 6345571"/>
              <a:gd name="connsiteY1152" fmla="*/ 3961406 h 6858143"/>
              <a:gd name="connsiteX1153" fmla="*/ 6278123 w 6345571"/>
              <a:gd name="connsiteY1153" fmla="*/ 3997127 h 6858143"/>
              <a:gd name="connsiteX1154" fmla="*/ 6281103 w 6345571"/>
              <a:gd name="connsiteY1154" fmla="*/ 4012011 h 6858143"/>
              <a:gd name="connsiteX1155" fmla="*/ 6257265 w 6345571"/>
              <a:gd name="connsiteY1155" fmla="*/ 3991174 h 6858143"/>
              <a:gd name="connsiteX1156" fmla="*/ 6236408 w 6345571"/>
              <a:gd name="connsiteY1156" fmla="*/ 3967359 h 6858143"/>
              <a:gd name="connsiteX1157" fmla="*/ 6224489 w 6345571"/>
              <a:gd name="connsiteY1157" fmla="*/ 3973313 h 6858143"/>
              <a:gd name="connsiteX1158" fmla="*/ 6239387 w 6345571"/>
              <a:gd name="connsiteY1158" fmla="*/ 3985220 h 6858143"/>
              <a:gd name="connsiteX1159" fmla="*/ 6224489 w 6345571"/>
              <a:gd name="connsiteY1159" fmla="*/ 4000104 h 6858143"/>
              <a:gd name="connsiteX1160" fmla="*/ 6248327 w 6345571"/>
              <a:gd name="connsiteY1160" fmla="*/ 4003080 h 6858143"/>
              <a:gd name="connsiteX1161" fmla="*/ 6260245 w 6345571"/>
              <a:gd name="connsiteY1161" fmla="*/ 4026894 h 6858143"/>
              <a:gd name="connsiteX1162" fmla="*/ 6281103 w 6345571"/>
              <a:gd name="connsiteY1162" fmla="*/ 4017964 h 6858143"/>
              <a:gd name="connsiteX1163" fmla="*/ 6301960 w 6345571"/>
              <a:gd name="connsiteY1163" fmla="*/ 4044755 h 6858143"/>
              <a:gd name="connsiteX1164" fmla="*/ 6293021 w 6345571"/>
              <a:gd name="connsiteY1164" fmla="*/ 4056662 h 6858143"/>
              <a:gd name="connsiteX1165" fmla="*/ 6310899 w 6345571"/>
              <a:gd name="connsiteY1165" fmla="*/ 4098337 h 6858143"/>
              <a:gd name="connsiteX1166" fmla="*/ 6293021 w 6345571"/>
              <a:gd name="connsiteY1166" fmla="*/ 4071546 h 6858143"/>
              <a:gd name="connsiteX1167" fmla="*/ 6281103 w 6345571"/>
              <a:gd name="connsiteY1167" fmla="*/ 4092383 h 6858143"/>
              <a:gd name="connsiteX1168" fmla="*/ 6298981 w 6345571"/>
              <a:gd name="connsiteY1168" fmla="*/ 4098337 h 6858143"/>
              <a:gd name="connsiteX1169" fmla="*/ 6316859 w 6345571"/>
              <a:gd name="connsiteY1169" fmla="*/ 4151918 h 6858143"/>
              <a:gd name="connsiteX1170" fmla="*/ 6307919 w 6345571"/>
              <a:gd name="connsiteY1170" fmla="*/ 4163825 h 6858143"/>
              <a:gd name="connsiteX1171" fmla="*/ 6313879 w 6345571"/>
              <a:gd name="connsiteY1171" fmla="*/ 4166802 h 6858143"/>
              <a:gd name="connsiteX1172" fmla="*/ 6334737 w 6345571"/>
              <a:gd name="connsiteY1172" fmla="*/ 4151918 h 6858143"/>
              <a:gd name="connsiteX1173" fmla="*/ 6343675 w 6345571"/>
              <a:gd name="connsiteY1173" fmla="*/ 4169779 h 6858143"/>
              <a:gd name="connsiteX1174" fmla="*/ 6344048 w 6345571"/>
              <a:gd name="connsiteY1174" fmla="*/ 4159732 h 6858143"/>
              <a:gd name="connsiteX1175" fmla="*/ 6345571 w 6345571"/>
              <a:gd name="connsiteY1175" fmla="*/ 4155167 h 6858143"/>
              <a:gd name="connsiteX1176" fmla="*/ 6345571 w 6345571"/>
              <a:gd name="connsiteY1176" fmla="*/ 4174874 h 6858143"/>
              <a:gd name="connsiteX1177" fmla="*/ 6342558 w 6345571"/>
              <a:gd name="connsiteY1177" fmla="*/ 4174616 h 6858143"/>
              <a:gd name="connsiteX1178" fmla="*/ 6331757 w 6345571"/>
              <a:gd name="connsiteY1178" fmla="*/ 4175733 h 6858143"/>
              <a:gd name="connsiteX1179" fmla="*/ 6343675 w 6345571"/>
              <a:gd name="connsiteY1179" fmla="*/ 4196570 h 6858143"/>
              <a:gd name="connsiteX1180" fmla="*/ 6328777 w 6345571"/>
              <a:gd name="connsiteY1180" fmla="*/ 4205500 h 6858143"/>
              <a:gd name="connsiteX1181" fmla="*/ 6304940 w 6345571"/>
              <a:gd name="connsiteY1181" fmla="*/ 4202523 h 6858143"/>
              <a:gd name="connsiteX1182" fmla="*/ 6322818 w 6345571"/>
              <a:gd name="connsiteY1182" fmla="*/ 4211454 h 6858143"/>
              <a:gd name="connsiteX1183" fmla="*/ 6307919 w 6345571"/>
              <a:gd name="connsiteY1183" fmla="*/ 4226337 h 6858143"/>
              <a:gd name="connsiteX1184" fmla="*/ 6328777 w 6345571"/>
              <a:gd name="connsiteY1184" fmla="*/ 4226337 h 6858143"/>
              <a:gd name="connsiteX1185" fmla="*/ 6331757 w 6345571"/>
              <a:gd name="connsiteY1185" fmla="*/ 4214430 h 6858143"/>
              <a:gd name="connsiteX1186" fmla="*/ 6325797 w 6345571"/>
              <a:gd name="connsiteY1186" fmla="*/ 4208477 h 6858143"/>
              <a:gd name="connsiteX1187" fmla="*/ 6340695 w 6345571"/>
              <a:gd name="connsiteY1187" fmla="*/ 4208477 h 6858143"/>
              <a:gd name="connsiteX1188" fmla="*/ 6331757 w 6345571"/>
              <a:gd name="connsiteY1188" fmla="*/ 4229314 h 6858143"/>
              <a:gd name="connsiteX1189" fmla="*/ 6343675 w 6345571"/>
              <a:gd name="connsiteY1189" fmla="*/ 4235268 h 6858143"/>
              <a:gd name="connsiteX1190" fmla="*/ 6341813 w 6345571"/>
              <a:gd name="connsiteY1190" fmla="*/ 4227082 h 6858143"/>
              <a:gd name="connsiteX1191" fmla="*/ 6345571 w 6345571"/>
              <a:gd name="connsiteY1191" fmla="*/ 4224194 h 6858143"/>
              <a:gd name="connsiteX1192" fmla="*/ 6345571 w 6345571"/>
              <a:gd name="connsiteY1192" fmla="*/ 4253013 h 6858143"/>
              <a:gd name="connsiteX1193" fmla="*/ 6345165 w 6345571"/>
              <a:gd name="connsiteY1193" fmla="*/ 4252756 h 6858143"/>
              <a:gd name="connsiteX1194" fmla="*/ 6325797 w 6345571"/>
              <a:gd name="connsiteY1194" fmla="*/ 4238244 h 6858143"/>
              <a:gd name="connsiteX1195" fmla="*/ 6319838 w 6345571"/>
              <a:gd name="connsiteY1195" fmla="*/ 4244198 h 6858143"/>
              <a:gd name="connsiteX1196" fmla="*/ 6340323 w 6345571"/>
              <a:gd name="connsiteY1196" fmla="*/ 4263919 h 6858143"/>
              <a:gd name="connsiteX1197" fmla="*/ 6345571 w 6345571"/>
              <a:gd name="connsiteY1197" fmla="*/ 4270232 h 6858143"/>
              <a:gd name="connsiteX1198" fmla="*/ 6345571 w 6345571"/>
              <a:gd name="connsiteY1198" fmla="*/ 4411541 h 6858143"/>
              <a:gd name="connsiteX1199" fmla="*/ 6344048 w 6345571"/>
              <a:gd name="connsiteY1199" fmla="*/ 4407175 h 6858143"/>
              <a:gd name="connsiteX1200" fmla="*/ 6337716 w 6345571"/>
              <a:gd name="connsiteY1200" fmla="*/ 4387082 h 6858143"/>
              <a:gd name="connsiteX1201" fmla="*/ 6328777 w 6345571"/>
              <a:gd name="connsiteY1201" fmla="*/ 4393036 h 6858143"/>
              <a:gd name="connsiteX1202" fmla="*/ 6310899 w 6345571"/>
              <a:gd name="connsiteY1202" fmla="*/ 4381129 h 6858143"/>
              <a:gd name="connsiteX1203" fmla="*/ 6281103 w 6345571"/>
              <a:gd name="connsiteY1203" fmla="*/ 4324570 h 6858143"/>
              <a:gd name="connsiteX1204" fmla="*/ 6296001 w 6345571"/>
              <a:gd name="connsiteY1204" fmla="*/ 4327547 h 6858143"/>
              <a:gd name="connsiteX1205" fmla="*/ 6281103 w 6345571"/>
              <a:gd name="connsiteY1205" fmla="*/ 4309687 h 6858143"/>
              <a:gd name="connsiteX1206" fmla="*/ 6290041 w 6345571"/>
              <a:gd name="connsiteY1206" fmla="*/ 4300756 h 6858143"/>
              <a:gd name="connsiteX1207" fmla="*/ 6278123 w 6345571"/>
              <a:gd name="connsiteY1207" fmla="*/ 4297780 h 6858143"/>
              <a:gd name="connsiteX1208" fmla="*/ 6245347 w 6345571"/>
              <a:gd name="connsiteY1208" fmla="*/ 4268012 h 6858143"/>
              <a:gd name="connsiteX1209" fmla="*/ 6218530 w 6345571"/>
              <a:gd name="connsiteY1209" fmla="*/ 4244198 h 6858143"/>
              <a:gd name="connsiteX1210" fmla="*/ 6227469 w 6345571"/>
              <a:gd name="connsiteY1210" fmla="*/ 4256105 h 6858143"/>
              <a:gd name="connsiteX1211" fmla="*/ 6215551 w 6345571"/>
              <a:gd name="connsiteY1211" fmla="*/ 4259082 h 6858143"/>
              <a:gd name="connsiteX1212" fmla="*/ 6215551 w 6345571"/>
              <a:gd name="connsiteY1212" fmla="*/ 4235268 h 6858143"/>
              <a:gd name="connsiteX1213" fmla="*/ 6239387 w 6345571"/>
              <a:gd name="connsiteY1213" fmla="*/ 4241221 h 6858143"/>
              <a:gd name="connsiteX1214" fmla="*/ 6209591 w 6345571"/>
              <a:gd name="connsiteY1214" fmla="*/ 4199547 h 6858143"/>
              <a:gd name="connsiteX1215" fmla="*/ 6209591 w 6345571"/>
              <a:gd name="connsiteY1215" fmla="*/ 4181686 h 6858143"/>
              <a:gd name="connsiteX1216" fmla="*/ 6194693 w 6345571"/>
              <a:gd name="connsiteY1216" fmla="*/ 4160849 h 6858143"/>
              <a:gd name="connsiteX1217" fmla="*/ 6170855 w 6345571"/>
              <a:gd name="connsiteY1217" fmla="*/ 4154895 h 6858143"/>
              <a:gd name="connsiteX1218" fmla="*/ 6188733 w 6345571"/>
              <a:gd name="connsiteY1218" fmla="*/ 4142988 h 6858143"/>
              <a:gd name="connsiteX1219" fmla="*/ 6167876 w 6345571"/>
              <a:gd name="connsiteY1219" fmla="*/ 4119174 h 6858143"/>
              <a:gd name="connsiteX1220" fmla="*/ 6158937 w 6345571"/>
              <a:gd name="connsiteY1220" fmla="*/ 4128104 h 6858143"/>
              <a:gd name="connsiteX1221" fmla="*/ 6158937 w 6345571"/>
              <a:gd name="connsiteY1221" fmla="*/ 4107267 h 6858143"/>
              <a:gd name="connsiteX1222" fmla="*/ 6138079 w 6345571"/>
              <a:gd name="connsiteY1222" fmla="*/ 4089406 h 6858143"/>
              <a:gd name="connsiteX1223" fmla="*/ 6123181 w 6345571"/>
              <a:gd name="connsiteY1223" fmla="*/ 4065592 h 6858143"/>
              <a:gd name="connsiteX1224" fmla="*/ 6111263 w 6345571"/>
              <a:gd name="connsiteY1224" fmla="*/ 4062616 h 6858143"/>
              <a:gd name="connsiteX1225" fmla="*/ 6126161 w 6345571"/>
              <a:gd name="connsiteY1225" fmla="*/ 4056662 h 6858143"/>
              <a:gd name="connsiteX1226" fmla="*/ 6090405 w 6345571"/>
              <a:gd name="connsiteY1226" fmla="*/ 4023918 h 6858143"/>
              <a:gd name="connsiteX1227" fmla="*/ 6093385 w 6345571"/>
              <a:gd name="connsiteY1227" fmla="*/ 4041778 h 6858143"/>
              <a:gd name="connsiteX1228" fmla="*/ 6075507 w 6345571"/>
              <a:gd name="connsiteY1228" fmla="*/ 4009034 h 6858143"/>
              <a:gd name="connsiteX1229" fmla="*/ 6084445 w 6345571"/>
              <a:gd name="connsiteY1229" fmla="*/ 4017964 h 6858143"/>
              <a:gd name="connsiteX1230" fmla="*/ 6063588 w 6345571"/>
              <a:gd name="connsiteY1230" fmla="*/ 3997127 h 6858143"/>
              <a:gd name="connsiteX1231" fmla="*/ 6063588 w 6345571"/>
              <a:gd name="connsiteY1231" fmla="*/ 4009034 h 6858143"/>
              <a:gd name="connsiteX1232" fmla="*/ 6063588 w 6345571"/>
              <a:gd name="connsiteY1232" fmla="*/ 3991174 h 6858143"/>
              <a:gd name="connsiteX1233" fmla="*/ 6042731 w 6345571"/>
              <a:gd name="connsiteY1233" fmla="*/ 3982243 h 6858143"/>
              <a:gd name="connsiteX1234" fmla="*/ 6039751 w 6345571"/>
              <a:gd name="connsiteY1234" fmla="*/ 4006057 h 6858143"/>
              <a:gd name="connsiteX1235" fmla="*/ 6054649 w 6345571"/>
              <a:gd name="connsiteY1235" fmla="*/ 4009034 h 6858143"/>
              <a:gd name="connsiteX1236" fmla="*/ 6066568 w 6345571"/>
              <a:gd name="connsiteY1236" fmla="*/ 4041778 h 6858143"/>
              <a:gd name="connsiteX1237" fmla="*/ 6081466 w 6345571"/>
              <a:gd name="connsiteY1237" fmla="*/ 4077499 h 6858143"/>
              <a:gd name="connsiteX1238" fmla="*/ 6108283 w 6345571"/>
              <a:gd name="connsiteY1238" fmla="*/ 4107267 h 6858143"/>
              <a:gd name="connsiteX1239" fmla="*/ 6141059 w 6345571"/>
              <a:gd name="connsiteY1239" fmla="*/ 4166802 h 6858143"/>
              <a:gd name="connsiteX1240" fmla="*/ 6129141 w 6345571"/>
              <a:gd name="connsiteY1240" fmla="*/ 4175733 h 6858143"/>
              <a:gd name="connsiteX1241" fmla="*/ 6138079 w 6345571"/>
              <a:gd name="connsiteY1241" fmla="*/ 4190616 h 6858143"/>
              <a:gd name="connsiteX1242" fmla="*/ 6123181 w 6345571"/>
              <a:gd name="connsiteY1242" fmla="*/ 4211454 h 6858143"/>
              <a:gd name="connsiteX1243" fmla="*/ 6144039 w 6345571"/>
              <a:gd name="connsiteY1243" fmla="*/ 4211454 h 6858143"/>
              <a:gd name="connsiteX1244" fmla="*/ 6144039 w 6345571"/>
              <a:gd name="connsiteY1244" fmla="*/ 4235268 h 6858143"/>
              <a:gd name="connsiteX1245" fmla="*/ 6158937 w 6345571"/>
              <a:gd name="connsiteY1245" fmla="*/ 4241221 h 6858143"/>
              <a:gd name="connsiteX1246" fmla="*/ 6138079 w 6345571"/>
              <a:gd name="connsiteY1246" fmla="*/ 4244198 h 6858143"/>
              <a:gd name="connsiteX1247" fmla="*/ 6144039 w 6345571"/>
              <a:gd name="connsiteY1247" fmla="*/ 4265035 h 6858143"/>
              <a:gd name="connsiteX1248" fmla="*/ 6158937 w 6345571"/>
              <a:gd name="connsiteY1248" fmla="*/ 4273966 h 6858143"/>
              <a:gd name="connsiteX1249" fmla="*/ 6179795 w 6345571"/>
              <a:gd name="connsiteY1249" fmla="*/ 4268012 h 6858143"/>
              <a:gd name="connsiteX1250" fmla="*/ 6164897 w 6345571"/>
              <a:gd name="connsiteY1250" fmla="*/ 4276942 h 6858143"/>
              <a:gd name="connsiteX1251" fmla="*/ 6182774 w 6345571"/>
              <a:gd name="connsiteY1251" fmla="*/ 4309687 h 6858143"/>
              <a:gd name="connsiteX1252" fmla="*/ 6158937 w 6345571"/>
              <a:gd name="connsiteY1252" fmla="*/ 4312663 h 6858143"/>
              <a:gd name="connsiteX1253" fmla="*/ 6144039 w 6345571"/>
              <a:gd name="connsiteY1253" fmla="*/ 4306710 h 6858143"/>
              <a:gd name="connsiteX1254" fmla="*/ 6135100 w 6345571"/>
              <a:gd name="connsiteY1254" fmla="*/ 4285873 h 6858143"/>
              <a:gd name="connsiteX1255" fmla="*/ 6149998 w 6345571"/>
              <a:gd name="connsiteY1255" fmla="*/ 4288849 h 6858143"/>
              <a:gd name="connsiteX1256" fmla="*/ 6132120 w 6345571"/>
              <a:gd name="connsiteY1256" fmla="*/ 4270989 h 6858143"/>
              <a:gd name="connsiteX1257" fmla="*/ 6126161 w 6345571"/>
              <a:gd name="connsiteY1257" fmla="*/ 4226337 h 6858143"/>
              <a:gd name="connsiteX1258" fmla="*/ 6111263 w 6345571"/>
              <a:gd name="connsiteY1258" fmla="*/ 4226337 h 6858143"/>
              <a:gd name="connsiteX1259" fmla="*/ 6108283 w 6345571"/>
              <a:gd name="connsiteY1259" fmla="*/ 4220384 h 6858143"/>
              <a:gd name="connsiteX1260" fmla="*/ 6120201 w 6345571"/>
              <a:gd name="connsiteY1260" fmla="*/ 4211454 h 6858143"/>
              <a:gd name="connsiteX1261" fmla="*/ 6102323 w 6345571"/>
              <a:gd name="connsiteY1261" fmla="*/ 4205500 h 6858143"/>
              <a:gd name="connsiteX1262" fmla="*/ 6108283 w 6345571"/>
              <a:gd name="connsiteY1262" fmla="*/ 4190616 h 6858143"/>
              <a:gd name="connsiteX1263" fmla="*/ 6093385 w 6345571"/>
              <a:gd name="connsiteY1263" fmla="*/ 4160849 h 6858143"/>
              <a:gd name="connsiteX1264" fmla="*/ 6081466 w 6345571"/>
              <a:gd name="connsiteY1264" fmla="*/ 4163825 h 6858143"/>
              <a:gd name="connsiteX1265" fmla="*/ 6072527 w 6345571"/>
              <a:gd name="connsiteY1265" fmla="*/ 4160849 h 6858143"/>
              <a:gd name="connsiteX1266" fmla="*/ 6066568 w 6345571"/>
              <a:gd name="connsiteY1266" fmla="*/ 4140011 h 6858143"/>
              <a:gd name="connsiteX1267" fmla="*/ 6039751 w 6345571"/>
              <a:gd name="connsiteY1267" fmla="*/ 4086430 h 6858143"/>
              <a:gd name="connsiteX1268" fmla="*/ 6009955 w 6345571"/>
              <a:gd name="connsiteY1268" fmla="*/ 4092383 h 6858143"/>
              <a:gd name="connsiteX1269" fmla="*/ 6024853 w 6345571"/>
              <a:gd name="connsiteY1269" fmla="*/ 4092383 h 6858143"/>
              <a:gd name="connsiteX1270" fmla="*/ 6015914 w 6345571"/>
              <a:gd name="connsiteY1270" fmla="*/ 4104290 h 6858143"/>
              <a:gd name="connsiteX1271" fmla="*/ 6039751 w 6345571"/>
              <a:gd name="connsiteY1271" fmla="*/ 4145965 h 6858143"/>
              <a:gd name="connsiteX1272" fmla="*/ 6057629 w 6345571"/>
              <a:gd name="connsiteY1272" fmla="*/ 4193593 h 6858143"/>
              <a:gd name="connsiteX1273" fmla="*/ 6042731 w 6345571"/>
              <a:gd name="connsiteY1273" fmla="*/ 4181686 h 6858143"/>
              <a:gd name="connsiteX1274" fmla="*/ 6030812 w 6345571"/>
              <a:gd name="connsiteY1274" fmla="*/ 4190616 h 6858143"/>
              <a:gd name="connsiteX1275" fmla="*/ 6033791 w 6345571"/>
              <a:gd name="connsiteY1275" fmla="*/ 4181686 h 6858143"/>
              <a:gd name="connsiteX1276" fmla="*/ 6009955 w 6345571"/>
              <a:gd name="connsiteY1276" fmla="*/ 4169779 h 6858143"/>
              <a:gd name="connsiteX1277" fmla="*/ 6030812 w 6345571"/>
              <a:gd name="connsiteY1277" fmla="*/ 4166802 h 6858143"/>
              <a:gd name="connsiteX1278" fmla="*/ 6030812 w 6345571"/>
              <a:gd name="connsiteY1278" fmla="*/ 4178709 h 6858143"/>
              <a:gd name="connsiteX1279" fmla="*/ 6045711 w 6345571"/>
              <a:gd name="connsiteY1279" fmla="*/ 4169779 h 6858143"/>
              <a:gd name="connsiteX1280" fmla="*/ 6024853 w 6345571"/>
              <a:gd name="connsiteY1280" fmla="*/ 4157872 h 6858143"/>
              <a:gd name="connsiteX1281" fmla="*/ 6006975 w 6345571"/>
              <a:gd name="connsiteY1281" fmla="*/ 4157872 h 6858143"/>
              <a:gd name="connsiteX1282" fmla="*/ 5983137 w 6345571"/>
              <a:gd name="connsiteY1282" fmla="*/ 4122151 h 6858143"/>
              <a:gd name="connsiteX1283" fmla="*/ 5965259 w 6345571"/>
              <a:gd name="connsiteY1283" fmla="*/ 4089406 h 6858143"/>
              <a:gd name="connsiteX1284" fmla="*/ 5953341 w 6345571"/>
              <a:gd name="connsiteY1284" fmla="*/ 4095360 h 6858143"/>
              <a:gd name="connsiteX1285" fmla="*/ 5950361 w 6345571"/>
              <a:gd name="connsiteY1285" fmla="*/ 4062616 h 6858143"/>
              <a:gd name="connsiteX1286" fmla="*/ 5968239 w 6345571"/>
              <a:gd name="connsiteY1286" fmla="*/ 4071546 h 6858143"/>
              <a:gd name="connsiteX1287" fmla="*/ 5959301 w 6345571"/>
              <a:gd name="connsiteY1287" fmla="*/ 4074523 h 6858143"/>
              <a:gd name="connsiteX1288" fmla="*/ 5980158 w 6345571"/>
              <a:gd name="connsiteY1288" fmla="*/ 4077499 h 6858143"/>
              <a:gd name="connsiteX1289" fmla="*/ 5941423 w 6345571"/>
              <a:gd name="connsiteY1289" fmla="*/ 4056662 h 6858143"/>
              <a:gd name="connsiteX1290" fmla="*/ 5929504 w 6345571"/>
              <a:gd name="connsiteY1290" fmla="*/ 4035825 h 6858143"/>
              <a:gd name="connsiteX1291" fmla="*/ 5953341 w 6345571"/>
              <a:gd name="connsiteY1291" fmla="*/ 4035825 h 6858143"/>
              <a:gd name="connsiteX1292" fmla="*/ 5932483 w 6345571"/>
              <a:gd name="connsiteY1292" fmla="*/ 4020941 h 6858143"/>
              <a:gd name="connsiteX1293" fmla="*/ 5899707 w 6345571"/>
              <a:gd name="connsiteY1293" fmla="*/ 4009034 h 6858143"/>
              <a:gd name="connsiteX1294" fmla="*/ 5908647 w 6345571"/>
              <a:gd name="connsiteY1294" fmla="*/ 4003080 h 6858143"/>
              <a:gd name="connsiteX1295" fmla="*/ 5896728 w 6345571"/>
              <a:gd name="connsiteY1295" fmla="*/ 3994150 h 6858143"/>
              <a:gd name="connsiteX1296" fmla="*/ 5896728 w 6345571"/>
              <a:gd name="connsiteY1296" fmla="*/ 3973313 h 6858143"/>
              <a:gd name="connsiteX1297" fmla="*/ 5872891 w 6345571"/>
              <a:gd name="connsiteY1297" fmla="*/ 3970336 h 6858143"/>
              <a:gd name="connsiteX1298" fmla="*/ 5875870 w 6345571"/>
              <a:gd name="connsiteY1298" fmla="*/ 3955452 h 6858143"/>
              <a:gd name="connsiteX1299" fmla="*/ 5857993 w 6345571"/>
              <a:gd name="connsiteY1299" fmla="*/ 3949499 h 6858143"/>
              <a:gd name="connsiteX1300" fmla="*/ 5866931 w 6345571"/>
              <a:gd name="connsiteY1300" fmla="*/ 3943545 h 6858143"/>
              <a:gd name="connsiteX1301" fmla="*/ 5855013 w 6345571"/>
              <a:gd name="connsiteY1301" fmla="*/ 3943545 h 6858143"/>
              <a:gd name="connsiteX1302" fmla="*/ 5855013 w 6345571"/>
              <a:gd name="connsiteY1302" fmla="*/ 3931638 h 6858143"/>
              <a:gd name="connsiteX1303" fmla="*/ 5869911 w 6345571"/>
              <a:gd name="connsiteY1303" fmla="*/ 3934615 h 6858143"/>
              <a:gd name="connsiteX1304" fmla="*/ 5843094 w 6345571"/>
              <a:gd name="connsiteY1304" fmla="*/ 3928661 h 6858143"/>
              <a:gd name="connsiteX1305" fmla="*/ 5834155 w 6345571"/>
              <a:gd name="connsiteY1305" fmla="*/ 3907824 h 6858143"/>
              <a:gd name="connsiteX1306" fmla="*/ 5837135 w 6345571"/>
              <a:gd name="connsiteY1306" fmla="*/ 3895917 h 6858143"/>
              <a:gd name="connsiteX1307" fmla="*/ 5789461 w 6345571"/>
              <a:gd name="connsiteY1307" fmla="*/ 3848289 h 6858143"/>
              <a:gd name="connsiteX1308" fmla="*/ 5798399 w 6345571"/>
              <a:gd name="connsiteY1308" fmla="*/ 3833405 h 6858143"/>
              <a:gd name="connsiteX1309" fmla="*/ 5777542 w 6345571"/>
              <a:gd name="connsiteY1309" fmla="*/ 3812568 h 6858143"/>
              <a:gd name="connsiteX1310" fmla="*/ 5756684 w 6345571"/>
              <a:gd name="connsiteY1310" fmla="*/ 3803638 h 6858143"/>
              <a:gd name="connsiteX1311" fmla="*/ 5762643 w 6345571"/>
              <a:gd name="connsiteY1311" fmla="*/ 3794707 h 6858143"/>
              <a:gd name="connsiteX1312" fmla="*/ 5735827 w 6345571"/>
              <a:gd name="connsiteY1312" fmla="*/ 3767917 h 6858143"/>
              <a:gd name="connsiteX1313" fmla="*/ 5694111 w 6345571"/>
              <a:gd name="connsiteY1313" fmla="*/ 3758986 h 6858143"/>
              <a:gd name="connsiteX1314" fmla="*/ 5679213 w 6345571"/>
              <a:gd name="connsiteY1314" fmla="*/ 3711358 h 6858143"/>
              <a:gd name="connsiteX1315" fmla="*/ 5667295 w 6345571"/>
              <a:gd name="connsiteY1315" fmla="*/ 3699451 h 6858143"/>
              <a:gd name="connsiteX1316" fmla="*/ 5679213 w 6345571"/>
              <a:gd name="connsiteY1316" fmla="*/ 3699451 h 6858143"/>
              <a:gd name="connsiteX1317" fmla="*/ 5652397 w 6345571"/>
              <a:gd name="connsiteY1317" fmla="*/ 3684567 h 6858143"/>
              <a:gd name="connsiteX1318" fmla="*/ 5661335 w 6345571"/>
              <a:gd name="connsiteY1318" fmla="*/ 3702428 h 6858143"/>
              <a:gd name="connsiteX1319" fmla="*/ 5640478 w 6345571"/>
              <a:gd name="connsiteY1319" fmla="*/ 3660753 h 6858143"/>
              <a:gd name="connsiteX1320" fmla="*/ 5628559 w 6345571"/>
              <a:gd name="connsiteY1320" fmla="*/ 3666707 h 6858143"/>
              <a:gd name="connsiteX1321" fmla="*/ 5616641 w 6345571"/>
              <a:gd name="connsiteY1321" fmla="*/ 3648846 h 6858143"/>
              <a:gd name="connsiteX1322" fmla="*/ 5610681 w 6345571"/>
              <a:gd name="connsiteY1322" fmla="*/ 3669683 h 6858143"/>
              <a:gd name="connsiteX1323" fmla="*/ 5625579 w 6345571"/>
              <a:gd name="connsiteY1323" fmla="*/ 3690521 h 6858143"/>
              <a:gd name="connsiteX1324" fmla="*/ 5607701 w 6345571"/>
              <a:gd name="connsiteY1324" fmla="*/ 3675637 h 6858143"/>
              <a:gd name="connsiteX1325" fmla="*/ 5607701 w 6345571"/>
              <a:gd name="connsiteY1325" fmla="*/ 3645869 h 6858143"/>
              <a:gd name="connsiteX1326" fmla="*/ 5589824 w 6345571"/>
              <a:gd name="connsiteY1326" fmla="*/ 3651823 h 6858143"/>
              <a:gd name="connsiteX1327" fmla="*/ 5589824 w 6345571"/>
              <a:gd name="connsiteY1327" fmla="*/ 3645869 h 6858143"/>
              <a:gd name="connsiteX1328" fmla="*/ 5586844 w 6345571"/>
              <a:gd name="connsiteY1328" fmla="*/ 3642892 h 6858143"/>
              <a:gd name="connsiteX1329" fmla="*/ 5607701 w 6345571"/>
              <a:gd name="connsiteY1329" fmla="*/ 3636939 h 6858143"/>
              <a:gd name="connsiteX1330" fmla="*/ 5616641 w 6345571"/>
              <a:gd name="connsiteY1330" fmla="*/ 3625032 h 6858143"/>
              <a:gd name="connsiteX1331" fmla="*/ 5592803 w 6345571"/>
              <a:gd name="connsiteY1331" fmla="*/ 3619079 h 6858143"/>
              <a:gd name="connsiteX1332" fmla="*/ 5557047 w 6345571"/>
              <a:gd name="connsiteY1332" fmla="*/ 3595265 h 6858143"/>
              <a:gd name="connsiteX1333" fmla="*/ 5577905 w 6345571"/>
              <a:gd name="connsiteY1333" fmla="*/ 3577404 h 6858143"/>
              <a:gd name="connsiteX1334" fmla="*/ 5554068 w 6345571"/>
              <a:gd name="connsiteY1334" fmla="*/ 3583357 h 6858143"/>
              <a:gd name="connsiteX1335" fmla="*/ 5533211 w 6345571"/>
              <a:gd name="connsiteY1335" fmla="*/ 3565497 h 6858143"/>
              <a:gd name="connsiteX1336" fmla="*/ 5548109 w 6345571"/>
              <a:gd name="connsiteY1336" fmla="*/ 3544659 h 6858143"/>
              <a:gd name="connsiteX1337" fmla="*/ 5527251 w 6345571"/>
              <a:gd name="connsiteY1337" fmla="*/ 3544659 h 6858143"/>
              <a:gd name="connsiteX1338" fmla="*/ 5521292 w 6345571"/>
              <a:gd name="connsiteY1338" fmla="*/ 3517869 h 6858143"/>
              <a:gd name="connsiteX1339" fmla="*/ 5512353 w 6345571"/>
              <a:gd name="connsiteY1339" fmla="*/ 3520846 h 6858143"/>
              <a:gd name="connsiteX1340" fmla="*/ 5476597 w 6345571"/>
              <a:gd name="connsiteY1340" fmla="*/ 3500008 h 6858143"/>
              <a:gd name="connsiteX1341" fmla="*/ 5464679 w 6345571"/>
              <a:gd name="connsiteY1341" fmla="*/ 3482148 h 6858143"/>
              <a:gd name="connsiteX1342" fmla="*/ 5443821 w 6345571"/>
              <a:gd name="connsiteY1342" fmla="*/ 3452380 h 6858143"/>
              <a:gd name="connsiteX1343" fmla="*/ 5434882 w 6345571"/>
              <a:gd name="connsiteY1343" fmla="*/ 3449403 h 6858143"/>
              <a:gd name="connsiteX1344" fmla="*/ 5431903 w 6345571"/>
              <a:gd name="connsiteY1344" fmla="*/ 3458333 h 6858143"/>
              <a:gd name="connsiteX1345" fmla="*/ 5414025 w 6345571"/>
              <a:gd name="connsiteY1345" fmla="*/ 3446427 h 6858143"/>
              <a:gd name="connsiteX1346" fmla="*/ 5431903 w 6345571"/>
              <a:gd name="connsiteY1346" fmla="*/ 3446427 h 6858143"/>
              <a:gd name="connsiteX1347" fmla="*/ 5408065 w 6345571"/>
              <a:gd name="connsiteY1347" fmla="*/ 3401775 h 6858143"/>
              <a:gd name="connsiteX1348" fmla="*/ 5387207 w 6345571"/>
              <a:gd name="connsiteY1348" fmla="*/ 3410705 h 6858143"/>
              <a:gd name="connsiteX1349" fmla="*/ 5408065 w 6345571"/>
              <a:gd name="connsiteY1349" fmla="*/ 3419635 h 6858143"/>
              <a:gd name="connsiteX1350" fmla="*/ 5387207 w 6345571"/>
              <a:gd name="connsiteY1350" fmla="*/ 3434519 h 6858143"/>
              <a:gd name="connsiteX1351" fmla="*/ 5387207 w 6345571"/>
              <a:gd name="connsiteY1351" fmla="*/ 3419635 h 6858143"/>
              <a:gd name="connsiteX1352" fmla="*/ 5378269 w 6345571"/>
              <a:gd name="connsiteY1352" fmla="*/ 3407729 h 6858143"/>
              <a:gd name="connsiteX1353" fmla="*/ 5396147 w 6345571"/>
              <a:gd name="connsiteY1353" fmla="*/ 3389868 h 6858143"/>
              <a:gd name="connsiteX1354" fmla="*/ 5381249 w 6345571"/>
              <a:gd name="connsiteY1354" fmla="*/ 3389868 h 6858143"/>
              <a:gd name="connsiteX1355" fmla="*/ 5390187 w 6345571"/>
              <a:gd name="connsiteY1355" fmla="*/ 3383914 h 6858143"/>
              <a:gd name="connsiteX1356" fmla="*/ 5366350 w 6345571"/>
              <a:gd name="connsiteY1356" fmla="*/ 3369031 h 6858143"/>
              <a:gd name="connsiteX1357" fmla="*/ 5336553 w 6345571"/>
              <a:gd name="connsiteY1357" fmla="*/ 3327356 h 6858143"/>
              <a:gd name="connsiteX1358" fmla="*/ 5327615 w 6345571"/>
              <a:gd name="connsiteY1358" fmla="*/ 3333310 h 6858143"/>
              <a:gd name="connsiteX1359" fmla="*/ 5315696 w 6345571"/>
              <a:gd name="connsiteY1359" fmla="*/ 3324379 h 6858143"/>
              <a:gd name="connsiteX1360" fmla="*/ 5291859 w 6345571"/>
              <a:gd name="connsiteY1360" fmla="*/ 3300565 h 6858143"/>
              <a:gd name="connsiteX1361" fmla="*/ 5294839 w 6345571"/>
              <a:gd name="connsiteY1361" fmla="*/ 3288658 h 6858143"/>
              <a:gd name="connsiteX1362" fmla="*/ 5312717 w 6345571"/>
              <a:gd name="connsiteY1362" fmla="*/ 3294612 h 6858143"/>
              <a:gd name="connsiteX1363" fmla="*/ 5291859 w 6345571"/>
              <a:gd name="connsiteY1363" fmla="*/ 3261867 h 6858143"/>
              <a:gd name="connsiteX1364" fmla="*/ 5297818 w 6345571"/>
              <a:gd name="connsiteY1364" fmla="*/ 3282704 h 6858143"/>
              <a:gd name="connsiteX1365" fmla="*/ 5247164 w 6345571"/>
              <a:gd name="connsiteY1365" fmla="*/ 3249960 h 6858143"/>
              <a:gd name="connsiteX1366" fmla="*/ 5244185 w 6345571"/>
              <a:gd name="connsiteY1366" fmla="*/ 3258891 h 6858143"/>
              <a:gd name="connsiteX1367" fmla="*/ 5229286 w 6345571"/>
              <a:gd name="connsiteY1367" fmla="*/ 3258891 h 6858143"/>
              <a:gd name="connsiteX1368" fmla="*/ 5238225 w 6345571"/>
              <a:gd name="connsiteY1368" fmla="*/ 3241030 h 6858143"/>
              <a:gd name="connsiteX1369" fmla="*/ 5220347 w 6345571"/>
              <a:gd name="connsiteY1369" fmla="*/ 3220193 h 6858143"/>
              <a:gd name="connsiteX1370" fmla="*/ 5223327 w 6345571"/>
              <a:gd name="connsiteY1370" fmla="*/ 3244007 h 6858143"/>
              <a:gd name="connsiteX1371" fmla="*/ 5202469 w 6345571"/>
              <a:gd name="connsiteY1371" fmla="*/ 3238053 h 6858143"/>
              <a:gd name="connsiteX1372" fmla="*/ 5217367 w 6345571"/>
              <a:gd name="connsiteY1372" fmla="*/ 3205309 h 6858143"/>
              <a:gd name="connsiteX1373" fmla="*/ 5169693 w 6345571"/>
              <a:gd name="connsiteY1373" fmla="*/ 3199355 h 6858143"/>
              <a:gd name="connsiteX1374" fmla="*/ 5196510 w 6345571"/>
              <a:gd name="connsiteY1374" fmla="*/ 3211262 h 6858143"/>
              <a:gd name="connsiteX1375" fmla="*/ 5181611 w 6345571"/>
              <a:gd name="connsiteY1375" fmla="*/ 3217216 h 6858143"/>
              <a:gd name="connsiteX1376" fmla="*/ 5142876 w 6345571"/>
              <a:gd name="connsiteY1376" fmla="*/ 3178518 h 6858143"/>
              <a:gd name="connsiteX1377" fmla="*/ 5151815 w 6345571"/>
              <a:gd name="connsiteY1377" fmla="*/ 3184472 h 6858143"/>
              <a:gd name="connsiteX1378" fmla="*/ 5157775 w 6345571"/>
              <a:gd name="connsiteY1378" fmla="*/ 3169588 h 6858143"/>
              <a:gd name="connsiteX1379" fmla="*/ 5157775 w 6345571"/>
              <a:gd name="connsiteY1379" fmla="*/ 3181495 h 6858143"/>
              <a:gd name="connsiteX1380" fmla="*/ 5166713 w 6345571"/>
              <a:gd name="connsiteY1380" fmla="*/ 3169588 h 6858143"/>
              <a:gd name="connsiteX1381" fmla="*/ 5190551 w 6345571"/>
              <a:gd name="connsiteY1381" fmla="*/ 3178518 h 6858143"/>
              <a:gd name="connsiteX1382" fmla="*/ 5178632 w 6345571"/>
              <a:gd name="connsiteY1382" fmla="*/ 3160658 h 6858143"/>
              <a:gd name="connsiteX1383" fmla="*/ 5160754 w 6345571"/>
              <a:gd name="connsiteY1383" fmla="*/ 3157681 h 6858143"/>
              <a:gd name="connsiteX1384" fmla="*/ 5172673 w 6345571"/>
              <a:gd name="connsiteY1384" fmla="*/ 3148751 h 6858143"/>
              <a:gd name="connsiteX1385" fmla="*/ 5154795 w 6345571"/>
              <a:gd name="connsiteY1385" fmla="*/ 3148751 h 6858143"/>
              <a:gd name="connsiteX1386" fmla="*/ 5157775 w 6345571"/>
              <a:gd name="connsiteY1386" fmla="*/ 3166611 h 6858143"/>
              <a:gd name="connsiteX1387" fmla="*/ 5139897 w 6345571"/>
              <a:gd name="connsiteY1387" fmla="*/ 3148751 h 6858143"/>
              <a:gd name="connsiteX1388" fmla="*/ 5127978 w 6345571"/>
              <a:gd name="connsiteY1388" fmla="*/ 3154704 h 6858143"/>
              <a:gd name="connsiteX1389" fmla="*/ 5139897 w 6345571"/>
              <a:gd name="connsiteY1389" fmla="*/ 3169588 h 6858143"/>
              <a:gd name="connsiteX1390" fmla="*/ 5122019 w 6345571"/>
              <a:gd name="connsiteY1390" fmla="*/ 3166611 h 6858143"/>
              <a:gd name="connsiteX1391" fmla="*/ 5142876 w 6345571"/>
              <a:gd name="connsiteY1391" fmla="*/ 3190425 h 6858143"/>
              <a:gd name="connsiteX1392" fmla="*/ 5133937 w 6345571"/>
              <a:gd name="connsiteY1392" fmla="*/ 3193402 h 6858143"/>
              <a:gd name="connsiteX1393" fmla="*/ 5151815 w 6345571"/>
              <a:gd name="connsiteY1393" fmla="*/ 3193402 h 6858143"/>
              <a:gd name="connsiteX1394" fmla="*/ 5172673 w 6345571"/>
              <a:gd name="connsiteY1394" fmla="*/ 3214239 h 6858143"/>
              <a:gd name="connsiteX1395" fmla="*/ 5178632 w 6345571"/>
              <a:gd name="connsiteY1395" fmla="*/ 3220193 h 6858143"/>
              <a:gd name="connsiteX1396" fmla="*/ 5175653 w 6345571"/>
              <a:gd name="connsiteY1396" fmla="*/ 3229123 h 6858143"/>
              <a:gd name="connsiteX1397" fmla="*/ 5190551 w 6345571"/>
              <a:gd name="connsiteY1397" fmla="*/ 3232100 h 6858143"/>
              <a:gd name="connsiteX1398" fmla="*/ 5211408 w 6345571"/>
              <a:gd name="connsiteY1398" fmla="*/ 3255914 h 6858143"/>
              <a:gd name="connsiteX1399" fmla="*/ 5205449 w 6345571"/>
              <a:gd name="connsiteY1399" fmla="*/ 3267821 h 6858143"/>
              <a:gd name="connsiteX1400" fmla="*/ 5250143 w 6345571"/>
              <a:gd name="connsiteY1400" fmla="*/ 3294612 h 6858143"/>
              <a:gd name="connsiteX1401" fmla="*/ 5265042 w 6345571"/>
              <a:gd name="connsiteY1401" fmla="*/ 3306519 h 6858143"/>
              <a:gd name="connsiteX1402" fmla="*/ 5259083 w 6345571"/>
              <a:gd name="connsiteY1402" fmla="*/ 3327356 h 6858143"/>
              <a:gd name="connsiteX1403" fmla="*/ 5288879 w 6345571"/>
              <a:gd name="connsiteY1403" fmla="*/ 3360100 h 6858143"/>
              <a:gd name="connsiteX1404" fmla="*/ 5297818 w 6345571"/>
              <a:gd name="connsiteY1404" fmla="*/ 3354147 h 6858143"/>
              <a:gd name="connsiteX1405" fmla="*/ 5315696 w 6345571"/>
              <a:gd name="connsiteY1405" fmla="*/ 3374984 h 6858143"/>
              <a:gd name="connsiteX1406" fmla="*/ 5300797 w 6345571"/>
              <a:gd name="connsiteY1406" fmla="*/ 3380938 h 6858143"/>
              <a:gd name="connsiteX1407" fmla="*/ 5357411 w 6345571"/>
              <a:gd name="connsiteY1407" fmla="*/ 3425589 h 6858143"/>
              <a:gd name="connsiteX1408" fmla="*/ 5369329 w 6345571"/>
              <a:gd name="connsiteY1408" fmla="*/ 3416659 h 6858143"/>
              <a:gd name="connsiteX1409" fmla="*/ 5384228 w 6345571"/>
              <a:gd name="connsiteY1409" fmla="*/ 3434519 h 6858143"/>
              <a:gd name="connsiteX1410" fmla="*/ 5366350 w 6345571"/>
              <a:gd name="connsiteY1410" fmla="*/ 3440473 h 6858143"/>
              <a:gd name="connsiteX1411" fmla="*/ 5408065 w 6345571"/>
              <a:gd name="connsiteY1411" fmla="*/ 3485124 h 6858143"/>
              <a:gd name="connsiteX1412" fmla="*/ 5440841 w 6345571"/>
              <a:gd name="connsiteY1412" fmla="*/ 3532752 h 6858143"/>
              <a:gd name="connsiteX1413" fmla="*/ 5428923 w 6345571"/>
              <a:gd name="connsiteY1413" fmla="*/ 3523822 h 6858143"/>
              <a:gd name="connsiteX1414" fmla="*/ 5425943 w 6345571"/>
              <a:gd name="connsiteY1414" fmla="*/ 3538706 h 6858143"/>
              <a:gd name="connsiteX1415" fmla="*/ 5437861 w 6345571"/>
              <a:gd name="connsiteY1415" fmla="*/ 3556567 h 6858143"/>
              <a:gd name="connsiteX1416" fmla="*/ 5458719 w 6345571"/>
              <a:gd name="connsiteY1416" fmla="*/ 3553590 h 6858143"/>
              <a:gd name="connsiteX1417" fmla="*/ 5458719 w 6345571"/>
              <a:gd name="connsiteY1417" fmla="*/ 3574427 h 6858143"/>
              <a:gd name="connsiteX1418" fmla="*/ 5467658 w 6345571"/>
              <a:gd name="connsiteY1418" fmla="*/ 3568473 h 6858143"/>
              <a:gd name="connsiteX1419" fmla="*/ 5485536 w 6345571"/>
              <a:gd name="connsiteY1419" fmla="*/ 3592288 h 6858143"/>
              <a:gd name="connsiteX1420" fmla="*/ 5470638 w 6345571"/>
              <a:gd name="connsiteY1420" fmla="*/ 3583357 h 6858143"/>
              <a:gd name="connsiteX1421" fmla="*/ 5461699 w 6345571"/>
              <a:gd name="connsiteY1421" fmla="*/ 3607171 h 6858143"/>
              <a:gd name="connsiteX1422" fmla="*/ 5476597 w 6345571"/>
              <a:gd name="connsiteY1422" fmla="*/ 3601218 h 6858143"/>
              <a:gd name="connsiteX1423" fmla="*/ 5506393 w 6345571"/>
              <a:gd name="connsiteY1423" fmla="*/ 3639916 h 6858143"/>
              <a:gd name="connsiteX1424" fmla="*/ 5530231 w 6345571"/>
              <a:gd name="connsiteY1424" fmla="*/ 3642892 h 6858143"/>
              <a:gd name="connsiteX1425" fmla="*/ 5521292 w 6345571"/>
              <a:gd name="connsiteY1425" fmla="*/ 3657776 h 6858143"/>
              <a:gd name="connsiteX1426" fmla="*/ 5551089 w 6345571"/>
              <a:gd name="connsiteY1426" fmla="*/ 3663730 h 6858143"/>
              <a:gd name="connsiteX1427" fmla="*/ 5551089 w 6345571"/>
              <a:gd name="connsiteY1427" fmla="*/ 3654800 h 6858143"/>
              <a:gd name="connsiteX1428" fmla="*/ 5565987 w 6345571"/>
              <a:gd name="connsiteY1428" fmla="*/ 3654800 h 6858143"/>
              <a:gd name="connsiteX1429" fmla="*/ 5577905 w 6345571"/>
              <a:gd name="connsiteY1429" fmla="*/ 3672660 h 6858143"/>
              <a:gd name="connsiteX1430" fmla="*/ 5565987 w 6345571"/>
              <a:gd name="connsiteY1430" fmla="*/ 3666707 h 6858143"/>
              <a:gd name="connsiteX1431" fmla="*/ 5557047 w 6345571"/>
              <a:gd name="connsiteY1431" fmla="*/ 3669683 h 6858143"/>
              <a:gd name="connsiteX1432" fmla="*/ 5560027 w 6345571"/>
              <a:gd name="connsiteY1432" fmla="*/ 3693498 h 6858143"/>
              <a:gd name="connsiteX1433" fmla="*/ 5551089 w 6345571"/>
              <a:gd name="connsiteY1433" fmla="*/ 3690521 h 6858143"/>
              <a:gd name="connsiteX1434" fmla="*/ 5586844 w 6345571"/>
              <a:gd name="connsiteY1434" fmla="*/ 3717311 h 6858143"/>
              <a:gd name="connsiteX1435" fmla="*/ 5571946 w 6345571"/>
              <a:gd name="connsiteY1435" fmla="*/ 3726242 h 6858143"/>
              <a:gd name="connsiteX1436" fmla="*/ 5593548 w 6345571"/>
              <a:gd name="connsiteY1436" fmla="*/ 3724381 h 6858143"/>
              <a:gd name="connsiteX1437" fmla="*/ 5598955 w 6345571"/>
              <a:gd name="connsiteY1437" fmla="*/ 3733465 h 6858143"/>
              <a:gd name="connsiteX1438" fmla="*/ 5592803 w 6345571"/>
              <a:gd name="connsiteY1438" fmla="*/ 3735172 h 6858143"/>
              <a:gd name="connsiteX1439" fmla="*/ 5616641 w 6345571"/>
              <a:gd name="connsiteY1439" fmla="*/ 3758986 h 6858143"/>
              <a:gd name="connsiteX1440" fmla="*/ 5610681 w 6345571"/>
              <a:gd name="connsiteY1440" fmla="*/ 3773870 h 6858143"/>
              <a:gd name="connsiteX1441" fmla="*/ 5628559 w 6345571"/>
              <a:gd name="connsiteY1441" fmla="*/ 3773870 h 6858143"/>
              <a:gd name="connsiteX1442" fmla="*/ 5628559 w 6345571"/>
              <a:gd name="connsiteY1442" fmla="*/ 3785777 h 6858143"/>
              <a:gd name="connsiteX1443" fmla="*/ 5622600 w 6345571"/>
              <a:gd name="connsiteY1443" fmla="*/ 3791730 h 6858143"/>
              <a:gd name="connsiteX1444" fmla="*/ 5670275 w 6345571"/>
              <a:gd name="connsiteY1444" fmla="*/ 3830428 h 6858143"/>
              <a:gd name="connsiteX1445" fmla="*/ 5649417 w 6345571"/>
              <a:gd name="connsiteY1445" fmla="*/ 3842336 h 6858143"/>
              <a:gd name="connsiteX1446" fmla="*/ 5667295 w 6345571"/>
              <a:gd name="connsiteY1446" fmla="*/ 3857219 h 6858143"/>
              <a:gd name="connsiteX1447" fmla="*/ 5664315 w 6345571"/>
              <a:gd name="connsiteY1447" fmla="*/ 3839359 h 6858143"/>
              <a:gd name="connsiteX1448" fmla="*/ 5673254 w 6345571"/>
              <a:gd name="connsiteY1448" fmla="*/ 3872103 h 6858143"/>
              <a:gd name="connsiteX1449" fmla="*/ 5685173 w 6345571"/>
              <a:gd name="connsiteY1449" fmla="*/ 3857219 h 6858143"/>
              <a:gd name="connsiteX1450" fmla="*/ 5729867 w 6345571"/>
              <a:gd name="connsiteY1450" fmla="*/ 3904847 h 6858143"/>
              <a:gd name="connsiteX1451" fmla="*/ 5720929 w 6345571"/>
              <a:gd name="connsiteY1451" fmla="*/ 3898894 h 6858143"/>
              <a:gd name="connsiteX1452" fmla="*/ 5711989 w 6345571"/>
              <a:gd name="connsiteY1452" fmla="*/ 3913778 h 6858143"/>
              <a:gd name="connsiteX1453" fmla="*/ 5759664 w 6345571"/>
              <a:gd name="connsiteY1453" fmla="*/ 3970336 h 6858143"/>
              <a:gd name="connsiteX1454" fmla="*/ 5747745 w 6345571"/>
              <a:gd name="connsiteY1454" fmla="*/ 3979266 h 6858143"/>
              <a:gd name="connsiteX1455" fmla="*/ 5774562 w 6345571"/>
              <a:gd name="connsiteY1455" fmla="*/ 3988197 h 6858143"/>
              <a:gd name="connsiteX1456" fmla="*/ 5768603 w 6345571"/>
              <a:gd name="connsiteY1456" fmla="*/ 3991174 h 6858143"/>
              <a:gd name="connsiteX1457" fmla="*/ 5810318 w 6345571"/>
              <a:gd name="connsiteY1457" fmla="*/ 4032848 h 6858143"/>
              <a:gd name="connsiteX1458" fmla="*/ 5798399 w 6345571"/>
              <a:gd name="connsiteY1458" fmla="*/ 4038801 h 6858143"/>
              <a:gd name="connsiteX1459" fmla="*/ 5822237 w 6345571"/>
              <a:gd name="connsiteY1459" fmla="*/ 4083453 h 6858143"/>
              <a:gd name="connsiteX1460" fmla="*/ 5810318 w 6345571"/>
              <a:gd name="connsiteY1460" fmla="*/ 4089406 h 6858143"/>
              <a:gd name="connsiteX1461" fmla="*/ 5819257 w 6345571"/>
              <a:gd name="connsiteY1461" fmla="*/ 4101313 h 6858143"/>
              <a:gd name="connsiteX1462" fmla="*/ 5834155 w 6345571"/>
              <a:gd name="connsiteY1462" fmla="*/ 4101313 h 6858143"/>
              <a:gd name="connsiteX1463" fmla="*/ 5840115 w 6345571"/>
              <a:gd name="connsiteY1463" fmla="*/ 4113220 h 6858143"/>
              <a:gd name="connsiteX1464" fmla="*/ 5846073 w 6345571"/>
              <a:gd name="connsiteY1464" fmla="*/ 4104290 h 6858143"/>
              <a:gd name="connsiteX1465" fmla="*/ 5855013 w 6345571"/>
              <a:gd name="connsiteY1465" fmla="*/ 4131081 h 6858143"/>
              <a:gd name="connsiteX1466" fmla="*/ 5863951 w 6345571"/>
              <a:gd name="connsiteY1466" fmla="*/ 4119174 h 6858143"/>
              <a:gd name="connsiteX1467" fmla="*/ 5860972 w 6345571"/>
              <a:gd name="connsiteY1467" fmla="*/ 4169779 h 6858143"/>
              <a:gd name="connsiteX1468" fmla="*/ 5878850 w 6345571"/>
              <a:gd name="connsiteY1468" fmla="*/ 4193593 h 6858143"/>
              <a:gd name="connsiteX1469" fmla="*/ 5869911 w 6345571"/>
              <a:gd name="connsiteY1469" fmla="*/ 4196570 h 6858143"/>
              <a:gd name="connsiteX1470" fmla="*/ 5875870 w 6345571"/>
              <a:gd name="connsiteY1470" fmla="*/ 4220384 h 6858143"/>
              <a:gd name="connsiteX1471" fmla="*/ 5902687 w 6345571"/>
              <a:gd name="connsiteY1471" fmla="*/ 4202523 h 6858143"/>
              <a:gd name="connsiteX1472" fmla="*/ 5914605 w 6345571"/>
              <a:gd name="connsiteY1472" fmla="*/ 4229314 h 6858143"/>
              <a:gd name="connsiteX1473" fmla="*/ 5932483 w 6345571"/>
              <a:gd name="connsiteY1473" fmla="*/ 4273966 h 6858143"/>
              <a:gd name="connsiteX1474" fmla="*/ 5953341 w 6345571"/>
              <a:gd name="connsiteY1474" fmla="*/ 4318617 h 6858143"/>
              <a:gd name="connsiteX1475" fmla="*/ 5995056 w 6345571"/>
              <a:gd name="connsiteY1475" fmla="*/ 4401966 h 6858143"/>
              <a:gd name="connsiteX1476" fmla="*/ 5983137 w 6345571"/>
              <a:gd name="connsiteY1476" fmla="*/ 4387082 h 6858143"/>
              <a:gd name="connsiteX1477" fmla="*/ 5968239 w 6345571"/>
              <a:gd name="connsiteY1477" fmla="*/ 4393036 h 6858143"/>
              <a:gd name="connsiteX1478" fmla="*/ 5974199 w 6345571"/>
              <a:gd name="connsiteY1478" fmla="*/ 4398989 h 6858143"/>
              <a:gd name="connsiteX1479" fmla="*/ 5986117 w 6345571"/>
              <a:gd name="connsiteY1479" fmla="*/ 4398989 h 6858143"/>
              <a:gd name="connsiteX1480" fmla="*/ 5977179 w 6345571"/>
              <a:gd name="connsiteY1480" fmla="*/ 4407920 h 6858143"/>
              <a:gd name="connsiteX1481" fmla="*/ 5983137 w 6345571"/>
              <a:gd name="connsiteY1481" fmla="*/ 4422804 h 6858143"/>
              <a:gd name="connsiteX1482" fmla="*/ 5992077 w 6345571"/>
              <a:gd name="connsiteY1482" fmla="*/ 4416850 h 6858143"/>
              <a:gd name="connsiteX1483" fmla="*/ 6006975 w 6345571"/>
              <a:gd name="connsiteY1483" fmla="*/ 4393036 h 6858143"/>
              <a:gd name="connsiteX1484" fmla="*/ 6009955 w 6345571"/>
              <a:gd name="connsiteY1484" fmla="*/ 4407920 h 6858143"/>
              <a:gd name="connsiteX1485" fmla="*/ 5998036 w 6345571"/>
              <a:gd name="connsiteY1485" fmla="*/ 4410897 h 6858143"/>
              <a:gd name="connsiteX1486" fmla="*/ 6018893 w 6345571"/>
              <a:gd name="connsiteY1486" fmla="*/ 4452571 h 6858143"/>
              <a:gd name="connsiteX1487" fmla="*/ 6021873 w 6345571"/>
              <a:gd name="connsiteY1487" fmla="*/ 4458525 h 6858143"/>
              <a:gd name="connsiteX1488" fmla="*/ 6024853 w 6345571"/>
              <a:gd name="connsiteY1488" fmla="*/ 4479362 h 6858143"/>
              <a:gd name="connsiteX1489" fmla="*/ 6003995 w 6345571"/>
              <a:gd name="connsiteY1489" fmla="*/ 4461501 h 6858143"/>
              <a:gd name="connsiteX1490" fmla="*/ 6018893 w 6345571"/>
              <a:gd name="connsiteY1490" fmla="*/ 4500199 h 6858143"/>
              <a:gd name="connsiteX1491" fmla="*/ 6018893 w 6345571"/>
              <a:gd name="connsiteY1491" fmla="*/ 4521037 h 6858143"/>
              <a:gd name="connsiteX1492" fmla="*/ 5992077 w 6345571"/>
              <a:gd name="connsiteY1492" fmla="*/ 4524013 h 6858143"/>
              <a:gd name="connsiteX1493" fmla="*/ 6009955 w 6345571"/>
              <a:gd name="connsiteY1493" fmla="*/ 4544851 h 6858143"/>
              <a:gd name="connsiteX1494" fmla="*/ 6030812 w 6345571"/>
              <a:gd name="connsiteY1494" fmla="*/ 4541874 h 6858143"/>
              <a:gd name="connsiteX1495" fmla="*/ 6021873 w 6345571"/>
              <a:gd name="connsiteY1495" fmla="*/ 4562711 h 6858143"/>
              <a:gd name="connsiteX1496" fmla="*/ 6001015 w 6345571"/>
              <a:gd name="connsiteY1496" fmla="*/ 4568665 h 6858143"/>
              <a:gd name="connsiteX1497" fmla="*/ 5989097 w 6345571"/>
              <a:gd name="connsiteY1497" fmla="*/ 4553781 h 6858143"/>
              <a:gd name="connsiteX1498" fmla="*/ 5974199 w 6345571"/>
              <a:gd name="connsiteY1498" fmla="*/ 4500199 h 6858143"/>
              <a:gd name="connsiteX1499" fmla="*/ 5950361 w 6345571"/>
              <a:gd name="connsiteY1499" fmla="*/ 4470432 h 6858143"/>
              <a:gd name="connsiteX1500" fmla="*/ 5944402 w 6345571"/>
              <a:gd name="connsiteY1500" fmla="*/ 4476385 h 6858143"/>
              <a:gd name="connsiteX1501" fmla="*/ 5941423 w 6345571"/>
              <a:gd name="connsiteY1501" fmla="*/ 4458525 h 6858143"/>
              <a:gd name="connsiteX1502" fmla="*/ 5959301 w 6345571"/>
              <a:gd name="connsiteY1502" fmla="*/ 4449594 h 6858143"/>
              <a:gd name="connsiteX1503" fmla="*/ 5953341 w 6345571"/>
              <a:gd name="connsiteY1503" fmla="*/ 4443641 h 6858143"/>
              <a:gd name="connsiteX1504" fmla="*/ 5926525 w 6345571"/>
              <a:gd name="connsiteY1504" fmla="*/ 4449594 h 6858143"/>
              <a:gd name="connsiteX1505" fmla="*/ 5914605 w 6345571"/>
              <a:gd name="connsiteY1505" fmla="*/ 4434711 h 6858143"/>
              <a:gd name="connsiteX1506" fmla="*/ 5920565 w 6345571"/>
              <a:gd name="connsiteY1506" fmla="*/ 4425780 h 6858143"/>
              <a:gd name="connsiteX1507" fmla="*/ 5905667 w 6345571"/>
              <a:gd name="connsiteY1507" fmla="*/ 4419827 h 6858143"/>
              <a:gd name="connsiteX1508" fmla="*/ 5929504 w 6345571"/>
              <a:gd name="connsiteY1508" fmla="*/ 4434711 h 6858143"/>
              <a:gd name="connsiteX1509" fmla="*/ 5941423 w 6345571"/>
              <a:gd name="connsiteY1509" fmla="*/ 4422804 h 6858143"/>
              <a:gd name="connsiteX1510" fmla="*/ 5917585 w 6345571"/>
              <a:gd name="connsiteY1510" fmla="*/ 4404943 h 6858143"/>
              <a:gd name="connsiteX1511" fmla="*/ 5911626 w 6345571"/>
              <a:gd name="connsiteY1511" fmla="*/ 4393036 h 6858143"/>
              <a:gd name="connsiteX1512" fmla="*/ 5920565 w 6345571"/>
              <a:gd name="connsiteY1512" fmla="*/ 4378152 h 6858143"/>
              <a:gd name="connsiteX1513" fmla="*/ 5902687 w 6345571"/>
              <a:gd name="connsiteY1513" fmla="*/ 4372199 h 6858143"/>
              <a:gd name="connsiteX1514" fmla="*/ 5908647 w 6345571"/>
              <a:gd name="connsiteY1514" fmla="*/ 4354338 h 6858143"/>
              <a:gd name="connsiteX1515" fmla="*/ 5884809 w 6345571"/>
              <a:gd name="connsiteY1515" fmla="*/ 4366245 h 6858143"/>
              <a:gd name="connsiteX1516" fmla="*/ 5896728 w 6345571"/>
              <a:gd name="connsiteY1516" fmla="*/ 4342431 h 6858143"/>
              <a:gd name="connsiteX1517" fmla="*/ 5875870 w 6345571"/>
              <a:gd name="connsiteY1517" fmla="*/ 4336478 h 6858143"/>
              <a:gd name="connsiteX1518" fmla="*/ 5878850 w 6345571"/>
              <a:gd name="connsiteY1518" fmla="*/ 4357315 h 6858143"/>
              <a:gd name="connsiteX1519" fmla="*/ 5863951 w 6345571"/>
              <a:gd name="connsiteY1519" fmla="*/ 4324570 h 6858143"/>
              <a:gd name="connsiteX1520" fmla="*/ 5834155 w 6345571"/>
              <a:gd name="connsiteY1520" fmla="*/ 4294803 h 6858143"/>
              <a:gd name="connsiteX1521" fmla="*/ 5825216 w 6345571"/>
              <a:gd name="connsiteY1521" fmla="*/ 4342431 h 6858143"/>
              <a:gd name="connsiteX1522" fmla="*/ 5834155 w 6345571"/>
              <a:gd name="connsiteY1522" fmla="*/ 4351361 h 6858143"/>
              <a:gd name="connsiteX1523" fmla="*/ 5843094 w 6345571"/>
              <a:gd name="connsiteY1523" fmla="*/ 4342431 h 6858143"/>
              <a:gd name="connsiteX1524" fmla="*/ 5866931 w 6345571"/>
              <a:gd name="connsiteY1524" fmla="*/ 4354338 h 6858143"/>
              <a:gd name="connsiteX1525" fmla="*/ 5852033 w 6345571"/>
              <a:gd name="connsiteY1525" fmla="*/ 4360292 h 6858143"/>
              <a:gd name="connsiteX1526" fmla="*/ 5855013 w 6345571"/>
              <a:gd name="connsiteY1526" fmla="*/ 4369222 h 6858143"/>
              <a:gd name="connsiteX1527" fmla="*/ 5866931 w 6345571"/>
              <a:gd name="connsiteY1527" fmla="*/ 4369222 h 6858143"/>
              <a:gd name="connsiteX1528" fmla="*/ 5866931 w 6345571"/>
              <a:gd name="connsiteY1528" fmla="*/ 4390059 h 6858143"/>
              <a:gd name="connsiteX1529" fmla="*/ 5849053 w 6345571"/>
              <a:gd name="connsiteY1529" fmla="*/ 4384106 h 6858143"/>
              <a:gd name="connsiteX1530" fmla="*/ 5849053 w 6345571"/>
              <a:gd name="connsiteY1530" fmla="*/ 4396013 h 6858143"/>
              <a:gd name="connsiteX1531" fmla="*/ 5866931 w 6345571"/>
              <a:gd name="connsiteY1531" fmla="*/ 4398989 h 6858143"/>
              <a:gd name="connsiteX1532" fmla="*/ 5872891 w 6345571"/>
              <a:gd name="connsiteY1532" fmla="*/ 4390059 h 6858143"/>
              <a:gd name="connsiteX1533" fmla="*/ 5887789 w 6345571"/>
              <a:gd name="connsiteY1533" fmla="*/ 4425780 h 6858143"/>
              <a:gd name="connsiteX1534" fmla="*/ 5917585 w 6345571"/>
              <a:gd name="connsiteY1534" fmla="*/ 4449594 h 6858143"/>
              <a:gd name="connsiteX1535" fmla="*/ 5929504 w 6345571"/>
              <a:gd name="connsiteY1535" fmla="*/ 4482339 h 6858143"/>
              <a:gd name="connsiteX1536" fmla="*/ 5911626 w 6345571"/>
              <a:gd name="connsiteY1536" fmla="*/ 4485316 h 6858143"/>
              <a:gd name="connsiteX1537" fmla="*/ 5899707 w 6345571"/>
              <a:gd name="connsiteY1537" fmla="*/ 4449594 h 6858143"/>
              <a:gd name="connsiteX1538" fmla="*/ 5893748 w 6345571"/>
              <a:gd name="connsiteY1538" fmla="*/ 4428757 h 6858143"/>
              <a:gd name="connsiteX1539" fmla="*/ 5884809 w 6345571"/>
              <a:gd name="connsiteY1539" fmla="*/ 4446618 h 6858143"/>
              <a:gd name="connsiteX1540" fmla="*/ 5905667 w 6345571"/>
              <a:gd name="connsiteY1540" fmla="*/ 4461501 h 6858143"/>
              <a:gd name="connsiteX1541" fmla="*/ 5908647 w 6345571"/>
              <a:gd name="connsiteY1541" fmla="*/ 4494246 h 6858143"/>
              <a:gd name="connsiteX1542" fmla="*/ 5896728 w 6345571"/>
              <a:gd name="connsiteY1542" fmla="*/ 4497223 h 6858143"/>
              <a:gd name="connsiteX1543" fmla="*/ 5893748 w 6345571"/>
              <a:gd name="connsiteY1543" fmla="*/ 4506153 h 6858143"/>
              <a:gd name="connsiteX1544" fmla="*/ 5908647 w 6345571"/>
              <a:gd name="connsiteY1544" fmla="*/ 4512106 h 6858143"/>
              <a:gd name="connsiteX1545" fmla="*/ 5914605 w 6345571"/>
              <a:gd name="connsiteY1545" fmla="*/ 4506153 h 6858143"/>
              <a:gd name="connsiteX1546" fmla="*/ 5917585 w 6345571"/>
              <a:gd name="connsiteY1546" fmla="*/ 4532944 h 6858143"/>
              <a:gd name="connsiteX1547" fmla="*/ 5905667 w 6345571"/>
              <a:gd name="connsiteY1547" fmla="*/ 4532944 h 6858143"/>
              <a:gd name="connsiteX1548" fmla="*/ 5926525 w 6345571"/>
              <a:gd name="connsiteY1548" fmla="*/ 4541874 h 6858143"/>
              <a:gd name="connsiteX1549" fmla="*/ 5917585 w 6345571"/>
              <a:gd name="connsiteY1549" fmla="*/ 4577595 h 6858143"/>
              <a:gd name="connsiteX1550" fmla="*/ 5923545 w 6345571"/>
              <a:gd name="connsiteY1550" fmla="*/ 4604386 h 6858143"/>
              <a:gd name="connsiteX1551" fmla="*/ 5911626 w 6345571"/>
              <a:gd name="connsiteY1551" fmla="*/ 4607363 h 6858143"/>
              <a:gd name="connsiteX1552" fmla="*/ 5911626 w 6345571"/>
              <a:gd name="connsiteY1552" fmla="*/ 4622246 h 6858143"/>
              <a:gd name="connsiteX1553" fmla="*/ 5914605 w 6345571"/>
              <a:gd name="connsiteY1553" fmla="*/ 4622246 h 6858143"/>
              <a:gd name="connsiteX1554" fmla="*/ 5917585 w 6345571"/>
              <a:gd name="connsiteY1554" fmla="*/ 4619270 h 6858143"/>
              <a:gd name="connsiteX1555" fmla="*/ 5917585 w 6345571"/>
              <a:gd name="connsiteY1555" fmla="*/ 4628200 h 6858143"/>
              <a:gd name="connsiteX1556" fmla="*/ 5917585 w 6345571"/>
              <a:gd name="connsiteY1556" fmla="*/ 4631177 h 6858143"/>
              <a:gd name="connsiteX1557" fmla="*/ 5914605 w 6345571"/>
              <a:gd name="connsiteY1557" fmla="*/ 4628200 h 6858143"/>
              <a:gd name="connsiteX1558" fmla="*/ 5908647 w 6345571"/>
              <a:gd name="connsiteY1558" fmla="*/ 4634153 h 6858143"/>
              <a:gd name="connsiteX1559" fmla="*/ 5911626 w 6345571"/>
              <a:gd name="connsiteY1559" fmla="*/ 4646061 h 6858143"/>
              <a:gd name="connsiteX1560" fmla="*/ 5917585 w 6345571"/>
              <a:gd name="connsiteY1560" fmla="*/ 4631177 h 6858143"/>
              <a:gd name="connsiteX1561" fmla="*/ 5932483 w 6345571"/>
              <a:gd name="connsiteY1561" fmla="*/ 4634153 h 6858143"/>
              <a:gd name="connsiteX1562" fmla="*/ 5938443 w 6345571"/>
              <a:gd name="connsiteY1562" fmla="*/ 4643084 h 6858143"/>
              <a:gd name="connsiteX1563" fmla="*/ 5926525 w 6345571"/>
              <a:gd name="connsiteY1563" fmla="*/ 4660944 h 6858143"/>
              <a:gd name="connsiteX1564" fmla="*/ 5917585 w 6345571"/>
              <a:gd name="connsiteY1564" fmla="*/ 4643084 h 6858143"/>
              <a:gd name="connsiteX1565" fmla="*/ 5908647 w 6345571"/>
              <a:gd name="connsiteY1565" fmla="*/ 4660944 h 6858143"/>
              <a:gd name="connsiteX1566" fmla="*/ 5917585 w 6345571"/>
              <a:gd name="connsiteY1566" fmla="*/ 4678805 h 6858143"/>
              <a:gd name="connsiteX1567" fmla="*/ 5911626 w 6345571"/>
              <a:gd name="connsiteY1567" fmla="*/ 4672851 h 6858143"/>
              <a:gd name="connsiteX1568" fmla="*/ 5914605 w 6345571"/>
              <a:gd name="connsiteY1568" fmla="*/ 4687735 h 6858143"/>
              <a:gd name="connsiteX1569" fmla="*/ 5911626 w 6345571"/>
              <a:gd name="connsiteY1569" fmla="*/ 4687735 h 6858143"/>
              <a:gd name="connsiteX1570" fmla="*/ 5914605 w 6345571"/>
              <a:gd name="connsiteY1570" fmla="*/ 4693689 h 6858143"/>
              <a:gd name="connsiteX1571" fmla="*/ 5929504 w 6345571"/>
              <a:gd name="connsiteY1571" fmla="*/ 4699642 h 6858143"/>
              <a:gd name="connsiteX1572" fmla="*/ 5935463 w 6345571"/>
              <a:gd name="connsiteY1572" fmla="*/ 4705596 h 6858143"/>
              <a:gd name="connsiteX1573" fmla="*/ 5923545 w 6345571"/>
              <a:gd name="connsiteY1573" fmla="*/ 4705596 h 6858143"/>
              <a:gd name="connsiteX1574" fmla="*/ 5908647 w 6345571"/>
              <a:gd name="connsiteY1574" fmla="*/ 4705596 h 6858143"/>
              <a:gd name="connsiteX1575" fmla="*/ 5905667 w 6345571"/>
              <a:gd name="connsiteY1575" fmla="*/ 4684758 h 6858143"/>
              <a:gd name="connsiteX1576" fmla="*/ 5899707 w 6345571"/>
              <a:gd name="connsiteY1576" fmla="*/ 4681782 h 6858143"/>
              <a:gd name="connsiteX1577" fmla="*/ 5893748 w 6345571"/>
              <a:gd name="connsiteY1577" fmla="*/ 4660944 h 6858143"/>
              <a:gd name="connsiteX1578" fmla="*/ 5887789 w 6345571"/>
              <a:gd name="connsiteY1578" fmla="*/ 4660944 h 6858143"/>
              <a:gd name="connsiteX1579" fmla="*/ 5866931 w 6345571"/>
              <a:gd name="connsiteY1579" fmla="*/ 4637130 h 6858143"/>
              <a:gd name="connsiteX1580" fmla="*/ 5872891 w 6345571"/>
              <a:gd name="connsiteY1580" fmla="*/ 4628200 h 6858143"/>
              <a:gd name="connsiteX1581" fmla="*/ 5846073 w 6345571"/>
              <a:gd name="connsiteY1581" fmla="*/ 4589502 h 6858143"/>
              <a:gd name="connsiteX1582" fmla="*/ 5860972 w 6345571"/>
              <a:gd name="connsiteY1582" fmla="*/ 4604386 h 6858143"/>
              <a:gd name="connsiteX1583" fmla="*/ 5863951 w 6345571"/>
              <a:gd name="connsiteY1583" fmla="*/ 4601409 h 6858143"/>
              <a:gd name="connsiteX1584" fmla="*/ 5866931 w 6345571"/>
              <a:gd name="connsiteY1584" fmla="*/ 4610339 h 6858143"/>
              <a:gd name="connsiteX1585" fmla="*/ 5872891 w 6345571"/>
              <a:gd name="connsiteY1585" fmla="*/ 4613316 h 6858143"/>
              <a:gd name="connsiteX1586" fmla="*/ 5890769 w 6345571"/>
              <a:gd name="connsiteY1586" fmla="*/ 4610339 h 6858143"/>
              <a:gd name="connsiteX1587" fmla="*/ 5875870 w 6345571"/>
              <a:gd name="connsiteY1587" fmla="*/ 4607363 h 6858143"/>
              <a:gd name="connsiteX1588" fmla="*/ 5869911 w 6345571"/>
              <a:gd name="connsiteY1588" fmla="*/ 4589502 h 6858143"/>
              <a:gd name="connsiteX1589" fmla="*/ 5881829 w 6345571"/>
              <a:gd name="connsiteY1589" fmla="*/ 4580572 h 6858143"/>
              <a:gd name="connsiteX1590" fmla="*/ 5857993 w 6345571"/>
              <a:gd name="connsiteY1590" fmla="*/ 4571642 h 6858143"/>
              <a:gd name="connsiteX1591" fmla="*/ 5837135 w 6345571"/>
              <a:gd name="connsiteY1591" fmla="*/ 4577595 h 6858143"/>
              <a:gd name="connsiteX1592" fmla="*/ 5828196 w 6345571"/>
              <a:gd name="connsiteY1592" fmla="*/ 4544851 h 6858143"/>
              <a:gd name="connsiteX1593" fmla="*/ 5840115 w 6345571"/>
              <a:gd name="connsiteY1593" fmla="*/ 4547827 h 6858143"/>
              <a:gd name="connsiteX1594" fmla="*/ 5828196 w 6345571"/>
              <a:gd name="connsiteY1594" fmla="*/ 4526990 h 6858143"/>
              <a:gd name="connsiteX1595" fmla="*/ 5822237 w 6345571"/>
              <a:gd name="connsiteY1595" fmla="*/ 4500199 h 6858143"/>
              <a:gd name="connsiteX1596" fmla="*/ 5837135 w 6345571"/>
              <a:gd name="connsiteY1596" fmla="*/ 4479362 h 6858143"/>
              <a:gd name="connsiteX1597" fmla="*/ 5813297 w 6345571"/>
              <a:gd name="connsiteY1597" fmla="*/ 4476385 h 6858143"/>
              <a:gd name="connsiteX1598" fmla="*/ 5810318 w 6345571"/>
              <a:gd name="connsiteY1598" fmla="*/ 4464478 h 6858143"/>
              <a:gd name="connsiteX1599" fmla="*/ 5822237 w 6345571"/>
              <a:gd name="connsiteY1599" fmla="*/ 4461501 h 6858143"/>
              <a:gd name="connsiteX1600" fmla="*/ 5810318 w 6345571"/>
              <a:gd name="connsiteY1600" fmla="*/ 4455548 h 6858143"/>
              <a:gd name="connsiteX1601" fmla="*/ 5825216 w 6345571"/>
              <a:gd name="connsiteY1601" fmla="*/ 4443641 h 6858143"/>
              <a:gd name="connsiteX1602" fmla="*/ 5804359 w 6345571"/>
              <a:gd name="connsiteY1602" fmla="*/ 4428757 h 6858143"/>
              <a:gd name="connsiteX1603" fmla="*/ 5804359 w 6345571"/>
              <a:gd name="connsiteY1603" fmla="*/ 4452571 h 6858143"/>
              <a:gd name="connsiteX1604" fmla="*/ 5786481 w 6345571"/>
              <a:gd name="connsiteY1604" fmla="*/ 4416850 h 6858143"/>
              <a:gd name="connsiteX1605" fmla="*/ 5798399 w 6345571"/>
              <a:gd name="connsiteY1605" fmla="*/ 4467455 h 6858143"/>
              <a:gd name="connsiteX1606" fmla="*/ 5807339 w 6345571"/>
              <a:gd name="connsiteY1606" fmla="*/ 4458525 h 6858143"/>
              <a:gd name="connsiteX1607" fmla="*/ 5801379 w 6345571"/>
              <a:gd name="connsiteY1607" fmla="*/ 4476385 h 6858143"/>
              <a:gd name="connsiteX1608" fmla="*/ 5783501 w 6345571"/>
              <a:gd name="connsiteY1608" fmla="*/ 4479362 h 6858143"/>
              <a:gd name="connsiteX1609" fmla="*/ 5765623 w 6345571"/>
              <a:gd name="connsiteY1609" fmla="*/ 4434711 h 6858143"/>
              <a:gd name="connsiteX1610" fmla="*/ 5762643 w 6345571"/>
              <a:gd name="connsiteY1610" fmla="*/ 4425780 h 6858143"/>
              <a:gd name="connsiteX1611" fmla="*/ 5777542 w 6345571"/>
              <a:gd name="connsiteY1611" fmla="*/ 4416850 h 6858143"/>
              <a:gd name="connsiteX1612" fmla="*/ 5768603 w 6345571"/>
              <a:gd name="connsiteY1612" fmla="*/ 4401966 h 6858143"/>
              <a:gd name="connsiteX1613" fmla="*/ 5762643 w 6345571"/>
              <a:gd name="connsiteY1613" fmla="*/ 4416850 h 6858143"/>
              <a:gd name="connsiteX1614" fmla="*/ 5759664 w 6345571"/>
              <a:gd name="connsiteY1614" fmla="*/ 4404943 h 6858143"/>
              <a:gd name="connsiteX1615" fmla="*/ 5738807 w 6345571"/>
              <a:gd name="connsiteY1615" fmla="*/ 4401966 h 6858143"/>
              <a:gd name="connsiteX1616" fmla="*/ 5726887 w 6345571"/>
              <a:gd name="connsiteY1616" fmla="*/ 4410897 h 6858143"/>
              <a:gd name="connsiteX1617" fmla="*/ 5709010 w 6345571"/>
              <a:gd name="connsiteY1617" fmla="*/ 4407920 h 6858143"/>
              <a:gd name="connsiteX1618" fmla="*/ 5726887 w 6345571"/>
              <a:gd name="connsiteY1618" fmla="*/ 4393036 h 6858143"/>
              <a:gd name="connsiteX1619" fmla="*/ 5711989 w 6345571"/>
              <a:gd name="connsiteY1619" fmla="*/ 4375175 h 6858143"/>
              <a:gd name="connsiteX1620" fmla="*/ 5723908 w 6345571"/>
              <a:gd name="connsiteY1620" fmla="*/ 4372199 h 6858143"/>
              <a:gd name="connsiteX1621" fmla="*/ 5729867 w 6345571"/>
              <a:gd name="connsiteY1621" fmla="*/ 4354338 h 6858143"/>
              <a:gd name="connsiteX1622" fmla="*/ 5726887 w 6345571"/>
              <a:gd name="connsiteY1622" fmla="*/ 4336478 h 6858143"/>
              <a:gd name="connsiteX1623" fmla="*/ 5700071 w 6345571"/>
              <a:gd name="connsiteY1623" fmla="*/ 4336478 h 6858143"/>
              <a:gd name="connsiteX1624" fmla="*/ 5714969 w 6345571"/>
              <a:gd name="connsiteY1624" fmla="*/ 4318617 h 6858143"/>
              <a:gd name="connsiteX1625" fmla="*/ 5691132 w 6345571"/>
              <a:gd name="connsiteY1625" fmla="*/ 4306710 h 6858143"/>
              <a:gd name="connsiteX1626" fmla="*/ 5691132 w 6345571"/>
              <a:gd name="connsiteY1626" fmla="*/ 4291826 h 6858143"/>
              <a:gd name="connsiteX1627" fmla="*/ 5685173 w 6345571"/>
              <a:gd name="connsiteY1627" fmla="*/ 4339454 h 6858143"/>
              <a:gd name="connsiteX1628" fmla="*/ 5679213 w 6345571"/>
              <a:gd name="connsiteY1628" fmla="*/ 4309687 h 6858143"/>
              <a:gd name="connsiteX1629" fmla="*/ 5634519 w 6345571"/>
              <a:gd name="connsiteY1629" fmla="*/ 4330524 h 6858143"/>
              <a:gd name="connsiteX1630" fmla="*/ 5604722 w 6345571"/>
              <a:gd name="connsiteY1630" fmla="*/ 4291826 h 6858143"/>
              <a:gd name="connsiteX1631" fmla="*/ 5628559 w 6345571"/>
              <a:gd name="connsiteY1631" fmla="*/ 4297780 h 6858143"/>
              <a:gd name="connsiteX1632" fmla="*/ 5607701 w 6345571"/>
              <a:gd name="connsiteY1632" fmla="*/ 4250152 h 6858143"/>
              <a:gd name="connsiteX1633" fmla="*/ 5598763 w 6345571"/>
              <a:gd name="connsiteY1633" fmla="*/ 4193593 h 6858143"/>
              <a:gd name="connsiteX1634" fmla="*/ 5586844 w 6345571"/>
              <a:gd name="connsiteY1634" fmla="*/ 4187640 h 6858143"/>
              <a:gd name="connsiteX1635" fmla="*/ 5589824 w 6345571"/>
              <a:gd name="connsiteY1635" fmla="*/ 4172756 h 6858143"/>
              <a:gd name="connsiteX1636" fmla="*/ 5571946 w 6345571"/>
              <a:gd name="connsiteY1636" fmla="*/ 4142988 h 6858143"/>
              <a:gd name="connsiteX1637" fmla="*/ 5563007 w 6345571"/>
              <a:gd name="connsiteY1637" fmla="*/ 4113220 h 6858143"/>
              <a:gd name="connsiteX1638" fmla="*/ 5560027 w 6345571"/>
              <a:gd name="connsiteY1638" fmla="*/ 4122151 h 6858143"/>
              <a:gd name="connsiteX1639" fmla="*/ 5551089 w 6345571"/>
              <a:gd name="connsiteY1639" fmla="*/ 4113220 h 6858143"/>
              <a:gd name="connsiteX1640" fmla="*/ 5560027 w 6345571"/>
              <a:gd name="connsiteY1640" fmla="*/ 4107267 h 6858143"/>
              <a:gd name="connsiteX1641" fmla="*/ 5542149 w 6345571"/>
              <a:gd name="connsiteY1641" fmla="*/ 4077499 h 6858143"/>
              <a:gd name="connsiteX1642" fmla="*/ 5557047 w 6345571"/>
              <a:gd name="connsiteY1642" fmla="*/ 4080476 h 6858143"/>
              <a:gd name="connsiteX1643" fmla="*/ 5548109 w 6345571"/>
              <a:gd name="connsiteY1643" fmla="*/ 4056662 h 6858143"/>
              <a:gd name="connsiteX1644" fmla="*/ 5524271 w 6345571"/>
              <a:gd name="connsiteY1644" fmla="*/ 4068569 h 6858143"/>
              <a:gd name="connsiteX1645" fmla="*/ 5530231 w 6345571"/>
              <a:gd name="connsiteY1645" fmla="*/ 4026894 h 6858143"/>
              <a:gd name="connsiteX1646" fmla="*/ 5527251 w 6345571"/>
              <a:gd name="connsiteY1646" fmla="*/ 4038801 h 6858143"/>
              <a:gd name="connsiteX1647" fmla="*/ 5488515 w 6345571"/>
              <a:gd name="connsiteY1647" fmla="*/ 4014987 h 6858143"/>
              <a:gd name="connsiteX1648" fmla="*/ 5482557 w 6345571"/>
              <a:gd name="connsiteY1648" fmla="*/ 3994150 h 6858143"/>
              <a:gd name="connsiteX1649" fmla="*/ 5476597 w 6345571"/>
              <a:gd name="connsiteY1649" fmla="*/ 3967359 h 6858143"/>
              <a:gd name="connsiteX1650" fmla="*/ 5458719 w 6345571"/>
              <a:gd name="connsiteY1650" fmla="*/ 3961406 h 6858143"/>
              <a:gd name="connsiteX1651" fmla="*/ 5455739 w 6345571"/>
              <a:gd name="connsiteY1651" fmla="*/ 3970336 h 6858143"/>
              <a:gd name="connsiteX1652" fmla="*/ 5431903 w 6345571"/>
              <a:gd name="connsiteY1652" fmla="*/ 3937592 h 6858143"/>
              <a:gd name="connsiteX1653" fmla="*/ 5455739 w 6345571"/>
              <a:gd name="connsiteY1653" fmla="*/ 3949499 h 6858143"/>
              <a:gd name="connsiteX1654" fmla="*/ 5437861 w 6345571"/>
              <a:gd name="connsiteY1654" fmla="*/ 3922708 h 6858143"/>
              <a:gd name="connsiteX1655" fmla="*/ 5437861 w 6345571"/>
              <a:gd name="connsiteY1655" fmla="*/ 3904847 h 6858143"/>
              <a:gd name="connsiteX1656" fmla="*/ 5402106 w 6345571"/>
              <a:gd name="connsiteY1656" fmla="*/ 3869126 h 6858143"/>
              <a:gd name="connsiteX1657" fmla="*/ 5402106 w 6345571"/>
              <a:gd name="connsiteY1657" fmla="*/ 3842336 h 6858143"/>
              <a:gd name="connsiteX1658" fmla="*/ 5419983 w 6345571"/>
              <a:gd name="connsiteY1658" fmla="*/ 3836382 h 6858143"/>
              <a:gd name="connsiteX1659" fmla="*/ 5417004 w 6345571"/>
              <a:gd name="connsiteY1659" fmla="*/ 3830428 h 6858143"/>
              <a:gd name="connsiteX1660" fmla="*/ 5399126 w 6345571"/>
              <a:gd name="connsiteY1660" fmla="*/ 3833405 h 6858143"/>
              <a:gd name="connsiteX1661" fmla="*/ 5414025 w 6345571"/>
              <a:gd name="connsiteY1661" fmla="*/ 3821498 h 6858143"/>
              <a:gd name="connsiteX1662" fmla="*/ 5393167 w 6345571"/>
              <a:gd name="connsiteY1662" fmla="*/ 3812568 h 6858143"/>
              <a:gd name="connsiteX1663" fmla="*/ 5405085 w 6345571"/>
              <a:gd name="connsiteY1663" fmla="*/ 3803638 h 6858143"/>
              <a:gd name="connsiteX1664" fmla="*/ 5387207 w 6345571"/>
              <a:gd name="connsiteY1664" fmla="*/ 3806614 h 6858143"/>
              <a:gd name="connsiteX1665" fmla="*/ 5381249 w 6345571"/>
              <a:gd name="connsiteY1665" fmla="*/ 3794707 h 6858143"/>
              <a:gd name="connsiteX1666" fmla="*/ 5393167 w 6345571"/>
              <a:gd name="connsiteY1666" fmla="*/ 3791730 h 6858143"/>
              <a:gd name="connsiteX1667" fmla="*/ 5369329 w 6345571"/>
              <a:gd name="connsiteY1667" fmla="*/ 3785777 h 6858143"/>
              <a:gd name="connsiteX1668" fmla="*/ 5363371 w 6345571"/>
              <a:gd name="connsiteY1668" fmla="*/ 3806614 h 6858143"/>
              <a:gd name="connsiteX1669" fmla="*/ 5333574 w 6345571"/>
              <a:gd name="connsiteY1669" fmla="*/ 3770893 h 6858143"/>
              <a:gd name="connsiteX1670" fmla="*/ 5330594 w 6345571"/>
              <a:gd name="connsiteY1670" fmla="*/ 3776847 h 6858143"/>
              <a:gd name="connsiteX1671" fmla="*/ 5348472 w 6345571"/>
              <a:gd name="connsiteY1671" fmla="*/ 3756009 h 6858143"/>
              <a:gd name="connsiteX1672" fmla="*/ 5333574 w 6345571"/>
              <a:gd name="connsiteY1672" fmla="*/ 3738149 h 6858143"/>
              <a:gd name="connsiteX1673" fmla="*/ 5324635 w 6345571"/>
              <a:gd name="connsiteY1673" fmla="*/ 3758986 h 6858143"/>
              <a:gd name="connsiteX1674" fmla="*/ 5327615 w 6345571"/>
              <a:gd name="connsiteY1674" fmla="*/ 3738149 h 6858143"/>
              <a:gd name="connsiteX1675" fmla="*/ 5306757 w 6345571"/>
              <a:gd name="connsiteY1675" fmla="*/ 3738149 h 6858143"/>
              <a:gd name="connsiteX1676" fmla="*/ 5288879 w 6345571"/>
              <a:gd name="connsiteY1676" fmla="*/ 3705405 h 6858143"/>
              <a:gd name="connsiteX1677" fmla="*/ 5294839 w 6345571"/>
              <a:gd name="connsiteY1677" fmla="*/ 3711358 h 6858143"/>
              <a:gd name="connsiteX1678" fmla="*/ 5303777 w 6345571"/>
              <a:gd name="connsiteY1678" fmla="*/ 3702428 h 6858143"/>
              <a:gd name="connsiteX1679" fmla="*/ 5265042 w 6345571"/>
              <a:gd name="connsiteY1679" fmla="*/ 3681590 h 6858143"/>
              <a:gd name="connsiteX1680" fmla="*/ 5273981 w 6345571"/>
              <a:gd name="connsiteY1680" fmla="*/ 3666707 h 6858143"/>
              <a:gd name="connsiteX1681" fmla="*/ 5256103 w 6345571"/>
              <a:gd name="connsiteY1681" fmla="*/ 3657776 h 6858143"/>
              <a:gd name="connsiteX1682" fmla="*/ 5265042 w 6345571"/>
              <a:gd name="connsiteY1682" fmla="*/ 3642892 h 6858143"/>
              <a:gd name="connsiteX1683" fmla="*/ 5250143 w 6345571"/>
              <a:gd name="connsiteY1683" fmla="*/ 3630986 h 6858143"/>
              <a:gd name="connsiteX1684" fmla="*/ 5257593 w 6345571"/>
              <a:gd name="connsiteY1684" fmla="*/ 3625776 h 6858143"/>
              <a:gd name="connsiteX1685" fmla="*/ 5256304 w 6345571"/>
              <a:gd name="connsiteY1685" fmla="*/ 3617410 h 6858143"/>
              <a:gd name="connsiteX1686" fmla="*/ 5271746 w 6345571"/>
              <a:gd name="connsiteY1686" fmla="*/ 3634706 h 6858143"/>
              <a:gd name="connsiteX1687" fmla="*/ 5291859 w 6345571"/>
              <a:gd name="connsiteY1687" fmla="*/ 3666707 h 6858143"/>
              <a:gd name="connsiteX1688" fmla="*/ 5306757 w 6345571"/>
              <a:gd name="connsiteY1688" fmla="*/ 3654800 h 6858143"/>
              <a:gd name="connsiteX1689" fmla="*/ 5244185 w 6345571"/>
              <a:gd name="connsiteY1689" fmla="*/ 3604195 h 6858143"/>
              <a:gd name="connsiteX1690" fmla="*/ 5247164 w 6345571"/>
              <a:gd name="connsiteY1690" fmla="*/ 3586334 h 6858143"/>
              <a:gd name="connsiteX1691" fmla="*/ 5226307 w 6345571"/>
              <a:gd name="connsiteY1691" fmla="*/ 3574427 h 6858143"/>
              <a:gd name="connsiteX1692" fmla="*/ 5211408 w 6345571"/>
              <a:gd name="connsiteY1692" fmla="*/ 3577404 h 6858143"/>
              <a:gd name="connsiteX1693" fmla="*/ 5226307 w 6345571"/>
              <a:gd name="connsiteY1693" fmla="*/ 3592288 h 6858143"/>
              <a:gd name="connsiteX1694" fmla="*/ 5229286 w 6345571"/>
              <a:gd name="connsiteY1694" fmla="*/ 3583357 h 6858143"/>
              <a:gd name="connsiteX1695" fmla="*/ 5238225 w 6345571"/>
              <a:gd name="connsiteY1695" fmla="*/ 3598241 h 6858143"/>
              <a:gd name="connsiteX1696" fmla="*/ 5214388 w 6345571"/>
              <a:gd name="connsiteY1696" fmla="*/ 3613125 h 6858143"/>
              <a:gd name="connsiteX1697" fmla="*/ 5220347 w 6345571"/>
              <a:gd name="connsiteY1697" fmla="*/ 3598241 h 6858143"/>
              <a:gd name="connsiteX1698" fmla="*/ 5190551 w 6345571"/>
              <a:gd name="connsiteY1698" fmla="*/ 3583357 h 6858143"/>
              <a:gd name="connsiteX1699" fmla="*/ 5181611 w 6345571"/>
              <a:gd name="connsiteY1699" fmla="*/ 3577404 h 6858143"/>
              <a:gd name="connsiteX1700" fmla="*/ 5181611 w 6345571"/>
              <a:gd name="connsiteY1700" fmla="*/ 3562520 h 6858143"/>
              <a:gd name="connsiteX1701" fmla="*/ 5175653 w 6345571"/>
              <a:gd name="connsiteY1701" fmla="*/ 3568473 h 6858143"/>
              <a:gd name="connsiteX1702" fmla="*/ 5160754 w 6345571"/>
              <a:gd name="connsiteY1702" fmla="*/ 3544659 h 6858143"/>
              <a:gd name="connsiteX1703" fmla="*/ 5151815 w 6345571"/>
              <a:gd name="connsiteY1703" fmla="*/ 3550613 h 6858143"/>
              <a:gd name="connsiteX1704" fmla="*/ 5163734 w 6345571"/>
              <a:gd name="connsiteY1704" fmla="*/ 3571450 h 6858143"/>
              <a:gd name="connsiteX1705" fmla="*/ 5136917 w 6345571"/>
              <a:gd name="connsiteY1705" fmla="*/ 3556567 h 6858143"/>
              <a:gd name="connsiteX1706" fmla="*/ 5148835 w 6345571"/>
              <a:gd name="connsiteY1706" fmla="*/ 3547636 h 6858143"/>
              <a:gd name="connsiteX1707" fmla="*/ 5139897 w 6345571"/>
              <a:gd name="connsiteY1707" fmla="*/ 3544659 h 6858143"/>
              <a:gd name="connsiteX1708" fmla="*/ 5124999 w 6345571"/>
              <a:gd name="connsiteY1708" fmla="*/ 3556567 h 6858143"/>
              <a:gd name="connsiteX1709" fmla="*/ 5148835 w 6345571"/>
              <a:gd name="connsiteY1709" fmla="*/ 3571450 h 6858143"/>
              <a:gd name="connsiteX1710" fmla="*/ 5145856 w 6345571"/>
              <a:gd name="connsiteY1710" fmla="*/ 3589311 h 6858143"/>
              <a:gd name="connsiteX1711" fmla="*/ 5178632 w 6345571"/>
              <a:gd name="connsiteY1711" fmla="*/ 3610148 h 6858143"/>
              <a:gd name="connsiteX1712" fmla="*/ 5166713 w 6345571"/>
              <a:gd name="connsiteY1712" fmla="*/ 3619079 h 6858143"/>
              <a:gd name="connsiteX1713" fmla="*/ 5187571 w 6345571"/>
              <a:gd name="connsiteY1713" fmla="*/ 3622055 h 6858143"/>
              <a:gd name="connsiteX1714" fmla="*/ 5169693 w 6345571"/>
              <a:gd name="connsiteY1714" fmla="*/ 3630986 h 6858143"/>
              <a:gd name="connsiteX1715" fmla="*/ 5196510 w 6345571"/>
              <a:gd name="connsiteY1715" fmla="*/ 3625032 h 6858143"/>
              <a:gd name="connsiteX1716" fmla="*/ 5178632 w 6345571"/>
              <a:gd name="connsiteY1716" fmla="*/ 3642892 h 6858143"/>
              <a:gd name="connsiteX1717" fmla="*/ 5199489 w 6345571"/>
              <a:gd name="connsiteY1717" fmla="*/ 3636939 h 6858143"/>
              <a:gd name="connsiteX1718" fmla="*/ 5214388 w 6345571"/>
              <a:gd name="connsiteY1718" fmla="*/ 3651823 h 6858143"/>
              <a:gd name="connsiteX1719" fmla="*/ 5220347 w 6345571"/>
              <a:gd name="connsiteY1719" fmla="*/ 3657776 h 6858143"/>
              <a:gd name="connsiteX1720" fmla="*/ 5214388 w 6345571"/>
              <a:gd name="connsiteY1720" fmla="*/ 3675637 h 6858143"/>
              <a:gd name="connsiteX1721" fmla="*/ 5232265 w 6345571"/>
              <a:gd name="connsiteY1721" fmla="*/ 3666707 h 6858143"/>
              <a:gd name="connsiteX1722" fmla="*/ 5241205 w 6345571"/>
              <a:gd name="connsiteY1722" fmla="*/ 3687544 h 6858143"/>
              <a:gd name="connsiteX1723" fmla="*/ 5229286 w 6345571"/>
              <a:gd name="connsiteY1723" fmla="*/ 3672660 h 6858143"/>
              <a:gd name="connsiteX1724" fmla="*/ 5238225 w 6345571"/>
              <a:gd name="connsiteY1724" fmla="*/ 3717311 h 6858143"/>
              <a:gd name="connsiteX1725" fmla="*/ 5259083 w 6345571"/>
              <a:gd name="connsiteY1725" fmla="*/ 3735172 h 6858143"/>
              <a:gd name="connsiteX1726" fmla="*/ 5247164 w 6345571"/>
              <a:gd name="connsiteY1726" fmla="*/ 3717311 h 6858143"/>
              <a:gd name="connsiteX1727" fmla="*/ 5247164 w 6345571"/>
              <a:gd name="connsiteY1727" fmla="*/ 3705405 h 6858143"/>
              <a:gd name="connsiteX1728" fmla="*/ 5259083 w 6345571"/>
              <a:gd name="connsiteY1728" fmla="*/ 3705405 h 6858143"/>
              <a:gd name="connsiteX1729" fmla="*/ 5268021 w 6345571"/>
              <a:gd name="connsiteY1729" fmla="*/ 3735172 h 6858143"/>
              <a:gd name="connsiteX1730" fmla="*/ 5256103 w 6345571"/>
              <a:gd name="connsiteY1730" fmla="*/ 3747079 h 6858143"/>
              <a:gd name="connsiteX1731" fmla="*/ 5276961 w 6345571"/>
              <a:gd name="connsiteY1731" fmla="*/ 3773870 h 6858143"/>
              <a:gd name="connsiteX1732" fmla="*/ 5300797 w 6345571"/>
              <a:gd name="connsiteY1732" fmla="*/ 3767917 h 6858143"/>
              <a:gd name="connsiteX1733" fmla="*/ 5306757 w 6345571"/>
              <a:gd name="connsiteY1733" fmla="*/ 3770893 h 6858143"/>
              <a:gd name="connsiteX1734" fmla="*/ 5291859 w 6345571"/>
              <a:gd name="connsiteY1734" fmla="*/ 3791730 h 6858143"/>
              <a:gd name="connsiteX1735" fmla="*/ 5312717 w 6345571"/>
              <a:gd name="connsiteY1735" fmla="*/ 3785777 h 6858143"/>
              <a:gd name="connsiteX1736" fmla="*/ 5321655 w 6345571"/>
              <a:gd name="connsiteY1736" fmla="*/ 3812568 h 6858143"/>
              <a:gd name="connsiteX1737" fmla="*/ 5324635 w 6345571"/>
              <a:gd name="connsiteY1737" fmla="*/ 3830428 h 6858143"/>
              <a:gd name="connsiteX1738" fmla="*/ 5315696 w 6345571"/>
              <a:gd name="connsiteY1738" fmla="*/ 3821498 h 6858143"/>
              <a:gd name="connsiteX1739" fmla="*/ 5324635 w 6345571"/>
              <a:gd name="connsiteY1739" fmla="*/ 3842336 h 6858143"/>
              <a:gd name="connsiteX1740" fmla="*/ 5318675 w 6345571"/>
              <a:gd name="connsiteY1740" fmla="*/ 3842336 h 6858143"/>
              <a:gd name="connsiteX1741" fmla="*/ 5312717 w 6345571"/>
              <a:gd name="connsiteY1741" fmla="*/ 3845312 h 6858143"/>
              <a:gd name="connsiteX1742" fmla="*/ 5309737 w 6345571"/>
              <a:gd name="connsiteY1742" fmla="*/ 3833405 h 6858143"/>
              <a:gd name="connsiteX1743" fmla="*/ 5300797 w 6345571"/>
              <a:gd name="connsiteY1743" fmla="*/ 3836382 h 6858143"/>
              <a:gd name="connsiteX1744" fmla="*/ 5327615 w 6345571"/>
              <a:gd name="connsiteY1744" fmla="*/ 3851266 h 6858143"/>
              <a:gd name="connsiteX1745" fmla="*/ 5351451 w 6345571"/>
              <a:gd name="connsiteY1745" fmla="*/ 3884010 h 6858143"/>
              <a:gd name="connsiteX1746" fmla="*/ 5369329 w 6345571"/>
              <a:gd name="connsiteY1746" fmla="*/ 3869126 h 6858143"/>
              <a:gd name="connsiteX1747" fmla="*/ 5375289 w 6345571"/>
              <a:gd name="connsiteY1747" fmla="*/ 3889963 h 6858143"/>
              <a:gd name="connsiteX1748" fmla="*/ 5351451 w 6345571"/>
              <a:gd name="connsiteY1748" fmla="*/ 3892940 h 6858143"/>
              <a:gd name="connsiteX1749" fmla="*/ 5384228 w 6345571"/>
              <a:gd name="connsiteY1749" fmla="*/ 3928661 h 6858143"/>
              <a:gd name="connsiteX1750" fmla="*/ 5393167 w 6345571"/>
              <a:gd name="connsiteY1750" fmla="*/ 3955452 h 6858143"/>
              <a:gd name="connsiteX1751" fmla="*/ 5399126 w 6345571"/>
              <a:gd name="connsiteY1751" fmla="*/ 3982243 h 6858143"/>
              <a:gd name="connsiteX1752" fmla="*/ 5390187 w 6345571"/>
              <a:gd name="connsiteY1752" fmla="*/ 3982243 h 6858143"/>
              <a:gd name="connsiteX1753" fmla="*/ 5384228 w 6345571"/>
              <a:gd name="connsiteY1753" fmla="*/ 4000104 h 6858143"/>
              <a:gd name="connsiteX1754" fmla="*/ 5399126 w 6345571"/>
              <a:gd name="connsiteY1754" fmla="*/ 3988197 h 6858143"/>
              <a:gd name="connsiteX1755" fmla="*/ 5422963 w 6345571"/>
              <a:gd name="connsiteY1755" fmla="*/ 4009034 h 6858143"/>
              <a:gd name="connsiteX1756" fmla="*/ 5434882 w 6345571"/>
              <a:gd name="connsiteY1756" fmla="*/ 3991174 h 6858143"/>
              <a:gd name="connsiteX1757" fmla="*/ 5443821 w 6345571"/>
              <a:gd name="connsiteY1757" fmla="*/ 4009034 h 6858143"/>
              <a:gd name="connsiteX1758" fmla="*/ 5434882 w 6345571"/>
              <a:gd name="connsiteY1758" fmla="*/ 4017964 h 6858143"/>
              <a:gd name="connsiteX1759" fmla="*/ 5428923 w 6345571"/>
              <a:gd name="connsiteY1759" fmla="*/ 3997127 h 6858143"/>
              <a:gd name="connsiteX1760" fmla="*/ 5422963 w 6345571"/>
              <a:gd name="connsiteY1760" fmla="*/ 4012011 h 6858143"/>
              <a:gd name="connsiteX1761" fmla="*/ 5440841 w 6345571"/>
              <a:gd name="connsiteY1761" fmla="*/ 4044755 h 6858143"/>
              <a:gd name="connsiteX1762" fmla="*/ 5428923 w 6345571"/>
              <a:gd name="connsiteY1762" fmla="*/ 4062616 h 6858143"/>
              <a:gd name="connsiteX1763" fmla="*/ 5419983 w 6345571"/>
              <a:gd name="connsiteY1763" fmla="*/ 4050708 h 6858143"/>
              <a:gd name="connsiteX1764" fmla="*/ 5431903 w 6345571"/>
              <a:gd name="connsiteY1764" fmla="*/ 4074523 h 6858143"/>
              <a:gd name="connsiteX1765" fmla="*/ 5443821 w 6345571"/>
              <a:gd name="connsiteY1765" fmla="*/ 4062616 h 6858143"/>
              <a:gd name="connsiteX1766" fmla="*/ 5431903 w 6345571"/>
              <a:gd name="connsiteY1766" fmla="*/ 4050708 h 6858143"/>
              <a:gd name="connsiteX1767" fmla="*/ 5449780 w 6345571"/>
              <a:gd name="connsiteY1767" fmla="*/ 4053685 h 6858143"/>
              <a:gd name="connsiteX1768" fmla="*/ 5482557 w 6345571"/>
              <a:gd name="connsiteY1768" fmla="*/ 4101313 h 6858143"/>
              <a:gd name="connsiteX1769" fmla="*/ 5476597 w 6345571"/>
              <a:gd name="connsiteY1769" fmla="*/ 4119174 h 6858143"/>
              <a:gd name="connsiteX1770" fmla="*/ 5479577 w 6345571"/>
              <a:gd name="connsiteY1770" fmla="*/ 4122151 h 6858143"/>
              <a:gd name="connsiteX1771" fmla="*/ 5491495 w 6345571"/>
              <a:gd name="connsiteY1771" fmla="*/ 4122151 h 6858143"/>
              <a:gd name="connsiteX1772" fmla="*/ 5521292 w 6345571"/>
              <a:gd name="connsiteY1772" fmla="*/ 4160849 h 6858143"/>
              <a:gd name="connsiteX1773" fmla="*/ 5509373 w 6345571"/>
              <a:gd name="connsiteY1773" fmla="*/ 4169779 h 6858143"/>
              <a:gd name="connsiteX1774" fmla="*/ 5509373 w 6345571"/>
              <a:gd name="connsiteY1774" fmla="*/ 4181686 h 6858143"/>
              <a:gd name="connsiteX1775" fmla="*/ 5515333 w 6345571"/>
              <a:gd name="connsiteY1775" fmla="*/ 4193593 h 6858143"/>
              <a:gd name="connsiteX1776" fmla="*/ 5527251 w 6345571"/>
              <a:gd name="connsiteY1776" fmla="*/ 4193593 h 6858143"/>
              <a:gd name="connsiteX1777" fmla="*/ 5527251 w 6345571"/>
              <a:gd name="connsiteY1777" fmla="*/ 4211454 h 6858143"/>
              <a:gd name="connsiteX1778" fmla="*/ 5518312 w 6345571"/>
              <a:gd name="connsiteY1778" fmla="*/ 4214430 h 6858143"/>
              <a:gd name="connsiteX1779" fmla="*/ 5527251 w 6345571"/>
              <a:gd name="connsiteY1779" fmla="*/ 4223361 h 6858143"/>
              <a:gd name="connsiteX1780" fmla="*/ 5527251 w 6345571"/>
              <a:gd name="connsiteY1780" fmla="*/ 4211454 h 6858143"/>
              <a:gd name="connsiteX1781" fmla="*/ 5542149 w 6345571"/>
              <a:gd name="connsiteY1781" fmla="*/ 4220384 h 6858143"/>
              <a:gd name="connsiteX1782" fmla="*/ 5539169 w 6345571"/>
              <a:gd name="connsiteY1782" fmla="*/ 4244198 h 6858143"/>
              <a:gd name="connsiteX1783" fmla="*/ 5563007 w 6345571"/>
              <a:gd name="connsiteY1783" fmla="*/ 4297780 h 6858143"/>
              <a:gd name="connsiteX1784" fmla="*/ 5565987 w 6345571"/>
              <a:gd name="connsiteY1784" fmla="*/ 4306710 h 6858143"/>
              <a:gd name="connsiteX1785" fmla="*/ 5577905 w 6345571"/>
              <a:gd name="connsiteY1785" fmla="*/ 4315640 h 6858143"/>
              <a:gd name="connsiteX1786" fmla="*/ 5583865 w 6345571"/>
              <a:gd name="connsiteY1786" fmla="*/ 4318617 h 6858143"/>
              <a:gd name="connsiteX1787" fmla="*/ 5580885 w 6345571"/>
              <a:gd name="connsiteY1787" fmla="*/ 4321594 h 6858143"/>
              <a:gd name="connsiteX1788" fmla="*/ 5583865 w 6345571"/>
              <a:gd name="connsiteY1788" fmla="*/ 4324570 h 6858143"/>
              <a:gd name="connsiteX1789" fmla="*/ 5583865 w 6345571"/>
              <a:gd name="connsiteY1789" fmla="*/ 4345408 h 6858143"/>
              <a:gd name="connsiteX1790" fmla="*/ 5595783 w 6345571"/>
              <a:gd name="connsiteY1790" fmla="*/ 4354338 h 6858143"/>
              <a:gd name="connsiteX1791" fmla="*/ 5598763 w 6345571"/>
              <a:gd name="connsiteY1791" fmla="*/ 4354338 h 6858143"/>
              <a:gd name="connsiteX1792" fmla="*/ 5595783 w 6345571"/>
              <a:gd name="connsiteY1792" fmla="*/ 4363268 h 6858143"/>
              <a:gd name="connsiteX1793" fmla="*/ 5595783 w 6345571"/>
              <a:gd name="connsiteY1793" fmla="*/ 4369222 h 6858143"/>
              <a:gd name="connsiteX1794" fmla="*/ 5610681 w 6345571"/>
              <a:gd name="connsiteY1794" fmla="*/ 4384106 h 6858143"/>
              <a:gd name="connsiteX1795" fmla="*/ 5622600 w 6345571"/>
              <a:gd name="connsiteY1795" fmla="*/ 4378152 h 6858143"/>
              <a:gd name="connsiteX1796" fmla="*/ 5619621 w 6345571"/>
              <a:gd name="connsiteY1796" fmla="*/ 4393036 h 6858143"/>
              <a:gd name="connsiteX1797" fmla="*/ 5637498 w 6345571"/>
              <a:gd name="connsiteY1797" fmla="*/ 4413873 h 6858143"/>
              <a:gd name="connsiteX1798" fmla="*/ 5652397 w 6345571"/>
              <a:gd name="connsiteY1798" fmla="*/ 4407920 h 6858143"/>
              <a:gd name="connsiteX1799" fmla="*/ 5664315 w 6345571"/>
              <a:gd name="connsiteY1799" fmla="*/ 4419827 h 6858143"/>
              <a:gd name="connsiteX1800" fmla="*/ 5652397 w 6345571"/>
              <a:gd name="connsiteY1800" fmla="*/ 4422804 h 6858143"/>
              <a:gd name="connsiteX1801" fmla="*/ 5714969 w 6345571"/>
              <a:gd name="connsiteY1801" fmla="*/ 4500199 h 6858143"/>
              <a:gd name="connsiteX1802" fmla="*/ 5723908 w 6345571"/>
              <a:gd name="connsiteY1802" fmla="*/ 4494246 h 6858143"/>
              <a:gd name="connsiteX1803" fmla="*/ 5729867 w 6345571"/>
              <a:gd name="connsiteY1803" fmla="*/ 4506153 h 6858143"/>
              <a:gd name="connsiteX1804" fmla="*/ 5720929 w 6345571"/>
              <a:gd name="connsiteY1804" fmla="*/ 4515083 h 6858143"/>
              <a:gd name="connsiteX1805" fmla="*/ 5744765 w 6345571"/>
              <a:gd name="connsiteY1805" fmla="*/ 4532944 h 6858143"/>
              <a:gd name="connsiteX1806" fmla="*/ 5738807 w 6345571"/>
              <a:gd name="connsiteY1806" fmla="*/ 4544851 h 6858143"/>
              <a:gd name="connsiteX1807" fmla="*/ 5765623 w 6345571"/>
              <a:gd name="connsiteY1807" fmla="*/ 4568665 h 6858143"/>
              <a:gd name="connsiteX1808" fmla="*/ 5768603 w 6345571"/>
              <a:gd name="connsiteY1808" fmla="*/ 4565688 h 6858143"/>
              <a:gd name="connsiteX1809" fmla="*/ 5762643 w 6345571"/>
              <a:gd name="connsiteY1809" fmla="*/ 4547827 h 6858143"/>
              <a:gd name="connsiteX1810" fmla="*/ 5789461 w 6345571"/>
              <a:gd name="connsiteY1810" fmla="*/ 4556758 h 6858143"/>
              <a:gd name="connsiteX1811" fmla="*/ 5771583 w 6345571"/>
              <a:gd name="connsiteY1811" fmla="*/ 4562711 h 6858143"/>
              <a:gd name="connsiteX1812" fmla="*/ 5852033 w 6345571"/>
              <a:gd name="connsiteY1812" fmla="*/ 4631177 h 6858143"/>
              <a:gd name="connsiteX1813" fmla="*/ 5863951 w 6345571"/>
              <a:gd name="connsiteY1813" fmla="*/ 4640107 h 6858143"/>
              <a:gd name="connsiteX1814" fmla="*/ 5834155 w 6345571"/>
              <a:gd name="connsiteY1814" fmla="*/ 4637130 h 6858143"/>
              <a:gd name="connsiteX1815" fmla="*/ 5852033 w 6345571"/>
              <a:gd name="connsiteY1815" fmla="*/ 4657968 h 6858143"/>
              <a:gd name="connsiteX1816" fmla="*/ 5878850 w 6345571"/>
              <a:gd name="connsiteY1816" fmla="*/ 4678805 h 6858143"/>
              <a:gd name="connsiteX1817" fmla="*/ 5875870 w 6345571"/>
              <a:gd name="connsiteY1817" fmla="*/ 4678805 h 6858143"/>
              <a:gd name="connsiteX1818" fmla="*/ 5849053 w 6345571"/>
              <a:gd name="connsiteY1818" fmla="*/ 4672851 h 6858143"/>
              <a:gd name="connsiteX1819" fmla="*/ 5881829 w 6345571"/>
              <a:gd name="connsiteY1819" fmla="*/ 4693689 h 6858143"/>
              <a:gd name="connsiteX1820" fmla="*/ 5878850 w 6345571"/>
              <a:gd name="connsiteY1820" fmla="*/ 4702619 h 6858143"/>
              <a:gd name="connsiteX1821" fmla="*/ 5962280 w 6345571"/>
              <a:gd name="connsiteY1821" fmla="*/ 4744294 h 6858143"/>
              <a:gd name="connsiteX1822" fmla="*/ 5947382 w 6345571"/>
              <a:gd name="connsiteY1822" fmla="*/ 4756201 h 6858143"/>
              <a:gd name="connsiteX1823" fmla="*/ 5950361 w 6345571"/>
              <a:gd name="connsiteY1823" fmla="*/ 4747270 h 6858143"/>
              <a:gd name="connsiteX1824" fmla="*/ 5941423 w 6345571"/>
              <a:gd name="connsiteY1824" fmla="*/ 4747270 h 6858143"/>
              <a:gd name="connsiteX1825" fmla="*/ 5950361 w 6345571"/>
              <a:gd name="connsiteY1825" fmla="*/ 4765131 h 6858143"/>
              <a:gd name="connsiteX1826" fmla="*/ 5959301 w 6345571"/>
              <a:gd name="connsiteY1826" fmla="*/ 4762154 h 6858143"/>
              <a:gd name="connsiteX1827" fmla="*/ 5962280 w 6345571"/>
              <a:gd name="connsiteY1827" fmla="*/ 4780015 h 6858143"/>
              <a:gd name="connsiteX1828" fmla="*/ 5971219 w 6345571"/>
              <a:gd name="connsiteY1828" fmla="*/ 4780015 h 6858143"/>
              <a:gd name="connsiteX1829" fmla="*/ 5971219 w 6345571"/>
              <a:gd name="connsiteY1829" fmla="*/ 4765131 h 6858143"/>
              <a:gd name="connsiteX1830" fmla="*/ 5959301 w 6345571"/>
              <a:gd name="connsiteY1830" fmla="*/ 4750247 h 6858143"/>
              <a:gd name="connsiteX1831" fmla="*/ 5965259 w 6345571"/>
              <a:gd name="connsiteY1831" fmla="*/ 4741317 h 6858143"/>
              <a:gd name="connsiteX1832" fmla="*/ 5965259 w 6345571"/>
              <a:gd name="connsiteY1832" fmla="*/ 4753224 h 6858143"/>
              <a:gd name="connsiteX1833" fmla="*/ 5998036 w 6345571"/>
              <a:gd name="connsiteY1833" fmla="*/ 4780015 h 6858143"/>
              <a:gd name="connsiteX1834" fmla="*/ 5965259 w 6345571"/>
              <a:gd name="connsiteY1834" fmla="*/ 4788945 h 6858143"/>
              <a:gd name="connsiteX1835" fmla="*/ 5995056 w 6345571"/>
              <a:gd name="connsiteY1835" fmla="*/ 4812759 h 6858143"/>
              <a:gd name="connsiteX1836" fmla="*/ 6003995 w 6345571"/>
              <a:gd name="connsiteY1836" fmla="*/ 4833596 h 6858143"/>
              <a:gd name="connsiteX1837" fmla="*/ 6027833 w 6345571"/>
              <a:gd name="connsiteY1837" fmla="*/ 4848480 h 6858143"/>
              <a:gd name="connsiteX1838" fmla="*/ 6012934 w 6345571"/>
              <a:gd name="connsiteY1838" fmla="*/ 4848480 h 6858143"/>
              <a:gd name="connsiteX1839" fmla="*/ 6027833 w 6345571"/>
              <a:gd name="connsiteY1839" fmla="*/ 4857410 h 6858143"/>
              <a:gd name="connsiteX1840" fmla="*/ 6033791 w 6345571"/>
              <a:gd name="connsiteY1840" fmla="*/ 4851457 h 6858143"/>
              <a:gd name="connsiteX1841" fmla="*/ 6063588 w 6345571"/>
              <a:gd name="connsiteY1841" fmla="*/ 4869318 h 6858143"/>
              <a:gd name="connsiteX1842" fmla="*/ 6072527 w 6345571"/>
              <a:gd name="connsiteY1842" fmla="*/ 4890155 h 6858143"/>
              <a:gd name="connsiteX1843" fmla="*/ 6078487 w 6345571"/>
              <a:gd name="connsiteY1843" fmla="*/ 4908015 h 6858143"/>
              <a:gd name="connsiteX1844" fmla="*/ 6096365 w 6345571"/>
              <a:gd name="connsiteY1844" fmla="*/ 4916946 h 6858143"/>
              <a:gd name="connsiteX1845" fmla="*/ 6060609 w 6345571"/>
              <a:gd name="connsiteY1845" fmla="*/ 4925876 h 6858143"/>
              <a:gd name="connsiteX1846" fmla="*/ 6117222 w 6345571"/>
              <a:gd name="connsiteY1846" fmla="*/ 4967551 h 6858143"/>
              <a:gd name="connsiteX1847" fmla="*/ 6170855 w 6345571"/>
              <a:gd name="connsiteY1847" fmla="*/ 5012202 h 6858143"/>
              <a:gd name="connsiteX1848" fmla="*/ 6126161 w 6345571"/>
              <a:gd name="connsiteY1848" fmla="*/ 4955644 h 6858143"/>
              <a:gd name="connsiteX1849" fmla="*/ 6111263 w 6345571"/>
              <a:gd name="connsiteY1849" fmla="*/ 4952667 h 6858143"/>
              <a:gd name="connsiteX1850" fmla="*/ 6117222 w 6345571"/>
              <a:gd name="connsiteY1850" fmla="*/ 4946713 h 6858143"/>
              <a:gd name="connsiteX1851" fmla="*/ 6075507 w 6345571"/>
              <a:gd name="connsiteY1851" fmla="*/ 4928853 h 6858143"/>
              <a:gd name="connsiteX1852" fmla="*/ 6135100 w 6345571"/>
              <a:gd name="connsiteY1852" fmla="*/ 4946713 h 6858143"/>
              <a:gd name="connsiteX1853" fmla="*/ 6120201 w 6345571"/>
              <a:gd name="connsiteY1853" fmla="*/ 4949690 h 6858143"/>
              <a:gd name="connsiteX1854" fmla="*/ 6164897 w 6345571"/>
              <a:gd name="connsiteY1854" fmla="*/ 4964574 h 6858143"/>
              <a:gd name="connsiteX1855" fmla="*/ 6176815 w 6345571"/>
              <a:gd name="connsiteY1855" fmla="*/ 5000295 h 6858143"/>
              <a:gd name="connsiteX1856" fmla="*/ 6215551 w 6345571"/>
              <a:gd name="connsiteY1856" fmla="*/ 5009225 h 6858143"/>
              <a:gd name="connsiteX1857" fmla="*/ 6203632 w 6345571"/>
              <a:gd name="connsiteY1857" fmla="*/ 5021132 h 6858143"/>
              <a:gd name="connsiteX1858" fmla="*/ 6200652 w 6345571"/>
              <a:gd name="connsiteY1858" fmla="*/ 5033039 h 6858143"/>
              <a:gd name="connsiteX1859" fmla="*/ 6224489 w 6345571"/>
              <a:gd name="connsiteY1859" fmla="*/ 5041970 h 6858143"/>
              <a:gd name="connsiteX1860" fmla="*/ 6233429 w 6345571"/>
              <a:gd name="connsiteY1860" fmla="*/ 5059830 h 6858143"/>
              <a:gd name="connsiteX1861" fmla="*/ 6230449 w 6345571"/>
              <a:gd name="connsiteY1861" fmla="*/ 5044946 h 6858143"/>
              <a:gd name="connsiteX1862" fmla="*/ 6248327 w 6345571"/>
              <a:gd name="connsiteY1862" fmla="*/ 5044946 h 6858143"/>
              <a:gd name="connsiteX1863" fmla="*/ 6254286 w 6345571"/>
              <a:gd name="connsiteY1863" fmla="*/ 5065784 h 6858143"/>
              <a:gd name="connsiteX1864" fmla="*/ 6242367 w 6345571"/>
              <a:gd name="connsiteY1864" fmla="*/ 5071737 h 6858143"/>
              <a:gd name="connsiteX1865" fmla="*/ 6284083 w 6345571"/>
              <a:gd name="connsiteY1865" fmla="*/ 5080667 h 6858143"/>
              <a:gd name="connsiteX1866" fmla="*/ 6301960 w 6345571"/>
              <a:gd name="connsiteY1866" fmla="*/ 5104482 h 6858143"/>
              <a:gd name="connsiteX1867" fmla="*/ 6287062 w 6345571"/>
              <a:gd name="connsiteY1867" fmla="*/ 5104482 h 6858143"/>
              <a:gd name="connsiteX1868" fmla="*/ 6275143 w 6345571"/>
              <a:gd name="connsiteY1868" fmla="*/ 5092574 h 6858143"/>
              <a:gd name="connsiteX1869" fmla="*/ 6269184 w 6345571"/>
              <a:gd name="connsiteY1869" fmla="*/ 5101505 h 6858143"/>
              <a:gd name="connsiteX1870" fmla="*/ 6284083 w 6345571"/>
              <a:gd name="connsiteY1870" fmla="*/ 5107458 h 6858143"/>
              <a:gd name="connsiteX1871" fmla="*/ 6290041 w 6345571"/>
              <a:gd name="connsiteY1871" fmla="*/ 5131272 h 6858143"/>
              <a:gd name="connsiteX1872" fmla="*/ 6242367 w 6345571"/>
              <a:gd name="connsiteY1872" fmla="*/ 5107458 h 6858143"/>
              <a:gd name="connsiteX1873" fmla="*/ 6272163 w 6345571"/>
              <a:gd name="connsiteY1873" fmla="*/ 5155086 h 6858143"/>
              <a:gd name="connsiteX1874" fmla="*/ 6287062 w 6345571"/>
              <a:gd name="connsiteY1874" fmla="*/ 5164017 h 6858143"/>
              <a:gd name="connsiteX1875" fmla="*/ 6293021 w 6345571"/>
              <a:gd name="connsiteY1875" fmla="*/ 5158063 h 6858143"/>
              <a:gd name="connsiteX1876" fmla="*/ 6340695 w 6345571"/>
              <a:gd name="connsiteY1876" fmla="*/ 5232482 h 6858143"/>
              <a:gd name="connsiteX1877" fmla="*/ 6344048 w 6345571"/>
              <a:gd name="connsiteY1877" fmla="*/ 5230994 h 6858143"/>
              <a:gd name="connsiteX1878" fmla="*/ 6345571 w 6345571"/>
              <a:gd name="connsiteY1878" fmla="*/ 5230588 h 6858143"/>
              <a:gd name="connsiteX1879" fmla="*/ 6345571 w 6345571"/>
              <a:gd name="connsiteY1879" fmla="*/ 5242359 h 6858143"/>
              <a:gd name="connsiteX1880" fmla="*/ 6343023 w 6345571"/>
              <a:gd name="connsiteY1880" fmla="*/ 5241087 h 6858143"/>
              <a:gd name="connsiteX1881" fmla="*/ 6340695 w 6345571"/>
              <a:gd name="connsiteY1881" fmla="*/ 5244389 h 6858143"/>
              <a:gd name="connsiteX1882" fmla="*/ 6345571 w 6345571"/>
              <a:gd name="connsiteY1882" fmla="*/ 5252508 h 6858143"/>
              <a:gd name="connsiteX1883" fmla="*/ 6345571 w 6345571"/>
              <a:gd name="connsiteY1883" fmla="*/ 5374600 h 6858143"/>
              <a:gd name="connsiteX1884" fmla="*/ 6343675 w 6345571"/>
              <a:gd name="connsiteY1884" fmla="*/ 5372390 h 6858143"/>
              <a:gd name="connsiteX1885" fmla="*/ 6331757 w 6345571"/>
              <a:gd name="connsiteY1885" fmla="*/ 5384297 h 6858143"/>
              <a:gd name="connsiteX1886" fmla="*/ 6345571 w 6345571"/>
              <a:gd name="connsiteY1886" fmla="*/ 5389505 h 6858143"/>
              <a:gd name="connsiteX1887" fmla="*/ 6345571 w 6345571"/>
              <a:gd name="connsiteY1887" fmla="*/ 5619620 h 6858143"/>
              <a:gd name="connsiteX1888" fmla="*/ 6345165 w 6345571"/>
              <a:gd name="connsiteY1888" fmla="*/ 5618717 h 6858143"/>
              <a:gd name="connsiteX1889" fmla="*/ 6319838 w 6345571"/>
              <a:gd name="connsiteY1889" fmla="*/ 5595647 h 6858143"/>
              <a:gd name="connsiteX1890" fmla="*/ 6325797 w 6345571"/>
              <a:gd name="connsiteY1890" fmla="*/ 5616484 h 6858143"/>
              <a:gd name="connsiteX1891" fmla="*/ 6296001 w 6345571"/>
              <a:gd name="connsiteY1891" fmla="*/ 5583740 h 6858143"/>
              <a:gd name="connsiteX1892" fmla="*/ 6266205 w 6345571"/>
              <a:gd name="connsiteY1892" fmla="*/ 5550995 h 6858143"/>
              <a:gd name="connsiteX1893" fmla="*/ 6272163 w 6345571"/>
              <a:gd name="connsiteY1893" fmla="*/ 5539088 h 6858143"/>
              <a:gd name="connsiteX1894" fmla="*/ 6257265 w 6345571"/>
              <a:gd name="connsiteY1894" fmla="*/ 5530158 h 6858143"/>
              <a:gd name="connsiteX1895" fmla="*/ 6248327 w 6345571"/>
              <a:gd name="connsiteY1895" fmla="*/ 5515274 h 6858143"/>
              <a:gd name="connsiteX1896" fmla="*/ 6260245 w 6345571"/>
              <a:gd name="connsiteY1896" fmla="*/ 5527181 h 6858143"/>
              <a:gd name="connsiteX1897" fmla="*/ 6242367 w 6345571"/>
              <a:gd name="connsiteY1897" fmla="*/ 5512298 h 6858143"/>
              <a:gd name="connsiteX1898" fmla="*/ 6203632 w 6345571"/>
              <a:gd name="connsiteY1898" fmla="*/ 5449786 h 6858143"/>
              <a:gd name="connsiteX1899" fmla="*/ 6152977 w 6345571"/>
              <a:gd name="connsiteY1899" fmla="*/ 5425972 h 6858143"/>
              <a:gd name="connsiteX1900" fmla="*/ 6135100 w 6345571"/>
              <a:gd name="connsiteY1900" fmla="*/ 5443832 h 6858143"/>
              <a:gd name="connsiteX1901" fmla="*/ 6147019 w 6345571"/>
              <a:gd name="connsiteY1901" fmla="*/ 5449786 h 6858143"/>
              <a:gd name="connsiteX1902" fmla="*/ 6161917 w 6345571"/>
              <a:gd name="connsiteY1902" fmla="*/ 5443832 h 6858143"/>
              <a:gd name="connsiteX1903" fmla="*/ 6182774 w 6345571"/>
              <a:gd name="connsiteY1903" fmla="*/ 5476576 h 6858143"/>
              <a:gd name="connsiteX1904" fmla="*/ 6176815 w 6345571"/>
              <a:gd name="connsiteY1904" fmla="*/ 5485507 h 6858143"/>
              <a:gd name="connsiteX1905" fmla="*/ 6191713 w 6345571"/>
              <a:gd name="connsiteY1905" fmla="*/ 5497414 h 6858143"/>
              <a:gd name="connsiteX1906" fmla="*/ 6194693 w 6345571"/>
              <a:gd name="connsiteY1906" fmla="*/ 5491460 h 6858143"/>
              <a:gd name="connsiteX1907" fmla="*/ 6194693 w 6345571"/>
              <a:gd name="connsiteY1907" fmla="*/ 5503367 h 6858143"/>
              <a:gd name="connsiteX1908" fmla="*/ 6161917 w 6345571"/>
              <a:gd name="connsiteY1908" fmla="*/ 5494437 h 6858143"/>
              <a:gd name="connsiteX1909" fmla="*/ 6191713 w 6345571"/>
              <a:gd name="connsiteY1909" fmla="*/ 5527181 h 6858143"/>
              <a:gd name="connsiteX1910" fmla="*/ 6179795 w 6345571"/>
              <a:gd name="connsiteY1910" fmla="*/ 5533135 h 6858143"/>
              <a:gd name="connsiteX1911" fmla="*/ 6194693 w 6345571"/>
              <a:gd name="connsiteY1911" fmla="*/ 5562903 h 6858143"/>
              <a:gd name="connsiteX1912" fmla="*/ 6179795 w 6345571"/>
              <a:gd name="connsiteY1912" fmla="*/ 5562903 h 6858143"/>
              <a:gd name="connsiteX1913" fmla="*/ 6185754 w 6345571"/>
              <a:gd name="connsiteY1913" fmla="*/ 5586717 h 6858143"/>
              <a:gd name="connsiteX1914" fmla="*/ 6194693 w 6345571"/>
              <a:gd name="connsiteY1914" fmla="*/ 5586717 h 6858143"/>
              <a:gd name="connsiteX1915" fmla="*/ 6203632 w 6345571"/>
              <a:gd name="connsiteY1915" fmla="*/ 5619461 h 6858143"/>
              <a:gd name="connsiteX1916" fmla="*/ 6200652 w 6345571"/>
              <a:gd name="connsiteY1916" fmla="*/ 5655182 h 6858143"/>
              <a:gd name="connsiteX1917" fmla="*/ 6152977 w 6345571"/>
              <a:gd name="connsiteY1917" fmla="*/ 5601600 h 6858143"/>
              <a:gd name="connsiteX1918" fmla="*/ 6132120 w 6345571"/>
              <a:gd name="connsiteY1918" fmla="*/ 5574810 h 6858143"/>
              <a:gd name="connsiteX1919" fmla="*/ 6102323 w 6345571"/>
              <a:gd name="connsiteY1919" fmla="*/ 5550995 h 6858143"/>
              <a:gd name="connsiteX1920" fmla="*/ 6069547 w 6345571"/>
              <a:gd name="connsiteY1920" fmla="*/ 5515274 h 6858143"/>
              <a:gd name="connsiteX1921" fmla="*/ 6036771 w 6345571"/>
              <a:gd name="connsiteY1921" fmla="*/ 5485507 h 6858143"/>
              <a:gd name="connsiteX1922" fmla="*/ 6066568 w 6345571"/>
              <a:gd name="connsiteY1922" fmla="*/ 5509321 h 6858143"/>
              <a:gd name="connsiteX1923" fmla="*/ 6021873 w 6345571"/>
              <a:gd name="connsiteY1923" fmla="*/ 5467646 h 6858143"/>
              <a:gd name="connsiteX1924" fmla="*/ 6003995 w 6345571"/>
              <a:gd name="connsiteY1924" fmla="*/ 5458716 h 6858143"/>
              <a:gd name="connsiteX1925" fmla="*/ 6030812 w 6345571"/>
              <a:gd name="connsiteY1925" fmla="*/ 5464669 h 6858143"/>
              <a:gd name="connsiteX1926" fmla="*/ 5986117 w 6345571"/>
              <a:gd name="connsiteY1926" fmla="*/ 5449786 h 6858143"/>
              <a:gd name="connsiteX1927" fmla="*/ 5992077 w 6345571"/>
              <a:gd name="connsiteY1927" fmla="*/ 5437879 h 6858143"/>
              <a:gd name="connsiteX1928" fmla="*/ 5983137 w 6345571"/>
              <a:gd name="connsiteY1928" fmla="*/ 5422995 h 6858143"/>
              <a:gd name="connsiteX1929" fmla="*/ 5980158 w 6345571"/>
              <a:gd name="connsiteY1929" fmla="*/ 5417041 h 6858143"/>
              <a:gd name="connsiteX1930" fmla="*/ 5959301 w 6345571"/>
              <a:gd name="connsiteY1930" fmla="*/ 5420018 h 6858143"/>
              <a:gd name="connsiteX1931" fmla="*/ 5962280 w 6345571"/>
              <a:gd name="connsiteY1931" fmla="*/ 5425972 h 6858143"/>
              <a:gd name="connsiteX1932" fmla="*/ 5974199 w 6345571"/>
              <a:gd name="connsiteY1932" fmla="*/ 5428948 h 6858143"/>
              <a:gd name="connsiteX1933" fmla="*/ 5983137 w 6345571"/>
              <a:gd name="connsiteY1933" fmla="*/ 5437879 h 6858143"/>
              <a:gd name="connsiteX1934" fmla="*/ 5962280 w 6345571"/>
              <a:gd name="connsiteY1934" fmla="*/ 5428948 h 6858143"/>
              <a:gd name="connsiteX1935" fmla="*/ 5959301 w 6345571"/>
              <a:gd name="connsiteY1935" fmla="*/ 5446809 h 6858143"/>
              <a:gd name="connsiteX1936" fmla="*/ 5938443 w 6345571"/>
              <a:gd name="connsiteY1936" fmla="*/ 5446809 h 6858143"/>
              <a:gd name="connsiteX1937" fmla="*/ 5980158 w 6345571"/>
              <a:gd name="connsiteY1937" fmla="*/ 5473600 h 6858143"/>
              <a:gd name="connsiteX1938" fmla="*/ 5995056 w 6345571"/>
              <a:gd name="connsiteY1938" fmla="*/ 5485507 h 6858143"/>
              <a:gd name="connsiteX1939" fmla="*/ 6001015 w 6345571"/>
              <a:gd name="connsiteY1939" fmla="*/ 5479553 h 6858143"/>
              <a:gd name="connsiteX1940" fmla="*/ 6003995 w 6345571"/>
              <a:gd name="connsiteY1940" fmla="*/ 5494437 h 6858143"/>
              <a:gd name="connsiteX1941" fmla="*/ 6066568 w 6345571"/>
              <a:gd name="connsiteY1941" fmla="*/ 5556949 h 6858143"/>
              <a:gd name="connsiteX1942" fmla="*/ 6090405 w 6345571"/>
              <a:gd name="connsiteY1942" fmla="*/ 5589693 h 6858143"/>
              <a:gd name="connsiteX1943" fmla="*/ 6111263 w 6345571"/>
              <a:gd name="connsiteY1943" fmla="*/ 5619461 h 6858143"/>
              <a:gd name="connsiteX1944" fmla="*/ 6072527 w 6345571"/>
              <a:gd name="connsiteY1944" fmla="*/ 5604577 h 6858143"/>
              <a:gd name="connsiteX1945" fmla="*/ 6084445 w 6345571"/>
              <a:gd name="connsiteY1945" fmla="*/ 5619461 h 6858143"/>
              <a:gd name="connsiteX1946" fmla="*/ 6096365 w 6345571"/>
              <a:gd name="connsiteY1946" fmla="*/ 5634345 h 6858143"/>
              <a:gd name="connsiteX1947" fmla="*/ 6090405 w 6345571"/>
              <a:gd name="connsiteY1947" fmla="*/ 5652205 h 6858143"/>
              <a:gd name="connsiteX1948" fmla="*/ 6111263 w 6345571"/>
              <a:gd name="connsiteY1948" fmla="*/ 5673043 h 6858143"/>
              <a:gd name="connsiteX1949" fmla="*/ 6117222 w 6345571"/>
              <a:gd name="connsiteY1949" fmla="*/ 5690903 h 6858143"/>
              <a:gd name="connsiteX1950" fmla="*/ 6102323 w 6345571"/>
              <a:gd name="connsiteY1950" fmla="*/ 5681973 h 6858143"/>
              <a:gd name="connsiteX1951" fmla="*/ 6099344 w 6345571"/>
              <a:gd name="connsiteY1951" fmla="*/ 5696857 h 6858143"/>
              <a:gd name="connsiteX1952" fmla="*/ 6021873 w 6345571"/>
              <a:gd name="connsiteY1952" fmla="*/ 5655182 h 6858143"/>
              <a:gd name="connsiteX1953" fmla="*/ 5962280 w 6345571"/>
              <a:gd name="connsiteY1953" fmla="*/ 5607554 h 6858143"/>
              <a:gd name="connsiteX1954" fmla="*/ 5890769 w 6345571"/>
              <a:gd name="connsiteY1954" fmla="*/ 5545042 h 6858143"/>
              <a:gd name="connsiteX1955" fmla="*/ 5831175 w 6345571"/>
              <a:gd name="connsiteY1955" fmla="*/ 5491460 h 6858143"/>
              <a:gd name="connsiteX1956" fmla="*/ 5837135 w 6345571"/>
              <a:gd name="connsiteY1956" fmla="*/ 5488484 h 6858143"/>
              <a:gd name="connsiteX1957" fmla="*/ 5810318 w 6345571"/>
              <a:gd name="connsiteY1957" fmla="*/ 5473600 h 6858143"/>
              <a:gd name="connsiteX1958" fmla="*/ 5816277 w 6345571"/>
              <a:gd name="connsiteY1958" fmla="*/ 5458716 h 6858143"/>
              <a:gd name="connsiteX1959" fmla="*/ 5774562 w 6345571"/>
              <a:gd name="connsiteY1959" fmla="*/ 5428948 h 6858143"/>
              <a:gd name="connsiteX1960" fmla="*/ 5726887 w 6345571"/>
              <a:gd name="connsiteY1960" fmla="*/ 5414065 h 6858143"/>
              <a:gd name="connsiteX1961" fmla="*/ 5700071 w 6345571"/>
              <a:gd name="connsiteY1961" fmla="*/ 5399181 h 6858143"/>
              <a:gd name="connsiteX1962" fmla="*/ 5688152 w 6345571"/>
              <a:gd name="connsiteY1962" fmla="*/ 5348576 h 6858143"/>
              <a:gd name="connsiteX1963" fmla="*/ 5673254 w 6345571"/>
              <a:gd name="connsiteY1963" fmla="*/ 5327738 h 6858143"/>
              <a:gd name="connsiteX1964" fmla="*/ 5655376 w 6345571"/>
              <a:gd name="connsiteY1964" fmla="*/ 5312855 h 6858143"/>
              <a:gd name="connsiteX1965" fmla="*/ 5661335 w 6345571"/>
              <a:gd name="connsiteY1965" fmla="*/ 5321785 h 6858143"/>
              <a:gd name="connsiteX1966" fmla="*/ 5637498 w 6345571"/>
              <a:gd name="connsiteY1966" fmla="*/ 5321785 h 6858143"/>
              <a:gd name="connsiteX1967" fmla="*/ 5625579 w 6345571"/>
              <a:gd name="connsiteY1967" fmla="*/ 5309878 h 6858143"/>
              <a:gd name="connsiteX1968" fmla="*/ 5622600 w 6345571"/>
              <a:gd name="connsiteY1968" fmla="*/ 5292017 h 6858143"/>
              <a:gd name="connsiteX1969" fmla="*/ 5601743 w 6345571"/>
              <a:gd name="connsiteY1969" fmla="*/ 5294994 h 6858143"/>
              <a:gd name="connsiteX1970" fmla="*/ 5580885 w 6345571"/>
              <a:gd name="connsiteY1970" fmla="*/ 5238436 h 6858143"/>
              <a:gd name="connsiteX1971" fmla="*/ 5563007 w 6345571"/>
              <a:gd name="connsiteY1971" fmla="*/ 5214622 h 6858143"/>
              <a:gd name="connsiteX1972" fmla="*/ 5536190 w 6345571"/>
              <a:gd name="connsiteY1972" fmla="*/ 5196761 h 6858143"/>
              <a:gd name="connsiteX1973" fmla="*/ 5512353 w 6345571"/>
              <a:gd name="connsiteY1973" fmla="*/ 5175924 h 6858143"/>
              <a:gd name="connsiteX1974" fmla="*/ 5470638 w 6345571"/>
              <a:gd name="connsiteY1974" fmla="*/ 5172947 h 6858143"/>
              <a:gd name="connsiteX1975" fmla="*/ 5455739 w 6345571"/>
              <a:gd name="connsiteY1975" fmla="*/ 5137226 h 6858143"/>
              <a:gd name="connsiteX1976" fmla="*/ 5443821 w 6345571"/>
              <a:gd name="connsiteY1976" fmla="*/ 5122342 h 6858143"/>
              <a:gd name="connsiteX1977" fmla="*/ 5428923 w 6345571"/>
              <a:gd name="connsiteY1977" fmla="*/ 5110435 h 6858143"/>
              <a:gd name="connsiteX1978" fmla="*/ 5378269 w 6345571"/>
              <a:gd name="connsiteY1978" fmla="*/ 5062807 h 6858143"/>
              <a:gd name="connsiteX1979" fmla="*/ 5357411 w 6345571"/>
              <a:gd name="connsiteY1979" fmla="*/ 5053877 h 6858143"/>
              <a:gd name="connsiteX1980" fmla="*/ 5375289 w 6345571"/>
              <a:gd name="connsiteY1980" fmla="*/ 5068760 h 6858143"/>
              <a:gd name="connsiteX1981" fmla="*/ 5375289 w 6345571"/>
              <a:gd name="connsiteY1981" fmla="*/ 5080667 h 6858143"/>
              <a:gd name="connsiteX1982" fmla="*/ 5393167 w 6345571"/>
              <a:gd name="connsiteY1982" fmla="*/ 5089598 h 6858143"/>
              <a:gd name="connsiteX1983" fmla="*/ 5387207 w 6345571"/>
              <a:gd name="connsiteY1983" fmla="*/ 5110435 h 6858143"/>
              <a:gd name="connsiteX1984" fmla="*/ 5414025 w 6345571"/>
              <a:gd name="connsiteY1984" fmla="*/ 5131272 h 6858143"/>
              <a:gd name="connsiteX1985" fmla="*/ 5393167 w 6345571"/>
              <a:gd name="connsiteY1985" fmla="*/ 5122342 h 6858143"/>
              <a:gd name="connsiteX1986" fmla="*/ 5396147 w 6345571"/>
              <a:gd name="connsiteY1986" fmla="*/ 5140203 h 6858143"/>
              <a:gd name="connsiteX1987" fmla="*/ 5428923 w 6345571"/>
              <a:gd name="connsiteY1987" fmla="*/ 5149133 h 6858143"/>
              <a:gd name="connsiteX1988" fmla="*/ 5464679 w 6345571"/>
              <a:gd name="connsiteY1988" fmla="*/ 5202715 h 6858143"/>
              <a:gd name="connsiteX1989" fmla="*/ 5476597 w 6345571"/>
              <a:gd name="connsiteY1989" fmla="*/ 5205691 h 6858143"/>
              <a:gd name="connsiteX1990" fmla="*/ 5470638 w 6345571"/>
              <a:gd name="connsiteY1990" fmla="*/ 5223552 h 6858143"/>
              <a:gd name="connsiteX1991" fmla="*/ 5482557 w 6345571"/>
              <a:gd name="connsiteY1991" fmla="*/ 5217598 h 6858143"/>
              <a:gd name="connsiteX1992" fmla="*/ 5509373 w 6345571"/>
              <a:gd name="connsiteY1992" fmla="*/ 5244389 h 6858143"/>
              <a:gd name="connsiteX1993" fmla="*/ 5500435 w 6345571"/>
              <a:gd name="connsiteY1993" fmla="*/ 5250343 h 6858143"/>
              <a:gd name="connsiteX1994" fmla="*/ 5527251 w 6345571"/>
              <a:gd name="connsiteY1994" fmla="*/ 5271180 h 6858143"/>
              <a:gd name="connsiteX1995" fmla="*/ 5545129 w 6345571"/>
              <a:gd name="connsiteY1995" fmla="*/ 5294994 h 6858143"/>
              <a:gd name="connsiteX1996" fmla="*/ 5539169 w 6345571"/>
              <a:gd name="connsiteY1996" fmla="*/ 5309878 h 6858143"/>
              <a:gd name="connsiteX1997" fmla="*/ 5554068 w 6345571"/>
              <a:gd name="connsiteY1997" fmla="*/ 5324762 h 6858143"/>
              <a:gd name="connsiteX1998" fmla="*/ 5568966 w 6345571"/>
              <a:gd name="connsiteY1998" fmla="*/ 5321785 h 6858143"/>
              <a:gd name="connsiteX1999" fmla="*/ 5548109 w 6345571"/>
              <a:gd name="connsiteY1999" fmla="*/ 5336669 h 6858143"/>
              <a:gd name="connsiteX2000" fmla="*/ 5557047 w 6345571"/>
              <a:gd name="connsiteY2000" fmla="*/ 5345599 h 6858143"/>
              <a:gd name="connsiteX2001" fmla="*/ 5568966 w 6345571"/>
              <a:gd name="connsiteY2001" fmla="*/ 5339646 h 6858143"/>
              <a:gd name="connsiteX2002" fmla="*/ 5563007 w 6345571"/>
              <a:gd name="connsiteY2002" fmla="*/ 5351553 h 6858143"/>
              <a:gd name="connsiteX2003" fmla="*/ 5580885 w 6345571"/>
              <a:gd name="connsiteY2003" fmla="*/ 5342622 h 6858143"/>
              <a:gd name="connsiteX2004" fmla="*/ 5589824 w 6345571"/>
              <a:gd name="connsiteY2004" fmla="*/ 5348576 h 6858143"/>
              <a:gd name="connsiteX2005" fmla="*/ 5586844 w 6345571"/>
              <a:gd name="connsiteY2005" fmla="*/ 5357506 h 6858143"/>
              <a:gd name="connsiteX2006" fmla="*/ 5577905 w 6345571"/>
              <a:gd name="connsiteY2006" fmla="*/ 5357506 h 6858143"/>
              <a:gd name="connsiteX2007" fmla="*/ 5589824 w 6345571"/>
              <a:gd name="connsiteY2007" fmla="*/ 5375367 h 6858143"/>
              <a:gd name="connsiteX2008" fmla="*/ 5586844 w 6345571"/>
              <a:gd name="connsiteY2008" fmla="*/ 5357506 h 6858143"/>
              <a:gd name="connsiteX2009" fmla="*/ 5613661 w 6345571"/>
              <a:gd name="connsiteY2009" fmla="*/ 5369413 h 6858143"/>
              <a:gd name="connsiteX2010" fmla="*/ 5607701 w 6345571"/>
              <a:gd name="connsiteY2010" fmla="*/ 5384297 h 6858143"/>
              <a:gd name="connsiteX2011" fmla="*/ 5592803 w 6345571"/>
              <a:gd name="connsiteY2011" fmla="*/ 5387274 h 6858143"/>
              <a:gd name="connsiteX2012" fmla="*/ 5610681 w 6345571"/>
              <a:gd name="connsiteY2012" fmla="*/ 5408111 h 6858143"/>
              <a:gd name="connsiteX2013" fmla="*/ 5607701 w 6345571"/>
              <a:gd name="connsiteY2013" fmla="*/ 5387274 h 6858143"/>
              <a:gd name="connsiteX2014" fmla="*/ 5643457 w 6345571"/>
              <a:gd name="connsiteY2014" fmla="*/ 5414065 h 6858143"/>
              <a:gd name="connsiteX2015" fmla="*/ 5646437 w 6345571"/>
              <a:gd name="connsiteY2015" fmla="*/ 5437879 h 6858143"/>
              <a:gd name="connsiteX2016" fmla="*/ 5670275 w 6345571"/>
              <a:gd name="connsiteY2016" fmla="*/ 5452762 h 6858143"/>
              <a:gd name="connsiteX2017" fmla="*/ 5679213 w 6345571"/>
              <a:gd name="connsiteY2017" fmla="*/ 5476576 h 6858143"/>
              <a:gd name="connsiteX2018" fmla="*/ 5664315 w 6345571"/>
              <a:gd name="connsiteY2018" fmla="*/ 5464669 h 6858143"/>
              <a:gd name="connsiteX2019" fmla="*/ 5646437 w 6345571"/>
              <a:gd name="connsiteY2019" fmla="*/ 5464669 h 6858143"/>
              <a:gd name="connsiteX2020" fmla="*/ 5652397 w 6345571"/>
              <a:gd name="connsiteY2020" fmla="*/ 5479553 h 6858143"/>
              <a:gd name="connsiteX2021" fmla="*/ 5697091 w 6345571"/>
              <a:gd name="connsiteY2021" fmla="*/ 5500391 h 6858143"/>
              <a:gd name="connsiteX2022" fmla="*/ 5679213 w 6345571"/>
              <a:gd name="connsiteY2022" fmla="*/ 5506344 h 6858143"/>
              <a:gd name="connsiteX2023" fmla="*/ 5664315 w 6345571"/>
              <a:gd name="connsiteY2023" fmla="*/ 5500391 h 6858143"/>
              <a:gd name="connsiteX2024" fmla="*/ 5682193 w 6345571"/>
              <a:gd name="connsiteY2024" fmla="*/ 5530158 h 6858143"/>
              <a:gd name="connsiteX2025" fmla="*/ 5700071 w 6345571"/>
              <a:gd name="connsiteY2025" fmla="*/ 5553972 h 6858143"/>
              <a:gd name="connsiteX2026" fmla="*/ 5732847 w 6345571"/>
              <a:gd name="connsiteY2026" fmla="*/ 5574810 h 6858143"/>
              <a:gd name="connsiteX2027" fmla="*/ 5711989 w 6345571"/>
              <a:gd name="connsiteY2027" fmla="*/ 5574810 h 6858143"/>
              <a:gd name="connsiteX2028" fmla="*/ 5753705 w 6345571"/>
              <a:gd name="connsiteY2028" fmla="*/ 5613507 h 6858143"/>
              <a:gd name="connsiteX2029" fmla="*/ 5750725 w 6345571"/>
              <a:gd name="connsiteY2029" fmla="*/ 5604577 h 6858143"/>
              <a:gd name="connsiteX2030" fmla="*/ 5765623 w 6345571"/>
              <a:gd name="connsiteY2030" fmla="*/ 5607554 h 6858143"/>
              <a:gd name="connsiteX2031" fmla="*/ 5768603 w 6345571"/>
              <a:gd name="connsiteY2031" fmla="*/ 5634345 h 6858143"/>
              <a:gd name="connsiteX2032" fmla="*/ 5795419 w 6345571"/>
              <a:gd name="connsiteY2032" fmla="*/ 5646252 h 6858143"/>
              <a:gd name="connsiteX2033" fmla="*/ 5795419 w 6345571"/>
              <a:gd name="connsiteY2033" fmla="*/ 5664112 h 6858143"/>
              <a:gd name="connsiteX2034" fmla="*/ 5813297 w 6345571"/>
              <a:gd name="connsiteY2034" fmla="*/ 5649229 h 6858143"/>
              <a:gd name="connsiteX2035" fmla="*/ 5819257 w 6345571"/>
              <a:gd name="connsiteY2035" fmla="*/ 5696857 h 6858143"/>
              <a:gd name="connsiteX2036" fmla="*/ 5825216 w 6345571"/>
              <a:gd name="connsiteY2036" fmla="*/ 5690903 h 6858143"/>
              <a:gd name="connsiteX2037" fmla="*/ 5819257 w 6345571"/>
              <a:gd name="connsiteY2037" fmla="*/ 5702810 h 6858143"/>
              <a:gd name="connsiteX2038" fmla="*/ 5837135 w 6345571"/>
              <a:gd name="connsiteY2038" fmla="*/ 5723648 h 6858143"/>
              <a:gd name="connsiteX2039" fmla="*/ 5849053 w 6345571"/>
              <a:gd name="connsiteY2039" fmla="*/ 5720671 h 6858143"/>
              <a:gd name="connsiteX2040" fmla="*/ 5843094 w 6345571"/>
              <a:gd name="connsiteY2040" fmla="*/ 5732578 h 6858143"/>
              <a:gd name="connsiteX2041" fmla="*/ 5860972 w 6345571"/>
              <a:gd name="connsiteY2041" fmla="*/ 5756392 h 6858143"/>
              <a:gd name="connsiteX2042" fmla="*/ 5878850 w 6345571"/>
              <a:gd name="connsiteY2042" fmla="*/ 5753415 h 6858143"/>
              <a:gd name="connsiteX2043" fmla="*/ 5887789 w 6345571"/>
              <a:gd name="connsiteY2043" fmla="*/ 5768299 h 6858143"/>
              <a:gd name="connsiteX2044" fmla="*/ 5875870 w 6345571"/>
              <a:gd name="connsiteY2044" fmla="*/ 5771276 h 6858143"/>
              <a:gd name="connsiteX2045" fmla="*/ 5938443 w 6345571"/>
              <a:gd name="connsiteY2045" fmla="*/ 5857602 h 6858143"/>
              <a:gd name="connsiteX2046" fmla="*/ 5944402 w 6345571"/>
              <a:gd name="connsiteY2046" fmla="*/ 5854625 h 6858143"/>
              <a:gd name="connsiteX2047" fmla="*/ 5950361 w 6345571"/>
              <a:gd name="connsiteY2047" fmla="*/ 5869509 h 6858143"/>
              <a:gd name="connsiteX2048" fmla="*/ 5941423 w 6345571"/>
              <a:gd name="connsiteY2048" fmla="*/ 5875462 h 6858143"/>
              <a:gd name="connsiteX2049" fmla="*/ 5962280 w 6345571"/>
              <a:gd name="connsiteY2049" fmla="*/ 5899276 h 6858143"/>
              <a:gd name="connsiteX2050" fmla="*/ 5959301 w 6345571"/>
              <a:gd name="connsiteY2050" fmla="*/ 5908207 h 6858143"/>
              <a:gd name="connsiteX2051" fmla="*/ 5983137 w 6345571"/>
              <a:gd name="connsiteY2051" fmla="*/ 5940951 h 6858143"/>
              <a:gd name="connsiteX2052" fmla="*/ 5989097 w 6345571"/>
              <a:gd name="connsiteY2052" fmla="*/ 5934997 h 6858143"/>
              <a:gd name="connsiteX2053" fmla="*/ 5980158 w 6345571"/>
              <a:gd name="connsiteY2053" fmla="*/ 5917137 h 6858143"/>
              <a:gd name="connsiteX2054" fmla="*/ 6006975 w 6345571"/>
              <a:gd name="connsiteY2054" fmla="*/ 5929044 h 6858143"/>
              <a:gd name="connsiteX2055" fmla="*/ 5992077 w 6345571"/>
              <a:gd name="connsiteY2055" fmla="*/ 5934997 h 6858143"/>
              <a:gd name="connsiteX2056" fmla="*/ 6066568 w 6345571"/>
              <a:gd name="connsiteY2056" fmla="*/ 6018347 h 6858143"/>
              <a:gd name="connsiteX2057" fmla="*/ 6078487 w 6345571"/>
              <a:gd name="connsiteY2057" fmla="*/ 6027277 h 6858143"/>
              <a:gd name="connsiteX2058" fmla="*/ 6048690 w 6345571"/>
              <a:gd name="connsiteY2058" fmla="*/ 6018347 h 6858143"/>
              <a:gd name="connsiteX2059" fmla="*/ 6088183 w 6345571"/>
              <a:gd name="connsiteY2059" fmla="*/ 6069074 h 6858143"/>
              <a:gd name="connsiteX2060" fmla="*/ 6084492 w 6345571"/>
              <a:gd name="connsiteY2060" fmla="*/ 6069277 h 6858143"/>
              <a:gd name="connsiteX2061" fmla="*/ 6060609 w 6345571"/>
              <a:gd name="connsiteY2061" fmla="*/ 6062998 h 6858143"/>
              <a:gd name="connsiteX2062" fmla="*/ 6096365 w 6345571"/>
              <a:gd name="connsiteY2062" fmla="*/ 6086812 h 6858143"/>
              <a:gd name="connsiteX2063" fmla="*/ 6090405 w 6345571"/>
              <a:gd name="connsiteY2063" fmla="*/ 6095742 h 6858143"/>
              <a:gd name="connsiteX2064" fmla="*/ 6173835 w 6345571"/>
              <a:gd name="connsiteY2064" fmla="*/ 6152301 h 6858143"/>
              <a:gd name="connsiteX2065" fmla="*/ 6158937 w 6345571"/>
              <a:gd name="connsiteY2065" fmla="*/ 6161231 h 6858143"/>
              <a:gd name="connsiteX2066" fmla="*/ 6158937 w 6345571"/>
              <a:gd name="connsiteY2066" fmla="*/ 6155278 h 6858143"/>
              <a:gd name="connsiteX2067" fmla="*/ 6149998 w 6345571"/>
              <a:gd name="connsiteY2067" fmla="*/ 6152301 h 6858143"/>
              <a:gd name="connsiteX2068" fmla="*/ 6161917 w 6345571"/>
              <a:gd name="connsiteY2068" fmla="*/ 6173138 h 6858143"/>
              <a:gd name="connsiteX2069" fmla="*/ 6170855 w 6345571"/>
              <a:gd name="connsiteY2069" fmla="*/ 6170161 h 6858143"/>
              <a:gd name="connsiteX2070" fmla="*/ 6170855 w 6345571"/>
              <a:gd name="connsiteY2070" fmla="*/ 6190999 h 6858143"/>
              <a:gd name="connsiteX2071" fmla="*/ 6179795 w 6345571"/>
              <a:gd name="connsiteY2071" fmla="*/ 6190999 h 6858143"/>
              <a:gd name="connsiteX2072" fmla="*/ 6182774 w 6345571"/>
              <a:gd name="connsiteY2072" fmla="*/ 6176115 h 6858143"/>
              <a:gd name="connsiteX2073" fmla="*/ 6170855 w 6345571"/>
              <a:gd name="connsiteY2073" fmla="*/ 6158254 h 6858143"/>
              <a:gd name="connsiteX2074" fmla="*/ 6176815 w 6345571"/>
              <a:gd name="connsiteY2074" fmla="*/ 6149324 h 6858143"/>
              <a:gd name="connsiteX2075" fmla="*/ 6176815 w 6345571"/>
              <a:gd name="connsiteY2075" fmla="*/ 6164208 h 6858143"/>
              <a:gd name="connsiteX2076" fmla="*/ 6209591 w 6345571"/>
              <a:gd name="connsiteY2076" fmla="*/ 6196952 h 6858143"/>
              <a:gd name="connsiteX2077" fmla="*/ 6173835 w 6345571"/>
              <a:gd name="connsiteY2077" fmla="*/ 6199929 h 6858143"/>
              <a:gd name="connsiteX2078" fmla="*/ 6203632 w 6345571"/>
              <a:gd name="connsiteY2078" fmla="*/ 6226720 h 6858143"/>
              <a:gd name="connsiteX2079" fmla="*/ 6209591 w 6345571"/>
              <a:gd name="connsiteY2079" fmla="*/ 6253511 h 6858143"/>
              <a:gd name="connsiteX2080" fmla="*/ 6233429 w 6345571"/>
              <a:gd name="connsiteY2080" fmla="*/ 6271371 h 6858143"/>
              <a:gd name="connsiteX2081" fmla="*/ 6218530 w 6345571"/>
              <a:gd name="connsiteY2081" fmla="*/ 6268395 h 6858143"/>
              <a:gd name="connsiteX2082" fmla="*/ 6233429 w 6345571"/>
              <a:gd name="connsiteY2082" fmla="*/ 6280302 h 6858143"/>
              <a:gd name="connsiteX2083" fmla="*/ 6239387 w 6345571"/>
              <a:gd name="connsiteY2083" fmla="*/ 6274348 h 6858143"/>
              <a:gd name="connsiteX2084" fmla="*/ 6266205 w 6345571"/>
              <a:gd name="connsiteY2084" fmla="*/ 6301139 h 6858143"/>
              <a:gd name="connsiteX2085" fmla="*/ 6281103 w 6345571"/>
              <a:gd name="connsiteY2085" fmla="*/ 6342814 h 6858143"/>
              <a:gd name="connsiteX2086" fmla="*/ 6298981 w 6345571"/>
              <a:gd name="connsiteY2086" fmla="*/ 6354721 h 6858143"/>
              <a:gd name="connsiteX2087" fmla="*/ 6260245 w 6345571"/>
              <a:gd name="connsiteY2087" fmla="*/ 6357697 h 6858143"/>
              <a:gd name="connsiteX2088" fmla="*/ 6316859 w 6345571"/>
              <a:gd name="connsiteY2088" fmla="*/ 6411279 h 6858143"/>
              <a:gd name="connsiteX2089" fmla="*/ 6335481 w 6345571"/>
              <a:gd name="connsiteY2089" fmla="*/ 6445140 h 6858143"/>
              <a:gd name="connsiteX2090" fmla="*/ 6345571 w 6345571"/>
              <a:gd name="connsiteY2090" fmla="*/ 6455386 h 6858143"/>
              <a:gd name="connsiteX2091" fmla="*/ 6345571 w 6345571"/>
              <a:gd name="connsiteY2091" fmla="*/ 6858143 h 6858143"/>
              <a:gd name="connsiteX2092" fmla="*/ 5942788 w 6345571"/>
              <a:gd name="connsiteY2092" fmla="*/ 6858143 h 6858143"/>
              <a:gd name="connsiteX2093" fmla="*/ 5938071 w 6345571"/>
              <a:gd name="connsiteY2093" fmla="*/ 6853700 h 6858143"/>
              <a:gd name="connsiteX2094" fmla="*/ 5887789 w 6345571"/>
              <a:gd name="connsiteY2094" fmla="*/ 6828025 h 6858143"/>
              <a:gd name="connsiteX2095" fmla="*/ 5863951 w 6345571"/>
              <a:gd name="connsiteY2095" fmla="*/ 6807188 h 6858143"/>
              <a:gd name="connsiteX2096" fmla="*/ 5825216 w 6345571"/>
              <a:gd name="connsiteY2096" fmla="*/ 6711932 h 6858143"/>
              <a:gd name="connsiteX2097" fmla="*/ 5828196 w 6345571"/>
              <a:gd name="connsiteY2097" fmla="*/ 6723839 h 6858143"/>
              <a:gd name="connsiteX2098" fmla="*/ 5810318 w 6345571"/>
              <a:gd name="connsiteY2098" fmla="*/ 6717885 h 6858143"/>
              <a:gd name="connsiteX2099" fmla="*/ 5828196 w 6345571"/>
              <a:gd name="connsiteY2099" fmla="*/ 6750630 h 6858143"/>
              <a:gd name="connsiteX2100" fmla="*/ 5807339 w 6345571"/>
              <a:gd name="connsiteY2100" fmla="*/ 6717885 h 6858143"/>
              <a:gd name="connsiteX2101" fmla="*/ 5807339 w 6345571"/>
              <a:gd name="connsiteY2101" fmla="*/ 6720862 h 6858143"/>
              <a:gd name="connsiteX2102" fmla="*/ 5801379 w 6345571"/>
              <a:gd name="connsiteY2102" fmla="*/ 6711932 h 6858143"/>
              <a:gd name="connsiteX2103" fmla="*/ 5801379 w 6345571"/>
              <a:gd name="connsiteY2103" fmla="*/ 6708955 h 6858143"/>
              <a:gd name="connsiteX2104" fmla="*/ 5792440 w 6345571"/>
              <a:gd name="connsiteY2104" fmla="*/ 6705978 h 6858143"/>
              <a:gd name="connsiteX2105" fmla="*/ 5792440 w 6345571"/>
              <a:gd name="connsiteY2105" fmla="*/ 6682164 h 6858143"/>
              <a:gd name="connsiteX2106" fmla="*/ 5783129 w 6345571"/>
              <a:gd name="connsiteY2106" fmla="*/ 6685885 h 6858143"/>
              <a:gd name="connsiteX2107" fmla="*/ 5772132 w 6345571"/>
              <a:gd name="connsiteY2107" fmla="*/ 6685176 h 6858143"/>
              <a:gd name="connsiteX2108" fmla="*/ 5771583 w 6345571"/>
              <a:gd name="connsiteY2108" fmla="*/ 6684707 h 6858143"/>
              <a:gd name="connsiteX2109" fmla="*/ 5771583 w 6345571"/>
              <a:gd name="connsiteY2109" fmla="*/ 6676211 h 6858143"/>
              <a:gd name="connsiteX2110" fmla="*/ 5768603 w 6345571"/>
              <a:gd name="connsiteY2110" fmla="*/ 6682164 h 6858143"/>
              <a:gd name="connsiteX2111" fmla="*/ 5771583 w 6345571"/>
              <a:gd name="connsiteY2111" fmla="*/ 6684707 h 6858143"/>
              <a:gd name="connsiteX2112" fmla="*/ 5771583 w 6345571"/>
              <a:gd name="connsiteY2112" fmla="*/ 6685141 h 6858143"/>
              <a:gd name="connsiteX2113" fmla="*/ 5772132 w 6345571"/>
              <a:gd name="connsiteY2113" fmla="*/ 6685176 h 6858143"/>
              <a:gd name="connsiteX2114" fmla="*/ 5786480 w 6345571"/>
              <a:gd name="connsiteY2114" fmla="*/ 6697420 h 6858143"/>
              <a:gd name="connsiteX2115" fmla="*/ 5795419 w 6345571"/>
              <a:gd name="connsiteY2115" fmla="*/ 6714908 h 6858143"/>
              <a:gd name="connsiteX2116" fmla="*/ 5783501 w 6345571"/>
              <a:gd name="connsiteY2116" fmla="*/ 6703001 h 6858143"/>
              <a:gd name="connsiteX2117" fmla="*/ 5813297 w 6345571"/>
              <a:gd name="connsiteY2117" fmla="*/ 6738723 h 6858143"/>
              <a:gd name="connsiteX2118" fmla="*/ 5813297 w 6345571"/>
              <a:gd name="connsiteY2118" fmla="*/ 6753606 h 6858143"/>
              <a:gd name="connsiteX2119" fmla="*/ 5837135 w 6345571"/>
              <a:gd name="connsiteY2119" fmla="*/ 6774444 h 6858143"/>
              <a:gd name="connsiteX2120" fmla="*/ 5869911 w 6345571"/>
              <a:gd name="connsiteY2120" fmla="*/ 6825049 h 6858143"/>
              <a:gd name="connsiteX2121" fmla="*/ 5875870 w 6345571"/>
              <a:gd name="connsiteY2121" fmla="*/ 6819095 h 6858143"/>
              <a:gd name="connsiteX2122" fmla="*/ 5875870 w 6345571"/>
              <a:gd name="connsiteY2122" fmla="*/ 6836956 h 6858143"/>
              <a:gd name="connsiteX2123" fmla="*/ 5890769 w 6345571"/>
              <a:gd name="connsiteY2123" fmla="*/ 6848863 h 6858143"/>
              <a:gd name="connsiteX2124" fmla="*/ 5881829 w 6345571"/>
              <a:gd name="connsiteY2124" fmla="*/ 6845886 h 6858143"/>
              <a:gd name="connsiteX2125" fmla="*/ 5888893 w 6345571"/>
              <a:gd name="connsiteY2125" fmla="*/ 6858143 h 6858143"/>
              <a:gd name="connsiteX2126" fmla="*/ 5855130 w 6345571"/>
              <a:gd name="connsiteY2126" fmla="*/ 6858143 h 6858143"/>
              <a:gd name="connsiteX2127" fmla="*/ 5855013 w 6345571"/>
              <a:gd name="connsiteY2127" fmla="*/ 6857793 h 6858143"/>
              <a:gd name="connsiteX2128" fmla="*/ 5843094 w 6345571"/>
              <a:gd name="connsiteY2128" fmla="*/ 6845886 h 6858143"/>
              <a:gd name="connsiteX2129" fmla="*/ 5843094 w 6345571"/>
              <a:gd name="connsiteY2129" fmla="*/ 6854816 h 6858143"/>
              <a:gd name="connsiteX2130" fmla="*/ 5825216 w 6345571"/>
              <a:gd name="connsiteY2130" fmla="*/ 6813142 h 6858143"/>
              <a:gd name="connsiteX2131" fmla="*/ 5822237 w 6345571"/>
              <a:gd name="connsiteY2131" fmla="*/ 6816118 h 6858143"/>
              <a:gd name="connsiteX2132" fmla="*/ 5825216 w 6345571"/>
              <a:gd name="connsiteY2132" fmla="*/ 6828025 h 6858143"/>
              <a:gd name="connsiteX2133" fmla="*/ 5765623 w 6345571"/>
              <a:gd name="connsiteY2133" fmla="*/ 6747653 h 6858143"/>
              <a:gd name="connsiteX2134" fmla="*/ 5771583 w 6345571"/>
              <a:gd name="connsiteY2134" fmla="*/ 6744676 h 6858143"/>
              <a:gd name="connsiteX2135" fmla="*/ 5738807 w 6345571"/>
              <a:gd name="connsiteY2135" fmla="*/ 6691094 h 6858143"/>
              <a:gd name="connsiteX2136" fmla="*/ 5697091 w 6345571"/>
              <a:gd name="connsiteY2136" fmla="*/ 6637513 h 6858143"/>
              <a:gd name="connsiteX2137" fmla="*/ 5679213 w 6345571"/>
              <a:gd name="connsiteY2137" fmla="*/ 6601792 h 6858143"/>
              <a:gd name="connsiteX2138" fmla="*/ 5658355 w 6345571"/>
              <a:gd name="connsiteY2138" fmla="*/ 6575001 h 6858143"/>
              <a:gd name="connsiteX2139" fmla="*/ 5625579 w 6345571"/>
              <a:gd name="connsiteY2139" fmla="*/ 6536303 h 6858143"/>
              <a:gd name="connsiteX2140" fmla="*/ 5628559 w 6345571"/>
              <a:gd name="connsiteY2140" fmla="*/ 6527373 h 6858143"/>
              <a:gd name="connsiteX2141" fmla="*/ 5616641 w 6345571"/>
              <a:gd name="connsiteY2141" fmla="*/ 6509512 h 6858143"/>
              <a:gd name="connsiteX2142" fmla="*/ 5604722 w 6345571"/>
              <a:gd name="connsiteY2142" fmla="*/ 6503559 h 6858143"/>
              <a:gd name="connsiteX2143" fmla="*/ 5616641 w 6345571"/>
              <a:gd name="connsiteY2143" fmla="*/ 6506535 h 6858143"/>
              <a:gd name="connsiteX2144" fmla="*/ 5592803 w 6345571"/>
              <a:gd name="connsiteY2144" fmla="*/ 6482721 h 6858143"/>
              <a:gd name="connsiteX2145" fmla="*/ 5592803 w 6345571"/>
              <a:gd name="connsiteY2145" fmla="*/ 6470814 h 6858143"/>
              <a:gd name="connsiteX2146" fmla="*/ 5563007 w 6345571"/>
              <a:gd name="connsiteY2146" fmla="*/ 6447000 h 6858143"/>
              <a:gd name="connsiteX2147" fmla="*/ 5560027 w 6345571"/>
              <a:gd name="connsiteY2147" fmla="*/ 6452954 h 6858143"/>
              <a:gd name="connsiteX2148" fmla="*/ 5557047 w 6345571"/>
              <a:gd name="connsiteY2148" fmla="*/ 6447000 h 6858143"/>
              <a:gd name="connsiteX2149" fmla="*/ 5554068 w 6345571"/>
              <a:gd name="connsiteY2149" fmla="*/ 6455930 h 6858143"/>
              <a:gd name="connsiteX2150" fmla="*/ 5530231 w 6345571"/>
              <a:gd name="connsiteY2150" fmla="*/ 6417233 h 6858143"/>
              <a:gd name="connsiteX2151" fmla="*/ 5545129 w 6345571"/>
              <a:gd name="connsiteY2151" fmla="*/ 6423186 h 6858143"/>
              <a:gd name="connsiteX2152" fmla="*/ 5560027 w 6345571"/>
              <a:gd name="connsiteY2152" fmla="*/ 6438070 h 6858143"/>
              <a:gd name="connsiteX2153" fmla="*/ 5551089 w 6345571"/>
              <a:gd name="connsiteY2153" fmla="*/ 6417233 h 6858143"/>
              <a:gd name="connsiteX2154" fmla="*/ 5530231 w 6345571"/>
              <a:gd name="connsiteY2154" fmla="*/ 6399372 h 6858143"/>
              <a:gd name="connsiteX2155" fmla="*/ 5536190 w 6345571"/>
              <a:gd name="connsiteY2155" fmla="*/ 6411279 h 6858143"/>
              <a:gd name="connsiteX2156" fmla="*/ 5530231 w 6345571"/>
              <a:gd name="connsiteY2156" fmla="*/ 6417233 h 6858143"/>
              <a:gd name="connsiteX2157" fmla="*/ 5515333 w 6345571"/>
              <a:gd name="connsiteY2157" fmla="*/ 6399372 h 6858143"/>
              <a:gd name="connsiteX2158" fmla="*/ 5527251 w 6345571"/>
              <a:gd name="connsiteY2158" fmla="*/ 6402349 h 6858143"/>
              <a:gd name="connsiteX2159" fmla="*/ 5521292 w 6345571"/>
              <a:gd name="connsiteY2159" fmla="*/ 6393418 h 6858143"/>
              <a:gd name="connsiteX2160" fmla="*/ 5509373 w 6345571"/>
              <a:gd name="connsiteY2160" fmla="*/ 6393418 h 6858143"/>
              <a:gd name="connsiteX2161" fmla="*/ 5473617 w 6345571"/>
              <a:gd name="connsiteY2161" fmla="*/ 6330906 h 6858143"/>
              <a:gd name="connsiteX2162" fmla="*/ 5461699 w 6345571"/>
              <a:gd name="connsiteY2162" fmla="*/ 6313046 h 6858143"/>
              <a:gd name="connsiteX2163" fmla="*/ 5461699 w 6345571"/>
              <a:gd name="connsiteY2163" fmla="*/ 6316023 h 6858143"/>
              <a:gd name="connsiteX2164" fmla="*/ 5464679 w 6345571"/>
              <a:gd name="connsiteY2164" fmla="*/ 6330906 h 6858143"/>
              <a:gd name="connsiteX2165" fmla="*/ 5443821 w 6345571"/>
              <a:gd name="connsiteY2165" fmla="*/ 6289232 h 6858143"/>
              <a:gd name="connsiteX2166" fmla="*/ 5393167 w 6345571"/>
              <a:gd name="connsiteY2166" fmla="*/ 6253511 h 6858143"/>
              <a:gd name="connsiteX2167" fmla="*/ 5399126 w 6345571"/>
              <a:gd name="connsiteY2167" fmla="*/ 6238627 h 6858143"/>
              <a:gd name="connsiteX2168" fmla="*/ 5369329 w 6345571"/>
              <a:gd name="connsiteY2168" fmla="*/ 6223743 h 6858143"/>
              <a:gd name="connsiteX2169" fmla="*/ 5434882 w 6345571"/>
              <a:gd name="connsiteY2169" fmla="*/ 6318999 h 6858143"/>
              <a:gd name="connsiteX2170" fmla="*/ 5491495 w 6345571"/>
              <a:gd name="connsiteY2170" fmla="*/ 6399372 h 6858143"/>
              <a:gd name="connsiteX2171" fmla="*/ 5527251 w 6345571"/>
              <a:gd name="connsiteY2171" fmla="*/ 6438070 h 6858143"/>
              <a:gd name="connsiteX2172" fmla="*/ 5530231 w 6345571"/>
              <a:gd name="connsiteY2172" fmla="*/ 6452954 h 6858143"/>
              <a:gd name="connsiteX2173" fmla="*/ 5551089 w 6345571"/>
              <a:gd name="connsiteY2173" fmla="*/ 6485698 h 6858143"/>
              <a:gd name="connsiteX2174" fmla="*/ 5580885 w 6345571"/>
              <a:gd name="connsiteY2174" fmla="*/ 6527373 h 6858143"/>
              <a:gd name="connsiteX2175" fmla="*/ 5565987 w 6345571"/>
              <a:gd name="connsiteY2175" fmla="*/ 6509512 h 6858143"/>
              <a:gd name="connsiteX2176" fmla="*/ 5610681 w 6345571"/>
              <a:gd name="connsiteY2176" fmla="*/ 6575001 h 6858143"/>
              <a:gd name="connsiteX2177" fmla="*/ 5667295 w 6345571"/>
              <a:gd name="connsiteY2177" fmla="*/ 6649420 h 6858143"/>
              <a:gd name="connsiteX2178" fmla="*/ 5673254 w 6345571"/>
              <a:gd name="connsiteY2178" fmla="*/ 6664304 h 6858143"/>
              <a:gd name="connsiteX2179" fmla="*/ 5688152 w 6345571"/>
              <a:gd name="connsiteY2179" fmla="*/ 6691094 h 6858143"/>
              <a:gd name="connsiteX2180" fmla="*/ 5729867 w 6345571"/>
              <a:gd name="connsiteY2180" fmla="*/ 6747653 h 6858143"/>
              <a:gd name="connsiteX2181" fmla="*/ 5717949 w 6345571"/>
              <a:gd name="connsiteY2181" fmla="*/ 6747653 h 6858143"/>
              <a:gd name="connsiteX2182" fmla="*/ 5729867 w 6345571"/>
              <a:gd name="connsiteY2182" fmla="*/ 6750630 h 6858143"/>
              <a:gd name="connsiteX2183" fmla="*/ 5777542 w 6345571"/>
              <a:gd name="connsiteY2183" fmla="*/ 6819095 h 6858143"/>
              <a:gd name="connsiteX2184" fmla="*/ 5789461 w 6345571"/>
              <a:gd name="connsiteY2184" fmla="*/ 6831002 h 6858143"/>
              <a:gd name="connsiteX2185" fmla="*/ 5786481 w 6345571"/>
              <a:gd name="connsiteY2185" fmla="*/ 6836956 h 6858143"/>
              <a:gd name="connsiteX2186" fmla="*/ 5797282 w 6345571"/>
              <a:gd name="connsiteY2186" fmla="*/ 6853700 h 6858143"/>
              <a:gd name="connsiteX2187" fmla="*/ 5803047 w 6345571"/>
              <a:gd name="connsiteY2187" fmla="*/ 6858143 h 6858143"/>
              <a:gd name="connsiteX2188" fmla="*/ 5577557 w 6345571"/>
              <a:gd name="connsiteY2188" fmla="*/ 6858143 h 6858143"/>
              <a:gd name="connsiteX2189" fmla="*/ 5571946 w 6345571"/>
              <a:gd name="connsiteY2189" fmla="*/ 6857793 h 6858143"/>
              <a:gd name="connsiteX2190" fmla="*/ 5560027 w 6345571"/>
              <a:gd name="connsiteY2190" fmla="*/ 6836956 h 6858143"/>
              <a:gd name="connsiteX2191" fmla="*/ 5563007 w 6345571"/>
              <a:gd name="connsiteY2191" fmla="*/ 6828025 h 6858143"/>
              <a:gd name="connsiteX2192" fmla="*/ 5512353 w 6345571"/>
              <a:gd name="connsiteY2192" fmla="*/ 6765513 h 6858143"/>
              <a:gd name="connsiteX2193" fmla="*/ 5515333 w 6345571"/>
              <a:gd name="connsiteY2193" fmla="*/ 6753606 h 6858143"/>
              <a:gd name="connsiteX2194" fmla="*/ 5494475 w 6345571"/>
              <a:gd name="connsiteY2194" fmla="*/ 6726816 h 6858143"/>
              <a:gd name="connsiteX2195" fmla="*/ 5476597 w 6345571"/>
              <a:gd name="connsiteY2195" fmla="*/ 6711932 h 6858143"/>
              <a:gd name="connsiteX2196" fmla="*/ 5476597 w 6345571"/>
              <a:gd name="connsiteY2196" fmla="*/ 6703001 h 6858143"/>
              <a:gd name="connsiteX2197" fmla="*/ 5449780 w 6345571"/>
              <a:gd name="connsiteY2197" fmla="*/ 6670257 h 6858143"/>
              <a:gd name="connsiteX2198" fmla="*/ 5414025 w 6345571"/>
              <a:gd name="connsiteY2198" fmla="*/ 6646443 h 6858143"/>
              <a:gd name="connsiteX2199" fmla="*/ 5396147 w 6345571"/>
              <a:gd name="connsiteY2199" fmla="*/ 6613699 h 6858143"/>
              <a:gd name="connsiteX2200" fmla="*/ 5393167 w 6345571"/>
              <a:gd name="connsiteY2200" fmla="*/ 6595838 h 6858143"/>
              <a:gd name="connsiteX2201" fmla="*/ 5378269 w 6345571"/>
              <a:gd name="connsiteY2201" fmla="*/ 6580954 h 6858143"/>
              <a:gd name="connsiteX2202" fmla="*/ 5387207 w 6345571"/>
              <a:gd name="connsiteY2202" fmla="*/ 6583931 h 6858143"/>
              <a:gd name="connsiteX2203" fmla="*/ 5363371 w 6345571"/>
              <a:gd name="connsiteY2203" fmla="*/ 6563094 h 6858143"/>
              <a:gd name="connsiteX2204" fmla="*/ 5372309 w 6345571"/>
              <a:gd name="connsiteY2204" fmla="*/ 6580954 h 6858143"/>
              <a:gd name="connsiteX2205" fmla="*/ 5348472 w 6345571"/>
              <a:gd name="connsiteY2205" fmla="*/ 6533326 h 6858143"/>
              <a:gd name="connsiteX2206" fmla="*/ 5339533 w 6345571"/>
              <a:gd name="connsiteY2206" fmla="*/ 6533326 h 6858143"/>
              <a:gd name="connsiteX2207" fmla="*/ 5327615 w 6345571"/>
              <a:gd name="connsiteY2207" fmla="*/ 6515466 h 6858143"/>
              <a:gd name="connsiteX2208" fmla="*/ 5327615 w 6345571"/>
              <a:gd name="connsiteY2208" fmla="*/ 6530349 h 6858143"/>
              <a:gd name="connsiteX2209" fmla="*/ 5342513 w 6345571"/>
              <a:gd name="connsiteY2209" fmla="*/ 6557140 h 6858143"/>
              <a:gd name="connsiteX2210" fmla="*/ 5324635 w 6345571"/>
              <a:gd name="connsiteY2210" fmla="*/ 6536303 h 6858143"/>
              <a:gd name="connsiteX2211" fmla="*/ 5318675 w 6345571"/>
              <a:gd name="connsiteY2211" fmla="*/ 6509512 h 6858143"/>
              <a:gd name="connsiteX2212" fmla="*/ 5303777 w 6345571"/>
              <a:gd name="connsiteY2212" fmla="*/ 6506535 h 6858143"/>
              <a:gd name="connsiteX2213" fmla="*/ 5303777 w 6345571"/>
              <a:gd name="connsiteY2213" fmla="*/ 6500582 h 6858143"/>
              <a:gd name="connsiteX2214" fmla="*/ 5300797 w 6345571"/>
              <a:gd name="connsiteY2214" fmla="*/ 6497605 h 6858143"/>
              <a:gd name="connsiteX2215" fmla="*/ 5318675 w 6345571"/>
              <a:gd name="connsiteY2215" fmla="*/ 6500582 h 6858143"/>
              <a:gd name="connsiteX2216" fmla="*/ 5321655 w 6345571"/>
              <a:gd name="connsiteY2216" fmla="*/ 6494628 h 6858143"/>
              <a:gd name="connsiteX2217" fmla="*/ 5300797 w 6345571"/>
              <a:gd name="connsiteY2217" fmla="*/ 6476768 h 6858143"/>
              <a:gd name="connsiteX2218" fmla="*/ 5268021 w 6345571"/>
              <a:gd name="connsiteY2218" fmla="*/ 6444023 h 6858143"/>
              <a:gd name="connsiteX2219" fmla="*/ 5279940 w 6345571"/>
              <a:gd name="connsiteY2219" fmla="*/ 6435093 h 6858143"/>
              <a:gd name="connsiteX2220" fmla="*/ 5259083 w 6345571"/>
              <a:gd name="connsiteY2220" fmla="*/ 6429140 h 6858143"/>
              <a:gd name="connsiteX2221" fmla="*/ 5238225 w 6345571"/>
              <a:gd name="connsiteY2221" fmla="*/ 6405325 h 6858143"/>
              <a:gd name="connsiteX2222" fmla="*/ 5247164 w 6345571"/>
              <a:gd name="connsiteY2222" fmla="*/ 6393418 h 6858143"/>
              <a:gd name="connsiteX2223" fmla="*/ 5229286 w 6345571"/>
              <a:gd name="connsiteY2223" fmla="*/ 6384488 h 6858143"/>
              <a:gd name="connsiteX2224" fmla="*/ 5220347 w 6345571"/>
              <a:gd name="connsiteY2224" fmla="*/ 6357697 h 6858143"/>
              <a:gd name="connsiteX2225" fmla="*/ 5214388 w 6345571"/>
              <a:gd name="connsiteY2225" fmla="*/ 6357697 h 6858143"/>
              <a:gd name="connsiteX2226" fmla="*/ 5178632 w 6345571"/>
              <a:gd name="connsiteY2226" fmla="*/ 6324953 h 6858143"/>
              <a:gd name="connsiteX2227" fmla="*/ 5163734 w 6345571"/>
              <a:gd name="connsiteY2227" fmla="*/ 6304116 h 6858143"/>
              <a:gd name="connsiteX2228" fmla="*/ 5142876 w 6345571"/>
              <a:gd name="connsiteY2228" fmla="*/ 6268395 h 6858143"/>
              <a:gd name="connsiteX2229" fmla="*/ 5133937 w 6345571"/>
              <a:gd name="connsiteY2229" fmla="*/ 6262441 h 6858143"/>
              <a:gd name="connsiteX2230" fmla="*/ 5133937 w 6345571"/>
              <a:gd name="connsiteY2230" fmla="*/ 6268395 h 6858143"/>
              <a:gd name="connsiteX2231" fmla="*/ 5116059 w 6345571"/>
              <a:gd name="connsiteY2231" fmla="*/ 6250534 h 6858143"/>
              <a:gd name="connsiteX2232" fmla="*/ 5130957 w 6345571"/>
              <a:gd name="connsiteY2232" fmla="*/ 6259464 h 6858143"/>
              <a:gd name="connsiteX2233" fmla="*/ 5101161 w 6345571"/>
              <a:gd name="connsiteY2233" fmla="*/ 6208859 h 6858143"/>
              <a:gd name="connsiteX2234" fmla="*/ 5086263 w 6345571"/>
              <a:gd name="connsiteY2234" fmla="*/ 6208859 h 6858143"/>
              <a:gd name="connsiteX2235" fmla="*/ 5107121 w 6345571"/>
              <a:gd name="connsiteY2235" fmla="*/ 6223743 h 6858143"/>
              <a:gd name="connsiteX2236" fmla="*/ 5092222 w 6345571"/>
              <a:gd name="connsiteY2236" fmla="*/ 6229697 h 6858143"/>
              <a:gd name="connsiteX2237" fmla="*/ 5080303 w 6345571"/>
              <a:gd name="connsiteY2237" fmla="*/ 6202906 h 6858143"/>
              <a:gd name="connsiteX2238" fmla="*/ 5089243 w 6345571"/>
              <a:gd name="connsiteY2238" fmla="*/ 6193976 h 6858143"/>
              <a:gd name="connsiteX2239" fmla="*/ 5077324 w 6345571"/>
              <a:gd name="connsiteY2239" fmla="*/ 6188022 h 6858143"/>
              <a:gd name="connsiteX2240" fmla="*/ 5083283 w 6345571"/>
              <a:gd name="connsiteY2240" fmla="*/ 6185045 h 6858143"/>
              <a:gd name="connsiteX2241" fmla="*/ 5059446 w 6345571"/>
              <a:gd name="connsiteY2241" fmla="*/ 6164208 h 6858143"/>
              <a:gd name="connsiteX2242" fmla="*/ 5029649 w 6345571"/>
              <a:gd name="connsiteY2242" fmla="*/ 6113603 h 6858143"/>
              <a:gd name="connsiteX2243" fmla="*/ 5020711 w 6345571"/>
              <a:gd name="connsiteY2243" fmla="*/ 6116580 h 6858143"/>
              <a:gd name="connsiteX2244" fmla="*/ 5008792 w 6345571"/>
              <a:gd name="connsiteY2244" fmla="*/ 6101696 h 6858143"/>
              <a:gd name="connsiteX2245" fmla="*/ 4984955 w 6345571"/>
              <a:gd name="connsiteY2245" fmla="*/ 6071928 h 6858143"/>
              <a:gd name="connsiteX2246" fmla="*/ 4984955 w 6345571"/>
              <a:gd name="connsiteY2246" fmla="*/ 6062998 h 6858143"/>
              <a:gd name="connsiteX2247" fmla="*/ 5002833 w 6345571"/>
              <a:gd name="connsiteY2247" fmla="*/ 6074905 h 6858143"/>
              <a:gd name="connsiteX2248" fmla="*/ 4976016 w 6345571"/>
              <a:gd name="connsiteY2248" fmla="*/ 6039184 h 6858143"/>
              <a:gd name="connsiteX2249" fmla="*/ 4987935 w 6345571"/>
              <a:gd name="connsiteY2249" fmla="*/ 6057045 h 6858143"/>
              <a:gd name="connsiteX2250" fmla="*/ 4937281 w 6345571"/>
              <a:gd name="connsiteY2250" fmla="*/ 6009416 h 6858143"/>
              <a:gd name="connsiteX2251" fmla="*/ 4937281 w 6345571"/>
              <a:gd name="connsiteY2251" fmla="*/ 6015370 h 6858143"/>
              <a:gd name="connsiteX2252" fmla="*/ 4922382 w 6345571"/>
              <a:gd name="connsiteY2252" fmla="*/ 6009416 h 6858143"/>
              <a:gd name="connsiteX2253" fmla="*/ 4928341 w 6345571"/>
              <a:gd name="connsiteY2253" fmla="*/ 5997509 h 6858143"/>
              <a:gd name="connsiteX2254" fmla="*/ 4910463 w 6345571"/>
              <a:gd name="connsiteY2254" fmla="*/ 5970719 h 6858143"/>
              <a:gd name="connsiteX2255" fmla="*/ 4916423 w 6345571"/>
              <a:gd name="connsiteY2255" fmla="*/ 5994533 h 6858143"/>
              <a:gd name="connsiteX2256" fmla="*/ 4895565 w 6345571"/>
              <a:gd name="connsiteY2256" fmla="*/ 5976672 h 6858143"/>
              <a:gd name="connsiteX2257" fmla="*/ 4904504 w 6345571"/>
              <a:gd name="connsiteY2257" fmla="*/ 5955835 h 6858143"/>
              <a:gd name="connsiteX2258" fmla="*/ 4859809 w 6345571"/>
              <a:gd name="connsiteY2258" fmla="*/ 5929044 h 6858143"/>
              <a:gd name="connsiteX2259" fmla="*/ 4886627 w 6345571"/>
              <a:gd name="connsiteY2259" fmla="*/ 5952858 h 6858143"/>
              <a:gd name="connsiteX2260" fmla="*/ 4874707 w 6345571"/>
              <a:gd name="connsiteY2260" fmla="*/ 5949881 h 6858143"/>
              <a:gd name="connsiteX2261" fmla="*/ 4853105 w 6345571"/>
              <a:gd name="connsiteY2261" fmla="*/ 5924951 h 6858143"/>
              <a:gd name="connsiteX2262" fmla="*/ 4841503 w 6345571"/>
              <a:gd name="connsiteY2262" fmla="*/ 5909581 h 6858143"/>
              <a:gd name="connsiteX2263" fmla="*/ 4838952 w 6345571"/>
              <a:gd name="connsiteY2263" fmla="*/ 5900021 h 6858143"/>
              <a:gd name="connsiteX2264" fmla="*/ 4844911 w 6345571"/>
              <a:gd name="connsiteY2264" fmla="*/ 5902253 h 6858143"/>
              <a:gd name="connsiteX2265" fmla="*/ 4847891 w 6345571"/>
              <a:gd name="connsiteY2265" fmla="*/ 5908207 h 6858143"/>
              <a:gd name="connsiteX2266" fmla="*/ 4853850 w 6345571"/>
              <a:gd name="connsiteY2266" fmla="*/ 5905230 h 6858143"/>
              <a:gd name="connsiteX2267" fmla="*/ 4877687 w 6345571"/>
              <a:gd name="connsiteY2267" fmla="*/ 5923090 h 6858143"/>
              <a:gd name="connsiteX2268" fmla="*/ 4862789 w 6345571"/>
              <a:gd name="connsiteY2268" fmla="*/ 5902253 h 6858143"/>
              <a:gd name="connsiteX2269" fmla="*/ 4847891 w 6345571"/>
              <a:gd name="connsiteY2269" fmla="*/ 5893323 h 6858143"/>
              <a:gd name="connsiteX2270" fmla="*/ 4856830 w 6345571"/>
              <a:gd name="connsiteY2270" fmla="*/ 5887369 h 6858143"/>
              <a:gd name="connsiteX2271" fmla="*/ 4838952 w 6345571"/>
              <a:gd name="connsiteY2271" fmla="*/ 5881416 h 6858143"/>
              <a:gd name="connsiteX2272" fmla="*/ 4844911 w 6345571"/>
              <a:gd name="connsiteY2272" fmla="*/ 5899276 h 6858143"/>
              <a:gd name="connsiteX2273" fmla="*/ 4830013 w 6345571"/>
              <a:gd name="connsiteY2273" fmla="*/ 5878439 h 6858143"/>
              <a:gd name="connsiteX2274" fmla="*/ 4818095 w 6345571"/>
              <a:gd name="connsiteY2274" fmla="*/ 5875462 h 6858143"/>
              <a:gd name="connsiteX2275" fmla="*/ 4832993 w 6345571"/>
              <a:gd name="connsiteY2275" fmla="*/ 5893323 h 6858143"/>
              <a:gd name="connsiteX2276" fmla="*/ 4815115 w 6345571"/>
              <a:gd name="connsiteY2276" fmla="*/ 5884393 h 6858143"/>
              <a:gd name="connsiteX2277" fmla="*/ 4838952 w 6345571"/>
              <a:gd name="connsiteY2277" fmla="*/ 5914160 h 6858143"/>
              <a:gd name="connsiteX2278" fmla="*/ 4830013 w 6345571"/>
              <a:gd name="connsiteY2278" fmla="*/ 5911183 h 6858143"/>
              <a:gd name="connsiteX2279" fmla="*/ 4844911 w 6345571"/>
              <a:gd name="connsiteY2279" fmla="*/ 5917137 h 6858143"/>
              <a:gd name="connsiteX2280" fmla="*/ 4865769 w 6345571"/>
              <a:gd name="connsiteY2280" fmla="*/ 5943928 h 6858143"/>
              <a:gd name="connsiteX2281" fmla="*/ 4871728 w 6345571"/>
              <a:gd name="connsiteY2281" fmla="*/ 5952858 h 6858143"/>
              <a:gd name="connsiteX2282" fmla="*/ 4871728 w 6345571"/>
              <a:gd name="connsiteY2282" fmla="*/ 5958812 h 6858143"/>
              <a:gd name="connsiteX2283" fmla="*/ 4883647 w 6345571"/>
              <a:gd name="connsiteY2283" fmla="*/ 5967742 h 6858143"/>
              <a:gd name="connsiteX2284" fmla="*/ 4907484 w 6345571"/>
              <a:gd name="connsiteY2284" fmla="*/ 5997509 h 6858143"/>
              <a:gd name="connsiteX2285" fmla="*/ 4904504 w 6345571"/>
              <a:gd name="connsiteY2285" fmla="*/ 6006440 h 6858143"/>
              <a:gd name="connsiteX2286" fmla="*/ 4946219 w 6345571"/>
              <a:gd name="connsiteY2286" fmla="*/ 6051091 h 6858143"/>
              <a:gd name="connsiteX2287" fmla="*/ 4961117 w 6345571"/>
              <a:gd name="connsiteY2287" fmla="*/ 6065975 h 6858143"/>
              <a:gd name="connsiteX2288" fmla="*/ 4964097 w 6345571"/>
              <a:gd name="connsiteY2288" fmla="*/ 6080859 h 6858143"/>
              <a:gd name="connsiteX2289" fmla="*/ 4993893 w 6345571"/>
              <a:gd name="connsiteY2289" fmla="*/ 6122533 h 6858143"/>
              <a:gd name="connsiteX2290" fmla="*/ 4999853 w 6345571"/>
              <a:gd name="connsiteY2290" fmla="*/ 6119557 h 6858143"/>
              <a:gd name="connsiteX2291" fmla="*/ 5020711 w 6345571"/>
              <a:gd name="connsiteY2291" fmla="*/ 6146347 h 6858143"/>
              <a:gd name="connsiteX2292" fmla="*/ 5008792 w 6345571"/>
              <a:gd name="connsiteY2292" fmla="*/ 6146347 h 6858143"/>
              <a:gd name="connsiteX2293" fmla="*/ 5062425 w 6345571"/>
              <a:gd name="connsiteY2293" fmla="*/ 6208859 h 6858143"/>
              <a:gd name="connsiteX2294" fmla="*/ 5071365 w 6345571"/>
              <a:gd name="connsiteY2294" fmla="*/ 6205883 h 6858143"/>
              <a:gd name="connsiteX2295" fmla="*/ 5089243 w 6345571"/>
              <a:gd name="connsiteY2295" fmla="*/ 6226720 h 6858143"/>
              <a:gd name="connsiteX2296" fmla="*/ 5074345 w 6345571"/>
              <a:gd name="connsiteY2296" fmla="*/ 6226720 h 6858143"/>
              <a:gd name="connsiteX2297" fmla="*/ 5140548 w 6345571"/>
              <a:gd name="connsiteY2297" fmla="*/ 6312116 h 6858143"/>
              <a:gd name="connsiteX2298" fmla="*/ 5150441 w 6345571"/>
              <a:gd name="connsiteY2298" fmla="*/ 6331365 h 6858143"/>
              <a:gd name="connsiteX2299" fmla="*/ 5142876 w 6345571"/>
              <a:gd name="connsiteY2299" fmla="*/ 6327930 h 6858143"/>
              <a:gd name="connsiteX2300" fmla="*/ 5142876 w 6345571"/>
              <a:gd name="connsiteY2300" fmla="*/ 6339837 h 6858143"/>
              <a:gd name="connsiteX2301" fmla="*/ 5157775 w 6345571"/>
              <a:gd name="connsiteY2301" fmla="*/ 6360674 h 6858143"/>
              <a:gd name="connsiteX2302" fmla="*/ 5172673 w 6345571"/>
              <a:gd name="connsiteY2302" fmla="*/ 6366628 h 6858143"/>
              <a:gd name="connsiteX2303" fmla="*/ 5178632 w 6345571"/>
              <a:gd name="connsiteY2303" fmla="*/ 6384488 h 6858143"/>
              <a:gd name="connsiteX2304" fmla="*/ 5187571 w 6345571"/>
              <a:gd name="connsiteY2304" fmla="*/ 6384488 h 6858143"/>
              <a:gd name="connsiteX2305" fmla="*/ 5205449 w 6345571"/>
              <a:gd name="connsiteY2305" fmla="*/ 6411279 h 6858143"/>
              <a:gd name="connsiteX2306" fmla="*/ 5190551 w 6345571"/>
              <a:gd name="connsiteY2306" fmla="*/ 6396395 h 6858143"/>
              <a:gd name="connsiteX2307" fmla="*/ 5187571 w 6345571"/>
              <a:gd name="connsiteY2307" fmla="*/ 6414256 h 6858143"/>
              <a:gd name="connsiteX2308" fmla="*/ 5199489 w 6345571"/>
              <a:gd name="connsiteY2308" fmla="*/ 6417233 h 6858143"/>
              <a:gd name="connsiteX2309" fmla="*/ 5235245 w 6345571"/>
              <a:gd name="connsiteY2309" fmla="*/ 6464861 h 6858143"/>
              <a:gd name="connsiteX2310" fmla="*/ 5253123 w 6345571"/>
              <a:gd name="connsiteY2310" fmla="*/ 6473791 h 6858143"/>
              <a:gd name="connsiteX2311" fmla="*/ 5247164 w 6345571"/>
              <a:gd name="connsiteY2311" fmla="*/ 6485698 h 6858143"/>
              <a:gd name="connsiteX2312" fmla="*/ 5273981 w 6345571"/>
              <a:gd name="connsiteY2312" fmla="*/ 6503559 h 6858143"/>
              <a:gd name="connsiteX2313" fmla="*/ 5273981 w 6345571"/>
              <a:gd name="connsiteY2313" fmla="*/ 6494628 h 6858143"/>
              <a:gd name="connsiteX2314" fmla="*/ 5285899 w 6345571"/>
              <a:gd name="connsiteY2314" fmla="*/ 6500582 h 6858143"/>
              <a:gd name="connsiteX2315" fmla="*/ 5297818 w 6345571"/>
              <a:gd name="connsiteY2315" fmla="*/ 6521419 h 6858143"/>
              <a:gd name="connsiteX2316" fmla="*/ 5288879 w 6345571"/>
              <a:gd name="connsiteY2316" fmla="*/ 6512489 h 6858143"/>
              <a:gd name="connsiteX2317" fmla="*/ 5279940 w 6345571"/>
              <a:gd name="connsiteY2317" fmla="*/ 6509512 h 6858143"/>
              <a:gd name="connsiteX2318" fmla="*/ 5288879 w 6345571"/>
              <a:gd name="connsiteY2318" fmla="*/ 6533326 h 6858143"/>
              <a:gd name="connsiteX2319" fmla="*/ 5279940 w 6345571"/>
              <a:gd name="connsiteY2319" fmla="*/ 6527373 h 6858143"/>
              <a:gd name="connsiteX2320" fmla="*/ 5315696 w 6345571"/>
              <a:gd name="connsiteY2320" fmla="*/ 6566071 h 6858143"/>
              <a:gd name="connsiteX2321" fmla="*/ 5303777 w 6345571"/>
              <a:gd name="connsiteY2321" fmla="*/ 6569047 h 6858143"/>
              <a:gd name="connsiteX2322" fmla="*/ 5333574 w 6345571"/>
              <a:gd name="connsiteY2322" fmla="*/ 6592861 h 6858143"/>
              <a:gd name="connsiteX2323" fmla="*/ 5327615 w 6345571"/>
              <a:gd name="connsiteY2323" fmla="*/ 6586908 h 6858143"/>
              <a:gd name="connsiteX2324" fmla="*/ 5348472 w 6345571"/>
              <a:gd name="connsiteY2324" fmla="*/ 6616675 h 6858143"/>
              <a:gd name="connsiteX2325" fmla="*/ 5348472 w 6345571"/>
              <a:gd name="connsiteY2325" fmla="*/ 6628582 h 6858143"/>
              <a:gd name="connsiteX2326" fmla="*/ 5363371 w 6345571"/>
              <a:gd name="connsiteY2326" fmla="*/ 6634536 h 6858143"/>
              <a:gd name="connsiteX2327" fmla="*/ 5366350 w 6345571"/>
              <a:gd name="connsiteY2327" fmla="*/ 6646443 h 6858143"/>
              <a:gd name="connsiteX2328" fmla="*/ 5363371 w 6345571"/>
              <a:gd name="connsiteY2328" fmla="*/ 6649420 h 6858143"/>
              <a:gd name="connsiteX2329" fmla="*/ 5411045 w 6345571"/>
              <a:gd name="connsiteY2329" fmla="*/ 6705978 h 6858143"/>
              <a:gd name="connsiteX2330" fmla="*/ 5396147 w 6345571"/>
              <a:gd name="connsiteY2330" fmla="*/ 6705978 h 6858143"/>
              <a:gd name="connsiteX2331" fmla="*/ 5414025 w 6345571"/>
              <a:gd name="connsiteY2331" fmla="*/ 6726816 h 6858143"/>
              <a:gd name="connsiteX2332" fmla="*/ 5408065 w 6345571"/>
              <a:gd name="connsiteY2332" fmla="*/ 6711932 h 6858143"/>
              <a:gd name="connsiteX2333" fmla="*/ 5422963 w 6345571"/>
              <a:gd name="connsiteY2333" fmla="*/ 6744676 h 6858143"/>
              <a:gd name="connsiteX2334" fmla="*/ 5428923 w 6345571"/>
              <a:gd name="connsiteY2334" fmla="*/ 6732769 h 6858143"/>
              <a:gd name="connsiteX2335" fmla="*/ 5479577 w 6345571"/>
              <a:gd name="connsiteY2335" fmla="*/ 6798258 h 6858143"/>
              <a:gd name="connsiteX2336" fmla="*/ 5467658 w 6345571"/>
              <a:gd name="connsiteY2336" fmla="*/ 6786351 h 6858143"/>
              <a:gd name="connsiteX2337" fmla="*/ 5464679 w 6345571"/>
              <a:gd name="connsiteY2337" fmla="*/ 6798258 h 6858143"/>
              <a:gd name="connsiteX2338" fmla="*/ 5494475 w 6345571"/>
              <a:gd name="connsiteY2338" fmla="*/ 6831746 h 6858143"/>
              <a:gd name="connsiteX2339" fmla="*/ 5508982 w 6345571"/>
              <a:gd name="connsiteY2339" fmla="*/ 6858143 h 6858143"/>
              <a:gd name="connsiteX2340" fmla="*/ 5357066 w 6345571"/>
              <a:gd name="connsiteY2340" fmla="*/ 6858143 h 6858143"/>
              <a:gd name="connsiteX2341" fmla="*/ 5354757 w 6345571"/>
              <a:gd name="connsiteY2341" fmla="*/ 6849700 h 6858143"/>
              <a:gd name="connsiteX2342" fmla="*/ 5342513 w 6345571"/>
              <a:gd name="connsiteY2342" fmla="*/ 6836956 h 6858143"/>
              <a:gd name="connsiteX2343" fmla="*/ 5342513 w 6345571"/>
              <a:gd name="connsiteY2343" fmla="*/ 6848863 h 6858143"/>
              <a:gd name="connsiteX2344" fmla="*/ 5306757 w 6345571"/>
              <a:gd name="connsiteY2344" fmla="*/ 6810165 h 6858143"/>
              <a:gd name="connsiteX2345" fmla="*/ 5282920 w 6345571"/>
              <a:gd name="connsiteY2345" fmla="*/ 6759560 h 6858143"/>
              <a:gd name="connsiteX2346" fmla="*/ 5268021 w 6345571"/>
              <a:gd name="connsiteY2346" fmla="*/ 6747653 h 6858143"/>
              <a:gd name="connsiteX2347" fmla="*/ 5265042 w 6345571"/>
              <a:gd name="connsiteY2347" fmla="*/ 6753606 h 6858143"/>
              <a:gd name="connsiteX2348" fmla="*/ 5238225 w 6345571"/>
              <a:gd name="connsiteY2348" fmla="*/ 6711932 h 6858143"/>
              <a:gd name="connsiteX2349" fmla="*/ 5262062 w 6345571"/>
              <a:gd name="connsiteY2349" fmla="*/ 6732769 h 6858143"/>
              <a:gd name="connsiteX2350" fmla="*/ 5235245 w 6345571"/>
              <a:gd name="connsiteY2350" fmla="*/ 6682164 h 6858143"/>
              <a:gd name="connsiteX2351" fmla="*/ 5196510 w 6345571"/>
              <a:gd name="connsiteY2351" fmla="*/ 6634536 h 6858143"/>
              <a:gd name="connsiteX2352" fmla="*/ 5190551 w 6345571"/>
              <a:gd name="connsiteY2352" fmla="*/ 6610722 h 6858143"/>
              <a:gd name="connsiteX2353" fmla="*/ 5205449 w 6345571"/>
              <a:gd name="connsiteY2353" fmla="*/ 6613699 h 6858143"/>
              <a:gd name="connsiteX2354" fmla="*/ 5199489 w 6345571"/>
              <a:gd name="connsiteY2354" fmla="*/ 6604768 h 6858143"/>
              <a:gd name="connsiteX2355" fmla="*/ 5184591 w 6345571"/>
              <a:gd name="connsiteY2355" fmla="*/ 6601792 h 6858143"/>
              <a:gd name="connsiteX2356" fmla="*/ 5196510 w 6345571"/>
              <a:gd name="connsiteY2356" fmla="*/ 6595838 h 6858143"/>
              <a:gd name="connsiteX2357" fmla="*/ 5178632 w 6345571"/>
              <a:gd name="connsiteY2357" fmla="*/ 6577978 h 6858143"/>
              <a:gd name="connsiteX2358" fmla="*/ 5184591 w 6345571"/>
              <a:gd name="connsiteY2358" fmla="*/ 6575001 h 6858143"/>
              <a:gd name="connsiteX2359" fmla="*/ 5169693 w 6345571"/>
              <a:gd name="connsiteY2359" fmla="*/ 6569047 h 6858143"/>
              <a:gd name="connsiteX2360" fmla="*/ 5163734 w 6345571"/>
              <a:gd name="connsiteY2360" fmla="*/ 6557140 h 6858143"/>
              <a:gd name="connsiteX2361" fmla="*/ 5172673 w 6345571"/>
              <a:gd name="connsiteY2361" fmla="*/ 6560117 h 6858143"/>
              <a:gd name="connsiteX2362" fmla="*/ 5148835 w 6345571"/>
              <a:gd name="connsiteY2362" fmla="*/ 6542256 h 6858143"/>
              <a:gd name="connsiteX2363" fmla="*/ 5148835 w 6345571"/>
              <a:gd name="connsiteY2363" fmla="*/ 6560117 h 6858143"/>
              <a:gd name="connsiteX2364" fmla="*/ 5116059 w 6345571"/>
              <a:gd name="connsiteY2364" fmla="*/ 6515466 h 6858143"/>
              <a:gd name="connsiteX2365" fmla="*/ 5116059 w 6345571"/>
              <a:gd name="connsiteY2365" fmla="*/ 6518442 h 6858143"/>
              <a:gd name="connsiteX2366" fmla="*/ 5124999 w 6345571"/>
              <a:gd name="connsiteY2366" fmla="*/ 6506535 h 6858143"/>
              <a:gd name="connsiteX2367" fmla="*/ 5110100 w 6345571"/>
              <a:gd name="connsiteY2367" fmla="*/ 6482721 h 6858143"/>
              <a:gd name="connsiteX2368" fmla="*/ 5104141 w 6345571"/>
              <a:gd name="connsiteY2368" fmla="*/ 6497605 h 6858143"/>
              <a:gd name="connsiteX2369" fmla="*/ 5104141 w 6345571"/>
              <a:gd name="connsiteY2369" fmla="*/ 6482721 h 6858143"/>
              <a:gd name="connsiteX2370" fmla="*/ 5086263 w 6345571"/>
              <a:gd name="connsiteY2370" fmla="*/ 6473791 h 6858143"/>
              <a:gd name="connsiteX2371" fmla="*/ 5065405 w 6345571"/>
              <a:gd name="connsiteY2371" fmla="*/ 6435093 h 6858143"/>
              <a:gd name="connsiteX2372" fmla="*/ 5071365 w 6345571"/>
              <a:gd name="connsiteY2372" fmla="*/ 6444023 h 6858143"/>
              <a:gd name="connsiteX2373" fmla="*/ 5074345 w 6345571"/>
              <a:gd name="connsiteY2373" fmla="*/ 6438070 h 6858143"/>
              <a:gd name="connsiteX2374" fmla="*/ 5038589 w 6345571"/>
              <a:gd name="connsiteY2374" fmla="*/ 6402349 h 6858143"/>
              <a:gd name="connsiteX2375" fmla="*/ 5041568 w 6345571"/>
              <a:gd name="connsiteY2375" fmla="*/ 6390442 h 6858143"/>
              <a:gd name="connsiteX2376" fmla="*/ 5023690 w 6345571"/>
              <a:gd name="connsiteY2376" fmla="*/ 6375558 h 6858143"/>
              <a:gd name="connsiteX2377" fmla="*/ 5029649 w 6345571"/>
              <a:gd name="connsiteY2377" fmla="*/ 6366628 h 6858143"/>
              <a:gd name="connsiteX2378" fmla="*/ 5014751 w 6345571"/>
              <a:gd name="connsiteY2378" fmla="*/ 6348767 h 6858143"/>
              <a:gd name="connsiteX2379" fmla="*/ 5019593 w 6345571"/>
              <a:gd name="connsiteY2379" fmla="*/ 6348395 h 6858143"/>
              <a:gd name="connsiteX2380" fmla="*/ 5018173 w 6345571"/>
              <a:gd name="connsiteY2380" fmla="*/ 6339595 h 6858143"/>
              <a:gd name="connsiteX2381" fmla="*/ 5056467 w 6345571"/>
              <a:gd name="connsiteY2381" fmla="*/ 6399372 h 6858143"/>
              <a:gd name="connsiteX2382" fmla="*/ 5068385 w 6345571"/>
              <a:gd name="connsiteY2382" fmla="*/ 6396395 h 6858143"/>
              <a:gd name="connsiteX2383" fmla="*/ 5002833 w 6345571"/>
              <a:gd name="connsiteY2383" fmla="*/ 6321976 h 6858143"/>
              <a:gd name="connsiteX2384" fmla="*/ 5002833 w 6345571"/>
              <a:gd name="connsiteY2384" fmla="*/ 6310069 h 6858143"/>
              <a:gd name="connsiteX2385" fmla="*/ 4981975 w 6345571"/>
              <a:gd name="connsiteY2385" fmla="*/ 6286255 h 6858143"/>
              <a:gd name="connsiteX2386" fmla="*/ 4970057 w 6345571"/>
              <a:gd name="connsiteY2386" fmla="*/ 6283278 h 6858143"/>
              <a:gd name="connsiteX2387" fmla="*/ 4984955 w 6345571"/>
              <a:gd name="connsiteY2387" fmla="*/ 6304116 h 6858143"/>
              <a:gd name="connsiteX2388" fmla="*/ 4987935 w 6345571"/>
              <a:gd name="connsiteY2388" fmla="*/ 6295185 h 6858143"/>
              <a:gd name="connsiteX2389" fmla="*/ 4996873 w 6345571"/>
              <a:gd name="connsiteY2389" fmla="*/ 6313046 h 6858143"/>
              <a:gd name="connsiteX2390" fmla="*/ 4978995 w 6345571"/>
              <a:gd name="connsiteY2390" fmla="*/ 6318999 h 6858143"/>
              <a:gd name="connsiteX2391" fmla="*/ 4981975 w 6345571"/>
              <a:gd name="connsiteY2391" fmla="*/ 6307092 h 6858143"/>
              <a:gd name="connsiteX2392" fmla="*/ 4952179 w 6345571"/>
              <a:gd name="connsiteY2392" fmla="*/ 6280302 h 6858143"/>
              <a:gd name="connsiteX2393" fmla="*/ 4943239 w 6345571"/>
              <a:gd name="connsiteY2393" fmla="*/ 6271371 h 6858143"/>
              <a:gd name="connsiteX2394" fmla="*/ 4943239 w 6345571"/>
              <a:gd name="connsiteY2394" fmla="*/ 6259464 h 6858143"/>
              <a:gd name="connsiteX2395" fmla="*/ 4937281 w 6345571"/>
              <a:gd name="connsiteY2395" fmla="*/ 6262441 h 6858143"/>
              <a:gd name="connsiteX2396" fmla="*/ 4919403 w 6345571"/>
              <a:gd name="connsiteY2396" fmla="*/ 6232673 h 6858143"/>
              <a:gd name="connsiteX2397" fmla="*/ 4910463 w 6345571"/>
              <a:gd name="connsiteY2397" fmla="*/ 6232673 h 6858143"/>
              <a:gd name="connsiteX2398" fmla="*/ 4928341 w 6345571"/>
              <a:gd name="connsiteY2398" fmla="*/ 6259464 h 6858143"/>
              <a:gd name="connsiteX2399" fmla="*/ 4901525 w 6345571"/>
              <a:gd name="connsiteY2399" fmla="*/ 6232673 h 6858143"/>
              <a:gd name="connsiteX2400" fmla="*/ 4907484 w 6345571"/>
              <a:gd name="connsiteY2400" fmla="*/ 6229697 h 6858143"/>
              <a:gd name="connsiteX2401" fmla="*/ 4901525 w 6345571"/>
              <a:gd name="connsiteY2401" fmla="*/ 6223743 h 6858143"/>
              <a:gd name="connsiteX2402" fmla="*/ 4892585 w 6345571"/>
              <a:gd name="connsiteY2402" fmla="*/ 6229697 h 6858143"/>
              <a:gd name="connsiteX2403" fmla="*/ 4913443 w 6345571"/>
              <a:gd name="connsiteY2403" fmla="*/ 6250534 h 6858143"/>
              <a:gd name="connsiteX2404" fmla="*/ 4913443 w 6345571"/>
              <a:gd name="connsiteY2404" fmla="*/ 6265418 h 6858143"/>
              <a:gd name="connsiteX2405" fmla="*/ 4949199 w 6345571"/>
              <a:gd name="connsiteY2405" fmla="*/ 6301139 h 6858143"/>
              <a:gd name="connsiteX2406" fmla="*/ 4940260 w 6345571"/>
              <a:gd name="connsiteY2406" fmla="*/ 6301139 h 6858143"/>
              <a:gd name="connsiteX2407" fmla="*/ 4958138 w 6345571"/>
              <a:gd name="connsiteY2407" fmla="*/ 6316023 h 6858143"/>
              <a:gd name="connsiteX2408" fmla="*/ 4943239 w 6345571"/>
              <a:gd name="connsiteY2408" fmla="*/ 6313046 h 6858143"/>
              <a:gd name="connsiteX2409" fmla="*/ 4967077 w 6345571"/>
              <a:gd name="connsiteY2409" fmla="*/ 6321976 h 6858143"/>
              <a:gd name="connsiteX2410" fmla="*/ 4955158 w 6345571"/>
              <a:gd name="connsiteY2410" fmla="*/ 6327930 h 6858143"/>
              <a:gd name="connsiteX2411" fmla="*/ 4973036 w 6345571"/>
              <a:gd name="connsiteY2411" fmla="*/ 6333883 h 6858143"/>
              <a:gd name="connsiteX2412" fmla="*/ 4987935 w 6345571"/>
              <a:gd name="connsiteY2412" fmla="*/ 6354721 h 6858143"/>
              <a:gd name="connsiteX2413" fmla="*/ 4993893 w 6345571"/>
              <a:gd name="connsiteY2413" fmla="*/ 6360674 h 6858143"/>
              <a:gd name="connsiteX2414" fmla="*/ 4993893 w 6345571"/>
              <a:gd name="connsiteY2414" fmla="*/ 6375558 h 6858143"/>
              <a:gd name="connsiteX2415" fmla="*/ 5005813 w 6345571"/>
              <a:gd name="connsiteY2415" fmla="*/ 6375558 h 6858143"/>
              <a:gd name="connsiteX2416" fmla="*/ 5017731 w 6345571"/>
              <a:gd name="connsiteY2416" fmla="*/ 6399372 h 6858143"/>
              <a:gd name="connsiteX2417" fmla="*/ 5005813 w 6345571"/>
              <a:gd name="connsiteY2417" fmla="*/ 6381511 h 6858143"/>
              <a:gd name="connsiteX2418" fmla="*/ 5023690 w 6345571"/>
              <a:gd name="connsiteY2418" fmla="*/ 6426163 h 6858143"/>
              <a:gd name="connsiteX2419" fmla="*/ 5044548 w 6345571"/>
              <a:gd name="connsiteY2419" fmla="*/ 6449977 h 6858143"/>
              <a:gd name="connsiteX2420" fmla="*/ 5029649 w 6345571"/>
              <a:gd name="connsiteY2420" fmla="*/ 6429140 h 6858143"/>
              <a:gd name="connsiteX2421" fmla="*/ 5029649 w 6345571"/>
              <a:gd name="connsiteY2421" fmla="*/ 6417233 h 6858143"/>
              <a:gd name="connsiteX2422" fmla="*/ 5038589 w 6345571"/>
              <a:gd name="connsiteY2422" fmla="*/ 6423186 h 6858143"/>
              <a:gd name="connsiteX2423" fmla="*/ 5053487 w 6345571"/>
              <a:gd name="connsiteY2423" fmla="*/ 6452954 h 6858143"/>
              <a:gd name="connsiteX2424" fmla="*/ 5044548 w 6345571"/>
              <a:gd name="connsiteY2424" fmla="*/ 6458907 h 6858143"/>
              <a:gd name="connsiteX2425" fmla="*/ 5068385 w 6345571"/>
              <a:gd name="connsiteY2425" fmla="*/ 6494628 h 6858143"/>
              <a:gd name="connsiteX2426" fmla="*/ 5089243 w 6345571"/>
              <a:gd name="connsiteY2426" fmla="*/ 6497605 h 6858143"/>
              <a:gd name="connsiteX2427" fmla="*/ 5092222 w 6345571"/>
              <a:gd name="connsiteY2427" fmla="*/ 6503559 h 6858143"/>
              <a:gd name="connsiteX2428" fmla="*/ 5086263 w 6345571"/>
              <a:gd name="connsiteY2428" fmla="*/ 6518442 h 6858143"/>
              <a:gd name="connsiteX2429" fmla="*/ 5104141 w 6345571"/>
              <a:gd name="connsiteY2429" fmla="*/ 6521419 h 6858143"/>
              <a:gd name="connsiteX2430" fmla="*/ 5116059 w 6345571"/>
              <a:gd name="connsiteY2430" fmla="*/ 6548210 h 6858143"/>
              <a:gd name="connsiteX2431" fmla="*/ 5124999 w 6345571"/>
              <a:gd name="connsiteY2431" fmla="*/ 6569047 h 6858143"/>
              <a:gd name="connsiteX2432" fmla="*/ 5113079 w 6345571"/>
              <a:gd name="connsiteY2432" fmla="*/ 6554163 h 6858143"/>
              <a:gd name="connsiteX2433" fmla="*/ 5124999 w 6345571"/>
              <a:gd name="connsiteY2433" fmla="*/ 6577978 h 6858143"/>
              <a:gd name="connsiteX2434" fmla="*/ 5119039 w 6345571"/>
              <a:gd name="connsiteY2434" fmla="*/ 6575001 h 6858143"/>
              <a:gd name="connsiteX2435" fmla="*/ 5116059 w 6345571"/>
              <a:gd name="connsiteY2435" fmla="*/ 6575001 h 6858143"/>
              <a:gd name="connsiteX2436" fmla="*/ 5110100 w 6345571"/>
              <a:gd name="connsiteY2436" fmla="*/ 6563094 h 6858143"/>
              <a:gd name="connsiteX2437" fmla="*/ 5104141 w 6345571"/>
              <a:gd name="connsiteY2437" fmla="*/ 6563094 h 6858143"/>
              <a:gd name="connsiteX2438" fmla="*/ 5127978 w 6345571"/>
              <a:gd name="connsiteY2438" fmla="*/ 6586908 h 6858143"/>
              <a:gd name="connsiteX2439" fmla="*/ 5157775 w 6345571"/>
              <a:gd name="connsiteY2439" fmla="*/ 6628582 h 6858143"/>
              <a:gd name="connsiteX2440" fmla="*/ 5169693 w 6345571"/>
              <a:gd name="connsiteY2440" fmla="*/ 6622629 h 6858143"/>
              <a:gd name="connsiteX2441" fmla="*/ 5178632 w 6345571"/>
              <a:gd name="connsiteY2441" fmla="*/ 6643466 h 6858143"/>
              <a:gd name="connsiteX2442" fmla="*/ 5160754 w 6345571"/>
              <a:gd name="connsiteY2442" fmla="*/ 6637513 h 6858143"/>
              <a:gd name="connsiteX2443" fmla="*/ 5196510 w 6345571"/>
              <a:gd name="connsiteY2443" fmla="*/ 6682164 h 6858143"/>
              <a:gd name="connsiteX2444" fmla="*/ 5223327 w 6345571"/>
              <a:gd name="connsiteY2444" fmla="*/ 6741699 h 6858143"/>
              <a:gd name="connsiteX2445" fmla="*/ 5214388 w 6345571"/>
              <a:gd name="connsiteY2445" fmla="*/ 6738723 h 6858143"/>
              <a:gd name="connsiteX2446" fmla="*/ 5214388 w 6345571"/>
              <a:gd name="connsiteY2446" fmla="*/ 6750630 h 6858143"/>
              <a:gd name="connsiteX2447" fmla="*/ 5223327 w 6345571"/>
              <a:gd name="connsiteY2447" fmla="*/ 6747653 h 6858143"/>
              <a:gd name="connsiteX2448" fmla="*/ 5250143 w 6345571"/>
              <a:gd name="connsiteY2448" fmla="*/ 6777420 h 6858143"/>
              <a:gd name="connsiteX2449" fmla="*/ 5253123 w 6345571"/>
              <a:gd name="connsiteY2449" fmla="*/ 6765513 h 6858143"/>
              <a:gd name="connsiteX2450" fmla="*/ 5268021 w 6345571"/>
              <a:gd name="connsiteY2450" fmla="*/ 6786351 h 6858143"/>
              <a:gd name="connsiteX2451" fmla="*/ 5262062 w 6345571"/>
              <a:gd name="connsiteY2451" fmla="*/ 6792304 h 6858143"/>
              <a:gd name="connsiteX2452" fmla="*/ 5255401 w 6345571"/>
              <a:gd name="connsiteY2452" fmla="*/ 6778996 h 6858143"/>
              <a:gd name="connsiteX2453" fmla="*/ 5255731 w 6345571"/>
              <a:gd name="connsiteY2453" fmla="*/ 6778909 h 6858143"/>
              <a:gd name="connsiteX2454" fmla="*/ 5250143 w 6345571"/>
              <a:gd name="connsiteY2454" fmla="*/ 6768490 h 6858143"/>
              <a:gd name="connsiteX2455" fmla="*/ 5255401 w 6345571"/>
              <a:gd name="connsiteY2455" fmla="*/ 6778996 h 6858143"/>
              <a:gd name="connsiteX2456" fmla="*/ 5250143 w 6345571"/>
              <a:gd name="connsiteY2456" fmla="*/ 6780397 h 6858143"/>
              <a:gd name="connsiteX2457" fmla="*/ 5273981 w 6345571"/>
              <a:gd name="connsiteY2457" fmla="*/ 6819095 h 6858143"/>
              <a:gd name="connsiteX2458" fmla="*/ 5268021 w 6345571"/>
              <a:gd name="connsiteY2458" fmla="*/ 6831002 h 6858143"/>
              <a:gd name="connsiteX2459" fmla="*/ 5256103 w 6345571"/>
              <a:gd name="connsiteY2459" fmla="*/ 6816118 h 6858143"/>
              <a:gd name="connsiteX2460" fmla="*/ 5273981 w 6345571"/>
              <a:gd name="connsiteY2460" fmla="*/ 6845886 h 6858143"/>
              <a:gd name="connsiteX2461" fmla="*/ 5279940 w 6345571"/>
              <a:gd name="connsiteY2461" fmla="*/ 6839932 h 6858143"/>
              <a:gd name="connsiteX2462" fmla="*/ 5268021 w 6345571"/>
              <a:gd name="connsiteY2462" fmla="*/ 6822072 h 6858143"/>
              <a:gd name="connsiteX2463" fmla="*/ 5282920 w 6345571"/>
              <a:gd name="connsiteY2463" fmla="*/ 6831002 h 6858143"/>
              <a:gd name="connsiteX2464" fmla="*/ 5297390 w 6345571"/>
              <a:gd name="connsiteY2464" fmla="*/ 6858143 h 6858143"/>
              <a:gd name="connsiteX2465" fmla="*/ 4669462 w 6345571"/>
              <a:gd name="connsiteY2465" fmla="*/ 6858143 h 6858143"/>
              <a:gd name="connsiteX2466" fmla="*/ 4656821 w 6345571"/>
              <a:gd name="connsiteY2466" fmla="*/ 6845514 h 6858143"/>
              <a:gd name="connsiteX2467" fmla="*/ 4636335 w 6345571"/>
              <a:gd name="connsiteY2467" fmla="*/ 6833979 h 6858143"/>
              <a:gd name="connsiteX2468" fmla="*/ 4567803 w 6345571"/>
              <a:gd name="connsiteY2468" fmla="*/ 6741699 h 6858143"/>
              <a:gd name="connsiteX2469" fmla="*/ 4552905 w 6345571"/>
              <a:gd name="connsiteY2469" fmla="*/ 6732769 h 6858143"/>
              <a:gd name="connsiteX2470" fmla="*/ 4546946 w 6345571"/>
              <a:gd name="connsiteY2470" fmla="*/ 6720862 h 6858143"/>
              <a:gd name="connsiteX2471" fmla="*/ 4552905 w 6345571"/>
              <a:gd name="connsiteY2471" fmla="*/ 6720862 h 6858143"/>
              <a:gd name="connsiteX2472" fmla="*/ 4520129 w 6345571"/>
              <a:gd name="connsiteY2472" fmla="*/ 6688118 h 6858143"/>
              <a:gd name="connsiteX2473" fmla="*/ 4520129 w 6345571"/>
              <a:gd name="connsiteY2473" fmla="*/ 6697048 h 6858143"/>
              <a:gd name="connsiteX2474" fmla="*/ 4505231 w 6345571"/>
              <a:gd name="connsiteY2474" fmla="*/ 6679187 h 6858143"/>
              <a:gd name="connsiteX2475" fmla="*/ 4508211 w 6345571"/>
              <a:gd name="connsiteY2475" fmla="*/ 6670257 h 6858143"/>
              <a:gd name="connsiteX2476" fmla="*/ 4505231 w 6345571"/>
              <a:gd name="connsiteY2476" fmla="*/ 6664304 h 6858143"/>
              <a:gd name="connsiteX2477" fmla="*/ 4493313 w 6345571"/>
              <a:gd name="connsiteY2477" fmla="*/ 6652397 h 6858143"/>
              <a:gd name="connsiteX2478" fmla="*/ 4475435 w 6345571"/>
              <a:gd name="connsiteY2478" fmla="*/ 6640490 h 6858143"/>
              <a:gd name="connsiteX2479" fmla="*/ 4475435 w 6345571"/>
              <a:gd name="connsiteY2479" fmla="*/ 6646442 h 6858143"/>
              <a:gd name="connsiteX2480" fmla="*/ 4472455 w 6345571"/>
              <a:gd name="connsiteY2480" fmla="*/ 6634536 h 6858143"/>
              <a:gd name="connsiteX2481" fmla="*/ 4445638 w 6345571"/>
              <a:gd name="connsiteY2481" fmla="*/ 6607745 h 6858143"/>
              <a:gd name="connsiteX2482" fmla="*/ 4412862 w 6345571"/>
              <a:gd name="connsiteY2482" fmla="*/ 6577978 h 6858143"/>
              <a:gd name="connsiteX2483" fmla="*/ 4427760 w 6345571"/>
              <a:gd name="connsiteY2483" fmla="*/ 6583931 h 6858143"/>
              <a:gd name="connsiteX2484" fmla="*/ 4400943 w 6345571"/>
              <a:gd name="connsiteY2484" fmla="*/ 6560117 h 6858143"/>
              <a:gd name="connsiteX2485" fmla="*/ 4403923 w 6345571"/>
              <a:gd name="connsiteY2485" fmla="*/ 6557140 h 6858143"/>
              <a:gd name="connsiteX2486" fmla="*/ 4389025 w 6345571"/>
              <a:gd name="connsiteY2486" fmla="*/ 6542256 h 6858143"/>
              <a:gd name="connsiteX2487" fmla="*/ 4389025 w 6345571"/>
              <a:gd name="connsiteY2487" fmla="*/ 6548210 h 6858143"/>
              <a:gd name="connsiteX2488" fmla="*/ 4374127 w 6345571"/>
              <a:gd name="connsiteY2488" fmla="*/ 6533326 h 6858143"/>
              <a:gd name="connsiteX2489" fmla="*/ 4377106 w 6345571"/>
              <a:gd name="connsiteY2489" fmla="*/ 6527373 h 6858143"/>
              <a:gd name="connsiteX2490" fmla="*/ 4326452 w 6345571"/>
              <a:gd name="connsiteY2490" fmla="*/ 6470814 h 6858143"/>
              <a:gd name="connsiteX2491" fmla="*/ 4314533 w 6345571"/>
              <a:gd name="connsiteY2491" fmla="*/ 6455930 h 6858143"/>
              <a:gd name="connsiteX2492" fmla="*/ 4314533 w 6345571"/>
              <a:gd name="connsiteY2492" fmla="*/ 6447000 h 6858143"/>
              <a:gd name="connsiteX2493" fmla="*/ 4284737 w 6345571"/>
              <a:gd name="connsiteY2493" fmla="*/ 6414256 h 6858143"/>
              <a:gd name="connsiteX2494" fmla="*/ 4275798 w 6345571"/>
              <a:gd name="connsiteY2494" fmla="*/ 6408302 h 6858143"/>
              <a:gd name="connsiteX2495" fmla="*/ 4243022 w 6345571"/>
              <a:gd name="connsiteY2495" fmla="*/ 6357697 h 6858143"/>
              <a:gd name="connsiteX2496" fmla="*/ 4201307 w 6345571"/>
              <a:gd name="connsiteY2496" fmla="*/ 6310069 h 6858143"/>
              <a:gd name="connsiteX2497" fmla="*/ 4123836 w 6345571"/>
              <a:gd name="connsiteY2497" fmla="*/ 6214813 h 6858143"/>
              <a:gd name="connsiteX2498" fmla="*/ 4088080 w 6345571"/>
              <a:gd name="connsiteY2498" fmla="*/ 6176115 h 6858143"/>
              <a:gd name="connsiteX2499" fmla="*/ 4079141 w 6345571"/>
              <a:gd name="connsiteY2499" fmla="*/ 6173138 h 6858143"/>
              <a:gd name="connsiteX2500" fmla="*/ 4049345 w 6345571"/>
              <a:gd name="connsiteY2500" fmla="*/ 6143371 h 6858143"/>
              <a:gd name="connsiteX2501" fmla="*/ 4037426 w 6345571"/>
              <a:gd name="connsiteY2501" fmla="*/ 6131464 h 6858143"/>
              <a:gd name="connsiteX2502" fmla="*/ 4016568 w 6345571"/>
              <a:gd name="connsiteY2502" fmla="*/ 6101696 h 6858143"/>
              <a:gd name="connsiteX2503" fmla="*/ 3989751 w 6345571"/>
              <a:gd name="connsiteY2503" fmla="*/ 6074905 h 6858143"/>
              <a:gd name="connsiteX2504" fmla="*/ 3939097 w 6345571"/>
              <a:gd name="connsiteY2504" fmla="*/ 6021323 h 6858143"/>
              <a:gd name="connsiteX2505" fmla="*/ 3933138 w 6345571"/>
              <a:gd name="connsiteY2505" fmla="*/ 6018347 h 6858143"/>
              <a:gd name="connsiteX2506" fmla="*/ 3557702 w 6345571"/>
              <a:gd name="connsiteY2506" fmla="*/ 5637321 h 6858143"/>
              <a:gd name="connsiteX2507" fmla="*/ 3167368 w 6345571"/>
              <a:gd name="connsiteY2507" fmla="*/ 5268203 h 6858143"/>
              <a:gd name="connsiteX2508" fmla="*/ 3152470 w 6345571"/>
              <a:gd name="connsiteY2508" fmla="*/ 5259273 h 6858143"/>
              <a:gd name="connsiteX2509" fmla="*/ 3161409 w 6345571"/>
              <a:gd name="connsiteY2509" fmla="*/ 5262250 h 6858143"/>
              <a:gd name="connsiteX2510" fmla="*/ 3143531 w 6345571"/>
              <a:gd name="connsiteY2510" fmla="*/ 5253320 h 6858143"/>
              <a:gd name="connsiteX2511" fmla="*/ 3140551 w 6345571"/>
              <a:gd name="connsiteY2511" fmla="*/ 5244389 h 6858143"/>
              <a:gd name="connsiteX2512" fmla="*/ 3089897 w 6345571"/>
              <a:gd name="connsiteY2512" fmla="*/ 5199738 h 6858143"/>
              <a:gd name="connsiteX2513" fmla="*/ 3039243 w 6345571"/>
              <a:gd name="connsiteY2513" fmla="*/ 5158063 h 6858143"/>
              <a:gd name="connsiteX2514" fmla="*/ 3039243 w 6345571"/>
              <a:gd name="connsiteY2514" fmla="*/ 5155086 h 6858143"/>
              <a:gd name="connsiteX2515" fmla="*/ 3030304 w 6345571"/>
              <a:gd name="connsiteY2515" fmla="*/ 5152110 h 6858143"/>
              <a:gd name="connsiteX2516" fmla="*/ 2979650 w 6345571"/>
              <a:gd name="connsiteY2516" fmla="*/ 5104482 h 6858143"/>
              <a:gd name="connsiteX2517" fmla="*/ 2926016 w 6345571"/>
              <a:gd name="connsiteY2517" fmla="*/ 5059830 h 6858143"/>
              <a:gd name="connsiteX2518" fmla="*/ 2875362 w 6345571"/>
              <a:gd name="connsiteY2518" fmla="*/ 5015179 h 6858143"/>
              <a:gd name="connsiteX2519" fmla="*/ 2821729 w 6345571"/>
              <a:gd name="connsiteY2519" fmla="*/ 4970527 h 6858143"/>
              <a:gd name="connsiteX2520" fmla="*/ 2797891 w 6345571"/>
              <a:gd name="connsiteY2520" fmla="*/ 4949690 h 6858143"/>
              <a:gd name="connsiteX2521" fmla="*/ 2774054 w 6345571"/>
              <a:gd name="connsiteY2521" fmla="*/ 4931829 h 6858143"/>
              <a:gd name="connsiteX2522" fmla="*/ 2729359 w 6345571"/>
              <a:gd name="connsiteY2522" fmla="*/ 4887178 h 6858143"/>
              <a:gd name="connsiteX2523" fmla="*/ 2693603 w 6345571"/>
              <a:gd name="connsiteY2523" fmla="*/ 4863364 h 6858143"/>
              <a:gd name="connsiteX2524" fmla="*/ 2636990 w 6345571"/>
              <a:gd name="connsiteY2524" fmla="*/ 4809782 h 6858143"/>
              <a:gd name="connsiteX2525" fmla="*/ 2625072 w 6345571"/>
              <a:gd name="connsiteY2525" fmla="*/ 4800852 h 6858143"/>
              <a:gd name="connsiteX2526" fmla="*/ 2636990 w 6345571"/>
              <a:gd name="connsiteY2526" fmla="*/ 4815736 h 6858143"/>
              <a:gd name="connsiteX2527" fmla="*/ 2636990 w 6345571"/>
              <a:gd name="connsiteY2527" fmla="*/ 4824666 h 6858143"/>
              <a:gd name="connsiteX2528" fmla="*/ 2625072 w 6345571"/>
              <a:gd name="connsiteY2528" fmla="*/ 4818713 h 6858143"/>
              <a:gd name="connsiteX2529" fmla="*/ 2619112 w 6345571"/>
              <a:gd name="connsiteY2529" fmla="*/ 4821689 h 6858143"/>
              <a:gd name="connsiteX2530" fmla="*/ 2631031 w 6345571"/>
              <a:gd name="connsiteY2530" fmla="*/ 4833596 h 6858143"/>
              <a:gd name="connsiteX2531" fmla="*/ 2642949 w 6345571"/>
              <a:gd name="connsiteY2531" fmla="*/ 4824666 h 6858143"/>
              <a:gd name="connsiteX2532" fmla="*/ 2660827 w 6345571"/>
              <a:gd name="connsiteY2532" fmla="*/ 4842527 h 6858143"/>
              <a:gd name="connsiteX2533" fmla="*/ 2666787 w 6345571"/>
              <a:gd name="connsiteY2533" fmla="*/ 4851457 h 6858143"/>
              <a:gd name="connsiteX2534" fmla="*/ 2645929 w 6345571"/>
              <a:gd name="connsiteY2534" fmla="*/ 4854434 h 6858143"/>
              <a:gd name="connsiteX2535" fmla="*/ 2586336 w 6345571"/>
              <a:gd name="connsiteY2535" fmla="*/ 4806806 h 6858143"/>
              <a:gd name="connsiteX2536" fmla="*/ 2601235 w 6345571"/>
              <a:gd name="connsiteY2536" fmla="*/ 4827643 h 6858143"/>
              <a:gd name="connsiteX2537" fmla="*/ 2616133 w 6345571"/>
              <a:gd name="connsiteY2537" fmla="*/ 4827643 h 6858143"/>
              <a:gd name="connsiteX2538" fmla="*/ 2616133 w 6345571"/>
              <a:gd name="connsiteY2538" fmla="*/ 4839550 h 6858143"/>
              <a:gd name="connsiteX2539" fmla="*/ 2631031 w 6345571"/>
              <a:gd name="connsiteY2539" fmla="*/ 4842527 h 6858143"/>
              <a:gd name="connsiteX2540" fmla="*/ 2619112 w 6345571"/>
              <a:gd name="connsiteY2540" fmla="*/ 4851457 h 6858143"/>
              <a:gd name="connsiteX2541" fmla="*/ 2639970 w 6345571"/>
              <a:gd name="connsiteY2541" fmla="*/ 4872294 h 6858143"/>
              <a:gd name="connsiteX2542" fmla="*/ 2642949 w 6345571"/>
              <a:gd name="connsiteY2542" fmla="*/ 4863364 h 6858143"/>
              <a:gd name="connsiteX2543" fmla="*/ 2628051 w 6345571"/>
              <a:gd name="connsiteY2543" fmla="*/ 4857410 h 6858143"/>
              <a:gd name="connsiteX2544" fmla="*/ 2636990 w 6345571"/>
              <a:gd name="connsiteY2544" fmla="*/ 4851457 h 6858143"/>
              <a:gd name="connsiteX2545" fmla="*/ 2634011 w 6345571"/>
              <a:gd name="connsiteY2545" fmla="*/ 4854434 h 6858143"/>
              <a:gd name="connsiteX2546" fmla="*/ 2645929 w 6345571"/>
              <a:gd name="connsiteY2546" fmla="*/ 4854434 h 6858143"/>
              <a:gd name="connsiteX2547" fmla="*/ 2663807 w 6345571"/>
              <a:gd name="connsiteY2547" fmla="*/ 4872294 h 6858143"/>
              <a:gd name="connsiteX2548" fmla="*/ 2651889 w 6345571"/>
              <a:gd name="connsiteY2548" fmla="*/ 4857410 h 6858143"/>
              <a:gd name="connsiteX2549" fmla="*/ 2666787 w 6345571"/>
              <a:gd name="connsiteY2549" fmla="*/ 4860387 h 6858143"/>
              <a:gd name="connsiteX2550" fmla="*/ 2696583 w 6345571"/>
              <a:gd name="connsiteY2550" fmla="*/ 4887178 h 6858143"/>
              <a:gd name="connsiteX2551" fmla="*/ 2702543 w 6345571"/>
              <a:gd name="connsiteY2551" fmla="*/ 4902062 h 6858143"/>
              <a:gd name="connsiteX2552" fmla="*/ 2708502 w 6345571"/>
              <a:gd name="connsiteY2552" fmla="*/ 4899085 h 6858143"/>
              <a:gd name="connsiteX2553" fmla="*/ 2720421 w 6345571"/>
              <a:gd name="connsiteY2553" fmla="*/ 4902062 h 6858143"/>
              <a:gd name="connsiteX2554" fmla="*/ 2732339 w 6345571"/>
              <a:gd name="connsiteY2554" fmla="*/ 4919922 h 6858143"/>
              <a:gd name="connsiteX2555" fmla="*/ 2690624 w 6345571"/>
              <a:gd name="connsiteY2555" fmla="*/ 4913969 h 6858143"/>
              <a:gd name="connsiteX2556" fmla="*/ 2702543 w 6345571"/>
              <a:gd name="connsiteY2556" fmla="*/ 4913969 h 6858143"/>
              <a:gd name="connsiteX2557" fmla="*/ 2717441 w 6345571"/>
              <a:gd name="connsiteY2557" fmla="*/ 4931829 h 6858143"/>
              <a:gd name="connsiteX2558" fmla="*/ 2714461 w 6345571"/>
              <a:gd name="connsiteY2558" fmla="*/ 4940760 h 6858143"/>
              <a:gd name="connsiteX2559" fmla="*/ 2729359 w 6345571"/>
              <a:gd name="connsiteY2559" fmla="*/ 4955644 h 6858143"/>
              <a:gd name="connsiteX2560" fmla="*/ 2738298 w 6345571"/>
              <a:gd name="connsiteY2560" fmla="*/ 4955644 h 6858143"/>
              <a:gd name="connsiteX2561" fmla="*/ 2732339 w 6345571"/>
              <a:gd name="connsiteY2561" fmla="*/ 4946713 h 6858143"/>
              <a:gd name="connsiteX2562" fmla="*/ 2744258 w 6345571"/>
              <a:gd name="connsiteY2562" fmla="*/ 4949690 h 6858143"/>
              <a:gd name="connsiteX2563" fmla="*/ 2735319 w 6345571"/>
              <a:gd name="connsiteY2563" fmla="*/ 4937783 h 6858143"/>
              <a:gd name="connsiteX2564" fmla="*/ 2762135 w 6345571"/>
              <a:gd name="connsiteY2564" fmla="*/ 4949690 h 6858143"/>
              <a:gd name="connsiteX2565" fmla="*/ 2759156 w 6345571"/>
              <a:gd name="connsiteY2565" fmla="*/ 4955644 h 6858143"/>
              <a:gd name="connsiteX2566" fmla="*/ 2785973 w 6345571"/>
              <a:gd name="connsiteY2566" fmla="*/ 4973504 h 6858143"/>
              <a:gd name="connsiteX2567" fmla="*/ 2815769 w 6345571"/>
              <a:gd name="connsiteY2567" fmla="*/ 4994341 h 6858143"/>
              <a:gd name="connsiteX2568" fmla="*/ 2824708 w 6345571"/>
              <a:gd name="connsiteY2568" fmla="*/ 5000295 h 6858143"/>
              <a:gd name="connsiteX2569" fmla="*/ 2824708 w 6345571"/>
              <a:gd name="connsiteY2569" fmla="*/ 5012202 h 6858143"/>
              <a:gd name="connsiteX2570" fmla="*/ 2851525 w 6345571"/>
              <a:gd name="connsiteY2570" fmla="*/ 5033039 h 6858143"/>
              <a:gd name="connsiteX2571" fmla="*/ 2851525 w 6345571"/>
              <a:gd name="connsiteY2571" fmla="*/ 5038993 h 6858143"/>
              <a:gd name="connsiteX2572" fmla="*/ 2860464 w 6345571"/>
              <a:gd name="connsiteY2572" fmla="*/ 5044946 h 6858143"/>
              <a:gd name="connsiteX2573" fmla="*/ 2857484 w 6345571"/>
              <a:gd name="connsiteY2573" fmla="*/ 5050900 h 6858143"/>
              <a:gd name="connsiteX2574" fmla="*/ 2866423 w 6345571"/>
              <a:gd name="connsiteY2574" fmla="*/ 5059830 h 6858143"/>
              <a:gd name="connsiteX2575" fmla="*/ 2872383 w 6345571"/>
              <a:gd name="connsiteY2575" fmla="*/ 5053877 h 6858143"/>
              <a:gd name="connsiteX2576" fmla="*/ 2905159 w 6345571"/>
              <a:gd name="connsiteY2576" fmla="*/ 5080667 h 6858143"/>
              <a:gd name="connsiteX2577" fmla="*/ 2899199 w 6345571"/>
              <a:gd name="connsiteY2577" fmla="*/ 5083644 h 6858143"/>
              <a:gd name="connsiteX2578" fmla="*/ 2911118 w 6345571"/>
              <a:gd name="connsiteY2578" fmla="*/ 5098528 h 6858143"/>
              <a:gd name="connsiteX2579" fmla="*/ 2943894 w 6345571"/>
              <a:gd name="connsiteY2579" fmla="*/ 5128296 h 6858143"/>
              <a:gd name="connsiteX2580" fmla="*/ 2958793 w 6345571"/>
              <a:gd name="connsiteY2580" fmla="*/ 5140203 h 6858143"/>
              <a:gd name="connsiteX2581" fmla="*/ 2973691 w 6345571"/>
              <a:gd name="connsiteY2581" fmla="*/ 5143179 h 6858143"/>
              <a:gd name="connsiteX2582" fmla="*/ 2979650 w 6345571"/>
              <a:gd name="connsiteY2582" fmla="*/ 5155086 h 6858143"/>
              <a:gd name="connsiteX2583" fmla="*/ 2961772 w 6345571"/>
              <a:gd name="connsiteY2583" fmla="*/ 5146156 h 6858143"/>
              <a:gd name="connsiteX2584" fmla="*/ 2949853 w 6345571"/>
              <a:gd name="connsiteY2584" fmla="*/ 5152110 h 6858143"/>
              <a:gd name="connsiteX2585" fmla="*/ 2967731 w 6345571"/>
              <a:gd name="connsiteY2585" fmla="*/ 5164017 h 6858143"/>
              <a:gd name="connsiteX2586" fmla="*/ 2997528 w 6345571"/>
              <a:gd name="connsiteY2586" fmla="*/ 5190808 h 6858143"/>
              <a:gd name="connsiteX2587" fmla="*/ 2997528 w 6345571"/>
              <a:gd name="connsiteY2587" fmla="*/ 5199738 h 6858143"/>
              <a:gd name="connsiteX2588" fmla="*/ 3000507 w 6345571"/>
              <a:gd name="connsiteY2588" fmla="*/ 5196761 h 6858143"/>
              <a:gd name="connsiteX2589" fmla="*/ 3054141 w 6345571"/>
              <a:gd name="connsiteY2589" fmla="*/ 5253320 h 6858143"/>
              <a:gd name="connsiteX2590" fmla="*/ 3048182 w 6345571"/>
              <a:gd name="connsiteY2590" fmla="*/ 5232482 h 6858143"/>
              <a:gd name="connsiteX2591" fmla="*/ 3039243 w 6345571"/>
              <a:gd name="connsiteY2591" fmla="*/ 5226529 h 6858143"/>
              <a:gd name="connsiteX2592" fmla="*/ 3039243 w 6345571"/>
              <a:gd name="connsiteY2592" fmla="*/ 5232482 h 6858143"/>
              <a:gd name="connsiteX2593" fmla="*/ 3006467 w 6345571"/>
              <a:gd name="connsiteY2593" fmla="*/ 5196761 h 6858143"/>
              <a:gd name="connsiteX2594" fmla="*/ 3012426 w 6345571"/>
              <a:gd name="connsiteY2594" fmla="*/ 5193784 h 6858143"/>
              <a:gd name="connsiteX2595" fmla="*/ 3024345 w 6345571"/>
              <a:gd name="connsiteY2595" fmla="*/ 5208668 h 6858143"/>
              <a:gd name="connsiteX2596" fmla="*/ 3057121 w 6345571"/>
              <a:gd name="connsiteY2596" fmla="*/ 5232482 h 6858143"/>
              <a:gd name="connsiteX2597" fmla="*/ 3051162 w 6345571"/>
              <a:gd name="connsiteY2597" fmla="*/ 5235459 h 6858143"/>
              <a:gd name="connsiteX2598" fmla="*/ 3066060 w 6345571"/>
              <a:gd name="connsiteY2598" fmla="*/ 5244389 h 6858143"/>
              <a:gd name="connsiteX2599" fmla="*/ 3063080 w 6345571"/>
              <a:gd name="connsiteY2599" fmla="*/ 5238436 h 6858143"/>
              <a:gd name="connsiteX2600" fmla="*/ 3110755 w 6345571"/>
              <a:gd name="connsiteY2600" fmla="*/ 5277134 h 6858143"/>
              <a:gd name="connsiteX2601" fmla="*/ 3110755 w 6345571"/>
              <a:gd name="connsiteY2601" fmla="*/ 5289041 h 6858143"/>
              <a:gd name="connsiteX2602" fmla="*/ 3119693 w 6345571"/>
              <a:gd name="connsiteY2602" fmla="*/ 5292017 h 6858143"/>
              <a:gd name="connsiteX2603" fmla="*/ 3116714 w 6345571"/>
              <a:gd name="connsiteY2603" fmla="*/ 5297971 h 6858143"/>
              <a:gd name="connsiteX2604" fmla="*/ 3125653 w 6345571"/>
              <a:gd name="connsiteY2604" fmla="*/ 5303924 h 6858143"/>
              <a:gd name="connsiteX2605" fmla="*/ 3128633 w 6345571"/>
              <a:gd name="connsiteY2605" fmla="*/ 5297971 h 6858143"/>
              <a:gd name="connsiteX2606" fmla="*/ 3140551 w 6345571"/>
              <a:gd name="connsiteY2606" fmla="*/ 5312855 h 6858143"/>
              <a:gd name="connsiteX2607" fmla="*/ 3134592 w 6345571"/>
              <a:gd name="connsiteY2607" fmla="*/ 5315831 h 6858143"/>
              <a:gd name="connsiteX2608" fmla="*/ 3146511 w 6345571"/>
              <a:gd name="connsiteY2608" fmla="*/ 5321785 h 6858143"/>
              <a:gd name="connsiteX2609" fmla="*/ 3149490 w 6345571"/>
              <a:gd name="connsiteY2609" fmla="*/ 5315831 h 6858143"/>
              <a:gd name="connsiteX2610" fmla="*/ 3173327 w 6345571"/>
              <a:gd name="connsiteY2610" fmla="*/ 5342622 h 6858143"/>
              <a:gd name="connsiteX2611" fmla="*/ 3164388 w 6345571"/>
              <a:gd name="connsiteY2611" fmla="*/ 5342622 h 6858143"/>
              <a:gd name="connsiteX2612" fmla="*/ 3229941 w 6345571"/>
              <a:gd name="connsiteY2612" fmla="*/ 5420018 h 6858143"/>
              <a:gd name="connsiteX2613" fmla="*/ 3235900 w 6345571"/>
              <a:gd name="connsiteY2613" fmla="*/ 5417041 h 6858143"/>
              <a:gd name="connsiteX2614" fmla="*/ 3235900 w 6345571"/>
              <a:gd name="connsiteY2614" fmla="*/ 5425972 h 6858143"/>
              <a:gd name="connsiteX2615" fmla="*/ 3244839 w 6345571"/>
              <a:gd name="connsiteY2615" fmla="*/ 5425972 h 6858143"/>
              <a:gd name="connsiteX2616" fmla="*/ 3244839 w 6345571"/>
              <a:gd name="connsiteY2616" fmla="*/ 5437879 h 6858143"/>
              <a:gd name="connsiteX2617" fmla="*/ 3265697 w 6345571"/>
              <a:gd name="connsiteY2617" fmla="*/ 5455739 h 6858143"/>
              <a:gd name="connsiteX2618" fmla="*/ 3271656 w 6345571"/>
              <a:gd name="connsiteY2618" fmla="*/ 5449786 h 6858143"/>
              <a:gd name="connsiteX2619" fmla="*/ 3277615 w 6345571"/>
              <a:gd name="connsiteY2619" fmla="*/ 5452762 h 6858143"/>
              <a:gd name="connsiteX2620" fmla="*/ 3301452 w 6345571"/>
              <a:gd name="connsiteY2620" fmla="*/ 5479553 h 6858143"/>
              <a:gd name="connsiteX2621" fmla="*/ 3283575 w 6345571"/>
              <a:gd name="connsiteY2621" fmla="*/ 5467646 h 6858143"/>
              <a:gd name="connsiteX2622" fmla="*/ 3280595 w 6345571"/>
              <a:gd name="connsiteY2622" fmla="*/ 5470623 h 6858143"/>
              <a:gd name="connsiteX2623" fmla="*/ 3313371 w 6345571"/>
              <a:gd name="connsiteY2623" fmla="*/ 5506344 h 6858143"/>
              <a:gd name="connsiteX2624" fmla="*/ 3298473 w 6345571"/>
              <a:gd name="connsiteY2624" fmla="*/ 5482530 h 6858143"/>
              <a:gd name="connsiteX2625" fmla="*/ 3304432 w 6345571"/>
              <a:gd name="connsiteY2625" fmla="*/ 5479553 h 6858143"/>
              <a:gd name="connsiteX2626" fmla="*/ 3319330 w 6345571"/>
              <a:gd name="connsiteY2626" fmla="*/ 5494437 h 6858143"/>
              <a:gd name="connsiteX2627" fmla="*/ 3328269 w 6345571"/>
              <a:gd name="connsiteY2627" fmla="*/ 5515274 h 6858143"/>
              <a:gd name="connsiteX2628" fmla="*/ 3328269 w 6345571"/>
              <a:gd name="connsiteY2628" fmla="*/ 5503367 h 6858143"/>
              <a:gd name="connsiteX2629" fmla="*/ 3337208 w 6345571"/>
              <a:gd name="connsiteY2629" fmla="*/ 5521228 h 6858143"/>
              <a:gd name="connsiteX2630" fmla="*/ 3349127 w 6345571"/>
              <a:gd name="connsiteY2630" fmla="*/ 5533135 h 6858143"/>
              <a:gd name="connsiteX2631" fmla="*/ 3384883 w 6345571"/>
              <a:gd name="connsiteY2631" fmla="*/ 5565879 h 6858143"/>
              <a:gd name="connsiteX2632" fmla="*/ 3402761 w 6345571"/>
              <a:gd name="connsiteY2632" fmla="*/ 5571833 h 6858143"/>
              <a:gd name="connsiteX2633" fmla="*/ 3402761 w 6345571"/>
              <a:gd name="connsiteY2633" fmla="*/ 5586717 h 6858143"/>
              <a:gd name="connsiteX2634" fmla="*/ 3426597 w 6345571"/>
              <a:gd name="connsiteY2634" fmla="*/ 5601600 h 6858143"/>
              <a:gd name="connsiteX2635" fmla="*/ 3447455 w 6345571"/>
              <a:gd name="connsiteY2635" fmla="*/ 5610531 h 6858143"/>
              <a:gd name="connsiteX2636" fmla="*/ 3459374 w 6345571"/>
              <a:gd name="connsiteY2636" fmla="*/ 5625414 h 6858143"/>
              <a:gd name="connsiteX2637" fmla="*/ 3498109 w 6345571"/>
              <a:gd name="connsiteY2637" fmla="*/ 5664112 h 6858143"/>
              <a:gd name="connsiteX2638" fmla="*/ 3480231 w 6345571"/>
              <a:gd name="connsiteY2638" fmla="*/ 5658159 h 6858143"/>
              <a:gd name="connsiteX2639" fmla="*/ 3486191 w 6345571"/>
              <a:gd name="connsiteY2639" fmla="*/ 5676019 h 6858143"/>
              <a:gd name="connsiteX2640" fmla="*/ 3495129 w 6345571"/>
              <a:gd name="connsiteY2640" fmla="*/ 5678996 h 6858143"/>
              <a:gd name="connsiteX2641" fmla="*/ 3507048 w 6345571"/>
              <a:gd name="connsiteY2641" fmla="*/ 5676019 h 6858143"/>
              <a:gd name="connsiteX2642" fmla="*/ 3498109 w 6345571"/>
              <a:gd name="connsiteY2642" fmla="*/ 5684950 h 6858143"/>
              <a:gd name="connsiteX2643" fmla="*/ 3498109 w 6345571"/>
              <a:gd name="connsiteY2643" fmla="*/ 5705787 h 6858143"/>
              <a:gd name="connsiteX2644" fmla="*/ 3518967 w 6345571"/>
              <a:gd name="connsiteY2644" fmla="*/ 5702810 h 6858143"/>
              <a:gd name="connsiteX2645" fmla="*/ 3527906 w 6345571"/>
              <a:gd name="connsiteY2645" fmla="*/ 5726624 h 6858143"/>
              <a:gd name="connsiteX2646" fmla="*/ 3530885 w 6345571"/>
              <a:gd name="connsiteY2646" fmla="*/ 5705787 h 6858143"/>
              <a:gd name="connsiteX2647" fmla="*/ 3551743 w 6345571"/>
              <a:gd name="connsiteY2647" fmla="*/ 5735555 h 6858143"/>
              <a:gd name="connsiteX2648" fmla="*/ 3536845 w 6345571"/>
              <a:gd name="connsiteY2648" fmla="*/ 5696857 h 6858143"/>
              <a:gd name="connsiteX2649" fmla="*/ 3554723 w 6345571"/>
              <a:gd name="connsiteY2649" fmla="*/ 5720671 h 6858143"/>
              <a:gd name="connsiteX2650" fmla="*/ 3548763 w 6345571"/>
              <a:gd name="connsiteY2650" fmla="*/ 5717694 h 6858143"/>
              <a:gd name="connsiteX2651" fmla="*/ 3560682 w 6345571"/>
              <a:gd name="connsiteY2651" fmla="*/ 5744485 h 6858143"/>
              <a:gd name="connsiteX2652" fmla="*/ 3551743 w 6345571"/>
              <a:gd name="connsiteY2652" fmla="*/ 5750438 h 6858143"/>
              <a:gd name="connsiteX2653" fmla="*/ 3563661 w 6345571"/>
              <a:gd name="connsiteY2653" fmla="*/ 5759369 h 6858143"/>
              <a:gd name="connsiteX2654" fmla="*/ 3563661 w 6345571"/>
              <a:gd name="connsiteY2654" fmla="*/ 5753415 h 6858143"/>
              <a:gd name="connsiteX2655" fmla="*/ 3584519 w 6345571"/>
              <a:gd name="connsiteY2655" fmla="*/ 5768299 h 6858143"/>
              <a:gd name="connsiteX2656" fmla="*/ 3602397 w 6345571"/>
              <a:gd name="connsiteY2656" fmla="*/ 5789136 h 6858143"/>
              <a:gd name="connsiteX2657" fmla="*/ 3605377 w 6345571"/>
              <a:gd name="connsiteY2657" fmla="*/ 5798067 h 6858143"/>
              <a:gd name="connsiteX2658" fmla="*/ 3620275 w 6345571"/>
              <a:gd name="connsiteY2658" fmla="*/ 5806997 h 6858143"/>
              <a:gd name="connsiteX2659" fmla="*/ 3620275 w 6345571"/>
              <a:gd name="connsiteY2659" fmla="*/ 5821881 h 6858143"/>
              <a:gd name="connsiteX2660" fmla="*/ 3647092 w 6345571"/>
              <a:gd name="connsiteY2660" fmla="*/ 5842718 h 6858143"/>
              <a:gd name="connsiteX2661" fmla="*/ 3629214 w 6345571"/>
              <a:gd name="connsiteY2661" fmla="*/ 5833788 h 6858143"/>
              <a:gd name="connsiteX2662" fmla="*/ 3635173 w 6345571"/>
              <a:gd name="connsiteY2662" fmla="*/ 5848671 h 6858143"/>
              <a:gd name="connsiteX2663" fmla="*/ 3661990 w 6345571"/>
              <a:gd name="connsiteY2663" fmla="*/ 5860578 h 6858143"/>
              <a:gd name="connsiteX2664" fmla="*/ 3703705 w 6345571"/>
              <a:gd name="connsiteY2664" fmla="*/ 5908207 h 6858143"/>
              <a:gd name="connsiteX2665" fmla="*/ 3712644 w 6345571"/>
              <a:gd name="connsiteY2665" fmla="*/ 5911183 h 6858143"/>
              <a:gd name="connsiteX2666" fmla="*/ 3712644 w 6345571"/>
              <a:gd name="connsiteY2666" fmla="*/ 5926067 h 6858143"/>
              <a:gd name="connsiteX2667" fmla="*/ 3721583 w 6345571"/>
              <a:gd name="connsiteY2667" fmla="*/ 5923090 h 6858143"/>
              <a:gd name="connsiteX2668" fmla="*/ 3748400 w 6345571"/>
              <a:gd name="connsiteY2668" fmla="*/ 5943928 h 6858143"/>
              <a:gd name="connsiteX2669" fmla="*/ 3742441 w 6345571"/>
              <a:gd name="connsiteY2669" fmla="*/ 5949881 h 6858143"/>
              <a:gd name="connsiteX2670" fmla="*/ 3766278 w 6345571"/>
              <a:gd name="connsiteY2670" fmla="*/ 5970719 h 6858143"/>
              <a:gd name="connsiteX2671" fmla="*/ 3787135 w 6345571"/>
              <a:gd name="connsiteY2671" fmla="*/ 5988579 h 6858143"/>
              <a:gd name="connsiteX2672" fmla="*/ 3787135 w 6345571"/>
              <a:gd name="connsiteY2672" fmla="*/ 6003463 h 6858143"/>
              <a:gd name="connsiteX2673" fmla="*/ 3802033 w 6345571"/>
              <a:gd name="connsiteY2673" fmla="*/ 6018347 h 6858143"/>
              <a:gd name="connsiteX2674" fmla="*/ 3813952 w 6345571"/>
              <a:gd name="connsiteY2674" fmla="*/ 6015370 h 6858143"/>
              <a:gd name="connsiteX2675" fmla="*/ 3799054 w 6345571"/>
              <a:gd name="connsiteY2675" fmla="*/ 6027277 h 6858143"/>
              <a:gd name="connsiteX2676" fmla="*/ 3807993 w 6345571"/>
              <a:gd name="connsiteY2676" fmla="*/ 6033231 h 6858143"/>
              <a:gd name="connsiteX2677" fmla="*/ 3816932 w 6345571"/>
              <a:gd name="connsiteY2677" fmla="*/ 6030254 h 6858143"/>
              <a:gd name="connsiteX2678" fmla="*/ 3816932 w 6345571"/>
              <a:gd name="connsiteY2678" fmla="*/ 6039184 h 6858143"/>
              <a:gd name="connsiteX2679" fmla="*/ 3825871 w 6345571"/>
              <a:gd name="connsiteY2679" fmla="*/ 6033231 h 6858143"/>
              <a:gd name="connsiteX2680" fmla="*/ 3834810 w 6345571"/>
              <a:gd name="connsiteY2680" fmla="*/ 6039184 h 6858143"/>
              <a:gd name="connsiteX2681" fmla="*/ 3834810 w 6345571"/>
              <a:gd name="connsiteY2681" fmla="*/ 6048114 h 6858143"/>
              <a:gd name="connsiteX2682" fmla="*/ 3828851 w 6345571"/>
              <a:gd name="connsiteY2682" fmla="*/ 6045138 h 6858143"/>
              <a:gd name="connsiteX2683" fmla="*/ 3840769 w 6345571"/>
              <a:gd name="connsiteY2683" fmla="*/ 6060021 h 6858143"/>
              <a:gd name="connsiteX2684" fmla="*/ 3834810 w 6345571"/>
              <a:gd name="connsiteY2684" fmla="*/ 6048114 h 6858143"/>
              <a:gd name="connsiteX2685" fmla="*/ 3858647 w 6345571"/>
              <a:gd name="connsiteY2685" fmla="*/ 6057045 h 6858143"/>
              <a:gd name="connsiteX2686" fmla="*/ 3855667 w 6345571"/>
              <a:gd name="connsiteY2686" fmla="*/ 6068952 h 6858143"/>
              <a:gd name="connsiteX2687" fmla="*/ 3843749 w 6345571"/>
              <a:gd name="connsiteY2687" fmla="*/ 6071928 h 6858143"/>
              <a:gd name="connsiteX2688" fmla="*/ 3864606 w 6345571"/>
              <a:gd name="connsiteY2688" fmla="*/ 6089789 h 6858143"/>
              <a:gd name="connsiteX2689" fmla="*/ 3858647 w 6345571"/>
              <a:gd name="connsiteY2689" fmla="*/ 6074905 h 6858143"/>
              <a:gd name="connsiteX2690" fmla="*/ 3891423 w 6345571"/>
              <a:gd name="connsiteY2690" fmla="*/ 6095742 h 6858143"/>
              <a:gd name="connsiteX2691" fmla="*/ 3900362 w 6345571"/>
              <a:gd name="connsiteY2691" fmla="*/ 6116580 h 6858143"/>
              <a:gd name="connsiteX2692" fmla="*/ 3924199 w 6345571"/>
              <a:gd name="connsiteY2692" fmla="*/ 6131464 h 6858143"/>
              <a:gd name="connsiteX2693" fmla="*/ 3936118 w 6345571"/>
              <a:gd name="connsiteY2693" fmla="*/ 6152301 h 6858143"/>
              <a:gd name="connsiteX2694" fmla="*/ 3921219 w 6345571"/>
              <a:gd name="connsiteY2694" fmla="*/ 6140394 h 6858143"/>
              <a:gd name="connsiteX2695" fmla="*/ 3906321 w 6345571"/>
              <a:gd name="connsiteY2695" fmla="*/ 6140394 h 6858143"/>
              <a:gd name="connsiteX2696" fmla="*/ 3915260 w 6345571"/>
              <a:gd name="connsiteY2696" fmla="*/ 6155278 h 6858143"/>
              <a:gd name="connsiteX2697" fmla="*/ 3936118 w 6345571"/>
              <a:gd name="connsiteY2697" fmla="*/ 6164208 h 6858143"/>
              <a:gd name="connsiteX2698" fmla="*/ 3953996 w 6345571"/>
              <a:gd name="connsiteY2698" fmla="*/ 6173138 h 6858143"/>
              <a:gd name="connsiteX2699" fmla="*/ 3942077 w 6345571"/>
              <a:gd name="connsiteY2699" fmla="*/ 6179092 h 6858143"/>
              <a:gd name="connsiteX2700" fmla="*/ 3930159 w 6345571"/>
              <a:gd name="connsiteY2700" fmla="*/ 6170161 h 6858143"/>
              <a:gd name="connsiteX2701" fmla="*/ 3951016 w 6345571"/>
              <a:gd name="connsiteY2701" fmla="*/ 6199929 h 6858143"/>
              <a:gd name="connsiteX2702" fmla="*/ 3971873 w 6345571"/>
              <a:gd name="connsiteY2702" fmla="*/ 6220766 h 6858143"/>
              <a:gd name="connsiteX2703" fmla="*/ 4001670 w 6345571"/>
              <a:gd name="connsiteY2703" fmla="*/ 6238627 h 6858143"/>
              <a:gd name="connsiteX2704" fmla="*/ 3983792 w 6345571"/>
              <a:gd name="connsiteY2704" fmla="*/ 6235650 h 6858143"/>
              <a:gd name="connsiteX2705" fmla="*/ 4028487 w 6345571"/>
              <a:gd name="connsiteY2705" fmla="*/ 6274348 h 6858143"/>
              <a:gd name="connsiteX2706" fmla="*/ 4022528 w 6345571"/>
              <a:gd name="connsiteY2706" fmla="*/ 6265418 h 6858143"/>
              <a:gd name="connsiteX2707" fmla="*/ 4034446 w 6345571"/>
              <a:gd name="connsiteY2707" fmla="*/ 6268395 h 6858143"/>
              <a:gd name="connsiteX2708" fmla="*/ 4043385 w 6345571"/>
              <a:gd name="connsiteY2708" fmla="*/ 6289232 h 6858143"/>
              <a:gd name="connsiteX2709" fmla="*/ 4067223 w 6345571"/>
              <a:gd name="connsiteY2709" fmla="*/ 6304116 h 6858143"/>
              <a:gd name="connsiteX2710" fmla="*/ 4070202 w 6345571"/>
              <a:gd name="connsiteY2710" fmla="*/ 6318999 h 6858143"/>
              <a:gd name="connsiteX2711" fmla="*/ 4082121 w 6345571"/>
              <a:gd name="connsiteY2711" fmla="*/ 6307092 h 6858143"/>
              <a:gd name="connsiteX2712" fmla="*/ 4097019 w 6345571"/>
              <a:gd name="connsiteY2712" fmla="*/ 6345790 h 6858143"/>
              <a:gd name="connsiteX2713" fmla="*/ 4099999 w 6345571"/>
              <a:gd name="connsiteY2713" fmla="*/ 6342814 h 6858143"/>
              <a:gd name="connsiteX2714" fmla="*/ 4099999 w 6345571"/>
              <a:gd name="connsiteY2714" fmla="*/ 6351744 h 6858143"/>
              <a:gd name="connsiteX2715" fmla="*/ 4117877 w 6345571"/>
              <a:gd name="connsiteY2715" fmla="*/ 6369604 h 6858143"/>
              <a:gd name="connsiteX2716" fmla="*/ 4126815 w 6345571"/>
              <a:gd name="connsiteY2716" fmla="*/ 6366628 h 6858143"/>
              <a:gd name="connsiteX2717" fmla="*/ 4123836 w 6345571"/>
              <a:gd name="connsiteY2717" fmla="*/ 6378535 h 6858143"/>
              <a:gd name="connsiteX2718" fmla="*/ 4144693 w 6345571"/>
              <a:gd name="connsiteY2718" fmla="*/ 6399372 h 6858143"/>
              <a:gd name="connsiteX2719" fmla="*/ 4156612 w 6345571"/>
              <a:gd name="connsiteY2719" fmla="*/ 6396395 h 6858143"/>
              <a:gd name="connsiteX2720" fmla="*/ 4168531 w 6345571"/>
              <a:gd name="connsiteY2720" fmla="*/ 6411279 h 6858143"/>
              <a:gd name="connsiteX2721" fmla="*/ 4159591 w 6345571"/>
              <a:gd name="connsiteY2721" fmla="*/ 6411279 h 6858143"/>
              <a:gd name="connsiteX2722" fmla="*/ 4231103 w 6345571"/>
              <a:gd name="connsiteY2722" fmla="*/ 6488675 h 6858143"/>
              <a:gd name="connsiteX2723" fmla="*/ 4234083 w 6345571"/>
              <a:gd name="connsiteY2723" fmla="*/ 6485698 h 6858143"/>
              <a:gd name="connsiteX2724" fmla="*/ 4243022 w 6345571"/>
              <a:gd name="connsiteY2724" fmla="*/ 6497605 h 6858143"/>
              <a:gd name="connsiteX2725" fmla="*/ 4237063 w 6345571"/>
              <a:gd name="connsiteY2725" fmla="*/ 6503559 h 6858143"/>
              <a:gd name="connsiteX2726" fmla="*/ 4260899 w 6345571"/>
              <a:gd name="connsiteY2726" fmla="*/ 6524396 h 6858143"/>
              <a:gd name="connsiteX2727" fmla="*/ 4257920 w 6345571"/>
              <a:gd name="connsiteY2727" fmla="*/ 6533326 h 6858143"/>
              <a:gd name="connsiteX2728" fmla="*/ 4284737 w 6345571"/>
              <a:gd name="connsiteY2728" fmla="*/ 6560117 h 6858143"/>
              <a:gd name="connsiteX2729" fmla="*/ 4287717 w 6345571"/>
              <a:gd name="connsiteY2729" fmla="*/ 6557140 h 6858143"/>
              <a:gd name="connsiteX2730" fmla="*/ 4278777 w 6345571"/>
              <a:gd name="connsiteY2730" fmla="*/ 6539280 h 6858143"/>
              <a:gd name="connsiteX2731" fmla="*/ 4302615 w 6345571"/>
              <a:gd name="connsiteY2731" fmla="*/ 6551187 h 6858143"/>
              <a:gd name="connsiteX2732" fmla="*/ 4290696 w 6345571"/>
              <a:gd name="connsiteY2732" fmla="*/ 6554163 h 6858143"/>
              <a:gd name="connsiteX2733" fmla="*/ 4368167 w 6345571"/>
              <a:gd name="connsiteY2733" fmla="*/ 6628582 h 6858143"/>
              <a:gd name="connsiteX2734" fmla="*/ 4380085 w 6345571"/>
              <a:gd name="connsiteY2734" fmla="*/ 6637513 h 6858143"/>
              <a:gd name="connsiteX2735" fmla="*/ 4356249 w 6345571"/>
              <a:gd name="connsiteY2735" fmla="*/ 6628582 h 6858143"/>
              <a:gd name="connsiteX2736" fmla="*/ 4403923 w 6345571"/>
              <a:gd name="connsiteY2736" fmla="*/ 6673234 h 6858143"/>
              <a:gd name="connsiteX2737" fmla="*/ 4400943 w 6345571"/>
              <a:gd name="connsiteY2737" fmla="*/ 6673234 h 6858143"/>
              <a:gd name="connsiteX2738" fmla="*/ 4377106 w 6345571"/>
              <a:gd name="connsiteY2738" fmla="*/ 6664304 h 6858143"/>
              <a:gd name="connsiteX2739" fmla="*/ 4409882 w 6345571"/>
              <a:gd name="connsiteY2739" fmla="*/ 6688118 h 6858143"/>
              <a:gd name="connsiteX2740" fmla="*/ 4409882 w 6345571"/>
              <a:gd name="connsiteY2740" fmla="*/ 6694071 h 6858143"/>
              <a:gd name="connsiteX2741" fmla="*/ 4484373 w 6345571"/>
              <a:gd name="connsiteY2741" fmla="*/ 6744676 h 6858143"/>
              <a:gd name="connsiteX2742" fmla="*/ 4475435 w 6345571"/>
              <a:gd name="connsiteY2742" fmla="*/ 6753606 h 6858143"/>
              <a:gd name="connsiteX2743" fmla="*/ 4475435 w 6345571"/>
              <a:gd name="connsiteY2743" fmla="*/ 6744676 h 6858143"/>
              <a:gd name="connsiteX2744" fmla="*/ 4469475 w 6345571"/>
              <a:gd name="connsiteY2744" fmla="*/ 6744676 h 6858143"/>
              <a:gd name="connsiteX2745" fmla="*/ 4481394 w 6345571"/>
              <a:gd name="connsiteY2745" fmla="*/ 6762537 h 6858143"/>
              <a:gd name="connsiteX2746" fmla="*/ 4487353 w 6345571"/>
              <a:gd name="connsiteY2746" fmla="*/ 6759560 h 6858143"/>
              <a:gd name="connsiteX2747" fmla="*/ 4493313 w 6345571"/>
              <a:gd name="connsiteY2747" fmla="*/ 6774444 h 6858143"/>
              <a:gd name="connsiteX2748" fmla="*/ 4502251 w 6345571"/>
              <a:gd name="connsiteY2748" fmla="*/ 6777420 h 6858143"/>
              <a:gd name="connsiteX2749" fmla="*/ 4495175 w 6345571"/>
              <a:gd name="connsiteY2749" fmla="*/ 6768862 h 6858143"/>
              <a:gd name="connsiteX2750" fmla="*/ 4498834 w 6345571"/>
              <a:gd name="connsiteY2750" fmla="*/ 6763211 h 6858143"/>
              <a:gd name="connsiteX2751" fmla="*/ 4499225 w 6345571"/>
              <a:gd name="connsiteY2751" fmla="*/ 6763653 h 6858143"/>
              <a:gd name="connsiteX2752" fmla="*/ 4523109 w 6345571"/>
              <a:gd name="connsiteY2752" fmla="*/ 6780397 h 6858143"/>
              <a:gd name="connsiteX2753" fmla="*/ 4499271 w 6345571"/>
              <a:gd name="connsiteY2753" fmla="*/ 6786351 h 6858143"/>
              <a:gd name="connsiteX2754" fmla="*/ 4529068 w 6345571"/>
              <a:gd name="connsiteY2754" fmla="*/ 6810165 h 6858143"/>
              <a:gd name="connsiteX2755" fmla="*/ 4540987 w 6345571"/>
              <a:gd name="connsiteY2755" fmla="*/ 6831002 h 6858143"/>
              <a:gd name="connsiteX2756" fmla="*/ 4561845 w 6345571"/>
              <a:gd name="connsiteY2756" fmla="*/ 6845886 h 6858143"/>
              <a:gd name="connsiteX2757" fmla="*/ 4552905 w 6345571"/>
              <a:gd name="connsiteY2757" fmla="*/ 6842909 h 6858143"/>
              <a:gd name="connsiteX2758" fmla="*/ 4564824 w 6345571"/>
              <a:gd name="connsiteY2758" fmla="*/ 6854816 h 6858143"/>
              <a:gd name="connsiteX2759" fmla="*/ 4570783 w 6345571"/>
              <a:gd name="connsiteY2759" fmla="*/ 6848863 h 6858143"/>
              <a:gd name="connsiteX2760" fmla="*/ 4581732 w 6345571"/>
              <a:gd name="connsiteY2760" fmla="*/ 6858143 h 6858143"/>
              <a:gd name="connsiteX2761" fmla="*/ 3977935 w 6345571"/>
              <a:gd name="connsiteY2761" fmla="*/ 6858143 h 6858143"/>
              <a:gd name="connsiteX2762" fmla="*/ 3974853 w 6345571"/>
              <a:gd name="connsiteY2762" fmla="*/ 6854816 h 6858143"/>
              <a:gd name="connsiteX2763" fmla="*/ 3921219 w 6345571"/>
              <a:gd name="connsiteY2763" fmla="*/ 6816118 h 6858143"/>
              <a:gd name="connsiteX2764" fmla="*/ 3921219 w 6345571"/>
              <a:gd name="connsiteY2764" fmla="*/ 6804211 h 6858143"/>
              <a:gd name="connsiteX2765" fmla="*/ 3885464 w 6345571"/>
              <a:gd name="connsiteY2765" fmla="*/ 6780397 h 6858143"/>
              <a:gd name="connsiteX2766" fmla="*/ 3894403 w 6345571"/>
              <a:gd name="connsiteY2766" fmla="*/ 6783374 h 6858143"/>
              <a:gd name="connsiteX2767" fmla="*/ 3858647 w 6345571"/>
              <a:gd name="connsiteY2767" fmla="*/ 6756583 h 6858143"/>
              <a:gd name="connsiteX2768" fmla="*/ 3831830 w 6345571"/>
              <a:gd name="connsiteY2768" fmla="*/ 6723839 h 6858143"/>
              <a:gd name="connsiteX2769" fmla="*/ 3858647 w 6345571"/>
              <a:gd name="connsiteY2769" fmla="*/ 6750630 h 6858143"/>
              <a:gd name="connsiteX2770" fmla="*/ 3891423 w 6345571"/>
              <a:gd name="connsiteY2770" fmla="*/ 6768490 h 6858143"/>
              <a:gd name="connsiteX2771" fmla="*/ 3888443 w 6345571"/>
              <a:gd name="connsiteY2771" fmla="*/ 6759560 h 6858143"/>
              <a:gd name="connsiteX2772" fmla="*/ 3909301 w 6345571"/>
              <a:gd name="connsiteY2772" fmla="*/ 6774444 h 6858143"/>
              <a:gd name="connsiteX2773" fmla="*/ 3873545 w 6345571"/>
              <a:gd name="connsiteY2773" fmla="*/ 6750630 h 6858143"/>
              <a:gd name="connsiteX2774" fmla="*/ 3802033 w 6345571"/>
              <a:gd name="connsiteY2774" fmla="*/ 6670257 h 6858143"/>
              <a:gd name="connsiteX2775" fmla="*/ 3787135 w 6345571"/>
              <a:gd name="connsiteY2775" fmla="*/ 6664304 h 6858143"/>
              <a:gd name="connsiteX2776" fmla="*/ 3781176 w 6345571"/>
              <a:gd name="connsiteY2776" fmla="*/ 6652397 h 6858143"/>
              <a:gd name="connsiteX2777" fmla="*/ 3787135 w 6345571"/>
              <a:gd name="connsiteY2777" fmla="*/ 6652397 h 6858143"/>
              <a:gd name="connsiteX2778" fmla="*/ 3754359 w 6345571"/>
              <a:gd name="connsiteY2778" fmla="*/ 6622629 h 6858143"/>
              <a:gd name="connsiteX2779" fmla="*/ 3754359 w 6345571"/>
              <a:gd name="connsiteY2779" fmla="*/ 6634536 h 6858143"/>
              <a:gd name="connsiteX2780" fmla="*/ 3742441 w 6345571"/>
              <a:gd name="connsiteY2780" fmla="*/ 6616675 h 6858143"/>
              <a:gd name="connsiteX2781" fmla="*/ 3742441 w 6345571"/>
              <a:gd name="connsiteY2781" fmla="*/ 6607745 h 6858143"/>
              <a:gd name="connsiteX2782" fmla="*/ 3712644 w 6345571"/>
              <a:gd name="connsiteY2782" fmla="*/ 6583931 h 6858143"/>
              <a:gd name="connsiteX2783" fmla="*/ 3709665 w 6345571"/>
              <a:gd name="connsiteY2783" fmla="*/ 6589885 h 6858143"/>
              <a:gd name="connsiteX2784" fmla="*/ 3709665 w 6345571"/>
              <a:gd name="connsiteY2784" fmla="*/ 6577978 h 6858143"/>
              <a:gd name="connsiteX2785" fmla="*/ 3660581 w 6345571"/>
              <a:gd name="connsiteY2785" fmla="*/ 6538749 h 6858143"/>
              <a:gd name="connsiteX2786" fmla="*/ 3662223 w 6345571"/>
              <a:gd name="connsiteY2786" fmla="*/ 6539559 h 6858143"/>
              <a:gd name="connsiteX2787" fmla="*/ 3664970 w 6345571"/>
              <a:gd name="connsiteY2787" fmla="*/ 6536303 h 6858143"/>
              <a:gd name="connsiteX2788" fmla="*/ 3638153 w 6345571"/>
              <a:gd name="connsiteY2788" fmla="*/ 6515466 h 6858143"/>
              <a:gd name="connsiteX2789" fmla="*/ 3641133 w 6345571"/>
              <a:gd name="connsiteY2789" fmla="*/ 6512489 h 6858143"/>
              <a:gd name="connsiteX2790" fmla="*/ 3626234 w 6345571"/>
              <a:gd name="connsiteY2790" fmla="*/ 6500582 h 6858143"/>
              <a:gd name="connsiteX2791" fmla="*/ 3626234 w 6345571"/>
              <a:gd name="connsiteY2791" fmla="*/ 6503559 h 6858143"/>
              <a:gd name="connsiteX2792" fmla="*/ 3611336 w 6345571"/>
              <a:gd name="connsiteY2792" fmla="*/ 6491652 h 6858143"/>
              <a:gd name="connsiteX2793" fmla="*/ 3614315 w 6345571"/>
              <a:gd name="connsiteY2793" fmla="*/ 6485698 h 6858143"/>
              <a:gd name="connsiteX2794" fmla="*/ 3590478 w 6345571"/>
              <a:gd name="connsiteY2794" fmla="*/ 6458907 h 6858143"/>
              <a:gd name="connsiteX2795" fmla="*/ 3563661 w 6345571"/>
              <a:gd name="connsiteY2795" fmla="*/ 6438070 h 6858143"/>
              <a:gd name="connsiteX2796" fmla="*/ 3551743 w 6345571"/>
              <a:gd name="connsiteY2796" fmla="*/ 6423186 h 6858143"/>
              <a:gd name="connsiteX2797" fmla="*/ 3551743 w 6345571"/>
              <a:gd name="connsiteY2797" fmla="*/ 6414256 h 6858143"/>
              <a:gd name="connsiteX2798" fmla="*/ 3524926 w 6345571"/>
              <a:gd name="connsiteY2798" fmla="*/ 6387465 h 6858143"/>
              <a:gd name="connsiteX2799" fmla="*/ 3513007 w 6345571"/>
              <a:gd name="connsiteY2799" fmla="*/ 6381511 h 6858143"/>
              <a:gd name="connsiteX2800" fmla="*/ 3369984 w 6345571"/>
              <a:gd name="connsiteY2800" fmla="*/ 6220766 h 6858143"/>
              <a:gd name="connsiteX2801" fmla="*/ 3361045 w 6345571"/>
              <a:gd name="connsiteY2801" fmla="*/ 6220766 h 6858143"/>
              <a:gd name="connsiteX2802" fmla="*/ 3367005 w 6345571"/>
              <a:gd name="connsiteY2802" fmla="*/ 6217790 h 6858143"/>
              <a:gd name="connsiteX2803" fmla="*/ 3364025 w 6345571"/>
              <a:gd name="connsiteY2803" fmla="*/ 6211836 h 6858143"/>
              <a:gd name="connsiteX2804" fmla="*/ 3334229 w 6345571"/>
              <a:gd name="connsiteY2804" fmla="*/ 6182069 h 6858143"/>
              <a:gd name="connsiteX2805" fmla="*/ 3328269 w 6345571"/>
              <a:gd name="connsiteY2805" fmla="*/ 6182069 h 6858143"/>
              <a:gd name="connsiteX2806" fmla="*/ 3331249 w 6345571"/>
              <a:gd name="connsiteY2806" fmla="*/ 6179092 h 6858143"/>
              <a:gd name="connsiteX2807" fmla="*/ 3322310 w 6345571"/>
              <a:gd name="connsiteY2807" fmla="*/ 6176115 h 6858143"/>
              <a:gd name="connsiteX2808" fmla="*/ 3295493 w 6345571"/>
              <a:gd name="connsiteY2808" fmla="*/ 6152301 h 6858143"/>
              <a:gd name="connsiteX2809" fmla="*/ 3283575 w 6345571"/>
              <a:gd name="connsiteY2809" fmla="*/ 6140394 h 6858143"/>
              <a:gd name="connsiteX2810" fmla="*/ 3235900 w 6345571"/>
              <a:gd name="connsiteY2810" fmla="*/ 6092766 h 6858143"/>
              <a:gd name="connsiteX2811" fmla="*/ 3203124 w 6345571"/>
              <a:gd name="connsiteY2811" fmla="*/ 6060022 h 6858143"/>
              <a:gd name="connsiteX2812" fmla="*/ 3203124 w 6345571"/>
              <a:gd name="connsiteY2812" fmla="*/ 6060021 h 6858143"/>
              <a:gd name="connsiteX2813" fmla="*/ 3203123 w 6345571"/>
              <a:gd name="connsiteY2813" fmla="*/ 6060021 h 6858143"/>
              <a:gd name="connsiteX2814" fmla="*/ 3188225 w 6345571"/>
              <a:gd name="connsiteY2814" fmla="*/ 6045138 h 6858143"/>
              <a:gd name="connsiteX2815" fmla="*/ 3182266 w 6345571"/>
              <a:gd name="connsiteY2815" fmla="*/ 6042161 h 6858143"/>
              <a:gd name="connsiteX2816" fmla="*/ 3146511 w 6345571"/>
              <a:gd name="connsiteY2816" fmla="*/ 6006440 h 6858143"/>
              <a:gd name="connsiteX2817" fmla="*/ 3137571 w 6345571"/>
              <a:gd name="connsiteY2817" fmla="*/ 6009416 h 6858143"/>
              <a:gd name="connsiteX2818" fmla="*/ 3143531 w 6345571"/>
              <a:gd name="connsiteY2818" fmla="*/ 6003463 h 6858143"/>
              <a:gd name="connsiteX2819" fmla="*/ 3137571 w 6345571"/>
              <a:gd name="connsiteY2819" fmla="*/ 5997509 h 6858143"/>
              <a:gd name="connsiteX2820" fmla="*/ 3134592 w 6345571"/>
              <a:gd name="connsiteY2820" fmla="*/ 5997509 h 6858143"/>
              <a:gd name="connsiteX2821" fmla="*/ 3125653 w 6345571"/>
              <a:gd name="connsiteY2821" fmla="*/ 5997509 h 6858143"/>
              <a:gd name="connsiteX2822" fmla="*/ 3131612 w 6345571"/>
              <a:gd name="connsiteY2822" fmla="*/ 6012393 h 6858143"/>
              <a:gd name="connsiteX2823" fmla="*/ 3143531 w 6345571"/>
              <a:gd name="connsiteY2823" fmla="*/ 6021323 h 6858143"/>
              <a:gd name="connsiteX2824" fmla="*/ 3161409 w 6345571"/>
              <a:gd name="connsiteY2824" fmla="*/ 6027277 h 6858143"/>
              <a:gd name="connsiteX2825" fmla="*/ 3146511 w 6345571"/>
              <a:gd name="connsiteY2825" fmla="*/ 6030254 h 6858143"/>
              <a:gd name="connsiteX2826" fmla="*/ 3170348 w 6345571"/>
              <a:gd name="connsiteY2826" fmla="*/ 6048114 h 6858143"/>
              <a:gd name="connsiteX2827" fmla="*/ 3167368 w 6345571"/>
              <a:gd name="connsiteY2827" fmla="*/ 6042161 h 6858143"/>
              <a:gd name="connsiteX2828" fmla="*/ 3176307 w 6345571"/>
              <a:gd name="connsiteY2828" fmla="*/ 6042161 h 6858143"/>
              <a:gd name="connsiteX2829" fmla="*/ 3176307 w 6345571"/>
              <a:gd name="connsiteY2829" fmla="*/ 6054068 h 6858143"/>
              <a:gd name="connsiteX2830" fmla="*/ 3191205 w 6345571"/>
              <a:gd name="connsiteY2830" fmla="*/ 6060021 h 6858143"/>
              <a:gd name="connsiteX2831" fmla="*/ 3191205 w 6345571"/>
              <a:gd name="connsiteY2831" fmla="*/ 6068952 h 6858143"/>
              <a:gd name="connsiteX2832" fmla="*/ 3198748 w 6345571"/>
              <a:gd name="connsiteY2832" fmla="*/ 6058905 h 6858143"/>
              <a:gd name="connsiteX2833" fmla="*/ 3203123 w 6345571"/>
              <a:gd name="connsiteY2833" fmla="*/ 6060021 h 6858143"/>
              <a:gd name="connsiteX2834" fmla="*/ 3203124 w 6345571"/>
              <a:gd name="connsiteY2834" fmla="*/ 6060022 h 6858143"/>
              <a:gd name="connsiteX2835" fmla="*/ 3196420 w 6345571"/>
              <a:gd name="connsiteY2835" fmla="*/ 6071928 h 6858143"/>
              <a:gd name="connsiteX2836" fmla="*/ 3203124 w 6345571"/>
              <a:gd name="connsiteY2836" fmla="*/ 6083835 h 6858143"/>
              <a:gd name="connsiteX2837" fmla="*/ 3206103 w 6345571"/>
              <a:gd name="connsiteY2837" fmla="*/ 6077882 h 6858143"/>
              <a:gd name="connsiteX2838" fmla="*/ 3203124 w 6345571"/>
              <a:gd name="connsiteY2838" fmla="*/ 6086812 h 6858143"/>
              <a:gd name="connsiteX2839" fmla="*/ 3212063 w 6345571"/>
              <a:gd name="connsiteY2839" fmla="*/ 6095742 h 6858143"/>
              <a:gd name="connsiteX2840" fmla="*/ 3218022 w 6345571"/>
              <a:gd name="connsiteY2840" fmla="*/ 6092766 h 6858143"/>
              <a:gd name="connsiteX2841" fmla="*/ 3215043 w 6345571"/>
              <a:gd name="connsiteY2841" fmla="*/ 6098719 h 6858143"/>
              <a:gd name="connsiteX2842" fmla="*/ 3223981 w 6345571"/>
              <a:gd name="connsiteY2842" fmla="*/ 6110626 h 6858143"/>
              <a:gd name="connsiteX2843" fmla="*/ 3232920 w 6345571"/>
              <a:gd name="connsiteY2843" fmla="*/ 6107650 h 6858143"/>
              <a:gd name="connsiteX2844" fmla="*/ 3238879 w 6345571"/>
              <a:gd name="connsiteY2844" fmla="*/ 6113603 h 6858143"/>
              <a:gd name="connsiteX2845" fmla="*/ 3232920 w 6345571"/>
              <a:gd name="connsiteY2845" fmla="*/ 6116580 h 6858143"/>
              <a:gd name="connsiteX2846" fmla="*/ 3262717 w 6345571"/>
              <a:gd name="connsiteY2846" fmla="*/ 6155278 h 6858143"/>
              <a:gd name="connsiteX2847" fmla="*/ 3265697 w 6345571"/>
              <a:gd name="connsiteY2847" fmla="*/ 6152301 h 6858143"/>
              <a:gd name="connsiteX2848" fmla="*/ 3268676 w 6345571"/>
              <a:gd name="connsiteY2848" fmla="*/ 6158254 h 6858143"/>
              <a:gd name="connsiteX2849" fmla="*/ 3265697 w 6345571"/>
              <a:gd name="connsiteY2849" fmla="*/ 6164208 h 6858143"/>
              <a:gd name="connsiteX2850" fmla="*/ 3274635 w 6345571"/>
              <a:gd name="connsiteY2850" fmla="*/ 6173138 h 6858143"/>
              <a:gd name="connsiteX2851" fmla="*/ 3271656 w 6345571"/>
              <a:gd name="connsiteY2851" fmla="*/ 6179092 h 6858143"/>
              <a:gd name="connsiteX2852" fmla="*/ 3283575 w 6345571"/>
              <a:gd name="connsiteY2852" fmla="*/ 6190999 h 6858143"/>
              <a:gd name="connsiteX2853" fmla="*/ 3286554 w 6345571"/>
              <a:gd name="connsiteY2853" fmla="*/ 6190999 h 6858143"/>
              <a:gd name="connsiteX2854" fmla="*/ 3283575 w 6345571"/>
              <a:gd name="connsiteY2854" fmla="*/ 6182069 h 6858143"/>
              <a:gd name="connsiteX2855" fmla="*/ 3301452 w 6345571"/>
              <a:gd name="connsiteY2855" fmla="*/ 6185045 h 6858143"/>
              <a:gd name="connsiteX2856" fmla="*/ 3289534 w 6345571"/>
              <a:gd name="connsiteY2856" fmla="*/ 6188022 h 6858143"/>
              <a:gd name="connsiteX2857" fmla="*/ 3331249 w 6345571"/>
              <a:gd name="connsiteY2857" fmla="*/ 6223743 h 6858143"/>
              <a:gd name="connsiteX2858" fmla="*/ 3337208 w 6345571"/>
              <a:gd name="connsiteY2858" fmla="*/ 6226720 h 6858143"/>
              <a:gd name="connsiteX2859" fmla="*/ 3319330 w 6345571"/>
              <a:gd name="connsiteY2859" fmla="*/ 6226720 h 6858143"/>
              <a:gd name="connsiteX2860" fmla="*/ 3343167 w 6345571"/>
              <a:gd name="connsiteY2860" fmla="*/ 6247557 h 6858143"/>
              <a:gd name="connsiteX2861" fmla="*/ 3340188 w 6345571"/>
              <a:gd name="connsiteY2861" fmla="*/ 6247557 h 6858143"/>
              <a:gd name="connsiteX2862" fmla="*/ 3325289 w 6345571"/>
              <a:gd name="connsiteY2862" fmla="*/ 6247557 h 6858143"/>
              <a:gd name="connsiteX2863" fmla="*/ 3343167 w 6345571"/>
              <a:gd name="connsiteY2863" fmla="*/ 6256488 h 6858143"/>
              <a:gd name="connsiteX2864" fmla="*/ 3340188 w 6345571"/>
              <a:gd name="connsiteY2864" fmla="*/ 6262441 h 6858143"/>
              <a:gd name="connsiteX2865" fmla="*/ 3387862 w 6345571"/>
              <a:gd name="connsiteY2865" fmla="*/ 6283278 h 6858143"/>
              <a:gd name="connsiteX2866" fmla="*/ 3375943 w 6345571"/>
              <a:gd name="connsiteY2866" fmla="*/ 6289232 h 6858143"/>
              <a:gd name="connsiteX2867" fmla="*/ 3378923 w 6345571"/>
              <a:gd name="connsiteY2867" fmla="*/ 6283278 h 6858143"/>
              <a:gd name="connsiteX2868" fmla="*/ 3372964 w 6345571"/>
              <a:gd name="connsiteY2868" fmla="*/ 6286255 h 6858143"/>
              <a:gd name="connsiteX2869" fmla="*/ 3378923 w 6345571"/>
              <a:gd name="connsiteY2869" fmla="*/ 6295185 h 6858143"/>
              <a:gd name="connsiteX2870" fmla="*/ 3384883 w 6345571"/>
              <a:gd name="connsiteY2870" fmla="*/ 6292209 h 6858143"/>
              <a:gd name="connsiteX2871" fmla="*/ 3381903 w 6345571"/>
              <a:gd name="connsiteY2871" fmla="*/ 6301139 h 6858143"/>
              <a:gd name="connsiteX2872" fmla="*/ 3387862 w 6345571"/>
              <a:gd name="connsiteY2872" fmla="*/ 6301139 h 6858143"/>
              <a:gd name="connsiteX2873" fmla="*/ 3390842 w 6345571"/>
              <a:gd name="connsiteY2873" fmla="*/ 6292209 h 6858143"/>
              <a:gd name="connsiteX2874" fmla="*/ 3384883 w 6345571"/>
              <a:gd name="connsiteY2874" fmla="*/ 6286255 h 6858143"/>
              <a:gd name="connsiteX2875" fmla="*/ 3390842 w 6345571"/>
              <a:gd name="connsiteY2875" fmla="*/ 6280302 h 6858143"/>
              <a:gd name="connsiteX2876" fmla="*/ 3387862 w 6345571"/>
              <a:gd name="connsiteY2876" fmla="*/ 6286255 h 6858143"/>
              <a:gd name="connsiteX2877" fmla="*/ 3405740 w 6345571"/>
              <a:gd name="connsiteY2877" fmla="*/ 6301139 h 6858143"/>
              <a:gd name="connsiteX2878" fmla="*/ 3384883 w 6345571"/>
              <a:gd name="connsiteY2878" fmla="*/ 6307092 h 6858143"/>
              <a:gd name="connsiteX2879" fmla="*/ 3399781 w 6345571"/>
              <a:gd name="connsiteY2879" fmla="*/ 6318999 h 6858143"/>
              <a:gd name="connsiteX2880" fmla="*/ 3402761 w 6345571"/>
              <a:gd name="connsiteY2880" fmla="*/ 6330906 h 6858143"/>
              <a:gd name="connsiteX2881" fmla="*/ 3414679 w 6345571"/>
              <a:gd name="connsiteY2881" fmla="*/ 6336860 h 6858143"/>
              <a:gd name="connsiteX2882" fmla="*/ 3405740 w 6345571"/>
              <a:gd name="connsiteY2882" fmla="*/ 6336860 h 6858143"/>
              <a:gd name="connsiteX2883" fmla="*/ 3414679 w 6345571"/>
              <a:gd name="connsiteY2883" fmla="*/ 6342814 h 6858143"/>
              <a:gd name="connsiteX2884" fmla="*/ 3420638 w 6345571"/>
              <a:gd name="connsiteY2884" fmla="*/ 6339837 h 6858143"/>
              <a:gd name="connsiteX2885" fmla="*/ 3435537 w 6345571"/>
              <a:gd name="connsiteY2885" fmla="*/ 6348767 h 6858143"/>
              <a:gd name="connsiteX2886" fmla="*/ 3441496 w 6345571"/>
              <a:gd name="connsiteY2886" fmla="*/ 6369604 h 6858143"/>
              <a:gd name="connsiteX2887" fmla="*/ 3450435 w 6345571"/>
              <a:gd name="connsiteY2887" fmla="*/ 6372581 h 6858143"/>
              <a:gd name="connsiteX2888" fmla="*/ 3426597 w 6345571"/>
              <a:gd name="connsiteY2888" fmla="*/ 6378535 h 6858143"/>
              <a:gd name="connsiteX2889" fmla="*/ 3459374 w 6345571"/>
              <a:gd name="connsiteY2889" fmla="*/ 6399372 h 6858143"/>
              <a:gd name="connsiteX2890" fmla="*/ 3489170 w 6345571"/>
              <a:gd name="connsiteY2890" fmla="*/ 6423186 h 6858143"/>
              <a:gd name="connsiteX2891" fmla="*/ 3465333 w 6345571"/>
              <a:gd name="connsiteY2891" fmla="*/ 6393418 h 6858143"/>
              <a:gd name="connsiteX2892" fmla="*/ 3456394 w 6345571"/>
              <a:gd name="connsiteY2892" fmla="*/ 6393418 h 6858143"/>
              <a:gd name="connsiteX2893" fmla="*/ 3462353 w 6345571"/>
              <a:gd name="connsiteY2893" fmla="*/ 6390442 h 6858143"/>
              <a:gd name="connsiteX2894" fmla="*/ 3489170 w 6345571"/>
              <a:gd name="connsiteY2894" fmla="*/ 6396395 h 6858143"/>
              <a:gd name="connsiteX2895" fmla="*/ 3492150 w 6345571"/>
              <a:gd name="connsiteY2895" fmla="*/ 6417233 h 6858143"/>
              <a:gd name="connsiteX2896" fmla="*/ 3515987 w 6345571"/>
              <a:gd name="connsiteY2896" fmla="*/ 6420209 h 6858143"/>
              <a:gd name="connsiteX2897" fmla="*/ 3507048 w 6345571"/>
              <a:gd name="connsiteY2897" fmla="*/ 6426163 h 6858143"/>
              <a:gd name="connsiteX2898" fmla="*/ 3504069 w 6345571"/>
              <a:gd name="connsiteY2898" fmla="*/ 6435093 h 6858143"/>
              <a:gd name="connsiteX2899" fmla="*/ 3518967 w 6345571"/>
              <a:gd name="connsiteY2899" fmla="*/ 6438070 h 6858143"/>
              <a:gd name="connsiteX2900" fmla="*/ 3521947 w 6345571"/>
              <a:gd name="connsiteY2900" fmla="*/ 6447000 h 6858143"/>
              <a:gd name="connsiteX2901" fmla="*/ 3521947 w 6345571"/>
              <a:gd name="connsiteY2901" fmla="*/ 6441047 h 6858143"/>
              <a:gd name="connsiteX2902" fmla="*/ 3533865 w 6345571"/>
              <a:gd name="connsiteY2902" fmla="*/ 6441047 h 6858143"/>
              <a:gd name="connsiteX2903" fmla="*/ 3536845 w 6345571"/>
              <a:gd name="connsiteY2903" fmla="*/ 6449977 h 6858143"/>
              <a:gd name="connsiteX2904" fmla="*/ 3524926 w 6345571"/>
              <a:gd name="connsiteY2904" fmla="*/ 6455930 h 6858143"/>
              <a:gd name="connsiteX2905" fmla="*/ 3551743 w 6345571"/>
              <a:gd name="connsiteY2905" fmla="*/ 6458907 h 6858143"/>
              <a:gd name="connsiteX2906" fmla="*/ 3560682 w 6345571"/>
              <a:gd name="connsiteY2906" fmla="*/ 6470814 h 6858143"/>
              <a:gd name="connsiteX2907" fmla="*/ 3548763 w 6345571"/>
              <a:gd name="connsiteY2907" fmla="*/ 6470814 h 6858143"/>
              <a:gd name="connsiteX2908" fmla="*/ 3545783 w 6345571"/>
              <a:gd name="connsiteY2908" fmla="*/ 6464861 h 6858143"/>
              <a:gd name="connsiteX2909" fmla="*/ 3539824 w 6345571"/>
              <a:gd name="connsiteY2909" fmla="*/ 6470814 h 6858143"/>
              <a:gd name="connsiteX2910" fmla="*/ 3548763 w 6345571"/>
              <a:gd name="connsiteY2910" fmla="*/ 6473791 h 6858143"/>
              <a:gd name="connsiteX2911" fmla="*/ 3548763 w 6345571"/>
              <a:gd name="connsiteY2911" fmla="*/ 6485698 h 6858143"/>
              <a:gd name="connsiteX2912" fmla="*/ 3521947 w 6345571"/>
              <a:gd name="connsiteY2912" fmla="*/ 6473791 h 6858143"/>
              <a:gd name="connsiteX2913" fmla="*/ 3533865 w 6345571"/>
              <a:gd name="connsiteY2913" fmla="*/ 6500582 h 6858143"/>
              <a:gd name="connsiteX2914" fmla="*/ 3542804 w 6345571"/>
              <a:gd name="connsiteY2914" fmla="*/ 6503559 h 6858143"/>
              <a:gd name="connsiteX2915" fmla="*/ 3548763 w 6345571"/>
              <a:gd name="connsiteY2915" fmla="*/ 6500582 h 6858143"/>
              <a:gd name="connsiteX2916" fmla="*/ 3569621 w 6345571"/>
              <a:gd name="connsiteY2916" fmla="*/ 6542256 h 6858143"/>
              <a:gd name="connsiteX2917" fmla="*/ 3575580 w 6345571"/>
              <a:gd name="connsiteY2917" fmla="*/ 6539280 h 6858143"/>
              <a:gd name="connsiteX2918" fmla="*/ 3578560 w 6345571"/>
              <a:gd name="connsiteY2918" fmla="*/ 6548210 h 6858143"/>
              <a:gd name="connsiteX2919" fmla="*/ 3569621 w 6345571"/>
              <a:gd name="connsiteY2919" fmla="*/ 6548210 h 6858143"/>
              <a:gd name="connsiteX2920" fmla="*/ 3578560 w 6345571"/>
              <a:gd name="connsiteY2920" fmla="*/ 6563094 h 6858143"/>
              <a:gd name="connsiteX2921" fmla="*/ 3572601 w 6345571"/>
              <a:gd name="connsiteY2921" fmla="*/ 6572024 h 6858143"/>
              <a:gd name="connsiteX2922" fmla="*/ 3578560 w 6345571"/>
              <a:gd name="connsiteY2922" fmla="*/ 6572024 h 6858143"/>
              <a:gd name="connsiteX2923" fmla="*/ 3572601 w 6345571"/>
              <a:gd name="connsiteY2923" fmla="*/ 6577978 h 6858143"/>
              <a:gd name="connsiteX2924" fmla="*/ 3581539 w 6345571"/>
              <a:gd name="connsiteY2924" fmla="*/ 6580954 h 6858143"/>
              <a:gd name="connsiteX2925" fmla="*/ 3569621 w 6345571"/>
              <a:gd name="connsiteY2925" fmla="*/ 6589885 h 6858143"/>
              <a:gd name="connsiteX2926" fmla="*/ 3575580 w 6345571"/>
              <a:gd name="connsiteY2926" fmla="*/ 6601792 h 6858143"/>
              <a:gd name="connsiteX2927" fmla="*/ 3572601 w 6345571"/>
              <a:gd name="connsiteY2927" fmla="*/ 6598815 h 6858143"/>
              <a:gd name="connsiteX2928" fmla="*/ 3569962 w 6345571"/>
              <a:gd name="connsiteY2928" fmla="*/ 6601452 h 6858143"/>
              <a:gd name="connsiteX2929" fmla="*/ 3569801 w 6345571"/>
              <a:gd name="connsiteY2929" fmla="*/ 6601180 h 6858143"/>
              <a:gd name="connsiteX2930" fmla="*/ 3571483 w 6345571"/>
              <a:gd name="connsiteY2930" fmla="*/ 6595466 h 6858143"/>
              <a:gd name="connsiteX2931" fmla="*/ 3566641 w 6345571"/>
              <a:gd name="connsiteY2931" fmla="*/ 6595838 h 6858143"/>
              <a:gd name="connsiteX2932" fmla="*/ 3569801 w 6345571"/>
              <a:gd name="connsiteY2932" fmla="*/ 6601180 h 6858143"/>
              <a:gd name="connsiteX2933" fmla="*/ 3569621 w 6345571"/>
              <a:gd name="connsiteY2933" fmla="*/ 6601792 h 6858143"/>
              <a:gd name="connsiteX2934" fmla="*/ 3569962 w 6345571"/>
              <a:gd name="connsiteY2934" fmla="*/ 6601452 h 6858143"/>
              <a:gd name="connsiteX2935" fmla="*/ 3571483 w 6345571"/>
              <a:gd name="connsiteY2935" fmla="*/ 6604024 h 6858143"/>
              <a:gd name="connsiteX2936" fmla="*/ 3578560 w 6345571"/>
              <a:gd name="connsiteY2936" fmla="*/ 6607745 h 6858143"/>
              <a:gd name="connsiteX2937" fmla="*/ 3575580 w 6345571"/>
              <a:gd name="connsiteY2937" fmla="*/ 6616675 h 6858143"/>
              <a:gd name="connsiteX2938" fmla="*/ 3581539 w 6345571"/>
              <a:gd name="connsiteY2938" fmla="*/ 6622629 h 6858143"/>
              <a:gd name="connsiteX2939" fmla="*/ 3566641 w 6345571"/>
              <a:gd name="connsiteY2939" fmla="*/ 6625606 h 6858143"/>
              <a:gd name="connsiteX2940" fmla="*/ 3557702 w 6345571"/>
              <a:gd name="connsiteY2940" fmla="*/ 6616675 h 6858143"/>
              <a:gd name="connsiteX2941" fmla="*/ 3548763 w 6345571"/>
              <a:gd name="connsiteY2941" fmla="*/ 6622629 h 6858143"/>
              <a:gd name="connsiteX2942" fmla="*/ 3566641 w 6345571"/>
              <a:gd name="connsiteY2942" fmla="*/ 6634536 h 6858143"/>
              <a:gd name="connsiteX2943" fmla="*/ 3578560 w 6345571"/>
              <a:gd name="connsiteY2943" fmla="*/ 6640490 h 6858143"/>
              <a:gd name="connsiteX2944" fmla="*/ 3569621 w 6345571"/>
              <a:gd name="connsiteY2944" fmla="*/ 6634536 h 6858143"/>
              <a:gd name="connsiteX2945" fmla="*/ 3563661 w 6345571"/>
              <a:gd name="connsiteY2945" fmla="*/ 6643466 h 6858143"/>
              <a:gd name="connsiteX2946" fmla="*/ 3572601 w 6345571"/>
              <a:gd name="connsiteY2946" fmla="*/ 6646443 h 6858143"/>
              <a:gd name="connsiteX2947" fmla="*/ 3569621 w 6345571"/>
              <a:gd name="connsiteY2947" fmla="*/ 6649420 h 6858143"/>
              <a:gd name="connsiteX2948" fmla="*/ 3581539 w 6345571"/>
              <a:gd name="connsiteY2948" fmla="*/ 6649420 h 6858143"/>
              <a:gd name="connsiteX2949" fmla="*/ 3575580 w 6345571"/>
              <a:gd name="connsiteY2949" fmla="*/ 6658350 h 6858143"/>
              <a:gd name="connsiteX2950" fmla="*/ 3590478 w 6345571"/>
              <a:gd name="connsiteY2950" fmla="*/ 6658350 h 6858143"/>
              <a:gd name="connsiteX2951" fmla="*/ 3581539 w 6345571"/>
              <a:gd name="connsiteY2951" fmla="*/ 6658350 h 6858143"/>
              <a:gd name="connsiteX2952" fmla="*/ 3581539 w 6345571"/>
              <a:gd name="connsiteY2952" fmla="*/ 6667280 h 6858143"/>
              <a:gd name="connsiteX2953" fmla="*/ 3592341 w 6345571"/>
              <a:gd name="connsiteY2953" fmla="*/ 6666164 h 6858143"/>
              <a:gd name="connsiteX2954" fmla="*/ 3596438 w 6345571"/>
              <a:gd name="connsiteY2954" fmla="*/ 6676211 h 6858143"/>
              <a:gd name="connsiteX2955" fmla="*/ 3593458 w 6345571"/>
              <a:gd name="connsiteY2955" fmla="*/ 6673234 h 6858143"/>
              <a:gd name="connsiteX2956" fmla="*/ 3590478 w 6345571"/>
              <a:gd name="connsiteY2956" fmla="*/ 6676211 h 6858143"/>
              <a:gd name="connsiteX2957" fmla="*/ 3623255 w 6345571"/>
              <a:gd name="connsiteY2957" fmla="*/ 6711932 h 6858143"/>
              <a:gd name="connsiteX2958" fmla="*/ 3620275 w 6345571"/>
              <a:gd name="connsiteY2958" fmla="*/ 6720862 h 6858143"/>
              <a:gd name="connsiteX2959" fmla="*/ 3590478 w 6345571"/>
              <a:gd name="connsiteY2959" fmla="*/ 6705978 h 6858143"/>
              <a:gd name="connsiteX2960" fmla="*/ 3587499 w 6345571"/>
              <a:gd name="connsiteY2960" fmla="*/ 6708955 h 6858143"/>
              <a:gd name="connsiteX2961" fmla="*/ 3614315 w 6345571"/>
              <a:gd name="connsiteY2961" fmla="*/ 6738723 h 6858143"/>
              <a:gd name="connsiteX2962" fmla="*/ 3629214 w 6345571"/>
              <a:gd name="connsiteY2962" fmla="*/ 6765513 h 6858143"/>
              <a:gd name="connsiteX2963" fmla="*/ 3635173 w 6345571"/>
              <a:gd name="connsiteY2963" fmla="*/ 6771467 h 6858143"/>
              <a:gd name="connsiteX2964" fmla="*/ 3626234 w 6345571"/>
              <a:gd name="connsiteY2964" fmla="*/ 6771467 h 6858143"/>
              <a:gd name="connsiteX2965" fmla="*/ 3623255 w 6345571"/>
              <a:gd name="connsiteY2965" fmla="*/ 6780397 h 6858143"/>
              <a:gd name="connsiteX2966" fmla="*/ 3629214 w 6345571"/>
              <a:gd name="connsiteY2966" fmla="*/ 6783374 h 6858143"/>
              <a:gd name="connsiteX2967" fmla="*/ 3626234 w 6345571"/>
              <a:gd name="connsiteY2967" fmla="*/ 6780397 h 6858143"/>
              <a:gd name="connsiteX2968" fmla="*/ 3641133 w 6345571"/>
              <a:gd name="connsiteY2968" fmla="*/ 6786351 h 6858143"/>
              <a:gd name="connsiteX2969" fmla="*/ 3632193 w 6345571"/>
              <a:gd name="connsiteY2969" fmla="*/ 6819095 h 6858143"/>
              <a:gd name="connsiteX2970" fmla="*/ 3620275 w 6345571"/>
              <a:gd name="connsiteY2970" fmla="*/ 6831002 h 6858143"/>
              <a:gd name="connsiteX2971" fmla="*/ 3572601 w 6345571"/>
              <a:gd name="connsiteY2971" fmla="*/ 6813142 h 6858143"/>
              <a:gd name="connsiteX2972" fmla="*/ 3581539 w 6345571"/>
              <a:gd name="connsiteY2972" fmla="*/ 6813142 h 6858143"/>
              <a:gd name="connsiteX2973" fmla="*/ 3572601 w 6345571"/>
              <a:gd name="connsiteY2973" fmla="*/ 6798258 h 6858143"/>
              <a:gd name="connsiteX2974" fmla="*/ 3536845 w 6345571"/>
              <a:gd name="connsiteY2974" fmla="*/ 6768490 h 6858143"/>
              <a:gd name="connsiteX2975" fmla="*/ 3515987 w 6345571"/>
              <a:gd name="connsiteY2975" fmla="*/ 6738723 h 6858143"/>
              <a:gd name="connsiteX2976" fmla="*/ 3518967 w 6345571"/>
              <a:gd name="connsiteY2976" fmla="*/ 6747653 h 6858143"/>
              <a:gd name="connsiteX2977" fmla="*/ 3501089 w 6345571"/>
              <a:gd name="connsiteY2977" fmla="*/ 6729792 h 6858143"/>
              <a:gd name="connsiteX2978" fmla="*/ 3498109 w 6345571"/>
              <a:gd name="connsiteY2978" fmla="*/ 6717885 h 6858143"/>
              <a:gd name="connsiteX2979" fmla="*/ 3489170 w 6345571"/>
              <a:gd name="connsiteY2979" fmla="*/ 6711932 h 6858143"/>
              <a:gd name="connsiteX2980" fmla="*/ 3492150 w 6345571"/>
              <a:gd name="connsiteY2980" fmla="*/ 6708955 h 6858143"/>
              <a:gd name="connsiteX2981" fmla="*/ 3480231 w 6345571"/>
              <a:gd name="connsiteY2981" fmla="*/ 6697048 h 6858143"/>
              <a:gd name="connsiteX2982" fmla="*/ 3486191 w 6345571"/>
              <a:gd name="connsiteY2982" fmla="*/ 6700025 h 6858143"/>
              <a:gd name="connsiteX2983" fmla="*/ 3477252 w 6345571"/>
              <a:gd name="connsiteY2983" fmla="*/ 6694071 h 6858143"/>
              <a:gd name="connsiteX2984" fmla="*/ 3459374 w 6345571"/>
              <a:gd name="connsiteY2984" fmla="*/ 6658350 h 6858143"/>
              <a:gd name="connsiteX2985" fmla="*/ 3429577 w 6345571"/>
              <a:gd name="connsiteY2985" fmla="*/ 6649420 h 6858143"/>
              <a:gd name="connsiteX2986" fmla="*/ 3417659 w 6345571"/>
              <a:gd name="connsiteY2986" fmla="*/ 6658350 h 6858143"/>
              <a:gd name="connsiteX2987" fmla="*/ 3423618 w 6345571"/>
              <a:gd name="connsiteY2987" fmla="*/ 6661327 h 6858143"/>
              <a:gd name="connsiteX2988" fmla="*/ 3435537 w 6345571"/>
              <a:gd name="connsiteY2988" fmla="*/ 6658350 h 6858143"/>
              <a:gd name="connsiteX2989" fmla="*/ 3444475 w 6345571"/>
              <a:gd name="connsiteY2989" fmla="*/ 6676211 h 6858143"/>
              <a:gd name="connsiteX2990" fmla="*/ 3438516 w 6345571"/>
              <a:gd name="connsiteY2990" fmla="*/ 6679187 h 6858143"/>
              <a:gd name="connsiteX2991" fmla="*/ 3447455 w 6345571"/>
              <a:gd name="connsiteY2991" fmla="*/ 6685141 h 6858143"/>
              <a:gd name="connsiteX2992" fmla="*/ 3450435 w 6345571"/>
              <a:gd name="connsiteY2992" fmla="*/ 6682164 h 6858143"/>
              <a:gd name="connsiteX2993" fmla="*/ 3447455 w 6345571"/>
              <a:gd name="connsiteY2993" fmla="*/ 6688118 h 6858143"/>
              <a:gd name="connsiteX2994" fmla="*/ 3429577 w 6345571"/>
              <a:gd name="connsiteY2994" fmla="*/ 6685141 h 6858143"/>
              <a:gd name="connsiteX2995" fmla="*/ 3444475 w 6345571"/>
              <a:gd name="connsiteY2995" fmla="*/ 6700025 h 6858143"/>
              <a:gd name="connsiteX2996" fmla="*/ 3435537 w 6345571"/>
              <a:gd name="connsiteY2996" fmla="*/ 6705978 h 6858143"/>
              <a:gd name="connsiteX2997" fmla="*/ 3441496 w 6345571"/>
              <a:gd name="connsiteY2997" fmla="*/ 6720862 h 6858143"/>
              <a:gd name="connsiteX2998" fmla="*/ 3432557 w 6345571"/>
              <a:gd name="connsiteY2998" fmla="*/ 6720862 h 6858143"/>
              <a:gd name="connsiteX2999" fmla="*/ 3432557 w 6345571"/>
              <a:gd name="connsiteY2999" fmla="*/ 6735746 h 6858143"/>
              <a:gd name="connsiteX3000" fmla="*/ 3438516 w 6345571"/>
              <a:gd name="connsiteY3000" fmla="*/ 6735746 h 6858143"/>
              <a:gd name="connsiteX3001" fmla="*/ 3438516 w 6345571"/>
              <a:gd name="connsiteY3001" fmla="*/ 6750630 h 6858143"/>
              <a:gd name="connsiteX3002" fmla="*/ 3435537 w 6345571"/>
              <a:gd name="connsiteY3002" fmla="*/ 6771467 h 6858143"/>
              <a:gd name="connsiteX3003" fmla="*/ 3384883 w 6345571"/>
              <a:gd name="connsiteY3003" fmla="*/ 6714908 h 6858143"/>
              <a:gd name="connsiteX3004" fmla="*/ 3367005 w 6345571"/>
              <a:gd name="connsiteY3004" fmla="*/ 6697048 h 6858143"/>
              <a:gd name="connsiteX3005" fmla="*/ 3366812 w 6345571"/>
              <a:gd name="connsiteY3005" fmla="*/ 6693968 h 6858143"/>
              <a:gd name="connsiteX3006" fmla="*/ 3367005 w 6345571"/>
              <a:gd name="connsiteY3006" fmla="*/ 6694071 h 6858143"/>
              <a:gd name="connsiteX3007" fmla="*/ 3366805 w 6345571"/>
              <a:gd name="connsiteY3007" fmla="*/ 6693848 h 6858143"/>
              <a:gd name="connsiteX3008" fmla="*/ 3366260 w 6345571"/>
              <a:gd name="connsiteY3008" fmla="*/ 6685141 h 6858143"/>
              <a:gd name="connsiteX3009" fmla="*/ 3352106 w 6345571"/>
              <a:gd name="connsiteY3009" fmla="*/ 6682164 h 6858143"/>
              <a:gd name="connsiteX3010" fmla="*/ 3360673 w 6345571"/>
              <a:gd name="connsiteY3010" fmla="*/ 6687001 h 6858143"/>
              <a:gd name="connsiteX3011" fmla="*/ 3366805 w 6345571"/>
              <a:gd name="connsiteY3011" fmla="*/ 6693848 h 6858143"/>
              <a:gd name="connsiteX3012" fmla="*/ 3366812 w 6345571"/>
              <a:gd name="connsiteY3012" fmla="*/ 6693968 h 6858143"/>
              <a:gd name="connsiteX3013" fmla="*/ 3351734 w 6345571"/>
              <a:gd name="connsiteY3013" fmla="*/ 6685885 h 6858143"/>
              <a:gd name="connsiteX3014" fmla="*/ 3343167 w 6345571"/>
              <a:gd name="connsiteY3014" fmla="*/ 6673234 h 6858143"/>
              <a:gd name="connsiteX3015" fmla="*/ 3331249 w 6345571"/>
              <a:gd name="connsiteY3015" fmla="*/ 6670257 h 6858143"/>
              <a:gd name="connsiteX3016" fmla="*/ 3349127 w 6345571"/>
              <a:gd name="connsiteY3016" fmla="*/ 6673234 h 6858143"/>
              <a:gd name="connsiteX3017" fmla="*/ 3322310 w 6345571"/>
              <a:gd name="connsiteY3017" fmla="*/ 6664304 h 6858143"/>
              <a:gd name="connsiteX3018" fmla="*/ 3328269 w 6345571"/>
              <a:gd name="connsiteY3018" fmla="*/ 6658350 h 6858143"/>
              <a:gd name="connsiteX3019" fmla="*/ 3325289 w 6345571"/>
              <a:gd name="connsiteY3019" fmla="*/ 6649420 h 6858143"/>
              <a:gd name="connsiteX3020" fmla="*/ 3322310 w 6345571"/>
              <a:gd name="connsiteY3020" fmla="*/ 6646443 h 6858143"/>
              <a:gd name="connsiteX3021" fmla="*/ 3307411 w 6345571"/>
              <a:gd name="connsiteY3021" fmla="*/ 6649420 h 6858143"/>
              <a:gd name="connsiteX3022" fmla="*/ 3310391 w 6345571"/>
              <a:gd name="connsiteY3022" fmla="*/ 6652397 h 6858143"/>
              <a:gd name="connsiteX3023" fmla="*/ 3319330 w 6345571"/>
              <a:gd name="connsiteY3023" fmla="*/ 6652397 h 6858143"/>
              <a:gd name="connsiteX3024" fmla="*/ 3322310 w 6345571"/>
              <a:gd name="connsiteY3024" fmla="*/ 6658350 h 6858143"/>
              <a:gd name="connsiteX3025" fmla="*/ 3310391 w 6345571"/>
              <a:gd name="connsiteY3025" fmla="*/ 6655373 h 6858143"/>
              <a:gd name="connsiteX3026" fmla="*/ 3307411 w 6345571"/>
              <a:gd name="connsiteY3026" fmla="*/ 6664304 h 6858143"/>
              <a:gd name="connsiteX3027" fmla="*/ 3292513 w 6345571"/>
              <a:gd name="connsiteY3027" fmla="*/ 6664304 h 6858143"/>
              <a:gd name="connsiteX3028" fmla="*/ 3316351 w 6345571"/>
              <a:gd name="connsiteY3028" fmla="*/ 6676211 h 6858143"/>
              <a:gd name="connsiteX3029" fmla="*/ 3322310 w 6345571"/>
              <a:gd name="connsiteY3029" fmla="*/ 6682164 h 6858143"/>
              <a:gd name="connsiteX3030" fmla="*/ 3328269 w 6345571"/>
              <a:gd name="connsiteY3030" fmla="*/ 6679187 h 6858143"/>
              <a:gd name="connsiteX3031" fmla="*/ 3328269 w 6345571"/>
              <a:gd name="connsiteY3031" fmla="*/ 6688118 h 6858143"/>
              <a:gd name="connsiteX3032" fmla="*/ 3346147 w 6345571"/>
              <a:gd name="connsiteY3032" fmla="*/ 6703001 h 6858143"/>
              <a:gd name="connsiteX3033" fmla="*/ 3361045 w 6345571"/>
              <a:gd name="connsiteY3033" fmla="*/ 6717885 h 6858143"/>
              <a:gd name="connsiteX3034" fmla="*/ 3381903 w 6345571"/>
              <a:gd name="connsiteY3034" fmla="*/ 6753606 h 6858143"/>
              <a:gd name="connsiteX3035" fmla="*/ 3361045 w 6345571"/>
              <a:gd name="connsiteY3035" fmla="*/ 6744676 h 6858143"/>
              <a:gd name="connsiteX3036" fmla="*/ 3369984 w 6345571"/>
              <a:gd name="connsiteY3036" fmla="*/ 6759560 h 6858143"/>
              <a:gd name="connsiteX3037" fmla="*/ 3367005 w 6345571"/>
              <a:gd name="connsiteY3037" fmla="*/ 6768490 h 6858143"/>
              <a:gd name="connsiteX3038" fmla="*/ 3375943 w 6345571"/>
              <a:gd name="connsiteY3038" fmla="*/ 6780397 h 6858143"/>
              <a:gd name="connsiteX3039" fmla="*/ 3375943 w 6345571"/>
              <a:gd name="connsiteY3039" fmla="*/ 6789327 h 6858143"/>
              <a:gd name="connsiteX3040" fmla="*/ 3369984 w 6345571"/>
              <a:gd name="connsiteY3040" fmla="*/ 6783374 h 6858143"/>
              <a:gd name="connsiteX3041" fmla="*/ 3364025 w 6345571"/>
              <a:gd name="connsiteY3041" fmla="*/ 6792304 h 6858143"/>
              <a:gd name="connsiteX3042" fmla="*/ 3343167 w 6345571"/>
              <a:gd name="connsiteY3042" fmla="*/ 6783374 h 6858143"/>
              <a:gd name="connsiteX3043" fmla="*/ 3322310 w 6345571"/>
              <a:gd name="connsiteY3043" fmla="*/ 6771467 h 6858143"/>
              <a:gd name="connsiteX3044" fmla="*/ 3289534 w 6345571"/>
              <a:gd name="connsiteY3044" fmla="*/ 6747653 h 6858143"/>
              <a:gd name="connsiteX3045" fmla="*/ 3250798 w 6345571"/>
              <a:gd name="connsiteY3045" fmla="*/ 6717885 h 6858143"/>
              <a:gd name="connsiteX3046" fmla="*/ 3221002 w 6345571"/>
              <a:gd name="connsiteY3046" fmla="*/ 6691094 h 6858143"/>
              <a:gd name="connsiteX3047" fmla="*/ 3223981 w 6345571"/>
              <a:gd name="connsiteY3047" fmla="*/ 6688118 h 6858143"/>
              <a:gd name="connsiteX3048" fmla="*/ 3209083 w 6345571"/>
              <a:gd name="connsiteY3048" fmla="*/ 6682164 h 6858143"/>
              <a:gd name="connsiteX3049" fmla="*/ 3215043 w 6345571"/>
              <a:gd name="connsiteY3049" fmla="*/ 6673234 h 6858143"/>
              <a:gd name="connsiteX3050" fmla="*/ 3164388 w 6345571"/>
              <a:gd name="connsiteY3050" fmla="*/ 6652397 h 6858143"/>
              <a:gd name="connsiteX3051" fmla="*/ 3149490 w 6345571"/>
              <a:gd name="connsiteY3051" fmla="*/ 6646443 h 6858143"/>
              <a:gd name="connsiteX3052" fmla="*/ 3131612 w 6345571"/>
              <a:gd name="connsiteY3052" fmla="*/ 6601792 h 6858143"/>
              <a:gd name="connsiteX3053" fmla="*/ 3134592 w 6345571"/>
              <a:gd name="connsiteY3053" fmla="*/ 6607745 h 6858143"/>
              <a:gd name="connsiteX3054" fmla="*/ 3119693 w 6345571"/>
              <a:gd name="connsiteY3054" fmla="*/ 6607745 h 6858143"/>
              <a:gd name="connsiteX3055" fmla="*/ 3113734 w 6345571"/>
              <a:gd name="connsiteY3055" fmla="*/ 6601792 h 6858143"/>
              <a:gd name="connsiteX3056" fmla="*/ 3113734 w 6345571"/>
              <a:gd name="connsiteY3056" fmla="*/ 6589885 h 6858143"/>
              <a:gd name="connsiteX3057" fmla="*/ 3101816 w 6345571"/>
              <a:gd name="connsiteY3057" fmla="*/ 6592861 h 6858143"/>
              <a:gd name="connsiteX3058" fmla="*/ 3072019 w 6345571"/>
              <a:gd name="connsiteY3058" fmla="*/ 6545233 h 6858143"/>
              <a:gd name="connsiteX3059" fmla="*/ 3060101 w 6345571"/>
              <a:gd name="connsiteY3059" fmla="*/ 6533326 h 6858143"/>
              <a:gd name="connsiteX3060" fmla="*/ 3033284 w 6345571"/>
              <a:gd name="connsiteY3060" fmla="*/ 6536303 h 6858143"/>
              <a:gd name="connsiteX3061" fmla="*/ 3015406 w 6345571"/>
              <a:gd name="connsiteY3061" fmla="*/ 6503559 h 6858143"/>
              <a:gd name="connsiteX3062" fmla="*/ 2991569 w 6345571"/>
              <a:gd name="connsiteY3062" fmla="*/ 6479744 h 6858143"/>
              <a:gd name="connsiteX3063" fmla="*/ 2967731 w 6345571"/>
              <a:gd name="connsiteY3063" fmla="*/ 6461884 h 6858143"/>
              <a:gd name="connsiteX3064" fmla="*/ 2934955 w 6345571"/>
              <a:gd name="connsiteY3064" fmla="*/ 6435093 h 6858143"/>
              <a:gd name="connsiteX3065" fmla="*/ 2905159 w 6345571"/>
              <a:gd name="connsiteY3065" fmla="*/ 6420209 h 6858143"/>
              <a:gd name="connsiteX3066" fmla="*/ 2908139 w 6345571"/>
              <a:gd name="connsiteY3066" fmla="*/ 6414256 h 6858143"/>
              <a:gd name="connsiteX3067" fmla="*/ 2887281 w 6345571"/>
              <a:gd name="connsiteY3067" fmla="*/ 6405325 h 6858143"/>
              <a:gd name="connsiteX3068" fmla="*/ 2893240 w 6345571"/>
              <a:gd name="connsiteY3068" fmla="*/ 6405325 h 6858143"/>
              <a:gd name="connsiteX3069" fmla="*/ 2866423 w 6345571"/>
              <a:gd name="connsiteY3069" fmla="*/ 6378535 h 6858143"/>
              <a:gd name="connsiteX3070" fmla="*/ 2875362 w 6345571"/>
              <a:gd name="connsiteY3070" fmla="*/ 6390442 h 6858143"/>
              <a:gd name="connsiteX3071" fmla="*/ 2896220 w 6345571"/>
              <a:gd name="connsiteY3071" fmla="*/ 6396395 h 6858143"/>
              <a:gd name="connsiteX3072" fmla="*/ 2896220 w 6345571"/>
              <a:gd name="connsiteY3072" fmla="*/ 6390442 h 6858143"/>
              <a:gd name="connsiteX3073" fmla="*/ 2908139 w 6345571"/>
              <a:gd name="connsiteY3073" fmla="*/ 6396395 h 6858143"/>
              <a:gd name="connsiteX3074" fmla="*/ 2887281 w 6345571"/>
              <a:gd name="connsiteY3074" fmla="*/ 6387465 h 6858143"/>
              <a:gd name="connsiteX3075" fmla="*/ 2860464 w 6345571"/>
              <a:gd name="connsiteY3075" fmla="*/ 6351744 h 6858143"/>
              <a:gd name="connsiteX3076" fmla="*/ 2848545 w 6345571"/>
              <a:gd name="connsiteY3076" fmla="*/ 6348767 h 6858143"/>
              <a:gd name="connsiteX3077" fmla="*/ 2848545 w 6345571"/>
              <a:gd name="connsiteY3077" fmla="*/ 6342814 h 6858143"/>
              <a:gd name="connsiteX3078" fmla="*/ 2854505 w 6345571"/>
              <a:gd name="connsiteY3078" fmla="*/ 6342814 h 6858143"/>
              <a:gd name="connsiteX3079" fmla="*/ 2836627 w 6345571"/>
              <a:gd name="connsiteY3079" fmla="*/ 6330906 h 6858143"/>
              <a:gd name="connsiteX3080" fmla="*/ 2833647 w 6345571"/>
              <a:gd name="connsiteY3080" fmla="*/ 6336860 h 6858143"/>
              <a:gd name="connsiteX3081" fmla="*/ 2830667 w 6345571"/>
              <a:gd name="connsiteY3081" fmla="*/ 6330906 h 6858143"/>
              <a:gd name="connsiteX3082" fmla="*/ 2833647 w 6345571"/>
              <a:gd name="connsiteY3082" fmla="*/ 6321976 h 6858143"/>
              <a:gd name="connsiteX3083" fmla="*/ 2818749 w 6345571"/>
              <a:gd name="connsiteY3083" fmla="*/ 6313046 h 6858143"/>
              <a:gd name="connsiteX3084" fmla="*/ 2816456 w 6345571"/>
              <a:gd name="connsiteY3084" fmla="*/ 6316939 h 6858143"/>
              <a:gd name="connsiteX3085" fmla="*/ 2818749 w 6345571"/>
              <a:gd name="connsiteY3085" fmla="*/ 6310069 h 6858143"/>
              <a:gd name="connsiteX3086" fmla="*/ 2792528 w 6345571"/>
              <a:gd name="connsiteY3086" fmla="*/ 6294352 h 6858143"/>
              <a:gd name="connsiteX3087" fmla="*/ 2797891 w 6345571"/>
              <a:gd name="connsiteY3087" fmla="*/ 6292209 h 6858143"/>
              <a:gd name="connsiteX3088" fmla="*/ 2782993 w 6345571"/>
              <a:gd name="connsiteY3088" fmla="*/ 6286255 h 6858143"/>
              <a:gd name="connsiteX3089" fmla="*/ 2788953 w 6345571"/>
              <a:gd name="connsiteY3089" fmla="*/ 6283278 h 6858143"/>
              <a:gd name="connsiteX3090" fmla="*/ 2780013 w 6345571"/>
              <a:gd name="connsiteY3090" fmla="*/ 6277325 h 6858143"/>
              <a:gd name="connsiteX3091" fmla="*/ 2777034 w 6345571"/>
              <a:gd name="connsiteY3091" fmla="*/ 6280302 h 6858143"/>
              <a:gd name="connsiteX3092" fmla="*/ 2771075 w 6345571"/>
              <a:gd name="connsiteY3092" fmla="*/ 6277325 h 6858143"/>
              <a:gd name="connsiteX3093" fmla="*/ 2774054 w 6345571"/>
              <a:gd name="connsiteY3093" fmla="*/ 6271371 h 6858143"/>
              <a:gd name="connsiteX3094" fmla="*/ 2753197 w 6345571"/>
              <a:gd name="connsiteY3094" fmla="*/ 6250534 h 6858143"/>
              <a:gd name="connsiteX3095" fmla="*/ 2747237 w 6345571"/>
              <a:gd name="connsiteY3095" fmla="*/ 6244580 h 6858143"/>
              <a:gd name="connsiteX3096" fmla="*/ 2750217 w 6345571"/>
              <a:gd name="connsiteY3096" fmla="*/ 6238627 h 6858143"/>
              <a:gd name="connsiteX3097" fmla="*/ 2738298 w 6345571"/>
              <a:gd name="connsiteY3097" fmla="*/ 6226720 h 6858143"/>
              <a:gd name="connsiteX3098" fmla="*/ 2732339 w 6345571"/>
              <a:gd name="connsiteY3098" fmla="*/ 6226720 h 6858143"/>
              <a:gd name="connsiteX3099" fmla="*/ 2705522 w 6345571"/>
              <a:gd name="connsiteY3099" fmla="*/ 6185045 h 6858143"/>
              <a:gd name="connsiteX3100" fmla="*/ 2672746 w 6345571"/>
              <a:gd name="connsiteY3100" fmla="*/ 6146347 h 6858143"/>
              <a:gd name="connsiteX3101" fmla="*/ 2657848 w 6345571"/>
              <a:gd name="connsiteY3101" fmla="*/ 6131464 h 6858143"/>
              <a:gd name="connsiteX3102" fmla="*/ 2651889 w 6345571"/>
              <a:gd name="connsiteY3102" fmla="*/ 6131464 h 6858143"/>
              <a:gd name="connsiteX3103" fmla="*/ 2642949 w 6345571"/>
              <a:gd name="connsiteY3103" fmla="*/ 6119557 h 6858143"/>
              <a:gd name="connsiteX3104" fmla="*/ 2634011 w 6345571"/>
              <a:gd name="connsiteY3104" fmla="*/ 6116580 h 6858143"/>
              <a:gd name="connsiteX3105" fmla="*/ 2595275 w 6345571"/>
              <a:gd name="connsiteY3105" fmla="*/ 6071928 h 6858143"/>
              <a:gd name="connsiteX3106" fmla="*/ 2592295 w 6345571"/>
              <a:gd name="connsiteY3106" fmla="*/ 6071928 h 6858143"/>
              <a:gd name="connsiteX3107" fmla="*/ 2434374 w 6345571"/>
              <a:gd name="connsiteY3107" fmla="*/ 5923090 h 6858143"/>
              <a:gd name="connsiteX3108" fmla="*/ 2276453 w 6345571"/>
              <a:gd name="connsiteY3108" fmla="*/ 5777229 h 6858143"/>
              <a:gd name="connsiteX3109" fmla="*/ 2273473 w 6345571"/>
              <a:gd name="connsiteY3109" fmla="*/ 5777229 h 6858143"/>
              <a:gd name="connsiteX3110" fmla="*/ 2264534 w 6345571"/>
              <a:gd name="connsiteY3110" fmla="*/ 5774252 h 6858143"/>
              <a:gd name="connsiteX3111" fmla="*/ 2264534 w 6345571"/>
              <a:gd name="connsiteY3111" fmla="*/ 5768299 h 6858143"/>
              <a:gd name="connsiteX3112" fmla="*/ 2222819 w 6345571"/>
              <a:gd name="connsiteY3112" fmla="*/ 5735555 h 6858143"/>
              <a:gd name="connsiteX3113" fmla="*/ 2222819 w 6345571"/>
              <a:gd name="connsiteY3113" fmla="*/ 5732578 h 6858143"/>
              <a:gd name="connsiteX3114" fmla="*/ 2216860 w 6345571"/>
              <a:gd name="connsiteY3114" fmla="*/ 5732578 h 6858143"/>
              <a:gd name="connsiteX3115" fmla="*/ 2136409 w 6345571"/>
              <a:gd name="connsiteY3115" fmla="*/ 5658159 h 6858143"/>
              <a:gd name="connsiteX3116" fmla="*/ 2097674 w 6345571"/>
              <a:gd name="connsiteY3116" fmla="*/ 5625414 h 6858143"/>
              <a:gd name="connsiteX3117" fmla="*/ 2082775 w 6345571"/>
              <a:gd name="connsiteY3117" fmla="*/ 5616484 h 6858143"/>
              <a:gd name="connsiteX3118" fmla="*/ 2061918 w 6345571"/>
              <a:gd name="connsiteY3118" fmla="*/ 5592670 h 6858143"/>
              <a:gd name="connsiteX3119" fmla="*/ 2032121 w 6345571"/>
              <a:gd name="connsiteY3119" fmla="*/ 5571833 h 6858143"/>
              <a:gd name="connsiteX3120" fmla="*/ 2005305 w 6345571"/>
              <a:gd name="connsiteY3120" fmla="*/ 5550995 h 6858143"/>
              <a:gd name="connsiteX3121" fmla="*/ 2005305 w 6345571"/>
              <a:gd name="connsiteY3121" fmla="*/ 5545042 h 6858143"/>
              <a:gd name="connsiteX3122" fmla="*/ 1963589 w 6345571"/>
              <a:gd name="connsiteY3122" fmla="*/ 5512298 h 6858143"/>
              <a:gd name="connsiteX3123" fmla="*/ 1951671 w 6345571"/>
              <a:gd name="connsiteY3123" fmla="*/ 5494437 h 6858143"/>
              <a:gd name="connsiteX3124" fmla="*/ 1945712 w 6345571"/>
              <a:gd name="connsiteY3124" fmla="*/ 5497414 h 6858143"/>
              <a:gd name="connsiteX3125" fmla="*/ 1933793 w 6345571"/>
              <a:gd name="connsiteY3125" fmla="*/ 5482530 h 6858143"/>
              <a:gd name="connsiteX3126" fmla="*/ 1901017 w 6345571"/>
              <a:gd name="connsiteY3126" fmla="*/ 5455739 h 6858143"/>
              <a:gd name="connsiteX3127" fmla="*/ 1832485 w 6345571"/>
              <a:gd name="connsiteY3127" fmla="*/ 5390250 h 6858143"/>
              <a:gd name="connsiteX3128" fmla="*/ 1829505 w 6345571"/>
              <a:gd name="connsiteY3128" fmla="*/ 5393227 h 6858143"/>
              <a:gd name="connsiteX3129" fmla="*/ 1787790 w 6345571"/>
              <a:gd name="connsiteY3129" fmla="*/ 5357506 h 6858143"/>
              <a:gd name="connsiteX3130" fmla="*/ 1787790 w 6345571"/>
              <a:gd name="connsiteY3130" fmla="*/ 5345599 h 6858143"/>
              <a:gd name="connsiteX3131" fmla="*/ 1772892 w 6345571"/>
              <a:gd name="connsiteY3131" fmla="*/ 5333692 h 6858143"/>
              <a:gd name="connsiteX3132" fmla="*/ 1769912 w 6345571"/>
              <a:gd name="connsiteY3132" fmla="*/ 5336669 h 6858143"/>
              <a:gd name="connsiteX3133" fmla="*/ 1763953 w 6345571"/>
              <a:gd name="connsiteY3133" fmla="*/ 5324762 h 6858143"/>
              <a:gd name="connsiteX3134" fmla="*/ 1725217 w 6345571"/>
              <a:gd name="connsiteY3134" fmla="*/ 5292017 h 6858143"/>
              <a:gd name="connsiteX3135" fmla="*/ 1722238 w 6345571"/>
              <a:gd name="connsiteY3135" fmla="*/ 5294994 h 6858143"/>
              <a:gd name="connsiteX3136" fmla="*/ 1674563 w 6345571"/>
              <a:gd name="connsiteY3136" fmla="*/ 5250343 h 6858143"/>
              <a:gd name="connsiteX3137" fmla="*/ 1677543 w 6345571"/>
              <a:gd name="connsiteY3137" fmla="*/ 5241412 h 6858143"/>
              <a:gd name="connsiteX3138" fmla="*/ 1662645 w 6345571"/>
              <a:gd name="connsiteY3138" fmla="*/ 5241412 h 6858143"/>
              <a:gd name="connsiteX3139" fmla="*/ 1653706 w 6345571"/>
              <a:gd name="connsiteY3139" fmla="*/ 5223552 h 6858143"/>
              <a:gd name="connsiteX3140" fmla="*/ 1626889 w 6345571"/>
              <a:gd name="connsiteY3140" fmla="*/ 5202715 h 6858143"/>
              <a:gd name="connsiteX3141" fmla="*/ 1611991 w 6345571"/>
              <a:gd name="connsiteY3141" fmla="*/ 5181877 h 6858143"/>
              <a:gd name="connsiteX3142" fmla="*/ 1606031 w 6345571"/>
              <a:gd name="connsiteY3142" fmla="*/ 5187831 h 6858143"/>
              <a:gd name="connsiteX3143" fmla="*/ 1597092 w 6345571"/>
              <a:gd name="connsiteY3143" fmla="*/ 5181877 h 6858143"/>
              <a:gd name="connsiteX3144" fmla="*/ 1576235 w 6345571"/>
              <a:gd name="connsiteY3144" fmla="*/ 5158063 h 6858143"/>
              <a:gd name="connsiteX3145" fmla="*/ 1582194 w 6345571"/>
              <a:gd name="connsiteY3145" fmla="*/ 5149133 h 6858143"/>
              <a:gd name="connsiteX3146" fmla="*/ 1552398 w 6345571"/>
              <a:gd name="connsiteY3146" fmla="*/ 5140203 h 6858143"/>
              <a:gd name="connsiteX3147" fmla="*/ 1561337 w 6345571"/>
              <a:gd name="connsiteY3147" fmla="*/ 5137226 h 6858143"/>
              <a:gd name="connsiteX3148" fmla="*/ 1564316 w 6345571"/>
              <a:gd name="connsiteY3148" fmla="*/ 5128296 h 6858143"/>
              <a:gd name="connsiteX3149" fmla="*/ 1549418 w 6345571"/>
              <a:gd name="connsiteY3149" fmla="*/ 5122342 h 6858143"/>
              <a:gd name="connsiteX3150" fmla="*/ 1558357 w 6345571"/>
              <a:gd name="connsiteY3150" fmla="*/ 5122342 h 6858143"/>
              <a:gd name="connsiteX3151" fmla="*/ 1540479 w 6345571"/>
              <a:gd name="connsiteY3151" fmla="*/ 5116389 h 6858143"/>
              <a:gd name="connsiteX3152" fmla="*/ 1543459 w 6345571"/>
              <a:gd name="connsiteY3152" fmla="*/ 5107458 h 6858143"/>
              <a:gd name="connsiteX3153" fmla="*/ 1528560 w 6345571"/>
              <a:gd name="connsiteY3153" fmla="*/ 5107458 h 6858143"/>
              <a:gd name="connsiteX3154" fmla="*/ 1510683 w 6345571"/>
              <a:gd name="connsiteY3154" fmla="*/ 5092574 h 6858143"/>
              <a:gd name="connsiteX3155" fmla="*/ 1507703 w 6345571"/>
              <a:gd name="connsiteY3155" fmla="*/ 5101505 h 6858143"/>
              <a:gd name="connsiteX3156" fmla="*/ 1507703 w 6345571"/>
              <a:gd name="connsiteY3156" fmla="*/ 5089598 h 6858143"/>
              <a:gd name="connsiteX3157" fmla="*/ 1501744 w 6345571"/>
              <a:gd name="connsiteY3157" fmla="*/ 5089598 h 6858143"/>
              <a:gd name="connsiteX3158" fmla="*/ 1504723 w 6345571"/>
              <a:gd name="connsiteY3158" fmla="*/ 5086621 h 6858143"/>
              <a:gd name="connsiteX3159" fmla="*/ 1480886 w 6345571"/>
              <a:gd name="connsiteY3159" fmla="*/ 5065784 h 6858143"/>
              <a:gd name="connsiteX3160" fmla="*/ 1483866 w 6345571"/>
              <a:gd name="connsiteY3160" fmla="*/ 5062807 h 6858143"/>
              <a:gd name="connsiteX3161" fmla="*/ 1463008 w 6345571"/>
              <a:gd name="connsiteY3161" fmla="*/ 5050900 h 6858143"/>
              <a:gd name="connsiteX3162" fmla="*/ 1460029 w 6345571"/>
              <a:gd name="connsiteY3162" fmla="*/ 5047923 h 6858143"/>
              <a:gd name="connsiteX3163" fmla="*/ 1463008 w 6345571"/>
              <a:gd name="connsiteY3163" fmla="*/ 5041970 h 6858143"/>
              <a:gd name="connsiteX3164" fmla="*/ 1458539 w 6345571"/>
              <a:gd name="connsiteY3164" fmla="*/ 5041970 h 6858143"/>
              <a:gd name="connsiteX3165" fmla="*/ 1454069 w 6345571"/>
              <a:gd name="connsiteY3165" fmla="*/ 5041970 h 6858143"/>
              <a:gd name="connsiteX3166" fmla="*/ 1454069 w 6345571"/>
              <a:gd name="connsiteY3166" fmla="*/ 5041970 h 6858143"/>
              <a:gd name="connsiteX3167" fmla="*/ 1451090 w 6345571"/>
              <a:gd name="connsiteY3167" fmla="*/ 5036016 h 6858143"/>
              <a:gd name="connsiteX3168" fmla="*/ 1445130 w 6345571"/>
              <a:gd name="connsiteY3168" fmla="*/ 5030063 h 6858143"/>
              <a:gd name="connsiteX3169" fmla="*/ 1451090 w 6345571"/>
              <a:gd name="connsiteY3169" fmla="*/ 5027086 h 6858143"/>
              <a:gd name="connsiteX3170" fmla="*/ 1430232 w 6345571"/>
              <a:gd name="connsiteY3170" fmla="*/ 5015179 h 6858143"/>
              <a:gd name="connsiteX3171" fmla="*/ 1436191 w 6345571"/>
              <a:gd name="connsiteY3171" fmla="*/ 5009225 h 6858143"/>
              <a:gd name="connsiteX3172" fmla="*/ 1430232 w 6345571"/>
              <a:gd name="connsiteY3172" fmla="*/ 5006248 h 6858143"/>
              <a:gd name="connsiteX3173" fmla="*/ 1424273 w 6345571"/>
              <a:gd name="connsiteY3173" fmla="*/ 5012202 h 6858143"/>
              <a:gd name="connsiteX3174" fmla="*/ 1418313 w 6345571"/>
              <a:gd name="connsiteY3174" fmla="*/ 5003272 h 6858143"/>
              <a:gd name="connsiteX3175" fmla="*/ 1415334 w 6345571"/>
              <a:gd name="connsiteY3175" fmla="*/ 5006248 h 6858143"/>
              <a:gd name="connsiteX3176" fmla="*/ 1409374 w 6345571"/>
              <a:gd name="connsiteY3176" fmla="*/ 4994341 h 6858143"/>
              <a:gd name="connsiteX3177" fmla="*/ 1415334 w 6345571"/>
              <a:gd name="connsiteY3177" fmla="*/ 4988388 h 6858143"/>
              <a:gd name="connsiteX3178" fmla="*/ 1403415 w 6345571"/>
              <a:gd name="connsiteY3178" fmla="*/ 4985411 h 6858143"/>
              <a:gd name="connsiteX3179" fmla="*/ 1394476 w 6345571"/>
              <a:gd name="connsiteY3179" fmla="*/ 4985411 h 6858143"/>
              <a:gd name="connsiteX3180" fmla="*/ 1403415 w 6345571"/>
              <a:gd name="connsiteY3180" fmla="*/ 4976481 h 6858143"/>
              <a:gd name="connsiteX3181" fmla="*/ 1397456 w 6345571"/>
              <a:gd name="connsiteY3181" fmla="*/ 4979458 h 6858143"/>
              <a:gd name="connsiteX3182" fmla="*/ 1385537 w 6345571"/>
              <a:gd name="connsiteY3182" fmla="*/ 4958620 h 6858143"/>
              <a:gd name="connsiteX3183" fmla="*/ 1382558 w 6345571"/>
              <a:gd name="connsiteY3183" fmla="*/ 4961597 h 6858143"/>
              <a:gd name="connsiteX3184" fmla="*/ 1379578 w 6345571"/>
              <a:gd name="connsiteY3184" fmla="*/ 4958620 h 6858143"/>
              <a:gd name="connsiteX3185" fmla="*/ 1379578 w 6345571"/>
              <a:gd name="connsiteY3185" fmla="*/ 4952667 h 6858143"/>
              <a:gd name="connsiteX3186" fmla="*/ 1385537 w 6345571"/>
              <a:gd name="connsiteY3186" fmla="*/ 4943737 h 6858143"/>
              <a:gd name="connsiteX3187" fmla="*/ 1397456 w 6345571"/>
              <a:gd name="connsiteY3187" fmla="*/ 4952667 h 6858143"/>
              <a:gd name="connsiteX3188" fmla="*/ 1400436 w 6345571"/>
              <a:gd name="connsiteY3188" fmla="*/ 4967551 h 6858143"/>
              <a:gd name="connsiteX3189" fmla="*/ 1409374 w 6345571"/>
              <a:gd name="connsiteY3189" fmla="*/ 4964574 h 6858143"/>
              <a:gd name="connsiteX3190" fmla="*/ 1403415 w 6345571"/>
              <a:gd name="connsiteY3190" fmla="*/ 4967551 h 6858143"/>
              <a:gd name="connsiteX3191" fmla="*/ 1406395 w 6345571"/>
              <a:gd name="connsiteY3191" fmla="*/ 4973504 h 6858143"/>
              <a:gd name="connsiteX3192" fmla="*/ 1415334 w 6345571"/>
              <a:gd name="connsiteY3192" fmla="*/ 4964574 h 6858143"/>
              <a:gd name="connsiteX3193" fmla="*/ 1409374 w 6345571"/>
              <a:gd name="connsiteY3193" fmla="*/ 4976481 h 6858143"/>
              <a:gd name="connsiteX3194" fmla="*/ 1421293 w 6345571"/>
              <a:gd name="connsiteY3194" fmla="*/ 4982434 h 6858143"/>
              <a:gd name="connsiteX3195" fmla="*/ 1445130 w 6345571"/>
              <a:gd name="connsiteY3195" fmla="*/ 4997318 h 6858143"/>
              <a:gd name="connsiteX3196" fmla="*/ 1448110 w 6345571"/>
              <a:gd name="connsiteY3196" fmla="*/ 4994341 h 6858143"/>
              <a:gd name="connsiteX3197" fmla="*/ 1445130 w 6345571"/>
              <a:gd name="connsiteY3197" fmla="*/ 4988388 h 6858143"/>
              <a:gd name="connsiteX3198" fmla="*/ 1451090 w 6345571"/>
              <a:gd name="connsiteY3198" fmla="*/ 5000295 h 6858143"/>
              <a:gd name="connsiteX3199" fmla="*/ 1457049 w 6345571"/>
              <a:gd name="connsiteY3199" fmla="*/ 4997318 h 6858143"/>
              <a:gd name="connsiteX3200" fmla="*/ 1454069 w 6345571"/>
              <a:gd name="connsiteY3200" fmla="*/ 5009225 h 6858143"/>
              <a:gd name="connsiteX3201" fmla="*/ 1483866 w 6345571"/>
              <a:gd name="connsiteY3201" fmla="*/ 5018155 h 6858143"/>
              <a:gd name="connsiteX3202" fmla="*/ 1480886 w 6345571"/>
              <a:gd name="connsiteY3202" fmla="*/ 5024109 h 6858143"/>
              <a:gd name="connsiteX3203" fmla="*/ 1498764 w 6345571"/>
              <a:gd name="connsiteY3203" fmla="*/ 5036016 h 6858143"/>
              <a:gd name="connsiteX3204" fmla="*/ 1492805 w 6345571"/>
              <a:gd name="connsiteY3204" fmla="*/ 5041970 h 6858143"/>
              <a:gd name="connsiteX3205" fmla="*/ 1501744 w 6345571"/>
              <a:gd name="connsiteY3205" fmla="*/ 5041970 h 6858143"/>
              <a:gd name="connsiteX3206" fmla="*/ 1501744 w 6345571"/>
              <a:gd name="connsiteY3206" fmla="*/ 5033039 h 6858143"/>
              <a:gd name="connsiteX3207" fmla="*/ 1507703 w 6345571"/>
              <a:gd name="connsiteY3207" fmla="*/ 5041970 h 6858143"/>
              <a:gd name="connsiteX3208" fmla="*/ 1501744 w 6345571"/>
              <a:gd name="connsiteY3208" fmla="*/ 5047923 h 6858143"/>
              <a:gd name="connsiteX3209" fmla="*/ 1522601 w 6345571"/>
              <a:gd name="connsiteY3209" fmla="*/ 5056853 h 6858143"/>
              <a:gd name="connsiteX3210" fmla="*/ 1522601 w 6345571"/>
              <a:gd name="connsiteY3210" fmla="*/ 5065784 h 6858143"/>
              <a:gd name="connsiteX3211" fmla="*/ 1528560 w 6345571"/>
              <a:gd name="connsiteY3211" fmla="*/ 5062807 h 6858143"/>
              <a:gd name="connsiteX3212" fmla="*/ 1528560 w 6345571"/>
              <a:gd name="connsiteY3212" fmla="*/ 5059830 h 6858143"/>
              <a:gd name="connsiteX3213" fmla="*/ 1537499 w 6345571"/>
              <a:gd name="connsiteY3213" fmla="*/ 5074714 h 6858143"/>
              <a:gd name="connsiteX3214" fmla="*/ 1540479 w 6345571"/>
              <a:gd name="connsiteY3214" fmla="*/ 5071737 h 6858143"/>
              <a:gd name="connsiteX3215" fmla="*/ 1540479 w 6345571"/>
              <a:gd name="connsiteY3215" fmla="*/ 5065784 h 6858143"/>
              <a:gd name="connsiteX3216" fmla="*/ 1570276 w 6345571"/>
              <a:gd name="connsiteY3216" fmla="*/ 5083644 h 6858143"/>
              <a:gd name="connsiteX3217" fmla="*/ 1567296 w 6345571"/>
              <a:gd name="connsiteY3217" fmla="*/ 5089598 h 6858143"/>
              <a:gd name="connsiteX3218" fmla="*/ 1585174 w 6345571"/>
              <a:gd name="connsiteY3218" fmla="*/ 5107458 h 6858143"/>
              <a:gd name="connsiteX3219" fmla="*/ 1606031 w 6345571"/>
              <a:gd name="connsiteY3219" fmla="*/ 5119365 h 6858143"/>
              <a:gd name="connsiteX3220" fmla="*/ 1611991 w 6345571"/>
              <a:gd name="connsiteY3220" fmla="*/ 5134249 h 6858143"/>
              <a:gd name="connsiteX3221" fmla="*/ 1623909 w 6345571"/>
              <a:gd name="connsiteY3221" fmla="*/ 5137226 h 6858143"/>
              <a:gd name="connsiteX3222" fmla="*/ 1641787 w 6345571"/>
              <a:gd name="connsiteY3222" fmla="*/ 5146156 h 6858143"/>
              <a:gd name="connsiteX3223" fmla="*/ 1638808 w 6345571"/>
              <a:gd name="connsiteY3223" fmla="*/ 5155086 h 6858143"/>
              <a:gd name="connsiteX3224" fmla="*/ 1644767 w 6345571"/>
              <a:gd name="connsiteY3224" fmla="*/ 5161040 h 6858143"/>
              <a:gd name="connsiteX3225" fmla="*/ 1656685 w 6345571"/>
              <a:gd name="connsiteY3225" fmla="*/ 5164017 h 6858143"/>
              <a:gd name="connsiteX3226" fmla="*/ 1653706 w 6345571"/>
              <a:gd name="connsiteY3226" fmla="*/ 5172947 h 6858143"/>
              <a:gd name="connsiteX3227" fmla="*/ 1671584 w 6345571"/>
              <a:gd name="connsiteY3227" fmla="*/ 5172947 h 6858143"/>
              <a:gd name="connsiteX3228" fmla="*/ 1674563 w 6345571"/>
              <a:gd name="connsiteY3228" fmla="*/ 5166993 h 6858143"/>
              <a:gd name="connsiteX3229" fmla="*/ 1674563 w 6345571"/>
              <a:gd name="connsiteY3229" fmla="*/ 5169970 h 6858143"/>
              <a:gd name="connsiteX3230" fmla="*/ 1680523 w 6345571"/>
              <a:gd name="connsiteY3230" fmla="*/ 5161040 h 6858143"/>
              <a:gd name="connsiteX3231" fmla="*/ 1689462 w 6345571"/>
              <a:gd name="connsiteY3231" fmla="*/ 5175924 h 6858143"/>
              <a:gd name="connsiteX3232" fmla="*/ 1680523 w 6345571"/>
              <a:gd name="connsiteY3232" fmla="*/ 5178901 h 6858143"/>
              <a:gd name="connsiteX3233" fmla="*/ 1671584 w 6345571"/>
              <a:gd name="connsiteY3233" fmla="*/ 5175924 h 6858143"/>
              <a:gd name="connsiteX3234" fmla="*/ 1677543 w 6345571"/>
              <a:gd name="connsiteY3234" fmla="*/ 5187831 h 6858143"/>
              <a:gd name="connsiteX3235" fmla="*/ 1686482 w 6345571"/>
              <a:gd name="connsiteY3235" fmla="*/ 5187831 h 6858143"/>
              <a:gd name="connsiteX3236" fmla="*/ 1683502 w 6345571"/>
              <a:gd name="connsiteY3236" fmla="*/ 5181877 h 6858143"/>
              <a:gd name="connsiteX3237" fmla="*/ 1689462 w 6345571"/>
              <a:gd name="connsiteY3237" fmla="*/ 5175924 h 6858143"/>
              <a:gd name="connsiteX3238" fmla="*/ 1695421 w 6345571"/>
              <a:gd name="connsiteY3238" fmla="*/ 5181877 h 6858143"/>
              <a:gd name="connsiteX3239" fmla="*/ 1689462 w 6345571"/>
              <a:gd name="connsiteY3239" fmla="*/ 5184854 h 6858143"/>
              <a:gd name="connsiteX3240" fmla="*/ 1692441 w 6345571"/>
              <a:gd name="connsiteY3240" fmla="*/ 5187831 h 6858143"/>
              <a:gd name="connsiteX3241" fmla="*/ 1701380 w 6345571"/>
              <a:gd name="connsiteY3241" fmla="*/ 5181877 h 6858143"/>
              <a:gd name="connsiteX3242" fmla="*/ 1713299 w 6345571"/>
              <a:gd name="connsiteY3242" fmla="*/ 5208668 h 6858143"/>
              <a:gd name="connsiteX3243" fmla="*/ 1722238 w 6345571"/>
              <a:gd name="connsiteY3243" fmla="*/ 5208668 h 6858143"/>
              <a:gd name="connsiteX3244" fmla="*/ 1719258 w 6345571"/>
              <a:gd name="connsiteY3244" fmla="*/ 5199738 h 6858143"/>
              <a:gd name="connsiteX3245" fmla="*/ 1728197 w 6345571"/>
              <a:gd name="connsiteY3245" fmla="*/ 5220575 h 6858143"/>
              <a:gd name="connsiteX3246" fmla="*/ 1731177 w 6345571"/>
              <a:gd name="connsiteY3246" fmla="*/ 5220575 h 6858143"/>
              <a:gd name="connsiteX3247" fmla="*/ 1737136 w 6345571"/>
              <a:gd name="connsiteY3247" fmla="*/ 5214622 h 6858143"/>
              <a:gd name="connsiteX3248" fmla="*/ 1772892 w 6345571"/>
              <a:gd name="connsiteY3248" fmla="*/ 5244389 h 6858143"/>
              <a:gd name="connsiteX3249" fmla="*/ 1808648 w 6345571"/>
              <a:gd name="connsiteY3249" fmla="*/ 5280110 h 6858143"/>
              <a:gd name="connsiteX3250" fmla="*/ 1808648 w 6345571"/>
              <a:gd name="connsiteY3250" fmla="*/ 5277134 h 6858143"/>
              <a:gd name="connsiteX3251" fmla="*/ 1841424 w 6345571"/>
              <a:gd name="connsiteY3251" fmla="*/ 5312855 h 6858143"/>
              <a:gd name="connsiteX3252" fmla="*/ 1847383 w 6345571"/>
              <a:gd name="connsiteY3252" fmla="*/ 5309878 h 6858143"/>
              <a:gd name="connsiteX3253" fmla="*/ 1865261 w 6345571"/>
              <a:gd name="connsiteY3253" fmla="*/ 5333692 h 6858143"/>
              <a:gd name="connsiteX3254" fmla="*/ 1871220 w 6345571"/>
              <a:gd name="connsiteY3254" fmla="*/ 5327738 h 6858143"/>
              <a:gd name="connsiteX3255" fmla="*/ 1880159 w 6345571"/>
              <a:gd name="connsiteY3255" fmla="*/ 5339646 h 6858143"/>
              <a:gd name="connsiteX3256" fmla="*/ 1903996 w 6345571"/>
              <a:gd name="connsiteY3256" fmla="*/ 5366436 h 6858143"/>
              <a:gd name="connsiteX3257" fmla="*/ 1906976 w 6345571"/>
              <a:gd name="connsiteY3257" fmla="*/ 5372390 h 6858143"/>
              <a:gd name="connsiteX3258" fmla="*/ 1898037 w 6345571"/>
              <a:gd name="connsiteY3258" fmla="*/ 5372390 h 6858143"/>
              <a:gd name="connsiteX3259" fmla="*/ 1895057 w 6345571"/>
              <a:gd name="connsiteY3259" fmla="*/ 5384297 h 6858143"/>
              <a:gd name="connsiteX3260" fmla="*/ 1912935 w 6345571"/>
              <a:gd name="connsiteY3260" fmla="*/ 5372390 h 6858143"/>
              <a:gd name="connsiteX3261" fmla="*/ 1933793 w 6345571"/>
              <a:gd name="connsiteY3261" fmla="*/ 5387274 h 6858143"/>
              <a:gd name="connsiteX3262" fmla="*/ 1930813 w 6345571"/>
              <a:gd name="connsiteY3262" fmla="*/ 5396204 h 6858143"/>
              <a:gd name="connsiteX3263" fmla="*/ 1984447 w 6345571"/>
              <a:gd name="connsiteY3263" fmla="*/ 5434902 h 6858143"/>
              <a:gd name="connsiteX3264" fmla="*/ 1987427 w 6345571"/>
              <a:gd name="connsiteY3264" fmla="*/ 5443832 h 6858143"/>
              <a:gd name="connsiteX3265" fmla="*/ 1993386 w 6345571"/>
              <a:gd name="connsiteY3265" fmla="*/ 5443832 h 6858143"/>
              <a:gd name="connsiteX3266" fmla="*/ 2067877 w 6345571"/>
              <a:gd name="connsiteY3266" fmla="*/ 5512298 h 6858143"/>
              <a:gd name="connsiteX3267" fmla="*/ 2076816 w 6345571"/>
              <a:gd name="connsiteY3267" fmla="*/ 5524205 h 6858143"/>
              <a:gd name="connsiteX3268" fmla="*/ 2091714 w 6345571"/>
              <a:gd name="connsiteY3268" fmla="*/ 5533135 h 6858143"/>
              <a:gd name="connsiteX3269" fmla="*/ 2124491 w 6345571"/>
              <a:gd name="connsiteY3269" fmla="*/ 5553972 h 6858143"/>
              <a:gd name="connsiteX3270" fmla="*/ 2118531 w 6345571"/>
              <a:gd name="connsiteY3270" fmla="*/ 5559926 h 6858143"/>
              <a:gd name="connsiteX3271" fmla="*/ 2139389 w 6345571"/>
              <a:gd name="connsiteY3271" fmla="*/ 5568856 h 6858143"/>
              <a:gd name="connsiteX3272" fmla="*/ 2136409 w 6345571"/>
              <a:gd name="connsiteY3272" fmla="*/ 5577786 h 6858143"/>
              <a:gd name="connsiteX3273" fmla="*/ 2145348 w 6345571"/>
              <a:gd name="connsiteY3273" fmla="*/ 5574810 h 6858143"/>
              <a:gd name="connsiteX3274" fmla="*/ 2145348 w 6345571"/>
              <a:gd name="connsiteY3274" fmla="*/ 5583740 h 6858143"/>
              <a:gd name="connsiteX3275" fmla="*/ 2163226 w 6345571"/>
              <a:gd name="connsiteY3275" fmla="*/ 5592670 h 6858143"/>
              <a:gd name="connsiteX3276" fmla="*/ 2160246 w 6345571"/>
              <a:gd name="connsiteY3276" fmla="*/ 5595647 h 6858143"/>
              <a:gd name="connsiteX3277" fmla="*/ 2172165 w 6345571"/>
              <a:gd name="connsiteY3277" fmla="*/ 5601600 h 6858143"/>
              <a:gd name="connsiteX3278" fmla="*/ 2172165 w 6345571"/>
              <a:gd name="connsiteY3278" fmla="*/ 5607554 h 6858143"/>
              <a:gd name="connsiteX3279" fmla="*/ 2178124 w 6345571"/>
              <a:gd name="connsiteY3279" fmla="*/ 5604577 h 6858143"/>
              <a:gd name="connsiteX3280" fmla="*/ 2196002 w 6345571"/>
              <a:gd name="connsiteY3280" fmla="*/ 5619461 h 6858143"/>
              <a:gd name="connsiteX3281" fmla="*/ 2210900 w 6345571"/>
              <a:gd name="connsiteY3281" fmla="*/ 5631368 h 6858143"/>
              <a:gd name="connsiteX3282" fmla="*/ 2222819 w 6345571"/>
              <a:gd name="connsiteY3282" fmla="*/ 5643275 h 6858143"/>
              <a:gd name="connsiteX3283" fmla="*/ 2261554 w 6345571"/>
              <a:gd name="connsiteY3283" fmla="*/ 5684950 h 6858143"/>
              <a:gd name="connsiteX3284" fmla="*/ 2264534 w 6345571"/>
              <a:gd name="connsiteY3284" fmla="*/ 5678996 h 6858143"/>
              <a:gd name="connsiteX3285" fmla="*/ 2264534 w 6345571"/>
              <a:gd name="connsiteY3285" fmla="*/ 5684950 h 6858143"/>
              <a:gd name="connsiteX3286" fmla="*/ 2303270 w 6345571"/>
              <a:gd name="connsiteY3286" fmla="*/ 5714717 h 6858143"/>
              <a:gd name="connsiteX3287" fmla="*/ 2303270 w 6345571"/>
              <a:gd name="connsiteY3287" fmla="*/ 5717694 h 6858143"/>
              <a:gd name="connsiteX3288" fmla="*/ 2324127 w 6345571"/>
              <a:gd name="connsiteY3288" fmla="*/ 5738531 h 6858143"/>
              <a:gd name="connsiteX3289" fmla="*/ 2344985 w 6345571"/>
              <a:gd name="connsiteY3289" fmla="*/ 5747462 h 6858143"/>
              <a:gd name="connsiteX3290" fmla="*/ 2350944 w 6345571"/>
              <a:gd name="connsiteY3290" fmla="*/ 5768299 h 6858143"/>
              <a:gd name="connsiteX3291" fmla="*/ 2359883 w 6345571"/>
              <a:gd name="connsiteY3291" fmla="*/ 5762345 h 6858143"/>
              <a:gd name="connsiteX3292" fmla="*/ 2365842 w 6345571"/>
              <a:gd name="connsiteY3292" fmla="*/ 5768299 h 6858143"/>
              <a:gd name="connsiteX3293" fmla="*/ 2362863 w 6345571"/>
              <a:gd name="connsiteY3293" fmla="*/ 5771276 h 6858143"/>
              <a:gd name="connsiteX3294" fmla="*/ 2371801 w 6345571"/>
              <a:gd name="connsiteY3294" fmla="*/ 5771276 h 6858143"/>
              <a:gd name="connsiteX3295" fmla="*/ 2416496 w 6345571"/>
              <a:gd name="connsiteY3295" fmla="*/ 5821881 h 6858143"/>
              <a:gd name="connsiteX3296" fmla="*/ 2425435 w 6345571"/>
              <a:gd name="connsiteY3296" fmla="*/ 5815927 h 6858143"/>
              <a:gd name="connsiteX3297" fmla="*/ 2082775 w 6345571"/>
              <a:gd name="connsiteY3297" fmla="*/ 5506344 h 6858143"/>
              <a:gd name="connsiteX3298" fmla="*/ 1740116 w 6345571"/>
              <a:gd name="connsiteY3298" fmla="*/ 5190808 h 6858143"/>
              <a:gd name="connsiteX3299" fmla="*/ 1713299 w 6345571"/>
              <a:gd name="connsiteY3299" fmla="*/ 5166993 h 6858143"/>
              <a:gd name="connsiteX3300" fmla="*/ 1695421 w 6345571"/>
              <a:gd name="connsiteY3300" fmla="*/ 5158063 h 6858143"/>
              <a:gd name="connsiteX3301" fmla="*/ 1692441 w 6345571"/>
              <a:gd name="connsiteY3301" fmla="*/ 5152110 h 6858143"/>
              <a:gd name="connsiteX3302" fmla="*/ 1683502 w 6345571"/>
              <a:gd name="connsiteY3302" fmla="*/ 5143179 h 6858143"/>
              <a:gd name="connsiteX3303" fmla="*/ 1668604 w 6345571"/>
              <a:gd name="connsiteY3303" fmla="*/ 5131272 h 6858143"/>
              <a:gd name="connsiteX3304" fmla="*/ 1674563 w 6345571"/>
              <a:gd name="connsiteY3304" fmla="*/ 5134249 h 6858143"/>
              <a:gd name="connsiteX3305" fmla="*/ 1656685 w 6345571"/>
              <a:gd name="connsiteY3305" fmla="*/ 5110435 h 6858143"/>
              <a:gd name="connsiteX3306" fmla="*/ 1623909 w 6345571"/>
              <a:gd name="connsiteY3306" fmla="*/ 5095551 h 6858143"/>
              <a:gd name="connsiteX3307" fmla="*/ 1623909 w 6345571"/>
              <a:gd name="connsiteY3307" fmla="*/ 5089598 h 6858143"/>
              <a:gd name="connsiteX3308" fmla="*/ 1614970 w 6345571"/>
              <a:gd name="connsiteY3308" fmla="*/ 5077691 h 6858143"/>
              <a:gd name="connsiteX3309" fmla="*/ 1594113 w 6345571"/>
              <a:gd name="connsiteY3309" fmla="*/ 5065784 h 6858143"/>
              <a:gd name="connsiteX3310" fmla="*/ 1600072 w 6345571"/>
              <a:gd name="connsiteY3310" fmla="*/ 5059830 h 6858143"/>
              <a:gd name="connsiteX3311" fmla="*/ 1594113 w 6345571"/>
              <a:gd name="connsiteY3311" fmla="*/ 5062807 h 6858143"/>
              <a:gd name="connsiteX3312" fmla="*/ 1567296 w 6345571"/>
              <a:gd name="connsiteY3312" fmla="*/ 5044946 h 6858143"/>
              <a:gd name="connsiteX3313" fmla="*/ 1561337 w 6345571"/>
              <a:gd name="connsiteY3313" fmla="*/ 5041970 h 6858143"/>
              <a:gd name="connsiteX3314" fmla="*/ 1564316 w 6345571"/>
              <a:gd name="connsiteY3314" fmla="*/ 5036016 h 6858143"/>
              <a:gd name="connsiteX3315" fmla="*/ 1552398 w 6345571"/>
              <a:gd name="connsiteY3315" fmla="*/ 5033039 h 6858143"/>
              <a:gd name="connsiteX3316" fmla="*/ 1543459 w 6345571"/>
              <a:gd name="connsiteY3316" fmla="*/ 5024109 h 6858143"/>
              <a:gd name="connsiteX3317" fmla="*/ 1519622 w 6345571"/>
              <a:gd name="connsiteY3317" fmla="*/ 4991365 h 6858143"/>
              <a:gd name="connsiteX3318" fmla="*/ 1489825 w 6345571"/>
              <a:gd name="connsiteY3318" fmla="*/ 4973504 h 6858143"/>
              <a:gd name="connsiteX3319" fmla="*/ 1486845 w 6345571"/>
              <a:gd name="connsiteY3319" fmla="*/ 4964574 h 6858143"/>
              <a:gd name="connsiteX3320" fmla="*/ 1510683 w 6345571"/>
              <a:gd name="connsiteY3320" fmla="*/ 4976481 h 6858143"/>
              <a:gd name="connsiteX3321" fmla="*/ 1516642 w 6345571"/>
              <a:gd name="connsiteY3321" fmla="*/ 4970527 h 6858143"/>
              <a:gd name="connsiteX3322" fmla="*/ 1507703 w 6345571"/>
              <a:gd name="connsiteY3322" fmla="*/ 4967551 h 6858143"/>
              <a:gd name="connsiteX3323" fmla="*/ 1513662 w 6345571"/>
              <a:gd name="connsiteY3323" fmla="*/ 4958620 h 6858143"/>
              <a:gd name="connsiteX3324" fmla="*/ 1501744 w 6345571"/>
              <a:gd name="connsiteY3324" fmla="*/ 4961597 h 6858143"/>
              <a:gd name="connsiteX3325" fmla="*/ 1492805 w 6345571"/>
              <a:gd name="connsiteY3325" fmla="*/ 4952667 h 6858143"/>
              <a:gd name="connsiteX3326" fmla="*/ 1483866 w 6345571"/>
              <a:gd name="connsiteY3326" fmla="*/ 4961597 h 6858143"/>
              <a:gd name="connsiteX3327" fmla="*/ 1471947 w 6345571"/>
              <a:gd name="connsiteY3327" fmla="*/ 4955644 h 6858143"/>
              <a:gd name="connsiteX3328" fmla="*/ 1474927 w 6345571"/>
              <a:gd name="connsiteY3328" fmla="*/ 4946713 h 6858143"/>
              <a:gd name="connsiteX3329" fmla="*/ 1460029 w 6345571"/>
              <a:gd name="connsiteY3329" fmla="*/ 4934806 h 6858143"/>
              <a:gd name="connsiteX3330" fmla="*/ 1474927 w 6345571"/>
              <a:gd name="connsiteY3330" fmla="*/ 4940760 h 6858143"/>
              <a:gd name="connsiteX3331" fmla="*/ 1474927 w 6345571"/>
              <a:gd name="connsiteY3331" fmla="*/ 4928853 h 6858143"/>
              <a:gd name="connsiteX3332" fmla="*/ 1465988 w 6345571"/>
              <a:gd name="connsiteY3332" fmla="*/ 4931829 h 6858143"/>
              <a:gd name="connsiteX3333" fmla="*/ 1451090 w 6345571"/>
              <a:gd name="connsiteY3333" fmla="*/ 4910992 h 6858143"/>
              <a:gd name="connsiteX3334" fmla="*/ 1454069 w 6345571"/>
              <a:gd name="connsiteY3334" fmla="*/ 4902062 h 6858143"/>
              <a:gd name="connsiteX3335" fmla="*/ 1451090 w 6345571"/>
              <a:gd name="connsiteY3335" fmla="*/ 4902062 h 6858143"/>
              <a:gd name="connsiteX3336" fmla="*/ 1445130 w 6345571"/>
              <a:gd name="connsiteY3336" fmla="*/ 4913969 h 6858143"/>
              <a:gd name="connsiteX3337" fmla="*/ 1439171 w 6345571"/>
              <a:gd name="connsiteY3337" fmla="*/ 4908015 h 6858143"/>
              <a:gd name="connsiteX3338" fmla="*/ 1439171 w 6345571"/>
              <a:gd name="connsiteY3338" fmla="*/ 4919922 h 6858143"/>
              <a:gd name="connsiteX3339" fmla="*/ 1433212 w 6345571"/>
              <a:gd name="connsiteY3339" fmla="*/ 4910992 h 6858143"/>
              <a:gd name="connsiteX3340" fmla="*/ 1442151 w 6345571"/>
              <a:gd name="connsiteY3340" fmla="*/ 4905039 h 6858143"/>
              <a:gd name="connsiteX3341" fmla="*/ 1436191 w 6345571"/>
              <a:gd name="connsiteY3341" fmla="*/ 4896108 h 6858143"/>
              <a:gd name="connsiteX3342" fmla="*/ 1439171 w 6345571"/>
              <a:gd name="connsiteY3342" fmla="*/ 4887178 h 6858143"/>
              <a:gd name="connsiteX3343" fmla="*/ 1451090 w 6345571"/>
              <a:gd name="connsiteY3343" fmla="*/ 4884201 h 6858143"/>
              <a:gd name="connsiteX3344" fmla="*/ 1442151 w 6345571"/>
              <a:gd name="connsiteY3344" fmla="*/ 4884201 h 6858143"/>
              <a:gd name="connsiteX3345" fmla="*/ 1445130 w 6345571"/>
              <a:gd name="connsiteY3345" fmla="*/ 4875271 h 6858143"/>
              <a:gd name="connsiteX3346" fmla="*/ 1436191 w 6345571"/>
              <a:gd name="connsiteY3346" fmla="*/ 4881225 h 6858143"/>
              <a:gd name="connsiteX3347" fmla="*/ 1436191 w 6345571"/>
              <a:gd name="connsiteY3347" fmla="*/ 4887178 h 6858143"/>
              <a:gd name="connsiteX3348" fmla="*/ 1439171 w 6345571"/>
              <a:gd name="connsiteY3348" fmla="*/ 4887178 h 6858143"/>
              <a:gd name="connsiteX3349" fmla="*/ 1433212 w 6345571"/>
              <a:gd name="connsiteY3349" fmla="*/ 4890155 h 6858143"/>
              <a:gd name="connsiteX3350" fmla="*/ 1436191 w 6345571"/>
              <a:gd name="connsiteY3350" fmla="*/ 4878248 h 6858143"/>
              <a:gd name="connsiteX3351" fmla="*/ 1430232 w 6345571"/>
              <a:gd name="connsiteY3351" fmla="*/ 4878248 h 6858143"/>
              <a:gd name="connsiteX3352" fmla="*/ 1430232 w 6345571"/>
              <a:gd name="connsiteY3352" fmla="*/ 4887178 h 6858143"/>
              <a:gd name="connsiteX3353" fmla="*/ 1415334 w 6345571"/>
              <a:gd name="connsiteY3353" fmla="*/ 4872294 h 6858143"/>
              <a:gd name="connsiteX3354" fmla="*/ 1436191 w 6345571"/>
              <a:gd name="connsiteY3354" fmla="*/ 4872294 h 6858143"/>
              <a:gd name="connsiteX3355" fmla="*/ 1439171 w 6345571"/>
              <a:gd name="connsiteY3355" fmla="*/ 4869318 h 6858143"/>
              <a:gd name="connsiteX3356" fmla="*/ 1415334 w 6345571"/>
              <a:gd name="connsiteY3356" fmla="*/ 4860387 h 6858143"/>
              <a:gd name="connsiteX3357" fmla="*/ 1418313 w 6345571"/>
              <a:gd name="connsiteY3357" fmla="*/ 4854434 h 6858143"/>
              <a:gd name="connsiteX3358" fmla="*/ 1415334 w 6345571"/>
              <a:gd name="connsiteY3358" fmla="*/ 4854434 h 6858143"/>
              <a:gd name="connsiteX3359" fmla="*/ 1412354 w 6345571"/>
              <a:gd name="connsiteY3359" fmla="*/ 4860387 h 6858143"/>
              <a:gd name="connsiteX3360" fmla="*/ 1406395 w 6345571"/>
              <a:gd name="connsiteY3360" fmla="*/ 4851457 h 6858143"/>
              <a:gd name="connsiteX3361" fmla="*/ 1385537 w 6345571"/>
              <a:gd name="connsiteY3361" fmla="*/ 4845503 h 6858143"/>
              <a:gd name="connsiteX3362" fmla="*/ 1406395 w 6345571"/>
              <a:gd name="connsiteY3362" fmla="*/ 4845503 h 6858143"/>
              <a:gd name="connsiteX3363" fmla="*/ 1388517 w 6345571"/>
              <a:gd name="connsiteY3363" fmla="*/ 4833596 h 6858143"/>
              <a:gd name="connsiteX3364" fmla="*/ 1382558 w 6345571"/>
              <a:gd name="connsiteY3364" fmla="*/ 4845503 h 6858143"/>
              <a:gd name="connsiteX3365" fmla="*/ 1379578 w 6345571"/>
              <a:gd name="connsiteY3365" fmla="*/ 4842527 h 6858143"/>
              <a:gd name="connsiteX3366" fmla="*/ 1388517 w 6345571"/>
              <a:gd name="connsiteY3366" fmla="*/ 4830620 h 6858143"/>
              <a:gd name="connsiteX3367" fmla="*/ 1382558 w 6345571"/>
              <a:gd name="connsiteY3367" fmla="*/ 4824666 h 6858143"/>
              <a:gd name="connsiteX3368" fmla="*/ 1355741 w 6345571"/>
              <a:gd name="connsiteY3368" fmla="*/ 4812759 h 6858143"/>
              <a:gd name="connsiteX3369" fmla="*/ 1370639 w 6345571"/>
              <a:gd name="connsiteY3369" fmla="*/ 4806806 h 6858143"/>
              <a:gd name="connsiteX3370" fmla="*/ 1358720 w 6345571"/>
              <a:gd name="connsiteY3370" fmla="*/ 4791922 h 6858143"/>
              <a:gd name="connsiteX3371" fmla="*/ 1340843 w 6345571"/>
              <a:gd name="connsiteY3371" fmla="*/ 4782991 h 6858143"/>
              <a:gd name="connsiteX3372" fmla="*/ 1331904 w 6345571"/>
              <a:gd name="connsiteY3372" fmla="*/ 4788945 h 6858143"/>
              <a:gd name="connsiteX3373" fmla="*/ 1331904 w 6345571"/>
              <a:gd name="connsiteY3373" fmla="*/ 4785968 h 6858143"/>
              <a:gd name="connsiteX3374" fmla="*/ 1325944 w 6345571"/>
              <a:gd name="connsiteY3374" fmla="*/ 4788945 h 6858143"/>
              <a:gd name="connsiteX3375" fmla="*/ 1337863 w 6345571"/>
              <a:gd name="connsiteY3375" fmla="*/ 4782991 h 6858143"/>
              <a:gd name="connsiteX3376" fmla="*/ 1340843 w 6345571"/>
              <a:gd name="connsiteY3376" fmla="*/ 4774061 h 6858143"/>
              <a:gd name="connsiteX3377" fmla="*/ 1334883 w 6345571"/>
              <a:gd name="connsiteY3377" fmla="*/ 4774061 h 6858143"/>
              <a:gd name="connsiteX3378" fmla="*/ 1346802 w 6345571"/>
              <a:gd name="connsiteY3378" fmla="*/ 4774061 h 6858143"/>
              <a:gd name="connsiteX3379" fmla="*/ 1346802 w 6345571"/>
              <a:gd name="connsiteY3379" fmla="*/ 4771084 h 6858143"/>
              <a:gd name="connsiteX3380" fmla="*/ 1340843 w 6345571"/>
              <a:gd name="connsiteY3380" fmla="*/ 4765131 h 6858143"/>
              <a:gd name="connsiteX3381" fmla="*/ 1358720 w 6345571"/>
              <a:gd name="connsiteY3381" fmla="*/ 4774061 h 6858143"/>
              <a:gd name="connsiteX3382" fmla="*/ 1361700 w 6345571"/>
              <a:gd name="connsiteY3382" fmla="*/ 4765131 h 6858143"/>
              <a:gd name="connsiteX3383" fmla="*/ 1364680 w 6345571"/>
              <a:gd name="connsiteY3383" fmla="*/ 4774061 h 6858143"/>
              <a:gd name="connsiteX3384" fmla="*/ 1361700 w 6345571"/>
              <a:gd name="connsiteY3384" fmla="*/ 4777038 h 6858143"/>
              <a:gd name="connsiteX3385" fmla="*/ 1373619 w 6345571"/>
              <a:gd name="connsiteY3385" fmla="*/ 4777038 h 6858143"/>
              <a:gd name="connsiteX3386" fmla="*/ 1376598 w 6345571"/>
              <a:gd name="connsiteY3386" fmla="*/ 4785968 h 6858143"/>
              <a:gd name="connsiteX3387" fmla="*/ 1367659 w 6345571"/>
              <a:gd name="connsiteY3387" fmla="*/ 4782991 h 6858143"/>
              <a:gd name="connsiteX3388" fmla="*/ 1370639 w 6345571"/>
              <a:gd name="connsiteY3388" fmla="*/ 4797875 h 6858143"/>
              <a:gd name="connsiteX3389" fmla="*/ 1376598 w 6345571"/>
              <a:gd name="connsiteY3389" fmla="*/ 4797875 h 6858143"/>
              <a:gd name="connsiteX3390" fmla="*/ 1376598 w 6345571"/>
              <a:gd name="connsiteY3390" fmla="*/ 4791922 h 6858143"/>
              <a:gd name="connsiteX3391" fmla="*/ 1379578 w 6345571"/>
              <a:gd name="connsiteY3391" fmla="*/ 4788945 h 6858143"/>
              <a:gd name="connsiteX3392" fmla="*/ 1391497 w 6345571"/>
              <a:gd name="connsiteY3392" fmla="*/ 4788945 h 6858143"/>
              <a:gd name="connsiteX3393" fmla="*/ 1391497 w 6345571"/>
              <a:gd name="connsiteY3393" fmla="*/ 4780015 h 6858143"/>
              <a:gd name="connsiteX3394" fmla="*/ 1400436 w 6345571"/>
              <a:gd name="connsiteY3394" fmla="*/ 4794899 h 6858143"/>
              <a:gd name="connsiteX3395" fmla="*/ 1394476 w 6345571"/>
              <a:gd name="connsiteY3395" fmla="*/ 4794899 h 6858143"/>
              <a:gd name="connsiteX3396" fmla="*/ 1409374 w 6345571"/>
              <a:gd name="connsiteY3396" fmla="*/ 4809782 h 6858143"/>
              <a:gd name="connsiteX3397" fmla="*/ 1412354 w 6345571"/>
              <a:gd name="connsiteY3397" fmla="*/ 4803829 h 6858143"/>
              <a:gd name="connsiteX3398" fmla="*/ 1421293 w 6345571"/>
              <a:gd name="connsiteY3398" fmla="*/ 4803829 h 6858143"/>
              <a:gd name="connsiteX3399" fmla="*/ 1445130 w 6345571"/>
              <a:gd name="connsiteY3399" fmla="*/ 4821689 h 6858143"/>
              <a:gd name="connsiteX3400" fmla="*/ 1436191 w 6345571"/>
              <a:gd name="connsiteY3400" fmla="*/ 4824666 h 6858143"/>
              <a:gd name="connsiteX3401" fmla="*/ 1448110 w 6345571"/>
              <a:gd name="connsiteY3401" fmla="*/ 4827643 h 6858143"/>
              <a:gd name="connsiteX3402" fmla="*/ 1442151 w 6345571"/>
              <a:gd name="connsiteY3402" fmla="*/ 4833596 h 6858143"/>
              <a:gd name="connsiteX3403" fmla="*/ 1448110 w 6345571"/>
              <a:gd name="connsiteY3403" fmla="*/ 4833596 h 6858143"/>
              <a:gd name="connsiteX3404" fmla="*/ 1468967 w 6345571"/>
              <a:gd name="connsiteY3404" fmla="*/ 4836573 h 6858143"/>
              <a:gd name="connsiteX3405" fmla="*/ 1483866 w 6345571"/>
              <a:gd name="connsiteY3405" fmla="*/ 4842527 h 6858143"/>
              <a:gd name="connsiteX3406" fmla="*/ 1477906 w 6345571"/>
              <a:gd name="connsiteY3406" fmla="*/ 4836573 h 6858143"/>
              <a:gd name="connsiteX3407" fmla="*/ 1483866 w 6345571"/>
              <a:gd name="connsiteY3407" fmla="*/ 4833596 h 6858143"/>
              <a:gd name="connsiteX3408" fmla="*/ 1486845 w 6345571"/>
              <a:gd name="connsiteY3408" fmla="*/ 4845503 h 6858143"/>
              <a:gd name="connsiteX3409" fmla="*/ 1474927 w 6345571"/>
              <a:gd name="connsiteY3409" fmla="*/ 4848480 h 6858143"/>
              <a:gd name="connsiteX3410" fmla="*/ 1495784 w 6345571"/>
              <a:gd name="connsiteY3410" fmla="*/ 4857410 h 6858143"/>
              <a:gd name="connsiteX3411" fmla="*/ 1495784 w 6345571"/>
              <a:gd name="connsiteY3411" fmla="*/ 4869318 h 6858143"/>
              <a:gd name="connsiteX3412" fmla="*/ 1507703 w 6345571"/>
              <a:gd name="connsiteY3412" fmla="*/ 4875271 h 6858143"/>
              <a:gd name="connsiteX3413" fmla="*/ 1516642 w 6345571"/>
              <a:gd name="connsiteY3413" fmla="*/ 4869318 h 6858143"/>
              <a:gd name="connsiteX3414" fmla="*/ 1513662 w 6345571"/>
              <a:gd name="connsiteY3414" fmla="*/ 4881225 h 6858143"/>
              <a:gd name="connsiteX3415" fmla="*/ 1525581 w 6345571"/>
              <a:gd name="connsiteY3415" fmla="*/ 4887178 h 6858143"/>
              <a:gd name="connsiteX3416" fmla="*/ 1528560 w 6345571"/>
              <a:gd name="connsiteY3416" fmla="*/ 4881225 h 6858143"/>
              <a:gd name="connsiteX3417" fmla="*/ 1531540 w 6345571"/>
              <a:gd name="connsiteY3417" fmla="*/ 4890155 h 6858143"/>
              <a:gd name="connsiteX3418" fmla="*/ 1552398 w 6345571"/>
              <a:gd name="connsiteY3418" fmla="*/ 4902062 h 6858143"/>
              <a:gd name="connsiteX3419" fmla="*/ 1558357 w 6345571"/>
              <a:gd name="connsiteY3419" fmla="*/ 4899085 h 6858143"/>
              <a:gd name="connsiteX3420" fmla="*/ 1552398 w 6345571"/>
              <a:gd name="connsiteY3420" fmla="*/ 4905039 h 6858143"/>
              <a:gd name="connsiteX3421" fmla="*/ 1573255 w 6345571"/>
              <a:gd name="connsiteY3421" fmla="*/ 4910992 h 6858143"/>
              <a:gd name="connsiteX3422" fmla="*/ 1567296 w 6345571"/>
              <a:gd name="connsiteY3422" fmla="*/ 4905039 h 6858143"/>
              <a:gd name="connsiteX3423" fmla="*/ 1582194 w 6345571"/>
              <a:gd name="connsiteY3423" fmla="*/ 4916946 h 6858143"/>
              <a:gd name="connsiteX3424" fmla="*/ 1576235 w 6345571"/>
              <a:gd name="connsiteY3424" fmla="*/ 4913969 h 6858143"/>
              <a:gd name="connsiteX3425" fmla="*/ 1588153 w 6345571"/>
              <a:gd name="connsiteY3425" fmla="*/ 4919922 h 6858143"/>
              <a:gd name="connsiteX3426" fmla="*/ 1600072 w 6345571"/>
              <a:gd name="connsiteY3426" fmla="*/ 4919922 h 6858143"/>
              <a:gd name="connsiteX3427" fmla="*/ 1597092 w 6345571"/>
              <a:gd name="connsiteY3427" fmla="*/ 4910992 h 6858143"/>
              <a:gd name="connsiteX3428" fmla="*/ 1591133 w 6345571"/>
              <a:gd name="connsiteY3428" fmla="*/ 4910992 h 6858143"/>
              <a:gd name="connsiteX3429" fmla="*/ 1570276 w 6345571"/>
              <a:gd name="connsiteY3429" fmla="*/ 4884201 h 6858143"/>
              <a:gd name="connsiteX3430" fmla="*/ 1555377 w 6345571"/>
              <a:gd name="connsiteY3430" fmla="*/ 4878248 h 6858143"/>
              <a:gd name="connsiteX3431" fmla="*/ 1531540 w 6345571"/>
              <a:gd name="connsiteY3431" fmla="*/ 4857410 h 6858143"/>
              <a:gd name="connsiteX3432" fmla="*/ 1534520 w 6345571"/>
              <a:gd name="connsiteY3432" fmla="*/ 4848480 h 6858143"/>
              <a:gd name="connsiteX3433" fmla="*/ 1528560 w 6345571"/>
              <a:gd name="connsiteY3433" fmla="*/ 4845503 h 6858143"/>
              <a:gd name="connsiteX3434" fmla="*/ 1534520 w 6345571"/>
              <a:gd name="connsiteY3434" fmla="*/ 4830620 h 6858143"/>
              <a:gd name="connsiteX3435" fmla="*/ 1543459 w 6345571"/>
              <a:gd name="connsiteY3435" fmla="*/ 4827643 h 6858143"/>
              <a:gd name="connsiteX3436" fmla="*/ 1543459 w 6345571"/>
              <a:gd name="connsiteY3436" fmla="*/ 4836573 h 6858143"/>
              <a:gd name="connsiteX3437" fmla="*/ 1552398 w 6345571"/>
              <a:gd name="connsiteY3437" fmla="*/ 4848480 h 6858143"/>
              <a:gd name="connsiteX3438" fmla="*/ 1558357 w 6345571"/>
              <a:gd name="connsiteY3438" fmla="*/ 4842527 h 6858143"/>
              <a:gd name="connsiteX3439" fmla="*/ 1564316 w 6345571"/>
              <a:gd name="connsiteY3439" fmla="*/ 4842527 h 6858143"/>
              <a:gd name="connsiteX3440" fmla="*/ 1570276 w 6345571"/>
              <a:gd name="connsiteY3440" fmla="*/ 4851457 h 6858143"/>
              <a:gd name="connsiteX3441" fmla="*/ 1588153 w 6345571"/>
              <a:gd name="connsiteY3441" fmla="*/ 4869318 h 6858143"/>
              <a:gd name="connsiteX3442" fmla="*/ 1603052 w 6345571"/>
              <a:gd name="connsiteY3442" fmla="*/ 4860387 h 6858143"/>
              <a:gd name="connsiteX3443" fmla="*/ 1594113 w 6345571"/>
              <a:gd name="connsiteY3443" fmla="*/ 4863364 h 6858143"/>
              <a:gd name="connsiteX3444" fmla="*/ 1597092 w 6345571"/>
              <a:gd name="connsiteY3444" fmla="*/ 4854434 h 6858143"/>
              <a:gd name="connsiteX3445" fmla="*/ 1567296 w 6345571"/>
              <a:gd name="connsiteY3445" fmla="*/ 4824666 h 6858143"/>
              <a:gd name="connsiteX3446" fmla="*/ 1576235 w 6345571"/>
              <a:gd name="connsiteY3446" fmla="*/ 4824666 h 6858143"/>
              <a:gd name="connsiteX3447" fmla="*/ 1579215 w 6345571"/>
              <a:gd name="connsiteY3447" fmla="*/ 4815736 h 6858143"/>
              <a:gd name="connsiteX3448" fmla="*/ 1579215 w 6345571"/>
              <a:gd name="connsiteY3448" fmla="*/ 4821689 h 6858143"/>
              <a:gd name="connsiteX3449" fmla="*/ 1591133 w 6345571"/>
              <a:gd name="connsiteY3449" fmla="*/ 4821689 h 6858143"/>
              <a:gd name="connsiteX3450" fmla="*/ 1586664 w 6345571"/>
              <a:gd name="connsiteY3450" fmla="*/ 4825038 h 6858143"/>
              <a:gd name="connsiteX3451" fmla="*/ 1582301 w 6345571"/>
              <a:gd name="connsiteY3451" fmla="*/ 4830487 h 6858143"/>
              <a:gd name="connsiteX3452" fmla="*/ 1582235 w 6345571"/>
              <a:gd name="connsiteY3452" fmla="*/ 4830416 h 6858143"/>
              <a:gd name="connsiteX3453" fmla="*/ 1583311 w 6345571"/>
              <a:gd name="connsiteY3453" fmla="*/ 4825038 h 6858143"/>
              <a:gd name="connsiteX3454" fmla="*/ 1582194 w 6345571"/>
              <a:gd name="connsiteY3454" fmla="*/ 4821689 h 6858143"/>
              <a:gd name="connsiteX3455" fmla="*/ 1576235 w 6345571"/>
              <a:gd name="connsiteY3455" fmla="*/ 4830620 h 6858143"/>
              <a:gd name="connsiteX3456" fmla="*/ 1580704 w 6345571"/>
              <a:gd name="connsiteY3456" fmla="*/ 4828759 h 6858143"/>
              <a:gd name="connsiteX3457" fmla="*/ 1582235 w 6345571"/>
              <a:gd name="connsiteY3457" fmla="*/ 4830416 h 6858143"/>
              <a:gd name="connsiteX3458" fmla="*/ 1582194 w 6345571"/>
              <a:gd name="connsiteY3458" fmla="*/ 4830620 h 6858143"/>
              <a:gd name="connsiteX3459" fmla="*/ 1582301 w 6345571"/>
              <a:gd name="connsiteY3459" fmla="*/ 4830487 h 6858143"/>
              <a:gd name="connsiteX3460" fmla="*/ 1585174 w 6345571"/>
              <a:gd name="connsiteY3460" fmla="*/ 4833596 h 6858143"/>
              <a:gd name="connsiteX3461" fmla="*/ 1594113 w 6345571"/>
              <a:gd name="connsiteY3461" fmla="*/ 4827643 h 6858143"/>
              <a:gd name="connsiteX3462" fmla="*/ 1623909 w 6345571"/>
              <a:gd name="connsiteY3462" fmla="*/ 4851457 h 6858143"/>
              <a:gd name="connsiteX3463" fmla="*/ 1629869 w 6345571"/>
              <a:gd name="connsiteY3463" fmla="*/ 4845503 h 6858143"/>
              <a:gd name="connsiteX3464" fmla="*/ 1635828 w 6345571"/>
              <a:gd name="connsiteY3464" fmla="*/ 4860387 h 6858143"/>
              <a:gd name="connsiteX3465" fmla="*/ 1623909 w 6345571"/>
              <a:gd name="connsiteY3465" fmla="*/ 4860387 h 6858143"/>
              <a:gd name="connsiteX3466" fmla="*/ 1626889 w 6345571"/>
              <a:gd name="connsiteY3466" fmla="*/ 4857410 h 6858143"/>
              <a:gd name="connsiteX3467" fmla="*/ 1617950 w 6345571"/>
              <a:gd name="connsiteY3467" fmla="*/ 4860387 h 6858143"/>
              <a:gd name="connsiteX3468" fmla="*/ 1638808 w 6345571"/>
              <a:gd name="connsiteY3468" fmla="*/ 4860387 h 6858143"/>
              <a:gd name="connsiteX3469" fmla="*/ 1647747 w 6345571"/>
              <a:gd name="connsiteY3469" fmla="*/ 4869318 h 6858143"/>
              <a:gd name="connsiteX3470" fmla="*/ 1635828 w 6345571"/>
              <a:gd name="connsiteY3470" fmla="*/ 4875271 h 6858143"/>
              <a:gd name="connsiteX3471" fmla="*/ 1647747 w 6345571"/>
              <a:gd name="connsiteY3471" fmla="*/ 4878248 h 6858143"/>
              <a:gd name="connsiteX3472" fmla="*/ 1665624 w 6345571"/>
              <a:gd name="connsiteY3472" fmla="*/ 4875271 h 6858143"/>
              <a:gd name="connsiteX3473" fmla="*/ 1659665 w 6345571"/>
              <a:gd name="connsiteY3473" fmla="*/ 4881225 h 6858143"/>
              <a:gd name="connsiteX3474" fmla="*/ 1668604 w 6345571"/>
              <a:gd name="connsiteY3474" fmla="*/ 4884201 h 6858143"/>
              <a:gd name="connsiteX3475" fmla="*/ 1668604 w 6345571"/>
              <a:gd name="connsiteY3475" fmla="*/ 4893132 h 6858143"/>
              <a:gd name="connsiteX3476" fmla="*/ 1683502 w 6345571"/>
              <a:gd name="connsiteY3476" fmla="*/ 4890155 h 6858143"/>
              <a:gd name="connsiteX3477" fmla="*/ 1683502 w 6345571"/>
              <a:gd name="connsiteY3477" fmla="*/ 4896108 h 6858143"/>
              <a:gd name="connsiteX3478" fmla="*/ 1692441 w 6345571"/>
              <a:gd name="connsiteY3478" fmla="*/ 4896108 h 6858143"/>
              <a:gd name="connsiteX3479" fmla="*/ 1686482 w 6345571"/>
              <a:gd name="connsiteY3479" fmla="*/ 4902062 h 6858143"/>
              <a:gd name="connsiteX3480" fmla="*/ 1692441 w 6345571"/>
              <a:gd name="connsiteY3480" fmla="*/ 4899085 h 6858143"/>
              <a:gd name="connsiteX3481" fmla="*/ 1695421 w 6345571"/>
              <a:gd name="connsiteY3481" fmla="*/ 4905039 h 6858143"/>
              <a:gd name="connsiteX3482" fmla="*/ 1686482 w 6345571"/>
              <a:gd name="connsiteY3482" fmla="*/ 4908015 h 6858143"/>
              <a:gd name="connsiteX3483" fmla="*/ 1701380 w 6345571"/>
              <a:gd name="connsiteY3483" fmla="*/ 4905039 h 6858143"/>
              <a:gd name="connsiteX3484" fmla="*/ 1707340 w 6345571"/>
              <a:gd name="connsiteY3484" fmla="*/ 4910992 h 6858143"/>
              <a:gd name="connsiteX3485" fmla="*/ 1704360 w 6345571"/>
              <a:gd name="connsiteY3485" fmla="*/ 4919922 h 6858143"/>
              <a:gd name="connsiteX3486" fmla="*/ 1731177 w 6345571"/>
              <a:gd name="connsiteY3486" fmla="*/ 4934806 h 6858143"/>
              <a:gd name="connsiteX3487" fmla="*/ 1728197 w 6345571"/>
              <a:gd name="connsiteY3487" fmla="*/ 4943737 h 6858143"/>
              <a:gd name="connsiteX3488" fmla="*/ 1740116 w 6345571"/>
              <a:gd name="connsiteY3488" fmla="*/ 4949690 h 6858143"/>
              <a:gd name="connsiteX3489" fmla="*/ 1752034 w 6345571"/>
              <a:gd name="connsiteY3489" fmla="*/ 4949690 h 6858143"/>
              <a:gd name="connsiteX3490" fmla="*/ 1752034 w 6345571"/>
              <a:gd name="connsiteY3490" fmla="*/ 4955644 h 6858143"/>
              <a:gd name="connsiteX3491" fmla="*/ 1766933 w 6345571"/>
              <a:gd name="connsiteY3491" fmla="*/ 4964574 h 6858143"/>
              <a:gd name="connsiteX3492" fmla="*/ 1784810 w 6345571"/>
              <a:gd name="connsiteY3492" fmla="*/ 4961597 h 6858143"/>
              <a:gd name="connsiteX3493" fmla="*/ 1796729 w 6345571"/>
              <a:gd name="connsiteY3493" fmla="*/ 4982434 h 6858143"/>
              <a:gd name="connsiteX3494" fmla="*/ 1802688 w 6345571"/>
              <a:gd name="connsiteY3494" fmla="*/ 4988388 h 6858143"/>
              <a:gd name="connsiteX3495" fmla="*/ 1796729 w 6345571"/>
              <a:gd name="connsiteY3495" fmla="*/ 4988388 h 6858143"/>
              <a:gd name="connsiteX3496" fmla="*/ 1811627 w 6345571"/>
              <a:gd name="connsiteY3496" fmla="*/ 4991365 h 6858143"/>
              <a:gd name="connsiteX3497" fmla="*/ 1805668 w 6345571"/>
              <a:gd name="connsiteY3497" fmla="*/ 4985411 h 6858143"/>
              <a:gd name="connsiteX3498" fmla="*/ 1817587 w 6345571"/>
              <a:gd name="connsiteY3498" fmla="*/ 5003272 h 6858143"/>
              <a:gd name="connsiteX3499" fmla="*/ 1823546 w 6345571"/>
              <a:gd name="connsiteY3499" fmla="*/ 4997318 h 6858143"/>
              <a:gd name="connsiteX3500" fmla="*/ 1829505 w 6345571"/>
              <a:gd name="connsiteY3500" fmla="*/ 5003272 h 6858143"/>
              <a:gd name="connsiteX3501" fmla="*/ 1832485 w 6345571"/>
              <a:gd name="connsiteY3501" fmla="*/ 4994341 h 6858143"/>
              <a:gd name="connsiteX3502" fmla="*/ 1823546 w 6345571"/>
              <a:gd name="connsiteY3502" fmla="*/ 4985411 h 6858143"/>
              <a:gd name="connsiteX3503" fmla="*/ 1832485 w 6345571"/>
              <a:gd name="connsiteY3503" fmla="*/ 4988388 h 6858143"/>
              <a:gd name="connsiteX3504" fmla="*/ 1835464 w 6345571"/>
              <a:gd name="connsiteY3504" fmla="*/ 5003272 h 6858143"/>
              <a:gd name="connsiteX3505" fmla="*/ 1844403 w 6345571"/>
              <a:gd name="connsiteY3505" fmla="*/ 4997318 h 6858143"/>
              <a:gd name="connsiteX3506" fmla="*/ 1844403 w 6345571"/>
              <a:gd name="connsiteY3506" fmla="*/ 5000295 h 6858143"/>
              <a:gd name="connsiteX3507" fmla="*/ 1844403 w 6345571"/>
              <a:gd name="connsiteY3507" fmla="*/ 5003272 h 6858143"/>
              <a:gd name="connsiteX3508" fmla="*/ 1835464 w 6345571"/>
              <a:gd name="connsiteY3508" fmla="*/ 5009225 h 6858143"/>
              <a:gd name="connsiteX3509" fmla="*/ 1832485 w 6345571"/>
              <a:gd name="connsiteY3509" fmla="*/ 5015179 h 6858143"/>
              <a:gd name="connsiteX3510" fmla="*/ 1844403 w 6345571"/>
              <a:gd name="connsiteY3510" fmla="*/ 5015179 h 6858143"/>
              <a:gd name="connsiteX3511" fmla="*/ 1862281 w 6345571"/>
              <a:gd name="connsiteY3511" fmla="*/ 5021132 h 6858143"/>
              <a:gd name="connsiteX3512" fmla="*/ 1853342 w 6345571"/>
              <a:gd name="connsiteY3512" fmla="*/ 5036016 h 6858143"/>
              <a:gd name="connsiteX3513" fmla="*/ 1865261 w 6345571"/>
              <a:gd name="connsiteY3513" fmla="*/ 5027086 h 6858143"/>
              <a:gd name="connsiteX3514" fmla="*/ 1874200 w 6345571"/>
              <a:gd name="connsiteY3514" fmla="*/ 5036016 h 6858143"/>
              <a:gd name="connsiteX3515" fmla="*/ 1868241 w 6345571"/>
              <a:gd name="connsiteY3515" fmla="*/ 5047923 h 6858143"/>
              <a:gd name="connsiteX3516" fmla="*/ 1880159 w 6345571"/>
              <a:gd name="connsiteY3516" fmla="*/ 5044946 h 6858143"/>
              <a:gd name="connsiteX3517" fmla="*/ 1883139 w 6345571"/>
              <a:gd name="connsiteY3517" fmla="*/ 5056853 h 6858143"/>
              <a:gd name="connsiteX3518" fmla="*/ 1886119 w 6345571"/>
              <a:gd name="connsiteY3518" fmla="*/ 5053877 h 6858143"/>
              <a:gd name="connsiteX3519" fmla="*/ 1903996 w 6345571"/>
              <a:gd name="connsiteY3519" fmla="*/ 5059830 h 6858143"/>
              <a:gd name="connsiteX3520" fmla="*/ 1912935 w 6345571"/>
              <a:gd name="connsiteY3520" fmla="*/ 5065784 h 6858143"/>
              <a:gd name="connsiteX3521" fmla="*/ 1921874 w 6345571"/>
              <a:gd name="connsiteY3521" fmla="*/ 5080667 h 6858143"/>
              <a:gd name="connsiteX3522" fmla="*/ 1927834 w 6345571"/>
              <a:gd name="connsiteY3522" fmla="*/ 5080667 h 6858143"/>
              <a:gd name="connsiteX3523" fmla="*/ 1927834 w 6345571"/>
              <a:gd name="connsiteY3523" fmla="*/ 5074714 h 6858143"/>
              <a:gd name="connsiteX3524" fmla="*/ 1936773 w 6345571"/>
              <a:gd name="connsiteY3524" fmla="*/ 5080667 h 6858143"/>
              <a:gd name="connsiteX3525" fmla="*/ 1927834 w 6345571"/>
              <a:gd name="connsiteY3525" fmla="*/ 5083644 h 6858143"/>
              <a:gd name="connsiteX3526" fmla="*/ 1939752 w 6345571"/>
              <a:gd name="connsiteY3526" fmla="*/ 5101505 h 6858143"/>
              <a:gd name="connsiteX3527" fmla="*/ 1951671 w 6345571"/>
              <a:gd name="connsiteY3527" fmla="*/ 5095551 h 6858143"/>
              <a:gd name="connsiteX3528" fmla="*/ 1939752 w 6345571"/>
              <a:gd name="connsiteY3528" fmla="*/ 5092574 h 6858143"/>
              <a:gd name="connsiteX3529" fmla="*/ 1951671 w 6345571"/>
              <a:gd name="connsiteY3529" fmla="*/ 5083644 h 6858143"/>
              <a:gd name="connsiteX3530" fmla="*/ 1954650 w 6345571"/>
              <a:gd name="connsiteY3530" fmla="*/ 5095551 h 6858143"/>
              <a:gd name="connsiteX3531" fmla="*/ 1945712 w 6345571"/>
              <a:gd name="connsiteY3531" fmla="*/ 5107458 h 6858143"/>
              <a:gd name="connsiteX3532" fmla="*/ 1954650 w 6345571"/>
              <a:gd name="connsiteY3532" fmla="*/ 5104482 h 6858143"/>
              <a:gd name="connsiteX3533" fmla="*/ 1948691 w 6345571"/>
              <a:gd name="connsiteY3533" fmla="*/ 5107458 h 6858143"/>
              <a:gd name="connsiteX3534" fmla="*/ 1960610 w 6345571"/>
              <a:gd name="connsiteY3534" fmla="*/ 5113412 h 6858143"/>
              <a:gd name="connsiteX3535" fmla="*/ 1975508 w 6345571"/>
              <a:gd name="connsiteY3535" fmla="*/ 5131272 h 6858143"/>
              <a:gd name="connsiteX3536" fmla="*/ 1981467 w 6345571"/>
              <a:gd name="connsiteY3536" fmla="*/ 5128296 h 6858143"/>
              <a:gd name="connsiteX3537" fmla="*/ 1987427 w 6345571"/>
              <a:gd name="connsiteY3537" fmla="*/ 5131272 h 6858143"/>
              <a:gd name="connsiteX3538" fmla="*/ 1999345 w 6345571"/>
              <a:gd name="connsiteY3538" fmla="*/ 5140203 h 6858143"/>
              <a:gd name="connsiteX3539" fmla="*/ 1996366 w 6345571"/>
              <a:gd name="connsiteY3539" fmla="*/ 5149133 h 6858143"/>
              <a:gd name="connsiteX3540" fmla="*/ 1987427 w 6345571"/>
              <a:gd name="connsiteY3540" fmla="*/ 5146156 h 6858143"/>
              <a:gd name="connsiteX3541" fmla="*/ 1999345 w 6345571"/>
              <a:gd name="connsiteY3541" fmla="*/ 5161040 h 6858143"/>
              <a:gd name="connsiteX3542" fmla="*/ 1993386 w 6345571"/>
              <a:gd name="connsiteY3542" fmla="*/ 5152110 h 6858143"/>
              <a:gd name="connsiteX3543" fmla="*/ 2020203 w 6345571"/>
              <a:gd name="connsiteY3543" fmla="*/ 5164017 h 6858143"/>
              <a:gd name="connsiteX3544" fmla="*/ 2020203 w 6345571"/>
              <a:gd name="connsiteY3544" fmla="*/ 5158063 h 6858143"/>
              <a:gd name="connsiteX3545" fmla="*/ 2029142 w 6345571"/>
              <a:gd name="connsiteY3545" fmla="*/ 5155086 h 6858143"/>
              <a:gd name="connsiteX3546" fmla="*/ 2023182 w 6345571"/>
              <a:gd name="connsiteY3546" fmla="*/ 5166993 h 6858143"/>
              <a:gd name="connsiteX3547" fmla="*/ 2032121 w 6345571"/>
              <a:gd name="connsiteY3547" fmla="*/ 5175924 h 6858143"/>
              <a:gd name="connsiteX3548" fmla="*/ 2032121 w 6345571"/>
              <a:gd name="connsiteY3548" fmla="*/ 5164017 h 6858143"/>
              <a:gd name="connsiteX3549" fmla="*/ 2041060 w 6345571"/>
              <a:gd name="connsiteY3549" fmla="*/ 5166993 h 6858143"/>
              <a:gd name="connsiteX3550" fmla="*/ 2032121 w 6345571"/>
              <a:gd name="connsiteY3550" fmla="*/ 5184854 h 6858143"/>
              <a:gd name="connsiteX3551" fmla="*/ 2058938 w 6345571"/>
              <a:gd name="connsiteY3551" fmla="*/ 5181877 h 6858143"/>
              <a:gd name="connsiteX3552" fmla="*/ 2044040 w 6345571"/>
              <a:gd name="connsiteY3552" fmla="*/ 5178901 h 6858143"/>
              <a:gd name="connsiteX3553" fmla="*/ 2052979 w 6345571"/>
              <a:gd name="connsiteY3553" fmla="*/ 5175924 h 6858143"/>
              <a:gd name="connsiteX3554" fmla="*/ 2061546 w 6345571"/>
              <a:gd name="connsiteY3554" fmla="*/ 5183366 h 6858143"/>
              <a:gd name="connsiteX3555" fmla="*/ 2067584 w 6345571"/>
              <a:gd name="connsiteY3555" fmla="*/ 5190464 h 6858143"/>
              <a:gd name="connsiteX3556" fmla="*/ 2067132 w 6345571"/>
              <a:gd name="connsiteY3556" fmla="*/ 5194529 h 6858143"/>
              <a:gd name="connsiteX3557" fmla="*/ 2061918 w 6345571"/>
              <a:gd name="connsiteY3557" fmla="*/ 5196761 h 6858143"/>
              <a:gd name="connsiteX3558" fmla="*/ 2061918 w 6345571"/>
              <a:gd name="connsiteY3558" fmla="*/ 5190808 h 6858143"/>
              <a:gd name="connsiteX3559" fmla="*/ 2058938 w 6345571"/>
              <a:gd name="connsiteY3559" fmla="*/ 5196761 h 6858143"/>
              <a:gd name="connsiteX3560" fmla="*/ 2047020 w 6345571"/>
              <a:gd name="connsiteY3560" fmla="*/ 5196761 h 6858143"/>
              <a:gd name="connsiteX3561" fmla="*/ 2052979 w 6345571"/>
              <a:gd name="connsiteY3561" fmla="*/ 5202715 h 6858143"/>
              <a:gd name="connsiteX3562" fmla="*/ 2061918 w 6345571"/>
              <a:gd name="connsiteY3562" fmla="*/ 5202715 h 6858143"/>
              <a:gd name="connsiteX3563" fmla="*/ 2052979 w 6345571"/>
              <a:gd name="connsiteY3563" fmla="*/ 5208668 h 6858143"/>
              <a:gd name="connsiteX3564" fmla="*/ 2064898 w 6345571"/>
              <a:gd name="connsiteY3564" fmla="*/ 5208668 h 6858143"/>
              <a:gd name="connsiteX3565" fmla="*/ 2061918 w 6345571"/>
              <a:gd name="connsiteY3565" fmla="*/ 5196761 h 6858143"/>
              <a:gd name="connsiteX3566" fmla="*/ 2070857 w 6345571"/>
              <a:gd name="connsiteY3566" fmla="*/ 5205691 h 6858143"/>
              <a:gd name="connsiteX3567" fmla="*/ 2076816 w 6345571"/>
              <a:gd name="connsiteY3567" fmla="*/ 5202715 h 6858143"/>
              <a:gd name="connsiteX3568" fmla="*/ 2070857 w 6345571"/>
              <a:gd name="connsiteY3568" fmla="*/ 5196761 h 6858143"/>
              <a:gd name="connsiteX3569" fmla="*/ 2079796 w 6345571"/>
              <a:gd name="connsiteY3569" fmla="*/ 5196761 h 6858143"/>
              <a:gd name="connsiteX3570" fmla="*/ 2070857 w 6345571"/>
              <a:gd name="connsiteY3570" fmla="*/ 5184854 h 6858143"/>
              <a:gd name="connsiteX3571" fmla="*/ 2073837 w 6345571"/>
              <a:gd name="connsiteY3571" fmla="*/ 5181877 h 6858143"/>
              <a:gd name="connsiteX3572" fmla="*/ 2067877 w 6345571"/>
              <a:gd name="connsiteY3572" fmla="*/ 5184854 h 6858143"/>
              <a:gd name="connsiteX3573" fmla="*/ 2055959 w 6345571"/>
              <a:gd name="connsiteY3573" fmla="*/ 5175924 h 6858143"/>
              <a:gd name="connsiteX3574" fmla="*/ 2052979 w 6345571"/>
              <a:gd name="connsiteY3574" fmla="*/ 5172947 h 6858143"/>
              <a:gd name="connsiteX3575" fmla="*/ 2055959 w 6345571"/>
              <a:gd name="connsiteY3575" fmla="*/ 5166993 h 6858143"/>
              <a:gd name="connsiteX3576" fmla="*/ 2047020 w 6345571"/>
              <a:gd name="connsiteY3576" fmla="*/ 5166993 h 6858143"/>
              <a:gd name="connsiteX3577" fmla="*/ 2038081 w 6345571"/>
              <a:gd name="connsiteY3577" fmla="*/ 5158063 h 6858143"/>
              <a:gd name="connsiteX3578" fmla="*/ 2041060 w 6345571"/>
              <a:gd name="connsiteY3578" fmla="*/ 5149133 h 6858143"/>
              <a:gd name="connsiteX3579" fmla="*/ 2020203 w 6345571"/>
              <a:gd name="connsiteY3579" fmla="*/ 5140203 h 6858143"/>
              <a:gd name="connsiteX3580" fmla="*/ 2011264 w 6345571"/>
              <a:gd name="connsiteY3580" fmla="*/ 5134249 h 6858143"/>
              <a:gd name="connsiteX3581" fmla="*/ 2014244 w 6345571"/>
              <a:gd name="connsiteY3581" fmla="*/ 5125319 h 6858143"/>
              <a:gd name="connsiteX3582" fmla="*/ 1999345 w 6345571"/>
              <a:gd name="connsiteY3582" fmla="*/ 5110435 h 6858143"/>
              <a:gd name="connsiteX3583" fmla="*/ 1996366 w 6345571"/>
              <a:gd name="connsiteY3583" fmla="*/ 5116389 h 6858143"/>
              <a:gd name="connsiteX3584" fmla="*/ 1987427 w 6345571"/>
              <a:gd name="connsiteY3584" fmla="*/ 5104482 h 6858143"/>
              <a:gd name="connsiteX3585" fmla="*/ 1993386 w 6345571"/>
              <a:gd name="connsiteY3585" fmla="*/ 5101505 h 6858143"/>
              <a:gd name="connsiteX3586" fmla="*/ 1966569 w 6345571"/>
              <a:gd name="connsiteY3586" fmla="*/ 5083644 h 6858143"/>
              <a:gd name="connsiteX3587" fmla="*/ 1960610 w 6345571"/>
              <a:gd name="connsiteY3587" fmla="*/ 5089598 h 6858143"/>
              <a:gd name="connsiteX3588" fmla="*/ 1951671 w 6345571"/>
              <a:gd name="connsiteY3588" fmla="*/ 5083644 h 6858143"/>
              <a:gd name="connsiteX3589" fmla="*/ 1960610 w 6345571"/>
              <a:gd name="connsiteY3589" fmla="*/ 5077691 h 6858143"/>
              <a:gd name="connsiteX3590" fmla="*/ 1921874 w 6345571"/>
              <a:gd name="connsiteY3590" fmla="*/ 5038993 h 6858143"/>
              <a:gd name="connsiteX3591" fmla="*/ 1927834 w 6345571"/>
              <a:gd name="connsiteY3591" fmla="*/ 5041970 h 6858143"/>
              <a:gd name="connsiteX3592" fmla="*/ 1930813 w 6345571"/>
              <a:gd name="connsiteY3592" fmla="*/ 5033039 h 6858143"/>
              <a:gd name="connsiteX3593" fmla="*/ 1921874 w 6345571"/>
              <a:gd name="connsiteY3593" fmla="*/ 5024109 h 6858143"/>
              <a:gd name="connsiteX3594" fmla="*/ 1912935 w 6345571"/>
              <a:gd name="connsiteY3594" fmla="*/ 5030063 h 6858143"/>
              <a:gd name="connsiteX3595" fmla="*/ 1912935 w 6345571"/>
              <a:gd name="connsiteY3595" fmla="*/ 5018155 h 6858143"/>
              <a:gd name="connsiteX3596" fmla="*/ 1906976 w 6345571"/>
              <a:gd name="connsiteY3596" fmla="*/ 5024109 h 6858143"/>
              <a:gd name="connsiteX3597" fmla="*/ 1898037 w 6345571"/>
              <a:gd name="connsiteY3597" fmla="*/ 5015179 h 6858143"/>
              <a:gd name="connsiteX3598" fmla="*/ 1906976 w 6345571"/>
              <a:gd name="connsiteY3598" fmla="*/ 5018155 h 6858143"/>
              <a:gd name="connsiteX3599" fmla="*/ 1909956 w 6345571"/>
              <a:gd name="connsiteY3599" fmla="*/ 5003272 h 6858143"/>
              <a:gd name="connsiteX3600" fmla="*/ 1901017 w 6345571"/>
              <a:gd name="connsiteY3600" fmla="*/ 5009225 h 6858143"/>
              <a:gd name="connsiteX3601" fmla="*/ 1886119 w 6345571"/>
              <a:gd name="connsiteY3601" fmla="*/ 4991365 h 6858143"/>
              <a:gd name="connsiteX3602" fmla="*/ 1874200 w 6345571"/>
              <a:gd name="connsiteY3602" fmla="*/ 4994341 h 6858143"/>
              <a:gd name="connsiteX3603" fmla="*/ 1877180 w 6345571"/>
              <a:gd name="connsiteY3603" fmla="*/ 4985411 h 6858143"/>
              <a:gd name="connsiteX3604" fmla="*/ 1862281 w 6345571"/>
              <a:gd name="connsiteY3604" fmla="*/ 4985411 h 6858143"/>
              <a:gd name="connsiteX3605" fmla="*/ 1862281 w 6345571"/>
              <a:gd name="connsiteY3605" fmla="*/ 4991365 h 6858143"/>
              <a:gd name="connsiteX3606" fmla="*/ 1856322 w 6345571"/>
              <a:gd name="connsiteY3606" fmla="*/ 4994341 h 6858143"/>
              <a:gd name="connsiteX3607" fmla="*/ 1850363 w 6345571"/>
              <a:gd name="connsiteY3607" fmla="*/ 4985411 h 6858143"/>
              <a:gd name="connsiteX3608" fmla="*/ 1856322 w 6345571"/>
              <a:gd name="connsiteY3608" fmla="*/ 4988388 h 6858143"/>
              <a:gd name="connsiteX3609" fmla="*/ 1859302 w 6345571"/>
              <a:gd name="connsiteY3609" fmla="*/ 4985411 h 6858143"/>
              <a:gd name="connsiteX3610" fmla="*/ 1856322 w 6345571"/>
              <a:gd name="connsiteY3610" fmla="*/ 4973504 h 6858143"/>
              <a:gd name="connsiteX3611" fmla="*/ 1862281 w 6345571"/>
              <a:gd name="connsiteY3611" fmla="*/ 4973504 h 6858143"/>
              <a:gd name="connsiteX3612" fmla="*/ 1841424 w 6345571"/>
              <a:gd name="connsiteY3612" fmla="*/ 4964574 h 6858143"/>
              <a:gd name="connsiteX3613" fmla="*/ 1850363 w 6345571"/>
              <a:gd name="connsiteY3613" fmla="*/ 4958620 h 6858143"/>
              <a:gd name="connsiteX3614" fmla="*/ 1832485 w 6345571"/>
              <a:gd name="connsiteY3614" fmla="*/ 4955644 h 6858143"/>
              <a:gd name="connsiteX3615" fmla="*/ 1838444 w 6345571"/>
              <a:gd name="connsiteY3615" fmla="*/ 4955644 h 6858143"/>
              <a:gd name="connsiteX3616" fmla="*/ 1826526 w 6345571"/>
              <a:gd name="connsiteY3616" fmla="*/ 4949690 h 6858143"/>
              <a:gd name="connsiteX3617" fmla="*/ 1826526 w 6345571"/>
              <a:gd name="connsiteY3617" fmla="*/ 4940760 h 6858143"/>
              <a:gd name="connsiteX3618" fmla="*/ 1817587 w 6345571"/>
              <a:gd name="connsiteY3618" fmla="*/ 4943737 h 6858143"/>
              <a:gd name="connsiteX3619" fmla="*/ 1817587 w 6345571"/>
              <a:gd name="connsiteY3619" fmla="*/ 4934806 h 6858143"/>
              <a:gd name="connsiteX3620" fmla="*/ 1820566 w 6345571"/>
              <a:gd name="connsiteY3620" fmla="*/ 4931829 h 6858143"/>
              <a:gd name="connsiteX3621" fmla="*/ 1793749 w 6345571"/>
              <a:gd name="connsiteY3621" fmla="*/ 4919922 h 6858143"/>
              <a:gd name="connsiteX3622" fmla="*/ 1802688 w 6345571"/>
              <a:gd name="connsiteY3622" fmla="*/ 4910992 h 6858143"/>
              <a:gd name="connsiteX3623" fmla="*/ 1790770 w 6345571"/>
              <a:gd name="connsiteY3623" fmla="*/ 4908015 h 6858143"/>
              <a:gd name="connsiteX3624" fmla="*/ 1793749 w 6345571"/>
              <a:gd name="connsiteY3624" fmla="*/ 4913969 h 6858143"/>
              <a:gd name="connsiteX3625" fmla="*/ 1787790 w 6345571"/>
              <a:gd name="connsiteY3625" fmla="*/ 4899085 h 6858143"/>
              <a:gd name="connsiteX3626" fmla="*/ 1784810 w 6345571"/>
              <a:gd name="connsiteY3626" fmla="*/ 4910992 h 6858143"/>
              <a:gd name="connsiteX3627" fmla="*/ 1771402 w 6345571"/>
              <a:gd name="connsiteY3627" fmla="*/ 4898713 h 6858143"/>
              <a:gd name="connsiteX3628" fmla="*/ 1763983 w 6345571"/>
              <a:gd name="connsiteY3628" fmla="*/ 4895625 h 6858143"/>
              <a:gd name="connsiteX3629" fmla="*/ 1764325 w 6345571"/>
              <a:gd name="connsiteY3629" fmla="*/ 4890155 h 6858143"/>
              <a:gd name="connsiteX3630" fmla="*/ 1766933 w 6345571"/>
              <a:gd name="connsiteY3630" fmla="*/ 4884201 h 6858143"/>
              <a:gd name="connsiteX3631" fmla="*/ 1737136 w 6345571"/>
              <a:gd name="connsiteY3631" fmla="*/ 4866341 h 6858143"/>
              <a:gd name="connsiteX3632" fmla="*/ 1740116 w 6345571"/>
              <a:gd name="connsiteY3632" fmla="*/ 4860387 h 6858143"/>
              <a:gd name="connsiteX3633" fmla="*/ 1728197 w 6345571"/>
              <a:gd name="connsiteY3633" fmla="*/ 4860387 h 6858143"/>
              <a:gd name="connsiteX3634" fmla="*/ 1731177 w 6345571"/>
              <a:gd name="connsiteY3634" fmla="*/ 4857410 h 6858143"/>
              <a:gd name="connsiteX3635" fmla="*/ 1707340 w 6345571"/>
              <a:gd name="connsiteY3635" fmla="*/ 4845503 h 6858143"/>
              <a:gd name="connsiteX3636" fmla="*/ 1710319 w 6345571"/>
              <a:gd name="connsiteY3636" fmla="*/ 4839550 h 6858143"/>
              <a:gd name="connsiteX3637" fmla="*/ 1692441 w 6345571"/>
              <a:gd name="connsiteY3637" fmla="*/ 4821689 h 6858143"/>
              <a:gd name="connsiteX3638" fmla="*/ 1698401 w 6345571"/>
              <a:gd name="connsiteY3638" fmla="*/ 4818713 h 6858143"/>
              <a:gd name="connsiteX3639" fmla="*/ 1692441 w 6345571"/>
              <a:gd name="connsiteY3639" fmla="*/ 4812759 h 6858143"/>
              <a:gd name="connsiteX3640" fmla="*/ 1686482 w 6345571"/>
              <a:gd name="connsiteY3640" fmla="*/ 4815736 h 6858143"/>
              <a:gd name="connsiteX3641" fmla="*/ 1683502 w 6345571"/>
              <a:gd name="connsiteY3641" fmla="*/ 4812759 h 6858143"/>
              <a:gd name="connsiteX3642" fmla="*/ 1680523 w 6345571"/>
              <a:gd name="connsiteY3642" fmla="*/ 4815736 h 6858143"/>
              <a:gd name="connsiteX3643" fmla="*/ 1671584 w 6345571"/>
              <a:gd name="connsiteY3643" fmla="*/ 4806806 h 6858143"/>
              <a:gd name="connsiteX3644" fmla="*/ 1668604 w 6345571"/>
              <a:gd name="connsiteY3644" fmla="*/ 4812759 h 6858143"/>
              <a:gd name="connsiteX3645" fmla="*/ 1665624 w 6345571"/>
              <a:gd name="connsiteY3645" fmla="*/ 4785968 h 6858143"/>
              <a:gd name="connsiteX3646" fmla="*/ 1650726 w 6345571"/>
              <a:gd name="connsiteY3646" fmla="*/ 4780015 h 6858143"/>
              <a:gd name="connsiteX3647" fmla="*/ 1656685 w 6345571"/>
              <a:gd name="connsiteY3647" fmla="*/ 4777038 h 6858143"/>
              <a:gd name="connsiteX3648" fmla="*/ 1650726 w 6345571"/>
              <a:gd name="connsiteY3648" fmla="*/ 4768108 h 6858143"/>
              <a:gd name="connsiteX3649" fmla="*/ 1638808 w 6345571"/>
              <a:gd name="connsiteY3649" fmla="*/ 4780015 h 6858143"/>
              <a:gd name="connsiteX3650" fmla="*/ 1629869 w 6345571"/>
              <a:gd name="connsiteY3650" fmla="*/ 4771084 h 6858143"/>
              <a:gd name="connsiteX3651" fmla="*/ 1564316 w 6345571"/>
              <a:gd name="connsiteY3651" fmla="*/ 4705596 h 6858143"/>
              <a:gd name="connsiteX3652" fmla="*/ 1573255 w 6345571"/>
              <a:gd name="connsiteY3652" fmla="*/ 4708572 h 6858143"/>
              <a:gd name="connsiteX3653" fmla="*/ 1579215 w 6345571"/>
              <a:gd name="connsiteY3653" fmla="*/ 4705596 h 6858143"/>
              <a:gd name="connsiteX3654" fmla="*/ 1573255 w 6345571"/>
              <a:gd name="connsiteY3654" fmla="*/ 4702619 h 6858143"/>
              <a:gd name="connsiteX3655" fmla="*/ 1570276 w 6345571"/>
              <a:gd name="connsiteY3655" fmla="*/ 4705596 h 6858143"/>
              <a:gd name="connsiteX3656" fmla="*/ 1570276 w 6345571"/>
              <a:gd name="connsiteY3656" fmla="*/ 4699642 h 6858143"/>
              <a:gd name="connsiteX3657" fmla="*/ 1564316 w 6345571"/>
              <a:gd name="connsiteY3657" fmla="*/ 4696665 h 6858143"/>
              <a:gd name="connsiteX3658" fmla="*/ 1561337 w 6345571"/>
              <a:gd name="connsiteY3658" fmla="*/ 4699642 h 6858143"/>
              <a:gd name="connsiteX3659" fmla="*/ 1561337 w 6345571"/>
              <a:gd name="connsiteY3659" fmla="*/ 4702619 h 6858143"/>
              <a:gd name="connsiteX3660" fmla="*/ 1543459 w 6345571"/>
              <a:gd name="connsiteY3660" fmla="*/ 4687735 h 6858143"/>
              <a:gd name="connsiteX3661" fmla="*/ 1540479 w 6345571"/>
              <a:gd name="connsiteY3661" fmla="*/ 4684758 h 6858143"/>
              <a:gd name="connsiteX3662" fmla="*/ 1537499 w 6345571"/>
              <a:gd name="connsiteY3662" fmla="*/ 4675828 h 6858143"/>
              <a:gd name="connsiteX3663" fmla="*/ 1504723 w 6345571"/>
              <a:gd name="connsiteY3663" fmla="*/ 4654991 h 6858143"/>
              <a:gd name="connsiteX3664" fmla="*/ 1460029 w 6345571"/>
              <a:gd name="connsiteY3664" fmla="*/ 4625223 h 6858143"/>
              <a:gd name="connsiteX3665" fmla="*/ 1418313 w 6345571"/>
              <a:gd name="connsiteY3665" fmla="*/ 4595456 h 6858143"/>
              <a:gd name="connsiteX3666" fmla="*/ 1415334 w 6345571"/>
              <a:gd name="connsiteY3666" fmla="*/ 4595456 h 6858143"/>
              <a:gd name="connsiteX3667" fmla="*/ 1367659 w 6345571"/>
              <a:gd name="connsiteY3667" fmla="*/ 4559735 h 6858143"/>
              <a:gd name="connsiteX3668" fmla="*/ 1314026 w 6345571"/>
              <a:gd name="connsiteY3668" fmla="*/ 4529967 h 6858143"/>
              <a:gd name="connsiteX3669" fmla="*/ 1308066 w 6345571"/>
              <a:gd name="connsiteY3669" fmla="*/ 4518060 h 6858143"/>
              <a:gd name="connsiteX3670" fmla="*/ 1287209 w 6345571"/>
              <a:gd name="connsiteY3670" fmla="*/ 4506153 h 6858143"/>
              <a:gd name="connsiteX3671" fmla="*/ 1272311 w 6345571"/>
              <a:gd name="connsiteY3671" fmla="*/ 4494246 h 6858143"/>
              <a:gd name="connsiteX3672" fmla="*/ 1269331 w 6345571"/>
              <a:gd name="connsiteY3672" fmla="*/ 4497223 h 6858143"/>
              <a:gd name="connsiteX3673" fmla="*/ 1248473 w 6345571"/>
              <a:gd name="connsiteY3673" fmla="*/ 4479362 h 6858143"/>
              <a:gd name="connsiteX3674" fmla="*/ 1197819 w 6345571"/>
              <a:gd name="connsiteY3674" fmla="*/ 4452571 h 6858143"/>
              <a:gd name="connsiteX3675" fmla="*/ 1153125 w 6345571"/>
              <a:gd name="connsiteY3675" fmla="*/ 4419827 h 6858143"/>
              <a:gd name="connsiteX3676" fmla="*/ 1150145 w 6345571"/>
              <a:gd name="connsiteY3676" fmla="*/ 4422804 h 6858143"/>
              <a:gd name="connsiteX3677" fmla="*/ 1123328 w 6345571"/>
              <a:gd name="connsiteY3677" fmla="*/ 4401966 h 6858143"/>
              <a:gd name="connsiteX3678" fmla="*/ 1093532 w 6345571"/>
              <a:gd name="connsiteY3678" fmla="*/ 4384106 h 6858143"/>
              <a:gd name="connsiteX3679" fmla="*/ 1033939 w 6345571"/>
              <a:gd name="connsiteY3679" fmla="*/ 4351361 h 6858143"/>
              <a:gd name="connsiteX3680" fmla="*/ 1030959 w 6345571"/>
              <a:gd name="connsiteY3680" fmla="*/ 4339454 h 6858143"/>
              <a:gd name="connsiteX3681" fmla="*/ 1004142 w 6345571"/>
              <a:gd name="connsiteY3681" fmla="*/ 4336478 h 6858143"/>
              <a:gd name="connsiteX3682" fmla="*/ 974346 w 6345571"/>
              <a:gd name="connsiteY3682" fmla="*/ 4309687 h 6858143"/>
              <a:gd name="connsiteX3683" fmla="*/ 905814 w 6345571"/>
              <a:gd name="connsiteY3683" fmla="*/ 4276942 h 6858143"/>
              <a:gd name="connsiteX3684" fmla="*/ 887936 w 6345571"/>
              <a:gd name="connsiteY3684" fmla="*/ 4262059 h 6858143"/>
              <a:gd name="connsiteX3685" fmla="*/ 861119 w 6345571"/>
              <a:gd name="connsiteY3685" fmla="*/ 4247175 h 6858143"/>
              <a:gd name="connsiteX3686" fmla="*/ 855160 w 6345571"/>
              <a:gd name="connsiteY3686" fmla="*/ 4250152 h 6858143"/>
              <a:gd name="connsiteX3687" fmla="*/ 834302 w 6345571"/>
              <a:gd name="connsiteY3687" fmla="*/ 4241221 h 6858143"/>
              <a:gd name="connsiteX3688" fmla="*/ 780668 w 6345571"/>
              <a:gd name="connsiteY3688" fmla="*/ 4208477 h 6858143"/>
              <a:gd name="connsiteX3689" fmla="*/ 783648 w 6345571"/>
              <a:gd name="connsiteY3689" fmla="*/ 4196570 h 6858143"/>
              <a:gd name="connsiteX3690" fmla="*/ 750872 w 6345571"/>
              <a:gd name="connsiteY3690" fmla="*/ 4190616 h 6858143"/>
              <a:gd name="connsiteX3691" fmla="*/ 721075 w 6345571"/>
              <a:gd name="connsiteY3691" fmla="*/ 4178709 h 6858143"/>
              <a:gd name="connsiteX3692" fmla="*/ 735974 w 6345571"/>
              <a:gd name="connsiteY3692" fmla="*/ 4178709 h 6858143"/>
              <a:gd name="connsiteX3693" fmla="*/ 735974 w 6345571"/>
              <a:gd name="connsiteY3693" fmla="*/ 4169779 h 6858143"/>
              <a:gd name="connsiteX3694" fmla="*/ 703197 w 6345571"/>
              <a:gd name="connsiteY3694" fmla="*/ 4157872 h 6858143"/>
              <a:gd name="connsiteX3695" fmla="*/ 718096 w 6345571"/>
              <a:gd name="connsiteY3695" fmla="*/ 4160849 h 6858143"/>
              <a:gd name="connsiteX3696" fmla="*/ 682340 w 6345571"/>
              <a:gd name="connsiteY3696" fmla="*/ 4148942 h 6858143"/>
              <a:gd name="connsiteX3697" fmla="*/ 679360 w 6345571"/>
              <a:gd name="connsiteY3697" fmla="*/ 4140011 h 6858143"/>
              <a:gd name="connsiteX3698" fmla="*/ 652543 w 6345571"/>
              <a:gd name="connsiteY3698" fmla="*/ 4137035 h 6858143"/>
              <a:gd name="connsiteX3699" fmla="*/ 607849 w 6345571"/>
              <a:gd name="connsiteY3699" fmla="*/ 4116197 h 6858143"/>
              <a:gd name="connsiteX3700" fmla="*/ 607849 w 6345571"/>
              <a:gd name="connsiteY3700" fmla="*/ 4125127 h 6858143"/>
              <a:gd name="connsiteX3701" fmla="*/ 598910 w 6345571"/>
              <a:gd name="connsiteY3701" fmla="*/ 4110244 h 6858143"/>
              <a:gd name="connsiteX3702" fmla="*/ 584011 w 6345571"/>
              <a:gd name="connsiteY3702" fmla="*/ 4113220 h 6858143"/>
              <a:gd name="connsiteX3703" fmla="*/ 592950 w 6345571"/>
              <a:gd name="connsiteY3703" fmla="*/ 4107267 h 6858143"/>
              <a:gd name="connsiteX3704" fmla="*/ 557194 w 6345571"/>
              <a:gd name="connsiteY3704" fmla="*/ 4089406 h 6858143"/>
              <a:gd name="connsiteX3705" fmla="*/ 530378 w 6345571"/>
              <a:gd name="connsiteY3705" fmla="*/ 4080476 h 6858143"/>
              <a:gd name="connsiteX3706" fmla="*/ 482703 w 6345571"/>
              <a:gd name="connsiteY3706" fmla="*/ 4059639 h 6858143"/>
              <a:gd name="connsiteX3707" fmla="*/ 473764 w 6345571"/>
              <a:gd name="connsiteY3707" fmla="*/ 4056662 h 6858143"/>
              <a:gd name="connsiteX3708" fmla="*/ 476744 w 6345571"/>
              <a:gd name="connsiteY3708" fmla="*/ 4050708 h 6858143"/>
              <a:gd name="connsiteX3709" fmla="*/ 461846 w 6345571"/>
              <a:gd name="connsiteY3709" fmla="*/ 4050708 h 6858143"/>
              <a:gd name="connsiteX3710" fmla="*/ 470785 w 6345571"/>
              <a:gd name="connsiteY3710" fmla="*/ 4056662 h 6858143"/>
              <a:gd name="connsiteX3711" fmla="*/ 446948 w 6345571"/>
              <a:gd name="connsiteY3711" fmla="*/ 4044755 h 6858143"/>
              <a:gd name="connsiteX3712" fmla="*/ 432049 w 6345571"/>
              <a:gd name="connsiteY3712" fmla="*/ 4035825 h 6858143"/>
              <a:gd name="connsiteX3713" fmla="*/ 443968 w 6345571"/>
              <a:gd name="connsiteY3713" fmla="*/ 4032848 h 6858143"/>
              <a:gd name="connsiteX3714" fmla="*/ 393314 w 6345571"/>
              <a:gd name="connsiteY3714" fmla="*/ 4017964 h 6858143"/>
              <a:gd name="connsiteX3715" fmla="*/ 399273 w 6345571"/>
              <a:gd name="connsiteY3715" fmla="*/ 4012011 h 6858143"/>
              <a:gd name="connsiteX3716" fmla="*/ 384375 w 6345571"/>
              <a:gd name="connsiteY3716" fmla="*/ 4009034 h 6858143"/>
              <a:gd name="connsiteX3717" fmla="*/ 381395 w 6345571"/>
              <a:gd name="connsiteY3717" fmla="*/ 4014987 h 6858143"/>
              <a:gd name="connsiteX3718" fmla="*/ 360538 w 6345571"/>
              <a:gd name="connsiteY3718" fmla="*/ 4003080 h 6858143"/>
              <a:gd name="connsiteX3719" fmla="*/ 354579 w 6345571"/>
              <a:gd name="connsiteY3719" fmla="*/ 4009034 h 6858143"/>
              <a:gd name="connsiteX3720" fmla="*/ 336700 w 6345571"/>
              <a:gd name="connsiteY3720" fmla="*/ 3994150 h 6858143"/>
              <a:gd name="connsiteX3721" fmla="*/ 345639 w 6345571"/>
              <a:gd name="connsiteY3721" fmla="*/ 3988197 h 6858143"/>
              <a:gd name="connsiteX3722" fmla="*/ 321802 w 6345571"/>
              <a:gd name="connsiteY3722" fmla="*/ 3985220 h 6858143"/>
              <a:gd name="connsiteX3723" fmla="*/ 303925 w 6345571"/>
              <a:gd name="connsiteY3723" fmla="*/ 3985220 h 6858143"/>
              <a:gd name="connsiteX3724" fmla="*/ 312864 w 6345571"/>
              <a:gd name="connsiteY3724" fmla="*/ 3976289 h 6858143"/>
              <a:gd name="connsiteX3725" fmla="*/ 300945 w 6345571"/>
              <a:gd name="connsiteY3725" fmla="*/ 3976289 h 6858143"/>
              <a:gd name="connsiteX3726" fmla="*/ 262210 w 6345571"/>
              <a:gd name="connsiteY3726" fmla="*/ 3955452 h 6858143"/>
              <a:gd name="connsiteX3727" fmla="*/ 262210 w 6345571"/>
              <a:gd name="connsiteY3727" fmla="*/ 3958429 h 6858143"/>
              <a:gd name="connsiteX3728" fmla="*/ 250291 w 6345571"/>
              <a:gd name="connsiteY3728" fmla="*/ 3955452 h 6858143"/>
              <a:gd name="connsiteX3729" fmla="*/ 244331 w 6345571"/>
              <a:gd name="connsiteY3729" fmla="*/ 3946522 h 6858143"/>
              <a:gd name="connsiteX3730" fmla="*/ 250291 w 6345571"/>
              <a:gd name="connsiteY3730" fmla="*/ 3937592 h 6858143"/>
              <a:gd name="connsiteX3731" fmla="*/ 277107 w 6345571"/>
              <a:gd name="connsiteY3731" fmla="*/ 3946522 h 6858143"/>
              <a:gd name="connsiteX3732" fmla="*/ 294985 w 6345571"/>
              <a:gd name="connsiteY3732" fmla="*/ 3961406 h 6858143"/>
              <a:gd name="connsiteX3733" fmla="*/ 309884 w 6345571"/>
              <a:gd name="connsiteY3733" fmla="*/ 3961406 h 6858143"/>
              <a:gd name="connsiteX3734" fmla="*/ 303925 w 6345571"/>
              <a:gd name="connsiteY3734" fmla="*/ 3964382 h 6858143"/>
              <a:gd name="connsiteX3735" fmla="*/ 312864 w 6345571"/>
              <a:gd name="connsiteY3735" fmla="*/ 3970336 h 6858143"/>
              <a:gd name="connsiteX3736" fmla="*/ 324782 w 6345571"/>
              <a:gd name="connsiteY3736" fmla="*/ 3958429 h 6858143"/>
              <a:gd name="connsiteX3737" fmla="*/ 321802 w 6345571"/>
              <a:gd name="connsiteY3737" fmla="*/ 3973313 h 6858143"/>
              <a:gd name="connsiteX3738" fmla="*/ 351599 w 6345571"/>
              <a:gd name="connsiteY3738" fmla="*/ 3979266 h 6858143"/>
              <a:gd name="connsiteX3739" fmla="*/ 351599 w 6345571"/>
              <a:gd name="connsiteY3739" fmla="*/ 3967359 h 6858143"/>
              <a:gd name="connsiteX3740" fmla="*/ 354579 w 6345571"/>
              <a:gd name="connsiteY3740" fmla="*/ 3982243 h 6858143"/>
              <a:gd name="connsiteX3741" fmla="*/ 384375 w 6345571"/>
              <a:gd name="connsiteY3741" fmla="*/ 3985220 h 6858143"/>
              <a:gd name="connsiteX3742" fmla="*/ 411192 w 6345571"/>
              <a:gd name="connsiteY3742" fmla="*/ 4000104 h 6858143"/>
              <a:gd name="connsiteX3743" fmla="*/ 414171 w 6345571"/>
              <a:gd name="connsiteY3743" fmla="*/ 3997127 h 6858143"/>
              <a:gd name="connsiteX3744" fmla="*/ 402253 w 6345571"/>
              <a:gd name="connsiteY3744" fmla="*/ 3991174 h 6858143"/>
              <a:gd name="connsiteX3745" fmla="*/ 420131 w 6345571"/>
              <a:gd name="connsiteY3745" fmla="*/ 4003080 h 6858143"/>
              <a:gd name="connsiteX3746" fmla="*/ 432049 w 6345571"/>
              <a:gd name="connsiteY3746" fmla="*/ 4000104 h 6858143"/>
              <a:gd name="connsiteX3747" fmla="*/ 435029 w 6345571"/>
              <a:gd name="connsiteY3747" fmla="*/ 4012011 h 6858143"/>
              <a:gd name="connsiteX3748" fmla="*/ 500581 w 6345571"/>
              <a:gd name="connsiteY3748" fmla="*/ 4023918 h 6858143"/>
              <a:gd name="connsiteX3749" fmla="*/ 500581 w 6345571"/>
              <a:gd name="connsiteY3749" fmla="*/ 4032848 h 6858143"/>
              <a:gd name="connsiteX3750" fmla="*/ 539317 w 6345571"/>
              <a:gd name="connsiteY3750" fmla="*/ 4047732 h 6858143"/>
              <a:gd name="connsiteX3751" fmla="*/ 533357 w 6345571"/>
              <a:gd name="connsiteY3751" fmla="*/ 4053685 h 6858143"/>
              <a:gd name="connsiteX3752" fmla="*/ 548256 w 6345571"/>
              <a:gd name="connsiteY3752" fmla="*/ 4053685 h 6858143"/>
              <a:gd name="connsiteX3753" fmla="*/ 545276 w 6345571"/>
              <a:gd name="connsiteY3753" fmla="*/ 4044755 h 6858143"/>
              <a:gd name="connsiteX3754" fmla="*/ 560174 w 6345571"/>
              <a:gd name="connsiteY3754" fmla="*/ 4053685 h 6858143"/>
              <a:gd name="connsiteX3755" fmla="*/ 554215 w 6345571"/>
              <a:gd name="connsiteY3755" fmla="*/ 4062616 h 6858143"/>
              <a:gd name="connsiteX3756" fmla="*/ 601889 w 6345571"/>
              <a:gd name="connsiteY3756" fmla="*/ 4077499 h 6858143"/>
              <a:gd name="connsiteX3757" fmla="*/ 607849 w 6345571"/>
              <a:gd name="connsiteY3757" fmla="*/ 4083453 h 6858143"/>
              <a:gd name="connsiteX3758" fmla="*/ 619767 w 6345571"/>
              <a:gd name="connsiteY3758" fmla="*/ 4083453 h 6858143"/>
              <a:gd name="connsiteX3759" fmla="*/ 616787 w 6345571"/>
              <a:gd name="connsiteY3759" fmla="*/ 4077499 h 6858143"/>
              <a:gd name="connsiteX3760" fmla="*/ 631686 w 6345571"/>
              <a:gd name="connsiteY3760" fmla="*/ 4089406 h 6858143"/>
              <a:gd name="connsiteX3761" fmla="*/ 646584 w 6345571"/>
              <a:gd name="connsiteY3761" fmla="*/ 4098337 h 6858143"/>
              <a:gd name="connsiteX3762" fmla="*/ 646584 w 6345571"/>
              <a:gd name="connsiteY3762" fmla="*/ 4095360 h 6858143"/>
              <a:gd name="connsiteX3763" fmla="*/ 640625 w 6345571"/>
              <a:gd name="connsiteY3763" fmla="*/ 4086430 h 6858143"/>
              <a:gd name="connsiteX3764" fmla="*/ 676381 w 6345571"/>
              <a:gd name="connsiteY3764" fmla="*/ 4104290 h 6858143"/>
              <a:gd name="connsiteX3765" fmla="*/ 715116 w 6345571"/>
              <a:gd name="connsiteY3765" fmla="*/ 4116197 h 6858143"/>
              <a:gd name="connsiteX3766" fmla="*/ 712136 w 6345571"/>
              <a:gd name="connsiteY3766" fmla="*/ 4122151 h 6858143"/>
              <a:gd name="connsiteX3767" fmla="*/ 753851 w 6345571"/>
              <a:gd name="connsiteY3767" fmla="*/ 4145965 h 6858143"/>
              <a:gd name="connsiteX3768" fmla="*/ 780668 w 6345571"/>
              <a:gd name="connsiteY3768" fmla="*/ 4157872 h 6858143"/>
              <a:gd name="connsiteX3769" fmla="*/ 804505 w 6345571"/>
              <a:gd name="connsiteY3769" fmla="*/ 4163825 h 6858143"/>
              <a:gd name="connsiteX3770" fmla="*/ 831322 w 6345571"/>
              <a:gd name="connsiteY3770" fmla="*/ 4184663 h 6858143"/>
              <a:gd name="connsiteX3771" fmla="*/ 855160 w 6345571"/>
              <a:gd name="connsiteY3771" fmla="*/ 4193593 h 6858143"/>
              <a:gd name="connsiteX3772" fmla="*/ 890915 w 6345571"/>
              <a:gd name="connsiteY3772" fmla="*/ 4208477 h 6858143"/>
              <a:gd name="connsiteX3773" fmla="*/ 890915 w 6345571"/>
              <a:gd name="connsiteY3773" fmla="*/ 4217407 h 6858143"/>
              <a:gd name="connsiteX3774" fmla="*/ 905814 w 6345571"/>
              <a:gd name="connsiteY3774" fmla="*/ 4226337 h 6858143"/>
              <a:gd name="connsiteX3775" fmla="*/ 917732 w 6345571"/>
              <a:gd name="connsiteY3775" fmla="*/ 4226337 h 6858143"/>
              <a:gd name="connsiteX3776" fmla="*/ 908793 w 6345571"/>
              <a:gd name="connsiteY3776" fmla="*/ 4229314 h 6858143"/>
              <a:gd name="connsiteX3777" fmla="*/ 932630 w 6345571"/>
              <a:gd name="connsiteY3777" fmla="*/ 4235268 h 6858143"/>
              <a:gd name="connsiteX3778" fmla="*/ 938590 w 6345571"/>
              <a:gd name="connsiteY3778" fmla="*/ 4244198 h 6858143"/>
              <a:gd name="connsiteX3779" fmla="*/ 968386 w 6345571"/>
              <a:gd name="connsiteY3779" fmla="*/ 4250152 h 6858143"/>
              <a:gd name="connsiteX3780" fmla="*/ 968386 w 6345571"/>
              <a:gd name="connsiteY3780" fmla="*/ 4241221 h 6858143"/>
              <a:gd name="connsiteX3781" fmla="*/ 974346 w 6345571"/>
              <a:gd name="connsiteY3781" fmla="*/ 4247175 h 6858143"/>
              <a:gd name="connsiteX3782" fmla="*/ 974346 w 6345571"/>
              <a:gd name="connsiteY3782" fmla="*/ 4238244 h 6858143"/>
              <a:gd name="connsiteX3783" fmla="*/ 1004142 w 6345571"/>
              <a:gd name="connsiteY3783" fmla="*/ 4259082 h 6858143"/>
              <a:gd name="connsiteX3784" fmla="*/ 989244 w 6345571"/>
              <a:gd name="connsiteY3784" fmla="*/ 4259082 h 6858143"/>
              <a:gd name="connsiteX3785" fmla="*/ 971366 w 6345571"/>
              <a:gd name="connsiteY3785" fmla="*/ 4256105 h 6858143"/>
              <a:gd name="connsiteX3786" fmla="*/ 986264 w 6345571"/>
              <a:gd name="connsiteY3786" fmla="*/ 4268012 h 6858143"/>
              <a:gd name="connsiteX3787" fmla="*/ 1007122 w 6345571"/>
              <a:gd name="connsiteY3787" fmla="*/ 4273966 h 6858143"/>
              <a:gd name="connsiteX3788" fmla="*/ 998183 w 6345571"/>
              <a:gd name="connsiteY3788" fmla="*/ 4265035 h 6858143"/>
              <a:gd name="connsiteX3789" fmla="*/ 1004142 w 6345571"/>
              <a:gd name="connsiteY3789" fmla="*/ 4259082 h 6858143"/>
              <a:gd name="connsiteX3790" fmla="*/ 1019040 w 6345571"/>
              <a:gd name="connsiteY3790" fmla="*/ 4268012 h 6858143"/>
              <a:gd name="connsiteX3791" fmla="*/ 1010101 w 6345571"/>
              <a:gd name="connsiteY3791" fmla="*/ 4268012 h 6858143"/>
              <a:gd name="connsiteX3792" fmla="*/ 1016061 w 6345571"/>
              <a:gd name="connsiteY3792" fmla="*/ 4273966 h 6858143"/>
              <a:gd name="connsiteX3793" fmla="*/ 1027979 w 6345571"/>
              <a:gd name="connsiteY3793" fmla="*/ 4268012 h 6858143"/>
              <a:gd name="connsiteX3794" fmla="*/ 1072674 w 6345571"/>
              <a:gd name="connsiteY3794" fmla="*/ 4306710 h 6858143"/>
              <a:gd name="connsiteX3795" fmla="*/ 1087572 w 6345571"/>
              <a:gd name="connsiteY3795" fmla="*/ 4309687 h 6858143"/>
              <a:gd name="connsiteX3796" fmla="*/ 1078633 w 6345571"/>
              <a:gd name="connsiteY3796" fmla="*/ 4300756 h 6858143"/>
              <a:gd name="connsiteX3797" fmla="*/ 1105450 w 6345571"/>
              <a:gd name="connsiteY3797" fmla="*/ 4324570 h 6858143"/>
              <a:gd name="connsiteX3798" fmla="*/ 1111409 w 6345571"/>
              <a:gd name="connsiteY3798" fmla="*/ 4330524 h 6858143"/>
              <a:gd name="connsiteX3799" fmla="*/ 1120348 w 6345571"/>
              <a:gd name="connsiteY3799" fmla="*/ 4324570 h 6858143"/>
              <a:gd name="connsiteX3800" fmla="*/ 1144186 w 6345571"/>
              <a:gd name="connsiteY3800" fmla="*/ 4339454 h 6858143"/>
              <a:gd name="connsiteX3801" fmla="*/ 1165043 w 6345571"/>
              <a:gd name="connsiteY3801" fmla="*/ 4354338 h 6858143"/>
              <a:gd name="connsiteX3802" fmla="*/ 1206758 w 6345571"/>
              <a:gd name="connsiteY3802" fmla="*/ 4375175 h 6858143"/>
              <a:gd name="connsiteX3803" fmla="*/ 1296148 w 6345571"/>
              <a:gd name="connsiteY3803" fmla="*/ 4434711 h 6858143"/>
              <a:gd name="connsiteX3804" fmla="*/ 1296148 w 6345571"/>
              <a:gd name="connsiteY3804" fmla="*/ 4431734 h 6858143"/>
              <a:gd name="connsiteX3805" fmla="*/ 1379578 w 6345571"/>
              <a:gd name="connsiteY3805" fmla="*/ 4491269 h 6858143"/>
              <a:gd name="connsiteX3806" fmla="*/ 1385537 w 6345571"/>
              <a:gd name="connsiteY3806" fmla="*/ 4488292 h 6858143"/>
              <a:gd name="connsiteX3807" fmla="*/ 1412354 w 6345571"/>
              <a:gd name="connsiteY3807" fmla="*/ 4509130 h 6858143"/>
              <a:gd name="connsiteX3808" fmla="*/ 1439171 w 6345571"/>
              <a:gd name="connsiteY3808" fmla="*/ 4529967 h 6858143"/>
              <a:gd name="connsiteX3809" fmla="*/ 1442151 w 6345571"/>
              <a:gd name="connsiteY3809" fmla="*/ 4524013 h 6858143"/>
              <a:gd name="connsiteX3810" fmla="*/ 1468967 w 6345571"/>
              <a:gd name="connsiteY3810" fmla="*/ 4544851 h 6858143"/>
              <a:gd name="connsiteX3811" fmla="*/ 1501744 w 6345571"/>
              <a:gd name="connsiteY3811" fmla="*/ 4568665 h 6858143"/>
              <a:gd name="connsiteX3812" fmla="*/ 1531540 w 6345571"/>
              <a:gd name="connsiteY3812" fmla="*/ 4592479 h 6858143"/>
              <a:gd name="connsiteX3813" fmla="*/ 1537499 w 6345571"/>
              <a:gd name="connsiteY3813" fmla="*/ 4601409 h 6858143"/>
              <a:gd name="connsiteX3814" fmla="*/ 1525581 w 6345571"/>
              <a:gd name="connsiteY3814" fmla="*/ 4595456 h 6858143"/>
              <a:gd name="connsiteX3815" fmla="*/ 1528560 w 6345571"/>
              <a:gd name="connsiteY3815" fmla="*/ 4610339 h 6858143"/>
              <a:gd name="connsiteX3816" fmla="*/ 1549418 w 6345571"/>
              <a:gd name="connsiteY3816" fmla="*/ 4601409 h 6858143"/>
              <a:gd name="connsiteX3817" fmla="*/ 1570276 w 6345571"/>
              <a:gd name="connsiteY3817" fmla="*/ 4619270 h 6858143"/>
              <a:gd name="connsiteX3818" fmla="*/ 1567296 w 6345571"/>
              <a:gd name="connsiteY3818" fmla="*/ 4601409 h 6858143"/>
              <a:gd name="connsiteX3819" fmla="*/ 1561337 w 6345571"/>
              <a:gd name="connsiteY3819" fmla="*/ 4595456 h 6858143"/>
              <a:gd name="connsiteX3820" fmla="*/ 1528560 w 6345571"/>
              <a:gd name="connsiteY3820" fmla="*/ 4571642 h 6858143"/>
              <a:gd name="connsiteX3821" fmla="*/ 1105450 w 6345571"/>
              <a:gd name="connsiteY3821" fmla="*/ 4294803 h 6858143"/>
              <a:gd name="connsiteX3822" fmla="*/ 1039898 w 6345571"/>
              <a:gd name="connsiteY3822" fmla="*/ 4253128 h 6858143"/>
              <a:gd name="connsiteX3823" fmla="*/ 998183 w 6345571"/>
              <a:gd name="connsiteY3823" fmla="*/ 4238244 h 6858143"/>
              <a:gd name="connsiteX3824" fmla="*/ 992223 w 6345571"/>
              <a:gd name="connsiteY3824" fmla="*/ 4229314 h 6858143"/>
              <a:gd name="connsiteX3825" fmla="*/ 965407 w 6345571"/>
              <a:gd name="connsiteY3825" fmla="*/ 4214430 h 6858143"/>
              <a:gd name="connsiteX3826" fmla="*/ 929651 w 6345571"/>
              <a:gd name="connsiteY3826" fmla="*/ 4193593 h 6858143"/>
              <a:gd name="connsiteX3827" fmla="*/ 947529 w 6345571"/>
              <a:gd name="connsiteY3827" fmla="*/ 4202523 h 6858143"/>
              <a:gd name="connsiteX3828" fmla="*/ 890915 w 6345571"/>
              <a:gd name="connsiteY3828" fmla="*/ 4166802 h 6858143"/>
              <a:gd name="connsiteX3829" fmla="*/ 852180 w 6345571"/>
              <a:gd name="connsiteY3829" fmla="*/ 4151918 h 6858143"/>
              <a:gd name="connsiteX3830" fmla="*/ 822383 w 6345571"/>
              <a:gd name="connsiteY3830" fmla="*/ 4140011 h 6858143"/>
              <a:gd name="connsiteX3831" fmla="*/ 813444 w 6345571"/>
              <a:gd name="connsiteY3831" fmla="*/ 4131081 h 6858143"/>
              <a:gd name="connsiteX3832" fmla="*/ 792587 w 6345571"/>
              <a:gd name="connsiteY3832" fmla="*/ 4116197 h 6858143"/>
              <a:gd name="connsiteX3833" fmla="*/ 738953 w 6345571"/>
              <a:gd name="connsiteY3833" fmla="*/ 4095360 h 6858143"/>
              <a:gd name="connsiteX3834" fmla="*/ 750872 w 6345571"/>
              <a:gd name="connsiteY3834" fmla="*/ 4089406 h 6858143"/>
              <a:gd name="connsiteX3835" fmla="*/ 738953 w 6345571"/>
              <a:gd name="connsiteY3835" fmla="*/ 4092383 h 6858143"/>
              <a:gd name="connsiteX3836" fmla="*/ 709157 w 6345571"/>
              <a:gd name="connsiteY3836" fmla="*/ 4080476 h 6858143"/>
              <a:gd name="connsiteX3837" fmla="*/ 679360 w 6345571"/>
              <a:gd name="connsiteY3837" fmla="*/ 4068569 h 6858143"/>
              <a:gd name="connsiteX3838" fmla="*/ 664462 w 6345571"/>
              <a:gd name="connsiteY3838" fmla="*/ 4062616 h 6858143"/>
              <a:gd name="connsiteX3839" fmla="*/ 664462 w 6345571"/>
              <a:gd name="connsiteY3839" fmla="*/ 4056662 h 6858143"/>
              <a:gd name="connsiteX3840" fmla="*/ 637645 w 6345571"/>
              <a:gd name="connsiteY3840" fmla="*/ 4050708 h 6858143"/>
              <a:gd name="connsiteX3841" fmla="*/ 616787 w 6345571"/>
              <a:gd name="connsiteY3841" fmla="*/ 4038801 h 6858143"/>
              <a:gd name="connsiteX3842" fmla="*/ 584011 w 6345571"/>
              <a:gd name="connsiteY3842" fmla="*/ 4017964 h 6858143"/>
              <a:gd name="connsiteX3843" fmla="*/ 545276 w 6345571"/>
              <a:gd name="connsiteY3843" fmla="*/ 3997127 h 6858143"/>
              <a:gd name="connsiteX3844" fmla="*/ 470785 w 6345571"/>
              <a:gd name="connsiteY3844" fmla="*/ 3973313 h 6858143"/>
              <a:gd name="connsiteX3845" fmla="*/ 458866 w 6345571"/>
              <a:gd name="connsiteY3845" fmla="*/ 3964382 h 6858143"/>
              <a:gd name="connsiteX3846" fmla="*/ 512500 w 6345571"/>
              <a:gd name="connsiteY3846" fmla="*/ 3979266 h 6858143"/>
              <a:gd name="connsiteX3847" fmla="*/ 518460 w 6345571"/>
              <a:gd name="connsiteY3847" fmla="*/ 3970336 h 6858143"/>
              <a:gd name="connsiteX3848" fmla="*/ 500581 w 6345571"/>
              <a:gd name="connsiteY3848" fmla="*/ 3967359 h 6858143"/>
              <a:gd name="connsiteX3849" fmla="*/ 503561 w 6345571"/>
              <a:gd name="connsiteY3849" fmla="*/ 3955452 h 6858143"/>
              <a:gd name="connsiteX3850" fmla="*/ 482703 w 6345571"/>
              <a:gd name="connsiteY3850" fmla="*/ 3961406 h 6858143"/>
              <a:gd name="connsiteX3851" fmla="*/ 461846 w 6345571"/>
              <a:gd name="connsiteY3851" fmla="*/ 3949499 h 6858143"/>
              <a:gd name="connsiteX3852" fmla="*/ 452907 w 6345571"/>
              <a:gd name="connsiteY3852" fmla="*/ 3961406 h 6858143"/>
              <a:gd name="connsiteX3853" fmla="*/ 423110 w 6345571"/>
              <a:gd name="connsiteY3853" fmla="*/ 3952476 h 6858143"/>
              <a:gd name="connsiteX3854" fmla="*/ 423110 w 6345571"/>
              <a:gd name="connsiteY3854" fmla="*/ 3943545 h 6858143"/>
              <a:gd name="connsiteX3855" fmla="*/ 402253 w 6345571"/>
              <a:gd name="connsiteY3855" fmla="*/ 3937592 h 6858143"/>
              <a:gd name="connsiteX3856" fmla="*/ 384375 w 6345571"/>
              <a:gd name="connsiteY3856" fmla="*/ 3925685 h 6858143"/>
              <a:gd name="connsiteX3857" fmla="*/ 414171 w 6345571"/>
              <a:gd name="connsiteY3857" fmla="*/ 3934615 h 6858143"/>
              <a:gd name="connsiteX3858" fmla="*/ 408212 w 6345571"/>
              <a:gd name="connsiteY3858" fmla="*/ 3919731 h 6858143"/>
              <a:gd name="connsiteX3859" fmla="*/ 393314 w 6345571"/>
              <a:gd name="connsiteY3859" fmla="*/ 3922708 h 6858143"/>
              <a:gd name="connsiteX3860" fmla="*/ 348619 w 6345571"/>
              <a:gd name="connsiteY3860" fmla="*/ 3898894 h 6858143"/>
              <a:gd name="connsiteX3861" fmla="*/ 345639 w 6345571"/>
              <a:gd name="connsiteY3861" fmla="*/ 3892940 h 6858143"/>
              <a:gd name="connsiteX3862" fmla="*/ 339680 w 6345571"/>
              <a:gd name="connsiteY3862" fmla="*/ 3889963 h 6858143"/>
              <a:gd name="connsiteX3863" fmla="*/ 336700 w 6345571"/>
              <a:gd name="connsiteY3863" fmla="*/ 3904847 h 6858143"/>
              <a:gd name="connsiteX3864" fmla="*/ 321802 w 6345571"/>
              <a:gd name="connsiteY3864" fmla="*/ 3898894 h 6858143"/>
              <a:gd name="connsiteX3865" fmla="*/ 330741 w 6345571"/>
              <a:gd name="connsiteY3865" fmla="*/ 3907824 h 6858143"/>
              <a:gd name="connsiteX3866" fmla="*/ 309884 w 6345571"/>
              <a:gd name="connsiteY3866" fmla="*/ 3898894 h 6858143"/>
              <a:gd name="connsiteX3867" fmla="*/ 324782 w 6345571"/>
              <a:gd name="connsiteY3867" fmla="*/ 3892940 h 6858143"/>
              <a:gd name="connsiteX3868" fmla="*/ 303925 w 6345571"/>
              <a:gd name="connsiteY3868" fmla="*/ 3884010 h 6858143"/>
              <a:gd name="connsiteX3869" fmla="*/ 306904 w 6345571"/>
              <a:gd name="connsiteY3869" fmla="*/ 3875080 h 6858143"/>
              <a:gd name="connsiteX3870" fmla="*/ 324782 w 6345571"/>
              <a:gd name="connsiteY3870" fmla="*/ 3872103 h 6858143"/>
              <a:gd name="connsiteX3871" fmla="*/ 306904 w 6345571"/>
              <a:gd name="connsiteY3871" fmla="*/ 3872103 h 6858143"/>
              <a:gd name="connsiteX3872" fmla="*/ 306904 w 6345571"/>
              <a:gd name="connsiteY3872" fmla="*/ 3860196 h 6858143"/>
              <a:gd name="connsiteX3873" fmla="*/ 294985 w 6345571"/>
              <a:gd name="connsiteY3873" fmla="*/ 3866149 h 6858143"/>
              <a:gd name="connsiteX3874" fmla="*/ 300945 w 6345571"/>
              <a:gd name="connsiteY3874" fmla="*/ 3872103 h 6858143"/>
              <a:gd name="connsiteX3875" fmla="*/ 306904 w 6345571"/>
              <a:gd name="connsiteY3875" fmla="*/ 3872103 h 6858143"/>
              <a:gd name="connsiteX3876" fmla="*/ 297965 w 6345571"/>
              <a:gd name="connsiteY3876" fmla="*/ 3878057 h 6858143"/>
              <a:gd name="connsiteX3877" fmla="*/ 289026 w 6345571"/>
              <a:gd name="connsiteY3877" fmla="*/ 3863173 h 6858143"/>
              <a:gd name="connsiteX3878" fmla="*/ 280087 w 6345571"/>
              <a:gd name="connsiteY3878" fmla="*/ 3866149 h 6858143"/>
              <a:gd name="connsiteX3879" fmla="*/ 286046 w 6345571"/>
              <a:gd name="connsiteY3879" fmla="*/ 3872103 h 6858143"/>
              <a:gd name="connsiteX3880" fmla="*/ 247311 w 6345571"/>
              <a:gd name="connsiteY3880" fmla="*/ 3857219 h 6858143"/>
              <a:gd name="connsiteX3881" fmla="*/ 289026 w 6345571"/>
              <a:gd name="connsiteY3881" fmla="*/ 3857219 h 6858143"/>
              <a:gd name="connsiteX3882" fmla="*/ 286046 w 6345571"/>
              <a:gd name="connsiteY3882" fmla="*/ 3854242 h 6858143"/>
              <a:gd name="connsiteX3883" fmla="*/ 238372 w 6345571"/>
              <a:gd name="connsiteY3883" fmla="*/ 3845312 h 6858143"/>
              <a:gd name="connsiteX3884" fmla="*/ 238372 w 6345571"/>
              <a:gd name="connsiteY3884" fmla="*/ 3839359 h 6858143"/>
              <a:gd name="connsiteX3885" fmla="*/ 229433 w 6345571"/>
              <a:gd name="connsiteY3885" fmla="*/ 3839359 h 6858143"/>
              <a:gd name="connsiteX3886" fmla="*/ 229433 w 6345571"/>
              <a:gd name="connsiteY3886" fmla="*/ 3845312 h 6858143"/>
              <a:gd name="connsiteX3887" fmla="*/ 208575 w 6345571"/>
              <a:gd name="connsiteY3887" fmla="*/ 3836382 h 6858143"/>
              <a:gd name="connsiteX3888" fmla="*/ 166860 w 6345571"/>
              <a:gd name="connsiteY3888" fmla="*/ 3830428 h 6858143"/>
              <a:gd name="connsiteX3889" fmla="*/ 202616 w 6345571"/>
              <a:gd name="connsiteY3889" fmla="*/ 3827452 h 6858143"/>
              <a:gd name="connsiteX3890" fmla="*/ 160901 w 6345571"/>
              <a:gd name="connsiteY3890" fmla="*/ 3818521 h 6858143"/>
              <a:gd name="connsiteX3891" fmla="*/ 157921 w 6345571"/>
              <a:gd name="connsiteY3891" fmla="*/ 3830428 h 6858143"/>
              <a:gd name="connsiteX3892" fmla="*/ 148982 w 6345571"/>
              <a:gd name="connsiteY3892" fmla="*/ 3827452 h 6858143"/>
              <a:gd name="connsiteX3893" fmla="*/ 157921 w 6345571"/>
              <a:gd name="connsiteY3893" fmla="*/ 3815545 h 6858143"/>
              <a:gd name="connsiteX3894" fmla="*/ 140044 w 6345571"/>
              <a:gd name="connsiteY3894" fmla="*/ 3806614 h 6858143"/>
              <a:gd name="connsiteX3895" fmla="*/ 107267 w 6345571"/>
              <a:gd name="connsiteY3895" fmla="*/ 3806614 h 6858143"/>
              <a:gd name="connsiteX3896" fmla="*/ 77471 w 6345571"/>
              <a:gd name="connsiteY3896" fmla="*/ 3800661 h 6858143"/>
              <a:gd name="connsiteX3897" fmla="*/ 107267 w 6345571"/>
              <a:gd name="connsiteY3897" fmla="*/ 3791730 h 6858143"/>
              <a:gd name="connsiteX3898" fmla="*/ 62573 w 6345571"/>
              <a:gd name="connsiteY3898" fmla="*/ 3776847 h 6858143"/>
              <a:gd name="connsiteX3899" fmla="*/ 26817 w 6345571"/>
              <a:gd name="connsiteY3899" fmla="*/ 3773870 h 6858143"/>
              <a:gd name="connsiteX3900" fmla="*/ 14898 w 6345571"/>
              <a:gd name="connsiteY3900" fmla="*/ 3779824 h 6858143"/>
              <a:gd name="connsiteX3901" fmla="*/ 8939 w 6345571"/>
              <a:gd name="connsiteY3901" fmla="*/ 3776847 h 6858143"/>
              <a:gd name="connsiteX3902" fmla="*/ 5960 w 6345571"/>
              <a:gd name="connsiteY3902" fmla="*/ 3782800 h 6858143"/>
              <a:gd name="connsiteX3903" fmla="*/ 17878 w 6345571"/>
              <a:gd name="connsiteY3903" fmla="*/ 3773870 h 6858143"/>
              <a:gd name="connsiteX3904" fmla="*/ 14898 w 6345571"/>
              <a:gd name="connsiteY3904" fmla="*/ 3764940 h 6858143"/>
              <a:gd name="connsiteX3905" fmla="*/ 0 w 6345571"/>
              <a:gd name="connsiteY3905" fmla="*/ 3764940 h 6858143"/>
              <a:gd name="connsiteX3906" fmla="*/ 26817 w 6345571"/>
              <a:gd name="connsiteY3906" fmla="*/ 3761963 h 6858143"/>
              <a:gd name="connsiteX3907" fmla="*/ 23837 w 6345571"/>
              <a:gd name="connsiteY3907" fmla="*/ 3758986 h 6858143"/>
              <a:gd name="connsiteX3908" fmla="*/ 8939 w 6345571"/>
              <a:gd name="connsiteY3908" fmla="*/ 3753033 h 6858143"/>
              <a:gd name="connsiteX3909" fmla="*/ 29796 w 6345571"/>
              <a:gd name="connsiteY3909" fmla="*/ 3756009 h 6858143"/>
              <a:gd name="connsiteX3910" fmla="*/ 50654 w 6345571"/>
              <a:gd name="connsiteY3910" fmla="*/ 3758986 h 6858143"/>
              <a:gd name="connsiteX3911" fmla="*/ 47675 w 6345571"/>
              <a:gd name="connsiteY3911" fmla="*/ 3753033 h 6858143"/>
              <a:gd name="connsiteX3912" fmla="*/ 62573 w 6345571"/>
              <a:gd name="connsiteY3912" fmla="*/ 3758986 h 6858143"/>
              <a:gd name="connsiteX3913" fmla="*/ 59593 w 6345571"/>
              <a:gd name="connsiteY3913" fmla="*/ 3764940 h 6858143"/>
              <a:gd name="connsiteX3914" fmla="*/ 83430 w 6345571"/>
              <a:gd name="connsiteY3914" fmla="*/ 3758986 h 6858143"/>
              <a:gd name="connsiteX3915" fmla="*/ 95349 w 6345571"/>
              <a:gd name="connsiteY3915" fmla="*/ 3767917 h 6858143"/>
              <a:gd name="connsiteX3916" fmla="*/ 74491 w 6345571"/>
              <a:gd name="connsiteY3916" fmla="*/ 3767917 h 6858143"/>
              <a:gd name="connsiteX3917" fmla="*/ 98329 w 6345571"/>
              <a:gd name="connsiteY3917" fmla="*/ 3782800 h 6858143"/>
              <a:gd name="connsiteX3918" fmla="*/ 107267 w 6345571"/>
              <a:gd name="connsiteY3918" fmla="*/ 3782800 h 6858143"/>
              <a:gd name="connsiteX3919" fmla="*/ 98329 w 6345571"/>
              <a:gd name="connsiteY3919" fmla="*/ 3776847 h 6858143"/>
              <a:gd name="connsiteX3920" fmla="*/ 104288 w 6345571"/>
              <a:gd name="connsiteY3920" fmla="*/ 3770893 h 6858143"/>
              <a:gd name="connsiteX3921" fmla="*/ 125145 w 6345571"/>
              <a:gd name="connsiteY3921" fmla="*/ 3770893 h 6858143"/>
              <a:gd name="connsiteX3922" fmla="*/ 116206 w 6345571"/>
              <a:gd name="connsiteY3922" fmla="*/ 3761963 h 6858143"/>
              <a:gd name="connsiteX3923" fmla="*/ 151962 w 6345571"/>
              <a:gd name="connsiteY3923" fmla="*/ 3773870 h 6858143"/>
              <a:gd name="connsiteX3924" fmla="*/ 137064 w 6345571"/>
              <a:gd name="connsiteY3924" fmla="*/ 3773870 h 6858143"/>
              <a:gd name="connsiteX3925" fmla="*/ 157921 w 6345571"/>
              <a:gd name="connsiteY3925" fmla="*/ 3782800 h 6858143"/>
              <a:gd name="connsiteX3926" fmla="*/ 178779 w 6345571"/>
              <a:gd name="connsiteY3926" fmla="*/ 3791730 h 6858143"/>
              <a:gd name="connsiteX3927" fmla="*/ 178779 w 6345571"/>
              <a:gd name="connsiteY3927" fmla="*/ 3782800 h 6858143"/>
              <a:gd name="connsiteX3928" fmla="*/ 199636 w 6345571"/>
              <a:gd name="connsiteY3928" fmla="*/ 3782800 h 6858143"/>
              <a:gd name="connsiteX3929" fmla="*/ 256250 w 6345571"/>
              <a:gd name="connsiteY3929" fmla="*/ 3800661 h 6858143"/>
              <a:gd name="connsiteX3930" fmla="*/ 244331 w 6345571"/>
              <a:gd name="connsiteY3930" fmla="*/ 3803638 h 6858143"/>
              <a:gd name="connsiteX3931" fmla="*/ 268168 w 6345571"/>
              <a:gd name="connsiteY3931" fmla="*/ 3809591 h 6858143"/>
              <a:gd name="connsiteX3932" fmla="*/ 265189 w 6345571"/>
              <a:gd name="connsiteY3932" fmla="*/ 3815545 h 6858143"/>
              <a:gd name="connsiteX3933" fmla="*/ 277107 w 6345571"/>
              <a:gd name="connsiteY3933" fmla="*/ 3812568 h 6858143"/>
              <a:gd name="connsiteX3934" fmla="*/ 318822 w 6345571"/>
              <a:gd name="connsiteY3934" fmla="*/ 3818521 h 6858143"/>
              <a:gd name="connsiteX3935" fmla="*/ 351599 w 6345571"/>
              <a:gd name="connsiteY3935" fmla="*/ 3821498 h 6858143"/>
              <a:gd name="connsiteX3936" fmla="*/ 339680 w 6345571"/>
              <a:gd name="connsiteY3936" fmla="*/ 3818521 h 6858143"/>
              <a:gd name="connsiteX3937" fmla="*/ 342660 w 6345571"/>
              <a:gd name="connsiteY3937" fmla="*/ 3812568 h 6858143"/>
              <a:gd name="connsiteX3938" fmla="*/ 360538 w 6345571"/>
              <a:gd name="connsiteY3938" fmla="*/ 3827452 h 6858143"/>
              <a:gd name="connsiteX3939" fmla="*/ 339680 w 6345571"/>
              <a:gd name="connsiteY3939" fmla="*/ 3830428 h 6858143"/>
              <a:gd name="connsiteX3940" fmla="*/ 366497 w 6345571"/>
              <a:gd name="connsiteY3940" fmla="*/ 3839359 h 6858143"/>
              <a:gd name="connsiteX3941" fmla="*/ 387354 w 6345571"/>
              <a:gd name="connsiteY3941" fmla="*/ 3842336 h 6858143"/>
              <a:gd name="connsiteX3942" fmla="*/ 399273 w 6345571"/>
              <a:gd name="connsiteY3942" fmla="*/ 3851266 h 6858143"/>
              <a:gd name="connsiteX3943" fmla="*/ 423110 w 6345571"/>
              <a:gd name="connsiteY3943" fmla="*/ 3860196 h 6858143"/>
              <a:gd name="connsiteX3944" fmla="*/ 440988 w 6345571"/>
              <a:gd name="connsiteY3944" fmla="*/ 3854242 h 6858143"/>
              <a:gd name="connsiteX3945" fmla="*/ 438008 w 6345571"/>
              <a:gd name="connsiteY3945" fmla="*/ 3866149 h 6858143"/>
              <a:gd name="connsiteX3946" fmla="*/ 467805 w 6345571"/>
              <a:gd name="connsiteY3946" fmla="*/ 3875080 h 6858143"/>
              <a:gd name="connsiteX3947" fmla="*/ 467805 w 6345571"/>
              <a:gd name="connsiteY3947" fmla="*/ 3866149 h 6858143"/>
              <a:gd name="connsiteX3948" fmla="*/ 482703 w 6345571"/>
              <a:gd name="connsiteY3948" fmla="*/ 3881033 h 6858143"/>
              <a:gd name="connsiteX3949" fmla="*/ 530378 w 6345571"/>
              <a:gd name="connsiteY3949" fmla="*/ 3892940 h 6858143"/>
              <a:gd name="connsiteX3950" fmla="*/ 542296 w 6345571"/>
              <a:gd name="connsiteY3950" fmla="*/ 3892940 h 6858143"/>
              <a:gd name="connsiteX3951" fmla="*/ 536337 w 6345571"/>
              <a:gd name="connsiteY3951" fmla="*/ 3898894 h 6858143"/>
              <a:gd name="connsiteX3952" fmla="*/ 578052 w 6345571"/>
              <a:gd name="connsiteY3952" fmla="*/ 3907824 h 6858143"/>
              <a:gd name="connsiteX3953" fmla="*/ 566133 w 6345571"/>
              <a:gd name="connsiteY3953" fmla="*/ 3898894 h 6858143"/>
              <a:gd name="connsiteX3954" fmla="*/ 598910 w 6345571"/>
              <a:gd name="connsiteY3954" fmla="*/ 3913778 h 6858143"/>
              <a:gd name="connsiteX3955" fmla="*/ 586991 w 6345571"/>
              <a:gd name="connsiteY3955" fmla="*/ 3910801 h 6858143"/>
              <a:gd name="connsiteX3956" fmla="*/ 613808 w 6345571"/>
              <a:gd name="connsiteY3956" fmla="*/ 3919731 h 6858143"/>
              <a:gd name="connsiteX3957" fmla="*/ 607849 w 6345571"/>
              <a:gd name="connsiteY3957" fmla="*/ 3913778 h 6858143"/>
              <a:gd name="connsiteX3958" fmla="*/ 616787 w 6345571"/>
              <a:gd name="connsiteY3958" fmla="*/ 3922708 h 6858143"/>
              <a:gd name="connsiteX3959" fmla="*/ 637645 w 6345571"/>
              <a:gd name="connsiteY3959" fmla="*/ 3922708 h 6858143"/>
              <a:gd name="connsiteX3960" fmla="*/ 625726 w 6345571"/>
              <a:gd name="connsiteY3960" fmla="*/ 3910801 h 6858143"/>
              <a:gd name="connsiteX3961" fmla="*/ 610828 w 6345571"/>
              <a:gd name="connsiteY3961" fmla="*/ 3910801 h 6858143"/>
              <a:gd name="connsiteX3962" fmla="*/ 551235 w 6345571"/>
              <a:gd name="connsiteY3962" fmla="*/ 3875080 h 6858143"/>
              <a:gd name="connsiteX3963" fmla="*/ 515479 w 6345571"/>
              <a:gd name="connsiteY3963" fmla="*/ 3866149 h 6858143"/>
              <a:gd name="connsiteX3964" fmla="*/ 485683 w 6345571"/>
              <a:gd name="connsiteY3964" fmla="*/ 3851266 h 6858143"/>
              <a:gd name="connsiteX3965" fmla="*/ 455886 w 6345571"/>
              <a:gd name="connsiteY3965" fmla="*/ 3842336 h 6858143"/>
              <a:gd name="connsiteX3966" fmla="*/ 455886 w 6345571"/>
              <a:gd name="connsiteY3966" fmla="*/ 3833405 h 6858143"/>
              <a:gd name="connsiteX3967" fmla="*/ 440988 w 6345571"/>
              <a:gd name="connsiteY3967" fmla="*/ 3827452 h 6858143"/>
              <a:gd name="connsiteX3968" fmla="*/ 438008 w 6345571"/>
              <a:gd name="connsiteY3968" fmla="*/ 3812568 h 6858143"/>
              <a:gd name="connsiteX3969" fmla="*/ 423110 w 6345571"/>
              <a:gd name="connsiteY3969" fmla="*/ 3818521 h 6858143"/>
              <a:gd name="connsiteX3970" fmla="*/ 405233 w 6345571"/>
              <a:gd name="connsiteY3970" fmla="*/ 3803638 h 6858143"/>
              <a:gd name="connsiteX3971" fmla="*/ 393314 w 6345571"/>
              <a:gd name="connsiteY3971" fmla="*/ 3803638 h 6858143"/>
              <a:gd name="connsiteX3972" fmla="*/ 405233 w 6345571"/>
              <a:gd name="connsiteY3972" fmla="*/ 3797684 h 6858143"/>
              <a:gd name="connsiteX3973" fmla="*/ 387354 w 6345571"/>
              <a:gd name="connsiteY3973" fmla="*/ 3788754 h 6858143"/>
              <a:gd name="connsiteX3974" fmla="*/ 372456 w 6345571"/>
              <a:gd name="connsiteY3974" fmla="*/ 3788754 h 6858143"/>
              <a:gd name="connsiteX3975" fmla="*/ 363517 w 6345571"/>
              <a:gd name="connsiteY3975" fmla="*/ 3797684 h 6858143"/>
              <a:gd name="connsiteX3976" fmla="*/ 363517 w 6345571"/>
              <a:gd name="connsiteY3976" fmla="*/ 3788754 h 6858143"/>
              <a:gd name="connsiteX3977" fmla="*/ 330741 w 6345571"/>
              <a:gd name="connsiteY3977" fmla="*/ 3776847 h 6858143"/>
              <a:gd name="connsiteX3978" fmla="*/ 342660 w 6345571"/>
              <a:gd name="connsiteY3978" fmla="*/ 3767917 h 6858143"/>
              <a:gd name="connsiteX3979" fmla="*/ 357558 w 6345571"/>
              <a:gd name="connsiteY3979" fmla="*/ 3767917 h 6858143"/>
              <a:gd name="connsiteX3980" fmla="*/ 378415 w 6345571"/>
              <a:gd name="connsiteY3980" fmla="*/ 3773870 h 6858143"/>
              <a:gd name="connsiteX3981" fmla="*/ 366497 w 6345571"/>
              <a:gd name="connsiteY3981" fmla="*/ 3776847 h 6858143"/>
              <a:gd name="connsiteX3982" fmla="*/ 390334 w 6345571"/>
              <a:gd name="connsiteY3982" fmla="*/ 3779824 h 6858143"/>
              <a:gd name="connsiteX3983" fmla="*/ 426090 w 6345571"/>
              <a:gd name="connsiteY3983" fmla="*/ 3803638 h 6858143"/>
              <a:gd name="connsiteX3984" fmla="*/ 435029 w 6345571"/>
              <a:gd name="connsiteY3984" fmla="*/ 3800661 h 6858143"/>
              <a:gd name="connsiteX3985" fmla="*/ 440988 w 6345571"/>
              <a:gd name="connsiteY3985" fmla="*/ 3803638 h 6858143"/>
              <a:gd name="connsiteX3986" fmla="*/ 438008 w 6345571"/>
              <a:gd name="connsiteY3986" fmla="*/ 3809591 h 6858143"/>
              <a:gd name="connsiteX3987" fmla="*/ 455886 w 6345571"/>
              <a:gd name="connsiteY3987" fmla="*/ 3809591 h 6858143"/>
              <a:gd name="connsiteX3988" fmla="*/ 458866 w 6345571"/>
              <a:gd name="connsiteY3988" fmla="*/ 3818521 h 6858143"/>
              <a:gd name="connsiteX3989" fmla="*/ 491642 w 6345571"/>
              <a:gd name="connsiteY3989" fmla="*/ 3830428 h 6858143"/>
              <a:gd name="connsiteX3990" fmla="*/ 497602 w 6345571"/>
              <a:gd name="connsiteY3990" fmla="*/ 3824475 h 6858143"/>
              <a:gd name="connsiteX3991" fmla="*/ 506540 w 6345571"/>
              <a:gd name="connsiteY3991" fmla="*/ 3827452 h 6858143"/>
              <a:gd name="connsiteX3992" fmla="*/ 521439 w 6345571"/>
              <a:gd name="connsiteY3992" fmla="*/ 3836382 h 6858143"/>
              <a:gd name="connsiteX3993" fmla="*/ 578052 w 6345571"/>
              <a:gd name="connsiteY3993" fmla="*/ 3860196 h 6858143"/>
              <a:gd name="connsiteX3994" fmla="*/ 595930 w 6345571"/>
              <a:gd name="connsiteY3994" fmla="*/ 3851266 h 6858143"/>
              <a:gd name="connsiteX3995" fmla="*/ 584011 w 6345571"/>
              <a:gd name="connsiteY3995" fmla="*/ 3854242 h 6858143"/>
              <a:gd name="connsiteX3996" fmla="*/ 581032 w 6345571"/>
              <a:gd name="connsiteY3996" fmla="*/ 3845312 h 6858143"/>
              <a:gd name="connsiteX3997" fmla="*/ 539317 w 6345571"/>
              <a:gd name="connsiteY3997" fmla="*/ 3827452 h 6858143"/>
              <a:gd name="connsiteX3998" fmla="*/ 494622 w 6345571"/>
              <a:gd name="connsiteY3998" fmla="*/ 3803638 h 6858143"/>
              <a:gd name="connsiteX3999" fmla="*/ 515479 w 6345571"/>
              <a:gd name="connsiteY3999" fmla="*/ 3806614 h 6858143"/>
              <a:gd name="connsiteX4000" fmla="*/ 515479 w 6345571"/>
              <a:gd name="connsiteY4000" fmla="*/ 3797684 h 6858143"/>
              <a:gd name="connsiteX4001" fmla="*/ 518460 w 6345571"/>
              <a:gd name="connsiteY4001" fmla="*/ 3803638 h 6858143"/>
              <a:gd name="connsiteX4002" fmla="*/ 545276 w 6345571"/>
              <a:gd name="connsiteY4002" fmla="*/ 3806614 h 6858143"/>
              <a:gd name="connsiteX4003" fmla="*/ 533357 w 6345571"/>
              <a:gd name="connsiteY4003" fmla="*/ 3812568 h 6858143"/>
              <a:gd name="connsiteX4004" fmla="*/ 524418 w 6345571"/>
              <a:gd name="connsiteY4004" fmla="*/ 3806614 h 6858143"/>
              <a:gd name="connsiteX4005" fmla="*/ 521439 w 6345571"/>
              <a:gd name="connsiteY4005" fmla="*/ 3815545 h 6858143"/>
              <a:gd name="connsiteX4006" fmla="*/ 542296 w 6345571"/>
              <a:gd name="connsiteY4006" fmla="*/ 3818521 h 6858143"/>
              <a:gd name="connsiteX4007" fmla="*/ 554215 w 6345571"/>
              <a:gd name="connsiteY4007" fmla="*/ 3812568 h 6858143"/>
              <a:gd name="connsiteX4008" fmla="*/ 628706 w 6345571"/>
              <a:gd name="connsiteY4008" fmla="*/ 3842336 h 6858143"/>
              <a:gd name="connsiteX4009" fmla="*/ 634665 w 6345571"/>
              <a:gd name="connsiteY4009" fmla="*/ 3836382 h 6858143"/>
              <a:gd name="connsiteX4010" fmla="*/ 655523 w 6345571"/>
              <a:gd name="connsiteY4010" fmla="*/ 3857219 h 6858143"/>
              <a:gd name="connsiteX4011" fmla="*/ 640625 w 6345571"/>
              <a:gd name="connsiteY4011" fmla="*/ 3854242 h 6858143"/>
              <a:gd name="connsiteX4012" fmla="*/ 640625 w 6345571"/>
              <a:gd name="connsiteY4012" fmla="*/ 3851266 h 6858143"/>
              <a:gd name="connsiteX4013" fmla="*/ 622747 w 6345571"/>
              <a:gd name="connsiteY4013" fmla="*/ 3854242 h 6858143"/>
              <a:gd name="connsiteX4014" fmla="*/ 664462 w 6345571"/>
              <a:gd name="connsiteY4014" fmla="*/ 3857219 h 6858143"/>
              <a:gd name="connsiteX4015" fmla="*/ 685319 w 6345571"/>
              <a:gd name="connsiteY4015" fmla="*/ 3866149 h 6858143"/>
              <a:gd name="connsiteX4016" fmla="*/ 670421 w 6345571"/>
              <a:gd name="connsiteY4016" fmla="*/ 3872103 h 6858143"/>
              <a:gd name="connsiteX4017" fmla="*/ 694258 w 6345571"/>
              <a:gd name="connsiteY4017" fmla="*/ 3878057 h 6858143"/>
              <a:gd name="connsiteX4018" fmla="*/ 709157 w 6345571"/>
              <a:gd name="connsiteY4018" fmla="*/ 3875080 h 6858143"/>
              <a:gd name="connsiteX4019" fmla="*/ 727035 w 6345571"/>
              <a:gd name="connsiteY4019" fmla="*/ 3878057 h 6858143"/>
              <a:gd name="connsiteX4020" fmla="*/ 721075 w 6345571"/>
              <a:gd name="connsiteY4020" fmla="*/ 3884010 h 6858143"/>
              <a:gd name="connsiteX4021" fmla="*/ 738953 w 6345571"/>
              <a:gd name="connsiteY4021" fmla="*/ 3886987 h 6858143"/>
              <a:gd name="connsiteX4022" fmla="*/ 747892 w 6345571"/>
              <a:gd name="connsiteY4022" fmla="*/ 3898894 h 6858143"/>
              <a:gd name="connsiteX4023" fmla="*/ 768750 w 6345571"/>
              <a:gd name="connsiteY4023" fmla="*/ 3895917 h 6858143"/>
              <a:gd name="connsiteX4024" fmla="*/ 774709 w 6345571"/>
              <a:gd name="connsiteY4024" fmla="*/ 3907824 h 6858143"/>
              <a:gd name="connsiteX4025" fmla="*/ 792587 w 6345571"/>
              <a:gd name="connsiteY4025" fmla="*/ 3907824 h 6858143"/>
              <a:gd name="connsiteX4026" fmla="*/ 789607 w 6345571"/>
              <a:gd name="connsiteY4026" fmla="*/ 3913778 h 6858143"/>
              <a:gd name="connsiteX4027" fmla="*/ 798546 w 6345571"/>
              <a:gd name="connsiteY4027" fmla="*/ 3910801 h 6858143"/>
              <a:gd name="connsiteX4028" fmla="*/ 804505 w 6345571"/>
              <a:gd name="connsiteY4028" fmla="*/ 3919731 h 6858143"/>
              <a:gd name="connsiteX4029" fmla="*/ 792587 w 6345571"/>
              <a:gd name="connsiteY4029" fmla="*/ 3919731 h 6858143"/>
              <a:gd name="connsiteX4030" fmla="*/ 816424 w 6345571"/>
              <a:gd name="connsiteY4030" fmla="*/ 3919731 h 6858143"/>
              <a:gd name="connsiteX4031" fmla="*/ 834302 w 6345571"/>
              <a:gd name="connsiteY4031" fmla="*/ 3928661 h 6858143"/>
              <a:gd name="connsiteX4032" fmla="*/ 837282 w 6345571"/>
              <a:gd name="connsiteY4032" fmla="*/ 3937592 h 6858143"/>
              <a:gd name="connsiteX4033" fmla="*/ 855160 w 6345571"/>
              <a:gd name="connsiteY4033" fmla="*/ 3943545 h 6858143"/>
              <a:gd name="connsiteX4034" fmla="*/ 867078 w 6345571"/>
              <a:gd name="connsiteY4034" fmla="*/ 3952476 h 6858143"/>
              <a:gd name="connsiteX4035" fmla="*/ 899854 w 6345571"/>
              <a:gd name="connsiteY4035" fmla="*/ 3961406 h 6858143"/>
              <a:gd name="connsiteX4036" fmla="*/ 899854 w 6345571"/>
              <a:gd name="connsiteY4036" fmla="*/ 3973313 h 6858143"/>
              <a:gd name="connsiteX4037" fmla="*/ 929651 w 6345571"/>
              <a:gd name="connsiteY4037" fmla="*/ 3982243 h 6858143"/>
              <a:gd name="connsiteX4038" fmla="*/ 950508 w 6345571"/>
              <a:gd name="connsiteY4038" fmla="*/ 3988197 h 6858143"/>
              <a:gd name="connsiteX4039" fmla="*/ 950508 w 6345571"/>
              <a:gd name="connsiteY4039" fmla="*/ 3994150 h 6858143"/>
              <a:gd name="connsiteX4040" fmla="*/ 986264 w 6345571"/>
              <a:gd name="connsiteY4040" fmla="*/ 4009034 h 6858143"/>
              <a:gd name="connsiteX4041" fmla="*/ 1022020 w 6345571"/>
              <a:gd name="connsiteY4041" fmla="*/ 4009034 h 6858143"/>
              <a:gd name="connsiteX4042" fmla="*/ 1054796 w 6345571"/>
              <a:gd name="connsiteY4042" fmla="*/ 4041778 h 6858143"/>
              <a:gd name="connsiteX4043" fmla="*/ 1072674 w 6345571"/>
              <a:gd name="connsiteY4043" fmla="*/ 4047732 h 6858143"/>
              <a:gd name="connsiteX4044" fmla="*/ 1063735 w 6345571"/>
              <a:gd name="connsiteY4044" fmla="*/ 4047732 h 6858143"/>
              <a:gd name="connsiteX4045" fmla="*/ 1090552 w 6345571"/>
              <a:gd name="connsiteY4045" fmla="*/ 4056662 h 6858143"/>
              <a:gd name="connsiteX4046" fmla="*/ 1078633 w 6345571"/>
              <a:gd name="connsiteY4046" fmla="*/ 4044755 h 6858143"/>
              <a:gd name="connsiteX4047" fmla="*/ 1111409 w 6345571"/>
              <a:gd name="connsiteY4047" fmla="*/ 4071546 h 6858143"/>
              <a:gd name="connsiteX4048" fmla="*/ 1120348 w 6345571"/>
              <a:gd name="connsiteY4048" fmla="*/ 4068569 h 6858143"/>
              <a:gd name="connsiteX4049" fmla="*/ 1135247 w 6345571"/>
              <a:gd name="connsiteY4049" fmla="*/ 4077499 h 6858143"/>
              <a:gd name="connsiteX4050" fmla="*/ 1132267 w 6345571"/>
              <a:gd name="connsiteY4050" fmla="*/ 4065592 h 6858143"/>
              <a:gd name="connsiteX4051" fmla="*/ 1111409 w 6345571"/>
              <a:gd name="connsiteY4051" fmla="*/ 4050708 h 6858143"/>
              <a:gd name="connsiteX4052" fmla="*/ 1132267 w 6345571"/>
              <a:gd name="connsiteY4052" fmla="*/ 4059639 h 6858143"/>
              <a:gd name="connsiteX4053" fmla="*/ 1144186 w 6345571"/>
              <a:gd name="connsiteY4053" fmla="*/ 4077499 h 6858143"/>
              <a:gd name="connsiteX4054" fmla="*/ 1156104 w 6345571"/>
              <a:gd name="connsiteY4054" fmla="*/ 4074523 h 6858143"/>
              <a:gd name="connsiteX4055" fmla="*/ 1159084 w 6345571"/>
              <a:gd name="connsiteY4055" fmla="*/ 4077499 h 6858143"/>
              <a:gd name="connsiteX4056" fmla="*/ 1162063 w 6345571"/>
              <a:gd name="connsiteY4056" fmla="*/ 4080476 h 6858143"/>
              <a:gd name="connsiteX4057" fmla="*/ 1147165 w 6345571"/>
              <a:gd name="connsiteY4057" fmla="*/ 4086430 h 6858143"/>
              <a:gd name="connsiteX4058" fmla="*/ 1147165 w 6345571"/>
              <a:gd name="connsiteY4058" fmla="*/ 4095360 h 6858143"/>
              <a:gd name="connsiteX4059" fmla="*/ 1171002 w 6345571"/>
              <a:gd name="connsiteY4059" fmla="*/ 4098337 h 6858143"/>
              <a:gd name="connsiteX4060" fmla="*/ 1206758 w 6345571"/>
              <a:gd name="connsiteY4060" fmla="*/ 4110244 h 6858143"/>
              <a:gd name="connsiteX4061" fmla="*/ 1200799 w 6345571"/>
              <a:gd name="connsiteY4061" fmla="*/ 4125127 h 6858143"/>
              <a:gd name="connsiteX4062" fmla="*/ 1218677 w 6345571"/>
              <a:gd name="connsiteY4062" fmla="*/ 4119174 h 6858143"/>
              <a:gd name="connsiteX4063" fmla="*/ 1242514 w 6345571"/>
              <a:gd name="connsiteY4063" fmla="*/ 4131081 h 6858143"/>
              <a:gd name="connsiteX4064" fmla="*/ 1239534 w 6345571"/>
              <a:gd name="connsiteY4064" fmla="*/ 4145965 h 6858143"/>
              <a:gd name="connsiteX4065" fmla="*/ 1254433 w 6345571"/>
              <a:gd name="connsiteY4065" fmla="*/ 4142988 h 6858143"/>
              <a:gd name="connsiteX4066" fmla="*/ 1257412 w 6345571"/>
              <a:gd name="connsiteY4066" fmla="*/ 4151918 h 6858143"/>
              <a:gd name="connsiteX4067" fmla="*/ 1269331 w 6345571"/>
              <a:gd name="connsiteY4067" fmla="*/ 4163825 h 6858143"/>
              <a:gd name="connsiteX4068" fmla="*/ 1278270 w 6345571"/>
              <a:gd name="connsiteY4068" fmla="*/ 4160849 h 6858143"/>
              <a:gd name="connsiteX4069" fmla="*/ 1314026 w 6345571"/>
              <a:gd name="connsiteY4069" fmla="*/ 4175733 h 6858143"/>
              <a:gd name="connsiteX4070" fmla="*/ 1331904 w 6345571"/>
              <a:gd name="connsiteY4070" fmla="*/ 4187640 h 6858143"/>
              <a:gd name="connsiteX4071" fmla="*/ 1361700 w 6345571"/>
              <a:gd name="connsiteY4071" fmla="*/ 4208477 h 6858143"/>
              <a:gd name="connsiteX4072" fmla="*/ 1370639 w 6345571"/>
              <a:gd name="connsiteY4072" fmla="*/ 4211454 h 6858143"/>
              <a:gd name="connsiteX4073" fmla="*/ 1367659 w 6345571"/>
              <a:gd name="connsiteY4073" fmla="*/ 4202523 h 6858143"/>
              <a:gd name="connsiteX4074" fmla="*/ 1388517 w 6345571"/>
              <a:gd name="connsiteY4074" fmla="*/ 4211454 h 6858143"/>
              <a:gd name="connsiteX4075" fmla="*/ 1373619 w 6345571"/>
              <a:gd name="connsiteY4075" fmla="*/ 4211454 h 6858143"/>
              <a:gd name="connsiteX4076" fmla="*/ 1409374 w 6345571"/>
              <a:gd name="connsiteY4076" fmla="*/ 4241221 h 6858143"/>
              <a:gd name="connsiteX4077" fmla="*/ 1421293 w 6345571"/>
              <a:gd name="connsiteY4077" fmla="*/ 4238244 h 6858143"/>
              <a:gd name="connsiteX4078" fmla="*/ 1403415 w 6345571"/>
              <a:gd name="connsiteY4078" fmla="*/ 4232291 h 6858143"/>
              <a:gd name="connsiteX4079" fmla="*/ 1415334 w 6345571"/>
              <a:gd name="connsiteY4079" fmla="*/ 4220384 h 6858143"/>
              <a:gd name="connsiteX4080" fmla="*/ 1430232 w 6345571"/>
              <a:gd name="connsiteY4080" fmla="*/ 4241221 h 6858143"/>
              <a:gd name="connsiteX4081" fmla="*/ 1424273 w 6345571"/>
              <a:gd name="connsiteY4081" fmla="*/ 4250152 h 6858143"/>
              <a:gd name="connsiteX4082" fmla="*/ 1436191 w 6345571"/>
              <a:gd name="connsiteY4082" fmla="*/ 4250152 h 6858143"/>
              <a:gd name="connsiteX4083" fmla="*/ 1430232 w 6345571"/>
              <a:gd name="connsiteY4083" fmla="*/ 4256105 h 6858143"/>
              <a:gd name="connsiteX4084" fmla="*/ 1457049 w 6345571"/>
              <a:gd name="connsiteY4084" fmla="*/ 4268012 h 6858143"/>
              <a:gd name="connsiteX4085" fmla="*/ 1495784 w 6345571"/>
              <a:gd name="connsiteY4085" fmla="*/ 4297780 h 6858143"/>
              <a:gd name="connsiteX4086" fmla="*/ 1501744 w 6345571"/>
              <a:gd name="connsiteY4086" fmla="*/ 4294803 h 6858143"/>
              <a:gd name="connsiteX4087" fmla="*/ 1513662 w 6345571"/>
              <a:gd name="connsiteY4087" fmla="*/ 4300756 h 6858143"/>
              <a:gd name="connsiteX4088" fmla="*/ 1540479 w 6345571"/>
              <a:gd name="connsiteY4088" fmla="*/ 4318617 h 6858143"/>
              <a:gd name="connsiteX4089" fmla="*/ 1543459 w 6345571"/>
              <a:gd name="connsiteY4089" fmla="*/ 4327547 h 6858143"/>
              <a:gd name="connsiteX4090" fmla="*/ 1525581 w 6345571"/>
              <a:gd name="connsiteY4090" fmla="*/ 4321594 h 6858143"/>
              <a:gd name="connsiteX4091" fmla="*/ 1555377 w 6345571"/>
              <a:gd name="connsiteY4091" fmla="*/ 4345408 h 6858143"/>
              <a:gd name="connsiteX4092" fmla="*/ 1543459 w 6345571"/>
              <a:gd name="connsiteY4092" fmla="*/ 4330524 h 6858143"/>
              <a:gd name="connsiteX4093" fmla="*/ 1594113 w 6345571"/>
              <a:gd name="connsiteY4093" fmla="*/ 4357315 h 6858143"/>
              <a:gd name="connsiteX4094" fmla="*/ 1594113 w 6345571"/>
              <a:gd name="connsiteY4094" fmla="*/ 4351361 h 6858143"/>
              <a:gd name="connsiteX4095" fmla="*/ 1606031 w 6345571"/>
              <a:gd name="connsiteY4095" fmla="*/ 4351361 h 6858143"/>
              <a:gd name="connsiteX4096" fmla="*/ 1606031 w 6345571"/>
              <a:gd name="connsiteY4096" fmla="*/ 4363268 h 6858143"/>
              <a:gd name="connsiteX4097" fmla="*/ 1626889 w 6345571"/>
              <a:gd name="connsiteY4097" fmla="*/ 4381129 h 6858143"/>
              <a:gd name="connsiteX4098" fmla="*/ 1617950 w 6345571"/>
              <a:gd name="connsiteY4098" fmla="*/ 4363268 h 6858143"/>
              <a:gd name="connsiteX4099" fmla="*/ 1638808 w 6345571"/>
              <a:gd name="connsiteY4099" fmla="*/ 4369222 h 6858143"/>
              <a:gd name="connsiteX4100" fmla="*/ 1635828 w 6345571"/>
              <a:gd name="connsiteY4100" fmla="*/ 4390059 h 6858143"/>
              <a:gd name="connsiteX4101" fmla="*/ 1677543 w 6345571"/>
              <a:gd name="connsiteY4101" fmla="*/ 4398989 h 6858143"/>
              <a:gd name="connsiteX4102" fmla="*/ 1650726 w 6345571"/>
              <a:gd name="connsiteY4102" fmla="*/ 4387082 h 6858143"/>
              <a:gd name="connsiteX4103" fmla="*/ 1662645 w 6345571"/>
              <a:gd name="connsiteY4103" fmla="*/ 4387082 h 6858143"/>
              <a:gd name="connsiteX4104" fmla="*/ 1704360 w 6345571"/>
              <a:gd name="connsiteY4104" fmla="*/ 4416850 h 6858143"/>
              <a:gd name="connsiteX4105" fmla="*/ 1695421 w 6345571"/>
              <a:gd name="connsiteY4105" fmla="*/ 4410897 h 6858143"/>
              <a:gd name="connsiteX4106" fmla="*/ 1695421 w 6345571"/>
              <a:gd name="connsiteY4106" fmla="*/ 4419827 h 6858143"/>
              <a:gd name="connsiteX4107" fmla="*/ 1692441 w 6345571"/>
              <a:gd name="connsiteY4107" fmla="*/ 4413873 h 6858143"/>
              <a:gd name="connsiteX4108" fmla="*/ 1686482 w 6345571"/>
              <a:gd name="connsiteY4108" fmla="*/ 4419827 h 6858143"/>
              <a:gd name="connsiteX4109" fmla="*/ 1665624 w 6345571"/>
              <a:gd name="connsiteY4109" fmla="*/ 4413873 h 6858143"/>
              <a:gd name="connsiteX4110" fmla="*/ 1680523 w 6345571"/>
              <a:gd name="connsiteY4110" fmla="*/ 4425780 h 6858143"/>
              <a:gd name="connsiteX4111" fmla="*/ 1695421 w 6345571"/>
              <a:gd name="connsiteY4111" fmla="*/ 4428757 h 6858143"/>
              <a:gd name="connsiteX4112" fmla="*/ 1689462 w 6345571"/>
              <a:gd name="connsiteY4112" fmla="*/ 4434711 h 6858143"/>
              <a:gd name="connsiteX4113" fmla="*/ 1704360 w 6345571"/>
              <a:gd name="connsiteY4113" fmla="*/ 4437687 h 6858143"/>
              <a:gd name="connsiteX4114" fmla="*/ 1695421 w 6345571"/>
              <a:gd name="connsiteY4114" fmla="*/ 4422804 h 6858143"/>
              <a:gd name="connsiteX4115" fmla="*/ 1713299 w 6345571"/>
              <a:gd name="connsiteY4115" fmla="*/ 4437687 h 6858143"/>
              <a:gd name="connsiteX4116" fmla="*/ 1722238 w 6345571"/>
              <a:gd name="connsiteY4116" fmla="*/ 4434711 h 6858143"/>
              <a:gd name="connsiteX4117" fmla="*/ 1710319 w 6345571"/>
              <a:gd name="connsiteY4117" fmla="*/ 4422804 h 6858143"/>
              <a:gd name="connsiteX4118" fmla="*/ 1725217 w 6345571"/>
              <a:gd name="connsiteY4118" fmla="*/ 4425780 h 6858143"/>
              <a:gd name="connsiteX4119" fmla="*/ 1701380 w 6345571"/>
              <a:gd name="connsiteY4119" fmla="*/ 4407920 h 6858143"/>
              <a:gd name="connsiteX4120" fmla="*/ 1707340 w 6345571"/>
              <a:gd name="connsiteY4120" fmla="*/ 4404943 h 6858143"/>
              <a:gd name="connsiteX4121" fmla="*/ 1695421 w 6345571"/>
              <a:gd name="connsiteY4121" fmla="*/ 4404943 h 6858143"/>
              <a:gd name="connsiteX4122" fmla="*/ 1668604 w 6345571"/>
              <a:gd name="connsiteY4122" fmla="*/ 4390059 h 6858143"/>
              <a:gd name="connsiteX4123" fmla="*/ 1662645 w 6345571"/>
              <a:gd name="connsiteY4123" fmla="*/ 4384106 h 6858143"/>
              <a:gd name="connsiteX4124" fmla="*/ 1662645 w 6345571"/>
              <a:gd name="connsiteY4124" fmla="*/ 4378152 h 6858143"/>
              <a:gd name="connsiteX4125" fmla="*/ 1650726 w 6345571"/>
              <a:gd name="connsiteY4125" fmla="*/ 4375175 h 6858143"/>
              <a:gd name="connsiteX4126" fmla="*/ 1623909 w 6345571"/>
              <a:gd name="connsiteY4126" fmla="*/ 4357315 h 6858143"/>
              <a:gd name="connsiteX4127" fmla="*/ 1626889 w 6345571"/>
              <a:gd name="connsiteY4127" fmla="*/ 4348385 h 6858143"/>
              <a:gd name="connsiteX4128" fmla="*/ 1579215 w 6345571"/>
              <a:gd name="connsiteY4128" fmla="*/ 4324570 h 6858143"/>
              <a:gd name="connsiteX4129" fmla="*/ 1561337 w 6345571"/>
              <a:gd name="connsiteY4129" fmla="*/ 4315640 h 6858143"/>
              <a:gd name="connsiteX4130" fmla="*/ 1558357 w 6345571"/>
              <a:gd name="connsiteY4130" fmla="*/ 4300756 h 6858143"/>
              <a:gd name="connsiteX4131" fmla="*/ 1540479 w 6345571"/>
              <a:gd name="connsiteY4131" fmla="*/ 4291826 h 6858143"/>
              <a:gd name="connsiteX4132" fmla="*/ 1522601 w 6345571"/>
              <a:gd name="connsiteY4132" fmla="*/ 4276942 h 6858143"/>
              <a:gd name="connsiteX4133" fmla="*/ 1516642 w 6345571"/>
              <a:gd name="connsiteY4133" fmla="*/ 4279919 h 6858143"/>
              <a:gd name="connsiteX4134" fmla="*/ 1495784 w 6345571"/>
              <a:gd name="connsiteY4134" fmla="*/ 4265035 h 6858143"/>
              <a:gd name="connsiteX4135" fmla="*/ 1504723 w 6345571"/>
              <a:gd name="connsiteY4135" fmla="*/ 4262059 h 6858143"/>
              <a:gd name="connsiteX4136" fmla="*/ 1442151 w 6345571"/>
              <a:gd name="connsiteY4136" fmla="*/ 4226337 h 6858143"/>
              <a:gd name="connsiteX4137" fmla="*/ 1436191 w 6345571"/>
              <a:gd name="connsiteY4137" fmla="*/ 4235268 h 6858143"/>
              <a:gd name="connsiteX4138" fmla="*/ 1418313 w 6345571"/>
              <a:gd name="connsiteY4138" fmla="*/ 4220384 h 6858143"/>
              <a:gd name="connsiteX4139" fmla="*/ 1430232 w 6345571"/>
              <a:gd name="connsiteY4139" fmla="*/ 4217407 h 6858143"/>
              <a:gd name="connsiteX4140" fmla="*/ 1376598 w 6345571"/>
              <a:gd name="connsiteY4140" fmla="*/ 4184663 h 6858143"/>
              <a:gd name="connsiteX4141" fmla="*/ 1328924 w 6345571"/>
              <a:gd name="connsiteY4141" fmla="*/ 4151918 h 6858143"/>
              <a:gd name="connsiteX4142" fmla="*/ 1343822 w 6345571"/>
              <a:gd name="connsiteY4142" fmla="*/ 4157872 h 6858143"/>
              <a:gd name="connsiteX4143" fmla="*/ 1340843 w 6345571"/>
              <a:gd name="connsiteY4143" fmla="*/ 4148942 h 6858143"/>
              <a:gd name="connsiteX4144" fmla="*/ 1322965 w 6345571"/>
              <a:gd name="connsiteY4144" fmla="*/ 4134058 h 6858143"/>
              <a:gd name="connsiteX4145" fmla="*/ 1308066 w 6345571"/>
              <a:gd name="connsiteY4145" fmla="*/ 4137035 h 6858143"/>
              <a:gd name="connsiteX4146" fmla="*/ 1296148 w 6345571"/>
              <a:gd name="connsiteY4146" fmla="*/ 4122151 h 6858143"/>
              <a:gd name="connsiteX4147" fmla="*/ 1293168 w 6345571"/>
              <a:gd name="connsiteY4147" fmla="*/ 4125127 h 6858143"/>
              <a:gd name="connsiteX4148" fmla="*/ 1278270 w 6345571"/>
              <a:gd name="connsiteY4148" fmla="*/ 4119174 h 6858143"/>
              <a:gd name="connsiteX4149" fmla="*/ 1269331 w 6345571"/>
              <a:gd name="connsiteY4149" fmla="*/ 4110244 h 6858143"/>
              <a:gd name="connsiteX4150" fmla="*/ 1284229 w 6345571"/>
              <a:gd name="connsiteY4150" fmla="*/ 4119174 h 6858143"/>
              <a:gd name="connsiteX4151" fmla="*/ 1281250 w 6345571"/>
              <a:gd name="connsiteY4151" fmla="*/ 4101313 h 6858143"/>
              <a:gd name="connsiteX4152" fmla="*/ 1272311 w 6345571"/>
              <a:gd name="connsiteY4152" fmla="*/ 4104290 h 6858143"/>
              <a:gd name="connsiteX4153" fmla="*/ 1227616 w 6345571"/>
              <a:gd name="connsiteY4153" fmla="*/ 4077499 h 6858143"/>
              <a:gd name="connsiteX4154" fmla="*/ 1209738 w 6345571"/>
              <a:gd name="connsiteY4154" fmla="*/ 4077499 h 6858143"/>
              <a:gd name="connsiteX4155" fmla="*/ 1209738 w 6345571"/>
              <a:gd name="connsiteY4155" fmla="*/ 4068569 h 6858143"/>
              <a:gd name="connsiteX4156" fmla="*/ 1182921 w 6345571"/>
              <a:gd name="connsiteY4156" fmla="*/ 4065592 h 6858143"/>
              <a:gd name="connsiteX4157" fmla="*/ 1185901 w 6345571"/>
              <a:gd name="connsiteY4157" fmla="*/ 4071546 h 6858143"/>
              <a:gd name="connsiteX4158" fmla="*/ 1173982 w 6345571"/>
              <a:gd name="connsiteY4158" fmla="*/ 4071546 h 6858143"/>
              <a:gd name="connsiteX4159" fmla="*/ 1156104 w 6345571"/>
              <a:gd name="connsiteY4159" fmla="*/ 4059639 h 6858143"/>
              <a:gd name="connsiteX4160" fmla="*/ 1168023 w 6345571"/>
              <a:gd name="connsiteY4160" fmla="*/ 4062616 h 6858143"/>
              <a:gd name="connsiteX4161" fmla="*/ 1176962 w 6345571"/>
              <a:gd name="connsiteY4161" fmla="*/ 4059639 h 6858143"/>
              <a:gd name="connsiteX4162" fmla="*/ 1162063 w 6345571"/>
              <a:gd name="connsiteY4162" fmla="*/ 4044755 h 6858143"/>
              <a:gd name="connsiteX4163" fmla="*/ 1171002 w 6345571"/>
              <a:gd name="connsiteY4163" fmla="*/ 4044755 h 6858143"/>
              <a:gd name="connsiteX4164" fmla="*/ 1129287 w 6345571"/>
              <a:gd name="connsiteY4164" fmla="*/ 4029871 h 6858143"/>
              <a:gd name="connsiteX4165" fmla="*/ 1138226 w 6345571"/>
              <a:gd name="connsiteY4165" fmla="*/ 4023918 h 6858143"/>
              <a:gd name="connsiteX4166" fmla="*/ 1119603 w 6345571"/>
              <a:gd name="connsiteY4166" fmla="*/ 4025034 h 6858143"/>
              <a:gd name="connsiteX4167" fmla="*/ 1111726 w 6345571"/>
              <a:gd name="connsiteY4167" fmla="*/ 4019442 h 6858143"/>
              <a:gd name="connsiteX4168" fmla="*/ 1114389 w 6345571"/>
              <a:gd name="connsiteY4168" fmla="*/ 4017964 h 6858143"/>
              <a:gd name="connsiteX4169" fmla="*/ 1084593 w 6345571"/>
              <a:gd name="connsiteY4169" fmla="*/ 4003080 h 6858143"/>
              <a:gd name="connsiteX4170" fmla="*/ 1081613 w 6345571"/>
              <a:gd name="connsiteY4170" fmla="*/ 3994150 h 6858143"/>
              <a:gd name="connsiteX4171" fmla="*/ 1066715 w 6345571"/>
              <a:gd name="connsiteY4171" fmla="*/ 3994150 h 6858143"/>
              <a:gd name="connsiteX4172" fmla="*/ 1057776 w 6345571"/>
              <a:gd name="connsiteY4172" fmla="*/ 3985220 h 6858143"/>
              <a:gd name="connsiteX4173" fmla="*/ 1060755 w 6345571"/>
              <a:gd name="connsiteY4173" fmla="*/ 3982243 h 6858143"/>
              <a:gd name="connsiteX4174" fmla="*/ 1033939 w 6345571"/>
              <a:gd name="connsiteY4174" fmla="*/ 3967359 h 6858143"/>
              <a:gd name="connsiteX4175" fmla="*/ 1004142 w 6345571"/>
              <a:gd name="connsiteY4175" fmla="*/ 3958429 h 6858143"/>
              <a:gd name="connsiteX4176" fmla="*/ 1013081 w 6345571"/>
              <a:gd name="connsiteY4176" fmla="*/ 3949499 h 6858143"/>
              <a:gd name="connsiteX4177" fmla="*/ 992223 w 6345571"/>
              <a:gd name="connsiteY4177" fmla="*/ 3943545 h 6858143"/>
              <a:gd name="connsiteX4178" fmla="*/ 1001162 w 6345571"/>
              <a:gd name="connsiteY4178" fmla="*/ 3952476 h 6858143"/>
              <a:gd name="connsiteX4179" fmla="*/ 980305 w 6345571"/>
              <a:gd name="connsiteY4179" fmla="*/ 3934615 h 6858143"/>
              <a:gd name="connsiteX4180" fmla="*/ 977325 w 6345571"/>
              <a:gd name="connsiteY4180" fmla="*/ 3943545 h 6858143"/>
              <a:gd name="connsiteX4181" fmla="*/ 914753 w 6345571"/>
              <a:gd name="connsiteY4181" fmla="*/ 3916755 h 6858143"/>
              <a:gd name="connsiteX4182" fmla="*/ 926671 w 6345571"/>
              <a:gd name="connsiteY4182" fmla="*/ 3919731 h 6858143"/>
              <a:gd name="connsiteX4183" fmla="*/ 926671 w 6345571"/>
              <a:gd name="connsiteY4183" fmla="*/ 3910801 h 6858143"/>
              <a:gd name="connsiteX4184" fmla="*/ 855160 w 6345571"/>
              <a:gd name="connsiteY4184" fmla="*/ 3881033 h 6858143"/>
              <a:gd name="connsiteX4185" fmla="*/ 858139 w 6345571"/>
              <a:gd name="connsiteY4185" fmla="*/ 3872103 h 6858143"/>
              <a:gd name="connsiteX4186" fmla="*/ 834302 w 6345571"/>
              <a:gd name="connsiteY4186" fmla="*/ 3872103 h 6858143"/>
              <a:gd name="connsiteX4187" fmla="*/ 837282 w 6345571"/>
              <a:gd name="connsiteY4187" fmla="*/ 3866149 h 6858143"/>
              <a:gd name="connsiteX4188" fmla="*/ 807485 w 6345571"/>
              <a:gd name="connsiteY4188" fmla="*/ 3857219 h 6858143"/>
              <a:gd name="connsiteX4189" fmla="*/ 780668 w 6345571"/>
              <a:gd name="connsiteY4189" fmla="*/ 3848289 h 6858143"/>
              <a:gd name="connsiteX4190" fmla="*/ 783648 w 6345571"/>
              <a:gd name="connsiteY4190" fmla="*/ 3842336 h 6858143"/>
              <a:gd name="connsiteX4191" fmla="*/ 738953 w 6345571"/>
              <a:gd name="connsiteY4191" fmla="*/ 3818521 h 6858143"/>
              <a:gd name="connsiteX4192" fmla="*/ 744912 w 6345571"/>
              <a:gd name="connsiteY4192" fmla="*/ 3812568 h 6858143"/>
              <a:gd name="connsiteX4193" fmla="*/ 730014 w 6345571"/>
              <a:gd name="connsiteY4193" fmla="*/ 3806614 h 6858143"/>
              <a:gd name="connsiteX4194" fmla="*/ 718096 w 6345571"/>
              <a:gd name="connsiteY4194" fmla="*/ 3809591 h 6858143"/>
              <a:gd name="connsiteX4195" fmla="*/ 706177 w 6345571"/>
              <a:gd name="connsiteY4195" fmla="*/ 3803638 h 6858143"/>
              <a:gd name="connsiteX4196" fmla="*/ 706177 w 6345571"/>
              <a:gd name="connsiteY4196" fmla="*/ 3809591 h 6858143"/>
              <a:gd name="connsiteX4197" fmla="*/ 685319 w 6345571"/>
              <a:gd name="connsiteY4197" fmla="*/ 3794707 h 6858143"/>
              <a:gd name="connsiteX4198" fmla="*/ 685319 w 6345571"/>
              <a:gd name="connsiteY4198" fmla="*/ 3803638 h 6858143"/>
              <a:gd name="connsiteX4199" fmla="*/ 658503 w 6345571"/>
              <a:gd name="connsiteY4199" fmla="*/ 3785777 h 6858143"/>
              <a:gd name="connsiteX4200" fmla="*/ 655523 w 6345571"/>
              <a:gd name="connsiteY4200" fmla="*/ 3770893 h 6858143"/>
              <a:gd name="connsiteX4201" fmla="*/ 622747 w 6345571"/>
              <a:gd name="connsiteY4201" fmla="*/ 3761963 h 6858143"/>
              <a:gd name="connsiteX4202" fmla="*/ 628706 w 6345571"/>
              <a:gd name="connsiteY4202" fmla="*/ 3756009 h 6858143"/>
              <a:gd name="connsiteX4203" fmla="*/ 610828 w 6345571"/>
              <a:gd name="connsiteY4203" fmla="*/ 3744102 h 6858143"/>
              <a:gd name="connsiteX4204" fmla="*/ 601889 w 6345571"/>
              <a:gd name="connsiteY4204" fmla="*/ 3758986 h 6858143"/>
              <a:gd name="connsiteX4205" fmla="*/ 575072 w 6345571"/>
              <a:gd name="connsiteY4205" fmla="*/ 3747079 h 6858143"/>
              <a:gd name="connsiteX4206" fmla="*/ 390334 w 6345571"/>
              <a:gd name="connsiteY4206" fmla="*/ 3669683 h 6858143"/>
              <a:gd name="connsiteX4207" fmla="*/ 411192 w 6345571"/>
              <a:gd name="connsiteY4207" fmla="*/ 3672660 h 6858143"/>
              <a:gd name="connsiteX4208" fmla="*/ 417151 w 6345571"/>
              <a:gd name="connsiteY4208" fmla="*/ 3666707 h 6858143"/>
              <a:gd name="connsiteX4209" fmla="*/ 408212 w 6345571"/>
              <a:gd name="connsiteY4209" fmla="*/ 3666707 h 6858143"/>
              <a:gd name="connsiteX4210" fmla="*/ 399273 w 6345571"/>
              <a:gd name="connsiteY4210" fmla="*/ 3669683 h 6858143"/>
              <a:gd name="connsiteX4211" fmla="*/ 399273 w 6345571"/>
              <a:gd name="connsiteY4211" fmla="*/ 3660753 h 6858143"/>
              <a:gd name="connsiteX4212" fmla="*/ 384375 w 6345571"/>
              <a:gd name="connsiteY4212" fmla="*/ 3654800 h 6858143"/>
              <a:gd name="connsiteX4213" fmla="*/ 381395 w 6345571"/>
              <a:gd name="connsiteY4213" fmla="*/ 3660753 h 6858143"/>
              <a:gd name="connsiteX4214" fmla="*/ 390334 w 6345571"/>
              <a:gd name="connsiteY4214" fmla="*/ 3678614 h 6858143"/>
              <a:gd name="connsiteX4215" fmla="*/ 375436 w 6345571"/>
              <a:gd name="connsiteY4215" fmla="*/ 3672660 h 6858143"/>
              <a:gd name="connsiteX4216" fmla="*/ 381395 w 6345571"/>
              <a:gd name="connsiteY4216" fmla="*/ 3666707 h 6858143"/>
              <a:gd name="connsiteX4217" fmla="*/ 333721 w 6345571"/>
              <a:gd name="connsiteY4217" fmla="*/ 3648846 h 6858143"/>
              <a:gd name="connsiteX4218" fmla="*/ 324782 w 6345571"/>
              <a:gd name="connsiteY4218" fmla="*/ 3648846 h 6858143"/>
              <a:gd name="connsiteX4219" fmla="*/ 309884 w 6345571"/>
              <a:gd name="connsiteY4219" fmla="*/ 3636939 h 6858143"/>
              <a:gd name="connsiteX4220" fmla="*/ 336700 w 6345571"/>
              <a:gd name="connsiteY4220" fmla="*/ 3639916 h 6858143"/>
              <a:gd name="connsiteX4221" fmla="*/ 294985 w 6345571"/>
              <a:gd name="connsiteY4221" fmla="*/ 3625032 h 6858143"/>
              <a:gd name="connsiteX4222" fmla="*/ 280087 w 6345571"/>
              <a:gd name="connsiteY4222" fmla="*/ 3613125 h 6858143"/>
              <a:gd name="connsiteX4223" fmla="*/ 294985 w 6345571"/>
              <a:gd name="connsiteY4223" fmla="*/ 3604195 h 6858143"/>
              <a:gd name="connsiteX4224" fmla="*/ 265189 w 6345571"/>
              <a:gd name="connsiteY4224" fmla="*/ 3601218 h 6858143"/>
              <a:gd name="connsiteX4225" fmla="*/ 253270 w 6345571"/>
              <a:gd name="connsiteY4225" fmla="*/ 3607171 h 6858143"/>
              <a:gd name="connsiteX4226" fmla="*/ 241352 w 6345571"/>
              <a:gd name="connsiteY4226" fmla="*/ 3592288 h 6858143"/>
              <a:gd name="connsiteX4227" fmla="*/ 250291 w 6345571"/>
              <a:gd name="connsiteY4227" fmla="*/ 3583357 h 6858143"/>
              <a:gd name="connsiteX4228" fmla="*/ 271149 w 6345571"/>
              <a:gd name="connsiteY4228" fmla="*/ 3586334 h 6858143"/>
              <a:gd name="connsiteX4229" fmla="*/ 327761 w 6345571"/>
              <a:gd name="connsiteY4229" fmla="*/ 3610148 h 6858143"/>
              <a:gd name="connsiteX4230" fmla="*/ 366497 w 6345571"/>
              <a:gd name="connsiteY4230" fmla="*/ 3619079 h 6858143"/>
              <a:gd name="connsiteX4231" fmla="*/ 369477 w 6345571"/>
              <a:gd name="connsiteY4231" fmla="*/ 3613125 h 6858143"/>
              <a:gd name="connsiteX4232" fmla="*/ 384375 w 6345571"/>
              <a:gd name="connsiteY4232" fmla="*/ 3625032 h 6858143"/>
              <a:gd name="connsiteX4233" fmla="*/ 381395 w 6345571"/>
              <a:gd name="connsiteY4233" fmla="*/ 3633962 h 6858143"/>
              <a:gd name="connsiteX4234" fmla="*/ 387354 w 6345571"/>
              <a:gd name="connsiteY4234" fmla="*/ 3633962 h 6858143"/>
              <a:gd name="connsiteX4235" fmla="*/ 402253 w 6345571"/>
              <a:gd name="connsiteY4235" fmla="*/ 3625032 h 6858143"/>
              <a:gd name="connsiteX4236" fmla="*/ 423110 w 6345571"/>
              <a:gd name="connsiteY4236" fmla="*/ 3628009 h 6858143"/>
              <a:gd name="connsiteX4237" fmla="*/ 423110 w 6345571"/>
              <a:gd name="connsiteY4237" fmla="*/ 3633962 h 6858143"/>
              <a:gd name="connsiteX4238" fmla="*/ 443968 w 6345571"/>
              <a:gd name="connsiteY4238" fmla="*/ 3636939 h 6858143"/>
              <a:gd name="connsiteX4239" fmla="*/ 414171 w 6345571"/>
              <a:gd name="connsiteY4239" fmla="*/ 3633962 h 6858143"/>
              <a:gd name="connsiteX4240" fmla="*/ 411192 w 6345571"/>
              <a:gd name="connsiteY4240" fmla="*/ 3642892 h 6858143"/>
              <a:gd name="connsiteX4241" fmla="*/ 443968 w 6345571"/>
              <a:gd name="connsiteY4241" fmla="*/ 3645869 h 6858143"/>
              <a:gd name="connsiteX4242" fmla="*/ 455886 w 6345571"/>
              <a:gd name="connsiteY4242" fmla="*/ 3651823 h 6858143"/>
              <a:gd name="connsiteX4243" fmla="*/ 461846 w 6345571"/>
              <a:gd name="connsiteY4243" fmla="*/ 3663730 h 6858143"/>
              <a:gd name="connsiteX4244" fmla="*/ 479724 w 6345571"/>
              <a:gd name="connsiteY4244" fmla="*/ 3660753 h 6858143"/>
              <a:gd name="connsiteX4245" fmla="*/ 488663 w 6345571"/>
              <a:gd name="connsiteY4245" fmla="*/ 3672660 h 6858143"/>
              <a:gd name="connsiteX4246" fmla="*/ 497602 w 6345571"/>
              <a:gd name="connsiteY4246" fmla="*/ 3660753 h 6858143"/>
              <a:gd name="connsiteX4247" fmla="*/ 506540 w 6345571"/>
              <a:gd name="connsiteY4247" fmla="*/ 3678614 h 6858143"/>
              <a:gd name="connsiteX4248" fmla="*/ 527398 w 6345571"/>
              <a:gd name="connsiteY4248" fmla="*/ 3675637 h 6858143"/>
              <a:gd name="connsiteX4249" fmla="*/ 509520 w 6345571"/>
              <a:gd name="connsiteY4249" fmla="*/ 3663730 h 6858143"/>
              <a:gd name="connsiteX4250" fmla="*/ 545276 w 6345571"/>
              <a:gd name="connsiteY4250" fmla="*/ 3678614 h 6858143"/>
              <a:gd name="connsiteX4251" fmla="*/ 586991 w 6345571"/>
              <a:gd name="connsiteY4251" fmla="*/ 3690521 h 6858143"/>
              <a:gd name="connsiteX4252" fmla="*/ 560174 w 6345571"/>
              <a:gd name="connsiteY4252" fmla="*/ 3657776 h 6858143"/>
              <a:gd name="connsiteX4253" fmla="*/ 545276 w 6345571"/>
              <a:gd name="connsiteY4253" fmla="*/ 3657776 h 6858143"/>
              <a:gd name="connsiteX4254" fmla="*/ 545276 w 6345571"/>
              <a:gd name="connsiteY4254" fmla="*/ 3663730 h 6858143"/>
              <a:gd name="connsiteX4255" fmla="*/ 518460 w 6345571"/>
              <a:gd name="connsiteY4255" fmla="*/ 3663730 h 6858143"/>
              <a:gd name="connsiteX4256" fmla="*/ 527398 w 6345571"/>
              <a:gd name="connsiteY4256" fmla="*/ 3654800 h 6858143"/>
              <a:gd name="connsiteX4257" fmla="*/ 518460 w 6345571"/>
              <a:gd name="connsiteY4257" fmla="*/ 3651823 h 6858143"/>
              <a:gd name="connsiteX4258" fmla="*/ 509520 w 6345571"/>
              <a:gd name="connsiteY4258" fmla="*/ 3654800 h 6858143"/>
              <a:gd name="connsiteX4259" fmla="*/ 491642 w 6345571"/>
              <a:gd name="connsiteY4259" fmla="*/ 3639916 h 6858143"/>
              <a:gd name="connsiteX4260" fmla="*/ 512500 w 6345571"/>
              <a:gd name="connsiteY4260" fmla="*/ 3639916 h 6858143"/>
              <a:gd name="connsiteX4261" fmla="*/ 500581 w 6345571"/>
              <a:gd name="connsiteY4261" fmla="*/ 3633962 h 6858143"/>
              <a:gd name="connsiteX4262" fmla="*/ 485683 w 6345571"/>
              <a:gd name="connsiteY4262" fmla="*/ 3636939 h 6858143"/>
              <a:gd name="connsiteX4263" fmla="*/ 488663 w 6345571"/>
              <a:gd name="connsiteY4263" fmla="*/ 3642892 h 6858143"/>
              <a:gd name="connsiteX4264" fmla="*/ 449927 w 6345571"/>
              <a:gd name="connsiteY4264" fmla="*/ 3628009 h 6858143"/>
              <a:gd name="connsiteX4265" fmla="*/ 408212 w 6345571"/>
              <a:gd name="connsiteY4265" fmla="*/ 3622055 h 6858143"/>
              <a:gd name="connsiteX4266" fmla="*/ 372456 w 6345571"/>
              <a:gd name="connsiteY4266" fmla="*/ 3607171 h 6858143"/>
              <a:gd name="connsiteX4267" fmla="*/ 384375 w 6345571"/>
              <a:gd name="connsiteY4267" fmla="*/ 3598241 h 6858143"/>
              <a:gd name="connsiteX4268" fmla="*/ 423110 w 6345571"/>
              <a:gd name="connsiteY4268" fmla="*/ 3616102 h 6858143"/>
              <a:gd name="connsiteX4269" fmla="*/ 443968 w 6345571"/>
              <a:gd name="connsiteY4269" fmla="*/ 3625032 h 6858143"/>
              <a:gd name="connsiteX4270" fmla="*/ 438008 w 6345571"/>
              <a:gd name="connsiteY4270" fmla="*/ 3613125 h 6858143"/>
              <a:gd name="connsiteX4271" fmla="*/ 411192 w 6345571"/>
              <a:gd name="connsiteY4271" fmla="*/ 3610148 h 6858143"/>
              <a:gd name="connsiteX4272" fmla="*/ 378415 w 6345571"/>
              <a:gd name="connsiteY4272" fmla="*/ 3595265 h 6858143"/>
              <a:gd name="connsiteX4273" fmla="*/ 387354 w 6345571"/>
              <a:gd name="connsiteY4273" fmla="*/ 3589311 h 6858143"/>
              <a:gd name="connsiteX4274" fmla="*/ 381395 w 6345571"/>
              <a:gd name="connsiteY4274" fmla="*/ 3583357 h 6858143"/>
              <a:gd name="connsiteX4275" fmla="*/ 363517 w 6345571"/>
              <a:gd name="connsiteY4275" fmla="*/ 3583357 h 6858143"/>
              <a:gd name="connsiteX4276" fmla="*/ 366497 w 6345571"/>
              <a:gd name="connsiteY4276" fmla="*/ 3589311 h 6858143"/>
              <a:gd name="connsiteX4277" fmla="*/ 339680 w 6345571"/>
              <a:gd name="connsiteY4277" fmla="*/ 3577404 h 6858143"/>
              <a:gd name="connsiteX4278" fmla="*/ 348619 w 6345571"/>
              <a:gd name="connsiteY4278" fmla="*/ 3571450 h 6858143"/>
              <a:gd name="connsiteX4279" fmla="*/ 324782 w 6345571"/>
              <a:gd name="connsiteY4279" fmla="*/ 3574427 h 6858143"/>
              <a:gd name="connsiteX4280" fmla="*/ 300945 w 6345571"/>
              <a:gd name="connsiteY4280" fmla="*/ 3550613 h 6858143"/>
              <a:gd name="connsiteX4281" fmla="*/ 277107 w 6345571"/>
              <a:gd name="connsiteY4281" fmla="*/ 3538706 h 6858143"/>
              <a:gd name="connsiteX4282" fmla="*/ 283067 w 6345571"/>
              <a:gd name="connsiteY4282" fmla="*/ 3535729 h 6858143"/>
              <a:gd name="connsiteX4283" fmla="*/ 265189 w 6345571"/>
              <a:gd name="connsiteY4283" fmla="*/ 3529776 h 6858143"/>
              <a:gd name="connsiteX4284" fmla="*/ 262210 w 6345571"/>
              <a:gd name="connsiteY4284" fmla="*/ 3520846 h 6858143"/>
              <a:gd name="connsiteX4285" fmla="*/ 247311 w 6345571"/>
              <a:gd name="connsiteY4285" fmla="*/ 3514892 h 6858143"/>
              <a:gd name="connsiteX4286" fmla="*/ 256250 w 6345571"/>
              <a:gd name="connsiteY4286" fmla="*/ 3523822 h 6858143"/>
              <a:gd name="connsiteX4287" fmla="*/ 241352 w 6345571"/>
              <a:gd name="connsiteY4287" fmla="*/ 3526799 h 6858143"/>
              <a:gd name="connsiteX4288" fmla="*/ 229433 w 6345571"/>
              <a:gd name="connsiteY4288" fmla="*/ 3523822 h 6858143"/>
              <a:gd name="connsiteX4289" fmla="*/ 223474 w 6345571"/>
              <a:gd name="connsiteY4289" fmla="*/ 3511915 h 6858143"/>
              <a:gd name="connsiteX4290" fmla="*/ 244331 w 6345571"/>
              <a:gd name="connsiteY4290" fmla="*/ 3517869 h 6858143"/>
              <a:gd name="connsiteX4291" fmla="*/ 232413 w 6345571"/>
              <a:gd name="connsiteY4291" fmla="*/ 3502985 h 6858143"/>
              <a:gd name="connsiteX4292" fmla="*/ 205596 w 6345571"/>
              <a:gd name="connsiteY4292" fmla="*/ 3494054 h 6858143"/>
              <a:gd name="connsiteX4293" fmla="*/ 223474 w 6345571"/>
              <a:gd name="connsiteY4293" fmla="*/ 3491078 h 6858143"/>
              <a:gd name="connsiteX4294" fmla="*/ 244331 w 6345571"/>
              <a:gd name="connsiteY4294" fmla="*/ 3500008 h 6858143"/>
              <a:gd name="connsiteX4295" fmla="*/ 250291 w 6345571"/>
              <a:gd name="connsiteY4295" fmla="*/ 3497031 h 6858143"/>
              <a:gd name="connsiteX4296" fmla="*/ 289026 w 6345571"/>
              <a:gd name="connsiteY4296" fmla="*/ 3502985 h 6858143"/>
              <a:gd name="connsiteX4297" fmla="*/ 294985 w 6345571"/>
              <a:gd name="connsiteY4297" fmla="*/ 3511915 h 6858143"/>
              <a:gd name="connsiteX4298" fmla="*/ 321802 w 6345571"/>
              <a:gd name="connsiteY4298" fmla="*/ 3520846 h 6858143"/>
              <a:gd name="connsiteX4299" fmla="*/ 306904 w 6345571"/>
              <a:gd name="connsiteY4299" fmla="*/ 3517869 h 6858143"/>
              <a:gd name="connsiteX4300" fmla="*/ 294985 w 6345571"/>
              <a:gd name="connsiteY4300" fmla="*/ 3526799 h 6858143"/>
              <a:gd name="connsiteX4301" fmla="*/ 306904 w 6345571"/>
              <a:gd name="connsiteY4301" fmla="*/ 3523822 h 6858143"/>
              <a:gd name="connsiteX4302" fmla="*/ 324782 w 6345571"/>
              <a:gd name="connsiteY4302" fmla="*/ 3529776 h 6858143"/>
              <a:gd name="connsiteX4303" fmla="*/ 327761 w 6345571"/>
              <a:gd name="connsiteY4303" fmla="*/ 3538706 h 6858143"/>
              <a:gd name="connsiteX4304" fmla="*/ 351599 w 6345571"/>
              <a:gd name="connsiteY4304" fmla="*/ 3538706 h 6858143"/>
              <a:gd name="connsiteX4305" fmla="*/ 363517 w 6345571"/>
              <a:gd name="connsiteY4305" fmla="*/ 3526799 h 6858143"/>
              <a:gd name="connsiteX4306" fmla="*/ 396294 w 6345571"/>
              <a:gd name="connsiteY4306" fmla="*/ 3541683 h 6858143"/>
              <a:gd name="connsiteX4307" fmla="*/ 387354 w 6345571"/>
              <a:gd name="connsiteY4307" fmla="*/ 3544659 h 6858143"/>
              <a:gd name="connsiteX4308" fmla="*/ 414171 w 6345571"/>
              <a:gd name="connsiteY4308" fmla="*/ 3553590 h 6858143"/>
              <a:gd name="connsiteX4309" fmla="*/ 440988 w 6345571"/>
              <a:gd name="connsiteY4309" fmla="*/ 3565497 h 6858143"/>
              <a:gd name="connsiteX4310" fmla="*/ 443968 w 6345571"/>
              <a:gd name="connsiteY4310" fmla="*/ 3580380 h 6858143"/>
              <a:gd name="connsiteX4311" fmla="*/ 464825 w 6345571"/>
              <a:gd name="connsiteY4311" fmla="*/ 3577404 h 6858143"/>
              <a:gd name="connsiteX4312" fmla="*/ 476744 w 6345571"/>
              <a:gd name="connsiteY4312" fmla="*/ 3583357 h 6858143"/>
              <a:gd name="connsiteX4313" fmla="*/ 473764 w 6345571"/>
              <a:gd name="connsiteY4313" fmla="*/ 3589311 h 6858143"/>
              <a:gd name="connsiteX4314" fmla="*/ 485683 w 6345571"/>
              <a:gd name="connsiteY4314" fmla="*/ 3589311 h 6858143"/>
              <a:gd name="connsiteX4315" fmla="*/ 485683 w 6345571"/>
              <a:gd name="connsiteY4315" fmla="*/ 3601218 h 6858143"/>
              <a:gd name="connsiteX4316" fmla="*/ 512500 w 6345571"/>
              <a:gd name="connsiteY4316" fmla="*/ 3604195 h 6858143"/>
              <a:gd name="connsiteX4317" fmla="*/ 491642 w 6345571"/>
              <a:gd name="connsiteY4317" fmla="*/ 3589311 h 6858143"/>
              <a:gd name="connsiteX4318" fmla="*/ 533357 w 6345571"/>
              <a:gd name="connsiteY4318" fmla="*/ 3607171 h 6858143"/>
              <a:gd name="connsiteX4319" fmla="*/ 485683 w 6345571"/>
              <a:gd name="connsiteY4319" fmla="*/ 3580380 h 6858143"/>
              <a:gd name="connsiteX4320" fmla="*/ 485683 w 6345571"/>
              <a:gd name="connsiteY4320" fmla="*/ 3586334 h 6858143"/>
              <a:gd name="connsiteX4321" fmla="*/ 476744 w 6345571"/>
              <a:gd name="connsiteY4321" fmla="*/ 3574427 h 6858143"/>
              <a:gd name="connsiteX4322" fmla="*/ 485683 w 6345571"/>
              <a:gd name="connsiteY4322" fmla="*/ 3568473 h 6858143"/>
              <a:gd name="connsiteX4323" fmla="*/ 509520 w 6345571"/>
              <a:gd name="connsiteY4323" fmla="*/ 3586334 h 6858143"/>
              <a:gd name="connsiteX4324" fmla="*/ 536337 w 6345571"/>
              <a:gd name="connsiteY4324" fmla="*/ 3589311 h 6858143"/>
              <a:gd name="connsiteX4325" fmla="*/ 545276 w 6345571"/>
              <a:gd name="connsiteY4325" fmla="*/ 3595265 h 6858143"/>
              <a:gd name="connsiteX4326" fmla="*/ 542296 w 6345571"/>
              <a:gd name="connsiteY4326" fmla="*/ 3604195 h 6858143"/>
              <a:gd name="connsiteX4327" fmla="*/ 560174 w 6345571"/>
              <a:gd name="connsiteY4327" fmla="*/ 3610148 h 6858143"/>
              <a:gd name="connsiteX4328" fmla="*/ 554215 w 6345571"/>
              <a:gd name="connsiteY4328" fmla="*/ 3601218 h 6858143"/>
              <a:gd name="connsiteX4329" fmla="*/ 566133 w 6345571"/>
              <a:gd name="connsiteY4329" fmla="*/ 3607171 h 6858143"/>
              <a:gd name="connsiteX4330" fmla="*/ 584011 w 6345571"/>
              <a:gd name="connsiteY4330" fmla="*/ 3604195 h 6858143"/>
              <a:gd name="connsiteX4331" fmla="*/ 584011 w 6345571"/>
              <a:gd name="connsiteY4331" fmla="*/ 3595265 h 6858143"/>
              <a:gd name="connsiteX4332" fmla="*/ 601889 w 6345571"/>
              <a:gd name="connsiteY4332" fmla="*/ 3595265 h 6858143"/>
              <a:gd name="connsiteX4333" fmla="*/ 595930 w 6345571"/>
              <a:gd name="connsiteY4333" fmla="*/ 3607171 h 6858143"/>
              <a:gd name="connsiteX4334" fmla="*/ 622747 w 6345571"/>
              <a:gd name="connsiteY4334" fmla="*/ 3616102 h 6858143"/>
              <a:gd name="connsiteX4335" fmla="*/ 616787 w 6345571"/>
              <a:gd name="connsiteY4335" fmla="*/ 3619079 h 6858143"/>
              <a:gd name="connsiteX4336" fmla="*/ 625726 w 6345571"/>
              <a:gd name="connsiteY4336" fmla="*/ 3630986 h 6858143"/>
              <a:gd name="connsiteX4337" fmla="*/ 640625 w 6345571"/>
              <a:gd name="connsiteY4337" fmla="*/ 3639916 h 6858143"/>
              <a:gd name="connsiteX4338" fmla="*/ 661482 w 6345571"/>
              <a:gd name="connsiteY4338" fmla="*/ 3636939 h 6858143"/>
              <a:gd name="connsiteX4339" fmla="*/ 664462 w 6345571"/>
              <a:gd name="connsiteY4339" fmla="*/ 3651823 h 6858143"/>
              <a:gd name="connsiteX4340" fmla="*/ 691279 w 6345571"/>
              <a:gd name="connsiteY4340" fmla="*/ 3651823 h 6858143"/>
              <a:gd name="connsiteX4341" fmla="*/ 700218 w 6345571"/>
              <a:gd name="connsiteY4341" fmla="*/ 3663730 h 6858143"/>
              <a:gd name="connsiteX4342" fmla="*/ 673401 w 6345571"/>
              <a:gd name="connsiteY4342" fmla="*/ 3630986 h 6858143"/>
              <a:gd name="connsiteX4343" fmla="*/ 700218 w 6345571"/>
              <a:gd name="connsiteY4343" fmla="*/ 3648846 h 6858143"/>
              <a:gd name="connsiteX4344" fmla="*/ 721075 w 6345571"/>
              <a:gd name="connsiteY4344" fmla="*/ 3628009 h 6858143"/>
              <a:gd name="connsiteX4345" fmla="*/ 771729 w 6345571"/>
              <a:gd name="connsiteY4345" fmla="*/ 3645869 h 6858143"/>
              <a:gd name="connsiteX4346" fmla="*/ 747892 w 6345571"/>
              <a:gd name="connsiteY4346" fmla="*/ 3648846 h 6858143"/>
              <a:gd name="connsiteX4347" fmla="*/ 798546 w 6345571"/>
              <a:gd name="connsiteY4347" fmla="*/ 3675637 h 6858143"/>
              <a:gd name="connsiteX4348" fmla="*/ 846221 w 6345571"/>
              <a:gd name="connsiteY4348" fmla="*/ 3711358 h 6858143"/>
              <a:gd name="connsiteX4349" fmla="*/ 858139 w 6345571"/>
              <a:gd name="connsiteY4349" fmla="*/ 3714335 h 6858143"/>
              <a:gd name="connsiteX4350" fmla="*/ 867078 w 6345571"/>
              <a:gd name="connsiteY4350" fmla="*/ 3723265 h 6858143"/>
              <a:gd name="connsiteX4351" fmla="*/ 926671 w 6345571"/>
              <a:gd name="connsiteY4351" fmla="*/ 3758986 h 6858143"/>
              <a:gd name="connsiteX4352" fmla="*/ 923691 w 6345571"/>
              <a:gd name="connsiteY4352" fmla="*/ 3753033 h 6858143"/>
              <a:gd name="connsiteX4353" fmla="*/ 935610 w 6345571"/>
              <a:gd name="connsiteY4353" fmla="*/ 3758986 h 6858143"/>
              <a:gd name="connsiteX4354" fmla="*/ 932630 w 6345571"/>
              <a:gd name="connsiteY4354" fmla="*/ 3761963 h 6858143"/>
              <a:gd name="connsiteX4355" fmla="*/ 965407 w 6345571"/>
              <a:gd name="connsiteY4355" fmla="*/ 3782800 h 6858143"/>
              <a:gd name="connsiteX4356" fmla="*/ 950508 w 6345571"/>
              <a:gd name="connsiteY4356" fmla="*/ 3779824 h 6858143"/>
              <a:gd name="connsiteX4357" fmla="*/ 974346 w 6345571"/>
              <a:gd name="connsiteY4357" fmla="*/ 3797684 h 6858143"/>
              <a:gd name="connsiteX4358" fmla="*/ 986264 w 6345571"/>
              <a:gd name="connsiteY4358" fmla="*/ 3785777 h 6858143"/>
              <a:gd name="connsiteX4359" fmla="*/ 1007122 w 6345571"/>
              <a:gd name="connsiteY4359" fmla="*/ 3812568 h 6858143"/>
              <a:gd name="connsiteX4360" fmla="*/ 1001162 w 6345571"/>
              <a:gd name="connsiteY4360" fmla="*/ 3803638 h 6858143"/>
              <a:gd name="connsiteX4361" fmla="*/ 1048837 w 6345571"/>
              <a:gd name="connsiteY4361" fmla="*/ 3818521 h 6858143"/>
              <a:gd name="connsiteX4362" fmla="*/ 1084593 w 6345571"/>
              <a:gd name="connsiteY4362" fmla="*/ 3848289 h 6858143"/>
              <a:gd name="connsiteX4363" fmla="*/ 1105450 w 6345571"/>
              <a:gd name="connsiteY4363" fmla="*/ 3854242 h 6858143"/>
              <a:gd name="connsiteX4364" fmla="*/ 1102470 w 6345571"/>
              <a:gd name="connsiteY4364" fmla="*/ 3845312 h 6858143"/>
              <a:gd name="connsiteX4365" fmla="*/ 1141206 w 6345571"/>
              <a:gd name="connsiteY4365" fmla="*/ 3869126 h 6858143"/>
              <a:gd name="connsiteX4366" fmla="*/ 1114389 w 6345571"/>
              <a:gd name="connsiteY4366" fmla="*/ 3860196 h 6858143"/>
              <a:gd name="connsiteX4367" fmla="*/ 1153125 w 6345571"/>
              <a:gd name="connsiteY4367" fmla="*/ 3892940 h 6858143"/>
              <a:gd name="connsiteX4368" fmla="*/ 1203779 w 6345571"/>
              <a:gd name="connsiteY4368" fmla="*/ 3916755 h 6858143"/>
              <a:gd name="connsiteX4369" fmla="*/ 1215697 w 6345571"/>
              <a:gd name="connsiteY4369" fmla="*/ 3931638 h 6858143"/>
              <a:gd name="connsiteX4370" fmla="*/ 1203779 w 6345571"/>
              <a:gd name="connsiteY4370" fmla="*/ 3937592 h 6858143"/>
              <a:gd name="connsiteX4371" fmla="*/ 1209738 w 6345571"/>
              <a:gd name="connsiteY4371" fmla="*/ 3940568 h 6858143"/>
              <a:gd name="connsiteX4372" fmla="*/ 1224636 w 6345571"/>
              <a:gd name="connsiteY4372" fmla="*/ 3940568 h 6858143"/>
              <a:gd name="connsiteX4373" fmla="*/ 1215697 w 6345571"/>
              <a:gd name="connsiteY4373" fmla="*/ 3949499 h 6858143"/>
              <a:gd name="connsiteX4374" fmla="*/ 1239534 w 6345571"/>
              <a:gd name="connsiteY4374" fmla="*/ 3955452 h 6858143"/>
              <a:gd name="connsiteX4375" fmla="*/ 1233575 w 6345571"/>
              <a:gd name="connsiteY4375" fmla="*/ 3961406 h 6858143"/>
              <a:gd name="connsiteX4376" fmla="*/ 1248473 w 6345571"/>
              <a:gd name="connsiteY4376" fmla="*/ 3958429 h 6858143"/>
              <a:gd name="connsiteX4377" fmla="*/ 1257412 w 6345571"/>
              <a:gd name="connsiteY4377" fmla="*/ 3967359 h 6858143"/>
              <a:gd name="connsiteX4378" fmla="*/ 1248473 w 6345571"/>
              <a:gd name="connsiteY4378" fmla="*/ 3970336 h 6858143"/>
              <a:gd name="connsiteX4379" fmla="*/ 1275290 w 6345571"/>
              <a:gd name="connsiteY4379" fmla="*/ 3973313 h 6858143"/>
              <a:gd name="connsiteX4380" fmla="*/ 1269331 w 6345571"/>
              <a:gd name="connsiteY4380" fmla="*/ 3958429 h 6858143"/>
              <a:gd name="connsiteX4381" fmla="*/ 1289071 w 6345571"/>
              <a:gd name="connsiteY4381" fmla="*/ 3972569 h 6858143"/>
              <a:gd name="connsiteX4382" fmla="*/ 1310900 w 6345571"/>
              <a:gd name="connsiteY4382" fmla="*/ 3982179 h 6858143"/>
              <a:gd name="connsiteX4383" fmla="*/ 1310674 w 6345571"/>
              <a:gd name="connsiteY4383" fmla="*/ 3986708 h 6858143"/>
              <a:gd name="connsiteX4384" fmla="*/ 1308066 w 6345571"/>
              <a:gd name="connsiteY4384" fmla="*/ 3994150 h 6858143"/>
              <a:gd name="connsiteX4385" fmla="*/ 1325944 w 6345571"/>
              <a:gd name="connsiteY4385" fmla="*/ 4006057 h 6858143"/>
              <a:gd name="connsiteX4386" fmla="*/ 1325944 w 6345571"/>
              <a:gd name="connsiteY4386" fmla="*/ 3991174 h 6858143"/>
              <a:gd name="connsiteX4387" fmla="*/ 1331904 w 6345571"/>
              <a:gd name="connsiteY4387" fmla="*/ 4006057 h 6858143"/>
              <a:gd name="connsiteX4388" fmla="*/ 1349781 w 6345571"/>
              <a:gd name="connsiteY4388" fmla="*/ 4006057 h 6858143"/>
              <a:gd name="connsiteX4389" fmla="*/ 1379578 w 6345571"/>
              <a:gd name="connsiteY4389" fmla="*/ 4029871 h 6858143"/>
              <a:gd name="connsiteX4390" fmla="*/ 1373619 w 6345571"/>
              <a:gd name="connsiteY4390" fmla="*/ 4026894 h 6858143"/>
              <a:gd name="connsiteX4391" fmla="*/ 1370639 w 6345571"/>
              <a:gd name="connsiteY4391" fmla="*/ 4032848 h 6858143"/>
              <a:gd name="connsiteX4392" fmla="*/ 1412354 w 6345571"/>
              <a:gd name="connsiteY4392" fmla="*/ 4047732 h 6858143"/>
              <a:gd name="connsiteX4393" fmla="*/ 1412354 w 6345571"/>
              <a:gd name="connsiteY4393" fmla="*/ 4059639 h 6858143"/>
              <a:gd name="connsiteX4394" fmla="*/ 1430232 w 6345571"/>
              <a:gd name="connsiteY4394" fmla="*/ 4065592 h 6858143"/>
              <a:gd name="connsiteX4395" fmla="*/ 1430232 w 6345571"/>
              <a:gd name="connsiteY4395" fmla="*/ 4077499 h 6858143"/>
              <a:gd name="connsiteX4396" fmla="*/ 1448110 w 6345571"/>
              <a:gd name="connsiteY4396" fmla="*/ 4086430 h 6858143"/>
              <a:gd name="connsiteX4397" fmla="*/ 1443641 w 6345571"/>
              <a:gd name="connsiteY4397" fmla="*/ 4088662 h 6858143"/>
              <a:gd name="connsiteX4398" fmla="*/ 1446110 w 6345571"/>
              <a:gd name="connsiteY4398" fmla="*/ 4092363 h 6858143"/>
              <a:gd name="connsiteX4399" fmla="*/ 1427625 w 6345571"/>
              <a:gd name="connsiteY4399" fmla="*/ 4080476 h 6858143"/>
              <a:gd name="connsiteX4400" fmla="*/ 1397456 w 6345571"/>
              <a:gd name="connsiteY4400" fmla="*/ 4059639 h 6858143"/>
              <a:gd name="connsiteX4401" fmla="*/ 1388517 w 6345571"/>
              <a:gd name="connsiteY4401" fmla="*/ 4065592 h 6858143"/>
              <a:gd name="connsiteX4402" fmla="*/ 1465988 w 6345571"/>
              <a:gd name="connsiteY4402" fmla="*/ 4104290 h 6858143"/>
              <a:gd name="connsiteX4403" fmla="*/ 1468967 w 6345571"/>
              <a:gd name="connsiteY4403" fmla="*/ 4116197 h 6858143"/>
              <a:gd name="connsiteX4404" fmla="*/ 1492805 w 6345571"/>
              <a:gd name="connsiteY4404" fmla="*/ 4128104 h 6858143"/>
              <a:gd name="connsiteX4405" fmla="*/ 1504723 w 6345571"/>
              <a:gd name="connsiteY4405" fmla="*/ 4125127 h 6858143"/>
              <a:gd name="connsiteX4406" fmla="*/ 1486845 w 6345571"/>
              <a:gd name="connsiteY4406" fmla="*/ 4113220 h 6858143"/>
              <a:gd name="connsiteX4407" fmla="*/ 1486845 w 6345571"/>
              <a:gd name="connsiteY4407" fmla="*/ 4119174 h 6858143"/>
              <a:gd name="connsiteX4408" fmla="*/ 1471947 w 6345571"/>
              <a:gd name="connsiteY4408" fmla="*/ 4110244 h 6858143"/>
              <a:gd name="connsiteX4409" fmla="*/ 1486845 w 6345571"/>
              <a:gd name="connsiteY4409" fmla="*/ 4098337 h 6858143"/>
              <a:gd name="connsiteX4410" fmla="*/ 1489825 w 6345571"/>
              <a:gd name="connsiteY4410" fmla="*/ 4110244 h 6858143"/>
              <a:gd name="connsiteX4411" fmla="*/ 1519622 w 6345571"/>
              <a:gd name="connsiteY4411" fmla="*/ 4122151 h 6858143"/>
              <a:gd name="connsiteX4412" fmla="*/ 1528560 w 6345571"/>
              <a:gd name="connsiteY4412" fmla="*/ 4125127 h 6858143"/>
              <a:gd name="connsiteX4413" fmla="*/ 1534520 w 6345571"/>
              <a:gd name="connsiteY4413" fmla="*/ 4137035 h 6858143"/>
              <a:gd name="connsiteX4414" fmla="*/ 1537499 w 6345571"/>
              <a:gd name="connsiteY4414" fmla="*/ 4131081 h 6858143"/>
              <a:gd name="connsiteX4415" fmla="*/ 1561337 w 6345571"/>
              <a:gd name="connsiteY4415" fmla="*/ 4151918 h 6858143"/>
              <a:gd name="connsiteX4416" fmla="*/ 1567296 w 6345571"/>
              <a:gd name="connsiteY4416" fmla="*/ 4148942 h 6858143"/>
              <a:gd name="connsiteX4417" fmla="*/ 1546438 w 6345571"/>
              <a:gd name="connsiteY4417" fmla="*/ 4131081 h 6858143"/>
              <a:gd name="connsiteX4418" fmla="*/ 1576235 w 6345571"/>
              <a:gd name="connsiteY4418" fmla="*/ 4142988 h 6858143"/>
              <a:gd name="connsiteX4419" fmla="*/ 1570276 w 6345571"/>
              <a:gd name="connsiteY4419" fmla="*/ 4151918 h 6858143"/>
              <a:gd name="connsiteX4420" fmla="*/ 1579215 w 6345571"/>
              <a:gd name="connsiteY4420" fmla="*/ 4151918 h 6858143"/>
              <a:gd name="connsiteX4421" fmla="*/ 1585174 w 6345571"/>
              <a:gd name="connsiteY4421" fmla="*/ 4145965 h 6858143"/>
              <a:gd name="connsiteX4422" fmla="*/ 1561337 w 6345571"/>
              <a:gd name="connsiteY4422" fmla="*/ 4134058 h 6858143"/>
              <a:gd name="connsiteX4423" fmla="*/ 1555377 w 6345571"/>
              <a:gd name="connsiteY4423" fmla="*/ 4119174 h 6858143"/>
              <a:gd name="connsiteX4424" fmla="*/ 1516642 w 6345571"/>
              <a:gd name="connsiteY4424" fmla="*/ 4101313 h 6858143"/>
              <a:gd name="connsiteX4425" fmla="*/ 1525581 w 6345571"/>
              <a:gd name="connsiteY4425" fmla="*/ 4098337 h 6858143"/>
              <a:gd name="connsiteX4426" fmla="*/ 1504723 w 6345571"/>
              <a:gd name="connsiteY4426" fmla="*/ 4092383 h 6858143"/>
              <a:gd name="connsiteX4427" fmla="*/ 1519622 w 6345571"/>
              <a:gd name="connsiteY4427" fmla="*/ 4089406 h 6858143"/>
              <a:gd name="connsiteX4428" fmla="*/ 1495784 w 6345571"/>
              <a:gd name="connsiteY4428" fmla="*/ 4089406 h 6858143"/>
              <a:gd name="connsiteX4429" fmla="*/ 1504723 w 6345571"/>
              <a:gd name="connsiteY4429" fmla="*/ 4080476 h 6858143"/>
              <a:gd name="connsiteX4430" fmla="*/ 1486845 w 6345571"/>
              <a:gd name="connsiteY4430" fmla="*/ 4080476 h 6858143"/>
              <a:gd name="connsiteX4431" fmla="*/ 1468967 w 6345571"/>
              <a:gd name="connsiteY4431" fmla="*/ 4071546 h 6858143"/>
              <a:gd name="connsiteX4432" fmla="*/ 1463008 w 6345571"/>
              <a:gd name="connsiteY4432" fmla="*/ 4065592 h 6858143"/>
              <a:gd name="connsiteX4433" fmla="*/ 1457049 w 6345571"/>
              <a:gd name="connsiteY4433" fmla="*/ 4053685 h 6858143"/>
              <a:gd name="connsiteX4434" fmla="*/ 1448110 w 6345571"/>
              <a:gd name="connsiteY4434" fmla="*/ 4059639 h 6858143"/>
              <a:gd name="connsiteX4435" fmla="*/ 1430232 w 6345571"/>
              <a:gd name="connsiteY4435" fmla="*/ 4044755 h 6858143"/>
              <a:gd name="connsiteX4436" fmla="*/ 1445130 w 6345571"/>
              <a:gd name="connsiteY4436" fmla="*/ 4053685 h 6858143"/>
              <a:gd name="connsiteX4437" fmla="*/ 1418313 w 6345571"/>
              <a:gd name="connsiteY4437" fmla="*/ 4020941 h 6858143"/>
              <a:gd name="connsiteX4438" fmla="*/ 1391497 w 6345571"/>
              <a:gd name="connsiteY4438" fmla="*/ 4009034 h 6858143"/>
              <a:gd name="connsiteX4439" fmla="*/ 1412354 w 6345571"/>
              <a:gd name="connsiteY4439" fmla="*/ 4020941 h 6858143"/>
              <a:gd name="connsiteX4440" fmla="*/ 1415334 w 6345571"/>
              <a:gd name="connsiteY4440" fmla="*/ 4029871 h 6858143"/>
              <a:gd name="connsiteX4441" fmla="*/ 1406395 w 6345571"/>
              <a:gd name="connsiteY4441" fmla="*/ 4029871 h 6858143"/>
              <a:gd name="connsiteX4442" fmla="*/ 1385537 w 6345571"/>
              <a:gd name="connsiteY4442" fmla="*/ 4009034 h 6858143"/>
              <a:gd name="connsiteX4443" fmla="*/ 1388517 w 6345571"/>
              <a:gd name="connsiteY4443" fmla="*/ 4000104 h 6858143"/>
              <a:gd name="connsiteX4444" fmla="*/ 1358720 w 6345571"/>
              <a:gd name="connsiteY4444" fmla="*/ 3979266 h 6858143"/>
              <a:gd name="connsiteX4445" fmla="*/ 1340843 w 6345571"/>
              <a:gd name="connsiteY4445" fmla="*/ 3985220 h 6858143"/>
              <a:gd name="connsiteX4446" fmla="*/ 1334883 w 6345571"/>
              <a:gd name="connsiteY4446" fmla="*/ 3982243 h 6858143"/>
              <a:gd name="connsiteX4447" fmla="*/ 1337863 w 6345571"/>
              <a:gd name="connsiteY4447" fmla="*/ 3967359 h 6858143"/>
              <a:gd name="connsiteX4448" fmla="*/ 1319985 w 6345571"/>
              <a:gd name="connsiteY4448" fmla="*/ 3973313 h 6858143"/>
              <a:gd name="connsiteX4449" fmla="*/ 1299127 w 6345571"/>
              <a:gd name="connsiteY4449" fmla="*/ 3952476 h 6858143"/>
              <a:gd name="connsiteX4450" fmla="*/ 1287209 w 6345571"/>
              <a:gd name="connsiteY4450" fmla="*/ 3940568 h 6858143"/>
              <a:gd name="connsiteX4451" fmla="*/ 1302107 w 6345571"/>
              <a:gd name="connsiteY4451" fmla="*/ 3946522 h 6858143"/>
              <a:gd name="connsiteX4452" fmla="*/ 1284229 w 6345571"/>
              <a:gd name="connsiteY4452" fmla="*/ 3931638 h 6858143"/>
              <a:gd name="connsiteX4453" fmla="*/ 1287209 w 6345571"/>
              <a:gd name="connsiteY4453" fmla="*/ 3931638 h 6858143"/>
              <a:gd name="connsiteX4454" fmla="*/ 1293168 w 6345571"/>
              <a:gd name="connsiteY4454" fmla="*/ 3928661 h 6858143"/>
              <a:gd name="connsiteX4455" fmla="*/ 1299127 w 6345571"/>
              <a:gd name="connsiteY4455" fmla="*/ 3937592 h 6858143"/>
              <a:gd name="connsiteX4456" fmla="*/ 1305087 w 6345571"/>
              <a:gd name="connsiteY4456" fmla="*/ 3934615 h 6858143"/>
              <a:gd name="connsiteX4457" fmla="*/ 1278270 w 6345571"/>
              <a:gd name="connsiteY4457" fmla="*/ 3925685 h 6858143"/>
              <a:gd name="connsiteX4458" fmla="*/ 1239534 w 6345571"/>
              <a:gd name="connsiteY4458" fmla="*/ 3901870 h 6858143"/>
              <a:gd name="connsiteX4459" fmla="*/ 1230595 w 6345571"/>
              <a:gd name="connsiteY4459" fmla="*/ 3913778 h 6858143"/>
              <a:gd name="connsiteX4460" fmla="*/ 1215697 w 6345571"/>
              <a:gd name="connsiteY4460" fmla="*/ 3901870 h 6858143"/>
              <a:gd name="connsiteX4461" fmla="*/ 1233575 w 6345571"/>
              <a:gd name="connsiteY4461" fmla="*/ 3895917 h 6858143"/>
              <a:gd name="connsiteX4462" fmla="*/ 1188880 w 6345571"/>
              <a:gd name="connsiteY4462" fmla="*/ 3872103 h 6858143"/>
              <a:gd name="connsiteX4463" fmla="*/ 1144186 w 6345571"/>
              <a:gd name="connsiteY4463" fmla="*/ 3836382 h 6858143"/>
              <a:gd name="connsiteX4464" fmla="*/ 1153125 w 6345571"/>
              <a:gd name="connsiteY4464" fmla="*/ 3836382 h 6858143"/>
              <a:gd name="connsiteX4465" fmla="*/ 1147165 w 6345571"/>
              <a:gd name="connsiteY4465" fmla="*/ 3821498 h 6858143"/>
              <a:gd name="connsiteX4466" fmla="*/ 1141206 w 6345571"/>
              <a:gd name="connsiteY4466" fmla="*/ 3830428 h 6858143"/>
              <a:gd name="connsiteX4467" fmla="*/ 1105450 w 6345571"/>
              <a:gd name="connsiteY4467" fmla="*/ 3818521 h 6858143"/>
              <a:gd name="connsiteX4468" fmla="*/ 1108430 w 6345571"/>
              <a:gd name="connsiteY4468" fmla="*/ 3830428 h 6858143"/>
              <a:gd name="connsiteX4469" fmla="*/ 1087572 w 6345571"/>
              <a:gd name="connsiteY4469" fmla="*/ 3818521 h 6858143"/>
              <a:gd name="connsiteX4470" fmla="*/ 1093532 w 6345571"/>
              <a:gd name="connsiteY4470" fmla="*/ 3812568 h 6858143"/>
              <a:gd name="connsiteX4471" fmla="*/ 1108430 w 6345571"/>
              <a:gd name="connsiteY4471" fmla="*/ 3827452 h 6858143"/>
              <a:gd name="connsiteX4472" fmla="*/ 1105450 w 6345571"/>
              <a:gd name="connsiteY4472" fmla="*/ 3815545 h 6858143"/>
              <a:gd name="connsiteX4473" fmla="*/ 1069694 w 6345571"/>
              <a:gd name="connsiteY4473" fmla="*/ 3794707 h 6858143"/>
              <a:gd name="connsiteX4474" fmla="*/ 1069694 w 6345571"/>
              <a:gd name="connsiteY4474" fmla="*/ 3779824 h 6858143"/>
              <a:gd name="connsiteX4475" fmla="*/ 1084593 w 6345571"/>
              <a:gd name="connsiteY4475" fmla="*/ 3788754 h 6858143"/>
              <a:gd name="connsiteX4476" fmla="*/ 1060755 w 6345571"/>
              <a:gd name="connsiteY4476" fmla="*/ 3773870 h 6858143"/>
              <a:gd name="connsiteX4477" fmla="*/ 1057776 w 6345571"/>
              <a:gd name="connsiteY4477" fmla="*/ 3782800 h 6858143"/>
              <a:gd name="connsiteX4478" fmla="*/ 1075654 w 6345571"/>
              <a:gd name="connsiteY4478" fmla="*/ 3788754 h 6858143"/>
              <a:gd name="connsiteX4479" fmla="*/ 1057776 w 6345571"/>
              <a:gd name="connsiteY4479" fmla="*/ 3788754 h 6858143"/>
              <a:gd name="connsiteX4480" fmla="*/ 1030959 w 6345571"/>
              <a:gd name="connsiteY4480" fmla="*/ 3767917 h 6858143"/>
              <a:gd name="connsiteX4481" fmla="*/ 1001162 w 6345571"/>
              <a:gd name="connsiteY4481" fmla="*/ 3758986 h 6858143"/>
              <a:gd name="connsiteX4482" fmla="*/ 998183 w 6345571"/>
              <a:gd name="connsiteY4482" fmla="*/ 3747079 h 6858143"/>
              <a:gd name="connsiteX4483" fmla="*/ 989244 w 6345571"/>
              <a:gd name="connsiteY4483" fmla="*/ 3744102 h 6858143"/>
              <a:gd name="connsiteX4484" fmla="*/ 980305 w 6345571"/>
              <a:gd name="connsiteY4484" fmla="*/ 3747079 h 6858143"/>
              <a:gd name="connsiteX4485" fmla="*/ 929651 w 6345571"/>
              <a:gd name="connsiteY4485" fmla="*/ 3720288 h 6858143"/>
              <a:gd name="connsiteX4486" fmla="*/ 935610 w 6345571"/>
              <a:gd name="connsiteY4486" fmla="*/ 3714335 h 6858143"/>
              <a:gd name="connsiteX4487" fmla="*/ 926671 w 6345571"/>
              <a:gd name="connsiteY4487" fmla="*/ 3705405 h 6858143"/>
              <a:gd name="connsiteX4488" fmla="*/ 911773 w 6345571"/>
              <a:gd name="connsiteY4488" fmla="*/ 3699451 h 6858143"/>
              <a:gd name="connsiteX4489" fmla="*/ 905814 w 6345571"/>
              <a:gd name="connsiteY4489" fmla="*/ 3702428 h 6858143"/>
              <a:gd name="connsiteX4490" fmla="*/ 893895 w 6345571"/>
              <a:gd name="connsiteY4490" fmla="*/ 3690521 h 6858143"/>
              <a:gd name="connsiteX4491" fmla="*/ 896875 w 6345571"/>
              <a:gd name="connsiteY4491" fmla="*/ 3684567 h 6858143"/>
              <a:gd name="connsiteX4492" fmla="*/ 884956 w 6345571"/>
              <a:gd name="connsiteY4492" fmla="*/ 3681590 h 6858143"/>
              <a:gd name="connsiteX4493" fmla="*/ 893895 w 6345571"/>
              <a:gd name="connsiteY4493" fmla="*/ 3690521 h 6858143"/>
              <a:gd name="connsiteX4494" fmla="*/ 873037 w 6345571"/>
              <a:gd name="connsiteY4494" fmla="*/ 3684567 h 6858143"/>
              <a:gd name="connsiteX4495" fmla="*/ 861119 w 6345571"/>
              <a:gd name="connsiteY4495" fmla="*/ 3669683 h 6858143"/>
              <a:gd name="connsiteX4496" fmla="*/ 801526 w 6345571"/>
              <a:gd name="connsiteY4496" fmla="*/ 3636939 h 6858143"/>
              <a:gd name="connsiteX4497" fmla="*/ 792587 w 6345571"/>
              <a:gd name="connsiteY4497" fmla="*/ 3630986 h 6858143"/>
              <a:gd name="connsiteX4498" fmla="*/ 750872 w 6345571"/>
              <a:gd name="connsiteY4498" fmla="*/ 3610148 h 6858143"/>
              <a:gd name="connsiteX4499" fmla="*/ 730014 w 6345571"/>
              <a:gd name="connsiteY4499" fmla="*/ 3601218 h 6858143"/>
              <a:gd name="connsiteX4500" fmla="*/ 721075 w 6345571"/>
              <a:gd name="connsiteY4500" fmla="*/ 3589311 h 6858143"/>
              <a:gd name="connsiteX4501" fmla="*/ 730014 w 6345571"/>
              <a:gd name="connsiteY4501" fmla="*/ 3589311 h 6858143"/>
              <a:gd name="connsiteX4502" fmla="*/ 712136 w 6345571"/>
              <a:gd name="connsiteY4502" fmla="*/ 3583357 h 6858143"/>
              <a:gd name="connsiteX4503" fmla="*/ 712136 w 6345571"/>
              <a:gd name="connsiteY4503" fmla="*/ 3589311 h 6858143"/>
              <a:gd name="connsiteX4504" fmla="*/ 682340 w 6345571"/>
              <a:gd name="connsiteY4504" fmla="*/ 3580380 h 6858143"/>
              <a:gd name="connsiteX4505" fmla="*/ 724055 w 6345571"/>
              <a:gd name="connsiteY4505" fmla="*/ 3583357 h 6858143"/>
              <a:gd name="connsiteX4506" fmla="*/ 759811 w 6345571"/>
              <a:gd name="connsiteY4506" fmla="*/ 3592288 h 6858143"/>
              <a:gd name="connsiteX4507" fmla="*/ 768750 w 6345571"/>
              <a:gd name="connsiteY4507" fmla="*/ 3604195 h 6858143"/>
              <a:gd name="connsiteX4508" fmla="*/ 759811 w 6345571"/>
              <a:gd name="connsiteY4508" fmla="*/ 3607171 h 6858143"/>
              <a:gd name="connsiteX4509" fmla="*/ 813444 w 6345571"/>
              <a:gd name="connsiteY4509" fmla="*/ 3619079 h 6858143"/>
              <a:gd name="connsiteX4510" fmla="*/ 816424 w 6345571"/>
              <a:gd name="connsiteY4510" fmla="*/ 3630986 h 6858143"/>
              <a:gd name="connsiteX4511" fmla="*/ 849200 w 6345571"/>
              <a:gd name="connsiteY4511" fmla="*/ 3645869 h 6858143"/>
              <a:gd name="connsiteX4512" fmla="*/ 828343 w 6345571"/>
              <a:gd name="connsiteY4512" fmla="*/ 3642892 h 6858143"/>
              <a:gd name="connsiteX4513" fmla="*/ 807485 w 6345571"/>
              <a:gd name="connsiteY4513" fmla="*/ 3633962 h 6858143"/>
              <a:gd name="connsiteX4514" fmla="*/ 840261 w 6345571"/>
              <a:gd name="connsiteY4514" fmla="*/ 3654800 h 6858143"/>
              <a:gd name="connsiteX4515" fmla="*/ 849200 w 6345571"/>
              <a:gd name="connsiteY4515" fmla="*/ 3654800 h 6858143"/>
              <a:gd name="connsiteX4516" fmla="*/ 843241 w 6345571"/>
              <a:gd name="connsiteY4516" fmla="*/ 3645869 h 6858143"/>
              <a:gd name="connsiteX4517" fmla="*/ 858139 w 6345571"/>
              <a:gd name="connsiteY4517" fmla="*/ 3648846 h 6858143"/>
              <a:gd name="connsiteX4518" fmla="*/ 893895 w 6345571"/>
              <a:gd name="connsiteY4518" fmla="*/ 3657776 h 6858143"/>
              <a:gd name="connsiteX4519" fmla="*/ 881976 w 6345571"/>
              <a:gd name="connsiteY4519" fmla="*/ 3660753 h 6858143"/>
              <a:gd name="connsiteX4520" fmla="*/ 917732 w 6345571"/>
              <a:gd name="connsiteY4520" fmla="*/ 3675637 h 6858143"/>
              <a:gd name="connsiteX4521" fmla="*/ 920712 w 6345571"/>
              <a:gd name="connsiteY4521" fmla="*/ 3687544 h 6858143"/>
              <a:gd name="connsiteX4522" fmla="*/ 941569 w 6345571"/>
              <a:gd name="connsiteY4522" fmla="*/ 3690521 h 6858143"/>
              <a:gd name="connsiteX4523" fmla="*/ 926671 w 6345571"/>
              <a:gd name="connsiteY4523" fmla="*/ 3696474 h 6858143"/>
              <a:gd name="connsiteX4524" fmla="*/ 938590 w 6345571"/>
              <a:gd name="connsiteY4524" fmla="*/ 3705405 h 6858143"/>
              <a:gd name="connsiteX4525" fmla="*/ 956468 w 6345571"/>
              <a:gd name="connsiteY4525" fmla="*/ 3708381 h 6858143"/>
              <a:gd name="connsiteX4526" fmla="*/ 968386 w 6345571"/>
              <a:gd name="connsiteY4526" fmla="*/ 3705405 h 6858143"/>
              <a:gd name="connsiteX4527" fmla="*/ 968386 w 6345571"/>
              <a:gd name="connsiteY4527" fmla="*/ 3708381 h 6858143"/>
              <a:gd name="connsiteX4528" fmla="*/ 968386 w 6345571"/>
              <a:gd name="connsiteY4528" fmla="*/ 3714335 h 6858143"/>
              <a:gd name="connsiteX4529" fmla="*/ 998183 w 6345571"/>
              <a:gd name="connsiteY4529" fmla="*/ 3720288 h 6858143"/>
              <a:gd name="connsiteX4530" fmla="*/ 992223 w 6345571"/>
              <a:gd name="connsiteY4530" fmla="*/ 3726242 h 6858143"/>
              <a:gd name="connsiteX4531" fmla="*/ 1027979 w 6345571"/>
              <a:gd name="connsiteY4531" fmla="*/ 3729219 h 6858143"/>
              <a:gd name="connsiteX4532" fmla="*/ 1025000 w 6345571"/>
              <a:gd name="connsiteY4532" fmla="*/ 3738149 h 6858143"/>
              <a:gd name="connsiteX4533" fmla="*/ 1001162 w 6345571"/>
              <a:gd name="connsiteY4533" fmla="*/ 3738149 h 6858143"/>
              <a:gd name="connsiteX4534" fmla="*/ 1042878 w 6345571"/>
              <a:gd name="connsiteY4534" fmla="*/ 3744102 h 6858143"/>
              <a:gd name="connsiteX4535" fmla="*/ 1045857 w 6345571"/>
              <a:gd name="connsiteY4535" fmla="*/ 3753033 h 6858143"/>
              <a:gd name="connsiteX4536" fmla="*/ 1060755 w 6345571"/>
              <a:gd name="connsiteY4536" fmla="*/ 3753033 h 6858143"/>
              <a:gd name="connsiteX4537" fmla="*/ 1048837 w 6345571"/>
              <a:gd name="connsiteY4537" fmla="*/ 3744102 h 6858143"/>
              <a:gd name="connsiteX4538" fmla="*/ 1072674 w 6345571"/>
              <a:gd name="connsiteY4538" fmla="*/ 3753033 h 6858143"/>
              <a:gd name="connsiteX4539" fmla="*/ 1039898 w 6345571"/>
              <a:gd name="connsiteY4539" fmla="*/ 3735172 h 6858143"/>
              <a:gd name="connsiteX4540" fmla="*/ 1007122 w 6345571"/>
              <a:gd name="connsiteY4540" fmla="*/ 3714335 h 6858143"/>
              <a:gd name="connsiteX4541" fmla="*/ 1045857 w 6345571"/>
              <a:gd name="connsiteY4541" fmla="*/ 3732195 h 6858143"/>
              <a:gd name="connsiteX4542" fmla="*/ 1072674 w 6345571"/>
              <a:gd name="connsiteY4542" fmla="*/ 3744102 h 6858143"/>
              <a:gd name="connsiteX4543" fmla="*/ 1093532 w 6345571"/>
              <a:gd name="connsiteY4543" fmla="*/ 3750056 h 6858143"/>
              <a:gd name="connsiteX4544" fmla="*/ 1084593 w 6345571"/>
              <a:gd name="connsiteY4544" fmla="*/ 3753033 h 6858143"/>
              <a:gd name="connsiteX4545" fmla="*/ 1120348 w 6345571"/>
              <a:gd name="connsiteY4545" fmla="*/ 3776847 h 6858143"/>
              <a:gd name="connsiteX4546" fmla="*/ 1114389 w 6345571"/>
              <a:gd name="connsiteY4546" fmla="*/ 3779824 h 6858143"/>
              <a:gd name="connsiteX4547" fmla="*/ 1132267 w 6345571"/>
              <a:gd name="connsiteY4547" fmla="*/ 3788754 h 6858143"/>
              <a:gd name="connsiteX4548" fmla="*/ 1120348 w 6345571"/>
              <a:gd name="connsiteY4548" fmla="*/ 3776847 h 6858143"/>
              <a:gd name="connsiteX4549" fmla="*/ 1156104 w 6345571"/>
              <a:gd name="connsiteY4549" fmla="*/ 3779824 h 6858143"/>
              <a:gd name="connsiteX4550" fmla="*/ 1176962 w 6345571"/>
              <a:gd name="connsiteY4550" fmla="*/ 3794707 h 6858143"/>
              <a:gd name="connsiteX4551" fmla="*/ 1236555 w 6345571"/>
              <a:gd name="connsiteY4551" fmla="*/ 3824475 h 6858143"/>
              <a:gd name="connsiteX4552" fmla="*/ 1230595 w 6345571"/>
              <a:gd name="connsiteY4552" fmla="*/ 3827452 h 6858143"/>
              <a:gd name="connsiteX4553" fmla="*/ 1233575 w 6345571"/>
              <a:gd name="connsiteY4553" fmla="*/ 3833405 h 6858143"/>
              <a:gd name="connsiteX4554" fmla="*/ 1254433 w 6345571"/>
              <a:gd name="connsiteY4554" fmla="*/ 3836382 h 6858143"/>
              <a:gd name="connsiteX4555" fmla="*/ 1251453 w 6345571"/>
              <a:gd name="connsiteY4555" fmla="*/ 3839359 h 6858143"/>
              <a:gd name="connsiteX4556" fmla="*/ 1260392 w 6345571"/>
              <a:gd name="connsiteY4556" fmla="*/ 3839359 h 6858143"/>
              <a:gd name="connsiteX4557" fmla="*/ 1260392 w 6345571"/>
              <a:gd name="connsiteY4557" fmla="*/ 3848289 h 6858143"/>
              <a:gd name="connsiteX4558" fmla="*/ 1269331 w 6345571"/>
              <a:gd name="connsiteY4558" fmla="*/ 3845312 h 6858143"/>
              <a:gd name="connsiteX4559" fmla="*/ 1308066 w 6345571"/>
              <a:gd name="connsiteY4559" fmla="*/ 3866149 h 6858143"/>
              <a:gd name="connsiteX4560" fmla="*/ 1302107 w 6345571"/>
              <a:gd name="connsiteY4560" fmla="*/ 3875080 h 6858143"/>
              <a:gd name="connsiteX4561" fmla="*/ 1352761 w 6345571"/>
              <a:gd name="connsiteY4561" fmla="*/ 3904847 h 6858143"/>
              <a:gd name="connsiteX4562" fmla="*/ 1349781 w 6345571"/>
              <a:gd name="connsiteY4562" fmla="*/ 3907824 h 6858143"/>
              <a:gd name="connsiteX4563" fmla="*/ 1325944 w 6345571"/>
              <a:gd name="connsiteY4563" fmla="*/ 3910801 h 6858143"/>
              <a:gd name="connsiteX4564" fmla="*/ 1343822 w 6345571"/>
              <a:gd name="connsiteY4564" fmla="*/ 3913778 h 6858143"/>
              <a:gd name="connsiteX4565" fmla="*/ 1352761 w 6345571"/>
              <a:gd name="connsiteY4565" fmla="*/ 3907824 h 6858143"/>
              <a:gd name="connsiteX4566" fmla="*/ 1349781 w 6345571"/>
              <a:gd name="connsiteY4566" fmla="*/ 3919731 h 6858143"/>
              <a:gd name="connsiteX4567" fmla="*/ 1364680 w 6345571"/>
              <a:gd name="connsiteY4567" fmla="*/ 3931638 h 6858143"/>
              <a:gd name="connsiteX4568" fmla="*/ 1430232 w 6345571"/>
              <a:gd name="connsiteY4568" fmla="*/ 3949499 h 6858143"/>
              <a:gd name="connsiteX4569" fmla="*/ 1421293 w 6345571"/>
              <a:gd name="connsiteY4569" fmla="*/ 3955452 h 6858143"/>
              <a:gd name="connsiteX4570" fmla="*/ 1439171 w 6345571"/>
              <a:gd name="connsiteY4570" fmla="*/ 3958429 h 6858143"/>
              <a:gd name="connsiteX4571" fmla="*/ 1457049 w 6345571"/>
              <a:gd name="connsiteY4571" fmla="*/ 3964382 h 6858143"/>
              <a:gd name="connsiteX4572" fmla="*/ 1445130 w 6345571"/>
              <a:gd name="connsiteY4572" fmla="*/ 3973313 h 6858143"/>
              <a:gd name="connsiteX4573" fmla="*/ 1451090 w 6345571"/>
              <a:gd name="connsiteY4573" fmla="*/ 3976289 h 6858143"/>
              <a:gd name="connsiteX4574" fmla="*/ 1463008 w 6345571"/>
              <a:gd name="connsiteY4574" fmla="*/ 3973313 h 6858143"/>
              <a:gd name="connsiteX4575" fmla="*/ 1474927 w 6345571"/>
              <a:gd name="connsiteY4575" fmla="*/ 3976289 h 6858143"/>
              <a:gd name="connsiteX4576" fmla="*/ 1555377 w 6345571"/>
              <a:gd name="connsiteY4576" fmla="*/ 4041778 h 6858143"/>
              <a:gd name="connsiteX4577" fmla="*/ 1579215 w 6345571"/>
              <a:gd name="connsiteY4577" fmla="*/ 4047732 h 6858143"/>
              <a:gd name="connsiteX4578" fmla="*/ 1603052 w 6345571"/>
              <a:gd name="connsiteY4578" fmla="*/ 4059639 h 6858143"/>
              <a:gd name="connsiteX4579" fmla="*/ 1626889 w 6345571"/>
              <a:gd name="connsiteY4579" fmla="*/ 4071546 h 6858143"/>
              <a:gd name="connsiteX4580" fmla="*/ 1620930 w 6345571"/>
              <a:gd name="connsiteY4580" fmla="*/ 4077499 h 6858143"/>
              <a:gd name="connsiteX4581" fmla="*/ 1632848 w 6345571"/>
              <a:gd name="connsiteY4581" fmla="*/ 4092383 h 6858143"/>
              <a:gd name="connsiteX4582" fmla="*/ 1647747 w 6345571"/>
              <a:gd name="connsiteY4582" fmla="*/ 4098337 h 6858143"/>
              <a:gd name="connsiteX4583" fmla="*/ 1641787 w 6345571"/>
              <a:gd name="connsiteY4583" fmla="*/ 4101313 h 6858143"/>
              <a:gd name="connsiteX4584" fmla="*/ 1755014 w 6345571"/>
              <a:gd name="connsiteY4584" fmla="*/ 4166802 h 6858143"/>
              <a:gd name="connsiteX4585" fmla="*/ 1749055 w 6345571"/>
              <a:gd name="connsiteY4585" fmla="*/ 4181686 h 6858143"/>
              <a:gd name="connsiteX4586" fmla="*/ 1763953 w 6345571"/>
              <a:gd name="connsiteY4586" fmla="*/ 4187640 h 6858143"/>
              <a:gd name="connsiteX4587" fmla="*/ 1820566 w 6345571"/>
              <a:gd name="connsiteY4587" fmla="*/ 4196570 h 6858143"/>
              <a:gd name="connsiteX4588" fmla="*/ 1823546 w 6345571"/>
              <a:gd name="connsiteY4588" fmla="*/ 4205500 h 6858143"/>
              <a:gd name="connsiteX4589" fmla="*/ 1850363 w 6345571"/>
              <a:gd name="connsiteY4589" fmla="*/ 4226337 h 6858143"/>
              <a:gd name="connsiteX4590" fmla="*/ 1841424 w 6345571"/>
              <a:gd name="connsiteY4590" fmla="*/ 4226337 h 6858143"/>
              <a:gd name="connsiteX4591" fmla="*/ 1865261 w 6345571"/>
              <a:gd name="connsiteY4591" fmla="*/ 4232291 h 6858143"/>
              <a:gd name="connsiteX4592" fmla="*/ 1877180 w 6345571"/>
              <a:gd name="connsiteY4592" fmla="*/ 4241221 h 6858143"/>
              <a:gd name="connsiteX4593" fmla="*/ 1880159 w 6345571"/>
              <a:gd name="connsiteY4593" fmla="*/ 4256105 h 6858143"/>
              <a:gd name="connsiteX4594" fmla="*/ 1889098 w 6345571"/>
              <a:gd name="connsiteY4594" fmla="*/ 4259082 h 6858143"/>
              <a:gd name="connsiteX4595" fmla="*/ 1886119 w 6345571"/>
              <a:gd name="connsiteY4595" fmla="*/ 4250152 h 6858143"/>
              <a:gd name="connsiteX4596" fmla="*/ 1903996 w 6345571"/>
              <a:gd name="connsiteY4596" fmla="*/ 4259082 h 6858143"/>
              <a:gd name="connsiteX4597" fmla="*/ 1903996 w 6345571"/>
              <a:gd name="connsiteY4597" fmla="*/ 4268012 h 6858143"/>
              <a:gd name="connsiteX4598" fmla="*/ 1915915 w 6345571"/>
              <a:gd name="connsiteY4598" fmla="*/ 4273966 h 6858143"/>
              <a:gd name="connsiteX4599" fmla="*/ 1924854 w 6345571"/>
              <a:gd name="connsiteY4599" fmla="*/ 4268012 h 6858143"/>
              <a:gd name="connsiteX4600" fmla="*/ 1903996 w 6345571"/>
              <a:gd name="connsiteY4600" fmla="*/ 4253128 h 6858143"/>
              <a:gd name="connsiteX4601" fmla="*/ 1909956 w 6345571"/>
              <a:gd name="connsiteY4601" fmla="*/ 4250152 h 6858143"/>
              <a:gd name="connsiteX4602" fmla="*/ 1927834 w 6345571"/>
              <a:gd name="connsiteY4602" fmla="*/ 4259082 h 6858143"/>
              <a:gd name="connsiteX4603" fmla="*/ 1921874 w 6345571"/>
              <a:gd name="connsiteY4603" fmla="*/ 4247175 h 6858143"/>
              <a:gd name="connsiteX4604" fmla="*/ 1939752 w 6345571"/>
              <a:gd name="connsiteY4604" fmla="*/ 4273966 h 6858143"/>
              <a:gd name="connsiteX4605" fmla="*/ 1957630 w 6345571"/>
              <a:gd name="connsiteY4605" fmla="*/ 4297780 h 6858143"/>
              <a:gd name="connsiteX4606" fmla="*/ 1945712 w 6345571"/>
              <a:gd name="connsiteY4606" fmla="*/ 4303733 h 6858143"/>
              <a:gd name="connsiteX4607" fmla="*/ 1969549 w 6345571"/>
              <a:gd name="connsiteY4607" fmla="*/ 4321594 h 6858143"/>
              <a:gd name="connsiteX4608" fmla="*/ 1981467 w 6345571"/>
              <a:gd name="connsiteY4608" fmla="*/ 4321594 h 6858143"/>
              <a:gd name="connsiteX4609" fmla="*/ 1975508 w 6345571"/>
              <a:gd name="connsiteY4609" fmla="*/ 4327547 h 6858143"/>
              <a:gd name="connsiteX4610" fmla="*/ 1987427 w 6345571"/>
              <a:gd name="connsiteY4610" fmla="*/ 4333501 h 6858143"/>
              <a:gd name="connsiteX4611" fmla="*/ 1993386 w 6345571"/>
              <a:gd name="connsiteY4611" fmla="*/ 4327547 h 6858143"/>
              <a:gd name="connsiteX4612" fmla="*/ 1987427 w 6345571"/>
              <a:gd name="connsiteY4612" fmla="*/ 4318617 h 6858143"/>
              <a:gd name="connsiteX4613" fmla="*/ 2002325 w 6345571"/>
              <a:gd name="connsiteY4613" fmla="*/ 4327547 h 6858143"/>
              <a:gd name="connsiteX4614" fmla="*/ 1999345 w 6345571"/>
              <a:gd name="connsiteY4614" fmla="*/ 4318617 h 6858143"/>
              <a:gd name="connsiteX4615" fmla="*/ 2005305 w 6345571"/>
              <a:gd name="connsiteY4615" fmla="*/ 4321594 h 6858143"/>
              <a:gd name="connsiteX4616" fmla="*/ 2005305 w 6345571"/>
              <a:gd name="connsiteY4616" fmla="*/ 4333501 h 6858143"/>
              <a:gd name="connsiteX4617" fmla="*/ 2020203 w 6345571"/>
              <a:gd name="connsiteY4617" fmla="*/ 4342431 h 6858143"/>
              <a:gd name="connsiteX4618" fmla="*/ 2029142 w 6345571"/>
              <a:gd name="connsiteY4618" fmla="*/ 4360292 h 6858143"/>
              <a:gd name="connsiteX4619" fmla="*/ 2041060 w 6345571"/>
              <a:gd name="connsiteY4619" fmla="*/ 4357315 h 6858143"/>
              <a:gd name="connsiteX4620" fmla="*/ 2035101 w 6345571"/>
              <a:gd name="connsiteY4620" fmla="*/ 4366245 h 6858143"/>
              <a:gd name="connsiteX4621" fmla="*/ 2052979 w 6345571"/>
              <a:gd name="connsiteY4621" fmla="*/ 4381129 h 6858143"/>
              <a:gd name="connsiteX4622" fmla="*/ 2076816 w 6345571"/>
              <a:gd name="connsiteY4622" fmla="*/ 4393036 h 6858143"/>
              <a:gd name="connsiteX4623" fmla="*/ 2091714 w 6345571"/>
              <a:gd name="connsiteY4623" fmla="*/ 4404943 h 6858143"/>
              <a:gd name="connsiteX4624" fmla="*/ 2097674 w 6345571"/>
              <a:gd name="connsiteY4624" fmla="*/ 4422804 h 6858143"/>
              <a:gd name="connsiteX4625" fmla="*/ 2124491 w 6345571"/>
              <a:gd name="connsiteY4625" fmla="*/ 4422804 h 6858143"/>
              <a:gd name="connsiteX4626" fmla="*/ 2130450 w 6345571"/>
              <a:gd name="connsiteY4626" fmla="*/ 4437687 h 6858143"/>
              <a:gd name="connsiteX4627" fmla="*/ 2115552 w 6345571"/>
              <a:gd name="connsiteY4627" fmla="*/ 4434711 h 6858143"/>
              <a:gd name="connsiteX4628" fmla="*/ 2148328 w 6345571"/>
              <a:gd name="connsiteY4628" fmla="*/ 4452571 h 6858143"/>
              <a:gd name="connsiteX4629" fmla="*/ 2136409 w 6345571"/>
              <a:gd name="connsiteY4629" fmla="*/ 4440664 h 6858143"/>
              <a:gd name="connsiteX4630" fmla="*/ 2163226 w 6345571"/>
              <a:gd name="connsiteY4630" fmla="*/ 4458525 h 6858143"/>
              <a:gd name="connsiteX4631" fmla="*/ 2187063 w 6345571"/>
              <a:gd name="connsiteY4631" fmla="*/ 4473408 h 6858143"/>
              <a:gd name="connsiteX4632" fmla="*/ 2222819 w 6345571"/>
              <a:gd name="connsiteY4632" fmla="*/ 4509130 h 6858143"/>
              <a:gd name="connsiteX4633" fmla="*/ 2228778 w 6345571"/>
              <a:gd name="connsiteY4633" fmla="*/ 4521037 h 6858143"/>
              <a:gd name="connsiteX4634" fmla="*/ 2228778 w 6345571"/>
              <a:gd name="connsiteY4634" fmla="*/ 4512106 h 6858143"/>
              <a:gd name="connsiteX4635" fmla="*/ 2243677 w 6345571"/>
              <a:gd name="connsiteY4635" fmla="*/ 4512106 h 6858143"/>
              <a:gd name="connsiteX4636" fmla="*/ 2264534 w 6345571"/>
              <a:gd name="connsiteY4636" fmla="*/ 4535920 h 6858143"/>
              <a:gd name="connsiteX4637" fmla="*/ 2252615 w 6345571"/>
              <a:gd name="connsiteY4637" fmla="*/ 4532944 h 6858143"/>
              <a:gd name="connsiteX4638" fmla="*/ 2270493 w 6345571"/>
              <a:gd name="connsiteY4638" fmla="*/ 4547827 h 6858143"/>
              <a:gd name="connsiteX4639" fmla="*/ 2285392 w 6345571"/>
              <a:gd name="connsiteY4639" fmla="*/ 4550804 h 6858143"/>
              <a:gd name="connsiteX4640" fmla="*/ 2285392 w 6345571"/>
              <a:gd name="connsiteY4640" fmla="*/ 4559735 h 6858143"/>
              <a:gd name="connsiteX4641" fmla="*/ 2291351 w 6345571"/>
              <a:gd name="connsiteY4641" fmla="*/ 4562711 h 6858143"/>
              <a:gd name="connsiteX4642" fmla="*/ 2267514 w 6345571"/>
              <a:gd name="connsiteY4642" fmla="*/ 4562711 h 6858143"/>
              <a:gd name="connsiteX4643" fmla="*/ 2300290 w 6345571"/>
              <a:gd name="connsiteY4643" fmla="*/ 4580572 h 6858143"/>
              <a:gd name="connsiteX4644" fmla="*/ 2300290 w 6345571"/>
              <a:gd name="connsiteY4644" fmla="*/ 4589502 h 6858143"/>
              <a:gd name="connsiteX4645" fmla="*/ 2321147 w 6345571"/>
              <a:gd name="connsiteY4645" fmla="*/ 4595456 h 6858143"/>
              <a:gd name="connsiteX4646" fmla="*/ 2309229 w 6345571"/>
              <a:gd name="connsiteY4646" fmla="*/ 4586525 h 6858143"/>
              <a:gd name="connsiteX4647" fmla="*/ 2344985 w 6345571"/>
              <a:gd name="connsiteY4647" fmla="*/ 4601409 h 6858143"/>
              <a:gd name="connsiteX4648" fmla="*/ 2339025 w 6345571"/>
              <a:gd name="connsiteY4648" fmla="*/ 4610339 h 6858143"/>
              <a:gd name="connsiteX4649" fmla="*/ 2321147 w 6345571"/>
              <a:gd name="connsiteY4649" fmla="*/ 4604386 h 6858143"/>
              <a:gd name="connsiteX4650" fmla="*/ 2347964 w 6345571"/>
              <a:gd name="connsiteY4650" fmla="*/ 4619270 h 6858143"/>
              <a:gd name="connsiteX4651" fmla="*/ 2344985 w 6345571"/>
              <a:gd name="connsiteY4651" fmla="*/ 4610339 h 6858143"/>
              <a:gd name="connsiteX4652" fmla="*/ 2368822 w 6345571"/>
              <a:gd name="connsiteY4652" fmla="*/ 4619270 h 6858143"/>
              <a:gd name="connsiteX4653" fmla="*/ 2368822 w 6345571"/>
              <a:gd name="connsiteY4653" fmla="*/ 4631177 h 6858143"/>
              <a:gd name="connsiteX4654" fmla="*/ 2419476 w 6345571"/>
              <a:gd name="connsiteY4654" fmla="*/ 4660944 h 6858143"/>
              <a:gd name="connsiteX4655" fmla="*/ 2410537 w 6345571"/>
              <a:gd name="connsiteY4655" fmla="*/ 4666898 h 6858143"/>
              <a:gd name="connsiteX4656" fmla="*/ 2428415 w 6345571"/>
              <a:gd name="connsiteY4656" fmla="*/ 4675828 h 6858143"/>
              <a:gd name="connsiteX4657" fmla="*/ 2422456 w 6345571"/>
              <a:gd name="connsiteY4657" fmla="*/ 4678805 h 6858143"/>
              <a:gd name="connsiteX4658" fmla="*/ 2440333 w 6345571"/>
              <a:gd name="connsiteY4658" fmla="*/ 4681782 h 6858143"/>
              <a:gd name="connsiteX4659" fmla="*/ 2425435 w 6345571"/>
              <a:gd name="connsiteY4659" fmla="*/ 4666898 h 6858143"/>
              <a:gd name="connsiteX4660" fmla="*/ 2428415 w 6345571"/>
              <a:gd name="connsiteY4660" fmla="*/ 4657968 h 6858143"/>
              <a:gd name="connsiteX4661" fmla="*/ 2461191 w 6345571"/>
              <a:gd name="connsiteY4661" fmla="*/ 4687735 h 6858143"/>
              <a:gd name="connsiteX4662" fmla="*/ 2473110 w 6345571"/>
              <a:gd name="connsiteY4662" fmla="*/ 4678805 h 6858143"/>
              <a:gd name="connsiteX4663" fmla="*/ 2476089 w 6345571"/>
              <a:gd name="connsiteY4663" fmla="*/ 4696665 h 6858143"/>
              <a:gd name="connsiteX4664" fmla="*/ 2437354 w 6345571"/>
              <a:gd name="connsiteY4664" fmla="*/ 4672851 h 6858143"/>
              <a:gd name="connsiteX4665" fmla="*/ 2443313 w 6345571"/>
              <a:gd name="connsiteY4665" fmla="*/ 4690712 h 6858143"/>
              <a:gd name="connsiteX4666" fmla="*/ 2428415 w 6345571"/>
              <a:gd name="connsiteY4666" fmla="*/ 4696665 h 6858143"/>
              <a:gd name="connsiteX4667" fmla="*/ 2416496 w 6345571"/>
              <a:gd name="connsiteY4667" fmla="*/ 4687735 h 6858143"/>
              <a:gd name="connsiteX4668" fmla="*/ 2437354 w 6345571"/>
              <a:gd name="connsiteY4668" fmla="*/ 4696665 h 6858143"/>
              <a:gd name="connsiteX4669" fmla="*/ 2455232 w 6345571"/>
              <a:gd name="connsiteY4669" fmla="*/ 4708572 h 6858143"/>
              <a:gd name="connsiteX4670" fmla="*/ 2443313 w 6345571"/>
              <a:gd name="connsiteY4670" fmla="*/ 4696665 h 6858143"/>
              <a:gd name="connsiteX4671" fmla="*/ 2443313 w 6345571"/>
              <a:gd name="connsiteY4671" fmla="*/ 4690712 h 6858143"/>
              <a:gd name="connsiteX4672" fmla="*/ 2490988 w 6345571"/>
              <a:gd name="connsiteY4672" fmla="*/ 4729410 h 6858143"/>
              <a:gd name="connsiteX4673" fmla="*/ 2523764 w 6345571"/>
              <a:gd name="connsiteY4673" fmla="*/ 4744294 h 6858143"/>
              <a:gd name="connsiteX4674" fmla="*/ 2517432 w 6345571"/>
              <a:gd name="connsiteY4674" fmla="*/ 4740945 h 6858143"/>
              <a:gd name="connsiteX4675" fmla="*/ 2517768 w 6345571"/>
              <a:gd name="connsiteY4675" fmla="*/ 4735901 h 6858143"/>
              <a:gd name="connsiteX4676" fmla="*/ 2520108 w 6345571"/>
              <a:gd name="connsiteY4676" fmla="*/ 4737544 h 6858143"/>
              <a:gd name="connsiteX4677" fmla="*/ 2524881 w 6345571"/>
              <a:gd name="connsiteY4677" fmla="*/ 4742061 h 6858143"/>
              <a:gd name="connsiteX4678" fmla="*/ 2529723 w 6345571"/>
              <a:gd name="connsiteY4678" fmla="*/ 4744294 h 6858143"/>
              <a:gd name="connsiteX4679" fmla="*/ 2520108 w 6345571"/>
              <a:gd name="connsiteY4679" fmla="*/ 4737544 h 6858143"/>
              <a:gd name="connsiteX4680" fmla="*/ 2517804 w 6345571"/>
              <a:gd name="connsiteY4680" fmla="*/ 4735363 h 6858143"/>
              <a:gd name="connsiteX4681" fmla="*/ 2517768 w 6345571"/>
              <a:gd name="connsiteY4681" fmla="*/ 4735901 h 6858143"/>
              <a:gd name="connsiteX4682" fmla="*/ 2515942 w 6345571"/>
              <a:gd name="connsiteY4682" fmla="*/ 4734619 h 6858143"/>
              <a:gd name="connsiteX4683" fmla="*/ 2499926 w 6345571"/>
              <a:gd name="connsiteY4683" fmla="*/ 4729410 h 6858143"/>
              <a:gd name="connsiteX4684" fmla="*/ 2482049 w 6345571"/>
              <a:gd name="connsiteY4684" fmla="*/ 4708572 h 6858143"/>
              <a:gd name="connsiteX4685" fmla="*/ 2493967 w 6345571"/>
              <a:gd name="connsiteY4685" fmla="*/ 4717503 h 6858143"/>
              <a:gd name="connsiteX4686" fmla="*/ 2496947 w 6345571"/>
              <a:gd name="connsiteY4686" fmla="*/ 4708572 h 6858143"/>
              <a:gd name="connsiteX4687" fmla="*/ 2514825 w 6345571"/>
              <a:gd name="connsiteY4687" fmla="*/ 4717503 h 6858143"/>
              <a:gd name="connsiteX4688" fmla="*/ 2499926 w 6345571"/>
              <a:gd name="connsiteY4688" fmla="*/ 4723456 h 6858143"/>
              <a:gd name="connsiteX4689" fmla="*/ 2526743 w 6345571"/>
              <a:gd name="connsiteY4689" fmla="*/ 4723456 h 6858143"/>
              <a:gd name="connsiteX4690" fmla="*/ 2526743 w 6345571"/>
              <a:gd name="connsiteY4690" fmla="*/ 4720480 h 6858143"/>
              <a:gd name="connsiteX4691" fmla="*/ 2502906 w 6345571"/>
              <a:gd name="connsiteY4691" fmla="*/ 4705596 h 6858143"/>
              <a:gd name="connsiteX4692" fmla="*/ 2499926 w 6345571"/>
              <a:gd name="connsiteY4692" fmla="*/ 4696665 h 6858143"/>
              <a:gd name="connsiteX4693" fmla="*/ 2428415 w 6345571"/>
              <a:gd name="connsiteY4693" fmla="*/ 4640107 h 6858143"/>
              <a:gd name="connsiteX4694" fmla="*/ 2428415 w 6345571"/>
              <a:gd name="connsiteY4694" fmla="*/ 4646061 h 6858143"/>
              <a:gd name="connsiteX4695" fmla="*/ 2458211 w 6345571"/>
              <a:gd name="connsiteY4695" fmla="*/ 4666898 h 6858143"/>
              <a:gd name="connsiteX4696" fmla="*/ 2449272 w 6345571"/>
              <a:gd name="connsiteY4696" fmla="*/ 4669875 h 6858143"/>
              <a:gd name="connsiteX4697" fmla="*/ 2419476 w 6345571"/>
              <a:gd name="connsiteY4697" fmla="*/ 4654991 h 6858143"/>
              <a:gd name="connsiteX4698" fmla="*/ 2404578 w 6345571"/>
              <a:gd name="connsiteY4698" fmla="*/ 4640107 h 6858143"/>
              <a:gd name="connsiteX4699" fmla="*/ 2413517 w 6345571"/>
              <a:gd name="connsiteY4699" fmla="*/ 4634153 h 6858143"/>
              <a:gd name="connsiteX4700" fmla="*/ 2410537 w 6345571"/>
              <a:gd name="connsiteY4700" fmla="*/ 4631177 h 6858143"/>
              <a:gd name="connsiteX4701" fmla="*/ 2425435 w 6345571"/>
              <a:gd name="connsiteY4701" fmla="*/ 4637130 h 6858143"/>
              <a:gd name="connsiteX4702" fmla="*/ 2395639 w 6345571"/>
              <a:gd name="connsiteY4702" fmla="*/ 4616293 h 6858143"/>
              <a:gd name="connsiteX4703" fmla="*/ 2392659 w 6345571"/>
              <a:gd name="connsiteY4703" fmla="*/ 4616293 h 6858143"/>
              <a:gd name="connsiteX4704" fmla="*/ 2389679 w 6345571"/>
              <a:gd name="connsiteY4704" fmla="*/ 4613316 h 6858143"/>
              <a:gd name="connsiteX4705" fmla="*/ 2389679 w 6345571"/>
              <a:gd name="connsiteY4705" fmla="*/ 4610339 h 6858143"/>
              <a:gd name="connsiteX4706" fmla="*/ 2374781 w 6345571"/>
              <a:gd name="connsiteY4706" fmla="*/ 4598432 h 6858143"/>
              <a:gd name="connsiteX4707" fmla="*/ 2359883 w 6345571"/>
              <a:gd name="connsiteY4707" fmla="*/ 4583549 h 6858143"/>
              <a:gd name="connsiteX4708" fmla="*/ 2347964 w 6345571"/>
              <a:gd name="connsiteY4708" fmla="*/ 4580572 h 6858143"/>
              <a:gd name="connsiteX4709" fmla="*/ 2315188 w 6345571"/>
              <a:gd name="connsiteY4709" fmla="*/ 4550804 h 6858143"/>
              <a:gd name="connsiteX4710" fmla="*/ 2234738 w 6345571"/>
              <a:gd name="connsiteY4710" fmla="*/ 4488292 h 6858143"/>
              <a:gd name="connsiteX4711" fmla="*/ 2190043 w 6345571"/>
              <a:gd name="connsiteY4711" fmla="*/ 4449594 h 6858143"/>
              <a:gd name="connsiteX4712" fmla="*/ 2142368 w 6345571"/>
              <a:gd name="connsiteY4712" fmla="*/ 4413873 h 6858143"/>
              <a:gd name="connsiteX4713" fmla="*/ 2052979 w 6345571"/>
              <a:gd name="connsiteY4713" fmla="*/ 4342431 h 6858143"/>
              <a:gd name="connsiteX4714" fmla="*/ 2047020 w 6345571"/>
              <a:gd name="connsiteY4714" fmla="*/ 4342431 h 6858143"/>
              <a:gd name="connsiteX4715" fmla="*/ 1996366 w 6345571"/>
              <a:gd name="connsiteY4715" fmla="*/ 4297780 h 6858143"/>
              <a:gd name="connsiteX4716" fmla="*/ 1939752 w 6345571"/>
              <a:gd name="connsiteY4716" fmla="*/ 4262059 h 6858143"/>
              <a:gd name="connsiteX4717" fmla="*/ 1933793 w 6345571"/>
              <a:gd name="connsiteY4717" fmla="*/ 4247175 h 6858143"/>
              <a:gd name="connsiteX4718" fmla="*/ 1895057 w 6345571"/>
              <a:gd name="connsiteY4718" fmla="*/ 4217407 h 6858143"/>
              <a:gd name="connsiteX4719" fmla="*/ 1892078 w 6345571"/>
              <a:gd name="connsiteY4719" fmla="*/ 4220384 h 6858143"/>
              <a:gd name="connsiteX4720" fmla="*/ 1871220 w 6345571"/>
              <a:gd name="connsiteY4720" fmla="*/ 4199547 h 6858143"/>
              <a:gd name="connsiteX4721" fmla="*/ 1769912 w 6345571"/>
              <a:gd name="connsiteY4721" fmla="*/ 4125127 h 6858143"/>
              <a:gd name="connsiteX4722" fmla="*/ 1763953 w 6345571"/>
              <a:gd name="connsiteY4722" fmla="*/ 4128104 h 6858143"/>
              <a:gd name="connsiteX4723" fmla="*/ 1704360 w 6345571"/>
              <a:gd name="connsiteY4723" fmla="*/ 4077499 h 6858143"/>
              <a:gd name="connsiteX4724" fmla="*/ 1641787 w 6345571"/>
              <a:gd name="connsiteY4724" fmla="*/ 4035825 h 6858143"/>
              <a:gd name="connsiteX4725" fmla="*/ 1638808 w 6345571"/>
              <a:gd name="connsiteY4725" fmla="*/ 4023918 h 6858143"/>
              <a:gd name="connsiteX4726" fmla="*/ 1609011 w 6345571"/>
              <a:gd name="connsiteY4726" fmla="*/ 4014987 h 6858143"/>
              <a:gd name="connsiteX4727" fmla="*/ 1579215 w 6345571"/>
              <a:gd name="connsiteY4727" fmla="*/ 3982243 h 6858143"/>
              <a:gd name="connsiteX4728" fmla="*/ 1543459 w 6345571"/>
              <a:gd name="connsiteY4728" fmla="*/ 3961406 h 6858143"/>
              <a:gd name="connsiteX4729" fmla="*/ 1507703 w 6345571"/>
              <a:gd name="connsiteY4729" fmla="*/ 3934615 h 6858143"/>
              <a:gd name="connsiteX4730" fmla="*/ 1460029 w 6345571"/>
              <a:gd name="connsiteY4730" fmla="*/ 3895917 h 6858143"/>
              <a:gd name="connsiteX4731" fmla="*/ 1454069 w 6345571"/>
              <a:gd name="connsiteY4731" fmla="*/ 3901870 h 6858143"/>
              <a:gd name="connsiteX4732" fmla="*/ 1430232 w 6345571"/>
              <a:gd name="connsiteY4732" fmla="*/ 3886987 h 6858143"/>
              <a:gd name="connsiteX4733" fmla="*/ 1373619 w 6345571"/>
              <a:gd name="connsiteY4733" fmla="*/ 3842336 h 6858143"/>
              <a:gd name="connsiteX4734" fmla="*/ 1379578 w 6345571"/>
              <a:gd name="connsiteY4734" fmla="*/ 3830428 h 6858143"/>
              <a:gd name="connsiteX4735" fmla="*/ 1314026 w 6345571"/>
              <a:gd name="connsiteY4735" fmla="*/ 3800661 h 6858143"/>
              <a:gd name="connsiteX4736" fmla="*/ 1328924 w 6345571"/>
              <a:gd name="connsiteY4736" fmla="*/ 3803638 h 6858143"/>
              <a:gd name="connsiteX4737" fmla="*/ 1328924 w 6345571"/>
              <a:gd name="connsiteY4737" fmla="*/ 3794707 h 6858143"/>
              <a:gd name="connsiteX4738" fmla="*/ 1296148 w 6345571"/>
              <a:gd name="connsiteY4738" fmla="*/ 3776847 h 6858143"/>
              <a:gd name="connsiteX4739" fmla="*/ 1311046 w 6345571"/>
              <a:gd name="connsiteY4739" fmla="*/ 3782800 h 6858143"/>
              <a:gd name="connsiteX4740" fmla="*/ 1272311 w 6345571"/>
              <a:gd name="connsiteY4740" fmla="*/ 3761963 h 6858143"/>
              <a:gd name="connsiteX4741" fmla="*/ 1269331 w 6345571"/>
              <a:gd name="connsiteY4741" fmla="*/ 3750056 h 6858143"/>
              <a:gd name="connsiteX4742" fmla="*/ 1242514 w 6345571"/>
              <a:gd name="connsiteY4742" fmla="*/ 3744102 h 6858143"/>
              <a:gd name="connsiteX4743" fmla="*/ 1194840 w 6345571"/>
              <a:gd name="connsiteY4743" fmla="*/ 3711358 h 6858143"/>
              <a:gd name="connsiteX4744" fmla="*/ 1191860 w 6345571"/>
              <a:gd name="connsiteY4744" fmla="*/ 3720288 h 6858143"/>
              <a:gd name="connsiteX4745" fmla="*/ 1188880 w 6345571"/>
              <a:gd name="connsiteY4745" fmla="*/ 3705405 h 6858143"/>
              <a:gd name="connsiteX4746" fmla="*/ 1171002 w 6345571"/>
              <a:gd name="connsiteY4746" fmla="*/ 3702428 h 6858143"/>
              <a:gd name="connsiteX4747" fmla="*/ 1179941 w 6345571"/>
              <a:gd name="connsiteY4747" fmla="*/ 3702428 h 6858143"/>
              <a:gd name="connsiteX4748" fmla="*/ 1144186 w 6345571"/>
              <a:gd name="connsiteY4748" fmla="*/ 3675637 h 6858143"/>
              <a:gd name="connsiteX4749" fmla="*/ 1114389 w 6345571"/>
              <a:gd name="connsiteY4749" fmla="*/ 3657776 h 6858143"/>
              <a:gd name="connsiteX4750" fmla="*/ 1063735 w 6345571"/>
              <a:gd name="connsiteY4750" fmla="*/ 3628009 h 6858143"/>
              <a:gd name="connsiteX4751" fmla="*/ 1054796 w 6345571"/>
              <a:gd name="connsiteY4751" fmla="*/ 3619079 h 6858143"/>
              <a:gd name="connsiteX4752" fmla="*/ 1060755 w 6345571"/>
              <a:gd name="connsiteY4752" fmla="*/ 3616102 h 6858143"/>
              <a:gd name="connsiteX4753" fmla="*/ 1042878 w 6345571"/>
              <a:gd name="connsiteY4753" fmla="*/ 3610148 h 6858143"/>
              <a:gd name="connsiteX4754" fmla="*/ 1051816 w 6345571"/>
              <a:gd name="connsiteY4754" fmla="*/ 3619079 h 6858143"/>
              <a:gd name="connsiteX4755" fmla="*/ 1027979 w 6345571"/>
              <a:gd name="connsiteY4755" fmla="*/ 3601218 h 6858143"/>
              <a:gd name="connsiteX4756" fmla="*/ 1013081 w 6345571"/>
              <a:gd name="connsiteY4756" fmla="*/ 3589311 h 6858143"/>
              <a:gd name="connsiteX4757" fmla="*/ 1025000 w 6345571"/>
              <a:gd name="connsiteY4757" fmla="*/ 3589311 h 6858143"/>
              <a:gd name="connsiteX4758" fmla="*/ 974346 w 6345571"/>
              <a:gd name="connsiteY4758" fmla="*/ 3562520 h 6858143"/>
              <a:gd name="connsiteX4759" fmla="*/ 980305 w 6345571"/>
              <a:gd name="connsiteY4759" fmla="*/ 3556567 h 6858143"/>
              <a:gd name="connsiteX4760" fmla="*/ 965407 w 6345571"/>
              <a:gd name="connsiteY4760" fmla="*/ 3550613 h 6858143"/>
              <a:gd name="connsiteX4761" fmla="*/ 959447 w 6345571"/>
              <a:gd name="connsiteY4761" fmla="*/ 3553590 h 6858143"/>
              <a:gd name="connsiteX4762" fmla="*/ 941569 w 6345571"/>
              <a:gd name="connsiteY4762" fmla="*/ 3538706 h 6858143"/>
              <a:gd name="connsiteX4763" fmla="*/ 932630 w 6345571"/>
              <a:gd name="connsiteY4763" fmla="*/ 3541683 h 6858143"/>
              <a:gd name="connsiteX4764" fmla="*/ 914753 w 6345571"/>
              <a:gd name="connsiteY4764" fmla="*/ 3523822 h 6858143"/>
              <a:gd name="connsiteX4765" fmla="*/ 926671 w 6345571"/>
              <a:gd name="connsiteY4765" fmla="*/ 3517869 h 6858143"/>
              <a:gd name="connsiteX4766" fmla="*/ 899854 w 6345571"/>
              <a:gd name="connsiteY4766" fmla="*/ 3508938 h 6858143"/>
              <a:gd name="connsiteX4767" fmla="*/ 881976 w 6345571"/>
              <a:gd name="connsiteY4767" fmla="*/ 3502985 h 6858143"/>
              <a:gd name="connsiteX4768" fmla="*/ 893895 w 6345571"/>
              <a:gd name="connsiteY4768" fmla="*/ 3497031 h 6858143"/>
              <a:gd name="connsiteX4769" fmla="*/ 878997 w 6345571"/>
              <a:gd name="connsiteY4769" fmla="*/ 3494054 h 6858143"/>
              <a:gd name="connsiteX4770" fmla="*/ 840261 w 6345571"/>
              <a:gd name="connsiteY4770" fmla="*/ 3461310 h 6858143"/>
              <a:gd name="connsiteX4771" fmla="*/ 837282 w 6345571"/>
              <a:gd name="connsiteY4771" fmla="*/ 3467264 h 6858143"/>
              <a:gd name="connsiteX4772" fmla="*/ 828343 w 6345571"/>
              <a:gd name="connsiteY4772" fmla="*/ 3458333 h 6858143"/>
              <a:gd name="connsiteX4773" fmla="*/ 819404 w 6345571"/>
              <a:gd name="connsiteY4773" fmla="*/ 3449403 h 6858143"/>
              <a:gd name="connsiteX4774" fmla="*/ 831322 w 6345571"/>
              <a:gd name="connsiteY4774" fmla="*/ 3443450 h 6858143"/>
              <a:gd name="connsiteX4775" fmla="*/ 858139 w 6345571"/>
              <a:gd name="connsiteY4775" fmla="*/ 3458333 h 6858143"/>
              <a:gd name="connsiteX4776" fmla="*/ 876017 w 6345571"/>
              <a:gd name="connsiteY4776" fmla="*/ 3479171 h 6858143"/>
              <a:gd name="connsiteX4777" fmla="*/ 893895 w 6345571"/>
              <a:gd name="connsiteY4777" fmla="*/ 3482148 h 6858143"/>
              <a:gd name="connsiteX4778" fmla="*/ 881976 w 6345571"/>
              <a:gd name="connsiteY4778" fmla="*/ 3485124 h 6858143"/>
              <a:gd name="connsiteX4779" fmla="*/ 893895 w 6345571"/>
              <a:gd name="connsiteY4779" fmla="*/ 3494054 h 6858143"/>
              <a:gd name="connsiteX4780" fmla="*/ 905814 w 6345571"/>
              <a:gd name="connsiteY4780" fmla="*/ 3485124 h 6858143"/>
              <a:gd name="connsiteX4781" fmla="*/ 899854 w 6345571"/>
              <a:gd name="connsiteY4781" fmla="*/ 3497031 h 6858143"/>
              <a:gd name="connsiteX4782" fmla="*/ 932630 w 6345571"/>
              <a:gd name="connsiteY4782" fmla="*/ 3511915 h 6858143"/>
              <a:gd name="connsiteX4783" fmla="*/ 932630 w 6345571"/>
              <a:gd name="connsiteY4783" fmla="*/ 3500008 h 6858143"/>
              <a:gd name="connsiteX4784" fmla="*/ 935610 w 6345571"/>
              <a:gd name="connsiteY4784" fmla="*/ 3514892 h 6858143"/>
              <a:gd name="connsiteX4785" fmla="*/ 995203 w 6345571"/>
              <a:gd name="connsiteY4785" fmla="*/ 3547636 h 6858143"/>
              <a:gd name="connsiteX4786" fmla="*/ 998183 w 6345571"/>
              <a:gd name="connsiteY4786" fmla="*/ 3544659 h 6858143"/>
              <a:gd name="connsiteX4787" fmla="*/ 989244 w 6345571"/>
              <a:gd name="connsiteY4787" fmla="*/ 3535729 h 6858143"/>
              <a:gd name="connsiteX4788" fmla="*/ 1004142 w 6345571"/>
              <a:gd name="connsiteY4788" fmla="*/ 3553590 h 6858143"/>
              <a:gd name="connsiteX4789" fmla="*/ 1019040 w 6345571"/>
              <a:gd name="connsiteY4789" fmla="*/ 3553590 h 6858143"/>
              <a:gd name="connsiteX4790" fmla="*/ 1022020 w 6345571"/>
              <a:gd name="connsiteY4790" fmla="*/ 3565497 h 6858143"/>
              <a:gd name="connsiteX4791" fmla="*/ 1087572 w 6345571"/>
              <a:gd name="connsiteY4791" fmla="*/ 3595265 h 6858143"/>
              <a:gd name="connsiteX4792" fmla="*/ 1087572 w 6345571"/>
              <a:gd name="connsiteY4792" fmla="*/ 3604195 h 6858143"/>
              <a:gd name="connsiteX4793" fmla="*/ 1129287 w 6345571"/>
              <a:gd name="connsiteY4793" fmla="*/ 3628009 h 6858143"/>
              <a:gd name="connsiteX4794" fmla="*/ 1120348 w 6345571"/>
              <a:gd name="connsiteY4794" fmla="*/ 3630986 h 6858143"/>
              <a:gd name="connsiteX4795" fmla="*/ 1138226 w 6345571"/>
              <a:gd name="connsiteY4795" fmla="*/ 3636939 h 6858143"/>
              <a:gd name="connsiteX4796" fmla="*/ 1135247 w 6345571"/>
              <a:gd name="connsiteY4796" fmla="*/ 3628009 h 6858143"/>
              <a:gd name="connsiteX4797" fmla="*/ 1150145 w 6345571"/>
              <a:gd name="connsiteY4797" fmla="*/ 3636939 h 6858143"/>
              <a:gd name="connsiteX4798" fmla="*/ 1144186 w 6345571"/>
              <a:gd name="connsiteY4798" fmla="*/ 3645869 h 6858143"/>
              <a:gd name="connsiteX4799" fmla="*/ 1191860 w 6345571"/>
              <a:gd name="connsiteY4799" fmla="*/ 3669683 h 6858143"/>
              <a:gd name="connsiteX4800" fmla="*/ 1197819 w 6345571"/>
              <a:gd name="connsiteY4800" fmla="*/ 3678614 h 6858143"/>
              <a:gd name="connsiteX4801" fmla="*/ 1212718 w 6345571"/>
              <a:gd name="connsiteY4801" fmla="*/ 3681590 h 6858143"/>
              <a:gd name="connsiteX4802" fmla="*/ 1209738 w 6345571"/>
              <a:gd name="connsiteY4802" fmla="*/ 3675637 h 6858143"/>
              <a:gd name="connsiteX4803" fmla="*/ 1239534 w 6345571"/>
              <a:gd name="connsiteY4803" fmla="*/ 3702428 h 6858143"/>
              <a:gd name="connsiteX4804" fmla="*/ 1242514 w 6345571"/>
              <a:gd name="connsiteY4804" fmla="*/ 3699451 h 6858143"/>
              <a:gd name="connsiteX4805" fmla="*/ 1233575 w 6345571"/>
              <a:gd name="connsiteY4805" fmla="*/ 3690521 h 6858143"/>
              <a:gd name="connsiteX4806" fmla="*/ 1311046 w 6345571"/>
              <a:gd name="connsiteY4806" fmla="*/ 3735172 h 6858143"/>
              <a:gd name="connsiteX4807" fmla="*/ 1308066 w 6345571"/>
              <a:gd name="connsiteY4807" fmla="*/ 3741126 h 6858143"/>
              <a:gd name="connsiteX4808" fmla="*/ 1352761 w 6345571"/>
              <a:gd name="connsiteY4808" fmla="*/ 3773870 h 6858143"/>
              <a:gd name="connsiteX4809" fmla="*/ 1406395 w 6345571"/>
              <a:gd name="connsiteY4809" fmla="*/ 3803638 h 6858143"/>
              <a:gd name="connsiteX4810" fmla="*/ 1430232 w 6345571"/>
              <a:gd name="connsiteY4810" fmla="*/ 3827452 h 6858143"/>
              <a:gd name="connsiteX4811" fmla="*/ 1457049 w 6345571"/>
              <a:gd name="connsiteY4811" fmla="*/ 3842336 h 6858143"/>
              <a:gd name="connsiteX4812" fmla="*/ 1495784 w 6345571"/>
              <a:gd name="connsiteY4812" fmla="*/ 3863173 h 6858143"/>
              <a:gd name="connsiteX4813" fmla="*/ 1495784 w 6345571"/>
              <a:gd name="connsiteY4813" fmla="*/ 3872103 h 6858143"/>
              <a:gd name="connsiteX4814" fmla="*/ 1510683 w 6345571"/>
              <a:gd name="connsiteY4814" fmla="*/ 3884010 h 6858143"/>
              <a:gd name="connsiteX4815" fmla="*/ 1525581 w 6345571"/>
              <a:gd name="connsiteY4815" fmla="*/ 3886987 h 6858143"/>
              <a:gd name="connsiteX4816" fmla="*/ 1513662 w 6345571"/>
              <a:gd name="connsiteY4816" fmla="*/ 3886987 h 6858143"/>
              <a:gd name="connsiteX4817" fmla="*/ 1540479 w 6345571"/>
              <a:gd name="connsiteY4817" fmla="*/ 3898894 h 6858143"/>
              <a:gd name="connsiteX4818" fmla="*/ 1543459 w 6345571"/>
              <a:gd name="connsiteY4818" fmla="*/ 3910801 h 6858143"/>
              <a:gd name="connsiteX4819" fmla="*/ 1579215 w 6345571"/>
              <a:gd name="connsiteY4819" fmla="*/ 3919731 h 6858143"/>
              <a:gd name="connsiteX4820" fmla="*/ 1576235 w 6345571"/>
              <a:gd name="connsiteY4820" fmla="*/ 3913778 h 6858143"/>
              <a:gd name="connsiteX4821" fmla="*/ 1582194 w 6345571"/>
              <a:gd name="connsiteY4821" fmla="*/ 3916755 h 6858143"/>
              <a:gd name="connsiteX4822" fmla="*/ 1582194 w 6345571"/>
              <a:gd name="connsiteY4822" fmla="*/ 3907824 h 6858143"/>
              <a:gd name="connsiteX4823" fmla="*/ 1614970 w 6345571"/>
              <a:gd name="connsiteY4823" fmla="*/ 3934615 h 6858143"/>
              <a:gd name="connsiteX4824" fmla="*/ 1600072 w 6345571"/>
              <a:gd name="connsiteY4824" fmla="*/ 3934615 h 6858143"/>
              <a:gd name="connsiteX4825" fmla="*/ 1582194 w 6345571"/>
              <a:gd name="connsiteY4825" fmla="*/ 3925685 h 6858143"/>
              <a:gd name="connsiteX4826" fmla="*/ 1597092 w 6345571"/>
              <a:gd name="connsiteY4826" fmla="*/ 3943545 h 6858143"/>
              <a:gd name="connsiteX4827" fmla="*/ 1617950 w 6345571"/>
              <a:gd name="connsiteY4827" fmla="*/ 3952476 h 6858143"/>
              <a:gd name="connsiteX4828" fmla="*/ 1609011 w 6345571"/>
              <a:gd name="connsiteY4828" fmla="*/ 3940568 h 6858143"/>
              <a:gd name="connsiteX4829" fmla="*/ 1614970 w 6345571"/>
              <a:gd name="connsiteY4829" fmla="*/ 3934615 h 6858143"/>
              <a:gd name="connsiteX4830" fmla="*/ 1629869 w 6345571"/>
              <a:gd name="connsiteY4830" fmla="*/ 3946522 h 6858143"/>
              <a:gd name="connsiteX4831" fmla="*/ 1620930 w 6345571"/>
              <a:gd name="connsiteY4831" fmla="*/ 3946522 h 6858143"/>
              <a:gd name="connsiteX4832" fmla="*/ 1629869 w 6345571"/>
              <a:gd name="connsiteY4832" fmla="*/ 3952476 h 6858143"/>
              <a:gd name="connsiteX4833" fmla="*/ 1638808 w 6345571"/>
              <a:gd name="connsiteY4833" fmla="*/ 3949499 h 6858143"/>
              <a:gd name="connsiteX4834" fmla="*/ 1686482 w 6345571"/>
              <a:gd name="connsiteY4834" fmla="*/ 3997127 h 6858143"/>
              <a:gd name="connsiteX4835" fmla="*/ 1701380 w 6345571"/>
              <a:gd name="connsiteY4835" fmla="*/ 4000104 h 6858143"/>
              <a:gd name="connsiteX4836" fmla="*/ 1692441 w 6345571"/>
              <a:gd name="connsiteY4836" fmla="*/ 3988197 h 6858143"/>
              <a:gd name="connsiteX4837" fmla="*/ 1719258 w 6345571"/>
              <a:gd name="connsiteY4837" fmla="*/ 4020941 h 6858143"/>
              <a:gd name="connsiteX4838" fmla="*/ 1728197 w 6345571"/>
              <a:gd name="connsiteY4838" fmla="*/ 4023918 h 6858143"/>
              <a:gd name="connsiteX4839" fmla="*/ 1737136 w 6345571"/>
              <a:gd name="connsiteY4839" fmla="*/ 4020941 h 6858143"/>
              <a:gd name="connsiteX4840" fmla="*/ 1829505 w 6345571"/>
              <a:gd name="connsiteY4840" fmla="*/ 4086430 h 6858143"/>
              <a:gd name="connsiteX4841" fmla="*/ 1924854 w 6345571"/>
              <a:gd name="connsiteY4841" fmla="*/ 4160849 h 6858143"/>
              <a:gd name="connsiteX4842" fmla="*/ 1924854 w 6345571"/>
              <a:gd name="connsiteY4842" fmla="*/ 4157872 h 6858143"/>
              <a:gd name="connsiteX4843" fmla="*/ 2011264 w 6345571"/>
              <a:gd name="connsiteY4843" fmla="*/ 4229314 h 6858143"/>
              <a:gd name="connsiteX4844" fmla="*/ 2017223 w 6345571"/>
              <a:gd name="connsiteY4844" fmla="*/ 4226337 h 6858143"/>
              <a:gd name="connsiteX4845" fmla="*/ 2073837 w 6345571"/>
              <a:gd name="connsiteY4845" fmla="*/ 4276942 h 6858143"/>
              <a:gd name="connsiteX4846" fmla="*/ 2079796 w 6345571"/>
              <a:gd name="connsiteY4846" fmla="*/ 4270989 h 6858143"/>
              <a:gd name="connsiteX4847" fmla="*/ 2106613 w 6345571"/>
              <a:gd name="connsiteY4847" fmla="*/ 4297780 h 6858143"/>
              <a:gd name="connsiteX4848" fmla="*/ 2172165 w 6345571"/>
              <a:gd name="connsiteY4848" fmla="*/ 4351361 h 6858143"/>
              <a:gd name="connsiteX4849" fmla="*/ 2181104 w 6345571"/>
              <a:gd name="connsiteY4849" fmla="*/ 4363268 h 6858143"/>
              <a:gd name="connsiteX4850" fmla="*/ 2166206 w 6345571"/>
              <a:gd name="connsiteY4850" fmla="*/ 4357315 h 6858143"/>
              <a:gd name="connsiteX4851" fmla="*/ 2169185 w 6345571"/>
              <a:gd name="connsiteY4851" fmla="*/ 4372199 h 6858143"/>
              <a:gd name="connsiteX4852" fmla="*/ 2193022 w 6345571"/>
              <a:gd name="connsiteY4852" fmla="*/ 4366245 h 6858143"/>
              <a:gd name="connsiteX4853" fmla="*/ 2243677 w 6345571"/>
              <a:gd name="connsiteY4853" fmla="*/ 4401966 h 6858143"/>
              <a:gd name="connsiteX4854" fmla="*/ 2243677 w 6345571"/>
              <a:gd name="connsiteY4854" fmla="*/ 4410897 h 6858143"/>
              <a:gd name="connsiteX4855" fmla="*/ 2315188 w 6345571"/>
              <a:gd name="connsiteY4855" fmla="*/ 4461501 h 6858143"/>
              <a:gd name="connsiteX4856" fmla="*/ 2377761 w 6345571"/>
              <a:gd name="connsiteY4856" fmla="*/ 4509130 h 6858143"/>
              <a:gd name="connsiteX4857" fmla="*/ 2389679 w 6345571"/>
              <a:gd name="connsiteY4857" fmla="*/ 4526990 h 6858143"/>
              <a:gd name="connsiteX4858" fmla="*/ 2395639 w 6345571"/>
              <a:gd name="connsiteY4858" fmla="*/ 4526990 h 6858143"/>
              <a:gd name="connsiteX4859" fmla="*/ 2493967 w 6345571"/>
              <a:gd name="connsiteY4859" fmla="*/ 4604386 h 6858143"/>
              <a:gd name="connsiteX4860" fmla="*/ 2586336 w 6345571"/>
              <a:gd name="connsiteY4860" fmla="*/ 4684758 h 6858143"/>
              <a:gd name="connsiteX4861" fmla="*/ 2616133 w 6345571"/>
              <a:gd name="connsiteY4861" fmla="*/ 4711549 h 6858143"/>
              <a:gd name="connsiteX4862" fmla="*/ 2648909 w 6345571"/>
              <a:gd name="connsiteY4862" fmla="*/ 4735363 h 6858143"/>
              <a:gd name="connsiteX4863" fmla="*/ 2723400 w 6345571"/>
              <a:gd name="connsiteY4863" fmla="*/ 4791922 h 6858143"/>
              <a:gd name="connsiteX4864" fmla="*/ 2720421 w 6345571"/>
              <a:gd name="connsiteY4864" fmla="*/ 4797875 h 6858143"/>
              <a:gd name="connsiteX4865" fmla="*/ 2765115 w 6345571"/>
              <a:gd name="connsiteY4865" fmla="*/ 4827643 h 6858143"/>
              <a:gd name="connsiteX4866" fmla="*/ 2768095 w 6345571"/>
              <a:gd name="connsiteY4866" fmla="*/ 4836573 h 6858143"/>
              <a:gd name="connsiteX4867" fmla="*/ 2780013 w 6345571"/>
              <a:gd name="connsiteY4867" fmla="*/ 4839550 h 6858143"/>
              <a:gd name="connsiteX4868" fmla="*/ 2785973 w 6345571"/>
              <a:gd name="connsiteY4868" fmla="*/ 4854434 h 6858143"/>
              <a:gd name="connsiteX4869" fmla="*/ 2824708 w 6345571"/>
              <a:gd name="connsiteY4869" fmla="*/ 4881225 h 6858143"/>
              <a:gd name="connsiteX4870" fmla="*/ 2821729 w 6345571"/>
              <a:gd name="connsiteY4870" fmla="*/ 4884201 h 6858143"/>
              <a:gd name="connsiteX4871" fmla="*/ 2851525 w 6345571"/>
              <a:gd name="connsiteY4871" fmla="*/ 4902062 h 6858143"/>
              <a:gd name="connsiteX4872" fmla="*/ 2854505 w 6345571"/>
              <a:gd name="connsiteY4872" fmla="*/ 4913969 h 6858143"/>
              <a:gd name="connsiteX4873" fmla="*/ 2863444 w 6345571"/>
              <a:gd name="connsiteY4873" fmla="*/ 4910992 h 6858143"/>
              <a:gd name="connsiteX4874" fmla="*/ 2902179 w 6345571"/>
              <a:gd name="connsiteY4874" fmla="*/ 4946713 h 6858143"/>
              <a:gd name="connsiteX4875" fmla="*/ 2937935 w 6345571"/>
              <a:gd name="connsiteY4875" fmla="*/ 4976481 h 6858143"/>
              <a:gd name="connsiteX4876" fmla="*/ 2952833 w 6345571"/>
              <a:gd name="connsiteY4876" fmla="*/ 4994341 h 6858143"/>
              <a:gd name="connsiteX4877" fmla="*/ 2970711 w 6345571"/>
              <a:gd name="connsiteY4877" fmla="*/ 5003272 h 6858143"/>
              <a:gd name="connsiteX4878" fmla="*/ 3021365 w 6345571"/>
              <a:gd name="connsiteY4878" fmla="*/ 5053877 h 6858143"/>
              <a:gd name="connsiteX4879" fmla="*/ 3072019 w 6345571"/>
              <a:gd name="connsiteY4879" fmla="*/ 5101505 h 6858143"/>
              <a:gd name="connsiteX4880" fmla="*/ 3074999 w 6345571"/>
              <a:gd name="connsiteY4880" fmla="*/ 5095551 h 6858143"/>
              <a:gd name="connsiteX4881" fmla="*/ 3077979 w 6345571"/>
              <a:gd name="connsiteY4881" fmla="*/ 5104482 h 6858143"/>
              <a:gd name="connsiteX4882" fmla="*/ 3170348 w 6345571"/>
              <a:gd name="connsiteY4882" fmla="*/ 5181877 h 6858143"/>
              <a:gd name="connsiteX4883" fmla="*/ 3170348 w 6345571"/>
              <a:gd name="connsiteY4883" fmla="*/ 5184854 h 6858143"/>
              <a:gd name="connsiteX4884" fmla="*/ 3223981 w 6345571"/>
              <a:gd name="connsiteY4884" fmla="*/ 5238436 h 6858143"/>
              <a:gd name="connsiteX4885" fmla="*/ 3265697 w 6345571"/>
              <a:gd name="connsiteY4885" fmla="*/ 5268203 h 6858143"/>
              <a:gd name="connsiteX4886" fmla="*/ 3280595 w 6345571"/>
              <a:gd name="connsiteY4886" fmla="*/ 5283087 h 6858143"/>
              <a:gd name="connsiteX4887" fmla="*/ 3292513 w 6345571"/>
              <a:gd name="connsiteY4887" fmla="*/ 5303924 h 6858143"/>
              <a:gd name="connsiteX4888" fmla="*/ 3301452 w 6345571"/>
              <a:gd name="connsiteY4888" fmla="*/ 5300948 h 6858143"/>
              <a:gd name="connsiteX4889" fmla="*/ 3322310 w 6345571"/>
              <a:gd name="connsiteY4889" fmla="*/ 5318808 h 6858143"/>
              <a:gd name="connsiteX4890" fmla="*/ 3313371 w 6345571"/>
              <a:gd name="connsiteY4890" fmla="*/ 5315831 h 6858143"/>
              <a:gd name="connsiteX4891" fmla="*/ 3328269 w 6345571"/>
              <a:gd name="connsiteY4891" fmla="*/ 5324762 h 6858143"/>
              <a:gd name="connsiteX4892" fmla="*/ 3390842 w 6345571"/>
              <a:gd name="connsiteY4892" fmla="*/ 5381320 h 6858143"/>
              <a:gd name="connsiteX4893" fmla="*/ 3450435 w 6345571"/>
              <a:gd name="connsiteY4893" fmla="*/ 5443832 h 6858143"/>
              <a:gd name="connsiteX4894" fmla="*/ 3456394 w 6345571"/>
              <a:gd name="connsiteY4894" fmla="*/ 5437879 h 6858143"/>
              <a:gd name="connsiteX4895" fmla="*/ 2613153 w 6345571"/>
              <a:gd name="connsiteY4895" fmla="*/ 4687735 h 6858143"/>
              <a:gd name="connsiteX4896" fmla="*/ 2172165 w 6345571"/>
              <a:gd name="connsiteY4896" fmla="*/ 4333501 h 6858143"/>
              <a:gd name="connsiteX4897" fmla="*/ 1948691 w 6345571"/>
              <a:gd name="connsiteY4897" fmla="*/ 4157872 h 6858143"/>
              <a:gd name="connsiteX4898" fmla="*/ 1835464 w 6345571"/>
              <a:gd name="connsiteY4898" fmla="*/ 4071546 h 6858143"/>
              <a:gd name="connsiteX4899" fmla="*/ 1722238 w 6345571"/>
              <a:gd name="connsiteY4899" fmla="*/ 3988197 h 6858143"/>
              <a:gd name="connsiteX4900" fmla="*/ 1653706 w 6345571"/>
              <a:gd name="connsiteY4900" fmla="*/ 3934615 h 6858143"/>
              <a:gd name="connsiteX4901" fmla="*/ 1611991 w 6345571"/>
              <a:gd name="connsiteY4901" fmla="*/ 3913778 h 6858143"/>
              <a:gd name="connsiteX4902" fmla="*/ 1603052 w 6345571"/>
              <a:gd name="connsiteY4902" fmla="*/ 3901870 h 6858143"/>
              <a:gd name="connsiteX4903" fmla="*/ 1576235 w 6345571"/>
              <a:gd name="connsiteY4903" fmla="*/ 3881033 h 6858143"/>
              <a:gd name="connsiteX4904" fmla="*/ 1537499 w 6345571"/>
              <a:gd name="connsiteY4904" fmla="*/ 3857219 h 6858143"/>
              <a:gd name="connsiteX4905" fmla="*/ 1555377 w 6345571"/>
              <a:gd name="connsiteY4905" fmla="*/ 3866149 h 6858143"/>
              <a:gd name="connsiteX4906" fmla="*/ 1498764 w 6345571"/>
              <a:gd name="connsiteY4906" fmla="*/ 3821498 h 6858143"/>
              <a:gd name="connsiteX4907" fmla="*/ 1427252 w 6345571"/>
              <a:gd name="connsiteY4907" fmla="*/ 3782800 h 6858143"/>
              <a:gd name="connsiteX4908" fmla="*/ 1418313 w 6345571"/>
              <a:gd name="connsiteY4908" fmla="*/ 3770893 h 6858143"/>
              <a:gd name="connsiteX4909" fmla="*/ 1397456 w 6345571"/>
              <a:gd name="connsiteY4909" fmla="*/ 3753033 h 6858143"/>
              <a:gd name="connsiteX4910" fmla="*/ 1340843 w 6345571"/>
              <a:gd name="connsiteY4910" fmla="*/ 3720288 h 6858143"/>
              <a:gd name="connsiteX4911" fmla="*/ 1352761 w 6345571"/>
              <a:gd name="connsiteY4911" fmla="*/ 3717311 h 6858143"/>
              <a:gd name="connsiteX4912" fmla="*/ 1340843 w 6345571"/>
              <a:gd name="connsiteY4912" fmla="*/ 3717311 h 6858143"/>
              <a:gd name="connsiteX4913" fmla="*/ 1278270 w 6345571"/>
              <a:gd name="connsiteY4913" fmla="*/ 3678614 h 6858143"/>
              <a:gd name="connsiteX4914" fmla="*/ 1263372 w 6345571"/>
              <a:gd name="connsiteY4914" fmla="*/ 3672660 h 6858143"/>
              <a:gd name="connsiteX4915" fmla="*/ 1266351 w 6345571"/>
              <a:gd name="connsiteY4915" fmla="*/ 3663730 h 6858143"/>
              <a:gd name="connsiteX4916" fmla="*/ 1236555 w 6345571"/>
              <a:gd name="connsiteY4916" fmla="*/ 3651823 h 6858143"/>
              <a:gd name="connsiteX4917" fmla="*/ 1212718 w 6345571"/>
              <a:gd name="connsiteY4917" fmla="*/ 3636939 h 6858143"/>
              <a:gd name="connsiteX4918" fmla="*/ 1182921 w 6345571"/>
              <a:gd name="connsiteY4918" fmla="*/ 3610148 h 6858143"/>
              <a:gd name="connsiteX4919" fmla="*/ 1141206 w 6345571"/>
              <a:gd name="connsiteY4919" fmla="*/ 3577404 h 6858143"/>
              <a:gd name="connsiteX4920" fmla="*/ 1102470 w 6345571"/>
              <a:gd name="connsiteY4920" fmla="*/ 3553590 h 6858143"/>
              <a:gd name="connsiteX4921" fmla="*/ 1063735 w 6345571"/>
              <a:gd name="connsiteY4921" fmla="*/ 3535729 h 6858143"/>
              <a:gd name="connsiteX4922" fmla="*/ 1051816 w 6345571"/>
              <a:gd name="connsiteY4922" fmla="*/ 3523822 h 6858143"/>
              <a:gd name="connsiteX4923" fmla="*/ 1108430 w 6345571"/>
              <a:gd name="connsiteY4923" fmla="*/ 3550613 h 6858143"/>
              <a:gd name="connsiteX4924" fmla="*/ 1117369 w 6345571"/>
              <a:gd name="connsiteY4924" fmla="*/ 3544659 h 6858143"/>
              <a:gd name="connsiteX4925" fmla="*/ 1096511 w 6345571"/>
              <a:gd name="connsiteY4925" fmla="*/ 3538706 h 6858143"/>
              <a:gd name="connsiteX4926" fmla="*/ 1102470 w 6345571"/>
              <a:gd name="connsiteY4926" fmla="*/ 3526799 h 6858143"/>
              <a:gd name="connsiteX4927" fmla="*/ 1081613 w 6345571"/>
              <a:gd name="connsiteY4927" fmla="*/ 3526799 h 6858143"/>
              <a:gd name="connsiteX4928" fmla="*/ 1057776 w 6345571"/>
              <a:gd name="connsiteY4928" fmla="*/ 3511915 h 6858143"/>
              <a:gd name="connsiteX4929" fmla="*/ 1048837 w 6345571"/>
              <a:gd name="connsiteY4929" fmla="*/ 3517869 h 6858143"/>
              <a:gd name="connsiteX4930" fmla="*/ 1019040 w 6345571"/>
              <a:gd name="connsiteY4930" fmla="*/ 3502985 h 6858143"/>
              <a:gd name="connsiteX4931" fmla="*/ 1019040 w 6345571"/>
              <a:gd name="connsiteY4931" fmla="*/ 3494054 h 6858143"/>
              <a:gd name="connsiteX4932" fmla="*/ 980305 w 6345571"/>
              <a:gd name="connsiteY4932" fmla="*/ 3467264 h 6858143"/>
              <a:gd name="connsiteX4933" fmla="*/ 1010101 w 6345571"/>
              <a:gd name="connsiteY4933" fmla="*/ 3482148 h 6858143"/>
              <a:gd name="connsiteX4934" fmla="*/ 1007122 w 6345571"/>
              <a:gd name="connsiteY4934" fmla="*/ 3467264 h 6858143"/>
              <a:gd name="connsiteX4935" fmla="*/ 989244 w 6345571"/>
              <a:gd name="connsiteY4935" fmla="*/ 3467264 h 6858143"/>
              <a:gd name="connsiteX4936" fmla="*/ 974346 w 6345571"/>
              <a:gd name="connsiteY4936" fmla="*/ 3446427 h 6858143"/>
              <a:gd name="connsiteX4937" fmla="*/ 944549 w 6345571"/>
              <a:gd name="connsiteY4937" fmla="*/ 3431542 h 6858143"/>
              <a:gd name="connsiteX4938" fmla="*/ 944549 w 6345571"/>
              <a:gd name="connsiteY4938" fmla="*/ 3422612 h 6858143"/>
              <a:gd name="connsiteX4939" fmla="*/ 938590 w 6345571"/>
              <a:gd name="connsiteY4939" fmla="*/ 3419635 h 6858143"/>
              <a:gd name="connsiteX4940" fmla="*/ 932630 w 6345571"/>
              <a:gd name="connsiteY4940" fmla="*/ 3434519 h 6858143"/>
              <a:gd name="connsiteX4941" fmla="*/ 914753 w 6345571"/>
              <a:gd name="connsiteY4941" fmla="*/ 3422612 h 6858143"/>
              <a:gd name="connsiteX4942" fmla="*/ 920712 w 6345571"/>
              <a:gd name="connsiteY4942" fmla="*/ 3434519 h 6858143"/>
              <a:gd name="connsiteX4943" fmla="*/ 902834 w 6345571"/>
              <a:gd name="connsiteY4943" fmla="*/ 3419635 h 6858143"/>
              <a:gd name="connsiteX4944" fmla="*/ 920712 w 6345571"/>
              <a:gd name="connsiteY4944" fmla="*/ 3419635 h 6858143"/>
              <a:gd name="connsiteX4945" fmla="*/ 899854 w 6345571"/>
              <a:gd name="connsiteY4945" fmla="*/ 3404752 h 6858143"/>
              <a:gd name="connsiteX4946" fmla="*/ 905814 w 6345571"/>
              <a:gd name="connsiteY4946" fmla="*/ 3395821 h 6858143"/>
              <a:gd name="connsiteX4947" fmla="*/ 923691 w 6345571"/>
              <a:gd name="connsiteY4947" fmla="*/ 3395821 h 6858143"/>
              <a:gd name="connsiteX4948" fmla="*/ 905814 w 6345571"/>
              <a:gd name="connsiteY4948" fmla="*/ 3392845 h 6858143"/>
              <a:gd name="connsiteX4949" fmla="*/ 905814 w 6345571"/>
              <a:gd name="connsiteY4949" fmla="*/ 3380938 h 6858143"/>
              <a:gd name="connsiteX4950" fmla="*/ 890915 w 6345571"/>
              <a:gd name="connsiteY4950" fmla="*/ 3383914 h 6858143"/>
              <a:gd name="connsiteX4951" fmla="*/ 896875 w 6345571"/>
              <a:gd name="connsiteY4951" fmla="*/ 3392845 h 6858143"/>
              <a:gd name="connsiteX4952" fmla="*/ 902834 w 6345571"/>
              <a:gd name="connsiteY4952" fmla="*/ 3392845 h 6858143"/>
              <a:gd name="connsiteX4953" fmla="*/ 893895 w 6345571"/>
              <a:gd name="connsiteY4953" fmla="*/ 3395821 h 6858143"/>
              <a:gd name="connsiteX4954" fmla="*/ 887936 w 6345571"/>
              <a:gd name="connsiteY4954" fmla="*/ 3380938 h 6858143"/>
              <a:gd name="connsiteX4955" fmla="*/ 876017 w 6345571"/>
              <a:gd name="connsiteY4955" fmla="*/ 3377961 h 6858143"/>
              <a:gd name="connsiteX4956" fmla="*/ 881976 w 6345571"/>
              <a:gd name="connsiteY4956" fmla="*/ 3386891 h 6858143"/>
              <a:gd name="connsiteX4957" fmla="*/ 843241 w 6345571"/>
              <a:gd name="connsiteY4957" fmla="*/ 3360100 h 6858143"/>
              <a:gd name="connsiteX4958" fmla="*/ 887936 w 6345571"/>
              <a:gd name="connsiteY4958" fmla="*/ 3374984 h 6858143"/>
              <a:gd name="connsiteX4959" fmla="*/ 887936 w 6345571"/>
              <a:gd name="connsiteY4959" fmla="*/ 3369031 h 6858143"/>
              <a:gd name="connsiteX4960" fmla="*/ 834302 w 6345571"/>
              <a:gd name="connsiteY4960" fmla="*/ 3348193 h 6858143"/>
              <a:gd name="connsiteX4961" fmla="*/ 837282 w 6345571"/>
              <a:gd name="connsiteY4961" fmla="*/ 3342240 h 6858143"/>
              <a:gd name="connsiteX4962" fmla="*/ 828343 w 6345571"/>
              <a:gd name="connsiteY4962" fmla="*/ 3339263 h 6858143"/>
              <a:gd name="connsiteX4963" fmla="*/ 825363 w 6345571"/>
              <a:gd name="connsiteY4963" fmla="*/ 3342240 h 6858143"/>
              <a:gd name="connsiteX4964" fmla="*/ 807485 w 6345571"/>
              <a:gd name="connsiteY4964" fmla="*/ 3327356 h 6858143"/>
              <a:gd name="connsiteX4965" fmla="*/ 762790 w 6345571"/>
              <a:gd name="connsiteY4965" fmla="*/ 3309495 h 6858143"/>
              <a:gd name="connsiteX4966" fmla="*/ 801526 w 6345571"/>
              <a:gd name="connsiteY4966" fmla="*/ 3318426 h 6858143"/>
              <a:gd name="connsiteX4967" fmla="*/ 759811 w 6345571"/>
              <a:gd name="connsiteY4967" fmla="*/ 3297589 h 6858143"/>
              <a:gd name="connsiteX4968" fmla="*/ 753851 w 6345571"/>
              <a:gd name="connsiteY4968" fmla="*/ 3309495 h 6858143"/>
              <a:gd name="connsiteX4969" fmla="*/ 741933 w 6345571"/>
              <a:gd name="connsiteY4969" fmla="*/ 3303542 h 6858143"/>
              <a:gd name="connsiteX4970" fmla="*/ 756831 w 6345571"/>
              <a:gd name="connsiteY4970" fmla="*/ 3294612 h 6858143"/>
              <a:gd name="connsiteX4971" fmla="*/ 738953 w 6345571"/>
              <a:gd name="connsiteY4971" fmla="*/ 3279728 h 6858143"/>
              <a:gd name="connsiteX4972" fmla="*/ 676381 w 6345571"/>
              <a:gd name="connsiteY4972" fmla="*/ 3252937 h 6858143"/>
              <a:gd name="connsiteX4973" fmla="*/ 706177 w 6345571"/>
              <a:gd name="connsiteY4973" fmla="*/ 3255914 h 6858143"/>
              <a:gd name="connsiteX4974" fmla="*/ 664462 w 6345571"/>
              <a:gd name="connsiteY4974" fmla="*/ 3226146 h 6858143"/>
              <a:gd name="connsiteX4975" fmla="*/ 628706 w 6345571"/>
              <a:gd name="connsiteY4975" fmla="*/ 3211262 h 6858143"/>
              <a:gd name="connsiteX4976" fmla="*/ 613808 w 6345571"/>
              <a:gd name="connsiteY4976" fmla="*/ 3214239 h 6858143"/>
              <a:gd name="connsiteX4977" fmla="*/ 604869 w 6345571"/>
              <a:gd name="connsiteY4977" fmla="*/ 3208286 h 6858143"/>
              <a:gd name="connsiteX4978" fmla="*/ 601889 w 6345571"/>
              <a:gd name="connsiteY4978" fmla="*/ 3211262 h 6858143"/>
              <a:gd name="connsiteX4979" fmla="*/ 616787 w 6345571"/>
              <a:gd name="connsiteY4979" fmla="*/ 3205309 h 6858143"/>
              <a:gd name="connsiteX4980" fmla="*/ 616787 w 6345571"/>
              <a:gd name="connsiteY4980" fmla="*/ 3196379 h 6858143"/>
              <a:gd name="connsiteX4981" fmla="*/ 601889 w 6345571"/>
              <a:gd name="connsiteY4981" fmla="*/ 3190425 h 6858143"/>
              <a:gd name="connsiteX4982" fmla="*/ 628706 w 6345571"/>
              <a:gd name="connsiteY4982" fmla="*/ 3199355 h 6858143"/>
              <a:gd name="connsiteX4983" fmla="*/ 628706 w 6345571"/>
              <a:gd name="connsiteY4983" fmla="*/ 3196379 h 6858143"/>
              <a:gd name="connsiteX4984" fmla="*/ 613808 w 6345571"/>
              <a:gd name="connsiteY4984" fmla="*/ 3184472 h 6858143"/>
              <a:gd name="connsiteX4985" fmla="*/ 655523 w 6345571"/>
              <a:gd name="connsiteY4985" fmla="*/ 3205309 h 6858143"/>
              <a:gd name="connsiteX4986" fmla="*/ 655523 w 6345571"/>
              <a:gd name="connsiteY4986" fmla="*/ 3196379 h 6858143"/>
              <a:gd name="connsiteX4987" fmla="*/ 670421 w 6345571"/>
              <a:gd name="connsiteY4987" fmla="*/ 3208286 h 6858143"/>
              <a:gd name="connsiteX4988" fmla="*/ 664462 w 6345571"/>
              <a:gd name="connsiteY4988" fmla="*/ 3211262 h 6858143"/>
              <a:gd name="connsiteX4989" fmla="*/ 691279 w 6345571"/>
              <a:gd name="connsiteY4989" fmla="*/ 3214239 h 6858143"/>
              <a:gd name="connsiteX4990" fmla="*/ 700218 w 6345571"/>
              <a:gd name="connsiteY4990" fmla="*/ 3229123 h 6858143"/>
              <a:gd name="connsiteX4991" fmla="*/ 679360 w 6345571"/>
              <a:gd name="connsiteY4991" fmla="*/ 3220193 h 6858143"/>
              <a:gd name="connsiteX4992" fmla="*/ 700218 w 6345571"/>
              <a:gd name="connsiteY4992" fmla="*/ 3244007 h 6858143"/>
              <a:gd name="connsiteX4993" fmla="*/ 709157 w 6345571"/>
              <a:gd name="connsiteY4993" fmla="*/ 3246983 h 6858143"/>
              <a:gd name="connsiteX4994" fmla="*/ 703197 w 6345571"/>
              <a:gd name="connsiteY4994" fmla="*/ 3238053 h 6858143"/>
              <a:gd name="connsiteX4995" fmla="*/ 709157 w 6345571"/>
              <a:gd name="connsiteY4995" fmla="*/ 3232100 h 6858143"/>
              <a:gd name="connsiteX4996" fmla="*/ 732994 w 6345571"/>
              <a:gd name="connsiteY4996" fmla="*/ 3238053 h 6858143"/>
              <a:gd name="connsiteX4997" fmla="*/ 724055 w 6345571"/>
              <a:gd name="connsiteY4997" fmla="*/ 3229123 h 6858143"/>
              <a:gd name="connsiteX4998" fmla="*/ 759811 w 6345571"/>
              <a:gd name="connsiteY4998" fmla="*/ 3252937 h 6858143"/>
              <a:gd name="connsiteX4999" fmla="*/ 741933 w 6345571"/>
              <a:gd name="connsiteY4999" fmla="*/ 3246983 h 6858143"/>
              <a:gd name="connsiteX5000" fmla="*/ 783648 w 6345571"/>
              <a:gd name="connsiteY5000" fmla="*/ 3276751 h 6858143"/>
              <a:gd name="connsiteX5001" fmla="*/ 783648 w 6345571"/>
              <a:gd name="connsiteY5001" fmla="*/ 3267821 h 6858143"/>
              <a:gd name="connsiteX5002" fmla="*/ 807485 w 6345571"/>
              <a:gd name="connsiteY5002" fmla="*/ 3273774 h 6858143"/>
              <a:gd name="connsiteX5003" fmla="*/ 864098 w 6345571"/>
              <a:gd name="connsiteY5003" fmla="*/ 3309495 h 6858143"/>
              <a:gd name="connsiteX5004" fmla="*/ 852180 w 6345571"/>
              <a:gd name="connsiteY5004" fmla="*/ 3309495 h 6858143"/>
              <a:gd name="connsiteX5005" fmla="*/ 876017 w 6345571"/>
              <a:gd name="connsiteY5005" fmla="*/ 3318426 h 6858143"/>
              <a:gd name="connsiteX5006" fmla="*/ 873037 w 6345571"/>
              <a:gd name="connsiteY5006" fmla="*/ 3324379 h 6858143"/>
              <a:gd name="connsiteX5007" fmla="*/ 881976 w 6345571"/>
              <a:gd name="connsiteY5007" fmla="*/ 3324379 h 6858143"/>
              <a:gd name="connsiteX5008" fmla="*/ 926671 w 6345571"/>
              <a:gd name="connsiteY5008" fmla="*/ 3342240 h 6858143"/>
              <a:gd name="connsiteX5009" fmla="*/ 962427 w 6345571"/>
              <a:gd name="connsiteY5009" fmla="*/ 3354147 h 6858143"/>
              <a:gd name="connsiteX5010" fmla="*/ 950508 w 6345571"/>
              <a:gd name="connsiteY5010" fmla="*/ 3348193 h 6858143"/>
              <a:gd name="connsiteX5011" fmla="*/ 953488 w 6345571"/>
              <a:gd name="connsiteY5011" fmla="*/ 3342240 h 6858143"/>
              <a:gd name="connsiteX5012" fmla="*/ 971366 w 6345571"/>
              <a:gd name="connsiteY5012" fmla="*/ 3360100 h 6858143"/>
              <a:gd name="connsiteX5013" fmla="*/ 947529 w 6345571"/>
              <a:gd name="connsiteY5013" fmla="*/ 3360100 h 6858143"/>
              <a:gd name="connsiteX5014" fmla="*/ 995203 w 6345571"/>
              <a:gd name="connsiteY5014" fmla="*/ 3383914 h 6858143"/>
              <a:gd name="connsiteX5015" fmla="*/ 1007122 w 6345571"/>
              <a:gd name="connsiteY5015" fmla="*/ 3395821 h 6858143"/>
              <a:gd name="connsiteX5016" fmla="*/ 1033939 w 6345571"/>
              <a:gd name="connsiteY5016" fmla="*/ 3410705 h 6858143"/>
              <a:gd name="connsiteX5017" fmla="*/ 1051816 w 6345571"/>
              <a:gd name="connsiteY5017" fmla="*/ 3410705 h 6858143"/>
              <a:gd name="connsiteX5018" fmla="*/ 1045857 w 6345571"/>
              <a:gd name="connsiteY5018" fmla="*/ 3422612 h 6858143"/>
              <a:gd name="connsiteX5019" fmla="*/ 1075654 w 6345571"/>
              <a:gd name="connsiteY5019" fmla="*/ 3437496 h 6858143"/>
              <a:gd name="connsiteX5020" fmla="*/ 1078633 w 6345571"/>
              <a:gd name="connsiteY5020" fmla="*/ 3428566 h 6858143"/>
              <a:gd name="connsiteX5021" fmla="*/ 1090552 w 6345571"/>
              <a:gd name="connsiteY5021" fmla="*/ 3446427 h 6858143"/>
              <a:gd name="connsiteX5022" fmla="*/ 1141206 w 6345571"/>
              <a:gd name="connsiteY5022" fmla="*/ 3470240 h 6858143"/>
              <a:gd name="connsiteX5023" fmla="*/ 1153125 w 6345571"/>
              <a:gd name="connsiteY5023" fmla="*/ 3470240 h 6858143"/>
              <a:gd name="connsiteX5024" fmla="*/ 1147165 w 6345571"/>
              <a:gd name="connsiteY5024" fmla="*/ 3479171 h 6858143"/>
              <a:gd name="connsiteX5025" fmla="*/ 1188880 w 6345571"/>
              <a:gd name="connsiteY5025" fmla="*/ 3497031 h 6858143"/>
              <a:gd name="connsiteX5026" fmla="*/ 1179941 w 6345571"/>
              <a:gd name="connsiteY5026" fmla="*/ 3485124 h 6858143"/>
              <a:gd name="connsiteX5027" fmla="*/ 1209738 w 6345571"/>
              <a:gd name="connsiteY5027" fmla="*/ 3505961 h 6858143"/>
              <a:gd name="connsiteX5028" fmla="*/ 1197819 w 6345571"/>
              <a:gd name="connsiteY5028" fmla="*/ 3502985 h 6858143"/>
              <a:gd name="connsiteX5029" fmla="*/ 1227616 w 6345571"/>
              <a:gd name="connsiteY5029" fmla="*/ 3514892 h 6858143"/>
              <a:gd name="connsiteX5030" fmla="*/ 1221656 w 6345571"/>
              <a:gd name="connsiteY5030" fmla="*/ 3505961 h 6858143"/>
              <a:gd name="connsiteX5031" fmla="*/ 1230595 w 6345571"/>
              <a:gd name="connsiteY5031" fmla="*/ 3517869 h 6858143"/>
              <a:gd name="connsiteX5032" fmla="*/ 1251453 w 6345571"/>
              <a:gd name="connsiteY5032" fmla="*/ 3523822 h 6858143"/>
              <a:gd name="connsiteX5033" fmla="*/ 1239534 w 6345571"/>
              <a:gd name="connsiteY5033" fmla="*/ 3508938 h 6858143"/>
              <a:gd name="connsiteX5034" fmla="*/ 1224636 w 6345571"/>
              <a:gd name="connsiteY5034" fmla="*/ 3505961 h 6858143"/>
              <a:gd name="connsiteX5035" fmla="*/ 1168023 w 6345571"/>
              <a:gd name="connsiteY5035" fmla="*/ 3458333 h 6858143"/>
              <a:gd name="connsiteX5036" fmla="*/ 1129287 w 6345571"/>
              <a:gd name="connsiteY5036" fmla="*/ 3440473 h 6858143"/>
              <a:gd name="connsiteX5037" fmla="*/ 1069694 w 6345571"/>
              <a:gd name="connsiteY5037" fmla="*/ 3401775 h 6858143"/>
              <a:gd name="connsiteX5038" fmla="*/ 1072674 w 6345571"/>
              <a:gd name="connsiteY5038" fmla="*/ 3392845 h 6858143"/>
              <a:gd name="connsiteX5039" fmla="*/ 1057776 w 6345571"/>
              <a:gd name="connsiteY5039" fmla="*/ 3383914 h 6858143"/>
              <a:gd name="connsiteX5040" fmla="*/ 1054796 w 6345571"/>
              <a:gd name="connsiteY5040" fmla="*/ 3366054 h 6858143"/>
              <a:gd name="connsiteX5041" fmla="*/ 1039898 w 6345571"/>
              <a:gd name="connsiteY5041" fmla="*/ 3369031 h 6858143"/>
              <a:gd name="connsiteX5042" fmla="*/ 1022020 w 6345571"/>
              <a:gd name="connsiteY5042" fmla="*/ 3351170 h 6858143"/>
              <a:gd name="connsiteX5043" fmla="*/ 1007122 w 6345571"/>
              <a:gd name="connsiteY5043" fmla="*/ 3348193 h 6858143"/>
              <a:gd name="connsiteX5044" fmla="*/ 1025000 w 6345571"/>
              <a:gd name="connsiteY5044" fmla="*/ 3345216 h 6858143"/>
              <a:gd name="connsiteX5045" fmla="*/ 1007122 w 6345571"/>
              <a:gd name="connsiteY5045" fmla="*/ 3330333 h 6858143"/>
              <a:gd name="connsiteX5046" fmla="*/ 989244 w 6345571"/>
              <a:gd name="connsiteY5046" fmla="*/ 3327356 h 6858143"/>
              <a:gd name="connsiteX5047" fmla="*/ 977325 w 6345571"/>
              <a:gd name="connsiteY5047" fmla="*/ 3333310 h 6858143"/>
              <a:gd name="connsiteX5048" fmla="*/ 980305 w 6345571"/>
              <a:gd name="connsiteY5048" fmla="*/ 3324379 h 6858143"/>
              <a:gd name="connsiteX5049" fmla="*/ 947529 w 6345571"/>
              <a:gd name="connsiteY5049" fmla="*/ 3303542 h 6858143"/>
              <a:gd name="connsiteX5050" fmla="*/ 965407 w 6345571"/>
              <a:gd name="connsiteY5050" fmla="*/ 3300565 h 6858143"/>
              <a:gd name="connsiteX5051" fmla="*/ 980305 w 6345571"/>
              <a:gd name="connsiteY5051" fmla="*/ 3303542 h 6858143"/>
              <a:gd name="connsiteX5052" fmla="*/ 1001162 w 6345571"/>
              <a:gd name="connsiteY5052" fmla="*/ 3315449 h 6858143"/>
              <a:gd name="connsiteX5053" fmla="*/ 986264 w 6345571"/>
              <a:gd name="connsiteY5053" fmla="*/ 3315449 h 6858143"/>
              <a:gd name="connsiteX5054" fmla="*/ 1010101 w 6345571"/>
              <a:gd name="connsiteY5054" fmla="*/ 3324379 h 6858143"/>
              <a:gd name="connsiteX5055" fmla="*/ 1045857 w 6345571"/>
              <a:gd name="connsiteY5055" fmla="*/ 3357123 h 6858143"/>
              <a:gd name="connsiteX5056" fmla="*/ 1054796 w 6345571"/>
              <a:gd name="connsiteY5056" fmla="*/ 3354147 h 6858143"/>
              <a:gd name="connsiteX5057" fmla="*/ 1060755 w 6345571"/>
              <a:gd name="connsiteY5057" fmla="*/ 3360100 h 6858143"/>
              <a:gd name="connsiteX5058" fmla="*/ 1057776 w 6345571"/>
              <a:gd name="connsiteY5058" fmla="*/ 3366054 h 6858143"/>
              <a:gd name="connsiteX5059" fmla="*/ 1075654 w 6345571"/>
              <a:gd name="connsiteY5059" fmla="*/ 3369031 h 6858143"/>
              <a:gd name="connsiteX5060" fmla="*/ 1078633 w 6345571"/>
              <a:gd name="connsiteY5060" fmla="*/ 3377961 h 6858143"/>
              <a:gd name="connsiteX5061" fmla="*/ 1108430 w 6345571"/>
              <a:gd name="connsiteY5061" fmla="*/ 3398798 h 6858143"/>
              <a:gd name="connsiteX5062" fmla="*/ 1117369 w 6345571"/>
              <a:gd name="connsiteY5062" fmla="*/ 3395821 h 6858143"/>
              <a:gd name="connsiteX5063" fmla="*/ 1126308 w 6345571"/>
              <a:gd name="connsiteY5063" fmla="*/ 3398798 h 6858143"/>
              <a:gd name="connsiteX5064" fmla="*/ 1141206 w 6345571"/>
              <a:gd name="connsiteY5064" fmla="*/ 3410705 h 6858143"/>
              <a:gd name="connsiteX5065" fmla="*/ 1194840 w 6345571"/>
              <a:gd name="connsiteY5065" fmla="*/ 3449403 h 6858143"/>
              <a:gd name="connsiteX5066" fmla="*/ 1215697 w 6345571"/>
              <a:gd name="connsiteY5066" fmla="*/ 3443450 h 6858143"/>
              <a:gd name="connsiteX5067" fmla="*/ 1203779 w 6345571"/>
              <a:gd name="connsiteY5067" fmla="*/ 3443450 h 6858143"/>
              <a:gd name="connsiteX5068" fmla="*/ 1203779 w 6345571"/>
              <a:gd name="connsiteY5068" fmla="*/ 3434519 h 6858143"/>
              <a:gd name="connsiteX5069" fmla="*/ 1117369 w 6345571"/>
              <a:gd name="connsiteY5069" fmla="*/ 3372008 h 6858143"/>
              <a:gd name="connsiteX5070" fmla="*/ 1138226 w 6345571"/>
              <a:gd name="connsiteY5070" fmla="*/ 3380938 h 6858143"/>
              <a:gd name="connsiteX5071" fmla="*/ 1141206 w 6345571"/>
              <a:gd name="connsiteY5071" fmla="*/ 3372008 h 6858143"/>
              <a:gd name="connsiteX5072" fmla="*/ 1141206 w 6345571"/>
              <a:gd name="connsiteY5072" fmla="*/ 3377961 h 6858143"/>
              <a:gd name="connsiteX5073" fmla="*/ 1171002 w 6345571"/>
              <a:gd name="connsiteY5073" fmla="*/ 3386891 h 6858143"/>
              <a:gd name="connsiteX5074" fmla="*/ 1156104 w 6345571"/>
              <a:gd name="connsiteY5074" fmla="*/ 3389868 h 6858143"/>
              <a:gd name="connsiteX5075" fmla="*/ 1147165 w 6345571"/>
              <a:gd name="connsiteY5075" fmla="*/ 3380938 h 6858143"/>
              <a:gd name="connsiteX5076" fmla="*/ 1141206 w 6345571"/>
              <a:gd name="connsiteY5076" fmla="*/ 3389868 h 6858143"/>
              <a:gd name="connsiteX5077" fmla="*/ 1165043 w 6345571"/>
              <a:gd name="connsiteY5077" fmla="*/ 3395821 h 6858143"/>
              <a:gd name="connsiteX5078" fmla="*/ 1179941 w 6345571"/>
              <a:gd name="connsiteY5078" fmla="*/ 3395821 h 6858143"/>
              <a:gd name="connsiteX5079" fmla="*/ 1251453 w 6345571"/>
              <a:gd name="connsiteY5079" fmla="*/ 3443450 h 6858143"/>
              <a:gd name="connsiteX5080" fmla="*/ 1260392 w 6345571"/>
              <a:gd name="connsiteY5080" fmla="*/ 3434519 h 6858143"/>
              <a:gd name="connsiteX5081" fmla="*/ 1281250 w 6345571"/>
              <a:gd name="connsiteY5081" fmla="*/ 3461310 h 6858143"/>
              <a:gd name="connsiteX5082" fmla="*/ 1263372 w 6345571"/>
              <a:gd name="connsiteY5082" fmla="*/ 3455357 h 6858143"/>
              <a:gd name="connsiteX5083" fmla="*/ 1266351 w 6345571"/>
              <a:gd name="connsiteY5083" fmla="*/ 3452380 h 6858143"/>
              <a:gd name="connsiteX5084" fmla="*/ 1245494 w 6345571"/>
              <a:gd name="connsiteY5084" fmla="*/ 3449403 h 6858143"/>
              <a:gd name="connsiteX5085" fmla="*/ 1290188 w 6345571"/>
              <a:gd name="connsiteY5085" fmla="*/ 3464287 h 6858143"/>
              <a:gd name="connsiteX5086" fmla="*/ 1311046 w 6345571"/>
              <a:gd name="connsiteY5086" fmla="*/ 3479171 h 6858143"/>
              <a:gd name="connsiteX5087" fmla="*/ 1293168 w 6345571"/>
              <a:gd name="connsiteY5087" fmla="*/ 3479171 h 6858143"/>
              <a:gd name="connsiteX5088" fmla="*/ 1317005 w 6345571"/>
              <a:gd name="connsiteY5088" fmla="*/ 3488101 h 6858143"/>
              <a:gd name="connsiteX5089" fmla="*/ 1352761 w 6345571"/>
              <a:gd name="connsiteY5089" fmla="*/ 3497031 h 6858143"/>
              <a:gd name="connsiteX5090" fmla="*/ 1346802 w 6345571"/>
              <a:gd name="connsiteY5090" fmla="*/ 3502985 h 6858143"/>
              <a:gd name="connsiteX5091" fmla="*/ 1364680 w 6345571"/>
              <a:gd name="connsiteY5091" fmla="*/ 3508938 h 6858143"/>
              <a:gd name="connsiteX5092" fmla="*/ 1373619 w 6345571"/>
              <a:gd name="connsiteY5092" fmla="*/ 3523822 h 6858143"/>
              <a:gd name="connsiteX5093" fmla="*/ 1394476 w 6345571"/>
              <a:gd name="connsiteY5093" fmla="*/ 3523822 h 6858143"/>
              <a:gd name="connsiteX5094" fmla="*/ 1400436 w 6345571"/>
              <a:gd name="connsiteY5094" fmla="*/ 3535729 h 6858143"/>
              <a:gd name="connsiteX5095" fmla="*/ 1421293 w 6345571"/>
              <a:gd name="connsiteY5095" fmla="*/ 3541683 h 6858143"/>
              <a:gd name="connsiteX5096" fmla="*/ 1415334 w 6345571"/>
              <a:gd name="connsiteY5096" fmla="*/ 3544659 h 6858143"/>
              <a:gd name="connsiteX5097" fmla="*/ 1424273 w 6345571"/>
              <a:gd name="connsiteY5097" fmla="*/ 3544659 h 6858143"/>
              <a:gd name="connsiteX5098" fmla="*/ 1430232 w 6345571"/>
              <a:gd name="connsiteY5098" fmla="*/ 3553590 h 6858143"/>
              <a:gd name="connsiteX5099" fmla="*/ 1418313 w 6345571"/>
              <a:gd name="connsiteY5099" fmla="*/ 3553590 h 6858143"/>
              <a:gd name="connsiteX5100" fmla="*/ 1442151 w 6345571"/>
              <a:gd name="connsiteY5100" fmla="*/ 3556567 h 6858143"/>
              <a:gd name="connsiteX5101" fmla="*/ 1460029 w 6345571"/>
              <a:gd name="connsiteY5101" fmla="*/ 3571450 h 6858143"/>
              <a:gd name="connsiteX5102" fmla="*/ 1463008 w 6345571"/>
              <a:gd name="connsiteY5102" fmla="*/ 3580380 h 6858143"/>
              <a:gd name="connsiteX5103" fmla="*/ 1528560 w 6345571"/>
              <a:gd name="connsiteY5103" fmla="*/ 3616102 h 6858143"/>
              <a:gd name="connsiteX5104" fmla="*/ 1528560 w 6345571"/>
              <a:gd name="connsiteY5104" fmla="*/ 3625032 h 6858143"/>
              <a:gd name="connsiteX5105" fmla="*/ 1555377 w 6345571"/>
              <a:gd name="connsiteY5105" fmla="*/ 3642892 h 6858143"/>
              <a:gd name="connsiteX5106" fmla="*/ 1579215 w 6345571"/>
              <a:gd name="connsiteY5106" fmla="*/ 3648846 h 6858143"/>
              <a:gd name="connsiteX5107" fmla="*/ 1579215 w 6345571"/>
              <a:gd name="connsiteY5107" fmla="*/ 3657776 h 6858143"/>
              <a:gd name="connsiteX5108" fmla="*/ 1603052 w 6345571"/>
              <a:gd name="connsiteY5108" fmla="*/ 3663730 h 6858143"/>
              <a:gd name="connsiteX5109" fmla="*/ 1614970 w 6345571"/>
              <a:gd name="connsiteY5109" fmla="*/ 3675637 h 6858143"/>
              <a:gd name="connsiteX5110" fmla="*/ 1650726 w 6345571"/>
              <a:gd name="connsiteY5110" fmla="*/ 3684567 h 6858143"/>
              <a:gd name="connsiteX5111" fmla="*/ 1686482 w 6345571"/>
              <a:gd name="connsiteY5111" fmla="*/ 3720288 h 6858143"/>
              <a:gd name="connsiteX5112" fmla="*/ 1704360 w 6345571"/>
              <a:gd name="connsiteY5112" fmla="*/ 3732195 h 6858143"/>
              <a:gd name="connsiteX5113" fmla="*/ 1695421 w 6345571"/>
              <a:gd name="connsiteY5113" fmla="*/ 3729219 h 6858143"/>
              <a:gd name="connsiteX5114" fmla="*/ 1722238 w 6345571"/>
              <a:gd name="connsiteY5114" fmla="*/ 3741126 h 6858143"/>
              <a:gd name="connsiteX5115" fmla="*/ 1710319 w 6345571"/>
              <a:gd name="connsiteY5115" fmla="*/ 3729219 h 6858143"/>
              <a:gd name="connsiteX5116" fmla="*/ 1743095 w 6345571"/>
              <a:gd name="connsiteY5116" fmla="*/ 3761963 h 6858143"/>
              <a:gd name="connsiteX5117" fmla="*/ 1752034 w 6345571"/>
              <a:gd name="connsiteY5117" fmla="*/ 3758986 h 6858143"/>
              <a:gd name="connsiteX5118" fmla="*/ 1769912 w 6345571"/>
              <a:gd name="connsiteY5118" fmla="*/ 3770893 h 6858143"/>
              <a:gd name="connsiteX5119" fmla="*/ 1766933 w 6345571"/>
              <a:gd name="connsiteY5119" fmla="*/ 3756009 h 6858143"/>
              <a:gd name="connsiteX5120" fmla="*/ 1743095 w 6345571"/>
              <a:gd name="connsiteY5120" fmla="*/ 3741126 h 6858143"/>
              <a:gd name="connsiteX5121" fmla="*/ 1766933 w 6345571"/>
              <a:gd name="connsiteY5121" fmla="*/ 3753033 h 6858143"/>
              <a:gd name="connsiteX5122" fmla="*/ 1778851 w 6345571"/>
              <a:gd name="connsiteY5122" fmla="*/ 3773870 h 6858143"/>
              <a:gd name="connsiteX5123" fmla="*/ 1793749 w 6345571"/>
              <a:gd name="connsiteY5123" fmla="*/ 3770893 h 6858143"/>
              <a:gd name="connsiteX5124" fmla="*/ 1793749 w 6345571"/>
              <a:gd name="connsiteY5124" fmla="*/ 3776847 h 6858143"/>
              <a:gd name="connsiteX5125" fmla="*/ 1796729 w 6345571"/>
              <a:gd name="connsiteY5125" fmla="*/ 3776847 h 6858143"/>
              <a:gd name="connsiteX5126" fmla="*/ 1781831 w 6345571"/>
              <a:gd name="connsiteY5126" fmla="*/ 3779824 h 6858143"/>
              <a:gd name="connsiteX5127" fmla="*/ 1781831 w 6345571"/>
              <a:gd name="connsiteY5127" fmla="*/ 3788754 h 6858143"/>
              <a:gd name="connsiteX5128" fmla="*/ 1802688 w 6345571"/>
              <a:gd name="connsiteY5128" fmla="*/ 3797684 h 6858143"/>
              <a:gd name="connsiteX5129" fmla="*/ 1844403 w 6345571"/>
              <a:gd name="connsiteY5129" fmla="*/ 3815545 h 6858143"/>
              <a:gd name="connsiteX5130" fmla="*/ 1835464 w 6345571"/>
              <a:gd name="connsiteY5130" fmla="*/ 3827452 h 6858143"/>
              <a:gd name="connsiteX5131" fmla="*/ 1853342 w 6345571"/>
              <a:gd name="connsiteY5131" fmla="*/ 3827452 h 6858143"/>
              <a:gd name="connsiteX5132" fmla="*/ 1877180 w 6345571"/>
              <a:gd name="connsiteY5132" fmla="*/ 3842336 h 6858143"/>
              <a:gd name="connsiteX5133" fmla="*/ 1874200 w 6345571"/>
              <a:gd name="connsiteY5133" fmla="*/ 3854242 h 6858143"/>
              <a:gd name="connsiteX5134" fmla="*/ 1892078 w 6345571"/>
              <a:gd name="connsiteY5134" fmla="*/ 3857219 h 6858143"/>
              <a:gd name="connsiteX5135" fmla="*/ 1906976 w 6345571"/>
              <a:gd name="connsiteY5135" fmla="*/ 3878057 h 6858143"/>
              <a:gd name="connsiteX5136" fmla="*/ 1915915 w 6345571"/>
              <a:gd name="connsiteY5136" fmla="*/ 3878057 h 6858143"/>
              <a:gd name="connsiteX5137" fmla="*/ 1954650 w 6345571"/>
              <a:gd name="connsiteY5137" fmla="*/ 3895917 h 6858143"/>
              <a:gd name="connsiteX5138" fmla="*/ 1972528 w 6345571"/>
              <a:gd name="connsiteY5138" fmla="*/ 3910801 h 6858143"/>
              <a:gd name="connsiteX5139" fmla="*/ 2002325 w 6345571"/>
              <a:gd name="connsiteY5139" fmla="*/ 3937592 h 6858143"/>
              <a:gd name="connsiteX5140" fmla="*/ 2011264 w 6345571"/>
              <a:gd name="connsiteY5140" fmla="*/ 3940568 h 6858143"/>
              <a:gd name="connsiteX5141" fmla="*/ 2011264 w 6345571"/>
              <a:gd name="connsiteY5141" fmla="*/ 3931638 h 6858143"/>
              <a:gd name="connsiteX5142" fmla="*/ 2029142 w 6345571"/>
              <a:gd name="connsiteY5142" fmla="*/ 3943545 h 6858143"/>
              <a:gd name="connsiteX5143" fmla="*/ 2014244 w 6345571"/>
              <a:gd name="connsiteY5143" fmla="*/ 3943545 h 6858143"/>
              <a:gd name="connsiteX5144" fmla="*/ 2052979 w 6345571"/>
              <a:gd name="connsiteY5144" fmla="*/ 3979266 h 6858143"/>
              <a:gd name="connsiteX5145" fmla="*/ 2064898 w 6345571"/>
              <a:gd name="connsiteY5145" fmla="*/ 3976289 h 6858143"/>
              <a:gd name="connsiteX5146" fmla="*/ 2044040 w 6345571"/>
              <a:gd name="connsiteY5146" fmla="*/ 3967359 h 6858143"/>
              <a:gd name="connsiteX5147" fmla="*/ 2058938 w 6345571"/>
              <a:gd name="connsiteY5147" fmla="*/ 3955452 h 6858143"/>
              <a:gd name="connsiteX5148" fmla="*/ 2073837 w 6345571"/>
              <a:gd name="connsiteY5148" fmla="*/ 3979266 h 6858143"/>
              <a:gd name="connsiteX5149" fmla="*/ 2067877 w 6345571"/>
              <a:gd name="connsiteY5149" fmla="*/ 3988197 h 6858143"/>
              <a:gd name="connsiteX5150" fmla="*/ 2079796 w 6345571"/>
              <a:gd name="connsiteY5150" fmla="*/ 3991174 h 6858143"/>
              <a:gd name="connsiteX5151" fmla="*/ 2073837 w 6345571"/>
              <a:gd name="connsiteY5151" fmla="*/ 3994150 h 6858143"/>
              <a:gd name="connsiteX5152" fmla="*/ 2100653 w 6345571"/>
              <a:gd name="connsiteY5152" fmla="*/ 4009034 h 6858143"/>
              <a:gd name="connsiteX5153" fmla="*/ 2142368 w 6345571"/>
              <a:gd name="connsiteY5153" fmla="*/ 4044755 h 6858143"/>
              <a:gd name="connsiteX5154" fmla="*/ 2148328 w 6345571"/>
              <a:gd name="connsiteY5154" fmla="*/ 4041778 h 6858143"/>
              <a:gd name="connsiteX5155" fmla="*/ 2160246 w 6345571"/>
              <a:gd name="connsiteY5155" fmla="*/ 4050708 h 6858143"/>
              <a:gd name="connsiteX5156" fmla="*/ 2190043 w 6345571"/>
              <a:gd name="connsiteY5156" fmla="*/ 4071546 h 6858143"/>
              <a:gd name="connsiteX5157" fmla="*/ 2190043 w 6345571"/>
              <a:gd name="connsiteY5157" fmla="*/ 4080476 h 6858143"/>
              <a:gd name="connsiteX5158" fmla="*/ 2172165 w 6345571"/>
              <a:gd name="connsiteY5158" fmla="*/ 4074523 h 6858143"/>
              <a:gd name="connsiteX5159" fmla="*/ 2204941 w 6345571"/>
              <a:gd name="connsiteY5159" fmla="*/ 4101313 h 6858143"/>
              <a:gd name="connsiteX5160" fmla="*/ 2190043 w 6345571"/>
              <a:gd name="connsiteY5160" fmla="*/ 4086430 h 6858143"/>
              <a:gd name="connsiteX5161" fmla="*/ 2246656 w 6345571"/>
              <a:gd name="connsiteY5161" fmla="*/ 4119174 h 6858143"/>
              <a:gd name="connsiteX5162" fmla="*/ 2246656 w 6345571"/>
              <a:gd name="connsiteY5162" fmla="*/ 4113220 h 6858143"/>
              <a:gd name="connsiteX5163" fmla="*/ 2258575 w 6345571"/>
              <a:gd name="connsiteY5163" fmla="*/ 4113220 h 6858143"/>
              <a:gd name="connsiteX5164" fmla="*/ 2255595 w 6345571"/>
              <a:gd name="connsiteY5164" fmla="*/ 4128104 h 6858143"/>
              <a:gd name="connsiteX5165" fmla="*/ 2279432 w 6345571"/>
              <a:gd name="connsiteY5165" fmla="*/ 4145965 h 6858143"/>
              <a:gd name="connsiteX5166" fmla="*/ 2270493 w 6345571"/>
              <a:gd name="connsiteY5166" fmla="*/ 4128104 h 6858143"/>
              <a:gd name="connsiteX5167" fmla="*/ 2291351 w 6345571"/>
              <a:gd name="connsiteY5167" fmla="*/ 4137035 h 6858143"/>
              <a:gd name="connsiteX5168" fmla="*/ 2285392 w 6345571"/>
              <a:gd name="connsiteY5168" fmla="*/ 4157872 h 6858143"/>
              <a:gd name="connsiteX5169" fmla="*/ 2333066 w 6345571"/>
              <a:gd name="connsiteY5169" fmla="*/ 4172756 h 6858143"/>
              <a:gd name="connsiteX5170" fmla="*/ 2303270 w 6345571"/>
              <a:gd name="connsiteY5170" fmla="*/ 4157872 h 6858143"/>
              <a:gd name="connsiteX5171" fmla="*/ 2315188 w 6345571"/>
              <a:gd name="connsiteY5171" fmla="*/ 4157872 h 6858143"/>
              <a:gd name="connsiteX5172" fmla="*/ 2339770 w 6345571"/>
              <a:gd name="connsiteY5172" fmla="*/ 4175732 h 6858143"/>
              <a:gd name="connsiteX5173" fmla="*/ 2354305 w 6345571"/>
              <a:gd name="connsiteY5173" fmla="*/ 4188639 h 6858143"/>
              <a:gd name="connsiteX5174" fmla="*/ 2356903 w 6345571"/>
              <a:gd name="connsiteY5174" fmla="*/ 4195454 h 6858143"/>
              <a:gd name="connsiteX5175" fmla="*/ 2350944 w 6345571"/>
              <a:gd name="connsiteY5175" fmla="*/ 4196570 h 6858143"/>
              <a:gd name="connsiteX5176" fmla="*/ 2347964 w 6345571"/>
              <a:gd name="connsiteY5176" fmla="*/ 4187640 h 6858143"/>
              <a:gd name="connsiteX5177" fmla="*/ 2342005 w 6345571"/>
              <a:gd name="connsiteY5177" fmla="*/ 4193593 h 6858143"/>
              <a:gd name="connsiteX5178" fmla="*/ 2318168 w 6345571"/>
              <a:gd name="connsiteY5178" fmla="*/ 4184663 h 6858143"/>
              <a:gd name="connsiteX5179" fmla="*/ 2336046 w 6345571"/>
              <a:gd name="connsiteY5179" fmla="*/ 4199547 h 6858143"/>
              <a:gd name="connsiteX5180" fmla="*/ 2350944 w 6345571"/>
              <a:gd name="connsiteY5180" fmla="*/ 4205500 h 6858143"/>
              <a:gd name="connsiteX5181" fmla="*/ 2344985 w 6345571"/>
              <a:gd name="connsiteY5181" fmla="*/ 4208477 h 6858143"/>
              <a:gd name="connsiteX5182" fmla="*/ 2359883 w 6345571"/>
              <a:gd name="connsiteY5182" fmla="*/ 4211454 h 6858143"/>
              <a:gd name="connsiteX5183" fmla="*/ 2350944 w 6345571"/>
              <a:gd name="connsiteY5183" fmla="*/ 4196570 h 6858143"/>
              <a:gd name="connsiteX5184" fmla="*/ 2371801 w 6345571"/>
              <a:gd name="connsiteY5184" fmla="*/ 4214430 h 6858143"/>
              <a:gd name="connsiteX5185" fmla="*/ 2380740 w 6345571"/>
              <a:gd name="connsiteY5185" fmla="*/ 4214430 h 6858143"/>
              <a:gd name="connsiteX5186" fmla="*/ 2365842 w 6345571"/>
              <a:gd name="connsiteY5186" fmla="*/ 4199547 h 6858143"/>
              <a:gd name="connsiteX5187" fmla="*/ 2383720 w 6345571"/>
              <a:gd name="connsiteY5187" fmla="*/ 4205500 h 6858143"/>
              <a:gd name="connsiteX5188" fmla="*/ 2356903 w 6345571"/>
              <a:gd name="connsiteY5188" fmla="*/ 4181686 h 6858143"/>
              <a:gd name="connsiteX5189" fmla="*/ 2362863 w 6345571"/>
              <a:gd name="connsiteY5189" fmla="*/ 4181686 h 6858143"/>
              <a:gd name="connsiteX5190" fmla="*/ 2350944 w 6345571"/>
              <a:gd name="connsiteY5190" fmla="*/ 4178709 h 6858143"/>
              <a:gd name="connsiteX5191" fmla="*/ 2324127 w 6345571"/>
              <a:gd name="connsiteY5191" fmla="*/ 4160849 h 6858143"/>
              <a:gd name="connsiteX5192" fmla="*/ 2318168 w 6345571"/>
              <a:gd name="connsiteY5192" fmla="*/ 4154895 h 6858143"/>
              <a:gd name="connsiteX5193" fmla="*/ 2318168 w 6345571"/>
              <a:gd name="connsiteY5193" fmla="*/ 4148942 h 6858143"/>
              <a:gd name="connsiteX5194" fmla="*/ 2303270 w 6345571"/>
              <a:gd name="connsiteY5194" fmla="*/ 4142988 h 6858143"/>
              <a:gd name="connsiteX5195" fmla="*/ 2276453 w 6345571"/>
              <a:gd name="connsiteY5195" fmla="*/ 4122151 h 6858143"/>
              <a:gd name="connsiteX5196" fmla="*/ 2279432 w 6345571"/>
              <a:gd name="connsiteY5196" fmla="*/ 4113220 h 6858143"/>
              <a:gd name="connsiteX5197" fmla="*/ 2228778 w 6345571"/>
              <a:gd name="connsiteY5197" fmla="*/ 4083453 h 6858143"/>
              <a:gd name="connsiteX5198" fmla="*/ 2210900 w 6345571"/>
              <a:gd name="connsiteY5198" fmla="*/ 4071546 h 6858143"/>
              <a:gd name="connsiteX5199" fmla="*/ 2207921 w 6345571"/>
              <a:gd name="connsiteY5199" fmla="*/ 4056662 h 6858143"/>
              <a:gd name="connsiteX5200" fmla="*/ 2172165 w 6345571"/>
              <a:gd name="connsiteY5200" fmla="*/ 4026894 h 6858143"/>
              <a:gd name="connsiteX5201" fmla="*/ 2166206 w 6345571"/>
              <a:gd name="connsiteY5201" fmla="*/ 4029871 h 6858143"/>
              <a:gd name="connsiteX5202" fmla="*/ 2142368 w 6345571"/>
              <a:gd name="connsiteY5202" fmla="*/ 4012011 h 6858143"/>
              <a:gd name="connsiteX5203" fmla="*/ 2154287 w 6345571"/>
              <a:gd name="connsiteY5203" fmla="*/ 4009034 h 6858143"/>
              <a:gd name="connsiteX5204" fmla="*/ 2088735 w 6345571"/>
              <a:gd name="connsiteY5204" fmla="*/ 3967359 h 6858143"/>
              <a:gd name="connsiteX5205" fmla="*/ 2079796 w 6345571"/>
              <a:gd name="connsiteY5205" fmla="*/ 3973313 h 6858143"/>
              <a:gd name="connsiteX5206" fmla="*/ 2061918 w 6345571"/>
              <a:gd name="connsiteY5206" fmla="*/ 3958429 h 6858143"/>
              <a:gd name="connsiteX5207" fmla="*/ 2073837 w 6345571"/>
              <a:gd name="connsiteY5207" fmla="*/ 3955452 h 6858143"/>
              <a:gd name="connsiteX5208" fmla="*/ 1991710 w 6345571"/>
              <a:gd name="connsiteY5208" fmla="*/ 3896429 h 6858143"/>
              <a:gd name="connsiteX5209" fmla="*/ 1977671 w 6345571"/>
              <a:gd name="connsiteY5209" fmla="*/ 3880803 h 6858143"/>
              <a:gd name="connsiteX5210" fmla="*/ 1984447 w 6345571"/>
              <a:gd name="connsiteY5210" fmla="*/ 3884010 h 6858143"/>
              <a:gd name="connsiteX5211" fmla="*/ 1984447 w 6345571"/>
              <a:gd name="connsiteY5211" fmla="*/ 3872103 h 6858143"/>
              <a:gd name="connsiteX5212" fmla="*/ 1963589 w 6345571"/>
              <a:gd name="connsiteY5212" fmla="*/ 3857219 h 6858143"/>
              <a:gd name="connsiteX5213" fmla="*/ 1948691 w 6345571"/>
              <a:gd name="connsiteY5213" fmla="*/ 3857219 h 6858143"/>
              <a:gd name="connsiteX5214" fmla="*/ 1939752 w 6345571"/>
              <a:gd name="connsiteY5214" fmla="*/ 3839359 h 6858143"/>
              <a:gd name="connsiteX5215" fmla="*/ 1933793 w 6345571"/>
              <a:gd name="connsiteY5215" fmla="*/ 3842336 h 6858143"/>
              <a:gd name="connsiteX5216" fmla="*/ 1909956 w 6345571"/>
              <a:gd name="connsiteY5216" fmla="*/ 3824475 h 6858143"/>
              <a:gd name="connsiteX5217" fmla="*/ 1924854 w 6345571"/>
              <a:gd name="connsiteY5217" fmla="*/ 3833405 h 6858143"/>
              <a:gd name="connsiteX5218" fmla="*/ 1921874 w 6345571"/>
              <a:gd name="connsiteY5218" fmla="*/ 3815545 h 6858143"/>
              <a:gd name="connsiteX5219" fmla="*/ 1909956 w 6345571"/>
              <a:gd name="connsiteY5219" fmla="*/ 3818521 h 6858143"/>
              <a:gd name="connsiteX5220" fmla="*/ 1868241 w 6345571"/>
              <a:gd name="connsiteY5220" fmla="*/ 3785777 h 6858143"/>
              <a:gd name="connsiteX5221" fmla="*/ 1847383 w 6345571"/>
              <a:gd name="connsiteY5221" fmla="*/ 3782800 h 6858143"/>
              <a:gd name="connsiteX5222" fmla="*/ 1850363 w 6345571"/>
              <a:gd name="connsiteY5222" fmla="*/ 3773870 h 6858143"/>
              <a:gd name="connsiteX5223" fmla="*/ 1820566 w 6345571"/>
              <a:gd name="connsiteY5223" fmla="*/ 3764940 h 6858143"/>
              <a:gd name="connsiteX5224" fmla="*/ 1823546 w 6345571"/>
              <a:gd name="connsiteY5224" fmla="*/ 3770893 h 6858143"/>
              <a:gd name="connsiteX5225" fmla="*/ 1808648 w 6345571"/>
              <a:gd name="connsiteY5225" fmla="*/ 3770893 h 6858143"/>
              <a:gd name="connsiteX5226" fmla="*/ 1793749 w 6345571"/>
              <a:gd name="connsiteY5226" fmla="*/ 3756009 h 6858143"/>
              <a:gd name="connsiteX5227" fmla="*/ 1805668 w 6345571"/>
              <a:gd name="connsiteY5227" fmla="*/ 3761963 h 6858143"/>
              <a:gd name="connsiteX5228" fmla="*/ 1811627 w 6345571"/>
              <a:gd name="connsiteY5228" fmla="*/ 3758986 h 6858143"/>
              <a:gd name="connsiteX5229" fmla="*/ 1799709 w 6345571"/>
              <a:gd name="connsiteY5229" fmla="*/ 3741126 h 6858143"/>
              <a:gd name="connsiteX5230" fmla="*/ 1808648 w 6345571"/>
              <a:gd name="connsiteY5230" fmla="*/ 3744102 h 6858143"/>
              <a:gd name="connsiteX5231" fmla="*/ 1763953 w 6345571"/>
              <a:gd name="connsiteY5231" fmla="*/ 3720288 h 6858143"/>
              <a:gd name="connsiteX5232" fmla="*/ 1772892 w 6345571"/>
              <a:gd name="connsiteY5232" fmla="*/ 3717311 h 6858143"/>
              <a:gd name="connsiteX5233" fmla="*/ 1754269 w 6345571"/>
              <a:gd name="connsiteY5233" fmla="*/ 3714335 h 6858143"/>
              <a:gd name="connsiteX5234" fmla="*/ 1746525 w 6345571"/>
              <a:gd name="connsiteY5234" fmla="*/ 3707820 h 6858143"/>
              <a:gd name="connsiteX5235" fmla="*/ 1749055 w 6345571"/>
              <a:gd name="connsiteY5235" fmla="*/ 3708381 h 6858143"/>
              <a:gd name="connsiteX5236" fmla="*/ 1719258 w 6345571"/>
              <a:gd name="connsiteY5236" fmla="*/ 3687544 h 6858143"/>
              <a:gd name="connsiteX5237" fmla="*/ 1716278 w 6345571"/>
              <a:gd name="connsiteY5237" fmla="*/ 3678614 h 6858143"/>
              <a:gd name="connsiteX5238" fmla="*/ 1701380 w 6345571"/>
              <a:gd name="connsiteY5238" fmla="*/ 3675637 h 6858143"/>
              <a:gd name="connsiteX5239" fmla="*/ 1695421 w 6345571"/>
              <a:gd name="connsiteY5239" fmla="*/ 3666707 h 6858143"/>
              <a:gd name="connsiteX5240" fmla="*/ 1698401 w 6345571"/>
              <a:gd name="connsiteY5240" fmla="*/ 3660753 h 6858143"/>
              <a:gd name="connsiteX5241" fmla="*/ 1638808 w 6345571"/>
              <a:gd name="connsiteY5241" fmla="*/ 3630986 h 6858143"/>
              <a:gd name="connsiteX5242" fmla="*/ 1650726 w 6345571"/>
              <a:gd name="connsiteY5242" fmla="*/ 3622055 h 6858143"/>
              <a:gd name="connsiteX5243" fmla="*/ 1626889 w 6345571"/>
              <a:gd name="connsiteY5243" fmla="*/ 3613125 h 6858143"/>
              <a:gd name="connsiteX5244" fmla="*/ 1638808 w 6345571"/>
              <a:gd name="connsiteY5244" fmla="*/ 3625032 h 6858143"/>
              <a:gd name="connsiteX5245" fmla="*/ 1614970 w 6345571"/>
              <a:gd name="connsiteY5245" fmla="*/ 3601218 h 6858143"/>
              <a:gd name="connsiteX5246" fmla="*/ 1611991 w 6345571"/>
              <a:gd name="connsiteY5246" fmla="*/ 3610148 h 6858143"/>
              <a:gd name="connsiteX5247" fmla="*/ 1546438 w 6345571"/>
              <a:gd name="connsiteY5247" fmla="*/ 3571450 h 6858143"/>
              <a:gd name="connsiteX5248" fmla="*/ 1561337 w 6345571"/>
              <a:gd name="connsiteY5248" fmla="*/ 3577404 h 6858143"/>
              <a:gd name="connsiteX5249" fmla="*/ 1561337 w 6345571"/>
              <a:gd name="connsiteY5249" fmla="*/ 3565497 h 6858143"/>
              <a:gd name="connsiteX5250" fmla="*/ 1489825 w 6345571"/>
              <a:gd name="connsiteY5250" fmla="*/ 3523822 h 6858143"/>
              <a:gd name="connsiteX5251" fmla="*/ 1492805 w 6345571"/>
              <a:gd name="connsiteY5251" fmla="*/ 3517869 h 6858143"/>
              <a:gd name="connsiteX5252" fmla="*/ 1465988 w 6345571"/>
              <a:gd name="connsiteY5252" fmla="*/ 3511915 h 6858143"/>
              <a:gd name="connsiteX5253" fmla="*/ 1468967 w 6345571"/>
              <a:gd name="connsiteY5253" fmla="*/ 3505961 h 6858143"/>
              <a:gd name="connsiteX5254" fmla="*/ 1412354 w 6345571"/>
              <a:gd name="connsiteY5254" fmla="*/ 3476194 h 6858143"/>
              <a:gd name="connsiteX5255" fmla="*/ 1418313 w 6345571"/>
              <a:gd name="connsiteY5255" fmla="*/ 3473217 h 6858143"/>
              <a:gd name="connsiteX5256" fmla="*/ 1373619 w 6345571"/>
              <a:gd name="connsiteY5256" fmla="*/ 3440473 h 6858143"/>
              <a:gd name="connsiteX5257" fmla="*/ 1379578 w 6345571"/>
              <a:gd name="connsiteY5257" fmla="*/ 3434519 h 6858143"/>
              <a:gd name="connsiteX5258" fmla="*/ 1364680 w 6345571"/>
              <a:gd name="connsiteY5258" fmla="*/ 3425589 h 6858143"/>
              <a:gd name="connsiteX5259" fmla="*/ 1352761 w 6345571"/>
              <a:gd name="connsiteY5259" fmla="*/ 3428566 h 6858143"/>
              <a:gd name="connsiteX5260" fmla="*/ 1343822 w 6345571"/>
              <a:gd name="connsiteY5260" fmla="*/ 3416659 h 6858143"/>
              <a:gd name="connsiteX5261" fmla="*/ 1340843 w 6345571"/>
              <a:gd name="connsiteY5261" fmla="*/ 3425589 h 6858143"/>
              <a:gd name="connsiteX5262" fmla="*/ 1319985 w 6345571"/>
              <a:gd name="connsiteY5262" fmla="*/ 3404752 h 6858143"/>
              <a:gd name="connsiteX5263" fmla="*/ 1319985 w 6345571"/>
              <a:gd name="connsiteY5263" fmla="*/ 3413682 h 6858143"/>
              <a:gd name="connsiteX5264" fmla="*/ 1290188 w 6345571"/>
              <a:gd name="connsiteY5264" fmla="*/ 3374984 h 6858143"/>
              <a:gd name="connsiteX5265" fmla="*/ 1260392 w 6345571"/>
              <a:gd name="connsiteY5265" fmla="*/ 3360100 h 6858143"/>
              <a:gd name="connsiteX5266" fmla="*/ 1266351 w 6345571"/>
              <a:gd name="connsiteY5266" fmla="*/ 3357123 h 6858143"/>
              <a:gd name="connsiteX5267" fmla="*/ 1248473 w 6345571"/>
              <a:gd name="connsiteY5267" fmla="*/ 3339263 h 6858143"/>
              <a:gd name="connsiteX5268" fmla="*/ 1236555 w 6345571"/>
              <a:gd name="connsiteY5268" fmla="*/ 3354147 h 6858143"/>
              <a:gd name="connsiteX5269" fmla="*/ 1209738 w 6345571"/>
              <a:gd name="connsiteY5269" fmla="*/ 3333310 h 6858143"/>
              <a:gd name="connsiteX5270" fmla="*/ 1123328 w 6345571"/>
              <a:gd name="connsiteY5270" fmla="*/ 3273774 h 6858143"/>
              <a:gd name="connsiteX5271" fmla="*/ 1033939 w 6345571"/>
              <a:gd name="connsiteY5271" fmla="*/ 3214239 h 6858143"/>
              <a:gd name="connsiteX5272" fmla="*/ 1051816 w 6345571"/>
              <a:gd name="connsiteY5272" fmla="*/ 3223170 h 6858143"/>
              <a:gd name="connsiteX5273" fmla="*/ 1060755 w 6345571"/>
              <a:gd name="connsiteY5273" fmla="*/ 3220193 h 6858143"/>
              <a:gd name="connsiteX5274" fmla="*/ 1051816 w 6345571"/>
              <a:gd name="connsiteY5274" fmla="*/ 3214239 h 6858143"/>
              <a:gd name="connsiteX5275" fmla="*/ 1042878 w 6345571"/>
              <a:gd name="connsiteY5275" fmla="*/ 3217216 h 6858143"/>
              <a:gd name="connsiteX5276" fmla="*/ 1042878 w 6345571"/>
              <a:gd name="connsiteY5276" fmla="*/ 3208286 h 6858143"/>
              <a:gd name="connsiteX5277" fmla="*/ 1027979 w 6345571"/>
              <a:gd name="connsiteY5277" fmla="*/ 3199355 h 6858143"/>
              <a:gd name="connsiteX5278" fmla="*/ 1025000 w 6345571"/>
              <a:gd name="connsiteY5278" fmla="*/ 3202332 h 6858143"/>
              <a:gd name="connsiteX5279" fmla="*/ 1030959 w 6345571"/>
              <a:gd name="connsiteY5279" fmla="*/ 3223170 h 6858143"/>
              <a:gd name="connsiteX5280" fmla="*/ 1016061 w 6345571"/>
              <a:gd name="connsiteY5280" fmla="*/ 3211262 h 6858143"/>
              <a:gd name="connsiteX5281" fmla="*/ 1025000 w 6345571"/>
              <a:gd name="connsiteY5281" fmla="*/ 3208286 h 6858143"/>
              <a:gd name="connsiteX5282" fmla="*/ 977325 w 6345571"/>
              <a:gd name="connsiteY5282" fmla="*/ 3181495 h 6858143"/>
              <a:gd name="connsiteX5283" fmla="*/ 971366 w 6345571"/>
              <a:gd name="connsiteY5283" fmla="*/ 3175541 h 6858143"/>
              <a:gd name="connsiteX5284" fmla="*/ 956468 w 6345571"/>
              <a:gd name="connsiteY5284" fmla="*/ 3163634 h 6858143"/>
              <a:gd name="connsiteX5285" fmla="*/ 983284 w 6345571"/>
              <a:gd name="connsiteY5285" fmla="*/ 3172564 h 6858143"/>
              <a:gd name="connsiteX5286" fmla="*/ 944549 w 6345571"/>
              <a:gd name="connsiteY5286" fmla="*/ 3148751 h 6858143"/>
              <a:gd name="connsiteX5287" fmla="*/ 929651 w 6345571"/>
              <a:gd name="connsiteY5287" fmla="*/ 3130890 h 6858143"/>
              <a:gd name="connsiteX5288" fmla="*/ 947529 w 6345571"/>
              <a:gd name="connsiteY5288" fmla="*/ 3124936 h 6858143"/>
              <a:gd name="connsiteX5289" fmla="*/ 920712 w 6345571"/>
              <a:gd name="connsiteY5289" fmla="*/ 3113029 h 6858143"/>
              <a:gd name="connsiteX5290" fmla="*/ 905814 w 6345571"/>
              <a:gd name="connsiteY5290" fmla="*/ 3118983 h 6858143"/>
              <a:gd name="connsiteX5291" fmla="*/ 893895 w 6345571"/>
              <a:gd name="connsiteY5291" fmla="*/ 3101122 h 6858143"/>
              <a:gd name="connsiteX5292" fmla="*/ 905814 w 6345571"/>
              <a:gd name="connsiteY5292" fmla="*/ 3095169 h 6858143"/>
              <a:gd name="connsiteX5293" fmla="*/ 929651 w 6345571"/>
              <a:gd name="connsiteY5293" fmla="*/ 3104099 h 6858143"/>
              <a:gd name="connsiteX5294" fmla="*/ 980305 w 6345571"/>
              <a:gd name="connsiteY5294" fmla="*/ 3139820 h 6858143"/>
              <a:gd name="connsiteX5295" fmla="*/ 1019040 w 6345571"/>
              <a:gd name="connsiteY5295" fmla="*/ 3160658 h 6858143"/>
              <a:gd name="connsiteX5296" fmla="*/ 1022020 w 6345571"/>
              <a:gd name="connsiteY5296" fmla="*/ 3154704 h 6858143"/>
              <a:gd name="connsiteX5297" fmla="*/ 1036918 w 6345571"/>
              <a:gd name="connsiteY5297" fmla="*/ 3169588 h 6858143"/>
              <a:gd name="connsiteX5298" fmla="*/ 1030959 w 6345571"/>
              <a:gd name="connsiteY5298" fmla="*/ 3178518 h 6858143"/>
              <a:gd name="connsiteX5299" fmla="*/ 1036918 w 6345571"/>
              <a:gd name="connsiteY5299" fmla="*/ 3178518 h 6858143"/>
              <a:gd name="connsiteX5300" fmla="*/ 1054796 w 6345571"/>
              <a:gd name="connsiteY5300" fmla="*/ 3172564 h 6858143"/>
              <a:gd name="connsiteX5301" fmla="*/ 1072674 w 6345571"/>
              <a:gd name="connsiteY5301" fmla="*/ 3181495 h 6858143"/>
              <a:gd name="connsiteX5302" fmla="*/ 1075605 w 6345571"/>
              <a:gd name="connsiteY5302" fmla="*/ 3190280 h 6858143"/>
              <a:gd name="connsiteX5303" fmla="*/ 1063735 w 6345571"/>
              <a:gd name="connsiteY5303" fmla="*/ 3184472 h 6858143"/>
              <a:gd name="connsiteX5304" fmla="*/ 1060755 w 6345571"/>
              <a:gd name="connsiteY5304" fmla="*/ 3193402 h 6858143"/>
              <a:gd name="connsiteX5305" fmla="*/ 1090552 w 6345571"/>
              <a:gd name="connsiteY5305" fmla="*/ 3205309 h 6858143"/>
              <a:gd name="connsiteX5306" fmla="*/ 1105450 w 6345571"/>
              <a:gd name="connsiteY5306" fmla="*/ 3214239 h 6858143"/>
              <a:gd name="connsiteX5307" fmla="*/ 1108430 w 6345571"/>
              <a:gd name="connsiteY5307" fmla="*/ 3226146 h 6858143"/>
              <a:gd name="connsiteX5308" fmla="*/ 1126308 w 6345571"/>
              <a:gd name="connsiteY5308" fmla="*/ 3229123 h 6858143"/>
              <a:gd name="connsiteX5309" fmla="*/ 1135247 w 6345571"/>
              <a:gd name="connsiteY5309" fmla="*/ 3241030 h 6858143"/>
              <a:gd name="connsiteX5310" fmla="*/ 1144186 w 6345571"/>
              <a:gd name="connsiteY5310" fmla="*/ 3232100 h 6858143"/>
              <a:gd name="connsiteX5311" fmla="*/ 1153125 w 6345571"/>
              <a:gd name="connsiteY5311" fmla="*/ 3249960 h 6858143"/>
              <a:gd name="connsiteX5312" fmla="*/ 1173982 w 6345571"/>
              <a:gd name="connsiteY5312" fmla="*/ 3252937 h 6858143"/>
              <a:gd name="connsiteX5313" fmla="*/ 1156104 w 6345571"/>
              <a:gd name="connsiteY5313" fmla="*/ 3238053 h 6858143"/>
              <a:gd name="connsiteX5314" fmla="*/ 1191860 w 6345571"/>
              <a:gd name="connsiteY5314" fmla="*/ 3261867 h 6858143"/>
              <a:gd name="connsiteX5315" fmla="*/ 1233575 w 6345571"/>
              <a:gd name="connsiteY5315" fmla="*/ 3279728 h 6858143"/>
              <a:gd name="connsiteX5316" fmla="*/ 1209738 w 6345571"/>
              <a:gd name="connsiteY5316" fmla="*/ 3244007 h 6858143"/>
              <a:gd name="connsiteX5317" fmla="*/ 1197819 w 6345571"/>
              <a:gd name="connsiteY5317" fmla="*/ 3238053 h 6858143"/>
              <a:gd name="connsiteX5318" fmla="*/ 1194840 w 6345571"/>
              <a:gd name="connsiteY5318" fmla="*/ 3244007 h 6858143"/>
              <a:gd name="connsiteX5319" fmla="*/ 1168023 w 6345571"/>
              <a:gd name="connsiteY5319" fmla="*/ 3238053 h 6858143"/>
              <a:gd name="connsiteX5320" fmla="*/ 1176962 w 6345571"/>
              <a:gd name="connsiteY5320" fmla="*/ 3235077 h 6858143"/>
              <a:gd name="connsiteX5321" fmla="*/ 1168023 w 6345571"/>
              <a:gd name="connsiteY5321" fmla="*/ 3226146 h 6858143"/>
              <a:gd name="connsiteX5322" fmla="*/ 1159084 w 6345571"/>
              <a:gd name="connsiteY5322" fmla="*/ 3226146 h 6858143"/>
              <a:gd name="connsiteX5323" fmla="*/ 1144186 w 6345571"/>
              <a:gd name="connsiteY5323" fmla="*/ 3211262 h 6858143"/>
              <a:gd name="connsiteX5324" fmla="*/ 1165043 w 6345571"/>
              <a:gd name="connsiteY5324" fmla="*/ 3217216 h 6858143"/>
              <a:gd name="connsiteX5325" fmla="*/ 1153125 w 6345571"/>
              <a:gd name="connsiteY5325" fmla="*/ 3205309 h 6858143"/>
              <a:gd name="connsiteX5326" fmla="*/ 1138226 w 6345571"/>
              <a:gd name="connsiteY5326" fmla="*/ 3205309 h 6858143"/>
              <a:gd name="connsiteX5327" fmla="*/ 1138226 w 6345571"/>
              <a:gd name="connsiteY5327" fmla="*/ 3214239 h 6858143"/>
              <a:gd name="connsiteX5328" fmla="*/ 1102470 w 6345571"/>
              <a:gd name="connsiteY5328" fmla="*/ 3187448 h 6858143"/>
              <a:gd name="connsiteX5329" fmla="*/ 1027979 w 6345571"/>
              <a:gd name="connsiteY5329" fmla="*/ 3148751 h 6858143"/>
              <a:gd name="connsiteX5330" fmla="*/ 1039898 w 6345571"/>
              <a:gd name="connsiteY5330" fmla="*/ 3142797 h 6858143"/>
              <a:gd name="connsiteX5331" fmla="*/ 1075654 w 6345571"/>
              <a:gd name="connsiteY5331" fmla="*/ 3169588 h 6858143"/>
              <a:gd name="connsiteX5332" fmla="*/ 1096511 w 6345571"/>
              <a:gd name="connsiteY5332" fmla="*/ 3184472 h 6858143"/>
              <a:gd name="connsiteX5333" fmla="*/ 1090552 w 6345571"/>
              <a:gd name="connsiteY5333" fmla="*/ 3172564 h 6858143"/>
              <a:gd name="connsiteX5334" fmla="*/ 1063735 w 6345571"/>
              <a:gd name="connsiteY5334" fmla="*/ 3163634 h 6858143"/>
              <a:gd name="connsiteX5335" fmla="*/ 1036918 w 6345571"/>
              <a:gd name="connsiteY5335" fmla="*/ 3136843 h 6858143"/>
              <a:gd name="connsiteX5336" fmla="*/ 1045857 w 6345571"/>
              <a:gd name="connsiteY5336" fmla="*/ 3133867 h 6858143"/>
              <a:gd name="connsiteX5337" fmla="*/ 1039898 w 6345571"/>
              <a:gd name="connsiteY5337" fmla="*/ 3124936 h 6858143"/>
              <a:gd name="connsiteX5338" fmla="*/ 1022020 w 6345571"/>
              <a:gd name="connsiteY5338" fmla="*/ 3124936 h 6858143"/>
              <a:gd name="connsiteX5339" fmla="*/ 1025000 w 6345571"/>
              <a:gd name="connsiteY5339" fmla="*/ 3130890 h 6858143"/>
              <a:gd name="connsiteX5340" fmla="*/ 1001162 w 6345571"/>
              <a:gd name="connsiteY5340" fmla="*/ 3110053 h 6858143"/>
              <a:gd name="connsiteX5341" fmla="*/ 1010101 w 6345571"/>
              <a:gd name="connsiteY5341" fmla="*/ 3107076 h 6858143"/>
              <a:gd name="connsiteX5342" fmla="*/ 986264 w 6345571"/>
              <a:gd name="connsiteY5342" fmla="*/ 3104099 h 6858143"/>
              <a:gd name="connsiteX5343" fmla="*/ 968386 w 6345571"/>
              <a:gd name="connsiteY5343" fmla="*/ 3077308 h 6858143"/>
              <a:gd name="connsiteX5344" fmla="*/ 965407 w 6345571"/>
              <a:gd name="connsiteY5344" fmla="*/ 3077308 h 6858143"/>
              <a:gd name="connsiteX5345" fmla="*/ 947529 w 6345571"/>
              <a:gd name="connsiteY5345" fmla="*/ 3068378 h 6858143"/>
              <a:gd name="connsiteX5346" fmla="*/ 953488 w 6345571"/>
              <a:gd name="connsiteY5346" fmla="*/ 3068378 h 6858143"/>
              <a:gd name="connsiteX5347" fmla="*/ 944549 w 6345571"/>
              <a:gd name="connsiteY5347" fmla="*/ 3059448 h 6858143"/>
              <a:gd name="connsiteX5348" fmla="*/ 950508 w 6345571"/>
              <a:gd name="connsiteY5348" fmla="*/ 3053494 h 6858143"/>
              <a:gd name="connsiteX5349" fmla="*/ 947529 w 6345571"/>
              <a:gd name="connsiteY5349" fmla="*/ 3053494 h 6858143"/>
              <a:gd name="connsiteX5350" fmla="*/ 941569 w 6345571"/>
              <a:gd name="connsiteY5350" fmla="*/ 3047540 h 6858143"/>
              <a:gd name="connsiteX5351" fmla="*/ 937472 w 6345571"/>
              <a:gd name="connsiteY5351" fmla="*/ 3041587 h 6858143"/>
              <a:gd name="connsiteX5352" fmla="*/ 935610 w 6345571"/>
              <a:gd name="connsiteY5352" fmla="*/ 3044564 h 6858143"/>
              <a:gd name="connsiteX5353" fmla="*/ 932630 w 6345571"/>
              <a:gd name="connsiteY5353" fmla="*/ 3035633 h 6858143"/>
              <a:gd name="connsiteX5354" fmla="*/ 920712 w 6345571"/>
              <a:gd name="connsiteY5354" fmla="*/ 3026703 h 6858143"/>
              <a:gd name="connsiteX5355" fmla="*/ 926671 w 6345571"/>
              <a:gd name="connsiteY5355" fmla="*/ 3035633 h 6858143"/>
              <a:gd name="connsiteX5356" fmla="*/ 911773 w 6345571"/>
              <a:gd name="connsiteY5356" fmla="*/ 3035633 h 6858143"/>
              <a:gd name="connsiteX5357" fmla="*/ 899854 w 6345571"/>
              <a:gd name="connsiteY5357" fmla="*/ 3029680 h 6858143"/>
              <a:gd name="connsiteX5358" fmla="*/ 896875 w 6345571"/>
              <a:gd name="connsiteY5358" fmla="*/ 3017773 h 6858143"/>
              <a:gd name="connsiteX5359" fmla="*/ 914753 w 6345571"/>
              <a:gd name="connsiteY5359" fmla="*/ 3026703 h 6858143"/>
              <a:gd name="connsiteX5360" fmla="*/ 908793 w 6345571"/>
              <a:gd name="connsiteY5360" fmla="*/ 3017773 h 6858143"/>
              <a:gd name="connsiteX5361" fmla="*/ 822383 w 6345571"/>
              <a:gd name="connsiteY5361" fmla="*/ 2976098 h 6858143"/>
              <a:gd name="connsiteX5362" fmla="*/ 816424 w 6345571"/>
              <a:gd name="connsiteY5362" fmla="*/ 2979075 h 6858143"/>
              <a:gd name="connsiteX5363" fmla="*/ 798546 w 6345571"/>
              <a:gd name="connsiteY5363" fmla="*/ 2967168 h 6858143"/>
              <a:gd name="connsiteX5364" fmla="*/ 816424 w 6345571"/>
              <a:gd name="connsiteY5364" fmla="*/ 2964191 h 6858143"/>
              <a:gd name="connsiteX5365" fmla="*/ 777689 w 6345571"/>
              <a:gd name="connsiteY5365" fmla="*/ 2946331 h 6858143"/>
              <a:gd name="connsiteX5366" fmla="*/ 771729 w 6345571"/>
              <a:gd name="connsiteY5366" fmla="*/ 2934424 h 6858143"/>
              <a:gd name="connsiteX5367" fmla="*/ 762790 w 6345571"/>
              <a:gd name="connsiteY5367" fmla="*/ 2934424 h 6858143"/>
              <a:gd name="connsiteX5368" fmla="*/ 756831 w 6345571"/>
              <a:gd name="connsiteY5368" fmla="*/ 2922517 h 6858143"/>
              <a:gd name="connsiteX5369" fmla="*/ 738953 w 6345571"/>
              <a:gd name="connsiteY5369" fmla="*/ 2922517 h 6858143"/>
              <a:gd name="connsiteX5370" fmla="*/ 744912 w 6345571"/>
              <a:gd name="connsiteY5370" fmla="*/ 2904656 h 6858143"/>
              <a:gd name="connsiteX5371" fmla="*/ 718096 w 6345571"/>
              <a:gd name="connsiteY5371" fmla="*/ 2892749 h 6858143"/>
              <a:gd name="connsiteX5372" fmla="*/ 724055 w 6345571"/>
              <a:gd name="connsiteY5372" fmla="*/ 2892749 h 6858143"/>
              <a:gd name="connsiteX5373" fmla="*/ 738953 w 6345571"/>
              <a:gd name="connsiteY5373" fmla="*/ 2898703 h 6858143"/>
              <a:gd name="connsiteX5374" fmla="*/ 697238 w 6345571"/>
              <a:gd name="connsiteY5374" fmla="*/ 2883819 h 6858143"/>
              <a:gd name="connsiteX5375" fmla="*/ 688299 w 6345571"/>
              <a:gd name="connsiteY5375" fmla="*/ 2868935 h 6858143"/>
              <a:gd name="connsiteX5376" fmla="*/ 676381 w 6345571"/>
              <a:gd name="connsiteY5376" fmla="*/ 2868935 h 6858143"/>
              <a:gd name="connsiteX5377" fmla="*/ 685319 w 6345571"/>
              <a:gd name="connsiteY5377" fmla="*/ 2854051 h 6858143"/>
              <a:gd name="connsiteX5378" fmla="*/ 715116 w 6345571"/>
              <a:gd name="connsiteY5378" fmla="*/ 2865958 h 6858143"/>
              <a:gd name="connsiteX5379" fmla="*/ 715116 w 6345571"/>
              <a:gd name="connsiteY5379" fmla="*/ 2854051 h 6858143"/>
              <a:gd name="connsiteX5380" fmla="*/ 670421 w 6345571"/>
              <a:gd name="connsiteY5380" fmla="*/ 2842144 h 6858143"/>
              <a:gd name="connsiteX5381" fmla="*/ 667177 w 6345571"/>
              <a:gd name="connsiteY5381" fmla="*/ 2844681 h 6858143"/>
              <a:gd name="connsiteX5382" fmla="*/ 658503 w 6345571"/>
              <a:gd name="connsiteY5382" fmla="*/ 2830237 h 6858143"/>
              <a:gd name="connsiteX5383" fmla="*/ 643604 w 6345571"/>
              <a:gd name="connsiteY5383" fmla="*/ 2833214 h 6858143"/>
              <a:gd name="connsiteX5384" fmla="*/ 643604 w 6345571"/>
              <a:gd name="connsiteY5384" fmla="*/ 2827261 h 6858143"/>
              <a:gd name="connsiteX5385" fmla="*/ 625726 w 6345571"/>
              <a:gd name="connsiteY5385" fmla="*/ 2830237 h 6858143"/>
              <a:gd name="connsiteX5386" fmla="*/ 619767 w 6345571"/>
              <a:gd name="connsiteY5386" fmla="*/ 2815353 h 6858143"/>
              <a:gd name="connsiteX5387" fmla="*/ 601889 w 6345571"/>
              <a:gd name="connsiteY5387" fmla="*/ 2821307 h 6858143"/>
              <a:gd name="connsiteX5388" fmla="*/ 610828 w 6345571"/>
              <a:gd name="connsiteY5388" fmla="*/ 2815353 h 6858143"/>
              <a:gd name="connsiteX5389" fmla="*/ 601889 w 6345571"/>
              <a:gd name="connsiteY5389" fmla="*/ 2806423 h 6858143"/>
              <a:gd name="connsiteX5390" fmla="*/ 560174 w 6345571"/>
              <a:gd name="connsiteY5390" fmla="*/ 2797493 h 6858143"/>
              <a:gd name="connsiteX5391" fmla="*/ 554215 w 6345571"/>
              <a:gd name="connsiteY5391" fmla="*/ 2806423 h 6858143"/>
              <a:gd name="connsiteX5392" fmla="*/ 542296 w 6345571"/>
              <a:gd name="connsiteY5392" fmla="*/ 2806423 h 6858143"/>
              <a:gd name="connsiteX5393" fmla="*/ 527398 w 6345571"/>
              <a:gd name="connsiteY5393" fmla="*/ 2794516 h 6858143"/>
              <a:gd name="connsiteX5394" fmla="*/ 572093 w 6345571"/>
              <a:gd name="connsiteY5394" fmla="*/ 2800469 h 6858143"/>
              <a:gd name="connsiteX5395" fmla="*/ 572093 w 6345571"/>
              <a:gd name="connsiteY5395" fmla="*/ 2797493 h 6858143"/>
              <a:gd name="connsiteX5396" fmla="*/ 467805 w 6345571"/>
              <a:gd name="connsiteY5396" fmla="*/ 2761772 h 6858143"/>
              <a:gd name="connsiteX5397" fmla="*/ 458866 w 6345571"/>
              <a:gd name="connsiteY5397" fmla="*/ 2752842 h 6858143"/>
              <a:gd name="connsiteX5398" fmla="*/ 515479 w 6345571"/>
              <a:gd name="connsiteY5398" fmla="*/ 2755818 h 6858143"/>
              <a:gd name="connsiteX5399" fmla="*/ 512500 w 6345571"/>
              <a:gd name="connsiteY5399" fmla="*/ 2749865 h 6858143"/>
              <a:gd name="connsiteX5400" fmla="*/ 432049 w 6345571"/>
              <a:gd name="connsiteY5400" fmla="*/ 2723074 h 6858143"/>
              <a:gd name="connsiteX5401" fmla="*/ 366497 w 6345571"/>
              <a:gd name="connsiteY5401" fmla="*/ 2693306 h 6858143"/>
              <a:gd name="connsiteX5402" fmla="*/ 351599 w 6345571"/>
              <a:gd name="connsiteY5402" fmla="*/ 2693306 h 6858143"/>
              <a:gd name="connsiteX5403" fmla="*/ 360538 w 6345571"/>
              <a:gd name="connsiteY5403" fmla="*/ 2684376 h 6858143"/>
              <a:gd name="connsiteX5404" fmla="*/ 345639 w 6345571"/>
              <a:gd name="connsiteY5404" fmla="*/ 2672469 h 6858143"/>
              <a:gd name="connsiteX5405" fmla="*/ 336700 w 6345571"/>
              <a:gd name="connsiteY5405" fmla="*/ 2675446 h 6858143"/>
              <a:gd name="connsiteX5406" fmla="*/ 345639 w 6345571"/>
              <a:gd name="connsiteY5406" fmla="*/ 2675446 h 6858143"/>
              <a:gd name="connsiteX5407" fmla="*/ 312864 w 6345571"/>
              <a:gd name="connsiteY5407" fmla="*/ 2675446 h 6858143"/>
              <a:gd name="connsiteX5408" fmla="*/ 271149 w 6345571"/>
              <a:gd name="connsiteY5408" fmla="*/ 2627817 h 6858143"/>
              <a:gd name="connsiteX5409" fmla="*/ 259229 w 6345571"/>
              <a:gd name="connsiteY5409" fmla="*/ 2606980 h 6858143"/>
              <a:gd name="connsiteX5410" fmla="*/ 348619 w 6345571"/>
              <a:gd name="connsiteY5410" fmla="*/ 2606980 h 6858143"/>
              <a:gd name="connsiteX5411" fmla="*/ 336700 w 6345571"/>
              <a:gd name="connsiteY5411" fmla="*/ 2612934 h 6858143"/>
              <a:gd name="connsiteX5412" fmla="*/ 375436 w 6345571"/>
              <a:gd name="connsiteY5412" fmla="*/ 2624841 h 6858143"/>
              <a:gd name="connsiteX5413" fmla="*/ 470785 w 6345571"/>
              <a:gd name="connsiteY5413" fmla="*/ 2648655 h 6858143"/>
              <a:gd name="connsiteX5414" fmla="*/ 551235 w 6345571"/>
              <a:gd name="connsiteY5414" fmla="*/ 2684376 h 6858143"/>
              <a:gd name="connsiteX5415" fmla="*/ 533357 w 6345571"/>
              <a:gd name="connsiteY5415" fmla="*/ 2669492 h 6858143"/>
              <a:gd name="connsiteX5416" fmla="*/ 581032 w 6345571"/>
              <a:gd name="connsiteY5416" fmla="*/ 2687353 h 6858143"/>
              <a:gd name="connsiteX5417" fmla="*/ 634665 w 6345571"/>
              <a:gd name="connsiteY5417" fmla="*/ 2708190 h 6858143"/>
              <a:gd name="connsiteX5418" fmla="*/ 637645 w 6345571"/>
              <a:gd name="connsiteY5418" fmla="*/ 2717120 h 6858143"/>
              <a:gd name="connsiteX5419" fmla="*/ 676381 w 6345571"/>
              <a:gd name="connsiteY5419" fmla="*/ 2729027 h 6858143"/>
              <a:gd name="connsiteX5420" fmla="*/ 658503 w 6345571"/>
              <a:gd name="connsiteY5420" fmla="*/ 2723074 h 6858143"/>
              <a:gd name="connsiteX5421" fmla="*/ 685319 w 6345571"/>
              <a:gd name="connsiteY5421" fmla="*/ 2732004 h 6858143"/>
              <a:gd name="connsiteX5422" fmla="*/ 765770 w 6345571"/>
              <a:gd name="connsiteY5422" fmla="*/ 2773679 h 6858143"/>
              <a:gd name="connsiteX5423" fmla="*/ 825363 w 6345571"/>
              <a:gd name="connsiteY5423" fmla="*/ 2779632 h 6858143"/>
              <a:gd name="connsiteX5424" fmla="*/ 825363 w 6345571"/>
              <a:gd name="connsiteY5424" fmla="*/ 2761772 h 6858143"/>
              <a:gd name="connsiteX5425" fmla="*/ 810465 w 6345571"/>
              <a:gd name="connsiteY5425" fmla="*/ 2758795 h 6858143"/>
              <a:gd name="connsiteX5426" fmla="*/ 804505 w 6345571"/>
              <a:gd name="connsiteY5426" fmla="*/ 2767725 h 6858143"/>
              <a:gd name="connsiteX5427" fmla="*/ 759811 w 6345571"/>
              <a:gd name="connsiteY5427" fmla="*/ 2746888 h 6858143"/>
              <a:gd name="connsiteX5428" fmla="*/ 756831 w 6345571"/>
              <a:gd name="connsiteY5428" fmla="*/ 2737957 h 6858143"/>
              <a:gd name="connsiteX5429" fmla="*/ 738953 w 6345571"/>
              <a:gd name="connsiteY5429" fmla="*/ 2732004 h 6858143"/>
              <a:gd name="connsiteX5430" fmla="*/ 738953 w 6345571"/>
              <a:gd name="connsiteY5430" fmla="*/ 2734981 h 6858143"/>
              <a:gd name="connsiteX5431" fmla="*/ 730014 w 6345571"/>
              <a:gd name="connsiteY5431" fmla="*/ 2726051 h 6858143"/>
              <a:gd name="connsiteX5432" fmla="*/ 762790 w 6345571"/>
              <a:gd name="connsiteY5432" fmla="*/ 2726051 h 6858143"/>
              <a:gd name="connsiteX5433" fmla="*/ 712136 w 6345571"/>
              <a:gd name="connsiteY5433" fmla="*/ 2708190 h 6858143"/>
              <a:gd name="connsiteX5434" fmla="*/ 715116 w 6345571"/>
              <a:gd name="connsiteY5434" fmla="*/ 2699260 h 6858143"/>
              <a:gd name="connsiteX5435" fmla="*/ 679360 w 6345571"/>
              <a:gd name="connsiteY5435" fmla="*/ 2678423 h 6858143"/>
              <a:gd name="connsiteX5436" fmla="*/ 691279 w 6345571"/>
              <a:gd name="connsiteY5436" fmla="*/ 2675446 h 6858143"/>
              <a:gd name="connsiteX5437" fmla="*/ 667442 w 6345571"/>
              <a:gd name="connsiteY5437" fmla="*/ 2657585 h 6858143"/>
              <a:gd name="connsiteX5438" fmla="*/ 658503 w 6345571"/>
              <a:gd name="connsiteY5438" fmla="*/ 2657585 h 6858143"/>
              <a:gd name="connsiteX5439" fmla="*/ 625726 w 6345571"/>
              <a:gd name="connsiteY5439" fmla="*/ 2636748 h 6858143"/>
              <a:gd name="connsiteX5440" fmla="*/ 595930 w 6345571"/>
              <a:gd name="connsiteY5440" fmla="*/ 2606980 h 6858143"/>
              <a:gd name="connsiteX5441" fmla="*/ 679360 w 6345571"/>
              <a:gd name="connsiteY5441" fmla="*/ 2639725 h 6858143"/>
              <a:gd name="connsiteX5442" fmla="*/ 765770 w 6345571"/>
              <a:gd name="connsiteY5442" fmla="*/ 2666515 h 6858143"/>
              <a:gd name="connsiteX5443" fmla="*/ 819404 w 6345571"/>
              <a:gd name="connsiteY5443" fmla="*/ 2687353 h 6858143"/>
              <a:gd name="connsiteX5444" fmla="*/ 859629 w 6345571"/>
              <a:gd name="connsiteY5444" fmla="*/ 2708283 h 6858143"/>
              <a:gd name="connsiteX5445" fmla="*/ 872252 w 6345571"/>
              <a:gd name="connsiteY5445" fmla="*/ 2705393 h 6858143"/>
              <a:gd name="connsiteX5446" fmla="*/ 896875 w 6345571"/>
              <a:gd name="connsiteY5446" fmla="*/ 2717120 h 6858143"/>
              <a:gd name="connsiteX5447" fmla="*/ 920712 w 6345571"/>
              <a:gd name="connsiteY5447" fmla="*/ 2720097 h 6858143"/>
              <a:gd name="connsiteX5448" fmla="*/ 893895 w 6345571"/>
              <a:gd name="connsiteY5448" fmla="*/ 2720097 h 6858143"/>
              <a:gd name="connsiteX5449" fmla="*/ 944549 w 6345571"/>
              <a:gd name="connsiteY5449" fmla="*/ 2726051 h 6858143"/>
              <a:gd name="connsiteX5450" fmla="*/ 947529 w 6345571"/>
              <a:gd name="connsiteY5450" fmla="*/ 2734981 h 6858143"/>
              <a:gd name="connsiteX5451" fmla="*/ 968386 w 6345571"/>
              <a:gd name="connsiteY5451" fmla="*/ 2746888 h 6858143"/>
              <a:gd name="connsiteX5452" fmla="*/ 977325 w 6345571"/>
              <a:gd name="connsiteY5452" fmla="*/ 2749865 h 6858143"/>
              <a:gd name="connsiteX5453" fmla="*/ 992223 w 6345571"/>
              <a:gd name="connsiteY5453" fmla="*/ 2743911 h 6858143"/>
              <a:gd name="connsiteX5454" fmla="*/ 983284 w 6345571"/>
              <a:gd name="connsiteY5454" fmla="*/ 2740934 h 6858143"/>
              <a:gd name="connsiteX5455" fmla="*/ 971366 w 6345571"/>
              <a:gd name="connsiteY5455" fmla="*/ 2740934 h 6858143"/>
              <a:gd name="connsiteX5456" fmla="*/ 953488 w 6345571"/>
              <a:gd name="connsiteY5456" fmla="*/ 2734981 h 6858143"/>
              <a:gd name="connsiteX5457" fmla="*/ 980305 w 6345571"/>
              <a:gd name="connsiteY5457" fmla="*/ 2737957 h 6858143"/>
              <a:gd name="connsiteX5458" fmla="*/ 968386 w 6345571"/>
              <a:gd name="connsiteY5458" fmla="*/ 2723074 h 6858143"/>
              <a:gd name="connsiteX5459" fmla="*/ 983284 w 6345571"/>
              <a:gd name="connsiteY5459" fmla="*/ 2717120 h 6858143"/>
              <a:gd name="connsiteX5460" fmla="*/ 929651 w 6345571"/>
              <a:gd name="connsiteY5460" fmla="*/ 2705213 h 6858143"/>
              <a:gd name="connsiteX5461" fmla="*/ 908793 w 6345571"/>
              <a:gd name="connsiteY5461" fmla="*/ 2696283 h 6858143"/>
              <a:gd name="connsiteX5462" fmla="*/ 905814 w 6345571"/>
              <a:gd name="connsiteY5462" fmla="*/ 2702236 h 6858143"/>
              <a:gd name="connsiteX5463" fmla="*/ 890915 w 6345571"/>
              <a:gd name="connsiteY5463" fmla="*/ 2690330 h 6858143"/>
              <a:gd name="connsiteX5464" fmla="*/ 789607 w 6345571"/>
              <a:gd name="connsiteY5464" fmla="*/ 2654608 h 6858143"/>
              <a:gd name="connsiteX5465" fmla="*/ 741933 w 6345571"/>
              <a:gd name="connsiteY5465" fmla="*/ 2633771 h 6858143"/>
              <a:gd name="connsiteX5466" fmla="*/ 718096 w 6345571"/>
              <a:gd name="connsiteY5466" fmla="*/ 2621864 h 6858143"/>
              <a:gd name="connsiteX5467" fmla="*/ 697238 w 6345571"/>
              <a:gd name="connsiteY5467" fmla="*/ 2612934 h 6858143"/>
              <a:gd name="connsiteX5468" fmla="*/ 741933 w 6345571"/>
              <a:gd name="connsiteY5468" fmla="*/ 2615911 h 6858143"/>
              <a:gd name="connsiteX5469" fmla="*/ 700218 w 6345571"/>
              <a:gd name="connsiteY5469" fmla="*/ 2598050 h 6858143"/>
              <a:gd name="connsiteX5470" fmla="*/ 688299 w 6345571"/>
              <a:gd name="connsiteY5470" fmla="*/ 2583166 h 6858143"/>
              <a:gd name="connsiteX5471" fmla="*/ 652543 w 6345571"/>
              <a:gd name="connsiteY5471" fmla="*/ 2571259 h 6858143"/>
              <a:gd name="connsiteX5472" fmla="*/ 631686 w 6345571"/>
              <a:gd name="connsiteY5472" fmla="*/ 2556375 h 6858143"/>
              <a:gd name="connsiteX5473" fmla="*/ 652543 w 6345571"/>
              <a:gd name="connsiteY5473" fmla="*/ 2562329 h 6858143"/>
              <a:gd name="connsiteX5474" fmla="*/ 643604 w 6345571"/>
              <a:gd name="connsiteY5474" fmla="*/ 2547445 h 6858143"/>
              <a:gd name="connsiteX5475" fmla="*/ 738953 w 6345571"/>
              <a:gd name="connsiteY5475" fmla="*/ 2562329 h 6858143"/>
              <a:gd name="connsiteX5476" fmla="*/ 831322 w 6345571"/>
              <a:gd name="connsiteY5476" fmla="*/ 2589119 h 6858143"/>
              <a:gd name="connsiteX5477" fmla="*/ 947529 w 6345571"/>
              <a:gd name="connsiteY5477" fmla="*/ 2627817 h 6858143"/>
              <a:gd name="connsiteX5478" fmla="*/ 1039898 w 6345571"/>
              <a:gd name="connsiteY5478" fmla="*/ 2660562 h 6858143"/>
              <a:gd name="connsiteX5479" fmla="*/ 1036918 w 6345571"/>
              <a:gd name="connsiteY5479" fmla="*/ 2663538 h 6858143"/>
              <a:gd name="connsiteX5480" fmla="*/ 1072674 w 6345571"/>
              <a:gd name="connsiteY5480" fmla="*/ 2672469 h 6858143"/>
              <a:gd name="connsiteX5481" fmla="*/ 1081613 w 6345571"/>
              <a:gd name="connsiteY5481" fmla="*/ 2684376 h 6858143"/>
              <a:gd name="connsiteX5482" fmla="*/ 1138226 w 6345571"/>
              <a:gd name="connsiteY5482" fmla="*/ 2702236 h 6858143"/>
              <a:gd name="connsiteX5483" fmla="*/ 1197819 w 6345571"/>
              <a:gd name="connsiteY5483" fmla="*/ 2711167 h 6858143"/>
              <a:gd name="connsiteX5484" fmla="*/ 1233575 w 6345571"/>
              <a:gd name="connsiteY5484" fmla="*/ 2720097 h 6858143"/>
              <a:gd name="connsiteX5485" fmla="*/ 1340843 w 6345571"/>
              <a:gd name="connsiteY5485" fmla="*/ 2788563 h 6858143"/>
              <a:gd name="connsiteX5486" fmla="*/ 1328924 w 6345571"/>
              <a:gd name="connsiteY5486" fmla="*/ 2779632 h 6858143"/>
              <a:gd name="connsiteX5487" fmla="*/ 1346802 w 6345571"/>
              <a:gd name="connsiteY5487" fmla="*/ 2776655 h 6858143"/>
              <a:gd name="connsiteX5488" fmla="*/ 1370639 w 6345571"/>
              <a:gd name="connsiteY5488" fmla="*/ 2785586 h 6858143"/>
              <a:gd name="connsiteX5489" fmla="*/ 1388517 w 6345571"/>
              <a:gd name="connsiteY5489" fmla="*/ 2803446 h 6858143"/>
              <a:gd name="connsiteX5490" fmla="*/ 1403415 w 6345571"/>
              <a:gd name="connsiteY5490" fmla="*/ 2797493 h 6858143"/>
              <a:gd name="connsiteX5491" fmla="*/ 1465988 w 6345571"/>
              <a:gd name="connsiteY5491" fmla="*/ 2845121 h 6858143"/>
              <a:gd name="connsiteX5492" fmla="*/ 1540479 w 6345571"/>
              <a:gd name="connsiteY5492" fmla="*/ 2877865 h 6858143"/>
              <a:gd name="connsiteX5493" fmla="*/ 1576235 w 6345571"/>
              <a:gd name="connsiteY5493" fmla="*/ 2895726 h 6858143"/>
              <a:gd name="connsiteX5494" fmla="*/ 1617950 w 6345571"/>
              <a:gd name="connsiteY5494" fmla="*/ 2892749 h 6858143"/>
              <a:gd name="connsiteX5495" fmla="*/ 1707340 w 6345571"/>
              <a:gd name="connsiteY5495" fmla="*/ 2949307 h 6858143"/>
              <a:gd name="connsiteX5496" fmla="*/ 1790770 w 6345571"/>
              <a:gd name="connsiteY5496" fmla="*/ 2990982 h 6858143"/>
              <a:gd name="connsiteX5497" fmla="*/ 1859302 w 6345571"/>
              <a:gd name="connsiteY5497" fmla="*/ 3020750 h 6858143"/>
              <a:gd name="connsiteX5498" fmla="*/ 1963589 w 6345571"/>
              <a:gd name="connsiteY5498" fmla="*/ 3074332 h 6858143"/>
              <a:gd name="connsiteX5499" fmla="*/ 2041060 w 6345571"/>
              <a:gd name="connsiteY5499" fmla="*/ 3104099 h 6858143"/>
              <a:gd name="connsiteX5500" fmla="*/ 2047020 w 6345571"/>
              <a:gd name="connsiteY5500" fmla="*/ 3116006 h 6858143"/>
              <a:gd name="connsiteX5501" fmla="*/ 2076816 w 6345571"/>
              <a:gd name="connsiteY5501" fmla="*/ 3121960 h 6858143"/>
              <a:gd name="connsiteX5502" fmla="*/ 2079796 w 6345571"/>
              <a:gd name="connsiteY5502" fmla="*/ 3110053 h 6858143"/>
              <a:gd name="connsiteX5503" fmla="*/ 2067877 w 6345571"/>
              <a:gd name="connsiteY5503" fmla="*/ 3110053 h 6858143"/>
              <a:gd name="connsiteX5504" fmla="*/ 2035101 w 6345571"/>
              <a:gd name="connsiteY5504" fmla="*/ 3077308 h 6858143"/>
              <a:gd name="connsiteX5505" fmla="*/ 2032121 w 6345571"/>
              <a:gd name="connsiteY5505" fmla="*/ 3083262 h 6858143"/>
              <a:gd name="connsiteX5506" fmla="*/ 2023182 w 6345571"/>
              <a:gd name="connsiteY5506" fmla="*/ 3077308 h 6858143"/>
              <a:gd name="connsiteX5507" fmla="*/ 2017223 w 6345571"/>
              <a:gd name="connsiteY5507" fmla="*/ 3065401 h 6858143"/>
              <a:gd name="connsiteX5508" fmla="*/ 2029142 w 6345571"/>
              <a:gd name="connsiteY5508" fmla="*/ 3053494 h 6858143"/>
              <a:gd name="connsiteX5509" fmla="*/ 2052979 w 6345571"/>
              <a:gd name="connsiteY5509" fmla="*/ 3065401 h 6858143"/>
              <a:gd name="connsiteX5510" fmla="*/ 2067877 w 6345571"/>
              <a:gd name="connsiteY5510" fmla="*/ 3092192 h 6858143"/>
              <a:gd name="connsiteX5511" fmla="*/ 2082775 w 6345571"/>
              <a:gd name="connsiteY5511" fmla="*/ 3089215 h 6858143"/>
              <a:gd name="connsiteX5512" fmla="*/ 2073837 w 6345571"/>
              <a:gd name="connsiteY5512" fmla="*/ 3095169 h 6858143"/>
              <a:gd name="connsiteX5513" fmla="*/ 2082775 w 6345571"/>
              <a:gd name="connsiteY5513" fmla="*/ 3104099 h 6858143"/>
              <a:gd name="connsiteX5514" fmla="*/ 2097674 w 6345571"/>
              <a:gd name="connsiteY5514" fmla="*/ 3089215 h 6858143"/>
              <a:gd name="connsiteX5515" fmla="*/ 2088735 w 6345571"/>
              <a:gd name="connsiteY5515" fmla="*/ 3107076 h 6858143"/>
              <a:gd name="connsiteX5516" fmla="*/ 2118531 w 6345571"/>
              <a:gd name="connsiteY5516" fmla="*/ 3118983 h 6858143"/>
              <a:gd name="connsiteX5517" fmla="*/ 2121511 w 6345571"/>
              <a:gd name="connsiteY5517" fmla="*/ 3101122 h 6858143"/>
              <a:gd name="connsiteX5518" fmla="*/ 2118531 w 6345571"/>
              <a:gd name="connsiteY5518" fmla="*/ 3121960 h 6858143"/>
              <a:gd name="connsiteX5519" fmla="*/ 2172165 w 6345571"/>
              <a:gd name="connsiteY5519" fmla="*/ 3148751 h 6858143"/>
              <a:gd name="connsiteX5520" fmla="*/ 2178124 w 6345571"/>
              <a:gd name="connsiteY5520" fmla="*/ 3145774 h 6858143"/>
              <a:gd name="connsiteX5521" fmla="*/ 2169185 w 6345571"/>
              <a:gd name="connsiteY5521" fmla="*/ 3136843 h 6858143"/>
              <a:gd name="connsiteX5522" fmla="*/ 2184084 w 6345571"/>
              <a:gd name="connsiteY5522" fmla="*/ 3154704 h 6858143"/>
              <a:gd name="connsiteX5523" fmla="*/ 2196002 w 6345571"/>
              <a:gd name="connsiteY5523" fmla="*/ 3151727 h 6858143"/>
              <a:gd name="connsiteX5524" fmla="*/ 2196002 w 6345571"/>
              <a:gd name="connsiteY5524" fmla="*/ 3169588 h 6858143"/>
              <a:gd name="connsiteX5525" fmla="*/ 2258575 w 6345571"/>
              <a:gd name="connsiteY5525" fmla="*/ 3190425 h 6858143"/>
              <a:gd name="connsiteX5526" fmla="*/ 2255595 w 6345571"/>
              <a:gd name="connsiteY5526" fmla="*/ 3202332 h 6858143"/>
              <a:gd name="connsiteX5527" fmla="*/ 2291351 w 6345571"/>
              <a:gd name="connsiteY5527" fmla="*/ 3220193 h 6858143"/>
              <a:gd name="connsiteX5528" fmla="*/ 2282412 w 6345571"/>
              <a:gd name="connsiteY5528" fmla="*/ 3229123 h 6858143"/>
              <a:gd name="connsiteX5529" fmla="*/ 2300290 w 6345571"/>
              <a:gd name="connsiteY5529" fmla="*/ 3232100 h 6858143"/>
              <a:gd name="connsiteX5530" fmla="*/ 2300290 w 6345571"/>
              <a:gd name="connsiteY5530" fmla="*/ 3220193 h 6858143"/>
              <a:gd name="connsiteX5531" fmla="*/ 2312208 w 6345571"/>
              <a:gd name="connsiteY5531" fmla="*/ 3232100 h 6858143"/>
              <a:gd name="connsiteX5532" fmla="*/ 2303270 w 6345571"/>
              <a:gd name="connsiteY5532" fmla="*/ 3244007 h 6858143"/>
              <a:gd name="connsiteX5533" fmla="*/ 2347964 w 6345571"/>
              <a:gd name="connsiteY5533" fmla="*/ 3264844 h 6858143"/>
              <a:gd name="connsiteX5534" fmla="*/ 2350944 w 6345571"/>
              <a:gd name="connsiteY5534" fmla="*/ 3273774 h 6858143"/>
              <a:gd name="connsiteX5535" fmla="*/ 2365842 w 6345571"/>
              <a:gd name="connsiteY5535" fmla="*/ 3273774 h 6858143"/>
              <a:gd name="connsiteX5536" fmla="*/ 2362863 w 6345571"/>
              <a:gd name="connsiteY5536" fmla="*/ 3264844 h 6858143"/>
              <a:gd name="connsiteX5537" fmla="*/ 2389679 w 6345571"/>
              <a:gd name="connsiteY5537" fmla="*/ 3294612 h 6858143"/>
              <a:gd name="connsiteX5538" fmla="*/ 2392659 w 6345571"/>
              <a:gd name="connsiteY5538" fmla="*/ 3288658 h 6858143"/>
              <a:gd name="connsiteX5539" fmla="*/ 2386700 w 6345571"/>
              <a:gd name="connsiteY5539" fmla="*/ 3279728 h 6858143"/>
              <a:gd name="connsiteX5540" fmla="*/ 2458211 w 6345571"/>
              <a:gd name="connsiteY5540" fmla="*/ 3318426 h 6858143"/>
              <a:gd name="connsiteX5541" fmla="*/ 2452252 w 6345571"/>
              <a:gd name="connsiteY5541" fmla="*/ 3324379 h 6858143"/>
              <a:gd name="connsiteX5542" fmla="*/ 2490988 w 6345571"/>
              <a:gd name="connsiteY5542" fmla="*/ 3357123 h 6858143"/>
              <a:gd name="connsiteX5543" fmla="*/ 2538662 w 6345571"/>
              <a:gd name="connsiteY5543" fmla="*/ 3383914 h 6858143"/>
              <a:gd name="connsiteX5544" fmla="*/ 2559519 w 6345571"/>
              <a:gd name="connsiteY5544" fmla="*/ 3410705 h 6858143"/>
              <a:gd name="connsiteX5545" fmla="*/ 2586336 w 6345571"/>
              <a:gd name="connsiteY5545" fmla="*/ 3419635 h 6858143"/>
              <a:gd name="connsiteX5546" fmla="*/ 2619112 w 6345571"/>
              <a:gd name="connsiteY5546" fmla="*/ 3440473 h 6858143"/>
              <a:gd name="connsiteX5547" fmla="*/ 2616133 w 6345571"/>
              <a:gd name="connsiteY5547" fmla="*/ 3452380 h 6858143"/>
              <a:gd name="connsiteX5548" fmla="*/ 2631031 w 6345571"/>
              <a:gd name="connsiteY5548" fmla="*/ 3464287 h 6858143"/>
              <a:gd name="connsiteX5549" fmla="*/ 2645929 w 6345571"/>
              <a:gd name="connsiteY5549" fmla="*/ 3461310 h 6858143"/>
              <a:gd name="connsiteX5550" fmla="*/ 2631031 w 6345571"/>
              <a:gd name="connsiteY5550" fmla="*/ 3467264 h 6858143"/>
              <a:gd name="connsiteX5551" fmla="*/ 2657848 w 6345571"/>
              <a:gd name="connsiteY5551" fmla="*/ 3473217 h 6858143"/>
              <a:gd name="connsiteX5552" fmla="*/ 2657848 w 6345571"/>
              <a:gd name="connsiteY5552" fmla="*/ 3488101 h 6858143"/>
              <a:gd name="connsiteX5553" fmla="*/ 2693603 w 6345571"/>
              <a:gd name="connsiteY5553" fmla="*/ 3491078 h 6858143"/>
              <a:gd name="connsiteX5554" fmla="*/ 2693603 w 6345571"/>
              <a:gd name="connsiteY5554" fmla="*/ 3482148 h 6858143"/>
              <a:gd name="connsiteX5555" fmla="*/ 2699563 w 6345571"/>
              <a:gd name="connsiteY5555" fmla="*/ 3485124 h 6858143"/>
              <a:gd name="connsiteX5556" fmla="*/ 2702543 w 6345571"/>
              <a:gd name="connsiteY5556" fmla="*/ 3473217 h 6858143"/>
              <a:gd name="connsiteX5557" fmla="*/ 2726380 w 6345571"/>
              <a:gd name="connsiteY5557" fmla="*/ 3502985 h 6858143"/>
              <a:gd name="connsiteX5558" fmla="*/ 2714461 w 6345571"/>
              <a:gd name="connsiteY5558" fmla="*/ 3502985 h 6858143"/>
              <a:gd name="connsiteX5559" fmla="*/ 2693603 w 6345571"/>
              <a:gd name="connsiteY5559" fmla="*/ 3497031 h 6858143"/>
              <a:gd name="connsiteX5560" fmla="*/ 2705522 w 6345571"/>
              <a:gd name="connsiteY5560" fmla="*/ 3514892 h 6858143"/>
              <a:gd name="connsiteX5561" fmla="*/ 2726380 w 6345571"/>
              <a:gd name="connsiteY5561" fmla="*/ 3520846 h 6858143"/>
              <a:gd name="connsiteX5562" fmla="*/ 2720421 w 6345571"/>
              <a:gd name="connsiteY5562" fmla="*/ 3511915 h 6858143"/>
              <a:gd name="connsiteX5563" fmla="*/ 2726380 w 6345571"/>
              <a:gd name="connsiteY5563" fmla="*/ 3502985 h 6858143"/>
              <a:gd name="connsiteX5564" fmla="*/ 2744258 w 6345571"/>
              <a:gd name="connsiteY5564" fmla="*/ 3511915 h 6858143"/>
              <a:gd name="connsiteX5565" fmla="*/ 2732339 w 6345571"/>
              <a:gd name="connsiteY5565" fmla="*/ 3514892 h 6858143"/>
              <a:gd name="connsiteX5566" fmla="*/ 2738298 w 6345571"/>
              <a:gd name="connsiteY5566" fmla="*/ 3520846 h 6858143"/>
              <a:gd name="connsiteX5567" fmla="*/ 2753197 w 6345571"/>
              <a:gd name="connsiteY5567" fmla="*/ 3511915 h 6858143"/>
              <a:gd name="connsiteX5568" fmla="*/ 2788953 w 6345571"/>
              <a:gd name="connsiteY5568" fmla="*/ 3562520 h 6858143"/>
              <a:gd name="connsiteX5569" fmla="*/ 2803851 w 6345571"/>
              <a:gd name="connsiteY5569" fmla="*/ 3562520 h 6858143"/>
              <a:gd name="connsiteX5570" fmla="*/ 2797891 w 6345571"/>
              <a:gd name="connsiteY5570" fmla="*/ 3550613 h 6858143"/>
              <a:gd name="connsiteX5571" fmla="*/ 2818749 w 6345571"/>
              <a:gd name="connsiteY5571" fmla="*/ 3583357 h 6858143"/>
              <a:gd name="connsiteX5572" fmla="*/ 2824708 w 6345571"/>
              <a:gd name="connsiteY5572" fmla="*/ 3589311 h 6858143"/>
              <a:gd name="connsiteX5573" fmla="*/ 2839607 w 6345571"/>
              <a:gd name="connsiteY5573" fmla="*/ 3580380 h 6858143"/>
              <a:gd name="connsiteX5574" fmla="*/ 2920057 w 6345571"/>
              <a:gd name="connsiteY5574" fmla="*/ 3642892 h 6858143"/>
              <a:gd name="connsiteX5575" fmla="*/ 3000507 w 6345571"/>
              <a:gd name="connsiteY5575" fmla="*/ 3714335 h 6858143"/>
              <a:gd name="connsiteX5576" fmla="*/ 3003487 w 6345571"/>
              <a:gd name="connsiteY5576" fmla="*/ 3708381 h 6858143"/>
              <a:gd name="connsiteX5577" fmla="*/ 3077979 w 6345571"/>
              <a:gd name="connsiteY5577" fmla="*/ 3776847 h 6858143"/>
              <a:gd name="connsiteX5578" fmla="*/ 3086917 w 6345571"/>
              <a:gd name="connsiteY5578" fmla="*/ 3770893 h 6858143"/>
              <a:gd name="connsiteX5579" fmla="*/ 3134592 w 6345571"/>
              <a:gd name="connsiteY5579" fmla="*/ 3821498 h 6858143"/>
              <a:gd name="connsiteX5580" fmla="*/ 3140551 w 6345571"/>
              <a:gd name="connsiteY5580" fmla="*/ 3815545 h 6858143"/>
              <a:gd name="connsiteX5581" fmla="*/ 3164388 w 6345571"/>
              <a:gd name="connsiteY5581" fmla="*/ 3836382 h 6858143"/>
              <a:gd name="connsiteX5582" fmla="*/ 3221002 w 6345571"/>
              <a:gd name="connsiteY5582" fmla="*/ 3889963 h 6858143"/>
              <a:gd name="connsiteX5583" fmla="*/ 3226961 w 6345571"/>
              <a:gd name="connsiteY5583" fmla="*/ 3901870 h 6858143"/>
              <a:gd name="connsiteX5584" fmla="*/ 3212063 w 6345571"/>
              <a:gd name="connsiteY5584" fmla="*/ 3898894 h 6858143"/>
              <a:gd name="connsiteX5585" fmla="*/ 3212063 w 6345571"/>
              <a:gd name="connsiteY5585" fmla="*/ 3916755 h 6858143"/>
              <a:gd name="connsiteX5586" fmla="*/ 3238879 w 6345571"/>
              <a:gd name="connsiteY5586" fmla="*/ 3904847 h 6858143"/>
              <a:gd name="connsiteX5587" fmla="*/ 3283575 w 6345571"/>
              <a:gd name="connsiteY5587" fmla="*/ 3937592 h 6858143"/>
              <a:gd name="connsiteX5588" fmla="*/ 3283575 w 6345571"/>
              <a:gd name="connsiteY5588" fmla="*/ 3946522 h 6858143"/>
              <a:gd name="connsiteX5589" fmla="*/ 3402761 w 6345571"/>
              <a:gd name="connsiteY5589" fmla="*/ 4035825 h 6858143"/>
              <a:gd name="connsiteX5590" fmla="*/ 3411699 w 6345571"/>
              <a:gd name="connsiteY5590" fmla="*/ 4053685 h 6858143"/>
              <a:gd name="connsiteX5591" fmla="*/ 3417659 w 6345571"/>
              <a:gd name="connsiteY5591" fmla="*/ 4050708 h 6858143"/>
              <a:gd name="connsiteX5592" fmla="*/ 3587499 w 6345571"/>
              <a:gd name="connsiteY5592" fmla="*/ 4196570 h 6858143"/>
              <a:gd name="connsiteX5593" fmla="*/ 3611336 w 6345571"/>
              <a:gd name="connsiteY5593" fmla="*/ 4223361 h 6858143"/>
              <a:gd name="connsiteX5594" fmla="*/ 3641133 w 6345571"/>
              <a:gd name="connsiteY5594" fmla="*/ 4247175 h 6858143"/>
              <a:gd name="connsiteX5595" fmla="*/ 3709665 w 6345571"/>
              <a:gd name="connsiteY5595" fmla="*/ 4294803 h 6858143"/>
              <a:gd name="connsiteX5596" fmla="*/ 3703705 w 6345571"/>
              <a:gd name="connsiteY5596" fmla="*/ 4303733 h 6858143"/>
              <a:gd name="connsiteX5597" fmla="*/ 3748400 w 6345571"/>
              <a:gd name="connsiteY5597" fmla="*/ 4327547 h 6858143"/>
              <a:gd name="connsiteX5598" fmla="*/ 3745420 w 6345571"/>
              <a:gd name="connsiteY5598" fmla="*/ 4339454 h 6858143"/>
              <a:gd name="connsiteX5599" fmla="*/ 3760319 w 6345571"/>
              <a:gd name="connsiteY5599" fmla="*/ 4339454 h 6858143"/>
              <a:gd name="connsiteX5600" fmla="*/ 3763298 w 6345571"/>
              <a:gd name="connsiteY5600" fmla="*/ 4354338 h 6858143"/>
              <a:gd name="connsiteX5601" fmla="*/ 3799054 w 6345571"/>
              <a:gd name="connsiteY5601" fmla="*/ 4375175 h 6858143"/>
              <a:gd name="connsiteX5602" fmla="*/ 3793095 w 6345571"/>
              <a:gd name="connsiteY5602" fmla="*/ 4381129 h 6858143"/>
              <a:gd name="connsiteX5603" fmla="*/ 3819911 w 6345571"/>
              <a:gd name="connsiteY5603" fmla="*/ 4398989 h 6858143"/>
              <a:gd name="connsiteX5604" fmla="*/ 3822891 w 6345571"/>
              <a:gd name="connsiteY5604" fmla="*/ 4407920 h 6858143"/>
              <a:gd name="connsiteX5605" fmla="*/ 3834810 w 6345571"/>
              <a:gd name="connsiteY5605" fmla="*/ 4401966 h 6858143"/>
              <a:gd name="connsiteX5606" fmla="*/ 3867586 w 6345571"/>
              <a:gd name="connsiteY5606" fmla="*/ 4437687 h 6858143"/>
              <a:gd name="connsiteX5607" fmla="*/ 3900362 w 6345571"/>
              <a:gd name="connsiteY5607" fmla="*/ 4461501 h 6858143"/>
              <a:gd name="connsiteX5608" fmla="*/ 3927179 w 6345571"/>
              <a:gd name="connsiteY5608" fmla="*/ 4488292 h 6858143"/>
              <a:gd name="connsiteX5609" fmla="*/ 4016568 w 6345571"/>
              <a:gd name="connsiteY5609" fmla="*/ 4580572 h 6858143"/>
              <a:gd name="connsiteX5610" fmla="*/ 4019548 w 6345571"/>
              <a:gd name="connsiteY5610" fmla="*/ 4571642 h 6858143"/>
              <a:gd name="connsiteX5611" fmla="*/ 4019548 w 6345571"/>
              <a:gd name="connsiteY5611" fmla="*/ 4583549 h 6858143"/>
              <a:gd name="connsiteX5612" fmla="*/ 4105958 w 6345571"/>
              <a:gd name="connsiteY5612" fmla="*/ 4649037 h 6858143"/>
              <a:gd name="connsiteX5613" fmla="*/ 4102978 w 6345571"/>
              <a:gd name="connsiteY5613" fmla="*/ 4654991 h 6858143"/>
              <a:gd name="connsiteX5614" fmla="*/ 4153632 w 6345571"/>
              <a:gd name="connsiteY5614" fmla="*/ 4702619 h 6858143"/>
              <a:gd name="connsiteX5615" fmla="*/ 4210245 w 6345571"/>
              <a:gd name="connsiteY5615" fmla="*/ 4765131 h 6858143"/>
              <a:gd name="connsiteX5616" fmla="*/ 4225144 w 6345571"/>
              <a:gd name="connsiteY5616" fmla="*/ 4756201 h 6858143"/>
              <a:gd name="connsiteX5617" fmla="*/ 4240042 w 6345571"/>
              <a:gd name="connsiteY5617" fmla="*/ 4774061 h 6858143"/>
              <a:gd name="connsiteX5618" fmla="*/ 4231103 w 6345571"/>
              <a:gd name="connsiteY5618" fmla="*/ 4774061 h 6858143"/>
              <a:gd name="connsiteX5619" fmla="*/ 4248981 w 6345571"/>
              <a:gd name="connsiteY5619" fmla="*/ 4777038 h 6858143"/>
              <a:gd name="connsiteX5620" fmla="*/ 4353269 w 6345571"/>
              <a:gd name="connsiteY5620" fmla="*/ 4890155 h 6858143"/>
              <a:gd name="connsiteX5621" fmla="*/ 4365187 w 6345571"/>
              <a:gd name="connsiteY5621" fmla="*/ 4881225 h 6858143"/>
              <a:gd name="connsiteX5622" fmla="*/ 3614315 w 6345571"/>
              <a:gd name="connsiteY5622" fmla="*/ 4193593 h 6858143"/>
              <a:gd name="connsiteX5623" fmla="*/ 2830667 w 6345571"/>
              <a:gd name="connsiteY5623" fmla="*/ 3538706 h 6858143"/>
              <a:gd name="connsiteX5624" fmla="*/ 2771075 w 6345571"/>
              <a:gd name="connsiteY5624" fmla="*/ 3488101 h 6858143"/>
              <a:gd name="connsiteX5625" fmla="*/ 2729359 w 6345571"/>
              <a:gd name="connsiteY5625" fmla="*/ 3473217 h 6858143"/>
              <a:gd name="connsiteX5626" fmla="*/ 2723400 w 6345571"/>
              <a:gd name="connsiteY5626" fmla="*/ 3458333 h 6858143"/>
              <a:gd name="connsiteX5627" fmla="*/ 2699563 w 6345571"/>
              <a:gd name="connsiteY5627" fmla="*/ 3440473 h 6858143"/>
              <a:gd name="connsiteX5628" fmla="*/ 2666787 w 6345571"/>
              <a:gd name="connsiteY5628" fmla="*/ 3416659 h 6858143"/>
              <a:gd name="connsiteX5629" fmla="*/ 2684665 w 6345571"/>
              <a:gd name="connsiteY5629" fmla="*/ 3425589 h 6858143"/>
              <a:gd name="connsiteX5630" fmla="*/ 2634011 w 6345571"/>
              <a:gd name="connsiteY5630" fmla="*/ 3383914 h 6858143"/>
              <a:gd name="connsiteX5631" fmla="*/ 2568458 w 6345571"/>
              <a:gd name="connsiteY5631" fmla="*/ 3348193 h 6858143"/>
              <a:gd name="connsiteX5632" fmla="*/ 2562499 w 6345571"/>
              <a:gd name="connsiteY5632" fmla="*/ 3336286 h 6858143"/>
              <a:gd name="connsiteX5633" fmla="*/ 2541642 w 6345571"/>
              <a:gd name="connsiteY5633" fmla="*/ 3315449 h 6858143"/>
              <a:gd name="connsiteX5634" fmla="*/ 2493967 w 6345571"/>
              <a:gd name="connsiteY5634" fmla="*/ 3288658 h 6858143"/>
              <a:gd name="connsiteX5635" fmla="*/ 2505886 w 6345571"/>
              <a:gd name="connsiteY5635" fmla="*/ 3279728 h 6858143"/>
              <a:gd name="connsiteX5636" fmla="*/ 2493967 w 6345571"/>
              <a:gd name="connsiteY5636" fmla="*/ 3285681 h 6858143"/>
              <a:gd name="connsiteX5637" fmla="*/ 2434374 w 6345571"/>
              <a:gd name="connsiteY5637" fmla="*/ 3249960 h 6858143"/>
              <a:gd name="connsiteX5638" fmla="*/ 2422456 w 6345571"/>
              <a:gd name="connsiteY5638" fmla="*/ 3244007 h 6858143"/>
              <a:gd name="connsiteX5639" fmla="*/ 2425435 w 6345571"/>
              <a:gd name="connsiteY5639" fmla="*/ 3235077 h 6858143"/>
              <a:gd name="connsiteX5640" fmla="*/ 2398618 w 6345571"/>
              <a:gd name="connsiteY5640" fmla="*/ 3226146 h 6858143"/>
              <a:gd name="connsiteX5641" fmla="*/ 2380740 w 6345571"/>
              <a:gd name="connsiteY5641" fmla="*/ 3211262 h 6858143"/>
              <a:gd name="connsiteX5642" fmla="*/ 2318168 w 6345571"/>
              <a:gd name="connsiteY5642" fmla="*/ 3148751 h 6858143"/>
              <a:gd name="connsiteX5643" fmla="*/ 2246656 w 6345571"/>
              <a:gd name="connsiteY5643" fmla="*/ 3113029 h 6858143"/>
              <a:gd name="connsiteX5644" fmla="*/ 2237717 w 6345571"/>
              <a:gd name="connsiteY5644" fmla="*/ 3101122 h 6858143"/>
              <a:gd name="connsiteX5645" fmla="*/ 2291351 w 6345571"/>
              <a:gd name="connsiteY5645" fmla="*/ 3124936 h 6858143"/>
              <a:gd name="connsiteX5646" fmla="*/ 2300290 w 6345571"/>
              <a:gd name="connsiteY5646" fmla="*/ 3113029 h 6858143"/>
              <a:gd name="connsiteX5647" fmla="*/ 2279432 w 6345571"/>
              <a:gd name="connsiteY5647" fmla="*/ 3110053 h 6858143"/>
              <a:gd name="connsiteX5648" fmla="*/ 2288371 w 6345571"/>
              <a:gd name="connsiteY5648" fmla="*/ 3092192 h 6858143"/>
              <a:gd name="connsiteX5649" fmla="*/ 2267514 w 6345571"/>
              <a:gd name="connsiteY5649" fmla="*/ 3098145 h 6858143"/>
              <a:gd name="connsiteX5650" fmla="*/ 2246656 w 6345571"/>
              <a:gd name="connsiteY5650" fmla="*/ 3083262 h 6858143"/>
              <a:gd name="connsiteX5651" fmla="*/ 2234738 w 6345571"/>
              <a:gd name="connsiteY5651" fmla="*/ 3098145 h 6858143"/>
              <a:gd name="connsiteX5652" fmla="*/ 2207921 w 6345571"/>
              <a:gd name="connsiteY5652" fmla="*/ 3083262 h 6858143"/>
              <a:gd name="connsiteX5653" fmla="*/ 2207921 w 6345571"/>
              <a:gd name="connsiteY5653" fmla="*/ 3071355 h 6858143"/>
              <a:gd name="connsiteX5654" fmla="*/ 2175145 w 6345571"/>
              <a:gd name="connsiteY5654" fmla="*/ 3044564 h 6858143"/>
              <a:gd name="connsiteX5655" fmla="*/ 2201961 w 6345571"/>
              <a:gd name="connsiteY5655" fmla="*/ 3059448 h 6858143"/>
              <a:gd name="connsiteX5656" fmla="*/ 2201961 w 6345571"/>
              <a:gd name="connsiteY5656" fmla="*/ 3038610 h 6858143"/>
              <a:gd name="connsiteX5657" fmla="*/ 2187063 w 6345571"/>
              <a:gd name="connsiteY5657" fmla="*/ 3041587 h 6858143"/>
              <a:gd name="connsiteX5658" fmla="*/ 2145348 w 6345571"/>
              <a:gd name="connsiteY5658" fmla="*/ 3005866 h 6858143"/>
              <a:gd name="connsiteX5659" fmla="*/ 2148328 w 6345571"/>
              <a:gd name="connsiteY5659" fmla="*/ 2993959 h 6858143"/>
              <a:gd name="connsiteX5660" fmla="*/ 2142368 w 6345571"/>
              <a:gd name="connsiteY5660" fmla="*/ 2993959 h 6858143"/>
              <a:gd name="connsiteX5661" fmla="*/ 2133429 w 6345571"/>
              <a:gd name="connsiteY5661" fmla="*/ 3011820 h 6858143"/>
              <a:gd name="connsiteX5662" fmla="*/ 2118531 w 6345571"/>
              <a:gd name="connsiteY5662" fmla="*/ 3002889 h 6858143"/>
              <a:gd name="connsiteX5663" fmla="*/ 2124491 w 6345571"/>
              <a:gd name="connsiteY5663" fmla="*/ 3017773 h 6858143"/>
              <a:gd name="connsiteX5664" fmla="*/ 2106613 w 6345571"/>
              <a:gd name="connsiteY5664" fmla="*/ 3002889 h 6858143"/>
              <a:gd name="connsiteX5665" fmla="*/ 2124491 w 6345571"/>
              <a:gd name="connsiteY5665" fmla="*/ 2993959 h 6858143"/>
              <a:gd name="connsiteX5666" fmla="*/ 2106613 w 6345571"/>
              <a:gd name="connsiteY5666" fmla="*/ 2982052 h 6858143"/>
              <a:gd name="connsiteX5667" fmla="*/ 2115552 w 6345571"/>
              <a:gd name="connsiteY5667" fmla="*/ 2967168 h 6858143"/>
              <a:gd name="connsiteX5668" fmla="*/ 2133429 w 6345571"/>
              <a:gd name="connsiteY5668" fmla="*/ 2964191 h 6858143"/>
              <a:gd name="connsiteX5669" fmla="*/ 2115552 w 6345571"/>
              <a:gd name="connsiteY5669" fmla="*/ 2961214 h 6858143"/>
              <a:gd name="connsiteX5670" fmla="*/ 2118531 w 6345571"/>
              <a:gd name="connsiteY5670" fmla="*/ 2946331 h 6858143"/>
              <a:gd name="connsiteX5671" fmla="*/ 2103633 w 6345571"/>
              <a:gd name="connsiteY5671" fmla="*/ 2955261 h 6858143"/>
              <a:gd name="connsiteX5672" fmla="*/ 2106613 w 6345571"/>
              <a:gd name="connsiteY5672" fmla="*/ 2964191 h 6858143"/>
              <a:gd name="connsiteX5673" fmla="*/ 2112572 w 6345571"/>
              <a:gd name="connsiteY5673" fmla="*/ 2967168 h 6858143"/>
              <a:gd name="connsiteX5674" fmla="*/ 2103633 w 6345571"/>
              <a:gd name="connsiteY5674" fmla="*/ 2970145 h 6858143"/>
              <a:gd name="connsiteX5675" fmla="*/ 2100653 w 6345571"/>
              <a:gd name="connsiteY5675" fmla="*/ 2952284 h 6858143"/>
              <a:gd name="connsiteX5676" fmla="*/ 2088735 w 6345571"/>
              <a:gd name="connsiteY5676" fmla="*/ 2952284 h 6858143"/>
              <a:gd name="connsiteX5677" fmla="*/ 2091714 w 6345571"/>
              <a:gd name="connsiteY5677" fmla="*/ 2964191 h 6858143"/>
              <a:gd name="connsiteX5678" fmla="*/ 2058938 w 6345571"/>
              <a:gd name="connsiteY5678" fmla="*/ 2937401 h 6858143"/>
              <a:gd name="connsiteX5679" fmla="*/ 2100653 w 6345571"/>
              <a:gd name="connsiteY5679" fmla="*/ 2943354 h 6858143"/>
              <a:gd name="connsiteX5680" fmla="*/ 2100653 w 6345571"/>
              <a:gd name="connsiteY5680" fmla="*/ 2937401 h 6858143"/>
              <a:gd name="connsiteX5681" fmla="*/ 2052979 w 6345571"/>
              <a:gd name="connsiteY5681" fmla="*/ 2922517 h 6858143"/>
              <a:gd name="connsiteX5682" fmla="*/ 2055959 w 6345571"/>
              <a:gd name="connsiteY5682" fmla="*/ 2913586 h 6858143"/>
              <a:gd name="connsiteX5683" fmla="*/ 2049999 w 6345571"/>
              <a:gd name="connsiteY5683" fmla="*/ 2910610 h 6858143"/>
              <a:gd name="connsiteX5684" fmla="*/ 2044040 w 6345571"/>
              <a:gd name="connsiteY5684" fmla="*/ 2919540 h 6858143"/>
              <a:gd name="connsiteX5685" fmla="*/ 2029142 w 6345571"/>
              <a:gd name="connsiteY5685" fmla="*/ 2901680 h 6858143"/>
              <a:gd name="connsiteX5686" fmla="*/ 1987427 w 6345571"/>
              <a:gd name="connsiteY5686" fmla="*/ 2892749 h 6858143"/>
              <a:gd name="connsiteX5687" fmla="*/ 2026162 w 6345571"/>
              <a:gd name="connsiteY5687" fmla="*/ 2892749 h 6858143"/>
              <a:gd name="connsiteX5688" fmla="*/ 1987427 w 6345571"/>
              <a:gd name="connsiteY5688" fmla="*/ 2874888 h 6858143"/>
              <a:gd name="connsiteX5689" fmla="*/ 1978488 w 6345571"/>
              <a:gd name="connsiteY5689" fmla="*/ 2892749 h 6858143"/>
              <a:gd name="connsiteX5690" fmla="*/ 1969549 w 6345571"/>
              <a:gd name="connsiteY5690" fmla="*/ 2886795 h 6858143"/>
              <a:gd name="connsiteX5691" fmla="*/ 1984447 w 6345571"/>
              <a:gd name="connsiteY5691" fmla="*/ 2868935 h 6858143"/>
              <a:gd name="connsiteX5692" fmla="*/ 1969549 w 6345571"/>
              <a:gd name="connsiteY5692" fmla="*/ 2857028 h 6858143"/>
              <a:gd name="connsiteX5693" fmla="*/ 1939752 w 6345571"/>
              <a:gd name="connsiteY5693" fmla="*/ 2851074 h 6858143"/>
              <a:gd name="connsiteX5694" fmla="*/ 1912935 w 6345571"/>
              <a:gd name="connsiteY5694" fmla="*/ 2842144 h 6858143"/>
              <a:gd name="connsiteX5695" fmla="*/ 1942732 w 6345571"/>
              <a:gd name="connsiteY5695" fmla="*/ 2833214 h 6858143"/>
              <a:gd name="connsiteX5696" fmla="*/ 1906976 w 6345571"/>
              <a:gd name="connsiteY5696" fmla="*/ 2809400 h 6858143"/>
              <a:gd name="connsiteX5697" fmla="*/ 1901017 w 6345571"/>
              <a:gd name="connsiteY5697" fmla="*/ 2809400 h 6858143"/>
              <a:gd name="connsiteX5698" fmla="*/ 1903996 w 6345571"/>
              <a:gd name="connsiteY5698" fmla="*/ 2803446 h 6858143"/>
              <a:gd name="connsiteX5699" fmla="*/ 1901017 w 6345571"/>
              <a:gd name="connsiteY5699" fmla="*/ 2809400 h 6858143"/>
              <a:gd name="connsiteX5700" fmla="*/ 1901017 w 6345571"/>
              <a:gd name="connsiteY5700" fmla="*/ 2806423 h 6858143"/>
              <a:gd name="connsiteX5701" fmla="*/ 1903996 w 6345571"/>
              <a:gd name="connsiteY5701" fmla="*/ 2791539 h 6858143"/>
              <a:gd name="connsiteX5702" fmla="*/ 1906976 w 6345571"/>
              <a:gd name="connsiteY5702" fmla="*/ 2785586 h 6858143"/>
              <a:gd name="connsiteX5703" fmla="*/ 1906976 w 6345571"/>
              <a:gd name="connsiteY5703" fmla="*/ 2782609 h 6858143"/>
              <a:gd name="connsiteX5704" fmla="*/ 1909956 w 6345571"/>
              <a:gd name="connsiteY5704" fmla="*/ 2776655 h 6858143"/>
              <a:gd name="connsiteX5705" fmla="*/ 1915915 w 6345571"/>
              <a:gd name="connsiteY5705" fmla="*/ 2782609 h 6858143"/>
              <a:gd name="connsiteX5706" fmla="*/ 1909956 w 6345571"/>
              <a:gd name="connsiteY5706" fmla="*/ 2788563 h 6858143"/>
              <a:gd name="connsiteX5707" fmla="*/ 1930813 w 6345571"/>
              <a:gd name="connsiteY5707" fmla="*/ 2782609 h 6858143"/>
              <a:gd name="connsiteX5708" fmla="*/ 1939752 w 6345571"/>
              <a:gd name="connsiteY5708" fmla="*/ 2797493 h 6858143"/>
              <a:gd name="connsiteX5709" fmla="*/ 1921874 w 6345571"/>
              <a:gd name="connsiteY5709" fmla="*/ 2794516 h 6858143"/>
              <a:gd name="connsiteX5710" fmla="*/ 1936773 w 6345571"/>
              <a:gd name="connsiteY5710" fmla="*/ 2818330 h 6858143"/>
              <a:gd name="connsiteX5711" fmla="*/ 1945712 w 6345571"/>
              <a:gd name="connsiteY5711" fmla="*/ 2818330 h 6858143"/>
              <a:gd name="connsiteX5712" fmla="*/ 1942732 w 6345571"/>
              <a:gd name="connsiteY5712" fmla="*/ 2809400 h 6858143"/>
              <a:gd name="connsiteX5713" fmla="*/ 1948691 w 6345571"/>
              <a:gd name="connsiteY5713" fmla="*/ 2800469 h 6858143"/>
              <a:gd name="connsiteX5714" fmla="*/ 1969549 w 6345571"/>
              <a:gd name="connsiteY5714" fmla="*/ 2800469 h 6858143"/>
              <a:gd name="connsiteX5715" fmla="*/ 1963589 w 6345571"/>
              <a:gd name="connsiteY5715" fmla="*/ 2788563 h 6858143"/>
              <a:gd name="connsiteX5716" fmla="*/ 1993386 w 6345571"/>
              <a:gd name="connsiteY5716" fmla="*/ 2812376 h 6858143"/>
              <a:gd name="connsiteX5717" fmla="*/ 1978488 w 6345571"/>
              <a:gd name="connsiteY5717" fmla="*/ 2809400 h 6858143"/>
              <a:gd name="connsiteX5718" fmla="*/ 2014244 w 6345571"/>
              <a:gd name="connsiteY5718" fmla="*/ 2836191 h 6858143"/>
              <a:gd name="connsiteX5719" fmla="*/ 2017223 w 6345571"/>
              <a:gd name="connsiteY5719" fmla="*/ 2827261 h 6858143"/>
              <a:gd name="connsiteX5720" fmla="*/ 2038081 w 6345571"/>
              <a:gd name="connsiteY5720" fmla="*/ 2830237 h 6858143"/>
              <a:gd name="connsiteX5721" fmla="*/ 2091714 w 6345571"/>
              <a:gd name="connsiteY5721" fmla="*/ 2857028 h 6858143"/>
              <a:gd name="connsiteX5722" fmla="*/ 2076816 w 6345571"/>
              <a:gd name="connsiteY5722" fmla="*/ 2862982 h 6858143"/>
              <a:gd name="connsiteX5723" fmla="*/ 2100653 w 6345571"/>
              <a:gd name="connsiteY5723" fmla="*/ 2868935 h 6858143"/>
              <a:gd name="connsiteX5724" fmla="*/ 2094694 w 6345571"/>
              <a:gd name="connsiteY5724" fmla="*/ 2880842 h 6858143"/>
              <a:gd name="connsiteX5725" fmla="*/ 2106613 w 6345571"/>
              <a:gd name="connsiteY5725" fmla="*/ 2877865 h 6858143"/>
              <a:gd name="connsiteX5726" fmla="*/ 2148328 w 6345571"/>
              <a:gd name="connsiteY5726" fmla="*/ 2886795 h 6858143"/>
              <a:gd name="connsiteX5727" fmla="*/ 2181104 w 6345571"/>
              <a:gd name="connsiteY5727" fmla="*/ 2895726 h 6858143"/>
              <a:gd name="connsiteX5728" fmla="*/ 2169185 w 6345571"/>
              <a:gd name="connsiteY5728" fmla="*/ 2889772 h 6858143"/>
              <a:gd name="connsiteX5729" fmla="*/ 2175145 w 6345571"/>
              <a:gd name="connsiteY5729" fmla="*/ 2883819 h 6858143"/>
              <a:gd name="connsiteX5730" fmla="*/ 2190043 w 6345571"/>
              <a:gd name="connsiteY5730" fmla="*/ 2901680 h 6858143"/>
              <a:gd name="connsiteX5731" fmla="*/ 2166206 w 6345571"/>
              <a:gd name="connsiteY5731" fmla="*/ 2904656 h 6858143"/>
              <a:gd name="connsiteX5732" fmla="*/ 2210900 w 6345571"/>
              <a:gd name="connsiteY5732" fmla="*/ 2925493 h 6858143"/>
              <a:gd name="connsiteX5733" fmla="*/ 2219839 w 6345571"/>
              <a:gd name="connsiteY5733" fmla="*/ 2943354 h 6858143"/>
              <a:gd name="connsiteX5734" fmla="*/ 2243677 w 6345571"/>
              <a:gd name="connsiteY5734" fmla="*/ 2952284 h 6858143"/>
              <a:gd name="connsiteX5735" fmla="*/ 2261554 w 6345571"/>
              <a:gd name="connsiteY5735" fmla="*/ 2949307 h 6858143"/>
              <a:gd name="connsiteX5736" fmla="*/ 2255595 w 6345571"/>
              <a:gd name="connsiteY5736" fmla="*/ 2964191 h 6858143"/>
              <a:gd name="connsiteX5737" fmla="*/ 2282412 w 6345571"/>
              <a:gd name="connsiteY5737" fmla="*/ 2976098 h 6858143"/>
              <a:gd name="connsiteX5738" fmla="*/ 2285392 w 6345571"/>
              <a:gd name="connsiteY5738" fmla="*/ 2967168 h 6858143"/>
              <a:gd name="connsiteX5739" fmla="*/ 2297310 w 6345571"/>
              <a:gd name="connsiteY5739" fmla="*/ 2985029 h 6858143"/>
              <a:gd name="connsiteX5740" fmla="*/ 2344985 w 6345571"/>
              <a:gd name="connsiteY5740" fmla="*/ 3005866 h 6858143"/>
              <a:gd name="connsiteX5741" fmla="*/ 2353924 w 6345571"/>
              <a:gd name="connsiteY5741" fmla="*/ 3002889 h 6858143"/>
              <a:gd name="connsiteX5742" fmla="*/ 2344985 w 6345571"/>
              <a:gd name="connsiteY5742" fmla="*/ 3014796 h 6858143"/>
              <a:gd name="connsiteX5743" fmla="*/ 2386700 w 6345571"/>
              <a:gd name="connsiteY5743" fmla="*/ 3029680 h 6858143"/>
              <a:gd name="connsiteX5744" fmla="*/ 2377761 w 6345571"/>
              <a:gd name="connsiteY5744" fmla="*/ 3014796 h 6858143"/>
              <a:gd name="connsiteX5745" fmla="*/ 2407557 w 6345571"/>
              <a:gd name="connsiteY5745" fmla="*/ 3035633 h 6858143"/>
              <a:gd name="connsiteX5746" fmla="*/ 2395639 w 6345571"/>
              <a:gd name="connsiteY5746" fmla="*/ 3032657 h 6858143"/>
              <a:gd name="connsiteX5747" fmla="*/ 2422456 w 6345571"/>
              <a:gd name="connsiteY5747" fmla="*/ 3044564 h 6858143"/>
              <a:gd name="connsiteX5748" fmla="*/ 2419476 w 6345571"/>
              <a:gd name="connsiteY5748" fmla="*/ 3032657 h 6858143"/>
              <a:gd name="connsiteX5749" fmla="*/ 2425435 w 6345571"/>
              <a:gd name="connsiteY5749" fmla="*/ 3047541 h 6858143"/>
              <a:gd name="connsiteX5750" fmla="*/ 2446293 w 6345571"/>
              <a:gd name="connsiteY5750" fmla="*/ 3047541 h 6858143"/>
              <a:gd name="connsiteX5751" fmla="*/ 2437354 w 6345571"/>
              <a:gd name="connsiteY5751" fmla="*/ 3029680 h 6858143"/>
              <a:gd name="connsiteX5752" fmla="*/ 2422456 w 6345571"/>
              <a:gd name="connsiteY5752" fmla="*/ 3029680 h 6858143"/>
              <a:gd name="connsiteX5753" fmla="*/ 2371801 w 6345571"/>
              <a:gd name="connsiteY5753" fmla="*/ 2982052 h 6858143"/>
              <a:gd name="connsiteX5754" fmla="*/ 2339025 w 6345571"/>
              <a:gd name="connsiteY5754" fmla="*/ 2967168 h 6858143"/>
              <a:gd name="connsiteX5755" fmla="*/ 2282412 w 6345571"/>
              <a:gd name="connsiteY5755" fmla="*/ 2928470 h 6858143"/>
              <a:gd name="connsiteX5756" fmla="*/ 2288371 w 6345571"/>
              <a:gd name="connsiteY5756" fmla="*/ 2916563 h 6858143"/>
              <a:gd name="connsiteX5757" fmla="*/ 2273473 w 6345571"/>
              <a:gd name="connsiteY5757" fmla="*/ 2907633 h 6858143"/>
              <a:gd name="connsiteX5758" fmla="*/ 2276453 w 6345571"/>
              <a:gd name="connsiteY5758" fmla="*/ 2886795 h 6858143"/>
              <a:gd name="connsiteX5759" fmla="*/ 2258575 w 6345571"/>
              <a:gd name="connsiteY5759" fmla="*/ 2895726 h 6858143"/>
              <a:gd name="connsiteX5760" fmla="*/ 2246656 w 6345571"/>
              <a:gd name="connsiteY5760" fmla="*/ 2874888 h 6858143"/>
              <a:gd name="connsiteX5761" fmla="*/ 2231758 w 6345571"/>
              <a:gd name="connsiteY5761" fmla="*/ 2874888 h 6858143"/>
              <a:gd name="connsiteX5762" fmla="*/ 2249636 w 6345571"/>
              <a:gd name="connsiteY5762" fmla="*/ 2865958 h 6858143"/>
              <a:gd name="connsiteX5763" fmla="*/ 2231758 w 6345571"/>
              <a:gd name="connsiteY5763" fmla="*/ 2851074 h 6858143"/>
              <a:gd name="connsiteX5764" fmla="*/ 2216860 w 6345571"/>
              <a:gd name="connsiteY5764" fmla="*/ 2848098 h 6858143"/>
              <a:gd name="connsiteX5765" fmla="*/ 2201961 w 6345571"/>
              <a:gd name="connsiteY5765" fmla="*/ 2862982 h 6858143"/>
              <a:gd name="connsiteX5766" fmla="*/ 2207921 w 6345571"/>
              <a:gd name="connsiteY5766" fmla="*/ 2848098 h 6858143"/>
              <a:gd name="connsiteX5767" fmla="*/ 2178124 w 6345571"/>
              <a:gd name="connsiteY5767" fmla="*/ 2830237 h 6858143"/>
              <a:gd name="connsiteX5768" fmla="*/ 2196002 w 6345571"/>
              <a:gd name="connsiteY5768" fmla="*/ 2818330 h 6858143"/>
              <a:gd name="connsiteX5769" fmla="*/ 2210900 w 6345571"/>
              <a:gd name="connsiteY5769" fmla="*/ 2818330 h 6858143"/>
              <a:gd name="connsiteX5770" fmla="*/ 2228778 w 6345571"/>
              <a:gd name="connsiteY5770" fmla="*/ 2833214 h 6858143"/>
              <a:gd name="connsiteX5771" fmla="*/ 2213880 w 6345571"/>
              <a:gd name="connsiteY5771" fmla="*/ 2836191 h 6858143"/>
              <a:gd name="connsiteX5772" fmla="*/ 2237717 w 6345571"/>
              <a:gd name="connsiteY5772" fmla="*/ 2842144 h 6858143"/>
              <a:gd name="connsiteX5773" fmla="*/ 2267514 w 6345571"/>
              <a:gd name="connsiteY5773" fmla="*/ 2874888 h 6858143"/>
              <a:gd name="connsiteX5774" fmla="*/ 2276453 w 6345571"/>
              <a:gd name="connsiteY5774" fmla="*/ 2868935 h 6858143"/>
              <a:gd name="connsiteX5775" fmla="*/ 2285392 w 6345571"/>
              <a:gd name="connsiteY5775" fmla="*/ 2874888 h 6858143"/>
              <a:gd name="connsiteX5776" fmla="*/ 2279432 w 6345571"/>
              <a:gd name="connsiteY5776" fmla="*/ 2883819 h 6858143"/>
              <a:gd name="connsiteX5777" fmla="*/ 2297310 w 6345571"/>
              <a:gd name="connsiteY5777" fmla="*/ 2883819 h 6858143"/>
              <a:gd name="connsiteX5778" fmla="*/ 2297310 w 6345571"/>
              <a:gd name="connsiteY5778" fmla="*/ 2898703 h 6858143"/>
              <a:gd name="connsiteX5779" fmla="*/ 2324127 w 6345571"/>
              <a:gd name="connsiteY5779" fmla="*/ 2916563 h 6858143"/>
              <a:gd name="connsiteX5780" fmla="*/ 2333066 w 6345571"/>
              <a:gd name="connsiteY5780" fmla="*/ 2910610 h 6858143"/>
              <a:gd name="connsiteX5781" fmla="*/ 2342005 w 6345571"/>
              <a:gd name="connsiteY5781" fmla="*/ 2910610 h 6858143"/>
              <a:gd name="connsiteX5782" fmla="*/ 2356903 w 6345571"/>
              <a:gd name="connsiteY5782" fmla="*/ 2925493 h 6858143"/>
              <a:gd name="connsiteX5783" fmla="*/ 2404578 w 6345571"/>
              <a:gd name="connsiteY5783" fmla="*/ 2961214 h 6858143"/>
              <a:gd name="connsiteX5784" fmla="*/ 2428415 w 6345571"/>
              <a:gd name="connsiteY5784" fmla="*/ 2949307 h 6858143"/>
              <a:gd name="connsiteX5785" fmla="*/ 2413517 w 6345571"/>
              <a:gd name="connsiteY5785" fmla="*/ 2952284 h 6858143"/>
              <a:gd name="connsiteX5786" fmla="*/ 2416496 w 6345571"/>
              <a:gd name="connsiteY5786" fmla="*/ 2937401 h 6858143"/>
              <a:gd name="connsiteX5787" fmla="*/ 2339025 w 6345571"/>
              <a:gd name="connsiteY5787" fmla="*/ 2880842 h 6858143"/>
              <a:gd name="connsiteX5788" fmla="*/ 2359883 w 6345571"/>
              <a:gd name="connsiteY5788" fmla="*/ 2883819 h 6858143"/>
              <a:gd name="connsiteX5789" fmla="*/ 2365842 w 6345571"/>
              <a:gd name="connsiteY5789" fmla="*/ 2871912 h 6858143"/>
              <a:gd name="connsiteX5790" fmla="*/ 2362863 w 6345571"/>
              <a:gd name="connsiteY5790" fmla="*/ 2880842 h 6858143"/>
              <a:gd name="connsiteX5791" fmla="*/ 2392659 w 6345571"/>
              <a:gd name="connsiteY5791" fmla="*/ 2883819 h 6858143"/>
              <a:gd name="connsiteX5792" fmla="*/ 2377761 w 6345571"/>
              <a:gd name="connsiteY5792" fmla="*/ 2892749 h 6858143"/>
              <a:gd name="connsiteX5793" fmla="*/ 2371801 w 6345571"/>
              <a:gd name="connsiteY5793" fmla="*/ 2880842 h 6858143"/>
              <a:gd name="connsiteX5794" fmla="*/ 2362863 w 6345571"/>
              <a:gd name="connsiteY5794" fmla="*/ 2895726 h 6858143"/>
              <a:gd name="connsiteX5795" fmla="*/ 2383720 w 6345571"/>
              <a:gd name="connsiteY5795" fmla="*/ 2898703 h 6858143"/>
              <a:gd name="connsiteX5796" fmla="*/ 2401598 w 6345571"/>
              <a:gd name="connsiteY5796" fmla="*/ 2892749 h 6858143"/>
              <a:gd name="connsiteX5797" fmla="*/ 2467150 w 6345571"/>
              <a:gd name="connsiteY5797" fmla="*/ 2937401 h 6858143"/>
              <a:gd name="connsiteX5798" fmla="*/ 2476089 w 6345571"/>
              <a:gd name="connsiteY5798" fmla="*/ 2925493 h 6858143"/>
              <a:gd name="connsiteX5799" fmla="*/ 2493967 w 6345571"/>
              <a:gd name="connsiteY5799" fmla="*/ 2955261 h 6858143"/>
              <a:gd name="connsiteX5800" fmla="*/ 2473110 w 6345571"/>
              <a:gd name="connsiteY5800" fmla="*/ 2952284 h 6858143"/>
              <a:gd name="connsiteX5801" fmla="*/ 2479069 w 6345571"/>
              <a:gd name="connsiteY5801" fmla="*/ 2946331 h 6858143"/>
              <a:gd name="connsiteX5802" fmla="*/ 2458211 w 6345571"/>
              <a:gd name="connsiteY5802" fmla="*/ 2949307 h 6858143"/>
              <a:gd name="connsiteX5803" fmla="*/ 2502906 w 6345571"/>
              <a:gd name="connsiteY5803" fmla="*/ 2955261 h 6858143"/>
              <a:gd name="connsiteX5804" fmla="*/ 2520784 w 6345571"/>
              <a:gd name="connsiteY5804" fmla="*/ 2970145 h 6858143"/>
              <a:gd name="connsiteX5805" fmla="*/ 2499926 w 6345571"/>
              <a:gd name="connsiteY5805" fmla="*/ 2976098 h 6858143"/>
              <a:gd name="connsiteX5806" fmla="*/ 2523764 w 6345571"/>
              <a:gd name="connsiteY5806" fmla="*/ 2985029 h 6858143"/>
              <a:gd name="connsiteX5807" fmla="*/ 2559519 w 6345571"/>
              <a:gd name="connsiteY5807" fmla="*/ 2985029 h 6858143"/>
              <a:gd name="connsiteX5808" fmla="*/ 2553560 w 6345571"/>
              <a:gd name="connsiteY5808" fmla="*/ 2993959 h 6858143"/>
              <a:gd name="connsiteX5809" fmla="*/ 2568458 w 6345571"/>
              <a:gd name="connsiteY5809" fmla="*/ 2999912 h 6858143"/>
              <a:gd name="connsiteX5810" fmla="*/ 2577397 w 6345571"/>
              <a:gd name="connsiteY5810" fmla="*/ 3014796 h 6858143"/>
              <a:gd name="connsiteX5811" fmla="*/ 2598255 w 6345571"/>
              <a:gd name="connsiteY5811" fmla="*/ 3011820 h 6858143"/>
              <a:gd name="connsiteX5812" fmla="*/ 2601235 w 6345571"/>
              <a:gd name="connsiteY5812" fmla="*/ 3023726 h 6858143"/>
              <a:gd name="connsiteX5813" fmla="*/ 2622092 w 6345571"/>
              <a:gd name="connsiteY5813" fmla="*/ 3026703 h 6858143"/>
              <a:gd name="connsiteX5814" fmla="*/ 2613153 w 6345571"/>
              <a:gd name="connsiteY5814" fmla="*/ 3035633 h 6858143"/>
              <a:gd name="connsiteX5815" fmla="*/ 2625072 w 6345571"/>
              <a:gd name="connsiteY5815" fmla="*/ 3029680 h 6858143"/>
              <a:gd name="connsiteX5816" fmla="*/ 2631031 w 6345571"/>
              <a:gd name="connsiteY5816" fmla="*/ 3041587 h 6858143"/>
              <a:gd name="connsiteX5817" fmla="*/ 2616133 w 6345571"/>
              <a:gd name="connsiteY5817" fmla="*/ 3041587 h 6858143"/>
              <a:gd name="connsiteX5818" fmla="*/ 2642949 w 6345571"/>
              <a:gd name="connsiteY5818" fmla="*/ 3041587 h 6858143"/>
              <a:gd name="connsiteX5819" fmla="*/ 2657848 w 6345571"/>
              <a:gd name="connsiteY5819" fmla="*/ 3056471 h 6858143"/>
              <a:gd name="connsiteX5820" fmla="*/ 2657848 w 6345571"/>
              <a:gd name="connsiteY5820" fmla="*/ 3068378 h 6858143"/>
              <a:gd name="connsiteX5821" fmla="*/ 2717441 w 6345571"/>
              <a:gd name="connsiteY5821" fmla="*/ 3098145 h 6858143"/>
              <a:gd name="connsiteX5822" fmla="*/ 2714461 w 6345571"/>
              <a:gd name="connsiteY5822" fmla="*/ 3113029 h 6858143"/>
              <a:gd name="connsiteX5823" fmla="*/ 2741278 w 6345571"/>
              <a:gd name="connsiteY5823" fmla="*/ 3124936 h 6858143"/>
              <a:gd name="connsiteX5824" fmla="*/ 2762135 w 6345571"/>
              <a:gd name="connsiteY5824" fmla="*/ 3130890 h 6858143"/>
              <a:gd name="connsiteX5825" fmla="*/ 2762135 w 6345571"/>
              <a:gd name="connsiteY5825" fmla="*/ 3139820 h 6858143"/>
              <a:gd name="connsiteX5826" fmla="*/ 2794912 w 6345571"/>
              <a:gd name="connsiteY5826" fmla="*/ 3157681 h 6858143"/>
              <a:gd name="connsiteX5827" fmla="*/ 2833647 w 6345571"/>
              <a:gd name="connsiteY5827" fmla="*/ 3157681 h 6858143"/>
              <a:gd name="connsiteX5828" fmla="*/ 2863444 w 6345571"/>
              <a:gd name="connsiteY5828" fmla="*/ 3196379 h 6858143"/>
              <a:gd name="connsiteX5829" fmla="*/ 2878342 w 6345571"/>
              <a:gd name="connsiteY5829" fmla="*/ 3205309 h 6858143"/>
              <a:gd name="connsiteX5830" fmla="*/ 2869403 w 6345571"/>
              <a:gd name="connsiteY5830" fmla="*/ 3208286 h 6858143"/>
              <a:gd name="connsiteX5831" fmla="*/ 2896220 w 6345571"/>
              <a:gd name="connsiteY5831" fmla="*/ 3214239 h 6858143"/>
              <a:gd name="connsiteX5832" fmla="*/ 2884301 w 6345571"/>
              <a:gd name="connsiteY5832" fmla="*/ 3202332 h 6858143"/>
              <a:gd name="connsiteX5833" fmla="*/ 2914098 w 6345571"/>
              <a:gd name="connsiteY5833" fmla="*/ 3235077 h 6858143"/>
              <a:gd name="connsiteX5834" fmla="*/ 2926016 w 6345571"/>
              <a:gd name="connsiteY5834" fmla="*/ 3229123 h 6858143"/>
              <a:gd name="connsiteX5835" fmla="*/ 2937935 w 6345571"/>
              <a:gd name="connsiteY5835" fmla="*/ 3241030 h 6858143"/>
              <a:gd name="connsiteX5836" fmla="*/ 2937935 w 6345571"/>
              <a:gd name="connsiteY5836" fmla="*/ 3223170 h 6858143"/>
              <a:gd name="connsiteX5837" fmla="*/ 2920057 w 6345571"/>
              <a:gd name="connsiteY5837" fmla="*/ 3205309 h 6858143"/>
              <a:gd name="connsiteX5838" fmla="*/ 2940915 w 6345571"/>
              <a:gd name="connsiteY5838" fmla="*/ 3217216 h 6858143"/>
              <a:gd name="connsiteX5839" fmla="*/ 2946874 w 6345571"/>
              <a:gd name="connsiteY5839" fmla="*/ 3244007 h 6858143"/>
              <a:gd name="connsiteX5840" fmla="*/ 2964752 w 6345571"/>
              <a:gd name="connsiteY5840" fmla="*/ 3235077 h 6858143"/>
              <a:gd name="connsiteX5841" fmla="*/ 2964752 w 6345571"/>
              <a:gd name="connsiteY5841" fmla="*/ 3241030 h 6858143"/>
              <a:gd name="connsiteX5842" fmla="*/ 2967731 w 6345571"/>
              <a:gd name="connsiteY5842" fmla="*/ 3244007 h 6858143"/>
              <a:gd name="connsiteX5843" fmla="*/ 2949853 w 6345571"/>
              <a:gd name="connsiteY5843" fmla="*/ 3249960 h 6858143"/>
              <a:gd name="connsiteX5844" fmla="*/ 2946874 w 6345571"/>
              <a:gd name="connsiteY5844" fmla="*/ 3261867 h 6858143"/>
              <a:gd name="connsiteX5845" fmla="*/ 2970711 w 6345571"/>
              <a:gd name="connsiteY5845" fmla="*/ 3264844 h 6858143"/>
              <a:gd name="connsiteX5846" fmla="*/ 3009447 w 6345571"/>
              <a:gd name="connsiteY5846" fmla="*/ 3279728 h 6858143"/>
              <a:gd name="connsiteX5847" fmla="*/ 2994548 w 6345571"/>
              <a:gd name="connsiteY5847" fmla="*/ 3300565 h 6858143"/>
              <a:gd name="connsiteX5848" fmla="*/ 3015406 w 6345571"/>
              <a:gd name="connsiteY5848" fmla="*/ 3291635 h 6858143"/>
              <a:gd name="connsiteX5849" fmla="*/ 3039243 w 6345571"/>
              <a:gd name="connsiteY5849" fmla="*/ 3306519 h 6858143"/>
              <a:gd name="connsiteX5850" fmla="*/ 3030304 w 6345571"/>
              <a:gd name="connsiteY5850" fmla="*/ 3324379 h 6858143"/>
              <a:gd name="connsiteX5851" fmla="*/ 3051162 w 6345571"/>
              <a:gd name="connsiteY5851" fmla="*/ 3321402 h 6858143"/>
              <a:gd name="connsiteX5852" fmla="*/ 3060101 w 6345571"/>
              <a:gd name="connsiteY5852" fmla="*/ 3345216 h 6858143"/>
              <a:gd name="connsiteX5853" fmla="*/ 3069039 w 6345571"/>
              <a:gd name="connsiteY5853" fmla="*/ 3342240 h 6858143"/>
              <a:gd name="connsiteX5854" fmla="*/ 3107775 w 6345571"/>
              <a:gd name="connsiteY5854" fmla="*/ 3357123 h 6858143"/>
              <a:gd name="connsiteX5855" fmla="*/ 3122673 w 6345571"/>
              <a:gd name="connsiteY5855" fmla="*/ 3372008 h 6858143"/>
              <a:gd name="connsiteX5856" fmla="*/ 3149490 w 6345571"/>
              <a:gd name="connsiteY5856" fmla="*/ 3395821 h 6858143"/>
              <a:gd name="connsiteX5857" fmla="*/ 3158429 w 6345571"/>
              <a:gd name="connsiteY5857" fmla="*/ 3398798 h 6858143"/>
              <a:gd name="connsiteX5858" fmla="*/ 3158429 w 6345571"/>
              <a:gd name="connsiteY5858" fmla="*/ 3389868 h 6858143"/>
              <a:gd name="connsiteX5859" fmla="*/ 3179287 w 6345571"/>
              <a:gd name="connsiteY5859" fmla="*/ 3398798 h 6858143"/>
              <a:gd name="connsiteX5860" fmla="*/ 3161409 w 6345571"/>
              <a:gd name="connsiteY5860" fmla="*/ 3401775 h 6858143"/>
              <a:gd name="connsiteX5861" fmla="*/ 3194185 w 6345571"/>
              <a:gd name="connsiteY5861" fmla="*/ 3437496 h 6858143"/>
              <a:gd name="connsiteX5862" fmla="*/ 3209083 w 6345571"/>
              <a:gd name="connsiteY5862" fmla="*/ 3431542 h 6858143"/>
              <a:gd name="connsiteX5863" fmla="*/ 3188225 w 6345571"/>
              <a:gd name="connsiteY5863" fmla="*/ 3425589 h 6858143"/>
              <a:gd name="connsiteX5864" fmla="*/ 3206103 w 6345571"/>
              <a:gd name="connsiteY5864" fmla="*/ 3407729 h 6858143"/>
              <a:gd name="connsiteX5865" fmla="*/ 3218022 w 6345571"/>
              <a:gd name="connsiteY5865" fmla="*/ 3434519 h 6858143"/>
              <a:gd name="connsiteX5866" fmla="*/ 3206103 w 6345571"/>
              <a:gd name="connsiteY5866" fmla="*/ 3449403 h 6858143"/>
              <a:gd name="connsiteX5867" fmla="*/ 3221002 w 6345571"/>
              <a:gd name="connsiteY5867" fmla="*/ 3446427 h 6858143"/>
              <a:gd name="connsiteX5868" fmla="*/ 3212063 w 6345571"/>
              <a:gd name="connsiteY5868" fmla="*/ 3452380 h 6858143"/>
              <a:gd name="connsiteX5869" fmla="*/ 3238879 w 6345571"/>
              <a:gd name="connsiteY5869" fmla="*/ 3464287 h 6858143"/>
              <a:gd name="connsiteX5870" fmla="*/ 3274635 w 6345571"/>
              <a:gd name="connsiteY5870" fmla="*/ 3502985 h 6858143"/>
              <a:gd name="connsiteX5871" fmla="*/ 3280595 w 6345571"/>
              <a:gd name="connsiteY5871" fmla="*/ 3497031 h 6858143"/>
              <a:gd name="connsiteX5872" fmla="*/ 3292513 w 6345571"/>
              <a:gd name="connsiteY5872" fmla="*/ 3502985 h 6858143"/>
              <a:gd name="connsiteX5873" fmla="*/ 3319330 w 6345571"/>
              <a:gd name="connsiteY5873" fmla="*/ 3523822 h 6858143"/>
              <a:gd name="connsiteX5874" fmla="*/ 3319330 w 6345571"/>
              <a:gd name="connsiteY5874" fmla="*/ 3535729 h 6858143"/>
              <a:gd name="connsiteX5875" fmla="*/ 3301452 w 6345571"/>
              <a:gd name="connsiteY5875" fmla="*/ 3532752 h 6858143"/>
              <a:gd name="connsiteX5876" fmla="*/ 3328269 w 6345571"/>
              <a:gd name="connsiteY5876" fmla="*/ 3556567 h 6858143"/>
              <a:gd name="connsiteX5877" fmla="*/ 3316351 w 6345571"/>
              <a:gd name="connsiteY5877" fmla="*/ 3541683 h 6858143"/>
              <a:gd name="connsiteX5878" fmla="*/ 3369984 w 6345571"/>
              <a:gd name="connsiteY5878" fmla="*/ 3568473 h 6858143"/>
              <a:gd name="connsiteX5879" fmla="*/ 3369984 w 6345571"/>
              <a:gd name="connsiteY5879" fmla="*/ 3559543 h 6858143"/>
              <a:gd name="connsiteX5880" fmla="*/ 3384883 w 6345571"/>
              <a:gd name="connsiteY5880" fmla="*/ 3559543 h 6858143"/>
              <a:gd name="connsiteX5881" fmla="*/ 3378923 w 6345571"/>
              <a:gd name="connsiteY5881" fmla="*/ 3577404 h 6858143"/>
              <a:gd name="connsiteX5882" fmla="*/ 3399781 w 6345571"/>
              <a:gd name="connsiteY5882" fmla="*/ 3595265 h 6858143"/>
              <a:gd name="connsiteX5883" fmla="*/ 3393821 w 6345571"/>
              <a:gd name="connsiteY5883" fmla="*/ 3571450 h 6858143"/>
              <a:gd name="connsiteX5884" fmla="*/ 3414679 w 6345571"/>
              <a:gd name="connsiteY5884" fmla="*/ 3580380 h 6858143"/>
              <a:gd name="connsiteX5885" fmla="*/ 3402761 w 6345571"/>
              <a:gd name="connsiteY5885" fmla="*/ 3610148 h 6858143"/>
              <a:gd name="connsiteX5886" fmla="*/ 3450435 w 6345571"/>
              <a:gd name="connsiteY5886" fmla="*/ 3616102 h 6858143"/>
              <a:gd name="connsiteX5887" fmla="*/ 3423618 w 6345571"/>
              <a:gd name="connsiteY5887" fmla="*/ 3601218 h 6858143"/>
              <a:gd name="connsiteX5888" fmla="*/ 3438516 w 6345571"/>
              <a:gd name="connsiteY5888" fmla="*/ 3598241 h 6858143"/>
              <a:gd name="connsiteX5889" fmla="*/ 3459001 w 6345571"/>
              <a:gd name="connsiteY5889" fmla="*/ 3617218 h 6858143"/>
              <a:gd name="connsiteX5890" fmla="*/ 3471383 w 6345571"/>
              <a:gd name="connsiteY5890" fmla="*/ 3628578 h 6858143"/>
              <a:gd name="connsiteX5891" fmla="*/ 3472782 w 6345571"/>
              <a:gd name="connsiteY5891" fmla="*/ 3637311 h 6858143"/>
              <a:gd name="connsiteX5892" fmla="*/ 3465333 w 6345571"/>
              <a:gd name="connsiteY5892" fmla="*/ 3639916 h 6858143"/>
              <a:gd name="connsiteX5893" fmla="*/ 3465333 w 6345571"/>
              <a:gd name="connsiteY5893" fmla="*/ 3630986 h 6858143"/>
              <a:gd name="connsiteX5894" fmla="*/ 3456394 w 6345571"/>
              <a:gd name="connsiteY5894" fmla="*/ 3639916 h 6858143"/>
              <a:gd name="connsiteX5895" fmla="*/ 3432557 w 6345571"/>
              <a:gd name="connsiteY5895" fmla="*/ 3633962 h 6858143"/>
              <a:gd name="connsiteX5896" fmla="*/ 3447455 w 6345571"/>
              <a:gd name="connsiteY5896" fmla="*/ 3648846 h 6858143"/>
              <a:gd name="connsiteX5897" fmla="*/ 3465333 w 6345571"/>
              <a:gd name="connsiteY5897" fmla="*/ 3651823 h 6858143"/>
              <a:gd name="connsiteX5898" fmla="*/ 3453415 w 6345571"/>
              <a:gd name="connsiteY5898" fmla="*/ 3660753 h 6858143"/>
              <a:gd name="connsiteX5899" fmla="*/ 3471292 w 6345571"/>
              <a:gd name="connsiteY5899" fmla="*/ 3657776 h 6858143"/>
              <a:gd name="connsiteX5900" fmla="*/ 3465333 w 6345571"/>
              <a:gd name="connsiteY5900" fmla="*/ 3642892 h 6858143"/>
              <a:gd name="connsiteX5901" fmla="*/ 3483211 w 6345571"/>
              <a:gd name="connsiteY5901" fmla="*/ 3657776 h 6858143"/>
              <a:gd name="connsiteX5902" fmla="*/ 3495129 w 6345571"/>
              <a:gd name="connsiteY5902" fmla="*/ 3654800 h 6858143"/>
              <a:gd name="connsiteX5903" fmla="*/ 3480231 w 6345571"/>
              <a:gd name="connsiteY5903" fmla="*/ 3639916 h 6858143"/>
              <a:gd name="connsiteX5904" fmla="*/ 3498109 w 6345571"/>
              <a:gd name="connsiteY5904" fmla="*/ 3642892 h 6858143"/>
              <a:gd name="connsiteX5905" fmla="*/ 3474272 w 6345571"/>
              <a:gd name="connsiteY5905" fmla="*/ 3622055 h 6858143"/>
              <a:gd name="connsiteX5906" fmla="*/ 3483211 w 6345571"/>
              <a:gd name="connsiteY5906" fmla="*/ 3619079 h 6858143"/>
              <a:gd name="connsiteX5907" fmla="*/ 3468313 w 6345571"/>
              <a:gd name="connsiteY5907" fmla="*/ 3619079 h 6858143"/>
              <a:gd name="connsiteX5908" fmla="*/ 3447455 w 6345571"/>
              <a:gd name="connsiteY5908" fmla="*/ 3601218 h 6858143"/>
              <a:gd name="connsiteX5909" fmla="*/ 3438516 w 6345571"/>
              <a:gd name="connsiteY5909" fmla="*/ 3595265 h 6858143"/>
              <a:gd name="connsiteX5910" fmla="*/ 3441496 w 6345571"/>
              <a:gd name="connsiteY5910" fmla="*/ 3586334 h 6858143"/>
              <a:gd name="connsiteX5911" fmla="*/ 3426597 w 6345571"/>
              <a:gd name="connsiteY5911" fmla="*/ 3586334 h 6858143"/>
              <a:gd name="connsiteX5912" fmla="*/ 3402761 w 6345571"/>
              <a:gd name="connsiteY5912" fmla="*/ 3562520 h 6858143"/>
              <a:gd name="connsiteX5913" fmla="*/ 3408720 w 6345571"/>
              <a:gd name="connsiteY5913" fmla="*/ 3550613 h 6858143"/>
              <a:gd name="connsiteX5914" fmla="*/ 3361045 w 6345571"/>
              <a:gd name="connsiteY5914" fmla="*/ 3526799 h 6858143"/>
              <a:gd name="connsiteX5915" fmla="*/ 3346147 w 6345571"/>
              <a:gd name="connsiteY5915" fmla="*/ 3517869 h 6858143"/>
              <a:gd name="connsiteX5916" fmla="*/ 3346147 w 6345571"/>
              <a:gd name="connsiteY5916" fmla="*/ 3500008 h 6858143"/>
              <a:gd name="connsiteX5917" fmla="*/ 3310391 w 6345571"/>
              <a:gd name="connsiteY5917" fmla="*/ 3470240 h 6858143"/>
              <a:gd name="connsiteX5918" fmla="*/ 3304432 w 6345571"/>
              <a:gd name="connsiteY5918" fmla="*/ 3476194 h 6858143"/>
              <a:gd name="connsiteX5919" fmla="*/ 3283575 w 6345571"/>
              <a:gd name="connsiteY5919" fmla="*/ 3458333 h 6858143"/>
              <a:gd name="connsiteX5920" fmla="*/ 3298473 w 6345571"/>
              <a:gd name="connsiteY5920" fmla="*/ 3452380 h 6858143"/>
              <a:gd name="connsiteX5921" fmla="*/ 3235900 w 6345571"/>
              <a:gd name="connsiteY5921" fmla="*/ 3413682 h 6858143"/>
              <a:gd name="connsiteX5922" fmla="*/ 3226961 w 6345571"/>
              <a:gd name="connsiteY5922" fmla="*/ 3422612 h 6858143"/>
              <a:gd name="connsiteX5923" fmla="*/ 3209083 w 6345571"/>
              <a:gd name="connsiteY5923" fmla="*/ 3407729 h 6858143"/>
              <a:gd name="connsiteX5924" fmla="*/ 3223981 w 6345571"/>
              <a:gd name="connsiteY5924" fmla="*/ 3401775 h 6858143"/>
              <a:gd name="connsiteX5925" fmla="*/ 3134592 w 6345571"/>
              <a:gd name="connsiteY5925" fmla="*/ 3324379 h 6858143"/>
              <a:gd name="connsiteX5926" fmla="*/ 3146511 w 6345571"/>
              <a:gd name="connsiteY5926" fmla="*/ 3330333 h 6858143"/>
              <a:gd name="connsiteX5927" fmla="*/ 3146511 w 6345571"/>
              <a:gd name="connsiteY5927" fmla="*/ 3318426 h 6858143"/>
              <a:gd name="connsiteX5928" fmla="*/ 3128633 w 6345571"/>
              <a:gd name="connsiteY5928" fmla="*/ 3300565 h 6858143"/>
              <a:gd name="connsiteX5929" fmla="*/ 3113734 w 6345571"/>
              <a:gd name="connsiteY5929" fmla="*/ 3306519 h 6858143"/>
              <a:gd name="connsiteX5930" fmla="*/ 3104795 w 6345571"/>
              <a:gd name="connsiteY5930" fmla="*/ 3288658 h 6858143"/>
              <a:gd name="connsiteX5931" fmla="*/ 3098836 w 6345571"/>
              <a:gd name="connsiteY5931" fmla="*/ 3294612 h 6858143"/>
              <a:gd name="connsiteX5932" fmla="*/ 3077979 w 6345571"/>
              <a:gd name="connsiteY5932" fmla="*/ 3276751 h 6858143"/>
              <a:gd name="connsiteX5933" fmla="*/ 3092877 w 6345571"/>
              <a:gd name="connsiteY5933" fmla="*/ 3282704 h 6858143"/>
              <a:gd name="connsiteX5934" fmla="*/ 3095857 w 6345571"/>
              <a:gd name="connsiteY5934" fmla="*/ 3258891 h 6858143"/>
              <a:gd name="connsiteX5935" fmla="*/ 3080958 w 6345571"/>
              <a:gd name="connsiteY5935" fmla="*/ 3267821 h 6858143"/>
              <a:gd name="connsiteX5936" fmla="*/ 3042223 w 6345571"/>
              <a:gd name="connsiteY5936" fmla="*/ 3235077 h 6858143"/>
              <a:gd name="connsiteX5937" fmla="*/ 3021365 w 6345571"/>
              <a:gd name="connsiteY5937" fmla="*/ 3238053 h 6858143"/>
              <a:gd name="connsiteX5938" fmla="*/ 3027325 w 6345571"/>
              <a:gd name="connsiteY5938" fmla="*/ 3223170 h 6858143"/>
              <a:gd name="connsiteX5939" fmla="*/ 2997528 w 6345571"/>
              <a:gd name="connsiteY5939" fmla="*/ 3220193 h 6858143"/>
              <a:gd name="connsiteX5940" fmla="*/ 2997528 w 6345571"/>
              <a:gd name="connsiteY5940" fmla="*/ 3229123 h 6858143"/>
              <a:gd name="connsiteX5941" fmla="*/ 2982630 w 6345571"/>
              <a:gd name="connsiteY5941" fmla="*/ 3229123 h 6858143"/>
              <a:gd name="connsiteX5942" fmla="*/ 2967731 w 6345571"/>
              <a:gd name="connsiteY5942" fmla="*/ 3214239 h 6858143"/>
              <a:gd name="connsiteX5943" fmla="*/ 2982630 w 6345571"/>
              <a:gd name="connsiteY5943" fmla="*/ 3217216 h 6858143"/>
              <a:gd name="connsiteX5944" fmla="*/ 2988589 w 6345571"/>
              <a:gd name="connsiteY5944" fmla="*/ 3214239 h 6858143"/>
              <a:gd name="connsiteX5945" fmla="*/ 2979650 w 6345571"/>
              <a:gd name="connsiteY5945" fmla="*/ 3193402 h 6858143"/>
              <a:gd name="connsiteX5946" fmla="*/ 2988589 w 6345571"/>
              <a:gd name="connsiteY5946" fmla="*/ 3193402 h 6858143"/>
              <a:gd name="connsiteX5947" fmla="*/ 2946874 w 6345571"/>
              <a:gd name="connsiteY5947" fmla="*/ 3178518 h 6858143"/>
              <a:gd name="connsiteX5948" fmla="*/ 2958793 w 6345571"/>
              <a:gd name="connsiteY5948" fmla="*/ 3166611 h 6858143"/>
              <a:gd name="connsiteX5949" fmla="*/ 2937935 w 6345571"/>
              <a:gd name="connsiteY5949" fmla="*/ 3171448 h 6858143"/>
              <a:gd name="connsiteX5950" fmla="*/ 2930705 w 6345571"/>
              <a:gd name="connsiteY5950" fmla="*/ 3164903 h 6858143"/>
              <a:gd name="connsiteX5951" fmla="*/ 2934955 w 6345571"/>
              <a:gd name="connsiteY5951" fmla="*/ 3160658 h 6858143"/>
              <a:gd name="connsiteX5952" fmla="*/ 2908139 w 6345571"/>
              <a:gd name="connsiteY5952" fmla="*/ 3145774 h 6858143"/>
              <a:gd name="connsiteX5953" fmla="*/ 2908139 w 6345571"/>
              <a:gd name="connsiteY5953" fmla="*/ 3130890 h 6858143"/>
              <a:gd name="connsiteX5954" fmla="*/ 2890261 w 6345571"/>
              <a:gd name="connsiteY5954" fmla="*/ 3133867 h 6858143"/>
              <a:gd name="connsiteX5955" fmla="*/ 2884301 w 6345571"/>
              <a:gd name="connsiteY5955" fmla="*/ 3121960 h 6858143"/>
              <a:gd name="connsiteX5956" fmla="*/ 2890261 w 6345571"/>
              <a:gd name="connsiteY5956" fmla="*/ 3116006 h 6858143"/>
              <a:gd name="connsiteX5957" fmla="*/ 2833647 w 6345571"/>
              <a:gd name="connsiteY5957" fmla="*/ 3089215 h 6858143"/>
              <a:gd name="connsiteX5958" fmla="*/ 2848545 w 6345571"/>
              <a:gd name="connsiteY5958" fmla="*/ 3074332 h 6858143"/>
              <a:gd name="connsiteX5959" fmla="*/ 2824708 w 6345571"/>
              <a:gd name="connsiteY5959" fmla="*/ 3068378 h 6858143"/>
              <a:gd name="connsiteX5960" fmla="*/ 2833647 w 6345571"/>
              <a:gd name="connsiteY5960" fmla="*/ 3080285 h 6858143"/>
              <a:gd name="connsiteX5961" fmla="*/ 2815769 w 6345571"/>
              <a:gd name="connsiteY5961" fmla="*/ 3053494 h 6858143"/>
              <a:gd name="connsiteX5962" fmla="*/ 2809810 w 6345571"/>
              <a:gd name="connsiteY5962" fmla="*/ 3068378 h 6858143"/>
              <a:gd name="connsiteX5963" fmla="*/ 2750217 w 6345571"/>
              <a:gd name="connsiteY5963" fmla="*/ 3035633 h 6858143"/>
              <a:gd name="connsiteX5964" fmla="*/ 2762135 w 6345571"/>
              <a:gd name="connsiteY5964" fmla="*/ 3038610 h 6858143"/>
              <a:gd name="connsiteX5965" fmla="*/ 2765115 w 6345571"/>
              <a:gd name="connsiteY5965" fmla="*/ 3023726 h 6858143"/>
              <a:gd name="connsiteX5966" fmla="*/ 2699563 w 6345571"/>
              <a:gd name="connsiteY5966" fmla="*/ 2985029 h 6858143"/>
              <a:gd name="connsiteX5967" fmla="*/ 2705522 w 6345571"/>
              <a:gd name="connsiteY5967" fmla="*/ 2976098 h 6858143"/>
              <a:gd name="connsiteX5968" fmla="*/ 2678705 w 6345571"/>
              <a:gd name="connsiteY5968" fmla="*/ 2973122 h 6858143"/>
              <a:gd name="connsiteX5969" fmla="*/ 2681685 w 6345571"/>
              <a:gd name="connsiteY5969" fmla="*/ 2967168 h 6858143"/>
              <a:gd name="connsiteX5970" fmla="*/ 2628051 w 6345571"/>
              <a:gd name="connsiteY5970" fmla="*/ 2943354 h 6858143"/>
              <a:gd name="connsiteX5971" fmla="*/ 2636990 w 6345571"/>
              <a:gd name="connsiteY5971" fmla="*/ 2934424 h 6858143"/>
              <a:gd name="connsiteX5972" fmla="*/ 2595275 w 6345571"/>
              <a:gd name="connsiteY5972" fmla="*/ 2901680 h 6858143"/>
              <a:gd name="connsiteX5973" fmla="*/ 2604214 w 6345571"/>
              <a:gd name="connsiteY5973" fmla="*/ 2895726 h 6858143"/>
              <a:gd name="connsiteX5974" fmla="*/ 2589316 w 6345571"/>
              <a:gd name="connsiteY5974" fmla="*/ 2883819 h 6858143"/>
              <a:gd name="connsiteX5975" fmla="*/ 2577397 w 6345571"/>
              <a:gd name="connsiteY5975" fmla="*/ 2889772 h 6858143"/>
              <a:gd name="connsiteX5976" fmla="*/ 2568458 w 6345571"/>
              <a:gd name="connsiteY5976" fmla="*/ 2880842 h 6858143"/>
              <a:gd name="connsiteX5977" fmla="*/ 2565479 w 6345571"/>
              <a:gd name="connsiteY5977" fmla="*/ 2889772 h 6858143"/>
              <a:gd name="connsiteX5978" fmla="*/ 2547601 w 6345571"/>
              <a:gd name="connsiteY5978" fmla="*/ 2868935 h 6858143"/>
              <a:gd name="connsiteX5979" fmla="*/ 2544621 w 6345571"/>
              <a:gd name="connsiteY5979" fmla="*/ 2880842 h 6858143"/>
              <a:gd name="connsiteX5980" fmla="*/ 2523764 w 6345571"/>
              <a:gd name="connsiteY5980" fmla="*/ 2836191 h 6858143"/>
              <a:gd name="connsiteX5981" fmla="*/ 2493967 w 6345571"/>
              <a:gd name="connsiteY5981" fmla="*/ 2821307 h 6858143"/>
              <a:gd name="connsiteX5982" fmla="*/ 2502906 w 6345571"/>
              <a:gd name="connsiteY5982" fmla="*/ 2818330 h 6858143"/>
              <a:gd name="connsiteX5983" fmla="*/ 2485028 w 6345571"/>
              <a:gd name="connsiteY5983" fmla="*/ 2800469 h 6858143"/>
              <a:gd name="connsiteX5984" fmla="*/ 2470130 w 6345571"/>
              <a:gd name="connsiteY5984" fmla="*/ 2821307 h 6858143"/>
              <a:gd name="connsiteX5985" fmla="*/ 2446293 w 6345571"/>
              <a:gd name="connsiteY5985" fmla="*/ 2800469 h 6858143"/>
              <a:gd name="connsiteX5986" fmla="*/ 2285392 w 6345571"/>
              <a:gd name="connsiteY5986" fmla="*/ 2684376 h 6858143"/>
              <a:gd name="connsiteX5987" fmla="*/ 2303270 w 6345571"/>
              <a:gd name="connsiteY5987" fmla="*/ 2690330 h 6858143"/>
              <a:gd name="connsiteX5988" fmla="*/ 2312208 w 6345571"/>
              <a:gd name="connsiteY5988" fmla="*/ 2684376 h 6858143"/>
              <a:gd name="connsiteX5989" fmla="*/ 2303270 w 6345571"/>
              <a:gd name="connsiteY5989" fmla="*/ 2678423 h 6858143"/>
              <a:gd name="connsiteX5990" fmla="*/ 2294331 w 6345571"/>
              <a:gd name="connsiteY5990" fmla="*/ 2684376 h 6858143"/>
              <a:gd name="connsiteX5991" fmla="*/ 2294331 w 6345571"/>
              <a:gd name="connsiteY5991" fmla="*/ 2672469 h 6858143"/>
              <a:gd name="connsiteX5992" fmla="*/ 2282412 w 6345571"/>
              <a:gd name="connsiteY5992" fmla="*/ 2663538 h 6858143"/>
              <a:gd name="connsiteX5993" fmla="*/ 2276453 w 6345571"/>
              <a:gd name="connsiteY5993" fmla="*/ 2669492 h 6858143"/>
              <a:gd name="connsiteX5994" fmla="*/ 2279432 w 6345571"/>
              <a:gd name="connsiteY5994" fmla="*/ 2696283 h 6858143"/>
              <a:gd name="connsiteX5995" fmla="*/ 2267514 w 6345571"/>
              <a:gd name="connsiteY5995" fmla="*/ 2684376 h 6858143"/>
              <a:gd name="connsiteX5996" fmla="*/ 2276453 w 6345571"/>
              <a:gd name="connsiteY5996" fmla="*/ 2675446 h 6858143"/>
              <a:gd name="connsiteX5997" fmla="*/ 2231758 w 6345571"/>
              <a:gd name="connsiteY5997" fmla="*/ 2651632 h 6858143"/>
              <a:gd name="connsiteX5998" fmla="*/ 2225799 w 6345571"/>
              <a:gd name="connsiteY5998" fmla="*/ 2648655 h 6858143"/>
              <a:gd name="connsiteX5999" fmla="*/ 2213880 w 6345571"/>
              <a:gd name="connsiteY5999" fmla="*/ 2630794 h 6858143"/>
              <a:gd name="connsiteX6000" fmla="*/ 2240697 w 6345571"/>
              <a:gd name="connsiteY6000" fmla="*/ 2636748 h 6858143"/>
              <a:gd name="connsiteX6001" fmla="*/ 2204941 w 6345571"/>
              <a:gd name="connsiteY6001" fmla="*/ 2612934 h 6858143"/>
              <a:gd name="connsiteX6002" fmla="*/ 2190043 w 6345571"/>
              <a:gd name="connsiteY6002" fmla="*/ 2595073 h 6858143"/>
              <a:gd name="connsiteX6003" fmla="*/ 2210900 w 6345571"/>
              <a:gd name="connsiteY6003" fmla="*/ 2583166 h 6858143"/>
              <a:gd name="connsiteX6004" fmla="*/ 2181104 w 6345571"/>
              <a:gd name="connsiteY6004" fmla="*/ 2574236 h 6858143"/>
              <a:gd name="connsiteX6005" fmla="*/ 2166206 w 6345571"/>
              <a:gd name="connsiteY6005" fmla="*/ 2583166 h 6858143"/>
              <a:gd name="connsiteX6006" fmla="*/ 2157267 w 6345571"/>
              <a:gd name="connsiteY6006" fmla="*/ 2562329 h 6858143"/>
              <a:gd name="connsiteX6007" fmla="*/ 2172165 w 6345571"/>
              <a:gd name="connsiteY6007" fmla="*/ 2550422 h 6858143"/>
              <a:gd name="connsiteX6008" fmla="*/ 2193022 w 6345571"/>
              <a:gd name="connsiteY6008" fmla="*/ 2556375 h 6858143"/>
              <a:gd name="connsiteX6009" fmla="*/ 2243677 w 6345571"/>
              <a:gd name="connsiteY6009" fmla="*/ 2595073 h 6858143"/>
              <a:gd name="connsiteX6010" fmla="*/ 2279432 w 6345571"/>
              <a:gd name="connsiteY6010" fmla="*/ 2609957 h 6858143"/>
              <a:gd name="connsiteX6011" fmla="*/ 2285392 w 6345571"/>
              <a:gd name="connsiteY6011" fmla="*/ 2604004 h 6858143"/>
              <a:gd name="connsiteX6012" fmla="*/ 2294331 w 6345571"/>
              <a:gd name="connsiteY6012" fmla="*/ 2618887 h 6858143"/>
              <a:gd name="connsiteX6013" fmla="*/ 2288371 w 6345571"/>
              <a:gd name="connsiteY6013" fmla="*/ 2633771 h 6858143"/>
              <a:gd name="connsiteX6014" fmla="*/ 2294331 w 6345571"/>
              <a:gd name="connsiteY6014" fmla="*/ 2633771 h 6858143"/>
              <a:gd name="connsiteX6015" fmla="*/ 2315188 w 6345571"/>
              <a:gd name="connsiteY6015" fmla="*/ 2621864 h 6858143"/>
              <a:gd name="connsiteX6016" fmla="*/ 2333066 w 6345571"/>
              <a:gd name="connsiteY6016" fmla="*/ 2627817 h 6858143"/>
              <a:gd name="connsiteX6017" fmla="*/ 2333066 w 6345571"/>
              <a:gd name="connsiteY6017" fmla="*/ 2636748 h 6858143"/>
              <a:gd name="connsiteX6018" fmla="*/ 2350944 w 6345571"/>
              <a:gd name="connsiteY6018" fmla="*/ 2639725 h 6858143"/>
              <a:gd name="connsiteX6019" fmla="*/ 2321147 w 6345571"/>
              <a:gd name="connsiteY6019" fmla="*/ 2633771 h 6858143"/>
              <a:gd name="connsiteX6020" fmla="*/ 2318168 w 6345571"/>
              <a:gd name="connsiteY6020" fmla="*/ 2645678 h 6858143"/>
              <a:gd name="connsiteX6021" fmla="*/ 2347964 w 6345571"/>
              <a:gd name="connsiteY6021" fmla="*/ 2654608 h 6858143"/>
              <a:gd name="connsiteX6022" fmla="*/ 2359883 w 6345571"/>
              <a:gd name="connsiteY6022" fmla="*/ 2663538 h 6858143"/>
              <a:gd name="connsiteX6023" fmla="*/ 2362863 w 6345571"/>
              <a:gd name="connsiteY6023" fmla="*/ 2678423 h 6858143"/>
              <a:gd name="connsiteX6024" fmla="*/ 2380740 w 6345571"/>
              <a:gd name="connsiteY6024" fmla="*/ 2678423 h 6858143"/>
              <a:gd name="connsiteX6025" fmla="*/ 2386700 w 6345571"/>
              <a:gd name="connsiteY6025" fmla="*/ 2693306 h 6858143"/>
              <a:gd name="connsiteX6026" fmla="*/ 2398618 w 6345571"/>
              <a:gd name="connsiteY6026" fmla="*/ 2675446 h 6858143"/>
              <a:gd name="connsiteX6027" fmla="*/ 2404578 w 6345571"/>
              <a:gd name="connsiteY6027" fmla="*/ 2702236 h 6858143"/>
              <a:gd name="connsiteX6028" fmla="*/ 2425435 w 6345571"/>
              <a:gd name="connsiteY6028" fmla="*/ 2702236 h 6858143"/>
              <a:gd name="connsiteX6029" fmla="*/ 2410537 w 6345571"/>
              <a:gd name="connsiteY6029" fmla="*/ 2684376 h 6858143"/>
              <a:gd name="connsiteX6030" fmla="*/ 2440333 w 6345571"/>
              <a:gd name="connsiteY6030" fmla="*/ 2705213 h 6858143"/>
              <a:gd name="connsiteX6031" fmla="*/ 2482049 w 6345571"/>
              <a:gd name="connsiteY6031" fmla="*/ 2720097 h 6858143"/>
              <a:gd name="connsiteX6032" fmla="*/ 2467150 w 6345571"/>
              <a:gd name="connsiteY6032" fmla="*/ 2678423 h 6858143"/>
              <a:gd name="connsiteX6033" fmla="*/ 2452252 w 6345571"/>
              <a:gd name="connsiteY6033" fmla="*/ 2675446 h 6858143"/>
              <a:gd name="connsiteX6034" fmla="*/ 2449272 w 6345571"/>
              <a:gd name="connsiteY6034" fmla="*/ 2684376 h 6858143"/>
              <a:gd name="connsiteX6035" fmla="*/ 2422456 w 6345571"/>
              <a:gd name="connsiteY6035" fmla="*/ 2681399 h 6858143"/>
              <a:gd name="connsiteX6036" fmla="*/ 2434374 w 6345571"/>
              <a:gd name="connsiteY6036" fmla="*/ 2672469 h 6858143"/>
              <a:gd name="connsiteX6037" fmla="*/ 2425435 w 6345571"/>
              <a:gd name="connsiteY6037" fmla="*/ 2666515 h 6858143"/>
              <a:gd name="connsiteX6038" fmla="*/ 2413517 w 6345571"/>
              <a:gd name="connsiteY6038" fmla="*/ 2666515 h 6858143"/>
              <a:gd name="connsiteX6039" fmla="*/ 2401598 w 6345571"/>
              <a:gd name="connsiteY6039" fmla="*/ 2648655 h 6858143"/>
              <a:gd name="connsiteX6040" fmla="*/ 2422456 w 6345571"/>
              <a:gd name="connsiteY6040" fmla="*/ 2651632 h 6858143"/>
              <a:gd name="connsiteX6041" fmla="*/ 2413517 w 6345571"/>
              <a:gd name="connsiteY6041" fmla="*/ 2639725 h 6858143"/>
              <a:gd name="connsiteX6042" fmla="*/ 2395639 w 6345571"/>
              <a:gd name="connsiteY6042" fmla="*/ 2645678 h 6858143"/>
              <a:gd name="connsiteX6043" fmla="*/ 2395639 w 6345571"/>
              <a:gd name="connsiteY6043" fmla="*/ 2654608 h 6858143"/>
              <a:gd name="connsiteX6044" fmla="*/ 2362863 w 6345571"/>
              <a:gd name="connsiteY6044" fmla="*/ 2627817 h 6858143"/>
              <a:gd name="connsiteX6045" fmla="*/ 2324127 w 6345571"/>
              <a:gd name="connsiteY6045" fmla="*/ 2615911 h 6858143"/>
              <a:gd name="connsiteX6046" fmla="*/ 2291351 w 6345571"/>
              <a:gd name="connsiteY6046" fmla="*/ 2595073 h 6858143"/>
              <a:gd name="connsiteX6047" fmla="*/ 2306249 w 6345571"/>
              <a:gd name="connsiteY6047" fmla="*/ 2583166 h 6858143"/>
              <a:gd name="connsiteX6048" fmla="*/ 2339025 w 6345571"/>
              <a:gd name="connsiteY6048" fmla="*/ 2609957 h 6858143"/>
              <a:gd name="connsiteX6049" fmla="*/ 2356903 w 6345571"/>
              <a:gd name="connsiteY6049" fmla="*/ 2624841 h 6858143"/>
              <a:gd name="connsiteX6050" fmla="*/ 2353924 w 6345571"/>
              <a:gd name="connsiteY6050" fmla="*/ 2609957 h 6858143"/>
              <a:gd name="connsiteX6051" fmla="*/ 2327107 w 6345571"/>
              <a:gd name="connsiteY6051" fmla="*/ 2604004 h 6858143"/>
              <a:gd name="connsiteX6052" fmla="*/ 2303270 w 6345571"/>
              <a:gd name="connsiteY6052" fmla="*/ 2577213 h 6858143"/>
              <a:gd name="connsiteX6053" fmla="*/ 2312208 w 6345571"/>
              <a:gd name="connsiteY6053" fmla="*/ 2571259 h 6858143"/>
              <a:gd name="connsiteX6054" fmla="*/ 2309229 w 6345571"/>
              <a:gd name="connsiteY6054" fmla="*/ 2565306 h 6858143"/>
              <a:gd name="connsiteX6055" fmla="*/ 2294331 w 6345571"/>
              <a:gd name="connsiteY6055" fmla="*/ 2559352 h 6858143"/>
              <a:gd name="connsiteX6056" fmla="*/ 2291351 w 6345571"/>
              <a:gd name="connsiteY6056" fmla="*/ 2559352 h 6858143"/>
              <a:gd name="connsiteX6057" fmla="*/ 2291351 w 6345571"/>
              <a:gd name="connsiteY6057" fmla="*/ 2568282 h 6858143"/>
              <a:gd name="connsiteX6058" fmla="*/ 2270493 w 6345571"/>
              <a:gd name="connsiteY6058" fmla="*/ 2547445 h 6858143"/>
              <a:gd name="connsiteX6059" fmla="*/ 2279432 w 6345571"/>
              <a:gd name="connsiteY6059" fmla="*/ 2541492 h 6858143"/>
              <a:gd name="connsiteX6060" fmla="*/ 2270493 w 6345571"/>
              <a:gd name="connsiteY6060" fmla="*/ 2538515 h 6858143"/>
              <a:gd name="connsiteX6061" fmla="*/ 2273473 w 6345571"/>
              <a:gd name="connsiteY6061" fmla="*/ 2541492 h 6858143"/>
              <a:gd name="connsiteX6062" fmla="*/ 2267514 w 6345571"/>
              <a:gd name="connsiteY6062" fmla="*/ 2541492 h 6858143"/>
              <a:gd name="connsiteX6063" fmla="*/ 2255595 w 6345571"/>
              <a:gd name="connsiteY6063" fmla="*/ 2541492 h 6858143"/>
              <a:gd name="connsiteX6064" fmla="*/ 2255595 w 6345571"/>
              <a:gd name="connsiteY6064" fmla="*/ 2535538 h 6858143"/>
              <a:gd name="connsiteX6065" fmla="*/ 2243677 w 6345571"/>
              <a:gd name="connsiteY6065" fmla="*/ 2523631 h 6858143"/>
              <a:gd name="connsiteX6066" fmla="*/ 2241070 w 6345571"/>
              <a:gd name="connsiteY6066" fmla="*/ 2518422 h 6858143"/>
              <a:gd name="connsiteX6067" fmla="*/ 2240697 w 6345571"/>
              <a:gd name="connsiteY6067" fmla="*/ 2508747 h 6858143"/>
              <a:gd name="connsiteX6068" fmla="*/ 2216860 w 6345571"/>
              <a:gd name="connsiteY6068" fmla="*/ 2490886 h 6858143"/>
              <a:gd name="connsiteX6069" fmla="*/ 2216860 w 6345571"/>
              <a:gd name="connsiteY6069" fmla="*/ 2487910 h 6858143"/>
              <a:gd name="connsiteX6070" fmla="*/ 2193022 w 6345571"/>
              <a:gd name="connsiteY6070" fmla="*/ 2481956 h 6858143"/>
              <a:gd name="connsiteX6071" fmla="*/ 2187063 w 6345571"/>
              <a:gd name="connsiteY6071" fmla="*/ 2493863 h 6858143"/>
              <a:gd name="connsiteX6072" fmla="*/ 2184084 w 6345571"/>
              <a:gd name="connsiteY6072" fmla="*/ 2476003 h 6858143"/>
              <a:gd name="connsiteX6073" fmla="*/ 2169185 w 6345571"/>
              <a:gd name="connsiteY6073" fmla="*/ 2476003 h 6858143"/>
              <a:gd name="connsiteX6074" fmla="*/ 2178124 w 6345571"/>
              <a:gd name="connsiteY6074" fmla="*/ 2470049 h 6858143"/>
              <a:gd name="connsiteX6075" fmla="*/ 2124491 w 6345571"/>
              <a:gd name="connsiteY6075" fmla="*/ 2437305 h 6858143"/>
              <a:gd name="connsiteX6076" fmla="*/ 2124491 w 6345571"/>
              <a:gd name="connsiteY6076" fmla="*/ 2434328 h 6858143"/>
              <a:gd name="connsiteX6077" fmla="*/ 2079796 w 6345571"/>
              <a:gd name="connsiteY6077" fmla="*/ 2413491 h 6858143"/>
              <a:gd name="connsiteX6078" fmla="*/ 2070857 w 6345571"/>
              <a:gd name="connsiteY6078" fmla="*/ 2407537 h 6858143"/>
              <a:gd name="connsiteX6079" fmla="*/ 2076816 w 6345571"/>
              <a:gd name="connsiteY6079" fmla="*/ 2401584 h 6858143"/>
              <a:gd name="connsiteX6080" fmla="*/ 2061918 w 6345571"/>
              <a:gd name="connsiteY6080" fmla="*/ 2401584 h 6858143"/>
              <a:gd name="connsiteX6081" fmla="*/ 2070857 w 6345571"/>
              <a:gd name="connsiteY6081" fmla="*/ 2407537 h 6858143"/>
              <a:gd name="connsiteX6082" fmla="*/ 2049999 w 6345571"/>
              <a:gd name="connsiteY6082" fmla="*/ 2392654 h 6858143"/>
              <a:gd name="connsiteX6083" fmla="*/ 2038081 w 6345571"/>
              <a:gd name="connsiteY6083" fmla="*/ 2380746 h 6858143"/>
              <a:gd name="connsiteX6084" fmla="*/ 2049999 w 6345571"/>
              <a:gd name="connsiteY6084" fmla="*/ 2374793 h 6858143"/>
              <a:gd name="connsiteX6085" fmla="*/ 2005305 w 6345571"/>
              <a:gd name="connsiteY6085" fmla="*/ 2356932 h 6858143"/>
              <a:gd name="connsiteX6086" fmla="*/ 2011264 w 6345571"/>
              <a:gd name="connsiteY6086" fmla="*/ 2350979 h 6858143"/>
              <a:gd name="connsiteX6087" fmla="*/ 1999345 w 6345571"/>
              <a:gd name="connsiteY6087" fmla="*/ 2345025 h 6858143"/>
              <a:gd name="connsiteX6088" fmla="*/ 1993386 w 6345571"/>
              <a:gd name="connsiteY6088" fmla="*/ 2353956 h 6858143"/>
              <a:gd name="connsiteX6089" fmla="*/ 1975508 w 6345571"/>
              <a:gd name="connsiteY6089" fmla="*/ 2339072 h 6858143"/>
              <a:gd name="connsiteX6090" fmla="*/ 1969549 w 6345571"/>
              <a:gd name="connsiteY6090" fmla="*/ 2345025 h 6858143"/>
              <a:gd name="connsiteX6091" fmla="*/ 1954650 w 6345571"/>
              <a:gd name="connsiteY6091" fmla="*/ 2327165 h 6858143"/>
              <a:gd name="connsiteX6092" fmla="*/ 1966569 w 6345571"/>
              <a:gd name="connsiteY6092" fmla="*/ 2318235 h 6858143"/>
              <a:gd name="connsiteX6093" fmla="*/ 1942732 w 6345571"/>
              <a:gd name="connsiteY6093" fmla="*/ 2312281 h 6858143"/>
              <a:gd name="connsiteX6094" fmla="*/ 1924854 w 6345571"/>
              <a:gd name="connsiteY6094" fmla="*/ 2312281 h 6858143"/>
              <a:gd name="connsiteX6095" fmla="*/ 1939752 w 6345571"/>
              <a:gd name="connsiteY6095" fmla="*/ 2297397 h 6858143"/>
              <a:gd name="connsiteX6096" fmla="*/ 1924854 w 6345571"/>
              <a:gd name="connsiteY6096" fmla="*/ 2300374 h 6858143"/>
              <a:gd name="connsiteX6097" fmla="*/ 1895057 w 6345571"/>
              <a:gd name="connsiteY6097" fmla="*/ 2267629 h 6858143"/>
              <a:gd name="connsiteX6098" fmla="*/ 1892078 w 6345571"/>
              <a:gd name="connsiteY6098" fmla="*/ 2276560 h 6858143"/>
              <a:gd name="connsiteX6099" fmla="*/ 1883139 w 6345571"/>
              <a:gd name="connsiteY6099" fmla="*/ 2270606 h 6858143"/>
              <a:gd name="connsiteX6100" fmla="*/ 1877180 w 6345571"/>
              <a:gd name="connsiteY6100" fmla="*/ 2258699 h 6858143"/>
              <a:gd name="connsiteX6101" fmla="*/ 1889098 w 6345571"/>
              <a:gd name="connsiteY6101" fmla="*/ 2246792 h 6858143"/>
              <a:gd name="connsiteX6102" fmla="*/ 1912935 w 6345571"/>
              <a:gd name="connsiteY6102" fmla="*/ 2258699 h 6858143"/>
              <a:gd name="connsiteX6103" fmla="*/ 1924854 w 6345571"/>
              <a:gd name="connsiteY6103" fmla="*/ 2282513 h 6858143"/>
              <a:gd name="connsiteX6104" fmla="*/ 1939752 w 6345571"/>
              <a:gd name="connsiteY6104" fmla="*/ 2276560 h 6858143"/>
              <a:gd name="connsiteX6105" fmla="*/ 1930813 w 6345571"/>
              <a:gd name="connsiteY6105" fmla="*/ 2285490 h 6858143"/>
              <a:gd name="connsiteX6106" fmla="*/ 1939752 w 6345571"/>
              <a:gd name="connsiteY6106" fmla="*/ 2291444 h 6858143"/>
              <a:gd name="connsiteX6107" fmla="*/ 1954650 w 6345571"/>
              <a:gd name="connsiteY6107" fmla="*/ 2276560 h 6858143"/>
              <a:gd name="connsiteX6108" fmla="*/ 1945712 w 6345571"/>
              <a:gd name="connsiteY6108" fmla="*/ 2297397 h 6858143"/>
              <a:gd name="connsiteX6109" fmla="*/ 1975508 w 6345571"/>
              <a:gd name="connsiteY6109" fmla="*/ 2306327 h 6858143"/>
              <a:gd name="connsiteX6110" fmla="*/ 1978488 w 6345571"/>
              <a:gd name="connsiteY6110" fmla="*/ 2288467 h 6858143"/>
              <a:gd name="connsiteX6111" fmla="*/ 1975508 w 6345571"/>
              <a:gd name="connsiteY6111" fmla="*/ 2309304 h 6858143"/>
              <a:gd name="connsiteX6112" fmla="*/ 2005305 w 6345571"/>
              <a:gd name="connsiteY6112" fmla="*/ 2312281 h 6858143"/>
              <a:gd name="connsiteX6113" fmla="*/ 2026162 w 6345571"/>
              <a:gd name="connsiteY6113" fmla="*/ 2330141 h 6858143"/>
              <a:gd name="connsiteX6114" fmla="*/ 2031635 w 6345571"/>
              <a:gd name="connsiteY6114" fmla="*/ 2324674 h 6858143"/>
              <a:gd name="connsiteX6115" fmla="*/ 2031749 w 6345571"/>
              <a:gd name="connsiteY6115" fmla="*/ 2324932 h 6858143"/>
              <a:gd name="connsiteX6116" fmla="*/ 2038081 w 6345571"/>
              <a:gd name="connsiteY6116" fmla="*/ 2336095 h 6858143"/>
              <a:gd name="connsiteX6117" fmla="*/ 2049999 w 6345571"/>
              <a:gd name="connsiteY6117" fmla="*/ 2330141 h 6858143"/>
              <a:gd name="connsiteX6118" fmla="*/ 2049999 w 6345571"/>
              <a:gd name="connsiteY6118" fmla="*/ 2348002 h 6858143"/>
              <a:gd name="connsiteX6119" fmla="*/ 2109592 w 6345571"/>
              <a:gd name="connsiteY6119" fmla="*/ 2359909 h 6858143"/>
              <a:gd name="connsiteX6120" fmla="*/ 2106613 w 6345571"/>
              <a:gd name="connsiteY6120" fmla="*/ 2374793 h 6858143"/>
              <a:gd name="connsiteX6121" fmla="*/ 2142368 w 6345571"/>
              <a:gd name="connsiteY6121" fmla="*/ 2389677 h 6858143"/>
              <a:gd name="connsiteX6122" fmla="*/ 2133429 w 6345571"/>
              <a:gd name="connsiteY6122" fmla="*/ 2398607 h 6858143"/>
              <a:gd name="connsiteX6123" fmla="*/ 2151307 w 6345571"/>
              <a:gd name="connsiteY6123" fmla="*/ 2398607 h 6858143"/>
              <a:gd name="connsiteX6124" fmla="*/ 2148328 w 6345571"/>
              <a:gd name="connsiteY6124" fmla="*/ 2386700 h 6858143"/>
              <a:gd name="connsiteX6125" fmla="*/ 2160246 w 6345571"/>
              <a:gd name="connsiteY6125" fmla="*/ 2398607 h 6858143"/>
              <a:gd name="connsiteX6126" fmla="*/ 2151307 w 6345571"/>
              <a:gd name="connsiteY6126" fmla="*/ 2407537 h 6858143"/>
              <a:gd name="connsiteX6127" fmla="*/ 2160246 w 6345571"/>
              <a:gd name="connsiteY6127" fmla="*/ 2407537 h 6858143"/>
              <a:gd name="connsiteX6128" fmla="*/ 2154287 w 6345571"/>
              <a:gd name="connsiteY6128" fmla="*/ 2410514 h 6858143"/>
              <a:gd name="connsiteX6129" fmla="*/ 2169185 w 6345571"/>
              <a:gd name="connsiteY6129" fmla="*/ 2413491 h 6858143"/>
              <a:gd name="connsiteX6130" fmla="*/ 2178124 w 6345571"/>
              <a:gd name="connsiteY6130" fmla="*/ 2413491 h 6858143"/>
              <a:gd name="connsiteX6131" fmla="*/ 2193022 w 6345571"/>
              <a:gd name="connsiteY6131" fmla="*/ 2428375 h 6858143"/>
              <a:gd name="connsiteX6132" fmla="*/ 2196002 w 6345571"/>
              <a:gd name="connsiteY6132" fmla="*/ 2425398 h 6858143"/>
              <a:gd name="connsiteX6133" fmla="*/ 2198982 w 6345571"/>
              <a:gd name="connsiteY6133" fmla="*/ 2431351 h 6858143"/>
              <a:gd name="connsiteX6134" fmla="*/ 2204941 w 6345571"/>
              <a:gd name="connsiteY6134" fmla="*/ 2425398 h 6858143"/>
              <a:gd name="connsiteX6135" fmla="*/ 2213880 w 6345571"/>
              <a:gd name="connsiteY6135" fmla="*/ 2434328 h 6858143"/>
              <a:gd name="connsiteX6136" fmla="*/ 2210900 w 6345571"/>
              <a:gd name="connsiteY6136" fmla="*/ 2425398 h 6858143"/>
              <a:gd name="connsiteX6137" fmla="*/ 2219839 w 6345571"/>
              <a:gd name="connsiteY6137" fmla="*/ 2437305 h 6858143"/>
              <a:gd name="connsiteX6138" fmla="*/ 2234738 w 6345571"/>
              <a:gd name="connsiteY6138" fmla="*/ 2440282 h 6858143"/>
              <a:gd name="connsiteX6139" fmla="*/ 2231758 w 6345571"/>
              <a:gd name="connsiteY6139" fmla="*/ 2437305 h 6858143"/>
              <a:gd name="connsiteX6140" fmla="*/ 2243677 w 6345571"/>
              <a:gd name="connsiteY6140" fmla="*/ 2440282 h 6858143"/>
              <a:gd name="connsiteX6141" fmla="*/ 2300290 w 6345571"/>
              <a:gd name="connsiteY6141" fmla="*/ 2470049 h 6858143"/>
              <a:gd name="connsiteX6142" fmla="*/ 2294331 w 6345571"/>
              <a:gd name="connsiteY6142" fmla="*/ 2476003 h 6858143"/>
              <a:gd name="connsiteX6143" fmla="*/ 2306249 w 6345571"/>
              <a:gd name="connsiteY6143" fmla="*/ 2484933 h 6858143"/>
              <a:gd name="connsiteX6144" fmla="*/ 2312208 w 6345571"/>
              <a:gd name="connsiteY6144" fmla="*/ 2481956 h 6858143"/>
              <a:gd name="connsiteX6145" fmla="*/ 2342005 w 6345571"/>
              <a:gd name="connsiteY6145" fmla="*/ 2502794 h 6858143"/>
              <a:gd name="connsiteX6146" fmla="*/ 2380740 w 6345571"/>
              <a:gd name="connsiteY6146" fmla="*/ 2523631 h 6858143"/>
              <a:gd name="connsiteX6147" fmla="*/ 2398618 w 6345571"/>
              <a:gd name="connsiteY6147" fmla="*/ 2547445 h 6858143"/>
              <a:gd name="connsiteX6148" fmla="*/ 2416496 w 6345571"/>
              <a:gd name="connsiteY6148" fmla="*/ 2550422 h 6858143"/>
              <a:gd name="connsiteX6149" fmla="*/ 2422456 w 6345571"/>
              <a:gd name="connsiteY6149" fmla="*/ 2547445 h 6858143"/>
              <a:gd name="connsiteX6150" fmla="*/ 2440333 w 6345571"/>
              <a:gd name="connsiteY6150" fmla="*/ 2574236 h 6858143"/>
              <a:gd name="connsiteX6151" fmla="*/ 2458211 w 6345571"/>
              <a:gd name="connsiteY6151" fmla="*/ 2571259 h 6858143"/>
              <a:gd name="connsiteX6152" fmla="*/ 2455232 w 6345571"/>
              <a:gd name="connsiteY6152" fmla="*/ 2580189 h 6858143"/>
              <a:gd name="connsiteX6153" fmla="*/ 2467150 w 6345571"/>
              <a:gd name="connsiteY6153" fmla="*/ 2580189 h 6858143"/>
              <a:gd name="connsiteX6154" fmla="*/ 2470130 w 6345571"/>
              <a:gd name="connsiteY6154" fmla="*/ 2589119 h 6858143"/>
              <a:gd name="connsiteX6155" fmla="*/ 2482049 w 6345571"/>
              <a:gd name="connsiteY6155" fmla="*/ 2589119 h 6858143"/>
              <a:gd name="connsiteX6156" fmla="*/ 2479069 w 6345571"/>
              <a:gd name="connsiteY6156" fmla="*/ 2589119 h 6858143"/>
              <a:gd name="connsiteX6157" fmla="*/ 2470130 w 6345571"/>
              <a:gd name="connsiteY6157" fmla="*/ 2598050 h 6858143"/>
              <a:gd name="connsiteX6158" fmla="*/ 2479069 w 6345571"/>
              <a:gd name="connsiteY6158" fmla="*/ 2601027 h 6858143"/>
              <a:gd name="connsiteX6159" fmla="*/ 2482049 w 6345571"/>
              <a:gd name="connsiteY6159" fmla="*/ 2595073 h 6858143"/>
              <a:gd name="connsiteX6160" fmla="*/ 2488008 w 6345571"/>
              <a:gd name="connsiteY6160" fmla="*/ 2598050 h 6858143"/>
              <a:gd name="connsiteX6161" fmla="*/ 2493967 w 6345571"/>
              <a:gd name="connsiteY6161" fmla="*/ 2598050 h 6858143"/>
              <a:gd name="connsiteX6162" fmla="*/ 2490988 w 6345571"/>
              <a:gd name="connsiteY6162" fmla="*/ 2604004 h 6858143"/>
              <a:gd name="connsiteX6163" fmla="*/ 2511845 w 6345571"/>
              <a:gd name="connsiteY6163" fmla="*/ 2601027 h 6858143"/>
              <a:gd name="connsiteX6164" fmla="*/ 2511845 w 6345571"/>
              <a:gd name="connsiteY6164" fmla="*/ 2598050 h 6858143"/>
              <a:gd name="connsiteX6165" fmla="*/ 2502906 w 6345571"/>
              <a:gd name="connsiteY6165" fmla="*/ 2595073 h 6858143"/>
              <a:gd name="connsiteX6166" fmla="*/ 2490988 w 6345571"/>
              <a:gd name="connsiteY6166" fmla="*/ 2583166 h 6858143"/>
              <a:gd name="connsiteX6167" fmla="*/ 2476089 w 6345571"/>
              <a:gd name="connsiteY6167" fmla="*/ 2553398 h 6858143"/>
              <a:gd name="connsiteX6168" fmla="*/ 2502906 w 6345571"/>
              <a:gd name="connsiteY6168" fmla="*/ 2571259 h 6858143"/>
              <a:gd name="connsiteX6169" fmla="*/ 2499926 w 6345571"/>
              <a:gd name="connsiteY6169" fmla="*/ 2583166 h 6858143"/>
              <a:gd name="connsiteX6170" fmla="*/ 2511845 w 6345571"/>
              <a:gd name="connsiteY6170" fmla="*/ 2580189 h 6858143"/>
              <a:gd name="connsiteX6171" fmla="*/ 2508865 w 6345571"/>
              <a:gd name="connsiteY6171" fmla="*/ 2592096 h 6858143"/>
              <a:gd name="connsiteX6172" fmla="*/ 2511845 w 6345571"/>
              <a:gd name="connsiteY6172" fmla="*/ 2592096 h 6858143"/>
              <a:gd name="connsiteX6173" fmla="*/ 2517804 w 6345571"/>
              <a:gd name="connsiteY6173" fmla="*/ 2589119 h 6858143"/>
              <a:gd name="connsiteX6174" fmla="*/ 2520784 w 6345571"/>
              <a:gd name="connsiteY6174" fmla="*/ 2586143 h 6858143"/>
              <a:gd name="connsiteX6175" fmla="*/ 2526743 w 6345571"/>
              <a:gd name="connsiteY6175" fmla="*/ 2592096 h 6858143"/>
              <a:gd name="connsiteX6176" fmla="*/ 2535682 w 6345571"/>
              <a:gd name="connsiteY6176" fmla="*/ 2589119 h 6858143"/>
              <a:gd name="connsiteX6177" fmla="*/ 2526743 w 6345571"/>
              <a:gd name="connsiteY6177" fmla="*/ 2604004 h 6858143"/>
              <a:gd name="connsiteX6178" fmla="*/ 2529723 w 6345571"/>
              <a:gd name="connsiteY6178" fmla="*/ 2604004 h 6858143"/>
              <a:gd name="connsiteX6179" fmla="*/ 2532703 w 6345571"/>
              <a:gd name="connsiteY6179" fmla="*/ 2604004 h 6858143"/>
              <a:gd name="connsiteX6180" fmla="*/ 2535682 w 6345571"/>
              <a:gd name="connsiteY6180" fmla="*/ 2595073 h 6858143"/>
              <a:gd name="connsiteX6181" fmla="*/ 2559519 w 6345571"/>
              <a:gd name="connsiteY6181" fmla="*/ 2618887 h 6858143"/>
              <a:gd name="connsiteX6182" fmla="*/ 2550581 w 6345571"/>
              <a:gd name="connsiteY6182" fmla="*/ 2615911 h 6858143"/>
              <a:gd name="connsiteX6183" fmla="*/ 2544621 w 6345571"/>
              <a:gd name="connsiteY6183" fmla="*/ 2615911 h 6858143"/>
              <a:gd name="connsiteX6184" fmla="*/ 2547601 w 6345571"/>
              <a:gd name="connsiteY6184" fmla="*/ 2624841 h 6858143"/>
              <a:gd name="connsiteX6185" fmla="*/ 2544621 w 6345571"/>
              <a:gd name="connsiteY6185" fmla="*/ 2624841 h 6858143"/>
              <a:gd name="connsiteX6186" fmla="*/ 2544621 w 6345571"/>
              <a:gd name="connsiteY6186" fmla="*/ 2633771 h 6858143"/>
              <a:gd name="connsiteX6187" fmla="*/ 2550581 w 6345571"/>
              <a:gd name="connsiteY6187" fmla="*/ 2636748 h 6858143"/>
              <a:gd name="connsiteX6188" fmla="*/ 2553560 w 6345571"/>
              <a:gd name="connsiteY6188" fmla="*/ 2639725 h 6858143"/>
              <a:gd name="connsiteX6189" fmla="*/ 2559519 w 6345571"/>
              <a:gd name="connsiteY6189" fmla="*/ 2639725 h 6858143"/>
              <a:gd name="connsiteX6190" fmla="*/ 2553560 w 6345571"/>
              <a:gd name="connsiteY6190" fmla="*/ 2630794 h 6858143"/>
              <a:gd name="connsiteX6191" fmla="*/ 2559519 w 6345571"/>
              <a:gd name="connsiteY6191" fmla="*/ 2618887 h 6858143"/>
              <a:gd name="connsiteX6192" fmla="*/ 2574417 w 6345571"/>
              <a:gd name="connsiteY6192" fmla="*/ 2627817 h 6858143"/>
              <a:gd name="connsiteX6193" fmla="*/ 2565479 w 6345571"/>
              <a:gd name="connsiteY6193" fmla="*/ 2633771 h 6858143"/>
              <a:gd name="connsiteX6194" fmla="*/ 2571438 w 6345571"/>
              <a:gd name="connsiteY6194" fmla="*/ 2636748 h 6858143"/>
              <a:gd name="connsiteX6195" fmla="*/ 2583357 w 6345571"/>
              <a:gd name="connsiteY6195" fmla="*/ 2627817 h 6858143"/>
              <a:gd name="connsiteX6196" fmla="*/ 2619112 w 6345571"/>
              <a:gd name="connsiteY6196" fmla="*/ 2663538 h 6858143"/>
              <a:gd name="connsiteX6197" fmla="*/ 2645929 w 6345571"/>
              <a:gd name="connsiteY6197" fmla="*/ 2639725 h 6858143"/>
              <a:gd name="connsiteX6198" fmla="*/ 2598255 w 6345571"/>
              <a:gd name="connsiteY6198" fmla="*/ 2604004 h 6858143"/>
              <a:gd name="connsiteX6199" fmla="*/ 2562499 w 6345571"/>
              <a:gd name="connsiteY6199" fmla="*/ 2592096 h 6858143"/>
              <a:gd name="connsiteX6200" fmla="*/ 2556540 w 6345571"/>
              <a:gd name="connsiteY6200" fmla="*/ 2580189 h 6858143"/>
              <a:gd name="connsiteX6201" fmla="*/ 2532703 w 6345571"/>
              <a:gd name="connsiteY6201" fmla="*/ 2562329 h 6858143"/>
              <a:gd name="connsiteX6202" fmla="*/ 2499926 w 6345571"/>
              <a:gd name="connsiteY6202" fmla="*/ 2544468 h 6858143"/>
              <a:gd name="connsiteX6203" fmla="*/ 2514825 w 6345571"/>
              <a:gd name="connsiteY6203" fmla="*/ 2550422 h 6858143"/>
              <a:gd name="connsiteX6204" fmla="*/ 2493967 w 6345571"/>
              <a:gd name="connsiteY6204" fmla="*/ 2532561 h 6858143"/>
              <a:gd name="connsiteX6205" fmla="*/ 2467150 w 6345571"/>
              <a:gd name="connsiteY6205" fmla="*/ 2514701 h 6858143"/>
              <a:gd name="connsiteX6206" fmla="*/ 2404578 w 6345571"/>
              <a:gd name="connsiteY6206" fmla="*/ 2487910 h 6858143"/>
              <a:gd name="connsiteX6207" fmla="*/ 2398618 w 6345571"/>
              <a:gd name="connsiteY6207" fmla="*/ 2476003 h 6858143"/>
              <a:gd name="connsiteX6208" fmla="*/ 2380740 w 6345571"/>
              <a:gd name="connsiteY6208" fmla="*/ 2458142 h 6858143"/>
              <a:gd name="connsiteX6209" fmla="*/ 2333066 w 6345571"/>
              <a:gd name="connsiteY6209" fmla="*/ 2437305 h 6858143"/>
              <a:gd name="connsiteX6210" fmla="*/ 2344985 w 6345571"/>
              <a:gd name="connsiteY6210" fmla="*/ 2428375 h 6858143"/>
              <a:gd name="connsiteX6211" fmla="*/ 2333066 w 6345571"/>
              <a:gd name="connsiteY6211" fmla="*/ 2434328 h 6858143"/>
              <a:gd name="connsiteX6212" fmla="*/ 2276453 w 6345571"/>
              <a:gd name="connsiteY6212" fmla="*/ 2404560 h 6858143"/>
              <a:gd name="connsiteX6213" fmla="*/ 2264534 w 6345571"/>
              <a:gd name="connsiteY6213" fmla="*/ 2401584 h 6858143"/>
              <a:gd name="connsiteX6214" fmla="*/ 2267514 w 6345571"/>
              <a:gd name="connsiteY6214" fmla="*/ 2392654 h 6858143"/>
              <a:gd name="connsiteX6215" fmla="*/ 2240697 w 6345571"/>
              <a:gd name="connsiteY6215" fmla="*/ 2386700 h 6858143"/>
              <a:gd name="connsiteX6216" fmla="*/ 2222819 w 6345571"/>
              <a:gd name="connsiteY6216" fmla="*/ 2371816 h 6858143"/>
              <a:gd name="connsiteX6217" fmla="*/ 2163226 w 6345571"/>
              <a:gd name="connsiteY6217" fmla="*/ 2318235 h 6858143"/>
              <a:gd name="connsiteX6218" fmla="*/ 2094694 w 6345571"/>
              <a:gd name="connsiteY6218" fmla="*/ 2288467 h 6858143"/>
              <a:gd name="connsiteX6219" fmla="*/ 2085755 w 6345571"/>
              <a:gd name="connsiteY6219" fmla="*/ 2276560 h 6858143"/>
              <a:gd name="connsiteX6220" fmla="*/ 2136409 w 6345571"/>
              <a:gd name="connsiteY6220" fmla="*/ 2294420 h 6858143"/>
              <a:gd name="connsiteX6221" fmla="*/ 2145348 w 6345571"/>
              <a:gd name="connsiteY6221" fmla="*/ 2282513 h 6858143"/>
              <a:gd name="connsiteX6222" fmla="*/ 2127470 w 6345571"/>
              <a:gd name="connsiteY6222" fmla="*/ 2279537 h 6858143"/>
              <a:gd name="connsiteX6223" fmla="*/ 2133429 w 6345571"/>
              <a:gd name="connsiteY6223" fmla="*/ 2264653 h 6858143"/>
              <a:gd name="connsiteX6224" fmla="*/ 2112572 w 6345571"/>
              <a:gd name="connsiteY6224" fmla="*/ 2270606 h 6858143"/>
              <a:gd name="connsiteX6225" fmla="*/ 2094694 w 6345571"/>
              <a:gd name="connsiteY6225" fmla="*/ 2258699 h 6858143"/>
              <a:gd name="connsiteX6226" fmla="*/ 2082775 w 6345571"/>
              <a:gd name="connsiteY6226" fmla="*/ 2273583 h 6858143"/>
              <a:gd name="connsiteX6227" fmla="*/ 2055959 w 6345571"/>
              <a:gd name="connsiteY6227" fmla="*/ 2261676 h 6858143"/>
              <a:gd name="connsiteX6228" fmla="*/ 2058938 w 6345571"/>
              <a:gd name="connsiteY6228" fmla="*/ 2249769 h 6858143"/>
              <a:gd name="connsiteX6229" fmla="*/ 2026162 w 6345571"/>
              <a:gd name="connsiteY6229" fmla="*/ 2225955 h 6858143"/>
              <a:gd name="connsiteX6230" fmla="*/ 2052979 w 6345571"/>
              <a:gd name="connsiteY6230" fmla="*/ 2237862 h 6858143"/>
              <a:gd name="connsiteX6231" fmla="*/ 2052979 w 6345571"/>
              <a:gd name="connsiteY6231" fmla="*/ 2217025 h 6858143"/>
              <a:gd name="connsiteX6232" fmla="*/ 2038081 w 6345571"/>
              <a:gd name="connsiteY6232" fmla="*/ 2222978 h 6858143"/>
              <a:gd name="connsiteX6233" fmla="*/ 1999345 w 6345571"/>
              <a:gd name="connsiteY6233" fmla="*/ 2190234 h 6858143"/>
              <a:gd name="connsiteX6234" fmla="*/ 1999345 w 6345571"/>
              <a:gd name="connsiteY6234" fmla="*/ 2178327 h 6858143"/>
              <a:gd name="connsiteX6235" fmla="*/ 1993386 w 6345571"/>
              <a:gd name="connsiteY6235" fmla="*/ 2178327 h 6858143"/>
              <a:gd name="connsiteX6236" fmla="*/ 1987427 w 6345571"/>
              <a:gd name="connsiteY6236" fmla="*/ 2199164 h 6858143"/>
              <a:gd name="connsiteX6237" fmla="*/ 1972528 w 6345571"/>
              <a:gd name="connsiteY6237" fmla="*/ 2190234 h 6858143"/>
              <a:gd name="connsiteX6238" fmla="*/ 1975508 w 6345571"/>
              <a:gd name="connsiteY6238" fmla="*/ 2205118 h 6858143"/>
              <a:gd name="connsiteX6239" fmla="*/ 1960610 w 6345571"/>
              <a:gd name="connsiteY6239" fmla="*/ 2190234 h 6858143"/>
              <a:gd name="connsiteX6240" fmla="*/ 1978488 w 6345571"/>
              <a:gd name="connsiteY6240" fmla="*/ 2181304 h 6858143"/>
              <a:gd name="connsiteX6241" fmla="*/ 1960610 w 6345571"/>
              <a:gd name="connsiteY6241" fmla="*/ 2169397 h 6858143"/>
              <a:gd name="connsiteX6242" fmla="*/ 1966569 w 6345571"/>
              <a:gd name="connsiteY6242" fmla="*/ 2157489 h 6858143"/>
              <a:gd name="connsiteX6243" fmla="*/ 1984447 w 6345571"/>
              <a:gd name="connsiteY6243" fmla="*/ 2148559 h 6858143"/>
              <a:gd name="connsiteX6244" fmla="*/ 1966569 w 6345571"/>
              <a:gd name="connsiteY6244" fmla="*/ 2151536 h 6858143"/>
              <a:gd name="connsiteX6245" fmla="*/ 1972528 w 6345571"/>
              <a:gd name="connsiteY6245" fmla="*/ 2133676 h 6858143"/>
              <a:gd name="connsiteX6246" fmla="*/ 1957630 w 6345571"/>
              <a:gd name="connsiteY6246" fmla="*/ 2142606 h 6858143"/>
              <a:gd name="connsiteX6247" fmla="*/ 1960610 w 6345571"/>
              <a:gd name="connsiteY6247" fmla="*/ 2151536 h 6858143"/>
              <a:gd name="connsiteX6248" fmla="*/ 1966569 w 6345571"/>
              <a:gd name="connsiteY6248" fmla="*/ 2154513 h 6858143"/>
              <a:gd name="connsiteX6249" fmla="*/ 1957630 w 6345571"/>
              <a:gd name="connsiteY6249" fmla="*/ 2160466 h 6858143"/>
              <a:gd name="connsiteX6250" fmla="*/ 1954650 w 6345571"/>
              <a:gd name="connsiteY6250" fmla="*/ 2139629 h 6858143"/>
              <a:gd name="connsiteX6251" fmla="*/ 1942732 w 6345571"/>
              <a:gd name="connsiteY6251" fmla="*/ 2142606 h 6858143"/>
              <a:gd name="connsiteX6252" fmla="*/ 1945712 w 6345571"/>
              <a:gd name="connsiteY6252" fmla="*/ 2151536 h 6858143"/>
              <a:gd name="connsiteX6253" fmla="*/ 1912935 w 6345571"/>
              <a:gd name="connsiteY6253" fmla="*/ 2130699 h 6858143"/>
              <a:gd name="connsiteX6254" fmla="*/ 1954650 w 6345571"/>
              <a:gd name="connsiteY6254" fmla="*/ 2133676 h 6858143"/>
              <a:gd name="connsiteX6255" fmla="*/ 1954650 w 6345571"/>
              <a:gd name="connsiteY6255" fmla="*/ 2127722 h 6858143"/>
              <a:gd name="connsiteX6256" fmla="*/ 1906976 w 6345571"/>
              <a:gd name="connsiteY6256" fmla="*/ 2115815 h 6858143"/>
              <a:gd name="connsiteX6257" fmla="*/ 1909956 w 6345571"/>
              <a:gd name="connsiteY6257" fmla="*/ 2103908 h 6858143"/>
              <a:gd name="connsiteX6258" fmla="*/ 1903996 w 6345571"/>
              <a:gd name="connsiteY6258" fmla="*/ 2103908 h 6858143"/>
              <a:gd name="connsiteX6259" fmla="*/ 1901017 w 6345571"/>
              <a:gd name="connsiteY6259" fmla="*/ 2112838 h 6858143"/>
              <a:gd name="connsiteX6260" fmla="*/ 1883139 w 6345571"/>
              <a:gd name="connsiteY6260" fmla="*/ 2097954 h 6858143"/>
              <a:gd name="connsiteX6261" fmla="*/ 1844403 w 6345571"/>
              <a:gd name="connsiteY6261" fmla="*/ 2089024 h 6858143"/>
              <a:gd name="connsiteX6262" fmla="*/ 1880159 w 6345571"/>
              <a:gd name="connsiteY6262" fmla="*/ 2086047 h 6858143"/>
              <a:gd name="connsiteX6263" fmla="*/ 1844403 w 6345571"/>
              <a:gd name="connsiteY6263" fmla="*/ 2071163 h 6858143"/>
              <a:gd name="connsiteX6264" fmla="*/ 1835464 w 6345571"/>
              <a:gd name="connsiteY6264" fmla="*/ 2089024 h 6858143"/>
              <a:gd name="connsiteX6265" fmla="*/ 1829505 w 6345571"/>
              <a:gd name="connsiteY6265" fmla="*/ 2083070 h 6858143"/>
              <a:gd name="connsiteX6266" fmla="*/ 1841424 w 6345571"/>
              <a:gd name="connsiteY6266" fmla="*/ 2068187 h 6858143"/>
              <a:gd name="connsiteX6267" fmla="*/ 1826526 w 6345571"/>
              <a:gd name="connsiteY6267" fmla="*/ 2056280 h 6858143"/>
              <a:gd name="connsiteX6268" fmla="*/ 1787790 w 6345571"/>
              <a:gd name="connsiteY6268" fmla="*/ 2044372 h 6858143"/>
              <a:gd name="connsiteX6269" fmla="*/ 1766933 w 6345571"/>
              <a:gd name="connsiteY6269" fmla="*/ 2041396 h 6858143"/>
              <a:gd name="connsiteX6270" fmla="*/ 1772892 w 6345571"/>
              <a:gd name="connsiteY6270" fmla="*/ 2038419 h 6858143"/>
              <a:gd name="connsiteX6271" fmla="*/ 1799709 w 6345571"/>
              <a:gd name="connsiteY6271" fmla="*/ 2029489 h 6858143"/>
              <a:gd name="connsiteX6272" fmla="*/ 1766933 w 6345571"/>
              <a:gd name="connsiteY6272" fmla="*/ 2005675 h 6858143"/>
              <a:gd name="connsiteX6273" fmla="*/ 1734156 w 6345571"/>
              <a:gd name="connsiteY6273" fmla="*/ 1996744 h 6858143"/>
              <a:gd name="connsiteX6274" fmla="*/ 1719258 w 6345571"/>
              <a:gd name="connsiteY6274" fmla="*/ 2005675 h 6858143"/>
              <a:gd name="connsiteX6275" fmla="*/ 1713299 w 6345571"/>
              <a:gd name="connsiteY6275" fmla="*/ 1996744 h 6858143"/>
              <a:gd name="connsiteX6276" fmla="*/ 1707340 w 6345571"/>
              <a:gd name="connsiteY6276" fmla="*/ 2005675 h 6858143"/>
              <a:gd name="connsiteX6277" fmla="*/ 1725217 w 6345571"/>
              <a:gd name="connsiteY6277" fmla="*/ 1993768 h 6858143"/>
              <a:gd name="connsiteX6278" fmla="*/ 1725217 w 6345571"/>
              <a:gd name="connsiteY6278" fmla="*/ 1981861 h 6858143"/>
              <a:gd name="connsiteX6279" fmla="*/ 1713299 w 6345571"/>
              <a:gd name="connsiteY6279" fmla="*/ 1978884 h 6858143"/>
              <a:gd name="connsiteX6280" fmla="*/ 1737136 w 6345571"/>
              <a:gd name="connsiteY6280" fmla="*/ 1978884 h 6858143"/>
              <a:gd name="connsiteX6281" fmla="*/ 1737136 w 6345571"/>
              <a:gd name="connsiteY6281" fmla="*/ 1972930 h 6858143"/>
              <a:gd name="connsiteX6282" fmla="*/ 1725217 w 6345571"/>
              <a:gd name="connsiteY6282" fmla="*/ 1964000 h 6858143"/>
              <a:gd name="connsiteX6283" fmla="*/ 1760973 w 6345571"/>
              <a:gd name="connsiteY6283" fmla="*/ 1978884 h 6858143"/>
              <a:gd name="connsiteX6284" fmla="*/ 1763953 w 6345571"/>
              <a:gd name="connsiteY6284" fmla="*/ 1966977 h 6858143"/>
              <a:gd name="connsiteX6285" fmla="*/ 1772892 w 6345571"/>
              <a:gd name="connsiteY6285" fmla="*/ 1978884 h 6858143"/>
              <a:gd name="connsiteX6286" fmla="*/ 1766933 w 6345571"/>
              <a:gd name="connsiteY6286" fmla="*/ 1984837 h 6858143"/>
              <a:gd name="connsiteX6287" fmla="*/ 1790770 w 6345571"/>
              <a:gd name="connsiteY6287" fmla="*/ 1981861 h 6858143"/>
              <a:gd name="connsiteX6288" fmla="*/ 1799709 w 6345571"/>
              <a:gd name="connsiteY6288" fmla="*/ 1996744 h 6858143"/>
              <a:gd name="connsiteX6289" fmla="*/ 1781831 w 6345571"/>
              <a:gd name="connsiteY6289" fmla="*/ 1990791 h 6858143"/>
              <a:gd name="connsiteX6290" fmla="*/ 1796729 w 6345571"/>
              <a:gd name="connsiteY6290" fmla="*/ 2017582 h 6858143"/>
              <a:gd name="connsiteX6291" fmla="*/ 1805668 w 6345571"/>
              <a:gd name="connsiteY6291" fmla="*/ 2017582 h 6858143"/>
              <a:gd name="connsiteX6292" fmla="*/ 1799709 w 6345571"/>
              <a:gd name="connsiteY6292" fmla="*/ 2005675 h 6858143"/>
              <a:gd name="connsiteX6293" fmla="*/ 1805668 w 6345571"/>
              <a:gd name="connsiteY6293" fmla="*/ 1999721 h 6858143"/>
              <a:gd name="connsiteX6294" fmla="*/ 1826526 w 6345571"/>
              <a:gd name="connsiteY6294" fmla="*/ 1999721 h 6858143"/>
              <a:gd name="connsiteX6295" fmla="*/ 1823546 w 6345571"/>
              <a:gd name="connsiteY6295" fmla="*/ 1987814 h 6858143"/>
              <a:gd name="connsiteX6296" fmla="*/ 1850363 w 6345571"/>
              <a:gd name="connsiteY6296" fmla="*/ 2008651 h 6858143"/>
              <a:gd name="connsiteX6297" fmla="*/ 1835464 w 6345571"/>
              <a:gd name="connsiteY6297" fmla="*/ 2008651 h 6858143"/>
              <a:gd name="connsiteX6298" fmla="*/ 1871220 w 6345571"/>
              <a:gd name="connsiteY6298" fmla="*/ 2032465 h 6858143"/>
              <a:gd name="connsiteX6299" fmla="*/ 1874200 w 6345571"/>
              <a:gd name="connsiteY6299" fmla="*/ 2023535 h 6858143"/>
              <a:gd name="connsiteX6300" fmla="*/ 1895057 w 6345571"/>
              <a:gd name="connsiteY6300" fmla="*/ 2023535 h 6858143"/>
              <a:gd name="connsiteX6301" fmla="*/ 1942732 w 6345571"/>
              <a:gd name="connsiteY6301" fmla="*/ 2050326 h 6858143"/>
              <a:gd name="connsiteX6302" fmla="*/ 1930813 w 6345571"/>
              <a:gd name="connsiteY6302" fmla="*/ 2053303 h 6858143"/>
              <a:gd name="connsiteX6303" fmla="*/ 1951671 w 6345571"/>
              <a:gd name="connsiteY6303" fmla="*/ 2059256 h 6858143"/>
              <a:gd name="connsiteX6304" fmla="*/ 1948691 w 6345571"/>
              <a:gd name="connsiteY6304" fmla="*/ 2071163 h 6858143"/>
              <a:gd name="connsiteX6305" fmla="*/ 1957630 w 6345571"/>
              <a:gd name="connsiteY6305" fmla="*/ 2068187 h 6858143"/>
              <a:gd name="connsiteX6306" fmla="*/ 1996366 w 6345571"/>
              <a:gd name="connsiteY6306" fmla="*/ 2074140 h 6858143"/>
              <a:gd name="connsiteX6307" fmla="*/ 2026162 w 6345571"/>
              <a:gd name="connsiteY6307" fmla="*/ 2080094 h 6858143"/>
              <a:gd name="connsiteX6308" fmla="*/ 2017223 w 6345571"/>
              <a:gd name="connsiteY6308" fmla="*/ 2074140 h 6858143"/>
              <a:gd name="connsiteX6309" fmla="*/ 2023182 w 6345571"/>
              <a:gd name="connsiteY6309" fmla="*/ 2068187 h 6858143"/>
              <a:gd name="connsiteX6310" fmla="*/ 2035101 w 6345571"/>
              <a:gd name="connsiteY6310" fmla="*/ 2086047 h 6858143"/>
              <a:gd name="connsiteX6311" fmla="*/ 2014244 w 6345571"/>
              <a:gd name="connsiteY6311" fmla="*/ 2089024 h 6858143"/>
              <a:gd name="connsiteX6312" fmla="*/ 2055959 w 6345571"/>
              <a:gd name="connsiteY6312" fmla="*/ 2106885 h 6858143"/>
              <a:gd name="connsiteX6313" fmla="*/ 2064898 w 6345571"/>
              <a:gd name="connsiteY6313" fmla="*/ 2121768 h 6858143"/>
              <a:gd name="connsiteX6314" fmla="*/ 2085755 w 6345571"/>
              <a:gd name="connsiteY6314" fmla="*/ 2130699 h 6858143"/>
              <a:gd name="connsiteX6315" fmla="*/ 2106613 w 6345571"/>
              <a:gd name="connsiteY6315" fmla="*/ 2124745 h 6858143"/>
              <a:gd name="connsiteX6316" fmla="*/ 2097674 w 6345571"/>
              <a:gd name="connsiteY6316" fmla="*/ 2142606 h 6858143"/>
              <a:gd name="connsiteX6317" fmla="*/ 2124491 w 6345571"/>
              <a:gd name="connsiteY6317" fmla="*/ 2151536 h 6858143"/>
              <a:gd name="connsiteX6318" fmla="*/ 2127470 w 6345571"/>
              <a:gd name="connsiteY6318" fmla="*/ 2139629 h 6858143"/>
              <a:gd name="connsiteX6319" fmla="*/ 2139389 w 6345571"/>
              <a:gd name="connsiteY6319" fmla="*/ 2157489 h 6858143"/>
              <a:gd name="connsiteX6320" fmla="*/ 2184084 w 6345571"/>
              <a:gd name="connsiteY6320" fmla="*/ 2172373 h 6858143"/>
              <a:gd name="connsiteX6321" fmla="*/ 2193022 w 6345571"/>
              <a:gd name="connsiteY6321" fmla="*/ 2169397 h 6858143"/>
              <a:gd name="connsiteX6322" fmla="*/ 2184084 w 6345571"/>
              <a:gd name="connsiteY6322" fmla="*/ 2181304 h 6858143"/>
              <a:gd name="connsiteX6323" fmla="*/ 2225799 w 6345571"/>
              <a:gd name="connsiteY6323" fmla="*/ 2190234 h 6858143"/>
              <a:gd name="connsiteX6324" fmla="*/ 2216860 w 6345571"/>
              <a:gd name="connsiteY6324" fmla="*/ 2181304 h 6858143"/>
              <a:gd name="connsiteX6325" fmla="*/ 2243677 w 6345571"/>
              <a:gd name="connsiteY6325" fmla="*/ 2196187 h 6858143"/>
              <a:gd name="connsiteX6326" fmla="*/ 2231758 w 6345571"/>
              <a:gd name="connsiteY6326" fmla="*/ 2196187 h 6858143"/>
              <a:gd name="connsiteX6327" fmla="*/ 2258575 w 6345571"/>
              <a:gd name="connsiteY6327" fmla="*/ 2205118 h 6858143"/>
              <a:gd name="connsiteX6328" fmla="*/ 2255595 w 6345571"/>
              <a:gd name="connsiteY6328" fmla="*/ 2193210 h 6858143"/>
              <a:gd name="connsiteX6329" fmla="*/ 2261554 w 6345571"/>
              <a:gd name="connsiteY6329" fmla="*/ 2205118 h 6858143"/>
              <a:gd name="connsiteX6330" fmla="*/ 2279432 w 6345571"/>
              <a:gd name="connsiteY6330" fmla="*/ 2205118 h 6858143"/>
              <a:gd name="connsiteX6331" fmla="*/ 2273473 w 6345571"/>
              <a:gd name="connsiteY6331" fmla="*/ 2187257 h 6858143"/>
              <a:gd name="connsiteX6332" fmla="*/ 2258575 w 6345571"/>
              <a:gd name="connsiteY6332" fmla="*/ 2190234 h 6858143"/>
              <a:gd name="connsiteX6333" fmla="*/ 2207921 w 6345571"/>
              <a:gd name="connsiteY6333" fmla="*/ 2148559 h 6858143"/>
              <a:gd name="connsiteX6334" fmla="*/ 2178124 w 6345571"/>
              <a:gd name="connsiteY6334" fmla="*/ 2136652 h 6858143"/>
              <a:gd name="connsiteX6335" fmla="*/ 2124491 w 6345571"/>
              <a:gd name="connsiteY6335" fmla="*/ 2103908 h 6858143"/>
              <a:gd name="connsiteX6336" fmla="*/ 2127470 w 6345571"/>
              <a:gd name="connsiteY6336" fmla="*/ 2092001 h 6858143"/>
              <a:gd name="connsiteX6337" fmla="*/ 2115552 w 6345571"/>
              <a:gd name="connsiteY6337" fmla="*/ 2083070 h 6858143"/>
              <a:gd name="connsiteX6338" fmla="*/ 2115552 w 6345571"/>
              <a:gd name="connsiteY6338" fmla="*/ 2062233 h 6858143"/>
              <a:gd name="connsiteX6339" fmla="*/ 2100653 w 6345571"/>
              <a:gd name="connsiteY6339" fmla="*/ 2071163 h 6858143"/>
              <a:gd name="connsiteX6340" fmla="*/ 2088735 w 6345571"/>
              <a:gd name="connsiteY6340" fmla="*/ 2053303 h 6858143"/>
              <a:gd name="connsiteX6341" fmla="*/ 2073837 w 6345571"/>
              <a:gd name="connsiteY6341" fmla="*/ 2056280 h 6858143"/>
              <a:gd name="connsiteX6342" fmla="*/ 2091714 w 6345571"/>
              <a:gd name="connsiteY6342" fmla="*/ 2044372 h 6858143"/>
              <a:gd name="connsiteX6343" fmla="*/ 2073837 w 6345571"/>
              <a:gd name="connsiteY6343" fmla="*/ 2032465 h 6858143"/>
              <a:gd name="connsiteX6344" fmla="*/ 2058938 w 6345571"/>
              <a:gd name="connsiteY6344" fmla="*/ 2029489 h 6858143"/>
              <a:gd name="connsiteX6345" fmla="*/ 2047020 w 6345571"/>
              <a:gd name="connsiteY6345" fmla="*/ 2044372 h 6858143"/>
              <a:gd name="connsiteX6346" fmla="*/ 2052979 w 6345571"/>
              <a:gd name="connsiteY6346" fmla="*/ 2029489 h 6858143"/>
              <a:gd name="connsiteX6347" fmla="*/ 2023182 w 6345571"/>
              <a:gd name="connsiteY6347" fmla="*/ 2014605 h 6858143"/>
              <a:gd name="connsiteX6348" fmla="*/ 2038081 w 6345571"/>
              <a:gd name="connsiteY6348" fmla="*/ 2002698 h 6858143"/>
              <a:gd name="connsiteX6349" fmla="*/ 2052979 w 6345571"/>
              <a:gd name="connsiteY6349" fmla="*/ 1999721 h 6858143"/>
              <a:gd name="connsiteX6350" fmla="*/ 2070857 w 6345571"/>
              <a:gd name="connsiteY6350" fmla="*/ 2011628 h 6858143"/>
              <a:gd name="connsiteX6351" fmla="*/ 2058938 w 6345571"/>
              <a:gd name="connsiteY6351" fmla="*/ 2017582 h 6858143"/>
              <a:gd name="connsiteX6352" fmla="*/ 2079796 w 6345571"/>
              <a:gd name="connsiteY6352" fmla="*/ 2020558 h 6858143"/>
              <a:gd name="connsiteX6353" fmla="*/ 2106613 w 6345571"/>
              <a:gd name="connsiteY6353" fmla="*/ 2053303 h 6858143"/>
              <a:gd name="connsiteX6354" fmla="*/ 2118531 w 6345571"/>
              <a:gd name="connsiteY6354" fmla="*/ 2044372 h 6858143"/>
              <a:gd name="connsiteX6355" fmla="*/ 2124491 w 6345571"/>
              <a:gd name="connsiteY6355" fmla="*/ 2050326 h 6858143"/>
              <a:gd name="connsiteX6356" fmla="*/ 2118531 w 6345571"/>
              <a:gd name="connsiteY6356" fmla="*/ 2059256 h 6858143"/>
              <a:gd name="connsiteX6357" fmla="*/ 2136409 w 6345571"/>
              <a:gd name="connsiteY6357" fmla="*/ 2056280 h 6858143"/>
              <a:gd name="connsiteX6358" fmla="*/ 2136409 w 6345571"/>
              <a:gd name="connsiteY6358" fmla="*/ 2071163 h 6858143"/>
              <a:gd name="connsiteX6359" fmla="*/ 2163226 w 6345571"/>
              <a:gd name="connsiteY6359" fmla="*/ 2089024 h 6858143"/>
              <a:gd name="connsiteX6360" fmla="*/ 2172165 w 6345571"/>
              <a:gd name="connsiteY6360" fmla="*/ 2080094 h 6858143"/>
              <a:gd name="connsiteX6361" fmla="*/ 2178124 w 6345571"/>
              <a:gd name="connsiteY6361" fmla="*/ 2080094 h 6858143"/>
              <a:gd name="connsiteX6362" fmla="*/ 2193022 w 6345571"/>
              <a:gd name="connsiteY6362" fmla="*/ 2092001 h 6858143"/>
              <a:gd name="connsiteX6363" fmla="*/ 2237717 w 6345571"/>
              <a:gd name="connsiteY6363" fmla="*/ 2124745 h 6858143"/>
              <a:gd name="connsiteX6364" fmla="*/ 2258575 w 6345571"/>
              <a:gd name="connsiteY6364" fmla="*/ 2109861 h 6858143"/>
              <a:gd name="connsiteX6365" fmla="*/ 2246656 w 6345571"/>
              <a:gd name="connsiteY6365" fmla="*/ 2112838 h 6858143"/>
              <a:gd name="connsiteX6366" fmla="*/ 2249636 w 6345571"/>
              <a:gd name="connsiteY6366" fmla="*/ 2100931 h 6858143"/>
              <a:gd name="connsiteX6367" fmla="*/ 2175145 w 6345571"/>
              <a:gd name="connsiteY6367" fmla="*/ 2050326 h 6858143"/>
              <a:gd name="connsiteX6368" fmla="*/ 2193022 w 6345571"/>
              <a:gd name="connsiteY6368" fmla="*/ 2053303 h 6858143"/>
              <a:gd name="connsiteX6369" fmla="*/ 2198982 w 6345571"/>
              <a:gd name="connsiteY6369" fmla="*/ 2038419 h 6858143"/>
              <a:gd name="connsiteX6370" fmla="*/ 2198982 w 6345571"/>
              <a:gd name="connsiteY6370" fmla="*/ 2047349 h 6858143"/>
              <a:gd name="connsiteX6371" fmla="*/ 2222819 w 6345571"/>
              <a:gd name="connsiteY6371" fmla="*/ 2047349 h 6858143"/>
              <a:gd name="connsiteX6372" fmla="*/ 2210900 w 6345571"/>
              <a:gd name="connsiteY6372" fmla="*/ 2059256 h 6858143"/>
              <a:gd name="connsiteX6373" fmla="*/ 2204941 w 6345571"/>
              <a:gd name="connsiteY6373" fmla="*/ 2047349 h 6858143"/>
              <a:gd name="connsiteX6374" fmla="*/ 2196002 w 6345571"/>
              <a:gd name="connsiteY6374" fmla="*/ 2062233 h 6858143"/>
              <a:gd name="connsiteX6375" fmla="*/ 2216860 w 6345571"/>
              <a:gd name="connsiteY6375" fmla="*/ 2065210 h 6858143"/>
              <a:gd name="connsiteX6376" fmla="*/ 2231758 w 6345571"/>
              <a:gd name="connsiteY6376" fmla="*/ 2056280 h 6858143"/>
              <a:gd name="connsiteX6377" fmla="*/ 2267514 w 6345571"/>
              <a:gd name="connsiteY6377" fmla="*/ 2074140 h 6858143"/>
              <a:gd name="connsiteX6378" fmla="*/ 2297310 w 6345571"/>
              <a:gd name="connsiteY6378" fmla="*/ 2094977 h 6858143"/>
              <a:gd name="connsiteX6379" fmla="*/ 2303270 w 6345571"/>
              <a:gd name="connsiteY6379" fmla="*/ 2083070 h 6858143"/>
              <a:gd name="connsiteX6380" fmla="*/ 2321147 w 6345571"/>
              <a:gd name="connsiteY6380" fmla="*/ 2109861 h 6858143"/>
              <a:gd name="connsiteX6381" fmla="*/ 2303270 w 6345571"/>
              <a:gd name="connsiteY6381" fmla="*/ 2109861 h 6858143"/>
              <a:gd name="connsiteX6382" fmla="*/ 2306249 w 6345571"/>
              <a:gd name="connsiteY6382" fmla="*/ 2103908 h 6858143"/>
              <a:gd name="connsiteX6383" fmla="*/ 2288371 w 6345571"/>
              <a:gd name="connsiteY6383" fmla="*/ 2106885 h 6858143"/>
              <a:gd name="connsiteX6384" fmla="*/ 2330086 w 6345571"/>
              <a:gd name="connsiteY6384" fmla="*/ 2109861 h 6858143"/>
              <a:gd name="connsiteX6385" fmla="*/ 2347964 w 6345571"/>
              <a:gd name="connsiteY6385" fmla="*/ 2121768 h 6858143"/>
              <a:gd name="connsiteX6386" fmla="*/ 2330086 w 6345571"/>
              <a:gd name="connsiteY6386" fmla="*/ 2130699 h 6858143"/>
              <a:gd name="connsiteX6387" fmla="*/ 2350944 w 6345571"/>
              <a:gd name="connsiteY6387" fmla="*/ 2133676 h 6858143"/>
              <a:gd name="connsiteX6388" fmla="*/ 2383720 w 6345571"/>
              <a:gd name="connsiteY6388" fmla="*/ 2133676 h 6858143"/>
              <a:gd name="connsiteX6389" fmla="*/ 2377761 w 6345571"/>
              <a:gd name="connsiteY6389" fmla="*/ 2139629 h 6858143"/>
              <a:gd name="connsiteX6390" fmla="*/ 2392659 w 6345571"/>
              <a:gd name="connsiteY6390" fmla="*/ 2145583 h 6858143"/>
              <a:gd name="connsiteX6391" fmla="*/ 2401598 w 6345571"/>
              <a:gd name="connsiteY6391" fmla="*/ 2160466 h 6858143"/>
              <a:gd name="connsiteX6392" fmla="*/ 2422456 w 6345571"/>
              <a:gd name="connsiteY6392" fmla="*/ 2154513 h 6858143"/>
              <a:gd name="connsiteX6393" fmla="*/ 2425435 w 6345571"/>
              <a:gd name="connsiteY6393" fmla="*/ 2166420 h 6858143"/>
              <a:gd name="connsiteX6394" fmla="*/ 2443313 w 6345571"/>
              <a:gd name="connsiteY6394" fmla="*/ 2166420 h 6858143"/>
              <a:gd name="connsiteX6395" fmla="*/ 2437354 w 6345571"/>
              <a:gd name="connsiteY6395" fmla="*/ 2175350 h 6858143"/>
              <a:gd name="connsiteX6396" fmla="*/ 2446293 w 6345571"/>
              <a:gd name="connsiteY6396" fmla="*/ 2169397 h 6858143"/>
              <a:gd name="connsiteX6397" fmla="*/ 2452252 w 6345571"/>
              <a:gd name="connsiteY6397" fmla="*/ 2178327 h 6858143"/>
              <a:gd name="connsiteX6398" fmla="*/ 2437354 w 6345571"/>
              <a:gd name="connsiteY6398" fmla="*/ 2184280 h 6858143"/>
              <a:gd name="connsiteX6399" fmla="*/ 2464171 w 6345571"/>
              <a:gd name="connsiteY6399" fmla="*/ 2178327 h 6858143"/>
              <a:gd name="connsiteX6400" fmla="*/ 2479069 w 6345571"/>
              <a:gd name="connsiteY6400" fmla="*/ 2190234 h 6858143"/>
              <a:gd name="connsiteX6401" fmla="*/ 2479069 w 6345571"/>
              <a:gd name="connsiteY6401" fmla="*/ 2202141 h 6858143"/>
              <a:gd name="connsiteX6402" fmla="*/ 2535682 w 6345571"/>
              <a:gd name="connsiteY6402" fmla="*/ 2225955 h 6858143"/>
              <a:gd name="connsiteX6403" fmla="*/ 2532703 w 6345571"/>
              <a:gd name="connsiteY6403" fmla="*/ 2240839 h 6858143"/>
              <a:gd name="connsiteX6404" fmla="*/ 2559519 w 6345571"/>
              <a:gd name="connsiteY6404" fmla="*/ 2249769 h 6858143"/>
              <a:gd name="connsiteX6405" fmla="*/ 2580377 w 6345571"/>
              <a:gd name="connsiteY6405" fmla="*/ 2252746 h 6858143"/>
              <a:gd name="connsiteX6406" fmla="*/ 2580377 w 6345571"/>
              <a:gd name="connsiteY6406" fmla="*/ 2261676 h 6858143"/>
              <a:gd name="connsiteX6407" fmla="*/ 2610173 w 6345571"/>
              <a:gd name="connsiteY6407" fmla="*/ 2276560 h 6858143"/>
              <a:gd name="connsiteX6408" fmla="*/ 2645929 w 6345571"/>
              <a:gd name="connsiteY6408" fmla="*/ 2273583 h 6858143"/>
              <a:gd name="connsiteX6409" fmla="*/ 2675726 w 6345571"/>
              <a:gd name="connsiteY6409" fmla="*/ 2309304 h 6858143"/>
              <a:gd name="connsiteX6410" fmla="*/ 2690624 w 6345571"/>
              <a:gd name="connsiteY6410" fmla="*/ 2315258 h 6858143"/>
              <a:gd name="connsiteX6411" fmla="*/ 2681685 w 6345571"/>
              <a:gd name="connsiteY6411" fmla="*/ 2318235 h 6858143"/>
              <a:gd name="connsiteX6412" fmla="*/ 2708502 w 6345571"/>
              <a:gd name="connsiteY6412" fmla="*/ 2321211 h 6858143"/>
              <a:gd name="connsiteX6413" fmla="*/ 2696583 w 6345571"/>
              <a:gd name="connsiteY6413" fmla="*/ 2312281 h 6858143"/>
              <a:gd name="connsiteX6414" fmla="*/ 2726380 w 6345571"/>
              <a:gd name="connsiteY6414" fmla="*/ 2339072 h 6858143"/>
              <a:gd name="connsiteX6415" fmla="*/ 2735319 w 6345571"/>
              <a:gd name="connsiteY6415" fmla="*/ 2333118 h 6858143"/>
              <a:gd name="connsiteX6416" fmla="*/ 2747237 w 6345571"/>
              <a:gd name="connsiteY6416" fmla="*/ 2342048 h 6858143"/>
              <a:gd name="connsiteX6417" fmla="*/ 2747237 w 6345571"/>
              <a:gd name="connsiteY6417" fmla="*/ 2327165 h 6858143"/>
              <a:gd name="connsiteX6418" fmla="*/ 2729359 w 6345571"/>
              <a:gd name="connsiteY6418" fmla="*/ 2312281 h 6858143"/>
              <a:gd name="connsiteX6419" fmla="*/ 2750217 w 6345571"/>
              <a:gd name="connsiteY6419" fmla="*/ 2321211 h 6858143"/>
              <a:gd name="connsiteX6420" fmla="*/ 2756176 w 6345571"/>
              <a:gd name="connsiteY6420" fmla="*/ 2345025 h 6858143"/>
              <a:gd name="connsiteX6421" fmla="*/ 2771075 w 6345571"/>
              <a:gd name="connsiteY6421" fmla="*/ 2333118 h 6858143"/>
              <a:gd name="connsiteX6422" fmla="*/ 2774054 w 6345571"/>
              <a:gd name="connsiteY6422" fmla="*/ 2339072 h 6858143"/>
              <a:gd name="connsiteX6423" fmla="*/ 2777034 w 6345571"/>
              <a:gd name="connsiteY6423" fmla="*/ 2342048 h 6858143"/>
              <a:gd name="connsiteX6424" fmla="*/ 2759156 w 6345571"/>
              <a:gd name="connsiteY6424" fmla="*/ 2350979 h 6858143"/>
              <a:gd name="connsiteX6425" fmla="*/ 2756176 w 6345571"/>
              <a:gd name="connsiteY6425" fmla="*/ 2362886 h 6858143"/>
              <a:gd name="connsiteX6426" fmla="*/ 2780013 w 6345571"/>
              <a:gd name="connsiteY6426" fmla="*/ 2362886 h 6858143"/>
              <a:gd name="connsiteX6427" fmla="*/ 2815769 w 6345571"/>
              <a:gd name="connsiteY6427" fmla="*/ 2374793 h 6858143"/>
              <a:gd name="connsiteX6428" fmla="*/ 2803851 w 6345571"/>
              <a:gd name="connsiteY6428" fmla="*/ 2395630 h 6858143"/>
              <a:gd name="connsiteX6429" fmla="*/ 2821729 w 6345571"/>
              <a:gd name="connsiteY6429" fmla="*/ 2383723 h 6858143"/>
              <a:gd name="connsiteX6430" fmla="*/ 2845566 w 6345571"/>
              <a:gd name="connsiteY6430" fmla="*/ 2395630 h 6858143"/>
              <a:gd name="connsiteX6431" fmla="*/ 2836627 w 6345571"/>
              <a:gd name="connsiteY6431" fmla="*/ 2413491 h 6858143"/>
              <a:gd name="connsiteX6432" fmla="*/ 2857484 w 6345571"/>
              <a:gd name="connsiteY6432" fmla="*/ 2410514 h 6858143"/>
              <a:gd name="connsiteX6433" fmla="*/ 2866423 w 6345571"/>
              <a:gd name="connsiteY6433" fmla="*/ 2431351 h 6858143"/>
              <a:gd name="connsiteX6434" fmla="*/ 2875362 w 6345571"/>
              <a:gd name="connsiteY6434" fmla="*/ 2428375 h 6858143"/>
              <a:gd name="connsiteX6435" fmla="*/ 2911118 w 6345571"/>
              <a:gd name="connsiteY6435" fmla="*/ 2440282 h 6858143"/>
              <a:gd name="connsiteX6436" fmla="*/ 2926016 w 6345571"/>
              <a:gd name="connsiteY6436" fmla="*/ 2449212 h 6858143"/>
              <a:gd name="connsiteX6437" fmla="*/ 2952833 w 6345571"/>
              <a:gd name="connsiteY6437" fmla="*/ 2473026 h 6858143"/>
              <a:gd name="connsiteX6438" fmla="*/ 2958793 w 6345571"/>
              <a:gd name="connsiteY6438" fmla="*/ 2473026 h 6858143"/>
              <a:gd name="connsiteX6439" fmla="*/ 2961772 w 6345571"/>
              <a:gd name="connsiteY6439" fmla="*/ 2464096 h 6858143"/>
              <a:gd name="connsiteX6440" fmla="*/ 2979650 w 6345571"/>
              <a:gd name="connsiteY6440" fmla="*/ 2473026 h 6858143"/>
              <a:gd name="connsiteX6441" fmla="*/ 2964752 w 6345571"/>
              <a:gd name="connsiteY6441" fmla="*/ 2476003 h 6858143"/>
              <a:gd name="connsiteX6442" fmla="*/ 2994548 w 6345571"/>
              <a:gd name="connsiteY6442" fmla="*/ 2508747 h 6858143"/>
              <a:gd name="connsiteX6443" fmla="*/ 3009447 w 6345571"/>
              <a:gd name="connsiteY6443" fmla="*/ 2499817 h 6858143"/>
              <a:gd name="connsiteX6444" fmla="*/ 2988589 w 6345571"/>
              <a:gd name="connsiteY6444" fmla="*/ 2493863 h 6858143"/>
              <a:gd name="connsiteX6445" fmla="*/ 3006467 w 6345571"/>
              <a:gd name="connsiteY6445" fmla="*/ 2476003 h 6858143"/>
              <a:gd name="connsiteX6446" fmla="*/ 3018385 w 6345571"/>
              <a:gd name="connsiteY6446" fmla="*/ 2499817 h 6858143"/>
              <a:gd name="connsiteX6447" fmla="*/ 3006467 w 6345571"/>
              <a:gd name="connsiteY6447" fmla="*/ 2517677 h 6858143"/>
              <a:gd name="connsiteX6448" fmla="*/ 3021365 w 6345571"/>
              <a:gd name="connsiteY6448" fmla="*/ 2514701 h 6858143"/>
              <a:gd name="connsiteX6449" fmla="*/ 3015406 w 6345571"/>
              <a:gd name="connsiteY6449" fmla="*/ 2520654 h 6858143"/>
              <a:gd name="connsiteX6450" fmla="*/ 3039243 w 6345571"/>
              <a:gd name="connsiteY6450" fmla="*/ 2529585 h 6858143"/>
              <a:gd name="connsiteX6451" fmla="*/ 3072019 w 6345571"/>
              <a:gd name="connsiteY6451" fmla="*/ 2562329 h 6858143"/>
              <a:gd name="connsiteX6452" fmla="*/ 3077979 w 6345571"/>
              <a:gd name="connsiteY6452" fmla="*/ 2553398 h 6858143"/>
              <a:gd name="connsiteX6453" fmla="*/ 3092877 w 6345571"/>
              <a:gd name="connsiteY6453" fmla="*/ 2559352 h 6858143"/>
              <a:gd name="connsiteX6454" fmla="*/ 3116714 w 6345571"/>
              <a:gd name="connsiteY6454" fmla="*/ 2577213 h 6858143"/>
              <a:gd name="connsiteX6455" fmla="*/ 3116714 w 6345571"/>
              <a:gd name="connsiteY6455" fmla="*/ 2589119 h 6858143"/>
              <a:gd name="connsiteX6456" fmla="*/ 3098836 w 6345571"/>
              <a:gd name="connsiteY6456" fmla="*/ 2586143 h 6858143"/>
              <a:gd name="connsiteX6457" fmla="*/ 3125653 w 6345571"/>
              <a:gd name="connsiteY6457" fmla="*/ 2609957 h 6858143"/>
              <a:gd name="connsiteX6458" fmla="*/ 3113734 w 6345571"/>
              <a:gd name="connsiteY6458" fmla="*/ 2595073 h 6858143"/>
              <a:gd name="connsiteX6459" fmla="*/ 3164388 w 6345571"/>
              <a:gd name="connsiteY6459" fmla="*/ 2615911 h 6858143"/>
              <a:gd name="connsiteX6460" fmla="*/ 3167368 w 6345571"/>
              <a:gd name="connsiteY6460" fmla="*/ 2606980 h 6858143"/>
              <a:gd name="connsiteX6461" fmla="*/ 3179287 w 6345571"/>
              <a:gd name="connsiteY6461" fmla="*/ 2604004 h 6858143"/>
              <a:gd name="connsiteX6462" fmla="*/ 3176307 w 6345571"/>
              <a:gd name="connsiteY6462" fmla="*/ 2621864 h 6858143"/>
              <a:gd name="connsiteX6463" fmla="*/ 3194185 w 6345571"/>
              <a:gd name="connsiteY6463" fmla="*/ 2636748 h 6858143"/>
              <a:gd name="connsiteX6464" fmla="*/ 3188225 w 6345571"/>
              <a:gd name="connsiteY6464" fmla="*/ 2615911 h 6858143"/>
              <a:gd name="connsiteX6465" fmla="*/ 3209083 w 6345571"/>
              <a:gd name="connsiteY6465" fmla="*/ 2621864 h 6858143"/>
              <a:gd name="connsiteX6466" fmla="*/ 3200144 w 6345571"/>
              <a:gd name="connsiteY6466" fmla="*/ 2651632 h 6858143"/>
              <a:gd name="connsiteX6467" fmla="*/ 3244839 w 6345571"/>
              <a:gd name="connsiteY6467" fmla="*/ 2651632 h 6858143"/>
              <a:gd name="connsiteX6468" fmla="*/ 3218022 w 6345571"/>
              <a:gd name="connsiteY6468" fmla="*/ 2642701 h 6858143"/>
              <a:gd name="connsiteX6469" fmla="*/ 3229941 w 6345571"/>
              <a:gd name="connsiteY6469" fmla="*/ 2636748 h 6858143"/>
              <a:gd name="connsiteX6470" fmla="*/ 3251543 w 6345571"/>
              <a:gd name="connsiteY6470" fmla="*/ 2651632 h 6858143"/>
              <a:gd name="connsiteX6471" fmla="*/ 3263062 w 6345571"/>
              <a:gd name="connsiteY6471" fmla="*/ 2661638 h 6858143"/>
              <a:gd name="connsiteX6472" fmla="*/ 3265697 w 6345571"/>
              <a:gd name="connsiteY6472" fmla="*/ 2669864 h 6858143"/>
              <a:gd name="connsiteX6473" fmla="*/ 3259737 w 6345571"/>
              <a:gd name="connsiteY6473" fmla="*/ 2672469 h 6858143"/>
              <a:gd name="connsiteX6474" fmla="*/ 3256757 w 6345571"/>
              <a:gd name="connsiteY6474" fmla="*/ 2663538 h 6858143"/>
              <a:gd name="connsiteX6475" fmla="*/ 3250798 w 6345571"/>
              <a:gd name="connsiteY6475" fmla="*/ 2675446 h 6858143"/>
              <a:gd name="connsiteX6476" fmla="*/ 3226961 w 6345571"/>
              <a:gd name="connsiteY6476" fmla="*/ 2669492 h 6858143"/>
              <a:gd name="connsiteX6477" fmla="*/ 3241859 w 6345571"/>
              <a:gd name="connsiteY6477" fmla="*/ 2684376 h 6858143"/>
              <a:gd name="connsiteX6478" fmla="*/ 3256757 w 6345571"/>
              <a:gd name="connsiteY6478" fmla="*/ 2684376 h 6858143"/>
              <a:gd name="connsiteX6479" fmla="*/ 3247819 w 6345571"/>
              <a:gd name="connsiteY6479" fmla="*/ 2693306 h 6858143"/>
              <a:gd name="connsiteX6480" fmla="*/ 3265697 w 6345571"/>
              <a:gd name="connsiteY6480" fmla="*/ 2690330 h 6858143"/>
              <a:gd name="connsiteX6481" fmla="*/ 3259737 w 6345571"/>
              <a:gd name="connsiteY6481" fmla="*/ 2675446 h 6858143"/>
              <a:gd name="connsiteX6482" fmla="*/ 3274635 w 6345571"/>
              <a:gd name="connsiteY6482" fmla="*/ 2690330 h 6858143"/>
              <a:gd name="connsiteX6483" fmla="*/ 3286554 w 6345571"/>
              <a:gd name="connsiteY6483" fmla="*/ 2684376 h 6858143"/>
              <a:gd name="connsiteX6484" fmla="*/ 3271656 w 6345571"/>
              <a:gd name="connsiteY6484" fmla="*/ 2672469 h 6858143"/>
              <a:gd name="connsiteX6485" fmla="*/ 3289534 w 6345571"/>
              <a:gd name="connsiteY6485" fmla="*/ 2672469 h 6858143"/>
              <a:gd name="connsiteX6486" fmla="*/ 3265697 w 6345571"/>
              <a:gd name="connsiteY6486" fmla="*/ 2654608 h 6858143"/>
              <a:gd name="connsiteX6487" fmla="*/ 3274635 w 6345571"/>
              <a:gd name="connsiteY6487" fmla="*/ 2651632 h 6858143"/>
              <a:gd name="connsiteX6488" fmla="*/ 3259737 w 6345571"/>
              <a:gd name="connsiteY6488" fmla="*/ 2651632 h 6858143"/>
              <a:gd name="connsiteX6489" fmla="*/ 3238879 w 6345571"/>
              <a:gd name="connsiteY6489" fmla="*/ 2636748 h 6858143"/>
              <a:gd name="connsiteX6490" fmla="*/ 3232920 w 6345571"/>
              <a:gd name="connsiteY6490" fmla="*/ 2633771 h 6858143"/>
              <a:gd name="connsiteX6491" fmla="*/ 3232920 w 6345571"/>
              <a:gd name="connsiteY6491" fmla="*/ 2624841 h 6858143"/>
              <a:gd name="connsiteX6492" fmla="*/ 3221002 w 6345571"/>
              <a:gd name="connsiteY6492" fmla="*/ 2624841 h 6858143"/>
              <a:gd name="connsiteX6493" fmla="*/ 3197165 w 6345571"/>
              <a:gd name="connsiteY6493" fmla="*/ 2606980 h 6858143"/>
              <a:gd name="connsiteX6494" fmla="*/ 3200144 w 6345571"/>
              <a:gd name="connsiteY6494" fmla="*/ 2595073 h 6858143"/>
              <a:gd name="connsiteX6495" fmla="*/ 3155449 w 6345571"/>
              <a:gd name="connsiteY6495" fmla="*/ 2574236 h 6858143"/>
              <a:gd name="connsiteX6496" fmla="*/ 3140551 w 6345571"/>
              <a:gd name="connsiteY6496" fmla="*/ 2568282 h 6858143"/>
              <a:gd name="connsiteX6497" fmla="*/ 3140551 w 6345571"/>
              <a:gd name="connsiteY6497" fmla="*/ 2550422 h 6858143"/>
              <a:gd name="connsiteX6498" fmla="*/ 3107775 w 6345571"/>
              <a:gd name="connsiteY6498" fmla="*/ 2526608 h 6858143"/>
              <a:gd name="connsiteX6499" fmla="*/ 3101816 w 6345571"/>
              <a:gd name="connsiteY6499" fmla="*/ 2532561 h 6858143"/>
              <a:gd name="connsiteX6500" fmla="*/ 3080958 w 6345571"/>
              <a:gd name="connsiteY6500" fmla="*/ 2517677 h 6858143"/>
              <a:gd name="connsiteX6501" fmla="*/ 3092877 w 6345571"/>
              <a:gd name="connsiteY6501" fmla="*/ 2508747 h 6858143"/>
              <a:gd name="connsiteX6502" fmla="*/ 3057121 w 6345571"/>
              <a:gd name="connsiteY6502" fmla="*/ 2502794 h 6858143"/>
              <a:gd name="connsiteX6503" fmla="*/ 3033284 w 6345571"/>
              <a:gd name="connsiteY6503" fmla="*/ 2478979 h 6858143"/>
              <a:gd name="connsiteX6504" fmla="*/ 3024345 w 6345571"/>
              <a:gd name="connsiteY6504" fmla="*/ 2490886 h 6858143"/>
              <a:gd name="connsiteX6505" fmla="*/ 3009447 w 6345571"/>
              <a:gd name="connsiteY6505" fmla="*/ 2476003 h 6858143"/>
              <a:gd name="connsiteX6506" fmla="*/ 3024345 w 6345571"/>
              <a:gd name="connsiteY6506" fmla="*/ 2467073 h 6858143"/>
              <a:gd name="connsiteX6507" fmla="*/ 2973691 w 6345571"/>
              <a:gd name="connsiteY6507" fmla="*/ 2437305 h 6858143"/>
              <a:gd name="connsiteX6508" fmla="*/ 2934955 w 6345571"/>
              <a:gd name="connsiteY6508" fmla="*/ 2404560 h 6858143"/>
              <a:gd name="connsiteX6509" fmla="*/ 2946874 w 6345571"/>
              <a:gd name="connsiteY6509" fmla="*/ 2410514 h 6858143"/>
              <a:gd name="connsiteX6510" fmla="*/ 2946874 w 6345571"/>
              <a:gd name="connsiteY6510" fmla="*/ 2395630 h 6858143"/>
              <a:gd name="connsiteX6511" fmla="*/ 2928996 w 6345571"/>
              <a:gd name="connsiteY6511" fmla="*/ 2380746 h 6858143"/>
              <a:gd name="connsiteX6512" fmla="*/ 2914098 w 6345571"/>
              <a:gd name="connsiteY6512" fmla="*/ 2389677 h 6858143"/>
              <a:gd name="connsiteX6513" fmla="*/ 2908139 w 6345571"/>
              <a:gd name="connsiteY6513" fmla="*/ 2368839 h 6858143"/>
              <a:gd name="connsiteX6514" fmla="*/ 2899199 w 6345571"/>
              <a:gd name="connsiteY6514" fmla="*/ 2377770 h 6858143"/>
              <a:gd name="connsiteX6515" fmla="*/ 2878342 w 6345571"/>
              <a:gd name="connsiteY6515" fmla="*/ 2362886 h 6858143"/>
              <a:gd name="connsiteX6516" fmla="*/ 2896220 w 6345571"/>
              <a:gd name="connsiteY6516" fmla="*/ 2365863 h 6858143"/>
              <a:gd name="connsiteX6517" fmla="*/ 2896220 w 6345571"/>
              <a:gd name="connsiteY6517" fmla="*/ 2345025 h 6858143"/>
              <a:gd name="connsiteX6518" fmla="*/ 2884301 w 6345571"/>
              <a:gd name="connsiteY6518" fmla="*/ 2353956 h 6858143"/>
              <a:gd name="connsiteX6519" fmla="*/ 2845566 w 6345571"/>
              <a:gd name="connsiteY6519" fmla="*/ 2324188 h 6858143"/>
              <a:gd name="connsiteX6520" fmla="*/ 2824708 w 6345571"/>
              <a:gd name="connsiteY6520" fmla="*/ 2330141 h 6858143"/>
              <a:gd name="connsiteX6521" fmla="*/ 2830667 w 6345571"/>
              <a:gd name="connsiteY6521" fmla="*/ 2315258 h 6858143"/>
              <a:gd name="connsiteX6522" fmla="*/ 2800871 w 6345571"/>
              <a:gd name="connsiteY6522" fmla="*/ 2315258 h 6858143"/>
              <a:gd name="connsiteX6523" fmla="*/ 2803851 w 6345571"/>
              <a:gd name="connsiteY6523" fmla="*/ 2324188 h 6858143"/>
              <a:gd name="connsiteX6524" fmla="*/ 2788953 w 6345571"/>
              <a:gd name="connsiteY6524" fmla="*/ 2327165 h 6858143"/>
              <a:gd name="connsiteX6525" fmla="*/ 2774054 w 6345571"/>
              <a:gd name="connsiteY6525" fmla="*/ 2315258 h 6858143"/>
              <a:gd name="connsiteX6526" fmla="*/ 2788953 w 6345571"/>
              <a:gd name="connsiteY6526" fmla="*/ 2315258 h 6858143"/>
              <a:gd name="connsiteX6527" fmla="*/ 2794912 w 6345571"/>
              <a:gd name="connsiteY6527" fmla="*/ 2312281 h 6858143"/>
              <a:gd name="connsiteX6528" fmla="*/ 2782993 w 6345571"/>
              <a:gd name="connsiteY6528" fmla="*/ 2294420 h 6858143"/>
              <a:gd name="connsiteX6529" fmla="*/ 2791932 w 6345571"/>
              <a:gd name="connsiteY6529" fmla="*/ 2291444 h 6858143"/>
              <a:gd name="connsiteX6530" fmla="*/ 2753197 w 6345571"/>
              <a:gd name="connsiteY6530" fmla="*/ 2279537 h 6858143"/>
              <a:gd name="connsiteX6531" fmla="*/ 2765115 w 6345571"/>
              <a:gd name="connsiteY6531" fmla="*/ 2267629 h 6858143"/>
              <a:gd name="connsiteX6532" fmla="*/ 2744258 w 6345571"/>
              <a:gd name="connsiteY6532" fmla="*/ 2275071 h 6858143"/>
              <a:gd name="connsiteX6533" fmla="*/ 2737106 w 6345571"/>
              <a:gd name="connsiteY6533" fmla="*/ 2268820 h 6858143"/>
              <a:gd name="connsiteX6534" fmla="*/ 2741278 w 6345571"/>
              <a:gd name="connsiteY6534" fmla="*/ 2264653 h 6858143"/>
              <a:gd name="connsiteX6535" fmla="*/ 2714461 w 6345571"/>
              <a:gd name="connsiteY6535" fmla="*/ 2252746 h 6858143"/>
              <a:gd name="connsiteX6536" fmla="*/ 2714461 w 6345571"/>
              <a:gd name="connsiteY6536" fmla="*/ 2237862 h 6858143"/>
              <a:gd name="connsiteX6537" fmla="*/ 2699563 w 6345571"/>
              <a:gd name="connsiteY6537" fmla="*/ 2243816 h 6858143"/>
              <a:gd name="connsiteX6538" fmla="*/ 2693603 w 6345571"/>
              <a:gd name="connsiteY6538" fmla="*/ 2231908 h 6858143"/>
              <a:gd name="connsiteX6539" fmla="*/ 2696583 w 6345571"/>
              <a:gd name="connsiteY6539" fmla="*/ 2225955 h 6858143"/>
              <a:gd name="connsiteX6540" fmla="*/ 2642949 w 6345571"/>
              <a:gd name="connsiteY6540" fmla="*/ 2205118 h 6858143"/>
              <a:gd name="connsiteX6541" fmla="*/ 2657848 w 6345571"/>
              <a:gd name="connsiteY6541" fmla="*/ 2190234 h 6858143"/>
              <a:gd name="connsiteX6542" fmla="*/ 2634011 w 6345571"/>
              <a:gd name="connsiteY6542" fmla="*/ 2184280 h 6858143"/>
              <a:gd name="connsiteX6543" fmla="*/ 2642949 w 6345571"/>
              <a:gd name="connsiteY6543" fmla="*/ 2196187 h 6858143"/>
              <a:gd name="connsiteX6544" fmla="*/ 2628051 w 6345571"/>
              <a:gd name="connsiteY6544" fmla="*/ 2172373 h 6858143"/>
              <a:gd name="connsiteX6545" fmla="*/ 2622092 w 6345571"/>
              <a:gd name="connsiteY6545" fmla="*/ 2187257 h 6858143"/>
              <a:gd name="connsiteX6546" fmla="*/ 2562499 w 6345571"/>
              <a:gd name="connsiteY6546" fmla="*/ 2160466 h 6858143"/>
              <a:gd name="connsiteX6547" fmla="*/ 2574417 w 6345571"/>
              <a:gd name="connsiteY6547" fmla="*/ 2163443 h 6858143"/>
              <a:gd name="connsiteX6548" fmla="*/ 2577397 w 6345571"/>
              <a:gd name="connsiteY6548" fmla="*/ 2148559 h 6858143"/>
              <a:gd name="connsiteX6549" fmla="*/ 2514825 w 6345571"/>
              <a:gd name="connsiteY6549" fmla="*/ 2118791 h 6858143"/>
              <a:gd name="connsiteX6550" fmla="*/ 2520784 w 6345571"/>
              <a:gd name="connsiteY6550" fmla="*/ 2106885 h 6858143"/>
              <a:gd name="connsiteX6551" fmla="*/ 2493967 w 6345571"/>
              <a:gd name="connsiteY6551" fmla="*/ 2109861 h 6858143"/>
              <a:gd name="connsiteX6552" fmla="*/ 2499926 w 6345571"/>
              <a:gd name="connsiteY6552" fmla="*/ 2103908 h 6858143"/>
              <a:gd name="connsiteX6553" fmla="*/ 2446293 w 6345571"/>
              <a:gd name="connsiteY6553" fmla="*/ 2083070 h 6858143"/>
              <a:gd name="connsiteX6554" fmla="*/ 2455232 w 6345571"/>
              <a:gd name="connsiteY6554" fmla="*/ 2074140 h 6858143"/>
              <a:gd name="connsiteX6555" fmla="*/ 2413517 w 6345571"/>
              <a:gd name="connsiteY6555" fmla="*/ 2047349 h 6858143"/>
              <a:gd name="connsiteX6556" fmla="*/ 2422456 w 6345571"/>
              <a:gd name="connsiteY6556" fmla="*/ 2038419 h 6858143"/>
              <a:gd name="connsiteX6557" fmla="*/ 2407557 w 6345571"/>
              <a:gd name="connsiteY6557" fmla="*/ 2032465 h 6858143"/>
              <a:gd name="connsiteX6558" fmla="*/ 2395639 w 6345571"/>
              <a:gd name="connsiteY6558" fmla="*/ 2038419 h 6858143"/>
              <a:gd name="connsiteX6559" fmla="*/ 2392659 w 6345571"/>
              <a:gd name="connsiteY6559" fmla="*/ 2029489 h 6858143"/>
              <a:gd name="connsiteX6560" fmla="*/ 2389679 w 6345571"/>
              <a:gd name="connsiteY6560" fmla="*/ 2032465 h 6858143"/>
              <a:gd name="connsiteX6561" fmla="*/ 2386700 w 6345571"/>
              <a:gd name="connsiteY6561" fmla="*/ 2029489 h 6858143"/>
              <a:gd name="connsiteX6562" fmla="*/ 2386700 w 6345571"/>
              <a:gd name="connsiteY6562" fmla="*/ 2038419 h 6858143"/>
              <a:gd name="connsiteX6563" fmla="*/ 2377761 w 6345571"/>
              <a:gd name="connsiteY6563" fmla="*/ 2026512 h 6858143"/>
              <a:gd name="connsiteX6564" fmla="*/ 2374781 w 6345571"/>
              <a:gd name="connsiteY6564" fmla="*/ 2041396 h 6858143"/>
              <a:gd name="connsiteX6565" fmla="*/ 2368822 w 6345571"/>
              <a:gd name="connsiteY6565" fmla="*/ 2020558 h 6858143"/>
              <a:gd name="connsiteX6566" fmla="*/ 2365842 w 6345571"/>
              <a:gd name="connsiteY6566" fmla="*/ 2032465 h 6858143"/>
              <a:gd name="connsiteX6567" fmla="*/ 2344985 w 6345571"/>
              <a:gd name="connsiteY6567" fmla="*/ 2008651 h 6858143"/>
              <a:gd name="connsiteX6568" fmla="*/ 2342005 w 6345571"/>
              <a:gd name="connsiteY6568" fmla="*/ 2017582 h 6858143"/>
              <a:gd name="connsiteX6569" fmla="*/ 2342005 w 6345571"/>
              <a:gd name="connsiteY6569" fmla="*/ 2005675 h 6858143"/>
              <a:gd name="connsiteX6570" fmla="*/ 2339025 w 6345571"/>
              <a:gd name="connsiteY6570" fmla="*/ 1999721 h 6858143"/>
              <a:gd name="connsiteX6571" fmla="*/ 2321147 w 6345571"/>
              <a:gd name="connsiteY6571" fmla="*/ 2002698 h 6858143"/>
              <a:gd name="connsiteX6572" fmla="*/ 2315188 w 6345571"/>
              <a:gd name="connsiteY6572" fmla="*/ 2008651 h 6858143"/>
              <a:gd name="connsiteX6573" fmla="*/ 2315188 w 6345571"/>
              <a:gd name="connsiteY6573" fmla="*/ 1999721 h 6858143"/>
              <a:gd name="connsiteX6574" fmla="*/ 2309229 w 6345571"/>
              <a:gd name="connsiteY6574" fmla="*/ 2011628 h 6858143"/>
              <a:gd name="connsiteX6575" fmla="*/ 2306249 w 6345571"/>
              <a:gd name="connsiteY6575" fmla="*/ 1993768 h 6858143"/>
              <a:gd name="connsiteX6576" fmla="*/ 2276453 w 6345571"/>
              <a:gd name="connsiteY6576" fmla="*/ 1987814 h 6858143"/>
              <a:gd name="connsiteX6577" fmla="*/ 2267514 w 6345571"/>
              <a:gd name="connsiteY6577" fmla="*/ 2002698 h 6858143"/>
              <a:gd name="connsiteX6578" fmla="*/ 2249636 w 6345571"/>
              <a:gd name="connsiteY6578" fmla="*/ 1999721 h 6858143"/>
              <a:gd name="connsiteX6579" fmla="*/ 2258575 w 6345571"/>
              <a:gd name="connsiteY6579" fmla="*/ 1987814 h 6858143"/>
              <a:gd name="connsiteX6580" fmla="*/ 2207921 w 6345571"/>
              <a:gd name="connsiteY6580" fmla="*/ 1978884 h 6858143"/>
              <a:gd name="connsiteX6581" fmla="*/ 2160246 w 6345571"/>
              <a:gd name="connsiteY6581" fmla="*/ 1964000 h 6858143"/>
              <a:gd name="connsiteX6582" fmla="*/ 2157267 w 6345571"/>
              <a:gd name="connsiteY6582" fmla="*/ 1969954 h 6858143"/>
              <a:gd name="connsiteX6583" fmla="*/ 2145348 w 6345571"/>
              <a:gd name="connsiteY6583" fmla="*/ 1964000 h 6858143"/>
              <a:gd name="connsiteX6584" fmla="*/ 2148328 w 6345571"/>
              <a:gd name="connsiteY6584" fmla="*/ 1952093 h 6858143"/>
              <a:gd name="connsiteX6585" fmla="*/ 2118531 w 6345571"/>
              <a:gd name="connsiteY6585" fmla="*/ 1952093 h 6858143"/>
              <a:gd name="connsiteX6586" fmla="*/ 2115552 w 6345571"/>
              <a:gd name="connsiteY6586" fmla="*/ 1937209 h 6858143"/>
              <a:gd name="connsiteX6587" fmla="*/ 2079796 w 6345571"/>
              <a:gd name="connsiteY6587" fmla="*/ 1934232 h 6858143"/>
              <a:gd name="connsiteX6588" fmla="*/ 2076816 w 6345571"/>
              <a:gd name="connsiteY6588" fmla="*/ 1940186 h 6858143"/>
              <a:gd name="connsiteX6589" fmla="*/ 2094694 w 6345571"/>
              <a:gd name="connsiteY6589" fmla="*/ 1949116 h 6858143"/>
              <a:gd name="connsiteX6590" fmla="*/ 2067877 w 6345571"/>
              <a:gd name="connsiteY6590" fmla="*/ 1961023 h 6858143"/>
              <a:gd name="connsiteX6591" fmla="*/ 2076816 w 6345571"/>
              <a:gd name="connsiteY6591" fmla="*/ 1946139 h 6858143"/>
              <a:gd name="connsiteX6592" fmla="*/ 2029142 w 6345571"/>
              <a:gd name="connsiteY6592" fmla="*/ 1949116 h 6858143"/>
              <a:gd name="connsiteX6593" fmla="*/ 2038081 w 6345571"/>
              <a:gd name="connsiteY6593" fmla="*/ 1961023 h 6858143"/>
              <a:gd name="connsiteX6594" fmla="*/ 2058938 w 6345571"/>
              <a:gd name="connsiteY6594" fmla="*/ 1955070 h 6858143"/>
              <a:gd name="connsiteX6595" fmla="*/ 2061918 w 6345571"/>
              <a:gd name="connsiteY6595" fmla="*/ 1969954 h 6858143"/>
              <a:gd name="connsiteX6596" fmla="*/ 2076816 w 6345571"/>
              <a:gd name="connsiteY6596" fmla="*/ 1969954 h 6858143"/>
              <a:gd name="connsiteX6597" fmla="*/ 2067877 w 6345571"/>
              <a:gd name="connsiteY6597" fmla="*/ 1981861 h 6858143"/>
              <a:gd name="connsiteX6598" fmla="*/ 2064898 w 6345571"/>
              <a:gd name="connsiteY6598" fmla="*/ 1987814 h 6858143"/>
              <a:gd name="connsiteX6599" fmla="*/ 2049999 w 6345571"/>
              <a:gd name="connsiteY6599" fmla="*/ 1987814 h 6858143"/>
              <a:gd name="connsiteX6600" fmla="*/ 2058938 w 6345571"/>
              <a:gd name="connsiteY6600" fmla="*/ 1978884 h 6858143"/>
              <a:gd name="connsiteX6601" fmla="*/ 2023182 w 6345571"/>
              <a:gd name="connsiteY6601" fmla="*/ 1955070 h 6858143"/>
              <a:gd name="connsiteX6602" fmla="*/ 2020203 w 6345571"/>
              <a:gd name="connsiteY6602" fmla="*/ 1955070 h 6858143"/>
              <a:gd name="connsiteX6603" fmla="*/ 2023182 w 6345571"/>
              <a:gd name="connsiteY6603" fmla="*/ 1949116 h 6858143"/>
              <a:gd name="connsiteX6604" fmla="*/ 2020203 w 6345571"/>
              <a:gd name="connsiteY6604" fmla="*/ 1949116 h 6858143"/>
              <a:gd name="connsiteX6605" fmla="*/ 2017223 w 6345571"/>
              <a:gd name="connsiteY6605" fmla="*/ 1949116 h 6858143"/>
              <a:gd name="connsiteX6606" fmla="*/ 2011264 w 6345571"/>
              <a:gd name="connsiteY6606" fmla="*/ 1955070 h 6858143"/>
              <a:gd name="connsiteX6607" fmla="*/ 2011264 w 6345571"/>
              <a:gd name="connsiteY6607" fmla="*/ 1949116 h 6858143"/>
              <a:gd name="connsiteX6608" fmla="*/ 1969549 w 6345571"/>
              <a:gd name="connsiteY6608" fmla="*/ 1940186 h 6858143"/>
              <a:gd name="connsiteX6609" fmla="*/ 1954650 w 6345571"/>
              <a:gd name="connsiteY6609" fmla="*/ 1943163 h 6858143"/>
              <a:gd name="connsiteX6610" fmla="*/ 1984447 w 6345571"/>
              <a:gd name="connsiteY6610" fmla="*/ 1922325 h 6858143"/>
              <a:gd name="connsiteX6611" fmla="*/ 1955023 w 6345571"/>
              <a:gd name="connsiteY6611" fmla="*/ 1917488 h 6858143"/>
              <a:gd name="connsiteX6612" fmla="*/ 1922137 w 6345571"/>
              <a:gd name="connsiteY6612" fmla="*/ 1919182 h 6858143"/>
              <a:gd name="connsiteX6613" fmla="*/ 1934165 w 6345571"/>
              <a:gd name="connsiteY6613" fmla="*/ 1911535 h 6858143"/>
              <a:gd name="connsiteX6614" fmla="*/ 1948691 w 6345571"/>
              <a:gd name="connsiteY6614" fmla="*/ 1901488 h 6858143"/>
              <a:gd name="connsiteX6615" fmla="*/ 1906976 w 6345571"/>
              <a:gd name="connsiteY6615" fmla="*/ 1910418 h 6858143"/>
              <a:gd name="connsiteX6616" fmla="*/ 1903996 w 6345571"/>
              <a:gd name="connsiteY6616" fmla="*/ 1901488 h 6858143"/>
              <a:gd name="connsiteX6617" fmla="*/ 1811627 w 6345571"/>
              <a:gd name="connsiteY6617" fmla="*/ 1925302 h 6858143"/>
              <a:gd name="connsiteX6618" fmla="*/ 1814607 w 6345571"/>
              <a:gd name="connsiteY6618" fmla="*/ 1904465 h 6858143"/>
              <a:gd name="connsiteX6619" fmla="*/ 1817587 w 6345571"/>
              <a:gd name="connsiteY6619" fmla="*/ 1913395 h 6858143"/>
              <a:gd name="connsiteX6620" fmla="*/ 1826526 w 6345571"/>
              <a:gd name="connsiteY6620" fmla="*/ 1904465 h 6858143"/>
              <a:gd name="connsiteX6621" fmla="*/ 1805668 w 6345571"/>
              <a:gd name="connsiteY6621" fmla="*/ 1898511 h 6858143"/>
              <a:gd name="connsiteX6622" fmla="*/ 1799709 w 6345571"/>
              <a:gd name="connsiteY6622" fmla="*/ 1910418 h 6858143"/>
              <a:gd name="connsiteX6623" fmla="*/ 1787790 w 6345571"/>
              <a:gd name="connsiteY6623" fmla="*/ 1895535 h 6858143"/>
              <a:gd name="connsiteX6624" fmla="*/ 1781831 w 6345571"/>
              <a:gd name="connsiteY6624" fmla="*/ 1901488 h 6858143"/>
              <a:gd name="connsiteX6625" fmla="*/ 1790770 w 6345571"/>
              <a:gd name="connsiteY6625" fmla="*/ 1916372 h 6858143"/>
              <a:gd name="connsiteX6626" fmla="*/ 1808648 w 6345571"/>
              <a:gd name="connsiteY6626" fmla="*/ 1919349 h 6858143"/>
              <a:gd name="connsiteX6627" fmla="*/ 1811627 w 6345571"/>
              <a:gd name="connsiteY6627" fmla="*/ 1931256 h 6858143"/>
              <a:gd name="connsiteX6628" fmla="*/ 1802688 w 6345571"/>
              <a:gd name="connsiteY6628" fmla="*/ 1919349 h 6858143"/>
              <a:gd name="connsiteX6629" fmla="*/ 1757994 w 6345571"/>
              <a:gd name="connsiteY6629" fmla="*/ 1922325 h 6858143"/>
              <a:gd name="connsiteX6630" fmla="*/ 1778851 w 6345571"/>
              <a:gd name="connsiteY6630" fmla="*/ 1889581 h 6858143"/>
              <a:gd name="connsiteX6631" fmla="*/ 1743095 w 6345571"/>
              <a:gd name="connsiteY6631" fmla="*/ 1895535 h 6858143"/>
              <a:gd name="connsiteX6632" fmla="*/ 1719258 w 6345571"/>
              <a:gd name="connsiteY6632" fmla="*/ 1883628 h 6858143"/>
              <a:gd name="connsiteX6633" fmla="*/ 1692441 w 6345571"/>
              <a:gd name="connsiteY6633" fmla="*/ 1886604 h 6858143"/>
              <a:gd name="connsiteX6634" fmla="*/ 1704360 w 6345571"/>
              <a:gd name="connsiteY6634" fmla="*/ 1877674 h 6858143"/>
              <a:gd name="connsiteX6635" fmla="*/ 1686482 w 6345571"/>
              <a:gd name="connsiteY6635" fmla="*/ 1880651 h 6858143"/>
              <a:gd name="connsiteX6636" fmla="*/ 1686482 w 6345571"/>
              <a:gd name="connsiteY6636" fmla="*/ 1892558 h 6858143"/>
              <a:gd name="connsiteX6637" fmla="*/ 1650726 w 6345571"/>
              <a:gd name="connsiteY6637" fmla="*/ 1898511 h 6858143"/>
              <a:gd name="connsiteX6638" fmla="*/ 1614970 w 6345571"/>
              <a:gd name="connsiteY6638" fmla="*/ 1883628 h 6858143"/>
              <a:gd name="connsiteX6639" fmla="*/ 1600072 w 6345571"/>
              <a:gd name="connsiteY6639" fmla="*/ 1895535 h 6858143"/>
              <a:gd name="connsiteX6640" fmla="*/ 1597092 w 6345571"/>
              <a:gd name="connsiteY6640" fmla="*/ 1883628 h 6858143"/>
              <a:gd name="connsiteX6641" fmla="*/ 1594113 w 6345571"/>
              <a:gd name="connsiteY6641" fmla="*/ 1886604 h 6858143"/>
              <a:gd name="connsiteX6642" fmla="*/ 1594113 w 6345571"/>
              <a:gd name="connsiteY6642" fmla="*/ 1883628 h 6858143"/>
              <a:gd name="connsiteX6643" fmla="*/ 1591133 w 6345571"/>
              <a:gd name="connsiteY6643" fmla="*/ 1889581 h 6858143"/>
              <a:gd name="connsiteX6644" fmla="*/ 1582194 w 6345571"/>
              <a:gd name="connsiteY6644" fmla="*/ 1883628 h 6858143"/>
              <a:gd name="connsiteX6645" fmla="*/ 1579215 w 6345571"/>
              <a:gd name="connsiteY6645" fmla="*/ 1880651 h 6858143"/>
              <a:gd name="connsiteX6646" fmla="*/ 1543459 w 6345571"/>
              <a:gd name="connsiteY6646" fmla="*/ 1895535 h 6858143"/>
              <a:gd name="connsiteX6647" fmla="*/ 1552398 w 6345571"/>
              <a:gd name="connsiteY6647" fmla="*/ 1877674 h 6858143"/>
              <a:gd name="connsiteX6648" fmla="*/ 1510683 w 6345571"/>
              <a:gd name="connsiteY6648" fmla="*/ 1904465 h 6858143"/>
              <a:gd name="connsiteX6649" fmla="*/ 1477906 w 6345571"/>
              <a:gd name="connsiteY6649" fmla="*/ 1883628 h 6858143"/>
              <a:gd name="connsiteX6650" fmla="*/ 1442151 w 6345571"/>
              <a:gd name="connsiteY6650" fmla="*/ 1910418 h 6858143"/>
              <a:gd name="connsiteX6651" fmla="*/ 1445130 w 6345571"/>
              <a:gd name="connsiteY6651" fmla="*/ 1892558 h 6858143"/>
              <a:gd name="connsiteX6652" fmla="*/ 1439171 w 6345571"/>
              <a:gd name="connsiteY6652" fmla="*/ 1877674 h 6858143"/>
              <a:gd name="connsiteX6653" fmla="*/ 1415334 w 6345571"/>
              <a:gd name="connsiteY6653" fmla="*/ 1892558 h 6858143"/>
              <a:gd name="connsiteX6654" fmla="*/ 1394476 w 6345571"/>
              <a:gd name="connsiteY6654" fmla="*/ 1886604 h 6858143"/>
              <a:gd name="connsiteX6655" fmla="*/ 1406395 w 6345571"/>
              <a:gd name="connsiteY6655" fmla="*/ 1892558 h 6858143"/>
              <a:gd name="connsiteX6656" fmla="*/ 1391497 w 6345571"/>
              <a:gd name="connsiteY6656" fmla="*/ 1910418 h 6858143"/>
              <a:gd name="connsiteX6657" fmla="*/ 1373619 w 6345571"/>
              <a:gd name="connsiteY6657" fmla="*/ 1898511 h 6858143"/>
              <a:gd name="connsiteX6658" fmla="*/ 1379578 w 6345571"/>
              <a:gd name="connsiteY6658" fmla="*/ 1880651 h 6858143"/>
              <a:gd name="connsiteX6659" fmla="*/ 1343822 w 6345571"/>
              <a:gd name="connsiteY6659" fmla="*/ 1910418 h 6858143"/>
              <a:gd name="connsiteX6660" fmla="*/ 1317005 w 6345571"/>
              <a:gd name="connsiteY6660" fmla="*/ 1907442 h 6858143"/>
              <a:gd name="connsiteX6661" fmla="*/ 1325944 w 6345571"/>
              <a:gd name="connsiteY6661" fmla="*/ 1892558 h 6858143"/>
              <a:gd name="connsiteX6662" fmla="*/ 1343822 w 6345571"/>
              <a:gd name="connsiteY6662" fmla="*/ 1895535 h 6858143"/>
              <a:gd name="connsiteX6663" fmla="*/ 1340843 w 6345571"/>
              <a:gd name="connsiteY6663" fmla="*/ 1880651 h 6858143"/>
              <a:gd name="connsiteX6664" fmla="*/ 1325944 w 6345571"/>
              <a:gd name="connsiteY6664" fmla="*/ 1889581 h 6858143"/>
              <a:gd name="connsiteX6665" fmla="*/ 1305087 w 6345571"/>
              <a:gd name="connsiteY6665" fmla="*/ 1877674 h 6858143"/>
              <a:gd name="connsiteX6666" fmla="*/ 1355741 w 6345571"/>
              <a:gd name="connsiteY6666" fmla="*/ 1853860 h 6858143"/>
              <a:gd name="connsiteX6667" fmla="*/ 1302107 w 6345571"/>
              <a:gd name="connsiteY6667" fmla="*/ 1841953 h 6858143"/>
              <a:gd name="connsiteX6668" fmla="*/ 1284229 w 6345571"/>
              <a:gd name="connsiteY6668" fmla="*/ 1847906 h 6858143"/>
              <a:gd name="connsiteX6669" fmla="*/ 1284229 w 6345571"/>
              <a:gd name="connsiteY6669" fmla="*/ 1856837 h 6858143"/>
              <a:gd name="connsiteX6670" fmla="*/ 1242514 w 6345571"/>
              <a:gd name="connsiteY6670" fmla="*/ 1850883 h 6858143"/>
              <a:gd name="connsiteX6671" fmla="*/ 1197819 w 6345571"/>
              <a:gd name="connsiteY6671" fmla="*/ 1841953 h 6858143"/>
              <a:gd name="connsiteX6672" fmla="*/ 1191860 w 6345571"/>
              <a:gd name="connsiteY6672" fmla="*/ 1853860 h 6858143"/>
              <a:gd name="connsiteX6673" fmla="*/ 1176962 w 6345571"/>
              <a:gd name="connsiteY6673" fmla="*/ 1844930 h 6858143"/>
              <a:gd name="connsiteX6674" fmla="*/ 1188880 w 6345571"/>
              <a:gd name="connsiteY6674" fmla="*/ 1833023 h 6858143"/>
              <a:gd name="connsiteX6675" fmla="*/ 1153125 w 6345571"/>
              <a:gd name="connsiteY6675" fmla="*/ 1827069 h 6858143"/>
              <a:gd name="connsiteX6676" fmla="*/ 1150145 w 6345571"/>
              <a:gd name="connsiteY6676" fmla="*/ 1812185 h 6858143"/>
              <a:gd name="connsiteX6677" fmla="*/ 1141206 w 6345571"/>
              <a:gd name="connsiteY6677" fmla="*/ 1821116 h 6858143"/>
              <a:gd name="connsiteX6678" fmla="*/ 1135247 w 6345571"/>
              <a:gd name="connsiteY6678" fmla="*/ 1803255 h 6858143"/>
              <a:gd name="connsiteX6679" fmla="*/ 1120348 w 6345571"/>
              <a:gd name="connsiteY6679" fmla="*/ 1812185 h 6858143"/>
              <a:gd name="connsiteX6680" fmla="*/ 1123328 w 6345571"/>
              <a:gd name="connsiteY6680" fmla="*/ 1785394 h 6858143"/>
              <a:gd name="connsiteX6681" fmla="*/ 1099491 w 6345571"/>
              <a:gd name="connsiteY6681" fmla="*/ 1785394 h 6858143"/>
              <a:gd name="connsiteX6682" fmla="*/ 1102470 w 6345571"/>
              <a:gd name="connsiteY6682" fmla="*/ 1779441 h 6858143"/>
              <a:gd name="connsiteX6683" fmla="*/ 1105450 w 6345571"/>
              <a:gd name="connsiteY6683" fmla="*/ 1776464 h 6858143"/>
              <a:gd name="connsiteX6684" fmla="*/ 1117369 w 6345571"/>
              <a:gd name="connsiteY6684" fmla="*/ 1776464 h 6858143"/>
              <a:gd name="connsiteX6685" fmla="*/ 1078633 w 6345571"/>
              <a:gd name="connsiteY6685" fmla="*/ 1782418 h 6858143"/>
              <a:gd name="connsiteX6686" fmla="*/ 1072674 w 6345571"/>
              <a:gd name="connsiteY6686" fmla="*/ 1764557 h 6858143"/>
              <a:gd name="connsiteX6687" fmla="*/ 1060755 w 6345571"/>
              <a:gd name="connsiteY6687" fmla="*/ 1767534 h 6858143"/>
              <a:gd name="connsiteX6688" fmla="*/ 1066715 w 6345571"/>
              <a:gd name="connsiteY6688" fmla="*/ 1743720 h 6858143"/>
              <a:gd name="connsiteX6689" fmla="*/ 1093532 w 6345571"/>
              <a:gd name="connsiteY6689" fmla="*/ 1740743 h 6858143"/>
              <a:gd name="connsiteX6690" fmla="*/ 1093532 w 6345571"/>
              <a:gd name="connsiteY6690" fmla="*/ 1719906 h 6858143"/>
              <a:gd name="connsiteX6691" fmla="*/ 1051816 w 6345571"/>
              <a:gd name="connsiteY6691" fmla="*/ 1734790 h 6858143"/>
              <a:gd name="connsiteX6692" fmla="*/ 1030959 w 6345571"/>
              <a:gd name="connsiteY6692" fmla="*/ 1746697 h 6858143"/>
              <a:gd name="connsiteX6693" fmla="*/ 1048837 w 6345571"/>
              <a:gd name="connsiteY6693" fmla="*/ 1740743 h 6858143"/>
              <a:gd name="connsiteX6694" fmla="*/ 1039898 w 6345571"/>
              <a:gd name="connsiteY6694" fmla="*/ 1722882 h 6858143"/>
              <a:gd name="connsiteX6695" fmla="*/ 1027979 w 6345571"/>
              <a:gd name="connsiteY6695" fmla="*/ 1734790 h 6858143"/>
              <a:gd name="connsiteX6696" fmla="*/ 1027979 w 6345571"/>
              <a:gd name="connsiteY6696" fmla="*/ 1725859 h 6858143"/>
              <a:gd name="connsiteX6697" fmla="*/ 1013081 w 6345571"/>
              <a:gd name="connsiteY6697" fmla="*/ 1740743 h 6858143"/>
              <a:gd name="connsiteX6698" fmla="*/ 1007122 w 6345571"/>
              <a:gd name="connsiteY6698" fmla="*/ 1722882 h 6858143"/>
              <a:gd name="connsiteX6699" fmla="*/ 989244 w 6345571"/>
              <a:gd name="connsiteY6699" fmla="*/ 1743720 h 6858143"/>
              <a:gd name="connsiteX6700" fmla="*/ 995203 w 6345571"/>
              <a:gd name="connsiteY6700" fmla="*/ 1731813 h 6858143"/>
              <a:gd name="connsiteX6701" fmla="*/ 989244 w 6345571"/>
              <a:gd name="connsiteY6701" fmla="*/ 1722882 h 6858143"/>
              <a:gd name="connsiteX6702" fmla="*/ 950508 w 6345571"/>
              <a:gd name="connsiteY6702" fmla="*/ 1734790 h 6858143"/>
              <a:gd name="connsiteX6703" fmla="*/ 947529 w 6345571"/>
              <a:gd name="connsiteY6703" fmla="*/ 1752650 h 6858143"/>
              <a:gd name="connsiteX6704" fmla="*/ 935610 w 6345571"/>
              <a:gd name="connsiteY6704" fmla="*/ 1758604 h 6858143"/>
              <a:gd name="connsiteX6705" fmla="*/ 920712 w 6345571"/>
              <a:gd name="connsiteY6705" fmla="*/ 1749673 h 6858143"/>
              <a:gd name="connsiteX6706" fmla="*/ 962427 w 6345571"/>
              <a:gd name="connsiteY6706" fmla="*/ 1731813 h 6858143"/>
              <a:gd name="connsiteX6707" fmla="*/ 962427 w 6345571"/>
              <a:gd name="connsiteY6707" fmla="*/ 1725859 h 6858143"/>
              <a:gd name="connsiteX6708" fmla="*/ 867078 w 6345571"/>
              <a:gd name="connsiteY6708" fmla="*/ 1737766 h 6858143"/>
              <a:gd name="connsiteX6709" fmla="*/ 858139 w 6345571"/>
              <a:gd name="connsiteY6709" fmla="*/ 1725859 h 6858143"/>
              <a:gd name="connsiteX6710" fmla="*/ 908793 w 6345571"/>
              <a:gd name="connsiteY6710" fmla="*/ 1693115 h 6858143"/>
              <a:gd name="connsiteX6711" fmla="*/ 905814 w 6345571"/>
              <a:gd name="connsiteY6711" fmla="*/ 1690138 h 6858143"/>
              <a:gd name="connsiteX6712" fmla="*/ 867078 w 6345571"/>
              <a:gd name="connsiteY6712" fmla="*/ 1707999 h 6858143"/>
              <a:gd name="connsiteX6713" fmla="*/ 831322 w 6345571"/>
              <a:gd name="connsiteY6713" fmla="*/ 1699068 h 6858143"/>
              <a:gd name="connsiteX6714" fmla="*/ 771729 w 6345571"/>
              <a:gd name="connsiteY6714" fmla="*/ 1693115 h 6858143"/>
              <a:gd name="connsiteX6715" fmla="*/ 759811 w 6345571"/>
              <a:gd name="connsiteY6715" fmla="*/ 1696092 h 6858143"/>
              <a:gd name="connsiteX6716" fmla="*/ 765770 w 6345571"/>
              <a:gd name="connsiteY6716" fmla="*/ 1681208 h 6858143"/>
              <a:gd name="connsiteX6717" fmla="*/ 750872 w 6345571"/>
              <a:gd name="connsiteY6717" fmla="*/ 1669301 h 6858143"/>
              <a:gd name="connsiteX6718" fmla="*/ 741933 w 6345571"/>
              <a:gd name="connsiteY6718" fmla="*/ 1678231 h 6858143"/>
              <a:gd name="connsiteX6719" fmla="*/ 750872 w 6345571"/>
              <a:gd name="connsiteY6719" fmla="*/ 1675254 h 6858143"/>
              <a:gd name="connsiteX6720" fmla="*/ 724055 w 6345571"/>
              <a:gd name="connsiteY6720" fmla="*/ 1693115 h 6858143"/>
              <a:gd name="connsiteX6721" fmla="*/ 682340 w 6345571"/>
              <a:gd name="connsiteY6721" fmla="*/ 1648464 h 6858143"/>
              <a:gd name="connsiteX6722" fmla="*/ 667442 w 6345571"/>
              <a:gd name="connsiteY6722" fmla="*/ 1618696 h 6858143"/>
              <a:gd name="connsiteX6723" fmla="*/ 747892 w 6345571"/>
              <a:gd name="connsiteY6723" fmla="*/ 1562137 h 6858143"/>
              <a:gd name="connsiteX6724" fmla="*/ 738953 w 6345571"/>
              <a:gd name="connsiteY6724" fmla="*/ 1577021 h 6858143"/>
              <a:gd name="connsiteX6725" fmla="*/ 771729 w 6345571"/>
              <a:gd name="connsiteY6725" fmla="*/ 1577021 h 6858143"/>
              <a:gd name="connsiteX6726" fmla="*/ 861119 w 6345571"/>
              <a:gd name="connsiteY6726" fmla="*/ 1553207 h 6858143"/>
              <a:gd name="connsiteX6727" fmla="*/ 899854 w 6345571"/>
              <a:gd name="connsiteY6727" fmla="*/ 1565114 h 6858143"/>
              <a:gd name="connsiteX6728" fmla="*/ 935610 w 6345571"/>
              <a:gd name="connsiteY6728" fmla="*/ 1559161 h 6858143"/>
              <a:gd name="connsiteX6729" fmla="*/ 917732 w 6345571"/>
              <a:gd name="connsiteY6729" fmla="*/ 1547254 h 6858143"/>
              <a:gd name="connsiteX6730" fmla="*/ 962427 w 6345571"/>
              <a:gd name="connsiteY6730" fmla="*/ 1544277 h 6858143"/>
              <a:gd name="connsiteX6731" fmla="*/ 1010101 w 6345571"/>
              <a:gd name="connsiteY6731" fmla="*/ 1541300 h 6858143"/>
              <a:gd name="connsiteX6732" fmla="*/ 1013081 w 6345571"/>
              <a:gd name="connsiteY6732" fmla="*/ 1553207 h 6858143"/>
              <a:gd name="connsiteX6733" fmla="*/ 1048837 w 6345571"/>
              <a:gd name="connsiteY6733" fmla="*/ 1550230 h 6858143"/>
              <a:gd name="connsiteX6734" fmla="*/ 1033939 w 6345571"/>
              <a:gd name="connsiteY6734" fmla="*/ 1553207 h 6858143"/>
              <a:gd name="connsiteX6735" fmla="*/ 1057776 w 6345571"/>
              <a:gd name="connsiteY6735" fmla="*/ 1547254 h 6858143"/>
              <a:gd name="connsiteX6736" fmla="*/ 1132267 w 6345571"/>
              <a:gd name="connsiteY6736" fmla="*/ 1559161 h 6858143"/>
              <a:gd name="connsiteX6737" fmla="*/ 1188880 w 6345571"/>
              <a:gd name="connsiteY6737" fmla="*/ 1532370 h 6858143"/>
              <a:gd name="connsiteX6738" fmla="*/ 1185901 w 6345571"/>
              <a:gd name="connsiteY6738" fmla="*/ 1505579 h 6858143"/>
              <a:gd name="connsiteX6739" fmla="*/ 1171002 w 6345571"/>
              <a:gd name="connsiteY6739" fmla="*/ 1508556 h 6858143"/>
              <a:gd name="connsiteX6740" fmla="*/ 1168023 w 6345571"/>
              <a:gd name="connsiteY6740" fmla="*/ 1526416 h 6858143"/>
              <a:gd name="connsiteX6741" fmla="*/ 1126308 w 6345571"/>
              <a:gd name="connsiteY6741" fmla="*/ 1520463 h 6858143"/>
              <a:gd name="connsiteX6742" fmla="*/ 1123328 w 6345571"/>
              <a:gd name="connsiteY6742" fmla="*/ 1508556 h 6858143"/>
              <a:gd name="connsiteX6743" fmla="*/ 1105450 w 6345571"/>
              <a:gd name="connsiteY6743" fmla="*/ 1511533 h 6858143"/>
              <a:gd name="connsiteX6744" fmla="*/ 1105450 w 6345571"/>
              <a:gd name="connsiteY6744" fmla="*/ 1520463 h 6858143"/>
              <a:gd name="connsiteX6745" fmla="*/ 1096511 w 6345571"/>
              <a:gd name="connsiteY6745" fmla="*/ 1511533 h 6858143"/>
              <a:gd name="connsiteX6746" fmla="*/ 1126308 w 6345571"/>
              <a:gd name="connsiteY6746" fmla="*/ 1487718 h 6858143"/>
              <a:gd name="connsiteX6747" fmla="*/ 1081613 w 6345571"/>
              <a:gd name="connsiteY6747" fmla="*/ 1490695 h 6858143"/>
              <a:gd name="connsiteX6748" fmla="*/ 1081613 w 6345571"/>
              <a:gd name="connsiteY6748" fmla="*/ 1475811 h 6858143"/>
              <a:gd name="connsiteX6749" fmla="*/ 1048837 w 6345571"/>
              <a:gd name="connsiteY6749" fmla="*/ 1466881 h 6858143"/>
              <a:gd name="connsiteX6750" fmla="*/ 1060755 w 6345571"/>
              <a:gd name="connsiteY6750" fmla="*/ 1454974 h 6858143"/>
              <a:gd name="connsiteX6751" fmla="*/ 1036918 w 6345571"/>
              <a:gd name="connsiteY6751" fmla="*/ 1440090 h 6858143"/>
              <a:gd name="connsiteX6752" fmla="*/ 1027979 w 6345571"/>
              <a:gd name="connsiteY6752" fmla="*/ 1449021 h 6858143"/>
              <a:gd name="connsiteX6753" fmla="*/ 995203 w 6345571"/>
              <a:gd name="connsiteY6753" fmla="*/ 1434137 h 6858143"/>
              <a:gd name="connsiteX6754" fmla="*/ 968386 w 6345571"/>
              <a:gd name="connsiteY6754" fmla="*/ 1407346 h 6858143"/>
              <a:gd name="connsiteX6755" fmla="*/ 1126308 w 6345571"/>
              <a:gd name="connsiteY6755" fmla="*/ 1392462 h 6858143"/>
              <a:gd name="connsiteX6756" fmla="*/ 1176962 w 6345571"/>
              <a:gd name="connsiteY6756" fmla="*/ 1389485 h 6858143"/>
              <a:gd name="connsiteX6757" fmla="*/ 1183106 w 6345571"/>
              <a:gd name="connsiteY6757" fmla="*/ 1392403 h 6858143"/>
              <a:gd name="connsiteX6758" fmla="*/ 1182921 w 6345571"/>
              <a:gd name="connsiteY6758" fmla="*/ 1392462 h 6858143"/>
              <a:gd name="connsiteX6759" fmla="*/ 1184043 w 6345571"/>
              <a:gd name="connsiteY6759" fmla="*/ 1392848 h 6858143"/>
              <a:gd name="connsiteX6760" fmla="*/ 1199682 w 6345571"/>
              <a:gd name="connsiteY6760" fmla="*/ 1400276 h 6858143"/>
              <a:gd name="connsiteX6761" fmla="*/ 1224636 w 6345571"/>
              <a:gd name="connsiteY6761" fmla="*/ 1386509 h 6858143"/>
              <a:gd name="connsiteX6762" fmla="*/ 1192372 w 6345571"/>
              <a:gd name="connsiteY6762" fmla="*/ 1395718 h 6858143"/>
              <a:gd name="connsiteX6763" fmla="*/ 1184043 w 6345571"/>
              <a:gd name="connsiteY6763" fmla="*/ 1392848 h 6858143"/>
              <a:gd name="connsiteX6764" fmla="*/ 1183106 w 6345571"/>
              <a:gd name="connsiteY6764" fmla="*/ 1392403 h 6858143"/>
              <a:gd name="connsiteX6765" fmla="*/ 1217932 w 6345571"/>
              <a:gd name="connsiteY6765" fmla="*/ 1381299 h 6858143"/>
              <a:gd name="connsiteX6766" fmla="*/ 1248473 w 6345571"/>
              <a:gd name="connsiteY6766" fmla="*/ 1383532 h 6858143"/>
              <a:gd name="connsiteX6767" fmla="*/ 1272311 w 6345571"/>
              <a:gd name="connsiteY6767" fmla="*/ 1374602 h 6858143"/>
              <a:gd name="connsiteX6768" fmla="*/ 1245494 w 6345571"/>
              <a:gd name="connsiteY6768" fmla="*/ 1392462 h 6858143"/>
              <a:gd name="connsiteX6769" fmla="*/ 1293168 w 6345571"/>
              <a:gd name="connsiteY6769" fmla="*/ 1368648 h 6858143"/>
              <a:gd name="connsiteX6770" fmla="*/ 1296148 w 6345571"/>
              <a:gd name="connsiteY6770" fmla="*/ 1380555 h 6858143"/>
              <a:gd name="connsiteX6771" fmla="*/ 1317005 w 6345571"/>
              <a:gd name="connsiteY6771" fmla="*/ 1386509 h 6858143"/>
              <a:gd name="connsiteX6772" fmla="*/ 1322965 w 6345571"/>
              <a:gd name="connsiteY6772" fmla="*/ 1386509 h 6858143"/>
              <a:gd name="connsiteX6773" fmla="*/ 1337863 w 6345571"/>
              <a:gd name="connsiteY6773" fmla="*/ 1365671 h 6858143"/>
              <a:gd name="connsiteX6774" fmla="*/ 1328924 w 6345571"/>
              <a:gd name="connsiteY6774" fmla="*/ 1365671 h 6858143"/>
              <a:gd name="connsiteX6775" fmla="*/ 1317005 w 6345571"/>
              <a:gd name="connsiteY6775" fmla="*/ 1374602 h 6858143"/>
              <a:gd name="connsiteX6776" fmla="*/ 1302107 w 6345571"/>
              <a:gd name="connsiteY6776" fmla="*/ 1374602 h 6858143"/>
              <a:gd name="connsiteX6777" fmla="*/ 1325944 w 6345571"/>
              <a:gd name="connsiteY6777" fmla="*/ 1362695 h 6858143"/>
              <a:gd name="connsiteX6778" fmla="*/ 1314026 w 6345571"/>
              <a:gd name="connsiteY6778" fmla="*/ 1347811 h 6858143"/>
              <a:gd name="connsiteX6779" fmla="*/ 1328924 w 6345571"/>
              <a:gd name="connsiteY6779" fmla="*/ 1329950 h 6858143"/>
              <a:gd name="connsiteX6780" fmla="*/ 1278270 w 6345571"/>
              <a:gd name="connsiteY6780" fmla="*/ 1344834 h 6858143"/>
              <a:gd name="connsiteX6781" fmla="*/ 1257412 w 6345571"/>
              <a:gd name="connsiteY6781" fmla="*/ 1347811 h 6858143"/>
              <a:gd name="connsiteX6782" fmla="*/ 1257412 w 6345571"/>
              <a:gd name="connsiteY6782" fmla="*/ 1359718 h 6858143"/>
              <a:gd name="connsiteX6783" fmla="*/ 1239534 w 6345571"/>
              <a:gd name="connsiteY6783" fmla="*/ 1350788 h 6858143"/>
              <a:gd name="connsiteX6784" fmla="*/ 1147165 w 6345571"/>
              <a:gd name="connsiteY6784" fmla="*/ 1356741 h 6858143"/>
              <a:gd name="connsiteX6785" fmla="*/ 1060755 w 6345571"/>
              <a:gd name="connsiteY6785" fmla="*/ 1350788 h 6858143"/>
              <a:gd name="connsiteX6786" fmla="*/ 1099491 w 6345571"/>
              <a:gd name="connsiteY6786" fmla="*/ 1326973 h 6858143"/>
              <a:gd name="connsiteX6787" fmla="*/ 1060755 w 6345571"/>
              <a:gd name="connsiteY6787" fmla="*/ 1323997 h 6858143"/>
              <a:gd name="connsiteX6788" fmla="*/ 1048837 w 6345571"/>
              <a:gd name="connsiteY6788" fmla="*/ 1309113 h 6858143"/>
              <a:gd name="connsiteX6789" fmla="*/ 1016061 w 6345571"/>
              <a:gd name="connsiteY6789" fmla="*/ 1312090 h 6858143"/>
              <a:gd name="connsiteX6790" fmla="*/ 995203 w 6345571"/>
              <a:gd name="connsiteY6790" fmla="*/ 1303159 h 6858143"/>
              <a:gd name="connsiteX6791" fmla="*/ 1016061 w 6345571"/>
              <a:gd name="connsiteY6791" fmla="*/ 1300183 h 6858143"/>
              <a:gd name="connsiteX6792" fmla="*/ 1007122 w 6345571"/>
              <a:gd name="connsiteY6792" fmla="*/ 1282322 h 6858143"/>
              <a:gd name="connsiteX6793" fmla="*/ 1093532 w 6345571"/>
              <a:gd name="connsiteY6793" fmla="*/ 1243624 h 6858143"/>
              <a:gd name="connsiteX6794" fmla="*/ 1179941 w 6345571"/>
              <a:gd name="connsiteY6794" fmla="*/ 1225764 h 6858143"/>
              <a:gd name="connsiteX6795" fmla="*/ 1287209 w 6345571"/>
              <a:gd name="connsiteY6795" fmla="*/ 1210880 h 6858143"/>
              <a:gd name="connsiteX6796" fmla="*/ 1376598 w 6345571"/>
              <a:gd name="connsiteY6796" fmla="*/ 1201950 h 6858143"/>
              <a:gd name="connsiteX6797" fmla="*/ 1373619 w 6345571"/>
              <a:gd name="connsiteY6797" fmla="*/ 1210880 h 6858143"/>
              <a:gd name="connsiteX6798" fmla="*/ 1406395 w 6345571"/>
              <a:gd name="connsiteY6798" fmla="*/ 1195996 h 6858143"/>
              <a:gd name="connsiteX6799" fmla="*/ 1415334 w 6345571"/>
              <a:gd name="connsiteY6799" fmla="*/ 1213857 h 6858143"/>
              <a:gd name="connsiteX6800" fmla="*/ 1522601 w 6345571"/>
              <a:gd name="connsiteY6800" fmla="*/ 1175159 h 6858143"/>
              <a:gd name="connsiteX6801" fmla="*/ 1558357 w 6345571"/>
              <a:gd name="connsiteY6801" fmla="*/ 1166228 h 6858143"/>
              <a:gd name="connsiteX6802" fmla="*/ 1609011 w 6345571"/>
              <a:gd name="connsiteY6802" fmla="*/ 1195996 h 6858143"/>
              <a:gd name="connsiteX6803" fmla="*/ 1662645 w 6345571"/>
              <a:gd name="connsiteY6803" fmla="*/ 1198973 h 6858143"/>
              <a:gd name="connsiteX6804" fmla="*/ 1650726 w 6345571"/>
              <a:gd name="connsiteY6804" fmla="*/ 1195996 h 6858143"/>
              <a:gd name="connsiteX6805" fmla="*/ 1668604 w 6345571"/>
              <a:gd name="connsiteY6805" fmla="*/ 1178135 h 6858143"/>
              <a:gd name="connsiteX6806" fmla="*/ 1686482 w 6345571"/>
              <a:gd name="connsiteY6806" fmla="*/ 1178135 h 6858143"/>
              <a:gd name="connsiteX6807" fmla="*/ 1683502 w 6345571"/>
              <a:gd name="connsiteY6807" fmla="*/ 1178135 h 6858143"/>
              <a:gd name="connsiteX6808" fmla="*/ 1701380 w 6345571"/>
              <a:gd name="connsiteY6808" fmla="*/ 1178135 h 6858143"/>
              <a:gd name="connsiteX6809" fmla="*/ 1692441 w 6345571"/>
              <a:gd name="connsiteY6809" fmla="*/ 1181112 h 6858143"/>
              <a:gd name="connsiteX6810" fmla="*/ 1707340 w 6345571"/>
              <a:gd name="connsiteY6810" fmla="*/ 1193019 h 6858143"/>
              <a:gd name="connsiteX6811" fmla="*/ 1713299 w 6345571"/>
              <a:gd name="connsiteY6811" fmla="*/ 1181112 h 6858143"/>
              <a:gd name="connsiteX6812" fmla="*/ 1707340 w 6345571"/>
              <a:gd name="connsiteY6812" fmla="*/ 1181112 h 6858143"/>
              <a:gd name="connsiteX6813" fmla="*/ 1716278 w 6345571"/>
              <a:gd name="connsiteY6813" fmla="*/ 1175159 h 6858143"/>
              <a:gd name="connsiteX6814" fmla="*/ 1716278 w 6345571"/>
              <a:gd name="connsiteY6814" fmla="*/ 1178135 h 6858143"/>
              <a:gd name="connsiteX6815" fmla="*/ 1722238 w 6345571"/>
              <a:gd name="connsiteY6815" fmla="*/ 1172182 h 6858143"/>
              <a:gd name="connsiteX6816" fmla="*/ 1781831 w 6345571"/>
              <a:gd name="connsiteY6816" fmla="*/ 1204926 h 6858143"/>
              <a:gd name="connsiteX6817" fmla="*/ 1817587 w 6345571"/>
              <a:gd name="connsiteY6817" fmla="*/ 1207903 h 6858143"/>
              <a:gd name="connsiteX6818" fmla="*/ 1847383 w 6345571"/>
              <a:gd name="connsiteY6818" fmla="*/ 1204926 h 6858143"/>
              <a:gd name="connsiteX6819" fmla="*/ 1838444 w 6345571"/>
              <a:gd name="connsiteY6819" fmla="*/ 1204926 h 6858143"/>
              <a:gd name="connsiteX6820" fmla="*/ 1829505 w 6345571"/>
              <a:gd name="connsiteY6820" fmla="*/ 1198973 h 6858143"/>
              <a:gd name="connsiteX6821" fmla="*/ 1832485 w 6345571"/>
              <a:gd name="connsiteY6821" fmla="*/ 1187066 h 6858143"/>
              <a:gd name="connsiteX6822" fmla="*/ 1859302 w 6345571"/>
              <a:gd name="connsiteY6822" fmla="*/ 1190043 h 6858143"/>
              <a:gd name="connsiteX6823" fmla="*/ 1877180 w 6345571"/>
              <a:gd name="connsiteY6823" fmla="*/ 1201950 h 6858143"/>
              <a:gd name="connsiteX6824" fmla="*/ 1892078 w 6345571"/>
              <a:gd name="connsiteY6824" fmla="*/ 1195996 h 6858143"/>
              <a:gd name="connsiteX6825" fmla="*/ 1886119 w 6345571"/>
              <a:gd name="connsiteY6825" fmla="*/ 1201950 h 6858143"/>
              <a:gd name="connsiteX6826" fmla="*/ 1889098 w 6345571"/>
              <a:gd name="connsiteY6826" fmla="*/ 1204926 h 6858143"/>
              <a:gd name="connsiteX6827" fmla="*/ 1898037 w 6345571"/>
              <a:gd name="connsiteY6827" fmla="*/ 1195996 h 6858143"/>
              <a:gd name="connsiteX6828" fmla="*/ 1901017 w 6345571"/>
              <a:gd name="connsiteY6828" fmla="*/ 1193019 h 6858143"/>
              <a:gd name="connsiteX6829" fmla="*/ 1903996 w 6345571"/>
              <a:gd name="connsiteY6829" fmla="*/ 1193019 h 6858143"/>
              <a:gd name="connsiteX6830" fmla="*/ 1930813 w 6345571"/>
              <a:gd name="connsiteY6830" fmla="*/ 1175159 h 6858143"/>
              <a:gd name="connsiteX6831" fmla="*/ 2017223 w 6345571"/>
              <a:gd name="connsiteY6831" fmla="*/ 1198973 h 6858143"/>
              <a:gd name="connsiteX6832" fmla="*/ 2061918 w 6345571"/>
              <a:gd name="connsiteY6832" fmla="*/ 1198973 h 6858143"/>
              <a:gd name="connsiteX6833" fmla="*/ 2097674 w 6345571"/>
              <a:gd name="connsiteY6833" fmla="*/ 1207903 h 6858143"/>
              <a:gd name="connsiteX6834" fmla="*/ 2133429 w 6345571"/>
              <a:gd name="connsiteY6834" fmla="*/ 1198973 h 6858143"/>
              <a:gd name="connsiteX6835" fmla="*/ 2136409 w 6345571"/>
              <a:gd name="connsiteY6835" fmla="*/ 1198973 h 6858143"/>
              <a:gd name="connsiteX6836" fmla="*/ 2166206 w 6345571"/>
              <a:gd name="connsiteY6836" fmla="*/ 1204926 h 6858143"/>
              <a:gd name="connsiteX6837" fmla="*/ 2184084 w 6345571"/>
              <a:gd name="connsiteY6837" fmla="*/ 1198973 h 6858143"/>
              <a:gd name="connsiteX6838" fmla="*/ 2175145 w 6345571"/>
              <a:gd name="connsiteY6838" fmla="*/ 1198973 h 6858143"/>
              <a:gd name="connsiteX6839" fmla="*/ 2142368 w 6345571"/>
              <a:gd name="connsiteY6839" fmla="*/ 1187066 h 6858143"/>
              <a:gd name="connsiteX6840" fmla="*/ 2103633 w 6345571"/>
              <a:gd name="connsiteY6840" fmla="*/ 1175159 h 6858143"/>
              <a:gd name="connsiteX6841" fmla="*/ 2067877 w 6345571"/>
              <a:gd name="connsiteY6841" fmla="*/ 1172182 h 6858143"/>
              <a:gd name="connsiteX6842" fmla="*/ 2032121 w 6345571"/>
              <a:gd name="connsiteY6842" fmla="*/ 1169205 h 6858143"/>
              <a:gd name="connsiteX6843" fmla="*/ 2020203 w 6345571"/>
              <a:gd name="connsiteY6843" fmla="*/ 1163252 h 6858143"/>
              <a:gd name="connsiteX6844" fmla="*/ 2070857 w 6345571"/>
              <a:gd name="connsiteY6844" fmla="*/ 1166228 h 6858143"/>
              <a:gd name="connsiteX6845" fmla="*/ 2073837 w 6345571"/>
              <a:gd name="connsiteY6845" fmla="*/ 1157298 h 6858143"/>
              <a:gd name="connsiteX6846" fmla="*/ 2058938 w 6345571"/>
              <a:gd name="connsiteY6846" fmla="*/ 1157298 h 6858143"/>
              <a:gd name="connsiteX6847" fmla="*/ 2058938 w 6345571"/>
              <a:gd name="connsiteY6847" fmla="*/ 1145391 h 6858143"/>
              <a:gd name="connsiteX6848" fmla="*/ 2041060 w 6345571"/>
              <a:gd name="connsiteY6848" fmla="*/ 1154321 h 6858143"/>
              <a:gd name="connsiteX6849" fmla="*/ 2020203 w 6345571"/>
              <a:gd name="connsiteY6849" fmla="*/ 1151345 h 6858143"/>
              <a:gd name="connsiteX6850" fmla="*/ 2017223 w 6345571"/>
              <a:gd name="connsiteY6850" fmla="*/ 1163252 h 6858143"/>
              <a:gd name="connsiteX6851" fmla="*/ 1990406 w 6345571"/>
              <a:gd name="connsiteY6851" fmla="*/ 1160275 h 6858143"/>
              <a:gd name="connsiteX6852" fmla="*/ 1987427 w 6345571"/>
              <a:gd name="connsiteY6852" fmla="*/ 1154321 h 6858143"/>
              <a:gd name="connsiteX6853" fmla="*/ 1966569 w 6345571"/>
              <a:gd name="connsiteY6853" fmla="*/ 1151345 h 6858143"/>
              <a:gd name="connsiteX6854" fmla="*/ 1948691 w 6345571"/>
              <a:gd name="connsiteY6854" fmla="*/ 1145391 h 6858143"/>
              <a:gd name="connsiteX6855" fmla="*/ 1975508 w 6345571"/>
              <a:gd name="connsiteY6855" fmla="*/ 1145391 h 6858143"/>
              <a:gd name="connsiteX6856" fmla="*/ 1969549 w 6345571"/>
              <a:gd name="connsiteY6856" fmla="*/ 1133484 h 6858143"/>
              <a:gd name="connsiteX6857" fmla="*/ 1957630 w 6345571"/>
              <a:gd name="connsiteY6857" fmla="*/ 1139438 h 6858143"/>
              <a:gd name="connsiteX6858" fmla="*/ 1912935 w 6345571"/>
              <a:gd name="connsiteY6858" fmla="*/ 1127531 h 6858143"/>
              <a:gd name="connsiteX6859" fmla="*/ 1909956 w 6345571"/>
              <a:gd name="connsiteY6859" fmla="*/ 1121577 h 6858143"/>
              <a:gd name="connsiteX6860" fmla="*/ 1903996 w 6345571"/>
              <a:gd name="connsiteY6860" fmla="*/ 1121577 h 6858143"/>
              <a:gd name="connsiteX6861" fmla="*/ 1903996 w 6345571"/>
              <a:gd name="connsiteY6861" fmla="*/ 1136461 h 6858143"/>
              <a:gd name="connsiteX6862" fmla="*/ 1886119 w 6345571"/>
              <a:gd name="connsiteY6862" fmla="*/ 1133484 h 6858143"/>
              <a:gd name="connsiteX6863" fmla="*/ 1898037 w 6345571"/>
              <a:gd name="connsiteY6863" fmla="*/ 1142414 h 6858143"/>
              <a:gd name="connsiteX6864" fmla="*/ 1877180 w 6345571"/>
              <a:gd name="connsiteY6864" fmla="*/ 1136461 h 6858143"/>
              <a:gd name="connsiteX6865" fmla="*/ 1889098 w 6345571"/>
              <a:gd name="connsiteY6865" fmla="*/ 1127531 h 6858143"/>
              <a:gd name="connsiteX6866" fmla="*/ 1871220 w 6345571"/>
              <a:gd name="connsiteY6866" fmla="*/ 1124554 h 6858143"/>
              <a:gd name="connsiteX6867" fmla="*/ 1871220 w 6345571"/>
              <a:gd name="connsiteY6867" fmla="*/ 1112647 h 6858143"/>
              <a:gd name="connsiteX6868" fmla="*/ 1886119 w 6345571"/>
              <a:gd name="connsiteY6868" fmla="*/ 1106693 h 6858143"/>
              <a:gd name="connsiteX6869" fmla="*/ 1871220 w 6345571"/>
              <a:gd name="connsiteY6869" fmla="*/ 1109670 h 6858143"/>
              <a:gd name="connsiteX6870" fmla="*/ 1868241 w 6345571"/>
              <a:gd name="connsiteY6870" fmla="*/ 1097763 h 6858143"/>
              <a:gd name="connsiteX6871" fmla="*/ 1856322 w 6345571"/>
              <a:gd name="connsiteY6871" fmla="*/ 1106693 h 6858143"/>
              <a:gd name="connsiteX6872" fmla="*/ 1865261 w 6345571"/>
              <a:gd name="connsiteY6872" fmla="*/ 1112647 h 6858143"/>
              <a:gd name="connsiteX6873" fmla="*/ 1871220 w 6345571"/>
              <a:gd name="connsiteY6873" fmla="*/ 1112647 h 6858143"/>
              <a:gd name="connsiteX6874" fmla="*/ 1865261 w 6345571"/>
              <a:gd name="connsiteY6874" fmla="*/ 1118600 h 6858143"/>
              <a:gd name="connsiteX6875" fmla="*/ 1853342 w 6345571"/>
              <a:gd name="connsiteY6875" fmla="*/ 1106693 h 6858143"/>
              <a:gd name="connsiteX6876" fmla="*/ 1844403 w 6345571"/>
              <a:gd name="connsiteY6876" fmla="*/ 1109670 h 6858143"/>
              <a:gd name="connsiteX6877" fmla="*/ 1850363 w 6345571"/>
              <a:gd name="connsiteY6877" fmla="*/ 1115624 h 6858143"/>
              <a:gd name="connsiteX6878" fmla="*/ 1814607 w 6345571"/>
              <a:gd name="connsiteY6878" fmla="*/ 1109670 h 6858143"/>
              <a:gd name="connsiteX6879" fmla="*/ 1850363 w 6345571"/>
              <a:gd name="connsiteY6879" fmla="*/ 1100740 h 6858143"/>
              <a:gd name="connsiteX6880" fmla="*/ 1850363 w 6345571"/>
              <a:gd name="connsiteY6880" fmla="*/ 1097763 h 6858143"/>
              <a:gd name="connsiteX6881" fmla="*/ 1802688 w 6345571"/>
              <a:gd name="connsiteY6881" fmla="*/ 1100740 h 6858143"/>
              <a:gd name="connsiteX6882" fmla="*/ 1802688 w 6345571"/>
              <a:gd name="connsiteY6882" fmla="*/ 1094786 h 6858143"/>
              <a:gd name="connsiteX6883" fmla="*/ 1796729 w 6345571"/>
              <a:gd name="connsiteY6883" fmla="*/ 1094786 h 6858143"/>
              <a:gd name="connsiteX6884" fmla="*/ 1796729 w 6345571"/>
              <a:gd name="connsiteY6884" fmla="*/ 1100740 h 6858143"/>
              <a:gd name="connsiteX6885" fmla="*/ 1775871 w 6345571"/>
              <a:gd name="connsiteY6885" fmla="*/ 1094786 h 6858143"/>
              <a:gd name="connsiteX6886" fmla="*/ 1755014 w 6345571"/>
              <a:gd name="connsiteY6886" fmla="*/ 1103716 h 6858143"/>
              <a:gd name="connsiteX6887" fmla="*/ 1740116 w 6345571"/>
              <a:gd name="connsiteY6887" fmla="*/ 1100740 h 6858143"/>
              <a:gd name="connsiteX6888" fmla="*/ 1769912 w 6345571"/>
              <a:gd name="connsiteY6888" fmla="*/ 1091809 h 6858143"/>
              <a:gd name="connsiteX6889" fmla="*/ 1731177 w 6345571"/>
              <a:gd name="connsiteY6889" fmla="*/ 1088833 h 6858143"/>
              <a:gd name="connsiteX6890" fmla="*/ 1731177 w 6345571"/>
              <a:gd name="connsiteY6890" fmla="*/ 1103716 h 6858143"/>
              <a:gd name="connsiteX6891" fmla="*/ 1722238 w 6345571"/>
              <a:gd name="connsiteY6891" fmla="*/ 1100740 h 6858143"/>
              <a:gd name="connsiteX6892" fmla="*/ 1728197 w 6345571"/>
              <a:gd name="connsiteY6892" fmla="*/ 1085856 h 6858143"/>
              <a:gd name="connsiteX6893" fmla="*/ 1710319 w 6345571"/>
              <a:gd name="connsiteY6893" fmla="*/ 1082879 h 6858143"/>
              <a:gd name="connsiteX6894" fmla="*/ 1656685 w 6345571"/>
              <a:gd name="connsiteY6894" fmla="*/ 1088833 h 6858143"/>
              <a:gd name="connsiteX6895" fmla="*/ 1677543 w 6345571"/>
              <a:gd name="connsiteY6895" fmla="*/ 1073949 h 6858143"/>
              <a:gd name="connsiteX6896" fmla="*/ 1638808 w 6345571"/>
              <a:gd name="connsiteY6896" fmla="*/ 1070972 h 6858143"/>
              <a:gd name="connsiteX6897" fmla="*/ 1606031 w 6345571"/>
              <a:gd name="connsiteY6897" fmla="*/ 1070972 h 6858143"/>
              <a:gd name="connsiteX6898" fmla="*/ 1597092 w 6345571"/>
              <a:gd name="connsiteY6898" fmla="*/ 1079902 h 6858143"/>
              <a:gd name="connsiteX6899" fmla="*/ 1588153 w 6345571"/>
              <a:gd name="connsiteY6899" fmla="*/ 1079902 h 6858143"/>
              <a:gd name="connsiteX6900" fmla="*/ 1588153 w 6345571"/>
              <a:gd name="connsiteY6900" fmla="*/ 1085856 h 6858143"/>
              <a:gd name="connsiteX6901" fmla="*/ 1597092 w 6345571"/>
              <a:gd name="connsiteY6901" fmla="*/ 1073949 h 6858143"/>
              <a:gd name="connsiteX6902" fmla="*/ 1594113 w 6345571"/>
              <a:gd name="connsiteY6902" fmla="*/ 1065019 h 6858143"/>
              <a:gd name="connsiteX6903" fmla="*/ 1579215 w 6345571"/>
              <a:gd name="connsiteY6903" fmla="*/ 1067995 h 6858143"/>
              <a:gd name="connsiteX6904" fmla="*/ 1603052 w 6345571"/>
              <a:gd name="connsiteY6904" fmla="*/ 1062042 h 6858143"/>
              <a:gd name="connsiteX6905" fmla="*/ 1600072 w 6345571"/>
              <a:gd name="connsiteY6905" fmla="*/ 1059065 h 6858143"/>
              <a:gd name="connsiteX6906" fmla="*/ 1585174 w 6345571"/>
              <a:gd name="connsiteY6906" fmla="*/ 1056088 h 6858143"/>
              <a:gd name="connsiteX6907" fmla="*/ 1623909 w 6345571"/>
              <a:gd name="connsiteY6907" fmla="*/ 1053112 h 6858143"/>
              <a:gd name="connsiteX6908" fmla="*/ 1620930 w 6345571"/>
              <a:gd name="connsiteY6908" fmla="*/ 1047158 h 6858143"/>
              <a:gd name="connsiteX6909" fmla="*/ 1635828 w 6345571"/>
              <a:gd name="connsiteY6909" fmla="*/ 1050135 h 6858143"/>
              <a:gd name="connsiteX6910" fmla="*/ 1632848 w 6345571"/>
              <a:gd name="connsiteY6910" fmla="*/ 1056088 h 6858143"/>
              <a:gd name="connsiteX6911" fmla="*/ 1653706 w 6345571"/>
              <a:gd name="connsiteY6911" fmla="*/ 1047158 h 6858143"/>
              <a:gd name="connsiteX6912" fmla="*/ 1665624 w 6345571"/>
              <a:gd name="connsiteY6912" fmla="*/ 1053112 h 6858143"/>
              <a:gd name="connsiteX6913" fmla="*/ 1647747 w 6345571"/>
              <a:gd name="connsiteY6913" fmla="*/ 1056088 h 6858143"/>
              <a:gd name="connsiteX6914" fmla="*/ 1668604 w 6345571"/>
              <a:gd name="connsiteY6914" fmla="*/ 1067995 h 6858143"/>
              <a:gd name="connsiteX6915" fmla="*/ 1677543 w 6345571"/>
              <a:gd name="connsiteY6915" fmla="*/ 1065019 h 6858143"/>
              <a:gd name="connsiteX6916" fmla="*/ 1671584 w 6345571"/>
              <a:gd name="connsiteY6916" fmla="*/ 1062042 h 6858143"/>
              <a:gd name="connsiteX6917" fmla="*/ 1671584 w 6345571"/>
              <a:gd name="connsiteY6917" fmla="*/ 1053112 h 6858143"/>
              <a:gd name="connsiteX6918" fmla="*/ 1692441 w 6345571"/>
              <a:gd name="connsiteY6918" fmla="*/ 1050135 h 6858143"/>
              <a:gd name="connsiteX6919" fmla="*/ 1683502 w 6345571"/>
              <a:gd name="connsiteY6919" fmla="*/ 1044181 h 6858143"/>
              <a:gd name="connsiteX6920" fmla="*/ 1716278 w 6345571"/>
              <a:gd name="connsiteY6920" fmla="*/ 1050135 h 6858143"/>
              <a:gd name="connsiteX6921" fmla="*/ 1701380 w 6345571"/>
              <a:gd name="connsiteY6921" fmla="*/ 1053112 h 6858143"/>
              <a:gd name="connsiteX6922" fmla="*/ 1743095 w 6345571"/>
              <a:gd name="connsiteY6922" fmla="*/ 1059065 h 6858143"/>
              <a:gd name="connsiteX6923" fmla="*/ 1740116 w 6345571"/>
              <a:gd name="connsiteY6923" fmla="*/ 1053112 h 6858143"/>
              <a:gd name="connsiteX6924" fmla="*/ 1757994 w 6345571"/>
              <a:gd name="connsiteY6924" fmla="*/ 1047158 h 6858143"/>
              <a:gd name="connsiteX6925" fmla="*/ 1811627 w 6345571"/>
              <a:gd name="connsiteY6925" fmla="*/ 1053112 h 6858143"/>
              <a:gd name="connsiteX6926" fmla="*/ 1802688 w 6345571"/>
              <a:gd name="connsiteY6926" fmla="*/ 1059065 h 6858143"/>
              <a:gd name="connsiteX6927" fmla="*/ 1823546 w 6345571"/>
              <a:gd name="connsiteY6927" fmla="*/ 1056088 h 6858143"/>
              <a:gd name="connsiteX6928" fmla="*/ 1823546 w 6345571"/>
              <a:gd name="connsiteY6928" fmla="*/ 1065019 h 6858143"/>
              <a:gd name="connsiteX6929" fmla="*/ 1832485 w 6345571"/>
              <a:gd name="connsiteY6929" fmla="*/ 1059065 h 6858143"/>
              <a:gd name="connsiteX6930" fmla="*/ 1868241 w 6345571"/>
              <a:gd name="connsiteY6930" fmla="*/ 1056088 h 6858143"/>
              <a:gd name="connsiteX6931" fmla="*/ 1898037 w 6345571"/>
              <a:gd name="connsiteY6931" fmla="*/ 1053112 h 6858143"/>
              <a:gd name="connsiteX6932" fmla="*/ 1889098 w 6345571"/>
              <a:gd name="connsiteY6932" fmla="*/ 1050135 h 6858143"/>
              <a:gd name="connsiteX6933" fmla="*/ 1889098 w 6345571"/>
              <a:gd name="connsiteY6933" fmla="*/ 1044181 h 6858143"/>
              <a:gd name="connsiteX6934" fmla="*/ 1906976 w 6345571"/>
              <a:gd name="connsiteY6934" fmla="*/ 1053112 h 6858143"/>
              <a:gd name="connsiteX6935" fmla="*/ 1889098 w 6345571"/>
              <a:gd name="connsiteY6935" fmla="*/ 1062042 h 6858143"/>
              <a:gd name="connsiteX6936" fmla="*/ 1915915 w 6345571"/>
              <a:gd name="connsiteY6936" fmla="*/ 1067995 h 6858143"/>
              <a:gd name="connsiteX6937" fmla="*/ 1933793 w 6345571"/>
              <a:gd name="connsiteY6937" fmla="*/ 1062042 h 6858143"/>
              <a:gd name="connsiteX6938" fmla="*/ 1945712 w 6345571"/>
              <a:gd name="connsiteY6938" fmla="*/ 1070972 h 6858143"/>
              <a:gd name="connsiteX6939" fmla="*/ 1969549 w 6345571"/>
              <a:gd name="connsiteY6939" fmla="*/ 1070972 h 6858143"/>
              <a:gd name="connsiteX6940" fmla="*/ 1984447 w 6345571"/>
              <a:gd name="connsiteY6940" fmla="*/ 1065019 h 6858143"/>
              <a:gd name="connsiteX6941" fmla="*/ 1984447 w 6345571"/>
              <a:gd name="connsiteY6941" fmla="*/ 1076926 h 6858143"/>
              <a:gd name="connsiteX6942" fmla="*/ 2011264 w 6345571"/>
              <a:gd name="connsiteY6942" fmla="*/ 1076926 h 6858143"/>
              <a:gd name="connsiteX6943" fmla="*/ 2008284 w 6345571"/>
              <a:gd name="connsiteY6943" fmla="*/ 1067995 h 6858143"/>
              <a:gd name="connsiteX6944" fmla="*/ 2026162 w 6345571"/>
              <a:gd name="connsiteY6944" fmla="*/ 1076926 h 6858143"/>
              <a:gd name="connsiteX6945" fmla="*/ 2070857 w 6345571"/>
              <a:gd name="connsiteY6945" fmla="*/ 1079902 h 6858143"/>
              <a:gd name="connsiteX6946" fmla="*/ 2079796 w 6345571"/>
              <a:gd name="connsiteY6946" fmla="*/ 1073949 h 6858143"/>
              <a:gd name="connsiteX6947" fmla="*/ 2076816 w 6345571"/>
              <a:gd name="connsiteY6947" fmla="*/ 1082879 h 6858143"/>
              <a:gd name="connsiteX6948" fmla="*/ 2115552 w 6345571"/>
              <a:gd name="connsiteY6948" fmla="*/ 1082879 h 6858143"/>
              <a:gd name="connsiteX6949" fmla="*/ 2103633 w 6345571"/>
              <a:gd name="connsiteY6949" fmla="*/ 1076926 h 6858143"/>
              <a:gd name="connsiteX6950" fmla="*/ 2133429 w 6345571"/>
              <a:gd name="connsiteY6950" fmla="*/ 1082879 h 6858143"/>
              <a:gd name="connsiteX6951" fmla="*/ 2121511 w 6345571"/>
              <a:gd name="connsiteY6951" fmla="*/ 1082879 h 6858143"/>
              <a:gd name="connsiteX6952" fmla="*/ 2148328 w 6345571"/>
              <a:gd name="connsiteY6952" fmla="*/ 1082879 h 6858143"/>
              <a:gd name="connsiteX6953" fmla="*/ 2142368 w 6345571"/>
              <a:gd name="connsiteY6953" fmla="*/ 1076926 h 6858143"/>
              <a:gd name="connsiteX6954" fmla="*/ 2151307 w 6345571"/>
              <a:gd name="connsiteY6954" fmla="*/ 1082879 h 6858143"/>
              <a:gd name="connsiteX6955" fmla="*/ 2169185 w 6345571"/>
              <a:gd name="connsiteY6955" fmla="*/ 1079902 h 6858143"/>
              <a:gd name="connsiteX6956" fmla="*/ 2157267 w 6345571"/>
              <a:gd name="connsiteY6956" fmla="*/ 1070972 h 6858143"/>
              <a:gd name="connsiteX6957" fmla="*/ 2145348 w 6345571"/>
              <a:gd name="connsiteY6957" fmla="*/ 1073949 h 6858143"/>
              <a:gd name="connsiteX6958" fmla="*/ 2085755 w 6345571"/>
              <a:gd name="connsiteY6958" fmla="*/ 1056088 h 6858143"/>
              <a:gd name="connsiteX6959" fmla="*/ 2052979 w 6345571"/>
              <a:gd name="connsiteY6959" fmla="*/ 1056088 h 6858143"/>
              <a:gd name="connsiteX6960" fmla="*/ 1993386 w 6345571"/>
              <a:gd name="connsiteY6960" fmla="*/ 1047158 h 6858143"/>
              <a:gd name="connsiteX6961" fmla="*/ 1993386 w 6345571"/>
              <a:gd name="connsiteY6961" fmla="*/ 1038228 h 6858143"/>
              <a:gd name="connsiteX6962" fmla="*/ 1978488 w 6345571"/>
              <a:gd name="connsiteY6962" fmla="*/ 1035251 h 6858143"/>
              <a:gd name="connsiteX6963" fmla="*/ 1972528 w 6345571"/>
              <a:gd name="connsiteY6963" fmla="*/ 1023344 h 6858143"/>
              <a:gd name="connsiteX6964" fmla="*/ 1960610 w 6345571"/>
              <a:gd name="connsiteY6964" fmla="*/ 1032274 h 6858143"/>
              <a:gd name="connsiteX6965" fmla="*/ 1942732 w 6345571"/>
              <a:gd name="connsiteY6965" fmla="*/ 1023344 h 6858143"/>
              <a:gd name="connsiteX6966" fmla="*/ 1930813 w 6345571"/>
              <a:gd name="connsiteY6966" fmla="*/ 1026321 h 6858143"/>
              <a:gd name="connsiteX6967" fmla="*/ 1942732 w 6345571"/>
              <a:gd name="connsiteY6967" fmla="*/ 1014414 h 6858143"/>
              <a:gd name="connsiteX6968" fmla="*/ 1924854 w 6345571"/>
              <a:gd name="connsiteY6968" fmla="*/ 1011437 h 6858143"/>
              <a:gd name="connsiteX6969" fmla="*/ 1909956 w 6345571"/>
              <a:gd name="connsiteY6969" fmla="*/ 1014414 h 6858143"/>
              <a:gd name="connsiteX6970" fmla="*/ 1903996 w 6345571"/>
              <a:gd name="connsiteY6970" fmla="*/ 1026321 h 6858143"/>
              <a:gd name="connsiteX6971" fmla="*/ 1903996 w 6345571"/>
              <a:gd name="connsiteY6971" fmla="*/ 1014414 h 6858143"/>
              <a:gd name="connsiteX6972" fmla="*/ 1871220 w 6345571"/>
              <a:gd name="connsiteY6972" fmla="*/ 1011437 h 6858143"/>
              <a:gd name="connsiteX6973" fmla="*/ 1883139 w 6345571"/>
              <a:gd name="connsiteY6973" fmla="*/ 1002507 h 6858143"/>
              <a:gd name="connsiteX6974" fmla="*/ 1895057 w 6345571"/>
              <a:gd name="connsiteY6974" fmla="*/ 996553 h 6858143"/>
              <a:gd name="connsiteX6975" fmla="*/ 1912935 w 6345571"/>
              <a:gd name="connsiteY6975" fmla="*/ 999530 h 6858143"/>
              <a:gd name="connsiteX6976" fmla="*/ 1903996 w 6345571"/>
              <a:gd name="connsiteY6976" fmla="*/ 1005483 h 6858143"/>
              <a:gd name="connsiteX6977" fmla="*/ 1924854 w 6345571"/>
              <a:gd name="connsiteY6977" fmla="*/ 1002507 h 6858143"/>
              <a:gd name="connsiteX6978" fmla="*/ 1960610 w 6345571"/>
              <a:gd name="connsiteY6978" fmla="*/ 1017390 h 6858143"/>
              <a:gd name="connsiteX6979" fmla="*/ 1966569 w 6345571"/>
              <a:gd name="connsiteY6979" fmla="*/ 1011437 h 6858143"/>
              <a:gd name="connsiteX6980" fmla="*/ 1975508 w 6345571"/>
              <a:gd name="connsiteY6980" fmla="*/ 1011437 h 6858143"/>
              <a:gd name="connsiteX6981" fmla="*/ 1972528 w 6345571"/>
              <a:gd name="connsiteY6981" fmla="*/ 1020367 h 6858143"/>
              <a:gd name="connsiteX6982" fmla="*/ 1987427 w 6345571"/>
              <a:gd name="connsiteY6982" fmla="*/ 1014414 h 6858143"/>
              <a:gd name="connsiteX6983" fmla="*/ 1993386 w 6345571"/>
              <a:gd name="connsiteY6983" fmla="*/ 1023344 h 6858143"/>
              <a:gd name="connsiteX6984" fmla="*/ 2023182 w 6345571"/>
              <a:gd name="connsiteY6984" fmla="*/ 1029297 h 6858143"/>
              <a:gd name="connsiteX6985" fmla="*/ 2026162 w 6345571"/>
              <a:gd name="connsiteY6985" fmla="*/ 1020367 h 6858143"/>
              <a:gd name="connsiteX6986" fmla="*/ 2035101 w 6345571"/>
              <a:gd name="connsiteY6986" fmla="*/ 1020367 h 6858143"/>
              <a:gd name="connsiteX6987" fmla="*/ 2049999 w 6345571"/>
              <a:gd name="connsiteY6987" fmla="*/ 1026321 h 6858143"/>
              <a:gd name="connsiteX6988" fmla="*/ 2103633 w 6345571"/>
              <a:gd name="connsiteY6988" fmla="*/ 1035251 h 6858143"/>
              <a:gd name="connsiteX6989" fmla="*/ 2118531 w 6345571"/>
              <a:gd name="connsiteY6989" fmla="*/ 1023344 h 6858143"/>
              <a:gd name="connsiteX6990" fmla="*/ 2106613 w 6345571"/>
              <a:gd name="connsiteY6990" fmla="*/ 1026321 h 6858143"/>
              <a:gd name="connsiteX6991" fmla="*/ 2103633 w 6345571"/>
              <a:gd name="connsiteY6991" fmla="*/ 1020367 h 6858143"/>
              <a:gd name="connsiteX6992" fmla="*/ 2061918 w 6345571"/>
              <a:gd name="connsiteY6992" fmla="*/ 1011437 h 6858143"/>
              <a:gd name="connsiteX6993" fmla="*/ 2020203 w 6345571"/>
              <a:gd name="connsiteY6993" fmla="*/ 1002507 h 6858143"/>
              <a:gd name="connsiteX6994" fmla="*/ 2038081 w 6345571"/>
              <a:gd name="connsiteY6994" fmla="*/ 999530 h 6858143"/>
              <a:gd name="connsiteX6995" fmla="*/ 2038081 w 6345571"/>
              <a:gd name="connsiteY6995" fmla="*/ 990599 h 6858143"/>
              <a:gd name="connsiteX6996" fmla="*/ 2041060 w 6345571"/>
              <a:gd name="connsiteY6996" fmla="*/ 996553 h 6858143"/>
              <a:gd name="connsiteX6997" fmla="*/ 2046704 w 6345571"/>
              <a:gd name="connsiteY6997" fmla="*/ 994298 h 6858143"/>
              <a:gd name="connsiteX6998" fmla="*/ 2044413 w 6345571"/>
              <a:gd name="connsiteY6998" fmla="*/ 999530 h 6858143"/>
              <a:gd name="connsiteX6999" fmla="*/ 2044040 w 6345571"/>
              <a:gd name="connsiteY6999" fmla="*/ 1005483 h 6858143"/>
              <a:gd name="connsiteX7000" fmla="*/ 2064898 w 6345571"/>
              <a:gd name="connsiteY7000" fmla="*/ 1002507 h 6858143"/>
              <a:gd name="connsiteX7001" fmla="*/ 2073837 w 6345571"/>
              <a:gd name="connsiteY7001" fmla="*/ 993576 h 6858143"/>
              <a:gd name="connsiteX7002" fmla="*/ 2112572 w 6345571"/>
              <a:gd name="connsiteY7002" fmla="*/ 996553 h 6858143"/>
              <a:gd name="connsiteX7003" fmla="*/ 2145348 w 6345571"/>
              <a:gd name="connsiteY7003" fmla="*/ 1005483 h 6858143"/>
              <a:gd name="connsiteX7004" fmla="*/ 2148328 w 6345571"/>
              <a:gd name="connsiteY7004" fmla="*/ 996553 h 6858143"/>
              <a:gd name="connsiteX7005" fmla="*/ 2172165 w 6345571"/>
              <a:gd name="connsiteY7005" fmla="*/ 1011437 h 6858143"/>
              <a:gd name="connsiteX7006" fmla="*/ 2157267 w 6345571"/>
              <a:gd name="connsiteY7006" fmla="*/ 1014414 h 6858143"/>
              <a:gd name="connsiteX7007" fmla="*/ 2157267 w 6345571"/>
              <a:gd name="connsiteY7007" fmla="*/ 1008460 h 6858143"/>
              <a:gd name="connsiteX7008" fmla="*/ 2142368 w 6345571"/>
              <a:gd name="connsiteY7008" fmla="*/ 1017390 h 6858143"/>
              <a:gd name="connsiteX7009" fmla="*/ 2181104 w 6345571"/>
              <a:gd name="connsiteY7009" fmla="*/ 1008460 h 6858143"/>
              <a:gd name="connsiteX7010" fmla="*/ 2198982 w 6345571"/>
              <a:gd name="connsiteY7010" fmla="*/ 1014414 h 6858143"/>
              <a:gd name="connsiteX7011" fmla="*/ 2187063 w 6345571"/>
              <a:gd name="connsiteY7011" fmla="*/ 1023344 h 6858143"/>
              <a:gd name="connsiteX7012" fmla="*/ 2207921 w 6345571"/>
              <a:gd name="connsiteY7012" fmla="*/ 1020367 h 6858143"/>
              <a:gd name="connsiteX7013" fmla="*/ 2237717 w 6345571"/>
              <a:gd name="connsiteY7013" fmla="*/ 1014414 h 6858143"/>
              <a:gd name="connsiteX7014" fmla="*/ 2234738 w 6345571"/>
              <a:gd name="connsiteY7014" fmla="*/ 1020367 h 6858143"/>
              <a:gd name="connsiteX7015" fmla="*/ 2249636 w 6345571"/>
              <a:gd name="connsiteY7015" fmla="*/ 1020367 h 6858143"/>
              <a:gd name="connsiteX7016" fmla="*/ 2261554 w 6345571"/>
              <a:gd name="connsiteY7016" fmla="*/ 1029297 h 6858143"/>
              <a:gd name="connsiteX7017" fmla="*/ 2279432 w 6345571"/>
              <a:gd name="connsiteY7017" fmla="*/ 1020367 h 6858143"/>
              <a:gd name="connsiteX7018" fmla="*/ 2285392 w 6345571"/>
              <a:gd name="connsiteY7018" fmla="*/ 1029297 h 6858143"/>
              <a:gd name="connsiteX7019" fmla="*/ 2303270 w 6345571"/>
              <a:gd name="connsiteY7019" fmla="*/ 1026321 h 6858143"/>
              <a:gd name="connsiteX7020" fmla="*/ 2300290 w 6345571"/>
              <a:gd name="connsiteY7020" fmla="*/ 1032274 h 6858143"/>
              <a:gd name="connsiteX7021" fmla="*/ 2306249 w 6345571"/>
              <a:gd name="connsiteY7021" fmla="*/ 1026321 h 6858143"/>
              <a:gd name="connsiteX7022" fmla="*/ 2315188 w 6345571"/>
              <a:gd name="connsiteY7022" fmla="*/ 1032274 h 6858143"/>
              <a:gd name="connsiteX7023" fmla="*/ 2303270 w 6345571"/>
              <a:gd name="connsiteY7023" fmla="*/ 1038228 h 6858143"/>
              <a:gd name="connsiteX7024" fmla="*/ 2324127 w 6345571"/>
              <a:gd name="connsiteY7024" fmla="*/ 1029297 h 6858143"/>
              <a:gd name="connsiteX7025" fmla="*/ 2342005 w 6345571"/>
              <a:gd name="connsiteY7025" fmla="*/ 1035251 h 6858143"/>
              <a:gd name="connsiteX7026" fmla="*/ 2344985 w 6345571"/>
              <a:gd name="connsiteY7026" fmla="*/ 1044181 h 6858143"/>
              <a:gd name="connsiteX7027" fmla="*/ 2374781 w 6345571"/>
              <a:gd name="connsiteY7027" fmla="*/ 1047158 h 6858143"/>
              <a:gd name="connsiteX7028" fmla="*/ 2404578 w 6345571"/>
              <a:gd name="connsiteY7028" fmla="*/ 1050135 h 6858143"/>
              <a:gd name="connsiteX7029" fmla="*/ 2407557 w 6345571"/>
              <a:gd name="connsiteY7029" fmla="*/ 1059065 h 6858143"/>
              <a:gd name="connsiteX7030" fmla="*/ 2434374 w 6345571"/>
              <a:gd name="connsiteY7030" fmla="*/ 1062042 h 6858143"/>
              <a:gd name="connsiteX7031" fmla="*/ 2455232 w 6345571"/>
              <a:gd name="connsiteY7031" fmla="*/ 1062042 h 6858143"/>
              <a:gd name="connsiteX7032" fmla="*/ 2458211 w 6345571"/>
              <a:gd name="connsiteY7032" fmla="*/ 1065019 h 6858143"/>
              <a:gd name="connsiteX7033" fmla="*/ 2490988 w 6345571"/>
              <a:gd name="connsiteY7033" fmla="*/ 1070972 h 6858143"/>
              <a:gd name="connsiteX7034" fmla="*/ 2520784 w 6345571"/>
              <a:gd name="connsiteY7034" fmla="*/ 1062042 h 6858143"/>
              <a:gd name="connsiteX7035" fmla="*/ 2547601 w 6345571"/>
              <a:gd name="connsiteY7035" fmla="*/ 1073949 h 6858143"/>
              <a:gd name="connsiteX7036" fmla="*/ 2559519 w 6345571"/>
              <a:gd name="connsiteY7036" fmla="*/ 1082879 h 6858143"/>
              <a:gd name="connsiteX7037" fmla="*/ 2574417 w 6345571"/>
              <a:gd name="connsiteY7037" fmla="*/ 1082879 h 6858143"/>
              <a:gd name="connsiteX7038" fmla="*/ 2565479 w 6345571"/>
              <a:gd name="connsiteY7038" fmla="*/ 1088833 h 6858143"/>
              <a:gd name="connsiteX7039" fmla="*/ 2592295 w 6345571"/>
              <a:gd name="connsiteY7039" fmla="*/ 1085856 h 6858143"/>
              <a:gd name="connsiteX7040" fmla="*/ 2577397 w 6345571"/>
              <a:gd name="connsiteY7040" fmla="*/ 1079902 h 6858143"/>
              <a:gd name="connsiteX7041" fmla="*/ 2613153 w 6345571"/>
              <a:gd name="connsiteY7041" fmla="*/ 1094786 h 6858143"/>
              <a:gd name="connsiteX7042" fmla="*/ 2619112 w 6345571"/>
              <a:gd name="connsiteY7042" fmla="*/ 1088833 h 6858143"/>
              <a:gd name="connsiteX7043" fmla="*/ 2636990 w 6345571"/>
              <a:gd name="connsiteY7043" fmla="*/ 1094786 h 6858143"/>
              <a:gd name="connsiteX7044" fmla="*/ 2628051 w 6345571"/>
              <a:gd name="connsiteY7044" fmla="*/ 1082879 h 6858143"/>
              <a:gd name="connsiteX7045" fmla="*/ 2607194 w 6345571"/>
              <a:gd name="connsiteY7045" fmla="*/ 1076926 h 6858143"/>
              <a:gd name="connsiteX7046" fmla="*/ 2628051 w 6345571"/>
              <a:gd name="connsiteY7046" fmla="*/ 1079902 h 6858143"/>
              <a:gd name="connsiteX7047" fmla="*/ 2642949 w 6345571"/>
              <a:gd name="connsiteY7047" fmla="*/ 1094786 h 6858143"/>
              <a:gd name="connsiteX7048" fmla="*/ 2654868 w 6345571"/>
              <a:gd name="connsiteY7048" fmla="*/ 1085856 h 6858143"/>
              <a:gd name="connsiteX7049" fmla="*/ 2657848 w 6345571"/>
              <a:gd name="connsiteY7049" fmla="*/ 1088833 h 6858143"/>
              <a:gd name="connsiteX7050" fmla="*/ 2660827 w 6345571"/>
              <a:gd name="connsiteY7050" fmla="*/ 1088833 h 6858143"/>
              <a:gd name="connsiteX7051" fmla="*/ 2648909 w 6345571"/>
              <a:gd name="connsiteY7051" fmla="*/ 1097763 h 6858143"/>
              <a:gd name="connsiteX7052" fmla="*/ 2648909 w 6345571"/>
              <a:gd name="connsiteY7052" fmla="*/ 1106693 h 6858143"/>
              <a:gd name="connsiteX7053" fmla="*/ 2669767 w 6345571"/>
              <a:gd name="connsiteY7053" fmla="*/ 1103716 h 6858143"/>
              <a:gd name="connsiteX7054" fmla="*/ 2705522 w 6345571"/>
              <a:gd name="connsiteY7054" fmla="*/ 1106693 h 6858143"/>
              <a:gd name="connsiteX7055" fmla="*/ 2702543 w 6345571"/>
              <a:gd name="connsiteY7055" fmla="*/ 1121577 h 6858143"/>
              <a:gd name="connsiteX7056" fmla="*/ 2714461 w 6345571"/>
              <a:gd name="connsiteY7056" fmla="*/ 1112647 h 6858143"/>
              <a:gd name="connsiteX7057" fmla="*/ 2738298 w 6345571"/>
              <a:gd name="connsiteY7057" fmla="*/ 1115624 h 6858143"/>
              <a:gd name="connsiteX7058" fmla="*/ 2738298 w 6345571"/>
              <a:gd name="connsiteY7058" fmla="*/ 1130507 h 6858143"/>
              <a:gd name="connsiteX7059" fmla="*/ 2753197 w 6345571"/>
              <a:gd name="connsiteY7059" fmla="*/ 1124554 h 6858143"/>
              <a:gd name="connsiteX7060" fmla="*/ 2771075 w 6345571"/>
              <a:gd name="connsiteY7060" fmla="*/ 1139438 h 6858143"/>
              <a:gd name="connsiteX7061" fmla="*/ 2777034 w 6345571"/>
              <a:gd name="connsiteY7061" fmla="*/ 1133484 h 6858143"/>
              <a:gd name="connsiteX7062" fmla="*/ 2812789 w 6345571"/>
              <a:gd name="connsiteY7062" fmla="*/ 1136461 h 6858143"/>
              <a:gd name="connsiteX7063" fmla="*/ 2830667 w 6345571"/>
              <a:gd name="connsiteY7063" fmla="*/ 1142414 h 6858143"/>
              <a:gd name="connsiteX7064" fmla="*/ 2860464 w 6345571"/>
              <a:gd name="connsiteY7064" fmla="*/ 1154321 h 6858143"/>
              <a:gd name="connsiteX7065" fmla="*/ 2866423 w 6345571"/>
              <a:gd name="connsiteY7065" fmla="*/ 1154321 h 6858143"/>
              <a:gd name="connsiteX7066" fmla="*/ 2866423 w 6345571"/>
              <a:gd name="connsiteY7066" fmla="*/ 1148368 h 6858143"/>
              <a:gd name="connsiteX7067" fmla="*/ 2884301 w 6345571"/>
              <a:gd name="connsiteY7067" fmla="*/ 1151345 h 6858143"/>
              <a:gd name="connsiteX7068" fmla="*/ 2872383 w 6345571"/>
              <a:gd name="connsiteY7068" fmla="*/ 1154321 h 6858143"/>
              <a:gd name="connsiteX7069" fmla="*/ 2911118 w 6345571"/>
              <a:gd name="connsiteY7069" fmla="*/ 1175159 h 6858143"/>
              <a:gd name="connsiteX7070" fmla="*/ 2920057 w 6345571"/>
              <a:gd name="connsiteY7070" fmla="*/ 1166228 h 6858143"/>
              <a:gd name="connsiteX7071" fmla="*/ 2902179 w 6345571"/>
              <a:gd name="connsiteY7071" fmla="*/ 1166228 h 6858143"/>
              <a:gd name="connsiteX7072" fmla="*/ 2908139 w 6345571"/>
              <a:gd name="connsiteY7072" fmla="*/ 1151345 h 6858143"/>
              <a:gd name="connsiteX7073" fmla="*/ 2928996 w 6345571"/>
              <a:gd name="connsiteY7073" fmla="*/ 1166228 h 6858143"/>
              <a:gd name="connsiteX7074" fmla="*/ 2923037 w 6345571"/>
              <a:gd name="connsiteY7074" fmla="*/ 1178135 h 6858143"/>
              <a:gd name="connsiteX7075" fmla="*/ 2934955 w 6345571"/>
              <a:gd name="connsiteY7075" fmla="*/ 1175159 h 6858143"/>
              <a:gd name="connsiteX7076" fmla="*/ 2931976 w 6345571"/>
              <a:gd name="connsiteY7076" fmla="*/ 1181112 h 6858143"/>
              <a:gd name="connsiteX7077" fmla="*/ 2955813 w 6345571"/>
              <a:gd name="connsiteY7077" fmla="*/ 1184089 h 6858143"/>
              <a:gd name="connsiteX7078" fmla="*/ 2973691 w 6345571"/>
              <a:gd name="connsiteY7078" fmla="*/ 1193019 h 6858143"/>
              <a:gd name="connsiteX7079" fmla="*/ 2997528 w 6345571"/>
              <a:gd name="connsiteY7079" fmla="*/ 1201950 h 6858143"/>
              <a:gd name="connsiteX7080" fmla="*/ 3000507 w 6345571"/>
              <a:gd name="connsiteY7080" fmla="*/ 1195996 h 6858143"/>
              <a:gd name="connsiteX7081" fmla="*/ 3012426 w 6345571"/>
              <a:gd name="connsiteY7081" fmla="*/ 1198973 h 6858143"/>
              <a:gd name="connsiteX7082" fmla="*/ 3042223 w 6345571"/>
              <a:gd name="connsiteY7082" fmla="*/ 1207903 h 6858143"/>
              <a:gd name="connsiteX7083" fmla="*/ 3045202 w 6345571"/>
              <a:gd name="connsiteY7083" fmla="*/ 1216833 h 6858143"/>
              <a:gd name="connsiteX7084" fmla="*/ 3027325 w 6345571"/>
              <a:gd name="connsiteY7084" fmla="*/ 1216833 h 6858143"/>
              <a:gd name="connsiteX7085" fmla="*/ 3060101 w 6345571"/>
              <a:gd name="connsiteY7085" fmla="*/ 1228740 h 6858143"/>
              <a:gd name="connsiteX7086" fmla="*/ 3045202 w 6345571"/>
              <a:gd name="connsiteY7086" fmla="*/ 1219810 h 6858143"/>
              <a:gd name="connsiteX7087" fmla="*/ 3072019 w 6345571"/>
              <a:gd name="connsiteY7087" fmla="*/ 1225764 h 6858143"/>
              <a:gd name="connsiteX7088" fmla="*/ 3095857 w 6345571"/>
              <a:gd name="connsiteY7088" fmla="*/ 1228740 h 6858143"/>
              <a:gd name="connsiteX7089" fmla="*/ 3095857 w 6345571"/>
              <a:gd name="connsiteY7089" fmla="*/ 1222787 h 6858143"/>
              <a:gd name="connsiteX7090" fmla="*/ 3104795 w 6345571"/>
              <a:gd name="connsiteY7090" fmla="*/ 1219810 h 6858143"/>
              <a:gd name="connsiteX7091" fmla="*/ 3107775 w 6345571"/>
              <a:gd name="connsiteY7091" fmla="*/ 1231717 h 6858143"/>
              <a:gd name="connsiteX7092" fmla="*/ 3128633 w 6345571"/>
              <a:gd name="connsiteY7092" fmla="*/ 1240647 h 6858143"/>
              <a:gd name="connsiteX7093" fmla="*/ 3116714 w 6345571"/>
              <a:gd name="connsiteY7093" fmla="*/ 1228740 h 6858143"/>
              <a:gd name="connsiteX7094" fmla="*/ 3137571 w 6345571"/>
              <a:gd name="connsiteY7094" fmla="*/ 1228740 h 6858143"/>
              <a:gd name="connsiteX7095" fmla="*/ 3137571 w 6345571"/>
              <a:gd name="connsiteY7095" fmla="*/ 1249578 h 6858143"/>
              <a:gd name="connsiteX7096" fmla="*/ 3161409 w 6345571"/>
              <a:gd name="connsiteY7096" fmla="*/ 1252554 h 6858143"/>
              <a:gd name="connsiteX7097" fmla="*/ 3176307 w 6345571"/>
              <a:gd name="connsiteY7097" fmla="*/ 1246601 h 6858143"/>
              <a:gd name="connsiteX7098" fmla="*/ 3152470 w 6345571"/>
              <a:gd name="connsiteY7098" fmla="*/ 1240647 h 6858143"/>
              <a:gd name="connsiteX7099" fmla="*/ 3161409 w 6345571"/>
              <a:gd name="connsiteY7099" fmla="*/ 1237671 h 6858143"/>
              <a:gd name="connsiteX7100" fmla="*/ 3203124 w 6345571"/>
              <a:gd name="connsiteY7100" fmla="*/ 1252554 h 6858143"/>
              <a:gd name="connsiteX7101" fmla="*/ 3197165 w 6345571"/>
              <a:gd name="connsiteY7101" fmla="*/ 1252554 h 6858143"/>
              <a:gd name="connsiteX7102" fmla="*/ 3197165 w 6345571"/>
              <a:gd name="connsiteY7102" fmla="*/ 1258508 h 6858143"/>
              <a:gd name="connsiteX7103" fmla="*/ 3194185 w 6345571"/>
              <a:gd name="connsiteY7103" fmla="*/ 1255531 h 6858143"/>
              <a:gd name="connsiteX7104" fmla="*/ 3191205 w 6345571"/>
              <a:gd name="connsiteY7104" fmla="*/ 1261485 h 6858143"/>
              <a:gd name="connsiteX7105" fmla="*/ 3170348 w 6345571"/>
              <a:gd name="connsiteY7105" fmla="*/ 1261485 h 6858143"/>
              <a:gd name="connsiteX7106" fmla="*/ 3185246 w 6345571"/>
              <a:gd name="connsiteY7106" fmla="*/ 1270415 h 6858143"/>
              <a:gd name="connsiteX7107" fmla="*/ 3200144 w 6345571"/>
              <a:gd name="connsiteY7107" fmla="*/ 1267438 h 6858143"/>
              <a:gd name="connsiteX7108" fmla="*/ 3197165 w 6345571"/>
              <a:gd name="connsiteY7108" fmla="*/ 1276369 h 6858143"/>
              <a:gd name="connsiteX7109" fmla="*/ 3209083 w 6345571"/>
              <a:gd name="connsiteY7109" fmla="*/ 1273392 h 6858143"/>
              <a:gd name="connsiteX7110" fmla="*/ 3200144 w 6345571"/>
              <a:gd name="connsiteY7110" fmla="*/ 1261485 h 6858143"/>
              <a:gd name="connsiteX7111" fmla="*/ 3218022 w 6345571"/>
              <a:gd name="connsiteY7111" fmla="*/ 1270415 h 6858143"/>
              <a:gd name="connsiteX7112" fmla="*/ 3226961 w 6345571"/>
              <a:gd name="connsiteY7112" fmla="*/ 1264462 h 6858143"/>
              <a:gd name="connsiteX7113" fmla="*/ 3209083 w 6345571"/>
              <a:gd name="connsiteY7113" fmla="*/ 1258508 h 6858143"/>
              <a:gd name="connsiteX7114" fmla="*/ 3223981 w 6345571"/>
              <a:gd name="connsiteY7114" fmla="*/ 1255531 h 6858143"/>
              <a:gd name="connsiteX7115" fmla="*/ 3200144 w 6345571"/>
              <a:gd name="connsiteY7115" fmla="*/ 1246601 h 6858143"/>
              <a:gd name="connsiteX7116" fmla="*/ 3206103 w 6345571"/>
              <a:gd name="connsiteY7116" fmla="*/ 1243624 h 6858143"/>
              <a:gd name="connsiteX7117" fmla="*/ 3194185 w 6345571"/>
              <a:gd name="connsiteY7117" fmla="*/ 1246601 h 6858143"/>
              <a:gd name="connsiteX7118" fmla="*/ 3170348 w 6345571"/>
              <a:gd name="connsiteY7118" fmla="*/ 1237671 h 6858143"/>
              <a:gd name="connsiteX7119" fmla="*/ 3161409 w 6345571"/>
              <a:gd name="connsiteY7119" fmla="*/ 1234694 h 6858143"/>
              <a:gd name="connsiteX7120" fmla="*/ 3161409 w 6345571"/>
              <a:gd name="connsiteY7120" fmla="*/ 1228740 h 6858143"/>
              <a:gd name="connsiteX7121" fmla="*/ 3149490 w 6345571"/>
              <a:gd name="connsiteY7121" fmla="*/ 1228740 h 6858143"/>
              <a:gd name="connsiteX7122" fmla="*/ 3122673 w 6345571"/>
              <a:gd name="connsiteY7122" fmla="*/ 1219810 h 6858143"/>
              <a:gd name="connsiteX7123" fmla="*/ 3122673 w 6345571"/>
              <a:gd name="connsiteY7123" fmla="*/ 1210880 h 6858143"/>
              <a:gd name="connsiteX7124" fmla="*/ 3074999 w 6345571"/>
              <a:gd name="connsiteY7124" fmla="*/ 1201950 h 6858143"/>
              <a:gd name="connsiteX7125" fmla="*/ 3060101 w 6345571"/>
              <a:gd name="connsiteY7125" fmla="*/ 1198973 h 6858143"/>
              <a:gd name="connsiteX7126" fmla="*/ 3054141 w 6345571"/>
              <a:gd name="connsiteY7126" fmla="*/ 1187066 h 6858143"/>
              <a:gd name="connsiteX7127" fmla="*/ 3015406 w 6345571"/>
              <a:gd name="connsiteY7127" fmla="*/ 1175159 h 6858143"/>
              <a:gd name="connsiteX7128" fmla="*/ 3012426 w 6345571"/>
              <a:gd name="connsiteY7128" fmla="*/ 1178135 h 6858143"/>
              <a:gd name="connsiteX7129" fmla="*/ 2988589 w 6345571"/>
              <a:gd name="connsiteY7129" fmla="*/ 1172182 h 6858143"/>
              <a:gd name="connsiteX7130" fmla="*/ 2997528 w 6345571"/>
              <a:gd name="connsiteY7130" fmla="*/ 1163252 h 6858143"/>
              <a:gd name="connsiteX7131" fmla="*/ 2934955 w 6345571"/>
              <a:gd name="connsiteY7131" fmla="*/ 1151345 h 6858143"/>
              <a:gd name="connsiteX7132" fmla="*/ 2931976 w 6345571"/>
              <a:gd name="connsiteY7132" fmla="*/ 1157298 h 6858143"/>
              <a:gd name="connsiteX7133" fmla="*/ 2911118 w 6345571"/>
              <a:gd name="connsiteY7133" fmla="*/ 1151345 h 6858143"/>
              <a:gd name="connsiteX7134" fmla="*/ 2923037 w 6345571"/>
              <a:gd name="connsiteY7134" fmla="*/ 1142414 h 6858143"/>
              <a:gd name="connsiteX7135" fmla="*/ 2896220 w 6345571"/>
              <a:gd name="connsiteY7135" fmla="*/ 1136461 h 6858143"/>
              <a:gd name="connsiteX7136" fmla="*/ 2869403 w 6345571"/>
              <a:gd name="connsiteY7136" fmla="*/ 1130507 h 6858143"/>
              <a:gd name="connsiteX7137" fmla="*/ 2843331 w 6345571"/>
              <a:gd name="connsiteY7137" fmla="*/ 1122321 h 6858143"/>
              <a:gd name="connsiteX7138" fmla="*/ 2827852 w 6345571"/>
              <a:gd name="connsiteY7138" fmla="*/ 1113256 h 6858143"/>
              <a:gd name="connsiteX7139" fmla="*/ 2833647 w 6345571"/>
              <a:gd name="connsiteY7139" fmla="*/ 1112647 h 6858143"/>
              <a:gd name="connsiteX7140" fmla="*/ 2830667 w 6345571"/>
              <a:gd name="connsiteY7140" fmla="*/ 1103716 h 6858143"/>
              <a:gd name="connsiteX7141" fmla="*/ 2809810 w 6345571"/>
              <a:gd name="connsiteY7141" fmla="*/ 1097763 h 6858143"/>
              <a:gd name="connsiteX7142" fmla="*/ 2797891 w 6345571"/>
              <a:gd name="connsiteY7142" fmla="*/ 1103716 h 6858143"/>
              <a:gd name="connsiteX7143" fmla="*/ 2785973 w 6345571"/>
              <a:gd name="connsiteY7143" fmla="*/ 1091809 h 6858143"/>
              <a:gd name="connsiteX7144" fmla="*/ 2782993 w 6345571"/>
              <a:gd name="connsiteY7144" fmla="*/ 1097763 h 6858143"/>
              <a:gd name="connsiteX7145" fmla="*/ 2759156 w 6345571"/>
              <a:gd name="connsiteY7145" fmla="*/ 1088833 h 6858143"/>
              <a:gd name="connsiteX7146" fmla="*/ 2774054 w 6345571"/>
              <a:gd name="connsiteY7146" fmla="*/ 1091809 h 6858143"/>
              <a:gd name="connsiteX7147" fmla="*/ 2768095 w 6345571"/>
              <a:gd name="connsiteY7147" fmla="*/ 1076926 h 6858143"/>
              <a:gd name="connsiteX7148" fmla="*/ 2759156 w 6345571"/>
              <a:gd name="connsiteY7148" fmla="*/ 1082879 h 6858143"/>
              <a:gd name="connsiteX7149" fmla="*/ 2717441 w 6345571"/>
              <a:gd name="connsiteY7149" fmla="*/ 1067995 h 6858143"/>
              <a:gd name="connsiteX7150" fmla="*/ 2699563 w 6345571"/>
              <a:gd name="connsiteY7150" fmla="*/ 1073949 h 6858143"/>
              <a:gd name="connsiteX7151" fmla="*/ 2699563 w 6345571"/>
              <a:gd name="connsiteY7151" fmla="*/ 1065019 h 6858143"/>
              <a:gd name="connsiteX7152" fmla="*/ 2672746 w 6345571"/>
              <a:gd name="connsiteY7152" fmla="*/ 1067995 h 6858143"/>
              <a:gd name="connsiteX7153" fmla="*/ 2678705 w 6345571"/>
              <a:gd name="connsiteY7153" fmla="*/ 1073949 h 6858143"/>
              <a:gd name="connsiteX7154" fmla="*/ 2666787 w 6345571"/>
              <a:gd name="connsiteY7154" fmla="*/ 1076926 h 6858143"/>
              <a:gd name="connsiteX7155" fmla="*/ 2648909 w 6345571"/>
              <a:gd name="connsiteY7155" fmla="*/ 1070972 h 6858143"/>
              <a:gd name="connsiteX7156" fmla="*/ 2660827 w 6345571"/>
              <a:gd name="connsiteY7156" fmla="*/ 1070972 h 6858143"/>
              <a:gd name="connsiteX7157" fmla="*/ 2666787 w 6345571"/>
              <a:gd name="connsiteY7157" fmla="*/ 1067995 h 6858143"/>
              <a:gd name="connsiteX7158" fmla="*/ 2651889 w 6345571"/>
              <a:gd name="connsiteY7158" fmla="*/ 1056088 h 6858143"/>
              <a:gd name="connsiteX7159" fmla="*/ 2657848 w 6345571"/>
              <a:gd name="connsiteY7159" fmla="*/ 1056088 h 6858143"/>
              <a:gd name="connsiteX7160" fmla="*/ 2639970 w 6345571"/>
              <a:gd name="connsiteY7160" fmla="*/ 1050135 h 6858143"/>
              <a:gd name="connsiteX7161" fmla="*/ 2619112 w 6345571"/>
              <a:gd name="connsiteY7161" fmla="*/ 1053112 h 6858143"/>
              <a:gd name="connsiteX7162" fmla="*/ 2625072 w 6345571"/>
              <a:gd name="connsiteY7162" fmla="*/ 1041205 h 6858143"/>
              <a:gd name="connsiteX7163" fmla="*/ 2610173 w 6345571"/>
              <a:gd name="connsiteY7163" fmla="*/ 1049391 h 6858143"/>
              <a:gd name="connsiteX7164" fmla="*/ 2601137 w 6345571"/>
              <a:gd name="connsiteY7164" fmla="*/ 1046231 h 6858143"/>
              <a:gd name="connsiteX7165" fmla="*/ 2604214 w 6345571"/>
              <a:gd name="connsiteY7165" fmla="*/ 1044181 h 6858143"/>
              <a:gd name="connsiteX7166" fmla="*/ 2574417 w 6345571"/>
              <a:gd name="connsiteY7166" fmla="*/ 1038228 h 6858143"/>
              <a:gd name="connsiteX7167" fmla="*/ 2571438 w 6345571"/>
              <a:gd name="connsiteY7167" fmla="*/ 1029297 h 6858143"/>
              <a:gd name="connsiteX7168" fmla="*/ 2556540 w 6345571"/>
              <a:gd name="connsiteY7168" fmla="*/ 1035251 h 6858143"/>
              <a:gd name="connsiteX7169" fmla="*/ 2547601 w 6345571"/>
              <a:gd name="connsiteY7169" fmla="*/ 1029297 h 6858143"/>
              <a:gd name="connsiteX7170" fmla="*/ 2550581 w 6345571"/>
              <a:gd name="connsiteY7170" fmla="*/ 1023344 h 6858143"/>
              <a:gd name="connsiteX7171" fmla="*/ 2496947 w 6345571"/>
              <a:gd name="connsiteY7171" fmla="*/ 1017390 h 6858143"/>
              <a:gd name="connsiteX7172" fmla="*/ 2502906 w 6345571"/>
              <a:gd name="connsiteY7172" fmla="*/ 1005483 h 6858143"/>
              <a:gd name="connsiteX7173" fmla="*/ 2482049 w 6345571"/>
              <a:gd name="connsiteY7173" fmla="*/ 1005483 h 6858143"/>
              <a:gd name="connsiteX7174" fmla="*/ 2493967 w 6345571"/>
              <a:gd name="connsiteY7174" fmla="*/ 1011437 h 6858143"/>
              <a:gd name="connsiteX7175" fmla="*/ 2470130 w 6345571"/>
              <a:gd name="connsiteY7175" fmla="*/ 999530 h 6858143"/>
              <a:gd name="connsiteX7176" fmla="*/ 2470130 w 6345571"/>
              <a:gd name="connsiteY7176" fmla="*/ 1011437 h 6858143"/>
              <a:gd name="connsiteX7177" fmla="*/ 2437726 w 6345571"/>
              <a:gd name="connsiteY7177" fmla="*/ 1002507 h 6858143"/>
              <a:gd name="connsiteX7178" fmla="*/ 2419476 w 6345571"/>
              <a:gd name="connsiteY7178" fmla="*/ 1002507 h 6858143"/>
              <a:gd name="connsiteX7179" fmla="*/ 2416496 w 6345571"/>
              <a:gd name="connsiteY7179" fmla="*/ 993576 h 6858143"/>
              <a:gd name="connsiteX7180" fmla="*/ 2350944 w 6345571"/>
              <a:gd name="connsiteY7180" fmla="*/ 981669 h 6858143"/>
              <a:gd name="connsiteX7181" fmla="*/ 2350944 w 6345571"/>
              <a:gd name="connsiteY7181" fmla="*/ 975716 h 6858143"/>
              <a:gd name="connsiteX7182" fmla="*/ 2330086 w 6345571"/>
              <a:gd name="connsiteY7182" fmla="*/ 978693 h 6858143"/>
              <a:gd name="connsiteX7183" fmla="*/ 2330086 w 6345571"/>
              <a:gd name="connsiteY7183" fmla="*/ 975716 h 6858143"/>
              <a:gd name="connsiteX7184" fmla="*/ 2276453 w 6345571"/>
              <a:gd name="connsiteY7184" fmla="*/ 969762 h 6858143"/>
              <a:gd name="connsiteX7185" fmla="*/ 2279432 w 6345571"/>
              <a:gd name="connsiteY7185" fmla="*/ 963809 h 6858143"/>
              <a:gd name="connsiteX7186" fmla="*/ 2234738 w 6345571"/>
              <a:gd name="connsiteY7186" fmla="*/ 954878 h 6858143"/>
              <a:gd name="connsiteX7187" fmla="*/ 2240697 w 6345571"/>
              <a:gd name="connsiteY7187" fmla="*/ 945948 h 6858143"/>
              <a:gd name="connsiteX7188" fmla="*/ 2237717 w 6345571"/>
              <a:gd name="connsiteY7188" fmla="*/ 945948 h 6858143"/>
              <a:gd name="connsiteX7189" fmla="*/ 2231758 w 6345571"/>
              <a:gd name="connsiteY7189" fmla="*/ 945948 h 6858143"/>
              <a:gd name="connsiteX7190" fmla="*/ 2222819 w 6345571"/>
              <a:gd name="connsiteY7190" fmla="*/ 945948 h 6858143"/>
              <a:gd name="connsiteX7191" fmla="*/ 2216860 w 6345571"/>
              <a:gd name="connsiteY7191" fmla="*/ 951902 h 6858143"/>
              <a:gd name="connsiteX7192" fmla="*/ 2204941 w 6345571"/>
              <a:gd name="connsiteY7192" fmla="*/ 945948 h 6858143"/>
              <a:gd name="connsiteX7193" fmla="*/ 2204941 w 6345571"/>
              <a:gd name="connsiteY7193" fmla="*/ 951902 h 6858143"/>
              <a:gd name="connsiteX7194" fmla="*/ 2184084 w 6345571"/>
              <a:gd name="connsiteY7194" fmla="*/ 945948 h 6858143"/>
              <a:gd name="connsiteX7195" fmla="*/ 2187063 w 6345571"/>
              <a:gd name="connsiteY7195" fmla="*/ 951902 h 6858143"/>
              <a:gd name="connsiteX7196" fmla="*/ 2148328 w 6345571"/>
              <a:gd name="connsiteY7196" fmla="*/ 934041 h 6858143"/>
              <a:gd name="connsiteX7197" fmla="*/ 2145348 w 6345571"/>
              <a:gd name="connsiteY7197" fmla="*/ 939995 h 6858143"/>
              <a:gd name="connsiteX7198" fmla="*/ 2136409 w 6345571"/>
              <a:gd name="connsiteY7198" fmla="*/ 937018 h 6858143"/>
              <a:gd name="connsiteX7199" fmla="*/ 2133429 w 6345571"/>
              <a:gd name="connsiteY7199" fmla="*/ 945948 h 6858143"/>
              <a:gd name="connsiteX7200" fmla="*/ 2124491 w 6345571"/>
              <a:gd name="connsiteY7200" fmla="*/ 939995 h 6858143"/>
              <a:gd name="connsiteX7201" fmla="*/ 2133429 w 6345571"/>
              <a:gd name="connsiteY7201" fmla="*/ 937018 h 6858143"/>
              <a:gd name="connsiteX7202" fmla="*/ 2106613 w 6345571"/>
              <a:gd name="connsiteY7202" fmla="*/ 931064 h 6858143"/>
              <a:gd name="connsiteX7203" fmla="*/ 2103633 w 6345571"/>
              <a:gd name="connsiteY7203" fmla="*/ 931064 h 6858143"/>
              <a:gd name="connsiteX7204" fmla="*/ 2091714 w 6345571"/>
              <a:gd name="connsiteY7204" fmla="*/ 928088 h 6858143"/>
              <a:gd name="connsiteX7205" fmla="*/ 2076816 w 6345571"/>
              <a:gd name="connsiteY7205" fmla="*/ 925111 h 6858143"/>
              <a:gd name="connsiteX7206" fmla="*/ 2041060 w 6345571"/>
              <a:gd name="connsiteY7206" fmla="*/ 931064 h 6858143"/>
              <a:gd name="connsiteX7207" fmla="*/ 2029142 w 6345571"/>
              <a:gd name="connsiteY7207" fmla="*/ 916181 h 6858143"/>
              <a:gd name="connsiteX7208" fmla="*/ 1990406 w 6345571"/>
              <a:gd name="connsiteY7208" fmla="*/ 913204 h 6858143"/>
              <a:gd name="connsiteX7209" fmla="*/ 1990406 w 6345571"/>
              <a:gd name="connsiteY7209" fmla="*/ 922134 h 6858143"/>
              <a:gd name="connsiteX7210" fmla="*/ 1966569 w 6345571"/>
              <a:gd name="connsiteY7210" fmla="*/ 913204 h 6858143"/>
              <a:gd name="connsiteX7211" fmla="*/ 1915915 w 6345571"/>
              <a:gd name="connsiteY7211" fmla="*/ 916181 h 6858143"/>
              <a:gd name="connsiteX7212" fmla="*/ 1868241 w 6345571"/>
              <a:gd name="connsiteY7212" fmla="*/ 907250 h 6858143"/>
              <a:gd name="connsiteX7213" fmla="*/ 1868241 w 6345571"/>
              <a:gd name="connsiteY7213" fmla="*/ 919157 h 6858143"/>
              <a:gd name="connsiteX7214" fmla="*/ 1838444 w 6345571"/>
              <a:gd name="connsiteY7214" fmla="*/ 910227 h 6858143"/>
              <a:gd name="connsiteX7215" fmla="*/ 1805668 w 6345571"/>
              <a:gd name="connsiteY7215" fmla="*/ 907250 h 6858143"/>
              <a:gd name="connsiteX7216" fmla="*/ 1775871 w 6345571"/>
              <a:gd name="connsiteY7216" fmla="*/ 910227 h 6858143"/>
              <a:gd name="connsiteX7217" fmla="*/ 1746075 w 6345571"/>
              <a:gd name="connsiteY7217" fmla="*/ 910227 h 6858143"/>
              <a:gd name="connsiteX7218" fmla="*/ 1737136 w 6345571"/>
              <a:gd name="connsiteY7218" fmla="*/ 895343 h 6858143"/>
              <a:gd name="connsiteX7219" fmla="*/ 1716278 w 6345571"/>
              <a:gd name="connsiteY7219" fmla="*/ 913204 h 6858143"/>
              <a:gd name="connsiteX7220" fmla="*/ 1683502 w 6345571"/>
              <a:gd name="connsiteY7220" fmla="*/ 898320 h 6858143"/>
              <a:gd name="connsiteX7221" fmla="*/ 1614970 w 6345571"/>
              <a:gd name="connsiteY7221" fmla="*/ 904274 h 6858143"/>
              <a:gd name="connsiteX7222" fmla="*/ 1594113 w 6345571"/>
              <a:gd name="connsiteY7222" fmla="*/ 898320 h 6858143"/>
              <a:gd name="connsiteX7223" fmla="*/ 1567296 w 6345571"/>
              <a:gd name="connsiteY7223" fmla="*/ 898320 h 6858143"/>
              <a:gd name="connsiteX7224" fmla="*/ 1564316 w 6345571"/>
              <a:gd name="connsiteY7224" fmla="*/ 910227 h 6858143"/>
              <a:gd name="connsiteX7225" fmla="*/ 1543459 w 6345571"/>
              <a:gd name="connsiteY7225" fmla="*/ 913204 h 6858143"/>
              <a:gd name="connsiteX7226" fmla="*/ 1486845 w 6345571"/>
              <a:gd name="connsiteY7226" fmla="*/ 910227 h 6858143"/>
              <a:gd name="connsiteX7227" fmla="*/ 1480886 w 6345571"/>
              <a:gd name="connsiteY7227" fmla="*/ 889390 h 6858143"/>
              <a:gd name="connsiteX7228" fmla="*/ 1457049 w 6345571"/>
              <a:gd name="connsiteY7228" fmla="*/ 904274 h 6858143"/>
              <a:gd name="connsiteX7229" fmla="*/ 1427252 w 6345571"/>
              <a:gd name="connsiteY7229" fmla="*/ 913204 h 6858143"/>
              <a:gd name="connsiteX7230" fmla="*/ 1439171 w 6345571"/>
              <a:gd name="connsiteY7230" fmla="*/ 901297 h 6858143"/>
              <a:gd name="connsiteX7231" fmla="*/ 1430232 w 6345571"/>
              <a:gd name="connsiteY7231" fmla="*/ 886413 h 6858143"/>
              <a:gd name="connsiteX7232" fmla="*/ 1403415 w 6345571"/>
              <a:gd name="connsiteY7232" fmla="*/ 895343 h 6858143"/>
              <a:gd name="connsiteX7233" fmla="*/ 1415334 w 6345571"/>
              <a:gd name="connsiteY7233" fmla="*/ 886413 h 6858143"/>
              <a:gd name="connsiteX7234" fmla="*/ 1382558 w 6345571"/>
              <a:gd name="connsiteY7234" fmla="*/ 898320 h 6858143"/>
              <a:gd name="connsiteX7235" fmla="*/ 1373619 w 6345571"/>
              <a:gd name="connsiteY7235" fmla="*/ 886413 h 6858143"/>
              <a:gd name="connsiteX7236" fmla="*/ 1352761 w 6345571"/>
              <a:gd name="connsiteY7236" fmla="*/ 901297 h 6858143"/>
              <a:gd name="connsiteX7237" fmla="*/ 1311046 w 6345571"/>
              <a:gd name="connsiteY7237" fmla="*/ 907250 h 6858143"/>
              <a:gd name="connsiteX7238" fmla="*/ 1314026 w 6345571"/>
              <a:gd name="connsiteY7238" fmla="*/ 922134 h 6858143"/>
              <a:gd name="connsiteX7239" fmla="*/ 1299127 w 6345571"/>
              <a:gd name="connsiteY7239" fmla="*/ 907250 h 6858143"/>
              <a:gd name="connsiteX7240" fmla="*/ 1290188 w 6345571"/>
              <a:gd name="connsiteY7240" fmla="*/ 919157 h 6858143"/>
              <a:gd name="connsiteX7241" fmla="*/ 1293168 w 6345571"/>
              <a:gd name="connsiteY7241" fmla="*/ 907250 h 6858143"/>
              <a:gd name="connsiteX7242" fmla="*/ 1233575 w 6345571"/>
              <a:gd name="connsiteY7242" fmla="*/ 913204 h 6858143"/>
              <a:gd name="connsiteX7243" fmla="*/ 1230595 w 6345571"/>
              <a:gd name="connsiteY7243" fmla="*/ 910227 h 6858143"/>
              <a:gd name="connsiteX7244" fmla="*/ 1185901 w 6345571"/>
              <a:gd name="connsiteY7244" fmla="*/ 922134 h 6858143"/>
              <a:gd name="connsiteX7245" fmla="*/ 1176962 w 6345571"/>
              <a:gd name="connsiteY7245" fmla="*/ 922134 h 6858143"/>
              <a:gd name="connsiteX7246" fmla="*/ 1173982 w 6345571"/>
              <a:gd name="connsiteY7246" fmla="*/ 910227 h 6858143"/>
              <a:gd name="connsiteX7247" fmla="*/ 1162063 w 6345571"/>
              <a:gd name="connsiteY7247" fmla="*/ 922134 h 6858143"/>
              <a:gd name="connsiteX7248" fmla="*/ 1173982 w 6345571"/>
              <a:gd name="connsiteY7248" fmla="*/ 925111 h 6858143"/>
              <a:gd name="connsiteX7249" fmla="*/ 1150145 w 6345571"/>
              <a:gd name="connsiteY7249" fmla="*/ 922134 h 6858143"/>
              <a:gd name="connsiteX7250" fmla="*/ 1132267 w 6345571"/>
              <a:gd name="connsiteY7250" fmla="*/ 919157 h 6858143"/>
              <a:gd name="connsiteX7251" fmla="*/ 1138226 w 6345571"/>
              <a:gd name="connsiteY7251" fmla="*/ 910227 h 6858143"/>
              <a:gd name="connsiteX7252" fmla="*/ 1114389 w 6345571"/>
              <a:gd name="connsiteY7252" fmla="*/ 910227 h 6858143"/>
              <a:gd name="connsiteX7253" fmla="*/ 1093532 w 6345571"/>
              <a:gd name="connsiteY7253" fmla="*/ 925111 h 6858143"/>
              <a:gd name="connsiteX7254" fmla="*/ 1093532 w 6345571"/>
              <a:gd name="connsiteY7254" fmla="*/ 913204 h 6858143"/>
              <a:gd name="connsiteX7255" fmla="*/ 1081613 w 6345571"/>
              <a:gd name="connsiteY7255" fmla="*/ 916181 h 6858143"/>
              <a:gd name="connsiteX7256" fmla="*/ 1081613 w 6345571"/>
              <a:gd name="connsiteY7256" fmla="*/ 928088 h 6858143"/>
              <a:gd name="connsiteX7257" fmla="*/ 1060755 w 6345571"/>
              <a:gd name="connsiteY7257" fmla="*/ 925111 h 6858143"/>
              <a:gd name="connsiteX7258" fmla="*/ 1060755 w 6345571"/>
              <a:gd name="connsiteY7258" fmla="*/ 937018 h 6858143"/>
              <a:gd name="connsiteX7259" fmla="*/ 1036918 w 6345571"/>
              <a:gd name="connsiteY7259" fmla="*/ 931064 h 6858143"/>
              <a:gd name="connsiteX7260" fmla="*/ 1039898 w 6345571"/>
              <a:gd name="connsiteY7260" fmla="*/ 913204 h 6858143"/>
              <a:gd name="connsiteX7261" fmla="*/ 1019040 w 6345571"/>
              <a:gd name="connsiteY7261" fmla="*/ 925111 h 6858143"/>
              <a:gd name="connsiteX7262" fmla="*/ 1007122 w 6345571"/>
              <a:gd name="connsiteY7262" fmla="*/ 937018 h 6858143"/>
              <a:gd name="connsiteX7263" fmla="*/ 1007122 w 6345571"/>
              <a:gd name="connsiteY7263" fmla="*/ 916181 h 6858143"/>
              <a:gd name="connsiteX7264" fmla="*/ 998183 w 6345571"/>
              <a:gd name="connsiteY7264" fmla="*/ 928088 h 6858143"/>
              <a:gd name="connsiteX7265" fmla="*/ 956468 w 6345571"/>
              <a:gd name="connsiteY7265" fmla="*/ 922134 h 6858143"/>
              <a:gd name="connsiteX7266" fmla="*/ 959447 w 6345571"/>
              <a:gd name="connsiteY7266" fmla="*/ 931064 h 6858143"/>
              <a:gd name="connsiteX7267" fmla="*/ 947529 w 6345571"/>
              <a:gd name="connsiteY7267" fmla="*/ 934041 h 6858143"/>
              <a:gd name="connsiteX7268" fmla="*/ 935610 w 6345571"/>
              <a:gd name="connsiteY7268" fmla="*/ 925111 h 6858143"/>
              <a:gd name="connsiteX7269" fmla="*/ 935610 w 6345571"/>
              <a:gd name="connsiteY7269" fmla="*/ 907250 h 6858143"/>
              <a:gd name="connsiteX7270" fmla="*/ 959447 w 6345571"/>
              <a:gd name="connsiteY7270" fmla="*/ 898320 h 6858143"/>
              <a:gd name="connsiteX7271" fmla="*/ 983284 w 6345571"/>
              <a:gd name="connsiteY7271" fmla="*/ 910227 h 6858143"/>
              <a:gd name="connsiteX7272" fmla="*/ 992223 w 6345571"/>
              <a:gd name="connsiteY7272" fmla="*/ 895343 h 6858143"/>
              <a:gd name="connsiteX7273" fmla="*/ 992223 w 6345571"/>
              <a:gd name="connsiteY7273" fmla="*/ 910227 h 6858143"/>
              <a:gd name="connsiteX7274" fmla="*/ 1004142 w 6345571"/>
              <a:gd name="connsiteY7274" fmla="*/ 910227 h 6858143"/>
              <a:gd name="connsiteX7275" fmla="*/ 1001162 w 6345571"/>
              <a:gd name="connsiteY7275" fmla="*/ 886413 h 6858143"/>
              <a:gd name="connsiteX7276" fmla="*/ 1010101 w 6345571"/>
              <a:gd name="connsiteY7276" fmla="*/ 910227 h 6858143"/>
              <a:gd name="connsiteX7277" fmla="*/ 1036918 w 6345571"/>
              <a:gd name="connsiteY7277" fmla="*/ 898320 h 6858143"/>
              <a:gd name="connsiteX7278" fmla="*/ 1025000 w 6345571"/>
              <a:gd name="connsiteY7278" fmla="*/ 880459 h 6858143"/>
              <a:gd name="connsiteX7279" fmla="*/ 1039898 w 6345571"/>
              <a:gd name="connsiteY7279" fmla="*/ 898320 h 6858143"/>
              <a:gd name="connsiteX7280" fmla="*/ 1063735 w 6345571"/>
              <a:gd name="connsiteY7280" fmla="*/ 883436 h 6858143"/>
              <a:gd name="connsiteX7281" fmla="*/ 1090552 w 6345571"/>
              <a:gd name="connsiteY7281" fmla="*/ 883436 h 6858143"/>
              <a:gd name="connsiteX7282" fmla="*/ 1090552 w 6345571"/>
              <a:gd name="connsiteY7282" fmla="*/ 874506 h 6858143"/>
              <a:gd name="connsiteX7283" fmla="*/ 1078633 w 6345571"/>
              <a:gd name="connsiteY7283" fmla="*/ 874506 h 6858143"/>
              <a:gd name="connsiteX7284" fmla="*/ 1102470 w 6345571"/>
              <a:gd name="connsiteY7284" fmla="*/ 880459 h 6858143"/>
              <a:gd name="connsiteX7285" fmla="*/ 1108430 w 6345571"/>
              <a:gd name="connsiteY7285" fmla="*/ 865576 h 6858143"/>
              <a:gd name="connsiteX7286" fmla="*/ 1117369 w 6345571"/>
              <a:gd name="connsiteY7286" fmla="*/ 883436 h 6858143"/>
              <a:gd name="connsiteX7287" fmla="*/ 1171002 w 6345571"/>
              <a:gd name="connsiteY7287" fmla="*/ 853669 h 6858143"/>
              <a:gd name="connsiteX7288" fmla="*/ 1176962 w 6345571"/>
              <a:gd name="connsiteY7288" fmla="*/ 865576 h 6858143"/>
              <a:gd name="connsiteX7289" fmla="*/ 1212718 w 6345571"/>
              <a:gd name="connsiteY7289" fmla="*/ 856645 h 6858143"/>
              <a:gd name="connsiteX7290" fmla="*/ 1212718 w 6345571"/>
              <a:gd name="connsiteY7290" fmla="*/ 871529 h 6858143"/>
              <a:gd name="connsiteX7291" fmla="*/ 1224636 w 6345571"/>
              <a:gd name="connsiteY7291" fmla="*/ 859622 h 6858143"/>
              <a:gd name="connsiteX7292" fmla="*/ 1218677 w 6345571"/>
              <a:gd name="connsiteY7292" fmla="*/ 847715 h 6858143"/>
              <a:gd name="connsiteX7293" fmla="*/ 1233575 w 6345571"/>
              <a:gd name="connsiteY7293" fmla="*/ 850692 h 6858143"/>
              <a:gd name="connsiteX7294" fmla="*/ 1236555 w 6345571"/>
              <a:gd name="connsiteY7294" fmla="*/ 868552 h 6858143"/>
              <a:gd name="connsiteX7295" fmla="*/ 1278270 w 6345571"/>
              <a:gd name="connsiteY7295" fmla="*/ 853669 h 6858143"/>
              <a:gd name="connsiteX7296" fmla="*/ 1287209 w 6345571"/>
              <a:gd name="connsiteY7296" fmla="*/ 859622 h 6858143"/>
              <a:gd name="connsiteX7297" fmla="*/ 1296148 w 6345571"/>
              <a:gd name="connsiteY7297" fmla="*/ 850692 h 6858143"/>
              <a:gd name="connsiteX7298" fmla="*/ 1290188 w 6345571"/>
              <a:gd name="connsiteY7298" fmla="*/ 844738 h 6858143"/>
              <a:gd name="connsiteX7299" fmla="*/ 1322965 w 6345571"/>
              <a:gd name="connsiteY7299" fmla="*/ 850692 h 6858143"/>
              <a:gd name="connsiteX7300" fmla="*/ 1322965 w 6345571"/>
              <a:gd name="connsiteY7300" fmla="*/ 841762 h 6858143"/>
              <a:gd name="connsiteX7301" fmla="*/ 1311046 w 6345571"/>
              <a:gd name="connsiteY7301" fmla="*/ 838785 h 6858143"/>
              <a:gd name="connsiteX7302" fmla="*/ 1346802 w 6345571"/>
              <a:gd name="connsiteY7302" fmla="*/ 832831 h 6858143"/>
              <a:gd name="connsiteX7303" fmla="*/ 1364680 w 6345571"/>
              <a:gd name="connsiteY7303" fmla="*/ 832831 h 6858143"/>
              <a:gd name="connsiteX7304" fmla="*/ 1382558 w 6345571"/>
              <a:gd name="connsiteY7304" fmla="*/ 823901 h 6858143"/>
              <a:gd name="connsiteX7305" fmla="*/ 1382558 w 6345571"/>
              <a:gd name="connsiteY7305" fmla="*/ 832831 h 6858143"/>
              <a:gd name="connsiteX7306" fmla="*/ 1430232 w 6345571"/>
              <a:gd name="connsiteY7306" fmla="*/ 832831 h 6858143"/>
              <a:gd name="connsiteX7307" fmla="*/ 1454069 w 6345571"/>
              <a:gd name="connsiteY7307" fmla="*/ 829855 h 6858143"/>
              <a:gd name="connsiteX7308" fmla="*/ 1477906 w 6345571"/>
              <a:gd name="connsiteY7308" fmla="*/ 820924 h 6858143"/>
              <a:gd name="connsiteX7309" fmla="*/ 1507703 w 6345571"/>
              <a:gd name="connsiteY7309" fmla="*/ 832831 h 6858143"/>
              <a:gd name="connsiteX7310" fmla="*/ 1528560 w 6345571"/>
              <a:gd name="connsiteY7310" fmla="*/ 823901 h 6858143"/>
              <a:gd name="connsiteX7311" fmla="*/ 1564316 w 6345571"/>
              <a:gd name="connsiteY7311" fmla="*/ 814971 h 6858143"/>
              <a:gd name="connsiteX7312" fmla="*/ 1570276 w 6345571"/>
              <a:gd name="connsiteY7312" fmla="*/ 826878 h 6858143"/>
              <a:gd name="connsiteX7313" fmla="*/ 1585174 w 6345571"/>
              <a:gd name="connsiteY7313" fmla="*/ 829855 h 6858143"/>
              <a:gd name="connsiteX7314" fmla="*/ 1594113 w 6345571"/>
              <a:gd name="connsiteY7314" fmla="*/ 817948 h 6858143"/>
              <a:gd name="connsiteX7315" fmla="*/ 1588153 w 6345571"/>
              <a:gd name="connsiteY7315" fmla="*/ 829855 h 6858143"/>
              <a:gd name="connsiteX7316" fmla="*/ 1609011 w 6345571"/>
              <a:gd name="connsiteY7316" fmla="*/ 817948 h 6858143"/>
              <a:gd name="connsiteX7317" fmla="*/ 1617950 w 6345571"/>
              <a:gd name="connsiteY7317" fmla="*/ 832831 h 6858143"/>
              <a:gd name="connsiteX7318" fmla="*/ 1644767 w 6345571"/>
              <a:gd name="connsiteY7318" fmla="*/ 809017 h 6858143"/>
              <a:gd name="connsiteX7319" fmla="*/ 1638808 w 6345571"/>
              <a:gd name="connsiteY7319" fmla="*/ 800087 h 6858143"/>
              <a:gd name="connsiteX7320" fmla="*/ 1644767 w 6345571"/>
              <a:gd name="connsiteY7320" fmla="*/ 803064 h 6858143"/>
              <a:gd name="connsiteX7321" fmla="*/ 1638808 w 6345571"/>
              <a:gd name="connsiteY7321" fmla="*/ 788180 h 6858143"/>
              <a:gd name="connsiteX7322" fmla="*/ 1674563 w 6345571"/>
              <a:gd name="connsiteY7322" fmla="*/ 797110 h 6858143"/>
              <a:gd name="connsiteX7323" fmla="*/ 1665624 w 6345571"/>
              <a:gd name="connsiteY7323" fmla="*/ 809017 h 6858143"/>
              <a:gd name="connsiteX7324" fmla="*/ 1650726 w 6345571"/>
              <a:gd name="connsiteY7324" fmla="*/ 814971 h 6858143"/>
              <a:gd name="connsiteX7325" fmla="*/ 1668604 w 6345571"/>
              <a:gd name="connsiteY7325" fmla="*/ 823901 h 6858143"/>
              <a:gd name="connsiteX7326" fmla="*/ 1686482 w 6345571"/>
              <a:gd name="connsiteY7326" fmla="*/ 814971 h 6858143"/>
              <a:gd name="connsiteX7327" fmla="*/ 1674563 w 6345571"/>
              <a:gd name="connsiteY7327" fmla="*/ 809017 h 6858143"/>
              <a:gd name="connsiteX7328" fmla="*/ 1674563 w 6345571"/>
              <a:gd name="connsiteY7328" fmla="*/ 797110 h 6858143"/>
              <a:gd name="connsiteX7329" fmla="*/ 1689462 w 6345571"/>
              <a:gd name="connsiteY7329" fmla="*/ 794133 h 6858143"/>
              <a:gd name="connsiteX7330" fmla="*/ 1683502 w 6345571"/>
              <a:gd name="connsiteY7330" fmla="*/ 806040 h 6858143"/>
              <a:gd name="connsiteX7331" fmla="*/ 1692441 w 6345571"/>
              <a:gd name="connsiteY7331" fmla="*/ 806040 h 6858143"/>
              <a:gd name="connsiteX7332" fmla="*/ 1695421 w 6345571"/>
              <a:gd name="connsiteY7332" fmla="*/ 788180 h 6858143"/>
              <a:gd name="connsiteX7333" fmla="*/ 1752034 w 6345571"/>
              <a:gd name="connsiteY7333" fmla="*/ 809017 h 6858143"/>
              <a:gd name="connsiteX7334" fmla="*/ 1760973 w 6345571"/>
              <a:gd name="connsiteY7334" fmla="*/ 800087 h 6858143"/>
              <a:gd name="connsiteX7335" fmla="*/ 1752034 w 6345571"/>
              <a:gd name="connsiteY7335" fmla="*/ 791157 h 6858143"/>
              <a:gd name="connsiteX7336" fmla="*/ 1784810 w 6345571"/>
              <a:gd name="connsiteY7336" fmla="*/ 809017 h 6858143"/>
              <a:gd name="connsiteX7337" fmla="*/ 1790770 w 6345571"/>
              <a:gd name="connsiteY7337" fmla="*/ 809017 h 6858143"/>
              <a:gd name="connsiteX7338" fmla="*/ 1793749 w 6345571"/>
              <a:gd name="connsiteY7338" fmla="*/ 797110 h 6858143"/>
              <a:gd name="connsiteX7339" fmla="*/ 1781831 w 6345571"/>
              <a:gd name="connsiteY7339" fmla="*/ 794133 h 6858143"/>
              <a:gd name="connsiteX7340" fmla="*/ 1784810 w 6345571"/>
              <a:gd name="connsiteY7340" fmla="*/ 788180 h 6858143"/>
              <a:gd name="connsiteX7341" fmla="*/ 1769912 w 6345571"/>
              <a:gd name="connsiteY7341" fmla="*/ 785203 h 6858143"/>
              <a:gd name="connsiteX7342" fmla="*/ 1763953 w 6345571"/>
              <a:gd name="connsiteY7342" fmla="*/ 776273 h 6858143"/>
              <a:gd name="connsiteX7343" fmla="*/ 1752034 w 6345571"/>
              <a:gd name="connsiteY7343" fmla="*/ 773296 h 6858143"/>
              <a:gd name="connsiteX7344" fmla="*/ 1760973 w 6345571"/>
              <a:gd name="connsiteY7344" fmla="*/ 782226 h 6858143"/>
              <a:gd name="connsiteX7345" fmla="*/ 1749055 w 6345571"/>
              <a:gd name="connsiteY7345" fmla="*/ 788180 h 6858143"/>
              <a:gd name="connsiteX7346" fmla="*/ 1737136 w 6345571"/>
              <a:gd name="connsiteY7346" fmla="*/ 788180 h 6858143"/>
              <a:gd name="connsiteX7347" fmla="*/ 1731177 w 6345571"/>
              <a:gd name="connsiteY7347" fmla="*/ 776273 h 6858143"/>
              <a:gd name="connsiteX7348" fmla="*/ 1749055 w 6345571"/>
              <a:gd name="connsiteY7348" fmla="*/ 779250 h 6858143"/>
              <a:gd name="connsiteX7349" fmla="*/ 1737136 w 6345571"/>
              <a:gd name="connsiteY7349" fmla="*/ 764366 h 6858143"/>
              <a:gd name="connsiteX7350" fmla="*/ 1713299 w 6345571"/>
              <a:gd name="connsiteY7350" fmla="*/ 764366 h 6858143"/>
              <a:gd name="connsiteX7351" fmla="*/ 1719258 w 6345571"/>
              <a:gd name="connsiteY7351" fmla="*/ 758412 h 6858143"/>
              <a:gd name="connsiteX7352" fmla="*/ 1695421 w 6345571"/>
              <a:gd name="connsiteY7352" fmla="*/ 755436 h 6858143"/>
              <a:gd name="connsiteX7353" fmla="*/ 1671584 w 6345571"/>
              <a:gd name="connsiteY7353" fmla="*/ 761389 h 6858143"/>
              <a:gd name="connsiteX7354" fmla="*/ 1674563 w 6345571"/>
              <a:gd name="connsiteY7354" fmla="*/ 764366 h 6858143"/>
              <a:gd name="connsiteX7355" fmla="*/ 1656685 w 6345571"/>
              <a:gd name="connsiteY7355" fmla="*/ 767343 h 6858143"/>
              <a:gd name="connsiteX7356" fmla="*/ 1659665 w 6345571"/>
              <a:gd name="connsiteY7356" fmla="*/ 767343 h 6858143"/>
              <a:gd name="connsiteX7357" fmla="*/ 1647747 w 6345571"/>
              <a:gd name="connsiteY7357" fmla="*/ 758412 h 6858143"/>
              <a:gd name="connsiteX7358" fmla="*/ 1620930 w 6345571"/>
              <a:gd name="connsiteY7358" fmla="*/ 758412 h 6858143"/>
              <a:gd name="connsiteX7359" fmla="*/ 1582194 w 6345571"/>
              <a:gd name="connsiteY7359" fmla="*/ 761389 h 6858143"/>
              <a:gd name="connsiteX7360" fmla="*/ 1600072 w 6345571"/>
              <a:gd name="connsiteY7360" fmla="*/ 758412 h 6858143"/>
              <a:gd name="connsiteX7361" fmla="*/ 1570276 w 6345571"/>
              <a:gd name="connsiteY7361" fmla="*/ 755436 h 6858143"/>
              <a:gd name="connsiteX7362" fmla="*/ 1540479 w 6345571"/>
              <a:gd name="connsiteY7362" fmla="*/ 752459 h 6858143"/>
              <a:gd name="connsiteX7363" fmla="*/ 1501744 w 6345571"/>
              <a:gd name="connsiteY7363" fmla="*/ 761389 h 6858143"/>
              <a:gd name="connsiteX7364" fmla="*/ 1474927 w 6345571"/>
              <a:gd name="connsiteY7364" fmla="*/ 770319 h 6858143"/>
              <a:gd name="connsiteX7365" fmla="*/ 1463008 w 6345571"/>
              <a:gd name="connsiteY7365" fmla="*/ 764366 h 6858143"/>
              <a:gd name="connsiteX7366" fmla="*/ 1436191 w 6345571"/>
              <a:gd name="connsiteY7366" fmla="*/ 758412 h 6858143"/>
              <a:gd name="connsiteX7367" fmla="*/ 1412354 w 6345571"/>
              <a:gd name="connsiteY7367" fmla="*/ 767343 h 6858143"/>
              <a:gd name="connsiteX7368" fmla="*/ 1385537 w 6345571"/>
              <a:gd name="connsiteY7368" fmla="*/ 770319 h 6858143"/>
              <a:gd name="connsiteX7369" fmla="*/ 1388517 w 6345571"/>
              <a:gd name="connsiteY7369" fmla="*/ 752459 h 6858143"/>
              <a:gd name="connsiteX7370" fmla="*/ 1385537 w 6345571"/>
              <a:gd name="connsiteY7370" fmla="*/ 767343 h 6858143"/>
              <a:gd name="connsiteX7371" fmla="*/ 1355741 w 6345571"/>
              <a:gd name="connsiteY7371" fmla="*/ 770319 h 6858143"/>
              <a:gd name="connsiteX7372" fmla="*/ 1325944 w 6345571"/>
              <a:gd name="connsiteY7372" fmla="*/ 779250 h 6858143"/>
              <a:gd name="connsiteX7373" fmla="*/ 1314026 w 6345571"/>
              <a:gd name="connsiteY7373" fmla="*/ 782226 h 6858143"/>
              <a:gd name="connsiteX7374" fmla="*/ 1308066 w 6345571"/>
              <a:gd name="connsiteY7374" fmla="*/ 770319 h 6858143"/>
              <a:gd name="connsiteX7375" fmla="*/ 1284229 w 6345571"/>
              <a:gd name="connsiteY7375" fmla="*/ 785203 h 6858143"/>
              <a:gd name="connsiteX7376" fmla="*/ 1263372 w 6345571"/>
              <a:gd name="connsiteY7376" fmla="*/ 782226 h 6858143"/>
              <a:gd name="connsiteX7377" fmla="*/ 1227616 w 6345571"/>
              <a:gd name="connsiteY7377" fmla="*/ 779250 h 6858143"/>
              <a:gd name="connsiteX7378" fmla="*/ 1182921 w 6345571"/>
              <a:gd name="connsiteY7378" fmla="*/ 776273 h 6858143"/>
              <a:gd name="connsiteX7379" fmla="*/ 1147165 w 6345571"/>
              <a:gd name="connsiteY7379" fmla="*/ 782226 h 6858143"/>
              <a:gd name="connsiteX7380" fmla="*/ 1111409 w 6345571"/>
              <a:gd name="connsiteY7380" fmla="*/ 797110 h 6858143"/>
              <a:gd name="connsiteX7381" fmla="*/ 1099491 w 6345571"/>
              <a:gd name="connsiteY7381" fmla="*/ 791157 h 6858143"/>
              <a:gd name="connsiteX7382" fmla="*/ 1147165 w 6345571"/>
              <a:gd name="connsiteY7382" fmla="*/ 773296 h 6858143"/>
              <a:gd name="connsiteX7383" fmla="*/ 1144186 w 6345571"/>
              <a:gd name="connsiteY7383" fmla="*/ 755436 h 6858143"/>
              <a:gd name="connsiteX7384" fmla="*/ 1129287 w 6345571"/>
              <a:gd name="connsiteY7384" fmla="*/ 767343 h 6858143"/>
              <a:gd name="connsiteX7385" fmla="*/ 1123328 w 6345571"/>
              <a:gd name="connsiteY7385" fmla="*/ 746505 h 6858143"/>
              <a:gd name="connsiteX7386" fmla="*/ 1114389 w 6345571"/>
              <a:gd name="connsiteY7386" fmla="*/ 767343 h 6858143"/>
              <a:gd name="connsiteX7387" fmla="*/ 1090552 w 6345571"/>
              <a:gd name="connsiteY7387" fmla="*/ 767343 h 6858143"/>
              <a:gd name="connsiteX7388" fmla="*/ 1093532 w 6345571"/>
              <a:gd name="connsiteY7388" fmla="*/ 791157 h 6858143"/>
              <a:gd name="connsiteX7389" fmla="*/ 1066715 w 6345571"/>
              <a:gd name="connsiteY7389" fmla="*/ 800087 h 6858143"/>
              <a:gd name="connsiteX7390" fmla="*/ 1057776 w 6345571"/>
              <a:gd name="connsiteY7390" fmla="*/ 788180 h 6858143"/>
              <a:gd name="connsiteX7391" fmla="*/ 1019040 w 6345571"/>
              <a:gd name="connsiteY7391" fmla="*/ 788180 h 6858143"/>
              <a:gd name="connsiteX7392" fmla="*/ 1045857 w 6345571"/>
              <a:gd name="connsiteY7392" fmla="*/ 782226 h 6858143"/>
              <a:gd name="connsiteX7393" fmla="*/ 1030959 w 6345571"/>
              <a:gd name="connsiteY7393" fmla="*/ 764366 h 6858143"/>
              <a:gd name="connsiteX7394" fmla="*/ 1025000 w 6345571"/>
              <a:gd name="connsiteY7394" fmla="*/ 779250 h 6858143"/>
              <a:gd name="connsiteX7395" fmla="*/ 974346 w 6345571"/>
              <a:gd name="connsiteY7395" fmla="*/ 776273 h 6858143"/>
              <a:gd name="connsiteX7396" fmla="*/ 965407 w 6345571"/>
              <a:gd name="connsiteY7396" fmla="*/ 764366 h 6858143"/>
              <a:gd name="connsiteX7397" fmla="*/ 962427 w 6345571"/>
              <a:gd name="connsiteY7397" fmla="*/ 770319 h 6858143"/>
              <a:gd name="connsiteX7398" fmla="*/ 971366 w 6345571"/>
              <a:gd name="connsiteY7398" fmla="*/ 794133 h 6858143"/>
              <a:gd name="connsiteX7399" fmla="*/ 953488 w 6345571"/>
              <a:gd name="connsiteY7399" fmla="*/ 794133 h 6858143"/>
              <a:gd name="connsiteX7400" fmla="*/ 968386 w 6345571"/>
              <a:gd name="connsiteY7400" fmla="*/ 806040 h 6858143"/>
              <a:gd name="connsiteX7401" fmla="*/ 944549 w 6345571"/>
              <a:gd name="connsiteY7401" fmla="*/ 803064 h 6858143"/>
              <a:gd name="connsiteX7402" fmla="*/ 950508 w 6345571"/>
              <a:gd name="connsiteY7402" fmla="*/ 782226 h 6858143"/>
              <a:gd name="connsiteX7403" fmla="*/ 929651 w 6345571"/>
              <a:gd name="connsiteY7403" fmla="*/ 785203 h 6858143"/>
              <a:gd name="connsiteX7404" fmla="*/ 926671 w 6345571"/>
              <a:gd name="connsiteY7404" fmla="*/ 770319 h 6858143"/>
              <a:gd name="connsiteX7405" fmla="*/ 935610 w 6345571"/>
              <a:gd name="connsiteY7405" fmla="*/ 749482 h 6858143"/>
              <a:gd name="connsiteX7406" fmla="*/ 923691 w 6345571"/>
              <a:gd name="connsiteY7406" fmla="*/ 764366 h 6858143"/>
              <a:gd name="connsiteX7407" fmla="*/ 914753 w 6345571"/>
              <a:gd name="connsiteY7407" fmla="*/ 746505 h 6858143"/>
              <a:gd name="connsiteX7408" fmla="*/ 908793 w 6345571"/>
              <a:gd name="connsiteY7408" fmla="*/ 764366 h 6858143"/>
              <a:gd name="connsiteX7409" fmla="*/ 917732 w 6345571"/>
              <a:gd name="connsiteY7409" fmla="*/ 770319 h 6858143"/>
              <a:gd name="connsiteX7410" fmla="*/ 923691 w 6345571"/>
              <a:gd name="connsiteY7410" fmla="*/ 767343 h 6858143"/>
              <a:gd name="connsiteX7411" fmla="*/ 920712 w 6345571"/>
              <a:gd name="connsiteY7411" fmla="*/ 779250 h 6858143"/>
              <a:gd name="connsiteX7412" fmla="*/ 905814 w 6345571"/>
              <a:gd name="connsiteY7412" fmla="*/ 764366 h 6858143"/>
              <a:gd name="connsiteX7413" fmla="*/ 896875 w 6345571"/>
              <a:gd name="connsiteY7413" fmla="*/ 773296 h 6858143"/>
              <a:gd name="connsiteX7414" fmla="*/ 908793 w 6345571"/>
              <a:gd name="connsiteY7414" fmla="*/ 782226 h 6858143"/>
              <a:gd name="connsiteX7415" fmla="*/ 867078 w 6345571"/>
              <a:gd name="connsiteY7415" fmla="*/ 785203 h 6858143"/>
              <a:gd name="connsiteX7416" fmla="*/ 899854 w 6345571"/>
              <a:gd name="connsiteY7416" fmla="*/ 758412 h 6858143"/>
              <a:gd name="connsiteX7417" fmla="*/ 893895 w 6345571"/>
              <a:gd name="connsiteY7417" fmla="*/ 752459 h 6858143"/>
              <a:gd name="connsiteX7418" fmla="*/ 852180 w 6345571"/>
              <a:gd name="connsiteY7418" fmla="*/ 776273 h 6858143"/>
              <a:gd name="connsiteX7419" fmla="*/ 846221 w 6345571"/>
              <a:gd name="connsiteY7419" fmla="*/ 764366 h 6858143"/>
              <a:gd name="connsiteX7420" fmla="*/ 843241 w 6345571"/>
              <a:gd name="connsiteY7420" fmla="*/ 770319 h 6858143"/>
              <a:gd name="connsiteX7421" fmla="*/ 846221 w 6345571"/>
              <a:gd name="connsiteY7421" fmla="*/ 779250 h 6858143"/>
              <a:gd name="connsiteX7422" fmla="*/ 822383 w 6345571"/>
              <a:gd name="connsiteY7422" fmla="*/ 776273 h 6858143"/>
              <a:gd name="connsiteX7423" fmla="*/ 789607 w 6345571"/>
              <a:gd name="connsiteY7423" fmla="*/ 800087 h 6858143"/>
              <a:gd name="connsiteX7424" fmla="*/ 813444 w 6345571"/>
              <a:gd name="connsiteY7424" fmla="*/ 770319 h 6858143"/>
              <a:gd name="connsiteX7425" fmla="*/ 774709 w 6345571"/>
              <a:gd name="connsiteY7425" fmla="*/ 785203 h 6858143"/>
              <a:gd name="connsiteX7426" fmla="*/ 783648 w 6345571"/>
              <a:gd name="connsiteY7426" fmla="*/ 806040 h 6858143"/>
              <a:gd name="connsiteX7427" fmla="*/ 774709 w 6345571"/>
              <a:gd name="connsiteY7427" fmla="*/ 809017 h 6858143"/>
              <a:gd name="connsiteX7428" fmla="*/ 771729 w 6345571"/>
              <a:gd name="connsiteY7428" fmla="*/ 782226 h 6858143"/>
              <a:gd name="connsiteX7429" fmla="*/ 750872 w 6345571"/>
              <a:gd name="connsiteY7429" fmla="*/ 785203 h 6858143"/>
              <a:gd name="connsiteX7430" fmla="*/ 700218 w 6345571"/>
              <a:gd name="connsiteY7430" fmla="*/ 811994 h 6858143"/>
              <a:gd name="connsiteX7431" fmla="*/ 715116 w 6345571"/>
              <a:gd name="connsiteY7431" fmla="*/ 782226 h 6858143"/>
              <a:gd name="connsiteX7432" fmla="*/ 670421 w 6345571"/>
              <a:gd name="connsiteY7432" fmla="*/ 788180 h 6858143"/>
              <a:gd name="connsiteX7433" fmla="*/ 640625 w 6345571"/>
              <a:gd name="connsiteY7433" fmla="*/ 803064 h 6858143"/>
              <a:gd name="connsiteX7434" fmla="*/ 637645 w 6345571"/>
              <a:gd name="connsiteY7434" fmla="*/ 820924 h 6858143"/>
              <a:gd name="connsiteX7435" fmla="*/ 628706 w 6345571"/>
              <a:gd name="connsiteY7435" fmla="*/ 820924 h 6858143"/>
              <a:gd name="connsiteX7436" fmla="*/ 631686 w 6345571"/>
              <a:gd name="connsiteY7436" fmla="*/ 832831 h 6858143"/>
              <a:gd name="connsiteX7437" fmla="*/ 631686 w 6345571"/>
              <a:gd name="connsiteY7437" fmla="*/ 809017 h 6858143"/>
              <a:gd name="connsiteX7438" fmla="*/ 622747 w 6345571"/>
              <a:gd name="connsiteY7438" fmla="*/ 797110 h 6858143"/>
              <a:gd name="connsiteX7439" fmla="*/ 610828 w 6345571"/>
              <a:gd name="connsiteY7439" fmla="*/ 806040 h 6858143"/>
              <a:gd name="connsiteX7440" fmla="*/ 628706 w 6345571"/>
              <a:gd name="connsiteY7440" fmla="*/ 788180 h 6858143"/>
              <a:gd name="connsiteX7441" fmla="*/ 625726 w 6345571"/>
              <a:gd name="connsiteY7441" fmla="*/ 782226 h 6858143"/>
              <a:gd name="connsiteX7442" fmla="*/ 610828 w 6345571"/>
              <a:gd name="connsiteY7442" fmla="*/ 785203 h 6858143"/>
              <a:gd name="connsiteX7443" fmla="*/ 646584 w 6345571"/>
              <a:gd name="connsiteY7443" fmla="*/ 767343 h 6858143"/>
              <a:gd name="connsiteX7444" fmla="*/ 637645 w 6345571"/>
              <a:gd name="connsiteY7444" fmla="*/ 755436 h 6858143"/>
              <a:gd name="connsiteX7445" fmla="*/ 655523 w 6345571"/>
              <a:gd name="connsiteY7445" fmla="*/ 758412 h 6858143"/>
              <a:gd name="connsiteX7446" fmla="*/ 655523 w 6345571"/>
              <a:gd name="connsiteY7446" fmla="*/ 770319 h 6858143"/>
              <a:gd name="connsiteX7447" fmla="*/ 670421 w 6345571"/>
              <a:gd name="connsiteY7447" fmla="*/ 746505 h 6858143"/>
              <a:gd name="connsiteX7448" fmla="*/ 688299 w 6345571"/>
              <a:gd name="connsiteY7448" fmla="*/ 752459 h 6858143"/>
              <a:gd name="connsiteX7449" fmla="*/ 670421 w 6345571"/>
              <a:gd name="connsiteY7449" fmla="*/ 764366 h 6858143"/>
              <a:gd name="connsiteX7450" fmla="*/ 700218 w 6345571"/>
              <a:gd name="connsiteY7450" fmla="*/ 773296 h 6858143"/>
              <a:gd name="connsiteX7451" fmla="*/ 706177 w 6345571"/>
              <a:gd name="connsiteY7451" fmla="*/ 767343 h 6858143"/>
              <a:gd name="connsiteX7452" fmla="*/ 697238 w 6345571"/>
              <a:gd name="connsiteY7452" fmla="*/ 761389 h 6858143"/>
              <a:gd name="connsiteX7453" fmla="*/ 694258 w 6345571"/>
              <a:gd name="connsiteY7453" fmla="*/ 749482 h 6858143"/>
              <a:gd name="connsiteX7454" fmla="*/ 709157 w 6345571"/>
              <a:gd name="connsiteY7454" fmla="*/ 734598 h 6858143"/>
              <a:gd name="connsiteX7455" fmla="*/ 697238 w 6345571"/>
              <a:gd name="connsiteY7455" fmla="*/ 728645 h 6858143"/>
              <a:gd name="connsiteX7456" fmla="*/ 732994 w 6345571"/>
              <a:gd name="connsiteY7456" fmla="*/ 725668 h 6858143"/>
              <a:gd name="connsiteX7457" fmla="*/ 721075 w 6345571"/>
              <a:gd name="connsiteY7457" fmla="*/ 737575 h 6858143"/>
              <a:gd name="connsiteX7458" fmla="*/ 765770 w 6345571"/>
              <a:gd name="connsiteY7458" fmla="*/ 731621 h 6858143"/>
              <a:gd name="connsiteX7459" fmla="*/ 759811 w 6345571"/>
              <a:gd name="connsiteY7459" fmla="*/ 719714 h 6858143"/>
              <a:gd name="connsiteX7460" fmla="*/ 774709 w 6345571"/>
              <a:gd name="connsiteY7460" fmla="*/ 707807 h 6858143"/>
              <a:gd name="connsiteX7461" fmla="*/ 804505 w 6345571"/>
              <a:gd name="connsiteY7461" fmla="*/ 707807 h 6858143"/>
              <a:gd name="connsiteX7462" fmla="*/ 831322 w 6345571"/>
              <a:gd name="connsiteY7462" fmla="*/ 692924 h 6858143"/>
              <a:gd name="connsiteX7463" fmla="*/ 825363 w 6345571"/>
              <a:gd name="connsiteY7463" fmla="*/ 704831 h 6858143"/>
              <a:gd name="connsiteX7464" fmla="*/ 846221 w 6345571"/>
              <a:gd name="connsiteY7464" fmla="*/ 695900 h 6858143"/>
              <a:gd name="connsiteX7465" fmla="*/ 849200 w 6345571"/>
              <a:gd name="connsiteY7465" fmla="*/ 707807 h 6858143"/>
              <a:gd name="connsiteX7466" fmla="*/ 855160 w 6345571"/>
              <a:gd name="connsiteY7466" fmla="*/ 695900 h 6858143"/>
              <a:gd name="connsiteX7467" fmla="*/ 887936 w 6345571"/>
              <a:gd name="connsiteY7467" fmla="*/ 672086 h 6858143"/>
              <a:gd name="connsiteX7468" fmla="*/ 914753 w 6345571"/>
              <a:gd name="connsiteY7468" fmla="*/ 657203 h 6858143"/>
              <a:gd name="connsiteX7469" fmla="*/ 902834 w 6345571"/>
              <a:gd name="connsiteY7469" fmla="*/ 660179 h 6858143"/>
              <a:gd name="connsiteX7470" fmla="*/ 902834 w 6345571"/>
              <a:gd name="connsiteY7470" fmla="*/ 648272 h 6858143"/>
              <a:gd name="connsiteX7471" fmla="*/ 926671 w 6345571"/>
              <a:gd name="connsiteY7471" fmla="*/ 657203 h 6858143"/>
              <a:gd name="connsiteX7472" fmla="*/ 911773 w 6345571"/>
              <a:gd name="connsiteY7472" fmla="*/ 675063 h 6858143"/>
              <a:gd name="connsiteX7473" fmla="*/ 956468 w 6345571"/>
              <a:gd name="connsiteY7473" fmla="*/ 660179 h 6858143"/>
              <a:gd name="connsiteX7474" fmla="*/ 974346 w 6345571"/>
              <a:gd name="connsiteY7474" fmla="*/ 666133 h 6858143"/>
              <a:gd name="connsiteX7475" fmla="*/ 998183 w 6345571"/>
              <a:gd name="connsiteY7475" fmla="*/ 660179 h 6858143"/>
              <a:gd name="connsiteX7476" fmla="*/ 1007122 w 6345571"/>
              <a:gd name="connsiteY7476" fmla="*/ 642319 h 6858143"/>
              <a:gd name="connsiteX7477" fmla="*/ 1013081 w 6345571"/>
              <a:gd name="connsiteY7477" fmla="*/ 660179 h 6858143"/>
              <a:gd name="connsiteX7478" fmla="*/ 1039898 w 6345571"/>
              <a:gd name="connsiteY7478" fmla="*/ 648272 h 6858143"/>
              <a:gd name="connsiteX7479" fmla="*/ 1033939 w 6345571"/>
              <a:gd name="connsiteY7479" fmla="*/ 639342 h 6858143"/>
              <a:gd name="connsiteX7480" fmla="*/ 1054796 w 6345571"/>
              <a:gd name="connsiteY7480" fmla="*/ 645295 h 6858143"/>
              <a:gd name="connsiteX7481" fmla="*/ 1099491 w 6345571"/>
              <a:gd name="connsiteY7481" fmla="*/ 630412 h 6858143"/>
              <a:gd name="connsiteX7482" fmla="*/ 1105450 w 6345571"/>
              <a:gd name="connsiteY7482" fmla="*/ 618505 h 6858143"/>
              <a:gd name="connsiteX7483" fmla="*/ 1105450 w 6345571"/>
              <a:gd name="connsiteY7483" fmla="*/ 633388 h 6858143"/>
              <a:gd name="connsiteX7484" fmla="*/ 1144186 w 6345571"/>
              <a:gd name="connsiteY7484" fmla="*/ 615528 h 6858143"/>
              <a:gd name="connsiteX7485" fmla="*/ 1129287 w 6345571"/>
              <a:gd name="connsiteY7485" fmla="*/ 612551 h 6858143"/>
              <a:gd name="connsiteX7486" fmla="*/ 1162063 w 6345571"/>
              <a:gd name="connsiteY7486" fmla="*/ 606598 h 6858143"/>
              <a:gd name="connsiteX7487" fmla="*/ 1153125 w 6345571"/>
              <a:gd name="connsiteY7487" fmla="*/ 615528 h 6858143"/>
              <a:gd name="connsiteX7488" fmla="*/ 1176962 w 6345571"/>
              <a:gd name="connsiteY7488" fmla="*/ 603621 h 6858143"/>
              <a:gd name="connsiteX7489" fmla="*/ 1168023 w 6345571"/>
              <a:gd name="connsiteY7489" fmla="*/ 597667 h 6858143"/>
              <a:gd name="connsiteX7490" fmla="*/ 1182921 w 6345571"/>
              <a:gd name="connsiteY7490" fmla="*/ 603621 h 6858143"/>
              <a:gd name="connsiteX7491" fmla="*/ 1197819 w 6345571"/>
              <a:gd name="connsiteY7491" fmla="*/ 588737 h 6858143"/>
              <a:gd name="connsiteX7492" fmla="*/ 1179941 w 6345571"/>
              <a:gd name="connsiteY7492" fmla="*/ 579807 h 6858143"/>
              <a:gd name="connsiteX7493" fmla="*/ 1168023 w 6345571"/>
              <a:gd name="connsiteY7493" fmla="*/ 591714 h 6858143"/>
              <a:gd name="connsiteX7494" fmla="*/ 1102470 w 6345571"/>
              <a:gd name="connsiteY7494" fmla="*/ 585760 h 6858143"/>
              <a:gd name="connsiteX7495" fmla="*/ 1069694 w 6345571"/>
              <a:gd name="connsiteY7495" fmla="*/ 597667 h 6858143"/>
              <a:gd name="connsiteX7496" fmla="*/ 1007122 w 6345571"/>
              <a:gd name="connsiteY7496" fmla="*/ 609574 h 6858143"/>
              <a:gd name="connsiteX7497" fmla="*/ 1001162 w 6345571"/>
              <a:gd name="connsiteY7497" fmla="*/ 594691 h 6858143"/>
              <a:gd name="connsiteX7498" fmla="*/ 986264 w 6345571"/>
              <a:gd name="connsiteY7498" fmla="*/ 597667 h 6858143"/>
              <a:gd name="connsiteX7499" fmla="*/ 971366 w 6345571"/>
              <a:gd name="connsiteY7499" fmla="*/ 576830 h 6858143"/>
              <a:gd name="connsiteX7500" fmla="*/ 965407 w 6345571"/>
              <a:gd name="connsiteY7500" fmla="*/ 597667 h 6858143"/>
              <a:gd name="connsiteX7501" fmla="*/ 941569 w 6345571"/>
              <a:gd name="connsiteY7501" fmla="*/ 588737 h 6858143"/>
              <a:gd name="connsiteX7502" fmla="*/ 932630 w 6345571"/>
              <a:gd name="connsiteY7502" fmla="*/ 600644 h 6858143"/>
              <a:gd name="connsiteX7503" fmla="*/ 935610 w 6345571"/>
              <a:gd name="connsiteY7503" fmla="*/ 576830 h 6858143"/>
              <a:gd name="connsiteX7504" fmla="*/ 917732 w 6345571"/>
              <a:gd name="connsiteY7504" fmla="*/ 579807 h 6858143"/>
              <a:gd name="connsiteX7505" fmla="*/ 905814 w 6345571"/>
              <a:gd name="connsiteY7505" fmla="*/ 588737 h 6858143"/>
              <a:gd name="connsiteX7506" fmla="*/ 905814 w 6345571"/>
              <a:gd name="connsiteY7506" fmla="*/ 609574 h 6858143"/>
              <a:gd name="connsiteX7507" fmla="*/ 899854 w 6345571"/>
              <a:gd name="connsiteY7507" fmla="*/ 594691 h 6858143"/>
              <a:gd name="connsiteX7508" fmla="*/ 864098 w 6345571"/>
              <a:gd name="connsiteY7508" fmla="*/ 600644 h 6858143"/>
              <a:gd name="connsiteX7509" fmla="*/ 870058 w 6345571"/>
              <a:gd name="connsiteY7509" fmla="*/ 579807 h 6858143"/>
              <a:gd name="connsiteX7510" fmla="*/ 878997 w 6345571"/>
              <a:gd name="connsiteY7510" fmla="*/ 567900 h 6858143"/>
              <a:gd name="connsiteX7511" fmla="*/ 899854 w 6345571"/>
              <a:gd name="connsiteY7511" fmla="*/ 564923 h 6858143"/>
              <a:gd name="connsiteX7512" fmla="*/ 893895 w 6345571"/>
              <a:gd name="connsiteY7512" fmla="*/ 576830 h 6858143"/>
              <a:gd name="connsiteX7513" fmla="*/ 911773 w 6345571"/>
              <a:gd name="connsiteY7513" fmla="*/ 564923 h 6858143"/>
              <a:gd name="connsiteX7514" fmla="*/ 956468 w 6345571"/>
              <a:gd name="connsiteY7514" fmla="*/ 573853 h 6858143"/>
              <a:gd name="connsiteX7515" fmla="*/ 959447 w 6345571"/>
              <a:gd name="connsiteY7515" fmla="*/ 561946 h 6858143"/>
              <a:gd name="connsiteX7516" fmla="*/ 968386 w 6345571"/>
              <a:gd name="connsiteY7516" fmla="*/ 558970 h 6858143"/>
              <a:gd name="connsiteX7517" fmla="*/ 971366 w 6345571"/>
              <a:gd name="connsiteY7517" fmla="*/ 570876 h 6858143"/>
              <a:gd name="connsiteX7518" fmla="*/ 980305 w 6345571"/>
              <a:gd name="connsiteY7518" fmla="*/ 558970 h 6858143"/>
              <a:gd name="connsiteX7519" fmla="*/ 992223 w 6345571"/>
              <a:gd name="connsiteY7519" fmla="*/ 570876 h 6858143"/>
              <a:gd name="connsiteX7520" fmla="*/ 1025000 w 6345571"/>
              <a:gd name="connsiteY7520" fmla="*/ 567900 h 6858143"/>
              <a:gd name="connsiteX7521" fmla="*/ 1025000 w 6345571"/>
              <a:gd name="connsiteY7521" fmla="*/ 553016 h 6858143"/>
              <a:gd name="connsiteX7522" fmla="*/ 1030959 w 6345571"/>
              <a:gd name="connsiteY7522" fmla="*/ 547062 h 6858143"/>
              <a:gd name="connsiteX7523" fmla="*/ 1051816 w 6345571"/>
              <a:gd name="connsiteY7523" fmla="*/ 550039 h 6858143"/>
              <a:gd name="connsiteX7524" fmla="*/ 1081613 w 6345571"/>
              <a:gd name="connsiteY7524" fmla="*/ 541109 h 6858143"/>
              <a:gd name="connsiteX7525" fmla="*/ 1108430 w 6345571"/>
              <a:gd name="connsiteY7525" fmla="*/ 544086 h 6858143"/>
              <a:gd name="connsiteX7526" fmla="*/ 1114389 w 6345571"/>
              <a:gd name="connsiteY7526" fmla="*/ 514318 h 6858143"/>
              <a:gd name="connsiteX7527" fmla="*/ 1108430 w 6345571"/>
              <a:gd name="connsiteY7527" fmla="*/ 529202 h 6858143"/>
              <a:gd name="connsiteX7528" fmla="*/ 1099491 w 6345571"/>
              <a:gd name="connsiteY7528" fmla="*/ 514318 h 6858143"/>
              <a:gd name="connsiteX7529" fmla="*/ 1078633 w 6345571"/>
              <a:gd name="connsiteY7529" fmla="*/ 520272 h 6858143"/>
              <a:gd name="connsiteX7530" fmla="*/ 1054796 w 6345571"/>
              <a:gd name="connsiteY7530" fmla="*/ 520272 h 6858143"/>
              <a:gd name="connsiteX7531" fmla="*/ 1007122 w 6345571"/>
              <a:gd name="connsiteY7531" fmla="*/ 520272 h 6858143"/>
              <a:gd name="connsiteX7532" fmla="*/ 1025000 w 6345571"/>
              <a:gd name="connsiteY7532" fmla="*/ 511341 h 6858143"/>
              <a:gd name="connsiteX7533" fmla="*/ 1019040 w 6345571"/>
              <a:gd name="connsiteY7533" fmla="*/ 496457 h 6858143"/>
              <a:gd name="connsiteX7534" fmla="*/ 1025000 w 6345571"/>
              <a:gd name="connsiteY7534" fmla="*/ 505388 h 6858143"/>
              <a:gd name="connsiteX7535" fmla="*/ 1028083 w 6345571"/>
              <a:gd name="connsiteY7535" fmla="*/ 500830 h 6858143"/>
              <a:gd name="connsiteX7536" fmla="*/ 1028724 w 6345571"/>
              <a:gd name="connsiteY7536" fmla="*/ 509481 h 6858143"/>
              <a:gd name="connsiteX7537" fmla="*/ 1033939 w 6345571"/>
              <a:gd name="connsiteY7537" fmla="*/ 517295 h 6858143"/>
              <a:gd name="connsiteX7538" fmla="*/ 1051816 w 6345571"/>
              <a:gd name="connsiteY7538" fmla="*/ 505388 h 6858143"/>
              <a:gd name="connsiteX7539" fmla="*/ 1057776 w 6345571"/>
              <a:gd name="connsiteY7539" fmla="*/ 487527 h 6858143"/>
              <a:gd name="connsiteX7540" fmla="*/ 1132267 w 6345571"/>
              <a:gd name="connsiteY7540" fmla="*/ 475620 h 6858143"/>
              <a:gd name="connsiteX7541" fmla="*/ 1132267 w 6345571"/>
              <a:gd name="connsiteY7541" fmla="*/ 460736 h 6858143"/>
              <a:gd name="connsiteX7542" fmla="*/ 1165043 w 6345571"/>
              <a:gd name="connsiteY7542" fmla="*/ 472643 h 6858143"/>
              <a:gd name="connsiteX7543" fmla="*/ 1150145 w 6345571"/>
              <a:gd name="connsiteY7543" fmla="*/ 484550 h 6858143"/>
              <a:gd name="connsiteX7544" fmla="*/ 1147165 w 6345571"/>
              <a:gd name="connsiteY7544" fmla="*/ 475620 h 6858143"/>
              <a:gd name="connsiteX7545" fmla="*/ 1138226 w 6345571"/>
              <a:gd name="connsiteY7545" fmla="*/ 493481 h 6858143"/>
              <a:gd name="connsiteX7546" fmla="*/ 1171002 w 6345571"/>
              <a:gd name="connsiteY7546" fmla="*/ 466690 h 6858143"/>
              <a:gd name="connsiteX7547" fmla="*/ 1191860 w 6345571"/>
              <a:gd name="connsiteY7547" fmla="*/ 466690 h 6858143"/>
              <a:gd name="connsiteX7548" fmla="*/ 1185901 w 6345571"/>
              <a:gd name="connsiteY7548" fmla="*/ 484550 h 6858143"/>
              <a:gd name="connsiteX7549" fmla="*/ 1203779 w 6345571"/>
              <a:gd name="connsiteY7549" fmla="*/ 475620 h 6858143"/>
              <a:gd name="connsiteX7550" fmla="*/ 1215697 w 6345571"/>
              <a:gd name="connsiteY7550" fmla="*/ 460736 h 6858143"/>
              <a:gd name="connsiteX7551" fmla="*/ 1230595 w 6345571"/>
              <a:gd name="connsiteY7551" fmla="*/ 451806 h 6858143"/>
              <a:gd name="connsiteX7552" fmla="*/ 1230595 w 6345571"/>
              <a:gd name="connsiteY7552" fmla="*/ 460736 h 6858143"/>
              <a:gd name="connsiteX7553" fmla="*/ 1245494 w 6345571"/>
              <a:gd name="connsiteY7553" fmla="*/ 454783 h 6858143"/>
              <a:gd name="connsiteX7554" fmla="*/ 1263372 w 6345571"/>
              <a:gd name="connsiteY7554" fmla="*/ 463713 h 6858143"/>
              <a:gd name="connsiteX7555" fmla="*/ 1275290 w 6345571"/>
              <a:gd name="connsiteY7555" fmla="*/ 442876 h 6858143"/>
              <a:gd name="connsiteX7556" fmla="*/ 1287209 w 6345571"/>
              <a:gd name="connsiteY7556" fmla="*/ 451806 h 6858143"/>
              <a:gd name="connsiteX7557" fmla="*/ 1302107 w 6345571"/>
              <a:gd name="connsiteY7557" fmla="*/ 442876 h 6858143"/>
              <a:gd name="connsiteX7558" fmla="*/ 1302107 w 6345571"/>
              <a:gd name="connsiteY7558" fmla="*/ 454783 h 6858143"/>
              <a:gd name="connsiteX7559" fmla="*/ 1305087 w 6345571"/>
              <a:gd name="connsiteY7559" fmla="*/ 442876 h 6858143"/>
              <a:gd name="connsiteX7560" fmla="*/ 1317005 w 6345571"/>
              <a:gd name="connsiteY7560" fmla="*/ 445853 h 6858143"/>
              <a:gd name="connsiteX7561" fmla="*/ 1308066 w 6345571"/>
              <a:gd name="connsiteY7561" fmla="*/ 460736 h 6858143"/>
              <a:gd name="connsiteX7562" fmla="*/ 1325944 w 6345571"/>
              <a:gd name="connsiteY7562" fmla="*/ 439899 h 6858143"/>
              <a:gd name="connsiteX7563" fmla="*/ 1346802 w 6345571"/>
              <a:gd name="connsiteY7563" fmla="*/ 439899 h 6858143"/>
              <a:gd name="connsiteX7564" fmla="*/ 1352761 w 6345571"/>
              <a:gd name="connsiteY7564" fmla="*/ 451806 h 6858143"/>
              <a:gd name="connsiteX7565" fmla="*/ 1370639 w 6345571"/>
              <a:gd name="connsiteY7565" fmla="*/ 445853 h 6858143"/>
              <a:gd name="connsiteX7566" fmla="*/ 1385537 w 6345571"/>
              <a:gd name="connsiteY7566" fmla="*/ 442876 h 6858143"/>
              <a:gd name="connsiteX7567" fmla="*/ 1415334 w 6345571"/>
              <a:gd name="connsiteY7567" fmla="*/ 433946 h 6858143"/>
              <a:gd name="connsiteX7568" fmla="*/ 1424273 w 6345571"/>
              <a:gd name="connsiteY7568" fmla="*/ 448829 h 6858143"/>
              <a:gd name="connsiteX7569" fmla="*/ 1451090 w 6345571"/>
              <a:gd name="connsiteY7569" fmla="*/ 442876 h 6858143"/>
              <a:gd name="connsiteX7570" fmla="*/ 1471947 w 6345571"/>
              <a:gd name="connsiteY7570" fmla="*/ 430969 h 6858143"/>
              <a:gd name="connsiteX7571" fmla="*/ 1474927 w 6345571"/>
              <a:gd name="connsiteY7571" fmla="*/ 439899 h 6858143"/>
              <a:gd name="connsiteX7572" fmla="*/ 1510683 w 6345571"/>
              <a:gd name="connsiteY7572" fmla="*/ 430969 h 6858143"/>
              <a:gd name="connsiteX7573" fmla="*/ 1537499 w 6345571"/>
              <a:gd name="connsiteY7573" fmla="*/ 404178 h 6858143"/>
              <a:gd name="connsiteX7574" fmla="*/ 1585174 w 6345571"/>
              <a:gd name="connsiteY7574" fmla="*/ 419062 h 6858143"/>
              <a:gd name="connsiteX7575" fmla="*/ 1603052 w 6345571"/>
              <a:gd name="connsiteY7575" fmla="*/ 416085 h 6858143"/>
              <a:gd name="connsiteX7576" fmla="*/ 1594113 w 6345571"/>
              <a:gd name="connsiteY7576" fmla="*/ 425015 h 6858143"/>
              <a:gd name="connsiteX7577" fmla="*/ 1620930 w 6345571"/>
              <a:gd name="connsiteY7577" fmla="*/ 413108 h 6858143"/>
              <a:gd name="connsiteX7578" fmla="*/ 1603052 w 6345571"/>
              <a:gd name="connsiteY7578" fmla="*/ 410131 h 6858143"/>
              <a:gd name="connsiteX7579" fmla="*/ 1647747 w 6345571"/>
              <a:gd name="connsiteY7579" fmla="*/ 419062 h 6858143"/>
              <a:gd name="connsiteX7580" fmla="*/ 1650726 w 6345571"/>
              <a:gd name="connsiteY7580" fmla="*/ 404178 h 6858143"/>
              <a:gd name="connsiteX7581" fmla="*/ 1668604 w 6345571"/>
              <a:gd name="connsiteY7581" fmla="*/ 407155 h 6858143"/>
              <a:gd name="connsiteX7582" fmla="*/ 1656685 w 6345571"/>
              <a:gd name="connsiteY7582" fmla="*/ 389294 h 6858143"/>
              <a:gd name="connsiteX7583" fmla="*/ 1632848 w 6345571"/>
              <a:gd name="connsiteY7583" fmla="*/ 386317 h 6858143"/>
              <a:gd name="connsiteX7584" fmla="*/ 1653706 w 6345571"/>
              <a:gd name="connsiteY7584" fmla="*/ 383341 h 6858143"/>
              <a:gd name="connsiteX7585" fmla="*/ 1674563 w 6345571"/>
              <a:gd name="connsiteY7585" fmla="*/ 401201 h 6858143"/>
              <a:gd name="connsiteX7586" fmla="*/ 1683502 w 6345571"/>
              <a:gd name="connsiteY7586" fmla="*/ 383341 h 6858143"/>
              <a:gd name="connsiteX7587" fmla="*/ 1686482 w 6345571"/>
              <a:gd name="connsiteY7587" fmla="*/ 386317 h 6858143"/>
              <a:gd name="connsiteX7588" fmla="*/ 1689462 w 6345571"/>
              <a:gd name="connsiteY7588" fmla="*/ 386317 h 6858143"/>
              <a:gd name="connsiteX7589" fmla="*/ 1680523 w 6345571"/>
              <a:gd name="connsiteY7589" fmla="*/ 407155 h 6858143"/>
              <a:gd name="connsiteX7590" fmla="*/ 1686482 w 6345571"/>
              <a:gd name="connsiteY7590" fmla="*/ 422039 h 6858143"/>
              <a:gd name="connsiteX7591" fmla="*/ 1704360 w 6345571"/>
              <a:gd name="connsiteY7591" fmla="*/ 407155 h 6858143"/>
              <a:gd name="connsiteX7592" fmla="*/ 1743095 w 6345571"/>
              <a:gd name="connsiteY7592" fmla="*/ 395248 h 6858143"/>
              <a:gd name="connsiteX7593" fmla="*/ 1743095 w 6345571"/>
              <a:gd name="connsiteY7593" fmla="*/ 422039 h 6858143"/>
              <a:gd name="connsiteX7594" fmla="*/ 1755014 w 6345571"/>
              <a:gd name="connsiteY7594" fmla="*/ 398224 h 6858143"/>
              <a:gd name="connsiteX7595" fmla="*/ 1781831 w 6345571"/>
              <a:gd name="connsiteY7595" fmla="*/ 395248 h 6858143"/>
              <a:gd name="connsiteX7596" fmla="*/ 1784810 w 6345571"/>
              <a:gd name="connsiteY7596" fmla="*/ 419062 h 6858143"/>
              <a:gd name="connsiteX7597" fmla="*/ 1799709 w 6345571"/>
              <a:gd name="connsiteY7597" fmla="*/ 401201 h 6858143"/>
              <a:gd name="connsiteX7598" fmla="*/ 1823546 w 6345571"/>
              <a:gd name="connsiteY7598" fmla="*/ 419062 h 6858143"/>
              <a:gd name="connsiteX7599" fmla="*/ 1826526 w 6345571"/>
              <a:gd name="connsiteY7599" fmla="*/ 410131 h 6858143"/>
              <a:gd name="connsiteX7600" fmla="*/ 1865261 w 6345571"/>
              <a:gd name="connsiteY7600" fmla="*/ 398224 h 6858143"/>
              <a:gd name="connsiteX7601" fmla="*/ 1883139 w 6345571"/>
              <a:gd name="connsiteY7601" fmla="*/ 398224 h 6858143"/>
              <a:gd name="connsiteX7602" fmla="*/ 1918895 w 6345571"/>
              <a:gd name="connsiteY7602" fmla="*/ 404178 h 6858143"/>
              <a:gd name="connsiteX7603" fmla="*/ 1924854 w 6345571"/>
              <a:gd name="connsiteY7603" fmla="*/ 401201 h 6858143"/>
              <a:gd name="connsiteX7604" fmla="*/ 1921874 w 6345571"/>
              <a:gd name="connsiteY7604" fmla="*/ 392271 h 6858143"/>
              <a:gd name="connsiteX7605" fmla="*/ 1942732 w 6345571"/>
              <a:gd name="connsiteY7605" fmla="*/ 386317 h 6858143"/>
              <a:gd name="connsiteX7606" fmla="*/ 1930813 w 6345571"/>
              <a:gd name="connsiteY7606" fmla="*/ 401201 h 6858143"/>
              <a:gd name="connsiteX7607" fmla="*/ 1975508 w 6345571"/>
              <a:gd name="connsiteY7607" fmla="*/ 413108 h 6858143"/>
              <a:gd name="connsiteX7608" fmla="*/ 1984447 w 6345571"/>
              <a:gd name="connsiteY7608" fmla="*/ 395248 h 6858143"/>
              <a:gd name="connsiteX7609" fmla="*/ 1963589 w 6345571"/>
              <a:gd name="connsiteY7609" fmla="*/ 404178 h 6858143"/>
              <a:gd name="connsiteX7610" fmla="*/ 1969549 w 6345571"/>
              <a:gd name="connsiteY7610" fmla="*/ 377387 h 6858143"/>
              <a:gd name="connsiteX7611" fmla="*/ 1993386 w 6345571"/>
              <a:gd name="connsiteY7611" fmla="*/ 392271 h 6858143"/>
              <a:gd name="connsiteX7612" fmla="*/ 1990406 w 6345571"/>
              <a:gd name="connsiteY7612" fmla="*/ 413108 h 6858143"/>
              <a:gd name="connsiteX7613" fmla="*/ 2002325 w 6345571"/>
              <a:gd name="connsiteY7613" fmla="*/ 404178 h 6858143"/>
              <a:gd name="connsiteX7614" fmla="*/ 1999345 w 6345571"/>
              <a:gd name="connsiteY7614" fmla="*/ 413108 h 6858143"/>
              <a:gd name="connsiteX7615" fmla="*/ 2026162 w 6345571"/>
              <a:gd name="connsiteY7615" fmla="*/ 410131 h 6858143"/>
              <a:gd name="connsiteX7616" fmla="*/ 2073837 w 6345571"/>
              <a:gd name="connsiteY7616" fmla="*/ 419062 h 6858143"/>
              <a:gd name="connsiteX7617" fmla="*/ 2076816 w 6345571"/>
              <a:gd name="connsiteY7617" fmla="*/ 410131 h 6858143"/>
              <a:gd name="connsiteX7618" fmla="*/ 2088735 w 6345571"/>
              <a:gd name="connsiteY7618" fmla="*/ 407155 h 6858143"/>
              <a:gd name="connsiteX7619" fmla="*/ 2121511 w 6345571"/>
              <a:gd name="connsiteY7619" fmla="*/ 410131 h 6858143"/>
              <a:gd name="connsiteX7620" fmla="*/ 2127470 w 6345571"/>
              <a:gd name="connsiteY7620" fmla="*/ 422039 h 6858143"/>
              <a:gd name="connsiteX7621" fmla="*/ 2109592 w 6345571"/>
              <a:gd name="connsiteY7621" fmla="*/ 430969 h 6858143"/>
              <a:gd name="connsiteX7622" fmla="*/ 2145348 w 6345571"/>
              <a:gd name="connsiteY7622" fmla="*/ 436922 h 6858143"/>
              <a:gd name="connsiteX7623" fmla="*/ 2127470 w 6345571"/>
              <a:gd name="connsiteY7623" fmla="*/ 427992 h 6858143"/>
              <a:gd name="connsiteX7624" fmla="*/ 2184084 w 6345571"/>
              <a:gd name="connsiteY7624" fmla="*/ 419062 h 6858143"/>
              <a:gd name="connsiteX7625" fmla="*/ 2181104 w 6345571"/>
              <a:gd name="connsiteY7625" fmla="*/ 410131 h 6858143"/>
              <a:gd name="connsiteX7626" fmla="*/ 2193022 w 6345571"/>
              <a:gd name="connsiteY7626" fmla="*/ 398224 h 6858143"/>
              <a:gd name="connsiteX7627" fmla="*/ 2196002 w 6345571"/>
              <a:gd name="connsiteY7627" fmla="*/ 419062 h 6858143"/>
              <a:gd name="connsiteX7628" fmla="*/ 2222819 w 6345571"/>
              <a:gd name="connsiteY7628" fmla="*/ 425015 h 6858143"/>
              <a:gd name="connsiteX7629" fmla="*/ 2204941 w 6345571"/>
              <a:gd name="connsiteY7629" fmla="*/ 407155 h 6858143"/>
              <a:gd name="connsiteX7630" fmla="*/ 2225799 w 6345571"/>
              <a:gd name="connsiteY7630" fmla="*/ 401201 h 6858143"/>
              <a:gd name="connsiteX7631" fmla="*/ 2231758 w 6345571"/>
              <a:gd name="connsiteY7631" fmla="*/ 436922 h 6858143"/>
              <a:gd name="connsiteX7632" fmla="*/ 2273473 w 6345571"/>
              <a:gd name="connsiteY7632" fmla="*/ 410131 h 6858143"/>
              <a:gd name="connsiteX7633" fmla="*/ 2243677 w 6345571"/>
              <a:gd name="connsiteY7633" fmla="*/ 416085 h 6858143"/>
              <a:gd name="connsiteX7634" fmla="*/ 2252615 w 6345571"/>
              <a:gd name="connsiteY7634" fmla="*/ 404178 h 6858143"/>
              <a:gd name="connsiteX7635" fmla="*/ 2303270 w 6345571"/>
              <a:gd name="connsiteY7635" fmla="*/ 410131 h 6858143"/>
              <a:gd name="connsiteX7636" fmla="*/ 2294331 w 6345571"/>
              <a:gd name="connsiteY7636" fmla="*/ 410131 h 6858143"/>
              <a:gd name="connsiteX7637" fmla="*/ 2297310 w 6345571"/>
              <a:gd name="connsiteY7637" fmla="*/ 425015 h 6858143"/>
              <a:gd name="connsiteX7638" fmla="*/ 2291351 w 6345571"/>
              <a:gd name="connsiteY7638" fmla="*/ 416085 h 6858143"/>
              <a:gd name="connsiteX7639" fmla="*/ 2291351 w 6345571"/>
              <a:gd name="connsiteY7639" fmla="*/ 430969 h 6858143"/>
              <a:gd name="connsiteX7640" fmla="*/ 2267514 w 6345571"/>
              <a:gd name="connsiteY7640" fmla="*/ 439899 h 6858143"/>
              <a:gd name="connsiteX7641" fmla="*/ 2288371 w 6345571"/>
              <a:gd name="connsiteY7641" fmla="*/ 445853 h 6858143"/>
              <a:gd name="connsiteX7642" fmla="*/ 2303270 w 6345571"/>
              <a:gd name="connsiteY7642" fmla="*/ 436922 h 6858143"/>
              <a:gd name="connsiteX7643" fmla="*/ 2300290 w 6345571"/>
              <a:gd name="connsiteY7643" fmla="*/ 451806 h 6858143"/>
              <a:gd name="connsiteX7644" fmla="*/ 2312208 w 6345571"/>
              <a:gd name="connsiteY7644" fmla="*/ 439899 h 6858143"/>
              <a:gd name="connsiteX7645" fmla="*/ 2300290 w 6345571"/>
              <a:gd name="connsiteY7645" fmla="*/ 427992 h 6858143"/>
              <a:gd name="connsiteX7646" fmla="*/ 2321147 w 6345571"/>
              <a:gd name="connsiteY7646" fmla="*/ 430969 h 6858143"/>
              <a:gd name="connsiteX7647" fmla="*/ 2327107 w 6345571"/>
              <a:gd name="connsiteY7647" fmla="*/ 422039 h 6858143"/>
              <a:gd name="connsiteX7648" fmla="*/ 2312208 w 6345571"/>
              <a:gd name="connsiteY7648" fmla="*/ 416085 h 6858143"/>
              <a:gd name="connsiteX7649" fmla="*/ 2327107 w 6345571"/>
              <a:gd name="connsiteY7649" fmla="*/ 407155 h 6858143"/>
              <a:gd name="connsiteX7650" fmla="*/ 2297310 w 6345571"/>
              <a:gd name="connsiteY7650" fmla="*/ 401201 h 6858143"/>
              <a:gd name="connsiteX7651" fmla="*/ 2300290 w 6345571"/>
              <a:gd name="connsiteY7651" fmla="*/ 392271 h 6858143"/>
              <a:gd name="connsiteX7652" fmla="*/ 2291351 w 6345571"/>
              <a:gd name="connsiteY7652" fmla="*/ 401201 h 6858143"/>
              <a:gd name="connsiteX7653" fmla="*/ 2261554 w 6345571"/>
              <a:gd name="connsiteY7653" fmla="*/ 401201 h 6858143"/>
              <a:gd name="connsiteX7654" fmla="*/ 2255595 w 6345571"/>
              <a:gd name="connsiteY7654" fmla="*/ 398224 h 6858143"/>
              <a:gd name="connsiteX7655" fmla="*/ 2252615 w 6345571"/>
              <a:gd name="connsiteY7655" fmla="*/ 389294 h 6858143"/>
              <a:gd name="connsiteX7656" fmla="*/ 2237717 w 6345571"/>
              <a:gd name="connsiteY7656" fmla="*/ 398224 h 6858143"/>
              <a:gd name="connsiteX7657" fmla="*/ 2207921 w 6345571"/>
              <a:gd name="connsiteY7657" fmla="*/ 392271 h 6858143"/>
              <a:gd name="connsiteX7658" fmla="*/ 2204941 w 6345571"/>
              <a:gd name="connsiteY7658" fmla="*/ 377387 h 6858143"/>
              <a:gd name="connsiteX7659" fmla="*/ 2193022 w 6345571"/>
              <a:gd name="connsiteY7659" fmla="*/ 383341 h 6858143"/>
              <a:gd name="connsiteX7660" fmla="*/ 2178124 w 6345571"/>
              <a:gd name="connsiteY7660" fmla="*/ 377387 h 6858143"/>
              <a:gd name="connsiteX7661" fmla="*/ 2154287 w 6345571"/>
              <a:gd name="connsiteY7661" fmla="*/ 386317 h 6858143"/>
              <a:gd name="connsiteX7662" fmla="*/ 2136409 w 6345571"/>
              <a:gd name="connsiteY7662" fmla="*/ 386317 h 6858143"/>
              <a:gd name="connsiteX7663" fmla="*/ 2127470 w 6345571"/>
              <a:gd name="connsiteY7663" fmla="*/ 368457 h 6858143"/>
              <a:gd name="connsiteX7664" fmla="*/ 2085755 w 6345571"/>
              <a:gd name="connsiteY7664" fmla="*/ 365480 h 6858143"/>
              <a:gd name="connsiteX7665" fmla="*/ 2082775 w 6345571"/>
              <a:gd name="connsiteY7665" fmla="*/ 374410 h 6858143"/>
              <a:gd name="connsiteX7666" fmla="*/ 2055959 w 6345571"/>
              <a:gd name="connsiteY7666" fmla="*/ 371434 h 6858143"/>
              <a:gd name="connsiteX7667" fmla="*/ 2064898 w 6345571"/>
              <a:gd name="connsiteY7667" fmla="*/ 356550 h 6858143"/>
              <a:gd name="connsiteX7668" fmla="*/ 1993386 w 6345571"/>
              <a:gd name="connsiteY7668" fmla="*/ 362503 h 6858143"/>
              <a:gd name="connsiteX7669" fmla="*/ 1993386 w 6345571"/>
              <a:gd name="connsiteY7669" fmla="*/ 377387 h 6858143"/>
              <a:gd name="connsiteX7670" fmla="*/ 1969549 w 6345571"/>
              <a:gd name="connsiteY7670" fmla="*/ 374410 h 6858143"/>
              <a:gd name="connsiteX7671" fmla="*/ 1978488 w 6345571"/>
              <a:gd name="connsiteY7671" fmla="*/ 356550 h 6858143"/>
              <a:gd name="connsiteX7672" fmla="*/ 1918895 w 6345571"/>
              <a:gd name="connsiteY7672" fmla="*/ 356550 h 6858143"/>
              <a:gd name="connsiteX7673" fmla="*/ 1889098 w 6345571"/>
              <a:gd name="connsiteY7673" fmla="*/ 356550 h 6858143"/>
              <a:gd name="connsiteX7674" fmla="*/ 1862281 w 6345571"/>
              <a:gd name="connsiteY7674" fmla="*/ 347620 h 6858143"/>
              <a:gd name="connsiteX7675" fmla="*/ 1877180 w 6345571"/>
              <a:gd name="connsiteY7675" fmla="*/ 344643 h 6858143"/>
              <a:gd name="connsiteX7676" fmla="*/ 1868241 w 6345571"/>
              <a:gd name="connsiteY7676" fmla="*/ 332736 h 6858143"/>
              <a:gd name="connsiteX7677" fmla="*/ 1847383 w 6345571"/>
              <a:gd name="connsiteY7677" fmla="*/ 329759 h 6858143"/>
              <a:gd name="connsiteX7678" fmla="*/ 1838444 w 6345571"/>
              <a:gd name="connsiteY7678" fmla="*/ 344643 h 6858143"/>
              <a:gd name="connsiteX7679" fmla="*/ 1820566 w 6345571"/>
              <a:gd name="connsiteY7679" fmla="*/ 332736 h 6858143"/>
              <a:gd name="connsiteX7680" fmla="*/ 1817587 w 6345571"/>
              <a:gd name="connsiteY7680" fmla="*/ 341666 h 6858143"/>
              <a:gd name="connsiteX7681" fmla="*/ 1793749 w 6345571"/>
              <a:gd name="connsiteY7681" fmla="*/ 341666 h 6858143"/>
              <a:gd name="connsiteX7682" fmla="*/ 1808648 w 6345571"/>
              <a:gd name="connsiteY7682" fmla="*/ 335712 h 6858143"/>
              <a:gd name="connsiteX7683" fmla="*/ 1796729 w 6345571"/>
              <a:gd name="connsiteY7683" fmla="*/ 314875 h 6858143"/>
              <a:gd name="connsiteX7684" fmla="*/ 1790770 w 6345571"/>
              <a:gd name="connsiteY7684" fmla="*/ 329759 h 6858143"/>
              <a:gd name="connsiteX7685" fmla="*/ 1740116 w 6345571"/>
              <a:gd name="connsiteY7685" fmla="*/ 326782 h 6858143"/>
              <a:gd name="connsiteX7686" fmla="*/ 1725217 w 6345571"/>
              <a:gd name="connsiteY7686" fmla="*/ 344643 h 6858143"/>
              <a:gd name="connsiteX7687" fmla="*/ 1719258 w 6345571"/>
              <a:gd name="connsiteY7687" fmla="*/ 326782 h 6858143"/>
              <a:gd name="connsiteX7688" fmla="*/ 1695421 w 6345571"/>
              <a:gd name="connsiteY7688" fmla="*/ 344643 h 6858143"/>
              <a:gd name="connsiteX7689" fmla="*/ 1704360 w 6345571"/>
              <a:gd name="connsiteY7689" fmla="*/ 350596 h 6858143"/>
              <a:gd name="connsiteX7690" fmla="*/ 1692441 w 6345571"/>
              <a:gd name="connsiteY7690" fmla="*/ 362503 h 6858143"/>
              <a:gd name="connsiteX7691" fmla="*/ 1674563 w 6345571"/>
              <a:gd name="connsiteY7691" fmla="*/ 359527 h 6858143"/>
              <a:gd name="connsiteX7692" fmla="*/ 1686482 w 6345571"/>
              <a:gd name="connsiteY7692" fmla="*/ 356550 h 6858143"/>
              <a:gd name="connsiteX7693" fmla="*/ 1689462 w 6345571"/>
              <a:gd name="connsiteY7693" fmla="*/ 344643 h 6858143"/>
              <a:gd name="connsiteX7694" fmla="*/ 1668604 w 6345571"/>
              <a:gd name="connsiteY7694" fmla="*/ 335712 h 6858143"/>
              <a:gd name="connsiteX7695" fmla="*/ 1674563 w 6345571"/>
              <a:gd name="connsiteY7695" fmla="*/ 329759 h 6858143"/>
              <a:gd name="connsiteX7696" fmla="*/ 1632848 w 6345571"/>
              <a:gd name="connsiteY7696" fmla="*/ 341666 h 6858143"/>
              <a:gd name="connsiteX7697" fmla="*/ 1635828 w 6345571"/>
              <a:gd name="connsiteY7697" fmla="*/ 323805 h 6858143"/>
              <a:gd name="connsiteX7698" fmla="*/ 1606031 w 6345571"/>
              <a:gd name="connsiteY7698" fmla="*/ 341666 h 6858143"/>
              <a:gd name="connsiteX7699" fmla="*/ 1614970 w 6345571"/>
              <a:gd name="connsiteY7699" fmla="*/ 335712 h 6858143"/>
              <a:gd name="connsiteX7700" fmla="*/ 1585174 w 6345571"/>
              <a:gd name="connsiteY7700" fmla="*/ 338689 h 6858143"/>
              <a:gd name="connsiteX7701" fmla="*/ 1576235 w 6345571"/>
              <a:gd name="connsiteY7701" fmla="*/ 326782 h 6858143"/>
              <a:gd name="connsiteX7702" fmla="*/ 1564316 w 6345571"/>
              <a:gd name="connsiteY7702" fmla="*/ 341666 h 6858143"/>
              <a:gd name="connsiteX7703" fmla="*/ 1552398 w 6345571"/>
              <a:gd name="connsiteY7703" fmla="*/ 335712 h 6858143"/>
              <a:gd name="connsiteX7704" fmla="*/ 1552398 w 6345571"/>
              <a:gd name="connsiteY7704" fmla="*/ 326782 h 6858143"/>
              <a:gd name="connsiteX7705" fmla="*/ 1522601 w 6345571"/>
              <a:gd name="connsiteY7705" fmla="*/ 329759 h 6858143"/>
              <a:gd name="connsiteX7706" fmla="*/ 1492805 w 6345571"/>
              <a:gd name="connsiteY7706" fmla="*/ 341666 h 6858143"/>
              <a:gd name="connsiteX7707" fmla="*/ 1495784 w 6345571"/>
              <a:gd name="connsiteY7707" fmla="*/ 317852 h 6858143"/>
              <a:gd name="connsiteX7708" fmla="*/ 1474927 w 6345571"/>
              <a:gd name="connsiteY7708" fmla="*/ 326782 h 6858143"/>
              <a:gd name="connsiteX7709" fmla="*/ 1489825 w 6345571"/>
              <a:gd name="connsiteY7709" fmla="*/ 332736 h 6858143"/>
              <a:gd name="connsiteX7710" fmla="*/ 1460029 w 6345571"/>
              <a:gd name="connsiteY7710" fmla="*/ 323805 h 6858143"/>
              <a:gd name="connsiteX7711" fmla="*/ 1465988 w 6345571"/>
              <a:gd name="connsiteY7711" fmla="*/ 341666 h 6858143"/>
              <a:gd name="connsiteX7712" fmla="*/ 1430232 w 6345571"/>
              <a:gd name="connsiteY7712" fmla="*/ 341666 h 6858143"/>
              <a:gd name="connsiteX7713" fmla="*/ 1397456 w 6345571"/>
              <a:gd name="connsiteY7713" fmla="*/ 353573 h 6858143"/>
              <a:gd name="connsiteX7714" fmla="*/ 1409374 w 6345571"/>
              <a:gd name="connsiteY7714" fmla="*/ 347620 h 6858143"/>
              <a:gd name="connsiteX7715" fmla="*/ 1400436 w 6345571"/>
              <a:gd name="connsiteY7715" fmla="*/ 332736 h 6858143"/>
              <a:gd name="connsiteX7716" fmla="*/ 1328924 w 6345571"/>
              <a:gd name="connsiteY7716" fmla="*/ 347620 h 6858143"/>
              <a:gd name="connsiteX7717" fmla="*/ 1325944 w 6345571"/>
              <a:gd name="connsiteY7717" fmla="*/ 332736 h 6858143"/>
              <a:gd name="connsiteX7718" fmla="*/ 1305087 w 6345571"/>
              <a:gd name="connsiteY7718" fmla="*/ 350596 h 6858143"/>
              <a:gd name="connsiteX7719" fmla="*/ 1305087 w 6345571"/>
              <a:gd name="connsiteY7719" fmla="*/ 341666 h 6858143"/>
              <a:gd name="connsiteX7720" fmla="*/ 1248473 w 6345571"/>
              <a:gd name="connsiteY7720" fmla="*/ 359527 h 6858143"/>
              <a:gd name="connsiteX7721" fmla="*/ 1248473 w 6345571"/>
              <a:gd name="connsiteY7721" fmla="*/ 347620 h 6858143"/>
              <a:gd name="connsiteX7722" fmla="*/ 1197819 w 6345571"/>
              <a:gd name="connsiteY7722" fmla="*/ 350596 h 6858143"/>
              <a:gd name="connsiteX7723" fmla="*/ 1197819 w 6345571"/>
              <a:gd name="connsiteY7723" fmla="*/ 335712 h 6858143"/>
              <a:gd name="connsiteX7724" fmla="*/ 1182921 w 6345571"/>
              <a:gd name="connsiteY7724" fmla="*/ 338689 h 6858143"/>
              <a:gd name="connsiteX7725" fmla="*/ 1176962 w 6345571"/>
              <a:gd name="connsiteY7725" fmla="*/ 353573 h 6858143"/>
              <a:gd name="connsiteX7726" fmla="*/ 1165043 w 6345571"/>
              <a:gd name="connsiteY7726" fmla="*/ 350596 h 6858143"/>
              <a:gd name="connsiteX7727" fmla="*/ 1168023 w 6345571"/>
              <a:gd name="connsiteY7727" fmla="*/ 362503 h 6858143"/>
              <a:gd name="connsiteX7728" fmla="*/ 1141206 w 6345571"/>
              <a:gd name="connsiteY7728" fmla="*/ 356550 h 6858143"/>
              <a:gd name="connsiteX7729" fmla="*/ 1147165 w 6345571"/>
              <a:gd name="connsiteY7729" fmla="*/ 371434 h 6858143"/>
              <a:gd name="connsiteX7730" fmla="*/ 1114389 w 6345571"/>
              <a:gd name="connsiteY7730" fmla="*/ 362503 h 6858143"/>
              <a:gd name="connsiteX7731" fmla="*/ 1102470 w 6345571"/>
              <a:gd name="connsiteY7731" fmla="*/ 347620 h 6858143"/>
              <a:gd name="connsiteX7732" fmla="*/ 1069694 w 6345571"/>
              <a:gd name="connsiteY7732" fmla="*/ 353573 h 6858143"/>
              <a:gd name="connsiteX7733" fmla="*/ 1072674 w 6345571"/>
              <a:gd name="connsiteY7733" fmla="*/ 344643 h 6858143"/>
              <a:gd name="connsiteX7734" fmla="*/ 1048837 w 6345571"/>
              <a:gd name="connsiteY7734" fmla="*/ 341666 h 6858143"/>
              <a:gd name="connsiteX7735" fmla="*/ 1051816 w 6345571"/>
              <a:gd name="connsiteY7735" fmla="*/ 371434 h 6858143"/>
              <a:gd name="connsiteX7736" fmla="*/ 1036918 w 6345571"/>
              <a:gd name="connsiteY7736" fmla="*/ 359527 h 6858143"/>
              <a:gd name="connsiteX7737" fmla="*/ 1025000 w 6345571"/>
              <a:gd name="connsiteY7737" fmla="*/ 374410 h 6858143"/>
              <a:gd name="connsiteX7738" fmla="*/ 974346 w 6345571"/>
              <a:gd name="connsiteY7738" fmla="*/ 374410 h 6858143"/>
              <a:gd name="connsiteX7739" fmla="*/ 923691 w 6345571"/>
              <a:gd name="connsiteY7739" fmla="*/ 380364 h 6858143"/>
              <a:gd name="connsiteX7740" fmla="*/ 828343 w 6345571"/>
              <a:gd name="connsiteY7740" fmla="*/ 395248 h 6858143"/>
              <a:gd name="connsiteX7741" fmla="*/ 846221 w 6345571"/>
              <a:gd name="connsiteY7741" fmla="*/ 389294 h 6858143"/>
              <a:gd name="connsiteX7742" fmla="*/ 846221 w 6345571"/>
              <a:gd name="connsiteY7742" fmla="*/ 374410 h 6858143"/>
              <a:gd name="connsiteX7743" fmla="*/ 837282 w 6345571"/>
              <a:gd name="connsiteY7743" fmla="*/ 377387 h 6858143"/>
              <a:gd name="connsiteX7744" fmla="*/ 834302 w 6345571"/>
              <a:gd name="connsiteY7744" fmla="*/ 389294 h 6858143"/>
              <a:gd name="connsiteX7745" fmla="*/ 825363 w 6345571"/>
              <a:gd name="connsiteY7745" fmla="*/ 377387 h 6858143"/>
              <a:gd name="connsiteX7746" fmla="*/ 810465 w 6345571"/>
              <a:gd name="connsiteY7746" fmla="*/ 377387 h 6858143"/>
              <a:gd name="connsiteX7747" fmla="*/ 813444 w 6345571"/>
              <a:gd name="connsiteY7747" fmla="*/ 389294 h 6858143"/>
              <a:gd name="connsiteX7748" fmla="*/ 834302 w 6345571"/>
              <a:gd name="connsiteY7748" fmla="*/ 410131 h 6858143"/>
              <a:gd name="connsiteX7749" fmla="*/ 816424 w 6345571"/>
              <a:gd name="connsiteY7749" fmla="*/ 410131 h 6858143"/>
              <a:gd name="connsiteX7750" fmla="*/ 816424 w 6345571"/>
              <a:gd name="connsiteY7750" fmla="*/ 395248 h 6858143"/>
              <a:gd name="connsiteX7751" fmla="*/ 768750 w 6345571"/>
              <a:gd name="connsiteY7751" fmla="*/ 407155 h 6858143"/>
              <a:gd name="connsiteX7752" fmla="*/ 759811 w 6345571"/>
              <a:gd name="connsiteY7752" fmla="*/ 410131 h 6858143"/>
              <a:gd name="connsiteX7753" fmla="*/ 741933 w 6345571"/>
              <a:gd name="connsiteY7753" fmla="*/ 407155 h 6858143"/>
              <a:gd name="connsiteX7754" fmla="*/ 762790 w 6345571"/>
              <a:gd name="connsiteY7754" fmla="*/ 389294 h 6858143"/>
              <a:gd name="connsiteX7755" fmla="*/ 721075 w 6345571"/>
              <a:gd name="connsiteY7755" fmla="*/ 398224 h 6858143"/>
              <a:gd name="connsiteX7756" fmla="*/ 700218 w 6345571"/>
              <a:gd name="connsiteY7756" fmla="*/ 392271 h 6858143"/>
              <a:gd name="connsiteX7757" fmla="*/ 703197 w 6345571"/>
              <a:gd name="connsiteY7757" fmla="*/ 365480 h 6858143"/>
              <a:gd name="connsiteX7758" fmla="*/ 676381 w 6345571"/>
              <a:gd name="connsiteY7758" fmla="*/ 380364 h 6858143"/>
              <a:gd name="connsiteX7759" fmla="*/ 676381 w 6345571"/>
              <a:gd name="connsiteY7759" fmla="*/ 401201 h 6858143"/>
              <a:gd name="connsiteX7760" fmla="*/ 652543 w 6345571"/>
              <a:gd name="connsiteY7760" fmla="*/ 389294 h 6858143"/>
              <a:gd name="connsiteX7761" fmla="*/ 652543 w 6345571"/>
              <a:gd name="connsiteY7761" fmla="*/ 365480 h 6858143"/>
              <a:gd name="connsiteX7762" fmla="*/ 673401 w 6345571"/>
              <a:gd name="connsiteY7762" fmla="*/ 356550 h 6858143"/>
              <a:gd name="connsiteX7763" fmla="*/ 732994 w 6345571"/>
              <a:gd name="connsiteY7763" fmla="*/ 350596 h 6858143"/>
              <a:gd name="connsiteX7764" fmla="*/ 771729 w 6345571"/>
              <a:gd name="connsiteY7764" fmla="*/ 335712 h 6858143"/>
              <a:gd name="connsiteX7765" fmla="*/ 768750 w 6345571"/>
              <a:gd name="connsiteY7765" fmla="*/ 326782 h 6858143"/>
              <a:gd name="connsiteX7766" fmla="*/ 786628 w 6345571"/>
              <a:gd name="connsiteY7766" fmla="*/ 332736 h 6858143"/>
              <a:gd name="connsiteX7767" fmla="*/ 792587 w 6345571"/>
              <a:gd name="connsiteY7767" fmla="*/ 347620 h 6858143"/>
              <a:gd name="connsiteX7768" fmla="*/ 798546 w 6345571"/>
              <a:gd name="connsiteY7768" fmla="*/ 344643 h 6858143"/>
              <a:gd name="connsiteX7769" fmla="*/ 801526 w 6345571"/>
              <a:gd name="connsiteY7769" fmla="*/ 317852 h 6858143"/>
              <a:gd name="connsiteX7770" fmla="*/ 819404 w 6345571"/>
              <a:gd name="connsiteY7770" fmla="*/ 311898 h 6858143"/>
              <a:gd name="connsiteX7771" fmla="*/ 825363 w 6345571"/>
              <a:gd name="connsiteY7771" fmla="*/ 317852 h 6858143"/>
              <a:gd name="connsiteX7772" fmla="*/ 840261 w 6345571"/>
              <a:gd name="connsiteY7772" fmla="*/ 305945 h 6858143"/>
              <a:gd name="connsiteX7773" fmla="*/ 816424 w 6345571"/>
              <a:gd name="connsiteY7773" fmla="*/ 323805 h 6858143"/>
              <a:gd name="connsiteX7774" fmla="*/ 822383 w 6345571"/>
              <a:gd name="connsiteY7774" fmla="*/ 338689 h 6858143"/>
              <a:gd name="connsiteX7775" fmla="*/ 849200 w 6345571"/>
              <a:gd name="connsiteY7775" fmla="*/ 320829 h 6858143"/>
              <a:gd name="connsiteX7776" fmla="*/ 864098 w 6345571"/>
              <a:gd name="connsiteY7776" fmla="*/ 320829 h 6858143"/>
              <a:gd name="connsiteX7777" fmla="*/ 876017 w 6345571"/>
              <a:gd name="connsiteY7777" fmla="*/ 329759 h 6858143"/>
              <a:gd name="connsiteX7778" fmla="*/ 887936 w 6345571"/>
              <a:gd name="connsiteY7778" fmla="*/ 317852 h 6858143"/>
              <a:gd name="connsiteX7779" fmla="*/ 902834 w 6345571"/>
              <a:gd name="connsiteY7779" fmla="*/ 326782 h 6858143"/>
              <a:gd name="connsiteX7780" fmla="*/ 899854 w 6345571"/>
              <a:gd name="connsiteY7780" fmla="*/ 302968 h 6858143"/>
              <a:gd name="connsiteX7781" fmla="*/ 920712 w 6345571"/>
              <a:gd name="connsiteY7781" fmla="*/ 320829 h 6858143"/>
              <a:gd name="connsiteX7782" fmla="*/ 935610 w 6345571"/>
              <a:gd name="connsiteY7782" fmla="*/ 302968 h 6858143"/>
              <a:gd name="connsiteX7783" fmla="*/ 911773 w 6345571"/>
              <a:gd name="connsiteY7783" fmla="*/ 299991 h 6858143"/>
              <a:gd name="connsiteX7784" fmla="*/ 950508 w 6345571"/>
              <a:gd name="connsiteY7784" fmla="*/ 294038 h 6858143"/>
              <a:gd name="connsiteX7785" fmla="*/ 992223 w 6345571"/>
              <a:gd name="connsiteY7785" fmla="*/ 276177 h 6858143"/>
              <a:gd name="connsiteX7786" fmla="*/ 947529 w 6345571"/>
              <a:gd name="connsiteY7786" fmla="*/ 252363 h 6858143"/>
              <a:gd name="connsiteX7787" fmla="*/ 935610 w 6345571"/>
              <a:gd name="connsiteY7787" fmla="*/ 258317 h 6858143"/>
              <a:gd name="connsiteX7788" fmla="*/ 941569 w 6345571"/>
              <a:gd name="connsiteY7788" fmla="*/ 270224 h 6858143"/>
              <a:gd name="connsiteX7789" fmla="*/ 917732 w 6345571"/>
              <a:gd name="connsiteY7789" fmla="*/ 288084 h 6858143"/>
              <a:gd name="connsiteX7790" fmla="*/ 920712 w 6345571"/>
              <a:gd name="connsiteY7790" fmla="*/ 270224 h 6858143"/>
              <a:gd name="connsiteX7791" fmla="*/ 908793 w 6345571"/>
              <a:gd name="connsiteY7791" fmla="*/ 270224 h 6858143"/>
              <a:gd name="connsiteX7792" fmla="*/ 902834 w 6345571"/>
              <a:gd name="connsiteY7792" fmla="*/ 282131 h 6858143"/>
              <a:gd name="connsiteX7793" fmla="*/ 881976 w 6345571"/>
              <a:gd name="connsiteY7793" fmla="*/ 276177 h 6858143"/>
              <a:gd name="connsiteX7794" fmla="*/ 896875 w 6345571"/>
              <a:gd name="connsiteY7794" fmla="*/ 261293 h 6858143"/>
              <a:gd name="connsiteX7795" fmla="*/ 884956 w 6345571"/>
              <a:gd name="connsiteY7795" fmla="*/ 258317 h 6858143"/>
              <a:gd name="connsiteX7796" fmla="*/ 876017 w 6345571"/>
              <a:gd name="connsiteY7796" fmla="*/ 276177 h 6858143"/>
              <a:gd name="connsiteX7797" fmla="*/ 881976 w 6345571"/>
              <a:gd name="connsiteY7797" fmla="*/ 282131 h 6858143"/>
              <a:gd name="connsiteX7798" fmla="*/ 861119 w 6345571"/>
              <a:gd name="connsiteY7798" fmla="*/ 282131 h 6858143"/>
              <a:gd name="connsiteX7799" fmla="*/ 840261 w 6345571"/>
              <a:gd name="connsiteY7799" fmla="*/ 285108 h 6858143"/>
              <a:gd name="connsiteX7800" fmla="*/ 804505 w 6345571"/>
              <a:gd name="connsiteY7800" fmla="*/ 308922 h 6858143"/>
              <a:gd name="connsiteX7801" fmla="*/ 765770 w 6345571"/>
              <a:gd name="connsiteY7801" fmla="*/ 314875 h 6858143"/>
              <a:gd name="connsiteX7802" fmla="*/ 768750 w 6345571"/>
              <a:gd name="connsiteY7802" fmla="*/ 294038 h 6858143"/>
              <a:gd name="connsiteX7803" fmla="*/ 792587 w 6345571"/>
              <a:gd name="connsiteY7803" fmla="*/ 302968 h 6858143"/>
              <a:gd name="connsiteX7804" fmla="*/ 810465 w 6345571"/>
              <a:gd name="connsiteY7804" fmla="*/ 291061 h 6858143"/>
              <a:gd name="connsiteX7805" fmla="*/ 834302 w 6345571"/>
              <a:gd name="connsiteY7805" fmla="*/ 291061 h 6858143"/>
              <a:gd name="connsiteX7806" fmla="*/ 819404 w 6345571"/>
              <a:gd name="connsiteY7806" fmla="*/ 279154 h 6858143"/>
              <a:gd name="connsiteX7807" fmla="*/ 795567 w 6345571"/>
              <a:gd name="connsiteY7807" fmla="*/ 294038 h 6858143"/>
              <a:gd name="connsiteX7808" fmla="*/ 759811 w 6345571"/>
              <a:gd name="connsiteY7808" fmla="*/ 288084 h 6858143"/>
              <a:gd name="connsiteX7809" fmla="*/ 762790 w 6345571"/>
              <a:gd name="connsiteY7809" fmla="*/ 276177 h 6858143"/>
              <a:gd name="connsiteX7810" fmla="*/ 750872 w 6345571"/>
              <a:gd name="connsiteY7810" fmla="*/ 270224 h 6858143"/>
              <a:gd name="connsiteX7811" fmla="*/ 738953 w 6345571"/>
              <a:gd name="connsiteY7811" fmla="*/ 285108 h 6858143"/>
              <a:gd name="connsiteX7812" fmla="*/ 747892 w 6345571"/>
              <a:gd name="connsiteY7812" fmla="*/ 294038 h 6858143"/>
              <a:gd name="connsiteX7813" fmla="*/ 715116 w 6345571"/>
              <a:gd name="connsiteY7813" fmla="*/ 291061 h 6858143"/>
              <a:gd name="connsiteX7814" fmla="*/ 718096 w 6345571"/>
              <a:gd name="connsiteY7814" fmla="*/ 276177 h 6858143"/>
              <a:gd name="connsiteX7815" fmla="*/ 703197 w 6345571"/>
              <a:gd name="connsiteY7815" fmla="*/ 297015 h 6858143"/>
              <a:gd name="connsiteX7816" fmla="*/ 667442 w 6345571"/>
              <a:gd name="connsiteY7816" fmla="*/ 282131 h 6858143"/>
              <a:gd name="connsiteX7817" fmla="*/ 649564 w 6345571"/>
              <a:gd name="connsiteY7817" fmla="*/ 285108 h 6858143"/>
              <a:gd name="connsiteX7818" fmla="*/ 637645 w 6345571"/>
              <a:gd name="connsiteY7818" fmla="*/ 282131 h 6858143"/>
              <a:gd name="connsiteX7819" fmla="*/ 637645 w 6345571"/>
              <a:gd name="connsiteY7819" fmla="*/ 270224 h 6858143"/>
              <a:gd name="connsiteX7820" fmla="*/ 619767 w 6345571"/>
              <a:gd name="connsiteY7820" fmla="*/ 273201 h 6858143"/>
              <a:gd name="connsiteX7821" fmla="*/ 607849 w 6345571"/>
              <a:gd name="connsiteY7821" fmla="*/ 261293 h 6858143"/>
              <a:gd name="connsiteX7822" fmla="*/ 592950 w 6345571"/>
              <a:gd name="connsiteY7822" fmla="*/ 264270 h 6858143"/>
              <a:gd name="connsiteX7823" fmla="*/ 607849 w 6345571"/>
              <a:gd name="connsiteY7823" fmla="*/ 270224 h 6858143"/>
              <a:gd name="connsiteX7824" fmla="*/ 601889 w 6345571"/>
              <a:gd name="connsiteY7824" fmla="*/ 285108 h 6858143"/>
              <a:gd name="connsiteX7825" fmla="*/ 586991 w 6345571"/>
              <a:gd name="connsiteY7825" fmla="*/ 291061 h 6858143"/>
              <a:gd name="connsiteX7826" fmla="*/ 575072 w 6345571"/>
              <a:gd name="connsiteY7826" fmla="*/ 276177 h 6858143"/>
              <a:gd name="connsiteX7827" fmla="*/ 592950 w 6345571"/>
              <a:gd name="connsiteY7827" fmla="*/ 270224 h 6858143"/>
              <a:gd name="connsiteX7828" fmla="*/ 575072 w 6345571"/>
              <a:gd name="connsiteY7828" fmla="*/ 252363 h 6858143"/>
              <a:gd name="connsiteX7829" fmla="*/ 545276 w 6345571"/>
              <a:gd name="connsiteY7829" fmla="*/ 261293 h 6858143"/>
              <a:gd name="connsiteX7830" fmla="*/ 557194 w 6345571"/>
              <a:gd name="connsiteY7830" fmla="*/ 246410 h 6858143"/>
              <a:gd name="connsiteX7831" fmla="*/ 581032 w 6345571"/>
              <a:gd name="connsiteY7831" fmla="*/ 243433 h 6858143"/>
              <a:gd name="connsiteX7832" fmla="*/ 581032 w 6345571"/>
              <a:gd name="connsiteY7832" fmla="*/ 237479 h 6858143"/>
              <a:gd name="connsiteX7833" fmla="*/ 616787 w 6345571"/>
              <a:gd name="connsiteY7833" fmla="*/ 219619 h 6858143"/>
              <a:gd name="connsiteX7834" fmla="*/ 628706 w 6345571"/>
              <a:gd name="connsiteY7834" fmla="*/ 228549 h 6858143"/>
              <a:gd name="connsiteX7835" fmla="*/ 658503 w 6345571"/>
              <a:gd name="connsiteY7835" fmla="*/ 222596 h 6858143"/>
              <a:gd name="connsiteX7836" fmla="*/ 643604 w 6345571"/>
              <a:gd name="connsiteY7836" fmla="*/ 225572 h 6858143"/>
              <a:gd name="connsiteX7837" fmla="*/ 640625 w 6345571"/>
              <a:gd name="connsiteY7837" fmla="*/ 249386 h 6858143"/>
              <a:gd name="connsiteX7838" fmla="*/ 646584 w 6345571"/>
              <a:gd name="connsiteY7838" fmla="*/ 234503 h 6858143"/>
              <a:gd name="connsiteX7839" fmla="*/ 667442 w 6345571"/>
              <a:gd name="connsiteY7839" fmla="*/ 231526 h 6858143"/>
              <a:gd name="connsiteX7840" fmla="*/ 676381 w 6345571"/>
              <a:gd name="connsiteY7840" fmla="*/ 243433 h 6858143"/>
              <a:gd name="connsiteX7841" fmla="*/ 694258 w 6345571"/>
              <a:gd name="connsiteY7841" fmla="*/ 222596 h 6858143"/>
              <a:gd name="connsiteX7842" fmla="*/ 694258 w 6345571"/>
              <a:gd name="connsiteY7842" fmla="*/ 201758 h 6858143"/>
              <a:gd name="connsiteX7843" fmla="*/ 732994 w 6345571"/>
              <a:gd name="connsiteY7843" fmla="*/ 198781 h 6858143"/>
              <a:gd name="connsiteX7844" fmla="*/ 727035 w 6345571"/>
              <a:gd name="connsiteY7844" fmla="*/ 207712 h 6858143"/>
              <a:gd name="connsiteX7845" fmla="*/ 753851 w 6345571"/>
              <a:gd name="connsiteY7845" fmla="*/ 201758 h 6858143"/>
              <a:gd name="connsiteX7846" fmla="*/ 786628 w 6345571"/>
              <a:gd name="connsiteY7846" fmla="*/ 201758 h 6858143"/>
              <a:gd name="connsiteX7847" fmla="*/ 801526 w 6345571"/>
              <a:gd name="connsiteY7847" fmla="*/ 222596 h 6858143"/>
              <a:gd name="connsiteX7848" fmla="*/ 813444 w 6345571"/>
              <a:gd name="connsiteY7848" fmla="*/ 198781 h 6858143"/>
              <a:gd name="connsiteX7849" fmla="*/ 825363 w 6345571"/>
              <a:gd name="connsiteY7849" fmla="*/ 201758 h 6858143"/>
              <a:gd name="connsiteX7850" fmla="*/ 828343 w 6345571"/>
              <a:gd name="connsiteY7850" fmla="*/ 213665 h 6858143"/>
              <a:gd name="connsiteX7851" fmla="*/ 837282 w 6345571"/>
              <a:gd name="connsiteY7851" fmla="*/ 201758 h 6858143"/>
              <a:gd name="connsiteX7852" fmla="*/ 846221 w 6345571"/>
              <a:gd name="connsiteY7852" fmla="*/ 219619 h 6858143"/>
              <a:gd name="connsiteX7853" fmla="*/ 870058 w 6345571"/>
              <a:gd name="connsiteY7853" fmla="*/ 204735 h 6858143"/>
              <a:gd name="connsiteX7854" fmla="*/ 843241 w 6345571"/>
              <a:gd name="connsiteY7854" fmla="*/ 198781 h 6858143"/>
              <a:gd name="connsiteX7855" fmla="*/ 887936 w 6345571"/>
              <a:gd name="connsiteY7855" fmla="*/ 189851 h 6858143"/>
              <a:gd name="connsiteX7856" fmla="*/ 831322 w 6345571"/>
              <a:gd name="connsiteY7856" fmla="*/ 186874 h 6858143"/>
              <a:gd name="connsiteX7857" fmla="*/ 834302 w 6345571"/>
              <a:gd name="connsiteY7857" fmla="*/ 198781 h 6858143"/>
              <a:gd name="connsiteX7858" fmla="*/ 819404 w 6345571"/>
              <a:gd name="connsiteY7858" fmla="*/ 189851 h 6858143"/>
              <a:gd name="connsiteX7859" fmla="*/ 822383 w 6345571"/>
              <a:gd name="connsiteY7859" fmla="*/ 171991 h 6858143"/>
              <a:gd name="connsiteX7860" fmla="*/ 876017 w 6345571"/>
              <a:gd name="connsiteY7860" fmla="*/ 166037 h 6858143"/>
              <a:gd name="connsiteX7861" fmla="*/ 887936 w 6345571"/>
              <a:gd name="connsiteY7861" fmla="*/ 163060 h 6858143"/>
              <a:gd name="connsiteX7862" fmla="*/ 893895 w 6345571"/>
              <a:gd name="connsiteY7862" fmla="*/ 180921 h 6858143"/>
              <a:gd name="connsiteX7863" fmla="*/ 908793 w 6345571"/>
              <a:gd name="connsiteY7863" fmla="*/ 177944 h 6858143"/>
              <a:gd name="connsiteX7864" fmla="*/ 896875 w 6345571"/>
              <a:gd name="connsiteY7864" fmla="*/ 166037 h 6858143"/>
              <a:gd name="connsiteX7865" fmla="*/ 911773 w 6345571"/>
              <a:gd name="connsiteY7865" fmla="*/ 169014 h 6858143"/>
              <a:gd name="connsiteX7866" fmla="*/ 923691 w 6345571"/>
              <a:gd name="connsiteY7866" fmla="*/ 148177 h 6858143"/>
              <a:gd name="connsiteX7867" fmla="*/ 917732 w 6345571"/>
              <a:gd name="connsiteY7867" fmla="*/ 133293 h 6858143"/>
              <a:gd name="connsiteX7868" fmla="*/ 929651 w 6345571"/>
              <a:gd name="connsiteY7868" fmla="*/ 118409 h 6858143"/>
              <a:gd name="connsiteX7869" fmla="*/ 935610 w 6345571"/>
              <a:gd name="connsiteY7869" fmla="*/ 142223 h 6858143"/>
              <a:gd name="connsiteX7870" fmla="*/ 962427 w 6345571"/>
              <a:gd name="connsiteY7870" fmla="*/ 133293 h 6858143"/>
              <a:gd name="connsiteX7871" fmla="*/ 959447 w 6345571"/>
              <a:gd name="connsiteY7871" fmla="*/ 145200 h 6858143"/>
              <a:gd name="connsiteX7872" fmla="*/ 974346 w 6345571"/>
              <a:gd name="connsiteY7872" fmla="*/ 157107 h 6858143"/>
              <a:gd name="connsiteX7873" fmla="*/ 995203 w 6345571"/>
              <a:gd name="connsiteY7873" fmla="*/ 160084 h 6858143"/>
              <a:gd name="connsiteX7874" fmla="*/ 1007122 w 6345571"/>
              <a:gd name="connsiteY7874" fmla="*/ 136270 h 6858143"/>
              <a:gd name="connsiteX7875" fmla="*/ 1022020 w 6345571"/>
              <a:gd name="connsiteY7875" fmla="*/ 157107 h 6858143"/>
              <a:gd name="connsiteX7876" fmla="*/ 1042878 w 6345571"/>
              <a:gd name="connsiteY7876" fmla="*/ 136270 h 6858143"/>
              <a:gd name="connsiteX7877" fmla="*/ 1057776 w 6345571"/>
              <a:gd name="connsiteY7877" fmla="*/ 145200 h 6858143"/>
              <a:gd name="connsiteX7878" fmla="*/ 1013081 w 6345571"/>
              <a:gd name="connsiteY7878" fmla="*/ 121386 h 6858143"/>
              <a:gd name="connsiteX7879" fmla="*/ 1048837 w 6345571"/>
              <a:gd name="connsiteY7879" fmla="*/ 124362 h 6858143"/>
              <a:gd name="connsiteX7880" fmla="*/ 1048837 w 6345571"/>
              <a:gd name="connsiteY7880" fmla="*/ 73758 h 6858143"/>
              <a:gd name="connsiteX7881" fmla="*/ 1102470 w 6345571"/>
              <a:gd name="connsiteY7881" fmla="*/ 61851 h 6858143"/>
              <a:gd name="connsiteX7882" fmla="*/ 1084593 w 6345571"/>
              <a:gd name="connsiteY7882" fmla="*/ 82688 h 6858143"/>
              <a:gd name="connsiteX7883" fmla="*/ 1144186 w 6345571"/>
              <a:gd name="connsiteY7883" fmla="*/ 85665 h 6858143"/>
              <a:gd name="connsiteX7884" fmla="*/ 1206758 w 6345571"/>
              <a:gd name="connsiteY7884" fmla="*/ 97572 h 6858143"/>
              <a:gd name="connsiteX7885" fmla="*/ 1218677 w 6345571"/>
              <a:gd name="connsiteY7885" fmla="*/ 91618 h 6858143"/>
              <a:gd name="connsiteX7886" fmla="*/ 1230595 w 6345571"/>
              <a:gd name="connsiteY7886" fmla="*/ 100548 h 6858143"/>
              <a:gd name="connsiteX7887" fmla="*/ 1302107 w 6345571"/>
              <a:gd name="connsiteY7887" fmla="*/ 103525 h 6858143"/>
              <a:gd name="connsiteX7888" fmla="*/ 1296148 w 6345571"/>
              <a:gd name="connsiteY7888" fmla="*/ 97572 h 6858143"/>
              <a:gd name="connsiteX7889" fmla="*/ 1308066 w 6345571"/>
              <a:gd name="connsiteY7889" fmla="*/ 94595 h 6858143"/>
              <a:gd name="connsiteX7890" fmla="*/ 1311046 w 6345571"/>
              <a:gd name="connsiteY7890" fmla="*/ 103525 h 6858143"/>
              <a:gd name="connsiteX7891" fmla="*/ 1349781 w 6345571"/>
              <a:gd name="connsiteY7891" fmla="*/ 103525 h 6858143"/>
              <a:gd name="connsiteX7892" fmla="*/ 1337863 w 6345571"/>
              <a:gd name="connsiteY7892" fmla="*/ 115432 h 6858143"/>
              <a:gd name="connsiteX7893" fmla="*/ 1364680 w 6345571"/>
              <a:gd name="connsiteY7893" fmla="*/ 121386 h 6858143"/>
              <a:gd name="connsiteX7894" fmla="*/ 1367659 w 6345571"/>
              <a:gd name="connsiteY7894" fmla="*/ 91618 h 6858143"/>
              <a:gd name="connsiteX7895" fmla="*/ 1403415 w 6345571"/>
              <a:gd name="connsiteY7895" fmla="*/ 118409 h 6858143"/>
              <a:gd name="connsiteX7896" fmla="*/ 1391497 w 6345571"/>
              <a:gd name="connsiteY7896" fmla="*/ 109479 h 6858143"/>
              <a:gd name="connsiteX7897" fmla="*/ 1439171 w 6345571"/>
              <a:gd name="connsiteY7897" fmla="*/ 91618 h 6858143"/>
              <a:gd name="connsiteX7898" fmla="*/ 1489825 w 6345571"/>
              <a:gd name="connsiteY7898" fmla="*/ 106502 h 6858143"/>
              <a:gd name="connsiteX7899" fmla="*/ 1504723 w 6345571"/>
              <a:gd name="connsiteY7899" fmla="*/ 94595 h 6858143"/>
              <a:gd name="connsiteX7900" fmla="*/ 1498764 w 6345571"/>
              <a:gd name="connsiteY7900" fmla="*/ 85665 h 6858143"/>
              <a:gd name="connsiteX7901" fmla="*/ 1546438 w 6345571"/>
              <a:gd name="connsiteY7901" fmla="*/ 85665 h 6858143"/>
              <a:gd name="connsiteX7902" fmla="*/ 1519622 w 6345571"/>
              <a:gd name="connsiteY7902" fmla="*/ 97572 h 6858143"/>
              <a:gd name="connsiteX7903" fmla="*/ 1570276 w 6345571"/>
              <a:gd name="connsiteY7903" fmla="*/ 109479 h 6858143"/>
              <a:gd name="connsiteX7904" fmla="*/ 1626889 w 6345571"/>
              <a:gd name="connsiteY7904" fmla="*/ 103525 h 6858143"/>
              <a:gd name="connsiteX7905" fmla="*/ 1644767 w 6345571"/>
              <a:gd name="connsiteY7905" fmla="*/ 118409 h 6858143"/>
              <a:gd name="connsiteX7906" fmla="*/ 1638808 w 6345571"/>
              <a:gd name="connsiteY7906" fmla="*/ 136270 h 6858143"/>
              <a:gd name="connsiteX7907" fmla="*/ 1647747 w 6345571"/>
              <a:gd name="connsiteY7907" fmla="*/ 136270 h 6858143"/>
              <a:gd name="connsiteX7908" fmla="*/ 1656685 w 6345571"/>
              <a:gd name="connsiteY7908" fmla="*/ 118409 h 6858143"/>
              <a:gd name="connsiteX7909" fmla="*/ 1656685 w 6345571"/>
              <a:gd name="connsiteY7909" fmla="*/ 139246 h 6858143"/>
              <a:gd name="connsiteX7910" fmla="*/ 1677543 w 6345571"/>
              <a:gd name="connsiteY7910" fmla="*/ 130316 h 6858143"/>
              <a:gd name="connsiteX7911" fmla="*/ 1677543 w 6345571"/>
              <a:gd name="connsiteY7911" fmla="*/ 145200 h 6858143"/>
              <a:gd name="connsiteX7912" fmla="*/ 1686482 w 6345571"/>
              <a:gd name="connsiteY7912" fmla="*/ 127339 h 6858143"/>
              <a:gd name="connsiteX7913" fmla="*/ 1701380 w 6345571"/>
              <a:gd name="connsiteY7913" fmla="*/ 130316 h 6858143"/>
              <a:gd name="connsiteX7914" fmla="*/ 1695421 w 6345571"/>
              <a:gd name="connsiteY7914" fmla="*/ 142223 h 6858143"/>
              <a:gd name="connsiteX7915" fmla="*/ 1716278 w 6345571"/>
              <a:gd name="connsiteY7915" fmla="*/ 127339 h 6858143"/>
              <a:gd name="connsiteX7916" fmla="*/ 1704360 w 6345571"/>
              <a:gd name="connsiteY7916" fmla="*/ 109479 h 6858143"/>
              <a:gd name="connsiteX7917" fmla="*/ 1752034 w 6345571"/>
              <a:gd name="connsiteY7917" fmla="*/ 109479 h 6858143"/>
              <a:gd name="connsiteX7918" fmla="*/ 1752034 w 6345571"/>
              <a:gd name="connsiteY7918" fmla="*/ 103525 h 6858143"/>
              <a:gd name="connsiteX7919" fmla="*/ 1755014 w 6345571"/>
              <a:gd name="connsiteY7919" fmla="*/ 130316 h 6858143"/>
              <a:gd name="connsiteX7920" fmla="*/ 1778851 w 6345571"/>
              <a:gd name="connsiteY7920" fmla="*/ 133293 h 6858143"/>
              <a:gd name="connsiteX7921" fmla="*/ 1769912 w 6345571"/>
              <a:gd name="connsiteY7921" fmla="*/ 109479 h 6858143"/>
              <a:gd name="connsiteX7922" fmla="*/ 1784810 w 6345571"/>
              <a:gd name="connsiteY7922" fmla="*/ 127339 h 6858143"/>
              <a:gd name="connsiteX7923" fmla="*/ 1799709 w 6345571"/>
              <a:gd name="connsiteY7923" fmla="*/ 112455 h 6858143"/>
              <a:gd name="connsiteX7924" fmla="*/ 1838444 w 6345571"/>
              <a:gd name="connsiteY7924" fmla="*/ 121386 h 6858143"/>
              <a:gd name="connsiteX7925" fmla="*/ 1829505 w 6345571"/>
              <a:gd name="connsiteY7925" fmla="*/ 121386 h 6858143"/>
              <a:gd name="connsiteX7926" fmla="*/ 1829505 w 6345571"/>
              <a:gd name="connsiteY7926" fmla="*/ 133293 h 6858143"/>
              <a:gd name="connsiteX7927" fmla="*/ 1874200 w 6345571"/>
              <a:gd name="connsiteY7927" fmla="*/ 118409 h 6858143"/>
              <a:gd name="connsiteX7928" fmla="*/ 1880159 w 6345571"/>
              <a:gd name="connsiteY7928" fmla="*/ 133293 h 6858143"/>
              <a:gd name="connsiteX7929" fmla="*/ 1898037 w 6345571"/>
              <a:gd name="connsiteY7929" fmla="*/ 127339 h 6858143"/>
              <a:gd name="connsiteX7930" fmla="*/ 1903996 w 6345571"/>
              <a:gd name="connsiteY7930" fmla="*/ 145200 h 6858143"/>
              <a:gd name="connsiteX7931" fmla="*/ 1924854 w 6345571"/>
              <a:gd name="connsiteY7931" fmla="*/ 142223 h 6858143"/>
              <a:gd name="connsiteX7932" fmla="*/ 1930813 w 6345571"/>
              <a:gd name="connsiteY7932" fmla="*/ 157107 h 6858143"/>
              <a:gd name="connsiteX7933" fmla="*/ 1942732 w 6345571"/>
              <a:gd name="connsiteY7933" fmla="*/ 157107 h 6858143"/>
              <a:gd name="connsiteX7934" fmla="*/ 1903996 w 6345571"/>
              <a:gd name="connsiteY7934" fmla="*/ 154130 h 6858143"/>
              <a:gd name="connsiteX7935" fmla="*/ 1886119 w 6345571"/>
              <a:gd name="connsiteY7935" fmla="*/ 151153 h 6858143"/>
              <a:gd name="connsiteX7936" fmla="*/ 1868241 w 6345571"/>
              <a:gd name="connsiteY7936" fmla="*/ 148177 h 6858143"/>
              <a:gd name="connsiteX7937" fmla="*/ 1862281 w 6345571"/>
              <a:gd name="connsiteY7937" fmla="*/ 166037 h 6858143"/>
              <a:gd name="connsiteX7938" fmla="*/ 1886119 w 6345571"/>
              <a:gd name="connsiteY7938" fmla="*/ 169014 h 6858143"/>
              <a:gd name="connsiteX7939" fmla="*/ 1912935 w 6345571"/>
              <a:gd name="connsiteY7939" fmla="*/ 171991 h 6858143"/>
              <a:gd name="connsiteX7940" fmla="*/ 1948691 w 6345571"/>
              <a:gd name="connsiteY7940" fmla="*/ 157107 h 6858143"/>
              <a:gd name="connsiteX7941" fmla="*/ 1957630 w 6345571"/>
              <a:gd name="connsiteY7941" fmla="*/ 169014 h 6858143"/>
              <a:gd name="connsiteX7942" fmla="*/ 1984447 w 6345571"/>
              <a:gd name="connsiteY7942" fmla="*/ 166037 h 6858143"/>
              <a:gd name="connsiteX7943" fmla="*/ 1993386 w 6345571"/>
              <a:gd name="connsiteY7943" fmla="*/ 151153 h 6858143"/>
              <a:gd name="connsiteX7944" fmla="*/ 1972528 w 6345571"/>
              <a:gd name="connsiteY7944" fmla="*/ 151153 h 6858143"/>
              <a:gd name="connsiteX7945" fmla="*/ 1975508 w 6345571"/>
              <a:gd name="connsiteY7945" fmla="*/ 160084 h 6858143"/>
              <a:gd name="connsiteX7946" fmla="*/ 1957630 w 6345571"/>
              <a:gd name="connsiteY7946" fmla="*/ 157107 h 6858143"/>
              <a:gd name="connsiteX7947" fmla="*/ 1963589 w 6345571"/>
              <a:gd name="connsiteY7947" fmla="*/ 130316 h 6858143"/>
              <a:gd name="connsiteX7948" fmla="*/ 1972528 w 6345571"/>
              <a:gd name="connsiteY7948" fmla="*/ 142223 h 6858143"/>
              <a:gd name="connsiteX7949" fmla="*/ 1990406 w 6345571"/>
              <a:gd name="connsiteY7949" fmla="*/ 142223 h 6858143"/>
              <a:gd name="connsiteX7950" fmla="*/ 2005305 w 6345571"/>
              <a:gd name="connsiteY7950" fmla="*/ 133293 h 6858143"/>
              <a:gd name="connsiteX7951" fmla="*/ 2014244 w 6345571"/>
              <a:gd name="connsiteY7951" fmla="*/ 130316 h 6858143"/>
              <a:gd name="connsiteX7952" fmla="*/ 2026162 w 6345571"/>
              <a:gd name="connsiteY7952" fmla="*/ 142223 h 6858143"/>
              <a:gd name="connsiteX7953" fmla="*/ 2026162 w 6345571"/>
              <a:gd name="connsiteY7953" fmla="*/ 133293 h 6858143"/>
              <a:gd name="connsiteX7954" fmla="*/ 2055959 w 6345571"/>
              <a:gd name="connsiteY7954" fmla="*/ 139246 h 6858143"/>
              <a:gd name="connsiteX7955" fmla="*/ 2058938 w 6345571"/>
              <a:gd name="connsiteY7955" fmla="*/ 130316 h 6858143"/>
              <a:gd name="connsiteX7956" fmla="*/ 2032121 w 6345571"/>
              <a:gd name="connsiteY7956" fmla="*/ 121386 h 6858143"/>
              <a:gd name="connsiteX7957" fmla="*/ 2064898 w 6345571"/>
              <a:gd name="connsiteY7957" fmla="*/ 118409 h 6858143"/>
              <a:gd name="connsiteX7958" fmla="*/ 2064898 w 6345571"/>
              <a:gd name="connsiteY7958" fmla="*/ 130316 h 6858143"/>
              <a:gd name="connsiteX7959" fmla="*/ 2073837 w 6345571"/>
              <a:gd name="connsiteY7959" fmla="*/ 127339 h 6858143"/>
              <a:gd name="connsiteX7960" fmla="*/ 2073837 w 6345571"/>
              <a:gd name="connsiteY7960" fmla="*/ 109479 h 6858143"/>
              <a:gd name="connsiteX7961" fmla="*/ 2044040 w 6345571"/>
              <a:gd name="connsiteY7961" fmla="*/ 115432 h 6858143"/>
              <a:gd name="connsiteX7962" fmla="*/ 2035101 w 6345571"/>
              <a:gd name="connsiteY7962" fmla="*/ 97572 h 6858143"/>
              <a:gd name="connsiteX7963" fmla="*/ 1993386 w 6345571"/>
              <a:gd name="connsiteY7963" fmla="*/ 103525 h 6858143"/>
              <a:gd name="connsiteX7964" fmla="*/ 1996366 w 6345571"/>
              <a:gd name="connsiteY7964" fmla="*/ 91618 h 6858143"/>
              <a:gd name="connsiteX7965" fmla="*/ 1975508 w 6345571"/>
              <a:gd name="connsiteY7965" fmla="*/ 103525 h 6858143"/>
              <a:gd name="connsiteX7966" fmla="*/ 1987427 w 6345571"/>
              <a:gd name="connsiteY7966" fmla="*/ 82688 h 6858143"/>
              <a:gd name="connsiteX7967" fmla="*/ 1969549 w 6345571"/>
              <a:gd name="connsiteY7967" fmla="*/ 106502 h 6858143"/>
              <a:gd name="connsiteX7968" fmla="*/ 1969549 w 6345571"/>
              <a:gd name="connsiteY7968" fmla="*/ 82688 h 6858143"/>
              <a:gd name="connsiteX7969" fmla="*/ 1954650 w 6345571"/>
              <a:gd name="connsiteY7969" fmla="*/ 100548 h 6858143"/>
              <a:gd name="connsiteX7970" fmla="*/ 1933793 w 6345571"/>
              <a:gd name="connsiteY7970" fmla="*/ 100548 h 6858143"/>
              <a:gd name="connsiteX7971" fmla="*/ 1924854 w 6345571"/>
              <a:gd name="connsiteY7971" fmla="*/ 100548 h 6858143"/>
              <a:gd name="connsiteX7972" fmla="*/ 1915915 w 6345571"/>
              <a:gd name="connsiteY7972" fmla="*/ 85665 h 6858143"/>
              <a:gd name="connsiteX7973" fmla="*/ 1909956 w 6345571"/>
              <a:gd name="connsiteY7973" fmla="*/ 103525 h 6858143"/>
              <a:gd name="connsiteX7974" fmla="*/ 1886119 w 6345571"/>
              <a:gd name="connsiteY7974" fmla="*/ 94595 h 6858143"/>
              <a:gd name="connsiteX7975" fmla="*/ 1906976 w 6345571"/>
              <a:gd name="connsiteY7975" fmla="*/ 97572 h 6858143"/>
              <a:gd name="connsiteX7976" fmla="*/ 1880159 w 6345571"/>
              <a:gd name="connsiteY7976" fmla="*/ 91618 h 6858143"/>
              <a:gd name="connsiteX7977" fmla="*/ 1865261 w 6345571"/>
              <a:gd name="connsiteY7977" fmla="*/ 73758 h 6858143"/>
              <a:gd name="connsiteX7978" fmla="*/ 1835464 w 6345571"/>
              <a:gd name="connsiteY7978" fmla="*/ 76734 h 6858143"/>
              <a:gd name="connsiteX7979" fmla="*/ 1859302 w 6345571"/>
              <a:gd name="connsiteY7979" fmla="*/ 79711 h 6858143"/>
              <a:gd name="connsiteX7980" fmla="*/ 1868241 w 6345571"/>
              <a:gd name="connsiteY7980" fmla="*/ 88641 h 6858143"/>
              <a:gd name="connsiteX7981" fmla="*/ 1859302 w 6345571"/>
              <a:gd name="connsiteY7981" fmla="*/ 97572 h 6858143"/>
              <a:gd name="connsiteX7982" fmla="*/ 1829505 w 6345571"/>
              <a:gd name="connsiteY7982" fmla="*/ 82688 h 6858143"/>
              <a:gd name="connsiteX7983" fmla="*/ 1829505 w 6345571"/>
              <a:gd name="connsiteY7983" fmla="*/ 64827 h 6858143"/>
              <a:gd name="connsiteX7984" fmla="*/ 1790770 w 6345571"/>
              <a:gd name="connsiteY7984" fmla="*/ 64827 h 6858143"/>
              <a:gd name="connsiteX7985" fmla="*/ 1778851 w 6345571"/>
              <a:gd name="connsiteY7985" fmla="*/ 85665 h 6858143"/>
              <a:gd name="connsiteX7986" fmla="*/ 1772892 w 6345571"/>
              <a:gd name="connsiteY7986" fmla="*/ 88641 h 6858143"/>
              <a:gd name="connsiteX7987" fmla="*/ 1763953 w 6345571"/>
              <a:gd name="connsiteY7987" fmla="*/ 64827 h 6858143"/>
              <a:gd name="connsiteX7988" fmla="*/ 1755014 w 6345571"/>
              <a:gd name="connsiteY7988" fmla="*/ 85665 h 6858143"/>
              <a:gd name="connsiteX7989" fmla="*/ 1725217 w 6345571"/>
              <a:gd name="connsiteY7989" fmla="*/ 73758 h 6858143"/>
              <a:gd name="connsiteX7990" fmla="*/ 1707340 w 6345571"/>
              <a:gd name="connsiteY7990" fmla="*/ 64827 h 6858143"/>
              <a:gd name="connsiteX7991" fmla="*/ 1722238 w 6345571"/>
              <a:gd name="connsiteY7991" fmla="*/ 61851 h 6858143"/>
              <a:gd name="connsiteX7992" fmla="*/ 1698401 w 6345571"/>
              <a:gd name="connsiteY7992" fmla="*/ 55897 h 6858143"/>
              <a:gd name="connsiteX7993" fmla="*/ 1704360 w 6345571"/>
              <a:gd name="connsiteY7993" fmla="*/ 52920 h 6858143"/>
              <a:gd name="connsiteX7994" fmla="*/ 1704360 w 6345571"/>
              <a:gd name="connsiteY7994" fmla="*/ 43990 h 6858143"/>
              <a:gd name="connsiteX7995" fmla="*/ 1716278 w 6345571"/>
              <a:gd name="connsiteY7995" fmla="*/ 52920 h 6858143"/>
              <a:gd name="connsiteX7996" fmla="*/ 1722238 w 6345571"/>
              <a:gd name="connsiteY7996" fmla="*/ 41013 h 6858143"/>
              <a:gd name="connsiteX7997" fmla="*/ 1689462 w 6345571"/>
              <a:gd name="connsiteY7997" fmla="*/ 52920 h 6858143"/>
              <a:gd name="connsiteX7998" fmla="*/ 1677543 w 6345571"/>
              <a:gd name="connsiteY7998" fmla="*/ 49943 h 6858143"/>
              <a:gd name="connsiteX7999" fmla="*/ 1668604 w 6345571"/>
              <a:gd name="connsiteY7999" fmla="*/ 46967 h 6858143"/>
              <a:gd name="connsiteX8000" fmla="*/ 1644767 w 6345571"/>
              <a:gd name="connsiteY8000" fmla="*/ 52920 h 6858143"/>
              <a:gd name="connsiteX8001" fmla="*/ 1644767 w 6345571"/>
              <a:gd name="connsiteY8001" fmla="*/ 73758 h 6858143"/>
              <a:gd name="connsiteX8002" fmla="*/ 1626889 w 6345571"/>
              <a:gd name="connsiteY8002" fmla="*/ 67804 h 6858143"/>
              <a:gd name="connsiteX8003" fmla="*/ 1638808 w 6345571"/>
              <a:gd name="connsiteY8003" fmla="*/ 46967 h 6858143"/>
              <a:gd name="connsiteX8004" fmla="*/ 1585174 w 6345571"/>
              <a:gd name="connsiteY8004" fmla="*/ 52920 h 6858143"/>
              <a:gd name="connsiteX8005" fmla="*/ 1525581 w 6345571"/>
              <a:gd name="connsiteY8005" fmla="*/ 35060 h 6858143"/>
              <a:gd name="connsiteX8006" fmla="*/ 1531540 w 6345571"/>
              <a:gd name="connsiteY8006" fmla="*/ 26129 h 6858143"/>
              <a:gd name="connsiteX8007" fmla="*/ 1519622 w 6345571"/>
              <a:gd name="connsiteY8007" fmla="*/ 11246 h 6858143"/>
              <a:gd name="connsiteX8008" fmla="*/ 1522601 w 6345571"/>
              <a:gd name="connsiteY8008" fmla="*/ 29106 h 6858143"/>
              <a:gd name="connsiteX8009" fmla="*/ 1483866 w 6345571"/>
              <a:gd name="connsiteY8009" fmla="*/ 38036 h 6858143"/>
              <a:gd name="connsiteX8010" fmla="*/ 1439171 w 6345571"/>
              <a:gd name="connsiteY8010" fmla="*/ 35060 h 6858143"/>
              <a:gd name="connsiteX8011" fmla="*/ 1442058 w 6345571"/>
              <a:gd name="connsiteY8011" fmla="*/ 23205 h 6858143"/>
              <a:gd name="connsiteX8012" fmla="*/ 1442151 w 6345571"/>
              <a:gd name="connsiteY8012" fmla="*/ 23153 h 6858143"/>
              <a:gd name="connsiteX8013" fmla="*/ 1442077 w 6345571"/>
              <a:gd name="connsiteY8013" fmla="*/ 23125 h 6858143"/>
              <a:gd name="connsiteX8014" fmla="*/ 1442523 w 6345571"/>
              <a:gd name="connsiteY8014" fmla="*/ 21292 h 6858143"/>
              <a:gd name="connsiteX8015" fmla="*/ 1430232 w 6345571"/>
              <a:gd name="connsiteY8015" fmla="*/ 14222 h 6858143"/>
              <a:gd name="connsiteX8016" fmla="*/ 1448110 w 6345571"/>
              <a:gd name="connsiteY8016" fmla="*/ 14222 h 6858143"/>
              <a:gd name="connsiteX8017" fmla="*/ 1418313 w 6345571"/>
              <a:gd name="connsiteY8017" fmla="*/ 11246 h 6858143"/>
              <a:gd name="connsiteX8018" fmla="*/ 1421293 w 6345571"/>
              <a:gd name="connsiteY8018" fmla="*/ 26129 h 6858143"/>
              <a:gd name="connsiteX8019" fmla="*/ 1435540 w 6345571"/>
              <a:gd name="connsiteY8019" fmla="*/ 20688 h 6858143"/>
              <a:gd name="connsiteX8020" fmla="*/ 1442077 w 6345571"/>
              <a:gd name="connsiteY8020" fmla="*/ 23125 h 6858143"/>
              <a:gd name="connsiteX8021" fmla="*/ 1442058 w 6345571"/>
              <a:gd name="connsiteY8021" fmla="*/ 23205 h 6858143"/>
              <a:gd name="connsiteX8022" fmla="*/ 1433584 w 6345571"/>
              <a:gd name="connsiteY8022" fmla="*/ 27990 h 6858143"/>
              <a:gd name="connsiteX8023" fmla="*/ 1427252 w 6345571"/>
              <a:gd name="connsiteY8023" fmla="*/ 35060 h 6858143"/>
              <a:gd name="connsiteX8024" fmla="*/ 1391497 w 6345571"/>
              <a:gd name="connsiteY8024" fmla="*/ 32083 h 6858143"/>
              <a:gd name="connsiteX8025" fmla="*/ 1361700 w 6345571"/>
              <a:gd name="connsiteY8025" fmla="*/ 41013 h 6858143"/>
              <a:gd name="connsiteX8026" fmla="*/ 1349781 w 6345571"/>
              <a:gd name="connsiteY8026" fmla="*/ 26129 h 6858143"/>
              <a:gd name="connsiteX8027" fmla="*/ 1343822 w 6345571"/>
              <a:gd name="connsiteY8027" fmla="*/ 29106 h 6858143"/>
              <a:gd name="connsiteX8028" fmla="*/ 1334883 w 6345571"/>
              <a:gd name="connsiteY8028" fmla="*/ 38036 h 6858143"/>
              <a:gd name="connsiteX8029" fmla="*/ 1281250 w 6345571"/>
              <a:gd name="connsiteY8029" fmla="*/ 43990 h 6858143"/>
              <a:gd name="connsiteX8030" fmla="*/ 1278270 w 6345571"/>
              <a:gd name="connsiteY8030" fmla="*/ 29106 h 6858143"/>
              <a:gd name="connsiteX8031" fmla="*/ 1266351 w 6345571"/>
              <a:gd name="connsiteY8031" fmla="*/ 26129 h 6858143"/>
              <a:gd name="connsiteX8032" fmla="*/ 1251453 w 6345571"/>
              <a:gd name="connsiteY8032" fmla="*/ 26129 h 6858143"/>
              <a:gd name="connsiteX8033" fmla="*/ 1248473 w 6345571"/>
              <a:gd name="connsiteY8033" fmla="*/ 35060 h 6858143"/>
              <a:gd name="connsiteX8034" fmla="*/ 1227616 w 6345571"/>
              <a:gd name="connsiteY8034" fmla="*/ 29106 h 6858143"/>
              <a:gd name="connsiteX8035" fmla="*/ 1227616 w 6345571"/>
              <a:gd name="connsiteY8035" fmla="*/ 17199 h 6858143"/>
              <a:gd name="connsiteX8036" fmla="*/ 1215697 w 6345571"/>
              <a:gd name="connsiteY8036" fmla="*/ 23153 h 6858143"/>
              <a:gd name="connsiteX8037" fmla="*/ 1227616 w 6345571"/>
              <a:gd name="connsiteY8037" fmla="*/ 29106 h 6858143"/>
              <a:gd name="connsiteX8038" fmla="*/ 1209738 w 6345571"/>
              <a:gd name="connsiteY8038" fmla="*/ 38036 h 6858143"/>
              <a:gd name="connsiteX8039" fmla="*/ 1200799 w 6345571"/>
              <a:gd name="connsiteY8039" fmla="*/ 29106 h 6858143"/>
              <a:gd name="connsiteX8040" fmla="*/ 1188880 w 6345571"/>
              <a:gd name="connsiteY8040" fmla="*/ 23153 h 6858143"/>
              <a:gd name="connsiteX8041" fmla="*/ 1117369 w 6345571"/>
              <a:gd name="connsiteY8041" fmla="*/ 23153 h 6858143"/>
              <a:gd name="connsiteX8042" fmla="*/ 1105450 w 6345571"/>
              <a:gd name="connsiteY8042" fmla="*/ 23153 h 6858143"/>
              <a:gd name="connsiteX8043" fmla="*/ 1057776 w 6345571"/>
              <a:gd name="connsiteY8043" fmla="*/ 23153 h 6858143"/>
              <a:gd name="connsiteX8044" fmla="*/ 1019040 w 6345571"/>
              <a:gd name="connsiteY8044" fmla="*/ 17199 h 6858143"/>
              <a:gd name="connsiteX8045" fmla="*/ 1027979 w 6345571"/>
              <a:gd name="connsiteY8045" fmla="*/ 11246 h 6858143"/>
              <a:gd name="connsiteX8046" fmla="*/ 1010101 w 6345571"/>
              <a:gd name="connsiteY8046" fmla="*/ 14222 h 6858143"/>
              <a:gd name="connsiteX8047" fmla="*/ 1013081 w 6345571"/>
              <a:gd name="connsiteY8047" fmla="*/ 23153 h 6858143"/>
              <a:gd name="connsiteX8048" fmla="*/ 983284 w 6345571"/>
              <a:gd name="connsiteY8048" fmla="*/ 32083 h 6858143"/>
              <a:gd name="connsiteX8049" fmla="*/ 1019040 w 6345571"/>
              <a:gd name="connsiteY8049" fmla="*/ 5292 h 685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</a:cxnLst>
            <a:rect l="l" t="t" r="r" b="b"/>
            <a:pathLst>
              <a:path w="6345571" h="6858143">
                <a:moveTo>
                  <a:pt x="4597600" y="6801235"/>
                </a:moveTo>
                <a:cubicBezTo>
                  <a:pt x="4603559" y="6807188"/>
                  <a:pt x="4633356" y="6828025"/>
                  <a:pt x="4621437" y="6833979"/>
                </a:cubicBezTo>
                <a:cubicBezTo>
                  <a:pt x="4630377" y="6842909"/>
                  <a:pt x="4645275" y="6848863"/>
                  <a:pt x="4654213" y="6857793"/>
                </a:cubicBezTo>
                <a:cubicBezTo>
                  <a:pt x="4654213" y="6854816"/>
                  <a:pt x="4651234" y="6851839"/>
                  <a:pt x="4651234" y="6845886"/>
                </a:cubicBezTo>
                <a:lnTo>
                  <a:pt x="4662140" y="6858143"/>
                </a:lnTo>
                <a:lnTo>
                  <a:pt x="4638942" y="6858143"/>
                </a:lnTo>
                <a:lnTo>
                  <a:pt x="4636335" y="6854816"/>
                </a:lnTo>
                <a:cubicBezTo>
                  <a:pt x="4618458" y="6839932"/>
                  <a:pt x="4603559" y="6819095"/>
                  <a:pt x="4597600" y="6801235"/>
                </a:cubicBezTo>
                <a:close/>
                <a:moveTo>
                  <a:pt x="4490340" y="6753614"/>
                </a:moveTo>
                <a:lnTo>
                  <a:pt x="4499271" y="6762537"/>
                </a:lnTo>
                <a:lnTo>
                  <a:pt x="4498834" y="6763211"/>
                </a:lnTo>
                <a:close/>
                <a:moveTo>
                  <a:pt x="4487353" y="6741699"/>
                </a:moveTo>
                <a:cubicBezTo>
                  <a:pt x="4493313" y="6747653"/>
                  <a:pt x="4490333" y="6744676"/>
                  <a:pt x="4490333" y="6753606"/>
                </a:cubicBezTo>
                <a:lnTo>
                  <a:pt x="4490340" y="6753614"/>
                </a:lnTo>
                <a:lnTo>
                  <a:pt x="4484373" y="6747653"/>
                </a:lnTo>
                <a:cubicBezTo>
                  <a:pt x="4493313" y="6750630"/>
                  <a:pt x="4478414" y="6738723"/>
                  <a:pt x="4487353" y="6741699"/>
                </a:cubicBezTo>
                <a:close/>
                <a:moveTo>
                  <a:pt x="3596438" y="6676211"/>
                </a:moveTo>
                <a:lnTo>
                  <a:pt x="3596438" y="6676211"/>
                </a:lnTo>
                <a:lnTo>
                  <a:pt x="3596438" y="6676211"/>
                </a:lnTo>
                <a:close/>
                <a:moveTo>
                  <a:pt x="3608356" y="6673234"/>
                </a:moveTo>
                <a:cubicBezTo>
                  <a:pt x="3605377" y="6679187"/>
                  <a:pt x="3608356" y="6679187"/>
                  <a:pt x="3614315" y="6676211"/>
                </a:cubicBezTo>
                <a:cubicBezTo>
                  <a:pt x="3611336" y="6682164"/>
                  <a:pt x="3617295" y="6682164"/>
                  <a:pt x="3614315" y="6685141"/>
                </a:cubicBezTo>
                <a:cubicBezTo>
                  <a:pt x="3609846" y="6685141"/>
                  <a:pt x="3605377" y="6683652"/>
                  <a:pt x="3601652" y="6681420"/>
                </a:cubicBezTo>
                <a:lnTo>
                  <a:pt x="3596438" y="6676211"/>
                </a:lnTo>
                <a:close/>
                <a:moveTo>
                  <a:pt x="4475435" y="6646442"/>
                </a:moveTo>
                <a:lnTo>
                  <a:pt x="4475435" y="6646443"/>
                </a:lnTo>
                <a:cubicBezTo>
                  <a:pt x="4472455" y="6647932"/>
                  <a:pt x="4473945" y="6649420"/>
                  <a:pt x="4475435" y="6649048"/>
                </a:cubicBezTo>
                <a:close/>
                <a:moveTo>
                  <a:pt x="3650071" y="6530349"/>
                </a:moveTo>
                <a:lnTo>
                  <a:pt x="3660581" y="6538749"/>
                </a:lnTo>
                <a:lnTo>
                  <a:pt x="3658638" y="6537791"/>
                </a:lnTo>
                <a:cubicBezTo>
                  <a:pt x="3656031" y="6535559"/>
                  <a:pt x="3653051" y="6531838"/>
                  <a:pt x="3650071" y="6530349"/>
                </a:cubicBezTo>
                <a:close/>
                <a:moveTo>
                  <a:pt x="3438516" y="6381511"/>
                </a:moveTo>
                <a:cubicBezTo>
                  <a:pt x="3447455" y="6381511"/>
                  <a:pt x="3468313" y="6381511"/>
                  <a:pt x="3474272" y="6387465"/>
                </a:cubicBezTo>
                <a:cubicBezTo>
                  <a:pt x="3471292" y="6390442"/>
                  <a:pt x="3462353" y="6384488"/>
                  <a:pt x="3462353" y="6390442"/>
                </a:cubicBezTo>
                <a:cubicBezTo>
                  <a:pt x="3456394" y="6384488"/>
                  <a:pt x="3438516" y="6390442"/>
                  <a:pt x="3438516" y="6381511"/>
                </a:cubicBezTo>
                <a:close/>
                <a:moveTo>
                  <a:pt x="6278123" y="6363651"/>
                </a:moveTo>
                <a:cubicBezTo>
                  <a:pt x="6293021" y="6366628"/>
                  <a:pt x="6325797" y="6372581"/>
                  <a:pt x="6337716" y="6390442"/>
                </a:cubicBezTo>
                <a:cubicBezTo>
                  <a:pt x="6331757" y="6396395"/>
                  <a:pt x="6319838" y="6381511"/>
                  <a:pt x="6319838" y="6393418"/>
                </a:cubicBezTo>
                <a:cubicBezTo>
                  <a:pt x="6328777" y="6397884"/>
                  <a:pt x="6334736" y="6403093"/>
                  <a:pt x="6341440" y="6407186"/>
                </a:cubicBezTo>
                <a:lnTo>
                  <a:pt x="6345571" y="6408306"/>
                </a:lnTo>
                <a:lnTo>
                  <a:pt x="6345571" y="6428314"/>
                </a:lnTo>
                <a:lnTo>
                  <a:pt x="6331058" y="6415512"/>
                </a:lnTo>
                <a:cubicBezTo>
                  <a:pt x="6326728" y="6410535"/>
                  <a:pt x="6324307" y="6405325"/>
                  <a:pt x="6325797" y="6399372"/>
                </a:cubicBezTo>
                <a:cubicBezTo>
                  <a:pt x="6325797" y="6405325"/>
                  <a:pt x="6310899" y="6402349"/>
                  <a:pt x="6310899" y="6396395"/>
                </a:cubicBezTo>
                <a:cubicBezTo>
                  <a:pt x="6313879" y="6396395"/>
                  <a:pt x="6316859" y="6393418"/>
                  <a:pt x="6319838" y="6390442"/>
                </a:cubicBezTo>
                <a:cubicBezTo>
                  <a:pt x="6307919" y="6378535"/>
                  <a:pt x="6281103" y="6384488"/>
                  <a:pt x="6278123" y="6363651"/>
                </a:cubicBezTo>
                <a:close/>
                <a:moveTo>
                  <a:pt x="5015619" y="6335610"/>
                </a:moveTo>
                <a:lnTo>
                  <a:pt x="5017731" y="6336860"/>
                </a:lnTo>
                <a:lnTo>
                  <a:pt x="5018173" y="6339595"/>
                </a:lnTo>
                <a:close/>
                <a:moveTo>
                  <a:pt x="5150441" y="6331365"/>
                </a:moveTo>
                <a:lnTo>
                  <a:pt x="5151070" y="6331651"/>
                </a:lnTo>
                <a:cubicBezTo>
                  <a:pt x="5152560" y="6333883"/>
                  <a:pt x="5153305" y="6336860"/>
                  <a:pt x="5154795" y="6339837"/>
                </a:cubicBezTo>
                <a:close/>
                <a:moveTo>
                  <a:pt x="5008792" y="6324953"/>
                </a:moveTo>
                <a:lnTo>
                  <a:pt x="5015619" y="6335610"/>
                </a:lnTo>
                <a:lnTo>
                  <a:pt x="5007674" y="6330906"/>
                </a:lnTo>
                <a:cubicBezTo>
                  <a:pt x="5005067" y="6327930"/>
                  <a:pt x="5004322" y="6324953"/>
                  <a:pt x="5008792" y="6324953"/>
                </a:cubicBezTo>
                <a:close/>
                <a:moveTo>
                  <a:pt x="2816456" y="6316939"/>
                </a:moveTo>
                <a:lnTo>
                  <a:pt x="2815769" y="6318999"/>
                </a:lnTo>
                <a:cubicBezTo>
                  <a:pt x="2812789" y="6320488"/>
                  <a:pt x="2813534" y="6320488"/>
                  <a:pt x="2815024" y="6319372"/>
                </a:cubicBezTo>
                <a:close/>
                <a:moveTo>
                  <a:pt x="2788953" y="6292209"/>
                </a:moveTo>
                <a:lnTo>
                  <a:pt x="2792528" y="6294352"/>
                </a:lnTo>
                <a:lnTo>
                  <a:pt x="2792304" y="6294441"/>
                </a:lnTo>
                <a:cubicBezTo>
                  <a:pt x="2791187" y="6293697"/>
                  <a:pt x="2790442" y="6292209"/>
                  <a:pt x="2788953" y="6292209"/>
                </a:cubicBezTo>
                <a:close/>
                <a:moveTo>
                  <a:pt x="6089803" y="6071155"/>
                </a:moveTo>
                <a:lnTo>
                  <a:pt x="6090405" y="6071928"/>
                </a:lnTo>
                <a:cubicBezTo>
                  <a:pt x="6090405" y="6076393"/>
                  <a:pt x="6088915" y="6077882"/>
                  <a:pt x="6088170" y="6077138"/>
                </a:cubicBezTo>
                <a:close/>
                <a:moveTo>
                  <a:pt x="6090405" y="6068952"/>
                </a:moveTo>
                <a:lnTo>
                  <a:pt x="6089803" y="6071155"/>
                </a:lnTo>
                <a:lnTo>
                  <a:pt x="6088183" y="6069074"/>
                </a:lnTo>
                <a:close/>
                <a:moveTo>
                  <a:pt x="4835972" y="5902253"/>
                </a:moveTo>
                <a:lnTo>
                  <a:pt x="4841503" y="5909581"/>
                </a:lnTo>
                <a:lnTo>
                  <a:pt x="4841931" y="5911183"/>
                </a:lnTo>
                <a:cubicBezTo>
                  <a:pt x="4838952" y="5908207"/>
                  <a:pt x="4838952" y="5905230"/>
                  <a:pt x="4835972" y="5902253"/>
                </a:cubicBezTo>
                <a:close/>
                <a:moveTo>
                  <a:pt x="2270493" y="5776113"/>
                </a:moveTo>
                <a:cubicBezTo>
                  <a:pt x="2271238" y="5776485"/>
                  <a:pt x="2271983" y="5777229"/>
                  <a:pt x="2273473" y="5777229"/>
                </a:cubicBezTo>
                <a:lnTo>
                  <a:pt x="2267514" y="5777229"/>
                </a:lnTo>
                <a:cubicBezTo>
                  <a:pt x="2269004" y="5775741"/>
                  <a:pt x="2269748" y="5775741"/>
                  <a:pt x="2270493" y="5776113"/>
                </a:cubicBezTo>
                <a:close/>
                <a:moveTo>
                  <a:pt x="2067877" y="5187831"/>
                </a:moveTo>
                <a:cubicBezTo>
                  <a:pt x="2067877" y="5190808"/>
                  <a:pt x="2067877" y="5190808"/>
                  <a:pt x="2067877" y="5190808"/>
                </a:cubicBezTo>
                <a:lnTo>
                  <a:pt x="2067584" y="5190464"/>
                </a:lnTo>
                <a:close/>
                <a:moveTo>
                  <a:pt x="1647746" y="5156203"/>
                </a:moveTo>
                <a:cubicBezTo>
                  <a:pt x="1649236" y="5155087"/>
                  <a:pt x="1650726" y="5155087"/>
                  <a:pt x="1650726" y="5158063"/>
                </a:cubicBezTo>
                <a:cubicBezTo>
                  <a:pt x="1647747" y="5161040"/>
                  <a:pt x="1644767" y="5158063"/>
                  <a:pt x="1644767" y="5161040"/>
                </a:cubicBezTo>
                <a:cubicBezTo>
                  <a:pt x="1644767" y="5159551"/>
                  <a:pt x="1646257" y="5157319"/>
                  <a:pt x="1647746" y="5156203"/>
                </a:cubicBezTo>
                <a:close/>
                <a:moveTo>
                  <a:pt x="1454069" y="5041970"/>
                </a:moveTo>
                <a:lnTo>
                  <a:pt x="1457049" y="5047923"/>
                </a:lnTo>
                <a:cubicBezTo>
                  <a:pt x="1454814" y="5048667"/>
                  <a:pt x="1453883" y="5048109"/>
                  <a:pt x="1453604" y="5046900"/>
                </a:cubicBezTo>
                <a:close/>
                <a:moveTo>
                  <a:pt x="1454069" y="5041970"/>
                </a:moveTo>
                <a:lnTo>
                  <a:pt x="1454069" y="5041970"/>
                </a:lnTo>
                <a:lnTo>
                  <a:pt x="1454069" y="5041970"/>
                </a:lnTo>
                <a:close/>
                <a:moveTo>
                  <a:pt x="1427252" y="4970527"/>
                </a:moveTo>
                <a:cubicBezTo>
                  <a:pt x="1424273" y="4979458"/>
                  <a:pt x="1427252" y="4976481"/>
                  <a:pt x="1421293" y="4982434"/>
                </a:cubicBezTo>
                <a:cubicBezTo>
                  <a:pt x="1424273" y="4976481"/>
                  <a:pt x="1421293" y="4973504"/>
                  <a:pt x="1427252" y="4970527"/>
                </a:cubicBezTo>
                <a:close/>
                <a:moveTo>
                  <a:pt x="1588153" y="4913969"/>
                </a:moveTo>
                <a:cubicBezTo>
                  <a:pt x="1588153" y="4916946"/>
                  <a:pt x="1594113" y="4916946"/>
                  <a:pt x="1588153" y="4919922"/>
                </a:cubicBezTo>
                <a:cubicBezTo>
                  <a:pt x="1585174" y="4916946"/>
                  <a:pt x="1582194" y="4916946"/>
                  <a:pt x="1588153" y="4913969"/>
                </a:cubicBezTo>
                <a:close/>
                <a:moveTo>
                  <a:pt x="1762870" y="4895161"/>
                </a:moveTo>
                <a:lnTo>
                  <a:pt x="1763983" y="4895625"/>
                </a:lnTo>
                <a:lnTo>
                  <a:pt x="1763953" y="4896108"/>
                </a:lnTo>
                <a:close/>
                <a:moveTo>
                  <a:pt x="1757994" y="4893132"/>
                </a:moveTo>
                <a:cubicBezTo>
                  <a:pt x="1759483" y="4891643"/>
                  <a:pt x="1760228" y="4892387"/>
                  <a:pt x="1760973" y="4893504"/>
                </a:cubicBezTo>
                <a:lnTo>
                  <a:pt x="1762870" y="4895161"/>
                </a:lnTo>
                <a:close/>
                <a:moveTo>
                  <a:pt x="1507703" y="4791922"/>
                </a:moveTo>
                <a:cubicBezTo>
                  <a:pt x="1510683" y="4797875"/>
                  <a:pt x="1513662" y="4797875"/>
                  <a:pt x="1516642" y="4800852"/>
                </a:cubicBezTo>
                <a:cubicBezTo>
                  <a:pt x="1513662" y="4803829"/>
                  <a:pt x="1510683" y="4797875"/>
                  <a:pt x="1510683" y="4800852"/>
                </a:cubicBezTo>
                <a:cubicBezTo>
                  <a:pt x="1516642" y="4797875"/>
                  <a:pt x="1513662" y="4812759"/>
                  <a:pt x="1519622" y="4803829"/>
                </a:cubicBezTo>
                <a:cubicBezTo>
                  <a:pt x="1522601" y="4812759"/>
                  <a:pt x="1525581" y="4818713"/>
                  <a:pt x="1531540" y="4824666"/>
                </a:cubicBezTo>
                <a:cubicBezTo>
                  <a:pt x="1531540" y="4824666"/>
                  <a:pt x="1534520" y="4821689"/>
                  <a:pt x="1537499" y="4821689"/>
                </a:cubicBezTo>
                <a:cubicBezTo>
                  <a:pt x="1537499" y="4821689"/>
                  <a:pt x="1537499" y="4824666"/>
                  <a:pt x="1540479" y="4821689"/>
                </a:cubicBezTo>
                <a:cubicBezTo>
                  <a:pt x="1540479" y="4827643"/>
                  <a:pt x="1534520" y="4824666"/>
                  <a:pt x="1534520" y="4830620"/>
                </a:cubicBezTo>
                <a:cubicBezTo>
                  <a:pt x="1528560" y="4833596"/>
                  <a:pt x="1525581" y="4833596"/>
                  <a:pt x="1522601" y="4836573"/>
                </a:cubicBezTo>
                <a:cubicBezTo>
                  <a:pt x="1519622" y="4833596"/>
                  <a:pt x="1519622" y="4827643"/>
                  <a:pt x="1519622" y="4824666"/>
                </a:cubicBezTo>
                <a:cubicBezTo>
                  <a:pt x="1516642" y="4827643"/>
                  <a:pt x="1513662" y="4827643"/>
                  <a:pt x="1510683" y="4824666"/>
                </a:cubicBezTo>
                <a:cubicBezTo>
                  <a:pt x="1516642" y="4821689"/>
                  <a:pt x="1522601" y="4824666"/>
                  <a:pt x="1522601" y="4818713"/>
                </a:cubicBezTo>
                <a:cubicBezTo>
                  <a:pt x="1519622" y="4818713"/>
                  <a:pt x="1510683" y="4818713"/>
                  <a:pt x="1516642" y="4812759"/>
                </a:cubicBezTo>
                <a:cubicBezTo>
                  <a:pt x="1513662" y="4812759"/>
                  <a:pt x="1510683" y="4809782"/>
                  <a:pt x="1507703" y="4809782"/>
                </a:cubicBezTo>
                <a:cubicBezTo>
                  <a:pt x="1507703" y="4815736"/>
                  <a:pt x="1504723" y="4818713"/>
                  <a:pt x="1498764" y="4818713"/>
                </a:cubicBezTo>
                <a:cubicBezTo>
                  <a:pt x="1498764" y="4812759"/>
                  <a:pt x="1504723" y="4818713"/>
                  <a:pt x="1504723" y="4809782"/>
                </a:cubicBezTo>
                <a:cubicBezTo>
                  <a:pt x="1495784" y="4812759"/>
                  <a:pt x="1498764" y="4803829"/>
                  <a:pt x="1489825" y="4800852"/>
                </a:cubicBezTo>
                <a:cubicBezTo>
                  <a:pt x="1498764" y="4797875"/>
                  <a:pt x="1498764" y="4800852"/>
                  <a:pt x="1501744" y="4794899"/>
                </a:cubicBezTo>
                <a:cubicBezTo>
                  <a:pt x="1501744" y="4797875"/>
                  <a:pt x="1507703" y="4791922"/>
                  <a:pt x="1507703" y="4791922"/>
                </a:cubicBezTo>
                <a:close/>
                <a:moveTo>
                  <a:pt x="1561337" y="4702619"/>
                </a:moveTo>
                <a:lnTo>
                  <a:pt x="1561337" y="4714526"/>
                </a:lnTo>
                <a:cubicBezTo>
                  <a:pt x="1558357" y="4711549"/>
                  <a:pt x="1555377" y="4711549"/>
                  <a:pt x="1555377" y="4708572"/>
                </a:cubicBezTo>
                <a:cubicBezTo>
                  <a:pt x="1558357" y="4705596"/>
                  <a:pt x="1564316" y="4705596"/>
                  <a:pt x="1561337" y="4702619"/>
                </a:cubicBezTo>
                <a:close/>
                <a:moveTo>
                  <a:pt x="6340695" y="4422804"/>
                </a:moveTo>
                <a:cubicBezTo>
                  <a:pt x="6339206" y="4425781"/>
                  <a:pt x="6339950" y="4428013"/>
                  <a:pt x="6342185" y="4429501"/>
                </a:cubicBezTo>
                <a:lnTo>
                  <a:pt x="6345571" y="4430226"/>
                </a:lnTo>
                <a:lnTo>
                  <a:pt x="6345571" y="4450288"/>
                </a:lnTo>
                <a:lnTo>
                  <a:pt x="6341813" y="4439920"/>
                </a:lnTo>
                <a:cubicBezTo>
                  <a:pt x="6339206" y="4432478"/>
                  <a:pt x="6337716" y="4425781"/>
                  <a:pt x="6340695" y="4422804"/>
                </a:cubicBezTo>
                <a:close/>
                <a:moveTo>
                  <a:pt x="2353924" y="4187640"/>
                </a:moveTo>
                <a:cubicBezTo>
                  <a:pt x="2356903" y="4187640"/>
                  <a:pt x="2359883" y="4190616"/>
                  <a:pt x="2359883" y="4193593"/>
                </a:cubicBezTo>
                <a:lnTo>
                  <a:pt x="2354305" y="4188639"/>
                </a:lnTo>
                <a:close/>
                <a:moveTo>
                  <a:pt x="1725217" y="4128104"/>
                </a:moveTo>
                <a:cubicBezTo>
                  <a:pt x="1734156" y="4140011"/>
                  <a:pt x="1749055" y="4160849"/>
                  <a:pt x="1760973" y="4151918"/>
                </a:cubicBezTo>
                <a:cubicBezTo>
                  <a:pt x="1760973" y="4160849"/>
                  <a:pt x="1772892" y="4157872"/>
                  <a:pt x="1772892" y="4163825"/>
                </a:cubicBezTo>
                <a:cubicBezTo>
                  <a:pt x="1769912" y="4166802"/>
                  <a:pt x="1760973" y="4157872"/>
                  <a:pt x="1763953" y="4163825"/>
                </a:cubicBezTo>
                <a:cubicBezTo>
                  <a:pt x="1766933" y="4172756"/>
                  <a:pt x="1772892" y="4172756"/>
                  <a:pt x="1778851" y="4175733"/>
                </a:cubicBezTo>
                <a:cubicBezTo>
                  <a:pt x="1778851" y="4172756"/>
                  <a:pt x="1778851" y="4169779"/>
                  <a:pt x="1778851" y="4169779"/>
                </a:cubicBezTo>
                <a:cubicBezTo>
                  <a:pt x="1784810" y="4178709"/>
                  <a:pt x="1778851" y="4178709"/>
                  <a:pt x="1769912" y="4178709"/>
                </a:cubicBezTo>
                <a:cubicBezTo>
                  <a:pt x="1763953" y="4172756"/>
                  <a:pt x="1766933" y="4169779"/>
                  <a:pt x="1755014" y="4166802"/>
                </a:cubicBezTo>
                <a:cubicBezTo>
                  <a:pt x="1746075" y="4157872"/>
                  <a:pt x="1725217" y="4148942"/>
                  <a:pt x="1725217" y="4142988"/>
                </a:cubicBezTo>
                <a:cubicBezTo>
                  <a:pt x="1728197" y="4145965"/>
                  <a:pt x="1731177" y="4148942"/>
                  <a:pt x="1731177" y="4145965"/>
                </a:cubicBezTo>
                <a:cubicBezTo>
                  <a:pt x="1725217" y="4140011"/>
                  <a:pt x="1719258" y="4134058"/>
                  <a:pt x="1719258" y="4140011"/>
                </a:cubicBezTo>
                <a:cubicBezTo>
                  <a:pt x="1707340" y="4131081"/>
                  <a:pt x="1716278" y="4128104"/>
                  <a:pt x="1725217" y="4128104"/>
                </a:cubicBezTo>
                <a:close/>
                <a:moveTo>
                  <a:pt x="1451792" y="4096017"/>
                </a:moveTo>
                <a:lnTo>
                  <a:pt x="1458539" y="4097220"/>
                </a:lnTo>
                <a:cubicBezTo>
                  <a:pt x="1461518" y="4099081"/>
                  <a:pt x="1463008" y="4101313"/>
                  <a:pt x="1460029" y="4101313"/>
                </a:cubicBezTo>
                <a:close/>
                <a:moveTo>
                  <a:pt x="1446110" y="4092363"/>
                </a:moveTo>
                <a:lnTo>
                  <a:pt x="1451792" y="4096017"/>
                </a:lnTo>
                <a:lnTo>
                  <a:pt x="1448110" y="4095360"/>
                </a:lnTo>
                <a:close/>
                <a:moveTo>
                  <a:pt x="1105450" y="4014987"/>
                </a:moveTo>
                <a:lnTo>
                  <a:pt x="1111726" y="4019442"/>
                </a:lnTo>
                <a:lnTo>
                  <a:pt x="1111037" y="4019825"/>
                </a:lnTo>
                <a:cubicBezTo>
                  <a:pt x="1108430" y="4018708"/>
                  <a:pt x="1105450" y="4016476"/>
                  <a:pt x="1105450" y="4014987"/>
                </a:cubicBezTo>
                <a:close/>
                <a:moveTo>
                  <a:pt x="1311046" y="3979266"/>
                </a:moveTo>
                <a:cubicBezTo>
                  <a:pt x="1308066" y="3979266"/>
                  <a:pt x="1311046" y="3982243"/>
                  <a:pt x="1311046" y="3982243"/>
                </a:cubicBezTo>
                <a:lnTo>
                  <a:pt x="1310900" y="3982179"/>
                </a:lnTo>
                <a:close/>
                <a:moveTo>
                  <a:pt x="1972528" y="3875080"/>
                </a:moveTo>
                <a:lnTo>
                  <a:pt x="1977671" y="3880803"/>
                </a:lnTo>
                <a:lnTo>
                  <a:pt x="1977371" y="3880661"/>
                </a:lnTo>
                <a:cubicBezTo>
                  <a:pt x="1975508" y="3878801"/>
                  <a:pt x="1974018" y="3876568"/>
                  <a:pt x="1972528" y="3875080"/>
                </a:cubicBezTo>
                <a:close/>
                <a:moveTo>
                  <a:pt x="5599507" y="3733312"/>
                </a:moveTo>
                <a:cubicBezTo>
                  <a:pt x="5601742" y="3734428"/>
                  <a:pt x="5603232" y="3736660"/>
                  <a:pt x="5601743" y="3738149"/>
                </a:cubicBezTo>
                <a:lnTo>
                  <a:pt x="5598955" y="3733465"/>
                </a:lnTo>
                <a:close/>
                <a:moveTo>
                  <a:pt x="1740116" y="3702428"/>
                </a:moveTo>
                <a:lnTo>
                  <a:pt x="1746525" y="3707820"/>
                </a:lnTo>
                <a:lnTo>
                  <a:pt x="1745703" y="3707637"/>
                </a:lnTo>
                <a:cubicBezTo>
                  <a:pt x="1743095" y="3706149"/>
                  <a:pt x="1740116" y="3703916"/>
                  <a:pt x="1740116" y="3702428"/>
                </a:cubicBezTo>
                <a:close/>
                <a:moveTo>
                  <a:pt x="3471292" y="3628009"/>
                </a:moveTo>
                <a:cubicBezTo>
                  <a:pt x="3474272" y="3628009"/>
                  <a:pt x="3474272" y="3630986"/>
                  <a:pt x="3477252" y="3633962"/>
                </a:cubicBezTo>
                <a:lnTo>
                  <a:pt x="3471383" y="3628578"/>
                </a:lnTo>
                <a:close/>
                <a:moveTo>
                  <a:pt x="5254859" y="3615791"/>
                </a:moveTo>
                <a:lnTo>
                  <a:pt x="5256103" y="3616102"/>
                </a:lnTo>
                <a:lnTo>
                  <a:pt x="5256304" y="3617410"/>
                </a:lnTo>
                <a:close/>
                <a:moveTo>
                  <a:pt x="5247164" y="3607171"/>
                </a:moveTo>
                <a:lnTo>
                  <a:pt x="5254859" y="3615791"/>
                </a:lnTo>
                <a:lnTo>
                  <a:pt x="5247164" y="3613869"/>
                </a:lnTo>
                <a:cubicBezTo>
                  <a:pt x="5244929" y="3611637"/>
                  <a:pt x="5244184" y="3608660"/>
                  <a:pt x="5247164" y="3607171"/>
                </a:cubicBezTo>
                <a:close/>
                <a:moveTo>
                  <a:pt x="1076030" y="3190488"/>
                </a:moveTo>
                <a:lnTo>
                  <a:pt x="1093532" y="3193402"/>
                </a:lnTo>
                <a:cubicBezTo>
                  <a:pt x="1092042" y="3197867"/>
                  <a:pt x="1087573" y="3196378"/>
                  <a:pt x="1081986" y="3193402"/>
                </a:cubicBezTo>
                <a:close/>
                <a:moveTo>
                  <a:pt x="1075605" y="3190280"/>
                </a:moveTo>
                <a:lnTo>
                  <a:pt x="1076030" y="3190488"/>
                </a:lnTo>
                <a:lnTo>
                  <a:pt x="1075654" y="3190425"/>
                </a:lnTo>
                <a:close/>
                <a:moveTo>
                  <a:pt x="2926016" y="3160658"/>
                </a:moveTo>
                <a:lnTo>
                  <a:pt x="2930705" y="3164903"/>
                </a:lnTo>
                <a:lnTo>
                  <a:pt x="2930486" y="3165123"/>
                </a:lnTo>
                <a:cubicBezTo>
                  <a:pt x="2928251" y="3164378"/>
                  <a:pt x="2926016" y="3162146"/>
                  <a:pt x="2926016" y="3160658"/>
                </a:cubicBezTo>
                <a:close/>
                <a:moveTo>
                  <a:pt x="938590" y="3044564"/>
                </a:moveTo>
                <a:lnTo>
                  <a:pt x="941569" y="3047540"/>
                </a:lnTo>
                <a:lnTo>
                  <a:pt x="941569" y="3047541"/>
                </a:lnTo>
                <a:cubicBezTo>
                  <a:pt x="941569" y="3047541"/>
                  <a:pt x="938590" y="3044564"/>
                  <a:pt x="938590" y="3044564"/>
                </a:cubicBezTo>
                <a:close/>
                <a:moveTo>
                  <a:pt x="667177" y="2844681"/>
                </a:moveTo>
                <a:lnTo>
                  <a:pt x="667442" y="2845121"/>
                </a:lnTo>
                <a:lnTo>
                  <a:pt x="666742" y="2845021"/>
                </a:lnTo>
                <a:close/>
                <a:moveTo>
                  <a:pt x="646584" y="2842144"/>
                </a:moveTo>
                <a:lnTo>
                  <a:pt x="666742" y="2845021"/>
                </a:lnTo>
                <a:lnTo>
                  <a:pt x="661855" y="2848842"/>
                </a:lnTo>
                <a:cubicBezTo>
                  <a:pt x="657758" y="2849586"/>
                  <a:pt x="652543" y="2848098"/>
                  <a:pt x="646584" y="2842144"/>
                </a:cubicBezTo>
                <a:close/>
                <a:moveTo>
                  <a:pt x="6266205" y="2827261"/>
                </a:moveTo>
                <a:cubicBezTo>
                  <a:pt x="6278123" y="2827261"/>
                  <a:pt x="6304940" y="2827261"/>
                  <a:pt x="6316859" y="2839167"/>
                </a:cubicBezTo>
                <a:cubicBezTo>
                  <a:pt x="6316859" y="2842144"/>
                  <a:pt x="6301960" y="2833214"/>
                  <a:pt x="6307919" y="2842144"/>
                </a:cubicBezTo>
                <a:cubicBezTo>
                  <a:pt x="6313879" y="2843633"/>
                  <a:pt x="6319838" y="2845865"/>
                  <a:pt x="6326170" y="2847354"/>
                </a:cubicBezTo>
                <a:lnTo>
                  <a:pt x="6345571" y="2848058"/>
                </a:lnTo>
                <a:lnTo>
                  <a:pt x="6345571" y="2866955"/>
                </a:lnTo>
                <a:lnTo>
                  <a:pt x="6339206" y="2863726"/>
                </a:lnTo>
                <a:cubicBezTo>
                  <a:pt x="6326542" y="2858516"/>
                  <a:pt x="6313879" y="2854051"/>
                  <a:pt x="6310899" y="2845121"/>
                </a:cubicBezTo>
                <a:cubicBezTo>
                  <a:pt x="6313879" y="2851074"/>
                  <a:pt x="6301960" y="2851074"/>
                  <a:pt x="6301960" y="2845121"/>
                </a:cubicBezTo>
                <a:cubicBezTo>
                  <a:pt x="6304940" y="2845121"/>
                  <a:pt x="6304940" y="2842144"/>
                  <a:pt x="6304940" y="2839167"/>
                </a:cubicBezTo>
                <a:cubicBezTo>
                  <a:pt x="6293021" y="2833214"/>
                  <a:pt x="6278123" y="2842144"/>
                  <a:pt x="6266205" y="2827261"/>
                </a:cubicBezTo>
                <a:close/>
                <a:moveTo>
                  <a:pt x="871333" y="2704955"/>
                </a:moveTo>
                <a:lnTo>
                  <a:pt x="873037" y="2705213"/>
                </a:lnTo>
                <a:lnTo>
                  <a:pt x="872252" y="2705393"/>
                </a:lnTo>
                <a:close/>
                <a:moveTo>
                  <a:pt x="828343" y="2693306"/>
                </a:moveTo>
                <a:cubicBezTo>
                  <a:pt x="840261" y="2696283"/>
                  <a:pt x="852925" y="2698516"/>
                  <a:pt x="864843" y="2701864"/>
                </a:cubicBezTo>
                <a:lnTo>
                  <a:pt x="871333" y="2704955"/>
                </a:lnTo>
                <a:lnTo>
                  <a:pt x="848455" y="2701492"/>
                </a:lnTo>
                <a:cubicBezTo>
                  <a:pt x="840261" y="2700004"/>
                  <a:pt x="832812" y="2697771"/>
                  <a:pt x="828343" y="2693306"/>
                </a:cubicBezTo>
                <a:close/>
                <a:moveTo>
                  <a:pt x="3262717" y="2660562"/>
                </a:moveTo>
                <a:cubicBezTo>
                  <a:pt x="3265697" y="2660562"/>
                  <a:pt x="3268676" y="2663538"/>
                  <a:pt x="3268676" y="2666515"/>
                </a:cubicBezTo>
                <a:lnTo>
                  <a:pt x="3263062" y="2661638"/>
                </a:lnTo>
                <a:close/>
                <a:moveTo>
                  <a:pt x="6028342" y="2641104"/>
                </a:moveTo>
                <a:lnTo>
                  <a:pt x="6030812" y="2642701"/>
                </a:lnTo>
                <a:cubicBezTo>
                  <a:pt x="6032302" y="2645678"/>
                  <a:pt x="6031557" y="2647166"/>
                  <a:pt x="6030440" y="2646794"/>
                </a:cubicBezTo>
                <a:close/>
                <a:moveTo>
                  <a:pt x="6026207" y="2639725"/>
                </a:moveTo>
                <a:lnTo>
                  <a:pt x="6027833" y="2639725"/>
                </a:lnTo>
                <a:lnTo>
                  <a:pt x="6028342" y="2641104"/>
                </a:lnTo>
                <a:close/>
                <a:moveTo>
                  <a:pt x="2240697" y="2520654"/>
                </a:moveTo>
                <a:lnTo>
                  <a:pt x="2243677" y="2523631"/>
                </a:lnTo>
                <a:lnTo>
                  <a:pt x="2243677" y="2523631"/>
                </a:lnTo>
                <a:cubicBezTo>
                  <a:pt x="2243677" y="2523631"/>
                  <a:pt x="2243677" y="2520654"/>
                  <a:pt x="2240697" y="2520654"/>
                </a:cubicBezTo>
                <a:close/>
                <a:moveTo>
                  <a:pt x="2031299" y="2323914"/>
                </a:moveTo>
                <a:lnTo>
                  <a:pt x="2032121" y="2324188"/>
                </a:lnTo>
                <a:lnTo>
                  <a:pt x="2031635" y="2324674"/>
                </a:lnTo>
                <a:close/>
                <a:moveTo>
                  <a:pt x="2023182" y="2318235"/>
                </a:moveTo>
                <a:cubicBezTo>
                  <a:pt x="2026162" y="2317490"/>
                  <a:pt x="2028024" y="2318048"/>
                  <a:pt x="2029281" y="2319351"/>
                </a:cubicBezTo>
                <a:lnTo>
                  <a:pt x="2031299" y="2323914"/>
                </a:lnTo>
                <a:lnTo>
                  <a:pt x="2026535" y="2322328"/>
                </a:lnTo>
                <a:cubicBezTo>
                  <a:pt x="2024672" y="2321955"/>
                  <a:pt x="2023182" y="2321211"/>
                  <a:pt x="2023182" y="2318235"/>
                </a:cubicBezTo>
                <a:close/>
                <a:moveTo>
                  <a:pt x="2732339" y="2264653"/>
                </a:moveTo>
                <a:lnTo>
                  <a:pt x="2737106" y="2268820"/>
                </a:lnTo>
                <a:lnTo>
                  <a:pt x="2736808" y="2269118"/>
                </a:lnTo>
                <a:cubicBezTo>
                  <a:pt x="2734574" y="2268374"/>
                  <a:pt x="2732339" y="2266141"/>
                  <a:pt x="2732339" y="2264653"/>
                </a:cubicBezTo>
                <a:close/>
                <a:moveTo>
                  <a:pt x="1922137" y="1919182"/>
                </a:moveTo>
                <a:lnTo>
                  <a:pt x="1921874" y="1919349"/>
                </a:lnTo>
                <a:lnTo>
                  <a:pt x="1921782" y="1919200"/>
                </a:lnTo>
                <a:close/>
                <a:moveTo>
                  <a:pt x="1917032" y="1911535"/>
                </a:moveTo>
                <a:lnTo>
                  <a:pt x="1921782" y="1919200"/>
                </a:lnTo>
                <a:lnTo>
                  <a:pt x="1918895" y="1919349"/>
                </a:lnTo>
                <a:cubicBezTo>
                  <a:pt x="1915915" y="1914884"/>
                  <a:pt x="1915915" y="1911907"/>
                  <a:pt x="1917032" y="1911535"/>
                </a:cubicBezTo>
                <a:close/>
                <a:moveTo>
                  <a:pt x="2821729" y="1109670"/>
                </a:moveTo>
                <a:lnTo>
                  <a:pt x="2827852" y="1113256"/>
                </a:lnTo>
                <a:lnTo>
                  <a:pt x="2826571" y="1113391"/>
                </a:lnTo>
                <a:cubicBezTo>
                  <a:pt x="2824708" y="1112647"/>
                  <a:pt x="2823219" y="1111158"/>
                  <a:pt x="2821729" y="1109670"/>
                </a:cubicBezTo>
                <a:close/>
                <a:moveTo>
                  <a:pt x="2595275" y="1044181"/>
                </a:moveTo>
                <a:lnTo>
                  <a:pt x="2601137" y="1046231"/>
                </a:lnTo>
                <a:lnTo>
                  <a:pt x="2600862" y="1046414"/>
                </a:lnTo>
                <a:cubicBezTo>
                  <a:pt x="2598255" y="1046414"/>
                  <a:pt x="2595275" y="1045670"/>
                  <a:pt x="2595275" y="1044181"/>
                </a:cubicBezTo>
                <a:close/>
                <a:moveTo>
                  <a:pt x="2414634" y="1001390"/>
                </a:moveTo>
                <a:cubicBezTo>
                  <a:pt x="2416496" y="1001762"/>
                  <a:pt x="2417986" y="1002507"/>
                  <a:pt x="2419476" y="1002507"/>
                </a:cubicBezTo>
                <a:lnTo>
                  <a:pt x="2407557" y="1002507"/>
                </a:lnTo>
                <a:cubicBezTo>
                  <a:pt x="2410537" y="1001018"/>
                  <a:pt x="2412772" y="1001018"/>
                  <a:pt x="2414634" y="1001390"/>
                </a:cubicBezTo>
                <a:close/>
                <a:moveTo>
                  <a:pt x="2047020" y="993576"/>
                </a:moveTo>
                <a:lnTo>
                  <a:pt x="2047578" y="993948"/>
                </a:lnTo>
                <a:lnTo>
                  <a:pt x="2046704" y="994298"/>
                </a:lnTo>
                <a:close/>
                <a:moveTo>
                  <a:pt x="2064898" y="990599"/>
                </a:moveTo>
                <a:cubicBezTo>
                  <a:pt x="2052979" y="990599"/>
                  <a:pt x="2061918" y="996553"/>
                  <a:pt x="2055959" y="999530"/>
                </a:cubicBezTo>
                <a:lnTo>
                  <a:pt x="2047578" y="993948"/>
                </a:lnTo>
                <a:lnTo>
                  <a:pt x="2054097" y="991344"/>
                </a:lnTo>
                <a:cubicBezTo>
                  <a:pt x="2057449" y="989855"/>
                  <a:pt x="2060428" y="989111"/>
                  <a:pt x="2064898" y="990599"/>
                </a:cubicBezTo>
                <a:close/>
                <a:moveTo>
                  <a:pt x="1027979" y="499434"/>
                </a:moveTo>
                <a:lnTo>
                  <a:pt x="1028945" y="499555"/>
                </a:lnTo>
                <a:lnTo>
                  <a:pt x="1028083" y="500830"/>
                </a:lnTo>
                <a:close/>
                <a:moveTo>
                  <a:pt x="1045857" y="484550"/>
                </a:moveTo>
                <a:cubicBezTo>
                  <a:pt x="1033939" y="490504"/>
                  <a:pt x="1045857" y="493481"/>
                  <a:pt x="1039898" y="505388"/>
                </a:cubicBezTo>
                <a:cubicBezTo>
                  <a:pt x="1038408" y="503899"/>
                  <a:pt x="1036173" y="501667"/>
                  <a:pt x="1033938" y="500178"/>
                </a:cubicBezTo>
                <a:lnTo>
                  <a:pt x="1028945" y="499555"/>
                </a:lnTo>
                <a:lnTo>
                  <a:pt x="1034311" y="491620"/>
                </a:lnTo>
                <a:cubicBezTo>
                  <a:pt x="1036918" y="488271"/>
                  <a:pt x="1039898" y="486039"/>
                  <a:pt x="1045857" y="484550"/>
                </a:cubicBezTo>
                <a:close/>
                <a:moveTo>
                  <a:pt x="1483866" y="38036"/>
                </a:moveTo>
                <a:cubicBezTo>
                  <a:pt x="1492805" y="43990"/>
                  <a:pt x="1501744" y="49943"/>
                  <a:pt x="1495784" y="55897"/>
                </a:cubicBezTo>
                <a:cubicBezTo>
                  <a:pt x="1486845" y="58874"/>
                  <a:pt x="1477906" y="52920"/>
                  <a:pt x="1471947" y="55897"/>
                </a:cubicBezTo>
                <a:cubicBezTo>
                  <a:pt x="1474927" y="52920"/>
                  <a:pt x="1465988" y="46967"/>
                  <a:pt x="1468967" y="43990"/>
                </a:cubicBezTo>
                <a:cubicBezTo>
                  <a:pt x="1477906" y="49943"/>
                  <a:pt x="1486845" y="52920"/>
                  <a:pt x="1492805" y="49943"/>
                </a:cubicBezTo>
                <a:cubicBezTo>
                  <a:pt x="1480886" y="43990"/>
                  <a:pt x="1480886" y="49943"/>
                  <a:pt x="1483866" y="38036"/>
                </a:cubicBezTo>
                <a:close/>
                <a:moveTo>
                  <a:pt x="1031412" y="142"/>
                </a:moveTo>
                <a:lnTo>
                  <a:pt x="1069101" y="142"/>
                </a:lnTo>
                <a:lnTo>
                  <a:pt x="1064480" y="6408"/>
                </a:lnTo>
                <a:cubicBezTo>
                  <a:pt x="1062245" y="7525"/>
                  <a:pt x="1060756" y="8269"/>
                  <a:pt x="1063735" y="11246"/>
                </a:cubicBezTo>
                <a:cubicBezTo>
                  <a:pt x="1074164" y="8269"/>
                  <a:pt x="1086082" y="6036"/>
                  <a:pt x="1096139" y="2315"/>
                </a:cubicBezTo>
                <a:lnTo>
                  <a:pt x="1098722" y="142"/>
                </a:lnTo>
                <a:lnTo>
                  <a:pt x="1124098" y="142"/>
                </a:lnTo>
                <a:lnTo>
                  <a:pt x="1126308" y="5292"/>
                </a:lnTo>
                <a:lnTo>
                  <a:pt x="1131491" y="142"/>
                </a:lnTo>
                <a:lnTo>
                  <a:pt x="1160213" y="142"/>
                </a:lnTo>
                <a:lnTo>
                  <a:pt x="1153497" y="3060"/>
                </a:lnTo>
                <a:cubicBezTo>
                  <a:pt x="1150890" y="5292"/>
                  <a:pt x="1148655" y="8269"/>
                  <a:pt x="1147165" y="11246"/>
                </a:cubicBezTo>
                <a:cubicBezTo>
                  <a:pt x="1138226" y="2315"/>
                  <a:pt x="1120348" y="5292"/>
                  <a:pt x="1120348" y="17199"/>
                </a:cubicBezTo>
                <a:cubicBezTo>
                  <a:pt x="1135247" y="23153"/>
                  <a:pt x="1147165" y="14222"/>
                  <a:pt x="1162063" y="20176"/>
                </a:cubicBezTo>
                <a:cubicBezTo>
                  <a:pt x="1165043" y="17199"/>
                  <a:pt x="1168023" y="14222"/>
                  <a:pt x="1168023" y="11246"/>
                </a:cubicBezTo>
                <a:cubicBezTo>
                  <a:pt x="1165043" y="2315"/>
                  <a:pt x="1153125" y="11246"/>
                  <a:pt x="1159084" y="5292"/>
                </a:cubicBezTo>
                <a:cubicBezTo>
                  <a:pt x="1162064" y="6780"/>
                  <a:pt x="1163553" y="4548"/>
                  <a:pt x="1165043" y="1571"/>
                </a:cubicBezTo>
                <a:lnTo>
                  <a:pt x="1166083" y="142"/>
                </a:lnTo>
                <a:lnTo>
                  <a:pt x="1264097" y="142"/>
                </a:lnTo>
                <a:lnTo>
                  <a:pt x="1260392" y="11246"/>
                </a:lnTo>
                <a:cubicBezTo>
                  <a:pt x="1266351" y="17199"/>
                  <a:pt x="1269331" y="11246"/>
                  <a:pt x="1275290" y="11246"/>
                </a:cubicBezTo>
                <a:cubicBezTo>
                  <a:pt x="1272311" y="-661"/>
                  <a:pt x="1287209" y="2315"/>
                  <a:pt x="1290188" y="2315"/>
                </a:cubicBezTo>
                <a:lnTo>
                  <a:pt x="1290941" y="142"/>
                </a:lnTo>
                <a:lnTo>
                  <a:pt x="1304120" y="142"/>
                </a:lnTo>
                <a:lnTo>
                  <a:pt x="1305087" y="2315"/>
                </a:lnTo>
                <a:lnTo>
                  <a:pt x="1313575" y="142"/>
                </a:lnTo>
                <a:lnTo>
                  <a:pt x="1352225" y="142"/>
                </a:lnTo>
                <a:lnTo>
                  <a:pt x="1346802" y="8269"/>
                </a:lnTo>
                <a:cubicBezTo>
                  <a:pt x="1358721" y="11246"/>
                  <a:pt x="1363935" y="7525"/>
                  <a:pt x="1368404" y="1943"/>
                </a:cubicBezTo>
                <a:lnTo>
                  <a:pt x="1370169" y="142"/>
                </a:lnTo>
                <a:lnTo>
                  <a:pt x="2235372" y="142"/>
                </a:lnTo>
                <a:lnTo>
                  <a:pt x="2235855" y="5292"/>
                </a:lnTo>
                <a:cubicBezTo>
                  <a:pt x="2233993" y="9013"/>
                  <a:pt x="2231758" y="12734"/>
                  <a:pt x="2234738" y="17199"/>
                </a:cubicBezTo>
                <a:cubicBezTo>
                  <a:pt x="2240697" y="11246"/>
                  <a:pt x="2246656" y="14222"/>
                  <a:pt x="2252615" y="14222"/>
                </a:cubicBezTo>
                <a:lnTo>
                  <a:pt x="2263742" y="142"/>
                </a:lnTo>
                <a:lnTo>
                  <a:pt x="2342234" y="142"/>
                </a:lnTo>
                <a:lnTo>
                  <a:pt x="2342005" y="2315"/>
                </a:lnTo>
                <a:cubicBezTo>
                  <a:pt x="2344240" y="3804"/>
                  <a:pt x="2346289" y="3432"/>
                  <a:pt x="2348244" y="2129"/>
                </a:cubicBezTo>
                <a:lnTo>
                  <a:pt x="2350201" y="142"/>
                </a:lnTo>
                <a:lnTo>
                  <a:pt x="2381586" y="142"/>
                </a:lnTo>
                <a:lnTo>
                  <a:pt x="2381858" y="2315"/>
                </a:lnTo>
                <a:cubicBezTo>
                  <a:pt x="2384465" y="5292"/>
                  <a:pt x="2388190" y="8269"/>
                  <a:pt x="2389679" y="11246"/>
                </a:cubicBezTo>
                <a:cubicBezTo>
                  <a:pt x="2392659" y="8269"/>
                  <a:pt x="2395639" y="11246"/>
                  <a:pt x="2401598" y="5292"/>
                </a:cubicBezTo>
                <a:cubicBezTo>
                  <a:pt x="2398619" y="6780"/>
                  <a:pt x="2394894" y="6780"/>
                  <a:pt x="2392659" y="5292"/>
                </a:cubicBezTo>
                <a:lnTo>
                  <a:pt x="2392659" y="142"/>
                </a:lnTo>
                <a:lnTo>
                  <a:pt x="2400895" y="142"/>
                </a:lnTo>
                <a:lnTo>
                  <a:pt x="2406440" y="2687"/>
                </a:lnTo>
                <a:lnTo>
                  <a:pt x="2408376" y="142"/>
                </a:lnTo>
                <a:lnTo>
                  <a:pt x="2415411" y="142"/>
                </a:lnTo>
                <a:lnTo>
                  <a:pt x="2416496" y="5292"/>
                </a:lnTo>
                <a:cubicBezTo>
                  <a:pt x="2428415" y="-6615"/>
                  <a:pt x="2422456" y="5292"/>
                  <a:pt x="2431394" y="5292"/>
                </a:cubicBezTo>
                <a:lnTo>
                  <a:pt x="2432425" y="142"/>
                </a:lnTo>
                <a:lnTo>
                  <a:pt x="2476894" y="142"/>
                </a:lnTo>
                <a:lnTo>
                  <a:pt x="2479069" y="2315"/>
                </a:lnTo>
                <a:cubicBezTo>
                  <a:pt x="2479069" y="11246"/>
                  <a:pt x="2470130" y="17199"/>
                  <a:pt x="2470130" y="23153"/>
                </a:cubicBezTo>
                <a:cubicBezTo>
                  <a:pt x="2482049" y="23153"/>
                  <a:pt x="2490988" y="29106"/>
                  <a:pt x="2499926" y="26129"/>
                </a:cubicBezTo>
                <a:cubicBezTo>
                  <a:pt x="2505886" y="23153"/>
                  <a:pt x="2505886" y="11246"/>
                  <a:pt x="2514825" y="17199"/>
                </a:cubicBezTo>
                <a:cubicBezTo>
                  <a:pt x="2511845" y="26129"/>
                  <a:pt x="2499926" y="20176"/>
                  <a:pt x="2508865" y="32083"/>
                </a:cubicBezTo>
                <a:cubicBezTo>
                  <a:pt x="2514825" y="23153"/>
                  <a:pt x="2514825" y="29106"/>
                  <a:pt x="2523764" y="32083"/>
                </a:cubicBezTo>
                <a:cubicBezTo>
                  <a:pt x="2523764" y="26129"/>
                  <a:pt x="2526743" y="20176"/>
                  <a:pt x="2526743" y="14222"/>
                </a:cubicBezTo>
                <a:cubicBezTo>
                  <a:pt x="2523764" y="17199"/>
                  <a:pt x="2511845" y="11246"/>
                  <a:pt x="2517804" y="8269"/>
                </a:cubicBezTo>
                <a:cubicBezTo>
                  <a:pt x="2523764" y="8269"/>
                  <a:pt x="2526743" y="17199"/>
                  <a:pt x="2535682" y="8269"/>
                </a:cubicBezTo>
                <a:cubicBezTo>
                  <a:pt x="2535682" y="5292"/>
                  <a:pt x="2531958" y="4548"/>
                  <a:pt x="2528978" y="3804"/>
                </a:cubicBezTo>
                <a:lnTo>
                  <a:pt x="2527146" y="142"/>
                </a:lnTo>
                <a:lnTo>
                  <a:pt x="2539941" y="142"/>
                </a:lnTo>
                <a:lnTo>
                  <a:pt x="2542014" y="3432"/>
                </a:lnTo>
                <a:cubicBezTo>
                  <a:pt x="2543131" y="6780"/>
                  <a:pt x="2543131" y="9757"/>
                  <a:pt x="2541642" y="11246"/>
                </a:cubicBezTo>
                <a:cubicBezTo>
                  <a:pt x="2547601" y="11246"/>
                  <a:pt x="2550581" y="20176"/>
                  <a:pt x="2559519" y="14222"/>
                </a:cubicBezTo>
                <a:cubicBezTo>
                  <a:pt x="2565479" y="23153"/>
                  <a:pt x="2562499" y="41013"/>
                  <a:pt x="2571438" y="35060"/>
                </a:cubicBezTo>
                <a:cubicBezTo>
                  <a:pt x="2583357" y="32083"/>
                  <a:pt x="2568458" y="23153"/>
                  <a:pt x="2583357" y="17199"/>
                </a:cubicBezTo>
                <a:cubicBezTo>
                  <a:pt x="2592295" y="26129"/>
                  <a:pt x="2571438" y="29106"/>
                  <a:pt x="2580377" y="38036"/>
                </a:cubicBezTo>
                <a:cubicBezTo>
                  <a:pt x="2598255" y="43990"/>
                  <a:pt x="2613153" y="49943"/>
                  <a:pt x="2631031" y="41013"/>
                </a:cubicBezTo>
                <a:cubicBezTo>
                  <a:pt x="2628051" y="52920"/>
                  <a:pt x="2645929" y="43990"/>
                  <a:pt x="2651889" y="46967"/>
                </a:cubicBezTo>
                <a:cubicBezTo>
                  <a:pt x="2657848" y="49943"/>
                  <a:pt x="2651889" y="64827"/>
                  <a:pt x="2663807" y="64827"/>
                </a:cubicBezTo>
                <a:cubicBezTo>
                  <a:pt x="2672746" y="55897"/>
                  <a:pt x="2684665" y="43990"/>
                  <a:pt x="2690624" y="41013"/>
                </a:cubicBezTo>
                <a:cubicBezTo>
                  <a:pt x="2690624" y="46967"/>
                  <a:pt x="2693603" y="49943"/>
                  <a:pt x="2699563" y="55897"/>
                </a:cubicBezTo>
                <a:cubicBezTo>
                  <a:pt x="2699563" y="67804"/>
                  <a:pt x="2684665" y="52920"/>
                  <a:pt x="2687644" y="64827"/>
                </a:cubicBezTo>
                <a:cubicBezTo>
                  <a:pt x="2696583" y="67804"/>
                  <a:pt x="2717441" y="76734"/>
                  <a:pt x="2723400" y="64827"/>
                </a:cubicBezTo>
                <a:cubicBezTo>
                  <a:pt x="2717441" y="58874"/>
                  <a:pt x="2708502" y="64827"/>
                  <a:pt x="2708502" y="55897"/>
                </a:cubicBezTo>
                <a:cubicBezTo>
                  <a:pt x="2729359" y="46967"/>
                  <a:pt x="2756176" y="70781"/>
                  <a:pt x="2771075" y="61851"/>
                </a:cubicBezTo>
                <a:cubicBezTo>
                  <a:pt x="2780013" y="67804"/>
                  <a:pt x="2788953" y="76734"/>
                  <a:pt x="2794912" y="79711"/>
                </a:cubicBezTo>
                <a:cubicBezTo>
                  <a:pt x="2803851" y="85665"/>
                  <a:pt x="2809810" y="85665"/>
                  <a:pt x="2818749" y="79711"/>
                </a:cubicBezTo>
                <a:cubicBezTo>
                  <a:pt x="2821729" y="85665"/>
                  <a:pt x="2818749" y="94595"/>
                  <a:pt x="2827688" y="91618"/>
                </a:cubicBezTo>
                <a:cubicBezTo>
                  <a:pt x="2827688" y="85665"/>
                  <a:pt x="2827688" y="82688"/>
                  <a:pt x="2824708" y="79711"/>
                </a:cubicBezTo>
                <a:cubicBezTo>
                  <a:pt x="2830667" y="73758"/>
                  <a:pt x="2833647" y="70781"/>
                  <a:pt x="2839607" y="67804"/>
                </a:cubicBezTo>
                <a:cubicBezTo>
                  <a:pt x="2836627" y="91618"/>
                  <a:pt x="2869403" y="67804"/>
                  <a:pt x="2866423" y="82688"/>
                </a:cubicBezTo>
                <a:cubicBezTo>
                  <a:pt x="2863444" y="76734"/>
                  <a:pt x="2857484" y="85665"/>
                  <a:pt x="2857484" y="91618"/>
                </a:cubicBezTo>
                <a:cubicBezTo>
                  <a:pt x="2866423" y="88641"/>
                  <a:pt x="2869403" y="103525"/>
                  <a:pt x="2878342" y="94595"/>
                </a:cubicBezTo>
                <a:cubicBezTo>
                  <a:pt x="2878342" y="82688"/>
                  <a:pt x="2887281" y="94595"/>
                  <a:pt x="2896220" y="88641"/>
                </a:cubicBezTo>
                <a:cubicBezTo>
                  <a:pt x="2905159" y="94595"/>
                  <a:pt x="2887281" y="94595"/>
                  <a:pt x="2896220" y="103525"/>
                </a:cubicBezTo>
                <a:cubicBezTo>
                  <a:pt x="2899199" y="100548"/>
                  <a:pt x="2902179" y="100548"/>
                  <a:pt x="2905159" y="100548"/>
                </a:cubicBezTo>
                <a:cubicBezTo>
                  <a:pt x="2899199" y="112455"/>
                  <a:pt x="2878342" y="103525"/>
                  <a:pt x="2881321" y="121386"/>
                </a:cubicBezTo>
                <a:cubicBezTo>
                  <a:pt x="2896220" y="112455"/>
                  <a:pt x="2911118" y="139246"/>
                  <a:pt x="2920057" y="118409"/>
                </a:cubicBezTo>
                <a:cubicBezTo>
                  <a:pt x="2923037" y="121386"/>
                  <a:pt x="2920057" y="124362"/>
                  <a:pt x="2923037" y="130316"/>
                </a:cubicBezTo>
                <a:cubicBezTo>
                  <a:pt x="2931976" y="121386"/>
                  <a:pt x="2940915" y="133293"/>
                  <a:pt x="2943894" y="124362"/>
                </a:cubicBezTo>
                <a:cubicBezTo>
                  <a:pt x="2940915" y="115432"/>
                  <a:pt x="2934955" y="127339"/>
                  <a:pt x="2931976" y="118409"/>
                </a:cubicBezTo>
                <a:cubicBezTo>
                  <a:pt x="2949853" y="112455"/>
                  <a:pt x="2958793" y="121386"/>
                  <a:pt x="2970711" y="106502"/>
                </a:cubicBezTo>
                <a:cubicBezTo>
                  <a:pt x="2976671" y="115432"/>
                  <a:pt x="2964752" y="118409"/>
                  <a:pt x="2967731" y="127339"/>
                </a:cubicBezTo>
                <a:cubicBezTo>
                  <a:pt x="2961772" y="112455"/>
                  <a:pt x="2946874" y="127339"/>
                  <a:pt x="2949853" y="136270"/>
                </a:cubicBezTo>
                <a:cubicBezTo>
                  <a:pt x="2961772" y="130316"/>
                  <a:pt x="2970711" y="139246"/>
                  <a:pt x="2979650" y="136270"/>
                </a:cubicBezTo>
                <a:cubicBezTo>
                  <a:pt x="2979650" y="130316"/>
                  <a:pt x="2979650" y="124362"/>
                  <a:pt x="2976671" y="118409"/>
                </a:cubicBezTo>
                <a:cubicBezTo>
                  <a:pt x="2985609" y="109479"/>
                  <a:pt x="2991569" y="118409"/>
                  <a:pt x="3000507" y="115432"/>
                </a:cubicBezTo>
                <a:cubicBezTo>
                  <a:pt x="3009447" y="121386"/>
                  <a:pt x="3000507" y="127339"/>
                  <a:pt x="3003487" y="133293"/>
                </a:cubicBezTo>
                <a:cubicBezTo>
                  <a:pt x="3024345" y="118409"/>
                  <a:pt x="3048182" y="142223"/>
                  <a:pt x="3066060" y="130316"/>
                </a:cubicBezTo>
                <a:cubicBezTo>
                  <a:pt x="3066060" y="136270"/>
                  <a:pt x="3060101" y="142223"/>
                  <a:pt x="3060101" y="148177"/>
                </a:cubicBezTo>
                <a:cubicBezTo>
                  <a:pt x="3072019" y="157107"/>
                  <a:pt x="3069039" y="136270"/>
                  <a:pt x="3077979" y="145200"/>
                </a:cubicBezTo>
                <a:cubicBezTo>
                  <a:pt x="3074999" y="148177"/>
                  <a:pt x="3072019" y="151153"/>
                  <a:pt x="3074999" y="154130"/>
                </a:cubicBezTo>
                <a:cubicBezTo>
                  <a:pt x="3080958" y="151153"/>
                  <a:pt x="3089897" y="151153"/>
                  <a:pt x="3092877" y="145200"/>
                </a:cubicBezTo>
                <a:cubicBezTo>
                  <a:pt x="3086917" y="142223"/>
                  <a:pt x="3080958" y="142223"/>
                  <a:pt x="3074999" y="136270"/>
                </a:cubicBezTo>
                <a:cubicBezTo>
                  <a:pt x="3077979" y="133293"/>
                  <a:pt x="3077979" y="127339"/>
                  <a:pt x="3072019" y="121386"/>
                </a:cubicBezTo>
                <a:cubicBezTo>
                  <a:pt x="3086917" y="121386"/>
                  <a:pt x="3101816" y="130316"/>
                  <a:pt x="3113734" y="133293"/>
                </a:cubicBezTo>
                <a:cubicBezTo>
                  <a:pt x="3128633" y="130316"/>
                  <a:pt x="3122673" y="121386"/>
                  <a:pt x="3125653" y="112455"/>
                </a:cubicBezTo>
                <a:cubicBezTo>
                  <a:pt x="3137571" y="124362"/>
                  <a:pt x="3125653" y="121386"/>
                  <a:pt x="3131612" y="136270"/>
                </a:cubicBezTo>
                <a:cubicBezTo>
                  <a:pt x="3110755" y="148177"/>
                  <a:pt x="3104795" y="136270"/>
                  <a:pt x="3086917" y="136270"/>
                </a:cubicBezTo>
                <a:cubicBezTo>
                  <a:pt x="3095857" y="145200"/>
                  <a:pt x="3092877" y="145200"/>
                  <a:pt x="3101816" y="154130"/>
                </a:cubicBezTo>
                <a:cubicBezTo>
                  <a:pt x="3095857" y="166037"/>
                  <a:pt x="3086917" y="163060"/>
                  <a:pt x="3086917" y="174967"/>
                </a:cubicBezTo>
                <a:cubicBezTo>
                  <a:pt x="3083938" y="169014"/>
                  <a:pt x="3069039" y="171991"/>
                  <a:pt x="3069039" y="174967"/>
                </a:cubicBezTo>
                <a:cubicBezTo>
                  <a:pt x="3074999" y="189851"/>
                  <a:pt x="3095857" y="180921"/>
                  <a:pt x="3092877" y="169014"/>
                </a:cubicBezTo>
                <a:cubicBezTo>
                  <a:pt x="3095857" y="180921"/>
                  <a:pt x="3116714" y="177944"/>
                  <a:pt x="3116714" y="169014"/>
                </a:cubicBezTo>
                <a:cubicBezTo>
                  <a:pt x="3113734" y="160084"/>
                  <a:pt x="3104795" y="171991"/>
                  <a:pt x="3101816" y="163060"/>
                </a:cubicBezTo>
                <a:cubicBezTo>
                  <a:pt x="3104795" y="163060"/>
                  <a:pt x="3101816" y="157107"/>
                  <a:pt x="3101816" y="154130"/>
                </a:cubicBezTo>
                <a:cubicBezTo>
                  <a:pt x="3119693" y="151153"/>
                  <a:pt x="3140551" y="163060"/>
                  <a:pt x="3158429" y="171991"/>
                </a:cubicBezTo>
                <a:cubicBezTo>
                  <a:pt x="3170348" y="174967"/>
                  <a:pt x="3176307" y="177944"/>
                  <a:pt x="3185246" y="174967"/>
                </a:cubicBezTo>
                <a:cubicBezTo>
                  <a:pt x="3191205" y="174967"/>
                  <a:pt x="3194185" y="171991"/>
                  <a:pt x="3197165" y="163060"/>
                </a:cubicBezTo>
                <a:cubicBezTo>
                  <a:pt x="3194185" y="166037"/>
                  <a:pt x="3185246" y="163060"/>
                  <a:pt x="3191205" y="157107"/>
                </a:cubicBezTo>
                <a:cubicBezTo>
                  <a:pt x="3194185" y="157107"/>
                  <a:pt x="3206103" y="163060"/>
                  <a:pt x="3203124" y="157107"/>
                </a:cubicBezTo>
                <a:cubicBezTo>
                  <a:pt x="3194185" y="151153"/>
                  <a:pt x="3182266" y="157107"/>
                  <a:pt x="3167368" y="163060"/>
                </a:cubicBezTo>
                <a:cubicBezTo>
                  <a:pt x="3164388" y="142223"/>
                  <a:pt x="3149490" y="160084"/>
                  <a:pt x="3143531" y="148177"/>
                </a:cubicBezTo>
                <a:cubicBezTo>
                  <a:pt x="3149490" y="139246"/>
                  <a:pt x="3152470" y="151153"/>
                  <a:pt x="3158429" y="148177"/>
                </a:cubicBezTo>
                <a:cubicBezTo>
                  <a:pt x="3158429" y="145200"/>
                  <a:pt x="3161409" y="139246"/>
                  <a:pt x="3161409" y="133293"/>
                </a:cubicBezTo>
                <a:cubicBezTo>
                  <a:pt x="3173327" y="130316"/>
                  <a:pt x="3173327" y="121386"/>
                  <a:pt x="3182266" y="133293"/>
                </a:cubicBezTo>
                <a:cubicBezTo>
                  <a:pt x="3179287" y="142223"/>
                  <a:pt x="3161409" y="136270"/>
                  <a:pt x="3167368" y="151153"/>
                </a:cubicBezTo>
                <a:cubicBezTo>
                  <a:pt x="3182266" y="142223"/>
                  <a:pt x="3194185" y="139246"/>
                  <a:pt x="3194185" y="130316"/>
                </a:cubicBezTo>
                <a:cubicBezTo>
                  <a:pt x="3191205" y="121386"/>
                  <a:pt x="3176307" y="127339"/>
                  <a:pt x="3182266" y="115432"/>
                </a:cubicBezTo>
                <a:cubicBezTo>
                  <a:pt x="3185246" y="118409"/>
                  <a:pt x="3191205" y="121386"/>
                  <a:pt x="3194185" y="118409"/>
                </a:cubicBezTo>
                <a:cubicBezTo>
                  <a:pt x="3194185" y="136270"/>
                  <a:pt x="3218022" y="130316"/>
                  <a:pt x="3206103" y="151153"/>
                </a:cubicBezTo>
                <a:cubicBezTo>
                  <a:pt x="3218022" y="139246"/>
                  <a:pt x="3253778" y="136270"/>
                  <a:pt x="3262717" y="154130"/>
                </a:cubicBezTo>
                <a:cubicBezTo>
                  <a:pt x="3259737" y="148177"/>
                  <a:pt x="3262717" y="148177"/>
                  <a:pt x="3262717" y="145200"/>
                </a:cubicBezTo>
                <a:cubicBezTo>
                  <a:pt x="3265697" y="148177"/>
                  <a:pt x="3268676" y="151153"/>
                  <a:pt x="3271656" y="148177"/>
                </a:cubicBezTo>
                <a:cubicBezTo>
                  <a:pt x="3274635" y="154130"/>
                  <a:pt x="3271656" y="160084"/>
                  <a:pt x="3265697" y="163060"/>
                </a:cubicBezTo>
                <a:cubicBezTo>
                  <a:pt x="3256757" y="157107"/>
                  <a:pt x="3244839" y="157107"/>
                  <a:pt x="3232920" y="154130"/>
                </a:cubicBezTo>
                <a:cubicBezTo>
                  <a:pt x="3235900" y="160084"/>
                  <a:pt x="3223981" y="163060"/>
                  <a:pt x="3229941" y="169014"/>
                </a:cubicBezTo>
                <a:cubicBezTo>
                  <a:pt x="3241859" y="157107"/>
                  <a:pt x="3259737" y="177944"/>
                  <a:pt x="3280595" y="169014"/>
                </a:cubicBezTo>
                <a:cubicBezTo>
                  <a:pt x="3274635" y="160084"/>
                  <a:pt x="3268676" y="163060"/>
                  <a:pt x="3277615" y="154130"/>
                </a:cubicBezTo>
                <a:cubicBezTo>
                  <a:pt x="3289534" y="154130"/>
                  <a:pt x="3313371" y="174967"/>
                  <a:pt x="3319330" y="157107"/>
                </a:cubicBezTo>
                <a:cubicBezTo>
                  <a:pt x="3319330" y="169014"/>
                  <a:pt x="3319330" y="180921"/>
                  <a:pt x="3334229" y="169014"/>
                </a:cubicBezTo>
                <a:cubicBezTo>
                  <a:pt x="3340188" y="174967"/>
                  <a:pt x="3334229" y="177944"/>
                  <a:pt x="3337208" y="183898"/>
                </a:cubicBezTo>
                <a:cubicBezTo>
                  <a:pt x="3331249" y="192828"/>
                  <a:pt x="3331249" y="174967"/>
                  <a:pt x="3325289" y="183898"/>
                </a:cubicBezTo>
                <a:cubicBezTo>
                  <a:pt x="3334229" y="198781"/>
                  <a:pt x="3316351" y="183898"/>
                  <a:pt x="3319330" y="192828"/>
                </a:cubicBezTo>
                <a:cubicBezTo>
                  <a:pt x="3322310" y="201758"/>
                  <a:pt x="3331249" y="195805"/>
                  <a:pt x="3334229" y="198781"/>
                </a:cubicBezTo>
                <a:cubicBezTo>
                  <a:pt x="3331249" y="183898"/>
                  <a:pt x="3346147" y="189851"/>
                  <a:pt x="3346147" y="174967"/>
                </a:cubicBezTo>
                <a:cubicBezTo>
                  <a:pt x="3346147" y="186874"/>
                  <a:pt x="3361045" y="201758"/>
                  <a:pt x="3367005" y="189851"/>
                </a:cubicBezTo>
                <a:cubicBezTo>
                  <a:pt x="3369984" y="195805"/>
                  <a:pt x="3372964" y="192828"/>
                  <a:pt x="3375943" y="198781"/>
                </a:cubicBezTo>
                <a:cubicBezTo>
                  <a:pt x="3375943" y="216642"/>
                  <a:pt x="3349127" y="198781"/>
                  <a:pt x="3355086" y="216642"/>
                </a:cubicBezTo>
                <a:cubicBezTo>
                  <a:pt x="3343167" y="207712"/>
                  <a:pt x="3331249" y="204735"/>
                  <a:pt x="3316351" y="204735"/>
                </a:cubicBezTo>
                <a:cubicBezTo>
                  <a:pt x="3304432" y="201758"/>
                  <a:pt x="3292513" y="201758"/>
                  <a:pt x="3280595" y="198781"/>
                </a:cubicBezTo>
                <a:cubicBezTo>
                  <a:pt x="3286554" y="216642"/>
                  <a:pt x="3304432" y="198781"/>
                  <a:pt x="3301452" y="216642"/>
                </a:cubicBezTo>
                <a:cubicBezTo>
                  <a:pt x="3313371" y="216642"/>
                  <a:pt x="3313371" y="213665"/>
                  <a:pt x="3316351" y="204735"/>
                </a:cubicBezTo>
                <a:cubicBezTo>
                  <a:pt x="3331249" y="216642"/>
                  <a:pt x="3325289" y="207712"/>
                  <a:pt x="3322310" y="219619"/>
                </a:cubicBezTo>
                <a:cubicBezTo>
                  <a:pt x="3331249" y="219619"/>
                  <a:pt x="3334229" y="225572"/>
                  <a:pt x="3334229" y="213665"/>
                </a:cubicBezTo>
                <a:cubicBezTo>
                  <a:pt x="3349127" y="219619"/>
                  <a:pt x="3328269" y="231526"/>
                  <a:pt x="3325289" y="240456"/>
                </a:cubicBezTo>
                <a:cubicBezTo>
                  <a:pt x="3337208" y="234503"/>
                  <a:pt x="3343167" y="252363"/>
                  <a:pt x="3355086" y="249386"/>
                </a:cubicBezTo>
                <a:cubicBezTo>
                  <a:pt x="3355086" y="243433"/>
                  <a:pt x="3355086" y="240456"/>
                  <a:pt x="3355086" y="234503"/>
                </a:cubicBezTo>
                <a:cubicBezTo>
                  <a:pt x="3346147" y="240456"/>
                  <a:pt x="3343167" y="234503"/>
                  <a:pt x="3337208" y="237479"/>
                </a:cubicBezTo>
                <a:cubicBezTo>
                  <a:pt x="3334229" y="231526"/>
                  <a:pt x="3340188" y="216642"/>
                  <a:pt x="3346147" y="222596"/>
                </a:cubicBezTo>
                <a:cubicBezTo>
                  <a:pt x="3340188" y="222596"/>
                  <a:pt x="3337208" y="234503"/>
                  <a:pt x="3343167" y="231526"/>
                </a:cubicBezTo>
                <a:cubicBezTo>
                  <a:pt x="3349127" y="228549"/>
                  <a:pt x="3352106" y="225572"/>
                  <a:pt x="3355086" y="219619"/>
                </a:cubicBezTo>
                <a:cubicBezTo>
                  <a:pt x="3361045" y="222596"/>
                  <a:pt x="3375943" y="237479"/>
                  <a:pt x="3378923" y="228549"/>
                </a:cubicBezTo>
                <a:cubicBezTo>
                  <a:pt x="3375943" y="219619"/>
                  <a:pt x="3364025" y="228549"/>
                  <a:pt x="3361045" y="216642"/>
                </a:cubicBezTo>
                <a:cubicBezTo>
                  <a:pt x="3369984" y="207712"/>
                  <a:pt x="3375943" y="222596"/>
                  <a:pt x="3378923" y="210689"/>
                </a:cubicBezTo>
                <a:cubicBezTo>
                  <a:pt x="3375943" y="231526"/>
                  <a:pt x="3414679" y="240456"/>
                  <a:pt x="3417659" y="222596"/>
                </a:cubicBezTo>
                <a:cubicBezTo>
                  <a:pt x="3426597" y="231526"/>
                  <a:pt x="3417659" y="240456"/>
                  <a:pt x="3429577" y="237479"/>
                </a:cubicBezTo>
                <a:cubicBezTo>
                  <a:pt x="3432557" y="237479"/>
                  <a:pt x="3432557" y="231526"/>
                  <a:pt x="3435537" y="228549"/>
                </a:cubicBezTo>
                <a:cubicBezTo>
                  <a:pt x="3438516" y="237479"/>
                  <a:pt x="3441496" y="228549"/>
                  <a:pt x="3447455" y="225572"/>
                </a:cubicBezTo>
                <a:cubicBezTo>
                  <a:pt x="3453415" y="231526"/>
                  <a:pt x="3456394" y="237479"/>
                  <a:pt x="3465333" y="243433"/>
                </a:cubicBezTo>
                <a:cubicBezTo>
                  <a:pt x="3454904" y="244921"/>
                  <a:pt x="3445220" y="247154"/>
                  <a:pt x="3437026" y="250875"/>
                </a:cubicBezTo>
                <a:lnTo>
                  <a:pt x="3430221" y="256627"/>
                </a:lnTo>
                <a:lnTo>
                  <a:pt x="3429577" y="255340"/>
                </a:lnTo>
                <a:lnTo>
                  <a:pt x="3428468" y="258109"/>
                </a:lnTo>
                <a:lnTo>
                  <a:pt x="3417659" y="267247"/>
                </a:lnTo>
                <a:cubicBezTo>
                  <a:pt x="3422128" y="268735"/>
                  <a:pt x="3424362" y="267247"/>
                  <a:pt x="3425852" y="264642"/>
                </a:cubicBezTo>
                <a:lnTo>
                  <a:pt x="3428468" y="258109"/>
                </a:lnTo>
                <a:lnTo>
                  <a:pt x="3430221" y="256627"/>
                </a:lnTo>
                <a:lnTo>
                  <a:pt x="3433255" y="262689"/>
                </a:lnTo>
                <a:cubicBezTo>
                  <a:pt x="3438144" y="266875"/>
                  <a:pt x="3445965" y="263526"/>
                  <a:pt x="3450435" y="270224"/>
                </a:cubicBezTo>
                <a:cubicBezTo>
                  <a:pt x="3444475" y="273201"/>
                  <a:pt x="3447455" y="282131"/>
                  <a:pt x="3450435" y="288084"/>
                </a:cubicBezTo>
                <a:cubicBezTo>
                  <a:pt x="3462353" y="279154"/>
                  <a:pt x="3465333" y="294038"/>
                  <a:pt x="3468313" y="294038"/>
                </a:cubicBezTo>
                <a:cubicBezTo>
                  <a:pt x="3474272" y="294038"/>
                  <a:pt x="3480231" y="291061"/>
                  <a:pt x="3480231" y="288084"/>
                </a:cubicBezTo>
                <a:cubicBezTo>
                  <a:pt x="3477252" y="285108"/>
                  <a:pt x="3462353" y="288084"/>
                  <a:pt x="3468313" y="279154"/>
                </a:cubicBezTo>
                <a:cubicBezTo>
                  <a:pt x="3471292" y="282131"/>
                  <a:pt x="3486191" y="276177"/>
                  <a:pt x="3483211" y="273201"/>
                </a:cubicBezTo>
                <a:cubicBezTo>
                  <a:pt x="3480231" y="279154"/>
                  <a:pt x="3465333" y="270224"/>
                  <a:pt x="3471292" y="261293"/>
                </a:cubicBezTo>
                <a:cubicBezTo>
                  <a:pt x="3489170" y="252363"/>
                  <a:pt x="3492150" y="270224"/>
                  <a:pt x="3504069" y="258317"/>
                </a:cubicBezTo>
                <a:cubicBezTo>
                  <a:pt x="3507048" y="264270"/>
                  <a:pt x="3504069" y="264270"/>
                  <a:pt x="3501089" y="270224"/>
                </a:cubicBezTo>
                <a:cubicBezTo>
                  <a:pt x="3513007" y="270224"/>
                  <a:pt x="3524926" y="282131"/>
                  <a:pt x="3533865" y="270224"/>
                </a:cubicBezTo>
                <a:cubicBezTo>
                  <a:pt x="3545783" y="291061"/>
                  <a:pt x="3554723" y="273201"/>
                  <a:pt x="3569621" y="279154"/>
                </a:cubicBezTo>
                <a:cubicBezTo>
                  <a:pt x="3569621" y="276177"/>
                  <a:pt x="3575580" y="294038"/>
                  <a:pt x="3581539" y="279154"/>
                </a:cubicBezTo>
                <a:cubicBezTo>
                  <a:pt x="3587499" y="288084"/>
                  <a:pt x="3581539" y="288084"/>
                  <a:pt x="3584519" y="297015"/>
                </a:cubicBezTo>
                <a:cubicBezTo>
                  <a:pt x="3593458" y="285108"/>
                  <a:pt x="3605377" y="302968"/>
                  <a:pt x="3620275" y="299991"/>
                </a:cubicBezTo>
                <a:cubicBezTo>
                  <a:pt x="3614315" y="302968"/>
                  <a:pt x="3614315" y="308922"/>
                  <a:pt x="3617295" y="314875"/>
                </a:cubicBezTo>
                <a:cubicBezTo>
                  <a:pt x="3626234" y="323805"/>
                  <a:pt x="3626234" y="308922"/>
                  <a:pt x="3629214" y="311898"/>
                </a:cubicBezTo>
                <a:cubicBezTo>
                  <a:pt x="3626234" y="314875"/>
                  <a:pt x="3626234" y="317852"/>
                  <a:pt x="3629214" y="323805"/>
                </a:cubicBezTo>
                <a:cubicBezTo>
                  <a:pt x="3635173" y="314875"/>
                  <a:pt x="3635173" y="332736"/>
                  <a:pt x="3641133" y="329759"/>
                </a:cubicBezTo>
                <a:cubicBezTo>
                  <a:pt x="3647092" y="326782"/>
                  <a:pt x="3641133" y="317852"/>
                  <a:pt x="3644112" y="314875"/>
                </a:cubicBezTo>
                <a:cubicBezTo>
                  <a:pt x="3656031" y="326782"/>
                  <a:pt x="3676888" y="317852"/>
                  <a:pt x="3685827" y="326782"/>
                </a:cubicBezTo>
                <a:cubicBezTo>
                  <a:pt x="3682847" y="329759"/>
                  <a:pt x="3679868" y="332736"/>
                  <a:pt x="3679868" y="338689"/>
                </a:cubicBezTo>
                <a:cubicBezTo>
                  <a:pt x="3694766" y="332736"/>
                  <a:pt x="3700725" y="332736"/>
                  <a:pt x="3697746" y="347620"/>
                </a:cubicBezTo>
                <a:cubicBezTo>
                  <a:pt x="3712644" y="347620"/>
                  <a:pt x="3733501" y="344643"/>
                  <a:pt x="3736481" y="365480"/>
                </a:cubicBezTo>
                <a:cubicBezTo>
                  <a:pt x="3745420" y="359527"/>
                  <a:pt x="3748400" y="368457"/>
                  <a:pt x="3757339" y="368457"/>
                </a:cubicBezTo>
                <a:cubicBezTo>
                  <a:pt x="3763298" y="362503"/>
                  <a:pt x="3766278" y="365480"/>
                  <a:pt x="3775217" y="359527"/>
                </a:cubicBezTo>
                <a:cubicBezTo>
                  <a:pt x="3775217" y="368457"/>
                  <a:pt x="3772237" y="371434"/>
                  <a:pt x="3781176" y="371434"/>
                </a:cubicBezTo>
                <a:cubicBezTo>
                  <a:pt x="3778196" y="380364"/>
                  <a:pt x="3769257" y="374410"/>
                  <a:pt x="3763298" y="374410"/>
                </a:cubicBezTo>
                <a:cubicBezTo>
                  <a:pt x="3763298" y="383341"/>
                  <a:pt x="3754359" y="389294"/>
                  <a:pt x="3748400" y="395248"/>
                </a:cubicBezTo>
                <a:cubicBezTo>
                  <a:pt x="3754359" y="401201"/>
                  <a:pt x="3763298" y="407155"/>
                  <a:pt x="3772237" y="398224"/>
                </a:cubicBezTo>
                <a:cubicBezTo>
                  <a:pt x="3781176" y="404178"/>
                  <a:pt x="3787135" y="419062"/>
                  <a:pt x="3807993" y="407155"/>
                </a:cubicBezTo>
                <a:cubicBezTo>
                  <a:pt x="3813952" y="413108"/>
                  <a:pt x="3799054" y="422039"/>
                  <a:pt x="3807993" y="422039"/>
                </a:cubicBezTo>
                <a:cubicBezTo>
                  <a:pt x="3810973" y="419062"/>
                  <a:pt x="3810973" y="416085"/>
                  <a:pt x="3813952" y="416085"/>
                </a:cubicBezTo>
                <a:cubicBezTo>
                  <a:pt x="3816932" y="422039"/>
                  <a:pt x="3819911" y="425015"/>
                  <a:pt x="3825871" y="427992"/>
                </a:cubicBezTo>
                <a:cubicBezTo>
                  <a:pt x="3831830" y="430969"/>
                  <a:pt x="3837789" y="433946"/>
                  <a:pt x="3843749" y="433946"/>
                </a:cubicBezTo>
                <a:cubicBezTo>
                  <a:pt x="3858647" y="439899"/>
                  <a:pt x="3870565" y="442876"/>
                  <a:pt x="3879505" y="451806"/>
                </a:cubicBezTo>
                <a:cubicBezTo>
                  <a:pt x="3876525" y="439899"/>
                  <a:pt x="3873545" y="442876"/>
                  <a:pt x="3873545" y="427992"/>
                </a:cubicBezTo>
                <a:cubicBezTo>
                  <a:pt x="3864606" y="436922"/>
                  <a:pt x="3867586" y="419062"/>
                  <a:pt x="3858647" y="427992"/>
                </a:cubicBezTo>
                <a:cubicBezTo>
                  <a:pt x="3861627" y="430969"/>
                  <a:pt x="3864606" y="430969"/>
                  <a:pt x="3861627" y="433946"/>
                </a:cubicBezTo>
                <a:cubicBezTo>
                  <a:pt x="3849708" y="430969"/>
                  <a:pt x="3843749" y="427992"/>
                  <a:pt x="3840769" y="422039"/>
                </a:cubicBezTo>
                <a:cubicBezTo>
                  <a:pt x="3834810" y="416085"/>
                  <a:pt x="3828851" y="413108"/>
                  <a:pt x="3816932" y="410131"/>
                </a:cubicBezTo>
                <a:cubicBezTo>
                  <a:pt x="3825871" y="407155"/>
                  <a:pt x="3834810" y="413108"/>
                  <a:pt x="3828851" y="398224"/>
                </a:cubicBezTo>
                <a:cubicBezTo>
                  <a:pt x="3837789" y="395248"/>
                  <a:pt x="3840769" y="401201"/>
                  <a:pt x="3840769" y="410131"/>
                </a:cubicBezTo>
                <a:cubicBezTo>
                  <a:pt x="3849708" y="410131"/>
                  <a:pt x="3873545" y="407155"/>
                  <a:pt x="3882484" y="419062"/>
                </a:cubicBezTo>
                <a:cubicBezTo>
                  <a:pt x="3879505" y="419062"/>
                  <a:pt x="3873545" y="422039"/>
                  <a:pt x="3876525" y="427992"/>
                </a:cubicBezTo>
                <a:cubicBezTo>
                  <a:pt x="3879505" y="433946"/>
                  <a:pt x="3888443" y="427992"/>
                  <a:pt x="3894403" y="430969"/>
                </a:cubicBezTo>
                <a:cubicBezTo>
                  <a:pt x="3891423" y="427992"/>
                  <a:pt x="3891423" y="425015"/>
                  <a:pt x="3891423" y="422039"/>
                </a:cubicBezTo>
                <a:cubicBezTo>
                  <a:pt x="3909301" y="430969"/>
                  <a:pt x="3930159" y="436922"/>
                  <a:pt x="3948037" y="442876"/>
                </a:cubicBezTo>
                <a:cubicBezTo>
                  <a:pt x="3953996" y="448829"/>
                  <a:pt x="3948037" y="451806"/>
                  <a:pt x="3951016" y="457760"/>
                </a:cubicBezTo>
                <a:cubicBezTo>
                  <a:pt x="3953996" y="457760"/>
                  <a:pt x="3959955" y="454783"/>
                  <a:pt x="3962935" y="454783"/>
                </a:cubicBezTo>
                <a:cubicBezTo>
                  <a:pt x="3965914" y="457760"/>
                  <a:pt x="3959955" y="460736"/>
                  <a:pt x="3959955" y="463713"/>
                </a:cubicBezTo>
                <a:cubicBezTo>
                  <a:pt x="3965914" y="463713"/>
                  <a:pt x="3965914" y="469667"/>
                  <a:pt x="3971873" y="466690"/>
                </a:cubicBezTo>
                <a:cubicBezTo>
                  <a:pt x="3971873" y="463713"/>
                  <a:pt x="3968894" y="457760"/>
                  <a:pt x="3971873" y="454783"/>
                </a:cubicBezTo>
                <a:cubicBezTo>
                  <a:pt x="3977833" y="460736"/>
                  <a:pt x="3986772" y="457760"/>
                  <a:pt x="3989751" y="466690"/>
                </a:cubicBezTo>
                <a:cubicBezTo>
                  <a:pt x="3983792" y="469667"/>
                  <a:pt x="3977833" y="469667"/>
                  <a:pt x="3983792" y="475620"/>
                </a:cubicBezTo>
                <a:cubicBezTo>
                  <a:pt x="3989751" y="472643"/>
                  <a:pt x="3989751" y="478597"/>
                  <a:pt x="3998691" y="472643"/>
                </a:cubicBezTo>
                <a:cubicBezTo>
                  <a:pt x="3995711" y="469667"/>
                  <a:pt x="3998691" y="463713"/>
                  <a:pt x="4001670" y="463713"/>
                </a:cubicBezTo>
                <a:cubicBezTo>
                  <a:pt x="4004650" y="484550"/>
                  <a:pt x="4022528" y="472643"/>
                  <a:pt x="4031467" y="481574"/>
                </a:cubicBezTo>
                <a:cubicBezTo>
                  <a:pt x="4031467" y="484550"/>
                  <a:pt x="4022528" y="484550"/>
                  <a:pt x="4022528" y="490504"/>
                </a:cubicBezTo>
                <a:cubicBezTo>
                  <a:pt x="4040405" y="514318"/>
                  <a:pt x="4088080" y="508365"/>
                  <a:pt x="4105958" y="547062"/>
                </a:cubicBezTo>
                <a:cubicBezTo>
                  <a:pt x="4111917" y="544086"/>
                  <a:pt x="4105958" y="538132"/>
                  <a:pt x="4111917" y="538132"/>
                </a:cubicBezTo>
                <a:cubicBezTo>
                  <a:pt x="4123836" y="541109"/>
                  <a:pt x="4108937" y="541109"/>
                  <a:pt x="4111917" y="550039"/>
                </a:cubicBezTo>
                <a:cubicBezTo>
                  <a:pt x="4123836" y="555993"/>
                  <a:pt x="4114897" y="544086"/>
                  <a:pt x="4123836" y="544086"/>
                </a:cubicBezTo>
                <a:cubicBezTo>
                  <a:pt x="4126815" y="550039"/>
                  <a:pt x="4120856" y="553016"/>
                  <a:pt x="4126815" y="558970"/>
                </a:cubicBezTo>
                <a:cubicBezTo>
                  <a:pt x="4135755" y="555993"/>
                  <a:pt x="4141714" y="567900"/>
                  <a:pt x="4153632" y="567900"/>
                </a:cubicBezTo>
                <a:cubicBezTo>
                  <a:pt x="4150653" y="561946"/>
                  <a:pt x="4153632" y="558970"/>
                  <a:pt x="4156612" y="555993"/>
                </a:cubicBezTo>
                <a:cubicBezTo>
                  <a:pt x="4156612" y="558970"/>
                  <a:pt x="4162571" y="555993"/>
                  <a:pt x="4165551" y="555993"/>
                </a:cubicBezTo>
                <a:cubicBezTo>
                  <a:pt x="4171510" y="573853"/>
                  <a:pt x="4189388" y="561946"/>
                  <a:pt x="4195347" y="573853"/>
                </a:cubicBezTo>
                <a:cubicBezTo>
                  <a:pt x="4189388" y="585760"/>
                  <a:pt x="4180449" y="570876"/>
                  <a:pt x="4174490" y="573853"/>
                </a:cubicBezTo>
                <a:cubicBezTo>
                  <a:pt x="4174490" y="576830"/>
                  <a:pt x="4171510" y="576830"/>
                  <a:pt x="4171510" y="579807"/>
                </a:cubicBezTo>
                <a:cubicBezTo>
                  <a:pt x="4186409" y="585760"/>
                  <a:pt x="4198327" y="594691"/>
                  <a:pt x="4213225" y="600644"/>
                </a:cubicBezTo>
                <a:cubicBezTo>
                  <a:pt x="4207266" y="591714"/>
                  <a:pt x="4201307" y="582784"/>
                  <a:pt x="4192367" y="582784"/>
                </a:cubicBezTo>
                <a:cubicBezTo>
                  <a:pt x="4198327" y="582784"/>
                  <a:pt x="4195347" y="576830"/>
                  <a:pt x="4198327" y="573853"/>
                </a:cubicBezTo>
                <a:cubicBezTo>
                  <a:pt x="4207266" y="591714"/>
                  <a:pt x="4210245" y="576830"/>
                  <a:pt x="4219185" y="582784"/>
                </a:cubicBezTo>
                <a:cubicBezTo>
                  <a:pt x="4219185" y="591714"/>
                  <a:pt x="4222165" y="603621"/>
                  <a:pt x="4231103" y="606598"/>
                </a:cubicBezTo>
                <a:cubicBezTo>
                  <a:pt x="4231103" y="594691"/>
                  <a:pt x="4228123" y="591714"/>
                  <a:pt x="4231103" y="585760"/>
                </a:cubicBezTo>
                <a:cubicBezTo>
                  <a:pt x="4234083" y="594691"/>
                  <a:pt x="4243022" y="591714"/>
                  <a:pt x="4243022" y="603621"/>
                </a:cubicBezTo>
                <a:cubicBezTo>
                  <a:pt x="4248981" y="597667"/>
                  <a:pt x="4260899" y="600644"/>
                  <a:pt x="4257920" y="612551"/>
                </a:cubicBezTo>
                <a:cubicBezTo>
                  <a:pt x="4278777" y="609574"/>
                  <a:pt x="4287717" y="621481"/>
                  <a:pt x="4302615" y="630412"/>
                </a:cubicBezTo>
                <a:cubicBezTo>
                  <a:pt x="4311554" y="633388"/>
                  <a:pt x="4317513" y="618505"/>
                  <a:pt x="4323473" y="624458"/>
                </a:cubicBezTo>
                <a:cubicBezTo>
                  <a:pt x="4311554" y="633388"/>
                  <a:pt x="4329431" y="630412"/>
                  <a:pt x="4326452" y="648272"/>
                </a:cubicBezTo>
                <a:cubicBezTo>
                  <a:pt x="4350289" y="636365"/>
                  <a:pt x="4362208" y="660179"/>
                  <a:pt x="4380085" y="645295"/>
                </a:cubicBezTo>
                <a:cubicBezTo>
                  <a:pt x="4380085" y="657203"/>
                  <a:pt x="4392005" y="651249"/>
                  <a:pt x="4397963" y="654226"/>
                </a:cubicBezTo>
                <a:cubicBezTo>
                  <a:pt x="4377106" y="672086"/>
                  <a:pt x="4430740" y="681017"/>
                  <a:pt x="4442659" y="681017"/>
                </a:cubicBezTo>
                <a:cubicBezTo>
                  <a:pt x="4439679" y="695900"/>
                  <a:pt x="4424781" y="678040"/>
                  <a:pt x="4421801" y="686970"/>
                </a:cubicBezTo>
                <a:cubicBezTo>
                  <a:pt x="4424781" y="692924"/>
                  <a:pt x="4427760" y="701854"/>
                  <a:pt x="4433719" y="704831"/>
                </a:cubicBezTo>
                <a:cubicBezTo>
                  <a:pt x="4433719" y="692924"/>
                  <a:pt x="4436699" y="701854"/>
                  <a:pt x="4442659" y="704831"/>
                </a:cubicBezTo>
                <a:cubicBezTo>
                  <a:pt x="4445638" y="695900"/>
                  <a:pt x="4448617" y="695900"/>
                  <a:pt x="4454577" y="692924"/>
                </a:cubicBezTo>
                <a:cubicBezTo>
                  <a:pt x="4460537" y="701854"/>
                  <a:pt x="4445638" y="701854"/>
                  <a:pt x="4445638" y="707807"/>
                </a:cubicBezTo>
                <a:cubicBezTo>
                  <a:pt x="4448617" y="719714"/>
                  <a:pt x="4457557" y="722691"/>
                  <a:pt x="4448617" y="737575"/>
                </a:cubicBezTo>
                <a:cubicBezTo>
                  <a:pt x="4457557" y="731621"/>
                  <a:pt x="4463516" y="722691"/>
                  <a:pt x="4472455" y="716738"/>
                </a:cubicBezTo>
                <a:cubicBezTo>
                  <a:pt x="4472455" y="728645"/>
                  <a:pt x="4484373" y="734598"/>
                  <a:pt x="4484373" y="746505"/>
                </a:cubicBezTo>
                <a:cubicBezTo>
                  <a:pt x="4490333" y="737575"/>
                  <a:pt x="4484373" y="719714"/>
                  <a:pt x="4487353" y="710784"/>
                </a:cubicBezTo>
                <a:cubicBezTo>
                  <a:pt x="4502251" y="716738"/>
                  <a:pt x="4487353" y="746505"/>
                  <a:pt x="4514170" y="740552"/>
                </a:cubicBezTo>
                <a:cubicBezTo>
                  <a:pt x="4499271" y="725668"/>
                  <a:pt x="4511191" y="713761"/>
                  <a:pt x="4493313" y="698877"/>
                </a:cubicBezTo>
                <a:cubicBezTo>
                  <a:pt x="4502251" y="701854"/>
                  <a:pt x="4520129" y="707807"/>
                  <a:pt x="4517149" y="716738"/>
                </a:cubicBezTo>
                <a:cubicBezTo>
                  <a:pt x="4517149" y="713761"/>
                  <a:pt x="4514170" y="713761"/>
                  <a:pt x="4511191" y="716738"/>
                </a:cubicBezTo>
                <a:cubicBezTo>
                  <a:pt x="4511191" y="731621"/>
                  <a:pt x="4517149" y="737575"/>
                  <a:pt x="4526089" y="743529"/>
                </a:cubicBezTo>
                <a:cubicBezTo>
                  <a:pt x="4520129" y="749482"/>
                  <a:pt x="4514170" y="746505"/>
                  <a:pt x="4517149" y="758412"/>
                </a:cubicBezTo>
                <a:cubicBezTo>
                  <a:pt x="4520129" y="758412"/>
                  <a:pt x="4523109" y="767343"/>
                  <a:pt x="4529068" y="764366"/>
                </a:cubicBezTo>
                <a:cubicBezTo>
                  <a:pt x="4529068" y="758412"/>
                  <a:pt x="4520129" y="758412"/>
                  <a:pt x="4532048" y="755436"/>
                </a:cubicBezTo>
                <a:cubicBezTo>
                  <a:pt x="4538007" y="761389"/>
                  <a:pt x="4540987" y="773296"/>
                  <a:pt x="4552905" y="761389"/>
                </a:cubicBezTo>
                <a:cubicBezTo>
                  <a:pt x="4552905" y="779250"/>
                  <a:pt x="4573763" y="785203"/>
                  <a:pt x="4576743" y="773296"/>
                </a:cubicBezTo>
                <a:cubicBezTo>
                  <a:pt x="4579723" y="779250"/>
                  <a:pt x="4579723" y="782226"/>
                  <a:pt x="4579723" y="785203"/>
                </a:cubicBezTo>
                <a:cubicBezTo>
                  <a:pt x="4588661" y="779250"/>
                  <a:pt x="4591641" y="785203"/>
                  <a:pt x="4600580" y="788180"/>
                </a:cubicBezTo>
                <a:cubicBezTo>
                  <a:pt x="4600580" y="800087"/>
                  <a:pt x="4594621" y="800087"/>
                  <a:pt x="4600580" y="809017"/>
                </a:cubicBezTo>
                <a:cubicBezTo>
                  <a:pt x="4612499" y="809017"/>
                  <a:pt x="4624417" y="806040"/>
                  <a:pt x="4633356" y="817948"/>
                </a:cubicBezTo>
                <a:cubicBezTo>
                  <a:pt x="4624417" y="820924"/>
                  <a:pt x="4615478" y="809017"/>
                  <a:pt x="4612499" y="820924"/>
                </a:cubicBezTo>
                <a:cubicBezTo>
                  <a:pt x="4618458" y="823901"/>
                  <a:pt x="4615478" y="832831"/>
                  <a:pt x="4618458" y="832831"/>
                </a:cubicBezTo>
                <a:cubicBezTo>
                  <a:pt x="4636335" y="832831"/>
                  <a:pt x="4639315" y="838785"/>
                  <a:pt x="4654213" y="826878"/>
                </a:cubicBezTo>
                <a:cubicBezTo>
                  <a:pt x="4657193" y="838785"/>
                  <a:pt x="4669112" y="838785"/>
                  <a:pt x="4681031" y="841762"/>
                </a:cubicBezTo>
                <a:cubicBezTo>
                  <a:pt x="4692949" y="844738"/>
                  <a:pt x="4704867" y="847715"/>
                  <a:pt x="4704867" y="862599"/>
                </a:cubicBezTo>
                <a:cubicBezTo>
                  <a:pt x="4710827" y="859622"/>
                  <a:pt x="4713807" y="856645"/>
                  <a:pt x="4716786" y="859622"/>
                </a:cubicBezTo>
                <a:cubicBezTo>
                  <a:pt x="4722745" y="868552"/>
                  <a:pt x="4707847" y="877483"/>
                  <a:pt x="4716786" y="883436"/>
                </a:cubicBezTo>
                <a:cubicBezTo>
                  <a:pt x="4725725" y="880459"/>
                  <a:pt x="4719766" y="871529"/>
                  <a:pt x="4728705" y="871529"/>
                </a:cubicBezTo>
                <a:cubicBezTo>
                  <a:pt x="4740623" y="877483"/>
                  <a:pt x="4746583" y="889390"/>
                  <a:pt x="4761481" y="880459"/>
                </a:cubicBezTo>
                <a:cubicBezTo>
                  <a:pt x="4767441" y="892367"/>
                  <a:pt x="4752542" y="886413"/>
                  <a:pt x="4752542" y="892367"/>
                </a:cubicBezTo>
                <a:cubicBezTo>
                  <a:pt x="4761481" y="901297"/>
                  <a:pt x="4773399" y="913204"/>
                  <a:pt x="4785318" y="901297"/>
                </a:cubicBezTo>
                <a:cubicBezTo>
                  <a:pt x="4791277" y="907250"/>
                  <a:pt x="4797237" y="919157"/>
                  <a:pt x="4809155" y="916181"/>
                </a:cubicBezTo>
                <a:cubicBezTo>
                  <a:pt x="4812135" y="922134"/>
                  <a:pt x="4806175" y="925111"/>
                  <a:pt x="4809155" y="934041"/>
                </a:cubicBezTo>
                <a:cubicBezTo>
                  <a:pt x="4815115" y="931064"/>
                  <a:pt x="4818095" y="934041"/>
                  <a:pt x="4821074" y="937018"/>
                </a:cubicBezTo>
                <a:cubicBezTo>
                  <a:pt x="4821074" y="939995"/>
                  <a:pt x="4824053" y="945948"/>
                  <a:pt x="4830013" y="942971"/>
                </a:cubicBezTo>
                <a:cubicBezTo>
                  <a:pt x="4830013" y="937018"/>
                  <a:pt x="4838952" y="934041"/>
                  <a:pt x="4841931" y="931064"/>
                </a:cubicBezTo>
                <a:cubicBezTo>
                  <a:pt x="4844911" y="942971"/>
                  <a:pt x="4824053" y="939995"/>
                  <a:pt x="4827033" y="954878"/>
                </a:cubicBezTo>
                <a:cubicBezTo>
                  <a:pt x="4832993" y="951902"/>
                  <a:pt x="4832993" y="957855"/>
                  <a:pt x="4838952" y="960832"/>
                </a:cubicBezTo>
                <a:cubicBezTo>
                  <a:pt x="4838952" y="954878"/>
                  <a:pt x="4841931" y="948925"/>
                  <a:pt x="4847891" y="948925"/>
                </a:cubicBezTo>
                <a:cubicBezTo>
                  <a:pt x="4850871" y="957855"/>
                  <a:pt x="4838952" y="957855"/>
                  <a:pt x="4847891" y="963809"/>
                </a:cubicBezTo>
                <a:cubicBezTo>
                  <a:pt x="4856830" y="960832"/>
                  <a:pt x="4856830" y="951902"/>
                  <a:pt x="4859809" y="945948"/>
                </a:cubicBezTo>
                <a:cubicBezTo>
                  <a:pt x="4859809" y="960832"/>
                  <a:pt x="4868749" y="939995"/>
                  <a:pt x="4868749" y="948925"/>
                </a:cubicBezTo>
                <a:cubicBezTo>
                  <a:pt x="4865769" y="951902"/>
                  <a:pt x="4871728" y="951902"/>
                  <a:pt x="4871728" y="957855"/>
                </a:cubicBezTo>
                <a:cubicBezTo>
                  <a:pt x="4865769" y="960832"/>
                  <a:pt x="4862789" y="954878"/>
                  <a:pt x="4862789" y="960832"/>
                </a:cubicBezTo>
                <a:cubicBezTo>
                  <a:pt x="4862789" y="972739"/>
                  <a:pt x="4871728" y="969762"/>
                  <a:pt x="4880667" y="972739"/>
                </a:cubicBezTo>
                <a:cubicBezTo>
                  <a:pt x="4880667" y="963809"/>
                  <a:pt x="4868749" y="972739"/>
                  <a:pt x="4871728" y="957855"/>
                </a:cubicBezTo>
                <a:cubicBezTo>
                  <a:pt x="4889606" y="951902"/>
                  <a:pt x="4889606" y="972739"/>
                  <a:pt x="4901525" y="954878"/>
                </a:cubicBezTo>
                <a:cubicBezTo>
                  <a:pt x="4895565" y="963809"/>
                  <a:pt x="4901525" y="969762"/>
                  <a:pt x="4898545" y="975716"/>
                </a:cubicBezTo>
                <a:cubicBezTo>
                  <a:pt x="4895565" y="975716"/>
                  <a:pt x="4886627" y="978693"/>
                  <a:pt x="4883647" y="984646"/>
                </a:cubicBezTo>
                <a:cubicBezTo>
                  <a:pt x="4889606" y="990599"/>
                  <a:pt x="4898545" y="1008460"/>
                  <a:pt x="4910463" y="993576"/>
                </a:cubicBezTo>
                <a:cubicBezTo>
                  <a:pt x="4901525" y="996553"/>
                  <a:pt x="4895565" y="984646"/>
                  <a:pt x="4901525" y="978693"/>
                </a:cubicBezTo>
                <a:cubicBezTo>
                  <a:pt x="4916423" y="978693"/>
                  <a:pt x="4925361" y="987623"/>
                  <a:pt x="4943239" y="984646"/>
                </a:cubicBezTo>
                <a:cubicBezTo>
                  <a:pt x="4946219" y="999530"/>
                  <a:pt x="4967077" y="993576"/>
                  <a:pt x="4955158" y="1008460"/>
                </a:cubicBezTo>
                <a:cubicBezTo>
                  <a:pt x="4970057" y="1008460"/>
                  <a:pt x="4973036" y="1014414"/>
                  <a:pt x="4981975" y="1011437"/>
                </a:cubicBezTo>
                <a:cubicBezTo>
                  <a:pt x="4973036" y="1023344"/>
                  <a:pt x="4999853" y="1017390"/>
                  <a:pt x="4996873" y="1032274"/>
                </a:cubicBezTo>
                <a:cubicBezTo>
                  <a:pt x="4987935" y="1035251"/>
                  <a:pt x="4987935" y="1020367"/>
                  <a:pt x="4978995" y="1026321"/>
                </a:cubicBezTo>
                <a:cubicBezTo>
                  <a:pt x="4981975" y="1047158"/>
                  <a:pt x="4964097" y="1020367"/>
                  <a:pt x="4961117" y="1035251"/>
                </a:cubicBezTo>
                <a:cubicBezTo>
                  <a:pt x="4964097" y="1044181"/>
                  <a:pt x="4970057" y="1044181"/>
                  <a:pt x="4973036" y="1047158"/>
                </a:cubicBezTo>
                <a:cubicBezTo>
                  <a:pt x="4987935" y="1041205"/>
                  <a:pt x="5002833" y="1050135"/>
                  <a:pt x="5020711" y="1044181"/>
                </a:cubicBezTo>
                <a:cubicBezTo>
                  <a:pt x="5017731" y="1053112"/>
                  <a:pt x="5005813" y="1053112"/>
                  <a:pt x="5005813" y="1062042"/>
                </a:cubicBezTo>
                <a:cubicBezTo>
                  <a:pt x="4999853" y="1065019"/>
                  <a:pt x="4990914" y="1050135"/>
                  <a:pt x="4987935" y="1062042"/>
                </a:cubicBezTo>
                <a:cubicBezTo>
                  <a:pt x="4999853" y="1065019"/>
                  <a:pt x="5011771" y="1067995"/>
                  <a:pt x="5014751" y="1082879"/>
                </a:cubicBezTo>
                <a:cubicBezTo>
                  <a:pt x="5026670" y="1085856"/>
                  <a:pt x="5041568" y="1079902"/>
                  <a:pt x="5041568" y="1097763"/>
                </a:cubicBezTo>
                <a:cubicBezTo>
                  <a:pt x="5053487" y="1103716"/>
                  <a:pt x="5074345" y="1082879"/>
                  <a:pt x="5077324" y="1100740"/>
                </a:cubicBezTo>
                <a:cubicBezTo>
                  <a:pt x="5068385" y="1097763"/>
                  <a:pt x="5065405" y="1103716"/>
                  <a:pt x="5056467" y="1109670"/>
                </a:cubicBezTo>
                <a:cubicBezTo>
                  <a:pt x="5080303" y="1112647"/>
                  <a:pt x="5098181" y="1139438"/>
                  <a:pt x="5113079" y="1130507"/>
                </a:cubicBezTo>
                <a:cubicBezTo>
                  <a:pt x="5113079" y="1115624"/>
                  <a:pt x="5104141" y="1136461"/>
                  <a:pt x="5104141" y="1121577"/>
                </a:cubicBezTo>
                <a:cubicBezTo>
                  <a:pt x="5110100" y="1118600"/>
                  <a:pt x="5116059" y="1118600"/>
                  <a:pt x="5119039" y="1118600"/>
                </a:cubicBezTo>
                <a:cubicBezTo>
                  <a:pt x="5116059" y="1130507"/>
                  <a:pt x="5124999" y="1136461"/>
                  <a:pt x="5130957" y="1142414"/>
                </a:cubicBezTo>
                <a:cubicBezTo>
                  <a:pt x="5145856" y="1130507"/>
                  <a:pt x="5148835" y="1142414"/>
                  <a:pt x="5160754" y="1142414"/>
                </a:cubicBezTo>
                <a:cubicBezTo>
                  <a:pt x="5166713" y="1151345"/>
                  <a:pt x="5160754" y="1157298"/>
                  <a:pt x="5166713" y="1160275"/>
                </a:cubicBezTo>
                <a:cubicBezTo>
                  <a:pt x="5184591" y="1157298"/>
                  <a:pt x="5157775" y="1130507"/>
                  <a:pt x="5178632" y="1136461"/>
                </a:cubicBezTo>
                <a:cubicBezTo>
                  <a:pt x="5169693" y="1148368"/>
                  <a:pt x="5184591" y="1178135"/>
                  <a:pt x="5199489" y="1181112"/>
                </a:cubicBezTo>
                <a:cubicBezTo>
                  <a:pt x="5196510" y="1175159"/>
                  <a:pt x="5199489" y="1172182"/>
                  <a:pt x="5202469" y="1169205"/>
                </a:cubicBezTo>
                <a:cubicBezTo>
                  <a:pt x="5208429" y="1178135"/>
                  <a:pt x="5199489" y="1178135"/>
                  <a:pt x="5202469" y="1187066"/>
                </a:cubicBezTo>
                <a:cubicBezTo>
                  <a:pt x="5217367" y="1193019"/>
                  <a:pt x="5223327" y="1181112"/>
                  <a:pt x="5223327" y="1198973"/>
                </a:cubicBezTo>
                <a:cubicBezTo>
                  <a:pt x="5229286" y="1195996"/>
                  <a:pt x="5229286" y="1190043"/>
                  <a:pt x="5235245" y="1187066"/>
                </a:cubicBezTo>
                <a:cubicBezTo>
                  <a:pt x="5238225" y="1195996"/>
                  <a:pt x="5232265" y="1195996"/>
                  <a:pt x="5235245" y="1201950"/>
                </a:cubicBezTo>
                <a:cubicBezTo>
                  <a:pt x="5247164" y="1201950"/>
                  <a:pt x="5256103" y="1204926"/>
                  <a:pt x="5259083" y="1216833"/>
                </a:cubicBezTo>
                <a:cubicBezTo>
                  <a:pt x="5271001" y="1219810"/>
                  <a:pt x="5262062" y="1204926"/>
                  <a:pt x="5273981" y="1204926"/>
                </a:cubicBezTo>
                <a:cubicBezTo>
                  <a:pt x="5276961" y="1210880"/>
                  <a:pt x="5285899" y="1210880"/>
                  <a:pt x="5288879" y="1216833"/>
                </a:cubicBezTo>
                <a:cubicBezTo>
                  <a:pt x="5282920" y="1216833"/>
                  <a:pt x="5279940" y="1219810"/>
                  <a:pt x="5276961" y="1222787"/>
                </a:cubicBezTo>
                <a:cubicBezTo>
                  <a:pt x="5312717" y="1243624"/>
                  <a:pt x="5333574" y="1255531"/>
                  <a:pt x="5363371" y="1282322"/>
                </a:cubicBezTo>
                <a:cubicBezTo>
                  <a:pt x="5363371" y="1276369"/>
                  <a:pt x="5363371" y="1273392"/>
                  <a:pt x="5369329" y="1273392"/>
                </a:cubicBezTo>
                <a:cubicBezTo>
                  <a:pt x="5366350" y="1285299"/>
                  <a:pt x="5378269" y="1279345"/>
                  <a:pt x="5378269" y="1285299"/>
                </a:cubicBezTo>
                <a:cubicBezTo>
                  <a:pt x="5375289" y="1285299"/>
                  <a:pt x="5372309" y="1291252"/>
                  <a:pt x="5375289" y="1294229"/>
                </a:cubicBezTo>
                <a:cubicBezTo>
                  <a:pt x="5384228" y="1297206"/>
                  <a:pt x="5387207" y="1309113"/>
                  <a:pt x="5402106" y="1306136"/>
                </a:cubicBezTo>
                <a:cubicBezTo>
                  <a:pt x="5402106" y="1312090"/>
                  <a:pt x="5399126" y="1315066"/>
                  <a:pt x="5399126" y="1321020"/>
                </a:cubicBezTo>
                <a:cubicBezTo>
                  <a:pt x="5419983" y="1315066"/>
                  <a:pt x="5419983" y="1335904"/>
                  <a:pt x="5434882" y="1335904"/>
                </a:cubicBezTo>
                <a:cubicBezTo>
                  <a:pt x="5434882" y="1332927"/>
                  <a:pt x="5437861" y="1332927"/>
                  <a:pt x="5437861" y="1329950"/>
                </a:cubicBezTo>
                <a:cubicBezTo>
                  <a:pt x="5428923" y="1329950"/>
                  <a:pt x="5425943" y="1321020"/>
                  <a:pt x="5422963" y="1315066"/>
                </a:cubicBezTo>
                <a:cubicBezTo>
                  <a:pt x="5431903" y="1321020"/>
                  <a:pt x="5443821" y="1323997"/>
                  <a:pt x="5455739" y="1315066"/>
                </a:cubicBezTo>
                <a:cubicBezTo>
                  <a:pt x="5458719" y="1326973"/>
                  <a:pt x="5437861" y="1318043"/>
                  <a:pt x="5440841" y="1326973"/>
                </a:cubicBezTo>
                <a:cubicBezTo>
                  <a:pt x="5464679" y="1341857"/>
                  <a:pt x="5524271" y="1344834"/>
                  <a:pt x="5539169" y="1371625"/>
                </a:cubicBezTo>
                <a:cubicBezTo>
                  <a:pt x="5548109" y="1365671"/>
                  <a:pt x="5548109" y="1371625"/>
                  <a:pt x="5554068" y="1374602"/>
                </a:cubicBezTo>
                <a:cubicBezTo>
                  <a:pt x="5545129" y="1389485"/>
                  <a:pt x="5524271" y="1365671"/>
                  <a:pt x="5521292" y="1383532"/>
                </a:cubicBezTo>
                <a:cubicBezTo>
                  <a:pt x="5536190" y="1395439"/>
                  <a:pt x="5554068" y="1404369"/>
                  <a:pt x="5580885" y="1410323"/>
                </a:cubicBezTo>
                <a:cubicBezTo>
                  <a:pt x="5580885" y="1422230"/>
                  <a:pt x="5574925" y="1422230"/>
                  <a:pt x="5577905" y="1410323"/>
                </a:cubicBezTo>
                <a:cubicBezTo>
                  <a:pt x="5574925" y="1416276"/>
                  <a:pt x="5551089" y="1407346"/>
                  <a:pt x="5545129" y="1416276"/>
                </a:cubicBezTo>
                <a:cubicBezTo>
                  <a:pt x="5557047" y="1425207"/>
                  <a:pt x="5580885" y="1428183"/>
                  <a:pt x="5586844" y="1425207"/>
                </a:cubicBezTo>
                <a:cubicBezTo>
                  <a:pt x="5586844" y="1428183"/>
                  <a:pt x="5586844" y="1431160"/>
                  <a:pt x="5586844" y="1434137"/>
                </a:cubicBezTo>
                <a:cubicBezTo>
                  <a:pt x="5601743" y="1437114"/>
                  <a:pt x="5616641" y="1443067"/>
                  <a:pt x="5631539" y="1446044"/>
                </a:cubicBezTo>
                <a:cubicBezTo>
                  <a:pt x="5646437" y="1451997"/>
                  <a:pt x="5661335" y="1454974"/>
                  <a:pt x="5685173" y="1449021"/>
                </a:cubicBezTo>
                <a:cubicBezTo>
                  <a:pt x="5685173" y="1457951"/>
                  <a:pt x="5676233" y="1460928"/>
                  <a:pt x="5673254" y="1466881"/>
                </a:cubicBezTo>
                <a:cubicBezTo>
                  <a:pt x="5670275" y="1460928"/>
                  <a:pt x="5676233" y="1457951"/>
                  <a:pt x="5673254" y="1457951"/>
                </a:cubicBezTo>
                <a:cubicBezTo>
                  <a:pt x="5667295" y="1454974"/>
                  <a:pt x="5664315" y="1454974"/>
                  <a:pt x="5664315" y="1460928"/>
                </a:cubicBezTo>
                <a:cubicBezTo>
                  <a:pt x="5667295" y="1463904"/>
                  <a:pt x="5670275" y="1472835"/>
                  <a:pt x="5679213" y="1475811"/>
                </a:cubicBezTo>
                <a:cubicBezTo>
                  <a:pt x="5679213" y="1469858"/>
                  <a:pt x="5685173" y="1469858"/>
                  <a:pt x="5688152" y="1466881"/>
                </a:cubicBezTo>
                <a:cubicBezTo>
                  <a:pt x="5694111" y="1469858"/>
                  <a:pt x="5688152" y="1484742"/>
                  <a:pt x="5694111" y="1487718"/>
                </a:cubicBezTo>
                <a:cubicBezTo>
                  <a:pt x="5697091" y="1484742"/>
                  <a:pt x="5703051" y="1484742"/>
                  <a:pt x="5703051" y="1481765"/>
                </a:cubicBezTo>
                <a:cubicBezTo>
                  <a:pt x="5694111" y="1475811"/>
                  <a:pt x="5694111" y="1478788"/>
                  <a:pt x="5700071" y="1466881"/>
                </a:cubicBezTo>
                <a:cubicBezTo>
                  <a:pt x="5691132" y="1466881"/>
                  <a:pt x="5688152" y="1460928"/>
                  <a:pt x="5685173" y="1454974"/>
                </a:cubicBezTo>
                <a:cubicBezTo>
                  <a:pt x="5694111" y="1454974"/>
                  <a:pt x="5676233" y="1446044"/>
                  <a:pt x="5688152" y="1443067"/>
                </a:cubicBezTo>
                <a:cubicBezTo>
                  <a:pt x="5694111" y="1449021"/>
                  <a:pt x="5691132" y="1446044"/>
                  <a:pt x="5691132" y="1457951"/>
                </a:cubicBezTo>
                <a:cubicBezTo>
                  <a:pt x="5703051" y="1475811"/>
                  <a:pt x="5720929" y="1463904"/>
                  <a:pt x="5732847" y="1472835"/>
                </a:cubicBezTo>
                <a:cubicBezTo>
                  <a:pt x="5720929" y="1478788"/>
                  <a:pt x="5703051" y="1478788"/>
                  <a:pt x="5700071" y="1493672"/>
                </a:cubicBezTo>
                <a:cubicBezTo>
                  <a:pt x="5703051" y="1508556"/>
                  <a:pt x="5729867" y="1499626"/>
                  <a:pt x="5735827" y="1508556"/>
                </a:cubicBezTo>
                <a:cubicBezTo>
                  <a:pt x="5732847" y="1523440"/>
                  <a:pt x="5747745" y="1520463"/>
                  <a:pt x="5750725" y="1526416"/>
                </a:cubicBezTo>
                <a:cubicBezTo>
                  <a:pt x="5759664" y="1520463"/>
                  <a:pt x="5786481" y="1526416"/>
                  <a:pt x="5780521" y="1535347"/>
                </a:cubicBezTo>
                <a:cubicBezTo>
                  <a:pt x="5774562" y="1529393"/>
                  <a:pt x="5762643" y="1526416"/>
                  <a:pt x="5765623" y="1538323"/>
                </a:cubicBezTo>
                <a:cubicBezTo>
                  <a:pt x="5774562" y="1535347"/>
                  <a:pt x="5777542" y="1541300"/>
                  <a:pt x="5783501" y="1544277"/>
                </a:cubicBezTo>
                <a:cubicBezTo>
                  <a:pt x="5783501" y="1538323"/>
                  <a:pt x="5789461" y="1541300"/>
                  <a:pt x="5789461" y="1535347"/>
                </a:cubicBezTo>
                <a:cubicBezTo>
                  <a:pt x="5807339" y="1541300"/>
                  <a:pt x="5801379" y="1538323"/>
                  <a:pt x="5822237" y="1544277"/>
                </a:cubicBezTo>
                <a:cubicBezTo>
                  <a:pt x="5822237" y="1571068"/>
                  <a:pt x="5852033" y="1547254"/>
                  <a:pt x="5849053" y="1579998"/>
                </a:cubicBezTo>
                <a:cubicBezTo>
                  <a:pt x="5857993" y="1577021"/>
                  <a:pt x="5860972" y="1582975"/>
                  <a:pt x="5869911" y="1579998"/>
                </a:cubicBezTo>
                <a:cubicBezTo>
                  <a:pt x="5857993" y="1591905"/>
                  <a:pt x="5849053" y="1597859"/>
                  <a:pt x="5834155" y="1600835"/>
                </a:cubicBezTo>
                <a:cubicBezTo>
                  <a:pt x="5855013" y="1618696"/>
                  <a:pt x="5875870" y="1639533"/>
                  <a:pt x="5905667" y="1624649"/>
                </a:cubicBezTo>
                <a:cubicBezTo>
                  <a:pt x="5920565" y="1642510"/>
                  <a:pt x="5944402" y="1660371"/>
                  <a:pt x="5974199" y="1651440"/>
                </a:cubicBezTo>
                <a:cubicBezTo>
                  <a:pt x="5974199" y="1642510"/>
                  <a:pt x="5968239" y="1639533"/>
                  <a:pt x="5965259" y="1633580"/>
                </a:cubicBezTo>
                <a:cubicBezTo>
                  <a:pt x="5959301" y="1630603"/>
                  <a:pt x="5950361" y="1627626"/>
                  <a:pt x="5941423" y="1627626"/>
                </a:cubicBezTo>
                <a:cubicBezTo>
                  <a:pt x="5926525" y="1624649"/>
                  <a:pt x="5911626" y="1621673"/>
                  <a:pt x="5911626" y="1609766"/>
                </a:cubicBezTo>
                <a:cubicBezTo>
                  <a:pt x="5911626" y="1615719"/>
                  <a:pt x="5896728" y="1621673"/>
                  <a:pt x="5893748" y="1612742"/>
                </a:cubicBezTo>
                <a:cubicBezTo>
                  <a:pt x="5899707" y="1612742"/>
                  <a:pt x="5902687" y="1609766"/>
                  <a:pt x="5899707" y="1603812"/>
                </a:cubicBezTo>
                <a:cubicBezTo>
                  <a:pt x="5887789" y="1600835"/>
                  <a:pt x="5863951" y="1618696"/>
                  <a:pt x="5852033" y="1600835"/>
                </a:cubicBezTo>
                <a:cubicBezTo>
                  <a:pt x="5869911" y="1594882"/>
                  <a:pt x="5905667" y="1585952"/>
                  <a:pt x="5920565" y="1597859"/>
                </a:cubicBezTo>
                <a:cubicBezTo>
                  <a:pt x="5917585" y="1603812"/>
                  <a:pt x="5902687" y="1594882"/>
                  <a:pt x="5902687" y="1606789"/>
                </a:cubicBezTo>
                <a:cubicBezTo>
                  <a:pt x="5923545" y="1606789"/>
                  <a:pt x="5935463" y="1612742"/>
                  <a:pt x="5956321" y="1603812"/>
                </a:cubicBezTo>
                <a:cubicBezTo>
                  <a:pt x="5962280" y="1615719"/>
                  <a:pt x="5971219" y="1624649"/>
                  <a:pt x="5977179" y="1636556"/>
                </a:cubicBezTo>
                <a:cubicBezTo>
                  <a:pt x="5998036" y="1633580"/>
                  <a:pt x="6003995" y="1645487"/>
                  <a:pt x="6021873" y="1630603"/>
                </a:cubicBezTo>
                <a:cubicBezTo>
                  <a:pt x="6021873" y="1642510"/>
                  <a:pt x="6006975" y="1636556"/>
                  <a:pt x="6009955" y="1648464"/>
                </a:cubicBezTo>
                <a:cubicBezTo>
                  <a:pt x="6018893" y="1657394"/>
                  <a:pt x="6015914" y="1651440"/>
                  <a:pt x="6009955" y="1663347"/>
                </a:cubicBezTo>
                <a:cubicBezTo>
                  <a:pt x="6009955" y="1663347"/>
                  <a:pt x="6009955" y="1663347"/>
                  <a:pt x="6036771" y="1663347"/>
                </a:cubicBezTo>
                <a:cubicBezTo>
                  <a:pt x="6039751" y="1669301"/>
                  <a:pt x="6042731" y="1675254"/>
                  <a:pt x="6051669" y="1675254"/>
                </a:cubicBezTo>
                <a:cubicBezTo>
                  <a:pt x="6057629" y="1666324"/>
                  <a:pt x="6048690" y="1669301"/>
                  <a:pt x="6045711" y="1663347"/>
                </a:cubicBezTo>
                <a:cubicBezTo>
                  <a:pt x="6057629" y="1666324"/>
                  <a:pt x="6063588" y="1663347"/>
                  <a:pt x="6066568" y="1657394"/>
                </a:cubicBezTo>
                <a:cubicBezTo>
                  <a:pt x="6069547" y="1663347"/>
                  <a:pt x="6081466" y="1663347"/>
                  <a:pt x="6078487" y="1675254"/>
                </a:cubicBezTo>
                <a:cubicBezTo>
                  <a:pt x="6069547" y="1678231"/>
                  <a:pt x="6063588" y="1678231"/>
                  <a:pt x="6063588" y="1687161"/>
                </a:cubicBezTo>
                <a:cubicBezTo>
                  <a:pt x="6078487" y="1684185"/>
                  <a:pt x="6096365" y="1684185"/>
                  <a:pt x="6111263" y="1681208"/>
                </a:cubicBezTo>
                <a:cubicBezTo>
                  <a:pt x="6105303" y="1702045"/>
                  <a:pt x="6141059" y="1678231"/>
                  <a:pt x="6135100" y="1699068"/>
                </a:cubicBezTo>
                <a:cubicBezTo>
                  <a:pt x="6126161" y="1705022"/>
                  <a:pt x="6123181" y="1696092"/>
                  <a:pt x="6120201" y="1705022"/>
                </a:cubicBezTo>
                <a:cubicBezTo>
                  <a:pt x="6120201" y="1696092"/>
                  <a:pt x="6108283" y="1699068"/>
                  <a:pt x="6105303" y="1696092"/>
                </a:cubicBezTo>
                <a:cubicBezTo>
                  <a:pt x="6102323" y="1699068"/>
                  <a:pt x="6099344" y="1702045"/>
                  <a:pt x="6099344" y="1707999"/>
                </a:cubicBezTo>
                <a:cubicBezTo>
                  <a:pt x="6105303" y="1707999"/>
                  <a:pt x="6114242" y="1707999"/>
                  <a:pt x="6120201" y="1707999"/>
                </a:cubicBezTo>
                <a:cubicBezTo>
                  <a:pt x="6111263" y="1722882"/>
                  <a:pt x="6129141" y="1716929"/>
                  <a:pt x="6129141" y="1728836"/>
                </a:cubicBezTo>
                <a:cubicBezTo>
                  <a:pt x="6108283" y="1728836"/>
                  <a:pt x="6099344" y="1705022"/>
                  <a:pt x="6072527" y="1725859"/>
                </a:cubicBezTo>
                <a:cubicBezTo>
                  <a:pt x="6081466" y="1743720"/>
                  <a:pt x="6135100" y="1731813"/>
                  <a:pt x="6117222" y="1764557"/>
                </a:cubicBezTo>
                <a:cubicBezTo>
                  <a:pt x="6120201" y="1767534"/>
                  <a:pt x="6126161" y="1767534"/>
                  <a:pt x="6135100" y="1767534"/>
                </a:cubicBezTo>
                <a:cubicBezTo>
                  <a:pt x="6135100" y="1761580"/>
                  <a:pt x="6135100" y="1758604"/>
                  <a:pt x="6138079" y="1755627"/>
                </a:cubicBezTo>
                <a:cubicBezTo>
                  <a:pt x="6155957" y="1782418"/>
                  <a:pt x="6191713" y="1788371"/>
                  <a:pt x="6209591" y="1818139"/>
                </a:cubicBezTo>
                <a:cubicBezTo>
                  <a:pt x="6209591" y="1812185"/>
                  <a:pt x="6215551" y="1812185"/>
                  <a:pt x="6218530" y="1812185"/>
                </a:cubicBezTo>
                <a:cubicBezTo>
                  <a:pt x="6215551" y="1821116"/>
                  <a:pt x="6230449" y="1818139"/>
                  <a:pt x="6230449" y="1827069"/>
                </a:cubicBezTo>
                <a:cubicBezTo>
                  <a:pt x="6218530" y="1830046"/>
                  <a:pt x="6215551" y="1818139"/>
                  <a:pt x="6209591" y="1830046"/>
                </a:cubicBezTo>
                <a:cubicBezTo>
                  <a:pt x="6218530" y="1838976"/>
                  <a:pt x="6227469" y="1847906"/>
                  <a:pt x="6239387" y="1853860"/>
                </a:cubicBezTo>
                <a:cubicBezTo>
                  <a:pt x="6242367" y="1862790"/>
                  <a:pt x="6236408" y="1862790"/>
                  <a:pt x="6236408" y="1868744"/>
                </a:cubicBezTo>
                <a:cubicBezTo>
                  <a:pt x="6239387" y="1868744"/>
                  <a:pt x="6242367" y="1865767"/>
                  <a:pt x="6248327" y="1865767"/>
                </a:cubicBezTo>
                <a:cubicBezTo>
                  <a:pt x="6248327" y="1871720"/>
                  <a:pt x="6242367" y="1874697"/>
                  <a:pt x="6245347" y="1883628"/>
                </a:cubicBezTo>
                <a:cubicBezTo>
                  <a:pt x="6257265" y="1883628"/>
                  <a:pt x="6254286" y="1886604"/>
                  <a:pt x="6263225" y="1883628"/>
                </a:cubicBezTo>
                <a:cubicBezTo>
                  <a:pt x="6260245" y="1892558"/>
                  <a:pt x="6248327" y="1895535"/>
                  <a:pt x="6245347" y="1904465"/>
                </a:cubicBezTo>
                <a:cubicBezTo>
                  <a:pt x="6254286" y="1910418"/>
                  <a:pt x="6266205" y="1910418"/>
                  <a:pt x="6266205" y="1919349"/>
                </a:cubicBezTo>
                <a:cubicBezTo>
                  <a:pt x="6263225" y="1919349"/>
                  <a:pt x="6263225" y="1922325"/>
                  <a:pt x="6260245" y="1922325"/>
                </a:cubicBezTo>
                <a:cubicBezTo>
                  <a:pt x="6260245" y="1922325"/>
                  <a:pt x="6260245" y="1925302"/>
                  <a:pt x="6257265" y="1925302"/>
                </a:cubicBezTo>
                <a:cubicBezTo>
                  <a:pt x="6260245" y="1913395"/>
                  <a:pt x="6248327" y="1907442"/>
                  <a:pt x="6245347" y="1916372"/>
                </a:cubicBezTo>
                <a:cubicBezTo>
                  <a:pt x="6257265" y="1925302"/>
                  <a:pt x="6263225" y="1934232"/>
                  <a:pt x="6281103" y="1934232"/>
                </a:cubicBezTo>
                <a:cubicBezTo>
                  <a:pt x="6272163" y="1943163"/>
                  <a:pt x="6287062" y="1943163"/>
                  <a:pt x="6281103" y="1952093"/>
                </a:cubicBezTo>
                <a:cubicBezTo>
                  <a:pt x="6284083" y="1946139"/>
                  <a:pt x="6290041" y="1946139"/>
                  <a:pt x="6293021" y="1955070"/>
                </a:cubicBezTo>
                <a:cubicBezTo>
                  <a:pt x="6278123" y="1955070"/>
                  <a:pt x="6272163" y="1961023"/>
                  <a:pt x="6272163" y="1972930"/>
                </a:cubicBezTo>
                <a:cubicBezTo>
                  <a:pt x="6263225" y="1969954"/>
                  <a:pt x="6257265" y="1964000"/>
                  <a:pt x="6248327" y="1961023"/>
                </a:cubicBezTo>
                <a:cubicBezTo>
                  <a:pt x="6248327" y="1969954"/>
                  <a:pt x="6236408" y="1964000"/>
                  <a:pt x="6239387" y="1975907"/>
                </a:cubicBezTo>
                <a:cubicBezTo>
                  <a:pt x="6257265" y="1969954"/>
                  <a:pt x="6269184" y="1978884"/>
                  <a:pt x="6281103" y="1987814"/>
                </a:cubicBezTo>
                <a:cubicBezTo>
                  <a:pt x="6287062" y="1981861"/>
                  <a:pt x="6301960" y="1972930"/>
                  <a:pt x="6304940" y="1987814"/>
                </a:cubicBezTo>
                <a:cubicBezTo>
                  <a:pt x="6296001" y="1987814"/>
                  <a:pt x="6296001" y="1981861"/>
                  <a:pt x="6287062" y="1984837"/>
                </a:cubicBezTo>
                <a:cubicBezTo>
                  <a:pt x="6281103" y="1990791"/>
                  <a:pt x="6284083" y="2002698"/>
                  <a:pt x="6284083" y="2002698"/>
                </a:cubicBezTo>
                <a:cubicBezTo>
                  <a:pt x="6287062" y="2002698"/>
                  <a:pt x="6296001" y="1990791"/>
                  <a:pt x="6298981" y="1999721"/>
                </a:cubicBezTo>
                <a:cubicBezTo>
                  <a:pt x="6296001" y="1999721"/>
                  <a:pt x="6290041" y="2008651"/>
                  <a:pt x="6296001" y="2008651"/>
                </a:cubicBezTo>
                <a:cubicBezTo>
                  <a:pt x="6304940" y="2011628"/>
                  <a:pt x="6304940" y="1999721"/>
                  <a:pt x="6316859" y="2002698"/>
                </a:cubicBezTo>
                <a:cubicBezTo>
                  <a:pt x="6319838" y="2011628"/>
                  <a:pt x="6307919" y="2020558"/>
                  <a:pt x="6313879" y="2023535"/>
                </a:cubicBezTo>
                <a:cubicBezTo>
                  <a:pt x="6316859" y="2014605"/>
                  <a:pt x="6334737" y="2008651"/>
                  <a:pt x="6337716" y="2014605"/>
                </a:cubicBezTo>
                <a:cubicBezTo>
                  <a:pt x="6334737" y="2023535"/>
                  <a:pt x="6328777" y="2017582"/>
                  <a:pt x="6325797" y="2023535"/>
                </a:cubicBezTo>
                <a:cubicBezTo>
                  <a:pt x="6337716" y="2023535"/>
                  <a:pt x="6319838" y="2035442"/>
                  <a:pt x="6328777" y="2035442"/>
                </a:cubicBezTo>
                <a:cubicBezTo>
                  <a:pt x="6331012" y="2030977"/>
                  <a:pt x="6334178" y="2028558"/>
                  <a:pt x="6337763" y="2027628"/>
                </a:cubicBezTo>
                <a:lnTo>
                  <a:pt x="6345571" y="2028386"/>
                </a:lnTo>
                <a:lnTo>
                  <a:pt x="6345571" y="2248727"/>
                </a:lnTo>
                <a:lnTo>
                  <a:pt x="6340695" y="2246792"/>
                </a:lnTo>
                <a:cubicBezTo>
                  <a:pt x="6337716" y="2231908"/>
                  <a:pt x="6325797" y="2220001"/>
                  <a:pt x="6313879" y="2214048"/>
                </a:cubicBezTo>
                <a:cubicBezTo>
                  <a:pt x="6301960" y="2205118"/>
                  <a:pt x="6290041" y="2202141"/>
                  <a:pt x="6281103" y="2199164"/>
                </a:cubicBezTo>
                <a:cubicBezTo>
                  <a:pt x="6284083" y="2205118"/>
                  <a:pt x="6304940" y="2208095"/>
                  <a:pt x="6293021" y="2217025"/>
                </a:cubicBezTo>
                <a:cubicBezTo>
                  <a:pt x="6275143" y="2211071"/>
                  <a:pt x="6269184" y="2196187"/>
                  <a:pt x="6251306" y="2196187"/>
                </a:cubicBezTo>
                <a:cubicBezTo>
                  <a:pt x="6245347" y="2184280"/>
                  <a:pt x="6224489" y="2163443"/>
                  <a:pt x="6212571" y="2172373"/>
                </a:cubicBezTo>
                <a:cubicBezTo>
                  <a:pt x="6203632" y="2166420"/>
                  <a:pt x="6215551" y="2169397"/>
                  <a:pt x="6215551" y="2160466"/>
                </a:cubicBezTo>
                <a:cubicBezTo>
                  <a:pt x="6206611" y="2154513"/>
                  <a:pt x="6182774" y="2160466"/>
                  <a:pt x="6182774" y="2145583"/>
                </a:cubicBezTo>
                <a:cubicBezTo>
                  <a:pt x="6191713" y="2142606"/>
                  <a:pt x="6191713" y="2160466"/>
                  <a:pt x="6197673" y="2151536"/>
                </a:cubicBezTo>
                <a:cubicBezTo>
                  <a:pt x="6191713" y="2142606"/>
                  <a:pt x="6182774" y="2124745"/>
                  <a:pt x="6173835" y="2142606"/>
                </a:cubicBezTo>
                <a:cubicBezTo>
                  <a:pt x="6161917" y="2118791"/>
                  <a:pt x="6141059" y="2106885"/>
                  <a:pt x="6120201" y="2092001"/>
                </a:cubicBezTo>
                <a:cubicBezTo>
                  <a:pt x="6102323" y="2100931"/>
                  <a:pt x="6072527" y="2097954"/>
                  <a:pt x="6057629" y="2089024"/>
                </a:cubicBezTo>
                <a:cubicBezTo>
                  <a:pt x="6054649" y="2094977"/>
                  <a:pt x="6048690" y="2103908"/>
                  <a:pt x="6045711" y="2112838"/>
                </a:cubicBezTo>
                <a:cubicBezTo>
                  <a:pt x="6048690" y="2115815"/>
                  <a:pt x="6051669" y="2115815"/>
                  <a:pt x="6060609" y="2115815"/>
                </a:cubicBezTo>
                <a:cubicBezTo>
                  <a:pt x="6060609" y="2106885"/>
                  <a:pt x="6063588" y="2103908"/>
                  <a:pt x="6072527" y="2103908"/>
                </a:cubicBezTo>
                <a:cubicBezTo>
                  <a:pt x="6081466" y="2112838"/>
                  <a:pt x="6087425" y="2124745"/>
                  <a:pt x="6102323" y="2130699"/>
                </a:cubicBezTo>
                <a:cubicBezTo>
                  <a:pt x="6102323" y="2133676"/>
                  <a:pt x="6099344" y="2136652"/>
                  <a:pt x="6099344" y="2142606"/>
                </a:cubicBezTo>
                <a:cubicBezTo>
                  <a:pt x="6111263" y="2136652"/>
                  <a:pt x="6108283" y="2145583"/>
                  <a:pt x="6117222" y="2148559"/>
                </a:cubicBezTo>
                <a:cubicBezTo>
                  <a:pt x="6117222" y="2145583"/>
                  <a:pt x="6117222" y="2142606"/>
                  <a:pt x="6120201" y="2139629"/>
                </a:cubicBezTo>
                <a:cubicBezTo>
                  <a:pt x="6120201" y="2145583"/>
                  <a:pt x="6120201" y="2151536"/>
                  <a:pt x="6123181" y="2154513"/>
                </a:cubicBezTo>
                <a:cubicBezTo>
                  <a:pt x="6111263" y="2151536"/>
                  <a:pt x="6090405" y="2145583"/>
                  <a:pt x="6084445" y="2157489"/>
                </a:cubicBezTo>
                <a:cubicBezTo>
                  <a:pt x="6102323" y="2166420"/>
                  <a:pt x="6120201" y="2160466"/>
                  <a:pt x="6126161" y="2178327"/>
                </a:cubicBezTo>
                <a:cubicBezTo>
                  <a:pt x="6126161" y="2184280"/>
                  <a:pt x="6114242" y="2181304"/>
                  <a:pt x="6117222" y="2190234"/>
                </a:cubicBezTo>
                <a:cubicBezTo>
                  <a:pt x="6120201" y="2199164"/>
                  <a:pt x="6138079" y="2199164"/>
                  <a:pt x="6138079" y="2214048"/>
                </a:cubicBezTo>
                <a:cubicBezTo>
                  <a:pt x="6129141" y="2214048"/>
                  <a:pt x="6123181" y="2214048"/>
                  <a:pt x="6123181" y="2220001"/>
                </a:cubicBezTo>
                <a:cubicBezTo>
                  <a:pt x="6123181" y="2231908"/>
                  <a:pt x="6141059" y="2228932"/>
                  <a:pt x="6135100" y="2243816"/>
                </a:cubicBezTo>
                <a:cubicBezTo>
                  <a:pt x="6138079" y="2243816"/>
                  <a:pt x="6138079" y="2240839"/>
                  <a:pt x="6144039" y="2240839"/>
                </a:cubicBezTo>
                <a:cubicBezTo>
                  <a:pt x="6144039" y="2258699"/>
                  <a:pt x="6149998" y="2264653"/>
                  <a:pt x="6161917" y="2270606"/>
                </a:cubicBezTo>
                <a:cubicBezTo>
                  <a:pt x="6158937" y="2288467"/>
                  <a:pt x="6170855" y="2291444"/>
                  <a:pt x="6170855" y="2306327"/>
                </a:cubicBezTo>
                <a:cubicBezTo>
                  <a:pt x="6117222" y="2291444"/>
                  <a:pt x="6090405" y="2249769"/>
                  <a:pt x="6036771" y="2237862"/>
                </a:cubicBezTo>
                <a:cubicBezTo>
                  <a:pt x="6030812" y="2220001"/>
                  <a:pt x="6012934" y="2217025"/>
                  <a:pt x="5992077" y="2214048"/>
                </a:cubicBezTo>
                <a:lnTo>
                  <a:pt x="5988075" y="2207880"/>
                </a:lnTo>
                <a:lnTo>
                  <a:pt x="5989097" y="2208095"/>
                </a:lnTo>
                <a:lnTo>
                  <a:pt x="5987734" y="2207355"/>
                </a:lnTo>
                <a:lnTo>
                  <a:pt x="5979041" y="2193955"/>
                </a:lnTo>
                <a:cubicBezTo>
                  <a:pt x="5971219" y="2190234"/>
                  <a:pt x="5960790" y="2190234"/>
                  <a:pt x="5950361" y="2196187"/>
                </a:cubicBezTo>
                <a:cubicBezTo>
                  <a:pt x="5956320" y="2197676"/>
                  <a:pt x="5964514" y="2197676"/>
                  <a:pt x="5971964" y="2198792"/>
                </a:cubicBezTo>
                <a:lnTo>
                  <a:pt x="5987734" y="2207355"/>
                </a:lnTo>
                <a:lnTo>
                  <a:pt x="5988075" y="2207880"/>
                </a:lnTo>
                <a:lnTo>
                  <a:pt x="5953713" y="2200652"/>
                </a:lnTo>
                <a:cubicBezTo>
                  <a:pt x="5942912" y="2197676"/>
                  <a:pt x="5933974" y="2193210"/>
                  <a:pt x="5929504" y="2184280"/>
                </a:cubicBezTo>
                <a:cubicBezTo>
                  <a:pt x="5926525" y="2193210"/>
                  <a:pt x="5911626" y="2187257"/>
                  <a:pt x="5905667" y="2181304"/>
                </a:cubicBezTo>
                <a:cubicBezTo>
                  <a:pt x="5914605" y="2178327"/>
                  <a:pt x="5932483" y="2184280"/>
                  <a:pt x="5935463" y="2178327"/>
                </a:cubicBezTo>
                <a:cubicBezTo>
                  <a:pt x="5920565" y="2169397"/>
                  <a:pt x="5902687" y="2184280"/>
                  <a:pt x="5884809" y="2175350"/>
                </a:cubicBezTo>
                <a:cubicBezTo>
                  <a:pt x="5884809" y="2169397"/>
                  <a:pt x="5890769" y="2169397"/>
                  <a:pt x="5890769" y="2163443"/>
                </a:cubicBezTo>
                <a:cubicBezTo>
                  <a:pt x="5881829" y="2160466"/>
                  <a:pt x="5863951" y="2157489"/>
                  <a:pt x="5875870" y="2148559"/>
                </a:cubicBezTo>
                <a:cubicBezTo>
                  <a:pt x="5872891" y="2148559"/>
                  <a:pt x="5872891" y="2148559"/>
                  <a:pt x="5869911" y="2145583"/>
                </a:cubicBezTo>
                <a:cubicBezTo>
                  <a:pt x="5863951" y="2151536"/>
                  <a:pt x="5855013" y="2151536"/>
                  <a:pt x="5849053" y="2157489"/>
                </a:cubicBezTo>
                <a:cubicBezTo>
                  <a:pt x="5849053" y="2160466"/>
                  <a:pt x="5852033" y="2160466"/>
                  <a:pt x="5855013" y="2163443"/>
                </a:cubicBezTo>
                <a:cubicBezTo>
                  <a:pt x="5860972" y="2163443"/>
                  <a:pt x="5860972" y="2157489"/>
                  <a:pt x="5869911" y="2160466"/>
                </a:cubicBezTo>
                <a:cubicBezTo>
                  <a:pt x="5863951" y="2172373"/>
                  <a:pt x="5881829" y="2160466"/>
                  <a:pt x="5878850" y="2166420"/>
                </a:cubicBezTo>
                <a:cubicBezTo>
                  <a:pt x="5866931" y="2172373"/>
                  <a:pt x="5869911" y="2166420"/>
                  <a:pt x="5855013" y="2166420"/>
                </a:cubicBezTo>
                <a:cubicBezTo>
                  <a:pt x="5849053" y="2172373"/>
                  <a:pt x="5852033" y="2181304"/>
                  <a:pt x="5857993" y="2184280"/>
                </a:cubicBezTo>
                <a:cubicBezTo>
                  <a:pt x="5849053" y="2184280"/>
                  <a:pt x="5837135" y="2184280"/>
                  <a:pt x="5837135" y="2193210"/>
                </a:cubicBezTo>
                <a:cubicBezTo>
                  <a:pt x="5855013" y="2190234"/>
                  <a:pt x="5893748" y="2181304"/>
                  <a:pt x="5884809" y="2202141"/>
                </a:cubicBezTo>
                <a:cubicBezTo>
                  <a:pt x="5890769" y="2205118"/>
                  <a:pt x="5899707" y="2208095"/>
                  <a:pt x="5902687" y="2211071"/>
                </a:cubicBezTo>
                <a:cubicBezTo>
                  <a:pt x="5905667" y="2208095"/>
                  <a:pt x="5905667" y="2205118"/>
                  <a:pt x="5911626" y="2202141"/>
                </a:cubicBezTo>
                <a:cubicBezTo>
                  <a:pt x="5911626" y="2208095"/>
                  <a:pt x="5911626" y="2214048"/>
                  <a:pt x="5917585" y="2217025"/>
                </a:cubicBezTo>
                <a:cubicBezTo>
                  <a:pt x="5980158" y="2231908"/>
                  <a:pt x="6027833" y="2276560"/>
                  <a:pt x="6063588" y="2306327"/>
                </a:cubicBezTo>
                <a:cubicBezTo>
                  <a:pt x="6039751" y="2309304"/>
                  <a:pt x="6036771" y="2303351"/>
                  <a:pt x="6018893" y="2303351"/>
                </a:cubicBezTo>
                <a:cubicBezTo>
                  <a:pt x="6027833" y="2312281"/>
                  <a:pt x="6039751" y="2321211"/>
                  <a:pt x="6051669" y="2327165"/>
                </a:cubicBezTo>
                <a:cubicBezTo>
                  <a:pt x="6051669" y="2333118"/>
                  <a:pt x="6045711" y="2345025"/>
                  <a:pt x="6051669" y="2345025"/>
                </a:cubicBezTo>
                <a:cubicBezTo>
                  <a:pt x="6066568" y="2336095"/>
                  <a:pt x="6060609" y="2362886"/>
                  <a:pt x="6081466" y="2359909"/>
                </a:cubicBezTo>
                <a:cubicBezTo>
                  <a:pt x="6078487" y="2371816"/>
                  <a:pt x="6087425" y="2368839"/>
                  <a:pt x="6090405" y="2377770"/>
                </a:cubicBezTo>
                <a:cubicBezTo>
                  <a:pt x="6081466" y="2377770"/>
                  <a:pt x="6081466" y="2371816"/>
                  <a:pt x="6072527" y="2371816"/>
                </a:cubicBezTo>
                <a:cubicBezTo>
                  <a:pt x="6072527" y="2380746"/>
                  <a:pt x="6066568" y="2383723"/>
                  <a:pt x="6069547" y="2389677"/>
                </a:cubicBezTo>
                <a:cubicBezTo>
                  <a:pt x="6039751" y="2392654"/>
                  <a:pt x="6009955" y="2383723"/>
                  <a:pt x="5980158" y="2377770"/>
                </a:cubicBezTo>
                <a:cubicBezTo>
                  <a:pt x="5959301" y="2374793"/>
                  <a:pt x="5914605" y="2365863"/>
                  <a:pt x="5902687" y="2350979"/>
                </a:cubicBezTo>
                <a:cubicBezTo>
                  <a:pt x="5893748" y="2350979"/>
                  <a:pt x="5884809" y="2350979"/>
                  <a:pt x="5875870" y="2348002"/>
                </a:cubicBezTo>
                <a:cubicBezTo>
                  <a:pt x="5866931" y="2345025"/>
                  <a:pt x="5857993" y="2342048"/>
                  <a:pt x="5852033" y="2339072"/>
                </a:cubicBezTo>
                <a:cubicBezTo>
                  <a:pt x="5834155" y="2330141"/>
                  <a:pt x="5819257" y="2321211"/>
                  <a:pt x="5807339" y="2312281"/>
                </a:cubicBezTo>
                <a:cubicBezTo>
                  <a:pt x="5777542" y="2312281"/>
                  <a:pt x="5756684" y="2294420"/>
                  <a:pt x="5729867" y="2279537"/>
                </a:cubicBezTo>
                <a:cubicBezTo>
                  <a:pt x="5732847" y="2279537"/>
                  <a:pt x="5735827" y="2276560"/>
                  <a:pt x="5735827" y="2273583"/>
                </a:cubicBezTo>
                <a:cubicBezTo>
                  <a:pt x="5723908" y="2273583"/>
                  <a:pt x="5711989" y="2258699"/>
                  <a:pt x="5706030" y="2270606"/>
                </a:cubicBezTo>
                <a:cubicBezTo>
                  <a:pt x="5706030" y="2264653"/>
                  <a:pt x="5706030" y="2258699"/>
                  <a:pt x="5706030" y="2252746"/>
                </a:cubicBezTo>
                <a:cubicBezTo>
                  <a:pt x="5691132" y="2246792"/>
                  <a:pt x="5673254" y="2240839"/>
                  <a:pt x="5655376" y="2237862"/>
                </a:cubicBezTo>
                <a:cubicBezTo>
                  <a:pt x="5637498" y="2234885"/>
                  <a:pt x="5619621" y="2234885"/>
                  <a:pt x="5598763" y="2237862"/>
                </a:cubicBezTo>
                <a:cubicBezTo>
                  <a:pt x="5592803" y="2228932"/>
                  <a:pt x="5580885" y="2222978"/>
                  <a:pt x="5565987" y="2231908"/>
                </a:cubicBezTo>
                <a:cubicBezTo>
                  <a:pt x="5560027" y="2196187"/>
                  <a:pt x="5527251" y="2166420"/>
                  <a:pt x="5497455" y="2160466"/>
                </a:cubicBezTo>
                <a:cubicBezTo>
                  <a:pt x="5497455" y="2166420"/>
                  <a:pt x="5509373" y="2160466"/>
                  <a:pt x="5506393" y="2169397"/>
                </a:cubicBezTo>
                <a:cubicBezTo>
                  <a:pt x="5497455" y="2175350"/>
                  <a:pt x="5494475" y="2169397"/>
                  <a:pt x="5482557" y="2178327"/>
                </a:cubicBezTo>
                <a:cubicBezTo>
                  <a:pt x="5479577" y="2172373"/>
                  <a:pt x="5476597" y="2166420"/>
                  <a:pt x="5464679" y="2169397"/>
                </a:cubicBezTo>
                <a:cubicBezTo>
                  <a:pt x="5467658" y="2160466"/>
                  <a:pt x="5464679" y="2151536"/>
                  <a:pt x="5458719" y="2148559"/>
                </a:cubicBezTo>
                <a:cubicBezTo>
                  <a:pt x="5455739" y="2157489"/>
                  <a:pt x="5446801" y="2157489"/>
                  <a:pt x="5437861" y="2160466"/>
                </a:cubicBezTo>
                <a:cubicBezTo>
                  <a:pt x="5422963" y="2118791"/>
                  <a:pt x="5390187" y="2092001"/>
                  <a:pt x="5342513" y="2083070"/>
                </a:cubicBezTo>
                <a:cubicBezTo>
                  <a:pt x="5345493" y="2065210"/>
                  <a:pt x="5318675" y="2077117"/>
                  <a:pt x="5312717" y="2071163"/>
                </a:cubicBezTo>
                <a:cubicBezTo>
                  <a:pt x="5297818" y="2089024"/>
                  <a:pt x="5276961" y="2059256"/>
                  <a:pt x="5268021" y="2080094"/>
                </a:cubicBezTo>
                <a:cubicBezTo>
                  <a:pt x="5271001" y="2083070"/>
                  <a:pt x="5273981" y="2086047"/>
                  <a:pt x="5273981" y="2092001"/>
                </a:cubicBezTo>
                <a:cubicBezTo>
                  <a:pt x="5276961" y="2089024"/>
                  <a:pt x="5279940" y="2089024"/>
                  <a:pt x="5282920" y="2092001"/>
                </a:cubicBezTo>
                <a:cubicBezTo>
                  <a:pt x="5288879" y="2100931"/>
                  <a:pt x="5276961" y="2100931"/>
                  <a:pt x="5285899" y="2106885"/>
                </a:cubicBezTo>
                <a:cubicBezTo>
                  <a:pt x="5291859" y="2109861"/>
                  <a:pt x="5285899" y="2097954"/>
                  <a:pt x="5294839" y="2100931"/>
                </a:cubicBezTo>
                <a:cubicBezTo>
                  <a:pt x="5303777" y="2109861"/>
                  <a:pt x="5309737" y="2118791"/>
                  <a:pt x="5321655" y="2115815"/>
                </a:cubicBezTo>
                <a:cubicBezTo>
                  <a:pt x="5327615" y="2124745"/>
                  <a:pt x="5312717" y="2115815"/>
                  <a:pt x="5315696" y="2121768"/>
                </a:cubicBezTo>
                <a:cubicBezTo>
                  <a:pt x="5324635" y="2127722"/>
                  <a:pt x="5333574" y="2139629"/>
                  <a:pt x="5342513" y="2133676"/>
                </a:cubicBezTo>
                <a:cubicBezTo>
                  <a:pt x="5348472" y="2139629"/>
                  <a:pt x="5354431" y="2148559"/>
                  <a:pt x="5363371" y="2148559"/>
                </a:cubicBezTo>
                <a:cubicBezTo>
                  <a:pt x="5366350" y="2154513"/>
                  <a:pt x="5360391" y="2154513"/>
                  <a:pt x="5366350" y="2160466"/>
                </a:cubicBezTo>
                <a:cubicBezTo>
                  <a:pt x="5375289" y="2157489"/>
                  <a:pt x="5372309" y="2172373"/>
                  <a:pt x="5381249" y="2169397"/>
                </a:cubicBezTo>
                <a:cubicBezTo>
                  <a:pt x="5384228" y="2166420"/>
                  <a:pt x="5387207" y="2166420"/>
                  <a:pt x="5390187" y="2166420"/>
                </a:cubicBezTo>
                <a:cubicBezTo>
                  <a:pt x="5393167" y="2172373"/>
                  <a:pt x="5378269" y="2169397"/>
                  <a:pt x="5381249" y="2178327"/>
                </a:cubicBezTo>
                <a:cubicBezTo>
                  <a:pt x="5387207" y="2178327"/>
                  <a:pt x="5387207" y="2181304"/>
                  <a:pt x="5390187" y="2184280"/>
                </a:cubicBezTo>
                <a:cubicBezTo>
                  <a:pt x="5390187" y="2181304"/>
                  <a:pt x="5393167" y="2178327"/>
                  <a:pt x="5399126" y="2178327"/>
                </a:cubicBezTo>
                <a:cubicBezTo>
                  <a:pt x="5402106" y="2184280"/>
                  <a:pt x="5390187" y="2184280"/>
                  <a:pt x="5399126" y="2187257"/>
                </a:cubicBezTo>
                <a:cubicBezTo>
                  <a:pt x="5405085" y="2190234"/>
                  <a:pt x="5405085" y="2184280"/>
                  <a:pt x="5408065" y="2178327"/>
                </a:cubicBezTo>
                <a:cubicBezTo>
                  <a:pt x="5408065" y="2187257"/>
                  <a:pt x="5411045" y="2175350"/>
                  <a:pt x="5417004" y="2184280"/>
                </a:cubicBezTo>
                <a:cubicBezTo>
                  <a:pt x="5411045" y="2184280"/>
                  <a:pt x="5417004" y="2187257"/>
                  <a:pt x="5417004" y="2190234"/>
                </a:cubicBezTo>
                <a:cubicBezTo>
                  <a:pt x="5414025" y="2190234"/>
                  <a:pt x="5411045" y="2187257"/>
                  <a:pt x="5411045" y="2190234"/>
                </a:cubicBezTo>
                <a:cubicBezTo>
                  <a:pt x="5411045" y="2196187"/>
                  <a:pt x="5419983" y="2199164"/>
                  <a:pt x="5425943" y="2202141"/>
                </a:cubicBezTo>
                <a:cubicBezTo>
                  <a:pt x="5425943" y="2193210"/>
                  <a:pt x="5417004" y="2199164"/>
                  <a:pt x="5417004" y="2190234"/>
                </a:cubicBezTo>
                <a:cubicBezTo>
                  <a:pt x="5431903" y="2190234"/>
                  <a:pt x="5434882" y="2202141"/>
                  <a:pt x="5440841" y="2193210"/>
                </a:cubicBezTo>
                <a:cubicBezTo>
                  <a:pt x="5437861" y="2199164"/>
                  <a:pt x="5440841" y="2202141"/>
                  <a:pt x="5440841" y="2205118"/>
                </a:cubicBezTo>
                <a:cubicBezTo>
                  <a:pt x="5437861" y="2205118"/>
                  <a:pt x="5431903" y="2205118"/>
                  <a:pt x="5428923" y="2211071"/>
                </a:cubicBezTo>
                <a:cubicBezTo>
                  <a:pt x="5434882" y="2214048"/>
                  <a:pt x="5446801" y="2228932"/>
                  <a:pt x="5452760" y="2222978"/>
                </a:cubicBezTo>
                <a:cubicBezTo>
                  <a:pt x="5443821" y="2222978"/>
                  <a:pt x="5440841" y="2214048"/>
                  <a:pt x="5443821" y="2208095"/>
                </a:cubicBezTo>
                <a:cubicBezTo>
                  <a:pt x="5455739" y="2211071"/>
                  <a:pt x="5461699" y="2220001"/>
                  <a:pt x="5476597" y="2222978"/>
                </a:cubicBezTo>
                <a:cubicBezTo>
                  <a:pt x="5479577" y="2231908"/>
                  <a:pt x="5497455" y="2231908"/>
                  <a:pt x="5488515" y="2240839"/>
                </a:cubicBezTo>
                <a:cubicBezTo>
                  <a:pt x="5500435" y="2243816"/>
                  <a:pt x="5503414" y="2246792"/>
                  <a:pt x="5512353" y="2249769"/>
                </a:cubicBezTo>
                <a:cubicBezTo>
                  <a:pt x="5506393" y="2255722"/>
                  <a:pt x="5524271" y="2255722"/>
                  <a:pt x="5527251" y="2264653"/>
                </a:cubicBezTo>
                <a:cubicBezTo>
                  <a:pt x="5518312" y="2264653"/>
                  <a:pt x="5518312" y="2255722"/>
                  <a:pt x="5509373" y="2255722"/>
                </a:cubicBezTo>
                <a:cubicBezTo>
                  <a:pt x="5515333" y="2273583"/>
                  <a:pt x="5497455" y="2252746"/>
                  <a:pt x="5497455" y="2258699"/>
                </a:cubicBezTo>
                <a:cubicBezTo>
                  <a:pt x="5500435" y="2267629"/>
                  <a:pt x="5506393" y="2267629"/>
                  <a:pt x="5506393" y="2270606"/>
                </a:cubicBezTo>
                <a:cubicBezTo>
                  <a:pt x="5521292" y="2270606"/>
                  <a:pt x="5533211" y="2279537"/>
                  <a:pt x="5545129" y="2279537"/>
                </a:cubicBezTo>
                <a:cubicBezTo>
                  <a:pt x="5545129" y="2282513"/>
                  <a:pt x="5536190" y="2279537"/>
                  <a:pt x="5536190" y="2285490"/>
                </a:cubicBezTo>
                <a:cubicBezTo>
                  <a:pt x="5530231" y="2288467"/>
                  <a:pt x="5524271" y="2276560"/>
                  <a:pt x="5521292" y="2282513"/>
                </a:cubicBezTo>
                <a:cubicBezTo>
                  <a:pt x="5533211" y="2288467"/>
                  <a:pt x="5542149" y="2291444"/>
                  <a:pt x="5545129" y="2303351"/>
                </a:cubicBezTo>
                <a:cubicBezTo>
                  <a:pt x="5554068" y="2306327"/>
                  <a:pt x="5565987" y="2306327"/>
                  <a:pt x="5568966" y="2318235"/>
                </a:cubicBezTo>
                <a:cubicBezTo>
                  <a:pt x="5580885" y="2327165"/>
                  <a:pt x="5592803" y="2315258"/>
                  <a:pt x="5598763" y="2327165"/>
                </a:cubicBezTo>
                <a:cubicBezTo>
                  <a:pt x="5589824" y="2324188"/>
                  <a:pt x="5589824" y="2327165"/>
                  <a:pt x="5583865" y="2330141"/>
                </a:cubicBezTo>
                <a:cubicBezTo>
                  <a:pt x="5598763" y="2336095"/>
                  <a:pt x="5616641" y="2359909"/>
                  <a:pt x="5628559" y="2353956"/>
                </a:cubicBezTo>
                <a:cubicBezTo>
                  <a:pt x="5625579" y="2345025"/>
                  <a:pt x="5622600" y="2356932"/>
                  <a:pt x="5622600" y="2348002"/>
                </a:cubicBezTo>
                <a:cubicBezTo>
                  <a:pt x="5625579" y="2348002"/>
                  <a:pt x="5628559" y="2348002"/>
                  <a:pt x="5631539" y="2348002"/>
                </a:cubicBezTo>
                <a:cubicBezTo>
                  <a:pt x="5631539" y="2356932"/>
                  <a:pt x="5637498" y="2362886"/>
                  <a:pt x="5643457" y="2365863"/>
                </a:cubicBezTo>
                <a:cubicBezTo>
                  <a:pt x="5655376" y="2362886"/>
                  <a:pt x="5658355" y="2371816"/>
                  <a:pt x="5670275" y="2374793"/>
                </a:cubicBezTo>
                <a:cubicBezTo>
                  <a:pt x="5673254" y="2380746"/>
                  <a:pt x="5670275" y="2383723"/>
                  <a:pt x="5676233" y="2386700"/>
                </a:cubicBezTo>
                <a:cubicBezTo>
                  <a:pt x="5682193" y="2386700"/>
                  <a:pt x="5679213" y="2380746"/>
                  <a:pt x="5676233" y="2377770"/>
                </a:cubicBezTo>
                <a:cubicBezTo>
                  <a:pt x="5676233" y="2371816"/>
                  <a:pt x="5673254" y="2368839"/>
                  <a:pt x="5682193" y="2371816"/>
                </a:cubicBezTo>
                <a:cubicBezTo>
                  <a:pt x="5676233" y="2377770"/>
                  <a:pt x="5691132" y="2401584"/>
                  <a:pt x="5703051" y="2407537"/>
                </a:cubicBezTo>
                <a:cubicBezTo>
                  <a:pt x="5703051" y="2401584"/>
                  <a:pt x="5703051" y="2401584"/>
                  <a:pt x="5706030" y="2401584"/>
                </a:cubicBezTo>
                <a:cubicBezTo>
                  <a:pt x="5709010" y="2407537"/>
                  <a:pt x="5703051" y="2407537"/>
                  <a:pt x="5706030" y="2410514"/>
                </a:cubicBezTo>
                <a:cubicBezTo>
                  <a:pt x="5717949" y="2419444"/>
                  <a:pt x="5720929" y="2410514"/>
                  <a:pt x="5723908" y="2425398"/>
                </a:cubicBezTo>
                <a:cubicBezTo>
                  <a:pt x="5729867" y="2425398"/>
                  <a:pt x="5726887" y="2419444"/>
                  <a:pt x="5732847" y="2419444"/>
                </a:cubicBezTo>
                <a:cubicBezTo>
                  <a:pt x="5735827" y="2425398"/>
                  <a:pt x="5729867" y="2425398"/>
                  <a:pt x="5732847" y="2428375"/>
                </a:cubicBezTo>
                <a:cubicBezTo>
                  <a:pt x="5744765" y="2431351"/>
                  <a:pt x="5750725" y="2434328"/>
                  <a:pt x="5753705" y="2443258"/>
                </a:cubicBezTo>
                <a:cubicBezTo>
                  <a:pt x="5762643" y="2446235"/>
                  <a:pt x="5756684" y="2437305"/>
                  <a:pt x="5765623" y="2440282"/>
                </a:cubicBezTo>
                <a:cubicBezTo>
                  <a:pt x="5768603" y="2443258"/>
                  <a:pt x="5774562" y="2446235"/>
                  <a:pt x="5777542" y="2449212"/>
                </a:cubicBezTo>
                <a:cubicBezTo>
                  <a:pt x="5774562" y="2449212"/>
                  <a:pt x="5771583" y="2449212"/>
                  <a:pt x="5771583" y="2452189"/>
                </a:cubicBezTo>
                <a:cubicBezTo>
                  <a:pt x="5786481" y="2461119"/>
                  <a:pt x="5798399" y="2470049"/>
                  <a:pt x="5810318" y="2478979"/>
                </a:cubicBezTo>
                <a:cubicBezTo>
                  <a:pt x="5822237" y="2487910"/>
                  <a:pt x="5831175" y="2496840"/>
                  <a:pt x="5846073" y="2508747"/>
                </a:cubicBezTo>
                <a:cubicBezTo>
                  <a:pt x="5846073" y="2505770"/>
                  <a:pt x="5846073" y="2502794"/>
                  <a:pt x="5849053" y="2505770"/>
                </a:cubicBezTo>
                <a:cubicBezTo>
                  <a:pt x="5849053" y="2511724"/>
                  <a:pt x="5855013" y="2511724"/>
                  <a:pt x="5857993" y="2514701"/>
                </a:cubicBezTo>
                <a:cubicBezTo>
                  <a:pt x="5855013" y="2514701"/>
                  <a:pt x="5855013" y="2517677"/>
                  <a:pt x="5855013" y="2520654"/>
                </a:cubicBezTo>
                <a:cubicBezTo>
                  <a:pt x="5863951" y="2523631"/>
                  <a:pt x="5866931" y="2532561"/>
                  <a:pt x="5878850" y="2535538"/>
                </a:cubicBezTo>
                <a:cubicBezTo>
                  <a:pt x="5878850" y="2538515"/>
                  <a:pt x="5875870" y="2538515"/>
                  <a:pt x="5878850" y="2544468"/>
                </a:cubicBezTo>
                <a:cubicBezTo>
                  <a:pt x="5893748" y="2544468"/>
                  <a:pt x="5896728" y="2556375"/>
                  <a:pt x="5905667" y="2562329"/>
                </a:cubicBezTo>
                <a:cubicBezTo>
                  <a:pt x="5905667" y="2559352"/>
                  <a:pt x="5908647" y="2559352"/>
                  <a:pt x="5908647" y="2556375"/>
                </a:cubicBezTo>
                <a:cubicBezTo>
                  <a:pt x="5902687" y="2556375"/>
                  <a:pt x="5899707" y="2550422"/>
                  <a:pt x="5896728" y="2544468"/>
                </a:cubicBezTo>
                <a:cubicBezTo>
                  <a:pt x="5902687" y="2550422"/>
                  <a:pt x="5911626" y="2553398"/>
                  <a:pt x="5920565" y="2550422"/>
                </a:cubicBezTo>
                <a:cubicBezTo>
                  <a:pt x="5926525" y="2559352"/>
                  <a:pt x="5908647" y="2550422"/>
                  <a:pt x="5911626" y="2556375"/>
                </a:cubicBezTo>
                <a:cubicBezTo>
                  <a:pt x="5920565" y="2562329"/>
                  <a:pt x="5938443" y="2571259"/>
                  <a:pt x="5953341" y="2577213"/>
                </a:cubicBezTo>
                <a:cubicBezTo>
                  <a:pt x="5971219" y="2586143"/>
                  <a:pt x="5986117" y="2595073"/>
                  <a:pt x="5992077" y="2606980"/>
                </a:cubicBezTo>
                <a:cubicBezTo>
                  <a:pt x="6001015" y="2604004"/>
                  <a:pt x="6001015" y="2606980"/>
                  <a:pt x="6006975" y="2612934"/>
                </a:cubicBezTo>
                <a:cubicBezTo>
                  <a:pt x="6001015" y="2618887"/>
                  <a:pt x="5983137" y="2601027"/>
                  <a:pt x="5980158" y="2609957"/>
                </a:cubicBezTo>
                <a:lnTo>
                  <a:pt x="6026207" y="2639725"/>
                </a:lnTo>
                <a:lnTo>
                  <a:pt x="6017032" y="2639725"/>
                </a:lnTo>
                <a:cubicBezTo>
                  <a:pt x="6012189" y="2638236"/>
                  <a:pt x="6006975" y="2636748"/>
                  <a:pt x="6003995" y="2639725"/>
                </a:cubicBezTo>
                <a:cubicBezTo>
                  <a:pt x="6015914" y="2645678"/>
                  <a:pt x="6033791" y="2654608"/>
                  <a:pt x="6039751" y="2654608"/>
                </a:cubicBezTo>
                <a:cubicBezTo>
                  <a:pt x="6036771" y="2654608"/>
                  <a:pt x="6036771" y="2657585"/>
                  <a:pt x="6039751" y="2660562"/>
                </a:cubicBezTo>
                <a:cubicBezTo>
                  <a:pt x="6063588" y="2669492"/>
                  <a:pt x="6084445" y="2687353"/>
                  <a:pt x="6117222" y="2690330"/>
                </a:cubicBezTo>
                <a:cubicBezTo>
                  <a:pt x="6117222" y="2696283"/>
                  <a:pt x="6114242" y="2696283"/>
                  <a:pt x="6108283" y="2699260"/>
                </a:cubicBezTo>
                <a:cubicBezTo>
                  <a:pt x="6108283" y="2693306"/>
                  <a:pt x="6111263" y="2693306"/>
                  <a:pt x="6108283" y="2693306"/>
                </a:cubicBezTo>
                <a:cubicBezTo>
                  <a:pt x="6105303" y="2690330"/>
                  <a:pt x="6102323" y="2687353"/>
                  <a:pt x="6102323" y="2693306"/>
                </a:cubicBezTo>
                <a:cubicBezTo>
                  <a:pt x="6105303" y="2696283"/>
                  <a:pt x="6108283" y="2702236"/>
                  <a:pt x="6114242" y="2705213"/>
                </a:cubicBezTo>
                <a:cubicBezTo>
                  <a:pt x="6114242" y="2702236"/>
                  <a:pt x="6120201" y="2705213"/>
                  <a:pt x="6120201" y="2702236"/>
                </a:cubicBezTo>
                <a:cubicBezTo>
                  <a:pt x="6126161" y="2705213"/>
                  <a:pt x="6123181" y="2714144"/>
                  <a:pt x="6129141" y="2717120"/>
                </a:cubicBezTo>
                <a:cubicBezTo>
                  <a:pt x="6132120" y="2717120"/>
                  <a:pt x="6135100" y="2717120"/>
                  <a:pt x="6135100" y="2717120"/>
                </a:cubicBezTo>
                <a:cubicBezTo>
                  <a:pt x="6126161" y="2708190"/>
                  <a:pt x="6129141" y="2711167"/>
                  <a:pt x="6132120" y="2705213"/>
                </a:cubicBezTo>
                <a:cubicBezTo>
                  <a:pt x="6126161" y="2702236"/>
                  <a:pt x="6120201" y="2696283"/>
                  <a:pt x="6117222" y="2693306"/>
                </a:cubicBezTo>
                <a:cubicBezTo>
                  <a:pt x="6126161" y="2693306"/>
                  <a:pt x="6111263" y="2684376"/>
                  <a:pt x="6117222" y="2684376"/>
                </a:cubicBezTo>
                <a:cubicBezTo>
                  <a:pt x="6123181" y="2690330"/>
                  <a:pt x="6120201" y="2687353"/>
                  <a:pt x="6123181" y="2696283"/>
                </a:cubicBezTo>
                <a:cubicBezTo>
                  <a:pt x="6135100" y="2711167"/>
                  <a:pt x="6147019" y="2705213"/>
                  <a:pt x="6155957" y="2714144"/>
                </a:cubicBezTo>
                <a:cubicBezTo>
                  <a:pt x="6147019" y="2717120"/>
                  <a:pt x="6135100" y="2714144"/>
                  <a:pt x="6135100" y="2723074"/>
                </a:cubicBezTo>
                <a:cubicBezTo>
                  <a:pt x="6141059" y="2734981"/>
                  <a:pt x="6155957" y="2732004"/>
                  <a:pt x="6164897" y="2740934"/>
                </a:cubicBezTo>
                <a:cubicBezTo>
                  <a:pt x="6164897" y="2749865"/>
                  <a:pt x="6173835" y="2752842"/>
                  <a:pt x="6179795" y="2758795"/>
                </a:cubicBezTo>
                <a:cubicBezTo>
                  <a:pt x="6182774" y="2752842"/>
                  <a:pt x="6203632" y="2761772"/>
                  <a:pt x="6200652" y="2767725"/>
                </a:cubicBezTo>
                <a:cubicBezTo>
                  <a:pt x="6197673" y="2764748"/>
                  <a:pt x="6188733" y="2758795"/>
                  <a:pt x="6191713" y="2767725"/>
                </a:cubicBezTo>
                <a:cubicBezTo>
                  <a:pt x="6197673" y="2767725"/>
                  <a:pt x="6200652" y="2773679"/>
                  <a:pt x="6206611" y="2773679"/>
                </a:cubicBezTo>
                <a:cubicBezTo>
                  <a:pt x="6203632" y="2770702"/>
                  <a:pt x="6209591" y="2773679"/>
                  <a:pt x="6209591" y="2767725"/>
                </a:cubicBezTo>
                <a:cubicBezTo>
                  <a:pt x="6224489" y="2776655"/>
                  <a:pt x="6218530" y="2773679"/>
                  <a:pt x="6236408" y="2782609"/>
                </a:cubicBezTo>
                <a:cubicBezTo>
                  <a:pt x="6239387" y="2800469"/>
                  <a:pt x="6260245" y="2791539"/>
                  <a:pt x="6260245" y="2812376"/>
                </a:cubicBezTo>
                <a:cubicBezTo>
                  <a:pt x="6269184" y="2812376"/>
                  <a:pt x="6269184" y="2818330"/>
                  <a:pt x="6278123" y="2818330"/>
                </a:cubicBezTo>
                <a:cubicBezTo>
                  <a:pt x="6269184" y="2824284"/>
                  <a:pt x="6263225" y="2824284"/>
                  <a:pt x="6254286" y="2824284"/>
                </a:cubicBezTo>
                <a:cubicBezTo>
                  <a:pt x="6272163" y="2842144"/>
                  <a:pt x="6290041" y="2860005"/>
                  <a:pt x="6310899" y="2857028"/>
                </a:cubicBezTo>
                <a:cubicBezTo>
                  <a:pt x="6318348" y="2862982"/>
                  <a:pt x="6327287" y="2871168"/>
                  <a:pt x="6336971" y="2877493"/>
                </a:cubicBezTo>
                <a:lnTo>
                  <a:pt x="6345571" y="2881842"/>
                </a:lnTo>
                <a:lnTo>
                  <a:pt x="6345571" y="3341685"/>
                </a:lnTo>
                <a:lnTo>
                  <a:pt x="6315369" y="3326240"/>
                </a:lnTo>
                <a:cubicBezTo>
                  <a:pt x="6304940" y="3319170"/>
                  <a:pt x="6294512" y="3310984"/>
                  <a:pt x="6284083" y="3303542"/>
                </a:cubicBezTo>
                <a:cubicBezTo>
                  <a:pt x="6287062" y="3303542"/>
                  <a:pt x="6287062" y="3300565"/>
                  <a:pt x="6287062" y="3300565"/>
                </a:cubicBezTo>
                <a:cubicBezTo>
                  <a:pt x="6278123" y="3297589"/>
                  <a:pt x="6266205" y="3282704"/>
                  <a:pt x="6263225" y="3291635"/>
                </a:cubicBezTo>
                <a:cubicBezTo>
                  <a:pt x="6263225" y="3285681"/>
                  <a:pt x="6260245" y="3282704"/>
                  <a:pt x="6260245" y="3276751"/>
                </a:cubicBezTo>
                <a:cubicBezTo>
                  <a:pt x="6233429" y="3261867"/>
                  <a:pt x="6206611" y="3246983"/>
                  <a:pt x="6173835" y="3246983"/>
                </a:cubicBezTo>
                <a:cubicBezTo>
                  <a:pt x="6167876" y="3238053"/>
                  <a:pt x="6158937" y="3232100"/>
                  <a:pt x="6149998" y="3235077"/>
                </a:cubicBezTo>
                <a:cubicBezTo>
                  <a:pt x="6144039" y="3220193"/>
                  <a:pt x="6133610" y="3206053"/>
                  <a:pt x="6121691" y="3194518"/>
                </a:cubicBezTo>
                <a:lnTo>
                  <a:pt x="6093342" y="3175543"/>
                </a:lnTo>
                <a:lnTo>
                  <a:pt x="6093385" y="3175541"/>
                </a:lnTo>
                <a:cubicBezTo>
                  <a:pt x="6093385" y="3169588"/>
                  <a:pt x="6084445" y="3172564"/>
                  <a:pt x="6084445" y="3169588"/>
                </a:cubicBezTo>
                <a:lnTo>
                  <a:pt x="6093342" y="3175543"/>
                </a:lnTo>
                <a:lnTo>
                  <a:pt x="6083328" y="3175913"/>
                </a:lnTo>
                <a:cubicBezTo>
                  <a:pt x="6080721" y="3175541"/>
                  <a:pt x="6078486" y="3175541"/>
                  <a:pt x="6075507" y="3178518"/>
                </a:cubicBezTo>
                <a:cubicBezTo>
                  <a:pt x="6069547" y="3172564"/>
                  <a:pt x="6069547" y="3166611"/>
                  <a:pt x="6060609" y="3169588"/>
                </a:cubicBezTo>
                <a:cubicBezTo>
                  <a:pt x="6060609" y="3160658"/>
                  <a:pt x="6057629" y="3154704"/>
                  <a:pt x="6051669" y="3151727"/>
                </a:cubicBezTo>
                <a:cubicBezTo>
                  <a:pt x="6048690" y="3157681"/>
                  <a:pt x="6042731" y="3157681"/>
                  <a:pt x="6036771" y="3154704"/>
                </a:cubicBezTo>
                <a:cubicBezTo>
                  <a:pt x="6027833" y="3139820"/>
                  <a:pt x="6015914" y="3124936"/>
                  <a:pt x="6001015" y="3110053"/>
                </a:cubicBezTo>
                <a:cubicBezTo>
                  <a:pt x="5986117" y="3098145"/>
                  <a:pt x="5968239" y="3089215"/>
                  <a:pt x="5950361" y="3080285"/>
                </a:cubicBezTo>
                <a:cubicBezTo>
                  <a:pt x="5950361" y="3068378"/>
                  <a:pt x="5929504" y="3071355"/>
                  <a:pt x="5923545" y="3062424"/>
                </a:cubicBezTo>
                <a:cubicBezTo>
                  <a:pt x="5917585" y="3077308"/>
                  <a:pt x="5893748" y="3044564"/>
                  <a:pt x="5890769" y="3065401"/>
                </a:cubicBezTo>
                <a:cubicBezTo>
                  <a:pt x="5866931" y="3020750"/>
                  <a:pt x="5801379" y="3002889"/>
                  <a:pt x="5777542" y="2976098"/>
                </a:cubicBezTo>
                <a:cubicBezTo>
                  <a:pt x="5762643" y="2976098"/>
                  <a:pt x="5738807" y="2964191"/>
                  <a:pt x="5726887" y="2952284"/>
                </a:cubicBezTo>
                <a:cubicBezTo>
                  <a:pt x="5711989" y="2946331"/>
                  <a:pt x="5700071" y="2940377"/>
                  <a:pt x="5688152" y="2931447"/>
                </a:cubicBezTo>
                <a:cubicBezTo>
                  <a:pt x="5676233" y="2925493"/>
                  <a:pt x="5667295" y="2916563"/>
                  <a:pt x="5655376" y="2907633"/>
                </a:cubicBezTo>
                <a:cubicBezTo>
                  <a:pt x="5646437" y="2904656"/>
                  <a:pt x="5637498" y="2898703"/>
                  <a:pt x="5631539" y="2895726"/>
                </a:cubicBezTo>
                <a:cubicBezTo>
                  <a:pt x="5655376" y="2928470"/>
                  <a:pt x="5679213" y="2958238"/>
                  <a:pt x="5711989" y="2979075"/>
                </a:cubicBezTo>
                <a:cubicBezTo>
                  <a:pt x="5711989" y="2985029"/>
                  <a:pt x="5711989" y="2993959"/>
                  <a:pt x="5711989" y="2999912"/>
                </a:cubicBezTo>
                <a:cubicBezTo>
                  <a:pt x="5732847" y="3005866"/>
                  <a:pt x="5741786" y="3020750"/>
                  <a:pt x="5747745" y="3035633"/>
                </a:cubicBezTo>
                <a:cubicBezTo>
                  <a:pt x="5750725" y="3035633"/>
                  <a:pt x="5750725" y="3029680"/>
                  <a:pt x="5753705" y="3029680"/>
                </a:cubicBezTo>
                <a:cubicBezTo>
                  <a:pt x="5762643" y="3035633"/>
                  <a:pt x="5759664" y="3053494"/>
                  <a:pt x="5768603" y="3059448"/>
                </a:cubicBezTo>
                <a:cubicBezTo>
                  <a:pt x="5804359" y="3083262"/>
                  <a:pt x="5831175" y="3118983"/>
                  <a:pt x="5855013" y="3154704"/>
                </a:cubicBezTo>
                <a:cubicBezTo>
                  <a:pt x="5852033" y="3151727"/>
                  <a:pt x="5857993" y="3151727"/>
                  <a:pt x="5863951" y="3148751"/>
                </a:cubicBezTo>
                <a:cubicBezTo>
                  <a:pt x="5875870" y="3172564"/>
                  <a:pt x="5890769" y="3193402"/>
                  <a:pt x="5908647" y="3214239"/>
                </a:cubicBezTo>
                <a:cubicBezTo>
                  <a:pt x="5926525" y="3235077"/>
                  <a:pt x="5944402" y="3252937"/>
                  <a:pt x="5962280" y="3273774"/>
                </a:cubicBezTo>
                <a:cubicBezTo>
                  <a:pt x="5962280" y="3282704"/>
                  <a:pt x="5956321" y="3279728"/>
                  <a:pt x="5956321" y="3288658"/>
                </a:cubicBezTo>
                <a:cubicBezTo>
                  <a:pt x="5974199" y="3288658"/>
                  <a:pt x="5971219" y="3303542"/>
                  <a:pt x="5989097" y="3300565"/>
                </a:cubicBezTo>
                <a:cubicBezTo>
                  <a:pt x="5986117" y="3324379"/>
                  <a:pt x="6003995" y="3324379"/>
                  <a:pt x="6003995" y="3345216"/>
                </a:cubicBezTo>
                <a:cubicBezTo>
                  <a:pt x="6015914" y="3348193"/>
                  <a:pt x="6024853" y="3360100"/>
                  <a:pt x="6036771" y="3372008"/>
                </a:cubicBezTo>
                <a:cubicBezTo>
                  <a:pt x="6045711" y="3386891"/>
                  <a:pt x="6054649" y="3401775"/>
                  <a:pt x="6063588" y="3410705"/>
                </a:cubicBezTo>
                <a:cubicBezTo>
                  <a:pt x="6048690" y="3425589"/>
                  <a:pt x="6093385" y="3443450"/>
                  <a:pt x="6093385" y="3467264"/>
                </a:cubicBezTo>
                <a:cubicBezTo>
                  <a:pt x="6102323" y="3470240"/>
                  <a:pt x="6099344" y="3461310"/>
                  <a:pt x="6105303" y="3461310"/>
                </a:cubicBezTo>
                <a:cubicBezTo>
                  <a:pt x="6108283" y="3467264"/>
                  <a:pt x="6105303" y="3482148"/>
                  <a:pt x="6123181" y="3482148"/>
                </a:cubicBezTo>
                <a:cubicBezTo>
                  <a:pt x="6126161" y="3497031"/>
                  <a:pt x="6132120" y="3505961"/>
                  <a:pt x="6138079" y="3517869"/>
                </a:cubicBezTo>
                <a:cubicBezTo>
                  <a:pt x="6141059" y="3520846"/>
                  <a:pt x="6147019" y="3526799"/>
                  <a:pt x="6149998" y="3529776"/>
                </a:cubicBezTo>
                <a:cubicBezTo>
                  <a:pt x="6149998" y="3529776"/>
                  <a:pt x="6149998" y="3529776"/>
                  <a:pt x="6161917" y="3544659"/>
                </a:cubicBezTo>
                <a:cubicBezTo>
                  <a:pt x="6161917" y="3556567"/>
                  <a:pt x="6144039" y="3544659"/>
                  <a:pt x="6147019" y="3559543"/>
                </a:cubicBezTo>
                <a:cubicBezTo>
                  <a:pt x="6170855" y="3571450"/>
                  <a:pt x="6188733" y="3583357"/>
                  <a:pt x="6206611" y="3604195"/>
                </a:cubicBezTo>
                <a:cubicBezTo>
                  <a:pt x="6197673" y="3613125"/>
                  <a:pt x="6197673" y="3601218"/>
                  <a:pt x="6185754" y="3601218"/>
                </a:cubicBezTo>
                <a:cubicBezTo>
                  <a:pt x="6188733" y="3610148"/>
                  <a:pt x="6176815" y="3604195"/>
                  <a:pt x="6179795" y="3616102"/>
                </a:cubicBezTo>
                <a:cubicBezTo>
                  <a:pt x="6194693" y="3619079"/>
                  <a:pt x="6209591" y="3628009"/>
                  <a:pt x="6206611" y="3642892"/>
                </a:cubicBezTo>
                <a:cubicBezTo>
                  <a:pt x="6203632" y="3639916"/>
                  <a:pt x="6197673" y="3625032"/>
                  <a:pt x="6191713" y="3633962"/>
                </a:cubicBezTo>
                <a:cubicBezTo>
                  <a:pt x="6200652" y="3645869"/>
                  <a:pt x="6206611" y="3657776"/>
                  <a:pt x="6224489" y="3663730"/>
                </a:cubicBezTo>
                <a:cubicBezTo>
                  <a:pt x="6224489" y="3672660"/>
                  <a:pt x="6215551" y="3669683"/>
                  <a:pt x="6218530" y="3678614"/>
                </a:cubicBezTo>
                <a:cubicBezTo>
                  <a:pt x="6227469" y="3684567"/>
                  <a:pt x="6227469" y="3696474"/>
                  <a:pt x="6245347" y="3693498"/>
                </a:cubicBezTo>
                <a:cubicBezTo>
                  <a:pt x="6242367" y="3717311"/>
                  <a:pt x="6266205" y="3723265"/>
                  <a:pt x="6275143" y="3741126"/>
                </a:cubicBezTo>
                <a:cubicBezTo>
                  <a:pt x="6284083" y="3741126"/>
                  <a:pt x="6275143" y="3720288"/>
                  <a:pt x="6287062" y="3729219"/>
                </a:cubicBezTo>
                <a:cubicBezTo>
                  <a:pt x="6293021" y="3741126"/>
                  <a:pt x="6272163" y="3741126"/>
                  <a:pt x="6281103" y="3750056"/>
                </a:cubicBezTo>
                <a:cubicBezTo>
                  <a:pt x="6287062" y="3744102"/>
                  <a:pt x="6301960" y="3741126"/>
                  <a:pt x="6298981" y="3756009"/>
                </a:cubicBezTo>
                <a:cubicBezTo>
                  <a:pt x="6296001" y="3756009"/>
                  <a:pt x="6287062" y="3753033"/>
                  <a:pt x="6287062" y="3758986"/>
                </a:cubicBezTo>
                <a:cubicBezTo>
                  <a:pt x="6296001" y="3782800"/>
                  <a:pt x="6310899" y="3803638"/>
                  <a:pt x="6328777" y="3824475"/>
                </a:cubicBezTo>
                <a:cubicBezTo>
                  <a:pt x="6328777" y="3824475"/>
                  <a:pt x="6328777" y="3824475"/>
                  <a:pt x="6325797" y="3827452"/>
                </a:cubicBezTo>
                <a:cubicBezTo>
                  <a:pt x="6330267" y="3834894"/>
                  <a:pt x="6335482" y="3848289"/>
                  <a:pt x="6341813" y="3859080"/>
                </a:cubicBezTo>
                <a:lnTo>
                  <a:pt x="6345571" y="3863844"/>
                </a:lnTo>
                <a:lnTo>
                  <a:pt x="6345571" y="3950174"/>
                </a:lnTo>
                <a:lnTo>
                  <a:pt x="6334737" y="3934615"/>
                </a:lnTo>
                <a:cubicBezTo>
                  <a:pt x="6325797" y="3919731"/>
                  <a:pt x="6316859" y="3910801"/>
                  <a:pt x="6304940" y="3913778"/>
                </a:cubicBezTo>
                <a:cubicBezTo>
                  <a:pt x="6301960" y="3901870"/>
                  <a:pt x="6310899" y="3907824"/>
                  <a:pt x="6310899" y="3901870"/>
                </a:cubicBezTo>
                <a:cubicBezTo>
                  <a:pt x="6301960" y="3889963"/>
                  <a:pt x="6298981" y="3872103"/>
                  <a:pt x="6284083" y="3863173"/>
                </a:cubicBezTo>
                <a:cubicBezTo>
                  <a:pt x="6290041" y="3866149"/>
                  <a:pt x="6296001" y="3866149"/>
                  <a:pt x="6298981" y="3860196"/>
                </a:cubicBezTo>
                <a:cubicBezTo>
                  <a:pt x="6293021" y="3857219"/>
                  <a:pt x="6290041" y="3851266"/>
                  <a:pt x="6281103" y="3851266"/>
                </a:cubicBezTo>
                <a:cubicBezTo>
                  <a:pt x="6278123" y="3854242"/>
                  <a:pt x="6278123" y="3863173"/>
                  <a:pt x="6275143" y="3863173"/>
                </a:cubicBezTo>
                <a:cubicBezTo>
                  <a:pt x="6275143" y="3854242"/>
                  <a:pt x="6263225" y="3854242"/>
                  <a:pt x="6269184" y="3845312"/>
                </a:cubicBezTo>
                <a:cubicBezTo>
                  <a:pt x="6278123" y="3848289"/>
                  <a:pt x="6281103" y="3845312"/>
                  <a:pt x="6284083" y="3836382"/>
                </a:cubicBezTo>
                <a:cubicBezTo>
                  <a:pt x="6257265" y="3830428"/>
                  <a:pt x="6272163" y="3791730"/>
                  <a:pt x="6245347" y="3794707"/>
                </a:cubicBezTo>
                <a:cubicBezTo>
                  <a:pt x="6242367" y="3791730"/>
                  <a:pt x="6242367" y="3788754"/>
                  <a:pt x="6245347" y="3782800"/>
                </a:cubicBezTo>
                <a:cubicBezTo>
                  <a:pt x="6236408" y="3785777"/>
                  <a:pt x="6236408" y="3770893"/>
                  <a:pt x="6230449" y="3776847"/>
                </a:cubicBezTo>
                <a:cubicBezTo>
                  <a:pt x="6230449" y="3782800"/>
                  <a:pt x="6236408" y="3785777"/>
                  <a:pt x="6230449" y="3788754"/>
                </a:cubicBezTo>
                <a:cubicBezTo>
                  <a:pt x="6221509" y="3776847"/>
                  <a:pt x="6224489" y="3758986"/>
                  <a:pt x="6215551" y="3747079"/>
                </a:cubicBezTo>
                <a:cubicBezTo>
                  <a:pt x="6215551" y="3750056"/>
                  <a:pt x="6209591" y="3750056"/>
                  <a:pt x="6209591" y="3753033"/>
                </a:cubicBezTo>
                <a:cubicBezTo>
                  <a:pt x="6206611" y="3758986"/>
                  <a:pt x="6212571" y="3758986"/>
                  <a:pt x="6209591" y="3764940"/>
                </a:cubicBezTo>
                <a:cubicBezTo>
                  <a:pt x="6197673" y="3756009"/>
                  <a:pt x="6191713" y="3741126"/>
                  <a:pt x="6185754" y="3729219"/>
                </a:cubicBezTo>
                <a:cubicBezTo>
                  <a:pt x="6179795" y="3714335"/>
                  <a:pt x="6170855" y="3702428"/>
                  <a:pt x="6152977" y="3696474"/>
                </a:cubicBezTo>
                <a:cubicBezTo>
                  <a:pt x="6152977" y="3681590"/>
                  <a:pt x="6158937" y="3699451"/>
                  <a:pt x="6161917" y="3690521"/>
                </a:cubicBezTo>
                <a:cubicBezTo>
                  <a:pt x="6155957" y="3669683"/>
                  <a:pt x="6138079" y="3660753"/>
                  <a:pt x="6132120" y="3639916"/>
                </a:cubicBezTo>
                <a:cubicBezTo>
                  <a:pt x="6105303" y="3639916"/>
                  <a:pt x="6120201" y="3589311"/>
                  <a:pt x="6090405" y="3598241"/>
                </a:cubicBezTo>
                <a:cubicBezTo>
                  <a:pt x="6099344" y="3583357"/>
                  <a:pt x="6072527" y="3583357"/>
                  <a:pt x="6078487" y="3559543"/>
                </a:cubicBezTo>
                <a:cubicBezTo>
                  <a:pt x="6063588" y="3562520"/>
                  <a:pt x="6063588" y="3550613"/>
                  <a:pt x="6054649" y="3541683"/>
                </a:cubicBezTo>
                <a:cubicBezTo>
                  <a:pt x="6069547" y="3532752"/>
                  <a:pt x="6042731" y="3505961"/>
                  <a:pt x="6024853" y="3508938"/>
                </a:cubicBezTo>
                <a:cubicBezTo>
                  <a:pt x="6021873" y="3500008"/>
                  <a:pt x="6030812" y="3502985"/>
                  <a:pt x="6030812" y="3497031"/>
                </a:cubicBezTo>
                <a:cubicBezTo>
                  <a:pt x="6021873" y="3497031"/>
                  <a:pt x="6030812" y="3482148"/>
                  <a:pt x="6021873" y="3482148"/>
                </a:cubicBezTo>
                <a:cubicBezTo>
                  <a:pt x="6018893" y="3488101"/>
                  <a:pt x="6003995" y="3488101"/>
                  <a:pt x="6003995" y="3479171"/>
                </a:cubicBezTo>
                <a:cubicBezTo>
                  <a:pt x="6009955" y="3479171"/>
                  <a:pt x="6021873" y="3485124"/>
                  <a:pt x="6021873" y="3479171"/>
                </a:cubicBezTo>
                <a:cubicBezTo>
                  <a:pt x="6021873" y="3464287"/>
                  <a:pt x="6001015" y="3470240"/>
                  <a:pt x="5995056" y="3461310"/>
                </a:cubicBezTo>
                <a:cubicBezTo>
                  <a:pt x="6001015" y="3458333"/>
                  <a:pt x="5998036" y="3455357"/>
                  <a:pt x="5998036" y="3446427"/>
                </a:cubicBezTo>
                <a:cubicBezTo>
                  <a:pt x="5983137" y="3446427"/>
                  <a:pt x="5977179" y="3434519"/>
                  <a:pt x="5962280" y="3434519"/>
                </a:cubicBezTo>
                <a:cubicBezTo>
                  <a:pt x="5965259" y="3437496"/>
                  <a:pt x="5965259" y="3443450"/>
                  <a:pt x="5956321" y="3443450"/>
                </a:cubicBezTo>
                <a:cubicBezTo>
                  <a:pt x="5956321" y="3440473"/>
                  <a:pt x="5956321" y="3437496"/>
                  <a:pt x="5953341" y="3437496"/>
                </a:cubicBezTo>
                <a:cubicBezTo>
                  <a:pt x="5950361" y="3437496"/>
                  <a:pt x="5953341" y="3449403"/>
                  <a:pt x="5947382" y="3449403"/>
                </a:cubicBezTo>
                <a:cubicBezTo>
                  <a:pt x="5941423" y="3425589"/>
                  <a:pt x="5929504" y="3440473"/>
                  <a:pt x="5929504" y="3413682"/>
                </a:cubicBezTo>
                <a:cubicBezTo>
                  <a:pt x="5935463" y="3413682"/>
                  <a:pt x="5941423" y="3434519"/>
                  <a:pt x="5944402" y="3413682"/>
                </a:cubicBezTo>
                <a:cubicBezTo>
                  <a:pt x="5953341" y="3410705"/>
                  <a:pt x="5956321" y="3434519"/>
                  <a:pt x="5962280" y="3425589"/>
                </a:cubicBezTo>
                <a:cubicBezTo>
                  <a:pt x="5959301" y="3416659"/>
                  <a:pt x="5950361" y="3416659"/>
                  <a:pt x="5953341" y="3401775"/>
                </a:cubicBezTo>
                <a:cubicBezTo>
                  <a:pt x="5941423" y="3404752"/>
                  <a:pt x="5944402" y="3389868"/>
                  <a:pt x="5932483" y="3389868"/>
                </a:cubicBezTo>
                <a:cubicBezTo>
                  <a:pt x="5929504" y="3398798"/>
                  <a:pt x="5938443" y="3395821"/>
                  <a:pt x="5938443" y="3404752"/>
                </a:cubicBezTo>
                <a:cubicBezTo>
                  <a:pt x="5929504" y="3401775"/>
                  <a:pt x="5932483" y="3410705"/>
                  <a:pt x="5929504" y="3413682"/>
                </a:cubicBezTo>
                <a:cubicBezTo>
                  <a:pt x="5917585" y="3413682"/>
                  <a:pt x="5914605" y="3407729"/>
                  <a:pt x="5914605" y="3398798"/>
                </a:cubicBezTo>
                <a:cubicBezTo>
                  <a:pt x="5917585" y="3398798"/>
                  <a:pt x="5923545" y="3401775"/>
                  <a:pt x="5926525" y="3395821"/>
                </a:cubicBezTo>
                <a:cubicBezTo>
                  <a:pt x="5923545" y="3395821"/>
                  <a:pt x="5923545" y="3389868"/>
                  <a:pt x="5920565" y="3389868"/>
                </a:cubicBezTo>
                <a:cubicBezTo>
                  <a:pt x="5911626" y="3386891"/>
                  <a:pt x="5914605" y="3398798"/>
                  <a:pt x="5902687" y="3395821"/>
                </a:cubicBezTo>
                <a:cubicBezTo>
                  <a:pt x="5902687" y="3383914"/>
                  <a:pt x="5890769" y="3374984"/>
                  <a:pt x="5884809" y="3363077"/>
                </a:cubicBezTo>
                <a:cubicBezTo>
                  <a:pt x="5875870" y="3354147"/>
                  <a:pt x="5872891" y="3345216"/>
                  <a:pt x="5878850" y="3330333"/>
                </a:cubicBezTo>
                <a:cubicBezTo>
                  <a:pt x="5872891" y="3327356"/>
                  <a:pt x="5866931" y="3315449"/>
                  <a:pt x="5860972" y="3324379"/>
                </a:cubicBezTo>
                <a:cubicBezTo>
                  <a:pt x="5857993" y="3333310"/>
                  <a:pt x="5875870" y="3336286"/>
                  <a:pt x="5863951" y="3342240"/>
                </a:cubicBezTo>
                <a:cubicBezTo>
                  <a:pt x="5860972" y="3327356"/>
                  <a:pt x="5825216" y="3309495"/>
                  <a:pt x="5852033" y="3297589"/>
                </a:cubicBezTo>
                <a:cubicBezTo>
                  <a:pt x="5849053" y="3294612"/>
                  <a:pt x="5849053" y="3294612"/>
                  <a:pt x="5846073" y="3291635"/>
                </a:cubicBezTo>
                <a:cubicBezTo>
                  <a:pt x="5834155" y="3288658"/>
                  <a:pt x="5837135" y="3300565"/>
                  <a:pt x="5828196" y="3297589"/>
                </a:cubicBezTo>
                <a:cubicBezTo>
                  <a:pt x="5816277" y="3282704"/>
                  <a:pt x="5804359" y="3267821"/>
                  <a:pt x="5792440" y="3249960"/>
                </a:cubicBezTo>
                <a:cubicBezTo>
                  <a:pt x="5780521" y="3235077"/>
                  <a:pt x="5768603" y="3220193"/>
                  <a:pt x="5753705" y="3214239"/>
                </a:cubicBezTo>
                <a:cubicBezTo>
                  <a:pt x="5735827" y="3175541"/>
                  <a:pt x="5703051" y="3151727"/>
                  <a:pt x="5679213" y="3118983"/>
                </a:cubicBezTo>
                <a:cubicBezTo>
                  <a:pt x="5676233" y="3121960"/>
                  <a:pt x="5679213" y="3127913"/>
                  <a:pt x="5676233" y="3127913"/>
                </a:cubicBezTo>
                <a:cubicBezTo>
                  <a:pt x="5670275" y="3092192"/>
                  <a:pt x="5622600" y="3068378"/>
                  <a:pt x="5604722" y="3035633"/>
                </a:cubicBezTo>
                <a:cubicBezTo>
                  <a:pt x="5598763" y="3038610"/>
                  <a:pt x="5598763" y="3041587"/>
                  <a:pt x="5592803" y="3041587"/>
                </a:cubicBezTo>
                <a:cubicBezTo>
                  <a:pt x="5580885" y="3020750"/>
                  <a:pt x="5560027" y="3005866"/>
                  <a:pt x="5548109" y="2982052"/>
                </a:cubicBezTo>
                <a:cubicBezTo>
                  <a:pt x="5545129" y="2988005"/>
                  <a:pt x="5545129" y="2990982"/>
                  <a:pt x="5539169" y="2988005"/>
                </a:cubicBezTo>
                <a:cubicBezTo>
                  <a:pt x="5542149" y="2970145"/>
                  <a:pt x="5530231" y="2955261"/>
                  <a:pt x="5515333" y="2961214"/>
                </a:cubicBezTo>
                <a:cubicBezTo>
                  <a:pt x="5506393" y="2928470"/>
                  <a:pt x="5467658" y="2928470"/>
                  <a:pt x="5461699" y="2895726"/>
                </a:cubicBezTo>
                <a:cubicBezTo>
                  <a:pt x="5452760" y="2904656"/>
                  <a:pt x="5440841" y="2883819"/>
                  <a:pt x="5452760" y="2883819"/>
                </a:cubicBezTo>
                <a:cubicBezTo>
                  <a:pt x="5449780" y="2892749"/>
                  <a:pt x="5467658" y="2895726"/>
                  <a:pt x="5470638" y="2889772"/>
                </a:cubicBezTo>
                <a:cubicBezTo>
                  <a:pt x="5464679" y="2877865"/>
                  <a:pt x="5470638" y="2877865"/>
                  <a:pt x="5473617" y="2865958"/>
                </a:cubicBezTo>
                <a:cubicBezTo>
                  <a:pt x="5455739" y="2857028"/>
                  <a:pt x="5443821" y="2874888"/>
                  <a:pt x="5440841" y="2880842"/>
                </a:cubicBezTo>
                <a:cubicBezTo>
                  <a:pt x="5428923" y="2862982"/>
                  <a:pt x="5408065" y="2851074"/>
                  <a:pt x="5393167" y="2839167"/>
                </a:cubicBezTo>
                <a:cubicBezTo>
                  <a:pt x="5390187" y="2833214"/>
                  <a:pt x="5396147" y="2833214"/>
                  <a:pt x="5396147" y="2827261"/>
                </a:cubicBezTo>
                <a:cubicBezTo>
                  <a:pt x="5366350" y="2818330"/>
                  <a:pt x="5345493" y="2797493"/>
                  <a:pt x="5324635" y="2776655"/>
                </a:cubicBezTo>
                <a:cubicBezTo>
                  <a:pt x="5306757" y="2755818"/>
                  <a:pt x="5285899" y="2734981"/>
                  <a:pt x="5265042" y="2726051"/>
                </a:cubicBezTo>
                <a:cubicBezTo>
                  <a:pt x="5262062" y="2714144"/>
                  <a:pt x="5256103" y="2714144"/>
                  <a:pt x="5256103" y="2705213"/>
                </a:cubicBezTo>
                <a:cubicBezTo>
                  <a:pt x="5253123" y="2705213"/>
                  <a:pt x="5253123" y="2708190"/>
                  <a:pt x="5247164" y="2708190"/>
                </a:cubicBezTo>
                <a:cubicBezTo>
                  <a:pt x="5217367" y="2675446"/>
                  <a:pt x="5184591" y="2651632"/>
                  <a:pt x="5151815" y="2624841"/>
                </a:cubicBezTo>
                <a:cubicBezTo>
                  <a:pt x="5151815" y="2624841"/>
                  <a:pt x="5151815" y="2624841"/>
                  <a:pt x="5139897" y="2615911"/>
                </a:cubicBezTo>
                <a:cubicBezTo>
                  <a:pt x="5139897" y="2615911"/>
                  <a:pt x="5139897" y="2615911"/>
                  <a:pt x="5127978" y="2606980"/>
                </a:cubicBezTo>
                <a:cubicBezTo>
                  <a:pt x="5119039" y="2601027"/>
                  <a:pt x="5113079" y="2595073"/>
                  <a:pt x="5104141" y="2589119"/>
                </a:cubicBezTo>
                <a:cubicBezTo>
                  <a:pt x="5089243" y="2577213"/>
                  <a:pt x="5071365" y="2562329"/>
                  <a:pt x="5056467" y="2547445"/>
                </a:cubicBezTo>
                <a:cubicBezTo>
                  <a:pt x="5044548" y="2553398"/>
                  <a:pt x="5032629" y="2535538"/>
                  <a:pt x="5029649" y="2517677"/>
                </a:cubicBezTo>
                <a:cubicBezTo>
                  <a:pt x="5008792" y="2523631"/>
                  <a:pt x="5008792" y="2502794"/>
                  <a:pt x="4993893" y="2496840"/>
                </a:cubicBezTo>
                <a:cubicBezTo>
                  <a:pt x="4981975" y="2502794"/>
                  <a:pt x="4937281" y="2461119"/>
                  <a:pt x="4913443" y="2449212"/>
                </a:cubicBezTo>
                <a:cubicBezTo>
                  <a:pt x="4916423" y="2446235"/>
                  <a:pt x="4919403" y="2443258"/>
                  <a:pt x="4919403" y="2437305"/>
                </a:cubicBezTo>
                <a:cubicBezTo>
                  <a:pt x="4889606" y="2440282"/>
                  <a:pt x="4886627" y="2407537"/>
                  <a:pt x="4868749" y="2416467"/>
                </a:cubicBezTo>
                <a:cubicBezTo>
                  <a:pt x="4868749" y="2410514"/>
                  <a:pt x="4868749" y="2407537"/>
                  <a:pt x="4868749" y="2404560"/>
                </a:cubicBezTo>
                <a:cubicBezTo>
                  <a:pt x="4865769" y="2398607"/>
                  <a:pt x="4856830" y="2401584"/>
                  <a:pt x="4853850" y="2404560"/>
                </a:cubicBezTo>
                <a:cubicBezTo>
                  <a:pt x="4847891" y="2392654"/>
                  <a:pt x="4841931" y="2404560"/>
                  <a:pt x="4850871" y="2389677"/>
                </a:cubicBezTo>
                <a:cubicBezTo>
                  <a:pt x="4832993" y="2386700"/>
                  <a:pt x="4824053" y="2368839"/>
                  <a:pt x="4806175" y="2371816"/>
                </a:cubicBezTo>
                <a:cubicBezTo>
                  <a:pt x="4809155" y="2368839"/>
                  <a:pt x="4812135" y="2368839"/>
                  <a:pt x="4812135" y="2362886"/>
                </a:cubicBezTo>
                <a:cubicBezTo>
                  <a:pt x="4797237" y="2362886"/>
                  <a:pt x="4794257" y="2348002"/>
                  <a:pt x="4779359" y="2348002"/>
                </a:cubicBezTo>
                <a:cubicBezTo>
                  <a:pt x="4782339" y="2348002"/>
                  <a:pt x="4779359" y="2333118"/>
                  <a:pt x="4776379" y="2336095"/>
                </a:cubicBezTo>
                <a:cubicBezTo>
                  <a:pt x="4764461" y="2333118"/>
                  <a:pt x="4773399" y="2348002"/>
                  <a:pt x="4764461" y="2345025"/>
                </a:cubicBezTo>
                <a:cubicBezTo>
                  <a:pt x="4755521" y="2324188"/>
                  <a:pt x="4740623" y="2315258"/>
                  <a:pt x="4719766" y="2312281"/>
                </a:cubicBezTo>
                <a:cubicBezTo>
                  <a:pt x="4719766" y="2303351"/>
                  <a:pt x="4713807" y="2303351"/>
                  <a:pt x="4707847" y="2300374"/>
                </a:cubicBezTo>
                <a:cubicBezTo>
                  <a:pt x="4701888" y="2297397"/>
                  <a:pt x="4689969" y="2294420"/>
                  <a:pt x="4681031" y="2288467"/>
                </a:cubicBezTo>
                <a:cubicBezTo>
                  <a:pt x="4672091" y="2282513"/>
                  <a:pt x="4660173" y="2255722"/>
                  <a:pt x="4648255" y="2267629"/>
                </a:cubicBezTo>
                <a:cubicBezTo>
                  <a:pt x="4630377" y="2243816"/>
                  <a:pt x="4609519" y="2234885"/>
                  <a:pt x="4588661" y="2222978"/>
                </a:cubicBezTo>
                <a:cubicBezTo>
                  <a:pt x="4585681" y="2220001"/>
                  <a:pt x="4579723" y="2217025"/>
                  <a:pt x="4573763" y="2217025"/>
                </a:cubicBezTo>
                <a:cubicBezTo>
                  <a:pt x="4567803" y="2214048"/>
                  <a:pt x="4564824" y="2211071"/>
                  <a:pt x="4558865" y="2208095"/>
                </a:cubicBezTo>
                <a:cubicBezTo>
                  <a:pt x="4549926" y="2202141"/>
                  <a:pt x="4543967" y="2196187"/>
                  <a:pt x="4535027" y="2190234"/>
                </a:cubicBezTo>
                <a:cubicBezTo>
                  <a:pt x="4535027" y="2187257"/>
                  <a:pt x="4532048" y="2187257"/>
                  <a:pt x="4532048" y="2187257"/>
                </a:cubicBezTo>
                <a:cubicBezTo>
                  <a:pt x="4532048" y="2190234"/>
                  <a:pt x="4532048" y="2193210"/>
                  <a:pt x="4529068" y="2193210"/>
                </a:cubicBezTo>
                <a:cubicBezTo>
                  <a:pt x="4523109" y="2190234"/>
                  <a:pt x="4526089" y="2190234"/>
                  <a:pt x="4529068" y="2184280"/>
                </a:cubicBezTo>
                <a:cubicBezTo>
                  <a:pt x="4526089" y="2184280"/>
                  <a:pt x="4523109" y="2181304"/>
                  <a:pt x="4520129" y="2181304"/>
                </a:cubicBezTo>
                <a:cubicBezTo>
                  <a:pt x="4508211" y="2178327"/>
                  <a:pt x="4493313" y="2169397"/>
                  <a:pt x="4475435" y="2157489"/>
                </a:cubicBezTo>
                <a:cubicBezTo>
                  <a:pt x="4472455" y="2157489"/>
                  <a:pt x="4469475" y="2154513"/>
                  <a:pt x="4466495" y="2151536"/>
                </a:cubicBezTo>
                <a:cubicBezTo>
                  <a:pt x="4457557" y="2148559"/>
                  <a:pt x="4451597" y="2142606"/>
                  <a:pt x="4442659" y="2139629"/>
                </a:cubicBezTo>
                <a:cubicBezTo>
                  <a:pt x="4436699" y="2136652"/>
                  <a:pt x="4430740" y="2133676"/>
                  <a:pt x="4424781" y="2130699"/>
                </a:cubicBezTo>
                <a:cubicBezTo>
                  <a:pt x="4421801" y="2130699"/>
                  <a:pt x="4421801" y="2127722"/>
                  <a:pt x="4418821" y="2127722"/>
                </a:cubicBezTo>
                <a:cubicBezTo>
                  <a:pt x="4305595" y="2068187"/>
                  <a:pt x="4192367" y="2011628"/>
                  <a:pt x="4076161" y="1949116"/>
                </a:cubicBezTo>
                <a:cubicBezTo>
                  <a:pt x="4076161" y="1952093"/>
                  <a:pt x="4076161" y="1955070"/>
                  <a:pt x="4076161" y="1955070"/>
                </a:cubicBezTo>
                <a:cubicBezTo>
                  <a:pt x="4243022" y="2041396"/>
                  <a:pt x="4403923" y="2133676"/>
                  <a:pt x="4564824" y="2234885"/>
                </a:cubicBezTo>
                <a:cubicBezTo>
                  <a:pt x="4722745" y="2333118"/>
                  <a:pt x="4877687" y="2440282"/>
                  <a:pt x="5026670" y="2553398"/>
                </a:cubicBezTo>
                <a:cubicBezTo>
                  <a:pt x="5175653" y="2669492"/>
                  <a:pt x="5318675" y="2791539"/>
                  <a:pt x="5452760" y="2922517"/>
                </a:cubicBezTo>
                <a:cubicBezTo>
                  <a:pt x="5467658" y="2940377"/>
                  <a:pt x="5485536" y="2958238"/>
                  <a:pt x="5500435" y="2973122"/>
                </a:cubicBezTo>
                <a:cubicBezTo>
                  <a:pt x="5500435" y="2973122"/>
                  <a:pt x="5500435" y="2973122"/>
                  <a:pt x="5551089" y="3023726"/>
                </a:cubicBezTo>
                <a:cubicBezTo>
                  <a:pt x="5551089" y="3023726"/>
                  <a:pt x="5551089" y="3023726"/>
                  <a:pt x="5574925" y="3050517"/>
                </a:cubicBezTo>
                <a:cubicBezTo>
                  <a:pt x="5583865" y="3059448"/>
                  <a:pt x="5589824" y="3068378"/>
                  <a:pt x="5598763" y="3074332"/>
                </a:cubicBezTo>
                <a:cubicBezTo>
                  <a:pt x="5598763" y="3074332"/>
                  <a:pt x="5598763" y="3074332"/>
                  <a:pt x="5646437" y="3127913"/>
                </a:cubicBezTo>
                <a:cubicBezTo>
                  <a:pt x="5661335" y="3145774"/>
                  <a:pt x="5676233" y="3163634"/>
                  <a:pt x="5691132" y="3181495"/>
                </a:cubicBezTo>
                <a:cubicBezTo>
                  <a:pt x="5691132" y="3181495"/>
                  <a:pt x="5691132" y="3181495"/>
                  <a:pt x="5714969" y="3208286"/>
                </a:cubicBezTo>
                <a:cubicBezTo>
                  <a:pt x="5723908" y="3217216"/>
                  <a:pt x="5729867" y="3226146"/>
                  <a:pt x="5738807" y="3235077"/>
                </a:cubicBezTo>
                <a:cubicBezTo>
                  <a:pt x="5768603" y="3270798"/>
                  <a:pt x="5798399" y="3306519"/>
                  <a:pt x="5825216" y="3345216"/>
                </a:cubicBezTo>
                <a:cubicBezTo>
                  <a:pt x="5834155" y="3357123"/>
                  <a:pt x="5846073" y="3369031"/>
                  <a:pt x="5855013" y="3380938"/>
                </a:cubicBezTo>
                <a:cubicBezTo>
                  <a:pt x="5866931" y="3392845"/>
                  <a:pt x="5872891" y="3404752"/>
                  <a:pt x="5875870" y="3416659"/>
                </a:cubicBezTo>
                <a:cubicBezTo>
                  <a:pt x="5893748" y="3419635"/>
                  <a:pt x="5899707" y="3437496"/>
                  <a:pt x="5914605" y="3443450"/>
                </a:cubicBezTo>
                <a:cubicBezTo>
                  <a:pt x="5917585" y="3449403"/>
                  <a:pt x="5911626" y="3458333"/>
                  <a:pt x="5917585" y="3458333"/>
                </a:cubicBezTo>
                <a:cubicBezTo>
                  <a:pt x="5923545" y="3455357"/>
                  <a:pt x="5926525" y="3461310"/>
                  <a:pt x="5929504" y="3467264"/>
                </a:cubicBezTo>
                <a:cubicBezTo>
                  <a:pt x="5932483" y="3473217"/>
                  <a:pt x="5935463" y="3482148"/>
                  <a:pt x="5935463" y="3485124"/>
                </a:cubicBezTo>
                <a:cubicBezTo>
                  <a:pt x="5944402" y="3502985"/>
                  <a:pt x="5971219" y="3508938"/>
                  <a:pt x="5965259" y="3520846"/>
                </a:cubicBezTo>
                <a:cubicBezTo>
                  <a:pt x="5959301" y="3517869"/>
                  <a:pt x="5953341" y="3514892"/>
                  <a:pt x="5950361" y="3505961"/>
                </a:cubicBezTo>
                <a:cubicBezTo>
                  <a:pt x="5944402" y="3520846"/>
                  <a:pt x="5956321" y="3526799"/>
                  <a:pt x="5968239" y="3535729"/>
                </a:cubicBezTo>
                <a:cubicBezTo>
                  <a:pt x="5974199" y="3538706"/>
                  <a:pt x="5980158" y="3544659"/>
                  <a:pt x="5983137" y="3547636"/>
                </a:cubicBezTo>
                <a:cubicBezTo>
                  <a:pt x="5989097" y="3553590"/>
                  <a:pt x="5989097" y="3559543"/>
                  <a:pt x="5989097" y="3568473"/>
                </a:cubicBezTo>
                <a:cubicBezTo>
                  <a:pt x="6021873" y="3574427"/>
                  <a:pt x="6021873" y="3630986"/>
                  <a:pt x="6048690" y="3625032"/>
                </a:cubicBezTo>
                <a:cubicBezTo>
                  <a:pt x="6045711" y="3630986"/>
                  <a:pt x="6051669" y="3630986"/>
                  <a:pt x="6048690" y="3639916"/>
                </a:cubicBezTo>
                <a:cubicBezTo>
                  <a:pt x="6060609" y="3636939"/>
                  <a:pt x="6075507" y="3657776"/>
                  <a:pt x="6060609" y="3666707"/>
                </a:cubicBezTo>
                <a:cubicBezTo>
                  <a:pt x="6075507" y="3684567"/>
                  <a:pt x="6099344" y="3690521"/>
                  <a:pt x="6102323" y="3714335"/>
                </a:cubicBezTo>
                <a:cubicBezTo>
                  <a:pt x="6099344" y="3720288"/>
                  <a:pt x="6087425" y="3711358"/>
                  <a:pt x="6087425" y="3720288"/>
                </a:cubicBezTo>
                <a:cubicBezTo>
                  <a:pt x="6090405" y="3720288"/>
                  <a:pt x="6102323" y="3726242"/>
                  <a:pt x="6102323" y="3717311"/>
                </a:cubicBezTo>
                <a:cubicBezTo>
                  <a:pt x="6123181" y="3732195"/>
                  <a:pt x="6123181" y="3764940"/>
                  <a:pt x="6147019" y="3773870"/>
                </a:cubicBezTo>
                <a:cubicBezTo>
                  <a:pt x="6138079" y="3779824"/>
                  <a:pt x="6149998" y="3791730"/>
                  <a:pt x="6158937" y="3785777"/>
                </a:cubicBezTo>
                <a:cubicBezTo>
                  <a:pt x="6158937" y="3791730"/>
                  <a:pt x="6152977" y="3791730"/>
                  <a:pt x="6149998" y="3794707"/>
                </a:cubicBezTo>
                <a:cubicBezTo>
                  <a:pt x="6161917" y="3800661"/>
                  <a:pt x="6158937" y="3821498"/>
                  <a:pt x="6176815" y="3815545"/>
                </a:cubicBezTo>
                <a:cubicBezTo>
                  <a:pt x="6179795" y="3824475"/>
                  <a:pt x="6185754" y="3830428"/>
                  <a:pt x="6188733" y="3839359"/>
                </a:cubicBezTo>
                <a:cubicBezTo>
                  <a:pt x="6176815" y="3863173"/>
                  <a:pt x="6224489" y="3892940"/>
                  <a:pt x="6221509" y="3928661"/>
                </a:cubicBezTo>
                <a:cubicBezTo>
                  <a:pt x="6239387" y="3934615"/>
                  <a:pt x="6242367" y="3949499"/>
                  <a:pt x="6248327" y="3961406"/>
                </a:cubicBezTo>
                <a:cubicBezTo>
                  <a:pt x="6254286" y="3976289"/>
                  <a:pt x="6257265" y="3991174"/>
                  <a:pt x="6278123" y="3997127"/>
                </a:cubicBezTo>
                <a:cubicBezTo>
                  <a:pt x="6269184" y="4006057"/>
                  <a:pt x="6284083" y="4003080"/>
                  <a:pt x="6281103" y="4012011"/>
                </a:cubicBezTo>
                <a:cubicBezTo>
                  <a:pt x="6269184" y="4009034"/>
                  <a:pt x="6263225" y="4000104"/>
                  <a:pt x="6257265" y="3991174"/>
                </a:cubicBezTo>
                <a:cubicBezTo>
                  <a:pt x="6251306" y="3982243"/>
                  <a:pt x="6245347" y="3973313"/>
                  <a:pt x="6236408" y="3967359"/>
                </a:cubicBezTo>
                <a:cubicBezTo>
                  <a:pt x="6233429" y="3967359"/>
                  <a:pt x="6227469" y="3970336"/>
                  <a:pt x="6224489" y="3973313"/>
                </a:cubicBezTo>
                <a:cubicBezTo>
                  <a:pt x="6224489" y="3979266"/>
                  <a:pt x="6227469" y="3985220"/>
                  <a:pt x="6239387" y="3985220"/>
                </a:cubicBezTo>
                <a:cubicBezTo>
                  <a:pt x="6239387" y="4000104"/>
                  <a:pt x="6221509" y="3982243"/>
                  <a:pt x="6224489" y="4000104"/>
                </a:cubicBezTo>
                <a:cubicBezTo>
                  <a:pt x="6233429" y="3991174"/>
                  <a:pt x="6239387" y="4017964"/>
                  <a:pt x="6248327" y="4003080"/>
                </a:cubicBezTo>
                <a:cubicBezTo>
                  <a:pt x="6248327" y="4017964"/>
                  <a:pt x="6263225" y="4017964"/>
                  <a:pt x="6260245" y="4026894"/>
                </a:cubicBezTo>
                <a:cubicBezTo>
                  <a:pt x="6266205" y="4014987"/>
                  <a:pt x="6272163" y="4023918"/>
                  <a:pt x="6281103" y="4017964"/>
                </a:cubicBezTo>
                <a:cubicBezTo>
                  <a:pt x="6278123" y="4038801"/>
                  <a:pt x="6290041" y="4041778"/>
                  <a:pt x="6301960" y="4044755"/>
                </a:cubicBezTo>
                <a:cubicBezTo>
                  <a:pt x="6301960" y="4053685"/>
                  <a:pt x="6293021" y="4050708"/>
                  <a:pt x="6293021" y="4056662"/>
                </a:cubicBezTo>
                <a:cubicBezTo>
                  <a:pt x="6304940" y="4065592"/>
                  <a:pt x="6316859" y="4089406"/>
                  <a:pt x="6310899" y="4098337"/>
                </a:cubicBezTo>
                <a:cubicBezTo>
                  <a:pt x="6310899" y="4086430"/>
                  <a:pt x="6296001" y="4083453"/>
                  <a:pt x="6293021" y="4071546"/>
                </a:cubicBezTo>
                <a:cubicBezTo>
                  <a:pt x="6290041" y="4083453"/>
                  <a:pt x="6281103" y="4080476"/>
                  <a:pt x="6281103" y="4092383"/>
                </a:cubicBezTo>
                <a:cubicBezTo>
                  <a:pt x="6290041" y="4089406"/>
                  <a:pt x="6290041" y="4095360"/>
                  <a:pt x="6298981" y="4098337"/>
                </a:cubicBezTo>
                <a:cubicBezTo>
                  <a:pt x="6281103" y="4104290"/>
                  <a:pt x="6301960" y="4151918"/>
                  <a:pt x="6316859" y="4151918"/>
                </a:cubicBezTo>
                <a:cubicBezTo>
                  <a:pt x="6319838" y="4163825"/>
                  <a:pt x="6307919" y="4151918"/>
                  <a:pt x="6307919" y="4163825"/>
                </a:cubicBezTo>
                <a:cubicBezTo>
                  <a:pt x="6310899" y="4163825"/>
                  <a:pt x="6310899" y="4166802"/>
                  <a:pt x="6313879" y="4166802"/>
                </a:cubicBezTo>
                <a:cubicBezTo>
                  <a:pt x="6325797" y="4163825"/>
                  <a:pt x="6331757" y="4166802"/>
                  <a:pt x="6334737" y="4151918"/>
                </a:cubicBezTo>
                <a:cubicBezTo>
                  <a:pt x="6334737" y="4160849"/>
                  <a:pt x="6340695" y="4163825"/>
                  <a:pt x="6343675" y="4169779"/>
                </a:cubicBezTo>
                <a:cubicBezTo>
                  <a:pt x="6346655" y="4166802"/>
                  <a:pt x="6345165" y="4163081"/>
                  <a:pt x="6344048" y="4159732"/>
                </a:cubicBezTo>
                <a:lnTo>
                  <a:pt x="6345571" y="4155167"/>
                </a:lnTo>
                <a:lnTo>
                  <a:pt x="6345571" y="4174874"/>
                </a:lnTo>
                <a:lnTo>
                  <a:pt x="6342558" y="4174616"/>
                </a:lnTo>
                <a:cubicBezTo>
                  <a:pt x="6339205" y="4173500"/>
                  <a:pt x="6336226" y="4172756"/>
                  <a:pt x="6331757" y="4175733"/>
                </a:cubicBezTo>
                <a:cubicBezTo>
                  <a:pt x="6331757" y="4184663"/>
                  <a:pt x="6343675" y="4187640"/>
                  <a:pt x="6343675" y="4196570"/>
                </a:cubicBezTo>
                <a:cubicBezTo>
                  <a:pt x="6334737" y="4196570"/>
                  <a:pt x="6334737" y="4208477"/>
                  <a:pt x="6328777" y="4205500"/>
                </a:cubicBezTo>
                <a:cubicBezTo>
                  <a:pt x="6322818" y="4202523"/>
                  <a:pt x="6310899" y="4190616"/>
                  <a:pt x="6304940" y="4202523"/>
                </a:cubicBezTo>
                <a:cubicBezTo>
                  <a:pt x="6304940" y="4208477"/>
                  <a:pt x="6322818" y="4205500"/>
                  <a:pt x="6322818" y="4211454"/>
                </a:cubicBezTo>
                <a:cubicBezTo>
                  <a:pt x="6310899" y="4211454"/>
                  <a:pt x="6319838" y="4229314"/>
                  <a:pt x="6307919" y="4226337"/>
                </a:cubicBezTo>
                <a:cubicBezTo>
                  <a:pt x="6310899" y="4232291"/>
                  <a:pt x="6325797" y="4244198"/>
                  <a:pt x="6328777" y="4226337"/>
                </a:cubicBezTo>
                <a:cubicBezTo>
                  <a:pt x="6313879" y="4229314"/>
                  <a:pt x="6328777" y="4220384"/>
                  <a:pt x="6331757" y="4214430"/>
                </a:cubicBezTo>
                <a:cubicBezTo>
                  <a:pt x="6328777" y="4211454"/>
                  <a:pt x="6325797" y="4211454"/>
                  <a:pt x="6325797" y="4208477"/>
                </a:cubicBezTo>
                <a:cubicBezTo>
                  <a:pt x="6331757" y="4211454"/>
                  <a:pt x="6334737" y="4208477"/>
                  <a:pt x="6340695" y="4208477"/>
                </a:cubicBezTo>
                <a:cubicBezTo>
                  <a:pt x="6343675" y="4217407"/>
                  <a:pt x="6331757" y="4217407"/>
                  <a:pt x="6331757" y="4229314"/>
                </a:cubicBezTo>
                <a:cubicBezTo>
                  <a:pt x="6334737" y="4232291"/>
                  <a:pt x="6334737" y="4235268"/>
                  <a:pt x="6343675" y="4235268"/>
                </a:cubicBezTo>
                <a:cubicBezTo>
                  <a:pt x="6345165" y="4232291"/>
                  <a:pt x="6342931" y="4229314"/>
                  <a:pt x="6341813" y="4227082"/>
                </a:cubicBezTo>
                <a:lnTo>
                  <a:pt x="6345571" y="4224194"/>
                </a:lnTo>
                <a:lnTo>
                  <a:pt x="6345571" y="4253013"/>
                </a:lnTo>
                <a:lnTo>
                  <a:pt x="6345165" y="4252756"/>
                </a:lnTo>
                <a:cubicBezTo>
                  <a:pt x="6339206" y="4249407"/>
                  <a:pt x="6333246" y="4245686"/>
                  <a:pt x="6325797" y="4238244"/>
                </a:cubicBezTo>
                <a:cubicBezTo>
                  <a:pt x="6325797" y="4241221"/>
                  <a:pt x="6322818" y="4241221"/>
                  <a:pt x="6319838" y="4244198"/>
                </a:cubicBezTo>
                <a:cubicBezTo>
                  <a:pt x="6325797" y="4251640"/>
                  <a:pt x="6333247" y="4257593"/>
                  <a:pt x="6340323" y="4263919"/>
                </a:cubicBezTo>
                <a:lnTo>
                  <a:pt x="6345571" y="4270232"/>
                </a:lnTo>
                <a:lnTo>
                  <a:pt x="6345571" y="4411541"/>
                </a:lnTo>
                <a:lnTo>
                  <a:pt x="6344048" y="4407175"/>
                </a:lnTo>
                <a:cubicBezTo>
                  <a:pt x="6339206" y="4399733"/>
                  <a:pt x="6334736" y="4393036"/>
                  <a:pt x="6337716" y="4387082"/>
                </a:cubicBezTo>
                <a:cubicBezTo>
                  <a:pt x="6331757" y="4384106"/>
                  <a:pt x="6328777" y="4387082"/>
                  <a:pt x="6328777" y="4393036"/>
                </a:cubicBezTo>
                <a:cubicBezTo>
                  <a:pt x="6316859" y="4393036"/>
                  <a:pt x="6313879" y="4387082"/>
                  <a:pt x="6310899" y="4381129"/>
                </a:cubicBezTo>
                <a:cubicBezTo>
                  <a:pt x="6316859" y="4357315"/>
                  <a:pt x="6298981" y="4342431"/>
                  <a:pt x="6281103" y="4324570"/>
                </a:cubicBezTo>
                <a:cubicBezTo>
                  <a:pt x="6287062" y="4324570"/>
                  <a:pt x="6290041" y="4336478"/>
                  <a:pt x="6296001" y="4327547"/>
                </a:cubicBezTo>
                <a:cubicBezTo>
                  <a:pt x="6301960" y="4315640"/>
                  <a:pt x="6281103" y="4318617"/>
                  <a:pt x="6281103" y="4309687"/>
                </a:cubicBezTo>
                <a:cubicBezTo>
                  <a:pt x="6284083" y="4306710"/>
                  <a:pt x="6290041" y="4309687"/>
                  <a:pt x="6290041" y="4300756"/>
                </a:cubicBezTo>
                <a:cubicBezTo>
                  <a:pt x="6287062" y="4300756"/>
                  <a:pt x="6284083" y="4300756"/>
                  <a:pt x="6278123" y="4297780"/>
                </a:cubicBezTo>
                <a:cubicBezTo>
                  <a:pt x="6284083" y="4279919"/>
                  <a:pt x="6251306" y="4282896"/>
                  <a:pt x="6245347" y="4268012"/>
                </a:cubicBezTo>
                <a:cubicBezTo>
                  <a:pt x="6254286" y="4250152"/>
                  <a:pt x="6230449" y="4235268"/>
                  <a:pt x="6218530" y="4244198"/>
                </a:cubicBezTo>
                <a:cubicBezTo>
                  <a:pt x="6221509" y="4247175"/>
                  <a:pt x="6239387" y="4253128"/>
                  <a:pt x="6227469" y="4256105"/>
                </a:cubicBezTo>
                <a:cubicBezTo>
                  <a:pt x="6227469" y="4244198"/>
                  <a:pt x="6221509" y="4265035"/>
                  <a:pt x="6215551" y="4259082"/>
                </a:cubicBezTo>
                <a:cubicBezTo>
                  <a:pt x="6215551" y="4250152"/>
                  <a:pt x="6215551" y="4244198"/>
                  <a:pt x="6215551" y="4235268"/>
                </a:cubicBezTo>
                <a:cubicBezTo>
                  <a:pt x="6233429" y="4235268"/>
                  <a:pt x="6230449" y="4235268"/>
                  <a:pt x="6239387" y="4241221"/>
                </a:cubicBezTo>
                <a:cubicBezTo>
                  <a:pt x="6236408" y="4220384"/>
                  <a:pt x="6221509" y="4202523"/>
                  <a:pt x="6209591" y="4199547"/>
                </a:cubicBezTo>
                <a:cubicBezTo>
                  <a:pt x="6215551" y="4199547"/>
                  <a:pt x="6212571" y="4184663"/>
                  <a:pt x="6209591" y="4181686"/>
                </a:cubicBezTo>
                <a:cubicBezTo>
                  <a:pt x="6194693" y="4190616"/>
                  <a:pt x="6203632" y="4163825"/>
                  <a:pt x="6194693" y="4160849"/>
                </a:cubicBezTo>
                <a:cubicBezTo>
                  <a:pt x="6191713" y="4160849"/>
                  <a:pt x="6173835" y="4163825"/>
                  <a:pt x="6170855" y="4154895"/>
                </a:cubicBezTo>
                <a:cubicBezTo>
                  <a:pt x="6179795" y="4151918"/>
                  <a:pt x="6185754" y="4151918"/>
                  <a:pt x="6188733" y="4142988"/>
                </a:cubicBezTo>
                <a:cubicBezTo>
                  <a:pt x="6170855" y="4140011"/>
                  <a:pt x="6191713" y="4122151"/>
                  <a:pt x="6167876" y="4119174"/>
                </a:cubicBezTo>
                <a:cubicBezTo>
                  <a:pt x="6173835" y="4128104"/>
                  <a:pt x="6164897" y="4125127"/>
                  <a:pt x="6158937" y="4128104"/>
                </a:cubicBezTo>
                <a:cubicBezTo>
                  <a:pt x="6155957" y="4116197"/>
                  <a:pt x="6141059" y="4101313"/>
                  <a:pt x="6158937" y="4107267"/>
                </a:cubicBezTo>
                <a:cubicBezTo>
                  <a:pt x="6152977" y="4101313"/>
                  <a:pt x="6144039" y="4098337"/>
                  <a:pt x="6138079" y="4089406"/>
                </a:cubicBezTo>
                <a:cubicBezTo>
                  <a:pt x="6129141" y="4083453"/>
                  <a:pt x="6126161" y="4074523"/>
                  <a:pt x="6123181" y="4065592"/>
                </a:cubicBezTo>
                <a:cubicBezTo>
                  <a:pt x="6120201" y="4065592"/>
                  <a:pt x="6114242" y="4062616"/>
                  <a:pt x="6111263" y="4062616"/>
                </a:cubicBezTo>
                <a:cubicBezTo>
                  <a:pt x="6108283" y="4050708"/>
                  <a:pt x="6123181" y="4062616"/>
                  <a:pt x="6126161" y="4056662"/>
                </a:cubicBezTo>
                <a:cubicBezTo>
                  <a:pt x="6114242" y="4041778"/>
                  <a:pt x="6099344" y="4041778"/>
                  <a:pt x="6090405" y="4023918"/>
                </a:cubicBezTo>
                <a:cubicBezTo>
                  <a:pt x="6087425" y="4032848"/>
                  <a:pt x="6096365" y="4032848"/>
                  <a:pt x="6093385" y="4041778"/>
                </a:cubicBezTo>
                <a:cubicBezTo>
                  <a:pt x="6090405" y="4029871"/>
                  <a:pt x="6066568" y="4020941"/>
                  <a:pt x="6075507" y="4009034"/>
                </a:cubicBezTo>
                <a:cubicBezTo>
                  <a:pt x="6075507" y="4014987"/>
                  <a:pt x="6084445" y="4023918"/>
                  <a:pt x="6084445" y="4017964"/>
                </a:cubicBezTo>
                <a:cubicBezTo>
                  <a:pt x="6081466" y="4009034"/>
                  <a:pt x="6078487" y="3997127"/>
                  <a:pt x="6063588" y="3997127"/>
                </a:cubicBezTo>
                <a:cubicBezTo>
                  <a:pt x="6066568" y="4003080"/>
                  <a:pt x="6072527" y="4006057"/>
                  <a:pt x="6063588" y="4009034"/>
                </a:cubicBezTo>
                <a:cubicBezTo>
                  <a:pt x="6060609" y="4000104"/>
                  <a:pt x="6051669" y="3997127"/>
                  <a:pt x="6063588" y="3991174"/>
                </a:cubicBezTo>
                <a:cubicBezTo>
                  <a:pt x="6048690" y="3997127"/>
                  <a:pt x="6051669" y="3988197"/>
                  <a:pt x="6042731" y="3982243"/>
                </a:cubicBezTo>
                <a:cubicBezTo>
                  <a:pt x="6042731" y="3991174"/>
                  <a:pt x="6045711" y="3994150"/>
                  <a:pt x="6039751" y="4006057"/>
                </a:cubicBezTo>
                <a:cubicBezTo>
                  <a:pt x="6048690" y="4006057"/>
                  <a:pt x="6045711" y="4012011"/>
                  <a:pt x="6054649" y="4009034"/>
                </a:cubicBezTo>
                <a:cubicBezTo>
                  <a:pt x="6048690" y="4023918"/>
                  <a:pt x="6057629" y="4032848"/>
                  <a:pt x="6066568" y="4041778"/>
                </a:cubicBezTo>
                <a:cubicBezTo>
                  <a:pt x="6075507" y="4050708"/>
                  <a:pt x="6084445" y="4062616"/>
                  <a:pt x="6081466" y="4077499"/>
                </a:cubicBezTo>
                <a:cubicBezTo>
                  <a:pt x="6099344" y="4083453"/>
                  <a:pt x="6087425" y="4104290"/>
                  <a:pt x="6108283" y="4107267"/>
                </a:cubicBezTo>
                <a:cubicBezTo>
                  <a:pt x="6117222" y="4128104"/>
                  <a:pt x="6126161" y="4148942"/>
                  <a:pt x="6141059" y="4166802"/>
                </a:cubicBezTo>
                <a:cubicBezTo>
                  <a:pt x="6135100" y="4166802"/>
                  <a:pt x="6135100" y="4175733"/>
                  <a:pt x="6129141" y="4175733"/>
                </a:cubicBezTo>
                <a:cubicBezTo>
                  <a:pt x="6132120" y="4181686"/>
                  <a:pt x="6129141" y="4190616"/>
                  <a:pt x="6138079" y="4190616"/>
                </a:cubicBezTo>
                <a:cubicBezTo>
                  <a:pt x="6135100" y="4202523"/>
                  <a:pt x="6129141" y="4202523"/>
                  <a:pt x="6123181" y="4211454"/>
                </a:cubicBezTo>
                <a:cubicBezTo>
                  <a:pt x="6132120" y="4211454"/>
                  <a:pt x="6141059" y="4214430"/>
                  <a:pt x="6144039" y="4211454"/>
                </a:cubicBezTo>
                <a:cubicBezTo>
                  <a:pt x="6149998" y="4223361"/>
                  <a:pt x="6147019" y="4232291"/>
                  <a:pt x="6144039" y="4235268"/>
                </a:cubicBezTo>
                <a:cubicBezTo>
                  <a:pt x="6152977" y="4235268"/>
                  <a:pt x="6155957" y="4235268"/>
                  <a:pt x="6158937" y="4241221"/>
                </a:cubicBezTo>
                <a:cubicBezTo>
                  <a:pt x="6149998" y="4247175"/>
                  <a:pt x="6141059" y="4235268"/>
                  <a:pt x="6138079" y="4244198"/>
                </a:cubicBezTo>
                <a:cubicBezTo>
                  <a:pt x="6144039" y="4247175"/>
                  <a:pt x="6155957" y="4256105"/>
                  <a:pt x="6144039" y="4265035"/>
                </a:cubicBezTo>
                <a:cubicBezTo>
                  <a:pt x="6152977" y="4265035"/>
                  <a:pt x="6152977" y="4270989"/>
                  <a:pt x="6158937" y="4273966"/>
                </a:cubicBezTo>
                <a:cubicBezTo>
                  <a:pt x="6161917" y="4268012"/>
                  <a:pt x="6167876" y="4265035"/>
                  <a:pt x="6179795" y="4268012"/>
                </a:cubicBezTo>
                <a:cubicBezTo>
                  <a:pt x="6176815" y="4276942"/>
                  <a:pt x="6170855" y="4265035"/>
                  <a:pt x="6164897" y="4276942"/>
                </a:cubicBezTo>
                <a:cubicBezTo>
                  <a:pt x="6179795" y="4282896"/>
                  <a:pt x="6170855" y="4297780"/>
                  <a:pt x="6182774" y="4309687"/>
                </a:cubicBezTo>
                <a:cubicBezTo>
                  <a:pt x="6167876" y="4306710"/>
                  <a:pt x="6167876" y="4303733"/>
                  <a:pt x="6158937" y="4312663"/>
                </a:cubicBezTo>
                <a:cubicBezTo>
                  <a:pt x="6161917" y="4306710"/>
                  <a:pt x="6149998" y="4309687"/>
                  <a:pt x="6144039" y="4306710"/>
                </a:cubicBezTo>
                <a:cubicBezTo>
                  <a:pt x="6147019" y="4297780"/>
                  <a:pt x="6141059" y="4291826"/>
                  <a:pt x="6135100" y="4285873"/>
                </a:cubicBezTo>
                <a:cubicBezTo>
                  <a:pt x="6144039" y="4282896"/>
                  <a:pt x="6144039" y="4294803"/>
                  <a:pt x="6149998" y="4288849"/>
                </a:cubicBezTo>
                <a:cubicBezTo>
                  <a:pt x="6135100" y="4285873"/>
                  <a:pt x="6149998" y="4265035"/>
                  <a:pt x="6132120" y="4270989"/>
                </a:cubicBezTo>
                <a:cubicBezTo>
                  <a:pt x="6135100" y="4253128"/>
                  <a:pt x="6132120" y="4244198"/>
                  <a:pt x="6126161" y="4226337"/>
                </a:cubicBezTo>
                <a:cubicBezTo>
                  <a:pt x="6120201" y="4226337"/>
                  <a:pt x="6117222" y="4226337"/>
                  <a:pt x="6111263" y="4226337"/>
                </a:cubicBezTo>
                <a:cubicBezTo>
                  <a:pt x="6114242" y="4223361"/>
                  <a:pt x="6114242" y="4220384"/>
                  <a:pt x="6108283" y="4220384"/>
                </a:cubicBezTo>
                <a:cubicBezTo>
                  <a:pt x="6105303" y="4208477"/>
                  <a:pt x="6120201" y="4220384"/>
                  <a:pt x="6120201" y="4211454"/>
                </a:cubicBezTo>
                <a:cubicBezTo>
                  <a:pt x="6120201" y="4202523"/>
                  <a:pt x="6111263" y="4199547"/>
                  <a:pt x="6102323" y="4205500"/>
                </a:cubicBezTo>
                <a:cubicBezTo>
                  <a:pt x="6102323" y="4196570"/>
                  <a:pt x="6108283" y="4199547"/>
                  <a:pt x="6108283" y="4190616"/>
                </a:cubicBezTo>
                <a:cubicBezTo>
                  <a:pt x="6102323" y="4178709"/>
                  <a:pt x="6087425" y="4184663"/>
                  <a:pt x="6093385" y="4160849"/>
                </a:cubicBezTo>
                <a:cubicBezTo>
                  <a:pt x="6087425" y="4160849"/>
                  <a:pt x="6087425" y="4169779"/>
                  <a:pt x="6081466" y="4163825"/>
                </a:cubicBezTo>
                <a:cubicBezTo>
                  <a:pt x="6078487" y="4151918"/>
                  <a:pt x="6078487" y="4148942"/>
                  <a:pt x="6072527" y="4160849"/>
                </a:cubicBezTo>
                <a:cubicBezTo>
                  <a:pt x="6066568" y="4157872"/>
                  <a:pt x="6072527" y="4145965"/>
                  <a:pt x="6066568" y="4140011"/>
                </a:cubicBezTo>
                <a:cubicBezTo>
                  <a:pt x="6042731" y="4131081"/>
                  <a:pt x="6048690" y="4101313"/>
                  <a:pt x="6039751" y="4086430"/>
                </a:cubicBezTo>
                <a:cubicBezTo>
                  <a:pt x="6027833" y="4086430"/>
                  <a:pt x="6012934" y="4080476"/>
                  <a:pt x="6009955" y="4092383"/>
                </a:cubicBezTo>
                <a:cubicBezTo>
                  <a:pt x="6015914" y="4092383"/>
                  <a:pt x="6018893" y="4086430"/>
                  <a:pt x="6024853" y="4092383"/>
                </a:cubicBezTo>
                <a:cubicBezTo>
                  <a:pt x="6024853" y="4104290"/>
                  <a:pt x="6012934" y="4095360"/>
                  <a:pt x="6015914" y="4104290"/>
                </a:cubicBezTo>
                <a:cubicBezTo>
                  <a:pt x="6024853" y="4119174"/>
                  <a:pt x="6033791" y="4131081"/>
                  <a:pt x="6039751" y="4145965"/>
                </a:cubicBezTo>
                <a:cubicBezTo>
                  <a:pt x="6048690" y="4160849"/>
                  <a:pt x="6054649" y="4175733"/>
                  <a:pt x="6057629" y="4193593"/>
                </a:cubicBezTo>
                <a:cubicBezTo>
                  <a:pt x="6045711" y="4193593"/>
                  <a:pt x="6048690" y="4184663"/>
                  <a:pt x="6042731" y="4181686"/>
                </a:cubicBezTo>
                <a:cubicBezTo>
                  <a:pt x="6030812" y="4184663"/>
                  <a:pt x="6039751" y="4193593"/>
                  <a:pt x="6030812" y="4190616"/>
                </a:cubicBezTo>
                <a:cubicBezTo>
                  <a:pt x="6030812" y="4187640"/>
                  <a:pt x="6033791" y="4184663"/>
                  <a:pt x="6033791" y="4181686"/>
                </a:cubicBezTo>
                <a:cubicBezTo>
                  <a:pt x="6021873" y="4175733"/>
                  <a:pt x="6015914" y="4178709"/>
                  <a:pt x="6009955" y="4169779"/>
                </a:cubicBezTo>
                <a:cubicBezTo>
                  <a:pt x="6021873" y="4178709"/>
                  <a:pt x="6018893" y="4166802"/>
                  <a:pt x="6030812" y="4166802"/>
                </a:cubicBezTo>
                <a:cubicBezTo>
                  <a:pt x="6027833" y="4169779"/>
                  <a:pt x="6024853" y="4178709"/>
                  <a:pt x="6030812" y="4178709"/>
                </a:cubicBezTo>
                <a:cubicBezTo>
                  <a:pt x="6033791" y="4175733"/>
                  <a:pt x="6042731" y="4178709"/>
                  <a:pt x="6045711" y="4169779"/>
                </a:cubicBezTo>
                <a:cubicBezTo>
                  <a:pt x="6030812" y="4178709"/>
                  <a:pt x="6039751" y="4160849"/>
                  <a:pt x="6024853" y="4157872"/>
                </a:cubicBezTo>
                <a:cubicBezTo>
                  <a:pt x="6024853" y="4166802"/>
                  <a:pt x="6009955" y="4157872"/>
                  <a:pt x="6006975" y="4157872"/>
                </a:cubicBezTo>
                <a:cubicBezTo>
                  <a:pt x="6003995" y="4148942"/>
                  <a:pt x="5992077" y="4134058"/>
                  <a:pt x="5983137" y="4122151"/>
                </a:cubicBezTo>
                <a:cubicBezTo>
                  <a:pt x="5971219" y="4110244"/>
                  <a:pt x="5962280" y="4098337"/>
                  <a:pt x="5965259" y="4089406"/>
                </a:cubicBezTo>
                <a:cubicBezTo>
                  <a:pt x="5959301" y="4089406"/>
                  <a:pt x="5962280" y="4101313"/>
                  <a:pt x="5953341" y="4095360"/>
                </a:cubicBezTo>
                <a:cubicBezTo>
                  <a:pt x="5959301" y="4074523"/>
                  <a:pt x="5956321" y="4074523"/>
                  <a:pt x="5950361" y="4062616"/>
                </a:cubicBezTo>
                <a:cubicBezTo>
                  <a:pt x="5956321" y="4068569"/>
                  <a:pt x="5965259" y="4059639"/>
                  <a:pt x="5968239" y="4071546"/>
                </a:cubicBezTo>
                <a:cubicBezTo>
                  <a:pt x="5962280" y="4068569"/>
                  <a:pt x="5959301" y="4068569"/>
                  <a:pt x="5959301" y="4074523"/>
                </a:cubicBezTo>
                <a:cubicBezTo>
                  <a:pt x="5965259" y="4077499"/>
                  <a:pt x="5974199" y="4083453"/>
                  <a:pt x="5980158" y="4077499"/>
                </a:cubicBezTo>
                <a:cubicBezTo>
                  <a:pt x="5971219" y="4074523"/>
                  <a:pt x="5968239" y="4044755"/>
                  <a:pt x="5941423" y="4056662"/>
                </a:cubicBezTo>
                <a:cubicBezTo>
                  <a:pt x="5941423" y="4047732"/>
                  <a:pt x="5932483" y="4044755"/>
                  <a:pt x="5929504" y="4035825"/>
                </a:cubicBezTo>
                <a:cubicBezTo>
                  <a:pt x="5941423" y="4035825"/>
                  <a:pt x="5947382" y="4047732"/>
                  <a:pt x="5953341" y="4035825"/>
                </a:cubicBezTo>
                <a:cubicBezTo>
                  <a:pt x="5953341" y="4026894"/>
                  <a:pt x="5932483" y="4032848"/>
                  <a:pt x="5932483" y="4020941"/>
                </a:cubicBezTo>
                <a:cubicBezTo>
                  <a:pt x="5917585" y="4038801"/>
                  <a:pt x="5911626" y="4003080"/>
                  <a:pt x="5899707" y="4009034"/>
                </a:cubicBezTo>
                <a:cubicBezTo>
                  <a:pt x="5902687" y="4003080"/>
                  <a:pt x="5905667" y="4006057"/>
                  <a:pt x="5908647" y="4003080"/>
                </a:cubicBezTo>
                <a:cubicBezTo>
                  <a:pt x="5908647" y="3997127"/>
                  <a:pt x="5902687" y="3988197"/>
                  <a:pt x="5896728" y="3994150"/>
                </a:cubicBezTo>
                <a:cubicBezTo>
                  <a:pt x="5899707" y="3979266"/>
                  <a:pt x="5887789" y="3985220"/>
                  <a:pt x="5896728" y="3973313"/>
                </a:cubicBezTo>
                <a:cubicBezTo>
                  <a:pt x="5887789" y="3967359"/>
                  <a:pt x="5878850" y="3964382"/>
                  <a:pt x="5872891" y="3970336"/>
                </a:cubicBezTo>
                <a:cubicBezTo>
                  <a:pt x="5863951" y="3964382"/>
                  <a:pt x="5884809" y="3961406"/>
                  <a:pt x="5875870" y="3955452"/>
                </a:cubicBezTo>
                <a:cubicBezTo>
                  <a:pt x="5866931" y="3961406"/>
                  <a:pt x="5860972" y="3961406"/>
                  <a:pt x="5857993" y="3949499"/>
                </a:cubicBezTo>
                <a:cubicBezTo>
                  <a:pt x="5857993" y="3943545"/>
                  <a:pt x="5866931" y="3946522"/>
                  <a:pt x="5866931" y="3943545"/>
                </a:cubicBezTo>
                <a:cubicBezTo>
                  <a:pt x="5860972" y="3937592"/>
                  <a:pt x="5860972" y="3943545"/>
                  <a:pt x="5855013" y="3943545"/>
                </a:cubicBezTo>
                <a:cubicBezTo>
                  <a:pt x="5855013" y="3940568"/>
                  <a:pt x="5852033" y="3937592"/>
                  <a:pt x="5855013" y="3931638"/>
                </a:cubicBezTo>
                <a:cubicBezTo>
                  <a:pt x="5860972" y="3922708"/>
                  <a:pt x="5860972" y="3943545"/>
                  <a:pt x="5869911" y="3934615"/>
                </a:cubicBezTo>
                <a:cubicBezTo>
                  <a:pt x="5866931" y="3919731"/>
                  <a:pt x="5852033" y="3916755"/>
                  <a:pt x="5843094" y="3928661"/>
                </a:cubicBezTo>
                <a:cubicBezTo>
                  <a:pt x="5849053" y="3916755"/>
                  <a:pt x="5849053" y="3898894"/>
                  <a:pt x="5834155" y="3907824"/>
                </a:cubicBezTo>
                <a:cubicBezTo>
                  <a:pt x="5828196" y="3901870"/>
                  <a:pt x="5837135" y="3901870"/>
                  <a:pt x="5837135" y="3895917"/>
                </a:cubicBezTo>
                <a:cubicBezTo>
                  <a:pt x="5816277" y="3881033"/>
                  <a:pt x="5816277" y="3863173"/>
                  <a:pt x="5789461" y="3848289"/>
                </a:cubicBezTo>
                <a:cubicBezTo>
                  <a:pt x="5789461" y="3839359"/>
                  <a:pt x="5798399" y="3839359"/>
                  <a:pt x="5798399" y="3833405"/>
                </a:cubicBezTo>
                <a:cubicBezTo>
                  <a:pt x="5786481" y="3824475"/>
                  <a:pt x="5768603" y="3830428"/>
                  <a:pt x="5777542" y="3812568"/>
                </a:cubicBezTo>
                <a:cubicBezTo>
                  <a:pt x="5762643" y="3812568"/>
                  <a:pt x="5765623" y="3800661"/>
                  <a:pt x="5756684" y="3803638"/>
                </a:cubicBezTo>
                <a:cubicBezTo>
                  <a:pt x="5759664" y="3803638"/>
                  <a:pt x="5762643" y="3797684"/>
                  <a:pt x="5762643" y="3794707"/>
                </a:cubicBezTo>
                <a:cubicBezTo>
                  <a:pt x="5753705" y="3794707"/>
                  <a:pt x="5717949" y="3779824"/>
                  <a:pt x="5735827" y="3767917"/>
                </a:cubicBezTo>
                <a:cubicBezTo>
                  <a:pt x="5720929" y="3764940"/>
                  <a:pt x="5706030" y="3756009"/>
                  <a:pt x="5694111" y="3758986"/>
                </a:cubicBezTo>
                <a:cubicBezTo>
                  <a:pt x="5703051" y="3735172"/>
                  <a:pt x="5655376" y="3717311"/>
                  <a:pt x="5679213" y="3711358"/>
                </a:cubicBezTo>
                <a:cubicBezTo>
                  <a:pt x="5679213" y="3699451"/>
                  <a:pt x="5664315" y="3714335"/>
                  <a:pt x="5667295" y="3699451"/>
                </a:cubicBezTo>
                <a:cubicBezTo>
                  <a:pt x="5670275" y="3687544"/>
                  <a:pt x="5673254" y="3711358"/>
                  <a:pt x="5679213" y="3699451"/>
                </a:cubicBezTo>
                <a:cubicBezTo>
                  <a:pt x="5676233" y="3690521"/>
                  <a:pt x="5664315" y="3672660"/>
                  <a:pt x="5652397" y="3684567"/>
                </a:cubicBezTo>
                <a:cubicBezTo>
                  <a:pt x="5658355" y="3687544"/>
                  <a:pt x="5667295" y="3699451"/>
                  <a:pt x="5661335" y="3702428"/>
                </a:cubicBezTo>
                <a:cubicBezTo>
                  <a:pt x="5652397" y="3687544"/>
                  <a:pt x="5637498" y="3675637"/>
                  <a:pt x="5640478" y="3660753"/>
                </a:cubicBezTo>
                <a:cubicBezTo>
                  <a:pt x="5631539" y="3654800"/>
                  <a:pt x="5637498" y="3669683"/>
                  <a:pt x="5628559" y="3666707"/>
                </a:cubicBezTo>
                <a:cubicBezTo>
                  <a:pt x="5628559" y="3651823"/>
                  <a:pt x="5619621" y="3657776"/>
                  <a:pt x="5616641" y="3648846"/>
                </a:cubicBezTo>
                <a:cubicBezTo>
                  <a:pt x="5616641" y="3657776"/>
                  <a:pt x="5616641" y="3663730"/>
                  <a:pt x="5610681" y="3669683"/>
                </a:cubicBezTo>
                <a:cubicBezTo>
                  <a:pt x="5619621" y="3672660"/>
                  <a:pt x="5628559" y="3675637"/>
                  <a:pt x="5625579" y="3690521"/>
                </a:cubicBezTo>
                <a:cubicBezTo>
                  <a:pt x="5613661" y="3687544"/>
                  <a:pt x="5619621" y="3675637"/>
                  <a:pt x="5607701" y="3675637"/>
                </a:cubicBezTo>
                <a:cubicBezTo>
                  <a:pt x="5604722" y="3660753"/>
                  <a:pt x="5619621" y="3648846"/>
                  <a:pt x="5607701" y="3645869"/>
                </a:cubicBezTo>
                <a:cubicBezTo>
                  <a:pt x="5598763" y="3645869"/>
                  <a:pt x="5598763" y="3651823"/>
                  <a:pt x="5589824" y="3651823"/>
                </a:cubicBezTo>
                <a:cubicBezTo>
                  <a:pt x="5589824" y="3648846"/>
                  <a:pt x="5589824" y="3648846"/>
                  <a:pt x="5589824" y="3645869"/>
                </a:cubicBezTo>
                <a:cubicBezTo>
                  <a:pt x="5586844" y="3645869"/>
                  <a:pt x="5586844" y="3645869"/>
                  <a:pt x="5586844" y="3642892"/>
                </a:cubicBezTo>
                <a:cubicBezTo>
                  <a:pt x="5595783" y="3642892"/>
                  <a:pt x="5604722" y="3642892"/>
                  <a:pt x="5607701" y="3636939"/>
                </a:cubicBezTo>
                <a:cubicBezTo>
                  <a:pt x="5598763" y="3630986"/>
                  <a:pt x="5610681" y="3630986"/>
                  <a:pt x="5616641" y="3625032"/>
                </a:cubicBezTo>
                <a:cubicBezTo>
                  <a:pt x="5613661" y="3613125"/>
                  <a:pt x="5601743" y="3622055"/>
                  <a:pt x="5592803" y="3619079"/>
                </a:cubicBezTo>
                <a:cubicBezTo>
                  <a:pt x="5592803" y="3601218"/>
                  <a:pt x="5574925" y="3580380"/>
                  <a:pt x="5557047" y="3595265"/>
                </a:cubicBezTo>
                <a:cubicBezTo>
                  <a:pt x="5557047" y="3583357"/>
                  <a:pt x="5574925" y="3589311"/>
                  <a:pt x="5577905" y="3577404"/>
                </a:cubicBezTo>
                <a:cubicBezTo>
                  <a:pt x="5571946" y="3580380"/>
                  <a:pt x="5560027" y="3580380"/>
                  <a:pt x="5554068" y="3583357"/>
                </a:cubicBezTo>
                <a:cubicBezTo>
                  <a:pt x="5551089" y="3571450"/>
                  <a:pt x="5545129" y="3565497"/>
                  <a:pt x="5533211" y="3565497"/>
                </a:cubicBezTo>
                <a:cubicBezTo>
                  <a:pt x="5533211" y="3553590"/>
                  <a:pt x="5551089" y="3562520"/>
                  <a:pt x="5548109" y="3544659"/>
                </a:cubicBezTo>
                <a:cubicBezTo>
                  <a:pt x="5539169" y="3544659"/>
                  <a:pt x="5533211" y="3544659"/>
                  <a:pt x="5527251" y="3544659"/>
                </a:cubicBezTo>
                <a:cubicBezTo>
                  <a:pt x="5536190" y="3535729"/>
                  <a:pt x="5524271" y="3529776"/>
                  <a:pt x="5521292" y="3517869"/>
                </a:cubicBezTo>
                <a:cubicBezTo>
                  <a:pt x="5518312" y="3517869"/>
                  <a:pt x="5518312" y="3520846"/>
                  <a:pt x="5512353" y="3520846"/>
                </a:cubicBezTo>
                <a:cubicBezTo>
                  <a:pt x="5509373" y="3505961"/>
                  <a:pt x="5497455" y="3491078"/>
                  <a:pt x="5476597" y="3500008"/>
                </a:cubicBezTo>
                <a:cubicBezTo>
                  <a:pt x="5485536" y="3488101"/>
                  <a:pt x="5470638" y="3476194"/>
                  <a:pt x="5464679" y="3482148"/>
                </a:cubicBezTo>
                <a:cubicBezTo>
                  <a:pt x="5470638" y="3458333"/>
                  <a:pt x="5446801" y="3467264"/>
                  <a:pt x="5443821" y="3452380"/>
                </a:cubicBezTo>
                <a:cubicBezTo>
                  <a:pt x="5437861" y="3458333"/>
                  <a:pt x="5440841" y="3452380"/>
                  <a:pt x="5434882" y="3449403"/>
                </a:cubicBezTo>
                <a:cubicBezTo>
                  <a:pt x="5434882" y="3452380"/>
                  <a:pt x="5431903" y="3455357"/>
                  <a:pt x="5431903" y="3458333"/>
                </a:cubicBezTo>
                <a:cubicBezTo>
                  <a:pt x="5422963" y="3455357"/>
                  <a:pt x="5414025" y="3455357"/>
                  <a:pt x="5414025" y="3446427"/>
                </a:cubicBezTo>
                <a:cubicBezTo>
                  <a:pt x="5422963" y="3446427"/>
                  <a:pt x="5425943" y="3458333"/>
                  <a:pt x="5431903" y="3446427"/>
                </a:cubicBezTo>
                <a:cubicBezTo>
                  <a:pt x="5417004" y="3437496"/>
                  <a:pt x="5422963" y="3410705"/>
                  <a:pt x="5408065" y="3401775"/>
                </a:cubicBezTo>
                <a:cubicBezTo>
                  <a:pt x="5399126" y="3398798"/>
                  <a:pt x="5393167" y="3401775"/>
                  <a:pt x="5387207" y="3410705"/>
                </a:cubicBezTo>
                <a:cubicBezTo>
                  <a:pt x="5393167" y="3428566"/>
                  <a:pt x="5405085" y="3404752"/>
                  <a:pt x="5408065" y="3419635"/>
                </a:cubicBezTo>
                <a:cubicBezTo>
                  <a:pt x="5396147" y="3416659"/>
                  <a:pt x="5396147" y="3428566"/>
                  <a:pt x="5387207" y="3434519"/>
                </a:cubicBezTo>
                <a:cubicBezTo>
                  <a:pt x="5390187" y="3428566"/>
                  <a:pt x="5390187" y="3422612"/>
                  <a:pt x="5387207" y="3419635"/>
                </a:cubicBezTo>
                <a:cubicBezTo>
                  <a:pt x="5384228" y="3413682"/>
                  <a:pt x="5381249" y="3410705"/>
                  <a:pt x="5378269" y="3407729"/>
                </a:cubicBezTo>
                <a:cubicBezTo>
                  <a:pt x="5387207" y="3404752"/>
                  <a:pt x="5396147" y="3401775"/>
                  <a:pt x="5396147" y="3389868"/>
                </a:cubicBezTo>
                <a:cubicBezTo>
                  <a:pt x="5390187" y="3389868"/>
                  <a:pt x="5381249" y="3398798"/>
                  <a:pt x="5381249" y="3389868"/>
                </a:cubicBezTo>
                <a:cubicBezTo>
                  <a:pt x="5384228" y="3389868"/>
                  <a:pt x="5387207" y="3386891"/>
                  <a:pt x="5390187" y="3383914"/>
                </a:cubicBezTo>
                <a:cubicBezTo>
                  <a:pt x="5381249" y="3377961"/>
                  <a:pt x="5372309" y="3374984"/>
                  <a:pt x="5366350" y="3369031"/>
                </a:cubicBezTo>
                <a:cubicBezTo>
                  <a:pt x="5372309" y="3351170"/>
                  <a:pt x="5342513" y="3342240"/>
                  <a:pt x="5336553" y="3327356"/>
                </a:cubicBezTo>
                <a:cubicBezTo>
                  <a:pt x="5336553" y="3330333"/>
                  <a:pt x="5330594" y="3330333"/>
                  <a:pt x="5327615" y="3333310"/>
                </a:cubicBezTo>
                <a:cubicBezTo>
                  <a:pt x="5324635" y="3327356"/>
                  <a:pt x="5324635" y="3321402"/>
                  <a:pt x="5315696" y="3324379"/>
                </a:cubicBezTo>
                <a:cubicBezTo>
                  <a:pt x="5324635" y="3303542"/>
                  <a:pt x="5303777" y="3309495"/>
                  <a:pt x="5291859" y="3300565"/>
                </a:cubicBezTo>
                <a:cubicBezTo>
                  <a:pt x="5300797" y="3297589"/>
                  <a:pt x="5288879" y="3291635"/>
                  <a:pt x="5294839" y="3288658"/>
                </a:cubicBezTo>
                <a:cubicBezTo>
                  <a:pt x="5306757" y="3285681"/>
                  <a:pt x="5309737" y="3288658"/>
                  <a:pt x="5312717" y="3294612"/>
                </a:cubicBezTo>
                <a:cubicBezTo>
                  <a:pt x="5324635" y="3276751"/>
                  <a:pt x="5303777" y="3264844"/>
                  <a:pt x="5291859" y="3261867"/>
                </a:cubicBezTo>
                <a:cubicBezTo>
                  <a:pt x="5291859" y="3270798"/>
                  <a:pt x="5300797" y="3270798"/>
                  <a:pt x="5297818" y="3282704"/>
                </a:cubicBezTo>
                <a:cubicBezTo>
                  <a:pt x="5279940" y="3273774"/>
                  <a:pt x="5271001" y="3255914"/>
                  <a:pt x="5247164" y="3249960"/>
                </a:cubicBezTo>
                <a:cubicBezTo>
                  <a:pt x="5244185" y="3249960"/>
                  <a:pt x="5244185" y="3255914"/>
                  <a:pt x="5244185" y="3258891"/>
                </a:cubicBezTo>
                <a:cubicBezTo>
                  <a:pt x="5244185" y="3258891"/>
                  <a:pt x="5244185" y="3258891"/>
                  <a:pt x="5229286" y="3258891"/>
                </a:cubicBezTo>
                <a:cubicBezTo>
                  <a:pt x="5226307" y="3249960"/>
                  <a:pt x="5241205" y="3252937"/>
                  <a:pt x="5238225" y="3241030"/>
                </a:cubicBezTo>
                <a:cubicBezTo>
                  <a:pt x="5235245" y="3223170"/>
                  <a:pt x="5217367" y="3238053"/>
                  <a:pt x="5220347" y="3220193"/>
                </a:cubicBezTo>
                <a:cubicBezTo>
                  <a:pt x="5208429" y="3226146"/>
                  <a:pt x="5217367" y="3241030"/>
                  <a:pt x="5223327" y="3244007"/>
                </a:cubicBezTo>
                <a:cubicBezTo>
                  <a:pt x="5208429" y="3249960"/>
                  <a:pt x="5211408" y="3226146"/>
                  <a:pt x="5202469" y="3238053"/>
                </a:cubicBezTo>
                <a:cubicBezTo>
                  <a:pt x="5202469" y="3220193"/>
                  <a:pt x="5220347" y="3223170"/>
                  <a:pt x="5217367" y="3205309"/>
                </a:cubicBezTo>
                <a:cubicBezTo>
                  <a:pt x="5205449" y="3202332"/>
                  <a:pt x="5184591" y="3172564"/>
                  <a:pt x="5169693" y="3199355"/>
                </a:cubicBezTo>
                <a:cubicBezTo>
                  <a:pt x="5181611" y="3199355"/>
                  <a:pt x="5187571" y="3205309"/>
                  <a:pt x="5196510" y="3211262"/>
                </a:cubicBezTo>
                <a:cubicBezTo>
                  <a:pt x="5187571" y="3220193"/>
                  <a:pt x="5187571" y="3202332"/>
                  <a:pt x="5181611" y="3217216"/>
                </a:cubicBezTo>
                <a:cubicBezTo>
                  <a:pt x="5172673" y="3199355"/>
                  <a:pt x="5145856" y="3190425"/>
                  <a:pt x="5142876" y="3178518"/>
                </a:cubicBezTo>
                <a:cubicBezTo>
                  <a:pt x="5145856" y="3181495"/>
                  <a:pt x="5148835" y="3181495"/>
                  <a:pt x="5151815" y="3184472"/>
                </a:cubicBezTo>
                <a:cubicBezTo>
                  <a:pt x="5151815" y="3172564"/>
                  <a:pt x="5142876" y="3169588"/>
                  <a:pt x="5157775" y="3169588"/>
                </a:cubicBezTo>
                <a:cubicBezTo>
                  <a:pt x="5166713" y="3169588"/>
                  <a:pt x="5145856" y="3178518"/>
                  <a:pt x="5157775" y="3181495"/>
                </a:cubicBezTo>
                <a:cubicBezTo>
                  <a:pt x="5172673" y="3181495"/>
                  <a:pt x="5157775" y="3172564"/>
                  <a:pt x="5166713" y="3169588"/>
                </a:cubicBezTo>
                <a:cubicBezTo>
                  <a:pt x="5172673" y="3181495"/>
                  <a:pt x="5181611" y="3166611"/>
                  <a:pt x="5190551" y="3178518"/>
                </a:cubicBezTo>
                <a:cubicBezTo>
                  <a:pt x="5190551" y="3166611"/>
                  <a:pt x="5184591" y="3163634"/>
                  <a:pt x="5178632" y="3160658"/>
                </a:cubicBezTo>
                <a:cubicBezTo>
                  <a:pt x="5172673" y="3160658"/>
                  <a:pt x="5160754" y="3169588"/>
                  <a:pt x="5160754" y="3157681"/>
                </a:cubicBezTo>
                <a:cubicBezTo>
                  <a:pt x="5163734" y="3154704"/>
                  <a:pt x="5172673" y="3154704"/>
                  <a:pt x="5172673" y="3148751"/>
                </a:cubicBezTo>
                <a:cubicBezTo>
                  <a:pt x="5166713" y="3145774"/>
                  <a:pt x="5157775" y="3139820"/>
                  <a:pt x="5154795" y="3148751"/>
                </a:cubicBezTo>
                <a:cubicBezTo>
                  <a:pt x="5163734" y="3151727"/>
                  <a:pt x="5148835" y="3163634"/>
                  <a:pt x="5157775" y="3166611"/>
                </a:cubicBezTo>
                <a:cubicBezTo>
                  <a:pt x="5142876" y="3172564"/>
                  <a:pt x="5145856" y="3154704"/>
                  <a:pt x="5139897" y="3148751"/>
                </a:cubicBezTo>
                <a:cubicBezTo>
                  <a:pt x="5136917" y="3151727"/>
                  <a:pt x="5130957" y="3148751"/>
                  <a:pt x="5127978" y="3154704"/>
                </a:cubicBezTo>
                <a:cubicBezTo>
                  <a:pt x="5136917" y="3154704"/>
                  <a:pt x="5136917" y="3163634"/>
                  <a:pt x="5139897" y="3169588"/>
                </a:cubicBezTo>
                <a:cubicBezTo>
                  <a:pt x="5127978" y="3175541"/>
                  <a:pt x="5136917" y="3163634"/>
                  <a:pt x="5122019" y="3166611"/>
                </a:cubicBezTo>
                <a:cubicBezTo>
                  <a:pt x="5127978" y="3175541"/>
                  <a:pt x="5139897" y="3181495"/>
                  <a:pt x="5142876" y="3190425"/>
                </a:cubicBezTo>
                <a:cubicBezTo>
                  <a:pt x="5139897" y="3190425"/>
                  <a:pt x="5136917" y="3190425"/>
                  <a:pt x="5133937" y="3193402"/>
                </a:cubicBezTo>
                <a:cubicBezTo>
                  <a:pt x="5139897" y="3199355"/>
                  <a:pt x="5145856" y="3202332"/>
                  <a:pt x="5151815" y="3193402"/>
                </a:cubicBezTo>
                <a:cubicBezTo>
                  <a:pt x="5154795" y="3205309"/>
                  <a:pt x="5163734" y="3214239"/>
                  <a:pt x="5172673" y="3214239"/>
                </a:cubicBezTo>
                <a:cubicBezTo>
                  <a:pt x="5163734" y="3214239"/>
                  <a:pt x="5169693" y="3223170"/>
                  <a:pt x="5178632" y="3220193"/>
                </a:cubicBezTo>
                <a:cubicBezTo>
                  <a:pt x="5178632" y="3223170"/>
                  <a:pt x="5175653" y="3226146"/>
                  <a:pt x="5175653" y="3229123"/>
                </a:cubicBezTo>
                <a:cubicBezTo>
                  <a:pt x="5178632" y="3232100"/>
                  <a:pt x="5181611" y="3232100"/>
                  <a:pt x="5190551" y="3232100"/>
                </a:cubicBezTo>
                <a:cubicBezTo>
                  <a:pt x="5187571" y="3249960"/>
                  <a:pt x="5199489" y="3249960"/>
                  <a:pt x="5211408" y="3255914"/>
                </a:cubicBezTo>
                <a:cubicBezTo>
                  <a:pt x="5205449" y="3255914"/>
                  <a:pt x="5208429" y="3264844"/>
                  <a:pt x="5205449" y="3267821"/>
                </a:cubicBezTo>
                <a:cubicBezTo>
                  <a:pt x="5226307" y="3267821"/>
                  <a:pt x="5226307" y="3306519"/>
                  <a:pt x="5250143" y="3294612"/>
                </a:cubicBezTo>
                <a:cubicBezTo>
                  <a:pt x="5247164" y="3309495"/>
                  <a:pt x="5259083" y="3306519"/>
                  <a:pt x="5265042" y="3306519"/>
                </a:cubicBezTo>
                <a:cubicBezTo>
                  <a:pt x="5265042" y="3318426"/>
                  <a:pt x="5259083" y="3318426"/>
                  <a:pt x="5259083" y="3327356"/>
                </a:cubicBezTo>
                <a:cubicBezTo>
                  <a:pt x="5279940" y="3318426"/>
                  <a:pt x="5276961" y="3354147"/>
                  <a:pt x="5288879" y="3360100"/>
                </a:cubicBezTo>
                <a:cubicBezTo>
                  <a:pt x="5294839" y="3357123"/>
                  <a:pt x="5294839" y="3354147"/>
                  <a:pt x="5297818" y="3354147"/>
                </a:cubicBezTo>
                <a:cubicBezTo>
                  <a:pt x="5303777" y="3363077"/>
                  <a:pt x="5306757" y="3363077"/>
                  <a:pt x="5315696" y="3374984"/>
                </a:cubicBezTo>
                <a:cubicBezTo>
                  <a:pt x="5312717" y="3380938"/>
                  <a:pt x="5303777" y="3369031"/>
                  <a:pt x="5300797" y="3380938"/>
                </a:cubicBezTo>
                <a:cubicBezTo>
                  <a:pt x="5336553" y="3372008"/>
                  <a:pt x="5342513" y="3413682"/>
                  <a:pt x="5357411" y="3425589"/>
                </a:cubicBezTo>
                <a:cubicBezTo>
                  <a:pt x="5360391" y="3419635"/>
                  <a:pt x="5360391" y="3416659"/>
                  <a:pt x="5369329" y="3416659"/>
                </a:cubicBezTo>
                <a:cubicBezTo>
                  <a:pt x="5369329" y="3425589"/>
                  <a:pt x="5381249" y="3425589"/>
                  <a:pt x="5384228" y="3434519"/>
                </a:cubicBezTo>
                <a:cubicBezTo>
                  <a:pt x="5375289" y="3434519"/>
                  <a:pt x="5369329" y="3437496"/>
                  <a:pt x="5366350" y="3440473"/>
                </a:cubicBezTo>
                <a:cubicBezTo>
                  <a:pt x="5375289" y="3455357"/>
                  <a:pt x="5393167" y="3470240"/>
                  <a:pt x="5408065" y="3485124"/>
                </a:cubicBezTo>
                <a:cubicBezTo>
                  <a:pt x="5425943" y="3497031"/>
                  <a:pt x="5437861" y="3511915"/>
                  <a:pt x="5440841" y="3532752"/>
                </a:cubicBezTo>
                <a:cubicBezTo>
                  <a:pt x="5437861" y="3526799"/>
                  <a:pt x="5437861" y="3523822"/>
                  <a:pt x="5428923" y="3523822"/>
                </a:cubicBezTo>
                <a:cubicBezTo>
                  <a:pt x="5431903" y="3532752"/>
                  <a:pt x="5422963" y="3532752"/>
                  <a:pt x="5425943" y="3538706"/>
                </a:cubicBezTo>
                <a:cubicBezTo>
                  <a:pt x="5443821" y="3535729"/>
                  <a:pt x="5431903" y="3553590"/>
                  <a:pt x="5437861" y="3556567"/>
                </a:cubicBezTo>
                <a:cubicBezTo>
                  <a:pt x="5446801" y="3559543"/>
                  <a:pt x="5446801" y="3550613"/>
                  <a:pt x="5458719" y="3553590"/>
                </a:cubicBezTo>
                <a:cubicBezTo>
                  <a:pt x="5452760" y="3565497"/>
                  <a:pt x="5458719" y="3568473"/>
                  <a:pt x="5458719" y="3574427"/>
                </a:cubicBezTo>
                <a:cubicBezTo>
                  <a:pt x="5464679" y="3577404"/>
                  <a:pt x="5464679" y="3571450"/>
                  <a:pt x="5467658" y="3568473"/>
                </a:cubicBezTo>
                <a:cubicBezTo>
                  <a:pt x="5470638" y="3577404"/>
                  <a:pt x="5491495" y="3583357"/>
                  <a:pt x="5485536" y="3592288"/>
                </a:cubicBezTo>
                <a:cubicBezTo>
                  <a:pt x="5479577" y="3589311"/>
                  <a:pt x="5479577" y="3580380"/>
                  <a:pt x="5470638" y="3583357"/>
                </a:cubicBezTo>
                <a:cubicBezTo>
                  <a:pt x="5479577" y="3598241"/>
                  <a:pt x="5467658" y="3592288"/>
                  <a:pt x="5461699" y="3607171"/>
                </a:cubicBezTo>
                <a:cubicBezTo>
                  <a:pt x="5470638" y="3610148"/>
                  <a:pt x="5473617" y="3604195"/>
                  <a:pt x="5476597" y="3601218"/>
                </a:cubicBezTo>
                <a:cubicBezTo>
                  <a:pt x="5488515" y="3607171"/>
                  <a:pt x="5497455" y="3625032"/>
                  <a:pt x="5506393" y="3639916"/>
                </a:cubicBezTo>
                <a:cubicBezTo>
                  <a:pt x="5515333" y="3633962"/>
                  <a:pt x="5521292" y="3642892"/>
                  <a:pt x="5530231" y="3642892"/>
                </a:cubicBezTo>
                <a:cubicBezTo>
                  <a:pt x="5533211" y="3651823"/>
                  <a:pt x="5518312" y="3645869"/>
                  <a:pt x="5521292" y="3657776"/>
                </a:cubicBezTo>
                <a:cubicBezTo>
                  <a:pt x="5536190" y="3654800"/>
                  <a:pt x="5542149" y="3660753"/>
                  <a:pt x="5551089" y="3663730"/>
                </a:cubicBezTo>
                <a:cubicBezTo>
                  <a:pt x="5551089" y="3657776"/>
                  <a:pt x="5548109" y="3654800"/>
                  <a:pt x="5551089" y="3654800"/>
                </a:cubicBezTo>
                <a:cubicBezTo>
                  <a:pt x="5551089" y="3663730"/>
                  <a:pt x="5563007" y="3660753"/>
                  <a:pt x="5565987" y="3654800"/>
                </a:cubicBezTo>
                <a:cubicBezTo>
                  <a:pt x="5568966" y="3663730"/>
                  <a:pt x="5577905" y="3663730"/>
                  <a:pt x="5577905" y="3672660"/>
                </a:cubicBezTo>
                <a:cubicBezTo>
                  <a:pt x="5565987" y="3675637"/>
                  <a:pt x="5568966" y="3669683"/>
                  <a:pt x="5565987" y="3666707"/>
                </a:cubicBezTo>
                <a:cubicBezTo>
                  <a:pt x="5565987" y="3675637"/>
                  <a:pt x="5560027" y="3672660"/>
                  <a:pt x="5557047" y="3669683"/>
                </a:cubicBezTo>
                <a:cubicBezTo>
                  <a:pt x="5563007" y="3675637"/>
                  <a:pt x="5563007" y="3684567"/>
                  <a:pt x="5560027" y="3693498"/>
                </a:cubicBezTo>
                <a:cubicBezTo>
                  <a:pt x="5563007" y="3687544"/>
                  <a:pt x="5551089" y="3684567"/>
                  <a:pt x="5551089" y="3690521"/>
                </a:cubicBezTo>
                <a:cubicBezTo>
                  <a:pt x="5554068" y="3708381"/>
                  <a:pt x="5577905" y="3705405"/>
                  <a:pt x="5586844" y="3717311"/>
                </a:cubicBezTo>
                <a:cubicBezTo>
                  <a:pt x="5577905" y="3717311"/>
                  <a:pt x="5568966" y="3714335"/>
                  <a:pt x="5571946" y="3726242"/>
                </a:cubicBezTo>
                <a:cubicBezTo>
                  <a:pt x="5577905" y="3723265"/>
                  <a:pt x="5586844" y="3722521"/>
                  <a:pt x="5593548" y="3724381"/>
                </a:cubicBezTo>
                <a:lnTo>
                  <a:pt x="5598955" y="3733465"/>
                </a:lnTo>
                <a:lnTo>
                  <a:pt x="5592803" y="3735172"/>
                </a:lnTo>
                <a:cubicBezTo>
                  <a:pt x="5601743" y="3744102"/>
                  <a:pt x="5604722" y="3753033"/>
                  <a:pt x="5616641" y="3758986"/>
                </a:cubicBezTo>
                <a:cubicBezTo>
                  <a:pt x="5616641" y="3764940"/>
                  <a:pt x="5613661" y="3770893"/>
                  <a:pt x="5610681" y="3773870"/>
                </a:cubicBezTo>
                <a:cubicBezTo>
                  <a:pt x="5619621" y="3776847"/>
                  <a:pt x="5616641" y="3773870"/>
                  <a:pt x="5628559" y="3773870"/>
                </a:cubicBezTo>
                <a:cubicBezTo>
                  <a:pt x="5628559" y="3779824"/>
                  <a:pt x="5631539" y="3779824"/>
                  <a:pt x="5628559" y="3785777"/>
                </a:cubicBezTo>
                <a:cubicBezTo>
                  <a:pt x="5628559" y="3791730"/>
                  <a:pt x="5625579" y="3788754"/>
                  <a:pt x="5622600" y="3791730"/>
                </a:cubicBezTo>
                <a:cubicBezTo>
                  <a:pt x="5631539" y="3815545"/>
                  <a:pt x="5652397" y="3818521"/>
                  <a:pt x="5670275" y="3830428"/>
                </a:cubicBezTo>
                <a:cubicBezTo>
                  <a:pt x="5661335" y="3833405"/>
                  <a:pt x="5655376" y="3836382"/>
                  <a:pt x="5649417" y="3842336"/>
                </a:cubicBezTo>
                <a:cubicBezTo>
                  <a:pt x="5655376" y="3848289"/>
                  <a:pt x="5655376" y="3857219"/>
                  <a:pt x="5667295" y="3857219"/>
                </a:cubicBezTo>
                <a:cubicBezTo>
                  <a:pt x="5670275" y="3848289"/>
                  <a:pt x="5649417" y="3845312"/>
                  <a:pt x="5664315" y="3839359"/>
                </a:cubicBezTo>
                <a:cubicBezTo>
                  <a:pt x="5673254" y="3845312"/>
                  <a:pt x="5673254" y="3857219"/>
                  <a:pt x="5673254" y="3872103"/>
                </a:cubicBezTo>
                <a:cubicBezTo>
                  <a:pt x="5688152" y="3875080"/>
                  <a:pt x="5673254" y="3860196"/>
                  <a:pt x="5685173" y="3857219"/>
                </a:cubicBezTo>
                <a:cubicBezTo>
                  <a:pt x="5691132" y="3884010"/>
                  <a:pt x="5717949" y="3892940"/>
                  <a:pt x="5729867" y="3904847"/>
                </a:cubicBezTo>
                <a:cubicBezTo>
                  <a:pt x="5723908" y="3907824"/>
                  <a:pt x="5726887" y="3898894"/>
                  <a:pt x="5720929" y="3898894"/>
                </a:cubicBezTo>
                <a:cubicBezTo>
                  <a:pt x="5720929" y="3907824"/>
                  <a:pt x="5711989" y="3904847"/>
                  <a:pt x="5711989" y="3913778"/>
                </a:cubicBezTo>
                <a:cubicBezTo>
                  <a:pt x="5744765" y="3919731"/>
                  <a:pt x="5741786" y="3952476"/>
                  <a:pt x="5759664" y="3970336"/>
                </a:cubicBezTo>
                <a:cubicBezTo>
                  <a:pt x="5753705" y="3967359"/>
                  <a:pt x="5747745" y="3970336"/>
                  <a:pt x="5747745" y="3979266"/>
                </a:cubicBezTo>
                <a:cubicBezTo>
                  <a:pt x="5759664" y="3979266"/>
                  <a:pt x="5771583" y="3979266"/>
                  <a:pt x="5774562" y="3988197"/>
                </a:cubicBezTo>
                <a:cubicBezTo>
                  <a:pt x="5771583" y="3988197"/>
                  <a:pt x="5768603" y="3991174"/>
                  <a:pt x="5768603" y="3991174"/>
                </a:cubicBezTo>
                <a:cubicBezTo>
                  <a:pt x="5786481" y="4003080"/>
                  <a:pt x="5786481" y="4026894"/>
                  <a:pt x="5810318" y="4032848"/>
                </a:cubicBezTo>
                <a:cubicBezTo>
                  <a:pt x="5804359" y="4032848"/>
                  <a:pt x="5801379" y="4035825"/>
                  <a:pt x="5798399" y="4038801"/>
                </a:cubicBezTo>
                <a:cubicBezTo>
                  <a:pt x="5822237" y="4059639"/>
                  <a:pt x="5813297" y="4059639"/>
                  <a:pt x="5822237" y="4083453"/>
                </a:cubicBezTo>
                <a:cubicBezTo>
                  <a:pt x="5816277" y="4083453"/>
                  <a:pt x="5813297" y="4083453"/>
                  <a:pt x="5810318" y="4089406"/>
                </a:cubicBezTo>
                <a:cubicBezTo>
                  <a:pt x="5825216" y="4089406"/>
                  <a:pt x="5807339" y="4098337"/>
                  <a:pt x="5819257" y="4101313"/>
                </a:cubicBezTo>
                <a:cubicBezTo>
                  <a:pt x="5825216" y="4104290"/>
                  <a:pt x="5831175" y="4101313"/>
                  <a:pt x="5834155" y="4101313"/>
                </a:cubicBezTo>
                <a:cubicBezTo>
                  <a:pt x="5834155" y="4107267"/>
                  <a:pt x="5834155" y="4110244"/>
                  <a:pt x="5840115" y="4113220"/>
                </a:cubicBezTo>
                <a:cubicBezTo>
                  <a:pt x="5843094" y="4113220"/>
                  <a:pt x="5843094" y="4104290"/>
                  <a:pt x="5846073" y="4104290"/>
                </a:cubicBezTo>
                <a:cubicBezTo>
                  <a:pt x="5852033" y="4119174"/>
                  <a:pt x="5846073" y="4116197"/>
                  <a:pt x="5855013" y="4131081"/>
                </a:cubicBezTo>
                <a:cubicBezTo>
                  <a:pt x="5855013" y="4125127"/>
                  <a:pt x="5855013" y="4116197"/>
                  <a:pt x="5863951" y="4119174"/>
                </a:cubicBezTo>
                <a:cubicBezTo>
                  <a:pt x="5857993" y="4142988"/>
                  <a:pt x="5887789" y="4166802"/>
                  <a:pt x="5860972" y="4169779"/>
                </a:cubicBezTo>
                <a:cubicBezTo>
                  <a:pt x="5860972" y="4181686"/>
                  <a:pt x="5875870" y="4184663"/>
                  <a:pt x="5878850" y="4193593"/>
                </a:cubicBezTo>
                <a:cubicBezTo>
                  <a:pt x="5875870" y="4193593"/>
                  <a:pt x="5869911" y="4193593"/>
                  <a:pt x="5869911" y="4196570"/>
                </a:cubicBezTo>
                <a:cubicBezTo>
                  <a:pt x="5881829" y="4202523"/>
                  <a:pt x="5866931" y="4211454"/>
                  <a:pt x="5875870" y="4220384"/>
                </a:cubicBezTo>
                <a:cubicBezTo>
                  <a:pt x="5887789" y="4217407"/>
                  <a:pt x="5890769" y="4205500"/>
                  <a:pt x="5902687" y="4202523"/>
                </a:cubicBezTo>
                <a:cubicBezTo>
                  <a:pt x="5893748" y="4214430"/>
                  <a:pt x="5896728" y="4238244"/>
                  <a:pt x="5914605" y="4229314"/>
                </a:cubicBezTo>
                <a:cubicBezTo>
                  <a:pt x="5920565" y="4244198"/>
                  <a:pt x="5926525" y="4259082"/>
                  <a:pt x="5932483" y="4273966"/>
                </a:cubicBezTo>
                <a:cubicBezTo>
                  <a:pt x="5938443" y="4288849"/>
                  <a:pt x="5947382" y="4303733"/>
                  <a:pt x="5953341" y="4318617"/>
                </a:cubicBezTo>
                <a:cubicBezTo>
                  <a:pt x="5968239" y="4345408"/>
                  <a:pt x="5983137" y="4372199"/>
                  <a:pt x="5995056" y="4401966"/>
                </a:cubicBezTo>
                <a:cubicBezTo>
                  <a:pt x="5983137" y="4401966"/>
                  <a:pt x="5992077" y="4390059"/>
                  <a:pt x="5983137" y="4387082"/>
                </a:cubicBezTo>
                <a:cubicBezTo>
                  <a:pt x="5977179" y="4393036"/>
                  <a:pt x="5974199" y="4384106"/>
                  <a:pt x="5968239" y="4393036"/>
                </a:cubicBezTo>
                <a:cubicBezTo>
                  <a:pt x="5974199" y="4393036"/>
                  <a:pt x="5971219" y="4398989"/>
                  <a:pt x="5974199" y="4398989"/>
                </a:cubicBezTo>
                <a:cubicBezTo>
                  <a:pt x="5977179" y="4398989"/>
                  <a:pt x="5980158" y="4396013"/>
                  <a:pt x="5986117" y="4398989"/>
                </a:cubicBezTo>
                <a:cubicBezTo>
                  <a:pt x="5986117" y="4407920"/>
                  <a:pt x="5980158" y="4404943"/>
                  <a:pt x="5977179" y="4407920"/>
                </a:cubicBezTo>
                <a:cubicBezTo>
                  <a:pt x="5977179" y="4413873"/>
                  <a:pt x="5980158" y="4416850"/>
                  <a:pt x="5983137" y="4422804"/>
                </a:cubicBezTo>
                <a:cubicBezTo>
                  <a:pt x="5986117" y="4419827"/>
                  <a:pt x="5989097" y="4419827"/>
                  <a:pt x="5992077" y="4416850"/>
                </a:cubicBezTo>
                <a:cubicBezTo>
                  <a:pt x="5995056" y="4404943"/>
                  <a:pt x="6001015" y="4398989"/>
                  <a:pt x="6006975" y="4393036"/>
                </a:cubicBezTo>
                <a:cubicBezTo>
                  <a:pt x="6003995" y="4398989"/>
                  <a:pt x="6015914" y="4398989"/>
                  <a:pt x="6009955" y="4407920"/>
                </a:cubicBezTo>
                <a:cubicBezTo>
                  <a:pt x="6006975" y="4407920"/>
                  <a:pt x="5998036" y="4401966"/>
                  <a:pt x="5998036" y="4410897"/>
                </a:cubicBezTo>
                <a:cubicBezTo>
                  <a:pt x="6009955" y="4422804"/>
                  <a:pt x="5998036" y="4449594"/>
                  <a:pt x="6018893" y="4452571"/>
                </a:cubicBezTo>
                <a:cubicBezTo>
                  <a:pt x="6012934" y="4461501"/>
                  <a:pt x="6012934" y="4464478"/>
                  <a:pt x="6021873" y="4458525"/>
                </a:cubicBezTo>
                <a:cubicBezTo>
                  <a:pt x="6018893" y="4470432"/>
                  <a:pt x="6021873" y="4473408"/>
                  <a:pt x="6024853" y="4479362"/>
                </a:cubicBezTo>
                <a:cubicBezTo>
                  <a:pt x="6012934" y="4473408"/>
                  <a:pt x="6012934" y="4464478"/>
                  <a:pt x="6003995" y="4461501"/>
                </a:cubicBezTo>
                <a:cubicBezTo>
                  <a:pt x="5995056" y="4482339"/>
                  <a:pt x="6015914" y="4485316"/>
                  <a:pt x="6018893" y="4500199"/>
                </a:cubicBezTo>
                <a:cubicBezTo>
                  <a:pt x="6006975" y="4503176"/>
                  <a:pt x="6021873" y="4512106"/>
                  <a:pt x="6018893" y="4521037"/>
                </a:cubicBezTo>
                <a:cubicBezTo>
                  <a:pt x="6009955" y="4524013"/>
                  <a:pt x="5998036" y="4515083"/>
                  <a:pt x="5992077" y="4524013"/>
                </a:cubicBezTo>
                <a:cubicBezTo>
                  <a:pt x="6006975" y="4526990"/>
                  <a:pt x="6003995" y="4538897"/>
                  <a:pt x="6009955" y="4544851"/>
                </a:cubicBezTo>
                <a:cubicBezTo>
                  <a:pt x="6024853" y="4544851"/>
                  <a:pt x="6018893" y="4541874"/>
                  <a:pt x="6030812" y="4541874"/>
                </a:cubicBezTo>
                <a:cubicBezTo>
                  <a:pt x="6024853" y="4553781"/>
                  <a:pt x="6027833" y="4550804"/>
                  <a:pt x="6021873" y="4562711"/>
                </a:cubicBezTo>
                <a:cubicBezTo>
                  <a:pt x="6012934" y="4562711"/>
                  <a:pt x="6012934" y="4565688"/>
                  <a:pt x="6001015" y="4568665"/>
                </a:cubicBezTo>
                <a:cubicBezTo>
                  <a:pt x="5998036" y="4565688"/>
                  <a:pt x="6001015" y="4553781"/>
                  <a:pt x="5989097" y="4553781"/>
                </a:cubicBezTo>
                <a:cubicBezTo>
                  <a:pt x="5992077" y="4529967"/>
                  <a:pt x="5977179" y="4521037"/>
                  <a:pt x="5974199" y="4500199"/>
                </a:cubicBezTo>
                <a:cubicBezTo>
                  <a:pt x="5950361" y="4500199"/>
                  <a:pt x="5962280" y="4479362"/>
                  <a:pt x="5950361" y="4470432"/>
                </a:cubicBezTo>
                <a:cubicBezTo>
                  <a:pt x="5950361" y="4476385"/>
                  <a:pt x="5947382" y="4479362"/>
                  <a:pt x="5944402" y="4476385"/>
                </a:cubicBezTo>
                <a:cubicBezTo>
                  <a:pt x="5947382" y="4467455"/>
                  <a:pt x="5935463" y="4467455"/>
                  <a:pt x="5941423" y="4458525"/>
                </a:cubicBezTo>
                <a:cubicBezTo>
                  <a:pt x="5947382" y="4455548"/>
                  <a:pt x="5956321" y="4458525"/>
                  <a:pt x="5959301" y="4449594"/>
                </a:cubicBezTo>
                <a:cubicBezTo>
                  <a:pt x="5956321" y="4446618"/>
                  <a:pt x="5956321" y="4446618"/>
                  <a:pt x="5953341" y="4443641"/>
                </a:cubicBezTo>
                <a:cubicBezTo>
                  <a:pt x="5941423" y="4440664"/>
                  <a:pt x="5938443" y="4455548"/>
                  <a:pt x="5926525" y="4449594"/>
                </a:cubicBezTo>
                <a:cubicBezTo>
                  <a:pt x="5929504" y="4437687"/>
                  <a:pt x="5929504" y="4437687"/>
                  <a:pt x="5914605" y="4434711"/>
                </a:cubicBezTo>
                <a:cubicBezTo>
                  <a:pt x="5917585" y="4431734"/>
                  <a:pt x="5917585" y="4428757"/>
                  <a:pt x="5920565" y="4425780"/>
                </a:cubicBezTo>
                <a:cubicBezTo>
                  <a:pt x="5917585" y="4422804"/>
                  <a:pt x="5905667" y="4422804"/>
                  <a:pt x="5905667" y="4419827"/>
                </a:cubicBezTo>
                <a:cubicBezTo>
                  <a:pt x="5920565" y="4407920"/>
                  <a:pt x="5920565" y="4428757"/>
                  <a:pt x="5929504" y="4434711"/>
                </a:cubicBezTo>
                <a:cubicBezTo>
                  <a:pt x="5932483" y="4428757"/>
                  <a:pt x="5941423" y="4434711"/>
                  <a:pt x="5941423" y="4422804"/>
                </a:cubicBezTo>
                <a:cubicBezTo>
                  <a:pt x="5929504" y="4419827"/>
                  <a:pt x="5929504" y="4407920"/>
                  <a:pt x="5917585" y="4404943"/>
                </a:cubicBezTo>
                <a:cubicBezTo>
                  <a:pt x="5914605" y="4396013"/>
                  <a:pt x="5926525" y="4393036"/>
                  <a:pt x="5911626" y="4393036"/>
                </a:cubicBezTo>
                <a:cubicBezTo>
                  <a:pt x="5914605" y="4384106"/>
                  <a:pt x="5920565" y="4387082"/>
                  <a:pt x="5920565" y="4378152"/>
                </a:cubicBezTo>
                <a:cubicBezTo>
                  <a:pt x="5911626" y="4378152"/>
                  <a:pt x="5911626" y="4372199"/>
                  <a:pt x="5902687" y="4372199"/>
                </a:cubicBezTo>
                <a:cubicBezTo>
                  <a:pt x="5902687" y="4366245"/>
                  <a:pt x="5914605" y="4360292"/>
                  <a:pt x="5908647" y="4354338"/>
                </a:cubicBezTo>
                <a:cubicBezTo>
                  <a:pt x="5902687" y="4363268"/>
                  <a:pt x="5899707" y="4372199"/>
                  <a:pt x="5884809" y="4366245"/>
                </a:cubicBezTo>
                <a:cubicBezTo>
                  <a:pt x="5899707" y="4351361"/>
                  <a:pt x="5881829" y="4357315"/>
                  <a:pt x="5896728" y="4342431"/>
                </a:cubicBezTo>
                <a:cubicBezTo>
                  <a:pt x="5881829" y="4342431"/>
                  <a:pt x="5887789" y="4339454"/>
                  <a:pt x="5875870" y="4336478"/>
                </a:cubicBezTo>
                <a:cubicBezTo>
                  <a:pt x="5875870" y="4342431"/>
                  <a:pt x="5890769" y="4351361"/>
                  <a:pt x="5878850" y="4357315"/>
                </a:cubicBezTo>
                <a:cubicBezTo>
                  <a:pt x="5869911" y="4348385"/>
                  <a:pt x="5869911" y="4333501"/>
                  <a:pt x="5863951" y="4324570"/>
                </a:cubicBezTo>
                <a:cubicBezTo>
                  <a:pt x="5849053" y="4333501"/>
                  <a:pt x="5846073" y="4303733"/>
                  <a:pt x="5834155" y="4294803"/>
                </a:cubicBezTo>
                <a:cubicBezTo>
                  <a:pt x="5834155" y="4309687"/>
                  <a:pt x="5846073" y="4339454"/>
                  <a:pt x="5825216" y="4342431"/>
                </a:cubicBezTo>
                <a:cubicBezTo>
                  <a:pt x="5825216" y="4348385"/>
                  <a:pt x="5831175" y="4348385"/>
                  <a:pt x="5834155" y="4351361"/>
                </a:cubicBezTo>
                <a:cubicBezTo>
                  <a:pt x="5837135" y="4345408"/>
                  <a:pt x="5840115" y="4342431"/>
                  <a:pt x="5843094" y="4342431"/>
                </a:cubicBezTo>
                <a:cubicBezTo>
                  <a:pt x="5846073" y="4360292"/>
                  <a:pt x="5863951" y="4339454"/>
                  <a:pt x="5866931" y="4354338"/>
                </a:cubicBezTo>
                <a:cubicBezTo>
                  <a:pt x="5860972" y="4354338"/>
                  <a:pt x="5855013" y="4351361"/>
                  <a:pt x="5852033" y="4360292"/>
                </a:cubicBezTo>
                <a:cubicBezTo>
                  <a:pt x="5852033" y="4363268"/>
                  <a:pt x="5852033" y="4366245"/>
                  <a:pt x="5855013" y="4369222"/>
                </a:cubicBezTo>
                <a:cubicBezTo>
                  <a:pt x="5857993" y="4369222"/>
                  <a:pt x="5863951" y="4369222"/>
                  <a:pt x="5866931" y="4369222"/>
                </a:cubicBezTo>
                <a:cubicBezTo>
                  <a:pt x="5863951" y="4378152"/>
                  <a:pt x="5869911" y="4384106"/>
                  <a:pt x="5866931" y="4390059"/>
                </a:cubicBezTo>
                <a:cubicBezTo>
                  <a:pt x="5852033" y="4393036"/>
                  <a:pt x="5857993" y="4384106"/>
                  <a:pt x="5849053" y="4384106"/>
                </a:cubicBezTo>
                <a:cubicBezTo>
                  <a:pt x="5846073" y="4387082"/>
                  <a:pt x="5846073" y="4393036"/>
                  <a:pt x="5849053" y="4396013"/>
                </a:cubicBezTo>
                <a:cubicBezTo>
                  <a:pt x="5855013" y="4396013"/>
                  <a:pt x="5860972" y="4396013"/>
                  <a:pt x="5866931" y="4398989"/>
                </a:cubicBezTo>
                <a:cubicBezTo>
                  <a:pt x="5866931" y="4393036"/>
                  <a:pt x="5866931" y="4390059"/>
                  <a:pt x="5872891" y="4390059"/>
                </a:cubicBezTo>
                <a:cubicBezTo>
                  <a:pt x="5872891" y="4404943"/>
                  <a:pt x="5881829" y="4413873"/>
                  <a:pt x="5887789" y="4425780"/>
                </a:cubicBezTo>
                <a:cubicBezTo>
                  <a:pt x="5908647" y="4422804"/>
                  <a:pt x="5914605" y="4434711"/>
                  <a:pt x="5917585" y="4449594"/>
                </a:cubicBezTo>
                <a:cubicBezTo>
                  <a:pt x="5920565" y="4464478"/>
                  <a:pt x="5920565" y="4479362"/>
                  <a:pt x="5929504" y="4482339"/>
                </a:cubicBezTo>
                <a:cubicBezTo>
                  <a:pt x="5923545" y="4482339"/>
                  <a:pt x="5917585" y="4482339"/>
                  <a:pt x="5911626" y="4485316"/>
                </a:cubicBezTo>
                <a:cubicBezTo>
                  <a:pt x="5914605" y="4470432"/>
                  <a:pt x="5917585" y="4446618"/>
                  <a:pt x="5899707" y="4449594"/>
                </a:cubicBezTo>
                <a:cubicBezTo>
                  <a:pt x="5905667" y="4437687"/>
                  <a:pt x="5896728" y="4434711"/>
                  <a:pt x="5893748" y="4428757"/>
                </a:cubicBezTo>
                <a:cubicBezTo>
                  <a:pt x="5884809" y="4434711"/>
                  <a:pt x="5896728" y="4440664"/>
                  <a:pt x="5884809" y="4446618"/>
                </a:cubicBezTo>
                <a:cubicBezTo>
                  <a:pt x="5905667" y="4443641"/>
                  <a:pt x="5881829" y="4470432"/>
                  <a:pt x="5905667" y="4461501"/>
                </a:cubicBezTo>
                <a:cubicBezTo>
                  <a:pt x="5896728" y="4479362"/>
                  <a:pt x="5911626" y="4482339"/>
                  <a:pt x="5908647" y="4494246"/>
                </a:cubicBezTo>
                <a:cubicBezTo>
                  <a:pt x="5902687" y="4494246"/>
                  <a:pt x="5902687" y="4488292"/>
                  <a:pt x="5896728" y="4497223"/>
                </a:cubicBezTo>
                <a:cubicBezTo>
                  <a:pt x="5902687" y="4497223"/>
                  <a:pt x="5893748" y="4506153"/>
                  <a:pt x="5893748" y="4506153"/>
                </a:cubicBezTo>
                <a:cubicBezTo>
                  <a:pt x="5902687" y="4500199"/>
                  <a:pt x="5896728" y="4515083"/>
                  <a:pt x="5908647" y="4512106"/>
                </a:cubicBezTo>
                <a:cubicBezTo>
                  <a:pt x="5908647" y="4509130"/>
                  <a:pt x="5908647" y="4506153"/>
                  <a:pt x="5914605" y="4506153"/>
                </a:cubicBezTo>
                <a:cubicBezTo>
                  <a:pt x="5914605" y="4515083"/>
                  <a:pt x="5926525" y="4518060"/>
                  <a:pt x="5917585" y="4532944"/>
                </a:cubicBezTo>
                <a:cubicBezTo>
                  <a:pt x="5914605" y="4532944"/>
                  <a:pt x="5908647" y="4529967"/>
                  <a:pt x="5905667" y="4532944"/>
                </a:cubicBezTo>
                <a:cubicBezTo>
                  <a:pt x="5911626" y="4541874"/>
                  <a:pt x="5917585" y="4535920"/>
                  <a:pt x="5926525" y="4541874"/>
                </a:cubicBezTo>
                <a:cubicBezTo>
                  <a:pt x="5914605" y="4556758"/>
                  <a:pt x="5932483" y="4562711"/>
                  <a:pt x="5917585" y="4577595"/>
                </a:cubicBezTo>
                <a:cubicBezTo>
                  <a:pt x="5926525" y="4583549"/>
                  <a:pt x="5923545" y="4595456"/>
                  <a:pt x="5923545" y="4604386"/>
                </a:cubicBezTo>
                <a:cubicBezTo>
                  <a:pt x="5920565" y="4601409"/>
                  <a:pt x="5911626" y="4604386"/>
                  <a:pt x="5911626" y="4607363"/>
                </a:cubicBezTo>
                <a:cubicBezTo>
                  <a:pt x="5914605" y="4610339"/>
                  <a:pt x="5911626" y="4619270"/>
                  <a:pt x="5911626" y="4622246"/>
                </a:cubicBezTo>
                <a:cubicBezTo>
                  <a:pt x="5911626" y="4622246"/>
                  <a:pt x="5911626" y="4622246"/>
                  <a:pt x="5914605" y="4622246"/>
                </a:cubicBezTo>
                <a:cubicBezTo>
                  <a:pt x="5914605" y="4622246"/>
                  <a:pt x="5917585" y="4622246"/>
                  <a:pt x="5917585" y="4619270"/>
                </a:cubicBezTo>
                <a:cubicBezTo>
                  <a:pt x="5920565" y="4625223"/>
                  <a:pt x="5917585" y="4628200"/>
                  <a:pt x="5917585" y="4628200"/>
                </a:cubicBezTo>
                <a:cubicBezTo>
                  <a:pt x="5917585" y="4628200"/>
                  <a:pt x="5917585" y="4628200"/>
                  <a:pt x="5917585" y="4631177"/>
                </a:cubicBezTo>
                <a:cubicBezTo>
                  <a:pt x="5917585" y="4628200"/>
                  <a:pt x="5914605" y="4628200"/>
                  <a:pt x="5914605" y="4628200"/>
                </a:cubicBezTo>
                <a:cubicBezTo>
                  <a:pt x="5911626" y="4628200"/>
                  <a:pt x="5908647" y="4631177"/>
                  <a:pt x="5908647" y="4634153"/>
                </a:cubicBezTo>
                <a:cubicBezTo>
                  <a:pt x="5917585" y="4634153"/>
                  <a:pt x="5905667" y="4643084"/>
                  <a:pt x="5911626" y="4646061"/>
                </a:cubicBezTo>
                <a:cubicBezTo>
                  <a:pt x="5923545" y="4640107"/>
                  <a:pt x="5914605" y="4640107"/>
                  <a:pt x="5917585" y="4631177"/>
                </a:cubicBezTo>
                <a:cubicBezTo>
                  <a:pt x="5923545" y="4628200"/>
                  <a:pt x="5920565" y="4634153"/>
                  <a:pt x="5932483" y="4634153"/>
                </a:cubicBezTo>
                <a:cubicBezTo>
                  <a:pt x="5926525" y="4640107"/>
                  <a:pt x="5929504" y="4646061"/>
                  <a:pt x="5938443" y="4643084"/>
                </a:cubicBezTo>
                <a:cubicBezTo>
                  <a:pt x="5929504" y="4649037"/>
                  <a:pt x="5938443" y="4660944"/>
                  <a:pt x="5926525" y="4660944"/>
                </a:cubicBezTo>
                <a:cubicBezTo>
                  <a:pt x="5923545" y="4657968"/>
                  <a:pt x="5938443" y="4646061"/>
                  <a:pt x="5917585" y="4643084"/>
                </a:cubicBezTo>
                <a:cubicBezTo>
                  <a:pt x="5920565" y="4654991"/>
                  <a:pt x="5914605" y="4654991"/>
                  <a:pt x="5908647" y="4660944"/>
                </a:cubicBezTo>
                <a:cubicBezTo>
                  <a:pt x="5917585" y="4663921"/>
                  <a:pt x="5923545" y="4675828"/>
                  <a:pt x="5917585" y="4678805"/>
                </a:cubicBezTo>
                <a:cubicBezTo>
                  <a:pt x="5914605" y="4678805"/>
                  <a:pt x="5914605" y="4675828"/>
                  <a:pt x="5911626" y="4672851"/>
                </a:cubicBezTo>
                <a:cubicBezTo>
                  <a:pt x="5911626" y="4678805"/>
                  <a:pt x="5908647" y="4684758"/>
                  <a:pt x="5914605" y="4687735"/>
                </a:cubicBezTo>
                <a:cubicBezTo>
                  <a:pt x="5911626" y="4687735"/>
                  <a:pt x="5911626" y="4687735"/>
                  <a:pt x="5911626" y="4687735"/>
                </a:cubicBezTo>
                <a:cubicBezTo>
                  <a:pt x="5911626" y="4690712"/>
                  <a:pt x="5914605" y="4690712"/>
                  <a:pt x="5914605" y="4693689"/>
                </a:cubicBezTo>
                <a:cubicBezTo>
                  <a:pt x="5920565" y="4696665"/>
                  <a:pt x="5923545" y="4696665"/>
                  <a:pt x="5929504" y="4699642"/>
                </a:cubicBezTo>
                <a:cubicBezTo>
                  <a:pt x="5932483" y="4702619"/>
                  <a:pt x="5935463" y="4702619"/>
                  <a:pt x="5935463" y="4705596"/>
                </a:cubicBezTo>
                <a:cubicBezTo>
                  <a:pt x="5929504" y="4705596"/>
                  <a:pt x="5926525" y="4705596"/>
                  <a:pt x="5923545" y="4705596"/>
                </a:cubicBezTo>
                <a:cubicBezTo>
                  <a:pt x="5920565" y="4708572"/>
                  <a:pt x="5917585" y="4705596"/>
                  <a:pt x="5908647" y="4705596"/>
                </a:cubicBezTo>
                <a:cubicBezTo>
                  <a:pt x="5908647" y="4699642"/>
                  <a:pt x="5911626" y="4693689"/>
                  <a:pt x="5905667" y="4684758"/>
                </a:cubicBezTo>
                <a:cubicBezTo>
                  <a:pt x="5905667" y="4684758"/>
                  <a:pt x="5902687" y="4681782"/>
                  <a:pt x="5899707" y="4681782"/>
                </a:cubicBezTo>
                <a:cubicBezTo>
                  <a:pt x="5905667" y="4669875"/>
                  <a:pt x="5899707" y="4666898"/>
                  <a:pt x="5893748" y="4660944"/>
                </a:cubicBezTo>
                <a:cubicBezTo>
                  <a:pt x="5893748" y="4663921"/>
                  <a:pt x="5887789" y="4666898"/>
                  <a:pt x="5887789" y="4660944"/>
                </a:cubicBezTo>
                <a:cubicBezTo>
                  <a:pt x="5893748" y="4654991"/>
                  <a:pt x="5878850" y="4643084"/>
                  <a:pt x="5866931" y="4637130"/>
                </a:cubicBezTo>
                <a:cubicBezTo>
                  <a:pt x="5866931" y="4631177"/>
                  <a:pt x="5869911" y="4631177"/>
                  <a:pt x="5872891" y="4628200"/>
                </a:cubicBezTo>
                <a:cubicBezTo>
                  <a:pt x="5860972" y="4616293"/>
                  <a:pt x="5849053" y="4604386"/>
                  <a:pt x="5846073" y="4589502"/>
                </a:cubicBezTo>
                <a:cubicBezTo>
                  <a:pt x="5849053" y="4595456"/>
                  <a:pt x="5855013" y="4601409"/>
                  <a:pt x="5860972" y="4604386"/>
                </a:cubicBezTo>
                <a:cubicBezTo>
                  <a:pt x="5860972" y="4604386"/>
                  <a:pt x="5863951" y="4601409"/>
                  <a:pt x="5863951" y="4601409"/>
                </a:cubicBezTo>
                <a:cubicBezTo>
                  <a:pt x="5872891" y="4601409"/>
                  <a:pt x="5869911" y="4604386"/>
                  <a:pt x="5866931" y="4610339"/>
                </a:cubicBezTo>
                <a:cubicBezTo>
                  <a:pt x="5869911" y="4610339"/>
                  <a:pt x="5869911" y="4610339"/>
                  <a:pt x="5872891" y="4613316"/>
                </a:cubicBezTo>
                <a:cubicBezTo>
                  <a:pt x="5878850" y="4613316"/>
                  <a:pt x="5887789" y="4616293"/>
                  <a:pt x="5890769" y="4610339"/>
                </a:cubicBezTo>
                <a:cubicBezTo>
                  <a:pt x="5887789" y="4604386"/>
                  <a:pt x="5884809" y="4610339"/>
                  <a:pt x="5875870" y="4607363"/>
                </a:cubicBezTo>
                <a:cubicBezTo>
                  <a:pt x="5881829" y="4598432"/>
                  <a:pt x="5869911" y="4598432"/>
                  <a:pt x="5869911" y="4589502"/>
                </a:cubicBezTo>
                <a:cubicBezTo>
                  <a:pt x="5869911" y="4580572"/>
                  <a:pt x="5881829" y="4589502"/>
                  <a:pt x="5881829" y="4580572"/>
                </a:cubicBezTo>
                <a:cubicBezTo>
                  <a:pt x="5869911" y="4586525"/>
                  <a:pt x="5860972" y="4577595"/>
                  <a:pt x="5857993" y="4571642"/>
                </a:cubicBezTo>
                <a:cubicBezTo>
                  <a:pt x="5849053" y="4574618"/>
                  <a:pt x="5846073" y="4577595"/>
                  <a:pt x="5837135" y="4577595"/>
                </a:cubicBezTo>
                <a:cubicBezTo>
                  <a:pt x="5840115" y="4562711"/>
                  <a:pt x="5825216" y="4559735"/>
                  <a:pt x="5828196" y="4544851"/>
                </a:cubicBezTo>
                <a:cubicBezTo>
                  <a:pt x="5834155" y="4541874"/>
                  <a:pt x="5834155" y="4553781"/>
                  <a:pt x="5840115" y="4547827"/>
                </a:cubicBezTo>
                <a:cubicBezTo>
                  <a:pt x="5828196" y="4541874"/>
                  <a:pt x="5840115" y="4532944"/>
                  <a:pt x="5828196" y="4526990"/>
                </a:cubicBezTo>
                <a:cubicBezTo>
                  <a:pt x="5834155" y="4521037"/>
                  <a:pt x="5831175" y="4503176"/>
                  <a:pt x="5822237" y="4500199"/>
                </a:cubicBezTo>
                <a:cubicBezTo>
                  <a:pt x="5825216" y="4488292"/>
                  <a:pt x="5837135" y="4494246"/>
                  <a:pt x="5837135" y="4479362"/>
                </a:cubicBezTo>
                <a:cubicBezTo>
                  <a:pt x="5825216" y="4485316"/>
                  <a:pt x="5825216" y="4470432"/>
                  <a:pt x="5813297" y="4476385"/>
                </a:cubicBezTo>
                <a:cubicBezTo>
                  <a:pt x="5819257" y="4470432"/>
                  <a:pt x="5810318" y="4470432"/>
                  <a:pt x="5810318" y="4464478"/>
                </a:cubicBezTo>
                <a:cubicBezTo>
                  <a:pt x="5816277" y="4464478"/>
                  <a:pt x="5822237" y="4467455"/>
                  <a:pt x="5822237" y="4461501"/>
                </a:cubicBezTo>
                <a:cubicBezTo>
                  <a:pt x="5816277" y="4461501"/>
                  <a:pt x="5816277" y="4455548"/>
                  <a:pt x="5810318" y="4455548"/>
                </a:cubicBezTo>
                <a:cubicBezTo>
                  <a:pt x="5813297" y="4446618"/>
                  <a:pt x="5822237" y="4449594"/>
                  <a:pt x="5825216" y="4443641"/>
                </a:cubicBezTo>
                <a:cubicBezTo>
                  <a:pt x="5807339" y="4443641"/>
                  <a:pt x="5813297" y="4431734"/>
                  <a:pt x="5804359" y="4428757"/>
                </a:cubicBezTo>
                <a:cubicBezTo>
                  <a:pt x="5801379" y="4437687"/>
                  <a:pt x="5804359" y="4443641"/>
                  <a:pt x="5804359" y="4452571"/>
                </a:cubicBezTo>
                <a:cubicBezTo>
                  <a:pt x="5792440" y="4443641"/>
                  <a:pt x="5801379" y="4422804"/>
                  <a:pt x="5786481" y="4416850"/>
                </a:cubicBezTo>
                <a:cubicBezTo>
                  <a:pt x="5789461" y="4434711"/>
                  <a:pt x="5786481" y="4455548"/>
                  <a:pt x="5798399" y="4467455"/>
                </a:cubicBezTo>
                <a:cubicBezTo>
                  <a:pt x="5798399" y="4461501"/>
                  <a:pt x="5801379" y="4455548"/>
                  <a:pt x="5807339" y="4458525"/>
                </a:cubicBezTo>
                <a:cubicBezTo>
                  <a:pt x="5804359" y="4470432"/>
                  <a:pt x="5801379" y="4467455"/>
                  <a:pt x="5801379" y="4476385"/>
                </a:cubicBezTo>
                <a:cubicBezTo>
                  <a:pt x="5795419" y="4479362"/>
                  <a:pt x="5789461" y="4476385"/>
                  <a:pt x="5783501" y="4479362"/>
                </a:cubicBezTo>
                <a:cubicBezTo>
                  <a:pt x="5789461" y="4455548"/>
                  <a:pt x="5786481" y="4434711"/>
                  <a:pt x="5765623" y="4434711"/>
                </a:cubicBezTo>
                <a:cubicBezTo>
                  <a:pt x="5771583" y="4434711"/>
                  <a:pt x="5771583" y="4422804"/>
                  <a:pt x="5762643" y="4425780"/>
                </a:cubicBezTo>
                <a:cubicBezTo>
                  <a:pt x="5762643" y="4413873"/>
                  <a:pt x="5774562" y="4422804"/>
                  <a:pt x="5777542" y="4416850"/>
                </a:cubicBezTo>
                <a:cubicBezTo>
                  <a:pt x="5771583" y="4413873"/>
                  <a:pt x="5771583" y="4404943"/>
                  <a:pt x="5768603" y="4401966"/>
                </a:cubicBezTo>
                <a:cubicBezTo>
                  <a:pt x="5765623" y="4407920"/>
                  <a:pt x="5774562" y="4419827"/>
                  <a:pt x="5762643" y="4416850"/>
                </a:cubicBezTo>
                <a:cubicBezTo>
                  <a:pt x="5753705" y="4416850"/>
                  <a:pt x="5768603" y="4401966"/>
                  <a:pt x="5759664" y="4404943"/>
                </a:cubicBezTo>
                <a:cubicBezTo>
                  <a:pt x="5744765" y="4407920"/>
                  <a:pt x="5747745" y="4407920"/>
                  <a:pt x="5738807" y="4401966"/>
                </a:cubicBezTo>
                <a:cubicBezTo>
                  <a:pt x="5738807" y="4410897"/>
                  <a:pt x="5729867" y="4410897"/>
                  <a:pt x="5726887" y="4410897"/>
                </a:cubicBezTo>
                <a:cubicBezTo>
                  <a:pt x="5729867" y="4398989"/>
                  <a:pt x="5714969" y="4407920"/>
                  <a:pt x="5709010" y="4407920"/>
                </a:cubicBezTo>
                <a:cubicBezTo>
                  <a:pt x="5711989" y="4396013"/>
                  <a:pt x="5726887" y="4404943"/>
                  <a:pt x="5726887" y="4393036"/>
                </a:cubicBezTo>
                <a:cubicBezTo>
                  <a:pt x="5717949" y="4390059"/>
                  <a:pt x="5714969" y="4384106"/>
                  <a:pt x="5711989" y="4375175"/>
                </a:cubicBezTo>
                <a:cubicBezTo>
                  <a:pt x="5720929" y="4375175"/>
                  <a:pt x="5720929" y="4381129"/>
                  <a:pt x="5723908" y="4372199"/>
                </a:cubicBezTo>
                <a:cubicBezTo>
                  <a:pt x="5720929" y="4366245"/>
                  <a:pt x="5729867" y="4366245"/>
                  <a:pt x="5729867" y="4354338"/>
                </a:cubicBezTo>
                <a:cubicBezTo>
                  <a:pt x="5717949" y="4363268"/>
                  <a:pt x="5720929" y="4348385"/>
                  <a:pt x="5726887" y="4336478"/>
                </a:cubicBezTo>
                <a:cubicBezTo>
                  <a:pt x="5714969" y="4333501"/>
                  <a:pt x="5709010" y="4330524"/>
                  <a:pt x="5700071" y="4336478"/>
                </a:cubicBezTo>
                <a:cubicBezTo>
                  <a:pt x="5703051" y="4324570"/>
                  <a:pt x="5709010" y="4321594"/>
                  <a:pt x="5714969" y="4318617"/>
                </a:cubicBezTo>
                <a:cubicBezTo>
                  <a:pt x="5700071" y="4318617"/>
                  <a:pt x="5703051" y="4300756"/>
                  <a:pt x="5691132" y="4306710"/>
                </a:cubicBezTo>
                <a:cubicBezTo>
                  <a:pt x="5691132" y="4303733"/>
                  <a:pt x="5697091" y="4291826"/>
                  <a:pt x="5691132" y="4291826"/>
                </a:cubicBezTo>
                <a:cubicBezTo>
                  <a:pt x="5670275" y="4306710"/>
                  <a:pt x="5703051" y="4327547"/>
                  <a:pt x="5685173" y="4339454"/>
                </a:cubicBezTo>
                <a:cubicBezTo>
                  <a:pt x="5682193" y="4330524"/>
                  <a:pt x="5682193" y="4318617"/>
                  <a:pt x="5679213" y="4309687"/>
                </a:cubicBezTo>
                <a:cubicBezTo>
                  <a:pt x="5664315" y="4324570"/>
                  <a:pt x="5649417" y="4318617"/>
                  <a:pt x="5634519" y="4330524"/>
                </a:cubicBezTo>
                <a:cubicBezTo>
                  <a:pt x="5640478" y="4315640"/>
                  <a:pt x="5616641" y="4306710"/>
                  <a:pt x="5604722" y="4291826"/>
                </a:cubicBezTo>
                <a:cubicBezTo>
                  <a:pt x="5613661" y="4294803"/>
                  <a:pt x="5616641" y="4294803"/>
                  <a:pt x="5628559" y="4297780"/>
                </a:cubicBezTo>
                <a:cubicBezTo>
                  <a:pt x="5631539" y="4273966"/>
                  <a:pt x="5628559" y="4256105"/>
                  <a:pt x="5607701" y="4250152"/>
                </a:cubicBezTo>
                <a:cubicBezTo>
                  <a:pt x="5616641" y="4220384"/>
                  <a:pt x="5589824" y="4223361"/>
                  <a:pt x="5598763" y="4193593"/>
                </a:cubicBezTo>
                <a:cubicBezTo>
                  <a:pt x="5589824" y="4196570"/>
                  <a:pt x="5592803" y="4187640"/>
                  <a:pt x="5586844" y="4187640"/>
                </a:cubicBezTo>
                <a:cubicBezTo>
                  <a:pt x="5586844" y="4181686"/>
                  <a:pt x="5589824" y="4178709"/>
                  <a:pt x="5589824" y="4172756"/>
                </a:cubicBezTo>
                <a:cubicBezTo>
                  <a:pt x="5577905" y="4166802"/>
                  <a:pt x="5574925" y="4154895"/>
                  <a:pt x="5571946" y="4142988"/>
                </a:cubicBezTo>
                <a:cubicBezTo>
                  <a:pt x="5568966" y="4131081"/>
                  <a:pt x="5568966" y="4119174"/>
                  <a:pt x="5563007" y="4113220"/>
                </a:cubicBezTo>
                <a:cubicBezTo>
                  <a:pt x="5563007" y="4116197"/>
                  <a:pt x="5563007" y="4122151"/>
                  <a:pt x="5560027" y="4122151"/>
                </a:cubicBezTo>
                <a:cubicBezTo>
                  <a:pt x="5557047" y="4119174"/>
                  <a:pt x="5542149" y="4119174"/>
                  <a:pt x="5551089" y="4113220"/>
                </a:cubicBezTo>
                <a:cubicBezTo>
                  <a:pt x="5551089" y="4119174"/>
                  <a:pt x="5560027" y="4113220"/>
                  <a:pt x="5560027" y="4107267"/>
                </a:cubicBezTo>
                <a:cubicBezTo>
                  <a:pt x="5554068" y="4104290"/>
                  <a:pt x="5545129" y="4080476"/>
                  <a:pt x="5542149" y="4077499"/>
                </a:cubicBezTo>
                <a:cubicBezTo>
                  <a:pt x="5548109" y="4077499"/>
                  <a:pt x="5557047" y="4086430"/>
                  <a:pt x="5557047" y="4080476"/>
                </a:cubicBezTo>
                <a:cubicBezTo>
                  <a:pt x="5557047" y="4071546"/>
                  <a:pt x="5551089" y="4065592"/>
                  <a:pt x="5548109" y="4056662"/>
                </a:cubicBezTo>
                <a:cubicBezTo>
                  <a:pt x="5539169" y="4059639"/>
                  <a:pt x="5533211" y="4068569"/>
                  <a:pt x="5524271" y="4068569"/>
                </a:cubicBezTo>
                <a:cubicBezTo>
                  <a:pt x="5539169" y="4056662"/>
                  <a:pt x="5554068" y="4035825"/>
                  <a:pt x="5530231" y="4026894"/>
                </a:cubicBezTo>
                <a:cubicBezTo>
                  <a:pt x="5527251" y="4035825"/>
                  <a:pt x="5524271" y="4032848"/>
                  <a:pt x="5527251" y="4038801"/>
                </a:cubicBezTo>
                <a:cubicBezTo>
                  <a:pt x="5506393" y="4038801"/>
                  <a:pt x="5509373" y="4020941"/>
                  <a:pt x="5488515" y="4014987"/>
                </a:cubicBezTo>
                <a:cubicBezTo>
                  <a:pt x="5494475" y="4006057"/>
                  <a:pt x="5488515" y="4000104"/>
                  <a:pt x="5482557" y="3994150"/>
                </a:cubicBezTo>
                <a:cubicBezTo>
                  <a:pt x="5476597" y="3988197"/>
                  <a:pt x="5473617" y="3982243"/>
                  <a:pt x="5476597" y="3967359"/>
                </a:cubicBezTo>
                <a:cubicBezTo>
                  <a:pt x="5467658" y="3970336"/>
                  <a:pt x="5470638" y="3958429"/>
                  <a:pt x="5458719" y="3961406"/>
                </a:cubicBezTo>
                <a:cubicBezTo>
                  <a:pt x="5458719" y="3964382"/>
                  <a:pt x="5458719" y="3970336"/>
                  <a:pt x="5455739" y="3970336"/>
                </a:cubicBezTo>
                <a:cubicBezTo>
                  <a:pt x="5458719" y="3952476"/>
                  <a:pt x="5431903" y="3958429"/>
                  <a:pt x="5431903" y="3937592"/>
                </a:cubicBezTo>
                <a:cubicBezTo>
                  <a:pt x="5443821" y="3934615"/>
                  <a:pt x="5446801" y="3958429"/>
                  <a:pt x="5455739" y="3949499"/>
                </a:cubicBezTo>
                <a:cubicBezTo>
                  <a:pt x="5452760" y="3943545"/>
                  <a:pt x="5443821" y="3931638"/>
                  <a:pt x="5437861" y="3922708"/>
                </a:cubicBezTo>
                <a:cubicBezTo>
                  <a:pt x="5431903" y="3913778"/>
                  <a:pt x="5428923" y="3904847"/>
                  <a:pt x="5437861" y="3904847"/>
                </a:cubicBezTo>
                <a:cubicBezTo>
                  <a:pt x="5428923" y="3895917"/>
                  <a:pt x="5408065" y="3886987"/>
                  <a:pt x="5402106" y="3869126"/>
                </a:cubicBezTo>
                <a:cubicBezTo>
                  <a:pt x="5402106" y="3854242"/>
                  <a:pt x="5411045" y="3851266"/>
                  <a:pt x="5402106" y="3842336"/>
                </a:cubicBezTo>
                <a:cubicBezTo>
                  <a:pt x="5408065" y="3833405"/>
                  <a:pt x="5417004" y="3842336"/>
                  <a:pt x="5419983" y="3836382"/>
                </a:cubicBezTo>
                <a:cubicBezTo>
                  <a:pt x="5419983" y="3833405"/>
                  <a:pt x="5419983" y="3833405"/>
                  <a:pt x="5417004" y="3830428"/>
                </a:cubicBezTo>
                <a:cubicBezTo>
                  <a:pt x="5408065" y="3830428"/>
                  <a:pt x="5408065" y="3836382"/>
                  <a:pt x="5399126" y="3833405"/>
                </a:cubicBezTo>
                <a:cubicBezTo>
                  <a:pt x="5396147" y="3824475"/>
                  <a:pt x="5411045" y="3830428"/>
                  <a:pt x="5414025" y="3821498"/>
                </a:cubicBezTo>
                <a:cubicBezTo>
                  <a:pt x="5414025" y="3809591"/>
                  <a:pt x="5396147" y="3827452"/>
                  <a:pt x="5393167" y="3812568"/>
                </a:cubicBezTo>
                <a:cubicBezTo>
                  <a:pt x="5402106" y="3812568"/>
                  <a:pt x="5405085" y="3809591"/>
                  <a:pt x="5405085" y="3803638"/>
                </a:cubicBezTo>
                <a:cubicBezTo>
                  <a:pt x="5396147" y="3797684"/>
                  <a:pt x="5396147" y="3803638"/>
                  <a:pt x="5387207" y="3806614"/>
                </a:cubicBezTo>
                <a:cubicBezTo>
                  <a:pt x="5390187" y="3797684"/>
                  <a:pt x="5378269" y="3803638"/>
                  <a:pt x="5381249" y="3794707"/>
                </a:cubicBezTo>
                <a:cubicBezTo>
                  <a:pt x="5387207" y="3788754"/>
                  <a:pt x="5390187" y="3800661"/>
                  <a:pt x="5393167" y="3791730"/>
                </a:cubicBezTo>
                <a:cubicBezTo>
                  <a:pt x="5396147" y="3779824"/>
                  <a:pt x="5375289" y="3788754"/>
                  <a:pt x="5369329" y="3785777"/>
                </a:cubicBezTo>
                <a:cubicBezTo>
                  <a:pt x="5375289" y="3791730"/>
                  <a:pt x="5375289" y="3806614"/>
                  <a:pt x="5363371" y="3806614"/>
                </a:cubicBezTo>
                <a:cubicBezTo>
                  <a:pt x="5354431" y="3794707"/>
                  <a:pt x="5348472" y="3776847"/>
                  <a:pt x="5333574" y="3770893"/>
                </a:cubicBezTo>
                <a:cubicBezTo>
                  <a:pt x="5333574" y="3773870"/>
                  <a:pt x="5333574" y="3776847"/>
                  <a:pt x="5330594" y="3776847"/>
                </a:cubicBezTo>
                <a:cubicBezTo>
                  <a:pt x="5327615" y="3761963"/>
                  <a:pt x="5348472" y="3767917"/>
                  <a:pt x="5348472" y="3756009"/>
                </a:cubicBezTo>
                <a:cubicBezTo>
                  <a:pt x="5333574" y="3758986"/>
                  <a:pt x="5345493" y="3738149"/>
                  <a:pt x="5333574" y="3738149"/>
                </a:cubicBezTo>
                <a:cubicBezTo>
                  <a:pt x="5330594" y="3744102"/>
                  <a:pt x="5339533" y="3756009"/>
                  <a:pt x="5324635" y="3758986"/>
                </a:cubicBezTo>
                <a:cubicBezTo>
                  <a:pt x="5321655" y="3750056"/>
                  <a:pt x="5327615" y="3744102"/>
                  <a:pt x="5327615" y="3738149"/>
                </a:cubicBezTo>
                <a:cubicBezTo>
                  <a:pt x="5321655" y="3738149"/>
                  <a:pt x="5315696" y="3738149"/>
                  <a:pt x="5306757" y="3738149"/>
                </a:cubicBezTo>
                <a:cubicBezTo>
                  <a:pt x="5306757" y="3723265"/>
                  <a:pt x="5291859" y="3720288"/>
                  <a:pt x="5288879" y="3705405"/>
                </a:cubicBezTo>
                <a:cubicBezTo>
                  <a:pt x="5303777" y="3702428"/>
                  <a:pt x="5285899" y="3711358"/>
                  <a:pt x="5294839" y="3711358"/>
                </a:cubicBezTo>
                <a:cubicBezTo>
                  <a:pt x="5300797" y="3711358"/>
                  <a:pt x="5300797" y="3705405"/>
                  <a:pt x="5303777" y="3702428"/>
                </a:cubicBezTo>
                <a:cubicBezTo>
                  <a:pt x="5291859" y="3702428"/>
                  <a:pt x="5271001" y="3693498"/>
                  <a:pt x="5265042" y="3681590"/>
                </a:cubicBezTo>
                <a:cubicBezTo>
                  <a:pt x="5265042" y="3672660"/>
                  <a:pt x="5273981" y="3675637"/>
                  <a:pt x="5273981" y="3666707"/>
                </a:cubicBezTo>
                <a:cubicBezTo>
                  <a:pt x="5268021" y="3657776"/>
                  <a:pt x="5271001" y="3651823"/>
                  <a:pt x="5256103" y="3657776"/>
                </a:cubicBezTo>
                <a:cubicBezTo>
                  <a:pt x="5253123" y="3645869"/>
                  <a:pt x="5262062" y="3648846"/>
                  <a:pt x="5265042" y="3642892"/>
                </a:cubicBezTo>
                <a:cubicBezTo>
                  <a:pt x="5262062" y="3636939"/>
                  <a:pt x="5256103" y="3633962"/>
                  <a:pt x="5250143" y="3630986"/>
                </a:cubicBezTo>
                <a:cubicBezTo>
                  <a:pt x="5256103" y="3629497"/>
                  <a:pt x="5257593" y="3628009"/>
                  <a:pt x="5257593" y="3625776"/>
                </a:cubicBezTo>
                <a:lnTo>
                  <a:pt x="5256304" y="3617410"/>
                </a:lnTo>
                <a:lnTo>
                  <a:pt x="5271746" y="3634706"/>
                </a:lnTo>
                <a:cubicBezTo>
                  <a:pt x="5278450" y="3645125"/>
                  <a:pt x="5284410" y="3656288"/>
                  <a:pt x="5291859" y="3666707"/>
                </a:cubicBezTo>
                <a:cubicBezTo>
                  <a:pt x="5291859" y="3657776"/>
                  <a:pt x="5303777" y="3660753"/>
                  <a:pt x="5306757" y="3654800"/>
                </a:cubicBezTo>
                <a:cubicBezTo>
                  <a:pt x="5288879" y="3636939"/>
                  <a:pt x="5276961" y="3589311"/>
                  <a:pt x="5244185" y="3604195"/>
                </a:cubicBezTo>
                <a:cubicBezTo>
                  <a:pt x="5235245" y="3595265"/>
                  <a:pt x="5247164" y="3598241"/>
                  <a:pt x="5247164" y="3586334"/>
                </a:cubicBezTo>
                <a:cubicBezTo>
                  <a:pt x="5238225" y="3586334"/>
                  <a:pt x="5235245" y="3577404"/>
                  <a:pt x="5226307" y="3574427"/>
                </a:cubicBezTo>
                <a:cubicBezTo>
                  <a:pt x="5220347" y="3577404"/>
                  <a:pt x="5217367" y="3571450"/>
                  <a:pt x="5211408" y="3577404"/>
                </a:cubicBezTo>
                <a:cubicBezTo>
                  <a:pt x="5214388" y="3583357"/>
                  <a:pt x="5214388" y="3592288"/>
                  <a:pt x="5226307" y="3592288"/>
                </a:cubicBezTo>
                <a:cubicBezTo>
                  <a:pt x="5226307" y="3586334"/>
                  <a:pt x="5226307" y="3583357"/>
                  <a:pt x="5229286" y="3583357"/>
                </a:cubicBezTo>
                <a:cubicBezTo>
                  <a:pt x="5229286" y="3589311"/>
                  <a:pt x="5238225" y="3589311"/>
                  <a:pt x="5238225" y="3598241"/>
                </a:cubicBezTo>
                <a:cubicBezTo>
                  <a:pt x="5226307" y="3598241"/>
                  <a:pt x="5226307" y="3610148"/>
                  <a:pt x="5214388" y="3613125"/>
                </a:cubicBezTo>
                <a:cubicBezTo>
                  <a:pt x="5208429" y="3607171"/>
                  <a:pt x="5220347" y="3607171"/>
                  <a:pt x="5220347" y="3598241"/>
                </a:cubicBezTo>
                <a:cubicBezTo>
                  <a:pt x="5199489" y="3601218"/>
                  <a:pt x="5211408" y="3565497"/>
                  <a:pt x="5190551" y="3583357"/>
                </a:cubicBezTo>
                <a:cubicBezTo>
                  <a:pt x="5190551" y="3580380"/>
                  <a:pt x="5187571" y="3577404"/>
                  <a:pt x="5181611" y="3577404"/>
                </a:cubicBezTo>
                <a:cubicBezTo>
                  <a:pt x="5178632" y="3571450"/>
                  <a:pt x="5190551" y="3565497"/>
                  <a:pt x="5181611" y="3562520"/>
                </a:cubicBezTo>
                <a:cubicBezTo>
                  <a:pt x="5178632" y="3562520"/>
                  <a:pt x="5178632" y="3568473"/>
                  <a:pt x="5175653" y="3568473"/>
                </a:cubicBezTo>
                <a:cubicBezTo>
                  <a:pt x="5172673" y="3559543"/>
                  <a:pt x="5163734" y="3556567"/>
                  <a:pt x="5160754" y="3544659"/>
                </a:cubicBezTo>
                <a:cubicBezTo>
                  <a:pt x="5157775" y="3556567"/>
                  <a:pt x="5151815" y="3538706"/>
                  <a:pt x="5151815" y="3550613"/>
                </a:cubicBezTo>
                <a:cubicBezTo>
                  <a:pt x="5160754" y="3550613"/>
                  <a:pt x="5160754" y="3562520"/>
                  <a:pt x="5163734" y="3571450"/>
                </a:cubicBezTo>
                <a:cubicBezTo>
                  <a:pt x="5157775" y="3559543"/>
                  <a:pt x="5148835" y="3562520"/>
                  <a:pt x="5136917" y="3556567"/>
                </a:cubicBezTo>
                <a:cubicBezTo>
                  <a:pt x="5139897" y="3553590"/>
                  <a:pt x="5148835" y="3553590"/>
                  <a:pt x="5148835" y="3547636"/>
                </a:cubicBezTo>
                <a:cubicBezTo>
                  <a:pt x="5142876" y="3547636"/>
                  <a:pt x="5142876" y="3541683"/>
                  <a:pt x="5139897" y="3544659"/>
                </a:cubicBezTo>
                <a:cubicBezTo>
                  <a:pt x="5136917" y="3547636"/>
                  <a:pt x="5127978" y="3550613"/>
                  <a:pt x="5124999" y="3556567"/>
                </a:cubicBezTo>
                <a:cubicBezTo>
                  <a:pt x="5136917" y="3559543"/>
                  <a:pt x="5136917" y="3571450"/>
                  <a:pt x="5148835" y="3571450"/>
                </a:cubicBezTo>
                <a:cubicBezTo>
                  <a:pt x="5151815" y="3580380"/>
                  <a:pt x="5145856" y="3580380"/>
                  <a:pt x="5145856" y="3589311"/>
                </a:cubicBezTo>
                <a:cubicBezTo>
                  <a:pt x="5160754" y="3598241"/>
                  <a:pt x="5178632" y="3586334"/>
                  <a:pt x="5178632" y="3610148"/>
                </a:cubicBezTo>
                <a:cubicBezTo>
                  <a:pt x="5175653" y="3619079"/>
                  <a:pt x="5166713" y="3604195"/>
                  <a:pt x="5166713" y="3619079"/>
                </a:cubicBezTo>
                <a:cubicBezTo>
                  <a:pt x="5178632" y="3616102"/>
                  <a:pt x="5181611" y="3616102"/>
                  <a:pt x="5187571" y="3622055"/>
                </a:cubicBezTo>
                <a:cubicBezTo>
                  <a:pt x="5184591" y="3630986"/>
                  <a:pt x="5169693" y="3616102"/>
                  <a:pt x="5169693" y="3630986"/>
                </a:cubicBezTo>
                <a:cubicBezTo>
                  <a:pt x="5178632" y="3625032"/>
                  <a:pt x="5181611" y="3633962"/>
                  <a:pt x="5196510" y="3625032"/>
                </a:cubicBezTo>
                <a:cubicBezTo>
                  <a:pt x="5196510" y="3645869"/>
                  <a:pt x="5181611" y="3625032"/>
                  <a:pt x="5178632" y="3642892"/>
                </a:cubicBezTo>
                <a:cubicBezTo>
                  <a:pt x="5196510" y="3639916"/>
                  <a:pt x="5193531" y="3651823"/>
                  <a:pt x="5199489" y="3636939"/>
                </a:cubicBezTo>
                <a:cubicBezTo>
                  <a:pt x="5196510" y="3654800"/>
                  <a:pt x="5202469" y="3660753"/>
                  <a:pt x="5214388" y="3651823"/>
                </a:cubicBezTo>
                <a:cubicBezTo>
                  <a:pt x="5214388" y="3657776"/>
                  <a:pt x="5214388" y="3660753"/>
                  <a:pt x="5220347" y="3657776"/>
                </a:cubicBezTo>
                <a:cubicBezTo>
                  <a:pt x="5220347" y="3663730"/>
                  <a:pt x="5205449" y="3672660"/>
                  <a:pt x="5214388" y="3675637"/>
                </a:cubicBezTo>
                <a:cubicBezTo>
                  <a:pt x="5220347" y="3675637"/>
                  <a:pt x="5226307" y="3669683"/>
                  <a:pt x="5232265" y="3666707"/>
                </a:cubicBezTo>
                <a:cubicBezTo>
                  <a:pt x="5235245" y="3672660"/>
                  <a:pt x="5250143" y="3681590"/>
                  <a:pt x="5241205" y="3687544"/>
                </a:cubicBezTo>
                <a:cubicBezTo>
                  <a:pt x="5241205" y="3678614"/>
                  <a:pt x="5232265" y="3678614"/>
                  <a:pt x="5229286" y="3672660"/>
                </a:cubicBezTo>
                <a:cubicBezTo>
                  <a:pt x="5232265" y="3693498"/>
                  <a:pt x="5259083" y="3699451"/>
                  <a:pt x="5238225" y="3717311"/>
                </a:cubicBezTo>
                <a:cubicBezTo>
                  <a:pt x="5250143" y="3720288"/>
                  <a:pt x="5247164" y="3735172"/>
                  <a:pt x="5259083" y="3735172"/>
                </a:cubicBezTo>
                <a:cubicBezTo>
                  <a:pt x="5256103" y="3729219"/>
                  <a:pt x="5262062" y="3714335"/>
                  <a:pt x="5247164" y="3717311"/>
                </a:cubicBezTo>
                <a:cubicBezTo>
                  <a:pt x="5247164" y="3717311"/>
                  <a:pt x="5247164" y="3717311"/>
                  <a:pt x="5247164" y="3705405"/>
                </a:cubicBezTo>
                <a:cubicBezTo>
                  <a:pt x="5253123" y="3705405"/>
                  <a:pt x="5256103" y="3705405"/>
                  <a:pt x="5259083" y="3705405"/>
                </a:cubicBezTo>
                <a:cubicBezTo>
                  <a:pt x="5259083" y="3714335"/>
                  <a:pt x="5265042" y="3723265"/>
                  <a:pt x="5268021" y="3735172"/>
                </a:cubicBezTo>
                <a:cubicBezTo>
                  <a:pt x="5265042" y="3738149"/>
                  <a:pt x="5256103" y="3738149"/>
                  <a:pt x="5256103" y="3747079"/>
                </a:cubicBezTo>
                <a:cubicBezTo>
                  <a:pt x="5271001" y="3747079"/>
                  <a:pt x="5273981" y="3770893"/>
                  <a:pt x="5276961" y="3773870"/>
                </a:cubicBezTo>
                <a:cubicBezTo>
                  <a:pt x="5285899" y="3767917"/>
                  <a:pt x="5294839" y="3779824"/>
                  <a:pt x="5300797" y="3767917"/>
                </a:cubicBezTo>
                <a:cubicBezTo>
                  <a:pt x="5300797" y="3770893"/>
                  <a:pt x="5303777" y="3770893"/>
                  <a:pt x="5306757" y="3770893"/>
                </a:cubicBezTo>
                <a:cubicBezTo>
                  <a:pt x="5297818" y="3779824"/>
                  <a:pt x="5303777" y="3788754"/>
                  <a:pt x="5291859" y="3791730"/>
                </a:cubicBezTo>
                <a:cubicBezTo>
                  <a:pt x="5297818" y="3797684"/>
                  <a:pt x="5309737" y="3791730"/>
                  <a:pt x="5312717" y="3785777"/>
                </a:cubicBezTo>
                <a:cubicBezTo>
                  <a:pt x="5315696" y="3800661"/>
                  <a:pt x="5345493" y="3809591"/>
                  <a:pt x="5321655" y="3812568"/>
                </a:cubicBezTo>
                <a:cubicBezTo>
                  <a:pt x="5321655" y="3818521"/>
                  <a:pt x="5336553" y="3824475"/>
                  <a:pt x="5324635" y="3830428"/>
                </a:cubicBezTo>
                <a:cubicBezTo>
                  <a:pt x="5321655" y="3830428"/>
                  <a:pt x="5321655" y="3821498"/>
                  <a:pt x="5315696" y="3821498"/>
                </a:cubicBezTo>
                <a:cubicBezTo>
                  <a:pt x="5309737" y="3836382"/>
                  <a:pt x="5324635" y="3833405"/>
                  <a:pt x="5324635" y="3842336"/>
                </a:cubicBezTo>
                <a:cubicBezTo>
                  <a:pt x="5321655" y="3842336"/>
                  <a:pt x="5321655" y="3842336"/>
                  <a:pt x="5318675" y="3842336"/>
                </a:cubicBezTo>
                <a:cubicBezTo>
                  <a:pt x="5318675" y="3845312"/>
                  <a:pt x="5315696" y="3848289"/>
                  <a:pt x="5312717" y="3845312"/>
                </a:cubicBezTo>
                <a:cubicBezTo>
                  <a:pt x="5312717" y="3842336"/>
                  <a:pt x="5315696" y="3836382"/>
                  <a:pt x="5309737" y="3833405"/>
                </a:cubicBezTo>
                <a:cubicBezTo>
                  <a:pt x="5306757" y="3836382"/>
                  <a:pt x="5300797" y="3833405"/>
                  <a:pt x="5300797" y="3836382"/>
                </a:cubicBezTo>
                <a:cubicBezTo>
                  <a:pt x="5306757" y="3845312"/>
                  <a:pt x="5309737" y="3860196"/>
                  <a:pt x="5327615" y="3851266"/>
                </a:cubicBezTo>
                <a:cubicBezTo>
                  <a:pt x="5330594" y="3866149"/>
                  <a:pt x="5339533" y="3878057"/>
                  <a:pt x="5351451" y="3884010"/>
                </a:cubicBezTo>
                <a:cubicBezTo>
                  <a:pt x="5354431" y="3878057"/>
                  <a:pt x="5360391" y="3872103"/>
                  <a:pt x="5369329" y="3869126"/>
                </a:cubicBezTo>
                <a:cubicBezTo>
                  <a:pt x="5354431" y="3886987"/>
                  <a:pt x="5375289" y="3872103"/>
                  <a:pt x="5375289" y="3889963"/>
                </a:cubicBezTo>
                <a:cubicBezTo>
                  <a:pt x="5363371" y="3895917"/>
                  <a:pt x="5354431" y="3884010"/>
                  <a:pt x="5351451" y="3892940"/>
                </a:cubicBezTo>
                <a:cubicBezTo>
                  <a:pt x="5360391" y="3907824"/>
                  <a:pt x="5363371" y="3925685"/>
                  <a:pt x="5384228" y="3928661"/>
                </a:cubicBezTo>
                <a:cubicBezTo>
                  <a:pt x="5381249" y="3937592"/>
                  <a:pt x="5387207" y="3946522"/>
                  <a:pt x="5393167" y="3955452"/>
                </a:cubicBezTo>
                <a:cubicBezTo>
                  <a:pt x="5396147" y="3964382"/>
                  <a:pt x="5402106" y="3973313"/>
                  <a:pt x="5399126" y="3982243"/>
                </a:cubicBezTo>
                <a:cubicBezTo>
                  <a:pt x="5393167" y="3982243"/>
                  <a:pt x="5393167" y="3976289"/>
                  <a:pt x="5390187" y="3982243"/>
                </a:cubicBezTo>
                <a:cubicBezTo>
                  <a:pt x="5393167" y="3991174"/>
                  <a:pt x="5375289" y="3991174"/>
                  <a:pt x="5384228" y="4000104"/>
                </a:cubicBezTo>
                <a:cubicBezTo>
                  <a:pt x="5390187" y="3997127"/>
                  <a:pt x="5393167" y="3991174"/>
                  <a:pt x="5399126" y="3988197"/>
                </a:cubicBezTo>
                <a:cubicBezTo>
                  <a:pt x="5414025" y="3988197"/>
                  <a:pt x="5414025" y="4003080"/>
                  <a:pt x="5422963" y="4009034"/>
                </a:cubicBezTo>
                <a:cubicBezTo>
                  <a:pt x="5425943" y="4000104"/>
                  <a:pt x="5425943" y="3991174"/>
                  <a:pt x="5434882" y="3991174"/>
                </a:cubicBezTo>
                <a:cubicBezTo>
                  <a:pt x="5437861" y="3997127"/>
                  <a:pt x="5437861" y="4006057"/>
                  <a:pt x="5443821" y="4009034"/>
                </a:cubicBezTo>
                <a:cubicBezTo>
                  <a:pt x="5437861" y="4009034"/>
                  <a:pt x="5440841" y="4017964"/>
                  <a:pt x="5434882" y="4017964"/>
                </a:cubicBezTo>
                <a:cubicBezTo>
                  <a:pt x="5437861" y="4009034"/>
                  <a:pt x="5434882" y="4000104"/>
                  <a:pt x="5428923" y="3997127"/>
                </a:cubicBezTo>
                <a:cubicBezTo>
                  <a:pt x="5431903" y="4009034"/>
                  <a:pt x="5434882" y="4006057"/>
                  <a:pt x="5422963" y="4012011"/>
                </a:cubicBezTo>
                <a:cubicBezTo>
                  <a:pt x="5431903" y="4020941"/>
                  <a:pt x="5434882" y="4035825"/>
                  <a:pt x="5440841" y="4044755"/>
                </a:cubicBezTo>
                <a:cubicBezTo>
                  <a:pt x="5431903" y="4044755"/>
                  <a:pt x="5422963" y="4056662"/>
                  <a:pt x="5428923" y="4062616"/>
                </a:cubicBezTo>
                <a:cubicBezTo>
                  <a:pt x="5417004" y="4065592"/>
                  <a:pt x="5428923" y="4050708"/>
                  <a:pt x="5419983" y="4050708"/>
                </a:cubicBezTo>
                <a:cubicBezTo>
                  <a:pt x="5414025" y="4059639"/>
                  <a:pt x="5414025" y="4074523"/>
                  <a:pt x="5431903" y="4074523"/>
                </a:cubicBezTo>
                <a:cubicBezTo>
                  <a:pt x="5437861" y="4065592"/>
                  <a:pt x="5434882" y="4065592"/>
                  <a:pt x="5443821" y="4062616"/>
                </a:cubicBezTo>
                <a:cubicBezTo>
                  <a:pt x="5443821" y="4050708"/>
                  <a:pt x="5428923" y="4065592"/>
                  <a:pt x="5431903" y="4050708"/>
                </a:cubicBezTo>
                <a:cubicBezTo>
                  <a:pt x="5437861" y="4050708"/>
                  <a:pt x="5440841" y="4056662"/>
                  <a:pt x="5449780" y="4053685"/>
                </a:cubicBezTo>
                <a:cubicBezTo>
                  <a:pt x="5458719" y="4071546"/>
                  <a:pt x="5461699" y="4098337"/>
                  <a:pt x="5482557" y="4101313"/>
                </a:cubicBezTo>
                <a:cubicBezTo>
                  <a:pt x="5482557" y="4110244"/>
                  <a:pt x="5476597" y="4110244"/>
                  <a:pt x="5476597" y="4119174"/>
                </a:cubicBezTo>
                <a:cubicBezTo>
                  <a:pt x="5479577" y="4119174"/>
                  <a:pt x="5479577" y="4122151"/>
                  <a:pt x="5479577" y="4122151"/>
                </a:cubicBezTo>
                <a:cubicBezTo>
                  <a:pt x="5485536" y="4125127"/>
                  <a:pt x="5491495" y="4113220"/>
                  <a:pt x="5491495" y="4122151"/>
                </a:cubicBezTo>
                <a:cubicBezTo>
                  <a:pt x="5488515" y="4137035"/>
                  <a:pt x="5500435" y="4166802"/>
                  <a:pt x="5521292" y="4160849"/>
                </a:cubicBezTo>
                <a:cubicBezTo>
                  <a:pt x="5521292" y="4172756"/>
                  <a:pt x="5509373" y="4163825"/>
                  <a:pt x="5509373" y="4169779"/>
                </a:cubicBezTo>
                <a:cubicBezTo>
                  <a:pt x="5515333" y="4172756"/>
                  <a:pt x="5509373" y="4178709"/>
                  <a:pt x="5509373" y="4181686"/>
                </a:cubicBezTo>
                <a:cubicBezTo>
                  <a:pt x="5521292" y="4178709"/>
                  <a:pt x="5518312" y="4187640"/>
                  <a:pt x="5515333" y="4193593"/>
                </a:cubicBezTo>
                <a:cubicBezTo>
                  <a:pt x="5521292" y="4193593"/>
                  <a:pt x="5521292" y="4190616"/>
                  <a:pt x="5527251" y="4193593"/>
                </a:cubicBezTo>
                <a:cubicBezTo>
                  <a:pt x="5524271" y="4199547"/>
                  <a:pt x="5530231" y="4202523"/>
                  <a:pt x="5527251" y="4211454"/>
                </a:cubicBezTo>
                <a:cubicBezTo>
                  <a:pt x="5521292" y="4208477"/>
                  <a:pt x="5518312" y="4211454"/>
                  <a:pt x="5518312" y="4214430"/>
                </a:cubicBezTo>
                <a:cubicBezTo>
                  <a:pt x="5521292" y="4217407"/>
                  <a:pt x="5524271" y="4220384"/>
                  <a:pt x="5527251" y="4223361"/>
                </a:cubicBezTo>
                <a:cubicBezTo>
                  <a:pt x="5530231" y="4217407"/>
                  <a:pt x="5527251" y="4214430"/>
                  <a:pt x="5527251" y="4211454"/>
                </a:cubicBezTo>
                <a:cubicBezTo>
                  <a:pt x="5533211" y="4214430"/>
                  <a:pt x="5539169" y="4220384"/>
                  <a:pt x="5542149" y="4220384"/>
                </a:cubicBezTo>
                <a:cubicBezTo>
                  <a:pt x="5527251" y="4223361"/>
                  <a:pt x="5551089" y="4232291"/>
                  <a:pt x="5539169" y="4244198"/>
                </a:cubicBezTo>
                <a:cubicBezTo>
                  <a:pt x="5554068" y="4256105"/>
                  <a:pt x="5563007" y="4273966"/>
                  <a:pt x="5563007" y="4297780"/>
                </a:cubicBezTo>
                <a:cubicBezTo>
                  <a:pt x="5574925" y="4297780"/>
                  <a:pt x="5568966" y="4300756"/>
                  <a:pt x="5565987" y="4306710"/>
                </a:cubicBezTo>
                <a:cubicBezTo>
                  <a:pt x="5571946" y="4309687"/>
                  <a:pt x="5574925" y="4312663"/>
                  <a:pt x="5577905" y="4315640"/>
                </a:cubicBezTo>
                <a:cubicBezTo>
                  <a:pt x="5577905" y="4315640"/>
                  <a:pt x="5580885" y="4315640"/>
                  <a:pt x="5583865" y="4318617"/>
                </a:cubicBezTo>
                <a:cubicBezTo>
                  <a:pt x="5583865" y="4318617"/>
                  <a:pt x="5583865" y="4318617"/>
                  <a:pt x="5580885" y="4321594"/>
                </a:cubicBezTo>
                <a:cubicBezTo>
                  <a:pt x="5580885" y="4321594"/>
                  <a:pt x="5583865" y="4321594"/>
                  <a:pt x="5583865" y="4324570"/>
                </a:cubicBezTo>
                <a:cubicBezTo>
                  <a:pt x="5586844" y="4330524"/>
                  <a:pt x="5589824" y="4339454"/>
                  <a:pt x="5583865" y="4345408"/>
                </a:cubicBezTo>
                <a:cubicBezTo>
                  <a:pt x="5592803" y="4345408"/>
                  <a:pt x="5595783" y="4348385"/>
                  <a:pt x="5595783" y="4354338"/>
                </a:cubicBezTo>
                <a:cubicBezTo>
                  <a:pt x="5595783" y="4354338"/>
                  <a:pt x="5598763" y="4354338"/>
                  <a:pt x="5598763" y="4354338"/>
                </a:cubicBezTo>
                <a:cubicBezTo>
                  <a:pt x="5598763" y="4360292"/>
                  <a:pt x="5595783" y="4360292"/>
                  <a:pt x="5595783" y="4363268"/>
                </a:cubicBezTo>
                <a:cubicBezTo>
                  <a:pt x="5595783" y="4363268"/>
                  <a:pt x="5595783" y="4366245"/>
                  <a:pt x="5595783" y="4369222"/>
                </a:cubicBezTo>
                <a:cubicBezTo>
                  <a:pt x="5604722" y="4378152"/>
                  <a:pt x="5613661" y="4369222"/>
                  <a:pt x="5610681" y="4384106"/>
                </a:cubicBezTo>
                <a:cubicBezTo>
                  <a:pt x="5616641" y="4384106"/>
                  <a:pt x="5616641" y="4378152"/>
                  <a:pt x="5622600" y="4378152"/>
                </a:cubicBezTo>
                <a:cubicBezTo>
                  <a:pt x="5625579" y="4387082"/>
                  <a:pt x="5619621" y="4384106"/>
                  <a:pt x="5619621" y="4393036"/>
                </a:cubicBezTo>
                <a:cubicBezTo>
                  <a:pt x="5631539" y="4396013"/>
                  <a:pt x="5637498" y="4398989"/>
                  <a:pt x="5637498" y="4413873"/>
                </a:cubicBezTo>
                <a:cubicBezTo>
                  <a:pt x="5646437" y="4416850"/>
                  <a:pt x="5643457" y="4401966"/>
                  <a:pt x="5652397" y="4407920"/>
                </a:cubicBezTo>
                <a:cubicBezTo>
                  <a:pt x="5655376" y="4413873"/>
                  <a:pt x="5661335" y="4413873"/>
                  <a:pt x="5664315" y="4419827"/>
                </a:cubicBezTo>
                <a:cubicBezTo>
                  <a:pt x="5658355" y="4419827"/>
                  <a:pt x="5655376" y="4419827"/>
                  <a:pt x="5652397" y="4422804"/>
                </a:cubicBezTo>
                <a:cubicBezTo>
                  <a:pt x="5679213" y="4449594"/>
                  <a:pt x="5697091" y="4467455"/>
                  <a:pt x="5714969" y="4500199"/>
                </a:cubicBezTo>
                <a:cubicBezTo>
                  <a:pt x="5717949" y="4497223"/>
                  <a:pt x="5717949" y="4494246"/>
                  <a:pt x="5723908" y="4494246"/>
                </a:cubicBezTo>
                <a:cubicBezTo>
                  <a:pt x="5717949" y="4503176"/>
                  <a:pt x="5729867" y="4503176"/>
                  <a:pt x="5729867" y="4506153"/>
                </a:cubicBezTo>
                <a:cubicBezTo>
                  <a:pt x="5726887" y="4509130"/>
                  <a:pt x="5723908" y="4509130"/>
                  <a:pt x="5720929" y="4515083"/>
                </a:cubicBezTo>
                <a:cubicBezTo>
                  <a:pt x="5729867" y="4521037"/>
                  <a:pt x="5732847" y="4529967"/>
                  <a:pt x="5744765" y="4532944"/>
                </a:cubicBezTo>
                <a:cubicBezTo>
                  <a:pt x="5744765" y="4538897"/>
                  <a:pt x="5738807" y="4538897"/>
                  <a:pt x="5738807" y="4544851"/>
                </a:cubicBezTo>
                <a:cubicBezTo>
                  <a:pt x="5759664" y="4544851"/>
                  <a:pt x="5753705" y="4562711"/>
                  <a:pt x="5765623" y="4568665"/>
                </a:cubicBezTo>
                <a:cubicBezTo>
                  <a:pt x="5765623" y="4565688"/>
                  <a:pt x="5768603" y="4565688"/>
                  <a:pt x="5768603" y="4565688"/>
                </a:cubicBezTo>
                <a:cubicBezTo>
                  <a:pt x="5762643" y="4559735"/>
                  <a:pt x="5762643" y="4553781"/>
                  <a:pt x="5762643" y="4547827"/>
                </a:cubicBezTo>
                <a:cubicBezTo>
                  <a:pt x="5768603" y="4553781"/>
                  <a:pt x="5777542" y="4559735"/>
                  <a:pt x="5789461" y="4556758"/>
                </a:cubicBezTo>
                <a:cubicBezTo>
                  <a:pt x="5789461" y="4568665"/>
                  <a:pt x="5774562" y="4553781"/>
                  <a:pt x="5771583" y="4562711"/>
                </a:cubicBezTo>
                <a:cubicBezTo>
                  <a:pt x="5792440" y="4580572"/>
                  <a:pt x="5843094" y="4604386"/>
                  <a:pt x="5852033" y="4631177"/>
                </a:cubicBezTo>
                <a:cubicBezTo>
                  <a:pt x="5860972" y="4628200"/>
                  <a:pt x="5857993" y="4634153"/>
                  <a:pt x="5863951" y="4640107"/>
                </a:cubicBezTo>
                <a:cubicBezTo>
                  <a:pt x="5852033" y="4649037"/>
                  <a:pt x="5840115" y="4622246"/>
                  <a:pt x="5834155" y="4637130"/>
                </a:cubicBezTo>
                <a:cubicBezTo>
                  <a:pt x="5837135" y="4643084"/>
                  <a:pt x="5843094" y="4649037"/>
                  <a:pt x="5852033" y="4657968"/>
                </a:cubicBezTo>
                <a:cubicBezTo>
                  <a:pt x="5857993" y="4663921"/>
                  <a:pt x="5866931" y="4669875"/>
                  <a:pt x="5878850" y="4678805"/>
                </a:cubicBezTo>
                <a:cubicBezTo>
                  <a:pt x="5878850" y="4687735"/>
                  <a:pt x="5872891" y="4687735"/>
                  <a:pt x="5875870" y="4678805"/>
                </a:cubicBezTo>
                <a:cubicBezTo>
                  <a:pt x="5872891" y="4681782"/>
                  <a:pt x="5855013" y="4666898"/>
                  <a:pt x="5849053" y="4672851"/>
                </a:cubicBezTo>
                <a:cubicBezTo>
                  <a:pt x="5855013" y="4684758"/>
                  <a:pt x="5875870" y="4693689"/>
                  <a:pt x="5881829" y="4693689"/>
                </a:cubicBezTo>
                <a:cubicBezTo>
                  <a:pt x="5878850" y="4693689"/>
                  <a:pt x="5878850" y="4696665"/>
                  <a:pt x="5878850" y="4702619"/>
                </a:cubicBezTo>
                <a:cubicBezTo>
                  <a:pt x="5905667" y="4714526"/>
                  <a:pt x="5920565" y="4738340"/>
                  <a:pt x="5962280" y="4744294"/>
                </a:cubicBezTo>
                <a:cubicBezTo>
                  <a:pt x="5959301" y="4753224"/>
                  <a:pt x="5953341" y="4753224"/>
                  <a:pt x="5947382" y="4756201"/>
                </a:cubicBezTo>
                <a:cubicBezTo>
                  <a:pt x="5947382" y="4750247"/>
                  <a:pt x="5953341" y="4750247"/>
                  <a:pt x="5950361" y="4747270"/>
                </a:cubicBezTo>
                <a:cubicBezTo>
                  <a:pt x="5947382" y="4744294"/>
                  <a:pt x="5944402" y="4741317"/>
                  <a:pt x="5941423" y="4747270"/>
                </a:cubicBezTo>
                <a:cubicBezTo>
                  <a:pt x="5944402" y="4753224"/>
                  <a:pt x="5944402" y="4762154"/>
                  <a:pt x="5950361" y="4765131"/>
                </a:cubicBezTo>
                <a:cubicBezTo>
                  <a:pt x="5953341" y="4762154"/>
                  <a:pt x="5959301" y="4762154"/>
                  <a:pt x="5959301" y="4762154"/>
                </a:cubicBezTo>
                <a:cubicBezTo>
                  <a:pt x="5965259" y="4765131"/>
                  <a:pt x="5956321" y="4777038"/>
                  <a:pt x="5962280" y="4780015"/>
                </a:cubicBezTo>
                <a:cubicBezTo>
                  <a:pt x="5965259" y="4780015"/>
                  <a:pt x="5971219" y="4782991"/>
                  <a:pt x="5971219" y="4780015"/>
                </a:cubicBezTo>
                <a:cubicBezTo>
                  <a:pt x="5965259" y="4771084"/>
                  <a:pt x="5965259" y="4771084"/>
                  <a:pt x="5971219" y="4765131"/>
                </a:cubicBezTo>
                <a:cubicBezTo>
                  <a:pt x="5965259" y="4762154"/>
                  <a:pt x="5962280" y="4756201"/>
                  <a:pt x="5959301" y="4750247"/>
                </a:cubicBezTo>
                <a:cubicBezTo>
                  <a:pt x="5971219" y="4753224"/>
                  <a:pt x="5956321" y="4738340"/>
                  <a:pt x="5965259" y="4741317"/>
                </a:cubicBezTo>
                <a:cubicBezTo>
                  <a:pt x="5971219" y="4747270"/>
                  <a:pt x="5968239" y="4744294"/>
                  <a:pt x="5965259" y="4753224"/>
                </a:cubicBezTo>
                <a:cubicBezTo>
                  <a:pt x="5974199" y="4771084"/>
                  <a:pt x="5989097" y="4768108"/>
                  <a:pt x="5998036" y="4780015"/>
                </a:cubicBezTo>
                <a:cubicBezTo>
                  <a:pt x="5986117" y="4780015"/>
                  <a:pt x="5971219" y="4777038"/>
                  <a:pt x="5965259" y="4788945"/>
                </a:cubicBezTo>
                <a:cubicBezTo>
                  <a:pt x="5965259" y="4800852"/>
                  <a:pt x="5989097" y="4800852"/>
                  <a:pt x="5995056" y="4812759"/>
                </a:cubicBezTo>
                <a:cubicBezTo>
                  <a:pt x="5989097" y="4824666"/>
                  <a:pt x="6001015" y="4827643"/>
                  <a:pt x="6003995" y="4833596"/>
                </a:cubicBezTo>
                <a:cubicBezTo>
                  <a:pt x="6009955" y="4827643"/>
                  <a:pt x="6033791" y="4842527"/>
                  <a:pt x="6027833" y="4848480"/>
                </a:cubicBezTo>
                <a:cubicBezTo>
                  <a:pt x="6024853" y="4842527"/>
                  <a:pt x="6012934" y="4836573"/>
                  <a:pt x="6012934" y="4848480"/>
                </a:cubicBezTo>
                <a:cubicBezTo>
                  <a:pt x="6021873" y="4848480"/>
                  <a:pt x="6021873" y="4854434"/>
                  <a:pt x="6027833" y="4857410"/>
                </a:cubicBezTo>
                <a:cubicBezTo>
                  <a:pt x="6027833" y="4854434"/>
                  <a:pt x="6033791" y="4857410"/>
                  <a:pt x="6033791" y="4851457"/>
                </a:cubicBezTo>
                <a:cubicBezTo>
                  <a:pt x="6048690" y="4863364"/>
                  <a:pt x="6042731" y="4860387"/>
                  <a:pt x="6063588" y="4869318"/>
                </a:cubicBezTo>
                <a:cubicBezTo>
                  <a:pt x="6057629" y="4881225"/>
                  <a:pt x="6066568" y="4884201"/>
                  <a:pt x="6072527" y="4890155"/>
                </a:cubicBezTo>
                <a:cubicBezTo>
                  <a:pt x="6078487" y="4893132"/>
                  <a:pt x="6081466" y="4896108"/>
                  <a:pt x="6078487" y="4908015"/>
                </a:cubicBezTo>
                <a:cubicBezTo>
                  <a:pt x="6087425" y="4910992"/>
                  <a:pt x="6087425" y="4916946"/>
                  <a:pt x="6096365" y="4916946"/>
                </a:cubicBezTo>
                <a:cubicBezTo>
                  <a:pt x="6084445" y="4922899"/>
                  <a:pt x="6075507" y="4925876"/>
                  <a:pt x="6060609" y="4925876"/>
                </a:cubicBezTo>
                <a:cubicBezTo>
                  <a:pt x="6075507" y="4946713"/>
                  <a:pt x="6087425" y="4970527"/>
                  <a:pt x="6117222" y="4967551"/>
                </a:cubicBezTo>
                <a:cubicBezTo>
                  <a:pt x="6126161" y="4985411"/>
                  <a:pt x="6144039" y="5012202"/>
                  <a:pt x="6170855" y="5012202"/>
                </a:cubicBezTo>
                <a:cubicBezTo>
                  <a:pt x="6176815" y="4982434"/>
                  <a:pt x="6120201" y="4976481"/>
                  <a:pt x="6126161" y="4955644"/>
                </a:cubicBezTo>
                <a:cubicBezTo>
                  <a:pt x="6126161" y="4961597"/>
                  <a:pt x="6111263" y="4961597"/>
                  <a:pt x="6111263" y="4952667"/>
                </a:cubicBezTo>
                <a:cubicBezTo>
                  <a:pt x="6114242" y="4952667"/>
                  <a:pt x="6117222" y="4952667"/>
                  <a:pt x="6117222" y="4946713"/>
                </a:cubicBezTo>
                <a:cubicBezTo>
                  <a:pt x="6108283" y="4940760"/>
                  <a:pt x="6081466" y="4946713"/>
                  <a:pt x="6075507" y="4928853"/>
                </a:cubicBezTo>
                <a:cubicBezTo>
                  <a:pt x="6093385" y="4928853"/>
                  <a:pt x="6126161" y="4931829"/>
                  <a:pt x="6135100" y="4946713"/>
                </a:cubicBezTo>
                <a:cubicBezTo>
                  <a:pt x="6132120" y="4952667"/>
                  <a:pt x="6120201" y="4940760"/>
                  <a:pt x="6120201" y="4949690"/>
                </a:cubicBezTo>
                <a:cubicBezTo>
                  <a:pt x="6135100" y="4958620"/>
                  <a:pt x="6144039" y="4964574"/>
                  <a:pt x="6164897" y="4964574"/>
                </a:cubicBezTo>
                <a:cubicBezTo>
                  <a:pt x="6167876" y="4976481"/>
                  <a:pt x="6173835" y="4988388"/>
                  <a:pt x="6176815" y="5000295"/>
                </a:cubicBezTo>
                <a:cubicBezTo>
                  <a:pt x="6197673" y="5003272"/>
                  <a:pt x="6197673" y="5015179"/>
                  <a:pt x="6215551" y="5009225"/>
                </a:cubicBezTo>
                <a:cubicBezTo>
                  <a:pt x="6215551" y="5018155"/>
                  <a:pt x="6203632" y="5009225"/>
                  <a:pt x="6203632" y="5021132"/>
                </a:cubicBezTo>
                <a:cubicBezTo>
                  <a:pt x="6209591" y="5033039"/>
                  <a:pt x="6209591" y="5024109"/>
                  <a:pt x="6200652" y="5033039"/>
                </a:cubicBezTo>
                <a:cubicBezTo>
                  <a:pt x="6200652" y="5033039"/>
                  <a:pt x="6200652" y="5033039"/>
                  <a:pt x="6224489" y="5041970"/>
                </a:cubicBezTo>
                <a:cubicBezTo>
                  <a:pt x="6224489" y="5047923"/>
                  <a:pt x="6227469" y="5053877"/>
                  <a:pt x="6233429" y="5059830"/>
                </a:cubicBezTo>
                <a:cubicBezTo>
                  <a:pt x="6239387" y="5050900"/>
                  <a:pt x="6230449" y="5050900"/>
                  <a:pt x="6230449" y="5044946"/>
                </a:cubicBezTo>
                <a:cubicBezTo>
                  <a:pt x="6239387" y="5050900"/>
                  <a:pt x="6245347" y="5050900"/>
                  <a:pt x="6248327" y="5044946"/>
                </a:cubicBezTo>
                <a:cubicBezTo>
                  <a:pt x="6251306" y="5053877"/>
                  <a:pt x="6260245" y="5053877"/>
                  <a:pt x="6254286" y="5065784"/>
                </a:cubicBezTo>
                <a:cubicBezTo>
                  <a:pt x="6248327" y="5065784"/>
                  <a:pt x="6242367" y="5062807"/>
                  <a:pt x="6242367" y="5071737"/>
                </a:cubicBezTo>
                <a:cubicBezTo>
                  <a:pt x="6254286" y="5074714"/>
                  <a:pt x="6269184" y="5077691"/>
                  <a:pt x="6284083" y="5080667"/>
                </a:cubicBezTo>
                <a:cubicBezTo>
                  <a:pt x="6275143" y="5095551"/>
                  <a:pt x="6310899" y="5089598"/>
                  <a:pt x="6301960" y="5104482"/>
                </a:cubicBezTo>
                <a:cubicBezTo>
                  <a:pt x="6293021" y="5107458"/>
                  <a:pt x="6293021" y="5098528"/>
                  <a:pt x="6287062" y="5104482"/>
                </a:cubicBezTo>
                <a:cubicBezTo>
                  <a:pt x="6287062" y="5098528"/>
                  <a:pt x="6278123" y="5098528"/>
                  <a:pt x="6275143" y="5092574"/>
                </a:cubicBezTo>
                <a:cubicBezTo>
                  <a:pt x="6272163" y="5095551"/>
                  <a:pt x="6269184" y="5095551"/>
                  <a:pt x="6269184" y="5101505"/>
                </a:cubicBezTo>
                <a:cubicBezTo>
                  <a:pt x="6275143" y="5104482"/>
                  <a:pt x="6281103" y="5104482"/>
                  <a:pt x="6284083" y="5107458"/>
                </a:cubicBezTo>
                <a:cubicBezTo>
                  <a:pt x="6275143" y="5116389"/>
                  <a:pt x="6293021" y="5119365"/>
                  <a:pt x="6290041" y="5131272"/>
                </a:cubicBezTo>
                <a:cubicBezTo>
                  <a:pt x="6272163" y="5122342"/>
                  <a:pt x="6269184" y="5098528"/>
                  <a:pt x="6242367" y="5107458"/>
                </a:cubicBezTo>
                <a:cubicBezTo>
                  <a:pt x="6245347" y="5125319"/>
                  <a:pt x="6296001" y="5134249"/>
                  <a:pt x="6272163" y="5155086"/>
                </a:cubicBezTo>
                <a:cubicBezTo>
                  <a:pt x="6275143" y="5161040"/>
                  <a:pt x="6281103" y="5161040"/>
                  <a:pt x="6287062" y="5164017"/>
                </a:cubicBezTo>
                <a:cubicBezTo>
                  <a:pt x="6287062" y="5161040"/>
                  <a:pt x="6287062" y="5155086"/>
                  <a:pt x="6293021" y="5158063"/>
                </a:cubicBezTo>
                <a:cubicBezTo>
                  <a:pt x="6301960" y="5184854"/>
                  <a:pt x="6331757" y="5202715"/>
                  <a:pt x="6340695" y="5232482"/>
                </a:cubicBezTo>
                <a:cubicBezTo>
                  <a:pt x="6340695" y="5230994"/>
                  <a:pt x="6342185" y="5230994"/>
                  <a:pt x="6344048" y="5230994"/>
                </a:cubicBezTo>
                <a:lnTo>
                  <a:pt x="6345571" y="5230588"/>
                </a:lnTo>
                <a:lnTo>
                  <a:pt x="6345571" y="5242359"/>
                </a:lnTo>
                <a:lnTo>
                  <a:pt x="6343023" y="5241087"/>
                </a:lnTo>
                <a:cubicBezTo>
                  <a:pt x="6342185" y="5241226"/>
                  <a:pt x="6341440" y="5242157"/>
                  <a:pt x="6340695" y="5244389"/>
                </a:cubicBezTo>
                <a:lnTo>
                  <a:pt x="6345571" y="5252508"/>
                </a:lnTo>
                <a:lnTo>
                  <a:pt x="6345571" y="5374600"/>
                </a:lnTo>
                <a:lnTo>
                  <a:pt x="6343675" y="5372390"/>
                </a:lnTo>
                <a:cubicBezTo>
                  <a:pt x="6340695" y="5381320"/>
                  <a:pt x="6331757" y="5372390"/>
                  <a:pt x="6331757" y="5384297"/>
                </a:cubicBezTo>
                <a:lnTo>
                  <a:pt x="6345571" y="5389505"/>
                </a:lnTo>
                <a:lnTo>
                  <a:pt x="6345571" y="5619620"/>
                </a:lnTo>
                <a:lnTo>
                  <a:pt x="6345165" y="5618717"/>
                </a:lnTo>
                <a:cubicBezTo>
                  <a:pt x="6336226" y="5608298"/>
                  <a:pt x="6325797" y="5600112"/>
                  <a:pt x="6319838" y="5595647"/>
                </a:cubicBezTo>
                <a:cubicBezTo>
                  <a:pt x="6319838" y="5601600"/>
                  <a:pt x="6337716" y="5610531"/>
                  <a:pt x="6325797" y="5616484"/>
                </a:cubicBezTo>
                <a:cubicBezTo>
                  <a:pt x="6310899" y="5604577"/>
                  <a:pt x="6310899" y="5589693"/>
                  <a:pt x="6296001" y="5583740"/>
                </a:cubicBezTo>
                <a:cubicBezTo>
                  <a:pt x="6290041" y="5568856"/>
                  <a:pt x="6278123" y="5545042"/>
                  <a:pt x="6266205" y="5550995"/>
                </a:cubicBezTo>
                <a:cubicBezTo>
                  <a:pt x="6260245" y="5539088"/>
                  <a:pt x="6272163" y="5548019"/>
                  <a:pt x="6272163" y="5539088"/>
                </a:cubicBezTo>
                <a:cubicBezTo>
                  <a:pt x="6269184" y="5536112"/>
                  <a:pt x="6263225" y="5533135"/>
                  <a:pt x="6257265" y="5530158"/>
                </a:cubicBezTo>
                <a:cubicBezTo>
                  <a:pt x="6251306" y="5527181"/>
                  <a:pt x="6245347" y="5524205"/>
                  <a:pt x="6248327" y="5515274"/>
                </a:cubicBezTo>
                <a:cubicBezTo>
                  <a:pt x="6254286" y="5518251"/>
                  <a:pt x="6254286" y="5533135"/>
                  <a:pt x="6260245" y="5527181"/>
                </a:cubicBezTo>
                <a:cubicBezTo>
                  <a:pt x="6257265" y="5518251"/>
                  <a:pt x="6251306" y="5497414"/>
                  <a:pt x="6242367" y="5512298"/>
                </a:cubicBezTo>
                <a:cubicBezTo>
                  <a:pt x="6236408" y="5485507"/>
                  <a:pt x="6218530" y="5467646"/>
                  <a:pt x="6203632" y="5449786"/>
                </a:cubicBezTo>
                <a:cubicBezTo>
                  <a:pt x="6188733" y="5452762"/>
                  <a:pt x="6161917" y="5437879"/>
                  <a:pt x="6152977" y="5425972"/>
                </a:cubicBezTo>
                <a:cubicBezTo>
                  <a:pt x="6147019" y="5428948"/>
                  <a:pt x="6141059" y="5434902"/>
                  <a:pt x="6135100" y="5443832"/>
                </a:cubicBezTo>
                <a:cubicBezTo>
                  <a:pt x="6138079" y="5446809"/>
                  <a:pt x="6141059" y="5446809"/>
                  <a:pt x="6147019" y="5449786"/>
                </a:cubicBezTo>
                <a:cubicBezTo>
                  <a:pt x="6149998" y="5443832"/>
                  <a:pt x="6155957" y="5440855"/>
                  <a:pt x="6161917" y="5443832"/>
                </a:cubicBezTo>
                <a:cubicBezTo>
                  <a:pt x="6164897" y="5455739"/>
                  <a:pt x="6170855" y="5467646"/>
                  <a:pt x="6182774" y="5476576"/>
                </a:cubicBezTo>
                <a:cubicBezTo>
                  <a:pt x="6182774" y="5482530"/>
                  <a:pt x="6176815" y="5479553"/>
                  <a:pt x="6176815" y="5485507"/>
                </a:cubicBezTo>
                <a:cubicBezTo>
                  <a:pt x="6188733" y="5482530"/>
                  <a:pt x="6182774" y="5491460"/>
                  <a:pt x="6191713" y="5497414"/>
                </a:cubicBezTo>
                <a:cubicBezTo>
                  <a:pt x="6191713" y="5494437"/>
                  <a:pt x="6191713" y="5491460"/>
                  <a:pt x="6194693" y="5491460"/>
                </a:cubicBezTo>
                <a:cubicBezTo>
                  <a:pt x="6191713" y="5497414"/>
                  <a:pt x="6191713" y="5500391"/>
                  <a:pt x="6194693" y="5503367"/>
                </a:cubicBezTo>
                <a:cubicBezTo>
                  <a:pt x="6185754" y="5500391"/>
                  <a:pt x="6167876" y="5485507"/>
                  <a:pt x="6161917" y="5494437"/>
                </a:cubicBezTo>
                <a:cubicBezTo>
                  <a:pt x="6173835" y="5509321"/>
                  <a:pt x="6188733" y="5509321"/>
                  <a:pt x="6191713" y="5527181"/>
                </a:cubicBezTo>
                <a:cubicBezTo>
                  <a:pt x="6191713" y="5533135"/>
                  <a:pt x="6179795" y="5524205"/>
                  <a:pt x="6179795" y="5533135"/>
                </a:cubicBezTo>
                <a:cubicBezTo>
                  <a:pt x="6182774" y="5545042"/>
                  <a:pt x="6197673" y="5548019"/>
                  <a:pt x="6194693" y="5562903"/>
                </a:cubicBezTo>
                <a:cubicBezTo>
                  <a:pt x="6188733" y="5559926"/>
                  <a:pt x="6182774" y="5556949"/>
                  <a:pt x="6179795" y="5562903"/>
                </a:cubicBezTo>
                <a:cubicBezTo>
                  <a:pt x="6176815" y="5571833"/>
                  <a:pt x="6191713" y="5574810"/>
                  <a:pt x="6185754" y="5586717"/>
                </a:cubicBezTo>
                <a:cubicBezTo>
                  <a:pt x="6188733" y="5589693"/>
                  <a:pt x="6188733" y="5586717"/>
                  <a:pt x="6194693" y="5586717"/>
                </a:cubicBezTo>
                <a:cubicBezTo>
                  <a:pt x="6188733" y="5601600"/>
                  <a:pt x="6194693" y="5613507"/>
                  <a:pt x="6203632" y="5619461"/>
                </a:cubicBezTo>
                <a:cubicBezTo>
                  <a:pt x="6194693" y="5637321"/>
                  <a:pt x="6206611" y="5643275"/>
                  <a:pt x="6200652" y="5655182"/>
                </a:cubicBezTo>
                <a:cubicBezTo>
                  <a:pt x="6179795" y="5640298"/>
                  <a:pt x="6167876" y="5619461"/>
                  <a:pt x="6152977" y="5601600"/>
                </a:cubicBezTo>
                <a:cubicBezTo>
                  <a:pt x="6147019" y="5592670"/>
                  <a:pt x="6138079" y="5583740"/>
                  <a:pt x="6132120" y="5574810"/>
                </a:cubicBezTo>
                <a:cubicBezTo>
                  <a:pt x="6123181" y="5565879"/>
                  <a:pt x="6114242" y="5556949"/>
                  <a:pt x="6102323" y="5550995"/>
                </a:cubicBezTo>
                <a:cubicBezTo>
                  <a:pt x="6102323" y="5533135"/>
                  <a:pt x="6087425" y="5524205"/>
                  <a:pt x="6069547" y="5515274"/>
                </a:cubicBezTo>
                <a:cubicBezTo>
                  <a:pt x="6072527" y="5500391"/>
                  <a:pt x="6057629" y="5482530"/>
                  <a:pt x="6036771" y="5485507"/>
                </a:cubicBezTo>
                <a:cubicBezTo>
                  <a:pt x="6048690" y="5491460"/>
                  <a:pt x="6066568" y="5497414"/>
                  <a:pt x="6066568" y="5509321"/>
                </a:cubicBezTo>
                <a:cubicBezTo>
                  <a:pt x="6048690" y="5497414"/>
                  <a:pt x="6024853" y="5488484"/>
                  <a:pt x="6021873" y="5467646"/>
                </a:cubicBezTo>
                <a:cubicBezTo>
                  <a:pt x="6015914" y="5476576"/>
                  <a:pt x="6006975" y="5464669"/>
                  <a:pt x="6003995" y="5458716"/>
                </a:cubicBezTo>
                <a:cubicBezTo>
                  <a:pt x="6009955" y="5458716"/>
                  <a:pt x="6024853" y="5470623"/>
                  <a:pt x="6030812" y="5464669"/>
                </a:cubicBezTo>
                <a:cubicBezTo>
                  <a:pt x="6018893" y="5452762"/>
                  <a:pt x="5998036" y="5461693"/>
                  <a:pt x="5986117" y="5449786"/>
                </a:cubicBezTo>
                <a:cubicBezTo>
                  <a:pt x="5986117" y="5443832"/>
                  <a:pt x="5992077" y="5443832"/>
                  <a:pt x="5992077" y="5437879"/>
                </a:cubicBezTo>
                <a:cubicBezTo>
                  <a:pt x="5986117" y="5431925"/>
                  <a:pt x="5971219" y="5422995"/>
                  <a:pt x="5983137" y="5422995"/>
                </a:cubicBezTo>
                <a:cubicBezTo>
                  <a:pt x="5980158" y="5420018"/>
                  <a:pt x="5980158" y="5420018"/>
                  <a:pt x="5980158" y="5417041"/>
                </a:cubicBezTo>
                <a:cubicBezTo>
                  <a:pt x="5974199" y="5420018"/>
                  <a:pt x="5962280" y="5417041"/>
                  <a:pt x="5959301" y="5420018"/>
                </a:cubicBezTo>
                <a:cubicBezTo>
                  <a:pt x="5956321" y="5422995"/>
                  <a:pt x="5959301" y="5422995"/>
                  <a:pt x="5962280" y="5425972"/>
                </a:cubicBezTo>
                <a:cubicBezTo>
                  <a:pt x="5968239" y="5428948"/>
                  <a:pt x="5968239" y="5422995"/>
                  <a:pt x="5974199" y="5428948"/>
                </a:cubicBezTo>
                <a:cubicBezTo>
                  <a:pt x="5968239" y="5437879"/>
                  <a:pt x="5986117" y="5431925"/>
                  <a:pt x="5983137" y="5437879"/>
                </a:cubicBezTo>
                <a:cubicBezTo>
                  <a:pt x="5968239" y="5437879"/>
                  <a:pt x="5974199" y="5434902"/>
                  <a:pt x="5962280" y="5428948"/>
                </a:cubicBezTo>
                <a:cubicBezTo>
                  <a:pt x="5956321" y="5431925"/>
                  <a:pt x="5956321" y="5443832"/>
                  <a:pt x="5959301" y="5446809"/>
                </a:cubicBezTo>
                <a:cubicBezTo>
                  <a:pt x="5953341" y="5443832"/>
                  <a:pt x="5944402" y="5440855"/>
                  <a:pt x="5938443" y="5446809"/>
                </a:cubicBezTo>
                <a:cubicBezTo>
                  <a:pt x="5956321" y="5449786"/>
                  <a:pt x="5992077" y="5455739"/>
                  <a:pt x="5980158" y="5473600"/>
                </a:cubicBezTo>
                <a:cubicBezTo>
                  <a:pt x="5986117" y="5476576"/>
                  <a:pt x="5992077" y="5479553"/>
                  <a:pt x="5995056" y="5485507"/>
                </a:cubicBezTo>
                <a:cubicBezTo>
                  <a:pt x="5995056" y="5482530"/>
                  <a:pt x="5998036" y="5479553"/>
                  <a:pt x="6001015" y="5479553"/>
                </a:cubicBezTo>
                <a:cubicBezTo>
                  <a:pt x="6001015" y="5485507"/>
                  <a:pt x="6001015" y="5491460"/>
                  <a:pt x="6003995" y="5494437"/>
                </a:cubicBezTo>
                <a:cubicBezTo>
                  <a:pt x="6027833" y="5512298"/>
                  <a:pt x="6048690" y="5533135"/>
                  <a:pt x="6066568" y="5556949"/>
                </a:cubicBezTo>
                <a:cubicBezTo>
                  <a:pt x="6075507" y="5565879"/>
                  <a:pt x="6084445" y="5577786"/>
                  <a:pt x="6090405" y="5589693"/>
                </a:cubicBezTo>
                <a:cubicBezTo>
                  <a:pt x="6099344" y="5601600"/>
                  <a:pt x="6105303" y="5610531"/>
                  <a:pt x="6111263" y="5619461"/>
                </a:cubicBezTo>
                <a:cubicBezTo>
                  <a:pt x="6090405" y="5613507"/>
                  <a:pt x="6087425" y="5610531"/>
                  <a:pt x="6072527" y="5604577"/>
                </a:cubicBezTo>
                <a:cubicBezTo>
                  <a:pt x="6075507" y="5610531"/>
                  <a:pt x="6081466" y="5613507"/>
                  <a:pt x="6084445" y="5619461"/>
                </a:cubicBezTo>
                <a:cubicBezTo>
                  <a:pt x="6087425" y="5625414"/>
                  <a:pt x="6090405" y="5631368"/>
                  <a:pt x="6096365" y="5634345"/>
                </a:cubicBezTo>
                <a:cubicBezTo>
                  <a:pt x="6093385" y="5640298"/>
                  <a:pt x="6087425" y="5649229"/>
                  <a:pt x="6090405" y="5652205"/>
                </a:cubicBezTo>
                <a:cubicBezTo>
                  <a:pt x="6105303" y="5649229"/>
                  <a:pt x="6096365" y="5670066"/>
                  <a:pt x="6111263" y="5673043"/>
                </a:cubicBezTo>
                <a:cubicBezTo>
                  <a:pt x="6108283" y="5681973"/>
                  <a:pt x="6117222" y="5681973"/>
                  <a:pt x="6117222" y="5690903"/>
                </a:cubicBezTo>
                <a:cubicBezTo>
                  <a:pt x="6108283" y="5690903"/>
                  <a:pt x="6111263" y="5684950"/>
                  <a:pt x="6102323" y="5681973"/>
                </a:cubicBezTo>
                <a:cubicBezTo>
                  <a:pt x="6099344" y="5687926"/>
                  <a:pt x="6093385" y="5690903"/>
                  <a:pt x="6099344" y="5696857"/>
                </a:cubicBezTo>
                <a:cubicBezTo>
                  <a:pt x="6069547" y="5687926"/>
                  <a:pt x="6048690" y="5673043"/>
                  <a:pt x="6021873" y="5655182"/>
                </a:cubicBezTo>
                <a:cubicBezTo>
                  <a:pt x="6006975" y="5646252"/>
                  <a:pt x="5971219" y="5625414"/>
                  <a:pt x="5962280" y="5607554"/>
                </a:cubicBezTo>
                <a:cubicBezTo>
                  <a:pt x="5932483" y="5598624"/>
                  <a:pt x="5908647" y="5565879"/>
                  <a:pt x="5890769" y="5545042"/>
                </a:cubicBezTo>
                <a:cubicBezTo>
                  <a:pt x="5863951" y="5533135"/>
                  <a:pt x="5849053" y="5512298"/>
                  <a:pt x="5831175" y="5491460"/>
                </a:cubicBezTo>
                <a:cubicBezTo>
                  <a:pt x="5834155" y="5491460"/>
                  <a:pt x="5834155" y="5491460"/>
                  <a:pt x="5837135" y="5488484"/>
                </a:cubicBezTo>
                <a:cubicBezTo>
                  <a:pt x="5828196" y="5485507"/>
                  <a:pt x="5819257" y="5464669"/>
                  <a:pt x="5810318" y="5473600"/>
                </a:cubicBezTo>
                <a:cubicBezTo>
                  <a:pt x="5813297" y="5470623"/>
                  <a:pt x="5813297" y="5464669"/>
                  <a:pt x="5816277" y="5458716"/>
                </a:cubicBezTo>
                <a:cubicBezTo>
                  <a:pt x="5804359" y="5446809"/>
                  <a:pt x="5789461" y="5437879"/>
                  <a:pt x="5774562" y="5428948"/>
                </a:cubicBezTo>
                <a:cubicBezTo>
                  <a:pt x="5759664" y="5422995"/>
                  <a:pt x="5744765" y="5417041"/>
                  <a:pt x="5726887" y="5414065"/>
                </a:cubicBezTo>
                <a:cubicBezTo>
                  <a:pt x="5720929" y="5402157"/>
                  <a:pt x="5714969" y="5393227"/>
                  <a:pt x="5700071" y="5399181"/>
                </a:cubicBezTo>
                <a:cubicBezTo>
                  <a:pt x="5700071" y="5381320"/>
                  <a:pt x="5694111" y="5363460"/>
                  <a:pt x="5688152" y="5348576"/>
                </a:cubicBezTo>
                <a:cubicBezTo>
                  <a:pt x="5682193" y="5339646"/>
                  <a:pt x="5679213" y="5333692"/>
                  <a:pt x="5673254" y="5327738"/>
                </a:cubicBezTo>
                <a:cubicBezTo>
                  <a:pt x="5667295" y="5321785"/>
                  <a:pt x="5661335" y="5315831"/>
                  <a:pt x="5655376" y="5312855"/>
                </a:cubicBezTo>
                <a:cubicBezTo>
                  <a:pt x="5655376" y="5318808"/>
                  <a:pt x="5664315" y="5315831"/>
                  <a:pt x="5661335" y="5321785"/>
                </a:cubicBezTo>
                <a:cubicBezTo>
                  <a:pt x="5649417" y="5324762"/>
                  <a:pt x="5649417" y="5318808"/>
                  <a:pt x="5637498" y="5321785"/>
                </a:cubicBezTo>
                <a:cubicBezTo>
                  <a:pt x="5634519" y="5318808"/>
                  <a:pt x="5637498" y="5312855"/>
                  <a:pt x="5625579" y="5309878"/>
                </a:cubicBezTo>
                <a:cubicBezTo>
                  <a:pt x="5628559" y="5300948"/>
                  <a:pt x="5628559" y="5294994"/>
                  <a:pt x="5622600" y="5292017"/>
                </a:cubicBezTo>
                <a:cubicBezTo>
                  <a:pt x="5619621" y="5297971"/>
                  <a:pt x="5610681" y="5294994"/>
                  <a:pt x="5601743" y="5294994"/>
                </a:cubicBezTo>
                <a:cubicBezTo>
                  <a:pt x="5598763" y="5274157"/>
                  <a:pt x="5592803" y="5253320"/>
                  <a:pt x="5580885" y="5238436"/>
                </a:cubicBezTo>
                <a:cubicBezTo>
                  <a:pt x="5577905" y="5229505"/>
                  <a:pt x="5568966" y="5223552"/>
                  <a:pt x="5563007" y="5214622"/>
                </a:cubicBezTo>
                <a:cubicBezTo>
                  <a:pt x="5554068" y="5208668"/>
                  <a:pt x="5545129" y="5202715"/>
                  <a:pt x="5536190" y="5196761"/>
                </a:cubicBezTo>
                <a:cubicBezTo>
                  <a:pt x="5542149" y="5181877"/>
                  <a:pt x="5518312" y="5184854"/>
                  <a:pt x="5512353" y="5175924"/>
                </a:cubicBezTo>
                <a:cubicBezTo>
                  <a:pt x="5497455" y="5190808"/>
                  <a:pt x="5485536" y="5152110"/>
                  <a:pt x="5470638" y="5172947"/>
                </a:cubicBezTo>
                <a:cubicBezTo>
                  <a:pt x="5467658" y="5161040"/>
                  <a:pt x="5464679" y="5149133"/>
                  <a:pt x="5455739" y="5137226"/>
                </a:cubicBezTo>
                <a:cubicBezTo>
                  <a:pt x="5452760" y="5134249"/>
                  <a:pt x="5446801" y="5128296"/>
                  <a:pt x="5443821" y="5122342"/>
                </a:cubicBezTo>
                <a:cubicBezTo>
                  <a:pt x="5437861" y="5119365"/>
                  <a:pt x="5434882" y="5113412"/>
                  <a:pt x="5428923" y="5110435"/>
                </a:cubicBezTo>
                <a:cubicBezTo>
                  <a:pt x="5408065" y="5092574"/>
                  <a:pt x="5384228" y="5077691"/>
                  <a:pt x="5378269" y="5062807"/>
                </a:cubicBezTo>
                <a:cubicBezTo>
                  <a:pt x="5372309" y="5059830"/>
                  <a:pt x="5363371" y="5056853"/>
                  <a:pt x="5357411" y="5053877"/>
                </a:cubicBezTo>
                <a:cubicBezTo>
                  <a:pt x="5357411" y="5065784"/>
                  <a:pt x="5372309" y="5077691"/>
                  <a:pt x="5375289" y="5068760"/>
                </a:cubicBezTo>
                <a:cubicBezTo>
                  <a:pt x="5375289" y="5074714"/>
                  <a:pt x="5375289" y="5077691"/>
                  <a:pt x="5375289" y="5080667"/>
                </a:cubicBezTo>
                <a:cubicBezTo>
                  <a:pt x="5387207" y="5077691"/>
                  <a:pt x="5384228" y="5086621"/>
                  <a:pt x="5393167" y="5089598"/>
                </a:cubicBezTo>
                <a:cubicBezTo>
                  <a:pt x="5390187" y="5101505"/>
                  <a:pt x="5384228" y="5098528"/>
                  <a:pt x="5387207" y="5110435"/>
                </a:cubicBezTo>
                <a:cubicBezTo>
                  <a:pt x="5399126" y="5113412"/>
                  <a:pt x="5411045" y="5116389"/>
                  <a:pt x="5414025" y="5131272"/>
                </a:cubicBezTo>
                <a:cubicBezTo>
                  <a:pt x="5405085" y="5131272"/>
                  <a:pt x="5399126" y="5116389"/>
                  <a:pt x="5393167" y="5122342"/>
                </a:cubicBezTo>
                <a:cubicBezTo>
                  <a:pt x="5399126" y="5128296"/>
                  <a:pt x="5396147" y="5137226"/>
                  <a:pt x="5396147" y="5140203"/>
                </a:cubicBezTo>
                <a:cubicBezTo>
                  <a:pt x="5411045" y="5146156"/>
                  <a:pt x="5414025" y="5152110"/>
                  <a:pt x="5428923" y="5149133"/>
                </a:cubicBezTo>
                <a:cubicBezTo>
                  <a:pt x="5431903" y="5172947"/>
                  <a:pt x="5470638" y="5172947"/>
                  <a:pt x="5464679" y="5202715"/>
                </a:cubicBezTo>
                <a:cubicBezTo>
                  <a:pt x="5470638" y="5199738"/>
                  <a:pt x="5473617" y="5199738"/>
                  <a:pt x="5476597" y="5205691"/>
                </a:cubicBezTo>
                <a:cubicBezTo>
                  <a:pt x="5479577" y="5217598"/>
                  <a:pt x="5461699" y="5214622"/>
                  <a:pt x="5470638" y="5223552"/>
                </a:cubicBezTo>
                <a:cubicBezTo>
                  <a:pt x="5479577" y="5226529"/>
                  <a:pt x="5476597" y="5214622"/>
                  <a:pt x="5482557" y="5217598"/>
                </a:cubicBezTo>
                <a:cubicBezTo>
                  <a:pt x="5494475" y="5229505"/>
                  <a:pt x="5494475" y="5241412"/>
                  <a:pt x="5509373" y="5244389"/>
                </a:cubicBezTo>
                <a:cubicBezTo>
                  <a:pt x="5512353" y="5253320"/>
                  <a:pt x="5500435" y="5241412"/>
                  <a:pt x="5500435" y="5250343"/>
                </a:cubicBezTo>
                <a:cubicBezTo>
                  <a:pt x="5506393" y="5259273"/>
                  <a:pt x="5512353" y="5274157"/>
                  <a:pt x="5527251" y="5271180"/>
                </a:cubicBezTo>
                <a:cubicBezTo>
                  <a:pt x="5530231" y="5280110"/>
                  <a:pt x="5533211" y="5289041"/>
                  <a:pt x="5545129" y="5294994"/>
                </a:cubicBezTo>
                <a:cubicBezTo>
                  <a:pt x="5542149" y="5300948"/>
                  <a:pt x="5539169" y="5300948"/>
                  <a:pt x="5539169" y="5309878"/>
                </a:cubicBezTo>
                <a:cubicBezTo>
                  <a:pt x="5554068" y="5309878"/>
                  <a:pt x="5542149" y="5324762"/>
                  <a:pt x="5554068" y="5324762"/>
                </a:cubicBezTo>
                <a:cubicBezTo>
                  <a:pt x="5557047" y="5321785"/>
                  <a:pt x="5563007" y="5321785"/>
                  <a:pt x="5568966" y="5321785"/>
                </a:cubicBezTo>
                <a:cubicBezTo>
                  <a:pt x="5565987" y="5333692"/>
                  <a:pt x="5551089" y="5321785"/>
                  <a:pt x="5548109" y="5336669"/>
                </a:cubicBezTo>
                <a:cubicBezTo>
                  <a:pt x="5554068" y="5336669"/>
                  <a:pt x="5554068" y="5342622"/>
                  <a:pt x="5557047" y="5345599"/>
                </a:cubicBezTo>
                <a:cubicBezTo>
                  <a:pt x="5560027" y="5339646"/>
                  <a:pt x="5563007" y="5336669"/>
                  <a:pt x="5568966" y="5339646"/>
                </a:cubicBezTo>
                <a:cubicBezTo>
                  <a:pt x="5568966" y="5348576"/>
                  <a:pt x="5557047" y="5342622"/>
                  <a:pt x="5563007" y="5351553"/>
                </a:cubicBezTo>
                <a:cubicBezTo>
                  <a:pt x="5574925" y="5354529"/>
                  <a:pt x="5577905" y="5348576"/>
                  <a:pt x="5580885" y="5342622"/>
                </a:cubicBezTo>
                <a:cubicBezTo>
                  <a:pt x="5574925" y="5354529"/>
                  <a:pt x="5589824" y="5339646"/>
                  <a:pt x="5589824" y="5348576"/>
                </a:cubicBezTo>
                <a:cubicBezTo>
                  <a:pt x="5583865" y="5348576"/>
                  <a:pt x="5589824" y="5354529"/>
                  <a:pt x="5586844" y="5357506"/>
                </a:cubicBezTo>
                <a:cubicBezTo>
                  <a:pt x="5580885" y="5357506"/>
                  <a:pt x="5580885" y="5351553"/>
                  <a:pt x="5577905" y="5357506"/>
                </a:cubicBezTo>
                <a:cubicBezTo>
                  <a:pt x="5574925" y="5366436"/>
                  <a:pt x="5586844" y="5369413"/>
                  <a:pt x="5589824" y="5375367"/>
                </a:cubicBezTo>
                <a:cubicBezTo>
                  <a:pt x="5592803" y="5366436"/>
                  <a:pt x="5580885" y="5369413"/>
                  <a:pt x="5586844" y="5357506"/>
                </a:cubicBezTo>
                <a:cubicBezTo>
                  <a:pt x="5604722" y="5360483"/>
                  <a:pt x="5598763" y="5378343"/>
                  <a:pt x="5613661" y="5369413"/>
                </a:cubicBezTo>
                <a:cubicBezTo>
                  <a:pt x="5607701" y="5375367"/>
                  <a:pt x="5610681" y="5378343"/>
                  <a:pt x="5607701" y="5384297"/>
                </a:cubicBezTo>
                <a:cubicBezTo>
                  <a:pt x="5604722" y="5381320"/>
                  <a:pt x="5595783" y="5381320"/>
                  <a:pt x="5592803" y="5387274"/>
                </a:cubicBezTo>
                <a:cubicBezTo>
                  <a:pt x="5595783" y="5393227"/>
                  <a:pt x="5598763" y="5414065"/>
                  <a:pt x="5610681" y="5408111"/>
                </a:cubicBezTo>
                <a:cubicBezTo>
                  <a:pt x="5604722" y="5405134"/>
                  <a:pt x="5601743" y="5393227"/>
                  <a:pt x="5607701" y="5387274"/>
                </a:cubicBezTo>
                <a:cubicBezTo>
                  <a:pt x="5622600" y="5396204"/>
                  <a:pt x="5625579" y="5408111"/>
                  <a:pt x="5643457" y="5414065"/>
                </a:cubicBezTo>
                <a:cubicBezTo>
                  <a:pt x="5640478" y="5425972"/>
                  <a:pt x="5661335" y="5428948"/>
                  <a:pt x="5646437" y="5437879"/>
                </a:cubicBezTo>
                <a:cubicBezTo>
                  <a:pt x="5661335" y="5443832"/>
                  <a:pt x="5661335" y="5452762"/>
                  <a:pt x="5670275" y="5452762"/>
                </a:cubicBezTo>
                <a:cubicBezTo>
                  <a:pt x="5661335" y="5458716"/>
                  <a:pt x="5682193" y="5467646"/>
                  <a:pt x="5679213" y="5476576"/>
                </a:cubicBezTo>
                <a:cubicBezTo>
                  <a:pt x="5670275" y="5476576"/>
                  <a:pt x="5673254" y="5464669"/>
                  <a:pt x="5664315" y="5464669"/>
                </a:cubicBezTo>
                <a:cubicBezTo>
                  <a:pt x="5661335" y="5485507"/>
                  <a:pt x="5652397" y="5452762"/>
                  <a:pt x="5646437" y="5464669"/>
                </a:cubicBezTo>
                <a:cubicBezTo>
                  <a:pt x="5646437" y="5473600"/>
                  <a:pt x="5652397" y="5476576"/>
                  <a:pt x="5652397" y="5479553"/>
                </a:cubicBezTo>
                <a:cubicBezTo>
                  <a:pt x="5667295" y="5482530"/>
                  <a:pt x="5679213" y="5497414"/>
                  <a:pt x="5697091" y="5500391"/>
                </a:cubicBezTo>
                <a:cubicBezTo>
                  <a:pt x="5694111" y="5506344"/>
                  <a:pt x="5682193" y="5500391"/>
                  <a:pt x="5679213" y="5506344"/>
                </a:cubicBezTo>
                <a:cubicBezTo>
                  <a:pt x="5673254" y="5506344"/>
                  <a:pt x="5670275" y="5491460"/>
                  <a:pt x="5664315" y="5500391"/>
                </a:cubicBezTo>
                <a:cubicBezTo>
                  <a:pt x="5673254" y="5509321"/>
                  <a:pt x="5685173" y="5515274"/>
                  <a:pt x="5682193" y="5530158"/>
                </a:cubicBezTo>
                <a:cubicBezTo>
                  <a:pt x="5691132" y="5536112"/>
                  <a:pt x="5706030" y="5539088"/>
                  <a:pt x="5700071" y="5553972"/>
                </a:cubicBezTo>
                <a:cubicBezTo>
                  <a:pt x="5711989" y="5565879"/>
                  <a:pt x="5732847" y="5553972"/>
                  <a:pt x="5732847" y="5574810"/>
                </a:cubicBezTo>
                <a:cubicBezTo>
                  <a:pt x="5723908" y="5565879"/>
                  <a:pt x="5720929" y="5571833"/>
                  <a:pt x="5711989" y="5574810"/>
                </a:cubicBezTo>
                <a:cubicBezTo>
                  <a:pt x="5729867" y="5583740"/>
                  <a:pt x="5738807" y="5616484"/>
                  <a:pt x="5753705" y="5613507"/>
                </a:cubicBezTo>
                <a:cubicBezTo>
                  <a:pt x="5759664" y="5601600"/>
                  <a:pt x="5744765" y="5616484"/>
                  <a:pt x="5750725" y="5604577"/>
                </a:cubicBezTo>
                <a:cubicBezTo>
                  <a:pt x="5756684" y="5604577"/>
                  <a:pt x="5759664" y="5607554"/>
                  <a:pt x="5765623" y="5607554"/>
                </a:cubicBezTo>
                <a:cubicBezTo>
                  <a:pt x="5756684" y="5616484"/>
                  <a:pt x="5762643" y="5625414"/>
                  <a:pt x="5768603" y="5634345"/>
                </a:cubicBezTo>
                <a:cubicBezTo>
                  <a:pt x="5783501" y="5628391"/>
                  <a:pt x="5783501" y="5643275"/>
                  <a:pt x="5795419" y="5646252"/>
                </a:cubicBezTo>
                <a:cubicBezTo>
                  <a:pt x="5795419" y="5658159"/>
                  <a:pt x="5792440" y="5658159"/>
                  <a:pt x="5795419" y="5664112"/>
                </a:cubicBezTo>
                <a:cubicBezTo>
                  <a:pt x="5810318" y="5670066"/>
                  <a:pt x="5795419" y="5637321"/>
                  <a:pt x="5813297" y="5649229"/>
                </a:cubicBezTo>
                <a:cubicBezTo>
                  <a:pt x="5801379" y="5655182"/>
                  <a:pt x="5807339" y="5687926"/>
                  <a:pt x="5819257" y="5696857"/>
                </a:cubicBezTo>
                <a:cubicBezTo>
                  <a:pt x="5819257" y="5690903"/>
                  <a:pt x="5822237" y="5690903"/>
                  <a:pt x="5825216" y="5690903"/>
                </a:cubicBezTo>
                <a:cubicBezTo>
                  <a:pt x="5825216" y="5699833"/>
                  <a:pt x="5819257" y="5696857"/>
                  <a:pt x="5819257" y="5702810"/>
                </a:cubicBezTo>
                <a:cubicBezTo>
                  <a:pt x="5831175" y="5714717"/>
                  <a:pt x="5840115" y="5708764"/>
                  <a:pt x="5837135" y="5723648"/>
                </a:cubicBezTo>
                <a:cubicBezTo>
                  <a:pt x="5843094" y="5723648"/>
                  <a:pt x="5843094" y="5717694"/>
                  <a:pt x="5849053" y="5720671"/>
                </a:cubicBezTo>
                <a:cubicBezTo>
                  <a:pt x="5849053" y="5726624"/>
                  <a:pt x="5843094" y="5726624"/>
                  <a:pt x="5843094" y="5732578"/>
                </a:cubicBezTo>
                <a:cubicBezTo>
                  <a:pt x="5855013" y="5738531"/>
                  <a:pt x="5863951" y="5744485"/>
                  <a:pt x="5860972" y="5756392"/>
                </a:cubicBezTo>
                <a:cubicBezTo>
                  <a:pt x="5869911" y="5762345"/>
                  <a:pt x="5866931" y="5747462"/>
                  <a:pt x="5878850" y="5753415"/>
                </a:cubicBezTo>
                <a:cubicBezTo>
                  <a:pt x="5878850" y="5759369"/>
                  <a:pt x="5887789" y="5762345"/>
                  <a:pt x="5887789" y="5768299"/>
                </a:cubicBezTo>
                <a:cubicBezTo>
                  <a:pt x="5881829" y="5765322"/>
                  <a:pt x="5878850" y="5765322"/>
                  <a:pt x="5875870" y="5771276"/>
                </a:cubicBezTo>
                <a:cubicBezTo>
                  <a:pt x="5902687" y="5801043"/>
                  <a:pt x="5917585" y="5824857"/>
                  <a:pt x="5938443" y="5857602"/>
                </a:cubicBezTo>
                <a:cubicBezTo>
                  <a:pt x="5938443" y="5854625"/>
                  <a:pt x="5938443" y="5851648"/>
                  <a:pt x="5944402" y="5854625"/>
                </a:cubicBezTo>
                <a:cubicBezTo>
                  <a:pt x="5938443" y="5863555"/>
                  <a:pt x="5950361" y="5863555"/>
                  <a:pt x="5950361" y="5869509"/>
                </a:cubicBezTo>
                <a:cubicBezTo>
                  <a:pt x="5947382" y="5869509"/>
                  <a:pt x="5944402" y="5872486"/>
                  <a:pt x="5941423" y="5875462"/>
                </a:cubicBezTo>
                <a:cubicBezTo>
                  <a:pt x="5950361" y="5881416"/>
                  <a:pt x="5950361" y="5893323"/>
                  <a:pt x="5962280" y="5899276"/>
                </a:cubicBezTo>
                <a:cubicBezTo>
                  <a:pt x="5962280" y="5905230"/>
                  <a:pt x="5959301" y="5905230"/>
                  <a:pt x="5959301" y="5908207"/>
                </a:cubicBezTo>
                <a:cubicBezTo>
                  <a:pt x="5977179" y="5914160"/>
                  <a:pt x="5971219" y="5932021"/>
                  <a:pt x="5983137" y="5940951"/>
                </a:cubicBezTo>
                <a:cubicBezTo>
                  <a:pt x="5983137" y="5937974"/>
                  <a:pt x="5986117" y="5937974"/>
                  <a:pt x="5989097" y="5934997"/>
                </a:cubicBezTo>
                <a:cubicBezTo>
                  <a:pt x="5983137" y="5932021"/>
                  <a:pt x="5983137" y="5923090"/>
                  <a:pt x="5980158" y="5917137"/>
                </a:cubicBezTo>
                <a:cubicBezTo>
                  <a:pt x="5986117" y="5923090"/>
                  <a:pt x="5995056" y="5932021"/>
                  <a:pt x="6006975" y="5929044"/>
                </a:cubicBezTo>
                <a:cubicBezTo>
                  <a:pt x="6009955" y="5943928"/>
                  <a:pt x="5992077" y="5926067"/>
                  <a:pt x="5992077" y="5934997"/>
                </a:cubicBezTo>
                <a:cubicBezTo>
                  <a:pt x="6009955" y="5955835"/>
                  <a:pt x="6060609" y="5988579"/>
                  <a:pt x="6066568" y="6018347"/>
                </a:cubicBezTo>
                <a:cubicBezTo>
                  <a:pt x="6075507" y="6015370"/>
                  <a:pt x="6075507" y="6021323"/>
                  <a:pt x="6078487" y="6027277"/>
                </a:cubicBezTo>
                <a:cubicBezTo>
                  <a:pt x="6066568" y="6036207"/>
                  <a:pt x="6054649" y="6006440"/>
                  <a:pt x="6048690" y="6018347"/>
                </a:cubicBezTo>
                <a:lnTo>
                  <a:pt x="6088183" y="6069074"/>
                </a:lnTo>
                <a:lnTo>
                  <a:pt x="6084492" y="6069277"/>
                </a:lnTo>
                <a:cubicBezTo>
                  <a:pt x="6077369" y="6066347"/>
                  <a:pt x="6067313" y="6056300"/>
                  <a:pt x="6060609" y="6062998"/>
                </a:cubicBezTo>
                <a:cubicBezTo>
                  <a:pt x="6069547" y="6071928"/>
                  <a:pt x="6087425" y="6086812"/>
                  <a:pt x="6096365" y="6086812"/>
                </a:cubicBezTo>
                <a:cubicBezTo>
                  <a:pt x="6093385" y="6086812"/>
                  <a:pt x="6093385" y="6092766"/>
                  <a:pt x="6090405" y="6095742"/>
                </a:cubicBezTo>
                <a:cubicBezTo>
                  <a:pt x="6117222" y="6113603"/>
                  <a:pt x="6132120" y="6140394"/>
                  <a:pt x="6173835" y="6152301"/>
                </a:cubicBezTo>
                <a:cubicBezTo>
                  <a:pt x="6170855" y="6161231"/>
                  <a:pt x="6161917" y="6161231"/>
                  <a:pt x="6158937" y="6161231"/>
                </a:cubicBezTo>
                <a:cubicBezTo>
                  <a:pt x="6158937" y="6158254"/>
                  <a:pt x="6164897" y="6155278"/>
                  <a:pt x="6158937" y="6155278"/>
                </a:cubicBezTo>
                <a:cubicBezTo>
                  <a:pt x="6155957" y="6149324"/>
                  <a:pt x="6152977" y="6149324"/>
                  <a:pt x="6149998" y="6152301"/>
                </a:cubicBezTo>
                <a:cubicBezTo>
                  <a:pt x="6155957" y="6158254"/>
                  <a:pt x="6155957" y="6167185"/>
                  <a:pt x="6161917" y="6173138"/>
                </a:cubicBezTo>
                <a:cubicBezTo>
                  <a:pt x="6161917" y="6170161"/>
                  <a:pt x="6167876" y="6173138"/>
                  <a:pt x="6170855" y="6170161"/>
                </a:cubicBezTo>
                <a:cubicBezTo>
                  <a:pt x="6173835" y="6176115"/>
                  <a:pt x="6164897" y="6185045"/>
                  <a:pt x="6170855" y="6190999"/>
                </a:cubicBezTo>
                <a:cubicBezTo>
                  <a:pt x="6173835" y="6190999"/>
                  <a:pt x="6179795" y="6193976"/>
                  <a:pt x="6179795" y="6190999"/>
                </a:cubicBezTo>
                <a:cubicBezTo>
                  <a:pt x="6173835" y="6179092"/>
                  <a:pt x="6173835" y="6182069"/>
                  <a:pt x="6182774" y="6176115"/>
                </a:cubicBezTo>
                <a:cubicBezTo>
                  <a:pt x="6173835" y="6170161"/>
                  <a:pt x="6173835" y="6164208"/>
                  <a:pt x="6170855" y="6158254"/>
                </a:cubicBezTo>
                <a:cubicBezTo>
                  <a:pt x="6179795" y="6161231"/>
                  <a:pt x="6167876" y="6146347"/>
                  <a:pt x="6176815" y="6149324"/>
                </a:cubicBezTo>
                <a:cubicBezTo>
                  <a:pt x="6182774" y="6155278"/>
                  <a:pt x="6179795" y="6152301"/>
                  <a:pt x="6176815" y="6164208"/>
                </a:cubicBezTo>
                <a:cubicBezTo>
                  <a:pt x="6182774" y="6185045"/>
                  <a:pt x="6200652" y="6182069"/>
                  <a:pt x="6209591" y="6196952"/>
                </a:cubicBezTo>
                <a:cubicBezTo>
                  <a:pt x="6194693" y="6193976"/>
                  <a:pt x="6179795" y="6188022"/>
                  <a:pt x="6173835" y="6199929"/>
                </a:cubicBezTo>
                <a:cubicBezTo>
                  <a:pt x="6173835" y="6214813"/>
                  <a:pt x="6197673" y="6217790"/>
                  <a:pt x="6203632" y="6226720"/>
                </a:cubicBezTo>
                <a:cubicBezTo>
                  <a:pt x="6197673" y="6241604"/>
                  <a:pt x="6206611" y="6244580"/>
                  <a:pt x="6209591" y="6253511"/>
                </a:cubicBezTo>
                <a:cubicBezTo>
                  <a:pt x="6218530" y="6247557"/>
                  <a:pt x="6239387" y="6265418"/>
                  <a:pt x="6233429" y="6271371"/>
                </a:cubicBezTo>
                <a:cubicBezTo>
                  <a:pt x="6230449" y="6265418"/>
                  <a:pt x="6221509" y="6256488"/>
                  <a:pt x="6218530" y="6268395"/>
                </a:cubicBezTo>
                <a:cubicBezTo>
                  <a:pt x="6227469" y="6271371"/>
                  <a:pt x="6227469" y="6277325"/>
                  <a:pt x="6233429" y="6280302"/>
                </a:cubicBezTo>
                <a:cubicBezTo>
                  <a:pt x="6233429" y="6277325"/>
                  <a:pt x="6239387" y="6283278"/>
                  <a:pt x="6239387" y="6274348"/>
                </a:cubicBezTo>
                <a:cubicBezTo>
                  <a:pt x="6254286" y="6289232"/>
                  <a:pt x="6248327" y="6286255"/>
                  <a:pt x="6266205" y="6301139"/>
                </a:cubicBezTo>
                <a:cubicBezTo>
                  <a:pt x="6257265" y="6324953"/>
                  <a:pt x="6290041" y="6316023"/>
                  <a:pt x="6281103" y="6342814"/>
                </a:cubicBezTo>
                <a:cubicBezTo>
                  <a:pt x="6290041" y="6345790"/>
                  <a:pt x="6290041" y="6351744"/>
                  <a:pt x="6298981" y="6354721"/>
                </a:cubicBezTo>
                <a:cubicBezTo>
                  <a:pt x="6284083" y="6360674"/>
                  <a:pt x="6275143" y="6360674"/>
                  <a:pt x="6260245" y="6357697"/>
                </a:cubicBezTo>
                <a:cubicBezTo>
                  <a:pt x="6275143" y="6381511"/>
                  <a:pt x="6287062" y="6411279"/>
                  <a:pt x="6316859" y="6411279"/>
                </a:cubicBezTo>
                <a:cubicBezTo>
                  <a:pt x="6321328" y="6421698"/>
                  <a:pt x="6327287" y="6434349"/>
                  <a:pt x="6335481" y="6445140"/>
                </a:cubicBezTo>
                <a:lnTo>
                  <a:pt x="6345571" y="6455386"/>
                </a:lnTo>
                <a:lnTo>
                  <a:pt x="6345571" y="6858143"/>
                </a:lnTo>
                <a:lnTo>
                  <a:pt x="5942788" y="6858143"/>
                </a:lnTo>
                <a:lnTo>
                  <a:pt x="5938071" y="6853700"/>
                </a:lnTo>
                <a:cubicBezTo>
                  <a:pt x="5923545" y="6842909"/>
                  <a:pt x="5907157" y="6833979"/>
                  <a:pt x="5887789" y="6828025"/>
                </a:cubicBezTo>
                <a:cubicBezTo>
                  <a:pt x="5884809" y="6816118"/>
                  <a:pt x="5878850" y="6804211"/>
                  <a:pt x="5863951" y="6807188"/>
                </a:cubicBezTo>
                <a:cubicBezTo>
                  <a:pt x="5866931" y="6771467"/>
                  <a:pt x="5849053" y="6729792"/>
                  <a:pt x="5825216" y="6711932"/>
                </a:cubicBezTo>
                <a:cubicBezTo>
                  <a:pt x="5822237" y="6717885"/>
                  <a:pt x="5831175" y="6717885"/>
                  <a:pt x="5828196" y="6723839"/>
                </a:cubicBezTo>
                <a:cubicBezTo>
                  <a:pt x="5819257" y="6723839"/>
                  <a:pt x="5816277" y="6717885"/>
                  <a:pt x="5810318" y="6717885"/>
                </a:cubicBezTo>
                <a:cubicBezTo>
                  <a:pt x="5819257" y="6729792"/>
                  <a:pt x="5828196" y="6744676"/>
                  <a:pt x="5828196" y="6750630"/>
                </a:cubicBezTo>
                <a:cubicBezTo>
                  <a:pt x="5822237" y="6741699"/>
                  <a:pt x="5816277" y="6729792"/>
                  <a:pt x="5807339" y="6717885"/>
                </a:cubicBezTo>
                <a:cubicBezTo>
                  <a:pt x="5807339" y="6717885"/>
                  <a:pt x="5807339" y="6720862"/>
                  <a:pt x="5807339" y="6720862"/>
                </a:cubicBezTo>
                <a:cubicBezTo>
                  <a:pt x="5804359" y="6717885"/>
                  <a:pt x="5804359" y="6714908"/>
                  <a:pt x="5801379" y="6711932"/>
                </a:cubicBezTo>
                <a:cubicBezTo>
                  <a:pt x="5801379" y="6711932"/>
                  <a:pt x="5801379" y="6708955"/>
                  <a:pt x="5801379" y="6708955"/>
                </a:cubicBezTo>
                <a:cubicBezTo>
                  <a:pt x="5798399" y="6705978"/>
                  <a:pt x="5798399" y="6705978"/>
                  <a:pt x="5792440" y="6705978"/>
                </a:cubicBezTo>
                <a:cubicBezTo>
                  <a:pt x="5798399" y="6697048"/>
                  <a:pt x="5798399" y="6688118"/>
                  <a:pt x="5792440" y="6682164"/>
                </a:cubicBezTo>
                <a:cubicBezTo>
                  <a:pt x="5789461" y="6685141"/>
                  <a:pt x="5786481" y="6685885"/>
                  <a:pt x="5783129" y="6685885"/>
                </a:cubicBezTo>
                <a:lnTo>
                  <a:pt x="5772132" y="6685176"/>
                </a:lnTo>
                <a:lnTo>
                  <a:pt x="5771583" y="6684707"/>
                </a:lnTo>
                <a:lnTo>
                  <a:pt x="5771583" y="6676211"/>
                </a:lnTo>
                <a:cubicBezTo>
                  <a:pt x="5768603" y="6676211"/>
                  <a:pt x="5765623" y="6676211"/>
                  <a:pt x="5768603" y="6682164"/>
                </a:cubicBezTo>
                <a:lnTo>
                  <a:pt x="5771583" y="6684707"/>
                </a:lnTo>
                <a:lnTo>
                  <a:pt x="5771583" y="6685141"/>
                </a:lnTo>
                <a:lnTo>
                  <a:pt x="5772132" y="6685176"/>
                </a:lnTo>
                <a:lnTo>
                  <a:pt x="5786480" y="6697420"/>
                </a:lnTo>
                <a:cubicBezTo>
                  <a:pt x="5791695" y="6703001"/>
                  <a:pt x="5795419" y="6708955"/>
                  <a:pt x="5795419" y="6714908"/>
                </a:cubicBezTo>
                <a:cubicBezTo>
                  <a:pt x="5792440" y="6711932"/>
                  <a:pt x="5783501" y="6697048"/>
                  <a:pt x="5783501" y="6703001"/>
                </a:cubicBezTo>
                <a:cubicBezTo>
                  <a:pt x="5792440" y="6714908"/>
                  <a:pt x="5798399" y="6729792"/>
                  <a:pt x="5813297" y="6738723"/>
                </a:cubicBezTo>
                <a:cubicBezTo>
                  <a:pt x="5813297" y="6747653"/>
                  <a:pt x="5810318" y="6744676"/>
                  <a:pt x="5813297" y="6753606"/>
                </a:cubicBezTo>
                <a:cubicBezTo>
                  <a:pt x="5822237" y="6762537"/>
                  <a:pt x="5822237" y="6771467"/>
                  <a:pt x="5837135" y="6774444"/>
                </a:cubicBezTo>
                <a:cubicBezTo>
                  <a:pt x="5840115" y="6795281"/>
                  <a:pt x="5857993" y="6807188"/>
                  <a:pt x="5869911" y="6825049"/>
                </a:cubicBezTo>
                <a:cubicBezTo>
                  <a:pt x="5875870" y="6831002"/>
                  <a:pt x="5866931" y="6810165"/>
                  <a:pt x="5875870" y="6819095"/>
                </a:cubicBezTo>
                <a:cubicBezTo>
                  <a:pt x="5881829" y="6833979"/>
                  <a:pt x="5866931" y="6825049"/>
                  <a:pt x="5875870" y="6836956"/>
                </a:cubicBezTo>
                <a:cubicBezTo>
                  <a:pt x="5878850" y="6833979"/>
                  <a:pt x="5890769" y="6836956"/>
                  <a:pt x="5890769" y="6848863"/>
                </a:cubicBezTo>
                <a:cubicBezTo>
                  <a:pt x="5887789" y="6845886"/>
                  <a:pt x="5881829" y="6842909"/>
                  <a:pt x="5881829" y="6845886"/>
                </a:cubicBezTo>
                <a:lnTo>
                  <a:pt x="5888893" y="6858143"/>
                </a:lnTo>
                <a:lnTo>
                  <a:pt x="5855130" y="6858143"/>
                </a:lnTo>
                <a:lnTo>
                  <a:pt x="5855013" y="6857793"/>
                </a:lnTo>
                <a:cubicBezTo>
                  <a:pt x="5849053" y="6857793"/>
                  <a:pt x="5846073" y="6839932"/>
                  <a:pt x="5843094" y="6845886"/>
                </a:cubicBezTo>
                <a:cubicBezTo>
                  <a:pt x="5843094" y="6848863"/>
                  <a:pt x="5849053" y="6854816"/>
                  <a:pt x="5843094" y="6854816"/>
                </a:cubicBezTo>
                <a:cubicBezTo>
                  <a:pt x="5837135" y="6842909"/>
                  <a:pt x="5834155" y="6828025"/>
                  <a:pt x="5825216" y="6813142"/>
                </a:cubicBezTo>
                <a:cubicBezTo>
                  <a:pt x="5825216" y="6816118"/>
                  <a:pt x="5822237" y="6813142"/>
                  <a:pt x="5822237" y="6816118"/>
                </a:cubicBezTo>
                <a:cubicBezTo>
                  <a:pt x="5822237" y="6822072"/>
                  <a:pt x="5825216" y="6825049"/>
                  <a:pt x="5825216" y="6828025"/>
                </a:cubicBezTo>
                <a:cubicBezTo>
                  <a:pt x="5798399" y="6804211"/>
                  <a:pt x="5795419" y="6768490"/>
                  <a:pt x="5765623" y="6747653"/>
                </a:cubicBezTo>
                <a:cubicBezTo>
                  <a:pt x="5762643" y="6735746"/>
                  <a:pt x="5771583" y="6753606"/>
                  <a:pt x="5771583" y="6744676"/>
                </a:cubicBezTo>
                <a:cubicBezTo>
                  <a:pt x="5762643" y="6723839"/>
                  <a:pt x="5747745" y="6708955"/>
                  <a:pt x="5738807" y="6691094"/>
                </a:cubicBezTo>
                <a:cubicBezTo>
                  <a:pt x="5714969" y="6679187"/>
                  <a:pt x="5717949" y="6640490"/>
                  <a:pt x="5697091" y="6637513"/>
                </a:cubicBezTo>
                <a:cubicBezTo>
                  <a:pt x="5700071" y="6628582"/>
                  <a:pt x="5679213" y="6616675"/>
                  <a:pt x="5679213" y="6601792"/>
                </a:cubicBezTo>
                <a:cubicBezTo>
                  <a:pt x="5667295" y="6595838"/>
                  <a:pt x="5664315" y="6583931"/>
                  <a:pt x="5658355" y="6575001"/>
                </a:cubicBezTo>
                <a:cubicBezTo>
                  <a:pt x="5664315" y="6572024"/>
                  <a:pt x="5640478" y="6539280"/>
                  <a:pt x="5625579" y="6536303"/>
                </a:cubicBezTo>
                <a:cubicBezTo>
                  <a:pt x="5622600" y="6527373"/>
                  <a:pt x="5628559" y="6533326"/>
                  <a:pt x="5628559" y="6527373"/>
                </a:cubicBezTo>
                <a:cubicBezTo>
                  <a:pt x="5622600" y="6524396"/>
                  <a:pt x="5625579" y="6512489"/>
                  <a:pt x="5616641" y="6509512"/>
                </a:cubicBezTo>
                <a:cubicBezTo>
                  <a:pt x="5616641" y="6512489"/>
                  <a:pt x="5607701" y="6512489"/>
                  <a:pt x="5604722" y="6503559"/>
                </a:cubicBezTo>
                <a:cubicBezTo>
                  <a:pt x="5607701" y="6503559"/>
                  <a:pt x="5619621" y="6512489"/>
                  <a:pt x="5616641" y="6506535"/>
                </a:cubicBezTo>
                <a:cubicBezTo>
                  <a:pt x="5613661" y="6494628"/>
                  <a:pt x="5598763" y="6491652"/>
                  <a:pt x="5592803" y="6482721"/>
                </a:cubicBezTo>
                <a:cubicBezTo>
                  <a:pt x="5598763" y="6482721"/>
                  <a:pt x="5595783" y="6479744"/>
                  <a:pt x="5592803" y="6470814"/>
                </a:cubicBezTo>
                <a:cubicBezTo>
                  <a:pt x="5580885" y="6464861"/>
                  <a:pt x="5574925" y="6452954"/>
                  <a:pt x="5563007" y="6447000"/>
                </a:cubicBezTo>
                <a:cubicBezTo>
                  <a:pt x="5565987" y="6452954"/>
                  <a:pt x="5565987" y="6455930"/>
                  <a:pt x="5560027" y="6452954"/>
                </a:cubicBezTo>
                <a:cubicBezTo>
                  <a:pt x="5560027" y="6452954"/>
                  <a:pt x="5560027" y="6449977"/>
                  <a:pt x="5557047" y="6447000"/>
                </a:cubicBezTo>
                <a:cubicBezTo>
                  <a:pt x="5554068" y="6447000"/>
                  <a:pt x="5557047" y="6458907"/>
                  <a:pt x="5554068" y="6455930"/>
                </a:cubicBezTo>
                <a:cubicBezTo>
                  <a:pt x="5545129" y="6432116"/>
                  <a:pt x="5536190" y="6441047"/>
                  <a:pt x="5530231" y="6417233"/>
                </a:cubicBezTo>
                <a:cubicBezTo>
                  <a:pt x="5536190" y="6420209"/>
                  <a:pt x="5545129" y="6441047"/>
                  <a:pt x="5545129" y="6423186"/>
                </a:cubicBezTo>
                <a:cubicBezTo>
                  <a:pt x="5551089" y="6426163"/>
                  <a:pt x="5557047" y="6444023"/>
                  <a:pt x="5560027" y="6438070"/>
                </a:cubicBezTo>
                <a:cubicBezTo>
                  <a:pt x="5557047" y="6432116"/>
                  <a:pt x="5548109" y="6426163"/>
                  <a:pt x="5551089" y="6417233"/>
                </a:cubicBezTo>
                <a:cubicBezTo>
                  <a:pt x="5539169" y="6414256"/>
                  <a:pt x="5539169" y="6402349"/>
                  <a:pt x="5530231" y="6399372"/>
                </a:cubicBezTo>
                <a:cubicBezTo>
                  <a:pt x="5530231" y="6405325"/>
                  <a:pt x="5536190" y="6405325"/>
                  <a:pt x="5536190" y="6411279"/>
                </a:cubicBezTo>
                <a:cubicBezTo>
                  <a:pt x="5530231" y="6405325"/>
                  <a:pt x="5533211" y="6414256"/>
                  <a:pt x="5530231" y="6417233"/>
                </a:cubicBezTo>
                <a:cubicBezTo>
                  <a:pt x="5521292" y="6411279"/>
                  <a:pt x="5518312" y="6405325"/>
                  <a:pt x="5515333" y="6399372"/>
                </a:cubicBezTo>
                <a:cubicBezTo>
                  <a:pt x="5521292" y="6399372"/>
                  <a:pt x="5527251" y="6405325"/>
                  <a:pt x="5527251" y="6402349"/>
                </a:cubicBezTo>
                <a:cubicBezTo>
                  <a:pt x="5524271" y="6399372"/>
                  <a:pt x="5524271" y="6396395"/>
                  <a:pt x="5521292" y="6393418"/>
                </a:cubicBezTo>
                <a:cubicBezTo>
                  <a:pt x="5512353" y="6387465"/>
                  <a:pt x="5515333" y="6399372"/>
                  <a:pt x="5509373" y="6393418"/>
                </a:cubicBezTo>
                <a:cubicBezTo>
                  <a:pt x="5500435" y="6369604"/>
                  <a:pt x="5476597" y="6351744"/>
                  <a:pt x="5473617" y="6330906"/>
                </a:cubicBezTo>
                <a:cubicBezTo>
                  <a:pt x="5470638" y="6324953"/>
                  <a:pt x="5464679" y="6318999"/>
                  <a:pt x="5461699" y="6313046"/>
                </a:cubicBezTo>
                <a:cubicBezTo>
                  <a:pt x="5461699" y="6313046"/>
                  <a:pt x="5461699" y="6316023"/>
                  <a:pt x="5461699" y="6316023"/>
                </a:cubicBezTo>
                <a:cubicBezTo>
                  <a:pt x="5461699" y="6318999"/>
                  <a:pt x="5473617" y="6330906"/>
                  <a:pt x="5464679" y="6330906"/>
                </a:cubicBezTo>
                <a:cubicBezTo>
                  <a:pt x="5461699" y="6318999"/>
                  <a:pt x="5437861" y="6295185"/>
                  <a:pt x="5443821" y="6289232"/>
                </a:cubicBezTo>
                <a:cubicBezTo>
                  <a:pt x="5422963" y="6277325"/>
                  <a:pt x="5414025" y="6265418"/>
                  <a:pt x="5393167" y="6253511"/>
                </a:cubicBezTo>
                <a:cubicBezTo>
                  <a:pt x="5393167" y="6247557"/>
                  <a:pt x="5405085" y="6244580"/>
                  <a:pt x="5399126" y="6238627"/>
                </a:cubicBezTo>
                <a:cubicBezTo>
                  <a:pt x="5387207" y="6244580"/>
                  <a:pt x="5375289" y="6232673"/>
                  <a:pt x="5369329" y="6223743"/>
                </a:cubicBezTo>
                <a:cubicBezTo>
                  <a:pt x="5390187" y="6256488"/>
                  <a:pt x="5414025" y="6289232"/>
                  <a:pt x="5434882" y="6318999"/>
                </a:cubicBezTo>
                <a:cubicBezTo>
                  <a:pt x="5455739" y="6345790"/>
                  <a:pt x="5482557" y="6381511"/>
                  <a:pt x="5491495" y="6399372"/>
                </a:cubicBezTo>
                <a:cubicBezTo>
                  <a:pt x="5506393" y="6411279"/>
                  <a:pt x="5512353" y="6429140"/>
                  <a:pt x="5527251" y="6438070"/>
                </a:cubicBezTo>
                <a:cubicBezTo>
                  <a:pt x="5530231" y="6444023"/>
                  <a:pt x="5527251" y="6452954"/>
                  <a:pt x="5530231" y="6452954"/>
                </a:cubicBezTo>
                <a:cubicBezTo>
                  <a:pt x="5539169" y="6449977"/>
                  <a:pt x="5548109" y="6476768"/>
                  <a:pt x="5551089" y="6485698"/>
                </a:cubicBezTo>
                <a:cubicBezTo>
                  <a:pt x="5560027" y="6503559"/>
                  <a:pt x="5583865" y="6518442"/>
                  <a:pt x="5580885" y="6527373"/>
                </a:cubicBezTo>
                <a:cubicBezTo>
                  <a:pt x="5577905" y="6521419"/>
                  <a:pt x="5571946" y="6515466"/>
                  <a:pt x="5565987" y="6509512"/>
                </a:cubicBezTo>
                <a:cubicBezTo>
                  <a:pt x="5565987" y="6530349"/>
                  <a:pt x="5607701" y="6551187"/>
                  <a:pt x="5610681" y="6575001"/>
                </a:cubicBezTo>
                <a:cubicBezTo>
                  <a:pt x="5637498" y="6592861"/>
                  <a:pt x="5649417" y="6646443"/>
                  <a:pt x="5667295" y="6649420"/>
                </a:cubicBezTo>
                <a:cubicBezTo>
                  <a:pt x="5667295" y="6655373"/>
                  <a:pt x="5673254" y="6655373"/>
                  <a:pt x="5673254" y="6664304"/>
                </a:cubicBezTo>
                <a:cubicBezTo>
                  <a:pt x="5682193" y="6664304"/>
                  <a:pt x="5697091" y="6688118"/>
                  <a:pt x="5688152" y="6691094"/>
                </a:cubicBezTo>
                <a:cubicBezTo>
                  <a:pt x="5703051" y="6711932"/>
                  <a:pt x="5720929" y="6726816"/>
                  <a:pt x="5729867" y="6747653"/>
                </a:cubicBezTo>
                <a:cubicBezTo>
                  <a:pt x="5729867" y="6750630"/>
                  <a:pt x="5717949" y="6741699"/>
                  <a:pt x="5717949" y="6747653"/>
                </a:cubicBezTo>
                <a:cubicBezTo>
                  <a:pt x="5720929" y="6747653"/>
                  <a:pt x="5732847" y="6759560"/>
                  <a:pt x="5729867" y="6750630"/>
                </a:cubicBezTo>
                <a:cubicBezTo>
                  <a:pt x="5750725" y="6771467"/>
                  <a:pt x="5756684" y="6798258"/>
                  <a:pt x="5777542" y="6819095"/>
                </a:cubicBezTo>
                <a:cubicBezTo>
                  <a:pt x="5771583" y="6819095"/>
                  <a:pt x="5783501" y="6833979"/>
                  <a:pt x="5789461" y="6831002"/>
                </a:cubicBezTo>
                <a:cubicBezTo>
                  <a:pt x="5789461" y="6836956"/>
                  <a:pt x="5786481" y="6836956"/>
                  <a:pt x="5786481" y="6836956"/>
                </a:cubicBezTo>
                <a:cubicBezTo>
                  <a:pt x="5790950" y="6841421"/>
                  <a:pt x="5793930" y="6848118"/>
                  <a:pt x="5797282" y="6853700"/>
                </a:cubicBezTo>
                <a:lnTo>
                  <a:pt x="5803047" y="6858143"/>
                </a:lnTo>
                <a:lnTo>
                  <a:pt x="5577557" y="6858143"/>
                </a:lnTo>
                <a:lnTo>
                  <a:pt x="5571946" y="6857793"/>
                </a:lnTo>
                <a:cubicBezTo>
                  <a:pt x="5574925" y="6848863"/>
                  <a:pt x="5568966" y="6831002"/>
                  <a:pt x="5560027" y="6836956"/>
                </a:cubicBezTo>
                <a:cubicBezTo>
                  <a:pt x="5554068" y="6828025"/>
                  <a:pt x="5563007" y="6833979"/>
                  <a:pt x="5563007" y="6828025"/>
                </a:cubicBezTo>
                <a:cubicBezTo>
                  <a:pt x="5539169" y="6804211"/>
                  <a:pt x="5536190" y="6786351"/>
                  <a:pt x="5512353" y="6765513"/>
                </a:cubicBezTo>
                <a:cubicBezTo>
                  <a:pt x="5509373" y="6756583"/>
                  <a:pt x="5515333" y="6759560"/>
                  <a:pt x="5515333" y="6753606"/>
                </a:cubicBezTo>
                <a:cubicBezTo>
                  <a:pt x="5503414" y="6741699"/>
                  <a:pt x="5491495" y="6738723"/>
                  <a:pt x="5494475" y="6726816"/>
                </a:cubicBezTo>
                <a:cubicBezTo>
                  <a:pt x="5482557" y="6723839"/>
                  <a:pt x="5482557" y="6711932"/>
                  <a:pt x="5476597" y="6711932"/>
                </a:cubicBezTo>
                <a:cubicBezTo>
                  <a:pt x="5479577" y="6711932"/>
                  <a:pt x="5476597" y="6708955"/>
                  <a:pt x="5476597" y="6703001"/>
                </a:cubicBezTo>
                <a:cubicBezTo>
                  <a:pt x="5470638" y="6700025"/>
                  <a:pt x="5437861" y="6673234"/>
                  <a:pt x="5449780" y="6670257"/>
                </a:cubicBezTo>
                <a:cubicBezTo>
                  <a:pt x="5437861" y="6661327"/>
                  <a:pt x="5422963" y="6649420"/>
                  <a:pt x="5414025" y="6646443"/>
                </a:cubicBezTo>
                <a:cubicBezTo>
                  <a:pt x="5417004" y="6637513"/>
                  <a:pt x="5405085" y="6622629"/>
                  <a:pt x="5396147" y="6613699"/>
                </a:cubicBezTo>
                <a:cubicBezTo>
                  <a:pt x="5390187" y="6601792"/>
                  <a:pt x="5384228" y="6595838"/>
                  <a:pt x="5393167" y="6595838"/>
                </a:cubicBezTo>
                <a:cubicBezTo>
                  <a:pt x="5387207" y="6583931"/>
                  <a:pt x="5381249" y="6592861"/>
                  <a:pt x="5378269" y="6580954"/>
                </a:cubicBezTo>
                <a:cubicBezTo>
                  <a:pt x="5378269" y="6572024"/>
                  <a:pt x="5387207" y="6592861"/>
                  <a:pt x="5387207" y="6583931"/>
                </a:cubicBezTo>
                <a:cubicBezTo>
                  <a:pt x="5384228" y="6575001"/>
                  <a:pt x="5369329" y="6554163"/>
                  <a:pt x="5363371" y="6563094"/>
                </a:cubicBezTo>
                <a:cubicBezTo>
                  <a:pt x="5369329" y="6566071"/>
                  <a:pt x="5378269" y="6580954"/>
                  <a:pt x="5372309" y="6580954"/>
                </a:cubicBezTo>
                <a:cubicBezTo>
                  <a:pt x="5363371" y="6563094"/>
                  <a:pt x="5348472" y="6545233"/>
                  <a:pt x="5348472" y="6533326"/>
                </a:cubicBezTo>
                <a:cubicBezTo>
                  <a:pt x="5339533" y="6527373"/>
                  <a:pt x="5348472" y="6542256"/>
                  <a:pt x="5339533" y="6533326"/>
                </a:cubicBezTo>
                <a:cubicBezTo>
                  <a:pt x="5336553" y="6521419"/>
                  <a:pt x="5333574" y="6524396"/>
                  <a:pt x="5327615" y="6515466"/>
                </a:cubicBezTo>
                <a:cubicBezTo>
                  <a:pt x="5327615" y="6521419"/>
                  <a:pt x="5327615" y="6530349"/>
                  <a:pt x="5327615" y="6530349"/>
                </a:cubicBezTo>
                <a:cubicBezTo>
                  <a:pt x="5333574" y="6536303"/>
                  <a:pt x="5342513" y="6545233"/>
                  <a:pt x="5342513" y="6557140"/>
                </a:cubicBezTo>
                <a:cubicBezTo>
                  <a:pt x="5333574" y="6551187"/>
                  <a:pt x="5333574" y="6539280"/>
                  <a:pt x="5324635" y="6536303"/>
                </a:cubicBezTo>
                <a:cubicBezTo>
                  <a:pt x="5318675" y="6521419"/>
                  <a:pt x="5330594" y="6518442"/>
                  <a:pt x="5318675" y="6509512"/>
                </a:cubicBezTo>
                <a:cubicBezTo>
                  <a:pt x="5312717" y="6506535"/>
                  <a:pt x="5312717" y="6512489"/>
                  <a:pt x="5303777" y="6506535"/>
                </a:cubicBezTo>
                <a:cubicBezTo>
                  <a:pt x="5303777" y="6506535"/>
                  <a:pt x="5303777" y="6503559"/>
                  <a:pt x="5303777" y="6500582"/>
                </a:cubicBezTo>
                <a:cubicBezTo>
                  <a:pt x="5300797" y="6500582"/>
                  <a:pt x="5300797" y="6500582"/>
                  <a:pt x="5300797" y="6497605"/>
                </a:cubicBezTo>
                <a:cubicBezTo>
                  <a:pt x="5309737" y="6503559"/>
                  <a:pt x="5315696" y="6506535"/>
                  <a:pt x="5318675" y="6500582"/>
                </a:cubicBezTo>
                <a:cubicBezTo>
                  <a:pt x="5306757" y="6491652"/>
                  <a:pt x="5315696" y="6494628"/>
                  <a:pt x="5321655" y="6494628"/>
                </a:cubicBezTo>
                <a:cubicBezTo>
                  <a:pt x="5315696" y="6479744"/>
                  <a:pt x="5309737" y="6485698"/>
                  <a:pt x="5300797" y="6476768"/>
                </a:cubicBezTo>
                <a:cubicBezTo>
                  <a:pt x="5294839" y="6461884"/>
                  <a:pt x="5276961" y="6438070"/>
                  <a:pt x="5268021" y="6444023"/>
                </a:cubicBezTo>
                <a:cubicBezTo>
                  <a:pt x="5265042" y="6432116"/>
                  <a:pt x="5279940" y="6444023"/>
                  <a:pt x="5279940" y="6435093"/>
                </a:cubicBezTo>
                <a:cubicBezTo>
                  <a:pt x="5273981" y="6435093"/>
                  <a:pt x="5265042" y="6429140"/>
                  <a:pt x="5259083" y="6429140"/>
                </a:cubicBezTo>
                <a:cubicBezTo>
                  <a:pt x="5256103" y="6420209"/>
                  <a:pt x="5250143" y="6411279"/>
                  <a:pt x="5238225" y="6405325"/>
                </a:cubicBezTo>
                <a:cubicBezTo>
                  <a:pt x="5238225" y="6396395"/>
                  <a:pt x="5253123" y="6411279"/>
                  <a:pt x="5247164" y="6393418"/>
                </a:cubicBezTo>
                <a:cubicBezTo>
                  <a:pt x="5241205" y="6390442"/>
                  <a:pt x="5235245" y="6387465"/>
                  <a:pt x="5229286" y="6384488"/>
                </a:cubicBezTo>
                <a:cubicBezTo>
                  <a:pt x="5238225" y="6381511"/>
                  <a:pt x="5226307" y="6372581"/>
                  <a:pt x="5220347" y="6357697"/>
                </a:cubicBezTo>
                <a:cubicBezTo>
                  <a:pt x="5217367" y="6357697"/>
                  <a:pt x="5217367" y="6360674"/>
                  <a:pt x="5214388" y="6357697"/>
                </a:cubicBezTo>
                <a:cubicBezTo>
                  <a:pt x="5208429" y="6342814"/>
                  <a:pt x="5193531" y="6324953"/>
                  <a:pt x="5178632" y="6324953"/>
                </a:cubicBezTo>
                <a:cubicBezTo>
                  <a:pt x="5184591" y="6318999"/>
                  <a:pt x="5169693" y="6301139"/>
                  <a:pt x="5163734" y="6304116"/>
                </a:cubicBezTo>
                <a:cubicBezTo>
                  <a:pt x="5166713" y="6286255"/>
                  <a:pt x="5145856" y="6283278"/>
                  <a:pt x="5142876" y="6268395"/>
                </a:cubicBezTo>
                <a:cubicBezTo>
                  <a:pt x="5136917" y="6271371"/>
                  <a:pt x="5139897" y="6265418"/>
                  <a:pt x="5133937" y="6262441"/>
                </a:cubicBezTo>
                <a:cubicBezTo>
                  <a:pt x="5133937" y="6265418"/>
                  <a:pt x="5133937" y="6268395"/>
                  <a:pt x="5133937" y="6268395"/>
                </a:cubicBezTo>
                <a:cubicBezTo>
                  <a:pt x="5124999" y="6262441"/>
                  <a:pt x="5119039" y="6259464"/>
                  <a:pt x="5116059" y="6250534"/>
                </a:cubicBezTo>
                <a:cubicBezTo>
                  <a:pt x="5122019" y="6253511"/>
                  <a:pt x="5130957" y="6268395"/>
                  <a:pt x="5130957" y="6259464"/>
                </a:cubicBezTo>
                <a:cubicBezTo>
                  <a:pt x="5116059" y="6244580"/>
                  <a:pt x="5116059" y="6223743"/>
                  <a:pt x="5101161" y="6208859"/>
                </a:cubicBezTo>
                <a:cubicBezTo>
                  <a:pt x="5095202" y="6202906"/>
                  <a:pt x="5089243" y="6202906"/>
                  <a:pt x="5086263" y="6208859"/>
                </a:cubicBezTo>
                <a:cubicBezTo>
                  <a:pt x="5095202" y="6226720"/>
                  <a:pt x="5101161" y="6208859"/>
                  <a:pt x="5107121" y="6223743"/>
                </a:cubicBezTo>
                <a:cubicBezTo>
                  <a:pt x="5095202" y="6217790"/>
                  <a:pt x="5098181" y="6229697"/>
                  <a:pt x="5092222" y="6229697"/>
                </a:cubicBezTo>
                <a:cubicBezTo>
                  <a:pt x="5095202" y="6220766"/>
                  <a:pt x="5083283" y="6211836"/>
                  <a:pt x="5080303" y="6202906"/>
                </a:cubicBezTo>
                <a:cubicBezTo>
                  <a:pt x="5086263" y="6202906"/>
                  <a:pt x="5092222" y="6205883"/>
                  <a:pt x="5089243" y="6193976"/>
                </a:cubicBezTo>
                <a:cubicBezTo>
                  <a:pt x="5086263" y="6190999"/>
                  <a:pt x="5080303" y="6196952"/>
                  <a:pt x="5077324" y="6188022"/>
                </a:cubicBezTo>
                <a:cubicBezTo>
                  <a:pt x="5080303" y="6188022"/>
                  <a:pt x="5083283" y="6188022"/>
                  <a:pt x="5083283" y="6185045"/>
                </a:cubicBezTo>
                <a:cubicBezTo>
                  <a:pt x="5077324" y="6179092"/>
                  <a:pt x="5068385" y="6170161"/>
                  <a:pt x="5059446" y="6164208"/>
                </a:cubicBezTo>
                <a:cubicBezTo>
                  <a:pt x="5062425" y="6149324"/>
                  <a:pt x="5035609" y="6131464"/>
                  <a:pt x="5029649" y="6113603"/>
                </a:cubicBezTo>
                <a:cubicBezTo>
                  <a:pt x="5029649" y="6116580"/>
                  <a:pt x="5023690" y="6113603"/>
                  <a:pt x="5020711" y="6116580"/>
                </a:cubicBezTo>
                <a:cubicBezTo>
                  <a:pt x="5017731" y="6110626"/>
                  <a:pt x="5017731" y="6104673"/>
                  <a:pt x="5008792" y="6101696"/>
                </a:cubicBezTo>
                <a:cubicBezTo>
                  <a:pt x="5011771" y="6086812"/>
                  <a:pt x="4996873" y="6083835"/>
                  <a:pt x="4984955" y="6071928"/>
                </a:cubicBezTo>
                <a:cubicBezTo>
                  <a:pt x="4990914" y="6071928"/>
                  <a:pt x="4978995" y="6062998"/>
                  <a:pt x="4984955" y="6062998"/>
                </a:cubicBezTo>
                <a:cubicBezTo>
                  <a:pt x="4993893" y="6065975"/>
                  <a:pt x="4999853" y="6068952"/>
                  <a:pt x="5002833" y="6074905"/>
                </a:cubicBezTo>
                <a:cubicBezTo>
                  <a:pt x="5008792" y="6062998"/>
                  <a:pt x="4987935" y="6048114"/>
                  <a:pt x="4976016" y="6039184"/>
                </a:cubicBezTo>
                <a:cubicBezTo>
                  <a:pt x="4978995" y="6045138"/>
                  <a:pt x="4987935" y="6048114"/>
                  <a:pt x="4987935" y="6057045"/>
                </a:cubicBezTo>
                <a:cubicBezTo>
                  <a:pt x="4970057" y="6042161"/>
                  <a:pt x="4958138" y="6021323"/>
                  <a:pt x="4937281" y="6009416"/>
                </a:cubicBezTo>
                <a:cubicBezTo>
                  <a:pt x="4934301" y="6006440"/>
                  <a:pt x="4937281" y="6012393"/>
                  <a:pt x="4937281" y="6015370"/>
                </a:cubicBezTo>
                <a:cubicBezTo>
                  <a:pt x="4937281" y="6015370"/>
                  <a:pt x="4937281" y="6015370"/>
                  <a:pt x="4922382" y="6009416"/>
                </a:cubicBezTo>
                <a:cubicBezTo>
                  <a:pt x="4919403" y="6000486"/>
                  <a:pt x="4931321" y="6006440"/>
                  <a:pt x="4928341" y="5997509"/>
                </a:cubicBezTo>
                <a:cubicBezTo>
                  <a:pt x="4922382" y="5979649"/>
                  <a:pt x="4910463" y="5985602"/>
                  <a:pt x="4910463" y="5970719"/>
                </a:cubicBezTo>
                <a:cubicBezTo>
                  <a:pt x="4898545" y="5970719"/>
                  <a:pt x="4910463" y="5988579"/>
                  <a:pt x="4916423" y="5994533"/>
                </a:cubicBezTo>
                <a:cubicBezTo>
                  <a:pt x="4904504" y="5991556"/>
                  <a:pt x="4904504" y="5973695"/>
                  <a:pt x="4895565" y="5976672"/>
                </a:cubicBezTo>
                <a:cubicBezTo>
                  <a:pt x="4895565" y="5964765"/>
                  <a:pt x="4910463" y="5973695"/>
                  <a:pt x="4904504" y="5955835"/>
                </a:cubicBezTo>
                <a:cubicBezTo>
                  <a:pt x="4892585" y="5949881"/>
                  <a:pt x="4871728" y="5914160"/>
                  <a:pt x="4859809" y="5929044"/>
                </a:cubicBezTo>
                <a:cubicBezTo>
                  <a:pt x="4871728" y="5937974"/>
                  <a:pt x="4880667" y="5943928"/>
                  <a:pt x="4886627" y="5952858"/>
                </a:cubicBezTo>
                <a:cubicBezTo>
                  <a:pt x="4880667" y="5955835"/>
                  <a:pt x="4877687" y="5940951"/>
                  <a:pt x="4874707" y="5949881"/>
                </a:cubicBezTo>
                <a:cubicBezTo>
                  <a:pt x="4870238" y="5942439"/>
                  <a:pt x="4861299" y="5933509"/>
                  <a:pt x="4853105" y="5924951"/>
                </a:cubicBezTo>
                <a:lnTo>
                  <a:pt x="4841503" y="5909581"/>
                </a:lnTo>
                <a:lnTo>
                  <a:pt x="4838952" y="5900021"/>
                </a:lnTo>
                <a:cubicBezTo>
                  <a:pt x="4838207" y="5897788"/>
                  <a:pt x="4838952" y="5897788"/>
                  <a:pt x="4844911" y="5902253"/>
                </a:cubicBezTo>
                <a:cubicBezTo>
                  <a:pt x="4853850" y="5905230"/>
                  <a:pt x="4838952" y="5905230"/>
                  <a:pt x="4847891" y="5908207"/>
                </a:cubicBezTo>
                <a:cubicBezTo>
                  <a:pt x="4862789" y="5917137"/>
                  <a:pt x="4847891" y="5905230"/>
                  <a:pt x="4853850" y="5905230"/>
                </a:cubicBezTo>
                <a:cubicBezTo>
                  <a:pt x="4859809" y="5917137"/>
                  <a:pt x="4865769" y="5908207"/>
                  <a:pt x="4877687" y="5923090"/>
                </a:cubicBezTo>
                <a:cubicBezTo>
                  <a:pt x="4874707" y="5914160"/>
                  <a:pt x="4868749" y="5908207"/>
                  <a:pt x="4862789" y="5902253"/>
                </a:cubicBezTo>
                <a:cubicBezTo>
                  <a:pt x="4856830" y="5899276"/>
                  <a:pt x="4850871" y="5902253"/>
                  <a:pt x="4847891" y="5893323"/>
                </a:cubicBezTo>
                <a:cubicBezTo>
                  <a:pt x="4850871" y="5890346"/>
                  <a:pt x="4856830" y="5893323"/>
                  <a:pt x="4856830" y="5887369"/>
                </a:cubicBezTo>
                <a:cubicBezTo>
                  <a:pt x="4847891" y="5881416"/>
                  <a:pt x="4841931" y="5875462"/>
                  <a:pt x="4838952" y="5881416"/>
                </a:cubicBezTo>
                <a:cubicBezTo>
                  <a:pt x="4847891" y="5887369"/>
                  <a:pt x="4835972" y="5890346"/>
                  <a:pt x="4844911" y="5899276"/>
                </a:cubicBezTo>
                <a:cubicBezTo>
                  <a:pt x="4832993" y="5896300"/>
                  <a:pt x="4835972" y="5884393"/>
                  <a:pt x="4830013" y="5878439"/>
                </a:cubicBezTo>
                <a:cubicBezTo>
                  <a:pt x="4824053" y="5875462"/>
                  <a:pt x="4818095" y="5872486"/>
                  <a:pt x="4818095" y="5875462"/>
                </a:cubicBezTo>
                <a:cubicBezTo>
                  <a:pt x="4824053" y="5878439"/>
                  <a:pt x="4830013" y="5887369"/>
                  <a:pt x="4832993" y="5893323"/>
                </a:cubicBezTo>
                <a:cubicBezTo>
                  <a:pt x="4824053" y="5893323"/>
                  <a:pt x="4827033" y="5887369"/>
                  <a:pt x="4815115" y="5884393"/>
                </a:cubicBezTo>
                <a:cubicBezTo>
                  <a:pt x="4821074" y="5893323"/>
                  <a:pt x="4832993" y="5902253"/>
                  <a:pt x="4838952" y="5914160"/>
                </a:cubicBezTo>
                <a:cubicBezTo>
                  <a:pt x="4835972" y="5911183"/>
                  <a:pt x="4830013" y="5908207"/>
                  <a:pt x="4830013" y="5911183"/>
                </a:cubicBezTo>
                <a:cubicBezTo>
                  <a:pt x="4835972" y="5920114"/>
                  <a:pt x="4841931" y="5923090"/>
                  <a:pt x="4844911" y="5917137"/>
                </a:cubicBezTo>
                <a:cubicBezTo>
                  <a:pt x="4850871" y="5929044"/>
                  <a:pt x="4856830" y="5940951"/>
                  <a:pt x="4865769" y="5943928"/>
                </a:cubicBezTo>
                <a:cubicBezTo>
                  <a:pt x="4859809" y="5943928"/>
                  <a:pt x="4868749" y="5952858"/>
                  <a:pt x="4871728" y="5952858"/>
                </a:cubicBezTo>
                <a:cubicBezTo>
                  <a:pt x="4871728" y="5955835"/>
                  <a:pt x="4871728" y="5958812"/>
                  <a:pt x="4871728" y="5958812"/>
                </a:cubicBezTo>
                <a:cubicBezTo>
                  <a:pt x="4874707" y="5961788"/>
                  <a:pt x="4877687" y="5964765"/>
                  <a:pt x="4883647" y="5967742"/>
                </a:cubicBezTo>
                <a:cubicBezTo>
                  <a:pt x="4883647" y="5982626"/>
                  <a:pt x="4895565" y="5988579"/>
                  <a:pt x="4907484" y="5997509"/>
                </a:cubicBezTo>
                <a:cubicBezTo>
                  <a:pt x="4901525" y="5994533"/>
                  <a:pt x="4907484" y="6006440"/>
                  <a:pt x="4904504" y="6006440"/>
                </a:cubicBezTo>
                <a:cubicBezTo>
                  <a:pt x="4922382" y="6015370"/>
                  <a:pt x="4928341" y="6048114"/>
                  <a:pt x="4946219" y="6051091"/>
                </a:cubicBezTo>
                <a:cubicBezTo>
                  <a:pt x="4946219" y="6060021"/>
                  <a:pt x="4955158" y="6062998"/>
                  <a:pt x="4961117" y="6065975"/>
                </a:cubicBezTo>
                <a:cubicBezTo>
                  <a:pt x="4967077" y="6074905"/>
                  <a:pt x="4961117" y="6074905"/>
                  <a:pt x="4964097" y="6080859"/>
                </a:cubicBezTo>
                <a:cubicBezTo>
                  <a:pt x="4976016" y="6080859"/>
                  <a:pt x="4981975" y="6110626"/>
                  <a:pt x="4993893" y="6122533"/>
                </a:cubicBezTo>
                <a:cubicBezTo>
                  <a:pt x="4996873" y="6122533"/>
                  <a:pt x="4996873" y="6119557"/>
                  <a:pt x="4999853" y="6119557"/>
                </a:cubicBezTo>
                <a:cubicBezTo>
                  <a:pt x="5008792" y="6131464"/>
                  <a:pt x="5008792" y="6134440"/>
                  <a:pt x="5020711" y="6146347"/>
                </a:cubicBezTo>
                <a:cubicBezTo>
                  <a:pt x="5017731" y="6149324"/>
                  <a:pt x="5008792" y="6137417"/>
                  <a:pt x="5008792" y="6146347"/>
                </a:cubicBezTo>
                <a:cubicBezTo>
                  <a:pt x="5035609" y="6152301"/>
                  <a:pt x="5050507" y="6190999"/>
                  <a:pt x="5062425" y="6208859"/>
                </a:cubicBezTo>
                <a:cubicBezTo>
                  <a:pt x="5065405" y="6205883"/>
                  <a:pt x="5065405" y="6202906"/>
                  <a:pt x="5071365" y="6205883"/>
                </a:cubicBezTo>
                <a:cubicBezTo>
                  <a:pt x="5074345" y="6214813"/>
                  <a:pt x="5083283" y="6220766"/>
                  <a:pt x="5089243" y="6226720"/>
                </a:cubicBezTo>
                <a:cubicBezTo>
                  <a:pt x="5080303" y="6223743"/>
                  <a:pt x="5077324" y="6223743"/>
                  <a:pt x="5074345" y="6226720"/>
                </a:cubicBezTo>
                <a:cubicBezTo>
                  <a:pt x="5092222" y="6253511"/>
                  <a:pt x="5121832" y="6283651"/>
                  <a:pt x="5140548" y="6312116"/>
                </a:cubicBezTo>
                <a:lnTo>
                  <a:pt x="5150441" y="6331365"/>
                </a:lnTo>
                <a:lnTo>
                  <a:pt x="5142876" y="6327930"/>
                </a:lnTo>
                <a:cubicBezTo>
                  <a:pt x="5148835" y="6333883"/>
                  <a:pt x="5142876" y="6330906"/>
                  <a:pt x="5142876" y="6339837"/>
                </a:cubicBezTo>
                <a:cubicBezTo>
                  <a:pt x="5160754" y="6342814"/>
                  <a:pt x="5154795" y="6354721"/>
                  <a:pt x="5157775" y="6360674"/>
                </a:cubicBezTo>
                <a:cubicBezTo>
                  <a:pt x="5166713" y="6366628"/>
                  <a:pt x="5166713" y="6360674"/>
                  <a:pt x="5172673" y="6366628"/>
                </a:cubicBezTo>
                <a:cubicBezTo>
                  <a:pt x="5172673" y="6375558"/>
                  <a:pt x="5175653" y="6378535"/>
                  <a:pt x="5178632" y="6384488"/>
                </a:cubicBezTo>
                <a:cubicBezTo>
                  <a:pt x="5184591" y="6390442"/>
                  <a:pt x="5184591" y="6384488"/>
                  <a:pt x="5187571" y="6384488"/>
                </a:cubicBezTo>
                <a:cubicBezTo>
                  <a:pt x="5190551" y="6393418"/>
                  <a:pt x="5208429" y="6405325"/>
                  <a:pt x="5205449" y="6411279"/>
                </a:cubicBezTo>
                <a:cubicBezTo>
                  <a:pt x="5199489" y="6405325"/>
                  <a:pt x="5199489" y="6399372"/>
                  <a:pt x="5190551" y="6396395"/>
                </a:cubicBezTo>
                <a:cubicBezTo>
                  <a:pt x="5202469" y="6414256"/>
                  <a:pt x="5190551" y="6405325"/>
                  <a:pt x="5187571" y="6414256"/>
                </a:cubicBezTo>
                <a:cubicBezTo>
                  <a:pt x="5196510" y="6420209"/>
                  <a:pt x="5196510" y="6417233"/>
                  <a:pt x="5199489" y="6417233"/>
                </a:cubicBezTo>
                <a:cubicBezTo>
                  <a:pt x="5211408" y="6426163"/>
                  <a:pt x="5223327" y="6447000"/>
                  <a:pt x="5235245" y="6464861"/>
                </a:cubicBezTo>
                <a:cubicBezTo>
                  <a:pt x="5238225" y="6461884"/>
                  <a:pt x="5247164" y="6470814"/>
                  <a:pt x="5253123" y="6473791"/>
                </a:cubicBezTo>
                <a:cubicBezTo>
                  <a:pt x="5256103" y="6485698"/>
                  <a:pt x="5244185" y="6473791"/>
                  <a:pt x="5247164" y="6485698"/>
                </a:cubicBezTo>
                <a:cubicBezTo>
                  <a:pt x="5259083" y="6488675"/>
                  <a:pt x="5268021" y="6494628"/>
                  <a:pt x="5273981" y="6503559"/>
                </a:cubicBezTo>
                <a:cubicBezTo>
                  <a:pt x="5273981" y="6497605"/>
                  <a:pt x="5271001" y="6494628"/>
                  <a:pt x="5273981" y="6494628"/>
                </a:cubicBezTo>
                <a:cubicBezTo>
                  <a:pt x="5276961" y="6503559"/>
                  <a:pt x="5285899" y="6506535"/>
                  <a:pt x="5285899" y="6500582"/>
                </a:cubicBezTo>
                <a:cubicBezTo>
                  <a:pt x="5288879" y="6509512"/>
                  <a:pt x="5297818" y="6512489"/>
                  <a:pt x="5297818" y="6521419"/>
                </a:cubicBezTo>
                <a:cubicBezTo>
                  <a:pt x="5291859" y="6521419"/>
                  <a:pt x="5291859" y="6515466"/>
                  <a:pt x="5288879" y="6512489"/>
                </a:cubicBezTo>
                <a:cubicBezTo>
                  <a:pt x="5291859" y="6521419"/>
                  <a:pt x="5282920" y="6512489"/>
                  <a:pt x="5279940" y="6509512"/>
                </a:cubicBezTo>
                <a:cubicBezTo>
                  <a:pt x="5285899" y="6518442"/>
                  <a:pt x="5291859" y="6527373"/>
                  <a:pt x="5288879" y="6533326"/>
                </a:cubicBezTo>
                <a:cubicBezTo>
                  <a:pt x="5288879" y="6527373"/>
                  <a:pt x="5279940" y="6521419"/>
                  <a:pt x="5279940" y="6527373"/>
                </a:cubicBezTo>
                <a:cubicBezTo>
                  <a:pt x="5288879" y="6545233"/>
                  <a:pt x="5306757" y="6551187"/>
                  <a:pt x="5315696" y="6566071"/>
                </a:cubicBezTo>
                <a:cubicBezTo>
                  <a:pt x="5309737" y="6563094"/>
                  <a:pt x="5300797" y="6554163"/>
                  <a:pt x="5303777" y="6569047"/>
                </a:cubicBezTo>
                <a:cubicBezTo>
                  <a:pt x="5315696" y="6569047"/>
                  <a:pt x="5336553" y="6580954"/>
                  <a:pt x="5333574" y="6592861"/>
                </a:cubicBezTo>
                <a:cubicBezTo>
                  <a:pt x="5333574" y="6589885"/>
                  <a:pt x="5324635" y="6580954"/>
                  <a:pt x="5327615" y="6586908"/>
                </a:cubicBezTo>
                <a:cubicBezTo>
                  <a:pt x="5333574" y="6595838"/>
                  <a:pt x="5339533" y="6607745"/>
                  <a:pt x="5348472" y="6616675"/>
                </a:cubicBezTo>
                <a:cubicBezTo>
                  <a:pt x="5351451" y="6622629"/>
                  <a:pt x="5351451" y="6625606"/>
                  <a:pt x="5348472" y="6628582"/>
                </a:cubicBezTo>
                <a:cubicBezTo>
                  <a:pt x="5357411" y="6634536"/>
                  <a:pt x="5354431" y="6631559"/>
                  <a:pt x="5363371" y="6634536"/>
                </a:cubicBezTo>
                <a:cubicBezTo>
                  <a:pt x="5363371" y="6640490"/>
                  <a:pt x="5366350" y="6643466"/>
                  <a:pt x="5366350" y="6646443"/>
                </a:cubicBezTo>
                <a:cubicBezTo>
                  <a:pt x="5369329" y="6649420"/>
                  <a:pt x="5363371" y="6646443"/>
                  <a:pt x="5363371" y="6649420"/>
                </a:cubicBezTo>
                <a:cubicBezTo>
                  <a:pt x="5375289" y="6676211"/>
                  <a:pt x="5393167" y="6685141"/>
                  <a:pt x="5411045" y="6705978"/>
                </a:cubicBezTo>
                <a:cubicBezTo>
                  <a:pt x="5405085" y="6703001"/>
                  <a:pt x="5399126" y="6705978"/>
                  <a:pt x="5396147" y="6705978"/>
                </a:cubicBezTo>
                <a:cubicBezTo>
                  <a:pt x="5402106" y="6714908"/>
                  <a:pt x="5405085" y="6723839"/>
                  <a:pt x="5414025" y="6726816"/>
                </a:cubicBezTo>
                <a:cubicBezTo>
                  <a:pt x="5414025" y="6720862"/>
                  <a:pt x="5396147" y="6708955"/>
                  <a:pt x="5408065" y="6711932"/>
                </a:cubicBezTo>
                <a:cubicBezTo>
                  <a:pt x="5417004" y="6717885"/>
                  <a:pt x="5419983" y="6729792"/>
                  <a:pt x="5422963" y="6744676"/>
                </a:cubicBezTo>
                <a:cubicBezTo>
                  <a:pt x="5434882" y="6750630"/>
                  <a:pt x="5419983" y="6732769"/>
                  <a:pt x="5428923" y="6732769"/>
                </a:cubicBezTo>
                <a:cubicBezTo>
                  <a:pt x="5440841" y="6759560"/>
                  <a:pt x="5461699" y="6780397"/>
                  <a:pt x="5479577" y="6798258"/>
                </a:cubicBezTo>
                <a:cubicBezTo>
                  <a:pt x="5470638" y="6795281"/>
                  <a:pt x="5473617" y="6789327"/>
                  <a:pt x="5467658" y="6786351"/>
                </a:cubicBezTo>
                <a:cubicBezTo>
                  <a:pt x="5470638" y="6795281"/>
                  <a:pt x="5461699" y="6789327"/>
                  <a:pt x="5464679" y="6798258"/>
                </a:cubicBezTo>
                <a:cubicBezTo>
                  <a:pt x="5479577" y="6807188"/>
                  <a:pt x="5487771" y="6819095"/>
                  <a:pt x="5494475" y="6831746"/>
                </a:cubicBezTo>
                <a:lnTo>
                  <a:pt x="5508982" y="6858143"/>
                </a:lnTo>
                <a:lnTo>
                  <a:pt x="5357066" y="6858143"/>
                </a:lnTo>
                <a:lnTo>
                  <a:pt x="5354757" y="6849700"/>
                </a:lnTo>
                <a:cubicBezTo>
                  <a:pt x="5352383" y="6845700"/>
                  <a:pt x="5348472" y="6841421"/>
                  <a:pt x="5342513" y="6836956"/>
                </a:cubicBezTo>
                <a:cubicBezTo>
                  <a:pt x="5342513" y="6845886"/>
                  <a:pt x="5339533" y="6839932"/>
                  <a:pt x="5342513" y="6848863"/>
                </a:cubicBezTo>
                <a:cubicBezTo>
                  <a:pt x="5324635" y="6839932"/>
                  <a:pt x="5324635" y="6825049"/>
                  <a:pt x="5306757" y="6810165"/>
                </a:cubicBezTo>
                <a:cubicBezTo>
                  <a:pt x="5306757" y="6795281"/>
                  <a:pt x="5282920" y="6780397"/>
                  <a:pt x="5282920" y="6759560"/>
                </a:cubicBezTo>
                <a:cubicBezTo>
                  <a:pt x="5276961" y="6756583"/>
                  <a:pt x="5276961" y="6747653"/>
                  <a:pt x="5268021" y="6747653"/>
                </a:cubicBezTo>
                <a:cubicBezTo>
                  <a:pt x="5268021" y="6750630"/>
                  <a:pt x="5268021" y="6753606"/>
                  <a:pt x="5265042" y="6753606"/>
                </a:cubicBezTo>
                <a:cubicBezTo>
                  <a:pt x="5265042" y="6738723"/>
                  <a:pt x="5244185" y="6729792"/>
                  <a:pt x="5238225" y="6711932"/>
                </a:cubicBezTo>
                <a:cubicBezTo>
                  <a:pt x="5250143" y="6714908"/>
                  <a:pt x="5256103" y="6735746"/>
                  <a:pt x="5262062" y="6732769"/>
                </a:cubicBezTo>
                <a:cubicBezTo>
                  <a:pt x="5256103" y="6717885"/>
                  <a:pt x="5220347" y="6676211"/>
                  <a:pt x="5235245" y="6682164"/>
                </a:cubicBezTo>
                <a:cubicBezTo>
                  <a:pt x="5226307" y="6670257"/>
                  <a:pt x="5205449" y="6655373"/>
                  <a:pt x="5196510" y="6634536"/>
                </a:cubicBezTo>
                <a:cubicBezTo>
                  <a:pt x="5193531" y="6619652"/>
                  <a:pt x="5199489" y="6619652"/>
                  <a:pt x="5190551" y="6610722"/>
                </a:cubicBezTo>
                <a:cubicBezTo>
                  <a:pt x="5193531" y="6604768"/>
                  <a:pt x="5202469" y="6616675"/>
                  <a:pt x="5205449" y="6613699"/>
                </a:cubicBezTo>
                <a:cubicBezTo>
                  <a:pt x="5205449" y="6610722"/>
                  <a:pt x="5202469" y="6607745"/>
                  <a:pt x="5199489" y="6604768"/>
                </a:cubicBezTo>
                <a:cubicBezTo>
                  <a:pt x="5193531" y="6601792"/>
                  <a:pt x="5193531" y="6604768"/>
                  <a:pt x="5184591" y="6601792"/>
                </a:cubicBezTo>
                <a:cubicBezTo>
                  <a:pt x="5181611" y="6589885"/>
                  <a:pt x="5196510" y="6601792"/>
                  <a:pt x="5196510" y="6595838"/>
                </a:cubicBezTo>
                <a:cubicBezTo>
                  <a:pt x="5193531" y="6583931"/>
                  <a:pt x="5181611" y="6592861"/>
                  <a:pt x="5178632" y="6577978"/>
                </a:cubicBezTo>
                <a:cubicBezTo>
                  <a:pt x="5184591" y="6583931"/>
                  <a:pt x="5184591" y="6580954"/>
                  <a:pt x="5184591" y="6575001"/>
                </a:cubicBezTo>
                <a:cubicBezTo>
                  <a:pt x="5175653" y="6566071"/>
                  <a:pt x="5175653" y="6572024"/>
                  <a:pt x="5169693" y="6569047"/>
                </a:cubicBezTo>
                <a:cubicBezTo>
                  <a:pt x="5172673" y="6563094"/>
                  <a:pt x="5160754" y="6563094"/>
                  <a:pt x="5163734" y="6557140"/>
                </a:cubicBezTo>
                <a:cubicBezTo>
                  <a:pt x="5166713" y="6551187"/>
                  <a:pt x="5172673" y="6566071"/>
                  <a:pt x="5172673" y="6560117"/>
                </a:cubicBezTo>
                <a:cubicBezTo>
                  <a:pt x="5172673" y="6548210"/>
                  <a:pt x="5157775" y="6548210"/>
                  <a:pt x="5148835" y="6542256"/>
                </a:cubicBezTo>
                <a:cubicBezTo>
                  <a:pt x="5154795" y="6548210"/>
                  <a:pt x="5160754" y="6566071"/>
                  <a:pt x="5148835" y="6560117"/>
                </a:cubicBezTo>
                <a:cubicBezTo>
                  <a:pt x="5139897" y="6545233"/>
                  <a:pt x="5130957" y="6527373"/>
                  <a:pt x="5116059" y="6515466"/>
                </a:cubicBezTo>
                <a:cubicBezTo>
                  <a:pt x="5116059" y="6515466"/>
                  <a:pt x="5116059" y="6518442"/>
                  <a:pt x="5116059" y="6518442"/>
                </a:cubicBezTo>
                <a:cubicBezTo>
                  <a:pt x="5110100" y="6503559"/>
                  <a:pt x="5127978" y="6518442"/>
                  <a:pt x="5124999" y="6506535"/>
                </a:cubicBezTo>
                <a:cubicBezTo>
                  <a:pt x="5113079" y="6503559"/>
                  <a:pt x="5119039" y="6488675"/>
                  <a:pt x="5110100" y="6482721"/>
                </a:cubicBezTo>
                <a:cubicBezTo>
                  <a:pt x="5107121" y="6488675"/>
                  <a:pt x="5119039" y="6500582"/>
                  <a:pt x="5104141" y="6497605"/>
                </a:cubicBezTo>
                <a:cubicBezTo>
                  <a:pt x="5101161" y="6488675"/>
                  <a:pt x="5104141" y="6488675"/>
                  <a:pt x="5104141" y="6482721"/>
                </a:cubicBezTo>
                <a:cubicBezTo>
                  <a:pt x="5098181" y="6479744"/>
                  <a:pt x="5092222" y="6476768"/>
                  <a:pt x="5086263" y="6473791"/>
                </a:cubicBezTo>
                <a:cubicBezTo>
                  <a:pt x="5083283" y="6458907"/>
                  <a:pt x="5068385" y="6449977"/>
                  <a:pt x="5065405" y="6435093"/>
                </a:cubicBezTo>
                <a:cubicBezTo>
                  <a:pt x="5074345" y="6438070"/>
                  <a:pt x="5062425" y="6438070"/>
                  <a:pt x="5071365" y="6444023"/>
                </a:cubicBezTo>
                <a:cubicBezTo>
                  <a:pt x="5074345" y="6444023"/>
                  <a:pt x="5071365" y="6438070"/>
                  <a:pt x="5074345" y="6438070"/>
                </a:cubicBezTo>
                <a:cubicBezTo>
                  <a:pt x="5065405" y="6432116"/>
                  <a:pt x="5047527" y="6417233"/>
                  <a:pt x="5038589" y="6402349"/>
                </a:cubicBezTo>
                <a:cubicBezTo>
                  <a:pt x="5035609" y="6393418"/>
                  <a:pt x="5044548" y="6399372"/>
                  <a:pt x="5041568" y="6390442"/>
                </a:cubicBezTo>
                <a:cubicBezTo>
                  <a:pt x="5035609" y="6381511"/>
                  <a:pt x="5035609" y="6378535"/>
                  <a:pt x="5023690" y="6375558"/>
                </a:cubicBezTo>
                <a:cubicBezTo>
                  <a:pt x="5020711" y="6366628"/>
                  <a:pt x="5029649" y="6369604"/>
                  <a:pt x="5029649" y="6366628"/>
                </a:cubicBezTo>
                <a:cubicBezTo>
                  <a:pt x="5026670" y="6360674"/>
                  <a:pt x="5020711" y="6354721"/>
                  <a:pt x="5014751" y="6348767"/>
                </a:cubicBezTo>
                <a:cubicBezTo>
                  <a:pt x="5019221" y="6351744"/>
                  <a:pt x="5019966" y="6351000"/>
                  <a:pt x="5019593" y="6348395"/>
                </a:cubicBezTo>
                <a:lnTo>
                  <a:pt x="5018173" y="6339595"/>
                </a:lnTo>
                <a:lnTo>
                  <a:pt x="5056467" y="6399372"/>
                </a:lnTo>
                <a:cubicBezTo>
                  <a:pt x="5056467" y="6393418"/>
                  <a:pt x="5068385" y="6399372"/>
                  <a:pt x="5068385" y="6396395"/>
                </a:cubicBezTo>
                <a:cubicBezTo>
                  <a:pt x="5047527" y="6372581"/>
                  <a:pt x="5026670" y="6321976"/>
                  <a:pt x="5002833" y="6321976"/>
                </a:cubicBezTo>
                <a:cubicBezTo>
                  <a:pt x="4993893" y="6313046"/>
                  <a:pt x="5005813" y="6318999"/>
                  <a:pt x="5002833" y="6310069"/>
                </a:cubicBezTo>
                <a:cubicBezTo>
                  <a:pt x="4993893" y="6304116"/>
                  <a:pt x="4990914" y="6295185"/>
                  <a:pt x="4981975" y="6286255"/>
                </a:cubicBezTo>
                <a:cubicBezTo>
                  <a:pt x="4976016" y="6289232"/>
                  <a:pt x="4973036" y="6280302"/>
                  <a:pt x="4970057" y="6283278"/>
                </a:cubicBezTo>
                <a:cubicBezTo>
                  <a:pt x="4973036" y="6292209"/>
                  <a:pt x="4976016" y="6298162"/>
                  <a:pt x="4984955" y="6304116"/>
                </a:cubicBezTo>
                <a:cubicBezTo>
                  <a:pt x="4984955" y="6301139"/>
                  <a:pt x="4984955" y="6295185"/>
                  <a:pt x="4987935" y="6295185"/>
                </a:cubicBezTo>
                <a:cubicBezTo>
                  <a:pt x="4987935" y="6304116"/>
                  <a:pt x="4996873" y="6307092"/>
                  <a:pt x="4996873" y="6313046"/>
                </a:cubicBezTo>
                <a:cubicBezTo>
                  <a:pt x="4987935" y="6310069"/>
                  <a:pt x="4987935" y="6321976"/>
                  <a:pt x="4978995" y="6318999"/>
                </a:cubicBezTo>
                <a:cubicBezTo>
                  <a:pt x="4973036" y="6310069"/>
                  <a:pt x="4984955" y="6316023"/>
                  <a:pt x="4981975" y="6307092"/>
                </a:cubicBezTo>
                <a:cubicBezTo>
                  <a:pt x="4964097" y="6301139"/>
                  <a:pt x="4967077" y="6271371"/>
                  <a:pt x="4952179" y="6280302"/>
                </a:cubicBezTo>
                <a:cubicBezTo>
                  <a:pt x="4952179" y="6277325"/>
                  <a:pt x="4949199" y="6274348"/>
                  <a:pt x="4943239" y="6271371"/>
                </a:cubicBezTo>
                <a:cubicBezTo>
                  <a:pt x="4940260" y="6262441"/>
                  <a:pt x="4949199" y="6265418"/>
                  <a:pt x="4943239" y="6259464"/>
                </a:cubicBezTo>
                <a:cubicBezTo>
                  <a:pt x="4940260" y="6256488"/>
                  <a:pt x="4940260" y="6262441"/>
                  <a:pt x="4937281" y="6262441"/>
                </a:cubicBezTo>
                <a:cubicBezTo>
                  <a:pt x="4931321" y="6250534"/>
                  <a:pt x="4925361" y="6244580"/>
                  <a:pt x="4919403" y="6232673"/>
                </a:cubicBezTo>
                <a:cubicBezTo>
                  <a:pt x="4919403" y="6241604"/>
                  <a:pt x="4910463" y="6223743"/>
                  <a:pt x="4910463" y="6232673"/>
                </a:cubicBezTo>
                <a:cubicBezTo>
                  <a:pt x="4919403" y="6238627"/>
                  <a:pt x="4922382" y="6250534"/>
                  <a:pt x="4928341" y="6259464"/>
                </a:cubicBezTo>
                <a:cubicBezTo>
                  <a:pt x="4919403" y="6244580"/>
                  <a:pt x="4913443" y="6244580"/>
                  <a:pt x="4901525" y="6232673"/>
                </a:cubicBezTo>
                <a:cubicBezTo>
                  <a:pt x="4904504" y="6232673"/>
                  <a:pt x="4910463" y="6235650"/>
                  <a:pt x="4907484" y="6229697"/>
                </a:cubicBezTo>
                <a:cubicBezTo>
                  <a:pt x="4904504" y="6226720"/>
                  <a:pt x="4904504" y="6223743"/>
                  <a:pt x="4901525" y="6223743"/>
                </a:cubicBezTo>
                <a:cubicBezTo>
                  <a:pt x="4898545" y="6226720"/>
                  <a:pt x="4892585" y="6223743"/>
                  <a:pt x="4892585" y="6229697"/>
                </a:cubicBezTo>
                <a:cubicBezTo>
                  <a:pt x="4901525" y="6235650"/>
                  <a:pt x="4904504" y="6247557"/>
                  <a:pt x="4913443" y="6250534"/>
                </a:cubicBezTo>
                <a:cubicBezTo>
                  <a:pt x="4916423" y="6259464"/>
                  <a:pt x="4913443" y="6259464"/>
                  <a:pt x="4913443" y="6265418"/>
                </a:cubicBezTo>
                <a:cubicBezTo>
                  <a:pt x="4931321" y="6280302"/>
                  <a:pt x="4943239" y="6280302"/>
                  <a:pt x="4949199" y="6301139"/>
                </a:cubicBezTo>
                <a:cubicBezTo>
                  <a:pt x="4946219" y="6307092"/>
                  <a:pt x="4937281" y="6289232"/>
                  <a:pt x="4940260" y="6301139"/>
                </a:cubicBezTo>
                <a:cubicBezTo>
                  <a:pt x="4949199" y="6304116"/>
                  <a:pt x="4952179" y="6307092"/>
                  <a:pt x="4958138" y="6316023"/>
                </a:cubicBezTo>
                <a:cubicBezTo>
                  <a:pt x="4958138" y="6321976"/>
                  <a:pt x="4940260" y="6301139"/>
                  <a:pt x="4943239" y="6313046"/>
                </a:cubicBezTo>
                <a:cubicBezTo>
                  <a:pt x="4952179" y="6316023"/>
                  <a:pt x="4955158" y="6324953"/>
                  <a:pt x="4967077" y="6321976"/>
                </a:cubicBezTo>
                <a:cubicBezTo>
                  <a:pt x="4973036" y="6339837"/>
                  <a:pt x="4952179" y="6313046"/>
                  <a:pt x="4955158" y="6327930"/>
                </a:cubicBezTo>
                <a:cubicBezTo>
                  <a:pt x="4970057" y="6333883"/>
                  <a:pt x="4970057" y="6345790"/>
                  <a:pt x="4973036" y="6333883"/>
                </a:cubicBezTo>
                <a:cubicBezTo>
                  <a:pt x="4973036" y="6348767"/>
                  <a:pt x="4981975" y="6357697"/>
                  <a:pt x="4987935" y="6354721"/>
                </a:cubicBezTo>
                <a:cubicBezTo>
                  <a:pt x="4987935" y="6357697"/>
                  <a:pt x="4990914" y="6360674"/>
                  <a:pt x="4993893" y="6360674"/>
                </a:cubicBezTo>
                <a:cubicBezTo>
                  <a:pt x="4996873" y="6366628"/>
                  <a:pt x="4984955" y="6366628"/>
                  <a:pt x="4993893" y="6375558"/>
                </a:cubicBezTo>
                <a:cubicBezTo>
                  <a:pt x="4999853" y="6378535"/>
                  <a:pt x="5002833" y="6375558"/>
                  <a:pt x="5005813" y="6375558"/>
                </a:cubicBezTo>
                <a:cubicBezTo>
                  <a:pt x="5011771" y="6381511"/>
                  <a:pt x="5023690" y="6396395"/>
                  <a:pt x="5017731" y="6399372"/>
                </a:cubicBezTo>
                <a:cubicBezTo>
                  <a:pt x="5017731" y="6390442"/>
                  <a:pt x="5008792" y="6387465"/>
                  <a:pt x="5005813" y="6381511"/>
                </a:cubicBezTo>
                <a:cubicBezTo>
                  <a:pt x="5011771" y="6399372"/>
                  <a:pt x="5035609" y="6417233"/>
                  <a:pt x="5023690" y="6426163"/>
                </a:cubicBezTo>
                <a:cubicBezTo>
                  <a:pt x="5035609" y="6432116"/>
                  <a:pt x="5032629" y="6444023"/>
                  <a:pt x="5044548" y="6449977"/>
                </a:cubicBezTo>
                <a:cubicBezTo>
                  <a:pt x="5041568" y="6444023"/>
                  <a:pt x="5041568" y="6432116"/>
                  <a:pt x="5029649" y="6429140"/>
                </a:cubicBezTo>
                <a:cubicBezTo>
                  <a:pt x="5029649" y="6429140"/>
                  <a:pt x="5029649" y="6429140"/>
                  <a:pt x="5029649" y="6417233"/>
                </a:cubicBezTo>
                <a:cubicBezTo>
                  <a:pt x="5032629" y="6420209"/>
                  <a:pt x="5035609" y="6420209"/>
                  <a:pt x="5038589" y="6423186"/>
                </a:cubicBezTo>
                <a:cubicBezTo>
                  <a:pt x="5041568" y="6432116"/>
                  <a:pt x="5047527" y="6441047"/>
                  <a:pt x="5053487" y="6452954"/>
                </a:cubicBezTo>
                <a:cubicBezTo>
                  <a:pt x="5050507" y="6455930"/>
                  <a:pt x="5041568" y="6449977"/>
                  <a:pt x="5044548" y="6458907"/>
                </a:cubicBezTo>
                <a:cubicBezTo>
                  <a:pt x="5059446" y="6467837"/>
                  <a:pt x="5065405" y="6488675"/>
                  <a:pt x="5068385" y="6494628"/>
                </a:cubicBezTo>
                <a:cubicBezTo>
                  <a:pt x="5074345" y="6491652"/>
                  <a:pt x="5086263" y="6506535"/>
                  <a:pt x="5089243" y="6497605"/>
                </a:cubicBezTo>
                <a:cubicBezTo>
                  <a:pt x="5089243" y="6500582"/>
                  <a:pt x="5092222" y="6503559"/>
                  <a:pt x="5092222" y="6503559"/>
                </a:cubicBezTo>
                <a:cubicBezTo>
                  <a:pt x="5089243" y="6509512"/>
                  <a:pt x="5095202" y="6518442"/>
                  <a:pt x="5086263" y="6518442"/>
                </a:cubicBezTo>
                <a:cubicBezTo>
                  <a:pt x="5092222" y="6524396"/>
                  <a:pt x="5101161" y="6524396"/>
                  <a:pt x="5104141" y="6521419"/>
                </a:cubicBezTo>
                <a:cubicBezTo>
                  <a:pt x="5107121" y="6533326"/>
                  <a:pt x="5133937" y="6557140"/>
                  <a:pt x="5116059" y="6548210"/>
                </a:cubicBezTo>
                <a:cubicBezTo>
                  <a:pt x="5119039" y="6554163"/>
                  <a:pt x="5130957" y="6566071"/>
                  <a:pt x="5124999" y="6569047"/>
                </a:cubicBezTo>
                <a:cubicBezTo>
                  <a:pt x="5119039" y="6563094"/>
                  <a:pt x="5119039" y="6557140"/>
                  <a:pt x="5113079" y="6554163"/>
                </a:cubicBezTo>
                <a:cubicBezTo>
                  <a:pt x="5110100" y="6566071"/>
                  <a:pt x="5122019" y="6569047"/>
                  <a:pt x="5124999" y="6577978"/>
                </a:cubicBezTo>
                <a:cubicBezTo>
                  <a:pt x="5124999" y="6577978"/>
                  <a:pt x="5122019" y="6577978"/>
                  <a:pt x="5119039" y="6575001"/>
                </a:cubicBezTo>
                <a:cubicBezTo>
                  <a:pt x="5119039" y="6577978"/>
                  <a:pt x="5119039" y="6577978"/>
                  <a:pt x="5116059" y="6575001"/>
                </a:cubicBezTo>
                <a:cubicBezTo>
                  <a:pt x="5116059" y="6572024"/>
                  <a:pt x="5116059" y="6566071"/>
                  <a:pt x="5110100" y="6563094"/>
                </a:cubicBezTo>
                <a:cubicBezTo>
                  <a:pt x="5110100" y="6563094"/>
                  <a:pt x="5104141" y="6560117"/>
                  <a:pt x="5104141" y="6563094"/>
                </a:cubicBezTo>
                <a:cubicBezTo>
                  <a:pt x="5110100" y="6572024"/>
                  <a:pt x="5116059" y="6589885"/>
                  <a:pt x="5127978" y="6586908"/>
                </a:cubicBezTo>
                <a:cubicBezTo>
                  <a:pt x="5136917" y="6601792"/>
                  <a:pt x="5145856" y="6616675"/>
                  <a:pt x="5157775" y="6628582"/>
                </a:cubicBezTo>
                <a:cubicBezTo>
                  <a:pt x="5160754" y="6622629"/>
                  <a:pt x="5163734" y="6619652"/>
                  <a:pt x="5169693" y="6622629"/>
                </a:cubicBezTo>
                <a:cubicBezTo>
                  <a:pt x="5160754" y="6631559"/>
                  <a:pt x="5175653" y="6628582"/>
                  <a:pt x="5178632" y="6643466"/>
                </a:cubicBezTo>
                <a:cubicBezTo>
                  <a:pt x="5172673" y="6643466"/>
                  <a:pt x="5160754" y="6628582"/>
                  <a:pt x="5160754" y="6637513"/>
                </a:cubicBezTo>
                <a:cubicBezTo>
                  <a:pt x="5169693" y="6652397"/>
                  <a:pt x="5178632" y="6673234"/>
                  <a:pt x="5196510" y="6682164"/>
                </a:cubicBezTo>
                <a:cubicBezTo>
                  <a:pt x="5196510" y="6703001"/>
                  <a:pt x="5220347" y="6723839"/>
                  <a:pt x="5223327" y="6741699"/>
                </a:cubicBezTo>
                <a:cubicBezTo>
                  <a:pt x="5217367" y="6738723"/>
                  <a:pt x="5214388" y="6732769"/>
                  <a:pt x="5214388" y="6738723"/>
                </a:cubicBezTo>
                <a:cubicBezTo>
                  <a:pt x="5220347" y="6747653"/>
                  <a:pt x="5202469" y="6741699"/>
                  <a:pt x="5214388" y="6750630"/>
                </a:cubicBezTo>
                <a:cubicBezTo>
                  <a:pt x="5217367" y="6753606"/>
                  <a:pt x="5217367" y="6747653"/>
                  <a:pt x="5223327" y="6747653"/>
                </a:cubicBezTo>
                <a:cubicBezTo>
                  <a:pt x="5235245" y="6753606"/>
                  <a:pt x="5241205" y="6768490"/>
                  <a:pt x="5250143" y="6777420"/>
                </a:cubicBezTo>
                <a:cubicBezTo>
                  <a:pt x="5250143" y="6771467"/>
                  <a:pt x="5247164" y="6762537"/>
                  <a:pt x="5253123" y="6765513"/>
                </a:cubicBezTo>
                <a:cubicBezTo>
                  <a:pt x="5259083" y="6771467"/>
                  <a:pt x="5262062" y="6780397"/>
                  <a:pt x="5268021" y="6786351"/>
                </a:cubicBezTo>
                <a:cubicBezTo>
                  <a:pt x="5262062" y="6783374"/>
                  <a:pt x="5265042" y="6792304"/>
                  <a:pt x="5262062" y="6792304"/>
                </a:cubicBezTo>
                <a:lnTo>
                  <a:pt x="5255401" y="6778996"/>
                </a:lnTo>
                <a:lnTo>
                  <a:pt x="5255731" y="6778909"/>
                </a:lnTo>
                <a:cubicBezTo>
                  <a:pt x="5255358" y="6777420"/>
                  <a:pt x="5253123" y="6774444"/>
                  <a:pt x="5250143" y="6768490"/>
                </a:cubicBezTo>
                <a:lnTo>
                  <a:pt x="5255401" y="6778996"/>
                </a:lnTo>
                <a:lnTo>
                  <a:pt x="5250143" y="6780397"/>
                </a:lnTo>
                <a:cubicBezTo>
                  <a:pt x="5259083" y="6792304"/>
                  <a:pt x="5265042" y="6807188"/>
                  <a:pt x="5273981" y="6819095"/>
                </a:cubicBezTo>
                <a:cubicBezTo>
                  <a:pt x="5265042" y="6816118"/>
                  <a:pt x="5262062" y="6822072"/>
                  <a:pt x="5268021" y="6831002"/>
                </a:cubicBezTo>
                <a:cubicBezTo>
                  <a:pt x="5259083" y="6831002"/>
                  <a:pt x="5265042" y="6819095"/>
                  <a:pt x="5256103" y="6816118"/>
                </a:cubicBezTo>
                <a:cubicBezTo>
                  <a:pt x="5253123" y="6825049"/>
                  <a:pt x="5259083" y="6836956"/>
                  <a:pt x="5273981" y="6845886"/>
                </a:cubicBezTo>
                <a:cubicBezTo>
                  <a:pt x="5276961" y="6836956"/>
                  <a:pt x="5273981" y="6836956"/>
                  <a:pt x="5279940" y="6839932"/>
                </a:cubicBezTo>
                <a:cubicBezTo>
                  <a:pt x="5276961" y="6828025"/>
                  <a:pt x="5268021" y="6833979"/>
                  <a:pt x="5268021" y="6822072"/>
                </a:cubicBezTo>
                <a:cubicBezTo>
                  <a:pt x="5273981" y="6825049"/>
                  <a:pt x="5273981" y="6831002"/>
                  <a:pt x="5282920" y="6831002"/>
                </a:cubicBezTo>
                <a:lnTo>
                  <a:pt x="5297390" y="6858143"/>
                </a:lnTo>
                <a:lnTo>
                  <a:pt x="4669462" y="6858143"/>
                </a:lnTo>
                <a:lnTo>
                  <a:pt x="4656821" y="6845514"/>
                </a:lnTo>
                <a:cubicBezTo>
                  <a:pt x="4650489" y="6839188"/>
                  <a:pt x="4643785" y="6833979"/>
                  <a:pt x="4636335" y="6833979"/>
                </a:cubicBezTo>
                <a:cubicBezTo>
                  <a:pt x="4630377" y="6798258"/>
                  <a:pt x="4582702" y="6777420"/>
                  <a:pt x="4567803" y="6741699"/>
                </a:cubicBezTo>
                <a:cubicBezTo>
                  <a:pt x="4558865" y="6738723"/>
                  <a:pt x="4555885" y="6726816"/>
                  <a:pt x="4552905" y="6732769"/>
                </a:cubicBezTo>
                <a:cubicBezTo>
                  <a:pt x="4552905" y="6726816"/>
                  <a:pt x="4546946" y="6726816"/>
                  <a:pt x="4546946" y="6720862"/>
                </a:cubicBezTo>
                <a:cubicBezTo>
                  <a:pt x="4549926" y="6720862"/>
                  <a:pt x="4552905" y="6723839"/>
                  <a:pt x="4552905" y="6720862"/>
                </a:cubicBezTo>
                <a:cubicBezTo>
                  <a:pt x="4538007" y="6711932"/>
                  <a:pt x="4535027" y="6697048"/>
                  <a:pt x="4520129" y="6688118"/>
                </a:cubicBezTo>
                <a:cubicBezTo>
                  <a:pt x="4520129" y="6691094"/>
                  <a:pt x="4529068" y="6703001"/>
                  <a:pt x="4520129" y="6697048"/>
                </a:cubicBezTo>
                <a:cubicBezTo>
                  <a:pt x="4517149" y="6682164"/>
                  <a:pt x="4508211" y="6688118"/>
                  <a:pt x="4505231" y="6679187"/>
                </a:cubicBezTo>
                <a:cubicBezTo>
                  <a:pt x="4517149" y="6685141"/>
                  <a:pt x="4505231" y="6673234"/>
                  <a:pt x="4508211" y="6670257"/>
                </a:cubicBezTo>
                <a:cubicBezTo>
                  <a:pt x="4505231" y="6667280"/>
                  <a:pt x="4505231" y="6667280"/>
                  <a:pt x="4505231" y="6664304"/>
                </a:cubicBezTo>
                <a:cubicBezTo>
                  <a:pt x="4499271" y="6664304"/>
                  <a:pt x="4490333" y="6658350"/>
                  <a:pt x="4493313" y="6652397"/>
                </a:cubicBezTo>
                <a:cubicBezTo>
                  <a:pt x="4487353" y="6649420"/>
                  <a:pt x="4481394" y="6643466"/>
                  <a:pt x="4475435" y="6640490"/>
                </a:cubicBezTo>
                <a:lnTo>
                  <a:pt x="4475435" y="6646442"/>
                </a:lnTo>
                <a:lnTo>
                  <a:pt x="4472455" y="6634536"/>
                </a:lnTo>
                <a:cubicBezTo>
                  <a:pt x="4463516" y="6625606"/>
                  <a:pt x="4454577" y="6616675"/>
                  <a:pt x="4445638" y="6607745"/>
                </a:cubicBezTo>
                <a:cubicBezTo>
                  <a:pt x="4433719" y="6595838"/>
                  <a:pt x="4424781" y="6586908"/>
                  <a:pt x="4412862" y="6577978"/>
                </a:cubicBezTo>
                <a:cubicBezTo>
                  <a:pt x="4421801" y="6580954"/>
                  <a:pt x="4427760" y="6592861"/>
                  <a:pt x="4427760" y="6583931"/>
                </a:cubicBezTo>
                <a:cubicBezTo>
                  <a:pt x="4421801" y="6575001"/>
                  <a:pt x="4406903" y="6566071"/>
                  <a:pt x="4400943" y="6560117"/>
                </a:cubicBezTo>
                <a:cubicBezTo>
                  <a:pt x="4403923" y="6560117"/>
                  <a:pt x="4406903" y="6563094"/>
                  <a:pt x="4403923" y="6557140"/>
                </a:cubicBezTo>
                <a:cubicBezTo>
                  <a:pt x="4394984" y="6557140"/>
                  <a:pt x="4394984" y="6548210"/>
                  <a:pt x="4389025" y="6542256"/>
                </a:cubicBezTo>
                <a:cubicBezTo>
                  <a:pt x="4389025" y="6545233"/>
                  <a:pt x="4389025" y="6548210"/>
                  <a:pt x="4389025" y="6548210"/>
                </a:cubicBezTo>
                <a:cubicBezTo>
                  <a:pt x="4386045" y="6533326"/>
                  <a:pt x="4377106" y="6539280"/>
                  <a:pt x="4374127" y="6533326"/>
                </a:cubicBezTo>
                <a:cubicBezTo>
                  <a:pt x="4377106" y="6533326"/>
                  <a:pt x="4377106" y="6533326"/>
                  <a:pt x="4377106" y="6527373"/>
                </a:cubicBezTo>
                <a:cubicBezTo>
                  <a:pt x="4359228" y="6506535"/>
                  <a:pt x="4347309" y="6482721"/>
                  <a:pt x="4326452" y="6470814"/>
                </a:cubicBezTo>
                <a:cubicBezTo>
                  <a:pt x="4323473" y="6464861"/>
                  <a:pt x="4323473" y="6455930"/>
                  <a:pt x="4314533" y="6455930"/>
                </a:cubicBezTo>
                <a:cubicBezTo>
                  <a:pt x="4311554" y="6449977"/>
                  <a:pt x="4314533" y="6452954"/>
                  <a:pt x="4314533" y="6447000"/>
                </a:cubicBezTo>
                <a:cubicBezTo>
                  <a:pt x="4305595" y="6444023"/>
                  <a:pt x="4287717" y="6426163"/>
                  <a:pt x="4284737" y="6414256"/>
                </a:cubicBezTo>
                <a:cubicBezTo>
                  <a:pt x="4281757" y="6411279"/>
                  <a:pt x="4278777" y="6411279"/>
                  <a:pt x="4275798" y="6408302"/>
                </a:cubicBezTo>
                <a:cubicBezTo>
                  <a:pt x="4266859" y="6390442"/>
                  <a:pt x="4254941" y="6372581"/>
                  <a:pt x="4243022" y="6357697"/>
                </a:cubicBezTo>
                <a:cubicBezTo>
                  <a:pt x="4228123" y="6339837"/>
                  <a:pt x="4216205" y="6324953"/>
                  <a:pt x="4201307" y="6310069"/>
                </a:cubicBezTo>
                <a:cubicBezTo>
                  <a:pt x="4174490" y="6280302"/>
                  <a:pt x="4147673" y="6247557"/>
                  <a:pt x="4123836" y="6214813"/>
                </a:cubicBezTo>
                <a:cubicBezTo>
                  <a:pt x="4108937" y="6205883"/>
                  <a:pt x="4097019" y="6190999"/>
                  <a:pt x="4088080" y="6176115"/>
                </a:cubicBezTo>
                <a:cubicBezTo>
                  <a:pt x="4085100" y="6176115"/>
                  <a:pt x="4082121" y="6176115"/>
                  <a:pt x="4079141" y="6173138"/>
                </a:cubicBezTo>
                <a:cubicBezTo>
                  <a:pt x="4073182" y="6161231"/>
                  <a:pt x="4058283" y="6146347"/>
                  <a:pt x="4049345" y="6143371"/>
                </a:cubicBezTo>
                <a:cubicBezTo>
                  <a:pt x="4055304" y="6137417"/>
                  <a:pt x="4043385" y="6137417"/>
                  <a:pt x="4037426" y="6131464"/>
                </a:cubicBezTo>
                <a:cubicBezTo>
                  <a:pt x="4031467" y="6122533"/>
                  <a:pt x="4022528" y="6110626"/>
                  <a:pt x="4016568" y="6101696"/>
                </a:cubicBezTo>
                <a:cubicBezTo>
                  <a:pt x="4007629" y="6092766"/>
                  <a:pt x="3998691" y="6083835"/>
                  <a:pt x="3989751" y="6074905"/>
                </a:cubicBezTo>
                <a:cubicBezTo>
                  <a:pt x="3971873" y="6057045"/>
                  <a:pt x="3953996" y="6042161"/>
                  <a:pt x="3939097" y="6021323"/>
                </a:cubicBezTo>
                <a:cubicBezTo>
                  <a:pt x="3939097" y="6021323"/>
                  <a:pt x="3936118" y="6018347"/>
                  <a:pt x="3933138" y="6018347"/>
                </a:cubicBezTo>
                <a:cubicBezTo>
                  <a:pt x="3810973" y="5884393"/>
                  <a:pt x="3685827" y="5759369"/>
                  <a:pt x="3557702" y="5637321"/>
                </a:cubicBezTo>
                <a:cubicBezTo>
                  <a:pt x="3429577" y="5515274"/>
                  <a:pt x="3298473" y="5393227"/>
                  <a:pt x="3167368" y="5268203"/>
                </a:cubicBezTo>
                <a:cubicBezTo>
                  <a:pt x="3164388" y="5271180"/>
                  <a:pt x="3155449" y="5265227"/>
                  <a:pt x="3152470" y="5259273"/>
                </a:cubicBezTo>
                <a:cubicBezTo>
                  <a:pt x="3158429" y="5262250"/>
                  <a:pt x="3161409" y="5265227"/>
                  <a:pt x="3161409" y="5262250"/>
                </a:cubicBezTo>
                <a:cubicBezTo>
                  <a:pt x="3152470" y="5250343"/>
                  <a:pt x="3152470" y="5259273"/>
                  <a:pt x="3143531" y="5253320"/>
                </a:cubicBezTo>
                <a:cubicBezTo>
                  <a:pt x="3143531" y="5250343"/>
                  <a:pt x="3143531" y="5247366"/>
                  <a:pt x="3140551" y="5244389"/>
                </a:cubicBezTo>
                <a:cubicBezTo>
                  <a:pt x="3122673" y="5229505"/>
                  <a:pt x="3104795" y="5214622"/>
                  <a:pt x="3089897" y="5199738"/>
                </a:cubicBezTo>
                <a:cubicBezTo>
                  <a:pt x="3074999" y="5187831"/>
                  <a:pt x="3057121" y="5172947"/>
                  <a:pt x="3039243" y="5158063"/>
                </a:cubicBezTo>
                <a:cubicBezTo>
                  <a:pt x="3042223" y="5158063"/>
                  <a:pt x="3042223" y="5155086"/>
                  <a:pt x="3039243" y="5155086"/>
                </a:cubicBezTo>
                <a:cubicBezTo>
                  <a:pt x="3036263" y="5152110"/>
                  <a:pt x="3033284" y="5152110"/>
                  <a:pt x="3030304" y="5152110"/>
                </a:cubicBezTo>
                <a:cubicBezTo>
                  <a:pt x="3012426" y="5134249"/>
                  <a:pt x="2997528" y="5119365"/>
                  <a:pt x="2979650" y="5104482"/>
                </a:cubicBezTo>
                <a:cubicBezTo>
                  <a:pt x="2961772" y="5089598"/>
                  <a:pt x="2943894" y="5074714"/>
                  <a:pt x="2926016" y="5059830"/>
                </a:cubicBezTo>
                <a:cubicBezTo>
                  <a:pt x="2908139" y="5044946"/>
                  <a:pt x="2893240" y="5030063"/>
                  <a:pt x="2875362" y="5015179"/>
                </a:cubicBezTo>
                <a:cubicBezTo>
                  <a:pt x="2857484" y="5000295"/>
                  <a:pt x="2839607" y="4985411"/>
                  <a:pt x="2821729" y="4970527"/>
                </a:cubicBezTo>
                <a:cubicBezTo>
                  <a:pt x="2815769" y="4961597"/>
                  <a:pt x="2806830" y="4955644"/>
                  <a:pt x="2797891" y="4949690"/>
                </a:cubicBezTo>
                <a:cubicBezTo>
                  <a:pt x="2788953" y="4943737"/>
                  <a:pt x="2782993" y="4937783"/>
                  <a:pt x="2774054" y="4931829"/>
                </a:cubicBezTo>
                <a:cubicBezTo>
                  <a:pt x="2759156" y="4916946"/>
                  <a:pt x="2741278" y="4902062"/>
                  <a:pt x="2729359" y="4887178"/>
                </a:cubicBezTo>
                <a:cubicBezTo>
                  <a:pt x="2714461" y="4884201"/>
                  <a:pt x="2708502" y="4866341"/>
                  <a:pt x="2693603" y="4863364"/>
                </a:cubicBezTo>
                <a:cubicBezTo>
                  <a:pt x="2678705" y="4839550"/>
                  <a:pt x="2651889" y="4833596"/>
                  <a:pt x="2636990" y="4809782"/>
                </a:cubicBezTo>
                <a:cubicBezTo>
                  <a:pt x="2634011" y="4806806"/>
                  <a:pt x="2628051" y="4803829"/>
                  <a:pt x="2625072" y="4800852"/>
                </a:cubicBezTo>
                <a:cubicBezTo>
                  <a:pt x="2622092" y="4806806"/>
                  <a:pt x="2622092" y="4812759"/>
                  <a:pt x="2636990" y="4815736"/>
                </a:cubicBezTo>
                <a:cubicBezTo>
                  <a:pt x="2636990" y="4821689"/>
                  <a:pt x="2634011" y="4821689"/>
                  <a:pt x="2636990" y="4824666"/>
                </a:cubicBezTo>
                <a:cubicBezTo>
                  <a:pt x="2631031" y="4827643"/>
                  <a:pt x="2634011" y="4815736"/>
                  <a:pt x="2625072" y="4818713"/>
                </a:cubicBezTo>
                <a:cubicBezTo>
                  <a:pt x="2631031" y="4833596"/>
                  <a:pt x="2619112" y="4815736"/>
                  <a:pt x="2619112" y="4821689"/>
                </a:cubicBezTo>
                <a:cubicBezTo>
                  <a:pt x="2622092" y="4827643"/>
                  <a:pt x="2628051" y="4827643"/>
                  <a:pt x="2631031" y="4833596"/>
                </a:cubicBezTo>
                <a:cubicBezTo>
                  <a:pt x="2631031" y="4821689"/>
                  <a:pt x="2642949" y="4833596"/>
                  <a:pt x="2642949" y="4824666"/>
                </a:cubicBezTo>
                <a:cubicBezTo>
                  <a:pt x="2642949" y="4830620"/>
                  <a:pt x="2651889" y="4845503"/>
                  <a:pt x="2660827" y="4842527"/>
                </a:cubicBezTo>
                <a:cubicBezTo>
                  <a:pt x="2660827" y="4848480"/>
                  <a:pt x="2663807" y="4848480"/>
                  <a:pt x="2666787" y="4851457"/>
                </a:cubicBezTo>
                <a:cubicBezTo>
                  <a:pt x="2660827" y="4863364"/>
                  <a:pt x="2642949" y="4839550"/>
                  <a:pt x="2645929" y="4854434"/>
                </a:cubicBezTo>
                <a:cubicBezTo>
                  <a:pt x="2628051" y="4830620"/>
                  <a:pt x="2607194" y="4821689"/>
                  <a:pt x="2586336" y="4806806"/>
                </a:cubicBezTo>
                <a:cubicBezTo>
                  <a:pt x="2589316" y="4818713"/>
                  <a:pt x="2607194" y="4818713"/>
                  <a:pt x="2601235" y="4827643"/>
                </a:cubicBezTo>
                <a:cubicBezTo>
                  <a:pt x="2610173" y="4830620"/>
                  <a:pt x="2613153" y="4830620"/>
                  <a:pt x="2616133" y="4827643"/>
                </a:cubicBezTo>
                <a:cubicBezTo>
                  <a:pt x="2625072" y="4839550"/>
                  <a:pt x="2622092" y="4833596"/>
                  <a:pt x="2616133" y="4839550"/>
                </a:cubicBezTo>
                <a:cubicBezTo>
                  <a:pt x="2625072" y="4842527"/>
                  <a:pt x="2628051" y="4848480"/>
                  <a:pt x="2631031" y="4842527"/>
                </a:cubicBezTo>
                <a:cubicBezTo>
                  <a:pt x="2639970" y="4851457"/>
                  <a:pt x="2619112" y="4848480"/>
                  <a:pt x="2619112" y="4851457"/>
                </a:cubicBezTo>
                <a:cubicBezTo>
                  <a:pt x="2628051" y="4857410"/>
                  <a:pt x="2631031" y="4869318"/>
                  <a:pt x="2639970" y="4872294"/>
                </a:cubicBezTo>
                <a:cubicBezTo>
                  <a:pt x="2639970" y="4869318"/>
                  <a:pt x="2642949" y="4866341"/>
                  <a:pt x="2642949" y="4863364"/>
                </a:cubicBezTo>
                <a:cubicBezTo>
                  <a:pt x="2636990" y="4863364"/>
                  <a:pt x="2634011" y="4857410"/>
                  <a:pt x="2628051" y="4857410"/>
                </a:cubicBezTo>
                <a:cubicBezTo>
                  <a:pt x="2628051" y="4851457"/>
                  <a:pt x="2634011" y="4845503"/>
                  <a:pt x="2636990" y="4851457"/>
                </a:cubicBezTo>
                <a:cubicBezTo>
                  <a:pt x="2634011" y="4848480"/>
                  <a:pt x="2628051" y="4854434"/>
                  <a:pt x="2634011" y="4854434"/>
                </a:cubicBezTo>
                <a:cubicBezTo>
                  <a:pt x="2639970" y="4857410"/>
                  <a:pt x="2642949" y="4857410"/>
                  <a:pt x="2645929" y="4854434"/>
                </a:cubicBezTo>
                <a:cubicBezTo>
                  <a:pt x="2651889" y="4860387"/>
                  <a:pt x="2660827" y="4875271"/>
                  <a:pt x="2663807" y="4872294"/>
                </a:cubicBezTo>
                <a:cubicBezTo>
                  <a:pt x="2663807" y="4863364"/>
                  <a:pt x="2651889" y="4863364"/>
                  <a:pt x="2651889" y="4857410"/>
                </a:cubicBezTo>
                <a:cubicBezTo>
                  <a:pt x="2660827" y="4854434"/>
                  <a:pt x="2660827" y="4866341"/>
                  <a:pt x="2666787" y="4860387"/>
                </a:cubicBezTo>
                <a:cubicBezTo>
                  <a:pt x="2660827" y="4872294"/>
                  <a:pt x="2690624" y="4896108"/>
                  <a:pt x="2696583" y="4887178"/>
                </a:cubicBezTo>
                <a:cubicBezTo>
                  <a:pt x="2702543" y="4896108"/>
                  <a:pt x="2693603" y="4899085"/>
                  <a:pt x="2702543" y="4902062"/>
                </a:cubicBezTo>
                <a:cubicBezTo>
                  <a:pt x="2708502" y="4902062"/>
                  <a:pt x="2705522" y="4899085"/>
                  <a:pt x="2708502" y="4899085"/>
                </a:cubicBezTo>
                <a:cubicBezTo>
                  <a:pt x="2711481" y="4905039"/>
                  <a:pt x="2717441" y="4902062"/>
                  <a:pt x="2720421" y="4902062"/>
                </a:cubicBezTo>
                <a:cubicBezTo>
                  <a:pt x="2723400" y="4908015"/>
                  <a:pt x="2726380" y="4916946"/>
                  <a:pt x="2732339" y="4919922"/>
                </a:cubicBezTo>
                <a:cubicBezTo>
                  <a:pt x="2717441" y="4913969"/>
                  <a:pt x="2699563" y="4908015"/>
                  <a:pt x="2690624" y="4913969"/>
                </a:cubicBezTo>
                <a:cubicBezTo>
                  <a:pt x="2696583" y="4919922"/>
                  <a:pt x="2696583" y="4913969"/>
                  <a:pt x="2702543" y="4913969"/>
                </a:cubicBezTo>
                <a:cubicBezTo>
                  <a:pt x="2702543" y="4922899"/>
                  <a:pt x="2714461" y="4922899"/>
                  <a:pt x="2717441" y="4931829"/>
                </a:cubicBezTo>
                <a:cubicBezTo>
                  <a:pt x="2711481" y="4931829"/>
                  <a:pt x="2711481" y="4934806"/>
                  <a:pt x="2714461" y="4940760"/>
                </a:cubicBezTo>
                <a:cubicBezTo>
                  <a:pt x="2726380" y="4943737"/>
                  <a:pt x="2726380" y="4955644"/>
                  <a:pt x="2729359" y="4955644"/>
                </a:cubicBezTo>
                <a:cubicBezTo>
                  <a:pt x="2732339" y="4955644"/>
                  <a:pt x="2738298" y="4958620"/>
                  <a:pt x="2738298" y="4955644"/>
                </a:cubicBezTo>
                <a:cubicBezTo>
                  <a:pt x="2738298" y="4952667"/>
                  <a:pt x="2723400" y="4946713"/>
                  <a:pt x="2732339" y="4946713"/>
                </a:cubicBezTo>
                <a:cubicBezTo>
                  <a:pt x="2732339" y="4949690"/>
                  <a:pt x="2747237" y="4952667"/>
                  <a:pt x="2744258" y="4949690"/>
                </a:cubicBezTo>
                <a:cubicBezTo>
                  <a:pt x="2741278" y="4949690"/>
                  <a:pt x="2729359" y="4940760"/>
                  <a:pt x="2735319" y="4937783"/>
                </a:cubicBezTo>
                <a:cubicBezTo>
                  <a:pt x="2750217" y="4937783"/>
                  <a:pt x="2753197" y="4952667"/>
                  <a:pt x="2762135" y="4949690"/>
                </a:cubicBezTo>
                <a:cubicBezTo>
                  <a:pt x="2765115" y="4955644"/>
                  <a:pt x="2762135" y="4952667"/>
                  <a:pt x="2759156" y="4955644"/>
                </a:cubicBezTo>
                <a:cubicBezTo>
                  <a:pt x="2768095" y="4961597"/>
                  <a:pt x="2780013" y="4976481"/>
                  <a:pt x="2785973" y="4973504"/>
                </a:cubicBezTo>
                <a:cubicBezTo>
                  <a:pt x="2791932" y="4988388"/>
                  <a:pt x="2803851" y="4985411"/>
                  <a:pt x="2815769" y="4994341"/>
                </a:cubicBezTo>
                <a:cubicBezTo>
                  <a:pt x="2815769" y="4994341"/>
                  <a:pt x="2818749" y="5006248"/>
                  <a:pt x="2824708" y="5000295"/>
                </a:cubicBezTo>
                <a:cubicBezTo>
                  <a:pt x="2827688" y="5006248"/>
                  <a:pt x="2821729" y="5006248"/>
                  <a:pt x="2824708" y="5012202"/>
                </a:cubicBezTo>
                <a:cubicBezTo>
                  <a:pt x="2833647" y="5009225"/>
                  <a:pt x="2842586" y="5027086"/>
                  <a:pt x="2851525" y="5033039"/>
                </a:cubicBezTo>
                <a:cubicBezTo>
                  <a:pt x="2848545" y="5030063"/>
                  <a:pt x="2848545" y="5033039"/>
                  <a:pt x="2851525" y="5038993"/>
                </a:cubicBezTo>
                <a:cubicBezTo>
                  <a:pt x="2857484" y="5050900"/>
                  <a:pt x="2857484" y="5038993"/>
                  <a:pt x="2860464" y="5044946"/>
                </a:cubicBezTo>
                <a:cubicBezTo>
                  <a:pt x="2857484" y="5044946"/>
                  <a:pt x="2857484" y="5044946"/>
                  <a:pt x="2857484" y="5050900"/>
                </a:cubicBezTo>
                <a:cubicBezTo>
                  <a:pt x="2866423" y="5047923"/>
                  <a:pt x="2860464" y="5059830"/>
                  <a:pt x="2866423" y="5059830"/>
                </a:cubicBezTo>
                <a:cubicBezTo>
                  <a:pt x="2872383" y="5059830"/>
                  <a:pt x="2869403" y="5053877"/>
                  <a:pt x="2872383" y="5053877"/>
                </a:cubicBezTo>
                <a:cubicBezTo>
                  <a:pt x="2881321" y="5065784"/>
                  <a:pt x="2896220" y="5068760"/>
                  <a:pt x="2905159" y="5080667"/>
                </a:cubicBezTo>
                <a:cubicBezTo>
                  <a:pt x="2902179" y="5080667"/>
                  <a:pt x="2899199" y="5080667"/>
                  <a:pt x="2899199" y="5083644"/>
                </a:cubicBezTo>
                <a:cubicBezTo>
                  <a:pt x="2911118" y="5086621"/>
                  <a:pt x="2917077" y="5092574"/>
                  <a:pt x="2911118" y="5098528"/>
                </a:cubicBezTo>
                <a:cubicBezTo>
                  <a:pt x="2926016" y="5104482"/>
                  <a:pt x="2943894" y="5116389"/>
                  <a:pt x="2943894" y="5128296"/>
                </a:cubicBezTo>
                <a:cubicBezTo>
                  <a:pt x="2952833" y="5128296"/>
                  <a:pt x="2952833" y="5137226"/>
                  <a:pt x="2958793" y="5140203"/>
                </a:cubicBezTo>
                <a:cubicBezTo>
                  <a:pt x="2964752" y="5137226"/>
                  <a:pt x="2967731" y="5143179"/>
                  <a:pt x="2973691" y="5143179"/>
                </a:cubicBezTo>
                <a:cubicBezTo>
                  <a:pt x="2973691" y="5149133"/>
                  <a:pt x="2973691" y="5149133"/>
                  <a:pt x="2979650" y="5155086"/>
                </a:cubicBezTo>
                <a:cubicBezTo>
                  <a:pt x="2973691" y="5158063"/>
                  <a:pt x="2967731" y="5149133"/>
                  <a:pt x="2961772" y="5146156"/>
                </a:cubicBezTo>
                <a:cubicBezTo>
                  <a:pt x="2964752" y="5155086"/>
                  <a:pt x="2955813" y="5152110"/>
                  <a:pt x="2949853" y="5152110"/>
                </a:cubicBezTo>
                <a:cubicBezTo>
                  <a:pt x="2952833" y="5161040"/>
                  <a:pt x="2958793" y="5166993"/>
                  <a:pt x="2967731" y="5164017"/>
                </a:cubicBezTo>
                <a:cubicBezTo>
                  <a:pt x="2976671" y="5175924"/>
                  <a:pt x="2979650" y="5187831"/>
                  <a:pt x="2997528" y="5190808"/>
                </a:cubicBezTo>
                <a:cubicBezTo>
                  <a:pt x="3000507" y="5196761"/>
                  <a:pt x="2988589" y="5193784"/>
                  <a:pt x="2997528" y="5199738"/>
                </a:cubicBezTo>
                <a:cubicBezTo>
                  <a:pt x="2997528" y="5199738"/>
                  <a:pt x="2997528" y="5196761"/>
                  <a:pt x="3000507" y="5196761"/>
                </a:cubicBezTo>
                <a:cubicBezTo>
                  <a:pt x="3006467" y="5214622"/>
                  <a:pt x="3039243" y="5232482"/>
                  <a:pt x="3054141" y="5253320"/>
                </a:cubicBezTo>
                <a:cubicBezTo>
                  <a:pt x="3051162" y="5241412"/>
                  <a:pt x="3048182" y="5241412"/>
                  <a:pt x="3048182" y="5232482"/>
                </a:cubicBezTo>
                <a:cubicBezTo>
                  <a:pt x="3042223" y="5235459"/>
                  <a:pt x="3045202" y="5226529"/>
                  <a:pt x="3039243" y="5226529"/>
                </a:cubicBezTo>
                <a:cubicBezTo>
                  <a:pt x="3039243" y="5229505"/>
                  <a:pt x="3042223" y="5229505"/>
                  <a:pt x="3039243" y="5232482"/>
                </a:cubicBezTo>
                <a:cubicBezTo>
                  <a:pt x="3021365" y="5217598"/>
                  <a:pt x="3021365" y="5208668"/>
                  <a:pt x="3006467" y="5196761"/>
                </a:cubicBezTo>
                <a:cubicBezTo>
                  <a:pt x="3012426" y="5199738"/>
                  <a:pt x="3018385" y="5205691"/>
                  <a:pt x="3012426" y="5193784"/>
                </a:cubicBezTo>
                <a:cubicBezTo>
                  <a:pt x="3021365" y="5196761"/>
                  <a:pt x="3024345" y="5202715"/>
                  <a:pt x="3024345" y="5208668"/>
                </a:cubicBezTo>
                <a:cubicBezTo>
                  <a:pt x="3030304" y="5208668"/>
                  <a:pt x="3051162" y="5220575"/>
                  <a:pt x="3057121" y="5232482"/>
                </a:cubicBezTo>
                <a:cubicBezTo>
                  <a:pt x="3054141" y="5229505"/>
                  <a:pt x="3048182" y="5229505"/>
                  <a:pt x="3051162" y="5235459"/>
                </a:cubicBezTo>
                <a:cubicBezTo>
                  <a:pt x="3054141" y="5241412"/>
                  <a:pt x="3060101" y="5241412"/>
                  <a:pt x="3066060" y="5244389"/>
                </a:cubicBezTo>
                <a:cubicBezTo>
                  <a:pt x="3066060" y="5241412"/>
                  <a:pt x="3063080" y="5238436"/>
                  <a:pt x="3063080" y="5238436"/>
                </a:cubicBezTo>
                <a:cubicBezTo>
                  <a:pt x="3077979" y="5253320"/>
                  <a:pt x="3092877" y="5265227"/>
                  <a:pt x="3110755" y="5277134"/>
                </a:cubicBezTo>
                <a:cubicBezTo>
                  <a:pt x="3113734" y="5286064"/>
                  <a:pt x="3107775" y="5283087"/>
                  <a:pt x="3110755" y="5289041"/>
                </a:cubicBezTo>
                <a:cubicBezTo>
                  <a:pt x="3113734" y="5289041"/>
                  <a:pt x="3116714" y="5292017"/>
                  <a:pt x="3119693" y="5292017"/>
                </a:cubicBezTo>
                <a:cubicBezTo>
                  <a:pt x="3122673" y="5297971"/>
                  <a:pt x="3116714" y="5294994"/>
                  <a:pt x="3116714" y="5297971"/>
                </a:cubicBezTo>
                <a:cubicBezTo>
                  <a:pt x="3119693" y="5297971"/>
                  <a:pt x="3119693" y="5303924"/>
                  <a:pt x="3125653" y="5303924"/>
                </a:cubicBezTo>
                <a:cubicBezTo>
                  <a:pt x="3125653" y="5300948"/>
                  <a:pt x="3125653" y="5297971"/>
                  <a:pt x="3128633" y="5297971"/>
                </a:cubicBezTo>
                <a:cubicBezTo>
                  <a:pt x="3131612" y="5303924"/>
                  <a:pt x="3137571" y="5306901"/>
                  <a:pt x="3140551" y="5312855"/>
                </a:cubicBezTo>
                <a:cubicBezTo>
                  <a:pt x="3137571" y="5312855"/>
                  <a:pt x="3131612" y="5309878"/>
                  <a:pt x="3134592" y="5315831"/>
                </a:cubicBezTo>
                <a:cubicBezTo>
                  <a:pt x="3140551" y="5315831"/>
                  <a:pt x="3140551" y="5321785"/>
                  <a:pt x="3146511" y="5321785"/>
                </a:cubicBezTo>
                <a:cubicBezTo>
                  <a:pt x="3146511" y="5315831"/>
                  <a:pt x="3146511" y="5315831"/>
                  <a:pt x="3149490" y="5315831"/>
                </a:cubicBezTo>
                <a:cubicBezTo>
                  <a:pt x="3149490" y="5330715"/>
                  <a:pt x="3167368" y="5330715"/>
                  <a:pt x="3173327" y="5342622"/>
                </a:cubicBezTo>
                <a:cubicBezTo>
                  <a:pt x="3173327" y="5345599"/>
                  <a:pt x="3164388" y="5339646"/>
                  <a:pt x="3164388" y="5342622"/>
                </a:cubicBezTo>
                <a:cubicBezTo>
                  <a:pt x="3179287" y="5366436"/>
                  <a:pt x="3218022" y="5384297"/>
                  <a:pt x="3229941" y="5420018"/>
                </a:cubicBezTo>
                <a:cubicBezTo>
                  <a:pt x="3232920" y="5420018"/>
                  <a:pt x="3229941" y="5414065"/>
                  <a:pt x="3235900" y="5417041"/>
                </a:cubicBezTo>
                <a:cubicBezTo>
                  <a:pt x="3244839" y="5425972"/>
                  <a:pt x="3232920" y="5417041"/>
                  <a:pt x="3235900" y="5425972"/>
                </a:cubicBezTo>
                <a:cubicBezTo>
                  <a:pt x="3244839" y="5434902"/>
                  <a:pt x="3235900" y="5422995"/>
                  <a:pt x="3244839" y="5425972"/>
                </a:cubicBezTo>
                <a:cubicBezTo>
                  <a:pt x="3247819" y="5431925"/>
                  <a:pt x="3241859" y="5428948"/>
                  <a:pt x="3244839" y="5437879"/>
                </a:cubicBezTo>
                <a:cubicBezTo>
                  <a:pt x="3253778" y="5440855"/>
                  <a:pt x="3256757" y="5449786"/>
                  <a:pt x="3265697" y="5455739"/>
                </a:cubicBezTo>
                <a:cubicBezTo>
                  <a:pt x="3265697" y="5449786"/>
                  <a:pt x="3268676" y="5449786"/>
                  <a:pt x="3271656" y="5449786"/>
                </a:cubicBezTo>
                <a:cubicBezTo>
                  <a:pt x="3271656" y="5452762"/>
                  <a:pt x="3274635" y="5452762"/>
                  <a:pt x="3277615" y="5452762"/>
                </a:cubicBezTo>
                <a:cubicBezTo>
                  <a:pt x="3283575" y="5470623"/>
                  <a:pt x="3298473" y="5467646"/>
                  <a:pt x="3301452" y="5479553"/>
                </a:cubicBezTo>
                <a:cubicBezTo>
                  <a:pt x="3295493" y="5485507"/>
                  <a:pt x="3289534" y="5470623"/>
                  <a:pt x="3283575" y="5467646"/>
                </a:cubicBezTo>
                <a:cubicBezTo>
                  <a:pt x="3283575" y="5470623"/>
                  <a:pt x="3283575" y="5470623"/>
                  <a:pt x="3280595" y="5470623"/>
                </a:cubicBezTo>
                <a:cubicBezTo>
                  <a:pt x="3292513" y="5482530"/>
                  <a:pt x="3304432" y="5494437"/>
                  <a:pt x="3313371" y="5506344"/>
                </a:cubicBezTo>
                <a:cubicBezTo>
                  <a:pt x="3310391" y="5497414"/>
                  <a:pt x="3304432" y="5488484"/>
                  <a:pt x="3298473" y="5482530"/>
                </a:cubicBezTo>
                <a:cubicBezTo>
                  <a:pt x="3304432" y="5485507"/>
                  <a:pt x="3301452" y="5482530"/>
                  <a:pt x="3304432" y="5479553"/>
                </a:cubicBezTo>
                <a:cubicBezTo>
                  <a:pt x="3310391" y="5497414"/>
                  <a:pt x="3313371" y="5485507"/>
                  <a:pt x="3319330" y="5494437"/>
                </a:cubicBezTo>
                <a:cubicBezTo>
                  <a:pt x="3319330" y="5500391"/>
                  <a:pt x="3322310" y="5512298"/>
                  <a:pt x="3328269" y="5515274"/>
                </a:cubicBezTo>
                <a:cubicBezTo>
                  <a:pt x="3331249" y="5509321"/>
                  <a:pt x="3328269" y="5506344"/>
                  <a:pt x="3328269" y="5503367"/>
                </a:cubicBezTo>
                <a:cubicBezTo>
                  <a:pt x="3331249" y="5509321"/>
                  <a:pt x="3337208" y="5512298"/>
                  <a:pt x="3337208" y="5521228"/>
                </a:cubicBezTo>
                <a:cubicBezTo>
                  <a:pt x="3343167" y="5518251"/>
                  <a:pt x="3352106" y="5527181"/>
                  <a:pt x="3349127" y="5533135"/>
                </a:cubicBezTo>
                <a:cubicBezTo>
                  <a:pt x="3367005" y="5539088"/>
                  <a:pt x="3375943" y="5553972"/>
                  <a:pt x="3384883" y="5565879"/>
                </a:cubicBezTo>
                <a:cubicBezTo>
                  <a:pt x="3393821" y="5571833"/>
                  <a:pt x="3399781" y="5565879"/>
                  <a:pt x="3402761" y="5571833"/>
                </a:cubicBezTo>
                <a:cubicBezTo>
                  <a:pt x="3393821" y="5571833"/>
                  <a:pt x="3405740" y="5577786"/>
                  <a:pt x="3402761" y="5586717"/>
                </a:cubicBezTo>
                <a:cubicBezTo>
                  <a:pt x="3411699" y="5589693"/>
                  <a:pt x="3420638" y="5595647"/>
                  <a:pt x="3426597" y="5601600"/>
                </a:cubicBezTo>
                <a:cubicBezTo>
                  <a:pt x="3432557" y="5607554"/>
                  <a:pt x="3438516" y="5613507"/>
                  <a:pt x="3447455" y="5610531"/>
                </a:cubicBezTo>
                <a:cubicBezTo>
                  <a:pt x="3447455" y="5619461"/>
                  <a:pt x="3456394" y="5619461"/>
                  <a:pt x="3459374" y="5625414"/>
                </a:cubicBezTo>
                <a:cubicBezTo>
                  <a:pt x="3441496" y="5628391"/>
                  <a:pt x="3486191" y="5658159"/>
                  <a:pt x="3498109" y="5664112"/>
                </a:cubicBezTo>
                <a:cubicBezTo>
                  <a:pt x="3492150" y="5673043"/>
                  <a:pt x="3483211" y="5655182"/>
                  <a:pt x="3480231" y="5658159"/>
                </a:cubicBezTo>
                <a:cubicBezTo>
                  <a:pt x="3483211" y="5664112"/>
                  <a:pt x="3483211" y="5670066"/>
                  <a:pt x="3486191" y="5676019"/>
                </a:cubicBezTo>
                <a:cubicBezTo>
                  <a:pt x="3489170" y="5667089"/>
                  <a:pt x="3492150" y="5676019"/>
                  <a:pt x="3495129" y="5678996"/>
                </a:cubicBezTo>
                <a:cubicBezTo>
                  <a:pt x="3498109" y="5676019"/>
                  <a:pt x="3501089" y="5676019"/>
                  <a:pt x="3507048" y="5676019"/>
                </a:cubicBezTo>
                <a:cubicBezTo>
                  <a:pt x="3510028" y="5684950"/>
                  <a:pt x="3498109" y="5678996"/>
                  <a:pt x="3498109" y="5684950"/>
                </a:cubicBezTo>
                <a:cubicBezTo>
                  <a:pt x="3501089" y="5693880"/>
                  <a:pt x="3507048" y="5699833"/>
                  <a:pt x="3498109" y="5705787"/>
                </a:cubicBezTo>
                <a:cubicBezTo>
                  <a:pt x="3507048" y="5705787"/>
                  <a:pt x="3510028" y="5699833"/>
                  <a:pt x="3518967" y="5702810"/>
                </a:cubicBezTo>
                <a:cubicBezTo>
                  <a:pt x="3518967" y="5708764"/>
                  <a:pt x="3527906" y="5720671"/>
                  <a:pt x="3527906" y="5726624"/>
                </a:cubicBezTo>
                <a:cubicBezTo>
                  <a:pt x="3533865" y="5723648"/>
                  <a:pt x="3527906" y="5708764"/>
                  <a:pt x="3530885" y="5705787"/>
                </a:cubicBezTo>
                <a:cubicBezTo>
                  <a:pt x="3542804" y="5714717"/>
                  <a:pt x="3530885" y="5729601"/>
                  <a:pt x="3551743" y="5735555"/>
                </a:cubicBezTo>
                <a:cubicBezTo>
                  <a:pt x="3539824" y="5717694"/>
                  <a:pt x="3548763" y="5717694"/>
                  <a:pt x="3536845" y="5696857"/>
                </a:cubicBezTo>
                <a:cubicBezTo>
                  <a:pt x="3542804" y="5705787"/>
                  <a:pt x="3557702" y="5717694"/>
                  <a:pt x="3554723" y="5720671"/>
                </a:cubicBezTo>
                <a:cubicBezTo>
                  <a:pt x="3554723" y="5720671"/>
                  <a:pt x="3551743" y="5717694"/>
                  <a:pt x="3548763" y="5717694"/>
                </a:cubicBezTo>
                <a:cubicBezTo>
                  <a:pt x="3548763" y="5729601"/>
                  <a:pt x="3554723" y="5735555"/>
                  <a:pt x="3560682" y="5744485"/>
                </a:cubicBezTo>
                <a:cubicBezTo>
                  <a:pt x="3554723" y="5744485"/>
                  <a:pt x="3551743" y="5738531"/>
                  <a:pt x="3551743" y="5750438"/>
                </a:cubicBezTo>
                <a:cubicBezTo>
                  <a:pt x="3557702" y="5753415"/>
                  <a:pt x="3557702" y="5759369"/>
                  <a:pt x="3563661" y="5759369"/>
                </a:cubicBezTo>
                <a:cubicBezTo>
                  <a:pt x="3563661" y="5756392"/>
                  <a:pt x="3554723" y="5750438"/>
                  <a:pt x="3563661" y="5753415"/>
                </a:cubicBezTo>
                <a:cubicBezTo>
                  <a:pt x="3569621" y="5762345"/>
                  <a:pt x="3572601" y="5771276"/>
                  <a:pt x="3584519" y="5768299"/>
                </a:cubicBezTo>
                <a:cubicBezTo>
                  <a:pt x="3581539" y="5780206"/>
                  <a:pt x="3599417" y="5795090"/>
                  <a:pt x="3602397" y="5789136"/>
                </a:cubicBezTo>
                <a:cubicBezTo>
                  <a:pt x="3602397" y="5792113"/>
                  <a:pt x="3602397" y="5795090"/>
                  <a:pt x="3605377" y="5798067"/>
                </a:cubicBezTo>
                <a:cubicBezTo>
                  <a:pt x="3611336" y="5795090"/>
                  <a:pt x="3611336" y="5801043"/>
                  <a:pt x="3620275" y="5806997"/>
                </a:cubicBezTo>
                <a:cubicBezTo>
                  <a:pt x="3620275" y="5815927"/>
                  <a:pt x="3614315" y="5812950"/>
                  <a:pt x="3620275" y="5821881"/>
                </a:cubicBezTo>
                <a:cubicBezTo>
                  <a:pt x="3629214" y="5827834"/>
                  <a:pt x="3641133" y="5830811"/>
                  <a:pt x="3647092" y="5842718"/>
                </a:cubicBezTo>
                <a:cubicBezTo>
                  <a:pt x="3638153" y="5842718"/>
                  <a:pt x="3632193" y="5827834"/>
                  <a:pt x="3629214" y="5833788"/>
                </a:cubicBezTo>
                <a:cubicBezTo>
                  <a:pt x="3635173" y="5839741"/>
                  <a:pt x="3632193" y="5845695"/>
                  <a:pt x="3635173" y="5848671"/>
                </a:cubicBezTo>
                <a:cubicBezTo>
                  <a:pt x="3647092" y="5854625"/>
                  <a:pt x="3650071" y="5860578"/>
                  <a:pt x="3661990" y="5860578"/>
                </a:cubicBezTo>
                <a:cubicBezTo>
                  <a:pt x="3670929" y="5881416"/>
                  <a:pt x="3700725" y="5881416"/>
                  <a:pt x="3703705" y="5908207"/>
                </a:cubicBezTo>
                <a:cubicBezTo>
                  <a:pt x="3706685" y="5905230"/>
                  <a:pt x="3709665" y="5905230"/>
                  <a:pt x="3712644" y="5911183"/>
                </a:cubicBezTo>
                <a:cubicBezTo>
                  <a:pt x="3718603" y="5920114"/>
                  <a:pt x="3703705" y="5917137"/>
                  <a:pt x="3712644" y="5926067"/>
                </a:cubicBezTo>
                <a:cubicBezTo>
                  <a:pt x="3718603" y="5929044"/>
                  <a:pt x="3712644" y="5917137"/>
                  <a:pt x="3721583" y="5923090"/>
                </a:cubicBezTo>
                <a:cubicBezTo>
                  <a:pt x="3730522" y="5932021"/>
                  <a:pt x="3736481" y="5943928"/>
                  <a:pt x="3748400" y="5943928"/>
                </a:cubicBezTo>
                <a:cubicBezTo>
                  <a:pt x="3751379" y="5952858"/>
                  <a:pt x="3739461" y="5943928"/>
                  <a:pt x="3742441" y="5949881"/>
                </a:cubicBezTo>
                <a:cubicBezTo>
                  <a:pt x="3748400" y="5958812"/>
                  <a:pt x="3757339" y="5970719"/>
                  <a:pt x="3766278" y="5970719"/>
                </a:cubicBezTo>
                <a:cubicBezTo>
                  <a:pt x="3772237" y="5976672"/>
                  <a:pt x="3775217" y="5985602"/>
                  <a:pt x="3787135" y="5988579"/>
                </a:cubicBezTo>
                <a:cubicBezTo>
                  <a:pt x="3787135" y="5994533"/>
                  <a:pt x="3784156" y="5994533"/>
                  <a:pt x="3787135" y="6003463"/>
                </a:cubicBezTo>
                <a:cubicBezTo>
                  <a:pt x="3796074" y="6003463"/>
                  <a:pt x="3793095" y="6015370"/>
                  <a:pt x="3802033" y="6018347"/>
                </a:cubicBezTo>
                <a:cubicBezTo>
                  <a:pt x="3802033" y="6012393"/>
                  <a:pt x="3807993" y="6015370"/>
                  <a:pt x="3813952" y="6015370"/>
                </a:cubicBezTo>
                <a:cubicBezTo>
                  <a:pt x="3813952" y="6024300"/>
                  <a:pt x="3799054" y="6012393"/>
                  <a:pt x="3799054" y="6027277"/>
                </a:cubicBezTo>
                <a:cubicBezTo>
                  <a:pt x="3805013" y="6027277"/>
                  <a:pt x="3805013" y="6030254"/>
                  <a:pt x="3807993" y="6033231"/>
                </a:cubicBezTo>
                <a:cubicBezTo>
                  <a:pt x="3810973" y="6030254"/>
                  <a:pt x="3810973" y="6027277"/>
                  <a:pt x="3816932" y="6030254"/>
                </a:cubicBezTo>
                <a:cubicBezTo>
                  <a:pt x="3819911" y="6036207"/>
                  <a:pt x="3810973" y="6033231"/>
                  <a:pt x="3816932" y="6039184"/>
                </a:cubicBezTo>
                <a:cubicBezTo>
                  <a:pt x="3822891" y="6042161"/>
                  <a:pt x="3825871" y="6036207"/>
                  <a:pt x="3825871" y="6033231"/>
                </a:cubicBezTo>
                <a:cubicBezTo>
                  <a:pt x="3825871" y="6042161"/>
                  <a:pt x="3831830" y="6030254"/>
                  <a:pt x="3834810" y="6039184"/>
                </a:cubicBezTo>
                <a:cubicBezTo>
                  <a:pt x="3828851" y="6039184"/>
                  <a:pt x="3834810" y="6042161"/>
                  <a:pt x="3834810" y="6048114"/>
                </a:cubicBezTo>
                <a:cubicBezTo>
                  <a:pt x="3831830" y="6045138"/>
                  <a:pt x="3828851" y="6042161"/>
                  <a:pt x="3828851" y="6045138"/>
                </a:cubicBezTo>
                <a:cubicBezTo>
                  <a:pt x="3828851" y="6054068"/>
                  <a:pt x="3837789" y="6057045"/>
                  <a:pt x="3840769" y="6060021"/>
                </a:cubicBezTo>
                <a:cubicBezTo>
                  <a:pt x="3843749" y="6054068"/>
                  <a:pt x="3831830" y="6054068"/>
                  <a:pt x="3834810" y="6048114"/>
                </a:cubicBezTo>
                <a:cubicBezTo>
                  <a:pt x="3849708" y="6051091"/>
                  <a:pt x="3849708" y="6065975"/>
                  <a:pt x="3858647" y="6057045"/>
                </a:cubicBezTo>
                <a:cubicBezTo>
                  <a:pt x="3855667" y="6062998"/>
                  <a:pt x="3858647" y="6065975"/>
                  <a:pt x="3855667" y="6068952"/>
                </a:cubicBezTo>
                <a:cubicBezTo>
                  <a:pt x="3852687" y="6068952"/>
                  <a:pt x="3846728" y="6065975"/>
                  <a:pt x="3843749" y="6071928"/>
                </a:cubicBezTo>
                <a:cubicBezTo>
                  <a:pt x="3849708" y="6077882"/>
                  <a:pt x="3858647" y="6095742"/>
                  <a:pt x="3864606" y="6089789"/>
                </a:cubicBezTo>
                <a:cubicBezTo>
                  <a:pt x="3858647" y="6086812"/>
                  <a:pt x="3855667" y="6077882"/>
                  <a:pt x="3858647" y="6074905"/>
                </a:cubicBezTo>
                <a:cubicBezTo>
                  <a:pt x="3870565" y="6080859"/>
                  <a:pt x="3876525" y="6092766"/>
                  <a:pt x="3891423" y="6095742"/>
                </a:cubicBezTo>
                <a:cubicBezTo>
                  <a:pt x="3894403" y="6107650"/>
                  <a:pt x="3909301" y="6110626"/>
                  <a:pt x="3900362" y="6116580"/>
                </a:cubicBezTo>
                <a:cubicBezTo>
                  <a:pt x="3912281" y="6122533"/>
                  <a:pt x="3915260" y="6131464"/>
                  <a:pt x="3924199" y="6131464"/>
                </a:cubicBezTo>
                <a:cubicBezTo>
                  <a:pt x="3915260" y="6137417"/>
                  <a:pt x="3936118" y="6143371"/>
                  <a:pt x="3936118" y="6152301"/>
                </a:cubicBezTo>
                <a:cubicBezTo>
                  <a:pt x="3927179" y="6152301"/>
                  <a:pt x="3930159" y="6143371"/>
                  <a:pt x="3921219" y="6140394"/>
                </a:cubicBezTo>
                <a:cubicBezTo>
                  <a:pt x="3924199" y="6158254"/>
                  <a:pt x="3909301" y="6131464"/>
                  <a:pt x="3906321" y="6140394"/>
                </a:cubicBezTo>
                <a:cubicBezTo>
                  <a:pt x="3909301" y="6149324"/>
                  <a:pt x="3915260" y="6149324"/>
                  <a:pt x="3915260" y="6155278"/>
                </a:cubicBezTo>
                <a:cubicBezTo>
                  <a:pt x="3921219" y="6155278"/>
                  <a:pt x="3927179" y="6158254"/>
                  <a:pt x="3936118" y="6164208"/>
                </a:cubicBezTo>
                <a:cubicBezTo>
                  <a:pt x="3942077" y="6167185"/>
                  <a:pt x="3948037" y="6170161"/>
                  <a:pt x="3953996" y="6173138"/>
                </a:cubicBezTo>
                <a:cubicBezTo>
                  <a:pt x="3953996" y="6179092"/>
                  <a:pt x="3945057" y="6173138"/>
                  <a:pt x="3942077" y="6179092"/>
                </a:cubicBezTo>
                <a:cubicBezTo>
                  <a:pt x="3936118" y="6179092"/>
                  <a:pt x="3930159" y="6164208"/>
                  <a:pt x="3930159" y="6170161"/>
                </a:cubicBezTo>
                <a:cubicBezTo>
                  <a:pt x="3939097" y="6179092"/>
                  <a:pt x="3948037" y="6185045"/>
                  <a:pt x="3951016" y="6199929"/>
                </a:cubicBezTo>
                <a:cubicBezTo>
                  <a:pt x="3959955" y="6205883"/>
                  <a:pt x="3971873" y="6208859"/>
                  <a:pt x="3971873" y="6220766"/>
                </a:cubicBezTo>
                <a:cubicBezTo>
                  <a:pt x="3980813" y="6229697"/>
                  <a:pt x="3995711" y="6223743"/>
                  <a:pt x="4001670" y="6238627"/>
                </a:cubicBezTo>
                <a:cubicBezTo>
                  <a:pt x="3992731" y="6232673"/>
                  <a:pt x="3989751" y="6235650"/>
                  <a:pt x="3983792" y="6235650"/>
                </a:cubicBezTo>
                <a:cubicBezTo>
                  <a:pt x="4001670" y="6247557"/>
                  <a:pt x="4016568" y="6274348"/>
                  <a:pt x="4028487" y="6274348"/>
                </a:cubicBezTo>
                <a:cubicBezTo>
                  <a:pt x="4028487" y="6262441"/>
                  <a:pt x="4022528" y="6274348"/>
                  <a:pt x="4022528" y="6265418"/>
                </a:cubicBezTo>
                <a:cubicBezTo>
                  <a:pt x="4025507" y="6265418"/>
                  <a:pt x="4028487" y="6268395"/>
                  <a:pt x="4034446" y="6268395"/>
                </a:cubicBezTo>
                <a:cubicBezTo>
                  <a:pt x="4028487" y="6274348"/>
                  <a:pt x="4037426" y="6283278"/>
                  <a:pt x="4043385" y="6289232"/>
                </a:cubicBezTo>
                <a:cubicBezTo>
                  <a:pt x="4052324" y="6286255"/>
                  <a:pt x="4058283" y="6298162"/>
                  <a:pt x="4067223" y="6304116"/>
                </a:cubicBezTo>
                <a:cubicBezTo>
                  <a:pt x="4070202" y="6313046"/>
                  <a:pt x="4067223" y="6313046"/>
                  <a:pt x="4070202" y="6318999"/>
                </a:cubicBezTo>
                <a:cubicBezTo>
                  <a:pt x="4085100" y="6321976"/>
                  <a:pt x="4064243" y="6295185"/>
                  <a:pt x="4082121" y="6307092"/>
                </a:cubicBezTo>
                <a:cubicBezTo>
                  <a:pt x="4073182" y="6310069"/>
                  <a:pt x="4085100" y="6339837"/>
                  <a:pt x="4097019" y="6345790"/>
                </a:cubicBezTo>
                <a:cubicBezTo>
                  <a:pt x="4097019" y="6342814"/>
                  <a:pt x="4097019" y="6342814"/>
                  <a:pt x="4099999" y="6342814"/>
                </a:cubicBezTo>
                <a:cubicBezTo>
                  <a:pt x="4102978" y="6348767"/>
                  <a:pt x="4097019" y="6345790"/>
                  <a:pt x="4099999" y="6351744"/>
                </a:cubicBezTo>
                <a:cubicBezTo>
                  <a:pt x="4111917" y="6363651"/>
                  <a:pt x="4114897" y="6357697"/>
                  <a:pt x="4117877" y="6369604"/>
                </a:cubicBezTo>
                <a:cubicBezTo>
                  <a:pt x="4123836" y="6372581"/>
                  <a:pt x="4120856" y="6366628"/>
                  <a:pt x="4126815" y="6366628"/>
                </a:cubicBezTo>
                <a:cubicBezTo>
                  <a:pt x="4129795" y="6375558"/>
                  <a:pt x="4123836" y="6372581"/>
                  <a:pt x="4123836" y="6378535"/>
                </a:cubicBezTo>
                <a:cubicBezTo>
                  <a:pt x="4135755" y="6381511"/>
                  <a:pt x="4144693" y="6390442"/>
                  <a:pt x="4144693" y="6399372"/>
                </a:cubicBezTo>
                <a:cubicBezTo>
                  <a:pt x="4153632" y="6405325"/>
                  <a:pt x="4147673" y="6390442"/>
                  <a:pt x="4156612" y="6396395"/>
                </a:cubicBezTo>
                <a:cubicBezTo>
                  <a:pt x="4159591" y="6402349"/>
                  <a:pt x="4165551" y="6405325"/>
                  <a:pt x="4168531" y="6411279"/>
                </a:cubicBezTo>
                <a:cubicBezTo>
                  <a:pt x="4165551" y="6408302"/>
                  <a:pt x="4159591" y="6408302"/>
                  <a:pt x="4159591" y="6411279"/>
                </a:cubicBezTo>
                <a:cubicBezTo>
                  <a:pt x="4186409" y="6441047"/>
                  <a:pt x="4207266" y="6458907"/>
                  <a:pt x="4231103" y="6488675"/>
                </a:cubicBezTo>
                <a:cubicBezTo>
                  <a:pt x="4231103" y="6485698"/>
                  <a:pt x="4231103" y="6482721"/>
                  <a:pt x="4234083" y="6485698"/>
                </a:cubicBezTo>
                <a:cubicBezTo>
                  <a:pt x="4234083" y="6494628"/>
                  <a:pt x="4240042" y="6494628"/>
                  <a:pt x="4243022" y="6497605"/>
                </a:cubicBezTo>
                <a:cubicBezTo>
                  <a:pt x="4240042" y="6497605"/>
                  <a:pt x="4237063" y="6500582"/>
                  <a:pt x="4237063" y="6503559"/>
                </a:cubicBezTo>
                <a:cubicBezTo>
                  <a:pt x="4246001" y="6509512"/>
                  <a:pt x="4248981" y="6521419"/>
                  <a:pt x="4260899" y="6524396"/>
                </a:cubicBezTo>
                <a:cubicBezTo>
                  <a:pt x="4260899" y="6530349"/>
                  <a:pt x="4257920" y="6527373"/>
                  <a:pt x="4257920" y="6533326"/>
                </a:cubicBezTo>
                <a:cubicBezTo>
                  <a:pt x="4275798" y="6536303"/>
                  <a:pt x="4275798" y="6554163"/>
                  <a:pt x="4284737" y="6560117"/>
                </a:cubicBezTo>
                <a:cubicBezTo>
                  <a:pt x="4284737" y="6557140"/>
                  <a:pt x="4287717" y="6557140"/>
                  <a:pt x="4287717" y="6557140"/>
                </a:cubicBezTo>
                <a:cubicBezTo>
                  <a:pt x="4281757" y="6551187"/>
                  <a:pt x="4281757" y="6545233"/>
                  <a:pt x="4278777" y="6539280"/>
                </a:cubicBezTo>
                <a:cubicBezTo>
                  <a:pt x="4284737" y="6545233"/>
                  <a:pt x="4293676" y="6554163"/>
                  <a:pt x="4302615" y="6551187"/>
                </a:cubicBezTo>
                <a:cubicBezTo>
                  <a:pt x="4305595" y="6563094"/>
                  <a:pt x="4287717" y="6548210"/>
                  <a:pt x="4290696" y="6554163"/>
                </a:cubicBezTo>
                <a:cubicBezTo>
                  <a:pt x="4311554" y="6575001"/>
                  <a:pt x="4359228" y="6601792"/>
                  <a:pt x="4368167" y="6628582"/>
                </a:cubicBezTo>
                <a:cubicBezTo>
                  <a:pt x="4377106" y="6625606"/>
                  <a:pt x="4377106" y="6631559"/>
                  <a:pt x="4380085" y="6637513"/>
                </a:cubicBezTo>
                <a:cubicBezTo>
                  <a:pt x="4374127" y="6643466"/>
                  <a:pt x="4359228" y="6619652"/>
                  <a:pt x="4356249" y="6628582"/>
                </a:cubicBezTo>
                <a:cubicBezTo>
                  <a:pt x="4368167" y="6643466"/>
                  <a:pt x="4383065" y="6658350"/>
                  <a:pt x="4403923" y="6673234"/>
                </a:cubicBezTo>
                <a:cubicBezTo>
                  <a:pt x="4403923" y="6682164"/>
                  <a:pt x="4397963" y="6679187"/>
                  <a:pt x="4400943" y="6673234"/>
                </a:cubicBezTo>
                <a:cubicBezTo>
                  <a:pt x="4397963" y="6676211"/>
                  <a:pt x="4380085" y="6661327"/>
                  <a:pt x="4377106" y="6664304"/>
                </a:cubicBezTo>
                <a:cubicBezTo>
                  <a:pt x="4386045" y="6676211"/>
                  <a:pt x="4403923" y="6688118"/>
                  <a:pt x="4409882" y="6688118"/>
                </a:cubicBezTo>
                <a:cubicBezTo>
                  <a:pt x="4406903" y="6688118"/>
                  <a:pt x="4409882" y="6691094"/>
                  <a:pt x="4409882" y="6694071"/>
                </a:cubicBezTo>
                <a:cubicBezTo>
                  <a:pt x="4433719" y="6711932"/>
                  <a:pt x="4451597" y="6732769"/>
                  <a:pt x="4484373" y="6744676"/>
                </a:cubicBezTo>
                <a:cubicBezTo>
                  <a:pt x="4484373" y="6750630"/>
                  <a:pt x="4481394" y="6750630"/>
                  <a:pt x="4475435" y="6753606"/>
                </a:cubicBezTo>
                <a:cubicBezTo>
                  <a:pt x="4475435" y="6747653"/>
                  <a:pt x="4481394" y="6747653"/>
                  <a:pt x="4475435" y="6744676"/>
                </a:cubicBezTo>
                <a:cubicBezTo>
                  <a:pt x="4472455" y="6741699"/>
                  <a:pt x="4469475" y="6741699"/>
                  <a:pt x="4469475" y="6744676"/>
                </a:cubicBezTo>
                <a:cubicBezTo>
                  <a:pt x="4475435" y="6750630"/>
                  <a:pt x="4475435" y="6756583"/>
                  <a:pt x="4481394" y="6762537"/>
                </a:cubicBezTo>
                <a:cubicBezTo>
                  <a:pt x="4481394" y="6759560"/>
                  <a:pt x="4487353" y="6759560"/>
                  <a:pt x="4487353" y="6759560"/>
                </a:cubicBezTo>
                <a:cubicBezTo>
                  <a:pt x="4493313" y="6762537"/>
                  <a:pt x="4490333" y="6771467"/>
                  <a:pt x="4493313" y="6774444"/>
                </a:cubicBezTo>
                <a:cubicBezTo>
                  <a:pt x="4496292" y="6777420"/>
                  <a:pt x="4502251" y="6780397"/>
                  <a:pt x="4502251" y="6777420"/>
                </a:cubicBezTo>
                <a:cubicBezTo>
                  <a:pt x="4497782" y="6772955"/>
                  <a:pt x="4495548" y="6770723"/>
                  <a:pt x="4495175" y="6768862"/>
                </a:cubicBezTo>
                <a:lnTo>
                  <a:pt x="4498834" y="6763211"/>
                </a:lnTo>
                <a:lnTo>
                  <a:pt x="4499225" y="6763653"/>
                </a:lnTo>
                <a:cubicBezTo>
                  <a:pt x="4508024" y="6770909"/>
                  <a:pt x="4516405" y="6771467"/>
                  <a:pt x="4523109" y="6780397"/>
                </a:cubicBezTo>
                <a:cubicBezTo>
                  <a:pt x="4514170" y="6780397"/>
                  <a:pt x="4502251" y="6774444"/>
                  <a:pt x="4499271" y="6786351"/>
                </a:cubicBezTo>
                <a:cubicBezTo>
                  <a:pt x="4502251" y="6798258"/>
                  <a:pt x="4523109" y="6798258"/>
                  <a:pt x="4529068" y="6810165"/>
                </a:cubicBezTo>
                <a:cubicBezTo>
                  <a:pt x="4526089" y="6819095"/>
                  <a:pt x="4538007" y="6822072"/>
                  <a:pt x="4540987" y="6831002"/>
                </a:cubicBezTo>
                <a:cubicBezTo>
                  <a:pt x="4546946" y="6828025"/>
                  <a:pt x="4567803" y="6842909"/>
                  <a:pt x="4561845" y="6845886"/>
                </a:cubicBezTo>
                <a:cubicBezTo>
                  <a:pt x="4558865" y="6839932"/>
                  <a:pt x="4549926" y="6833979"/>
                  <a:pt x="4552905" y="6842909"/>
                </a:cubicBezTo>
                <a:cubicBezTo>
                  <a:pt x="4558865" y="6845886"/>
                  <a:pt x="4561845" y="6851839"/>
                  <a:pt x="4564824" y="6854816"/>
                </a:cubicBezTo>
                <a:cubicBezTo>
                  <a:pt x="4564824" y="6851839"/>
                  <a:pt x="4570783" y="6854816"/>
                  <a:pt x="4570783" y="6848863"/>
                </a:cubicBezTo>
                <a:lnTo>
                  <a:pt x="4581732" y="6858143"/>
                </a:lnTo>
                <a:lnTo>
                  <a:pt x="3977935" y="6858143"/>
                </a:lnTo>
                <a:lnTo>
                  <a:pt x="3974853" y="6854816"/>
                </a:lnTo>
                <a:cubicBezTo>
                  <a:pt x="3951016" y="6839932"/>
                  <a:pt x="3942077" y="6828025"/>
                  <a:pt x="3921219" y="6816118"/>
                </a:cubicBezTo>
                <a:cubicBezTo>
                  <a:pt x="3921219" y="6810165"/>
                  <a:pt x="3927179" y="6807188"/>
                  <a:pt x="3921219" y="6804211"/>
                </a:cubicBezTo>
                <a:cubicBezTo>
                  <a:pt x="3912281" y="6810165"/>
                  <a:pt x="3894403" y="6789327"/>
                  <a:pt x="3885464" y="6780397"/>
                </a:cubicBezTo>
                <a:cubicBezTo>
                  <a:pt x="3888443" y="6783374"/>
                  <a:pt x="3894403" y="6786351"/>
                  <a:pt x="3894403" y="6783374"/>
                </a:cubicBezTo>
                <a:cubicBezTo>
                  <a:pt x="3882484" y="6777420"/>
                  <a:pt x="3870565" y="6768490"/>
                  <a:pt x="3858647" y="6756583"/>
                </a:cubicBezTo>
                <a:cubicBezTo>
                  <a:pt x="3846728" y="6747653"/>
                  <a:pt x="3837789" y="6732769"/>
                  <a:pt x="3831830" y="6723839"/>
                </a:cubicBezTo>
                <a:cubicBezTo>
                  <a:pt x="3837789" y="6726816"/>
                  <a:pt x="3870565" y="6741699"/>
                  <a:pt x="3858647" y="6750630"/>
                </a:cubicBezTo>
                <a:cubicBezTo>
                  <a:pt x="3867586" y="6756583"/>
                  <a:pt x="3879505" y="6762537"/>
                  <a:pt x="3891423" y="6768490"/>
                </a:cubicBezTo>
                <a:cubicBezTo>
                  <a:pt x="3891423" y="6765513"/>
                  <a:pt x="3888443" y="6762537"/>
                  <a:pt x="3888443" y="6759560"/>
                </a:cubicBezTo>
                <a:cubicBezTo>
                  <a:pt x="3897382" y="6762537"/>
                  <a:pt x="3903342" y="6777420"/>
                  <a:pt x="3909301" y="6774444"/>
                </a:cubicBezTo>
                <a:cubicBezTo>
                  <a:pt x="3900362" y="6765513"/>
                  <a:pt x="3888443" y="6747653"/>
                  <a:pt x="3873545" y="6750630"/>
                </a:cubicBezTo>
                <a:cubicBezTo>
                  <a:pt x="3864606" y="6714908"/>
                  <a:pt x="3816932" y="6703001"/>
                  <a:pt x="3802033" y="6670257"/>
                </a:cubicBezTo>
                <a:cubicBezTo>
                  <a:pt x="3793095" y="6667280"/>
                  <a:pt x="3790115" y="6655373"/>
                  <a:pt x="3787135" y="6664304"/>
                </a:cubicBezTo>
                <a:cubicBezTo>
                  <a:pt x="3790115" y="6655373"/>
                  <a:pt x="3784156" y="6655373"/>
                  <a:pt x="3781176" y="6652397"/>
                </a:cubicBezTo>
                <a:cubicBezTo>
                  <a:pt x="3784156" y="6652397"/>
                  <a:pt x="3787135" y="6655373"/>
                  <a:pt x="3787135" y="6652397"/>
                </a:cubicBezTo>
                <a:cubicBezTo>
                  <a:pt x="3772237" y="6646443"/>
                  <a:pt x="3769257" y="6631559"/>
                  <a:pt x="3754359" y="6622629"/>
                </a:cubicBezTo>
                <a:cubicBezTo>
                  <a:pt x="3754359" y="6625606"/>
                  <a:pt x="3766278" y="6637513"/>
                  <a:pt x="3754359" y="6634536"/>
                </a:cubicBezTo>
                <a:cubicBezTo>
                  <a:pt x="3751379" y="6616675"/>
                  <a:pt x="3745420" y="6622629"/>
                  <a:pt x="3742441" y="6616675"/>
                </a:cubicBezTo>
                <a:cubicBezTo>
                  <a:pt x="3751379" y="6622629"/>
                  <a:pt x="3739461" y="6610722"/>
                  <a:pt x="3742441" y="6607745"/>
                </a:cubicBezTo>
                <a:cubicBezTo>
                  <a:pt x="3730522" y="6595838"/>
                  <a:pt x="3724563" y="6589885"/>
                  <a:pt x="3712644" y="6583931"/>
                </a:cubicBezTo>
                <a:cubicBezTo>
                  <a:pt x="3715624" y="6592861"/>
                  <a:pt x="3703705" y="6592861"/>
                  <a:pt x="3709665" y="6589885"/>
                </a:cubicBezTo>
                <a:cubicBezTo>
                  <a:pt x="3709665" y="6586908"/>
                  <a:pt x="3709665" y="6580954"/>
                  <a:pt x="3709665" y="6577978"/>
                </a:cubicBezTo>
                <a:lnTo>
                  <a:pt x="3660581" y="6538749"/>
                </a:lnTo>
                <a:lnTo>
                  <a:pt x="3662223" y="6539559"/>
                </a:lnTo>
                <a:cubicBezTo>
                  <a:pt x="3663294" y="6539466"/>
                  <a:pt x="3664225" y="6538535"/>
                  <a:pt x="3664970" y="6536303"/>
                </a:cubicBezTo>
                <a:cubicBezTo>
                  <a:pt x="3656031" y="6527373"/>
                  <a:pt x="3644112" y="6518442"/>
                  <a:pt x="3638153" y="6515466"/>
                </a:cubicBezTo>
                <a:cubicBezTo>
                  <a:pt x="3641133" y="6515466"/>
                  <a:pt x="3644112" y="6515466"/>
                  <a:pt x="3641133" y="6512489"/>
                </a:cubicBezTo>
                <a:cubicBezTo>
                  <a:pt x="3632193" y="6509512"/>
                  <a:pt x="3632193" y="6503559"/>
                  <a:pt x="3626234" y="6500582"/>
                </a:cubicBezTo>
                <a:cubicBezTo>
                  <a:pt x="3626234" y="6500582"/>
                  <a:pt x="3626234" y="6503559"/>
                  <a:pt x="3626234" y="6503559"/>
                </a:cubicBezTo>
                <a:cubicBezTo>
                  <a:pt x="3623255" y="6491652"/>
                  <a:pt x="3614315" y="6497605"/>
                  <a:pt x="3611336" y="6491652"/>
                </a:cubicBezTo>
                <a:cubicBezTo>
                  <a:pt x="3614315" y="6491652"/>
                  <a:pt x="3614315" y="6491652"/>
                  <a:pt x="3614315" y="6485698"/>
                </a:cubicBezTo>
                <a:cubicBezTo>
                  <a:pt x="3605377" y="6476768"/>
                  <a:pt x="3596438" y="6467837"/>
                  <a:pt x="3590478" y="6458907"/>
                </a:cubicBezTo>
                <a:cubicBezTo>
                  <a:pt x="3581539" y="6449977"/>
                  <a:pt x="3572601" y="6441047"/>
                  <a:pt x="3563661" y="6438070"/>
                </a:cubicBezTo>
                <a:cubicBezTo>
                  <a:pt x="3560682" y="6432116"/>
                  <a:pt x="3560682" y="6423186"/>
                  <a:pt x="3551743" y="6423186"/>
                </a:cubicBezTo>
                <a:cubicBezTo>
                  <a:pt x="3548763" y="6420209"/>
                  <a:pt x="3551743" y="6420209"/>
                  <a:pt x="3551743" y="6414256"/>
                </a:cubicBezTo>
                <a:cubicBezTo>
                  <a:pt x="3542804" y="6414256"/>
                  <a:pt x="3527906" y="6399372"/>
                  <a:pt x="3524926" y="6387465"/>
                </a:cubicBezTo>
                <a:cubicBezTo>
                  <a:pt x="3521947" y="6384488"/>
                  <a:pt x="3518967" y="6384488"/>
                  <a:pt x="3513007" y="6381511"/>
                </a:cubicBezTo>
                <a:cubicBezTo>
                  <a:pt x="3477252" y="6318999"/>
                  <a:pt x="3414679" y="6277325"/>
                  <a:pt x="3369984" y="6220766"/>
                </a:cubicBezTo>
                <a:cubicBezTo>
                  <a:pt x="3367005" y="6217790"/>
                  <a:pt x="3364025" y="6223743"/>
                  <a:pt x="3361045" y="6220766"/>
                </a:cubicBezTo>
                <a:cubicBezTo>
                  <a:pt x="3361045" y="6214813"/>
                  <a:pt x="3367005" y="6220766"/>
                  <a:pt x="3367005" y="6217790"/>
                </a:cubicBezTo>
                <a:cubicBezTo>
                  <a:pt x="3367005" y="6214813"/>
                  <a:pt x="3367005" y="6214813"/>
                  <a:pt x="3364025" y="6211836"/>
                </a:cubicBezTo>
                <a:cubicBezTo>
                  <a:pt x="3352106" y="6205883"/>
                  <a:pt x="3343167" y="6193976"/>
                  <a:pt x="3334229" y="6182069"/>
                </a:cubicBezTo>
                <a:cubicBezTo>
                  <a:pt x="3331249" y="6182069"/>
                  <a:pt x="3328269" y="6182069"/>
                  <a:pt x="3328269" y="6182069"/>
                </a:cubicBezTo>
                <a:cubicBezTo>
                  <a:pt x="3328269" y="6179092"/>
                  <a:pt x="3331249" y="6179092"/>
                  <a:pt x="3331249" y="6179092"/>
                </a:cubicBezTo>
                <a:cubicBezTo>
                  <a:pt x="3328269" y="6179092"/>
                  <a:pt x="3325289" y="6179092"/>
                  <a:pt x="3322310" y="6176115"/>
                </a:cubicBezTo>
                <a:cubicBezTo>
                  <a:pt x="3316351" y="6164208"/>
                  <a:pt x="3301452" y="6152301"/>
                  <a:pt x="3295493" y="6152301"/>
                </a:cubicBezTo>
                <a:cubicBezTo>
                  <a:pt x="3301452" y="6146347"/>
                  <a:pt x="3289534" y="6146347"/>
                  <a:pt x="3283575" y="6140394"/>
                </a:cubicBezTo>
                <a:cubicBezTo>
                  <a:pt x="3268676" y="6122533"/>
                  <a:pt x="3253778" y="6107650"/>
                  <a:pt x="3235900" y="6092766"/>
                </a:cubicBezTo>
                <a:lnTo>
                  <a:pt x="3203124" y="6060022"/>
                </a:lnTo>
                <a:lnTo>
                  <a:pt x="3203124" y="6060021"/>
                </a:lnTo>
                <a:lnTo>
                  <a:pt x="3203123" y="6060021"/>
                </a:lnTo>
                <a:lnTo>
                  <a:pt x="3188225" y="6045138"/>
                </a:lnTo>
                <a:cubicBezTo>
                  <a:pt x="3188225" y="6042161"/>
                  <a:pt x="3185246" y="6042161"/>
                  <a:pt x="3182266" y="6042161"/>
                </a:cubicBezTo>
                <a:cubicBezTo>
                  <a:pt x="3170348" y="6030254"/>
                  <a:pt x="3158429" y="6018347"/>
                  <a:pt x="3146511" y="6006440"/>
                </a:cubicBezTo>
                <a:cubicBezTo>
                  <a:pt x="3143531" y="6006440"/>
                  <a:pt x="3140551" y="6006440"/>
                  <a:pt x="3137571" y="6009416"/>
                </a:cubicBezTo>
                <a:cubicBezTo>
                  <a:pt x="3140551" y="6006440"/>
                  <a:pt x="3140551" y="6003463"/>
                  <a:pt x="3143531" y="6003463"/>
                </a:cubicBezTo>
                <a:cubicBezTo>
                  <a:pt x="3140551" y="6000486"/>
                  <a:pt x="3137571" y="5997509"/>
                  <a:pt x="3137571" y="5997509"/>
                </a:cubicBezTo>
                <a:cubicBezTo>
                  <a:pt x="3134592" y="5997509"/>
                  <a:pt x="3134592" y="5997509"/>
                  <a:pt x="3134592" y="5997509"/>
                </a:cubicBezTo>
                <a:cubicBezTo>
                  <a:pt x="3128633" y="6000486"/>
                  <a:pt x="3128633" y="5991556"/>
                  <a:pt x="3125653" y="5997509"/>
                </a:cubicBezTo>
                <a:cubicBezTo>
                  <a:pt x="3128633" y="6000486"/>
                  <a:pt x="3134592" y="6003463"/>
                  <a:pt x="3131612" y="6012393"/>
                </a:cubicBezTo>
                <a:cubicBezTo>
                  <a:pt x="3137571" y="6012393"/>
                  <a:pt x="3146511" y="6012393"/>
                  <a:pt x="3143531" y="6021323"/>
                </a:cubicBezTo>
                <a:cubicBezTo>
                  <a:pt x="3146511" y="6027277"/>
                  <a:pt x="3161409" y="6018347"/>
                  <a:pt x="3161409" y="6027277"/>
                </a:cubicBezTo>
                <a:cubicBezTo>
                  <a:pt x="3155449" y="6024300"/>
                  <a:pt x="3152470" y="6030254"/>
                  <a:pt x="3146511" y="6030254"/>
                </a:cubicBezTo>
                <a:cubicBezTo>
                  <a:pt x="3158429" y="6033231"/>
                  <a:pt x="3161409" y="6051091"/>
                  <a:pt x="3170348" y="6048114"/>
                </a:cubicBezTo>
                <a:cubicBezTo>
                  <a:pt x="3173327" y="6039184"/>
                  <a:pt x="3164388" y="6048114"/>
                  <a:pt x="3167368" y="6042161"/>
                </a:cubicBezTo>
                <a:cubicBezTo>
                  <a:pt x="3170348" y="6042161"/>
                  <a:pt x="3173327" y="6042161"/>
                  <a:pt x="3176307" y="6042161"/>
                </a:cubicBezTo>
                <a:cubicBezTo>
                  <a:pt x="3170348" y="6048114"/>
                  <a:pt x="3173327" y="6051091"/>
                  <a:pt x="3176307" y="6054068"/>
                </a:cubicBezTo>
                <a:cubicBezTo>
                  <a:pt x="3185246" y="6051091"/>
                  <a:pt x="3185246" y="6060021"/>
                  <a:pt x="3191205" y="6060021"/>
                </a:cubicBezTo>
                <a:cubicBezTo>
                  <a:pt x="3191205" y="6065975"/>
                  <a:pt x="3188225" y="6065975"/>
                  <a:pt x="3191205" y="6068952"/>
                </a:cubicBezTo>
                <a:cubicBezTo>
                  <a:pt x="3197909" y="6068952"/>
                  <a:pt x="3196233" y="6060580"/>
                  <a:pt x="3198748" y="6058905"/>
                </a:cubicBezTo>
                <a:lnTo>
                  <a:pt x="3203123" y="6060021"/>
                </a:lnTo>
                <a:lnTo>
                  <a:pt x="3203124" y="6060022"/>
                </a:lnTo>
                <a:lnTo>
                  <a:pt x="3196420" y="6071928"/>
                </a:lnTo>
                <a:cubicBezTo>
                  <a:pt x="3196420" y="6077138"/>
                  <a:pt x="3198655" y="6082347"/>
                  <a:pt x="3203124" y="6083835"/>
                </a:cubicBezTo>
                <a:cubicBezTo>
                  <a:pt x="3203124" y="6080859"/>
                  <a:pt x="3206103" y="6080859"/>
                  <a:pt x="3206103" y="6077882"/>
                </a:cubicBezTo>
                <a:cubicBezTo>
                  <a:pt x="3206103" y="6083835"/>
                  <a:pt x="3203124" y="6083835"/>
                  <a:pt x="3203124" y="6086812"/>
                </a:cubicBezTo>
                <a:cubicBezTo>
                  <a:pt x="3209083" y="6092766"/>
                  <a:pt x="3215043" y="6086812"/>
                  <a:pt x="3212063" y="6095742"/>
                </a:cubicBezTo>
                <a:cubicBezTo>
                  <a:pt x="3215043" y="6095742"/>
                  <a:pt x="3215043" y="6092766"/>
                  <a:pt x="3218022" y="6092766"/>
                </a:cubicBezTo>
                <a:cubicBezTo>
                  <a:pt x="3218022" y="6095742"/>
                  <a:pt x="3215043" y="6095742"/>
                  <a:pt x="3215043" y="6098719"/>
                </a:cubicBezTo>
                <a:cubicBezTo>
                  <a:pt x="3221002" y="6101696"/>
                  <a:pt x="3226961" y="6104673"/>
                  <a:pt x="3223981" y="6110626"/>
                </a:cubicBezTo>
                <a:cubicBezTo>
                  <a:pt x="3229941" y="6110626"/>
                  <a:pt x="3229941" y="6104673"/>
                  <a:pt x="3232920" y="6107650"/>
                </a:cubicBezTo>
                <a:cubicBezTo>
                  <a:pt x="3235900" y="6110626"/>
                  <a:pt x="3238879" y="6110626"/>
                  <a:pt x="3238879" y="6113603"/>
                </a:cubicBezTo>
                <a:cubicBezTo>
                  <a:pt x="3235900" y="6113603"/>
                  <a:pt x="3232920" y="6113603"/>
                  <a:pt x="3232920" y="6116580"/>
                </a:cubicBezTo>
                <a:cubicBezTo>
                  <a:pt x="3244839" y="6128487"/>
                  <a:pt x="3253778" y="6137417"/>
                  <a:pt x="3262717" y="6155278"/>
                </a:cubicBezTo>
                <a:cubicBezTo>
                  <a:pt x="3262717" y="6152301"/>
                  <a:pt x="3265697" y="6152301"/>
                  <a:pt x="3265697" y="6152301"/>
                </a:cubicBezTo>
                <a:cubicBezTo>
                  <a:pt x="3262717" y="6158254"/>
                  <a:pt x="3268676" y="6155278"/>
                  <a:pt x="3268676" y="6158254"/>
                </a:cubicBezTo>
                <a:cubicBezTo>
                  <a:pt x="3265697" y="6161231"/>
                  <a:pt x="3265697" y="6161231"/>
                  <a:pt x="3265697" y="6164208"/>
                </a:cubicBezTo>
                <a:cubicBezTo>
                  <a:pt x="3268676" y="6167185"/>
                  <a:pt x="3268676" y="6173138"/>
                  <a:pt x="3274635" y="6173138"/>
                </a:cubicBezTo>
                <a:cubicBezTo>
                  <a:pt x="3274635" y="6176115"/>
                  <a:pt x="3271656" y="6176115"/>
                  <a:pt x="3271656" y="6179092"/>
                </a:cubicBezTo>
                <a:cubicBezTo>
                  <a:pt x="3283575" y="6179092"/>
                  <a:pt x="3277615" y="6190999"/>
                  <a:pt x="3283575" y="6190999"/>
                </a:cubicBezTo>
                <a:cubicBezTo>
                  <a:pt x="3286554" y="6190999"/>
                  <a:pt x="3286554" y="6190999"/>
                  <a:pt x="3286554" y="6190999"/>
                </a:cubicBezTo>
                <a:cubicBezTo>
                  <a:pt x="3283575" y="6188022"/>
                  <a:pt x="3283575" y="6185045"/>
                  <a:pt x="3283575" y="6182069"/>
                </a:cubicBezTo>
                <a:cubicBezTo>
                  <a:pt x="3289534" y="6185045"/>
                  <a:pt x="3292513" y="6188022"/>
                  <a:pt x="3301452" y="6185045"/>
                </a:cubicBezTo>
                <a:cubicBezTo>
                  <a:pt x="3298473" y="6190999"/>
                  <a:pt x="3292513" y="6185045"/>
                  <a:pt x="3289534" y="6188022"/>
                </a:cubicBezTo>
                <a:cubicBezTo>
                  <a:pt x="3298473" y="6199929"/>
                  <a:pt x="3328269" y="6208859"/>
                  <a:pt x="3331249" y="6223743"/>
                </a:cubicBezTo>
                <a:cubicBezTo>
                  <a:pt x="3337208" y="6220766"/>
                  <a:pt x="3334229" y="6223743"/>
                  <a:pt x="3337208" y="6226720"/>
                </a:cubicBezTo>
                <a:cubicBezTo>
                  <a:pt x="3328269" y="6232673"/>
                  <a:pt x="3325289" y="6220766"/>
                  <a:pt x="3319330" y="6226720"/>
                </a:cubicBezTo>
                <a:cubicBezTo>
                  <a:pt x="3322310" y="6235650"/>
                  <a:pt x="3331249" y="6241604"/>
                  <a:pt x="3343167" y="6247557"/>
                </a:cubicBezTo>
                <a:cubicBezTo>
                  <a:pt x="3340188" y="6253511"/>
                  <a:pt x="3337208" y="6253511"/>
                  <a:pt x="3340188" y="6247557"/>
                </a:cubicBezTo>
                <a:cubicBezTo>
                  <a:pt x="3337208" y="6250534"/>
                  <a:pt x="3328269" y="6241604"/>
                  <a:pt x="3325289" y="6247557"/>
                </a:cubicBezTo>
                <a:cubicBezTo>
                  <a:pt x="3328269" y="6253511"/>
                  <a:pt x="3340188" y="6259464"/>
                  <a:pt x="3343167" y="6256488"/>
                </a:cubicBezTo>
                <a:cubicBezTo>
                  <a:pt x="3343167" y="6256488"/>
                  <a:pt x="3340188" y="6259464"/>
                  <a:pt x="3340188" y="6262441"/>
                </a:cubicBezTo>
                <a:cubicBezTo>
                  <a:pt x="3355086" y="6268395"/>
                  <a:pt x="3361045" y="6280302"/>
                  <a:pt x="3387862" y="6283278"/>
                </a:cubicBezTo>
                <a:cubicBezTo>
                  <a:pt x="3384883" y="6286255"/>
                  <a:pt x="3378923" y="6286255"/>
                  <a:pt x="3375943" y="6289232"/>
                </a:cubicBezTo>
                <a:cubicBezTo>
                  <a:pt x="3375943" y="6286255"/>
                  <a:pt x="3381903" y="6286255"/>
                  <a:pt x="3378923" y="6283278"/>
                </a:cubicBezTo>
                <a:cubicBezTo>
                  <a:pt x="3375943" y="6283278"/>
                  <a:pt x="3375943" y="6283278"/>
                  <a:pt x="3372964" y="6286255"/>
                </a:cubicBezTo>
                <a:cubicBezTo>
                  <a:pt x="3375943" y="6289232"/>
                  <a:pt x="3372964" y="6292209"/>
                  <a:pt x="3378923" y="6295185"/>
                </a:cubicBezTo>
                <a:cubicBezTo>
                  <a:pt x="3378923" y="6292209"/>
                  <a:pt x="3381903" y="6292209"/>
                  <a:pt x="3384883" y="6292209"/>
                </a:cubicBezTo>
                <a:cubicBezTo>
                  <a:pt x="3387862" y="6292209"/>
                  <a:pt x="3378923" y="6301139"/>
                  <a:pt x="3381903" y="6301139"/>
                </a:cubicBezTo>
                <a:cubicBezTo>
                  <a:pt x="3384883" y="6301139"/>
                  <a:pt x="3387862" y="6304116"/>
                  <a:pt x="3387862" y="6301139"/>
                </a:cubicBezTo>
                <a:cubicBezTo>
                  <a:pt x="3384883" y="6295185"/>
                  <a:pt x="3384883" y="6298162"/>
                  <a:pt x="3390842" y="6292209"/>
                </a:cubicBezTo>
                <a:cubicBezTo>
                  <a:pt x="3387862" y="6292209"/>
                  <a:pt x="3384883" y="6289232"/>
                  <a:pt x="3384883" y="6286255"/>
                </a:cubicBezTo>
                <a:cubicBezTo>
                  <a:pt x="3390842" y="6286255"/>
                  <a:pt x="3384883" y="6280302"/>
                  <a:pt x="3390842" y="6280302"/>
                </a:cubicBezTo>
                <a:cubicBezTo>
                  <a:pt x="3390842" y="6283278"/>
                  <a:pt x="3390842" y="6283278"/>
                  <a:pt x="3387862" y="6286255"/>
                </a:cubicBezTo>
                <a:cubicBezTo>
                  <a:pt x="3390842" y="6298162"/>
                  <a:pt x="3402761" y="6295185"/>
                  <a:pt x="3405740" y="6301139"/>
                </a:cubicBezTo>
                <a:cubicBezTo>
                  <a:pt x="3396801" y="6301139"/>
                  <a:pt x="3387862" y="6301139"/>
                  <a:pt x="3384883" y="6307092"/>
                </a:cubicBezTo>
                <a:cubicBezTo>
                  <a:pt x="3381903" y="6313046"/>
                  <a:pt x="3396801" y="6313046"/>
                  <a:pt x="3399781" y="6318999"/>
                </a:cubicBezTo>
                <a:cubicBezTo>
                  <a:pt x="3393821" y="6324953"/>
                  <a:pt x="3402761" y="6327930"/>
                  <a:pt x="3402761" y="6330906"/>
                </a:cubicBezTo>
                <a:cubicBezTo>
                  <a:pt x="3408720" y="6327930"/>
                  <a:pt x="3420638" y="6333883"/>
                  <a:pt x="3414679" y="6336860"/>
                </a:cubicBezTo>
                <a:cubicBezTo>
                  <a:pt x="3414679" y="6333883"/>
                  <a:pt x="3408720" y="6330906"/>
                  <a:pt x="3405740" y="6336860"/>
                </a:cubicBezTo>
                <a:cubicBezTo>
                  <a:pt x="3411699" y="6336860"/>
                  <a:pt x="3411699" y="6339837"/>
                  <a:pt x="3414679" y="6342814"/>
                </a:cubicBezTo>
                <a:cubicBezTo>
                  <a:pt x="3417659" y="6339837"/>
                  <a:pt x="3420638" y="6342814"/>
                  <a:pt x="3420638" y="6339837"/>
                </a:cubicBezTo>
                <a:cubicBezTo>
                  <a:pt x="3429577" y="6345790"/>
                  <a:pt x="3426597" y="6342814"/>
                  <a:pt x="3435537" y="6348767"/>
                </a:cubicBezTo>
                <a:cubicBezTo>
                  <a:pt x="3429577" y="6360674"/>
                  <a:pt x="3450435" y="6354721"/>
                  <a:pt x="3441496" y="6369604"/>
                </a:cubicBezTo>
                <a:cubicBezTo>
                  <a:pt x="3447455" y="6369604"/>
                  <a:pt x="3444475" y="6372581"/>
                  <a:pt x="3450435" y="6372581"/>
                </a:cubicBezTo>
                <a:cubicBezTo>
                  <a:pt x="3441496" y="6378535"/>
                  <a:pt x="3435537" y="6378535"/>
                  <a:pt x="3426597" y="6378535"/>
                </a:cubicBezTo>
                <a:cubicBezTo>
                  <a:pt x="3435537" y="6390442"/>
                  <a:pt x="3441496" y="6402349"/>
                  <a:pt x="3459374" y="6399372"/>
                </a:cubicBezTo>
                <a:cubicBezTo>
                  <a:pt x="3462353" y="6411279"/>
                  <a:pt x="3471292" y="6423186"/>
                  <a:pt x="3489170" y="6423186"/>
                </a:cubicBezTo>
                <a:cubicBezTo>
                  <a:pt x="3495129" y="6408302"/>
                  <a:pt x="3459374" y="6405325"/>
                  <a:pt x="3465333" y="6393418"/>
                </a:cubicBezTo>
                <a:cubicBezTo>
                  <a:pt x="3465333" y="6396395"/>
                  <a:pt x="3456394" y="6396395"/>
                  <a:pt x="3456394" y="6393418"/>
                </a:cubicBezTo>
                <a:cubicBezTo>
                  <a:pt x="3459374" y="6393418"/>
                  <a:pt x="3459374" y="6393418"/>
                  <a:pt x="3462353" y="6390442"/>
                </a:cubicBezTo>
                <a:cubicBezTo>
                  <a:pt x="3471292" y="6393418"/>
                  <a:pt x="3477252" y="6399372"/>
                  <a:pt x="3489170" y="6396395"/>
                </a:cubicBezTo>
                <a:cubicBezTo>
                  <a:pt x="3489170" y="6405325"/>
                  <a:pt x="3492150" y="6411279"/>
                  <a:pt x="3492150" y="6417233"/>
                </a:cubicBezTo>
                <a:cubicBezTo>
                  <a:pt x="3504069" y="6417233"/>
                  <a:pt x="3504069" y="6426163"/>
                  <a:pt x="3515987" y="6420209"/>
                </a:cubicBezTo>
                <a:cubicBezTo>
                  <a:pt x="3515987" y="6426163"/>
                  <a:pt x="3510028" y="6420209"/>
                  <a:pt x="3507048" y="6426163"/>
                </a:cubicBezTo>
                <a:cubicBezTo>
                  <a:pt x="3510028" y="6435093"/>
                  <a:pt x="3510028" y="6429140"/>
                  <a:pt x="3504069" y="6435093"/>
                </a:cubicBezTo>
                <a:cubicBezTo>
                  <a:pt x="3504069" y="6435093"/>
                  <a:pt x="3504069" y="6435093"/>
                  <a:pt x="3518967" y="6438070"/>
                </a:cubicBezTo>
                <a:cubicBezTo>
                  <a:pt x="3515987" y="6444023"/>
                  <a:pt x="3518967" y="6447000"/>
                  <a:pt x="3521947" y="6447000"/>
                </a:cubicBezTo>
                <a:cubicBezTo>
                  <a:pt x="3527906" y="6444023"/>
                  <a:pt x="3521947" y="6444023"/>
                  <a:pt x="3521947" y="6441047"/>
                </a:cubicBezTo>
                <a:cubicBezTo>
                  <a:pt x="3527906" y="6444023"/>
                  <a:pt x="3530885" y="6441047"/>
                  <a:pt x="3533865" y="6441047"/>
                </a:cubicBezTo>
                <a:cubicBezTo>
                  <a:pt x="3533865" y="6444023"/>
                  <a:pt x="3539824" y="6444023"/>
                  <a:pt x="3536845" y="6449977"/>
                </a:cubicBezTo>
                <a:cubicBezTo>
                  <a:pt x="3530885" y="6449977"/>
                  <a:pt x="3527906" y="6449977"/>
                  <a:pt x="3524926" y="6455930"/>
                </a:cubicBezTo>
                <a:cubicBezTo>
                  <a:pt x="3533865" y="6455930"/>
                  <a:pt x="3542804" y="6458907"/>
                  <a:pt x="3551743" y="6458907"/>
                </a:cubicBezTo>
                <a:cubicBezTo>
                  <a:pt x="3542804" y="6467837"/>
                  <a:pt x="3566641" y="6461884"/>
                  <a:pt x="3560682" y="6470814"/>
                </a:cubicBezTo>
                <a:cubicBezTo>
                  <a:pt x="3554723" y="6473791"/>
                  <a:pt x="3554723" y="6467837"/>
                  <a:pt x="3548763" y="6470814"/>
                </a:cubicBezTo>
                <a:cubicBezTo>
                  <a:pt x="3551743" y="6467837"/>
                  <a:pt x="3545783" y="6467837"/>
                  <a:pt x="3545783" y="6464861"/>
                </a:cubicBezTo>
                <a:cubicBezTo>
                  <a:pt x="3542804" y="6467837"/>
                  <a:pt x="3539824" y="6467837"/>
                  <a:pt x="3539824" y="6470814"/>
                </a:cubicBezTo>
                <a:cubicBezTo>
                  <a:pt x="3539824" y="6470814"/>
                  <a:pt x="3539824" y="6470814"/>
                  <a:pt x="3548763" y="6473791"/>
                </a:cubicBezTo>
                <a:cubicBezTo>
                  <a:pt x="3542804" y="6479744"/>
                  <a:pt x="3551743" y="6479744"/>
                  <a:pt x="3548763" y="6485698"/>
                </a:cubicBezTo>
                <a:cubicBezTo>
                  <a:pt x="3539824" y="6482721"/>
                  <a:pt x="3539824" y="6467837"/>
                  <a:pt x="3521947" y="6473791"/>
                </a:cubicBezTo>
                <a:cubicBezTo>
                  <a:pt x="3521947" y="6482721"/>
                  <a:pt x="3551743" y="6488675"/>
                  <a:pt x="3533865" y="6500582"/>
                </a:cubicBezTo>
                <a:cubicBezTo>
                  <a:pt x="3536845" y="6503559"/>
                  <a:pt x="3539824" y="6503559"/>
                  <a:pt x="3542804" y="6503559"/>
                </a:cubicBezTo>
                <a:cubicBezTo>
                  <a:pt x="3545783" y="6503559"/>
                  <a:pt x="3545783" y="6500582"/>
                  <a:pt x="3548763" y="6500582"/>
                </a:cubicBezTo>
                <a:cubicBezTo>
                  <a:pt x="3551743" y="6515466"/>
                  <a:pt x="3569621" y="6524396"/>
                  <a:pt x="3569621" y="6542256"/>
                </a:cubicBezTo>
                <a:cubicBezTo>
                  <a:pt x="3572601" y="6539280"/>
                  <a:pt x="3575580" y="6539280"/>
                  <a:pt x="3575580" y="6539280"/>
                </a:cubicBezTo>
                <a:cubicBezTo>
                  <a:pt x="3572601" y="6545233"/>
                  <a:pt x="3581539" y="6545233"/>
                  <a:pt x="3578560" y="6548210"/>
                </a:cubicBezTo>
                <a:cubicBezTo>
                  <a:pt x="3572601" y="6548210"/>
                  <a:pt x="3572601" y="6542256"/>
                  <a:pt x="3569621" y="6548210"/>
                </a:cubicBezTo>
                <a:cubicBezTo>
                  <a:pt x="3569621" y="6554163"/>
                  <a:pt x="3572601" y="6560117"/>
                  <a:pt x="3578560" y="6563094"/>
                </a:cubicBezTo>
                <a:cubicBezTo>
                  <a:pt x="3575580" y="6569047"/>
                  <a:pt x="3572601" y="6566071"/>
                  <a:pt x="3572601" y="6572024"/>
                </a:cubicBezTo>
                <a:cubicBezTo>
                  <a:pt x="3575580" y="6572024"/>
                  <a:pt x="3575580" y="6569047"/>
                  <a:pt x="3578560" y="6572024"/>
                </a:cubicBezTo>
                <a:cubicBezTo>
                  <a:pt x="3578560" y="6575001"/>
                  <a:pt x="3572601" y="6575001"/>
                  <a:pt x="3572601" y="6577978"/>
                </a:cubicBezTo>
                <a:cubicBezTo>
                  <a:pt x="3578560" y="6580954"/>
                  <a:pt x="3575580" y="6583931"/>
                  <a:pt x="3581539" y="6580954"/>
                </a:cubicBezTo>
                <a:cubicBezTo>
                  <a:pt x="3578560" y="6586908"/>
                  <a:pt x="3572601" y="6586908"/>
                  <a:pt x="3569621" y="6589885"/>
                </a:cubicBezTo>
                <a:cubicBezTo>
                  <a:pt x="3572601" y="6592861"/>
                  <a:pt x="3578560" y="6595838"/>
                  <a:pt x="3575580" y="6601792"/>
                </a:cubicBezTo>
                <a:cubicBezTo>
                  <a:pt x="3575580" y="6601792"/>
                  <a:pt x="3572601" y="6598815"/>
                  <a:pt x="3572601" y="6598815"/>
                </a:cubicBezTo>
                <a:lnTo>
                  <a:pt x="3569962" y="6601452"/>
                </a:lnTo>
                <a:lnTo>
                  <a:pt x="3569801" y="6601180"/>
                </a:lnTo>
                <a:lnTo>
                  <a:pt x="3571483" y="6595466"/>
                </a:lnTo>
                <a:cubicBezTo>
                  <a:pt x="3570366" y="6594350"/>
                  <a:pt x="3568131" y="6594350"/>
                  <a:pt x="3566641" y="6595838"/>
                </a:cubicBezTo>
                <a:lnTo>
                  <a:pt x="3569801" y="6601180"/>
                </a:lnTo>
                <a:lnTo>
                  <a:pt x="3569621" y="6601792"/>
                </a:lnTo>
                <a:lnTo>
                  <a:pt x="3569962" y="6601452"/>
                </a:lnTo>
                <a:lnTo>
                  <a:pt x="3571483" y="6604024"/>
                </a:lnTo>
                <a:cubicBezTo>
                  <a:pt x="3573346" y="6606257"/>
                  <a:pt x="3575581" y="6607745"/>
                  <a:pt x="3578560" y="6607745"/>
                </a:cubicBezTo>
                <a:cubicBezTo>
                  <a:pt x="3572601" y="6613699"/>
                  <a:pt x="3581539" y="6613699"/>
                  <a:pt x="3575580" y="6616675"/>
                </a:cubicBezTo>
                <a:cubicBezTo>
                  <a:pt x="3578560" y="6616675"/>
                  <a:pt x="3581539" y="6616675"/>
                  <a:pt x="3581539" y="6622629"/>
                </a:cubicBezTo>
                <a:cubicBezTo>
                  <a:pt x="3575580" y="6619652"/>
                  <a:pt x="3569621" y="6622629"/>
                  <a:pt x="3566641" y="6625606"/>
                </a:cubicBezTo>
                <a:cubicBezTo>
                  <a:pt x="3563661" y="6622629"/>
                  <a:pt x="3560682" y="6619652"/>
                  <a:pt x="3557702" y="6616675"/>
                </a:cubicBezTo>
                <a:cubicBezTo>
                  <a:pt x="3554723" y="6619652"/>
                  <a:pt x="3548763" y="6616675"/>
                  <a:pt x="3548763" y="6622629"/>
                </a:cubicBezTo>
                <a:cubicBezTo>
                  <a:pt x="3560682" y="6622629"/>
                  <a:pt x="3563661" y="6628582"/>
                  <a:pt x="3566641" y="6634536"/>
                </a:cubicBezTo>
                <a:cubicBezTo>
                  <a:pt x="3569621" y="6634536"/>
                  <a:pt x="3581539" y="6631559"/>
                  <a:pt x="3578560" y="6640490"/>
                </a:cubicBezTo>
                <a:cubicBezTo>
                  <a:pt x="3575580" y="6637513"/>
                  <a:pt x="3575580" y="6634536"/>
                  <a:pt x="3569621" y="6634536"/>
                </a:cubicBezTo>
                <a:cubicBezTo>
                  <a:pt x="3566641" y="6637513"/>
                  <a:pt x="3563661" y="6643466"/>
                  <a:pt x="3563661" y="6643466"/>
                </a:cubicBezTo>
                <a:cubicBezTo>
                  <a:pt x="3566641" y="6643466"/>
                  <a:pt x="3575580" y="6640490"/>
                  <a:pt x="3572601" y="6646443"/>
                </a:cubicBezTo>
                <a:cubicBezTo>
                  <a:pt x="3572601" y="6643466"/>
                  <a:pt x="3566641" y="6646443"/>
                  <a:pt x="3569621" y="6649420"/>
                </a:cubicBezTo>
                <a:cubicBezTo>
                  <a:pt x="3575580" y="6649420"/>
                  <a:pt x="3575580" y="6646443"/>
                  <a:pt x="3581539" y="6649420"/>
                </a:cubicBezTo>
                <a:cubicBezTo>
                  <a:pt x="3581539" y="6652397"/>
                  <a:pt x="3572601" y="6655373"/>
                  <a:pt x="3575580" y="6658350"/>
                </a:cubicBezTo>
                <a:cubicBezTo>
                  <a:pt x="3578560" y="6655373"/>
                  <a:pt x="3590478" y="6655373"/>
                  <a:pt x="3590478" y="6658350"/>
                </a:cubicBezTo>
                <a:cubicBezTo>
                  <a:pt x="3584519" y="6661327"/>
                  <a:pt x="3584519" y="6658350"/>
                  <a:pt x="3581539" y="6658350"/>
                </a:cubicBezTo>
                <a:cubicBezTo>
                  <a:pt x="3587499" y="6661327"/>
                  <a:pt x="3575580" y="6664304"/>
                  <a:pt x="3581539" y="6667280"/>
                </a:cubicBezTo>
                <a:cubicBezTo>
                  <a:pt x="3584519" y="6662815"/>
                  <a:pt x="3588988" y="6663559"/>
                  <a:pt x="3592341" y="6666164"/>
                </a:cubicBezTo>
                <a:lnTo>
                  <a:pt x="3596438" y="6676211"/>
                </a:lnTo>
                <a:lnTo>
                  <a:pt x="3593458" y="6673234"/>
                </a:lnTo>
                <a:cubicBezTo>
                  <a:pt x="3590478" y="6676211"/>
                  <a:pt x="3590478" y="6676211"/>
                  <a:pt x="3590478" y="6676211"/>
                </a:cubicBezTo>
                <a:cubicBezTo>
                  <a:pt x="3605377" y="6688118"/>
                  <a:pt x="3602397" y="6700025"/>
                  <a:pt x="3623255" y="6711932"/>
                </a:cubicBezTo>
                <a:cubicBezTo>
                  <a:pt x="3620275" y="6714908"/>
                  <a:pt x="3623255" y="6717885"/>
                  <a:pt x="3620275" y="6720862"/>
                </a:cubicBezTo>
                <a:cubicBezTo>
                  <a:pt x="3608356" y="6717885"/>
                  <a:pt x="3605377" y="6705978"/>
                  <a:pt x="3590478" y="6705978"/>
                </a:cubicBezTo>
                <a:cubicBezTo>
                  <a:pt x="3590478" y="6708955"/>
                  <a:pt x="3590478" y="6708955"/>
                  <a:pt x="3587499" y="6708955"/>
                </a:cubicBezTo>
                <a:cubicBezTo>
                  <a:pt x="3602397" y="6717885"/>
                  <a:pt x="3620275" y="6723839"/>
                  <a:pt x="3614315" y="6738723"/>
                </a:cubicBezTo>
                <a:cubicBezTo>
                  <a:pt x="3623255" y="6744676"/>
                  <a:pt x="3635173" y="6756583"/>
                  <a:pt x="3629214" y="6765513"/>
                </a:cubicBezTo>
                <a:cubicBezTo>
                  <a:pt x="3632193" y="6765513"/>
                  <a:pt x="3635173" y="6768490"/>
                  <a:pt x="3635173" y="6771467"/>
                </a:cubicBezTo>
                <a:cubicBezTo>
                  <a:pt x="3629214" y="6768490"/>
                  <a:pt x="3626234" y="6768490"/>
                  <a:pt x="3626234" y="6771467"/>
                </a:cubicBezTo>
                <a:cubicBezTo>
                  <a:pt x="3626234" y="6774444"/>
                  <a:pt x="3626234" y="6777420"/>
                  <a:pt x="3623255" y="6780397"/>
                </a:cubicBezTo>
                <a:cubicBezTo>
                  <a:pt x="3626234" y="6783374"/>
                  <a:pt x="3626234" y="6786351"/>
                  <a:pt x="3629214" y="6783374"/>
                </a:cubicBezTo>
                <a:cubicBezTo>
                  <a:pt x="3629214" y="6780397"/>
                  <a:pt x="3626234" y="6780397"/>
                  <a:pt x="3626234" y="6780397"/>
                </a:cubicBezTo>
                <a:cubicBezTo>
                  <a:pt x="3635173" y="6777420"/>
                  <a:pt x="3635173" y="6786351"/>
                  <a:pt x="3641133" y="6786351"/>
                </a:cubicBezTo>
                <a:cubicBezTo>
                  <a:pt x="3626234" y="6795281"/>
                  <a:pt x="3635173" y="6807188"/>
                  <a:pt x="3632193" y="6819095"/>
                </a:cubicBezTo>
                <a:cubicBezTo>
                  <a:pt x="3623255" y="6819095"/>
                  <a:pt x="3623255" y="6825049"/>
                  <a:pt x="3620275" y="6831002"/>
                </a:cubicBezTo>
                <a:cubicBezTo>
                  <a:pt x="3602397" y="6836956"/>
                  <a:pt x="3584519" y="6825049"/>
                  <a:pt x="3572601" y="6813142"/>
                </a:cubicBezTo>
                <a:cubicBezTo>
                  <a:pt x="3575580" y="6810165"/>
                  <a:pt x="3575580" y="6813142"/>
                  <a:pt x="3581539" y="6813142"/>
                </a:cubicBezTo>
                <a:cubicBezTo>
                  <a:pt x="3581539" y="6807188"/>
                  <a:pt x="3569621" y="6807188"/>
                  <a:pt x="3572601" y="6798258"/>
                </a:cubicBezTo>
                <a:cubicBezTo>
                  <a:pt x="3548763" y="6804211"/>
                  <a:pt x="3548763" y="6774444"/>
                  <a:pt x="3536845" y="6768490"/>
                </a:cubicBezTo>
                <a:cubicBezTo>
                  <a:pt x="3539824" y="6753606"/>
                  <a:pt x="3524926" y="6741699"/>
                  <a:pt x="3515987" y="6738723"/>
                </a:cubicBezTo>
                <a:cubicBezTo>
                  <a:pt x="3515987" y="6741699"/>
                  <a:pt x="3524926" y="6744676"/>
                  <a:pt x="3518967" y="6747653"/>
                </a:cubicBezTo>
                <a:cubicBezTo>
                  <a:pt x="3510028" y="6741699"/>
                  <a:pt x="3513007" y="6732769"/>
                  <a:pt x="3501089" y="6729792"/>
                </a:cubicBezTo>
                <a:cubicBezTo>
                  <a:pt x="3501089" y="6726816"/>
                  <a:pt x="3501089" y="6720862"/>
                  <a:pt x="3498109" y="6717885"/>
                </a:cubicBezTo>
                <a:cubicBezTo>
                  <a:pt x="3495129" y="6714908"/>
                  <a:pt x="3492150" y="6711932"/>
                  <a:pt x="3489170" y="6711932"/>
                </a:cubicBezTo>
                <a:cubicBezTo>
                  <a:pt x="3486191" y="6708955"/>
                  <a:pt x="3492150" y="6711932"/>
                  <a:pt x="3492150" y="6708955"/>
                </a:cubicBezTo>
                <a:cubicBezTo>
                  <a:pt x="3489170" y="6703001"/>
                  <a:pt x="3477252" y="6703001"/>
                  <a:pt x="3480231" y="6697048"/>
                </a:cubicBezTo>
                <a:cubicBezTo>
                  <a:pt x="3483211" y="6697048"/>
                  <a:pt x="3480231" y="6703001"/>
                  <a:pt x="3486191" y="6700025"/>
                </a:cubicBezTo>
                <a:cubicBezTo>
                  <a:pt x="3486191" y="6697048"/>
                  <a:pt x="3486191" y="6685141"/>
                  <a:pt x="3477252" y="6694071"/>
                </a:cubicBezTo>
                <a:cubicBezTo>
                  <a:pt x="3477252" y="6679187"/>
                  <a:pt x="3468313" y="6670257"/>
                  <a:pt x="3459374" y="6658350"/>
                </a:cubicBezTo>
                <a:cubicBezTo>
                  <a:pt x="3450435" y="6661327"/>
                  <a:pt x="3435537" y="6655373"/>
                  <a:pt x="3429577" y="6649420"/>
                </a:cubicBezTo>
                <a:cubicBezTo>
                  <a:pt x="3426597" y="6649420"/>
                  <a:pt x="3420638" y="6652397"/>
                  <a:pt x="3417659" y="6658350"/>
                </a:cubicBezTo>
                <a:cubicBezTo>
                  <a:pt x="3417659" y="6658350"/>
                  <a:pt x="3420638" y="6661327"/>
                  <a:pt x="3423618" y="6661327"/>
                </a:cubicBezTo>
                <a:cubicBezTo>
                  <a:pt x="3426597" y="6658350"/>
                  <a:pt x="3429577" y="6655373"/>
                  <a:pt x="3435537" y="6658350"/>
                </a:cubicBezTo>
                <a:cubicBezTo>
                  <a:pt x="3435537" y="6664304"/>
                  <a:pt x="3438516" y="6670257"/>
                  <a:pt x="3444475" y="6676211"/>
                </a:cubicBezTo>
                <a:cubicBezTo>
                  <a:pt x="3441496" y="6676211"/>
                  <a:pt x="3441496" y="6676211"/>
                  <a:pt x="3438516" y="6679187"/>
                </a:cubicBezTo>
                <a:cubicBezTo>
                  <a:pt x="3444475" y="6679187"/>
                  <a:pt x="3441496" y="6682164"/>
                  <a:pt x="3447455" y="6685141"/>
                </a:cubicBezTo>
                <a:cubicBezTo>
                  <a:pt x="3447455" y="6685141"/>
                  <a:pt x="3447455" y="6682164"/>
                  <a:pt x="3450435" y="6682164"/>
                </a:cubicBezTo>
                <a:cubicBezTo>
                  <a:pt x="3447455" y="6685141"/>
                  <a:pt x="3447455" y="6688118"/>
                  <a:pt x="3447455" y="6688118"/>
                </a:cubicBezTo>
                <a:cubicBezTo>
                  <a:pt x="3441496" y="6688118"/>
                  <a:pt x="3432557" y="6679187"/>
                  <a:pt x="3429577" y="6685141"/>
                </a:cubicBezTo>
                <a:cubicBezTo>
                  <a:pt x="3432557" y="6694071"/>
                  <a:pt x="3444475" y="6694071"/>
                  <a:pt x="3444475" y="6700025"/>
                </a:cubicBezTo>
                <a:cubicBezTo>
                  <a:pt x="3441496" y="6705978"/>
                  <a:pt x="3435537" y="6700025"/>
                  <a:pt x="3435537" y="6705978"/>
                </a:cubicBezTo>
                <a:cubicBezTo>
                  <a:pt x="3435537" y="6711932"/>
                  <a:pt x="3444475" y="6714908"/>
                  <a:pt x="3441496" y="6720862"/>
                </a:cubicBezTo>
                <a:cubicBezTo>
                  <a:pt x="3438516" y="6717885"/>
                  <a:pt x="3432557" y="6717885"/>
                  <a:pt x="3432557" y="6720862"/>
                </a:cubicBezTo>
                <a:cubicBezTo>
                  <a:pt x="3429577" y="6726816"/>
                  <a:pt x="3438516" y="6726816"/>
                  <a:pt x="3432557" y="6735746"/>
                </a:cubicBezTo>
                <a:cubicBezTo>
                  <a:pt x="3435537" y="6735746"/>
                  <a:pt x="3435537" y="6732769"/>
                  <a:pt x="3438516" y="6735746"/>
                </a:cubicBezTo>
                <a:cubicBezTo>
                  <a:pt x="3432557" y="6741699"/>
                  <a:pt x="3435537" y="6747653"/>
                  <a:pt x="3438516" y="6750630"/>
                </a:cubicBezTo>
                <a:cubicBezTo>
                  <a:pt x="3432557" y="6759560"/>
                  <a:pt x="3438516" y="6762537"/>
                  <a:pt x="3435537" y="6771467"/>
                </a:cubicBezTo>
                <a:cubicBezTo>
                  <a:pt x="3414679" y="6753606"/>
                  <a:pt x="3408720" y="6729792"/>
                  <a:pt x="3384883" y="6714908"/>
                </a:cubicBezTo>
                <a:cubicBezTo>
                  <a:pt x="3384883" y="6705978"/>
                  <a:pt x="3375943" y="6703001"/>
                  <a:pt x="3367005" y="6697048"/>
                </a:cubicBezTo>
                <a:lnTo>
                  <a:pt x="3366812" y="6693968"/>
                </a:lnTo>
                <a:lnTo>
                  <a:pt x="3367005" y="6694071"/>
                </a:lnTo>
                <a:lnTo>
                  <a:pt x="3366805" y="6693848"/>
                </a:lnTo>
                <a:lnTo>
                  <a:pt x="3366260" y="6685141"/>
                </a:lnTo>
                <a:cubicBezTo>
                  <a:pt x="3363280" y="6682164"/>
                  <a:pt x="3358066" y="6680676"/>
                  <a:pt x="3352106" y="6682164"/>
                </a:cubicBezTo>
                <a:cubicBezTo>
                  <a:pt x="3353596" y="6683652"/>
                  <a:pt x="3357321" y="6685141"/>
                  <a:pt x="3360673" y="6687001"/>
                </a:cubicBezTo>
                <a:lnTo>
                  <a:pt x="3366805" y="6693848"/>
                </a:lnTo>
                <a:lnTo>
                  <a:pt x="3366812" y="6693968"/>
                </a:lnTo>
                <a:lnTo>
                  <a:pt x="3351734" y="6685885"/>
                </a:lnTo>
                <a:cubicBezTo>
                  <a:pt x="3346892" y="6682908"/>
                  <a:pt x="3343167" y="6679187"/>
                  <a:pt x="3343167" y="6673234"/>
                </a:cubicBezTo>
                <a:cubicBezTo>
                  <a:pt x="3337208" y="6679187"/>
                  <a:pt x="3334229" y="6673234"/>
                  <a:pt x="3331249" y="6670257"/>
                </a:cubicBezTo>
                <a:cubicBezTo>
                  <a:pt x="3337208" y="6670257"/>
                  <a:pt x="3343167" y="6673234"/>
                  <a:pt x="3349127" y="6673234"/>
                </a:cubicBezTo>
                <a:cubicBezTo>
                  <a:pt x="3343167" y="6667280"/>
                  <a:pt x="3328269" y="6670257"/>
                  <a:pt x="3322310" y="6664304"/>
                </a:cubicBezTo>
                <a:cubicBezTo>
                  <a:pt x="3325289" y="6661327"/>
                  <a:pt x="3325289" y="6661327"/>
                  <a:pt x="3328269" y="6658350"/>
                </a:cubicBezTo>
                <a:cubicBezTo>
                  <a:pt x="3325289" y="6655373"/>
                  <a:pt x="3316351" y="6649420"/>
                  <a:pt x="3325289" y="6649420"/>
                </a:cubicBezTo>
                <a:cubicBezTo>
                  <a:pt x="3322310" y="6649420"/>
                  <a:pt x="3322310" y="6649420"/>
                  <a:pt x="3322310" y="6646443"/>
                </a:cubicBezTo>
                <a:cubicBezTo>
                  <a:pt x="3319330" y="6649420"/>
                  <a:pt x="3313371" y="6646443"/>
                  <a:pt x="3307411" y="6649420"/>
                </a:cubicBezTo>
                <a:cubicBezTo>
                  <a:pt x="3307411" y="6649420"/>
                  <a:pt x="3310391" y="6652397"/>
                  <a:pt x="3310391" y="6652397"/>
                </a:cubicBezTo>
                <a:cubicBezTo>
                  <a:pt x="3313371" y="6655373"/>
                  <a:pt x="3313371" y="6649420"/>
                  <a:pt x="3319330" y="6652397"/>
                </a:cubicBezTo>
                <a:cubicBezTo>
                  <a:pt x="3313371" y="6658350"/>
                  <a:pt x="3325289" y="6655373"/>
                  <a:pt x="3322310" y="6658350"/>
                </a:cubicBezTo>
                <a:cubicBezTo>
                  <a:pt x="3313371" y="6658350"/>
                  <a:pt x="3316351" y="6655373"/>
                  <a:pt x="3310391" y="6655373"/>
                </a:cubicBezTo>
                <a:cubicBezTo>
                  <a:pt x="3307411" y="6655373"/>
                  <a:pt x="3304432" y="6661327"/>
                  <a:pt x="3307411" y="6664304"/>
                </a:cubicBezTo>
                <a:cubicBezTo>
                  <a:pt x="3301452" y="6661327"/>
                  <a:pt x="3295493" y="6661327"/>
                  <a:pt x="3292513" y="6664304"/>
                </a:cubicBezTo>
                <a:cubicBezTo>
                  <a:pt x="3304432" y="6667280"/>
                  <a:pt x="3325289" y="6667280"/>
                  <a:pt x="3316351" y="6676211"/>
                </a:cubicBezTo>
                <a:cubicBezTo>
                  <a:pt x="3319330" y="6679187"/>
                  <a:pt x="3322310" y="6679187"/>
                  <a:pt x="3322310" y="6682164"/>
                </a:cubicBezTo>
                <a:cubicBezTo>
                  <a:pt x="3325289" y="6682164"/>
                  <a:pt x="3328269" y="6679187"/>
                  <a:pt x="3328269" y="6679187"/>
                </a:cubicBezTo>
                <a:cubicBezTo>
                  <a:pt x="3328269" y="6682164"/>
                  <a:pt x="3325289" y="6685141"/>
                  <a:pt x="3328269" y="6688118"/>
                </a:cubicBezTo>
                <a:cubicBezTo>
                  <a:pt x="3337208" y="6691094"/>
                  <a:pt x="3343167" y="6697048"/>
                  <a:pt x="3346147" y="6703001"/>
                </a:cubicBezTo>
                <a:cubicBezTo>
                  <a:pt x="3352106" y="6708955"/>
                  <a:pt x="3358066" y="6711932"/>
                  <a:pt x="3361045" y="6717885"/>
                </a:cubicBezTo>
                <a:cubicBezTo>
                  <a:pt x="3369984" y="6729792"/>
                  <a:pt x="3375943" y="6741699"/>
                  <a:pt x="3381903" y="6753606"/>
                </a:cubicBezTo>
                <a:cubicBezTo>
                  <a:pt x="3369984" y="6750630"/>
                  <a:pt x="3367005" y="6747653"/>
                  <a:pt x="3361045" y="6744676"/>
                </a:cubicBezTo>
                <a:cubicBezTo>
                  <a:pt x="3361045" y="6750630"/>
                  <a:pt x="3364025" y="6756583"/>
                  <a:pt x="3369984" y="6759560"/>
                </a:cubicBezTo>
                <a:cubicBezTo>
                  <a:pt x="3369984" y="6762537"/>
                  <a:pt x="3364025" y="6768490"/>
                  <a:pt x="3367005" y="6768490"/>
                </a:cubicBezTo>
                <a:cubicBezTo>
                  <a:pt x="3375943" y="6765513"/>
                  <a:pt x="3367005" y="6780397"/>
                  <a:pt x="3375943" y="6780397"/>
                </a:cubicBezTo>
                <a:cubicBezTo>
                  <a:pt x="3372964" y="6786351"/>
                  <a:pt x="3378923" y="6786351"/>
                  <a:pt x="3375943" y="6789327"/>
                </a:cubicBezTo>
                <a:cubicBezTo>
                  <a:pt x="3372964" y="6789327"/>
                  <a:pt x="3375943" y="6786351"/>
                  <a:pt x="3369984" y="6783374"/>
                </a:cubicBezTo>
                <a:cubicBezTo>
                  <a:pt x="3367005" y="6789327"/>
                  <a:pt x="3364025" y="6789327"/>
                  <a:pt x="3364025" y="6792304"/>
                </a:cubicBezTo>
                <a:cubicBezTo>
                  <a:pt x="3355086" y="6792304"/>
                  <a:pt x="3349127" y="6789327"/>
                  <a:pt x="3343167" y="6783374"/>
                </a:cubicBezTo>
                <a:cubicBezTo>
                  <a:pt x="3334229" y="6780397"/>
                  <a:pt x="3328269" y="6777420"/>
                  <a:pt x="3322310" y="6771467"/>
                </a:cubicBezTo>
                <a:cubicBezTo>
                  <a:pt x="3313371" y="6768490"/>
                  <a:pt x="3292513" y="6756583"/>
                  <a:pt x="3289534" y="6747653"/>
                </a:cubicBezTo>
                <a:cubicBezTo>
                  <a:pt x="3271656" y="6744676"/>
                  <a:pt x="3259737" y="6726816"/>
                  <a:pt x="3250798" y="6717885"/>
                </a:cubicBezTo>
                <a:cubicBezTo>
                  <a:pt x="3235900" y="6711932"/>
                  <a:pt x="3229941" y="6700025"/>
                  <a:pt x="3221002" y="6691094"/>
                </a:cubicBezTo>
                <a:cubicBezTo>
                  <a:pt x="3221002" y="6691094"/>
                  <a:pt x="3223981" y="6688118"/>
                  <a:pt x="3223981" y="6688118"/>
                </a:cubicBezTo>
                <a:cubicBezTo>
                  <a:pt x="3218022" y="6688118"/>
                  <a:pt x="3218022" y="6676211"/>
                  <a:pt x="3209083" y="6682164"/>
                </a:cubicBezTo>
                <a:cubicBezTo>
                  <a:pt x="3212063" y="6679187"/>
                  <a:pt x="3212063" y="6676211"/>
                  <a:pt x="3215043" y="6673234"/>
                </a:cubicBezTo>
                <a:cubicBezTo>
                  <a:pt x="3203124" y="6664304"/>
                  <a:pt x="3185246" y="6655373"/>
                  <a:pt x="3164388" y="6652397"/>
                </a:cubicBezTo>
                <a:cubicBezTo>
                  <a:pt x="3164388" y="6646443"/>
                  <a:pt x="3158429" y="6643466"/>
                  <a:pt x="3149490" y="6646443"/>
                </a:cubicBezTo>
                <a:cubicBezTo>
                  <a:pt x="3155449" y="6625606"/>
                  <a:pt x="3146511" y="6607745"/>
                  <a:pt x="3131612" y="6601792"/>
                </a:cubicBezTo>
                <a:cubicBezTo>
                  <a:pt x="3131612" y="6604768"/>
                  <a:pt x="3137571" y="6604768"/>
                  <a:pt x="3134592" y="6607745"/>
                </a:cubicBezTo>
                <a:cubicBezTo>
                  <a:pt x="3128633" y="6607745"/>
                  <a:pt x="3128633" y="6604768"/>
                  <a:pt x="3119693" y="6607745"/>
                </a:cubicBezTo>
                <a:cubicBezTo>
                  <a:pt x="3119693" y="6604768"/>
                  <a:pt x="3119693" y="6601792"/>
                  <a:pt x="3113734" y="6601792"/>
                </a:cubicBezTo>
                <a:cubicBezTo>
                  <a:pt x="3116714" y="6595838"/>
                  <a:pt x="3116714" y="6592861"/>
                  <a:pt x="3113734" y="6589885"/>
                </a:cubicBezTo>
                <a:cubicBezTo>
                  <a:pt x="3110755" y="6595838"/>
                  <a:pt x="3107775" y="6592861"/>
                  <a:pt x="3101816" y="6592861"/>
                </a:cubicBezTo>
                <a:cubicBezTo>
                  <a:pt x="3104795" y="6572024"/>
                  <a:pt x="3092877" y="6554163"/>
                  <a:pt x="3072019" y="6545233"/>
                </a:cubicBezTo>
                <a:cubicBezTo>
                  <a:pt x="3077979" y="6536303"/>
                  <a:pt x="3063080" y="6539280"/>
                  <a:pt x="3060101" y="6533326"/>
                </a:cubicBezTo>
                <a:cubicBezTo>
                  <a:pt x="3048182" y="6542256"/>
                  <a:pt x="3045202" y="6521419"/>
                  <a:pt x="3033284" y="6536303"/>
                </a:cubicBezTo>
                <a:cubicBezTo>
                  <a:pt x="3036263" y="6521419"/>
                  <a:pt x="3027325" y="6509512"/>
                  <a:pt x="3015406" y="6503559"/>
                </a:cubicBezTo>
                <a:cubicBezTo>
                  <a:pt x="3006467" y="6494628"/>
                  <a:pt x="2991569" y="6488675"/>
                  <a:pt x="2991569" y="6479744"/>
                </a:cubicBezTo>
                <a:cubicBezTo>
                  <a:pt x="2979650" y="6479744"/>
                  <a:pt x="2967731" y="6470814"/>
                  <a:pt x="2967731" y="6461884"/>
                </a:cubicBezTo>
                <a:cubicBezTo>
                  <a:pt x="2946874" y="6458907"/>
                  <a:pt x="2940915" y="6447000"/>
                  <a:pt x="2934955" y="6435093"/>
                </a:cubicBezTo>
                <a:cubicBezTo>
                  <a:pt x="2920057" y="6429140"/>
                  <a:pt x="2917077" y="6423186"/>
                  <a:pt x="2905159" y="6420209"/>
                </a:cubicBezTo>
                <a:cubicBezTo>
                  <a:pt x="2905159" y="6417233"/>
                  <a:pt x="2911118" y="6414256"/>
                  <a:pt x="2908139" y="6414256"/>
                </a:cubicBezTo>
                <a:cubicBezTo>
                  <a:pt x="2896220" y="6420209"/>
                  <a:pt x="2890261" y="6408302"/>
                  <a:pt x="2887281" y="6405325"/>
                </a:cubicBezTo>
                <a:cubicBezTo>
                  <a:pt x="2890261" y="6405325"/>
                  <a:pt x="2893240" y="6405325"/>
                  <a:pt x="2893240" y="6405325"/>
                </a:cubicBezTo>
                <a:cubicBezTo>
                  <a:pt x="2878342" y="6402349"/>
                  <a:pt x="2866423" y="6390442"/>
                  <a:pt x="2866423" y="6378535"/>
                </a:cubicBezTo>
                <a:cubicBezTo>
                  <a:pt x="2869403" y="6381511"/>
                  <a:pt x="2887281" y="6384488"/>
                  <a:pt x="2875362" y="6390442"/>
                </a:cubicBezTo>
                <a:cubicBezTo>
                  <a:pt x="2881321" y="6393418"/>
                  <a:pt x="2890261" y="6393418"/>
                  <a:pt x="2896220" y="6396395"/>
                </a:cubicBezTo>
                <a:cubicBezTo>
                  <a:pt x="2896220" y="6393418"/>
                  <a:pt x="2896220" y="6393418"/>
                  <a:pt x="2896220" y="6390442"/>
                </a:cubicBezTo>
                <a:cubicBezTo>
                  <a:pt x="2902179" y="6390442"/>
                  <a:pt x="2902179" y="6399372"/>
                  <a:pt x="2908139" y="6396395"/>
                </a:cubicBezTo>
                <a:cubicBezTo>
                  <a:pt x="2902179" y="6393418"/>
                  <a:pt x="2899199" y="6384488"/>
                  <a:pt x="2887281" y="6387465"/>
                </a:cubicBezTo>
                <a:cubicBezTo>
                  <a:pt x="2893240" y="6369604"/>
                  <a:pt x="2860464" y="6369604"/>
                  <a:pt x="2860464" y="6351744"/>
                </a:cubicBezTo>
                <a:cubicBezTo>
                  <a:pt x="2854505" y="6351744"/>
                  <a:pt x="2854505" y="6345790"/>
                  <a:pt x="2848545" y="6348767"/>
                </a:cubicBezTo>
                <a:cubicBezTo>
                  <a:pt x="2854505" y="6345790"/>
                  <a:pt x="2848545" y="6345790"/>
                  <a:pt x="2848545" y="6342814"/>
                </a:cubicBezTo>
                <a:cubicBezTo>
                  <a:pt x="2851525" y="6342814"/>
                  <a:pt x="2854505" y="6345790"/>
                  <a:pt x="2854505" y="6342814"/>
                </a:cubicBezTo>
                <a:cubicBezTo>
                  <a:pt x="2845566" y="6342814"/>
                  <a:pt x="2845566" y="6333883"/>
                  <a:pt x="2836627" y="6330906"/>
                </a:cubicBezTo>
                <a:cubicBezTo>
                  <a:pt x="2836627" y="6333883"/>
                  <a:pt x="2842586" y="6336860"/>
                  <a:pt x="2833647" y="6336860"/>
                </a:cubicBezTo>
                <a:cubicBezTo>
                  <a:pt x="2839607" y="6327930"/>
                  <a:pt x="2830667" y="6333883"/>
                  <a:pt x="2830667" y="6330906"/>
                </a:cubicBezTo>
                <a:cubicBezTo>
                  <a:pt x="2836627" y="6330906"/>
                  <a:pt x="2830667" y="6327930"/>
                  <a:pt x="2833647" y="6321976"/>
                </a:cubicBezTo>
                <a:cubicBezTo>
                  <a:pt x="2827688" y="6318999"/>
                  <a:pt x="2827688" y="6316023"/>
                  <a:pt x="2818749" y="6313046"/>
                </a:cubicBezTo>
                <a:lnTo>
                  <a:pt x="2816456" y="6316939"/>
                </a:lnTo>
                <a:lnTo>
                  <a:pt x="2818749" y="6310069"/>
                </a:lnTo>
                <a:lnTo>
                  <a:pt x="2792528" y="6294352"/>
                </a:lnTo>
                <a:lnTo>
                  <a:pt x="2797891" y="6292209"/>
                </a:lnTo>
                <a:cubicBezTo>
                  <a:pt x="2794912" y="6289232"/>
                  <a:pt x="2788953" y="6286255"/>
                  <a:pt x="2782993" y="6286255"/>
                </a:cubicBezTo>
                <a:cubicBezTo>
                  <a:pt x="2785973" y="6286255"/>
                  <a:pt x="2785973" y="6286255"/>
                  <a:pt x="2788953" y="6283278"/>
                </a:cubicBezTo>
                <a:cubicBezTo>
                  <a:pt x="2780013" y="6283278"/>
                  <a:pt x="2782993" y="6277325"/>
                  <a:pt x="2780013" y="6277325"/>
                </a:cubicBezTo>
                <a:cubicBezTo>
                  <a:pt x="2780013" y="6280302"/>
                  <a:pt x="2780013" y="6280302"/>
                  <a:pt x="2777034" y="6280302"/>
                </a:cubicBezTo>
                <a:cubicBezTo>
                  <a:pt x="2780013" y="6274348"/>
                  <a:pt x="2771075" y="6280302"/>
                  <a:pt x="2771075" y="6277325"/>
                </a:cubicBezTo>
                <a:cubicBezTo>
                  <a:pt x="2771075" y="6274348"/>
                  <a:pt x="2774054" y="6274348"/>
                  <a:pt x="2774054" y="6271371"/>
                </a:cubicBezTo>
                <a:cubicBezTo>
                  <a:pt x="2768095" y="6262441"/>
                  <a:pt x="2765115" y="6253511"/>
                  <a:pt x="2753197" y="6250534"/>
                </a:cubicBezTo>
                <a:cubicBezTo>
                  <a:pt x="2753197" y="6247557"/>
                  <a:pt x="2756176" y="6241604"/>
                  <a:pt x="2747237" y="6244580"/>
                </a:cubicBezTo>
                <a:cubicBezTo>
                  <a:pt x="2747237" y="6241604"/>
                  <a:pt x="2750217" y="6241604"/>
                  <a:pt x="2750217" y="6238627"/>
                </a:cubicBezTo>
                <a:cubicBezTo>
                  <a:pt x="2744258" y="6238627"/>
                  <a:pt x="2738298" y="6232673"/>
                  <a:pt x="2738298" y="6226720"/>
                </a:cubicBezTo>
                <a:cubicBezTo>
                  <a:pt x="2738298" y="6226720"/>
                  <a:pt x="2735319" y="6226720"/>
                  <a:pt x="2732339" y="6226720"/>
                </a:cubicBezTo>
                <a:cubicBezTo>
                  <a:pt x="2729359" y="6208859"/>
                  <a:pt x="2717441" y="6196952"/>
                  <a:pt x="2705522" y="6185045"/>
                </a:cubicBezTo>
                <a:cubicBezTo>
                  <a:pt x="2693603" y="6173138"/>
                  <a:pt x="2681685" y="6161231"/>
                  <a:pt x="2672746" y="6146347"/>
                </a:cubicBezTo>
                <a:cubicBezTo>
                  <a:pt x="2666787" y="6143371"/>
                  <a:pt x="2663807" y="6137417"/>
                  <a:pt x="2657848" y="6131464"/>
                </a:cubicBezTo>
                <a:cubicBezTo>
                  <a:pt x="2657848" y="6131464"/>
                  <a:pt x="2654868" y="6131464"/>
                  <a:pt x="2651889" y="6131464"/>
                </a:cubicBezTo>
                <a:cubicBezTo>
                  <a:pt x="2654868" y="6125510"/>
                  <a:pt x="2645929" y="6119557"/>
                  <a:pt x="2642949" y="6119557"/>
                </a:cubicBezTo>
                <a:cubicBezTo>
                  <a:pt x="2648909" y="6113603"/>
                  <a:pt x="2639970" y="6116580"/>
                  <a:pt x="2634011" y="6116580"/>
                </a:cubicBezTo>
                <a:cubicBezTo>
                  <a:pt x="2628051" y="6095742"/>
                  <a:pt x="2607194" y="6089789"/>
                  <a:pt x="2595275" y="6071928"/>
                </a:cubicBezTo>
                <a:cubicBezTo>
                  <a:pt x="2595275" y="6071928"/>
                  <a:pt x="2592295" y="6071928"/>
                  <a:pt x="2592295" y="6071928"/>
                </a:cubicBezTo>
                <a:cubicBezTo>
                  <a:pt x="2541642" y="6018347"/>
                  <a:pt x="2488008" y="5970719"/>
                  <a:pt x="2434374" y="5923090"/>
                </a:cubicBezTo>
                <a:cubicBezTo>
                  <a:pt x="2380740" y="5875462"/>
                  <a:pt x="2327107" y="5830811"/>
                  <a:pt x="2276453" y="5777229"/>
                </a:cubicBezTo>
                <a:lnTo>
                  <a:pt x="2273473" y="5777229"/>
                </a:lnTo>
                <a:cubicBezTo>
                  <a:pt x="2270493" y="5768299"/>
                  <a:pt x="2267514" y="5777229"/>
                  <a:pt x="2264534" y="5774252"/>
                </a:cubicBezTo>
                <a:cubicBezTo>
                  <a:pt x="2264534" y="5771276"/>
                  <a:pt x="2264534" y="5771276"/>
                  <a:pt x="2264534" y="5768299"/>
                </a:cubicBezTo>
                <a:cubicBezTo>
                  <a:pt x="2249636" y="5756392"/>
                  <a:pt x="2237717" y="5747462"/>
                  <a:pt x="2222819" y="5735555"/>
                </a:cubicBezTo>
                <a:cubicBezTo>
                  <a:pt x="2222819" y="5735555"/>
                  <a:pt x="2225799" y="5732578"/>
                  <a:pt x="2222819" y="5732578"/>
                </a:cubicBezTo>
                <a:cubicBezTo>
                  <a:pt x="2222819" y="5732578"/>
                  <a:pt x="2222819" y="5732578"/>
                  <a:pt x="2216860" y="5732578"/>
                </a:cubicBezTo>
                <a:cubicBezTo>
                  <a:pt x="2193022" y="5705787"/>
                  <a:pt x="2160246" y="5684950"/>
                  <a:pt x="2136409" y="5658159"/>
                </a:cubicBezTo>
                <a:cubicBezTo>
                  <a:pt x="2121511" y="5649229"/>
                  <a:pt x="2106613" y="5640298"/>
                  <a:pt x="2097674" y="5625414"/>
                </a:cubicBezTo>
                <a:cubicBezTo>
                  <a:pt x="2088735" y="5625414"/>
                  <a:pt x="2091714" y="5613507"/>
                  <a:pt x="2082775" y="5616484"/>
                </a:cubicBezTo>
                <a:cubicBezTo>
                  <a:pt x="2079796" y="5601600"/>
                  <a:pt x="2064898" y="5604577"/>
                  <a:pt x="2061918" y="5592670"/>
                </a:cubicBezTo>
                <a:cubicBezTo>
                  <a:pt x="2049999" y="5589693"/>
                  <a:pt x="2041060" y="5580763"/>
                  <a:pt x="2032121" y="5571833"/>
                </a:cubicBezTo>
                <a:cubicBezTo>
                  <a:pt x="2026162" y="5562903"/>
                  <a:pt x="2017223" y="5556949"/>
                  <a:pt x="2005305" y="5550995"/>
                </a:cubicBezTo>
                <a:cubicBezTo>
                  <a:pt x="2005305" y="5548019"/>
                  <a:pt x="2005305" y="5548019"/>
                  <a:pt x="2005305" y="5545042"/>
                </a:cubicBezTo>
                <a:cubicBezTo>
                  <a:pt x="1987427" y="5539088"/>
                  <a:pt x="1978488" y="5515274"/>
                  <a:pt x="1963589" y="5512298"/>
                </a:cubicBezTo>
                <a:cubicBezTo>
                  <a:pt x="1963589" y="5500391"/>
                  <a:pt x="1948691" y="5506344"/>
                  <a:pt x="1951671" y="5494437"/>
                </a:cubicBezTo>
                <a:cubicBezTo>
                  <a:pt x="1951671" y="5494437"/>
                  <a:pt x="1951671" y="5494437"/>
                  <a:pt x="1945712" y="5497414"/>
                </a:cubicBezTo>
                <a:cubicBezTo>
                  <a:pt x="1945712" y="5488484"/>
                  <a:pt x="1939752" y="5488484"/>
                  <a:pt x="1933793" y="5482530"/>
                </a:cubicBezTo>
                <a:cubicBezTo>
                  <a:pt x="1921874" y="5473600"/>
                  <a:pt x="1909956" y="5452762"/>
                  <a:pt x="1901017" y="5455739"/>
                </a:cubicBezTo>
                <a:cubicBezTo>
                  <a:pt x="1880159" y="5431925"/>
                  <a:pt x="1853342" y="5417041"/>
                  <a:pt x="1832485" y="5390250"/>
                </a:cubicBezTo>
                <a:cubicBezTo>
                  <a:pt x="1829505" y="5390250"/>
                  <a:pt x="1829505" y="5393227"/>
                  <a:pt x="1829505" y="5393227"/>
                </a:cubicBezTo>
                <a:cubicBezTo>
                  <a:pt x="1817587" y="5378343"/>
                  <a:pt x="1805668" y="5363460"/>
                  <a:pt x="1787790" y="5357506"/>
                </a:cubicBezTo>
                <a:cubicBezTo>
                  <a:pt x="1787790" y="5354529"/>
                  <a:pt x="1787790" y="5348576"/>
                  <a:pt x="1787790" y="5345599"/>
                </a:cubicBezTo>
                <a:cubicBezTo>
                  <a:pt x="1778851" y="5345599"/>
                  <a:pt x="1775871" y="5339646"/>
                  <a:pt x="1772892" y="5333692"/>
                </a:cubicBezTo>
                <a:cubicBezTo>
                  <a:pt x="1772892" y="5333692"/>
                  <a:pt x="1772892" y="5336669"/>
                  <a:pt x="1769912" y="5336669"/>
                </a:cubicBezTo>
                <a:cubicBezTo>
                  <a:pt x="1766933" y="5336669"/>
                  <a:pt x="1769912" y="5324762"/>
                  <a:pt x="1763953" y="5324762"/>
                </a:cubicBezTo>
                <a:cubicBezTo>
                  <a:pt x="1746075" y="5318808"/>
                  <a:pt x="1737136" y="5303924"/>
                  <a:pt x="1725217" y="5292017"/>
                </a:cubicBezTo>
                <a:cubicBezTo>
                  <a:pt x="1725217" y="5292017"/>
                  <a:pt x="1725217" y="5292017"/>
                  <a:pt x="1722238" y="5294994"/>
                </a:cubicBezTo>
                <a:cubicBezTo>
                  <a:pt x="1710319" y="5274157"/>
                  <a:pt x="1692441" y="5265227"/>
                  <a:pt x="1674563" y="5250343"/>
                </a:cubicBezTo>
                <a:cubicBezTo>
                  <a:pt x="1674563" y="5247366"/>
                  <a:pt x="1677543" y="5247366"/>
                  <a:pt x="1677543" y="5241412"/>
                </a:cubicBezTo>
                <a:cubicBezTo>
                  <a:pt x="1668604" y="5247366"/>
                  <a:pt x="1671584" y="5238436"/>
                  <a:pt x="1662645" y="5241412"/>
                </a:cubicBezTo>
                <a:cubicBezTo>
                  <a:pt x="1665624" y="5229505"/>
                  <a:pt x="1653706" y="5232482"/>
                  <a:pt x="1653706" y="5223552"/>
                </a:cubicBezTo>
                <a:cubicBezTo>
                  <a:pt x="1644767" y="5223552"/>
                  <a:pt x="1635828" y="5208668"/>
                  <a:pt x="1626889" y="5202715"/>
                </a:cubicBezTo>
                <a:cubicBezTo>
                  <a:pt x="1632848" y="5193784"/>
                  <a:pt x="1611991" y="5193784"/>
                  <a:pt x="1611991" y="5181877"/>
                </a:cubicBezTo>
                <a:cubicBezTo>
                  <a:pt x="1606031" y="5181877"/>
                  <a:pt x="1609011" y="5187831"/>
                  <a:pt x="1606031" y="5187831"/>
                </a:cubicBezTo>
                <a:cubicBezTo>
                  <a:pt x="1603052" y="5184854"/>
                  <a:pt x="1606031" y="5175924"/>
                  <a:pt x="1597092" y="5181877"/>
                </a:cubicBezTo>
                <a:cubicBezTo>
                  <a:pt x="1594113" y="5169970"/>
                  <a:pt x="1585174" y="5164017"/>
                  <a:pt x="1576235" y="5158063"/>
                </a:cubicBezTo>
                <a:cubicBezTo>
                  <a:pt x="1576235" y="5152110"/>
                  <a:pt x="1585174" y="5155086"/>
                  <a:pt x="1582194" y="5149133"/>
                </a:cubicBezTo>
                <a:cubicBezTo>
                  <a:pt x="1570276" y="5149133"/>
                  <a:pt x="1561337" y="5146156"/>
                  <a:pt x="1552398" y="5140203"/>
                </a:cubicBezTo>
                <a:cubicBezTo>
                  <a:pt x="1555377" y="5134249"/>
                  <a:pt x="1558357" y="5140203"/>
                  <a:pt x="1561337" y="5137226"/>
                </a:cubicBezTo>
                <a:cubicBezTo>
                  <a:pt x="1561337" y="5134249"/>
                  <a:pt x="1564316" y="5134249"/>
                  <a:pt x="1564316" y="5128296"/>
                </a:cubicBezTo>
                <a:cubicBezTo>
                  <a:pt x="1558357" y="5131272"/>
                  <a:pt x="1549418" y="5128296"/>
                  <a:pt x="1549418" y="5122342"/>
                </a:cubicBezTo>
                <a:cubicBezTo>
                  <a:pt x="1552398" y="5122342"/>
                  <a:pt x="1555377" y="5128296"/>
                  <a:pt x="1558357" y="5122342"/>
                </a:cubicBezTo>
                <a:cubicBezTo>
                  <a:pt x="1552398" y="5119365"/>
                  <a:pt x="1549418" y="5113412"/>
                  <a:pt x="1540479" y="5116389"/>
                </a:cubicBezTo>
                <a:cubicBezTo>
                  <a:pt x="1540479" y="5113412"/>
                  <a:pt x="1543459" y="5110435"/>
                  <a:pt x="1543459" y="5107458"/>
                </a:cubicBezTo>
                <a:cubicBezTo>
                  <a:pt x="1537499" y="5107458"/>
                  <a:pt x="1537499" y="5101505"/>
                  <a:pt x="1528560" y="5107458"/>
                </a:cubicBezTo>
                <a:cubicBezTo>
                  <a:pt x="1528560" y="5095551"/>
                  <a:pt x="1516642" y="5098528"/>
                  <a:pt x="1510683" y="5092574"/>
                </a:cubicBezTo>
                <a:cubicBezTo>
                  <a:pt x="1507703" y="5092574"/>
                  <a:pt x="1513662" y="5101505"/>
                  <a:pt x="1507703" y="5101505"/>
                </a:cubicBezTo>
                <a:cubicBezTo>
                  <a:pt x="1504723" y="5095551"/>
                  <a:pt x="1513662" y="5089598"/>
                  <a:pt x="1507703" y="5089598"/>
                </a:cubicBezTo>
                <a:cubicBezTo>
                  <a:pt x="1507703" y="5092574"/>
                  <a:pt x="1498764" y="5098528"/>
                  <a:pt x="1501744" y="5089598"/>
                </a:cubicBezTo>
                <a:cubicBezTo>
                  <a:pt x="1501744" y="5089598"/>
                  <a:pt x="1504723" y="5089598"/>
                  <a:pt x="1504723" y="5086621"/>
                </a:cubicBezTo>
                <a:cubicBezTo>
                  <a:pt x="1498764" y="5077691"/>
                  <a:pt x="1489825" y="5071737"/>
                  <a:pt x="1480886" y="5065784"/>
                </a:cubicBezTo>
                <a:cubicBezTo>
                  <a:pt x="1480886" y="5065784"/>
                  <a:pt x="1480886" y="5065784"/>
                  <a:pt x="1483866" y="5062807"/>
                </a:cubicBezTo>
                <a:cubicBezTo>
                  <a:pt x="1477906" y="5056853"/>
                  <a:pt x="1468967" y="5044946"/>
                  <a:pt x="1463008" y="5050900"/>
                </a:cubicBezTo>
                <a:cubicBezTo>
                  <a:pt x="1463008" y="5047923"/>
                  <a:pt x="1460029" y="5047923"/>
                  <a:pt x="1460029" y="5047923"/>
                </a:cubicBezTo>
                <a:cubicBezTo>
                  <a:pt x="1460029" y="5044946"/>
                  <a:pt x="1463008" y="5044946"/>
                  <a:pt x="1463008" y="5041970"/>
                </a:cubicBezTo>
                <a:cubicBezTo>
                  <a:pt x="1460029" y="5043458"/>
                  <a:pt x="1459284" y="5042714"/>
                  <a:pt x="1458539" y="5041970"/>
                </a:cubicBezTo>
                <a:lnTo>
                  <a:pt x="1454069" y="5041970"/>
                </a:lnTo>
                <a:lnTo>
                  <a:pt x="1454069" y="5041970"/>
                </a:lnTo>
                <a:cubicBezTo>
                  <a:pt x="1454814" y="5038249"/>
                  <a:pt x="1455559" y="5034528"/>
                  <a:pt x="1451090" y="5036016"/>
                </a:cubicBezTo>
                <a:cubicBezTo>
                  <a:pt x="1451090" y="5030063"/>
                  <a:pt x="1445130" y="5033039"/>
                  <a:pt x="1445130" y="5030063"/>
                </a:cubicBezTo>
                <a:cubicBezTo>
                  <a:pt x="1448110" y="5024109"/>
                  <a:pt x="1451090" y="5030063"/>
                  <a:pt x="1451090" y="5027086"/>
                </a:cubicBezTo>
                <a:cubicBezTo>
                  <a:pt x="1445130" y="5021132"/>
                  <a:pt x="1439171" y="5015179"/>
                  <a:pt x="1430232" y="5015179"/>
                </a:cubicBezTo>
                <a:cubicBezTo>
                  <a:pt x="1433212" y="5012202"/>
                  <a:pt x="1433212" y="5012202"/>
                  <a:pt x="1436191" y="5009225"/>
                </a:cubicBezTo>
                <a:cubicBezTo>
                  <a:pt x="1433212" y="5012202"/>
                  <a:pt x="1433212" y="5006248"/>
                  <a:pt x="1430232" y="5006248"/>
                </a:cubicBezTo>
                <a:cubicBezTo>
                  <a:pt x="1427252" y="5009225"/>
                  <a:pt x="1427252" y="5012202"/>
                  <a:pt x="1424273" y="5012202"/>
                </a:cubicBezTo>
                <a:cubicBezTo>
                  <a:pt x="1424273" y="5006248"/>
                  <a:pt x="1421293" y="5006248"/>
                  <a:pt x="1418313" y="5003272"/>
                </a:cubicBezTo>
                <a:cubicBezTo>
                  <a:pt x="1418313" y="5006248"/>
                  <a:pt x="1415334" y="5009225"/>
                  <a:pt x="1415334" y="5006248"/>
                </a:cubicBezTo>
                <a:cubicBezTo>
                  <a:pt x="1421293" y="4997318"/>
                  <a:pt x="1409374" y="5000295"/>
                  <a:pt x="1409374" y="4994341"/>
                </a:cubicBezTo>
                <a:cubicBezTo>
                  <a:pt x="1409374" y="4991365"/>
                  <a:pt x="1415334" y="4991365"/>
                  <a:pt x="1415334" y="4988388"/>
                </a:cubicBezTo>
                <a:cubicBezTo>
                  <a:pt x="1409374" y="4994341"/>
                  <a:pt x="1409374" y="4985411"/>
                  <a:pt x="1403415" y="4985411"/>
                </a:cubicBezTo>
                <a:cubicBezTo>
                  <a:pt x="1403415" y="4994341"/>
                  <a:pt x="1397456" y="4988388"/>
                  <a:pt x="1394476" y="4985411"/>
                </a:cubicBezTo>
                <a:cubicBezTo>
                  <a:pt x="1400436" y="4985411"/>
                  <a:pt x="1403415" y="4982434"/>
                  <a:pt x="1403415" y="4976481"/>
                </a:cubicBezTo>
                <a:cubicBezTo>
                  <a:pt x="1403415" y="4976481"/>
                  <a:pt x="1397456" y="4982434"/>
                  <a:pt x="1397456" y="4979458"/>
                </a:cubicBezTo>
                <a:cubicBezTo>
                  <a:pt x="1406395" y="4970527"/>
                  <a:pt x="1391497" y="4961597"/>
                  <a:pt x="1385537" y="4958620"/>
                </a:cubicBezTo>
                <a:cubicBezTo>
                  <a:pt x="1385537" y="4961597"/>
                  <a:pt x="1385537" y="4961597"/>
                  <a:pt x="1382558" y="4961597"/>
                </a:cubicBezTo>
                <a:cubicBezTo>
                  <a:pt x="1382558" y="4955644"/>
                  <a:pt x="1382558" y="4961597"/>
                  <a:pt x="1379578" y="4958620"/>
                </a:cubicBezTo>
                <a:cubicBezTo>
                  <a:pt x="1379578" y="4958620"/>
                  <a:pt x="1379578" y="4958620"/>
                  <a:pt x="1379578" y="4952667"/>
                </a:cubicBezTo>
                <a:cubicBezTo>
                  <a:pt x="1385537" y="4949690"/>
                  <a:pt x="1382558" y="4946713"/>
                  <a:pt x="1385537" y="4943737"/>
                </a:cubicBezTo>
                <a:cubicBezTo>
                  <a:pt x="1388517" y="4949690"/>
                  <a:pt x="1388517" y="4952667"/>
                  <a:pt x="1397456" y="4952667"/>
                </a:cubicBezTo>
                <a:cubicBezTo>
                  <a:pt x="1394476" y="4961597"/>
                  <a:pt x="1400436" y="4955644"/>
                  <a:pt x="1400436" y="4967551"/>
                </a:cubicBezTo>
                <a:cubicBezTo>
                  <a:pt x="1400436" y="4961597"/>
                  <a:pt x="1406395" y="4961597"/>
                  <a:pt x="1409374" y="4964574"/>
                </a:cubicBezTo>
                <a:cubicBezTo>
                  <a:pt x="1406395" y="4964574"/>
                  <a:pt x="1403415" y="4964574"/>
                  <a:pt x="1403415" y="4967551"/>
                </a:cubicBezTo>
                <a:cubicBezTo>
                  <a:pt x="1406395" y="4967551"/>
                  <a:pt x="1400436" y="4976481"/>
                  <a:pt x="1406395" y="4973504"/>
                </a:cubicBezTo>
                <a:cubicBezTo>
                  <a:pt x="1409374" y="4970527"/>
                  <a:pt x="1409374" y="4964574"/>
                  <a:pt x="1415334" y="4964574"/>
                </a:cubicBezTo>
                <a:cubicBezTo>
                  <a:pt x="1415334" y="4970527"/>
                  <a:pt x="1406395" y="4967551"/>
                  <a:pt x="1409374" y="4976481"/>
                </a:cubicBezTo>
                <a:cubicBezTo>
                  <a:pt x="1418313" y="4970527"/>
                  <a:pt x="1412354" y="4988388"/>
                  <a:pt x="1421293" y="4982434"/>
                </a:cubicBezTo>
                <a:cubicBezTo>
                  <a:pt x="1436191" y="4979458"/>
                  <a:pt x="1439171" y="4991365"/>
                  <a:pt x="1445130" y="4997318"/>
                </a:cubicBezTo>
                <a:cubicBezTo>
                  <a:pt x="1448110" y="4997318"/>
                  <a:pt x="1448110" y="4994341"/>
                  <a:pt x="1448110" y="4994341"/>
                </a:cubicBezTo>
                <a:cubicBezTo>
                  <a:pt x="1448110" y="4991365"/>
                  <a:pt x="1445130" y="4994341"/>
                  <a:pt x="1445130" y="4988388"/>
                </a:cubicBezTo>
                <a:cubicBezTo>
                  <a:pt x="1454069" y="4988388"/>
                  <a:pt x="1448110" y="5000295"/>
                  <a:pt x="1451090" y="5000295"/>
                </a:cubicBezTo>
                <a:cubicBezTo>
                  <a:pt x="1454069" y="4997318"/>
                  <a:pt x="1457049" y="4994341"/>
                  <a:pt x="1457049" y="4997318"/>
                </a:cubicBezTo>
                <a:cubicBezTo>
                  <a:pt x="1451090" y="5000295"/>
                  <a:pt x="1457049" y="5003272"/>
                  <a:pt x="1454069" y="5009225"/>
                </a:cubicBezTo>
                <a:cubicBezTo>
                  <a:pt x="1463008" y="5006248"/>
                  <a:pt x="1474927" y="5027086"/>
                  <a:pt x="1483866" y="5018155"/>
                </a:cubicBezTo>
                <a:cubicBezTo>
                  <a:pt x="1486845" y="5021132"/>
                  <a:pt x="1483866" y="5021132"/>
                  <a:pt x="1480886" y="5024109"/>
                </a:cubicBezTo>
                <a:cubicBezTo>
                  <a:pt x="1486845" y="5027086"/>
                  <a:pt x="1489825" y="5036016"/>
                  <a:pt x="1498764" y="5036016"/>
                </a:cubicBezTo>
                <a:cubicBezTo>
                  <a:pt x="1495784" y="5036016"/>
                  <a:pt x="1492805" y="5038993"/>
                  <a:pt x="1492805" y="5041970"/>
                </a:cubicBezTo>
                <a:cubicBezTo>
                  <a:pt x="1495784" y="5041970"/>
                  <a:pt x="1495784" y="5044946"/>
                  <a:pt x="1501744" y="5041970"/>
                </a:cubicBezTo>
                <a:cubicBezTo>
                  <a:pt x="1501744" y="5038993"/>
                  <a:pt x="1501744" y="5036016"/>
                  <a:pt x="1501744" y="5033039"/>
                </a:cubicBezTo>
                <a:cubicBezTo>
                  <a:pt x="1504723" y="5038993"/>
                  <a:pt x="1507703" y="5036016"/>
                  <a:pt x="1507703" y="5041970"/>
                </a:cubicBezTo>
                <a:cubicBezTo>
                  <a:pt x="1501744" y="5041970"/>
                  <a:pt x="1501744" y="5044946"/>
                  <a:pt x="1501744" y="5047923"/>
                </a:cubicBezTo>
                <a:cubicBezTo>
                  <a:pt x="1513662" y="5044946"/>
                  <a:pt x="1510683" y="5065784"/>
                  <a:pt x="1522601" y="5056853"/>
                </a:cubicBezTo>
                <a:cubicBezTo>
                  <a:pt x="1525581" y="5059830"/>
                  <a:pt x="1525581" y="5062807"/>
                  <a:pt x="1522601" y="5065784"/>
                </a:cubicBezTo>
                <a:cubicBezTo>
                  <a:pt x="1528560" y="5059830"/>
                  <a:pt x="1528560" y="5068760"/>
                  <a:pt x="1528560" y="5062807"/>
                </a:cubicBezTo>
                <a:cubicBezTo>
                  <a:pt x="1528560" y="5062807"/>
                  <a:pt x="1528560" y="5059830"/>
                  <a:pt x="1528560" y="5059830"/>
                </a:cubicBezTo>
                <a:cubicBezTo>
                  <a:pt x="1534520" y="5062807"/>
                  <a:pt x="1534520" y="5071737"/>
                  <a:pt x="1537499" y="5074714"/>
                </a:cubicBezTo>
                <a:cubicBezTo>
                  <a:pt x="1537499" y="5071737"/>
                  <a:pt x="1540479" y="5071737"/>
                  <a:pt x="1540479" y="5071737"/>
                </a:cubicBezTo>
                <a:cubicBezTo>
                  <a:pt x="1543459" y="5068760"/>
                  <a:pt x="1540479" y="5068760"/>
                  <a:pt x="1540479" y="5065784"/>
                </a:cubicBezTo>
                <a:cubicBezTo>
                  <a:pt x="1555377" y="5065784"/>
                  <a:pt x="1555377" y="5086621"/>
                  <a:pt x="1570276" y="5083644"/>
                </a:cubicBezTo>
                <a:cubicBezTo>
                  <a:pt x="1573255" y="5092574"/>
                  <a:pt x="1567296" y="5083644"/>
                  <a:pt x="1567296" y="5089598"/>
                </a:cubicBezTo>
                <a:cubicBezTo>
                  <a:pt x="1570276" y="5098528"/>
                  <a:pt x="1579215" y="5098528"/>
                  <a:pt x="1585174" y="5107458"/>
                </a:cubicBezTo>
                <a:cubicBezTo>
                  <a:pt x="1597092" y="5101505"/>
                  <a:pt x="1594113" y="5128296"/>
                  <a:pt x="1606031" y="5119365"/>
                </a:cubicBezTo>
                <a:cubicBezTo>
                  <a:pt x="1603052" y="5128296"/>
                  <a:pt x="1614970" y="5122342"/>
                  <a:pt x="1611991" y="5134249"/>
                </a:cubicBezTo>
                <a:cubicBezTo>
                  <a:pt x="1620930" y="5128296"/>
                  <a:pt x="1620930" y="5137226"/>
                  <a:pt x="1623909" y="5137226"/>
                </a:cubicBezTo>
                <a:cubicBezTo>
                  <a:pt x="1620930" y="5146156"/>
                  <a:pt x="1632848" y="5152110"/>
                  <a:pt x="1641787" y="5146156"/>
                </a:cubicBezTo>
                <a:cubicBezTo>
                  <a:pt x="1641787" y="5152110"/>
                  <a:pt x="1638808" y="5152110"/>
                  <a:pt x="1638808" y="5155086"/>
                </a:cubicBezTo>
                <a:cubicBezTo>
                  <a:pt x="1641787" y="5152110"/>
                  <a:pt x="1638808" y="5161040"/>
                  <a:pt x="1644767" y="5161040"/>
                </a:cubicBezTo>
                <a:cubicBezTo>
                  <a:pt x="1644767" y="5166993"/>
                  <a:pt x="1653706" y="5161040"/>
                  <a:pt x="1656685" y="5164017"/>
                </a:cubicBezTo>
                <a:cubicBezTo>
                  <a:pt x="1653706" y="5166993"/>
                  <a:pt x="1653706" y="5169970"/>
                  <a:pt x="1653706" y="5172947"/>
                </a:cubicBezTo>
                <a:cubicBezTo>
                  <a:pt x="1662645" y="5169970"/>
                  <a:pt x="1665624" y="5175924"/>
                  <a:pt x="1671584" y="5172947"/>
                </a:cubicBezTo>
                <a:cubicBezTo>
                  <a:pt x="1671584" y="5169970"/>
                  <a:pt x="1671584" y="5169970"/>
                  <a:pt x="1674563" y="5166993"/>
                </a:cubicBezTo>
                <a:cubicBezTo>
                  <a:pt x="1674563" y="5166993"/>
                  <a:pt x="1674563" y="5169970"/>
                  <a:pt x="1674563" y="5169970"/>
                </a:cubicBezTo>
                <a:cubicBezTo>
                  <a:pt x="1677543" y="5166993"/>
                  <a:pt x="1677543" y="5164017"/>
                  <a:pt x="1680523" y="5161040"/>
                </a:cubicBezTo>
                <a:cubicBezTo>
                  <a:pt x="1680523" y="5172947"/>
                  <a:pt x="1686482" y="5164017"/>
                  <a:pt x="1689462" y="5175924"/>
                </a:cubicBezTo>
                <a:cubicBezTo>
                  <a:pt x="1686482" y="5178901"/>
                  <a:pt x="1683502" y="5166993"/>
                  <a:pt x="1680523" y="5178901"/>
                </a:cubicBezTo>
                <a:cubicBezTo>
                  <a:pt x="1677543" y="5181877"/>
                  <a:pt x="1674563" y="5169970"/>
                  <a:pt x="1671584" y="5175924"/>
                </a:cubicBezTo>
                <a:cubicBezTo>
                  <a:pt x="1674563" y="5178901"/>
                  <a:pt x="1677543" y="5178901"/>
                  <a:pt x="1677543" y="5187831"/>
                </a:cubicBezTo>
                <a:cubicBezTo>
                  <a:pt x="1683502" y="5181877"/>
                  <a:pt x="1680523" y="5190808"/>
                  <a:pt x="1686482" y="5187831"/>
                </a:cubicBezTo>
                <a:cubicBezTo>
                  <a:pt x="1689462" y="5184854"/>
                  <a:pt x="1683502" y="5184854"/>
                  <a:pt x="1683502" y="5181877"/>
                </a:cubicBezTo>
                <a:cubicBezTo>
                  <a:pt x="1689462" y="5181877"/>
                  <a:pt x="1686482" y="5178901"/>
                  <a:pt x="1689462" y="5175924"/>
                </a:cubicBezTo>
                <a:cubicBezTo>
                  <a:pt x="1695421" y="5175924"/>
                  <a:pt x="1695421" y="5175924"/>
                  <a:pt x="1695421" y="5181877"/>
                </a:cubicBezTo>
                <a:cubicBezTo>
                  <a:pt x="1695421" y="5181877"/>
                  <a:pt x="1689462" y="5181877"/>
                  <a:pt x="1689462" y="5184854"/>
                </a:cubicBezTo>
                <a:cubicBezTo>
                  <a:pt x="1692441" y="5184854"/>
                  <a:pt x="1692441" y="5187831"/>
                  <a:pt x="1692441" y="5187831"/>
                </a:cubicBezTo>
                <a:cubicBezTo>
                  <a:pt x="1698401" y="5184854"/>
                  <a:pt x="1695421" y="5181877"/>
                  <a:pt x="1701380" y="5181877"/>
                </a:cubicBezTo>
                <a:cubicBezTo>
                  <a:pt x="1704360" y="5190808"/>
                  <a:pt x="1719258" y="5190808"/>
                  <a:pt x="1713299" y="5208668"/>
                </a:cubicBezTo>
                <a:cubicBezTo>
                  <a:pt x="1716278" y="5208668"/>
                  <a:pt x="1719258" y="5214622"/>
                  <a:pt x="1722238" y="5208668"/>
                </a:cubicBezTo>
                <a:cubicBezTo>
                  <a:pt x="1722238" y="5202715"/>
                  <a:pt x="1716278" y="5205691"/>
                  <a:pt x="1719258" y="5199738"/>
                </a:cubicBezTo>
                <a:cubicBezTo>
                  <a:pt x="1722238" y="5205691"/>
                  <a:pt x="1740116" y="5208668"/>
                  <a:pt x="1728197" y="5220575"/>
                </a:cubicBezTo>
                <a:cubicBezTo>
                  <a:pt x="1728197" y="5220575"/>
                  <a:pt x="1728197" y="5220575"/>
                  <a:pt x="1731177" y="5220575"/>
                </a:cubicBezTo>
                <a:cubicBezTo>
                  <a:pt x="1734156" y="5220575"/>
                  <a:pt x="1734156" y="5217598"/>
                  <a:pt x="1737136" y="5214622"/>
                </a:cubicBezTo>
                <a:cubicBezTo>
                  <a:pt x="1749055" y="5226529"/>
                  <a:pt x="1760973" y="5241412"/>
                  <a:pt x="1772892" y="5244389"/>
                </a:cubicBezTo>
                <a:cubicBezTo>
                  <a:pt x="1781831" y="5262250"/>
                  <a:pt x="1796729" y="5268203"/>
                  <a:pt x="1808648" y="5280110"/>
                </a:cubicBezTo>
                <a:cubicBezTo>
                  <a:pt x="1808648" y="5280110"/>
                  <a:pt x="1808648" y="5277134"/>
                  <a:pt x="1808648" y="5277134"/>
                </a:cubicBezTo>
                <a:cubicBezTo>
                  <a:pt x="1811627" y="5294994"/>
                  <a:pt x="1832485" y="5300948"/>
                  <a:pt x="1841424" y="5312855"/>
                </a:cubicBezTo>
                <a:cubicBezTo>
                  <a:pt x="1844403" y="5312855"/>
                  <a:pt x="1844403" y="5309878"/>
                  <a:pt x="1847383" y="5309878"/>
                </a:cubicBezTo>
                <a:cubicBezTo>
                  <a:pt x="1850363" y="5318808"/>
                  <a:pt x="1862281" y="5321785"/>
                  <a:pt x="1865261" y="5333692"/>
                </a:cubicBezTo>
                <a:cubicBezTo>
                  <a:pt x="1868241" y="5330715"/>
                  <a:pt x="1868241" y="5327738"/>
                  <a:pt x="1871220" y="5327738"/>
                </a:cubicBezTo>
                <a:cubicBezTo>
                  <a:pt x="1868241" y="5339646"/>
                  <a:pt x="1874200" y="5345599"/>
                  <a:pt x="1880159" y="5339646"/>
                </a:cubicBezTo>
                <a:cubicBezTo>
                  <a:pt x="1883139" y="5354529"/>
                  <a:pt x="1901017" y="5351553"/>
                  <a:pt x="1903996" y="5366436"/>
                </a:cubicBezTo>
                <a:cubicBezTo>
                  <a:pt x="1906976" y="5363460"/>
                  <a:pt x="1912935" y="5369413"/>
                  <a:pt x="1906976" y="5372390"/>
                </a:cubicBezTo>
                <a:cubicBezTo>
                  <a:pt x="1906976" y="5366436"/>
                  <a:pt x="1901017" y="5366436"/>
                  <a:pt x="1898037" y="5372390"/>
                </a:cubicBezTo>
                <a:cubicBezTo>
                  <a:pt x="1901017" y="5375367"/>
                  <a:pt x="1898037" y="5378343"/>
                  <a:pt x="1895057" y="5384297"/>
                </a:cubicBezTo>
                <a:cubicBezTo>
                  <a:pt x="1903996" y="5387274"/>
                  <a:pt x="1909956" y="5375367"/>
                  <a:pt x="1912935" y="5372390"/>
                </a:cubicBezTo>
                <a:cubicBezTo>
                  <a:pt x="1915915" y="5381320"/>
                  <a:pt x="1924854" y="5384297"/>
                  <a:pt x="1933793" y="5387274"/>
                </a:cubicBezTo>
                <a:cubicBezTo>
                  <a:pt x="1933793" y="5390250"/>
                  <a:pt x="1930813" y="5393227"/>
                  <a:pt x="1930813" y="5396204"/>
                </a:cubicBezTo>
                <a:cubicBezTo>
                  <a:pt x="1954650" y="5399181"/>
                  <a:pt x="1966569" y="5428948"/>
                  <a:pt x="1984447" y="5434902"/>
                </a:cubicBezTo>
                <a:cubicBezTo>
                  <a:pt x="1987427" y="5440855"/>
                  <a:pt x="1987427" y="5440855"/>
                  <a:pt x="1987427" y="5443832"/>
                </a:cubicBezTo>
                <a:cubicBezTo>
                  <a:pt x="1990406" y="5443832"/>
                  <a:pt x="1990406" y="5443832"/>
                  <a:pt x="1993386" y="5443832"/>
                </a:cubicBezTo>
                <a:cubicBezTo>
                  <a:pt x="2017223" y="5470623"/>
                  <a:pt x="2044040" y="5485507"/>
                  <a:pt x="2067877" y="5512298"/>
                </a:cubicBezTo>
                <a:cubicBezTo>
                  <a:pt x="2073837" y="5506344"/>
                  <a:pt x="2076816" y="5515274"/>
                  <a:pt x="2076816" y="5524205"/>
                </a:cubicBezTo>
                <a:cubicBezTo>
                  <a:pt x="2088735" y="5521228"/>
                  <a:pt x="2085755" y="5530158"/>
                  <a:pt x="2091714" y="5533135"/>
                </a:cubicBezTo>
                <a:cubicBezTo>
                  <a:pt x="2097674" y="5530158"/>
                  <a:pt x="2112572" y="5550995"/>
                  <a:pt x="2124491" y="5553972"/>
                </a:cubicBezTo>
                <a:cubicBezTo>
                  <a:pt x="2121511" y="5556949"/>
                  <a:pt x="2118531" y="5556949"/>
                  <a:pt x="2118531" y="5559926"/>
                </a:cubicBezTo>
                <a:cubicBezTo>
                  <a:pt x="2133429" y="5556949"/>
                  <a:pt x="2130450" y="5574810"/>
                  <a:pt x="2139389" y="5568856"/>
                </a:cubicBezTo>
                <a:cubicBezTo>
                  <a:pt x="2139389" y="5571833"/>
                  <a:pt x="2139389" y="5574810"/>
                  <a:pt x="2136409" y="5577786"/>
                </a:cubicBezTo>
                <a:cubicBezTo>
                  <a:pt x="2139389" y="5577786"/>
                  <a:pt x="2142368" y="5577786"/>
                  <a:pt x="2145348" y="5574810"/>
                </a:cubicBezTo>
                <a:cubicBezTo>
                  <a:pt x="2145348" y="5580763"/>
                  <a:pt x="2151307" y="5574810"/>
                  <a:pt x="2145348" y="5583740"/>
                </a:cubicBezTo>
                <a:cubicBezTo>
                  <a:pt x="2154287" y="5583740"/>
                  <a:pt x="2154287" y="5592670"/>
                  <a:pt x="2163226" y="5592670"/>
                </a:cubicBezTo>
                <a:cubicBezTo>
                  <a:pt x="2163226" y="5592670"/>
                  <a:pt x="2160246" y="5592670"/>
                  <a:pt x="2160246" y="5595647"/>
                </a:cubicBezTo>
                <a:cubicBezTo>
                  <a:pt x="2166206" y="5595647"/>
                  <a:pt x="2166206" y="5604577"/>
                  <a:pt x="2172165" y="5601600"/>
                </a:cubicBezTo>
                <a:cubicBezTo>
                  <a:pt x="2172165" y="5601600"/>
                  <a:pt x="2169185" y="5610531"/>
                  <a:pt x="2172165" y="5607554"/>
                </a:cubicBezTo>
                <a:cubicBezTo>
                  <a:pt x="2178124" y="5610531"/>
                  <a:pt x="2175145" y="5601600"/>
                  <a:pt x="2178124" y="5604577"/>
                </a:cubicBezTo>
                <a:cubicBezTo>
                  <a:pt x="2181104" y="5613507"/>
                  <a:pt x="2187063" y="5619461"/>
                  <a:pt x="2196002" y="5619461"/>
                </a:cubicBezTo>
                <a:cubicBezTo>
                  <a:pt x="2193022" y="5628391"/>
                  <a:pt x="2201961" y="5625414"/>
                  <a:pt x="2210900" y="5631368"/>
                </a:cubicBezTo>
                <a:cubicBezTo>
                  <a:pt x="2213880" y="5634345"/>
                  <a:pt x="2213880" y="5646252"/>
                  <a:pt x="2222819" y="5643275"/>
                </a:cubicBezTo>
                <a:cubicBezTo>
                  <a:pt x="2231758" y="5664112"/>
                  <a:pt x="2252615" y="5664112"/>
                  <a:pt x="2261554" y="5684950"/>
                </a:cubicBezTo>
                <a:cubicBezTo>
                  <a:pt x="2261554" y="5681973"/>
                  <a:pt x="2261554" y="5678996"/>
                  <a:pt x="2264534" y="5678996"/>
                </a:cubicBezTo>
                <a:cubicBezTo>
                  <a:pt x="2267514" y="5681973"/>
                  <a:pt x="2264534" y="5681973"/>
                  <a:pt x="2264534" y="5684950"/>
                </a:cubicBezTo>
                <a:cubicBezTo>
                  <a:pt x="2279432" y="5684950"/>
                  <a:pt x="2288371" y="5708764"/>
                  <a:pt x="2303270" y="5714717"/>
                </a:cubicBezTo>
                <a:cubicBezTo>
                  <a:pt x="2303270" y="5714717"/>
                  <a:pt x="2303270" y="5714717"/>
                  <a:pt x="2303270" y="5717694"/>
                </a:cubicBezTo>
                <a:cubicBezTo>
                  <a:pt x="2315188" y="5720671"/>
                  <a:pt x="2318168" y="5729601"/>
                  <a:pt x="2324127" y="5738531"/>
                </a:cubicBezTo>
                <a:cubicBezTo>
                  <a:pt x="2333066" y="5741508"/>
                  <a:pt x="2339025" y="5744485"/>
                  <a:pt x="2344985" y="5747462"/>
                </a:cubicBezTo>
                <a:cubicBezTo>
                  <a:pt x="2347964" y="5753415"/>
                  <a:pt x="2350944" y="5759369"/>
                  <a:pt x="2350944" y="5768299"/>
                </a:cubicBezTo>
                <a:cubicBezTo>
                  <a:pt x="2353924" y="5765322"/>
                  <a:pt x="2353924" y="5762345"/>
                  <a:pt x="2359883" y="5762345"/>
                </a:cubicBezTo>
                <a:cubicBezTo>
                  <a:pt x="2356903" y="5768299"/>
                  <a:pt x="2365842" y="5765322"/>
                  <a:pt x="2365842" y="5768299"/>
                </a:cubicBezTo>
                <a:cubicBezTo>
                  <a:pt x="2362863" y="5771276"/>
                  <a:pt x="2362863" y="5768299"/>
                  <a:pt x="2362863" y="5771276"/>
                </a:cubicBezTo>
                <a:cubicBezTo>
                  <a:pt x="2365842" y="5771276"/>
                  <a:pt x="2365842" y="5774252"/>
                  <a:pt x="2371801" y="5771276"/>
                </a:cubicBezTo>
                <a:cubicBezTo>
                  <a:pt x="2380740" y="5792113"/>
                  <a:pt x="2407557" y="5798067"/>
                  <a:pt x="2416496" y="5821881"/>
                </a:cubicBezTo>
                <a:cubicBezTo>
                  <a:pt x="2422456" y="5818904"/>
                  <a:pt x="2425435" y="5818904"/>
                  <a:pt x="2425435" y="5815927"/>
                </a:cubicBezTo>
                <a:cubicBezTo>
                  <a:pt x="2315188" y="5708764"/>
                  <a:pt x="2198982" y="5607554"/>
                  <a:pt x="2082775" y="5506344"/>
                </a:cubicBezTo>
                <a:cubicBezTo>
                  <a:pt x="1966569" y="5405134"/>
                  <a:pt x="1850363" y="5300948"/>
                  <a:pt x="1740116" y="5190808"/>
                </a:cubicBezTo>
                <a:cubicBezTo>
                  <a:pt x="1731177" y="5184854"/>
                  <a:pt x="1716278" y="5175924"/>
                  <a:pt x="1713299" y="5166993"/>
                </a:cubicBezTo>
                <a:cubicBezTo>
                  <a:pt x="1704360" y="5166993"/>
                  <a:pt x="1701380" y="5158063"/>
                  <a:pt x="1695421" y="5158063"/>
                </a:cubicBezTo>
                <a:cubicBezTo>
                  <a:pt x="1692441" y="5158063"/>
                  <a:pt x="1695421" y="5149133"/>
                  <a:pt x="1692441" y="5152110"/>
                </a:cubicBezTo>
                <a:cubicBezTo>
                  <a:pt x="1686482" y="5158063"/>
                  <a:pt x="1683502" y="5143179"/>
                  <a:pt x="1683502" y="5143179"/>
                </a:cubicBezTo>
                <a:cubicBezTo>
                  <a:pt x="1677543" y="5134249"/>
                  <a:pt x="1665624" y="5137226"/>
                  <a:pt x="1668604" y="5131272"/>
                </a:cubicBezTo>
                <a:cubicBezTo>
                  <a:pt x="1671584" y="5131272"/>
                  <a:pt x="1674563" y="5131272"/>
                  <a:pt x="1674563" y="5134249"/>
                </a:cubicBezTo>
                <a:cubicBezTo>
                  <a:pt x="1680523" y="5119365"/>
                  <a:pt x="1653706" y="5128296"/>
                  <a:pt x="1656685" y="5110435"/>
                </a:cubicBezTo>
                <a:cubicBezTo>
                  <a:pt x="1638808" y="5116389"/>
                  <a:pt x="1635828" y="5086621"/>
                  <a:pt x="1623909" y="5095551"/>
                </a:cubicBezTo>
                <a:cubicBezTo>
                  <a:pt x="1623909" y="5092574"/>
                  <a:pt x="1620930" y="5092574"/>
                  <a:pt x="1623909" y="5089598"/>
                </a:cubicBezTo>
                <a:cubicBezTo>
                  <a:pt x="1617950" y="5092574"/>
                  <a:pt x="1609011" y="5086621"/>
                  <a:pt x="1614970" y="5077691"/>
                </a:cubicBezTo>
                <a:cubicBezTo>
                  <a:pt x="1609011" y="5071737"/>
                  <a:pt x="1597092" y="5074714"/>
                  <a:pt x="1594113" y="5065784"/>
                </a:cubicBezTo>
                <a:cubicBezTo>
                  <a:pt x="1594113" y="5059830"/>
                  <a:pt x="1600072" y="5062807"/>
                  <a:pt x="1600072" y="5059830"/>
                </a:cubicBezTo>
                <a:cubicBezTo>
                  <a:pt x="1600072" y="5059830"/>
                  <a:pt x="1594113" y="5056853"/>
                  <a:pt x="1594113" y="5062807"/>
                </a:cubicBezTo>
                <a:cubicBezTo>
                  <a:pt x="1582194" y="5059830"/>
                  <a:pt x="1582194" y="5044946"/>
                  <a:pt x="1567296" y="5044946"/>
                </a:cubicBezTo>
                <a:cubicBezTo>
                  <a:pt x="1573255" y="5041970"/>
                  <a:pt x="1567296" y="5036016"/>
                  <a:pt x="1561337" y="5041970"/>
                </a:cubicBezTo>
                <a:cubicBezTo>
                  <a:pt x="1561337" y="5038993"/>
                  <a:pt x="1564316" y="5038993"/>
                  <a:pt x="1564316" y="5036016"/>
                </a:cubicBezTo>
                <a:cubicBezTo>
                  <a:pt x="1561337" y="5036016"/>
                  <a:pt x="1558357" y="5027086"/>
                  <a:pt x="1552398" y="5033039"/>
                </a:cubicBezTo>
                <a:cubicBezTo>
                  <a:pt x="1549418" y="5030063"/>
                  <a:pt x="1546438" y="5027086"/>
                  <a:pt x="1543459" y="5024109"/>
                </a:cubicBezTo>
                <a:cubicBezTo>
                  <a:pt x="1549418" y="5009225"/>
                  <a:pt x="1522601" y="5009225"/>
                  <a:pt x="1519622" y="4991365"/>
                </a:cubicBezTo>
                <a:cubicBezTo>
                  <a:pt x="1504723" y="4994341"/>
                  <a:pt x="1507703" y="4967551"/>
                  <a:pt x="1489825" y="4973504"/>
                </a:cubicBezTo>
                <a:cubicBezTo>
                  <a:pt x="1489825" y="4964574"/>
                  <a:pt x="1483866" y="4970527"/>
                  <a:pt x="1486845" y="4964574"/>
                </a:cubicBezTo>
                <a:cubicBezTo>
                  <a:pt x="1495784" y="4964574"/>
                  <a:pt x="1501744" y="4973504"/>
                  <a:pt x="1510683" y="4976481"/>
                </a:cubicBezTo>
                <a:cubicBezTo>
                  <a:pt x="1510683" y="4973504"/>
                  <a:pt x="1513662" y="4973504"/>
                  <a:pt x="1516642" y="4970527"/>
                </a:cubicBezTo>
                <a:cubicBezTo>
                  <a:pt x="1513662" y="4967551"/>
                  <a:pt x="1510683" y="4964574"/>
                  <a:pt x="1507703" y="4967551"/>
                </a:cubicBezTo>
                <a:cubicBezTo>
                  <a:pt x="1504723" y="4961597"/>
                  <a:pt x="1516642" y="4964574"/>
                  <a:pt x="1513662" y="4958620"/>
                </a:cubicBezTo>
                <a:cubicBezTo>
                  <a:pt x="1507703" y="4961597"/>
                  <a:pt x="1504723" y="4952667"/>
                  <a:pt x="1501744" y="4961597"/>
                </a:cubicBezTo>
                <a:cubicBezTo>
                  <a:pt x="1498764" y="4955644"/>
                  <a:pt x="1492805" y="4958620"/>
                  <a:pt x="1492805" y="4952667"/>
                </a:cubicBezTo>
                <a:cubicBezTo>
                  <a:pt x="1489825" y="4961597"/>
                  <a:pt x="1489825" y="4958620"/>
                  <a:pt x="1483866" y="4961597"/>
                </a:cubicBezTo>
                <a:cubicBezTo>
                  <a:pt x="1483866" y="4952667"/>
                  <a:pt x="1477906" y="4955644"/>
                  <a:pt x="1471947" y="4955644"/>
                </a:cubicBezTo>
                <a:cubicBezTo>
                  <a:pt x="1471947" y="4952667"/>
                  <a:pt x="1474927" y="4952667"/>
                  <a:pt x="1474927" y="4946713"/>
                </a:cubicBezTo>
                <a:cubicBezTo>
                  <a:pt x="1468967" y="4946713"/>
                  <a:pt x="1460029" y="4940760"/>
                  <a:pt x="1460029" y="4934806"/>
                </a:cubicBezTo>
                <a:cubicBezTo>
                  <a:pt x="1463008" y="4937783"/>
                  <a:pt x="1468967" y="4937783"/>
                  <a:pt x="1474927" y="4940760"/>
                </a:cubicBezTo>
                <a:cubicBezTo>
                  <a:pt x="1471947" y="4934806"/>
                  <a:pt x="1477906" y="4934806"/>
                  <a:pt x="1474927" y="4928853"/>
                </a:cubicBezTo>
                <a:cubicBezTo>
                  <a:pt x="1471947" y="4931829"/>
                  <a:pt x="1471947" y="4928853"/>
                  <a:pt x="1465988" y="4931829"/>
                </a:cubicBezTo>
                <a:cubicBezTo>
                  <a:pt x="1474927" y="4922899"/>
                  <a:pt x="1460029" y="4905039"/>
                  <a:pt x="1451090" y="4910992"/>
                </a:cubicBezTo>
                <a:cubicBezTo>
                  <a:pt x="1451090" y="4905039"/>
                  <a:pt x="1457049" y="4908015"/>
                  <a:pt x="1454069" y="4902062"/>
                </a:cubicBezTo>
                <a:cubicBezTo>
                  <a:pt x="1454069" y="4905039"/>
                  <a:pt x="1454069" y="4902062"/>
                  <a:pt x="1451090" y="4902062"/>
                </a:cubicBezTo>
                <a:cubicBezTo>
                  <a:pt x="1448110" y="4908015"/>
                  <a:pt x="1445130" y="4908015"/>
                  <a:pt x="1445130" y="4913969"/>
                </a:cubicBezTo>
                <a:cubicBezTo>
                  <a:pt x="1442151" y="4910992"/>
                  <a:pt x="1439171" y="4910992"/>
                  <a:pt x="1439171" y="4908015"/>
                </a:cubicBezTo>
                <a:cubicBezTo>
                  <a:pt x="1436191" y="4913969"/>
                  <a:pt x="1442151" y="4916946"/>
                  <a:pt x="1439171" y="4919922"/>
                </a:cubicBezTo>
                <a:cubicBezTo>
                  <a:pt x="1439171" y="4910992"/>
                  <a:pt x="1430232" y="4916946"/>
                  <a:pt x="1433212" y="4910992"/>
                </a:cubicBezTo>
                <a:cubicBezTo>
                  <a:pt x="1436191" y="4905039"/>
                  <a:pt x="1439171" y="4908015"/>
                  <a:pt x="1442151" y="4905039"/>
                </a:cubicBezTo>
                <a:cubicBezTo>
                  <a:pt x="1442151" y="4899085"/>
                  <a:pt x="1436191" y="4902062"/>
                  <a:pt x="1436191" y="4896108"/>
                </a:cubicBezTo>
                <a:cubicBezTo>
                  <a:pt x="1439171" y="4896108"/>
                  <a:pt x="1436191" y="4890155"/>
                  <a:pt x="1439171" y="4887178"/>
                </a:cubicBezTo>
                <a:cubicBezTo>
                  <a:pt x="1442151" y="4890155"/>
                  <a:pt x="1451090" y="4890155"/>
                  <a:pt x="1451090" y="4884201"/>
                </a:cubicBezTo>
                <a:cubicBezTo>
                  <a:pt x="1451090" y="4881225"/>
                  <a:pt x="1442151" y="4887178"/>
                  <a:pt x="1442151" y="4884201"/>
                </a:cubicBezTo>
                <a:cubicBezTo>
                  <a:pt x="1448110" y="4881225"/>
                  <a:pt x="1439171" y="4875271"/>
                  <a:pt x="1445130" y="4875271"/>
                </a:cubicBezTo>
                <a:cubicBezTo>
                  <a:pt x="1442151" y="4872294"/>
                  <a:pt x="1436191" y="4872294"/>
                  <a:pt x="1436191" y="4881225"/>
                </a:cubicBezTo>
                <a:cubicBezTo>
                  <a:pt x="1442151" y="4875271"/>
                  <a:pt x="1436191" y="4881225"/>
                  <a:pt x="1436191" y="4887178"/>
                </a:cubicBezTo>
                <a:cubicBezTo>
                  <a:pt x="1439171" y="4887178"/>
                  <a:pt x="1439171" y="4884201"/>
                  <a:pt x="1439171" y="4887178"/>
                </a:cubicBezTo>
                <a:cubicBezTo>
                  <a:pt x="1436191" y="4887178"/>
                  <a:pt x="1436191" y="4890155"/>
                  <a:pt x="1433212" y="4890155"/>
                </a:cubicBezTo>
                <a:cubicBezTo>
                  <a:pt x="1430232" y="4887178"/>
                  <a:pt x="1436191" y="4884201"/>
                  <a:pt x="1436191" y="4878248"/>
                </a:cubicBezTo>
                <a:cubicBezTo>
                  <a:pt x="1433212" y="4878248"/>
                  <a:pt x="1433212" y="4878248"/>
                  <a:pt x="1430232" y="4878248"/>
                </a:cubicBezTo>
                <a:cubicBezTo>
                  <a:pt x="1427252" y="4884201"/>
                  <a:pt x="1433212" y="4884201"/>
                  <a:pt x="1430232" y="4887178"/>
                </a:cubicBezTo>
                <a:cubicBezTo>
                  <a:pt x="1427252" y="4878248"/>
                  <a:pt x="1418313" y="4881225"/>
                  <a:pt x="1415334" y="4872294"/>
                </a:cubicBezTo>
                <a:cubicBezTo>
                  <a:pt x="1424273" y="4872294"/>
                  <a:pt x="1427252" y="4872294"/>
                  <a:pt x="1436191" y="4872294"/>
                </a:cubicBezTo>
                <a:cubicBezTo>
                  <a:pt x="1436191" y="4872294"/>
                  <a:pt x="1439171" y="4872294"/>
                  <a:pt x="1439171" y="4869318"/>
                </a:cubicBezTo>
                <a:cubicBezTo>
                  <a:pt x="1430232" y="4866341"/>
                  <a:pt x="1421293" y="4866341"/>
                  <a:pt x="1415334" y="4860387"/>
                </a:cubicBezTo>
                <a:cubicBezTo>
                  <a:pt x="1415334" y="4857410"/>
                  <a:pt x="1418313" y="4857410"/>
                  <a:pt x="1418313" y="4854434"/>
                </a:cubicBezTo>
                <a:cubicBezTo>
                  <a:pt x="1415334" y="4857410"/>
                  <a:pt x="1415334" y="4854434"/>
                  <a:pt x="1415334" y="4854434"/>
                </a:cubicBezTo>
                <a:cubicBezTo>
                  <a:pt x="1412354" y="4857410"/>
                  <a:pt x="1415334" y="4857410"/>
                  <a:pt x="1412354" y="4860387"/>
                </a:cubicBezTo>
                <a:cubicBezTo>
                  <a:pt x="1409374" y="4857410"/>
                  <a:pt x="1403415" y="4857410"/>
                  <a:pt x="1406395" y="4851457"/>
                </a:cubicBezTo>
                <a:cubicBezTo>
                  <a:pt x="1400436" y="4848480"/>
                  <a:pt x="1382558" y="4854434"/>
                  <a:pt x="1385537" y="4845503"/>
                </a:cubicBezTo>
                <a:cubicBezTo>
                  <a:pt x="1388517" y="4845503"/>
                  <a:pt x="1394476" y="4842527"/>
                  <a:pt x="1406395" y="4845503"/>
                </a:cubicBezTo>
                <a:cubicBezTo>
                  <a:pt x="1400436" y="4839550"/>
                  <a:pt x="1391497" y="4842527"/>
                  <a:pt x="1388517" y="4833596"/>
                </a:cubicBezTo>
                <a:cubicBezTo>
                  <a:pt x="1388517" y="4839550"/>
                  <a:pt x="1382558" y="4839550"/>
                  <a:pt x="1382558" y="4845503"/>
                </a:cubicBezTo>
                <a:cubicBezTo>
                  <a:pt x="1382558" y="4842527"/>
                  <a:pt x="1376598" y="4845503"/>
                  <a:pt x="1379578" y="4842527"/>
                </a:cubicBezTo>
                <a:cubicBezTo>
                  <a:pt x="1382558" y="4842527"/>
                  <a:pt x="1388517" y="4836573"/>
                  <a:pt x="1388517" y="4830620"/>
                </a:cubicBezTo>
                <a:cubicBezTo>
                  <a:pt x="1379578" y="4833596"/>
                  <a:pt x="1382558" y="4830620"/>
                  <a:pt x="1382558" y="4824666"/>
                </a:cubicBezTo>
                <a:cubicBezTo>
                  <a:pt x="1367659" y="4824666"/>
                  <a:pt x="1367659" y="4815736"/>
                  <a:pt x="1355741" y="4812759"/>
                </a:cubicBezTo>
                <a:cubicBezTo>
                  <a:pt x="1361700" y="4803829"/>
                  <a:pt x="1367659" y="4815736"/>
                  <a:pt x="1370639" y="4806806"/>
                </a:cubicBezTo>
                <a:cubicBezTo>
                  <a:pt x="1367659" y="4800852"/>
                  <a:pt x="1355741" y="4806806"/>
                  <a:pt x="1358720" y="4791922"/>
                </a:cubicBezTo>
                <a:cubicBezTo>
                  <a:pt x="1349781" y="4791922"/>
                  <a:pt x="1346802" y="4788945"/>
                  <a:pt x="1340843" y="4782991"/>
                </a:cubicBezTo>
                <a:cubicBezTo>
                  <a:pt x="1337863" y="4785968"/>
                  <a:pt x="1337863" y="4788945"/>
                  <a:pt x="1331904" y="4788945"/>
                </a:cubicBezTo>
                <a:cubicBezTo>
                  <a:pt x="1331904" y="4788945"/>
                  <a:pt x="1331904" y="4785968"/>
                  <a:pt x="1331904" y="4785968"/>
                </a:cubicBezTo>
                <a:cubicBezTo>
                  <a:pt x="1331904" y="4788945"/>
                  <a:pt x="1328924" y="4791922"/>
                  <a:pt x="1325944" y="4788945"/>
                </a:cubicBezTo>
                <a:cubicBezTo>
                  <a:pt x="1325944" y="4782991"/>
                  <a:pt x="1331904" y="4785968"/>
                  <a:pt x="1337863" y="4782991"/>
                </a:cubicBezTo>
                <a:cubicBezTo>
                  <a:pt x="1331904" y="4780015"/>
                  <a:pt x="1340843" y="4780015"/>
                  <a:pt x="1340843" y="4774061"/>
                </a:cubicBezTo>
                <a:cubicBezTo>
                  <a:pt x="1334883" y="4780015"/>
                  <a:pt x="1328924" y="4780015"/>
                  <a:pt x="1334883" y="4774061"/>
                </a:cubicBezTo>
                <a:cubicBezTo>
                  <a:pt x="1340843" y="4774061"/>
                  <a:pt x="1343822" y="4771084"/>
                  <a:pt x="1346802" y="4774061"/>
                </a:cubicBezTo>
                <a:cubicBezTo>
                  <a:pt x="1346802" y="4774061"/>
                  <a:pt x="1346802" y="4771084"/>
                  <a:pt x="1346802" y="4771084"/>
                </a:cubicBezTo>
                <a:cubicBezTo>
                  <a:pt x="1346802" y="4765131"/>
                  <a:pt x="1337863" y="4771084"/>
                  <a:pt x="1340843" y="4765131"/>
                </a:cubicBezTo>
                <a:cubicBezTo>
                  <a:pt x="1349781" y="4765131"/>
                  <a:pt x="1352761" y="4774061"/>
                  <a:pt x="1358720" y="4774061"/>
                </a:cubicBezTo>
                <a:cubicBezTo>
                  <a:pt x="1361700" y="4771084"/>
                  <a:pt x="1358720" y="4768108"/>
                  <a:pt x="1361700" y="4765131"/>
                </a:cubicBezTo>
                <a:cubicBezTo>
                  <a:pt x="1361700" y="4771084"/>
                  <a:pt x="1367659" y="4768108"/>
                  <a:pt x="1364680" y="4774061"/>
                </a:cubicBezTo>
                <a:cubicBezTo>
                  <a:pt x="1364680" y="4777038"/>
                  <a:pt x="1361700" y="4777038"/>
                  <a:pt x="1361700" y="4777038"/>
                </a:cubicBezTo>
                <a:cubicBezTo>
                  <a:pt x="1364680" y="4780015"/>
                  <a:pt x="1373619" y="4782991"/>
                  <a:pt x="1373619" y="4777038"/>
                </a:cubicBezTo>
                <a:cubicBezTo>
                  <a:pt x="1373619" y="4782991"/>
                  <a:pt x="1376598" y="4780015"/>
                  <a:pt x="1376598" y="4785968"/>
                </a:cubicBezTo>
                <a:cubicBezTo>
                  <a:pt x="1370639" y="4788945"/>
                  <a:pt x="1373619" y="4780015"/>
                  <a:pt x="1367659" y="4782991"/>
                </a:cubicBezTo>
                <a:cubicBezTo>
                  <a:pt x="1370639" y="4788945"/>
                  <a:pt x="1373619" y="4788945"/>
                  <a:pt x="1370639" y="4797875"/>
                </a:cubicBezTo>
                <a:cubicBezTo>
                  <a:pt x="1373619" y="4797875"/>
                  <a:pt x="1373619" y="4797875"/>
                  <a:pt x="1376598" y="4797875"/>
                </a:cubicBezTo>
                <a:cubicBezTo>
                  <a:pt x="1379578" y="4794899"/>
                  <a:pt x="1376598" y="4797875"/>
                  <a:pt x="1376598" y="4791922"/>
                </a:cubicBezTo>
                <a:cubicBezTo>
                  <a:pt x="1379578" y="4791922"/>
                  <a:pt x="1379578" y="4788945"/>
                  <a:pt x="1379578" y="4788945"/>
                </a:cubicBezTo>
                <a:cubicBezTo>
                  <a:pt x="1385537" y="4785968"/>
                  <a:pt x="1385537" y="4788945"/>
                  <a:pt x="1391497" y="4788945"/>
                </a:cubicBezTo>
                <a:cubicBezTo>
                  <a:pt x="1391497" y="4782991"/>
                  <a:pt x="1382558" y="4782991"/>
                  <a:pt x="1391497" y="4780015"/>
                </a:cubicBezTo>
                <a:cubicBezTo>
                  <a:pt x="1394476" y="4782991"/>
                  <a:pt x="1403415" y="4788945"/>
                  <a:pt x="1400436" y="4794899"/>
                </a:cubicBezTo>
                <a:cubicBezTo>
                  <a:pt x="1400436" y="4791922"/>
                  <a:pt x="1397456" y="4791922"/>
                  <a:pt x="1394476" y="4794899"/>
                </a:cubicBezTo>
                <a:cubicBezTo>
                  <a:pt x="1394476" y="4803829"/>
                  <a:pt x="1409374" y="4800852"/>
                  <a:pt x="1409374" y="4809782"/>
                </a:cubicBezTo>
                <a:cubicBezTo>
                  <a:pt x="1412354" y="4809782"/>
                  <a:pt x="1412354" y="4806806"/>
                  <a:pt x="1412354" y="4803829"/>
                </a:cubicBezTo>
                <a:cubicBezTo>
                  <a:pt x="1418313" y="4800852"/>
                  <a:pt x="1418313" y="4803829"/>
                  <a:pt x="1421293" y="4803829"/>
                </a:cubicBezTo>
                <a:cubicBezTo>
                  <a:pt x="1421293" y="4815736"/>
                  <a:pt x="1433212" y="4818713"/>
                  <a:pt x="1445130" y="4821689"/>
                </a:cubicBezTo>
                <a:cubicBezTo>
                  <a:pt x="1442151" y="4824666"/>
                  <a:pt x="1436191" y="4818713"/>
                  <a:pt x="1436191" y="4824666"/>
                </a:cubicBezTo>
                <a:cubicBezTo>
                  <a:pt x="1436191" y="4830620"/>
                  <a:pt x="1445130" y="4824666"/>
                  <a:pt x="1448110" y="4827643"/>
                </a:cubicBezTo>
                <a:cubicBezTo>
                  <a:pt x="1445130" y="4830620"/>
                  <a:pt x="1442151" y="4830620"/>
                  <a:pt x="1442151" y="4833596"/>
                </a:cubicBezTo>
                <a:cubicBezTo>
                  <a:pt x="1445130" y="4833596"/>
                  <a:pt x="1448110" y="4833596"/>
                  <a:pt x="1448110" y="4833596"/>
                </a:cubicBezTo>
                <a:cubicBezTo>
                  <a:pt x="1448110" y="4842527"/>
                  <a:pt x="1463008" y="4833596"/>
                  <a:pt x="1468967" y="4836573"/>
                </a:cubicBezTo>
                <a:cubicBezTo>
                  <a:pt x="1468967" y="4848480"/>
                  <a:pt x="1480886" y="4848480"/>
                  <a:pt x="1483866" y="4842527"/>
                </a:cubicBezTo>
                <a:cubicBezTo>
                  <a:pt x="1483866" y="4839550"/>
                  <a:pt x="1474927" y="4842527"/>
                  <a:pt x="1477906" y="4836573"/>
                </a:cubicBezTo>
                <a:cubicBezTo>
                  <a:pt x="1480886" y="4842527"/>
                  <a:pt x="1480886" y="4833596"/>
                  <a:pt x="1483866" y="4833596"/>
                </a:cubicBezTo>
                <a:cubicBezTo>
                  <a:pt x="1483866" y="4836573"/>
                  <a:pt x="1486845" y="4839550"/>
                  <a:pt x="1486845" y="4845503"/>
                </a:cubicBezTo>
                <a:cubicBezTo>
                  <a:pt x="1480886" y="4848480"/>
                  <a:pt x="1480886" y="4848480"/>
                  <a:pt x="1474927" y="4848480"/>
                </a:cubicBezTo>
                <a:cubicBezTo>
                  <a:pt x="1477906" y="4857410"/>
                  <a:pt x="1489825" y="4860387"/>
                  <a:pt x="1495784" y="4857410"/>
                </a:cubicBezTo>
                <a:cubicBezTo>
                  <a:pt x="1492805" y="4860387"/>
                  <a:pt x="1495784" y="4866341"/>
                  <a:pt x="1495784" y="4869318"/>
                </a:cubicBezTo>
                <a:cubicBezTo>
                  <a:pt x="1501744" y="4860387"/>
                  <a:pt x="1501744" y="4875271"/>
                  <a:pt x="1507703" y="4875271"/>
                </a:cubicBezTo>
                <a:cubicBezTo>
                  <a:pt x="1507703" y="4872294"/>
                  <a:pt x="1516642" y="4866341"/>
                  <a:pt x="1516642" y="4869318"/>
                </a:cubicBezTo>
                <a:cubicBezTo>
                  <a:pt x="1516642" y="4872294"/>
                  <a:pt x="1513662" y="4875271"/>
                  <a:pt x="1513662" y="4881225"/>
                </a:cubicBezTo>
                <a:cubicBezTo>
                  <a:pt x="1522601" y="4878248"/>
                  <a:pt x="1513662" y="4890155"/>
                  <a:pt x="1525581" y="4887178"/>
                </a:cubicBezTo>
                <a:cubicBezTo>
                  <a:pt x="1522601" y="4884201"/>
                  <a:pt x="1525581" y="4881225"/>
                  <a:pt x="1528560" y="4881225"/>
                </a:cubicBezTo>
                <a:cubicBezTo>
                  <a:pt x="1531540" y="4884201"/>
                  <a:pt x="1540479" y="4887178"/>
                  <a:pt x="1531540" y="4890155"/>
                </a:cubicBezTo>
                <a:cubicBezTo>
                  <a:pt x="1537499" y="4890155"/>
                  <a:pt x="1549418" y="4893132"/>
                  <a:pt x="1552398" y="4902062"/>
                </a:cubicBezTo>
                <a:cubicBezTo>
                  <a:pt x="1555377" y="4899085"/>
                  <a:pt x="1555377" y="4899085"/>
                  <a:pt x="1558357" y="4899085"/>
                </a:cubicBezTo>
                <a:cubicBezTo>
                  <a:pt x="1561337" y="4905039"/>
                  <a:pt x="1552398" y="4902062"/>
                  <a:pt x="1552398" y="4905039"/>
                </a:cubicBezTo>
                <a:cubicBezTo>
                  <a:pt x="1558357" y="4908015"/>
                  <a:pt x="1564316" y="4905039"/>
                  <a:pt x="1573255" y="4910992"/>
                </a:cubicBezTo>
                <a:cubicBezTo>
                  <a:pt x="1573255" y="4908015"/>
                  <a:pt x="1567296" y="4910992"/>
                  <a:pt x="1567296" y="4905039"/>
                </a:cubicBezTo>
                <a:cubicBezTo>
                  <a:pt x="1570276" y="4908015"/>
                  <a:pt x="1582194" y="4908015"/>
                  <a:pt x="1582194" y="4916946"/>
                </a:cubicBezTo>
                <a:cubicBezTo>
                  <a:pt x="1582194" y="4913969"/>
                  <a:pt x="1576235" y="4910992"/>
                  <a:pt x="1576235" y="4913969"/>
                </a:cubicBezTo>
                <a:cubicBezTo>
                  <a:pt x="1579215" y="4916946"/>
                  <a:pt x="1579215" y="4922899"/>
                  <a:pt x="1588153" y="4919922"/>
                </a:cubicBezTo>
                <a:cubicBezTo>
                  <a:pt x="1594113" y="4913969"/>
                  <a:pt x="1594113" y="4919922"/>
                  <a:pt x="1600072" y="4919922"/>
                </a:cubicBezTo>
                <a:cubicBezTo>
                  <a:pt x="1600072" y="4916946"/>
                  <a:pt x="1597092" y="4916946"/>
                  <a:pt x="1597092" y="4910992"/>
                </a:cubicBezTo>
                <a:cubicBezTo>
                  <a:pt x="1594113" y="4910992"/>
                  <a:pt x="1594113" y="4908015"/>
                  <a:pt x="1591133" y="4910992"/>
                </a:cubicBezTo>
                <a:cubicBezTo>
                  <a:pt x="1594113" y="4893132"/>
                  <a:pt x="1570276" y="4902062"/>
                  <a:pt x="1570276" y="4884201"/>
                </a:cubicBezTo>
                <a:cubicBezTo>
                  <a:pt x="1561337" y="4887178"/>
                  <a:pt x="1564316" y="4872294"/>
                  <a:pt x="1555377" y="4878248"/>
                </a:cubicBezTo>
                <a:cubicBezTo>
                  <a:pt x="1546438" y="4869318"/>
                  <a:pt x="1540479" y="4860387"/>
                  <a:pt x="1531540" y="4857410"/>
                </a:cubicBezTo>
                <a:cubicBezTo>
                  <a:pt x="1534520" y="4854434"/>
                  <a:pt x="1531540" y="4851457"/>
                  <a:pt x="1534520" y="4848480"/>
                </a:cubicBezTo>
                <a:cubicBezTo>
                  <a:pt x="1534520" y="4848480"/>
                  <a:pt x="1534520" y="4842527"/>
                  <a:pt x="1528560" y="4845503"/>
                </a:cubicBezTo>
                <a:cubicBezTo>
                  <a:pt x="1528560" y="4839550"/>
                  <a:pt x="1531540" y="4836573"/>
                  <a:pt x="1534520" y="4830620"/>
                </a:cubicBezTo>
                <a:cubicBezTo>
                  <a:pt x="1537499" y="4833596"/>
                  <a:pt x="1540479" y="4833596"/>
                  <a:pt x="1543459" y="4827643"/>
                </a:cubicBezTo>
                <a:cubicBezTo>
                  <a:pt x="1546438" y="4833596"/>
                  <a:pt x="1540479" y="4833596"/>
                  <a:pt x="1543459" y="4836573"/>
                </a:cubicBezTo>
                <a:cubicBezTo>
                  <a:pt x="1546438" y="4839550"/>
                  <a:pt x="1552398" y="4836573"/>
                  <a:pt x="1552398" y="4848480"/>
                </a:cubicBezTo>
                <a:cubicBezTo>
                  <a:pt x="1555377" y="4845503"/>
                  <a:pt x="1555377" y="4842527"/>
                  <a:pt x="1558357" y="4842527"/>
                </a:cubicBezTo>
                <a:cubicBezTo>
                  <a:pt x="1564316" y="4848480"/>
                  <a:pt x="1564316" y="4848480"/>
                  <a:pt x="1564316" y="4842527"/>
                </a:cubicBezTo>
                <a:cubicBezTo>
                  <a:pt x="1567296" y="4842527"/>
                  <a:pt x="1567296" y="4848480"/>
                  <a:pt x="1570276" y="4851457"/>
                </a:cubicBezTo>
                <a:cubicBezTo>
                  <a:pt x="1582194" y="4851457"/>
                  <a:pt x="1582194" y="4866341"/>
                  <a:pt x="1588153" y="4869318"/>
                </a:cubicBezTo>
                <a:cubicBezTo>
                  <a:pt x="1594113" y="4869318"/>
                  <a:pt x="1603052" y="4866341"/>
                  <a:pt x="1603052" y="4860387"/>
                </a:cubicBezTo>
                <a:cubicBezTo>
                  <a:pt x="1600072" y="4863364"/>
                  <a:pt x="1597092" y="4866341"/>
                  <a:pt x="1594113" y="4863364"/>
                </a:cubicBezTo>
                <a:cubicBezTo>
                  <a:pt x="1594113" y="4857410"/>
                  <a:pt x="1600072" y="4860387"/>
                  <a:pt x="1597092" y="4854434"/>
                </a:cubicBezTo>
                <a:cubicBezTo>
                  <a:pt x="1585174" y="4845503"/>
                  <a:pt x="1576235" y="4836573"/>
                  <a:pt x="1567296" y="4824666"/>
                </a:cubicBezTo>
                <a:cubicBezTo>
                  <a:pt x="1573255" y="4818713"/>
                  <a:pt x="1573255" y="4824666"/>
                  <a:pt x="1576235" y="4824666"/>
                </a:cubicBezTo>
                <a:cubicBezTo>
                  <a:pt x="1579215" y="4821689"/>
                  <a:pt x="1576235" y="4818713"/>
                  <a:pt x="1579215" y="4815736"/>
                </a:cubicBezTo>
                <a:cubicBezTo>
                  <a:pt x="1579215" y="4818713"/>
                  <a:pt x="1579215" y="4821689"/>
                  <a:pt x="1579215" y="4821689"/>
                </a:cubicBezTo>
                <a:cubicBezTo>
                  <a:pt x="1585174" y="4821689"/>
                  <a:pt x="1588153" y="4818713"/>
                  <a:pt x="1591133" y="4821689"/>
                </a:cubicBezTo>
                <a:cubicBezTo>
                  <a:pt x="1588153" y="4821689"/>
                  <a:pt x="1587408" y="4823178"/>
                  <a:pt x="1586664" y="4825038"/>
                </a:cubicBezTo>
                <a:lnTo>
                  <a:pt x="1582301" y="4830487"/>
                </a:lnTo>
                <a:lnTo>
                  <a:pt x="1582235" y="4830416"/>
                </a:lnTo>
                <a:lnTo>
                  <a:pt x="1583311" y="4825038"/>
                </a:lnTo>
                <a:cubicBezTo>
                  <a:pt x="1583684" y="4823178"/>
                  <a:pt x="1583684" y="4821689"/>
                  <a:pt x="1582194" y="4821689"/>
                </a:cubicBezTo>
                <a:cubicBezTo>
                  <a:pt x="1579215" y="4827643"/>
                  <a:pt x="1576235" y="4827643"/>
                  <a:pt x="1576235" y="4830620"/>
                </a:cubicBezTo>
                <a:cubicBezTo>
                  <a:pt x="1579215" y="4826155"/>
                  <a:pt x="1579960" y="4826899"/>
                  <a:pt x="1580704" y="4828759"/>
                </a:cubicBezTo>
                <a:lnTo>
                  <a:pt x="1582235" y="4830416"/>
                </a:lnTo>
                <a:lnTo>
                  <a:pt x="1582194" y="4830620"/>
                </a:lnTo>
                <a:lnTo>
                  <a:pt x="1582301" y="4830487"/>
                </a:lnTo>
                <a:lnTo>
                  <a:pt x="1585174" y="4833596"/>
                </a:lnTo>
                <a:cubicBezTo>
                  <a:pt x="1585174" y="4827643"/>
                  <a:pt x="1594113" y="4827643"/>
                  <a:pt x="1594113" y="4827643"/>
                </a:cubicBezTo>
                <a:cubicBezTo>
                  <a:pt x="1600072" y="4836573"/>
                  <a:pt x="1623909" y="4839550"/>
                  <a:pt x="1623909" y="4851457"/>
                </a:cubicBezTo>
                <a:cubicBezTo>
                  <a:pt x="1626889" y="4851457"/>
                  <a:pt x="1623909" y="4845503"/>
                  <a:pt x="1629869" y="4845503"/>
                </a:cubicBezTo>
                <a:cubicBezTo>
                  <a:pt x="1626889" y="4857410"/>
                  <a:pt x="1629869" y="4857410"/>
                  <a:pt x="1635828" y="4860387"/>
                </a:cubicBezTo>
                <a:cubicBezTo>
                  <a:pt x="1629869" y="4860387"/>
                  <a:pt x="1626889" y="4866341"/>
                  <a:pt x="1623909" y="4860387"/>
                </a:cubicBezTo>
                <a:cubicBezTo>
                  <a:pt x="1626889" y="4860387"/>
                  <a:pt x="1629869" y="4860387"/>
                  <a:pt x="1626889" y="4857410"/>
                </a:cubicBezTo>
                <a:cubicBezTo>
                  <a:pt x="1626889" y="4857410"/>
                  <a:pt x="1620930" y="4857410"/>
                  <a:pt x="1617950" y="4860387"/>
                </a:cubicBezTo>
                <a:cubicBezTo>
                  <a:pt x="1620930" y="4860387"/>
                  <a:pt x="1629869" y="4875271"/>
                  <a:pt x="1638808" y="4860387"/>
                </a:cubicBezTo>
                <a:cubicBezTo>
                  <a:pt x="1641787" y="4866341"/>
                  <a:pt x="1644767" y="4866341"/>
                  <a:pt x="1647747" y="4869318"/>
                </a:cubicBezTo>
                <a:cubicBezTo>
                  <a:pt x="1641787" y="4872294"/>
                  <a:pt x="1635828" y="4866341"/>
                  <a:pt x="1635828" y="4875271"/>
                </a:cubicBezTo>
                <a:cubicBezTo>
                  <a:pt x="1635828" y="4878248"/>
                  <a:pt x="1644767" y="4872294"/>
                  <a:pt x="1647747" y="4878248"/>
                </a:cubicBezTo>
                <a:cubicBezTo>
                  <a:pt x="1653706" y="4866341"/>
                  <a:pt x="1659665" y="4881225"/>
                  <a:pt x="1665624" y="4875271"/>
                </a:cubicBezTo>
                <a:cubicBezTo>
                  <a:pt x="1662645" y="4881225"/>
                  <a:pt x="1662645" y="4878248"/>
                  <a:pt x="1659665" y="4881225"/>
                </a:cubicBezTo>
                <a:cubicBezTo>
                  <a:pt x="1662645" y="4884201"/>
                  <a:pt x="1665624" y="4887178"/>
                  <a:pt x="1668604" y="4884201"/>
                </a:cubicBezTo>
                <a:cubicBezTo>
                  <a:pt x="1668604" y="4890155"/>
                  <a:pt x="1671584" y="4884201"/>
                  <a:pt x="1668604" y="4893132"/>
                </a:cubicBezTo>
                <a:cubicBezTo>
                  <a:pt x="1674563" y="4893132"/>
                  <a:pt x="1677543" y="4893132"/>
                  <a:pt x="1683502" y="4890155"/>
                </a:cubicBezTo>
                <a:cubicBezTo>
                  <a:pt x="1686482" y="4890155"/>
                  <a:pt x="1677543" y="4896108"/>
                  <a:pt x="1683502" y="4896108"/>
                </a:cubicBezTo>
                <a:cubicBezTo>
                  <a:pt x="1683502" y="4893132"/>
                  <a:pt x="1689462" y="4890155"/>
                  <a:pt x="1692441" y="4896108"/>
                </a:cubicBezTo>
                <a:cubicBezTo>
                  <a:pt x="1692441" y="4899085"/>
                  <a:pt x="1686482" y="4899085"/>
                  <a:pt x="1686482" y="4902062"/>
                </a:cubicBezTo>
                <a:cubicBezTo>
                  <a:pt x="1689462" y="4905039"/>
                  <a:pt x="1689462" y="4899085"/>
                  <a:pt x="1692441" y="4899085"/>
                </a:cubicBezTo>
                <a:cubicBezTo>
                  <a:pt x="1692441" y="4902062"/>
                  <a:pt x="1695421" y="4902062"/>
                  <a:pt x="1695421" y="4905039"/>
                </a:cubicBezTo>
                <a:cubicBezTo>
                  <a:pt x="1692441" y="4910992"/>
                  <a:pt x="1689462" y="4902062"/>
                  <a:pt x="1686482" y="4908015"/>
                </a:cubicBezTo>
                <a:cubicBezTo>
                  <a:pt x="1689462" y="4913969"/>
                  <a:pt x="1698401" y="4910992"/>
                  <a:pt x="1701380" y="4905039"/>
                </a:cubicBezTo>
                <a:cubicBezTo>
                  <a:pt x="1698401" y="4910992"/>
                  <a:pt x="1701380" y="4919922"/>
                  <a:pt x="1707340" y="4910992"/>
                </a:cubicBezTo>
                <a:cubicBezTo>
                  <a:pt x="1710319" y="4913969"/>
                  <a:pt x="1707340" y="4916946"/>
                  <a:pt x="1704360" y="4919922"/>
                </a:cubicBezTo>
                <a:cubicBezTo>
                  <a:pt x="1716278" y="4922899"/>
                  <a:pt x="1719258" y="4931829"/>
                  <a:pt x="1731177" y="4934806"/>
                </a:cubicBezTo>
                <a:cubicBezTo>
                  <a:pt x="1734156" y="4937783"/>
                  <a:pt x="1731177" y="4940760"/>
                  <a:pt x="1728197" y="4943737"/>
                </a:cubicBezTo>
                <a:cubicBezTo>
                  <a:pt x="1737136" y="4943737"/>
                  <a:pt x="1746075" y="4937783"/>
                  <a:pt x="1740116" y="4949690"/>
                </a:cubicBezTo>
                <a:cubicBezTo>
                  <a:pt x="1749055" y="4946713"/>
                  <a:pt x="1749055" y="4952667"/>
                  <a:pt x="1752034" y="4949690"/>
                </a:cubicBezTo>
                <a:cubicBezTo>
                  <a:pt x="1749055" y="4952667"/>
                  <a:pt x="1749055" y="4952667"/>
                  <a:pt x="1752034" y="4955644"/>
                </a:cubicBezTo>
                <a:cubicBezTo>
                  <a:pt x="1755014" y="4952667"/>
                  <a:pt x="1772892" y="4955644"/>
                  <a:pt x="1766933" y="4964574"/>
                </a:cubicBezTo>
                <a:cubicBezTo>
                  <a:pt x="1772892" y="4961597"/>
                  <a:pt x="1781831" y="4964574"/>
                  <a:pt x="1784810" y="4961597"/>
                </a:cubicBezTo>
                <a:cubicBezTo>
                  <a:pt x="1781831" y="4976481"/>
                  <a:pt x="1808648" y="4976481"/>
                  <a:pt x="1796729" y="4982434"/>
                </a:cubicBezTo>
                <a:cubicBezTo>
                  <a:pt x="1796729" y="4988388"/>
                  <a:pt x="1802688" y="4979458"/>
                  <a:pt x="1802688" y="4988388"/>
                </a:cubicBezTo>
                <a:cubicBezTo>
                  <a:pt x="1802688" y="4994341"/>
                  <a:pt x="1799709" y="4982434"/>
                  <a:pt x="1796729" y="4988388"/>
                </a:cubicBezTo>
                <a:cubicBezTo>
                  <a:pt x="1799709" y="4994341"/>
                  <a:pt x="1805668" y="5000295"/>
                  <a:pt x="1811627" y="4991365"/>
                </a:cubicBezTo>
                <a:cubicBezTo>
                  <a:pt x="1808648" y="4991365"/>
                  <a:pt x="1802688" y="4985411"/>
                  <a:pt x="1805668" y="4985411"/>
                </a:cubicBezTo>
                <a:cubicBezTo>
                  <a:pt x="1811627" y="4991365"/>
                  <a:pt x="1817587" y="4994341"/>
                  <a:pt x="1817587" y="5003272"/>
                </a:cubicBezTo>
                <a:cubicBezTo>
                  <a:pt x="1823546" y="5003272"/>
                  <a:pt x="1820566" y="4997318"/>
                  <a:pt x="1823546" y="4997318"/>
                </a:cubicBezTo>
                <a:cubicBezTo>
                  <a:pt x="1823546" y="5006248"/>
                  <a:pt x="1826526" y="5000295"/>
                  <a:pt x="1829505" y="5003272"/>
                </a:cubicBezTo>
                <a:cubicBezTo>
                  <a:pt x="1829505" y="5000295"/>
                  <a:pt x="1829505" y="4997318"/>
                  <a:pt x="1832485" y="4994341"/>
                </a:cubicBezTo>
                <a:cubicBezTo>
                  <a:pt x="1826526" y="4994341"/>
                  <a:pt x="1823546" y="4991365"/>
                  <a:pt x="1823546" y="4985411"/>
                </a:cubicBezTo>
                <a:cubicBezTo>
                  <a:pt x="1829505" y="4982434"/>
                  <a:pt x="1826526" y="4991365"/>
                  <a:pt x="1832485" y="4988388"/>
                </a:cubicBezTo>
                <a:cubicBezTo>
                  <a:pt x="1835464" y="4997318"/>
                  <a:pt x="1829505" y="5003272"/>
                  <a:pt x="1835464" y="5003272"/>
                </a:cubicBezTo>
                <a:cubicBezTo>
                  <a:pt x="1838444" y="5003272"/>
                  <a:pt x="1838444" y="5000295"/>
                  <a:pt x="1844403" y="4997318"/>
                </a:cubicBezTo>
                <a:cubicBezTo>
                  <a:pt x="1844403" y="5000295"/>
                  <a:pt x="1844403" y="5000295"/>
                  <a:pt x="1844403" y="5000295"/>
                </a:cubicBezTo>
                <a:cubicBezTo>
                  <a:pt x="1844403" y="5000295"/>
                  <a:pt x="1847383" y="5000295"/>
                  <a:pt x="1844403" y="5003272"/>
                </a:cubicBezTo>
                <a:cubicBezTo>
                  <a:pt x="1841424" y="5003272"/>
                  <a:pt x="1835464" y="5006248"/>
                  <a:pt x="1835464" y="5009225"/>
                </a:cubicBezTo>
                <a:cubicBezTo>
                  <a:pt x="1841424" y="5012202"/>
                  <a:pt x="1835464" y="5012202"/>
                  <a:pt x="1832485" y="5015179"/>
                </a:cubicBezTo>
                <a:cubicBezTo>
                  <a:pt x="1835464" y="5021132"/>
                  <a:pt x="1838444" y="5015179"/>
                  <a:pt x="1844403" y="5015179"/>
                </a:cubicBezTo>
                <a:cubicBezTo>
                  <a:pt x="1844403" y="5024109"/>
                  <a:pt x="1853342" y="5033039"/>
                  <a:pt x="1862281" y="5021132"/>
                </a:cubicBezTo>
                <a:cubicBezTo>
                  <a:pt x="1862281" y="5030063"/>
                  <a:pt x="1853342" y="5030063"/>
                  <a:pt x="1853342" y="5036016"/>
                </a:cubicBezTo>
                <a:cubicBezTo>
                  <a:pt x="1856322" y="5033039"/>
                  <a:pt x="1862281" y="5030063"/>
                  <a:pt x="1865261" y="5027086"/>
                </a:cubicBezTo>
                <a:cubicBezTo>
                  <a:pt x="1865261" y="5033039"/>
                  <a:pt x="1868241" y="5036016"/>
                  <a:pt x="1874200" y="5036016"/>
                </a:cubicBezTo>
                <a:cubicBezTo>
                  <a:pt x="1874200" y="5041970"/>
                  <a:pt x="1865261" y="5038993"/>
                  <a:pt x="1868241" y="5047923"/>
                </a:cubicBezTo>
                <a:cubicBezTo>
                  <a:pt x="1871220" y="5044946"/>
                  <a:pt x="1877180" y="5044946"/>
                  <a:pt x="1880159" y="5044946"/>
                </a:cubicBezTo>
                <a:cubicBezTo>
                  <a:pt x="1874200" y="5050900"/>
                  <a:pt x="1880159" y="5050900"/>
                  <a:pt x="1883139" y="5056853"/>
                </a:cubicBezTo>
                <a:cubicBezTo>
                  <a:pt x="1883139" y="5056853"/>
                  <a:pt x="1883139" y="5053877"/>
                  <a:pt x="1886119" y="5053877"/>
                </a:cubicBezTo>
                <a:cubicBezTo>
                  <a:pt x="1889098" y="5062807"/>
                  <a:pt x="1895057" y="5068760"/>
                  <a:pt x="1903996" y="5059830"/>
                </a:cubicBezTo>
                <a:cubicBezTo>
                  <a:pt x="1901017" y="5065784"/>
                  <a:pt x="1906976" y="5071737"/>
                  <a:pt x="1912935" y="5065784"/>
                </a:cubicBezTo>
                <a:cubicBezTo>
                  <a:pt x="1909956" y="5080667"/>
                  <a:pt x="1921874" y="5071737"/>
                  <a:pt x="1921874" y="5080667"/>
                </a:cubicBezTo>
                <a:cubicBezTo>
                  <a:pt x="1924854" y="5077691"/>
                  <a:pt x="1924854" y="5080667"/>
                  <a:pt x="1927834" y="5080667"/>
                </a:cubicBezTo>
                <a:cubicBezTo>
                  <a:pt x="1927834" y="5077691"/>
                  <a:pt x="1927834" y="5077691"/>
                  <a:pt x="1927834" y="5074714"/>
                </a:cubicBezTo>
                <a:cubicBezTo>
                  <a:pt x="1930813" y="5074714"/>
                  <a:pt x="1936773" y="5074714"/>
                  <a:pt x="1936773" y="5080667"/>
                </a:cubicBezTo>
                <a:cubicBezTo>
                  <a:pt x="1933793" y="5080667"/>
                  <a:pt x="1930813" y="5074714"/>
                  <a:pt x="1927834" y="5083644"/>
                </a:cubicBezTo>
                <a:cubicBezTo>
                  <a:pt x="1936773" y="5083644"/>
                  <a:pt x="1933793" y="5098528"/>
                  <a:pt x="1939752" y="5101505"/>
                </a:cubicBezTo>
                <a:cubicBezTo>
                  <a:pt x="1945712" y="5101505"/>
                  <a:pt x="1948691" y="5101505"/>
                  <a:pt x="1951671" y="5095551"/>
                </a:cubicBezTo>
                <a:cubicBezTo>
                  <a:pt x="1948691" y="5086621"/>
                  <a:pt x="1942732" y="5101505"/>
                  <a:pt x="1939752" y="5092574"/>
                </a:cubicBezTo>
                <a:cubicBezTo>
                  <a:pt x="1945712" y="5092574"/>
                  <a:pt x="1945712" y="5086621"/>
                  <a:pt x="1951671" y="5083644"/>
                </a:cubicBezTo>
                <a:cubicBezTo>
                  <a:pt x="1945712" y="5089598"/>
                  <a:pt x="1951671" y="5092574"/>
                  <a:pt x="1954650" y="5095551"/>
                </a:cubicBezTo>
                <a:cubicBezTo>
                  <a:pt x="1951671" y="5098528"/>
                  <a:pt x="1945712" y="5101505"/>
                  <a:pt x="1945712" y="5107458"/>
                </a:cubicBezTo>
                <a:cubicBezTo>
                  <a:pt x="1948691" y="5107458"/>
                  <a:pt x="1954650" y="5098528"/>
                  <a:pt x="1954650" y="5104482"/>
                </a:cubicBezTo>
                <a:cubicBezTo>
                  <a:pt x="1951671" y="5104482"/>
                  <a:pt x="1951671" y="5107458"/>
                  <a:pt x="1948691" y="5107458"/>
                </a:cubicBezTo>
                <a:cubicBezTo>
                  <a:pt x="1954650" y="5110435"/>
                  <a:pt x="1957630" y="5110435"/>
                  <a:pt x="1960610" y="5113412"/>
                </a:cubicBezTo>
                <a:cubicBezTo>
                  <a:pt x="1957630" y="5125319"/>
                  <a:pt x="1972528" y="5125319"/>
                  <a:pt x="1975508" y="5131272"/>
                </a:cubicBezTo>
                <a:cubicBezTo>
                  <a:pt x="1975508" y="5131272"/>
                  <a:pt x="1978488" y="5131272"/>
                  <a:pt x="1981467" y="5128296"/>
                </a:cubicBezTo>
                <a:cubicBezTo>
                  <a:pt x="1981467" y="5131272"/>
                  <a:pt x="1981467" y="5134249"/>
                  <a:pt x="1987427" y="5131272"/>
                </a:cubicBezTo>
                <a:cubicBezTo>
                  <a:pt x="1981467" y="5143179"/>
                  <a:pt x="1993386" y="5137226"/>
                  <a:pt x="1999345" y="5140203"/>
                </a:cubicBezTo>
                <a:cubicBezTo>
                  <a:pt x="1993386" y="5143179"/>
                  <a:pt x="1999345" y="5146156"/>
                  <a:pt x="1996366" y="5149133"/>
                </a:cubicBezTo>
                <a:cubicBezTo>
                  <a:pt x="1990406" y="5149133"/>
                  <a:pt x="1987427" y="5149133"/>
                  <a:pt x="1987427" y="5146156"/>
                </a:cubicBezTo>
                <a:cubicBezTo>
                  <a:pt x="1981467" y="5158063"/>
                  <a:pt x="1990406" y="5161040"/>
                  <a:pt x="1999345" y="5161040"/>
                </a:cubicBezTo>
                <a:cubicBezTo>
                  <a:pt x="1999345" y="5158063"/>
                  <a:pt x="1993386" y="5158063"/>
                  <a:pt x="1993386" y="5152110"/>
                </a:cubicBezTo>
                <a:cubicBezTo>
                  <a:pt x="2002325" y="5155086"/>
                  <a:pt x="2008284" y="5164017"/>
                  <a:pt x="2020203" y="5164017"/>
                </a:cubicBezTo>
                <a:cubicBezTo>
                  <a:pt x="2020203" y="5164017"/>
                  <a:pt x="2020203" y="5161040"/>
                  <a:pt x="2020203" y="5158063"/>
                </a:cubicBezTo>
                <a:cubicBezTo>
                  <a:pt x="2020203" y="5158063"/>
                  <a:pt x="2020203" y="5158063"/>
                  <a:pt x="2029142" y="5155086"/>
                </a:cubicBezTo>
                <a:cubicBezTo>
                  <a:pt x="2029142" y="5161040"/>
                  <a:pt x="2023182" y="5161040"/>
                  <a:pt x="2023182" y="5166993"/>
                </a:cubicBezTo>
                <a:cubicBezTo>
                  <a:pt x="2026162" y="5175924"/>
                  <a:pt x="2035101" y="5166993"/>
                  <a:pt x="2032121" y="5175924"/>
                </a:cubicBezTo>
                <a:cubicBezTo>
                  <a:pt x="2038081" y="5172947"/>
                  <a:pt x="2035101" y="5164017"/>
                  <a:pt x="2032121" y="5164017"/>
                </a:cubicBezTo>
                <a:cubicBezTo>
                  <a:pt x="2038081" y="5161040"/>
                  <a:pt x="2035101" y="5172947"/>
                  <a:pt x="2041060" y="5166993"/>
                </a:cubicBezTo>
                <a:cubicBezTo>
                  <a:pt x="2041060" y="5172947"/>
                  <a:pt x="2032121" y="5175924"/>
                  <a:pt x="2032121" y="5184854"/>
                </a:cubicBezTo>
                <a:cubicBezTo>
                  <a:pt x="2041060" y="5184854"/>
                  <a:pt x="2047020" y="5196761"/>
                  <a:pt x="2058938" y="5181877"/>
                </a:cubicBezTo>
                <a:cubicBezTo>
                  <a:pt x="2052979" y="5181877"/>
                  <a:pt x="2047020" y="5181877"/>
                  <a:pt x="2044040" y="5178901"/>
                </a:cubicBezTo>
                <a:cubicBezTo>
                  <a:pt x="2049999" y="5172947"/>
                  <a:pt x="2049999" y="5181877"/>
                  <a:pt x="2052979" y="5175924"/>
                </a:cubicBezTo>
                <a:cubicBezTo>
                  <a:pt x="2054469" y="5178901"/>
                  <a:pt x="2058193" y="5181133"/>
                  <a:pt x="2061546" y="5183366"/>
                </a:cubicBezTo>
                <a:lnTo>
                  <a:pt x="2067584" y="5190464"/>
                </a:lnTo>
                <a:lnTo>
                  <a:pt x="2067132" y="5194529"/>
                </a:lnTo>
                <a:cubicBezTo>
                  <a:pt x="2067132" y="5196017"/>
                  <a:pt x="2066387" y="5196761"/>
                  <a:pt x="2061918" y="5196761"/>
                </a:cubicBezTo>
                <a:cubicBezTo>
                  <a:pt x="2058938" y="5196761"/>
                  <a:pt x="2067877" y="5190808"/>
                  <a:pt x="2061918" y="5190808"/>
                </a:cubicBezTo>
                <a:cubicBezTo>
                  <a:pt x="2055959" y="5190808"/>
                  <a:pt x="2061918" y="5193784"/>
                  <a:pt x="2058938" y="5196761"/>
                </a:cubicBezTo>
                <a:cubicBezTo>
                  <a:pt x="2055959" y="5193784"/>
                  <a:pt x="2049999" y="5199738"/>
                  <a:pt x="2047020" y="5196761"/>
                </a:cubicBezTo>
                <a:cubicBezTo>
                  <a:pt x="2047020" y="5202715"/>
                  <a:pt x="2049999" y="5202715"/>
                  <a:pt x="2052979" y="5202715"/>
                </a:cubicBezTo>
                <a:cubicBezTo>
                  <a:pt x="2055959" y="5202715"/>
                  <a:pt x="2058938" y="5196761"/>
                  <a:pt x="2061918" y="5202715"/>
                </a:cubicBezTo>
                <a:cubicBezTo>
                  <a:pt x="2058938" y="5205691"/>
                  <a:pt x="2055959" y="5205691"/>
                  <a:pt x="2052979" y="5208668"/>
                </a:cubicBezTo>
                <a:cubicBezTo>
                  <a:pt x="2058938" y="5211645"/>
                  <a:pt x="2061918" y="5211645"/>
                  <a:pt x="2064898" y="5208668"/>
                </a:cubicBezTo>
                <a:cubicBezTo>
                  <a:pt x="2058938" y="5205691"/>
                  <a:pt x="2067877" y="5199738"/>
                  <a:pt x="2061918" y="5196761"/>
                </a:cubicBezTo>
                <a:cubicBezTo>
                  <a:pt x="2070857" y="5193784"/>
                  <a:pt x="2067877" y="5202715"/>
                  <a:pt x="2070857" y="5205691"/>
                </a:cubicBezTo>
                <a:cubicBezTo>
                  <a:pt x="2070857" y="5205691"/>
                  <a:pt x="2076816" y="5205691"/>
                  <a:pt x="2076816" y="5202715"/>
                </a:cubicBezTo>
                <a:cubicBezTo>
                  <a:pt x="2073837" y="5202715"/>
                  <a:pt x="2070857" y="5199738"/>
                  <a:pt x="2070857" y="5196761"/>
                </a:cubicBezTo>
                <a:cubicBezTo>
                  <a:pt x="2076816" y="5190808"/>
                  <a:pt x="2073837" y="5196761"/>
                  <a:pt x="2079796" y="5196761"/>
                </a:cubicBezTo>
                <a:cubicBezTo>
                  <a:pt x="2076816" y="5190808"/>
                  <a:pt x="2070857" y="5190808"/>
                  <a:pt x="2070857" y="5184854"/>
                </a:cubicBezTo>
                <a:cubicBezTo>
                  <a:pt x="2070857" y="5184854"/>
                  <a:pt x="2073837" y="5184854"/>
                  <a:pt x="2073837" y="5181877"/>
                </a:cubicBezTo>
                <a:cubicBezTo>
                  <a:pt x="2070857" y="5181877"/>
                  <a:pt x="2070857" y="5178901"/>
                  <a:pt x="2067877" y="5184854"/>
                </a:cubicBezTo>
                <a:cubicBezTo>
                  <a:pt x="2064898" y="5178901"/>
                  <a:pt x="2061918" y="5175924"/>
                  <a:pt x="2055959" y="5175924"/>
                </a:cubicBezTo>
                <a:cubicBezTo>
                  <a:pt x="2061918" y="5172947"/>
                  <a:pt x="2055959" y="5169970"/>
                  <a:pt x="2052979" y="5172947"/>
                </a:cubicBezTo>
                <a:cubicBezTo>
                  <a:pt x="2052979" y="5169970"/>
                  <a:pt x="2055959" y="5169970"/>
                  <a:pt x="2055959" y="5166993"/>
                </a:cubicBezTo>
                <a:cubicBezTo>
                  <a:pt x="2052979" y="5166993"/>
                  <a:pt x="2052979" y="5166993"/>
                  <a:pt x="2047020" y="5166993"/>
                </a:cubicBezTo>
                <a:cubicBezTo>
                  <a:pt x="2049999" y="5158063"/>
                  <a:pt x="2044040" y="5158063"/>
                  <a:pt x="2038081" y="5158063"/>
                </a:cubicBezTo>
                <a:cubicBezTo>
                  <a:pt x="2041060" y="5155086"/>
                  <a:pt x="2038081" y="5152110"/>
                  <a:pt x="2041060" y="5149133"/>
                </a:cubicBezTo>
                <a:cubicBezTo>
                  <a:pt x="2029142" y="5152110"/>
                  <a:pt x="2032121" y="5131272"/>
                  <a:pt x="2020203" y="5140203"/>
                </a:cubicBezTo>
                <a:cubicBezTo>
                  <a:pt x="2020203" y="5131272"/>
                  <a:pt x="2014244" y="5134249"/>
                  <a:pt x="2011264" y="5134249"/>
                </a:cubicBezTo>
                <a:cubicBezTo>
                  <a:pt x="2011264" y="5131272"/>
                  <a:pt x="2014244" y="5128296"/>
                  <a:pt x="2014244" y="5125319"/>
                </a:cubicBezTo>
                <a:cubicBezTo>
                  <a:pt x="2005305" y="5131272"/>
                  <a:pt x="2005305" y="5113412"/>
                  <a:pt x="1999345" y="5110435"/>
                </a:cubicBezTo>
                <a:cubicBezTo>
                  <a:pt x="1996366" y="5110435"/>
                  <a:pt x="1996366" y="5113412"/>
                  <a:pt x="1996366" y="5116389"/>
                </a:cubicBezTo>
                <a:cubicBezTo>
                  <a:pt x="1993386" y="5110435"/>
                  <a:pt x="1990406" y="5110435"/>
                  <a:pt x="1987427" y="5104482"/>
                </a:cubicBezTo>
                <a:cubicBezTo>
                  <a:pt x="1987427" y="5101505"/>
                  <a:pt x="1993386" y="5107458"/>
                  <a:pt x="1993386" y="5101505"/>
                </a:cubicBezTo>
                <a:cubicBezTo>
                  <a:pt x="1978488" y="5107458"/>
                  <a:pt x="1972528" y="5089598"/>
                  <a:pt x="1966569" y="5083644"/>
                </a:cubicBezTo>
                <a:cubicBezTo>
                  <a:pt x="1963589" y="5086621"/>
                  <a:pt x="1963589" y="5089598"/>
                  <a:pt x="1960610" y="5089598"/>
                </a:cubicBezTo>
                <a:cubicBezTo>
                  <a:pt x="1960610" y="5083644"/>
                  <a:pt x="1954650" y="5086621"/>
                  <a:pt x="1951671" y="5083644"/>
                </a:cubicBezTo>
                <a:cubicBezTo>
                  <a:pt x="1957630" y="5080667"/>
                  <a:pt x="1960610" y="5080667"/>
                  <a:pt x="1960610" y="5077691"/>
                </a:cubicBezTo>
                <a:cubicBezTo>
                  <a:pt x="1951671" y="5062807"/>
                  <a:pt x="1924854" y="5056853"/>
                  <a:pt x="1921874" y="5038993"/>
                </a:cubicBezTo>
                <a:cubicBezTo>
                  <a:pt x="1924854" y="5038993"/>
                  <a:pt x="1924854" y="5041970"/>
                  <a:pt x="1927834" y="5041970"/>
                </a:cubicBezTo>
                <a:cubicBezTo>
                  <a:pt x="1927834" y="5036016"/>
                  <a:pt x="1930813" y="5036016"/>
                  <a:pt x="1930813" y="5033039"/>
                </a:cubicBezTo>
                <a:cubicBezTo>
                  <a:pt x="1918895" y="5038993"/>
                  <a:pt x="1924854" y="5027086"/>
                  <a:pt x="1921874" y="5024109"/>
                </a:cubicBezTo>
                <a:cubicBezTo>
                  <a:pt x="1918895" y="5024109"/>
                  <a:pt x="1918895" y="5030063"/>
                  <a:pt x="1912935" y="5030063"/>
                </a:cubicBezTo>
                <a:cubicBezTo>
                  <a:pt x="1915915" y="5021132"/>
                  <a:pt x="1912935" y="5021132"/>
                  <a:pt x="1912935" y="5018155"/>
                </a:cubicBezTo>
                <a:cubicBezTo>
                  <a:pt x="1909956" y="5018155"/>
                  <a:pt x="1909956" y="5021132"/>
                  <a:pt x="1906976" y="5024109"/>
                </a:cubicBezTo>
                <a:cubicBezTo>
                  <a:pt x="1906976" y="5018155"/>
                  <a:pt x="1895057" y="5018155"/>
                  <a:pt x="1898037" y="5015179"/>
                </a:cubicBezTo>
                <a:cubicBezTo>
                  <a:pt x="1901017" y="5015179"/>
                  <a:pt x="1901017" y="5018155"/>
                  <a:pt x="1906976" y="5018155"/>
                </a:cubicBezTo>
                <a:cubicBezTo>
                  <a:pt x="1901017" y="5009225"/>
                  <a:pt x="1906976" y="5012202"/>
                  <a:pt x="1909956" y="5003272"/>
                </a:cubicBezTo>
                <a:cubicBezTo>
                  <a:pt x="1903996" y="5003272"/>
                  <a:pt x="1903996" y="5006248"/>
                  <a:pt x="1901017" y="5009225"/>
                </a:cubicBezTo>
                <a:cubicBezTo>
                  <a:pt x="1895057" y="5006248"/>
                  <a:pt x="1892078" y="4997318"/>
                  <a:pt x="1886119" y="4991365"/>
                </a:cubicBezTo>
                <a:cubicBezTo>
                  <a:pt x="1883139" y="4997318"/>
                  <a:pt x="1877180" y="4994341"/>
                  <a:pt x="1874200" y="4994341"/>
                </a:cubicBezTo>
                <a:cubicBezTo>
                  <a:pt x="1871220" y="4988388"/>
                  <a:pt x="1880159" y="4991365"/>
                  <a:pt x="1877180" y="4985411"/>
                </a:cubicBezTo>
                <a:cubicBezTo>
                  <a:pt x="1871220" y="4988388"/>
                  <a:pt x="1868241" y="4988388"/>
                  <a:pt x="1862281" y="4985411"/>
                </a:cubicBezTo>
                <a:cubicBezTo>
                  <a:pt x="1862281" y="4988388"/>
                  <a:pt x="1865261" y="4991365"/>
                  <a:pt x="1862281" y="4991365"/>
                </a:cubicBezTo>
                <a:cubicBezTo>
                  <a:pt x="1862281" y="4985411"/>
                  <a:pt x="1856322" y="4991365"/>
                  <a:pt x="1856322" y="4994341"/>
                </a:cubicBezTo>
                <a:cubicBezTo>
                  <a:pt x="1853342" y="4988388"/>
                  <a:pt x="1847383" y="4991365"/>
                  <a:pt x="1850363" y="4985411"/>
                </a:cubicBezTo>
                <a:cubicBezTo>
                  <a:pt x="1853342" y="4982434"/>
                  <a:pt x="1853342" y="4988388"/>
                  <a:pt x="1856322" y="4988388"/>
                </a:cubicBezTo>
                <a:cubicBezTo>
                  <a:pt x="1853342" y="4982434"/>
                  <a:pt x="1859302" y="4982434"/>
                  <a:pt x="1859302" y="4985411"/>
                </a:cubicBezTo>
                <a:cubicBezTo>
                  <a:pt x="1856322" y="4982434"/>
                  <a:pt x="1853342" y="4976481"/>
                  <a:pt x="1856322" y="4973504"/>
                </a:cubicBezTo>
                <a:cubicBezTo>
                  <a:pt x="1856322" y="4976481"/>
                  <a:pt x="1862281" y="4973504"/>
                  <a:pt x="1862281" y="4973504"/>
                </a:cubicBezTo>
                <a:cubicBezTo>
                  <a:pt x="1859302" y="4964574"/>
                  <a:pt x="1847383" y="4967551"/>
                  <a:pt x="1841424" y="4964574"/>
                </a:cubicBezTo>
                <a:cubicBezTo>
                  <a:pt x="1844403" y="4964574"/>
                  <a:pt x="1850363" y="4964574"/>
                  <a:pt x="1850363" y="4958620"/>
                </a:cubicBezTo>
                <a:cubicBezTo>
                  <a:pt x="1841424" y="4961597"/>
                  <a:pt x="1829505" y="4964574"/>
                  <a:pt x="1832485" y="4955644"/>
                </a:cubicBezTo>
                <a:cubicBezTo>
                  <a:pt x="1832485" y="4958620"/>
                  <a:pt x="1838444" y="4961597"/>
                  <a:pt x="1838444" y="4955644"/>
                </a:cubicBezTo>
                <a:cubicBezTo>
                  <a:pt x="1832485" y="4952667"/>
                  <a:pt x="1829505" y="4949690"/>
                  <a:pt x="1826526" y="4949690"/>
                </a:cubicBezTo>
                <a:cubicBezTo>
                  <a:pt x="1823546" y="4943737"/>
                  <a:pt x="1826526" y="4940760"/>
                  <a:pt x="1826526" y="4940760"/>
                </a:cubicBezTo>
                <a:cubicBezTo>
                  <a:pt x="1823546" y="4937783"/>
                  <a:pt x="1823546" y="4940760"/>
                  <a:pt x="1817587" y="4943737"/>
                </a:cubicBezTo>
                <a:cubicBezTo>
                  <a:pt x="1817587" y="4937783"/>
                  <a:pt x="1814607" y="4937783"/>
                  <a:pt x="1817587" y="4934806"/>
                </a:cubicBezTo>
                <a:cubicBezTo>
                  <a:pt x="1817587" y="4934806"/>
                  <a:pt x="1817587" y="4934806"/>
                  <a:pt x="1820566" y="4931829"/>
                </a:cubicBezTo>
                <a:cubicBezTo>
                  <a:pt x="1814607" y="4919922"/>
                  <a:pt x="1802688" y="4925876"/>
                  <a:pt x="1793749" y="4919922"/>
                </a:cubicBezTo>
                <a:cubicBezTo>
                  <a:pt x="1796729" y="4916946"/>
                  <a:pt x="1799709" y="4913969"/>
                  <a:pt x="1802688" y="4910992"/>
                </a:cubicBezTo>
                <a:cubicBezTo>
                  <a:pt x="1799709" y="4910992"/>
                  <a:pt x="1796729" y="4905039"/>
                  <a:pt x="1790770" y="4908015"/>
                </a:cubicBezTo>
                <a:cubicBezTo>
                  <a:pt x="1790770" y="4910992"/>
                  <a:pt x="1802688" y="4910992"/>
                  <a:pt x="1793749" y="4913969"/>
                </a:cubicBezTo>
                <a:cubicBezTo>
                  <a:pt x="1790770" y="4913969"/>
                  <a:pt x="1790770" y="4908015"/>
                  <a:pt x="1787790" y="4899085"/>
                </a:cubicBezTo>
                <a:cubicBezTo>
                  <a:pt x="1781831" y="4902062"/>
                  <a:pt x="1787790" y="4905039"/>
                  <a:pt x="1784810" y="4910992"/>
                </a:cubicBezTo>
                <a:cubicBezTo>
                  <a:pt x="1781831" y="4905039"/>
                  <a:pt x="1776616" y="4901318"/>
                  <a:pt x="1771402" y="4898713"/>
                </a:cubicBezTo>
                <a:lnTo>
                  <a:pt x="1763983" y="4895625"/>
                </a:lnTo>
                <a:lnTo>
                  <a:pt x="1764325" y="4890155"/>
                </a:lnTo>
                <a:cubicBezTo>
                  <a:pt x="1765443" y="4888666"/>
                  <a:pt x="1766933" y="4887178"/>
                  <a:pt x="1766933" y="4884201"/>
                </a:cubicBezTo>
                <a:cubicBezTo>
                  <a:pt x="1749055" y="4890155"/>
                  <a:pt x="1749055" y="4872294"/>
                  <a:pt x="1737136" y="4866341"/>
                </a:cubicBezTo>
                <a:cubicBezTo>
                  <a:pt x="1740116" y="4866341"/>
                  <a:pt x="1743095" y="4863364"/>
                  <a:pt x="1740116" y="4860387"/>
                </a:cubicBezTo>
                <a:cubicBezTo>
                  <a:pt x="1734156" y="4863364"/>
                  <a:pt x="1731177" y="4863364"/>
                  <a:pt x="1728197" y="4860387"/>
                </a:cubicBezTo>
                <a:cubicBezTo>
                  <a:pt x="1728197" y="4860387"/>
                  <a:pt x="1731177" y="4857410"/>
                  <a:pt x="1731177" y="4857410"/>
                </a:cubicBezTo>
                <a:cubicBezTo>
                  <a:pt x="1719258" y="4854434"/>
                  <a:pt x="1716278" y="4845503"/>
                  <a:pt x="1707340" y="4845503"/>
                </a:cubicBezTo>
                <a:cubicBezTo>
                  <a:pt x="1707340" y="4845503"/>
                  <a:pt x="1710319" y="4842527"/>
                  <a:pt x="1710319" y="4839550"/>
                </a:cubicBezTo>
                <a:cubicBezTo>
                  <a:pt x="1695421" y="4833596"/>
                  <a:pt x="1701380" y="4833596"/>
                  <a:pt x="1692441" y="4821689"/>
                </a:cubicBezTo>
                <a:cubicBezTo>
                  <a:pt x="1695421" y="4821689"/>
                  <a:pt x="1698401" y="4821689"/>
                  <a:pt x="1698401" y="4818713"/>
                </a:cubicBezTo>
                <a:cubicBezTo>
                  <a:pt x="1692441" y="4818713"/>
                  <a:pt x="1698401" y="4812759"/>
                  <a:pt x="1692441" y="4812759"/>
                </a:cubicBezTo>
                <a:cubicBezTo>
                  <a:pt x="1689462" y="4812759"/>
                  <a:pt x="1686482" y="4815736"/>
                  <a:pt x="1686482" y="4815736"/>
                </a:cubicBezTo>
                <a:cubicBezTo>
                  <a:pt x="1686482" y="4812759"/>
                  <a:pt x="1683502" y="4812759"/>
                  <a:pt x="1683502" y="4812759"/>
                </a:cubicBezTo>
                <a:cubicBezTo>
                  <a:pt x="1680523" y="4812759"/>
                  <a:pt x="1680523" y="4815736"/>
                  <a:pt x="1680523" y="4815736"/>
                </a:cubicBezTo>
                <a:cubicBezTo>
                  <a:pt x="1674563" y="4809782"/>
                  <a:pt x="1677543" y="4809782"/>
                  <a:pt x="1671584" y="4806806"/>
                </a:cubicBezTo>
                <a:cubicBezTo>
                  <a:pt x="1671584" y="4809782"/>
                  <a:pt x="1674563" y="4812759"/>
                  <a:pt x="1668604" y="4812759"/>
                </a:cubicBezTo>
                <a:cubicBezTo>
                  <a:pt x="1668604" y="4800852"/>
                  <a:pt x="1650726" y="4794899"/>
                  <a:pt x="1665624" y="4785968"/>
                </a:cubicBezTo>
                <a:cubicBezTo>
                  <a:pt x="1662645" y="4782991"/>
                  <a:pt x="1656685" y="4782991"/>
                  <a:pt x="1650726" y="4780015"/>
                </a:cubicBezTo>
                <a:cubicBezTo>
                  <a:pt x="1653706" y="4780015"/>
                  <a:pt x="1656685" y="4777038"/>
                  <a:pt x="1656685" y="4777038"/>
                </a:cubicBezTo>
                <a:cubicBezTo>
                  <a:pt x="1650726" y="4777038"/>
                  <a:pt x="1656685" y="4768108"/>
                  <a:pt x="1650726" y="4768108"/>
                </a:cubicBezTo>
                <a:cubicBezTo>
                  <a:pt x="1644767" y="4771084"/>
                  <a:pt x="1644767" y="4777038"/>
                  <a:pt x="1638808" y="4780015"/>
                </a:cubicBezTo>
                <a:cubicBezTo>
                  <a:pt x="1641787" y="4774061"/>
                  <a:pt x="1638808" y="4762154"/>
                  <a:pt x="1629869" y="4771084"/>
                </a:cubicBezTo>
                <a:cubicBezTo>
                  <a:pt x="1611991" y="4744294"/>
                  <a:pt x="1585174" y="4729410"/>
                  <a:pt x="1564316" y="4705596"/>
                </a:cubicBezTo>
                <a:cubicBezTo>
                  <a:pt x="1570276" y="4702619"/>
                  <a:pt x="1567296" y="4711549"/>
                  <a:pt x="1573255" y="4708572"/>
                </a:cubicBezTo>
                <a:cubicBezTo>
                  <a:pt x="1573255" y="4705596"/>
                  <a:pt x="1576235" y="4708572"/>
                  <a:pt x="1579215" y="4705596"/>
                </a:cubicBezTo>
                <a:cubicBezTo>
                  <a:pt x="1576235" y="4705596"/>
                  <a:pt x="1576235" y="4705596"/>
                  <a:pt x="1573255" y="4702619"/>
                </a:cubicBezTo>
                <a:cubicBezTo>
                  <a:pt x="1573255" y="4705596"/>
                  <a:pt x="1570276" y="4705596"/>
                  <a:pt x="1570276" y="4705596"/>
                </a:cubicBezTo>
                <a:cubicBezTo>
                  <a:pt x="1567296" y="4702619"/>
                  <a:pt x="1570276" y="4702619"/>
                  <a:pt x="1570276" y="4699642"/>
                </a:cubicBezTo>
                <a:cubicBezTo>
                  <a:pt x="1567296" y="4699642"/>
                  <a:pt x="1567296" y="4696665"/>
                  <a:pt x="1564316" y="4696665"/>
                </a:cubicBezTo>
                <a:cubicBezTo>
                  <a:pt x="1564316" y="4696665"/>
                  <a:pt x="1564316" y="4696665"/>
                  <a:pt x="1561337" y="4699642"/>
                </a:cubicBezTo>
                <a:lnTo>
                  <a:pt x="1561337" y="4702619"/>
                </a:lnTo>
                <a:cubicBezTo>
                  <a:pt x="1552398" y="4699642"/>
                  <a:pt x="1555377" y="4684758"/>
                  <a:pt x="1543459" y="4687735"/>
                </a:cubicBezTo>
                <a:cubicBezTo>
                  <a:pt x="1543459" y="4681782"/>
                  <a:pt x="1543459" y="4681782"/>
                  <a:pt x="1540479" y="4684758"/>
                </a:cubicBezTo>
                <a:cubicBezTo>
                  <a:pt x="1540479" y="4678805"/>
                  <a:pt x="1537499" y="4678805"/>
                  <a:pt x="1537499" y="4675828"/>
                </a:cubicBezTo>
                <a:cubicBezTo>
                  <a:pt x="1525581" y="4669875"/>
                  <a:pt x="1516642" y="4660944"/>
                  <a:pt x="1504723" y="4654991"/>
                </a:cubicBezTo>
                <a:cubicBezTo>
                  <a:pt x="1489825" y="4646061"/>
                  <a:pt x="1474927" y="4634153"/>
                  <a:pt x="1460029" y="4625223"/>
                </a:cubicBezTo>
                <a:cubicBezTo>
                  <a:pt x="1448110" y="4616293"/>
                  <a:pt x="1433212" y="4604386"/>
                  <a:pt x="1418313" y="4595456"/>
                </a:cubicBezTo>
                <a:cubicBezTo>
                  <a:pt x="1415334" y="4595456"/>
                  <a:pt x="1415334" y="4595456"/>
                  <a:pt x="1415334" y="4595456"/>
                </a:cubicBezTo>
                <a:cubicBezTo>
                  <a:pt x="1400436" y="4583549"/>
                  <a:pt x="1382558" y="4571642"/>
                  <a:pt x="1367659" y="4559735"/>
                </a:cubicBezTo>
                <a:cubicBezTo>
                  <a:pt x="1349781" y="4547827"/>
                  <a:pt x="1331904" y="4538897"/>
                  <a:pt x="1314026" y="4529967"/>
                </a:cubicBezTo>
                <a:cubicBezTo>
                  <a:pt x="1311046" y="4524013"/>
                  <a:pt x="1311046" y="4521037"/>
                  <a:pt x="1308066" y="4518060"/>
                </a:cubicBezTo>
                <a:cubicBezTo>
                  <a:pt x="1299127" y="4515083"/>
                  <a:pt x="1293168" y="4512106"/>
                  <a:pt x="1287209" y="4506153"/>
                </a:cubicBezTo>
                <a:cubicBezTo>
                  <a:pt x="1281250" y="4503176"/>
                  <a:pt x="1275290" y="4497223"/>
                  <a:pt x="1272311" y="4494246"/>
                </a:cubicBezTo>
                <a:cubicBezTo>
                  <a:pt x="1269331" y="4494246"/>
                  <a:pt x="1272311" y="4497223"/>
                  <a:pt x="1269331" y="4497223"/>
                </a:cubicBezTo>
                <a:cubicBezTo>
                  <a:pt x="1260392" y="4494246"/>
                  <a:pt x="1257412" y="4482339"/>
                  <a:pt x="1248473" y="4479362"/>
                </a:cubicBezTo>
                <a:cubicBezTo>
                  <a:pt x="1230595" y="4470432"/>
                  <a:pt x="1212718" y="4461501"/>
                  <a:pt x="1197819" y="4452571"/>
                </a:cubicBezTo>
                <a:cubicBezTo>
                  <a:pt x="1182921" y="4440664"/>
                  <a:pt x="1168023" y="4431734"/>
                  <a:pt x="1153125" y="4419827"/>
                </a:cubicBezTo>
                <a:cubicBezTo>
                  <a:pt x="1156104" y="4422804"/>
                  <a:pt x="1153125" y="4422804"/>
                  <a:pt x="1150145" y="4422804"/>
                </a:cubicBezTo>
                <a:cubicBezTo>
                  <a:pt x="1141206" y="4416850"/>
                  <a:pt x="1132267" y="4410897"/>
                  <a:pt x="1123328" y="4401966"/>
                </a:cubicBezTo>
                <a:cubicBezTo>
                  <a:pt x="1111409" y="4396013"/>
                  <a:pt x="1102470" y="4390059"/>
                  <a:pt x="1093532" y="4384106"/>
                </a:cubicBezTo>
                <a:cubicBezTo>
                  <a:pt x="1072674" y="4372199"/>
                  <a:pt x="1051816" y="4363268"/>
                  <a:pt x="1033939" y="4351361"/>
                </a:cubicBezTo>
                <a:cubicBezTo>
                  <a:pt x="1027979" y="4345408"/>
                  <a:pt x="1033939" y="4345408"/>
                  <a:pt x="1030959" y="4339454"/>
                </a:cubicBezTo>
                <a:cubicBezTo>
                  <a:pt x="1019040" y="4342431"/>
                  <a:pt x="1013081" y="4333501"/>
                  <a:pt x="1004142" y="4336478"/>
                </a:cubicBezTo>
                <a:cubicBezTo>
                  <a:pt x="998183" y="4321594"/>
                  <a:pt x="980305" y="4321594"/>
                  <a:pt x="974346" y="4309687"/>
                </a:cubicBezTo>
                <a:cubicBezTo>
                  <a:pt x="953488" y="4309687"/>
                  <a:pt x="929651" y="4285873"/>
                  <a:pt x="905814" y="4276942"/>
                </a:cubicBezTo>
                <a:cubicBezTo>
                  <a:pt x="908793" y="4270989"/>
                  <a:pt x="899854" y="4265035"/>
                  <a:pt x="887936" y="4262059"/>
                </a:cubicBezTo>
                <a:cubicBezTo>
                  <a:pt x="878997" y="4259082"/>
                  <a:pt x="867078" y="4253128"/>
                  <a:pt x="861119" y="4247175"/>
                </a:cubicBezTo>
                <a:cubicBezTo>
                  <a:pt x="855160" y="4244198"/>
                  <a:pt x="858139" y="4250152"/>
                  <a:pt x="855160" y="4250152"/>
                </a:cubicBezTo>
                <a:cubicBezTo>
                  <a:pt x="849200" y="4247175"/>
                  <a:pt x="846221" y="4238244"/>
                  <a:pt x="834302" y="4241221"/>
                </a:cubicBezTo>
                <a:cubicBezTo>
                  <a:pt x="819404" y="4223361"/>
                  <a:pt x="798546" y="4217407"/>
                  <a:pt x="780668" y="4208477"/>
                </a:cubicBezTo>
                <a:cubicBezTo>
                  <a:pt x="771729" y="4202523"/>
                  <a:pt x="792587" y="4205500"/>
                  <a:pt x="783648" y="4196570"/>
                </a:cubicBezTo>
                <a:cubicBezTo>
                  <a:pt x="771729" y="4196570"/>
                  <a:pt x="762790" y="4193593"/>
                  <a:pt x="750872" y="4190616"/>
                </a:cubicBezTo>
                <a:cubicBezTo>
                  <a:pt x="741933" y="4187640"/>
                  <a:pt x="732994" y="4184663"/>
                  <a:pt x="721075" y="4178709"/>
                </a:cubicBezTo>
                <a:cubicBezTo>
                  <a:pt x="724055" y="4175733"/>
                  <a:pt x="730014" y="4181686"/>
                  <a:pt x="735974" y="4178709"/>
                </a:cubicBezTo>
                <a:cubicBezTo>
                  <a:pt x="730014" y="4175733"/>
                  <a:pt x="741933" y="4175733"/>
                  <a:pt x="735974" y="4169779"/>
                </a:cubicBezTo>
                <a:cubicBezTo>
                  <a:pt x="724055" y="4169779"/>
                  <a:pt x="709157" y="4166802"/>
                  <a:pt x="703197" y="4157872"/>
                </a:cubicBezTo>
                <a:cubicBezTo>
                  <a:pt x="706177" y="4160849"/>
                  <a:pt x="718096" y="4166802"/>
                  <a:pt x="718096" y="4160849"/>
                </a:cubicBezTo>
                <a:cubicBezTo>
                  <a:pt x="706177" y="4154895"/>
                  <a:pt x="697238" y="4148942"/>
                  <a:pt x="682340" y="4148942"/>
                </a:cubicBezTo>
                <a:cubicBezTo>
                  <a:pt x="679360" y="4145965"/>
                  <a:pt x="682340" y="4142988"/>
                  <a:pt x="679360" y="4140011"/>
                </a:cubicBezTo>
                <a:cubicBezTo>
                  <a:pt x="667442" y="4137035"/>
                  <a:pt x="661482" y="4131081"/>
                  <a:pt x="652543" y="4137035"/>
                </a:cubicBezTo>
                <a:cubicBezTo>
                  <a:pt x="643604" y="4122151"/>
                  <a:pt x="622747" y="4122151"/>
                  <a:pt x="607849" y="4116197"/>
                </a:cubicBezTo>
                <a:cubicBezTo>
                  <a:pt x="601889" y="4116197"/>
                  <a:pt x="616787" y="4128104"/>
                  <a:pt x="607849" y="4125127"/>
                </a:cubicBezTo>
                <a:cubicBezTo>
                  <a:pt x="595930" y="4119174"/>
                  <a:pt x="610828" y="4113220"/>
                  <a:pt x="598910" y="4110244"/>
                </a:cubicBezTo>
                <a:cubicBezTo>
                  <a:pt x="598910" y="4116197"/>
                  <a:pt x="589971" y="4122151"/>
                  <a:pt x="584011" y="4113220"/>
                </a:cubicBezTo>
                <a:cubicBezTo>
                  <a:pt x="586991" y="4110244"/>
                  <a:pt x="592950" y="4110244"/>
                  <a:pt x="592950" y="4107267"/>
                </a:cubicBezTo>
                <a:cubicBezTo>
                  <a:pt x="581032" y="4101313"/>
                  <a:pt x="569113" y="4095360"/>
                  <a:pt x="557194" y="4089406"/>
                </a:cubicBezTo>
                <a:cubicBezTo>
                  <a:pt x="548256" y="4086430"/>
                  <a:pt x="539317" y="4083453"/>
                  <a:pt x="530378" y="4080476"/>
                </a:cubicBezTo>
                <a:cubicBezTo>
                  <a:pt x="518460" y="4071546"/>
                  <a:pt x="488663" y="4053685"/>
                  <a:pt x="482703" y="4059639"/>
                </a:cubicBezTo>
                <a:cubicBezTo>
                  <a:pt x="479724" y="4056662"/>
                  <a:pt x="476744" y="4056662"/>
                  <a:pt x="473764" y="4056662"/>
                </a:cubicBezTo>
                <a:cubicBezTo>
                  <a:pt x="476744" y="4056662"/>
                  <a:pt x="479724" y="4053685"/>
                  <a:pt x="476744" y="4050708"/>
                </a:cubicBezTo>
                <a:cubicBezTo>
                  <a:pt x="470785" y="4056662"/>
                  <a:pt x="467805" y="4044755"/>
                  <a:pt x="461846" y="4050708"/>
                </a:cubicBezTo>
                <a:cubicBezTo>
                  <a:pt x="464825" y="4053685"/>
                  <a:pt x="467805" y="4053685"/>
                  <a:pt x="470785" y="4056662"/>
                </a:cubicBezTo>
                <a:cubicBezTo>
                  <a:pt x="455886" y="4059639"/>
                  <a:pt x="461846" y="4041778"/>
                  <a:pt x="446948" y="4044755"/>
                </a:cubicBezTo>
                <a:cubicBezTo>
                  <a:pt x="443968" y="4035825"/>
                  <a:pt x="438008" y="4038801"/>
                  <a:pt x="432049" y="4035825"/>
                </a:cubicBezTo>
                <a:cubicBezTo>
                  <a:pt x="438008" y="4029871"/>
                  <a:pt x="446948" y="4038801"/>
                  <a:pt x="443968" y="4032848"/>
                </a:cubicBezTo>
                <a:cubicBezTo>
                  <a:pt x="426090" y="4023918"/>
                  <a:pt x="411192" y="4017964"/>
                  <a:pt x="393314" y="4017964"/>
                </a:cubicBezTo>
                <a:cubicBezTo>
                  <a:pt x="396294" y="4017964"/>
                  <a:pt x="396294" y="4014987"/>
                  <a:pt x="399273" y="4012011"/>
                </a:cubicBezTo>
                <a:cubicBezTo>
                  <a:pt x="393314" y="4012011"/>
                  <a:pt x="390334" y="4009034"/>
                  <a:pt x="384375" y="4009034"/>
                </a:cubicBezTo>
                <a:cubicBezTo>
                  <a:pt x="381395" y="4012011"/>
                  <a:pt x="384375" y="4012011"/>
                  <a:pt x="381395" y="4014987"/>
                </a:cubicBezTo>
                <a:cubicBezTo>
                  <a:pt x="375436" y="4009034"/>
                  <a:pt x="369477" y="4006057"/>
                  <a:pt x="360538" y="4003080"/>
                </a:cubicBezTo>
                <a:cubicBezTo>
                  <a:pt x="363517" y="4006057"/>
                  <a:pt x="360538" y="4012011"/>
                  <a:pt x="354579" y="4009034"/>
                </a:cubicBezTo>
                <a:cubicBezTo>
                  <a:pt x="363517" y="4000104"/>
                  <a:pt x="342660" y="4003080"/>
                  <a:pt x="336700" y="3994150"/>
                </a:cubicBezTo>
                <a:cubicBezTo>
                  <a:pt x="336700" y="3991174"/>
                  <a:pt x="348619" y="3991174"/>
                  <a:pt x="345639" y="3988197"/>
                </a:cubicBezTo>
                <a:cubicBezTo>
                  <a:pt x="336700" y="3994150"/>
                  <a:pt x="330741" y="3985220"/>
                  <a:pt x="321802" y="3985220"/>
                </a:cubicBezTo>
                <a:cubicBezTo>
                  <a:pt x="327761" y="3991174"/>
                  <a:pt x="306904" y="3988197"/>
                  <a:pt x="303925" y="3985220"/>
                </a:cubicBezTo>
                <a:cubicBezTo>
                  <a:pt x="312864" y="3985220"/>
                  <a:pt x="318822" y="3982243"/>
                  <a:pt x="312864" y="3976289"/>
                </a:cubicBezTo>
                <a:cubicBezTo>
                  <a:pt x="309884" y="3976289"/>
                  <a:pt x="303925" y="3979266"/>
                  <a:pt x="300945" y="3976289"/>
                </a:cubicBezTo>
                <a:cubicBezTo>
                  <a:pt x="312864" y="3967359"/>
                  <a:pt x="274128" y="3958429"/>
                  <a:pt x="262210" y="3955452"/>
                </a:cubicBezTo>
                <a:cubicBezTo>
                  <a:pt x="265189" y="3955452"/>
                  <a:pt x="265189" y="3958429"/>
                  <a:pt x="262210" y="3958429"/>
                </a:cubicBezTo>
                <a:cubicBezTo>
                  <a:pt x="256250" y="3949499"/>
                  <a:pt x="256250" y="3958429"/>
                  <a:pt x="250291" y="3955452"/>
                </a:cubicBezTo>
                <a:cubicBezTo>
                  <a:pt x="250291" y="3955452"/>
                  <a:pt x="250291" y="3955452"/>
                  <a:pt x="244331" y="3946522"/>
                </a:cubicBezTo>
                <a:cubicBezTo>
                  <a:pt x="253270" y="3946522"/>
                  <a:pt x="247311" y="3940568"/>
                  <a:pt x="250291" y="3937592"/>
                </a:cubicBezTo>
                <a:cubicBezTo>
                  <a:pt x="262210" y="3946522"/>
                  <a:pt x="262210" y="3946522"/>
                  <a:pt x="277107" y="3946522"/>
                </a:cubicBezTo>
                <a:cubicBezTo>
                  <a:pt x="283067" y="3958429"/>
                  <a:pt x="286046" y="3949499"/>
                  <a:pt x="294985" y="3961406"/>
                </a:cubicBezTo>
                <a:cubicBezTo>
                  <a:pt x="294985" y="3958429"/>
                  <a:pt x="303925" y="3955452"/>
                  <a:pt x="309884" y="3961406"/>
                </a:cubicBezTo>
                <a:cubicBezTo>
                  <a:pt x="306904" y="3961406"/>
                  <a:pt x="300945" y="3961406"/>
                  <a:pt x="303925" y="3964382"/>
                </a:cubicBezTo>
                <a:cubicBezTo>
                  <a:pt x="306904" y="3964382"/>
                  <a:pt x="303925" y="3973313"/>
                  <a:pt x="312864" y="3970336"/>
                </a:cubicBezTo>
                <a:cubicBezTo>
                  <a:pt x="318822" y="3967359"/>
                  <a:pt x="315843" y="3961406"/>
                  <a:pt x="324782" y="3958429"/>
                </a:cubicBezTo>
                <a:cubicBezTo>
                  <a:pt x="327761" y="3964382"/>
                  <a:pt x="309884" y="3964382"/>
                  <a:pt x="321802" y="3973313"/>
                </a:cubicBezTo>
                <a:cubicBezTo>
                  <a:pt x="333721" y="3967359"/>
                  <a:pt x="336700" y="3988197"/>
                  <a:pt x="351599" y="3979266"/>
                </a:cubicBezTo>
                <a:cubicBezTo>
                  <a:pt x="348619" y="3976289"/>
                  <a:pt x="342660" y="3970336"/>
                  <a:pt x="351599" y="3967359"/>
                </a:cubicBezTo>
                <a:cubicBezTo>
                  <a:pt x="354579" y="3976289"/>
                  <a:pt x="357558" y="3976289"/>
                  <a:pt x="354579" y="3982243"/>
                </a:cubicBezTo>
                <a:cubicBezTo>
                  <a:pt x="363517" y="3979266"/>
                  <a:pt x="372456" y="3982243"/>
                  <a:pt x="384375" y="3985220"/>
                </a:cubicBezTo>
                <a:cubicBezTo>
                  <a:pt x="393314" y="3991174"/>
                  <a:pt x="399273" y="3994150"/>
                  <a:pt x="411192" y="4000104"/>
                </a:cubicBezTo>
                <a:cubicBezTo>
                  <a:pt x="408212" y="3997127"/>
                  <a:pt x="411192" y="3997127"/>
                  <a:pt x="414171" y="3997127"/>
                </a:cubicBezTo>
                <a:cubicBezTo>
                  <a:pt x="411192" y="3991174"/>
                  <a:pt x="405233" y="3994150"/>
                  <a:pt x="402253" y="3991174"/>
                </a:cubicBezTo>
                <a:cubicBezTo>
                  <a:pt x="417151" y="3988197"/>
                  <a:pt x="414171" y="4000104"/>
                  <a:pt x="420131" y="4003080"/>
                </a:cubicBezTo>
                <a:cubicBezTo>
                  <a:pt x="423110" y="4000104"/>
                  <a:pt x="426090" y="3997127"/>
                  <a:pt x="432049" y="4000104"/>
                </a:cubicBezTo>
                <a:cubicBezTo>
                  <a:pt x="420131" y="4000104"/>
                  <a:pt x="435029" y="4006057"/>
                  <a:pt x="435029" y="4012011"/>
                </a:cubicBezTo>
                <a:cubicBezTo>
                  <a:pt x="449927" y="4012011"/>
                  <a:pt x="485683" y="4035825"/>
                  <a:pt x="500581" y="4023918"/>
                </a:cubicBezTo>
                <a:cubicBezTo>
                  <a:pt x="506540" y="4029871"/>
                  <a:pt x="497602" y="4029871"/>
                  <a:pt x="500581" y="4032848"/>
                </a:cubicBezTo>
                <a:cubicBezTo>
                  <a:pt x="512500" y="4038801"/>
                  <a:pt x="524418" y="4047732"/>
                  <a:pt x="539317" y="4047732"/>
                </a:cubicBezTo>
                <a:cubicBezTo>
                  <a:pt x="533357" y="4047732"/>
                  <a:pt x="530378" y="4050708"/>
                  <a:pt x="533357" y="4053685"/>
                </a:cubicBezTo>
                <a:cubicBezTo>
                  <a:pt x="536337" y="4053685"/>
                  <a:pt x="542296" y="4056662"/>
                  <a:pt x="548256" y="4053685"/>
                </a:cubicBezTo>
                <a:cubicBezTo>
                  <a:pt x="548256" y="4050708"/>
                  <a:pt x="542296" y="4047732"/>
                  <a:pt x="545276" y="4044755"/>
                </a:cubicBezTo>
                <a:cubicBezTo>
                  <a:pt x="551235" y="4050708"/>
                  <a:pt x="557194" y="4047732"/>
                  <a:pt x="560174" y="4053685"/>
                </a:cubicBezTo>
                <a:cubicBezTo>
                  <a:pt x="551235" y="4053685"/>
                  <a:pt x="551235" y="4056662"/>
                  <a:pt x="554215" y="4062616"/>
                </a:cubicBezTo>
                <a:cubicBezTo>
                  <a:pt x="575072" y="4059639"/>
                  <a:pt x="586991" y="4086430"/>
                  <a:pt x="601889" y="4077499"/>
                </a:cubicBezTo>
                <a:cubicBezTo>
                  <a:pt x="604869" y="4080476"/>
                  <a:pt x="607849" y="4080476"/>
                  <a:pt x="607849" y="4083453"/>
                </a:cubicBezTo>
                <a:cubicBezTo>
                  <a:pt x="610828" y="4080476"/>
                  <a:pt x="619767" y="4089406"/>
                  <a:pt x="619767" y="4083453"/>
                </a:cubicBezTo>
                <a:cubicBezTo>
                  <a:pt x="616787" y="4080476"/>
                  <a:pt x="613808" y="4080476"/>
                  <a:pt x="616787" y="4077499"/>
                </a:cubicBezTo>
                <a:cubicBezTo>
                  <a:pt x="619767" y="4080476"/>
                  <a:pt x="625726" y="4083453"/>
                  <a:pt x="631686" y="4089406"/>
                </a:cubicBezTo>
                <a:cubicBezTo>
                  <a:pt x="634665" y="4092383"/>
                  <a:pt x="640625" y="4095360"/>
                  <a:pt x="646584" y="4098337"/>
                </a:cubicBezTo>
                <a:cubicBezTo>
                  <a:pt x="643604" y="4095360"/>
                  <a:pt x="649564" y="4098337"/>
                  <a:pt x="646584" y="4095360"/>
                </a:cubicBezTo>
                <a:cubicBezTo>
                  <a:pt x="646584" y="4089406"/>
                  <a:pt x="640625" y="4089406"/>
                  <a:pt x="640625" y="4086430"/>
                </a:cubicBezTo>
                <a:cubicBezTo>
                  <a:pt x="652543" y="4089406"/>
                  <a:pt x="664462" y="4095360"/>
                  <a:pt x="676381" y="4104290"/>
                </a:cubicBezTo>
                <a:cubicBezTo>
                  <a:pt x="688299" y="4110244"/>
                  <a:pt x="700218" y="4116197"/>
                  <a:pt x="715116" y="4116197"/>
                </a:cubicBezTo>
                <a:cubicBezTo>
                  <a:pt x="721075" y="4125127"/>
                  <a:pt x="709157" y="4116197"/>
                  <a:pt x="712136" y="4122151"/>
                </a:cubicBezTo>
                <a:cubicBezTo>
                  <a:pt x="724055" y="4131081"/>
                  <a:pt x="741933" y="4134058"/>
                  <a:pt x="753851" y="4145965"/>
                </a:cubicBezTo>
                <a:cubicBezTo>
                  <a:pt x="765770" y="4142988"/>
                  <a:pt x="774709" y="4151918"/>
                  <a:pt x="780668" y="4157872"/>
                </a:cubicBezTo>
                <a:cubicBezTo>
                  <a:pt x="789607" y="4163825"/>
                  <a:pt x="795567" y="4169779"/>
                  <a:pt x="804505" y="4163825"/>
                </a:cubicBezTo>
                <a:cubicBezTo>
                  <a:pt x="804505" y="4175733"/>
                  <a:pt x="825363" y="4172756"/>
                  <a:pt x="831322" y="4184663"/>
                </a:cubicBezTo>
                <a:cubicBezTo>
                  <a:pt x="840261" y="4181686"/>
                  <a:pt x="846221" y="4190616"/>
                  <a:pt x="855160" y="4193593"/>
                </a:cubicBezTo>
                <a:cubicBezTo>
                  <a:pt x="849200" y="4202523"/>
                  <a:pt x="878997" y="4214430"/>
                  <a:pt x="890915" y="4208477"/>
                </a:cubicBezTo>
                <a:cubicBezTo>
                  <a:pt x="896875" y="4214430"/>
                  <a:pt x="890915" y="4214430"/>
                  <a:pt x="890915" y="4217407"/>
                </a:cubicBezTo>
                <a:cubicBezTo>
                  <a:pt x="899854" y="4217407"/>
                  <a:pt x="899854" y="4226337"/>
                  <a:pt x="905814" y="4226337"/>
                </a:cubicBezTo>
                <a:cubicBezTo>
                  <a:pt x="905814" y="4223361"/>
                  <a:pt x="914753" y="4220384"/>
                  <a:pt x="917732" y="4226337"/>
                </a:cubicBezTo>
                <a:cubicBezTo>
                  <a:pt x="914753" y="4226337"/>
                  <a:pt x="905814" y="4223361"/>
                  <a:pt x="908793" y="4229314"/>
                </a:cubicBezTo>
                <a:cubicBezTo>
                  <a:pt x="914753" y="4235268"/>
                  <a:pt x="926671" y="4232291"/>
                  <a:pt x="932630" y="4235268"/>
                </a:cubicBezTo>
                <a:cubicBezTo>
                  <a:pt x="929651" y="4238244"/>
                  <a:pt x="932630" y="4241221"/>
                  <a:pt x="938590" y="4244198"/>
                </a:cubicBezTo>
                <a:cubicBezTo>
                  <a:pt x="950508" y="4244198"/>
                  <a:pt x="956468" y="4250152"/>
                  <a:pt x="968386" y="4250152"/>
                </a:cubicBezTo>
                <a:cubicBezTo>
                  <a:pt x="965407" y="4247175"/>
                  <a:pt x="965407" y="4244198"/>
                  <a:pt x="968386" y="4241221"/>
                </a:cubicBezTo>
                <a:cubicBezTo>
                  <a:pt x="971366" y="4244198"/>
                  <a:pt x="971366" y="4247175"/>
                  <a:pt x="974346" y="4247175"/>
                </a:cubicBezTo>
                <a:cubicBezTo>
                  <a:pt x="977325" y="4244198"/>
                  <a:pt x="968386" y="4238244"/>
                  <a:pt x="974346" y="4238244"/>
                </a:cubicBezTo>
                <a:cubicBezTo>
                  <a:pt x="986264" y="4253128"/>
                  <a:pt x="989244" y="4241221"/>
                  <a:pt x="1004142" y="4259082"/>
                </a:cubicBezTo>
                <a:cubicBezTo>
                  <a:pt x="998183" y="4259082"/>
                  <a:pt x="983284" y="4247175"/>
                  <a:pt x="989244" y="4259082"/>
                </a:cubicBezTo>
                <a:cubicBezTo>
                  <a:pt x="983284" y="4262059"/>
                  <a:pt x="974346" y="4250152"/>
                  <a:pt x="971366" y="4256105"/>
                </a:cubicBezTo>
                <a:cubicBezTo>
                  <a:pt x="977325" y="4259082"/>
                  <a:pt x="986264" y="4259082"/>
                  <a:pt x="986264" y="4268012"/>
                </a:cubicBezTo>
                <a:cubicBezTo>
                  <a:pt x="998183" y="4265035"/>
                  <a:pt x="998183" y="4273966"/>
                  <a:pt x="1007122" y="4273966"/>
                </a:cubicBezTo>
                <a:cubicBezTo>
                  <a:pt x="1007122" y="4268012"/>
                  <a:pt x="1001162" y="4270989"/>
                  <a:pt x="998183" y="4265035"/>
                </a:cubicBezTo>
                <a:cubicBezTo>
                  <a:pt x="1007122" y="4268012"/>
                  <a:pt x="1001162" y="4262059"/>
                  <a:pt x="1004142" y="4259082"/>
                </a:cubicBezTo>
                <a:cubicBezTo>
                  <a:pt x="1010101" y="4259082"/>
                  <a:pt x="1016061" y="4262059"/>
                  <a:pt x="1019040" y="4268012"/>
                </a:cubicBezTo>
                <a:cubicBezTo>
                  <a:pt x="1016061" y="4268012"/>
                  <a:pt x="1010101" y="4268012"/>
                  <a:pt x="1010101" y="4268012"/>
                </a:cubicBezTo>
                <a:cubicBezTo>
                  <a:pt x="1013081" y="4268012"/>
                  <a:pt x="1016061" y="4273966"/>
                  <a:pt x="1016061" y="4273966"/>
                </a:cubicBezTo>
                <a:cubicBezTo>
                  <a:pt x="1025000" y="4273966"/>
                  <a:pt x="1019040" y="4268012"/>
                  <a:pt x="1027979" y="4268012"/>
                </a:cubicBezTo>
                <a:cubicBezTo>
                  <a:pt x="1039898" y="4282896"/>
                  <a:pt x="1069694" y="4285873"/>
                  <a:pt x="1072674" y="4306710"/>
                </a:cubicBezTo>
                <a:cubicBezTo>
                  <a:pt x="1075654" y="4309687"/>
                  <a:pt x="1087572" y="4315640"/>
                  <a:pt x="1087572" y="4309687"/>
                </a:cubicBezTo>
                <a:cubicBezTo>
                  <a:pt x="1084593" y="4303733"/>
                  <a:pt x="1072674" y="4303733"/>
                  <a:pt x="1078633" y="4300756"/>
                </a:cubicBezTo>
                <a:cubicBezTo>
                  <a:pt x="1087572" y="4306710"/>
                  <a:pt x="1117369" y="4318617"/>
                  <a:pt x="1105450" y="4324570"/>
                </a:cubicBezTo>
                <a:cubicBezTo>
                  <a:pt x="1105450" y="4327547"/>
                  <a:pt x="1108430" y="4327547"/>
                  <a:pt x="1111409" y="4330524"/>
                </a:cubicBezTo>
                <a:cubicBezTo>
                  <a:pt x="1120348" y="4330524"/>
                  <a:pt x="1114389" y="4324570"/>
                  <a:pt x="1120348" y="4324570"/>
                </a:cubicBezTo>
                <a:cubicBezTo>
                  <a:pt x="1129287" y="4330524"/>
                  <a:pt x="1135247" y="4333501"/>
                  <a:pt x="1144186" y="4339454"/>
                </a:cubicBezTo>
                <a:cubicBezTo>
                  <a:pt x="1150145" y="4342431"/>
                  <a:pt x="1159084" y="4348385"/>
                  <a:pt x="1165043" y="4354338"/>
                </a:cubicBezTo>
                <a:cubicBezTo>
                  <a:pt x="1179941" y="4363268"/>
                  <a:pt x="1194840" y="4372199"/>
                  <a:pt x="1206758" y="4375175"/>
                </a:cubicBezTo>
                <a:cubicBezTo>
                  <a:pt x="1233575" y="4398989"/>
                  <a:pt x="1266351" y="4413873"/>
                  <a:pt x="1296148" y="4434711"/>
                </a:cubicBezTo>
                <a:cubicBezTo>
                  <a:pt x="1296148" y="4434711"/>
                  <a:pt x="1296148" y="4431734"/>
                  <a:pt x="1296148" y="4431734"/>
                </a:cubicBezTo>
                <a:cubicBezTo>
                  <a:pt x="1311046" y="4452571"/>
                  <a:pt x="1355741" y="4470432"/>
                  <a:pt x="1379578" y="4491269"/>
                </a:cubicBezTo>
                <a:cubicBezTo>
                  <a:pt x="1382558" y="4491269"/>
                  <a:pt x="1382558" y="4488292"/>
                  <a:pt x="1385537" y="4488292"/>
                </a:cubicBezTo>
                <a:cubicBezTo>
                  <a:pt x="1394476" y="4494246"/>
                  <a:pt x="1403415" y="4500199"/>
                  <a:pt x="1412354" y="4509130"/>
                </a:cubicBezTo>
                <a:cubicBezTo>
                  <a:pt x="1421293" y="4515083"/>
                  <a:pt x="1430232" y="4521037"/>
                  <a:pt x="1439171" y="4529967"/>
                </a:cubicBezTo>
                <a:cubicBezTo>
                  <a:pt x="1439171" y="4526990"/>
                  <a:pt x="1439171" y="4524013"/>
                  <a:pt x="1442151" y="4524013"/>
                </a:cubicBezTo>
                <a:cubicBezTo>
                  <a:pt x="1448110" y="4535920"/>
                  <a:pt x="1460029" y="4547827"/>
                  <a:pt x="1468967" y="4544851"/>
                </a:cubicBezTo>
                <a:cubicBezTo>
                  <a:pt x="1477906" y="4556758"/>
                  <a:pt x="1489825" y="4562711"/>
                  <a:pt x="1501744" y="4568665"/>
                </a:cubicBezTo>
                <a:cubicBezTo>
                  <a:pt x="1510683" y="4574618"/>
                  <a:pt x="1522601" y="4580572"/>
                  <a:pt x="1531540" y="4592479"/>
                </a:cubicBezTo>
                <a:cubicBezTo>
                  <a:pt x="1531540" y="4586525"/>
                  <a:pt x="1549418" y="4598432"/>
                  <a:pt x="1537499" y="4601409"/>
                </a:cubicBezTo>
                <a:cubicBezTo>
                  <a:pt x="1537499" y="4592479"/>
                  <a:pt x="1525581" y="4589502"/>
                  <a:pt x="1525581" y="4595456"/>
                </a:cubicBezTo>
                <a:cubicBezTo>
                  <a:pt x="1531540" y="4604386"/>
                  <a:pt x="1525581" y="4604386"/>
                  <a:pt x="1528560" y="4610339"/>
                </a:cubicBezTo>
                <a:cubicBezTo>
                  <a:pt x="1543459" y="4616293"/>
                  <a:pt x="1546438" y="4607363"/>
                  <a:pt x="1549418" y="4601409"/>
                </a:cubicBezTo>
                <a:cubicBezTo>
                  <a:pt x="1555377" y="4607363"/>
                  <a:pt x="1564316" y="4613316"/>
                  <a:pt x="1570276" y="4619270"/>
                </a:cubicBezTo>
                <a:cubicBezTo>
                  <a:pt x="1573255" y="4610339"/>
                  <a:pt x="1564316" y="4610339"/>
                  <a:pt x="1567296" y="4601409"/>
                </a:cubicBezTo>
                <a:cubicBezTo>
                  <a:pt x="1564316" y="4601409"/>
                  <a:pt x="1561337" y="4598432"/>
                  <a:pt x="1561337" y="4595456"/>
                </a:cubicBezTo>
                <a:cubicBezTo>
                  <a:pt x="1549418" y="4586525"/>
                  <a:pt x="1540479" y="4580572"/>
                  <a:pt x="1528560" y="4571642"/>
                </a:cubicBezTo>
                <a:cubicBezTo>
                  <a:pt x="1391497" y="4476385"/>
                  <a:pt x="1248473" y="4384106"/>
                  <a:pt x="1105450" y="4294803"/>
                </a:cubicBezTo>
                <a:cubicBezTo>
                  <a:pt x="1084593" y="4279919"/>
                  <a:pt x="1051816" y="4265035"/>
                  <a:pt x="1039898" y="4253128"/>
                </a:cubicBezTo>
                <a:cubicBezTo>
                  <a:pt x="1025000" y="4250152"/>
                  <a:pt x="1013081" y="4241221"/>
                  <a:pt x="998183" y="4238244"/>
                </a:cubicBezTo>
                <a:cubicBezTo>
                  <a:pt x="995203" y="4235268"/>
                  <a:pt x="995203" y="4226337"/>
                  <a:pt x="992223" y="4229314"/>
                </a:cubicBezTo>
                <a:cubicBezTo>
                  <a:pt x="986264" y="4235268"/>
                  <a:pt x="971366" y="4217407"/>
                  <a:pt x="965407" y="4214430"/>
                </a:cubicBezTo>
                <a:cubicBezTo>
                  <a:pt x="953488" y="4202523"/>
                  <a:pt x="929651" y="4202523"/>
                  <a:pt x="929651" y="4193593"/>
                </a:cubicBezTo>
                <a:cubicBezTo>
                  <a:pt x="935610" y="4196570"/>
                  <a:pt x="941569" y="4196570"/>
                  <a:pt x="947529" y="4202523"/>
                </a:cubicBezTo>
                <a:cubicBezTo>
                  <a:pt x="941569" y="4181686"/>
                  <a:pt x="899854" y="4187640"/>
                  <a:pt x="890915" y="4166802"/>
                </a:cubicBezTo>
                <a:cubicBezTo>
                  <a:pt x="878997" y="4169779"/>
                  <a:pt x="864098" y="4160849"/>
                  <a:pt x="852180" y="4151918"/>
                </a:cubicBezTo>
                <a:cubicBezTo>
                  <a:pt x="840261" y="4142988"/>
                  <a:pt x="831322" y="4137035"/>
                  <a:pt x="822383" y="4140011"/>
                </a:cubicBezTo>
                <a:cubicBezTo>
                  <a:pt x="819404" y="4137035"/>
                  <a:pt x="816424" y="4137035"/>
                  <a:pt x="813444" y="4131081"/>
                </a:cubicBezTo>
                <a:cubicBezTo>
                  <a:pt x="807485" y="4134058"/>
                  <a:pt x="786628" y="4125127"/>
                  <a:pt x="792587" y="4116197"/>
                </a:cubicBezTo>
                <a:cubicBezTo>
                  <a:pt x="774709" y="4110244"/>
                  <a:pt x="753851" y="4110244"/>
                  <a:pt x="738953" y="4095360"/>
                </a:cubicBezTo>
                <a:cubicBezTo>
                  <a:pt x="738953" y="4092383"/>
                  <a:pt x="750872" y="4095360"/>
                  <a:pt x="750872" y="4089406"/>
                </a:cubicBezTo>
                <a:cubicBezTo>
                  <a:pt x="744912" y="4089406"/>
                  <a:pt x="735974" y="4086430"/>
                  <a:pt x="738953" y="4092383"/>
                </a:cubicBezTo>
                <a:cubicBezTo>
                  <a:pt x="727035" y="4092383"/>
                  <a:pt x="718096" y="4086430"/>
                  <a:pt x="709157" y="4080476"/>
                </a:cubicBezTo>
                <a:cubicBezTo>
                  <a:pt x="700218" y="4074523"/>
                  <a:pt x="688299" y="4068569"/>
                  <a:pt x="679360" y="4068569"/>
                </a:cubicBezTo>
                <a:cubicBezTo>
                  <a:pt x="682340" y="4062616"/>
                  <a:pt x="667442" y="4056662"/>
                  <a:pt x="664462" y="4062616"/>
                </a:cubicBezTo>
                <a:cubicBezTo>
                  <a:pt x="661482" y="4059639"/>
                  <a:pt x="664462" y="4059639"/>
                  <a:pt x="664462" y="4056662"/>
                </a:cubicBezTo>
                <a:cubicBezTo>
                  <a:pt x="655523" y="4056662"/>
                  <a:pt x="646584" y="4044755"/>
                  <a:pt x="637645" y="4050708"/>
                </a:cubicBezTo>
                <a:cubicBezTo>
                  <a:pt x="631686" y="4047732"/>
                  <a:pt x="622747" y="4041778"/>
                  <a:pt x="616787" y="4038801"/>
                </a:cubicBezTo>
                <a:cubicBezTo>
                  <a:pt x="613808" y="4029871"/>
                  <a:pt x="601889" y="4023918"/>
                  <a:pt x="584011" y="4017964"/>
                </a:cubicBezTo>
                <a:cubicBezTo>
                  <a:pt x="569113" y="4012011"/>
                  <a:pt x="554215" y="4006057"/>
                  <a:pt x="545276" y="3997127"/>
                </a:cubicBezTo>
                <a:cubicBezTo>
                  <a:pt x="515479" y="3997127"/>
                  <a:pt x="500581" y="3967359"/>
                  <a:pt x="470785" y="3973313"/>
                </a:cubicBezTo>
                <a:cubicBezTo>
                  <a:pt x="467805" y="3964382"/>
                  <a:pt x="461846" y="3970336"/>
                  <a:pt x="458866" y="3964382"/>
                </a:cubicBezTo>
                <a:cubicBezTo>
                  <a:pt x="476744" y="3961406"/>
                  <a:pt x="491642" y="3973313"/>
                  <a:pt x="512500" y="3979266"/>
                </a:cubicBezTo>
                <a:cubicBezTo>
                  <a:pt x="515479" y="3976289"/>
                  <a:pt x="518460" y="3973313"/>
                  <a:pt x="518460" y="3970336"/>
                </a:cubicBezTo>
                <a:cubicBezTo>
                  <a:pt x="512500" y="3967359"/>
                  <a:pt x="506540" y="3964382"/>
                  <a:pt x="500581" y="3967359"/>
                </a:cubicBezTo>
                <a:cubicBezTo>
                  <a:pt x="491642" y="3961406"/>
                  <a:pt x="515479" y="3964382"/>
                  <a:pt x="503561" y="3955452"/>
                </a:cubicBezTo>
                <a:cubicBezTo>
                  <a:pt x="500581" y="3961406"/>
                  <a:pt x="482703" y="3949499"/>
                  <a:pt x="482703" y="3961406"/>
                </a:cubicBezTo>
                <a:cubicBezTo>
                  <a:pt x="476744" y="3952476"/>
                  <a:pt x="464825" y="3958429"/>
                  <a:pt x="461846" y="3949499"/>
                </a:cubicBezTo>
                <a:cubicBezTo>
                  <a:pt x="464825" y="3958429"/>
                  <a:pt x="455886" y="3955452"/>
                  <a:pt x="452907" y="3961406"/>
                </a:cubicBezTo>
                <a:cubicBezTo>
                  <a:pt x="443968" y="3949499"/>
                  <a:pt x="435029" y="3949499"/>
                  <a:pt x="423110" y="3952476"/>
                </a:cubicBezTo>
                <a:cubicBezTo>
                  <a:pt x="420131" y="3946522"/>
                  <a:pt x="426090" y="3946522"/>
                  <a:pt x="423110" y="3943545"/>
                </a:cubicBezTo>
                <a:cubicBezTo>
                  <a:pt x="417151" y="3943545"/>
                  <a:pt x="408212" y="3940568"/>
                  <a:pt x="402253" y="3937592"/>
                </a:cubicBezTo>
                <a:cubicBezTo>
                  <a:pt x="393314" y="3934615"/>
                  <a:pt x="387354" y="3928661"/>
                  <a:pt x="384375" y="3925685"/>
                </a:cubicBezTo>
                <a:cubicBezTo>
                  <a:pt x="393314" y="3931638"/>
                  <a:pt x="405233" y="3928661"/>
                  <a:pt x="414171" y="3934615"/>
                </a:cubicBezTo>
                <a:cubicBezTo>
                  <a:pt x="408212" y="3928661"/>
                  <a:pt x="417151" y="3928661"/>
                  <a:pt x="408212" y="3919731"/>
                </a:cubicBezTo>
                <a:cubicBezTo>
                  <a:pt x="408212" y="3925685"/>
                  <a:pt x="402253" y="3919731"/>
                  <a:pt x="393314" y="3922708"/>
                </a:cubicBezTo>
                <a:cubicBezTo>
                  <a:pt x="402253" y="3916755"/>
                  <a:pt x="360538" y="3895917"/>
                  <a:pt x="348619" y="3898894"/>
                </a:cubicBezTo>
                <a:cubicBezTo>
                  <a:pt x="339680" y="3895917"/>
                  <a:pt x="354579" y="3895917"/>
                  <a:pt x="345639" y="3892940"/>
                </a:cubicBezTo>
                <a:cubicBezTo>
                  <a:pt x="345639" y="3892940"/>
                  <a:pt x="342660" y="3889963"/>
                  <a:pt x="339680" y="3889963"/>
                </a:cubicBezTo>
                <a:cubicBezTo>
                  <a:pt x="336700" y="3895917"/>
                  <a:pt x="330741" y="3895917"/>
                  <a:pt x="336700" y="3904847"/>
                </a:cubicBezTo>
                <a:cubicBezTo>
                  <a:pt x="333721" y="3901870"/>
                  <a:pt x="327761" y="3898894"/>
                  <a:pt x="321802" y="3898894"/>
                </a:cubicBezTo>
                <a:cubicBezTo>
                  <a:pt x="321802" y="3904847"/>
                  <a:pt x="333721" y="3904847"/>
                  <a:pt x="330741" y="3907824"/>
                </a:cubicBezTo>
                <a:cubicBezTo>
                  <a:pt x="324782" y="3901870"/>
                  <a:pt x="315843" y="3907824"/>
                  <a:pt x="309884" y="3898894"/>
                </a:cubicBezTo>
                <a:cubicBezTo>
                  <a:pt x="315843" y="3892940"/>
                  <a:pt x="321802" y="3898894"/>
                  <a:pt x="324782" y="3892940"/>
                </a:cubicBezTo>
                <a:cubicBezTo>
                  <a:pt x="318822" y="3886987"/>
                  <a:pt x="309884" y="3889963"/>
                  <a:pt x="303925" y="3884010"/>
                </a:cubicBezTo>
                <a:cubicBezTo>
                  <a:pt x="309884" y="3884010"/>
                  <a:pt x="300945" y="3878057"/>
                  <a:pt x="306904" y="3875080"/>
                </a:cubicBezTo>
                <a:cubicBezTo>
                  <a:pt x="312864" y="3875080"/>
                  <a:pt x="327761" y="3878057"/>
                  <a:pt x="324782" y="3872103"/>
                </a:cubicBezTo>
                <a:cubicBezTo>
                  <a:pt x="318822" y="3869126"/>
                  <a:pt x="312864" y="3875080"/>
                  <a:pt x="306904" y="3872103"/>
                </a:cubicBezTo>
                <a:cubicBezTo>
                  <a:pt x="315843" y="3869126"/>
                  <a:pt x="294985" y="3860196"/>
                  <a:pt x="306904" y="3860196"/>
                </a:cubicBezTo>
                <a:cubicBezTo>
                  <a:pt x="300945" y="3857219"/>
                  <a:pt x="286046" y="3854242"/>
                  <a:pt x="294985" y="3866149"/>
                </a:cubicBezTo>
                <a:cubicBezTo>
                  <a:pt x="300945" y="3860196"/>
                  <a:pt x="297965" y="3869126"/>
                  <a:pt x="300945" y="3872103"/>
                </a:cubicBezTo>
                <a:cubicBezTo>
                  <a:pt x="300945" y="3872103"/>
                  <a:pt x="303925" y="3872103"/>
                  <a:pt x="306904" y="3872103"/>
                </a:cubicBezTo>
                <a:cubicBezTo>
                  <a:pt x="300945" y="3875080"/>
                  <a:pt x="303925" y="3878057"/>
                  <a:pt x="297965" y="3878057"/>
                </a:cubicBezTo>
                <a:cubicBezTo>
                  <a:pt x="289026" y="3875080"/>
                  <a:pt x="297965" y="3872103"/>
                  <a:pt x="289026" y="3863173"/>
                </a:cubicBezTo>
                <a:cubicBezTo>
                  <a:pt x="286046" y="3866149"/>
                  <a:pt x="283067" y="3863173"/>
                  <a:pt x="280087" y="3866149"/>
                </a:cubicBezTo>
                <a:cubicBezTo>
                  <a:pt x="280087" y="3869126"/>
                  <a:pt x="292006" y="3869126"/>
                  <a:pt x="286046" y="3872103"/>
                </a:cubicBezTo>
                <a:cubicBezTo>
                  <a:pt x="274128" y="3866149"/>
                  <a:pt x="259229" y="3866149"/>
                  <a:pt x="247311" y="3857219"/>
                </a:cubicBezTo>
                <a:cubicBezTo>
                  <a:pt x="262210" y="3860196"/>
                  <a:pt x="271149" y="3857219"/>
                  <a:pt x="289026" y="3857219"/>
                </a:cubicBezTo>
                <a:cubicBezTo>
                  <a:pt x="286046" y="3857219"/>
                  <a:pt x="289026" y="3857219"/>
                  <a:pt x="286046" y="3854242"/>
                </a:cubicBezTo>
                <a:cubicBezTo>
                  <a:pt x="271149" y="3851266"/>
                  <a:pt x="253270" y="3851266"/>
                  <a:pt x="238372" y="3845312"/>
                </a:cubicBezTo>
                <a:cubicBezTo>
                  <a:pt x="232413" y="3842336"/>
                  <a:pt x="238372" y="3842336"/>
                  <a:pt x="238372" y="3839359"/>
                </a:cubicBezTo>
                <a:cubicBezTo>
                  <a:pt x="235392" y="3839359"/>
                  <a:pt x="232413" y="3839359"/>
                  <a:pt x="229433" y="3839359"/>
                </a:cubicBezTo>
                <a:cubicBezTo>
                  <a:pt x="226453" y="3839359"/>
                  <a:pt x="232413" y="3842336"/>
                  <a:pt x="229433" y="3845312"/>
                </a:cubicBezTo>
                <a:cubicBezTo>
                  <a:pt x="220495" y="3842336"/>
                  <a:pt x="208575" y="3842336"/>
                  <a:pt x="208575" y="3836382"/>
                </a:cubicBezTo>
                <a:cubicBezTo>
                  <a:pt x="196657" y="3833405"/>
                  <a:pt x="169840" y="3842336"/>
                  <a:pt x="166860" y="3830428"/>
                </a:cubicBezTo>
                <a:cubicBezTo>
                  <a:pt x="169840" y="3830428"/>
                  <a:pt x="181759" y="3827452"/>
                  <a:pt x="202616" y="3827452"/>
                </a:cubicBezTo>
                <a:cubicBezTo>
                  <a:pt x="190698" y="3821498"/>
                  <a:pt x="172820" y="3827452"/>
                  <a:pt x="160901" y="3818521"/>
                </a:cubicBezTo>
                <a:cubicBezTo>
                  <a:pt x="169840" y="3824475"/>
                  <a:pt x="154942" y="3827452"/>
                  <a:pt x="157921" y="3830428"/>
                </a:cubicBezTo>
                <a:cubicBezTo>
                  <a:pt x="154942" y="3827452"/>
                  <a:pt x="148982" y="3830428"/>
                  <a:pt x="148982" y="3827452"/>
                </a:cubicBezTo>
                <a:cubicBezTo>
                  <a:pt x="157921" y="3827452"/>
                  <a:pt x="160901" y="3821498"/>
                  <a:pt x="157921" y="3815545"/>
                </a:cubicBezTo>
                <a:cubicBezTo>
                  <a:pt x="146003" y="3821498"/>
                  <a:pt x="143023" y="3815545"/>
                  <a:pt x="140044" y="3806614"/>
                </a:cubicBezTo>
                <a:cubicBezTo>
                  <a:pt x="125145" y="3809591"/>
                  <a:pt x="116206" y="3809591"/>
                  <a:pt x="107267" y="3806614"/>
                </a:cubicBezTo>
                <a:cubicBezTo>
                  <a:pt x="98329" y="3803638"/>
                  <a:pt x="89390" y="3800661"/>
                  <a:pt x="77471" y="3800661"/>
                </a:cubicBezTo>
                <a:cubicBezTo>
                  <a:pt x="83430" y="3791730"/>
                  <a:pt x="101308" y="3803638"/>
                  <a:pt x="107267" y="3791730"/>
                </a:cubicBezTo>
                <a:cubicBezTo>
                  <a:pt x="92369" y="3785777"/>
                  <a:pt x="74491" y="3794707"/>
                  <a:pt x="62573" y="3776847"/>
                </a:cubicBezTo>
                <a:cubicBezTo>
                  <a:pt x="50654" y="3779824"/>
                  <a:pt x="38735" y="3776847"/>
                  <a:pt x="26817" y="3773870"/>
                </a:cubicBezTo>
                <a:cubicBezTo>
                  <a:pt x="20857" y="3776847"/>
                  <a:pt x="23837" y="3779824"/>
                  <a:pt x="14898" y="3779824"/>
                </a:cubicBezTo>
                <a:cubicBezTo>
                  <a:pt x="11919" y="3779824"/>
                  <a:pt x="11919" y="3776847"/>
                  <a:pt x="8939" y="3776847"/>
                </a:cubicBezTo>
                <a:cubicBezTo>
                  <a:pt x="11919" y="3782800"/>
                  <a:pt x="8939" y="3782800"/>
                  <a:pt x="5960" y="3782800"/>
                </a:cubicBezTo>
                <a:cubicBezTo>
                  <a:pt x="-2980" y="3773870"/>
                  <a:pt x="8939" y="3776847"/>
                  <a:pt x="17878" y="3773870"/>
                </a:cubicBezTo>
                <a:cubicBezTo>
                  <a:pt x="2980" y="3770893"/>
                  <a:pt x="23837" y="3770893"/>
                  <a:pt x="14898" y="3764940"/>
                </a:cubicBezTo>
                <a:cubicBezTo>
                  <a:pt x="8939" y="3770893"/>
                  <a:pt x="0" y="3770893"/>
                  <a:pt x="0" y="3764940"/>
                </a:cubicBezTo>
                <a:cubicBezTo>
                  <a:pt x="11919" y="3761963"/>
                  <a:pt x="14898" y="3758986"/>
                  <a:pt x="26817" y="3761963"/>
                </a:cubicBezTo>
                <a:cubicBezTo>
                  <a:pt x="23837" y="3761963"/>
                  <a:pt x="26817" y="3758986"/>
                  <a:pt x="23837" y="3758986"/>
                </a:cubicBezTo>
                <a:cubicBezTo>
                  <a:pt x="20857" y="3753033"/>
                  <a:pt x="8939" y="3758986"/>
                  <a:pt x="8939" y="3753033"/>
                </a:cubicBezTo>
                <a:cubicBezTo>
                  <a:pt x="14898" y="3753033"/>
                  <a:pt x="23837" y="3756009"/>
                  <a:pt x="29796" y="3756009"/>
                </a:cubicBezTo>
                <a:cubicBezTo>
                  <a:pt x="35756" y="3758986"/>
                  <a:pt x="44695" y="3761963"/>
                  <a:pt x="50654" y="3758986"/>
                </a:cubicBezTo>
                <a:cubicBezTo>
                  <a:pt x="53634" y="3758986"/>
                  <a:pt x="44695" y="3753033"/>
                  <a:pt x="47675" y="3753033"/>
                </a:cubicBezTo>
                <a:cubicBezTo>
                  <a:pt x="53634" y="3756009"/>
                  <a:pt x="59593" y="3753033"/>
                  <a:pt x="62573" y="3758986"/>
                </a:cubicBezTo>
                <a:cubicBezTo>
                  <a:pt x="62573" y="3761963"/>
                  <a:pt x="56614" y="3761963"/>
                  <a:pt x="59593" y="3764940"/>
                </a:cubicBezTo>
                <a:cubicBezTo>
                  <a:pt x="65552" y="3764940"/>
                  <a:pt x="86410" y="3764940"/>
                  <a:pt x="83430" y="3758986"/>
                </a:cubicBezTo>
                <a:cubicBezTo>
                  <a:pt x="86410" y="3764940"/>
                  <a:pt x="92369" y="3761963"/>
                  <a:pt x="95349" y="3767917"/>
                </a:cubicBezTo>
                <a:cubicBezTo>
                  <a:pt x="86410" y="3773870"/>
                  <a:pt x="83430" y="3761963"/>
                  <a:pt x="74491" y="3767917"/>
                </a:cubicBezTo>
                <a:cubicBezTo>
                  <a:pt x="86410" y="3773870"/>
                  <a:pt x="89390" y="3770893"/>
                  <a:pt x="98329" y="3782800"/>
                </a:cubicBezTo>
                <a:cubicBezTo>
                  <a:pt x="101308" y="3782800"/>
                  <a:pt x="104288" y="3782800"/>
                  <a:pt x="107267" y="3782800"/>
                </a:cubicBezTo>
                <a:cubicBezTo>
                  <a:pt x="107267" y="3779824"/>
                  <a:pt x="104288" y="3779824"/>
                  <a:pt x="98329" y="3776847"/>
                </a:cubicBezTo>
                <a:cubicBezTo>
                  <a:pt x="104288" y="3773870"/>
                  <a:pt x="104288" y="3773870"/>
                  <a:pt x="104288" y="3770893"/>
                </a:cubicBezTo>
                <a:cubicBezTo>
                  <a:pt x="110247" y="3767917"/>
                  <a:pt x="116206" y="3773870"/>
                  <a:pt x="125145" y="3770893"/>
                </a:cubicBezTo>
                <a:cubicBezTo>
                  <a:pt x="122166" y="3761963"/>
                  <a:pt x="104288" y="3764940"/>
                  <a:pt x="116206" y="3761963"/>
                </a:cubicBezTo>
                <a:cubicBezTo>
                  <a:pt x="128125" y="3764940"/>
                  <a:pt x="148982" y="3770893"/>
                  <a:pt x="151962" y="3773870"/>
                </a:cubicBezTo>
                <a:cubicBezTo>
                  <a:pt x="146003" y="3770893"/>
                  <a:pt x="140044" y="3773870"/>
                  <a:pt x="137064" y="3773870"/>
                </a:cubicBezTo>
                <a:cubicBezTo>
                  <a:pt x="143023" y="3779824"/>
                  <a:pt x="151962" y="3782800"/>
                  <a:pt x="157921" y="3782800"/>
                </a:cubicBezTo>
                <a:cubicBezTo>
                  <a:pt x="166860" y="3785777"/>
                  <a:pt x="175799" y="3785777"/>
                  <a:pt x="178779" y="3791730"/>
                </a:cubicBezTo>
                <a:cubicBezTo>
                  <a:pt x="181759" y="3788754"/>
                  <a:pt x="181759" y="3788754"/>
                  <a:pt x="178779" y="3782800"/>
                </a:cubicBezTo>
                <a:cubicBezTo>
                  <a:pt x="184738" y="3779824"/>
                  <a:pt x="193677" y="3782800"/>
                  <a:pt x="199636" y="3782800"/>
                </a:cubicBezTo>
                <a:cubicBezTo>
                  <a:pt x="211555" y="3797684"/>
                  <a:pt x="232413" y="3797684"/>
                  <a:pt x="256250" y="3800661"/>
                </a:cubicBezTo>
                <a:cubicBezTo>
                  <a:pt x="253270" y="3803638"/>
                  <a:pt x="241352" y="3797684"/>
                  <a:pt x="244331" y="3803638"/>
                </a:cubicBezTo>
                <a:cubicBezTo>
                  <a:pt x="250291" y="3812568"/>
                  <a:pt x="262210" y="3803638"/>
                  <a:pt x="268168" y="3809591"/>
                </a:cubicBezTo>
                <a:cubicBezTo>
                  <a:pt x="268168" y="3809591"/>
                  <a:pt x="259229" y="3812568"/>
                  <a:pt x="265189" y="3815545"/>
                </a:cubicBezTo>
                <a:cubicBezTo>
                  <a:pt x="268168" y="3815545"/>
                  <a:pt x="271149" y="3812568"/>
                  <a:pt x="277107" y="3812568"/>
                </a:cubicBezTo>
                <a:cubicBezTo>
                  <a:pt x="286046" y="3824475"/>
                  <a:pt x="303925" y="3812568"/>
                  <a:pt x="318822" y="3818521"/>
                </a:cubicBezTo>
                <a:cubicBezTo>
                  <a:pt x="324782" y="3827452"/>
                  <a:pt x="348619" y="3830428"/>
                  <a:pt x="351599" y="3821498"/>
                </a:cubicBezTo>
                <a:cubicBezTo>
                  <a:pt x="348619" y="3821498"/>
                  <a:pt x="333721" y="3824475"/>
                  <a:pt x="339680" y="3818521"/>
                </a:cubicBezTo>
                <a:cubicBezTo>
                  <a:pt x="345639" y="3824475"/>
                  <a:pt x="336700" y="3812568"/>
                  <a:pt x="342660" y="3812568"/>
                </a:cubicBezTo>
                <a:cubicBezTo>
                  <a:pt x="348619" y="3818521"/>
                  <a:pt x="354579" y="3821498"/>
                  <a:pt x="360538" y="3827452"/>
                </a:cubicBezTo>
                <a:cubicBezTo>
                  <a:pt x="348619" y="3830428"/>
                  <a:pt x="351599" y="3830428"/>
                  <a:pt x="339680" y="3830428"/>
                </a:cubicBezTo>
                <a:cubicBezTo>
                  <a:pt x="348619" y="3833405"/>
                  <a:pt x="357558" y="3839359"/>
                  <a:pt x="366497" y="3839359"/>
                </a:cubicBezTo>
                <a:cubicBezTo>
                  <a:pt x="375436" y="3842336"/>
                  <a:pt x="381395" y="3842336"/>
                  <a:pt x="387354" y="3842336"/>
                </a:cubicBezTo>
                <a:cubicBezTo>
                  <a:pt x="384375" y="3842336"/>
                  <a:pt x="396294" y="3851266"/>
                  <a:pt x="399273" y="3851266"/>
                </a:cubicBezTo>
                <a:cubicBezTo>
                  <a:pt x="402253" y="3842336"/>
                  <a:pt x="414171" y="3860196"/>
                  <a:pt x="423110" y="3860196"/>
                </a:cubicBezTo>
                <a:cubicBezTo>
                  <a:pt x="426090" y="3857219"/>
                  <a:pt x="435029" y="3851266"/>
                  <a:pt x="440988" y="3854242"/>
                </a:cubicBezTo>
                <a:cubicBezTo>
                  <a:pt x="438008" y="3860196"/>
                  <a:pt x="435029" y="3860196"/>
                  <a:pt x="438008" y="3866149"/>
                </a:cubicBezTo>
                <a:cubicBezTo>
                  <a:pt x="452907" y="3863173"/>
                  <a:pt x="449927" y="3878057"/>
                  <a:pt x="467805" y="3875080"/>
                </a:cubicBezTo>
                <a:cubicBezTo>
                  <a:pt x="458866" y="3872103"/>
                  <a:pt x="464825" y="3869126"/>
                  <a:pt x="467805" y="3866149"/>
                </a:cubicBezTo>
                <a:cubicBezTo>
                  <a:pt x="476744" y="3872103"/>
                  <a:pt x="494622" y="3878057"/>
                  <a:pt x="482703" y="3881033"/>
                </a:cubicBezTo>
                <a:cubicBezTo>
                  <a:pt x="494622" y="3878057"/>
                  <a:pt x="515479" y="3884010"/>
                  <a:pt x="530378" y="3892940"/>
                </a:cubicBezTo>
                <a:cubicBezTo>
                  <a:pt x="533357" y="3892940"/>
                  <a:pt x="539317" y="3892940"/>
                  <a:pt x="542296" y="3892940"/>
                </a:cubicBezTo>
                <a:cubicBezTo>
                  <a:pt x="551235" y="3898894"/>
                  <a:pt x="530378" y="3895917"/>
                  <a:pt x="536337" y="3898894"/>
                </a:cubicBezTo>
                <a:cubicBezTo>
                  <a:pt x="551235" y="3904847"/>
                  <a:pt x="560174" y="3901870"/>
                  <a:pt x="578052" y="3907824"/>
                </a:cubicBezTo>
                <a:cubicBezTo>
                  <a:pt x="575072" y="3901870"/>
                  <a:pt x="569113" y="3907824"/>
                  <a:pt x="566133" y="3898894"/>
                </a:cubicBezTo>
                <a:cubicBezTo>
                  <a:pt x="575072" y="3904847"/>
                  <a:pt x="598910" y="3907824"/>
                  <a:pt x="598910" y="3913778"/>
                </a:cubicBezTo>
                <a:cubicBezTo>
                  <a:pt x="595930" y="3910801"/>
                  <a:pt x="584011" y="3907824"/>
                  <a:pt x="586991" y="3910801"/>
                </a:cubicBezTo>
                <a:cubicBezTo>
                  <a:pt x="595930" y="3916755"/>
                  <a:pt x="601889" y="3922708"/>
                  <a:pt x="613808" y="3919731"/>
                </a:cubicBezTo>
                <a:cubicBezTo>
                  <a:pt x="607849" y="3916755"/>
                  <a:pt x="601889" y="3916755"/>
                  <a:pt x="607849" y="3913778"/>
                </a:cubicBezTo>
                <a:cubicBezTo>
                  <a:pt x="613808" y="3916755"/>
                  <a:pt x="622747" y="3916755"/>
                  <a:pt x="616787" y="3922708"/>
                </a:cubicBezTo>
                <a:cubicBezTo>
                  <a:pt x="622747" y="3913778"/>
                  <a:pt x="628706" y="3922708"/>
                  <a:pt x="637645" y="3922708"/>
                </a:cubicBezTo>
                <a:cubicBezTo>
                  <a:pt x="634665" y="3916755"/>
                  <a:pt x="628706" y="3916755"/>
                  <a:pt x="625726" y="3910801"/>
                </a:cubicBezTo>
                <a:cubicBezTo>
                  <a:pt x="619767" y="3910801"/>
                  <a:pt x="616787" y="3907824"/>
                  <a:pt x="610828" y="3910801"/>
                </a:cubicBezTo>
                <a:cubicBezTo>
                  <a:pt x="604869" y="3886987"/>
                  <a:pt x="566133" y="3895917"/>
                  <a:pt x="551235" y="3875080"/>
                </a:cubicBezTo>
                <a:cubicBezTo>
                  <a:pt x="539317" y="3878057"/>
                  <a:pt x="530378" y="3863173"/>
                  <a:pt x="515479" y="3866149"/>
                </a:cubicBezTo>
                <a:cubicBezTo>
                  <a:pt x="506540" y="3860196"/>
                  <a:pt x="497602" y="3857219"/>
                  <a:pt x="485683" y="3851266"/>
                </a:cubicBezTo>
                <a:cubicBezTo>
                  <a:pt x="476744" y="3848289"/>
                  <a:pt x="464825" y="3845312"/>
                  <a:pt x="455886" y="3842336"/>
                </a:cubicBezTo>
                <a:cubicBezTo>
                  <a:pt x="455886" y="3839359"/>
                  <a:pt x="452907" y="3833405"/>
                  <a:pt x="455886" y="3833405"/>
                </a:cubicBezTo>
                <a:cubicBezTo>
                  <a:pt x="452907" y="3830428"/>
                  <a:pt x="446948" y="3824475"/>
                  <a:pt x="440988" y="3827452"/>
                </a:cubicBezTo>
                <a:cubicBezTo>
                  <a:pt x="435029" y="3818521"/>
                  <a:pt x="438008" y="3815545"/>
                  <a:pt x="438008" y="3812568"/>
                </a:cubicBezTo>
                <a:cubicBezTo>
                  <a:pt x="432049" y="3812568"/>
                  <a:pt x="423110" y="3815545"/>
                  <a:pt x="423110" y="3818521"/>
                </a:cubicBezTo>
                <a:cubicBezTo>
                  <a:pt x="411192" y="3812568"/>
                  <a:pt x="408212" y="3806614"/>
                  <a:pt x="405233" y="3803638"/>
                </a:cubicBezTo>
                <a:cubicBezTo>
                  <a:pt x="399273" y="3806614"/>
                  <a:pt x="399273" y="3809591"/>
                  <a:pt x="393314" y="3803638"/>
                </a:cubicBezTo>
                <a:cubicBezTo>
                  <a:pt x="396294" y="3800661"/>
                  <a:pt x="408212" y="3803638"/>
                  <a:pt x="405233" y="3797684"/>
                </a:cubicBezTo>
                <a:cubicBezTo>
                  <a:pt x="399273" y="3797684"/>
                  <a:pt x="384375" y="3797684"/>
                  <a:pt x="387354" y="3788754"/>
                </a:cubicBezTo>
                <a:cubicBezTo>
                  <a:pt x="381395" y="3788754"/>
                  <a:pt x="378415" y="3788754"/>
                  <a:pt x="372456" y="3788754"/>
                </a:cubicBezTo>
                <a:cubicBezTo>
                  <a:pt x="372456" y="3791730"/>
                  <a:pt x="372456" y="3794707"/>
                  <a:pt x="363517" y="3797684"/>
                </a:cubicBezTo>
                <a:cubicBezTo>
                  <a:pt x="357558" y="3791730"/>
                  <a:pt x="369477" y="3794707"/>
                  <a:pt x="363517" y="3788754"/>
                </a:cubicBezTo>
                <a:cubicBezTo>
                  <a:pt x="348619" y="3788754"/>
                  <a:pt x="345639" y="3779824"/>
                  <a:pt x="330741" y="3776847"/>
                </a:cubicBezTo>
                <a:cubicBezTo>
                  <a:pt x="342660" y="3773870"/>
                  <a:pt x="342660" y="3773870"/>
                  <a:pt x="342660" y="3767917"/>
                </a:cubicBezTo>
                <a:cubicBezTo>
                  <a:pt x="345639" y="3770893"/>
                  <a:pt x="354579" y="3767917"/>
                  <a:pt x="357558" y="3767917"/>
                </a:cubicBezTo>
                <a:cubicBezTo>
                  <a:pt x="363517" y="3770893"/>
                  <a:pt x="372456" y="3773870"/>
                  <a:pt x="378415" y="3773870"/>
                </a:cubicBezTo>
                <a:cubicBezTo>
                  <a:pt x="375436" y="3779824"/>
                  <a:pt x="363517" y="3770893"/>
                  <a:pt x="366497" y="3776847"/>
                </a:cubicBezTo>
                <a:cubicBezTo>
                  <a:pt x="378415" y="3773870"/>
                  <a:pt x="381395" y="3791730"/>
                  <a:pt x="390334" y="3779824"/>
                </a:cubicBezTo>
                <a:cubicBezTo>
                  <a:pt x="402253" y="3791730"/>
                  <a:pt x="411192" y="3794707"/>
                  <a:pt x="426090" y="3803638"/>
                </a:cubicBezTo>
                <a:cubicBezTo>
                  <a:pt x="429070" y="3803638"/>
                  <a:pt x="432049" y="3800661"/>
                  <a:pt x="435029" y="3800661"/>
                </a:cubicBezTo>
                <a:cubicBezTo>
                  <a:pt x="435029" y="3800661"/>
                  <a:pt x="438008" y="3803638"/>
                  <a:pt x="440988" y="3803638"/>
                </a:cubicBezTo>
                <a:cubicBezTo>
                  <a:pt x="449927" y="3809591"/>
                  <a:pt x="435029" y="3806614"/>
                  <a:pt x="438008" y="3809591"/>
                </a:cubicBezTo>
                <a:cubicBezTo>
                  <a:pt x="446948" y="3815545"/>
                  <a:pt x="452907" y="3812568"/>
                  <a:pt x="455886" y="3809591"/>
                </a:cubicBezTo>
                <a:cubicBezTo>
                  <a:pt x="461846" y="3812568"/>
                  <a:pt x="455886" y="3812568"/>
                  <a:pt x="458866" y="3818521"/>
                </a:cubicBezTo>
                <a:cubicBezTo>
                  <a:pt x="473764" y="3824475"/>
                  <a:pt x="479724" y="3818521"/>
                  <a:pt x="491642" y="3830428"/>
                </a:cubicBezTo>
                <a:cubicBezTo>
                  <a:pt x="494622" y="3830428"/>
                  <a:pt x="488663" y="3824475"/>
                  <a:pt x="497602" y="3824475"/>
                </a:cubicBezTo>
                <a:cubicBezTo>
                  <a:pt x="509520" y="3833405"/>
                  <a:pt x="509520" y="3833405"/>
                  <a:pt x="506540" y="3827452"/>
                </a:cubicBezTo>
                <a:cubicBezTo>
                  <a:pt x="512500" y="3827452"/>
                  <a:pt x="515479" y="3833405"/>
                  <a:pt x="521439" y="3836382"/>
                </a:cubicBezTo>
                <a:cubicBezTo>
                  <a:pt x="545276" y="3836382"/>
                  <a:pt x="560174" y="3854242"/>
                  <a:pt x="578052" y="3860196"/>
                </a:cubicBezTo>
                <a:cubicBezTo>
                  <a:pt x="586991" y="3860196"/>
                  <a:pt x="601889" y="3860196"/>
                  <a:pt x="595930" y="3851266"/>
                </a:cubicBezTo>
                <a:cubicBezTo>
                  <a:pt x="589971" y="3851266"/>
                  <a:pt x="589971" y="3857219"/>
                  <a:pt x="584011" y="3854242"/>
                </a:cubicBezTo>
                <a:cubicBezTo>
                  <a:pt x="575072" y="3848289"/>
                  <a:pt x="589971" y="3851266"/>
                  <a:pt x="581032" y="3845312"/>
                </a:cubicBezTo>
                <a:cubicBezTo>
                  <a:pt x="566133" y="3839359"/>
                  <a:pt x="551235" y="3833405"/>
                  <a:pt x="539317" y="3827452"/>
                </a:cubicBezTo>
                <a:cubicBezTo>
                  <a:pt x="524418" y="3818521"/>
                  <a:pt x="509520" y="3812568"/>
                  <a:pt x="494622" y="3803638"/>
                </a:cubicBezTo>
                <a:cubicBezTo>
                  <a:pt x="503561" y="3800661"/>
                  <a:pt x="506540" y="3806614"/>
                  <a:pt x="515479" y="3806614"/>
                </a:cubicBezTo>
                <a:cubicBezTo>
                  <a:pt x="518460" y="3803638"/>
                  <a:pt x="506540" y="3800661"/>
                  <a:pt x="515479" y="3797684"/>
                </a:cubicBezTo>
                <a:cubicBezTo>
                  <a:pt x="518460" y="3800661"/>
                  <a:pt x="518460" y="3803638"/>
                  <a:pt x="518460" y="3803638"/>
                </a:cubicBezTo>
                <a:cubicBezTo>
                  <a:pt x="530378" y="3803638"/>
                  <a:pt x="533357" y="3800661"/>
                  <a:pt x="545276" y="3806614"/>
                </a:cubicBezTo>
                <a:cubicBezTo>
                  <a:pt x="530378" y="3803638"/>
                  <a:pt x="539317" y="3809591"/>
                  <a:pt x="533357" y="3812568"/>
                </a:cubicBezTo>
                <a:cubicBezTo>
                  <a:pt x="530378" y="3809591"/>
                  <a:pt x="527398" y="3803638"/>
                  <a:pt x="524418" y="3806614"/>
                </a:cubicBezTo>
                <a:cubicBezTo>
                  <a:pt x="524418" y="3809591"/>
                  <a:pt x="515479" y="3809591"/>
                  <a:pt x="521439" y="3815545"/>
                </a:cubicBezTo>
                <a:cubicBezTo>
                  <a:pt x="524418" y="3803638"/>
                  <a:pt x="530378" y="3818521"/>
                  <a:pt x="542296" y="3818521"/>
                </a:cubicBezTo>
                <a:cubicBezTo>
                  <a:pt x="536337" y="3812568"/>
                  <a:pt x="551235" y="3812568"/>
                  <a:pt x="554215" y="3812568"/>
                </a:cubicBezTo>
                <a:cubicBezTo>
                  <a:pt x="572093" y="3821498"/>
                  <a:pt x="619767" y="3830428"/>
                  <a:pt x="628706" y="3842336"/>
                </a:cubicBezTo>
                <a:cubicBezTo>
                  <a:pt x="631686" y="3842336"/>
                  <a:pt x="625726" y="3836382"/>
                  <a:pt x="634665" y="3836382"/>
                </a:cubicBezTo>
                <a:cubicBezTo>
                  <a:pt x="640625" y="3848289"/>
                  <a:pt x="643604" y="3848289"/>
                  <a:pt x="655523" y="3857219"/>
                </a:cubicBezTo>
                <a:cubicBezTo>
                  <a:pt x="646584" y="3854242"/>
                  <a:pt x="646584" y="3860196"/>
                  <a:pt x="640625" y="3854242"/>
                </a:cubicBezTo>
                <a:cubicBezTo>
                  <a:pt x="640625" y="3854242"/>
                  <a:pt x="643604" y="3854242"/>
                  <a:pt x="640625" y="3851266"/>
                </a:cubicBezTo>
                <a:cubicBezTo>
                  <a:pt x="637645" y="3851266"/>
                  <a:pt x="625726" y="3848289"/>
                  <a:pt x="622747" y="3854242"/>
                </a:cubicBezTo>
                <a:cubicBezTo>
                  <a:pt x="631686" y="3851266"/>
                  <a:pt x="655523" y="3872103"/>
                  <a:pt x="664462" y="3857219"/>
                </a:cubicBezTo>
                <a:cubicBezTo>
                  <a:pt x="670421" y="3863173"/>
                  <a:pt x="679360" y="3863173"/>
                  <a:pt x="685319" y="3866149"/>
                </a:cubicBezTo>
                <a:cubicBezTo>
                  <a:pt x="679360" y="3869126"/>
                  <a:pt x="667442" y="3863173"/>
                  <a:pt x="670421" y="3872103"/>
                </a:cubicBezTo>
                <a:cubicBezTo>
                  <a:pt x="676381" y="3878057"/>
                  <a:pt x="688299" y="3869126"/>
                  <a:pt x="694258" y="3878057"/>
                </a:cubicBezTo>
                <a:cubicBezTo>
                  <a:pt x="694258" y="3869126"/>
                  <a:pt x="700218" y="3872103"/>
                  <a:pt x="709157" y="3875080"/>
                </a:cubicBezTo>
                <a:cubicBezTo>
                  <a:pt x="715116" y="3878057"/>
                  <a:pt x="724055" y="3881033"/>
                  <a:pt x="727035" y="3878057"/>
                </a:cubicBezTo>
                <a:cubicBezTo>
                  <a:pt x="727035" y="3884010"/>
                  <a:pt x="724055" y="3881033"/>
                  <a:pt x="721075" y="3884010"/>
                </a:cubicBezTo>
                <a:cubicBezTo>
                  <a:pt x="727035" y="3886987"/>
                  <a:pt x="735974" y="3892940"/>
                  <a:pt x="738953" y="3886987"/>
                </a:cubicBezTo>
                <a:cubicBezTo>
                  <a:pt x="744912" y="3895917"/>
                  <a:pt x="747892" y="3889963"/>
                  <a:pt x="747892" y="3898894"/>
                </a:cubicBezTo>
                <a:cubicBezTo>
                  <a:pt x="759811" y="3901870"/>
                  <a:pt x="768750" y="3901870"/>
                  <a:pt x="768750" y="3895917"/>
                </a:cubicBezTo>
                <a:cubicBezTo>
                  <a:pt x="780668" y="3898894"/>
                  <a:pt x="765770" y="3904847"/>
                  <a:pt x="774709" y="3907824"/>
                </a:cubicBezTo>
                <a:cubicBezTo>
                  <a:pt x="777689" y="3901870"/>
                  <a:pt x="783648" y="3898894"/>
                  <a:pt x="792587" y="3907824"/>
                </a:cubicBezTo>
                <a:cubicBezTo>
                  <a:pt x="795567" y="3910801"/>
                  <a:pt x="786628" y="3910801"/>
                  <a:pt x="789607" y="3913778"/>
                </a:cubicBezTo>
                <a:cubicBezTo>
                  <a:pt x="795567" y="3916755"/>
                  <a:pt x="792587" y="3910801"/>
                  <a:pt x="798546" y="3910801"/>
                </a:cubicBezTo>
                <a:cubicBezTo>
                  <a:pt x="798546" y="3913778"/>
                  <a:pt x="804505" y="3913778"/>
                  <a:pt x="804505" y="3919731"/>
                </a:cubicBezTo>
                <a:cubicBezTo>
                  <a:pt x="804505" y="3925685"/>
                  <a:pt x="792587" y="3913778"/>
                  <a:pt x="792587" y="3919731"/>
                </a:cubicBezTo>
                <a:cubicBezTo>
                  <a:pt x="801526" y="3928661"/>
                  <a:pt x="816424" y="3928661"/>
                  <a:pt x="816424" y="3919731"/>
                </a:cubicBezTo>
                <a:cubicBezTo>
                  <a:pt x="819404" y="3928661"/>
                  <a:pt x="828343" y="3940568"/>
                  <a:pt x="834302" y="3928661"/>
                </a:cubicBezTo>
                <a:cubicBezTo>
                  <a:pt x="843241" y="3934615"/>
                  <a:pt x="834302" y="3934615"/>
                  <a:pt x="837282" y="3937592"/>
                </a:cubicBezTo>
                <a:cubicBezTo>
                  <a:pt x="843241" y="3940568"/>
                  <a:pt x="849200" y="3943545"/>
                  <a:pt x="855160" y="3943545"/>
                </a:cubicBezTo>
                <a:cubicBezTo>
                  <a:pt x="858139" y="3946522"/>
                  <a:pt x="864098" y="3949499"/>
                  <a:pt x="867078" y="3952476"/>
                </a:cubicBezTo>
                <a:cubicBezTo>
                  <a:pt x="876017" y="3955452"/>
                  <a:pt x="884956" y="3958429"/>
                  <a:pt x="899854" y="3961406"/>
                </a:cubicBezTo>
                <a:cubicBezTo>
                  <a:pt x="905814" y="3967359"/>
                  <a:pt x="899854" y="3970336"/>
                  <a:pt x="899854" y="3973313"/>
                </a:cubicBezTo>
                <a:cubicBezTo>
                  <a:pt x="914753" y="3976289"/>
                  <a:pt x="926671" y="3973313"/>
                  <a:pt x="929651" y="3982243"/>
                </a:cubicBezTo>
                <a:cubicBezTo>
                  <a:pt x="938590" y="3982243"/>
                  <a:pt x="944549" y="3991174"/>
                  <a:pt x="950508" y="3988197"/>
                </a:cubicBezTo>
                <a:cubicBezTo>
                  <a:pt x="947529" y="3988197"/>
                  <a:pt x="947529" y="3991174"/>
                  <a:pt x="950508" y="3994150"/>
                </a:cubicBezTo>
                <a:cubicBezTo>
                  <a:pt x="956468" y="3994150"/>
                  <a:pt x="992223" y="4000104"/>
                  <a:pt x="986264" y="4009034"/>
                </a:cubicBezTo>
                <a:cubicBezTo>
                  <a:pt x="998183" y="4009034"/>
                  <a:pt x="1013081" y="4012011"/>
                  <a:pt x="1022020" y="4009034"/>
                </a:cubicBezTo>
                <a:cubicBezTo>
                  <a:pt x="1027979" y="4026894"/>
                  <a:pt x="1072674" y="4035825"/>
                  <a:pt x="1054796" y="4041778"/>
                </a:cubicBezTo>
                <a:cubicBezTo>
                  <a:pt x="1063735" y="4047732"/>
                  <a:pt x="1066715" y="4038801"/>
                  <a:pt x="1072674" y="4047732"/>
                </a:cubicBezTo>
                <a:cubicBezTo>
                  <a:pt x="1075654" y="4053685"/>
                  <a:pt x="1060755" y="4041778"/>
                  <a:pt x="1063735" y="4047732"/>
                </a:cubicBezTo>
                <a:cubicBezTo>
                  <a:pt x="1069694" y="4053685"/>
                  <a:pt x="1087572" y="4065592"/>
                  <a:pt x="1090552" y="4056662"/>
                </a:cubicBezTo>
                <a:cubicBezTo>
                  <a:pt x="1084593" y="4053685"/>
                  <a:pt x="1072674" y="4047732"/>
                  <a:pt x="1078633" y="4044755"/>
                </a:cubicBezTo>
                <a:cubicBezTo>
                  <a:pt x="1090552" y="4053685"/>
                  <a:pt x="1108430" y="4062616"/>
                  <a:pt x="1111409" y="4071546"/>
                </a:cubicBezTo>
                <a:cubicBezTo>
                  <a:pt x="1123328" y="4074523"/>
                  <a:pt x="1111409" y="4065592"/>
                  <a:pt x="1120348" y="4068569"/>
                </a:cubicBezTo>
                <a:cubicBezTo>
                  <a:pt x="1126308" y="4077499"/>
                  <a:pt x="1129287" y="4071546"/>
                  <a:pt x="1135247" y="4077499"/>
                </a:cubicBezTo>
                <a:cubicBezTo>
                  <a:pt x="1132267" y="4071546"/>
                  <a:pt x="1129287" y="4065592"/>
                  <a:pt x="1132267" y="4065592"/>
                </a:cubicBezTo>
                <a:cubicBezTo>
                  <a:pt x="1123328" y="4062616"/>
                  <a:pt x="1114389" y="4059639"/>
                  <a:pt x="1111409" y="4050708"/>
                </a:cubicBezTo>
                <a:cubicBezTo>
                  <a:pt x="1120348" y="4050708"/>
                  <a:pt x="1123328" y="4059639"/>
                  <a:pt x="1132267" y="4059639"/>
                </a:cubicBezTo>
                <a:cubicBezTo>
                  <a:pt x="1141206" y="4068569"/>
                  <a:pt x="1132267" y="4077499"/>
                  <a:pt x="1144186" y="4077499"/>
                </a:cubicBezTo>
                <a:cubicBezTo>
                  <a:pt x="1153125" y="4080476"/>
                  <a:pt x="1150145" y="4074523"/>
                  <a:pt x="1156104" y="4074523"/>
                </a:cubicBezTo>
                <a:cubicBezTo>
                  <a:pt x="1159084" y="4074523"/>
                  <a:pt x="1159084" y="4077499"/>
                  <a:pt x="1159084" y="4077499"/>
                </a:cubicBezTo>
                <a:cubicBezTo>
                  <a:pt x="1162063" y="4077499"/>
                  <a:pt x="1162063" y="4077499"/>
                  <a:pt x="1162063" y="4080476"/>
                </a:cubicBezTo>
                <a:cubicBezTo>
                  <a:pt x="1156104" y="4080476"/>
                  <a:pt x="1147165" y="4080476"/>
                  <a:pt x="1147165" y="4086430"/>
                </a:cubicBezTo>
                <a:cubicBezTo>
                  <a:pt x="1159084" y="4089406"/>
                  <a:pt x="1150145" y="4089406"/>
                  <a:pt x="1147165" y="4095360"/>
                </a:cubicBezTo>
                <a:cubicBezTo>
                  <a:pt x="1156104" y="4101313"/>
                  <a:pt x="1159084" y="4095360"/>
                  <a:pt x="1171002" y="4098337"/>
                </a:cubicBezTo>
                <a:cubicBezTo>
                  <a:pt x="1176962" y="4107267"/>
                  <a:pt x="1200799" y="4122151"/>
                  <a:pt x="1206758" y="4110244"/>
                </a:cubicBezTo>
                <a:cubicBezTo>
                  <a:pt x="1212718" y="4119174"/>
                  <a:pt x="1197819" y="4116197"/>
                  <a:pt x="1200799" y="4125127"/>
                </a:cubicBezTo>
                <a:cubicBezTo>
                  <a:pt x="1203779" y="4122151"/>
                  <a:pt x="1212718" y="4122151"/>
                  <a:pt x="1218677" y="4119174"/>
                </a:cubicBezTo>
                <a:cubicBezTo>
                  <a:pt x="1224636" y="4125127"/>
                  <a:pt x="1230595" y="4131081"/>
                  <a:pt x="1242514" y="4131081"/>
                </a:cubicBezTo>
                <a:cubicBezTo>
                  <a:pt x="1245494" y="4140011"/>
                  <a:pt x="1227616" y="4134058"/>
                  <a:pt x="1239534" y="4145965"/>
                </a:cubicBezTo>
                <a:cubicBezTo>
                  <a:pt x="1245494" y="4145965"/>
                  <a:pt x="1248473" y="4142988"/>
                  <a:pt x="1254433" y="4142988"/>
                </a:cubicBezTo>
                <a:cubicBezTo>
                  <a:pt x="1254433" y="4148942"/>
                  <a:pt x="1254433" y="4148942"/>
                  <a:pt x="1257412" y="4151918"/>
                </a:cubicBezTo>
                <a:cubicBezTo>
                  <a:pt x="1263372" y="4154895"/>
                  <a:pt x="1266351" y="4157872"/>
                  <a:pt x="1269331" y="4163825"/>
                </a:cubicBezTo>
                <a:cubicBezTo>
                  <a:pt x="1272311" y="4163825"/>
                  <a:pt x="1272311" y="4160849"/>
                  <a:pt x="1278270" y="4160849"/>
                </a:cubicBezTo>
                <a:cubicBezTo>
                  <a:pt x="1287209" y="4172756"/>
                  <a:pt x="1302107" y="4181686"/>
                  <a:pt x="1314026" y="4175733"/>
                </a:cubicBezTo>
                <a:cubicBezTo>
                  <a:pt x="1311046" y="4181686"/>
                  <a:pt x="1328924" y="4190616"/>
                  <a:pt x="1331904" y="4187640"/>
                </a:cubicBezTo>
                <a:cubicBezTo>
                  <a:pt x="1334883" y="4202523"/>
                  <a:pt x="1352761" y="4196570"/>
                  <a:pt x="1361700" y="4208477"/>
                </a:cubicBezTo>
                <a:cubicBezTo>
                  <a:pt x="1364680" y="4202523"/>
                  <a:pt x="1364680" y="4208477"/>
                  <a:pt x="1370639" y="4211454"/>
                </a:cubicBezTo>
                <a:cubicBezTo>
                  <a:pt x="1367659" y="4208477"/>
                  <a:pt x="1367659" y="4205500"/>
                  <a:pt x="1367659" y="4202523"/>
                </a:cubicBezTo>
                <a:cubicBezTo>
                  <a:pt x="1376598" y="4205500"/>
                  <a:pt x="1382558" y="4205500"/>
                  <a:pt x="1388517" y="4211454"/>
                </a:cubicBezTo>
                <a:cubicBezTo>
                  <a:pt x="1379578" y="4211454"/>
                  <a:pt x="1370639" y="4202523"/>
                  <a:pt x="1373619" y="4211454"/>
                </a:cubicBezTo>
                <a:cubicBezTo>
                  <a:pt x="1388517" y="4217407"/>
                  <a:pt x="1394476" y="4235268"/>
                  <a:pt x="1409374" y="4241221"/>
                </a:cubicBezTo>
                <a:cubicBezTo>
                  <a:pt x="1418313" y="4244198"/>
                  <a:pt x="1421293" y="4244198"/>
                  <a:pt x="1421293" y="4238244"/>
                </a:cubicBezTo>
                <a:cubicBezTo>
                  <a:pt x="1412354" y="4226337"/>
                  <a:pt x="1412354" y="4241221"/>
                  <a:pt x="1403415" y="4232291"/>
                </a:cubicBezTo>
                <a:cubicBezTo>
                  <a:pt x="1412354" y="4232291"/>
                  <a:pt x="1409374" y="4223361"/>
                  <a:pt x="1415334" y="4220384"/>
                </a:cubicBezTo>
                <a:cubicBezTo>
                  <a:pt x="1412354" y="4229314"/>
                  <a:pt x="1424273" y="4232291"/>
                  <a:pt x="1430232" y="4241221"/>
                </a:cubicBezTo>
                <a:cubicBezTo>
                  <a:pt x="1427252" y="4241221"/>
                  <a:pt x="1418313" y="4244198"/>
                  <a:pt x="1424273" y="4250152"/>
                </a:cubicBezTo>
                <a:cubicBezTo>
                  <a:pt x="1430232" y="4253128"/>
                  <a:pt x="1430232" y="4244198"/>
                  <a:pt x="1436191" y="4250152"/>
                </a:cubicBezTo>
                <a:cubicBezTo>
                  <a:pt x="1433212" y="4253128"/>
                  <a:pt x="1433212" y="4253128"/>
                  <a:pt x="1430232" y="4256105"/>
                </a:cubicBezTo>
                <a:cubicBezTo>
                  <a:pt x="1439171" y="4259082"/>
                  <a:pt x="1448110" y="4262059"/>
                  <a:pt x="1457049" y="4268012"/>
                </a:cubicBezTo>
                <a:cubicBezTo>
                  <a:pt x="1457049" y="4279919"/>
                  <a:pt x="1483866" y="4285873"/>
                  <a:pt x="1495784" y="4297780"/>
                </a:cubicBezTo>
                <a:cubicBezTo>
                  <a:pt x="1492805" y="4294803"/>
                  <a:pt x="1498764" y="4294803"/>
                  <a:pt x="1501744" y="4294803"/>
                </a:cubicBezTo>
                <a:cubicBezTo>
                  <a:pt x="1504723" y="4297780"/>
                  <a:pt x="1507703" y="4300756"/>
                  <a:pt x="1513662" y="4300756"/>
                </a:cubicBezTo>
                <a:cubicBezTo>
                  <a:pt x="1513662" y="4315640"/>
                  <a:pt x="1528560" y="4312663"/>
                  <a:pt x="1540479" y="4318617"/>
                </a:cubicBezTo>
                <a:cubicBezTo>
                  <a:pt x="1534520" y="4321594"/>
                  <a:pt x="1546438" y="4324570"/>
                  <a:pt x="1543459" y="4327547"/>
                </a:cubicBezTo>
                <a:cubicBezTo>
                  <a:pt x="1534520" y="4327547"/>
                  <a:pt x="1528560" y="4327547"/>
                  <a:pt x="1525581" y="4321594"/>
                </a:cubicBezTo>
                <a:cubicBezTo>
                  <a:pt x="1522601" y="4333501"/>
                  <a:pt x="1543459" y="4342431"/>
                  <a:pt x="1555377" y="4345408"/>
                </a:cubicBezTo>
                <a:cubicBezTo>
                  <a:pt x="1552398" y="4339454"/>
                  <a:pt x="1543459" y="4339454"/>
                  <a:pt x="1543459" y="4330524"/>
                </a:cubicBezTo>
                <a:cubicBezTo>
                  <a:pt x="1561337" y="4339454"/>
                  <a:pt x="1576235" y="4351361"/>
                  <a:pt x="1594113" y="4357315"/>
                </a:cubicBezTo>
                <a:cubicBezTo>
                  <a:pt x="1597092" y="4357315"/>
                  <a:pt x="1597092" y="4354338"/>
                  <a:pt x="1594113" y="4351361"/>
                </a:cubicBezTo>
                <a:cubicBezTo>
                  <a:pt x="1594113" y="4351361"/>
                  <a:pt x="1594113" y="4351361"/>
                  <a:pt x="1606031" y="4351361"/>
                </a:cubicBezTo>
                <a:cubicBezTo>
                  <a:pt x="1611991" y="4360292"/>
                  <a:pt x="1600072" y="4357315"/>
                  <a:pt x="1606031" y="4363268"/>
                </a:cubicBezTo>
                <a:cubicBezTo>
                  <a:pt x="1614970" y="4378152"/>
                  <a:pt x="1623909" y="4366245"/>
                  <a:pt x="1626889" y="4381129"/>
                </a:cubicBezTo>
                <a:cubicBezTo>
                  <a:pt x="1635828" y="4378152"/>
                  <a:pt x="1623909" y="4366245"/>
                  <a:pt x="1617950" y="4363268"/>
                </a:cubicBezTo>
                <a:cubicBezTo>
                  <a:pt x="1626889" y="4360292"/>
                  <a:pt x="1632848" y="4375175"/>
                  <a:pt x="1638808" y="4369222"/>
                </a:cubicBezTo>
                <a:cubicBezTo>
                  <a:pt x="1641787" y="4381129"/>
                  <a:pt x="1626889" y="4378152"/>
                  <a:pt x="1635828" y="4390059"/>
                </a:cubicBezTo>
                <a:cubicBezTo>
                  <a:pt x="1644767" y="4393036"/>
                  <a:pt x="1671584" y="4416850"/>
                  <a:pt x="1677543" y="4398989"/>
                </a:cubicBezTo>
                <a:cubicBezTo>
                  <a:pt x="1665624" y="4398989"/>
                  <a:pt x="1659665" y="4393036"/>
                  <a:pt x="1650726" y="4387082"/>
                </a:cubicBezTo>
                <a:cubicBezTo>
                  <a:pt x="1653706" y="4384106"/>
                  <a:pt x="1659665" y="4396013"/>
                  <a:pt x="1662645" y="4387082"/>
                </a:cubicBezTo>
                <a:cubicBezTo>
                  <a:pt x="1671584" y="4398989"/>
                  <a:pt x="1698401" y="4407920"/>
                  <a:pt x="1704360" y="4416850"/>
                </a:cubicBezTo>
                <a:cubicBezTo>
                  <a:pt x="1701380" y="4413873"/>
                  <a:pt x="1698401" y="4413873"/>
                  <a:pt x="1695421" y="4410897"/>
                </a:cubicBezTo>
                <a:cubicBezTo>
                  <a:pt x="1698401" y="4419827"/>
                  <a:pt x="1707340" y="4422804"/>
                  <a:pt x="1695421" y="4419827"/>
                </a:cubicBezTo>
                <a:cubicBezTo>
                  <a:pt x="1686482" y="4419827"/>
                  <a:pt x="1701380" y="4413873"/>
                  <a:pt x="1692441" y="4413873"/>
                </a:cubicBezTo>
                <a:cubicBezTo>
                  <a:pt x="1677543" y="4410897"/>
                  <a:pt x="1695421" y="4419827"/>
                  <a:pt x="1686482" y="4419827"/>
                </a:cubicBezTo>
                <a:cubicBezTo>
                  <a:pt x="1680523" y="4413873"/>
                  <a:pt x="1677543" y="4422804"/>
                  <a:pt x="1665624" y="4413873"/>
                </a:cubicBezTo>
                <a:cubicBezTo>
                  <a:pt x="1668604" y="4419827"/>
                  <a:pt x="1674563" y="4422804"/>
                  <a:pt x="1680523" y="4425780"/>
                </a:cubicBezTo>
                <a:cubicBezTo>
                  <a:pt x="1686482" y="4425780"/>
                  <a:pt x="1692441" y="4422804"/>
                  <a:pt x="1695421" y="4428757"/>
                </a:cubicBezTo>
                <a:cubicBezTo>
                  <a:pt x="1695421" y="4431734"/>
                  <a:pt x="1689462" y="4431734"/>
                  <a:pt x="1689462" y="4434711"/>
                </a:cubicBezTo>
                <a:cubicBezTo>
                  <a:pt x="1695421" y="4437687"/>
                  <a:pt x="1704360" y="4443641"/>
                  <a:pt x="1704360" y="4437687"/>
                </a:cubicBezTo>
                <a:cubicBezTo>
                  <a:pt x="1695421" y="4431734"/>
                  <a:pt x="1704360" y="4425780"/>
                  <a:pt x="1695421" y="4422804"/>
                </a:cubicBezTo>
                <a:cubicBezTo>
                  <a:pt x="1707340" y="4422804"/>
                  <a:pt x="1707340" y="4431734"/>
                  <a:pt x="1713299" y="4437687"/>
                </a:cubicBezTo>
                <a:cubicBezTo>
                  <a:pt x="1719258" y="4437687"/>
                  <a:pt x="1725217" y="4437687"/>
                  <a:pt x="1722238" y="4434711"/>
                </a:cubicBezTo>
                <a:cubicBezTo>
                  <a:pt x="1716278" y="4434711"/>
                  <a:pt x="1713299" y="4428757"/>
                  <a:pt x="1710319" y="4422804"/>
                </a:cubicBezTo>
                <a:cubicBezTo>
                  <a:pt x="1716278" y="4419827"/>
                  <a:pt x="1713299" y="4425780"/>
                  <a:pt x="1725217" y="4425780"/>
                </a:cubicBezTo>
                <a:cubicBezTo>
                  <a:pt x="1716278" y="4419827"/>
                  <a:pt x="1707340" y="4416850"/>
                  <a:pt x="1701380" y="4407920"/>
                </a:cubicBezTo>
                <a:cubicBezTo>
                  <a:pt x="1701380" y="4407920"/>
                  <a:pt x="1707340" y="4407920"/>
                  <a:pt x="1707340" y="4404943"/>
                </a:cubicBezTo>
                <a:cubicBezTo>
                  <a:pt x="1701380" y="4401966"/>
                  <a:pt x="1695421" y="4398989"/>
                  <a:pt x="1695421" y="4404943"/>
                </a:cubicBezTo>
                <a:cubicBezTo>
                  <a:pt x="1686482" y="4396013"/>
                  <a:pt x="1677543" y="4390059"/>
                  <a:pt x="1668604" y="4390059"/>
                </a:cubicBezTo>
                <a:cubicBezTo>
                  <a:pt x="1677543" y="4387082"/>
                  <a:pt x="1668604" y="4381129"/>
                  <a:pt x="1662645" y="4384106"/>
                </a:cubicBezTo>
                <a:cubicBezTo>
                  <a:pt x="1662645" y="4381129"/>
                  <a:pt x="1662645" y="4378152"/>
                  <a:pt x="1662645" y="4378152"/>
                </a:cubicBezTo>
                <a:cubicBezTo>
                  <a:pt x="1659665" y="4375175"/>
                  <a:pt x="1653706" y="4375175"/>
                  <a:pt x="1650726" y="4375175"/>
                </a:cubicBezTo>
                <a:cubicBezTo>
                  <a:pt x="1644767" y="4363268"/>
                  <a:pt x="1635828" y="4360292"/>
                  <a:pt x="1623909" y="4357315"/>
                </a:cubicBezTo>
                <a:cubicBezTo>
                  <a:pt x="1629869" y="4357315"/>
                  <a:pt x="1623909" y="4348385"/>
                  <a:pt x="1626889" y="4348385"/>
                </a:cubicBezTo>
                <a:cubicBezTo>
                  <a:pt x="1606031" y="4345408"/>
                  <a:pt x="1594113" y="4318617"/>
                  <a:pt x="1579215" y="4324570"/>
                </a:cubicBezTo>
                <a:cubicBezTo>
                  <a:pt x="1576235" y="4315640"/>
                  <a:pt x="1567296" y="4318617"/>
                  <a:pt x="1561337" y="4315640"/>
                </a:cubicBezTo>
                <a:cubicBezTo>
                  <a:pt x="1558357" y="4306710"/>
                  <a:pt x="1561337" y="4306710"/>
                  <a:pt x="1558357" y="4300756"/>
                </a:cubicBezTo>
                <a:cubicBezTo>
                  <a:pt x="1552398" y="4303733"/>
                  <a:pt x="1546438" y="4300756"/>
                  <a:pt x="1540479" y="4291826"/>
                </a:cubicBezTo>
                <a:cubicBezTo>
                  <a:pt x="1534520" y="4285873"/>
                  <a:pt x="1528560" y="4279919"/>
                  <a:pt x="1522601" y="4276942"/>
                </a:cubicBezTo>
                <a:cubicBezTo>
                  <a:pt x="1519622" y="4276942"/>
                  <a:pt x="1519622" y="4279919"/>
                  <a:pt x="1516642" y="4279919"/>
                </a:cubicBezTo>
                <a:cubicBezTo>
                  <a:pt x="1507703" y="4273966"/>
                  <a:pt x="1507703" y="4273966"/>
                  <a:pt x="1495784" y="4265035"/>
                </a:cubicBezTo>
                <a:cubicBezTo>
                  <a:pt x="1495784" y="4262059"/>
                  <a:pt x="1507703" y="4270989"/>
                  <a:pt x="1504723" y="4262059"/>
                </a:cubicBezTo>
                <a:cubicBezTo>
                  <a:pt x="1480886" y="4265035"/>
                  <a:pt x="1457049" y="4238244"/>
                  <a:pt x="1442151" y="4226337"/>
                </a:cubicBezTo>
                <a:cubicBezTo>
                  <a:pt x="1442151" y="4232291"/>
                  <a:pt x="1442151" y="4235268"/>
                  <a:pt x="1436191" y="4235268"/>
                </a:cubicBezTo>
                <a:cubicBezTo>
                  <a:pt x="1430232" y="4226337"/>
                  <a:pt x="1421293" y="4226337"/>
                  <a:pt x="1418313" y="4220384"/>
                </a:cubicBezTo>
                <a:cubicBezTo>
                  <a:pt x="1424273" y="4220384"/>
                  <a:pt x="1427252" y="4220384"/>
                  <a:pt x="1430232" y="4217407"/>
                </a:cubicBezTo>
                <a:cubicBezTo>
                  <a:pt x="1415334" y="4205500"/>
                  <a:pt x="1394476" y="4196570"/>
                  <a:pt x="1376598" y="4184663"/>
                </a:cubicBezTo>
                <a:cubicBezTo>
                  <a:pt x="1358720" y="4175733"/>
                  <a:pt x="1340843" y="4166802"/>
                  <a:pt x="1328924" y="4151918"/>
                </a:cubicBezTo>
                <a:cubicBezTo>
                  <a:pt x="1334883" y="4154895"/>
                  <a:pt x="1337863" y="4157872"/>
                  <a:pt x="1343822" y="4157872"/>
                </a:cubicBezTo>
                <a:cubicBezTo>
                  <a:pt x="1337863" y="4151918"/>
                  <a:pt x="1343822" y="4151918"/>
                  <a:pt x="1340843" y="4148942"/>
                </a:cubicBezTo>
                <a:cubicBezTo>
                  <a:pt x="1325944" y="4151918"/>
                  <a:pt x="1328924" y="4137035"/>
                  <a:pt x="1322965" y="4134058"/>
                </a:cubicBezTo>
                <a:cubicBezTo>
                  <a:pt x="1314026" y="4134058"/>
                  <a:pt x="1317005" y="4137035"/>
                  <a:pt x="1308066" y="4137035"/>
                </a:cubicBezTo>
                <a:cubicBezTo>
                  <a:pt x="1308066" y="4128104"/>
                  <a:pt x="1302107" y="4128104"/>
                  <a:pt x="1296148" y="4122151"/>
                </a:cubicBezTo>
                <a:cubicBezTo>
                  <a:pt x="1293168" y="4122151"/>
                  <a:pt x="1293168" y="4125127"/>
                  <a:pt x="1293168" y="4125127"/>
                </a:cubicBezTo>
                <a:cubicBezTo>
                  <a:pt x="1290188" y="4122151"/>
                  <a:pt x="1284229" y="4122151"/>
                  <a:pt x="1278270" y="4119174"/>
                </a:cubicBezTo>
                <a:cubicBezTo>
                  <a:pt x="1272311" y="4116197"/>
                  <a:pt x="1269331" y="4113220"/>
                  <a:pt x="1269331" y="4110244"/>
                </a:cubicBezTo>
                <a:cubicBezTo>
                  <a:pt x="1275290" y="4113220"/>
                  <a:pt x="1278270" y="4119174"/>
                  <a:pt x="1284229" y="4119174"/>
                </a:cubicBezTo>
                <a:cubicBezTo>
                  <a:pt x="1272311" y="4107267"/>
                  <a:pt x="1284229" y="4110244"/>
                  <a:pt x="1281250" y="4101313"/>
                </a:cubicBezTo>
                <a:cubicBezTo>
                  <a:pt x="1272311" y="4098337"/>
                  <a:pt x="1272311" y="4101313"/>
                  <a:pt x="1272311" y="4104290"/>
                </a:cubicBezTo>
                <a:cubicBezTo>
                  <a:pt x="1260392" y="4101313"/>
                  <a:pt x="1242514" y="4089406"/>
                  <a:pt x="1227616" y="4077499"/>
                </a:cubicBezTo>
                <a:cubicBezTo>
                  <a:pt x="1224636" y="4083453"/>
                  <a:pt x="1215697" y="4077499"/>
                  <a:pt x="1209738" y="4077499"/>
                </a:cubicBezTo>
                <a:cubicBezTo>
                  <a:pt x="1203779" y="4071546"/>
                  <a:pt x="1218677" y="4074523"/>
                  <a:pt x="1209738" y="4068569"/>
                </a:cubicBezTo>
                <a:cubicBezTo>
                  <a:pt x="1197819" y="4068569"/>
                  <a:pt x="1191860" y="4065592"/>
                  <a:pt x="1182921" y="4065592"/>
                </a:cubicBezTo>
                <a:cubicBezTo>
                  <a:pt x="1182921" y="4068569"/>
                  <a:pt x="1188880" y="4068569"/>
                  <a:pt x="1185901" y="4071546"/>
                </a:cubicBezTo>
                <a:cubicBezTo>
                  <a:pt x="1182921" y="4062616"/>
                  <a:pt x="1173982" y="4065592"/>
                  <a:pt x="1173982" y="4071546"/>
                </a:cubicBezTo>
                <a:cubicBezTo>
                  <a:pt x="1168023" y="4065592"/>
                  <a:pt x="1159084" y="4065592"/>
                  <a:pt x="1156104" y="4059639"/>
                </a:cubicBezTo>
                <a:cubicBezTo>
                  <a:pt x="1162063" y="4056662"/>
                  <a:pt x="1165043" y="4062616"/>
                  <a:pt x="1168023" y="4062616"/>
                </a:cubicBezTo>
                <a:cubicBezTo>
                  <a:pt x="1165043" y="4056662"/>
                  <a:pt x="1171002" y="4059639"/>
                  <a:pt x="1176962" y="4059639"/>
                </a:cubicBezTo>
                <a:cubicBezTo>
                  <a:pt x="1168023" y="4056662"/>
                  <a:pt x="1162063" y="4050708"/>
                  <a:pt x="1162063" y="4044755"/>
                </a:cubicBezTo>
                <a:cubicBezTo>
                  <a:pt x="1162063" y="4047732"/>
                  <a:pt x="1173982" y="4047732"/>
                  <a:pt x="1171002" y="4044755"/>
                </a:cubicBezTo>
                <a:cubicBezTo>
                  <a:pt x="1159084" y="4035825"/>
                  <a:pt x="1141206" y="4035825"/>
                  <a:pt x="1129287" y="4029871"/>
                </a:cubicBezTo>
                <a:cubicBezTo>
                  <a:pt x="1135247" y="4029871"/>
                  <a:pt x="1144186" y="4029871"/>
                  <a:pt x="1138226" y="4023918"/>
                </a:cubicBezTo>
                <a:cubicBezTo>
                  <a:pt x="1133757" y="4025406"/>
                  <a:pt x="1126308" y="4026150"/>
                  <a:pt x="1119603" y="4025034"/>
                </a:cubicBezTo>
                <a:lnTo>
                  <a:pt x="1111726" y="4019442"/>
                </a:lnTo>
                <a:lnTo>
                  <a:pt x="1114389" y="4017964"/>
                </a:lnTo>
                <a:cubicBezTo>
                  <a:pt x="1102470" y="4012011"/>
                  <a:pt x="1096511" y="4006057"/>
                  <a:pt x="1084593" y="4003080"/>
                </a:cubicBezTo>
                <a:cubicBezTo>
                  <a:pt x="1081613" y="4000104"/>
                  <a:pt x="1081613" y="3997127"/>
                  <a:pt x="1081613" y="3994150"/>
                </a:cubicBezTo>
                <a:cubicBezTo>
                  <a:pt x="1072674" y="3991174"/>
                  <a:pt x="1075654" y="3994150"/>
                  <a:pt x="1066715" y="3994150"/>
                </a:cubicBezTo>
                <a:cubicBezTo>
                  <a:pt x="1063735" y="3991174"/>
                  <a:pt x="1060755" y="3991174"/>
                  <a:pt x="1057776" y="3985220"/>
                </a:cubicBezTo>
                <a:cubicBezTo>
                  <a:pt x="1057776" y="3982243"/>
                  <a:pt x="1060755" y="3985220"/>
                  <a:pt x="1060755" y="3982243"/>
                </a:cubicBezTo>
                <a:cubicBezTo>
                  <a:pt x="1051816" y="3973313"/>
                  <a:pt x="1042878" y="3970336"/>
                  <a:pt x="1033939" y="3967359"/>
                </a:cubicBezTo>
                <a:cubicBezTo>
                  <a:pt x="1022020" y="3964382"/>
                  <a:pt x="1013081" y="3964382"/>
                  <a:pt x="1004142" y="3958429"/>
                </a:cubicBezTo>
                <a:cubicBezTo>
                  <a:pt x="1007122" y="3958429"/>
                  <a:pt x="1013081" y="3955452"/>
                  <a:pt x="1013081" y="3949499"/>
                </a:cubicBezTo>
                <a:cubicBezTo>
                  <a:pt x="1007122" y="3949499"/>
                  <a:pt x="1001162" y="3940568"/>
                  <a:pt x="992223" y="3943545"/>
                </a:cubicBezTo>
                <a:cubicBezTo>
                  <a:pt x="995203" y="3949499"/>
                  <a:pt x="1013081" y="3949499"/>
                  <a:pt x="1001162" y="3952476"/>
                </a:cubicBezTo>
                <a:cubicBezTo>
                  <a:pt x="992223" y="3949499"/>
                  <a:pt x="986264" y="3943545"/>
                  <a:pt x="980305" y="3934615"/>
                </a:cubicBezTo>
                <a:cubicBezTo>
                  <a:pt x="965407" y="3934615"/>
                  <a:pt x="983284" y="3940568"/>
                  <a:pt x="977325" y="3943545"/>
                </a:cubicBezTo>
                <a:cubicBezTo>
                  <a:pt x="959447" y="3928661"/>
                  <a:pt x="932630" y="3922708"/>
                  <a:pt x="914753" y="3916755"/>
                </a:cubicBezTo>
                <a:cubicBezTo>
                  <a:pt x="920712" y="3913778"/>
                  <a:pt x="920712" y="3919731"/>
                  <a:pt x="926671" y="3919731"/>
                </a:cubicBezTo>
                <a:cubicBezTo>
                  <a:pt x="920712" y="3913778"/>
                  <a:pt x="932630" y="3916755"/>
                  <a:pt x="926671" y="3910801"/>
                </a:cubicBezTo>
                <a:cubicBezTo>
                  <a:pt x="896875" y="3910801"/>
                  <a:pt x="878997" y="3886987"/>
                  <a:pt x="855160" y="3881033"/>
                </a:cubicBezTo>
                <a:cubicBezTo>
                  <a:pt x="864098" y="3881033"/>
                  <a:pt x="864098" y="3878057"/>
                  <a:pt x="858139" y="3872103"/>
                </a:cubicBezTo>
                <a:cubicBezTo>
                  <a:pt x="849200" y="3875080"/>
                  <a:pt x="840261" y="3875080"/>
                  <a:pt x="834302" y="3872103"/>
                </a:cubicBezTo>
                <a:cubicBezTo>
                  <a:pt x="837282" y="3872103"/>
                  <a:pt x="837282" y="3869126"/>
                  <a:pt x="837282" y="3866149"/>
                </a:cubicBezTo>
                <a:cubicBezTo>
                  <a:pt x="825363" y="3866149"/>
                  <a:pt x="816424" y="3860196"/>
                  <a:pt x="807485" y="3857219"/>
                </a:cubicBezTo>
                <a:cubicBezTo>
                  <a:pt x="798546" y="3851266"/>
                  <a:pt x="789607" y="3848289"/>
                  <a:pt x="780668" y="3848289"/>
                </a:cubicBezTo>
                <a:cubicBezTo>
                  <a:pt x="783648" y="3848289"/>
                  <a:pt x="786628" y="3845312"/>
                  <a:pt x="783648" y="3842336"/>
                </a:cubicBezTo>
                <a:cubicBezTo>
                  <a:pt x="753851" y="3833405"/>
                  <a:pt x="759811" y="3830428"/>
                  <a:pt x="738953" y="3818521"/>
                </a:cubicBezTo>
                <a:cubicBezTo>
                  <a:pt x="744912" y="3818521"/>
                  <a:pt x="747892" y="3815545"/>
                  <a:pt x="744912" y="3812568"/>
                </a:cubicBezTo>
                <a:cubicBezTo>
                  <a:pt x="732994" y="3815545"/>
                  <a:pt x="738953" y="3806614"/>
                  <a:pt x="730014" y="3806614"/>
                </a:cubicBezTo>
                <a:cubicBezTo>
                  <a:pt x="724055" y="3806614"/>
                  <a:pt x="721075" y="3806614"/>
                  <a:pt x="718096" y="3809591"/>
                </a:cubicBezTo>
                <a:cubicBezTo>
                  <a:pt x="715116" y="3806614"/>
                  <a:pt x="712136" y="3803638"/>
                  <a:pt x="706177" y="3803638"/>
                </a:cubicBezTo>
                <a:cubicBezTo>
                  <a:pt x="703197" y="3803638"/>
                  <a:pt x="709157" y="3809591"/>
                  <a:pt x="706177" y="3809591"/>
                </a:cubicBezTo>
                <a:cubicBezTo>
                  <a:pt x="694258" y="3800661"/>
                  <a:pt x="700218" y="3800661"/>
                  <a:pt x="685319" y="3794707"/>
                </a:cubicBezTo>
                <a:cubicBezTo>
                  <a:pt x="688299" y="3797684"/>
                  <a:pt x="694258" y="3803638"/>
                  <a:pt x="685319" y="3803638"/>
                </a:cubicBezTo>
                <a:cubicBezTo>
                  <a:pt x="679360" y="3794707"/>
                  <a:pt x="667442" y="3788754"/>
                  <a:pt x="658503" y="3785777"/>
                </a:cubicBezTo>
                <a:cubicBezTo>
                  <a:pt x="649564" y="3779824"/>
                  <a:pt x="646584" y="3773870"/>
                  <a:pt x="655523" y="3770893"/>
                </a:cubicBezTo>
                <a:cubicBezTo>
                  <a:pt x="646584" y="3764940"/>
                  <a:pt x="631686" y="3764940"/>
                  <a:pt x="622747" y="3761963"/>
                </a:cubicBezTo>
                <a:cubicBezTo>
                  <a:pt x="625726" y="3758986"/>
                  <a:pt x="631686" y="3758986"/>
                  <a:pt x="628706" y="3756009"/>
                </a:cubicBezTo>
                <a:cubicBezTo>
                  <a:pt x="616787" y="3756009"/>
                  <a:pt x="622747" y="3747079"/>
                  <a:pt x="610828" y="3744102"/>
                </a:cubicBezTo>
                <a:cubicBezTo>
                  <a:pt x="601889" y="3750056"/>
                  <a:pt x="607849" y="3756009"/>
                  <a:pt x="601889" y="3758986"/>
                </a:cubicBezTo>
                <a:cubicBezTo>
                  <a:pt x="598910" y="3750056"/>
                  <a:pt x="581032" y="3738149"/>
                  <a:pt x="575072" y="3747079"/>
                </a:cubicBezTo>
                <a:cubicBezTo>
                  <a:pt x="515479" y="3714335"/>
                  <a:pt x="452907" y="3693498"/>
                  <a:pt x="390334" y="3669683"/>
                </a:cubicBezTo>
                <a:cubicBezTo>
                  <a:pt x="399273" y="3666707"/>
                  <a:pt x="402253" y="3675637"/>
                  <a:pt x="411192" y="3672660"/>
                </a:cubicBezTo>
                <a:cubicBezTo>
                  <a:pt x="411192" y="3669683"/>
                  <a:pt x="420131" y="3675637"/>
                  <a:pt x="417151" y="3666707"/>
                </a:cubicBezTo>
                <a:cubicBezTo>
                  <a:pt x="414171" y="3669683"/>
                  <a:pt x="411192" y="3666707"/>
                  <a:pt x="408212" y="3666707"/>
                </a:cubicBezTo>
                <a:cubicBezTo>
                  <a:pt x="405233" y="3666707"/>
                  <a:pt x="405233" y="3669683"/>
                  <a:pt x="399273" y="3669683"/>
                </a:cubicBezTo>
                <a:cubicBezTo>
                  <a:pt x="393314" y="3663730"/>
                  <a:pt x="399273" y="3663730"/>
                  <a:pt x="399273" y="3660753"/>
                </a:cubicBezTo>
                <a:cubicBezTo>
                  <a:pt x="393314" y="3657776"/>
                  <a:pt x="390334" y="3657776"/>
                  <a:pt x="384375" y="3654800"/>
                </a:cubicBezTo>
                <a:cubicBezTo>
                  <a:pt x="381395" y="3657776"/>
                  <a:pt x="381395" y="3657776"/>
                  <a:pt x="381395" y="3660753"/>
                </a:cubicBezTo>
                <a:cubicBezTo>
                  <a:pt x="390334" y="3669683"/>
                  <a:pt x="387354" y="3672660"/>
                  <a:pt x="390334" y="3678614"/>
                </a:cubicBezTo>
                <a:cubicBezTo>
                  <a:pt x="384375" y="3675637"/>
                  <a:pt x="378415" y="3678614"/>
                  <a:pt x="375436" y="3672660"/>
                </a:cubicBezTo>
                <a:cubicBezTo>
                  <a:pt x="378415" y="3669683"/>
                  <a:pt x="387354" y="3669683"/>
                  <a:pt x="381395" y="3666707"/>
                </a:cubicBezTo>
                <a:cubicBezTo>
                  <a:pt x="363517" y="3663730"/>
                  <a:pt x="351599" y="3645869"/>
                  <a:pt x="333721" y="3648846"/>
                </a:cubicBezTo>
                <a:cubicBezTo>
                  <a:pt x="330741" y="3642892"/>
                  <a:pt x="330741" y="3642892"/>
                  <a:pt x="324782" y="3648846"/>
                </a:cubicBezTo>
                <a:cubicBezTo>
                  <a:pt x="321802" y="3639916"/>
                  <a:pt x="315843" y="3639916"/>
                  <a:pt x="309884" y="3636939"/>
                </a:cubicBezTo>
                <a:cubicBezTo>
                  <a:pt x="318822" y="3636939"/>
                  <a:pt x="327761" y="3642892"/>
                  <a:pt x="336700" y="3639916"/>
                </a:cubicBezTo>
                <a:cubicBezTo>
                  <a:pt x="327761" y="3628009"/>
                  <a:pt x="309884" y="3630986"/>
                  <a:pt x="294985" y="3625032"/>
                </a:cubicBezTo>
                <a:cubicBezTo>
                  <a:pt x="300945" y="3619079"/>
                  <a:pt x="283067" y="3619079"/>
                  <a:pt x="280087" y="3613125"/>
                </a:cubicBezTo>
                <a:cubicBezTo>
                  <a:pt x="283067" y="3610148"/>
                  <a:pt x="297965" y="3610148"/>
                  <a:pt x="294985" y="3604195"/>
                </a:cubicBezTo>
                <a:cubicBezTo>
                  <a:pt x="283067" y="3607171"/>
                  <a:pt x="274128" y="3601218"/>
                  <a:pt x="265189" y="3601218"/>
                </a:cubicBezTo>
                <a:cubicBezTo>
                  <a:pt x="256250" y="3604195"/>
                  <a:pt x="262210" y="3604195"/>
                  <a:pt x="253270" y="3607171"/>
                </a:cubicBezTo>
                <a:cubicBezTo>
                  <a:pt x="250291" y="3598241"/>
                  <a:pt x="247311" y="3601218"/>
                  <a:pt x="241352" y="3592288"/>
                </a:cubicBezTo>
                <a:cubicBezTo>
                  <a:pt x="247311" y="3592288"/>
                  <a:pt x="247311" y="3589311"/>
                  <a:pt x="250291" y="3583357"/>
                </a:cubicBezTo>
                <a:cubicBezTo>
                  <a:pt x="256250" y="3583357"/>
                  <a:pt x="262210" y="3592288"/>
                  <a:pt x="271149" y="3586334"/>
                </a:cubicBezTo>
                <a:cubicBezTo>
                  <a:pt x="289026" y="3601218"/>
                  <a:pt x="306904" y="3598241"/>
                  <a:pt x="327761" y="3610148"/>
                </a:cubicBezTo>
                <a:cubicBezTo>
                  <a:pt x="345639" y="3604195"/>
                  <a:pt x="354579" y="3619079"/>
                  <a:pt x="366497" y="3619079"/>
                </a:cubicBezTo>
                <a:cubicBezTo>
                  <a:pt x="366497" y="3616102"/>
                  <a:pt x="363517" y="3613125"/>
                  <a:pt x="369477" y="3613125"/>
                </a:cubicBezTo>
                <a:cubicBezTo>
                  <a:pt x="372456" y="3619079"/>
                  <a:pt x="381395" y="3616102"/>
                  <a:pt x="384375" y="3625032"/>
                </a:cubicBezTo>
                <a:cubicBezTo>
                  <a:pt x="381395" y="3628009"/>
                  <a:pt x="375436" y="3628009"/>
                  <a:pt x="381395" y="3633962"/>
                </a:cubicBezTo>
                <a:cubicBezTo>
                  <a:pt x="384375" y="3633962"/>
                  <a:pt x="384375" y="3633962"/>
                  <a:pt x="387354" y="3633962"/>
                </a:cubicBezTo>
                <a:cubicBezTo>
                  <a:pt x="402253" y="3633962"/>
                  <a:pt x="390334" y="3625032"/>
                  <a:pt x="402253" y="3625032"/>
                </a:cubicBezTo>
                <a:cubicBezTo>
                  <a:pt x="408212" y="3630986"/>
                  <a:pt x="411192" y="3630986"/>
                  <a:pt x="423110" y="3628009"/>
                </a:cubicBezTo>
                <a:cubicBezTo>
                  <a:pt x="423110" y="3630986"/>
                  <a:pt x="423110" y="3633962"/>
                  <a:pt x="423110" y="3633962"/>
                </a:cubicBezTo>
                <a:cubicBezTo>
                  <a:pt x="429070" y="3636939"/>
                  <a:pt x="438008" y="3633962"/>
                  <a:pt x="443968" y="3636939"/>
                </a:cubicBezTo>
                <a:cubicBezTo>
                  <a:pt x="440988" y="3645869"/>
                  <a:pt x="423110" y="3633962"/>
                  <a:pt x="414171" y="3633962"/>
                </a:cubicBezTo>
                <a:cubicBezTo>
                  <a:pt x="414171" y="3636939"/>
                  <a:pt x="405233" y="3636939"/>
                  <a:pt x="411192" y="3642892"/>
                </a:cubicBezTo>
                <a:cubicBezTo>
                  <a:pt x="423110" y="3639916"/>
                  <a:pt x="432049" y="3648846"/>
                  <a:pt x="443968" y="3645869"/>
                </a:cubicBezTo>
                <a:cubicBezTo>
                  <a:pt x="452907" y="3651823"/>
                  <a:pt x="446948" y="3654800"/>
                  <a:pt x="455886" y="3651823"/>
                </a:cubicBezTo>
                <a:cubicBezTo>
                  <a:pt x="461846" y="3657776"/>
                  <a:pt x="455886" y="3657776"/>
                  <a:pt x="461846" y="3663730"/>
                </a:cubicBezTo>
                <a:cubicBezTo>
                  <a:pt x="467805" y="3660753"/>
                  <a:pt x="473764" y="3663730"/>
                  <a:pt x="479724" y="3660753"/>
                </a:cubicBezTo>
                <a:cubicBezTo>
                  <a:pt x="482703" y="3663730"/>
                  <a:pt x="479724" y="3672660"/>
                  <a:pt x="488663" y="3672660"/>
                </a:cubicBezTo>
                <a:cubicBezTo>
                  <a:pt x="485683" y="3666707"/>
                  <a:pt x="482703" y="3660753"/>
                  <a:pt x="497602" y="3660753"/>
                </a:cubicBezTo>
                <a:cubicBezTo>
                  <a:pt x="497602" y="3672660"/>
                  <a:pt x="506540" y="3666707"/>
                  <a:pt x="506540" y="3678614"/>
                </a:cubicBezTo>
                <a:cubicBezTo>
                  <a:pt x="518460" y="3672660"/>
                  <a:pt x="515479" y="3675637"/>
                  <a:pt x="527398" y="3675637"/>
                </a:cubicBezTo>
                <a:cubicBezTo>
                  <a:pt x="521439" y="3672660"/>
                  <a:pt x="503561" y="3669683"/>
                  <a:pt x="509520" y="3663730"/>
                </a:cubicBezTo>
                <a:cubicBezTo>
                  <a:pt x="521439" y="3666707"/>
                  <a:pt x="533357" y="3675637"/>
                  <a:pt x="545276" y="3678614"/>
                </a:cubicBezTo>
                <a:cubicBezTo>
                  <a:pt x="548256" y="3669683"/>
                  <a:pt x="575072" y="3687544"/>
                  <a:pt x="586991" y="3690521"/>
                </a:cubicBezTo>
                <a:cubicBezTo>
                  <a:pt x="578052" y="3681590"/>
                  <a:pt x="548256" y="3666707"/>
                  <a:pt x="560174" y="3657776"/>
                </a:cubicBezTo>
                <a:cubicBezTo>
                  <a:pt x="557194" y="3657776"/>
                  <a:pt x="551235" y="3657776"/>
                  <a:pt x="545276" y="3657776"/>
                </a:cubicBezTo>
                <a:cubicBezTo>
                  <a:pt x="548256" y="3660753"/>
                  <a:pt x="548256" y="3663730"/>
                  <a:pt x="545276" y="3663730"/>
                </a:cubicBezTo>
                <a:cubicBezTo>
                  <a:pt x="530378" y="3654800"/>
                  <a:pt x="533357" y="3669683"/>
                  <a:pt x="518460" y="3663730"/>
                </a:cubicBezTo>
                <a:cubicBezTo>
                  <a:pt x="524418" y="3660753"/>
                  <a:pt x="530378" y="3660753"/>
                  <a:pt x="527398" y="3654800"/>
                </a:cubicBezTo>
                <a:cubicBezTo>
                  <a:pt x="524418" y="3654800"/>
                  <a:pt x="521439" y="3651823"/>
                  <a:pt x="518460" y="3651823"/>
                </a:cubicBezTo>
                <a:cubicBezTo>
                  <a:pt x="515479" y="3651823"/>
                  <a:pt x="512500" y="3651823"/>
                  <a:pt x="509520" y="3654800"/>
                </a:cubicBezTo>
                <a:cubicBezTo>
                  <a:pt x="503561" y="3648846"/>
                  <a:pt x="497602" y="3645869"/>
                  <a:pt x="491642" y="3639916"/>
                </a:cubicBezTo>
                <a:cubicBezTo>
                  <a:pt x="500581" y="3636939"/>
                  <a:pt x="506540" y="3642892"/>
                  <a:pt x="512500" y="3639916"/>
                </a:cubicBezTo>
                <a:cubicBezTo>
                  <a:pt x="509520" y="3636939"/>
                  <a:pt x="506540" y="3633962"/>
                  <a:pt x="500581" y="3633962"/>
                </a:cubicBezTo>
                <a:cubicBezTo>
                  <a:pt x="497602" y="3636939"/>
                  <a:pt x="491642" y="3636939"/>
                  <a:pt x="485683" y="3636939"/>
                </a:cubicBezTo>
                <a:cubicBezTo>
                  <a:pt x="491642" y="3639916"/>
                  <a:pt x="491642" y="3642892"/>
                  <a:pt x="488663" y="3642892"/>
                </a:cubicBezTo>
                <a:cubicBezTo>
                  <a:pt x="476744" y="3633962"/>
                  <a:pt x="464825" y="3633962"/>
                  <a:pt x="449927" y="3628009"/>
                </a:cubicBezTo>
                <a:cubicBezTo>
                  <a:pt x="438008" y="3633962"/>
                  <a:pt x="423110" y="3628009"/>
                  <a:pt x="408212" y="3622055"/>
                </a:cubicBezTo>
                <a:cubicBezTo>
                  <a:pt x="396294" y="3613125"/>
                  <a:pt x="384375" y="3607171"/>
                  <a:pt x="372456" y="3607171"/>
                </a:cubicBezTo>
                <a:cubicBezTo>
                  <a:pt x="381395" y="3604195"/>
                  <a:pt x="381395" y="3601218"/>
                  <a:pt x="384375" y="3598241"/>
                </a:cubicBezTo>
                <a:cubicBezTo>
                  <a:pt x="396294" y="3610148"/>
                  <a:pt x="411192" y="3625032"/>
                  <a:pt x="423110" y="3616102"/>
                </a:cubicBezTo>
                <a:cubicBezTo>
                  <a:pt x="429070" y="3625032"/>
                  <a:pt x="435029" y="3625032"/>
                  <a:pt x="443968" y="3625032"/>
                </a:cubicBezTo>
                <a:cubicBezTo>
                  <a:pt x="443968" y="3619079"/>
                  <a:pt x="432049" y="3622055"/>
                  <a:pt x="438008" y="3613125"/>
                </a:cubicBezTo>
                <a:cubicBezTo>
                  <a:pt x="423110" y="3622055"/>
                  <a:pt x="417151" y="3601218"/>
                  <a:pt x="411192" y="3610148"/>
                </a:cubicBezTo>
                <a:cubicBezTo>
                  <a:pt x="402253" y="3598241"/>
                  <a:pt x="387354" y="3601218"/>
                  <a:pt x="378415" y="3595265"/>
                </a:cubicBezTo>
                <a:cubicBezTo>
                  <a:pt x="384375" y="3592288"/>
                  <a:pt x="390334" y="3595265"/>
                  <a:pt x="387354" y="3589311"/>
                </a:cubicBezTo>
                <a:cubicBezTo>
                  <a:pt x="381395" y="3592288"/>
                  <a:pt x="381395" y="3583357"/>
                  <a:pt x="381395" y="3583357"/>
                </a:cubicBezTo>
                <a:cubicBezTo>
                  <a:pt x="378415" y="3589311"/>
                  <a:pt x="372456" y="3580380"/>
                  <a:pt x="363517" y="3583357"/>
                </a:cubicBezTo>
                <a:cubicBezTo>
                  <a:pt x="369477" y="3586334"/>
                  <a:pt x="369477" y="3589311"/>
                  <a:pt x="366497" y="3589311"/>
                </a:cubicBezTo>
                <a:cubicBezTo>
                  <a:pt x="357558" y="3583357"/>
                  <a:pt x="348619" y="3586334"/>
                  <a:pt x="339680" y="3577404"/>
                </a:cubicBezTo>
                <a:cubicBezTo>
                  <a:pt x="345639" y="3574427"/>
                  <a:pt x="351599" y="3574427"/>
                  <a:pt x="348619" y="3571450"/>
                </a:cubicBezTo>
                <a:cubicBezTo>
                  <a:pt x="336700" y="3568473"/>
                  <a:pt x="336700" y="3574427"/>
                  <a:pt x="324782" y="3574427"/>
                </a:cubicBezTo>
                <a:cubicBezTo>
                  <a:pt x="321802" y="3562520"/>
                  <a:pt x="306904" y="3565497"/>
                  <a:pt x="300945" y="3550613"/>
                </a:cubicBezTo>
                <a:cubicBezTo>
                  <a:pt x="292006" y="3553590"/>
                  <a:pt x="283067" y="3544659"/>
                  <a:pt x="277107" y="3538706"/>
                </a:cubicBezTo>
                <a:cubicBezTo>
                  <a:pt x="280087" y="3541683"/>
                  <a:pt x="283067" y="3535729"/>
                  <a:pt x="283067" y="3535729"/>
                </a:cubicBezTo>
                <a:cubicBezTo>
                  <a:pt x="274128" y="3532752"/>
                  <a:pt x="262210" y="3520846"/>
                  <a:pt x="265189" y="3529776"/>
                </a:cubicBezTo>
                <a:cubicBezTo>
                  <a:pt x="253270" y="3523822"/>
                  <a:pt x="262210" y="3523822"/>
                  <a:pt x="262210" y="3520846"/>
                </a:cubicBezTo>
                <a:cubicBezTo>
                  <a:pt x="256250" y="3520846"/>
                  <a:pt x="253270" y="3514892"/>
                  <a:pt x="247311" y="3514892"/>
                </a:cubicBezTo>
                <a:cubicBezTo>
                  <a:pt x="241352" y="3520846"/>
                  <a:pt x="250291" y="3517869"/>
                  <a:pt x="256250" y="3523822"/>
                </a:cubicBezTo>
                <a:cubicBezTo>
                  <a:pt x="253270" y="3526799"/>
                  <a:pt x="250291" y="3523822"/>
                  <a:pt x="241352" y="3526799"/>
                </a:cubicBezTo>
                <a:cubicBezTo>
                  <a:pt x="238372" y="3520846"/>
                  <a:pt x="235392" y="3520846"/>
                  <a:pt x="229433" y="3523822"/>
                </a:cubicBezTo>
                <a:cubicBezTo>
                  <a:pt x="232413" y="3517869"/>
                  <a:pt x="214535" y="3514892"/>
                  <a:pt x="223474" y="3511915"/>
                </a:cubicBezTo>
                <a:cubicBezTo>
                  <a:pt x="226453" y="3511915"/>
                  <a:pt x="226453" y="3523822"/>
                  <a:pt x="244331" y="3517869"/>
                </a:cubicBezTo>
                <a:cubicBezTo>
                  <a:pt x="229433" y="3508938"/>
                  <a:pt x="238372" y="3508938"/>
                  <a:pt x="232413" y="3502985"/>
                </a:cubicBezTo>
                <a:cubicBezTo>
                  <a:pt x="220495" y="3505961"/>
                  <a:pt x="217514" y="3491078"/>
                  <a:pt x="205596" y="3494054"/>
                </a:cubicBezTo>
                <a:cubicBezTo>
                  <a:pt x="211555" y="3491078"/>
                  <a:pt x="217514" y="3494054"/>
                  <a:pt x="223474" y="3491078"/>
                </a:cubicBezTo>
                <a:cubicBezTo>
                  <a:pt x="229433" y="3500008"/>
                  <a:pt x="238372" y="3500008"/>
                  <a:pt x="244331" y="3500008"/>
                </a:cubicBezTo>
                <a:cubicBezTo>
                  <a:pt x="244331" y="3500008"/>
                  <a:pt x="244331" y="3494054"/>
                  <a:pt x="250291" y="3497031"/>
                </a:cubicBezTo>
                <a:cubicBezTo>
                  <a:pt x="250291" y="3502985"/>
                  <a:pt x="274128" y="3505961"/>
                  <a:pt x="289026" y="3502985"/>
                </a:cubicBezTo>
                <a:cubicBezTo>
                  <a:pt x="292006" y="3508938"/>
                  <a:pt x="286046" y="3508938"/>
                  <a:pt x="294985" y="3511915"/>
                </a:cubicBezTo>
                <a:cubicBezTo>
                  <a:pt x="303925" y="3511915"/>
                  <a:pt x="321802" y="3514892"/>
                  <a:pt x="321802" y="3520846"/>
                </a:cubicBezTo>
                <a:cubicBezTo>
                  <a:pt x="315843" y="3526799"/>
                  <a:pt x="312864" y="3514892"/>
                  <a:pt x="306904" y="3517869"/>
                </a:cubicBezTo>
                <a:cubicBezTo>
                  <a:pt x="306904" y="3520846"/>
                  <a:pt x="289026" y="3520846"/>
                  <a:pt x="294985" y="3526799"/>
                </a:cubicBezTo>
                <a:cubicBezTo>
                  <a:pt x="300945" y="3529776"/>
                  <a:pt x="297965" y="3523822"/>
                  <a:pt x="306904" y="3523822"/>
                </a:cubicBezTo>
                <a:cubicBezTo>
                  <a:pt x="312864" y="3529776"/>
                  <a:pt x="318822" y="3526799"/>
                  <a:pt x="324782" y="3529776"/>
                </a:cubicBezTo>
                <a:cubicBezTo>
                  <a:pt x="333721" y="3535729"/>
                  <a:pt x="318822" y="3532752"/>
                  <a:pt x="327761" y="3538706"/>
                </a:cubicBezTo>
                <a:cubicBezTo>
                  <a:pt x="330741" y="3532752"/>
                  <a:pt x="345639" y="3532752"/>
                  <a:pt x="351599" y="3538706"/>
                </a:cubicBezTo>
                <a:cubicBezTo>
                  <a:pt x="354579" y="3532752"/>
                  <a:pt x="357558" y="3529776"/>
                  <a:pt x="363517" y="3526799"/>
                </a:cubicBezTo>
                <a:cubicBezTo>
                  <a:pt x="372456" y="3535729"/>
                  <a:pt x="387354" y="3532752"/>
                  <a:pt x="396294" y="3541683"/>
                </a:cubicBezTo>
                <a:cubicBezTo>
                  <a:pt x="393314" y="3544659"/>
                  <a:pt x="384375" y="3538706"/>
                  <a:pt x="387354" y="3544659"/>
                </a:cubicBezTo>
                <a:cubicBezTo>
                  <a:pt x="402253" y="3544659"/>
                  <a:pt x="399273" y="3553590"/>
                  <a:pt x="414171" y="3553590"/>
                </a:cubicBezTo>
                <a:cubicBezTo>
                  <a:pt x="414171" y="3556567"/>
                  <a:pt x="432049" y="3568473"/>
                  <a:pt x="440988" y="3565497"/>
                </a:cubicBezTo>
                <a:cubicBezTo>
                  <a:pt x="446948" y="3574427"/>
                  <a:pt x="435029" y="3574427"/>
                  <a:pt x="443968" y="3580380"/>
                </a:cubicBezTo>
                <a:cubicBezTo>
                  <a:pt x="446948" y="3574427"/>
                  <a:pt x="461846" y="3583357"/>
                  <a:pt x="464825" y="3577404"/>
                </a:cubicBezTo>
                <a:cubicBezTo>
                  <a:pt x="467805" y="3583357"/>
                  <a:pt x="473764" y="3580380"/>
                  <a:pt x="476744" y="3583357"/>
                </a:cubicBezTo>
                <a:cubicBezTo>
                  <a:pt x="473764" y="3586334"/>
                  <a:pt x="467805" y="3586334"/>
                  <a:pt x="473764" y="3589311"/>
                </a:cubicBezTo>
                <a:cubicBezTo>
                  <a:pt x="476744" y="3589311"/>
                  <a:pt x="479724" y="3589311"/>
                  <a:pt x="485683" y="3589311"/>
                </a:cubicBezTo>
                <a:cubicBezTo>
                  <a:pt x="491642" y="3595265"/>
                  <a:pt x="482703" y="3595265"/>
                  <a:pt x="485683" y="3601218"/>
                </a:cubicBezTo>
                <a:cubicBezTo>
                  <a:pt x="497602" y="3595265"/>
                  <a:pt x="503561" y="3604195"/>
                  <a:pt x="512500" y="3604195"/>
                </a:cubicBezTo>
                <a:cubicBezTo>
                  <a:pt x="506540" y="3598241"/>
                  <a:pt x="497602" y="3595265"/>
                  <a:pt x="491642" y="3589311"/>
                </a:cubicBezTo>
                <a:cubicBezTo>
                  <a:pt x="506540" y="3589311"/>
                  <a:pt x="518460" y="3604195"/>
                  <a:pt x="533357" y="3607171"/>
                </a:cubicBezTo>
                <a:cubicBezTo>
                  <a:pt x="518460" y="3598241"/>
                  <a:pt x="503561" y="3583357"/>
                  <a:pt x="485683" y="3580380"/>
                </a:cubicBezTo>
                <a:cubicBezTo>
                  <a:pt x="488663" y="3583357"/>
                  <a:pt x="491642" y="3586334"/>
                  <a:pt x="485683" y="3586334"/>
                </a:cubicBezTo>
                <a:cubicBezTo>
                  <a:pt x="479724" y="3580380"/>
                  <a:pt x="482703" y="3580380"/>
                  <a:pt x="476744" y="3574427"/>
                </a:cubicBezTo>
                <a:cubicBezTo>
                  <a:pt x="476744" y="3571450"/>
                  <a:pt x="482703" y="3571450"/>
                  <a:pt x="485683" y="3568473"/>
                </a:cubicBezTo>
                <a:cubicBezTo>
                  <a:pt x="491642" y="3577404"/>
                  <a:pt x="500581" y="3583357"/>
                  <a:pt x="509520" y="3586334"/>
                </a:cubicBezTo>
                <a:cubicBezTo>
                  <a:pt x="518460" y="3592288"/>
                  <a:pt x="527398" y="3592288"/>
                  <a:pt x="536337" y="3589311"/>
                </a:cubicBezTo>
                <a:cubicBezTo>
                  <a:pt x="530378" y="3592288"/>
                  <a:pt x="542296" y="3598241"/>
                  <a:pt x="545276" y="3595265"/>
                </a:cubicBezTo>
                <a:cubicBezTo>
                  <a:pt x="554215" y="3601218"/>
                  <a:pt x="539317" y="3601218"/>
                  <a:pt x="542296" y="3604195"/>
                </a:cubicBezTo>
                <a:cubicBezTo>
                  <a:pt x="548256" y="3604195"/>
                  <a:pt x="554215" y="3610148"/>
                  <a:pt x="560174" y="3610148"/>
                </a:cubicBezTo>
                <a:cubicBezTo>
                  <a:pt x="557194" y="3607171"/>
                  <a:pt x="542296" y="3601218"/>
                  <a:pt x="554215" y="3601218"/>
                </a:cubicBezTo>
                <a:cubicBezTo>
                  <a:pt x="560174" y="3598241"/>
                  <a:pt x="560174" y="3610148"/>
                  <a:pt x="566133" y="3607171"/>
                </a:cubicBezTo>
                <a:cubicBezTo>
                  <a:pt x="572093" y="3601218"/>
                  <a:pt x="569113" y="3601218"/>
                  <a:pt x="584011" y="3604195"/>
                </a:cubicBezTo>
                <a:cubicBezTo>
                  <a:pt x="575072" y="3598241"/>
                  <a:pt x="581032" y="3598241"/>
                  <a:pt x="584011" y="3595265"/>
                </a:cubicBezTo>
                <a:cubicBezTo>
                  <a:pt x="589971" y="3604195"/>
                  <a:pt x="595930" y="3595265"/>
                  <a:pt x="601889" y="3595265"/>
                </a:cubicBezTo>
                <a:cubicBezTo>
                  <a:pt x="607849" y="3601218"/>
                  <a:pt x="589971" y="3598241"/>
                  <a:pt x="595930" y="3607171"/>
                </a:cubicBezTo>
                <a:cubicBezTo>
                  <a:pt x="607849" y="3607171"/>
                  <a:pt x="616787" y="3610148"/>
                  <a:pt x="622747" y="3616102"/>
                </a:cubicBezTo>
                <a:cubicBezTo>
                  <a:pt x="616787" y="3616102"/>
                  <a:pt x="613808" y="3613125"/>
                  <a:pt x="616787" y="3619079"/>
                </a:cubicBezTo>
                <a:cubicBezTo>
                  <a:pt x="622747" y="3622055"/>
                  <a:pt x="619767" y="3625032"/>
                  <a:pt x="625726" y="3630986"/>
                </a:cubicBezTo>
                <a:cubicBezTo>
                  <a:pt x="628706" y="3622055"/>
                  <a:pt x="637645" y="3633962"/>
                  <a:pt x="640625" y="3639916"/>
                </a:cubicBezTo>
                <a:cubicBezTo>
                  <a:pt x="652543" y="3639916"/>
                  <a:pt x="658503" y="3642892"/>
                  <a:pt x="661482" y="3636939"/>
                </a:cubicBezTo>
                <a:cubicBezTo>
                  <a:pt x="670421" y="3642892"/>
                  <a:pt x="667442" y="3645869"/>
                  <a:pt x="664462" y="3651823"/>
                </a:cubicBezTo>
                <a:cubicBezTo>
                  <a:pt x="673401" y="3645869"/>
                  <a:pt x="685319" y="3660753"/>
                  <a:pt x="691279" y="3651823"/>
                </a:cubicBezTo>
                <a:cubicBezTo>
                  <a:pt x="694258" y="3654800"/>
                  <a:pt x="697238" y="3663730"/>
                  <a:pt x="700218" y="3663730"/>
                </a:cubicBezTo>
                <a:cubicBezTo>
                  <a:pt x="709157" y="3648846"/>
                  <a:pt x="667442" y="3642892"/>
                  <a:pt x="673401" y="3630986"/>
                </a:cubicBezTo>
                <a:cubicBezTo>
                  <a:pt x="682340" y="3636939"/>
                  <a:pt x="691279" y="3642892"/>
                  <a:pt x="700218" y="3648846"/>
                </a:cubicBezTo>
                <a:cubicBezTo>
                  <a:pt x="700218" y="3636939"/>
                  <a:pt x="715116" y="3636939"/>
                  <a:pt x="721075" y="3628009"/>
                </a:cubicBezTo>
                <a:cubicBezTo>
                  <a:pt x="727035" y="3636939"/>
                  <a:pt x="750872" y="3639916"/>
                  <a:pt x="771729" y="3645869"/>
                </a:cubicBezTo>
                <a:cubicBezTo>
                  <a:pt x="762790" y="3645869"/>
                  <a:pt x="759811" y="3648846"/>
                  <a:pt x="747892" y="3648846"/>
                </a:cubicBezTo>
                <a:cubicBezTo>
                  <a:pt x="762790" y="3663730"/>
                  <a:pt x="777689" y="3675637"/>
                  <a:pt x="798546" y="3675637"/>
                </a:cubicBezTo>
                <a:cubicBezTo>
                  <a:pt x="810465" y="3696474"/>
                  <a:pt x="834302" y="3690521"/>
                  <a:pt x="846221" y="3711358"/>
                </a:cubicBezTo>
                <a:cubicBezTo>
                  <a:pt x="852180" y="3708381"/>
                  <a:pt x="855160" y="3714335"/>
                  <a:pt x="858139" y="3714335"/>
                </a:cubicBezTo>
                <a:cubicBezTo>
                  <a:pt x="861119" y="3717311"/>
                  <a:pt x="864098" y="3720288"/>
                  <a:pt x="867078" y="3723265"/>
                </a:cubicBezTo>
                <a:cubicBezTo>
                  <a:pt x="890915" y="3726242"/>
                  <a:pt x="908793" y="3753033"/>
                  <a:pt x="926671" y="3758986"/>
                </a:cubicBezTo>
                <a:cubicBezTo>
                  <a:pt x="923691" y="3756009"/>
                  <a:pt x="920712" y="3753033"/>
                  <a:pt x="923691" y="3753033"/>
                </a:cubicBezTo>
                <a:cubicBezTo>
                  <a:pt x="929651" y="3753033"/>
                  <a:pt x="938590" y="3753033"/>
                  <a:pt x="935610" y="3758986"/>
                </a:cubicBezTo>
                <a:cubicBezTo>
                  <a:pt x="932630" y="3753033"/>
                  <a:pt x="929651" y="3758986"/>
                  <a:pt x="932630" y="3761963"/>
                </a:cubicBezTo>
                <a:cubicBezTo>
                  <a:pt x="938590" y="3761963"/>
                  <a:pt x="962427" y="3779824"/>
                  <a:pt x="965407" y="3782800"/>
                </a:cubicBezTo>
                <a:cubicBezTo>
                  <a:pt x="962427" y="3782800"/>
                  <a:pt x="950508" y="3776847"/>
                  <a:pt x="950508" y="3779824"/>
                </a:cubicBezTo>
                <a:cubicBezTo>
                  <a:pt x="959447" y="3788754"/>
                  <a:pt x="968386" y="3791730"/>
                  <a:pt x="974346" y="3797684"/>
                </a:cubicBezTo>
                <a:cubicBezTo>
                  <a:pt x="980305" y="3794707"/>
                  <a:pt x="977325" y="3785777"/>
                  <a:pt x="986264" y="3785777"/>
                </a:cubicBezTo>
                <a:cubicBezTo>
                  <a:pt x="983284" y="3794707"/>
                  <a:pt x="983284" y="3809591"/>
                  <a:pt x="1007122" y="3812568"/>
                </a:cubicBezTo>
                <a:cubicBezTo>
                  <a:pt x="1004142" y="3806614"/>
                  <a:pt x="1010101" y="3809591"/>
                  <a:pt x="1001162" y="3803638"/>
                </a:cubicBezTo>
                <a:cubicBezTo>
                  <a:pt x="1022020" y="3803638"/>
                  <a:pt x="1027979" y="3815545"/>
                  <a:pt x="1048837" y="3818521"/>
                </a:cubicBezTo>
                <a:cubicBezTo>
                  <a:pt x="1051816" y="3833405"/>
                  <a:pt x="1078633" y="3830428"/>
                  <a:pt x="1084593" y="3848289"/>
                </a:cubicBezTo>
                <a:cubicBezTo>
                  <a:pt x="1093532" y="3848289"/>
                  <a:pt x="1096511" y="3857219"/>
                  <a:pt x="1105450" y="3854242"/>
                </a:cubicBezTo>
                <a:cubicBezTo>
                  <a:pt x="1102470" y="3851266"/>
                  <a:pt x="1099491" y="3848289"/>
                  <a:pt x="1102470" y="3845312"/>
                </a:cubicBezTo>
                <a:cubicBezTo>
                  <a:pt x="1108430" y="3860196"/>
                  <a:pt x="1129287" y="3854242"/>
                  <a:pt x="1141206" y="3869126"/>
                </a:cubicBezTo>
                <a:cubicBezTo>
                  <a:pt x="1132267" y="3872103"/>
                  <a:pt x="1117369" y="3854242"/>
                  <a:pt x="1114389" y="3860196"/>
                </a:cubicBezTo>
                <a:cubicBezTo>
                  <a:pt x="1126308" y="3872103"/>
                  <a:pt x="1168023" y="3889963"/>
                  <a:pt x="1153125" y="3892940"/>
                </a:cubicBezTo>
                <a:cubicBezTo>
                  <a:pt x="1168023" y="3898894"/>
                  <a:pt x="1188880" y="3901870"/>
                  <a:pt x="1203779" y="3916755"/>
                </a:cubicBezTo>
                <a:cubicBezTo>
                  <a:pt x="1209738" y="3925685"/>
                  <a:pt x="1206758" y="3928661"/>
                  <a:pt x="1215697" y="3931638"/>
                </a:cubicBezTo>
                <a:cubicBezTo>
                  <a:pt x="1215697" y="3940568"/>
                  <a:pt x="1203779" y="3934615"/>
                  <a:pt x="1203779" y="3937592"/>
                </a:cubicBezTo>
                <a:cubicBezTo>
                  <a:pt x="1206758" y="3940568"/>
                  <a:pt x="1206758" y="3940568"/>
                  <a:pt x="1209738" y="3940568"/>
                </a:cubicBezTo>
                <a:cubicBezTo>
                  <a:pt x="1215697" y="3940568"/>
                  <a:pt x="1215697" y="3937592"/>
                  <a:pt x="1224636" y="3940568"/>
                </a:cubicBezTo>
                <a:cubicBezTo>
                  <a:pt x="1230595" y="3946522"/>
                  <a:pt x="1215697" y="3943545"/>
                  <a:pt x="1215697" y="3949499"/>
                </a:cubicBezTo>
                <a:cubicBezTo>
                  <a:pt x="1224636" y="3958429"/>
                  <a:pt x="1230595" y="3943545"/>
                  <a:pt x="1239534" y="3955452"/>
                </a:cubicBezTo>
                <a:cubicBezTo>
                  <a:pt x="1233575" y="3952476"/>
                  <a:pt x="1230595" y="3955452"/>
                  <a:pt x="1233575" y="3961406"/>
                </a:cubicBezTo>
                <a:cubicBezTo>
                  <a:pt x="1245494" y="3964382"/>
                  <a:pt x="1242514" y="3961406"/>
                  <a:pt x="1248473" y="3958429"/>
                </a:cubicBezTo>
                <a:cubicBezTo>
                  <a:pt x="1248473" y="3964382"/>
                  <a:pt x="1257412" y="3958429"/>
                  <a:pt x="1257412" y="3967359"/>
                </a:cubicBezTo>
                <a:cubicBezTo>
                  <a:pt x="1257412" y="3973313"/>
                  <a:pt x="1248473" y="3961406"/>
                  <a:pt x="1248473" y="3970336"/>
                </a:cubicBezTo>
                <a:cubicBezTo>
                  <a:pt x="1254433" y="3976289"/>
                  <a:pt x="1266351" y="3970336"/>
                  <a:pt x="1275290" y="3973313"/>
                </a:cubicBezTo>
                <a:cubicBezTo>
                  <a:pt x="1266351" y="3970336"/>
                  <a:pt x="1257412" y="3958429"/>
                  <a:pt x="1269331" y="3958429"/>
                </a:cubicBezTo>
                <a:cubicBezTo>
                  <a:pt x="1275291" y="3962894"/>
                  <a:pt x="1281995" y="3968103"/>
                  <a:pt x="1289071" y="3972569"/>
                </a:cubicBezTo>
                <a:lnTo>
                  <a:pt x="1310900" y="3982179"/>
                </a:lnTo>
                <a:lnTo>
                  <a:pt x="1310674" y="3986708"/>
                </a:lnTo>
                <a:cubicBezTo>
                  <a:pt x="1308067" y="3988197"/>
                  <a:pt x="1305087" y="3989685"/>
                  <a:pt x="1308066" y="3994150"/>
                </a:cubicBezTo>
                <a:cubicBezTo>
                  <a:pt x="1317005" y="3991174"/>
                  <a:pt x="1317005" y="4006057"/>
                  <a:pt x="1325944" y="4006057"/>
                </a:cubicBezTo>
                <a:cubicBezTo>
                  <a:pt x="1325944" y="4000104"/>
                  <a:pt x="1314026" y="3994150"/>
                  <a:pt x="1325944" y="3991174"/>
                </a:cubicBezTo>
                <a:cubicBezTo>
                  <a:pt x="1331904" y="3997127"/>
                  <a:pt x="1328924" y="4000104"/>
                  <a:pt x="1331904" y="4006057"/>
                </a:cubicBezTo>
                <a:cubicBezTo>
                  <a:pt x="1337863" y="4006057"/>
                  <a:pt x="1343822" y="4006057"/>
                  <a:pt x="1349781" y="4006057"/>
                </a:cubicBezTo>
                <a:cubicBezTo>
                  <a:pt x="1358720" y="4017964"/>
                  <a:pt x="1370639" y="4020941"/>
                  <a:pt x="1379578" y="4029871"/>
                </a:cubicBezTo>
                <a:cubicBezTo>
                  <a:pt x="1370639" y="4032848"/>
                  <a:pt x="1379578" y="4026894"/>
                  <a:pt x="1373619" y="4026894"/>
                </a:cubicBezTo>
                <a:cubicBezTo>
                  <a:pt x="1370639" y="4026894"/>
                  <a:pt x="1373619" y="4029871"/>
                  <a:pt x="1370639" y="4032848"/>
                </a:cubicBezTo>
                <a:cubicBezTo>
                  <a:pt x="1382558" y="4032848"/>
                  <a:pt x="1400436" y="4038801"/>
                  <a:pt x="1412354" y="4047732"/>
                </a:cubicBezTo>
                <a:cubicBezTo>
                  <a:pt x="1418313" y="4053685"/>
                  <a:pt x="1406395" y="4050708"/>
                  <a:pt x="1412354" y="4059639"/>
                </a:cubicBezTo>
                <a:cubicBezTo>
                  <a:pt x="1421293" y="4065592"/>
                  <a:pt x="1421293" y="4068569"/>
                  <a:pt x="1430232" y="4065592"/>
                </a:cubicBezTo>
                <a:cubicBezTo>
                  <a:pt x="1439171" y="4074523"/>
                  <a:pt x="1430232" y="4071546"/>
                  <a:pt x="1430232" y="4077499"/>
                </a:cubicBezTo>
                <a:cubicBezTo>
                  <a:pt x="1436191" y="4080476"/>
                  <a:pt x="1442151" y="4083453"/>
                  <a:pt x="1448110" y="4086430"/>
                </a:cubicBezTo>
                <a:cubicBezTo>
                  <a:pt x="1443641" y="4086430"/>
                  <a:pt x="1442896" y="4087174"/>
                  <a:pt x="1443641" y="4088662"/>
                </a:cubicBezTo>
                <a:lnTo>
                  <a:pt x="1446110" y="4092363"/>
                </a:lnTo>
                <a:lnTo>
                  <a:pt x="1427625" y="4080476"/>
                </a:lnTo>
                <a:cubicBezTo>
                  <a:pt x="1417568" y="4073034"/>
                  <a:pt x="1407884" y="4065592"/>
                  <a:pt x="1397456" y="4059639"/>
                </a:cubicBezTo>
                <a:cubicBezTo>
                  <a:pt x="1397456" y="4062616"/>
                  <a:pt x="1388517" y="4062616"/>
                  <a:pt x="1388517" y="4065592"/>
                </a:cubicBezTo>
                <a:cubicBezTo>
                  <a:pt x="1412354" y="4077499"/>
                  <a:pt x="1445130" y="4113220"/>
                  <a:pt x="1465988" y="4104290"/>
                </a:cubicBezTo>
                <a:cubicBezTo>
                  <a:pt x="1474927" y="4110244"/>
                  <a:pt x="1463008" y="4110244"/>
                  <a:pt x="1468967" y="4116197"/>
                </a:cubicBezTo>
                <a:cubicBezTo>
                  <a:pt x="1477906" y="4116197"/>
                  <a:pt x="1483866" y="4122151"/>
                  <a:pt x="1492805" y="4128104"/>
                </a:cubicBezTo>
                <a:cubicBezTo>
                  <a:pt x="1495784" y="4122151"/>
                  <a:pt x="1501744" y="4128104"/>
                  <a:pt x="1504723" y="4125127"/>
                </a:cubicBezTo>
                <a:cubicBezTo>
                  <a:pt x="1498764" y="4119174"/>
                  <a:pt x="1495784" y="4113220"/>
                  <a:pt x="1486845" y="4113220"/>
                </a:cubicBezTo>
                <a:cubicBezTo>
                  <a:pt x="1486845" y="4116197"/>
                  <a:pt x="1489825" y="4119174"/>
                  <a:pt x="1486845" y="4119174"/>
                </a:cubicBezTo>
                <a:cubicBezTo>
                  <a:pt x="1483866" y="4113220"/>
                  <a:pt x="1474927" y="4116197"/>
                  <a:pt x="1471947" y="4110244"/>
                </a:cubicBezTo>
                <a:cubicBezTo>
                  <a:pt x="1480886" y="4107267"/>
                  <a:pt x="1477906" y="4098337"/>
                  <a:pt x="1486845" y="4098337"/>
                </a:cubicBezTo>
                <a:cubicBezTo>
                  <a:pt x="1495784" y="4104290"/>
                  <a:pt x="1483866" y="4101313"/>
                  <a:pt x="1489825" y="4110244"/>
                </a:cubicBezTo>
                <a:cubicBezTo>
                  <a:pt x="1504723" y="4107267"/>
                  <a:pt x="1510683" y="4134058"/>
                  <a:pt x="1519622" y="4122151"/>
                </a:cubicBezTo>
                <a:cubicBezTo>
                  <a:pt x="1522601" y="4125127"/>
                  <a:pt x="1525581" y="4125127"/>
                  <a:pt x="1528560" y="4125127"/>
                </a:cubicBezTo>
                <a:cubicBezTo>
                  <a:pt x="1534520" y="4131081"/>
                  <a:pt x="1525581" y="4134058"/>
                  <a:pt x="1534520" y="4137035"/>
                </a:cubicBezTo>
                <a:cubicBezTo>
                  <a:pt x="1537499" y="4137035"/>
                  <a:pt x="1534520" y="4134058"/>
                  <a:pt x="1537499" y="4131081"/>
                </a:cubicBezTo>
                <a:cubicBezTo>
                  <a:pt x="1546438" y="4140011"/>
                  <a:pt x="1555377" y="4142988"/>
                  <a:pt x="1561337" y="4151918"/>
                </a:cubicBezTo>
                <a:cubicBezTo>
                  <a:pt x="1558357" y="4142988"/>
                  <a:pt x="1573255" y="4154895"/>
                  <a:pt x="1567296" y="4148942"/>
                </a:cubicBezTo>
                <a:cubicBezTo>
                  <a:pt x="1558357" y="4145965"/>
                  <a:pt x="1552398" y="4137035"/>
                  <a:pt x="1546438" y="4131081"/>
                </a:cubicBezTo>
                <a:cubicBezTo>
                  <a:pt x="1558357" y="4140011"/>
                  <a:pt x="1564316" y="4140011"/>
                  <a:pt x="1576235" y="4142988"/>
                </a:cubicBezTo>
                <a:cubicBezTo>
                  <a:pt x="1573255" y="4145965"/>
                  <a:pt x="1567296" y="4145965"/>
                  <a:pt x="1570276" y="4151918"/>
                </a:cubicBezTo>
                <a:cubicBezTo>
                  <a:pt x="1573255" y="4151918"/>
                  <a:pt x="1576235" y="4154895"/>
                  <a:pt x="1579215" y="4151918"/>
                </a:cubicBezTo>
                <a:cubicBezTo>
                  <a:pt x="1582194" y="4148942"/>
                  <a:pt x="1585174" y="4148942"/>
                  <a:pt x="1585174" y="4145965"/>
                </a:cubicBezTo>
                <a:cubicBezTo>
                  <a:pt x="1576235" y="4142988"/>
                  <a:pt x="1573255" y="4134058"/>
                  <a:pt x="1561337" y="4134058"/>
                </a:cubicBezTo>
                <a:cubicBezTo>
                  <a:pt x="1555377" y="4125127"/>
                  <a:pt x="1558357" y="4125127"/>
                  <a:pt x="1555377" y="4119174"/>
                </a:cubicBezTo>
                <a:cubicBezTo>
                  <a:pt x="1540479" y="4113220"/>
                  <a:pt x="1528560" y="4119174"/>
                  <a:pt x="1516642" y="4101313"/>
                </a:cubicBezTo>
                <a:cubicBezTo>
                  <a:pt x="1516642" y="4095360"/>
                  <a:pt x="1531540" y="4107267"/>
                  <a:pt x="1525581" y="4098337"/>
                </a:cubicBezTo>
                <a:cubicBezTo>
                  <a:pt x="1516642" y="4098337"/>
                  <a:pt x="1513662" y="4098337"/>
                  <a:pt x="1504723" y="4092383"/>
                </a:cubicBezTo>
                <a:cubicBezTo>
                  <a:pt x="1504723" y="4086430"/>
                  <a:pt x="1525581" y="4098337"/>
                  <a:pt x="1519622" y="4089406"/>
                </a:cubicBezTo>
                <a:cubicBezTo>
                  <a:pt x="1510683" y="4089406"/>
                  <a:pt x="1504723" y="4083453"/>
                  <a:pt x="1495784" y="4089406"/>
                </a:cubicBezTo>
                <a:cubicBezTo>
                  <a:pt x="1486845" y="4077499"/>
                  <a:pt x="1510683" y="4092383"/>
                  <a:pt x="1504723" y="4080476"/>
                </a:cubicBezTo>
                <a:cubicBezTo>
                  <a:pt x="1492805" y="4080476"/>
                  <a:pt x="1486845" y="4071546"/>
                  <a:pt x="1486845" y="4080476"/>
                </a:cubicBezTo>
                <a:cubicBezTo>
                  <a:pt x="1483866" y="4068569"/>
                  <a:pt x="1474927" y="4062616"/>
                  <a:pt x="1468967" y="4071546"/>
                </a:cubicBezTo>
                <a:cubicBezTo>
                  <a:pt x="1468967" y="4068569"/>
                  <a:pt x="1465988" y="4065592"/>
                  <a:pt x="1463008" y="4065592"/>
                </a:cubicBezTo>
                <a:cubicBezTo>
                  <a:pt x="1460029" y="4062616"/>
                  <a:pt x="1468967" y="4056662"/>
                  <a:pt x="1457049" y="4053685"/>
                </a:cubicBezTo>
                <a:cubicBezTo>
                  <a:pt x="1454069" y="4053685"/>
                  <a:pt x="1451090" y="4056662"/>
                  <a:pt x="1448110" y="4059639"/>
                </a:cubicBezTo>
                <a:cubicBezTo>
                  <a:pt x="1442151" y="4056662"/>
                  <a:pt x="1427252" y="4047732"/>
                  <a:pt x="1430232" y="4044755"/>
                </a:cubicBezTo>
                <a:cubicBezTo>
                  <a:pt x="1433212" y="4050708"/>
                  <a:pt x="1442151" y="4050708"/>
                  <a:pt x="1445130" y="4053685"/>
                </a:cubicBezTo>
                <a:cubicBezTo>
                  <a:pt x="1436191" y="4038801"/>
                  <a:pt x="1409374" y="4035825"/>
                  <a:pt x="1418313" y="4020941"/>
                </a:cubicBezTo>
                <a:cubicBezTo>
                  <a:pt x="1406395" y="4020941"/>
                  <a:pt x="1403415" y="4009034"/>
                  <a:pt x="1391497" y="4009034"/>
                </a:cubicBezTo>
                <a:cubicBezTo>
                  <a:pt x="1397456" y="4012011"/>
                  <a:pt x="1400436" y="4023918"/>
                  <a:pt x="1412354" y="4020941"/>
                </a:cubicBezTo>
                <a:cubicBezTo>
                  <a:pt x="1412354" y="4020941"/>
                  <a:pt x="1412354" y="4020941"/>
                  <a:pt x="1415334" y="4029871"/>
                </a:cubicBezTo>
                <a:cubicBezTo>
                  <a:pt x="1412354" y="4029871"/>
                  <a:pt x="1409374" y="4029871"/>
                  <a:pt x="1406395" y="4029871"/>
                </a:cubicBezTo>
                <a:cubicBezTo>
                  <a:pt x="1403415" y="4023918"/>
                  <a:pt x="1391497" y="4017964"/>
                  <a:pt x="1385537" y="4009034"/>
                </a:cubicBezTo>
                <a:cubicBezTo>
                  <a:pt x="1385537" y="4006057"/>
                  <a:pt x="1394476" y="4006057"/>
                  <a:pt x="1388517" y="4000104"/>
                </a:cubicBezTo>
                <a:cubicBezTo>
                  <a:pt x="1376598" y="4000104"/>
                  <a:pt x="1364680" y="3985220"/>
                  <a:pt x="1358720" y="3979266"/>
                </a:cubicBezTo>
                <a:cubicBezTo>
                  <a:pt x="1352761" y="3985220"/>
                  <a:pt x="1340843" y="3976289"/>
                  <a:pt x="1340843" y="3985220"/>
                </a:cubicBezTo>
                <a:cubicBezTo>
                  <a:pt x="1340843" y="3982243"/>
                  <a:pt x="1337863" y="3982243"/>
                  <a:pt x="1334883" y="3982243"/>
                </a:cubicBezTo>
                <a:cubicBezTo>
                  <a:pt x="1337863" y="3976289"/>
                  <a:pt x="1328924" y="3970336"/>
                  <a:pt x="1337863" y="3967359"/>
                </a:cubicBezTo>
                <a:cubicBezTo>
                  <a:pt x="1328924" y="3964382"/>
                  <a:pt x="1322965" y="3967359"/>
                  <a:pt x="1319985" y="3973313"/>
                </a:cubicBezTo>
                <a:cubicBezTo>
                  <a:pt x="1314026" y="3961406"/>
                  <a:pt x="1281250" y="3955452"/>
                  <a:pt x="1299127" y="3952476"/>
                </a:cubicBezTo>
                <a:cubicBezTo>
                  <a:pt x="1296148" y="3949499"/>
                  <a:pt x="1281250" y="3943545"/>
                  <a:pt x="1287209" y="3940568"/>
                </a:cubicBezTo>
                <a:cubicBezTo>
                  <a:pt x="1293168" y="3940568"/>
                  <a:pt x="1296148" y="3946522"/>
                  <a:pt x="1302107" y="3946522"/>
                </a:cubicBezTo>
                <a:cubicBezTo>
                  <a:pt x="1299127" y="3934615"/>
                  <a:pt x="1287209" y="3937592"/>
                  <a:pt x="1284229" y="3931638"/>
                </a:cubicBezTo>
                <a:cubicBezTo>
                  <a:pt x="1284229" y="3931638"/>
                  <a:pt x="1287209" y="3931638"/>
                  <a:pt x="1287209" y="3931638"/>
                </a:cubicBezTo>
                <a:cubicBezTo>
                  <a:pt x="1287209" y="3928661"/>
                  <a:pt x="1290188" y="3928661"/>
                  <a:pt x="1293168" y="3928661"/>
                </a:cubicBezTo>
                <a:cubicBezTo>
                  <a:pt x="1293168" y="3931638"/>
                  <a:pt x="1296148" y="3937592"/>
                  <a:pt x="1299127" y="3937592"/>
                </a:cubicBezTo>
                <a:cubicBezTo>
                  <a:pt x="1302107" y="3937592"/>
                  <a:pt x="1308066" y="3937592"/>
                  <a:pt x="1305087" y="3934615"/>
                </a:cubicBezTo>
                <a:cubicBezTo>
                  <a:pt x="1296148" y="3928661"/>
                  <a:pt x="1287209" y="3919731"/>
                  <a:pt x="1278270" y="3925685"/>
                </a:cubicBezTo>
                <a:cubicBezTo>
                  <a:pt x="1266351" y="3913778"/>
                  <a:pt x="1254433" y="3907824"/>
                  <a:pt x="1239534" y="3901870"/>
                </a:cubicBezTo>
                <a:cubicBezTo>
                  <a:pt x="1239534" y="3907824"/>
                  <a:pt x="1236555" y="3910801"/>
                  <a:pt x="1230595" y="3913778"/>
                </a:cubicBezTo>
                <a:cubicBezTo>
                  <a:pt x="1233575" y="3901870"/>
                  <a:pt x="1224636" y="3910801"/>
                  <a:pt x="1215697" y="3901870"/>
                </a:cubicBezTo>
                <a:cubicBezTo>
                  <a:pt x="1221656" y="3895917"/>
                  <a:pt x="1236555" y="3904847"/>
                  <a:pt x="1233575" y="3895917"/>
                </a:cubicBezTo>
                <a:cubicBezTo>
                  <a:pt x="1218677" y="3886987"/>
                  <a:pt x="1206758" y="3875080"/>
                  <a:pt x="1188880" y="3872103"/>
                </a:cubicBezTo>
                <a:cubicBezTo>
                  <a:pt x="1179941" y="3857219"/>
                  <a:pt x="1150145" y="3848289"/>
                  <a:pt x="1144186" y="3836382"/>
                </a:cubicBezTo>
                <a:cubicBezTo>
                  <a:pt x="1147165" y="3833405"/>
                  <a:pt x="1153125" y="3839359"/>
                  <a:pt x="1153125" y="3836382"/>
                </a:cubicBezTo>
                <a:cubicBezTo>
                  <a:pt x="1144186" y="3827452"/>
                  <a:pt x="1159084" y="3827452"/>
                  <a:pt x="1147165" y="3821498"/>
                </a:cubicBezTo>
                <a:cubicBezTo>
                  <a:pt x="1141206" y="3824475"/>
                  <a:pt x="1144186" y="3830428"/>
                  <a:pt x="1141206" y="3830428"/>
                </a:cubicBezTo>
                <a:cubicBezTo>
                  <a:pt x="1126308" y="3830428"/>
                  <a:pt x="1117369" y="3821498"/>
                  <a:pt x="1105450" y="3818521"/>
                </a:cubicBezTo>
                <a:cubicBezTo>
                  <a:pt x="1111409" y="3824475"/>
                  <a:pt x="1114389" y="3830428"/>
                  <a:pt x="1108430" y="3830428"/>
                </a:cubicBezTo>
                <a:cubicBezTo>
                  <a:pt x="1102470" y="3827452"/>
                  <a:pt x="1096511" y="3821498"/>
                  <a:pt x="1087572" y="3818521"/>
                </a:cubicBezTo>
                <a:cubicBezTo>
                  <a:pt x="1096511" y="3818521"/>
                  <a:pt x="1087572" y="3812568"/>
                  <a:pt x="1093532" y="3812568"/>
                </a:cubicBezTo>
                <a:cubicBezTo>
                  <a:pt x="1096511" y="3818521"/>
                  <a:pt x="1102470" y="3824475"/>
                  <a:pt x="1108430" y="3827452"/>
                </a:cubicBezTo>
                <a:cubicBezTo>
                  <a:pt x="1102470" y="3818521"/>
                  <a:pt x="1099491" y="3821498"/>
                  <a:pt x="1105450" y="3815545"/>
                </a:cubicBezTo>
                <a:cubicBezTo>
                  <a:pt x="1093532" y="3809591"/>
                  <a:pt x="1081613" y="3800661"/>
                  <a:pt x="1069694" y="3794707"/>
                </a:cubicBezTo>
                <a:cubicBezTo>
                  <a:pt x="1078633" y="3794707"/>
                  <a:pt x="1078633" y="3785777"/>
                  <a:pt x="1069694" y="3779824"/>
                </a:cubicBezTo>
                <a:cubicBezTo>
                  <a:pt x="1078633" y="3776847"/>
                  <a:pt x="1078633" y="3788754"/>
                  <a:pt x="1084593" y="3788754"/>
                </a:cubicBezTo>
                <a:cubicBezTo>
                  <a:pt x="1084593" y="3779824"/>
                  <a:pt x="1075654" y="3770893"/>
                  <a:pt x="1060755" y="3773870"/>
                </a:cubicBezTo>
                <a:cubicBezTo>
                  <a:pt x="1060755" y="3779824"/>
                  <a:pt x="1063735" y="3779824"/>
                  <a:pt x="1057776" y="3782800"/>
                </a:cubicBezTo>
                <a:cubicBezTo>
                  <a:pt x="1066715" y="3788754"/>
                  <a:pt x="1069694" y="3779824"/>
                  <a:pt x="1075654" y="3788754"/>
                </a:cubicBezTo>
                <a:cubicBezTo>
                  <a:pt x="1069694" y="3788754"/>
                  <a:pt x="1066715" y="3785777"/>
                  <a:pt x="1057776" y="3788754"/>
                </a:cubicBezTo>
                <a:cubicBezTo>
                  <a:pt x="1048837" y="3782800"/>
                  <a:pt x="1039898" y="3773870"/>
                  <a:pt x="1030959" y="3767917"/>
                </a:cubicBezTo>
                <a:cubicBezTo>
                  <a:pt x="1022020" y="3761963"/>
                  <a:pt x="1010101" y="3758986"/>
                  <a:pt x="1001162" y="3758986"/>
                </a:cubicBezTo>
                <a:cubicBezTo>
                  <a:pt x="995203" y="3753033"/>
                  <a:pt x="1004142" y="3753033"/>
                  <a:pt x="998183" y="3747079"/>
                </a:cubicBezTo>
                <a:cubicBezTo>
                  <a:pt x="995203" y="3747079"/>
                  <a:pt x="992223" y="3744102"/>
                  <a:pt x="989244" y="3744102"/>
                </a:cubicBezTo>
                <a:cubicBezTo>
                  <a:pt x="983284" y="3744102"/>
                  <a:pt x="986264" y="3753033"/>
                  <a:pt x="980305" y="3747079"/>
                </a:cubicBezTo>
                <a:cubicBezTo>
                  <a:pt x="974346" y="3735172"/>
                  <a:pt x="944549" y="3714335"/>
                  <a:pt x="929651" y="3720288"/>
                </a:cubicBezTo>
                <a:cubicBezTo>
                  <a:pt x="920712" y="3714335"/>
                  <a:pt x="938590" y="3720288"/>
                  <a:pt x="935610" y="3714335"/>
                </a:cubicBezTo>
                <a:cubicBezTo>
                  <a:pt x="929651" y="3714335"/>
                  <a:pt x="929651" y="3708381"/>
                  <a:pt x="926671" y="3705405"/>
                </a:cubicBezTo>
                <a:cubicBezTo>
                  <a:pt x="917732" y="3708381"/>
                  <a:pt x="914753" y="3705405"/>
                  <a:pt x="911773" y="3699451"/>
                </a:cubicBezTo>
                <a:cubicBezTo>
                  <a:pt x="908793" y="3699451"/>
                  <a:pt x="911773" y="3702428"/>
                  <a:pt x="905814" y="3702428"/>
                </a:cubicBezTo>
                <a:cubicBezTo>
                  <a:pt x="902834" y="3696474"/>
                  <a:pt x="896875" y="3696474"/>
                  <a:pt x="893895" y="3690521"/>
                </a:cubicBezTo>
                <a:cubicBezTo>
                  <a:pt x="896875" y="3690521"/>
                  <a:pt x="899854" y="3687544"/>
                  <a:pt x="896875" y="3684567"/>
                </a:cubicBezTo>
                <a:cubicBezTo>
                  <a:pt x="893895" y="3684567"/>
                  <a:pt x="887936" y="3681590"/>
                  <a:pt x="884956" y="3681590"/>
                </a:cubicBezTo>
                <a:cubicBezTo>
                  <a:pt x="887936" y="3684567"/>
                  <a:pt x="890915" y="3687544"/>
                  <a:pt x="893895" y="3690521"/>
                </a:cubicBezTo>
                <a:cubicBezTo>
                  <a:pt x="884956" y="3687544"/>
                  <a:pt x="878997" y="3684567"/>
                  <a:pt x="873037" y="3684567"/>
                </a:cubicBezTo>
                <a:cubicBezTo>
                  <a:pt x="881976" y="3681590"/>
                  <a:pt x="858139" y="3678614"/>
                  <a:pt x="861119" y="3669683"/>
                </a:cubicBezTo>
                <a:cubicBezTo>
                  <a:pt x="840261" y="3663730"/>
                  <a:pt x="819404" y="3651823"/>
                  <a:pt x="801526" y="3636939"/>
                </a:cubicBezTo>
                <a:cubicBezTo>
                  <a:pt x="792587" y="3636939"/>
                  <a:pt x="795567" y="3636939"/>
                  <a:pt x="792587" y="3630986"/>
                </a:cubicBezTo>
                <a:cubicBezTo>
                  <a:pt x="777689" y="3628009"/>
                  <a:pt x="753851" y="3619079"/>
                  <a:pt x="750872" y="3610148"/>
                </a:cubicBezTo>
                <a:cubicBezTo>
                  <a:pt x="744912" y="3610148"/>
                  <a:pt x="735974" y="3607171"/>
                  <a:pt x="730014" y="3601218"/>
                </a:cubicBezTo>
                <a:cubicBezTo>
                  <a:pt x="724055" y="3598241"/>
                  <a:pt x="721075" y="3592288"/>
                  <a:pt x="721075" y="3589311"/>
                </a:cubicBezTo>
                <a:cubicBezTo>
                  <a:pt x="721075" y="3589311"/>
                  <a:pt x="732994" y="3595265"/>
                  <a:pt x="730014" y="3589311"/>
                </a:cubicBezTo>
                <a:cubicBezTo>
                  <a:pt x="724055" y="3586334"/>
                  <a:pt x="721075" y="3583357"/>
                  <a:pt x="712136" y="3583357"/>
                </a:cubicBezTo>
                <a:cubicBezTo>
                  <a:pt x="715116" y="3586334"/>
                  <a:pt x="715116" y="3589311"/>
                  <a:pt x="712136" y="3589311"/>
                </a:cubicBezTo>
                <a:cubicBezTo>
                  <a:pt x="703197" y="3583357"/>
                  <a:pt x="694258" y="3580380"/>
                  <a:pt x="682340" y="3580380"/>
                </a:cubicBezTo>
                <a:cubicBezTo>
                  <a:pt x="709157" y="3580380"/>
                  <a:pt x="712136" y="3571450"/>
                  <a:pt x="724055" y="3583357"/>
                </a:cubicBezTo>
                <a:cubicBezTo>
                  <a:pt x="738953" y="3583357"/>
                  <a:pt x="747892" y="3592288"/>
                  <a:pt x="759811" y="3592288"/>
                </a:cubicBezTo>
                <a:cubicBezTo>
                  <a:pt x="765770" y="3598241"/>
                  <a:pt x="759811" y="3601218"/>
                  <a:pt x="768750" y="3604195"/>
                </a:cubicBezTo>
                <a:cubicBezTo>
                  <a:pt x="765770" y="3607171"/>
                  <a:pt x="756831" y="3601218"/>
                  <a:pt x="759811" y="3607171"/>
                </a:cubicBezTo>
                <a:cubicBezTo>
                  <a:pt x="777689" y="3613125"/>
                  <a:pt x="804505" y="3625032"/>
                  <a:pt x="813444" y="3619079"/>
                </a:cubicBezTo>
                <a:cubicBezTo>
                  <a:pt x="822383" y="3625032"/>
                  <a:pt x="810465" y="3625032"/>
                  <a:pt x="816424" y="3630986"/>
                </a:cubicBezTo>
                <a:cubicBezTo>
                  <a:pt x="831322" y="3628009"/>
                  <a:pt x="840261" y="3642892"/>
                  <a:pt x="849200" y="3645869"/>
                </a:cubicBezTo>
                <a:cubicBezTo>
                  <a:pt x="843241" y="3642892"/>
                  <a:pt x="837282" y="3642892"/>
                  <a:pt x="828343" y="3642892"/>
                </a:cubicBezTo>
                <a:cubicBezTo>
                  <a:pt x="825363" y="3636939"/>
                  <a:pt x="810465" y="3628009"/>
                  <a:pt x="807485" y="3633962"/>
                </a:cubicBezTo>
                <a:cubicBezTo>
                  <a:pt x="816424" y="3645869"/>
                  <a:pt x="831322" y="3645869"/>
                  <a:pt x="840261" y="3654800"/>
                </a:cubicBezTo>
                <a:cubicBezTo>
                  <a:pt x="843241" y="3654800"/>
                  <a:pt x="846221" y="3654800"/>
                  <a:pt x="849200" y="3654800"/>
                </a:cubicBezTo>
                <a:cubicBezTo>
                  <a:pt x="849200" y="3648846"/>
                  <a:pt x="837282" y="3648846"/>
                  <a:pt x="843241" y="3645869"/>
                </a:cubicBezTo>
                <a:cubicBezTo>
                  <a:pt x="846221" y="3651823"/>
                  <a:pt x="852180" y="3645869"/>
                  <a:pt x="858139" y="3648846"/>
                </a:cubicBezTo>
                <a:cubicBezTo>
                  <a:pt x="870058" y="3663730"/>
                  <a:pt x="878997" y="3648846"/>
                  <a:pt x="893895" y="3657776"/>
                </a:cubicBezTo>
                <a:cubicBezTo>
                  <a:pt x="890915" y="3663730"/>
                  <a:pt x="878997" y="3654800"/>
                  <a:pt x="881976" y="3660753"/>
                </a:cubicBezTo>
                <a:cubicBezTo>
                  <a:pt x="893895" y="3666707"/>
                  <a:pt x="905814" y="3672660"/>
                  <a:pt x="917732" y="3675637"/>
                </a:cubicBezTo>
                <a:cubicBezTo>
                  <a:pt x="923691" y="3681590"/>
                  <a:pt x="917732" y="3681590"/>
                  <a:pt x="920712" y="3687544"/>
                </a:cubicBezTo>
                <a:cubicBezTo>
                  <a:pt x="929651" y="3687544"/>
                  <a:pt x="938590" y="3687544"/>
                  <a:pt x="941569" y="3690521"/>
                </a:cubicBezTo>
                <a:cubicBezTo>
                  <a:pt x="944549" y="3696474"/>
                  <a:pt x="926671" y="3693498"/>
                  <a:pt x="926671" y="3696474"/>
                </a:cubicBezTo>
                <a:cubicBezTo>
                  <a:pt x="929651" y="3702428"/>
                  <a:pt x="935610" y="3702428"/>
                  <a:pt x="938590" y="3705405"/>
                </a:cubicBezTo>
                <a:cubicBezTo>
                  <a:pt x="938590" y="3696474"/>
                  <a:pt x="953488" y="3705405"/>
                  <a:pt x="956468" y="3708381"/>
                </a:cubicBezTo>
                <a:cubicBezTo>
                  <a:pt x="956468" y="3699451"/>
                  <a:pt x="965407" y="3708381"/>
                  <a:pt x="968386" y="3705405"/>
                </a:cubicBezTo>
                <a:lnTo>
                  <a:pt x="968386" y="3708381"/>
                </a:lnTo>
                <a:cubicBezTo>
                  <a:pt x="966152" y="3709125"/>
                  <a:pt x="963917" y="3709870"/>
                  <a:pt x="968386" y="3714335"/>
                </a:cubicBezTo>
                <a:cubicBezTo>
                  <a:pt x="977325" y="3723265"/>
                  <a:pt x="992223" y="3711358"/>
                  <a:pt x="998183" y="3720288"/>
                </a:cubicBezTo>
                <a:cubicBezTo>
                  <a:pt x="992223" y="3720288"/>
                  <a:pt x="989244" y="3720288"/>
                  <a:pt x="992223" y="3726242"/>
                </a:cubicBezTo>
                <a:cubicBezTo>
                  <a:pt x="1004142" y="3738149"/>
                  <a:pt x="1022020" y="3729219"/>
                  <a:pt x="1027979" y="3729219"/>
                </a:cubicBezTo>
                <a:cubicBezTo>
                  <a:pt x="1022020" y="3729219"/>
                  <a:pt x="1025000" y="3735172"/>
                  <a:pt x="1025000" y="3738149"/>
                </a:cubicBezTo>
                <a:cubicBezTo>
                  <a:pt x="1019040" y="3738149"/>
                  <a:pt x="1001162" y="3732195"/>
                  <a:pt x="1001162" y="3738149"/>
                </a:cubicBezTo>
                <a:cubicBezTo>
                  <a:pt x="1019040" y="3750056"/>
                  <a:pt x="1025000" y="3741126"/>
                  <a:pt x="1042878" y="3744102"/>
                </a:cubicBezTo>
                <a:cubicBezTo>
                  <a:pt x="1045857" y="3750056"/>
                  <a:pt x="1042878" y="3750056"/>
                  <a:pt x="1045857" y="3753033"/>
                </a:cubicBezTo>
                <a:cubicBezTo>
                  <a:pt x="1051816" y="3753033"/>
                  <a:pt x="1054796" y="3753033"/>
                  <a:pt x="1060755" y="3753033"/>
                </a:cubicBezTo>
                <a:cubicBezTo>
                  <a:pt x="1057776" y="3750056"/>
                  <a:pt x="1042878" y="3747079"/>
                  <a:pt x="1048837" y="3744102"/>
                </a:cubicBezTo>
                <a:cubicBezTo>
                  <a:pt x="1057776" y="3747079"/>
                  <a:pt x="1063735" y="3753033"/>
                  <a:pt x="1072674" y="3753033"/>
                </a:cubicBezTo>
                <a:cubicBezTo>
                  <a:pt x="1060755" y="3747079"/>
                  <a:pt x="1051816" y="3741126"/>
                  <a:pt x="1039898" y="3735172"/>
                </a:cubicBezTo>
                <a:cubicBezTo>
                  <a:pt x="1027979" y="3729219"/>
                  <a:pt x="1019040" y="3720288"/>
                  <a:pt x="1007122" y="3714335"/>
                </a:cubicBezTo>
                <a:cubicBezTo>
                  <a:pt x="1019040" y="3714335"/>
                  <a:pt x="1030959" y="3726242"/>
                  <a:pt x="1045857" y="3732195"/>
                </a:cubicBezTo>
                <a:cubicBezTo>
                  <a:pt x="1057776" y="3741126"/>
                  <a:pt x="1066715" y="3747079"/>
                  <a:pt x="1072674" y="3744102"/>
                </a:cubicBezTo>
                <a:cubicBezTo>
                  <a:pt x="1081613" y="3744102"/>
                  <a:pt x="1087572" y="3747079"/>
                  <a:pt x="1093532" y="3750056"/>
                </a:cubicBezTo>
                <a:cubicBezTo>
                  <a:pt x="1090552" y="3753033"/>
                  <a:pt x="1084593" y="3750056"/>
                  <a:pt x="1084593" y="3753033"/>
                </a:cubicBezTo>
                <a:cubicBezTo>
                  <a:pt x="1096511" y="3758986"/>
                  <a:pt x="1108430" y="3770893"/>
                  <a:pt x="1120348" y="3776847"/>
                </a:cubicBezTo>
                <a:cubicBezTo>
                  <a:pt x="1117369" y="3776847"/>
                  <a:pt x="1111409" y="3776847"/>
                  <a:pt x="1114389" y="3779824"/>
                </a:cubicBezTo>
                <a:cubicBezTo>
                  <a:pt x="1120348" y="3779824"/>
                  <a:pt x="1123328" y="3788754"/>
                  <a:pt x="1132267" y="3788754"/>
                </a:cubicBezTo>
                <a:cubicBezTo>
                  <a:pt x="1129287" y="3782800"/>
                  <a:pt x="1123328" y="3782800"/>
                  <a:pt x="1120348" y="3776847"/>
                </a:cubicBezTo>
                <a:cubicBezTo>
                  <a:pt x="1135247" y="3779824"/>
                  <a:pt x="1141206" y="3785777"/>
                  <a:pt x="1156104" y="3779824"/>
                </a:cubicBezTo>
                <a:cubicBezTo>
                  <a:pt x="1165043" y="3791730"/>
                  <a:pt x="1165043" y="3779824"/>
                  <a:pt x="1176962" y="3794707"/>
                </a:cubicBezTo>
                <a:cubicBezTo>
                  <a:pt x="1194840" y="3791730"/>
                  <a:pt x="1218677" y="3815545"/>
                  <a:pt x="1236555" y="3824475"/>
                </a:cubicBezTo>
                <a:cubicBezTo>
                  <a:pt x="1233575" y="3827452"/>
                  <a:pt x="1227616" y="3824475"/>
                  <a:pt x="1230595" y="3827452"/>
                </a:cubicBezTo>
                <a:cubicBezTo>
                  <a:pt x="1233575" y="3827452"/>
                  <a:pt x="1233575" y="3830428"/>
                  <a:pt x="1233575" y="3833405"/>
                </a:cubicBezTo>
                <a:cubicBezTo>
                  <a:pt x="1236555" y="3827452"/>
                  <a:pt x="1248473" y="3827452"/>
                  <a:pt x="1254433" y="3836382"/>
                </a:cubicBezTo>
                <a:cubicBezTo>
                  <a:pt x="1254433" y="3839359"/>
                  <a:pt x="1248473" y="3839359"/>
                  <a:pt x="1251453" y="3839359"/>
                </a:cubicBezTo>
                <a:cubicBezTo>
                  <a:pt x="1257412" y="3839359"/>
                  <a:pt x="1254433" y="3836382"/>
                  <a:pt x="1260392" y="3839359"/>
                </a:cubicBezTo>
                <a:cubicBezTo>
                  <a:pt x="1263372" y="3845312"/>
                  <a:pt x="1260392" y="3845312"/>
                  <a:pt x="1260392" y="3848289"/>
                </a:cubicBezTo>
                <a:cubicBezTo>
                  <a:pt x="1263372" y="3848289"/>
                  <a:pt x="1263372" y="3845312"/>
                  <a:pt x="1269331" y="3845312"/>
                </a:cubicBezTo>
                <a:cubicBezTo>
                  <a:pt x="1281250" y="3851266"/>
                  <a:pt x="1296148" y="3869126"/>
                  <a:pt x="1308066" y="3866149"/>
                </a:cubicBezTo>
                <a:cubicBezTo>
                  <a:pt x="1314026" y="3872103"/>
                  <a:pt x="1296148" y="3866149"/>
                  <a:pt x="1302107" y="3875080"/>
                </a:cubicBezTo>
                <a:cubicBezTo>
                  <a:pt x="1328924" y="3872103"/>
                  <a:pt x="1343822" y="3889963"/>
                  <a:pt x="1352761" y="3904847"/>
                </a:cubicBezTo>
                <a:cubicBezTo>
                  <a:pt x="1349781" y="3901870"/>
                  <a:pt x="1346802" y="3901870"/>
                  <a:pt x="1349781" y="3907824"/>
                </a:cubicBezTo>
                <a:cubicBezTo>
                  <a:pt x="1340843" y="3901870"/>
                  <a:pt x="1325944" y="3901870"/>
                  <a:pt x="1325944" y="3910801"/>
                </a:cubicBezTo>
                <a:cubicBezTo>
                  <a:pt x="1337863" y="3913778"/>
                  <a:pt x="1334883" y="3907824"/>
                  <a:pt x="1343822" y="3913778"/>
                </a:cubicBezTo>
                <a:cubicBezTo>
                  <a:pt x="1343822" y="3910801"/>
                  <a:pt x="1346802" y="3907824"/>
                  <a:pt x="1352761" y="3907824"/>
                </a:cubicBezTo>
                <a:cubicBezTo>
                  <a:pt x="1358720" y="3916755"/>
                  <a:pt x="1346802" y="3913778"/>
                  <a:pt x="1349781" y="3919731"/>
                </a:cubicBezTo>
                <a:cubicBezTo>
                  <a:pt x="1355741" y="3922708"/>
                  <a:pt x="1352761" y="3928661"/>
                  <a:pt x="1364680" y="3931638"/>
                </a:cubicBezTo>
                <a:cubicBezTo>
                  <a:pt x="1385537" y="3922708"/>
                  <a:pt x="1409374" y="3946522"/>
                  <a:pt x="1430232" y="3949499"/>
                </a:cubicBezTo>
                <a:cubicBezTo>
                  <a:pt x="1424273" y="3949499"/>
                  <a:pt x="1418313" y="3949499"/>
                  <a:pt x="1421293" y="3955452"/>
                </a:cubicBezTo>
                <a:cubicBezTo>
                  <a:pt x="1430232" y="3961406"/>
                  <a:pt x="1433212" y="3964382"/>
                  <a:pt x="1439171" y="3958429"/>
                </a:cubicBezTo>
                <a:cubicBezTo>
                  <a:pt x="1448110" y="3973313"/>
                  <a:pt x="1448110" y="3955452"/>
                  <a:pt x="1457049" y="3964382"/>
                </a:cubicBezTo>
                <a:cubicBezTo>
                  <a:pt x="1448110" y="3964382"/>
                  <a:pt x="1448110" y="3970336"/>
                  <a:pt x="1445130" y="3973313"/>
                </a:cubicBezTo>
                <a:cubicBezTo>
                  <a:pt x="1445130" y="3973313"/>
                  <a:pt x="1448110" y="3976289"/>
                  <a:pt x="1451090" y="3976289"/>
                </a:cubicBezTo>
                <a:cubicBezTo>
                  <a:pt x="1454069" y="3973313"/>
                  <a:pt x="1454069" y="3970336"/>
                  <a:pt x="1463008" y="3973313"/>
                </a:cubicBezTo>
                <a:cubicBezTo>
                  <a:pt x="1463008" y="3979266"/>
                  <a:pt x="1471947" y="3982243"/>
                  <a:pt x="1474927" y="3976289"/>
                </a:cubicBezTo>
                <a:cubicBezTo>
                  <a:pt x="1504723" y="4003080"/>
                  <a:pt x="1546438" y="4014987"/>
                  <a:pt x="1555377" y="4041778"/>
                </a:cubicBezTo>
                <a:cubicBezTo>
                  <a:pt x="1567296" y="4038801"/>
                  <a:pt x="1570276" y="4047732"/>
                  <a:pt x="1579215" y="4047732"/>
                </a:cubicBezTo>
                <a:cubicBezTo>
                  <a:pt x="1585174" y="4059639"/>
                  <a:pt x="1594113" y="4059639"/>
                  <a:pt x="1603052" y="4059639"/>
                </a:cubicBezTo>
                <a:cubicBezTo>
                  <a:pt x="1614970" y="4068569"/>
                  <a:pt x="1614970" y="4074523"/>
                  <a:pt x="1626889" y="4071546"/>
                </a:cubicBezTo>
                <a:cubicBezTo>
                  <a:pt x="1635828" y="4080476"/>
                  <a:pt x="1617950" y="4071546"/>
                  <a:pt x="1620930" y="4077499"/>
                </a:cubicBezTo>
                <a:cubicBezTo>
                  <a:pt x="1623909" y="4086430"/>
                  <a:pt x="1632848" y="4083453"/>
                  <a:pt x="1632848" y="4092383"/>
                </a:cubicBezTo>
                <a:cubicBezTo>
                  <a:pt x="1638808" y="4089406"/>
                  <a:pt x="1644767" y="4095360"/>
                  <a:pt x="1647747" y="4098337"/>
                </a:cubicBezTo>
                <a:cubicBezTo>
                  <a:pt x="1644767" y="4098337"/>
                  <a:pt x="1641787" y="4098337"/>
                  <a:pt x="1641787" y="4101313"/>
                </a:cubicBezTo>
                <a:cubicBezTo>
                  <a:pt x="1680523" y="4119174"/>
                  <a:pt x="1719258" y="4154895"/>
                  <a:pt x="1755014" y="4166802"/>
                </a:cubicBezTo>
                <a:cubicBezTo>
                  <a:pt x="1760973" y="4178709"/>
                  <a:pt x="1746075" y="4172756"/>
                  <a:pt x="1749055" y="4181686"/>
                </a:cubicBezTo>
                <a:cubicBezTo>
                  <a:pt x="1755014" y="4181686"/>
                  <a:pt x="1757994" y="4184663"/>
                  <a:pt x="1763953" y="4187640"/>
                </a:cubicBezTo>
                <a:cubicBezTo>
                  <a:pt x="1778851" y="4178709"/>
                  <a:pt x="1802688" y="4187640"/>
                  <a:pt x="1820566" y="4196570"/>
                </a:cubicBezTo>
                <a:cubicBezTo>
                  <a:pt x="1808648" y="4193593"/>
                  <a:pt x="1820566" y="4205500"/>
                  <a:pt x="1823546" y="4205500"/>
                </a:cubicBezTo>
                <a:cubicBezTo>
                  <a:pt x="1832485" y="4202523"/>
                  <a:pt x="1844403" y="4217407"/>
                  <a:pt x="1850363" y="4226337"/>
                </a:cubicBezTo>
                <a:cubicBezTo>
                  <a:pt x="1847383" y="4226337"/>
                  <a:pt x="1841424" y="4223361"/>
                  <a:pt x="1841424" y="4226337"/>
                </a:cubicBezTo>
                <a:cubicBezTo>
                  <a:pt x="1850363" y="4235268"/>
                  <a:pt x="1859302" y="4226337"/>
                  <a:pt x="1865261" y="4232291"/>
                </a:cubicBezTo>
                <a:cubicBezTo>
                  <a:pt x="1856322" y="4238244"/>
                  <a:pt x="1874200" y="4241221"/>
                  <a:pt x="1877180" y="4241221"/>
                </a:cubicBezTo>
                <a:cubicBezTo>
                  <a:pt x="1871220" y="4241221"/>
                  <a:pt x="1880159" y="4253128"/>
                  <a:pt x="1880159" y="4256105"/>
                </a:cubicBezTo>
                <a:cubicBezTo>
                  <a:pt x="1883139" y="4256105"/>
                  <a:pt x="1886119" y="4259082"/>
                  <a:pt x="1889098" y="4259082"/>
                </a:cubicBezTo>
                <a:cubicBezTo>
                  <a:pt x="1886119" y="4256105"/>
                  <a:pt x="1880159" y="4250152"/>
                  <a:pt x="1886119" y="4250152"/>
                </a:cubicBezTo>
                <a:cubicBezTo>
                  <a:pt x="1892078" y="4259082"/>
                  <a:pt x="1901017" y="4265035"/>
                  <a:pt x="1903996" y="4259082"/>
                </a:cubicBezTo>
                <a:cubicBezTo>
                  <a:pt x="1909956" y="4265035"/>
                  <a:pt x="1898037" y="4259082"/>
                  <a:pt x="1903996" y="4268012"/>
                </a:cubicBezTo>
                <a:cubicBezTo>
                  <a:pt x="1915915" y="4265035"/>
                  <a:pt x="1909956" y="4270989"/>
                  <a:pt x="1915915" y="4273966"/>
                </a:cubicBezTo>
                <a:cubicBezTo>
                  <a:pt x="1921874" y="4273966"/>
                  <a:pt x="1921874" y="4270989"/>
                  <a:pt x="1924854" y="4268012"/>
                </a:cubicBezTo>
                <a:cubicBezTo>
                  <a:pt x="1918895" y="4273966"/>
                  <a:pt x="1909956" y="4259082"/>
                  <a:pt x="1903996" y="4253128"/>
                </a:cubicBezTo>
                <a:cubicBezTo>
                  <a:pt x="1909956" y="4256105"/>
                  <a:pt x="1906976" y="4250152"/>
                  <a:pt x="1909956" y="4250152"/>
                </a:cubicBezTo>
                <a:cubicBezTo>
                  <a:pt x="1915915" y="4253128"/>
                  <a:pt x="1921874" y="4259082"/>
                  <a:pt x="1927834" y="4259082"/>
                </a:cubicBezTo>
                <a:cubicBezTo>
                  <a:pt x="1930813" y="4256105"/>
                  <a:pt x="1924854" y="4253128"/>
                  <a:pt x="1921874" y="4247175"/>
                </a:cubicBezTo>
                <a:cubicBezTo>
                  <a:pt x="1936773" y="4259082"/>
                  <a:pt x="1936773" y="4262059"/>
                  <a:pt x="1939752" y="4273966"/>
                </a:cubicBezTo>
                <a:cubicBezTo>
                  <a:pt x="1951671" y="4276942"/>
                  <a:pt x="1951671" y="4291826"/>
                  <a:pt x="1957630" y="4297780"/>
                </a:cubicBezTo>
                <a:cubicBezTo>
                  <a:pt x="1954650" y="4300756"/>
                  <a:pt x="1948691" y="4300756"/>
                  <a:pt x="1945712" y="4303733"/>
                </a:cubicBezTo>
                <a:cubicBezTo>
                  <a:pt x="1954650" y="4306710"/>
                  <a:pt x="1960610" y="4315640"/>
                  <a:pt x="1969549" y="4321594"/>
                </a:cubicBezTo>
                <a:cubicBezTo>
                  <a:pt x="1975508" y="4318617"/>
                  <a:pt x="1978488" y="4312663"/>
                  <a:pt x="1981467" y="4321594"/>
                </a:cubicBezTo>
                <a:cubicBezTo>
                  <a:pt x="1978488" y="4324570"/>
                  <a:pt x="1972528" y="4318617"/>
                  <a:pt x="1975508" y="4327547"/>
                </a:cubicBezTo>
                <a:cubicBezTo>
                  <a:pt x="1984447" y="4324570"/>
                  <a:pt x="1981467" y="4327547"/>
                  <a:pt x="1987427" y="4333501"/>
                </a:cubicBezTo>
                <a:cubicBezTo>
                  <a:pt x="1990406" y="4330524"/>
                  <a:pt x="1993386" y="4330524"/>
                  <a:pt x="1993386" y="4327547"/>
                </a:cubicBezTo>
                <a:cubicBezTo>
                  <a:pt x="1993386" y="4327547"/>
                  <a:pt x="1981467" y="4318617"/>
                  <a:pt x="1987427" y="4318617"/>
                </a:cubicBezTo>
                <a:cubicBezTo>
                  <a:pt x="1993386" y="4321594"/>
                  <a:pt x="1993386" y="4327547"/>
                  <a:pt x="2002325" y="4327547"/>
                </a:cubicBezTo>
                <a:cubicBezTo>
                  <a:pt x="2002325" y="4324570"/>
                  <a:pt x="1993386" y="4318617"/>
                  <a:pt x="1999345" y="4318617"/>
                </a:cubicBezTo>
                <a:cubicBezTo>
                  <a:pt x="1999345" y="4321594"/>
                  <a:pt x="2005305" y="4321594"/>
                  <a:pt x="2005305" y="4321594"/>
                </a:cubicBezTo>
                <a:cubicBezTo>
                  <a:pt x="2011264" y="4327547"/>
                  <a:pt x="2011264" y="4330524"/>
                  <a:pt x="2005305" y="4333501"/>
                </a:cubicBezTo>
                <a:cubicBezTo>
                  <a:pt x="2011264" y="4336478"/>
                  <a:pt x="2014244" y="4342431"/>
                  <a:pt x="2020203" y="4342431"/>
                </a:cubicBezTo>
                <a:cubicBezTo>
                  <a:pt x="2023182" y="4351361"/>
                  <a:pt x="2017223" y="4360292"/>
                  <a:pt x="2029142" y="4360292"/>
                </a:cubicBezTo>
                <a:cubicBezTo>
                  <a:pt x="2038081" y="4363268"/>
                  <a:pt x="2029142" y="4351361"/>
                  <a:pt x="2041060" y="4357315"/>
                </a:cubicBezTo>
                <a:cubicBezTo>
                  <a:pt x="2047020" y="4366245"/>
                  <a:pt x="2029142" y="4357315"/>
                  <a:pt x="2035101" y="4366245"/>
                </a:cubicBezTo>
                <a:cubicBezTo>
                  <a:pt x="2041060" y="4372199"/>
                  <a:pt x="2047020" y="4378152"/>
                  <a:pt x="2052979" y="4381129"/>
                </a:cubicBezTo>
                <a:cubicBezTo>
                  <a:pt x="2058938" y="4387082"/>
                  <a:pt x="2067877" y="4390059"/>
                  <a:pt x="2076816" y="4393036"/>
                </a:cubicBezTo>
                <a:cubicBezTo>
                  <a:pt x="2070857" y="4398989"/>
                  <a:pt x="2088735" y="4401966"/>
                  <a:pt x="2091714" y="4404943"/>
                </a:cubicBezTo>
                <a:cubicBezTo>
                  <a:pt x="2094694" y="4410897"/>
                  <a:pt x="2088735" y="4416850"/>
                  <a:pt x="2097674" y="4422804"/>
                </a:cubicBezTo>
                <a:cubicBezTo>
                  <a:pt x="2106613" y="4422804"/>
                  <a:pt x="2118531" y="4422804"/>
                  <a:pt x="2124491" y="4422804"/>
                </a:cubicBezTo>
                <a:cubicBezTo>
                  <a:pt x="2121511" y="4425780"/>
                  <a:pt x="2124491" y="4431734"/>
                  <a:pt x="2130450" y="4437687"/>
                </a:cubicBezTo>
                <a:cubicBezTo>
                  <a:pt x="2127470" y="4443641"/>
                  <a:pt x="2118531" y="4428757"/>
                  <a:pt x="2115552" y="4434711"/>
                </a:cubicBezTo>
                <a:cubicBezTo>
                  <a:pt x="2124491" y="4440664"/>
                  <a:pt x="2139389" y="4455548"/>
                  <a:pt x="2148328" y="4452571"/>
                </a:cubicBezTo>
                <a:cubicBezTo>
                  <a:pt x="2145348" y="4446618"/>
                  <a:pt x="2133429" y="4443641"/>
                  <a:pt x="2136409" y="4440664"/>
                </a:cubicBezTo>
                <a:cubicBezTo>
                  <a:pt x="2148328" y="4443641"/>
                  <a:pt x="2157267" y="4452571"/>
                  <a:pt x="2163226" y="4458525"/>
                </a:cubicBezTo>
                <a:cubicBezTo>
                  <a:pt x="2172165" y="4467455"/>
                  <a:pt x="2178124" y="4473408"/>
                  <a:pt x="2187063" y="4473408"/>
                </a:cubicBezTo>
                <a:cubicBezTo>
                  <a:pt x="2201961" y="4491269"/>
                  <a:pt x="2204941" y="4509130"/>
                  <a:pt x="2222819" y="4509130"/>
                </a:cubicBezTo>
                <a:cubicBezTo>
                  <a:pt x="2222819" y="4512106"/>
                  <a:pt x="2219839" y="4518060"/>
                  <a:pt x="2228778" y="4521037"/>
                </a:cubicBezTo>
                <a:cubicBezTo>
                  <a:pt x="2228778" y="4518060"/>
                  <a:pt x="2231758" y="4515083"/>
                  <a:pt x="2228778" y="4512106"/>
                </a:cubicBezTo>
                <a:cubicBezTo>
                  <a:pt x="2234738" y="4512106"/>
                  <a:pt x="2237717" y="4512106"/>
                  <a:pt x="2243677" y="4512106"/>
                </a:cubicBezTo>
                <a:cubicBezTo>
                  <a:pt x="2237717" y="4524013"/>
                  <a:pt x="2267514" y="4526990"/>
                  <a:pt x="2264534" y="4535920"/>
                </a:cubicBezTo>
                <a:cubicBezTo>
                  <a:pt x="2261554" y="4529967"/>
                  <a:pt x="2255595" y="4529967"/>
                  <a:pt x="2252615" y="4532944"/>
                </a:cubicBezTo>
                <a:cubicBezTo>
                  <a:pt x="2261554" y="4535920"/>
                  <a:pt x="2261554" y="4547827"/>
                  <a:pt x="2270493" y="4547827"/>
                </a:cubicBezTo>
                <a:cubicBezTo>
                  <a:pt x="2270493" y="4538897"/>
                  <a:pt x="2276453" y="4550804"/>
                  <a:pt x="2285392" y="4550804"/>
                </a:cubicBezTo>
                <a:cubicBezTo>
                  <a:pt x="2291351" y="4559735"/>
                  <a:pt x="2279432" y="4553781"/>
                  <a:pt x="2285392" y="4559735"/>
                </a:cubicBezTo>
                <a:cubicBezTo>
                  <a:pt x="2285392" y="4559735"/>
                  <a:pt x="2288371" y="4559735"/>
                  <a:pt x="2291351" y="4562711"/>
                </a:cubicBezTo>
                <a:cubicBezTo>
                  <a:pt x="2285392" y="4568665"/>
                  <a:pt x="2270493" y="4550804"/>
                  <a:pt x="2267514" y="4562711"/>
                </a:cubicBezTo>
                <a:cubicBezTo>
                  <a:pt x="2282412" y="4565688"/>
                  <a:pt x="2288371" y="4589502"/>
                  <a:pt x="2300290" y="4580572"/>
                </a:cubicBezTo>
                <a:cubicBezTo>
                  <a:pt x="2303270" y="4583549"/>
                  <a:pt x="2300290" y="4583549"/>
                  <a:pt x="2300290" y="4589502"/>
                </a:cubicBezTo>
                <a:cubicBezTo>
                  <a:pt x="2309229" y="4589502"/>
                  <a:pt x="2315188" y="4601409"/>
                  <a:pt x="2321147" y="4595456"/>
                </a:cubicBezTo>
                <a:cubicBezTo>
                  <a:pt x="2318168" y="4589502"/>
                  <a:pt x="2309229" y="4592479"/>
                  <a:pt x="2309229" y="4586525"/>
                </a:cubicBezTo>
                <a:cubicBezTo>
                  <a:pt x="2327107" y="4592479"/>
                  <a:pt x="2333066" y="4601409"/>
                  <a:pt x="2344985" y="4601409"/>
                </a:cubicBezTo>
                <a:cubicBezTo>
                  <a:pt x="2347964" y="4607363"/>
                  <a:pt x="2339025" y="4604386"/>
                  <a:pt x="2339025" y="4610339"/>
                </a:cubicBezTo>
                <a:cubicBezTo>
                  <a:pt x="2336046" y="4598432"/>
                  <a:pt x="2321147" y="4598432"/>
                  <a:pt x="2321147" y="4604386"/>
                </a:cubicBezTo>
                <a:cubicBezTo>
                  <a:pt x="2333066" y="4607363"/>
                  <a:pt x="2339025" y="4616293"/>
                  <a:pt x="2347964" y="4619270"/>
                </a:cubicBezTo>
                <a:cubicBezTo>
                  <a:pt x="2347964" y="4619270"/>
                  <a:pt x="2347964" y="4613316"/>
                  <a:pt x="2344985" y="4610339"/>
                </a:cubicBezTo>
                <a:cubicBezTo>
                  <a:pt x="2356903" y="4610339"/>
                  <a:pt x="2359883" y="4616293"/>
                  <a:pt x="2368822" y="4619270"/>
                </a:cubicBezTo>
                <a:cubicBezTo>
                  <a:pt x="2374781" y="4628200"/>
                  <a:pt x="2368822" y="4625223"/>
                  <a:pt x="2368822" y="4631177"/>
                </a:cubicBezTo>
                <a:cubicBezTo>
                  <a:pt x="2386700" y="4631177"/>
                  <a:pt x="2401598" y="4657968"/>
                  <a:pt x="2419476" y="4660944"/>
                </a:cubicBezTo>
                <a:cubicBezTo>
                  <a:pt x="2419476" y="4663921"/>
                  <a:pt x="2413517" y="4663921"/>
                  <a:pt x="2410537" y="4666898"/>
                </a:cubicBezTo>
                <a:cubicBezTo>
                  <a:pt x="2419476" y="4678805"/>
                  <a:pt x="2419476" y="4663921"/>
                  <a:pt x="2428415" y="4675828"/>
                </a:cubicBezTo>
                <a:cubicBezTo>
                  <a:pt x="2425435" y="4675828"/>
                  <a:pt x="2422456" y="4675828"/>
                  <a:pt x="2422456" y="4678805"/>
                </a:cubicBezTo>
                <a:cubicBezTo>
                  <a:pt x="2428415" y="4678805"/>
                  <a:pt x="2437354" y="4684758"/>
                  <a:pt x="2440333" y="4681782"/>
                </a:cubicBezTo>
                <a:cubicBezTo>
                  <a:pt x="2434374" y="4675828"/>
                  <a:pt x="2428415" y="4672851"/>
                  <a:pt x="2425435" y="4666898"/>
                </a:cubicBezTo>
                <a:cubicBezTo>
                  <a:pt x="2428415" y="4666898"/>
                  <a:pt x="2428415" y="4663921"/>
                  <a:pt x="2428415" y="4657968"/>
                </a:cubicBezTo>
                <a:cubicBezTo>
                  <a:pt x="2440333" y="4666898"/>
                  <a:pt x="2449272" y="4678805"/>
                  <a:pt x="2461191" y="4687735"/>
                </a:cubicBezTo>
                <a:cubicBezTo>
                  <a:pt x="2473110" y="4690712"/>
                  <a:pt x="2470130" y="4684758"/>
                  <a:pt x="2473110" y="4678805"/>
                </a:cubicBezTo>
                <a:cubicBezTo>
                  <a:pt x="2479069" y="4690712"/>
                  <a:pt x="2473110" y="4684758"/>
                  <a:pt x="2476089" y="4696665"/>
                </a:cubicBezTo>
                <a:cubicBezTo>
                  <a:pt x="2455232" y="4690712"/>
                  <a:pt x="2449272" y="4681782"/>
                  <a:pt x="2437354" y="4672851"/>
                </a:cubicBezTo>
                <a:cubicBezTo>
                  <a:pt x="2443313" y="4681782"/>
                  <a:pt x="2440333" y="4681782"/>
                  <a:pt x="2443313" y="4690712"/>
                </a:cubicBezTo>
                <a:cubicBezTo>
                  <a:pt x="2437354" y="4693689"/>
                  <a:pt x="2431394" y="4690712"/>
                  <a:pt x="2428415" y="4696665"/>
                </a:cubicBezTo>
                <a:cubicBezTo>
                  <a:pt x="2428415" y="4690712"/>
                  <a:pt x="2413517" y="4684758"/>
                  <a:pt x="2416496" y="4687735"/>
                </a:cubicBezTo>
                <a:cubicBezTo>
                  <a:pt x="2416496" y="4696665"/>
                  <a:pt x="2437354" y="4702619"/>
                  <a:pt x="2437354" y="4696665"/>
                </a:cubicBezTo>
                <a:cubicBezTo>
                  <a:pt x="2437354" y="4705596"/>
                  <a:pt x="2452252" y="4711549"/>
                  <a:pt x="2455232" y="4708572"/>
                </a:cubicBezTo>
                <a:cubicBezTo>
                  <a:pt x="2455232" y="4699642"/>
                  <a:pt x="2446293" y="4702619"/>
                  <a:pt x="2443313" y="4696665"/>
                </a:cubicBezTo>
                <a:cubicBezTo>
                  <a:pt x="2446293" y="4696665"/>
                  <a:pt x="2446293" y="4693689"/>
                  <a:pt x="2443313" y="4690712"/>
                </a:cubicBezTo>
                <a:cubicBezTo>
                  <a:pt x="2461191" y="4699642"/>
                  <a:pt x="2476089" y="4717503"/>
                  <a:pt x="2490988" y="4729410"/>
                </a:cubicBezTo>
                <a:cubicBezTo>
                  <a:pt x="2502906" y="4741317"/>
                  <a:pt x="2514825" y="4750247"/>
                  <a:pt x="2523764" y="4744294"/>
                </a:cubicBezTo>
                <a:cubicBezTo>
                  <a:pt x="2522274" y="4744294"/>
                  <a:pt x="2519294" y="4742805"/>
                  <a:pt x="2517432" y="4740945"/>
                </a:cubicBezTo>
                <a:lnTo>
                  <a:pt x="2517768" y="4735901"/>
                </a:lnTo>
                <a:lnTo>
                  <a:pt x="2520108" y="4737544"/>
                </a:lnTo>
                <a:lnTo>
                  <a:pt x="2524881" y="4742061"/>
                </a:lnTo>
                <a:cubicBezTo>
                  <a:pt x="2527488" y="4744294"/>
                  <a:pt x="2529723" y="4745782"/>
                  <a:pt x="2529723" y="4744294"/>
                </a:cubicBezTo>
                <a:lnTo>
                  <a:pt x="2520108" y="4737544"/>
                </a:lnTo>
                <a:lnTo>
                  <a:pt x="2517804" y="4735363"/>
                </a:lnTo>
                <a:lnTo>
                  <a:pt x="2517768" y="4735901"/>
                </a:lnTo>
                <a:lnTo>
                  <a:pt x="2515942" y="4734619"/>
                </a:lnTo>
                <a:cubicBezTo>
                  <a:pt x="2511100" y="4732387"/>
                  <a:pt x="2505886" y="4730898"/>
                  <a:pt x="2499926" y="4729410"/>
                </a:cubicBezTo>
                <a:cubicBezTo>
                  <a:pt x="2499926" y="4714526"/>
                  <a:pt x="2485028" y="4717503"/>
                  <a:pt x="2482049" y="4708572"/>
                </a:cubicBezTo>
                <a:cubicBezTo>
                  <a:pt x="2488008" y="4708572"/>
                  <a:pt x="2488008" y="4714526"/>
                  <a:pt x="2493967" y="4717503"/>
                </a:cubicBezTo>
                <a:cubicBezTo>
                  <a:pt x="2493967" y="4714526"/>
                  <a:pt x="2499926" y="4714526"/>
                  <a:pt x="2496947" y="4708572"/>
                </a:cubicBezTo>
                <a:cubicBezTo>
                  <a:pt x="2508865" y="4714526"/>
                  <a:pt x="2508865" y="4708572"/>
                  <a:pt x="2514825" y="4717503"/>
                </a:cubicBezTo>
                <a:cubicBezTo>
                  <a:pt x="2511845" y="4723456"/>
                  <a:pt x="2496947" y="4711549"/>
                  <a:pt x="2499926" y="4723456"/>
                </a:cubicBezTo>
                <a:cubicBezTo>
                  <a:pt x="2511845" y="4723456"/>
                  <a:pt x="2523764" y="4729410"/>
                  <a:pt x="2526743" y="4723456"/>
                </a:cubicBezTo>
                <a:cubicBezTo>
                  <a:pt x="2526743" y="4723456"/>
                  <a:pt x="2526743" y="4723456"/>
                  <a:pt x="2526743" y="4720480"/>
                </a:cubicBezTo>
                <a:cubicBezTo>
                  <a:pt x="2517804" y="4717503"/>
                  <a:pt x="2508865" y="4711549"/>
                  <a:pt x="2502906" y="4705596"/>
                </a:cubicBezTo>
                <a:cubicBezTo>
                  <a:pt x="2499926" y="4702619"/>
                  <a:pt x="2499926" y="4699642"/>
                  <a:pt x="2499926" y="4696665"/>
                </a:cubicBezTo>
                <a:cubicBezTo>
                  <a:pt x="2473110" y="4681782"/>
                  <a:pt x="2449272" y="4657968"/>
                  <a:pt x="2428415" y="4640107"/>
                </a:cubicBezTo>
                <a:cubicBezTo>
                  <a:pt x="2428415" y="4643084"/>
                  <a:pt x="2425435" y="4643084"/>
                  <a:pt x="2428415" y="4646061"/>
                </a:cubicBezTo>
                <a:cubicBezTo>
                  <a:pt x="2440333" y="4649037"/>
                  <a:pt x="2446293" y="4660944"/>
                  <a:pt x="2458211" y="4666898"/>
                </a:cubicBezTo>
                <a:cubicBezTo>
                  <a:pt x="2449272" y="4663921"/>
                  <a:pt x="2458211" y="4672851"/>
                  <a:pt x="2449272" y="4669875"/>
                </a:cubicBezTo>
                <a:cubicBezTo>
                  <a:pt x="2440333" y="4663921"/>
                  <a:pt x="2437354" y="4649037"/>
                  <a:pt x="2419476" y="4654991"/>
                </a:cubicBezTo>
                <a:cubicBezTo>
                  <a:pt x="2419476" y="4646061"/>
                  <a:pt x="2410537" y="4646061"/>
                  <a:pt x="2404578" y="4640107"/>
                </a:cubicBezTo>
                <a:cubicBezTo>
                  <a:pt x="2407557" y="4637130"/>
                  <a:pt x="2413517" y="4640107"/>
                  <a:pt x="2413517" y="4634153"/>
                </a:cubicBezTo>
                <a:cubicBezTo>
                  <a:pt x="2407557" y="4634153"/>
                  <a:pt x="2407557" y="4628200"/>
                  <a:pt x="2410537" y="4631177"/>
                </a:cubicBezTo>
                <a:cubicBezTo>
                  <a:pt x="2416496" y="4637130"/>
                  <a:pt x="2422456" y="4640107"/>
                  <a:pt x="2425435" y="4637130"/>
                </a:cubicBezTo>
                <a:cubicBezTo>
                  <a:pt x="2416496" y="4628200"/>
                  <a:pt x="2404578" y="4622246"/>
                  <a:pt x="2395639" y="4616293"/>
                </a:cubicBezTo>
                <a:cubicBezTo>
                  <a:pt x="2395639" y="4616293"/>
                  <a:pt x="2395639" y="4616293"/>
                  <a:pt x="2392659" y="4616293"/>
                </a:cubicBezTo>
                <a:cubicBezTo>
                  <a:pt x="2392659" y="4616293"/>
                  <a:pt x="2392659" y="4613316"/>
                  <a:pt x="2389679" y="4613316"/>
                </a:cubicBezTo>
                <a:cubicBezTo>
                  <a:pt x="2389679" y="4613316"/>
                  <a:pt x="2389679" y="4610339"/>
                  <a:pt x="2389679" y="4610339"/>
                </a:cubicBezTo>
                <a:cubicBezTo>
                  <a:pt x="2383720" y="4607363"/>
                  <a:pt x="2377761" y="4601409"/>
                  <a:pt x="2374781" y="4598432"/>
                </a:cubicBezTo>
                <a:cubicBezTo>
                  <a:pt x="2368822" y="4592479"/>
                  <a:pt x="2359883" y="4589502"/>
                  <a:pt x="2359883" y="4583549"/>
                </a:cubicBezTo>
                <a:cubicBezTo>
                  <a:pt x="2356903" y="4580572"/>
                  <a:pt x="2353924" y="4580572"/>
                  <a:pt x="2347964" y="4580572"/>
                </a:cubicBezTo>
                <a:cubicBezTo>
                  <a:pt x="2342005" y="4565688"/>
                  <a:pt x="2327107" y="4562711"/>
                  <a:pt x="2315188" y="4550804"/>
                </a:cubicBezTo>
                <a:cubicBezTo>
                  <a:pt x="2288371" y="4529967"/>
                  <a:pt x="2249636" y="4488292"/>
                  <a:pt x="2234738" y="4488292"/>
                </a:cubicBezTo>
                <a:cubicBezTo>
                  <a:pt x="2219839" y="4476385"/>
                  <a:pt x="2204941" y="4464478"/>
                  <a:pt x="2190043" y="4449594"/>
                </a:cubicBezTo>
                <a:cubicBezTo>
                  <a:pt x="2175145" y="4437687"/>
                  <a:pt x="2160246" y="4425780"/>
                  <a:pt x="2142368" y="4413873"/>
                </a:cubicBezTo>
                <a:cubicBezTo>
                  <a:pt x="2112572" y="4393036"/>
                  <a:pt x="2079796" y="4366245"/>
                  <a:pt x="2052979" y="4342431"/>
                </a:cubicBezTo>
                <a:cubicBezTo>
                  <a:pt x="2049999" y="4342431"/>
                  <a:pt x="2049999" y="4342431"/>
                  <a:pt x="2047020" y="4342431"/>
                </a:cubicBezTo>
                <a:cubicBezTo>
                  <a:pt x="2029142" y="4327547"/>
                  <a:pt x="2014244" y="4312663"/>
                  <a:pt x="1996366" y="4297780"/>
                </a:cubicBezTo>
                <a:cubicBezTo>
                  <a:pt x="1978488" y="4285873"/>
                  <a:pt x="1960610" y="4270989"/>
                  <a:pt x="1939752" y="4262059"/>
                </a:cubicBezTo>
                <a:cubicBezTo>
                  <a:pt x="1936773" y="4256105"/>
                  <a:pt x="1936773" y="4250152"/>
                  <a:pt x="1933793" y="4247175"/>
                </a:cubicBezTo>
                <a:cubicBezTo>
                  <a:pt x="1915915" y="4241221"/>
                  <a:pt x="1903996" y="4226337"/>
                  <a:pt x="1895057" y="4217407"/>
                </a:cubicBezTo>
                <a:cubicBezTo>
                  <a:pt x="1892078" y="4217407"/>
                  <a:pt x="1895057" y="4220384"/>
                  <a:pt x="1892078" y="4220384"/>
                </a:cubicBezTo>
                <a:cubicBezTo>
                  <a:pt x="1883139" y="4217407"/>
                  <a:pt x="1880159" y="4202523"/>
                  <a:pt x="1871220" y="4199547"/>
                </a:cubicBezTo>
                <a:cubicBezTo>
                  <a:pt x="1832485" y="4178709"/>
                  <a:pt x="1802688" y="4151918"/>
                  <a:pt x="1769912" y="4125127"/>
                </a:cubicBezTo>
                <a:cubicBezTo>
                  <a:pt x="1772892" y="4128104"/>
                  <a:pt x="1766933" y="4128104"/>
                  <a:pt x="1763953" y="4128104"/>
                </a:cubicBezTo>
                <a:cubicBezTo>
                  <a:pt x="1746075" y="4110244"/>
                  <a:pt x="1725217" y="4092383"/>
                  <a:pt x="1704360" y="4077499"/>
                </a:cubicBezTo>
                <a:cubicBezTo>
                  <a:pt x="1683502" y="4062616"/>
                  <a:pt x="1662645" y="4050708"/>
                  <a:pt x="1641787" y="4035825"/>
                </a:cubicBezTo>
                <a:cubicBezTo>
                  <a:pt x="1638808" y="4029871"/>
                  <a:pt x="1644767" y="4029871"/>
                  <a:pt x="1638808" y="4023918"/>
                </a:cubicBezTo>
                <a:cubicBezTo>
                  <a:pt x="1623909" y="4023918"/>
                  <a:pt x="1620930" y="4014987"/>
                  <a:pt x="1609011" y="4014987"/>
                </a:cubicBezTo>
                <a:cubicBezTo>
                  <a:pt x="1603052" y="3997127"/>
                  <a:pt x="1588153" y="3997127"/>
                  <a:pt x="1579215" y="3982243"/>
                </a:cubicBezTo>
                <a:cubicBezTo>
                  <a:pt x="1570276" y="3979266"/>
                  <a:pt x="1555377" y="3973313"/>
                  <a:pt x="1543459" y="3961406"/>
                </a:cubicBezTo>
                <a:cubicBezTo>
                  <a:pt x="1531540" y="3952476"/>
                  <a:pt x="1519622" y="3943545"/>
                  <a:pt x="1507703" y="3934615"/>
                </a:cubicBezTo>
                <a:cubicBezTo>
                  <a:pt x="1513662" y="3925685"/>
                  <a:pt x="1468967" y="3913778"/>
                  <a:pt x="1460029" y="3895917"/>
                </a:cubicBezTo>
                <a:cubicBezTo>
                  <a:pt x="1454069" y="3895917"/>
                  <a:pt x="1457049" y="3901870"/>
                  <a:pt x="1454069" y="3901870"/>
                </a:cubicBezTo>
                <a:cubicBezTo>
                  <a:pt x="1448110" y="3895917"/>
                  <a:pt x="1445130" y="3884010"/>
                  <a:pt x="1430232" y="3886987"/>
                </a:cubicBezTo>
                <a:cubicBezTo>
                  <a:pt x="1415334" y="3866149"/>
                  <a:pt x="1394476" y="3854242"/>
                  <a:pt x="1373619" y="3842336"/>
                </a:cubicBezTo>
                <a:cubicBezTo>
                  <a:pt x="1367659" y="3833405"/>
                  <a:pt x="1388517" y="3842336"/>
                  <a:pt x="1379578" y="3830428"/>
                </a:cubicBezTo>
                <a:cubicBezTo>
                  <a:pt x="1352761" y="3824475"/>
                  <a:pt x="1334883" y="3818521"/>
                  <a:pt x="1314026" y="3800661"/>
                </a:cubicBezTo>
                <a:cubicBezTo>
                  <a:pt x="1317005" y="3797684"/>
                  <a:pt x="1322965" y="3803638"/>
                  <a:pt x="1328924" y="3803638"/>
                </a:cubicBezTo>
                <a:cubicBezTo>
                  <a:pt x="1325944" y="3797684"/>
                  <a:pt x="1334883" y="3800661"/>
                  <a:pt x="1328924" y="3794707"/>
                </a:cubicBezTo>
                <a:cubicBezTo>
                  <a:pt x="1317005" y="3791730"/>
                  <a:pt x="1299127" y="3785777"/>
                  <a:pt x="1296148" y="3776847"/>
                </a:cubicBezTo>
                <a:cubicBezTo>
                  <a:pt x="1299127" y="3776847"/>
                  <a:pt x="1311046" y="3788754"/>
                  <a:pt x="1311046" y="3782800"/>
                </a:cubicBezTo>
                <a:cubicBezTo>
                  <a:pt x="1299127" y="3773870"/>
                  <a:pt x="1287209" y="3764940"/>
                  <a:pt x="1272311" y="3761963"/>
                </a:cubicBezTo>
                <a:cubicBezTo>
                  <a:pt x="1269331" y="3756009"/>
                  <a:pt x="1275290" y="3758986"/>
                  <a:pt x="1269331" y="3750056"/>
                </a:cubicBezTo>
                <a:cubicBezTo>
                  <a:pt x="1257412" y="3747079"/>
                  <a:pt x="1254433" y="3738149"/>
                  <a:pt x="1242514" y="3744102"/>
                </a:cubicBezTo>
                <a:cubicBezTo>
                  <a:pt x="1233575" y="3726242"/>
                  <a:pt x="1212718" y="3723265"/>
                  <a:pt x="1194840" y="3711358"/>
                </a:cubicBezTo>
                <a:cubicBezTo>
                  <a:pt x="1188880" y="3711358"/>
                  <a:pt x="1203779" y="3726242"/>
                  <a:pt x="1191860" y="3720288"/>
                </a:cubicBezTo>
                <a:cubicBezTo>
                  <a:pt x="1182921" y="3711358"/>
                  <a:pt x="1200799" y="3711358"/>
                  <a:pt x="1188880" y="3705405"/>
                </a:cubicBezTo>
                <a:cubicBezTo>
                  <a:pt x="1185901" y="3708381"/>
                  <a:pt x="1173982" y="3714335"/>
                  <a:pt x="1171002" y="3702428"/>
                </a:cubicBezTo>
                <a:cubicBezTo>
                  <a:pt x="1173982" y="3702428"/>
                  <a:pt x="1179941" y="3705405"/>
                  <a:pt x="1179941" y="3702428"/>
                </a:cubicBezTo>
                <a:cubicBezTo>
                  <a:pt x="1168023" y="3690521"/>
                  <a:pt x="1156104" y="3681590"/>
                  <a:pt x="1144186" y="3675637"/>
                </a:cubicBezTo>
                <a:cubicBezTo>
                  <a:pt x="1135247" y="3669683"/>
                  <a:pt x="1123328" y="3663730"/>
                  <a:pt x="1114389" y="3657776"/>
                </a:cubicBezTo>
                <a:cubicBezTo>
                  <a:pt x="1102470" y="3645869"/>
                  <a:pt x="1072674" y="3622055"/>
                  <a:pt x="1063735" y="3628009"/>
                </a:cubicBezTo>
                <a:cubicBezTo>
                  <a:pt x="1060755" y="3622055"/>
                  <a:pt x="1057776" y="3622055"/>
                  <a:pt x="1054796" y="3619079"/>
                </a:cubicBezTo>
                <a:cubicBezTo>
                  <a:pt x="1057776" y="3619079"/>
                  <a:pt x="1063735" y="3622055"/>
                  <a:pt x="1060755" y="3616102"/>
                </a:cubicBezTo>
                <a:cubicBezTo>
                  <a:pt x="1051816" y="3619079"/>
                  <a:pt x="1051816" y="3607171"/>
                  <a:pt x="1042878" y="3610148"/>
                </a:cubicBezTo>
                <a:cubicBezTo>
                  <a:pt x="1045857" y="3613125"/>
                  <a:pt x="1048837" y="3616102"/>
                  <a:pt x="1051816" y="3619079"/>
                </a:cubicBezTo>
                <a:cubicBezTo>
                  <a:pt x="1036918" y="3619079"/>
                  <a:pt x="1045857" y="3604195"/>
                  <a:pt x="1027979" y="3601218"/>
                </a:cubicBezTo>
                <a:cubicBezTo>
                  <a:pt x="1027979" y="3592288"/>
                  <a:pt x="1019040" y="3595265"/>
                  <a:pt x="1013081" y="3589311"/>
                </a:cubicBezTo>
                <a:cubicBezTo>
                  <a:pt x="1019040" y="3586334"/>
                  <a:pt x="1027979" y="3595265"/>
                  <a:pt x="1025000" y="3589311"/>
                </a:cubicBezTo>
                <a:cubicBezTo>
                  <a:pt x="1010101" y="3577404"/>
                  <a:pt x="992223" y="3565497"/>
                  <a:pt x="974346" y="3562520"/>
                </a:cubicBezTo>
                <a:cubicBezTo>
                  <a:pt x="977325" y="3559543"/>
                  <a:pt x="977325" y="3559543"/>
                  <a:pt x="980305" y="3556567"/>
                </a:cubicBezTo>
                <a:cubicBezTo>
                  <a:pt x="974346" y="3556567"/>
                  <a:pt x="971366" y="3550613"/>
                  <a:pt x="965407" y="3550613"/>
                </a:cubicBezTo>
                <a:cubicBezTo>
                  <a:pt x="962427" y="3550613"/>
                  <a:pt x="962427" y="3553590"/>
                  <a:pt x="959447" y="3553590"/>
                </a:cubicBezTo>
                <a:cubicBezTo>
                  <a:pt x="953488" y="3547636"/>
                  <a:pt x="947529" y="3541683"/>
                  <a:pt x="941569" y="3538706"/>
                </a:cubicBezTo>
                <a:cubicBezTo>
                  <a:pt x="941569" y="3541683"/>
                  <a:pt x="935610" y="3547636"/>
                  <a:pt x="932630" y="3541683"/>
                </a:cubicBezTo>
                <a:cubicBezTo>
                  <a:pt x="944549" y="3535729"/>
                  <a:pt x="920712" y="3532752"/>
                  <a:pt x="914753" y="3523822"/>
                </a:cubicBezTo>
                <a:cubicBezTo>
                  <a:pt x="914753" y="3520846"/>
                  <a:pt x="929651" y="3523822"/>
                  <a:pt x="926671" y="3517869"/>
                </a:cubicBezTo>
                <a:cubicBezTo>
                  <a:pt x="914753" y="3520846"/>
                  <a:pt x="908793" y="3511915"/>
                  <a:pt x="899854" y="3508938"/>
                </a:cubicBezTo>
                <a:cubicBezTo>
                  <a:pt x="902834" y="3517869"/>
                  <a:pt x="884956" y="3505961"/>
                  <a:pt x="881976" y="3502985"/>
                </a:cubicBezTo>
                <a:cubicBezTo>
                  <a:pt x="887936" y="3505961"/>
                  <a:pt x="896875" y="3505961"/>
                  <a:pt x="893895" y="3497031"/>
                </a:cubicBezTo>
                <a:cubicBezTo>
                  <a:pt x="887936" y="3497031"/>
                  <a:pt x="881976" y="3500008"/>
                  <a:pt x="878997" y="3494054"/>
                </a:cubicBezTo>
                <a:cubicBezTo>
                  <a:pt x="893895" y="3488101"/>
                  <a:pt x="852180" y="3470240"/>
                  <a:pt x="840261" y="3461310"/>
                </a:cubicBezTo>
                <a:cubicBezTo>
                  <a:pt x="843241" y="3464287"/>
                  <a:pt x="843241" y="3467264"/>
                  <a:pt x="837282" y="3467264"/>
                </a:cubicBezTo>
                <a:cubicBezTo>
                  <a:pt x="834302" y="3455357"/>
                  <a:pt x="834302" y="3464287"/>
                  <a:pt x="828343" y="3458333"/>
                </a:cubicBezTo>
                <a:cubicBezTo>
                  <a:pt x="828343" y="3458333"/>
                  <a:pt x="828343" y="3458333"/>
                  <a:pt x="819404" y="3449403"/>
                </a:cubicBezTo>
                <a:cubicBezTo>
                  <a:pt x="831322" y="3452380"/>
                  <a:pt x="825363" y="3443450"/>
                  <a:pt x="831322" y="3443450"/>
                </a:cubicBezTo>
                <a:cubicBezTo>
                  <a:pt x="843241" y="3452380"/>
                  <a:pt x="843241" y="3455357"/>
                  <a:pt x="858139" y="3458333"/>
                </a:cubicBezTo>
                <a:cubicBezTo>
                  <a:pt x="861119" y="3470240"/>
                  <a:pt x="867078" y="3464287"/>
                  <a:pt x="876017" y="3479171"/>
                </a:cubicBezTo>
                <a:cubicBezTo>
                  <a:pt x="873037" y="3473217"/>
                  <a:pt x="887936" y="3476194"/>
                  <a:pt x="893895" y="3482148"/>
                </a:cubicBezTo>
                <a:cubicBezTo>
                  <a:pt x="887936" y="3482148"/>
                  <a:pt x="881976" y="3482148"/>
                  <a:pt x="881976" y="3485124"/>
                </a:cubicBezTo>
                <a:cubicBezTo>
                  <a:pt x="887936" y="3485124"/>
                  <a:pt x="881976" y="3491078"/>
                  <a:pt x="893895" y="3494054"/>
                </a:cubicBezTo>
                <a:cubicBezTo>
                  <a:pt x="899854" y="3491078"/>
                  <a:pt x="896875" y="3485124"/>
                  <a:pt x="905814" y="3485124"/>
                </a:cubicBezTo>
                <a:cubicBezTo>
                  <a:pt x="911773" y="3491078"/>
                  <a:pt x="890915" y="3485124"/>
                  <a:pt x="899854" y="3497031"/>
                </a:cubicBezTo>
                <a:cubicBezTo>
                  <a:pt x="914753" y="3494054"/>
                  <a:pt x="917732" y="3514892"/>
                  <a:pt x="932630" y="3511915"/>
                </a:cubicBezTo>
                <a:cubicBezTo>
                  <a:pt x="932630" y="3505961"/>
                  <a:pt x="926671" y="3500008"/>
                  <a:pt x="932630" y="3500008"/>
                </a:cubicBezTo>
                <a:cubicBezTo>
                  <a:pt x="935610" y="3508938"/>
                  <a:pt x="938590" y="3508938"/>
                  <a:pt x="935610" y="3514892"/>
                </a:cubicBezTo>
                <a:cubicBezTo>
                  <a:pt x="959447" y="3517869"/>
                  <a:pt x="974346" y="3535729"/>
                  <a:pt x="995203" y="3547636"/>
                </a:cubicBezTo>
                <a:cubicBezTo>
                  <a:pt x="992223" y="3544659"/>
                  <a:pt x="995203" y="3544659"/>
                  <a:pt x="998183" y="3544659"/>
                </a:cubicBezTo>
                <a:cubicBezTo>
                  <a:pt x="995203" y="3538706"/>
                  <a:pt x="989244" y="3541683"/>
                  <a:pt x="989244" y="3535729"/>
                </a:cubicBezTo>
                <a:cubicBezTo>
                  <a:pt x="1001162" y="3535729"/>
                  <a:pt x="998183" y="3550613"/>
                  <a:pt x="1004142" y="3553590"/>
                </a:cubicBezTo>
                <a:cubicBezTo>
                  <a:pt x="1010101" y="3550613"/>
                  <a:pt x="1010101" y="3547636"/>
                  <a:pt x="1019040" y="3553590"/>
                </a:cubicBezTo>
                <a:cubicBezTo>
                  <a:pt x="1004142" y="3550613"/>
                  <a:pt x="1019040" y="3559543"/>
                  <a:pt x="1022020" y="3565497"/>
                </a:cubicBezTo>
                <a:cubicBezTo>
                  <a:pt x="1036918" y="3568473"/>
                  <a:pt x="1072674" y="3601218"/>
                  <a:pt x="1087572" y="3595265"/>
                </a:cubicBezTo>
                <a:cubicBezTo>
                  <a:pt x="1093532" y="3601218"/>
                  <a:pt x="1087572" y="3601218"/>
                  <a:pt x="1087572" y="3604195"/>
                </a:cubicBezTo>
                <a:cubicBezTo>
                  <a:pt x="1102470" y="3610148"/>
                  <a:pt x="1111409" y="3622055"/>
                  <a:pt x="1129287" y="3628009"/>
                </a:cubicBezTo>
                <a:cubicBezTo>
                  <a:pt x="1123328" y="3625032"/>
                  <a:pt x="1117369" y="3628009"/>
                  <a:pt x="1120348" y="3630986"/>
                </a:cubicBezTo>
                <a:cubicBezTo>
                  <a:pt x="1126308" y="3633962"/>
                  <a:pt x="1129287" y="3636939"/>
                  <a:pt x="1138226" y="3636939"/>
                </a:cubicBezTo>
                <a:cubicBezTo>
                  <a:pt x="1138226" y="3633962"/>
                  <a:pt x="1132267" y="3628009"/>
                  <a:pt x="1135247" y="3628009"/>
                </a:cubicBezTo>
                <a:cubicBezTo>
                  <a:pt x="1141206" y="3630986"/>
                  <a:pt x="1147165" y="3630986"/>
                  <a:pt x="1150145" y="3636939"/>
                </a:cubicBezTo>
                <a:cubicBezTo>
                  <a:pt x="1141206" y="3636939"/>
                  <a:pt x="1138226" y="3639916"/>
                  <a:pt x="1144186" y="3645869"/>
                </a:cubicBezTo>
                <a:cubicBezTo>
                  <a:pt x="1165043" y="3648846"/>
                  <a:pt x="1173982" y="3675637"/>
                  <a:pt x="1191860" y="3669683"/>
                </a:cubicBezTo>
                <a:cubicBezTo>
                  <a:pt x="1197819" y="3675637"/>
                  <a:pt x="1197819" y="3675637"/>
                  <a:pt x="1197819" y="3678614"/>
                </a:cubicBezTo>
                <a:cubicBezTo>
                  <a:pt x="1203779" y="3675637"/>
                  <a:pt x="1212718" y="3687544"/>
                  <a:pt x="1212718" y="3681590"/>
                </a:cubicBezTo>
                <a:cubicBezTo>
                  <a:pt x="1209738" y="3678614"/>
                  <a:pt x="1203779" y="3678614"/>
                  <a:pt x="1209738" y="3675637"/>
                </a:cubicBezTo>
                <a:cubicBezTo>
                  <a:pt x="1218677" y="3684567"/>
                  <a:pt x="1227616" y="3696474"/>
                  <a:pt x="1239534" y="3702428"/>
                </a:cubicBezTo>
                <a:cubicBezTo>
                  <a:pt x="1236555" y="3699451"/>
                  <a:pt x="1242514" y="3702428"/>
                  <a:pt x="1242514" y="3699451"/>
                </a:cubicBezTo>
                <a:cubicBezTo>
                  <a:pt x="1239534" y="3693498"/>
                  <a:pt x="1236555" y="3693498"/>
                  <a:pt x="1233575" y="3690521"/>
                </a:cubicBezTo>
                <a:cubicBezTo>
                  <a:pt x="1263372" y="3699451"/>
                  <a:pt x="1278270" y="3729219"/>
                  <a:pt x="1311046" y="3735172"/>
                </a:cubicBezTo>
                <a:cubicBezTo>
                  <a:pt x="1317005" y="3744102"/>
                  <a:pt x="1305087" y="3732195"/>
                  <a:pt x="1308066" y="3741126"/>
                </a:cubicBezTo>
                <a:cubicBezTo>
                  <a:pt x="1319985" y="3753033"/>
                  <a:pt x="1337863" y="3758986"/>
                  <a:pt x="1352761" y="3773870"/>
                </a:cubicBezTo>
                <a:cubicBezTo>
                  <a:pt x="1376598" y="3773870"/>
                  <a:pt x="1385537" y="3809591"/>
                  <a:pt x="1406395" y="3803638"/>
                </a:cubicBezTo>
                <a:cubicBezTo>
                  <a:pt x="1403415" y="3812568"/>
                  <a:pt x="1427252" y="3812568"/>
                  <a:pt x="1430232" y="3827452"/>
                </a:cubicBezTo>
                <a:cubicBezTo>
                  <a:pt x="1445130" y="3827452"/>
                  <a:pt x="1448110" y="3836382"/>
                  <a:pt x="1457049" y="3842336"/>
                </a:cubicBezTo>
                <a:cubicBezTo>
                  <a:pt x="1451090" y="3848289"/>
                  <a:pt x="1480886" y="3866149"/>
                  <a:pt x="1495784" y="3863173"/>
                </a:cubicBezTo>
                <a:cubicBezTo>
                  <a:pt x="1501744" y="3872103"/>
                  <a:pt x="1495784" y="3869126"/>
                  <a:pt x="1495784" y="3872103"/>
                </a:cubicBezTo>
                <a:cubicBezTo>
                  <a:pt x="1504723" y="3872103"/>
                  <a:pt x="1504723" y="3884010"/>
                  <a:pt x="1510683" y="3884010"/>
                </a:cubicBezTo>
                <a:cubicBezTo>
                  <a:pt x="1510683" y="3881033"/>
                  <a:pt x="1519622" y="3878057"/>
                  <a:pt x="1525581" y="3886987"/>
                </a:cubicBezTo>
                <a:cubicBezTo>
                  <a:pt x="1522601" y="3886987"/>
                  <a:pt x="1510683" y="3881033"/>
                  <a:pt x="1513662" y="3886987"/>
                </a:cubicBezTo>
                <a:cubicBezTo>
                  <a:pt x="1516642" y="3895917"/>
                  <a:pt x="1531540" y="3892940"/>
                  <a:pt x="1540479" y="3898894"/>
                </a:cubicBezTo>
                <a:cubicBezTo>
                  <a:pt x="1537499" y="3901870"/>
                  <a:pt x="1540479" y="3904847"/>
                  <a:pt x="1543459" y="3910801"/>
                </a:cubicBezTo>
                <a:cubicBezTo>
                  <a:pt x="1558357" y="3910801"/>
                  <a:pt x="1564316" y="3919731"/>
                  <a:pt x="1579215" y="3919731"/>
                </a:cubicBezTo>
                <a:cubicBezTo>
                  <a:pt x="1573255" y="3916755"/>
                  <a:pt x="1573255" y="3913778"/>
                  <a:pt x="1576235" y="3913778"/>
                </a:cubicBezTo>
                <a:cubicBezTo>
                  <a:pt x="1579215" y="3913778"/>
                  <a:pt x="1579215" y="3916755"/>
                  <a:pt x="1582194" y="3916755"/>
                </a:cubicBezTo>
                <a:cubicBezTo>
                  <a:pt x="1585174" y="3916755"/>
                  <a:pt x="1579215" y="3907824"/>
                  <a:pt x="1582194" y="3907824"/>
                </a:cubicBezTo>
                <a:cubicBezTo>
                  <a:pt x="1597092" y="3925685"/>
                  <a:pt x="1600072" y="3916755"/>
                  <a:pt x="1614970" y="3934615"/>
                </a:cubicBezTo>
                <a:cubicBezTo>
                  <a:pt x="1606031" y="3934615"/>
                  <a:pt x="1594113" y="3919731"/>
                  <a:pt x="1600072" y="3934615"/>
                </a:cubicBezTo>
                <a:cubicBezTo>
                  <a:pt x="1594113" y="3934615"/>
                  <a:pt x="1582194" y="3919731"/>
                  <a:pt x="1582194" y="3925685"/>
                </a:cubicBezTo>
                <a:cubicBezTo>
                  <a:pt x="1588153" y="3931638"/>
                  <a:pt x="1594113" y="3931638"/>
                  <a:pt x="1597092" y="3943545"/>
                </a:cubicBezTo>
                <a:cubicBezTo>
                  <a:pt x="1606031" y="3940568"/>
                  <a:pt x="1609011" y="3952476"/>
                  <a:pt x="1617950" y="3952476"/>
                </a:cubicBezTo>
                <a:cubicBezTo>
                  <a:pt x="1617950" y="3943545"/>
                  <a:pt x="1611991" y="3946522"/>
                  <a:pt x="1609011" y="3940568"/>
                </a:cubicBezTo>
                <a:cubicBezTo>
                  <a:pt x="1617950" y="3943545"/>
                  <a:pt x="1611991" y="3937592"/>
                  <a:pt x="1614970" y="3934615"/>
                </a:cubicBezTo>
                <a:cubicBezTo>
                  <a:pt x="1620930" y="3934615"/>
                  <a:pt x="1626889" y="3940568"/>
                  <a:pt x="1629869" y="3946522"/>
                </a:cubicBezTo>
                <a:cubicBezTo>
                  <a:pt x="1626889" y="3946522"/>
                  <a:pt x="1620930" y="3943545"/>
                  <a:pt x="1620930" y="3946522"/>
                </a:cubicBezTo>
                <a:cubicBezTo>
                  <a:pt x="1623909" y="3946522"/>
                  <a:pt x="1626889" y="3952476"/>
                  <a:pt x="1629869" y="3952476"/>
                </a:cubicBezTo>
                <a:cubicBezTo>
                  <a:pt x="1638808" y="3955452"/>
                  <a:pt x="1629869" y="3946522"/>
                  <a:pt x="1638808" y="3949499"/>
                </a:cubicBezTo>
                <a:cubicBezTo>
                  <a:pt x="1653706" y="3967359"/>
                  <a:pt x="1686482" y="3976289"/>
                  <a:pt x="1686482" y="3997127"/>
                </a:cubicBezTo>
                <a:cubicBezTo>
                  <a:pt x="1689462" y="3997127"/>
                  <a:pt x="1701380" y="4006057"/>
                  <a:pt x="1701380" y="4000104"/>
                </a:cubicBezTo>
                <a:cubicBezTo>
                  <a:pt x="1701380" y="3997127"/>
                  <a:pt x="1686482" y="3991174"/>
                  <a:pt x="1692441" y="3988197"/>
                </a:cubicBezTo>
                <a:cubicBezTo>
                  <a:pt x="1701380" y="4000104"/>
                  <a:pt x="1737136" y="4014987"/>
                  <a:pt x="1719258" y="4020941"/>
                </a:cubicBezTo>
                <a:cubicBezTo>
                  <a:pt x="1722238" y="4023918"/>
                  <a:pt x="1725217" y="4023918"/>
                  <a:pt x="1728197" y="4023918"/>
                </a:cubicBezTo>
                <a:cubicBezTo>
                  <a:pt x="1737136" y="4026894"/>
                  <a:pt x="1728197" y="4017964"/>
                  <a:pt x="1737136" y="4020941"/>
                </a:cubicBezTo>
                <a:cubicBezTo>
                  <a:pt x="1766933" y="4041778"/>
                  <a:pt x="1802688" y="4074523"/>
                  <a:pt x="1829505" y="4086430"/>
                </a:cubicBezTo>
                <a:cubicBezTo>
                  <a:pt x="1856322" y="4116197"/>
                  <a:pt x="1892078" y="4137035"/>
                  <a:pt x="1924854" y="4160849"/>
                </a:cubicBezTo>
                <a:cubicBezTo>
                  <a:pt x="1924854" y="4160849"/>
                  <a:pt x="1921874" y="4157872"/>
                  <a:pt x="1924854" y="4157872"/>
                </a:cubicBezTo>
                <a:cubicBezTo>
                  <a:pt x="1939752" y="4181686"/>
                  <a:pt x="1984447" y="4205500"/>
                  <a:pt x="2011264" y="4229314"/>
                </a:cubicBezTo>
                <a:cubicBezTo>
                  <a:pt x="2014244" y="4229314"/>
                  <a:pt x="2014244" y="4226337"/>
                  <a:pt x="2017223" y="4226337"/>
                </a:cubicBezTo>
                <a:cubicBezTo>
                  <a:pt x="2035101" y="4244198"/>
                  <a:pt x="2058938" y="4259082"/>
                  <a:pt x="2073837" y="4276942"/>
                </a:cubicBezTo>
                <a:cubicBezTo>
                  <a:pt x="2073837" y="4273966"/>
                  <a:pt x="2073837" y="4270989"/>
                  <a:pt x="2079796" y="4270989"/>
                </a:cubicBezTo>
                <a:cubicBezTo>
                  <a:pt x="2082775" y="4285873"/>
                  <a:pt x="2097674" y="4300756"/>
                  <a:pt x="2106613" y="4297780"/>
                </a:cubicBezTo>
                <a:cubicBezTo>
                  <a:pt x="2124491" y="4321594"/>
                  <a:pt x="2154287" y="4327547"/>
                  <a:pt x="2172165" y="4351361"/>
                </a:cubicBezTo>
                <a:cubicBezTo>
                  <a:pt x="2175145" y="4345408"/>
                  <a:pt x="2190043" y="4363268"/>
                  <a:pt x="2181104" y="4363268"/>
                </a:cubicBezTo>
                <a:cubicBezTo>
                  <a:pt x="2181104" y="4357315"/>
                  <a:pt x="2166206" y="4351361"/>
                  <a:pt x="2166206" y="4357315"/>
                </a:cubicBezTo>
                <a:cubicBezTo>
                  <a:pt x="2175145" y="4366245"/>
                  <a:pt x="2169185" y="4363268"/>
                  <a:pt x="2169185" y="4372199"/>
                </a:cubicBezTo>
                <a:cubicBezTo>
                  <a:pt x="2187063" y="4381129"/>
                  <a:pt x="2190043" y="4369222"/>
                  <a:pt x="2193022" y="4366245"/>
                </a:cubicBezTo>
                <a:cubicBezTo>
                  <a:pt x="2207921" y="4381129"/>
                  <a:pt x="2225799" y="4390059"/>
                  <a:pt x="2243677" y="4401966"/>
                </a:cubicBezTo>
                <a:cubicBezTo>
                  <a:pt x="2243677" y="4407920"/>
                  <a:pt x="2240697" y="4407920"/>
                  <a:pt x="2243677" y="4410897"/>
                </a:cubicBezTo>
                <a:cubicBezTo>
                  <a:pt x="2270493" y="4422804"/>
                  <a:pt x="2291351" y="4443641"/>
                  <a:pt x="2315188" y="4461501"/>
                </a:cubicBezTo>
                <a:cubicBezTo>
                  <a:pt x="2336046" y="4479362"/>
                  <a:pt x="2356903" y="4497223"/>
                  <a:pt x="2377761" y="4509130"/>
                </a:cubicBezTo>
                <a:cubicBezTo>
                  <a:pt x="2383720" y="4521037"/>
                  <a:pt x="2386700" y="4521037"/>
                  <a:pt x="2389679" y="4526990"/>
                </a:cubicBezTo>
                <a:cubicBezTo>
                  <a:pt x="2392659" y="4526990"/>
                  <a:pt x="2392659" y="4524013"/>
                  <a:pt x="2395639" y="4526990"/>
                </a:cubicBezTo>
                <a:cubicBezTo>
                  <a:pt x="2428415" y="4553781"/>
                  <a:pt x="2461191" y="4580572"/>
                  <a:pt x="2493967" y="4604386"/>
                </a:cubicBezTo>
                <a:cubicBezTo>
                  <a:pt x="2523764" y="4631177"/>
                  <a:pt x="2556540" y="4654991"/>
                  <a:pt x="2586336" y="4684758"/>
                </a:cubicBezTo>
                <a:cubicBezTo>
                  <a:pt x="2595275" y="4681782"/>
                  <a:pt x="2610173" y="4699642"/>
                  <a:pt x="2616133" y="4711549"/>
                </a:cubicBezTo>
                <a:cubicBezTo>
                  <a:pt x="2631031" y="4714526"/>
                  <a:pt x="2636990" y="4729410"/>
                  <a:pt x="2648909" y="4735363"/>
                </a:cubicBezTo>
                <a:cubicBezTo>
                  <a:pt x="2657848" y="4735363"/>
                  <a:pt x="2702543" y="4777038"/>
                  <a:pt x="2723400" y="4791922"/>
                </a:cubicBezTo>
                <a:cubicBezTo>
                  <a:pt x="2720421" y="4791922"/>
                  <a:pt x="2720421" y="4794899"/>
                  <a:pt x="2720421" y="4797875"/>
                </a:cubicBezTo>
                <a:cubicBezTo>
                  <a:pt x="2744258" y="4803829"/>
                  <a:pt x="2750217" y="4827643"/>
                  <a:pt x="2765115" y="4827643"/>
                </a:cubicBezTo>
                <a:cubicBezTo>
                  <a:pt x="2768095" y="4833596"/>
                  <a:pt x="2768095" y="4836573"/>
                  <a:pt x="2768095" y="4836573"/>
                </a:cubicBezTo>
                <a:cubicBezTo>
                  <a:pt x="2771075" y="4842527"/>
                  <a:pt x="2777034" y="4842527"/>
                  <a:pt x="2780013" y="4839550"/>
                </a:cubicBezTo>
                <a:cubicBezTo>
                  <a:pt x="2785973" y="4851457"/>
                  <a:pt x="2791932" y="4845503"/>
                  <a:pt x="2785973" y="4854434"/>
                </a:cubicBezTo>
                <a:cubicBezTo>
                  <a:pt x="2800871" y="4860387"/>
                  <a:pt x="2809810" y="4875271"/>
                  <a:pt x="2824708" y="4881225"/>
                </a:cubicBezTo>
                <a:cubicBezTo>
                  <a:pt x="2821729" y="4878248"/>
                  <a:pt x="2818749" y="4878248"/>
                  <a:pt x="2821729" y="4884201"/>
                </a:cubicBezTo>
                <a:cubicBezTo>
                  <a:pt x="2833647" y="4887178"/>
                  <a:pt x="2836627" y="4899085"/>
                  <a:pt x="2851525" y="4902062"/>
                </a:cubicBezTo>
                <a:cubicBezTo>
                  <a:pt x="2848545" y="4902062"/>
                  <a:pt x="2851525" y="4913969"/>
                  <a:pt x="2854505" y="4913969"/>
                </a:cubicBezTo>
                <a:cubicBezTo>
                  <a:pt x="2863444" y="4916946"/>
                  <a:pt x="2854505" y="4905039"/>
                  <a:pt x="2863444" y="4910992"/>
                </a:cubicBezTo>
                <a:cubicBezTo>
                  <a:pt x="2872383" y="4928853"/>
                  <a:pt x="2884301" y="4937783"/>
                  <a:pt x="2902179" y="4946713"/>
                </a:cubicBezTo>
                <a:cubicBezTo>
                  <a:pt x="2905159" y="4958620"/>
                  <a:pt x="2923037" y="4961597"/>
                  <a:pt x="2937935" y="4976481"/>
                </a:cubicBezTo>
                <a:cubicBezTo>
                  <a:pt x="2940915" y="4979458"/>
                  <a:pt x="2946874" y="4988388"/>
                  <a:pt x="2952833" y="4994341"/>
                </a:cubicBezTo>
                <a:cubicBezTo>
                  <a:pt x="2958793" y="5000295"/>
                  <a:pt x="2964752" y="5006248"/>
                  <a:pt x="2970711" y="5003272"/>
                </a:cubicBezTo>
                <a:cubicBezTo>
                  <a:pt x="2985609" y="5024109"/>
                  <a:pt x="3003487" y="5038993"/>
                  <a:pt x="3021365" y="5053877"/>
                </a:cubicBezTo>
                <a:cubicBezTo>
                  <a:pt x="3039243" y="5068760"/>
                  <a:pt x="3057121" y="5080667"/>
                  <a:pt x="3072019" y="5101505"/>
                </a:cubicBezTo>
                <a:cubicBezTo>
                  <a:pt x="3072019" y="5098528"/>
                  <a:pt x="3072019" y="5095551"/>
                  <a:pt x="3074999" y="5095551"/>
                </a:cubicBezTo>
                <a:cubicBezTo>
                  <a:pt x="3080958" y="5101505"/>
                  <a:pt x="3074999" y="5098528"/>
                  <a:pt x="3077979" y="5104482"/>
                </a:cubicBezTo>
                <a:cubicBezTo>
                  <a:pt x="3101816" y="5116389"/>
                  <a:pt x="3137571" y="5161040"/>
                  <a:pt x="3170348" y="5181877"/>
                </a:cubicBezTo>
                <a:cubicBezTo>
                  <a:pt x="3170348" y="5181877"/>
                  <a:pt x="3167368" y="5181877"/>
                  <a:pt x="3170348" y="5184854"/>
                </a:cubicBezTo>
                <a:cubicBezTo>
                  <a:pt x="3194185" y="5196761"/>
                  <a:pt x="3209083" y="5217598"/>
                  <a:pt x="3223981" y="5238436"/>
                </a:cubicBezTo>
                <a:cubicBezTo>
                  <a:pt x="3238879" y="5244389"/>
                  <a:pt x="3253778" y="5256296"/>
                  <a:pt x="3265697" y="5268203"/>
                </a:cubicBezTo>
                <a:cubicBezTo>
                  <a:pt x="3271656" y="5271180"/>
                  <a:pt x="3277615" y="5277134"/>
                  <a:pt x="3280595" y="5283087"/>
                </a:cubicBezTo>
                <a:cubicBezTo>
                  <a:pt x="3286554" y="5292017"/>
                  <a:pt x="3289534" y="5297971"/>
                  <a:pt x="3292513" y="5303924"/>
                </a:cubicBezTo>
                <a:cubicBezTo>
                  <a:pt x="3298473" y="5303924"/>
                  <a:pt x="3295493" y="5297971"/>
                  <a:pt x="3301452" y="5300948"/>
                </a:cubicBezTo>
                <a:cubicBezTo>
                  <a:pt x="3304432" y="5309878"/>
                  <a:pt x="3316351" y="5309878"/>
                  <a:pt x="3322310" y="5318808"/>
                </a:cubicBezTo>
                <a:cubicBezTo>
                  <a:pt x="3316351" y="5318808"/>
                  <a:pt x="3313371" y="5312855"/>
                  <a:pt x="3313371" y="5315831"/>
                </a:cubicBezTo>
                <a:cubicBezTo>
                  <a:pt x="3322310" y="5321785"/>
                  <a:pt x="3322310" y="5324762"/>
                  <a:pt x="3328269" y="5324762"/>
                </a:cubicBezTo>
                <a:cubicBezTo>
                  <a:pt x="3346147" y="5345599"/>
                  <a:pt x="3367005" y="5363460"/>
                  <a:pt x="3390842" y="5381320"/>
                </a:cubicBezTo>
                <a:cubicBezTo>
                  <a:pt x="3411699" y="5402157"/>
                  <a:pt x="3432557" y="5420018"/>
                  <a:pt x="3450435" y="5443832"/>
                </a:cubicBezTo>
                <a:cubicBezTo>
                  <a:pt x="3453415" y="5443832"/>
                  <a:pt x="3459374" y="5446809"/>
                  <a:pt x="3456394" y="5437879"/>
                </a:cubicBezTo>
                <a:cubicBezTo>
                  <a:pt x="3188225" y="5175924"/>
                  <a:pt x="2902179" y="4925876"/>
                  <a:pt x="2613153" y="4687735"/>
                </a:cubicBezTo>
                <a:cubicBezTo>
                  <a:pt x="2467150" y="4565688"/>
                  <a:pt x="2318168" y="4449594"/>
                  <a:pt x="2172165" y="4333501"/>
                </a:cubicBezTo>
                <a:cubicBezTo>
                  <a:pt x="2097674" y="4273966"/>
                  <a:pt x="2023182" y="4217407"/>
                  <a:pt x="1948691" y="4157872"/>
                </a:cubicBezTo>
                <a:cubicBezTo>
                  <a:pt x="1909956" y="4131081"/>
                  <a:pt x="1874200" y="4101313"/>
                  <a:pt x="1835464" y="4071546"/>
                </a:cubicBezTo>
                <a:cubicBezTo>
                  <a:pt x="1796729" y="4044755"/>
                  <a:pt x="1760973" y="4014987"/>
                  <a:pt x="1722238" y="3988197"/>
                </a:cubicBezTo>
                <a:cubicBezTo>
                  <a:pt x="1698401" y="3970336"/>
                  <a:pt x="1665624" y="3949499"/>
                  <a:pt x="1653706" y="3934615"/>
                </a:cubicBezTo>
                <a:cubicBezTo>
                  <a:pt x="1635828" y="3931638"/>
                  <a:pt x="1626889" y="3916755"/>
                  <a:pt x="1611991" y="3913778"/>
                </a:cubicBezTo>
                <a:cubicBezTo>
                  <a:pt x="1609011" y="3910801"/>
                  <a:pt x="1609011" y="3901870"/>
                  <a:pt x="1603052" y="3901870"/>
                </a:cubicBezTo>
                <a:cubicBezTo>
                  <a:pt x="1597092" y="3907824"/>
                  <a:pt x="1582194" y="3886987"/>
                  <a:pt x="1576235" y="3881033"/>
                </a:cubicBezTo>
                <a:cubicBezTo>
                  <a:pt x="1564316" y="3869126"/>
                  <a:pt x="1537499" y="3866149"/>
                  <a:pt x="1537499" y="3857219"/>
                </a:cubicBezTo>
                <a:cubicBezTo>
                  <a:pt x="1543459" y="3860196"/>
                  <a:pt x="1552398" y="3860196"/>
                  <a:pt x="1555377" y="3866149"/>
                </a:cubicBezTo>
                <a:cubicBezTo>
                  <a:pt x="1552398" y="3845312"/>
                  <a:pt x="1507703" y="3845312"/>
                  <a:pt x="1498764" y="3821498"/>
                </a:cubicBezTo>
                <a:cubicBezTo>
                  <a:pt x="1471947" y="3818521"/>
                  <a:pt x="1445130" y="3776847"/>
                  <a:pt x="1427252" y="3782800"/>
                </a:cubicBezTo>
                <a:cubicBezTo>
                  <a:pt x="1424273" y="3776847"/>
                  <a:pt x="1418313" y="3776847"/>
                  <a:pt x="1418313" y="3770893"/>
                </a:cubicBezTo>
                <a:cubicBezTo>
                  <a:pt x="1412354" y="3773870"/>
                  <a:pt x="1391497" y="3758986"/>
                  <a:pt x="1397456" y="3753033"/>
                </a:cubicBezTo>
                <a:cubicBezTo>
                  <a:pt x="1379578" y="3741126"/>
                  <a:pt x="1355741" y="3735172"/>
                  <a:pt x="1340843" y="3720288"/>
                </a:cubicBezTo>
                <a:cubicBezTo>
                  <a:pt x="1340843" y="3717311"/>
                  <a:pt x="1355741" y="3720288"/>
                  <a:pt x="1352761" y="3717311"/>
                </a:cubicBezTo>
                <a:cubicBezTo>
                  <a:pt x="1349781" y="3714335"/>
                  <a:pt x="1337863" y="3711358"/>
                  <a:pt x="1340843" y="3717311"/>
                </a:cubicBezTo>
                <a:cubicBezTo>
                  <a:pt x="1317005" y="3708381"/>
                  <a:pt x="1302107" y="3684567"/>
                  <a:pt x="1278270" y="3678614"/>
                </a:cubicBezTo>
                <a:cubicBezTo>
                  <a:pt x="1281250" y="3675637"/>
                  <a:pt x="1269331" y="3666707"/>
                  <a:pt x="1263372" y="3672660"/>
                </a:cubicBezTo>
                <a:cubicBezTo>
                  <a:pt x="1260392" y="3666707"/>
                  <a:pt x="1263372" y="3666707"/>
                  <a:pt x="1266351" y="3663730"/>
                </a:cubicBezTo>
                <a:cubicBezTo>
                  <a:pt x="1254433" y="3660753"/>
                  <a:pt x="1245494" y="3645869"/>
                  <a:pt x="1236555" y="3651823"/>
                </a:cubicBezTo>
                <a:cubicBezTo>
                  <a:pt x="1227616" y="3645869"/>
                  <a:pt x="1221656" y="3642892"/>
                  <a:pt x="1212718" y="3636939"/>
                </a:cubicBezTo>
                <a:cubicBezTo>
                  <a:pt x="1212718" y="3628009"/>
                  <a:pt x="1197819" y="3619079"/>
                  <a:pt x="1182921" y="3610148"/>
                </a:cubicBezTo>
                <a:cubicBezTo>
                  <a:pt x="1168023" y="3598241"/>
                  <a:pt x="1150145" y="3589311"/>
                  <a:pt x="1141206" y="3577404"/>
                </a:cubicBezTo>
                <a:cubicBezTo>
                  <a:pt x="1126308" y="3574427"/>
                  <a:pt x="1114389" y="3565497"/>
                  <a:pt x="1102470" y="3553590"/>
                </a:cubicBezTo>
                <a:cubicBezTo>
                  <a:pt x="1090552" y="3544659"/>
                  <a:pt x="1081613" y="3535729"/>
                  <a:pt x="1063735" y="3535729"/>
                </a:cubicBezTo>
                <a:cubicBezTo>
                  <a:pt x="1063735" y="3526799"/>
                  <a:pt x="1054796" y="3529776"/>
                  <a:pt x="1051816" y="3523822"/>
                </a:cubicBezTo>
                <a:cubicBezTo>
                  <a:pt x="1069694" y="3526799"/>
                  <a:pt x="1087572" y="3541683"/>
                  <a:pt x="1108430" y="3550613"/>
                </a:cubicBezTo>
                <a:cubicBezTo>
                  <a:pt x="1111409" y="3550613"/>
                  <a:pt x="1114389" y="3547636"/>
                  <a:pt x="1117369" y="3544659"/>
                </a:cubicBezTo>
                <a:cubicBezTo>
                  <a:pt x="1111409" y="3538706"/>
                  <a:pt x="1105450" y="3535729"/>
                  <a:pt x="1096511" y="3538706"/>
                </a:cubicBezTo>
                <a:cubicBezTo>
                  <a:pt x="1087572" y="3529776"/>
                  <a:pt x="1114389" y="3538706"/>
                  <a:pt x="1102470" y="3526799"/>
                </a:cubicBezTo>
                <a:cubicBezTo>
                  <a:pt x="1099491" y="3532752"/>
                  <a:pt x="1078633" y="3514892"/>
                  <a:pt x="1081613" y="3526799"/>
                </a:cubicBezTo>
                <a:cubicBezTo>
                  <a:pt x="1072674" y="3514892"/>
                  <a:pt x="1060755" y="3517869"/>
                  <a:pt x="1057776" y="3511915"/>
                </a:cubicBezTo>
                <a:cubicBezTo>
                  <a:pt x="1060755" y="3520846"/>
                  <a:pt x="1051816" y="3514892"/>
                  <a:pt x="1048837" y="3517869"/>
                </a:cubicBezTo>
                <a:cubicBezTo>
                  <a:pt x="1039898" y="3505961"/>
                  <a:pt x="1027979" y="3502985"/>
                  <a:pt x="1019040" y="3502985"/>
                </a:cubicBezTo>
                <a:cubicBezTo>
                  <a:pt x="1013081" y="3497031"/>
                  <a:pt x="1019040" y="3500008"/>
                  <a:pt x="1019040" y="3494054"/>
                </a:cubicBezTo>
                <a:cubicBezTo>
                  <a:pt x="1004142" y="3488101"/>
                  <a:pt x="983284" y="3476194"/>
                  <a:pt x="980305" y="3467264"/>
                </a:cubicBezTo>
                <a:cubicBezTo>
                  <a:pt x="986264" y="3476194"/>
                  <a:pt x="1001162" y="3476194"/>
                  <a:pt x="1010101" y="3482148"/>
                </a:cubicBezTo>
                <a:cubicBezTo>
                  <a:pt x="1004142" y="3476194"/>
                  <a:pt x="1013081" y="3476194"/>
                  <a:pt x="1007122" y="3467264"/>
                </a:cubicBezTo>
                <a:cubicBezTo>
                  <a:pt x="1004142" y="3473217"/>
                  <a:pt x="998183" y="3467264"/>
                  <a:pt x="989244" y="3467264"/>
                </a:cubicBezTo>
                <a:cubicBezTo>
                  <a:pt x="995203" y="3464287"/>
                  <a:pt x="986264" y="3455357"/>
                  <a:pt x="974346" y="3446427"/>
                </a:cubicBezTo>
                <a:cubicBezTo>
                  <a:pt x="965407" y="3437496"/>
                  <a:pt x="950508" y="3431542"/>
                  <a:pt x="944549" y="3431542"/>
                </a:cubicBezTo>
                <a:cubicBezTo>
                  <a:pt x="935610" y="3425589"/>
                  <a:pt x="950508" y="3428566"/>
                  <a:pt x="944549" y="3422612"/>
                </a:cubicBezTo>
                <a:cubicBezTo>
                  <a:pt x="941569" y="3422612"/>
                  <a:pt x="938590" y="3419635"/>
                  <a:pt x="938590" y="3419635"/>
                </a:cubicBezTo>
                <a:cubicBezTo>
                  <a:pt x="932630" y="3425589"/>
                  <a:pt x="926671" y="3425589"/>
                  <a:pt x="932630" y="3434519"/>
                </a:cubicBezTo>
                <a:cubicBezTo>
                  <a:pt x="926671" y="3428566"/>
                  <a:pt x="920712" y="3425589"/>
                  <a:pt x="914753" y="3422612"/>
                </a:cubicBezTo>
                <a:cubicBezTo>
                  <a:pt x="914753" y="3428566"/>
                  <a:pt x="929651" y="3434519"/>
                  <a:pt x="920712" y="3434519"/>
                </a:cubicBezTo>
                <a:cubicBezTo>
                  <a:pt x="917732" y="3425589"/>
                  <a:pt x="905814" y="3431542"/>
                  <a:pt x="902834" y="3419635"/>
                </a:cubicBezTo>
                <a:cubicBezTo>
                  <a:pt x="908793" y="3416659"/>
                  <a:pt x="917732" y="3422612"/>
                  <a:pt x="920712" y="3419635"/>
                </a:cubicBezTo>
                <a:cubicBezTo>
                  <a:pt x="914753" y="3410705"/>
                  <a:pt x="905814" y="3410705"/>
                  <a:pt x="899854" y="3404752"/>
                </a:cubicBezTo>
                <a:cubicBezTo>
                  <a:pt x="905814" y="3404752"/>
                  <a:pt x="896875" y="3395821"/>
                  <a:pt x="905814" y="3395821"/>
                </a:cubicBezTo>
                <a:cubicBezTo>
                  <a:pt x="911773" y="3398798"/>
                  <a:pt x="926671" y="3404752"/>
                  <a:pt x="923691" y="3395821"/>
                </a:cubicBezTo>
                <a:cubicBezTo>
                  <a:pt x="920712" y="3392845"/>
                  <a:pt x="908793" y="3395821"/>
                  <a:pt x="905814" y="3392845"/>
                </a:cubicBezTo>
                <a:cubicBezTo>
                  <a:pt x="914753" y="3389868"/>
                  <a:pt x="893895" y="3377961"/>
                  <a:pt x="905814" y="3380938"/>
                </a:cubicBezTo>
                <a:cubicBezTo>
                  <a:pt x="899854" y="3374984"/>
                  <a:pt x="884956" y="3369031"/>
                  <a:pt x="890915" y="3383914"/>
                </a:cubicBezTo>
                <a:cubicBezTo>
                  <a:pt x="899854" y="3377961"/>
                  <a:pt x="893895" y="3386891"/>
                  <a:pt x="896875" y="3392845"/>
                </a:cubicBezTo>
                <a:cubicBezTo>
                  <a:pt x="899854" y="3392845"/>
                  <a:pt x="902834" y="3392845"/>
                  <a:pt x="902834" y="3392845"/>
                </a:cubicBezTo>
                <a:cubicBezTo>
                  <a:pt x="896875" y="3392845"/>
                  <a:pt x="899854" y="3395821"/>
                  <a:pt x="893895" y="3395821"/>
                </a:cubicBezTo>
                <a:cubicBezTo>
                  <a:pt x="884956" y="3389868"/>
                  <a:pt x="893895" y="3389868"/>
                  <a:pt x="887936" y="3380938"/>
                </a:cubicBezTo>
                <a:cubicBezTo>
                  <a:pt x="884956" y="3380938"/>
                  <a:pt x="881976" y="3377961"/>
                  <a:pt x="876017" y="3377961"/>
                </a:cubicBezTo>
                <a:cubicBezTo>
                  <a:pt x="876017" y="3383914"/>
                  <a:pt x="887936" y="3386891"/>
                  <a:pt x="881976" y="3386891"/>
                </a:cubicBezTo>
                <a:cubicBezTo>
                  <a:pt x="870058" y="3377961"/>
                  <a:pt x="852180" y="3372008"/>
                  <a:pt x="843241" y="3360100"/>
                </a:cubicBezTo>
                <a:cubicBezTo>
                  <a:pt x="861119" y="3366054"/>
                  <a:pt x="867078" y="3366054"/>
                  <a:pt x="887936" y="3374984"/>
                </a:cubicBezTo>
                <a:cubicBezTo>
                  <a:pt x="884956" y="3372008"/>
                  <a:pt x="887936" y="3372008"/>
                  <a:pt x="887936" y="3369031"/>
                </a:cubicBezTo>
                <a:cubicBezTo>
                  <a:pt x="870058" y="3360100"/>
                  <a:pt x="852180" y="3357123"/>
                  <a:pt x="834302" y="3348193"/>
                </a:cubicBezTo>
                <a:cubicBezTo>
                  <a:pt x="831322" y="3342240"/>
                  <a:pt x="834302" y="3342240"/>
                  <a:pt x="837282" y="3342240"/>
                </a:cubicBezTo>
                <a:cubicBezTo>
                  <a:pt x="834302" y="3342240"/>
                  <a:pt x="831322" y="3339263"/>
                  <a:pt x="828343" y="3339263"/>
                </a:cubicBezTo>
                <a:cubicBezTo>
                  <a:pt x="825363" y="3339263"/>
                  <a:pt x="828343" y="3342240"/>
                  <a:pt x="825363" y="3342240"/>
                </a:cubicBezTo>
                <a:cubicBezTo>
                  <a:pt x="819404" y="3339263"/>
                  <a:pt x="804505" y="3333310"/>
                  <a:pt x="807485" y="3327356"/>
                </a:cubicBezTo>
                <a:cubicBezTo>
                  <a:pt x="792587" y="3324379"/>
                  <a:pt x="762790" y="3321402"/>
                  <a:pt x="762790" y="3309495"/>
                </a:cubicBezTo>
                <a:cubicBezTo>
                  <a:pt x="765770" y="3312472"/>
                  <a:pt x="780668" y="3315449"/>
                  <a:pt x="801526" y="3318426"/>
                </a:cubicBezTo>
                <a:cubicBezTo>
                  <a:pt x="789607" y="3309495"/>
                  <a:pt x="768750" y="3312472"/>
                  <a:pt x="759811" y="3297589"/>
                </a:cubicBezTo>
                <a:cubicBezTo>
                  <a:pt x="765770" y="3306519"/>
                  <a:pt x="750872" y="3303542"/>
                  <a:pt x="753851" y="3309495"/>
                </a:cubicBezTo>
                <a:cubicBezTo>
                  <a:pt x="750872" y="3306519"/>
                  <a:pt x="744912" y="3306519"/>
                  <a:pt x="741933" y="3303542"/>
                </a:cubicBezTo>
                <a:cubicBezTo>
                  <a:pt x="753851" y="3306519"/>
                  <a:pt x="759811" y="3300565"/>
                  <a:pt x="756831" y="3294612"/>
                </a:cubicBezTo>
                <a:cubicBezTo>
                  <a:pt x="741933" y="3294612"/>
                  <a:pt x="741933" y="3288658"/>
                  <a:pt x="738953" y="3279728"/>
                </a:cubicBezTo>
                <a:cubicBezTo>
                  <a:pt x="709157" y="3276751"/>
                  <a:pt x="700218" y="3261867"/>
                  <a:pt x="676381" y="3252937"/>
                </a:cubicBezTo>
                <a:cubicBezTo>
                  <a:pt x="682340" y="3246983"/>
                  <a:pt x="700218" y="3261867"/>
                  <a:pt x="706177" y="3255914"/>
                </a:cubicBezTo>
                <a:cubicBezTo>
                  <a:pt x="694258" y="3244007"/>
                  <a:pt x="673401" y="3246983"/>
                  <a:pt x="664462" y="3226146"/>
                </a:cubicBezTo>
                <a:cubicBezTo>
                  <a:pt x="649564" y="3226146"/>
                  <a:pt x="640625" y="3217216"/>
                  <a:pt x="628706" y="3211262"/>
                </a:cubicBezTo>
                <a:cubicBezTo>
                  <a:pt x="619767" y="3211262"/>
                  <a:pt x="622747" y="3214239"/>
                  <a:pt x="613808" y="3214239"/>
                </a:cubicBezTo>
                <a:cubicBezTo>
                  <a:pt x="610828" y="3211262"/>
                  <a:pt x="610828" y="3208286"/>
                  <a:pt x="604869" y="3208286"/>
                </a:cubicBezTo>
                <a:cubicBezTo>
                  <a:pt x="610828" y="3214239"/>
                  <a:pt x="607849" y="3214239"/>
                  <a:pt x="601889" y="3211262"/>
                </a:cubicBezTo>
                <a:cubicBezTo>
                  <a:pt x="592950" y="3202332"/>
                  <a:pt x="607849" y="3208286"/>
                  <a:pt x="616787" y="3205309"/>
                </a:cubicBezTo>
                <a:cubicBezTo>
                  <a:pt x="604869" y="3199355"/>
                  <a:pt x="622747" y="3205309"/>
                  <a:pt x="616787" y="3196379"/>
                </a:cubicBezTo>
                <a:cubicBezTo>
                  <a:pt x="610828" y="3202332"/>
                  <a:pt x="598910" y="3199355"/>
                  <a:pt x="601889" y="3190425"/>
                </a:cubicBezTo>
                <a:cubicBezTo>
                  <a:pt x="613808" y="3196379"/>
                  <a:pt x="619767" y="3193402"/>
                  <a:pt x="628706" y="3199355"/>
                </a:cubicBezTo>
                <a:cubicBezTo>
                  <a:pt x="628706" y="3196379"/>
                  <a:pt x="628706" y="3196379"/>
                  <a:pt x="628706" y="3196379"/>
                </a:cubicBezTo>
                <a:cubicBezTo>
                  <a:pt x="625726" y="3190425"/>
                  <a:pt x="610828" y="3190425"/>
                  <a:pt x="613808" y="3184472"/>
                </a:cubicBezTo>
                <a:cubicBezTo>
                  <a:pt x="628706" y="3190425"/>
                  <a:pt x="640625" y="3202332"/>
                  <a:pt x="655523" y="3205309"/>
                </a:cubicBezTo>
                <a:cubicBezTo>
                  <a:pt x="658503" y="3205309"/>
                  <a:pt x="652543" y="3196379"/>
                  <a:pt x="655523" y="3196379"/>
                </a:cubicBezTo>
                <a:cubicBezTo>
                  <a:pt x="658503" y="3202332"/>
                  <a:pt x="667442" y="3202332"/>
                  <a:pt x="670421" y="3208286"/>
                </a:cubicBezTo>
                <a:cubicBezTo>
                  <a:pt x="667442" y="3211262"/>
                  <a:pt x="661482" y="3208286"/>
                  <a:pt x="664462" y="3211262"/>
                </a:cubicBezTo>
                <a:cubicBezTo>
                  <a:pt x="670421" y="3217216"/>
                  <a:pt x="691279" y="3223170"/>
                  <a:pt x="691279" y="3214239"/>
                </a:cubicBezTo>
                <a:cubicBezTo>
                  <a:pt x="691279" y="3223170"/>
                  <a:pt x="700218" y="3223170"/>
                  <a:pt x="700218" y="3229123"/>
                </a:cubicBezTo>
                <a:cubicBezTo>
                  <a:pt x="691279" y="3229123"/>
                  <a:pt x="688299" y="3217216"/>
                  <a:pt x="679360" y="3220193"/>
                </a:cubicBezTo>
                <a:cubicBezTo>
                  <a:pt x="691279" y="3232100"/>
                  <a:pt x="694258" y="3229123"/>
                  <a:pt x="700218" y="3244007"/>
                </a:cubicBezTo>
                <a:cubicBezTo>
                  <a:pt x="703197" y="3244007"/>
                  <a:pt x="706177" y="3244007"/>
                  <a:pt x="709157" y="3246983"/>
                </a:cubicBezTo>
                <a:cubicBezTo>
                  <a:pt x="712136" y="3241030"/>
                  <a:pt x="706177" y="3244007"/>
                  <a:pt x="703197" y="3238053"/>
                </a:cubicBezTo>
                <a:cubicBezTo>
                  <a:pt x="709157" y="3238053"/>
                  <a:pt x="709157" y="3235077"/>
                  <a:pt x="709157" y="3232100"/>
                </a:cubicBezTo>
                <a:cubicBezTo>
                  <a:pt x="718096" y="3232100"/>
                  <a:pt x="724055" y="3238053"/>
                  <a:pt x="732994" y="3238053"/>
                </a:cubicBezTo>
                <a:cubicBezTo>
                  <a:pt x="732994" y="3232100"/>
                  <a:pt x="712136" y="3229123"/>
                  <a:pt x="724055" y="3229123"/>
                </a:cubicBezTo>
                <a:cubicBezTo>
                  <a:pt x="735974" y="3235077"/>
                  <a:pt x="756831" y="3246983"/>
                  <a:pt x="759811" y="3252937"/>
                </a:cubicBezTo>
                <a:cubicBezTo>
                  <a:pt x="753851" y="3246983"/>
                  <a:pt x="747892" y="3246983"/>
                  <a:pt x="741933" y="3246983"/>
                </a:cubicBezTo>
                <a:cubicBezTo>
                  <a:pt x="753851" y="3261867"/>
                  <a:pt x="777689" y="3264844"/>
                  <a:pt x="783648" y="3276751"/>
                </a:cubicBezTo>
                <a:cubicBezTo>
                  <a:pt x="789607" y="3276751"/>
                  <a:pt x="789607" y="3273774"/>
                  <a:pt x="783648" y="3267821"/>
                </a:cubicBezTo>
                <a:cubicBezTo>
                  <a:pt x="795567" y="3267821"/>
                  <a:pt x="801526" y="3270798"/>
                  <a:pt x="807485" y="3273774"/>
                </a:cubicBezTo>
                <a:cubicBezTo>
                  <a:pt x="816424" y="3291635"/>
                  <a:pt x="840261" y="3297589"/>
                  <a:pt x="864098" y="3309495"/>
                </a:cubicBezTo>
                <a:cubicBezTo>
                  <a:pt x="861119" y="3309495"/>
                  <a:pt x="849200" y="3300565"/>
                  <a:pt x="852180" y="3309495"/>
                </a:cubicBezTo>
                <a:cubicBezTo>
                  <a:pt x="855160" y="3318426"/>
                  <a:pt x="870058" y="3312472"/>
                  <a:pt x="876017" y="3318426"/>
                </a:cubicBezTo>
                <a:cubicBezTo>
                  <a:pt x="876017" y="3321402"/>
                  <a:pt x="867078" y="3318426"/>
                  <a:pt x="873037" y="3324379"/>
                </a:cubicBezTo>
                <a:cubicBezTo>
                  <a:pt x="876017" y="3324379"/>
                  <a:pt x="878997" y="3324379"/>
                  <a:pt x="881976" y="3324379"/>
                </a:cubicBezTo>
                <a:cubicBezTo>
                  <a:pt x="890915" y="3339263"/>
                  <a:pt x="914753" y="3333310"/>
                  <a:pt x="926671" y="3342240"/>
                </a:cubicBezTo>
                <a:cubicBezTo>
                  <a:pt x="932630" y="3354147"/>
                  <a:pt x="959447" y="3363077"/>
                  <a:pt x="962427" y="3354147"/>
                </a:cubicBezTo>
                <a:cubicBezTo>
                  <a:pt x="959447" y="3354147"/>
                  <a:pt x="941569" y="3351170"/>
                  <a:pt x="950508" y="3348193"/>
                </a:cubicBezTo>
                <a:cubicBezTo>
                  <a:pt x="956468" y="3354147"/>
                  <a:pt x="947529" y="3342240"/>
                  <a:pt x="953488" y="3342240"/>
                </a:cubicBezTo>
                <a:cubicBezTo>
                  <a:pt x="959447" y="3351170"/>
                  <a:pt x="965407" y="3354147"/>
                  <a:pt x="971366" y="3360100"/>
                </a:cubicBezTo>
                <a:cubicBezTo>
                  <a:pt x="956468" y="3363077"/>
                  <a:pt x="959447" y="3363077"/>
                  <a:pt x="947529" y="3360100"/>
                </a:cubicBezTo>
                <a:cubicBezTo>
                  <a:pt x="962427" y="3374984"/>
                  <a:pt x="986264" y="3383914"/>
                  <a:pt x="995203" y="3383914"/>
                </a:cubicBezTo>
                <a:cubicBezTo>
                  <a:pt x="992223" y="3383914"/>
                  <a:pt x="1004142" y="3395821"/>
                  <a:pt x="1007122" y="3395821"/>
                </a:cubicBezTo>
                <a:cubicBezTo>
                  <a:pt x="1013081" y="3389868"/>
                  <a:pt x="1022020" y="3407729"/>
                  <a:pt x="1033939" y="3410705"/>
                </a:cubicBezTo>
                <a:cubicBezTo>
                  <a:pt x="1033939" y="3407729"/>
                  <a:pt x="1045857" y="3407729"/>
                  <a:pt x="1051816" y="3410705"/>
                </a:cubicBezTo>
                <a:cubicBezTo>
                  <a:pt x="1048837" y="3413682"/>
                  <a:pt x="1042878" y="3416659"/>
                  <a:pt x="1045857" y="3422612"/>
                </a:cubicBezTo>
                <a:cubicBezTo>
                  <a:pt x="1063735" y="3422612"/>
                  <a:pt x="1057776" y="3437496"/>
                  <a:pt x="1075654" y="3437496"/>
                </a:cubicBezTo>
                <a:cubicBezTo>
                  <a:pt x="1066715" y="3431542"/>
                  <a:pt x="1075654" y="3431542"/>
                  <a:pt x="1078633" y="3428566"/>
                </a:cubicBezTo>
                <a:cubicBezTo>
                  <a:pt x="1087572" y="3437496"/>
                  <a:pt x="1105450" y="3446427"/>
                  <a:pt x="1090552" y="3446427"/>
                </a:cubicBezTo>
                <a:cubicBezTo>
                  <a:pt x="1105450" y="3449403"/>
                  <a:pt x="1129287" y="3455357"/>
                  <a:pt x="1141206" y="3470240"/>
                </a:cubicBezTo>
                <a:cubicBezTo>
                  <a:pt x="1147165" y="3470240"/>
                  <a:pt x="1150145" y="3470240"/>
                  <a:pt x="1153125" y="3470240"/>
                </a:cubicBezTo>
                <a:cubicBezTo>
                  <a:pt x="1162063" y="3479171"/>
                  <a:pt x="1141206" y="3473217"/>
                  <a:pt x="1147165" y="3479171"/>
                </a:cubicBezTo>
                <a:cubicBezTo>
                  <a:pt x="1162063" y="3485124"/>
                  <a:pt x="1173982" y="3485124"/>
                  <a:pt x="1188880" y="3497031"/>
                </a:cubicBezTo>
                <a:cubicBezTo>
                  <a:pt x="1188880" y="3491078"/>
                  <a:pt x="1179941" y="3491078"/>
                  <a:pt x="1179941" y="3485124"/>
                </a:cubicBezTo>
                <a:cubicBezTo>
                  <a:pt x="1188880" y="3494054"/>
                  <a:pt x="1212718" y="3500008"/>
                  <a:pt x="1209738" y="3505961"/>
                </a:cubicBezTo>
                <a:cubicBezTo>
                  <a:pt x="1209738" y="3502985"/>
                  <a:pt x="1194840" y="3497031"/>
                  <a:pt x="1197819" y="3502985"/>
                </a:cubicBezTo>
                <a:cubicBezTo>
                  <a:pt x="1206758" y="3505961"/>
                  <a:pt x="1212718" y="3514892"/>
                  <a:pt x="1227616" y="3514892"/>
                </a:cubicBezTo>
                <a:cubicBezTo>
                  <a:pt x="1221656" y="3511915"/>
                  <a:pt x="1212718" y="3508938"/>
                  <a:pt x="1221656" y="3505961"/>
                </a:cubicBezTo>
                <a:cubicBezTo>
                  <a:pt x="1227616" y="3511915"/>
                  <a:pt x="1236555" y="3514892"/>
                  <a:pt x="1230595" y="3517869"/>
                </a:cubicBezTo>
                <a:cubicBezTo>
                  <a:pt x="1239534" y="3511915"/>
                  <a:pt x="1242514" y="3520846"/>
                  <a:pt x="1251453" y="3523822"/>
                </a:cubicBezTo>
                <a:cubicBezTo>
                  <a:pt x="1248473" y="3517869"/>
                  <a:pt x="1242514" y="3514892"/>
                  <a:pt x="1239534" y="3508938"/>
                </a:cubicBezTo>
                <a:cubicBezTo>
                  <a:pt x="1233575" y="3508938"/>
                  <a:pt x="1233575" y="3502985"/>
                  <a:pt x="1224636" y="3505961"/>
                </a:cubicBezTo>
                <a:cubicBezTo>
                  <a:pt x="1221656" y="3482148"/>
                  <a:pt x="1179941" y="3482148"/>
                  <a:pt x="1168023" y="3458333"/>
                </a:cubicBezTo>
                <a:cubicBezTo>
                  <a:pt x="1153125" y="3455357"/>
                  <a:pt x="1147165" y="3440473"/>
                  <a:pt x="1129287" y="3440473"/>
                </a:cubicBezTo>
                <a:cubicBezTo>
                  <a:pt x="1111409" y="3425589"/>
                  <a:pt x="1090552" y="3410705"/>
                  <a:pt x="1069694" y="3401775"/>
                </a:cubicBezTo>
                <a:cubicBezTo>
                  <a:pt x="1072674" y="3398798"/>
                  <a:pt x="1069694" y="3392845"/>
                  <a:pt x="1072674" y="3392845"/>
                </a:cubicBezTo>
                <a:cubicBezTo>
                  <a:pt x="1066715" y="3389868"/>
                  <a:pt x="1063735" y="3383914"/>
                  <a:pt x="1057776" y="3383914"/>
                </a:cubicBezTo>
                <a:cubicBezTo>
                  <a:pt x="1051816" y="3374984"/>
                  <a:pt x="1054796" y="3372008"/>
                  <a:pt x="1054796" y="3366054"/>
                </a:cubicBezTo>
                <a:cubicBezTo>
                  <a:pt x="1048837" y="3366054"/>
                  <a:pt x="1039898" y="3366054"/>
                  <a:pt x="1039898" y="3369031"/>
                </a:cubicBezTo>
                <a:cubicBezTo>
                  <a:pt x="1027979" y="3363077"/>
                  <a:pt x="1025000" y="3354147"/>
                  <a:pt x="1022020" y="3351170"/>
                </a:cubicBezTo>
                <a:cubicBezTo>
                  <a:pt x="1016061" y="3351170"/>
                  <a:pt x="1016061" y="3354147"/>
                  <a:pt x="1007122" y="3348193"/>
                </a:cubicBezTo>
                <a:cubicBezTo>
                  <a:pt x="1013081" y="3345216"/>
                  <a:pt x="1027979" y="3351170"/>
                  <a:pt x="1025000" y="3345216"/>
                </a:cubicBezTo>
                <a:cubicBezTo>
                  <a:pt x="1016061" y="3342240"/>
                  <a:pt x="1001162" y="3339263"/>
                  <a:pt x="1007122" y="3330333"/>
                </a:cubicBezTo>
                <a:cubicBezTo>
                  <a:pt x="1001162" y="3330333"/>
                  <a:pt x="995203" y="3327356"/>
                  <a:pt x="989244" y="3327356"/>
                </a:cubicBezTo>
                <a:cubicBezTo>
                  <a:pt x="992223" y="3330333"/>
                  <a:pt x="989244" y="3333310"/>
                  <a:pt x="977325" y="3333310"/>
                </a:cubicBezTo>
                <a:cubicBezTo>
                  <a:pt x="974346" y="3324379"/>
                  <a:pt x="986264" y="3333310"/>
                  <a:pt x="980305" y="3324379"/>
                </a:cubicBezTo>
                <a:cubicBezTo>
                  <a:pt x="965407" y="3321402"/>
                  <a:pt x="965407" y="3312472"/>
                  <a:pt x="947529" y="3303542"/>
                </a:cubicBezTo>
                <a:cubicBezTo>
                  <a:pt x="962427" y="3303542"/>
                  <a:pt x="962427" y="3306519"/>
                  <a:pt x="965407" y="3300565"/>
                </a:cubicBezTo>
                <a:cubicBezTo>
                  <a:pt x="965407" y="3303542"/>
                  <a:pt x="974346" y="3300565"/>
                  <a:pt x="980305" y="3303542"/>
                </a:cubicBezTo>
                <a:cubicBezTo>
                  <a:pt x="986264" y="3309495"/>
                  <a:pt x="992223" y="3312472"/>
                  <a:pt x="1001162" y="3315449"/>
                </a:cubicBezTo>
                <a:cubicBezTo>
                  <a:pt x="995203" y="3318426"/>
                  <a:pt x="986264" y="3309495"/>
                  <a:pt x="986264" y="3315449"/>
                </a:cubicBezTo>
                <a:cubicBezTo>
                  <a:pt x="998183" y="3315449"/>
                  <a:pt x="1001162" y="3333310"/>
                  <a:pt x="1010101" y="3324379"/>
                </a:cubicBezTo>
                <a:cubicBezTo>
                  <a:pt x="1022020" y="3339263"/>
                  <a:pt x="1027979" y="3342240"/>
                  <a:pt x="1045857" y="3357123"/>
                </a:cubicBezTo>
                <a:cubicBezTo>
                  <a:pt x="1048837" y="3357123"/>
                  <a:pt x="1051816" y="3357123"/>
                  <a:pt x="1054796" y="3354147"/>
                </a:cubicBezTo>
                <a:cubicBezTo>
                  <a:pt x="1054796" y="3357123"/>
                  <a:pt x="1057776" y="3360100"/>
                  <a:pt x="1060755" y="3360100"/>
                </a:cubicBezTo>
                <a:cubicBezTo>
                  <a:pt x="1069694" y="3366054"/>
                  <a:pt x="1054796" y="3360100"/>
                  <a:pt x="1057776" y="3366054"/>
                </a:cubicBezTo>
                <a:cubicBezTo>
                  <a:pt x="1063735" y="3372008"/>
                  <a:pt x="1072674" y="3372008"/>
                  <a:pt x="1075654" y="3369031"/>
                </a:cubicBezTo>
                <a:cubicBezTo>
                  <a:pt x="1081613" y="3374984"/>
                  <a:pt x="1075654" y="3374984"/>
                  <a:pt x="1078633" y="3377961"/>
                </a:cubicBezTo>
                <a:cubicBezTo>
                  <a:pt x="1090552" y="3386891"/>
                  <a:pt x="1099491" y="3383914"/>
                  <a:pt x="1108430" y="3398798"/>
                </a:cubicBezTo>
                <a:cubicBezTo>
                  <a:pt x="1114389" y="3398798"/>
                  <a:pt x="1108430" y="3392845"/>
                  <a:pt x="1117369" y="3395821"/>
                </a:cubicBezTo>
                <a:cubicBezTo>
                  <a:pt x="1126308" y="3404752"/>
                  <a:pt x="1129287" y="3404752"/>
                  <a:pt x="1126308" y="3398798"/>
                </a:cubicBezTo>
                <a:cubicBezTo>
                  <a:pt x="1132267" y="3401775"/>
                  <a:pt x="1135247" y="3407729"/>
                  <a:pt x="1141206" y="3410705"/>
                </a:cubicBezTo>
                <a:cubicBezTo>
                  <a:pt x="1168023" y="3416659"/>
                  <a:pt x="1179941" y="3437496"/>
                  <a:pt x="1194840" y="3449403"/>
                </a:cubicBezTo>
                <a:cubicBezTo>
                  <a:pt x="1206758" y="3449403"/>
                  <a:pt x="1221656" y="3452380"/>
                  <a:pt x="1215697" y="3443450"/>
                </a:cubicBezTo>
                <a:cubicBezTo>
                  <a:pt x="1209738" y="3443450"/>
                  <a:pt x="1209738" y="3446427"/>
                  <a:pt x="1203779" y="3443450"/>
                </a:cubicBezTo>
                <a:cubicBezTo>
                  <a:pt x="1194840" y="3434519"/>
                  <a:pt x="1209738" y="3440473"/>
                  <a:pt x="1203779" y="3434519"/>
                </a:cubicBezTo>
                <a:cubicBezTo>
                  <a:pt x="1173982" y="3413682"/>
                  <a:pt x="1144186" y="3395821"/>
                  <a:pt x="1117369" y="3372008"/>
                </a:cubicBezTo>
                <a:cubicBezTo>
                  <a:pt x="1126308" y="3372008"/>
                  <a:pt x="1129287" y="3377961"/>
                  <a:pt x="1138226" y="3380938"/>
                </a:cubicBezTo>
                <a:cubicBezTo>
                  <a:pt x="1144186" y="3377961"/>
                  <a:pt x="1132267" y="3372008"/>
                  <a:pt x="1141206" y="3372008"/>
                </a:cubicBezTo>
                <a:cubicBezTo>
                  <a:pt x="1141206" y="3374984"/>
                  <a:pt x="1141206" y="3377961"/>
                  <a:pt x="1141206" y="3377961"/>
                </a:cubicBezTo>
                <a:cubicBezTo>
                  <a:pt x="1156104" y="3380938"/>
                  <a:pt x="1159084" y="3380938"/>
                  <a:pt x="1171002" y="3386891"/>
                </a:cubicBezTo>
                <a:cubicBezTo>
                  <a:pt x="1156104" y="3380938"/>
                  <a:pt x="1165043" y="3389868"/>
                  <a:pt x="1156104" y="3389868"/>
                </a:cubicBezTo>
                <a:cubicBezTo>
                  <a:pt x="1153125" y="3386891"/>
                  <a:pt x="1153125" y="3380938"/>
                  <a:pt x="1147165" y="3380938"/>
                </a:cubicBezTo>
                <a:cubicBezTo>
                  <a:pt x="1147165" y="3383914"/>
                  <a:pt x="1138226" y="3383914"/>
                  <a:pt x="1141206" y="3389868"/>
                </a:cubicBezTo>
                <a:cubicBezTo>
                  <a:pt x="1150145" y="3380938"/>
                  <a:pt x="1153125" y="3395821"/>
                  <a:pt x="1165043" y="3395821"/>
                </a:cubicBezTo>
                <a:cubicBezTo>
                  <a:pt x="1162063" y="3389868"/>
                  <a:pt x="1176962" y="3395821"/>
                  <a:pt x="1179941" y="3395821"/>
                </a:cubicBezTo>
                <a:cubicBezTo>
                  <a:pt x="1194840" y="3407729"/>
                  <a:pt x="1245494" y="3428566"/>
                  <a:pt x="1251453" y="3443450"/>
                </a:cubicBezTo>
                <a:cubicBezTo>
                  <a:pt x="1257412" y="3440473"/>
                  <a:pt x="1251453" y="3434519"/>
                  <a:pt x="1260392" y="3434519"/>
                </a:cubicBezTo>
                <a:cubicBezTo>
                  <a:pt x="1266351" y="3452380"/>
                  <a:pt x="1269331" y="3452380"/>
                  <a:pt x="1281250" y="3461310"/>
                </a:cubicBezTo>
                <a:cubicBezTo>
                  <a:pt x="1272311" y="3455357"/>
                  <a:pt x="1269331" y="3464287"/>
                  <a:pt x="1263372" y="3455357"/>
                </a:cubicBezTo>
                <a:cubicBezTo>
                  <a:pt x="1266351" y="3455357"/>
                  <a:pt x="1269331" y="3455357"/>
                  <a:pt x="1266351" y="3452380"/>
                </a:cubicBezTo>
                <a:cubicBezTo>
                  <a:pt x="1260392" y="3452380"/>
                  <a:pt x="1251453" y="3446427"/>
                  <a:pt x="1245494" y="3449403"/>
                </a:cubicBezTo>
                <a:cubicBezTo>
                  <a:pt x="1257412" y="3452380"/>
                  <a:pt x="1278270" y="3476194"/>
                  <a:pt x="1290188" y="3464287"/>
                </a:cubicBezTo>
                <a:cubicBezTo>
                  <a:pt x="1296148" y="3470240"/>
                  <a:pt x="1305087" y="3473217"/>
                  <a:pt x="1311046" y="3479171"/>
                </a:cubicBezTo>
                <a:cubicBezTo>
                  <a:pt x="1302107" y="3479171"/>
                  <a:pt x="1290188" y="3470240"/>
                  <a:pt x="1293168" y="3479171"/>
                </a:cubicBezTo>
                <a:cubicBezTo>
                  <a:pt x="1299127" y="3488101"/>
                  <a:pt x="1311046" y="3482148"/>
                  <a:pt x="1317005" y="3488101"/>
                </a:cubicBezTo>
                <a:cubicBezTo>
                  <a:pt x="1319985" y="3476194"/>
                  <a:pt x="1346802" y="3502985"/>
                  <a:pt x="1352761" y="3497031"/>
                </a:cubicBezTo>
                <a:cubicBezTo>
                  <a:pt x="1352761" y="3502985"/>
                  <a:pt x="1349781" y="3500008"/>
                  <a:pt x="1346802" y="3502985"/>
                </a:cubicBezTo>
                <a:cubicBezTo>
                  <a:pt x="1352761" y="3508938"/>
                  <a:pt x="1361700" y="3514892"/>
                  <a:pt x="1364680" y="3508938"/>
                </a:cubicBezTo>
                <a:cubicBezTo>
                  <a:pt x="1367659" y="3520846"/>
                  <a:pt x="1376598" y="3514892"/>
                  <a:pt x="1373619" y="3523822"/>
                </a:cubicBezTo>
                <a:cubicBezTo>
                  <a:pt x="1382558" y="3526799"/>
                  <a:pt x="1394476" y="3529776"/>
                  <a:pt x="1394476" y="3523822"/>
                </a:cubicBezTo>
                <a:cubicBezTo>
                  <a:pt x="1406395" y="3529776"/>
                  <a:pt x="1391497" y="3532752"/>
                  <a:pt x="1400436" y="3535729"/>
                </a:cubicBezTo>
                <a:cubicBezTo>
                  <a:pt x="1403415" y="3532752"/>
                  <a:pt x="1409374" y="3529776"/>
                  <a:pt x="1421293" y="3541683"/>
                </a:cubicBezTo>
                <a:cubicBezTo>
                  <a:pt x="1421293" y="3544659"/>
                  <a:pt x="1412354" y="3541683"/>
                  <a:pt x="1415334" y="3544659"/>
                </a:cubicBezTo>
                <a:cubicBezTo>
                  <a:pt x="1421293" y="3550613"/>
                  <a:pt x="1418313" y="3544659"/>
                  <a:pt x="1424273" y="3544659"/>
                </a:cubicBezTo>
                <a:cubicBezTo>
                  <a:pt x="1424273" y="3547636"/>
                  <a:pt x="1430232" y="3547636"/>
                  <a:pt x="1430232" y="3553590"/>
                </a:cubicBezTo>
                <a:cubicBezTo>
                  <a:pt x="1430232" y="3559543"/>
                  <a:pt x="1418313" y="3544659"/>
                  <a:pt x="1418313" y="3553590"/>
                </a:cubicBezTo>
                <a:cubicBezTo>
                  <a:pt x="1427252" y="3562520"/>
                  <a:pt x="1442151" y="3565497"/>
                  <a:pt x="1442151" y="3556567"/>
                </a:cubicBezTo>
                <a:cubicBezTo>
                  <a:pt x="1445130" y="3565497"/>
                  <a:pt x="1454069" y="3580380"/>
                  <a:pt x="1460029" y="3571450"/>
                </a:cubicBezTo>
                <a:cubicBezTo>
                  <a:pt x="1468967" y="3574427"/>
                  <a:pt x="1463008" y="3574427"/>
                  <a:pt x="1463008" y="3580380"/>
                </a:cubicBezTo>
                <a:cubicBezTo>
                  <a:pt x="1489825" y="3592288"/>
                  <a:pt x="1498764" y="3604195"/>
                  <a:pt x="1528560" y="3616102"/>
                </a:cubicBezTo>
                <a:cubicBezTo>
                  <a:pt x="1534520" y="3622055"/>
                  <a:pt x="1525581" y="3622055"/>
                  <a:pt x="1528560" y="3625032"/>
                </a:cubicBezTo>
                <a:cubicBezTo>
                  <a:pt x="1543459" y="3633962"/>
                  <a:pt x="1555377" y="3630986"/>
                  <a:pt x="1555377" y="3642892"/>
                </a:cubicBezTo>
                <a:cubicBezTo>
                  <a:pt x="1567296" y="3642892"/>
                  <a:pt x="1573255" y="3651823"/>
                  <a:pt x="1579215" y="3648846"/>
                </a:cubicBezTo>
                <a:cubicBezTo>
                  <a:pt x="1576235" y="3648846"/>
                  <a:pt x="1576235" y="3651823"/>
                  <a:pt x="1579215" y="3657776"/>
                </a:cubicBezTo>
                <a:cubicBezTo>
                  <a:pt x="1582194" y="3657776"/>
                  <a:pt x="1594113" y="3660753"/>
                  <a:pt x="1603052" y="3663730"/>
                </a:cubicBezTo>
                <a:cubicBezTo>
                  <a:pt x="1611991" y="3666707"/>
                  <a:pt x="1617950" y="3672660"/>
                  <a:pt x="1614970" y="3675637"/>
                </a:cubicBezTo>
                <a:cubicBezTo>
                  <a:pt x="1626889" y="3678614"/>
                  <a:pt x="1644767" y="3687544"/>
                  <a:pt x="1650726" y="3684567"/>
                </a:cubicBezTo>
                <a:cubicBezTo>
                  <a:pt x="1656685" y="3702428"/>
                  <a:pt x="1704360" y="3717311"/>
                  <a:pt x="1686482" y="3720288"/>
                </a:cubicBezTo>
                <a:cubicBezTo>
                  <a:pt x="1695421" y="3729219"/>
                  <a:pt x="1698401" y="3720288"/>
                  <a:pt x="1704360" y="3732195"/>
                </a:cubicBezTo>
                <a:cubicBezTo>
                  <a:pt x="1707340" y="3738149"/>
                  <a:pt x="1692441" y="3720288"/>
                  <a:pt x="1695421" y="3729219"/>
                </a:cubicBezTo>
                <a:cubicBezTo>
                  <a:pt x="1701380" y="3738149"/>
                  <a:pt x="1719258" y="3753033"/>
                  <a:pt x="1722238" y="3741126"/>
                </a:cubicBezTo>
                <a:cubicBezTo>
                  <a:pt x="1716278" y="3741126"/>
                  <a:pt x="1704360" y="3732195"/>
                  <a:pt x="1710319" y="3729219"/>
                </a:cubicBezTo>
                <a:cubicBezTo>
                  <a:pt x="1722238" y="3741126"/>
                  <a:pt x="1740116" y="3750056"/>
                  <a:pt x="1743095" y="3761963"/>
                </a:cubicBezTo>
                <a:cubicBezTo>
                  <a:pt x="1755014" y="3764940"/>
                  <a:pt x="1743095" y="3753033"/>
                  <a:pt x="1752034" y="3758986"/>
                </a:cubicBezTo>
                <a:cubicBezTo>
                  <a:pt x="1757994" y="3770893"/>
                  <a:pt x="1760973" y="3764940"/>
                  <a:pt x="1769912" y="3770893"/>
                </a:cubicBezTo>
                <a:cubicBezTo>
                  <a:pt x="1766933" y="3764940"/>
                  <a:pt x="1763953" y="3758986"/>
                  <a:pt x="1766933" y="3756009"/>
                </a:cubicBezTo>
                <a:cubicBezTo>
                  <a:pt x="1755014" y="3753033"/>
                  <a:pt x="1746075" y="3750056"/>
                  <a:pt x="1743095" y="3741126"/>
                </a:cubicBezTo>
                <a:cubicBezTo>
                  <a:pt x="1752034" y="3741126"/>
                  <a:pt x="1755014" y="3753033"/>
                  <a:pt x="1766933" y="3753033"/>
                </a:cubicBezTo>
                <a:cubicBezTo>
                  <a:pt x="1772892" y="3761963"/>
                  <a:pt x="1766933" y="3770893"/>
                  <a:pt x="1778851" y="3773870"/>
                </a:cubicBezTo>
                <a:cubicBezTo>
                  <a:pt x="1787790" y="3773870"/>
                  <a:pt x="1784810" y="3770893"/>
                  <a:pt x="1793749" y="3770893"/>
                </a:cubicBezTo>
                <a:cubicBezTo>
                  <a:pt x="1793749" y="3773870"/>
                  <a:pt x="1793749" y="3773870"/>
                  <a:pt x="1793749" y="3776847"/>
                </a:cubicBezTo>
                <a:cubicBezTo>
                  <a:pt x="1796729" y="3776847"/>
                  <a:pt x="1796729" y="3776847"/>
                  <a:pt x="1796729" y="3776847"/>
                </a:cubicBezTo>
                <a:cubicBezTo>
                  <a:pt x="1790770" y="3776847"/>
                  <a:pt x="1781831" y="3776847"/>
                  <a:pt x="1781831" y="3779824"/>
                </a:cubicBezTo>
                <a:cubicBezTo>
                  <a:pt x="1793749" y="3785777"/>
                  <a:pt x="1784810" y="3785777"/>
                  <a:pt x="1781831" y="3788754"/>
                </a:cubicBezTo>
                <a:cubicBezTo>
                  <a:pt x="1790770" y="3797684"/>
                  <a:pt x="1793749" y="3791730"/>
                  <a:pt x="1802688" y="3797684"/>
                </a:cubicBezTo>
                <a:cubicBezTo>
                  <a:pt x="1811627" y="3809591"/>
                  <a:pt x="1835464" y="3827452"/>
                  <a:pt x="1844403" y="3815545"/>
                </a:cubicBezTo>
                <a:cubicBezTo>
                  <a:pt x="1850363" y="3827452"/>
                  <a:pt x="1832485" y="3821498"/>
                  <a:pt x="1835464" y="3827452"/>
                </a:cubicBezTo>
                <a:cubicBezTo>
                  <a:pt x="1838444" y="3827452"/>
                  <a:pt x="1850363" y="3827452"/>
                  <a:pt x="1853342" y="3827452"/>
                </a:cubicBezTo>
                <a:cubicBezTo>
                  <a:pt x="1859302" y="3833405"/>
                  <a:pt x="1868241" y="3839359"/>
                  <a:pt x="1877180" y="3842336"/>
                </a:cubicBezTo>
                <a:cubicBezTo>
                  <a:pt x="1883139" y="3851266"/>
                  <a:pt x="1865261" y="3842336"/>
                  <a:pt x="1874200" y="3854242"/>
                </a:cubicBezTo>
                <a:cubicBezTo>
                  <a:pt x="1880159" y="3854242"/>
                  <a:pt x="1886119" y="3857219"/>
                  <a:pt x="1892078" y="3857219"/>
                </a:cubicBezTo>
                <a:cubicBezTo>
                  <a:pt x="1886119" y="3863173"/>
                  <a:pt x="1901017" y="3869126"/>
                  <a:pt x="1906976" y="3878057"/>
                </a:cubicBezTo>
                <a:cubicBezTo>
                  <a:pt x="1909956" y="3878057"/>
                  <a:pt x="1909956" y="3875080"/>
                  <a:pt x="1915915" y="3878057"/>
                </a:cubicBezTo>
                <a:cubicBezTo>
                  <a:pt x="1924854" y="3889963"/>
                  <a:pt x="1939752" y="3901870"/>
                  <a:pt x="1954650" y="3895917"/>
                </a:cubicBezTo>
                <a:cubicBezTo>
                  <a:pt x="1951671" y="3904847"/>
                  <a:pt x="1966569" y="3913778"/>
                  <a:pt x="1972528" y="3910801"/>
                </a:cubicBezTo>
                <a:cubicBezTo>
                  <a:pt x="1975508" y="3928661"/>
                  <a:pt x="1993386" y="3925685"/>
                  <a:pt x="2002325" y="3937592"/>
                </a:cubicBezTo>
                <a:cubicBezTo>
                  <a:pt x="2005305" y="3931638"/>
                  <a:pt x="2005305" y="3937592"/>
                  <a:pt x="2011264" y="3940568"/>
                </a:cubicBezTo>
                <a:cubicBezTo>
                  <a:pt x="2008284" y="3937592"/>
                  <a:pt x="2008284" y="3934615"/>
                  <a:pt x="2011264" y="3931638"/>
                </a:cubicBezTo>
                <a:cubicBezTo>
                  <a:pt x="2017223" y="3934615"/>
                  <a:pt x="2026162" y="3937592"/>
                  <a:pt x="2029142" y="3943545"/>
                </a:cubicBezTo>
                <a:cubicBezTo>
                  <a:pt x="2023182" y="3943545"/>
                  <a:pt x="2014244" y="3931638"/>
                  <a:pt x="2014244" y="3943545"/>
                </a:cubicBezTo>
                <a:cubicBezTo>
                  <a:pt x="2029142" y="3949499"/>
                  <a:pt x="2035101" y="3970336"/>
                  <a:pt x="2052979" y="3979266"/>
                </a:cubicBezTo>
                <a:cubicBezTo>
                  <a:pt x="2061918" y="3982243"/>
                  <a:pt x="2064898" y="3982243"/>
                  <a:pt x="2064898" y="3976289"/>
                </a:cubicBezTo>
                <a:cubicBezTo>
                  <a:pt x="2055959" y="3961406"/>
                  <a:pt x="2052979" y="3976289"/>
                  <a:pt x="2044040" y="3967359"/>
                </a:cubicBezTo>
                <a:cubicBezTo>
                  <a:pt x="2055959" y="3967359"/>
                  <a:pt x="2052979" y="3958429"/>
                  <a:pt x="2058938" y="3955452"/>
                </a:cubicBezTo>
                <a:cubicBezTo>
                  <a:pt x="2055959" y="3964382"/>
                  <a:pt x="2067877" y="3970336"/>
                  <a:pt x="2073837" y="3979266"/>
                </a:cubicBezTo>
                <a:cubicBezTo>
                  <a:pt x="2067877" y="3979266"/>
                  <a:pt x="2061918" y="3979266"/>
                  <a:pt x="2067877" y="3988197"/>
                </a:cubicBezTo>
                <a:cubicBezTo>
                  <a:pt x="2070857" y="3991174"/>
                  <a:pt x="2073837" y="3982243"/>
                  <a:pt x="2079796" y="3991174"/>
                </a:cubicBezTo>
                <a:cubicBezTo>
                  <a:pt x="2076816" y="3991174"/>
                  <a:pt x="2073837" y="3991174"/>
                  <a:pt x="2073837" y="3994150"/>
                </a:cubicBezTo>
                <a:cubicBezTo>
                  <a:pt x="2082775" y="4000104"/>
                  <a:pt x="2091714" y="4003080"/>
                  <a:pt x="2100653" y="4009034"/>
                </a:cubicBezTo>
                <a:cubicBezTo>
                  <a:pt x="2100653" y="4020941"/>
                  <a:pt x="2130450" y="4032848"/>
                  <a:pt x="2142368" y="4044755"/>
                </a:cubicBezTo>
                <a:cubicBezTo>
                  <a:pt x="2139389" y="4041778"/>
                  <a:pt x="2145348" y="4044755"/>
                  <a:pt x="2148328" y="4041778"/>
                </a:cubicBezTo>
                <a:cubicBezTo>
                  <a:pt x="2151307" y="4044755"/>
                  <a:pt x="2154287" y="4050708"/>
                  <a:pt x="2160246" y="4050708"/>
                </a:cubicBezTo>
                <a:cubicBezTo>
                  <a:pt x="2160246" y="4065592"/>
                  <a:pt x="2178124" y="4065592"/>
                  <a:pt x="2190043" y="4071546"/>
                </a:cubicBezTo>
                <a:cubicBezTo>
                  <a:pt x="2184084" y="4074523"/>
                  <a:pt x="2196002" y="4080476"/>
                  <a:pt x="2190043" y="4080476"/>
                </a:cubicBezTo>
                <a:cubicBezTo>
                  <a:pt x="2184084" y="4080476"/>
                  <a:pt x="2178124" y="4080476"/>
                  <a:pt x="2172165" y="4074523"/>
                </a:cubicBezTo>
                <a:cubicBezTo>
                  <a:pt x="2169185" y="4086430"/>
                  <a:pt x="2190043" y="4098337"/>
                  <a:pt x="2204941" y="4101313"/>
                </a:cubicBezTo>
                <a:cubicBezTo>
                  <a:pt x="2198982" y="4095360"/>
                  <a:pt x="2193022" y="4095360"/>
                  <a:pt x="2190043" y="4086430"/>
                </a:cubicBezTo>
                <a:cubicBezTo>
                  <a:pt x="2210900" y="4095360"/>
                  <a:pt x="2225799" y="4110244"/>
                  <a:pt x="2246656" y="4119174"/>
                </a:cubicBezTo>
                <a:cubicBezTo>
                  <a:pt x="2249636" y="4119174"/>
                  <a:pt x="2246656" y="4116197"/>
                  <a:pt x="2246656" y="4113220"/>
                </a:cubicBezTo>
                <a:cubicBezTo>
                  <a:pt x="2246656" y="4113220"/>
                  <a:pt x="2246656" y="4113220"/>
                  <a:pt x="2258575" y="4113220"/>
                </a:cubicBezTo>
                <a:cubicBezTo>
                  <a:pt x="2264534" y="4122151"/>
                  <a:pt x="2252615" y="4119174"/>
                  <a:pt x="2255595" y="4128104"/>
                </a:cubicBezTo>
                <a:cubicBezTo>
                  <a:pt x="2267514" y="4142988"/>
                  <a:pt x="2276453" y="4131081"/>
                  <a:pt x="2279432" y="4145965"/>
                </a:cubicBezTo>
                <a:cubicBezTo>
                  <a:pt x="2288371" y="4145965"/>
                  <a:pt x="2276453" y="4131081"/>
                  <a:pt x="2270493" y="4128104"/>
                </a:cubicBezTo>
                <a:cubicBezTo>
                  <a:pt x="2279432" y="4125127"/>
                  <a:pt x="2285392" y="4142988"/>
                  <a:pt x="2291351" y="4137035"/>
                </a:cubicBezTo>
                <a:cubicBezTo>
                  <a:pt x="2294331" y="4148942"/>
                  <a:pt x="2276453" y="4142988"/>
                  <a:pt x="2285392" y="4157872"/>
                </a:cubicBezTo>
                <a:cubicBezTo>
                  <a:pt x="2300290" y="4160849"/>
                  <a:pt x="2324127" y="4187640"/>
                  <a:pt x="2333066" y="4172756"/>
                </a:cubicBezTo>
                <a:cubicBezTo>
                  <a:pt x="2321147" y="4169779"/>
                  <a:pt x="2312208" y="4163825"/>
                  <a:pt x="2303270" y="4157872"/>
                </a:cubicBezTo>
                <a:cubicBezTo>
                  <a:pt x="2309229" y="4151918"/>
                  <a:pt x="2315188" y="4163825"/>
                  <a:pt x="2315188" y="4157872"/>
                </a:cubicBezTo>
                <a:cubicBezTo>
                  <a:pt x="2321148" y="4163825"/>
                  <a:pt x="2330831" y="4169779"/>
                  <a:pt x="2339770" y="4175732"/>
                </a:cubicBezTo>
                <a:lnTo>
                  <a:pt x="2354305" y="4188639"/>
                </a:lnTo>
                <a:lnTo>
                  <a:pt x="2356903" y="4195454"/>
                </a:lnTo>
                <a:cubicBezTo>
                  <a:pt x="2357648" y="4197314"/>
                  <a:pt x="2356904" y="4198058"/>
                  <a:pt x="2350944" y="4196570"/>
                </a:cubicBezTo>
                <a:cubicBezTo>
                  <a:pt x="2342005" y="4193593"/>
                  <a:pt x="2356903" y="4190616"/>
                  <a:pt x="2347964" y="4187640"/>
                </a:cubicBezTo>
                <a:cubicBezTo>
                  <a:pt x="2333066" y="4184663"/>
                  <a:pt x="2350944" y="4193593"/>
                  <a:pt x="2342005" y="4193593"/>
                </a:cubicBezTo>
                <a:cubicBezTo>
                  <a:pt x="2333066" y="4184663"/>
                  <a:pt x="2333066" y="4193593"/>
                  <a:pt x="2318168" y="4184663"/>
                </a:cubicBezTo>
                <a:cubicBezTo>
                  <a:pt x="2321147" y="4190616"/>
                  <a:pt x="2330086" y="4193593"/>
                  <a:pt x="2336046" y="4199547"/>
                </a:cubicBezTo>
                <a:cubicBezTo>
                  <a:pt x="2342005" y="4199547"/>
                  <a:pt x="2347964" y="4196570"/>
                  <a:pt x="2350944" y="4205500"/>
                </a:cubicBezTo>
                <a:cubicBezTo>
                  <a:pt x="2350944" y="4205500"/>
                  <a:pt x="2342005" y="4205500"/>
                  <a:pt x="2344985" y="4208477"/>
                </a:cubicBezTo>
                <a:cubicBezTo>
                  <a:pt x="2350944" y="4214430"/>
                  <a:pt x="2359883" y="4217407"/>
                  <a:pt x="2359883" y="4211454"/>
                </a:cubicBezTo>
                <a:cubicBezTo>
                  <a:pt x="2350944" y="4208477"/>
                  <a:pt x="2359883" y="4202523"/>
                  <a:pt x="2350944" y="4196570"/>
                </a:cubicBezTo>
                <a:cubicBezTo>
                  <a:pt x="2362863" y="4196570"/>
                  <a:pt x="2365842" y="4208477"/>
                  <a:pt x="2371801" y="4214430"/>
                </a:cubicBezTo>
                <a:cubicBezTo>
                  <a:pt x="2374781" y="4214430"/>
                  <a:pt x="2380740" y="4217407"/>
                  <a:pt x="2380740" y="4214430"/>
                </a:cubicBezTo>
                <a:cubicBezTo>
                  <a:pt x="2374781" y="4211454"/>
                  <a:pt x="2368822" y="4205500"/>
                  <a:pt x="2365842" y="4199547"/>
                </a:cubicBezTo>
                <a:cubicBezTo>
                  <a:pt x="2374781" y="4196570"/>
                  <a:pt x="2371801" y="4205500"/>
                  <a:pt x="2383720" y="4205500"/>
                </a:cubicBezTo>
                <a:cubicBezTo>
                  <a:pt x="2374781" y="4196570"/>
                  <a:pt x="2362863" y="4190616"/>
                  <a:pt x="2356903" y="4181686"/>
                </a:cubicBezTo>
                <a:cubicBezTo>
                  <a:pt x="2359883" y="4181686"/>
                  <a:pt x="2362863" y="4184663"/>
                  <a:pt x="2362863" y="4181686"/>
                </a:cubicBezTo>
                <a:cubicBezTo>
                  <a:pt x="2356903" y="4175733"/>
                  <a:pt x="2350944" y="4172756"/>
                  <a:pt x="2350944" y="4178709"/>
                </a:cubicBezTo>
                <a:cubicBezTo>
                  <a:pt x="2342005" y="4169779"/>
                  <a:pt x="2333066" y="4160849"/>
                  <a:pt x="2324127" y="4160849"/>
                </a:cubicBezTo>
                <a:cubicBezTo>
                  <a:pt x="2333066" y="4160849"/>
                  <a:pt x="2321147" y="4151918"/>
                  <a:pt x="2318168" y="4154895"/>
                </a:cubicBezTo>
                <a:cubicBezTo>
                  <a:pt x="2315188" y="4151918"/>
                  <a:pt x="2318168" y="4148942"/>
                  <a:pt x="2318168" y="4148942"/>
                </a:cubicBezTo>
                <a:cubicBezTo>
                  <a:pt x="2312208" y="4145965"/>
                  <a:pt x="2309229" y="4142988"/>
                  <a:pt x="2303270" y="4142988"/>
                </a:cubicBezTo>
                <a:cubicBezTo>
                  <a:pt x="2300290" y="4128104"/>
                  <a:pt x="2288371" y="4125127"/>
                  <a:pt x="2276453" y="4122151"/>
                </a:cubicBezTo>
                <a:cubicBezTo>
                  <a:pt x="2282412" y="4122151"/>
                  <a:pt x="2276453" y="4113220"/>
                  <a:pt x="2279432" y="4113220"/>
                </a:cubicBezTo>
                <a:cubicBezTo>
                  <a:pt x="2258575" y="4110244"/>
                  <a:pt x="2246656" y="4077499"/>
                  <a:pt x="2228778" y="4083453"/>
                </a:cubicBezTo>
                <a:cubicBezTo>
                  <a:pt x="2228778" y="4074523"/>
                  <a:pt x="2216860" y="4074523"/>
                  <a:pt x="2210900" y="4071546"/>
                </a:cubicBezTo>
                <a:cubicBezTo>
                  <a:pt x="2207921" y="4062616"/>
                  <a:pt x="2210900" y="4062616"/>
                  <a:pt x="2207921" y="4056662"/>
                </a:cubicBezTo>
                <a:cubicBezTo>
                  <a:pt x="2196002" y="4062616"/>
                  <a:pt x="2184084" y="4035825"/>
                  <a:pt x="2172165" y="4026894"/>
                </a:cubicBezTo>
                <a:cubicBezTo>
                  <a:pt x="2166206" y="4026894"/>
                  <a:pt x="2169185" y="4029871"/>
                  <a:pt x="2166206" y="4029871"/>
                </a:cubicBezTo>
                <a:cubicBezTo>
                  <a:pt x="2157267" y="4023918"/>
                  <a:pt x="2154287" y="4020941"/>
                  <a:pt x="2142368" y="4012011"/>
                </a:cubicBezTo>
                <a:cubicBezTo>
                  <a:pt x="2145348" y="4009034"/>
                  <a:pt x="2154287" y="4017964"/>
                  <a:pt x="2154287" y="4009034"/>
                </a:cubicBezTo>
                <a:cubicBezTo>
                  <a:pt x="2127470" y="4012011"/>
                  <a:pt x="2103633" y="3979266"/>
                  <a:pt x="2088735" y="3967359"/>
                </a:cubicBezTo>
                <a:cubicBezTo>
                  <a:pt x="2085755" y="3970336"/>
                  <a:pt x="2085755" y="3973313"/>
                  <a:pt x="2079796" y="3973313"/>
                </a:cubicBezTo>
                <a:cubicBezTo>
                  <a:pt x="2076816" y="3964382"/>
                  <a:pt x="2067877" y="3964382"/>
                  <a:pt x="2061918" y="3958429"/>
                </a:cubicBezTo>
                <a:cubicBezTo>
                  <a:pt x="2067877" y="3958429"/>
                  <a:pt x="2073837" y="3958429"/>
                  <a:pt x="2073837" y="3955452"/>
                </a:cubicBezTo>
                <a:cubicBezTo>
                  <a:pt x="2051489" y="3935359"/>
                  <a:pt x="2015733" y="3916941"/>
                  <a:pt x="1991710" y="3896429"/>
                </a:cubicBezTo>
                <a:lnTo>
                  <a:pt x="1977671" y="3880803"/>
                </a:lnTo>
                <a:lnTo>
                  <a:pt x="1984447" y="3884010"/>
                </a:lnTo>
                <a:cubicBezTo>
                  <a:pt x="1981467" y="3875080"/>
                  <a:pt x="1987427" y="3878057"/>
                  <a:pt x="1984447" y="3872103"/>
                </a:cubicBezTo>
                <a:cubicBezTo>
                  <a:pt x="1966569" y="3872103"/>
                  <a:pt x="1969549" y="3860196"/>
                  <a:pt x="1963589" y="3857219"/>
                </a:cubicBezTo>
                <a:cubicBezTo>
                  <a:pt x="1954650" y="3854242"/>
                  <a:pt x="1957630" y="3860196"/>
                  <a:pt x="1948691" y="3857219"/>
                </a:cubicBezTo>
                <a:cubicBezTo>
                  <a:pt x="1948691" y="3848289"/>
                  <a:pt x="1942732" y="3845312"/>
                  <a:pt x="1939752" y="3839359"/>
                </a:cubicBezTo>
                <a:cubicBezTo>
                  <a:pt x="1933793" y="3839359"/>
                  <a:pt x="1933793" y="3842336"/>
                  <a:pt x="1933793" y="3842336"/>
                </a:cubicBezTo>
                <a:cubicBezTo>
                  <a:pt x="1927834" y="3836382"/>
                  <a:pt x="1906976" y="3830428"/>
                  <a:pt x="1909956" y="3824475"/>
                </a:cubicBezTo>
                <a:cubicBezTo>
                  <a:pt x="1915915" y="3827452"/>
                  <a:pt x="1915915" y="3833405"/>
                  <a:pt x="1924854" y="3833405"/>
                </a:cubicBezTo>
                <a:cubicBezTo>
                  <a:pt x="1909956" y="3821498"/>
                  <a:pt x="1924854" y="3827452"/>
                  <a:pt x="1921874" y="3815545"/>
                </a:cubicBezTo>
                <a:cubicBezTo>
                  <a:pt x="1912935" y="3812568"/>
                  <a:pt x="1912935" y="3815545"/>
                  <a:pt x="1909956" y="3818521"/>
                </a:cubicBezTo>
                <a:cubicBezTo>
                  <a:pt x="1898037" y="3812568"/>
                  <a:pt x="1883139" y="3797684"/>
                  <a:pt x="1868241" y="3785777"/>
                </a:cubicBezTo>
                <a:cubicBezTo>
                  <a:pt x="1865261" y="3791730"/>
                  <a:pt x="1853342" y="3782800"/>
                  <a:pt x="1847383" y="3782800"/>
                </a:cubicBezTo>
                <a:cubicBezTo>
                  <a:pt x="1841424" y="3773870"/>
                  <a:pt x="1856322" y="3782800"/>
                  <a:pt x="1850363" y="3773870"/>
                </a:cubicBezTo>
                <a:cubicBezTo>
                  <a:pt x="1838444" y="3773870"/>
                  <a:pt x="1829505" y="3767917"/>
                  <a:pt x="1820566" y="3764940"/>
                </a:cubicBezTo>
                <a:cubicBezTo>
                  <a:pt x="1820566" y="3767917"/>
                  <a:pt x="1826526" y="3770893"/>
                  <a:pt x="1823546" y="3770893"/>
                </a:cubicBezTo>
                <a:cubicBezTo>
                  <a:pt x="1817587" y="3764940"/>
                  <a:pt x="1808648" y="3764940"/>
                  <a:pt x="1808648" y="3770893"/>
                </a:cubicBezTo>
                <a:cubicBezTo>
                  <a:pt x="1805668" y="3764940"/>
                  <a:pt x="1796729" y="3764940"/>
                  <a:pt x="1793749" y="3756009"/>
                </a:cubicBezTo>
                <a:cubicBezTo>
                  <a:pt x="1799709" y="3753033"/>
                  <a:pt x="1799709" y="3758986"/>
                  <a:pt x="1805668" y="3761963"/>
                </a:cubicBezTo>
                <a:cubicBezTo>
                  <a:pt x="1799709" y="3753033"/>
                  <a:pt x="1808648" y="3758986"/>
                  <a:pt x="1811627" y="3758986"/>
                </a:cubicBezTo>
                <a:cubicBezTo>
                  <a:pt x="1802688" y="3753033"/>
                  <a:pt x="1799709" y="3747079"/>
                  <a:pt x="1799709" y="3741126"/>
                </a:cubicBezTo>
                <a:cubicBezTo>
                  <a:pt x="1799709" y="3747079"/>
                  <a:pt x="1811627" y="3747079"/>
                  <a:pt x="1808648" y="3744102"/>
                </a:cubicBezTo>
                <a:cubicBezTo>
                  <a:pt x="1796729" y="3732195"/>
                  <a:pt x="1778851" y="3729219"/>
                  <a:pt x="1763953" y="3720288"/>
                </a:cubicBezTo>
                <a:cubicBezTo>
                  <a:pt x="1769912" y="3723265"/>
                  <a:pt x="1781831" y="3726242"/>
                  <a:pt x="1772892" y="3717311"/>
                </a:cubicBezTo>
                <a:cubicBezTo>
                  <a:pt x="1768422" y="3717311"/>
                  <a:pt x="1760973" y="3716567"/>
                  <a:pt x="1754269" y="3714335"/>
                </a:cubicBezTo>
                <a:lnTo>
                  <a:pt x="1746525" y="3707820"/>
                </a:lnTo>
                <a:lnTo>
                  <a:pt x="1749055" y="3708381"/>
                </a:lnTo>
                <a:cubicBezTo>
                  <a:pt x="1740116" y="3699451"/>
                  <a:pt x="1731177" y="3693498"/>
                  <a:pt x="1719258" y="3687544"/>
                </a:cubicBezTo>
                <a:cubicBezTo>
                  <a:pt x="1716278" y="3684567"/>
                  <a:pt x="1716278" y="3678614"/>
                  <a:pt x="1716278" y="3678614"/>
                </a:cubicBezTo>
                <a:cubicBezTo>
                  <a:pt x="1707340" y="3672660"/>
                  <a:pt x="1710319" y="3675637"/>
                  <a:pt x="1701380" y="3675637"/>
                </a:cubicBezTo>
                <a:cubicBezTo>
                  <a:pt x="1698401" y="3672660"/>
                  <a:pt x="1695421" y="3669683"/>
                  <a:pt x="1695421" y="3666707"/>
                </a:cubicBezTo>
                <a:cubicBezTo>
                  <a:pt x="1692441" y="3663730"/>
                  <a:pt x="1698401" y="3663730"/>
                  <a:pt x="1698401" y="3660753"/>
                </a:cubicBezTo>
                <a:cubicBezTo>
                  <a:pt x="1677543" y="3642892"/>
                  <a:pt x="1659665" y="3642892"/>
                  <a:pt x="1638808" y="3630986"/>
                </a:cubicBezTo>
                <a:cubicBezTo>
                  <a:pt x="1641787" y="3628009"/>
                  <a:pt x="1647747" y="3625032"/>
                  <a:pt x="1650726" y="3622055"/>
                </a:cubicBezTo>
                <a:cubicBezTo>
                  <a:pt x="1641787" y="3619079"/>
                  <a:pt x="1635828" y="3613125"/>
                  <a:pt x="1626889" y="3613125"/>
                </a:cubicBezTo>
                <a:cubicBezTo>
                  <a:pt x="1629869" y="3619079"/>
                  <a:pt x="1647747" y="3622055"/>
                  <a:pt x="1638808" y="3625032"/>
                </a:cubicBezTo>
                <a:cubicBezTo>
                  <a:pt x="1626889" y="3619079"/>
                  <a:pt x="1620930" y="3610148"/>
                  <a:pt x="1614970" y="3601218"/>
                </a:cubicBezTo>
                <a:cubicBezTo>
                  <a:pt x="1600072" y="3598241"/>
                  <a:pt x="1617950" y="3607171"/>
                  <a:pt x="1611991" y="3610148"/>
                </a:cubicBezTo>
                <a:cubicBezTo>
                  <a:pt x="1594113" y="3592288"/>
                  <a:pt x="1567296" y="3583357"/>
                  <a:pt x="1546438" y="3571450"/>
                </a:cubicBezTo>
                <a:cubicBezTo>
                  <a:pt x="1555377" y="3571450"/>
                  <a:pt x="1555377" y="3577404"/>
                  <a:pt x="1561337" y="3577404"/>
                </a:cubicBezTo>
                <a:cubicBezTo>
                  <a:pt x="1555377" y="3571450"/>
                  <a:pt x="1564316" y="3574427"/>
                  <a:pt x="1561337" y="3565497"/>
                </a:cubicBezTo>
                <a:cubicBezTo>
                  <a:pt x="1528560" y="3562520"/>
                  <a:pt x="1513662" y="3535729"/>
                  <a:pt x="1489825" y="3523822"/>
                </a:cubicBezTo>
                <a:cubicBezTo>
                  <a:pt x="1495784" y="3526799"/>
                  <a:pt x="1498764" y="3523822"/>
                  <a:pt x="1492805" y="3517869"/>
                </a:cubicBezTo>
                <a:cubicBezTo>
                  <a:pt x="1483866" y="3517869"/>
                  <a:pt x="1474927" y="3514892"/>
                  <a:pt x="1465988" y="3511915"/>
                </a:cubicBezTo>
                <a:cubicBezTo>
                  <a:pt x="1468967" y="3511915"/>
                  <a:pt x="1468967" y="3508938"/>
                  <a:pt x="1468967" y="3505961"/>
                </a:cubicBezTo>
                <a:cubicBezTo>
                  <a:pt x="1448110" y="3500008"/>
                  <a:pt x="1436191" y="3482148"/>
                  <a:pt x="1412354" y="3476194"/>
                </a:cubicBezTo>
                <a:cubicBezTo>
                  <a:pt x="1418313" y="3476194"/>
                  <a:pt x="1418313" y="3476194"/>
                  <a:pt x="1418313" y="3473217"/>
                </a:cubicBezTo>
                <a:cubicBezTo>
                  <a:pt x="1388517" y="3458333"/>
                  <a:pt x="1394476" y="3458333"/>
                  <a:pt x="1373619" y="3440473"/>
                </a:cubicBezTo>
                <a:cubicBezTo>
                  <a:pt x="1379578" y="3440473"/>
                  <a:pt x="1382558" y="3440473"/>
                  <a:pt x="1379578" y="3434519"/>
                </a:cubicBezTo>
                <a:cubicBezTo>
                  <a:pt x="1367659" y="3434519"/>
                  <a:pt x="1376598" y="3428566"/>
                  <a:pt x="1364680" y="3425589"/>
                </a:cubicBezTo>
                <a:cubicBezTo>
                  <a:pt x="1358720" y="3425589"/>
                  <a:pt x="1355741" y="3425589"/>
                  <a:pt x="1352761" y="3428566"/>
                </a:cubicBezTo>
                <a:cubicBezTo>
                  <a:pt x="1349781" y="3422612"/>
                  <a:pt x="1346802" y="3419635"/>
                  <a:pt x="1343822" y="3416659"/>
                </a:cubicBezTo>
                <a:cubicBezTo>
                  <a:pt x="1337863" y="3416659"/>
                  <a:pt x="1343822" y="3422612"/>
                  <a:pt x="1340843" y="3425589"/>
                </a:cubicBezTo>
                <a:cubicBezTo>
                  <a:pt x="1328924" y="3413682"/>
                  <a:pt x="1334883" y="3416659"/>
                  <a:pt x="1319985" y="3404752"/>
                </a:cubicBezTo>
                <a:cubicBezTo>
                  <a:pt x="1322965" y="3410705"/>
                  <a:pt x="1328924" y="3416659"/>
                  <a:pt x="1319985" y="3413682"/>
                </a:cubicBezTo>
                <a:cubicBezTo>
                  <a:pt x="1311046" y="3395821"/>
                  <a:pt x="1272311" y="3380938"/>
                  <a:pt x="1290188" y="3374984"/>
                </a:cubicBezTo>
                <a:cubicBezTo>
                  <a:pt x="1284229" y="3366054"/>
                  <a:pt x="1269331" y="3366054"/>
                  <a:pt x="1260392" y="3360100"/>
                </a:cubicBezTo>
                <a:cubicBezTo>
                  <a:pt x="1263372" y="3357123"/>
                  <a:pt x="1269331" y="3360100"/>
                  <a:pt x="1266351" y="3357123"/>
                </a:cubicBezTo>
                <a:cubicBezTo>
                  <a:pt x="1254433" y="3354147"/>
                  <a:pt x="1260392" y="3345216"/>
                  <a:pt x="1248473" y="3339263"/>
                </a:cubicBezTo>
                <a:cubicBezTo>
                  <a:pt x="1239534" y="3342240"/>
                  <a:pt x="1242514" y="3351170"/>
                  <a:pt x="1236555" y="3354147"/>
                </a:cubicBezTo>
                <a:cubicBezTo>
                  <a:pt x="1236555" y="3345216"/>
                  <a:pt x="1221656" y="3327356"/>
                  <a:pt x="1209738" y="3333310"/>
                </a:cubicBezTo>
                <a:cubicBezTo>
                  <a:pt x="1182921" y="3312472"/>
                  <a:pt x="1153125" y="3291635"/>
                  <a:pt x="1123328" y="3273774"/>
                </a:cubicBezTo>
                <a:cubicBezTo>
                  <a:pt x="1093532" y="3252937"/>
                  <a:pt x="1063735" y="3235077"/>
                  <a:pt x="1033939" y="3214239"/>
                </a:cubicBezTo>
                <a:cubicBezTo>
                  <a:pt x="1042878" y="3214239"/>
                  <a:pt x="1042878" y="3223170"/>
                  <a:pt x="1051816" y="3223170"/>
                </a:cubicBezTo>
                <a:cubicBezTo>
                  <a:pt x="1054796" y="3220193"/>
                  <a:pt x="1060755" y="3226146"/>
                  <a:pt x="1060755" y="3220193"/>
                </a:cubicBezTo>
                <a:cubicBezTo>
                  <a:pt x="1057776" y="3220193"/>
                  <a:pt x="1054796" y="3214239"/>
                  <a:pt x="1051816" y="3214239"/>
                </a:cubicBezTo>
                <a:cubicBezTo>
                  <a:pt x="1048837" y="3214239"/>
                  <a:pt x="1048837" y="3217216"/>
                  <a:pt x="1042878" y="3217216"/>
                </a:cubicBezTo>
                <a:cubicBezTo>
                  <a:pt x="1033939" y="3211262"/>
                  <a:pt x="1042878" y="3211262"/>
                  <a:pt x="1042878" y="3208286"/>
                </a:cubicBezTo>
                <a:cubicBezTo>
                  <a:pt x="1036918" y="3205309"/>
                  <a:pt x="1033939" y="3202332"/>
                  <a:pt x="1027979" y="3199355"/>
                </a:cubicBezTo>
                <a:cubicBezTo>
                  <a:pt x="1027979" y="3199355"/>
                  <a:pt x="1025000" y="3202332"/>
                  <a:pt x="1025000" y="3202332"/>
                </a:cubicBezTo>
                <a:cubicBezTo>
                  <a:pt x="1030959" y="3214239"/>
                  <a:pt x="1027979" y="3217216"/>
                  <a:pt x="1030959" y="3223170"/>
                </a:cubicBezTo>
                <a:cubicBezTo>
                  <a:pt x="1025000" y="3217216"/>
                  <a:pt x="1019040" y="3220193"/>
                  <a:pt x="1016061" y="3211262"/>
                </a:cubicBezTo>
                <a:cubicBezTo>
                  <a:pt x="1019040" y="3211262"/>
                  <a:pt x="1030959" y="3214239"/>
                  <a:pt x="1025000" y="3208286"/>
                </a:cubicBezTo>
                <a:cubicBezTo>
                  <a:pt x="1007122" y="3202332"/>
                  <a:pt x="998183" y="3181495"/>
                  <a:pt x="977325" y="3181495"/>
                </a:cubicBezTo>
                <a:cubicBezTo>
                  <a:pt x="977325" y="3172564"/>
                  <a:pt x="974346" y="3172564"/>
                  <a:pt x="971366" y="3175541"/>
                </a:cubicBezTo>
                <a:cubicBezTo>
                  <a:pt x="968386" y="3169588"/>
                  <a:pt x="962427" y="3166611"/>
                  <a:pt x="956468" y="3163634"/>
                </a:cubicBezTo>
                <a:cubicBezTo>
                  <a:pt x="965407" y="3163634"/>
                  <a:pt x="974346" y="3169588"/>
                  <a:pt x="983284" y="3172564"/>
                </a:cubicBezTo>
                <a:cubicBezTo>
                  <a:pt x="974346" y="3154704"/>
                  <a:pt x="956468" y="3157681"/>
                  <a:pt x="944549" y="3148751"/>
                </a:cubicBezTo>
                <a:cubicBezTo>
                  <a:pt x="950508" y="3142797"/>
                  <a:pt x="932630" y="3136843"/>
                  <a:pt x="929651" y="3130890"/>
                </a:cubicBezTo>
                <a:cubicBezTo>
                  <a:pt x="932630" y="3127913"/>
                  <a:pt x="950508" y="3130890"/>
                  <a:pt x="947529" y="3124936"/>
                </a:cubicBezTo>
                <a:cubicBezTo>
                  <a:pt x="935610" y="3124936"/>
                  <a:pt x="929651" y="3116006"/>
                  <a:pt x="920712" y="3113029"/>
                </a:cubicBezTo>
                <a:cubicBezTo>
                  <a:pt x="908793" y="3116006"/>
                  <a:pt x="914753" y="3116006"/>
                  <a:pt x="905814" y="3118983"/>
                </a:cubicBezTo>
                <a:cubicBezTo>
                  <a:pt x="902834" y="3110053"/>
                  <a:pt x="902834" y="3110053"/>
                  <a:pt x="893895" y="3101122"/>
                </a:cubicBezTo>
                <a:cubicBezTo>
                  <a:pt x="902834" y="3101122"/>
                  <a:pt x="902834" y="3098145"/>
                  <a:pt x="905814" y="3095169"/>
                </a:cubicBezTo>
                <a:cubicBezTo>
                  <a:pt x="914753" y="3098145"/>
                  <a:pt x="917732" y="3104099"/>
                  <a:pt x="929651" y="3104099"/>
                </a:cubicBezTo>
                <a:cubicBezTo>
                  <a:pt x="941569" y="3121960"/>
                  <a:pt x="962427" y="3124936"/>
                  <a:pt x="980305" y="3139820"/>
                </a:cubicBezTo>
                <a:cubicBezTo>
                  <a:pt x="1001162" y="3136843"/>
                  <a:pt x="1007122" y="3154704"/>
                  <a:pt x="1019040" y="3160658"/>
                </a:cubicBezTo>
                <a:cubicBezTo>
                  <a:pt x="1019040" y="3157681"/>
                  <a:pt x="1016061" y="3154704"/>
                  <a:pt x="1022020" y="3154704"/>
                </a:cubicBezTo>
                <a:cubicBezTo>
                  <a:pt x="1025000" y="3160658"/>
                  <a:pt x="1033939" y="3160658"/>
                  <a:pt x="1036918" y="3169588"/>
                </a:cubicBezTo>
                <a:cubicBezTo>
                  <a:pt x="1033939" y="3169588"/>
                  <a:pt x="1025000" y="3169588"/>
                  <a:pt x="1030959" y="3178518"/>
                </a:cubicBezTo>
                <a:cubicBezTo>
                  <a:pt x="1033939" y="3178518"/>
                  <a:pt x="1033939" y="3178518"/>
                  <a:pt x="1036918" y="3178518"/>
                </a:cubicBezTo>
                <a:cubicBezTo>
                  <a:pt x="1051816" y="3181495"/>
                  <a:pt x="1039898" y="3169588"/>
                  <a:pt x="1054796" y="3172564"/>
                </a:cubicBezTo>
                <a:cubicBezTo>
                  <a:pt x="1060755" y="3181495"/>
                  <a:pt x="1060755" y="3181495"/>
                  <a:pt x="1072674" y="3181495"/>
                </a:cubicBezTo>
                <a:lnTo>
                  <a:pt x="1075605" y="3190280"/>
                </a:lnTo>
                <a:lnTo>
                  <a:pt x="1063735" y="3184472"/>
                </a:lnTo>
                <a:cubicBezTo>
                  <a:pt x="1066715" y="3187448"/>
                  <a:pt x="1054796" y="3184472"/>
                  <a:pt x="1060755" y="3193402"/>
                </a:cubicBezTo>
                <a:cubicBezTo>
                  <a:pt x="1072674" y="3193402"/>
                  <a:pt x="1081613" y="3202332"/>
                  <a:pt x="1090552" y="3205309"/>
                </a:cubicBezTo>
                <a:cubicBezTo>
                  <a:pt x="1099491" y="3211262"/>
                  <a:pt x="1093532" y="3214239"/>
                  <a:pt x="1105450" y="3214239"/>
                </a:cubicBezTo>
                <a:cubicBezTo>
                  <a:pt x="1108430" y="3220193"/>
                  <a:pt x="1102470" y="3217216"/>
                  <a:pt x="1108430" y="3226146"/>
                </a:cubicBezTo>
                <a:cubicBezTo>
                  <a:pt x="1117369" y="3223170"/>
                  <a:pt x="1120348" y="3229123"/>
                  <a:pt x="1126308" y="3229123"/>
                </a:cubicBezTo>
                <a:cubicBezTo>
                  <a:pt x="1129287" y="3232100"/>
                  <a:pt x="1126308" y="3238053"/>
                  <a:pt x="1135247" y="3241030"/>
                </a:cubicBezTo>
                <a:cubicBezTo>
                  <a:pt x="1132267" y="3235077"/>
                  <a:pt x="1132267" y="3229123"/>
                  <a:pt x="1144186" y="3232100"/>
                </a:cubicBezTo>
                <a:cubicBezTo>
                  <a:pt x="1141206" y="3244007"/>
                  <a:pt x="1153125" y="3238053"/>
                  <a:pt x="1153125" y="3249960"/>
                </a:cubicBezTo>
                <a:cubicBezTo>
                  <a:pt x="1162063" y="3249960"/>
                  <a:pt x="1162063" y="3249960"/>
                  <a:pt x="1173982" y="3252937"/>
                </a:cubicBezTo>
                <a:cubicBezTo>
                  <a:pt x="1168023" y="3246983"/>
                  <a:pt x="1150145" y="3244007"/>
                  <a:pt x="1156104" y="3238053"/>
                </a:cubicBezTo>
                <a:cubicBezTo>
                  <a:pt x="1168023" y="3244007"/>
                  <a:pt x="1179941" y="3252937"/>
                  <a:pt x="1191860" y="3261867"/>
                </a:cubicBezTo>
                <a:cubicBezTo>
                  <a:pt x="1194840" y="3252937"/>
                  <a:pt x="1218677" y="3276751"/>
                  <a:pt x="1233575" y="3279728"/>
                </a:cubicBezTo>
                <a:cubicBezTo>
                  <a:pt x="1224636" y="3270798"/>
                  <a:pt x="1194840" y="3249960"/>
                  <a:pt x="1209738" y="3244007"/>
                </a:cubicBezTo>
                <a:cubicBezTo>
                  <a:pt x="1206758" y="3241030"/>
                  <a:pt x="1200799" y="3238053"/>
                  <a:pt x="1197819" y="3238053"/>
                </a:cubicBezTo>
                <a:cubicBezTo>
                  <a:pt x="1197819" y="3244007"/>
                  <a:pt x="1197819" y="3244007"/>
                  <a:pt x="1194840" y="3244007"/>
                </a:cubicBezTo>
                <a:cubicBezTo>
                  <a:pt x="1182921" y="3232100"/>
                  <a:pt x="1179941" y="3249960"/>
                  <a:pt x="1168023" y="3238053"/>
                </a:cubicBezTo>
                <a:cubicBezTo>
                  <a:pt x="1173982" y="3238053"/>
                  <a:pt x="1179941" y="3238053"/>
                  <a:pt x="1176962" y="3235077"/>
                </a:cubicBezTo>
                <a:cubicBezTo>
                  <a:pt x="1173982" y="3232100"/>
                  <a:pt x="1171002" y="3229123"/>
                  <a:pt x="1168023" y="3226146"/>
                </a:cubicBezTo>
                <a:cubicBezTo>
                  <a:pt x="1165043" y="3226146"/>
                  <a:pt x="1162063" y="3226146"/>
                  <a:pt x="1159084" y="3226146"/>
                </a:cubicBezTo>
                <a:cubicBezTo>
                  <a:pt x="1153125" y="3220193"/>
                  <a:pt x="1147165" y="3217216"/>
                  <a:pt x="1144186" y="3211262"/>
                </a:cubicBezTo>
                <a:cubicBezTo>
                  <a:pt x="1153125" y="3208286"/>
                  <a:pt x="1156104" y="3217216"/>
                  <a:pt x="1165043" y="3217216"/>
                </a:cubicBezTo>
                <a:cubicBezTo>
                  <a:pt x="1162063" y="3211262"/>
                  <a:pt x="1159084" y="3208286"/>
                  <a:pt x="1153125" y="3205309"/>
                </a:cubicBezTo>
                <a:cubicBezTo>
                  <a:pt x="1150145" y="3205309"/>
                  <a:pt x="1144186" y="3205309"/>
                  <a:pt x="1138226" y="3205309"/>
                </a:cubicBezTo>
                <a:cubicBezTo>
                  <a:pt x="1144186" y="3208286"/>
                  <a:pt x="1144186" y="3211262"/>
                  <a:pt x="1138226" y="3214239"/>
                </a:cubicBezTo>
                <a:cubicBezTo>
                  <a:pt x="1129287" y="3202332"/>
                  <a:pt x="1114389" y="3196379"/>
                  <a:pt x="1102470" y="3187448"/>
                </a:cubicBezTo>
                <a:cubicBezTo>
                  <a:pt x="1072674" y="3196379"/>
                  <a:pt x="1051816" y="3151727"/>
                  <a:pt x="1027979" y="3148751"/>
                </a:cubicBezTo>
                <a:cubicBezTo>
                  <a:pt x="1033939" y="3148751"/>
                  <a:pt x="1036918" y="3145774"/>
                  <a:pt x="1039898" y="3142797"/>
                </a:cubicBezTo>
                <a:cubicBezTo>
                  <a:pt x="1048837" y="3157681"/>
                  <a:pt x="1063735" y="3175541"/>
                  <a:pt x="1075654" y="3169588"/>
                </a:cubicBezTo>
                <a:cubicBezTo>
                  <a:pt x="1081613" y="3178518"/>
                  <a:pt x="1087572" y="3181495"/>
                  <a:pt x="1096511" y="3184472"/>
                </a:cubicBezTo>
                <a:cubicBezTo>
                  <a:pt x="1099491" y="3178518"/>
                  <a:pt x="1084593" y="3178518"/>
                  <a:pt x="1090552" y="3172564"/>
                </a:cubicBezTo>
                <a:cubicBezTo>
                  <a:pt x="1075654" y="3175541"/>
                  <a:pt x="1075654" y="3151727"/>
                  <a:pt x="1063735" y="3163634"/>
                </a:cubicBezTo>
                <a:cubicBezTo>
                  <a:pt x="1057776" y="3148751"/>
                  <a:pt x="1045857" y="3148751"/>
                  <a:pt x="1036918" y="3136843"/>
                </a:cubicBezTo>
                <a:cubicBezTo>
                  <a:pt x="1042878" y="3136843"/>
                  <a:pt x="1048837" y="3142797"/>
                  <a:pt x="1045857" y="3133867"/>
                </a:cubicBezTo>
                <a:cubicBezTo>
                  <a:pt x="1039898" y="3133867"/>
                  <a:pt x="1039898" y="3127913"/>
                  <a:pt x="1039898" y="3124936"/>
                </a:cubicBezTo>
                <a:cubicBezTo>
                  <a:pt x="1036918" y="3130890"/>
                  <a:pt x="1030959" y="3121960"/>
                  <a:pt x="1022020" y="3124936"/>
                </a:cubicBezTo>
                <a:cubicBezTo>
                  <a:pt x="1027979" y="3127913"/>
                  <a:pt x="1027979" y="3127913"/>
                  <a:pt x="1025000" y="3130890"/>
                </a:cubicBezTo>
                <a:cubicBezTo>
                  <a:pt x="1016061" y="3121960"/>
                  <a:pt x="1004142" y="3121960"/>
                  <a:pt x="1001162" y="3110053"/>
                </a:cubicBezTo>
                <a:cubicBezTo>
                  <a:pt x="1004142" y="3110053"/>
                  <a:pt x="1013081" y="3110053"/>
                  <a:pt x="1010101" y="3107076"/>
                </a:cubicBezTo>
                <a:cubicBezTo>
                  <a:pt x="1001162" y="3101122"/>
                  <a:pt x="998183" y="3107076"/>
                  <a:pt x="986264" y="3104099"/>
                </a:cubicBezTo>
                <a:cubicBezTo>
                  <a:pt x="986264" y="3092192"/>
                  <a:pt x="968386" y="3089215"/>
                  <a:pt x="968386" y="3077308"/>
                </a:cubicBezTo>
                <a:cubicBezTo>
                  <a:pt x="968386" y="3077308"/>
                  <a:pt x="968386" y="3077308"/>
                  <a:pt x="965407" y="3077308"/>
                </a:cubicBezTo>
                <a:cubicBezTo>
                  <a:pt x="959447" y="3077308"/>
                  <a:pt x="950508" y="3077308"/>
                  <a:pt x="947529" y="3068378"/>
                </a:cubicBezTo>
                <a:cubicBezTo>
                  <a:pt x="950508" y="3068378"/>
                  <a:pt x="950508" y="3068378"/>
                  <a:pt x="953488" y="3068378"/>
                </a:cubicBezTo>
                <a:cubicBezTo>
                  <a:pt x="950508" y="3065401"/>
                  <a:pt x="947529" y="3059448"/>
                  <a:pt x="944549" y="3059448"/>
                </a:cubicBezTo>
                <a:cubicBezTo>
                  <a:pt x="947529" y="3059448"/>
                  <a:pt x="950508" y="3056471"/>
                  <a:pt x="950508" y="3053494"/>
                </a:cubicBezTo>
                <a:cubicBezTo>
                  <a:pt x="950508" y="3053494"/>
                  <a:pt x="950508" y="3053494"/>
                  <a:pt x="947529" y="3053494"/>
                </a:cubicBezTo>
                <a:lnTo>
                  <a:pt x="941569" y="3047540"/>
                </a:lnTo>
                <a:lnTo>
                  <a:pt x="937472" y="3041587"/>
                </a:lnTo>
                <a:cubicBezTo>
                  <a:pt x="936355" y="3040843"/>
                  <a:pt x="935610" y="3041587"/>
                  <a:pt x="935610" y="3044564"/>
                </a:cubicBezTo>
                <a:cubicBezTo>
                  <a:pt x="923691" y="3038610"/>
                  <a:pt x="935610" y="3041587"/>
                  <a:pt x="932630" y="3035633"/>
                </a:cubicBezTo>
                <a:cubicBezTo>
                  <a:pt x="926671" y="3035633"/>
                  <a:pt x="926671" y="3026703"/>
                  <a:pt x="920712" y="3026703"/>
                </a:cubicBezTo>
                <a:cubicBezTo>
                  <a:pt x="914753" y="3029680"/>
                  <a:pt x="920712" y="3029680"/>
                  <a:pt x="926671" y="3035633"/>
                </a:cubicBezTo>
                <a:cubicBezTo>
                  <a:pt x="923691" y="3041587"/>
                  <a:pt x="920712" y="3035633"/>
                  <a:pt x="911773" y="3035633"/>
                </a:cubicBezTo>
                <a:cubicBezTo>
                  <a:pt x="911773" y="3029680"/>
                  <a:pt x="905814" y="3029680"/>
                  <a:pt x="899854" y="3029680"/>
                </a:cubicBezTo>
                <a:cubicBezTo>
                  <a:pt x="902834" y="3023726"/>
                  <a:pt x="884956" y="3017773"/>
                  <a:pt x="896875" y="3017773"/>
                </a:cubicBezTo>
                <a:cubicBezTo>
                  <a:pt x="899854" y="3017773"/>
                  <a:pt x="899854" y="3029680"/>
                  <a:pt x="914753" y="3026703"/>
                </a:cubicBezTo>
                <a:cubicBezTo>
                  <a:pt x="908793" y="3023726"/>
                  <a:pt x="908793" y="3020750"/>
                  <a:pt x="908793" y="3017773"/>
                </a:cubicBezTo>
                <a:cubicBezTo>
                  <a:pt x="881976" y="3002889"/>
                  <a:pt x="849200" y="2993959"/>
                  <a:pt x="822383" y="2976098"/>
                </a:cubicBezTo>
                <a:cubicBezTo>
                  <a:pt x="825363" y="2979075"/>
                  <a:pt x="819404" y="2976098"/>
                  <a:pt x="816424" y="2979075"/>
                </a:cubicBezTo>
                <a:cubicBezTo>
                  <a:pt x="813444" y="2970145"/>
                  <a:pt x="804505" y="2973122"/>
                  <a:pt x="798546" y="2967168"/>
                </a:cubicBezTo>
                <a:cubicBezTo>
                  <a:pt x="807485" y="2964191"/>
                  <a:pt x="816424" y="2973122"/>
                  <a:pt x="816424" y="2964191"/>
                </a:cubicBezTo>
                <a:cubicBezTo>
                  <a:pt x="801526" y="2958238"/>
                  <a:pt x="789607" y="2949307"/>
                  <a:pt x="777689" y="2946331"/>
                </a:cubicBezTo>
                <a:cubicBezTo>
                  <a:pt x="768750" y="2937401"/>
                  <a:pt x="777689" y="2940377"/>
                  <a:pt x="771729" y="2934424"/>
                </a:cubicBezTo>
                <a:cubicBezTo>
                  <a:pt x="768750" y="2934424"/>
                  <a:pt x="768750" y="2937401"/>
                  <a:pt x="762790" y="2934424"/>
                </a:cubicBezTo>
                <a:cubicBezTo>
                  <a:pt x="759811" y="2931447"/>
                  <a:pt x="762790" y="2928470"/>
                  <a:pt x="756831" y="2922517"/>
                </a:cubicBezTo>
                <a:cubicBezTo>
                  <a:pt x="744912" y="2922517"/>
                  <a:pt x="747892" y="2919540"/>
                  <a:pt x="738953" y="2922517"/>
                </a:cubicBezTo>
                <a:cubicBezTo>
                  <a:pt x="738953" y="2913586"/>
                  <a:pt x="744912" y="2913586"/>
                  <a:pt x="744912" y="2904656"/>
                </a:cubicBezTo>
                <a:cubicBezTo>
                  <a:pt x="735974" y="2901680"/>
                  <a:pt x="724055" y="2901680"/>
                  <a:pt x="718096" y="2892749"/>
                </a:cubicBezTo>
                <a:cubicBezTo>
                  <a:pt x="718096" y="2892749"/>
                  <a:pt x="721075" y="2892749"/>
                  <a:pt x="724055" y="2892749"/>
                </a:cubicBezTo>
                <a:cubicBezTo>
                  <a:pt x="724055" y="2898703"/>
                  <a:pt x="741933" y="2904656"/>
                  <a:pt x="738953" y="2898703"/>
                </a:cubicBezTo>
                <a:cubicBezTo>
                  <a:pt x="724055" y="2889772"/>
                  <a:pt x="712136" y="2883819"/>
                  <a:pt x="697238" y="2883819"/>
                </a:cubicBezTo>
                <a:cubicBezTo>
                  <a:pt x="700218" y="2874888"/>
                  <a:pt x="688299" y="2874888"/>
                  <a:pt x="688299" y="2868935"/>
                </a:cubicBezTo>
                <a:cubicBezTo>
                  <a:pt x="688299" y="2871912"/>
                  <a:pt x="682340" y="2871912"/>
                  <a:pt x="676381" y="2868935"/>
                </a:cubicBezTo>
                <a:cubicBezTo>
                  <a:pt x="688299" y="2868935"/>
                  <a:pt x="691279" y="2862982"/>
                  <a:pt x="685319" y="2854051"/>
                </a:cubicBezTo>
                <a:cubicBezTo>
                  <a:pt x="694258" y="2857028"/>
                  <a:pt x="703197" y="2862982"/>
                  <a:pt x="715116" y="2865958"/>
                </a:cubicBezTo>
                <a:cubicBezTo>
                  <a:pt x="709157" y="2860005"/>
                  <a:pt x="724055" y="2862982"/>
                  <a:pt x="715116" y="2854051"/>
                </a:cubicBezTo>
                <a:cubicBezTo>
                  <a:pt x="700218" y="2857028"/>
                  <a:pt x="685319" y="2851074"/>
                  <a:pt x="670421" y="2842144"/>
                </a:cubicBezTo>
                <a:lnTo>
                  <a:pt x="667177" y="2844681"/>
                </a:lnTo>
                <a:lnTo>
                  <a:pt x="658503" y="2830237"/>
                </a:lnTo>
                <a:cubicBezTo>
                  <a:pt x="655523" y="2830237"/>
                  <a:pt x="652543" y="2839167"/>
                  <a:pt x="643604" y="2833214"/>
                </a:cubicBezTo>
                <a:cubicBezTo>
                  <a:pt x="649564" y="2833214"/>
                  <a:pt x="649564" y="2827261"/>
                  <a:pt x="643604" y="2827261"/>
                </a:cubicBezTo>
                <a:cubicBezTo>
                  <a:pt x="634665" y="2824284"/>
                  <a:pt x="640625" y="2833214"/>
                  <a:pt x="625726" y="2830237"/>
                </a:cubicBezTo>
                <a:cubicBezTo>
                  <a:pt x="622747" y="2824284"/>
                  <a:pt x="628706" y="2818330"/>
                  <a:pt x="619767" y="2815353"/>
                </a:cubicBezTo>
                <a:cubicBezTo>
                  <a:pt x="622747" y="2821307"/>
                  <a:pt x="610828" y="2824284"/>
                  <a:pt x="601889" y="2821307"/>
                </a:cubicBezTo>
                <a:cubicBezTo>
                  <a:pt x="598910" y="2812376"/>
                  <a:pt x="610828" y="2818330"/>
                  <a:pt x="610828" y="2815353"/>
                </a:cubicBezTo>
                <a:cubicBezTo>
                  <a:pt x="598910" y="2815353"/>
                  <a:pt x="607849" y="2806423"/>
                  <a:pt x="601889" y="2806423"/>
                </a:cubicBezTo>
                <a:cubicBezTo>
                  <a:pt x="601889" y="2818330"/>
                  <a:pt x="572093" y="2809400"/>
                  <a:pt x="560174" y="2797493"/>
                </a:cubicBezTo>
                <a:cubicBezTo>
                  <a:pt x="557194" y="2800469"/>
                  <a:pt x="554215" y="2803446"/>
                  <a:pt x="554215" y="2806423"/>
                </a:cubicBezTo>
                <a:cubicBezTo>
                  <a:pt x="548256" y="2800469"/>
                  <a:pt x="542296" y="2797493"/>
                  <a:pt x="542296" y="2806423"/>
                </a:cubicBezTo>
                <a:cubicBezTo>
                  <a:pt x="539317" y="2800469"/>
                  <a:pt x="530378" y="2800469"/>
                  <a:pt x="527398" y="2794516"/>
                </a:cubicBezTo>
                <a:cubicBezTo>
                  <a:pt x="536337" y="2791539"/>
                  <a:pt x="560174" y="2794516"/>
                  <a:pt x="572093" y="2800469"/>
                </a:cubicBezTo>
                <a:cubicBezTo>
                  <a:pt x="572093" y="2800469"/>
                  <a:pt x="572093" y="2797493"/>
                  <a:pt x="572093" y="2797493"/>
                </a:cubicBezTo>
                <a:cubicBezTo>
                  <a:pt x="533357" y="2785586"/>
                  <a:pt x="512500" y="2770702"/>
                  <a:pt x="467805" y="2761772"/>
                </a:cubicBezTo>
                <a:cubicBezTo>
                  <a:pt x="467805" y="2755818"/>
                  <a:pt x="461846" y="2755818"/>
                  <a:pt x="458866" y="2752842"/>
                </a:cubicBezTo>
                <a:cubicBezTo>
                  <a:pt x="473764" y="2749865"/>
                  <a:pt x="500581" y="2761772"/>
                  <a:pt x="515479" y="2755818"/>
                </a:cubicBezTo>
                <a:cubicBezTo>
                  <a:pt x="515479" y="2752842"/>
                  <a:pt x="515479" y="2752842"/>
                  <a:pt x="512500" y="2749865"/>
                </a:cubicBezTo>
                <a:cubicBezTo>
                  <a:pt x="482703" y="2746888"/>
                  <a:pt x="449927" y="2746888"/>
                  <a:pt x="432049" y="2723074"/>
                </a:cubicBezTo>
                <a:cubicBezTo>
                  <a:pt x="408212" y="2717120"/>
                  <a:pt x="375436" y="2711167"/>
                  <a:pt x="366497" y="2693306"/>
                </a:cubicBezTo>
                <a:cubicBezTo>
                  <a:pt x="363517" y="2696283"/>
                  <a:pt x="357558" y="2696283"/>
                  <a:pt x="351599" y="2693306"/>
                </a:cubicBezTo>
                <a:cubicBezTo>
                  <a:pt x="360538" y="2693306"/>
                  <a:pt x="363517" y="2690330"/>
                  <a:pt x="360538" y="2684376"/>
                </a:cubicBezTo>
                <a:cubicBezTo>
                  <a:pt x="354579" y="2684376"/>
                  <a:pt x="348619" y="2678423"/>
                  <a:pt x="345639" y="2672469"/>
                </a:cubicBezTo>
                <a:cubicBezTo>
                  <a:pt x="339680" y="2672469"/>
                  <a:pt x="333721" y="2666515"/>
                  <a:pt x="336700" y="2675446"/>
                </a:cubicBezTo>
                <a:cubicBezTo>
                  <a:pt x="339680" y="2675446"/>
                  <a:pt x="342660" y="2675446"/>
                  <a:pt x="345639" y="2675446"/>
                </a:cubicBezTo>
                <a:cubicBezTo>
                  <a:pt x="339680" y="2681399"/>
                  <a:pt x="324782" y="2672469"/>
                  <a:pt x="312864" y="2675446"/>
                </a:cubicBezTo>
                <a:cubicBezTo>
                  <a:pt x="315843" y="2657585"/>
                  <a:pt x="286046" y="2642701"/>
                  <a:pt x="271149" y="2627817"/>
                </a:cubicBezTo>
                <a:cubicBezTo>
                  <a:pt x="277107" y="2624841"/>
                  <a:pt x="265189" y="2612934"/>
                  <a:pt x="259229" y="2606980"/>
                </a:cubicBezTo>
                <a:cubicBezTo>
                  <a:pt x="268168" y="2592096"/>
                  <a:pt x="309884" y="2598050"/>
                  <a:pt x="348619" y="2606980"/>
                </a:cubicBezTo>
                <a:cubicBezTo>
                  <a:pt x="345639" y="2612934"/>
                  <a:pt x="339680" y="2606980"/>
                  <a:pt x="336700" y="2612934"/>
                </a:cubicBezTo>
                <a:cubicBezTo>
                  <a:pt x="348619" y="2621864"/>
                  <a:pt x="360538" y="2615911"/>
                  <a:pt x="375436" y="2624841"/>
                </a:cubicBezTo>
                <a:cubicBezTo>
                  <a:pt x="390334" y="2606980"/>
                  <a:pt x="446948" y="2648655"/>
                  <a:pt x="470785" y="2648655"/>
                </a:cubicBezTo>
                <a:cubicBezTo>
                  <a:pt x="494622" y="2669492"/>
                  <a:pt x="536337" y="2681399"/>
                  <a:pt x="551235" y="2684376"/>
                </a:cubicBezTo>
                <a:cubicBezTo>
                  <a:pt x="548256" y="2681399"/>
                  <a:pt x="527398" y="2678423"/>
                  <a:pt x="533357" y="2669492"/>
                </a:cubicBezTo>
                <a:cubicBezTo>
                  <a:pt x="551235" y="2678423"/>
                  <a:pt x="566133" y="2687353"/>
                  <a:pt x="581032" y="2687353"/>
                </a:cubicBezTo>
                <a:cubicBezTo>
                  <a:pt x="595930" y="2699260"/>
                  <a:pt x="625726" y="2714144"/>
                  <a:pt x="634665" y="2708190"/>
                </a:cubicBezTo>
                <a:cubicBezTo>
                  <a:pt x="643604" y="2714144"/>
                  <a:pt x="631686" y="2708190"/>
                  <a:pt x="637645" y="2717120"/>
                </a:cubicBezTo>
                <a:cubicBezTo>
                  <a:pt x="649564" y="2720097"/>
                  <a:pt x="667442" y="2717120"/>
                  <a:pt x="676381" y="2729027"/>
                </a:cubicBezTo>
                <a:cubicBezTo>
                  <a:pt x="670421" y="2729027"/>
                  <a:pt x="658503" y="2717120"/>
                  <a:pt x="658503" y="2723074"/>
                </a:cubicBezTo>
                <a:cubicBezTo>
                  <a:pt x="667442" y="2729027"/>
                  <a:pt x="685319" y="2743911"/>
                  <a:pt x="685319" y="2732004"/>
                </a:cubicBezTo>
                <a:cubicBezTo>
                  <a:pt x="709157" y="2749865"/>
                  <a:pt x="738953" y="2761772"/>
                  <a:pt x="765770" y="2773679"/>
                </a:cubicBezTo>
                <a:cubicBezTo>
                  <a:pt x="777689" y="2767725"/>
                  <a:pt x="807485" y="2770702"/>
                  <a:pt x="825363" y="2779632"/>
                </a:cubicBezTo>
                <a:cubicBezTo>
                  <a:pt x="825363" y="2773679"/>
                  <a:pt x="828343" y="2770702"/>
                  <a:pt x="825363" y="2761772"/>
                </a:cubicBezTo>
                <a:cubicBezTo>
                  <a:pt x="822383" y="2758795"/>
                  <a:pt x="816424" y="2758795"/>
                  <a:pt x="810465" y="2758795"/>
                </a:cubicBezTo>
                <a:cubicBezTo>
                  <a:pt x="813444" y="2764748"/>
                  <a:pt x="810465" y="2767725"/>
                  <a:pt x="804505" y="2767725"/>
                </a:cubicBezTo>
                <a:cubicBezTo>
                  <a:pt x="789607" y="2758795"/>
                  <a:pt x="777689" y="2749865"/>
                  <a:pt x="759811" y="2746888"/>
                </a:cubicBezTo>
                <a:cubicBezTo>
                  <a:pt x="756831" y="2740934"/>
                  <a:pt x="759811" y="2740934"/>
                  <a:pt x="756831" y="2737957"/>
                </a:cubicBezTo>
                <a:cubicBezTo>
                  <a:pt x="750872" y="2740934"/>
                  <a:pt x="747892" y="2732004"/>
                  <a:pt x="738953" y="2732004"/>
                </a:cubicBezTo>
                <a:cubicBezTo>
                  <a:pt x="738953" y="2732004"/>
                  <a:pt x="738953" y="2734981"/>
                  <a:pt x="738953" y="2734981"/>
                </a:cubicBezTo>
                <a:cubicBezTo>
                  <a:pt x="735974" y="2732004"/>
                  <a:pt x="732994" y="2729027"/>
                  <a:pt x="730014" y="2726051"/>
                </a:cubicBezTo>
                <a:cubicBezTo>
                  <a:pt x="738953" y="2729027"/>
                  <a:pt x="762790" y="2734981"/>
                  <a:pt x="762790" y="2726051"/>
                </a:cubicBezTo>
                <a:cubicBezTo>
                  <a:pt x="741933" y="2717120"/>
                  <a:pt x="727035" y="2720097"/>
                  <a:pt x="712136" y="2708190"/>
                </a:cubicBezTo>
                <a:cubicBezTo>
                  <a:pt x="706177" y="2702236"/>
                  <a:pt x="721075" y="2705213"/>
                  <a:pt x="715116" y="2699260"/>
                </a:cubicBezTo>
                <a:cubicBezTo>
                  <a:pt x="703197" y="2690330"/>
                  <a:pt x="688299" y="2690330"/>
                  <a:pt x="679360" y="2678423"/>
                </a:cubicBezTo>
                <a:cubicBezTo>
                  <a:pt x="688299" y="2681399"/>
                  <a:pt x="694258" y="2681399"/>
                  <a:pt x="691279" y="2675446"/>
                </a:cubicBezTo>
                <a:cubicBezTo>
                  <a:pt x="685319" y="2666515"/>
                  <a:pt x="670421" y="2669492"/>
                  <a:pt x="667442" y="2657585"/>
                </a:cubicBezTo>
                <a:cubicBezTo>
                  <a:pt x="661482" y="2657585"/>
                  <a:pt x="664462" y="2660562"/>
                  <a:pt x="658503" y="2657585"/>
                </a:cubicBezTo>
                <a:cubicBezTo>
                  <a:pt x="649564" y="2645678"/>
                  <a:pt x="637645" y="2639725"/>
                  <a:pt x="625726" y="2636748"/>
                </a:cubicBezTo>
                <a:cubicBezTo>
                  <a:pt x="616787" y="2621864"/>
                  <a:pt x="604869" y="2618887"/>
                  <a:pt x="595930" y="2606980"/>
                </a:cubicBezTo>
                <a:cubicBezTo>
                  <a:pt x="625726" y="2615911"/>
                  <a:pt x="652543" y="2627817"/>
                  <a:pt x="679360" y="2639725"/>
                </a:cubicBezTo>
                <a:cubicBezTo>
                  <a:pt x="706177" y="2648655"/>
                  <a:pt x="732994" y="2660562"/>
                  <a:pt x="765770" y="2666515"/>
                </a:cubicBezTo>
                <a:cubicBezTo>
                  <a:pt x="777689" y="2681399"/>
                  <a:pt x="798546" y="2684376"/>
                  <a:pt x="819404" y="2687353"/>
                </a:cubicBezTo>
                <a:cubicBezTo>
                  <a:pt x="826108" y="2698516"/>
                  <a:pt x="844545" y="2708004"/>
                  <a:pt x="859629" y="2708283"/>
                </a:cubicBezTo>
                <a:lnTo>
                  <a:pt x="872252" y="2705393"/>
                </a:lnTo>
                <a:lnTo>
                  <a:pt x="896875" y="2717120"/>
                </a:lnTo>
                <a:cubicBezTo>
                  <a:pt x="896875" y="2708190"/>
                  <a:pt x="914753" y="2717120"/>
                  <a:pt x="920712" y="2720097"/>
                </a:cubicBezTo>
                <a:cubicBezTo>
                  <a:pt x="914753" y="2720097"/>
                  <a:pt x="896875" y="2717120"/>
                  <a:pt x="893895" y="2720097"/>
                </a:cubicBezTo>
                <a:cubicBezTo>
                  <a:pt x="914753" y="2729027"/>
                  <a:pt x="923691" y="2720097"/>
                  <a:pt x="944549" y="2726051"/>
                </a:cubicBezTo>
                <a:cubicBezTo>
                  <a:pt x="947529" y="2732004"/>
                  <a:pt x="944549" y="2732004"/>
                  <a:pt x="947529" y="2734981"/>
                </a:cubicBezTo>
                <a:cubicBezTo>
                  <a:pt x="956468" y="2737957"/>
                  <a:pt x="977325" y="2743911"/>
                  <a:pt x="968386" y="2746888"/>
                </a:cubicBezTo>
                <a:cubicBezTo>
                  <a:pt x="971366" y="2746888"/>
                  <a:pt x="974346" y="2749865"/>
                  <a:pt x="977325" y="2749865"/>
                </a:cubicBezTo>
                <a:cubicBezTo>
                  <a:pt x="977325" y="2746888"/>
                  <a:pt x="989244" y="2749865"/>
                  <a:pt x="992223" y="2743911"/>
                </a:cubicBezTo>
                <a:cubicBezTo>
                  <a:pt x="989244" y="2740934"/>
                  <a:pt x="986264" y="2740934"/>
                  <a:pt x="983284" y="2740934"/>
                </a:cubicBezTo>
                <a:cubicBezTo>
                  <a:pt x="977325" y="2737957"/>
                  <a:pt x="980305" y="2743911"/>
                  <a:pt x="971366" y="2740934"/>
                </a:cubicBezTo>
                <a:cubicBezTo>
                  <a:pt x="968386" y="2732004"/>
                  <a:pt x="956468" y="2740934"/>
                  <a:pt x="953488" y="2734981"/>
                </a:cubicBezTo>
                <a:cubicBezTo>
                  <a:pt x="965407" y="2732004"/>
                  <a:pt x="965407" y="2734981"/>
                  <a:pt x="980305" y="2737957"/>
                </a:cubicBezTo>
                <a:cubicBezTo>
                  <a:pt x="983284" y="2734981"/>
                  <a:pt x="974346" y="2726051"/>
                  <a:pt x="968386" y="2723074"/>
                </a:cubicBezTo>
                <a:cubicBezTo>
                  <a:pt x="977325" y="2723074"/>
                  <a:pt x="986264" y="2726051"/>
                  <a:pt x="983284" y="2717120"/>
                </a:cubicBezTo>
                <a:cubicBezTo>
                  <a:pt x="968386" y="2717120"/>
                  <a:pt x="932630" y="2720097"/>
                  <a:pt x="929651" y="2705213"/>
                </a:cubicBezTo>
                <a:cubicBezTo>
                  <a:pt x="920712" y="2702236"/>
                  <a:pt x="914753" y="2699260"/>
                  <a:pt x="908793" y="2696283"/>
                </a:cubicBezTo>
                <a:cubicBezTo>
                  <a:pt x="908793" y="2699260"/>
                  <a:pt x="908793" y="2702236"/>
                  <a:pt x="905814" y="2702236"/>
                </a:cubicBezTo>
                <a:cubicBezTo>
                  <a:pt x="902834" y="2699260"/>
                  <a:pt x="896875" y="2693306"/>
                  <a:pt x="890915" y="2690330"/>
                </a:cubicBezTo>
                <a:cubicBezTo>
                  <a:pt x="858139" y="2684376"/>
                  <a:pt x="822383" y="2669492"/>
                  <a:pt x="789607" y="2654608"/>
                </a:cubicBezTo>
                <a:cubicBezTo>
                  <a:pt x="771729" y="2648655"/>
                  <a:pt x="756831" y="2639725"/>
                  <a:pt x="741933" y="2633771"/>
                </a:cubicBezTo>
                <a:cubicBezTo>
                  <a:pt x="732994" y="2630794"/>
                  <a:pt x="727035" y="2624841"/>
                  <a:pt x="718096" y="2621864"/>
                </a:cubicBezTo>
                <a:cubicBezTo>
                  <a:pt x="712136" y="2618887"/>
                  <a:pt x="703197" y="2615911"/>
                  <a:pt x="697238" y="2612934"/>
                </a:cubicBezTo>
                <a:cubicBezTo>
                  <a:pt x="721075" y="2612934"/>
                  <a:pt x="727035" y="2615911"/>
                  <a:pt x="741933" y="2615911"/>
                </a:cubicBezTo>
                <a:cubicBezTo>
                  <a:pt x="727035" y="2609957"/>
                  <a:pt x="715116" y="2604004"/>
                  <a:pt x="700218" y="2598050"/>
                </a:cubicBezTo>
                <a:cubicBezTo>
                  <a:pt x="694258" y="2595073"/>
                  <a:pt x="694258" y="2583166"/>
                  <a:pt x="688299" y="2583166"/>
                </a:cubicBezTo>
                <a:cubicBezTo>
                  <a:pt x="679360" y="2589119"/>
                  <a:pt x="667442" y="2568282"/>
                  <a:pt x="652543" y="2571259"/>
                </a:cubicBezTo>
                <a:cubicBezTo>
                  <a:pt x="646584" y="2562329"/>
                  <a:pt x="640625" y="2565306"/>
                  <a:pt x="631686" y="2556375"/>
                </a:cubicBezTo>
                <a:cubicBezTo>
                  <a:pt x="640625" y="2556375"/>
                  <a:pt x="643604" y="2562329"/>
                  <a:pt x="652543" y="2562329"/>
                </a:cubicBezTo>
                <a:cubicBezTo>
                  <a:pt x="649564" y="2556375"/>
                  <a:pt x="649564" y="2553398"/>
                  <a:pt x="643604" y="2547445"/>
                </a:cubicBezTo>
                <a:cubicBezTo>
                  <a:pt x="673401" y="2547445"/>
                  <a:pt x="703197" y="2556375"/>
                  <a:pt x="738953" y="2562329"/>
                </a:cubicBezTo>
                <a:cubicBezTo>
                  <a:pt x="759811" y="2568282"/>
                  <a:pt x="810465" y="2577213"/>
                  <a:pt x="831322" y="2589119"/>
                </a:cubicBezTo>
                <a:cubicBezTo>
                  <a:pt x="864098" y="2592096"/>
                  <a:pt x="911773" y="2612934"/>
                  <a:pt x="947529" y="2627817"/>
                </a:cubicBezTo>
                <a:cubicBezTo>
                  <a:pt x="977325" y="2630794"/>
                  <a:pt x="1007122" y="2645678"/>
                  <a:pt x="1039898" y="2660562"/>
                </a:cubicBezTo>
                <a:cubicBezTo>
                  <a:pt x="1036918" y="2660562"/>
                  <a:pt x="1036918" y="2663538"/>
                  <a:pt x="1036918" y="2663538"/>
                </a:cubicBezTo>
                <a:cubicBezTo>
                  <a:pt x="1048837" y="2666515"/>
                  <a:pt x="1072674" y="2681399"/>
                  <a:pt x="1072674" y="2672469"/>
                </a:cubicBezTo>
                <a:cubicBezTo>
                  <a:pt x="1075654" y="2675446"/>
                  <a:pt x="1078633" y="2681399"/>
                  <a:pt x="1081613" y="2684376"/>
                </a:cubicBezTo>
                <a:cubicBezTo>
                  <a:pt x="1099491" y="2693306"/>
                  <a:pt x="1120348" y="2699260"/>
                  <a:pt x="1138226" y="2702236"/>
                </a:cubicBezTo>
                <a:cubicBezTo>
                  <a:pt x="1159084" y="2708190"/>
                  <a:pt x="1179941" y="2711167"/>
                  <a:pt x="1197819" y="2711167"/>
                </a:cubicBezTo>
                <a:cubicBezTo>
                  <a:pt x="1209738" y="2720097"/>
                  <a:pt x="1224636" y="2726051"/>
                  <a:pt x="1233575" y="2720097"/>
                </a:cubicBezTo>
                <a:cubicBezTo>
                  <a:pt x="1260392" y="2749865"/>
                  <a:pt x="1308066" y="2779632"/>
                  <a:pt x="1340843" y="2788563"/>
                </a:cubicBezTo>
                <a:cubicBezTo>
                  <a:pt x="1337863" y="2782609"/>
                  <a:pt x="1328924" y="2785586"/>
                  <a:pt x="1328924" y="2779632"/>
                </a:cubicBezTo>
                <a:cubicBezTo>
                  <a:pt x="1334883" y="2776655"/>
                  <a:pt x="1340843" y="2782609"/>
                  <a:pt x="1346802" y="2776655"/>
                </a:cubicBezTo>
                <a:cubicBezTo>
                  <a:pt x="1355741" y="2779632"/>
                  <a:pt x="1358720" y="2785586"/>
                  <a:pt x="1370639" y="2785586"/>
                </a:cubicBezTo>
                <a:cubicBezTo>
                  <a:pt x="1373619" y="2794516"/>
                  <a:pt x="1379578" y="2800469"/>
                  <a:pt x="1388517" y="2803446"/>
                </a:cubicBezTo>
                <a:cubicBezTo>
                  <a:pt x="1385537" y="2797493"/>
                  <a:pt x="1394476" y="2797493"/>
                  <a:pt x="1403415" y="2797493"/>
                </a:cubicBezTo>
                <a:cubicBezTo>
                  <a:pt x="1421293" y="2818330"/>
                  <a:pt x="1442151" y="2833214"/>
                  <a:pt x="1465988" y="2845121"/>
                </a:cubicBezTo>
                <a:cubicBezTo>
                  <a:pt x="1489825" y="2860005"/>
                  <a:pt x="1513662" y="2868935"/>
                  <a:pt x="1540479" y="2877865"/>
                </a:cubicBezTo>
                <a:cubicBezTo>
                  <a:pt x="1546438" y="2892749"/>
                  <a:pt x="1567296" y="2886795"/>
                  <a:pt x="1576235" y="2895726"/>
                </a:cubicBezTo>
                <a:cubicBezTo>
                  <a:pt x="1582194" y="2880842"/>
                  <a:pt x="1623909" y="2916563"/>
                  <a:pt x="1617950" y="2892749"/>
                </a:cubicBezTo>
                <a:cubicBezTo>
                  <a:pt x="1641787" y="2916563"/>
                  <a:pt x="1674563" y="2934424"/>
                  <a:pt x="1707340" y="2949307"/>
                </a:cubicBezTo>
                <a:cubicBezTo>
                  <a:pt x="1740116" y="2964191"/>
                  <a:pt x="1769912" y="2976098"/>
                  <a:pt x="1790770" y="2990982"/>
                </a:cubicBezTo>
                <a:cubicBezTo>
                  <a:pt x="1808648" y="2990982"/>
                  <a:pt x="1841424" y="3005866"/>
                  <a:pt x="1859302" y="3020750"/>
                </a:cubicBezTo>
                <a:cubicBezTo>
                  <a:pt x="1901017" y="3029680"/>
                  <a:pt x="1930813" y="3053494"/>
                  <a:pt x="1963589" y="3074332"/>
                </a:cubicBezTo>
                <a:cubicBezTo>
                  <a:pt x="1996366" y="3083262"/>
                  <a:pt x="2011264" y="3095169"/>
                  <a:pt x="2041060" y="3104099"/>
                </a:cubicBezTo>
                <a:cubicBezTo>
                  <a:pt x="2044040" y="3107076"/>
                  <a:pt x="2038081" y="3113029"/>
                  <a:pt x="2047020" y="3116006"/>
                </a:cubicBezTo>
                <a:cubicBezTo>
                  <a:pt x="2049999" y="3110053"/>
                  <a:pt x="2064898" y="3116006"/>
                  <a:pt x="2076816" y="3121960"/>
                </a:cubicBezTo>
                <a:cubicBezTo>
                  <a:pt x="2079796" y="3118983"/>
                  <a:pt x="2082775" y="3116006"/>
                  <a:pt x="2079796" y="3110053"/>
                </a:cubicBezTo>
                <a:cubicBezTo>
                  <a:pt x="2076816" y="3110053"/>
                  <a:pt x="2067877" y="3116006"/>
                  <a:pt x="2067877" y="3110053"/>
                </a:cubicBezTo>
                <a:cubicBezTo>
                  <a:pt x="2082775" y="3098145"/>
                  <a:pt x="2047020" y="3083262"/>
                  <a:pt x="2035101" y="3077308"/>
                </a:cubicBezTo>
                <a:cubicBezTo>
                  <a:pt x="2038081" y="3080285"/>
                  <a:pt x="2038081" y="3083262"/>
                  <a:pt x="2032121" y="3083262"/>
                </a:cubicBezTo>
                <a:cubicBezTo>
                  <a:pt x="2029142" y="3071355"/>
                  <a:pt x="2029142" y="3083262"/>
                  <a:pt x="2023182" y="3077308"/>
                </a:cubicBezTo>
                <a:cubicBezTo>
                  <a:pt x="2023182" y="3077308"/>
                  <a:pt x="2023182" y="3077308"/>
                  <a:pt x="2017223" y="3065401"/>
                </a:cubicBezTo>
                <a:cubicBezTo>
                  <a:pt x="2029142" y="3065401"/>
                  <a:pt x="2026162" y="3056471"/>
                  <a:pt x="2029142" y="3053494"/>
                </a:cubicBezTo>
                <a:cubicBezTo>
                  <a:pt x="2038081" y="3062424"/>
                  <a:pt x="2038081" y="3065401"/>
                  <a:pt x="2052979" y="3065401"/>
                </a:cubicBezTo>
                <a:cubicBezTo>
                  <a:pt x="2055959" y="3083262"/>
                  <a:pt x="2061918" y="3074332"/>
                  <a:pt x="2067877" y="3092192"/>
                </a:cubicBezTo>
                <a:cubicBezTo>
                  <a:pt x="2067877" y="3083262"/>
                  <a:pt x="2079796" y="3083262"/>
                  <a:pt x="2082775" y="3089215"/>
                </a:cubicBezTo>
                <a:cubicBezTo>
                  <a:pt x="2079796" y="3092192"/>
                  <a:pt x="2073837" y="3092192"/>
                  <a:pt x="2073837" y="3095169"/>
                </a:cubicBezTo>
                <a:cubicBezTo>
                  <a:pt x="2079796" y="3095169"/>
                  <a:pt x="2070857" y="3107076"/>
                  <a:pt x="2082775" y="3104099"/>
                </a:cubicBezTo>
                <a:cubicBezTo>
                  <a:pt x="2088735" y="3098145"/>
                  <a:pt x="2088735" y="3092192"/>
                  <a:pt x="2097674" y="3089215"/>
                </a:cubicBezTo>
                <a:cubicBezTo>
                  <a:pt x="2100653" y="3098145"/>
                  <a:pt x="2082775" y="3095169"/>
                  <a:pt x="2088735" y="3107076"/>
                </a:cubicBezTo>
                <a:cubicBezTo>
                  <a:pt x="2103633" y="3101122"/>
                  <a:pt x="2100653" y="3127913"/>
                  <a:pt x="2118531" y="3118983"/>
                </a:cubicBezTo>
                <a:cubicBezTo>
                  <a:pt x="2118531" y="3113029"/>
                  <a:pt x="2112572" y="3104099"/>
                  <a:pt x="2121511" y="3101122"/>
                </a:cubicBezTo>
                <a:cubicBezTo>
                  <a:pt x="2121511" y="3113029"/>
                  <a:pt x="2124491" y="3113029"/>
                  <a:pt x="2118531" y="3121960"/>
                </a:cubicBezTo>
                <a:cubicBezTo>
                  <a:pt x="2145348" y="3118983"/>
                  <a:pt x="2154287" y="3139820"/>
                  <a:pt x="2172165" y="3148751"/>
                </a:cubicBezTo>
                <a:cubicBezTo>
                  <a:pt x="2172165" y="3148751"/>
                  <a:pt x="2175145" y="3145774"/>
                  <a:pt x="2178124" y="3145774"/>
                </a:cubicBezTo>
                <a:cubicBezTo>
                  <a:pt x="2175145" y="3139820"/>
                  <a:pt x="2169185" y="3142797"/>
                  <a:pt x="2169185" y="3136843"/>
                </a:cubicBezTo>
                <a:cubicBezTo>
                  <a:pt x="2184084" y="3133867"/>
                  <a:pt x="2175145" y="3151727"/>
                  <a:pt x="2184084" y="3154704"/>
                </a:cubicBezTo>
                <a:cubicBezTo>
                  <a:pt x="2187063" y="3151727"/>
                  <a:pt x="2190043" y="3145774"/>
                  <a:pt x="2196002" y="3151727"/>
                </a:cubicBezTo>
                <a:cubicBezTo>
                  <a:pt x="2181104" y="3154704"/>
                  <a:pt x="2196002" y="3160658"/>
                  <a:pt x="2196002" y="3169588"/>
                </a:cubicBezTo>
                <a:cubicBezTo>
                  <a:pt x="2210900" y="3169588"/>
                  <a:pt x="2240697" y="3202332"/>
                  <a:pt x="2258575" y="3190425"/>
                </a:cubicBezTo>
                <a:cubicBezTo>
                  <a:pt x="2264534" y="3196379"/>
                  <a:pt x="2255595" y="3196379"/>
                  <a:pt x="2255595" y="3202332"/>
                </a:cubicBezTo>
                <a:cubicBezTo>
                  <a:pt x="2267514" y="3208286"/>
                  <a:pt x="2276453" y="3220193"/>
                  <a:pt x="2291351" y="3220193"/>
                </a:cubicBezTo>
                <a:cubicBezTo>
                  <a:pt x="2285392" y="3223170"/>
                  <a:pt x="2282412" y="3223170"/>
                  <a:pt x="2282412" y="3229123"/>
                </a:cubicBezTo>
                <a:cubicBezTo>
                  <a:pt x="2288371" y="3232100"/>
                  <a:pt x="2291351" y="3235077"/>
                  <a:pt x="2300290" y="3232100"/>
                </a:cubicBezTo>
                <a:cubicBezTo>
                  <a:pt x="2300290" y="3226146"/>
                  <a:pt x="2297310" y="3220193"/>
                  <a:pt x="2300290" y="3220193"/>
                </a:cubicBezTo>
                <a:cubicBezTo>
                  <a:pt x="2303270" y="3226146"/>
                  <a:pt x="2312208" y="3223170"/>
                  <a:pt x="2312208" y="3232100"/>
                </a:cubicBezTo>
                <a:cubicBezTo>
                  <a:pt x="2303270" y="3232100"/>
                  <a:pt x="2300290" y="3235077"/>
                  <a:pt x="2303270" y="3244007"/>
                </a:cubicBezTo>
                <a:cubicBezTo>
                  <a:pt x="2327107" y="3241030"/>
                  <a:pt x="2327107" y="3276751"/>
                  <a:pt x="2347964" y="3264844"/>
                </a:cubicBezTo>
                <a:cubicBezTo>
                  <a:pt x="2353924" y="3267821"/>
                  <a:pt x="2353924" y="3270798"/>
                  <a:pt x="2350944" y="3273774"/>
                </a:cubicBezTo>
                <a:cubicBezTo>
                  <a:pt x="2359883" y="3267821"/>
                  <a:pt x="2365842" y="3282704"/>
                  <a:pt x="2365842" y="3273774"/>
                </a:cubicBezTo>
                <a:cubicBezTo>
                  <a:pt x="2365842" y="3270798"/>
                  <a:pt x="2359883" y="3267821"/>
                  <a:pt x="2362863" y="3264844"/>
                </a:cubicBezTo>
                <a:cubicBezTo>
                  <a:pt x="2374781" y="3273774"/>
                  <a:pt x="2377761" y="3288658"/>
                  <a:pt x="2389679" y="3294612"/>
                </a:cubicBezTo>
                <a:cubicBezTo>
                  <a:pt x="2386700" y="3291635"/>
                  <a:pt x="2392659" y="3291635"/>
                  <a:pt x="2392659" y="3288658"/>
                </a:cubicBezTo>
                <a:cubicBezTo>
                  <a:pt x="2392659" y="3282704"/>
                  <a:pt x="2386700" y="3282704"/>
                  <a:pt x="2386700" y="3279728"/>
                </a:cubicBezTo>
                <a:cubicBezTo>
                  <a:pt x="2416496" y="3282704"/>
                  <a:pt x="2425435" y="3318426"/>
                  <a:pt x="2458211" y="3318426"/>
                </a:cubicBezTo>
                <a:cubicBezTo>
                  <a:pt x="2461191" y="3330333"/>
                  <a:pt x="2452252" y="3318426"/>
                  <a:pt x="2452252" y="3324379"/>
                </a:cubicBezTo>
                <a:cubicBezTo>
                  <a:pt x="2464171" y="3339263"/>
                  <a:pt x="2479069" y="3345216"/>
                  <a:pt x="2490988" y="3357123"/>
                </a:cubicBezTo>
                <a:cubicBezTo>
                  <a:pt x="2514825" y="3351170"/>
                  <a:pt x="2517804" y="3395821"/>
                  <a:pt x="2538662" y="3383914"/>
                </a:cubicBezTo>
                <a:cubicBezTo>
                  <a:pt x="2535682" y="3398798"/>
                  <a:pt x="2559519" y="3389868"/>
                  <a:pt x="2559519" y="3410705"/>
                </a:cubicBezTo>
                <a:cubicBezTo>
                  <a:pt x="2574417" y="3404752"/>
                  <a:pt x="2577397" y="3416659"/>
                  <a:pt x="2586336" y="3419635"/>
                </a:cubicBezTo>
                <a:cubicBezTo>
                  <a:pt x="2577397" y="3431542"/>
                  <a:pt x="2604214" y="3446427"/>
                  <a:pt x="2619112" y="3440473"/>
                </a:cubicBezTo>
                <a:cubicBezTo>
                  <a:pt x="2625072" y="3446427"/>
                  <a:pt x="2616133" y="3446427"/>
                  <a:pt x="2616133" y="3452380"/>
                </a:cubicBezTo>
                <a:cubicBezTo>
                  <a:pt x="2625072" y="3449403"/>
                  <a:pt x="2622092" y="3464287"/>
                  <a:pt x="2631031" y="3464287"/>
                </a:cubicBezTo>
                <a:cubicBezTo>
                  <a:pt x="2631031" y="3458333"/>
                  <a:pt x="2642949" y="3452380"/>
                  <a:pt x="2645929" y="3461310"/>
                </a:cubicBezTo>
                <a:cubicBezTo>
                  <a:pt x="2639970" y="3464287"/>
                  <a:pt x="2631031" y="3461310"/>
                  <a:pt x="2631031" y="3467264"/>
                </a:cubicBezTo>
                <a:cubicBezTo>
                  <a:pt x="2634011" y="3476194"/>
                  <a:pt x="2651889" y="3467264"/>
                  <a:pt x="2657848" y="3473217"/>
                </a:cubicBezTo>
                <a:cubicBezTo>
                  <a:pt x="2651889" y="3479171"/>
                  <a:pt x="2654868" y="3479171"/>
                  <a:pt x="2657848" y="3488101"/>
                </a:cubicBezTo>
                <a:cubicBezTo>
                  <a:pt x="2672746" y="3485124"/>
                  <a:pt x="2678705" y="3494054"/>
                  <a:pt x="2693603" y="3491078"/>
                </a:cubicBezTo>
                <a:cubicBezTo>
                  <a:pt x="2690624" y="3485124"/>
                  <a:pt x="2687644" y="3482148"/>
                  <a:pt x="2693603" y="3482148"/>
                </a:cubicBezTo>
                <a:cubicBezTo>
                  <a:pt x="2696583" y="3482148"/>
                  <a:pt x="2696583" y="3485124"/>
                  <a:pt x="2699563" y="3485124"/>
                </a:cubicBezTo>
                <a:cubicBezTo>
                  <a:pt x="2702543" y="3485124"/>
                  <a:pt x="2696583" y="3476194"/>
                  <a:pt x="2702543" y="3473217"/>
                </a:cubicBezTo>
                <a:cubicBezTo>
                  <a:pt x="2711481" y="3494054"/>
                  <a:pt x="2720421" y="3479171"/>
                  <a:pt x="2726380" y="3502985"/>
                </a:cubicBezTo>
                <a:cubicBezTo>
                  <a:pt x="2720421" y="3502985"/>
                  <a:pt x="2708502" y="3485124"/>
                  <a:pt x="2714461" y="3502985"/>
                </a:cubicBezTo>
                <a:cubicBezTo>
                  <a:pt x="2705522" y="3505961"/>
                  <a:pt x="2699563" y="3488101"/>
                  <a:pt x="2693603" y="3497031"/>
                </a:cubicBezTo>
                <a:cubicBezTo>
                  <a:pt x="2699563" y="3502985"/>
                  <a:pt x="2708502" y="3502985"/>
                  <a:pt x="2705522" y="3514892"/>
                </a:cubicBezTo>
                <a:cubicBezTo>
                  <a:pt x="2717441" y="3511915"/>
                  <a:pt x="2717441" y="3523822"/>
                  <a:pt x="2726380" y="3520846"/>
                </a:cubicBezTo>
                <a:cubicBezTo>
                  <a:pt x="2729359" y="3514892"/>
                  <a:pt x="2720421" y="3517869"/>
                  <a:pt x="2720421" y="3511915"/>
                </a:cubicBezTo>
                <a:cubicBezTo>
                  <a:pt x="2729359" y="3511915"/>
                  <a:pt x="2723400" y="3505961"/>
                  <a:pt x="2726380" y="3502985"/>
                </a:cubicBezTo>
                <a:cubicBezTo>
                  <a:pt x="2735319" y="3500008"/>
                  <a:pt x="2741278" y="3502985"/>
                  <a:pt x="2744258" y="3511915"/>
                </a:cubicBezTo>
                <a:cubicBezTo>
                  <a:pt x="2738298" y="3511915"/>
                  <a:pt x="2732339" y="3511915"/>
                  <a:pt x="2732339" y="3514892"/>
                </a:cubicBezTo>
                <a:cubicBezTo>
                  <a:pt x="2735319" y="3514892"/>
                  <a:pt x="2735319" y="3517869"/>
                  <a:pt x="2738298" y="3520846"/>
                </a:cubicBezTo>
                <a:cubicBezTo>
                  <a:pt x="2747237" y="3520846"/>
                  <a:pt x="2744258" y="3511915"/>
                  <a:pt x="2753197" y="3511915"/>
                </a:cubicBezTo>
                <a:cubicBezTo>
                  <a:pt x="2762135" y="3532752"/>
                  <a:pt x="2791932" y="3535729"/>
                  <a:pt x="2788953" y="3562520"/>
                </a:cubicBezTo>
                <a:cubicBezTo>
                  <a:pt x="2791932" y="3562520"/>
                  <a:pt x="2800871" y="3571450"/>
                  <a:pt x="2803851" y="3562520"/>
                </a:cubicBezTo>
                <a:cubicBezTo>
                  <a:pt x="2803851" y="3556567"/>
                  <a:pt x="2788953" y="3556567"/>
                  <a:pt x="2797891" y="3550613"/>
                </a:cubicBezTo>
                <a:cubicBezTo>
                  <a:pt x="2803851" y="3562520"/>
                  <a:pt x="2836627" y="3571450"/>
                  <a:pt x="2818749" y="3583357"/>
                </a:cubicBezTo>
                <a:cubicBezTo>
                  <a:pt x="2818749" y="3586334"/>
                  <a:pt x="2821729" y="3589311"/>
                  <a:pt x="2824708" y="3589311"/>
                </a:cubicBezTo>
                <a:cubicBezTo>
                  <a:pt x="2833647" y="3589311"/>
                  <a:pt x="2830667" y="3580380"/>
                  <a:pt x="2839607" y="3580380"/>
                </a:cubicBezTo>
                <a:cubicBezTo>
                  <a:pt x="2863444" y="3601218"/>
                  <a:pt x="2893240" y="3633962"/>
                  <a:pt x="2920057" y="3642892"/>
                </a:cubicBezTo>
                <a:cubicBezTo>
                  <a:pt x="2940915" y="3672660"/>
                  <a:pt x="2973691" y="3687544"/>
                  <a:pt x="3000507" y="3714335"/>
                </a:cubicBezTo>
                <a:cubicBezTo>
                  <a:pt x="3000507" y="3711358"/>
                  <a:pt x="3000507" y="3708381"/>
                  <a:pt x="3003487" y="3708381"/>
                </a:cubicBezTo>
                <a:cubicBezTo>
                  <a:pt x="3012426" y="3738149"/>
                  <a:pt x="3057121" y="3753033"/>
                  <a:pt x="3077979" y="3776847"/>
                </a:cubicBezTo>
                <a:cubicBezTo>
                  <a:pt x="3080958" y="3776847"/>
                  <a:pt x="3080958" y="3773870"/>
                  <a:pt x="3086917" y="3770893"/>
                </a:cubicBezTo>
                <a:cubicBezTo>
                  <a:pt x="3098836" y="3791730"/>
                  <a:pt x="3119693" y="3800661"/>
                  <a:pt x="3134592" y="3821498"/>
                </a:cubicBezTo>
                <a:cubicBezTo>
                  <a:pt x="3134592" y="3815545"/>
                  <a:pt x="3134592" y="3812568"/>
                  <a:pt x="3140551" y="3815545"/>
                </a:cubicBezTo>
                <a:cubicBezTo>
                  <a:pt x="3140551" y="3830428"/>
                  <a:pt x="3152470" y="3845312"/>
                  <a:pt x="3164388" y="3836382"/>
                </a:cubicBezTo>
                <a:cubicBezTo>
                  <a:pt x="3176307" y="3866149"/>
                  <a:pt x="3209083" y="3863173"/>
                  <a:pt x="3221002" y="3889963"/>
                </a:cubicBezTo>
                <a:cubicBezTo>
                  <a:pt x="3223981" y="3884010"/>
                  <a:pt x="3238879" y="3898894"/>
                  <a:pt x="3226961" y="3901870"/>
                </a:cubicBezTo>
                <a:cubicBezTo>
                  <a:pt x="3229941" y="3892940"/>
                  <a:pt x="3212063" y="3889963"/>
                  <a:pt x="3212063" y="3898894"/>
                </a:cubicBezTo>
                <a:cubicBezTo>
                  <a:pt x="3218022" y="3907824"/>
                  <a:pt x="3212063" y="3907824"/>
                  <a:pt x="3212063" y="3916755"/>
                </a:cubicBezTo>
                <a:cubicBezTo>
                  <a:pt x="3226961" y="3925685"/>
                  <a:pt x="3235900" y="3907824"/>
                  <a:pt x="3238879" y="3904847"/>
                </a:cubicBezTo>
                <a:cubicBezTo>
                  <a:pt x="3250798" y="3919731"/>
                  <a:pt x="3268676" y="3925685"/>
                  <a:pt x="3283575" y="3937592"/>
                </a:cubicBezTo>
                <a:cubicBezTo>
                  <a:pt x="3283575" y="3940568"/>
                  <a:pt x="3280595" y="3943545"/>
                  <a:pt x="3283575" y="3946522"/>
                </a:cubicBezTo>
                <a:cubicBezTo>
                  <a:pt x="3331249" y="3964382"/>
                  <a:pt x="3364025" y="4017964"/>
                  <a:pt x="3402761" y="4035825"/>
                </a:cubicBezTo>
                <a:cubicBezTo>
                  <a:pt x="3405740" y="4044755"/>
                  <a:pt x="3408720" y="4044755"/>
                  <a:pt x="3411699" y="4053685"/>
                </a:cubicBezTo>
                <a:cubicBezTo>
                  <a:pt x="3414679" y="4053685"/>
                  <a:pt x="3414679" y="4050708"/>
                  <a:pt x="3417659" y="4050708"/>
                </a:cubicBezTo>
                <a:cubicBezTo>
                  <a:pt x="3474272" y="4107267"/>
                  <a:pt x="3533865" y="4142988"/>
                  <a:pt x="3587499" y="4196570"/>
                </a:cubicBezTo>
                <a:cubicBezTo>
                  <a:pt x="3596438" y="4193593"/>
                  <a:pt x="3608356" y="4211454"/>
                  <a:pt x="3611336" y="4223361"/>
                </a:cubicBezTo>
                <a:cubicBezTo>
                  <a:pt x="3629214" y="4223361"/>
                  <a:pt x="3629214" y="4241221"/>
                  <a:pt x="3641133" y="4247175"/>
                </a:cubicBezTo>
                <a:cubicBezTo>
                  <a:pt x="3650071" y="4244198"/>
                  <a:pt x="3688807" y="4282896"/>
                  <a:pt x="3709665" y="4294803"/>
                </a:cubicBezTo>
                <a:cubicBezTo>
                  <a:pt x="3706685" y="4294803"/>
                  <a:pt x="3703705" y="4297780"/>
                  <a:pt x="3703705" y="4303733"/>
                </a:cubicBezTo>
                <a:cubicBezTo>
                  <a:pt x="3730522" y="4303733"/>
                  <a:pt x="3730522" y="4333501"/>
                  <a:pt x="3748400" y="4327547"/>
                </a:cubicBezTo>
                <a:cubicBezTo>
                  <a:pt x="3748400" y="4333501"/>
                  <a:pt x="3748400" y="4336478"/>
                  <a:pt x="3745420" y="4339454"/>
                </a:cubicBezTo>
                <a:cubicBezTo>
                  <a:pt x="3748400" y="4342431"/>
                  <a:pt x="3754359" y="4342431"/>
                  <a:pt x="3760319" y="4339454"/>
                </a:cubicBezTo>
                <a:cubicBezTo>
                  <a:pt x="3763298" y="4351361"/>
                  <a:pt x="3772237" y="4342431"/>
                  <a:pt x="3763298" y="4354338"/>
                </a:cubicBezTo>
                <a:cubicBezTo>
                  <a:pt x="3775217" y="4357315"/>
                  <a:pt x="3781176" y="4372199"/>
                  <a:pt x="3799054" y="4375175"/>
                </a:cubicBezTo>
                <a:cubicBezTo>
                  <a:pt x="3796074" y="4375175"/>
                  <a:pt x="3793095" y="4375175"/>
                  <a:pt x="3793095" y="4381129"/>
                </a:cubicBezTo>
                <a:cubicBezTo>
                  <a:pt x="3805013" y="4384106"/>
                  <a:pt x="3807993" y="4396013"/>
                  <a:pt x="3819911" y="4398989"/>
                </a:cubicBezTo>
                <a:cubicBezTo>
                  <a:pt x="3816932" y="4398989"/>
                  <a:pt x="3819911" y="4410897"/>
                  <a:pt x="3822891" y="4407920"/>
                </a:cubicBezTo>
                <a:cubicBezTo>
                  <a:pt x="3831830" y="4410897"/>
                  <a:pt x="3825871" y="4398989"/>
                  <a:pt x="3834810" y="4401966"/>
                </a:cubicBezTo>
                <a:cubicBezTo>
                  <a:pt x="3837789" y="4422804"/>
                  <a:pt x="3849708" y="4431734"/>
                  <a:pt x="3867586" y="4437687"/>
                </a:cubicBezTo>
                <a:cubicBezTo>
                  <a:pt x="3867586" y="4449594"/>
                  <a:pt x="3885464" y="4449594"/>
                  <a:pt x="3900362" y="4461501"/>
                </a:cubicBezTo>
                <a:cubicBezTo>
                  <a:pt x="3906321" y="4470432"/>
                  <a:pt x="3915260" y="4494246"/>
                  <a:pt x="3927179" y="4488292"/>
                </a:cubicBezTo>
                <a:cubicBezTo>
                  <a:pt x="3951016" y="4532944"/>
                  <a:pt x="3992731" y="4538897"/>
                  <a:pt x="4016568" y="4580572"/>
                </a:cubicBezTo>
                <a:cubicBezTo>
                  <a:pt x="4016568" y="4577595"/>
                  <a:pt x="4016568" y="4571642"/>
                  <a:pt x="4019548" y="4571642"/>
                </a:cubicBezTo>
                <a:cubicBezTo>
                  <a:pt x="4025507" y="4577595"/>
                  <a:pt x="4019548" y="4574618"/>
                  <a:pt x="4019548" y="4583549"/>
                </a:cubicBezTo>
                <a:cubicBezTo>
                  <a:pt x="4046365" y="4586525"/>
                  <a:pt x="4073182" y="4634153"/>
                  <a:pt x="4105958" y="4649037"/>
                </a:cubicBezTo>
                <a:cubicBezTo>
                  <a:pt x="4102978" y="4652014"/>
                  <a:pt x="4102978" y="4652014"/>
                  <a:pt x="4102978" y="4654991"/>
                </a:cubicBezTo>
                <a:cubicBezTo>
                  <a:pt x="4126815" y="4663921"/>
                  <a:pt x="4138734" y="4684758"/>
                  <a:pt x="4153632" y="4702619"/>
                </a:cubicBezTo>
                <a:cubicBezTo>
                  <a:pt x="4180449" y="4714526"/>
                  <a:pt x="4207266" y="4735363"/>
                  <a:pt x="4210245" y="4765131"/>
                </a:cubicBezTo>
                <a:cubicBezTo>
                  <a:pt x="4216205" y="4765131"/>
                  <a:pt x="4216205" y="4756201"/>
                  <a:pt x="4225144" y="4756201"/>
                </a:cubicBezTo>
                <a:cubicBezTo>
                  <a:pt x="4222165" y="4771084"/>
                  <a:pt x="4237063" y="4765131"/>
                  <a:pt x="4240042" y="4774061"/>
                </a:cubicBezTo>
                <a:cubicBezTo>
                  <a:pt x="4234083" y="4777038"/>
                  <a:pt x="4234083" y="4771084"/>
                  <a:pt x="4231103" y="4774061"/>
                </a:cubicBezTo>
                <a:cubicBezTo>
                  <a:pt x="4240042" y="4777038"/>
                  <a:pt x="4240042" y="4780015"/>
                  <a:pt x="4248981" y="4777038"/>
                </a:cubicBezTo>
                <a:cubicBezTo>
                  <a:pt x="4275798" y="4821689"/>
                  <a:pt x="4326452" y="4842527"/>
                  <a:pt x="4353269" y="4890155"/>
                </a:cubicBezTo>
                <a:cubicBezTo>
                  <a:pt x="4356249" y="4890155"/>
                  <a:pt x="4365187" y="4890155"/>
                  <a:pt x="4365187" y="4881225"/>
                </a:cubicBezTo>
                <a:cubicBezTo>
                  <a:pt x="4123836" y="4640107"/>
                  <a:pt x="3873545" y="4413873"/>
                  <a:pt x="3614315" y="4193593"/>
                </a:cubicBezTo>
                <a:cubicBezTo>
                  <a:pt x="3358066" y="3973313"/>
                  <a:pt x="3092877" y="3758986"/>
                  <a:pt x="2830667" y="3538706"/>
                </a:cubicBezTo>
                <a:cubicBezTo>
                  <a:pt x="2809810" y="3523822"/>
                  <a:pt x="2780013" y="3505961"/>
                  <a:pt x="2771075" y="3488101"/>
                </a:cubicBezTo>
                <a:cubicBezTo>
                  <a:pt x="2753197" y="3488101"/>
                  <a:pt x="2747237" y="3473217"/>
                  <a:pt x="2729359" y="3473217"/>
                </a:cubicBezTo>
                <a:cubicBezTo>
                  <a:pt x="2729359" y="3470240"/>
                  <a:pt x="2729359" y="3458333"/>
                  <a:pt x="2723400" y="3458333"/>
                </a:cubicBezTo>
                <a:cubicBezTo>
                  <a:pt x="2717441" y="3467264"/>
                  <a:pt x="2705522" y="3446427"/>
                  <a:pt x="2699563" y="3440473"/>
                </a:cubicBezTo>
                <a:cubicBezTo>
                  <a:pt x="2690624" y="3428566"/>
                  <a:pt x="2666787" y="3428566"/>
                  <a:pt x="2666787" y="3416659"/>
                </a:cubicBezTo>
                <a:cubicBezTo>
                  <a:pt x="2672746" y="3419635"/>
                  <a:pt x="2678705" y="3419635"/>
                  <a:pt x="2684665" y="3425589"/>
                </a:cubicBezTo>
                <a:cubicBezTo>
                  <a:pt x="2684665" y="3398798"/>
                  <a:pt x="2636990" y="3410705"/>
                  <a:pt x="2634011" y="3383914"/>
                </a:cubicBezTo>
                <a:cubicBezTo>
                  <a:pt x="2604214" y="3383914"/>
                  <a:pt x="2586336" y="3336286"/>
                  <a:pt x="2568458" y="3348193"/>
                </a:cubicBezTo>
                <a:cubicBezTo>
                  <a:pt x="2568458" y="3342240"/>
                  <a:pt x="2559519" y="3345216"/>
                  <a:pt x="2562499" y="3336286"/>
                </a:cubicBezTo>
                <a:cubicBezTo>
                  <a:pt x="2553560" y="3342240"/>
                  <a:pt x="2535682" y="3327356"/>
                  <a:pt x="2541642" y="3315449"/>
                </a:cubicBezTo>
                <a:cubicBezTo>
                  <a:pt x="2526743" y="3306519"/>
                  <a:pt x="2502906" y="3306519"/>
                  <a:pt x="2493967" y="3288658"/>
                </a:cubicBezTo>
                <a:cubicBezTo>
                  <a:pt x="2493967" y="3282704"/>
                  <a:pt x="2505886" y="3285681"/>
                  <a:pt x="2505886" y="3279728"/>
                </a:cubicBezTo>
                <a:cubicBezTo>
                  <a:pt x="2502906" y="3279728"/>
                  <a:pt x="2490988" y="3276751"/>
                  <a:pt x="2493967" y="3285681"/>
                </a:cubicBezTo>
                <a:cubicBezTo>
                  <a:pt x="2470130" y="3279728"/>
                  <a:pt x="2461191" y="3252937"/>
                  <a:pt x="2434374" y="3249960"/>
                </a:cubicBezTo>
                <a:cubicBezTo>
                  <a:pt x="2440333" y="3244007"/>
                  <a:pt x="2428415" y="3238053"/>
                  <a:pt x="2422456" y="3244007"/>
                </a:cubicBezTo>
                <a:cubicBezTo>
                  <a:pt x="2419476" y="3241030"/>
                  <a:pt x="2425435" y="3238053"/>
                  <a:pt x="2425435" y="3235077"/>
                </a:cubicBezTo>
                <a:cubicBezTo>
                  <a:pt x="2416496" y="3235077"/>
                  <a:pt x="2410537" y="3217216"/>
                  <a:pt x="2398618" y="3226146"/>
                </a:cubicBezTo>
                <a:cubicBezTo>
                  <a:pt x="2392659" y="3220193"/>
                  <a:pt x="2386700" y="3217216"/>
                  <a:pt x="2380740" y="3211262"/>
                </a:cubicBezTo>
                <a:cubicBezTo>
                  <a:pt x="2380740" y="3187448"/>
                  <a:pt x="2330086" y="3181495"/>
                  <a:pt x="2318168" y="3148751"/>
                </a:cubicBezTo>
                <a:cubicBezTo>
                  <a:pt x="2285392" y="3151727"/>
                  <a:pt x="2282412" y="3110053"/>
                  <a:pt x="2246656" y="3113029"/>
                </a:cubicBezTo>
                <a:cubicBezTo>
                  <a:pt x="2249636" y="3104099"/>
                  <a:pt x="2237717" y="3110053"/>
                  <a:pt x="2237717" y="3101122"/>
                </a:cubicBezTo>
                <a:cubicBezTo>
                  <a:pt x="2255595" y="3101122"/>
                  <a:pt x="2270493" y="3118983"/>
                  <a:pt x="2291351" y="3124936"/>
                </a:cubicBezTo>
                <a:cubicBezTo>
                  <a:pt x="2294331" y="3121960"/>
                  <a:pt x="2297310" y="3118983"/>
                  <a:pt x="2300290" y="3113029"/>
                </a:cubicBezTo>
                <a:cubicBezTo>
                  <a:pt x="2294331" y="3110053"/>
                  <a:pt x="2291351" y="3107076"/>
                  <a:pt x="2279432" y="3110053"/>
                </a:cubicBezTo>
                <a:cubicBezTo>
                  <a:pt x="2273473" y="3098145"/>
                  <a:pt x="2297310" y="3107076"/>
                  <a:pt x="2288371" y="3092192"/>
                </a:cubicBezTo>
                <a:cubicBezTo>
                  <a:pt x="2282412" y="3101122"/>
                  <a:pt x="2267514" y="3083262"/>
                  <a:pt x="2267514" y="3098145"/>
                </a:cubicBezTo>
                <a:cubicBezTo>
                  <a:pt x="2261554" y="3086239"/>
                  <a:pt x="2249636" y="3092192"/>
                  <a:pt x="2246656" y="3083262"/>
                </a:cubicBezTo>
                <a:cubicBezTo>
                  <a:pt x="2246656" y="3095169"/>
                  <a:pt x="2240697" y="3089215"/>
                  <a:pt x="2234738" y="3098145"/>
                </a:cubicBezTo>
                <a:cubicBezTo>
                  <a:pt x="2228778" y="3080285"/>
                  <a:pt x="2216860" y="3083262"/>
                  <a:pt x="2207921" y="3083262"/>
                </a:cubicBezTo>
                <a:cubicBezTo>
                  <a:pt x="2201961" y="3077308"/>
                  <a:pt x="2210900" y="3077308"/>
                  <a:pt x="2207921" y="3071355"/>
                </a:cubicBezTo>
                <a:cubicBezTo>
                  <a:pt x="2196002" y="3068378"/>
                  <a:pt x="2175145" y="3056471"/>
                  <a:pt x="2175145" y="3044564"/>
                </a:cubicBezTo>
                <a:cubicBezTo>
                  <a:pt x="2181104" y="3053494"/>
                  <a:pt x="2196002" y="3053494"/>
                  <a:pt x="2201961" y="3059448"/>
                </a:cubicBezTo>
                <a:cubicBezTo>
                  <a:pt x="2198982" y="3050517"/>
                  <a:pt x="2207921" y="3050517"/>
                  <a:pt x="2201961" y="3038610"/>
                </a:cubicBezTo>
                <a:cubicBezTo>
                  <a:pt x="2198982" y="3044564"/>
                  <a:pt x="2196002" y="3038610"/>
                  <a:pt x="2187063" y="3041587"/>
                </a:cubicBezTo>
                <a:cubicBezTo>
                  <a:pt x="2196002" y="3032657"/>
                  <a:pt x="2160246" y="2999912"/>
                  <a:pt x="2145348" y="3005866"/>
                </a:cubicBezTo>
                <a:cubicBezTo>
                  <a:pt x="2139389" y="2999912"/>
                  <a:pt x="2154287" y="3002889"/>
                  <a:pt x="2148328" y="2993959"/>
                </a:cubicBezTo>
                <a:cubicBezTo>
                  <a:pt x="2145348" y="2993959"/>
                  <a:pt x="2145348" y="2993959"/>
                  <a:pt x="2142368" y="2993959"/>
                </a:cubicBezTo>
                <a:cubicBezTo>
                  <a:pt x="2136409" y="2999912"/>
                  <a:pt x="2130450" y="2999912"/>
                  <a:pt x="2133429" y="3011820"/>
                </a:cubicBezTo>
                <a:cubicBezTo>
                  <a:pt x="2130450" y="3005866"/>
                  <a:pt x="2124491" y="3005866"/>
                  <a:pt x="2118531" y="3002889"/>
                </a:cubicBezTo>
                <a:cubicBezTo>
                  <a:pt x="2118531" y="3011820"/>
                  <a:pt x="2130450" y="3014796"/>
                  <a:pt x="2124491" y="3017773"/>
                </a:cubicBezTo>
                <a:cubicBezTo>
                  <a:pt x="2121511" y="3005866"/>
                  <a:pt x="2106613" y="3014796"/>
                  <a:pt x="2106613" y="3002889"/>
                </a:cubicBezTo>
                <a:cubicBezTo>
                  <a:pt x="2115552" y="2996936"/>
                  <a:pt x="2121511" y="3002889"/>
                  <a:pt x="2124491" y="2993959"/>
                </a:cubicBezTo>
                <a:cubicBezTo>
                  <a:pt x="2121511" y="2985029"/>
                  <a:pt x="2109592" y="2990982"/>
                  <a:pt x="2106613" y="2982052"/>
                </a:cubicBezTo>
                <a:cubicBezTo>
                  <a:pt x="2112572" y="2979075"/>
                  <a:pt x="2106613" y="2970145"/>
                  <a:pt x="2115552" y="2967168"/>
                </a:cubicBezTo>
                <a:cubicBezTo>
                  <a:pt x="2118531" y="2970145"/>
                  <a:pt x="2136409" y="2973122"/>
                  <a:pt x="2133429" y="2964191"/>
                </a:cubicBezTo>
                <a:cubicBezTo>
                  <a:pt x="2130450" y="2958238"/>
                  <a:pt x="2118531" y="2967168"/>
                  <a:pt x="2115552" y="2961214"/>
                </a:cubicBezTo>
                <a:cubicBezTo>
                  <a:pt x="2127470" y="2958238"/>
                  <a:pt x="2106613" y="2946331"/>
                  <a:pt x="2118531" y="2946331"/>
                </a:cubicBezTo>
                <a:cubicBezTo>
                  <a:pt x="2112572" y="2940377"/>
                  <a:pt x="2097674" y="2940377"/>
                  <a:pt x="2103633" y="2955261"/>
                </a:cubicBezTo>
                <a:cubicBezTo>
                  <a:pt x="2112572" y="2946331"/>
                  <a:pt x="2106613" y="2958238"/>
                  <a:pt x="2106613" y="2964191"/>
                </a:cubicBezTo>
                <a:cubicBezTo>
                  <a:pt x="2109592" y="2964191"/>
                  <a:pt x="2112572" y="2964191"/>
                  <a:pt x="2112572" y="2967168"/>
                </a:cubicBezTo>
                <a:cubicBezTo>
                  <a:pt x="2109592" y="2967168"/>
                  <a:pt x="2109592" y="2970145"/>
                  <a:pt x="2103633" y="2970145"/>
                </a:cubicBezTo>
                <a:cubicBezTo>
                  <a:pt x="2094694" y="2967168"/>
                  <a:pt x="2106613" y="2961214"/>
                  <a:pt x="2100653" y="2952284"/>
                </a:cubicBezTo>
                <a:cubicBezTo>
                  <a:pt x="2097674" y="2952284"/>
                  <a:pt x="2094694" y="2949307"/>
                  <a:pt x="2088735" y="2952284"/>
                </a:cubicBezTo>
                <a:cubicBezTo>
                  <a:pt x="2088735" y="2958238"/>
                  <a:pt x="2100653" y="2958238"/>
                  <a:pt x="2091714" y="2964191"/>
                </a:cubicBezTo>
                <a:cubicBezTo>
                  <a:pt x="2082775" y="2952284"/>
                  <a:pt x="2064898" y="2952284"/>
                  <a:pt x="2058938" y="2937401"/>
                </a:cubicBezTo>
                <a:cubicBezTo>
                  <a:pt x="2073837" y="2940377"/>
                  <a:pt x="2082775" y="2937401"/>
                  <a:pt x="2100653" y="2943354"/>
                </a:cubicBezTo>
                <a:cubicBezTo>
                  <a:pt x="2100653" y="2940377"/>
                  <a:pt x="2100653" y="2940377"/>
                  <a:pt x="2100653" y="2937401"/>
                </a:cubicBezTo>
                <a:cubicBezTo>
                  <a:pt x="2085755" y="2931447"/>
                  <a:pt x="2067877" y="2928470"/>
                  <a:pt x="2052979" y="2922517"/>
                </a:cubicBezTo>
                <a:cubicBezTo>
                  <a:pt x="2049999" y="2916563"/>
                  <a:pt x="2052979" y="2916563"/>
                  <a:pt x="2055959" y="2913586"/>
                </a:cubicBezTo>
                <a:cubicBezTo>
                  <a:pt x="2052979" y="2913586"/>
                  <a:pt x="2049999" y="2910610"/>
                  <a:pt x="2049999" y="2910610"/>
                </a:cubicBezTo>
                <a:cubicBezTo>
                  <a:pt x="2044040" y="2913586"/>
                  <a:pt x="2047020" y="2916563"/>
                  <a:pt x="2044040" y="2919540"/>
                </a:cubicBezTo>
                <a:cubicBezTo>
                  <a:pt x="2038081" y="2916563"/>
                  <a:pt x="2023182" y="2913586"/>
                  <a:pt x="2029142" y="2901680"/>
                </a:cubicBezTo>
                <a:cubicBezTo>
                  <a:pt x="2014244" y="2901680"/>
                  <a:pt x="1984447" y="2907633"/>
                  <a:pt x="1987427" y="2892749"/>
                </a:cubicBezTo>
                <a:cubicBezTo>
                  <a:pt x="1990406" y="2892749"/>
                  <a:pt x="2005305" y="2889772"/>
                  <a:pt x="2026162" y="2892749"/>
                </a:cubicBezTo>
                <a:cubicBezTo>
                  <a:pt x="2014244" y="2883819"/>
                  <a:pt x="1993386" y="2889772"/>
                  <a:pt x="1987427" y="2874888"/>
                </a:cubicBezTo>
                <a:cubicBezTo>
                  <a:pt x="1990406" y="2883819"/>
                  <a:pt x="1978488" y="2883819"/>
                  <a:pt x="1978488" y="2892749"/>
                </a:cubicBezTo>
                <a:cubicBezTo>
                  <a:pt x="1975508" y="2889772"/>
                  <a:pt x="1969549" y="2892749"/>
                  <a:pt x="1969549" y="2886795"/>
                </a:cubicBezTo>
                <a:cubicBezTo>
                  <a:pt x="1978488" y="2886795"/>
                  <a:pt x="1984447" y="2880842"/>
                  <a:pt x="1984447" y="2868935"/>
                </a:cubicBezTo>
                <a:cubicBezTo>
                  <a:pt x="1969549" y="2874888"/>
                  <a:pt x="1969549" y="2868935"/>
                  <a:pt x="1969549" y="2857028"/>
                </a:cubicBezTo>
                <a:cubicBezTo>
                  <a:pt x="1954650" y="2860005"/>
                  <a:pt x="1945712" y="2857028"/>
                  <a:pt x="1939752" y="2851074"/>
                </a:cubicBezTo>
                <a:cubicBezTo>
                  <a:pt x="1930813" y="2848098"/>
                  <a:pt x="1924854" y="2842144"/>
                  <a:pt x="1912935" y="2842144"/>
                </a:cubicBezTo>
                <a:cubicBezTo>
                  <a:pt x="1918895" y="2827261"/>
                  <a:pt x="1933793" y="2845121"/>
                  <a:pt x="1942732" y="2833214"/>
                </a:cubicBezTo>
                <a:cubicBezTo>
                  <a:pt x="1930813" y="2821307"/>
                  <a:pt x="1912935" y="2830237"/>
                  <a:pt x="1906976" y="2809400"/>
                </a:cubicBezTo>
                <a:cubicBezTo>
                  <a:pt x="1906976" y="2809400"/>
                  <a:pt x="1903996" y="2809400"/>
                  <a:pt x="1901017" y="2809400"/>
                </a:cubicBezTo>
                <a:cubicBezTo>
                  <a:pt x="1901017" y="2806423"/>
                  <a:pt x="1901017" y="2803446"/>
                  <a:pt x="1903996" y="2803446"/>
                </a:cubicBezTo>
                <a:cubicBezTo>
                  <a:pt x="1901017" y="2809400"/>
                  <a:pt x="1901017" y="2809400"/>
                  <a:pt x="1901017" y="2809400"/>
                </a:cubicBezTo>
                <a:cubicBezTo>
                  <a:pt x="1901017" y="2809400"/>
                  <a:pt x="1901017" y="2809400"/>
                  <a:pt x="1901017" y="2806423"/>
                </a:cubicBezTo>
                <a:cubicBezTo>
                  <a:pt x="1903996" y="2803446"/>
                  <a:pt x="1903996" y="2797493"/>
                  <a:pt x="1903996" y="2791539"/>
                </a:cubicBezTo>
                <a:cubicBezTo>
                  <a:pt x="1906976" y="2791539"/>
                  <a:pt x="1906976" y="2788563"/>
                  <a:pt x="1906976" y="2785586"/>
                </a:cubicBezTo>
                <a:cubicBezTo>
                  <a:pt x="1906976" y="2785586"/>
                  <a:pt x="1906976" y="2782609"/>
                  <a:pt x="1906976" y="2782609"/>
                </a:cubicBezTo>
                <a:cubicBezTo>
                  <a:pt x="1906976" y="2779632"/>
                  <a:pt x="1906976" y="2779632"/>
                  <a:pt x="1909956" y="2776655"/>
                </a:cubicBezTo>
                <a:cubicBezTo>
                  <a:pt x="1912935" y="2776655"/>
                  <a:pt x="1912935" y="2776655"/>
                  <a:pt x="1915915" y="2782609"/>
                </a:cubicBezTo>
                <a:cubicBezTo>
                  <a:pt x="1912935" y="2785586"/>
                  <a:pt x="1909956" y="2785586"/>
                  <a:pt x="1909956" y="2788563"/>
                </a:cubicBezTo>
                <a:cubicBezTo>
                  <a:pt x="1912935" y="2791539"/>
                  <a:pt x="1933793" y="2791539"/>
                  <a:pt x="1930813" y="2782609"/>
                </a:cubicBezTo>
                <a:cubicBezTo>
                  <a:pt x="1933793" y="2791539"/>
                  <a:pt x="1939752" y="2788563"/>
                  <a:pt x="1939752" y="2797493"/>
                </a:cubicBezTo>
                <a:cubicBezTo>
                  <a:pt x="1930813" y="2803446"/>
                  <a:pt x="1930813" y="2785586"/>
                  <a:pt x="1921874" y="2794516"/>
                </a:cubicBezTo>
                <a:cubicBezTo>
                  <a:pt x="1930813" y="2803446"/>
                  <a:pt x="1933793" y="2800469"/>
                  <a:pt x="1936773" y="2818330"/>
                </a:cubicBezTo>
                <a:cubicBezTo>
                  <a:pt x="1939752" y="2818330"/>
                  <a:pt x="1942732" y="2818330"/>
                  <a:pt x="1945712" y="2818330"/>
                </a:cubicBezTo>
                <a:cubicBezTo>
                  <a:pt x="1948691" y="2812376"/>
                  <a:pt x="1942732" y="2815353"/>
                  <a:pt x="1942732" y="2809400"/>
                </a:cubicBezTo>
                <a:cubicBezTo>
                  <a:pt x="1945712" y="2806423"/>
                  <a:pt x="1948691" y="2803446"/>
                  <a:pt x="1948691" y="2800469"/>
                </a:cubicBezTo>
                <a:cubicBezTo>
                  <a:pt x="1957630" y="2797493"/>
                  <a:pt x="1960610" y="2803446"/>
                  <a:pt x="1969549" y="2800469"/>
                </a:cubicBezTo>
                <a:cubicBezTo>
                  <a:pt x="1969549" y="2791539"/>
                  <a:pt x="1951671" y="2794516"/>
                  <a:pt x="1963589" y="2788563"/>
                </a:cubicBezTo>
                <a:cubicBezTo>
                  <a:pt x="1972528" y="2794516"/>
                  <a:pt x="1993386" y="2803446"/>
                  <a:pt x="1993386" y="2812376"/>
                </a:cubicBezTo>
                <a:cubicBezTo>
                  <a:pt x="1990406" y="2806423"/>
                  <a:pt x="1984447" y="2806423"/>
                  <a:pt x="1978488" y="2809400"/>
                </a:cubicBezTo>
                <a:cubicBezTo>
                  <a:pt x="1987427" y="2827261"/>
                  <a:pt x="2011264" y="2824284"/>
                  <a:pt x="2014244" y="2836191"/>
                </a:cubicBezTo>
                <a:cubicBezTo>
                  <a:pt x="2020203" y="2836191"/>
                  <a:pt x="2020203" y="2833214"/>
                  <a:pt x="2017223" y="2827261"/>
                </a:cubicBezTo>
                <a:cubicBezTo>
                  <a:pt x="2026162" y="2821307"/>
                  <a:pt x="2032121" y="2827261"/>
                  <a:pt x="2038081" y="2830237"/>
                </a:cubicBezTo>
                <a:cubicBezTo>
                  <a:pt x="2044040" y="2848098"/>
                  <a:pt x="2067877" y="2851074"/>
                  <a:pt x="2091714" y="2857028"/>
                </a:cubicBezTo>
                <a:cubicBezTo>
                  <a:pt x="2085755" y="2860005"/>
                  <a:pt x="2076816" y="2854051"/>
                  <a:pt x="2076816" y="2862982"/>
                </a:cubicBezTo>
                <a:cubicBezTo>
                  <a:pt x="2079796" y="2874888"/>
                  <a:pt x="2094694" y="2862982"/>
                  <a:pt x="2100653" y="2868935"/>
                </a:cubicBezTo>
                <a:cubicBezTo>
                  <a:pt x="2100653" y="2874888"/>
                  <a:pt x="2091714" y="2874888"/>
                  <a:pt x="2094694" y="2880842"/>
                </a:cubicBezTo>
                <a:cubicBezTo>
                  <a:pt x="2097674" y="2880842"/>
                  <a:pt x="2103633" y="2877865"/>
                  <a:pt x="2106613" y="2877865"/>
                </a:cubicBezTo>
                <a:cubicBezTo>
                  <a:pt x="2112572" y="2895726"/>
                  <a:pt x="2136409" y="2880842"/>
                  <a:pt x="2148328" y="2886795"/>
                </a:cubicBezTo>
                <a:cubicBezTo>
                  <a:pt x="2151307" y="2904656"/>
                  <a:pt x="2175145" y="2907633"/>
                  <a:pt x="2181104" y="2895726"/>
                </a:cubicBezTo>
                <a:cubicBezTo>
                  <a:pt x="2178124" y="2895726"/>
                  <a:pt x="2160246" y="2898703"/>
                  <a:pt x="2169185" y="2889772"/>
                </a:cubicBezTo>
                <a:cubicBezTo>
                  <a:pt x="2175145" y="2898703"/>
                  <a:pt x="2169185" y="2880842"/>
                  <a:pt x="2175145" y="2883819"/>
                </a:cubicBezTo>
                <a:cubicBezTo>
                  <a:pt x="2181104" y="2889772"/>
                  <a:pt x="2184084" y="2895726"/>
                  <a:pt x="2190043" y="2901680"/>
                </a:cubicBezTo>
                <a:cubicBezTo>
                  <a:pt x="2175145" y="2907633"/>
                  <a:pt x="2178124" y="2907633"/>
                  <a:pt x="2166206" y="2904656"/>
                </a:cubicBezTo>
                <a:cubicBezTo>
                  <a:pt x="2178124" y="2922517"/>
                  <a:pt x="2198982" y="2931447"/>
                  <a:pt x="2210900" y="2925493"/>
                </a:cubicBezTo>
                <a:cubicBezTo>
                  <a:pt x="2204941" y="2928470"/>
                  <a:pt x="2216860" y="2940377"/>
                  <a:pt x="2219839" y="2943354"/>
                </a:cubicBezTo>
                <a:cubicBezTo>
                  <a:pt x="2228778" y="2931447"/>
                  <a:pt x="2231758" y="2952284"/>
                  <a:pt x="2243677" y="2952284"/>
                </a:cubicBezTo>
                <a:cubicBezTo>
                  <a:pt x="2243677" y="2949307"/>
                  <a:pt x="2258575" y="2943354"/>
                  <a:pt x="2261554" y="2949307"/>
                </a:cubicBezTo>
                <a:cubicBezTo>
                  <a:pt x="2258575" y="2955261"/>
                  <a:pt x="2252615" y="2958238"/>
                  <a:pt x="2255595" y="2964191"/>
                </a:cubicBezTo>
                <a:cubicBezTo>
                  <a:pt x="2270493" y="2961214"/>
                  <a:pt x="2261554" y="2982052"/>
                  <a:pt x="2282412" y="2976098"/>
                </a:cubicBezTo>
                <a:cubicBezTo>
                  <a:pt x="2273473" y="2973122"/>
                  <a:pt x="2282412" y="2970145"/>
                  <a:pt x="2285392" y="2967168"/>
                </a:cubicBezTo>
                <a:cubicBezTo>
                  <a:pt x="2294331" y="2973122"/>
                  <a:pt x="2312208" y="2982052"/>
                  <a:pt x="2297310" y="2985029"/>
                </a:cubicBezTo>
                <a:cubicBezTo>
                  <a:pt x="2309229" y="2985029"/>
                  <a:pt x="2333066" y="2990982"/>
                  <a:pt x="2344985" y="3005866"/>
                </a:cubicBezTo>
                <a:cubicBezTo>
                  <a:pt x="2347964" y="3005866"/>
                  <a:pt x="2350944" y="3005866"/>
                  <a:pt x="2353924" y="3002889"/>
                </a:cubicBezTo>
                <a:cubicBezTo>
                  <a:pt x="2362863" y="3014796"/>
                  <a:pt x="2342005" y="3008843"/>
                  <a:pt x="2344985" y="3014796"/>
                </a:cubicBezTo>
                <a:cubicBezTo>
                  <a:pt x="2362863" y="3020750"/>
                  <a:pt x="2371801" y="3017773"/>
                  <a:pt x="2386700" y="3029680"/>
                </a:cubicBezTo>
                <a:cubicBezTo>
                  <a:pt x="2386700" y="3020750"/>
                  <a:pt x="2377761" y="3023726"/>
                  <a:pt x="2377761" y="3014796"/>
                </a:cubicBezTo>
                <a:cubicBezTo>
                  <a:pt x="2386700" y="3023726"/>
                  <a:pt x="2410537" y="3026703"/>
                  <a:pt x="2407557" y="3035633"/>
                </a:cubicBezTo>
                <a:cubicBezTo>
                  <a:pt x="2407557" y="3032657"/>
                  <a:pt x="2392659" y="3026703"/>
                  <a:pt x="2395639" y="3032657"/>
                </a:cubicBezTo>
                <a:cubicBezTo>
                  <a:pt x="2404578" y="3038610"/>
                  <a:pt x="2407557" y="3047541"/>
                  <a:pt x="2422456" y="3044564"/>
                </a:cubicBezTo>
                <a:cubicBezTo>
                  <a:pt x="2419476" y="3041587"/>
                  <a:pt x="2410537" y="3038610"/>
                  <a:pt x="2419476" y="3032657"/>
                </a:cubicBezTo>
                <a:cubicBezTo>
                  <a:pt x="2422456" y="3038610"/>
                  <a:pt x="2434374" y="3038610"/>
                  <a:pt x="2425435" y="3047541"/>
                </a:cubicBezTo>
                <a:cubicBezTo>
                  <a:pt x="2434374" y="3038610"/>
                  <a:pt x="2437354" y="3047541"/>
                  <a:pt x="2446293" y="3047541"/>
                </a:cubicBezTo>
                <a:cubicBezTo>
                  <a:pt x="2443313" y="3041587"/>
                  <a:pt x="2440333" y="3038610"/>
                  <a:pt x="2437354" y="3029680"/>
                </a:cubicBezTo>
                <a:cubicBezTo>
                  <a:pt x="2431394" y="3032657"/>
                  <a:pt x="2431394" y="3026703"/>
                  <a:pt x="2422456" y="3029680"/>
                </a:cubicBezTo>
                <a:cubicBezTo>
                  <a:pt x="2425435" y="2999912"/>
                  <a:pt x="2380740" y="3011820"/>
                  <a:pt x="2371801" y="2982052"/>
                </a:cubicBezTo>
                <a:cubicBezTo>
                  <a:pt x="2356903" y="2985029"/>
                  <a:pt x="2356903" y="2961214"/>
                  <a:pt x="2339025" y="2967168"/>
                </a:cubicBezTo>
                <a:cubicBezTo>
                  <a:pt x="2321147" y="2952284"/>
                  <a:pt x="2303270" y="2937401"/>
                  <a:pt x="2282412" y="2928470"/>
                </a:cubicBezTo>
                <a:cubicBezTo>
                  <a:pt x="2285392" y="2925493"/>
                  <a:pt x="2285392" y="2919540"/>
                  <a:pt x="2288371" y="2916563"/>
                </a:cubicBezTo>
                <a:cubicBezTo>
                  <a:pt x="2282412" y="2913586"/>
                  <a:pt x="2282412" y="2907633"/>
                  <a:pt x="2273473" y="2907633"/>
                </a:cubicBezTo>
                <a:cubicBezTo>
                  <a:pt x="2270493" y="2898703"/>
                  <a:pt x="2276453" y="2895726"/>
                  <a:pt x="2276453" y="2886795"/>
                </a:cubicBezTo>
                <a:cubicBezTo>
                  <a:pt x="2270493" y="2889772"/>
                  <a:pt x="2261554" y="2889772"/>
                  <a:pt x="2258575" y="2895726"/>
                </a:cubicBezTo>
                <a:cubicBezTo>
                  <a:pt x="2246656" y="2889772"/>
                  <a:pt x="2246656" y="2877865"/>
                  <a:pt x="2246656" y="2874888"/>
                </a:cubicBezTo>
                <a:cubicBezTo>
                  <a:pt x="2237717" y="2877865"/>
                  <a:pt x="2237717" y="2880842"/>
                  <a:pt x="2231758" y="2874888"/>
                </a:cubicBezTo>
                <a:cubicBezTo>
                  <a:pt x="2237717" y="2865958"/>
                  <a:pt x="2249636" y="2874888"/>
                  <a:pt x="2249636" y="2865958"/>
                </a:cubicBezTo>
                <a:cubicBezTo>
                  <a:pt x="2240697" y="2862982"/>
                  <a:pt x="2225799" y="2862982"/>
                  <a:pt x="2231758" y="2851074"/>
                </a:cubicBezTo>
                <a:cubicBezTo>
                  <a:pt x="2225799" y="2854051"/>
                  <a:pt x="2222819" y="2848098"/>
                  <a:pt x="2216860" y="2848098"/>
                </a:cubicBezTo>
                <a:cubicBezTo>
                  <a:pt x="2216860" y="2857028"/>
                  <a:pt x="2213880" y="2860005"/>
                  <a:pt x="2201961" y="2862982"/>
                </a:cubicBezTo>
                <a:cubicBezTo>
                  <a:pt x="2198982" y="2851074"/>
                  <a:pt x="2210900" y="2860005"/>
                  <a:pt x="2207921" y="2848098"/>
                </a:cubicBezTo>
                <a:cubicBezTo>
                  <a:pt x="2193022" y="2851074"/>
                  <a:pt x="2193022" y="2836191"/>
                  <a:pt x="2178124" y="2830237"/>
                </a:cubicBezTo>
                <a:cubicBezTo>
                  <a:pt x="2190043" y="2827261"/>
                  <a:pt x="2193022" y="2830237"/>
                  <a:pt x="2196002" y="2818330"/>
                </a:cubicBezTo>
                <a:cubicBezTo>
                  <a:pt x="2196002" y="2824284"/>
                  <a:pt x="2204941" y="2818330"/>
                  <a:pt x="2210900" y="2818330"/>
                </a:cubicBezTo>
                <a:cubicBezTo>
                  <a:pt x="2213880" y="2827261"/>
                  <a:pt x="2222819" y="2827261"/>
                  <a:pt x="2228778" y="2833214"/>
                </a:cubicBezTo>
                <a:cubicBezTo>
                  <a:pt x="2222819" y="2836191"/>
                  <a:pt x="2213880" y="2827261"/>
                  <a:pt x="2213880" y="2836191"/>
                </a:cubicBezTo>
                <a:cubicBezTo>
                  <a:pt x="2228778" y="2830237"/>
                  <a:pt x="2225799" y="2854051"/>
                  <a:pt x="2237717" y="2842144"/>
                </a:cubicBezTo>
                <a:cubicBezTo>
                  <a:pt x="2246656" y="2857028"/>
                  <a:pt x="2252615" y="2862982"/>
                  <a:pt x="2267514" y="2874888"/>
                </a:cubicBezTo>
                <a:cubicBezTo>
                  <a:pt x="2270493" y="2874888"/>
                  <a:pt x="2276453" y="2871912"/>
                  <a:pt x="2276453" y="2868935"/>
                </a:cubicBezTo>
                <a:cubicBezTo>
                  <a:pt x="2279432" y="2871912"/>
                  <a:pt x="2279432" y="2877865"/>
                  <a:pt x="2285392" y="2874888"/>
                </a:cubicBezTo>
                <a:cubicBezTo>
                  <a:pt x="2291351" y="2883819"/>
                  <a:pt x="2276453" y="2877865"/>
                  <a:pt x="2279432" y="2883819"/>
                </a:cubicBezTo>
                <a:cubicBezTo>
                  <a:pt x="2285392" y="2892749"/>
                  <a:pt x="2291351" y="2889772"/>
                  <a:pt x="2297310" y="2883819"/>
                </a:cubicBezTo>
                <a:cubicBezTo>
                  <a:pt x="2300290" y="2889772"/>
                  <a:pt x="2294331" y="2889772"/>
                  <a:pt x="2297310" y="2898703"/>
                </a:cubicBezTo>
                <a:cubicBezTo>
                  <a:pt x="2309229" y="2904656"/>
                  <a:pt x="2318168" y="2895726"/>
                  <a:pt x="2324127" y="2916563"/>
                </a:cubicBezTo>
                <a:cubicBezTo>
                  <a:pt x="2330086" y="2916563"/>
                  <a:pt x="2327107" y="2910610"/>
                  <a:pt x="2333066" y="2910610"/>
                </a:cubicBezTo>
                <a:cubicBezTo>
                  <a:pt x="2342005" y="2919540"/>
                  <a:pt x="2344985" y="2922517"/>
                  <a:pt x="2342005" y="2910610"/>
                </a:cubicBezTo>
                <a:cubicBezTo>
                  <a:pt x="2347964" y="2913586"/>
                  <a:pt x="2350944" y="2922517"/>
                  <a:pt x="2356903" y="2925493"/>
                </a:cubicBezTo>
                <a:cubicBezTo>
                  <a:pt x="2380740" y="2925493"/>
                  <a:pt x="2389679" y="2952284"/>
                  <a:pt x="2404578" y="2961214"/>
                </a:cubicBezTo>
                <a:cubicBezTo>
                  <a:pt x="2416496" y="2958238"/>
                  <a:pt x="2431394" y="2958238"/>
                  <a:pt x="2428415" y="2949307"/>
                </a:cubicBezTo>
                <a:cubicBezTo>
                  <a:pt x="2422456" y="2949307"/>
                  <a:pt x="2419476" y="2955261"/>
                  <a:pt x="2413517" y="2952284"/>
                </a:cubicBezTo>
                <a:cubicBezTo>
                  <a:pt x="2407557" y="2943354"/>
                  <a:pt x="2422456" y="2946331"/>
                  <a:pt x="2416496" y="2937401"/>
                </a:cubicBezTo>
                <a:cubicBezTo>
                  <a:pt x="2389679" y="2919540"/>
                  <a:pt x="2362863" y="2904656"/>
                  <a:pt x="2339025" y="2880842"/>
                </a:cubicBezTo>
                <a:cubicBezTo>
                  <a:pt x="2350944" y="2874888"/>
                  <a:pt x="2350944" y="2883819"/>
                  <a:pt x="2359883" y="2883819"/>
                </a:cubicBezTo>
                <a:cubicBezTo>
                  <a:pt x="2365842" y="2877865"/>
                  <a:pt x="2353924" y="2874888"/>
                  <a:pt x="2365842" y="2871912"/>
                </a:cubicBezTo>
                <a:cubicBezTo>
                  <a:pt x="2365842" y="2874888"/>
                  <a:pt x="2365842" y="2877865"/>
                  <a:pt x="2362863" y="2880842"/>
                </a:cubicBezTo>
                <a:cubicBezTo>
                  <a:pt x="2377761" y="2880842"/>
                  <a:pt x="2383720" y="2877865"/>
                  <a:pt x="2392659" y="2883819"/>
                </a:cubicBezTo>
                <a:cubicBezTo>
                  <a:pt x="2377761" y="2877865"/>
                  <a:pt x="2386700" y="2889772"/>
                  <a:pt x="2377761" y="2892749"/>
                </a:cubicBezTo>
                <a:cubicBezTo>
                  <a:pt x="2374781" y="2886795"/>
                  <a:pt x="2374781" y="2880842"/>
                  <a:pt x="2371801" y="2880842"/>
                </a:cubicBezTo>
                <a:cubicBezTo>
                  <a:pt x="2368822" y="2886795"/>
                  <a:pt x="2359883" y="2886795"/>
                  <a:pt x="2362863" y="2895726"/>
                </a:cubicBezTo>
                <a:cubicBezTo>
                  <a:pt x="2371801" y="2880842"/>
                  <a:pt x="2371801" y="2901680"/>
                  <a:pt x="2383720" y="2898703"/>
                </a:cubicBezTo>
                <a:cubicBezTo>
                  <a:pt x="2380740" y="2889772"/>
                  <a:pt x="2398618" y="2892749"/>
                  <a:pt x="2401598" y="2892749"/>
                </a:cubicBezTo>
                <a:cubicBezTo>
                  <a:pt x="2413517" y="2907633"/>
                  <a:pt x="2464171" y="2919540"/>
                  <a:pt x="2467150" y="2937401"/>
                </a:cubicBezTo>
                <a:cubicBezTo>
                  <a:pt x="2473110" y="2934424"/>
                  <a:pt x="2467150" y="2925493"/>
                  <a:pt x="2476089" y="2925493"/>
                </a:cubicBezTo>
                <a:cubicBezTo>
                  <a:pt x="2479069" y="2946331"/>
                  <a:pt x="2482049" y="2946331"/>
                  <a:pt x="2493967" y="2955261"/>
                </a:cubicBezTo>
                <a:cubicBezTo>
                  <a:pt x="2482049" y="2952284"/>
                  <a:pt x="2479069" y="2961214"/>
                  <a:pt x="2473110" y="2952284"/>
                </a:cubicBezTo>
                <a:cubicBezTo>
                  <a:pt x="2476089" y="2952284"/>
                  <a:pt x="2479069" y="2952284"/>
                  <a:pt x="2479069" y="2946331"/>
                </a:cubicBezTo>
                <a:cubicBezTo>
                  <a:pt x="2473110" y="2946331"/>
                  <a:pt x="2464171" y="2943354"/>
                  <a:pt x="2458211" y="2949307"/>
                </a:cubicBezTo>
                <a:cubicBezTo>
                  <a:pt x="2467150" y="2952284"/>
                  <a:pt x="2485028" y="2976098"/>
                  <a:pt x="2502906" y="2955261"/>
                </a:cubicBezTo>
                <a:cubicBezTo>
                  <a:pt x="2505886" y="2964191"/>
                  <a:pt x="2514825" y="2964191"/>
                  <a:pt x="2520784" y="2970145"/>
                </a:cubicBezTo>
                <a:cubicBezTo>
                  <a:pt x="2508865" y="2976098"/>
                  <a:pt x="2499926" y="2967168"/>
                  <a:pt x="2499926" y="2976098"/>
                </a:cubicBezTo>
                <a:cubicBezTo>
                  <a:pt x="2505886" y="2985029"/>
                  <a:pt x="2520784" y="2976098"/>
                  <a:pt x="2523764" y="2985029"/>
                </a:cubicBezTo>
                <a:cubicBezTo>
                  <a:pt x="2529723" y="2967168"/>
                  <a:pt x="2550581" y="2993959"/>
                  <a:pt x="2559519" y="2985029"/>
                </a:cubicBezTo>
                <a:cubicBezTo>
                  <a:pt x="2556540" y="2993959"/>
                  <a:pt x="2553560" y="2988005"/>
                  <a:pt x="2553560" y="2993959"/>
                </a:cubicBezTo>
                <a:cubicBezTo>
                  <a:pt x="2556540" y="2999912"/>
                  <a:pt x="2565479" y="3005866"/>
                  <a:pt x="2568458" y="2999912"/>
                </a:cubicBezTo>
                <a:cubicBezTo>
                  <a:pt x="2571438" y="3011820"/>
                  <a:pt x="2580377" y="3002889"/>
                  <a:pt x="2577397" y="3014796"/>
                </a:cubicBezTo>
                <a:cubicBezTo>
                  <a:pt x="2586336" y="3017773"/>
                  <a:pt x="2595275" y="3020750"/>
                  <a:pt x="2598255" y="3011820"/>
                </a:cubicBezTo>
                <a:cubicBezTo>
                  <a:pt x="2610173" y="3014796"/>
                  <a:pt x="2592295" y="3020750"/>
                  <a:pt x="2601235" y="3023726"/>
                </a:cubicBezTo>
                <a:cubicBezTo>
                  <a:pt x="2604214" y="3017773"/>
                  <a:pt x="2613153" y="3014796"/>
                  <a:pt x="2622092" y="3026703"/>
                </a:cubicBezTo>
                <a:cubicBezTo>
                  <a:pt x="2622092" y="3032657"/>
                  <a:pt x="2613153" y="3029680"/>
                  <a:pt x="2613153" y="3035633"/>
                </a:cubicBezTo>
                <a:cubicBezTo>
                  <a:pt x="2622092" y="3038610"/>
                  <a:pt x="2619112" y="3032657"/>
                  <a:pt x="2625072" y="3029680"/>
                </a:cubicBezTo>
                <a:cubicBezTo>
                  <a:pt x="2625072" y="3035633"/>
                  <a:pt x="2628051" y="3035633"/>
                  <a:pt x="2631031" y="3041587"/>
                </a:cubicBezTo>
                <a:cubicBezTo>
                  <a:pt x="2628051" y="3050517"/>
                  <a:pt x="2619112" y="3032657"/>
                  <a:pt x="2616133" y="3041587"/>
                </a:cubicBezTo>
                <a:cubicBezTo>
                  <a:pt x="2622092" y="3053494"/>
                  <a:pt x="2639970" y="3053494"/>
                  <a:pt x="2642949" y="3041587"/>
                </a:cubicBezTo>
                <a:cubicBezTo>
                  <a:pt x="2642949" y="3053494"/>
                  <a:pt x="2648909" y="3068378"/>
                  <a:pt x="2657848" y="3056471"/>
                </a:cubicBezTo>
                <a:cubicBezTo>
                  <a:pt x="2663807" y="3059448"/>
                  <a:pt x="2657848" y="3062424"/>
                  <a:pt x="2657848" y="3068378"/>
                </a:cubicBezTo>
                <a:cubicBezTo>
                  <a:pt x="2684665" y="3077308"/>
                  <a:pt x="2690624" y="3092192"/>
                  <a:pt x="2717441" y="3098145"/>
                </a:cubicBezTo>
                <a:cubicBezTo>
                  <a:pt x="2723400" y="3107076"/>
                  <a:pt x="2714461" y="3107076"/>
                  <a:pt x="2714461" y="3113029"/>
                </a:cubicBezTo>
                <a:cubicBezTo>
                  <a:pt x="2729359" y="3116006"/>
                  <a:pt x="2744258" y="3110053"/>
                  <a:pt x="2741278" y="3124936"/>
                </a:cubicBezTo>
                <a:cubicBezTo>
                  <a:pt x="2753197" y="3124936"/>
                  <a:pt x="2756176" y="3133867"/>
                  <a:pt x="2762135" y="3130890"/>
                </a:cubicBezTo>
                <a:cubicBezTo>
                  <a:pt x="2759156" y="3130890"/>
                  <a:pt x="2762135" y="3136843"/>
                  <a:pt x="2762135" y="3139820"/>
                </a:cubicBezTo>
                <a:cubicBezTo>
                  <a:pt x="2771075" y="3136843"/>
                  <a:pt x="2806830" y="3142797"/>
                  <a:pt x="2794912" y="3157681"/>
                </a:cubicBezTo>
                <a:cubicBezTo>
                  <a:pt x="2809810" y="3157681"/>
                  <a:pt x="2824708" y="3160658"/>
                  <a:pt x="2833647" y="3157681"/>
                </a:cubicBezTo>
                <a:cubicBezTo>
                  <a:pt x="2833647" y="3181495"/>
                  <a:pt x="2884301" y="3187448"/>
                  <a:pt x="2863444" y="3196379"/>
                </a:cubicBezTo>
                <a:cubicBezTo>
                  <a:pt x="2869403" y="3208286"/>
                  <a:pt x="2875362" y="3190425"/>
                  <a:pt x="2878342" y="3205309"/>
                </a:cubicBezTo>
                <a:cubicBezTo>
                  <a:pt x="2881321" y="3214239"/>
                  <a:pt x="2869403" y="3196379"/>
                  <a:pt x="2869403" y="3208286"/>
                </a:cubicBezTo>
                <a:cubicBezTo>
                  <a:pt x="2872383" y="3217216"/>
                  <a:pt x="2890261" y="3229123"/>
                  <a:pt x="2896220" y="3214239"/>
                </a:cubicBezTo>
                <a:cubicBezTo>
                  <a:pt x="2890261" y="3214239"/>
                  <a:pt x="2878342" y="3205309"/>
                  <a:pt x="2884301" y="3202332"/>
                </a:cubicBezTo>
                <a:cubicBezTo>
                  <a:pt x="2896220" y="3214239"/>
                  <a:pt x="2914098" y="3223170"/>
                  <a:pt x="2914098" y="3235077"/>
                </a:cubicBezTo>
                <a:cubicBezTo>
                  <a:pt x="2926016" y="3238053"/>
                  <a:pt x="2914098" y="3226146"/>
                  <a:pt x="2926016" y="3229123"/>
                </a:cubicBezTo>
                <a:cubicBezTo>
                  <a:pt x="2928996" y="3241030"/>
                  <a:pt x="2931976" y="3235077"/>
                  <a:pt x="2937935" y="3241030"/>
                </a:cubicBezTo>
                <a:cubicBezTo>
                  <a:pt x="2937935" y="3235077"/>
                  <a:pt x="2934955" y="3229123"/>
                  <a:pt x="2937935" y="3223170"/>
                </a:cubicBezTo>
                <a:cubicBezTo>
                  <a:pt x="2928996" y="3223170"/>
                  <a:pt x="2920057" y="3220193"/>
                  <a:pt x="2920057" y="3205309"/>
                </a:cubicBezTo>
                <a:cubicBezTo>
                  <a:pt x="2928996" y="3205309"/>
                  <a:pt x="2928996" y="3220193"/>
                  <a:pt x="2940915" y="3217216"/>
                </a:cubicBezTo>
                <a:cubicBezTo>
                  <a:pt x="2946874" y="3229123"/>
                  <a:pt x="2934955" y="3241030"/>
                  <a:pt x="2946874" y="3244007"/>
                </a:cubicBezTo>
                <a:cubicBezTo>
                  <a:pt x="2955813" y="3241030"/>
                  <a:pt x="2955813" y="3235077"/>
                  <a:pt x="2964752" y="3235077"/>
                </a:cubicBezTo>
                <a:cubicBezTo>
                  <a:pt x="2964752" y="3238053"/>
                  <a:pt x="2964752" y="3238053"/>
                  <a:pt x="2964752" y="3241030"/>
                </a:cubicBezTo>
                <a:cubicBezTo>
                  <a:pt x="2967731" y="3241030"/>
                  <a:pt x="2967731" y="3241030"/>
                  <a:pt x="2967731" y="3244007"/>
                </a:cubicBezTo>
                <a:cubicBezTo>
                  <a:pt x="2958793" y="3244007"/>
                  <a:pt x="2952833" y="3244007"/>
                  <a:pt x="2949853" y="3249960"/>
                </a:cubicBezTo>
                <a:cubicBezTo>
                  <a:pt x="2961772" y="3255914"/>
                  <a:pt x="2949853" y="3258891"/>
                  <a:pt x="2946874" y="3261867"/>
                </a:cubicBezTo>
                <a:cubicBezTo>
                  <a:pt x="2952833" y="3273774"/>
                  <a:pt x="2958793" y="3261867"/>
                  <a:pt x="2970711" y="3264844"/>
                </a:cubicBezTo>
                <a:cubicBezTo>
                  <a:pt x="2976671" y="3279728"/>
                  <a:pt x="2997528" y="3297589"/>
                  <a:pt x="3009447" y="3279728"/>
                </a:cubicBezTo>
                <a:cubicBezTo>
                  <a:pt x="3012426" y="3294612"/>
                  <a:pt x="2994548" y="3291635"/>
                  <a:pt x="2994548" y="3300565"/>
                </a:cubicBezTo>
                <a:cubicBezTo>
                  <a:pt x="3000507" y="3297589"/>
                  <a:pt x="3012426" y="3297589"/>
                  <a:pt x="3015406" y="3291635"/>
                </a:cubicBezTo>
                <a:cubicBezTo>
                  <a:pt x="3021365" y="3300565"/>
                  <a:pt x="3027325" y="3306519"/>
                  <a:pt x="3039243" y="3306519"/>
                </a:cubicBezTo>
                <a:cubicBezTo>
                  <a:pt x="3042223" y="3315449"/>
                  <a:pt x="3024345" y="3309495"/>
                  <a:pt x="3030304" y="3324379"/>
                </a:cubicBezTo>
                <a:cubicBezTo>
                  <a:pt x="3039243" y="3324379"/>
                  <a:pt x="3045202" y="3321402"/>
                  <a:pt x="3051162" y="3321402"/>
                </a:cubicBezTo>
                <a:cubicBezTo>
                  <a:pt x="3042223" y="3333310"/>
                  <a:pt x="3057121" y="3333310"/>
                  <a:pt x="3060101" y="3345216"/>
                </a:cubicBezTo>
                <a:cubicBezTo>
                  <a:pt x="3066060" y="3345216"/>
                  <a:pt x="3066060" y="3342240"/>
                  <a:pt x="3069039" y="3342240"/>
                </a:cubicBezTo>
                <a:cubicBezTo>
                  <a:pt x="3074999" y="3354147"/>
                  <a:pt x="3092877" y="3369031"/>
                  <a:pt x="3107775" y="3357123"/>
                </a:cubicBezTo>
                <a:cubicBezTo>
                  <a:pt x="3101816" y="3369031"/>
                  <a:pt x="3116714" y="3377961"/>
                  <a:pt x="3122673" y="3372008"/>
                </a:cubicBezTo>
                <a:cubicBezTo>
                  <a:pt x="3122673" y="3392845"/>
                  <a:pt x="3143531" y="3383914"/>
                  <a:pt x="3149490" y="3395821"/>
                </a:cubicBezTo>
                <a:cubicBezTo>
                  <a:pt x="3155449" y="3389868"/>
                  <a:pt x="3152470" y="3398798"/>
                  <a:pt x="3158429" y="3398798"/>
                </a:cubicBezTo>
                <a:cubicBezTo>
                  <a:pt x="3158429" y="3395821"/>
                  <a:pt x="3158429" y="3392845"/>
                  <a:pt x="3158429" y="3389868"/>
                </a:cubicBezTo>
                <a:cubicBezTo>
                  <a:pt x="3167368" y="3392845"/>
                  <a:pt x="3176307" y="3389868"/>
                  <a:pt x="3179287" y="3398798"/>
                </a:cubicBezTo>
                <a:cubicBezTo>
                  <a:pt x="3170348" y="3401775"/>
                  <a:pt x="3164388" y="3389868"/>
                  <a:pt x="3161409" y="3401775"/>
                </a:cubicBezTo>
                <a:cubicBezTo>
                  <a:pt x="3176307" y="3407729"/>
                  <a:pt x="3179287" y="3431542"/>
                  <a:pt x="3194185" y="3437496"/>
                </a:cubicBezTo>
                <a:cubicBezTo>
                  <a:pt x="3203124" y="3440473"/>
                  <a:pt x="3206103" y="3437496"/>
                  <a:pt x="3209083" y="3431542"/>
                </a:cubicBezTo>
                <a:cubicBezTo>
                  <a:pt x="3203124" y="3413682"/>
                  <a:pt x="3194185" y="3437496"/>
                  <a:pt x="3188225" y="3425589"/>
                </a:cubicBezTo>
                <a:cubicBezTo>
                  <a:pt x="3200144" y="3425589"/>
                  <a:pt x="3200144" y="3413682"/>
                  <a:pt x="3206103" y="3407729"/>
                </a:cubicBezTo>
                <a:cubicBezTo>
                  <a:pt x="3200144" y="3419635"/>
                  <a:pt x="3212063" y="3425589"/>
                  <a:pt x="3218022" y="3434519"/>
                </a:cubicBezTo>
                <a:cubicBezTo>
                  <a:pt x="3212063" y="3437496"/>
                  <a:pt x="3203124" y="3437496"/>
                  <a:pt x="3206103" y="3449403"/>
                </a:cubicBezTo>
                <a:cubicBezTo>
                  <a:pt x="3212063" y="3449403"/>
                  <a:pt x="3218022" y="3440473"/>
                  <a:pt x="3221002" y="3446427"/>
                </a:cubicBezTo>
                <a:cubicBezTo>
                  <a:pt x="3218022" y="3449403"/>
                  <a:pt x="3215043" y="3449403"/>
                  <a:pt x="3212063" y="3452380"/>
                </a:cubicBezTo>
                <a:cubicBezTo>
                  <a:pt x="3221002" y="3458333"/>
                  <a:pt x="3229941" y="3461310"/>
                  <a:pt x="3238879" y="3464287"/>
                </a:cubicBezTo>
                <a:cubicBezTo>
                  <a:pt x="3235900" y="3482148"/>
                  <a:pt x="3265697" y="3488101"/>
                  <a:pt x="3274635" y="3502985"/>
                </a:cubicBezTo>
                <a:cubicBezTo>
                  <a:pt x="3274635" y="3497031"/>
                  <a:pt x="3277615" y="3500008"/>
                  <a:pt x="3280595" y="3497031"/>
                </a:cubicBezTo>
                <a:cubicBezTo>
                  <a:pt x="3283575" y="3500008"/>
                  <a:pt x="3283575" y="3505961"/>
                  <a:pt x="3292513" y="3502985"/>
                </a:cubicBezTo>
                <a:cubicBezTo>
                  <a:pt x="3289534" y="3523822"/>
                  <a:pt x="3307411" y="3517869"/>
                  <a:pt x="3319330" y="3523822"/>
                </a:cubicBezTo>
                <a:cubicBezTo>
                  <a:pt x="3313371" y="3526799"/>
                  <a:pt x="3325289" y="3532752"/>
                  <a:pt x="3319330" y="3535729"/>
                </a:cubicBezTo>
                <a:cubicBezTo>
                  <a:pt x="3310391" y="3538706"/>
                  <a:pt x="3304432" y="3535729"/>
                  <a:pt x="3301452" y="3532752"/>
                </a:cubicBezTo>
                <a:cubicBezTo>
                  <a:pt x="3295493" y="3547636"/>
                  <a:pt x="3313371" y="3556567"/>
                  <a:pt x="3328269" y="3556567"/>
                </a:cubicBezTo>
                <a:cubicBezTo>
                  <a:pt x="3325289" y="3550613"/>
                  <a:pt x="3316351" y="3553590"/>
                  <a:pt x="3316351" y="3541683"/>
                </a:cubicBezTo>
                <a:cubicBezTo>
                  <a:pt x="3334229" y="3550613"/>
                  <a:pt x="3349127" y="3565497"/>
                  <a:pt x="3369984" y="3568473"/>
                </a:cubicBezTo>
                <a:cubicBezTo>
                  <a:pt x="3372964" y="3568473"/>
                  <a:pt x="3372964" y="3565497"/>
                  <a:pt x="3369984" y="3559543"/>
                </a:cubicBezTo>
                <a:cubicBezTo>
                  <a:pt x="3369984" y="3559543"/>
                  <a:pt x="3369984" y="3559543"/>
                  <a:pt x="3384883" y="3559543"/>
                </a:cubicBezTo>
                <a:cubicBezTo>
                  <a:pt x="3387862" y="3568473"/>
                  <a:pt x="3375943" y="3565497"/>
                  <a:pt x="3378923" y="3577404"/>
                </a:cubicBezTo>
                <a:cubicBezTo>
                  <a:pt x="3387862" y="3592288"/>
                  <a:pt x="3399781" y="3577404"/>
                  <a:pt x="3399781" y="3595265"/>
                </a:cubicBezTo>
                <a:cubicBezTo>
                  <a:pt x="3411699" y="3589311"/>
                  <a:pt x="3399781" y="3574427"/>
                  <a:pt x="3393821" y="3571450"/>
                </a:cubicBezTo>
                <a:cubicBezTo>
                  <a:pt x="3405740" y="3568473"/>
                  <a:pt x="3405740" y="3589311"/>
                  <a:pt x="3414679" y="3580380"/>
                </a:cubicBezTo>
                <a:cubicBezTo>
                  <a:pt x="3414679" y="3592288"/>
                  <a:pt x="3399781" y="3592288"/>
                  <a:pt x="3402761" y="3610148"/>
                </a:cubicBezTo>
                <a:cubicBezTo>
                  <a:pt x="3417659" y="3610148"/>
                  <a:pt x="3438516" y="3636939"/>
                  <a:pt x="3450435" y="3616102"/>
                </a:cubicBezTo>
                <a:cubicBezTo>
                  <a:pt x="3438516" y="3613125"/>
                  <a:pt x="3432557" y="3607171"/>
                  <a:pt x="3423618" y="3601218"/>
                </a:cubicBezTo>
                <a:cubicBezTo>
                  <a:pt x="3429577" y="3595265"/>
                  <a:pt x="3432557" y="3610148"/>
                  <a:pt x="3438516" y="3598241"/>
                </a:cubicBezTo>
                <a:cubicBezTo>
                  <a:pt x="3441496" y="3605683"/>
                  <a:pt x="3450434" y="3611637"/>
                  <a:pt x="3459001" y="3617218"/>
                </a:cubicBezTo>
                <a:lnTo>
                  <a:pt x="3471383" y="3628578"/>
                </a:lnTo>
                <a:lnTo>
                  <a:pt x="3472782" y="3637311"/>
                </a:lnTo>
                <a:cubicBezTo>
                  <a:pt x="3473527" y="3639172"/>
                  <a:pt x="3472782" y="3639916"/>
                  <a:pt x="3465333" y="3639916"/>
                </a:cubicBezTo>
                <a:cubicBezTo>
                  <a:pt x="3456394" y="3639916"/>
                  <a:pt x="3474272" y="3630986"/>
                  <a:pt x="3465333" y="3630986"/>
                </a:cubicBezTo>
                <a:cubicBezTo>
                  <a:pt x="3450435" y="3628009"/>
                  <a:pt x="3465333" y="3636939"/>
                  <a:pt x="3456394" y="3639916"/>
                </a:cubicBezTo>
                <a:cubicBezTo>
                  <a:pt x="3450435" y="3630986"/>
                  <a:pt x="3444475" y="3642892"/>
                  <a:pt x="3432557" y="3633962"/>
                </a:cubicBezTo>
                <a:cubicBezTo>
                  <a:pt x="3432557" y="3642892"/>
                  <a:pt x="3441496" y="3645869"/>
                  <a:pt x="3447455" y="3648846"/>
                </a:cubicBezTo>
                <a:cubicBezTo>
                  <a:pt x="3453415" y="3648846"/>
                  <a:pt x="3462353" y="3642892"/>
                  <a:pt x="3465333" y="3651823"/>
                </a:cubicBezTo>
                <a:cubicBezTo>
                  <a:pt x="3462353" y="3654800"/>
                  <a:pt x="3453415" y="3654800"/>
                  <a:pt x="3453415" y="3660753"/>
                </a:cubicBezTo>
                <a:cubicBezTo>
                  <a:pt x="3462353" y="3663730"/>
                  <a:pt x="3468313" y="3666707"/>
                  <a:pt x="3471292" y="3657776"/>
                </a:cubicBezTo>
                <a:cubicBezTo>
                  <a:pt x="3462353" y="3654800"/>
                  <a:pt x="3474272" y="3645869"/>
                  <a:pt x="3465333" y="3642892"/>
                </a:cubicBezTo>
                <a:cubicBezTo>
                  <a:pt x="3480231" y="3639916"/>
                  <a:pt x="3477252" y="3654800"/>
                  <a:pt x="3483211" y="3657776"/>
                </a:cubicBezTo>
                <a:cubicBezTo>
                  <a:pt x="3486191" y="3657776"/>
                  <a:pt x="3492150" y="3657776"/>
                  <a:pt x="3495129" y="3654800"/>
                </a:cubicBezTo>
                <a:cubicBezTo>
                  <a:pt x="3486191" y="3651823"/>
                  <a:pt x="3483211" y="3645869"/>
                  <a:pt x="3480231" y="3639916"/>
                </a:cubicBezTo>
                <a:cubicBezTo>
                  <a:pt x="3492150" y="3633962"/>
                  <a:pt x="3486191" y="3645869"/>
                  <a:pt x="3498109" y="3642892"/>
                </a:cubicBezTo>
                <a:cubicBezTo>
                  <a:pt x="3492150" y="3633962"/>
                  <a:pt x="3480231" y="3630986"/>
                  <a:pt x="3474272" y="3622055"/>
                </a:cubicBezTo>
                <a:cubicBezTo>
                  <a:pt x="3477252" y="3622055"/>
                  <a:pt x="3483211" y="3622055"/>
                  <a:pt x="3483211" y="3619079"/>
                </a:cubicBezTo>
                <a:cubicBezTo>
                  <a:pt x="3477252" y="3613125"/>
                  <a:pt x="3471292" y="3610148"/>
                  <a:pt x="3468313" y="3619079"/>
                </a:cubicBezTo>
                <a:cubicBezTo>
                  <a:pt x="3462353" y="3607171"/>
                  <a:pt x="3456394" y="3601218"/>
                  <a:pt x="3447455" y="3601218"/>
                </a:cubicBezTo>
                <a:cubicBezTo>
                  <a:pt x="3453415" y="3598241"/>
                  <a:pt x="3444475" y="3592288"/>
                  <a:pt x="3438516" y="3595265"/>
                </a:cubicBezTo>
                <a:cubicBezTo>
                  <a:pt x="3438516" y="3592288"/>
                  <a:pt x="3441496" y="3589311"/>
                  <a:pt x="3441496" y="3586334"/>
                </a:cubicBezTo>
                <a:cubicBezTo>
                  <a:pt x="3438516" y="3583357"/>
                  <a:pt x="3432557" y="3583357"/>
                  <a:pt x="3426597" y="3586334"/>
                </a:cubicBezTo>
                <a:cubicBezTo>
                  <a:pt x="3426597" y="3568473"/>
                  <a:pt x="3414679" y="3565497"/>
                  <a:pt x="3402761" y="3562520"/>
                </a:cubicBezTo>
                <a:cubicBezTo>
                  <a:pt x="3408720" y="3562520"/>
                  <a:pt x="3402761" y="3553590"/>
                  <a:pt x="3408720" y="3550613"/>
                </a:cubicBezTo>
                <a:cubicBezTo>
                  <a:pt x="3384883" y="3553590"/>
                  <a:pt x="3381903" y="3517869"/>
                  <a:pt x="3361045" y="3526799"/>
                </a:cubicBezTo>
                <a:cubicBezTo>
                  <a:pt x="3361045" y="3514892"/>
                  <a:pt x="3352106" y="3517869"/>
                  <a:pt x="3346147" y="3517869"/>
                </a:cubicBezTo>
                <a:cubicBezTo>
                  <a:pt x="3340188" y="3508938"/>
                  <a:pt x="3346147" y="3505961"/>
                  <a:pt x="3346147" y="3500008"/>
                </a:cubicBezTo>
                <a:cubicBezTo>
                  <a:pt x="3328269" y="3508938"/>
                  <a:pt x="3325289" y="3476194"/>
                  <a:pt x="3310391" y="3470240"/>
                </a:cubicBezTo>
                <a:cubicBezTo>
                  <a:pt x="3307411" y="3473217"/>
                  <a:pt x="3307411" y="3476194"/>
                  <a:pt x="3304432" y="3476194"/>
                </a:cubicBezTo>
                <a:cubicBezTo>
                  <a:pt x="3298473" y="3470240"/>
                  <a:pt x="3295493" y="3467264"/>
                  <a:pt x="3283575" y="3458333"/>
                </a:cubicBezTo>
                <a:cubicBezTo>
                  <a:pt x="3286554" y="3452380"/>
                  <a:pt x="3295493" y="3461310"/>
                  <a:pt x="3298473" y="3452380"/>
                </a:cubicBezTo>
                <a:cubicBezTo>
                  <a:pt x="3265697" y="3461310"/>
                  <a:pt x="3250798" y="3425589"/>
                  <a:pt x="3235900" y="3413682"/>
                </a:cubicBezTo>
                <a:cubicBezTo>
                  <a:pt x="3232920" y="3419635"/>
                  <a:pt x="3232920" y="3422612"/>
                  <a:pt x="3226961" y="3422612"/>
                </a:cubicBezTo>
                <a:cubicBezTo>
                  <a:pt x="3223981" y="3413682"/>
                  <a:pt x="3212063" y="3413682"/>
                  <a:pt x="3209083" y="3407729"/>
                </a:cubicBezTo>
                <a:cubicBezTo>
                  <a:pt x="3215043" y="3407729"/>
                  <a:pt x="3221002" y="3404752"/>
                  <a:pt x="3223981" y="3401775"/>
                </a:cubicBezTo>
                <a:cubicBezTo>
                  <a:pt x="3197165" y="3374984"/>
                  <a:pt x="3146511" y="3360100"/>
                  <a:pt x="3134592" y="3324379"/>
                </a:cubicBezTo>
                <a:cubicBezTo>
                  <a:pt x="3137571" y="3327356"/>
                  <a:pt x="3140551" y="3333310"/>
                  <a:pt x="3146511" y="3330333"/>
                </a:cubicBezTo>
                <a:cubicBezTo>
                  <a:pt x="3143531" y="3324379"/>
                  <a:pt x="3149490" y="3324379"/>
                  <a:pt x="3146511" y="3318426"/>
                </a:cubicBezTo>
                <a:cubicBezTo>
                  <a:pt x="3128633" y="3324379"/>
                  <a:pt x="3134592" y="3303542"/>
                  <a:pt x="3128633" y="3300565"/>
                </a:cubicBezTo>
                <a:cubicBezTo>
                  <a:pt x="3119693" y="3300565"/>
                  <a:pt x="3122673" y="3306519"/>
                  <a:pt x="3113734" y="3306519"/>
                </a:cubicBezTo>
                <a:cubicBezTo>
                  <a:pt x="3113734" y="3294612"/>
                  <a:pt x="3107775" y="3294612"/>
                  <a:pt x="3104795" y="3288658"/>
                </a:cubicBezTo>
                <a:cubicBezTo>
                  <a:pt x="3098836" y="3285681"/>
                  <a:pt x="3101816" y="3291635"/>
                  <a:pt x="3098836" y="3294612"/>
                </a:cubicBezTo>
                <a:cubicBezTo>
                  <a:pt x="3092877" y="3285681"/>
                  <a:pt x="3072019" y="3285681"/>
                  <a:pt x="3077979" y="3276751"/>
                </a:cubicBezTo>
                <a:cubicBezTo>
                  <a:pt x="3083938" y="3276751"/>
                  <a:pt x="3083938" y="3285681"/>
                  <a:pt x="3092877" y="3282704"/>
                </a:cubicBezTo>
                <a:cubicBezTo>
                  <a:pt x="3080958" y="3270798"/>
                  <a:pt x="3092877" y="3273774"/>
                  <a:pt x="3095857" y="3258891"/>
                </a:cubicBezTo>
                <a:cubicBezTo>
                  <a:pt x="3083938" y="3258891"/>
                  <a:pt x="3083938" y="3264844"/>
                  <a:pt x="3080958" y="3267821"/>
                </a:cubicBezTo>
                <a:cubicBezTo>
                  <a:pt x="3069039" y="3261867"/>
                  <a:pt x="3057121" y="3246983"/>
                  <a:pt x="3042223" y="3235077"/>
                </a:cubicBezTo>
                <a:cubicBezTo>
                  <a:pt x="3036263" y="3241030"/>
                  <a:pt x="3030304" y="3235077"/>
                  <a:pt x="3021365" y="3238053"/>
                </a:cubicBezTo>
                <a:cubicBezTo>
                  <a:pt x="3015406" y="3226146"/>
                  <a:pt x="3030304" y="3232100"/>
                  <a:pt x="3027325" y="3223170"/>
                </a:cubicBezTo>
                <a:cubicBezTo>
                  <a:pt x="3012426" y="3226146"/>
                  <a:pt x="3006467" y="3220193"/>
                  <a:pt x="2997528" y="3220193"/>
                </a:cubicBezTo>
                <a:cubicBezTo>
                  <a:pt x="2997528" y="3223170"/>
                  <a:pt x="3003487" y="3226146"/>
                  <a:pt x="2997528" y="3229123"/>
                </a:cubicBezTo>
                <a:cubicBezTo>
                  <a:pt x="2994548" y="3220193"/>
                  <a:pt x="2985609" y="3223170"/>
                  <a:pt x="2982630" y="3229123"/>
                </a:cubicBezTo>
                <a:cubicBezTo>
                  <a:pt x="2979650" y="3223170"/>
                  <a:pt x="2970711" y="3223170"/>
                  <a:pt x="2967731" y="3214239"/>
                </a:cubicBezTo>
                <a:cubicBezTo>
                  <a:pt x="2976671" y="3211262"/>
                  <a:pt x="2976671" y="3217216"/>
                  <a:pt x="2982630" y="3217216"/>
                </a:cubicBezTo>
                <a:cubicBezTo>
                  <a:pt x="2976671" y="3208286"/>
                  <a:pt x="2985609" y="3214239"/>
                  <a:pt x="2988589" y="3214239"/>
                </a:cubicBezTo>
                <a:cubicBezTo>
                  <a:pt x="2982630" y="3208286"/>
                  <a:pt x="2976671" y="3202332"/>
                  <a:pt x="2979650" y="3193402"/>
                </a:cubicBezTo>
                <a:cubicBezTo>
                  <a:pt x="2979650" y="3199355"/>
                  <a:pt x="2991569" y="3199355"/>
                  <a:pt x="2988589" y="3193402"/>
                </a:cubicBezTo>
                <a:cubicBezTo>
                  <a:pt x="2979650" y="3181495"/>
                  <a:pt x="2958793" y="3184472"/>
                  <a:pt x="2946874" y="3178518"/>
                </a:cubicBezTo>
                <a:cubicBezTo>
                  <a:pt x="2952833" y="3175541"/>
                  <a:pt x="2964752" y="3178518"/>
                  <a:pt x="2958793" y="3166611"/>
                </a:cubicBezTo>
                <a:cubicBezTo>
                  <a:pt x="2952834" y="3169588"/>
                  <a:pt x="2944639" y="3171820"/>
                  <a:pt x="2937935" y="3171448"/>
                </a:cubicBezTo>
                <a:lnTo>
                  <a:pt x="2930705" y="3164903"/>
                </a:lnTo>
                <a:lnTo>
                  <a:pt x="2934955" y="3160658"/>
                </a:lnTo>
                <a:cubicBezTo>
                  <a:pt x="2926016" y="3154704"/>
                  <a:pt x="2917077" y="3148751"/>
                  <a:pt x="2908139" y="3145774"/>
                </a:cubicBezTo>
                <a:cubicBezTo>
                  <a:pt x="2905159" y="3139820"/>
                  <a:pt x="2905159" y="3133867"/>
                  <a:pt x="2908139" y="3130890"/>
                </a:cubicBezTo>
                <a:cubicBezTo>
                  <a:pt x="2896220" y="3127913"/>
                  <a:pt x="2902179" y="3130890"/>
                  <a:pt x="2890261" y="3133867"/>
                </a:cubicBezTo>
                <a:cubicBezTo>
                  <a:pt x="2890261" y="3127913"/>
                  <a:pt x="2884301" y="3127913"/>
                  <a:pt x="2884301" y="3121960"/>
                </a:cubicBezTo>
                <a:cubicBezTo>
                  <a:pt x="2884301" y="3118983"/>
                  <a:pt x="2890261" y="3118983"/>
                  <a:pt x="2890261" y="3116006"/>
                </a:cubicBezTo>
                <a:cubicBezTo>
                  <a:pt x="2872383" y="3095169"/>
                  <a:pt x="2851525" y="3098145"/>
                  <a:pt x="2833647" y="3089215"/>
                </a:cubicBezTo>
                <a:cubicBezTo>
                  <a:pt x="2839607" y="3086239"/>
                  <a:pt x="2845566" y="3080285"/>
                  <a:pt x="2848545" y="3074332"/>
                </a:cubicBezTo>
                <a:cubicBezTo>
                  <a:pt x="2839607" y="3071355"/>
                  <a:pt x="2836627" y="3065401"/>
                  <a:pt x="2824708" y="3068378"/>
                </a:cubicBezTo>
                <a:cubicBezTo>
                  <a:pt x="2827688" y="3074332"/>
                  <a:pt x="2845566" y="3074332"/>
                  <a:pt x="2833647" y="3080285"/>
                </a:cubicBezTo>
                <a:cubicBezTo>
                  <a:pt x="2824708" y="3077308"/>
                  <a:pt x="2821729" y="3065401"/>
                  <a:pt x="2815769" y="3053494"/>
                </a:cubicBezTo>
                <a:cubicBezTo>
                  <a:pt x="2800871" y="3053494"/>
                  <a:pt x="2818749" y="3062424"/>
                  <a:pt x="2809810" y="3068378"/>
                </a:cubicBezTo>
                <a:cubicBezTo>
                  <a:pt x="2794912" y="3047541"/>
                  <a:pt x="2768095" y="3044564"/>
                  <a:pt x="2750217" y="3035633"/>
                </a:cubicBezTo>
                <a:cubicBezTo>
                  <a:pt x="2756176" y="3032657"/>
                  <a:pt x="2756176" y="3038610"/>
                  <a:pt x="2762135" y="3038610"/>
                </a:cubicBezTo>
                <a:cubicBezTo>
                  <a:pt x="2759156" y="3029680"/>
                  <a:pt x="2768095" y="3032657"/>
                  <a:pt x="2765115" y="3023726"/>
                </a:cubicBezTo>
                <a:cubicBezTo>
                  <a:pt x="2732339" y="3026703"/>
                  <a:pt x="2723400" y="2996936"/>
                  <a:pt x="2699563" y="2985029"/>
                </a:cubicBezTo>
                <a:cubicBezTo>
                  <a:pt x="2708502" y="2985029"/>
                  <a:pt x="2708502" y="2982052"/>
                  <a:pt x="2705522" y="2976098"/>
                </a:cubicBezTo>
                <a:cubicBezTo>
                  <a:pt x="2693603" y="2979075"/>
                  <a:pt x="2684665" y="2979075"/>
                  <a:pt x="2678705" y="2973122"/>
                </a:cubicBezTo>
                <a:cubicBezTo>
                  <a:pt x="2681685" y="2973122"/>
                  <a:pt x="2681685" y="2970145"/>
                  <a:pt x="2681685" y="2967168"/>
                </a:cubicBezTo>
                <a:cubicBezTo>
                  <a:pt x="2660827" y="2964191"/>
                  <a:pt x="2651889" y="2943354"/>
                  <a:pt x="2628051" y="2943354"/>
                </a:cubicBezTo>
                <a:cubicBezTo>
                  <a:pt x="2634011" y="2940377"/>
                  <a:pt x="2634011" y="2937401"/>
                  <a:pt x="2636990" y="2934424"/>
                </a:cubicBezTo>
                <a:cubicBezTo>
                  <a:pt x="2607194" y="2922517"/>
                  <a:pt x="2613153" y="2919540"/>
                  <a:pt x="2595275" y="2901680"/>
                </a:cubicBezTo>
                <a:cubicBezTo>
                  <a:pt x="2601235" y="2901680"/>
                  <a:pt x="2604214" y="2898703"/>
                  <a:pt x="2604214" y="2895726"/>
                </a:cubicBezTo>
                <a:cubicBezTo>
                  <a:pt x="2589316" y="2898703"/>
                  <a:pt x="2601235" y="2883819"/>
                  <a:pt x="2589316" y="2883819"/>
                </a:cubicBezTo>
                <a:cubicBezTo>
                  <a:pt x="2583357" y="2886795"/>
                  <a:pt x="2580377" y="2886795"/>
                  <a:pt x="2577397" y="2889772"/>
                </a:cubicBezTo>
                <a:cubicBezTo>
                  <a:pt x="2574417" y="2886795"/>
                  <a:pt x="2571438" y="2880842"/>
                  <a:pt x="2568458" y="2880842"/>
                </a:cubicBezTo>
                <a:cubicBezTo>
                  <a:pt x="2562499" y="2880842"/>
                  <a:pt x="2568458" y="2889772"/>
                  <a:pt x="2565479" y="2889772"/>
                </a:cubicBezTo>
                <a:cubicBezTo>
                  <a:pt x="2553560" y="2877865"/>
                  <a:pt x="2559519" y="2880842"/>
                  <a:pt x="2547601" y="2868935"/>
                </a:cubicBezTo>
                <a:cubicBezTo>
                  <a:pt x="2547601" y="2874888"/>
                  <a:pt x="2553560" y="2883819"/>
                  <a:pt x="2544621" y="2880842"/>
                </a:cubicBezTo>
                <a:cubicBezTo>
                  <a:pt x="2538662" y="2860005"/>
                  <a:pt x="2499926" y="2848098"/>
                  <a:pt x="2523764" y="2836191"/>
                </a:cubicBezTo>
                <a:cubicBezTo>
                  <a:pt x="2514825" y="2827261"/>
                  <a:pt x="2502906" y="2830237"/>
                  <a:pt x="2493967" y="2821307"/>
                </a:cubicBezTo>
                <a:cubicBezTo>
                  <a:pt x="2496947" y="2821307"/>
                  <a:pt x="2502906" y="2821307"/>
                  <a:pt x="2502906" y="2818330"/>
                </a:cubicBezTo>
                <a:cubicBezTo>
                  <a:pt x="2488008" y="2815353"/>
                  <a:pt x="2496947" y="2803446"/>
                  <a:pt x="2485028" y="2800469"/>
                </a:cubicBezTo>
                <a:cubicBezTo>
                  <a:pt x="2476089" y="2803446"/>
                  <a:pt x="2479069" y="2815353"/>
                  <a:pt x="2470130" y="2821307"/>
                </a:cubicBezTo>
                <a:cubicBezTo>
                  <a:pt x="2473110" y="2809400"/>
                  <a:pt x="2458211" y="2791539"/>
                  <a:pt x="2446293" y="2800469"/>
                </a:cubicBezTo>
                <a:cubicBezTo>
                  <a:pt x="2395639" y="2755818"/>
                  <a:pt x="2339025" y="2723074"/>
                  <a:pt x="2285392" y="2684376"/>
                </a:cubicBezTo>
                <a:cubicBezTo>
                  <a:pt x="2294331" y="2678423"/>
                  <a:pt x="2294331" y="2693306"/>
                  <a:pt x="2303270" y="2690330"/>
                </a:cubicBezTo>
                <a:cubicBezTo>
                  <a:pt x="2306249" y="2684376"/>
                  <a:pt x="2312208" y="2693306"/>
                  <a:pt x="2312208" y="2684376"/>
                </a:cubicBezTo>
                <a:cubicBezTo>
                  <a:pt x="2309229" y="2684376"/>
                  <a:pt x="2306249" y="2678423"/>
                  <a:pt x="2303270" y="2678423"/>
                </a:cubicBezTo>
                <a:cubicBezTo>
                  <a:pt x="2300290" y="2681399"/>
                  <a:pt x="2300290" y="2684376"/>
                  <a:pt x="2294331" y="2684376"/>
                </a:cubicBezTo>
                <a:cubicBezTo>
                  <a:pt x="2288371" y="2675446"/>
                  <a:pt x="2294331" y="2678423"/>
                  <a:pt x="2294331" y="2672469"/>
                </a:cubicBezTo>
                <a:cubicBezTo>
                  <a:pt x="2291351" y="2669492"/>
                  <a:pt x="2288371" y="2666515"/>
                  <a:pt x="2282412" y="2663538"/>
                </a:cubicBezTo>
                <a:cubicBezTo>
                  <a:pt x="2279432" y="2666515"/>
                  <a:pt x="2276453" y="2666515"/>
                  <a:pt x="2276453" y="2669492"/>
                </a:cubicBezTo>
                <a:cubicBezTo>
                  <a:pt x="2282412" y="2681399"/>
                  <a:pt x="2279432" y="2687353"/>
                  <a:pt x="2279432" y="2696283"/>
                </a:cubicBezTo>
                <a:cubicBezTo>
                  <a:pt x="2276453" y="2690330"/>
                  <a:pt x="2267514" y="2693306"/>
                  <a:pt x="2267514" y="2684376"/>
                </a:cubicBezTo>
                <a:cubicBezTo>
                  <a:pt x="2270493" y="2684376"/>
                  <a:pt x="2282412" y="2684376"/>
                  <a:pt x="2276453" y="2675446"/>
                </a:cubicBezTo>
                <a:cubicBezTo>
                  <a:pt x="2258575" y="2672469"/>
                  <a:pt x="2255595" y="2645678"/>
                  <a:pt x="2231758" y="2651632"/>
                </a:cubicBezTo>
                <a:cubicBezTo>
                  <a:pt x="2231758" y="2642701"/>
                  <a:pt x="2231758" y="2639725"/>
                  <a:pt x="2225799" y="2648655"/>
                </a:cubicBezTo>
                <a:cubicBezTo>
                  <a:pt x="2222819" y="2636748"/>
                  <a:pt x="2216860" y="2636748"/>
                  <a:pt x="2213880" y="2630794"/>
                </a:cubicBezTo>
                <a:cubicBezTo>
                  <a:pt x="2222819" y="2630794"/>
                  <a:pt x="2228778" y="2639725"/>
                  <a:pt x="2240697" y="2636748"/>
                </a:cubicBezTo>
                <a:cubicBezTo>
                  <a:pt x="2234738" y="2618887"/>
                  <a:pt x="2213880" y="2621864"/>
                  <a:pt x="2204941" y="2612934"/>
                </a:cubicBezTo>
                <a:cubicBezTo>
                  <a:pt x="2210900" y="2604004"/>
                  <a:pt x="2193022" y="2604004"/>
                  <a:pt x="2190043" y="2595073"/>
                </a:cubicBezTo>
                <a:cubicBezTo>
                  <a:pt x="2196002" y="2589119"/>
                  <a:pt x="2210900" y="2592096"/>
                  <a:pt x="2210900" y="2583166"/>
                </a:cubicBezTo>
                <a:cubicBezTo>
                  <a:pt x="2196002" y="2586143"/>
                  <a:pt x="2193022" y="2577213"/>
                  <a:pt x="2181104" y="2574236"/>
                </a:cubicBezTo>
                <a:cubicBezTo>
                  <a:pt x="2172165" y="2577213"/>
                  <a:pt x="2175145" y="2577213"/>
                  <a:pt x="2166206" y="2583166"/>
                </a:cubicBezTo>
                <a:cubicBezTo>
                  <a:pt x="2166206" y="2571259"/>
                  <a:pt x="2163226" y="2574236"/>
                  <a:pt x="2157267" y="2562329"/>
                </a:cubicBezTo>
                <a:cubicBezTo>
                  <a:pt x="2166206" y="2559352"/>
                  <a:pt x="2166206" y="2556375"/>
                  <a:pt x="2172165" y="2550422"/>
                </a:cubicBezTo>
                <a:cubicBezTo>
                  <a:pt x="2181104" y="2550422"/>
                  <a:pt x="2184084" y="2562329"/>
                  <a:pt x="2193022" y="2556375"/>
                </a:cubicBezTo>
                <a:cubicBezTo>
                  <a:pt x="2204941" y="2577213"/>
                  <a:pt x="2225799" y="2577213"/>
                  <a:pt x="2243677" y="2595073"/>
                </a:cubicBezTo>
                <a:cubicBezTo>
                  <a:pt x="2264534" y="2586143"/>
                  <a:pt x="2267514" y="2609957"/>
                  <a:pt x="2279432" y="2609957"/>
                </a:cubicBezTo>
                <a:cubicBezTo>
                  <a:pt x="2279432" y="2606980"/>
                  <a:pt x="2279432" y="2604004"/>
                  <a:pt x="2285392" y="2604004"/>
                </a:cubicBezTo>
                <a:cubicBezTo>
                  <a:pt x="2285392" y="2612934"/>
                  <a:pt x="2294331" y="2606980"/>
                  <a:pt x="2294331" y="2618887"/>
                </a:cubicBezTo>
                <a:cubicBezTo>
                  <a:pt x="2291351" y="2621864"/>
                  <a:pt x="2282412" y="2624841"/>
                  <a:pt x="2288371" y="2633771"/>
                </a:cubicBezTo>
                <a:cubicBezTo>
                  <a:pt x="2291351" y="2630794"/>
                  <a:pt x="2291351" y="2633771"/>
                  <a:pt x="2294331" y="2633771"/>
                </a:cubicBezTo>
                <a:cubicBezTo>
                  <a:pt x="2309229" y="2633771"/>
                  <a:pt x="2300290" y="2621864"/>
                  <a:pt x="2315188" y="2621864"/>
                </a:cubicBezTo>
                <a:cubicBezTo>
                  <a:pt x="2318168" y="2630794"/>
                  <a:pt x="2321147" y="2630794"/>
                  <a:pt x="2333066" y="2627817"/>
                </a:cubicBezTo>
                <a:cubicBezTo>
                  <a:pt x="2333066" y="2633771"/>
                  <a:pt x="2333066" y="2633771"/>
                  <a:pt x="2333066" y="2636748"/>
                </a:cubicBezTo>
                <a:cubicBezTo>
                  <a:pt x="2339025" y="2639725"/>
                  <a:pt x="2347964" y="2636748"/>
                  <a:pt x="2350944" y="2639725"/>
                </a:cubicBezTo>
                <a:cubicBezTo>
                  <a:pt x="2344985" y="2654608"/>
                  <a:pt x="2333066" y="2636748"/>
                  <a:pt x="2321147" y="2633771"/>
                </a:cubicBezTo>
                <a:cubicBezTo>
                  <a:pt x="2324127" y="2639725"/>
                  <a:pt x="2312208" y="2639725"/>
                  <a:pt x="2318168" y="2645678"/>
                </a:cubicBezTo>
                <a:cubicBezTo>
                  <a:pt x="2330086" y="2645678"/>
                  <a:pt x="2336046" y="2654608"/>
                  <a:pt x="2347964" y="2654608"/>
                </a:cubicBezTo>
                <a:cubicBezTo>
                  <a:pt x="2353924" y="2660562"/>
                  <a:pt x="2347964" y="2666515"/>
                  <a:pt x="2359883" y="2663538"/>
                </a:cubicBezTo>
                <a:cubicBezTo>
                  <a:pt x="2362863" y="2669492"/>
                  <a:pt x="2356903" y="2672469"/>
                  <a:pt x="2362863" y="2678423"/>
                </a:cubicBezTo>
                <a:cubicBezTo>
                  <a:pt x="2368822" y="2675446"/>
                  <a:pt x="2374781" y="2678423"/>
                  <a:pt x="2380740" y="2678423"/>
                </a:cubicBezTo>
                <a:cubicBezTo>
                  <a:pt x="2383720" y="2681399"/>
                  <a:pt x="2377761" y="2693306"/>
                  <a:pt x="2386700" y="2693306"/>
                </a:cubicBezTo>
                <a:cubicBezTo>
                  <a:pt x="2386700" y="2687353"/>
                  <a:pt x="2386700" y="2678423"/>
                  <a:pt x="2398618" y="2675446"/>
                </a:cubicBezTo>
                <a:cubicBezTo>
                  <a:pt x="2392659" y="2693306"/>
                  <a:pt x="2407557" y="2684376"/>
                  <a:pt x="2404578" y="2702236"/>
                </a:cubicBezTo>
                <a:cubicBezTo>
                  <a:pt x="2413517" y="2696283"/>
                  <a:pt x="2413517" y="2699260"/>
                  <a:pt x="2425435" y="2702236"/>
                </a:cubicBezTo>
                <a:cubicBezTo>
                  <a:pt x="2422456" y="2693306"/>
                  <a:pt x="2401598" y="2693306"/>
                  <a:pt x="2410537" y="2684376"/>
                </a:cubicBezTo>
                <a:cubicBezTo>
                  <a:pt x="2422456" y="2687353"/>
                  <a:pt x="2428415" y="2699260"/>
                  <a:pt x="2440333" y="2705213"/>
                </a:cubicBezTo>
                <a:cubicBezTo>
                  <a:pt x="2446293" y="2693306"/>
                  <a:pt x="2470130" y="2720097"/>
                  <a:pt x="2482049" y="2720097"/>
                </a:cubicBezTo>
                <a:cubicBezTo>
                  <a:pt x="2476089" y="2708190"/>
                  <a:pt x="2449272" y="2687353"/>
                  <a:pt x="2467150" y="2678423"/>
                </a:cubicBezTo>
                <a:cubicBezTo>
                  <a:pt x="2464171" y="2675446"/>
                  <a:pt x="2458211" y="2672469"/>
                  <a:pt x="2452252" y="2675446"/>
                </a:cubicBezTo>
                <a:cubicBezTo>
                  <a:pt x="2455232" y="2678423"/>
                  <a:pt x="2452252" y="2681399"/>
                  <a:pt x="2449272" y="2684376"/>
                </a:cubicBezTo>
                <a:cubicBezTo>
                  <a:pt x="2437354" y="2669492"/>
                  <a:pt x="2434374" y="2693306"/>
                  <a:pt x="2422456" y="2681399"/>
                </a:cubicBezTo>
                <a:cubicBezTo>
                  <a:pt x="2428415" y="2678423"/>
                  <a:pt x="2434374" y="2678423"/>
                  <a:pt x="2434374" y="2672469"/>
                </a:cubicBezTo>
                <a:cubicBezTo>
                  <a:pt x="2431394" y="2669492"/>
                  <a:pt x="2428415" y="2666515"/>
                  <a:pt x="2425435" y="2666515"/>
                </a:cubicBezTo>
                <a:cubicBezTo>
                  <a:pt x="2422456" y="2666515"/>
                  <a:pt x="2416496" y="2666515"/>
                  <a:pt x="2413517" y="2666515"/>
                </a:cubicBezTo>
                <a:cubicBezTo>
                  <a:pt x="2410537" y="2660562"/>
                  <a:pt x="2404578" y="2657585"/>
                  <a:pt x="2401598" y="2648655"/>
                </a:cubicBezTo>
                <a:cubicBezTo>
                  <a:pt x="2413517" y="2642701"/>
                  <a:pt x="2413517" y="2651632"/>
                  <a:pt x="2422456" y="2651632"/>
                </a:cubicBezTo>
                <a:cubicBezTo>
                  <a:pt x="2422456" y="2645678"/>
                  <a:pt x="2419476" y="2642701"/>
                  <a:pt x="2413517" y="2639725"/>
                </a:cubicBezTo>
                <a:cubicBezTo>
                  <a:pt x="2407557" y="2642701"/>
                  <a:pt x="2401598" y="2642701"/>
                  <a:pt x="2395639" y="2645678"/>
                </a:cubicBezTo>
                <a:cubicBezTo>
                  <a:pt x="2401598" y="2648655"/>
                  <a:pt x="2401598" y="2651632"/>
                  <a:pt x="2395639" y="2654608"/>
                </a:cubicBezTo>
                <a:cubicBezTo>
                  <a:pt x="2389679" y="2639725"/>
                  <a:pt x="2374781" y="2636748"/>
                  <a:pt x="2362863" y="2627817"/>
                </a:cubicBezTo>
                <a:cubicBezTo>
                  <a:pt x="2344985" y="2636748"/>
                  <a:pt x="2333066" y="2627817"/>
                  <a:pt x="2324127" y="2615911"/>
                </a:cubicBezTo>
                <a:cubicBezTo>
                  <a:pt x="2312208" y="2606980"/>
                  <a:pt x="2303270" y="2595073"/>
                  <a:pt x="2291351" y="2595073"/>
                </a:cubicBezTo>
                <a:cubicBezTo>
                  <a:pt x="2300290" y="2592096"/>
                  <a:pt x="2303270" y="2589119"/>
                  <a:pt x="2306249" y="2583166"/>
                </a:cubicBezTo>
                <a:cubicBezTo>
                  <a:pt x="2312208" y="2598050"/>
                  <a:pt x="2324127" y="2618887"/>
                  <a:pt x="2339025" y="2609957"/>
                </a:cubicBezTo>
                <a:cubicBezTo>
                  <a:pt x="2342005" y="2621864"/>
                  <a:pt x="2347964" y="2624841"/>
                  <a:pt x="2356903" y="2624841"/>
                </a:cubicBezTo>
                <a:cubicBezTo>
                  <a:pt x="2359883" y="2618887"/>
                  <a:pt x="2344985" y="2618887"/>
                  <a:pt x="2353924" y="2609957"/>
                </a:cubicBezTo>
                <a:cubicBezTo>
                  <a:pt x="2336046" y="2618887"/>
                  <a:pt x="2342005" y="2586143"/>
                  <a:pt x="2327107" y="2604004"/>
                </a:cubicBezTo>
                <a:cubicBezTo>
                  <a:pt x="2324127" y="2586143"/>
                  <a:pt x="2309229" y="2589119"/>
                  <a:pt x="2303270" y="2577213"/>
                </a:cubicBezTo>
                <a:cubicBezTo>
                  <a:pt x="2309229" y="2574236"/>
                  <a:pt x="2312208" y="2580189"/>
                  <a:pt x="2312208" y="2571259"/>
                </a:cubicBezTo>
                <a:cubicBezTo>
                  <a:pt x="2309229" y="2571259"/>
                  <a:pt x="2309229" y="2568282"/>
                  <a:pt x="2309229" y="2565306"/>
                </a:cubicBezTo>
                <a:cubicBezTo>
                  <a:pt x="2303270" y="2565306"/>
                  <a:pt x="2297310" y="2562329"/>
                  <a:pt x="2294331" y="2559352"/>
                </a:cubicBezTo>
                <a:cubicBezTo>
                  <a:pt x="2291351" y="2559352"/>
                  <a:pt x="2291351" y="2559352"/>
                  <a:pt x="2291351" y="2559352"/>
                </a:cubicBezTo>
                <a:cubicBezTo>
                  <a:pt x="2294331" y="2565306"/>
                  <a:pt x="2297310" y="2565306"/>
                  <a:pt x="2291351" y="2568282"/>
                </a:cubicBezTo>
                <a:cubicBezTo>
                  <a:pt x="2285392" y="2559352"/>
                  <a:pt x="2273473" y="2562329"/>
                  <a:pt x="2270493" y="2547445"/>
                </a:cubicBezTo>
                <a:cubicBezTo>
                  <a:pt x="2273473" y="2547445"/>
                  <a:pt x="2282412" y="2547445"/>
                  <a:pt x="2279432" y="2541492"/>
                </a:cubicBezTo>
                <a:cubicBezTo>
                  <a:pt x="2276453" y="2538515"/>
                  <a:pt x="2273473" y="2538515"/>
                  <a:pt x="2270493" y="2538515"/>
                </a:cubicBezTo>
                <a:cubicBezTo>
                  <a:pt x="2270493" y="2541492"/>
                  <a:pt x="2273473" y="2541492"/>
                  <a:pt x="2273473" y="2541492"/>
                </a:cubicBezTo>
                <a:cubicBezTo>
                  <a:pt x="2273473" y="2541492"/>
                  <a:pt x="2270493" y="2541492"/>
                  <a:pt x="2267514" y="2541492"/>
                </a:cubicBezTo>
                <a:cubicBezTo>
                  <a:pt x="2264534" y="2541492"/>
                  <a:pt x="2261554" y="2541492"/>
                  <a:pt x="2255595" y="2541492"/>
                </a:cubicBezTo>
                <a:cubicBezTo>
                  <a:pt x="2255595" y="2538515"/>
                  <a:pt x="2255595" y="2535538"/>
                  <a:pt x="2255595" y="2535538"/>
                </a:cubicBezTo>
                <a:lnTo>
                  <a:pt x="2243677" y="2523631"/>
                </a:lnTo>
                <a:lnTo>
                  <a:pt x="2241070" y="2518422"/>
                </a:lnTo>
                <a:cubicBezTo>
                  <a:pt x="2240697" y="2516189"/>
                  <a:pt x="2240697" y="2513212"/>
                  <a:pt x="2240697" y="2508747"/>
                </a:cubicBezTo>
                <a:cubicBezTo>
                  <a:pt x="2228778" y="2508747"/>
                  <a:pt x="2222819" y="2496840"/>
                  <a:pt x="2216860" y="2490886"/>
                </a:cubicBezTo>
                <a:cubicBezTo>
                  <a:pt x="2216860" y="2490886"/>
                  <a:pt x="2216860" y="2490886"/>
                  <a:pt x="2216860" y="2487910"/>
                </a:cubicBezTo>
                <a:cubicBezTo>
                  <a:pt x="2207921" y="2484933"/>
                  <a:pt x="2198982" y="2484933"/>
                  <a:pt x="2193022" y="2481956"/>
                </a:cubicBezTo>
                <a:cubicBezTo>
                  <a:pt x="2184084" y="2481956"/>
                  <a:pt x="2198982" y="2493863"/>
                  <a:pt x="2187063" y="2493863"/>
                </a:cubicBezTo>
                <a:cubicBezTo>
                  <a:pt x="2178124" y="2484933"/>
                  <a:pt x="2196002" y="2478979"/>
                  <a:pt x="2184084" y="2476003"/>
                </a:cubicBezTo>
                <a:cubicBezTo>
                  <a:pt x="2184084" y="2478979"/>
                  <a:pt x="2172165" y="2490886"/>
                  <a:pt x="2169185" y="2476003"/>
                </a:cubicBezTo>
                <a:cubicBezTo>
                  <a:pt x="2172165" y="2476003"/>
                  <a:pt x="2178124" y="2476003"/>
                  <a:pt x="2178124" y="2470049"/>
                </a:cubicBezTo>
                <a:cubicBezTo>
                  <a:pt x="2163226" y="2455165"/>
                  <a:pt x="2142368" y="2446235"/>
                  <a:pt x="2124491" y="2437305"/>
                </a:cubicBezTo>
                <a:cubicBezTo>
                  <a:pt x="2124491" y="2437305"/>
                  <a:pt x="2124491" y="2437305"/>
                  <a:pt x="2124491" y="2434328"/>
                </a:cubicBezTo>
                <a:cubicBezTo>
                  <a:pt x="2112572" y="2425398"/>
                  <a:pt x="2088735" y="2404560"/>
                  <a:pt x="2079796" y="2413491"/>
                </a:cubicBezTo>
                <a:cubicBezTo>
                  <a:pt x="2079796" y="2407537"/>
                  <a:pt x="2073837" y="2410514"/>
                  <a:pt x="2070857" y="2407537"/>
                </a:cubicBezTo>
                <a:cubicBezTo>
                  <a:pt x="2076816" y="2407537"/>
                  <a:pt x="2079796" y="2404560"/>
                  <a:pt x="2076816" y="2401584"/>
                </a:cubicBezTo>
                <a:cubicBezTo>
                  <a:pt x="2067877" y="2407537"/>
                  <a:pt x="2070857" y="2392654"/>
                  <a:pt x="2061918" y="2401584"/>
                </a:cubicBezTo>
                <a:cubicBezTo>
                  <a:pt x="2064898" y="2404560"/>
                  <a:pt x="2067877" y="2404560"/>
                  <a:pt x="2070857" y="2407537"/>
                </a:cubicBezTo>
                <a:cubicBezTo>
                  <a:pt x="2052979" y="2413491"/>
                  <a:pt x="2067877" y="2389677"/>
                  <a:pt x="2049999" y="2392654"/>
                </a:cubicBezTo>
                <a:cubicBezTo>
                  <a:pt x="2049999" y="2380746"/>
                  <a:pt x="2041060" y="2386700"/>
                  <a:pt x="2038081" y="2380746"/>
                </a:cubicBezTo>
                <a:cubicBezTo>
                  <a:pt x="2044040" y="2374793"/>
                  <a:pt x="2049999" y="2383723"/>
                  <a:pt x="2049999" y="2374793"/>
                </a:cubicBezTo>
                <a:cubicBezTo>
                  <a:pt x="2035101" y="2365863"/>
                  <a:pt x="2023182" y="2356932"/>
                  <a:pt x="2005305" y="2356932"/>
                </a:cubicBezTo>
                <a:cubicBezTo>
                  <a:pt x="2008284" y="2356932"/>
                  <a:pt x="2008284" y="2353956"/>
                  <a:pt x="2011264" y="2350979"/>
                </a:cubicBezTo>
                <a:cubicBezTo>
                  <a:pt x="2005305" y="2350979"/>
                  <a:pt x="2002325" y="2345025"/>
                  <a:pt x="1999345" y="2345025"/>
                </a:cubicBezTo>
                <a:cubicBezTo>
                  <a:pt x="1993386" y="2348002"/>
                  <a:pt x="1996366" y="2350979"/>
                  <a:pt x="1993386" y="2353956"/>
                </a:cubicBezTo>
                <a:cubicBezTo>
                  <a:pt x="1987427" y="2345025"/>
                  <a:pt x="1981467" y="2342048"/>
                  <a:pt x="1975508" y="2339072"/>
                </a:cubicBezTo>
                <a:cubicBezTo>
                  <a:pt x="1978488" y="2342048"/>
                  <a:pt x="1972528" y="2350979"/>
                  <a:pt x="1969549" y="2345025"/>
                </a:cubicBezTo>
                <a:cubicBezTo>
                  <a:pt x="1981467" y="2333118"/>
                  <a:pt x="1957630" y="2336095"/>
                  <a:pt x="1954650" y="2327165"/>
                </a:cubicBezTo>
                <a:cubicBezTo>
                  <a:pt x="1957630" y="2321211"/>
                  <a:pt x="1969549" y="2324188"/>
                  <a:pt x="1966569" y="2318235"/>
                </a:cubicBezTo>
                <a:cubicBezTo>
                  <a:pt x="1954650" y="2324188"/>
                  <a:pt x="1951671" y="2312281"/>
                  <a:pt x="1942732" y="2312281"/>
                </a:cubicBezTo>
                <a:cubicBezTo>
                  <a:pt x="1945712" y="2324188"/>
                  <a:pt x="1927834" y="2315258"/>
                  <a:pt x="1924854" y="2312281"/>
                </a:cubicBezTo>
                <a:cubicBezTo>
                  <a:pt x="1933793" y="2312281"/>
                  <a:pt x="1939752" y="2309304"/>
                  <a:pt x="1939752" y="2297397"/>
                </a:cubicBezTo>
                <a:cubicBezTo>
                  <a:pt x="1933793" y="2297397"/>
                  <a:pt x="1927834" y="2306327"/>
                  <a:pt x="1924854" y="2300374"/>
                </a:cubicBezTo>
                <a:cubicBezTo>
                  <a:pt x="1939752" y="2285490"/>
                  <a:pt x="1906976" y="2273583"/>
                  <a:pt x="1895057" y="2267629"/>
                </a:cubicBezTo>
                <a:cubicBezTo>
                  <a:pt x="1898037" y="2273583"/>
                  <a:pt x="1898037" y="2276560"/>
                  <a:pt x="1892078" y="2276560"/>
                </a:cubicBezTo>
                <a:cubicBezTo>
                  <a:pt x="1889098" y="2264653"/>
                  <a:pt x="1889098" y="2273583"/>
                  <a:pt x="1883139" y="2270606"/>
                </a:cubicBezTo>
                <a:cubicBezTo>
                  <a:pt x="1883139" y="2270606"/>
                  <a:pt x="1883139" y="2270606"/>
                  <a:pt x="1877180" y="2258699"/>
                </a:cubicBezTo>
                <a:cubicBezTo>
                  <a:pt x="1889098" y="2258699"/>
                  <a:pt x="1886119" y="2249769"/>
                  <a:pt x="1889098" y="2246792"/>
                </a:cubicBezTo>
                <a:cubicBezTo>
                  <a:pt x="1898037" y="2255722"/>
                  <a:pt x="1898037" y="2258699"/>
                  <a:pt x="1912935" y="2258699"/>
                </a:cubicBezTo>
                <a:cubicBezTo>
                  <a:pt x="1912935" y="2273583"/>
                  <a:pt x="1918895" y="2264653"/>
                  <a:pt x="1924854" y="2282513"/>
                </a:cubicBezTo>
                <a:cubicBezTo>
                  <a:pt x="1924854" y="2273583"/>
                  <a:pt x="1936773" y="2273583"/>
                  <a:pt x="1939752" y="2276560"/>
                </a:cubicBezTo>
                <a:cubicBezTo>
                  <a:pt x="1936773" y="2279537"/>
                  <a:pt x="1930813" y="2279537"/>
                  <a:pt x="1930813" y="2285490"/>
                </a:cubicBezTo>
                <a:cubicBezTo>
                  <a:pt x="1936773" y="2282513"/>
                  <a:pt x="1930813" y="2297397"/>
                  <a:pt x="1939752" y="2291444"/>
                </a:cubicBezTo>
                <a:cubicBezTo>
                  <a:pt x="1945712" y="2288467"/>
                  <a:pt x="1945712" y="2279537"/>
                  <a:pt x="1954650" y="2276560"/>
                </a:cubicBezTo>
                <a:cubicBezTo>
                  <a:pt x="1957630" y="2285490"/>
                  <a:pt x="1939752" y="2285490"/>
                  <a:pt x="1945712" y="2297397"/>
                </a:cubicBezTo>
                <a:cubicBezTo>
                  <a:pt x="1960610" y="2288467"/>
                  <a:pt x="1957630" y="2315258"/>
                  <a:pt x="1975508" y="2306327"/>
                </a:cubicBezTo>
                <a:cubicBezTo>
                  <a:pt x="1975508" y="2300374"/>
                  <a:pt x="1969549" y="2291444"/>
                  <a:pt x="1978488" y="2288467"/>
                </a:cubicBezTo>
                <a:cubicBezTo>
                  <a:pt x="1978488" y="2300374"/>
                  <a:pt x="1981467" y="2297397"/>
                  <a:pt x="1975508" y="2309304"/>
                </a:cubicBezTo>
                <a:cubicBezTo>
                  <a:pt x="1987427" y="2306327"/>
                  <a:pt x="1996366" y="2309304"/>
                  <a:pt x="2005305" y="2312281"/>
                </a:cubicBezTo>
                <a:cubicBezTo>
                  <a:pt x="2011264" y="2318235"/>
                  <a:pt x="2020203" y="2324188"/>
                  <a:pt x="2026162" y="2330141"/>
                </a:cubicBezTo>
                <a:lnTo>
                  <a:pt x="2031635" y="2324674"/>
                </a:lnTo>
                <a:lnTo>
                  <a:pt x="2031749" y="2324932"/>
                </a:lnTo>
                <a:cubicBezTo>
                  <a:pt x="2032866" y="2329397"/>
                  <a:pt x="2033611" y="2334607"/>
                  <a:pt x="2038081" y="2336095"/>
                </a:cubicBezTo>
                <a:cubicBezTo>
                  <a:pt x="2041060" y="2330141"/>
                  <a:pt x="2044040" y="2324188"/>
                  <a:pt x="2049999" y="2330141"/>
                </a:cubicBezTo>
                <a:cubicBezTo>
                  <a:pt x="2035101" y="2333118"/>
                  <a:pt x="2049999" y="2336095"/>
                  <a:pt x="2049999" y="2348002"/>
                </a:cubicBezTo>
                <a:cubicBezTo>
                  <a:pt x="2064898" y="2345025"/>
                  <a:pt x="2091714" y="2374793"/>
                  <a:pt x="2109592" y="2359909"/>
                </a:cubicBezTo>
                <a:cubicBezTo>
                  <a:pt x="2112572" y="2368839"/>
                  <a:pt x="2106613" y="2368839"/>
                  <a:pt x="2106613" y="2374793"/>
                </a:cubicBezTo>
                <a:cubicBezTo>
                  <a:pt x="2118531" y="2377770"/>
                  <a:pt x="2127470" y="2389677"/>
                  <a:pt x="2142368" y="2389677"/>
                </a:cubicBezTo>
                <a:cubicBezTo>
                  <a:pt x="2136409" y="2389677"/>
                  <a:pt x="2133429" y="2392654"/>
                  <a:pt x="2133429" y="2398607"/>
                </a:cubicBezTo>
                <a:cubicBezTo>
                  <a:pt x="2139389" y="2398607"/>
                  <a:pt x="2142368" y="2404560"/>
                  <a:pt x="2151307" y="2398607"/>
                </a:cubicBezTo>
                <a:cubicBezTo>
                  <a:pt x="2148328" y="2395630"/>
                  <a:pt x="2145348" y="2389677"/>
                  <a:pt x="2148328" y="2386700"/>
                </a:cubicBezTo>
                <a:cubicBezTo>
                  <a:pt x="2151307" y="2392654"/>
                  <a:pt x="2160246" y="2389677"/>
                  <a:pt x="2160246" y="2398607"/>
                </a:cubicBezTo>
                <a:cubicBezTo>
                  <a:pt x="2154287" y="2398607"/>
                  <a:pt x="2151307" y="2401584"/>
                  <a:pt x="2151307" y="2407537"/>
                </a:cubicBezTo>
                <a:cubicBezTo>
                  <a:pt x="2154287" y="2407537"/>
                  <a:pt x="2157267" y="2407537"/>
                  <a:pt x="2160246" y="2407537"/>
                </a:cubicBezTo>
                <a:cubicBezTo>
                  <a:pt x="2157267" y="2410514"/>
                  <a:pt x="2154287" y="2410514"/>
                  <a:pt x="2154287" y="2410514"/>
                </a:cubicBezTo>
                <a:cubicBezTo>
                  <a:pt x="2160246" y="2410514"/>
                  <a:pt x="2163226" y="2410514"/>
                  <a:pt x="2169185" y="2413491"/>
                </a:cubicBezTo>
                <a:cubicBezTo>
                  <a:pt x="2172165" y="2413491"/>
                  <a:pt x="2175145" y="2416467"/>
                  <a:pt x="2178124" y="2413491"/>
                </a:cubicBezTo>
                <a:cubicBezTo>
                  <a:pt x="2181104" y="2422421"/>
                  <a:pt x="2187063" y="2425398"/>
                  <a:pt x="2193022" y="2428375"/>
                </a:cubicBezTo>
                <a:cubicBezTo>
                  <a:pt x="2193022" y="2428375"/>
                  <a:pt x="2196002" y="2425398"/>
                  <a:pt x="2196002" y="2425398"/>
                </a:cubicBezTo>
                <a:cubicBezTo>
                  <a:pt x="2198982" y="2428375"/>
                  <a:pt x="2198982" y="2428375"/>
                  <a:pt x="2198982" y="2431351"/>
                </a:cubicBezTo>
                <a:cubicBezTo>
                  <a:pt x="2198982" y="2428375"/>
                  <a:pt x="2201961" y="2422421"/>
                  <a:pt x="2204941" y="2425398"/>
                </a:cubicBezTo>
                <a:cubicBezTo>
                  <a:pt x="2204941" y="2431351"/>
                  <a:pt x="2207921" y="2431351"/>
                  <a:pt x="2213880" y="2434328"/>
                </a:cubicBezTo>
                <a:cubicBezTo>
                  <a:pt x="2210900" y="2431351"/>
                  <a:pt x="2207921" y="2431351"/>
                  <a:pt x="2210900" y="2425398"/>
                </a:cubicBezTo>
                <a:cubicBezTo>
                  <a:pt x="2213880" y="2428375"/>
                  <a:pt x="2216860" y="2434328"/>
                  <a:pt x="2219839" y="2437305"/>
                </a:cubicBezTo>
                <a:cubicBezTo>
                  <a:pt x="2225799" y="2437305"/>
                  <a:pt x="2228778" y="2437305"/>
                  <a:pt x="2234738" y="2440282"/>
                </a:cubicBezTo>
                <a:cubicBezTo>
                  <a:pt x="2231758" y="2437305"/>
                  <a:pt x="2231758" y="2437305"/>
                  <a:pt x="2231758" y="2437305"/>
                </a:cubicBezTo>
                <a:cubicBezTo>
                  <a:pt x="2237717" y="2437305"/>
                  <a:pt x="2240697" y="2437305"/>
                  <a:pt x="2243677" y="2440282"/>
                </a:cubicBezTo>
                <a:cubicBezTo>
                  <a:pt x="2261554" y="2449212"/>
                  <a:pt x="2273473" y="2473026"/>
                  <a:pt x="2300290" y="2470049"/>
                </a:cubicBezTo>
                <a:cubicBezTo>
                  <a:pt x="2303270" y="2478979"/>
                  <a:pt x="2294331" y="2467073"/>
                  <a:pt x="2294331" y="2476003"/>
                </a:cubicBezTo>
                <a:cubicBezTo>
                  <a:pt x="2297310" y="2478979"/>
                  <a:pt x="2300290" y="2481956"/>
                  <a:pt x="2306249" y="2484933"/>
                </a:cubicBezTo>
                <a:cubicBezTo>
                  <a:pt x="2306249" y="2484933"/>
                  <a:pt x="2309229" y="2481956"/>
                  <a:pt x="2312208" y="2481956"/>
                </a:cubicBezTo>
                <a:cubicBezTo>
                  <a:pt x="2318168" y="2490886"/>
                  <a:pt x="2333066" y="2490886"/>
                  <a:pt x="2342005" y="2502794"/>
                </a:cubicBezTo>
                <a:cubicBezTo>
                  <a:pt x="2356903" y="2505770"/>
                  <a:pt x="2362863" y="2535538"/>
                  <a:pt x="2380740" y="2523631"/>
                </a:cubicBezTo>
                <a:cubicBezTo>
                  <a:pt x="2377761" y="2538515"/>
                  <a:pt x="2398618" y="2529585"/>
                  <a:pt x="2398618" y="2547445"/>
                </a:cubicBezTo>
                <a:cubicBezTo>
                  <a:pt x="2407557" y="2544468"/>
                  <a:pt x="2413517" y="2547445"/>
                  <a:pt x="2416496" y="2550422"/>
                </a:cubicBezTo>
                <a:cubicBezTo>
                  <a:pt x="2419476" y="2550422"/>
                  <a:pt x="2422456" y="2550422"/>
                  <a:pt x="2422456" y="2547445"/>
                </a:cubicBezTo>
                <a:cubicBezTo>
                  <a:pt x="2428415" y="2556375"/>
                  <a:pt x="2434374" y="2568282"/>
                  <a:pt x="2440333" y="2574236"/>
                </a:cubicBezTo>
                <a:cubicBezTo>
                  <a:pt x="2446293" y="2574236"/>
                  <a:pt x="2452252" y="2574236"/>
                  <a:pt x="2458211" y="2571259"/>
                </a:cubicBezTo>
                <a:cubicBezTo>
                  <a:pt x="2461191" y="2577213"/>
                  <a:pt x="2458211" y="2577213"/>
                  <a:pt x="2455232" y="2580189"/>
                </a:cubicBezTo>
                <a:cubicBezTo>
                  <a:pt x="2458211" y="2580189"/>
                  <a:pt x="2464171" y="2580189"/>
                  <a:pt x="2467150" y="2580189"/>
                </a:cubicBezTo>
                <a:cubicBezTo>
                  <a:pt x="2464171" y="2580189"/>
                  <a:pt x="2467150" y="2586143"/>
                  <a:pt x="2470130" y="2589119"/>
                </a:cubicBezTo>
                <a:cubicBezTo>
                  <a:pt x="2473110" y="2586143"/>
                  <a:pt x="2479069" y="2583166"/>
                  <a:pt x="2482049" y="2589119"/>
                </a:cubicBezTo>
                <a:cubicBezTo>
                  <a:pt x="2479069" y="2589119"/>
                  <a:pt x="2479069" y="2589119"/>
                  <a:pt x="2479069" y="2589119"/>
                </a:cubicBezTo>
                <a:cubicBezTo>
                  <a:pt x="2479069" y="2595073"/>
                  <a:pt x="2473110" y="2595073"/>
                  <a:pt x="2470130" y="2598050"/>
                </a:cubicBezTo>
                <a:cubicBezTo>
                  <a:pt x="2470130" y="2601027"/>
                  <a:pt x="2473110" y="2601027"/>
                  <a:pt x="2479069" y="2601027"/>
                </a:cubicBezTo>
                <a:cubicBezTo>
                  <a:pt x="2476089" y="2598050"/>
                  <a:pt x="2476089" y="2595073"/>
                  <a:pt x="2482049" y="2595073"/>
                </a:cubicBezTo>
                <a:cubicBezTo>
                  <a:pt x="2485028" y="2592096"/>
                  <a:pt x="2485028" y="2595073"/>
                  <a:pt x="2488008" y="2598050"/>
                </a:cubicBezTo>
                <a:cubicBezTo>
                  <a:pt x="2490988" y="2598050"/>
                  <a:pt x="2490988" y="2598050"/>
                  <a:pt x="2493967" y="2598050"/>
                </a:cubicBezTo>
                <a:cubicBezTo>
                  <a:pt x="2490988" y="2601027"/>
                  <a:pt x="2490988" y="2604004"/>
                  <a:pt x="2490988" y="2604004"/>
                </a:cubicBezTo>
                <a:cubicBezTo>
                  <a:pt x="2502906" y="2598050"/>
                  <a:pt x="2499926" y="2598050"/>
                  <a:pt x="2511845" y="2601027"/>
                </a:cubicBezTo>
                <a:cubicBezTo>
                  <a:pt x="2511845" y="2601027"/>
                  <a:pt x="2511845" y="2598050"/>
                  <a:pt x="2511845" y="2598050"/>
                </a:cubicBezTo>
                <a:cubicBezTo>
                  <a:pt x="2508865" y="2598050"/>
                  <a:pt x="2505886" y="2598050"/>
                  <a:pt x="2502906" y="2595073"/>
                </a:cubicBezTo>
                <a:cubicBezTo>
                  <a:pt x="2502906" y="2586143"/>
                  <a:pt x="2499926" y="2577213"/>
                  <a:pt x="2490988" y="2583166"/>
                </a:cubicBezTo>
                <a:cubicBezTo>
                  <a:pt x="2490988" y="2568282"/>
                  <a:pt x="2470130" y="2568282"/>
                  <a:pt x="2476089" y="2553398"/>
                </a:cubicBezTo>
                <a:cubicBezTo>
                  <a:pt x="2482049" y="2565306"/>
                  <a:pt x="2490988" y="2571259"/>
                  <a:pt x="2502906" y="2571259"/>
                </a:cubicBezTo>
                <a:cubicBezTo>
                  <a:pt x="2502906" y="2577213"/>
                  <a:pt x="2499926" y="2577213"/>
                  <a:pt x="2499926" y="2583166"/>
                </a:cubicBezTo>
                <a:cubicBezTo>
                  <a:pt x="2505886" y="2580189"/>
                  <a:pt x="2505886" y="2577213"/>
                  <a:pt x="2511845" y="2580189"/>
                </a:cubicBezTo>
                <a:cubicBezTo>
                  <a:pt x="2517804" y="2589119"/>
                  <a:pt x="2508865" y="2589119"/>
                  <a:pt x="2508865" y="2592096"/>
                </a:cubicBezTo>
                <a:cubicBezTo>
                  <a:pt x="2508865" y="2592096"/>
                  <a:pt x="2511845" y="2592096"/>
                  <a:pt x="2511845" y="2592096"/>
                </a:cubicBezTo>
                <a:cubicBezTo>
                  <a:pt x="2511845" y="2592096"/>
                  <a:pt x="2514825" y="2589119"/>
                  <a:pt x="2517804" y="2589119"/>
                </a:cubicBezTo>
                <a:cubicBezTo>
                  <a:pt x="2517804" y="2586143"/>
                  <a:pt x="2517804" y="2586143"/>
                  <a:pt x="2520784" y="2586143"/>
                </a:cubicBezTo>
                <a:cubicBezTo>
                  <a:pt x="2523764" y="2589119"/>
                  <a:pt x="2523764" y="2589119"/>
                  <a:pt x="2526743" y="2592096"/>
                </a:cubicBezTo>
                <a:cubicBezTo>
                  <a:pt x="2529723" y="2589119"/>
                  <a:pt x="2532703" y="2589119"/>
                  <a:pt x="2535682" y="2589119"/>
                </a:cubicBezTo>
                <a:cubicBezTo>
                  <a:pt x="2538662" y="2598050"/>
                  <a:pt x="2523764" y="2595073"/>
                  <a:pt x="2526743" y="2604004"/>
                </a:cubicBezTo>
                <a:cubicBezTo>
                  <a:pt x="2526743" y="2604004"/>
                  <a:pt x="2529723" y="2604004"/>
                  <a:pt x="2529723" y="2604004"/>
                </a:cubicBezTo>
                <a:cubicBezTo>
                  <a:pt x="2529723" y="2604004"/>
                  <a:pt x="2532703" y="2604004"/>
                  <a:pt x="2532703" y="2604004"/>
                </a:cubicBezTo>
                <a:cubicBezTo>
                  <a:pt x="2532703" y="2601027"/>
                  <a:pt x="2529723" y="2598050"/>
                  <a:pt x="2535682" y="2595073"/>
                </a:cubicBezTo>
                <a:cubicBezTo>
                  <a:pt x="2544621" y="2612934"/>
                  <a:pt x="2550581" y="2598050"/>
                  <a:pt x="2559519" y="2618887"/>
                </a:cubicBezTo>
                <a:cubicBezTo>
                  <a:pt x="2556540" y="2621864"/>
                  <a:pt x="2553560" y="2618887"/>
                  <a:pt x="2550581" y="2615911"/>
                </a:cubicBezTo>
                <a:cubicBezTo>
                  <a:pt x="2547601" y="2618887"/>
                  <a:pt x="2547601" y="2615911"/>
                  <a:pt x="2544621" y="2615911"/>
                </a:cubicBezTo>
                <a:cubicBezTo>
                  <a:pt x="2544621" y="2618887"/>
                  <a:pt x="2544621" y="2621864"/>
                  <a:pt x="2547601" y="2624841"/>
                </a:cubicBezTo>
                <a:cubicBezTo>
                  <a:pt x="2544621" y="2624841"/>
                  <a:pt x="2544621" y="2624841"/>
                  <a:pt x="2544621" y="2624841"/>
                </a:cubicBezTo>
                <a:cubicBezTo>
                  <a:pt x="2544621" y="2627817"/>
                  <a:pt x="2544621" y="2630794"/>
                  <a:pt x="2544621" y="2633771"/>
                </a:cubicBezTo>
                <a:cubicBezTo>
                  <a:pt x="2547601" y="2633771"/>
                  <a:pt x="2547601" y="2633771"/>
                  <a:pt x="2550581" y="2636748"/>
                </a:cubicBezTo>
                <a:cubicBezTo>
                  <a:pt x="2550581" y="2636748"/>
                  <a:pt x="2553560" y="2636748"/>
                  <a:pt x="2553560" y="2639725"/>
                </a:cubicBezTo>
                <a:cubicBezTo>
                  <a:pt x="2556540" y="2639725"/>
                  <a:pt x="2556540" y="2639725"/>
                  <a:pt x="2559519" y="2639725"/>
                </a:cubicBezTo>
                <a:cubicBezTo>
                  <a:pt x="2562499" y="2630794"/>
                  <a:pt x="2553560" y="2636748"/>
                  <a:pt x="2553560" y="2630794"/>
                </a:cubicBezTo>
                <a:cubicBezTo>
                  <a:pt x="2559519" y="2630794"/>
                  <a:pt x="2556540" y="2621864"/>
                  <a:pt x="2559519" y="2618887"/>
                </a:cubicBezTo>
                <a:cubicBezTo>
                  <a:pt x="2568458" y="2615911"/>
                  <a:pt x="2571438" y="2618887"/>
                  <a:pt x="2574417" y="2627817"/>
                </a:cubicBezTo>
                <a:cubicBezTo>
                  <a:pt x="2571438" y="2627817"/>
                  <a:pt x="2565479" y="2627817"/>
                  <a:pt x="2565479" y="2633771"/>
                </a:cubicBezTo>
                <a:cubicBezTo>
                  <a:pt x="2568458" y="2630794"/>
                  <a:pt x="2568458" y="2636748"/>
                  <a:pt x="2571438" y="2636748"/>
                </a:cubicBezTo>
                <a:cubicBezTo>
                  <a:pt x="2580377" y="2636748"/>
                  <a:pt x="2574417" y="2627817"/>
                  <a:pt x="2583357" y="2627817"/>
                </a:cubicBezTo>
                <a:cubicBezTo>
                  <a:pt x="2592295" y="2642701"/>
                  <a:pt x="2616133" y="2645678"/>
                  <a:pt x="2619112" y="2663538"/>
                </a:cubicBezTo>
                <a:cubicBezTo>
                  <a:pt x="2625072" y="2648655"/>
                  <a:pt x="2636990" y="2648655"/>
                  <a:pt x="2645929" y="2639725"/>
                </a:cubicBezTo>
                <a:cubicBezTo>
                  <a:pt x="2628051" y="2627817"/>
                  <a:pt x="2607194" y="2615911"/>
                  <a:pt x="2598255" y="2604004"/>
                </a:cubicBezTo>
                <a:cubicBezTo>
                  <a:pt x="2583357" y="2604004"/>
                  <a:pt x="2577397" y="2592096"/>
                  <a:pt x="2562499" y="2592096"/>
                </a:cubicBezTo>
                <a:cubicBezTo>
                  <a:pt x="2559519" y="2589119"/>
                  <a:pt x="2562499" y="2577213"/>
                  <a:pt x="2556540" y="2580189"/>
                </a:cubicBezTo>
                <a:cubicBezTo>
                  <a:pt x="2547601" y="2589119"/>
                  <a:pt x="2535682" y="2568282"/>
                  <a:pt x="2532703" y="2562329"/>
                </a:cubicBezTo>
                <a:cubicBezTo>
                  <a:pt x="2523764" y="2553398"/>
                  <a:pt x="2499926" y="2556375"/>
                  <a:pt x="2499926" y="2544468"/>
                </a:cubicBezTo>
                <a:cubicBezTo>
                  <a:pt x="2505886" y="2547445"/>
                  <a:pt x="2511845" y="2547445"/>
                  <a:pt x="2514825" y="2550422"/>
                </a:cubicBezTo>
                <a:cubicBezTo>
                  <a:pt x="2514825" y="2538515"/>
                  <a:pt x="2505886" y="2535538"/>
                  <a:pt x="2493967" y="2532561"/>
                </a:cubicBezTo>
                <a:cubicBezTo>
                  <a:pt x="2482049" y="2529585"/>
                  <a:pt x="2470130" y="2526608"/>
                  <a:pt x="2467150" y="2514701"/>
                </a:cubicBezTo>
                <a:cubicBezTo>
                  <a:pt x="2440333" y="2520654"/>
                  <a:pt x="2422456" y="2473026"/>
                  <a:pt x="2404578" y="2487910"/>
                </a:cubicBezTo>
                <a:cubicBezTo>
                  <a:pt x="2404578" y="2481956"/>
                  <a:pt x="2398618" y="2484933"/>
                  <a:pt x="2398618" y="2476003"/>
                </a:cubicBezTo>
                <a:cubicBezTo>
                  <a:pt x="2389679" y="2481956"/>
                  <a:pt x="2371801" y="2470049"/>
                  <a:pt x="2380740" y="2458142"/>
                </a:cubicBezTo>
                <a:cubicBezTo>
                  <a:pt x="2365842" y="2449212"/>
                  <a:pt x="2342005" y="2452189"/>
                  <a:pt x="2333066" y="2437305"/>
                </a:cubicBezTo>
                <a:cubicBezTo>
                  <a:pt x="2333066" y="2431351"/>
                  <a:pt x="2344985" y="2431351"/>
                  <a:pt x="2344985" y="2428375"/>
                </a:cubicBezTo>
                <a:cubicBezTo>
                  <a:pt x="2339025" y="2428375"/>
                  <a:pt x="2330086" y="2425398"/>
                  <a:pt x="2333066" y="2434328"/>
                </a:cubicBezTo>
                <a:cubicBezTo>
                  <a:pt x="2309229" y="2431351"/>
                  <a:pt x="2300290" y="2404560"/>
                  <a:pt x="2276453" y="2404560"/>
                </a:cubicBezTo>
                <a:cubicBezTo>
                  <a:pt x="2282412" y="2398607"/>
                  <a:pt x="2270493" y="2392654"/>
                  <a:pt x="2264534" y="2401584"/>
                </a:cubicBezTo>
                <a:cubicBezTo>
                  <a:pt x="2261554" y="2395630"/>
                  <a:pt x="2267514" y="2395630"/>
                  <a:pt x="2267514" y="2392654"/>
                </a:cubicBezTo>
                <a:cubicBezTo>
                  <a:pt x="2258575" y="2389677"/>
                  <a:pt x="2252615" y="2374793"/>
                  <a:pt x="2240697" y="2386700"/>
                </a:cubicBezTo>
                <a:cubicBezTo>
                  <a:pt x="2234738" y="2380746"/>
                  <a:pt x="2228778" y="2377770"/>
                  <a:pt x="2222819" y="2371816"/>
                </a:cubicBezTo>
                <a:cubicBezTo>
                  <a:pt x="2222819" y="2348002"/>
                  <a:pt x="2175145" y="2345025"/>
                  <a:pt x="2163226" y="2318235"/>
                </a:cubicBezTo>
                <a:cubicBezTo>
                  <a:pt x="2133429" y="2321211"/>
                  <a:pt x="2127470" y="2279537"/>
                  <a:pt x="2094694" y="2288467"/>
                </a:cubicBezTo>
                <a:cubicBezTo>
                  <a:pt x="2097674" y="2276560"/>
                  <a:pt x="2088735" y="2285490"/>
                  <a:pt x="2085755" y="2276560"/>
                </a:cubicBezTo>
                <a:cubicBezTo>
                  <a:pt x="2103633" y="2276560"/>
                  <a:pt x="2118531" y="2291444"/>
                  <a:pt x="2136409" y="2294420"/>
                </a:cubicBezTo>
                <a:cubicBezTo>
                  <a:pt x="2139389" y="2291444"/>
                  <a:pt x="2142368" y="2288467"/>
                  <a:pt x="2145348" y="2282513"/>
                </a:cubicBezTo>
                <a:cubicBezTo>
                  <a:pt x="2142368" y="2279537"/>
                  <a:pt x="2136409" y="2276560"/>
                  <a:pt x="2127470" y="2279537"/>
                </a:cubicBezTo>
                <a:cubicBezTo>
                  <a:pt x="2121511" y="2270606"/>
                  <a:pt x="2142368" y="2276560"/>
                  <a:pt x="2133429" y="2264653"/>
                </a:cubicBezTo>
                <a:cubicBezTo>
                  <a:pt x="2130450" y="2273583"/>
                  <a:pt x="2115552" y="2255722"/>
                  <a:pt x="2112572" y="2270606"/>
                </a:cubicBezTo>
                <a:cubicBezTo>
                  <a:pt x="2109592" y="2258699"/>
                  <a:pt x="2097674" y="2267629"/>
                  <a:pt x="2094694" y="2258699"/>
                </a:cubicBezTo>
                <a:cubicBezTo>
                  <a:pt x="2094694" y="2270606"/>
                  <a:pt x="2088735" y="2264653"/>
                  <a:pt x="2082775" y="2273583"/>
                </a:cubicBezTo>
                <a:cubicBezTo>
                  <a:pt x="2076816" y="2258699"/>
                  <a:pt x="2067877" y="2261676"/>
                  <a:pt x="2055959" y="2261676"/>
                </a:cubicBezTo>
                <a:cubicBezTo>
                  <a:pt x="2052979" y="2255722"/>
                  <a:pt x="2058938" y="2255722"/>
                  <a:pt x="2058938" y="2249769"/>
                </a:cubicBezTo>
                <a:cubicBezTo>
                  <a:pt x="2047020" y="2246792"/>
                  <a:pt x="2029142" y="2237862"/>
                  <a:pt x="2026162" y="2225955"/>
                </a:cubicBezTo>
                <a:cubicBezTo>
                  <a:pt x="2032121" y="2234885"/>
                  <a:pt x="2044040" y="2231908"/>
                  <a:pt x="2052979" y="2237862"/>
                </a:cubicBezTo>
                <a:cubicBezTo>
                  <a:pt x="2049999" y="2228932"/>
                  <a:pt x="2058938" y="2228932"/>
                  <a:pt x="2052979" y="2217025"/>
                </a:cubicBezTo>
                <a:cubicBezTo>
                  <a:pt x="2047020" y="2225955"/>
                  <a:pt x="2044040" y="2220001"/>
                  <a:pt x="2038081" y="2222978"/>
                </a:cubicBezTo>
                <a:cubicBezTo>
                  <a:pt x="2047020" y="2211071"/>
                  <a:pt x="2011264" y="2184280"/>
                  <a:pt x="1999345" y="2190234"/>
                </a:cubicBezTo>
                <a:cubicBezTo>
                  <a:pt x="1993386" y="2184280"/>
                  <a:pt x="2005305" y="2187257"/>
                  <a:pt x="1999345" y="2178327"/>
                </a:cubicBezTo>
                <a:cubicBezTo>
                  <a:pt x="1996366" y="2181304"/>
                  <a:pt x="1996366" y="2178327"/>
                  <a:pt x="1993386" y="2178327"/>
                </a:cubicBezTo>
                <a:cubicBezTo>
                  <a:pt x="1987427" y="2184280"/>
                  <a:pt x="1981467" y="2187257"/>
                  <a:pt x="1987427" y="2199164"/>
                </a:cubicBezTo>
                <a:cubicBezTo>
                  <a:pt x="1981467" y="2193210"/>
                  <a:pt x="1975508" y="2193210"/>
                  <a:pt x="1972528" y="2190234"/>
                </a:cubicBezTo>
                <a:cubicBezTo>
                  <a:pt x="1969549" y="2199164"/>
                  <a:pt x="1984447" y="2199164"/>
                  <a:pt x="1975508" y="2205118"/>
                </a:cubicBezTo>
                <a:cubicBezTo>
                  <a:pt x="1975508" y="2193210"/>
                  <a:pt x="1963589" y="2202141"/>
                  <a:pt x="1960610" y="2190234"/>
                </a:cubicBezTo>
                <a:cubicBezTo>
                  <a:pt x="1969549" y="2184280"/>
                  <a:pt x="1972528" y="2187257"/>
                  <a:pt x="1978488" y="2181304"/>
                </a:cubicBezTo>
                <a:cubicBezTo>
                  <a:pt x="1975508" y="2172373"/>
                  <a:pt x="1963589" y="2178327"/>
                  <a:pt x="1960610" y="2169397"/>
                </a:cubicBezTo>
                <a:cubicBezTo>
                  <a:pt x="1966569" y="2166420"/>
                  <a:pt x="1960610" y="2157489"/>
                  <a:pt x="1966569" y="2157489"/>
                </a:cubicBezTo>
                <a:cubicBezTo>
                  <a:pt x="1972528" y="2157489"/>
                  <a:pt x="1987427" y="2157489"/>
                  <a:pt x="1984447" y="2148559"/>
                </a:cubicBezTo>
                <a:cubicBezTo>
                  <a:pt x="1981467" y="2145583"/>
                  <a:pt x="1969549" y="2154513"/>
                  <a:pt x="1966569" y="2151536"/>
                </a:cubicBezTo>
                <a:cubicBezTo>
                  <a:pt x="1978488" y="2145583"/>
                  <a:pt x="1960610" y="2136652"/>
                  <a:pt x="1972528" y="2133676"/>
                </a:cubicBezTo>
                <a:cubicBezTo>
                  <a:pt x="1966569" y="2130699"/>
                  <a:pt x="1951671" y="2127722"/>
                  <a:pt x="1957630" y="2142606"/>
                </a:cubicBezTo>
                <a:cubicBezTo>
                  <a:pt x="1966569" y="2133676"/>
                  <a:pt x="1957630" y="2145583"/>
                  <a:pt x="1960610" y="2151536"/>
                </a:cubicBezTo>
                <a:cubicBezTo>
                  <a:pt x="1963589" y="2151536"/>
                  <a:pt x="1966569" y="2151536"/>
                  <a:pt x="1966569" y="2154513"/>
                </a:cubicBezTo>
                <a:cubicBezTo>
                  <a:pt x="1960610" y="2154513"/>
                  <a:pt x="1960610" y="2157489"/>
                  <a:pt x="1957630" y="2160466"/>
                </a:cubicBezTo>
                <a:cubicBezTo>
                  <a:pt x="1948691" y="2157489"/>
                  <a:pt x="1957630" y="2148559"/>
                  <a:pt x="1954650" y="2139629"/>
                </a:cubicBezTo>
                <a:cubicBezTo>
                  <a:pt x="1948691" y="2142606"/>
                  <a:pt x="1948691" y="2139629"/>
                  <a:pt x="1942732" y="2142606"/>
                </a:cubicBezTo>
                <a:cubicBezTo>
                  <a:pt x="1942732" y="2148559"/>
                  <a:pt x="1951671" y="2148559"/>
                  <a:pt x="1945712" y="2151536"/>
                </a:cubicBezTo>
                <a:cubicBezTo>
                  <a:pt x="1936773" y="2142606"/>
                  <a:pt x="1921874" y="2142606"/>
                  <a:pt x="1912935" y="2130699"/>
                </a:cubicBezTo>
                <a:cubicBezTo>
                  <a:pt x="1927834" y="2133676"/>
                  <a:pt x="1936773" y="2127722"/>
                  <a:pt x="1954650" y="2133676"/>
                </a:cubicBezTo>
                <a:cubicBezTo>
                  <a:pt x="1951671" y="2130699"/>
                  <a:pt x="1954650" y="2127722"/>
                  <a:pt x="1954650" y="2127722"/>
                </a:cubicBezTo>
                <a:cubicBezTo>
                  <a:pt x="1939752" y="2121768"/>
                  <a:pt x="1921874" y="2121768"/>
                  <a:pt x="1906976" y="2115815"/>
                </a:cubicBezTo>
                <a:cubicBezTo>
                  <a:pt x="1903996" y="2109861"/>
                  <a:pt x="1909956" y="2106885"/>
                  <a:pt x="1909956" y="2103908"/>
                </a:cubicBezTo>
                <a:cubicBezTo>
                  <a:pt x="1906976" y="2106885"/>
                  <a:pt x="1906976" y="2103908"/>
                  <a:pt x="1903996" y="2103908"/>
                </a:cubicBezTo>
                <a:cubicBezTo>
                  <a:pt x="1901017" y="2106885"/>
                  <a:pt x="1903996" y="2109861"/>
                  <a:pt x="1901017" y="2112838"/>
                </a:cubicBezTo>
                <a:cubicBezTo>
                  <a:pt x="1895057" y="2109861"/>
                  <a:pt x="1880159" y="2106885"/>
                  <a:pt x="1883139" y="2097954"/>
                </a:cubicBezTo>
                <a:cubicBezTo>
                  <a:pt x="1871220" y="2094977"/>
                  <a:pt x="1844403" y="2103908"/>
                  <a:pt x="1844403" y="2089024"/>
                </a:cubicBezTo>
                <a:cubicBezTo>
                  <a:pt x="1847383" y="2089024"/>
                  <a:pt x="1862281" y="2086047"/>
                  <a:pt x="1880159" y="2086047"/>
                </a:cubicBezTo>
                <a:cubicBezTo>
                  <a:pt x="1871220" y="2080094"/>
                  <a:pt x="1853342" y="2086047"/>
                  <a:pt x="1844403" y="2071163"/>
                </a:cubicBezTo>
                <a:cubicBezTo>
                  <a:pt x="1850363" y="2080094"/>
                  <a:pt x="1835464" y="2083070"/>
                  <a:pt x="1835464" y="2089024"/>
                </a:cubicBezTo>
                <a:cubicBezTo>
                  <a:pt x="1835464" y="2086047"/>
                  <a:pt x="1829505" y="2089024"/>
                  <a:pt x="1829505" y="2083070"/>
                </a:cubicBezTo>
                <a:cubicBezTo>
                  <a:pt x="1838444" y="2083070"/>
                  <a:pt x="1844403" y="2077117"/>
                  <a:pt x="1841424" y="2068187"/>
                </a:cubicBezTo>
                <a:cubicBezTo>
                  <a:pt x="1829505" y="2074140"/>
                  <a:pt x="1829505" y="2065210"/>
                  <a:pt x="1826526" y="2056280"/>
                </a:cubicBezTo>
                <a:cubicBezTo>
                  <a:pt x="1808648" y="2059256"/>
                  <a:pt x="1799709" y="2050326"/>
                  <a:pt x="1787790" y="2044372"/>
                </a:cubicBezTo>
                <a:cubicBezTo>
                  <a:pt x="1778851" y="2044372"/>
                  <a:pt x="1772892" y="2044372"/>
                  <a:pt x="1766933" y="2041396"/>
                </a:cubicBezTo>
                <a:cubicBezTo>
                  <a:pt x="1769912" y="2041396"/>
                  <a:pt x="1769912" y="2038419"/>
                  <a:pt x="1772892" y="2038419"/>
                </a:cubicBezTo>
                <a:cubicBezTo>
                  <a:pt x="1778851" y="2026512"/>
                  <a:pt x="1793749" y="2044372"/>
                  <a:pt x="1799709" y="2029489"/>
                </a:cubicBezTo>
                <a:cubicBezTo>
                  <a:pt x="1790770" y="2020558"/>
                  <a:pt x="1769912" y="2029489"/>
                  <a:pt x="1766933" y="2005675"/>
                </a:cubicBezTo>
                <a:cubicBezTo>
                  <a:pt x="1752034" y="2008651"/>
                  <a:pt x="1743095" y="1999721"/>
                  <a:pt x="1734156" y="1996744"/>
                </a:cubicBezTo>
                <a:cubicBezTo>
                  <a:pt x="1728197" y="1999721"/>
                  <a:pt x="1728197" y="2002698"/>
                  <a:pt x="1719258" y="2005675"/>
                </a:cubicBezTo>
                <a:cubicBezTo>
                  <a:pt x="1716278" y="2002698"/>
                  <a:pt x="1716278" y="1996744"/>
                  <a:pt x="1713299" y="1996744"/>
                </a:cubicBezTo>
                <a:cubicBezTo>
                  <a:pt x="1716278" y="2005675"/>
                  <a:pt x="1713299" y="2008651"/>
                  <a:pt x="1707340" y="2005675"/>
                </a:cubicBezTo>
                <a:cubicBezTo>
                  <a:pt x="1704360" y="1993768"/>
                  <a:pt x="1716278" y="1996744"/>
                  <a:pt x="1725217" y="1993768"/>
                </a:cubicBezTo>
                <a:cubicBezTo>
                  <a:pt x="1713299" y="1987814"/>
                  <a:pt x="1731177" y="1990791"/>
                  <a:pt x="1725217" y="1981861"/>
                </a:cubicBezTo>
                <a:cubicBezTo>
                  <a:pt x="1719258" y="1987814"/>
                  <a:pt x="1707340" y="1987814"/>
                  <a:pt x="1713299" y="1978884"/>
                </a:cubicBezTo>
                <a:cubicBezTo>
                  <a:pt x="1722238" y="1978884"/>
                  <a:pt x="1728197" y="1972930"/>
                  <a:pt x="1737136" y="1978884"/>
                </a:cubicBezTo>
                <a:cubicBezTo>
                  <a:pt x="1734156" y="1978884"/>
                  <a:pt x="1737136" y="1975907"/>
                  <a:pt x="1737136" y="1972930"/>
                </a:cubicBezTo>
                <a:cubicBezTo>
                  <a:pt x="1734156" y="1966977"/>
                  <a:pt x="1719258" y="1972930"/>
                  <a:pt x="1725217" y="1964000"/>
                </a:cubicBezTo>
                <a:cubicBezTo>
                  <a:pt x="1737136" y="1964000"/>
                  <a:pt x="1746075" y="1978884"/>
                  <a:pt x="1760973" y="1978884"/>
                </a:cubicBezTo>
                <a:cubicBezTo>
                  <a:pt x="1763953" y="1975907"/>
                  <a:pt x="1757994" y="1969954"/>
                  <a:pt x="1763953" y="1966977"/>
                </a:cubicBezTo>
                <a:cubicBezTo>
                  <a:pt x="1763953" y="1975907"/>
                  <a:pt x="1772892" y="1969954"/>
                  <a:pt x="1772892" y="1978884"/>
                </a:cubicBezTo>
                <a:cubicBezTo>
                  <a:pt x="1769912" y="1981861"/>
                  <a:pt x="1766933" y="1981861"/>
                  <a:pt x="1766933" y="1984837"/>
                </a:cubicBezTo>
                <a:cubicBezTo>
                  <a:pt x="1772892" y="1987814"/>
                  <a:pt x="1790770" y="1990791"/>
                  <a:pt x="1790770" y="1981861"/>
                </a:cubicBezTo>
                <a:cubicBezTo>
                  <a:pt x="1793749" y="1990791"/>
                  <a:pt x="1799709" y="1987814"/>
                  <a:pt x="1799709" y="1996744"/>
                </a:cubicBezTo>
                <a:cubicBezTo>
                  <a:pt x="1790770" y="2002698"/>
                  <a:pt x="1790770" y="1984837"/>
                  <a:pt x="1781831" y="1990791"/>
                </a:cubicBezTo>
                <a:cubicBezTo>
                  <a:pt x="1787790" y="2002698"/>
                  <a:pt x="1793749" y="1999721"/>
                  <a:pt x="1796729" y="2017582"/>
                </a:cubicBezTo>
                <a:cubicBezTo>
                  <a:pt x="1799709" y="2017582"/>
                  <a:pt x="1802688" y="2017582"/>
                  <a:pt x="1805668" y="2017582"/>
                </a:cubicBezTo>
                <a:cubicBezTo>
                  <a:pt x="1805668" y="2011628"/>
                  <a:pt x="1802688" y="2014605"/>
                  <a:pt x="1799709" y="2005675"/>
                </a:cubicBezTo>
                <a:cubicBezTo>
                  <a:pt x="1805668" y="2005675"/>
                  <a:pt x="1805668" y="2002698"/>
                  <a:pt x="1805668" y="1999721"/>
                </a:cubicBezTo>
                <a:cubicBezTo>
                  <a:pt x="1814607" y="1993768"/>
                  <a:pt x="1817587" y="2002698"/>
                  <a:pt x="1826526" y="1999721"/>
                </a:cubicBezTo>
                <a:cubicBezTo>
                  <a:pt x="1829505" y="1990791"/>
                  <a:pt x="1811627" y="1990791"/>
                  <a:pt x="1823546" y="1987814"/>
                </a:cubicBezTo>
                <a:cubicBezTo>
                  <a:pt x="1832485" y="1990791"/>
                  <a:pt x="1850363" y="1999721"/>
                  <a:pt x="1850363" y="2008651"/>
                </a:cubicBezTo>
                <a:cubicBezTo>
                  <a:pt x="1847383" y="2002698"/>
                  <a:pt x="1841424" y="2005675"/>
                  <a:pt x="1835464" y="2008651"/>
                </a:cubicBezTo>
                <a:cubicBezTo>
                  <a:pt x="1844403" y="2023535"/>
                  <a:pt x="1868241" y="2020558"/>
                  <a:pt x="1871220" y="2032465"/>
                </a:cubicBezTo>
                <a:cubicBezTo>
                  <a:pt x="1874200" y="2032465"/>
                  <a:pt x="1877180" y="2026512"/>
                  <a:pt x="1874200" y="2023535"/>
                </a:cubicBezTo>
                <a:cubicBezTo>
                  <a:pt x="1883139" y="2017582"/>
                  <a:pt x="1889098" y="2020558"/>
                  <a:pt x="1895057" y="2023535"/>
                </a:cubicBezTo>
                <a:cubicBezTo>
                  <a:pt x="1901017" y="2044372"/>
                  <a:pt x="1921874" y="2044372"/>
                  <a:pt x="1942732" y="2050326"/>
                </a:cubicBezTo>
                <a:cubicBezTo>
                  <a:pt x="1939752" y="2053303"/>
                  <a:pt x="1930813" y="2044372"/>
                  <a:pt x="1930813" y="2053303"/>
                </a:cubicBezTo>
                <a:cubicBezTo>
                  <a:pt x="1933793" y="2065210"/>
                  <a:pt x="1945712" y="2053303"/>
                  <a:pt x="1951671" y="2059256"/>
                </a:cubicBezTo>
                <a:cubicBezTo>
                  <a:pt x="1951671" y="2065210"/>
                  <a:pt x="1942732" y="2065210"/>
                  <a:pt x="1948691" y="2071163"/>
                </a:cubicBezTo>
                <a:cubicBezTo>
                  <a:pt x="1951671" y="2068187"/>
                  <a:pt x="1954650" y="2068187"/>
                  <a:pt x="1957630" y="2068187"/>
                </a:cubicBezTo>
                <a:cubicBezTo>
                  <a:pt x="1963589" y="2083070"/>
                  <a:pt x="1984447" y="2068187"/>
                  <a:pt x="1996366" y="2074140"/>
                </a:cubicBezTo>
                <a:cubicBezTo>
                  <a:pt x="1999345" y="2089024"/>
                  <a:pt x="2023182" y="2092001"/>
                  <a:pt x="2026162" y="2080094"/>
                </a:cubicBezTo>
                <a:cubicBezTo>
                  <a:pt x="2026162" y="2077117"/>
                  <a:pt x="2008284" y="2083070"/>
                  <a:pt x="2017223" y="2074140"/>
                </a:cubicBezTo>
                <a:cubicBezTo>
                  <a:pt x="2023182" y="2083070"/>
                  <a:pt x="2017223" y="2065210"/>
                  <a:pt x="2023182" y="2068187"/>
                </a:cubicBezTo>
                <a:cubicBezTo>
                  <a:pt x="2026162" y="2074140"/>
                  <a:pt x="2032121" y="2080094"/>
                  <a:pt x="2035101" y="2086047"/>
                </a:cubicBezTo>
                <a:cubicBezTo>
                  <a:pt x="2023182" y="2092001"/>
                  <a:pt x="2026162" y="2092001"/>
                  <a:pt x="2014244" y="2089024"/>
                </a:cubicBezTo>
                <a:cubicBezTo>
                  <a:pt x="2026162" y="2103908"/>
                  <a:pt x="2047020" y="2112838"/>
                  <a:pt x="2055959" y="2106885"/>
                </a:cubicBezTo>
                <a:cubicBezTo>
                  <a:pt x="2052979" y="2109861"/>
                  <a:pt x="2061918" y="2118791"/>
                  <a:pt x="2064898" y="2121768"/>
                </a:cubicBezTo>
                <a:cubicBezTo>
                  <a:pt x="2070857" y="2109861"/>
                  <a:pt x="2076816" y="2130699"/>
                  <a:pt x="2085755" y="2130699"/>
                </a:cubicBezTo>
                <a:cubicBezTo>
                  <a:pt x="2088735" y="2127722"/>
                  <a:pt x="2100653" y="2118791"/>
                  <a:pt x="2106613" y="2124745"/>
                </a:cubicBezTo>
                <a:cubicBezTo>
                  <a:pt x="2100653" y="2130699"/>
                  <a:pt x="2097674" y="2133676"/>
                  <a:pt x="2097674" y="2142606"/>
                </a:cubicBezTo>
                <a:cubicBezTo>
                  <a:pt x="2115552" y="2136652"/>
                  <a:pt x="2106613" y="2157489"/>
                  <a:pt x="2124491" y="2151536"/>
                </a:cubicBezTo>
                <a:cubicBezTo>
                  <a:pt x="2118531" y="2145583"/>
                  <a:pt x="2124491" y="2145583"/>
                  <a:pt x="2127470" y="2139629"/>
                </a:cubicBezTo>
                <a:cubicBezTo>
                  <a:pt x="2136409" y="2145583"/>
                  <a:pt x="2151307" y="2151536"/>
                  <a:pt x="2139389" y="2157489"/>
                </a:cubicBezTo>
                <a:cubicBezTo>
                  <a:pt x="2151307" y="2154513"/>
                  <a:pt x="2172165" y="2157489"/>
                  <a:pt x="2184084" y="2172373"/>
                </a:cubicBezTo>
                <a:cubicBezTo>
                  <a:pt x="2187063" y="2172373"/>
                  <a:pt x="2190043" y="2172373"/>
                  <a:pt x="2193022" y="2169397"/>
                </a:cubicBezTo>
                <a:cubicBezTo>
                  <a:pt x="2201961" y="2178327"/>
                  <a:pt x="2181104" y="2175350"/>
                  <a:pt x="2184084" y="2181304"/>
                </a:cubicBezTo>
                <a:cubicBezTo>
                  <a:pt x="2198982" y="2187257"/>
                  <a:pt x="2210900" y="2181304"/>
                  <a:pt x="2225799" y="2190234"/>
                </a:cubicBezTo>
                <a:cubicBezTo>
                  <a:pt x="2225799" y="2181304"/>
                  <a:pt x="2216860" y="2187257"/>
                  <a:pt x="2216860" y="2181304"/>
                </a:cubicBezTo>
                <a:cubicBezTo>
                  <a:pt x="2222819" y="2187257"/>
                  <a:pt x="2246656" y="2187257"/>
                  <a:pt x="2243677" y="2196187"/>
                </a:cubicBezTo>
                <a:cubicBezTo>
                  <a:pt x="2243677" y="2193210"/>
                  <a:pt x="2231758" y="2190234"/>
                  <a:pt x="2231758" y="2196187"/>
                </a:cubicBezTo>
                <a:cubicBezTo>
                  <a:pt x="2240697" y="2199164"/>
                  <a:pt x="2243677" y="2208095"/>
                  <a:pt x="2258575" y="2205118"/>
                </a:cubicBezTo>
                <a:cubicBezTo>
                  <a:pt x="2252615" y="2199164"/>
                  <a:pt x="2246656" y="2199164"/>
                  <a:pt x="2255595" y="2193210"/>
                </a:cubicBezTo>
                <a:cubicBezTo>
                  <a:pt x="2258575" y="2199164"/>
                  <a:pt x="2267514" y="2199164"/>
                  <a:pt x="2261554" y="2205118"/>
                </a:cubicBezTo>
                <a:cubicBezTo>
                  <a:pt x="2270493" y="2196187"/>
                  <a:pt x="2270493" y="2205118"/>
                  <a:pt x="2279432" y="2205118"/>
                </a:cubicBezTo>
                <a:cubicBezTo>
                  <a:pt x="2276453" y="2199164"/>
                  <a:pt x="2273473" y="2196187"/>
                  <a:pt x="2273473" y="2187257"/>
                </a:cubicBezTo>
                <a:cubicBezTo>
                  <a:pt x="2267514" y="2190234"/>
                  <a:pt x="2264534" y="2184280"/>
                  <a:pt x="2258575" y="2190234"/>
                </a:cubicBezTo>
                <a:cubicBezTo>
                  <a:pt x="2258575" y="2160466"/>
                  <a:pt x="2216860" y="2175350"/>
                  <a:pt x="2207921" y="2148559"/>
                </a:cubicBezTo>
                <a:cubicBezTo>
                  <a:pt x="2196002" y="2151536"/>
                  <a:pt x="2193022" y="2130699"/>
                  <a:pt x="2178124" y="2136652"/>
                </a:cubicBezTo>
                <a:cubicBezTo>
                  <a:pt x="2160246" y="2121768"/>
                  <a:pt x="2145348" y="2109861"/>
                  <a:pt x="2124491" y="2103908"/>
                </a:cubicBezTo>
                <a:cubicBezTo>
                  <a:pt x="2127470" y="2100931"/>
                  <a:pt x="2124491" y="2094977"/>
                  <a:pt x="2127470" y="2092001"/>
                </a:cubicBezTo>
                <a:cubicBezTo>
                  <a:pt x="2124491" y="2089024"/>
                  <a:pt x="2121511" y="2080094"/>
                  <a:pt x="2115552" y="2083070"/>
                </a:cubicBezTo>
                <a:cubicBezTo>
                  <a:pt x="2109592" y="2074140"/>
                  <a:pt x="2115552" y="2071163"/>
                  <a:pt x="2115552" y="2062233"/>
                </a:cubicBezTo>
                <a:cubicBezTo>
                  <a:pt x="2109592" y="2065210"/>
                  <a:pt x="2100653" y="2068187"/>
                  <a:pt x="2100653" y="2071163"/>
                </a:cubicBezTo>
                <a:cubicBezTo>
                  <a:pt x="2088735" y="2065210"/>
                  <a:pt x="2088735" y="2056280"/>
                  <a:pt x="2088735" y="2053303"/>
                </a:cubicBezTo>
                <a:cubicBezTo>
                  <a:pt x="2082775" y="2056280"/>
                  <a:pt x="2079796" y="2059256"/>
                  <a:pt x="2073837" y="2056280"/>
                </a:cubicBezTo>
                <a:cubicBezTo>
                  <a:pt x="2079796" y="2047349"/>
                  <a:pt x="2091714" y="2053303"/>
                  <a:pt x="2091714" y="2044372"/>
                </a:cubicBezTo>
                <a:cubicBezTo>
                  <a:pt x="2082775" y="2041396"/>
                  <a:pt x="2070857" y="2044372"/>
                  <a:pt x="2073837" y="2032465"/>
                </a:cubicBezTo>
                <a:cubicBezTo>
                  <a:pt x="2067877" y="2032465"/>
                  <a:pt x="2064898" y="2029489"/>
                  <a:pt x="2058938" y="2029489"/>
                </a:cubicBezTo>
                <a:cubicBezTo>
                  <a:pt x="2058938" y="2035442"/>
                  <a:pt x="2055959" y="2041396"/>
                  <a:pt x="2047020" y="2044372"/>
                </a:cubicBezTo>
                <a:cubicBezTo>
                  <a:pt x="2044040" y="2035442"/>
                  <a:pt x="2052979" y="2041396"/>
                  <a:pt x="2052979" y="2029489"/>
                </a:cubicBezTo>
                <a:cubicBezTo>
                  <a:pt x="2038081" y="2032465"/>
                  <a:pt x="2038081" y="2017582"/>
                  <a:pt x="2023182" y="2014605"/>
                </a:cubicBezTo>
                <a:cubicBezTo>
                  <a:pt x="2035101" y="2011628"/>
                  <a:pt x="2038081" y="2014605"/>
                  <a:pt x="2038081" y="2002698"/>
                </a:cubicBezTo>
                <a:cubicBezTo>
                  <a:pt x="2041060" y="2008651"/>
                  <a:pt x="2049999" y="1999721"/>
                  <a:pt x="2052979" y="1999721"/>
                </a:cubicBezTo>
                <a:cubicBezTo>
                  <a:pt x="2058938" y="2008651"/>
                  <a:pt x="2064898" y="2008651"/>
                  <a:pt x="2070857" y="2011628"/>
                </a:cubicBezTo>
                <a:cubicBezTo>
                  <a:pt x="2064898" y="2017582"/>
                  <a:pt x="2058938" y="2008651"/>
                  <a:pt x="2058938" y="2017582"/>
                </a:cubicBezTo>
                <a:cubicBezTo>
                  <a:pt x="2070857" y="2011628"/>
                  <a:pt x="2070857" y="2035442"/>
                  <a:pt x="2079796" y="2020558"/>
                </a:cubicBezTo>
                <a:cubicBezTo>
                  <a:pt x="2088735" y="2035442"/>
                  <a:pt x="2094694" y="2041396"/>
                  <a:pt x="2106613" y="2053303"/>
                </a:cubicBezTo>
                <a:cubicBezTo>
                  <a:pt x="2112572" y="2050326"/>
                  <a:pt x="2115552" y="2047349"/>
                  <a:pt x="2118531" y="2044372"/>
                </a:cubicBezTo>
                <a:cubicBezTo>
                  <a:pt x="2118531" y="2050326"/>
                  <a:pt x="2118531" y="2050326"/>
                  <a:pt x="2124491" y="2050326"/>
                </a:cubicBezTo>
                <a:cubicBezTo>
                  <a:pt x="2130450" y="2056280"/>
                  <a:pt x="2115552" y="2053303"/>
                  <a:pt x="2118531" y="2059256"/>
                </a:cubicBezTo>
                <a:cubicBezTo>
                  <a:pt x="2124491" y="2068187"/>
                  <a:pt x="2133429" y="2065210"/>
                  <a:pt x="2136409" y="2056280"/>
                </a:cubicBezTo>
                <a:cubicBezTo>
                  <a:pt x="2139389" y="2065210"/>
                  <a:pt x="2133429" y="2065210"/>
                  <a:pt x="2136409" y="2071163"/>
                </a:cubicBezTo>
                <a:cubicBezTo>
                  <a:pt x="2148328" y="2077117"/>
                  <a:pt x="2157267" y="2068187"/>
                  <a:pt x="2163226" y="2089024"/>
                </a:cubicBezTo>
                <a:cubicBezTo>
                  <a:pt x="2166206" y="2086047"/>
                  <a:pt x="2163226" y="2080094"/>
                  <a:pt x="2172165" y="2080094"/>
                </a:cubicBezTo>
                <a:cubicBezTo>
                  <a:pt x="2181104" y="2089024"/>
                  <a:pt x="2181104" y="2089024"/>
                  <a:pt x="2178124" y="2080094"/>
                </a:cubicBezTo>
                <a:cubicBezTo>
                  <a:pt x="2184084" y="2080094"/>
                  <a:pt x="2187063" y="2092001"/>
                  <a:pt x="2193022" y="2092001"/>
                </a:cubicBezTo>
                <a:cubicBezTo>
                  <a:pt x="2216860" y="2092001"/>
                  <a:pt x="2225799" y="2115815"/>
                  <a:pt x="2237717" y="2124745"/>
                </a:cubicBezTo>
                <a:cubicBezTo>
                  <a:pt x="2249636" y="2118791"/>
                  <a:pt x="2264534" y="2118791"/>
                  <a:pt x="2258575" y="2109861"/>
                </a:cubicBezTo>
                <a:cubicBezTo>
                  <a:pt x="2252615" y="2109861"/>
                  <a:pt x="2252615" y="2115815"/>
                  <a:pt x="2246656" y="2112838"/>
                </a:cubicBezTo>
                <a:cubicBezTo>
                  <a:pt x="2240697" y="2103908"/>
                  <a:pt x="2255595" y="2106885"/>
                  <a:pt x="2249636" y="2100931"/>
                </a:cubicBezTo>
                <a:cubicBezTo>
                  <a:pt x="2222819" y="2086047"/>
                  <a:pt x="2198982" y="2071163"/>
                  <a:pt x="2175145" y="2050326"/>
                </a:cubicBezTo>
                <a:cubicBezTo>
                  <a:pt x="2184084" y="2044372"/>
                  <a:pt x="2187063" y="2053303"/>
                  <a:pt x="2193022" y="2053303"/>
                </a:cubicBezTo>
                <a:cubicBezTo>
                  <a:pt x="2198982" y="2044372"/>
                  <a:pt x="2190043" y="2041396"/>
                  <a:pt x="2198982" y="2038419"/>
                </a:cubicBezTo>
                <a:cubicBezTo>
                  <a:pt x="2198982" y="2041396"/>
                  <a:pt x="2198982" y="2044372"/>
                  <a:pt x="2198982" y="2047349"/>
                </a:cubicBezTo>
                <a:cubicBezTo>
                  <a:pt x="2210900" y="2047349"/>
                  <a:pt x="2216860" y="2044372"/>
                  <a:pt x="2222819" y="2047349"/>
                </a:cubicBezTo>
                <a:cubicBezTo>
                  <a:pt x="2210900" y="2044372"/>
                  <a:pt x="2219839" y="2053303"/>
                  <a:pt x="2210900" y="2059256"/>
                </a:cubicBezTo>
                <a:cubicBezTo>
                  <a:pt x="2207921" y="2053303"/>
                  <a:pt x="2207921" y="2047349"/>
                  <a:pt x="2204941" y="2047349"/>
                </a:cubicBezTo>
                <a:cubicBezTo>
                  <a:pt x="2201961" y="2053303"/>
                  <a:pt x="2193022" y="2056280"/>
                  <a:pt x="2196002" y="2062233"/>
                </a:cubicBezTo>
                <a:cubicBezTo>
                  <a:pt x="2204941" y="2047349"/>
                  <a:pt x="2204941" y="2068187"/>
                  <a:pt x="2216860" y="2065210"/>
                </a:cubicBezTo>
                <a:cubicBezTo>
                  <a:pt x="2213880" y="2056280"/>
                  <a:pt x="2228778" y="2056280"/>
                  <a:pt x="2231758" y="2056280"/>
                </a:cubicBezTo>
                <a:cubicBezTo>
                  <a:pt x="2237717" y="2062233"/>
                  <a:pt x="2252615" y="2068187"/>
                  <a:pt x="2267514" y="2074140"/>
                </a:cubicBezTo>
                <a:cubicBezTo>
                  <a:pt x="2282412" y="2080094"/>
                  <a:pt x="2294331" y="2086047"/>
                  <a:pt x="2297310" y="2094977"/>
                </a:cubicBezTo>
                <a:cubicBezTo>
                  <a:pt x="2300290" y="2092001"/>
                  <a:pt x="2294331" y="2083070"/>
                  <a:pt x="2303270" y="2083070"/>
                </a:cubicBezTo>
                <a:cubicBezTo>
                  <a:pt x="2306249" y="2100931"/>
                  <a:pt x="2309229" y="2100931"/>
                  <a:pt x="2321147" y="2109861"/>
                </a:cubicBezTo>
                <a:cubicBezTo>
                  <a:pt x="2312208" y="2106885"/>
                  <a:pt x="2309229" y="2115815"/>
                  <a:pt x="2303270" y="2109861"/>
                </a:cubicBezTo>
                <a:cubicBezTo>
                  <a:pt x="2306249" y="2106885"/>
                  <a:pt x="2309229" y="2106885"/>
                  <a:pt x="2306249" y="2103908"/>
                </a:cubicBezTo>
                <a:cubicBezTo>
                  <a:pt x="2303270" y="2103908"/>
                  <a:pt x="2291351" y="2100931"/>
                  <a:pt x="2288371" y="2106885"/>
                </a:cubicBezTo>
                <a:cubicBezTo>
                  <a:pt x="2297310" y="2106885"/>
                  <a:pt x="2315188" y="2130699"/>
                  <a:pt x="2330086" y="2109861"/>
                </a:cubicBezTo>
                <a:cubicBezTo>
                  <a:pt x="2333066" y="2115815"/>
                  <a:pt x="2342005" y="2115815"/>
                  <a:pt x="2347964" y="2121768"/>
                </a:cubicBezTo>
                <a:cubicBezTo>
                  <a:pt x="2339025" y="2127722"/>
                  <a:pt x="2327107" y="2118791"/>
                  <a:pt x="2330086" y="2130699"/>
                </a:cubicBezTo>
                <a:cubicBezTo>
                  <a:pt x="2333066" y="2139629"/>
                  <a:pt x="2347964" y="2127722"/>
                  <a:pt x="2350944" y="2133676"/>
                </a:cubicBezTo>
                <a:cubicBezTo>
                  <a:pt x="2356903" y="2115815"/>
                  <a:pt x="2374781" y="2142606"/>
                  <a:pt x="2383720" y="2133676"/>
                </a:cubicBezTo>
                <a:cubicBezTo>
                  <a:pt x="2383720" y="2139629"/>
                  <a:pt x="2380740" y="2136652"/>
                  <a:pt x="2377761" y="2139629"/>
                </a:cubicBezTo>
                <a:cubicBezTo>
                  <a:pt x="2380740" y="2145583"/>
                  <a:pt x="2389679" y="2151536"/>
                  <a:pt x="2392659" y="2145583"/>
                </a:cubicBezTo>
                <a:cubicBezTo>
                  <a:pt x="2395639" y="2157489"/>
                  <a:pt x="2404578" y="2148559"/>
                  <a:pt x="2401598" y="2160466"/>
                </a:cubicBezTo>
                <a:cubicBezTo>
                  <a:pt x="2410537" y="2160466"/>
                  <a:pt x="2419476" y="2163443"/>
                  <a:pt x="2422456" y="2154513"/>
                </a:cubicBezTo>
                <a:cubicBezTo>
                  <a:pt x="2431394" y="2157489"/>
                  <a:pt x="2416496" y="2166420"/>
                  <a:pt x="2425435" y="2166420"/>
                </a:cubicBezTo>
                <a:cubicBezTo>
                  <a:pt x="2428415" y="2160466"/>
                  <a:pt x="2434374" y="2157489"/>
                  <a:pt x="2443313" y="2166420"/>
                </a:cubicBezTo>
                <a:cubicBezTo>
                  <a:pt x="2443313" y="2172373"/>
                  <a:pt x="2437354" y="2172373"/>
                  <a:pt x="2437354" y="2175350"/>
                </a:cubicBezTo>
                <a:cubicBezTo>
                  <a:pt x="2443313" y="2178327"/>
                  <a:pt x="2440333" y="2172373"/>
                  <a:pt x="2446293" y="2169397"/>
                </a:cubicBezTo>
                <a:cubicBezTo>
                  <a:pt x="2446293" y="2175350"/>
                  <a:pt x="2452252" y="2175350"/>
                  <a:pt x="2452252" y="2178327"/>
                </a:cubicBezTo>
                <a:cubicBezTo>
                  <a:pt x="2449272" y="2190234"/>
                  <a:pt x="2440333" y="2172373"/>
                  <a:pt x="2437354" y="2184280"/>
                </a:cubicBezTo>
                <a:cubicBezTo>
                  <a:pt x="2446293" y="2193210"/>
                  <a:pt x="2461191" y="2190234"/>
                  <a:pt x="2464171" y="2178327"/>
                </a:cubicBezTo>
                <a:cubicBezTo>
                  <a:pt x="2464171" y="2190234"/>
                  <a:pt x="2470130" y="2205118"/>
                  <a:pt x="2479069" y="2190234"/>
                </a:cubicBezTo>
                <a:cubicBezTo>
                  <a:pt x="2485028" y="2196187"/>
                  <a:pt x="2479069" y="2196187"/>
                  <a:pt x="2479069" y="2202141"/>
                </a:cubicBezTo>
                <a:cubicBezTo>
                  <a:pt x="2502906" y="2208095"/>
                  <a:pt x="2508865" y="2222978"/>
                  <a:pt x="2535682" y="2225955"/>
                </a:cubicBezTo>
                <a:cubicBezTo>
                  <a:pt x="2541642" y="2234885"/>
                  <a:pt x="2532703" y="2234885"/>
                  <a:pt x="2532703" y="2240839"/>
                </a:cubicBezTo>
                <a:cubicBezTo>
                  <a:pt x="2547601" y="2243816"/>
                  <a:pt x="2559519" y="2234885"/>
                  <a:pt x="2559519" y="2249769"/>
                </a:cubicBezTo>
                <a:cubicBezTo>
                  <a:pt x="2571438" y="2246792"/>
                  <a:pt x="2574417" y="2258699"/>
                  <a:pt x="2580377" y="2252746"/>
                </a:cubicBezTo>
                <a:cubicBezTo>
                  <a:pt x="2577397" y="2255722"/>
                  <a:pt x="2577397" y="2258699"/>
                  <a:pt x="2580377" y="2261676"/>
                </a:cubicBezTo>
                <a:cubicBezTo>
                  <a:pt x="2586336" y="2258699"/>
                  <a:pt x="2622092" y="2261676"/>
                  <a:pt x="2610173" y="2276560"/>
                </a:cubicBezTo>
                <a:cubicBezTo>
                  <a:pt x="2625072" y="2273583"/>
                  <a:pt x="2639970" y="2276560"/>
                  <a:pt x="2645929" y="2273583"/>
                </a:cubicBezTo>
                <a:cubicBezTo>
                  <a:pt x="2648909" y="2294420"/>
                  <a:pt x="2693603" y="2297397"/>
                  <a:pt x="2675726" y="2309304"/>
                </a:cubicBezTo>
                <a:cubicBezTo>
                  <a:pt x="2681685" y="2318235"/>
                  <a:pt x="2687644" y="2300374"/>
                  <a:pt x="2690624" y="2315258"/>
                </a:cubicBezTo>
                <a:cubicBezTo>
                  <a:pt x="2693603" y="2324188"/>
                  <a:pt x="2681685" y="2306327"/>
                  <a:pt x="2681685" y="2318235"/>
                </a:cubicBezTo>
                <a:cubicBezTo>
                  <a:pt x="2687644" y="2324188"/>
                  <a:pt x="2702543" y="2336095"/>
                  <a:pt x="2708502" y="2321211"/>
                </a:cubicBezTo>
                <a:cubicBezTo>
                  <a:pt x="2702543" y="2321211"/>
                  <a:pt x="2690624" y="2315258"/>
                  <a:pt x="2696583" y="2312281"/>
                </a:cubicBezTo>
                <a:cubicBezTo>
                  <a:pt x="2705522" y="2321211"/>
                  <a:pt x="2723400" y="2327165"/>
                  <a:pt x="2726380" y="2339072"/>
                </a:cubicBezTo>
                <a:cubicBezTo>
                  <a:pt x="2735319" y="2342048"/>
                  <a:pt x="2726380" y="2330141"/>
                  <a:pt x="2735319" y="2333118"/>
                </a:cubicBezTo>
                <a:cubicBezTo>
                  <a:pt x="2738298" y="2345025"/>
                  <a:pt x="2741278" y="2336095"/>
                  <a:pt x="2747237" y="2342048"/>
                </a:cubicBezTo>
                <a:cubicBezTo>
                  <a:pt x="2747237" y="2336095"/>
                  <a:pt x="2744258" y="2330141"/>
                  <a:pt x="2747237" y="2327165"/>
                </a:cubicBezTo>
                <a:cubicBezTo>
                  <a:pt x="2738298" y="2327165"/>
                  <a:pt x="2729359" y="2324188"/>
                  <a:pt x="2729359" y="2312281"/>
                </a:cubicBezTo>
                <a:cubicBezTo>
                  <a:pt x="2738298" y="2309304"/>
                  <a:pt x="2738298" y="2324188"/>
                  <a:pt x="2750217" y="2321211"/>
                </a:cubicBezTo>
                <a:cubicBezTo>
                  <a:pt x="2756176" y="2330141"/>
                  <a:pt x="2747237" y="2345025"/>
                  <a:pt x="2756176" y="2345025"/>
                </a:cubicBezTo>
                <a:cubicBezTo>
                  <a:pt x="2765115" y="2342048"/>
                  <a:pt x="2765115" y="2336095"/>
                  <a:pt x="2771075" y="2333118"/>
                </a:cubicBezTo>
                <a:cubicBezTo>
                  <a:pt x="2771075" y="2336095"/>
                  <a:pt x="2774054" y="2339072"/>
                  <a:pt x="2774054" y="2339072"/>
                </a:cubicBezTo>
                <a:cubicBezTo>
                  <a:pt x="2774054" y="2339072"/>
                  <a:pt x="2777034" y="2339072"/>
                  <a:pt x="2777034" y="2342048"/>
                </a:cubicBezTo>
                <a:cubicBezTo>
                  <a:pt x="2768095" y="2342048"/>
                  <a:pt x="2759156" y="2345025"/>
                  <a:pt x="2759156" y="2350979"/>
                </a:cubicBezTo>
                <a:cubicBezTo>
                  <a:pt x="2771075" y="2353956"/>
                  <a:pt x="2759156" y="2356932"/>
                  <a:pt x="2756176" y="2362886"/>
                </a:cubicBezTo>
                <a:cubicBezTo>
                  <a:pt x="2762135" y="2371816"/>
                  <a:pt x="2768095" y="2362886"/>
                  <a:pt x="2780013" y="2362886"/>
                </a:cubicBezTo>
                <a:cubicBezTo>
                  <a:pt x="2785973" y="2377770"/>
                  <a:pt x="2803851" y="2389677"/>
                  <a:pt x="2815769" y="2374793"/>
                </a:cubicBezTo>
                <a:cubicBezTo>
                  <a:pt x="2818749" y="2386700"/>
                  <a:pt x="2803851" y="2383723"/>
                  <a:pt x="2803851" y="2395630"/>
                </a:cubicBezTo>
                <a:cubicBezTo>
                  <a:pt x="2806830" y="2389677"/>
                  <a:pt x="2818749" y="2389677"/>
                  <a:pt x="2821729" y="2383723"/>
                </a:cubicBezTo>
                <a:cubicBezTo>
                  <a:pt x="2827688" y="2392654"/>
                  <a:pt x="2833647" y="2398607"/>
                  <a:pt x="2845566" y="2395630"/>
                </a:cubicBezTo>
                <a:cubicBezTo>
                  <a:pt x="2848545" y="2404560"/>
                  <a:pt x="2830667" y="2401584"/>
                  <a:pt x="2836627" y="2413491"/>
                </a:cubicBezTo>
                <a:cubicBezTo>
                  <a:pt x="2845566" y="2413491"/>
                  <a:pt x="2851525" y="2410514"/>
                  <a:pt x="2857484" y="2410514"/>
                </a:cubicBezTo>
                <a:cubicBezTo>
                  <a:pt x="2848545" y="2419444"/>
                  <a:pt x="2863444" y="2422421"/>
                  <a:pt x="2866423" y="2431351"/>
                </a:cubicBezTo>
                <a:cubicBezTo>
                  <a:pt x="2869403" y="2431351"/>
                  <a:pt x="2869403" y="2428375"/>
                  <a:pt x="2875362" y="2428375"/>
                </a:cubicBezTo>
                <a:cubicBezTo>
                  <a:pt x="2881321" y="2440282"/>
                  <a:pt x="2896220" y="2449212"/>
                  <a:pt x="2911118" y="2440282"/>
                </a:cubicBezTo>
                <a:cubicBezTo>
                  <a:pt x="2908139" y="2449212"/>
                  <a:pt x="2920057" y="2458142"/>
                  <a:pt x="2926016" y="2449212"/>
                </a:cubicBezTo>
                <a:cubicBezTo>
                  <a:pt x="2926016" y="2470049"/>
                  <a:pt x="2946874" y="2461119"/>
                  <a:pt x="2952833" y="2473026"/>
                </a:cubicBezTo>
                <a:cubicBezTo>
                  <a:pt x="2955813" y="2467073"/>
                  <a:pt x="2955813" y="2473026"/>
                  <a:pt x="2958793" y="2473026"/>
                </a:cubicBezTo>
                <a:cubicBezTo>
                  <a:pt x="2958793" y="2470049"/>
                  <a:pt x="2958793" y="2467073"/>
                  <a:pt x="2961772" y="2464096"/>
                </a:cubicBezTo>
                <a:cubicBezTo>
                  <a:pt x="2967731" y="2467073"/>
                  <a:pt x="2976671" y="2464096"/>
                  <a:pt x="2979650" y="2473026"/>
                </a:cubicBezTo>
                <a:cubicBezTo>
                  <a:pt x="2970711" y="2473026"/>
                  <a:pt x="2964752" y="2464096"/>
                  <a:pt x="2964752" y="2476003"/>
                </a:cubicBezTo>
                <a:cubicBezTo>
                  <a:pt x="2979650" y="2478979"/>
                  <a:pt x="2979650" y="2502794"/>
                  <a:pt x="2994548" y="2508747"/>
                </a:cubicBezTo>
                <a:cubicBezTo>
                  <a:pt x="3003487" y="2508747"/>
                  <a:pt x="3006467" y="2505770"/>
                  <a:pt x="3009447" y="2499817"/>
                </a:cubicBezTo>
                <a:cubicBezTo>
                  <a:pt x="3003487" y="2481956"/>
                  <a:pt x="2997528" y="2505770"/>
                  <a:pt x="2988589" y="2493863"/>
                </a:cubicBezTo>
                <a:cubicBezTo>
                  <a:pt x="3000507" y="2493863"/>
                  <a:pt x="3000507" y="2481956"/>
                  <a:pt x="3006467" y="2476003"/>
                </a:cubicBezTo>
                <a:cubicBezTo>
                  <a:pt x="3000507" y="2490886"/>
                  <a:pt x="3012426" y="2490886"/>
                  <a:pt x="3018385" y="2499817"/>
                </a:cubicBezTo>
                <a:cubicBezTo>
                  <a:pt x="3012426" y="2502794"/>
                  <a:pt x="3003487" y="2505770"/>
                  <a:pt x="3006467" y="2517677"/>
                </a:cubicBezTo>
                <a:cubicBezTo>
                  <a:pt x="3012426" y="2517677"/>
                  <a:pt x="3018385" y="2505770"/>
                  <a:pt x="3021365" y="2514701"/>
                </a:cubicBezTo>
                <a:cubicBezTo>
                  <a:pt x="3018385" y="2514701"/>
                  <a:pt x="3015406" y="2517677"/>
                  <a:pt x="3015406" y="2520654"/>
                </a:cubicBezTo>
                <a:cubicBezTo>
                  <a:pt x="3021365" y="2523631"/>
                  <a:pt x="3030304" y="2526608"/>
                  <a:pt x="3039243" y="2529585"/>
                </a:cubicBezTo>
                <a:cubicBezTo>
                  <a:pt x="3036263" y="2547445"/>
                  <a:pt x="3063080" y="2547445"/>
                  <a:pt x="3072019" y="2562329"/>
                </a:cubicBezTo>
                <a:cubicBezTo>
                  <a:pt x="3072019" y="2556375"/>
                  <a:pt x="3077979" y="2556375"/>
                  <a:pt x="3077979" y="2553398"/>
                </a:cubicBezTo>
                <a:cubicBezTo>
                  <a:pt x="3083938" y="2556375"/>
                  <a:pt x="3083938" y="2565306"/>
                  <a:pt x="3092877" y="2559352"/>
                </a:cubicBezTo>
                <a:cubicBezTo>
                  <a:pt x="3089897" y="2580189"/>
                  <a:pt x="3104795" y="2571259"/>
                  <a:pt x="3116714" y="2577213"/>
                </a:cubicBezTo>
                <a:cubicBezTo>
                  <a:pt x="3110755" y="2580189"/>
                  <a:pt x="3122673" y="2583166"/>
                  <a:pt x="3116714" y="2589119"/>
                </a:cubicBezTo>
                <a:cubicBezTo>
                  <a:pt x="3107775" y="2592096"/>
                  <a:pt x="3101816" y="2589119"/>
                  <a:pt x="3098836" y="2586143"/>
                </a:cubicBezTo>
                <a:cubicBezTo>
                  <a:pt x="3092877" y="2601027"/>
                  <a:pt x="3113734" y="2606980"/>
                  <a:pt x="3125653" y="2609957"/>
                </a:cubicBezTo>
                <a:cubicBezTo>
                  <a:pt x="3122673" y="2604004"/>
                  <a:pt x="3113734" y="2604004"/>
                  <a:pt x="3113734" y="2595073"/>
                </a:cubicBezTo>
                <a:cubicBezTo>
                  <a:pt x="3131612" y="2601027"/>
                  <a:pt x="3146511" y="2612934"/>
                  <a:pt x="3164388" y="2615911"/>
                </a:cubicBezTo>
                <a:cubicBezTo>
                  <a:pt x="3167368" y="2612934"/>
                  <a:pt x="3167368" y="2609957"/>
                  <a:pt x="3167368" y="2606980"/>
                </a:cubicBezTo>
                <a:cubicBezTo>
                  <a:pt x="3167368" y="2606980"/>
                  <a:pt x="3167368" y="2606980"/>
                  <a:pt x="3179287" y="2604004"/>
                </a:cubicBezTo>
                <a:cubicBezTo>
                  <a:pt x="3182266" y="2612934"/>
                  <a:pt x="3173327" y="2612934"/>
                  <a:pt x="3176307" y="2621864"/>
                </a:cubicBezTo>
                <a:cubicBezTo>
                  <a:pt x="3182266" y="2636748"/>
                  <a:pt x="3194185" y="2621864"/>
                  <a:pt x="3194185" y="2636748"/>
                </a:cubicBezTo>
                <a:cubicBezTo>
                  <a:pt x="3206103" y="2630794"/>
                  <a:pt x="3194185" y="2618887"/>
                  <a:pt x="3188225" y="2615911"/>
                </a:cubicBezTo>
                <a:cubicBezTo>
                  <a:pt x="3200144" y="2609957"/>
                  <a:pt x="3200144" y="2630794"/>
                  <a:pt x="3209083" y="2621864"/>
                </a:cubicBezTo>
                <a:cubicBezTo>
                  <a:pt x="3209083" y="2633771"/>
                  <a:pt x="3194185" y="2633771"/>
                  <a:pt x="3200144" y="2651632"/>
                </a:cubicBezTo>
                <a:cubicBezTo>
                  <a:pt x="3212063" y="2648655"/>
                  <a:pt x="3232920" y="2675446"/>
                  <a:pt x="3244839" y="2651632"/>
                </a:cubicBezTo>
                <a:cubicBezTo>
                  <a:pt x="3232920" y="2651632"/>
                  <a:pt x="3223981" y="2645678"/>
                  <a:pt x="3218022" y="2642701"/>
                </a:cubicBezTo>
                <a:cubicBezTo>
                  <a:pt x="3223981" y="2633771"/>
                  <a:pt x="3226961" y="2648655"/>
                  <a:pt x="3229941" y="2636748"/>
                </a:cubicBezTo>
                <a:cubicBezTo>
                  <a:pt x="3234410" y="2642701"/>
                  <a:pt x="3243349" y="2647166"/>
                  <a:pt x="3251543" y="2651632"/>
                </a:cubicBezTo>
                <a:lnTo>
                  <a:pt x="3263062" y="2661638"/>
                </a:lnTo>
                <a:lnTo>
                  <a:pt x="3265697" y="2669864"/>
                </a:lnTo>
                <a:cubicBezTo>
                  <a:pt x="3266442" y="2671725"/>
                  <a:pt x="3265697" y="2672469"/>
                  <a:pt x="3259737" y="2672469"/>
                </a:cubicBezTo>
                <a:cubicBezTo>
                  <a:pt x="3250798" y="2672469"/>
                  <a:pt x="3268676" y="2663538"/>
                  <a:pt x="3256757" y="2663538"/>
                </a:cubicBezTo>
                <a:cubicBezTo>
                  <a:pt x="3241859" y="2663538"/>
                  <a:pt x="3256757" y="2669492"/>
                  <a:pt x="3250798" y="2675446"/>
                </a:cubicBezTo>
                <a:cubicBezTo>
                  <a:pt x="3244839" y="2666515"/>
                  <a:pt x="3238879" y="2678423"/>
                  <a:pt x="3226961" y="2669492"/>
                </a:cubicBezTo>
                <a:cubicBezTo>
                  <a:pt x="3229941" y="2678423"/>
                  <a:pt x="3235900" y="2681399"/>
                  <a:pt x="3241859" y="2684376"/>
                </a:cubicBezTo>
                <a:cubicBezTo>
                  <a:pt x="3247819" y="2681399"/>
                  <a:pt x="3253778" y="2675446"/>
                  <a:pt x="3256757" y="2684376"/>
                </a:cubicBezTo>
                <a:cubicBezTo>
                  <a:pt x="3253778" y="2687353"/>
                  <a:pt x="3247819" y="2687353"/>
                  <a:pt x="3247819" y="2693306"/>
                </a:cubicBezTo>
                <a:cubicBezTo>
                  <a:pt x="3253778" y="2696283"/>
                  <a:pt x="3262717" y="2699260"/>
                  <a:pt x="3265697" y="2690330"/>
                </a:cubicBezTo>
                <a:cubicBezTo>
                  <a:pt x="3256757" y="2690330"/>
                  <a:pt x="3268676" y="2678423"/>
                  <a:pt x="3259737" y="2675446"/>
                </a:cubicBezTo>
                <a:cubicBezTo>
                  <a:pt x="3271656" y="2669492"/>
                  <a:pt x="3268676" y="2684376"/>
                  <a:pt x="3274635" y="2690330"/>
                </a:cubicBezTo>
                <a:cubicBezTo>
                  <a:pt x="3280595" y="2687353"/>
                  <a:pt x="3286554" y="2687353"/>
                  <a:pt x="3286554" y="2684376"/>
                </a:cubicBezTo>
                <a:cubicBezTo>
                  <a:pt x="3280595" y="2684376"/>
                  <a:pt x="3277615" y="2678423"/>
                  <a:pt x="3271656" y="2672469"/>
                </a:cubicBezTo>
                <a:cubicBezTo>
                  <a:pt x="3283575" y="2666515"/>
                  <a:pt x="3277615" y="2675446"/>
                  <a:pt x="3289534" y="2672469"/>
                </a:cubicBezTo>
                <a:cubicBezTo>
                  <a:pt x="3283575" y="2663538"/>
                  <a:pt x="3271656" y="2663538"/>
                  <a:pt x="3265697" y="2654608"/>
                </a:cubicBezTo>
                <a:cubicBezTo>
                  <a:pt x="3268676" y="2654608"/>
                  <a:pt x="3274635" y="2654608"/>
                  <a:pt x="3274635" y="2651632"/>
                </a:cubicBezTo>
                <a:cubicBezTo>
                  <a:pt x="3268676" y="2645678"/>
                  <a:pt x="3262717" y="2645678"/>
                  <a:pt x="3259737" y="2651632"/>
                </a:cubicBezTo>
                <a:cubicBezTo>
                  <a:pt x="3253778" y="2642701"/>
                  <a:pt x="3247819" y="2636748"/>
                  <a:pt x="3238879" y="2636748"/>
                </a:cubicBezTo>
                <a:cubicBezTo>
                  <a:pt x="3247819" y="2633771"/>
                  <a:pt x="3238879" y="2627817"/>
                  <a:pt x="3232920" y="2633771"/>
                </a:cubicBezTo>
                <a:cubicBezTo>
                  <a:pt x="3232920" y="2630794"/>
                  <a:pt x="3232920" y="2627817"/>
                  <a:pt x="3232920" y="2624841"/>
                </a:cubicBezTo>
                <a:cubicBezTo>
                  <a:pt x="3229941" y="2621864"/>
                  <a:pt x="3226961" y="2621864"/>
                  <a:pt x="3221002" y="2624841"/>
                </a:cubicBezTo>
                <a:cubicBezTo>
                  <a:pt x="3221002" y="2606980"/>
                  <a:pt x="3209083" y="2606980"/>
                  <a:pt x="3197165" y="2606980"/>
                </a:cubicBezTo>
                <a:cubicBezTo>
                  <a:pt x="3203124" y="2604004"/>
                  <a:pt x="3197165" y="2598050"/>
                  <a:pt x="3200144" y="2595073"/>
                </a:cubicBezTo>
                <a:cubicBezTo>
                  <a:pt x="3179287" y="2598050"/>
                  <a:pt x="3173327" y="2562329"/>
                  <a:pt x="3155449" y="2574236"/>
                </a:cubicBezTo>
                <a:cubicBezTo>
                  <a:pt x="3155449" y="2565306"/>
                  <a:pt x="3146511" y="2568282"/>
                  <a:pt x="3140551" y="2568282"/>
                </a:cubicBezTo>
                <a:cubicBezTo>
                  <a:pt x="3137571" y="2559352"/>
                  <a:pt x="3140551" y="2556375"/>
                  <a:pt x="3140551" y="2550422"/>
                </a:cubicBezTo>
                <a:cubicBezTo>
                  <a:pt x="3125653" y="2559352"/>
                  <a:pt x="3119693" y="2529585"/>
                  <a:pt x="3107775" y="2526608"/>
                </a:cubicBezTo>
                <a:cubicBezTo>
                  <a:pt x="3104795" y="2526608"/>
                  <a:pt x="3104795" y="2532561"/>
                  <a:pt x="3101816" y="2532561"/>
                </a:cubicBezTo>
                <a:cubicBezTo>
                  <a:pt x="3092877" y="2526608"/>
                  <a:pt x="3089897" y="2523631"/>
                  <a:pt x="3080958" y="2517677"/>
                </a:cubicBezTo>
                <a:cubicBezTo>
                  <a:pt x="3083938" y="2511724"/>
                  <a:pt x="3092877" y="2520654"/>
                  <a:pt x="3092877" y="2508747"/>
                </a:cubicBezTo>
                <a:cubicBezTo>
                  <a:pt x="3077979" y="2514701"/>
                  <a:pt x="3069039" y="2511724"/>
                  <a:pt x="3057121" y="2502794"/>
                </a:cubicBezTo>
                <a:cubicBezTo>
                  <a:pt x="3048182" y="2493863"/>
                  <a:pt x="3042223" y="2484933"/>
                  <a:pt x="3033284" y="2478979"/>
                </a:cubicBezTo>
                <a:cubicBezTo>
                  <a:pt x="3033284" y="2484933"/>
                  <a:pt x="3030304" y="2487910"/>
                  <a:pt x="3024345" y="2490886"/>
                </a:cubicBezTo>
                <a:cubicBezTo>
                  <a:pt x="3021365" y="2481956"/>
                  <a:pt x="3012426" y="2481956"/>
                  <a:pt x="3009447" y="2476003"/>
                </a:cubicBezTo>
                <a:cubicBezTo>
                  <a:pt x="3015406" y="2476003"/>
                  <a:pt x="3021365" y="2473026"/>
                  <a:pt x="3024345" y="2467073"/>
                </a:cubicBezTo>
                <a:cubicBezTo>
                  <a:pt x="3009447" y="2455165"/>
                  <a:pt x="2991569" y="2449212"/>
                  <a:pt x="2973691" y="2437305"/>
                </a:cubicBezTo>
                <a:cubicBezTo>
                  <a:pt x="2955813" y="2428375"/>
                  <a:pt x="2940915" y="2419444"/>
                  <a:pt x="2934955" y="2404560"/>
                </a:cubicBezTo>
                <a:cubicBezTo>
                  <a:pt x="2937935" y="2407537"/>
                  <a:pt x="2940915" y="2410514"/>
                  <a:pt x="2946874" y="2410514"/>
                </a:cubicBezTo>
                <a:cubicBezTo>
                  <a:pt x="2943894" y="2401584"/>
                  <a:pt x="2949853" y="2401584"/>
                  <a:pt x="2946874" y="2395630"/>
                </a:cubicBezTo>
                <a:cubicBezTo>
                  <a:pt x="2928996" y="2401584"/>
                  <a:pt x="2934955" y="2383723"/>
                  <a:pt x="2928996" y="2380746"/>
                </a:cubicBezTo>
                <a:cubicBezTo>
                  <a:pt x="2920057" y="2380746"/>
                  <a:pt x="2923037" y="2389677"/>
                  <a:pt x="2914098" y="2389677"/>
                </a:cubicBezTo>
                <a:cubicBezTo>
                  <a:pt x="2914098" y="2377770"/>
                  <a:pt x="2911118" y="2377770"/>
                  <a:pt x="2908139" y="2368839"/>
                </a:cubicBezTo>
                <a:cubicBezTo>
                  <a:pt x="2902179" y="2371816"/>
                  <a:pt x="2902179" y="2374793"/>
                  <a:pt x="2899199" y="2377770"/>
                </a:cubicBezTo>
                <a:cubicBezTo>
                  <a:pt x="2896220" y="2371816"/>
                  <a:pt x="2875362" y="2371816"/>
                  <a:pt x="2878342" y="2362886"/>
                </a:cubicBezTo>
                <a:cubicBezTo>
                  <a:pt x="2884301" y="2362886"/>
                  <a:pt x="2887281" y="2371816"/>
                  <a:pt x="2896220" y="2365863"/>
                </a:cubicBezTo>
                <a:cubicBezTo>
                  <a:pt x="2881321" y="2356932"/>
                  <a:pt x="2896220" y="2356932"/>
                  <a:pt x="2896220" y="2345025"/>
                </a:cubicBezTo>
                <a:cubicBezTo>
                  <a:pt x="2887281" y="2345025"/>
                  <a:pt x="2887281" y="2348002"/>
                  <a:pt x="2884301" y="2353956"/>
                </a:cubicBezTo>
                <a:cubicBezTo>
                  <a:pt x="2872383" y="2350979"/>
                  <a:pt x="2857484" y="2336095"/>
                  <a:pt x="2845566" y="2324188"/>
                </a:cubicBezTo>
                <a:cubicBezTo>
                  <a:pt x="2842586" y="2333118"/>
                  <a:pt x="2833647" y="2327165"/>
                  <a:pt x="2824708" y="2330141"/>
                </a:cubicBezTo>
                <a:cubicBezTo>
                  <a:pt x="2821729" y="2321211"/>
                  <a:pt x="2833647" y="2324188"/>
                  <a:pt x="2830667" y="2315258"/>
                </a:cubicBezTo>
                <a:cubicBezTo>
                  <a:pt x="2815769" y="2321211"/>
                  <a:pt x="2809810" y="2318235"/>
                  <a:pt x="2800871" y="2315258"/>
                </a:cubicBezTo>
                <a:cubicBezTo>
                  <a:pt x="2800871" y="2321211"/>
                  <a:pt x="2806830" y="2321211"/>
                  <a:pt x="2803851" y="2324188"/>
                </a:cubicBezTo>
                <a:cubicBezTo>
                  <a:pt x="2800871" y="2315258"/>
                  <a:pt x="2791932" y="2321211"/>
                  <a:pt x="2788953" y="2327165"/>
                </a:cubicBezTo>
                <a:cubicBezTo>
                  <a:pt x="2785973" y="2321211"/>
                  <a:pt x="2777034" y="2324188"/>
                  <a:pt x="2774054" y="2315258"/>
                </a:cubicBezTo>
                <a:cubicBezTo>
                  <a:pt x="2782993" y="2309304"/>
                  <a:pt x="2782993" y="2315258"/>
                  <a:pt x="2788953" y="2315258"/>
                </a:cubicBezTo>
                <a:cubicBezTo>
                  <a:pt x="2782993" y="2309304"/>
                  <a:pt x="2791932" y="2312281"/>
                  <a:pt x="2794912" y="2312281"/>
                </a:cubicBezTo>
                <a:cubicBezTo>
                  <a:pt x="2785973" y="2306327"/>
                  <a:pt x="2782993" y="2300374"/>
                  <a:pt x="2782993" y="2294420"/>
                </a:cubicBezTo>
                <a:cubicBezTo>
                  <a:pt x="2782993" y="2300374"/>
                  <a:pt x="2794912" y="2297397"/>
                  <a:pt x="2791932" y="2291444"/>
                </a:cubicBezTo>
                <a:cubicBezTo>
                  <a:pt x="2785973" y="2279537"/>
                  <a:pt x="2765115" y="2285490"/>
                  <a:pt x="2753197" y="2279537"/>
                </a:cubicBezTo>
                <a:cubicBezTo>
                  <a:pt x="2759156" y="2276560"/>
                  <a:pt x="2771075" y="2279537"/>
                  <a:pt x="2765115" y="2267629"/>
                </a:cubicBezTo>
                <a:cubicBezTo>
                  <a:pt x="2759156" y="2272095"/>
                  <a:pt x="2750962" y="2275071"/>
                  <a:pt x="2744258" y="2275071"/>
                </a:cubicBezTo>
                <a:lnTo>
                  <a:pt x="2737106" y="2268820"/>
                </a:lnTo>
                <a:lnTo>
                  <a:pt x="2741278" y="2264653"/>
                </a:lnTo>
                <a:cubicBezTo>
                  <a:pt x="2732339" y="2261676"/>
                  <a:pt x="2726380" y="2252746"/>
                  <a:pt x="2714461" y="2252746"/>
                </a:cubicBezTo>
                <a:cubicBezTo>
                  <a:pt x="2711481" y="2246792"/>
                  <a:pt x="2714461" y="2240839"/>
                  <a:pt x="2714461" y="2237862"/>
                </a:cubicBezTo>
                <a:cubicBezTo>
                  <a:pt x="2705522" y="2237862"/>
                  <a:pt x="2708502" y="2240839"/>
                  <a:pt x="2699563" y="2243816"/>
                </a:cubicBezTo>
                <a:cubicBezTo>
                  <a:pt x="2696583" y="2237862"/>
                  <a:pt x="2693603" y="2237862"/>
                  <a:pt x="2693603" y="2231908"/>
                </a:cubicBezTo>
                <a:cubicBezTo>
                  <a:pt x="2693603" y="2228932"/>
                  <a:pt x="2696583" y="2228932"/>
                  <a:pt x="2696583" y="2225955"/>
                </a:cubicBezTo>
                <a:cubicBezTo>
                  <a:pt x="2681685" y="2208095"/>
                  <a:pt x="2660827" y="2214048"/>
                  <a:pt x="2642949" y="2205118"/>
                </a:cubicBezTo>
                <a:cubicBezTo>
                  <a:pt x="2648909" y="2202141"/>
                  <a:pt x="2654868" y="2196187"/>
                  <a:pt x="2657848" y="2190234"/>
                </a:cubicBezTo>
                <a:cubicBezTo>
                  <a:pt x="2648909" y="2190234"/>
                  <a:pt x="2645929" y="2181304"/>
                  <a:pt x="2634011" y="2184280"/>
                </a:cubicBezTo>
                <a:cubicBezTo>
                  <a:pt x="2636990" y="2193210"/>
                  <a:pt x="2654868" y="2190234"/>
                  <a:pt x="2642949" y="2196187"/>
                </a:cubicBezTo>
                <a:cubicBezTo>
                  <a:pt x="2634011" y="2196187"/>
                  <a:pt x="2631031" y="2184280"/>
                  <a:pt x="2628051" y="2172373"/>
                </a:cubicBezTo>
                <a:cubicBezTo>
                  <a:pt x="2613153" y="2175350"/>
                  <a:pt x="2628051" y="2181304"/>
                  <a:pt x="2622092" y="2187257"/>
                </a:cubicBezTo>
                <a:cubicBezTo>
                  <a:pt x="2607194" y="2169397"/>
                  <a:pt x="2580377" y="2166420"/>
                  <a:pt x="2562499" y="2160466"/>
                </a:cubicBezTo>
                <a:cubicBezTo>
                  <a:pt x="2571438" y="2157489"/>
                  <a:pt x="2571438" y="2166420"/>
                  <a:pt x="2574417" y="2163443"/>
                </a:cubicBezTo>
                <a:cubicBezTo>
                  <a:pt x="2571438" y="2157489"/>
                  <a:pt x="2580377" y="2157489"/>
                  <a:pt x="2577397" y="2148559"/>
                </a:cubicBezTo>
                <a:cubicBezTo>
                  <a:pt x="2547601" y="2157489"/>
                  <a:pt x="2538662" y="2124745"/>
                  <a:pt x="2514825" y="2118791"/>
                </a:cubicBezTo>
                <a:cubicBezTo>
                  <a:pt x="2520784" y="2118791"/>
                  <a:pt x="2523764" y="2115815"/>
                  <a:pt x="2520784" y="2106885"/>
                </a:cubicBezTo>
                <a:cubicBezTo>
                  <a:pt x="2508865" y="2109861"/>
                  <a:pt x="2499926" y="2112838"/>
                  <a:pt x="2493967" y="2109861"/>
                </a:cubicBezTo>
                <a:cubicBezTo>
                  <a:pt x="2496947" y="2106885"/>
                  <a:pt x="2496947" y="2106885"/>
                  <a:pt x="2499926" y="2103908"/>
                </a:cubicBezTo>
                <a:cubicBezTo>
                  <a:pt x="2479069" y="2100931"/>
                  <a:pt x="2470130" y="2083070"/>
                  <a:pt x="2446293" y="2083070"/>
                </a:cubicBezTo>
                <a:cubicBezTo>
                  <a:pt x="2452252" y="2083070"/>
                  <a:pt x="2452252" y="2080094"/>
                  <a:pt x="2455232" y="2074140"/>
                </a:cubicBezTo>
                <a:cubicBezTo>
                  <a:pt x="2425435" y="2065210"/>
                  <a:pt x="2431394" y="2062233"/>
                  <a:pt x="2413517" y="2047349"/>
                </a:cubicBezTo>
                <a:cubicBezTo>
                  <a:pt x="2419476" y="2047349"/>
                  <a:pt x="2422456" y="2044372"/>
                  <a:pt x="2422456" y="2038419"/>
                </a:cubicBezTo>
                <a:cubicBezTo>
                  <a:pt x="2410537" y="2044372"/>
                  <a:pt x="2419476" y="2029489"/>
                  <a:pt x="2407557" y="2032465"/>
                </a:cubicBezTo>
                <a:cubicBezTo>
                  <a:pt x="2401598" y="2032465"/>
                  <a:pt x="2398618" y="2035442"/>
                  <a:pt x="2395639" y="2038419"/>
                </a:cubicBezTo>
                <a:cubicBezTo>
                  <a:pt x="2395639" y="2035442"/>
                  <a:pt x="2392659" y="2032465"/>
                  <a:pt x="2392659" y="2029489"/>
                </a:cubicBezTo>
                <a:cubicBezTo>
                  <a:pt x="2392659" y="2029489"/>
                  <a:pt x="2389679" y="2029489"/>
                  <a:pt x="2389679" y="2032465"/>
                </a:cubicBezTo>
                <a:cubicBezTo>
                  <a:pt x="2389679" y="2029489"/>
                  <a:pt x="2389679" y="2029489"/>
                  <a:pt x="2386700" y="2029489"/>
                </a:cubicBezTo>
                <a:cubicBezTo>
                  <a:pt x="2383720" y="2029489"/>
                  <a:pt x="2389679" y="2035442"/>
                  <a:pt x="2386700" y="2038419"/>
                </a:cubicBezTo>
                <a:cubicBezTo>
                  <a:pt x="2380740" y="2032465"/>
                  <a:pt x="2377761" y="2029489"/>
                  <a:pt x="2377761" y="2026512"/>
                </a:cubicBezTo>
                <a:cubicBezTo>
                  <a:pt x="2380740" y="2035442"/>
                  <a:pt x="2386700" y="2041396"/>
                  <a:pt x="2374781" y="2041396"/>
                </a:cubicBezTo>
                <a:cubicBezTo>
                  <a:pt x="2377761" y="2035442"/>
                  <a:pt x="2374781" y="2029489"/>
                  <a:pt x="2368822" y="2020558"/>
                </a:cubicBezTo>
                <a:cubicBezTo>
                  <a:pt x="2368822" y="2026512"/>
                  <a:pt x="2374781" y="2032465"/>
                  <a:pt x="2365842" y="2032465"/>
                </a:cubicBezTo>
                <a:cubicBezTo>
                  <a:pt x="2362863" y="2023535"/>
                  <a:pt x="2353924" y="2014605"/>
                  <a:pt x="2344985" y="2008651"/>
                </a:cubicBezTo>
                <a:cubicBezTo>
                  <a:pt x="2344985" y="2011628"/>
                  <a:pt x="2344985" y="2014605"/>
                  <a:pt x="2342005" y="2017582"/>
                </a:cubicBezTo>
                <a:cubicBezTo>
                  <a:pt x="2339025" y="2011628"/>
                  <a:pt x="2342005" y="2008651"/>
                  <a:pt x="2342005" y="2005675"/>
                </a:cubicBezTo>
                <a:cubicBezTo>
                  <a:pt x="2342005" y="2002698"/>
                  <a:pt x="2339025" y="2002698"/>
                  <a:pt x="2339025" y="1999721"/>
                </a:cubicBezTo>
                <a:cubicBezTo>
                  <a:pt x="2327107" y="1999721"/>
                  <a:pt x="2324127" y="2005675"/>
                  <a:pt x="2321147" y="2002698"/>
                </a:cubicBezTo>
                <a:cubicBezTo>
                  <a:pt x="2318168" y="2005675"/>
                  <a:pt x="2318168" y="2005675"/>
                  <a:pt x="2315188" y="2008651"/>
                </a:cubicBezTo>
                <a:cubicBezTo>
                  <a:pt x="2312208" y="2002698"/>
                  <a:pt x="2318168" y="1999721"/>
                  <a:pt x="2315188" y="1999721"/>
                </a:cubicBezTo>
                <a:cubicBezTo>
                  <a:pt x="2312208" y="2002698"/>
                  <a:pt x="2312208" y="2008651"/>
                  <a:pt x="2309229" y="2011628"/>
                </a:cubicBezTo>
                <a:cubicBezTo>
                  <a:pt x="2303270" y="2002698"/>
                  <a:pt x="2309229" y="2002698"/>
                  <a:pt x="2306249" y="1993768"/>
                </a:cubicBezTo>
                <a:cubicBezTo>
                  <a:pt x="2294331" y="1999721"/>
                  <a:pt x="2282412" y="1999721"/>
                  <a:pt x="2276453" y="1987814"/>
                </a:cubicBezTo>
                <a:cubicBezTo>
                  <a:pt x="2267514" y="1990791"/>
                  <a:pt x="2279432" y="2002698"/>
                  <a:pt x="2267514" y="2002698"/>
                </a:cubicBezTo>
                <a:cubicBezTo>
                  <a:pt x="2261554" y="1999721"/>
                  <a:pt x="2255595" y="2002698"/>
                  <a:pt x="2249636" y="1999721"/>
                </a:cubicBezTo>
                <a:cubicBezTo>
                  <a:pt x="2255595" y="1996744"/>
                  <a:pt x="2258575" y="1993768"/>
                  <a:pt x="2258575" y="1987814"/>
                </a:cubicBezTo>
                <a:cubicBezTo>
                  <a:pt x="2240697" y="1984837"/>
                  <a:pt x="2222819" y="1981861"/>
                  <a:pt x="2207921" y="1978884"/>
                </a:cubicBezTo>
                <a:cubicBezTo>
                  <a:pt x="2193022" y="1972930"/>
                  <a:pt x="2178124" y="1969954"/>
                  <a:pt x="2160246" y="1964000"/>
                </a:cubicBezTo>
                <a:cubicBezTo>
                  <a:pt x="2163226" y="1966977"/>
                  <a:pt x="2163226" y="1969954"/>
                  <a:pt x="2157267" y="1969954"/>
                </a:cubicBezTo>
                <a:cubicBezTo>
                  <a:pt x="2157267" y="1961023"/>
                  <a:pt x="2148328" y="1969954"/>
                  <a:pt x="2145348" y="1964000"/>
                </a:cubicBezTo>
                <a:cubicBezTo>
                  <a:pt x="2148328" y="1961023"/>
                  <a:pt x="2148328" y="1958047"/>
                  <a:pt x="2148328" y="1952093"/>
                </a:cubicBezTo>
                <a:cubicBezTo>
                  <a:pt x="2136409" y="1955070"/>
                  <a:pt x="2130450" y="1943163"/>
                  <a:pt x="2118531" y="1952093"/>
                </a:cubicBezTo>
                <a:cubicBezTo>
                  <a:pt x="2115552" y="1946139"/>
                  <a:pt x="2118531" y="1943163"/>
                  <a:pt x="2115552" y="1937209"/>
                </a:cubicBezTo>
                <a:cubicBezTo>
                  <a:pt x="2097674" y="1949116"/>
                  <a:pt x="2091714" y="1931256"/>
                  <a:pt x="2079796" y="1934232"/>
                </a:cubicBezTo>
                <a:cubicBezTo>
                  <a:pt x="2079796" y="1937209"/>
                  <a:pt x="2076816" y="1937209"/>
                  <a:pt x="2076816" y="1940186"/>
                </a:cubicBezTo>
                <a:cubicBezTo>
                  <a:pt x="2085755" y="1940186"/>
                  <a:pt x="2088735" y="1946139"/>
                  <a:pt x="2094694" y="1949116"/>
                </a:cubicBezTo>
                <a:cubicBezTo>
                  <a:pt x="2085755" y="1949116"/>
                  <a:pt x="2073837" y="1949116"/>
                  <a:pt x="2067877" y="1961023"/>
                </a:cubicBezTo>
                <a:cubicBezTo>
                  <a:pt x="2058938" y="1952093"/>
                  <a:pt x="2079796" y="1952093"/>
                  <a:pt x="2076816" y="1946139"/>
                </a:cubicBezTo>
                <a:cubicBezTo>
                  <a:pt x="2064898" y="1943163"/>
                  <a:pt x="2047020" y="1946139"/>
                  <a:pt x="2029142" y="1949116"/>
                </a:cubicBezTo>
                <a:cubicBezTo>
                  <a:pt x="2032121" y="1952093"/>
                  <a:pt x="2035101" y="1952093"/>
                  <a:pt x="2038081" y="1961023"/>
                </a:cubicBezTo>
                <a:cubicBezTo>
                  <a:pt x="2044040" y="1958047"/>
                  <a:pt x="2052979" y="1964000"/>
                  <a:pt x="2058938" y="1955070"/>
                </a:cubicBezTo>
                <a:cubicBezTo>
                  <a:pt x="2064898" y="1958047"/>
                  <a:pt x="2058938" y="1961023"/>
                  <a:pt x="2061918" y="1969954"/>
                </a:cubicBezTo>
                <a:cubicBezTo>
                  <a:pt x="2067877" y="1972930"/>
                  <a:pt x="2070857" y="1961023"/>
                  <a:pt x="2076816" y="1969954"/>
                </a:cubicBezTo>
                <a:cubicBezTo>
                  <a:pt x="2070857" y="1972930"/>
                  <a:pt x="2070857" y="1978884"/>
                  <a:pt x="2067877" y="1981861"/>
                </a:cubicBezTo>
                <a:cubicBezTo>
                  <a:pt x="2064898" y="1981861"/>
                  <a:pt x="2061918" y="1984837"/>
                  <a:pt x="2064898" y="1987814"/>
                </a:cubicBezTo>
                <a:cubicBezTo>
                  <a:pt x="2058938" y="1987814"/>
                  <a:pt x="2052979" y="1990791"/>
                  <a:pt x="2049999" y="1987814"/>
                </a:cubicBezTo>
                <a:cubicBezTo>
                  <a:pt x="2052979" y="1984837"/>
                  <a:pt x="2055959" y="1981861"/>
                  <a:pt x="2058938" y="1978884"/>
                </a:cubicBezTo>
                <a:cubicBezTo>
                  <a:pt x="2047020" y="1969954"/>
                  <a:pt x="2032121" y="1969954"/>
                  <a:pt x="2023182" y="1955070"/>
                </a:cubicBezTo>
                <a:cubicBezTo>
                  <a:pt x="2023182" y="1958047"/>
                  <a:pt x="2020203" y="1958047"/>
                  <a:pt x="2020203" y="1955070"/>
                </a:cubicBezTo>
                <a:cubicBezTo>
                  <a:pt x="2026162" y="1955070"/>
                  <a:pt x="2023182" y="1952093"/>
                  <a:pt x="2023182" y="1949116"/>
                </a:cubicBezTo>
                <a:cubicBezTo>
                  <a:pt x="2023182" y="1949116"/>
                  <a:pt x="2023182" y="1949116"/>
                  <a:pt x="2020203" y="1949116"/>
                </a:cubicBezTo>
                <a:cubicBezTo>
                  <a:pt x="2020203" y="1949116"/>
                  <a:pt x="2017223" y="1949116"/>
                  <a:pt x="2017223" y="1949116"/>
                </a:cubicBezTo>
                <a:cubicBezTo>
                  <a:pt x="2014244" y="1952093"/>
                  <a:pt x="2014244" y="1952093"/>
                  <a:pt x="2011264" y="1955070"/>
                </a:cubicBezTo>
                <a:cubicBezTo>
                  <a:pt x="2011264" y="1952093"/>
                  <a:pt x="2011264" y="1952093"/>
                  <a:pt x="2011264" y="1949116"/>
                </a:cubicBezTo>
                <a:cubicBezTo>
                  <a:pt x="1996366" y="1949116"/>
                  <a:pt x="1978488" y="1949116"/>
                  <a:pt x="1969549" y="1940186"/>
                </a:cubicBezTo>
                <a:cubicBezTo>
                  <a:pt x="1963589" y="1949116"/>
                  <a:pt x="1963589" y="1943163"/>
                  <a:pt x="1954650" y="1943163"/>
                </a:cubicBezTo>
                <a:cubicBezTo>
                  <a:pt x="1960610" y="1925302"/>
                  <a:pt x="1984447" y="1940186"/>
                  <a:pt x="1984447" y="1922325"/>
                </a:cubicBezTo>
                <a:cubicBezTo>
                  <a:pt x="1975508" y="1919349"/>
                  <a:pt x="1965824" y="1917860"/>
                  <a:pt x="1955023" y="1917488"/>
                </a:cubicBezTo>
                <a:lnTo>
                  <a:pt x="1922137" y="1919182"/>
                </a:lnTo>
                <a:lnTo>
                  <a:pt x="1934165" y="1911535"/>
                </a:lnTo>
                <a:cubicBezTo>
                  <a:pt x="1940497" y="1909674"/>
                  <a:pt x="1947202" y="1907442"/>
                  <a:pt x="1948691" y="1901488"/>
                </a:cubicBezTo>
                <a:cubicBezTo>
                  <a:pt x="1933793" y="1898511"/>
                  <a:pt x="1912935" y="1904465"/>
                  <a:pt x="1906976" y="1910418"/>
                </a:cubicBezTo>
                <a:cubicBezTo>
                  <a:pt x="1906976" y="1907442"/>
                  <a:pt x="1906976" y="1904465"/>
                  <a:pt x="1903996" y="1901488"/>
                </a:cubicBezTo>
                <a:cubicBezTo>
                  <a:pt x="1874200" y="1907442"/>
                  <a:pt x="1847383" y="1898511"/>
                  <a:pt x="1811627" y="1925302"/>
                </a:cubicBezTo>
                <a:cubicBezTo>
                  <a:pt x="1808648" y="1916372"/>
                  <a:pt x="1811627" y="1910418"/>
                  <a:pt x="1814607" y="1904465"/>
                </a:cubicBezTo>
                <a:cubicBezTo>
                  <a:pt x="1817587" y="1907442"/>
                  <a:pt x="1814607" y="1913395"/>
                  <a:pt x="1817587" y="1913395"/>
                </a:cubicBezTo>
                <a:cubicBezTo>
                  <a:pt x="1823546" y="1913395"/>
                  <a:pt x="1826526" y="1913395"/>
                  <a:pt x="1826526" y="1904465"/>
                </a:cubicBezTo>
                <a:cubicBezTo>
                  <a:pt x="1820566" y="1904465"/>
                  <a:pt x="1814607" y="1898511"/>
                  <a:pt x="1805668" y="1898511"/>
                </a:cubicBezTo>
                <a:cubicBezTo>
                  <a:pt x="1808648" y="1904465"/>
                  <a:pt x="1802688" y="1904465"/>
                  <a:pt x="1799709" y="1910418"/>
                </a:cubicBezTo>
                <a:cubicBezTo>
                  <a:pt x="1793749" y="1910418"/>
                  <a:pt x="1793749" y="1892558"/>
                  <a:pt x="1787790" y="1895535"/>
                </a:cubicBezTo>
                <a:cubicBezTo>
                  <a:pt x="1784810" y="1898511"/>
                  <a:pt x="1781831" y="1898511"/>
                  <a:pt x="1781831" y="1901488"/>
                </a:cubicBezTo>
                <a:cubicBezTo>
                  <a:pt x="1793749" y="1904465"/>
                  <a:pt x="1790770" y="1904465"/>
                  <a:pt x="1790770" y="1916372"/>
                </a:cubicBezTo>
                <a:cubicBezTo>
                  <a:pt x="1796729" y="1913395"/>
                  <a:pt x="1802688" y="1916372"/>
                  <a:pt x="1808648" y="1919349"/>
                </a:cubicBezTo>
                <a:cubicBezTo>
                  <a:pt x="1799709" y="1925302"/>
                  <a:pt x="1820566" y="1925302"/>
                  <a:pt x="1811627" y="1931256"/>
                </a:cubicBezTo>
                <a:cubicBezTo>
                  <a:pt x="1802688" y="1931256"/>
                  <a:pt x="1805668" y="1931256"/>
                  <a:pt x="1802688" y="1919349"/>
                </a:cubicBezTo>
                <a:cubicBezTo>
                  <a:pt x="1784810" y="1910418"/>
                  <a:pt x="1772892" y="1925302"/>
                  <a:pt x="1757994" y="1922325"/>
                </a:cubicBezTo>
                <a:cubicBezTo>
                  <a:pt x="1766933" y="1913395"/>
                  <a:pt x="1781831" y="1904465"/>
                  <a:pt x="1778851" y="1889581"/>
                </a:cubicBezTo>
                <a:cubicBezTo>
                  <a:pt x="1769912" y="1880651"/>
                  <a:pt x="1752034" y="1898511"/>
                  <a:pt x="1743095" y="1895535"/>
                </a:cubicBezTo>
                <a:cubicBezTo>
                  <a:pt x="1737136" y="1880651"/>
                  <a:pt x="1728197" y="1886604"/>
                  <a:pt x="1719258" y="1883628"/>
                </a:cubicBezTo>
                <a:cubicBezTo>
                  <a:pt x="1719258" y="1892558"/>
                  <a:pt x="1692441" y="1898511"/>
                  <a:pt x="1692441" y="1886604"/>
                </a:cubicBezTo>
                <a:cubicBezTo>
                  <a:pt x="1698401" y="1889581"/>
                  <a:pt x="1710319" y="1886604"/>
                  <a:pt x="1704360" y="1877674"/>
                </a:cubicBezTo>
                <a:cubicBezTo>
                  <a:pt x="1698401" y="1883628"/>
                  <a:pt x="1692441" y="1877674"/>
                  <a:pt x="1686482" y="1880651"/>
                </a:cubicBezTo>
                <a:cubicBezTo>
                  <a:pt x="1689462" y="1886604"/>
                  <a:pt x="1680523" y="1886604"/>
                  <a:pt x="1686482" y="1892558"/>
                </a:cubicBezTo>
                <a:cubicBezTo>
                  <a:pt x="1665624" y="1892558"/>
                  <a:pt x="1671584" y="1892558"/>
                  <a:pt x="1650726" y="1898511"/>
                </a:cubicBezTo>
                <a:cubicBezTo>
                  <a:pt x="1641787" y="1874697"/>
                  <a:pt x="1626889" y="1901488"/>
                  <a:pt x="1614970" y="1883628"/>
                </a:cubicBezTo>
                <a:cubicBezTo>
                  <a:pt x="1606031" y="1889581"/>
                  <a:pt x="1603052" y="1889581"/>
                  <a:pt x="1600072" y="1895535"/>
                </a:cubicBezTo>
                <a:cubicBezTo>
                  <a:pt x="1594113" y="1892558"/>
                  <a:pt x="1600072" y="1883628"/>
                  <a:pt x="1597092" y="1883628"/>
                </a:cubicBezTo>
                <a:cubicBezTo>
                  <a:pt x="1597092" y="1883628"/>
                  <a:pt x="1594113" y="1883628"/>
                  <a:pt x="1594113" y="1886604"/>
                </a:cubicBezTo>
                <a:cubicBezTo>
                  <a:pt x="1594113" y="1886604"/>
                  <a:pt x="1594113" y="1883628"/>
                  <a:pt x="1594113" y="1883628"/>
                </a:cubicBezTo>
                <a:cubicBezTo>
                  <a:pt x="1591133" y="1886604"/>
                  <a:pt x="1594113" y="1889581"/>
                  <a:pt x="1591133" y="1889581"/>
                </a:cubicBezTo>
                <a:cubicBezTo>
                  <a:pt x="1591133" y="1883628"/>
                  <a:pt x="1591133" y="1877674"/>
                  <a:pt x="1582194" y="1883628"/>
                </a:cubicBezTo>
                <a:cubicBezTo>
                  <a:pt x="1579215" y="1883628"/>
                  <a:pt x="1579215" y="1880651"/>
                  <a:pt x="1579215" y="1880651"/>
                </a:cubicBezTo>
                <a:cubicBezTo>
                  <a:pt x="1567296" y="1889581"/>
                  <a:pt x="1555377" y="1895535"/>
                  <a:pt x="1543459" y="1895535"/>
                </a:cubicBezTo>
                <a:cubicBezTo>
                  <a:pt x="1543459" y="1886604"/>
                  <a:pt x="1561337" y="1886604"/>
                  <a:pt x="1552398" y="1877674"/>
                </a:cubicBezTo>
                <a:cubicBezTo>
                  <a:pt x="1537499" y="1886604"/>
                  <a:pt x="1525581" y="1886604"/>
                  <a:pt x="1510683" y="1904465"/>
                </a:cubicBezTo>
                <a:cubicBezTo>
                  <a:pt x="1498764" y="1895535"/>
                  <a:pt x="1486845" y="1892558"/>
                  <a:pt x="1477906" y="1883628"/>
                </a:cubicBezTo>
                <a:cubicBezTo>
                  <a:pt x="1460029" y="1898511"/>
                  <a:pt x="1451090" y="1889581"/>
                  <a:pt x="1442151" y="1910418"/>
                </a:cubicBezTo>
                <a:cubicBezTo>
                  <a:pt x="1436191" y="1901488"/>
                  <a:pt x="1451090" y="1898511"/>
                  <a:pt x="1445130" y="1892558"/>
                </a:cubicBezTo>
                <a:cubicBezTo>
                  <a:pt x="1430232" y="1886604"/>
                  <a:pt x="1436191" y="1892558"/>
                  <a:pt x="1439171" y="1877674"/>
                </a:cubicBezTo>
                <a:cubicBezTo>
                  <a:pt x="1439171" y="1877674"/>
                  <a:pt x="1439171" y="1877674"/>
                  <a:pt x="1415334" y="1892558"/>
                </a:cubicBezTo>
                <a:cubicBezTo>
                  <a:pt x="1409374" y="1883628"/>
                  <a:pt x="1403415" y="1883628"/>
                  <a:pt x="1394476" y="1886604"/>
                </a:cubicBezTo>
                <a:cubicBezTo>
                  <a:pt x="1397456" y="1895535"/>
                  <a:pt x="1403415" y="1889581"/>
                  <a:pt x="1406395" y="1892558"/>
                </a:cubicBezTo>
                <a:cubicBezTo>
                  <a:pt x="1397456" y="1898511"/>
                  <a:pt x="1394476" y="1901488"/>
                  <a:pt x="1391497" y="1910418"/>
                </a:cubicBezTo>
                <a:cubicBezTo>
                  <a:pt x="1385537" y="1904465"/>
                  <a:pt x="1376598" y="1910418"/>
                  <a:pt x="1373619" y="1898511"/>
                </a:cubicBezTo>
                <a:cubicBezTo>
                  <a:pt x="1379578" y="1895535"/>
                  <a:pt x="1385537" y="1889581"/>
                  <a:pt x="1379578" y="1880651"/>
                </a:cubicBezTo>
                <a:cubicBezTo>
                  <a:pt x="1367659" y="1892558"/>
                  <a:pt x="1355741" y="1901488"/>
                  <a:pt x="1343822" y="1910418"/>
                </a:cubicBezTo>
                <a:cubicBezTo>
                  <a:pt x="1340843" y="1889581"/>
                  <a:pt x="1319985" y="1928279"/>
                  <a:pt x="1317005" y="1907442"/>
                </a:cubicBezTo>
                <a:cubicBezTo>
                  <a:pt x="1319985" y="1898511"/>
                  <a:pt x="1325944" y="1904465"/>
                  <a:pt x="1325944" y="1892558"/>
                </a:cubicBezTo>
                <a:cubicBezTo>
                  <a:pt x="1328924" y="1901488"/>
                  <a:pt x="1337863" y="1892558"/>
                  <a:pt x="1343822" y="1895535"/>
                </a:cubicBezTo>
                <a:cubicBezTo>
                  <a:pt x="1340843" y="1889581"/>
                  <a:pt x="1343822" y="1886604"/>
                  <a:pt x="1340843" y="1880651"/>
                </a:cubicBezTo>
                <a:cubicBezTo>
                  <a:pt x="1334883" y="1883628"/>
                  <a:pt x="1328924" y="1886604"/>
                  <a:pt x="1325944" y="1889581"/>
                </a:cubicBezTo>
                <a:cubicBezTo>
                  <a:pt x="1325944" y="1874697"/>
                  <a:pt x="1311046" y="1886604"/>
                  <a:pt x="1305087" y="1877674"/>
                </a:cubicBezTo>
                <a:cubicBezTo>
                  <a:pt x="1322965" y="1868744"/>
                  <a:pt x="1343822" y="1883628"/>
                  <a:pt x="1355741" y="1853860"/>
                </a:cubicBezTo>
                <a:cubicBezTo>
                  <a:pt x="1340843" y="1841953"/>
                  <a:pt x="1299127" y="1877674"/>
                  <a:pt x="1302107" y="1841953"/>
                </a:cubicBezTo>
                <a:cubicBezTo>
                  <a:pt x="1296148" y="1838976"/>
                  <a:pt x="1290188" y="1844930"/>
                  <a:pt x="1284229" y="1847906"/>
                </a:cubicBezTo>
                <a:cubicBezTo>
                  <a:pt x="1284229" y="1850883"/>
                  <a:pt x="1287209" y="1856837"/>
                  <a:pt x="1284229" y="1856837"/>
                </a:cubicBezTo>
                <a:cubicBezTo>
                  <a:pt x="1272311" y="1850883"/>
                  <a:pt x="1257412" y="1850883"/>
                  <a:pt x="1242514" y="1850883"/>
                </a:cubicBezTo>
                <a:cubicBezTo>
                  <a:pt x="1227616" y="1850883"/>
                  <a:pt x="1209738" y="1850883"/>
                  <a:pt x="1197819" y="1841953"/>
                </a:cubicBezTo>
                <a:cubicBezTo>
                  <a:pt x="1197819" y="1847906"/>
                  <a:pt x="1194840" y="1847906"/>
                  <a:pt x="1191860" y="1853860"/>
                </a:cubicBezTo>
                <a:cubicBezTo>
                  <a:pt x="1188880" y="1841953"/>
                  <a:pt x="1179941" y="1853860"/>
                  <a:pt x="1176962" y="1844930"/>
                </a:cubicBezTo>
                <a:cubicBezTo>
                  <a:pt x="1182921" y="1838976"/>
                  <a:pt x="1191860" y="1844930"/>
                  <a:pt x="1188880" y="1833023"/>
                </a:cubicBezTo>
                <a:cubicBezTo>
                  <a:pt x="1176962" y="1830046"/>
                  <a:pt x="1168023" y="1827069"/>
                  <a:pt x="1153125" y="1827069"/>
                </a:cubicBezTo>
                <a:cubicBezTo>
                  <a:pt x="1147165" y="1821116"/>
                  <a:pt x="1153125" y="1818139"/>
                  <a:pt x="1150145" y="1812185"/>
                </a:cubicBezTo>
                <a:cubicBezTo>
                  <a:pt x="1147165" y="1815162"/>
                  <a:pt x="1147165" y="1818139"/>
                  <a:pt x="1141206" y="1821116"/>
                </a:cubicBezTo>
                <a:cubicBezTo>
                  <a:pt x="1138226" y="1815162"/>
                  <a:pt x="1141206" y="1812185"/>
                  <a:pt x="1135247" y="1803255"/>
                </a:cubicBezTo>
                <a:cubicBezTo>
                  <a:pt x="1126308" y="1809209"/>
                  <a:pt x="1126308" y="1806232"/>
                  <a:pt x="1120348" y="1812185"/>
                </a:cubicBezTo>
                <a:cubicBezTo>
                  <a:pt x="1117369" y="1803255"/>
                  <a:pt x="1123328" y="1797301"/>
                  <a:pt x="1123328" y="1785394"/>
                </a:cubicBezTo>
                <a:cubicBezTo>
                  <a:pt x="1114389" y="1788371"/>
                  <a:pt x="1105450" y="1794325"/>
                  <a:pt x="1099491" y="1785394"/>
                </a:cubicBezTo>
                <a:cubicBezTo>
                  <a:pt x="1099491" y="1782418"/>
                  <a:pt x="1102470" y="1782418"/>
                  <a:pt x="1102470" y="1779441"/>
                </a:cubicBezTo>
                <a:cubicBezTo>
                  <a:pt x="1102470" y="1779441"/>
                  <a:pt x="1102470" y="1776464"/>
                  <a:pt x="1105450" y="1776464"/>
                </a:cubicBezTo>
                <a:cubicBezTo>
                  <a:pt x="1105450" y="1785394"/>
                  <a:pt x="1120348" y="1785394"/>
                  <a:pt x="1117369" y="1776464"/>
                </a:cubicBezTo>
                <a:cubicBezTo>
                  <a:pt x="1102470" y="1773487"/>
                  <a:pt x="1093532" y="1773487"/>
                  <a:pt x="1078633" y="1782418"/>
                </a:cubicBezTo>
                <a:cubicBezTo>
                  <a:pt x="1081613" y="1767534"/>
                  <a:pt x="1069694" y="1776464"/>
                  <a:pt x="1072674" y="1764557"/>
                </a:cubicBezTo>
                <a:cubicBezTo>
                  <a:pt x="1069694" y="1770511"/>
                  <a:pt x="1063735" y="1773487"/>
                  <a:pt x="1060755" y="1767534"/>
                </a:cubicBezTo>
                <a:cubicBezTo>
                  <a:pt x="1069694" y="1761580"/>
                  <a:pt x="1072674" y="1752650"/>
                  <a:pt x="1066715" y="1743720"/>
                </a:cubicBezTo>
                <a:cubicBezTo>
                  <a:pt x="1075654" y="1740743"/>
                  <a:pt x="1084593" y="1740743"/>
                  <a:pt x="1093532" y="1740743"/>
                </a:cubicBezTo>
                <a:cubicBezTo>
                  <a:pt x="1090552" y="1731813"/>
                  <a:pt x="1102470" y="1728836"/>
                  <a:pt x="1093532" y="1719906"/>
                </a:cubicBezTo>
                <a:cubicBezTo>
                  <a:pt x="1078633" y="1737766"/>
                  <a:pt x="1066715" y="1734790"/>
                  <a:pt x="1051816" y="1734790"/>
                </a:cubicBezTo>
                <a:cubicBezTo>
                  <a:pt x="1051816" y="1743720"/>
                  <a:pt x="1042878" y="1758604"/>
                  <a:pt x="1030959" y="1746697"/>
                </a:cubicBezTo>
                <a:cubicBezTo>
                  <a:pt x="1036918" y="1743720"/>
                  <a:pt x="1042878" y="1746697"/>
                  <a:pt x="1048837" y="1740743"/>
                </a:cubicBezTo>
                <a:cubicBezTo>
                  <a:pt x="1048837" y="1731813"/>
                  <a:pt x="1042878" y="1725859"/>
                  <a:pt x="1039898" y="1722882"/>
                </a:cubicBezTo>
                <a:cubicBezTo>
                  <a:pt x="1036918" y="1725859"/>
                  <a:pt x="1036918" y="1740743"/>
                  <a:pt x="1027979" y="1734790"/>
                </a:cubicBezTo>
                <a:cubicBezTo>
                  <a:pt x="1033939" y="1734790"/>
                  <a:pt x="1033939" y="1719906"/>
                  <a:pt x="1027979" y="1725859"/>
                </a:cubicBezTo>
                <a:cubicBezTo>
                  <a:pt x="1019040" y="1728836"/>
                  <a:pt x="1025000" y="1737766"/>
                  <a:pt x="1013081" y="1740743"/>
                </a:cubicBezTo>
                <a:cubicBezTo>
                  <a:pt x="1007122" y="1737766"/>
                  <a:pt x="1013081" y="1722882"/>
                  <a:pt x="1007122" y="1722882"/>
                </a:cubicBezTo>
                <a:cubicBezTo>
                  <a:pt x="1007122" y="1731813"/>
                  <a:pt x="998183" y="1746697"/>
                  <a:pt x="989244" y="1743720"/>
                </a:cubicBezTo>
                <a:cubicBezTo>
                  <a:pt x="986264" y="1734790"/>
                  <a:pt x="995203" y="1734790"/>
                  <a:pt x="995203" y="1731813"/>
                </a:cubicBezTo>
                <a:cubicBezTo>
                  <a:pt x="986264" y="1734790"/>
                  <a:pt x="995203" y="1716929"/>
                  <a:pt x="989244" y="1722882"/>
                </a:cubicBezTo>
                <a:cubicBezTo>
                  <a:pt x="989244" y="1740743"/>
                  <a:pt x="962427" y="1743720"/>
                  <a:pt x="950508" y="1734790"/>
                </a:cubicBezTo>
                <a:cubicBezTo>
                  <a:pt x="947529" y="1740743"/>
                  <a:pt x="947529" y="1746697"/>
                  <a:pt x="947529" y="1752650"/>
                </a:cubicBezTo>
                <a:cubicBezTo>
                  <a:pt x="941569" y="1746697"/>
                  <a:pt x="935610" y="1746697"/>
                  <a:pt x="935610" y="1758604"/>
                </a:cubicBezTo>
                <a:cubicBezTo>
                  <a:pt x="932630" y="1749673"/>
                  <a:pt x="923691" y="1755627"/>
                  <a:pt x="920712" y="1749673"/>
                </a:cubicBezTo>
                <a:cubicBezTo>
                  <a:pt x="929651" y="1737766"/>
                  <a:pt x="950508" y="1731813"/>
                  <a:pt x="962427" y="1731813"/>
                </a:cubicBezTo>
                <a:cubicBezTo>
                  <a:pt x="962427" y="1728836"/>
                  <a:pt x="962427" y="1725859"/>
                  <a:pt x="962427" y="1725859"/>
                </a:cubicBezTo>
                <a:cubicBezTo>
                  <a:pt x="926671" y="1734790"/>
                  <a:pt x="905814" y="1719906"/>
                  <a:pt x="867078" y="1737766"/>
                </a:cubicBezTo>
                <a:cubicBezTo>
                  <a:pt x="864098" y="1728836"/>
                  <a:pt x="861119" y="1731813"/>
                  <a:pt x="858139" y="1725859"/>
                </a:cubicBezTo>
                <a:cubicBezTo>
                  <a:pt x="873037" y="1710975"/>
                  <a:pt x="893895" y="1716929"/>
                  <a:pt x="908793" y="1693115"/>
                </a:cubicBezTo>
                <a:cubicBezTo>
                  <a:pt x="908793" y="1693115"/>
                  <a:pt x="905814" y="1690138"/>
                  <a:pt x="905814" y="1690138"/>
                </a:cubicBezTo>
                <a:cubicBezTo>
                  <a:pt x="893895" y="1693115"/>
                  <a:pt x="878997" y="1702045"/>
                  <a:pt x="867078" y="1707999"/>
                </a:cubicBezTo>
                <a:cubicBezTo>
                  <a:pt x="852180" y="1710975"/>
                  <a:pt x="840261" y="1710975"/>
                  <a:pt x="831322" y="1699068"/>
                </a:cubicBezTo>
                <a:cubicBezTo>
                  <a:pt x="810465" y="1702045"/>
                  <a:pt x="780668" y="1710975"/>
                  <a:pt x="771729" y="1693115"/>
                </a:cubicBezTo>
                <a:cubicBezTo>
                  <a:pt x="768750" y="1699068"/>
                  <a:pt x="765770" y="1699068"/>
                  <a:pt x="759811" y="1696092"/>
                </a:cubicBezTo>
                <a:cubicBezTo>
                  <a:pt x="765770" y="1693115"/>
                  <a:pt x="768750" y="1687161"/>
                  <a:pt x="765770" y="1681208"/>
                </a:cubicBezTo>
                <a:cubicBezTo>
                  <a:pt x="759811" y="1681208"/>
                  <a:pt x="753851" y="1678231"/>
                  <a:pt x="750872" y="1669301"/>
                </a:cubicBezTo>
                <a:cubicBezTo>
                  <a:pt x="744912" y="1672278"/>
                  <a:pt x="741933" y="1669301"/>
                  <a:pt x="741933" y="1678231"/>
                </a:cubicBezTo>
                <a:cubicBezTo>
                  <a:pt x="744912" y="1678231"/>
                  <a:pt x="750872" y="1672278"/>
                  <a:pt x="750872" y="1675254"/>
                </a:cubicBezTo>
                <a:cubicBezTo>
                  <a:pt x="747892" y="1690138"/>
                  <a:pt x="732994" y="1681208"/>
                  <a:pt x="724055" y="1693115"/>
                </a:cubicBezTo>
                <a:cubicBezTo>
                  <a:pt x="724055" y="1663347"/>
                  <a:pt x="697238" y="1660371"/>
                  <a:pt x="682340" y="1648464"/>
                </a:cubicBezTo>
                <a:cubicBezTo>
                  <a:pt x="688299" y="1636556"/>
                  <a:pt x="676381" y="1627626"/>
                  <a:pt x="667442" y="1618696"/>
                </a:cubicBezTo>
                <a:cubicBezTo>
                  <a:pt x="676381" y="1588928"/>
                  <a:pt x="712136" y="1571068"/>
                  <a:pt x="747892" y="1562137"/>
                </a:cubicBezTo>
                <a:cubicBezTo>
                  <a:pt x="747892" y="1574045"/>
                  <a:pt x="738953" y="1571068"/>
                  <a:pt x="738953" y="1577021"/>
                </a:cubicBezTo>
                <a:cubicBezTo>
                  <a:pt x="750872" y="1585952"/>
                  <a:pt x="759811" y="1568091"/>
                  <a:pt x="771729" y="1577021"/>
                </a:cubicBezTo>
                <a:cubicBezTo>
                  <a:pt x="786628" y="1538323"/>
                  <a:pt x="840261" y="1568091"/>
                  <a:pt x="861119" y="1553207"/>
                </a:cubicBezTo>
                <a:cubicBezTo>
                  <a:pt x="873037" y="1562137"/>
                  <a:pt x="887936" y="1565114"/>
                  <a:pt x="899854" y="1565114"/>
                </a:cubicBezTo>
                <a:cubicBezTo>
                  <a:pt x="914753" y="1565114"/>
                  <a:pt x="926671" y="1562137"/>
                  <a:pt x="935610" y="1559161"/>
                </a:cubicBezTo>
                <a:cubicBezTo>
                  <a:pt x="929651" y="1556184"/>
                  <a:pt x="911773" y="1562137"/>
                  <a:pt x="917732" y="1547254"/>
                </a:cubicBezTo>
                <a:cubicBezTo>
                  <a:pt x="935610" y="1544277"/>
                  <a:pt x="947529" y="1556184"/>
                  <a:pt x="962427" y="1544277"/>
                </a:cubicBezTo>
                <a:cubicBezTo>
                  <a:pt x="977325" y="1550230"/>
                  <a:pt x="1004142" y="1556184"/>
                  <a:pt x="1010101" y="1541300"/>
                </a:cubicBezTo>
                <a:cubicBezTo>
                  <a:pt x="1022020" y="1544277"/>
                  <a:pt x="1007122" y="1547254"/>
                  <a:pt x="1013081" y="1553207"/>
                </a:cubicBezTo>
                <a:cubicBezTo>
                  <a:pt x="1025000" y="1553207"/>
                  <a:pt x="1039898" y="1538323"/>
                  <a:pt x="1048837" y="1550230"/>
                </a:cubicBezTo>
                <a:cubicBezTo>
                  <a:pt x="1042878" y="1556184"/>
                  <a:pt x="1030959" y="1541300"/>
                  <a:pt x="1033939" y="1553207"/>
                </a:cubicBezTo>
                <a:cubicBezTo>
                  <a:pt x="1042878" y="1556184"/>
                  <a:pt x="1060755" y="1565114"/>
                  <a:pt x="1057776" y="1547254"/>
                </a:cubicBezTo>
                <a:cubicBezTo>
                  <a:pt x="1081613" y="1559161"/>
                  <a:pt x="1108430" y="1559161"/>
                  <a:pt x="1132267" y="1559161"/>
                </a:cubicBezTo>
                <a:cubicBezTo>
                  <a:pt x="1141206" y="1544277"/>
                  <a:pt x="1171002" y="1532370"/>
                  <a:pt x="1188880" y="1532370"/>
                </a:cubicBezTo>
                <a:cubicBezTo>
                  <a:pt x="1188880" y="1523440"/>
                  <a:pt x="1188880" y="1514509"/>
                  <a:pt x="1185901" y="1505579"/>
                </a:cubicBezTo>
                <a:cubicBezTo>
                  <a:pt x="1182921" y="1502602"/>
                  <a:pt x="1176962" y="1505579"/>
                  <a:pt x="1171002" y="1508556"/>
                </a:cubicBezTo>
                <a:cubicBezTo>
                  <a:pt x="1176962" y="1517486"/>
                  <a:pt x="1173982" y="1523440"/>
                  <a:pt x="1168023" y="1526416"/>
                </a:cubicBezTo>
                <a:cubicBezTo>
                  <a:pt x="1156104" y="1523440"/>
                  <a:pt x="1141206" y="1517486"/>
                  <a:pt x="1126308" y="1520463"/>
                </a:cubicBezTo>
                <a:cubicBezTo>
                  <a:pt x="1123328" y="1514509"/>
                  <a:pt x="1126308" y="1511533"/>
                  <a:pt x="1123328" y="1508556"/>
                </a:cubicBezTo>
                <a:cubicBezTo>
                  <a:pt x="1117369" y="1520463"/>
                  <a:pt x="1114389" y="1508556"/>
                  <a:pt x="1105450" y="1511533"/>
                </a:cubicBezTo>
                <a:cubicBezTo>
                  <a:pt x="1105450" y="1514509"/>
                  <a:pt x="1108430" y="1517486"/>
                  <a:pt x="1105450" y="1520463"/>
                </a:cubicBezTo>
                <a:cubicBezTo>
                  <a:pt x="1102470" y="1514509"/>
                  <a:pt x="1099491" y="1511533"/>
                  <a:pt x="1096511" y="1511533"/>
                </a:cubicBezTo>
                <a:cubicBezTo>
                  <a:pt x="1105450" y="1505579"/>
                  <a:pt x="1129287" y="1502602"/>
                  <a:pt x="1126308" y="1487718"/>
                </a:cubicBezTo>
                <a:cubicBezTo>
                  <a:pt x="1108430" y="1487718"/>
                  <a:pt x="1093532" y="1502602"/>
                  <a:pt x="1081613" y="1490695"/>
                </a:cubicBezTo>
                <a:cubicBezTo>
                  <a:pt x="1075654" y="1484742"/>
                  <a:pt x="1090552" y="1484742"/>
                  <a:pt x="1081613" y="1475811"/>
                </a:cubicBezTo>
                <a:cubicBezTo>
                  <a:pt x="1072674" y="1469858"/>
                  <a:pt x="1057776" y="1478788"/>
                  <a:pt x="1048837" y="1466881"/>
                </a:cubicBezTo>
                <a:cubicBezTo>
                  <a:pt x="1057776" y="1463904"/>
                  <a:pt x="1063735" y="1460928"/>
                  <a:pt x="1060755" y="1454974"/>
                </a:cubicBezTo>
                <a:cubicBezTo>
                  <a:pt x="1051816" y="1446044"/>
                  <a:pt x="1039898" y="1457951"/>
                  <a:pt x="1036918" y="1440090"/>
                </a:cubicBezTo>
                <a:cubicBezTo>
                  <a:pt x="1030959" y="1443067"/>
                  <a:pt x="1033939" y="1446044"/>
                  <a:pt x="1027979" y="1449021"/>
                </a:cubicBezTo>
                <a:cubicBezTo>
                  <a:pt x="1022020" y="1434137"/>
                  <a:pt x="1010101" y="1431160"/>
                  <a:pt x="995203" y="1434137"/>
                </a:cubicBezTo>
                <a:cubicBezTo>
                  <a:pt x="989244" y="1413299"/>
                  <a:pt x="977325" y="1419253"/>
                  <a:pt x="968386" y="1407346"/>
                </a:cubicBezTo>
                <a:cubicBezTo>
                  <a:pt x="1022020" y="1392462"/>
                  <a:pt x="1069694" y="1413299"/>
                  <a:pt x="1126308" y="1392462"/>
                </a:cubicBezTo>
                <a:cubicBezTo>
                  <a:pt x="1138226" y="1404369"/>
                  <a:pt x="1156104" y="1398416"/>
                  <a:pt x="1176962" y="1389485"/>
                </a:cubicBezTo>
                <a:lnTo>
                  <a:pt x="1183106" y="1392403"/>
                </a:lnTo>
                <a:lnTo>
                  <a:pt x="1182921" y="1392462"/>
                </a:lnTo>
                <a:lnTo>
                  <a:pt x="1184043" y="1392848"/>
                </a:lnTo>
                <a:lnTo>
                  <a:pt x="1199682" y="1400276"/>
                </a:lnTo>
                <a:cubicBezTo>
                  <a:pt x="1208993" y="1399904"/>
                  <a:pt x="1218677" y="1395439"/>
                  <a:pt x="1224636" y="1386509"/>
                </a:cubicBezTo>
                <a:cubicBezTo>
                  <a:pt x="1213463" y="1388741"/>
                  <a:pt x="1202289" y="1395997"/>
                  <a:pt x="1192372" y="1395718"/>
                </a:cubicBezTo>
                <a:lnTo>
                  <a:pt x="1184043" y="1392848"/>
                </a:lnTo>
                <a:lnTo>
                  <a:pt x="1183106" y="1392403"/>
                </a:lnTo>
                <a:lnTo>
                  <a:pt x="1217932" y="1381299"/>
                </a:lnTo>
                <a:cubicBezTo>
                  <a:pt x="1229106" y="1378323"/>
                  <a:pt x="1239534" y="1377578"/>
                  <a:pt x="1248473" y="1383532"/>
                </a:cubicBezTo>
                <a:cubicBezTo>
                  <a:pt x="1248473" y="1374602"/>
                  <a:pt x="1263372" y="1371625"/>
                  <a:pt x="1272311" y="1374602"/>
                </a:cubicBezTo>
                <a:cubicBezTo>
                  <a:pt x="1263372" y="1380555"/>
                  <a:pt x="1245494" y="1386509"/>
                  <a:pt x="1245494" y="1392462"/>
                </a:cubicBezTo>
                <a:cubicBezTo>
                  <a:pt x="1263372" y="1392462"/>
                  <a:pt x="1272311" y="1371625"/>
                  <a:pt x="1293168" y="1368648"/>
                </a:cubicBezTo>
                <a:cubicBezTo>
                  <a:pt x="1296148" y="1374602"/>
                  <a:pt x="1293168" y="1377578"/>
                  <a:pt x="1296148" y="1380555"/>
                </a:cubicBezTo>
                <a:cubicBezTo>
                  <a:pt x="1305087" y="1380555"/>
                  <a:pt x="1322965" y="1374602"/>
                  <a:pt x="1317005" y="1386509"/>
                </a:cubicBezTo>
                <a:cubicBezTo>
                  <a:pt x="1317005" y="1386509"/>
                  <a:pt x="1319985" y="1386509"/>
                  <a:pt x="1322965" y="1386509"/>
                </a:cubicBezTo>
                <a:cubicBezTo>
                  <a:pt x="1322965" y="1377578"/>
                  <a:pt x="1334883" y="1374602"/>
                  <a:pt x="1337863" y="1365671"/>
                </a:cubicBezTo>
                <a:cubicBezTo>
                  <a:pt x="1334883" y="1362695"/>
                  <a:pt x="1331904" y="1365671"/>
                  <a:pt x="1328924" y="1365671"/>
                </a:cubicBezTo>
                <a:cubicBezTo>
                  <a:pt x="1322965" y="1368648"/>
                  <a:pt x="1325944" y="1371625"/>
                  <a:pt x="1317005" y="1374602"/>
                </a:cubicBezTo>
                <a:cubicBezTo>
                  <a:pt x="1314026" y="1362695"/>
                  <a:pt x="1305087" y="1380555"/>
                  <a:pt x="1302107" y="1374602"/>
                </a:cubicBezTo>
                <a:cubicBezTo>
                  <a:pt x="1311046" y="1362695"/>
                  <a:pt x="1311046" y="1371625"/>
                  <a:pt x="1325944" y="1362695"/>
                </a:cubicBezTo>
                <a:cubicBezTo>
                  <a:pt x="1325944" y="1356741"/>
                  <a:pt x="1319985" y="1347811"/>
                  <a:pt x="1314026" y="1347811"/>
                </a:cubicBezTo>
                <a:cubicBezTo>
                  <a:pt x="1319985" y="1341857"/>
                  <a:pt x="1331904" y="1338881"/>
                  <a:pt x="1328924" y="1329950"/>
                </a:cubicBezTo>
                <a:cubicBezTo>
                  <a:pt x="1314026" y="1341857"/>
                  <a:pt x="1281250" y="1368648"/>
                  <a:pt x="1278270" y="1344834"/>
                </a:cubicBezTo>
                <a:cubicBezTo>
                  <a:pt x="1269331" y="1347811"/>
                  <a:pt x="1263372" y="1347811"/>
                  <a:pt x="1257412" y="1347811"/>
                </a:cubicBezTo>
                <a:cubicBezTo>
                  <a:pt x="1257412" y="1350788"/>
                  <a:pt x="1257412" y="1353764"/>
                  <a:pt x="1257412" y="1359718"/>
                </a:cubicBezTo>
                <a:cubicBezTo>
                  <a:pt x="1251453" y="1353764"/>
                  <a:pt x="1248473" y="1347811"/>
                  <a:pt x="1239534" y="1350788"/>
                </a:cubicBezTo>
                <a:cubicBezTo>
                  <a:pt x="1209738" y="1356741"/>
                  <a:pt x="1176962" y="1359718"/>
                  <a:pt x="1147165" y="1356741"/>
                </a:cubicBezTo>
                <a:cubicBezTo>
                  <a:pt x="1114389" y="1356741"/>
                  <a:pt x="1084593" y="1353764"/>
                  <a:pt x="1060755" y="1350788"/>
                </a:cubicBezTo>
                <a:cubicBezTo>
                  <a:pt x="1081613" y="1335904"/>
                  <a:pt x="1087572" y="1335904"/>
                  <a:pt x="1099491" y="1326973"/>
                </a:cubicBezTo>
                <a:cubicBezTo>
                  <a:pt x="1087572" y="1326973"/>
                  <a:pt x="1075654" y="1323997"/>
                  <a:pt x="1060755" y="1323997"/>
                </a:cubicBezTo>
                <a:cubicBezTo>
                  <a:pt x="1054796" y="1321020"/>
                  <a:pt x="1054796" y="1306136"/>
                  <a:pt x="1048837" y="1309113"/>
                </a:cubicBezTo>
                <a:cubicBezTo>
                  <a:pt x="1042878" y="1326973"/>
                  <a:pt x="1027979" y="1300183"/>
                  <a:pt x="1016061" y="1312090"/>
                </a:cubicBezTo>
                <a:cubicBezTo>
                  <a:pt x="1013081" y="1303159"/>
                  <a:pt x="1004142" y="1309113"/>
                  <a:pt x="995203" y="1303159"/>
                </a:cubicBezTo>
                <a:cubicBezTo>
                  <a:pt x="1004142" y="1297206"/>
                  <a:pt x="1007122" y="1306136"/>
                  <a:pt x="1016061" y="1300183"/>
                </a:cubicBezTo>
                <a:cubicBezTo>
                  <a:pt x="1013081" y="1291252"/>
                  <a:pt x="1013081" y="1285299"/>
                  <a:pt x="1007122" y="1282322"/>
                </a:cubicBezTo>
                <a:cubicBezTo>
                  <a:pt x="1030959" y="1264462"/>
                  <a:pt x="1060755" y="1255531"/>
                  <a:pt x="1093532" y="1243624"/>
                </a:cubicBezTo>
                <a:cubicBezTo>
                  <a:pt x="1114389" y="1237671"/>
                  <a:pt x="1159084" y="1219810"/>
                  <a:pt x="1179941" y="1225764"/>
                </a:cubicBezTo>
                <a:cubicBezTo>
                  <a:pt x="1209738" y="1207903"/>
                  <a:pt x="1254433" y="1207903"/>
                  <a:pt x="1287209" y="1210880"/>
                </a:cubicBezTo>
                <a:cubicBezTo>
                  <a:pt x="1317005" y="1195996"/>
                  <a:pt x="1343822" y="1198973"/>
                  <a:pt x="1376598" y="1201950"/>
                </a:cubicBezTo>
                <a:cubicBezTo>
                  <a:pt x="1373619" y="1201950"/>
                  <a:pt x="1373619" y="1204926"/>
                  <a:pt x="1373619" y="1210880"/>
                </a:cubicBezTo>
                <a:cubicBezTo>
                  <a:pt x="1385537" y="1204926"/>
                  <a:pt x="1406395" y="1210880"/>
                  <a:pt x="1406395" y="1195996"/>
                </a:cubicBezTo>
                <a:cubicBezTo>
                  <a:pt x="1409374" y="1201950"/>
                  <a:pt x="1412354" y="1207903"/>
                  <a:pt x="1415334" y="1213857"/>
                </a:cubicBezTo>
                <a:cubicBezTo>
                  <a:pt x="1451090" y="1210880"/>
                  <a:pt x="1489825" y="1201950"/>
                  <a:pt x="1522601" y="1175159"/>
                </a:cubicBezTo>
                <a:cubicBezTo>
                  <a:pt x="1537499" y="1181112"/>
                  <a:pt x="1549418" y="1181112"/>
                  <a:pt x="1558357" y="1166228"/>
                </a:cubicBezTo>
                <a:cubicBezTo>
                  <a:pt x="1570276" y="1181112"/>
                  <a:pt x="1588153" y="1193019"/>
                  <a:pt x="1609011" y="1195996"/>
                </a:cubicBezTo>
                <a:cubicBezTo>
                  <a:pt x="1626889" y="1201950"/>
                  <a:pt x="1644767" y="1204926"/>
                  <a:pt x="1662645" y="1198973"/>
                </a:cubicBezTo>
                <a:cubicBezTo>
                  <a:pt x="1659665" y="1195996"/>
                  <a:pt x="1650726" y="1201950"/>
                  <a:pt x="1650726" y="1195996"/>
                </a:cubicBezTo>
                <a:cubicBezTo>
                  <a:pt x="1656685" y="1187066"/>
                  <a:pt x="1662645" y="1190043"/>
                  <a:pt x="1668604" y="1178135"/>
                </a:cubicBezTo>
                <a:cubicBezTo>
                  <a:pt x="1674563" y="1178135"/>
                  <a:pt x="1677543" y="1184089"/>
                  <a:pt x="1686482" y="1178135"/>
                </a:cubicBezTo>
                <a:cubicBezTo>
                  <a:pt x="1686482" y="1178135"/>
                  <a:pt x="1683502" y="1178135"/>
                  <a:pt x="1683502" y="1178135"/>
                </a:cubicBezTo>
                <a:cubicBezTo>
                  <a:pt x="1689462" y="1172182"/>
                  <a:pt x="1695421" y="1172182"/>
                  <a:pt x="1701380" y="1178135"/>
                </a:cubicBezTo>
                <a:cubicBezTo>
                  <a:pt x="1698401" y="1181112"/>
                  <a:pt x="1695421" y="1178135"/>
                  <a:pt x="1692441" y="1181112"/>
                </a:cubicBezTo>
                <a:cubicBezTo>
                  <a:pt x="1695421" y="1190043"/>
                  <a:pt x="1701380" y="1193019"/>
                  <a:pt x="1707340" y="1193019"/>
                </a:cubicBezTo>
                <a:cubicBezTo>
                  <a:pt x="1707340" y="1187066"/>
                  <a:pt x="1707340" y="1184089"/>
                  <a:pt x="1713299" y="1181112"/>
                </a:cubicBezTo>
                <a:cubicBezTo>
                  <a:pt x="1710319" y="1181112"/>
                  <a:pt x="1710319" y="1181112"/>
                  <a:pt x="1707340" y="1181112"/>
                </a:cubicBezTo>
                <a:cubicBezTo>
                  <a:pt x="1710319" y="1178135"/>
                  <a:pt x="1713299" y="1178135"/>
                  <a:pt x="1716278" y="1175159"/>
                </a:cubicBezTo>
                <a:cubicBezTo>
                  <a:pt x="1716278" y="1175159"/>
                  <a:pt x="1716278" y="1175159"/>
                  <a:pt x="1716278" y="1178135"/>
                </a:cubicBezTo>
                <a:cubicBezTo>
                  <a:pt x="1719258" y="1175159"/>
                  <a:pt x="1719258" y="1175159"/>
                  <a:pt x="1722238" y="1172182"/>
                </a:cubicBezTo>
                <a:cubicBezTo>
                  <a:pt x="1740116" y="1190043"/>
                  <a:pt x="1760973" y="1198973"/>
                  <a:pt x="1781831" y="1204926"/>
                </a:cubicBezTo>
                <a:cubicBezTo>
                  <a:pt x="1793749" y="1207903"/>
                  <a:pt x="1805668" y="1207903"/>
                  <a:pt x="1817587" y="1207903"/>
                </a:cubicBezTo>
                <a:cubicBezTo>
                  <a:pt x="1826526" y="1207903"/>
                  <a:pt x="1838444" y="1207903"/>
                  <a:pt x="1847383" y="1204926"/>
                </a:cubicBezTo>
                <a:cubicBezTo>
                  <a:pt x="1841424" y="1198973"/>
                  <a:pt x="1844403" y="1204926"/>
                  <a:pt x="1838444" y="1204926"/>
                </a:cubicBezTo>
                <a:cubicBezTo>
                  <a:pt x="1838444" y="1204926"/>
                  <a:pt x="1838444" y="1204926"/>
                  <a:pt x="1829505" y="1198973"/>
                </a:cubicBezTo>
                <a:cubicBezTo>
                  <a:pt x="1838444" y="1195996"/>
                  <a:pt x="1832485" y="1190043"/>
                  <a:pt x="1832485" y="1187066"/>
                </a:cubicBezTo>
                <a:cubicBezTo>
                  <a:pt x="1844403" y="1193019"/>
                  <a:pt x="1847383" y="1193019"/>
                  <a:pt x="1859302" y="1190043"/>
                </a:cubicBezTo>
                <a:cubicBezTo>
                  <a:pt x="1865261" y="1198973"/>
                  <a:pt x="1865261" y="1193019"/>
                  <a:pt x="1877180" y="1201950"/>
                </a:cubicBezTo>
                <a:cubicBezTo>
                  <a:pt x="1874200" y="1195996"/>
                  <a:pt x="1886119" y="1193019"/>
                  <a:pt x="1892078" y="1195996"/>
                </a:cubicBezTo>
                <a:cubicBezTo>
                  <a:pt x="1889098" y="1198973"/>
                  <a:pt x="1883139" y="1198973"/>
                  <a:pt x="1886119" y="1201950"/>
                </a:cubicBezTo>
                <a:cubicBezTo>
                  <a:pt x="1889098" y="1201950"/>
                  <a:pt x="1889098" y="1204926"/>
                  <a:pt x="1889098" y="1204926"/>
                </a:cubicBezTo>
                <a:cubicBezTo>
                  <a:pt x="1892078" y="1198973"/>
                  <a:pt x="1895057" y="1195996"/>
                  <a:pt x="1898037" y="1195996"/>
                </a:cubicBezTo>
                <a:cubicBezTo>
                  <a:pt x="1901017" y="1193019"/>
                  <a:pt x="1901017" y="1193019"/>
                  <a:pt x="1901017" y="1193019"/>
                </a:cubicBezTo>
                <a:cubicBezTo>
                  <a:pt x="1903996" y="1193019"/>
                  <a:pt x="1903996" y="1193019"/>
                  <a:pt x="1903996" y="1193019"/>
                </a:cubicBezTo>
                <a:cubicBezTo>
                  <a:pt x="1915915" y="1190043"/>
                  <a:pt x="1933793" y="1195996"/>
                  <a:pt x="1930813" y="1175159"/>
                </a:cubicBezTo>
                <a:cubicBezTo>
                  <a:pt x="1951671" y="1195996"/>
                  <a:pt x="1984447" y="1198973"/>
                  <a:pt x="2017223" y="1198973"/>
                </a:cubicBezTo>
                <a:cubicBezTo>
                  <a:pt x="2032121" y="1198973"/>
                  <a:pt x="2047020" y="1198973"/>
                  <a:pt x="2061918" y="1198973"/>
                </a:cubicBezTo>
                <a:cubicBezTo>
                  <a:pt x="2076816" y="1198973"/>
                  <a:pt x="2088735" y="1201950"/>
                  <a:pt x="2097674" y="1207903"/>
                </a:cubicBezTo>
                <a:cubicBezTo>
                  <a:pt x="2106613" y="1201950"/>
                  <a:pt x="2121511" y="1198973"/>
                  <a:pt x="2133429" y="1198973"/>
                </a:cubicBezTo>
                <a:cubicBezTo>
                  <a:pt x="2133429" y="1198973"/>
                  <a:pt x="2133429" y="1198973"/>
                  <a:pt x="2136409" y="1198973"/>
                </a:cubicBezTo>
                <a:cubicBezTo>
                  <a:pt x="2148328" y="1198973"/>
                  <a:pt x="2157267" y="1198973"/>
                  <a:pt x="2166206" y="1204926"/>
                </a:cubicBezTo>
                <a:cubicBezTo>
                  <a:pt x="2172165" y="1201950"/>
                  <a:pt x="2178124" y="1201950"/>
                  <a:pt x="2184084" y="1198973"/>
                </a:cubicBezTo>
                <a:cubicBezTo>
                  <a:pt x="2181104" y="1198973"/>
                  <a:pt x="2178124" y="1198973"/>
                  <a:pt x="2175145" y="1198973"/>
                </a:cubicBezTo>
                <a:cubicBezTo>
                  <a:pt x="2172165" y="1190043"/>
                  <a:pt x="2157267" y="1187066"/>
                  <a:pt x="2142368" y="1187066"/>
                </a:cubicBezTo>
                <a:cubicBezTo>
                  <a:pt x="2130450" y="1184089"/>
                  <a:pt x="2112572" y="1184089"/>
                  <a:pt x="2103633" y="1175159"/>
                </a:cubicBezTo>
                <a:cubicBezTo>
                  <a:pt x="2091714" y="1178135"/>
                  <a:pt x="2079796" y="1175159"/>
                  <a:pt x="2067877" y="1172182"/>
                </a:cubicBezTo>
                <a:cubicBezTo>
                  <a:pt x="2055959" y="1166228"/>
                  <a:pt x="2047020" y="1163252"/>
                  <a:pt x="2032121" y="1169205"/>
                </a:cubicBezTo>
                <a:cubicBezTo>
                  <a:pt x="2029142" y="1163252"/>
                  <a:pt x="2023182" y="1169205"/>
                  <a:pt x="2020203" y="1163252"/>
                </a:cubicBezTo>
                <a:cubicBezTo>
                  <a:pt x="2035101" y="1160275"/>
                  <a:pt x="2052979" y="1166228"/>
                  <a:pt x="2070857" y="1166228"/>
                </a:cubicBezTo>
                <a:cubicBezTo>
                  <a:pt x="2073837" y="1163252"/>
                  <a:pt x="2073837" y="1160275"/>
                  <a:pt x="2073837" y="1157298"/>
                </a:cubicBezTo>
                <a:cubicBezTo>
                  <a:pt x="2070857" y="1154321"/>
                  <a:pt x="2064898" y="1154321"/>
                  <a:pt x="2058938" y="1157298"/>
                </a:cubicBezTo>
                <a:cubicBezTo>
                  <a:pt x="2049999" y="1154321"/>
                  <a:pt x="2070857" y="1151345"/>
                  <a:pt x="2058938" y="1145391"/>
                </a:cubicBezTo>
                <a:cubicBezTo>
                  <a:pt x="2058938" y="1154321"/>
                  <a:pt x="2038081" y="1145391"/>
                  <a:pt x="2041060" y="1154321"/>
                </a:cubicBezTo>
                <a:cubicBezTo>
                  <a:pt x="2035101" y="1148368"/>
                  <a:pt x="2026162" y="1157298"/>
                  <a:pt x="2020203" y="1151345"/>
                </a:cubicBezTo>
                <a:cubicBezTo>
                  <a:pt x="2026162" y="1157298"/>
                  <a:pt x="2017223" y="1157298"/>
                  <a:pt x="2017223" y="1163252"/>
                </a:cubicBezTo>
                <a:cubicBezTo>
                  <a:pt x="2005305" y="1154321"/>
                  <a:pt x="1996366" y="1157298"/>
                  <a:pt x="1990406" y="1160275"/>
                </a:cubicBezTo>
                <a:cubicBezTo>
                  <a:pt x="1984447" y="1157298"/>
                  <a:pt x="1990406" y="1157298"/>
                  <a:pt x="1987427" y="1154321"/>
                </a:cubicBezTo>
                <a:cubicBezTo>
                  <a:pt x="1981467" y="1154321"/>
                  <a:pt x="1972528" y="1154321"/>
                  <a:pt x="1966569" y="1151345"/>
                </a:cubicBezTo>
                <a:cubicBezTo>
                  <a:pt x="1957630" y="1151345"/>
                  <a:pt x="1951671" y="1148368"/>
                  <a:pt x="1948691" y="1145391"/>
                </a:cubicBezTo>
                <a:cubicBezTo>
                  <a:pt x="1957630" y="1148368"/>
                  <a:pt x="1966569" y="1145391"/>
                  <a:pt x="1975508" y="1145391"/>
                </a:cubicBezTo>
                <a:cubicBezTo>
                  <a:pt x="1972528" y="1142414"/>
                  <a:pt x="1978488" y="1139438"/>
                  <a:pt x="1969549" y="1133484"/>
                </a:cubicBezTo>
                <a:cubicBezTo>
                  <a:pt x="1969549" y="1139438"/>
                  <a:pt x="1963589" y="1136461"/>
                  <a:pt x="1957630" y="1139438"/>
                </a:cubicBezTo>
                <a:cubicBezTo>
                  <a:pt x="1960610" y="1130507"/>
                  <a:pt x="1921874" y="1121577"/>
                  <a:pt x="1912935" y="1127531"/>
                </a:cubicBezTo>
                <a:cubicBezTo>
                  <a:pt x="1903996" y="1124554"/>
                  <a:pt x="1915915" y="1124554"/>
                  <a:pt x="1909956" y="1121577"/>
                </a:cubicBezTo>
                <a:cubicBezTo>
                  <a:pt x="1906976" y="1121577"/>
                  <a:pt x="1903996" y="1121577"/>
                  <a:pt x="1903996" y="1121577"/>
                </a:cubicBezTo>
                <a:cubicBezTo>
                  <a:pt x="1901017" y="1127531"/>
                  <a:pt x="1895057" y="1130507"/>
                  <a:pt x="1903996" y="1136461"/>
                </a:cubicBezTo>
                <a:cubicBezTo>
                  <a:pt x="1898037" y="1133484"/>
                  <a:pt x="1892078" y="1133484"/>
                  <a:pt x="1886119" y="1133484"/>
                </a:cubicBezTo>
                <a:cubicBezTo>
                  <a:pt x="1889098" y="1139438"/>
                  <a:pt x="1901017" y="1136461"/>
                  <a:pt x="1898037" y="1142414"/>
                </a:cubicBezTo>
                <a:cubicBezTo>
                  <a:pt x="1892078" y="1133484"/>
                  <a:pt x="1883139" y="1145391"/>
                  <a:pt x="1877180" y="1136461"/>
                </a:cubicBezTo>
                <a:cubicBezTo>
                  <a:pt x="1883139" y="1130507"/>
                  <a:pt x="1889098" y="1133484"/>
                  <a:pt x="1889098" y="1127531"/>
                </a:cubicBezTo>
                <a:cubicBezTo>
                  <a:pt x="1883139" y="1121577"/>
                  <a:pt x="1877180" y="1127531"/>
                  <a:pt x="1871220" y="1124554"/>
                </a:cubicBezTo>
                <a:cubicBezTo>
                  <a:pt x="1874200" y="1121577"/>
                  <a:pt x="1868241" y="1115624"/>
                  <a:pt x="1871220" y="1112647"/>
                </a:cubicBezTo>
                <a:cubicBezTo>
                  <a:pt x="1877180" y="1112647"/>
                  <a:pt x="1889098" y="1109670"/>
                  <a:pt x="1886119" y="1106693"/>
                </a:cubicBezTo>
                <a:cubicBezTo>
                  <a:pt x="1880159" y="1103716"/>
                  <a:pt x="1874200" y="1112647"/>
                  <a:pt x="1871220" y="1109670"/>
                </a:cubicBezTo>
                <a:cubicBezTo>
                  <a:pt x="1877180" y="1103716"/>
                  <a:pt x="1859302" y="1103716"/>
                  <a:pt x="1868241" y="1097763"/>
                </a:cubicBezTo>
                <a:cubicBezTo>
                  <a:pt x="1859302" y="1097763"/>
                  <a:pt x="1847383" y="1100740"/>
                  <a:pt x="1856322" y="1106693"/>
                </a:cubicBezTo>
                <a:cubicBezTo>
                  <a:pt x="1862281" y="1100740"/>
                  <a:pt x="1859302" y="1109670"/>
                  <a:pt x="1865261" y="1112647"/>
                </a:cubicBezTo>
                <a:cubicBezTo>
                  <a:pt x="1865261" y="1112647"/>
                  <a:pt x="1868241" y="1109670"/>
                  <a:pt x="1871220" y="1112647"/>
                </a:cubicBezTo>
                <a:cubicBezTo>
                  <a:pt x="1865261" y="1115624"/>
                  <a:pt x="1868241" y="1115624"/>
                  <a:pt x="1865261" y="1118600"/>
                </a:cubicBezTo>
                <a:cubicBezTo>
                  <a:pt x="1856322" y="1118600"/>
                  <a:pt x="1862281" y="1112647"/>
                  <a:pt x="1853342" y="1106693"/>
                </a:cubicBezTo>
                <a:cubicBezTo>
                  <a:pt x="1850363" y="1109670"/>
                  <a:pt x="1847383" y="1106693"/>
                  <a:pt x="1844403" y="1109670"/>
                </a:cubicBezTo>
                <a:cubicBezTo>
                  <a:pt x="1847383" y="1115624"/>
                  <a:pt x="1856322" y="1112647"/>
                  <a:pt x="1850363" y="1115624"/>
                </a:cubicBezTo>
                <a:cubicBezTo>
                  <a:pt x="1838444" y="1112647"/>
                  <a:pt x="1826526" y="1115624"/>
                  <a:pt x="1814607" y="1109670"/>
                </a:cubicBezTo>
                <a:cubicBezTo>
                  <a:pt x="1829505" y="1106693"/>
                  <a:pt x="1835464" y="1103716"/>
                  <a:pt x="1850363" y="1100740"/>
                </a:cubicBezTo>
                <a:cubicBezTo>
                  <a:pt x="1850363" y="1100740"/>
                  <a:pt x="1850363" y="1097763"/>
                  <a:pt x="1850363" y="1097763"/>
                </a:cubicBezTo>
                <a:cubicBezTo>
                  <a:pt x="1835464" y="1097763"/>
                  <a:pt x="1817587" y="1103716"/>
                  <a:pt x="1802688" y="1100740"/>
                </a:cubicBezTo>
                <a:cubicBezTo>
                  <a:pt x="1799709" y="1097763"/>
                  <a:pt x="1802688" y="1097763"/>
                  <a:pt x="1802688" y="1094786"/>
                </a:cubicBezTo>
                <a:cubicBezTo>
                  <a:pt x="1799709" y="1094786"/>
                  <a:pt x="1799709" y="1094786"/>
                  <a:pt x="1796729" y="1094786"/>
                </a:cubicBezTo>
                <a:cubicBezTo>
                  <a:pt x="1793749" y="1097763"/>
                  <a:pt x="1799709" y="1097763"/>
                  <a:pt x="1796729" y="1100740"/>
                </a:cubicBezTo>
                <a:cubicBezTo>
                  <a:pt x="1790770" y="1100740"/>
                  <a:pt x="1778851" y="1103716"/>
                  <a:pt x="1775871" y="1094786"/>
                </a:cubicBezTo>
                <a:cubicBezTo>
                  <a:pt x="1769912" y="1097763"/>
                  <a:pt x="1763953" y="1100740"/>
                  <a:pt x="1755014" y="1103716"/>
                </a:cubicBezTo>
                <a:cubicBezTo>
                  <a:pt x="1749055" y="1103716"/>
                  <a:pt x="1740116" y="1106693"/>
                  <a:pt x="1740116" y="1100740"/>
                </a:cubicBezTo>
                <a:cubicBezTo>
                  <a:pt x="1743095" y="1100740"/>
                  <a:pt x="1752034" y="1094786"/>
                  <a:pt x="1769912" y="1091809"/>
                </a:cubicBezTo>
                <a:cubicBezTo>
                  <a:pt x="1757994" y="1088833"/>
                  <a:pt x="1743095" y="1097763"/>
                  <a:pt x="1731177" y="1088833"/>
                </a:cubicBezTo>
                <a:cubicBezTo>
                  <a:pt x="1740116" y="1094786"/>
                  <a:pt x="1728197" y="1097763"/>
                  <a:pt x="1731177" y="1103716"/>
                </a:cubicBezTo>
                <a:cubicBezTo>
                  <a:pt x="1728197" y="1100740"/>
                  <a:pt x="1725217" y="1103716"/>
                  <a:pt x="1722238" y="1100740"/>
                </a:cubicBezTo>
                <a:cubicBezTo>
                  <a:pt x="1731177" y="1100740"/>
                  <a:pt x="1734156" y="1091809"/>
                  <a:pt x="1728197" y="1085856"/>
                </a:cubicBezTo>
                <a:cubicBezTo>
                  <a:pt x="1719258" y="1094786"/>
                  <a:pt x="1716278" y="1088833"/>
                  <a:pt x="1710319" y="1082879"/>
                </a:cubicBezTo>
                <a:cubicBezTo>
                  <a:pt x="1689462" y="1094786"/>
                  <a:pt x="1677543" y="1082879"/>
                  <a:pt x="1656685" y="1088833"/>
                </a:cubicBezTo>
                <a:cubicBezTo>
                  <a:pt x="1656685" y="1079902"/>
                  <a:pt x="1677543" y="1085856"/>
                  <a:pt x="1677543" y="1073949"/>
                </a:cubicBezTo>
                <a:cubicBezTo>
                  <a:pt x="1665624" y="1070972"/>
                  <a:pt x="1650726" y="1082879"/>
                  <a:pt x="1638808" y="1070972"/>
                </a:cubicBezTo>
                <a:cubicBezTo>
                  <a:pt x="1626889" y="1073949"/>
                  <a:pt x="1617950" y="1070972"/>
                  <a:pt x="1606031" y="1070972"/>
                </a:cubicBezTo>
                <a:cubicBezTo>
                  <a:pt x="1603052" y="1073949"/>
                  <a:pt x="1603052" y="1076926"/>
                  <a:pt x="1597092" y="1079902"/>
                </a:cubicBezTo>
                <a:cubicBezTo>
                  <a:pt x="1594113" y="1079902"/>
                  <a:pt x="1591133" y="1076926"/>
                  <a:pt x="1588153" y="1079902"/>
                </a:cubicBezTo>
                <a:cubicBezTo>
                  <a:pt x="1594113" y="1082879"/>
                  <a:pt x="1594113" y="1085856"/>
                  <a:pt x="1588153" y="1085856"/>
                </a:cubicBezTo>
                <a:cubicBezTo>
                  <a:pt x="1579215" y="1079902"/>
                  <a:pt x="1591133" y="1076926"/>
                  <a:pt x="1597092" y="1073949"/>
                </a:cubicBezTo>
                <a:cubicBezTo>
                  <a:pt x="1585174" y="1073949"/>
                  <a:pt x="1603052" y="1067995"/>
                  <a:pt x="1594113" y="1065019"/>
                </a:cubicBezTo>
                <a:cubicBezTo>
                  <a:pt x="1591133" y="1070972"/>
                  <a:pt x="1582194" y="1073949"/>
                  <a:pt x="1579215" y="1067995"/>
                </a:cubicBezTo>
                <a:cubicBezTo>
                  <a:pt x="1591133" y="1065019"/>
                  <a:pt x="1594113" y="1059065"/>
                  <a:pt x="1603052" y="1062042"/>
                </a:cubicBezTo>
                <a:cubicBezTo>
                  <a:pt x="1600072" y="1059065"/>
                  <a:pt x="1603052" y="1059065"/>
                  <a:pt x="1600072" y="1059065"/>
                </a:cubicBezTo>
                <a:cubicBezTo>
                  <a:pt x="1597092" y="1053112"/>
                  <a:pt x="1585174" y="1062042"/>
                  <a:pt x="1585174" y="1056088"/>
                </a:cubicBezTo>
                <a:cubicBezTo>
                  <a:pt x="1600072" y="1053112"/>
                  <a:pt x="1611991" y="1059065"/>
                  <a:pt x="1623909" y="1053112"/>
                </a:cubicBezTo>
                <a:cubicBezTo>
                  <a:pt x="1626889" y="1050135"/>
                  <a:pt x="1617950" y="1047158"/>
                  <a:pt x="1620930" y="1047158"/>
                </a:cubicBezTo>
                <a:cubicBezTo>
                  <a:pt x="1626889" y="1050135"/>
                  <a:pt x="1629869" y="1044181"/>
                  <a:pt x="1635828" y="1050135"/>
                </a:cubicBezTo>
                <a:cubicBezTo>
                  <a:pt x="1632848" y="1053112"/>
                  <a:pt x="1629869" y="1056088"/>
                  <a:pt x="1632848" y="1056088"/>
                </a:cubicBezTo>
                <a:cubicBezTo>
                  <a:pt x="1638808" y="1056088"/>
                  <a:pt x="1656685" y="1053112"/>
                  <a:pt x="1653706" y="1047158"/>
                </a:cubicBezTo>
                <a:cubicBezTo>
                  <a:pt x="1656685" y="1053112"/>
                  <a:pt x="1659665" y="1050135"/>
                  <a:pt x="1665624" y="1053112"/>
                </a:cubicBezTo>
                <a:cubicBezTo>
                  <a:pt x="1659665" y="1059065"/>
                  <a:pt x="1653706" y="1050135"/>
                  <a:pt x="1647747" y="1056088"/>
                </a:cubicBezTo>
                <a:cubicBezTo>
                  <a:pt x="1659665" y="1062042"/>
                  <a:pt x="1659665" y="1059065"/>
                  <a:pt x="1668604" y="1067995"/>
                </a:cubicBezTo>
                <a:cubicBezTo>
                  <a:pt x="1671584" y="1067995"/>
                  <a:pt x="1674563" y="1067995"/>
                  <a:pt x="1677543" y="1065019"/>
                </a:cubicBezTo>
                <a:cubicBezTo>
                  <a:pt x="1677543" y="1062042"/>
                  <a:pt x="1674563" y="1065019"/>
                  <a:pt x="1671584" y="1062042"/>
                </a:cubicBezTo>
                <a:cubicBezTo>
                  <a:pt x="1674563" y="1059065"/>
                  <a:pt x="1674563" y="1056088"/>
                  <a:pt x="1671584" y="1053112"/>
                </a:cubicBezTo>
                <a:cubicBezTo>
                  <a:pt x="1677543" y="1050135"/>
                  <a:pt x="1683502" y="1053112"/>
                  <a:pt x="1692441" y="1050135"/>
                </a:cubicBezTo>
                <a:cubicBezTo>
                  <a:pt x="1689462" y="1044181"/>
                  <a:pt x="1674563" y="1050135"/>
                  <a:pt x="1683502" y="1044181"/>
                </a:cubicBezTo>
                <a:cubicBezTo>
                  <a:pt x="1692441" y="1044181"/>
                  <a:pt x="1710319" y="1044181"/>
                  <a:pt x="1716278" y="1050135"/>
                </a:cubicBezTo>
                <a:cubicBezTo>
                  <a:pt x="1710319" y="1047158"/>
                  <a:pt x="1707340" y="1050135"/>
                  <a:pt x="1701380" y="1053112"/>
                </a:cubicBezTo>
                <a:cubicBezTo>
                  <a:pt x="1713299" y="1059065"/>
                  <a:pt x="1734156" y="1053112"/>
                  <a:pt x="1743095" y="1059065"/>
                </a:cubicBezTo>
                <a:cubicBezTo>
                  <a:pt x="1746075" y="1056088"/>
                  <a:pt x="1743095" y="1056088"/>
                  <a:pt x="1740116" y="1053112"/>
                </a:cubicBezTo>
                <a:cubicBezTo>
                  <a:pt x="1746075" y="1047158"/>
                  <a:pt x="1752034" y="1047158"/>
                  <a:pt x="1757994" y="1047158"/>
                </a:cubicBezTo>
                <a:cubicBezTo>
                  <a:pt x="1772892" y="1059065"/>
                  <a:pt x="1790770" y="1053112"/>
                  <a:pt x="1811627" y="1053112"/>
                </a:cubicBezTo>
                <a:cubicBezTo>
                  <a:pt x="1808648" y="1056088"/>
                  <a:pt x="1799709" y="1053112"/>
                  <a:pt x="1802688" y="1059065"/>
                </a:cubicBezTo>
                <a:cubicBezTo>
                  <a:pt x="1808648" y="1065019"/>
                  <a:pt x="1817587" y="1053112"/>
                  <a:pt x="1823546" y="1056088"/>
                </a:cubicBezTo>
                <a:cubicBezTo>
                  <a:pt x="1823546" y="1059065"/>
                  <a:pt x="1817587" y="1062042"/>
                  <a:pt x="1823546" y="1065019"/>
                </a:cubicBezTo>
                <a:cubicBezTo>
                  <a:pt x="1826526" y="1062042"/>
                  <a:pt x="1829505" y="1062042"/>
                  <a:pt x="1832485" y="1059065"/>
                </a:cubicBezTo>
                <a:cubicBezTo>
                  <a:pt x="1841424" y="1070972"/>
                  <a:pt x="1856322" y="1053112"/>
                  <a:pt x="1868241" y="1056088"/>
                </a:cubicBezTo>
                <a:cubicBezTo>
                  <a:pt x="1877180" y="1065019"/>
                  <a:pt x="1898037" y="1062042"/>
                  <a:pt x="1898037" y="1053112"/>
                </a:cubicBezTo>
                <a:cubicBezTo>
                  <a:pt x="1895057" y="1050135"/>
                  <a:pt x="1883139" y="1059065"/>
                  <a:pt x="1889098" y="1050135"/>
                </a:cubicBezTo>
                <a:cubicBezTo>
                  <a:pt x="1895057" y="1053112"/>
                  <a:pt x="1886119" y="1047158"/>
                  <a:pt x="1889098" y="1044181"/>
                </a:cubicBezTo>
                <a:cubicBezTo>
                  <a:pt x="1895057" y="1047158"/>
                  <a:pt x="1901017" y="1050135"/>
                  <a:pt x="1906976" y="1053112"/>
                </a:cubicBezTo>
                <a:cubicBezTo>
                  <a:pt x="1898037" y="1062042"/>
                  <a:pt x="1901017" y="1059065"/>
                  <a:pt x="1889098" y="1062042"/>
                </a:cubicBezTo>
                <a:cubicBezTo>
                  <a:pt x="1898037" y="1065019"/>
                  <a:pt x="1906976" y="1067995"/>
                  <a:pt x="1915915" y="1067995"/>
                </a:cubicBezTo>
                <a:cubicBezTo>
                  <a:pt x="1924854" y="1067995"/>
                  <a:pt x="1930813" y="1065019"/>
                  <a:pt x="1933793" y="1062042"/>
                </a:cubicBezTo>
                <a:cubicBezTo>
                  <a:pt x="1930813" y="1065019"/>
                  <a:pt x="1942732" y="1070972"/>
                  <a:pt x="1945712" y="1070972"/>
                </a:cubicBezTo>
                <a:cubicBezTo>
                  <a:pt x="1948691" y="1062042"/>
                  <a:pt x="1963589" y="1073949"/>
                  <a:pt x="1969549" y="1070972"/>
                </a:cubicBezTo>
                <a:cubicBezTo>
                  <a:pt x="1969549" y="1067995"/>
                  <a:pt x="1978488" y="1062042"/>
                  <a:pt x="1984447" y="1065019"/>
                </a:cubicBezTo>
                <a:cubicBezTo>
                  <a:pt x="1981467" y="1067995"/>
                  <a:pt x="1978488" y="1070972"/>
                  <a:pt x="1984447" y="1076926"/>
                </a:cubicBezTo>
                <a:cubicBezTo>
                  <a:pt x="1996366" y="1067995"/>
                  <a:pt x="1996366" y="1082879"/>
                  <a:pt x="2011264" y="1076926"/>
                </a:cubicBezTo>
                <a:cubicBezTo>
                  <a:pt x="2002325" y="1073949"/>
                  <a:pt x="2008284" y="1070972"/>
                  <a:pt x="2008284" y="1067995"/>
                </a:cubicBezTo>
                <a:cubicBezTo>
                  <a:pt x="2017223" y="1070972"/>
                  <a:pt x="2035101" y="1070972"/>
                  <a:pt x="2026162" y="1076926"/>
                </a:cubicBezTo>
                <a:cubicBezTo>
                  <a:pt x="2035101" y="1073949"/>
                  <a:pt x="2055959" y="1070972"/>
                  <a:pt x="2070857" y="1079902"/>
                </a:cubicBezTo>
                <a:cubicBezTo>
                  <a:pt x="2073837" y="1076926"/>
                  <a:pt x="2076816" y="1076926"/>
                  <a:pt x="2079796" y="1073949"/>
                </a:cubicBezTo>
                <a:cubicBezTo>
                  <a:pt x="2088735" y="1079902"/>
                  <a:pt x="2070857" y="1079902"/>
                  <a:pt x="2076816" y="1082879"/>
                </a:cubicBezTo>
                <a:cubicBezTo>
                  <a:pt x="2091714" y="1082879"/>
                  <a:pt x="2097674" y="1076926"/>
                  <a:pt x="2115552" y="1082879"/>
                </a:cubicBezTo>
                <a:cubicBezTo>
                  <a:pt x="2112572" y="1076926"/>
                  <a:pt x="2106613" y="1082879"/>
                  <a:pt x="2103633" y="1076926"/>
                </a:cubicBezTo>
                <a:cubicBezTo>
                  <a:pt x="2112572" y="1079902"/>
                  <a:pt x="2130450" y="1073949"/>
                  <a:pt x="2133429" y="1082879"/>
                </a:cubicBezTo>
                <a:cubicBezTo>
                  <a:pt x="2130450" y="1079902"/>
                  <a:pt x="2118531" y="1079902"/>
                  <a:pt x="2121511" y="1082879"/>
                </a:cubicBezTo>
                <a:cubicBezTo>
                  <a:pt x="2130450" y="1082879"/>
                  <a:pt x="2139389" y="1088833"/>
                  <a:pt x="2148328" y="1082879"/>
                </a:cubicBezTo>
                <a:cubicBezTo>
                  <a:pt x="2142368" y="1082879"/>
                  <a:pt x="2136409" y="1082879"/>
                  <a:pt x="2142368" y="1076926"/>
                </a:cubicBezTo>
                <a:cubicBezTo>
                  <a:pt x="2148328" y="1079902"/>
                  <a:pt x="2157267" y="1076926"/>
                  <a:pt x="2151307" y="1082879"/>
                </a:cubicBezTo>
                <a:cubicBezTo>
                  <a:pt x="2157267" y="1076926"/>
                  <a:pt x="2160246" y="1082879"/>
                  <a:pt x="2169185" y="1079902"/>
                </a:cubicBezTo>
                <a:cubicBezTo>
                  <a:pt x="2163226" y="1076926"/>
                  <a:pt x="2160246" y="1076926"/>
                  <a:pt x="2157267" y="1070972"/>
                </a:cubicBezTo>
                <a:cubicBezTo>
                  <a:pt x="2151307" y="1073949"/>
                  <a:pt x="2148328" y="1070972"/>
                  <a:pt x="2145348" y="1073949"/>
                </a:cubicBezTo>
                <a:cubicBezTo>
                  <a:pt x="2133429" y="1056088"/>
                  <a:pt x="2103633" y="1073949"/>
                  <a:pt x="2085755" y="1056088"/>
                </a:cubicBezTo>
                <a:cubicBezTo>
                  <a:pt x="2073837" y="1062042"/>
                  <a:pt x="2064898" y="1050135"/>
                  <a:pt x="2052979" y="1056088"/>
                </a:cubicBezTo>
                <a:cubicBezTo>
                  <a:pt x="2032121" y="1050135"/>
                  <a:pt x="2014244" y="1047158"/>
                  <a:pt x="1993386" y="1047158"/>
                </a:cubicBezTo>
                <a:cubicBezTo>
                  <a:pt x="1996366" y="1044181"/>
                  <a:pt x="1990406" y="1041205"/>
                  <a:pt x="1993386" y="1038228"/>
                </a:cubicBezTo>
                <a:cubicBezTo>
                  <a:pt x="1987427" y="1038228"/>
                  <a:pt x="1984447" y="1032274"/>
                  <a:pt x="1978488" y="1035251"/>
                </a:cubicBezTo>
                <a:cubicBezTo>
                  <a:pt x="1972528" y="1029297"/>
                  <a:pt x="1975508" y="1026321"/>
                  <a:pt x="1972528" y="1023344"/>
                </a:cubicBezTo>
                <a:cubicBezTo>
                  <a:pt x="1966569" y="1026321"/>
                  <a:pt x="1960610" y="1029297"/>
                  <a:pt x="1960610" y="1032274"/>
                </a:cubicBezTo>
                <a:cubicBezTo>
                  <a:pt x="1948691" y="1029297"/>
                  <a:pt x="1945712" y="1023344"/>
                  <a:pt x="1942732" y="1023344"/>
                </a:cubicBezTo>
                <a:cubicBezTo>
                  <a:pt x="1939752" y="1026321"/>
                  <a:pt x="1939752" y="1029297"/>
                  <a:pt x="1930813" y="1026321"/>
                </a:cubicBezTo>
                <a:cubicBezTo>
                  <a:pt x="1933793" y="1020367"/>
                  <a:pt x="1945712" y="1020367"/>
                  <a:pt x="1942732" y="1014414"/>
                </a:cubicBezTo>
                <a:cubicBezTo>
                  <a:pt x="1936773" y="1017390"/>
                  <a:pt x="1924854" y="1020367"/>
                  <a:pt x="1924854" y="1011437"/>
                </a:cubicBezTo>
                <a:cubicBezTo>
                  <a:pt x="1918895" y="1014414"/>
                  <a:pt x="1915915" y="1011437"/>
                  <a:pt x="1909956" y="1014414"/>
                </a:cubicBezTo>
                <a:cubicBezTo>
                  <a:pt x="1912935" y="1017390"/>
                  <a:pt x="1912935" y="1020367"/>
                  <a:pt x="1903996" y="1026321"/>
                </a:cubicBezTo>
                <a:cubicBezTo>
                  <a:pt x="1898037" y="1020367"/>
                  <a:pt x="1909956" y="1023344"/>
                  <a:pt x="1903996" y="1014414"/>
                </a:cubicBezTo>
                <a:cubicBezTo>
                  <a:pt x="1892078" y="1020367"/>
                  <a:pt x="1886119" y="1011437"/>
                  <a:pt x="1871220" y="1011437"/>
                </a:cubicBezTo>
                <a:cubicBezTo>
                  <a:pt x="1883139" y="1008460"/>
                  <a:pt x="1883139" y="1008460"/>
                  <a:pt x="1883139" y="1002507"/>
                </a:cubicBezTo>
                <a:cubicBezTo>
                  <a:pt x="1886119" y="1005483"/>
                  <a:pt x="1889098" y="996553"/>
                  <a:pt x="1895057" y="996553"/>
                </a:cubicBezTo>
                <a:cubicBezTo>
                  <a:pt x="1901017" y="999530"/>
                  <a:pt x="1906976" y="999530"/>
                  <a:pt x="1912935" y="999530"/>
                </a:cubicBezTo>
                <a:cubicBezTo>
                  <a:pt x="1912935" y="1005483"/>
                  <a:pt x="1901017" y="999530"/>
                  <a:pt x="1903996" y="1005483"/>
                </a:cubicBezTo>
                <a:cubicBezTo>
                  <a:pt x="1912935" y="999530"/>
                  <a:pt x="1921874" y="1014414"/>
                  <a:pt x="1924854" y="1002507"/>
                </a:cubicBezTo>
                <a:cubicBezTo>
                  <a:pt x="1936773" y="1011437"/>
                  <a:pt x="1945712" y="1011437"/>
                  <a:pt x="1960610" y="1017390"/>
                </a:cubicBezTo>
                <a:cubicBezTo>
                  <a:pt x="1963589" y="1014414"/>
                  <a:pt x="1966569" y="1014414"/>
                  <a:pt x="1966569" y="1011437"/>
                </a:cubicBezTo>
                <a:cubicBezTo>
                  <a:pt x="1969549" y="1011437"/>
                  <a:pt x="1972528" y="1014414"/>
                  <a:pt x="1975508" y="1011437"/>
                </a:cubicBezTo>
                <a:cubicBezTo>
                  <a:pt x="1984447" y="1014414"/>
                  <a:pt x="1969549" y="1017390"/>
                  <a:pt x="1972528" y="1020367"/>
                </a:cubicBezTo>
                <a:cubicBezTo>
                  <a:pt x="1981467" y="1023344"/>
                  <a:pt x="1987427" y="1020367"/>
                  <a:pt x="1987427" y="1014414"/>
                </a:cubicBezTo>
                <a:cubicBezTo>
                  <a:pt x="1993386" y="1017390"/>
                  <a:pt x="1987427" y="1020367"/>
                  <a:pt x="1993386" y="1023344"/>
                </a:cubicBezTo>
                <a:cubicBezTo>
                  <a:pt x="2005305" y="1023344"/>
                  <a:pt x="2011264" y="1017390"/>
                  <a:pt x="2023182" y="1029297"/>
                </a:cubicBezTo>
                <a:cubicBezTo>
                  <a:pt x="2026162" y="1026321"/>
                  <a:pt x="2020203" y="1023344"/>
                  <a:pt x="2026162" y="1020367"/>
                </a:cubicBezTo>
                <a:cubicBezTo>
                  <a:pt x="2038081" y="1026321"/>
                  <a:pt x="2038081" y="1026321"/>
                  <a:pt x="2035101" y="1020367"/>
                </a:cubicBezTo>
                <a:cubicBezTo>
                  <a:pt x="2041060" y="1020367"/>
                  <a:pt x="2047020" y="1026321"/>
                  <a:pt x="2049999" y="1026321"/>
                </a:cubicBezTo>
                <a:cubicBezTo>
                  <a:pt x="2073837" y="1020367"/>
                  <a:pt x="2088735" y="1032274"/>
                  <a:pt x="2103633" y="1035251"/>
                </a:cubicBezTo>
                <a:cubicBezTo>
                  <a:pt x="2112572" y="1032274"/>
                  <a:pt x="2124491" y="1029297"/>
                  <a:pt x="2118531" y="1023344"/>
                </a:cubicBezTo>
                <a:cubicBezTo>
                  <a:pt x="2112572" y="1023344"/>
                  <a:pt x="2115552" y="1029297"/>
                  <a:pt x="2106613" y="1026321"/>
                </a:cubicBezTo>
                <a:cubicBezTo>
                  <a:pt x="2100653" y="1023344"/>
                  <a:pt x="2112572" y="1023344"/>
                  <a:pt x="2103633" y="1020367"/>
                </a:cubicBezTo>
                <a:cubicBezTo>
                  <a:pt x="2091714" y="1017390"/>
                  <a:pt x="2076816" y="1014414"/>
                  <a:pt x="2061918" y="1011437"/>
                </a:cubicBezTo>
                <a:cubicBezTo>
                  <a:pt x="2049999" y="1008460"/>
                  <a:pt x="2035101" y="1005483"/>
                  <a:pt x="2020203" y="1002507"/>
                </a:cubicBezTo>
                <a:cubicBezTo>
                  <a:pt x="2026162" y="996553"/>
                  <a:pt x="2032121" y="999530"/>
                  <a:pt x="2038081" y="999530"/>
                </a:cubicBezTo>
                <a:cubicBezTo>
                  <a:pt x="2041060" y="993576"/>
                  <a:pt x="2032121" y="993576"/>
                  <a:pt x="2038081" y="990599"/>
                </a:cubicBezTo>
                <a:cubicBezTo>
                  <a:pt x="2041060" y="990599"/>
                  <a:pt x="2041060" y="993576"/>
                  <a:pt x="2041060" y="996553"/>
                </a:cubicBezTo>
                <a:lnTo>
                  <a:pt x="2046704" y="994298"/>
                </a:lnTo>
                <a:lnTo>
                  <a:pt x="2044413" y="999530"/>
                </a:lnTo>
                <a:cubicBezTo>
                  <a:pt x="2043295" y="1001018"/>
                  <a:pt x="2042550" y="1002507"/>
                  <a:pt x="2044040" y="1005483"/>
                </a:cubicBezTo>
                <a:cubicBezTo>
                  <a:pt x="2047020" y="993576"/>
                  <a:pt x="2052979" y="1005483"/>
                  <a:pt x="2064898" y="1002507"/>
                </a:cubicBezTo>
                <a:cubicBezTo>
                  <a:pt x="2058938" y="996553"/>
                  <a:pt x="2070857" y="993576"/>
                  <a:pt x="2073837" y="993576"/>
                </a:cubicBezTo>
                <a:cubicBezTo>
                  <a:pt x="2082775" y="996553"/>
                  <a:pt x="2097674" y="996553"/>
                  <a:pt x="2112572" y="996553"/>
                </a:cubicBezTo>
                <a:cubicBezTo>
                  <a:pt x="2127470" y="999530"/>
                  <a:pt x="2139389" y="999530"/>
                  <a:pt x="2145348" y="1005483"/>
                </a:cubicBezTo>
                <a:cubicBezTo>
                  <a:pt x="2148328" y="1002507"/>
                  <a:pt x="2139389" y="999530"/>
                  <a:pt x="2148328" y="996553"/>
                </a:cubicBezTo>
                <a:cubicBezTo>
                  <a:pt x="2157267" y="1008460"/>
                  <a:pt x="2160246" y="1008460"/>
                  <a:pt x="2172165" y="1011437"/>
                </a:cubicBezTo>
                <a:cubicBezTo>
                  <a:pt x="2163226" y="1011437"/>
                  <a:pt x="2163226" y="1017390"/>
                  <a:pt x="2157267" y="1014414"/>
                </a:cubicBezTo>
                <a:cubicBezTo>
                  <a:pt x="2160246" y="1011437"/>
                  <a:pt x="2160246" y="1011437"/>
                  <a:pt x="2157267" y="1008460"/>
                </a:cubicBezTo>
                <a:cubicBezTo>
                  <a:pt x="2154287" y="1011437"/>
                  <a:pt x="2145348" y="1011437"/>
                  <a:pt x="2142368" y="1017390"/>
                </a:cubicBezTo>
                <a:cubicBezTo>
                  <a:pt x="2151307" y="1014414"/>
                  <a:pt x="2175145" y="1026321"/>
                  <a:pt x="2181104" y="1008460"/>
                </a:cubicBezTo>
                <a:cubicBezTo>
                  <a:pt x="2187063" y="1011437"/>
                  <a:pt x="2193022" y="1011437"/>
                  <a:pt x="2198982" y="1014414"/>
                </a:cubicBezTo>
                <a:cubicBezTo>
                  <a:pt x="2193022" y="1020367"/>
                  <a:pt x="2184084" y="1017390"/>
                  <a:pt x="2187063" y="1023344"/>
                </a:cubicBezTo>
                <a:cubicBezTo>
                  <a:pt x="2193022" y="1026321"/>
                  <a:pt x="2201961" y="1017390"/>
                  <a:pt x="2207921" y="1020367"/>
                </a:cubicBezTo>
                <a:cubicBezTo>
                  <a:pt x="2204941" y="1008460"/>
                  <a:pt x="2234738" y="1023344"/>
                  <a:pt x="2237717" y="1014414"/>
                </a:cubicBezTo>
                <a:cubicBezTo>
                  <a:pt x="2237717" y="1020367"/>
                  <a:pt x="2234738" y="1017390"/>
                  <a:pt x="2234738" y="1020367"/>
                </a:cubicBezTo>
                <a:cubicBezTo>
                  <a:pt x="2240697" y="1023344"/>
                  <a:pt x="2249636" y="1026321"/>
                  <a:pt x="2249636" y="1020367"/>
                </a:cubicBezTo>
                <a:cubicBezTo>
                  <a:pt x="2255595" y="1029297"/>
                  <a:pt x="2258575" y="1020367"/>
                  <a:pt x="2261554" y="1029297"/>
                </a:cubicBezTo>
                <a:cubicBezTo>
                  <a:pt x="2270493" y="1029297"/>
                  <a:pt x="2279432" y="1026321"/>
                  <a:pt x="2279432" y="1020367"/>
                </a:cubicBezTo>
                <a:cubicBezTo>
                  <a:pt x="2288371" y="1020367"/>
                  <a:pt x="2276453" y="1029297"/>
                  <a:pt x="2285392" y="1029297"/>
                </a:cubicBezTo>
                <a:cubicBezTo>
                  <a:pt x="2285392" y="1023344"/>
                  <a:pt x="2291351" y="1020367"/>
                  <a:pt x="2303270" y="1026321"/>
                </a:cubicBezTo>
                <a:cubicBezTo>
                  <a:pt x="2303270" y="1029297"/>
                  <a:pt x="2297310" y="1029297"/>
                  <a:pt x="2300290" y="1032274"/>
                </a:cubicBezTo>
                <a:cubicBezTo>
                  <a:pt x="2306249" y="1035251"/>
                  <a:pt x="2303270" y="1029297"/>
                  <a:pt x="2306249" y="1026321"/>
                </a:cubicBezTo>
                <a:cubicBezTo>
                  <a:pt x="2309229" y="1029297"/>
                  <a:pt x="2312208" y="1029297"/>
                  <a:pt x="2315188" y="1032274"/>
                </a:cubicBezTo>
                <a:cubicBezTo>
                  <a:pt x="2315188" y="1038228"/>
                  <a:pt x="2300290" y="1029297"/>
                  <a:pt x="2303270" y="1038228"/>
                </a:cubicBezTo>
                <a:cubicBezTo>
                  <a:pt x="2312208" y="1041205"/>
                  <a:pt x="2327107" y="1038228"/>
                  <a:pt x="2324127" y="1029297"/>
                </a:cubicBezTo>
                <a:cubicBezTo>
                  <a:pt x="2327107" y="1038228"/>
                  <a:pt x="2339025" y="1047158"/>
                  <a:pt x="2342005" y="1035251"/>
                </a:cubicBezTo>
                <a:cubicBezTo>
                  <a:pt x="2347964" y="1038228"/>
                  <a:pt x="2344985" y="1041205"/>
                  <a:pt x="2344985" y="1044181"/>
                </a:cubicBezTo>
                <a:cubicBezTo>
                  <a:pt x="2356903" y="1044181"/>
                  <a:pt x="2365842" y="1047158"/>
                  <a:pt x="2374781" y="1047158"/>
                </a:cubicBezTo>
                <a:cubicBezTo>
                  <a:pt x="2383720" y="1050135"/>
                  <a:pt x="2392659" y="1050135"/>
                  <a:pt x="2404578" y="1050135"/>
                </a:cubicBezTo>
                <a:cubicBezTo>
                  <a:pt x="2413517" y="1053112"/>
                  <a:pt x="2407557" y="1056088"/>
                  <a:pt x="2407557" y="1059065"/>
                </a:cubicBezTo>
                <a:cubicBezTo>
                  <a:pt x="2422456" y="1059065"/>
                  <a:pt x="2431394" y="1050135"/>
                  <a:pt x="2434374" y="1062042"/>
                </a:cubicBezTo>
                <a:cubicBezTo>
                  <a:pt x="2443313" y="1059065"/>
                  <a:pt x="2449272" y="1065019"/>
                  <a:pt x="2455232" y="1062042"/>
                </a:cubicBezTo>
                <a:cubicBezTo>
                  <a:pt x="2452252" y="1062042"/>
                  <a:pt x="2455232" y="1065019"/>
                  <a:pt x="2458211" y="1065019"/>
                </a:cubicBezTo>
                <a:cubicBezTo>
                  <a:pt x="2461191" y="1062042"/>
                  <a:pt x="2493967" y="1059065"/>
                  <a:pt x="2490988" y="1070972"/>
                </a:cubicBezTo>
                <a:cubicBezTo>
                  <a:pt x="2499926" y="1067995"/>
                  <a:pt x="2514825" y="1067995"/>
                  <a:pt x="2520784" y="1062042"/>
                </a:cubicBezTo>
                <a:cubicBezTo>
                  <a:pt x="2526743" y="1070972"/>
                  <a:pt x="2538662" y="1070972"/>
                  <a:pt x="2547601" y="1073949"/>
                </a:cubicBezTo>
                <a:cubicBezTo>
                  <a:pt x="2559519" y="1076926"/>
                  <a:pt x="2565479" y="1076926"/>
                  <a:pt x="2559519" y="1082879"/>
                </a:cubicBezTo>
                <a:cubicBezTo>
                  <a:pt x="2565479" y="1085856"/>
                  <a:pt x="2568458" y="1076926"/>
                  <a:pt x="2574417" y="1082879"/>
                </a:cubicBezTo>
                <a:cubicBezTo>
                  <a:pt x="2580377" y="1088833"/>
                  <a:pt x="2562499" y="1079902"/>
                  <a:pt x="2565479" y="1088833"/>
                </a:cubicBezTo>
                <a:cubicBezTo>
                  <a:pt x="2574417" y="1091809"/>
                  <a:pt x="2592295" y="1097763"/>
                  <a:pt x="2592295" y="1085856"/>
                </a:cubicBezTo>
                <a:cubicBezTo>
                  <a:pt x="2586336" y="1088833"/>
                  <a:pt x="2574417" y="1082879"/>
                  <a:pt x="2577397" y="1079902"/>
                </a:cubicBezTo>
                <a:cubicBezTo>
                  <a:pt x="2589316" y="1085856"/>
                  <a:pt x="2607194" y="1088833"/>
                  <a:pt x="2613153" y="1094786"/>
                </a:cubicBezTo>
                <a:cubicBezTo>
                  <a:pt x="2622092" y="1094786"/>
                  <a:pt x="2610173" y="1088833"/>
                  <a:pt x="2619112" y="1088833"/>
                </a:cubicBezTo>
                <a:cubicBezTo>
                  <a:pt x="2628051" y="1097763"/>
                  <a:pt x="2628051" y="1091809"/>
                  <a:pt x="2636990" y="1094786"/>
                </a:cubicBezTo>
                <a:cubicBezTo>
                  <a:pt x="2631031" y="1088833"/>
                  <a:pt x="2628051" y="1085856"/>
                  <a:pt x="2628051" y="1082879"/>
                </a:cubicBezTo>
                <a:cubicBezTo>
                  <a:pt x="2622092" y="1085856"/>
                  <a:pt x="2613153" y="1085856"/>
                  <a:pt x="2607194" y="1076926"/>
                </a:cubicBezTo>
                <a:cubicBezTo>
                  <a:pt x="2616133" y="1073949"/>
                  <a:pt x="2619112" y="1082879"/>
                  <a:pt x="2628051" y="1079902"/>
                </a:cubicBezTo>
                <a:cubicBezTo>
                  <a:pt x="2636990" y="1085856"/>
                  <a:pt x="2634011" y="1094786"/>
                  <a:pt x="2642949" y="1094786"/>
                </a:cubicBezTo>
                <a:cubicBezTo>
                  <a:pt x="2648909" y="1091809"/>
                  <a:pt x="2645929" y="1088833"/>
                  <a:pt x="2654868" y="1085856"/>
                </a:cubicBezTo>
                <a:cubicBezTo>
                  <a:pt x="2654868" y="1085856"/>
                  <a:pt x="2654868" y="1088833"/>
                  <a:pt x="2657848" y="1088833"/>
                </a:cubicBezTo>
                <a:cubicBezTo>
                  <a:pt x="2657848" y="1088833"/>
                  <a:pt x="2660827" y="1088833"/>
                  <a:pt x="2660827" y="1088833"/>
                </a:cubicBezTo>
                <a:cubicBezTo>
                  <a:pt x="2651889" y="1091809"/>
                  <a:pt x="2645929" y="1094786"/>
                  <a:pt x="2648909" y="1097763"/>
                </a:cubicBezTo>
                <a:cubicBezTo>
                  <a:pt x="2660827" y="1100740"/>
                  <a:pt x="2651889" y="1103716"/>
                  <a:pt x="2648909" y="1106693"/>
                </a:cubicBezTo>
                <a:cubicBezTo>
                  <a:pt x="2657848" y="1112647"/>
                  <a:pt x="2660827" y="1103716"/>
                  <a:pt x="2669767" y="1103716"/>
                </a:cubicBezTo>
                <a:cubicBezTo>
                  <a:pt x="2678705" y="1112647"/>
                  <a:pt x="2702543" y="1118600"/>
                  <a:pt x="2705522" y="1106693"/>
                </a:cubicBezTo>
                <a:cubicBezTo>
                  <a:pt x="2711481" y="1112647"/>
                  <a:pt x="2696583" y="1115624"/>
                  <a:pt x="2702543" y="1121577"/>
                </a:cubicBezTo>
                <a:cubicBezTo>
                  <a:pt x="2705522" y="1118600"/>
                  <a:pt x="2714461" y="1115624"/>
                  <a:pt x="2714461" y="1112647"/>
                </a:cubicBezTo>
                <a:cubicBezTo>
                  <a:pt x="2723400" y="1115624"/>
                  <a:pt x="2729359" y="1118600"/>
                  <a:pt x="2738298" y="1115624"/>
                </a:cubicBezTo>
                <a:cubicBezTo>
                  <a:pt x="2744258" y="1121577"/>
                  <a:pt x="2729359" y="1121577"/>
                  <a:pt x="2738298" y="1130507"/>
                </a:cubicBezTo>
                <a:cubicBezTo>
                  <a:pt x="2744258" y="1127531"/>
                  <a:pt x="2750217" y="1127531"/>
                  <a:pt x="2753197" y="1124554"/>
                </a:cubicBezTo>
                <a:cubicBezTo>
                  <a:pt x="2753197" y="1133484"/>
                  <a:pt x="2762135" y="1133484"/>
                  <a:pt x="2771075" y="1139438"/>
                </a:cubicBezTo>
                <a:cubicBezTo>
                  <a:pt x="2774054" y="1136461"/>
                  <a:pt x="2774054" y="1136461"/>
                  <a:pt x="2777034" y="1133484"/>
                </a:cubicBezTo>
                <a:cubicBezTo>
                  <a:pt x="2785973" y="1142414"/>
                  <a:pt x="2803851" y="1145391"/>
                  <a:pt x="2812789" y="1136461"/>
                </a:cubicBezTo>
                <a:cubicBezTo>
                  <a:pt x="2812789" y="1145391"/>
                  <a:pt x="2827688" y="1148368"/>
                  <a:pt x="2830667" y="1142414"/>
                </a:cubicBezTo>
                <a:cubicBezTo>
                  <a:pt x="2836627" y="1157298"/>
                  <a:pt x="2851525" y="1148368"/>
                  <a:pt x="2860464" y="1154321"/>
                </a:cubicBezTo>
                <a:cubicBezTo>
                  <a:pt x="2863444" y="1151345"/>
                  <a:pt x="2863444" y="1154321"/>
                  <a:pt x="2866423" y="1154321"/>
                </a:cubicBezTo>
                <a:cubicBezTo>
                  <a:pt x="2866423" y="1151345"/>
                  <a:pt x="2866423" y="1151345"/>
                  <a:pt x="2866423" y="1148368"/>
                </a:cubicBezTo>
                <a:cubicBezTo>
                  <a:pt x="2872383" y="1148368"/>
                  <a:pt x="2878342" y="1145391"/>
                  <a:pt x="2884301" y="1151345"/>
                </a:cubicBezTo>
                <a:cubicBezTo>
                  <a:pt x="2878342" y="1154321"/>
                  <a:pt x="2869403" y="1148368"/>
                  <a:pt x="2872383" y="1154321"/>
                </a:cubicBezTo>
                <a:cubicBezTo>
                  <a:pt x="2887281" y="1157298"/>
                  <a:pt x="2896220" y="1172182"/>
                  <a:pt x="2911118" y="1175159"/>
                </a:cubicBezTo>
                <a:cubicBezTo>
                  <a:pt x="2917077" y="1175159"/>
                  <a:pt x="2920057" y="1172182"/>
                  <a:pt x="2920057" y="1166228"/>
                </a:cubicBezTo>
                <a:cubicBezTo>
                  <a:pt x="2908139" y="1157298"/>
                  <a:pt x="2911118" y="1172182"/>
                  <a:pt x="2902179" y="1166228"/>
                </a:cubicBezTo>
                <a:cubicBezTo>
                  <a:pt x="2911118" y="1163252"/>
                  <a:pt x="2905159" y="1157298"/>
                  <a:pt x="2908139" y="1151345"/>
                </a:cubicBezTo>
                <a:cubicBezTo>
                  <a:pt x="2911118" y="1160275"/>
                  <a:pt x="2920057" y="1160275"/>
                  <a:pt x="2928996" y="1166228"/>
                </a:cubicBezTo>
                <a:cubicBezTo>
                  <a:pt x="2923037" y="1169205"/>
                  <a:pt x="2917077" y="1172182"/>
                  <a:pt x="2923037" y="1178135"/>
                </a:cubicBezTo>
                <a:cubicBezTo>
                  <a:pt x="2928996" y="1178135"/>
                  <a:pt x="2928996" y="1169205"/>
                  <a:pt x="2934955" y="1175159"/>
                </a:cubicBezTo>
                <a:cubicBezTo>
                  <a:pt x="2931976" y="1175159"/>
                  <a:pt x="2931976" y="1178135"/>
                  <a:pt x="2931976" y="1181112"/>
                </a:cubicBezTo>
                <a:cubicBezTo>
                  <a:pt x="2937935" y="1181112"/>
                  <a:pt x="2946874" y="1181112"/>
                  <a:pt x="2955813" y="1184089"/>
                </a:cubicBezTo>
                <a:cubicBezTo>
                  <a:pt x="2958793" y="1190043"/>
                  <a:pt x="2964752" y="1193019"/>
                  <a:pt x="2973691" y="1193019"/>
                </a:cubicBezTo>
                <a:cubicBezTo>
                  <a:pt x="2982630" y="1195996"/>
                  <a:pt x="2991569" y="1198973"/>
                  <a:pt x="2997528" y="1201950"/>
                </a:cubicBezTo>
                <a:cubicBezTo>
                  <a:pt x="2994548" y="1198973"/>
                  <a:pt x="3000507" y="1198973"/>
                  <a:pt x="3000507" y="1195996"/>
                </a:cubicBezTo>
                <a:cubicBezTo>
                  <a:pt x="3003487" y="1198973"/>
                  <a:pt x="3006467" y="1201950"/>
                  <a:pt x="3012426" y="1198973"/>
                </a:cubicBezTo>
                <a:cubicBezTo>
                  <a:pt x="3018385" y="1213857"/>
                  <a:pt x="3030304" y="1204926"/>
                  <a:pt x="3042223" y="1207903"/>
                </a:cubicBezTo>
                <a:cubicBezTo>
                  <a:pt x="3036263" y="1210880"/>
                  <a:pt x="3048182" y="1210880"/>
                  <a:pt x="3045202" y="1216833"/>
                </a:cubicBezTo>
                <a:cubicBezTo>
                  <a:pt x="3039243" y="1219810"/>
                  <a:pt x="3033284" y="1219810"/>
                  <a:pt x="3027325" y="1216833"/>
                </a:cubicBezTo>
                <a:cubicBezTo>
                  <a:pt x="3030304" y="1228740"/>
                  <a:pt x="3048182" y="1228740"/>
                  <a:pt x="3060101" y="1228740"/>
                </a:cubicBezTo>
                <a:cubicBezTo>
                  <a:pt x="3054141" y="1225764"/>
                  <a:pt x="3048182" y="1228740"/>
                  <a:pt x="3045202" y="1219810"/>
                </a:cubicBezTo>
                <a:cubicBezTo>
                  <a:pt x="3054141" y="1219810"/>
                  <a:pt x="3063080" y="1222787"/>
                  <a:pt x="3072019" y="1225764"/>
                </a:cubicBezTo>
                <a:cubicBezTo>
                  <a:pt x="3077979" y="1228740"/>
                  <a:pt x="3086917" y="1228740"/>
                  <a:pt x="3095857" y="1228740"/>
                </a:cubicBezTo>
                <a:cubicBezTo>
                  <a:pt x="3098836" y="1228740"/>
                  <a:pt x="3095857" y="1225764"/>
                  <a:pt x="3095857" y="1222787"/>
                </a:cubicBezTo>
                <a:cubicBezTo>
                  <a:pt x="3095857" y="1222787"/>
                  <a:pt x="3095857" y="1222787"/>
                  <a:pt x="3104795" y="1219810"/>
                </a:cubicBezTo>
                <a:cubicBezTo>
                  <a:pt x="3110755" y="1225764"/>
                  <a:pt x="3101816" y="1225764"/>
                  <a:pt x="3107775" y="1231717"/>
                </a:cubicBezTo>
                <a:cubicBezTo>
                  <a:pt x="3119693" y="1243624"/>
                  <a:pt x="3122673" y="1228740"/>
                  <a:pt x="3128633" y="1240647"/>
                </a:cubicBezTo>
                <a:cubicBezTo>
                  <a:pt x="3137571" y="1237671"/>
                  <a:pt x="3122673" y="1228740"/>
                  <a:pt x="3116714" y="1228740"/>
                </a:cubicBezTo>
                <a:cubicBezTo>
                  <a:pt x="3125653" y="1222787"/>
                  <a:pt x="3131612" y="1237671"/>
                  <a:pt x="3137571" y="1228740"/>
                </a:cubicBezTo>
                <a:cubicBezTo>
                  <a:pt x="3143531" y="1237671"/>
                  <a:pt x="3128633" y="1240647"/>
                  <a:pt x="3137571" y="1249578"/>
                </a:cubicBezTo>
                <a:cubicBezTo>
                  <a:pt x="3143531" y="1249578"/>
                  <a:pt x="3152470" y="1252554"/>
                  <a:pt x="3161409" y="1252554"/>
                </a:cubicBezTo>
                <a:cubicBezTo>
                  <a:pt x="3170348" y="1255531"/>
                  <a:pt x="3176307" y="1255531"/>
                  <a:pt x="3176307" y="1246601"/>
                </a:cubicBezTo>
                <a:cubicBezTo>
                  <a:pt x="3167368" y="1246601"/>
                  <a:pt x="3158429" y="1243624"/>
                  <a:pt x="3152470" y="1240647"/>
                </a:cubicBezTo>
                <a:cubicBezTo>
                  <a:pt x="3155449" y="1237671"/>
                  <a:pt x="3161409" y="1246601"/>
                  <a:pt x="3161409" y="1237671"/>
                </a:cubicBezTo>
                <a:cubicBezTo>
                  <a:pt x="3173327" y="1246601"/>
                  <a:pt x="3197165" y="1246601"/>
                  <a:pt x="3203124" y="1252554"/>
                </a:cubicBezTo>
                <a:cubicBezTo>
                  <a:pt x="3203124" y="1252554"/>
                  <a:pt x="3200144" y="1252554"/>
                  <a:pt x="3197165" y="1252554"/>
                </a:cubicBezTo>
                <a:cubicBezTo>
                  <a:pt x="3200144" y="1258508"/>
                  <a:pt x="3209083" y="1258508"/>
                  <a:pt x="3197165" y="1258508"/>
                </a:cubicBezTo>
                <a:cubicBezTo>
                  <a:pt x="3191205" y="1261485"/>
                  <a:pt x="3203124" y="1252554"/>
                  <a:pt x="3194185" y="1255531"/>
                </a:cubicBezTo>
                <a:cubicBezTo>
                  <a:pt x="3182266" y="1255531"/>
                  <a:pt x="3197165" y="1258508"/>
                  <a:pt x="3191205" y="1261485"/>
                </a:cubicBezTo>
                <a:cubicBezTo>
                  <a:pt x="3182266" y="1255531"/>
                  <a:pt x="3182266" y="1267438"/>
                  <a:pt x="3170348" y="1261485"/>
                </a:cubicBezTo>
                <a:cubicBezTo>
                  <a:pt x="3173327" y="1267438"/>
                  <a:pt x="3179287" y="1267438"/>
                  <a:pt x="3185246" y="1270415"/>
                </a:cubicBezTo>
                <a:cubicBezTo>
                  <a:pt x="3191205" y="1267438"/>
                  <a:pt x="3194185" y="1261485"/>
                  <a:pt x="3200144" y="1267438"/>
                </a:cubicBezTo>
                <a:cubicBezTo>
                  <a:pt x="3200144" y="1270415"/>
                  <a:pt x="3194185" y="1270415"/>
                  <a:pt x="3197165" y="1276369"/>
                </a:cubicBezTo>
                <a:cubicBezTo>
                  <a:pt x="3203124" y="1276369"/>
                  <a:pt x="3209083" y="1279345"/>
                  <a:pt x="3209083" y="1273392"/>
                </a:cubicBezTo>
                <a:cubicBezTo>
                  <a:pt x="3200144" y="1270415"/>
                  <a:pt x="3209083" y="1261485"/>
                  <a:pt x="3200144" y="1261485"/>
                </a:cubicBezTo>
                <a:cubicBezTo>
                  <a:pt x="3209083" y="1258508"/>
                  <a:pt x="3212063" y="1267438"/>
                  <a:pt x="3218022" y="1270415"/>
                </a:cubicBezTo>
                <a:cubicBezTo>
                  <a:pt x="3221002" y="1267438"/>
                  <a:pt x="3226961" y="1267438"/>
                  <a:pt x="3226961" y="1264462"/>
                </a:cubicBezTo>
                <a:cubicBezTo>
                  <a:pt x="3221002" y="1264462"/>
                  <a:pt x="3215043" y="1261485"/>
                  <a:pt x="3209083" y="1258508"/>
                </a:cubicBezTo>
                <a:cubicBezTo>
                  <a:pt x="3215043" y="1252554"/>
                  <a:pt x="3215043" y="1261485"/>
                  <a:pt x="3223981" y="1255531"/>
                </a:cubicBezTo>
                <a:cubicBezTo>
                  <a:pt x="3218022" y="1252554"/>
                  <a:pt x="3206103" y="1252554"/>
                  <a:pt x="3200144" y="1246601"/>
                </a:cubicBezTo>
                <a:cubicBezTo>
                  <a:pt x="3203124" y="1246601"/>
                  <a:pt x="3206103" y="1243624"/>
                  <a:pt x="3206103" y="1243624"/>
                </a:cubicBezTo>
                <a:cubicBezTo>
                  <a:pt x="3197165" y="1240647"/>
                  <a:pt x="3194185" y="1240647"/>
                  <a:pt x="3194185" y="1246601"/>
                </a:cubicBezTo>
                <a:cubicBezTo>
                  <a:pt x="3185246" y="1240647"/>
                  <a:pt x="3176307" y="1234694"/>
                  <a:pt x="3170348" y="1237671"/>
                </a:cubicBezTo>
                <a:cubicBezTo>
                  <a:pt x="3173327" y="1234694"/>
                  <a:pt x="3164388" y="1231717"/>
                  <a:pt x="3161409" y="1234694"/>
                </a:cubicBezTo>
                <a:cubicBezTo>
                  <a:pt x="3161409" y="1231717"/>
                  <a:pt x="3161409" y="1231717"/>
                  <a:pt x="3161409" y="1228740"/>
                </a:cubicBezTo>
                <a:cubicBezTo>
                  <a:pt x="3155449" y="1228740"/>
                  <a:pt x="3152470" y="1228740"/>
                  <a:pt x="3149490" y="1228740"/>
                </a:cubicBezTo>
                <a:cubicBezTo>
                  <a:pt x="3143531" y="1219810"/>
                  <a:pt x="3131612" y="1219810"/>
                  <a:pt x="3122673" y="1219810"/>
                </a:cubicBezTo>
                <a:cubicBezTo>
                  <a:pt x="3125653" y="1216833"/>
                  <a:pt x="3119693" y="1213857"/>
                  <a:pt x="3122673" y="1210880"/>
                </a:cubicBezTo>
                <a:cubicBezTo>
                  <a:pt x="3104795" y="1216833"/>
                  <a:pt x="3086917" y="1193019"/>
                  <a:pt x="3074999" y="1201950"/>
                </a:cubicBezTo>
                <a:cubicBezTo>
                  <a:pt x="3072019" y="1195996"/>
                  <a:pt x="3066060" y="1198973"/>
                  <a:pt x="3060101" y="1198973"/>
                </a:cubicBezTo>
                <a:cubicBezTo>
                  <a:pt x="3054141" y="1193019"/>
                  <a:pt x="3057121" y="1190043"/>
                  <a:pt x="3054141" y="1187066"/>
                </a:cubicBezTo>
                <a:cubicBezTo>
                  <a:pt x="3042223" y="1195996"/>
                  <a:pt x="3027325" y="1175159"/>
                  <a:pt x="3015406" y="1175159"/>
                </a:cubicBezTo>
                <a:cubicBezTo>
                  <a:pt x="3012426" y="1175159"/>
                  <a:pt x="3015406" y="1178135"/>
                  <a:pt x="3012426" y="1178135"/>
                </a:cubicBezTo>
                <a:cubicBezTo>
                  <a:pt x="3003487" y="1175159"/>
                  <a:pt x="3000507" y="1175159"/>
                  <a:pt x="2988589" y="1172182"/>
                </a:cubicBezTo>
                <a:cubicBezTo>
                  <a:pt x="2991569" y="1166228"/>
                  <a:pt x="3000507" y="1172182"/>
                  <a:pt x="2997528" y="1163252"/>
                </a:cubicBezTo>
                <a:cubicBezTo>
                  <a:pt x="2976671" y="1175159"/>
                  <a:pt x="2952833" y="1154321"/>
                  <a:pt x="2934955" y="1151345"/>
                </a:cubicBezTo>
                <a:cubicBezTo>
                  <a:pt x="2934955" y="1154321"/>
                  <a:pt x="2937935" y="1157298"/>
                  <a:pt x="2931976" y="1157298"/>
                </a:cubicBezTo>
                <a:cubicBezTo>
                  <a:pt x="2926016" y="1154321"/>
                  <a:pt x="2917077" y="1154321"/>
                  <a:pt x="2911118" y="1151345"/>
                </a:cubicBezTo>
                <a:cubicBezTo>
                  <a:pt x="2917077" y="1148368"/>
                  <a:pt x="2920057" y="1148368"/>
                  <a:pt x="2923037" y="1142414"/>
                </a:cubicBezTo>
                <a:cubicBezTo>
                  <a:pt x="2914098" y="1139438"/>
                  <a:pt x="2905159" y="1136461"/>
                  <a:pt x="2896220" y="1136461"/>
                </a:cubicBezTo>
                <a:cubicBezTo>
                  <a:pt x="2887281" y="1133484"/>
                  <a:pt x="2878342" y="1130507"/>
                  <a:pt x="2869403" y="1130507"/>
                </a:cubicBezTo>
                <a:cubicBezTo>
                  <a:pt x="2860464" y="1127531"/>
                  <a:pt x="2851525" y="1125298"/>
                  <a:pt x="2843331" y="1122321"/>
                </a:cubicBezTo>
                <a:lnTo>
                  <a:pt x="2827852" y="1113256"/>
                </a:lnTo>
                <a:lnTo>
                  <a:pt x="2833647" y="1112647"/>
                </a:lnTo>
                <a:cubicBezTo>
                  <a:pt x="2827688" y="1109670"/>
                  <a:pt x="2833647" y="1106693"/>
                  <a:pt x="2830667" y="1103716"/>
                </a:cubicBezTo>
                <a:cubicBezTo>
                  <a:pt x="2815769" y="1109670"/>
                  <a:pt x="2815769" y="1097763"/>
                  <a:pt x="2809810" y="1097763"/>
                </a:cubicBezTo>
                <a:cubicBezTo>
                  <a:pt x="2800871" y="1097763"/>
                  <a:pt x="2806830" y="1100740"/>
                  <a:pt x="2797891" y="1103716"/>
                </a:cubicBezTo>
                <a:cubicBezTo>
                  <a:pt x="2794912" y="1094786"/>
                  <a:pt x="2791932" y="1094786"/>
                  <a:pt x="2785973" y="1091809"/>
                </a:cubicBezTo>
                <a:cubicBezTo>
                  <a:pt x="2780013" y="1091809"/>
                  <a:pt x="2782993" y="1094786"/>
                  <a:pt x="2782993" y="1097763"/>
                </a:cubicBezTo>
                <a:cubicBezTo>
                  <a:pt x="2777034" y="1091809"/>
                  <a:pt x="2759156" y="1097763"/>
                  <a:pt x="2759156" y="1088833"/>
                </a:cubicBezTo>
                <a:cubicBezTo>
                  <a:pt x="2765115" y="1088833"/>
                  <a:pt x="2768095" y="1094786"/>
                  <a:pt x="2774054" y="1091809"/>
                </a:cubicBezTo>
                <a:cubicBezTo>
                  <a:pt x="2759156" y="1085856"/>
                  <a:pt x="2771075" y="1085856"/>
                  <a:pt x="2768095" y="1076926"/>
                </a:cubicBezTo>
                <a:cubicBezTo>
                  <a:pt x="2759156" y="1076926"/>
                  <a:pt x="2759156" y="1079902"/>
                  <a:pt x="2759156" y="1082879"/>
                </a:cubicBezTo>
                <a:cubicBezTo>
                  <a:pt x="2747237" y="1082879"/>
                  <a:pt x="2732339" y="1073949"/>
                  <a:pt x="2717441" y="1067995"/>
                </a:cubicBezTo>
                <a:cubicBezTo>
                  <a:pt x="2714461" y="1073949"/>
                  <a:pt x="2705522" y="1073949"/>
                  <a:pt x="2699563" y="1073949"/>
                </a:cubicBezTo>
                <a:cubicBezTo>
                  <a:pt x="2693603" y="1070972"/>
                  <a:pt x="2705522" y="1070972"/>
                  <a:pt x="2699563" y="1065019"/>
                </a:cubicBezTo>
                <a:cubicBezTo>
                  <a:pt x="2690624" y="1070972"/>
                  <a:pt x="2681685" y="1067995"/>
                  <a:pt x="2672746" y="1067995"/>
                </a:cubicBezTo>
                <a:cubicBezTo>
                  <a:pt x="2675726" y="1070972"/>
                  <a:pt x="2681685" y="1070972"/>
                  <a:pt x="2678705" y="1073949"/>
                </a:cubicBezTo>
                <a:cubicBezTo>
                  <a:pt x="2672746" y="1067995"/>
                  <a:pt x="2666787" y="1073949"/>
                  <a:pt x="2666787" y="1076926"/>
                </a:cubicBezTo>
                <a:cubicBezTo>
                  <a:pt x="2660827" y="1073949"/>
                  <a:pt x="2654868" y="1076926"/>
                  <a:pt x="2648909" y="1070972"/>
                </a:cubicBezTo>
                <a:cubicBezTo>
                  <a:pt x="2654868" y="1067995"/>
                  <a:pt x="2657848" y="1070972"/>
                  <a:pt x="2660827" y="1070972"/>
                </a:cubicBezTo>
                <a:cubicBezTo>
                  <a:pt x="2654868" y="1065019"/>
                  <a:pt x="2663807" y="1067995"/>
                  <a:pt x="2666787" y="1067995"/>
                </a:cubicBezTo>
                <a:cubicBezTo>
                  <a:pt x="2657848" y="1065019"/>
                  <a:pt x="2651889" y="1062042"/>
                  <a:pt x="2651889" y="1056088"/>
                </a:cubicBezTo>
                <a:cubicBezTo>
                  <a:pt x="2651889" y="1059065"/>
                  <a:pt x="2660827" y="1056088"/>
                  <a:pt x="2657848" y="1056088"/>
                </a:cubicBezTo>
                <a:cubicBezTo>
                  <a:pt x="2651889" y="1050135"/>
                  <a:pt x="2645929" y="1050135"/>
                  <a:pt x="2639970" y="1050135"/>
                </a:cubicBezTo>
                <a:cubicBezTo>
                  <a:pt x="2631031" y="1053112"/>
                  <a:pt x="2625072" y="1053112"/>
                  <a:pt x="2619112" y="1053112"/>
                </a:cubicBezTo>
                <a:cubicBezTo>
                  <a:pt x="2625072" y="1050135"/>
                  <a:pt x="2634011" y="1047158"/>
                  <a:pt x="2625072" y="1041205"/>
                </a:cubicBezTo>
                <a:cubicBezTo>
                  <a:pt x="2622092" y="1045670"/>
                  <a:pt x="2616133" y="1048646"/>
                  <a:pt x="2610173" y="1049391"/>
                </a:cubicBezTo>
                <a:lnTo>
                  <a:pt x="2601137" y="1046231"/>
                </a:lnTo>
                <a:lnTo>
                  <a:pt x="2604214" y="1044181"/>
                </a:lnTo>
                <a:cubicBezTo>
                  <a:pt x="2595275" y="1041205"/>
                  <a:pt x="2586336" y="1038228"/>
                  <a:pt x="2574417" y="1038228"/>
                </a:cubicBezTo>
                <a:cubicBezTo>
                  <a:pt x="2571438" y="1035251"/>
                  <a:pt x="2571438" y="1032274"/>
                  <a:pt x="2571438" y="1029297"/>
                </a:cubicBezTo>
                <a:cubicBezTo>
                  <a:pt x="2562499" y="1029297"/>
                  <a:pt x="2565479" y="1032274"/>
                  <a:pt x="2556540" y="1035251"/>
                </a:cubicBezTo>
                <a:cubicBezTo>
                  <a:pt x="2553560" y="1032274"/>
                  <a:pt x="2550581" y="1032274"/>
                  <a:pt x="2547601" y="1029297"/>
                </a:cubicBezTo>
                <a:cubicBezTo>
                  <a:pt x="2547601" y="1026321"/>
                  <a:pt x="2550581" y="1026321"/>
                  <a:pt x="2550581" y="1023344"/>
                </a:cubicBezTo>
                <a:cubicBezTo>
                  <a:pt x="2529723" y="1014414"/>
                  <a:pt x="2514825" y="1020367"/>
                  <a:pt x="2496947" y="1017390"/>
                </a:cubicBezTo>
                <a:cubicBezTo>
                  <a:pt x="2499926" y="1014414"/>
                  <a:pt x="2502906" y="1011437"/>
                  <a:pt x="2502906" y="1005483"/>
                </a:cubicBezTo>
                <a:cubicBezTo>
                  <a:pt x="2493967" y="1005483"/>
                  <a:pt x="2488008" y="1002507"/>
                  <a:pt x="2482049" y="1005483"/>
                </a:cubicBezTo>
                <a:cubicBezTo>
                  <a:pt x="2485028" y="1011437"/>
                  <a:pt x="2499926" y="1005483"/>
                  <a:pt x="2493967" y="1011437"/>
                </a:cubicBezTo>
                <a:cubicBezTo>
                  <a:pt x="2485028" y="1014414"/>
                  <a:pt x="2479069" y="1008460"/>
                  <a:pt x="2470130" y="999530"/>
                </a:cubicBezTo>
                <a:cubicBezTo>
                  <a:pt x="2458211" y="1002507"/>
                  <a:pt x="2473110" y="1005483"/>
                  <a:pt x="2470130" y="1011437"/>
                </a:cubicBezTo>
                <a:cubicBezTo>
                  <a:pt x="2459701" y="1005483"/>
                  <a:pt x="2448527" y="1003251"/>
                  <a:pt x="2437726" y="1002507"/>
                </a:cubicBezTo>
                <a:lnTo>
                  <a:pt x="2419476" y="1002507"/>
                </a:lnTo>
                <a:cubicBezTo>
                  <a:pt x="2413517" y="996553"/>
                  <a:pt x="2422456" y="996553"/>
                  <a:pt x="2416496" y="993576"/>
                </a:cubicBezTo>
                <a:cubicBezTo>
                  <a:pt x="2392659" y="1002507"/>
                  <a:pt x="2371801" y="984646"/>
                  <a:pt x="2350944" y="981669"/>
                </a:cubicBezTo>
                <a:cubicBezTo>
                  <a:pt x="2356903" y="981669"/>
                  <a:pt x="2356903" y="978693"/>
                  <a:pt x="2350944" y="975716"/>
                </a:cubicBezTo>
                <a:cubicBezTo>
                  <a:pt x="2344985" y="978693"/>
                  <a:pt x="2336046" y="981669"/>
                  <a:pt x="2330086" y="978693"/>
                </a:cubicBezTo>
                <a:cubicBezTo>
                  <a:pt x="2330086" y="978693"/>
                  <a:pt x="2330086" y="975716"/>
                  <a:pt x="2330086" y="975716"/>
                </a:cubicBezTo>
                <a:cubicBezTo>
                  <a:pt x="2312208" y="975716"/>
                  <a:pt x="2297310" y="966786"/>
                  <a:pt x="2276453" y="969762"/>
                </a:cubicBezTo>
                <a:cubicBezTo>
                  <a:pt x="2282412" y="969762"/>
                  <a:pt x="2282412" y="966786"/>
                  <a:pt x="2279432" y="963809"/>
                </a:cubicBezTo>
                <a:cubicBezTo>
                  <a:pt x="2252615" y="963809"/>
                  <a:pt x="2255595" y="960832"/>
                  <a:pt x="2234738" y="954878"/>
                </a:cubicBezTo>
                <a:cubicBezTo>
                  <a:pt x="2240697" y="951902"/>
                  <a:pt x="2240697" y="948925"/>
                  <a:pt x="2240697" y="945948"/>
                </a:cubicBezTo>
                <a:cubicBezTo>
                  <a:pt x="2240697" y="945948"/>
                  <a:pt x="2240697" y="945948"/>
                  <a:pt x="2237717" y="945948"/>
                </a:cubicBezTo>
                <a:cubicBezTo>
                  <a:pt x="2234738" y="948925"/>
                  <a:pt x="2231758" y="948925"/>
                  <a:pt x="2231758" y="945948"/>
                </a:cubicBezTo>
                <a:cubicBezTo>
                  <a:pt x="2228778" y="945948"/>
                  <a:pt x="2225799" y="945948"/>
                  <a:pt x="2222819" y="945948"/>
                </a:cubicBezTo>
                <a:cubicBezTo>
                  <a:pt x="2216860" y="945948"/>
                  <a:pt x="2216860" y="948925"/>
                  <a:pt x="2216860" y="951902"/>
                </a:cubicBezTo>
                <a:cubicBezTo>
                  <a:pt x="2213880" y="948925"/>
                  <a:pt x="2207921" y="945948"/>
                  <a:pt x="2204941" y="945948"/>
                </a:cubicBezTo>
                <a:cubicBezTo>
                  <a:pt x="2201961" y="948925"/>
                  <a:pt x="2207921" y="951902"/>
                  <a:pt x="2204941" y="951902"/>
                </a:cubicBezTo>
                <a:cubicBezTo>
                  <a:pt x="2193022" y="948925"/>
                  <a:pt x="2198982" y="945948"/>
                  <a:pt x="2184084" y="945948"/>
                </a:cubicBezTo>
                <a:cubicBezTo>
                  <a:pt x="2187063" y="948925"/>
                  <a:pt x="2196002" y="951902"/>
                  <a:pt x="2187063" y="951902"/>
                </a:cubicBezTo>
                <a:cubicBezTo>
                  <a:pt x="2175145" y="942971"/>
                  <a:pt x="2148328" y="942971"/>
                  <a:pt x="2148328" y="934041"/>
                </a:cubicBezTo>
                <a:cubicBezTo>
                  <a:pt x="2145348" y="937018"/>
                  <a:pt x="2145348" y="937018"/>
                  <a:pt x="2145348" y="939995"/>
                </a:cubicBezTo>
                <a:cubicBezTo>
                  <a:pt x="2142368" y="939995"/>
                  <a:pt x="2139389" y="939995"/>
                  <a:pt x="2136409" y="937018"/>
                </a:cubicBezTo>
                <a:cubicBezTo>
                  <a:pt x="2133429" y="939995"/>
                  <a:pt x="2136409" y="942971"/>
                  <a:pt x="2133429" y="945948"/>
                </a:cubicBezTo>
                <a:cubicBezTo>
                  <a:pt x="2127470" y="942971"/>
                  <a:pt x="2133429" y="942971"/>
                  <a:pt x="2124491" y="939995"/>
                </a:cubicBezTo>
                <a:cubicBezTo>
                  <a:pt x="2127470" y="939995"/>
                  <a:pt x="2130450" y="937018"/>
                  <a:pt x="2133429" y="937018"/>
                </a:cubicBezTo>
                <a:cubicBezTo>
                  <a:pt x="2124491" y="934041"/>
                  <a:pt x="2115552" y="931064"/>
                  <a:pt x="2106613" y="931064"/>
                </a:cubicBezTo>
                <a:cubicBezTo>
                  <a:pt x="2103633" y="931064"/>
                  <a:pt x="2103633" y="931064"/>
                  <a:pt x="2103633" y="931064"/>
                </a:cubicBezTo>
                <a:cubicBezTo>
                  <a:pt x="2100653" y="928088"/>
                  <a:pt x="2094694" y="928088"/>
                  <a:pt x="2091714" y="928088"/>
                </a:cubicBezTo>
                <a:cubicBezTo>
                  <a:pt x="2088735" y="928088"/>
                  <a:pt x="2082775" y="928088"/>
                  <a:pt x="2076816" y="925111"/>
                </a:cubicBezTo>
                <a:cubicBezTo>
                  <a:pt x="2064898" y="925111"/>
                  <a:pt x="2052979" y="928088"/>
                  <a:pt x="2041060" y="931064"/>
                </a:cubicBezTo>
                <a:cubicBezTo>
                  <a:pt x="2035101" y="925111"/>
                  <a:pt x="2032121" y="922134"/>
                  <a:pt x="2029142" y="916181"/>
                </a:cubicBezTo>
                <a:cubicBezTo>
                  <a:pt x="2014244" y="925111"/>
                  <a:pt x="2002325" y="919157"/>
                  <a:pt x="1990406" y="913204"/>
                </a:cubicBezTo>
                <a:cubicBezTo>
                  <a:pt x="1990406" y="916181"/>
                  <a:pt x="1993386" y="919157"/>
                  <a:pt x="1990406" y="922134"/>
                </a:cubicBezTo>
                <a:cubicBezTo>
                  <a:pt x="1984447" y="925111"/>
                  <a:pt x="1975508" y="907250"/>
                  <a:pt x="1966569" y="913204"/>
                </a:cubicBezTo>
                <a:cubicBezTo>
                  <a:pt x="1951671" y="919157"/>
                  <a:pt x="1933793" y="919157"/>
                  <a:pt x="1915915" y="916181"/>
                </a:cubicBezTo>
                <a:cubicBezTo>
                  <a:pt x="1901017" y="913204"/>
                  <a:pt x="1886119" y="910227"/>
                  <a:pt x="1868241" y="907250"/>
                </a:cubicBezTo>
                <a:cubicBezTo>
                  <a:pt x="1871220" y="910227"/>
                  <a:pt x="1868241" y="913204"/>
                  <a:pt x="1868241" y="919157"/>
                </a:cubicBezTo>
                <a:cubicBezTo>
                  <a:pt x="1859302" y="913204"/>
                  <a:pt x="1847383" y="910227"/>
                  <a:pt x="1838444" y="910227"/>
                </a:cubicBezTo>
                <a:cubicBezTo>
                  <a:pt x="1826526" y="907250"/>
                  <a:pt x="1817587" y="907250"/>
                  <a:pt x="1805668" y="907250"/>
                </a:cubicBezTo>
                <a:cubicBezTo>
                  <a:pt x="1796729" y="907250"/>
                  <a:pt x="1787790" y="907250"/>
                  <a:pt x="1775871" y="910227"/>
                </a:cubicBezTo>
                <a:cubicBezTo>
                  <a:pt x="1766933" y="910227"/>
                  <a:pt x="1755014" y="910227"/>
                  <a:pt x="1746075" y="910227"/>
                </a:cubicBezTo>
                <a:cubicBezTo>
                  <a:pt x="1740116" y="904274"/>
                  <a:pt x="1746075" y="901297"/>
                  <a:pt x="1737136" y="895343"/>
                </a:cubicBezTo>
                <a:cubicBezTo>
                  <a:pt x="1731177" y="910227"/>
                  <a:pt x="1722238" y="901297"/>
                  <a:pt x="1716278" y="913204"/>
                </a:cubicBezTo>
                <a:cubicBezTo>
                  <a:pt x="1704360" y="895343"/>
                  <a:pt x="1695421" y="910227"/>
                  <a:pt x="1683502" y="898320"/>
                </a:cubicBezTo>
                <a:cubicBezTo>
                  <a:pt x="1668604" y="913204"/>
                  <a:pt x="1635828" y="901297"/>
                  <a:pt x="1614970" y="904274"/>
                </a:cubicBezTo>
                <a:cubicBezTo>
                  <a:pt x="1611991" y="895343"/>
                  <a:pt x="1603052" y="895343"/>
                  <a:pt x="1594113" y="898320"/>
                </a:cubicBezTo>
                <a:cubicBezTo>
                  <a:pt x="1585174" y="901297"/>
                  <a:pt x="1573255" y="904274"/>
                  <a:pt x="1567296" y="898320"/>
                </a:cubicBezTo>
                <a:cubicBezTo>
                  <a:pt x="1561337" y="901297"/>
                  <a:pt x="1567296" y="907250"/>
                  <a:pt x="1564316" y="910227"/>
                </a:cubicBezTo>
                <a:cubicBezTo>
                  <a:pt x="1558357" y="907250"/>
                  <a:pt x="1549418" y="898320"/>
                  <a:pt x="1543459" y="913204"/>
                </a:cubicBezTo>
                <a:cubicBezTo>
                  <a:pt x="1522601" y="901297"/>
                  <a:pt x="1504723" y="907250"/>
                  <a:pt x="1486845" y="910227"/>
                </a:cubicBezTo>
                <a:cubicBezTo>
                  <a:pt x="1477906" y="904274"/>
                  <a:pt x="1492805" y="895343"/>
                  <a:pt x="1480886" y="889390"/>
                </a:cubicBezTo>
                <a:cubicBezTo>
                  <a:pt x="1471947" y="895343"/>
                  <a:pt x="1465988" y="901297"/>
                  <a:pt x="1457049" y="904274"/>
                </a:cubicBezTo>
                <a:cubicBezTo>
                  <a:pt x="1448110" y="910227"/>
                  <a:pt x="1439171" y="913204"/>
                  <a:pt x="1427252" y="913204"/>
                </a:cubicBezTo>
                <a:cubicBezTo>
                  <a:pt x="1427252" y="904274"/>
                  <a:pt x="1436191" y="907250"/>
                  <a:pt x="1439171" y="901297"/>
                </a:cubicBezTo>
                <a:cubicBezTo>
                  <a:pt x="1430232" y="895343"/>
                  <a:pt x="1439171" y="889390"/>
                  <a:pt x="1430232" y="886413"/>
                </a:cubicBezTo>
                <a:cubicBezTo>
                  <a:pt x="1424273" y="895343"/>
                  <a:pt x="1412354" y="904274"/>
                  <a:pt x="1403415" y="895343"/>
                </a:cubicBezTo>
                <a:cubicBezTo>
                  <a:pt x="1406395" y="895343"/>
                  <a:pt x="1418313" y="895343"/>
                  <a:pt x="1415334" y="886413"/>
                </a:cubicBezTo>
                <a:cubicBezTo>
                  <a:pt x="1403415" y="889390"/>
                  <a:pt x="1391497" y="886413"/>
                  <a:pt x="1382558" y="898320"/>
                </a:cubicBezTo>
                <a:cubicBezTo>
                  <a:pt x="1376598" y="895343"/>
                  <a:pt x="1379578" y="889390"/>
                  <a:pt x="1373619" y="886413"/>
                </a:cubicBezTo>
                <a:cubicBezTo>
                  <a:pt x="1364680" y="892367"/>
                  <a:pt x="1355741" y="886413"/>
                  <a:pt x="1352761" y="901297"/>
                </a:cubicBezTo>
                <a:cubicBezTo>
                  <a:pt x="1337863" y="889390"/>
                  <a:pt x="1322965" y="904274"/>
                  <a:pt x="1311046" y="907250"/>
                </a:cubicBezTo>
                <a:cubicBezTo>
                  <a:pt x="1305087" y="913204"/>
                  <a:pt x="1322965" y="916181"/>
                  <a:pt x="1314026" y="922134"/>
                </a:cubicBezTo>
                <a:cubicBezTo>
                  <a:pt x="1302107" y="919157"/>
                  <a:pt x="1311046" y="901297"/>
                  <a:pt x="1299127" y="907250"/>
                </a:cubicBezTo>
                <a:cubicBezTo>
                  <a:pt x="1302107" y="913204"/>
                  <a:pt x="1299127" y="928088"/>
                  <a:pt x="1290188" y="919157"/>
                </a:cubicBezTo>
                <a:cubicBezTo>
                  <a:pt x="1293168" y="916181"/>
                  <a:pt x="1296148" y="910227"/>
                  <a:pt x="1293168" y="907250"/>
                </a:cubicBezTo>
                <a:cubicBezTo>
                  <a:pt x="1272311" y="904274"/>
                  <a:pt x="1251453" y="907250"/>
                  <a:pt x="1233575" y="913204"/>
                </a:cubicBezTo>
                <a:cubicBezTo>
                  <a:pt x="1233575" y="913204"/>
                  <a:pt x="1230595" y="913204"/>
                  <a:pt x="1230595" y="910227"/>
                </a:cubicBezTo>
                <a:cubicBezTo>
                  <a:pt x="1215697" y="910227"/>
                  <a:pt x="1182921" y="907250"/>
                  <a:pt x="1185901" y="922134"/>
                </a:cubicBezTo>
                <a:cubicBezTo>
                  <a:pt x="1179941" y="919157"/>
                  <a:pt x="1179941" y="922134"/>
                  <a:pt x="1176962" y="922134"/>
                </a:cubicBezTo>
                <a:cubicBezTo>
                  <a:pt x="1176962" y="919157"/>
                  <a:pt x="1179941" y="913204"/>
                  <a:pt x="1173982" y="910227"/>
                </a:cubicBezTo>
                <a:cubicBezTo>
                  <a:pt x="1173982" y="922134"/>
                  <a:pt x="1165043" y="910227"/>
                  <a:pt x="1162063" y="922134"/>
                </a:cubicBezTo>
                <a:cubicBezTo>
                  <a:pt x="1168023" y="925111"/>
                  <a:pt x="1171002" y="922134"/>
                  <a:pt x="1173982" y="925111"/>
                </a:cubicBezTo>
                <a:cubicBezTo>
                  <a:pt x="1165043" y="939995"/>
                  <a:pt x="1159084" y="907250"/>
                  <a:pt x="1150145" y="922134"/>
                </a:cubicBezTo>
                <a:cubicBezTo>
                  <a:pt x="1141206" y="913204"/>
                  <a:pt x="1141206" y="925111"/>
                  <a:pt x="1132267" y="919157"/>
                </a:cubicBezTo>
                <a:cubicBezTo>
                  <a:pt x="1132267" y="910227"/>
                  <a:pt x="1144186" y="913204"/>
                  <a:pt x="1138226" y="910227"/>
                </a:cubicBezTo>
                <a:cubicBezTo>
                  <a:pt x="1129287" y="910227"/>
                  <a:pt x="1123328" y="910227"/>
                  <a:pt x="1114389" y="910227"/>
                </a:cubicBezTo>
                <a:cubicBezTo>
                  <a:pt x="1108430" y="913204"/>
                  <a:pt x="1099491" y="916181"/>
                  <a:pt x="1093532" y="925111"/>
                </a:cubicBezTo>
                <a:cubicBezTo>
                  <a:pt x="1093532" y="919157"/>
                  <a:pt x="1093532" y="916181"/>
                  <a:pt x="1093532" y="913204"/>
                </a:cubicBezTo>
                <a:cubicBezTo>
                  <a:pt x="1090552" y="916181"/>
                  <a:pt x="1084593" y="913204"/>
                  <a:pt x="1081613" y="916181"/>
                </a:cubicBezTo>
                <a:cubicBezTo>
                  <a:pt x="1078633" y="922134"/>
                  <a:pt x="1081613" y="925111"/>
                  <a:pt x="1081613" y="928088"/>
                </a:cubicBezTo>
                <a:cubicBezTo>
                  <a:pt x="1075654" y="925111"/>
                  <a:pt x="1066715" y="925111"/>
                  <a:pt x="1060755" y="925111"/>
                </a:cubicBezTo>
                <a:cubicBezTo>
                  <a:pt x="1063735" y="928088"/>
                  <a:pt x="1066715" y="939995"/>
                  <a:pt x="1060755" y="937018"/>
                </a:cubicBezTo>
                <a:cubicBezTo>
                  <a:pt x="1060755" y="916181"/>
                  <a:pt x="1045857" y="937018"/>
                  <a:pt x="1036918" y="931064"/>
                </a:cubicBezTo>
                <a:cubicBezTo>
                  <a:pt x="1033939" y="925111"/>
                  <a:pt x="1042878" y="916181"/>
                  <a:pt x="1039898" y="913204"/>
                </a:cubicBezTo>
                <a:cubicBezTo>
                  <a:pt x="1033939" y="928088"/>
                  <a:pt x="1025000" y="919157"/>
                  <a:pt x="1019040" y="925111"/>
                </a:cubicBezTo>
                <a:cubicBezTo>
                  <a:pt x="1027979" y="934041"/>
                  <a:pt x="1013081" y="939995"/>
                  <a:pt x="1007122" y="937018"/>
                </a:cubicBezTo>
                <a:cubicBezTo>
                  <a:pt x="1013081" y="934041"/>
                  <a:pt x="1016061" y="925111"/>
                  <a:pt x="1007122" y="916181"/>
                </a:cubicBezTo>
                <a:cubicBezTo>
                  <a:pt x="1004142" y="919157"/>
                  <a:pt x="1004142" y="931064"/>
                  <a:pt x="998183" y="928088"/>
                </a:cubicBezTo>
                <a:cubicBezTo>
                  <a:pt x="998183" y="904274"/>
                  <a:pt x="965407" y="919157"/>
                  <a:pt x="956468" y="922134"/>
                </a:cubicBezTo>
                <a:cubicBezTo>
                  <a:pt x="959447" y="922134"/>
                  <a:pt x="962427" y="925111"/>
                  <a:pt x="959447" y="931064"/>
                </a:cubicBezTo>
                <a:cubicBezTo>
                  <a:pt x="947529" y="919157"/>
                  <a:pt x="953488" y="931064"/>
                  <a:pt x="947529" y="934041"/>
                </a:cubicBezTo>
                <a:cubicBezTo>
                  <a:pt x="947529" y="934041"/>
                  <a:pt x="947529" y="934041"/>
                  <a:pt x="935610" y="925111"/>
                </a:cubicBezTo>
                <a:cubicBezTo>
                  <a:pt x="941569" y="916181"/>
                  <a:pt x="935610" y="913204"/>
                  <a:pt x="935610" y="907250"/>
                </a:cubicBezTo>
                <a:cubicBezTo>
                  <a:pt x="947529" y="907250"/>
                  <a:pt x="950508" y="910227"/>
                  <a:pt x="959447" y="898320"/>
                </a:cubicBezTo>
                <a:cubicBezTo>
                  <a:pt x="971366" y="913204"/>
                  <a:pt x="968386" y="898320"/>
                  <a:pt x="983284" y="910227"/>
                </a:cubicBezTo>
                <a:cubicBezTo>
                  <a:pt x="980305" y="904274"/>
                  <a:pt x="986264" y="895343"/>
                  <a:pt x="992223" y="895343"/>
                </a:cubicBezTo>
                <a:cubicBezTo>
                  <a:pt x="992223" y="901297"/>
                  <a:pt x="989244" y="907250"/>
                  <a:pt x="992223" y="910227"/>
                </a:cubicBezTo>
                <a:cubicBezTo>
                  <a:pt x="995203" y="904274"/>
                  <a:pt x="998183" y="919157"/>
                  <a:pt x="1004142" y="910227"/>
                </a:cubicBezTo>
                <a:cubicBezTo>
                  <a:pt x="1004142" y="901297"/>
                  <a:pt x="998183" y="895343"/>
                  <a:pt x="1001162" y="886413"/>
                </a:cubicBezTo>
                <a:cubicBezTo>
                  <a:pt x="1010101" y="892367"/>
                  <a:pt x="998183" y="904274"/>
                  <a:pt x="1010101" y="910227"/>
                </a:cubicBezTo>
                <a:cubicBezTo>
                  <a:pt x="1016061" y="892367"/>
                  <a:pt x="1033939" y="919157"/>
                  <a:pt x="1036918" y="898320"/>
                </a:cubicBezTo>
                <a:cubicBezTo>
                  <a:pt x="1030959" y="892367"/>
                  <a:pt x="1022020" y="886413"/>
                  <a:pt x="1025000" y="880459"/>
                </a:cubicBezTo>
                <a:cubicBezTo>
                  <a:pt x="1033939" y="889390"/>
                  <a:pt x="1036918" y="886413"/>
                  <a:pt x="1039898" y="898320"/>
                </a:cubicBezTo>
                <a:cubicBezTo>
                  <a:pt x="1045857" y="889390"/>
                  <a:pt x="1054796" y="883436"/>
                  <a:pt x="1063735" y="883436"/>
                </a:cubicBezTo>
                <a:cubicBezTo>
                  <a:pt x="1072674" y="883436"/>
                  <a:pt x="1081613" y="883436"/>
                  <a:pt x="1090552" y="883436"/>
                </a:cubicBezTo>
                <a:cubicBezTo>
                  <a:pt x="1090552" y="880459"/>
                  <a:pt x="1087572" y="877483"/>
                  <a:pt x="1090552" y="874506"/>
                </a:cubicBezTo>
                <a:cubicBezTo>
                  <a:pt x="1087572" y="871529"/>
                  <a:pt x="1084593" y="880459"/>
                  <a:pt x="1078633" y="874506"/>
                </a:cubicBezTo>
                <a:cubicBezTo>
                  <a:pt x="1087572" y="862599"/>
                  <a:pt x="1093532" y="883436"/>
                  <a:pt x="1102470" y="880459"/>
                </a:cubicBezTo>
                <a:cubicBezTo>
                  <a:pt x="1099491" y="871529"/>
                  <a:pt x="1099491" y="865576"/>
                  <a:pt x="1108430" y="865576"/>
                </a:cubicBezTo>
                <a:cubicBezTo>
                  <a:pt x="1099491" y="880459"/>
                  <a:pt x="1111409" y="874506"/>
                  <a:pt x="1117369" y="883436"/>
                </a:cubicBezTo>
                <a:cubicBezTo>
                  <a:pt x="1129287" y="871529"/>
                  <a:pt x="1168023" y="877483"/>
                  <a:pt x="1171002" y="853669"/>
                </a:cubicBezTo>
                <a:cubicBezTo>
                  <a:pt x="1179941" y="856645"/>
                  <a:pt x="1173982" y="862599"/>
                  <a:pt x="1176962" y="865576"/>
                </a:cubicBezTo>
                <a:cubicBezTo>
                  <a:pt x="1188880" y="862599"/>
                  <a:pt x="1203779" y="868552"/>
                  <a:pt x="1212718" y="856645"/>
                </a:cubicBezTo>
                <a:cubicBezTo>
                  <a:pt x="1209738" y="862599"/>
                  <a:pt x="1209738" y="865576"/>
                  <a:pt x="1212718" y="871529"/>
                </a:cubicBezTo>
                <a:cubicBezTo>
                  <a:pt x="1218677" y="868552"/>
                  <a:pt x="1221656" y="868552"/>
                  <a:pt x="1224636" y="859622"/>
                </a:cubicBezTo>
                <a:cubicBezTo>
                  <a:pt x="1221656" y="856645"/>
                  <a:pt x="1215697" y="853669"/>
                  <a:pt x="1218677" y="847715"/>
                </a:cubicBezTo>
                <a:cubicBezTo>
                  <a:pt x="1224636" y="853669"/>
                  <a:pt x="1227616" y="844738"/>
                  <a:pt x="1233575" y="850692"/>
                </a:cubicBezTo>
                <a:cubicBezTo>
                  <a:pt x="1227616" y="856645"/>
                  <a:pt x="1230595" y="862599"/>
                  <a:pt x="1236555" y="868552"/>
                </a:cubicBezTo>
                <a:cubicBezTo>
                  <a:pt x="1248473" y="847715"/>
                  <a:pt x="1272311" y="880459"/>
                  <a:pt x="1278270" y="853669"/>
                </a:cubicBezTo>
                <a:cubicBezTo>
                  <a:pt x="1281250" y="853669"/>
                  <a:pt x="1284229" y="853669"/>
                  <a:pt x="1287209" y="859622"/>
                </a:cubicBezTo>
                <a:cubicBezTo>
                  <a:pt x="1287209" y="847715"/>
                  <a:pt x="1299127" y="856645"/>
                  <a:pt x="1296148" y="850692"/>
                </a:cubicBezTo>
                <a:cubicBezTo>
                  <a:pt x="1293168" y="847715"/>
                  <a:pt x="1287209" y="850692"/>
                  <a:pt x="1290188" y="844738"/>
                </a:cubicBezTo>
                <a:cubicBezTo>
                  <a:pt x="1299127" y="841762"/>
                  <a:pt x="1311046" y="850692"/>
                  <a:pt x="1322965" y="850692"/>
                </a:cubicBezTo>
                <a:cubicBezTo>
                  <a:pt x="1319985" y="850692"/>
                  <a:pt x="1322965" y="844738"/>
                  <a:pt x="1322965" y="841762"/>
                </a:cubicBezTo>
                <a:cubicBezTo>
                  <a:pt x="1317005" y="838785"/>
                  <a:pt x="1314026" y="841762"/>
                  <a:pt x="1311046" y="838785"/>
                </a:cubicBezTo>
                <a:cubicBezTo>
                  <a:pt x="1322965" y="829855"/>
                  <a:pt x="1334883" y="832831"/>
                  <a:pt x="1346802" y="832831"/>
                </a:cubicBezTo>
                <a:cubicBezTo>
                  <a:pt x="1352761" y="832831"/>
                  <a:pt x="1358720" y="835808"/>
                  <a:pt x="1364680" y="832831"/>
                </a:cubicBezTo>
                <a:cubicBezTo>
                  <a:pt x="1370639" y="832831"/>
                  <a:pt x="1376598" y="829855"/>
                  <a:pt x="1382558" y="823901"/>
                </a:cubicBezTo>
                <a:cubicBezTo>
                  <a:pt x="1391497" y="829855"/>
                  <a:pt x="1376598" y="826878"/>
                  <a:pt x="1382558" y="832831"/>
                </a:cubicBezTo>
                <a:cubicBezTo>
                  <a:pt x="1400436" y="838785"/>
                  <a:pt x="1412354" y="829855"/>
                  <a:pt x="1430232" y="832831"/>
                </a:cubicBezTo>
                <a:cubicBezTo>
                  <a:pt x="1436191" y="820924"/>
                  <a:pt x="1445130" y="826878"/>
                  <a:pt x="1454069" y="829855"/>
                </a:cubicBezTo>
                <a:cubicBezTo>
                  <a:pt x="1465988" y="832831"/>
                  <a:pt x="1474927" y="835808"/>
                  <a:pt x="1477906" y="820924"/>
                </a:cubicBezTo>
                <a:cubicBezTo>
                  <a:pt x="1483866" y="835808"/>
                  <a:pt x="1495784" y="814971"/>
                  <a:pt x="1507703" y="832831"/>
                </a:cubicBezTo>
                <a:cubicBezTo>
                  <a:pt x="1513662" y="817948"/>
                  <a:pt x="1522601" y="823901"/>
                  <a:pt x="1528560" y="823901"/>
                </a:cubicBezTo>
                <a:cubicBezTo>
                  <a:pt x="1531540" y="838785"/>
                  <a:pt x="1558357" y="832831"/>
                  <a:pt x="1564316" y="814971"/>
                </a:cubicBezTo>
                <a:cubicBezTo>
                  <a:pt x="1573255" y="817948"/>
                  <a:pt x="1567296" y="823901"/>
                  <a:pt x="1570276" y="826878"/>
                </a:cubicBezTo>
                <a:cubicBezTo>
                  <a:pt x="1573255" y="820924"/>
                  <a:pt x="1582194" y="835808"/>
                  <a:pt x="1585174" y="829855"/>
                </a:cubicBezTo>
                <a:cubicBezTo>
                  <a:pt x="1582194" y="823901"/>
                  <a:pt x="1588153" y="811994"/>
                  <a:pt x="1594113" y="817948"/>
                </a:cubicBezTo>
                <a:cubicBezTo>
                  <a:pt x="1591133" y="820924"/>
                  <a:pt x="1582194" y="826878"/>
                  <a:pt x="1588153" y="829855"/>
                </a:cubicBezTo>
                <a:cubicBezTo>
                  <a:pt x="1597092" y="838785"/>
                  <a:pt x="1603052" y="817948"/>
                  <a:pt x="1609011" y="817948"/>
                </a:cubicBezTo>
                <a:cubicBezTo>
                  <a:pt x="1609011" y="826878"/>
                  <a:pt x="1611991" y="826878"/>
                  <a:pt x="1617950" y="832831"/>
                </a:cubicBezTo>
                <a:cubicBezTo>
                  <a:pt x="1626889" y="817948"/>
                  <a:pt x="1635828" y="823901"/>
                  <a:pt x="1644767" y="809017"/>
                </a:cubicBezTo>
                <a:cubicBezTo>
                  <a:pt x="1638808" y="809017"/>
                  <a:pt x="1635828" y="806040"/>
                  <a:pt x="1638808" y="800087"/>
                </a:cubicBezTo>
                <a:cubicBezTo>
                  <a:pt x="1641787" y="803064"/>
                  <a:pt x="1641787" y="806040"/>
                  <a:pt x="1644767" y="803064"/>
                </a:cubicBezTo>
                <a:cubicBezTo>
                  <a:pt x="1644767" y="797110"/>
                  <a:pt x="1638808" y="794133"/>
                  <a:pt x="1638808" y="788180"/>
                </a:cubicBezTo>
                <a:cubicBezTo>
                  <a:pt x="1656685" y="800087"/>
                  <a:pt x="1653706" y="782226"/>
                  <a:pt x="1674563" y="797110"/>
                </a:cubicBezTo>
                <a:cubicBezTo>
                  <a:pt x="1668604" y="803064"/>
                  <a:pt x="1653706" y="794133"/>
                  <a:pt x="1665624" y="809017"/>
                </a:cubicBezTo>
                <a:cubicBezTo>
                  <a:pt x="1662645" y="817948"/>
                  <a:pt x="1647747" y="806040"/>
                  <a:pt x="1650726" y="814971"/>
                </a:cubicBezTo>
                <a:cubicBezTo>
                  <a:pt x="1656685" y="817948"/>
                  <a:pt x="1662645" y="811994"/>
                  <a:pt x="1668604" y="823901"/>
                </a:cubicBezTo>
                <a:cubicBezTo>
                  <a:pt x="1674563" y="811994"/>
                  <a:pt x="1680523" y="823901"/>
                  <a:pt x="1686482" y="814971"/>
                </a:cubicBezTo>
                <a:cubicBezTo>
                  <a:pt x="1680523" y="806040"/>
                  <a:pt x="1677543" y="814971"/>
                  <a:pt x="1674563" y="809017"/>
                </a:cubicBezTo>
                <a:cubicBezTo>
                  <a:pt x="1680523" y="806040"/>
                  <a:pt x="1674563" y="800087"/>
                  <a:pt x="1674563" y="797110"/>
                </a:cubicBezTo>
                <a:cubicBezTo>
                  <a:pt x="1677543" y="788180"/>
                  <a:pt x="1683502" y="788180"/>
                  <a:pt x="1689462" y="794133"/>
                </a:cubicBezTo>
                <a:cubicBezTo>
                  <a:pt x="1686482" y="797110"/>
                  <a:pt x="1683502" y="803064"/>
                  <a:pt x="1683502" y="806040"/>
                </a:cubicBezTo>
                <a:cubicBezTo>
                  <a:pt x="1686482" y="803064"/>
                  <a:pt x="1689462" y="806040"/>
                  <a:pt x="1692441" y="806040"/>
                </a:cubicBezTo>
                <a:cubicBezTo>
                  <a:pt x="1698401" y="800087"/>
                  <a:pt x="1689462" y="794133"/>
                  <a:pt x="1695421" y="788180"/>
                </a:cubicBezTo>
                <a:cubicBezTo>
                  <a:pt x="1716278" y="800087"/>
                  <a:pt x="1737136" y="779250"/>
                  <a:pt x="1752034" y="809017"/>
                </a:cubicBezTo>
                <a:cubicBezTo>
                  <a:pt x="1755014" y="809017"/>
                  <a:pt x="1766933" y="809017"/>
                  <a:pt x="1760973" y="800087"/>
                </a:cubicBezTo>
                <a:cubicBezTo>
                  <a:pt x="1757994" y="794133"/>
                  <a:pt x="1749055" y="803064"/>
                  <a:pt x="1752034" y="791157"/>
                </a:cubicBezTo>
                <a:cubicBezTo>
                  <a:pt x="1760973" y="797110"/>
                  <a:pt x="1790770" y="785203"/>
                  <a:pt x="1784810" y="809017"/>
                </a:cubicBezTo>
                <a:cubicBezTo>
                  <a:pt x="1787790" y="811994"/>
                  <a:pt x="1787790" y="809017"/>
                  <a:pt x="1790770" y="809017"/>
                </a:cubicBezTo>
                <a:cubicBezTo>
                  <a:pt x="1796729" y="806040"/>
                  <a:pt x="1793749" y="803064"/>
                  <a:pt x="1793749" y="797110"/>
                </a:cubicBezTo>
                <a:cubicBezTo>
                  <a:pt x="1787790" y="797110"/>
                  <a:pt x="1784810" y="794133"/>
                  <a:pt x="1781831" y="794133"/>
                </a:cubicBezTo>
                <a:cubicBezTo>
                  <a:pt x="1784810" y="794133"/>
                  <a:pt x="1784810" y="788180"/>
                  <a:pt x="1784810" y="788180"/>
                </a:cubicBezTo>
                <a:cubicBezTo>
                  <a:pt x="1778851" y="785203"/>
                  <a:pt x="1766933" y="776273"/>
                  <a:pt x="1769912" y="785203"/>
                </a:cubicBezTo>
                <a:cubicBezTo>
                  <a:pt x="1757994" y="782226"/>
                  <a:pt x="1766933" y="782226"/>
                  <a:pt x="1763953" y="776273"/>
                </a:cubicBezTo>
                <a:cubicBezTo>
                  <a:pt x="1757994" y="779250"/>
                  <a:pt x="1755014" y="773296"/>
                  <a:pt x="1752034" y="773296"/>
                </a:cubicBezTo>
                <a:cubicBezTo>
                  <a:pt x="1749055" y="782226"/>
                  <a:pt x="1755014" y="779250"/>
                  <a:pt x="1760973" y="782226"/>
                </a:cubicBezTo>
                <a:cubicBezTo>
                  <a:pt x="1757994" y="785203"/>
                  <a:pt x="1755014" y="782226"/>
                  <a:pt x="1749055" y="788180"/>
                </a:cubicBezTo>
                <a:cubicBezTo>
                  <a:pt x="1746075" y="782226"/>
                  <a:pt x="1743095" y="782226"/>
                  <a:pt x="1737136" y="788180"/>
                </a:cubicBezTo>
                <a:cubicBezTo>
                  <a:pt x="1737136" y="782226"/>
                  <a:pt x="1722238" y="782226"/>
                  <a:pt x="1731177" y="776273"/>
                </a:cubicBezTo>
                <a:cubicBezTo>
                  <a:pt x="1734156" y="776273"/>
                  <a:pt x="1737136" y="788180"/>
                  <a:pt x="1749055" y="779250"/>
                </a:cubicBezTo>
                <a:cubicBezTo>
                  <a:pt x="1734156" y="773296"/>
                  <a:pt x="1743095" y="773296"/>
                  <a:pt x="1737136" y="764366"/>
                </a:cubicBezTo>
                <a:cubicBezTo>
                  <a:pt x="1728197" y="773296"/>
                  <a:pt x="1719258" y="758412"/>
                  <a:pt x="1713299" y="764366"/>
                </a:cubicBezTo>
                <a:cubicBezTo>
                  <a:pt x="1713299" y="761389"/>
                  <a:pt x="1716278" y="761389"/>
                  <a:pt x="1719258" y="758412"/>
                </a:cubicBezTo>
                <a:cubicBezTo>
                  <a:pt x="1710319" y="758412"/>
                  <a:pt x="1701380" y="758412"/>
                  <a:pt x="1695421" y="755436"/>
                </a:cubicBezTo>
                <a:cubicBezTo>
                  <a:pt x="1689462" y="761389"/>
                  <a:pt x="1680523" y="761389"/>
                  <a:pt x="1671584" y="761389"/>
                </a:cubicBezTo>
                <a:cubicBezTo>
                  <a:pt x="1674563" y="764366"/>
                  <a:pt x="1677543" y="764366"/>
                  <a:pt x="1674563" y="764366"/>
                </a:cubicBezTo>
                <a:cubicBezTo>
                  <a:pt x="1671584" y="767343"/>
                  <a:pt x="1671584" y="770319"/>
                  <a:pt x="1656685" y="767343"/>
                </a:cubicBezTo>
                <a:cubicBezTo>
                  <a:pt x="1656685" y="767343"/>
                  <a:pt x="1659665" y="767343"/>
                  <a:pt x="1659665" y="767343"/>
                </a:cubicBezTo>
                <a:cubicBezTo>
                  <a:pt x="1653706" y="764366"/>
                  <a:pt x="1650726" y="752459"/>
                  <a:pt x="1647747" y="758412"/>
                </a:cubicBezTo>
                <a:cubicBezTo>
                  <a:pt x="1647747" y="773296"/>
                  <a:pt x="1626889" y="761389"/>
                  <a:pt x="1620930" y="758412"/>
                </a:cubicBezTo>
                <a:cubicBezTo>
                  <a:pt x="1606031" y="755436"/>
                  <a:pt x="1588153" y="773296"/>
                  <a:pt x="1582194" y="761389"/>
                </a:cubicBezTo>
                <a:cubicBezTo>
                  <a:pt x="1588153" y="758412"/>
                  <a:pt x="1594113" y="755436"/>
                  <a:pt x="1600072" y="758412"/>
                </a:cubicBezTo>
                <a:cubicBezTo>
                  <a:pt x="1591133" y="746505"/>
                  <a:pt x="1582194" y="749482"/>
                  <a:pt x="1570276" y="755436"/>
                </a:cubicBezTo>
                <a:cubicBezTo>
                  <a:pt x="1561337" y="761389"/>
                  <a:pt x="1549418" y="764366"/>
                  <a:pt x="1540479" y="752459"/>
                </a:cubicBezTo>
                <a:cubicBezTo>
                  <a:pt x="1531540" y="764366"/>
                  <a:pt x="1516642" y="761389"/>
                  <a:pt x="1501744" y="761389"/>
                </a:cubicBezTo>
                <a:cubicBezTo>
                  <a:pt x="1489825" y="758412"/>
                  <a:pt x="1477906" y="758412"/>
                  <a:pt x="1474927" y="770319"/>
                </a:cubicBezTo>
                <a:cubicBezTo>
                  <a:pt x="1468967" y="764366"/>
                  <a:pt x="1465988" y="770319"/>
                  <a:pt x="1463008" y="764366"/>
                </a:cubicBezTo>
                <a:cubicBezTo>
                  <a:pt x="1460029" y="773296"/>
                  <a:pt x="1439171" y="776273"/>
                  <a:pt x="1436191" y="758412"/>
                </a:cubicBezTo>
                <a:cubicBezTo>
                  <a:pt x="1427252" y="761389"/>
                  <a:pt x="1421293" y="764366"/>
                  <a:pt x="1412354" y="767343"/>
                </a:cubicBezTo>
                <a:cubicBezTo>
                  <a:pt x="1403415" y="773296"/>
                  <a:pt x="1397456" y="773296"/>
                  <a:pt x="1385537" y="770319"/>
                </a:cubicBezTo>
                <a:cubicBezTo>
                  <a:pt x="1382558" y="764366"/>
                  <a:pt x="1394476" y="758412"/>
                  <a:pt x="1388517" y="752459"/>
                </a:cubicBezTo>
                <a:cubicBezTo>
                  <a:pt x="1388517" y="755436"/>
                  <a:pt x="1376598" y="761389"/>
                  <a:pt x="1385537" y="767343"/>
                </a:cubicBezTo>
                <a:cubicBezTo>
                  <a:pt x="1376598" y="773296"/>
                  <a:pt x="1364680" y="770319"/>
                  <a:pt x="1355741" y="770319"/>
                </a:cubicBezTo>
                <a:cubicBezTo>
                  <a:pt x="1343822" y="770319"/>
                  <a:pt x="1334883" y="770319"/>
                  <a:pt x="1325944" y="779250"/>
                </a:cubicBezTo>
                <a:cubicBezTo>
                  <a:pt x="1322965" y="767343"/>
                  <a:pt x="1311046" y="770319"/>
                  <a:pt x="1314026" y="782226"/>
                </a:cubicBezTo>
                <a:cubicBezTo>
                  <a:pt x="1308066" y="779250"/>
                  <a:pt x="1311046" y="776273"/>
                  <a:pt x="1308066" y="770319"/>
                </a:cubicBezTo>
                <a:cubicBezTo>
                  <a:pt x="1302107" y="776273"/>
                  <a:pt x="1287209" y="767343"/>
                  <a:pt x="1284229" y="785203"/>
                </a:cubicBezTo>
                <a:cubicBezTo>
                  <a:pt x="1278270" y="782226"/>
                  <a:pt x="1269331" y="785203"/>
                  <a:pt x="1263372" y="782226"/>
                </a:cubicBezTo>
                <a:cubicBezTo>
                  <a:pt x="1254433" y="773296"/>
                  <a:pt x="1242514" y="776273"/>
                  <a:pt x="1227616" y="779250"/>
                </a:cubicBezTo>
                <a:cubicBezTo>
                  <a:pt x="1212718" y="779250"/>
                  <a:pt x="1194840" y="785203"/>
                  <a:pt x="1182921" y="776273"/>
                </a:cubicBezTo>
                <a:cubicBezTo>
                  <a:pt x="1171002" y="788180"/>
                  <a:pt x="1159084" y="785203"/>
                  <a:pt x="1147165" y="782226"/>
                </a:cubicBezTo>
                <a:cubicBezTo>
                  <a:pt x="1135247" y="782226"/>
                  <a:pt x="1120348" y="782226"/>
                  <a:pt x="1111409" y="797110"/>
                </a:cubicBezTo>
                <a:cubicBezTo>
                  <a:pt x="1105450" y="785203"/>
                  <a:pt x="1105450" y="800087"/>
                  <a:pt x="1099491" y="791157"/>
                </a:cubicBezTo>
                <a:cubicBezTo>
                  <a:pt x="1108430" y="779250"/>
                  <a:pt x="1129287" y="782226"/>
                  <a:pt x="1147165" y="773296"/>
                </a:cubicBezTo>
                <a:cubicBezTo>
                  <a:pt x="1147165" y="767343"/>
                  <a:pt x="1147165" y="761389"/>
                  <a:pt x="1144186" y="755436"/>
                </a:cubicBezTo>
                <a:cubicBezTo>
                  <a:pt x="1138226" y="755436"/>
                  <a:pt x="1135247" y="755436"/>
                  <a:pt x="1129287" y="767343"/>
                </a:cubicBezTo>
                <a:cubicBezTo>
                  <a:pt x="1120348" y="761389"/>
                  <a:pt x="1138226" y="752459"/>
                  <a:pt x="1123328" y="746505"/>
                </a:cubicBezTo>
                <a:cubicBezTo>
                  <a:pt x="1126308" y="758412"/>
                  <a:pt x="1105450" y="752459"/>
                  <a:pt x="1114389" y="767343"/>
                </a:cubicBezTo>
                <a:cubicBezTo>
                  <a:pt x="1102470" y="761389"/>
                  <a:pt x="1099491" y="776273"/>
                  <a:pt x="1090552" y="767343"/>
                </a:cubicBezTo>
                <a:cubicBezTo>
                  <a:pt x="1099491" y="779250"/>
                  <a:pt x="1090552" y="779250"/>
                  <a:pt x="1093532" y="791157"/>
                </a:cubicBezTo>
                <a:cubicBezTo>
                  <a:pt x="1078633" y="782226"/>
                  <a:pt x="1072674" y="791157"/>
                  <a:pt x="1066715" y="800087"/>
                </a:cubicBezTo>
                <a:cubicBezTo>
                  <a:pt x="1057776" y="797110"/>
                  <a:pt x="1063735" y="791157"/>
                  <a:pt x="1057776" y="788180"/>
                </a:cubicBezTo>
                <a:cubicBezTo>
                  <a:pt x="1048837" y="794133"/>
                  <a:pt x="1027979" y="797110"/>
                  <a:pt x="1019040" y="788180"/>
                </a:cubicBezTo>
                <a:cubicBezTo>
                  <a:pt x="1030959" y="791157"/>
                  <a:pt x="1036918" y="782226"/>
                  <a:pt x="1045857" y="782226"/>
                </a:cubicBezTo>
                <a:cubicBezTo>
                  <a:pt x="1036918" y="776273"/>
                  <a:pt x="1042878" y="767343"/>
                  <a:pt x="1030959" y="764366"/>
                </a:cubicBezTo>
                <a:cubicBezTo>
                  <a:pt x="1033939" y="773296"/>
                  <a:pt x="1027979" y="770319"/>
                  <a:pt x="1025000" y="779250"/>
                </a:cubicBezTo>
                <a:cubicBezTo>
                  <a:pt x="1022020" y="761389"/>
                  <a:pt x="977325" y="761389"/>
                  <a:pt x="974346" y="776273"/>
                </a:cubicBezTo>
                <a:cubicBezTo>
                  <a:pt x="965407" y="776273"/>
                  <a:pt x="974346" y="767343"/>
                  <a:pt x="965407" y="764366"/>
                </a:cubicBezTo>
                <a:cubicBezTo>
                  <a:pt x="965407" y="767343"/>
                  <a:pt x="962427" y="767343"/>
                  <a:pt x="962427" y="770319"/>
                </a:cubicBezTo>
                <a:cubicBezTo>
                  <a:pt x="962427" y="779250"/>
                  <a:pt x="959447" y="785203"/>
                  <a:pt x="971366" y="794133"/>
                </a:cubicBezTo>
                <a:cubicBezTo>
                  <a:pt x="962427" y="791157"/>
                  <a:pt x="959447" y="794133"/>
                  <a:pt x="953488" y="794133"/>
                </a:cubicBezTo>
                <a:cubicBezTo>
                  <a:pt x="959447" y="803064"/>
                  <a:pt x="968386" y="797110"/>
                  <a:pt x="968386" y="806040"/>
                </a:cubicBezTo>
                <a:cubicBezTo>
                  <a:pt x="956468" y="797110"/>
                  <a:pt x="956468" y="814971"/>
                  <a:pt x="944549" y="803064"/>
                </a:cubicBezTo>
                <a:cubicBezTo>
                  <a:pt x="947529" y="791157"/>
                  <a:pt x="953488" y="794133"/>
                  <a:pt x="950508" y="782226"/>
                </a:cubicBezTo>
                <a:cubicBezTo>
                  <a:pt x="944549" y="779250"/>
                  <a:pt x="938590" y="791157"/>
                  <a:pt x="929651" y="785203"/>
                </a:cubicBezTo>
                <a:cubicBezTo>
                  <a:pt x="932630" y="779250"/>
                  <a:pt x="923691" y="776273"/>
                  <a:pt x="926671" y="770319"/>
                </a:cubicBezTo>
                <a:cubicBezTo>
                  <a:pt x="929651" y="767343"/>
                  <a:pt x="941569" y="758412"/>
                  <a:pt x="935610" y="749482"/>
                </a:cubicBezTo>
                <a:cubicBezTo>
                  <a:pt x="929651" y="749482"/>
                  <a:pt x="929651" y="764366"/>
                  <a:pt x="923691" y="764366"/>
                </a:cubicBezTo>
                <a:cubicBezTo>
                  <a:pt x="926671" y="752459"/>
                  <a:pt x="905814" y="755436"/>
                  <a:pt x="914753" y="746505"/>
                </a:cubicBezTo>
                <a:cubicBezTo>
                  <a:pt x="905814" y="746505"/>
                  <a:pt x="893895" y="755436"/>
                  <a:pt x="908793" y="764366"/>
                </a:cubicBezTo>
                <a:cubicBezTo>
                  <a:pt x="908793" y="749482"/>
                  <a:pt x="911773" y="767343"/>
                  <a:pt x="917732" y="770319"/>
                </a:cubicBezTo>
                <a:cubicBezTo>
                  <a:pt x="920712" y="770319"/>
                  <a:pt x="920712" y="767343"/>
                  <a:pt x="923691" y="767343"/>
                </a:cubicBezTo>
                <a:cubicBezTo>
                  <a:pt x="920712" y="773296"/>
                  <a:pt x="923691" y="776273"/>
                  <a:pt x="920712" y="779250"/>
                </a:cubicBezTo>
                <a:cubicBezTo>
                  <a:pt x="911773" y="782226"/>
                  <a:pt x="914753" y="770319"/>
                  <a:pt x="905814" y="764366"/>
                </a:cubicBezTo>
                <a:cubicBezTo>
                  <a:pt x="902834" y="767343"/>
                  <a:pt x="899854" y="767343"/>
                  <a:pt x="896875" y="773296"/>
                </a:cubicBezTo>
                <a:cubicBezTo>
                  <a:pt x="902834" y="779250"/>
                  <a:pt x="908793" y="773296"/>
                  <a:pt x="908793" y="782226"/>
                </a:cubicBezTo>
                <a:cubicBezTo>
                  <a:pt x="893895" y="779250"/>
                  <a:pt x="884956" y="791157"/>
                  <a:pt x="867078" y="785203"/>
                </a:cubicBezTo>
                <a:cubicBezTo>
                  <a:pt x="881976" y="776273"/>
                  <a:pt x="884956" y="767343"/>
                  <a:pt x="899854" y="758412"/>
                </a:cubicBezTo>
                <a:cubicBezTo>
                  <a:pt x="896875" y="755436"/>
                  <a:pt x="896875" y="752459"/>
                  <a:pt x="893895" y="752459"/>
                </a:cubicBezTo>
                <a:cubicBezTo>
                  <a:pt x="878997" y="758412"/>
                  <a:pt x="867078" y="770319"/>
                  <a:pt x="852180" y="776273"/>
                </a:cubicBezTo>
                <a:cubicBezTo>
                  <a:pt x="846221" y="773296"/>
                  <a:pt x="849200" y="770319"/>
                  <a:pt x="846221" y="764366"/>
                </a:cubicBezTo>
                <a:cubicBezTo>
                  <a:pt x="846221" y="767343"/>
                  <a:pt x="843241" y="767343"/>
                  <a:pt x="843241" y="770319"/>
                </a:cubicBezTo>
                <a:cubicBezTo>
                  <a:pt x="840261" y="773296"/>
                  <a:pt x="846221" y="773296"/>
                  <a:pt x="846221" y="779250"/>
                </a:cubicBezTo>
                <a:cubicBezTo>
                  <a:pt x="840261" y="782226"/>
                  <a:pt x="828343" y="788180"/>
                  <a:pt x="822383" y="776273"/>
                </a:cubicBezTo>
                <a:cubicBezTo>
                  <a:pt x="813444" y="785203"/>
                  <a:pt x="798546" y="814971"/>
                  <a:pt x="789607" y="800087"/>
                </a:cubicBezTo>
                <a:cubicBezTo>
                  <a:pt x="792587" y="797110"/>
                  <a:pt x="798546" y="785203"/>
                  <a:pt x="813444" y="770319"/>
                </a:cubicBezTo>
                <a:cubicBezTo>
                  <a:pt x="798546" y="773296"/>
                  <a:pt x="792587" y="791157"/>
                  <a:pt x="774709" y="785203"/>
                </a:cubicBezTo>
                <a:cubicBezTo>
                  <a:pt x="786628" y="791157"/>
                  <a:pt x="777689" y="800087"/>
                  <a:pt x="783648" y="806040"/>
                </a:cubicBezTo>
                <a:cubicBezTo>
                  <a:pt x="780668" y="803064"/>
                  <a:pt x="777689" y="811994"/>
                  <a:pt x="774709" y="809017"/>
                </a:cubicBezTo>
                <a:cubicBezTo>
                  <a:pt x="780668" y="800087"/>
                  <a:pt x="777689" y="791157"/>
                  <a:pt x="771729" y="782226"/>
                </a:cubicBezTo>
                <a:cubicBezTo>
                  <a:pt x="765770" y="797110"/>
                  <a:pt x="759811" y="791157"/>
                  <a:pt x="750872" y="785203"/>
                </a:cubicBezTo>
                <a:cubicBezTo>
                  <a:pt x="735974" y="809017"/>
                  <a:pt x="718096" y="797110"/>
                  <a:pt x="700218" y="811994"/>
                </a:cubicBezTo>
                <a:cubicBezTo>
                  <a:pt x="697238" y="794133"/>
                  <a:pt x="721075" y="800087"/>
                  <a:pt x="715116" y="782226"/>
                </a:cubicBezTo>
                <a:cubicBezTo>
                  <a:pt x="700218" y="782226"/>
                  <a:pt x="691279" y="803064"/>
                  <a:pt x="670421" y="788180"/>
                </a:cubicBezTo>
                <a:cubicBezTo>
                  <a:pt x="664462" y="800087"/>
                  <a:pt x="652543" y="800087"/>
                  <a:pt x="640625" y="803064"/>
                </a:cubicBezTo>
                <a:cubicBezTo>
                  <a:pt x="637645" y="809017"/>
                  <a:pt x="643604" y="814971"/>
                  <a:pt x="637645" y="820924"/>
                </a:cubicBezTo>
                <a:cubicBezTo>
                  <a:pt x="634665" y="820924"/>
                  <a:pt x="631686" y="817948"/>
                  <a:pt x="628706" y="820924"/>
                </a:cubicBezTo>
                <a:cubicBezTo>
                  <a:pt x="634665" y="823901"/>
                  <a:pt x="637645" y="829855"/>
                  <a:pt x="631686" y="832831"/>
                </a:cubicBezTo>
                <a:cubicBezTo>
                  <a:pt x="616787" y="823901"/>
                  <a:pt x="628706" y="817948"/>
                  <a:pt x="631686" y="809017"/>
                </a:cubicBezTo>
                <a:cubicBezTo>
                  <a:pt x="619767" y="814971"/>
                  <a:pt x="634665" y="800087"/>
                  <a:pt x="622747" y="797110"/>
                </a:cubicBezTo>
                <a:cubicBezTo>
                  <a:pt x="625726" y="809017"/>
                  <a:pt x="616787" y="817948"/>
                  <a:pt x="610828" y="806040"/>
                </a:cubicBezTo>
                <a:cubicBezTo>
                  <a:pt x="619767" y="797110"/>
                  <a:pt x="619767" y="788180"/>
                  <a:pt x="628706" y="788180"/>
                </a:cubicBezTo>
                <a:cubicBezTo>
                  <a:pt x="628706" y="788180"/>
                  <a:pt x="628706" y="785203"/>
                  <a:pt x="625726" y="782226"/>
                </a:cubicBezTo>
                <a:cubicBezTo>
                  <a:pt x="616787" y="779250"/>
                  <a:pt x="613808" y="794133"/>
                  <a:pt x="610828" y="785203"/>
                </a:cubicBezTo>
                <a:cubicBezTo>
                  <a:pt x="619767" y="773296"/>
                  <a:pt x="637645" y="779250"/>
                  <a:pt x="646584" y="767343"/>
                </a:cubicBezTo>
                <a:cubicBezTo>
                  <a:pt x="646584" y="761389"/>
                  <a:pt x="637645" y="761389"/>
                  <a:pt x="637645" y="755436"/>
                </a:cubicBezTo>
                <a:cubicBezTo>
                  <a:pt x="646584" y="761389"/>
                  <a:pt x="646584" y="749482"/>
                  <a:pt x="655523" y="758412"/>
                </a:cubicBezTo>
                <a:cubicBezTo>
                  <a:pt x="655523" y="761389"/>
                  <a:pt x="652543" y="767343"/>
                  <a:pt x="655523" y="770319"/>
                </a:cubicBezTo>
                <a:cubicBezTo>
                  <a:pt x="664462" y="767343"/>
                  <a:pt x="676381" y="755436"/>
                  <a:pt x="670421" y="746505"/>
                </a:cubicBezTo>
                <a:cubicBezTo>
                  <a:pt x="676381" y="752459"/>
                  <a:pt x="679360" y="746505"/>
                  <a:pt x="688299" y="752459"/>
                </a:cubicBezTo>
                <a:cubicBezTo>
                  <a:pt x="685319" y="764366"/>
                  <a:pt x="673401" y="752459"/>
                  <a:pt x="670421" y="764366"/>
                </a:cubicBezTo>
                <a:cubicBezTo>
                  <a:pt x="685319" y="767343"/>
                  <a:pt x="685319" y="761389"/>
                  <a:pt x="700218" y="773296"/>
                </a:cubicBezTo>
                <a:cubicBezTo>
                  <a:pt x="703197" y="770319"/>
                  <a:pt x="706177" y="770319"/>
                  <a:pt x="706177" y="767343"/>
                </a:cubicBezTo>
                <a:cubicBezTo>
                  <a:pt x="703197" y="761389"/>
                  <a:pt x="703197" y="767343"/>
                  <a:pt x="697238" y="761389"/>
                </a:cubicBezTo>
                <a:cubicBezTo>
                  <a:pt x="697238" y="758412"/>
                  <a:pt x="697238" y="752459"/>
                  <a:pt x="694258" y="749482"/>
                </a:cubicBezTo>
                <a:cubicBezTo>
                  <a:pt x="697238" y="740552"/>
                  <a:pt x="706177" y="743529"/>
                  <a:pt x="709157" y="734598"/>
                </a:cubicBezTo>
                <a:cubicBezTo>
                  <a:pt x="703197" y="725668"/>
                  <a:pt x="691279" y="740552"/>
                  <a:pt x="697238" y="728645"/>
                </a:cubicBezTo>
                <a:cubicBezTo>
                  <a:pt x="706177" y="725668"/>
                  <a:pt x="727035" y="719714"/>
                  <a:pt x="732994" y="725668"/>
                </a:cubicBezTo>
                <a:cubicBezTo>
                  <a:pt x="727035" y="722691"/>
                  <a:pt x="724055" y="728645"/>
                  <a:pt x="721075" y="737575"/>
                </a:cubicBezTo>
                <a:cubicBezTo>
                  <a:pt x="738953" y="743529"/>
                  <a:pt x="753851" y="722691"/>
                  <a:pt x="765770" y="731621"/>
                </a:cubicBezTo>
                <a:cubicBezTo>
                  <a:pt x="768750" y="725668"/>
                  <a:pt x="765770" y="722691"/>
                  <a:pt x="759811" y="719714"/>
                </a:cubicBezTo>
                <a:cubicBezTo>
                  <a:pt x="762790" y="710784"/>
                  <a:pt x="768750" y="707807"/>
                  <a:pt x="774709" y="707807"/>
                </a:cubicBezTo>
                <a:cubicBezTo>
                  <a:pt x="786628" y="713761"/>
                  <a:pt x="795567" y="713761"/>
                  <a:pt x="804505" y="707807"/>
                </a:cubicBezTo>
                <a:cubicBezTo>
                  <a:pt x="813444" y="704831"/>
                  <a:pt x="822383" y="698877"/>
                  <a:pt x="831322" y="692924"/>
                </a:cubicBezTo>
                <a:cubicBezTo>
                  <a:pt x="831322" y="698877"/>
                  <a:pt x="819404" y="698877"/>
                  <a:pt x="825363" y="704831"/>
                </a:cubicBezTo>
                <a:cubicBezTo>
                  <a:pt x="834302" y="713761"/>
                  <a:pt x="837282" y="692924"/>
                  <a:pt x="846221" y="695900"/>
                </a:cubicBezTo>
                <a:cubicBezTo>
                  <a:pt x="846221" y="698877"/>
                  <a:pt x="843241" y="704831"/>
                  <a:pt x="849200" y="707807"/>
                </a:cubicBezTo>
                <a:cubicBezTo>
                  <a:pt x="852180" y="704831"/>
                  <a:pt x="852180" y="701854"/>
                  <a:pt x="855160" y="695900"/>
                </a:cubicBezTo>
                <a:cubicBezTo>
                  <a:pt x="870058" y="707807"/>
                  <a:pt x="876017" y="675063"/>
                  <a:pt x="887936" y="672086"/>
                </a:cubicBezTo>
                <a:cubicBezTo>
                  <a:pt x="902834" y="686970"/>
                  <a:pt x="920712" y="669110"/>
                  <a:pt x="914753" y="657203"/>
                </a:cubicBezTo>
                <a:cubicBezTo>
                  <a:pt x="911773" y="657203"/>
                  <a:pt x="902834" y="672086"/>
                  <a:pt x="902834" y="660179"/>
                </a:cubicBezTo>
                <a:cubicBezTo>
                  <a:pt x="914753" y="663156"/>
                  <a:pt x="896875" y="651249"/>
                  <a:pt x="902834" y="648272"/>
                </a:cubicBezTo>
                <a:cubicBezTo>
                  <a:pt x="911773" y="651249"/>
                  <a:pt x="917732" y="654226"/>
                  <a:pt x="926671" y="657203"/>
                </a:cubicBezTo>
                <a:cubicBezTo>
                  <a:pt x="920712" y="672086"/>
                  <a:pt x="920712" y="669110"/>
                  <a:pt x="911773" y="675063"/>
                </a:cubicBezTo>
                <a:cubicBezTo>
                  <a:pt x="932630" y="681017"/>
                  <a:pt x="953488" y="672086"/>
                  <a:pt x="956468" y="660179"/>
                </a:cubicBezTo>
                <a:cubicBezTo>
                  <a:pt x="956468" y="666133"/>
                  <a:pt x="968386" y="669110"/>
                  <a:pt x="974346" y="666133"/>
                </a:cubicBezTo>
                <a:cubicBezTo>
                  <a:pt x="971366" y="651249"/>
                  <a:pt x="989244" y="666133"/>
                  <a:pt x="998183" y="660179"/>
                </a:cubicBezTo>
                <a:cubicBezTo>
                  <a:pt x="995203" y="654226"/>
                  <a:pt x="1001162" y="639342"/>
                  <a:pt x="1007122" y="642319"/>
                </a:cubicBezTo>
                <a:cubicBezTo>
                  <a:pt x="1007122" y="648272"/>
                  <a:pt x="1007122" y="654226"/>
                  <a:pt x="1013081" y="660179"/>
                </a:cubicBezTo>
                <a:cubicBezTo>
                  <a:pt x="1022020" y="645295"/>
                  <a:pt x="1030959" y="669110"/>
                  <a:pt x="1039898" y="648272"/>
                </a:cubicBezTo>
                <a:cubicBezTo>
                  <a:pt x="1030959" y="651249"/>
                  <a:pt x="1033939" y="645295"/>
                  <a:pt x="1033939" y="639342"/>
                </a:cubicBezTo>
                <a:cubicBezTo>
                  <a:pt x="1042878" y="639342"/>
                  <a:pt x="1060755" y="630412"/>
                  <a:pt x="1054796" y="645295"/>
                </a:cubicBezTo>
                <a:cubicBezTo>
                  <a:pt x="1063735" y="636365"/>
                  <a:pt x="1081613" y="624458"/>
                  <a:pt x="1099491" y="630412"/>
                </a:cubicBezTo>
                <a:cubicBezTo>
                  <a:pt x="1102470" y="624458"/>
                  <a:pt x="1102470" y="621481"/>
                  <a:pt x="1105450" y="618505"/>
                </a:cubicBezTo>
                <a:cubicBezTo>
                  <a:pt x="1117369" y="621481"/>
                  <a:pt x="1099491" y="630412"/>
                  <a:pt x="1105450" y="633388"/>
                </a:cubicBezTo>
                <a:cubicBezTo>
                  <a:pt x="1123328" y="627435"/>
                  <a:pt x="1126308" y="615528"/>
                  <a:pt x="1144186" y="615528"/>
                </a:cubicBezTo>
                <a:cubicBezTo>
                  <a:pt x="1138226" y="609574"/>
                  <a:pt x="1135247" y="618505"/>
                  <a:pt x="1129287" y="612551"/>
                </a:cubicBezTo>
                <a:cubicBezTo>
                  <a:pt x="1138226" y="612551"/>
                  <a:pt x="1156104" y="597667"/>
                  <a:pt x="1162063" y="606598"/>
                </a:cubicBezTo>
                <a:cubicBezTo>
                  <a:pt x="1159084" y="606598"/>
                  <a:pt x="1147165" y="609574"/>
                  <a:pt x="1153125" y="615528"/>
                </a:cubicBezTo>
                <a:cubicBezTo>
                  <a:pt x="1162063" y="612551"/>
                  <a:pt x="1171002" y="615528"/>
                  <a:pt x="1176962" y="603621"/>
                </a:cubicBezTo>
                <a:cubicBezTo>
                  <a:pt x="1171002" y="603621"/>
                  <a:pt x="1165043" y="606598"/>
                  <a:pt x="1168023" y="597667"/>
                </a:cubicBezTo>
                <a:cubicBezTo>
                  <a:pt x="1176962" y="600644"/>
                  <a:pt x="1182921" y="591714"/>
                  <a:pt x="1182921" y="603621"/>
                </a:cubicBezTo>
                <a:cubicBezTo>
                  <a:pt x="1182921" y="588737"/>
                  <a:pt x="1188880" y="597667"/>
                  <a:pt x="1197819" y="588737"/>
                </a:cubicBezTo>
                <a:cubicBezTo>
                  <a:pt x="1191860" y="585760"/>
                  <a:pt x="1185901" y="585760"/>
                  <a:pt x="1179941" y="579807"/>
                </a:cubicBezTo>
                <a:cubicBezTo>
                  <a:pt x="1176962" y="585760"/>
                  <a:pt x="1171002" y="582784"/>
                  <a:pt x="1168023" y="591714"/>
                </a:cubicBezTo>
                <a:cubicBezTo>
                  <a:pt x="1147165" y="564923"/>
                  <a:pt x="1126308" y="606598"/>
                  <a:pt x="1102470" y="585760"/>
                </a:cubicBezTo>
                <a:cubicBezTo>
                  <a:pt x="1093532" y="600644"/>
                  <a:pt x="1075654" y="582784"/>
                  <a:pt x="1069694" y="597667"/>
                </a:cubicBezTo>
                <a:cubicBezTo>
                  <a:pt x="1045857" y="597667"/>
                  <a:pt x="1025000" y="597667"/>
                  <a:pt x="1007122" y="609574"/>
                </a:cubicBezTo>
                <a:cubicBezTo>
                  <a:pt x="1004142" y="603621"/>
                  <a:pt x="998183" y="597667"/>
                  <a:pt x="1001162" y="594691"/>
                </a:cubicBezTo>
                <a:cubicBezTo>
                  <a:pt x="995203" y="594691"/>
                  <a:pt x="989244" y="588737"/>
                  <a:pt x="986264" y="597667"/>
                </a:cubicBezTo>
                <a:cubicBezTo>
                  <a:pt x="974346" y="591714"/>
                  <a:pt x="977325" y="582784"/>
                  <a:pt x="971366" y="576830"/>
                </a:cubicBezTo>
                <a:cubicBezTo>
                  <a:pt x="968386" y="582784"/>
                  <a:pt x="962427" y="591714"/>
                  <a:pt x="965407" y="597667"/>
                </a:cubicBezTo>
                <a:cubicBezTo>
                  <a:pt x="953488" y="597667"/>
                  <a:pt x="944549" y="591714"/>
                  <a:pt x="941569" y="588737"/>
                </a:cubicBezTo>
                <a:cubicBezTo>
                  <a:pt x="938590" y="597667"/>
                  <a:pt x="941569" y="600644"/>
                  <a:pt x="932630" y="600644"/>
                </a:cubicBezTo>
                <a:cubicBezTo>
                  <a:pt x="929651" y="588737"/>
                  <a:pt x="944549" y="585760"/>
                  <a:pt x="935610" y="576830"/>
                </a:cubicBezTo>
                <a:cubicBezTo>
                  <a:pt x="932630" y="582784"/>
                  <a:pt x="920712" y="591714"/>
                  <a:pt x="917732" y="579807"/>
                </a:cubicBezTo>
                <a:cubicBezTo>
                  <a:pt x="914753" y="585760"/>
                  <a:pt x="908793" y="585760"/>
                  <a:pt x="905814" y="588737"/>
                </a:cubicBezTo>
                <a:cubicBezTo>
                  <a:pt x="908793" y="594691"/>
                  <a:pt x="911773" y="600644"/>
                  <a:pt x="905814" y="609574"/>
                </a:cubicBezTo>
                <a:cubicBezTo>
                  <a:pt x="896875" y="603621"/>
                  <a:pt x="908793" y="603621"/>
                  <a:pt x="899854" y="594691"/>
                </a:cubicBezTo>
                <a:cubicBezTo>
                  <a:pt x="887936" y="606598"/>
                  <a:pt x="878997" y="594691"/>
                  <a:pt x="864098" y="600644"/>
                </a:cubicBezTo>
                <a:cubicBezTo>
                  <a:pt x="873037" y="588737"/>
                  <a:pt x="876017" y="591714"/>
                  <a:pt x="870058" y="579807"/>
                </a:cubicBezTo>
                <a:cubicBezTo>
                  <a:pt x="873037" y="582784"/>
                  <a:pt x="876017" y="570876"/>
                  <a:pt x="878997" y="567900"/>
                </a:cubicBezTo>
                <a:cubicBezTo>
                  <a:pt x="887936" y="570876"/>
                  <a:pt x="893895" y="567900"/>
                  <a:pt x="899854" y="564923"/>
                </a:cubicBezTo>
                <a:cubicBezTo>
                  <a:pt x="899854" y="573853"/>
                  <a:pt x="887936" y="570876"/>
                  <a:pt x="893895" y="576830"/>
                </a:cubicBezTo>
                <a:cubicBezTo>
                  <a:pt x="899854" y="564923"/>
                  <a:pt x="914753" y="585760"/>
                  <a:pt x="911773" y="564923"/>
                </a:cubicBezTo>
                <a:cubicBezTo>
                  <a:pt x="929651" y="573853"/>
                  <a:pt x="938590" y="573853"/>
                  <a:pt x="956468" y="573853"/>
                </a:cubicBezTo>
                <a:cubicBezTo>
                  <a:pt x="959447" y="567900"/>
                  <a:pt x="959447" y="564923"/>
                  <a:pt x="959447" y="561946"/>
                </a:cubicBezTo>
                <a:cubicBezTo>
                  <a:pt x="962427" y="561946"/>
                  <a:pt x="965407" y="564923"/>
                  <a:pt x="968386" y="558970"/>
                </a:cubicBezTo>
                <a:cubicBezTo>
                  <a:pt x="977325" y="561946"/>
                  <a:pt x="965407" y="567900"/>
                  <a:pt x="971366" y="570876"/>
                </a:cubicBezTo>
                <a:cubicBezTo>
                  <a:pt x="980305" y="576830"/>
                  <a:pt x="983284" y="567900"/>
                  <a:pt x="980305" y="558970"/>
                </a:cubicBezTo>
                <a:cubicBezTo>
                  <a:pt x="989244" y="561946"/>
                  <a:pt x="986264" y="564923"/>
                  <a:pt x="992223" y="570876"/>
                </a:cubicBezTo>
                <a:cubicBezTo>
                  <a:pt x="1004142" y="567900"/>
                  <a:pt x="1007122" y="553016"/>
                  <a:pt x="1025000" y="567900"/>
                </a:cubicBezTo>
                <a:cubicBezTo>
                  <a:pt x="1027979" y="561946"/>
                  <a:pt x="1019040" y="558970"/>
                  <a:pt x="1025000" y="553016"/>
                </a:cubicBezTo>
                <a:cubicBezTo>
                  <a:pt x="1036918" y="553016"/>
                  <a:pt x="1039898" y="555993"/>
                  <a:pt x="1030959" y="547062"/>
                </a:cubicBezTo>
                <a:cubicBezTo>
                  <a:pt x="1036918" y="544086"/>
                  <a:pt x="1045857" y="550039"/>
                  <a:pt x="1051816" y="550039"/>
                </a:cubicBezTo>
                <a:cubicBezTo>
                  <a:pt x="1060755" y="541109"/>
                  <a:pt x="1069694" y="538132"/>
                  <a:pt x="1081613" y="541109"/>
                </a:cubicBezTo>
                <a:cubicBezTo>
                  <a:pt x="1090552" y="541109"/>
                  <a:pt x="1099491" y="544086"/>
                  <a:pt x="1108430" y="544086"/>
                </a:cubicBezTo>
                <a:cubicBezTo>
                  <a:pt x="1114389" y="535155"/>
                  <a:pt x="1123328" y="523248"/>
                  <a:pt x="1114389" y="514318"/>
                </a:cubicBezTo>
                <a:cubicBezTo>
                  <a:pt x="1111409" y="523248"/>
                  <a:pt x="1114389" y="526225"/>
                  <a:pt x="1108430" y="529202"/>
                </a:cubicBezTo>
                <a:cubicBezTo>
                  <a:pt x="1096511" y="526225"/>
                  <a:pt x="1111409" y="517295"/>
                  <a:pt x="1099491" y="514318"/>
                </a:cubicBezTo>
                <a:cubicBezTo>
                  <a:pt x="1099491" y="514318"/>
                  <a:pt x="1099491" y="514318"/>
                  <a:pt x="1078633" y="520272"/>
                </a:cubicBezTo>
                <a:cubicBezTo>
                  <a:pt x="1069694" y="520272"/>
                  <a:pt x="1063735" y="520272"/>
                  <a:pt x="1054796" y="520272"/>
                </a:cubicBezTo>
                <a:cubicBezTo>
                  <a:pt x="1039898" y="523248"/>
                  <a:pt x="1025000" y="523248"/>
                  <a:pt x="1007122" y="520272"/>
                </a:cubicBezTo>
                <a:cubicBezTo>
                  <a:pt x="1010101" y="508365"/>
                  <a:pt x="1019040" y="517295"/>
                  <a:pt x="1025000" y="511341"/>
                </a:cubicBezTo>
                <a:cubicBezTo>
                  <a:pt x="1022020" y="499434"/>
                  <a:pt x="1013081" y="505388"/>
                  <a:pt x="1019040" y="496457"/>
                </a:cubicBezTo>
                <a:cubicBezTo>
                  <a:pt x="1022020" y="499434"/>
                  <a:pt x="1022020" y="502411"/>
                  <a:pt x="1025000" y="505388"/>
                </a:cubicBezTo>
                <a:lnTo>
                  <a:pt x="1028083" y="500830"/>
                </a:lnTo>
                <a:lnTo>
                  <a:pt x="1028724" y="509481"/>
                </a:lnTo>
                <a:cubicBezTo>
                  <a:pt x="1028724" y="512830"/>
                  <a:pt x="1029469" y="515806"/>
                  <a:pt x="1033939" y="517295"/>
                </a:cubicBezTo>
                <a:cubicBezTo>
                  <a:pt x="1027979" y="499434"/>
                  <a:pt x="1042878" y="517295"/>
                  <a:pt x="1051816" y="505388"/>
                </a:cubicBezTo>
                <a:cubicBezTo>
                  <a:pt x="1042878" y="499434"/>
                  <a:pt x="1054796" y="490504"/>
                  <a:pt x="1057776" y="487527"/>
                </a:cubicBezTo>
                <a:cubicBezTo>
                  <a:pt x="1075654" y="490504"/>
                  <a:pt x="1117369" y="463713"/>
                  <a:pt x="1132267" y="475620"/>
                </a:cubicBezTo>
                <a:cubicBezTo>
                  <a:pt x="1135247" y="469667"/>
                  <a:pt x="1126308" y="466690"/>
                  <a:pt x="1132267" y="460736"/>
                </a:cubicBezTo>
                <a:cubicBezTo>
                  <a:pt x="1147165" y="475620"/>
                  <a:pt x="1150145" y="472643"/>
                  <a:pt x="1165043" y="472643"/>
                </a:cubicBezTo>
                <a:cubicBezTo>
                  <a:pt x="1153125" y="478597"/>
                  <a:pt x="1159084" y="487527"/>
                  <a:pt x="1150145" y="484550"/>
                </a:cubicBezTo>
                <a:cubicBezTo>
                  <a:pt x="1150145" y="481574"/>
                  <a:pt x="1153125" y="478597"/>
                  <a:pt x="1147165" y="475620"/>
                </a:cubicBezTo>
                <a:cubicBezTo>
                  <a:pt x="1144186" y="481574"/>
                  <a:pt x="1135247" y="484550"/>
                  <a:pt x="1138226" y="493481"/>
                </a:cubicBezTo>
                <a:cubicBezTo>
                  <a:pt x="1144186" y="487527"/>
                  <a:pt x="1173982" y="496457"/>
                  <a:pt x="1171002" y="466690"/>
                </a:cubicBezTo>
                <a:cubicBezTo>
                  <a:pt x="1179941" y="469667"/>
                  <a:pt x="1185901" y="463713"/>
                  <a:pt x="1191860" y="466690"/>
                </a:cubicBezTo>
                <a:cubicBezTo>
                  <a:pt x="1188880" y="478597"/>
                  <a:pt x="1176962" y="475620"/>
                  <a:pt x="1185901" y="484550"/>
                </a:cubicBezTo>
                <a:cubicBezTo>
                  <a:pt x="1191860" y="490504"/>
                  <a:pt x="1197819" y="469667"/>
                  <a:pt x="1203779" y="475620"/>
                </a:cubicBezTo>
                <a:cubicBezTo>
                  <a:pt x="1200799" y="463713"/>
                  <a:pt x="1206758" y="463713"/>
                  <a:pt x="1215697" y="460736"/>
                </a:cubicBezTo>
                <a:cubicBezTo>
                  <a:pt x="1221656" y="457760"/>
                  <a:pt x="1230595" y="457760"/>
                  <a:pt x="1230595" y="451806"/>
                </a:cubicBezTo>
                <a:cubicBezTo>
                  <a:pt x="1233575" y="457760"/>
                  <a:pt x="1230595" y="457760"/>
                  <a:pt x="1230595" y="460736"/>
                </a:cubicBezTo>
                <a:cubicBezTo>
                  <a:pt x="1236555" y="466690"/>
                  <a:pt x="1248473" y="463713"/>
                  <a:pt x="1245494" y="454783"/>
                </a:cubicBezTo>
                <a:cubicBezTo>
                  <a:pt x="1257412" y="463713"/>
                  <a:pt x="1257412" y="451806"/>
                  <a:pt x="1263372" y="463713"/>
                </a:cubicBezTo>
                <a:cubicBezTo>
                  <a:pt x="1269331" y="460736"/>
                  <a:pt x="1278270" y="454783"/>
                  <a:pt x="1275290" y="442876"/>
                </a:cubicBezTo>
                <a:cubicBezTo>
                  <a:pt x="1284229" y="439899"/>
                  <a:pt x="1278270" y="457760"/>
                  <a:pt x="1287209" y="451806"/>
                </a:cubicBezTo>
                <a:cubicBezTo>
                  <a:pt x="1284229" y="445853"/>
                  <a:pt x="1287209" y="436922"/>
                  <a:pt x="1302107" y="442876"/>
                </a:cubicBezTo>
                <a:cubicBezTo>
                  <a:pt x="1305087" y="445853"/>
                  <a:pt x="1299127" y="448829"/>
                  <a:pt x="1302107" y="454783"/>
                </a:cubicBezTo>
                <a:cubicBezTo>
                  <a:pt x="1308066" y="451806"/>
                  <a:pt x="1302107" y="448829"/>
                  <a:pt x="1305087" y="442876"/>
                </a:cubicBezTo>
                <a:cubicBezTo>
                  <a:pt x="1311046" y="445853"/>
                  <a:pt x="1314026" y="442876"/>
                  <a:pt x="1317005" y="445853"/>
                </a:cubicBezTo>
                <a:cubicBezTo>
                  <a:pt x="1319985" y="457760"/>
                  <a:pt x="1302107" y="448829"/>
                  <a:pt x="1308066" y="460736"/>
                </a:cubicBezTo>
                <a:cubicBezTo>
                  <a:pt x="1319985" y="463713"/>
                  <a:pt x="1331904" y="451806"/>
                  <a:pt x="1325944" y="439899"/>
                </a:cubicBezTo>
                <a:cubicBezTo>
                  <a:pt x="1334883" y="448829"/>
                  <a:pt x="1349781" y="457760"/>
                  <a:pt x="1346802" y="439899"/>
                </a:cubicBezTo>
                <a:cubicBezTo>
                  <a:pt x="1352761" y="439899"/>
                  <a:pt x="1349781" y="445853"/>
                  <a:pt x="1352761" y="451806"/>
                </a:cubicBezTo>
                <a:cubicBezTo>
                  <a:pt x="1358720" y="448829"/>
                  <a:pt x="1364680" y="445853"/>
                  <a:pt x="1370639" y="445853"/>
                </a:cubicBezTo>
                <a:cubicBezTo>
                  <a:pt x="1376598" y="445853"/>
                  <a:pt x="1379578" y="445853"/>
                  <a:pt x="1385537" y="442876"/>
                </a:cubicBezTo>
                <a:cubicBezTo>
                  <a:pt x="1394476" y="442876"/>
                  <a:pt x="1403415" y="442876"/>
                  <a:pt x="1415334" y="433946"/>
                </a:cubicBezTo>
                <a:cubicBezTo>
                  <a:pt x="1424273" y="439899"/>
                  <a:pt x="1421293" y="445853"/>
                  <a:pt x="1424273" y="448829"/>
                </a:cubicBezTo>
                <a:cubicBezTo>
                  <a:pt x="1436191" y="442876"/>
                  <a:pt x="1442151" y="425015"/>
                  <a:pt x="1451090" y="442876"/>
                </a:cubicBezTo>
                <a:cubicBezTo>
                  <a:pt x="1460029" y="430969"/>
                  <a:pt x="1468967" y="436922"/>
                  <a:pt x="1471947" y="430969"/>
                </a:cubicBezTo>
                <a:cubicBezTo>
                  <a:pt x="1468967" y="433946"/>
                  <a:pt x="1471947" y="436922"/>
                  <a:pt x="1474927" y="439899"/>
                </a:cubicBezTo>
                <a:cubicBezTo>
                  <a:pt x="1477906" y="433946"/>
                  <a:pt x="1510683" y="413108"/>
                  <a:pt x="1510683" y="430969"/>
                </a:cubicBezTo>
                <a:cubicBezTo>
                  <a:pt x="1519622" y="422039"/>
                  <a:pt x="1534520" y="413108"/>
                  <a:pt x="1537499" y="404178"/>
                </a:cubicBezTo>
                <a:cubicBezTo>
                  <a:pt x="1552398" y="425015"/>
                  <a:pt x="1594113" y="398224"/>
                  <a:pt x="1585174" y="419062"/>
                </a:cubicBezTo>
                <a:cubicBezTo>
                  <a:pt x="1594113" y="425015"/>
                  <a:pt x="1591133" y="404178"/>
                  <a:pt x="1603052" y="416085"/>
                </a:cubicBezTo>
                <a:cubicBezTo>
                  <a:pt x="1609011" y="425015"/>
                  <a:pt x="1588153" y="416085"/>
                  <a:pt x="1594113" y="425015"/>
                </a:cubicBezTo>
                <a:cubicBezTo>
                  <a:pt x="1603052" y="427992"/>
                  <a:pt x="1623909" y="430969"/>
                  <a:pt x="1620930" y="413108"/>
                </a:cubicBezTo>
                <a:cubicBezTo>
                  <a:pt x="1614970" y="416085"/>
                  <a:pt x="1600072" y="416085"/>
                  <a:pt x="1603052" y="410131"/>
                </a:cubicBezTo>
                <a:cubicBezTo>
                  <a:pt x="1617950" y="410131"/>
                  <a:pt x="1635828" y="407155"/>
                  <a:pt x="1647747" y="419062"/>
                </a:cubicBezTo>
                <a:cubicBezTo>
                  <a:pt x="1653706" y="413108"/>
                  <a:pt x="1641787" y="410131"/>
                  <a:pt x="1650726" y="404178"/>
                </a:cubicBezTo>
                <a:cubicBezTo>
                  <a:pt x="1659665" y="413108"/>
                  <a:pt x="1659665" y="404178"/>
                  <a:pt x="1668604" y="407155"/>
                </a:cubicBezTo>
                <a:cubicBezTo>
                  <a:pt x="1662645" y="401201"/>
                  <a:pt x="1656685" y="395248"/>
                  <a:pt x="1656685" y="389294"/>
                </a:cubicBezTo>
                <a:cubicBezTo>
                  <a:pt x="1647747" y="395248"/>
                  <a:pt x="1641787" y="398224"/>
                  <a:pt x="1632848" y="386317"/>
                </a:cubicBezTo>
                <a:cubicBezTo>
                  <a:pt x="1638808" y="380364"/>
                  <a:pt x="1647747" y="392271"/>
                  <a:pt x="1653706" y="383341"/>
                </a:cubicBezTo>
                <a:cubicBezTo>
                  <a:pt x="1665624" y="389294"/>
                  <a:pt x="1665624" y="407155"/>
                  <a:pt x="1674563" y="401201"/>
                </a:cubicBezTo>
                <a:cubicBezTo>
                  <a:pt x="1680523" y="395248"/>
                  <a:pt x="1677543" y="389294"/>
                  <a:pt x="1683502" y="383341"/>
                </a:cubicBezTo>
                <a:cubicBezTo>
                  <a:pt x="1683502" y="383341"/>
                  <a:pt x="1686482" y="386317"/>
                  <a:pt x="1686482" y="386317"/>
                </a:cubicBezTo>
                <a:cubicBezTo>
                  <a:pt x="1689462" y="386317"/>
                  <a:pt x="1689462" y="383341"/>
                  <a:pt x="1689462" y="386317"/>
                </a:cubicBezTo>
                <a:cubicBezTo>
                  <a:pt x="1683502" y="395248"/>
                  <a:pt x="1680523" y="401201"/>
                  <a:pt x="1680523" y="407155"/>
                </a:cubicBezTo>
                <a:cubicBezTo>
                  <a:pt x="1692441" y="404178"/>
                  <a:pt x="1686482" y="413108"/>
                  <a:pt x="1686482" y="422039"/>
                </a:cubicBezTo>
                <a:cubicBezTo>
                  <a:pt x="1698401" y="425015"/>
                  <a:pt x="1695421" y="410131"/>
                  <a:pt x="1704360" y="407155"/>
                </a:cubicBezTo>
                <a:cubicBezTo>
                  <a:pt x="1719258" y="416085"/>
                  <a:pt x="1743095" y="416085"/>
                  <a:pt x="1743095" y="395248"/>
                </a:cubicBezTo>
                <a:cubicBezTo>
                  <a:pt x="1752034" y="404178"/>
                  <a:pt x="1737136" y="413108"/>
                  <a:pt x="1743095" y="422039"/>
                </a:cubicBezTo>
                <a:cubicBezTo>
                  <a:pt x="1746075" y="413108"/>
                  <a:pt x="1755014" y="407155"/>
                  <a:pt x="1755014" y="398224"/>
                </a:cubicBezTo>
                <a:cubicBezTo>
                  <a:pt x="1763953" y="404178"/>
                  <a:pt x="1772892" y="404178"/>
                  <a:pt x="1781831" y="395248"/>
                </a:cubicBezTo>
                <a:cubicBezTo>
                  <a:pt x="1790770" y="404178"/>
                  <a:pt x="1772892" y="410131"/>
                  <a:pt x="1784810" y="419062"/>
                </a:cubicBezTo>
                <a:cubicBezTo>
                  <a:pt x="1790770" y="413108"/>
                  <a:pt x="1796729" y="407155"/>
                  <a:pt x="1799709" y="401201"/>
                </a:cubicBezTo>
                <a:cubicBezTo>
                  <a:pt x="1799709" y="416085"/>
                  <a:pt x="1811627" y="410131"/>
                  <a:pt x="1823546" y="419062"/>
                </a:cubicBezTo>
                <a:cubicBezTo>
                  <a:pt x="1823546" y="416085"/>
                  <a:pt x="1823546" y="413108"/>
                  <a:pt x="1826526" y="410131"/>
                </a:cubicBezTo>
                <a:cubicBezTo>
                  <a:pt x="1838444" y="416085"/>
                  <a:pt x="1856322" y="416085"/>
                  <a:pt x="1865261" y="398224"/>
                </a:cubicBezTo>
                <a:cubicBezTo>
                  <a:pt x="1865261" y="410131"/>
                  <a:pt x="1883139" y="407155"/>
                  <a:pt x="1883139" y="398224"/>
                </a:cubicBezTo>
                <a:cubicBezTo>
                  <a:pt x="1895057" y="419062"/>
                  <a:pt x="1906976" y="395248"/>
                  <a:pt x="1918895" y="404178"/>
                </a:cubicBezTo>
                <a:cubicBezTo>
                  <a:pt x="1918895" y="395248"/>
                  <a:pt x="1921874" y="404178"/>
                  <a:pt x="1924854" y="401201"/>
                </a:cubicBezTo>
                <a:cubicBezTo>
                  <a:pt x="1921874" y="398224"/>
                  <a:pt x="1921874" y="395248"/>
                  <a:pt x="1921874" y="392271"/>
                </a:cubicBezTo>
                <a:cubicBezTo>
                  <a:pt x="1927834" y="389294"/>
                  <a:pt x="1936773" y="380364"/>
                  <a:pt x="1942732" y="386317"/>
                </a:cubicBezTo>
                <a:cubicBezTo>
                  <a:pt x="1936773" y="392271"/>
                  <a:pt x="1924854" y="389294"/>
                  <a:pt x="1930813" y="401201"/>
                </a:cubicBezTo>
                <a:cubicBezTo>
                  <a:pt x="1945712" y="395248"/>
                  <a:pt x="1960610" y="416085"/>
                  <a:pt x="1975508" y="413108"/>
                </a:cubicBezTo>
                <a:cubicBezTo>
                  <a:pt x="1984447" y="410131"/>
                  <a:pt x="1987427" y="404178"/>
                  <a:pt x="1984447" y="395248"/>
                </a:cubicBezTo>
                <a:cubicBezTo>
                  <a:pt x="1969549" y="383341"/>
                  <a:pt x="1975508" y="410131"/>
                  <a:pt x="1963589" y="404178"/>
                </a:cubicBezTo>
                <a:cubicBezTo>
                  <a:pt x="1972528" y="395248"/>
                  <a:pt x="1966569" y="386317"/>
                  <a:pt x="1969549" y="377387"/>
                </a:cubicBezTo>
                <a:cubicBezTo>
                  <a:pt x="1972528" y="392271"/>
                  <a:pt x="1984447" y="386317"/>
                  <a:pt x="1993386" y="392271"/>
                </a:cubicBezTo>
                <a:cubicBezTo>
                  <a:pt x="1987427" y="398224"/>
                  <a:pt x="1984447" y="407155"/>
                  <a:pt x="1990406" y="413108"/>
                </a:cubicBezTo>
                <a:cubicBezTo>
                  <a:pt x="1996366" y="410131"/>
                  <a:pt x="1993386" y="398224"/>
                  <a:pt x="2002325" y="404178"/>
                </a:cubicBezTo>
                <a:cubicBezTo>
                  <a:pt x="1999345" y="407155"/>
                  <a:pt x="1999345" y="410131"/>
                  <a:pt x="1999345" y="413108"/>
                </a:cubicBezTo>
                <a:cubicBezTo>
                  <a:pt x="2008284" y="413108"/>
                  <a:pt x="2017223" y="410131"/>
                  <a:pt x="2026162" y="410131"/>
                </a:cubicBezTo>
                <a:cubicBezTo>
                  <a:pt x="2032121" y="427992"/>
                  <a:pt x="2058938" y="413108"/>
                  <a:pt x="2073837" y="419062"/>
                </a:cubicBezTo>
                <a:cubicBezTo>
                  <a:pt x="2070857" y="416085"/>
                  <a:pt x="2073837" y="413108"/>
                  <a:pt x="2076816" y="410131"/>
                </a:cubicBezTo>
                <a:cubicBezTo>
                  <a:pt x="2079796" y="410131"/>
                  <a:pt x="2085755" y="416085"/>
                  <a:pt x="2088735" y="407155"/>
                </a:cubicBezTo>
                <a:cubicBezTo>
                  <a:pt x="2097674" y="427992"/>
                  <a:pt x="2109592" y="410131"/>
                  <a:pt x="2121511" y="410131"/>
                </a:cubicBezTo>
                <a:cubicBezTo>
                  <a:pt x="2118531" y="419062"/>
                  <a:pt x="2130450" y="413108"/>
                  <a:pt x="2127470" y="422039"/>
                </a:cubicBezTo>
                <a:cubicBezTo>
                  <a:pt x="2121511" y="430969"/>
                  <a:pt x="2115552" y="430969"/>
                  <a:pt x="2109592" y="430969"/>
                </a:cubicBezTo>
                <a:cubicBezTo>
                  <a:pt x="2112572" y="448829"/>
                  <a:pt x="2133429" y="442876"/>
                  <a:pt x="2145348" y="436922"/>
                </a:cubicBezTo>
                <a:cubicBezTo>
                  <a:pt x="2139389" y="430969"/>
                  <a:pt x="2133429" y="439899"/>
                  <a:pt x="2127470" y="427992"/>
                </a:cubicBezTo>
                <a:cubicBezTo>
                  <a:pt x="2148328" y="425015"/>
                  <a:pt x="2166206" y="427992"/>
                  <a:pt x="2184084" y="419062"/>
                </a:cubicBezTo>
                <a:cubicBezTo>
                  <a:pt x="2187063" y="416085"/>
                  <a:pt x="2184084" y="413108"/>
                  <a:pt x="2181104" y="410131"/>
                </a:cubicBezTo>
                <a:cubicBezTo>
                  <a:pt x="2181104" y="410131"/>
                  <a:pt x="2181104" y="410131"/>
                  <a:pt x="2193022" y="398224"/>
                </a:cubicBezTo>
                <a:cubicBezTo>
                  <a:pt x="2198982" y="407155"/>
                  <a:pt x="2190043" y="413108"/>
                  <a:pt x="2196002" y="419062"/>
                </a:cubicBezTo>
                <a:cubicBezTo>
                  <a:pt x="2210900" y="430969"/>
                  <a:pt x="2210900" y="410131"/>
                  <a:pt x="2222819" y="425015"/>
                </a:cubicBezTo>
                <a:cubicBezTo>
                  <a:pt x="2228778" y="413108"/>
                  <a:pt x="2210900" y="407155"/>
                  <a:pt x="2204941" y="407155"/>
                </a:cubicBezTo>
                <a:cubicBezTo>
                  <a:pt x="2213880" y="395248"/>
                  <a:pt x="2222819" y="416085"/>
                  <a:pt x="2225799" y="401201"/>
                </a:cubicBezTo>
                <a:cubicBezTo>
                  <a:pt x="2234738" y="413108"/>
                  <a:pt x="2219839" y="422039"/>
                  <a:pt x="2231758" y="436922"/>
                </a:cubicBezTo>
                <a:cubicBezTo>
                  <a:pt x="2243677" y="427992"/>
                  <a:pt x="2276453" y="439899"/>
                  <a:pt x="2273473" y="410131"/>
                </a:cubicBezTo>
                <a:cubicBezTo>
                  <a:pt x="2264534" y="416085"/>
                  <a:pt x="2252615" y="416085"/>
                  <a:pt x="2243677" y="416085"/>
                </a:cubicBezTo>
                <a:cubicBezTo>
                  <a:pt x="2246656" y="404178"/>
                  <a:pt x="2255595" y="416085"/>
                  <a:pt x="2252615" y="404178"/>
                </a:cubicBezTo>
                <a:cubicBezTo>
                  <a:pt x="2267514" y="413108"/>
                  <a:pt x="2294331" y="401201"/>
                  <a:pt x="2303270" y="410131"/>
                </a:cubicBezTo>
                <a:cubicBezTo>
                  <a:pt x="2300290" y="407155"/>
                  <a:pt x="2297310" y="410131"/>
                  <a:pt x="2294331" y="410131"/>
                </a:cubicBezTo>
                <a:cubicBezTo>
                  <a:pt x="2300290" y="419062"/>
                  <a:pt x="2309229" y="416085"/>
                  <a:pt x="2297310" y="425015"/>
                </a:cubicBezTo>
                <a:cubicBezTo>
                  <a:pt x="2288371" y="430969"/>
                  <a:pt x="2300290" y="410131"/>
                  <a:pt x="2291351" y="416085"/>
                </a:cubicBezTo>
                <a:cubicBezTo>
                  <a:pt x="2279432" y="425015"/>
                  <a:pt x="2297310" y="422039"/>
                  <a:pt x="2291351" y="430969"/>
                </a:cubicBezTo>
                <a:cubicBezTo>
                  <a:pt x="2279432" y="425015"/>
                  <a:pt x="2282412" y="442876"/>
                  <a:pt x="2267514" y="439899"/>
                </a:cubicBezTo>
                <a:cubicBezTo>
                  <a:pt x="2273473" y="448829"/>
                  <a:pt x="2282412" y="445853"/>
                  <a:pt x="2288371" y="445853"/>
                </a:cubicBezTo>
                <a:cubicBezTo>
                  <a:pt x="2291351" y="439899"/>
                  <a:pt x="2294331" y="427992"/>
                  <a:pt x="2303270" y="436922"/>
                </a:cubicBezTo>
                <a:cubicBezTo>
                  <a:pt x="2300290" y="439899"/>
                  <a:pt x="2297310" y="445853"/>
                  <a:pt x="2300290" y="451806"/>
                </a:cubicBezTo>
                <a:cubicBezTo>
                  <a:pt x="2306249" y="448829"/>
                  <a:pt x="2315188" y="448829"/>
                  <a:pt x="2312208" y="439899"/>
                </a:cubicBezTo>
                <a:cubicBezTo>
                  <a:pt x="2303270" y="442876"/>
                  <a:pt x="2309229" y="425015"/>
                  <a:pt x="2300290" y="427992"/>
                </a:cubicBezTo>
                <a:cubicBezTo>
                  <a:pt x="2309229" y="416085"/>
                  <a:pt x="2315188" y="430969"/>
                  <a:pt x="2321147" y="430969"/>
                </a:cubicBezTo>
                <a:cubicBezTo>
                  <a:pt x="2324127" y="427992"/>
                  <a:pt x="2330086" y="425015"/>
                  <a:pt x="2327107" y="422039"/>
                </a:cubicBezTo>
                <a:cubicBezTo>
                  <a:pt x="2321147" y="425015"/>
                  <a:pt x="2315188" y="419062"/>
                  <a:pt x="2312208" y="416085"/>
                </a:cubicBezTo>
                <a:cubicBezTo>
                  <a:pt x="2315188" y="404178"/>
                  <a:pt x="2318168" y="416085"/>
                  <a:pt x="2327107" y="407155"/>
                </a:cubicBezTo>
                <a:cubicBezTo>
                  <a:pt x="2315188" y="401201"/>
                  <a:pt x="2306249" y="407155"/>
                  <a:pt x="2297310" y="401201"/>
                </a:cubicBezTo>
                <a:cubicBezTo>
                  <a:pt x="2297310" y="398224"/>
                  <a:pt x="2303270" y="395248"/>
                  <a:pt x="2300290" y="392271"/>
                </a:cubicBezTo>
                <a:cubicBezTo>
                  <a:pt x="2294331" y="392271"/>
                  <a:pt x="2288371" y="392271"/>
                  <a:pt x="2291351" y="401201"/>
                </a:cubicBezTo>
                <a:cubicBezTo>
                  <a:pt x="2279432" y="395248"/>
                  <a:pt x="2270493" y="395248"/>
                  <a:pt x="2261554" y="401201"/>
                </a:cubicBezTo>
                <a:cubicBezTo>
                  <a:pt x="2267514" y="392271"/>
                  <a:pt x="2255595" y="392271"/>
                  <a:pt x="2255595" y="398224"/>
                </a:cubicBezTo>
                <a:cubicBezTo>
                  <a:pt x="2252615" y="395248"/>
                  <a:pt x="2252615" y="392271"/>
                  <a:pt x="2252615" y="389294"/>
                </a:cubicBezTo>
                <a:cubicBezTo>
                  <a:pt x="2246656" y="389294"/>
                  <a:pt x="2243677" y="392271"/>
                  <a:pt x="2237717" y="398224"/>
                </a:cubicBezTo>
                <a:cubicBezTo>
                  <a:pt x="2228778" y="380364"/>
                  <a:pt x="2219839" y="389294"/>
                  <a:pt x="2207921" y="392271"/>
                </a:cubicBezTo>
                <a:cubicBezTo>
                  <a:pt x="2213880" y="389294"/>
                  <a:pt x="2204941" y="383341"/>
                  <a:pt x="2204941" y="377387"/>
                </a:cubicBezTo>
                <a:cubicBezTo>
                  <a:pt x="2201961" y="380364"/>
                  <a:pt x="2196002" y="383341"/>
                  <a:pt x="2193022" y="383341"/>
                </a:cubicBezTo>
                <a:cubicBezTo>
                  <a:pt x="2187063" y="380364"/>
                  <a:pt x="2184084" y="380364"/>
                  <a:pt x="2178124" y="377387"/>
                </a:cubicBezTo>
                <a:cubicBezTo>
                  <a:pt x="2169185" y="374410"/>
                  <a:pt x="2160246" y="374410"/>
                  <a:pt x="2154287" y="386317"/>
                </a:cubicBezTo>
                <a:cubicBezTo>
                  <a:pt x="2148328" y="374410"/>
                  <a:pt x="2142368" y="383341"/>
                  <a:pt x="2136409" y="386317"/>
                </a:cubicBezTo>
                <a:cubicBezTo>
                  <a:pt x="2130450" y="380364"/>
                  <a:pt x="2133429" y="374410"/>
                  <a:pt x="2127470" y="368457"/>
                </a:cubicBezTo>
                <a:cubicBezTo>
                  <a:pt x="2118531" y="389294"/>
                  <a:pt x="2097674" y="359527"/>
                  <a:pt x="2085755" y="365480"/>
                </a:cubicBezTo>
                <a:cubicBezTo>
                  <a:pt x="2082775" y="368457"/>
                  <a:pt x="2085755" y="371434"/>
                  <a:pt x="2082775" y="374410"/>
                </a:cubicBezTo>
                <a:cubicBezTo>
                  <a:pt x="2073837" y="371434"/>
                  <a:pt x="2070857" y="374410"/>
                  <a:pt x="2055959" y="371434"/>
                </a:cubicBezTo>
                <a:cubicBezTo>
                  <a:pt x="2055959" y="362503"/>
                  <a:pt x="2067877" y="365480"/>
                  <a:pt x="2064898" y="356550"/>
                </a:cubicBezTo>
                <a:cubicBezTo>
                  <a:pt x="2044040" y="386317"/>
                  <a:pt x="2011264" y="362503"/>
                  <a:pt x="1993386" y="362503"/>
                </a:cubicBezTo>
                <a:cubicBezTo>
                  <a:pt x="1996366" y="368457"/>
                  <a:pt x="1999345" y="371434"/>
                  <a:pt x="1993386" y="377387"/>
                </a:cubicBezTo>
                <a:cubicBezTo>
                  <a:pt x="1984447" y="371434"/>
                  <a:pt x="1978488" y="377387"/>
                  <a:pt x="1969549" y="374410"/>
                </a:cubicBezTo>
                <a:cubicBezTo>
                  <a:pt x="1975508" y="368457"/>
                  <a:pt x="1978488" y="362503"/>
                  <a:pt x="1978488" y="356550"/>
                </a:cubicBezTo>
                <a:cubicBezTo>
                  <a:pt x="1960610" y="353573"/>
                  <a:pt x="1939752" y="356550"/>
                  <a:pt x="1918895" y="356550"/>
                </a:cubicBezTo>
                <a:cubicBezTo>
                  <a:pt x="1909956" y="359527"/>
                  <a:pt x="1898037" y="359527"/>
                  <a:pt x="1889098" y="356550"/>
                </a:cubicBezTo>
                <a:cubicBezTo>
                  <a:pt x="1880159" y="356550"/>
                  <a:pt x="1871220" y="353573"/>
                  <a:pt x="1862281" y="347620"/>
                </a:cubicBezTo>
                <a:cubicBezTo>
                  <a:pt x="1868241" y="347620"/>
                  <a:pt x="1874200" y="350596"/>
                  <a:pt x="1877180" y="344643"/>
                </a:cubicBezTo>
                <a:cubicBezTo>
                  <a:pt x="1871220" y="341666"/>
                  <a:pt x="1874200" y="335712"/>
                  <a:pt x="1868241" y="332736"/>
                </a:cubicBezTo>
                <a:cubicBezTo>
                  <a:pt x="1859302" y="350596"/>
                  <a:pt x="1853342" y="326782"/>
                  <a:pt x="1847383" y="329759"/>
                </a:cubicBezTo>
                <a:cubicBezTo>
                  <a:pt x="1838444" y="335712"/>
                  <a:pt x="1844403" y="338689"/>
                  <a:pt x="1838444" y="344643"/>
                </a:cubicBezTo>
                <a:cubicBezTo>
                  <a:pt x="1832485" y="332736"/>
                  <a:pt x="1826526" y="335712"/>
                  <a:pt x="1820566" y="332736"/>
                </a:cubicBezTo>
                <a:cubicBezTo>
                  <a:pt x="1817587" y="335712"/>
                  <a:pt x="1820566" y="338689"/>
                  <a:pt x="1817587" y="341666"/>
                </a:cubicBezTo>
                <a:cubicBezTo>
                  <a:pt x="1811627" y="338689"/>
                  <a:pt x="1793749" y="353573"/>
                  <a:pt x="1793749" y="341666"/>
                </a:cubicBezTo>
                <a:cubicBezTo>
                  <a:pt x="1796729" y="338689"/>
                  <a:pt x="1802688" y="344643"/>
                  <a:pt x="1808648" y="335712"/>
                </a:cubicBezTo>
                <a:cubicBezTo>
                  <a:pt x="1790770" y="332736"/>
                  <a:pt x="1802688" y="326782"/>
                  <a:pt x="1796729" y="314875"/>
                </a:cubicBezTo>
                <a:cubicBezTo>
                  <a:pt x="1787790" y="317852"/>
                  <a:pt x="1790770" y="323805"/>
                  <a:pt x="1790770" y="329759"/>
                </a:cubicBezTo>
                <a:cubicBezTo>
                  <a:pt x="1778851" y="335712"/>
                  <a:pt x="1757994" y="329759"/>
                  <a:pt x="1740116" y="326782"/>
                </a:cubicBezTo>
                <a:cubicBezTo>
                  <a:pt x="1740116" y="335712"/>
                  <a:pt x="1731177" y="335712"/>
                  <a:pt x="1725217" y="344643"/>
                </a:cubicBezTo>
                <a:cubicBezTo>
                  <a:pt x="1716278" y="338689"/>
                  <a:pt x="1731177" y="332736"/>
                  <a:pt x="1719258" y="326782"/>
                </a:cubicBezTo>
                <a:cubicBezTo>
                  <a:pt x="1713299" y="338689"/>
                  <a:pt x="1704360" y="341666"/>
                  <a:pt x="1695421" y="344643"/>
                </a:cubicBezTo>
                <a:cubicBezTo>
                  <a:pt x="1698401" y="350596"/>
                  <a:pt x="1704360" y="347620"/>
                  <a:pt x="1704360" y="350596"/>
                </a:cubicBezTo>
                <a:cubicBezTo>
                  <a:pt x="1695421" y="347620"/>
                  <a:pt x="1689462" y="356550"/>
                  <a:pt x="1692441" y="362503"/>
                </a:cubicBezTo>
                <a:cubicBezTo>
                  <a:pt x="1686482" y="359527"/>
                  <a:pt x="1680523" y="368457"/>
                  <a:pt x="1674563" y="359527"/>
                </a:cubicBezTo>
                <a:cubicBezTo>
                  <a:pt x="1677543" y="350596"/>
                  <a:pt x="1680523" y="356550"/>
                  <a:pt x="1686482" y="356550"/>
                </a:cubicBezTo>
                <a:cubicBezTo>
                  <a:pt x="1677543" y="350596"/>
                  <a:pt x="1686482" y="347620"/>
                  <a:pt x="1689462" y="344643"/>
                </a:cubicBezTo>
                <a:cubicBezTo>
                  <a:pt x="1680523" y="344643"/>
                  <a:pt x="1671584" y="344643"/>
                  <a:pt x="1668604" y="335712"/>
                </a:cubicBezTo>
                <a:cubicBezTo>
                  <a:pt x="1671584" y="341666"/>
                  <a:pt x="1680523" y="332736"/>
                  <a:pt x="1674563" y="329759"/>
                </a:cubicBezTo>
                <a:cubicBezTo>
                  <a:pt x="1659665" y="320829"/>
                  <a:pt x="1647747" y="341666"/>
                  <a:pt x="1632848" y="341666"/>
                </a:cubicBezTo>
                <a:cubicBezTo>
                  <a:pt x="1638808" y="335712"/>
                  <a:pt x="1647747" y="329759"/>
                  <a:pt x="1635828" y="323805"/>
                </a:cubicBezTo>
                <a:cubicBezTo>
                  <a:pt x="1632848" y="335712"/>
                  <a:pt x="1614970" y="353573"/>
                  <a:pt x="1606031" y="341666"/>
                </a:cubicBezTo>
                <a:cubicBezTo>
                  <a:pt x="1609011" y="344643"/>
                  <a:pt x="1620930" y="341666"/>
                  <a:pt x="1614970" y="335712"/>
                </a:cubicBezTo>
                <a:cubicBezTo>
                  <a:pt x="1603052" y="335712"/>
                  <a:pt x="1594113" y="335712"/>
                  <a:pt x="1585174" y="338689"/>
                </a:cubicBezTo>
                <a:cubicBezTo>
                  <a:pt x="1579215" y="335712"/>
                  <a:pt x="1576235" y="332736"/>
                  <a:pt x="1576235" y="326782"/>
                </a:cubicBezTo>
                <a:cubicBezTo>
                  <a:pt x="1567296" y="332736"/>
                  <a:pt x="1570276" y="332736"/>
                  <a:pt x="1564316" y="341666"/>
                </a:cubicBezTo>
                <a:cubicBezTo>
                  <a:pt x="1561337" y="335712"/>
                  <a:pt x="1555377" y="338689"/>
                  <a:pt x="1552398" y="335712"/>
                </a:cubicBezTo>
                <a:cubicBezTo>
                  <a:pt x="1549418" y="332736"/>
                  <a:pt x="1555377" y="329759"/>
                  <a:pt x="1552398" y="326782"/>
                </a:cubicBezTo>
                <a:cubicBezTo>
                  <a:pt x="1540479" y="323805"/>
                  <a:pt x="1531540" y="323805"/>
                  <a:pt x="1522601" y="329759"/>
                </a:cubicBezTo>
                <a:cubicBezTo>
                  <a:pt x="1513662" y="332736"/>
                  <a:pt x="1504723" y="338689"/>
                  <a:pt x="1492805" y="341666"/>
                </a:cubicBezTo>
                <a:cubicBezTo>
                  <a:pt x="1495784" y="335712"/>
                  <a:pt x="1495784" y="326782"/>
                  <a:pt x="1495784" y="317852"/>
                </a:cubicBezTo>
                <a:cubicBezTo>
                  <a:pt x="1489825" y="323805"/>
                  <a:pt x="1480886" y="317852"/>
                  <a:pt x="1474927" y="326782"/>
                </a:cubicBezTo>
                <a:cubicBezTo>
                  <a:pt x="1480886" y="332736"/>
                  <a:pt x="1492805" y="317852"/>
                  <a:pt x="1489825" y="332736"/>
                </a:cubicBezTo>
                <a:cubicBezTo>
                  <a:pt x="1480886" y="338689"/>
                  <a:pt x="1471947" y="329759"/>
                  <a:pt x="1460029" y="323805"/>
                </a:cubicBezTo>
                <a:cubicBezTo>
                  <a:pt x="1448110" y="335712"/>
                  <a:pt x="1465988" y="329759"/>
                  <a:pt x="1465988" y="341666"/>
                </a:cubicBezTo>
                <a:cubicBezTo>
                  <a:pt x="1451090" y="335712"/>
                  <a:pt x="1439171" y="338689"/>
                  <a:pt x="1430232" y="341666"/>
                </a:cubicBezTo>
                <a:cubicBezTo>
                  <a:pt x="1418313" y="344643"/>
                  <a:pt x="1406395" y="350596"/>
                  <a:pt x="1397456" y="353573"/>
                </a:cubicBezTo>
                <a:cubicBezTo>
                  <a:pt x="1400436" y="344643"/>
                  <a:pt x="1406395" y="353573"/>
                  <a:pt x="1409374" y="347620"/>
                </a:cubicBezTo>
                <a:cubicBezTo>
                  <a:pt x="1400436" y="344643"/>
                  <a:pt x="1409374" y="338689"/>
                  <a:pt x="1400436" y="332736"/>
                </a:cubicBezTo>
                <a:cubicBezTo>
                  <a:pt x="1379578" y="359527"/>
                  <a:pt x="1352761" y="338689"/>
                  <a:pt x="1328924" y="347620"/>
                </a:cubicBezTo>
                <a:cubicBezTo>
                  <a:pt x="1334883" y="341666"/>
                  <a:pt x="1334883" y="335712"/>
                  <a:pt x="1325944" y="332736"/>
                </a:cubicBezTo>
                <a:cubicBezTo>
                  <a:pt x="1319985" y="341666"/>
                  <a:pt x="1314026" y="350596"/>
                  <a:pt x="1305087" y="350596"/>
                </a:cubicBezTo>
                <a:cubicBezTo>
                  <a:pt x="1308066" y="347620"/>
                  <a:pt x="1308066" y="344643"/>
                  <a:pt x="1305087" y="341666"/>
                </a:cubicBezTo>
                <a:cubicBezTo>
                  <a:pt x="1287209" y="353573"/>
                  <a:pt x="1266351" y="344643"/>
                  <a:pt x="1248473" y="359527"/>
                </a:cubicBezTo>
                <a:cubicBezTo>
                  <a:pt x="1251453" y="356550"/>
                  <a:pt x="1251453" y="350596"/>
                  <a:pt x="1248473" y="347620"/>
                </a:cubicBezTo>
                <a:cubicBezTo>
                  <a:pt x="1221656" y="359527"/>
                  <a:pt x="1221656" y="353573"/>
                  <a:pt x="1197819" y="350596"/>
                </a:cubicBezTo>
                <a:cubicBezTo>
                  <a:pt x="1200799" y="344643"/>
                  <a:pt x="1203779" y="338689"/>
                  <a:pt x="1197819" y="335712"/>
                </a:cubicBezTo>
                <a:cubicBezTo>
                  <a:pt x="1191860" y="350596"/>
                  <a:pt x="1188880" y="329759"/>
                  <a:pt x="1182921" y="338689"/>
                </a:cubicBezTo>
                <a:cubicBezTo>
                  <a:pt x="1176962" y="344643"/>
                  <a:pt x="1176962" y="347620"/>
                  <a:pt x="1176962" y="353573"/>
                </a:cubicBezTo>
                <a:cubicBezTo>
                  <a:pt x="1171002" y="350596"/>
                  <a:pt x="1168023" y="347620"/>
                  <a:pt x="1165043" y="350596"/>
                </a:cubicBezTo>
                <a:cubicBezTo>
                  <a:pt x="1162063" y="356550"/>
                  <a:pt x="1171002" y="356550"/>
                  <a:pt x="1168023" y="362503"/>
                </a:cubicBezTo>
                <a:cubicBezTo>
                  <a:pt x="1150145" y="359527"/>
                  <a:pt x="1159084" y="356550"/>
                  <a:pt x="1141206" y="356550"/>
                </a:cubicBezTo>
                <a:cubicBezTo>
                  <a:pt x="1144186" y="362503"/>
                  <a:pt x="1156104" y="365480"/>
                  <a:pt x="1147165" y="371434"/>
                </a:cubicBezTo>
                <a:cubicBezTo>
                  <a:pt x="1138226" y="362503"/>
                  <a:pt x="1123328" y="362503"/>
                  <a:pt x="1114389" y="362503"/>
                </a:cubicBezTo>
                <a:cubicBezTo>
                  <a:pt x="1105450" y="362503"/>
                  <a:pt x="1096511" y="359527"/>
                  <a:pt x="1102470" y="347620"/>
                </a:cubicBezTo>
                <a:cubicBezTo>
                  <a:pt x="1090552" y="341666"/>
                  <a:pt x="1081613" y="356550"/>
                  <a:pt x="1069694" y="353573"/>
                </a:cubicBezTo>
                <a:cubicBezTo>
                  <a:pt x="1072674" y="350596"/>
                  <a:pt x="1075654" y="347620"/>
                  <a:pt x="1072674" y="344643"/>
                </a:cubicBezTo>
                <a:cubicBezTo>
                  <a:pt x="1063735" y="353573"/>
                  <a:pt x="1060755" y="335712"/>
                  <a:pt x="1048837" y="341666"/>
                </a:cubicBezTo>
                <a:cubicBezTo>
                  <a:pt x="1045857" y="353573"/>
                  <a:pt x="1054796" y="362503"/>
                  <a:pt x="1051816" y="371434"/>
                </a:cubicBezTo>
                <a:cubicBezTo>
                  <a:pt x="1048837" y="365480"/>
                  <a:pt x="1042878" y="362503"/>
                  <a:pt x="1036918" y="359527"/>
                </a:cubicBezTo>
                <a:cubicBezTo>
                  <a:pt x="1027979" y="359527"/>
                  <a:pt x="1025000" y="365480"/>
                  <a:pt x="1025000" y="374410"/>
                </a:cubicBezTo>
                <a:cubicBezTo>
                  <a:pt x="1007122" y="374410"/>
                  <a:pt x="989244" y="374410"/>
                  <a:pt x="974346" y="374410"/>
                </a:cubicBezTo>
                <a:cubicBezTo>
                  <a:pt x="956468" y="377387"/>
                  <a:pt x="941569" y="380364"/>
                  <a:pt x="923691" y="380364"/>
                </a:cubicBezTo>
                <a:cubicBezTo>
                  <a:pt x="893895" y="386317"/>
                  <a:pt x="861119" y="392271"/>
                  <a:pt x="828343" y="395248"/>
                </a:cubicBezTo>
                <a:cubicBezTo>
                  <a:pt x="831322" y="383341"/>
                  <a:pt x="840261" y="395248"/>
                  <a:pt x="846221" y="389294"/>
                </a:cubicBezTo>
                <a:cubicBezTo>
                  <a:pt x="843241" y="380364"/>
                  <a:pt x="852180" y="383341"/>
                  <a:pt x="846221" y="374410"/>
                </a:cubicBezTo>
                <a:cubicBezTo>
                  <a:pt x="843241" y="377387"/>
                  <a:pt x="840261" y="374410"/>
                  <a:pt x="837282" y="377387"/>
                </a:cubicBezTo>
                <a:cubicBezTo>
                  <a:pt x="837282" y="380364"/>
                  <a:pt x="837282" y="383341"/>
                  <a:pt x="834302" y="389294"/>
                </a:cubicBezTo>
                <a:cubicBezTo>
                  <a:pt x="825363" y="386317"/>
                  <a:pt x="831322" y="380364"/>
                  <a:pt x="825363" y="377387"/>
                </a:cubicBezTo>
                <a:cubicBezTo>
                  <a:pt x="822383" y="377387"/>
                  <a:pt x="816424" y="377387"/>
                  <a:pt x="810465" y="377387"/>
                </a:cubicBezTo>
                <a:cubicBezTo>
                  <a:pt x="810465" y="383341"/>
                  <a:pt x="810465" y="386317"/>
                  <a:pt x="813444" y="389294"/>
                </a:cubicBezTo>
                <a:cubicBezTo>
                  <a:pt x="825363" y="395248"/>
                  <a:pt x="828343" y="404178"/>
                  <a:pt x="834302" y="410131"/>
                </a:cubicBezTo>
                <a:cubicBezTo>
                  <a:pt x="828343" y="407155"/>
                  <a:pt x="825363" y="416085"/>
                  <a:pt x="816424" y="410131"/>
                </a:cubicBezTo>
                <a:cubicBezTo>
                  <a:pt x="819404" y="404178"/>
                  <a:pt x="825363" y="398224"/>
                  <a:pt x="816424" y="395248"/>
                </a:cubicBezTo>
                <a:cubicBezTo>
                  <a:pt x="801526" y="407155"/>
                  <a:pt x="780668" y="386317"/>
                  <a:pt x="768750" y="407155"/>
                </a:cubicBezTo>
                <a:cubicBezTo>
                  <a:pt x="762790" y="398224"/>
                  <a:pt x="759811" y="398224"/>
                  <a:pt x="759811" y="410131"/>
                </a:cubicBezTo>
                <a:cubicBezTo>
                  <a:pt x="753851" y="401201"/>
                  <a:pt x="747892" y="407155"/>
                  <a:pt x="741933" y="407155"/>
                </a:cubicBezTo>
                <a:cubicBezTo>
                  <a:pt x="747892" y="398224"/>
                  <a:pt x="756831" y="398224"/>
                  <a:pt x="762790" y="389294"/>
                </a:cubicBezTo>
                <a:cubicBezTo>
                  <a:pt x="744912" y="377387"/>
                  <a:pt x="735974" y="398224"/>
                  <a:pt x="721075" y="398224"/>
                </a:cubicBezTo>
                <a:cubicBezTo>
                  <a:pt x="718096" y="383341"/>
                  <a:pt x="706177" y="395248"/>
                  <a:pt x="700218" y="392271"/>
                </a:cubicBezTo>
                <a:cubicBezTo>
                  <a:pt x="700218" y="383341"/>
                  <a:pt x="709157" y="371434"/>
                  <a:pt x="703197" y="365480"/>
                </a:cubicBezTo>
                <a:cubicBezTo>
                  <a:pt x="697238" y="380364"/>
                  <a:pt x="685319" y="374410"/>
                  <a:pt x="676381" y="380364"/>
                </a:cubicBezTo>
                <a:cubicBezTo>
                  <a:pt x="673401" y="392271"/>
                  <a:pt x="676381" y="389294"/>
                  <a:pt x="676381" y="401201"/>
                </a:cubicBezTo>
                <a:cubicBezTo>
                  <a:pt x="664462" y="392271"/>
                  <a:pt x="664462" y="395248"/>
                  <a:pt x="652543" y="389294"/>
                </a:cubicBezTo>
                <a:cubicBezTo>
                  <a:pt x="658503" y="380364"/>
                  <a:pt x="652543" y="377387"/>
                  <a:pt x="652543" y="365480"/>
                </a:cubicBezTo>
                <a:cubicBezTo>
                  <a:pt x="658503" y="362503"/>
                  <a:pt x="667442" y="368457"/>
                  <a:pt x="673401" y="356550"/>
                </a:cubicBezTo>
                <a:cubicBezTo>
                  <a:pt x="694258" y="365480"/>
                  <a:pt x="709157" y="350596"/>
                  <a:pt x="732994" y="350596"/>
                </a:cubicBezTo>
                <a:cubicBezTo>
                  <a:pt x="741933" y="326782"/>
                  <a:pt x="759811" y="344643"/>
                  <a:pt x="771729" y="335712"/>
                </a:cubicBezTo>
                <a:cubicBezTo>
                  <a:pt x="768750" y="332736"/>
                  <a:pt x="765770" y="332736"/>
                  <a:pt x="768750" y="326782"/>
                </a:cubicBezTo>
                <a:cubicBezTo>
                  <a:pt x="774709" y="332736"/>
                  <a:pt x="777689" y="320829"/>
                  <a:pt x="786628" y="332736"/>
                </a:cubicBezTo>
                <a:cubicBezTo>
                  <a:pt x="789607" y="338689"/>
                  <a:pt x="783648" y="344643"/>
                  <a:pt x="792587" y="347620"/>
                </a:cubicBezTo>
                <a:cubicBezTo>
                  <a:pt x="792587" y="344643"/>
                  <a:pt x="795567" y="347620"/>
                  <a:pt x="798546" y="344643"/>
                </a:cubicBezTo>
                <a:cubicBezTo>
                  <a:pt x="807485" y="332736"/>
                  <a:pt x="792587" y="329759"/>
                  <a:pt x="801526" y="317852"/>
                </a:cubicBezTo>
                <a:cubicBezTo>
                  <a:pt x="810465" y="323805"/>
                  <a:pt x="813444" y="323805"/>
                  <a:pt x="819404" y="311898"/>
                </a:cubicBezTo>
                <a:cubicBezTo>
                  <a:pt x="822383" y="311898"/>
                  <a:pt x="825363" y="314875"/>
                  <a:pt x="825363" y="317852"/>
                </a:cubicBezTo>
                <a:cubicBezTo>
                  <a:pt x="831322" y="314875"/>
                  <a:pt x="834302" y="305945"/>
                  <a:pt x="840261" y="305945"/>
                </a:cubicBezTo>
                <a:cubicBezTo>
                  <a:pt x="846221" y="323805"/>
                  <a:pt x="825363" y="317852"/>
                  <a:pt x="816424" y="323805"/>
                </a:cubicBezTo>
                <a:cubicBezTo>
                  <a:pt x="822383" y="326782"/>
                  <a:pt x="813444" y="335712"/>
                  <a:pt x="822383" y="338689"/>
                </a:cubicBezTo>
                <a:cubicBezTo>
                  <a:pt x="831322" y="326782"/>
                  <a:pt x="840261" y="329759"/>
                  <a:pt x="849200" y="320829"/>
                </a:cubicBezTo>
                <a:cubicBezTo>
                  <a:pt x="858139" y="320829"/>
                  <a:pt x="858139" y="332736"/>
                  <a:pt x="864098" y="320829"/>
                </a:cubicBezTo>
                <a:cubicBezTo>
                  <a:pt x="870058" y="323805"/>
                  <a:pt x="867078" y="329759"/>
                  <a:pt x="876017" y="329759"/>
                </a:cubicBezTo>
                <a:cubicBezTo>
                  <a:pt x="878997" y="320829"/>
                  <a:pt x="884956" y="323805"/>
                  <a:pt x="887936" y="317852"/>
                </a:cubicBezTo>
                <a:cubicBezTo>
                  <a:pt x="893895" y="317852"/>
                  <a:pt x="896875" y="332736"/>
                  <a:pt x="902834" y="326782"/>
                </a:cubicBezTo>
                <a:cubicBezTo>
                  <a:pt x="896875" y="320829"/>
                  <a:pt x="890915" y="311898"/>
                  <a:pt x="899854" y="302968"/>
                </a:cubicBezTo>
                <a:cubicBezTo>
                  <a:pt x="908793" y="320829"/>
                  <a:pt x="911773" y="302968"/>
                  <a:pt x="920712" y="320829"/>
                </a:cubicBezTo>
                <a:cubicBezTo>
                  <a:pt x="926671" y="305945"/>
                  <a:pt x="926671" y="311898"/>
                  <a:pt x="935610" y="302968"/>
                </a:cubicBezTo>
                <a:cubicBezTo>
                  <a:pt x="929651" y="299991"/>
                  <a:pt x="914753" y="311898"/>
                  <a:pt x="911773" y="299991"/>
                </a:cubicBezTo>
                <a:cubicBezTo>
                  <a:pt x="923691" y="294038"/>
                  <a:pt x="938590" y="297015"/>
                  <a:pt x="950508" y="294038"/>
                </a:cubicBezTo>
                <a:cubicBezTo>
                  <a:pt x="944549" y="279154"/>
                  <a:pt x="980305" y="285108"/>
                  <a:pt x="992223" y="276177"/>
                </a:cubicBezTo>
                <a:cubicBezTo>
                  <a:pt x="977325" y="270224"/>
                  <a:pt x="944549" y="273201"/>
                  <a:pt x="947529" y="252363"/>
                </a:cubicBezTo>
                <a:cubicBezTo>
                  <a:pt x="941569" y="249386"/>
                  <a:pt x="938590" y="252363"/>
                  <a:pt x="935610" y="258317"/>
                </a:cubicBezTo>
                <a:cubicBezTo>
                  <a:pt x="941569" y="261293"/>
                  <a:pt x="941569" y="264270"/>
                  <a:pt x="941569" y="270224"/>
                </a:cubicBezTo>
                <a:cubicBezTo>
                  <a:pt x="920712" y="264270"/>
                  <a:pt x="935610" y="288084"/>
                  <a:pt x="917732" y="288084"/>
                </a:cubicBezTo>
                <a:cubicBezTo>
                  <a:pt x="923691" y="282131"/>
                  <a:pt x="926671" y="276177"/>
                  <a:pt x="920712" y="270224"/>
                </a:cubicBezTo>
                <a:cubicBezTo>
                  <a:pt x="917732" y="270224"/>
                  <a:pt x="914753" y="270224"/>
                  <a:pt x="908793" y="270224"/>
                </a:cubicBezTo>
                <a:cubicBezTo>
                  <a:pt x="908793" y="276177"/>
                  <a:pt x="905814" y="279154"/>
                  <a:pt x="902834" y="282131"/>
                </a:cubicBezTo>
                <a:cubicBezTo>
                  <a:pt x="896875" y="279154"/>
                  <a:pt x="890915" y="279154"/>
                  <a:pt x="881976" y="276177"/>
                </a:cubicBezTo>
                <a:cubicBezTo>
                  <a:pt x="884956" y="261293"/>
                  <a:pt x="893895" y="270224"/>
                  <a:pt x="896875" y="261293"/>
                </a:cubicBezTo>
                <a:cubicBezTo>
                  <a:pt x="893895" y="258317"/>
                  <a:pt x="887936" y="255340"/>
                  <a:pt x="884956" y="258317"/>
                </a:cubicBezTo>
                <a:cubicBezTo>
                  <a:pt x="881976" y="264270"/>
                  <a:pt x="878997" y="270224"/>
                  <a:pt x="876017" y="276177"/>
                </a:cubicBezTo>
                <a:cubicBezTo>
                  <a:pt x="881976" y="273201"/>
                  <a:pt x="881976" y="276177"/>
                  <a:pt x="881976" y="282131"/>
                </a:cubicBezTo>
                <a:cubicBezTo>
                  <a:pt x="873037" y="282131"/>
                  <a:pt x="867078" y="282131"/>
                  <a:pt x="861119" y="282131"/>
                </a:cubicBezTo>
                <a:cubicBezTo>
                  <a:pt x="852180" y="285108"/>
                  <a:pt x="846221" y="285108"/>
                  <a:pt x="840261" y="285108"/>
                </a:cubicBezTo>
                <a:cubicBezTo>
                  <a:pt x="834302" y="308922"/>
                  <a:pt x="819404" y="308922"/>
                  <a:pt x="804505" y="308922"/>
                </a:cubicBezTo>
                <a:cubicBezTo>
                  <a:pt x="789607" y="305945"/>
                  <a:pt x="771729" y="302968"/>
                  <a:pt x="765770" y="314875"/>
                </a:cubicBezTo>
                <a:cubicBezTo>
                  <a:pt x="768750" y="305945"/>
                  <a:pt x="768750" y="299991"/>
                  <a:pt x="768750" y="294038"/>
                </a:cubicBezTo>
                <a:cubicBezTo>
                  <a:pt x="774709" y="297015"/>
                  <a:pt x="786628" y="299991"/>
                  <a:pt x="792587" y="302968"/>
                </a:cubicBezTo>
                <a:cubicBezTo>
                  <a:pt x="801526" y="302968"/>
                  <a:pt x="807485" y="299991"/>
                  <a:pt x="810465" y="291061"/>
                </a:cubicBezTo>
                <a:cubicBezTo>
                  <a:pt x="819404" y="299991"/>
                  <a:pt x="828343" y="294038"/>
                  <a:pt x="834302" y="291061"/>
                </a:cubicBezTo>
                <a:cubicBezTo>
                  <a:pt x="831322" y="282131"/>
                  <a:pt x="822383" y="291061"/>
                  <a:pt x="819404" y="279154"/>
                </a:cubicBezTo>
                <a:cubicBezTo>
                  <a:pt x="816424" y="299991"/>
                  <a:pt x="795567" y="270224"/>
                  <a:pt x="795567" y="294038"/>
                </a:cubicBezTo>
                <a:cubicBezTo>
                  <a:pt x="780668" y="279154"/>
                  <a:pt x="771729" y="294038"/>
                  <a:pt x="759811" y="288084"/>
                </a:cubicBezTo>
                <a:cubicBezTo>
                  <a:pt x="762790" y="282131"/>
                  <a:pt x="768750" y="285108"/>
                  <a:pt x="762790" y="276177"/>
                </a:cubicBezTo>
                <a:cubicBezTo>
                  <a:pt x="759811" y="282131"/>
                  <a:pt x="753851" y="273201"/>
                  <a:pt x="750872" y="270224"/>
                </a:cubicBezTo>
                <a:cubicBezTo>
                  <a:pt x="753851" y="282131"/>
                  <a:pt x="741933" y="273201"/>
                  <a:pt x="738953" y="285108"/>
                </a:cubicBezTo>
                <a:cubicBezTo>
                  <a:pt x="744912" y="285108"/>
                  <a:pt x="747892" y="285108"/>
                  <a:pt x="747892" y="294038"/>
                </a:cubicBezTo>
                <a:cubicBezTo>
                  <a:pt x="735974" y="291061"/>
                  <a:pt x="730014" y="299991"/>
                  <a:pt x="715116" y="291061"/>
                </a:cubicBezTo>
                <a:cubicBezTo>
                  <a:pt x="718096" y="285108"/>
                  <a:pt x="724055" y="279154"/>
                  <a:pt x="718096" y="276177"/>
                </a:cubicBezTo>
                <a:cubicBezTo>
                  <a:pt x="706177" y="279154"/>
                  <a:pt x="712136" y="288084"/>
                  <a:pt x="703197" y="297015"/>
                </a:cubicBezTo>
                <a:cubicBezTo>
                  <a:pt x="691279" y="282131"/>
                  <a:pt x="682340" y="297015"/>
                  <a:pt x="667442" y="282131"/>
                </a:cubicBezTo>
                <a:cubicBezTo>
                  <a:pt x="664462" y="285108"/>
                  <a:pt x="655523" y="285108"/>
                  <a:pt x="649564" y="285108"/>
                </a:cubicBezTo>
                <a:cubicBezTo>
                  <a:pt x="646584" y="282131"/>
                  <a:pt x="640625" y="282131"/>
                  <a:pt x="637645" y="282131"/>
                </a:cubicBezTo>
                <a:cubicBezTo>
                  <a:pt x="640625" y="279154"/>
                  <a:pt x="640625" y="270224"/>
                  <a:pt x="637645" y="270224"/>
                </a:cubicBezTo>
                <a:cubicBezTo>
                  <a:pt x="631686" y="273201"/>
                  <a:pt x="610828" y="261293"/>
                  <a:pt x="619767" y="273201"/>
                </a:cubicBezTo>
                <a:cubicBezTo>
                  <a:pt x="607849" y="273201"/>
                  <a:pt x="616787" y="267247"/>
                  <a:pt x="607849" y="261293"/>
                </a:cubicBezTo>
                <a:cubicBezTo>
                  <a:pt x="607849" y="270224"/>
                  <a:pt x="595930" y="258317"/>
                  <a:pt x="592950" y="264270"/>
                </a:cubicBezTo>
                <a:cubicBezTo>
                  <a:pt x="595930" y="276177"/>
                  <a:pt x="598910" y="270224"/>
                  <a:pt x="607849" y="270224"/>
                </a:cubicBezTo>
                <a:cubicBezTo>
                  <a:pt x="610828" y="279154"/>
                  <a:pt x="604869" y="276177"/>
                  <a:pt x="601889" y="285108"/>
                </a:cubicBezTo>
                <a:cubicBezTo>
                  <a:pt x="592950" y="279154"/>
                  <a:pt x="589971" y="282131"/>
                  <a:pt x="586991" y="291061"/>
                </a:cubicBezTo>
                <a:cubicBezTo>
                  <a:pt x="584011" y="279154"/>
                  <a:pt x="569113" y="288084"/>
                  <a:pt x="575072" y="276177"/>
                </a:cubicBezTo>
                <a:cubicBezTo>
                  <a:pt x="578052" y="276177"/>
                  <a:pt x="586991" y="291061"/>
                  <a:pt x="592950" y="270224"/>
                </a:cubicBezTo>
                <a:cubicBezTo>
                  <a:pt x="575072" y="270224"/>
                  <a:pt x="584011" y="261293"/>
                  <a:pt x="575072" y="252363"/>
                </a:cubicBezTo>
                <a:cubicBezTo>
                  <a:pt x="569113" y="270224"/>
                  <a:pt x="551235" y="249386"/>
                  <a:pt x="545276" y="261293"/>
                </a:cubicBezTo>
                <a:cubicBezTo>
                  <a:pt x="548256" y="252363"/>
                  <a:pt x="554215" y="255340"/>
                  <a:pt x="557194" y="246410"/>
                </a:cubicBezTo>
                <a:cubicBezTo>
                  <a:pt x="569113" y="252363"/>
                  <a:pt x="575072" y="249386"/>
                  <a:pt x="581032" y="243433"/>
                </a:cubicBezTo>
                <a:cubicBezTo>
                  <a:pt x="578052" y="240456"/>
                  <a:pt x="578052" y="234503"/>
                  <a:pt x="581032" y="237479"/>
                </a:cubicBezTo>
                <a:cubicBezTo>
                  <a:pt x="589971" y="246410"/>
                  <a:pt x="607849" y="228549"/>
                  <a:pt x="616787" y="219619"/>
                </a:cubicBezTo>
                <a:cubicBezTo>
                  <a:pt x="625726" y="219619"/>
                  <a:pt x="619767" y="225572"/>
                  <a:pt x="628706" y="228549"/>
                </a:cubicBezTo>
                <a:cubicBezTo>
                  <a:pt x="637645" y="219619"/>
                  <a:pt x="652543" y="213665"/>
                  <a:pt x="658503" y="222596"/>
                </a:cubicBezTo>
                <a:cubicBezTo>
                  <a:pt x="655523" y="234503"/>
                  <a:pt x="646584" y="216642"/>
                  <a:pt x="643604" y="225572"/>
                </a:cubicBezTo>
                <a:cubicBezTo>
                  <a:pt x="646584" y="231526"/>
                  <a:pt x="631686" y="243433"/>
                  <a:pt x="640625" y="249386"/>
                </a:cubicBezTo>
                <a:cubicBezTo>
                  <a:pt x="649564" y="246410"/>
                  <a:pt x="640625" y="243433"/>
                  <a:pt x="646584" y="234503"/>
                </a:cubicBezTo>
                <a:cubicBezTo>
                  <a:pt x="655523" y="240456"/>
                  <a:pt x="661482" y="231526"/>
                  <a:pt x="667442" y="231526"/>
                </a:cubicBezTo>
                <a:cubicBezTo>
                  <a:pt x="679360" y="231526"/>
                  <a:pt x="664462" y="240456"/>
                  <a:pt x="676381" y="243433"/>
                </a:cubicBezTo>
                <a:cubicBezTo>
                  <a:pt x="673401" y="231526"/>
                  <a:pt x="685319" y="222596"/>
                  <a:pt x="694258" y="222596"/>
                </a:cubicBezTo>
                <a:cubicBezTo>
                  <a:pt x="691279" y="213665"/>
                  <a:pt x="691279" y="210689"/>
                  <a:pt x="694258" y="201758"/>
                </a:cubicBezTo>
                <a:cubicBezTo>
                  <a:pt x="709157" y="204735"/>
                  <a:pt x="718096" y="192828"/>
                  <a:pt x="732994" y="198781"/>
                </a:cubicBezTo>
                <a:cubicBezTo>
                  <a:pt x="732994" y="204735"/>
                  <a:pt x="721075" y="201758"/>
                  <a:pt x="727035" y="207712"/>
                </a:cubicBezTo>
                <a:cubicBezTo>
                  <a:pt x="738953" y="198781"/>
                  <a:pt x="741933" y="213665"/>
                  <a:pt x="753851" y="201758"/>
                </a:cubicBezTo>
                <a:cubicBezTo>
                  <a:pt x="756831" y="207712"/>
                  <a:pt x="777689" y="210689"/>
                  <a:pt x="786628" y="201758"/>
                </a:cubicBezTo>
                <a:cubicBezTo>
                  <a:pt x="795567" y="207712"/>
                  <a:pt x="786628" y="216642"/>
                  <a:pt x="801526" y="222596"/>
                </a:cubicBezTo>
                <a:cubicBezTo>
                  <a:pt x="798546" y="207712"/>
                  <a:pt x="813444" y="213665"/>
                  <a:pt x="813444" y="198781"/>
                </a:cubicBezTo>
                <a:cubicBezTo>
                  <a:pt x="819404" y="204735"/>
                  <a:pt x="822383" y="198781"/>
                  <a:pt x="825363" y="201758"/>
                </a:cubicBezTo>
                <a:cubicBezTo>
                  <a:pt x="825363" y="204735"/>
                  <a:pt x="819404" y="210689"/>
                  <a:pt x="828343" y="213665"/>
                </a:cubicBezTo>
                <a:cubicBezTo>
                  <a:pt x="828343" y="207712"/>
                  <a:pt x="834302" y="207712"/>
                  <a:pt x="837282" y="201758"/>
                </a:cubicBezTo>
                <a:cubicBezTo>
                  <a:pt x="846221" y="207712"/>
                  <a:pt x="840261" y="213665"/>
                  <a:pt x="846221" y="219619"/>
                </a:cubicBezTo>
                <a:cubicBezTo>
                  <a:pt x="849200" y="201758"/>
                  <a:pt x="861119" y="210689"/>
                  <a:pt x="870058" y="204735"/>
                </a:cubicBezTo>
                <a:cubicBezTo>
                  <a:pt x="858139" y="201758"/>
                  <a:pt x="852180" y="198781"/>
                  <a:pt x="843241" y="198781"/>
                </a:cubicBezTo>
                <a:cubicBezTo>
                  <a:pt x="855160" y="186874"/>
                  <a:pt x="876017" y="201758"/>
                  <a:pt x="887936" y="189851"/>
                </a:cubicBezTo>
                <a:cubicBezTo>
                  <a:pt x="870058" y="189851"/>
                  <a:pt x="846221" y="180921"/>
                  <a:pt x="831322" y="186874"/>
                </a:cubicBezTo>
                <a:cubicBezTo>
                  <a:pt x="834302" y="189851"/>
                  <a:pt x="840261" y="192828"/>
                  <a:pt x="834302" y="198781"/>
                </a:cubicBezTo>
                <a:cubicBezTo>
                  <a:pt x="825363" y="192828"/>
                  <a:pt x="828343" y="189851"/>
                  <a:pt x="819404" y="189851"/>
                </a:cubicBezTo>
                <a:cubicBezTo>
                  <a:pt x="819404" y="183898"/>
                  <a:pt x="822383" y="177944"/>
                  <a:pt x="822383" y="171991"/>
                </a:cubicBezTo>
                <a:cubicBezTo>
                  <a:pt x="843241" y="180921"/>
                  <a:pt x="870058" y="183898"/>
                  <a:pt x="876017" y="166037"/>
                </a:cubicBezTo>
                <a:cubicBezTo>
                  <a:pt x="873037" y="171991"/>
                  <a:pt x="887936" y="174967"/>
                  <a:pt x="887936" y="163060"/>
                </a:cubicBezTo>
                <a:cubicBezTo>
                  <a:pt x="899854" y="169014"/>
                  <a:pt x="887936" y="177944"/>
                  <a:pt x="893895" y="180921"/>
                </a:cubicBezTo>
                <a:cubicBezTo>
                  <a:pt x="896875" y="174967"/>
                  <a:pt x="905814" y="180921"/>
                  <a:pt x="908793" y="177944"/>
                </a:cubicBezTo>
                <a:cubicBezTo>
                  <a:pt x="905814" y="174967"/>
                  <a:pt x="890915" y="177944"/>
                  <a:pt x="896875" y="166037"/>
                </a:cubicBezTo>
                <a:cubicBezTo>
                  <a:pt x="899854" y="157107"/>
                  <a:pt x="908793" y="177944"/>
                  <a:pt x="911773" y="169014"/>
                </a:cubicBezTo>
                <a:cubicBezTo>
                  <a:pt x="914753" y="154130"/>
                  <a:pt x="911773" y="157107"/>
                  <a:pt x="923691" y="148177"/>
                </a:cubicBezTo>
                <a:cubicBezTo>
                  <a:pt x="914753" y="145200"/>
                  <a:pt x="917732" y="139246"/>
                  <a:pt x="917732" y="133293"/>
                </a:cubicBezTo>
                <a:cubicBezTo>
                  <a:pt x="929651" y="142223"/>
                  <a:pt x="926671" y="124362"/>
                  <a:pt x="929651" y="118409"/>
                </a:cubicBezTo>
                <a:cubicBezTo>
                  <a:pt x="941569" y="124362"/>
                  <a:pt x="926671" y="136270"/>
                  <a:pt x="935610" y="142223"/>
                </a:cubicBezTo>
                <a:cubicBezTo>
                  <a:pt x="944549" y="133293"/>
                  <a:pt x="953488" y="133293"/>
                  <a:pt x="962427" y="133293"/>
                </a:cubicBezTo>
                <a:cubicBezTo>
                  <a:pt x="959447" y="139246"/>
                  <a:pt x="953488" y="139246"/>
                  <a:pt x="959447" y="145200"/>
                </a:cubicBezTo>
                <a:cubicBezTo>
                  <a:pt x="968386" y="142223"/>
                  <a:pt x="965407" y="151153"/>
                  <a:pt x="974346" y="157107"/>
                </a:cubicBezTo>
                <a:cubicBezTo>
                  <a:pt x="974346" y="142223"/>
                  <a:pt x="989244" y="151153"/>
                  <a:pt x="995203" y="160084"/>
                </a:cubicBezTo>
                <a:cubicBezTo>
                  <a:pt x="1004142" y="151153"/>
                  <a:pt x="1010101" y="145200"/>
                  <a:pt x="1007122" y="136270"/>
                </a:cubicBezTo>
                <a:cubicBezTo>
                  <a:pt x="1019040" y="142223"/>
                  <a:pt x="1019040" y="148177"/>
                  <a:pt x="1022020" y="157107"/>
                </a:cubicBezTo>
                <a:cubicBezTo>
                  <a:pt x="1027979" y="142223"/>
                  <a:pt x="1045857" y="151153"/>
                  <a:pt x="1042878" y="136270"/>
                </a:cubicBezTo>
                <a:cubicBezTo>
                  <a:pt x="1048837" y="139246"/>
                  <a:pt x="1054796" y="151153"/>
                  <a:pt x="1057776" y="145200"/>
                </a:cubicBezTo>
                <a:cubicBezTo>
                  <a:pt x="1054796" y="118409"/>
                  <a:pt x="1019040" y="139246"/>
                  <a:pt x="1013081" y="121386"/>
                </a:cubicBezTo>
                <a:cubicBezTo>
                  <a:pt x="1025000" y="121386"/>
                  <a:pt x="1036918" y="124362"/>
                  <a:pt x="1048837" y="124362"/>
                </a:cubicBezTo>
                <a:cubicBezTo>
                  <a:pt x="1036918" y="106502"/>
                  <a:pt x="1051816" y="91618"/>
                  <a:pt x="1048837" y="73758"/>
                </a:cubicBezTo>
                <a:cubicBezTo>
                  <a:pt x="1060755" y="85665"/>
                  <a:pt x="1081613" y="67804"/>
                  <a:pt x="1102470" y="61851"/>
                </a:cubicBezTo>
                <a:cubicBezTo>
                  <a:pt x="1093532" y="70781"/>
                  <a:pt x="1093532" y="73758"/>
                  <a:pt x="1084593" y="82688"/>
                </a:cubicBezTo>
                <a:cubicBezTo>
                  <a:pt x="1105450" y="94595"/>
                  <a:pt x="1126308" y="100548"/>
                  <a:pt x="1144186" y="85665"/>
                </a:cubicBezTo>
                <a:cubicBezTo>
                  <a:pt x="1168023" y="103525"/>
                  <a:pt x="1182921" y="76734"/>
                  <a:pt x="1206758" y="97572"/>
                </a:cubicBezTo>
                <a:cubicBezTo>
                  <a:pt x="1209738" y="88641"/>
                  <a:pt x="1212718" y="97572"/>
                  <a:pt x="1218677" y="91618"/>
                </a:cubicBezTo>
                <a:cubicBezTo>
                  <a:pt x="1221656" y="94595"/>
                  <a:pt x="1224636" y="97572"/>
                  <a:pt x="1230595" y="100548"/>
                </a:cubicBezTo>
                <a:cubicBezTo>
                  <a:pt x="1251453" y="85665"/>
                  <a:pt x="1284229" y="109479"/>
                  <a:pt x="1302107" y="103525"/>
                </a:cubicBezTo>
                <a:cubicBezTo>
                  <a:pt x="1299127" y="103525"/>
                  <a:pt x="1293168" y="100548"/>
                  <a:pt x="1296148" y="97572"/>
                </a:cubicBezTo>
                <a:cubicBezTo>
                  <a:pt x="1302107" y="94595"/>
                  <a:pt x="1308066" y="82688"/>
                  <a:pt x="1308066" y="94595"/>
                </a:cubicBezTo>
                <a:cubicBezTo>
                  <a:pt x="1302107" y="88641"/>
                  <a:pt x="1305087" y="103525"/>
                  <a:pt x="1311046" y="103525"/>
                </a:cubicBezTo>
                <a:cubicBezTo>
                  <a:pt x="1314026" y="100548"/>
                  <a:pt x="1343822" y="106502"/>
                  <a:pt x="1349781" y="103525"/>
                </a:cubicBezTo>
                <a:cubicBezTo>
                  <a:pt x="1343822" y="109479"/>
                  <a:pt x="1331904" y="112455"/>
                  <a:pt x="1337863" y="115432"/>
                </a:cubicBezTo>
                <a:cubicBezTo>
                  <a:pt x="1346802" y="121386"/>
                  <a:pt x="1355741" y="118409"/>
                  <a:pt x="1364680" y="121386"/>
                </a:cubicBezTo>
                <a:cubicBezTo>
                  <a:pt x="1367659" y="109479"/>
                  <a:pt x="1361700" y="103525"/>
                  <a:pt x="1367659" y="91618"/>
                </a:cubicBezTo>
                <a:cubicBezTo>
                  <a:pt x="1370639" y="109479"/>
                  <a:pt x="1379578" y="136270"/>
                  <a:pt x="1403415" y="118409"/>
                </a:cubicBezTo>
                <a:cubicBezTo>
                  <a:pt x="1394476" y="112455"/>
                  <a:pt x="1400436" y="109479"/>
                  <a:pt x="1391497" y="109479"/>
                </a:cubicBezTo>
                <a:cubicBezTo>
                  <a:pt x="1406395" y="91618"/>
                  <a:pt x="1421293" y="103525"/>
                  <a:pt x="1439171" y="91618"/>
                </a:cubicBezTo>
                <a:cubicBezTo>
                  <a:pt x="1451090" y="106502"/>
                  <a:pt x="1468967" y="85665"/>
                  <a:pt x="1489825" y="106502"/>
                </a:cubicBezTo>
                <a:cubicBezTo>
                  <a:pt x="1492805" y="97572"/>
                  <a:pt x="1501744" y="106502"/>
                  <a:pt x="1504723" y="94595"/>
                </a:cubicBezTo>
                <a:cubicBezTo>
                  <a:pt x="1501744" y="91618"/>
                  <a:pt x="1498764" y="88641"/>
                  <a:pt x="1498764" y="85665"/>
                </a:cubicBezTo>
                <a:cubicBezTo>
                  <a:pt x="1513662" y="100548"/>
                  <a:pt x="1528560" y="76734"/>
                  <a:pt x="1546438" y="85665"/>
                </a:cubicBezTo>
                <a:cubicBezTo>
                  <a:pt x="1537499" y="97572"/>
                  <a:pt x="1519622" y="85665"/>
                  <a:pt x="1519622" y="97572"/>
                </a:cubicBezTo>
                <a:cubicBezTo>
                  <a:pt x="1534520" y="103525"/>
                  <a:pt x="1579215" y="94595"/>
                  <a:pt x="1570276" y="109479"/>
                </a:cubicBezTo>
                <a:cubicBezTo>
                  <a:pt x="1585174" y="109479"/>
                  <a:pt x="1606031" y="94595"/>
                  <a:pt x="1626889" y="103525"/>
                </a:cubicBezTo>
                <a:cubicBezTo>
                  <a:pt x="1635828" y="112455"/>
                  <a:pt x="1635828" y="118409"/>
                  <a:pt x="1644767" y="118409"/>
                </a:cubicBezTo>
                <a:cubicBezTo>
                  <a:pt x="1647747" y="127339"/>
                  <a:pt x="1635828" y="130316"/>
                  <a:pt x="1638808" y="136270"/>
                </a:cubicBezTo>
                <a:cubicBezTo>
                  <a:pt x="1641787" y="139246"/>
                  <a:pt x="1644767" y="136270"/>
                  <a:pt x="1647747" y="136270"/>
                </a:cubicBezTo>
                <a:cubicBezTo>
                  <a:pt x="1650726" y="130316"/>
                  <a:pt x="1647747" y="124362"/>
                  <a:pt x="1656685" y="118409"/>
                </a:cubicBezTo>
                <a:cubicBezTo>
                  <a:pt x="1665624" y="127339"/>
                  <a:pt x="1650726" y="133293"/>
                  <a:pt x="1656685" y="139246"/>
                </a:cubicBezTo>
                <a:cubicBezTo>
                  <a:pt x="1665624" y="148177"/>
                  <a:pt x="1665624" y="121386"/>
                  <a:pt x="1677543" y="130316"/>
                </a:cubicBezTo>
                <a:cubicBezTo>
                  <a:pt x="1671584" y="136270"/>
                  <a:pt x="1671584" y="139246"/>
                  <a:pt x="1677543" y="145200"/>
                </a:cubicBezTo>
                <a:cubicBezTo>
                  <a:pt x="1689462" y="139246"/>
                  <a:pt x="1683502" y="136270"/>
                  <a:pt x="1686482" y="127339"/>
                </a:cubicBezTo>
                <a:cubicBezTo>
                  <a:pt x="1692441" y="136270"/>
                  <a:pt x="1695421" y="121386"/>
                  <a:pt x="1701380" y="130316"/>
                </a:cubicBezTo>
                <a:cubicBezTo>
                  <a:pt x="1704360" y="139246"/>
                  <a:pt x="1689462" y="133293"/>
                  <a:pt x="1695421" y="142223"/>
                </a:cubicBezTo>
                <a:cubicBezTo>
                  <a:pt x="1701380" y="154130"/>
                  <a:pt x="1710319" y="130316"/>
                  <a:pt x="1716278" y="127339"/>
                </a:cubicBezTo>
                <a:cubicBezTo>
                  <a:pt x="1710319" y="127339"/>
                  <a:pt x="1695421" y="118409"/>
                  <a:pt x="1704360" y="109479"/>
                </a:cubicBezTo>
                <a:cubicBezTo>
                  <a:pt x="1719258" y="112455"/>
                  <a:pt x="1737136" y="118409"/>
                  <a:pt x="1752034" y="109479"/>
                </a:cubicBezTo>
                <a:cubicBezTo>
                  <a:pt x="1752034" y="106502"/>
                  <a:pt x="1749055" y="106502"/>
                  <a:pt x="1752034" y="103525"/>
                </a:cubicBezTo>
                <a:cubicBezTo>
                  <a:pt x="1763953" y="112455"/>
                  <a:pt x="1746075" y="121386"/>
                  <a:pt x="1755014" y="130316"/>
                </a:cubicBezTo>
                <a:cubicBezTo>
                  <a:pt x="1763953" y="115432"/>
                  <a:pt x="1772892" y="139246"/>
                  <a:pt x="1778851" y="133293"/>
                </a:cubicBezTo>
                <a:cubicBezTo>
                  <a:pt x="1775871" y="124362"/>
                  <a:pt x="1760973" y="124362"/>
                  <a:pt x="1769912" y="109479"/>
                </a:cubicBezTo>
                <a:cubicBezTo>
                  <a:pt x="1778851" y="115432"/>
                  <a:pt x="1778851" y="121386"/>
                  <a:pt x="1784810" y="127339"/>
                </a:cubicBezTo>
                <a:cubicBezTo>
                  <a:pt x="1787790" y="121386"/>
                  <a:pt x="1793749" y="115432"/>
                  <a:pt x="1799709" y="112455"/>
                </a:cubicBezTo>
                <a:cubicBezTo>
                  <a:pt x="1811627" y="118409"/>
                  <a:pt x="1823546" y="112455"/>
                  <a:pt x="1838444" y="121386"/>
                </a:cubicBezTo>
                <a:cubicBezTo>
                  <a:pt x="1829505" y="133293"/>
                  <a:pt x="1835464" y="115432"/>
                  <a:pt x="1829505" y="121386"/>
                </a:cubicBezTo>
                <a:cubicBezTo>
                  <a:pt x="1826526" y="124362"/>
                  <a:pt x="1832485" y="127339"/>
                  <a:pt x="1829505" y="133293"/>
                </a:cubicBezTo>
                <a:cubicBezTo>
                  <a:pt x="1838444" y="124362"/>
                  <a:pt x="1859302" y="115432"/>
                  <a:pt x="1874200" y="118409"/>
                </a:cubicBezTo>
                <a:cubicBezTo>
                  <a:pt x="1883139" y="124362"/>
                  <a:pt x="1871220" y="127339"/>
                  <a:pt x="1880159" y="133293"/>
                </a:cubicBezTo>
                <a:cubicBezTo>
                  <a:pt x="1889098" y="136270"/>
                  <a:pt x="1892078" y="139246"/>
                  <a:pt x="1898037" y="127339"/>
                </a:cubicBezTo>
                <a:cubicBezTo>
                  <a:pt x="1909956" y="133293"/>
                  <a:pt x="1901017" y="139246"/>
                  <a:pt x="1903996" y="145200"/>
                </a:cubicBezTo>
                <a:cubicBezTo>
                  <a:pt x="1909956" y="145200"/>
                  <a:pt x="1918895" y="142223"/>
                  <a:pt x="1924854" y="142223"/>
                </a:cubicBezTo>
                <a:cubicBezTo>
                  <a:pt x="1915915" y="151153"/>
                  <a:pt x="1924854" y="151153"/>
                  <a:pt x="1930813" y="157107"/>
                </a:cubicBezTo>
                <a:cubicBezTo>
                  <a:pt x="1933793" y="151153"/>
                  <a:pt x="1948691" y="151153"/>
                  <a:pt x="1942732" y="157107"/>
                </a:cubicBezTo>
                <a:cubicBezTo>
                  <a:pt x="1930813" y="160084"/>
                  <a:pt x="1918895" y="157107"/>
                  <a:pt x="1903996" y="154130"/>
                </a:cubicBezTo>
                <a:cubicBezTo>
                  <a:pt x="1898037" y="154130"/>
                  <a:pt x="1892078" y="151153"/>
                  <a:pt x="1886119" y="151153"/>
                </a:cubicBezTo>
                <a:cubicBezTo>
                  <a:pt x="1880159" y="148177"/>
                  <a:pt x="1874200" y="148177"/>
                  <a:pt x="1868241" y="148177"/>
                </a:cubicBezTo>
                <a:cubicBezTo>
                  <a:pt x="1871220" y="154130"/>
                  <a:pt x="1862281" y="160084"/>
                  <a:pt x="1862281" y="166037"/>
                </a:cubicBezTo>
                <a:cubicBezTo>
                  <a:pt x="1871220" y="166037"/>
                  <a:pt x="1877180" y="166037"/>
                  <a:pt x="1886119" y="169014"/>
                </a:cubicBezTo>
                <a:cubicBezTo>
                  <a:pt x="1895057" y="169014"/>
                  <a:pt x="1903996" y="171991"/>
                  <a:pt x="1912935" y="171991"/>
                </a:cubicBezTo>
                <a:cubicBezTo>
                  <a:pt x="1927834" y="174967"/>
                  <a:pt x="1942732" y="171991"/>
                  <a:pt x="1948691" y="157107"/>
                </a:cubicBezTo>
                <a:cubicBezTo>
                  <a:pt x="1960610" y="157107"/>
                  <a:pt x="1951671" y="163060"/>
                  <a:pt x="1957630" y="169014"/>
                </a:cubicBezTo>
                <a:cubicBezTo>
                  <a:pt x="1966569" y="163060"/>
                  <a:pt x="1975508" y="166037"/>
                  <a:pt x="1984447" y="166037"/>
                </a:cubicBezTo>
                <a:cubicBezTo>
                  <a:pt x="1984447" y="157107"/>
                  <a:pt x="1993386" y="160084"/>
                  <a:pt x="1993386" y="151153"/>
                </a:cubicBezTo>
                <a:cubicBezTo>
                  <a:pt x="1984447" y="151153"/>
                  <a:pt x="1978488" y="145200"/>
                  <a:pt x="1972528" y="151153"/>
                </a:cubicBezTo>
                <a:cubicBezTo>
                  <a:pt x="1972528" y="154130"/>
                  <a:pt x="1978488" y="157107"/>
                  <a:pt x="1975508" y="160084"/>
                </a:cubicBezTo>
                <a:cubicBezTo>
                  <a:pt x="1969549" y="154130"/>
                  <a:pt x="1963589" y="163060"/>
                  <a:pt x="1957630" y="157107"/>
                </a:cubicBezTo>
                <a:cubicBezTo>
                  <a:pt x="1966569" y="148177"/>
                  <a:pt x="1957630" y="139246"/>
                  <a:pt x="1963589" y="130316"/>
                </a:cubicBezTo>
                <a:cubicBezTo>
                  <a:pt x="1972528" y="130316"/>
                  <a:pt x="1963589" y="136270"/>
                  <a:pt x="1972528" y="142223"/>
                </a:cubicBezTo>
                <a:cubicBezTo>
                  <a:pt x="1978488" y="133293"/>
                  <a:pt x="1984447" y="139246"/>
                  <a:pt x="1990406" y="142223"/>
                </a:cubicBezTo>
                <a:cubicBezTo>
                  <a:pt x="1999345" y="145200"/>
                  <a:pt x="2002325" y="148177"/>
                  <a:pt x="2005305" y="133293"/>
                </a:cubicBezTo>
                <a:cubicBezTo>
                  <a:pt x="2008284" y="133293"/>
                  <a:pt x="2011264" y="133293"/>
                  <a:pt x="2014244" y="130316"/>
                </a:cubicBezTo>
                <a:cubicBezTo>
                  <a:pt x="2023182" y="133293"/>
                  <a:pt x="2017223" y="148177"/>
                  <a:pt x="2026162" y="142223"/>
                </a:cubicBezTo>
                <a:cubicBezTo>
                  <a:pt x="2029142" y="139246"/>
                  <a:pt x="2023182" y="136270"/>
                  <a:pt x="2026162" y="133293"/>
                </a:cubicBezTo>
                <a:cubicBezTo>
                  <a:pt x="2035101" y="136270"/>
                  <a:pt x="2044040" y="133293"/>
                  <a:pt x="2055959" y="139246"/>
                </a:cubicBezTo>
                <a:cubicBezTo>
                  <a:pt x="2047020" y="130316"/>
                  <a:pt x="2067877" y="136270"/>
                  <a:pt x="2058938" y="130316"/>
                </a:cubicBezTo>
                <a:cubicBezTo>
                  <a:pt x="2049999" y="136270"/>
                  <a:pt x="2041060" y="127339"/>
                  <a:pt x="2032121" y="121386"/>
                </a:cubicBezTo>
                <a:cubicBezTo>
                  <a:pt x="2047020" y="127339"/>
                  <a:pt x="2049999" y="118409"/>
                  <a:pt x="2064898" y="118409"/>
                </a:cubicBezTo>
                <a:cubicBezTo>
                  <a:pt x="2064898" y="121386"/>
                  <a:pt x="2055959" y="127339"/>
                  <a:pt x="2064898" y="130316"/>
                </a:cubicBezTo>
                <a:cubicBezTo>
                  <a:pt x="2067877" y="127339"/>
                  <a:pt x="2070857" y="130316"/>
                  <a:pt x="2073837" y="127339"/>
                </a:cubicBezTo>
                <a:cubicBezTo>
                  <a:pt x="2070857" y="121386"/>
                  <a:pt x="2076816" y="115432"/>
                  <a:pt x="2073837" y="109479"/>
                </a:cubicBezTo>
                <a:cubicBezTo>
                  <a:pt x="2064898" y="115432"/>
                  <a:pt x="2055959" y="103525"/>
                  <a:pt x="2044040" y="115432"/>
                </a:cubicBezTo>
                <a:cubicBezTo>
                  <a:pt x="2038081" y="109479"/>
                  <a:pt x="2041060" y="103525"/>
                  <a:pt x="2035101" y="97572"/>
                </a:cubicBezTo>
                <a:cubicBezTo>
                  <a:pt x="2017223" y="103525"/>
                  <a:pt x="2011264" y="121386"/>
                  <a:pt x="1993386" y="103525"/>
                </a:cubicBezTo>
                <a:cubicBezTo>
                  <a:pt x="1990406" y="97572"/>
                  <a:pt x="2005305" y="100548"/>
                  <a:pt x="1996366" y="91618"/>
                </a:cubicBezTo>
                <a:cubicBezTo>
                  <a:pt x="1990406" y="103525"/>
                  <a:pt x="1987427" y="103525"/>
                  <a:pt x="1975508" y="103525"/>
                </a:cubicBezTo>
                <a:cubicBezTo>
                  <a:pt x="1972528" y="94595"/>
                  <a:pt x="1996366" y="94595"/>
                  <a:pt x="1987427" y="82688"/>
                </a:cubicBezTo>
                <a:cubicBezTo>
                  <a:pt x="1981467" y="94595"/>
                  <a:pt x="1972528" y="88641"/>
                  <a:pt x="1969549" y="106502"/>
                </a:cubicBezTo>
                <a:cubicBezTo>
                  <a:pt x="1954650" y="94595"/>
                  <a:pt x="1981467" y="97572"/>
                  <a:pt x="1969549" y="82688"/>
                </a:cubicBezTo>
                <a:cubicBezTo>
                  <a:pt x="1957630" y="97572"/>
                  <a:pt x="1948691" y="85665"/>
                  <a:pt x="1954650" y="100548"/>
                </a:cubicBezTo>
                <a:cubicBezTo>
                  <a:pt x="1945712" y="85665"/>
                  <a:pt x="1933793" y="85665"/>
                  <a:pt x="1933793" y="100548"/>
                </a:cubicBezTo>
                <a:cubicBezTo>
                  <a:pt x="1930813" y="97572"/>
                  <a:pt x="1927834" y="97572"/>
                  <a:pt x="1924854" y="100548"/>
                </a:cubicBezTo>
                <a:cubicBezTo>
                  <a:pt x="1921874" y="97572"/>
                  <a:pt x="1927834" y="82688"/>
                  <a:pt x="1915915" y="85665"/>
                </a:cubicBezTo>
                <a:cubicBezTo>
                  <a:pt x="1912935" y="91618"/>
                  <a:pt x="1912935" y="97572"/>
                  <a:pt x="1909956" y="103525"/>
                </a:cubicBezTo>
                <a:cubicBezTo>
                  <a:pt x="1903996" y="103525"/>
                  <a:pt x="1886119" y="106502"/>
                  <a:pt x="1886119" y="94595"/>
                </a:cubicBezTo>
                <a:cubicBezTo>
                  <a:pt x="1892078" y="100548"/>
                  <a:pt x="1901017" y="94595"/>
                  <a:pt x="1906976" y="97572"/>
                </a:cubicBezTo>
                <a:cubicBezTo>
                  <a:pt x="1898037" y="91618"/>
                  <a:pt x="1886119" y="91618"/>
                  <a:pt x="1880159" y="91618"/>
                </a:cubicBezTo>
                <a:cubicBezTo>
                  <a:pt x="1871220" y="88641"/>
                  <a:pt x="1865261" y="85665"/>
                  <a:pt x="1865261" y="73758"/>
                </a:cubicBezTo>
                <a:cubicBezTo>
                  <a:pt x="1856322" y="82688"/>
                  <a:pt x="1844403" y="67804"/>
                  <a:pt x="1835464" y="76734"/>
                </a:cubicBezTo>
                <a:cubicBezTo>
                  <a:pt x="1841424" y="76734"/>
                  <a:pt x="1850363" y="91618"/>
                  <a:pt x="1859302" y="79711"/>
                </a:cubicBezTo>
                <a:cubicBezTo>
                  <a:pt x="1859302" y="79711"/>
                  <a:pt x="1859302" y="79711"/>
                  <a:pt x="1868241" y="88641"/>
                </a:cubicBezTo>
                <a:cubicBezTo>
                  <a:pt x="1865261" y="91618"/>
                  <a:pt x="1862281" y="94595"/>
                  <a:pt x="1859302" y="97572"/>
                </a:cubicBezTo>
                <a:cubicBezTo>
                  <a:pt x="1853342" y="91618"/>
                  <a:pt x="1841424" y="88641"/>
                  <a:pt x="1829505" y="82688"/>
                </a:cubicBezTo>
                <a:cubicBezTo>
                  <a:pt x="1829505" y="76734"/>
                  <a:pt x="1835464" y="70781"/>
                  <a:pt x="1829505" y="64827"/>
                </a:cubicBezTo>
                <a:cubicBezTo>
                  <a:pt x="1814607" y="79711"/>
                  <a:pt x="1796729" y="64827"/>
                  <a:pt x="1790770" y="64827"/>
                </a:cubicBezTo>
                <a:cubicBezTo>
                  <a:pt x="1787790" y="76734"/>
                  <a:pt x="1772892" y="73758"/>
                  <a:pt x="1778851" y="85665"/>
                </a:cubicBezTo>
                <a:cubicBezTo>
                  <a:pt x="1775871" y="85665"/>
                  <a:pt x="1772892" y="85665"/>
                  <a:pt x="1772892" y="88641"/>
                </a:cubicBezTo>
                <a:cubicBezTo>
                  <a:pt x="1769912" y="76734"/>
                  <a:pt x="1760973" y="76734"/>
                  <a:pt x="1763953" y="64827"/>
                </a:cubicBezTo>
                <a:cubicBezTo>
                  <a:pt x="1755014" y="64827"/>
                  <a:pt x="1755014" y="76734"/>
                  <a:pt x="1755014" y="85665"/>
                </a:cubicBezTo>
                <a:cubicBezTo>
                  <a:pt x="1743095" y="76734"/>
                  <a:pt x="1713299" y="94595"/>
                  <a:pt x="1725217" y="73758"/>
                </a:cubicBezTo>
                <a:cubicBezTo>
                  <a:pt x="1722238" y="70781"/>
                  <a:pt x="1707340" y="76734"/>
                  <a:pt x="1707340" y="64827"/>
                </a:cubicBezTo>
                <a:cubicBezTo>
                  <a:pt x="1713299" y="64827"/>
                  <a:pt x="1719258" y="67804"/>
                  <a:pt x="1722238" y="61851"/>
                </a:cubicBezTo>
                <a:cubicBezTo>
                  <a:pt x="1716278" y="49943"/>
                  <a:pt x="1707340" y="61851"/>
                  <a:pt x="1698401" y="55897"/>
                </a:cubicBezTo>
                <a:cubicBezTo>
                  <a:pt x="1701380" y="55897"/>
                  <a:pt x="1701380" y="52920"/>
                  <a:pt x="1704360" y="52920"/>
                </a:cubicBezTo>
                <a:cubicBezTo>
                  <a:pt x="1701380" y="49943"/>
                  <a:pt x="1701380" y="46967"/>
                  <a:pt x="1704360" y="43990"/>
                </a:cubicBezTo>
                <a:cubicBezTo>
                  <a:pt x="1710319" y="46967"/>
                  <a:pt x="1713299" y="52920"/>
                  <a:pt x="1716278" y="52920"/>
                </a:cubicBezTo>
                <a:cubicBezTo>
                  <a:pt x="1719258" y="49943"/>
                  <a:pt x="1722238" y="46967"/>
                  <a:pt x="1722238" y="41013"/>
                </a:cubicBezTo>
                <a:cubicBezTo>
                  <a:pt x="1710319" y="41013"/>
                  <a:pt x="1695421" y="35060"/>
                  <a:pt x="1689462" y="52920"/>
                </a:cubicBezTo>
                <a:cubicBezTo>
                  <a:pt x="1686482" y="49943"/>
                  <a:pt x="1683502" y="49943"/>
                  <a:pt x="1677543" y="49943"/>
                </a:cubicBezTo>
                <a:cubicBezTo>
                  <a:pt x="1674563" y="49943"/>
                  <a:pt x="1671584" y="46967"/>
                  <a:pt x="1668604" y="46967"/>
                </a:cubicBezTo>
                <a:cubicBezTo>
                  <a:pt x="1659665" y="46967"/>
                  <a:pt x="1650726" y="49943"/>
                  <a:pt x="1644767" y="52920"/>
                </a:cubicBezTo>
                <a:cubicBezTo>
                  <a:pt x="1647747" y="58874"/>
                  <a:pt x="1650726" y="67804"/>
                  <a:pt x="1644767" y="73758"/>
                </a:cubicBezTo>
                <a:cubicBezTo>
                  <a:pt x="1641787" y="52920"/>
                  <a:pt x="1638808" y="76734"/>
                  <a:pt x="1626889" y="67804"/>
                </a:cubicBezTo>
                <a:cubicBezTo>
                  <a:pt x="1626889" y="55897"/>
                  <a:pt x="1644767" y="55897"/>
                  <a:pt x="1638808" y="46967"/>
                </a:cubicBezTo>
                <a:cubicBezTo>
                  <a:pt x="1620930" y="46967"/>
                  <a:pt x="1603052" y="38036"/>
                  <a:pt x="1585174" y="52920"/>
                </a:cubicBezTo>
                <a:cubicBezTo>
                  <a:pt x="1570276" y="35060"/>
                  <a:pt x="1540479" y="49943"/>
                  <a:pt x="1525581" y="35060"/>
                </a:cubicBezTo>
                <a:cubicBezTo>
                  <a:pt x="1528560" y="29106"/>
                  <a:pt x="1534520" y="32083"/>
                  <a:pt x="1531540" y="26129"/>
                </a:cubicBezTo>
                <a:cubicBezTo>
                  <a:pt x="1522601" y="23153"/>
                  <a:pt x="1534520" y="8269"/>
                  <a:pt x="1519622" y="11246"/>
                </a:cubicBezTo>
                <a:cubicBezTo>
                  <a:pt x="1519622" y="17199"/>
                  <a:pt x="1522601" y="23153"/>
                  <a:pt x="1522601" y="29106"/>
                </a:cubicBezTo>
                <a:cubicBezTo>
                  <a:pt x="1510683" y="41013"/>
                  <a:pt x="1498764" y="35060"/>
                  <a:pt x="1483866" y="38036"/>
                </a:cubicBezTo>
                <a:cubicBezTo>
                  <a:pt x="1468967" y="38036"/>
                  <a:pt x="1454069" y="32083"/>
                  <a:pt x="1439171" y="35060"/>
                </a:cubicBezTo>
                <a:lnTo>
                  <a:pt x="1442058" y="23205"/>
                </a:lnTo>
                <a:lnTo>
                  <a:pt x="1442151" y="23153"/>
                </a:lnTo>
                <a:lnTo>
                  <a:pt x="1442077" y="23125"/>
                </a:lnTo>
                <a:lnTo>
                  <a:pt x="1442523" y="21292"/>
                </a:lnTo>
                <a:cubicBezTo>
                  <a:pt x="1440661" y="17199"/>
                  <a:pt x="1436191" y="14222"/>
                  <a:pt x="1430232" y="14222"/>
                </a:cubicBezTo>
                <a:cubicBezTo>
                  <a:pt x="1436191" y="5292"/>
                  <a:pt x="1445130" y="23153"/>
                  <a:pt x="1448110" y="14222"/>
                </a:cubicBezTo>
                <a:cubicBezTo>
                  <a:pt x="1445130" y="2315"/>
                  <a:pt x="1430232" y="-3638"/>
                  <a:pt x="1418313" y="11246"/>
                </a:cubicBezTo>
                <a:cubicBezTo>
                  <a:pt x="1424273" y="23153"/>
                  <a:pt x="1427252" y="20176"/>
                  <a:pt x="1421293" y="26129"/>
                </a:cubicBezTo>
                <a:cubicBezTo>
                  <a:pt x="1430232" y="30595"/>
                  <a:pt x="1430791" y="21664"/>
                  <a:pt x="1435540" y="20688"/>
                </a:cubicBezTo>
                <a:lnTo>
                  <a:pt x="1442077" y="23125"/>
                </a:lnTo>
                <a:lnTo>
                  <a:pt x="1442058" y="23205"/>
                </a:lnTo>
                <a:lnTo>
                  <a:pt x="1433584" y="27990"/>
                </a:lnTo>
                <a:cubicBezTo>
                  <a:pt x="1430977" y="29106"/>
                  <a:pt x="1428742" y="30595"/>
                  <a:pt x="1427252" y="35060"/>
                </a:cubicBezTo>
                <a:cubicBezTo>
                  <a:pt x="1415334" y="35060"/>
                  <a:pt x="1403415" y="32083"/>
                  <a:pt x="1391497" y="32083"/>
                </a:cubicBezTo>
                <a:cubicBezTo>
                  <a:pt x="1379578" y="29106"/>
                  <a:pt x="1367659" y="32083"/>
                  <a:pt x="1361700" y="41013"/>
                </a:cubicBezTo>
                <a:cubicBezTo>
                  <a:pt x="1352761" y="35060"/>
                  <a:pt x="1358720" y="29106"/>
                  <a:pt x="1349781" y="26129"/>
                </a:cubicBezTo>
                <a:cubicBezTo>
                  <a:pt x="1346802" y="29106"/>
                  <a:pt x="1346802" y="26129"/>
                  <a:pt x="1343822" y="29106"/>
                </a:cubicBezTo>
                <a:cubicBezTo>
                  <a:pt x="1337863" y="32083"/>
                  <a:pt x="1343822" y="43990"/>
                  <a:pt x="1334883" y="38036"/>
                </a:cubicBezTo>
                <a:cubicBezTo>
                  <a:pt x="1325944" y="29106"/>
                  <a:pt x="1287209" y="23153"/>
                  <a:pt x="1281250" y="43990"/>
                </a:cubicBezTo>
                <a:cubicBezTo>
                  <a:pt x="1269331" y="41013"/>
                  <a:pt x="1284229" y="35060"/>
                  <a:pt x="1278270" y="29106"/>
                </a:cubicBezTo>
                <a:cubicBezTo>
                  <a:pt x="1275290" y="32083"/>
                  <a:pt x="1269331" y="29106"/>
                  <a:pt x="1266351" y="26129"/>
                </a:cubicBezTo>
                <a:cubicBezTo>
                  <a:pt x="1263372" y="35060"/>
                  <a:pt x="1257412" y="29106"/>
                  <a:pt x="1251453" y="26129"/>
                </a:cubicBezTo>
                <a:cubicBezTo>
                  <a:pt x="1248473" y="29106"/>
                  <a:pt x="1251453" y="32083"/>
                  <a:pt x="1248473" y="35060"/>
                </a:cubicBezTo>
                <a:cubicBezTo>
                  <a:pt x="1239534" y="29106"/>
                  <a:pt x="1236555" y="35060"/>
                  <a:pt x="1227616" y="29106"/>
                </a:cubicBezTo>
                <a:cubicBezTo>
                  <a:pt x="1230595" y="23153"/>
                  <a:pt x="1230595" y="20176"/>
                  <a:pt x="1227616" y="17199"/>
                </a:cubicBezTo>
                <a:cubicBezTo>
                  <a:pt x="1224636" y="20176"/>
                  <a:pt x="1221656" y="20176"/>
                  <a:pt x="1215697" y="23153"/>
                </a:cubicBezTo>
                <a:cubicBezTo>
                  <a:pt x="1221656" y="26129"/>
                  <a:pt x="1224636" y="23153"/>
                  <a:pt x="1227616" y="29106"/>
                </a:cubicBezTo>
                <a:cubicBezTo>
                  <a:pt x="1218677" y="32083"/>
                  <a:pt x="1212718" y="32083"/>
                  <a:pt x="1209738" y="38036"/>
                </a:cubicBezTo>
                <a:cubicBezTo>
                  <a:pt x="1212718" y="29106"/>
                  <a:pt x="1206758" y="29106"/>
                  <a:pt x="1200799" y="29106"/>
                </a:cubicBezTo>
                <a:cubicBezTo>
                  <a:pt x="1197819" y="29106"/>
                  <a:pt x="1191860" y="29106"/>
                  <a:pt x="1188880" y="23153"/>
                </a:cubicBezTo>
                <a:cubicBezTo>
                  <a:pt x="1168023" y="32083"/>
                  <a:pt x="1144186" y="32083"/>
                  <a:pt x="1117369" y="23153"/>
                </a:cubicBezTo>
                <a:cubicBezTo>
                  <a:pt x="1111409" y="32083"/>
                  <a:pt x="1114389" y="26129"/>
                  <a:pt x="1105450" y="23153"/>
                </a:cubicBezTo>
                <a:cubicBezTo>
                  <a:pt x="1093532" y="29106"/>
                  <a:pt x="1069694" y="35060"/>
                  <a:pt x="1057776" y="23153"/>
                </a:cubicBezTo>
                <a:cubicBezTo>
                  <a:pt x="1051816" y="41013"/>
                  <a:pt x="1025000" y="23153"/>
                  <a:pt x="1019040" y="17199"/>
                </a:cubicBezTo>
                <a:cubicBezTo>
                  <a:pt x="1022020" y="17199"/>
                  <a:pt x="1033939" y="14222"/>
                  <a:pt x="1027979" y="11246"/>
                </a:cubicBezTo>
                <a:cubicBezTo>
                  <a:pt x="1022020" y="8269"/>
                  <a:pt x="1016061" y="11246"/>
                  <a:pt x="1010101" y="14222"/>
                </a:cubicBezTo>
                <a:cubicBezTo>
                  <a:pt x="1013081" y="17199"/>
                  <a:pt x="1016061" y="20176"/>
                  <a:pt x="1013081" y="23153"/>
                </a:cubicBezTo>
                <a:cubicBezTo>
                  <a:pt x="1001162" y="20176"/>
                  <a:pt x="992223" y="29106"/>
                  <a:pt x="983284" y="32083"/>
                </a:cubicBezTo>
                <a:cubicBezTo>
                  <a:pt x="1004142" y="11246"/>
                  <a:pt x="1001162" y="-3638"/>
                  <a:pt x="1019040" y="5292"/>
                </a:cubicBezTo>
                <a:close/>
              </a:path>
            </a:pathLst>
          </a:custGeom>
          <a:pattFill prst="pct5">
            <a:fgClr>
              <a:schemeClr val="bg1">
                <a:lumMod val="6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 dirty="0"/>
              <a:t>Drag and Drop image</a:t>
            </a:r>
          </a:p>
        </p:txBody>
      </p:sp>
    </p:spTree>
    <p:extLst>
      <p:ext uri="{BB962C8B-B14F-4D97-AF65-F5344CB8AC3E}">
        <p14:creationId xmlns:p14="http://schemas.microsoft.com/office/powerpoint/2010/main" val="15062169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90682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80" r:id="rId3"/>
    <p:sldLayoutId id="2147483651" r:id="rId4"/>
    <p:sldLayoutId id="2147483756" r:id="rId5"/>
    <p:sldLayoutId id="2147483692" r:id="rId6"/>
    <p:sldLayoutId id="2147483652" r:id="rId7"/>
    <p:sldLayoutId id="2147483653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0" r:id="rId15"/>
    <p:sldLayoutId id="2147483661" r:id="rId16"/>
    <p:sldLayoutId id="2147483662" r:id="rId17"/>
    <p:sldLayoutId id="2147483663" r:id="rId18"/>
    <p:sldLayoutId id="2147483664" r:id="rId19"/>
    <p:sldLayoutId id="2147483679" r:id="rId20"/>
    <p:sldLayoutId id="2147483688" r:id="rId21"/>
    <p:sldLayoutId id="2147483665" r:id="rId22"/>
    <p:sldLayoutId id="2147483666" r:id="rId23"/>
    <p:sldLayoutId id="2147483667" r:id="rId24"/>
    <p:sldLayoutId id="2147483668" r:id="rId25"/>
    <p:sldLayoutId id="2147483669" r:id="rId26"/>
    <p:sldLayoutId id="2147483670" r:id="rId27"/>
    <p:sldLayoutId id="2147483671" r:id="rId28"/>
    <p:sldLayoutId id="2147483672" r:id="rId29"/>
    <p:sldLayoutId id="2147483673" r:id="rId30"/>
    <p:sldLayoutId id="2147483674" r:id="rId31"/>
    <p:sldLayoutId id="2147483675" r:id="rId32"/>
    <p:sldLayoutId id="2147483676" r:id="rId33"/>
    <p:sldLayoutId id="2147483677" r:id="rId34"/>
    <p:sldLayoutId id="2147483678" r:id="rId35"/>
    <p:sldLayoutId id="2147483687" r:id="rId36"/>
    <p:sldLayoutId id="2147483691" r:id="rId37"/>
    <p:sldLayoutId id="2147483681" r:id="rId38"/>
    <p:sldLayoutId id="2147483682" r:id="rId39"/>
    <p:sldLayoutId id="2147483683" r:id="rId40"/>
    <p:sldLayoutId id="2147483684" r:id="rId41"/>
    <p:sldLayoutId id="2147483685" r:id="rId42"/>
    <p:sldLayoutId id="2147483686" r:id="rId43"/>
    <p:sldLayoutId id="2147483689" r:id="rId44"/>
    <p:sldLayoutId id="2147483690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11" r:id="rId62"/>
    <p:sldLayoutId id="2147483754" r:id="rId63"/>
    <p:sldLayoutId id="2147483755" r:id="rId64"/>
    <p:sldLayoutId id="2147483745" r:id="rId65"/>
    <p:sldLayoutId id="2147483757" r:id="rId66"/>
    <p:sldLayoutId id="2147483758" r:id="rId67"/>
    <p:sldLayoutId id="2147483759" r:id="rId68"/>
    <p:sldLayoutId id="2147483760" r:id="rId6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6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6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4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6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29.jpg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4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46.xml"/><Relationship Id="rId4" Type="http://schemas.openxmlformats.org/officeDocument/2006/relationships/image" Target="../media/image38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hyperlink" Target="https://www.sciencedirect.com/science/article/pii/S0301051116302721#bib0340" TargetMode="Externa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4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hyperlink" Target="https://www.sciencedirect.com/science/article/pii/S0301051116302721#bib0340" TargetMode="Externa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49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ciencedirect.com/science/article/pii/S0301051116302721#bib0400" TargetMode="External"/><Relationship Id="rId2" Type="http://schemas.openxmlformats.org/officeDocument/2006/relationships/hyperlink" Target="https://www.sciencedirect.com/science/article/pii/S0301051116302721#bib0005" TargetMode="External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51.jfif"/><Relationship Id="rId4" Type="http://schemas.openxmlformats.org/officeDocument/2006/relationships/image" Target="../media/image50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fif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5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fif"/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58.jpg"/><Relationship Id="rId4" Type="http://schemas.openxmlformats.org/officeDocument/2006/relationships/image" Target="../media/image5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11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image" Target="../media/image59.jfif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61.jp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66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sciencedirect.com/science/article/pii/S0148296306000282#bib3" TargetMode="External"/><Relationship Id="rId13" Type="http://schemas.openxmlformats.org/officeDocument/2006/relationships/hyperlink" Target="https://www.sciencedirect.com/science/article/pii/S0148296306000282#bib44" TargetMode="External"/><Relationship Id="rId3" Type="http://schemas.openxmlformats.org/officeDocument/2006/relationships/hyperlink" Target="https://www.sciencedirect.com/science/article/pii/S0148296306000282#bib20" TargetMode="External"/><Relationship Id="rId7" Type="http://schemas.openxmlformats.org/officeDocument/2006/relationships/hyperlink" Target="https://www.sciencedirect.com/science/article/pii/S0148296306000282#bib1" TargetMode="External"/><Relationship Id="rId12" Type="http://schemas.openxmlformats.org/officeDocument/2006/relationships/hyperlink" Target="https://www.sciencedirect.com/science/article/pii/S0148296306000282#bib37" TargetMode="External"/><Relationship Id="rId2" Type="http://schemas.openxmlformats.org/officeDocument/2006/relationships/hyperlink" Target="https://www.sciencedirect.com/science/article/pii/S0148296306000282#bib2" TargetMode="External"/><Relationship Id="rId1" Type="http://schemas.openxmlformats.org/officeDocument/2006/relationships/slideLayout" Target="../slideLayouts/slideLayout67.xml"/><Relationship Id="rId6" Type="http://schemas.openxmlformats.org/officeDocument/2006/relationships/hyperlink" Target="https://www.sciencedirect.com/science/article/pii/S0148296306000282#bib51" TargetMode="External"/><Relationship Id="rId11" Type="http://schemas.openxmlformats.org/officeDocument/2006/relationships/hyperlink" Target="https://www.sciencedirect.com/science/article/pii/S0148296306000282#bib24" TargetMode="External"/><Relationship Id="rId5" Type="http://schemas.openxmlformats.org/officeDocument/2006/relationships/hyperlink" Target="https://www.sciencedirect.com/science/article/pii/S0148296306000282#bib50" TargetMode="External"/><Relationship Id="rId10" Type="http://schemas.openxmlformats.org/officeDocument/2006/relationships/hyperlink" Target="https://www.sciencedirect.com/science/article/pii/S0148296306000282#bib18" TargetMode="External"/><Relationship Id="rId4" Type="http://schemas.openxmlformats.org/officeDocument/2006/relationships/hyperlink" Target="https://www.sciencedirect.com/science/article/pii/S0148296306000282#bib33" TargetMode="External"/><Relationship Id="rId9" Type="http://schemas.openxmlformats.org/officeDocument/2006/relationships/hyperlink" Target="https://www.sciencedirect.com/science/article/pii/S0148296306000282#bib12" TargetMode="Externa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6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68.jpg"/><Relationship Id="rId1" Type="http://schemas.openxmlformats.org/officeDocument/2006/relationships/slideLayout" Target="../slideLayouts/slideLayout6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g"/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6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Layout" Target="../slideLayouts/slideLayout6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g"/><Relationship Id="rId2" Type="http://schemas.openxmlformats.org/officeDocument/2006/relationships/image" Target="../media/image73.jp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75.jp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marketing-ua.com/ru/article/5-sposobov-sozdat-pozitivnye-assotsiatsii-s-brendom/" TargetMode="External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69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16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5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14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16.xml"/><Relationship Id="rId1" Type="http://schemas.openxmlformats.org/officeDocument/2006/relationships/video" Target="https://www.youtube.com/embed/6O8_s2sDCPM?feature=oembed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508584" y="798727"/>
            <a:ext cx="1033430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spc="600" dirty="0">
                <a:ea typeface="Source Sans Pro" charset="0"/>
                <a:cs typeface="Source Sans Pro" charset="0"/>
              </a:rPr>
              <a:t>На что способен </a:t>
            </a:r>
          </a:p>
          <a:p>
            <a:pPr algn="ctr"/>
            <a:r>
              <a:rPr lang="ru-RU" sz="3600" spc="600" dirty="0">
                <a:ea typeface="Source Sans Pro" charset="0"/>
                <a:cs typeface="Source Sans Pro" charset="0"/>
              </a:rPr>
              <a:t>нейромаркетинг и </a:t>
            </a:r>
          </a:p>
          <a:p>
            <a:pPr algn="ctr"/>
            <a:r>
              <a:rPr lang="ru-RU" sz="3600" spc="600" dirty="0">
                <a:ea typeface="Source Sans Pro" charset="0"/>
                <a:cs typeface="Source Sans Pro" charset="0"/>
              </a:rPr>
              <a:t>как потребителю ему противостоять?</a:t>
            </a:r>
            <a:endParaRPr lang="en-US" sz="3600" spc="600" dirty="0">
              <a:ea typeface="Source Sans Pro" charset="0"/>
              <a:cs typeface="Source Sans Pro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6176211" y="6084533"/>
            <a:ext cx="5329298" cy="36233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tx1"/>
                </a:solidFill>
                <a:latin typeface="Source Sans Pro Black" charset="0"/>
                <a:ea typeface="Source Sans Pro Black" charset="0"/>
                <a:cs typeface="Source Sans Pro Black" charset="0"/>
              </a:defRPr>
            </a:lvl1pPr>
          </a:lstStyle>
          <a:p>
            <a:pPr algn="r">
              <a:lnSpc>
                <a:spcPct val="70000"/>
              </a:lnSpc>
            </a:pPr>
            <a:r>
              <a:rPr lang="ru-RU" sz="1800" b="0" dirty="0">
                <a:latin typeface="+mj-lt"/>
              </a:rPr>
              <a:t>Научный сотрудник, </a:t>
            </a:r>
            <a:r>
              <a:rPr lang="en-US" sz="1800" b="0" dirty="0">
                <a:latin typeface="+mj-lt"/>
              </a:rPr>
              <a:t>PhD, </a:t>
            </a:r>
            <a:r>
              <a:rPr lang="ru-RU" sz="1800" b="0" dirty="0">
                <a:latin typeface="+mj-lt"/>
              </a:rPr>
              <a:t>Еременко Юлия</a:t>
            </a:r>
            <a:endParaRPr lang="en-US" sz="1800" b="0" dirty="0">
              <a:latin typeface="+mj-lt"/>
            </a:endParaRPr>
          </a:p>
        </p:txBody>
      </p:sp>
      <p:pic>
        <p:nvPicPr>
          <p:cNvPr id="64" name="Рисунок 63">
            <a:extLst>
              <a:ext uri="{FF2B5EF4-FFF2-40B4-BE49-F238E27FC236}">
                <a16:creationId xmlns:a16="http://schemas.microsoft.com/office/drawing/2014/main" id="{A7E68261-5120-41FB-8DAE-9DFA5510421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54" b="-163"/>
          <a:stretch/>
        </p:blipFill>
        <p:spPr>
          <a:xfrm>
            <a:off x="3588669" y="3243659"/>
            <a:ext cx="4022193" cy="2265421"/>
          </a:xfrm>
        </p:spPr>
      </p:pic>
    </p:spTree>
    <p:extLst>
      <p:ext uri="{BB962C8B-B14F-4D97-AF65-F5344CB8AC3E}">
        <p14:creationId xmlns:p14="http://schemas.microsoft.com/office/powerpoint/2010/main" val="8172097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95FA8F3-8212-42C0-9ED8-A45BA8C583A3}"/>
              </a:ext>
            </a:extLst>
          </p:cNvPr>
          <p:cNvSpPr txBox="1"/>
          <p:nvPr/>
        </p:nvSpPr>
        <p:spPr>
          <a:xfrm>
            <a:off x="2324746" y="2095798"/>
            <a:ext cx="301495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Курорт А 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= 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2000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$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464BAE-896D-4168-B4EB-F10E107728AA}"/>
              </a:ext>
            </a:extLst>
          </p:cNvPr>
          <p:cNvSpPr txBox="1"/>
          <p:nvPr/>
        </p:nvSpPr>
        <p:spPr>
          <a:xfrm>
            <a:off x="7207564" y="2058390"/>
            <a:ext cx="211432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Курорт В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 = 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250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$</a:t>
            </a: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370B60DE-F60B-41DD-AC0B-AD968678DEF4}"/>
              </a:ext>
            </a:extLst>
          </p:cNvPr>
          <p:cNvSpPr txBox="1">
            <a:spLocks/>
          </p:cNvSpPr>
          <p:nvPr/>
        </p:nvSpPr>
        <p:spPr>
          <a:xfrm>
            <a:off x="838200" y="1046768"/>
            <a:ext cx="11204864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BEDB8C51-6839-4FEF-9567-4DF64B950264}"/>
              </a:ext>
            </a:extLst>
          </p:cNvPr>
          <p:cNvSpPr txBox="1">
            <a:spLocks/>
          </p:cNvSpPr>
          <p:nvPr/>
        </p:nvSpPr>
        <p:spPr>
          <a:xfrm>
            <a:off x="685800" y="381172"/>
            <a:ext cx="10820400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dirty="0"/>
              <a:t>Эффект потерь</a:t>
            </a:r>
          </a:p>
          <a:p>
            <a:pPr algn="ctr"/>
            <a:r>
              <a:rPr lang="ru-RU" sz="2400" dirty="0"/>
              <a:t>- люди воспринимают потери как более значимые и болезненные, чем эквивалентные выигрыши </a:t>
            </a:r>
            <a:endParaRPr lang="en-US" sz="2400" dirty="0"/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20DD6D85-0AEC-4DCF-9038-EFEAB60495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1" r="16291"/>
          <a:stretch>
            <a:fillRect/>
          </a:stretch>
        </p:blipFill>
        <p:spPr>
          <a:xfrm>
            <a:off x="1774825" y="2557463"/>
            <a:ext cx="4114800" cy="3578225"/>
          </a:xfr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CCFE0DEB-9FE4-4175-8D1C-EAD32737E64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76" r="9876"/>
          <a:stretch>
            <a:fillRect/>
          </a:stretch>
        </p:blipFill>
        <p:spPr>
          <a:xfrm>
            <a:off x="6302374" y="2557463"/>
            <a:ext cx="4114800" cy="3576637"/>
          </a:xfr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45926B7-9283-49F1-9312-EF1EFDAA68BF}"/>
              </a:ext>
            </a:extLst>
          </p:cNvPr>
          <p:cNvSpPr txBox="1"/>
          <p:nvPr/>
        </p:nvSpPr>
        <p:spPr>
          <a:xfrm>
            <a:off x="4538385" y="6356472"/>
            <a:ext cx="352797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Затраты всего 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= 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2250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$</a:t>
            </a:r>
          </a:p>
        </p:txBody>
      </p:sp>
    </p:spTree>
    <p:extLst>
      <p:ext uri="{BB962C8B-B14F-4D97-AF65-F5344CB8AC3E}">
        <p14:creationId xmlns:p14="http://schemas.microsoft.com/office/powerpoint/2010/main" val="16254570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1109" y="594042"/>
            <a:ext cx="11128664" cy="1117357"/>
          </a:xfrm>
        </p:spPr>
        <p:txBody>
          <a:bodyPr/>
          <a:lstStyle/>
          <a:p>
            <a:r>
              <a:rPr lang="ru-RU" dirty="0"/>
              <a:t>Как «Эффект потерь» искажает наши решения и как его используют в маркетинге? </a:t>
            </a:r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67A27C0-1DBD-45F6-AD1F-A198DABA190B}"/>
              </a:ext>
            </a:extLst>
          </p:cNvPr>
          <p:cNvSpPr txBox="1"/>
          <p:nvPr/>
        </p:nvSpPr>
        <p:spPr>
          <a:xfrm>
            <a:off x="561108" y="2228592"/>
            <a:ext cx="10962409" cy="378565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Продолжение инвестировать в проекты, которые уже не выгодны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Стратегия «Ограниченного времени»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Распродажи – «Черная пятница»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Гарантии возврата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Пакетные предложения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Подписки и членства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Социальное доказательство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Упаковка и позиционирование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1009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95FA8F3-8212-42C0-9ED8-A45BA8C583A3}"/>
              </a:ext>
            </a:extLst>
          </p:cNvPr>
          <p:cNvSpPr txBox="1"/>
          <p:nvPr/>
        </p:nvSpPr>
        <p:spPr>
          <a:xfrm>
            <a:off x="5966581" y="2998866"/>
            <a:ext cx="301495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100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$ 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сегодня?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464BAE-896D-4168-B4EB-F10E107728AA}"/>
              </a:ext>
            </a:extLst>
          </p:cNvPr>
          <p:cNvSpPr txBox="1"/>
          <p:nvPr/>
        </p:nvSpPr>
        <p:spPr>
          <a:xfrm>
            <a:off x="6214337" y="3548232"/>
            <a:ext cx="342627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150</a:t>
            </a:r>
            <a:r>
              <a:rPr lang="en-US" sz="2400" dirty="0">
                <a:solidFill>
                  <a:schemeClr val="tx1">
                    <a:alpha val="70000"/>
                  </a:schemeClr>
                </a:solidFill>
              </a:rPr>
              <a:t>$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 через 2 месяца?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370B60DE-F60B-41DD-AC0B-AD968678DEF4}"/>
              </a:ext>
            </a:extLst>
          </p:cNvPr>
          <p:cNvSpPr txBox="1">
            <a:spLocks/>
          </p:cNvSpPr>
          <p:nvPr/>
        </p:nvSpPr>
        <p:spPr>
          <a:xfrm>
            <a:off x="790903" y="991719"/>
            <a:ext cx="11204864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BEDB8C51-6839-4FEF-9567-4DF64B950264}"/>
              </a:ext>
            </a:extLst>
          </p:cNvPr>
          <p:cNvSpPr txBox="1">
            <a:spLocks/>
          </p:cNvSpPr>
          <p:nvPr/>
        </p:nvSpPr>
        <p:spPr>
          <a:xfrm>
            <a:off x="685800" y="381172"/>
            <a:ext cx="10820400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dirty="0"/>
              <a:t>Эффект временного дисконтирования</a:t>
            </a:r>
          </a:p>
          <a:p>
            <a:pPr algn="ctr"/>
            <a:r>
              <a:rPr lang="ru-RU" sz="2400" dirty="0"/>
              <a:t>- полезность вознаграждения падает с течением времени</a:t>
            </a:r>
            <a:endParaRPr lang="en-US" sz="2400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51C82AAA-9B11-4950-B5E0-C42E330FA70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58" r="18558"/>
          <a:stretch>
            <a:fillRect/>
          </a:stretch>
        </p:blipFill>
        <p:spPr>
          <a:xfrm>
            <a:off x="1849438" y="2058988"/>
            <a:ext cx="3881437" cy="4113212"/>
          </a:xfrm>
        </p:spPr>
      </p:pic>
    </p:spTree>
    <p:extLst>
      <p:ext uri="{BB962C8B-B14F-4D97-AF65-F5344CB8AC3E}">
        <p14:creationId xmlns:p14="http://schemas.microsoft.com/office/powerpoint/2010/main" val="9219449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67A27C0-1DBD-45F6-AD1F-A198DABA190B}"/>
              </a:ext>
            </a:extLst>
          </p:cNvPr>
          <p:cNvSpPr txBox="1"/>
          <p:nvPr/>
        </p:nvSpPr>
        <p:spPr>
          <a:xfrm>
            <a:off x="561108" y="2228592"/>
            <a:ext cx="10962409" cy="267765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Насколько эффективны бонусы или розыгрыши через месяц?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Предложение быстрого эффекта от продукта (результат сразу после использования продукта)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Пользуйся сейчас – плати потом? (Сглаживание влияния отложенных затрат)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Моментальное начисление бонусов по программе лояльности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7ABCDE0-315C-4D8D-A0D9-7D62774EEF04}"/>
              </a:ext>
            </a:extLst>
          </p:cNvPr>
          <p:cNvSpPr txBox="1">
            <a:spLocks/>
          </p:cNvSpPr>
          <p:nvPr/>
        </p:nvSpPr>
        <p:spPr>
          <a:xfrm>
            <a:off x="561109" y="594042"/>
            <a:ext cx="11128664" cy="111735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/>
              <a:t>Как «Эффект временного дисконтирования» искажает наши решения и как его используют в маркетинге?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47250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1109" y="594042"/>
            <a:ext cx="11128664" cy="1117357"/>
          </a:xfrm>
        </p:spPr>
        <p:txBody>
          <a:bodyPr/>
          <a:lstStyle/>
          <a:p>
            <a:r>
              <a:rPr lang="ru-RU" dirty="0"/>
              <a:t>Еще когнитивные искажения Д. </a:t>
            </a:r>
            <a:r>
              <a:rPr lang="ru-RU" dirty="0" err="1"/>
              <a:t>Канемана</a:t>
            </a:r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67A27C0-1DBD-45F6-AD1F-A198DABA190B}"/>
              </a:ext>
            </a:extLst>
          </p:cNvPr>
          <p:cNvSpPr txBox="1"/>
          <p:nvPr/>
        </p:nvSpPr>
        <p:spPr>
          <a:xfrm>
            <a:off x="644236" y="1843950"/>
            <a:ext cx="10962409" cy="40626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b="1" dirty="0">
                <a:solidFill>
                  <a:schemeClr val="tx1">
                    <a:alpha val="70000"/>
                  </a:schemeClr>
                </a:solidFill>
              </a:rPr>
              <a:t>Эффект привязки (</a:t>
            </a:r>
            <a:r>
              <a:rPr lang="ru-RU" b="1" dirty="0" err="1">
                <a:solidFill>
                  <a:schemeClr val="tx1">
                    <a:alpha val="70000"/>
                  </a:schemeClr>
                </a:solidFill>
              </a:rPr>
              <a:t>Anchoring</a:t>
            </a:r>
            <a:r>
              <a:rPr lang="ru-RU" b="1" dirty="0">
                <a:solidFill>
                  <a:schemeClr val="tx1">
                    <a:alpha val="70000"/>
                  </a:schemeClr>
                </a:solidFill>
              </a:rPr>
              <a:t>): Люди часто опираются на первоначальную информацию (якорь) при принятии решений, даже если эта информация не имеет отношения к текущей задаче. Например, если человеку показывают высокую цену на товар, он может воспринимать более низкую цену как более привлекательную.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ru-RU" dirty="0">
              <a:solidFill>
                <a:schemeClr val="tx1">
                  <a:alpha val="70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Эффект доступности (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Availability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heuristic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): Люди оценивают вероятности событий, основываясь на примерах, которые приходят им на ум. Если событие (например, авиакатастрофа) часто освещается в СМИ, люди могут переоценить его вероятность, полагая, что оно встречается чаще, чем на самом деле.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ru-RU" dirty="0">
              <a:solidFill>
                <a:schemeClr val="tx1">
                  <a:alpha val="70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Селективное восприятие (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Selective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perception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): Люди склонны замечать информацию, которая подтверждает их уже существующие убеждения, и игнорировать информацию, которая их не подтверждает. Это может привести к игнорированию данных, которые были бы важны для принятия обоснованного решения.</a:t>
            </a:r>
            <a:endParaRPr lang="en-US" dirty="0">
              <a:solidFill>
                <a:schemeClr val="tx1">
                  <a:alpha val="70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6844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67A27C0-1DBD-45F6-AD1F-A198DABA190B}"/>
              </a:ext>
            </a:extLst>
          </p:cNvPr>
          <p:cNvSpPr txBox="1"/>
          <p:nvPr/>
        </p:nvSpPr>
        <p:spPr>
          <a:xfrm>
            <a:off x="561108" y="2228592"/>
            <a:ext cx="10962409" cy="350865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Иллюзия контроля: Люди часто переоценивают свои возможности контролировать события, которые в значительной степени определяются случайностью. Это может привести к неразумным рискам, когда человек считает, что его действия существенно влияют на исход.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ru-RU" dirty="0">
              <a:solidFill>
                <a:schemeClr val="tx1">
                  <a:alpha val="70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Состояние игнорирования базовой вероятности (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Base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rate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neglect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): Люди склонны игнорировать статистическую информацию о вероятностях в пользу конкретной информации, относящейся к конкретному случаю. Например, при диагностике заболеваний они могут переоценивать вероятности, основываясь на личных примерах, а не на общей статистике.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ru-RU" dirty="0">
              <a:solidFill>
                <a:schemeClr val="tx1">
                  <a:alpha val="70000"/>
                </a:schemeClr>
              </a:solidFill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Сверхдоверие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 (</a:t>
            </a:r>
            <a:r>
              <a:rPr lang="ru-RU" dirty="0" err="1">
                <a:solidFill>
                  <a:schemeClr val="tx1">
                    <a:alpha val="70000"/>
                  </a:schemeClr>
                </a:solidFill>
              </a:rPr>
              <a:t>Overconfidence</a:t>
            </a:r>
            <a:r>
              <a:rPr lang="ru-RU" dirty="0">
                <a:solidFill>
                  <a:schemeClr val="tx1">
                    <a:alpha val="70000"/>
                  </a:schemeClr>
                </a:solidFill>
              </a:rPr>
              <a:t>): Люди часто уверены в своих знаниях и прогнозах больше, чем это оправдано, что может привести к принятию чрезмерно рискованных решений.</a:t>
            </a:r>
            <a:endParaRPr lang="en-US" dirty="0">
              <a:solidFill>
                <a:schemeClr val="tx1">
                  <a:alpha val="70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2B70BD5-E026-4055-B986-D88D01E26D99}"/>
              </a:ext>
            </a:extLst>
          </p:cNvPr>
          <p:cNvSpPr txBox="1">
            <a:spLocks/>
          </p:cNvSpPr>
          <p:nvPr/>
        </p:nvSpPr>
        <p:spPr>
          <a:xfrm>
            <a:off x="561109" y="594042"/>
            <a:ext cx="11128664" cy="111735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/>
              <a:t>Еще когнитивные искажения Д. Канемана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20184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3087860"/>
            <a:ext cx="8878613" cy="1117357"/>
          </a:xfrm>
        </p:spPr>
        <p:txBody>
          <a:bodyPr/>
          <a:lstStyle/>
          <a:p>
            <a:r>
              <a:rPr lang="ru-RU" dirty="0"/>
              <a:t>4. Нейрофизиология принятия решений</a:t>
            </a:r>
            <a:endParaRPr lang="en-US" dirty="0"/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24842E2E-B863-426B-864F-B519BAD80DB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5" r="10575"/>
          <a:stretch>
            <a:fillRect/>
          </a:stretch>
        </p:blipFill>
        <p:spPr>
          <a:xfrm>
            <a:off x="5298637" y="1201809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9571813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501012" y="632791"/>
            <a:ext cx="4963020" cy="17309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4400" spc="300" dirty="0">
                <a:latin typeface="+mj-lt"/>
              </a:rPr>
              <a:t>Что нейробиологи ищут в мозге?</a:t>
            </a:r>
            <a:endParaRPr lang="en-US" sz="4400" kern="1200" spc="3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01012" y="2581553"/>
            <a:ext cx="4094522" cy="327628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000" dirty="0">
                <a:solidFill>
                  <a:schemeClr val="tx1">
                    <a:alpha val="70000"/>
                  </a:schemeClr>
                </a:solidFill>
              </a:rPr>
              <a:t>«Природа поставила человечество под управление двух верховных властителей – страдания и удовольствия. Им одним предопределять, что мы можем делать, и указывать, что мы должны делать.»</a:t>
            </a:r>
            <a:endParaRPr lang="en-US" sz="20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43741" y="6293513"/>
            <a:ext cx="3059227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1400" spc="300" dirty="0">
                <a:latin typeface="+mj-lt"/>
              </a:rPr>
              <a:t>Джереми Бентам, 1789</a:t>
            </a:r>
            <a:endParaRPr lang="en-US" sz="1400" kern="1200" spc="300" dirty="0">
              <a:latin typeface="+mj-lt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C915209F-76CD-864E-596C-B2BCBC7BC80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93" b="789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641636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95FA8F3-8212-42C0-9ED8-A45BA8C583A3}"/>
              </a:ext>
            </a:extLst>
          </p:cNvPr>
          <p:cNvSpPr txBox="1"/>
          <p:nvPr/>
        </p:nvSpPr>
        <p:spPr>
          <a:xfrm>
            <a:off x="0" y="5811232"/>
            <a:ext cx="4044881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Дж. </a:t>
            </a:r>
            <a:r>
              <a:rPr lang="ru-RU" sz="2400" dirty="0" err="1">
                <a:solidFill>
                  <a:schemeClr val="tx1">
                    <a:alpha val="70000"/>
                  </a:schemeClr>
                </a:solidFill>
              </a:rPr>
              <a:t>Олдс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, П. </a:t>
            </a:r>
            <a:r>
              <a:rPr lang="ru-RU" sz="2400" dirty="0" err="1">
                <a:solidFill>
                  <a:schemeClr val="tx1">
                    <a:alpha val="70000"/>
                  </a:schemeClr>
                </a:solidFill>
              </a:rPr>
              <a:t>Милнер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, 1954 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464BAE-896D-4168-B4EB-F10E107728AA}"/>
              </a:ext>
            </a:extLst>
          </p:cNvPr>
          <p:cNvSpPr txBox="1"/>
          <p:nvPr/>
        </p:nvSpPr>
        <p:spPr>
          <a:xfrm>
            <a:off x="7123839" y="5811231"/>
            <a:ext cx="2114327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Б. </a:t>
            </a:r>
            <a:r>
              <a:rPr lang="ru-RU" sz="2400" dirty="0" err="1">
                <a:solidFill>
                  <a:schemeClr val="tx1">
                    <a:alpha val="70000"/>
                  </a:schemeClr>
                </a:solidFill>
              </a:rPr>
              <a:t>Кнутсон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, 2003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370B60DE-F60B-41DD-AC0B-AD968678DEF4}"/>
              </a:ext>
            </a:extLst>
          </p:cNvPr>
          <p:cNvSpPr txBox="1">
            <a:spLocks/>
          </p:cNvSpPr>
          <p:nvPr/>
        </p:nvSpPr>
        <p:spPr>
          <a:xfrm>
            <a:off x="838200" y="1046768"/>
            <a:ext cx="11204864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BEDB8C51-6839-4FEF-9567-4DF64B950264}"/>
              </a:ext>
            </a:extLst>
          </p:cNvPr>
          <p:cNvSpPr txBox="1">
            <a:spLocks/>
          </p:cNvSpPr>
          <p:nvPr/>
        </p:nvSpPr>
        <p:spPr>
          <a:xfrm>
            <a:off x="685800" y="307561"/>
            <a:ext cx="10820400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dirty="0"/>
              <a:t>Область удовольствия</a:t>
            </a:r>
          </a:p>
          <a:p>
            <a:pPr algn="ctr"/>
            <a:r>
              <a:rPr lang="ru-RU" sz="2400" dirty="0"/>
              <a:t>- прилежащее ядро, гиппокамп</a:t>
            </a:r>
            <a:endParaRPr lang="en-US" sz="2400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77E00577-8CB9-4AA8-8C85-DA42E5D2353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25" r="5725"/>
          <a:stretch>
            <a:fillRect/>
          </a:stretch>
        </p:blipFill>
        <p:spPr>
          <a:xfrm>
            <a:off x="4318942" y="2006444"/>
            <a:ext cx="7724122" cy="3573955"/>
          </a:xfr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7FBC615E-0F47-4355-B02F-4ABCEF2668E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40" r="5740"/>
          <a:stretch>
            <a:fillRect/>
          </a:stretch>
        </p:blipFill>
        <p:spPr>
          <a:xfrm>
            <a:off x="269875" y="2274888"/>
            <a:ext cx="3470275" cy="2671762"/>
          </a:xfrm>
        </p:spPr>
      </p:pic>
    </p:spTree>
    <p:extLst>
      <p:ext uri="{BB962C8B-B14F-4D97-AF65-F5344CB8AC3E}">
        <p14:creationId xmlns:p14="http://schemas.microsoft.com/office/powerpoint/2010/main" val="209065401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95FA8F3-8212-42C0-9ED8-A45BA8C583A3}"/>
              </a:ext>
            </a:extLst>
          </p:cNvPr>
          <p:cNvSpPr txBox="1"/>
          <p:nvPr/>
        </p:nvSpPr>
        <p:spPr>
          <a:xfrm>
            <a:off x="7571912" y="4161564"/>
            <a:ext cx="4044881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Вальтер Гесс, 1940 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370B60DE-F60B-41DD-AC0B-AD968678DEF4}"/>
              </a:ext>
            </a:extLst>
          </p:cNvPr>
          <p:cNvSpPr txBox="1">
            <a:spLocks/>
          </p:cNvSpPr>
          <p:nvPr/>
        </p:nvSpPr>
        <p:spPr>
          <a:xfrm>
            <a:off x="838200" y="1046768"/>
            <a:ext cx="11204864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BEDB8C51-6839-4FEF-9567-4DF64B950264}"/>
              </a:ext>
            </a:extLst>
          </p:cNvPr>
          <p:cNvSpPr txBox="1">
            <a:spLocks/>
          </p:cNvSpPr>
          <p:nvPr/>
        </p:nvSpPr>
        <p:spPr>
          <a:xfrm>
            <a:off x="685800" y="307561"/>
            <a:ext cx="10820400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dirty="0"/>
              <a:t>Область потерь</a:t>
            </a:r>
          </a:p>
          <a:p>
            <a:pPr algn="ctr"/>
            <a:r>
              <a:rPr lang="ru-RU" sz="2400" dirty="0"/>
              <a:t>- миндалина, островковая </a:t>
            </a:r>
            <a:r>
              <a:rPr lang="ru-RU" sz="2400" dirty="0" err="1"/>
              <a:t>кора</a:t>
            </a:r>
            <a:endParaRPr lang="en-US" sz="2400" dirty="0"/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94B0D2B5-87E0-480D-A665-6698E1A00DC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78" b="13378"/>
          <a:stretch>
            <a:fillRect/>
          </a:stretch>
        </p:blipFill>
        <p:spPr>
          <a:xfrm>
            <a:off x="8226652" y="1845994"/>
            <a:ext cx="2436883" cy="2198623"/>
          </a:xfr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7EF78262-027A-4266-AFBF-93F6A6CD278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" r="298"/>
          <a:stretch>
            <a:fillRect/>
          </a:stretch>
        </p:blipFill>
        <p:spPr>
          <a:xfrm>
            <a:off x="142692" y="1785975"/>
            <a:ext cx="7546581" cy="4270440"/>
          </a:xfrm>
        </p:spPr>
      </p:pic>
    </p:spTree>
    <p:extLst>
      <p:ext uri="{BB962C8B-B14F-4D97-AF65-F5344CB8AC3E}">
        <p14:creationId xmlns:p14="http://schemas.microsoft.com/office/powerpoint/2010/main" val="18312389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9516" y="3087860"/>
            <a:ext cx="7727731" cy="682279"/>
          </a:xfrm>
        </p:spPr>
        <p:txBody>
          <a:bodyPr/>
          <a:lstStyle/>
          <a:p>
            <a:r>
              <a:rPr lang="ru-RU" dirty="0"/>
              <a:t>1. Поведенческая нейробиология: как потребитель принимает решения?</a:t>
            </a:r>
            <a:endParaRPr lang="en-US" dirty="0"/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24842E2E-B863-426B-864F-B519BAD80DB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5" r="10575"/>
          <a:stretch>
            <a:fillRect/>
          </a:stretch>
        </p:blipFill>
        <p:spPr>
          <a:xfrm>
            <a:off x="5298637" y="1201809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4729037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97B1154-54D3-14F1-9B9E-8CD996DEE4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6301" y="382634"/>
            <a:ext cx="10039397" cy="60927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1858699"/>
      </p:ext>
    </p:extLst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 idx="4294967295"/>
          </p:nvPr>
        </p:nvSpPr>
        <p:spPr>
          <a:xfrm>
            <a:off x="446598" y="1366831"/>
            <a:ext cx="11298803" cy="682625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ru-RU" dirty="0"/>
              <a:t>Как снизить боль от покупки</a:t>
            </a:r>
            <a:endParaRPr 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A2D6545-C4B7-4E54-BCDB-0C357B567979}"/>
              </a:ext>
            </a:extLst>
          </p:cNvPr>
          <p:cNvSpPr txBox="1"/>
          <p:nvPr/>
        </p:nvSpPr>
        <p:spPr>
          <a:xfrm>
            <a:off x="3400562" y="2149019"/>
            <a:ext cx="4427985" cy="47089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30000" kern="1200" spc="600" dirty="0">
                <a:solidFill>
                  <a:srgbClr val="FF0000"/>
                </a:solidFill>
                <a:latin typeface="+mj-lt"/>
              </a:rPr>
              <a:t>?</a:t>
            </a:r>
            <a:endParaRPr lang="en-US" sz="30000" kern="1200" spc="6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001957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22482" y="3087860"/>
            <a:ext cx="7727731" cy="682279"/>
          </a:xfrm>
        </p:spPr>
        <p:txBody>
          <a:bodyPr/>
          <a:lstStyle/>
          <a:p>
            <a:r>
              <a:rPr lang="ru-RU" dirty="0"/>
              <a:t>5. Нейромаркетинг</a:t>
            </a:r>
            <a:endParaRPr lang="en-US" dirty="0"/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24842E2E-B863-426B-864F-B519BAD80DB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5" r="10575"/>
          <a:stretch>
            <a:fillRect/>
          </a:stretch>
        </p:blipFill>
        <p:spPr>
          <a:xfrm>
            <a:off x="5298637" y="1201809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30493133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078C1061-73DE-4D93-8BC6-5CCBE29A9A0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84" r="15384"/>
          <a:stretch>
            <a:fillRect/>
          </a:stretch>
        </p:blipFill>
        <p:spPr>
          <a:xfrm>
            <a:off x="194260" y="3251680"/>
            <a:ext cx="2052538" cy="1729192"/>
          </a:xfr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C0AE62D8-79B4-4D46-9EB1-EAA2D8ADA25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29" r="8329"/>
          <a:stretch>
            <a:fillRect/>
          </a:stretch>
        </p:blipFill>
        <p:spPr>
          <a:xfrm>
            <a:off x="2581761" y="3259049"/>
            <a:ext cx="2076686" cy="1729192"/>
          </a:xfr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731ECEFC-8843-4AE6-85FD-33EBB511D24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78" r="5778"/>
          <a:stretch>
            <a:fillRect/>
          </a:stretch>
        </p:blipFill>
        <p:spPr>
          <a:xfrm>
            <a:off x="4907110" y="3259049"/>
            <a:ext cx="2076687" cy="1749536"/>
          </a:xfr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456E0A4E-B22B-4264-A929-BD20979EC8D6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30" r="9330"/>
          <a:stretch>
            <a:fillRect/>
          </a:stretch>
        </p:blipFill>
        <p:spPr>
          <a:xfrm>
            <a:off x="7318760" y="3259049"/>
            <a:ext cx="1875372" cy="1729192"/>
          </a:xfrm>
        </p:spPr>
      </p:pic>
      <p:sp>
        <p:nvSpPr>
          <p:cNvPr id="5" name="Title 4"/>
          <p:cNvSpPr>
            <a:spLocks noGrp="1"/>
          </p:cNvSpPr>
          <p:nvPr>
            <p:ph type="title" idx="4294967295"/>
          </p:nvPr>
        </p:nvSpPr>
        <p:spPr>
          <a:xfrm>
            <a:off x="446598" y="1366831"/>
            <a:ext cx="11298803" cy="682625"/>
          </a:xfrm>
          <a:prstGeom prst="rect">
            <a:avLst/>
          </a:prstGeom>
        </p:spPr>
        <p:txBody>
          <a:bodyPr/>
          <a:lstStyle/>
          <a:p>
            <a:r>
              <a:rPr lang="ru-RU" dirty="0"/>
              <a:t>Что влияет на принятие решений?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-228669" y="5112828"/>
            <a:ext cx="2741063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spc="600" dirty="0">
                <a:latin typeface="+mj-lt"/>
              </a:rPr>
              <a:t>ГАРМОНЫ</a:t>
            </a:r>
            <a:endParaRPr lang="en-US" sz="1600" kern="1200" spc="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166047" y="5104429"/>
            <a:ext cx="2741063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kern="1200" spc="600" dirty="0">
                <a:latin typeface="+mj-lt"/>
              </a:rPr>
              <a:t>ГЕНЫ</a:t>
            </a:r>
            <a:endParaRPr lang="en-US" sz="1600" kern="1200" spc="600" dirty="0">
              <a:latin typeface="+mj-l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543829" y="5103983"/>
            <a:ext cx="2741063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spc="600" dirty="0">
                <a:latin typeface="+mj-lt"/>
              </a:rPr>
              <a:t>МИКРОБИОТА</a:t>
            </a:r>
            <a:endParaRPr lang="en-US" sz="1600" kern="1200" spc="600" dirty="0">
              <a:latin typeface="+mj-lt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C7EA7AC-3071-431C-BCBC-B9DEBD1D52E0}"/>
              </a:ext>
            </a:extLst>
          </p:cNvPr>
          <p:cNvSpPr txBox="1"/>
          <p:nvPr/>
        </p:nvSpPr>
        <p:spPr>
          <a:xfrm>
            <a:off x="6955479" y="4980872"/>
            <a:ext cx="2741063" cy="5847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kern="1200" spc="600" dirty="0">
                <a:latin typeface="+mj-lt"/>
              </a:rPr>
              <a:t>ЭМОЦИ</a:t>
            </a:r>
            <a:r>
              <a:rPr lang="ru-RU" sz="1600" spc="600" dirty="0">
                <a:latin typeface="+mj-lt"/>
              </a:rPr>
              <a:t>И и НАСТРОЕНИЕ</a:t>
            </a:r>
            <a:endParaRPr lang="en-US" sz="1600" kern="1200" spc="600" dirty="0">
              <a:latin typeface="+mj-lt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A2D6545-C4B7-4E54-BCDB-0C357B567979}"/>
              </a:ext>
            </a:extLst>
          </p:cNvPr>
          <p:cNvSpPr txBox="1"/>
          <p:nvPr/>
        </p:nvSpPr>
        <p:spPr>
          <a:xfrm>
            <a:off x="8790709" y="2839003"/>
            <a:ext cx="3713439" cy="255454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0" kern="1200" spc="600" dirty="0">
                <a:solidFill>
                  <a:srgbClr val="FF0000"/>
                </a:solidFill>
                <a:latin typeface="+mj-lt"/>
              </a:rPr>
              <a:t>?</a:t>
            </a:r>
            <a:endParaRPr lang="en-US" sz="16000" kern="1200" spc="6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686745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AB873E97-3479-414D-9A57-67A956C74B58}"/>
              </a:ext>
            </a:extLst>
          </p:cNvPr>
          <p:cNvSpPr txBox="1">
            <a:spLocks/>
          </p:cNvSpPr>
          <p:nvPr/>
        </p:nvSpPr>
        <p:spPr>
          <a:xfrm>
            <a:off x="4645510" y="6086888"/>
            <a:ext cx="4548813" cy="537438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71990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64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286" dirty="0"/>
              <a:t>Nave et al. (2018)</a:t>
            </a:r>
            <a:r>
              <a:rPr lang="ru-RU" sz="2286" dirty="0"/>
              <a:t>, </a:t>
            </a:r>
            <a:r>
              <a:rPr lang="en-US" sz="2286" dirty="0"/>
              <a:t>Wu et al. (2017)</a:t>
            </a:r>
          </a:p>
        </p:txBody>
      </p:sp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4D6DA4A5-1A3D-4142-B692-1CAA869A97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002" y="155545"/>
            <a:ext cx="4639464" cy="3025737"/>
          </a:xfrm>
          <a:prstGeom prst="rect">
            <a:avLst/>
          </a:prstGeo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49C93AE5-3821-48E0-89DD-DD775CB99E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5544" y="2855107"/>
            <a:ext cx="4438780" cy="3231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86179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498215" y="454102"/>
            <a:ext cx="5483874" cy="4732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75" spc="337" dirty="0">
                <a:ea typeface="Source Sans Pro" charset="0"/>
                <a:cs typeface="Source Sans Pro" charset="0"/>
              </a:rPr>
              <a:t>КАК ПОВЫСИТЬ ТЕСТОСТЕРОН?</a:t>
            </a:r>
            <a:endParaRPr lang="en-US" sz="2475" spc="337" dirty="0">
              <a:ea typeface="Source Sans Pro" charset="0"/>
              <a:cs typeface="Source Sans Pro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7341E91-FD1A-44DD-8F27-1050352C1A2B}"/>
              </a:ext>
            </a:extLst>
          </p:cNvPr>
          <p:cNvSpPr txBox="1"/>
          <p:nvPr/>
        </p:nvSpPr>
        <p:spPr>
          <a:xfrm>
            <a:off x="2803747" y="6354200"/>
            <a:ext cx="6858000" cy="3562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715" spc="337" dirty="0">
                <a:ea typeface="Source Sans Pro" charset="0"/>
                <a:cs typeface="Source Sans Pro" charset="0"/>
              </a:rPr>
              <a:t>Визуальные образы, цвет, запах, музыка</a:t>
            </a:r>
            <a:endParaRPr lang="en-US" sz="1715" spc="337" dirty="0">
              <a:ea typeface="Source Sans Pro" charset="0"/>
              <a:cs typeface="Source Sans Pro" charset="0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9FC9C4A4-B6D0-49C7-A32D-3C0333E8B1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6664" y="1183030"/>
            <a:ext cx="3631976" cy="2042987"/>
          </a:xfrm>
          <a:prstGeom prst="rect">
            <a:avLst/>
          </a:prstGeo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DBAE5D06-070E-421E-BDEC-65AFD8A80F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479" y="3421172"/>
            <a:ext cx="3489341" cy="2853180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6CC7473F-C041-45BB-90C4-BD247B87BA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183030"/>
            <a:ext cx="4319336" cy="2667714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C24BBE04-EA76-4DAA-A375-27B60746759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5853" y="3934148"/>
            <a:ext cx="3429001" cy="2340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3751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B960C736-2C7E-4E47-850E-110E2B0988F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59" r="3459"/>
          <a:stretch>
            <a:fillRect/>
          </a:stretch>
        </p:blipFill>
        <p:spPr>
          <a:xfrm>
            <a:off x="380365" y="3429000"/>
            <a:ext cx="4122738" cy="2952750"/>
          </a:xfrm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E2026002-AB37-469B-8CFB-BC2D1BA0CF9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5" r="4765"/>
          <a:stretch>
            <a:fillRect/>
          </a:stretch>
        </p:blipFill>
        <p:spPr>
          <a:xfrm>
            <a:off x="4766787" y="1905317"/>
            <a:ext cx="3851592" cy="2655264"/>
          </a:xfr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CA281960-9C12-4DE8-BEAA-7EB3BB02F9F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78" r="21678"/>
          <a:stretch>
            <a:fillRect/>
          </a:stretch>
        </p:blipFill>
        <p:spPr>
          <a:xfrm>
            <a:off x="8882063" y="612775"/>
            <a:ext cx="2700337" cy="3178175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14A5914-7FFB-4EBB-B40A-B4EFA4E6AFE4}"/>
              </a:ext>
            </a:extLst>
          </p:cNvPr>
          <p:cNvSpPr txBox="1"/>
          <p:nvPr/>
        </p:nvSpPr>
        <p:spPr>
          <a:xfrm>
            <a:off x="853441" y="792223"/>
            <a:ext cx="6713220" cy="4542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3600" dirty="0">
                <a:latin typeface="Titillium Light" charset="0"/>
                <a:ea typeface="Titillium Light" charset="0"/>
                <a:cs typeface="Titillium Light" charset="0"/>
              </a:rPr>
              <a:t>ЭМОЦИИ И ПРИНЯТИЕ РЕШЕНИЙ</a:t>
            </a:r>
            <a:endParaRPr lang="en-US" sz="3600" dirty="0">
              <a:latin typeface="Titillium Light" charset="0"/>
              <a:ea typeface="Titillium Light" charset="0"/>
              <a:cs typeface="Titillium Light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10CAEE2-2918-45E1-B34D-02B0ADC84CEC}"/>
              </a:ext>
            </a:extLst>
          </p:cNvPr>
          <p:cNvSpPr txBox="1"/>
          <p:nvPr/>
        </p:nvSpPr>
        <p:spPr>
          <a:xfrm>
            <a:off x="5539740" y="5219383"/>
            <a:ext cx="6042660" cy="129586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dirty="0"/>
              <a:t>Гнев может увеличить готовность к риску, в то время как страх может привести к более осторожному поведению.</a:t>
            </a:r>
          </a:p>
          <a:p>
            <a:pPr algn="r">
              <a:lnSpc>
                <a:spcPct val="150000"/>
              </a:lnSpc>
            </a:pPr>
            <a:r>
              <a:rPr lang="en-US" dirty="0"/>
              <a:t>Lerner, J. S., &amp; Keltner, D. (2001)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799467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7982DA4D-1182-7034-8D93-A41D39CB2FDB}"/>
              </a:ext>
            </a:extLst>
          </p:cNvPr>
          <p:cNvSpPr txBox="1"/>
          <p:nvPr/>
        </p:nvSpPr>
        <p:spPr>
          <a:xfrm>
            <a:off x="1955540" y="620688"/>
            <a:ext cx="9001000" cy="9233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131314"/>
                </a:solidFill>
              </a:rPr>
              <a:t>Coping with a natural disaster: Losses, emotions, and impulsive and compulsive buying</a:t>
            </a:r>
            <a:endParaRPr lang="ru-RU" sz="2000" b="1" dirty="0">
              <a:solidFill>
                <a:srgbClr val="131314"/>
              </a:solidFill>
            </a:endParaRPr>
          </a:p>
          <a:p>
            <a:pPr algn="r"/>
            <a:r>
              <a:rPr lang="en-US" sz="1400" dirty="0"/>
              <a:t>Julie Z. Sneath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ECFBC818-9E42-A7D9-53F5-7A06326306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7848" y="3031626"/>
            <a:ext cx="2304256" cy="1481308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C3E20C65-EF8F-ED4B-856B-058F434C7DB8}"/>
              </a:ext>
            </a:extLst>
          </p:cNvPr>
          <p:cNvSpPr txBox="1"/>
          <p:nvPr/>
        </p:nvSpPr>
        <p:spPr>
          <a:xfrm>
            <a:off x="7932204" y="3031626"/>
            <a:ext cx="3286496" cy="14465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l"/>
            <a:r>
              <a:rPr lang="ru-RU" sz="2200" b="1" dirty="0">
                <a:solidFill>
                  <a:srgbClr val="202122"/>
                </a:solidFill>
              </a:rPr>
              <a:t>ИМПУЛЬСИВНОЕ И НАВЯЗЧИВОЕ  </a:t>
            </a:r>
          </a:p>
          <a:p>
            <a:pPr algn="l"/>
            <a:r>
              <a:rPr lang="ru-RU" sz="2200" b="1" dirty="0">
                <a:solidFill>
                  <a:srgbClr val="202122"/>
                </a:solidFill>
              </a:rPr>
              <a:t>ПОКУПАТЕЛЬСКОЕ ПОВЕДЕНИЕ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2CE8F01-1EF7-8B5E-B12B-F568B79B40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364" y="2603105"/>
            <a:ext cx="4048125" cy="2257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739152"/>
      </p:ext>
    </p:extLst>
  </p:cSld>
  <p:clrMapOvr>
    <a:masterClrMapping/>
  </p:clrMapOvr>
  <p:transition spd="med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7982DA4D-1182-7034-8D93-A41D39CB2FDB}"/>
              </a:ext>
            </a:extLst>
          </p:cNvPr>
          <p:cNvSpPr txBox="1"/>
          <p:nvPr/>
        </p:nvSpPr>
        <p:spPr>
          <a:xfrm>
            <a:off x="3107668" y="1304764"/>
            <a:ext cx="6097385" cy="73866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sz="1400" b="1" dirty="0">
                <a:solidFill>
                  <a:srgbClr val="131314"/>
                </a:solidFill>
              </a:rPr>
              <a:t>Impulsive Buying Behavior: The Role of Feelings When Shopping for Online Fashion</a:t>
            </a:r>
            <a:endParaRPr lang="ru-RU" sz="1400" b="1" dirty="0">
              <a:solidFill>
                <a:srgbClr val="131314"/>
              </a:solidFill>
            </a:endParaRPr>
          </a:p>
          <a:p>
            <a:pPr algn="r"/>
            <a:r>
              <a:rPr lang="en-US" sz="1400" dirty="0"/>
              <a:t>Malin </a:t>
            </a:r>
            <a:r>
              <a:rPr lang="en-US" sz="1400" dirty="0" err="1"/>
              <a:t>Sundström</a:t>
            </a:r>
            <a:endParaRPr lang="en-US" sz="1400" dirty="0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8460BB30-F917-98BF-7B08-8E54F44E98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71464" y="2397407"/>
            <a:ext cx="2638425" cy="266223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CFBC818-9E42-A7D9-53F5-7A0632630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7848" y="3031626"/>
            <a:ext cx="2304256" cy="1481308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C3E20C65-EF8F-ED4B-856B-058F434C7DB8}"/>
              </a:ext>
            </a:extLst>
          </p:cNvPr>
          <p:cNvSpPr txBox="1"/>
          <p:nvPr/>
        </p:nvSpPr>
        <p:spPr>
          <a:xfrm>
            <a:off x="8282112" y="3410642"/>
            <a:ext cx="2162227" cy="110799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l"/>
            <a:r>
              <a:rPr lang="ru-RU" sz="2200" b="1" dirty="0">
                <a:solidFill>
                  <a:srgbClr val="202122"/>
                </a:solidFill>
              </a:rPr>
              <a:t>ИМПУЛЬСИВНЫЕ </a:t>
            </a:r>
          </a:p>
          <a:p>
            <a:pPr algn="l"/>
            <a:r>
              <a:rPr lang="ru-RU" sz="2200" b="1" dirty="0">
                <a:solidFill>
                  <a:srgbClr val="202122"/>
                </a:solidFill>
              </a:rPr>
              <a:t>ПОКУПКИ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215662C-BE23-636D-8E26-6E603DC04811}"/>
              </a:ext>
            </a:extLst>
          </p:cNvPr>
          <p:cNvSpPr txBox="1"/>
          <p:nvPr/>
        </p:nvSpPr>
        <p:spPr>
          <a:xfrm>
            <a:off x="1667508" y="535305"/>
            <a:ext cx="10009112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700" dirty="0">
                <a:ea typeface="Calibri" panose="020F0502020204030204" pitchFamily="34" charset="0"/>
                <a:cs typeface="Times New Roman" panose="02020603050405020304" pitchFamily="18" charset="0"/>
              </a:rPr>
              <a:t>Эмоциональные состояния и </a:t>
            </a:r>
            <a:r>
              <a:rPr lang="ru-RU" sz="2700" dirty="0" err="1">
                <a:ea typeface="Calibri" panose="020F0502020204030204" pitchFamily="34" charset="0"/>
                <a:cs typeface="Times New Roman" panose="02020603050405020304" pitchFamily="18" charset="0"/>
              </a:rPr>
              <a:t>принянтие</a:t>
            </a:r>
            <a:r>
              <a:rPr lang="ru-RU" sz="2700" dirty="0">
                <a:ea typeface="Calibri" panose="020F0502020204030204" pitchFamily="34" charset="0"/>
                <a:cs typeface="Times New Roman" panose="02020603050405020304" pitchFamily="18" charset="0"/>
              </a:rPr>
              <a:t> решений</a:t>
            </a:r>
          </a:p>
        </p:txBody>
      </p:sp>
    </p:spTree>
    <p:extLst>
      <p:ext uri="{BB962C8B-B14F-4D97-AF65-F5344CB8AC3E}">
        <p14:creationId xmlns:p14="http://schemas.microsoft.com/office/powerpoint/2010/main" val="2535285495"/>
      </p:ext>
    </p:extLst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4124" y="3087859"/>
            <a:ext cx="10515600" cy="682279"/>
          </a:xfrm>
        </p:spPr>
        <p:txBody>
          <a:bodyPr/>
          <a:lstStyle/>
          <a:p>
            <a:r>
              <a:rPr lang="ru-RU" dirty="0"/>
              <a:t>ВЛИЯНИЕ СЕНСОРНЫХ СТИМУЛОВ НА </a:t>
            </a:r>
            <a:br>
              <a:rPr lang="ru-RU" dirty="0"/>
            </a:br>
            <a:r>
              <a:rPr lang="ru-RU" dirty="0"/>
              <a:t>НАШЕ ЭКОНОМИЧЕСКОЕ ПОВЕДЕНИЕ?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15B3DE3-F3D3-4EE3-B1CD-9A4C314D9DE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45" r="17745"/>
          <a:stretch>
            <a:fillRect/>
          </a:stretch>
        </p:blipFill>
        <p:spPr>
          <a:xfrm>
            <a:off x="1593188" y="2703512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1655937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Нейроэкономика – </a:t>
            </a:r>
            <a:br>
              <a:rPr lang="ru-RU" dirty="0"/>
            </a:br>
            <a:r>
              <a:rPr lang="ru-RU" dirty="0"/>
              <a:t>фундамент нейромаркетинга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098331" y="2382728"/>
            <a:ext cx="10255469" cy="114307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Ключевой вопрос нейроэкономики –</a:t>
            </a:r>
          </a:p>
          <a:p>
            <a:pPr algn="ctr">
              <a:lnSpc>
                <a:spcPct val="150000"/>
              </a:lnSpc>
            </a:pP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 «Как люди принимают экономические решения?»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53956605-8398-44BB-8BCB-049F1F9F4A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894" y="3820628"/>
            <a:ext cx="4036748" cy="26808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1257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 6">
            <a:extLst>
              <a:ext uri="{FF2B5EF4-FFF2-40B4-BE49-F238E27FC236}">
                <a16:creationId xmlns:a16="http://schemas.microsoft.com/office/drawing/2014/main" id="{4CBC59E0-546B-4ACD-9045-64F241150C1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64" r="31364"/>
          <a:stretch>
            <a:fillRect/>
          </a:stretch>
        </p:blipFill>
        <p:spPr/>
      </p:pic>
      <p:pic>
        <p:nvPicPr>
          <p:cNvPr id="5" name=" 4">
            <a:extLst>
              <a:ext uri="{FF2B5EF4-FFF2-40B4-BE49-F238E27FC236}">
                <a16:creationId xmlns:a16="http://schemas.microsoft.com/office/drawing/2014/main" id="{A0A57527-EDFA-4EBC-A635-6197DECBF6F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43" b="1524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0970859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1"/>
          </a:xfrm>
          <a:solidFill>
            <a:schemeClr val="bg1">
              <a:lumMod val="75000"/>
            </a:schemeClr>
          </a:solidFill>
        </p:spPr>
      </p:sp>
      <p:sp>
        <p:nvSpPr>
          <p:cNvPr id="8" name="Freeform: Shape 3431"/>
          <p:cNvSpPr>
            <a:spLocks/>
          </p:cNvSpPr>
          <p:nvPr/>
        </p:nvSpPr>
        <p:spPr bwMode="auto">
          <a:xfrm>
            <a:off x="3374636" y="680257"/>
            <a:ext cx="5442728" cy="5497484"/>
          </a:xfrm>
          <a:custGeom>
            <a:avLst/>
            <a:gdLst>
              <a:gd name="connsiteX0" fmla="*/ 648004 w 1655762"/>
              <a:gd name="connsiteY0" fmla="*/ 1660478 h 1687324"/>
              <a:gd name="connsiteX1" fmla="*/ 663646 w 1655762"/>
              <a:gd name="connsiteY1" fmla="*/ 1662715 h 1687324"/>
              <a:gd name="connsiteX2" fmla="*/ 686581 w 1655762"/>
              <a:gd name="connsiteY2" fmla="*/ 1667636 h 1687324"/>
              <a:gd name="connsiteX3" fmla="*/ 683756 w 1655762"/>
              <a:gd name="connsiteY3" fmla="*/ 1667189 h 1687324"/>
              <a:gd name="connsiteX4" fmla="*/ 659177 w 1655762"/>
              <a:gd name="connsiteY4" fmla="*/ 1662715 h 1687324"/>
              <a:gd name="connsiteX5" fmla="*/ 648004 w 1655762"/>
              <a:gd name="connsiteY5" fmla="*/ 1660478 h 1687324"/>
              <a:gd name="connsiteX6" fmla="*/ 655371 w 1655762"/>
              <a:gd name="connsiteY6" fmla="*/ 1644378 h 1687324"/>
              <a:gd name="connsiteX7" fmla="*/ 663574 w 1655762"/>
              <a:gd name="connsiteY7" fmla="*/ 1646049 h 1687324"/>
              <a:gd name="connsiteX8" fmla="*/ 658974 w 1655762"/>
              <a:gd name="connsiteY8" fmla="*/ 1645719 h 1687324"/>
              <a:gd name="connsiteX9" fmla="*/ 652759 w 1655762"/>
              <a:gd name="connsiteY9" fmla="*/ 1643407 h 1687324"/>
              <a:gd name="connsiteX10" fmla="*/ 655371 w 1655762"/>
              <a:gd name="connsiteY10" fmla="*/ 1644378 h 1687324"/>
              <a:gd name="connsiteX11" fmla="*/ 654916 w 1655762"/>
              <a:gd name="connsiteY11" fmla="*/ 1644286 h 1687324"/>
              <a:gd name="connsiteX12" fmla="*/ 652751 w 1655762"/>
              <a:gd name="connsiteY12" fmla="*/ 1643404 h 1687324"/>
              <a:gd name="connsiteX13" fmla="*/ 652759 w 1655762"/>
              <a:gd name="connsiteY13" fmla="*/ 1643407 h 1687324"/>
              <a:gd name="connsiteX14" fmla="*/ 652753 w 1655762"/>
              <a:gd name="connsiteY14" fmla="*/ 1643405 h 1687324"/>
              <a:gd name="connsiteX15" fmla="*/ 607783 w 1655762"/>
              <a:gd name="connsiteY15" fmla="*/ 1633631 h 1687324"/>
              <a:gd name="connsiteX16" fmla="*/ 623425 w 1655762"/>
              <a:gd name="connsiteY16" fmla="*/ 1635869 h 1687324"/>
              <a:gd name="connsiteX17" fmla="*/ 620912 w 1655762"/>
              <a:gd name="connsiteY17" fmla="*/ 1635869 h 1687324"/>
              <a:gd name="connsiteX18" fmla="*/ 632363 w 1655762"/>
              <a:gd name="connsiteY18" fmla="*/ 1638106 h 1687324"/>
              <a:gd name="connsiteX19" fmla="*/ 627894 w 1655762"/>
              <a:gd name="connsiteY19" fmla="*/ 1638106 h 1687324"/>
              <a:gd name="connsiteX20" fmla="*/ 618956 w 1655762"/>
              <a:gd name="connsiteY20" fmla="*/ 1635869 h 1687324"/>
              <a:gd name="connsiteX21" fmla="*/ 620911 w 1655762"/>
              <a:gd name="connsiteY21" fmla="*/ 1635869 h 1687324"/>
              <a:gd name="connsiteX22" fmla="*/ 607783 w 1655762"/>
              <a:gd name="connsiteY22" fmla="*/ 1633631 h 1687324"/>
              <a:gd name="connsiteX23" fmla="*/ 1244615 w 1655762"/>
              <a:gd name="connsiteY23" fmla="*/ 1577701 h 1687324"/>
              <a:gd name="connsiteX24" fmla="*/ 1213332 w 1655762"/>
              <a:gd name="connsiteY24" fmla="*/ 1591125 h 1687324"/>
              <a:gd name="connsiteX25" fmla="*/ 1228973 w 1655762"/>
              <a:gd name="connsiteY25" fmla="*/ 1584413 h 1687324"/>
              <a:gd name="connsiteX26" fmla="*/ 1235677 w 1655762"/>
              <a:gd name="connsiteY26" fmla="*/ 1579939 h 1687324"/>
              <a:gd name="connsiteX27" fmla="*/ 1240146 w 1655762"/>
              <a:gd name="connsiteY27" fmla="*/ 1579659 h 1687324"/>
              <a:gd name="connsiteX28" fmla="*/ 1244615 w 1655762"/>
              <a:gd name="connsiteY28" fmla="*/ 1577701 h 1687324"/>
              <a:gd name="connsiteX29" fmla="*/ 1269194 w 1655762"/>
              <a:gd name="connsiteY29" fmla="*/ 1559804 h 1687324"/>
              <a:gd name="connsiteX30" fmla="*/ 1260256 w 1655762"/>
              <a:gd name="connsiteY30" fmla="*/ 1566515 h 1687324"/>
              <a:gd name="connsiteX31" fmla="*/ 1242380 w 1655762"/>
              <a:gd name="connsiteY31" fmla="*/ 1577701 h 1687324"/>
              <a:gd name="connsiteX32" fmla="*/ 1235677 w 1655762"/>
              <a:gd name="connsiteY32" fmla="*/ 1579939 h 1687324"/>
              <a:gd name="connsiteX33" fmla="*/ 1249084 w 1655762"/>
              <a:gd name="connsiteY33" fmla="*/ 1570990 h 1687324"/>
              <a:gd name="connsiteX34" fmla="*/ 1253106 w 1655762"/>
              <a:gd name="connsiteY34" fmla="*/ 1568753 h 1687324"/>
              <a:gd name="connsiteX35" fmla="*/ 1253553 w 1655762"/>
              <a:gd name="connsiteY35" fmla="*/ 1568753 h 1687324"/>
              <a:gd name="connsiteX36" fmla="*/ 1255784 w 1655762"/>
              <a:gd name="connsiteY36" fmla="*/ 1567263 h 1687324"/>
              <a:gd name="connsiteX37" fmla="*/ 1296753 w 1655762"/>
              <a:gd name="connsiteY37" fmla="*/ 1540415 h 1687324"/>
              <a:gd name="connsiteX38" fmla="*/ 1294891 w 1655762"/>
              <a:gd name="connsiteY38" fmla="*/ 1541907 h 1687324"/>
              <a:gd name="connsiteX39" fmla="*/ 1291539 w 1655762"/>
              <a:gd name="connsiteY39" fmla="*/ 1544144 h 1687324"/>
              <a:gd name="connsiteX40" fmla="*/ 1284745 w 1655762"/>
              <a:gd name="connsiteY40" fmla="*/ 1547545 h 1687324"/>
              <a:gd name="connsiteX41" fmla="*/ 1290377 w 1655762"/>
              <a:gd name="connsiteY41" fmla="*/ 1543607 h 1687324"/>
              <a:gd name="connsiteX42" fmla="*/ 366455 w 1655762"/>
              <a:gd name="connsiteY42" fmla="*/ 1515058 h 1687324"/>
              <a:gd name="connsiteX43" fmla="*/ 366457 w 1655762"/>
              <a:gd name="connsiteY43" fmla="*/ 1515059 h 1687324"/>
              <a:gd name="connsiteX44" fmla="*/ 366457 w 1655762"/>
              <a:gd name="connsiteY44" fmla="*/ 1515060 h 1687324"/>
              <a:gd name="connsiteX45" fmla="*/ 432213 w 1655762"/>
              <a:gd name="connsiteY45" fmla="*/ 1509584 h 1687324"/>
              <a:gd name="connsiteX46" fmla="*/ 432934 w 1655762"/>
              <a:gd name="connsiteY46" fmla="*/ 1510026 h 1687324"/>
              <a:gd name="connsiteX47" fmla="*/ 446900 w 1655762"/>
              <a:gd name="connsiteY47" fmla="*/ 1517297 h 1687324"/>
              <a:gd name="connsiteX48" fmla="*/ 438742 w 1655762"/>
              <a:gd name="connsiteY48" fmla="*/ 1512397 h 1687324"/>
              <a:gd name="connsiteX49" fmla="*/ 352913 w 1655762"/>
              <a:gd name="connsiteY49" fmla="*/ 1506437 h 1687324"/>
              <a:gd name="connsiteX50" fmla="*/ 354727 w 1655762"/>
              <a:gd name="connsiteY50" fmla="*/ 1507510 h 1687324"/>
              <a:gd name="connsiteX51" fmla="*/ 362370 w 1655762"/>
              <a:gd name="connsiteY51" fmla="*/ 1511786 h 1687324"/>
              <a:gd name="connsiteX52" fmla="*/ 366452 w 1655762"/>
              <a:gd name="connsiteY52" fmla="*/ 1515055 h 1687324"/>
              <a:gd name="connsiteX53" fmla="*/ 366455 w 1655762"/>
              <a:gd name="connsiteY53" fmla="*/ 1515058 h 1687324"/>
              <a:gd name="connsiteX54" fmla="*/ 355285 w 1655762"/>
              <a:gd name="connsiteY54" fmla="*/ 1508348 h 1687324"/>
              <a:gd name="connsiteX55" fmla="*/ 348582 w 1655762"/>
              <a:gd name="connsiteY55" fmla="*/ 1502946 h 1687324"/>
              <a:gd name="connsiteX56" fmla="*/ 352913 w 1655762"/>
              <a:gd name="connsiteY56" fmla="*/ 1506437 h 1687324"/>
              <a:gd name="connsiteX57" fmla="*/ 348582 w 1655762"/>
              <a:gd name="connsiteY57" fmla="*/ 1503874 h 1687324"/>
              <a:gd name="connsiteX58" fmla="*/ 344380 w 1655762"/>
              <a:gd name="connsiteY58" fmla="*/ 1499560 h 1687324"/>
              <a:gd name="connsiteX59" fmla="*/ 348582 w 1655762"/>
              <a:gd name="connsiteY59" fmla="*/ 1502084 h 1687324"/>
              <a:gd name="connsiteX60" fmla="*/ 348582 w 1655762"/>
              <a:gd name="connsiteY60" fmla="*/ 1502946 h 1687324"/>
              <a:gd name="connsiteX61" fmla="*/ 344113 w 1655762"/>
              <a:gd name="connsiteY61" fmla="*/ 1499400 h 1687324"/>
              <a:gd name="connsiteX62" fmla="*/ 344203 w 1655762"/>
              <a:gd name="connsiteY62" fmla="*/ 1499418 h 1687324"/>
              <a:gd name="connsiteX63" fmla="*/ 344380 w 1655762"/>
              <a:gd name="connsiteY63" fmla="*/ 1499560 h 1687324"/>
              <a:gd name="connsiteX64" fmla="*/ 337409 w 1655762"/>
              <a:gd name="connsiteY64" fmla="*/ 1494925 h 1687324"/>
              <a:gd name="connsiteX65" fmla="*/ 343786 w 1655762"/>
              <a:gd name="connsiteY65" fmla="*/ 1499089 h 1687324"/>
              <a:gd name="connsiteX66" fmla="*/ 344113 w 1655762"/>
              <a:gd name="connsiteY66" fmla="*/ 1499400 h 1687324"/>
              <a:gd name="connsiteX67" fmla="*/ 337409 w 1655762"/>
              <a:gd name="connsiteY67" fmla="*/ 1494925 h 1687324"/>
              <a:gd name="connsiteX68" fmla="*/ 400647 w 1655762"/>
              <a:gd name="connsiteY68" fmla="*/ 1491570 h 1687324"/>
              <a:gd name="connsiteX69" fmla="*/ 401372 w 1655762"/>
              <a:gd name="connsiteY69" fmla="*/ 1491849 h 1687324"/>
              <a:gd name="connsiteX70" fmla="*/ 406679 w 1655762"/>
              <a:gd name="connsiteY70" fmla="*/ 1494925 h 1687324"/>
              <a:gd name="connsiteX71" fmla="*/ 398858 w 1655762"/>
              <a:gd name="connsiteY71" fmla="*/ 1487934 h 1687324"/>
              <a:gd name="connsiteX72" fmla="*/ 401093 w 1655762"/>
              <a:gd name="connsiteY72" fmla="*/ 1489612 h 1687324"/>
              <a:gd name="connsiteX73" fmla="*/ 402210 w 1655762"/>
              <a:gd name="connsiteY73" fmla="*/ 1490451 h 1687324"/>
              <a:gd name="connsiteX74" fmla="*/ 398858 w 1655762"/>
              <a:gd name="connsiteY74" fmla="*/ 1487934 h 1687324"/>
              <a:gd name="connsiteX75" fmla="*/ 331646 w 1655762"/>
              <a:gd name="connsiteY75" fmla="*/ 1487271 h 1687324"/>
              <a:gd name="connsiteX76" fmla="*/ 333521 w 1655762"/>
              <a:gd name="connsiteY76" fmla="*/ 1487772 h 1687324"/>
              <a:gd name="connsiteX77" fmla="*/ 334616 w 1655762"/>
              <a:gd name="connsiteY77" fmla="*/ 1488493 h 1687324"/>
              <a:gd name="connsiteX78" fmla="*/ 334896 w 1655762"/>
              <a:gd name="connsiteY78" fmla="*/ 1489472 h 1687324"/>
              <a:gd name="connsiteX79" fmla="*/ 393272 w 1655762"/>
              <a:gd name="connsiteY79" fmla="*/ 1485976 h 1687324"/>
              <a:gd name="connsiteX80" fmla="*/ 394947 w 1655762"/>
              <a:gd name="connsiteY80" fmla="*/ 1486535 h 1687324"/>
              <a:gd name="connsiteX81" fmla="*/ 394948 w 1655762"/>
              <a:gd name="connsiteY81" fmla="*/ 1486536 h 1687324"/>
              <a:gd name="connsiteX82" fmla="*/ 394948 w 1655762"/>
              <a:gd name="connsiteY82" fmla="*/ 1486536 h 1687324"/>
              <a:gd name="connsiteX83" fmla="*/ 397741 w 1655762"/>
              <a:gd name="connsiteY83" fmla="*/ 1488214 h 1687324"/>
              <a:gd name="connsiteX84" fmla="*/ 393272 w 1655762"/>
              <a:gd name="connsiteY84" fmla="*/ 1485976 h 1687324"/>
              <a:gd name="connsiteX85" fmla="*/ 1369950 w 1655762"/>
              <a:gd name="connsiteY85" fmla="*/ 1485095 h 1687324"/>
              <a:gd name="connsiteX86" fmla="*/ 1349636 w 1655762"/>
              <a:gd name="connsiteY86" fmla="*/ 1501637 h 1687324"/>
              <a:gd name="connsiteX87" fmla="*/ 1365278 w 1655762"/>
              <a:gd name="connsiteY87" fmla="*/ 1488214 h 1687324"/>
              <a:gd name="connsiteX88" fmla="*/ 328474 w 1655762"/>
              <a:gd name="connsiteY88" fmla="*/ 1484962 h 1687324"/>
              <a:gd name="connsiteX89" fmla="*/ 330147 w 1655762"/>
              <a:gd name="connsiteY89" fmla="*/ 1486256 h 1687324"/>
              <a:gd name="connsiteX90" fmla="*/ 331646 w 1655762"/>
              <a:gd name="connsiteY90" fmla="*/ 1487271 h 1687324"/>
              <a:gd name="connsiteX91" fmla="*/ 330985 w 1655762"/>
              <a:gd name="connsiteY91" fmla="*/ 1487095 h 1687324"/>
              <a:gd name="connsiteX92" fmla="*/ 324002 w 1655762"/>
              <a:gd name="connsiteY92" fmla="*/ 1481502 h 1687324"/>
              <a:gd name="connsiteX93" fmla="*/ 325780 w 1655762"/>
              <a:gd name="connsiteY93" fmla="*/ 1482673 h 1687324"/>
              <a:gd name="connsiteX94" fmla="*/ 328474 w 1655762"/>
              <a:gd name="connsiteY94" fmla="*/ 1484962 h 1687324"/>
              <a:gd name="connsiteX95" fmla="*/ 1179815 w 1655762"/>
              <a:gd name="connsiteY95" fmla="*/ 1464723 h 1687324"/>
              <a:gd name="connsiteX96" fmla="*/ 1170876 w 1655762"/>
              <a:gd name="connsiteY96" fmla="*/ 1470316 h 1687324"/>
              <a:gd name="connsiteX97" fmla="*/ 1164173 w 1655762"/>
              <a:gd name="connsiteY97" fmla="*/ 1472553 h 1687324"/>
              <a:gd name="connsiteX98" fmla="*/ 364223 w 1655762"/>
              <a:gd name="connsiteY98" fmla="*/ 1463604 h 1687324"/>
              <a:gd name="connsiteX99" fmla="*/ 370592 w 1655762"/>
              <a:gd name="connsiteY99" fmla="*/ 1467855 h 1687324"/>
              <a:gd name="connsiteX100" fmla="*/ 364223 w 1655762"/>
              <a:gd name="connsiteY100" fmla="*/ 1463604 h 1687324"/>
              <a:gd name="connsiteX101" fmla="*/ 1185176 w 1655762"/>
              <a:gd name="connsiteY101" fmla="*/ 1461368 h 1687324"/>
              <a:gd name="connsiteX102" fmla="*/ 1182049 w 1655762"/>
              <a:gd name="connsiteY102" fmla="*/ 1463604 h 1687324"/>
              <a:gd name="connsiteX103" fmla="*/ 1179815 w 1655762"/>
              <a:gd name="connsiteY103" fmla="*/ 1464723 h 1687324"/>
              <a:gd name="connsiteX104" fmla="*/ 359754 w 1655762"/>
              <a:gd name="connsiteY104" fmla="*/ 1456893 h 1687324"/>
              <a:gd name="connsiteX105" fmla="*/ 366458 w 1655762"/>
              <a:gd name="connsiteY105" fmla="*/ 1461367 h 1687324"/>
              <a:gd name="connsiteX106" fmla="*/ 365181 w 1655762"/>
              <a:gd name="connsiteY106" fmla="*/ 1461239 h 1687324"/>
              <a:gd name="connsiteX107" fmla="*/ 1421606 w 1655762"/>
              <a:gd name="connsiteY107" fmla="*/ 1451421 h 1687324"/>
              <a:gd name="connsiteX108" fmla="*/ 1421606 w 1655762"/>
              <a:gd name="connsiteY108" fmla="*/ 1451422 h 1687324"/>
              <a:gd name="connsiteX109" fmla="*/ 1421605 w 1655762"/>
              <a:gd name="connsiteY109" fmla="*/ 1451423 h 1687324"/>
              <a:gd name="connsiteX110" fmla="*/ 1423987 w 1655762"/>
              <a:gd name="connsiteY110" fmla="*/ 1449199 h 1687324"/>
              <a:gd name="connsiteX111" fmla="*/ 1421606 w 1655762"/>
              <a:gd name="connsiteY111" fmla="*/ 1451421 h 1687324"/>
              <a:gd name="connsiteX112" fmla="*/ 1421904 w 1655762"/>
              <a:gd name="connsiteY112" fmla="*/ 1450310 h 1687324"/>
              <a:gd name="connsiteX113" fmla="*/ 1423987 w 1655762"/>
              <a:gd name="connsiteY113" fmla="*/ 1449199 h 1687324"/>
              <a:gd name="connsiteX114" fmla="*/ 1206624 w 1655762"/>
              <a:gd name="connsiteY114" fmla="*/ 1447947 h 1687324"/>
              <a:gd name="connsiteX115" fmla="*/ 1188752 w 1655762"/>
              <a:gd name="connsiteY115" fmla="*/ 1459130 h 1687324"/>
              <a:gd name="connsiteX116" fmla="*/ 1185176 w 1655762"/>
              <a:gd name="connsiteY116" fmla="*/ 1461368 h 1687324"/>
              <a:gd name="connsiteX117" fmla="*/ 1197690 w 1655762"/>
              <a:gd name="connsiteY117" fmla="*/ 1452418 h 1687324"/>
              <a:gd name="connsiteX118" fmla="*/ 1206631 w 1655762"/>
              <a:gd name="connsiteY118" fmla="*/ 1447943 h 1687324"/>
              <a:gd name="connsiteX119" fmla="*/ 1206624 w 1655762"/>
              <a:gd name="connsiteY119" fmla="*/ 1447947 h 1687324"/>
              <a:gd name="connsiteX120" fmla="*/ 1206628 w 1655762"/>
              <a:gd name="connsiteY120" fmla="*/ 1447944 h 1687324"/>
              <a:gd name="connsiteX121" fmla="*/ 274848 w 1655762"/>
              <a:gd name="connsiteY121" fmla="*/ 1443474 h 1687324"/>
              <a:gd name="connsiteX122" fmla="*/ 279033 w 1655762"/>
              <a:gd name="connsiteY122" fmla="*/ 1446826 h 1687324"/>
              <a:gd name="connsiteX123" fmla="*/ 281547 w 1655762"/>
              <a:gd name="connsiteY123" fmla="*/ 1450181 h 1687324"/>
              <a:gd name="connsiteX124" fmla="*/ 274843 w 1655762"/>
              <a:gd name="connsiteY124" fmla="*/ 1443470 h 1687324"/>
              <a:gd name="connsiteX125" fmla="*/ 274846 w 1655762"/>
              <a:gd name="connsiteY125" fmla="*/ 1443472 h 1687324"/>
              <a:gd name="connsiteX126" fmla="*/ 274848 w 1655762"/>
              <a:gd name="connsiteY126" fmla="*/ 1443474 h 1687324"/>
              <a:gd name="connsiteX127" fmla="*/ 1217801 w 1655762"/>
              <a:gd name="connsiteY127" fmla="*/ 1441232 h 1687324"/>
              <a:gd name="connsiteX128" fmla="*/ 1218918 w 1655762"/>
              <a:gd name="connsiteY128" fmla="*/ 1441232 h 1687324"/>
              <a:gd name="connsiteX129" fmla="*/ 1215566 w 1655762"/>
              <a:gd name="connsiteY129" fmla="*/ 1443470 h 1687324"/>
              <a:gd name="connsiteX130" fmla="*/ 1206631 w 1655762"/>
              <a:gd name="connsiteY130" fmla="*/ 1447943 h 1687324"/>
              <a:gd name="connsiteX131" fmla="*/ 335175 w 1655762"/>
              <a:gd name="connsiteY131" fmla="*/ 1440487 h 1687324"/>
              <a:gd name="connsiteX132" fmla="*/ 339644 w 1655762"/>
              <a:gd name="connsiteY132" fmla="*/ 1443470 h 1687324"/>
              <a:gd name="connsiteX133" fmla="*/ 346347 w 1655762"/>
              <a:gd name="connsiteY133" fmla="*/ 1447944 h 1687324"/>
              <a:gd name="connsiteX134" fmla="*/ 348492 w 1655762"/>
              <a:gd name="connsiteY134" fmla="*/ 1449823 h 1687324"/>
              <a:gd name="connsiteX135" fmla="*/ 348582 w 1655762"/>
              <a:gd name="connsiteY135" fmla="*/ 1450181 h 1687324"/>
              <a:gd name="connsiteX136" fmla="*/ 348901 w 1655762"/>
              <a:gd name="connsiteY136" fmla="*/ 1450181 h 1687324"/>
              <a:gd name="connsiteX137" fmla="*/ 364223 w 1655762"/>
              <a:gd name="connsiteY137" fmla="*/ 1463604 h 1687324"/>
              <a:gd name="connsiteX138" fmla="*/ 357520 w 1655762"/>
              <a:gd name="connsiteY138" fmla="*/ 1459130 h 1687324"/>
              <a:gd name="connsiteX139" fmla="*/ 350816 w 1655762"/>
              <a:gd name="connsiteY139" fmla="*/ 1454656 h 1687324"/>
              <a:gd name="connsiteX140" fmla="*/ 340482 w 1655762"/>
              <a:gd name="connsiteY140" fmla="*/ 1447105 h 1687324"/>
              <a:gd name="connsiteX141" fmla="*/ 335177 w 1655762"/>
              <a:gd name="connsiteY141" fmla="*/ 1441235 h 1687324"/>
              <a:gd name="connsiteX142" fmla="*/ 341878 w 1655762"/>
              <a:gd name="connsiteY142" fmla="*/ 1447944 h 1687324"/>
              <a:gd name="connsiteX143" fmla="*/ 335175 w 1655762"/>
              <a:gd name="connsiteY143" fmla="*/ 1441232 h 1687324"/>
              <a:gd name="connsiteX144" fmla="*/ 339644 w 1655762"/>
              <a:gd name="connsiteY144" fmla="*/ 1438995 h 1687324"/>
              <a:gd name="connsiteX145" fmla="*/ 341878 w 1655762"/>
              <a:gd name="connsiteY145" fmla="*/ 1438995 h 1687324"/>
              <a:gd name="connsiteX146" fmla="*/ 353051 w 1655762"/>
              <a:gd name="connsiteY146" fmla="*/ 1447944 h 1687324"/>
              <a:gd name="connsiteX147" fmla="*/ 348582 w 1655762"/>
              <a:gd name="connsiteY147" fmla="*/ 1445707 h 1687324"/>
              <a:gd name="connsiteX148" fmla="*/ 344112 w 1655762"/>
              <a:gd name="connsiteY148" fmla="*/ 1443469 h 1687324"/>
              <a:gd name="connsiteX149" fmla="*/ 332940 w 1655762"/>
              <a:gd name="connsiteY149" fmla="*/ 1438995 h 1687324"/>
              <a:gd name="connsiteX150" fmla="*/ 333646 w 1655762"/>
              <a:gd name="connsiteY150" fmla="*/ 1439466 h 1687324"/>
              <a:gd name="connsiteX151" fmla="*/ 335175 w 1655762"/>
              <a:gd name="connsiteY151" fmla="*/ 1441232 h 1687324"/>
              <a:gd name="connsiteX152" fmla="*/ 335177 w 1655762"/>
              <a:gd name="connsiteY152" fmla="*/ 1441235 h 1687324"/>
              <a:gd name="connsiteX153" fmla="*/ 268140 w 1655762"/>
              <a:gd name="connsiteY153" fmla="*/ 1436758 h 1687324"/>
              <a:gd name="connsiteX154" fmla="*/ 272609 w 1655762"/>
              <a:gd name="connsiteY154" fmla="*/ 1441232 h 1687324"/>
              <a:gd name="connsiteX155" fmla="*/ 279312 w 1655762"/>
              <a:gd name="connsiteY155" fmla="*/ 1445707 h 1687324"/>
              <a:gd name="connsiteX156" fmla="*/ 281547 w 1655762"/>
              <a:gd name="connsiteY156" fmla="*/ 1447944 h 1687324"/>
              <a:gd name="connsiteX157" fmla="*/ 280709 w 1655762"/>
              <a:gd name="connsiteY157" fmla="*/ 1447385 h 1687324"/>
              <a:gd name="connsiteX158" fmla="*/ 274846 w 1655762"/>
              <a:gd name="connsiteY158" fmla="*/ 1443472 h 1687324"/>
              <a:gd name="connsiteX159" fmla="*/ 326237 w 1655762"/>
              <a:gd name="connsiteY159" fmla="*/ 1434521 h 1687324"/>
              <a:gd name="connsiteX160" fmla="*/ 332940 w 1655762"/>
              <a:gd name="connsiteY160" fmla="*/ 1438995 h 1687324"/>
              <a:gd name="connsiteX161" fmla="*/ 332940 w 1655762"/>
              <a:gd name="connsiteY161" fmla="*/ 1441232 h 1687324"/>
              <a:gd name="connsiteX162" fmla="*/ 326237 w 1655762"/>
              <a:gd name="connsiteY162" fmla="*/ 1434521 h 1687324"/>
              <a:gd name="connsiteX163" fmla="*/ 327912 w 1655762"/>
              <a:gd name="connsiteY163" fmla="*/ 1429673 h 1687324"/>
              <a:gd name="connsiteX164" fmla="*/ 328471 w 1655762"/>
              <a:gd name="connsiteY164" fmla="*/ 1430046 h 1687324"/>
              <a:gd name="connsiteX165" fmla="*/ 328127 w 1655762"/>
              <a:gd name="connsiteY165" fmla="*/ 1429874 h 1687324"/>
              <a:gd name="connsiteX166" fmla="*/ 325678 w 1655762"/>
              <a:gd name="connsiteY166" fmla="*/ 1428182 h 1687324"/>
              <a:gd name="connsiteX167" fmla="*/ 326516 w 1655762"/>
              <a:gd name="connsiteY167" fmla="*/ 1428369 h 1687324"/>
              <a:gd name="connsiteX168" fmla="*/ 327912 w 1655762"/>
              <a:gd name="connsiteY168" fmla="*/ 1429673 h 1687324"/>
              <a:gd name="connsiteX169" fmla="*/ 321771 w 1655762"/>
              <a:gd name="connsiteY169" fmla="*/ 1427812 h 1687324"/>
              <a:gd name="connsiteX170" fmla="*/ 323444 w 1655762"/>
              <a:gd name="connsiteY170" fmla="*/ 1428928 h 1687324"/>
              <a:gd name="connsiteX171" fmla="*/ 323630 w 1655762"/>
              <a:gd name="connsiteY171" fmla="*/ 1429301 h 1687324"/>
              <a:gd name="connsiteX172" fmla="*/ 321769 w 1655762"/>
              <a:gd name="connsiteY172" fmla="*/ 1427810 h 1687324"/>
              <a:gd name="connsiteX173" fmla="*/ 321771 w 1655762"/>
              <a:gd name="connsiteY173" fmla="*/ 1427812 h 1687324"/>
              <a:gd name="connsiteX174" fmla="*/ 321770 w 1655762"/>
              <a:gd name="connsiteY174" fmla="*/ 1427811 h 1687324"/>
              <a:gd name="connsiteX175" fmla="*/ 324002 w 1655762"/>
              <a:gd name="connsiteY175" fmla="*/ 1427809 h 1687324"/>
              <a:gd name="connsiteX176" fmla="*/ 328127 w 1655762"/>
              <a:gd name="connsiteY176" fmla="*/ 1429874 h 1687324"/>
              <a:gd name="connsiteX177" fmla="*/ 330706 w 1655762"/>
              <a:gd name="connsiteY177" fmla="*/ 1432284 h 1687324"/>
              <a:gd name="connsiteX178" fmla="*/ 332940 w 1655762"/>
              <a:gd name="connsiteY178" fmla="*/ 1434521 h 1687324"/>
              <a:gd name="connsiteX179" fmla="*/ 339644 w 1655762"/>
              <a:gd name="connsiteY179" fmla="*/ 1441232 h 1687324"/>
              <a:gd name="connsiteX180" fmla="*/ 342437 w 1655762"/>
              <a:gd name="connsiteY180" fmla="*/ 1442631 h 1687324"/>
              <a:gd name="connsiteX181" fmla="*/ 344112 w 1655762"/>
              <a:gd name="connsiteY181" fmla="*/ 1443469 h 1687324"/>
              <a:gd name="connsiteX182" fmla="*/ 344113 w 1655762"/>
              <a:gd name="connsiteY182" fmla="*/ 1443470 h 1687324"/>
              <a:gd name="connsiteX183" fmla="*/ 348582 w 1655762"/>
              <a:gd name="connsiteY183" fmla="*/ 1445707 h 1687324"/>
              <a:gd name="connsiteX184" fmla="*/ 353051 w 1655762"/>
              <a:gd name="connsiteY184" fmla="*/ 1450181 h 1687324"/>
              <a:gd name="connsiteX185" fmla="*/ 359754 w 1655762"/>
              <a:gd name="connsiteY185" fmla="*/ 1456893 h 1687324"/>
              <a:gd name="connsiteX186" fmla="*/ 348582 w 1655762"/>
              <a:gd name="connsiteY186" fmla="*/ 1447944 h 1687324"/>
              <a:gd name="connsiteX187" fmla="*/ 350816 w 1655762"/>
              <a:gd name="connsiteY187" fmla="*/ 1450181 h 1687324"/>
              <a:gd name="connsiteX188" fmla="*/ 348901 w 1655762"/>
              <a:gd name="connsiteY188" fmla="*/ 1450181 h 1687324"/>
              <a:gd name="connsiteX189" fmla="*/ 348492 w 1655762"/>
              <a:gd name="connsiteY189" fmla="*/ 1449823 h 1687324"/>
              <a:gd name="connsiteX190" fmla="*/ 348302 w 1655762"/>
              <a:gd name="connsiteY190" fmla="*/ 1449063 h 1687324"/>
              <a:gd name="connsiteX191" fmla="*/ 346347 w 1655762"/>
              <a:gd name="connsiteY191" fmla="*/ 1447944 h 1687324"/>
              <a:gd name="connsiteX192" fmla="*/ 335447 w 1655762"/>
              <a:gd name="connsiteY192" fmla="*/ 1438122 h 1687324"/>
              <a:gd name="connsiteX193" fmla="*/ 333499 w 1655762"/>
              <a:gd name="connsiteY193" fmla="*/ 1435639 h 1687324"/>
              <a:gd name="connsiteX194" fmla="*/ 324002 w 1655762"/>
              <a:gd name="connsiteY194" fmla="*/ 1427809 h 1687324"/>
              <a:gd name="connsiteX195" fmla="*/ 321768 w 1655762"/>
              <a:gd name="connsiteY195" fmla="*/ 1427809 h 1687324"/>
              <a:gd name="connsiteX196" fmla="*/ 321769 w 1655762"/>
              <a:gd name="connsiteY196" fmla="*/ 1427810 h 1687324"/>
              <a:gd name="connsiteX197" fmla="*/ 321768 w 1655762"/>
              <a:gd name="connsiteY197" fmla="*/ 1427810 h 1687324"/>
              <a:gd name="connsiteX198" fmla="*/ 324003 w 1655762"/>
              <a:gd name="connsiteY198" fmla="*/ 1425573 h 1687324"/>
              <a:gd name="connsiteX199" fmla="*/ 334431 w 1655762"/>
              <a:gd name="connsiteY199" fmla="*/ 1433030 h 1687324"/>
              <a:gd name="connsiteX200" fmla="*/ 341878 w 1655762"/>
              <a:gd name="connsiteY200" fmla="*/ 1438995 h 1687324"/>
              <a:gd name="connsiteX201" fmla="*/ 326237 w 1655762"/>
              <a:gd name="connsiteY201" fmla="*/ 1427809 h 1687324"/>
              <a:gd name="connsiteX202" fmla="*/ 321768 w 1655762"/>
              <a:gd name="connsiteY202" fmla="*/ 1425572 h 1687324"/>
              <a:gd name="connsiteX203" fmla="*/ 325678 w 1655762"/>
              <a:gd name="connsiteY203" fmla="*/ 1428182 h 1687324"/>
              <a:gd name="connsiteX204" fmla="*/ 324002 w 1655762"/>
              <a:gd name="connsiteY204" fmla="*/ 1427809 h 1687324"/>
              <a:gd name="connsiteX205" fmla="*/ 335447 w 1655762"/>
              <a:gd name="connsiteY205" fmla="*/ 1438122 h 1687324"/>
              <a:gd name="connsiteX206" fmla="*/ 339644 w 1655762"/>
              <a:gd name="connsiteY206" fmla="*/ 1443470 h 1687324"/>
              <a:gd name="connsiteX207" fmla="*/ 335175 w 1655762"/>
              <a:gd name="connsiteY207" fmla="*/ 1438995 h 1687324"/>
              <a:gd name="connsiteX208" fmla="*/ 332940 w 1655762"/>
              <a:gd name="connsiteY208" fmla="*/ 1436758 h 1687324"/>
              <a:gd name="connsiteX209" fmla="*/ 330457 w 1655762"/>
              <a:gd name="connsiteY209" fmla="*/ 1434770 h 1687324"/>
              <a:gd name="connsiteX210" fmla="*/ 328471 w 1655762"/>
              <a:gd name="connsiteY210" fmla="*/ 1432284 h 1687324"/>
              <a:gd name="connsiteX211" fmla="*/ 323444 w 1655762"/>
              <a:gd name="connsiteY211" fmla="*/ 1428928 h 1687324"/>
              <a:gd name="connsiteX212" fmla="*/ 322885 w 1655762"/>
              <a:gd name="connsiteY212" fmla="*/ 1427809 h 1687324"/>
              <a:gd name="connsiteX213" fmla="*/ 321768 w 1655762"/>
              <a:gd name="connsiteY213" fmla="*/ 1425572 h 1687324"/>
              <a:gd name="connsiteX214" fmla="*/ 322885 w 1655762"/>
              <a:gd name="connsiteY214" fmla="*/ 1424454 h 1687324"/>
              <a:gd name="connsiteX215" fmla="*/ 324003 w 1655762"/>
              <a:gd name="connsiteY215" fmla="*/ 1425573 h 1687324"/>
              <a:gd name="connsiteX216" fmla="*/ 324002 w 1655762"/>
              <a:gd name="connsiteY216" fmla="*/ 1425572 h 1687324"/>
              <a:gd name="connsiteX217" fmla="*/ 317299 w 1655762"/>
              <a:gd name="connsiteY217" fmla="*/ 1423335 h 1687324"/>
              <a:gd name="connsiteX218" fmla="*/ 321768 w 1655762"/>
              <a:gd name="connsiteY218" fmla="*/ 1427810 h 1687324"/>
              <a:gd name="connsiteX219" fmla="*/ 321770 w 1655762"/>
              <a:gd name="connsiteY219" fmla="*/ 1427811 h 1687324"/>
              <a:gd name="connsiteX220" fmla="*/ 324002 w 1655762"/>
              <a:gd name="connsiteY220" fmla="*/ 1430046 h 1687324"/>
              <a:gd name="connsiteX221" fmla="*/ 323630 w 1655762"/>
              <a:gd name="connsiteY221" fmla="*/ 1429301 h 1687324"/>
              <a:gd name="connsiteX222" fmla="*/ 330457 w 1655762"/>
              <a:gd name="connsiteY222" fmla="*/ 1434770 h 1687324"/>
              <a:gd name="connsiteX223" fmla="*/ 331823 w 1655762"/>
              <a:gd name="connsiteY223" fmla="*/ 1436479 h 1687324"/>
              <a:gd name="connsiteX224" fmla="*/ 335175 w 1655762"/>
              <a:gd name="connsiteY224" fmla="*/ 1438995 h 1687324"/>
              <a:gd name="connsiteX225" fmla="*/ 335175 w 1655762"/>
              <a:gd name="connsiteY225" fmla="*/ 1440487 h 1687324"/>
              <a:gd name="connsiteX226" fmla="*/ 333646 w 1655762"/>
              <a:gd name="connsiteY226" fmla="*/ 1439466 h 1687324"/>
              <a:gd name="connsiteX227" fmla="*/ 331544 w 1655762"/>
              <a:gd name="connsiteY227" fmla="*/ 1437038 h 1687324"/>
              <a:gd name="connsiteX228" fmla="*/ 326237 w 1655762"/>
              <a:gd name="connsiteY228" fmla="*/ 1434521 h 1687324"/>
              <a:gd name="connsiteX229" fmla="*/ 319533 w 1655762"/>
              <a:gd name="connsiteY229" fmla="*/ 1425572 h 1687324"/>
              <a:gd name="connsiteX230" fmla="*/ 315065 w 1655762"/>
              <a:gd name="connsiteY230" fmla="*/ 1421098 h 1687324"/>
              <a:gd name="connsiteX231" fmla="*/ 317857 w 1655762"/>
              <a:gd name="connsiteY231" fmla="*/ 1422216 h 1687324"/>
              <a:gd name="connsiteX232" fmla="*/ 317299 w 1655762"/>
              <a:gd name="connsiteY232" fmla="*/ 1423335 h 1687324"/>
              <a:gd name="connsiteX233" fmla="*/ 318975 w 1655762"/>
              <a:gd name="connsiteY233" fmla="*/ 1420538 h 1687324"/>
              <a:gd name="connsiteX234" fmla="*/ 321768 w 1655762"/>
              <a:gd name="connsiteY234" fmla="*/ 1423335 h 1687324"/>
              <a:gd name="connsiteX235" fmla="*/ 322885 w 1655762"/>
              <a:gd name="connsiteY235" fmla="*/ 1424454 h 1687324"/>
              <a:gd name="connsiteX236" fmla="*/ 319533 w 1655762"/>
              <a:gd name="connsiteY236" fmla="*/ 1421098 h 1687324"/>
              <a:gd name="connsiteX237" fmla="*/ 318975 w 1655762"/>
              <a:gd name="connsiteY237" fmla="*/ 1420538 h 1687324"/>
              <a:gd name="connsiteX238" fmla="*/ 319533 w 1655762"/>
              <a:gd name="connsiteY238" fmla="*/ 1418860 h 1687324"/>
              <a:gd name="connsiteX239" fmla="*/ 320651 w 1655762"/>
              <a:gd name="connsiteY239" fmla="*/ 1419140 h 1687324"/>
              <a:gd name="connsiteX240" fmla="*/ 320990 w 1655762"/>
              <a:gd name="connsiteY240" fmla="*/ 1419736 h 1687324"/>
              <a:gd name="connsiteX241" fmla="*/ 312821 w 1655762"/>
              <a:gd name="connsiteY241" fmla="*/ 1418852 h 1687324"/>
              <a:gd name="connsiteX242" fmla="*/ 312830 w 1655762"/>
              <a:gd name="connsiteY242" fmla="*/ 1418860 h 1687324"/>
              <a:gd name="connsiteX243" fmla="*/ 315065 w 1655762"/>
              <a:gd name="connsiteY243" fmla="*/ 1421098 h 1687324"/>
              <a:gd name="connsiteX244" fmla="*/ 315064 w 1655762"/>
              <a:gd name="connsiteY244" fmla="*/ 1421098 h 1687324"/>
              <a:gd name="connsiteX245" fmla="*/ 312383 w 1655762"/>
              <a:gd name="connsiteY245" fmla="*/ 1412597 h 1687324"/>
              <a:gd name="connsiteX246" fmla="*/ 315064 w 1655762"/>
              <a:gd name="connsiteY246" fmla="*/ 1414386 h 1687324"/>
              <a:gd name="connsiteX247" fmla="*/ 319533 w 1655762"/>
              <a:gd name="connsiteY247" fmla="*/ 1418860 h 1687324"/>
              <a:gd name="connsiteX248" fmla="*/ 315064 w 1655762"/>
              <a:gd name="connsiteY248" fmla="*/ 1416623 h 1687324"/>
              <a:gd name="connsiteX249" fmla="*/ 1436782 w 1655762"/>
              <a:gd name="connsiteY249" fmla="*/ 1412149 h 1687324"/>
              <a:gd name="connsiteX250" fmla="*/ 1425609 w 1655762"/>
              <a:gd name="connsiteY250" fmla="*/ 1423335 h 1687324"/>
              <a:gd name="connsiteX251" fmla="*/ 1425609 w 1655762"/>
              <a:gd name="connsiteY251" fmla="*/ 1423335 h 1687324"/>
              <a:gd name="connsiteX252" fmla="*/ 1448401 w 1655762"/>
              <a:gd name="connsiteY252" fmla="*/ 1411255 h 1687324"/>
              <a:gd name="connsiteX253" fmla="*/ 1447954 w 1655762"/>
              <a:gd name="connsiteY253" fmla="*/ 1412149 h 1687324"/>
              <a:gd name="connsiteX254" fmla="*/ 1445720 w 1655762"/>
              <a:gd name="connsiteY254" fmla="*/ 1414386 h 1687324"/>
              <a:gd name="connsiteX255" fmla="*/ 306126 w 1655762"/>
              <a:gd name="connsiteY255" fmla="*/ 1407674 h 1687324"/>
              <a:gd name="connsiteX256" fmla="*/ 310595 w 1655762"/>
              <a:gd name="connsiteY256" fmla="*/ 1409912 h 1687324"/>
              <a:gd name="connsiteX257" fmla="*/ 312383 w 1655762"/>
              <a:gd name="connsiteY257" fmla="*/ 1412597 h 1687324"/>
              <a:gd name="connsiteX258" fmla="*/ 308361 w 1655762"/>
              <a:gd name="connsiteY258" fmla="*/ 1409912 h 1687324"/>
              <a:gd name="connsiteX259" fmla="*/ 308361 w 1655762"/>
              <a:gd name="connsiteY259" fmla="*/ 1407674 h 1687324"/>
              <a:gd name="connsiteX260" fmla="*/ 319531 w 1655762"/>
              <a:gd name="connsiteY260" fmla="*/ 1416621 h 1687324"/>
              <a:gd name="connsiteX261" fmla="*/ 319533 w 1655762"/>
              <a:gd name="connsiteY261" fmla="*/ 1416623 h 1687324"/>
              <a:gd name="connsiteX262" fmla="*/ 308361 w 1655762"/>
              <a:gd name="connsiteY262" fmla="*/ 1407674 h 1687324"/>
              <a:gd name="connsiteX263" fmla="*/ 301657 w 1655762"/>
              <a:gd name="connsiteY263" fmla="*/ 1407674 h 1687324"/>
              <a:gd name="connsiteX264" fmla="*/ 308361 w 1655762"/>
              <a:gd name="connsiteY264" fmla="*/ 1414386 h 1687324"/>
              <a:gd name="connsiteX265" fmla="*/ 312821 w 1655762"/>
              <a:gd name="connsiteY265" fmla="*/ 1418852 h 1687324"/>
              <a:gd name="connsiteX266" fmla="*/ 305568 w 1655762"/>
              <a:gd name="connsiteY266" fmla="*/ 1412429 h 1687324"/>
              <a:gd name="connsiteX267" fmla="*/ 301657 w 1655762"/>
              <a:gd name="connsiteY267" fmla="*/ 1407674 h 1687324"/>
              <a:gd name="connsiteX268" fmla="*/ 297188 w 1655762"/>
              <a:gd name="connsiteY268" fmla="*/ 1398726 h 1687324"/>
              <a:gd name="connsiteX269" fmla="*/ 303892 w 1655762"/>
              <a:gd name="connsiteY269" fmla="*/ 1405437 h 1687324"/>
              <a:gd name="connsiteX270" fmla="*/ 306126 w 1655762"/>
              <a:gd name="connsiteY270" fmla="*/ 1407674 h 1687324"/>
              <a:gd name="connsiteX271" fmla="*/ 306126 w 1655762"/>
              <a:gd name="connsiteY271" fmla="*/ 1407674 h 1687324"/>
              <a:gd name="connsiteX272" fmla="*/ 297188 w 1655762"/>
              <a:gd name="connsiteY272" fmla="*/ 1398726 h 1687324"/>
              <a:gd name="connsiteX273" fmla="*/ 370927 w 1655762"/>
              <a:gd name="connsiteY273" fmla="*/ 1396488 h 1687324"/>
              <a:gd name="connsiteX274" fmla="*/ 382099 w 1655762"/>
              <a:gd name="connsiteY274" fmla="*/ 1405437 h 1687324"/>
              <a:gd name="connsiteX275" fmla="*/ 370927 w 1655762"/>
              <a:gd name="connsiteY275" fmla="*/ 1396488 h 1687324"/>
              <a:gd name="connsiteX276" fmla="*/ 1460265 w 1655762"/>
              <a:gd name="connsiteY276" fmla="*/ 1384922 h 1687324"/>
              <a:gd name="connsiteX277" fmla="*/ 1456892 w 1655762"/>
              <a:gd name="connsiteY277" fmla="*/ 1389777 h 1687324"/>
              <a:gd name="connsiteX278" fmla="*/ 1459126 w 1655762"/>
              <a:gd name="connsiteY278" fmla="*/ 1385302 h 1687324"/>
              <a:gd name="connsiteX279" fmla="*/ 1465830 w 1655762"/>
              <a:gd name="connsiteY279" fmla="*/ 1378591 h 1687324"/>
              <a:gd name="connsiteX280" fmla="*/ 1461640 w 1655762"/>
              <a:gd name="connsiteY280" fmla="*/ 1384463 h 1687324"/>
              <a:gd name="connsiteX281" fmla="*/ 1460265 w 1655762"/>
              <a:gd name="connsiteY281" fmla="*/ 1384922 h 1687324"/>
              <a:gd name="connsiteX282" fmla="*/ 1460758 w 1655762"/>
              <a:gd name="connsiteY282" fmla="*/ 1384214 h 1687324"/>
              <a:gd name="connsiteX283" fmla="*/ 1461641 w 1655762"/>
              <a:gd name="connsiteY283" fmla="*/ 1383624 h 1687324"/>
              <a:gd name="connsiteX284" fmla="*/ 1465830 w 1655762"/>
              <a:gd name="connsiteY284" fmla="*/ 1378591 h 1687324"/>
              <a:gd name="connsiteX285" fmla="*/ 1309298 w 1655762"/>
              <a:gd name="connsiteY285" fmla="*/ 1376825 h 1687324"/>
              <a:gd name="connsiteX286" fmla="*/ 1309136 w 1655762"/>
              <a:gd name="connsiteY286" fmla="*/ 1377473 h 1687324"/>
              <a:gd name="connsiteX287" fmla="*/ 1307181 w 1655762"/>
              <a:gd name="connsiteY287" fmla="*/ 1378591 h 1687324"/>
              <a:gd name="connsiteX288" fmla="*/ 261436 w 1655762"/>
              <a:gd name="connsiteY288" fmla="*/ 1362930 h 1687324"/>
              <a:gd name="connsiteX289" fmla="*/ 261437 w 1655762"/>
              <a:gd name="connsiteY289" fmla="*/ 1362931 h 1687324"/>
              <a:gd name="connsiteX290" fmla="*/ 265903 w 1655762"/>
              <a:gd name="connsiteY290" fmla="*/ 1367402 h 1687324"/>
              <a:gd name="connsiteX291" fmla="*/ 265905 w 1655762"/>
              <a:gd name="connsiteY291" fmla="*/ 1367405 h 1687324"/>
              <a:gd name="connsiteX292" fmla="*/ 261436 w 1655762"/>
              <a:gd name="connsiteY292" fmla="*/ 1362930 h 1687324"/>
              <a:gd name="connsiteX293" fmla="*/ 261436 w 1655762"/>
              <a:gd name="connsiteY293" fmla="*/ 1362930 h 1687324"/>
              <a:gd name="connsiteX294" fmla="*/ 261436 w 1655762"/>
              <a:gd name="connsiteY294" fmla="*/ 1362930 h 1687324"/>
              <a:gd name="connsiteX295" fmla="*/ 259202 w 1655762"/>
              <a:gd name="connsiteY295" fmla="*/ 1360693 h 1687324"/>
              <a:gd name="connsiteX296" fmla="*/ 261435 w 1655762"/>
              <a:gd name="connsiteY296" fmla="*/ 1362929 h 1687324"/>
              <a:gd name="connsiteX297" fmla="*/ 261436 w 1655762"/>
              <a:gd name="connsiteY297" fmla="*/ 1362930 h 1687324"/>
              <a:gd name="connsiteX298" fmla="*/ 253968 w 1655762"/>
              <a:gd name="connsiteY298" fmla="*/ 1350978 h 1687324"/>
              <a:gd name="connsiteX299" fmla="*/ 254245 w 1655762"/>
              <a:gd name="connsiteY299" fmla="*/ 1351256 h 1687324"/>
              <a:gd name="connsiteX300" fmla="*/ 254145 w 1655762"/>
              <a:gd name="connsiteY300" fmla="*/ 1351156 h 1687324"/>
              <a:gd name="connsiteX301" fmla="*/ 252381 w 1655762"/>
              <a:gd name="connsiteY301" fmla="*/ 1349389 h 1687324"/>
              <a:gd name="connsiteX302" fmla="*/ 253968 w 1655762"/>
              <a:gd name="connsiteY302" fmla="*/ 1350978 h 1687324"/>
              <a:gd name="connsiteX303" fmla="*/ 253809 w 1655762"/>
              <a:gd name="connsiteY303" fmla="*/ 1350819 h 1687324"/>
              <a:gd name="connsiteX304" fmla="*/ 253336 w 1655762"/>
              <a:gd name="connsiteY304" fmla="*/ 1350346 h 1687324"/>
              <a:gd name="connsiteX305" fmla="*/ 253116 w 1655762"/>
              <a:gd name="connsiteY305" fmla="*/ 1350126 h 1687324"/>
              <a:gd name="connsiteX306" fmla="*/ 245797 w 1655762"/>
              <a:gd name="connsiteY306" fmla="*/ 1347272 h 1687324"/>
              <a:gd name="connsiteX307" fmla="*/ 245803 w 1655762"/>
              <a:gd name="connsiteY307" fmla="*/ 1347276 h 1687324"/>
              <a:gd name="connsiteX308" fmla="*/ 248161 w 1655762"/>
              <a:gd name="connsiteY308" fmla="*/ 1348849 h 1687324"/>
              <a:gd name="connsiteX309" fmla="*/ 250264 w 1655762"/>
              <a:gd name="connsiteY309" fmla="*/ 1351744 h 1687324"/>
              <a:gd name="connsiteX310" fmla="*/ 249426 w 1655762"/>
              <a:gd name="connsiteY310" fmla="*/ 1350905 h 1687324"/>
              <a:gd name="connsiteX311" fmla="*/ 245795 w 1655762"/>
              <a:gd name="connsiteY311" fmla="*/ 1347271 h 1687324"/>
              <a:gd name="connsiteX312" fmla="*/ 245796 w 1655762"/>
              <a:gd name="connsiteY312" fmla="*/ 1347271 h 1687324"/>
              <a:gd name="connsiteX313" fmla="*/ 245797 w 1655762"/>
              <a:gd name="connsiteY313" fmla="*/ 1347272 h 1687324"/>
              <a:gd name="connsiteX314" fmla="*/ 290026 w 1655762"/>
              <a:gd name="connsiteY314" fmla="*/ 1337539 h 1687324"/>
              <a:gd name="connsiteX315" fmla="*/ 291881 w 1655762"/>
              <a:gd name="connsiteY315" fmla="*/ 1339300 h 1687324"/>
              <a:gd name="connsiteX316" fmla="*/ 292719 w 1655762"/>
              <a:gd name="connsiteY316" fmla="*/ 1340559 h 1687324"/>
              <a:gd name="connsiteX317" fmla="*/ 1356340 w 1655762"/>
              <a:gd name="connsiteY317" fmla="*/ 1336083 h 1687324"/>
              <a:gd name="connsiteX318" fmla="*/ 1356340 w 1655762"/>
              <a:gd name="connsiteY318" fmla="*/ 1336084 h 1687324"/>
              <a:gd name="connsiteX319" fmla="*/ 1340698 w 1655762"/>
              <a:gd name="connsiteY319" fmla="*/ 1351744 h 1687324"/>
              <a:gd name="connsiteX320" fmla="*/ 283781 w 1655762"/>
              <a:gd name="connsiteY320" fmla="*/ 1331610 h 1687324"/>
              <a:gd name="connsiteX321" fmla="*/ 285736 w 1655762"/>
              <a:gd name="connsiteY321" fmla="*/ 1332728 h 1687324"/>
              <a:gd name="connsiteX322" fmla="*/ 290026 w 1655762"/>
              <a:gd name="connsiteY322" fmla="*/ 1337539 h 1687324"/>
              <a:gd name="connsiteX323" fmla="*/ 209091 w 1655762"/>
              <a:gd name="connsiteY323" fmla="*/ 1324898 h 1687324"/>
              <a:gd name="connsiteX324" fmla="*/ 214639 w 1655762"/>
              <a:gd name="connsiteY324" fmla="*/ 1331243 h 1687324"/>
              <a:gd name="connsiteX325" fmla="*/ 209884 w 1655762"/>
              <a:gd name="connsiteY325" fmla="*/ 1324898 h 1687324"/>
              <a:gd name="connsiteX326" fmla="*/ 1369747 w 1655762"/>
              <a:gd name="connsiteY326" fmla="*/ 1322661 h 1687324"/>
              <a:gd name="connsiteX327" fmla="*/ 1366679 w 1655762"/>
              <a:gd name="connsiteY327" fmla="*/ 1326171 h 1687324"/>
              <a:gd name="connsiteX328" fmla="*/ 1365589 w 1655762"/>
              <a:gd name="connsiteY328" fmla="*/ 1327604 h 1687324"/>
              <a:gd name="connsiteX329" fmla="*/ 225365 w 1655762"/>
              <a:gd name="connsiteY329" fmla="*/ 1318506 h 1687324"/>
              <a:gd name="connsiteX330" fmla="*/ 227919 w 1655762"/>
              <a:gd name="connsiteY330" fmla="*/ 1320424 h 1687324"/>
              <a:gd name="connsiteX331" fmla="*/ 226802 w 1655762"/>
              <a:gd name="connsiteY331" fmla="*/ 1320424 h 1687324"/>
              <a:gd name="connsiteX332" fmla="*/ 1367512 w 1655762"/>
              <a:gd name="connsiteY332" fmla="*/ 1313712 h 1687324"/>
              <a:gd name="connsiteX333" fmla="*/ 1367512 w 1655762"/>
              <a:gd name="connsiteY333" fmla="*/ 1313713 h 1687324"/>
              <a:gd name="connsiteX334" fmla="*/ 1365278 w 1655762"/>
              <a:gd name="connsiteY334" fmla="*/ 1315949 h 1687324"/>
              <a:gd name="connsiteX335" fmla="*/ 1367512 w 1655762"/>
              <a:gd name="connsiteY335" fmla="*/ 1313712 h 1687324"/>
              <a:gd name="connsiteX336" fmla="*/ 181536 w 1655762"/>
              <a:gd name="connsiteY336" fmla="*/ 1292559 h 1687324"/>
              <a:gd name="connsiteX337" fmla="*/ 182112 w 1655762"/>
              <a:gd name="connsiteY337" fmla="*/ 1293857 h 1687324"/>
              <a:gd name="connsiteX338" fmla="*/ 182210 w 1655762"/>
              <a:gd name="connsiteY338" fmla="*/ 1293638 h 1687324"/>
              <a:gd name="connsiteX339" fmla="*/ 167687 w 1655762"/>
              <a:gd name="connsiteY339" fmla="*/ 1273071 h 1687324"/>
              <a:gd name="connsiteX340" fmla="*/ 168213 w 1655762"/>
              <a:gd name="connsiteY340" fmla="*/ 1273860 h 1687324"/>
              <a:gd name="connsiteX341" fmla="*/ 168425 w 1655762"/>
              <a:gd name="connsiteY341" fmla="*/ 1274002 h 1687324"/>
              <a:gd name="connsiteX342" fmla="*/ 168343 w 1655762"/>
              <a:gd name="connsiteY342" fmla="*/ 1273728 h 1687324"/>
              <a:gd name="connsiteX343" fmla="*/ 196096 w 1655762"/>
              <a:gd name="connsiteY343" fmla="*/ 1261446 h 1687324"/>
              <a:gd name="connsiteX344" fmla="*/ 196269 w 1655762"/>
              <a:gd name="connsiteY344" fmla="*/ 1261890 h 1687324"/>
              <a:gd name="connsiteX345" fmla="*/ 196635 w 1655762"/>
              <a:gd name="connsiteY345" fmla="*/ 1262256 h 1687324"/>
              <a:gd name="connsiteX346" fmla="*/ 196636 w 1655762"/>
              <a:gd name="connsiteY346" fmla="*/ 1262257 h 1687324"/>
              <a:gd name="connsiteX347" fmla="*/ 197596 w 1655762"/>
              <a:gd name="connsiteY347" fmla="*/ 1263218 h 1687324"/>
              <a:gd name="connsiteX348" fmla="*/ 196635 w 1655762"/>
              <a:gd name="connsiteY348" fmla="*/ 1262256 h 1687324"/>
              <a:gd name="connsiteX349" fmla="*/ 195157 w 1655762"/>
              <a:gd name="connsiteY349" fmla="*/ 1259045 h 1687324"/>
              <a:gd name="connsiteX350" fmla="*/ 195402 w 1655762"/>
              <a:gd name="connsiteY350" fmla="*/ 1259672 h 1687324"/>
              <a:gd name="connsiteX351" fmla="*/ 195519 w 1655762"/>
              <a:gd name="connsiteY351" fmla="*/ 1259740 h 1687324"/>
              <a:gd name="connsiteX352" fmla="*/ 192167 w 1655762"/>
              <a:gd name="connsiteY352" fmla="*/ 1257782 h 1687324"/>
              <a:gd name="connsiteX353" fmla="*/ 192441 w 1655762"/>
              <a:gd name="connsiteY353" fmla="*/ 1258057 h 1687324"/>
              <a:gd name="connsiteX354" fmla="*/ 192416 w 1655762"/>
              <a:gd name="connsiteY354" fmla="*/ 1257928 h 1687324"/>
              <a:gd name="connsiteX355" fmla="*/ 191194 w 1655762"/>
              <a:gd name="connsiteY355" fmla="*/ 1254084 h 1687324"/>
              <a:gd name="connsiteX356" fmla="*/ 193408 w 1655762"/>
              <a:gd name="connsiteY356" fmla="*/ 1257409 h 1687324"/>
              <a:gd name="connsiteX357" fmla="*/ 194304 w 1655762"/>
              <a:gd name="connsiteY357" fmla="*/ 1257409 h 1687324"/>
              <a:gd name="connsiteX358" fmla="*/ 194073 w 1655762"/>
              <a:gd name="connsiteY358" fmla="*/ 1256964 h 1687324"/>
              <a:gd name="connsiteX359" fmla="*/ 169344 w 1655762"/>
              <a:gd name="connsiteY359" fmla="*/ 1248995 h 1687324"/>
              <a:gd name="connsiteX360" fmla="*/ 170660 w 1655762"/>
              <a:gd name="connsiteY360" fmla="*/ 1250791 h 1687324"/>
              <a:gd name="connsiteX361" fmla="*/ 172056 w 1655762"/>
              <a:gd name="connsiteY361" fmla="*/ 1253308 h 1687324"/>
              <a:gd name="connsiteX362" fmla="*/ 167308 w 1655762"/>
              <a:gd name="connsiteY362" fmla="*/ 1245757 h 1687324"/>
              <a:gd name="connsiteX363" fmla="*/ 169344 w 1655762"/>
              <a:gd name="connsiteY363" fmla="*/ 1248995 h 1687324"/>
              <a:gd name="connsiteX364" fmla="*/ 167587 w 1655762"/>
              <a:gd name="connsiteY364" fmla="*/ 1246596 h 1687324"/>
              <a:gd name="connsiteX365" fmla="*/ 167308 w 1655762"/>
              <a:gd name="connsiteY365" fmla="*/ 1245757 h 1687324"/>
              <a:gd name="connsiteX366" fmla="*/ 182403 w 1655762"/>
              <a:gd name="connsiteY366" fmla="*/ 1241462 h 1687324"/>
              <a:gd name="connsiteX367" fmla="*/ 183229 w 1655762"/>
              <a:gd name="connsiteY367" fmla="*/ 1244359 h 1687324"/>
              <a:gd name="connsiteX368" fmla="*/ 184100 w 1655762"/>
              <a:gd name="connsiteY368" fmla="*/ 1244010 h 1687324"/>
              <a:gd name="connsiteX369" fmla="*/ 169281 w 1655762"/>
              <a:gd name="connsiteY369" fmla="*/ 1229852 h 1687324"/>
              <a:gd name="connsiteX370" fmla="*/ 169685 w 1655762"/>
              <a:gd name="connsiteY370" fmla="*/ 1231144 h 1687324"/>
              <a:gd name="connsiteX371" fmla="*/ 169896 w 1655762"/>
              <a:gd name="connsiteY371" fmla="*/ 1231620 h 1687324"/>
              <a:gd name="connsiteX372" fmla="*/ 170618 w 1655762"/>
              <a:gd name="connsiteY372" fmla="*/ 1232529 h 1687324"/>
              <a:gd name="connsiteX373" fmla="*/ 169822 w 1655762"/>
              <a:gd name="connsiteY373" fmla="*/ 1230936 h 1687324"/>
              <a:gd name="connsiteX374" fmla="*/ 174292 w 1655762"/>
              <a:gd name="connsiteY374" fmla="*/ 1228701 h 1687324"/>
              <a:gd name="connsiteX375" fmla="*/ 175780 w 1655762"/>
              <a:gd name="connsiteY375" fmla="*/ 1231681 h 1687324"/>
              <a:gd name="connsiteX376" fmla="*/ 174293 w 1655762"/>
              <a:gd name="connsiteY376" fmla="*/ 1228703 h 1687324"/>
              <a:gd name="connsiteX377" fmla="*/ 174258 w 1655762"/>
              <a:gd name="connsiteY377" fmla="*/ 1228632 h 1687324"/>
              <a:gd name="connsiteX378" fmla="*/ 174292 w 1655762"/>
              <a:gd name="connsiteY378" fmla="*/ 1228701 h 1687324"/>
              <a:gd name="connsiteX379" fmla="*/ 174291 w 1655762"/>
              <a:gd name="connsiteY379" fmla="*/ 1228699 h 1687324"/>
              <a:gd name="connsiteX380" fmla="*/ 174258 w 1655762"/>
              <a:gd name="connsiteY380" fmla="*/ 1228633 h 1687324"/>
              <a:gd name="connsiteX381" fmla="*/ 154552 w 1655762"/>
              <a:gd name="connsiteY381" fmla="*/ 1225806 h 1687324"/>
              <a:gd name="connsiteX382" fmla="*/ 158744 w 1655762"/>
              <a:gd name="connsiteY382" fmla="*/ 1235035 h 1687324"/>
              <a:gd name="connsiteX383" fmla="*/ 169923 w 1655762"/>
              <a:gd name="connsiteY383" fmla="*/ 1255172 h 1687324"/>
              <a:gd name="connsiteX384" fmla="*/ 174394 w 1655762"/>
              <a:gd name="connsiteY384" fmla="*/ 1261884 h 1687324"/>
              <a:gd name="connsiteX385" fmla="*/ 174394 w 1655762"/>
              <a:gd name="connsiteY385" fmla="*/ 1264121 h 1687324"/>
              <a:gd name="connsiteX386" fmla="*/ 173117 w 1655762"/>
              <a:gd name="connsiteY386" fmla="*/ 1263391 h 1687324"/>
              <a:gd name="connsiteX387" fmla="*/ 172159 w 1655762"/>
              <a:gd name="connsiteY387" fmla="*/ 1261884 h 1687324"/>
              <a:gd name="connsiteX388" fmla="*/ 172438 w 1655762"/>
              <a:gd name="connsiteY388" fmla="*/ 1263003 h 1687324"/>
              <a:gd name="connsiteX389" fmla="*/ 173117 w 1655762"/>
              <a:gd name="connsiteY389" fmla="*/ 1263391 h 1687324"/>
              <a:gd name="connsiteX390" fmla="*/ 174115 w 1655762"/>
              <a:gd name="connsiteY390" fmla="*/ 1264960 h 1687324"/>
              <a:gd name="connsiteX391" fmla="*/ 174394 w 1655762"/>
              <a:gd name="connsiteY391" fmla="*/ 1266359 h 1687324"/>
              <a:gd name="connsiteX392" fmla="*/ 185573 w 1655762"/>
              <a:gd name="connsiteY392" fmla="*/ 1284258 h 1687324"/>
              <a:gd name="connsiteX393" fmla="*/ 192281 w 1655762"/>
              <a:gd name="connsiteY393" fmla="*/ 1295445 h 1687324"/>
              <a:gd name="connsiteX394" fmla="*/ 196753 w 1655762"/>
              <a:gd name="connsiteY394" fmla="*/ 1299920 h 1687324"/>
              <a:gd name="connsiteX395" fmla="*/ 201224 w 1655762"/>
              <a:gd name="connsiteY395" fmla="*/ 1308869 h 1687324"/>
              <a:gd name="connsiteX396" fmla="*/ 187809 w 1655762"/>
              <a:gd name="connsiteY396" fmla="*/ 1297682 h 1687324"/>
              <a:gd name="connsiteX397" fmla="*/ 198988 w 1655762"/>
              <a:gd name="connsiteY397" fmla="*/ 1313344 h 1687324"/>
              <a:gd name="connsiteX398" fmla="*/ 204573 w 1655762"/>
              <a:gd name="connsiteY398" fmla="*/ 1319732 h 1687324"/>
              <a:gd name="connsiteX399" fmla="*/ 203339 w 1655762"/>
              <a:gd name="connsiteY399" fmla="*/ 1318187 h 1687324"/>
              <a:gd name="connsiteX400" fmla="*/ 204574 w 1655762"/>
              <a:gd name="connsiteY400" fmla="*/ 1319732 h 1687324"/>
              <a:gd name="connsiteX401" fmla="*/ 207272 w 1655762"/>
              <a:gd name="connsiteY401" fmla="*/ 1322817 h 1687324"/>
              <a:gd name="connsiteX402" fmla="*/ 209680 w 1655762"/>
              <a:gd name="connsiteY402" fmla="*/ 1324626 h 1687324"/>
              <a:gd name="connsiteX403" fmla="*/ 207932 w 1655762"/>
              <a:gd name="connsiteY403" fmla="*/ 1322293 h 1687324"/>
              <a:gd name="connsiteX404" fmla="*/ 212403 w 1655762"/>
              <a:gd name="connsiteY404" fmla="*/ 1326768 h 1687324"/>
              <a:gd name="connsiteX405" fmla="*/ 228054 w 1655762"/>
              <a:gd name="connsiteY405" fmla="*/ 1346905 h 1687324"/>
              <a:gd name="connsiteX406" fmla="*/ 230290 w 1655762"/>
              <a:gd name="connsiteY406" fmla="*/ 1351379 h 1687324"/>
              <a:gd name="connsiteX407" fmla="*/ 241469 w 1655762"/>
              <a:gd name="connsiteY407" fmla="*/ 1364804 h 1687324"/>
              <a:gd name="connsiteX408" fmla="*/ 245287 w 1655762"/>
              <a:gd name="connsiteY408" fmla="*/ 1368624 h 1687324"/>
              <a:gd name="connsiteX409" fmla="*/ 243560 w 1655762"/>
              <a:gd name="connsiteY409" fmla="*/ 1365168 h 1687324"/>
              <a:gd name="connsiteX410" fmla="*/ 246633 w 1655762"/>
              <a:gd name="connsiteY410" fmla="*/ 1369363 h 1687324"/>
              <a:gd name="connsiteX411" fmla="*/ 247392 w 1655762"/>
              <a:gd name="connsiteY411" fmla="*/ 1370731 h 1687324"/>
              <a:gd name="connsiteX412" fmla="*/ 254884 w 1655762"/>
              <a:gd name="connsiteY412" fmla="*/ 1378228 h 1687324"/>
              <a:gd name="connsiteX413" fmla="*/ 257125 w 1655762"/>
              <a:gd name="connsiteY413" fmla="*/ 1380720 h 1687324"/>
              <a:gd name="connsiteX414" fmla="*/ 274843 w 1655762"/>
              <a:gd name="connsiteY414" fmla="*/ 1396488 h 1687324"/>
              <a:gd name="connsiteX415" fmla="*/ 272609 w 1655762"/>
              <a:gd name="connsiteY415" fmla="*/ 1394251 h 1687324"/>
              <a:gd name="connsiteX416" fmla="*/ 279312 w 1655762"/>
              <a:gd name="connsiteY416" fmla="*/ 1398726 h 1687324"/>
              <a:gd name="connsiteX417" fmla="*/ 274843 w 1655762"/>
              <a:gd name="connsiteY417" fmla="*/ 1398726 h 1687324"/>
              <a:gd name="connsiteX418" fmla="*/ 277078 w 1655762"/>
              <a:gd name="connsiteY418" fmla="*/ 1400963 h 1687324"/>
              <a:gd name="connsiteX419" fmla="*/ 279312 w 1655762"/>
              <a:gd name="connsiteY419" fmla="*/ 1400963 h 1687324"/>
              <a:gd name="connsiteX420" fmla="*/ 288250 w 1655762"/>
              <a:gd name="connsiteY420" fmla="*/ 1409912 h 1687324"/>
              <a:gd name="connsiteX421" fmla="*/ 299423 w 1655762"/>
              <a:gd name="connsiteY421" fmla="*/ 1418860 h 1687324"/>
              <a:gd name="connsiteX422" fmla="*/ 315064 w 1655762"/>
              <a:gd name="connsiteY422" fmla="*/ 1432284 h 1687324"/>
              <a:gd name="connsiteX423" fmla="*/ 328471 w 1655762"/>
              <a:gd name="connsiteY423" fmla="*/ 1441232 h 1687324"/>
              <a:gd name="connsiteX424" fmla="*/ 337409 w 1655762"/>
              <a:gd name="connsiteY424" fmla="*/ 1450181 h 1687324"/>
              <a:gd name="connsiteX425" fmla="*/ 339644 w 1655762"/>
              <a:gd name="connsiteY425" fmla="*/ 1450181 h 1687324"/>
              <a:gd name="connsiteX426" fmla="*/ 350816 w 1655762"/>
              <a:gd name="connsiteY426" fmla="*/ 1459130 h 1687324"/>
              <a:gd name="connsiteX427" fmla="*/ 348582 w 1655762"/>
              <a:gd name="connsiteY427" fmla="*/ 1459130 h 1687324"/>
              <a:gd name="connsiteX428" fmla="*/ 357520 w 1655762"/>
              <a:gd name="connsiteY428" fmla="*/ 1465842 h 1687324"/>
              <a:gd name="connsiteX429" fmla="*/ 355285 w 1655762"/>
              <a:gd name="connsiteY429" fmla="*/ 1461367 h 1687324"/>
              <a:gd name="connsiteX430" fmla="*/ 361989 w 1655762"/>
              <a:gd name="connsiteY430" fmla="*/ 1465842 h 1687324"/>
              <a:gd name="connsiteX431" fmla="*/ 361989 w 1655762"/>
              <a:gd name="connsiteY431" fmla="*/ 1468079 h 1687324"/>
              <a:gd name="connsiteX432" fmla="*/ 368692 w 1655762"/>
              <a:gd name="connsiteY432" fmla="*/ 1470316 h 1687324"/>
              <a:gd name="connsiteX433" fmla="*/ 382587 w 1655762"/>
              <a:gd name="connsiteY433" fmla="*/ 1480750 h 1687324"/>
              <a:gd name="connsiteX434" fmla="*/ 382587 w 1655762"/>
              <a:gd name="connsiteY434" fmla="*/ 1479362 h 1687324"/>
              <a:gd name="connsiteX435" fmla="*/ 387461 w 1655762"/>
              <a:gd name="connsiteY435" fmla="*/ 1484236 h 1687324"/>
              <a:gd name="connsiteX436" fmla="*/ 400647 w 1655762"/>
              <a:gd name="connsiteY436" fmla="*/ 1491570 h 1687324"/>
              <a:gd name="connsiteX437" fmla="*/ 397741 w 1655762"/>
              <a:gd name="connsiteY437" fmla="*/ 1490451 h 1687324"/>
              <a:gd name="connsiteX438" fmla="*/ 411148 w 1655762"/>
              <a:gd name="connsiteY438" fmla="*/ 1499400 h 1687324"/>
              <a:gd name="connsiteX439" fmla="*/ 415617 w 1655762"/>
              <a:gd name="connsiteY439" fmla="*/ 1501637 h 1687324"/>
              <a:gd name="connsiteX440" fmla="*/ 413382 w 1655762"/>
              <a:gd name="connsiteY440" fmla="*/ 1499400 h 1687324"/>
              <a:gd name="connsiteX441" fmla="*/ 415617 w 1655762"/>
              <a:gd name="connsiteY441" fmla="*/ 1499400 h 1687324"/>
              <a:gd name="connsiteX442" fmla="*/ 430654 w 1655762"/>
              <a:gd name="connsiteY442" fmla="*/ 1508628 h 1687324"/>
              <a:gd name="connsiteX443" fmla="*/ 429501 w 1655762"/>
              <a:gd name="connsiteY443" fmla="*/ 1506430 h 1687324"/>
              <a:gd name="connsiteX444" fmla="*/ 429024 w 1655762"/>
              <a:gd name="connsiteY444" fmla="*/ 1506111 h 1687324"/>
              <a:gd name="connsiteX445" fmla="*/ 426789 w 1655762"/>
              <a:gd name="connsiteY445" fmla="*/ 1503874 h 1687324"/>
              <a:gd name="connsiteX446" fmla="*/ 420350 w 1655762"/>
              <a:gd name="connsiteY446" fmla="*/ 1500651 h 1687324"/>
              <a:gd name="connsiteX447" fmla="*/ 417909 w 1655762"/>
              <a:gd name="connsiteY447" fmla="*/ 1500000 h 1687324"/>
              <a:gd name="connsiteX448" fmla="*/ 416002 w 1655762"/>
              <a:gd name="connsiteY448" fmla="*/ 1498474 h 1687324"/>
              <a:gd name="connsiteX449" fmla="*/ 413382 w 1655762"/>
              <a:gd name="connsiteY449" fmla="*/ 1497162 h 1687324"/>
              <a:gd name="connsiteX450" fmla="*/ 395506 w 1655762"/>
              <a:gd name="connsiteY450" fmla="*/ 1483739 h 1687324"/>
              <a:gd name="connsiteX451" fmla="*/ 398858 w 1655762"/>
              <a:gd name="connsiteY451" fmla="*/ 1487934 h 1687324"/>
              <a:gd name="connsiteX452" fmla="*/ 393272 w 1655762"/>
              <a:gd name="connsiteY452" fmla="*/ 1483739 h 1687324"/>
              <a:gd name="connsiteX453" fmla="*/ 394948 w 1655762"/>
              <a:gd name="connsiteY453" fmla="*/ 1486536 h 1687324"/>
              <a:gd name="connsiteX454" fmla="*/ 394947 w 1655762"/>
              <a:gd name="connsiteY454" fmla="*/ 1486535 h 1687324"/>
              <a:gd name="connsiteX455" fmla="*/ 386568 w 1655762"/>
              <a:gd name="connsiteY455" fmla="*/ 1481502 h 1687324"/>
              <a:gd name="connsiteX456" fmla="*/ 382099 w 1655762"/>
              <a:gd name="connsiteY456" fmla="*/ 1477028 h 1687324"/>
              <a:gd name="connsiteX457" fmla="*/ 370927 w 1655762"/>
              <a:gd name="connsiteY457" fmla="*/ 1468079 h 1687324"/>
              <a:gd name="connsiteX458" fmla="*/ 391037 w 1655762"/>
              <a:gd name="connsiteY458" fmla="*/ 1481502 h 1687324"/>
              <a:gd name="connsiteX459" fmla="*/ 386568 w 1655762"/>
              <a:gd name="connsiteY459" fmla="*/ 1477028 h 1687324"/>
              <a:gd name="connsiteX460" fmla="*/ 378718 w 1655762"/>
              <a:gd name="connsiteY460" fmla="*/ 1472312 h 1687324"/>
              <a:gd name="connsiteX461" fmla="*/ 379412 w 1655762"/>
              <a:gd name="connsiteY461" fmla="*/ 1473012 h 1687324"/>
              <a:gd name="connsiteX462" fmla="*/ 378416 w 1655762"/>
              <a:gd name="connsiteY462" fmla="*/ 1472131 h 1687324"/>
              <a:gd name="connsiteX463" fmla="*/ 375396 w 1655762"/>
              <a:gd name="connsiteY463" fmla="*/ 1470316 h 1687324"/>
              <a:gd name="connsiteX464" fmla="*/ 364712 w 1655762"/>
              <a:gd name="connsiteY464" fmla="*/ 1461192 h 1687324"/>
              <a:gd name="connsiteX465" fmla="*/ 365181 w 1655762"/>
              <a:gd name="connsiteY465" fmla="*/ 1461239 h 1687324"/>
              <a:gd name="connsiteX466" fmla="*/ 370927 w 1655762"/>
              <a:gd name="connsiteY466" fmla="*/ 1465842 h 1687324"/>
              <a:gd name="connsiteX467" fmla="*/ 369815 w 1655762"/>
              <a:gd name="connsiteY467" fmla="*/ 1464728 h 1687324"/>
              <a:gd name="connsiteX468" fmla="*/ 368300 w 1655762"/>
              <a:gd name="connsiteY468" fmla="*/ 1463487 h 1687324"/>
              <a:gd name="connsiteX469" fmla="*/ 369377 w 1655762"/>
              <a:gd name="connsiteY469" fmla="*/ 1464290 h 1687324"/>
              <a:gd name="connsiteX470" fmla="*/ 368692 w 1655762"/>
              <a:gd name="connsiteY470" fmla="*/ 1463604 h 1687324"/>
              <a:gd name="connsiteX471" fmla="*/ 382098 w 1655762"/>
              <a:gd name="connsiteY471" fmla="*/ 1470315 h 1687324"/>
              <a:gd name="connsiteX472" fmla="*/ 382099 w 1655762"/>
              <a:gd name="connsiteY472" fmla="*/ 1470316 h 1687324"/>
              <a:gd name="connsiteX473" fmla="*/ 387428 w 1655762"/>
              <a:gd name="connsiteY473" fmla="*/ 1473414 h 1687324"/>
              <a:gd name="connsiteX474" fmla="*/ 391037 w 1655762"/>
              <a:gd name="connsiteY474" fmla="*/ 1477028 h 1687324"/>
              <a:gd name="connsiteX475" fmla="*/ 390758 w 1655762"/>
              <a:gd name="connsiteY475" fmla="*/ 1475350 h 1687324"/>
              <a:gd name="connsiteX476" fmla="*/ 387428 w 1655762"/>
              <a:gd name="connsiteY476" fmla="*/ 1473414 h 1687324"/>
              <a:gd name="connsiteX477" fmla="*/ 386568 w 1655762"/>
              <a:gd name="connsiteY477" fmla="*/ 1472553 h 1687324"/>
              <a:gd name="connsiteX478" fmla="*/ 382098 w 1655762"/>
              <a:gd name="connsiteY478" fmla="*/ 1470315 h 1687324"/>
              <a:gd name="connsiteX479" fmla="*/ 368692 w 1655762"/>
              <a:gd name="connsiteY479" fmla="*/ 1461367 h 1687324"/>
              <a:gd name="connsiteX480" fmla="*/ 368692 w 1655762"/>
              <a:gd name="connsiteY480" fmla="*/ 1460025 h 1687324"/>
              <a:gd name="connsiteX481" fmla="*/ 370182 w 1655762"/>
              <a:gd name="connsiteY481" fmla="*/ 1460622 h 1687324"/>
              <a:gd name="connsiteX482" fmla="*/ 371765 w 1655762"/>
              <a:gd name="connsiteY482" fmla="*/ 1462206 h 1687324"/>
              <a:gd name="connsiteX483" fmla="*/ 373161 w 1655762"/>
              <a:gd name="connsiteY483" fmla="*/ 1463604 h 1687324"/>
              <a:gd name="connsiteX484" fmla="*/ 377630 w 1655762"/>
              <a:gd name="connsiteY484" fmla="*/ 1465842 h 1687324"/>
              <a:gd name="connsiteX485" fmla="*/ 377630 w 1655762"/>
              <a:gd name="connsiteY485" fmla="*/ 1463604 h 1687324"/>
              <a:gd name="connsiteX486" fmla="*/ 375092 w 1655762"/>
              <a:gd name="connsiteY486" fmla="*/ 1462588 h 1687324"/>
              <a:gd name="connsiteX487" fmla="*/ 377296 w 1655762"/>
              <a:gd name="connsiteY487" fmla="*/ 1464439 h 1687324"/>
              <a:gd name="connsiteX488" fmla="*/ 373062 w 1655762"/>
              <a:gd name="connsiteY488" fmla="*/ 1462216 h 1687324"/>
              <a:gd name="connsiteX489" fmla="*/ 372383 w 1655762"/>
              <a:gd name="connsiteY489" fmla="*/ 1461503 h 1687324"/>
              <a:gd name="connsiteX490" fmla="*/ 370182 w 1655762"/>
              <a:gd name="connsiteY490" fmla="*/ 1460622 h 1687324"/>
              <a:gd name="connsiteX491" fmla="*/ 368692 w 1655762"/>
              <a:gd name="connsiteY491" fmla="*/ 1459130 h 1687324"/>
              <a:gd name="connsiteX492" fmla="*/ 368692 w 1655762"/>
              <a:gd name="connsiteY492" fmla="*/ 1460025 h 1687324"/>
              <a:gd name="connsiteX493" fmla="*/ 366458 w 1655762"/>
              <a:gd name="connsiteY493" fmla="*/ 1459130 h 1687324"/>
              <a:gd name="connsiteX494" fmla="*/ 364223 w 1655762"/>
              <a:gd name="connsiteY494" fmla="*/ 1454656 h 1687324"/>
              <a:gd name="connsiteX495" fmla="*/ 353051 w 1655762"/>
              <a:gd name="connsiteY495" fmla="*/ 1450181 h 1687324"/>
              <a:gd name="connsiteX496" fmla="*/ 353051 w 1655762"/>
              <a:gd name="connsiteY496" fmla="*/ 1447944 h 1687324"/>
              <a:gd name="connsiteX497" fmla="*/ 348582 w 1655762"/>
              <a:gd name="connsiteY497" fmla="*/ 1443470 h 1687324"/>
              <a:gd name="connsiteX498" fmla="*/ 346347 w 1655762"/>
              <a:gd name="connsiteY498" fmla="*/ 1442071 h 1687324"/>
              <a:gd name="connsiteX499" fmla="*/ 344921 w 1655762"/>
              <a:gd name="connsiteY499" fmla="*/ 1440108 h 1687324"/>
              <a:gd name="connsiteX500" fmla="*/ 344113 w 1655762"/>
              <a:gd name="connsiteY500" fmla="*/ 1438995 h 1687324"/>
              <a:gd name="connsiteX501" fmla="*/ 343350 w 1655762"/>
              <a:gd name="connsiteY501" fmla="*/ 1438537 h 1687324"/>
              <a:gd name="connsiteX502" fmla="*/ 335733 w 1655762"/>
              <a:gd name="connsiteY502" fmla="*/ 1433962 h 1687324"/>
              <a:gd name="connsiteX503" fmla="*/ 334431 w 1655762"/>
              <a:gd name="connsiteY503" fmla="*/ 1433030 h 1687324"/>
              <a:gd name="connsiteX504" fmla="*/ 330706 w 1655762"/>
              <a:gd name="connsiteY504" fmla="*/ 1430046 h 1687324"/>
              <a:gd name="connsiteX505" fmla="*/ 326237 w 1655762"/>
              <a:gd name="connsiteY505" fmla="*/ 1423335 h 1687324"/>
              <a:gd name="connsiteX506" fmla="*/ 321768 w 1655762"/>
              <a:gd name="connsiteY506" fmla="*/ 1421098 h 1687324"/>
              <a:gd name="connsiteX507" fmla="*/ 320990 w 1655762"/>
              <a:gd name="connsiteY507" fmla="*/ 1419736 h 1687324"/>
              <a:gd name="connsiteX508" fmla="*/ 330706 w 1655762"/>
              <a:gd name="connsiteY508" fmla="*/ 1425572 h 1687324"/>
              <a:gd name="connsiteX509" fmla="*/ 319531 w 1655762"/>
              <a:gd name="connsiteY509" fmla="*/ 1416621 h 1687324"/>
              <a:gd name="connsiteX510" fmla="*/ 306126 w 1655762"/>
              <a:gd name="connsiteY510" fmla="*/ 1403200 h 1687324"/>
              <a:gd name="connsiteX511" fmla="*/ 308361 w 1655762"/>
              <a:gd name="connsiteY511" fmla="*/ 1407674 h 1687324"/>
              <a:gd name="connsiteX512" fmla="*/ 306126 w 1655762"/>
              <a:gd name="connsiteY512" fmla="*/ 1405437 h 1687324"/>
              <a:gd name="connsiteX513" fmla="*/ 301657 w 1655762"/>
              <a:gd name="connsiteY513" fmla="*/ 1400963 h 1687324"/>
              <a:gd name="connsiteX514" fmla="*/ 294954 w 1655762"/>
              <a:gd name="connsiteY514" fmla="*/ 1394251 h 1687324"/>
              <a:gd name="connsiteX515" fmla="*/ 299423 w 1655762"/>
              <a:gd name="connsiteY515" fmla="*/ 1400963 h 1687324"/>
              <a:gd name="connsiteX516" fmla="*/ 292719 w 1655762"/>
              <a:gd name="connsiteY516" fmla="*/ 1394251 h 1687324"/>
              <a:gd name="connsiteX517" fmla="*/ 286016 w 1655762"/>
              <a:gd name="connsiteY517" fmla="*/ 1387540 h 1687324"/>
              <a:gd name="connsiteX518" fmla="*/ 285476 w 1655762"/>
              <a:gd name="connsiteY518" fmla="*/ 1387000 h 1687324"/>
              <a:gd name="connsiteX519" fmla="*/ 284162 w 1655762"/>
              <a:gd name="connsiteY519" fmla="*/ 1386096 h 1687324"/>
              <a:gd name="connsiteX520" fmla="*/ 284574 w 1655762"/>
              <a:gd name="connsiteY520" fmla="*/ 1386096 h 1687324"/>
              <a:gd name="connsiteX521" fmla="*/ 281547 w 1655762"/>
              <a:gd name="connsiteY521" fmla="*/ 1383065 h 1687324"/>
              <a:gd name="connsiteX522" fmla="*/ 281547 w 1655762"/>
              <a:gd name="connsiteY522" fmla="*/ 1381147 h 1687324"/>
              <a:gd name="connsiteX523" fmla="*/ 280238 w 1655762"/>
              <a:gd name="connsiteY523" fmla="*/ 1379788 h 1687324"/>
              <a:gd name="connsiteX524" fmla="*/ 272050 w 1655762"/>
              <a:gd name="connsiteY524" fmla="*/ 1373277 h 1687324"/>
              <a:gd name="connsiteX525" fmla="*/ 272609 w 1655762"/>
              <a:gd name="connsiteY525" fmla="*/ 1374116 h 1687324"/>
              <a:gd name="connsiteX526" fmla="*/ 268140 w 1655762"/>
              <a:gd name="connsiteY526" fmla="*/ 1369642 h 1687324"/>
              <a:gd name="connsiteX527" fmla="*/ 265903 w 1655762"/>
              <a:gd name="connsiteY527" fmla="*/ 1367402 h 1687324"/>
              <a:gd name="connsiteX528" fmla="*/ 263671 w 1655762"/>
              <a:gd name="connsiteY528" fmla="*/ 1364329 h 1687324"/>
              <a:gd name="connsiteX529" fmla="*/ 261437 w 1655762"/>
              <a:gd name="connsiteY529" fmla="*/ 1362931 h 1687324"/>
              <a:gd name="connsiteX530" fmla="*/ 261435 w 1655762"/>
              <a:gd name="connsiteY530" fmla="*/ 1362929 h 1687324"/>
              <a:gd name="connsiteX531" fmla="*/ 252498 w 1655762"/>
              <a:gd name="connsiteY531" fmla="*/ 1351744 h 1687324"/>
              <a:gd name="connsiteX532" fmla="*/ 248161 w 1655762"/>
              <a:gd name="connsiteY532" fmla="*/ 1348849 h 1687324"/>
              <a:gd name="connsiteX533" fmla="*/ 248029 w 1655762"/>
              <a:gd name="connsiteY533" fmla="*/ 1348668 h 1687324"/>
              <a:gd name="connsiteX534" fmla="*/ 245803 w 1655762"/>
              <a:gd name="connsiteY534" fmla="*/ 1347276 h 1687324"/>
              <a:gd name="connsiteX535" fmla="*/ 245796 w 1655762"/>
              <a:gd name="connsiteY535" fmla="*/ 1347271 h 1687324"/>
              <a:gd name="connsiteX536" fmla="*/ 245795 w 1655762"/>
              <a:gd name="connsiteY536" fmla="*/ 1347270 h 1687324"/>
              <a:gd name="connsiteX537" fmla="*/ 245795 w 1655762"/>
              <a:gd name="connsiteY537" fmla="*/ 1347271 h 1687324"/>
              <a:gd name="connsiteX538" fmla="*/ 243560 w 1655762"/>
              <a:gd name="connsiteY538" fmla="*/ 1345033 h 1687324"/>
              <a:gd name="connsiteX539" fmla="*/ 248029 w 1655762"/>
              <a:gd name="connsiteY539" fmla="*/ 1345033 h 1687324"/>
              <a:gd name="connsiteX540" fmla="*/ 241326 w 1655762"/>
              <a:gd name="connsiteY540" fmla="*/ 1338321 h 1687324"/>
              <a:gd name="connsiteX541" fmla="*/ 248531 w 1655762"/>
              <a:gd name="connsiteY541" fmla="*/ 1345535 h 1687324"/>
              <a:gd name="connsiteX542" fmla="*/ 252381 w 1655762"/>
              <a:gd name="connsiteY542" fmla="*/ 1349389 h 1687324"/>
              <a:gd name="connsiteX543" fmla="*/ 251888 w 1655762"/>
              <a:gd name="connsiteY543" fmla="*/ 1348896 h 1687324"/>
              <a:gd name="connsiteX544" fmla="*/ 253116 w 1655762"/>
              <a:gd name="connsiteY544" fmla="*/ 1350126 h 1687324"/>
              <a:gd name="connsiteX545" fmla="*/ 253809 w 1655762"/>
              <a:gd name="connsiteY545" fmla="*/ 1350819 h 1687324"/>
              <a:gd name="connsiteX546" fmla="*/ 254145 w 1655762"/>
              <a:gd name="connsiteY546" fmla="*/ 1351156 h 1687324"/>
              <a:gd name="connsiteX547" fmla="*/ 263671 w 1655762"/>
              <a:gd name="connsiteY547" fmla="*/ 1360693 h 1687324"/>
              <a:gd name="connsiteX548" fmla="*/ 254245 w 1655762"/>
              <a:gd name="connsiteY548" fmla="*/ 1351256 h 1687324"/>
              <a:gd name="connsiteX549" fmla="*/ 254733 w 1655762"/>
              <a:gd name="connsiteY549" fmla="*/ 1351744 h 1687324"/>
              <a:gd name="connsiteX550" fmla="*/ 252498 w 1655762"/>
              <a:gd name="connsiteY550" fmla="*/ 1347270 h 1687324"/>
              <a:gd name="connsiteX551" fmla="*/ 230153 w 1655762"/>
              <a:gd name="connsiteY551" fmla="*/ 1322661 h 1687324"/>
              <a:gd name="connsiteX552" fmla="*/ 230153 w 1655762"/>
              <a:gd name="connsiteY552" fmla="*/ 1324898 h 1687324"/>
              <a:gd name="connsiteX553" fmla="*/ 227530 w 1655762"/>
              <a:gd name="connsiteY553" fmla="*/ 1321396 h 1687324"/>
              <a:gd name="connsiteX554" fmla="*/ 227919 w 1655762"/>
              <a:gd name="connsiteY554" fmla="*/ 1320424 h 1687324"/>
              <a:gd name="connsiteX555" fmla="*/ 223450 w 1655762"/>
              <a:gd name="connsiteY555" fmla="*/ 1315949 h 1687324"/>
              <a:gd name="connsiteX556" fmla="*/ 225365 w 1655762"/>
              <a:gd name="connsiteY556" fmla="*/ 1318506 h 1687324"/>
              <a:gd name="connsiteX557" fmla="*/ 224567 w 1655762"/>
              <a:gd name="connsiteY557" fmla="*/ 1317907 h 1687324"/>
              <a:gd name="connsiteX558" fmla="*/ 221215 w 1655762"/>
              <a:gd name="connsiteY558" fmla="*/ 1313712 h 1687324"/>
              <a:gd name="connsiteX559" fmla="*/ 226243 w 1655762"/>
              <a:gd name="connsiteY559" fmla="*/ 1320424 h 1687324"/>
              <a:gd name="connsiteX560" fmla="*/ 226802 w 1655762"/>
              <a:gd name="connsiteY560" fmla="*/ 1320424 h 1687324"/>
              <a:gd name="connsiteX561" fmla="*/ 227530 w 1655762"/>
              <a:gd name="connsiteY561" fmla="*/ 1321396 h 1687324"/>
              <a:gd name="connsiteX562" fmla="*/ 227360 w 1655762"/>
              <a:gd name="connsiteY562" fmla="*/ 1321822 h 1687324"/>
              <a:gd name="connsiteX563" fmla="*/ 230153 w 1655762"/>
              <a:gd name="connsiteY563" fmla="*/ 1324898 h 1687324"/>
              <a:gd name="connsiteX564" fmla="*/ 227919 w 1655762"/>
              <a:gd name="connsiteY564" fmla="*/ 1324898 h 1687324"/>
              <a:gd name="connsiteX565" fmla="*/ 221215 w 1655762"/>
              <a:gd name="connsiteY565" fmla="*/ 1315949 h 1687324"/>
              <a:gd name="connsiteX566" fmla="*/ 218981 w 1655762"/>
              <a:gd name="connsiteY566" fmla="*/ 1315949 h 1687324"/>
              <a:gd name="connsiteX567" fmla="*/ 210043 w 1655762"/>
              <a:gd name="connsiteY567" fmla="*/ 1304763 h 1687324"/>
              <a:gd name="connsiteX568" fmla="*/ 218981 w 1655762"/>
              <a:gd name="connsiteY568" fmla="*/ 1313712 h 1687324"/>
              <a:gd name="connsiteX569" fmla="*/ 211961 w 1655762"/>
              <a:gd name="connsiteY569" fmla="*/ 1304342 h 1687324"/>
              <a:gd name="connsiteX570" fmla="*/ 207962 w 1655762"/>
              <a:gd name="connsiteY570" fmla="*/ 1300610 h 1687324"/>
              <a:gd name="connsiteX571" fmla="*/ 209930 w 1655762"/>
              <a:gd name="connsiteY571" fmla="*/ 1301630 h 1687324"/>
              <a:gd name="connsiteX572" fmla="*/ 205574 w 1655762"/>
              <a:gd name="connsiteY572" fmla="*/ 1295815 h 1687324"/>
              <a:gd name="connsiteX573" fmla="*/ 205574 w 1655762"/>
              <a:gd name="connsiteY573" fmla="*/ 1298052 h 1687324"/>
              <a:gd name="connsiteX574" fmla="*/ 196636 w 1655762"/>
              <a:gd name="connsiteY574" fmla="*/ 1284629 h 1687324"/>
              <a:gd name="connsiteX575" fmla="*/ 198870 w 1655762"/>
              <a:gd name="connsiteY575" fmla="*/ 1289103 h 1687324"/>
              <a:gd name="connsiteX576" fmla="*/ 192167 w 1655762"/>
              <a:gd name="connsiteY576" fmla="*/ 1280154 h 1687324"/>
              <a:gd name="connsiteX577" fmla="*/ 194401 w 1655762"/>
              <a:gd name="connsiteY577" fmla="*/ 1282391 h 1687324"/>
              <a:gd name="connsiteX578" fmla="*/ 194401 w 1655762"/>
              <a:gd name="connsiteY578" fmla="*/ 1280829 h 1687324"/>
              <a:gd name="connsiteX579" fmla="*/ 191943 w 1655762"/>
              <a:gd name="connsiteY579" fmla="*/ 1278360 h 1687324"/>
              <a:gd name="connsiteX580" fmla="*/ 187325 w 1655762"/>
              <a:gd name="connsiteY580" fmla="*/ 1271399 h 1687324"/>
              <a:gd name="connsiteX581" fmla="*/ 189419 w 1655762"/>
              <a:gd name="connsiteY581" fmla="*/ 1273503 h 1687324"/>
              <a:gd name="connsiteX582" fmla="*/ 187698 w 1655762"/>
              <a:gd name="connsiteY582" fmla="*/ 1271205 h 1687324"/>
              <a:gd name="connsiteX583" fmla="*/ 176525 w 1655762"/>
              <a:gd name="connsiteY583" fmla="*/ 1257782 h 1687324"/>
              <a:gd name="connsiteX584" fmla="*/ 175818 w 1655762"/>
              <a:gd name="connsiteY584" fmla="*/ 1255834 h 1687324"/>
              <a:gd name="connsiteX585" fmla="*/ 169923 w 1655762"/>
              <a:gd name="connsiteY585" fmla="*/ 1248460 h 1687324"/>
              <a:gd name="connsiteX586" fmla="*/ 165713 w 1655762"/>
              <a:gd name="connsiteY586" fmla="*/ 1242843 h 1687324"/>
              <a:gd name="connsiteX587" fmla="*/ 167587 w 1655762"/>
              <a:gd name="connsiteY587" fmla="*/ 1246596 h 1687324"/>
              <a:gd name="connsiteX588" fmla="*/ 165713 w 1655762"/>
              <a:gd name="connsiteY588" fmla="*/ 1242843 h 1687324"/>
              <a:gd name="connsiteX589" fmla="*/ 163215 w 1655762"/>
              <a:gd name="connsiteY589" fmla="*/ 1239510 h 1687324"/>
              <a:gd name="connsiteX590" fmla="*/ 163335 w 1655762"/>
              <a:gd name="connsiteY590" fmla="*/ 1238080 h 1687324"/>
              <a:gd name="connsiteX591" fmla="*/ 160884 w 1655762"/>
              <a:gd name="connsiteY591" fmla="*/ 1233173 h 1687324"/>
              <a:gd name="connsiteX592" fmla="*/ 160885 w 1655762"/>
              <a:gd name="connsiteY592" fmla="*/ 1233174 h 1687324"/>
              <a:gd name="connsiteX593" fmla="*/ 163335 w 1655762"/>
              <a:gd name="connsiteY593" fmla="*/ 1238080 h 1687324"/>
              <a:gd name="connsiteX594" fmla="*/ 163375 w 1655762"/>
              <a:gd name="connsiteY594" fmla="*/ 1237592 h 1687324"/>
              <a:gd name="connsiteX595" fmla="*/ 165451 w 1655762"/>
              <a:gd name="connsiteY595" fmla="*/ 1241748 h 1687324"/>
              <a:gd name="connsiteX596" fmla="*/ 171320 w 1655762"/>
              <a:gd name="connsiteY596" fmla="*/ 1249858 h 1687324"/>
              <a:gd name="connsiteX597" fmla="*/ 175721 w 1655762"/>
              <a:gd name="connsiteY597" fmla="*/ 1255567 h 1687324"/>
              <a:gd name="connsiteX598" fmla="*/ 175408 w 1655762"/>
              <a:gd name="connsiteY598" fmla="*/ 1254706 h 1687324"/>
              <a:gd name="connsiteX599" fmla="*/ 174291 w 1655762"/>
              <a:gd name="connsiteY599" fmla="*/ 1253308 h 1687324"/>
              <a:gd name="connsiteX600" fmla="*/ 163426 w 1655762"/>
              <a:gd name="connsiteY600" fmla="*/ 1236989 h 1687324"/>
              <a:gd name="connsiteX601" fmla="*/ 163375 w 1655762"/>
              <a:gd name="connsiteY601" fmla="*/ 1237592 h 1687324"/>
              <a:gd name="connsiteX602" fmla="*/ 162018 w 1655762"/>
              <a:gd name="connsiteY602" fmla="*/ 1234875 h 1687324"/>
              <a:gd name="connsiteX603" fmla="*/ 160885 w 1655762"/>
              <a:gd name="connsiteY603" fmla="*/ 1233174 h 1687324"/>
              <a:gd name="connsiteX604" fmla="*/ 158342 w 1655762"/>
              <a:gd name="connsiteY604" fmla="*/ 1228082 h 1687324"/>
              <a:gd name="connsiteX605" fmla="*/ 171660 w 1655762"/>
              <a:gd name="connsiteY605" fmla="*/ 1223431 h 1687324"/>
              <a:gd name="connsiteX606" fmla="*/ 174258 w 1655762"/>
              <a:gd name="connsiteY606" fmla="*/ 1228632 h 1687324"/>
              <a:gd name="connsiteX607" fmla="*/ 174089 w 1655762"/>
              <a:gd name="connsiteY607" fmla="*/ 1228296 h 1687324"/>
              <a:gd name="connsiteX608" fmla="*/ 171777 w 1655762"/>
              <a:gd name="connsiteY608" fmla="*/ 1223665 h 1687324"/>
              <a:gd name="connsiteX609" fmla="*/ 170757 w 1655762"/>
              <a:gd name="connsiteY609" fmla="*/ 1221622 h 1687324"/>
              <a:gd name="connsiteX610" fmla="*/ 171660 w 1655762"/>
              <a:gd name="connsiteY610" fmla="*/ 1223431 h 1687324"/>
              <a:gd name="connsiteX611" fmla="*/ 171404 w 1655762"/>
              <a:gd name="connsiteY611" fmla="*/ 1222918 h 1687324"/>
              <a:gd name="connsiteX612" fmla="*/ 175086 w 1655762"/>
              <a:gd name="connsiteY612" fmla="*/ 1221463 h 1687324"/>
              <a:gd name="connsiteX613" fmla="*/ 175792 w 1655762"/>
              <a:gd name="connsiteY613" fmla="*/ 1222730 h 1687324"/>
              <a:gd name="connsiteX614" fmla="*/ 178650 w 1655762"/>
              <a:gd name="connsiteY614" fmla="*/ 1226240 h 1687324"/>
              <a:gd name="connsiteX615" fmla="*/ 176525 w 1655762"/>
              <a:gd name="connsiteY615" fmla="*/ 1221987 h 1687324"/>
              <a:gd name="connsiteX616" fmla="*/ 169823 w 1655762"/>
              <a:gd name="connsiteY616" fmla="*/ 1219750 h 1687324"/>
              <a:gd name="connsiteX617" fmla="*/ 170757 w 1655762"/>
              <a:gd name="connsiteY617" fmla="*/ 1221622 h 1687324"/>
              <a:gd name="connsiteX618" fmla="*/ 169822 w 1655762"/>
              <a:gd name="connsiteY618" fmla="*/ 1219750 h 1687324"/>
              <a:gd name="connsiteX619" fmla="*/ 169029 w 1655762"/>
              <a:gd name="connsiteY619" fmla="*/ 1219374 h 1687324"/>
              <a:gd name="connsiteX620" fmla="*/ 172056 w 1655762"/>
              <a:gd name="connsiteY620" fmla="*/ 1224224 h 1687324"/>
              <a:gd name="connsiteX621" fmla="*/ 174089 w 1655762"/>
              <a:gd name="connsiteY621" fmla="*/ 1228296 h 1687324"/>
              <a:gd name="connsiteX622" fmla="*/ 174258 w 1655762"/>
              <a:gd name="connsiteY622" fmla="*/ 1228633 h 1687324"/>
              <a:gd name="connsiteX623" fmla="*/ 174293 w 1655762"/>
              <a:gd name="connsiteY623" fmla="*/ 1228703 h 1687324"/>
              <a:gd name="connsiteX624" fmla="*/ 174849 w 1655762"/>
              <a:gd name="connsiteY624" fmla="*/ 1230097 h 1687324"/>
              <a:gd name="connsiteX625" fmla="*/ 172056 w 1655762"/>
              <a:gd name="connsiteY625" fmla="*/ 1226461 h 1687324"/>
              <a:gd name="connsiteX626" fmla="*/ 175780 w 1655762"/>
              <a:gd name="connsiteY626" fmla="*/ 1231681 h 1687324"/>
              <a:gd name="connsiteX627" fmla="*/ 180177 w 1655762"/>
              <a:gd name="connsiteY627" fmla="*/ 1237843 h 1687324"/>
              <a:gd name="connsiteX628" fmla="*/ 175491 w 1655762"/>
              <a:gd name="connsiteY628" fmla="*/ 1229404 h 1687324"/>
              <a:gd name="connsiteX629" fmla="*/ 174193 w 1655762"/>
              <a:gd name="connsiteY629" fmla="*/ 1227807 h 1687324"/>
              <a:gd name="connsiteX630" fmla="*/ 174644 w 1655762"/>
              <a:gd name="connsiteY630" fmla="*/ 1227877 h 1687324"/>
              <a:gd name="connsiteX631" fmla="*/ 170124 w 1655762"/>
              <a:gd name="connsiteY631" fmla="*/ 1219736 h 1687324"/>
              <a:gd name="connsiteX632" fmla="*/ 169823 w 1655762"/>
              <a:gd name="connsiteY632" fmla="*/ 1219750 h 1687324"/>
              <a:gd name="connsiteX633" fmla="*/ 169822 w 1655762"/>
              <a:gd name="connsiteY633" fmla="*/ 1219749 h 1687324"/>
              <a:gd name="connsiteX634" fmla="*/ 169635 w 1655762"/>
              <a:gd name="connsiteY634" fmla="*/ 1219374 h 1687324"/>
              <a:gd name="connsiteX635" fmla="*/ 169447 w 1655762"/>
              <a:gd name="connsiteY635" fmla="*/ 1219374 h 1687324"/>
              <a:gd name="connsiteX636" fmla="*/ 169822 w 1655762"/>
              <a:gd name="connsiteY636" fmla="*/ 1219749 h 1687324"/>
              <a:gd name="connsiteX637" fmla="*/ 169822 w 1655762"/>
              <a:gd name="connsiteY637" fmla="*/ 1219750 h 1687324"/>
              <a:gd name="connsiteX638" fmla="*/ 171404 w 1655762"/>
              <a:gd name="connsiteY638" fmla="*/ 1222918 h 1687324"/>
              <a:gd name="connsiteX639" fmla="*/ 172056 w 1655762"/>
              <a:gd name="connsiteY639" fmla="*/ 1224224 h 1687324"/>
              <a:gd name="connsiteX640" fmla="*/ 169288 w 1655762"/>
              <a:gd name="connsiteY640" fmla="*/ 1219374 h 1687324"/>
              <a:gd name="connsiteX641" fmla="*/ 1564320 w 1655762"/>
              <a:gd name="connsiteY641" fmla="*/ 1219348 h 1687324"/>
              <a:gd name="connsiteX642" fmla="*/ 1564148 w 1655762"/>
              <a:gd name="connsiteY642" fmla="*/ 1219750 h 1687324"/>
              <a:gd name="connsiteX643" fmla="*/ 1564188 w 1655762"/>
              <a:gd name="connsiteY643" fmla="*/ 1219465 h 1687324"/>
              <a:gd name="connsiteX644" fmla="*/ 1566382 w 1655762"/>
              <a:gd name="connsiteY644" fmla="*/ 1217513 h 1687324"/>
              <a:gd name="connsiteX645" fmla="*/ 1564320 w 1655762"/>
              <a:gd name="connsiteY645" fmla="*/ 1219348 h 1687324"/>
              <a:gd name="connsiteX646" fmla="*/ 1565022 w 1655762"/>
              <a:gd name="connsiteY646" fmla="*/ 1217707 h 1687324"/>
              <a:gd name="connsiteX647" fmla="*/ 160772 w 1655762"/>
              <a:gd name="connsiteY647" fmla="*/ 1213876 h 1687324"/>
              <a:gd name="connsiteX648" fmla="*/ 162274 w 1655762"/>
              <a:gd name="connsiteY648" fmla="*/ 1217637 h 1687324"/>
              <a:gd name="connsiteX649" fmla="*/ 164688 w 1655762"/>
              <a:gd name="connsiteY649" fmla="*/ 1220657 h 1687324"/>
              <a:gd name="connsiteX650" fmla="*/ 163118 w 1655762"/>
              <a:gd name="connsiteY650" fmla="*/ 1217513 h 1687324"/>
              <a:gd name="connsiteX651" fmla="*/ 164794 w 1655762"/>
              <a:gd name="connsiteY651" fmla="*/ 1219750 h 1687324"/>
              <a:gd name="connsiteX652" fmla="*/ 163215 w 1655762"/>
              <a:gd name="connsiteY652" fmla="*/ 1215534 h 1687324"/>
              <a:gd name="connsiteX653" fmla="*/ 163215 w 1655762"/>
              <a:gd name="connsiteY653" fmla="*/ 1217136 h 1687324"/>
              <a:gd name="connsiteX654" fmla="*/ 160846 w 1655762"/>
              <a:gd name="connsiteY654" fmla="*/ 1212162 h 1687324"/>
              <a:gd name="connsiteX655" fmla="*/ 160979 w 1655762"/>
              <a:gd name="connsiteY655" fmla="*/ 1212662 h 1687324"/>
              <a:gd name="connsiteX656" fmla="*/ 160896 w 1655762"/>
              <a:gd name="connsiteY656" fmla="*/ 1212244 h 1687324"/>
              <a:gd name="connsiteX657" fmla="*/ 156508 w 1655762"/>
              <a:gd name="connsiteY657" fmla="*/ 1208187 h 1687324"/>
              <a:gd name="connsiteX658" fmla="*/ 156508 w 1655762"/>
              <a:gd name="connsiteY658" fmla="*/ 1208999 h 1687324"/>
              <a:gd name="connsiteX659" fmla="*/ 156925 w 1655762"/>
              <a:gd name="connsiteY659" fmla="*/ 1210946 h 1687324"/>
              <a:gd name="connsiteX660" fmla="*/ 160692 w 1655762"/>
              <a:gd name="connsiteY660" fmla="*/ 1215658 h 1687324"/>
              <a:gd name="connsiteX661" fmla="*/ 158884 w 1655762"/>
              <a:gd name="connsiteY661" fmla="*/ 1211357 h 1687324"/>
              <a:gd name="connsiteX662" fmla="*/ 158744 w 1655762"/>
              <a:gd name="connsiteY662" fmla="*/ 1205950 h 1687324"/>
              <a:gd name="connsiteX663" fmla="*/ 159661 w 1655762"/>
              <a:gd name="connsiteY663" fmla="*/ 1208013 h 1687324"/>
              <a:gd name="connsiteX664" fmla="*/ 165353 w 1655762"/>
              <a:gd name="connsiteY664" fmla="*/ 1217513 h 1687324"/>
              <a:gd name="connsiteX665" fmla="*/ 165353 w 1655762"/>
              <a:gd name="connsiteY665" fmla="*/ 1215871 h 1687324"/>
              <a:gd name="connsiteX666" fmla="*/ 162560 w 1655762"/>
              <a:gd name="connsiteY666" fmla="*/ 1196399 h 1687324"/>
              <a:gd name="connsiteX667" fmla="*/ 163118 w 1655762"/>
              <a:gd name="connsiteY667" fmla="*/ 1196818 h 1687324"/>
              <a:gd name="connsiteX668" fmla="*/ 163118 w 1655762"/>
              <a:gd name="connsiteY668" fmla="*/ 1197378 h 1687324"/>
              <a:gd name="connsiteX669" fmla="*/ 169817 w 1655762"/>
              <a:gd name="connsiteY669" fmla="*/ 1186185 h 1687324"/>
              <a:gd name="connsiteX670" fmla="*/ 169820 w 1655762"/>
              <a:gd name="connsiteY670" fmla="*/ 1186188 h 1687324"/>
              <a:gd name="connsiteX671" fmla="*/ 169817 w 1655762"/>
              <a:gd name="connsiteY671" fmla="*/ 1186185 h 1687324"/>
              <a:gd name="connsiteX672" fmla="*/ 165353 w 1655762"/>
              <a:gd name="connsiteY672" fmla="*/ 1179480 h 1687324"/>
              <a:gd name="connsiteX673" fmla="*/ 167867 w 1655762"/>
              <a:gd name="connsiteY673" fmla="*/ 1183290 h 1687324"/>
              <a:gd name="connsiteX674" fmla="*/ 167817 w 1655762"/>
              <a:gd name="connsiteY674" fmla="*/ 1183181 h 1687324"/>
              <a:gd name="connsiteX675" fmla="*/ 169817 w 1655762"/>
              <a:gd name="connsiteY675" fmla="*/ 1186185 h 1687324"/>
              <a:gd name="connsiteX676" fmla="*/ 167587 w 1655762"/>
              <a:gd name="connsiteY676" fmla="*/ 1183116 h 1687324"/>
              <a:gd name="connsiteX677" fmla="*/ 165353 w 1655762"/>
              <a:gd name="connsiteY677" fmla="*/ 1181717 h 1687324"/>
              <a:gd name="connsiteX678" fmla="*/ 165353 w 1655762"/>
              <a:gd name="connsiteY678" fmla="*/ 1179166 h 1687324"/>
              <a:gd name="connsiteX679" fmla="*/ 167029 w 1655762"/>
              <a:gd name="connsiteY679" fmla="*/ 1181438 h 1687324"/>
              <a:gd name="connsiteX680" fmla="*/ 167817 w 1655762"/>
              <a:gd name="connsiteY680" fmla="*/ 1183181 h 1687324"/>
              <a:gd name="connsiteX681" fmla="*/ 165353 w 1655762"/>
              <a:gd name="connsiteY681" fmla="*/ 1179480 h 1687324"/>
              <a:gd name="connsiteX682" fmla="*/ 149800 w 1655762"/>
              <a:gd name="connsiteY682" fmla="*/ 1170151 h 1687324"/>
              <a:gd name="connsiteX683" fmla="*/ 152036 w 1655762"/>
              <a:gd name="connsiteY683" fmla="*/ 1174626 h 1687324"/>
              <a:gd name="connsiteX684" fmla="*/ 149800 w 1655762"/>
              <a:gd name="connsiteY684" fmla="*/ 1170291 h 1687324"/>
              <a:gd name="connsiteX685" fmla="*/ 1492644 w 1655762"/>
              <a:gd name="connsiteY685" fmla="*/ 1166057 h 1687324"/>
              <a:gd name="connsiteX686" fmla="*/ 1490527 w 1655762"/>
              <a:gd name="connsiteY686" fmla="*/ 1169237 h 1687324"/>
              <a:gd name="connsiteX687" fmla="*/ 1490689 w 1655762"/>
              <a:gd name="connsiteY687" fmla="*/ 1167455 h 1687324"/>
              <a:gd name="connsiteX688" fmla="*/ 1492644 w 1655762"/>
              <a:gd name="connsiteY688" fmla="*/ 1166057 h 1687324"/>
              <a:gd name="connsiteX689" fmla="*/ 154600 w 1655762"/>
              <a:gd name="connsiteY689" fmla="*/ 1160044 h 1687324"/>
              <a:gd name="connsiteX690" fmla="*/ 160884 w 1655762"/>
              <a:gd name="connsiteY690" fmla="*/ 1170532 h 1687324"/>
              <a:gd name="connsiteX691" fmla="*/ 160884 w 1655762"/>
              <a:gd name="connsiteY691" fmla="*/ 1171091 h 1687324"/>
              <a:gd name="connsiteX692" fmla="*/ 154606 w 1655762"/>
              <a:gd name="connsiteY692" fmla="*/ 1160091 h 1687324"/>
              <a:gd name="connsiteX693" fmla="*/ 1474596 w 1655762"/>
              <a:gd name="connsiteY693" fmla="*/ 1159518 h 1687324"/>
              <a:gd name="connsiteX694" fmla="*/ 1472533 w 1655762"/>
              <a:gd name="connsiteY694" fmla="*/ 1161583 h 1687324"/>
              <a:gd name="connsiteX695" fmla="*/ 1473092 w 1655762"/>
              <a:gd name="connsiteY695" fmla="*/ 1161023 h 1687324"/>
              <a:gd name="connsiteX696" fmla="*/ 1474768 w 1655762"/>
              <a:gd name="connsiteY696" fmla="*/ 1159345 h 1687324"/>
              <a:gd name="connsiteX697" fmla="*/ 1474768 w 1655762"/>
              <a:gd name="connsiteY697" fmla="*/ 1159346 h 1687324"/>
              <a:gd name="connsiteX698" fmla="*/ 1474596 w 1655762"/>
              <a:gd name="connsiteY698" fmla="*/ 1159518 h 1687324"/>
              <a:gd name="connsiteX699" fmla="*/ 138621 w 1655762"/>
              <a:gd name="connsiteY699" fmla="*/ 1145540 h 1687324"/>
              <a:gd name="connsiteX700" fmla="*/ 143093 w 1655762"/>
              <a:gd name="connsiteY700" fmla="*/ 1154490 h 1687324"/>
              <a:gd name="connsiteX701" fmla="*/ 143093 w 1655762"/>
              <a:gd name="connsiteY701" fmla="*/ 1158964 h 1687324"/>
              <a:gd name="connsiteX702" fmla="*/ 147565 w 1655762"/>
              <a:gd name="connsiteY702" fmla="*/ 1165956 h 1687324"/>
              <a:gd name="connsiteX703" fmla="*/ 149800 w 1655762"/>
              <a:gd name="connsiteY703" fmla="*/ 1170291 h 1687324"/>
              <a:gd name="connsiteX704" fmla="*/ 149800 w 1655762"/>
              <a:gd name="connsiteY704" fmla="*/ 1174626 h 1687324"/>
              <a:gd name="connsiteX705" fmla="*/ 156967 w 1655762"/>
              <a:gd name="connsiteY705" fmla="*/ 1186716 h 1687324"/>
              <a:gd name="connsiteX706" fmla="*/ 156415 w 1655762"/>
              <a:gd name="connsiteY706" fmla="*/ 1183955 h 1687324"/>
              <a:gd name="connsiteX707" fmla="*/ 158092 w 1655762"/>
              <a:gd name="connsiteY707" fmla="*/ 1187870 h 1687324"/>
              <a:gd name="connsiteX708" fmla="*/ 157724 w 1655762"/>
              <a:gd name="connsiteY708" fmla="*/ 1187993 h 1687324"/>
              <a:gd name="connsiteX709" fmla="*/ 159582 w 1655762"/>
              <a:gd name="connsiteY709" fmla="*/ 1191127 h 1687324"/>
              <a:gd name="connsiteX710" fmla="*/ 160475 w 1655762"/>
              <a:gd name="connsiteY710" fmla="*/ 1192760 h 1687324"/>
              <a:gd name="connsiteX711" fmla="*/ 160338 w 1655762"/>
              <a:gd name="connsiteY711" fmla="*/ 1192213 h 1687324"/>
              <a:gd name="connsiteX712" fmla="*/ 160988 w 1655762"/>
              <a:gd name="connsiteY712" fmla="*/ 1193699 h 1687324"/>
              <a:gd name="connsiteX713" fmla="*/ 161918 w 1655762"/>
              <a:gd name="connsiteY713" fmla="*/ 1195400 h 1687324"/>
              <a:gd name="connsiteX714" fmla="*/ 162001 w 1655762"/>
              <a:gd name="connsiteY714" fmla="*/ 1195420 h 1687324"/>
              <a:gd name="connsiteX715" fmla="*/ 162560 w 1655762"/>
              <a:gd name="connsiteY715" fmla="*/ 1196399 h 1687324"/>
              <a:gd name="connsiteX716" fmla="*/ 162398 w 1655762"/>
              <a:gd name="connsiteY716" fmla="*/ 1196278 h 1687324"/>
              <a:gd name="connsiteX717" fmla="*/ 162680 w 1655762"/>
              <a:gd name="connsiteY717" fmla="*/ 1196793 h 1687324"/>
              <a:gd name="connsiteX718" fmla="*/ 163118 w 1655762"/>
              <a:gd name="connsiteY718" fmla="*/ 1197378 h 1687324"/>
              <a:gd name="connsiteX719" fmla="*/ 163566 w 1655762"/>
              <a:gd name="connsiteY719" fmla="*/ 1197826 h 1687324"/>
              <a:gd name="connsiteX720" fmla="*/ 164952 w 1655762"/>
              <a:gd name="connsiteY720" fmla="*/ 1200947 h 1687324"/>
              <a:gd name="connsiteX721" fmla="*/ 165559 w 1655762"/>
              <a:gd name="connsiteY721" fmla="*/ 1202058 h 1687324"/>
              <a:gd name="connsiteX722" fmla="*/ 167867 w 1655762"/>
              <a:gd name="connsiteY722" fmla="*/ 1204369 h 1687324"/>
              <a:gd name="connsiteX723" fmla="*/ 172056 w 1655762"/>
              <a:gd name="connsiteY723" fmla="*/ 1208564 h 1687324"/>
              <a:gd name="connsiteX724" fmla="*/ 167587 w 1655762"/>
              <a:gd name="connsiteY724" fmla="*/ 1201852 h 1687324"/>
              <a:gd name="connsiteX725" fmla="*/ 165353 w 1655762"/>
              <a:gd name="connsiteY725" fmla="*/ 1199615 h 1687324"/>
              <a:gd name="connsiteX726" fmla="*/ 163566 w 1655762"/>
              <a:gd name="connsiteY726" fmla="*/ 1197826 h 1687324"/>
              <a:gd name="connsiteX727" fmla="*/ 163119 w 1655762"/>
              <a:gd name="connsiteY727" fmla="*/ 1196819 h 1687324"/>
              <a:gd name="connsiteX728" fmla="*/ 163118 w 1655762"/>
              <a:gd name="connsiteY728" fmla="*/ 1196818 h 1687324"/>
              <a:gd name="connsiteX729" fmla="*/ 163118 w 1655762"/>
              <a:gd name="connsiteY729" fmla="*/ 1195141 h 1687324"/>
              <a:gd name="connsiteX730" fmla="*/ 149712 w 1655762"/>
              <a:gd name="connsiteY730" fmla="*/ 1168294 h 1687324"/>
              <a:gd name="connsiteX731" fmla="*/ 151946 w 1655762"/>
              <a:gd name="connsiteY731" fmla="*/ 1168294 h 1687324"/>
              <a:gd name="connsiteX732" fmla="*/ 160884 w 1655762"/>
              <a:gd name="connsiteY732" fmla="*/ 1188429 h 1687324"/>
              <a:gd name="connsiteX733" fmla="*/ 154181 w 1655762"/>
              <a:gd name="connsiteY733" fmla="*/ 1170531 h 1687324"/>
              <a:gd name="connsiteX734" fmla="*/ 143008 w 1655762"/>
              <a:gd name="connsiteY734" fmla="*/ 1148159 h 1687324"/>
              <a:gd name="connsiteX735" fmla="*/ 141575 w 1655762"/>
              <a:gd name="connsiteY735" fmla="*/ 1146724 h 1687324"/>
              <a:gd name="connsiteX736" fmla="*/ 143093 w 1655762"/>
              <a:gd name="connsiteY736" fmla="*/ 1150015 h 1687324"/>
              <a:gd name="connsiteX737" fmla="*/ 141322 w 1655762"/>
              <a:gd name="connsiteY737" fmla="*/ 1146471 h 1687324"/>
              <a:gd name="connsiteX738" fmla="*/ 141012 w 1655762"/>
              <a:gd name="connsiteY738" fmla="*/ 1146161 h 1687324"/>
              <a:gd name="connsiteX739" fmla="*/ 143093 w 1655762"/>
              <a:gd name="connsiteY739" fmla="*/ 1154490 h 1687324"/>
              <a:gd name="connsiteX740" fmla="*/ 138621 w 1655762"/>
              <a:gd name="connsiteY740" fmla="*/ 1145540 h 1687324"/>
              <a:gd name="connsiteX741" fmla="*/ 1481471 w 1655762"/>
              <a:gd name="connsiteY741" fmla="*/ 1141448 h 1687324"/>
              <a:gd name="connsiteX742" fmla="*/ 1479556 w 1655762"/>
              <a:gd name="connsiteY742" fmla="*/ 1148159 h 1687324"/>
              <a:gd name="connsiteX743" fmla="*/ 1479237 w 1655762"/>
              <a:gd name="connsiteY743" fmla="*/ 1148159 h 1687324"/>
              <a:gd name="connsiteX744" fmla="*/ 1481471 w 1655762"/>
              <a:gd name="connsiteY744" fmla="*/ 1141448 h 1687324"/>
              <a:gd name="connsiteX745" fmla="*/ 1492365 w 1655762"/>
              <a:gd name="connsiteY745" fmla="*/ 1135855 h 1687324"/>
              <a:gd name="connsiteX746" fmla="*/ 1490409 w 1655762"/>
              <a:gd name="connsiteY746" fmla="*/ 1141448 h 1687324"/>
              <a:gd name="connsiteX747" fmla="*/ 1492644 w 1655762"/>
              <a:gd name="connsiteY747" fmla="*/ 1136973 h 1687324"/>
              <a:gd name="connsiteX748" fmla="*/ 55834 w 1655762"/>
              <a:gd name="connsiteY748" fmla="*/ 1127872 h 1687324"/>
              <a:gd name="connsiteX749" fmla="*/ 57171 w 1655762"/>
              <a:gd name="connsiteY749" fmla="*/ 1131689 h 1687324"/>
              <a:gd name="connsiteX750" fmla="*/ 58132 w 1655762"/>
              <a:gd name="connsiteY750" fmla="*/ 1132116 h 1687324"/>
              <a:gd name="connsiteX751" fmla="*/ 55786 w 1655762"/>
              <a:gd name="connsiteY751" fmla="*/ 1127783 h 1687324"/>
              <a:gd name="connsiteX752" fmla="*/ 55863 w 1655762"/>
              <a:gd name="connsiteY752" fmla="*/ 1128025 h 1687324"/>
              <a:gd name="connsiteX753" fmla="*/ 55828 w 1655762"/>
              <a:gd name="connsiteY753" fmla="*/ 1127861 h 1687324"/>
              <a:gd name="connsiteX754" fmla="*/ 55057 w 1655762"/>
              <a:gd name="connsiteY754" fmla="*/ 1123446 h 1687324"/>
              <a:gd name="connsiteX755" fmla="*/ 55896 w 1655762"/>
              <a:gd name="connsiteY755" fmla="*/ 1125404 h 1687324"/>
              <a:gd name="connsiteX756" fmla="*/ 55449 w 1655762"/>
              <a:gd name="connsiteY756" fmla="*/ 1125404 h 1687324"/>
              <a:gd name="connsiteX757" fmla="*/ 54750 w 1655762"/>
              <a:gd name="connsiteY757" fmla="*/ 1122729 h 1687324"/>
              <a:gd name="connsiteX758" fmla="*/ 55312 w 1655762"/>
              <a:gd name="connsiteY758" fmla="*/ 1125404 h 1687324"/>
              <a:gd name="connsiteX759" fmla="*/ 55449 w 1655762"/>
              <a:gd name="connsiteY759" fmla="*/ 1125404 h 1687324"/>
              <a:gd name="connsiteX760" fmla="*/ 55896 w 1655762"/>
              <a:gd name="connsiteY760" fmla="*/ 1127641 h 1687324"/>
              <a:gd name="connsiteX761" fmla="*/ 57852 w 1655762"/>
              <a:gd name="connsiteY761" fmla="*/ 1130437 h 1687324"/>
              <a:gd name="connsiteX762" fmla="*/ 57852 w 1655762"/>
              <a:gd name="connsiteY762" fmla="*/ 1130438 h 1687324"/>
              <a:gd name="connsiteX763" fmla="*/ 57852 w 1655762"/>
              <a:gd name="connsiteY763" fmla="*/ 1130438 h 1687324"/>
              <a:gd name="connsiteX764" fmla="*/ 59148 w 1655762"/>
              <a:gd name="connsiteY764" fmla="*/ 1134760 h 1687324"/>
              <a:gd name="connsiteX765" fmla="*/ 58132 w 1655762"/>
              <a:gd name="connsiteY765" fmla="*/ 1133235 h 1687324"/>
              <a:gd name="connsiteX766" fmla="*/ 57249 w 1655762"/>
              <a:gd name="connsiteY766" fmla="*/ 1131910 h 1687324"/>
              <a:gd name="connsiteX767" fmla="*/ 57259 w 1655762"/>
              <a:gd name="connsiteY767" fmla="*/ 1131940 h 1687324"/>
              <a:gd name="connsiteX768" fmla="*/ 60332 w 1655762"/>
              <a:gd name="connsiteY768" fmla="*/ 1139211 h 1687324"/>
              <a:gd name="connsiteX769" fmla="*/ 60367 w 1655762"/>
              <a:gd name="connsiteY769" fmla="*/ 1139300 h 1687324"/>
              <a:gd name="connsiteX770" fmla="*/ 60367 w 1655762"/>
              <a:gd name="connsiteY770" fmla="*/ 1138828 h 1687324"/>
              <a:gd name="connsiteX771" fmla="*/ 59148 w 1655762"/>
              <a:gd name="connsiteY771" fmla="*/ 1134760 h 1687324"/>
              <a:gd name="connsiteX772" fmla="*/ 60367 w 1655762"/>
              <a:gd name="connsiteY772" fmla="*/ 1136591 h 1687324"/>
              <a:gd name="connsiteX773" fmla="*/ 59323 w 1655762"/>
              <a:gd name="connsiteY773" fmla="*/ 1133456 h 1687324"/>
              <a:gd name="connsiteX774" fmla="*/ 57962 w 1655762"/>
              <a:gd name="connsiteY774" fmla="*/ 1130219 h 1687324"/>
              <a:gd name="connsiteX775" fmla="*/ 57852 w 1655762"/>
              <a:gd name="connsiteY775" fmla="*/ 1130438 h 1687324"/>
              <a:gd name="connsiteX776" fmla="*/ 57852 w 1655762"/>
              <a:gd name="connsiteY776" fmla="*/ 1130437 h 1687324"/>
              <a:gd name="connsiteX777" fmla="*/ 57353 w 1655762"/>
              <a:gd name="connsiteY777" fmla="*/ 1128770 h 1687324"/>
              <a:gd name="connsiteX778" fmla="*/ 55006 w 1655762"/>
              <a:gd name="connsiteY778" fmla="*/ 1123191 h 1687324"/>
              <a:gd name="connsiteX779" fmla="*/ 55057 w 1655762"/>
              <a:gd name="connsiteY779" fmla="*/ 1123446 h 1687324"/>
              <a:gd name="connsiteX780" fmla="*/ 1503081 w 1655762"/>
              <a:gd name="connsiteY780" fmla="*/ 1121192 h 1687324"/>
              <a:gd name="connsiteX781" fmla="*/ 1502571 w 1655762"/>
              <a:gd name="connsiteY781" fmla="*/ 1122659 h 1687324"/>
              <a:gd name="connsiteX782" fmla="*/ 1501582 w 1655762"/>
              <a:gd name="connsiteY782" fmla="*/ 1123550 h 1687324"/>
              <a:gd name="connsiteX783" fmla="*/ 133446 w 1655762"/>
              <a:gd name="connsiteY783" fmla="*/ 1120181 h 1687324"/>
              <a:gd name="connsiteX784" fmla="*/ 133842 w 1655762"/>
              <a:gd name="connsiteY784" fmla="*/ 1121313 h 1687324"/>
              <a:gd name="connsiteX785" fmla="*/ 134070 w 1655762"/>
              <a:gd name="connsiteY785" fmla="*/ 1121313 h 1687324"/>
              <a:gd name="connsiteX786" fmla="*/ 1503816 w 1655762"/>
              <a:gd name="connsiteY786" fmla="*/ 1119076 h 1687324"/>
              <a:gd name="connsiteX787" fmla="*/ 1503537 w 1655762"/>
              <a:gd name="connsiteY787" fmla="*/ 1120474 h 1687324"/>
              <a:gd name="connsiteX788" fmla="*/ 1503081 w 1655762"/>
              <a:gd name="connsiteY788" fmla="*/ 1121192 h 1687324"/>
              <a:gd name="connsiteX789" fmla="*/ 50686 w 1655762"/>
              <a:gd name="connsiteY789" fmla="*/ 1114713 h 1687324"/>
              <a:gd name="connsiteX790" fmla="*/ 50748 w 1655762"/>
              <a:gd name="connsiteY790" fmla="*/ 1116192 h 1687324"/>
              <a:gd name="connsiteX791" fmla="*/ 51394 w 1655762"/>
              <a:gd name="connsiteY791" fmla="*/ 1116839 h 1687324"/>
              <a:gd name="connsiteX792" fmla="*/ 1613866 w 1655762"/>
              <a:gd name="connsiteY792" fmla="*/ 1113483 h 1687324"/>
              <a:gd name="connsiteX793" fmla="*/ 1613307 w 1655762"/>
              <a:gd name="connsiteY793" fmla="*/ 1114601 h 1687324"/>
              <a:gd name="connsiteX794" fmla="*/ 1613307 w 1655762"/>
              <a:gd name="connsiteY794" fmla="*/ 1114600 h 1687324"/>
              <a:gd name="connsiteX795" fmla="*/ 44969 w 1655762"/>
              <a:gd name="connsiteY795" fmla="*/ 1104114 h 1687324"/>
              <a:gd name="connsiteX796" fmla="*/ 47483 w 1655762"/>
              <a:gd name="connsiteY796" fmla="*/ 1109288 h 1687324"/>
              <a:gd name="connsiteX797" fmla="*/ 49159 w 1655762"/>
              <a:gd name="connsiteY797" fmla="*/ 1114601 h 1687324"/>
              <a:gd name="connsiteX798" fmla="*/ 44690 w 1655762"/>
              <a:gd name="connsiteY798" fmla="*/ 1103416 h 1687324"/>
              <a:gd name="connsiteX799" fmla="*/ 44969 w 1655762"/>
              <a:gd name="connsiteY799" fmla="*/ 1104114 h 1687324"/>
              <a:gd name="connsiteX800" fmla="*/ 44893 w 1655762"/>
              <a:gd name="connsiteY800" fmla="*/ 1103958 h 1687324"/>
              <a:gd name="connsiteX801" fmla="*/ 125132 w 1655762"/>
              <a:gd name="connsiteY801" fmla="*/ 1098941 h 1687324"/>
              <a:gd name="connsiteX802" fmla="*/ 125321 w 1655762"/>
              <a:gd name="connsiteY802" fmla="*/ 1099130 h 1687324"/>
              <a:gd name="connsiteX803" fmla="*/ 125321 w 1655762"/>
              <a:gd name="connsiteY803" fmla="*/ 1099130 h 1687324"/>
              <a:gd name="connsiteX804" fmla="*/ 130491 w 1655762"/>
              <a:gd name="connsiteY804" fmla="*/ 1093266 h 1687324"/>
              <a:gd name="connsiteX805" fmla="*/ 131914 w 1655762"/>
              <a:gd name="connsiteY805" fmla="*/ 1096318 h 1687324"/>
              <a:gd name="connsiteX806" fmla="*/ 130796 w 1655762"/>
              <a:gd name="connsiteY806" fmla="*/ 1094640 h 1687324"/>
              <a:gd name="connsiteX807" fmla="*/ 129678 w 1655762"/>
              <a:gd name="connsiteY807" fmla="*/ 1089606 h 1687324"/>
              <a:gd name="connsiteX808" fmla="*/ 130491 w 1655762"/>
              <a:gd name="connsiteY808" fmla="*/ 1093266 h 1687324"/>
              <a:gd name="connsiteX809" fmla="*/ 129957 w 1655762"/>
              <a:gd name="connsiteY809" fmla="*/ 1092123 h 1687324"/>
              <a:gd name="connsiteX810" fmla="*/ 129678 w 1655762"/>
              <a:gd name="connsiteY810" fmla="*/ 1089606 h 1687324"/>
              <a:gd name="connsiteX811" fmla="*/ 37987 w 1655762"/>
              <a:gd name="connsiteY811" fmla="*/ 1087755 h 1687324"/>
              <a:gd name="connsiteX812" fmla="*/ 42456 w 1655762"/>
              <a:gd name="connsiteY812" fmla="*/ 1096704 h 1687324"/>
              <a:gd name="connsiteX813" fmla="*/ 42456 w 1655762"/>
              <a:gd name="connsiteY813" fmla="*/ 1098941 h 1687324"/>
              <a:gd name="connsiteX814" fmla="*/ 44893 w 1655762"/>
              <a:gd name="connsiteY814" fmla="*/ 1103958 h 1687324"/>
              <a:gd name="connsiteX815" fmla="*/ 48042 w 1655762"/>
              <a:gd name="connsiteY815" fmla="*/ 1112363 h 1687324"/>
              <a:gd name="connsiteX816" fmla="*/ 47763 w 1655762"/>
              <a:gd name="connsiteY816" fmla="*/ 1111805 h 1687324"/>
              <a:gd name="connsiteX817" fmla="*/ 44690 w 1655762"/>
              <a:gd name="connsiteY817" fmla="*/ 1105653 h 1687324"/>
              <a:gd name="connsiteX818" fmla="*/ 37987 w 1655762"/>
              <a:gd name="connsiteY818" fmla="*/ 1087755 h 1687324"/>
              <a:gd name="connsiteX819" fmla="*/ 37987 w 1655762"/>
              <a:gd name="connsiteY819" fmla="*/ 1078806 h 1687324"/>
              <a:gd name="connsiteX820" fmla="*/ 39383 w 1655762"/>
              <a:gd name="connsiteY820" fmla="*/ 1086357 h 1687324"/>
              <a:gd name="connsiteX821" fmla="*/ 40714 w 1655762"/>
              <a:gd name="connsiteY821" fmla="*/ 1088901 h 1687324"/>
              <a:gd name="connsiteX822" fmla="*/ 42176 w 1655762"/>
              <a:gd name="connsiteY822" fmla="*/ 1092300 h 1687324"/>
              <a:gd name="connsiteX823" fmla="*/ 42456 w 1655762"/>
              <a:gd name="connsiteY823" fmla="*/ 1092230 h 1687324"/>
              <a:gd name="connsiteX824" fmla="*/ 42456 w 1655762"/>
              <a:gd name="connsiteY824" fmla="*/ 1096704 h 1687324"/>
              <a:gd name="connsiteX825" fmla="*/ 37987 w 1655762"/>
              <a:gd name="connsiteY825" fmla="*/ 1078806 h 1687324"/>
              <a:gd name="connsiteX826" fmla="*/ 34592 w 1655762"/>
              <a:gd name="connsiteY826" fmla="*/ 1072633 h 1687324"/>
              <a:gd name="connsiteX827" fmla="*/ 34853 w 1655762"/>
              <a:gd name="connsiteY827" fmla="*/ 1073417 h 1687324"/>
              <a:gd name="connsiteX828" fmla="*/ 34635 w 1655762"/>
              <a:gd name="connsiteY828" fmla="*/ 1072655 h 1687324"/>
              <a:gd name="connsiteX829" fmla="*/ 107320 w 1655762"/>
              <a:gd name="connsiteY829" fmla="*/ 1064994 h 1687324"/>
              <a:gd name="connsiteX830" fmla="*/ 110072 w 1655762"/>
              <a:gd name="connsiteY830" fmla="*/ 1069126 h 1687324"/>
              <a:gd name="connsiteX831" fmla="*/ 113748 w 1655762"/>
              <a:gd name="connsiteY831" fmla="*/ 1082614 h 1687324"/>
              <a:gd name="connsiteX832" fmla="*/ 116263 w 1655762"/>
              <a:gd name="connsiteY832" fmla="*/ 1089606 h 1687324"/>
              <a:gd name="connsiteX833" fmla="*/ 116263 w 1655762"/>
              <a:gd name="connsiteY833" fmla="*/ 1091843 h 1687324"/>
              <a:gd name="connsiteX834" fmla="*/ 122970 w 1655762"/>
              <a:gd name="connsiteY834" fmla="*/ 1105267 h 1687324"/>
              <a:gd name="connsiteX835" fmla="*/ 120735 w 1655762"/>
              <a:gd name="connsiteY835" fmla="*/ 1105267 h 1687324"/>
              <a:gd name="connsiteX836" fmla="*/ 122970 w 1655762"/>
              <a:gd name="connsiteY836" fmla="*/ 1107505 h 1687324"/>
              <a:gd name="connsiteX837" fmla="*/ 129678 w 1655762"/>
              <a:gd name="connsiteY837" fmla="*/ 1125404 h 1687324"/>
              <a:gd name="connsiteX838" fmla="*/ 127442 w 1655762"/>
              <a:gd name="connsiteY838" fmla="*/ 1118692 h 1687324"/>
              <a:gd name="connsiteX839" fmla="*/ 127442 w 1655762"/>
              <a:gd name="connsiteY839" fmla="*/ 1116454 h 1687324"/>
              <a:gd name="connsiteX840" fmla="*/ 129678 w 1655762"/>
              <a:gd name="connsiteY840" fmla="*/ 1120929 h 1687324"/>
              <a:gd name="connsiteX841" fmla="*/ 131914 w 1655762"/>
              <a:gd name="connsiteY841" fmla="*/ 1127641 h 1687324"/>
              <a:gd name="connsiteX842" fmla="*/ 134150 w 1655762"/>
              <a:gd name="connsiteY842" fmla="*/ 1127641 h 1687324"/>
              <a:gd name="connsiteX843" fmla="*/ 134150 w 1655762"/>
              <a:gd name="connsiteY843" fmla="*/ 1129879 h 1687324"/>
              <a:gd name="connsiteX844" fmla="*/ 136385 w 1655762"/>
              <a:gd name="connsiteY844" fmla="*/ 1138828 h 1687324"/>
              <a:gd name="connsiteX845" fmla="*/ 139739 w 1655762"/>
              <a:gd name="connsiteY845" fmla="*/ 1142744 h 1687324"/>
              <a:gd name="connsiteX846" fmla="*/ 140774 w 1655762"/>
              <a:gd name="connsiteY846" fmla="*/ 1144988 h 1687324"/>
              <a:gd name="connsiteX847" fmla="*/ 140774 w 1655762"/>
              <a:gd name="connsiteY847" fmla="*/ 1143685 h 1687324"/>
              <a:gd name="connsiteX848" fmla="*/ 139047 w 1655762"/>
              <a:gd name="connsiteY848" fmla="*/ 1139227 h 1687324"/>
              <a:gd name="connsiteX849" fmla="*/ 138112 w 1655762"/>
              <a:gd name="connsiteY849" fmla="*/ 1138049 h 1687324"/>
              <a:gd name="connsiteX850" fmla="*/ 138822 w 1655762"/>
              <a:gd name="connsiteY850" fmla="*/ 1138645 h 1687324"/>
              <a:gd name="connsiteX851" fmla="*/ 135467 w 1655762"/>
              <a:gd name="connsiteY851" fmla="*/ 1129982 h 1687324"/>
              <a:gd name="connsiteX852" fmla="*/ 131836 w 1655762"/>
              <a:gd name="connsiteY852" fmla="*/ 1121313 h 1687324"/>
              <a:gd name="connsiteX853" fmla="*/ 132501 w 1655762"/>
              <a:gd name="connsiteY853" fmla="*/ 1121313 h 1687324"/>
              <a:gd name="connsiteX854" fmla="*/ 131763 w 1655762"/>
              <a:gd name="connsiteY854" fmla="*/ 1119906 h 1687324"/>
              <a:gd name="connsiteX855" fmla="*/ 127000 w 1655762"/>
              <a:gd name="connsiteY855" fmla="*/ 1110835 h 1687324"/>
              <a:gd name="connsiteX856" fmla="*/ 127487 w 1655762"/>
              <a:gd name="connsiteY856" fmla="*/ 1109753 h 1687324"/>
              <a:gd name="connsiteX857" fmla="*/ 127442 w 1655762"/>
              <a:gd name="connsiteY857" fmla="*/ 1109742 h 1687324"/>
              <a:gd name="connsiteX858" fmla="*/ 127300 w 1655762"/>
              <a:gd name="connsiteY858" fmla="*/ 1109030 h 1687324"/>
              <a:gd name="connsiteX859" fmla="*/ 127211 w 1655762"/>
              <a:gd name="connsiteY859" fmla="*/ 1108869 h 1687324"/>
              <a:gd name="connsiteX860" fmla="*/ 127000 w 1655762"/>
              <a:gd name="connsiteY860" fmla="*/ 1108567 h 1687324"/>
              <a:gd name="connsiteX861" fmla="*/ 127055 w 1655762"/>
              <a:gd name="connsiteY861" fmla="*/ 1108585 h 1687324"/>
              <a:gd name="connsiteX862" fmla="*/ 126961 w 1655762"/>
              <a:gd name="connsiteY862" fmla="*/ 1108414 h 1687324"/>
              <a:gd name="connsiteX863" fmla="*/ 122444 w 1655762"/>
              <a:gd name="connsiteY863" fmla="*/ 1097403 h 1687324"/>
              <a:gd name="connsiteX864" fmla="*/ 122218 w 1655762"/>
              <a:gd name="connsiteY864" fmla="*/ 1096735 h 1687324"/>
              <a:gd name="connsiteX865" fmla="*/ 120817 w 1655762"/>
              <a:gd name="connsiteY865" fmla="*/ 1092587 h 1687324"/>
              <a:gd name="connsiteX866" fmla="*/ 118499 w 1655762"/>
              <a:gd name="connsiteY866" fmla="*/ 1087368 h 1687324"/>
              <a:gd name="connsiteX867" fmla="*/ 118499 w 1655762"/>
              <a:gd name="connsiteY867" fmla="*/ 1089606 h 1687324"/>
              <a:gd name="connsiteX868" fmla="*/ 116263 w 1655762"/>
              <a:gd name="connsiteY868" fmla="*/ 1076181 h 1687324"/>
              <a:gd name="connsiteX869" fmla="*/ 111791 w 1655762"/>
              <a:gd name="connsiteY869" fmla="*/ 1069469 h 1687324"/>
              <a:gd name="connsiteX870" fmla="*/ 114027 w 1655762"/>
              <a:gd name="connsiteY870" fmla="*/ 1082893 h 1687324"/>
              <a:gd name="connsiteX871" fmla="*/ 111791 w 1655762"/>
              <a:gd name="connsiteY871" fmla="*/ 1071707 h 1687324"/>
              <a:gd name="connsiteX872" fmla="*/ 110072 w 1655762"/>
              <a:gd name="connsiteY872" fmla="*/ 1069126 h 1687324"/>
              <a:gd name="connsiteX873" fmla="*/ 109556 w 1655762"/>
              <a:gd name="connsiteY873" fmla="*/ 1067232 h 1687324"/>
              <a:gd name="connsiteX874" fmla="*/ 107320 w 1655762"/>
              <a:gd name="connsiteY874" fmla="*/ 1064994 h 1687324"/>
              <a:gd name="connsiteX875" fmla="*/ 1629055 w 1655762"/>
              <a:gd name="connsiteY875" fmla="*/ 1064957 h 1687324"/>
              <a:gd name="connsiteX876" fmla="*/ 1628948 w 1655762"/>
              <a:gd name="connsiteY876" fmla="*/ 1065383 h 1687324"/>
              <a:gd name="connsiteX877" fmla="*/ 1628948 w 1655762"/>
              <a:gd name="connsiteY877" fmla="*/ 1065159 h 1687324"/>
              <a:gd name="connsiteX878" fmla="*/ 33518 w 1655762"/>
              <a:gd name="connsiteY878" fmla="*/ 1062671 h 1687324"/>
              <a:gd name="connsiteX879" fmla="*/ 33518 w 1655762"/>
              <a:gd name="connsiteY879" fmla="*/ 1064686 h 1687324"/>
              <a:gd name="connsiteX880" fmla="*/ 33933 w 1655762"/>
              <a:gd name="connsiteY880" fmla="*/ 1065976 h 1687324"/>
              <a:gd name="connsiteX881" fmla="*/ 35227 w 1655762"/>
              <a:gd name="connsiteY881" fmla="*/ 1067828 h 1687324"/>
              <a:gd name="connsiteX882" fmla="*/ 33538 w 1655762"/>
              <a:gd name="connsiteY882" fmla="*/ 1062757 h 1687324"/>
              <a:gd name="connsiteX883" fmla="*/ 29066 w 1655762"/>
              <a:gd name="connsiteY883" fmla="*/ 1053807 h 1687324"/>
              <a:gd name="connsiteX884" fmla="*/ 29961 w 1655762"/>
              <a:gd name="connsiteY884" fmla="*/ 1056718 h 1687324"/>
              <a:gd name="connsiteX885" fmla="*/ 31302 w 1655762"/>
              <a:gd name="connsiteY885" fmla="*/ 1062757 h 1687324"/>
              <a:gd name="connsiteX886" fmla="*/ 29066 w 1655762"/>
              <a:gd name="connsiteY886" fmla="*/ 1053807 h 1687324"/>
              <a:gd name="connsiteX887" fmla="*/ 26830 w 1655762"/>
              <a:gd name="connsiteY887" fmla="*/ 1044858 h 1687324"/>
              <a:gd name="connsiteX888" fmla="*/ 29066 w 1655762"/>
              <a:gd name="connsiteY888" fmla="*/ 1053807 h 1687324"/>
              <a:gd name="connsiteX889" fmla="*/ 26830 w 1655762"/>
              <a:gd name="connsiteY889" fmla="*/ 1053807 h 1687324"/>
              <a:gd name="connsiteX890" fmla="*/ 29346 w 1655762"/>
              <a:gd name="connsiteY890" fmla="*/ 1064994 h 1687324"/>
              <a:gd name="connsiteX891" fmla="*/ 32748 w 1655762"/>
              <a:gd name="connsiteY891" fmla="*/ 1068627 h 1687324"/>
              <a:gd name="connsiteX892" fmla="*/ 32591 w 1655762"/>
              <a:gd name="connsiteY892" fmla="*/ 1067917 h 1687324"/>
              <a:gd name="connsiteX893" fmla="*/ 31302 w 1655762"/>
              <a:gd name="connsiteY893" fmla="*/ 1062757 h 1687324"/>
              <a:gd name="connsiteX894" fmla="*/ 30184 w 1655762"/>
              <a:gd name="connsiteY894" fmla="*/ 1057443 h 1687324"/>
              <a:gd name="connsiteX895" fmla="*/ 29961 w 1655762"/>
              <a:gd name="connsiteY895" fmla="*/ 1056718 h 1687324"/>
              <a:gd name="connsiteX896" fmla="*/ 28396 w 1655762"/>
              <a:gd name="connsiteY896" fmla="*/ 1049672 h 1687324"/>
              <a:gd name="connsiteX897" fmla="*/ 27382 w 1655762"/>
              <a:gd name="connsiteY897" fmla="*/ 1046119 h 1687324"/>
              <a:gd name="connsiteX898" fmla="*/ 27669 w 1655762"/>
              <a:gd name="connsiteY898" fmla="*/ 1047935 h 1687324"/>
              <a:gd name="connsiteX899" fmla="*/ 26830 w 1655762"/>
              <a:gd name="connsiteY899" fmla="*/ 1044858 h 1687324"/>
              <a:gd name="connsiteX900" fmla="*/ 1642353 w 1655762"/>
              <a:gd name="connsiteY900" fmla="*/ 1027362 h 1687324"/>
              <a:gd name="connsiteX901" fmla="*/ 1641238 w 1655762"/>
              <a:gd name="connsiteY901" fmla="*/ 1032664 h 1687324"/>
              <a:gd name="connsiteX902" fmla="*/ 1641015 w 1655762"/>
              <a:gd name="connsiteY902" fmla="*/ 1033391 h 1687324"/>
              <a:gd name="connsiteX903" fmla="*/ 24588 w 1655762"/>
              <a:gd name="connsiteY903" fmla="*/ 1024693 h 1687324"/>
              <a:gd name="connsiteX904" fmla="*/ 24594 w 1655762"/>
              <a:gd name="connsiteY904" fmla="*/ 1024721 h 1687324"/>
              <a:gd name="connsiteX905" fmla="*/ 24598 w 1655762"/>
              <a:gd name="connsiteY905" fmla="*/ 1024724 h 1687324"/>
              <a:gd name="connsiteX906" fmla="*/ 19990 w 1655762"/>
              <a:gd name="connsiteY906" fmla="*/ 1017730 h 1687324"/>
              <a:gd name="connsiteX907" fmla="*/ 20123 w 1655762"/>
              <a:gd name="connsiteY907" fmla="*/ 1020247 h 1687324"/>
              <a:gd name="connsiteX908" fmla="*/ 22358 w 1655762"/>
              <a:gd name="connsiteY908" fmla="*/ 1031434 h 1687324"/>
              <a:gd name="connsiteX909" fmla="*/ 21828 w 1655762"/>
              <a:gd name="connsiteY909" fmla="*/ 1025061 h 1687324"/>
              <a:gd name="connsiteX910" fmla="*/ 21432 w 1655762"/>
              <a:gd name="connsiteY910" fmla="*/ 1024335 h 1687324"/>
              <a:gd name="connsiteX911" fmla="*/ 1642355 w 1655762"/>
              <a:gd name="connsiteY911" fmla="*/ 1013928 h 1687324"/>
              <a:gd name="connsiteX912" fmla="*/ 1644590 w 1655762"/>
              <a:gd name="connsiteY912" fmla="*/ 1013928 h 1687324"/>
              <a:gd name="connsiteX913" fmla="*/ 1644590 w 1655762"/>
              <a:gd name="connsiteY913" fmla="*/ 1018402 h 1687324"/>
              <a:gd name="connsiteX914" fmla="*/ 1642355 w 1655762"/>
              <a:gd name="connsiteY914" fmla="*/ 1027351 h 1687324"/>
              <a:gd name="connsiteX915" fmla="*/ 1642355 w 1655762"/>
              <a:gd name="connsiteY915" fmla="*/ 1027353 h 1687324"/>
              <a:gd name="connsiteX916" fmla="*/ 1642354 w 1655762"/>
              <a:gd name="connsiteY916" fmla="*/ 1027356 h 1687324"/>
              <a:gd name="connsiteX917" fmla="*/ 1642354 w 1655762"/>
              <a:gd name="connsiteY917" fmla="*/ 1027358 h 1687324"/>
              <a:gd name="connsiteX918" fmla="*/ 1642353 w 1655762"/>
              <a:gd name="connsiteY918" fmla="*/ 1027362 h 1687324"/>
              <a:gd name="connsiteX919" fmla="*/ 1640121 w 1655762"/>
              <a:gd name="connsiteY919" fmla="*/ 1036300 h 1687324"/>
              <a:gd name="connsiteX920" fmla="*/ 1641015 w 1655762"/>
              <a:gd name="connsiteY920" fmla="*/ 1033391 h 1687324"/>
              <a:gd name="connsiteX921" fmla="*/ 1637886 w 1655762"/>
              <a:gd name="connsiteY921" fmla="*/ 1047486 h 1687324"/>
              <a:gd name="connsiteX922" fmla="*/ 1640121 w 1655762"/>
              <a:gd name="connsiteY922" fmla="*/ 1045248 h 1687324"/>
              <a:gd name="connsiteX923" fmla="*/ 1642355 w 1655762"/>
              <a:gd name="connsiteY923" fmla="*/ 1036300 h 1687324"/>
              <a:gd name="connsiteX924" fmla="*/ 1642355 w 1655762"/>
              <a:gd name="connsiteY924" fmla="*/ 1038537 h 1687324"/>
              <a:gd name="connsiteX925" fmla="*/ 1644590 w 1655762"/>
              <a:gd name="connsiteY925" fmla="*/ 1020639 h 1687324"/>
              <a:gd name="connsiteX926" fmla="*/ 1646824 w 1655762"/>
              <a:gd name="connsiteY926" fmla="*/ 1013928 h 1687324"/>
              <a:gd name="connsiteX927" fmla="*/ 1651293 w 1655762"/>
              <a:gd name="connsiteY927" fmla="*/ 1013928 h 1687324"/>
              <a:gd name="connsiteX928" fmla="*/ 1646824 w 1655762"/>
              <a:gd name="connsiteY928" fmla="*/ 1025114 h 1687324"/>
              <a:gd name="connsiteX929" fmla="*/ 1649059 w 1655762"/>
              <a:gd name="connsiteY929" fmla="*/ 1027351 h 1687324"/>
              <a:gd name="connsiteX930" fmla="*/ 1644590 w 1655762"/>
              <a:gd name="connsiteY930" fmla="*/ 1040774 h 1687324"/>
              <a:gd name="connsiteX931" fmla="*/ 1646824 w 1655762"/>
              <a:gd name="connsiteY931" fmla="*/ 1029588 h 1687324"/>
              <a:gd name="connsiteX932" fmla="*/ 1644590 w 1655762"/>
              <a:gd name="connsiteY932" fmla="*/ 1034062 h 1687324"/>
              <a:gd name="connsiteX933" fmla="*/ 1644590 w 1655762"/>
              <a:gd name="connsiteY933" fmla="*/ 1040215 h 1687324"/>
              <a:gd name="connsiteX934" fmla="*/ 1644590 w 1655762"/>
              <a:gd name="connsiteY934" fmla="*/ 1040774 h 1687324"/>
              <a:gd name="connsiteX935" fmla="*/ 1644590 w 1655762"/>
              <a:gd name="connsiteY935" fmla="*/ 1043011 h 1687324"/>
              <a:gd name="connsiteX936" fmla="*/ 1642355 w 1655762"/>
              <a:gd name="connsiteY936" fmla="*/ 1045248 h 1687324"/>
              <a:gd name="connsiteX937" fmla="*/ 1640121 w 1655762"/>
              <a:gd name="connsiteY937" fmla="*/ 1054197 h 1687324"/>
              <a:gd name="connsiteX938" fmla="*/ 1638165 w 1655762"/>
              <a:gd name="connsiteY938" fmla="*/ 1057896 h 1687324"/>
              <a:gd name="connsiteX939" fmla="*/ 1637506 w 1655762"/>
              <a:gd name="connsiteY939" fmla="*/ 1061849 h 1687324"/>
              <a:gd name="connsiteX940" fmla="*/ 1637264 w 1655762"/>
              <a:gd name="connsiteY940" fmla="*/ 1060029 h 1687324"/>
              <a:gd name="connsiteX941" fmla="*/ 1633417 w 1655762"/>
              <a:gd name="connsiteY941" fmla="*/ 1072095 h 1687324"/>
              <a:gd name="connsiteX942" fmla="*/ 1633417 w 1655762"/>
              <a:gd name="connsiteY942" fmla="*/ 1065383 h 1687324"/>
              <a:gd name="connsiteX943" fmla="*/ 1628948 w 1655762"/>
              <a:gd name="connsiteY943" fmla="*/ 1078806 h 1687324"/>
              <a:gd name="connsiteX944" fmla="*/ 1631183 w 1655762"/>
              <a:gd name="connsiteY944" fmla="*/ 1069858 h 1687324"/>
              <a:gd name="connsiteX945" fmla="*/ 1635652 w 1655762"/>
              <a:gd name="connsiteY945" fmla="*/ 1058672 h 1687324"/>
              <a:gd name="connsiteX946" fmla="*/ 1629042 w 1655762"/>
              <a:gd name="connsiteY946" fmla="*/ 1074553 h 1687324"/>
              <a:gd name="connsiteX947" fmla="*/ 1628775 w 1655762"/>
              <a:gd name="connsiteY947" fmla="*/ 1077128 h 1687324"/>
              <a:gd name="connsiteX948" fmla="*/ 1627971 w 1655762"/>
              <a:gd name="connsiteY948" fmla="*/ 1077128 h 1687324"/>
              <a:gd name="connsiteX949" fmla="*/ 1624479 w 1655762"/>
              <a:gd name="connsiteY949" fmla="*/ 1085518 h 1687324"/>
              <a:gd name="connsiteX950" fmla="*/ 1625410 w 1655762"/>
              <a:gd name="connsiteY950" fmla="*/ 1080485 h 1687324"/>
              <a:gd name="connsiteX951" fmla="*/ 1628948 w 1655762"/>
              <a:gd name="connsiteY951" fmla="*/ 1069858 h 1687324"/>
              <a:gd name="connsiteX952" fmla="*/ 1628526 w 1655762"/>
              <a:gd name="connsiteY952" fmla="*/ 1067112 h 1687324"/>
              <a:gd name="connsiteX953" fmla="*/ 1628948 w 1655762"/>
              <a:gd name="connsiteY953" fmla="*/ 1065383 h 1687324"/>
              <a:gd name="connsiteX954" fmla="*/ 1630218 w 1655762"/>
              <a:gd name="connsiteY954" fmla="*/ 1062841 h 1687324"/>
              <a:gd name="connsiteX955" fmla="*/ 1630238 w 1655762"/>
              <a:gd name="connsiteY955" fmla="*/ 1062707 h 1687324"/>
              <a:gd name="connsiteX956" fmla="*/ 1629055 w 1655762"/>
              <a:gd name="connsiteY956" fmla="*/ 1064957 h 1687324"/>
              <a:gd name="connsiteX957" fmla="*/ 1631183 w 1655762"/>
              <a:gd name="connsiteY957" fmla="*/ 1056434 h 1687324"/>
              <a:gd name="connsiteX958" fmla="*/ 1631183 w 1655762"/>
              <a:gd name="connsiteY958" fmla="*/ 1060909 h 1687324"/>
              <a:gd name="connsiteX959" fmla="*/ 1630282 w 1655762"/>
              <a:gd name="connsiteY959" fmla="*/ 1062622 h 1687324"/>
              <a:gd name="connsiteX960" fmla="*/ 1630270 w 1655762"/>
              <a:gd name="connsiteY960" fmla="*/ 1062736 h 1687324"/>
              <a:gd name="connsiteX961" fmla="*/ 1631183 w 1655762"/>
              <a:gd name="connsiteY961" fmla="*/ 1060909 h 1687324"/>
              <a:gd name="connsiteX962" fmla="*/ 1633417 w 1655762"/>
              <a:gd name="connsiteY962" fmla="*/ 1045248 h 1687324"/>
              <a:gd name="connsiteX963" fmla="*/ 1634995 w 1655762"/>
              <a:gd name="connsiteY963" fmla="*/ 1043406 h 1687324"/>
              <a:gd name="connsiteX964" fmla="*/ 1633417 w 1655762"/>
              <a:gd name="connsiteY964" fmla="*/ 1049723 h 1687324"/>
              <a:gd name="connsiteX965" fmla="*/ 1635093 w 1655762"/>
              <a:gd name="connsiteY965" fmla="*/ 1043291 h 1687324"/>
              <a:gd name="connsiteX966" fmla="*/ 1634995 w 1655762"/>
              <a:gd name="connsiteY966" fmla="*/ 1043406 h 1687324"/>
              <a:gd name="connsiteX967" fmla="*/ 1640121 w 1655762"/>
              <a:gd name="connsiteY967" fmla="*/ 1022876 h 1687324"/>
              <a:gd name="connsiteX968" fmla="*/ 1642355 w 1655762"/>
              <a:gd name="connsiteY968" fmla="*/ 1013928 h 1687324"/>
              <a:gd name="connsiteX969" fmla="*/ 1642216 w 1655762"/>
              <a:gd name="connsiteY969" fmla="*/ 1017144 h 1687324"/>
              <a:gd name="connsiteX970" fmla="*/ 1641587 w 1655762"/>
              <a:gd name="connsiteY970" fmla="*/ 1021548 h 1687324"/>
              <a:gd name="connsiteX971" fmla="*/ 1640121 w 1655762"/>
              <a:gd name="connsiteY971" fmla="*/ 1025114 h 1687324"/>
              <a:gd name="connsiteX972" fmla="*/ 1640121 w 1655762"/>
              <a:gd name="connsiteY972" fmla="*/ 1027351 h 1687324"/>
              <a:gd name="connsiteX973" fmla="*/ 1635652 w 1655762"/>
              <a:gd name="connsiteY973" fmla="*/ 1043011 h 1687324"/>
              <a:gd name="connsiteX974" fmla="*/ 1640121 w 1655762"/>
              <a:gd name="connsiteY974" fmla="*/ 1031825 h 1687324"/>
              <a:gd name="connsiteX975" fmla="*/ 1641587 w 1655762"/>
              <a:gd name="connsiteY975" fmla="*/ 1021548 h 1687324"/>
              <a:gd name="connsiteX976" fmla="*/ 1642076 w 1655762"/>
              <a:gd name="connsiteY976" fmla="*/ 1020360 h 1687324"/>
              <a:gd name="connsiteX977" fmla="*/ 1642216 w 1655762"/>
              <a:gd name="connsiteY977" fmla="*/ 1017144 h 1687324"/>
              <a:gd name="connsiteX978" fmla="*/ 1642355 w 1655762"/>
              <a:gd name="connsiteY978" fmla="*/ 1016165 h 1687324"/>
              <a:gd name="connsiteX979" fmla="*/ 1642355 w 1655762"/>
              <a:gd name="connsiteY979" fmla="*/ 1013928 h 1687324"/>
              <a:gd name="connsiteX980" fmla="*/ 1549843 w 1655762"/>
              <a:gd name="connsiteY980" fmla="*/ 1012233 h 1687324"/>
              <a:gd name="connsiteX981" fmla="*/ 1549298 w 1655762"/>
              <a:gd name="connsiteY981" fmla="*/ 1013251 h 1687324"/>
              <a:gd name="connsiteX982" fmla="*/ 1548583 w 1655762"/>
              <a:gd name="connsiteY982" fmla="*/ 1017900 h 1687324"/>
              <a:gd name="connsiteX983" fmla="*/ 1646824 w 1655762"/>
              <a:gd name="connsiteY983" fmla="*/ 1011690 h 1687324"/>
              <a:gd name="connsiteX984" fmla="*/ 1644590 w 1655762"/>
              <a:gd name="connsiteY984" fmla="*/ 1020639 h 1687324"/>
              <a:gd name="connsiteX985" fmla="*/ 1646824 w 1655762"/>
              <a:gd name="connsiteY985" fmla="*/ 1011690 h 1687324"/>
              <a:gd name="connsiteX986" fmla="*/ 1550225 w 1655762"/>
              <a:gd name="connsiteY986" fmla="*/ 1011521 h 1687324"/>
              <a:gd name="connsiteX987" fmla="*/ 1550201 w 1655762"/>
              <a:gd name="connsiteY987" fmla="*/ 1011565 h 1687324"/>
              <a:gd name="connsiteX988" fmla="*/ 1550189 w 1655762"/>
              <a:gd name="connsiteY988" fmla="*/ 1011664 h 1687324"/>
              <a:gd name="connsiteX989" fmla="*/ 1555210 w 1655762"/>
              <a:gd name="connsiteY989" fmla="*/ 998267 h 1687324"/>
              <a:gd name="connsiteX990" fmla="*/ 1550741 w 1655762"/>
              <a:gd name="connsiteY990" fmla="*/ 1013928 h 1687324"/>
              <a:gd name="connsiteX991" fmla="*/ 1555210 w 1655762"/>
              <a:gd name="connsiteY991" fmla="*/ 998267 h 1687324"/>
              <a:gd name="connsiteX992" fmla="*/ 1636210 w 1655762"/>
              <a:gd name="connsiteY992" fmla="*/ 991276 h 1687324"/>
              <a:gd name="connsiteX993" fmla="*/ 1635652 w 1655762"/>
              <a:gd name="connsiteY993" fmla="*/ 993793 h 1687324"/>
              <a:gd name="connsiteX994" fmla="*/ 1635981 w 1655762"/>
              <a:gd name="connsiteY994" fmla="*/ 991482 h 1687324"/>
              <a:gd name="connsiteX995" fmla="*/ 1649059 w 1655762"/>
              <a:gd name="connsiteY995" fmla="*/ 960235 h 1687324"/>
              <a:gd name="connsiteX996" fmla="*/ 1649338 w 1655762"/>
              <a:gd name="connsiteY996" fmla="*/ 961633 h 1687324"/>
              <a:gd name="connsiteX997" fmla="*/ 1648500 w 1655762"/>
              <a:gd name="connsiteY997" fmla="*/ 964150 h 1687324"/>
              <a:gd name="connsiteX998" fmla="*/ 1650174 w 1655762"/>
              <a:gd name="connsiteY998" fmla="*/ 959124 h 1687324"/>
              <a:gd name="connsiteX999" fmla="*/ 1649408 w 1655762"/>
              <a:gd name="connsiteY999" fmla="*/ 961983 h 1687324"/>
              <a:gd name="connsiteX1000" fmla="*/ 1649338 w 1655762"/>
              <a:gd name="connsiteY1000" fmla="*/ 961633 h 1687324"/>
              <a:gd name="connsiteX1001" fmla="*/ 1650655 w 1655762"/>
              <a:gd name="connsiteY1001" fmla="*/ 955760 h 1687324"/>
              <a:gd name="connsiteX1002" fmla="*/ 1651293 w 1655762"/>
              <a:gd name="connsiteY1002" fmla="*/ 955760 h 1687324"/>
              <a:gd name="connsiteX1003" fmla="*/ 1650176 w 1655762"/>
              <a:gd name="connsiteY1003" fmla="*/ 959116 h 1687324"/>
              <a:gd name="connsiteX1004" fmla="*/ 1651293 w 1655762"/>
              <a:gd name="connsiteY1004" fmla="*/ 951286 h 1687324"/>
              <a:gd name="connsiteX1005" fmla="*/ 1651450 w 1655762"/>
              <a:gd name="connsiteY1005" fmla="*/ 953013 h 1687324"/>
              <a:gd name="connsiteX1006" fmla="*/ 1651293 w 1655762"/>
              <a:gd name="connsiteY1006" fmla="*/ 953523 h 1687324"/>
              <a:gd name="connsiteX1007" fmla="*/ 19091 w 1655762"/>
              <a:gd name="connsiteY1007" fmla="*/ 949510 h 1687324"/>
              <a:gd name="connsiteX1008" fmla="*/ 20111 w 1655762"/>
              <a:gd name="connsiteY1008" fmla="*/ 960235 h 1687324"/>
              <a:gd name="connsiteX1009" fmla="*/ 20123 w 1655762"/>
              <a:gd name="connsiteY1009" fmla="*/ 960331 h 1687324"/>
              <a:gd name="connsiteX1010" fmla="*/ 20123 w 1655762"/>
              <a:gd name="connsiteY1010" fmla="*/ 953125 h 1687324"/>
              <a:gd name="connsiteX1011" fmla="*/ 1651293 w 1655762"/>
              <a:gd name="connsiteY1011" fmla="*/ 946812 h 1687324"/>
              <a:gd name="connsiteX1012" fmla="*/ 1651293 w 1655762"/>
              <a:gd name="connsiteY1012" fmla="*/ 951006 h 1687324"/>
              <a:gd name="connsiteX1013" fmla="*/ 1651293 w 1655762"/>
              <a:gd name="connsiteY1013" fmla="*/ 951286 h 1687324"/>
              <a:gd name="connsiteX1014" fmla="*/ 1650655 w 1655762"/>
              <a:gd name="connsiteY1014" fmla="*/ 955760 h 1687324"/>
              <a:gd name="connsiteX1015" fmla="*/ 1649262 w 1655762"/>
              <a:gd name="connsiteY1015" fmla="*/ 955760 h 1687324"/>
              <a:gd name="connsiteX1016" fmla="*/ 1649804 w 1655762"/>
              <a:gd name="connsiteY1016" fmla="*/ 952777 h 1687324"/>
              <a:gd name="connsiteX1017" fmla="*/ 1653528 w 1655762"/>
              <a:gd name="connsiteY1017" fmla="*/ 944574 h 1687324"/>
              <a:gd name="connsiteX1018" fmla="*/ 1655762 w 1655762"/>
              <a:gd name="connsiteY1018" fmla="*/ 944574 h 1687324"/>
              <a:gd name="connsiteX1019" fmla="*/ 1653528 w 1655762"/>
              <a:gd name="connsiteY1019" fmla="*/ 957998 h 1687324"/>
              <a:gd name="connsiteX1020" fmla="*/ 1653528 w 1655762"/>
              <a:gd name="connsiteY1020" fmla="*/ 949049 h 1687324"/>
              <a:gd name="connsiteX1021" fmla="*/ 1651573 w 1655762"/>
              <a:gd name="connsiteY1021" fmla="*/ 954362 h 1687324"/>
              <a:gd name="connsiteX1022" fmla="*/ 1651450 w 1655762"/>
              <a:gd name="connsiteY1022" fmla="*/ 953013 h 1687324"/>
              <a:gd name="connsiteX1023" fmla="*/ 1652411 w 1655762"/>
              <a:gd name="connsiteY1023" fmla="*/ 949888 h 1687324"/>
              <a:gd name="connsiteX1024" fmla="*/ 1653528 w 1655762"/>
              <a:gd name="connsiteY1024" fmla="*/ 944574 h 1687324"/>
              <a:gd name="connsiteX1025" fmla="*/ 1651578 w 1655762"/>
              <a:gd name="connsiteY1025" fmla="*/ 933063 h 1687324"/>
              <a:gd name="connsiteX1026" fmla="*/ 1651449 w 1655762"/>
              <a:gd name="connsiteY1026" fmla="*/ 934221 h 1687324"/>
              <a:gd name="connsiteX1027" fmla="*/ 1651293 w 1655762"/>
              <a:gd name="connsiteY1027" fmla="*/ 933388 h 1687324"/>
              <a:gd name="connsiteX1028" fmla="*/ 1583513 w 1655762"/>
              <a:gd name="connsiteY1028" fmla="*/ 931897 h 1687324"/>
              <a:gd name="connsiteX1029" fmla="*/ 1583338 w 1655762"/>
              <a:gd name="connsiteY1029" fmla="*/ 933652 h 1687324"/>
              <a:gd name="connsiteX1030" fmla="*/ 1582303 w 1655762"/>
              <a:gd name="connsiteY1030" fmla="*/ 936465 h 1687324"/>
              <a:gd name="connsiteX1031" fmla="*/ 1582024 w 1655762"/>
              <a:gd name="connsiteY1031" fmla="*/ 933388 h 1687324"/>
              <a:gd name="connsiteX1032" fmla="*/ 1582303 w 1655762"/>
              <a:gd name="connsiteY1032" fmla="*/ 933109 h 1687324"/>
              <a:gd name="connsiteX1033" fmla="*/ 1652411 w 1655762"/>
              <a:gd name="connsiteY1033" fmla="*/ 928075 h 1687324"/>
              <a:gd name="connsiteX1034" fmla="*/ 1653528 w 1655762"/>
              <a:gd name="connsiteY1034" fmla="*/ 928914 h 1687324"/>
              <a:gd name="connsiteX1035" fmla="*/ 1653248 w 1655762"/>
              <a:gd name="connsiteY1035" fmla="*/ 931151 h 1687324"/>
              <a:gd name="connsiteX1036" fmla="*/ 1651578 w 1655762"/>
              <a:gd name="connsiteY1036" fmla="*/ 933063 h 1687324"/>
              <a:gd name="connsiteX1037" fmla="*/ 1652106 w 1655762"/>
              <a:gd name="connsiteY1037" fmla="*/ 928304 h 1687324"/>
              <a:gd name="connsiteX1038" fmla="*/ 13407 w 1655762"/>
              <a:gd name="connsiteY1038" fmla="*/ 918967 h 1687324"/>
              <a:gd name="connsiteX1039" fmla="*/ 13407 w 1655762"/>
              <a:gd name="connsiteY1039" fmla="*/ 922202 h 1687324"/>
              <a:gd name="connsiteX1040" fmla="*/ 15642 w 1655762"/>
              <a:gd name="connsiteY1040" fmla="*/ 937863 h 1687324"/>
              <a:gd name="connsiteX1041" fmla="*/ 17876 w 1655762"/>
              <a:gd name="connsiteY1041" fmla="*/ 953523 h 1687324"/>
              <a:gd name="connsiteX1042" fmla="*/ 17876 w 1655762"/>
              <a:gd name="connsiteY1042" fmla="*/ 945256 h 1687324"/>
              <a:gd name="connsiteX1043" fmla="*/ 15651 w 1655762"/>
              <a:gd name="connsiteY1043" fmla="*/ 937464 h 1687324"/>
              <a:gd name="connsiteX1044" fmla="*/ 15651 w 1655762"/>
              <a:gd name="connsiteY1044" fmla="*/ 932989 h 1687324"/>
              <a:gd name="connsiteX1045" fmla="*/ 13415 w 1655762"/>
              <a:gd name="connsiteY1045" fmla="*/ 919005 h 1687324"/>
              <a:gd name="connsiteX1046" fmla="*/ 1584258 w 1655762"/>
              <a:gd name="connsiteY1046" fmla="*/ 897593 h 1687324"/>
              <a:gd name="connsiteX1047" fmla="*/ 1583839 w 1655762"/>
              <a:gd name="connsiteY1047" fmla="*/ 901369 h 1687324"/>
              <a:gd name="connsiteX1048" fmla="*/ 1583420 w 1655762"/>
              <a:gd name="connsiteY1048" fmla="*/ 900669 h 1687324"/>
              <a:gd name="connsiteX1049" fmla="*/ 1584258 w 1655762"/>
              <a:gd name="connsiteY1049" fmla="*/ 897593 h 1687324"/>
              <a:gd name="connsiteX1050" fmla="*/ 111791 w 1655762"/>
              <a:gd name="connsiteY1050" fmla="*/ 894953 h 1687324"/>
              <a:gd name="connsiteX1051" fmla="*/ 114027 w 1655762"/>
              <a:gd name="connsiteY1051" fmla="*/ 901665 h 1687324"/>
              <a:gd name="connsiteX1052" fmla="*/ 111791 w 1655762"/>
              <a:gd name="connsiteY1052" fmla="*/ 903903 h 1687324"/>
              <a:gd name="connsiteX1053" fmla="*/ 111791 w 1655762"/>
              <a:gd name="connsiteY1053" fmla="*/ 896911 h 1687324"/>
              <a:gd name="connsiteX1054" fmla="*/ 119736 w 1655762"/>
              <a:gd name="connsiteY1054" fmla="*/ 881243 h 1687324"/>
              <a:gd name="connsiteX1055" fmla="*/ 120735 w 1655762"/>
              <a:gd name="connsiteY1055" fmla="*/ 881529 h 1687324"/>
              <a:gd name="connsiteX1056" fmla="*/ 120735 w 1655762"/>
              <a:gd name="connsiteY1056" fmla="*/ 888241 h 1687324"/>
              <a:gd name="connsiteX1057" fmla="*/ 11179 w 1655762"/>
              <a:gd name="connsiteY1057" fmla="*/ 859155 h 1687324"/>
              <a:gd name="connsiteX1058" fmla="*/ 11300 w 1655762"/>
              <a:gd name="connsiteY1058" fmla="*/ 860818 h 1687324"/>
              <a:gd name="connsiteX1059" fmla="*/ 11179 w 1655762"/>
              <a:gd name="connsiteY1059" fmla="*/ 861393 h 1687324"/>
              <a:gd name="connsiteX1060" fmla="*/ 11179 w 1655762"/>
              <a:gd name="connsiteY1060" fmla="*/ 859155 h 1687324"/>
              <a:gd name="connsiteX1061" fmla="*/ 11173 w 1655762"/>
              <a:gd name="connsiteY1061" fmla="*/ 846138 h 1687324"/>
              <a:gd name="connsiteX1062" fmla="*/ 11173 w 1655762"/>
              <a:gd name="connsiteY1062" fmla="*/ 855087 h 1687324"/>
              <a:gd name="connsiteX1063" fmla="*/ 11173 w 1655762"/>
              <a:gd name="connsiteY1063" fmla="*/ 859561 h 1687324"/>
              <a:gd name="connsiteX1064" fmla="*/ 11173 w 1655762"/>
              <a:gd name="connsiteY1064" fmla="*/ 861798 h 1687324"/>
              <a:gd name="connsiteX1065" fmla="*/ 11173 w 1655762"/>
              <a:gd name="connsiteY1065" fmla="*/ 864035 h 1687324"/>
              <a:gd name="connsiteX1066" fmla="*/ 11173 w 1655762"/>
              <a:gd name="connsiteY1066" fmla="*/ 870747 h 1687324"/>
              <a:gd name="connsiteX1067" fmla="*/ 11173 w 1655762"/>
              <a:gd name="connsiteY1067" fmla="*/ 872984 h 1687324"/>
              <a:gd name="connsiteX1068" fmla="*/ 11173 w 1655762"/>
              <a:gd name="connsiteY1068" fmla="*/ 890882 h 1687324"/>
              <a:gd name="connsiteX1069" fmla="*/ 11933 w 1655762"/>
              <a:gd name="connsiteY1069" fmla="*/ 897734 h 1687324"/>
              <a:gd name="connsiteX1070" fmla="*/ 13369 w 1655762"/>
              <a:gd name="connsiteY1070" fmla="*/ 899376 h 1687324"/>
              <a:gd name="connsiteX1071" fmla="*/ 13045 w 1655762"/>
              <a:gd name="connsiteY1071" fmla="*/ 895473 h 1687324"/>
              <a:gd name="connsiteX1072" fmla="*/ 12577 w 1655762"/>
              <a:gd name="connsiteY1072" fmla="*/ 890479 h 1687324"/>
              <a:gd name="connsiteX1073" fmla="*/ 12620 w 1655762"/>
              <a:gd name="connsiteY1073" fmla="*/ 890365 h 1687324"/>
              <a:gd name="connsiteX1074" fmla="*/ 11173 w 1655762"/>
              <a:gd name="connsiteY1074" fmla="*/ 872984 h 1687324"/>
              <a:gd name="connsiteX1075" fmla="*/ 12151 w 1655762"/>
              <a:gd name="connsiteY1075" fmla="*/ 873019 h 1687324"/>
              <a:gd name="connsiteX1076" fmla="*/ 12159 w 1655762"/>
              <a:gd name="connsiteY1076" fmla="*/ 872634 h 1687324"/>
              <a:gd name="connsiteX1077" fmla="*/ 11300 w 1655762"/>
              <a:gd name="connsiteY1077" fmla="*/ 860818 h 1687324"/>
              <a:gd name="connsiteX1078" fmla="*/ 12297 w 1655762"/>
              <a:gd name="connsiteY1078" fmla="*/ 856079 h 1687324"/>
              <a:gd name="connsiteX1079" fmla="*/ 13152 w 1655762"/>
              <a:gd name="connsiteY1079" fmla="*/ 853299 h 1687324"/>
              <a:gd name="connsiteX1080" fmla="*/ 12781 w 1655762"/>
              <a:gd name="connsiteY1080" fmla="*/ 850698 h 1687324"/>
              <a:gd name="connsiteX1081" fmla="*/ 12297 w 1655762"/>
              <a:gd name="connsiteY1081" fmla="*/ 849367 h 1687324"/>
              <a:gd name="connsiteX1082" fmla="*/ 11179 w 1655762"/>
              <a:gd name="connsiteY1082" fmla="*/ 847968 h 1687324"/>
              <a:gd name="connsiteX1083" fmla="*/ 11787 w 1655762"/>
              <a:gd name="connsiteY1083" fmla="*/ 846752 h 1687324"/>
              <a:gd name="connsiteX1084" fmla="*/ 1651293 w 1655762"/>
              <a:gd name="connsiteY1084" fmla="*/ 817054 h 1687324"/>
              <a:gd name="connsiteX1085" fmla="*/ 1653528 w 1655762"/>
              <a:gd name="connsiteY1085" fmla="*/ 826003 h 1687324"/>
              <a:gd name="connsiteX1086" fmla="*/ 1651293 w 1655762"/>
              <a:gd name="connsiteY1086" fmla="*/ 817054 h 1687324"/>
              <a:gd name="connsiteX1087" fmla="*/ 10827 w 1655762"/>
              <a:gd name="connsiteY1087" fmla="*/ 780407 h 1687324"/>
              <a:gd name="connsiteX1088" fmla="*/ 8938 w 1655762"/>
              <a:gd name="connsiteY1088" fmla="*/ 787971 h 1687324"/>
              <a:gd name="connsiteX1089" fmla="*/ 8938 w 1655762"/>
              <a:gd name="connsiteY1089" fmla="*/ 790487 h 1687324"/>
              <a:gd name="connsiteX1090" fmla="*/ 8938 w 1655762"/>
              <a:gd name="connsiteY1090" fmla="*/ 799157 h 1687324"/>
              <a:gd name="connsiteX1091" fmla="*/ 8938 w 1655762"/>
              <a:gd name="connsiteY1091" fmla="*/ 812580 h 1687324"/>
              <a:gd name="connsiteX1092" fmla="*/ 8952 w 1655762"/>
              <a:gd name="connsiteY1092" fmla="*/ 812209 h 1687324"/>
              <a:gd name="connsiteX1093" fmla="*/ 8944 w 1655762"/>
              <a:gd name="connsiteY1093" fmla="*/ 812170 h 1687324"/>
              <a:gd name="connsiteX1094" fmla="*/ 8944 w 1655762"/>
              <a:gd name="connsiteY1094" fmla="*/ 803221 h 1687324"/>
              <a:gd name="connsiteX1095" fmla="*/ 8944 w 1655762"/>
              <a:gd name="connsiteY1095" fmla="*/ 799157 h 1687324"/>
              <a:gd name="connsiteX1096" fmla="*/ 8938 w 1655762"/>
              <a:gd name="connsiteY1096" fmla="*/ 799157 h 1687324"/>
              <a:gd name="connsiteX1097" fmla="*/ 8944 w 1655762"/>
              <a:gd name="connsiteY1097" fmla="*/ 799121 h 1687324"/>
              <a:gd name="connsiteX1098" fmla="*/ 8944 w 1655762"/>
              <a:gd name="connsiteY1098" fmla="*/ 795390 h 1687324"/>
              <a:gd name="connsiteX1099" fmla="*/ 8944 w 1655762"/>
              <a:gd name="connsiteY1099" fmla="*/ 794271 h 1687324"/>
              <a:gd name="connsiteX1100" fmla="*/ 8944 w 1655762"/>
              <a:gd name="connsiteY1100" fmla="*/ 792034 h 1687324"/>
              <a:gd name="connsiteX1101" fmla="*/ 11179 w 1655762"/>
              <a:gd name="connsiteY1101" fmla="*/ 780847 h 1687324"/>
              <a:gd name="connsiteX1102" fmla="*/ 8944 w 1655762"/>
              <a:gd name="connsiteY1102" fmla="*/ 756602 h 1687324"/>
              <a:gd name="connsiteX1103" fmla="*/ 8938 w 1655762"/>
              <a:gd name="connsiteY1103" fmla="*/ 756650 h 1687324"/>
              <a:gd name="connsiteX1104" fmla="*/ 8944 w 1655762"/>
              <a:gd name="connsiteY1104" fmla="*/ 756620 h 1687324"/>
              <a:gd name="connsiteX1105" fmla="*/ 1577555 w 1655762"/>
              <a:gd name="connsiteY1105" fmla="*/ 716380 h 1687324"/>
              <a:gd name="connsiteX1106" fmla="*/ 1582024 w 1655762"/>
              <a:gd name="connsiteY1106" fmla="*/ 727566 h 1687324"/>
              <a:gd name="connsiteX1107" fmla="*/ 1579789 w 1655762"/>
              <a:gd name="connsiteY1107" fmla="*/ 725329 h 1687324"/>
              <a:gd name="connsiteX1108" fmla="*/ 1577555 w 1655762"/>
              <a:gd name="connsiteY1108" fmla="*/ 716380 h 1687324"/>
              <a:gd name="connsiteX1109" fmla="*/ 126207 w 1655762"/>
              <a:gd name="connsiteY1109" fmla="*/ 712168 h 1687324"/>
              <a:gd name="connsiteX1110" fmla="*/ 125206 w 1655762"/>
              <a:gd name="connsiteY1110" fmla="*/ 718200 h 1687324"/>
              <a:gd name="connsiteX1111" fmla="*/ 126207 w 1655762"/>
              <a:gd name="connsiteY1111" fmla="*/ 713194 h 1687324"/>
              <a:gd name="connsiteX1112" fmla="*/ 18994 w 1655762"/>
              <a:gd name="connsiteY1112" fmla="*/ 685059 h 1687324"/>
              <a:gd name="connsiteX1113" fmla="*/ 18435 w 1655762"/>
              <a:gd name="connsiteY1113" fmla="*/ 687297 h 1687324"/>
              <a:gd name="connsiteX1114" fmla="*/ 17876 w 1655762"/>
              <a:gd name="connsiteY1114" fmla="*/ 687297 h 1687324"/>
              <a:gd name="connsiteX1115" fmla="*/ 1590077 w 1655762"/>
              <a:gd name="connsiteY1115" fmla="*/ 680571 h 1687324"/>
              <a:gd name="connsiteX1116" fmla="*/ 1591626 w 1655762"/>
              <a:gd name="connsiteY1116" fmla="*/ 682122 h 1687324"/>
              <a:gd name="connsiteX1117" fmla="*/ 1591906 w 1655762"/>
              <a:gd name="connsiteY1117" fmla="*/ 689114 h 1687324"/>
              <a:gd name="connsiteX1118" fmla="*/ 1591906 w 1655762"/>
              <a:gd name="connsiteY1118" fmla="*/ 693589 h 1687324"/>
              <a:gd name="connsiteX1119" fmla="*/ 1594142 w 1655762"/>
              <a:gd name="connsiteY1119" fmla="*/ 704776 h 1687324"/>
              <a:gd name="connsiteX1120" fmla="*/ 1594142 w 1655762"/>
              <a:gd name="connsiteY1120" fmla="*/ 709251 h 1687324"/>
              <a:gd name="connsiteX1121" fmla="*/ 1596377 w 1655762"/>
              <a:gd name="connsiteY1121" fmla="*/ 733862 h 1687324"/>
              <a:gd name="connsiteX1122" fmla="*/ 1596377 w 1655762"/>
              <a:gd name="connsiteY1122" fmla="*/ 729387 h 1687324"/>
              <a:gd name="connsiteX1123" fmla="*/ 1596377 w 1655762"/>
              <a:gd name="connsiteY1123" fmla="*/ 745049 h 1687324"/>
              <a:gd name="connsiteX1124" fmla="*/ 1596377 w 1655762"/>
              <a:gd name="connsiteY1124" fmla="*/ 742811 h 1687324"/>
              <a:gd name="connsiteX1125" fmla="*/ 1594142 w 1655762"/>
              <a:gd name="connsiteY1125" fmla="*/ 740574 h 1687324"/>
              <a:gd name="connsiteX1126" fmla="*/ 1594142 w 1655762"/>
              <a:gd name="connsiteY1126" fmla="*/ 736099 h 1687324"/>
              <a:gd name="connsiteX1127" fmla="*/ 1594142 w 1655762"/>
              <a:gd name="connsiteY1127" fmla="*/ 724912 h 1687324"/>
              <a:gd name="connsiteX1128" fmla="*/ 1591906 w 1655762"/>
              <a:gd name="connsiteY1128" fmla="*/ 702538 h 1687324"/>
              <a:gd name="connsiteX1129" fmla="*/ 1589670 w 1655762"/>
              <a:gd name="connsiteY1129" fmla="*/ 675690 h 1687324"/>
              <a:gd name="connsiteX1130" fmla="*/ 1590077 w 1655762"/>
              <a:gd name="connsiteY1130" fmla="*/ 680571 h 1687324"/>
              <a:gd name="connsiteX1131" fmla="*/ 1589670 w 1655762"/>
              <a:gd name="connsiteY1131" fmla="*/ 680165 h 1687324"/>
              <a:gd name="connsiteX1132" fmla="*/ 1589670 w 1655762"/>
              <a:gd name="connsiteY1132" fmla="*/ 676529 h 1687324"/>
              <a:gd name="connsiteX1133" fmla="*/ 23197 w 1655762"/>
              <a:gd name="connsiteY1133" fmla="*/ 643248 h 1687324"/>
              <a:gd name="connsiteX1134" fmla="*/ 22358 w 1655762"/>
              <a:gd name="connsiteY1134" fmla="*/ 648841 h 1687324"/>
              <a:gd name="connsiteX1135" fmla="*/ 22358 w 1655762"/>
              <a:gd name="connsiteY1135" fmla="*/ 644366 h 1687324"/>
              <a:gd name="connsiteX1136" fmla="*/ 23197 w 1655762"/>
              <a:gd name="connsiteY1136" fmla="*/ 643248 h 1687324"/>
              <a:gd name="connsiteX1137" fmla="*/ 1583282 w 1655762"/>
              <a:gd name="connsiteY1137" fmla="*/ 642769 h 1687324"/>
              <a:gd name="connsiteX1138" fmla="*/ 1585198 w 1655762"/>
              <a:gd name="connsiteY1138" fmla="*/ 646604 h 1687324"/>
              <a:gd name="connsiteX1139" fmla="*/ 1587566 w 1655762"/>
              <a:gd name="connsiteY1139" fmla="*/ 658451 h 1687324"/>
              <a:gd name="connsiteX1140" fmla="*/ 1587500 w 1655762"/>
              <a:gd name="connsiteY1140" fmla="*/ 656167 h 1687324"/>
              <a:gd name="connsiteX1141" fmla="*/ 1587699 w 1655762"/>
              <a:gd name="connsiteY1141" fmla="*/ 659077 h 1687324"/>
              <a:gd name="connsiteX1142" fmla="*/ 1587770 w 1655762"/>
              <a:gd name="connsiteY1142" fmla="*/ 659468 h 1687324"/>
              <a:gd name="connsiteX1143" fmla="*/ 1589670 w 1655762"/>
              <a:gd name="connsiteY1143" fmla="*/ 668978 h 1687324"/>
              <a:gd name="connsiteX1144" fmla="*/ 1589670 w 1655762"/>
              <a:gd name="connsiteY1144" fmla="*/ 671215 h 1687324"/>
              <a:gd name="connsiteX1145" fmla="*/ 1589670 w 1655762"/>
              <a:gd name="connsiteY1145" fmla="*/ 675690 h 1687324"/>
              <a:gd name="connsiteX1146" fmla="*/ 1585198 w 1655762"/>
              <a:gd name="connsiteY1146" fmla="*/ 651079 h 1687324"/>
              <a:gd name="connsiteX1147" fmla="*/ 140760 w 1655762"/>
              <a:gd name="connsiteY1147" fmla="*/ 640475 h 1687324"/>
              <a:gd name="connsiteX1148" fmla="*/ 138621 w 1655762"/>
              <a:gd name="connsiteY1148" fmla="*/ 653316 h 1687324"/>
              <a:gd name="connsiteX1149" fmla="*/ 136385 w 1655762"/>
              <a:gd name="connsiteY1149" fmla="*/ 664503 h 1687324"/>
              <a:gd name="connsiteX1150" fmla="*/ 135236 w 1655762"/>
              <a:gd name="connsiteY1150" fmla="*/ 666385 h 1687324"/>
              <a:gd name="connsiteX1151" fmla="*/ 140711 w 1655762"/>
              <a:gd name="connsiteY1151" fmla="*/ 640581 h 1687324"/>
              <a:gd name="connsiteX1152" fmla="*/ 1582515 w 1655762"/>
              <a:gd name="connsiteY1152" fmla="*/ 639442 h 1687324"/>
              <a:gd name="connsiteX1153" fmla="*/ 1583282 w 1655762"/>
              <a:gd name="connsiteY1153" fmla="*/ 642769 h 1687324"/>
              <a:gd name="connsiteX1154" fmla="*/ 1582962 w 1655762"/>
              <a:gd name="connsiteY1154" fmla="*/ 642129 h 1687324"/>
              <a:gd name="connsiteX1155" fmla="*/ 20123 w 1655762"/>
              <a:gd name="connsiteY1155" fmla="*/ 635417 h 1687324"/>
              <a:gd name="connsiteX1156" fmla="*/ 19693 w 1655762"/>
              <a:gd name="connsiteY1156" fmla="*/ 638515 h 1687324"/>
              <a:gd name="connsiteX1157" fmla="*/ 17887 w 1655762"/>
              <a:gd name="connsiteY1157" fmla="*/ 642129 h 1687324"/>
              <a:gd name="connsiteX1158" fmla="*/ 20123 w 1655762"/>
              <a:gd name="connsiteY1158" fmla="*/ 635417 h 1687324"/>
              <a:gd name="connsiteX1159" fmla="*/ 31302 w 1655762"/>
              <a:gd name="connsiteY1159" fmla="*/ 615280 h 1687324"/>
              <a:gd name="connsiteX1160" fmla="*/ 29066 w 1655762"/>
              <a:gd name="connsiteY1160" fmla="*/ 624230 h 1687324"/>
              <a:gd name="connsiteX1161" fmla="*/ 31302 w 1655762"/>
              <a:gd name="connsiteY1161" fmla="*/ 615280 h 1687324"/>
              <a:gd name="connsiteX1162" fmla="*/ 40245 w 1655762"/>
              <a:gd name="connsiteY1162" fmla="*/ 601856 h 1687324"/>
              <a:gd name="connsiteX1163" fmla="*/ 38009 w 1655762"/>
              <a:gd name="connsiteY1163" fmla="*/ 606331 h 1687324"/>
              <a:gd name="connsiteX1164" fmla="*/ 35773 w 1655762"/>
              <a:gd name="connsiteY1164" fmla="*/ 617518 h 1687324"/>
              <a:gd name="connsiteX1165" fmla="*/ 33538 w 1655762"/>
              <a:gd name="connsiteY1165" fmla="*/ 617518 h 1687324"/>
              <a:gd name="connsiteX1166" fmla="*/ 29346 w 1655762"/>
              <a:gd name="connsiteY1166" fmla="*/ 634298 h 1687324"/>
              <a:gd name="connsiteX1167" fmla="*/ 27203 w 1655762"/>
              <a:gd name="connsiteY1167" fmla="*/ 648595 h 1687324"/>
              <a:gd name="connsiteX1168" fmla="*/ 28910 w 1655762"/>
              <a:gd name="connsiteY1168" fmla="*/ 642763 h 1687324"/>
              <a:gd name="connsiteX1169" fmla="*/ 31283 w 1655762"/>
              <a:gd name="connsiteY1169" fmla="*/ 638078 h 1687324"/>
              <a:gd name="connsiteX1170" fmla="*/ 35536 w 1655762"/>
              <a:gd name="connsiteY1170" fmla="*/ 622469 h 1687324"/>
              <a:gd name="connsiteX1171" fmla="*/ 33538 w 1655762"/>
              <a:gd name="connsiteY1171" fmla="*/ 626467 h 1687324"/>
              <a:gd name="connsiteX1172" fmla="*/ 37987 w 1655762"/>
              <a:gd name="connsiteY1172" fmla="*/ 610142 h 1687324"/>
              <a:gd name="connsiteX1173" fmla="*/ 37987 w 1655762"/>
              <a:gd name="connsiteY1173" fmla="*/ 608995 h 1687324"/>
              <a:gd name="connsiteX1174" fmla="*/ 38970 w 1655762"/>
              <a:gd name="connsiteY1174" fmla="*/ 606535 h 1687324"/>
              <a:gd name="connsiteX1175" fmla="*/ 1567245 w 1655762"/>
              <a:gd name="connsiteY1175" fmla="*/ 568295 h 1687324"/>
              <a:gd name="connsiteX1176" fmla="*/ 1567312 w 1655762"/>
              <a:gd name="connsiteY1176" fmla="*/ 568295 h 1687324"/>
              <a:gd name="connsiteX1177" fmla="*/ 1567312 w 1655762"/>
              <a:gd name="connsiteY1177" fmla="*/ 568491 h 1687324"/>
              <a:gd name="connsiteX1178" fmla="*/ 40586 w 1655762"/>
              <a:gd name="connsiteY1178" fmla="*/ 563011 h 1687324"/>
              <a:gd name="connsiteX1179" fmla="*/ 40245 w 1655762"/>
              <a:gd name="connsiteY1179" fmla="*/ 563821 h 1687324"/>
              <a:gd name="connsiteX1180" fmla="*/ 40469 w 1655762"/>
              <a:gd name="connsiteY1180" fmla="*/ 563149 h 1687324"/>
              <a:gd name="connsiteX1181" fmla="*/ 40617 w 1655762"/>
              <a:gd name="connsiteY1181" fmla="*/ 562936 h 1687324"/>
              <a:gd name="connsiteX1182" fmla="*/ 40598 w 1655762"/>
              <a:gd name="connsiteY1182" fmla="*/ 562996 h 1687324"/>
              <a:gd name="connsiteX1183" fmla="*/ 40586 w 1655762"/>
              <a:gd name="connsiteY1183" fmla="*/ 563011 h 1687324"/>
              <a:gd name="connsiteX1184" fmla="*/ 1562835 w 1655762"/>
              <a:gd name="connsiteY1184" fmla="*/ 561568 h 1687324"/>
              <a:gd name="connsiteX1185" fmla="*/ 1563434 w 1655762"/>
              <a:gd name="connsiteY1185" fmla="*/ 563366 h 1687324"/>
              <a:gd name="connsiteX1186" fmla="*/ 1562840 w 1655762"/>
              <a:gd name="connsiteY1186" fmla="*/ 561583 h 1687324"/>
              <a:gd name="connsiteX1187" fmla="*/ 42480 w 1655762"/>
              <a:gd name="connsiteY1187" fmla="*/ 557112 h 1687324"/>
              <a:gd name="connsiteX1188" fmla="*/ 41500 w 1655762"/>
              <a:gd name="connsiteY1188" fmla="*/ 560839 h 1687324"/>
              <a:gd name="connsiteX1189" fmla="*/ 40617 w 1655762"/>
              <a:gd name="connsiteY1189" fmla="*/ 562936 h 1687324"/>
              <a:gd name="connsiteX1190" fmla="*/ 42474 w 1655762"/>
              <a:gd name="connsiteY1190" fmla="*/ 557130 h 1687324"/>
              <a:gd name="connsiteX1191" fmla="*/ 1560604 w 1655762"/>
              <a:gd name="connsiteY1191" fmla="*/ 554871 h 1687324"/>
              <a:gd name="connsiteX1192" fmla="*/ 1562561 w 1655762"/>
              <a:gd name="connsiteY1192" fmla="*/ 560744 h 1687324"/>
              <a:gd name="connsiteX1193" fmla="*/ 1562835 w 1655762"/>
              <a:gd name="connsiteY1193" fmla="*/ 561568 h 1687324"/>
              <a:gd name="connsiteX1194" fmla="*/ 1560884 w 1655762"/>
              <a:gd name="connsiteY1194" fmla="*/ 555954 h 1687324"/>
              <a:gd name="connsiteX1195" fmla="*/ 1553897 w 1655762"/>
              <a:gd name="connsiteY1195" fmla="*/ 543684 h 1687324"/>
              <a:gd name="connsiteX1196" fmla="*/ 1558368 w 1655762"/>
              <a:gd name="connsiteY1196" fmla="*/ 557108 h 1687324"/>
              <a:gd name="connsiteX1197" fmla="*/ 1556133 w 1655762"/>
              <a:gd name="connsiteY1197" fmla="*/ 552634 h 1687324"/>
              <a:gd name="connsiteX1198" fmla="*/ 1553897 w 1655762"/>
              <a:gd name="connsiteY1198" fmla="*/ 543684 h 1687324"/>
              <a:gd name="connsiteX1199" fmla="*/ 46953 w 1655762"/>
              <a:gd name="connsiteY1199" fmla="*/ 541447 h 1687324"/>
              <a:gd name="connsiteX1200" fmla="*/ 46394 w 1655762"/>
              <a:gd name="connsiteY1200" fmla="*/ 544803 h 1687324"/>
              <a:gd name="connsiteX1201" fmla="*/ 46704 w 1655762"/>
              <a:gd name="connsiteY1201" fmla="*/ 544430 h 1687324"/>
              <a:gd name="connsiteX1202" fmla="*/ 42480 w 1655762"/>
              <a:gd name="connsiteY1202" fmla="*/ 557112 h 1687324"/>
              <a:gd name="connsiteX1203" fmla="*/ 42481 w 1655762"/>
              <a:gd name="connsiteY1203" fmla="*/ 557108 h 1687324"/>
              <a:gd name="connsiteX1204" fmla="*/ 42474 w 1655762"/>
              <a:gd name="connsiteY1204" fmla="*/ 557130 h 1687324"/>
              <a:gd name="connsiteX1205" fmla="*/ 40469 w 1655762"/>
              <a:gd name="connsiteY1205" fmla="*/ 563149 h 1687324"/>
              <a:gd name="connsiteX1206" fmla="*/ 38009 w 1655762"/>
              <a:gd name="connsiteY1206" fmla="*/ 566058 h 1687324"/>
              <a:gd name="connsiteX1207" fmla="*/ 44717 w 1655762"/>
              <a:gd name="connsiteY1207" fmla="*/ 548159 h 1687324"/>
              <a:gd name="connsiteX1208" fmla="*/ 1557251 w 1655762"/>
              <a:gd name="connsiteY1208" fmla="*/ 533616 h 1687324"/>
              <a:gd name="connsiteX1209" fmla="*/ 1558049 w 1655762"/>
              <a:gd name="connsiteY1209" fmla="*/ 534415 h 1687324"/>
              <a:gd name="connsiteX1210" fmla="*/ 1562840 w 1655762"/>
              <a:gd name="connsiteY1210" fmla="*/ 550396 h 1687324"/>
              <a:gd name="connsiteX1211" fmla="*/ 1557571 w 1655762"/>
              <a:gd name="connsiteY1211" fmla="*/ 532819 h 1687324"/>
              <a:gd name="connsiteX1212" fmla="*/ 1558368 w 1655762"/>
              <a:gd name="connsiteY1212" fmla="*/ 534735 h 1687324"/>
              <a:gd name="connsiteX1213" fmla="*/ 1558049 w 1655762"/>
              <a:gd name="connsiteY1213" fmla="*/ 534415 h 1687324"/>
              <a:gd name="connsiteX1214" fmla="*/ 51424 w 1655762"/>
              <a:gd name="connsiteY1214" fmla="*/ 532497 h 1687324"/>
              <a:gd name="connsiteX1215" fmla="*/ 50306 w 1655762"/>
              <a:gd name="connsiteY1215" fmla="*/ 536133 h 1687324"/>
              <a:gd name="connsiteX1216" fmla="*/ 49876 w 1655762"/>
              <a:gd name="connsiteY1216" fmla="*/ 538177 h 1687324"/>
              <a:gd name="connsiteX1217" fmla="*/ 49188 w 1655762"/>
              <a:gd name="connsiteY1217" fmla="*/ 539209 h 1687324"/>
              <a:gd name="connsiteX1218" fmla="*/ 48027 w 1655762"/>
              <a:gd name="connsiteY1218" fmla="*/ 542841 h 1687324"/>
              <a:gd name="connsiteX1219" fmla="*/ 46704 w 1655762"/>
              <a:gd name="connsiteY1219" fmla="*/ 544430 h 1687324"/>
              <a:gd name="connsiteX1220" fmla="*/ 49188 w 1655762"/>
              <a:gd name="connsiteY1220" fmla="*/ 536972 h 1687324"/>
              <a:gd name="connsiteX1221" fmla="*/ 51425 w 1655762"/>
              <a:gd name="connsiteY1221" fmla="*/ 532495 h 1687324"/>
              <a:gd name="connsiteX1222" fmla="*/ 51424 w 1655762"/>
              <a:gd name="connsiteY1222" fmla="*/ 532497 h 1687324"/>
              <a:gd name="connsiteX1223" fmla="*/ 51424 w 1655762"/>
              <a:gd name="connsiteY1223" fmla="*/ 532497 h 1687324"/>
              <a:gd name="connsiteX1224" fmla="*/ 1536822 w 1655762"/>
              <a:gd name="connsiteY1224" fmla="*/ 522677 h 1687324"/>
              <a:gd name="connsiteX1225" fmla="*/ 1536849 w 1655762"/>
              <a:gd name="connsiteY1225" fmla="*/ 522709 h 1687324"/>
              <a:gd name="connsiteX1226" fmla="*/ 1538246 w 1655762"/>
              <a:gd name="connsiteY1226" fmla="*/ 528023 h 1687324"/>
              <a:gd name="connsiteX1227" fmla="*/ 1551661 w 1655762"/>
              <a:gd name="connsiteY1227" fmla="*/ 516837 h 1687324"/>
              <a:gd name="connsiteX1228" fmla="*/ 1556133 w 1655762"/>
              <a:gd name="connsiteY1228" fmla="*/ 528023 h 1687324"/>
              <a:gd name="connsiteX1229" fmla="*/ 1557571 w 1655762"/>
              <a:gd name="connsiteY1229" fmla="*/ 532819 h 1687324"/>
              <a:gd name="connsiteX1230" fmla="*/ 1554643 w 1655762"/>
              <a:gd name="connsiteY1230" fmla="*/ 525788 h 1687324"/>
              <a:gd name="connsiteX1231" fmla="*/ 60367 w 1655762"/>
              <a:gd name="connsiteY1231" fmla="*/ 514598 h 1687324"/>
              <a:gd name="connsiteX1232" fmla="*/ 51425 w 1655762"/>
              <a:gd name="connsiteY1232" fmla="*/ 532495 h 1687324"/>
              <a:gd name="connsiteX1233" fmla="*/ 55896 w 1655762"/>
              <a:gd name="connsiteY1233" fmla="*/ 522709 h 1687324"/>
              <a:gd name="connsiteX1234" fmla="*/ 60367 w 1655762"/>
              <a:gd name="connsiteY1234" fmla="*/ 514598 h 1687324"/>
              <a:gd name="connsiteX1235" fmla="*/ 1548680 w 1655762"/>
              <a:gd name="connsiteY1235" fmla="*/ 509378 h 1687324"/>
              <a:gd name="connsiteX1236" fmla="*/ 1549425 w 1655762"/>
              <a:gd name="connsiteY1236" fmla="*/ 510123 h 1687324"/>
              <a:gd name="connsiteX1237" fmla="*/ 1551661 w 1655762"/>
              <a:gd name="connsiteY1237" fmla="*/ 516837 h 1687324"/>
              <a:gd name="connsiteX1238" fmla="*/ 1538991 w 1655762"/>
              <a:gd name="connsiteY1238" fmla="*/ 505649 h 1687324"/>
              <a:gd name="connsiteX1239" fmla="*/ 1540482 w 1655762"/>
              <a:gd name="connsiteY1239" fmla="*/ 507886 h 1687324"/>
              <a:gd name="connsiteX1240" fmla="*/ 1542718 w 1655762"/>
              <a:gd name="connsiteY1240" fmla="*/ 516836 h 1687324"/>
              <a:gd name="connsiteX1241" fmla="*/ 204769 w 1655762"/>
              <a:gd name="connsiteY1241" fmla="*/ 495171 h 1687324"/>
              <a:gd name="connsiteX1242" fmla="*/ 203460 w 1655762"/>
              <a:gd name="connsiteY1242" fmla="*/ 498937 h 1687324"/>
              <a:gd name="connsiteX1243" fmla="*/ 202622 w 1655762"/>
              <a:gd name="connsiteY1243" fmla="*/ 499776 h 1687324"/>
              <a:gd name="connsiteX1244" fmla="*/ 209108 w 1655762"/>
              <a:gd name="connsiteY1244" fmla="*/ 485866 h 1687324"/>
              <a:gd name="connsiteX1245" fmla="*/ 204769 w 1655762"/>
              <a:gd name="connsiteY1245" fmla="*/ 495171 h 1687324"/>
              <a:gd name="connsiteX1246" fmla="*/ 205696 w 1655762"/>
              <a:gd name="connsiteY1246" fmla="*/ 492504 h 1687324"/>
              <a:gd name="connsiteX1247" fmla="*/ 207932 w 1655762"/>
              <a:gd name="connsiteY1247" fmla="*/ 487750 h 1687324"/>
              <a:gd name="connsiteX1248" fmla="*/ 1522595 w 1655762"/>
              <a:gd name="connsiteY1248" fmla="*/ 476563 h 1687324"/>
              <a:gd name="connsiteX1249" fmla="*/ 1524830 w 1655762"/>
              <a:gd name="connsiteY1249" fmla="*/ 481036 h 1687324"/>
              <a:gd name="connsiteX1250" fmla="*/ 1527067 w 1655762"/>
              <a:gd name="connsiteY1250" fmla="*/ 487750 h 1687324"/>
              <a:gd name="connsiteX1251" fmla="*/ 1522595 w 1655762"/>
              <a:gd name="connsiteY1251" fmla="*/ 476563 h 1687324"/>
              <a:gd name="connsiteX1252" fmla="*/ 1520359 w 1655762"/>
              <a:gd name="connsiteY1252" fmla="*/ 476563 h 1687324"/>
              <a:gd name="connsiteX1253" fmla="*/ 1522595 w 1655762"/>
              <a:gd name="connsiteY1253" fmla="*/ 481037 h 1687324"/>
              <a:gd name="connsiteX1254" fmla="*/ 1521477 w 1655762"/>
              <a:gd name="connsiteY1254" fmla="*/ 479639 h 1687324"/>
              <a:gd name="connsiteX1255" fmla="*/ 1520359 w 1655762"/>
              <a:gd name="connsiteY1255" fmla="*/ 476563 h 1687324"/>
              <a:gd name="connsiteX1256" fmla="*/ 1522652 w 1655762"/>
              <a:gd name="connsiteY1256" fmla="*/ 474497 h 1687324"/>
              <a:gd name="connsiteX1257" fmla="*/ 1524831 w 1655762"/>
              <a:gd name="connsiteY1257" fmla="*/ 481037 h 1687324"/>
              <a:gd name="connsiteX1258" fmla="*/ 1524830 w 1655762"/>
              <a:gd name="connsiteY1258" fmla="*/ 481036 h 1687324"/>
              <a:gd name="connsiteX1259" fmla="*/ 1521850 w 1655762"/>
              <a:gd name="connsiteY1259" fmla="*/ 473082 h 1687324"/>
              <a:gd name="connsiteX1260" fmla="*/ 1522316 w 1655762"/>
              <a:gd name="connsiteY1260" fmla="*/ 473766 h 1687324"/>
              <a:gd name="connsiteX1261" fmla="*/ 1522464 w 1655762"/>
              <a:gd name="connsiteY1261" fmla="*/ 473931 h 1687324"/>
              <a:gd name="connsiteX1262" fmla="*/ 1522595 w 1655762"/>
              <a:gd name="connsiteY1262" fmla="*/ 474325 h 1687324"/>
              <a:gd name="connsiteX1263" fmla="*/ 1524831 w 1655762"/>
              <a:gd name="connsiteY1263" fmla="*/ 472088 h 1687324"/>
              <a:gd name="connsiteX1264" fmla="*/ 1529622 w 1655762"/>
              <a:gd name="connsiteY1264" fmla="*/ 483274 h 1687324"/>
              <a:gd name="connsiteX1265" fmla="*/ 1530644 w 1655762"/>
              <a:gd name="connsiteY1265" fmla="*/ 486855 h 1687324"/>
              <a:gd name="connsiteX1266" fmla="*/ 1531539 w 1655762"/>
              <a:gd name="connsiteY1266" fmla="*/ 489987 h 1687324"/>
              <a:gd name="connsiteX1267" fmla="*/ 1530197 w 1655762"/>
              <a:gd name="connsiteY1267" fmla="*/ 486407 h 1687324"/>
              <a:gd name="connsiteX1268" fmla="*/ 1515888 w 1655762"/>
              <a:gd name="connsiteY1268" fmla="*/ 467614 h 1687324"/>
              <a:gd name="connsiteX1269" fmla="*/ 1518962 w 1655762"/>
              <a:gd name="connsiteY1269" fmla="*/ 471249 h 1687324"/>
              <a:gd name="connsiteX1270" fmla="*/ 1520359 w 1655762"/>
              <a:gd name="connsiteY1270" fmla="*/ 476563 h 1687324"/>
              <a:gd name="connsiteX1271" fmla="*/ 1518124 w 1655762"/>
              <a:gd name="connsiteY1271" fmla="*/ 467613 h 1687324"/>
              <a:gd name="connsiteX1272" fmla="*/ 1520918 w 1655762"/>
              <a:gd name="connsiteY1272" fmla="*/ 471528 h 1687324"/>
              <a:gd name="connsiteX1273" fmla="*/ 1521850 w 1655762"/>
              <a:gd name="connsiteY1273" fmla="*/ 473082 h 1687324"/>
              <a:gd name="connsiteX1274" fmla="*/ 221187 w 1655762"/>
              <a:gd name="connsiteY1274" fmla="*/ 464736 h 1687324"/>
              <a:gd name="connsiteX1275" fmla="*/ 219111 w 1655762"/>
              <a:gd name="connsiteY1275" fmla="*/ 469851 h 1687324"/>
              <a:gd name="connsiteX1276" fmla="*/ 209108 w 1655762"/>
              <a:gd name="connsiteY1276" fmla="*/ 485866 h 1687324"/>
              <a:gd name="connsiteX1277" fmla="*/ 212403 w 1655762"/>
              <a:gd name="connsiteY1277" fmla="*/ 478800 h 1687324"/>
              <a:gd name="connsiteX1278" fmla="*/ 1520359 w 1655762"/>
              <a:gd name="connsiteY1278" fmla="*/ 460901 h 1687324"/>
              <a:gd name="connsiteX1279" fmla="*/ 1521317 w 1655762"/>
              <a:gd name="connsiteY1279" fmla="*/ 460901 h 1687324"/>
              <a:gd name="connsiteX1280" fmla="*/ 1523713 w 1655762"/>
              <a:gd name="connsiteY1280" fmla="*/ 466494 h 1687324"/>
              <a:gd name="connsiteX1281" fmla="*/ 1522595 w 1655762"/>
              <a:gd name="connsiteY1281" fmla="*/ 465376 h 1687324"/>
              <a:gd name="connsiteX1282" fmla="*/ 1520359 w 1655762"/>
              <a:gd name="connsiteY1282" fmla="*/ 460901 h 1687324"/>
              <a:gd name="connsiteX1283" fmla="*/ 1518124 w 1655762"/>
              <a:gd name="connsiteY1283" fmla="*/ 456426 h 1687324"/>
              <a:gd name="connsiteX1284" fmla="*/ 1524831 w 1655762"/>
              <a:gd name="connsiteY1284" fmla="*/ 472088 h 1687324"/>
              <a:gd name="connsiteX1285" fmla="*/ 1518124 w 1655762"/>
              <a:gd name="connsiteY1285" fmla="*/ 456426 h 1687324"/>
              <a:gd name="connsiteX1286" fmla="*/ 228054 w 1655762"/>
              <a:gd name="connsiteY1286" fmla="*/ 451951 h 1687324"/>
              <a:gd name="connsiteX1287" fmla="*/ 223582 w 1655762"/>
              <a:gd name="connsiteY1287" fmla="*/ 460901 h 1687324"/>
              <a:gd name="connsiteX1288" fmla="*/ 221187 w 1655762"/>
              <a:gd name="connsiteY1288" fmla="*/ 464736 h 1687324"/>
              <a:gd name="connsiteX1289" fmla="*/ 222744 w 1655762"/>
              <a:gd name="connsiteY1289" fmla="*/ 460901 h 1687324"/>
              <a:gd name="connsiteX1290" fmla="*/ 228054 w 1655762"/>
              <a:gd name="connsiteY1290" fmla="*/ 451951 h 1687324"/>
              <a:gd name="connsiteX1291" fmla="*/ 232526 w 1655762"/>
              <a:gd name="connsiteY1291" fmla="*/ 445239 h 1687324"/>
              <a:gd name="connsiteX1292" fmla="*/ 228054 w 1655762"/>
              <a:gd name="connsiteY1292" fmla="*/ 451951 h 1687324"/>
              <a:gd name="connsiteX1293" fmla="*/ 232526 w 1655762"/>
              <a:gd name="connsiteY1293" fmla="*/ 445239 h 1687324"/>
              <a:gd name="connsiteX1294" fmla="*/ 1496375 w 1655762"/>
              <a:gd name="connsiteY1294" fmla="*/ 414933 h 1687324"/>
              <a:gd name="connsiteX1295" fmla="*/ 1496883 w 1655762"/>
              <a:gd name="connsiteY1295" fmla="*/ 415781 h 1687324"/>
              <a:gd name="connsiteX1296" fmla="*/ 1498001 w 1655762"/>
              <a:gd name="connsiteY1296" fmla="*/ 418391 h 1687324"/>
              <a:gd name="connsiteX1297" fmla="*/ 1479369 w 1655762"/>
              <a:gd name="connsiteY1297" fmla="*/ 410932 h 1687324"/>
              <a:gd name="connsiteX1298" fmla="*/ 1480115 w 1655762"/>
              <a:gd name="connsiteY1298" fmla="*/ 411679 h 1687324"/>
              <a:gd name="connsiteX1299" fmla="*/ 1482350 w 1655762"/>
              <a:gd name="connsiteY1299" fmla="*/ 418391 h 1687324"/>
              <a:gd name="connsiteX1300" fmla="*/ 1475643 w 1655762"/>
              <a:gd name="connsiteY1300" fmla="*/ 407204 h 1687324"/>
              <a:gd name="connsiteX1301" fmla="*/ 1476114 w 1655762"/>
              <a:gd name="connsiteY1301" fmla="*/ 407204 h 1687324"/>
              <a:gd name="connsiteX1302" fmla="*/ 1479306 w 1655762"/>
              <a:gd name="connsiteY1302" fmla="*/ 410774 h 1687324"/>
              <a:gd name="connsiteX1303" fmla="*/ 1479369 w 1655762"/>
              <a:gd name="connsiteY1303" fmla="*/ 410932 h 1687324"/>
              <a:gd name="connsiteX1304" fmla="*/ 1489366 w 1655762"/>
              <a:gd name="connsiteY1304" fmla="*/ 403153 h 1687324"/>
              <a:gd name="connsiteX1305" fmla="*/ 1493530 w 1655762"/>
              <a:gd name="connsiteY1305" fmla="*/ 408882 h 1687324"/>
              <a:gd name="connsiteX1306" fmla="*/ 1496375 w 1655762"/>
              <a:gd name="connsiteY1306" fmla="*/ 414933 h 1687324"/>
              <a:gd name="connsiteX1307" fmla="*/ 1489574 w 1655762"/>
              <a:gd name="connsiteY1307" fmla="*/ 403589 h 1687324"/>
              <a:gd name="connsiteX1308" fmla="*/ 1475643 w 1655762"/>
              <a:gd name="connsiteY1308" fmla="*/ 400492 h 1687324"/>
              <a:gd name="connsiteX1309" fmla="*/ 1477879 w 1655762"/>
              <a:gd name="connsiteY1309" fmla="*/ 407204 h 1687324"/>
              <a:gd name="connsiteX1310" fmla="*/ 1476114 w 1655762"/>
              <a:gd name="connsiteY1310" fmla="*/ 407204 h 1687324"/>
              <a:gd name="connsiteX1311" fmla="*/ 1475364 w 1655762"/>
              <a:gd name="connsiteY1311" fmla="*/ 406365 h 1687324"/>
              <a:gd name="connsiteX1312" fmla="*/ 1475643 w 1655762"/>
              <a:gd name="connsiteY1312" fmla="*/ 402729 h 1687324"/>
              <a:gd name="connsiteX1313" fmla="*/ 1475643 w 1655762"/>
              <a:gd name="connsiteY1313" fmla="*/ 400492 h 1687324"/>
              <a:gd name="connsiteX1314" fmla="*/ 1469771 w 1655762"/>
              <a:gd name="connsiteY1314" fmla="*/ 394334 h 1687324"/>
              <a:gd name="connsiteX1315" fmla="*/ 1475643 w 1655762"/>
              <a:gd name="connsiteY1315" fmla="*/ 402729 h 1687324"/>
              <a:gd name="connsiteX1316" fmla="*/ 1469774 w 1655762"/>
              <a:gd name="connsiteY1316" fmla="*/ 394339 h 1687324"/>
              <a:gd name="connsiteX1317" fmla="*/ 114027 w 1655762"/>
              <a:gd name="connsiteY1317" fmla="*/ 389305 h 1687324"/>
              <a:gd name="connsiteX1318" fmla="*/ 114027 w 1655762"/>
              <a:gd name="connsiteY1318" fmla="*/ 389306 h 1687324"/>
              <a:gd name="connsiteX1319" fmla="*/ 109556 w 1655762"/>
              <a:gd name="connsiteY1319" fmla="*/ 398254 h 1687324"/>
              <a:gd name="connsiteX1320" fmla="*/ 114027 w 1655762"/>
              <a:gd name="connsiteY1320" fmla="*/ 389305 h 1687324"/>
              <a:gd name="connsiteX1321" fmla="*/ 1460272 w 1655762"/>
              <a:gd name="connsiteY1321" fmla="*/ 378957 h 1687324"/>
              <a:gd name="connsiteX1322" fmla="*/ 1462228 w 1655762"/>
              <a:gd name="connsiteY1322" fmla="*/ 382593 h 1687324"/>
              <a:gd name="connsiteX1323" fmla="*/ 1469771 w 1655762"/>
              <a:gd name="connsiteY1323" fmla="*/ 394334 h 1687324"/>
              <a:gd name="connsiteX1324" fmla="*/ 1459992 w 1655762"/>
              <a:gd name="connsiteY1324" fmla="*/ 380355 h 1687324"/>
              <a:gd name="connsiteX1325" fmla="*/ 1460272 w 1655762"/>
              <a:gd name="connsiteY1325" fmla="*/ 378957 h 1687324"/>
              <a:gd name="connsiteX1326" fmla="*/ 129678 w 1655762"/>
              <a:gd name="connsiteY1326" fmla="*/ 369168 h 1687324"/>
              <a:gd name="connsiteX1327" fmla="*/ 120735 w 1655762"/>
              <a:gd name="connsiteY1327" fmla="*/ 382593 h 1687324"/>
              <a:gd name="connsiteX1328" fmla="*/ 114027 w 1655762"/>
              <a:gd name="connsiteY1328" fmla="*/ 393781 h 1687324"/>
              <a:gd name="connsiteX1329" fmla="*/ 114027 w 1655762"/>
              <a:gd name="connsiteY1329" fmla="*/ 393780 h 1687324"/>
              <a:gd name="connsiteX1330" fmla="*/ 114027 w 1655762"/>
              <a:gd name="connsiteY1330" fmla="*/ 393782 h 1687324"/>
              <a:gd name="connsiteX1331" fmla="*/ 107320 w 1655762"/>
              <a:gd name="connsiteY1331" fmla="*/ 404966 h 1687324"/>
              <a:gd name="connsiteX1332" fmla="*/ 98376 w 1655762"/>
              <a:gd name="connsiteY1332" fmla="*/ 422865 h 1687324"/>
              <a:gd name="connsiteX1333" fmla="*/ 102848 w 1655762"/>
              <a:gd name="connsiteY1333" fmla="*/ 411679 h 1687324"/>
              <a:gd name="connsiteX1334" fmla="*/ 111791 w 1655762"/>
              <a:gd name="connsiteY1334" fmla="*/ 396017 h 1687324"/>
              <a:gd name="connsiteX1335" fmla="*/ 114027 w 1655762"/>
              <a:gd name="connsiteY1335" fmla="*/ 389306 h 1687324"/>
              <a:gd name="connsiteX1336" fmla="*/ 116263 w 1655762"/>
              <a:gd name="connsiteY1336" fmla="*/ 384830 h 1687324"/>
              <a:gd name="connsiteX1337" fmla="*/ 129678 w 1655762"/>
              <a:gd name="connsiteY1337" fmla="*/ 369168 h 1687324"/>
              <a:gd name="connsiteX1338" fmla="*/ 1419731 w 1655762"/>
              <a:gd name="connsiteY1338" fmla="*/ 369152 h 1687324"/>
              <a:gd name="connsiteX1339" fmla="*/ 1419746 w 1655762"/>
              <a:gd name="connsiteY1339" fmla="*/ 369167 h 1687324"/>
              <a:gd name="connsiteX1340" fmla="*/ 1419746 w 1655762"/>
              <a:gd name="connsiteY1340" fmla="*/ 369167 h 1687324"/>
              <a:gd name="connsiteX1341" fmla="*/ 1470819 w 1655762"/>
              <a:gd name="connsiteY1341" fmla="*/ 367242 h 1687324"/>
              <a:gd name="connsiteX1342" fmla="*/ 1474066 w 1655762"/>
              <a:gd name="connsiteY1342" fmla="*/ 372244 h 1687324"/>
              <a:gd name="connsiteX1343" fmla="*/ 1473201 w 1655762"/>
              <a:gd name="connsiteY1343" fmla="*/ 371475 h 1687324"/>
              <a:gd name="connsiteX1344" fmla="*/ 1470819 w 1655762"/>
              <a:gd name="connsiteY1344" fmla="*/ 367242 h 1687324"/>
              <a:gd name="connsiteX1345" fmla="*/ 1417512 w 1655762"/>
              <a:gd name="connsiteY1345" fmla="*/ 366931 h 1687324"/>
              <a:gd name="connsiteX1346" fmla="*/ 1419731 w 1655762"/>
              <a:gd name="connsiteY1346" fmla="*/ 369152 h 1687324"/>
              <a:gd name="connsiteX1347" fmla="*/ 1417512 w 1655762"/>
              <a:gd name="connsiteY1347" fmla="*/ 366932 h 1687324"/>
              <a:gd name="connsiteX1348" fmla="*/ 1418412 w 1655762"/>
              <a:gd name="connsiteY1348" fmla="*/ 364183 h 1687324"/>
              <a:gd name="connsiteX1349" fmla="*/ 1420586 w 1655762"/>
              <a:gd name="connsiteY1349" fmla="*/ 366931 h 1687324"/>
              <a:gd name="connsiteX1350" fmla="*/ 1424219 w 1655762"/>
              <a:gd name="connsiteY1350" fmla="*/ 373643 h 1687324"/>
              <a:gd name="connsiteX1351" fmla="*/ 1420865 w 1655762"/>
              <a:gd name="connsiteY1351" fmla="*/ 368889 h 1687324"/>
              <a:gd name="connsiteX1352" fmla="*/ 1417512 w 1655762"/>
              <a:gd name="connsiteY1352" fmla="*/ 362456 h 1687324"/>
              <a:gd name="connsiteX1353" fmla="*/ 1418412 w 1655762"/>
              <a:gd name="connsiteY1353" fmla="*/ 364183 h 1687324"/>
              <a:gd name="connsiteX1354" fmla="*/ 1417669 w 1655762"/>
              <a:gd name="connsiteY1354" fmla="*/ 363244 h 1687324"/>
              <a:gd name="connsiteX1355" fmla="*/ 1413040 w 1655762"/>
              <a:gd name="connsiteY1355" fmla="*/ 362456 h 1687324"/>
              <a:gd name="connsiteX1356" fmla="*/ 1416394 w 1655762"/>
              <a:gd name="connsiteY1356" fmla="*/ 365812 h 1687324"/>
              <a:gd name="connsiteX1357" fmla="*/ 1417512 w 1655762"/>
              <a:gd name="connsiteY1357" fmla="*/ 366932 h 1687324"/>
              <a:gd name="connsiteX1358" fmla="*/ 1426455 w 1655762"/>
              <a:gd name="connsiteY1358" fmla="*/ 380355 h 1687324"/>
              <a:gd name="connsiteX1359" fmla="*/ 1419747 w 1655762"/>
              <a:gd name="connsiteY1359" fmla="*/ 371406 h 1687324"/>
              <a:gd name="connsiteX1360" fmla="*/ 1421983 w 1655762"/>
              <a:gd name="connsiteY1360" fmla="*/ 373643 h 1687324"/>
              <a:gd name="connsiteX1361" fmla="*/ 1413040 w 1655762"/>
              <a:gd name="connsiteY1361" fmla="*/ 362456 h 1687324"/>
              <a:gd name="connsiteX1362" fmla="*/ 1435398 w 1655762"/>
              <a:gd name="connsiteY1362" fmla="*/ 353507 h 1687324"/>
              <a:gd name="connsiteX1363" fmla="*/ 1437355 w 1655762"/>
              <a:gd name="connsiteY1363" fmla="*/ 355185 h 1687324"/>
              <a:gd name="connsiteX1364" fmla="*/ 1437634 w 1655762"/>
              <a:gd name="connsiteY1364" fmla="*/ 355744 h 1687324"/>
              <a:gd name="connsiteX1365" fmla="*/ 1442106 w 1655762"/>
              <a:gd name="connsiteY1365" fmla="*/ 364694 h 1687324"/>
              <a:gd name="connsiteX1366" fmla="*/ 1439870 w 1655762"/>
              <a:gd name="connsiteY1366" fmla="*/ 362456 h 1687324"/>
              <a:gd name="connsiteX1367" fmla="*/ 1435398 w 1655762"/>
              <a:gd name="connsiteY1367" fmla="*/ 353507 h 1687324"/>
              <a:gd name="connsiteX1368" fmla="*/ 1433162 w 1655762"/>
              <a:gd name="connsiteY1368" fmla="*/ 346794 h 1687324"/>
              <a:gd name="connsiteX1369" fmla="*/ 1437634 w 1655762"/>
              <a:gd name="connsiteY1369" fmla="*/ 353507 h 1687324"/>
              <a:gd name="connsiteX1370" fmla="*/ 1434839 w 1655762"/>
              <a:gd name="connsiteY1370" fmla="*/ 350150 h 1687324"/>
              <a:gd name="connsiteX1371" fmla="*/ 1429344 w 1655762"/>
              <a:gd name="connsiteY1371" fmla="*/ 343349 h 1687324"/>
              <a:gd name="connsiteX1372" fmla="*/ 1430647 w 1655762"/>
              <a:gd name="connsiteY1372" fmla="*/ 345116 h 1687324"/>
              <a:gd name="connsiteX1373" fmla="*/ 1434839 w 1655762"/>
              <a:gd name="connsiteY1373" fmla="*/ 350150 h 1687324"/>
              <a:gd name="connsiteX1374" fmla="*/ 1437355 w 1655762"/>
              <a:gd name="connsiteY1374" fmla="*/ 355184 h 1687324"/>
              <a:gd name="connsiteX1375" fmla="*/ 1432121 w 1655762"/>
              <a:gd name="connsiteY1375" fmla="*/ 348354 h 1687324"/>
              <a:gd name="connsiteX1376" fmla="*/ 1429529 w 1655762"/>
              <a:gd name="connsiteY1376" fmla="*/ 344277 h 1687324"/>
              <a:gd name="connsiteX1377" fmla="*/ 1398135 w 1655762"/>
              <a:gd name="connsiteY1377" fmla="*/ 338964 h 1687324"/>
              <a:gd name="connsiteX1378" fmla="*/ 1399625 w 1655762"/>
              <a:gd name="connsiteY1378" fmla="*/ 340082 h 1687324"/>
              <a:gd name="connsiteX1379" fmla="*/ 1399178 w 1655762"/>
              <a:gd name="connsiteY1379" fmla="*/ 340530 h 1687324"/>
              <a:gd name="connsiteX1380" fmla="*/ 1424682 w 1655762"/>
              <a:gd name="connsiteY1380" fmla="*/ 336379 h 1687324"/>
              <a:gd name="connsiteX1381" fmla="*/ 1428691 w 1655762"/>
              <a:gd name="connsiteY1381" fmla="*/ 340082 h 1687324"/>
              <a:gd name="connsiteX1382" fmla="*/ 1429344 w 1655762"/>
              <a:gd name="connsiteY1382" fmla="*/ 343349 h 1687324"/>
              <a:gd name="connsiteX1383" fmla="*/ 1426764 w 1655762"/>
              <a:gd name="connsiteY1383" fmla="*/ 339851 h 1687324"/>
              <a:gd name="connsiteX1384" fmla="*/ 1444341 w 1655762"/>
              <a:gd name="connsiteY1384" fmla="*/ 333370 h 1687324"/>
              <a:gd name="connsiteX1385" fmla="*/ 1444748 w 1655762"/>
              <a:gd name="connsiteY1385" fmla="*/ 333981 h 1687324"/>
              <a:gd name="connsiteX1386" fmla="*/ 1446577 w 1655762"/>
              <a:gd name="connsiteY1386" fmla="*/ 337845 h 1687324"/>
              <a:gd name="connsiteX1387" fmla="*/ 1444341 w 1655762"/>
              <a:gd name="connsiteY1387" fmla="*/ 333370 h 1687324"/>
              <a:gd name="connsiteX1388" fmla="*/ 1421983 w 1655762"/>
              <a:gd name="connsiteY1388" fmla="*/ 333370 h 1687324"/>
              <a:gd name="connsiteX1389" fmla="*/ 1423548 w 1655762"/>
              <a:gd name="connsiteY1389" fmla="*/ 334489 h 1687324"/>
              <a:gd name="connsiteX1390" fmla="*/ 1424682 w 1655762"/>
              <a:gd name="connsiteY1390" fmla="*/ 336379 h 1687324"/>
              <a:gd name="connsiteX1391" fmla="*/ 1423178 w 1655762"/>
              <a:gd name="connsiteY1391" fmla="*/ 334990 h 1687324"/>
              <a:gd name="connsiteX1392" fmla="*/ 1392918 w 1655762"/>
              <a:gd name="connsiteY1392" fmla="*/ 333370 h 1687324"/>
              <a:gd name="connsiteX1393" fmla="*/ 1397389 w 1655762"/>
              <a:gd name="connsiteY1393" fmla="*/ 337845 h 1687324"/>
              <a:gd name="connsiteX1394" fmla="*/ 1398135 w 1655762"/>
              <a:gd name="connsiteY1394" fmla="*/ 338964 h 1687324"/>
              <a:gd name="connsiteX1395" fmla="*/ 1396271 w 1655762"/>
              <a:gd name="connsiteY1395" fmla="*/ 337565 h 1687324"/>
              <a:gd name="connsiteX1396" fmla="*/ 1392918 w 1655762"/>
              <a:gd name="connsiteY1396" fmla="*/ 333370 h 1687324"/>
              <a:gd name="connsiteX1397" fmla="*/ 1383975 w 1655762"/>
              <a:gd name="connsiteY1397" fmla="*/ 331133 h 1687324"/>
              <a:gd name="connsiteX1398" fmla="*/ 1392918 w 1655762"/>
              <a:gd name="connsiteY1398" fmla="*/ 337845 h 1687324"/>
              <a:gd name="connsiteX1399" fmla="*/ 1399625 w 1655762"/>
              <a:gd name="connsiteY1399" fmla="*/ 349032 h 1687324"/>
              <a:gd name="connsiteX1400" fmla="*/ 1413040 w 1655762"/>
              <a:gd name="connsiteY1400" fmla="*/ 369168 h 1687324"/>
              <a:gd name="connsiteX1401" fmla="*/ 1395153 w 1655762"/>
              <a:gd name="connsiteY1401" fmla="*/ 344557 h 1687324"/>
              <a:gd name="connsiteX1402" fmla="*/ 1395153 w 1655762"/>
              <a:gd name="connsiteY1402" fmla="*/ 342320 h 1687324"/>
              <a:gd name="connsiteX1403" fmla="*/ 1387328 w 1655762"/>
              <a:gd name="connsiteY1403" fmla="*/ 334489 h 1687324"/>
              <a:gd name="connsiteX1404" fmla="*/ 1417512 w 1655762"/>
              <a:gd name="connsiteY1404" fmla="*/ 308759 h 1687324"/>
              <a:gd name="connsiteX1405" fmla="*/ 1421983 w 1655762"/>
              <a:gd name="connsiteY1405" fmla="*/ 315471 h 1687324"/>
              <a:gd name="connsiteX1406" fmla="*/ 1420571 w 1655762"/>
              <a:gd name="connsiteY1406" fmla="*/ 313705 h 1687324"/>
              <a:gd name="connsiteX1407" fmla="*/ 1370560 w 1655762"/>
              <a:gd name="connsiteY1407" fmla="*/ 304285 h 1687324"/>
              <a:gd name="connsiteX1408" fmla="*/ 1370560 w 1655762"/>
              <a:gd name="connsiteY1408" fmla="*/ 304286 h 1687324"/>
              <a:gd name="connsiteX1409" fmla="*/ 1372065 w 1655762"/>
              <a:gd name="connsiteY1409" fmla="*/ 306339 h 1687324"/>
              <a:gd name="connsiteX1410" fmla="*/ 1371677 w 1655762"/>
              <a:gd name="connsiteY1410" fmla="*/ 306242 h 1687324"/>
              <a:gd name="connsiteX1411" fmla="*/ 1358918 w 1655762"/>
              <a:gd name="connsiteY1411" fmla="*/ 301353 h 1687324"/>
              <a:gd name="connsiteX1412" fmla="*/ 1359085 w 1655762"/>
              <a:gd name="connsiteY1412" fmla="*/ 301498 h 1687324"/>
              <a:gd name="connsiteX1413" fmla="*/ 1359380 w 1655762"/>
              <a:gd name="connsiteY1413" fmla="*/ 302047 h 1687324"/>
              <a:gd name="connsiteX1414" fmla="*/ 1357316 w 1655762"/>
              <a:gd name="connsiteY1414" fmla="*/ 298949 h 1687324"/>
              <a:gd name="connsiteX1415" fmla="*/ 1358918 w 1655762"/>
              <a:gd name="connsiteY1415" fmla="*/ 301353 h 1687324"/>
              <a:gd name="connsiteX1416" fmla="*/ 1357144 w 1655762"/>
              <a:gd name="connsiteY1416" fmla="*/ 299809 h 1687324"/>
              <a:gd name="connsiteX1417" fmla="*/ 1402643 w 1655762"/>
              <a:gd name="connsiteY1417" fmla="*/ 284259 h 1687324"/>
              <a:gd name="connsiteX1418" fmla="*/ 1404097 w 1655762"/>
              <a:gd name="connsiteY1418" fmla="*/ 286385 h 1687324"/>
              <a:gd name="connsiteX1419" fmla="*/ 1408568 w 1655762"/>
              <a:gd name="connsiteY1419" fmla="*/ 288623 h 1687324"/>
              <a:gd name="connsiteX1420" fmla="*/ 1410804 w 1655762"/>
              <a:gd name="connsiteY1420" fmla="*/ 295335 h 1687324"/>
              <a:gd name="connsiteX1421" fmla="*/ 1404097 w 1655762"/>
              <a:gd name="connsiteY1421" fmla="*/ 288623 h 1687324"/>
              <a:gd name="connsiteX1422" fmla="*/ 1357144 w 1655762"/>
              <a:gd name="connsiteY1422" fmla="*/ 284148 h 1687324"/>
              <a:gd name="connsiteX1423" fmla="*/ 1361616 w 1655762"/>
              <a:gd name="connsiteY1423" fmla="*/ 288623 h 1687324"/>
              <a:gd name="connsiteX1424" fmla="*/ 1361616 w 1655762"/>
              <a:gd name="connsiteY1424" fmla="*/ 290860 h 1687324"/>
              <a:gd name="connsiteX1425" fmla="*/ 1357144 w 1655762"/>
              <a:gd name="connsiteY1425" fmla="*/ 284148 h 1687324"/>
              <a:gd name="connsiteX1426" fmla="*/ 1354909 w 1655762"/>
              <a:gd name="connsiteY1426" fmla="*/ 284148 h 1687324"/>
              <a:gd name="connsiteX1427" fmla="*/ 1357144 w 1655762"/>
              <a:gd name="connsiteY1427" fmla="*/ 286385 h 1687324"/>
              <a:gd name="connsiteX1428" fmla="*/ 1354911 w 1655762"/>
              <a:gd name="connsiteY1428" fmla="*/ 284151 h 1687324"/>
              <a:gd name="connsiteX1429" fmla="*/ 1316356 w 1655762"/>
              <a:gd name="connsiteY1429" fmla="*/ 282892 h 1687324"/>
              <a:gd name="connsiteX1430" fmla="*/ 1316357 w 1655762"/>
              <a:gd name="connsiteY1430" fmla="*/ 282893 h 1687324"/>
              <a:gd name="connsiteX1431" fmla="*/ 1316356 w 1655762"/>
              <a:gd name="connsiteY1431" fmla="*/ 282893 h 1687324"/>
              <a:gd name="connsiteX1432" fmla="*/ 1401860 w 1655762"/>
              <a:gd name="connsiteY1432" fmla="*/ 281910 h 1687324"/>
              <a:gd name="connsiteX1433" fmla="*/ 1401861 w 1655762"/>
              <a:gd name="connsiteY1433" fmla="*/ 281910 h 1687324"/>
              <a:gd name="connsiteX1434" fmla="*/ 1401860 w 1655762"/>
              <a:gd name="connsiteY1434" fmla="*/ 281910 h 1687324"/>
              <a:gd name="connsiteX1435" fmla="*/ 1401856 w 1655762"/>
              <a:gd name="connsiteY1435" fmla="*/ 281905 h 1687324"/>
              <a:gd name="connsiteX1436" fmla="*/ 1401860 w 1655762"/>
              <a:gd name="connsiteY1436" fmla="*/ 281909 h 1687324"/>
              <a:gd name="connsiteX1437" fmla="*/ 1401860 w 1655762"/>
              <a:gd name="connsiteY1437" fmla="*/ 281910 h 1687324"/>
              <a:gd name="connsiteX1438" fmla="*/ 1401859 w 1655762"/>
              <a:gd name="connsiteY1438" fmla="*/ 281909 h 1687324"/>
              <a:gd name="connsiteX1439" fmla="*/ 1400532 w 1655762"/>
              <a:gd name="connsiteY1439" fmla="*/ 281172 h 1687324"/>
              <a:gd name="connsiteX1440" fmla="*/ 1401859 w 1655762"/>
              <a:gd name="connsiteY1440" fmla="*/ 281909 h 1687324"/>
              <a:gd name="connsiteX1441" fmla="*/ 1401860 w 1655762"/>
              <a:gd name="connsiteY1441" fmla="*/ 281910 h 1687324"/>
              <a:gd name="connsiteX1442" fmla="*/ 1401862 w 1655762"/>
              <a:gd name="connsiteY1442" fmla="*/ 281912 h 1687324"/>
              <a:gd name="connsiteX1443" fmla="*/ 1402643 w 1655762"/>
              <a:gd name="connsiteY1443" fmla="*/ 284259 h 1687324"/>
              <a:gd name="connsiteX1444" fmla="*/ 1388280 w 1655762"/>
              <a:gd name="connsiteY1444" fmla="*/ 279507 h 1687324"/>
              <a:gd name="connsiteX1445" fmla="*/ 1388448 w 1655762"/>
              <a:gd name="connsiteY1445" fmla="*/ 279675 h 1687324"/>
              <a:gd name="connsiteX1446" fmla="*/ 1388446 w 1655762"/>
              <a:gd name="connsiteY1446" fmla="*/ 279673 h 1687324"/>
              <a:gd name="connsiteX1447" fmla="*/ 1396642 w 1655762"/>
              <a:gd name="connsiteY1447" fmla="*/ 278455 h 1687324"/>
              <a:gd name="connsiteX1448" fmla="*/ 1400463 w 1655762"/>
              <a:gd name="connsiteY1448" fmla="*/ 281071 h 1687324"/>
              <a:gd name="connsiteX1449" fmla="*/ 1400532 w 1655762"/>
              <a:gd name="connsiteY1449" fmla="*/ 281172 h 1687324"/>
              <a:gd name="connsiteX1450" fmla="*/ 1399346 w 1655762"/>
              <a:gd name="connsiteY1450" fmla="*/ 280512 h 1687324"/>
              <a:gd name="connsiteX1451" fmla="*/ 1401861 w 1655762"/>
              <a:gd name="connsiteY1451" fmla="*/ 284148 h 1687324"/>
              <a:gd name="connsiteX1452" fmla="*/ 1397948 w 1655762"/>
              <a:gd name="connsiteY1452" fmla="*/ 280232 h 1687324"/>
              <a:gd name="connsiteX1453" fmla="*/ 1396201 w 1655762"/>
              <a:gd name="connsiteY1453" fmla="*/ 277855 h 1687324"/>
              <a:gd name="connsiteX1454" fmla="*/ 1396642 w 1655762"/>
              <a:gd name="connsiteY1454" fmla="*/ 278455 h 1687324"/>
              <a:gd name="connsiteX1455" fmla="*/ 1396554 w 1655762"/>
              <a:gd name="connsiteY1455" fmla="*/ 278395 h 1687324"/>
              <a:gd name="connsiteX1456" fmla="*/ 1395678 w 1655762"/>
              <a:gd name="connsiteY1456" fmla="*/ 277795 h 1687324"/>
              <a:gd name="connsiteX1457" fmla="*/ 1396554 w 1655762"/>
              <a:gd name="connsiteY1457" fmla="*/ 278395 h 1687324"/>
              <a:gd name="connsiteX1458" fmla="*/ 1397389 w 1655762"/>
              <a:gd name="connsiteY1458" fmla="*/ 279673 h 1687324"/>
              <a:gd name="connsiteX1459" fmla="*/ 1397915 w 1655762"/>
              <a:gd name="connsiteY1459" fmla="*/ 277172 h 1687324"/>
              <a:gd name="connsiteX1460" fmla="*/ 1401791 w 1655762"/>
              <a:gd name="connsiteY1460" fmla="*/ 281826 h 1687324"/>
              <a:gd name="connsiteX1461" fmla="*/ 1401856 w 1655762"/>
              <a:gd name="connsiteY1461" fmla="*/ 281905 h 1687324"/>
              <a:gd name="connsiteX1462" fmla="*/ 1397389 w 1655762"/>
              <a:gd name="connsiteY1462" fmla="*/ 277436 h 1687324"/>
              <a:gd name="connsiteX1463" fmla="*/ 1393055 w 1655762"/>
              <a:gd name="connsiteY1463" fmla="*/ 274916 h 1687324"/>
              <a:gd name="connsiteX1464" fmla="*/ 1395678 w 1655762"/>
              <a:gd name="connsiteY1464" fmla="*/ 277795 h 1687324"/>
              <a:gd name="connsiteX1465" fmla="*/ 1395153 w 1655762"/>
              <a:gd name="connsiteY1465" fmla="*/ 277436 h 1687324"/>
              <a:gd name="connsiteX1466" fmla="*/ 1346434 w 1655762"/>
              <a:gd name="connsiteY1466" fmla="*/ 273430 h 1687324"/>
              <a:gd name="connsiteX1467" fmla="*/ 1352673 w 1655762"/>
              <a:gd name="connsiteY1467" fmla="*/ 279673 h 1687324"/>
              <a:gd name="connsiteX1468" fmla="*/ 1361616 w 1655762"/>
              <a:gd name="connsiteY1468" fmla="*/ 288623 h 1687324"/>
              <a:gd name="connsiteX1469" fmla="*/ 1381738 w 1655762"/>
              <a:gd name="connsiteY1469" fmla="*/ 272961 h 1687324"/>
              <a:gd name="connsiteX1470" fmla="*/ 1383974 w 1655762"/>
              <a:gd name="connsiteY1470" fmla="*/ 275198 h 1687324"/>
              <a:gd name="connsiteX1471" fmla="*/ 1388280 w 1655762"/>
              <a:gd name="connsiteY1471" fmla="*/ 279507 h 1687324"/>
              <a:gd name="connsiteX1472" fmla="*/ 1370559 w 1655762"/>
              <a:gd name="connsiteY1472" fmla="*/ 272961 h 1687324"/>
              <a:gd name="connsiteX1473" fmla="*/ 1371398 w 1655762"/>
              <a:gd name="connsiteY1473" fmla="*/ 273800 h 1687324"/>
              <a:gd name="connsiteX1474" fmla="*/ 1377267 w 1655762"/>
              <a:gd name="connsiteY1474" fmla="*/ 279673 h 1687324"/>
              <a:gd name="connsiteX1475" fmla="*/ 1370559 w 1655762"/>
              <a:gd name="connsiteY1475" fmla="*/ 272961 h 1687324"/>
              <a:gd name="connsiteX1476" fmla="*/ 1343729 w 1655762"/>
              <a:gd name="connsiteY1476" fmla="*/ 270723 h 1687324"/>
              <a:gd name="connsiteX1477" fmla="*/ 1346434 w 1655762"/>
              <a:gd name="connsiteY1477" fmla="*/ 273430 h 1687324"/>
              <a:gd name="connsiteX1478" fmla="*/ 1345965 w 1655762"/>
              <a:gd name="connsiteY1478" fmla="*/ 272961 h 1687324"/>
              <a:gd name="connsiteX1479" fmla="*/ 1343729 w 1655762"/>
              <a:gd name="connsiteY1479" fmla="*/ 270723 h 1687324"/>
              <a:gd name="connsiteX1480" fmla="*/ 1336569 w 1655762"/>
              <a:gd name="connsiteY1480" fmla="*/ 270270 h 1687324"/>
              <a:gd name="connsiteX1481" fmla="*/ 1336783 w 1655762"/>
              <a:gd name="connsiteY1481" fmla="*/ 270484 h 1687324"/>
              <a:gd name="connsiteX1482" fmla="*/ 1337322 w 1655762"/>
              <a:gd name="connsiteY1482" fmla="*/ 271023 h 1687324"/>
              <a:gd name="connsiteX1483" fmla="*/ 1336485 w 1655762"/>
              <a:gd name="connsiteY1483" fmla="*/ 270186 h 1687324"/>
              <a:gd name="connsiteX1484" fmla="*/ 1336548 w 1655762"/>
              <a:gd name="connsiteY1484" fmla="*/ 270249 h 1687324"/>
              <a:gd name="connsiteX1485" fmla="*/ 1336569 w 1655762"/>
              <a:gd name="connsiteY1485" fmla="*/ 270270 h 1687324"/>
              <a:gd name="connsiteX1486" fmla="*/ 1337022 w 1655762"/>
              <a:gd name="connsiteY1486" fmla="*/ 264011 h 1687324"/>
              <a:gd name="connsiteX1487" fmla="*/ 1343729 w 1655762"/>
              <a:gd name="connsiteY1487" fmla="*/ 270723 h 1687324"/>
              <a:gd name="connsiteX1488" fmla="*/ 1337023 w 1655762"/>
              <a:gd name="connsiteY1488" fmla="*/ 264013 h 1687324"/>
              <a:gd name="connsiteX1489" fmla="*/ 1325843 w 1655762"/>
              <a:gd name="connsiteY1489" fmla="*/ 264011 h 1687324"/>
              <a:gd name="connsiteX1490" fmla="*/ 1357144 w 1655762"/>
              <a:gd name="connsiteY1490" fmla="*/ 297572 h 1687324"/>
              <a:gd name="connsiteX1491" fmla="*/ 1372795 w 1655762"/>
              <a:gd name="connsiteY1491" fmla="*/ 313234 h 1687324"/>
              <a:gd name="connsiteX1492" fmla="*/ 1383974 w 1655762"/>
              <a:gd name="connsiteY1492" fmla="*/ 331133 h 1687324"/>
              <a:gd name="connsiteX1493" fmla="*/ 1379503 w 1655762"/>
              <a:gd name="connsiteY1493" fmla="*/ 326658 h 1687324"/>
              <a:gd name="connsiteX1494" fmla="*/ 1379503 w 1655762"/>
              <a:gd name="connsiteY1494" fmla="*/ 324421 h 1687324"/>
              <a:gd name="connsiteX1495" fmla="*/ 1372795 w 1655762"/>
              <a:gd name="connsiteY1495" fmla="*/ 315471 h 1687324"/>
              <a:gd name="connsiteX1496" fmla="*/ 1370559 w 1655762"/>
              <a:gd name="connsiteY1496" fmla="*/ 315471 h 1687324"/>
              <a:gd name="connsiteX1497" fmla="*/ 1368323 w 1655762"/>
              <a:gd name="connsiteY1497" fmla="*/ 310996 h 1687324"/>
              <a:gd name="connsiteX1498" fmla="*/ 1363572 w 1655762"/>
              <a:gd name="connsiteY1498" fmla="*/ 305403 h 1687324"/>
              <a:gd name="connsiteX1499" fmla="*/ 1359085 w 1655762"/>
              <a:gd name="connsiteY1499" fmla="*/ 301498 h 1687324"/>
              <a:gd name="connsiteX1500" fmla="*/ 1357424 w 1655762"/>
              <a:gd name="connsiteY1500" fmla="*/ 298411 h 1687324"/>
              <a:gd name="connsiteX1501" fmla="*/ 1357316 w 1655762"/>
              <a:gd name="connsiteY1501" fmla="*/ 298949 h 1687324"/>
              <a:gd name="connsiteX1502" fmla="*/ 1354909 w 1655762"/>
              <a:gd name="connsiteY1502" fmla="*/ 295335 h 1687324"/>
              <a:gd name="connsiteX1503" fmla="*/ 1328079 w 1655762"/>
              <a:gd name="connsiteY1503" fmla="*/ 270723 h 1687324"/>
              <a:gd name="connsiteX1504" fmla="*/ 1328079 w 1655762"/>
              <a:gd name="connsiteY1504" fmla="*/ 268486 h 1687324"/>
              <a:gd name="connsiteX1505" fmla="*/ 1325843 w 1655762"/>
              <a:gd name="connsiteY1505" fmla="*/ 266249 h 1687324"/>
              <a:gd name="connsiteX1506" fmla="*/ 1326681 w 1655762"/>
              <a:gd name="connsiteY1506" fmla="*/ 265969 h 1687324"/>
              <a:gd name="connsiteX1507" fmla="*/ 1325843 w 1655762"/>
              <a:gd name="connsiteY1507" fmla="*/ 264011 h 1687324"/>
              <a:gd name="connsiteX1508" fmla="*/ 1336989 w 1655762"/>
              <a:gd name="connsiteY1508" fmla="*/ 263978 h 1687324"/>
              <a:gd name="connsiteX1509" fmla="*/ 1337022 w 1655762"/>
              <a:gd name="connsiteY1509" fmla="*/ 264011 h 1687324"/>
              <a:gd name="connsiteX1510" fmla="*/ 1337021 w 1655762"/>
              <a:gd name="connsiteY1510" fmla="*/ 264010 h 1687324"/>
              <a:gd name="connsiteX1511" fmla="*/ 1292307 w 1655762"/>
              <a:gd name="connsiteY1511" fmla="*/ 259537 h 1687324"/>
              <a:gd name="connsiteX1512" fmla="*/ 1293756 w 1655762"/>
              <a:gd name="connsiteY1512" fmla="*/ 260294 h 1687324"/>
              <a:gd name="connsiteX1513" fmla="*/ 1298734 w 1655762"/>
              <a:gd name="connsiteY1513" fmla="*/ 262893 h 1687324"/>
              <a:gd name="connsiteX1514" fmla="*/ 1303485 w 1655762"/>
              <a:gd name="connsiteY1514" fmla="*/ 266249 h 1687324"/>
              <a:gd name="connsiteX1515" fmla="*/ 1307956 w 1655762"/>
              <a:gd name="connsiteY1515" fmla="*/ 272961 h 1687324"/>
              <a:gd name="connsiteX1516" fmla="*/ 1314664 w 1655762"/>
              <a:gd name="connsiteY1516" fmla="*/ 277436 h 1687324"/>
              <a:gd name="connsiteX1517" fmla="*/ 1325843 w 1655762"/>
              <a:gd name="connsiteY1517" fmla="*/ 288623 h 1687324"/>
              <a:gd name="connsiteX1518" fmla="*/ 1328079 w 1655762"/>
              <a:gd name="connsiteY1518" fmla="*/ 293097 h 1687324"/>
              <a:gd name="connsiteX1519" fmla="*/ 1325843 w 1655762"/>
              <a:gd name="connsiteY1519" fmla="*/ 290860 h 1687324"/>
              <a:gd name="connsiteX1520" fmla="*/ 1320277 w 1655762"/>
              <a:gd name="connsiteY1520" fmla="*/ 286116 h 1687324"/>
              <a:gd name="connsiteX1521" fmla="*/ 1320801 w 1655762"/>
              <a:gd name="connsiteY1521" fmla="*/ 287338 h 1687324"/>
              <a:gd name="connsiteX1522" fmla="*/ 1316357 w 1655762"/>
              <a:gd name="connsiteY1522" fmla="*/ 282893 h 1687324"/>
              <a:gd name="connsiteX1523" fmla="*/ 1316479 w 1655762"/>
              <a:gd name="connsiteY1523" fmla="*/ 282954 h 1687324"/>
              <a:gd name="connsiteX1524" fmla="*/ 1316292 w 1655762"/>
              <a:gd name="connsiteY1524" fmla="*/ 282803 h 1687324"/>
              <a:gd name="connsiteX1525" fmla="*/ 1316356 w 1655762"/>
              <a:gd name="connsiteY1525" fmla="*/ 282892 h 1687324"/>
              <a:gd name="connsiteX1526" fmla="*/ 1311911 w 1655762"/>
              <a:gd name="connsiteY1526" fmla="*/ 280670 h 1687324"/>
              <a:gd name="connsiteX1527" fmla="*/ 1313881 w 1655762"/>
              <a:gd name="connsiteY1527" fmla="*/ 280849 h 1687324"/>
              <a:gd name="connsiteX1528" fmla="*/ 1312428 w 1655762"/>
              <a:gd name="connsiteY1528" fmla="*/ 279673 h 1687324"/>
              <a:gd name="connsiteX1529" fmla="*/ 1301249 w 1655762"/>
              <a:gd name="connsiteY1529" fmla="*/ 266249 h 1687324"/>
              <a:gd name="connsiteX1530" fmla="*/ 1366088 w 1655762"/>
              <a:gd name="connsiteY1530" fmla="*/ 259537 h 1687324"/>
              <a:gd name="connsiteX1531" fmla="*/ 1374848 w 1655762"/>
              <a:gd name="connsiteY1531" fmla="*/ 267051 h 1687324"/>
              <a:gd name="connsiteX1532" fmla="*/ 1374472 w 1655762"/>
              <a:gd name="connsiteY1532" fmla="*/ 266808 h 1687324"/>
              <a:gd name="connsiteX1533" fmla="*/ 1377267 w 1655762"/>
              <a:gd name="connsiteY1533" fmla="*/ 270723 h 1687324"/>
              <a:gd name="connsiteX1534" fmla="*/ 1292306 w 1655762"/>
              <a:gd name="connsiteY1534" fmla="*/ 259537 h 1687324"/>
              <a:gd name="connsiteX1535" fmla="*/ 1292307 w 1655762"/>
              <a:gd name="connsiteY1535" fmla="*/ 259537 h 1687324"/>
              <a:gd name="connsiteX1536" fmla="*/ 1292307 w 1655762"/>
              <a:gd name="connsiteY1536" fmla="*/ 259537 h 1687324"/>
              <a:gd name="connsiteX1537" fmla="*/ 1313609 w 1655762"/>
              <a:gd name="connsiteY1537" fmla="*/ 256539 h 1687324"/>
              <a:gd name="connsiteX1538" fmla="*/ 1316900 w 1655762"/>
              <a:gd name="connsiteY1538" fmla="*/ 257299 h 1687324"/>
              <a:gd name="connsiteX1539" fmla="*/ 1323607 w 1655762"/>
              <a:gd name="connsiteY1539" fmla="*/ 264011 h 1687324"/>
              <a:gd name="connsiteX1540" fmla="*/ 1323048 w 1655762"/>
              <a:gd name="connsiteY1540" fmla="*/ 263732 h 1687324"/>
              <a:gd name="connsiteX1541" fmla="*/ 1323860 w 1655762"/>
              <a:gd name="connsiteY1541" fmla="*/ 265113 h 1687324"/>
              <a:gd name="connsiteX1542" fmla="*/ 1325843 w 1655762"/>
              <a:gd name="connsiteY1542" fmla="*/ 268486 h 1687324"/>
              <a:gd name="connsiteX1543" fmla="*/ 1321371 w 1655762"/>
              <a:gd name="connsiteY1543" fmla="*/ 266249 h 1687324"/>
              <a:gd name="connsiteX1544" fmla="*/ 1314664 w 1655762"/>
              <a:gd name="connsiteY1544" fmla="*/ 257299 h 1687324"/>
              <a:gd name="connsiteX1545" fmla="*/ 1313804 w 1655762"/>
              <a:gd name="connsiteY1545" fmla="*/ 256783 h 1687324"/>
              <a:gd name="connsiteX1546" fmla="*/ 1325843 w 1655762"/>
              <a:gd name="connsiteY1546" fmla="*/ 252824 h 1687324"/>
              <a:gd name="connsiteX1547" fmla="*/ 1336989 w 1655762"/>
              <a:gd name="connsiteY1547" fmla="*/ 263978 h 1687324"/>
              <a:gd name="connsiteX1548" fmla="*/ 1333389 w 1655762"/>
              <a:gd name="connsiteY1548" fmla="*/ 260376 h 1687324"/>
              <a:gd name="connsiteX1549" fmla="*/ 1328079 w 1655762"/>
              <a:gd name="connsiteY1549" fmla="*/ 255062 h 1687324"/>
              <a:gd name="connsiteX1550" fmla="*/ 1354792 w 1655762"/>
              <a:gd name="connsiteY1550" fmla="*/ 248232 h 1687324"/>
              <a:gd name="connsiteX1551" fmla="*/ 1359378 w 1655762"/>
              <a:gd name="connsiteY1551" fmla="*/ 252822 h 1687324"/>
              <a:gd name="connsiteX1552" fmla="*/ 1359378 w 1655762"/>
              <a:gd name="connsiteY1552" fmla="*/ 252822 h 1687324"/>
              <a:gd name="connsiteX1553" fmla="*/ 1319135 w 1655762"/>
              <a:gd name="connsiteY1553" fmla="*/ 246112 h 1687324"/>
              <a:gd name="connsiteX1554" fmla="*/ 1321371 w 1655762"/>
              <a:gd name="connsiteY1554" fmla="*/ 248350 h 1687324"/>
              <a:gd name="connsiteX1555" fmla="*/ 1320030 w 1655762"/>
              <a:gd name="connsiteY1555" fmla="*/ 247455 h 1687324"/>
              <a:gd name="connsiteX1556" fmla="*/ 1353631 w 1655762"/>
              <a:gd name="connsiteY1556" fmla="*/ 246112 h 1687324"/>
              <a:gd name="connsiteX1557" fmla="*/ 1354909 w 1655762"/>
              <a:gd name="connsiteY1557" fmla="*/ 246112 h 1687324"/>
              <a:gd name="connsiteX1558" fmla="*/ 1364970 w 1655762"/>
              <a:gd name="connsiteY1558" fmla="*/ 257019 h 1687324"/>
              <a:gd name="connsiteX1559" fmla="*/ 1366088 w 1655762"/>
              <a:gd name="connsiteY1559" fmla="*/ 258045 h 1687324"/>
              <a:gd name="connsiteX1560" fmla="*/ 1366088 w 1655762"/>
              <a:gd name="connsiteY1560" fmla="*/ 259537 h 1687324"/>
              <a:gd name="connsiteX1561" fmla="*/ 1359380 w 1655762"/>
              <a:gd name="connsiteY1561" fmla="*/ 252824 h 1687324"/>
              <a:gd name="connsiteX1562" fmla="*/ 1359378 w 1655762"/>
              <a:gd name="connsiteY1562" fmla="*/ 252822 h 1687324"/>
              <a:gd name="connsiteX1563" fmla="*/ 1352673 w 1655762"/>
              <a:gd name="connsiteY1563" fmla="*/ 246112 h 1687324"/>
              <a:gd name="connsiteX1564" fmla="*/ 1354792 w 1655762"/>
              <a:gd name="connsiteY1564" fmla="*/ 248232 h 1687324"/>
              <a:gd name="connsiteX1565" fmla="*/ 1353511 w 1655762"/>
              <a:gd name="connsiteY1565" fmla="*/ 246951 h 1687324"/>
              <a:gd name="connsiteX1566" fmla="*/ 1352673 w 1655762"/>
              <a:gd name="connsiteY1566" fmla="*/ 246112 h 1687324"/>
              <a:gd name="connsiteX1567" fmla="*/ 1319135 w 1655762"/>
              <a:gd name="connsiteY1567" fmla="*/ 246112 h 1687324"/>
              <a:gd name="connsiteX1568" fmla="*/ 1319135 w 1655762"/>
              <a:gd name="connsiteY1568" fmla="*/ 246112 h 1687324"/>
              <a:gd name="connsiteX1569" fmla="*/ 1319135 w 1655762"/>
              <a:gd name="connsiteY1569" fmla="*/ 246112 h 1687324"/>
              <a:gd name="connsiteX1570" fmla="*/ 1299852 w 1655762"/>
              <a:gd name="connsiteY1570" fmla="*/ 244714 h 1687324"/>
              <a:gd name="connsiteX1571" fmla="*/ 1301249 w 1655762"/>
              <a:gd name="connsiteY1571" fmla="*/ 246112 h 1687324"/>
              <a:gd name="connsiteX1572" fmla="*/ 1303485 w 1655762"/>
              <a:gd name="connsiteY1572" fmla="*/ 248350 h 1687324"/>
              <a:gd name="connsiteX1573" fmla="*/ 1303485 w 1655762"/>
              <a:gd name="connsiteY1573" fmla="*/ 248350 h 1687324"/>
              <a:gd name="connsiteX1574" fmla="*/ 1299852 w 1655762"/>
              <a:gd name="connsiteY1574" fmla="*/ 244714 h 1687324"/>
              <a:gd name="connsiteX1575" fmla="*/ 1317738 w 1655762"/>
              <a:gd name="connsiteY1575" fmla="*/ 243595 h 1687324"/>
              <a:gd name="connsiteX1576" fmla="*/ 1325843 w 1655762"/>
              <a:gd name="connsiteY1576" fmla="*/ 250587 h 1687324"/>
              <a:gd name="connsiteX1577" fmla="*/ 1325843 w 1655762"/>
              <a:gd name="connsiteY1577" fmla="*/ 252824 h 1687324"/>
              <a:gd name="connsiteX1578" fmla="*/ 1321371 w 1655762"/>
              <a:gd name="connsiteY1578" fmla="*/ 248350 h 1687324"/>
              <a:gd name="connsiteX1579" fmla="*/ 1317738 w 1655762"/>
              <a:gd name="connsiteY1579" fmla="*/ 243595 h 1687324"/>
              <a:gd name="connsiteX1580" fmla="*/ 1337024 w 1655762"/>
              <a:gd name="connsiteY1580" fmla="*/ 241639 h 1687324"/>
              <a:gd name="connsiteX1581" fmla="*/ 1339258 w 1655762"/>
              <a:gd name="connsiteY1581" fmla="*/ 243875 h 1687324"/>
              <a:gd name="connsiteX1582" fmla="*/ 1339258 w 1655762"/>
              <a:gd name="connsiteY1582" fmla="*/ 246112 h 1687324"/>
              <a:gd name="connsiteX1583" fmla="*/ 1338140 w 1655762"/>
              <a:gd name="connsiteY1583" fmla="*/ 243036 h 1687324"/>
              <a:gd name="connsiteX1584" fmla="*/ 1303064 w 1655762"/>
              <a:gd name="connsiteY1584" fmla="*/ 231951 h 1687324"/>
              <a:gd name="connsiteX1585" fmla="*/ 1303485 w 1655762"/>
              <a:gd name="connsiteY1585" fmla="*/ 232299 h 1687324"/>
              <a:gd name="connsiteX1586" fmla="*/ 1303485 w 1655762"/>
              <a:gd name="connsiteY1586" fmla="*/ 232688 h 1687324"/>
              <a:gd name="connsiteX1587" fmla="*/ 1260211 w 1655762"/>
              <a:gd name="connsiteY1587" fmla="*/ 231458 h 1687324"/>
              <a:gd name="connsiteX1588" fmla="*/ 1267169 w 1655762"/>
              <a:gd name="connsiteY1588" fmla="*/ 236959 h 1687324"/>
              <a:gd name="connsiteX1589" fmla="*/ 1265476 w 1655762"/>
              <a:gd name="connsiteY1589" fmla="*/ 234925 h 1687324"/>
              <a:gd name="connsiteX1590" fmla="*/ 1260470 w 1655762"/>
              <a:gd name="connsiteY1590" fmla="*/ 231586 h 1687324"/>
              <a:gd name="connsiteX1591" fmla="*/ 1325843 w 1655762"/>
              <a:gd name="connsiteY1591" fmla="*/ 228214 h 1687324"/>
              <a:gd name="connsiteX1592" fmla="*/ 1325848 w 1655762"/>
              <a:gd name="connsiteY1592" fmla="*/ 228218 h 1687324"/>
              <a:gd name="connsiteX1593" fmla="*/ 1328079 w 1655762"/>
              <a:gd name="connsiteY1593" fmla="*/ 230451 h 1687324"/>
              <a:gd name="connsiteX1594" fmla="*/ 1319135 w 1655762"/>
              <a:gd name="connsiteY1594" fmla="*/ 228213 h 1687324"/>
              <a:gd name="connsiteX1595" fmla="*/ 1330315 w 1655762"/>
              <a:gd name="connsiteY1595" fmla="*/ 234925 h 1687324"/>
              <a:gd name="connsiteX1596" fmla="*/ 1332550 w 1655762"/>
              <a:gd name="connsiteY1596" fmla="*/ 237163 h 1687324"/>
              <a:gd name="connsiteX1597" fmla="*/ 1334681 w 1655762"/>
              <a:gd name="connsiteY1597" fmla="*/ 239295 h 1687324"/>
              <a:gd name="connsiteX1598" fmla="*/ 1330315 w 1655762"/>
              <a:gd name="connsiteY1598" fmla="*/ 234925 h 1687324"/>
              <a:gd name="connsiteX1599" fmla="*/ 1334787 w 1655762"/>
              <a:gd name="connsiteY1599" fmla="*/ 239400 h 1687324"/>
              <a:gd name="connsiteX1600" fmla="*/ 1334786 w 1655762"/>
              <a:gd name="connsiteY1600" fmla="*/ 239400 h 1687324"/>
              <a:gd name="connsiteX1601" fmla="*/ 1337022 w 1655762"/>
              <a:gd name="connsiteY1601" fmla="*/ 241637 h 1687324"/>
              <a:gd name="connsiteX1602" fmla="*/ 1333668 w 1655762"/>
              <a:gd name="connsiteY1602" fmla="*/ 240519 h 1687324"/>
              <a:gd name="connsiteX1603" fmla="*/ 1330315 w 1655762"/>
              <a:gd name="connsiteY1603" fmla="*/ 239400 h 1687324"/>
              <a:gd name="connsiteX1604" fmla="*/ 1330315 w 1655762"/>
              <a:gd name="connsiteY1604" fmla="*/ 237163 h 1687324"/>
              <a:gd name="connsiteX1605" fmla="*/ 1319135 w 1655762"/>
              <a:gd name="connsiteY1605" fmla="*/ 228213 h 1687324"/>
              <a:gd name="connsiteX1606" fmla="*/ 1363855 w 1655762"/>
              <a:gd name="connsiteY1606" fmla="*/ 221504 h 1687324"/>
              <a:gd name="connsiteX1607" fmla="*/ 1369441 w 1655762"/>
              <a:gd name="connsiteY1607" fmla="*/ 226256 h 1687324"/>
              <a:gd name="connsiteX1608" fmla="*/ 1375031 w 1655762"/>
              <a:gd name="connsiteY1608" fmla="*/ 232688 h 1687324"/>
              <a:gd name="connsiteX1609" fmla="*/ 1363851 w 1655762"/>
              <a:gd name="connsiteY1609" fmla="*/ 221500 h 1687324"/>
              <a:gd name="connsiteX1610" fmla="*/ 1363855 w 1655762"/>
              <a:gd name="connsiteY1610" fmla="*/ 221504 h 1687324"/>
              <a:gd name="connsiteX1611" fmla="*/ 1363852 w 1655762"/>
              <a:gd name="connsiteY1611" fmla="*/ 221501 h 1687324"/>
              <a:gd name="connsiteX1612" fmla="*/ 1361616 w 1655762"/>
              <a:gd name="connsiteY1612" fmla="*/ 219264 h 1687324"/>
              <a:gd name="connsiteX1613" fmla="*/ 1363028 w 1655762"/>
              <a:gd name="connsiteY1613" fmla="*/ 219852 h 1687324"/>
              <a:gd name="connsiteX1614" fmla="*/ 1363851 w 1655762"/>
              <a:gd name="connsiteY1614" fmla="*/ 221500 h 1687324"/>
              <a:gd name="connsiteX1615" fmla="*/ 1361617 w 1655762"/>
              <a:gd name="connsiteY1615" fmla="*/ 217027 h 1687324"/>
              <a:gd name="connsiteX1616" fmla="*/ 1368323 w 1655762"/>
              <a:gd name="connsiteY1616" fmla="*/ 223738 h 1687324"/>
              <a:gd name="connsiteX1617" fmla="*/ 1364970 w 1655762"/>
              <a:gd name="connsiteY1617" fmla="*/ 220662 h 1687324"/>
              <a:gd name="connsiteX1618" fmla="*/ 1363028 w 1655762"/>
              <a:gd name="connsiteY1618" fmla="*/ 219852 h 1687324"/>
              <a:gd name="connsiteX1619" fmla="*/ 1256533 w 1655762"/>
              <a:gd name="connsiteY1619" fmla="*/ 217027 h 1687324"/>
              <a:gd name="connsiteX1620" fmla="*/ 1256533 w 1655762"/>
              <a:gd name="connsiteY1620" fmla="*/ 217027 h 1687324"/>
              <a:gd name="connsiteX1621" fmla="*/ 1261004 w 1655762"/>
              <a:gd name="connsiteY1621" fmla="*/ 221501 h 1687324"/>
              <a:gd name="connsiteX1622" fmla="*/ 1361614 w 1655762"/>
              <a:gd name="connsiteY1622" fmla="*/ 217025 h 1687324"/>
              <a:gd name="connsiteX1623" fmla="*/ 1361616 w 1655762"/>
              <a:gd name="connsiteY1623" fmla="*/ 217026 h 1687324"/>
              <a:gd name="connsiteX1624" fmla="*/ 1361617 w 1655762"/>
              <a:gd name="connsiteY1624" fmla="*/ 217027 h 1687324"/>
              <a:gd name="connsiteX1625" fmla="*/ 1247589 w 1655762"/>
              <a:gd name="connsiteY1625" fmla="*/ 210314 h 1687324"/>
              <a:gd name="connsiteX1626" fmla="*/ 1252060 w 1655762"/>
              <a:gd name="connsiteY1626" fmla="*/ 212551 h 1687324"/>
              <a:gd name="connsiteX1627" fmla="*/ 1252061 w 1655762"/>
              <a:gd name="connsiteY1627" fmla="*/ 212552 h 1687324"/>
              <a:gd name="connsiteX1628" fmla="*/ 1247589 w 1655762"/>
              <a:gd name="connsiteY1628" fmla="*/ 210314 h 1687324"/>
              <a:gd name="connsiteX1629" fmla="*/ 1249825 w 1655762"/>
              <a:gd name="connsiteY1629" fmla="*/ 208077 h 1687324"/>
              <a:gd name="connsiteX1630" fmla="*/ 1252061 w 1655762"/>
              <a:gd name="connsiteY1630" fmla="*/ 208077 h 1687324"/>
              <a:gd name="connsiteX1631" fmla="*/ 1258768 w 1655762"/>
              <a:gd name="connsiteY1631" fmla="*/ 212552 h 1687324"/>
              <a:gd name="connsiteX1632" fmla="*/ 1272183 w 1655762"/>
              <a:gd name="connsiteY1632" fmla="*/ 223738 h 1687324"/>
              <a:gd name="connsiteX1633" fmla="*/ 1287834 w 1655762"/>
              <a:gd name="connsiteY1633" fmla="*/ 234925 h 1687324"/>
              <a:gd name="connsiteX1634" fmla="*/ 1299013 w 1655762"/>
              <a:gd name="connsiteY1634" fmla="*/ 243875 h 1687324"/>
              <a:gd name="connsiteX1635" fmla="*/ 1303485 w 1655762"/>
              <a:gd name="connsiteY1635" fmla="*/ 248350 h 1687324"/>
              <a:gd name="connsiteX1636" fmla="*/ 1303505 w 1655762"/>
              <a:gd name="connsiteY1636" fmla="*/ 248370 h 1687324"/>
              <a:gd name="connsiteX1637" fmla="*/ 1305720 w 1655762"/>
              <a:gd name="connsiteY1637" fmla="*/ 250587 h 1687324"/>
              <a:gd name="connsiteX1638" fmla="*/ 1305722 w 1655762"/>
              <a:gd name="connsiteY1638" fmla="*/ 250588 h 1687324"/>
              <a:gd name="connsiteX1639" fmla="*/ 1312428 w 1655762"/>
              <a:gd name="connsiteY1639" fmla="*/ 257299 h 1687324"/>
              <a:gd name="connsiteX1640" fmla="*/ 1312428 w 1655762"/>
              <a:gd name="connsiteY1640" fmla="*/ 255062 h 1687324"/>
              <a:gd name="connsiteX1641" fmla="*/ 1313609 w 1655762"/>
              <a:gd name="connsiteY1641" fmla="*/ 256539 h 1687324"/>
              <a:gd name="connsiteX1642" fmla="*/ 1313266 w 1655762"/>
              <a:gd name="connsiteY1642" fmla="*/ 256460 h 1687324"/>
              <a:gd name="connsiteX1643" fmla="*/ 1313804 w 1655762"/>
              <a:gd name="connsiteY1643" fmla="*/ 256783 h 1687324"/>
              <a:gd name="connsiteX1644" fmla="*/ 1321371 w 1655762"/>
              <a:gd name="connsiteY1644" fmla="*/ 266249 h 1687324"/>
              <a:gd name="connsiteX1645" fmla="*/ 1323607 w 1655762"/>
              <a:gd name="connsiteY1645" fmla="*/ 268486 h 1687324"/>
              <a:gd name="connsiteX1646" fmla="*/ 1325843 w 1655762"/>
              <a:gd name="connsiteY1646" fmla="*/ 268486 h 1687324"/>
              <a:gd name="connsiteX1647" fmla="*/ 1328079 w 1655762"/>
              <a:gd name="connsiteY1647" fmla="*/ 275198 h 1687324"/>
              <a:gd name="connsiteX1648" fmla="*/ 1319135 w 1655762"/>
              <a:gd name="connsiteY1648" fmla="*/ 264011 h 1687324"/>
              <a:gd name="connsiteX1649" fmla="*/ 1305720 w 1655762"/>
              <a:gd name="connsiteY1649" fmla="*/ 252824 h 1687324"/>
              <a:gd name="connsiteX1650" fmla="*/ 1303485 w 1655762"/>
              <a:gd name="connsiteY1650" fmla="*/ 250587 h 1687324"/>
              <a:gd name="connsiteX1651" fmla="*/ 1299012 w 1655762"/>
              <a:gd name="connsiteY1651" fmla="*/ 246111 h 1687324"/>
              <a:gd name="connsiteX1652" fmla="*/ 1290070 w 1655762"/>
              <a:gd name="connsiteY1652" fmla="*/ 237163 h 1687324"/>
              <a:gd name="connsiteX1653" fmla="*/ 1278891 w 1655762"/>
              <a:gd name="connsiteY1653" fmla="*/ 230451 h 1687324"/>
              <a:gd name="connsiteX1654" fmla="*/ 1299012 w 1655762"/>
              <a:gd name="connsiteY1654" fmla="*/ 246111 h 1687324"/>
              <a:gd name="connsiteX1655" fmla="*/ 1292306 w 1655762"/>
              <a:gd name="connsiteY1655" fmla="*/ 241637 h 1687324"/>
              <a:gd name="connsiteX1656" fmla="*/ 1283362 w 1655762"/>
              <a:gd name="connsiteY1656" fmla="*/ 234925 h 1687324"/>
              <a:gd name="connsiteX1657" fmla="*/ 1287834 w 1655762"/>
              <a:gd name="connsiteY1657" fmla="*/ 239400 h 1687324"/>
              <a:gd name="connsiteX1658" fmla="*/ 1296777 w 1655762"/>
              <a:gd name="connsiteY1658" fmla="*/ 246112 h 1687324"/>
              <a:gd name="connsiteX1659" fmla="*/ 1290070 w 1655762"/>
              <a:gd name="connsiteY1659" fmla="*/ 241637 h 1687324"/>
              <a:gd name="connsiteX1660" fmla="*/ 1285598 w 1655762"/>
              <a:gd name="connsiteY1660" fmla="*/ 239400 h 1687324"/>
              <a:gd name="connsiteX1661" fmla="*/ 1290070 w 1655762"/>
              <a:gd name="connsiteY1661" fmla="*/ 243875 h 1687324"/>
              <a:gd name="connsiteX1662" fmla="*/ 1292306 w 1655762"/>
              <a:gd name="connsiteY1662" fmla="*/ 243875 h 1687324"/>
              <a:gd name="connsiteX1663" fmla="*/ 1294541 w 1655762"/>
              <a:gd name="connsiteY1663" fmla="*/ 248350 h 1687324"/>
              <a:gd name="connsiteX1664" fmla="*/ 1303485 w 1655762"/>
              <a:gd name="connsiteY1664" fmla="*/ 255062 h 1687324"/>
              <a:gd name="connsiteX1665" fmla="*/ 1305720 w 1655762"/>
              <a:gd name="connsiteY1665" fmla="*/ 259537 h 1687324"/>
              <a:gd name="connsiteX1666" fmla="*/ 1303483 w 1655762"/>
              <a:gd name="connsiteY1666" fmla="*/ 257298 h 1687324"/>
              <a:gd name="connsiteX1667" fmla="*/ 1303485 w 1655762"/>
              <a:gd name="connsiteY1667" fmla="*/ 257299 h 1687324"/>
              <a:gd name="connsiteX1668" fmla="*/ 1296777 w 1655762"/>
              <a:gd name="connsiteY1668" fmla="*/ 250587 h 1687324"/>
              <a:gd name="connsiteX1669" fmla="*/ 1303483 w 1655762"/>
              <a:gd name="connsiteY1669" fmla="*/ 257298 h 1687324"/>
              <a:gd name="connsiteX1670" fmla="*/ 1294541 w 1655762"/>
              <a:gd name="connsiteY1670" fmla="*/ 250587 h 1687324"/>
              <a:gd name="connsiteX1671" fmla="*/ 1290070 w 1655762"/>
              <a:gd name="connsiteY1671" fmla="*/ 246112 h 1687324"/>
              <a:gd name="connsiteX1672" fmla="*/ 1287834 w 1655762"/>
              <a:gd name="connsiteY1672" fmla="*/ 243875 h 1687324"/>
              <a:gd name="connsiteX1673" fmla="*/ 1287655 w 1655762"/>
              <a:gd name="connsiteY1673" fmla="*/ 243696 h 1687324"/>
              <a:gd name="connsiteX1674" fmla="*/ 1280396 w 1655762"/>
              <a:gd name="connsiteY1674" fmla="*/ 237163 h 1687324"/>
              <a:gd name="connsiteX1675" fmla="*/ 1278891 w 1655762"/>
              <a:gd name="connsiteY1675" fmla="*/ 237163 h 1687324"/>
              <a:gd name="connsiteX1676" fmla="*/ 1263240 w 1655762"/>
              <a:gd name="connsiteY1676" fmla="*/ 223738 h 1687324"/>
              <a:gd name="connsiteX1677" fmla="*/ 1269947 w 1655762"/>
              <a:gd name="connsiteY1677" fmla="*/ 228213 h 1687324"/>
              <a:gd name="connsiteX1678" fmla="*/ 1264917 w 1655762"/>
              <a:gd name="connsiteY1678" fmla="*/ 223459 h 1687324"/>
              <a:gd name="connsiteX1679" fmla="*/ 1256533 w 1655762"/>
              <a:gd name="connsiteY1679" fmla="*/ 217027 h 1687324"/>
              <a:gd name="connsiteX1680" fmla="*/ 1256532 w 1655762"/>
              <a:gd name="connsiteY1680" fmla="*/ 217026 h 1687324"/>
              <a:gd name="connsiteX1681" fmla="*/ 1256533 w 1655762"/>
              <a:gd name="connsiteY1681" fmla="*/ 217027 h 1687324"/>
              <a:gd name="connsiteX1682" fmla="*/ 1254297 w 1655762"/>
              <a:gd name="connsiteY1682" fmla="*/ 214789 h 1687324"/>
              <a:gd name="connsiteX1683" fmla="*/ 1249825 w 1655762"/>
              <a:gd name="connsiteY1683" fmla="*/ 212552 h 1687324"/>
              <a:gd name="connsiteX1684" fmla="*/ 1252061 w 1655762"/>
              <a:gd name="connsiteY1684" fmla="*/ 212552 h 1687324"/>
              <a:gd name="connsiteX1685" fmla="*/ 1252061 w 1655762"/>
              <a:gd name="connsiteY1685" fmla="*/ 212551 h 1687324"/>
              <a:gd name="connsiteX1686" fmla="*/ 1256532 w 1655762"/>
              <a:gd name="connsiteY1686" fmla="*/ 214789 h 1687324"/>
              <a:gd name="connsiteX1687" fmla="*/ 1257679 w 1655762"/>
              <a:gd name="connsiteY1687" fmla="*/ 214789 h 1687324"/>
              <a:gd name="connsiteX1688" fmla="*/ 1255713 w 1655762"/>
              <a:gd name="connsiteY1688" fmla="*/ 212725 h 1687324"/>
              <a:gd name="connsiteX1689" fmla="*/ 1257738 w 1655762"/>
              <a:gd name="connsiteY1689" fmla="*/ 214789 h 1687324"/>
              <a:gd name="connsiteX1690" fmla="*/ 1258768 w 1655762"/>
              <a:gd name="connsiteY1690" fmla="*/ 214789 h 1687324"/>
              <a:gd name="connsiteX1691" fmla="*/ 1249825 w 1655762"/>
              <a:gd name="connsiteY1691" fmla="*/ 208077 h 1687324"/>
              <a:gd name="connsiteX1692" fmla="*/ 1348201 w 1655762"/>
              <a:gd name="connsiteY1692" fmla="*/ 205839 h 1687324"/>
              <a:gd name="connsiteX1693" fmla="*/ 1357144 w 1655762"/>
              <a:gd name="connsiteY1693" fmla="*/ 212552 h 1687324"/>
              <a:gd name="connsiteX1694" fmla="*/ 1354903 w 1655762"/>
              <a:gd name="connsiteY1694" fmla="*/ 210308 h 1687324"/>
              <a:gd name="connsiteX1695" fmla="*/ 1354909 w 1655762"/>
              <a:gd name="connsiteY1695" fmla="*/ 210314 h 1687324"/>
              <a:gd name="connsiteX1696" fmla="*/ 1361614 w 1655762"/>
              <a:gd name="connsiteY1696" fmla="*/ 217025 h 1687324"/>
              <a:gd name="connsiteX1697" fmla="*/ 1352393 w 1655762"/>
              <a:gd name="connsiteY1697" fmla="*/ 209755 h 1687324"/>
              <a:gd name="connsiteX1698" fmla="*/ 1348201 w 1655762"/>
              <a:gd name="connsiteY1698" fmla="*/ 205839 h 1687324"/>
              <a:gd name="connsiteX1699" fmla="*/ 1298662 w 1655762"/>
              <a:gd name="connsiteY1699" fmla="*/ 204830 h 1687324"/>
              <a:gd name="connsiteX1700" fmla="*/ 1300410 w 1655762"/>
              <a:gd name="connsiteY1700" fmla="*/ 206399 h 1687324"/>
              <a:gd name="connsiteX1701" fmla="*/ 1303485 w 1655762"/>
              <a:gd name="connsiteY1701" fmla="*/ 210314 h 1687324"/>
              <a:gd name="connsiteX1702" fmla="*/ 1296777 w 1655762"/>
              <a:gd name="connsiteY1702" fmla="*/ 201365 h 1687324"/>
              <a:gd name="connsiteX1703" fmla="*/ 1298516 w 1655762"/>
              <a:gd name="connsiteY1703" fmla="*/ 202607 h 1687324"/>
              <a:gd name="connsiteX1704" fmla="*/ 1301249 w 1655762"/>
              <a:gd name="connsiteY1704" fmla="*/ 205839 h 1687324"/>
              <a:gd name="connsiteX1705" fmla="*/ 1296777 w 1655762"/>
              <a:gd name="connsiteY1705" fmla="*/ 201365 h 1687324"/>
              <a:gd name="connsiteX1706" fmla="*/ 1236410 w 1655762"/>
              <a:gd name="connsiteY1706" fmla="*/ 201365 h 1687324"/>
              <a:gd name="connsiteX1707" fmla="*/ 1236414 w 1655762"/>
              <a:gd name="connsiteY1707" fmla="*/ 201369 h 1687324"/>
              <a:gd name="connsiteX1708" fmla="*/ 1238646 w 1655762"/>
              <a:gd name="connsiteY1708" fmla="*/ 203602 h 1687324"/>
              <a:gd name="connsiteX1709" fmla="*/ 1236410 w 1655762"/>
              <a:gd name="connsiteY1709" fmla="*/ 201365 h 1687324"/>
              <a:gd name="connsiteX1710" fmla="*/ 1343729 w 1655762"/>
              <a:gd name="connsiteY1710" fmla="*/ 199127 h 1687324"/>
              <a:gd name="connsiteX1711" fmla="*/ 1354903 w 1655762"/>
              <a:gd name="connsiteY1711" fmla="*/ 210308 h 1687324"/>
              <a:gd name="connsiteX1712" fmla="*/ 1350717 w 1655762"/>
              <a:gd name="connsiteY1712" fmla="*/ 206399 h 1687324"/>
              <a:gd name="connsiteX1713" fmla="*/ 1348201 w 1655762"/>
              <a:gd name="connsiteY1713" fmla="*/ 205839 h 1687324"/>
              <a:gd name="connsiteX1714" fmla="*/ 1345965 w 1655762"/>
              <a:gd name="connsiteY1714" fmla="*/ 203602 h 1687324"/>
              <a:gd name="connsiteX1715" fmla="*/ 1343729 w 1655762"/>
              <a:gd name="connsiteY1715" fmla="*/ 199127 h 1687324"/>
              <a:gd name="connsiteX1716" fmla="*/ 1292306 w 1655762"/>
              <a:gd name="connsiteY1716" fmla="*/ 199127 h 1687324"/>
              <a:gd name="connsiteX1717" fmla="*/ 1298049 w 1655762"/>
              <a:gd name="connsiteY1717" fmla="*/ 204133 h 1687324"/>
              <a:gd name="connsiteX1718" fmla="*/ 1298662 w 1655762"/>
              <a:gd name="connsiteY1718" fmla="*/ 204830 h 1687324"/>
              <a:gd name="connsiteX1719" fmla="*/ 1290840 w 1655762"/>
              <a:gd name="connsiteY1719" fmla="*/ 197395 h 1687324"/>
              <a:gd name="connsiteX1720" fmla="*/ 1292613 w 1655762"/>
              <a:gd name="connsiteY1720" fmla="*/ 198557 h 1687324"/>
              <a:gd name="connsiteX1721" fmla="*/ 1303485 w 1655762"/>
              <a:gd name="connsiteY1721" fmla="*/ 208077 h 1687324"/>
              <a:gd name="connsiteX1722" fmla="*/ 1307956 w 1655762"/>
              <a:gd name="connsiteY1722" fmla="*/ 212552 h 1687324"/>
              <a:gd name="connsiteX1723" fmla="*/ 1300969 w 1655762"/>
              <a:gd name="connsiteY1723" fmla="*/ 206678 h 1687324"/>
              <a:gd name="connsiteX1724" fmla="*/ 1298049 w 1655762"/>
              <a:gd name="connsiteY1724" fmla="*/ 204133 h 1687324"/>
              <a:gd name="connsiteX1725" fmla="*/ 1297336 w 1655762"/>
              <a:gd name="connsiteY1725" fmla="*/ 203322 h 1687324"/>
              <a:gd name="connsiteX1726" fmla="*/ 1290070 w 1655762"/>
              <a:gd name="connsiteY1726" fmla="*/ 196890 h 1687324"/>
              <a:gd name="connsiteX1727" fmla="*/ 1290286 w 1655762"/>
              <a:gd name="connsiteY1727" fmla="*/ 196890 h 1687324"/>
              <a:gd name="connsiteX1728" fmla="*/ 1290840 w 1655762"/>
              <a:gd name="connsiteY1728" fmla="*/ 197395 h 1687324"/>
              <a:gd name="connsiteX1729" fmla="*/ 1286736 w 1655762"/>
              <a:gd name="connsiteY1729" fmla="*/ 193411 h 1687324"/>
              <a:gd name="connsiteX1730" fmla="*/ 1289051 w 1655762"/>
              <a:gd name="connsiteY1730" fmla="*/ 195263 h 1687324"/>
              <a:gd name="connsiteX1731" fmla="*/ 1291084 w 1655762"/>
              <a:gd name="connsiteY1731" fmla="*/ 196890 h 1687324"/>
              <a:gd name="connsiteX1732" fmla="*/ 1231690 w 1655762"/>
              <a:gd name="connsiteY1732" fmla="*/ 193410 h 1687324"/>
              <a:gd name="connsiteX1733" fmla="*/ 1234174 w 1655762"/>
              <a:gd name="connsiteY1733" fmla="*/ 194652 h 1687324"/>
              <a:gd name="connsiteX1734" fmla="*/ 1240882 w 1655762"/>
              <a:gd name="connsiteY1734" fmla="*/ 199127 h 1687324"/>
              <a:gd name="connsiteX1735" fmla="*/ 1245353 w 1655762"/>
              <a:gd name="connsiteY1735" fmla="*/ 203602 h 1687324"/>
              <a:gd name="connsiteX1736" fmla="*/ 1236410 w 1655762"/>
              <a:gd name="connsiteY1736" fmla="*/ 196890 h 1687324"/>
              <a:gd name="connsiteX1737" fmla="*/ 1232497 w 1655762"/>
              <a:gd name="connsiteY1737" fmla="*/ 194093 h 1687324"/>
              <a:gd name="connsiteX1738" fmla="*/ 1230980 w 1655762"/>
              <a:gd name="connsiteY1738" fmla="*/ 192522 h 1687324"/>
              <a:gd name="connsiteX1739" fmla="*/ 1233056 w 1655762"/>
              <a:gd name="connsiteY1739" fmla="*/ 192695 h 1687324"/>
              <a:gd name="connsiteX1740" fmla="*/ 1236410 w 1655762"/>
              <a:gd name="connsiteY1740" fmla="*/ 194652 h 1687324"/>
              <a:gd name="connsiteX1741" fmla="*/ 1234174 w 1655762"/>
              <a:gd name="connsiteY1741" fmla="*/ 194652 h 1687324"/>
              <a:gd name="connsiteX1742" fmla="*/ 1202874 w 1655762"/>
              <a:gd name="connsiteY1742" fmla="*/ 192416 h 1687324"/>
              <a:gd name="connsiteX1743" fmla="*/ 1202874 w 1655762"/>
              <a:gd name="connsiteY1743" fmla="*/ 192416 h 1687324"/>
              <a:gd name="connsiteX1744" fmla="*/ 1206810 w 1655762"/>
              <a:gd name="connsiteY1744" fmla="*/ 195188 h 1687324"/>
              <a:gd name="connsiteX1745" fmla="*/ 1206785 w 1655762"/>
              <a:gd name="connsiteY1745" fmla="*/ 195212 h 1687324"/>
              <a:gd name="connsiteX1746" fmla="*/ 1281126 w 1655762"/>
              <a:gd name="connsiteY1746" fmla="*/ 192415 h 1687324"/>
              <a:gd name="connsiteX1747" fmla="*/ 1285491 w 1655762"/>
              <a:gd name="connsiteY1747" fmla="*/ 192415 h 1687324"/>
              <a:gd name="connsiteX1748" fmla="*/ 1285598 w 1655762"/>
              <a:gd name="connsiteY1748" fmla="*/ 192415 h 1687324"/>
              <a:gd name="connsiteX1749" fmla="*/ 1286736 w 1655762"/>
              <a:gd name="connsiteY1749" fmla="*/ 193411 h 1687324"/>
              <a:gd name="connsiteX1750" fmla="*/ 1290709 w 1655762"/>
              <a:gd name="connsiteY1750" fmla="*/ 196890 h 1687324"/>
              <a:gd name="connsiteX1751" fmla="*/ 1290286 w 1655762"/>
              <a:gd name="connsiteY1751" fmla="*/ 196890 h 1687324"/>
              <a:gd name="connsiteX1752" fmla="*/ 1287834 w 1655762"/>
              <a:gd name="connsiteY1752" fmla="*/ 194652 h 1687324"/>
              <a:gd name="connsiteX1753" fmla="*/ 1286027 w 1655762"/>
              <a:gd name="connsiteY1753" fmla="*/ 192844 h 1687324"/>
              <a:gd name="connsiteX1754" fmla="*/ 1290070 w 1655762"/>
              <a:gd name="connsiteY1754" fmla="*/ 196890 h 1687324"/>
              <a:gd name="connsiteX1755" fmla="*/ 1292306 w 1655762"/>
              <a:gd name="connsiteY1755" fmla="*/ 199127 h 1687324"/>
              <a:gd name="connsiteX1756" fmla="*/ 1281126 w 1655762"/>
              <a:gd name="connsiteY1756" fmla="*/ 192415 h 1687324"/>
              <a:gd name="connsiteX1757" fmla="*/ 1229702 w 1655762"/>
              <a:gd name="connsiteY1757" fmla="*/ 192415 h 1687324"/>
              <a:gd name="connsiteX1758" fmla="*/ 1230604 w 1655762"/>
              <a:gd name="connsiteY1758" fmla="*/ 192490 h 1687324"/>
              <a:gd name="connsiteX1759" fmla="*/ 1231690 w 1655762"/>
              <a:gd name="connsiteY1759" fmla="*/ 193410 h 1687324"/>
              <a:gd name="connsiteX1760" fmla="*/ 1229382 w 1655762"/>
              <a:gd name="connsiteY1760" fmla="*/ 191455 h 1687324"/>
              <a:gd name="connsiteX1761" fmla="*/ 1230980 w 1655762"/>
              <a:gd name="connsiteY1761" fmla="*/ 192522 h 1687324"/>
              <a:gd name="connsiteX1762" fmla="*/ 1230604 w 1655762"/>
              <a:gd name="connsiteY1762" fmla="*/ 192490 h 1687324"/>
              <a:gd name="connsiteX1763" fmla="*/ 1328079 w 1655762"/>
              <a:gd name="connsiteY1763" fmla="*/ 187941 h 1687324"/>
              <a:gd name="connsiteX1764" fmla="*/ 1330315 w 1655762"/>
              <a:gd name="connsiteY1764" fmla="*/ 190178 h 1687324"/>
              <a:gd name="connsiteX1765" fmla="*/ 1328080 w 1655762"/>
              <a:gd name="connsiteY1765" fmla="*/ 187942 h 1687324"/>
              <a:gd name="connsiteX1766" fmla="*/ 1335066 w 1655762"/>
              <a:gd name="connsiteY1766" fmla="*/ 193813 h 1687324"/>
              <a:gd name="connsiteX1767" fmla="*/ 1343729 w 1655762"/>
              <a:gd name="connsiteY1767" fmla="*/ 201365 h 1687324"/>
              <a:gd name="connsiteX1768" fmla="*/ 1334786 w 1655762"/>
              <a:gd name="connsiteY1768" fmla="*/ 196890 h 1687324"/>
              <a:gd name="connsiteX1769" fmla="*/ 1332550 w 1655762"/>
              <a:gd name="connsiteY1769" fmla="*/ 194652 h 1687324"/>
              <a:gd name="connsiteX1770" fmla="*/ 1328638 w 1655762"/>
              <a:gd name="connsiteY1770" fmla="*/ 189618 h 1687324"/>
              <a:gd name="connsiteX1771" fmla="*/ 1225231 w 1655762"/>
              <a:gd name="connsiteY1771" fmla="*/ 187940 h 1687324"/>
              <a:gd name="connsiteX1772" fmla="*/ 1229382 w 1655762"/>
              <a:gd name="connsiteY1772" fmla="*/ 191455 h 1687324"/>
              <a:gd name="connsiteX1773" fmla="*/ 1225231 w 1655762"/>
              <a:gd name="connsiteY1773" fmla="*/ 188686 h 1687324"/>
              <a:gd name="connsiteX1774" fmla="*/ 1225231 w 1655762"/>
              <a:gd name="connsiteY1774" fmla="*/ 187940 h 1687324"/>
              <a:gd name="connsiteX1775" fmla="*/ 1229699 w 1655762"/>
              <a:gd name="connsiteY1775" fmla="*/ 190176 h 1687324"/>
              <a:gd name="connsiteX1776" fmla="*/ 1229702 w 1655762"/>
              <a:gd name="connsiteY1776" fmla="*/ 190178 h 1687324"/>
              <a:gd name="connsiteX1777" fmla="*/ 1328077 w 1655762"/>
              <a:gd name="connsiteY1777" fmla="*/ 187939 h 1687324"/>
              <a:gd name="connsiteX1778" fmla="*/ 1328077 w 1655762"/>
              <a:gd name="connsiteY1778" fmla="*/ 187939 h 1687324"/>
              <a:gd name="connsiteX1779" fmla="*/ 1328079 w 1655762"/>
              <a:gd name="connsiteY1779" fmla="*/ 187941 h 1687324"/>
              <a:gd name="connsiteX1780" fmla="*/ 1328080 w 1655762"/>
              <a:gd name="connsiteY1780" fmla="*/ 187942 h 1687324"/>
              <a:gd name="connsiteX1781" fmla="*/ 1328079 w 1655762"/>
              <a:gd name="connsiteY1781" fmla="*/ 187941 h 1687324"/>
              <a:gd name="connsiteX1782" fmla="*/ 1327806 w 1655762"/>
              <a:gd name="connsiteY1782" fmla="*/ 187667 h 1687324"/>
              <a:gd name="connsiteX1783" fmla="*/ 1328079 w 1655762"/>
              <a:gd name="connsiteY1783" fmla="*/ 187940 h 1687324"/>
              <a:gd name="connsiteX1784" fmla="*/ 1328077 w 1655762"/>
              <a:gd name="connsiteY1784" fmla="*/ 187939 h 1687324"/>
              <a:gd name="connsiteX1785" fmla="*/ 1328065 w 1655762"/>
              <a:gd name="connsiteY1785" fmla="*/ 187927 h 1687324"/>
              <a:gd name="connsiteX1786" fmla="*/ 1220759 w 1655762"/>
              <a:gd name="connsiteY1786" fmla="*/ 185703 h 1687324"/>
              <a:gd name="connsiteX1787" fmla="*/ 1225231 w 1655762"/>
              <a:gd name="connsiteY1787" fmla="*/ 188686 h 1687324"/>
              <a:gd name="connsiteX1788" fmla="*/ 1225231 w 1655762"/>
              <a:gd name="connsiteY1788" fmla="*/ 189059 h 1687324"/>
              <a:gd name="connsiteX1789" fmla="*/ 1225231 w 1655762"/>
              <a:gd name="connsiteY1789" fmla="*/ 190178 h 1687324"/>
              <a:gd name="connsiteX1790" fmla="*/ 1220759 w 1655762"/>
              <a:gd name="connsiteY1790" fmla="*/ 185703 h 1687324"/>
              <a:gd name="connsiteX1791" fmla="*/ 1167099 w 1655762"/>
              <a:gd name="connsiteY1791" fmla="*/ 183466 h 1687324"/>
              <a:gd name="connsiteX1792" fmla="*/ 1173807 w 1655762"/>
              <a:gd name="connsiteY1792" fmla="*/ 187940 h 1687324"/>
              <a:gd name="connsiteX1793" fmla="*/ 1167099 w 1655762"/>
              <a:gd name="connsiteY1793" fmla="*/ 183466 h 1687324"/>
              <a:gd name="connsiteX1794" fmla="*/ 1205108 w 1655762"/>
              <a:gd name="connsiteY1794" fmla="*/ 181228 h 1687324"/>
              <a:gd name="connsiteX1795" fmla="*/ 1210139 w 1655762"/>
              <a:gd name="connsiteY1795" fmla="*/ 182906 h 1687324"/>
              <a:gd name="connsiteX1796" fmla="*/ 1212934 w 1655762"/>
              <a:gd name="connsiteY1796" fmla="*/ 184585 h 1687324"/>
              <a:gd name="connsiteX1797" fmla="*/ 1214052 w 1655762"/>
              <a:gd name="connsiteY1797" fmla="*/ 185703 h 1687324"/>
              <a:gd name="connsiteX1798" fmla="*/ 1213400 w 1655762"/>
              <a:gd name="connsiteY1798" fmla="*/ 184864 h 1687324"/>
              <a:gd name="connsiteX1799" fmla="*/ 1218523 w 1655762"/>
              <a:gd name="connsiteY1799" fmla="*/ 187940 h 1687324"/>
              <a:gd name="connsiteX1800" fmla="*/ 1222995 w 1655762"/>
              <a:gd name="connsiteY1800" fmla="*/ 190178 h 1687324"/>
              <a:gd name="connsiteX1801" fmla="*/ 1231938 w 1655762"/>
              <a:gd name="connsiteY1801" fmla="*/ 196890 h 1687324"/>
              <a:gd name="connsiteX1802" fmla="*/ 1243117 w 1655762"/>
              <a:gd name="connsiteY1802" fmla="*/ 203602 h 1687324"/>
              <a:gd name="connsiteX1803" fmla="*/ 1248428 w 1655762"/>
              <a:gd name="connsiteY1803" fmla="*/ 208077 h 1687324"/>
              <a:gd name="connsiteX1804" fmla="*/ 1252061 w 1655762"/>
              <a:gd name="connsiteY1804" fmla="*/ 212551 h 1687324"/>
              <a:gd name="connsiteX1805" fmla="*/ 1252060 w 1655762"/>
              <a:gd name="connsiteY1805" fmla="*/ 212551 h 1687324"/>
              <a:gd name="connsiteX1806" fmla="*/ 1249825 w 1655762"/>
              <a:gd name="connsiteY1806" fmla="*/ 210594 h 1687324"/>
              <a:gd name="connsiteX1807" fmla="*/ 1247589 w 1655762"/>
              <a:gd name="connsiteY1807" fmla="*/ 210314 h 1687324"/>
              <a:gd name="connsiteX1808" fmla="*/ 1238646 w 1655762"/>
              <a:gd name="connsiteY1808" fmla="*/ 203602 h 1687324"/>
              <a:gd name="connsiteX1809" fmla="*/ 1245353 w 1655762"/>
              <a:gd name="connsiteY1809" fmla="*/ 208077 h 1687324"/>
              <a:gd name="connsiteX1810" fmla="*/ 1240882 w 1655762"/>
              <a:gd name="connsiteY1810" fmla="*/ 203602 h 1687324"/>
              <a:gd name="connsiteX1811" fmla="*/ 1238646 w 1655762"/>
              <a:gd name="connsiteY1811" fmla="*/ 203323 h 1687324"/>
              <a:gd name="connsiteX1812" fmla="*/ 1236414 w 1655762"/>
              <a:gd name="connsiteY1812" fmla="*/ 201369 h 1687324"/>
              <a:gd name="connsiteX1813" fmla="*/ 1234174 w 1655762"/>
              <a:gd name="connsiteY1813" fmla="*/ 199127 h 1687324"/>
              <a:gd name="connsiteX1814" fmla="*/ 1222995 w 1655762"/>
              <a:gd name="connsiteY1814" fmla="*/ 192415 h 1687324"/>
              <a:gd name="connsiteX1815" fmla="*/ 1222995 w 1655762"/>
              <a:gd name="connsiteY1815" fmla="*/ 194652 h 1687324"/>
              <a:gd name="connsiteX1816" fmla="*/ 1220759 w 1655762"/>
              <a:gd name="connsiteY1816" fmla="*/ 190178 h 1687324"/>
              <a:gd name="connsiteX1817" fmla="*/ 1209580 w 1655762"/>
              <a:gd name="connsiteY1817" fmla="*/ 183466 h 1687324"/>
              <a:gd name="connsiteX1818" fmla="*/ 1214052 w 1655762"/>
              <a:gd name="connsiteY1818" fmla="*/ 187940 h 1687324"/>
              <a:gd name="connsiteX1819" fmla="*/ 1205108 w 1655762"/>
              <a:gd name="connsiteY1819" fmla="*/ 181228 h 1687324"/>
              <a:gd name="connsiteX1820" fmla="*/ 1161510 w 1655762"/>
              <a:gd name="connsiteY1820" fmla="*/ 180669 h 1687324"/>
              <a:gd name="connsiteX1821" fmla="*/ 1167099 w 1655762"/>
              <a:gd name="connsiteY1821" fmla="*/ 183466 h 1687324"/>
              <a:gd name="connsiteX1822" fmla="*/ 1164864 w 1655762"/>
              <a:gd name="connsiteY1822" fmla="*/ 183466 h 1687324"/>
              <a:gd name="connsiteX1823" fmla="*/ 1200638 w 1655762"/>
              <a:gd name="connsiteY1823" fmla="*/ 176754 h 1687324"/>
              <a:gd name="connsiteX1824" fmla="*/ 1205947 w 1655762"/>
              <a:gd name="connsiteY1824" fmla="*/ 179830 h 1687324"/>
              <a:gd name="connsiteX1825" fmla="*/ 1209580 w 1655762"/>
              <a:gd name="connsiteY1825" fmla="*/ 181228 h 1687324"/>
              <a:gd name="connsiteX1826" fmla="*/ 1202873 w 1655762"/>
              <a:gd name="connsiteY1826" fmla="*/ 178991 h 1687324"/>
              <a:gd name="connsiteX1827" fmla="*/ 1201172 w 1655762"/>
              <a:gd name="connsiteY1827" fmla="*/ 177289 h 1687324"/>
              <a:gd name="connsiteX1828" fmla="*/ 1205108 w 1655762"/>
              <a:gd name="connsiteY1828" fmla="*/ 176753 h 1687324"/>
              <a:gd name="connsiteX1829" fmla="*/ 1218523 w 1655762"/>
              <a:gd name="connsiteY1829" fmla="*/ 185703 h 1687324"/>
              <a:gd name="connsiteX1830" fmla="*/ 1212096 w 1655762"/>
              <a:gd name="connsiteY1830" fmla="*/ 183186 h 1687324"/>
              <a:gd name="connsiteX1831" fmla="*/ 1213400 w 1655762"/>
              <a:gd name="connsiteY1831" fmla="*/ 184864 h 1687324"/>
              <a:gd name="connsiteX1832" fmla="*/ 1212934 w 1655762"/>
              <a:gd name="connsiteY1832" fmla="*/ 184585 h 1687324"/>
              <a:gd name="connsiteX1833" fmla="*/ 1209580 w 1655762"/>
              <a:gd name="connsiteY1833" fmla="*/ 181228 h 1687324"/>
              <a:gd name="connsiteX1834" fmla="*/ 1205108 w 1655762"/>
              <a:gd name="connsiteY1834" fmla="*/ 176753 h 1687324"/>
              <a:gd name="connsiteX1835" fmla="*/ 1151449 w 1655762"/>
              <a:gd name="connsiteY1835" fmla="*/ 172279 h 1687324"/>
              <a:gd name="connsiteX1836" fmla="*/ 1158156 w 1655762"/>
              <a:gd name="connsiteY1836" fmla="*/ 176753 h 1687324"/>
              <a:gd name="connsiteX1837" fmla="*/ 1154597 w 1655762"/>
              <a:gd name="connsiteY1837" fmla="*/ 174904 h 1687324"/>
              <a:gd name="connsiteX1838" fmla="*/ 1198178 w 1655762"/>
              <a:gd name="connsiteY1838" fmla="*/ 171048 h 1687324"/>
              <a:gd name="connsiteX1839" fmla="*/ 1199147 w 1655762"/>
              <a:gd name="connsiteY1839" fmla="*/ 171533 h 1687324"/>
              <a:gd name="connsiteX1840" fmla="*/ 1202873 w 1655762"/>
              <a:gd name="connsiteY1840" fmla="*/ 174516 h 1687324"/>
              <a:gd name="connsiteX1841" fmla="*/ 1200637 w 1655762"/>
              <a:gd name="connsiteY1841" fmla="*/ 165566 h 1687324"/>
              <a:gd name="connsiteX1842" fmla="*/ 1209580 w 1655762"/>
              <a:gd name="connsiteY1842" fmla="*/ 170041 h 1687324"/>
              <a:gd name="connsiteX1843" fmla="*/ 1214052 w 1655762"/>
              <a:gd name="connsiteY1843" fmla="*/ 174516 h 1687324"/>
              <a:gd name="connsiteX1844" fmla="*/ 1209580 w 1655762"/>
              <a:gd name="connsiteY1844" fmla="*/ 172279 h 1687324"/>
              <a:gd name="connsiteX1845" fmla="*/ 1200637 w 1655762"/>
              <a:gd name="connsiteY1845" fmla="*/ 165566 h 1687324"/>
              <a:gd name="connsiteX1846" fmla="*/ 1201755 w 1655762"/>
              <a:gd name="connsiteY1846" fmla="*/ 165007 h 1687324"/>
              <a:gd name="connsiteX1847" fmla="*/ 1202873 w 1655762"/>
              <a:gd name="connsiteY1847" fmla="*/ 165566 h 1687324"/>
              <a:gd name="connsiteX1848" fmla="*/ 1202872 w 1655762"/>
              <a:gd name="connsiteY1848" fmla="*/ 165566 h 1687324"/>
              <a:gd name="connsiteX1849" fmla="*/ 1196775 w 1655762"/>
              <a:gd name="connsiteY1849" fmla="*/ 163329 h 1687324"/>
              <a:gd name="connsiteX1850" fmla="*/ 1197284 w 1655762"/>
              <a:gd name="connsiteY1850" fmla="*/ 163329 h 1687324"/>
              <a:gd name="connsiteX1851" fmla="*/ 1202872 w 1655762"/>
              <a:gd name="connsiteY1851" fmla="*/ 165566 h 1687324"/>
              <a:gd name="connsiteX1852" fmla="*/ 1207344 w 1655762"/>
              <a:gd name="connsiteY1852" fmla="*/ 167804 h 1687324"/>
              <a:gd name="connsiteX1853" fmla="*/ 1198139 w 1655762"/>
              <a:gd name="connsiteY1853" fmla="*/ 164119 h 1687324"/>
              <a:gd name="connsiteX1854" fmla="*/ 1292306 w 1655762"/>
              <a:gd name="connsiteY1854" fmla="*/ 161747 h 1687324"/>
              <a:gd name="connsiteX1855" fmla="*/ 1294541 w 1655762"/>
              <a:gd name="connsiteY1855" fmla="*/ 163329 h 1687324"/>
              <a:gd name="connsiteX1856" fmla="*/ 1292306 w 1655762"/>
              <a:gd name="connsiteY1856" fmla="*/ 161944 h 1687324"/>
              <a:gd name="connsiteX1857" fmla="*/ 1185980 w 1655762"/>
              <a:gd name="connsiteY1857" fmla="*/ 161340 h 1687324"/>
              <a:gd name="connsiteX1858" fmla="*/ 1189458 w 1655762"/>
              <a:gd name="connsiteY1858" fmla="*/ 163329 h 1687324"/>
              <a:gd name="connsiteX1859" fmla="*/ 1185824 w 1655762"/>
              <a:gd name="connsiteY1859" fmla="*/ 161371 h 1687324"/>
              <a:gd name="connsiteX1860" fmla="*/ 1178279 w 1655762"/>
              <a:gd name="connsiteY1860" fmla="*/ 161092 h 1687324"/>
              <a:gd name="connsiteX1861" fmla="*/ 1182749 w 1655762"/>
              <a:gd name="connsiteY1861" fmla="*/ 163328 h 1687324"/>
              <a:gd name="connsiteX1862" fmla="*/ 1182750 w 1655762"/>
              <a:gd name="connsiteY1862" fmla="*/ 163329 h 1687324"/>
              <a:gd name="connsiteX1863" fmla="*/ 1191023 w 1655762"/>
              <a:gd name="connsiteY1863" fmla="*/ 167468 h 1687324"/>
              <a:gd name="connsiteX1864" fmla="*/ 1193929 w 1655762"/>
              <a:gd name="connsiteY1864" fmla="*/ 170041 h 1687324"/>
              <a:gd name="connsiteX1865" fmla="*/ 1178279 w 1655762"/>
              <a:gd name="connsiteY1865" fmla="*/ 161092 h 1687324"/>
              <a:gd name="connsiteX1866" fmla="*/ 1179569 w 1655762"/>
              <a:gd name="connsiteY1866" fmla="*/ 160700 h 1687324"/>
              <a:gd name="connsiteX1867" fmla="*/ 1180794 w 1655762"/>
              <a:gd name="connsiteY1867" fmla="*/ 161092 h 1687324"/>
              <a:gd name="connsiteX1868" fmla="*/ 1182749 w 1655762"/>
              <a:gd name="connsiteY1868" fmla="*/ 163328 h 1687324"/>
              <a:gd name="connsiteX1869" fmla="*/ 1183744 w 1655762"/>
              <a:gd name="connsiteY1869" fmla="*/ 160062 h 1687324"/>
              <a:gd name="connsiteX1870" fmla="*/ 1185189 w 1655762"/>
              <a:gd name="connsiteY1870" fmla="*/ 160888 h 1687324"/>
              <a:gd name="connsiteX1871" fmla="*/ 1191135 w 1655762"/>
              <a:gd name="connsiteY1871" fmla="*/ 165846 h 1687324"/>
              <a:gd name="connsiteX1872" fmla="*/ 1198178 w 1655762"/>
              <a:gd name="connsiteY1872" fmla="*/ 171048 h 1687324"/>
              <a:gd name="connsiteX1873" fmla="*/ 1191023 w 1655762"/>
              <a:gd name="connsiteY1873" fmla="*/ 167468 h 1687324"/>
              <a:gd name="connsiteX1874" fmla="*/ 1186663 w 1655762"/>
              <a:gd name="connsiteY1874" fmla="*/ 163609 h 1687324"/>
              <a:gd name="connsiteX1875" fmla="*/ 1190920 w 1655762"/>
              <a:gd name="connsiteY1875" fmla="*/ 158854 h 1687324"/>
              <a:gd name="connsiteX1876" fmla="*/ 1190920 w 1655762"/>
              <a:gd name="connsiteY1876" fmla="*/ 159256 h 1687324"/>
              <a:gd name="connsiteX1877" fmla="*/ 1194183 w 1655762"/>
              <a:gd name="connsiteY1877" fmla="*/ 160707 h 1687324"/>
              <a:gd name="connsiteX1878" fmla="*/ 1193624 w 1655762"/>
              <a:gd name="connsiteY1878" fmla="*/ 160142 h 1687324"/>
              <a:gd name="connsiteX1879" fmla="*/ 1191694 w 1655762"/>
              <a:gd name="connsiteY1879" fmla="*/ 158854 h 1687324"/>
              <a:gd name="connsiteX1880" fmla="*/ 1283083 w 1655762"/>
              <a:gd name="connsiteY1880" fmla="*/ 155219 h 1687324"/>
              <a:gd name="connsiteX1881" fmla="*/ 1285039 w 1655762"/>
              <a:gd name="connsiteY1881" fmla="*/ 156058 h 1687324"/>
              <a:gd name="connsiteX1882" fmla="*/ 1292306 w 1655762"/>
              <a:gd name="connsiteY1882" fmla="*/ 161092 h 1687324"/>
              <a:gd name="connsiteX1883" fmla="*/ 1292306 w 1655762"/>
              <a:gd name="connsiteY1883" fmla="*/ 161747 h 1687324"/>
              <a:gd name="connsiteX1884" fmla="*/ 1283362 w 1655762"/>
              <a:gd name="connsiteY1884" fmla="*/ 154380 h 1687324"/>
              <a:gd name="connsiteX1885" fmla="*/ 1287834 w 1655762"/>
              <a:gd name="connsiteY1885" fmla="*/ 156617 h 1687324"/>
              <a:gd name="connsiteX1886" fmla="*/ 1287834 w 1655762"/>
              <a:gd name="connsiteY1886" fmla="*/ 156617 h 1687324"/>
              <a:gd name="connsiteX1887" fmla="*/ 1283362 w 1655762"/>
              <a:gd name="connsiteY1887" fmla="*/ 154380 h 1687324"/>
              <a:gd name="connsiteX1888" fmla="*/ 1165442 w 1655762"/>
              <a:gd name="connsiteY1888" fmla="*/ 152687 h 1687324"/>
              <a:gd name="connsiteX1889" fmla="*/ 1173807 w 1655762"/>
              <a:gd name="connsiteY1889" fmla="*/ 157554 h 1687324"/>
              <a:gd name="connsiteX1890" fmla="*/ 1173807 w 1655762"/>
              <a:gd name="connsiteY1890" fmla="*/ 158854 h 1687324"/>
              <a:gd name="connsiteX1891" fmla="*/ 1176043 w 1655762"/>
              <a:gd name="connsiteY1891" fmla="*/ 159570 h 1687324"/>
              <a:gd name="connsiteX1892" fmla="*/ 1176043 w 1655762"/>
              <a:gd name="connsiteY1892" fmla="*/ 160939 h 1687324"/>
              <a:gd name="connsiteX1893" fmla="*/ 1174925 w 1655762"/>
              <a:gd name="connsiteY1893" fmla="*/ 160253 h 1687324"/>
              <a:gd name="connsiteX1894" fmla="*/ 1174647 w 1655762"/>
              <a:gd name="connsiteY1894" fmla="*/ 160120 h 1687324"/>
              <a:gd name="connsiteX1895" fmla="*/ 1169615 w 1655762"/>
              <a:gd name="connsiteY1895" fmla="*/ 156617 h 1687324"/>
              <a:gd name="connsiteX1896" fmla="*/ 1164778 w 1655762"/>
              <a:gd name="connsiteY1896" fmla="*/ 152228 h 1687324"/>
              <a:gd name="connsiteX1897" fmla="*/ 1165144 w 1655762"/>
              <a:gd name="connsiteY1897" fmla="*/ 152406 h 1687324"/>
              <a:gd name="connsiteX1898" fmla="*/ 1165442 w 1655762"/>
              <a:gd name="connsiteY1898" fmla="*/ 152687 h 1687324"/>
              <a:gd name="connsiteX1899" fmla="*/ 1164732 w 1655762"/>
              <a:gd name="connsiteY1899" fmla="*/ 152274 h 1687324"/>
              <a:gd name="connsiteX1900" fmla="*/ 1188819 w 1655762"/>
              <a:gd name="connsiteY1900" fmla="*/ 145749 h 1687324"/>
              <a:gd name="connsiteX1901" fmla="*/ 1202873 w 1655762"/>
              <a:gd name="connsiteY1901" fmla="*/ 152142 h 1687324"/>
              <a:gd name="connsiteX1902" fmla="*/ 1193370 w 1655762"/>
              <a:gd name="connsiteY1902" fmla="*/ 148786 h 1687324"/>
              <a:gd name="connsiteX1903" fmla="*/ 1274419 w 1655762"/>
              <a:gd name="connsiteY1903" fmla="*/ 145430 h 1687324"/>
              <a:gd name="connsiteX1904" fmla="*/ 1283362 w 1655762"/>
              <a:gd name="connsiteY1904" fmla="*/ 149905 h 1687324"/>
              <a:gd name="connsiteX1905" fmla="*/ 1301249 w 1655762"/>
              <a:gd name="connsiteY1905" fmla="*/ 163329 h 1687324"/>
              <a:gd name="connsiteX1906" fmla="*/ 1307956 w 1655762"/>
              <a:gd name="connsiteY1906" fmla="*/ 170041 h 1687324"/>
              <a:gd name="connsiteX1907" fmla="*/ 1314664 w 1655762"/>
              <a:gd name="connsiteY1907" fmla="*/ 174516 h 1687324"/>
              <a:gd name="connsiteX1908" fmla="*/ 1325843 w 1655762"/>
              <a:gd name="connsiteY1908" fmla="*/ 183466 h 1687324"/>
              <a:gd name="connsiteX1909" fmla="*/ 1321371 w 1655762"/>
              <a:gd name="connsiteY1909" fmla="*/ 181228 h 1687324"/>
              <a:gd name="connsiteX1910" fmla="*/ 1325843 w 1655762"/>
              <a:gd name="connsiteY1910" fmla="*/ 185703 h 1687324"/>
              <a:gd name="connsiteX1911" fmla="*/ 1327806 w 1655762"/>
              <a:gd name="connsiteY1911" fmla="*/ 187667 h 1687324"/>
              <a:gd name="connsiteX1912" fmla="*/ 1327520 w 1655762"/>
              <a:gd name="connsiteY1912" fmla="*/ 187381 h 1687324"/>
              <a:gd name="connsiteX1913" fmla="*/ 1328065 w 1655762"/>
              <a:gd name="connsiteY1913" fmla="*/ 187927 h 1687324"/>
              <a:gd name="connsiteX1914" fmla="*/ 1328077 w 1655762"/>
              <a:gd name="connsiteY1914" fmla="*/ 187939 h 1687324"/>
              <a:gd name="connsiteX1915" fmla="*/ 1315502 w 1655762"/>
              <a:gd name="connsiteY1915" fmla="*/ 177872 h 1687324"/>
              <a:gd name="connsiteX1916" fmla="*/ 1301249 w 1655762"/>
              <a:gd name="connsiteY1916" fmla="*/ 167804 h 1687324"/>
              <a:gd name="connsiteX1917" fmla="*/ 1303485 w 1655762"/>
              <a:gd name="connsiteY1917" fmla="*/ 167804 h 1687324"/>
              <a:gd name="connsiteX1918" fmla="*/ 1292306 w 1655762"/>
              <a:gd name="connsiteY1918" fmla="*/ 158854 h 1687324"/>
              <a:gd name="connsiteX1919" fmla="*/ 1287834 w 1655762"/>
              <a:gd name="connsiteY1919" fmla="*/ 156617 h 1687324"/>
              <a:gd name="connsiteX1920" fmla="*/ 1283642 w 1655762"/>
              <a:gd name="connsiteY1920" fmla="*/ 152702 h 1687324"/>
              <a:gd name="connsiteX1921" fmla="*/ 1274419 w 1655762"/>
              <a:gd name="connsiteY1921" fmla="*/ 145430 h 1687324"/>
              <a:gd name="connsiteX1922" fmla="*/ 1181012 w 1655762"/>
              <a:gd name="connsiteY1922" fmla="*/ 142198 h 1687324"/>
              <a:gd name="connsiteX1923" fmla="*/ 1184986 w 1655762"/>
              <a:gd name="connsiteY1923" fmla="*/ 143193 h 1687324"/>
              <a:gd name="connsiteX1924" fmla="*/ 1188819 w 1655762"/>
              <a:gd name="connsiteY1924" fmla="*/ 145749 h 1687324"/>
              <a:gd name="connsiteX1925" fmla="*/ 1187222 w 1655762"/>
              <a:gd name="connsiteY1925" fmla="*/ 129768 h 1687324"/>
              <a:gd name="connsiteX1926" fmla="*/ 1191917 w 1655762"/>
              <a:gd name="connsiteY1926" fmla="*/ 132453 h 1687324"/>
              <a:gd name="connsiteX1927" fmla="*/ 1190855 w 1655762"/>
              <a:gd name="connsiteY1927" fmla="*/ 132006 h 1687324"/>
              <a:gd name="connsiteX1928" fmla="*/ 1187222 w 1655762"/>
              <a:gd name="connsiteY1928" fmla="*/ 129768 h 1687324"/>
              <a:gd name="connsiteX1929" fmla="*/ 1034674 w 1655762"/>
              <a:gd name="connsiteY1929" fmla="*/ 121358 h 1687324"/>
              <a:gd name="connsiteX1930" fmla="*/ 1044129 w 1655762"/>
              <a:gd name="connsiteY1930" fmla="*/ 123056 h 1687324"/>
              <a:gd name="connsiteX1931" fmla="*/ 1041894 w 1655762"/>
              <a:gd name="connsiteY1931" fmla="*/ 123616 h 1687324"/>
              <a:gd name="connsiteX1932" fmla="*/ 1032950 w 1655762"/>
              <a:gd name="connsiteY1932" fmla="*/ 120819 h 1687324"/>
              <a:gd name="connsiteX1933" fmla="*/ 1034674 w 1655762"/>
              <a:gd name="connsiteY1933" fmla="*/ 121358 h 1687324"/>
              <a:gd name="connsiteX1934" fmla="*/ 1033665 w 1655762"/>
              <a:gd name="connsiteY1934" fmla="*/ 121177 h 1687324"/>
              <a:gd name="connsiteX1935" fmla="*/ 1114781 w 1655762"/>
              <a:gd name="connsiteY1935" fmla="*/ 111422 h 1687324"/>
              <a:gd name="connsiteX1936" fmla="*/ 1116235 w 1655762"/>
              <a:gd name="connsiteY1936" fmla="*/ 111869 h 1687324"/>
              <a:gd name="connsiteX1937" fmla="*/ 1120147 w 1655762"/>
              <a:gd name="connsiteY1937" fmla="*/ 114107 h 1687324"/>
              <a:gd name="connsiteX1938" fmla="*/ 1112440 w 1655762"/>
              <a:gd name="connsiteY1938" fmla="*/ 94351 h 1687324"/>
              <a:gd name="connsiteX1939" fmla="*/ 1114837 w 1655762"/>
              <a:gd name="connsiteY1939" fmla="*/ 95089 h 1687324"/>
              <a:gd name="connsiteX1940" fmla="*/ 1120147 w 1655762"/>
              <a:gd name="connsiteY1940" fmla="*/ 96208 h 1687324"/>
              <a:gd name="connsiteX1941" fmla="*/ 1113440 w 1655762"/>
              <a:gd name="connsiteY1941" fmla="*/ 94809 h 1687324"/>
              <a:gd name="connsiteX1942" fmla="*/ 1111204 w 1655762"/>
              <a:gd name="connsiteY1942" fmla="*/ 93970 h 1687324"/>
              <a:gd name="connsiteX1943" fmla="*/ 1111610 w 1655762"/>
              <a:gd name="connsiteY1943" fmla="*/ 93970 h 1687324"/>
              <a:gd name="connsiteX1944" fmla="*/ 1112440 w 1655762"/>
              <a:gd name="connsiteY1944" fmla="*/ 94351 h 1687324"/>
              <a:gd name="connsiteX1945" fmla="*/ 1048601 w 1655762"/>
              <a:gd name="connsiteY1945" fmla="*/ 87258 h 1687324"/>
              <a:gd name="connsiteX1946" fmla="*/ 1062016 w 1655762"/>
              <a:gd name="connsiteY1946" fmla="*/ 91733 h 1687324"/>
              <a:gd name="connsiteX1947" fmla="*/ 1073195 w 1655762"/>
              <a:gd name="connsiteY1947" fmla="*/ 93970 h 1687324"/>
              <a:gd name="connsiteX1948" fmla="*/ 1068723 w 1655762"/>
              <a:gd name="connsiteY1948" fmla="*/ 93970 h 1687324"/>
              <a:gd name="connsiteX1949" fmla="*/ 1064373 w 1655762"/>
              <a:gd name="connsiteY1949" fmla="*/ 92882 h 1687324"/>
              <a:gd name="connsiteX1950" fmla="*/ 1062295 w 1655762"/>
              <a:gd name="connsiteY1950" fmla="*/ 92012 h 1687324"/>
              <a:gd name="connsiteX1951" fmla="*/ 1048601 w 1655762"/>
              <a:gd name="connsiteY1951" fmla="*/ 87258 h 1687324"/>
              <a:gd name="connsiteX1952" fmla="*/ 471760 w 1655762"/>
              <a:gd name="connsiteY1952" fmla="*/ 76071 h 1687324"/>
              <a:gd name="connsiteX1953" fmla="*/ 471759 w 1655762"/>
              <a:gd name="connsiteY1953" fmla="*/ 76071 h 1687324"/>
              <a:gd name="connsiteX1954" fmla="*/ 471759 w 1655762"/>
              <a:gd name="connsiteY1954" fmla="*/ 76071 h 1687324"/>
              <a:gd name="connsiteX1955" fmla="*/ 1062892 w 1655762"/>
              <a:gd name="connsiteY1955" fmla="*/ 73834 h 1687324"/>
              <a:gd name="connsiteX1956" fmla="*/ 1063980 w 1655762"/>
              <a:gd name="connsiteY1956" fmla="*/ 74106 h 1687324"/>
              <a:gd name="connsiteX1957" fmla="*/ 1064252 w 1655762"/>
              <a:gd name="connsiteY1957" fmla="*/ 73834 h 1687324"/>
              <a:gd name="connsiteX1958" fmla="*/ 1059780 w 1655762"/>
              <a:gd name="connsiteY1958" fmla="*/ 73834 h 1687324"/>
              <a:gd name="connsiteX1959" fmla="*/ 1063214 w 1655762"/>
              <a:gd name="connsiteY1959" fmla="*/ 74407 h 1687324"/>
              <a:gd name="connsiteX1960" fmla="*/ 1062068 w 1655762"/>
              <a:gd name="connsiteY1960" fmla="*/ 73834 h 1687324"/>
              <a:gd name="connsiteX1961" fmla="*/ 480702 w 1655762"/>
              <a:gd name="connsiteY1961" fmla="*/ 71596 h 1687324"/>
              <a:gd name="connsiteX1962" fmla="*/ 473436 w 1655762"/>
              <a:gd name="connsiteY1962" fmla="*/ 75232 h 1687324"/>
              <a:gd name="connsiteX1963" fmla="*/ 471760 w 1655762"/>
              <a:gd name="connsiteY1963" fmla="*/ 76071 h 1687324"/>
              <a:gd name="connsiteX1964" fmla="*/ 474126 w 1655762"/>
              <a:gd name="connsiteY1964" fmla="*/ 74492 h 1687324"/>
              <a:gd name="connsiteX1965" fmla="*/ 1054826 w 1655762"/>
              <a:gd name="connsiteY1965" fmla="*/ 71052 h 1687324"/>
              <a:gd name="connsiteX1966" fmla="*/ 1058250 w 1655762"/>
              <a:gd name="connsiteY1966" fmla="*/ 72726 h 1687324"/>
              <a:gd name="connsiteX1967" fmla="*/ 1057544 w 1655762"/>
              <a:gd name="connsiteY1967" fmla="*/ 71596 h 1687324"/>
              <a:gd name="connsiteX1968" fmla="*/ 485174 w 1655762"/>
              <a:gd name="connsiteY1968" fmla="*/ 69359 h 1687324"/>
              <a:gd name="connsiteX1969" fmla="*/ 478465 w 1655762"/>
              <a:gd name="connsiteY1969" fmla="*/ 71597 h 1687324"/>
              <a:gd name="connsiteX1970" fmla="*/ 478466 w 1655762"/>
              <a:gd name="connsiteY1970" fmla="*/ 71596 h 1687324"/>
              <a:gd name="connsiteX1971" fmla="*/ 485174 w 1655762"/>
              <a:gd name="connsiteY1971" fmla="*/ 69359 h 1687324"/>
              <a:gd name="connsiteX1972" fmla="*/ 972583 w 1655762"/>
              <a:gd name="connsiteY1972" fmla="*/ 64884 h 1687324"/>
              <a:gd name="connsiteX1973" fmla="*/ 977055 w 1655762"/>
              <a:gd name="connsiteY1973" fmla="*/ 64884 h 1687324"/>
              <a:gd name="connsiteX1974" fmla="*/ 983762 w 1655762"/>
              <a:gd name="connsiteY1974" fmla="*/ 67122 h 1687324"/>
              <a:gd name="connsiteX1975" fmla="*/ 988234 w 1655762"/>
              <a:gd name="connsiteY1975" fmla="*/ 67122 h 1687324"/>
              <a:gd name="connsiteX1976" fmla="*/ 999413 w 1655762"/>
              <a:gd name="connsiteY1976" fmla="*/ 71596 h 1687324"/>
              <a:gd name="connsiteX1977" fmla="*/ 990470 w 1655762"/>
              <a:gd name="connsiteY1977" fmla="*/ 69359 h 1687324"/>
              <a:gd name="connsiteX1978" fmla="*/ 985998 w 1655762"/>
              <a:gd name="connsiteY1978" fmla="*/ 69359 h 1687324"/>
              <a:gd name="connsiteX1979" fmla="*/ 979290 w 1655762"/>
              <a:gd name="connsiteY1979" fmla="*/ 67122 h 1687324"/>
              <a:gd name="connsiteX1980" fmla="*/ 972583 w 1655762"/>
              <a:gd name="connsiteY1980" fmla="*/ 64884 h 1687324"/>
              <a:gd name="connsiteX1981" fmla="*/ 977964 w 1655762"/>
              <a:gd name="connsiteY1981" fmla="*/ 62745 h 1687324"/>
              <a:gd name="connsiteX1982" fmla="*/ 983762 w 1655762"/>
              <a:gd name="connsiteY1982" fmla="*/ 62927 h 1687324"/>
              <a:gd name="connsiteX1983" fmla="*/ 992705 w 1655762"/>
              <a:gd name="connsiteY1983" fmla="*/ 64884 h 1687324"/>
              <a:gd name="connsiteX1984" fmla="*/ 987395 w 1655762"/>
              <a:gd name="connsiteY1984" fmla="*/ 63766 h 1687324"/>
              <a:gd name="connsiteX1985" fmla="*/ 972583 w 1655762"/>
              <a:gd name="connsiteY1985" fmla="*/ 60410 h 1687324"/>
              <a:gd name="connsiteX1986" fmla="*/ 977055 w 1655762"/>
              <a:gd name="connsiteY1986" fmla="*/ 62647 h 1687324"/>
              <a:gd name="connsiteX1987" fmla="*/ 977964 w 1655762"/>
              <a:gd name="connsiteY1987" fmla="*/ 62745 h 1687324"/>
              <a:gd name="connsiteX1988" fmla="*/ 974819 w 1655762"/>
              <a:gd name="connsiteY1988" fmla="*/ 62647 h 1687324"/>
              <a:gd name="connsiteX1989" fmla="*/ 972863 w 1655762"/>
              <a:gd name="connsiteY1989" fmla="*/ 61528 h 1687324"/>
              <a:gd name="connsiteX1990" fmla="*/ 972582 w 1655762"/>
              <a:gd name="connsiteY1990" fmla="*/ 60409 h 1687324"/>
              <a:gd name="connsiteX1991" fmla="*/ 972583 w 1655762"/>
              <a:gd name="connsiteY1991" fmla="*/ 60409 h 1687324"/>
              <a:gd name="connsiteX1992" fmla="*/ 972583 w 1655762"/>
              <a:gd name="connsiteY1992" fmla="*/ 60410 h 1687324"/>
              <a:gd name="connsiteX1993" fmla="*/ 961404 w 1655762"/>
              <a:gd name="connsiteY1993" fmla="*/ 60409 h 1687324"/>
              <a:gd name="connsiteX1994" fmla="*/ 961963 w 1655762"/>
              <a:gd name="connsiteY1994" fmla="*/ 60409 h 1687324"/>
              <a:gd name="connsiteX1995" fmla="*/ 963640 w 1655762"/>
              <a:gd name="connsiteY1995" fmla="*/ 60409 h 1687324"/>
              <a:gd name="connsiteX1996" fmla="*/ 970347 w 1655762"/>
              <a:gd name="connsiteY1996" fmla="*/ 62647 h 1687324"/>
              <a:gd name="connsiteX1997" fmla="*/ 965029 w 1655762"/>
              <a:gd name="connsiteY1997" fmla="*/ 60228 h 1687324"/>
              <a:gd name="connsiteX1998" fmla="*/ 965224 w 1655762"/>
              <a:gd name="connsiteY1998" fmla="*/ 60239 h 1687324"/>
              <a:gd name="connsiteX1999" fmla="*/ 965875 w 1655762"/>
              <a:gd name="connsiteY1999" fmla="*/ 60409 h 1687324"/>
              <a:gd name="connsiteX2000" fmla="*/ 955520 w 1655762"/>
              <a:gd name="connsiteY2000" fmla="*/ 59703 h 1687324"/>
              <a:gd name="connsiteX2001" fmla="*/ 959168 w 1655762"/>
              <a:gd name="connsiteY2001" fmla="*/ 60020 h 1687324"/>
              <a:gd name="connsiteX2002" fmla="*/ 961404 w 1655762"/>
              <a:gd name="connsiteY2002" fmla="*/ 60409 h 1687324"/>
              <a:gd name="connsiteX2003" fmla="*/ 956932 w 1655762"/>
              <a:gd name="connsiteY2003" fmla="*/ 60409 h 1687324"/>
              <a:gd name="connsiteX2004" fmla="*/ 960479 w 1655762"/>
              <a:gd name="connsiteY2004" fmla="*/ 59252 h 1687324"/>
              <a:gd name="connsiteX2005" fmla="*/ 965029 w 1655762"/>
              <a:gd name="connsiteY2005" fmla="*/ 60228 h 1687324"/>
              <a:gd name="connsiteX2006" fmla="*/ 963360 w 1655762"/>
              <a:gd name="connsiteY2006" fmla="*/ 60130 h 1687324"/>
              <a:gd name="connsiteX2007" fmla="*/ 956932 w 1655762"/>
              <a:gd name="connsiteY2007" fmla="*/ 58172 h 1687324"/>
              <a:gd name="connsiteX2008" fmla="*/ 960479 w 1655762"/>
              <a:gd name="connsiteY2008" fmla="*/ 59252 h 1687324"/>
              <a:gd name="connsiteX2009" fmla="*/ 959615 w 1655762"/>
              <a:gd name="connsiteY2009" fmla="*/ 59067 h 1687324"/>
              <a:gd name="connsiteX2010" fmla="*/ 949852 w 1655762"/>
              <a:gd name="connsiteY2010" fmla="*/ 55935 h 1687324"/>
              <a:gd name="connsiteX2011" fmla="*/ 952461 w 1655762"/>
              <a:gd name="connsiteY2011" fmla="*/ 55935 h 1687324"/>
              <a:gd name="connsiteX2012" fmla="*/ 965875 w 1655762"/>
              <a:gd name="connsiteY2012" fmla="*/ 58172 h 1687324"/>
              <a:gd name="connsiteX2013" fmla="*/ 959168 w 1655762"/>
              <a:gd name="connsiteY2013" fmla="*/ 55935 h 1687324"/>
              <a:gd name="connsiteX2014" fmla="*/ 968111 w 1655762"/>
              <a:gd name="connsiteY2014" fmla="*/ 58172 h 1687324"/>
              <a:gd name="connsiteX2015" fmla="*/ 972582 w 1655762"/>
              <a:gd name="connsiteY2015" fmla="*/ 60409 h 1687324"/>
              <a:gd name="connsiteX2016" fmla="*/ 963640 w 1655762"/>
              <a:gd name="connsiteY2016" fmla="*/ 58172 h 1687324"/>
              <a:gd name="connsiteX2017" fmla="*/ 968111 w 1655762"/>
              <a:gd name="connsiteY2017" fmla="*/ 60409 h 1687324"/>
              <a:gd name="connsiteX2018" fmla="*/ 965224 w 1655762"/>
              <a:gd name="connsiteY2018" fmla="*/ 60239 h 1687324"/>
              <a:gd name="connsiteX2019" fmla="*/ 953020 w 1655762"/>
              <a:gd name="connsiteY2019" fmla="*/ 57053 h 1687324"/>
              <a:gd name="connsiteX2020" fmla="*/ 947989 w 1655762"/>
              <a:gd name="connsiteY2020" fmla="*/ 55655 h 1687324"/>
              <a:gd name="connsiteX2021" fmla="*/ 949291 w 1655762"/>
              <a:gd name="connsiteY2021" fmla="*/ 55736 h 1687324"/>
              <a:gd name="connsiteX2022" fmla="*/ 949852 w 1655762"/>
              <a:gd name="connsiteY2022" fmla="*/ 55935 h 1687324"/>
              <a:gd name="connsiteX2023" fmla="*/ 947989 w 1655762"/>
              <a:gd name="connsiteY2023" fmla="*/ 55935 h 1687324"/>
              <a:gd name="connsiteX2024" fmla="*/ 913400 w 1655762"/>
              <a:gd name="connsiteY2024" fmla="*/ 54290 h 1687324"/>
              <a:gd name="connsiteX2025" fmla="*/ 916129 w 1655762"/>
              <a:gd name="connsiteY2025" fmla="*/ 55656 h 1687324"/>
              <a:gd name="connsiteX2026" fmla="*/ 916687 w 1655762"/>
              <a:gd name="connsiteY2026" fmla="*/ 55935 h 1687324"/>
              <a:gd name="connsiteX2027" fmla="*/ 913400 w 1655762"/>
              <a:gd name="connsiteY2027" fmla="*/ 54290 h 1687324"/>
              <a:gd name="connsiteX2028" fmla="*/ 947989 w 1655762"/>
              <a:gd name="connsiteY2028" fmla="*/ 53829 h 1687324"/>
              <a:gd name="connsiteX2029" fmla="*/ 948734 w 1655762"/>
              <a:gd name="connsiteY2029" fmla="*/ 54004 h 1687324"/>
              <a:gd name="connsiteX2030" fmla="*/ 952740 w 1655762"/>
              <a:gd name="connsiteY2030" fmla="*/ 55655 h 1687324"/>
              <a:gd name="connsiteX2031" fmla="*/ 956425 w 1655762"/>
              <a:gd name="connsiteY2031" fmla="*/ 55815 h 1687324"/>
              <a:gd name="connsiteX2032" fmla="*/ 956932 w 1655762"/>
              <a:gd name="connsiteY2032" fmla="*/ 55935 h 1687324"/>
              <a:gd name="connsiteX2033" fmla="*/ 953578 w 1655762"/>
              <a:gd name="connsiteY2033" fmla="*/ 55935 h 1687324"/>
              <a:gd name="connsiteX2034" fmla="*/ 952461 w 1655762"/>
              <a:gd name="connsiteY2034" fmla="*/ 55935 h 1687324"/>
              <a:gd name="connsiteX2035" fmla="*/ 949291 w 1655762"/>
              <a:gd name="connsiteY2035" fmla="*/ 55736 h 1687324"/>
              <a:gd name="connsiteX2036" fmla="*/ 947989 w 1655762"/>
              <a:gd name="connsiteY2036" fmla="*/ 55277 h 1687324"/>
              <a:gd name="connsiteX2037" fmla="*/ 943517 w 1655762"/>
              <a:gd name="connsiteY2037" fmla="*/ 53697 h 1687324"/>
              <a:gd name="connsiteX2038" fmla="*/ 947989 w 1655762"/>
              <a:gd name="connsiteY2038" fmla="*/ 55277 h 1687324"/>
              <a:gd name="connsiteX2039" fmla="*/ 947989 w 1655762"/>
              <a:gd name="connsiteY2039" fmla="*/ 55655 h 1687324"/>
              <a:gd name="connsiteX2040" fmla="*/ 912216 w 1655762"/>
              <a:gd name="connsiteY2040" fmla="*/ 53697 h 1687324"/>
              <a:gd name="connsiteX2041" fmla="*/ 913613 w 1655762"/>
              <a:gd name="connsiteY2041" fmla="*/ 53977 h 1687324"/>
              <a:gd name="connsiteX2042" fmla="*/ 913400 w 1655762"/>
              <a:gd name="connsiteY2042" fmla="*/ 54290 h 1687324"/>
              <a:gd name="connsiteX2043" fmla="*/ 932618 w 1655762"/>
              <a:gd name="connsiteY2043" fmla="*/ 52858 h 1687324"/>
              <a:gd name="connsiteX2044" fmla="*/ 934574 w 1655762"/>
              <a:gd name="connsiteY2044" fmla="*/ 53697 h 1687324"/>
              <a:gd name="connsiteX2045" fmla="*/ 932440 w 1655762"/>
              <a:gd name="connsiteY2045" fmla="*/ 53392 h 1687324"/>
              <a:gd name="connsiteX2046" fmla="*/ 950225 w 1655762"/>
              <a:gd name="connsiteY2046" fmla="*/ 51460 h 1687324"/>
              <a:gd name="connsiteX2047" fmla="*/ 959168 w 1655762"/>
              <a:gd name="connsiteY2047" fmla="*/ 55935 h 1687324"/>
              <a:gd name="connsiteX2048" fmla="*/ 956425 w 1655762"/>
              <a:gd name="connsiteY2048" fmla="*/ 55815 h 1687324"/>
              <a:gd name="connsiteX2049" fmla="*/ 948734 w 1655762"/>
              <a:gd name="connsiteY2049" fmla="*/ 54004 h 1687324"/>
              <a:gd name="connsiteX2050" fmla="*/ 947989 w 1655762"/>
              <a:gd name="connsiteY2050" fmla="*/ 53697 h 1687324"/>
              <a:gd name="connsiteX2051" fmla="*/ 945833 w 1655762"/>
              <a:gd name="connsiteY2051" fmla="*/ 52818 h 1687324"/>
              <a:gd name="connsiteX2052" fmla="*/ 950225 w 1655762"/>
              <a:gd name="connsiteY2052" fmla="*/ 53697 h 1687324"/>
              <a:gd name="connsiteX2053" fmla="*/ 950225 w 1655762"/>
              <a:gd name="connsiteY2053" fmla="*/ 51460 h 1687324"/>
              <a:gd name="connsiteX2054" fmla="*/ 918923 w 1655762"/>
              <a:gd name="connsiteY2054" fmla="*/ 51460 h 1687324"/>
              <a:gd name="connsiteX2055" fmla="*/ 932440 w 1655762"/>
              <a:gd name="connsiteY2055" fmla="*/ 53392 h 1687324"/>
              <a:gd name="connsiteX2056" fmla="*/ 932338 w 1655762"/>
              <a:gd name="connsiteY2056" fmla="*/ 53697 h 1687324"/>
              <a:gd name="connsiteX2057" fmla="*/ 934574 w 1655762"/>
              <a:gd name="connsiteY2057" fmla="*/ 53697 h 1687324"/>
              <a:gd name="connsiteX2058" fmla="*/ 959615 w 1655762"/>
              <a:gd name="connsiteY2058" fmla="*/ 59067 h 1687324"/>
              <a:gd name="connsiteX2059" fmla="*/ 963640 w 1655762"/>
              <a:gd name="connsiteY2059" fmla="*/ 60409 h 1687324"/>
              <a:gd name="connsiteX2060" fmla="*/ 959168 w 1655762"/>
              <a:gd name="connsiteY2060" fmla="*/ 60020 h 1687324"/>
              <a:gd name="connsiteX2061" fmla="*/ 954976 w 1655762"/>
              <a:gd name="connsiteY2061" fmla="*/ 59291 h 1687324"/>
              <a:gd name="connsiteX2062" fmla="*/ 954629 w 1655762"/>
              <a:gd name="connsiteY2062" fmla="*/ 59257 h 1687324"/>
              <a:gd name="connsiteX2063" fmla="*/ 953020 w 1655762"/>
              <a:gd name="connsiteY2063" fmla="*/ 58452 h 1687324"/>
              <a:gd name="connsiteX2064" fmla="*/ 952461 w 1655762"/>
              <a:gd name="connsiteY2064" fmla="*/ 58172 h 1687324"/>
              <a:gd name="connsiteX2065" fmla="*/ 943517 w 1655762"/>
              <a:gd name="connsiteY2065" fmla="*/ 55935 h 1687324"/>
              <a:gd name="connsiteX2066" fmla="*/ 940722 w 1655762"/>
              <a:gd name="connsiteY2066" fmla="*/ 55935 h 1687324"/>
              <a:gd name="connsiteX2067" fmla="*/ 939046 w 1655762"/>
              <a:gd name="connsiteY2067" fmla="*/ 55935 h 1687324"/>
              <a:gd name="connsiteX2068" fmla="*/ 950225 w 1655762"/>
              <a:gd name="connsiteY2068" fmla="*/ 58172 h 1687324"/>
              <a:gd name="connsiteX2069" fmla="*/ 943517 w 1655762"/>
              <a:gd name="connsiteY2069" fmla="*/ 58172 h 1687324"/>
              <a:gd name="connsiteX2070" fmla="*/ 954629 w 1655762"/>
              <a:gd name="connsiteY2070" fmla="*/ 59257 h 1687324"/>
              <a:gd name="connsiteX2071" fmla="*/ 955520 w 1655762"/>
              <a:gd name="connsiteY2071" fmla="*/ 59703 h 1687324"/>
              <a:gd name="connsiteX2072" fmla="*/ 950784 w 1655762"/>
              <a:gd name="connsiteY2072" fmla="*/ 59291 h 1687324"/>
              <a:gd name="connsiteX2073" fmla="*/ 941281 w 1655762"/>
              <a:gd name="connsiteY2073" fmla="*/ 58172 h 1687324"/>
              <a:gd name="connsiteX2074" fmla="*/ 939859 w 1655762"/>
              <a:gd name="connsiteY2074" fmla="*/ 58172 h 1687324"/>
              <a:gd name="connsiteX2075" fmla="*/ 930102 w 1655762"/>
              <a:gd name="connsiteY2075" fmla="*/ 55935 h 1687324"/>
              <a:gd name="connsiteX2076" fmla="*/ 931500 w 1655762"/>
              <a:gd name="connsiteY2076" fmla="*/ 55935 h 1687324"/>
              <a:gd name="connsiteX2077" fmla="*/ 934574 w 1655762"/>
              <a:gd name="connsiteY2077" fmla="*/ 55935 h 1687324"/>
              <a:gd name="connsiteX2078" fmla="*/ 918923 w 1655762"/>
              <a:gd name="connsiteY2078" fmla="*/ 51460 h 1687324"/>
              <a:gd name="connsiteX2079" fmla="*/ 927867 w 1655762"/>
              <a:gd name="connsiteY2079" fmla="*/ 49223 h 1687324"/>
              <a:gd name="connsiteX2080" fmla="*/ 940443 w 1655762"/>
              <a:gd name="connsiteY2080" fmla="*/ 50621 h 1687324"/>
              <a:gd name="connsiteX2081" fmla="*/ 945833 w 1655762"/>
              <a:gd name="connsiteY2081" fmla="*/ 52818 h 1687324"/>
              <a:gd name="connsiteX2082" fmla="*/ 939046 w 1655762"/>
              <a:gd name="connsiteY2082" fmla="*/ 51460 h 1687324"/>
              <a:gd name="connsiteX2083" fmla="*/ 927867 w 1655762"/>
              <a:gd name="connsiteY2083" fmla="*/ 49223 h 1687324"/>
              <a:gd name="connsiteX2084" fmla="*/ 909980 w 1655762"/>
              <a:gd name="connsiteY2084" fmla="*/ 49223 h 1687324"/>
              <a:gd name="connsiteX2085" fmla="*/ 912717 w 1655762"/>
              <a:gd name="connsiteY2085" fmla="*/ 49848 h 1687324"/>
              <a:gd name="connsiteX2086" fmla="*/ 912182 w 1655762"/>
              <a:gd name="connsiteY2086" fmla="*/ 49774 h 1687324"/>
              <a:gd name="connsiteX2087" fmla="*/ 880914 w 1655762"/>
              <a:gd name="connsiteY2087" fmla="*/ 49223 h 1687324"/>
              <a:gd name="connsiteX2088" fmla="*/ 884268 w 1655762"/>
              <a:gd name="connsiteY2088" fmla="*/ 50341 h 1687324"/>
              <a:gd name="connsiteX2089" fmla="*/ 886280 w 1655762"/>
              <a:gd name="connsiteY2089" fmla="*/ 50565 h 1687324"/>
              <a:gd name="connsiteX2090" fmla="*/ 889858 w 1655762"/>
              <a:gd name="connsiteY2090" fmla="*/ 51460 h 1687324"/>
              <a:gd name="connsiteX2091" fmla="*/ 894329 w 1655762"/>
              <a:gd name="connsiteY2091" fmla="*/ 51460 h 1687324"/>
              <a:gd name="connsiteX2092" fmla="*/ 886280 w 1655762"/>
              <a:gd name="connsiteY2092" fmla="*/ 50565 h 1687324"/>
              <a:gd name="connsiteX2093" fmla="*/ 865263 w 1655762"/>
              <a:gd name="connsiteY2093" fmla="*/ 42510 h 1687324"/>
              <a:gd name="connsiteX2094" fmla="*/ 876443 w 1655762"/>
              <a:gd name="connsiteY2094" fmla="*/ 44748 h 1687324"/>
              <a:gd name="connsiteX2095" fmla="*/ 868849 w 1655762"/>
              <a:gd name="connsiteY2095" fmla="*/ 43988 h 1687324"/>
              <a:gd name="connsiteX2096" fmla="*/ 830329 w 1655762"/>
              <a:gd name="connsiteY2096" fmla="*/ 41671 h 1687324"/>
              <a:gd name="connsiteX2097" fmla="*/ 816075 w 1655762"/>
              <a:gd name="connsiteY2097" fmla="*/ 42510 h 1687324"/>
              <a:gd name="connsiteX2098" fmla="*/ 829490 w 1655762"/>
              <a:gd name="connsiteY2098" fmla="*/ 42510 h 1687324"/>
              <a:gd name="connsiteX2099" fmla="*/ 836198 w 1655762"/>
              <a:gd name="connsiteY2099" fmla="*/ 42510 h 1687324"/>
              <a:gd name="connsiteX2100" fmla="*/ 837036 w 1655762"/>
              <a:gd name="connsiteY2100" fmla="*/ 42510 h 1687324"/>
              <a:gd name="connsiteX2101" fmla="*/ 840669 w 1655762"/>
              <a:gd name="connsiteY2101" fmla="*/ 42510 h 1687324"/>
              <a:gd name="connsiteX2102" fmla="*/ 844861 w 1655762"/>
              <a:gd name="connsiteY2102" fmla="*/ 42510 h 1687324"/>
              <a:gd name="connsiteX2103" fmla="*/ 849613 w 1655762"/>
              <a:gd name="connsiteY2103" fmla="*/ 42510 h 1687324"/>
              <a:gd name="connsiteX2104" fmla="*/ 830329 w 1655762"/>
              <a:gd name="connsiteY2104" fmla="*/ 41671 h 1687324"/>
              <a:gd name="connsiteX2105" fmla="*/ 608144 w 1655762"/>
              <a:gd name="connsiteY2105" fmla="*/ 26849 h 1687324"/>
              <a:gd name="connsiteX2106" fmla="*/ 605908 w 1655762"/>
              <a:gd name="connsiteY2106" fmla="*/ 27967 h 1687324"/>
              <a:gd name="connsiteX2107" fmla="*/ 596965 w 1655762"/>
              <a:gd name="connsiteY2107" fmla="*/ 31323 h 1687324"/>
              <a:gd name="connsiteX2108" fmla="*/ 601436 w 1655762"/>
              <a:gd name="connsiteY2108" fmla="*/ 29086 h 1687324"/>
              <a:gd name="connsiteX2109" fmla="*/ 608144 w 1655762"/>
              <a:gd name="connsiteY2109" fmla="*/ 26849 h 1687324"/>
              <a:gd name="connsiteX2110" fmla="*/ 619323 w 1655762"/>
              <a:gd name="connsiteY2110" fmla="*/ 24611 h 1687324"/>
              <a:gd name="connsiteX2111" fmla="*/ 603672 w 1655762"/>
              <a:gd name="connsiteY2111" fmla="*/ 29086 h 1687324"/>
              <a:gd name="connsiteX2112" fmla="*/ 605908 w 1655762"/>
              <a:gd name="connsiteY2112" fmla="*/ 27967 h 1687324"/>
              <a:gd name="connsiteX2113" fmla="*/ 608144 w 1655762"/>
              <a:gd name="connsiteY2113" fmla="*/ 27128 h 1687324"/>
              <a:gd name="connsiteX2114" fmla="*/ 619323 w 1655762"/>
              <a:gd name="connsiteY2114" fmla="*/ 24611 h 1687324"/>
              <a:gd name="connsiteX2115" fmla="*/ 1001649 w 1655762"/>
              <a:gd name="connsiteY2115" fmla="*/ 22374 h 1687324"/>
              <a:gd name="connsiteX2116" fmla="*/ 1008356 w 1655762"/>
              <a:gd name="connsiteY2116" fmla="*/ 24611 h 1687324"/>
              <a:gd name="connsiteX2117" fmla="*/ 1000307 w 1655762"/>
              <a:gd name="connsiteY2117" fmla="*/ 22598 h 1687324"/>
              <a:gd name="connsiteX2118" fmla="*/ 990470 w 1655762"/>
              <a:gd name="connsiteY2118" fmla="*/ 20137 h 1687324"/>
              <a:gd name="connsiteX2119" fmla="*/ 994103 w 1655762"/>
              <a:gd name="connsiteY2119" fmla="*/ 21255 h 1687324"/>
              <a:gd name="connsiteX2120" fmla="*/ 999399 w 1655762"/>
              <a:gd name="connsiteY2120" fmla="*/ 22371 h 1687324"/>
              <a:gd name="connsiteX2121" fmla="*/ 999413 w 1655762"/>
              <a:gd name="connsiteY2121" fmla="*/ 22374 h 1687324"/>
              <a:gd name="connsiteX2122" fmla="*/ 999411 w 1655762"/>
              <a:gd name="connsiteY2122" fmla="*/ 22373 h 1687324"/>
              <a:gd name="connsiteX2123" fmla="*/ 1000307 w 1655762"/>
              <a:gd name="connsiteY2123" fmla="*/ 22598 h 1687324"/>
              <a:gd name="connsiteX2124" fmla="*/ 996618 w 1655762"/>
              <a:gd name="connsiteY2124" fmla="*/ 23213 h 1687324"/>
              <a:gd name="connsiteX2125" fmla="*/ 994941 w 1655762"/>
              <a:gd name="connsiteY2125" fmla="*/ 22374 h 1687324"/>
              <a:gd name="connsiteX2126" fmla="*/ 990470 w 1655762"/>
              <a:gd name="connsiteY2126" fmla="*/ 20137 h 1687324"/>
              <a:gd name="connsiteX2127" fmla="*/ 990470 w 1655762"/>
              <a:gd name="connsiteY2127" fmla="*/ 20137 h 1687324"/>
              <a:gd name="connsiteX2128" fmla="*/ 999411 w 1655762"/>
              <a:gd name="connsiteY2128" fmla="*/ 22373 h 1687324"/>
              <a:gd name="connsiteX2129" fmla="*/ 999399 w 1655762"/>
              <a:gd name="connsiteY2129" fmla="*/ 22371 h 1687324"/>
              <a:gd name="connsiteX2130" fmla="*/ 920201 w 1655762"/>
              <a:gd name="connsiteY2130" fmla="*/ 8702 h 1687324"/>
              <a:gd name="connsiteX2131" fmla="*/ 927867 w 1655762"/>
              <a:gd name="connsiteY2131" fmla="*/ 8950 h 1687324"/>
              <a:gd name="connsiteX2132" fmla="*/ 926469 w 1655762"/>
              <a:gd name="connsiteY2132" fmla="*/ 9789 h 1687324"/>
              <a:gd name="connsiteX2133" fmla="*/ 924174 w 1655762"/>
              <a:gd name="connsiteY2133" fmla="*/ 9592 h 1687324"/>
              <a:gd name="connsiteX2134" fmla="*/ 925631 w 1655762"/>
              <a:gd name="connsiteY2134" fmla="*/ 8950 h 1687324"/>
              <a:gd name="connsiteX2135" fmla="*/ 921159 w 1655762"/>
              <a:gd name="connsiteY2135" fmla="*/ 8950 h 1687324"/>
              <a:gd name="connsiteX2136" fmla="*/ 768390 w 1655762"/>
              <a:gd name="connsiteY2136" fmla="*/ 1294 h 1687324"/>
              <a:gd name="connsiteX2137" fmla="*/ 768204 w 1655762"/>
              <a:gd name="connsiteY2137" fmla="*/ 1410 h 1687324"/>
              <a:gd name="connsiteX2138" fmla="*/ 762416 w 1655762"/>
              <a:gd name="connsiteY2138" fmla="*/ 2238 h 1687324"/>
              <a:gd name="connsiteX2139" fmla="*/ 768390 w 1655762"/>
              <a:gd name="connsiteY2139" fmla="*/ 1294 h 1687324"/>
              <a:gd name="connsiteX2140" fmla="*/ 778066 w 1655762"/>
              <a:gd name="connsiteY2140" fmla="*/ 0 h 1687324"/>
              <a:gd name="connsiteX2141" fmla="*/ 773595 w 1655762"/>
              <a:gd name="connsiteY2141" fmla="*/ 2238 h 1687324"/>
              <a:gd name="connsiteX2142" fmla="*/ 795953 w 1655762"/>
              <a:gd name="connsiteY2142" fmla="*/ 0 h 1687324"/>
              <a:gd name="connsiteX2143" fmla="*/ 809368 w 1655762"/>
              <a:gd name="connsiteY2143" fmla="*/ 2238 h 1687324"/>
              <a:gd name="connsiteX2144" fmla="*/ 818311 w 1655762"/>
              <a:gd name="connsiteY2144" fmla="*/ 0 h 1687324"/>
              <a:gd name="connsiteX2145" fmla="*/ 836198 w 1655762"/>
              <a:gd name="connsiteY2145" fmla="*/ 2238 h 1687324"/>
              <a:gd name="connsiteX2146" fmla="*/ 852407 w 1655762"/>
              <a:gd name="connsiteY2146" fmla="*/ 3356 h 1687324"/>
              <a:gd name="connsiteX2147" fmla="*/ 865348 w 1655762"/>
              <a:gd name="connsiteY2147" fmla="*/ 4096 h 1687324"/>
              <a:gd name="connsiteX2148" fmla="*/ 862542 w 1655762"/>
              <a:gd name="connsiteY2148" fmla="*/ 3175 h 1687324"/>
              <a:gd name="connsiteX2149" fmla="*/ 868376 w 1655762"/>
              <a:gd name="connsiteY2149" fmla="*/ 4269 h 1687324"/>
              <a:gd name="connsiteX2150" fmla="*/ 871971 w 1655762"/>
              <a:gd name="connsiteY2150" fmla="*/ 4475 h 1687324"/>
              <a:gd name="connsiteX2151" fmla="*/ 882871 w 1655762"/>
              <a:gd name="connsiteY2151" fmla="*/ 4475 h 1687324"/>
              <a:gd name="connsiteX2152" fmla="*/ 885386 w 1655762"/>
              <a:gd name="connsiteY2152" fmla="*/ 4475 h 1687324"/>
              <a:gd name="connsiteX2153" fmla="*/ 898801 w 1655762"/>
              <a:gd name="connsiteY2153" fmla="*/ 6712 h 1687324"/>
              <a:gd name="connsiteX2154" fmla="*/ 887622 w 1655762"/>
              <a:gd name="connsiteY2154" fmla="*/ 4475 h 1687324"/>
              <a:gd name="connsiteX2155" fmla="*/ 898801 w 1655762"/>
              <a:gd name="connsiteY2155" fmla="*/ 4475 h 1687324"/>
              <a:gd name="connsiteX2156" fmla="*/ 912495 w 1655762"/>
              <a:gd name="connsiteY2156" fmla="*/ 6712 h 1687324"/>
              <a:gd name="connsiteX2157" fmla="*/ 920201 w 1655762"/>
              <a:gd name="connsiteY2157" fmla="*/ 8702 h 1687324"/>
              <a:gd name="connsiteX2158" fmla="*/ 920166 w 1655762"/>
              <a:gd name="connsiteY2158" fmla="*/ 8701 h 1687324"/>
              <a:gd name="connsiteX2159" fmla="*/ 912216 w 1655762"/>
              <a:gd name="connsiteY2159" fmla="*/ 6712 h 1687324"/>
              <a:gd name="connsiteX2160" fmla="*/ 905508 w 1655762"/>
              <a:gd name="connsiteY2160" fmla="*/ 6712 h 1687324"/>
              <a:gd name="connsiteX2161" fmla="*/ 912216 w 1655762"/>
              <a:gd name="connsiteY2161" fmla="*/ 6712 h 1687324"/>
              <a:gd name="connsiteX2162" fmla="*/ 919203 w 1655762"/>
              <a:gd name="connsiteY2162" fmla="*/ 8670 h 1687324"/>
              <a:gd name="connsiteX2163" fmla="*/ 920166 w 1655762"/>
              <a:gd name="connsiteY2163" fmla="*/ 8701 h 1687324"/>
              <a:gd name="connsiteX2164" fmla="*/ 921159 w 1655762"/>
              <a:gd name="connsiteY2164" fmla="*/ 8950 h 1687324"/>
              <a:gd name="connsiteX2165" fmla="*/ 916687 w 1655762"/>
              <a:gd name="connsiteY2165" fmla="*/ 8950 h 1687324"/>
              <a:gd name="connsiteX2166" fmla="*/ 924174 w 1655762"/>
              <a:gd name="connsiteY2166" fmla="*/ 9592 h 1687324"/>
              <a:gd name="connsiteX2167" fmla="*/ 922696 w 1655762"/>
              <a:gd name="connsiteY2167" fmla="*/ 10243 h 1687324"/>
              <a:gd name="connsiteX2168" fmla="*/ 939046 w 1655762"/>
              <a:gd name="connsiteY2168" fmla="*/ 11187 h 1687324"/>
              <a:gd name="connsiteX2169" fmla="*/ 932212 w 1655762"/>
              <a:gd name="connsiteY2169" fmla="*/ 11947 h 1687324"/>
              <a:gd name="connsiteX2170" fmla="*/ 929264 w 1655762"/>
              <a:gd name="connsiteY2170" fmla="*/ 11467 h 1687324"/>
              <a:gd name="connsiteX2171" fmla="*/ 925631 w 1655762"/>
              <a:gd name="connsiteY2171" fmla="*/ 11187 h 1687324"/>
              <a:gd name="connsiteX2172" fmla="*/ 918923 w 1655762"/>
              <a:gd name="connsiteY2172" fmla="*/ 11187 h 1687324"/>
              <a:gd name="connsiteX2173" fmla="*/ 931500 w 1655762"/>
              <a:gd name="connsiteY2173" fmla="*/ 12026 h 1687324"/>
              <a:gd name="connsiteX2174" fmla="*/ 932212 w 1655762"/>
              <a:gd name="connsiteY2174" fmla="*/ 11947 h 1687324"/>
              <a:gd name="connsiteX2175" fmla="*/ 941281 w 1655762"/>
              <a:gd name="connsiteY2175" fmla="*/ 13424 h 1687324"/>
              <a:gd name="connsiteX2176" fmla="*/ 963640 w 1655762"/>
              <a:gd name="connsiteY2176" fmla="*/ 17899 h 1687324"/>
              <a:gd name="connsiteX2177" fmla="*/ 988793 w 1655762"/>
              <a:gd name="connsiteY2177" fmla="*/ 21535 h 1687324"/>
              <a:gd name="connsiteX2178" fmla="*/ 1000138 w 1655762"/>
              <a:gd name="connsiteY2178" fmla="*/ 24300 h 1687324"/>
              <a:gd name="connsiteX2179" fmla="*/ 999413 w 1655762"/>
              <a:gd name="connsiteY2179" fmla="*/ 24611 h 1687324"/>
              <a:gd name="connsiteX2180" fmla="*/ 1010592 w 1655762"/>
              <a:gd name="connsiteY2180" fmla="*/ 26849 h 1687324"/>
              <a:gd name="connsiteX2181" fmla="*/ 1000138 w 1655762"/>
              <a:gd name="connsiteY2181" fmla="*/ 24300 h 1687324"/>
              <a:gd name="connsiteX2182" fmla="*/ 1001369 w 1655762"/>
              <a:gd name="connsiteY2182" fmla="*/ 23772 h 1687324"/>
              <a:gd name="connsiteX2183" fmla="*/ 1008356 w 1655762"/>
              <a:gd name="connsiteY2183" fmla="*/ 24611 h 1687324"/>
              <a:gd name="connsiteX2184" fmla="*/ 1017299 w 1655762"/>
              <a:gd name="connsiteY2184" fmla="*/ 26849 h 1687324"/>
              <a:gd name="connsiteX2185" fmla="*/ 1030714 w 1655762"/>
              <a:gd name="connsiteY2185" fmla="*/ 29086 h 1687324"/>
              <a:gd name="connsiteX2186" fmla="*/ 1028479 w 1655762"/>
              <a:gd name="connsiteY2186" fmla="*/ 29086 h 1687324"/>
              <a:gd name="connsiteX2187" fmla="*/ 1015064 w 1655762"/>
              <a:gd name="connsiteY2187" fmla="*/ 26849 h 1687324"/>
              <a:gd name="connsiteX2188" fmla="*/ 1019535 w 1655762"/>
              <a:gd name="connsiteY2188" fmla="*/ 29086 h 1687324"/>
              <a:gd name="connsiteX2189" fmla="*/ 1035186 w 1655762"/>
              <a:gd name="connsiteY2189" fmla="*/ 33561 h 1687324"/>
              <a:gd name="connsiteX2190" fmla="*/ 1044129 w 1655762"/>
              <a:gd name="connsiteY2190" fmla="*/ 35798 h 1687324"/>
              <a:gd name="connsiteX2191" fmla="*/ 1079902 w 1655762"/>
              <a:gd name="connsiteY2191" fmla="*/ 46985 h 1687324"/>
              <a:gd name="connsiteX2192" fmla="*/ 1093317 w 1655762"/>
              <a:gd name="connsiteY2192" fmla="*/ 53697 h 1687324"/>
              <a:gd name="connsiteX2193" fmla="*/ 1129090 w 1655762"/>
              <a:gd name="connsiteY2193" fmla="*/ 67122 h 1687324"/>
              <a:gd name="connsiteX2194" fmla="*/ 1151449 w 1655762"/>
              <a:gd name="connsiteY2194" fmla="*/ 76071 h 1687324"/>
              <a:gd name="connsiteX2195" fmla="*/ 1176043 w 1655762"/>
              <a:gd name="connsiteY2195" fmla="*/ 87258 h 1687324"/>
              <a:gd name="connsiteX2196" fmla="*/ 1187222 w 1655762"/>
              <a:gd name="connsiteY2196" fmla="*/ 96208 h 1687324"/>
              <a:gd name="connsiteX2197" fmla="*/ 1187222 w 1655762"/>
              <a:gd name="connsiteY2197" fmla="*/ 93970 h 1687324"/>
              <a:gd name="connsiteX2198" fmla="*/ 1196165 w 1655762"/>
              <a:gd name="connsiteY2198" fmla="*/ 98445 h 1687324"/>
              <a:gd name="connsiteX2199" fmla="*/ 1193929 w 1655762"/>
              <a:gd name="connsiteY2199" fmla="*/ 98445 h 1687324"/>
              <a:gd name="connsiteX2200" fmla="*/ 1205108 w 1655762"/>
              <a:gd name="connsiteY2200" fmla="*/ 102920 h 1687324"/>
              <a:gd name="connsiteX2201" fmla="*/ 1214052 w 1655762"/>
              <a:gd name="connsiteY2201" fmla="*/ 109632 h 1687324"/>
              <a:gd name="connsiteX2202" fmla="*/ 1238646 w 1655762"/>
              <a:gd name="connsiteY2202" fmla="*/ 123056 h 1687324"/>
              <a:gd name="connsiteX2203" fmla="*/ 1258768 w 1655762"/>
              <a:gd name="connsiteY2203" fmla="*/ 138718 h 1687324"/>
              <a:gd name="connsiteX2204" fmla="*/ 1267711 w 1655762"/>
              <a:gd name="connsiteY2204" fmla="*/ 143193 h 1687324"/>
              <a:gd name="connsiteX2205" fmla="*/ 1269947 w 1655762"/>
              <a:gd name="connsiteY2205" fmla="*/ 145430 h 1687324"/>
              <a:gd name="connsiteX2206" fmla="*/ 1283083 w 1655762"/>
              <a:gd name="connsiteY2206" fmla="*/ 155219 h 1687324"/>
              <a:gd name="connsiteX2207" fmla="*/ 1281126 w 1655762"/>
              <a:gd name="connsiteY2207" fmla="*/ 154380 h 1687324"/>
              <a:gd name="connsiteX2208" fmla="*/ 1288672 w 1655762"/>
              <a:gd name="connsiteY2208" fmla="*/ 159693 h 1687324"/>
              <a:gd name="connsiteX2209" fmla="*/ 1292306 w 1655762"/>
              <a:gd name="connsiteY2209" fmla="*/ 161944 h 1687324"/>
              <a:gd name="connsiteX2210" fmla="*/ 1292306 w 1655762"/>
              <a:gd name="connsiteY2210" fmla="*/ 163329 h 1687324"/>
              <a:gd name="connsiteX2211" fmla="*/ 1301249 w 1655762"/>
              <a:gd name="connsiteY2211" fmla="*/ 167804 h 1687324"/>
              <a:gd name="connsiteX2212" fmla="*/ 1312428 w 1655762"/>
              <a:gd name="connsiteY2212" fmla="*/ 176753 h 1687324"/>
              <a:gd name="connsiteX2213" fmla="*/ 1328079 w 1655762"/>
              <a:gd name="connsiteY2213" fmla="*/ 192415 h 1687324"/>
              <a:gd name="connsiteX2214" fmla="*/ 1345965 w 1655762"/>
              <a:gd name="connsiteY2214" fmla="*/ 205839 h 1687324"/>
              <a:gd name="connsiteX2215" fmla="*/ 1343729 w 1655762"/>
              <a:gd name="connsiteY2215" fmla="*/ 201365 h 1687324"/>
              <a:gd name="connsiteX2216" fmla="*/ 1345965 w 1655762"/>
              <a:gd name="connsiteY2216" fmla="*/ 203602 h 1687324"/>
              <a:gd name="connsiteX2217" fmla="*/ 1354909 w 1655762"/>
              <a:gd name="connsiteY2217" fmla="*/ 212552 h 1687324"/>
              <a:gd name="connsiteX2218" fmla="*/ 1354909 w 1655762"/>
              <a:gd name="connsiteY2218" fmla="*/ 214789 h 1687324"/>
              <a:gd name="connsiteX2219" fmla="*/ 1361616 w 1655762"/>
              <a:gd name="connsiteY2219" fmla="*/ 219264 h 1687324"/>
              <a:gd name="connsiteX2220" fmla="*/ 1368323 w 1655762"/>
              <a:gd name="connsiteY2220" fmla="*/ 225976 h 1687324"/>
              <a:gd name="connsiteX2221" fmla="*/ 1363852 w 1655762"/>
              <a:gd name="connsiteY2221" fmla="*/ 223738 h 1687324"/>
              <a:gd name="connsiteX2222" fmla="*/ 1370559 w 1655762"/>
              <a:gd name="connsiteY2222" fmla="*/ 230451 h 1687324"/>
              <a:gd name="connsiteX2223" fmla="*/ 1388446 w 1655762"/>
              <a:gd name="connsiteY2223" fmla="*/ 248350 h 1687324"/>
              <a:gd name="connsiteX2224" fmla="*/ 1383974 w 1655762"/>
              <a:gd name="connsiteY2224" fmla="*/ 241637 h 1687324"/>
              <a:gd name="connsiteX2225" fmla="*/ 1377267 w 1655762"/>
              <a:gd name="connsiteY2225" fmla="*/ 237163 h 1687324"/>
              <a:gd name="connsiteX2226" fmla="*/ 1377267 w 1655762"/>
              <a:gd name="connsiteY2226" fmla="*/ 232688 h 1687324"/>
              <a:gd name="connsiteX2227" fmla="*/ 1381738 w 1655762"/>
              <a:gd name="connsiteY2227" fmla="*/ 237163 h 1687324"/>
              <a:gd name="connsiteX2228" fmla="*/ 1395153 w 1655762"/>
              <a:gd name="connsiteY2228" fmla="*/ 250587 h 1687324"/>
              <a:gd name="connsiteX2229" fmla="*/ 1406332 w 1655762"/>
              <a:gd name="connsiteY2229" fmla="*/ 264011 h 1687324"/>
              <a:gd name="connsiteX2230" fmla="*/ 1433162 w 1655762"/>
              <a:gd name="connsiteY2230" fmla="*/ 297572 h 1687324"/>
              <a:gd name="connsiteX2231" fmla="*/ 1413040 w 1655762"/>
              <a:gd name="connsiteY2231" fmla="*/ 272961 h 1687324"/>
              <a:gd name="connsiteX2232" fmla="*/ 1395153 w 1655762"/>
              <a:gd name="connsiteY2232" fmla="*/ 252824 h 1687324"/>
              <a:gd name="connsiteX2233" fmla="*/ 1397389 w 1655762"/>
              <a:gd name="connsiteY2233" fmla="*/ 257299 h 1687324"/>
              <a:gd name="connsiteX2234" fmla="*/ 1401861 w 1655762"/>
              <a:gd name="connsiteY2234" fmla="*/ 261774 h 1687324"/>
              <a:gd name="connsiteX2235" fmla="*/ 1408568 w 1655762"/>
              <a:gd name="connsiteY2235" fmla="*/ 268486 h 1687324"/>
              <a:gd name="connsiteX2236" fmla="*/ 1406332 w 1655762"/>
              <a:gd name="connsiteY2236" fmla="*/ 268486 h 1687324"/>
              <a:gd name="connsiteX2237" fmla="*/ 1415276 w 1655762"/>
              <a:gd name="connsiteY2237" fmla="*/ 277436 h 1687324"/>
              <a:gd name="connsiteX2238" fmla="*/ 1424219 w 1655762"/>
              <a:gd name="connsiteY2238" fmla="*/ 288623 h 1687324"/>
              <a:gd name="connsiteX2239" fmla="*/ 1444341 w 1655762"/>
              <a:gd name="connsiteY2239" fmla="*/ 315471 h 1687324"/>
              <a:gd name="connsiteX2240" fmla="*/ 1446577 w 1655762"/>
              <a:gd name="connsiteY2240" fmla="*/ 315471 h 1687324"/>
              <a:gd name="connsiteX2241" fmla="*/ 1451049 w 1655762"/>
              <a:gd name="connsiteY2241" fmla="*/ 319946 h 1687324"/>
              <a:gd name="connsiteX2242" fmla="*/ 1448813 w 1655762"/>
              <a:gd name="connsiteY2242" fmla="*/ 319946 h 1687324"/>
              <a:gd name="connsiteX2243" fmla="*/ 1459992 w 1655762"/>
              <a:gd name="connsiteY2243" fmla="*/ 337845 h 1687324"/>
              <a:gd name="connsiteX2244" fmla="*/ 1464464 w 1655762"/>
              <a:gd name="connsiteY2244" fmla="*/ 342320 h 1687324"/>
              <a:gd name="connsiteX2245" fmla="*/ 1477879 w 1655762"/>
              <a:gd name="connsiteY2245" fmla="*/ 362456 h 1687324"/>
              <a:gd name="connsiteX2246" fmla="*/ 1480115 w 1655762"/>
              <a:gd name="connsiteY2246" fmla="*/ 364694 h 1687324"/>
              <a:gd name="connsiteX2247" fmla="*/ 1482350 w 1655762"/>
              <a:gd name="connsiteY2247" fmla="*/ 373643 h 1687324"/>
              <a:gd name="connsiteX2248" fmla="*/ 1484586 w 1655762"/>
              <a:gd name="connsiteY2248" fmla="*/ 371406 h 1687324"/>
              <a:gd name="connsiteX2249" fmla="*/ 1495765 w 1655762"/>
              <a:gd name="connsiteY2249" fmla="*/ 391542 h 1687324"/>
              <a:gd name="connsiteX2250" fmla="*/ 1493530 w 1655762"/>
              <a:gd name="connsiteY2250" fmla="*/ 389305 h 1687324"/>
              <a:gd name="connsiteX2251" fmla="*/ 1504709 w 1655762"/>
              <a:gd name="connsiteY2251" fmla="*/ 409441 h 1687324"/>
              <a:gd name="connsiteX2252" fmla="*/ 1502473 w 1655762"/>
              <a:gd name="connsiteY2252" fmla="*/ 407204 h 1687324"/>
              <a:gd name="connsiteX2253" fmla="*/ 1509180 w 1655762"/>
              <a:gd name="connsiteY2253" fmla="*/ 416153 h 1687324"/>
              <a:gd name="connsiteX2254" fmla="*/ 1506944 w 1655762"/>
              <a:gd name="connsiteY2254" fmla="*/ 413916 h 1687324"/>
              <a:gd name="connsiteX2255" fmla="*/ 1536010 w 1655762"/>
              <a:gd name="connsiteY2255" fmla="*/ 476563 h 1687324"/>
              <a:gd name="connsiteX2256" fmla="*/ 1547189 w 1655762"/>
              <a:gd name="connsiteY2256" fmla="*/ 505649 h 1687324"/>
              <a:gd name="connsiteX2257" fmla="*/ 1548680 w 1655762"/>
              <a:gd name="connsiteY2257" fmla="*/ 509378 h 1687324"/>
              <a:gd name="connsiteX2258" fmla="*/ 1547189 w 1655762"/>
              <a:gd name="connsiteY2258" fmla="*/ 507886 h 1687324"/>
              <a:gd name="connsiteX2259" fmla="*/ 1554643 w 1655762"/>
              <a:gd name="connsiteY2259" fmla="*/ 525788 h 1687324"/>
              <a:gd name="connsiteX2260" fmla="*/ 1556971 w 1655762"/>
              <a:gd name="connsiteY2260" fmla="*/ 532777 h 1687324"/>
              <a:gd name="connsiteX2261" fmla="*/ 1557251 w 1655762"/>
              <a:gd name="connsiteY2261" fmla="*/ 533616 h 1687324"/>
              <a:gd name="connsiteX2262" fmla="*/ 1556133 w 1655762"/>
              <a:gd name="connsiteY2262" fmla="*/ 532497 h 1687324"/>
              <a:gd name="connsiteX2263" fmla="*/ 1560604 w 1655762"/>
              <a:gd name="connsiteY2263" fmla="*/ 543684 h 1687324"/>
              <a:gd name="connsiteX2264" fmla="*/ 1558368 w 1655762"/>
              <a:gd name="connsiteY2264" fmla="*/ 539209 h 1687324"/>
              <a:gd name="connsiteX2265" fmla="*/ 1563119 w 1655762"/>
              <a:gd name="connsiteY2265" fmla="*/ 556269 h 1687324"/>
              <a:gd name="connsiteX2266" fmla="*/ 1567245 w 1655762"/>
              <a:gd name="connsiteY2266" fmla="*/ 568295 h 1687324"/>
              <a:gd name="connsiteX2267" fmla="*/ 1565076 w 1655762"/>
              <a:gd name="connsiteY2267" fmla="*/ 568295 h 1687324"/>
              <a:gd name="connsiteX2268" fmla="*/ 1558368 w 1655762"/>
              <a:gd name="connsiteY2268" fmla="*/ 544802 h 1687324"/>
              <a:gd name="connsiteX2269" fmla="*/ 1558368 w 1655762"/>
              <a:gd name="connsiteY2269" fmla="*/ 543684 h 1687324"/>
              <a:gd name="connsiteX2270" fmla="*/ 1558021 w 1655762"/>
              <a:gd name="connsiteY2270" fmla="*/ 543585 h 1687324"/>
              <a:gd name="connsiteX2271" fmla="*/ 1556133 w 1655762"/>
              <a:gd name="connsiteY2271" fmla="*/ 536972 h 1687324"/>
              <a:gd name="connsiteX2272" fmla="*/ 1553037 w 1655762"/>
              <a:gd name="connsiteY2272" fmla="*/ 529227 h 1687324"/>
              <a:gd name="connsiteX2273" fmla="*/ 1551102 w 1655762"/>
              <a:gd name="connsiteY2273" fmla="*/ 522988 h 1687324"/>
              <a:gd name="connsiteX2274" fmla="*/ 1542718 w 1655762"/>
              <a:gd name="connsiteY2274" fmla="*/ 503411 h 1687324"/>
              <a:gd name="connsiteX2275" fmla="*/ 1553037 w 1655762"/>
              <a:gd name="connsiteY2275" fmla="*/ 529227 h 1687324"/>
              <a:gd name="connsiteX2276" fmla="*/ 1556133 w 1655762"/>
              <a:gd name="connsiteY2276" fmla="*/ 539209 h 1687324"/>
              <a:gd name="connsiteX2277" fmla="*/ 1556412 w 1655762"/>
              <a:gd name="connsiteY2277" fmla="*/ 543125 h 1687324"/>
              <a:gd name="connsiteX2278" fmla="*/ 1558021 w 1655762"/>
              <a:gd name="connsiteY2278" fmla="*/ 543585 h 1687324"/>
              <a:gd name="connsiteX2279" fmla="*/ 1558368 w 1655762"/>
              <a:gd name="connsiteY2279" fmla="*/ 544802 h 1687324"/>
              <a:gd name="connsiteX2280" fmla="*/ 1558368 w 1655762"/>
              <a:gd name="connsiteY2280" fmla="*/ 550396 h 1687324"/>
              <a:gd name="connsiteX2281" fmla="*/ 1560604 w 1655762"/>
              <a:gd name="connsiteY2281" fmla="*/ 555151 h 1687324"/>
              <a:gd name="connsiteX2282" fmla="*/ 1560884 w 1655762"/>
              <a:gd name="connsiteY2282" fmla="*/ 555954 h 1687324"/>
              <a:gd name="connsiteX2283" fmla="*/ 1562840 w 1655762"/>
              <a:gd name="connsiteY2283" fmla="*/ 563541 h 1687324"/>
              <a:gd name="connsiteX2284" fmla="*/ 1565076 w 1655762"/>
              <a:gd name="connsiteY2284" fmla="*/ 570533 h 1687324"/>
              <a:gd name="connsiteX2285" fmla="*/ 1565076 w 1655762"/>
              <a:gd name="connsiteY2285" fmla="*/ 572770 h 1687324"/>
              <a:gd name="connsiteX2286" fmla="*/ 1560604 w 1655762"/>
              <a:gd name="connsiteY2286" fmla="*/ 557108 h 1687324"/>
              <a:gd name="connsiteX2287" fmla="*/ 1556133 w 1655762"/>
              <a:gd name="connsiteY2287" fmla="*/ 548159 h 1687324"/>
              <a:gd name="connsiteX2288" fmla="*/ 1551661 w 1655762"/>
              <a:gd name="connsiteY2288" fmla="*/ 534734 h 1687324"/>
              <a:gd name="connsiteX2289" fmla="*/ 1549425 w 1655762"/>
              <a:gd name="connsiteY2289" fmla="*/ 525785 h 1687324"/>
              <a:gd name="connsiteX2290" fmla="*/ 1549425 w 1655762"/>
              <a:gd name="connsiteY2290" fmla="*/ 528023 h 1687324"/>
              <a:gd name="connsiteX2291" fmla="*/ 1551661 w 1655762"/>
              <a:gd name="connsiteY2291" fmla="*/ 534734 h 1687324"/>
              <a:gd name="connsiteX2292" fmla="*/ 1553897 w 1655762"/>
              <a:gd name="connsiteY2292" fmla="*/ 543684 h 1687324"/>
              <a:gd name="connsiteX2293" fmla="*/ 1551661 w 1655762"/>
              <a:gd name="connsiteY2293" fmla="*/ 536972 h 1687324"/>
              <a:gd name="connsiteX2294" fmla="*/ 1547189 w 1655762"/>
              <a:gd name="connsiteY2294" fmla="*/ 523548 h 1687324"/>
              <a:gd name="connsiteX2295" fmla="*/ 1546367 w 1655762"/>
              <a:gd name="connsiteY2295" fmla="*/ 521491 h 1687324"/>
              <a:gd name="connsiteX2296" fmla="*/ 1547019 w 1655762"/>
              <a:gd name="connsiteY2296" fmla="*/ 524020 h 1687324"/>
              <a:gd name="connsiteX2297" fmla="*/ 1544638 w 1655762"/>
              <a:gd name="connsiteY2297" fmla="*/ 517959 h 1687324"/>
              <a:gd name="connsiteX2298" fmla="*/ 1543607 w 1655762"/>
              <a:gd name="connsiteY2298" fmla="*/ 514585 h 1687324"/>
              <a:gd name="connsiteX2299" fmla="*/ 1538246 w 1655762"/>
              <a:gd name="connsiteY2299" fmla="*/ 501174 h 1687324"/>
              <a:gd name="connsiteX2300" fmla="*/ 1537290 w 1655762"/>
              <a:gd name="connsiteY2300" fmla="*/ 497824 h 1687324"/>
              <a:gd name="connsiteX2301" fmla="*/ 1537463 w 1655762"/>
              <a:gd name="connsiteY2301" fmla="*/ 501061 h 1687324"/>
              <a:gd name="connsiteX2302" fmla="*/ 1538991 w 1655762"/>
              <a:gd name="connsiteY2302" fmla="*/ 505649 h 1687324"/>
              <a:gd name="connsiteX2303" fmla="*/ 1536010 w 1655762"/>
              <a:gd name="connsiteY2303" fmla="*/ 501174 h 1687324"/>
              <a:gd name="connsiteX2304" fmla="*/ 1531539 w 1655762"/>
              <a:gd name="connsiteY2304" fmla="*/ 487750 h 1687324"/>
              <a:gd name="connsiteX2305" fmla="*/ 1529622 w 1655762"/>
              <a:gd name="connsiteY2305" fmla="*/ 483274 h 1687324"/>
              <a:gd name="connsiteX2306" fmla="*/ 1527067 w 1655762"/>
              <a:gd name="connsiteY2306" fmla="*/ 474325 h 1687324"/>
              <a:gd name="connsiteX2307" fmla="*/ 1523713 w 1655762"/>
              <a:gd name="connsiteY2307" fmla="*/ 466494 h 1687324"/>
              <a:gd name="connsiteX2308" fmla="*/ 1524831 w 1655762"/>
              <a:gd name="connsiteY2308" fmla="*/ 467613 h 1687324"/>
              <a:gd name="connsiteX2309" fmla="*/ 1533774 w 1655762"/>
              <a:gd name="connsiteY2309" fmla="*/ 489987 h 1687324"/>
              <a:gd name="connsiteX2310" fmla="*/ 1537197 w 1655762"/>
              <a:gd name="connsiteY2310" fmla="*/ 500263 h 1687324"/>
              <a:gd name="connsiteX2311" fmla="*/ 1535113 w 1655762"/>
              <a:gd name="connsiteY2311" fmla="*/ 490538 h 1687324"/>
              <a:gd name="connsiteX2312" fmla="*/ 1535516 w 1655762"/>
              <a:gd name="connsiteY2312" fmla="*/ 491612 h 1687324"/>
              <a:gd name="connsiteX2313" fmla="*/ 1533774 w 1655762"/>
              <a:gd name="connsiteY2313" fmla="*/ 485512 h 1687324"/>
              <a:gd name="connsiteX2314" fmla="*/ 1531539 w 1655762"/>
              <a:gd name="connsiteY2314" fmla="*/ 483275 h 1687324"/>
              <a:gd name="connsiteX2315" fmla="*/ 1529303 w 1655762"/>
              <a:gd name="connsiteY2315" fmla="*/ 476563 h 1687324"/>
              <a:gd name="connsiteX2316" fmla="*/ 1531539 w 1655762"/>
              <a:gd name="connsiteY2316" fmla="*/ 478800 h 1687324"/>
              <a:gd name="connsiteX2317" fmla="*/ 1524831 w 1655762"/>
              <a:gd name="connsiteY2317" fmla="*/ 465376 h 1687324"/>
              <a:gd name="connsiteX2318" fmla="*/ 1520359 w 1655762"/>
              <a:gd name="connsiteY2318" fmla="*/ 454189 h 1687324"/>
              <a:gd name="connsiteX2319" fmla="*/ 1522036 w 1655762"/>
              <a:gd name="connsiteY2319" fmla="*/ 460901 h 1687324"/>
              <a:gd name="connsiteX2320" fmla="*/ 1521317 w 1655762"/>
              <a:gd name="connsiteY2320" fmla="*/ 460901 h 1687324"/>
              <a:gd name="connsiteX2321" fmla="*/ 1520359 w 1655762"/>
              <a:gd name="connsiteY2321" fmla="*/ 458664 h 1687324"/>
              <a:gd name="connsiteX2322" fmla="*/ 1509926 w 1655762"/>
              <a:gd name="connsiteY2322" fmla="*/ 439273 h 1687324"/>
              <a:gd name="connsiteX2323" fmla="*/ 1511416 w 1655762"/>
              <a:gd name="connsiteY2323" fmla="*/ 440765 h 1687324"/>
              <a:gd name="connsiteX2324" fmla="*/ 1507840 w 1655762"/>
              <a:gd name="connsiteY2324" fmla="*/ 435396 h 1687324"/>
              <a:gd name="connsiteX2325" fmla="*/ 1504709 w 1655762"/>
              <a:gd name="connsiteY2325" fmla="*/ 429578 h 1687324"/>
              <a:gd name="connsiteX2326" fmla="*/ 1506944 w 1655762"/>
              <a:gd name="connsiteY2326" fmla="*/ 434052 h 1687324"/>
              <a:gd name="connsiteX2327" fmla="*/ 1507840 w 1655762"/>
              <a:gd name="connsiteY2327" fmla="*/ 435396 h 1687324"/>
              <a:gd name="connsiteX2328" fmla="*/ 1509926 w 1655762"/>
              <a:gd name="connsiteY2328" fmla="*/ 439273 h 1687324"/>
              <a:gd name="connsiteX2329" fmla="*/ 1509180 w 1655762"/>
              <a:gd name="connsiteY2329" fmla="*/ 438527 h 1687324"/>
              <a:gd name="connsiteX2330" fmla="*/ 1518124 w 1655762"/>
              <a:gd name="connsiteY2330" fmla="*/ 456426 h 1687324"/>
              <a:gd name="connsiteX2331" fmla="*/ 1511416 w 1655762"/>
              <a:gd name="connsiteY2331" fmla="*/ 447477 h 1687324"/>
              <a:gd name="connsiteX2332" fmla="*/ 1524831 w 1655762"/>
              <a:gd name="connsiteY2332" fmla="*/ 474325 h 1687324"/>
              <a:gd name="connsiteX2333" fmla="*/ 1529622 w 1655762"/>
              <a:gd name="connsiteY2333" fmla="*/ 485832 h 1687324"/>
              <a:gd name="connsiteX2334" fmla="*/ 1536010 w 1655762"/>
              <a:gd name="connsiteY2334" fmla="*/ 501174 h 1687324"/>
              <a:gd name="connsiteX2335" fmla="*/ 1531539 w 1655762"/>
              <a:gd name="connsiteY2335" fmla="*/ 494462 h 1687324"/>
              <a:gd name="connsiteX2336" fmla="*/ 1524831 w 1655762"/>
              <a:gd name="connsiteY2336" fmla="*/ 476563 h 1687324"/>
              <a:gd name="connsiteX2337" fmla="*/ 1522464 w 1655762"/>
              <a:gd name="connsiteY2337" fmla="*/ 473931 h 1687324"/>
              <a:gd name="connsiteX2338" fmla="*/ 1522316 w 1655762"/>
              <a:gd name="connsiteY2338" fmla="*/ 473486 h 1687324"/>
              <a:gd name="connsiteX2339" fmla="*/ 1520918 w 1655762"/>
              <a:gd name="connsiteY2339" fmla="*/ 471528 h 1687324"/>
              <a:gd name="connsiteX2340" fmla="*/ 1515888 w 1655762"/>
              <a:gd name="connsiteY2340" fmla="*/ 463138 h 1687324"/>
              <a:gd name="connsiteX2341" fmla="*/ 1515888 w 1655762"/>
              <a:gd name="connsiteY2341" fmla="*/ 467613 h 1687324"/>
              <a:gd name="connsiteX2342" fmla="*/ 1513652 w 1655762"/>
              <a:gd name="connsiteY2342" fmla="*/ 463138 h 1687324"/>
              <a:gd name="connsiteX2343" fmla="*/ 1522595 w 1655762"/>
              <a:gd name="connsiteY2343" fmla="*/ 483275 h 1687324"/>
              <a:gd name="connsiteX2344" fmla="*/ 1529303 w 1655762"/>
              <a:gd name="connsiteY2344" fmla="*/ 498937 h 1687324"/>
              <a:gd name="connsiteX2345" fmla="*/ 1531539 w 1655762"/>
              <a:gd name="connsiteY2345" fmla="*/ 507886 h 1687324"/>
              <a:gd name="connsiteX2346" fmla="*/ 1534893 w 1655762"/>
              <a:gd name="connsiteY2346" fmla="*/ 515437 h 1687324"/>
              <a:gd name="connsiteX2347" fmla="*/ 1536822 w 1655762"/>
              <a:gd name="connsiteY2347" fmla="*/ 522677 h 1687324"/>
              <a:gd name="connsiteX2348" fmla="*/ 1533774 w 1655762"/>
              <a:gd name="connsiteY2348" fmla="*/ 519073 h 1687324"/>
              <a:gd name="connsiteX2349" fmla="*/ 1538246 w 1655762"/>
              <a:gd name="connsiteY2349" fmla="*/ 528023 h 1687324"/>
              <a:gd name="connsiteX2350" fmla="*/ 1538246 w 1655762"/>
              <a:gd name="connsiteY2350" fmla="*/ 530260 h 1687324"/>
              <a:gd name="connsiteX2351" fmla="*/ 1544953 w 1655762"/>
              <a:gd name="connsiteY2351" fmla="*/ 548159 h 1687324"/>
              <a:gd name="connsiteX2352" fmla="*/ 1551661 w 1655762"/>
              <a:gd name="connsiteY2352" fmla="*/ 568295 h 1687324"/>
              <a:gd name="connsiteX2353" fmla="*/ 1551661 w 1655762"/>
              <a:gd name="connsiteY2353" fmla="*/ 570533 h 1687324"/>
              <a:gd name="connsiteX2354" fmla="*/ 1547189 w 1655762"/>
              <a:gd name="connsiteY2354" fmla="*/ 554871 h 1687324"/>
              <a:gd name="connsiteX2355" fmla="*/ 1542718 w 1655762"/>
              <a:gd name="connsiteY2355" fmla="*/ 550396 h 1687324"/>
              <a:gd name="connsiteX2356" fmla="*/ 1547189 w 1655762"/>
              <a:gd name="connsiteY2356" fmla="*/ 563821 h 1687324"/>
              <a:gd name="connsiteX2357" fmla="*/ 1540482 w 1655762"/>
              <a:gd name="connsiteY2357" fmla="*/ 545922 h 1687324"/>
              <a:gd name="connsiteX2358" fmla="*/ 1536010 w 1655762"/>
              <a:gd name="connsiteY2358" fmla="*/ 528023 h 1687324"/>
              <a:gd name="connsiteX2359" fmla="*/ 1529303 w 1655762"/>
              <a:gd name="connsiteY2359" fmla="*/ 516836 h 1687324"/>
              <a:gd name="connsiteX2360" fmla="*/ 1531539 w 1655762"/>
              <a:gd name="connsiteY2360" fmla="*/ 523548 h 1687324"/>
              <a:gd name="connsiteX2361" fmla="*/ 1527067 w 1655762"/>
              <a:gd name="connsiteY2361" fmla="*/ 512361 h 1687324"/>
              <a:gd name="connsiteX2362" fmla="*/ 1522595 w 1655762"/>
              <a:gd name="connsiteY2362" fmla="*/ 503411 h 1687324"/>
              <a:gd name="connsiteX2363" fmla="*/ 1524831 w 1655762"/>
              <a:gd name="connsiteY2363" fmla="*/ 503411 h 1687324"/>
              <a:gd name="connsiteX2364" fmla="*/ 1506944 w 1655762"/>
              <a:gd name="connsiteY2364" fmla="*/ 463138 h 1687324"/>
              <a:gd name="connsiteX2365" fmla="*/ 1506944 w 1655762"/>
              <a:gd name="connsiteY2365" fmla="*/ 467613 h 1687324"/>
              <a:gd name="connsiteX2366" fmla="*/ 1500237 w 1655762"/>
              <a:gd name="connsiteY2366" fmla="*/ 454189 h 1687324"/>
              <a:gd name="connsiteX2367" fmla="*/ 1498001 w 1655762"/>
              <a:gd name="connsiteY2367" fmla="*/ 449714 h 1687324"/>
              <a:gd name="connsiteX2368" fmla="*/ 1486822 w 1655762"/>
              <a:gd name="connsiteY2368" fmla="*/ 431815 h 1687324"/>
              <a:gd name="connsiteX2369" fmla="*/ 1491294 w 1655762"/>
              <a:gd name="connsiteY2369" fmla="*/ 438527 h 1687324"/>
              <a:gd name="connsiteX2370" fmla="*/ 1493530 w 1655762"/>
              <a:gd name="connsiteY2370" fmla="*/ 438527 h 1687324"/>
              <a:gd name="connsiteX2371" fmla="*/ 1492762 w 1655762"/>
              <a:gd name="connsiteY2371" fmla="*/ 437028 h 1687324"/>
              <a:gd name="connsiteX2372" fmla="*/ 1492704 w 1655762"/>
              <a:gd name="connsiteY2372" fmla="*/ 436930 h 1687324"/>
              <a:gd name="connsiteX2373" fmla="*/ 1492642 w 1655762"/>
              <a:gd name="connsiteY2373" fmla="*/ 436795 h 1687324"/>
              <a:gd name="connsiteX2374" fmla="*/ 1487940 w 1655762"/>
              <a:gd name="connsiteY2374" fmla="*/ 427620 h 1687324"/>
              <a:gd name="connsiteX2375" fmla="*/ 1482350 w 1655762"/>
              <a:gd name="connsiteY2375" fmla="*/ 418391 h 1687324"/>
              <a:gd name="connsiteX2376" fmla="*/ 1480115 w 1655762"/>
              <a:gd name="connsiteY2376" fmla="*/ 411679 h 1687324"/>
              <a:gd name="connsiteX2377" fmla="*/ 1479306 w 1655762"/>
              <a:gd name="connsiteY2377" fmla="*/ 410774 h 1687324"/>
              <a:gd name="connsiteX2378" fmla="*/ 1477879 w 1655762"/>
              <a:gd name="connsiteY2378" fmla="*/ 407204 h 1687324"/>
              <a:gd name="connsiteX2379" fmla="*/ 1482350 w 1655762"/>
              <a:gd name="connsiteY2379" fmla="*/ 413916 h 1687324"/>
              <a:gd name="connsiteX2380" fmla="*/ 1489058 w 1655762"/>
              <a:gd name="connsiteY2380" fmla="*/ 422865 h 1687324"/>
              <a:gd name="connsiteX2381" fmla="*/ 1486822 w 1655762"/>
              <a:gd name="connsiteY2381" fmla="*/ 416153 h 1687324"/>
              <a:gd name="connsiteX2382" fmla="*/ 1466700 w 1655762"/>
              <a:gd name="connsiteY2382" fmla="*/ 382593 h 1687324"/>
              <a:gd name="connsiteX2383" fmla="*/ 1463041 w 1655762"/>
              <a:gd name="connsiteY2383" fmla="*/ 376897 h 1687324"/>
              <a:gd name="connsiteX2384" fmla="*/ 1459992 w 1655762"/>
              <a:gd name="connsiteY2384" fmla="*/ 371406 h 1687324"/>
              <a:gd name="connsiteX2385" fmla="*/ 1455587 w 1655762"/>
              <a:gd name="connsiteY2385" fmla="*/ 365294 h 1687324"/>
              <a:gd name="connsiteX2386" fmla="*/ 1446577 w 1655762"/>
              <a:gd name="connsiteY2386" fmla="*/ 351269 h 1687324"/>
              <a:gd name="connsiteX2387" fmla="*/ 1455521 w 1655762"/>
              <a:gd name="connsiteY2387" fmla="*/ 362456 h 1687324"/>
              <a:gd name="connsiteX2388" fmla="*/ 1446577 w 1655762"/>
              <a:gd name="connsiteY2388" fmla="*/ 349032 h 1687324"/>
              <a:gd name="connsiteX2389" fmla="*/ 1442106 w 1655762"/>
              <a:gd name="connsiteY2389" fmla="*/ 340082 h 1687324"/>
              <a:gd name="connsiteX2390" fmla="*/ 1446577 w 1655762"/>
              <a:gd name="connsiteY2390" fmla="*/ 344557 h 1687324"/>
              <a:gd name="connsiteX2391" fmla="*/ 1442106 w 1655762"/>
              <a:gd name="connsiteY2391" fmla="*/ 335608 h 1687324"/>
              <a:gd name="connsiteX2392" fmla="*/ 1443503 w 1655762"/>
              <a:gd name="connsiteY2392" fmla="*/ 338964 h 1687324"/>
              <a:gd name="connsiteX2393" fmla="*/ 1446213 w 1655762"/>
              <a:gd name="connsiteY2393" fmla="*/ 341922 h 1687324"/>
              <a:gd name="connsiteX2394" fmla="*/ 1446213 w 1655762"/>
              <a:gd name="connsiteY2394" fmla="*/ 341731 h 1687324"/>
              <a:gd name="connsiteX2395" fmla="*/ 1442944 w 1655762"/>
              <a:gd name="connsiteY2395" fmla="*/ 336447 h 1687324"/>
              <a:gd name="connsiteX2396" fmla="*/ 1437634 w 1655762"/>
              <a:gd name="connsiteY2396" fmla="*/ 328895 h 1687324"/>
              <a:gd name="connsiteX2397" fmla="*/ 1453285 w 1655762"/>
              <a:gd name="connsiteY2397" fmla="*/ 349032 h 1687324"/>
              <a:gd name="connsiteX2398" fmla="*/ 1457756 w 1655762"/>
              <a:gd name="connsiteY2398" fmla="*/ 353507 h 1687324"/>
              <a:gd name="connsiteX2399" fmla="*/ 1444748 w 1655762"/>
              <a:gd name="connsiteY2399" fmla="*/ 333981 h 1687324"/>
              <a:gd name="connsiteX2400" fmla="*/ 1444062 w 1655762"/>
              <a:gd name="connsiteY2400" fmla="*/ 332531 h 1687324"/>
              <a:gd name="connsiteX2401" fmla="*/ 1439870 w 1655762"/>
              <a:gd name="connsiteY2401" fmla="*/ 328895 h 1687324"/>
              <a:gd name="connsiteX2402" fmla="*/ 1435398 w 1655762"/>
              <a:gd name="connsiteY2402" fmla="*/ 319946 h 1687324"/>
              <a:gd name="connsiteX2403" fmla="*/ 1436517 w 1655762"/>
              <a:gd name="connsiteY2403" fmla="*/ 321065 h 1687324"/>
              <a:gd name="connsiteX2404" fmla="*/ 1442106 w 1655762"/>
              <a:gd name="connsiteY2404" fmla="*/ 328895 h 1687324"/>
              <a:gd name="connsiteX2405" fmla="*/ 1451049 w 1655762"/>
              <a:gd name="connsiteY2405" fmla="*/ 340082 h 1687324"/>
              <a:gd name="connsiteX2406" fmla="*/ 1459992 w 1655762"/>
              <a:gd name="connsiteY2406" fmla="*/ 353507 h 1687324"/>
              <a:gd name="connsiteX2407" fmla="*/ 1475643 w 1655762"/>
              <a:gd name="connsiteY2407" fmla="*/ 375880 h 1687324"/>
              <a:gd name="connsiteX2408" fmla="*/ 1473407 w 1655762"/>
              <a:gd name="connsiteY2408" fmla="*/ 373643 h 1687324"/>
              <a:gd name="connsiteX2409" fmla="*/ 1477879 w 1655762"/>
              <a:gd name="connsiteY2409" fmla="*/ 378118 h 1687324"/>
              <a:gd name="connsiteX2410" fmla="*/ 1489058 w 1655762"/>
              <a:gd name="connsiteY2410" fmla="*/ 400492 h 1687324"/>
              <a:gd name="connsiteX2411" fmla="*/ 1488499 w 1655762"/>
              <a:gd name="connsiteY2411" fmla="*/ 401331 h 1687324"/>
              <a:gd name="connsiteX2412" fmla="*/ 1489366 w 1655762"/>
              <a:gd name="connsiteY2412" fmla="*/ 403153 h 1687324"/>
              <a:gd name="connsiteX2413" fmla="*/ 1489058 w 1655762"/>
              <a:gd name="connsiteY2413" fmla="*/ 402729 h 1687324"/>
              <a:gd name="connsiteX2414" fmla="*/ 1489574 w 1655762"/>
              <a:gd name="connsiteY2414" fmla="*/ 403589 h 1687324"/>
              <a:gd name="connsiteX2415" fmla="*/ 1491294 w 1655762"/>
              <a:gd name="connsiteY2415" fmla="*/ 407204 h 1687324"/>
              <a:gd name="connsiteX2416" fmla="*/ 1498001 w 1655762"/>
              <a:gd name="connsiteY2416" fmla="*/ 418391 h 1687324"/>
              <a:gd name="connsiteX2417" fmla="*/ 1502473 w 1655762"/>
              <a:gd name="connsiteY2417" fmla="*/ 425103 h 1687324"/>
              <a:gd name="connsiteX2418" fmla="*/ 1496883 w 1655762"/>
              <a:gd name="connsiteY2418" fmla="*/ 415781 h 1687324"/>
              <a:gd name="connsiteX2419" fmla="*/ 1491294 w 1655762"/>
              <a:gd name="connsiteY2419" fmla="*/ 402729 h 1687324"/>
              <a:gd name="connsiteX2420" fmla="*/ 1482350 w 1655762"/>
              <a:gd name="connsiteY2420" fmla="*/ 384830 h 1687324"/>
              <a:gd name="connsiteX2421" fmla="*/ 1476953 w 1655762"/>
              <a:gd name="connsiteY2421" fmla="*/ 376429 h 1687324"/>
              <a:gd name="connsiteX2422" fmla="*/ 1475284 w 1655762"/>
              <a:gd name="connsiteY2422" fmla="*/ 374121 h 1687324"/>
              <a:gd name="connsiteX2423" fmla="*/ 1474066 w 1655762"/>
              <a:gd name="connsiteY2423" fmla="*/ 372244 h 1687324"/>
              <a:gd name="connsiteX2424" fmla="*/ 1474530 w 1655762"/>
              <a:gd name="connsiteY2424" fmla="*/ 372657 h 1687324"/>
              <a:gd name="connsiteX2425" fmla="*/ 1462228 w 1655762"/>
              <a:gd name="connsiteY2425" fmla="*/ 353507 h 1687324"/>
              <a:gd name="connsiteX2426" fmla="*/ 1466700 w 1655762"/>
              <a:gd name="connsiteY2426" fmla="*/ 360219 h 1687324"/>
              <a:gd name="connsiteX2427" fmla="*/ 1457756 w 1655762"/>
              <a:gd name="connsiteY2427" fmla="*/ 344557 h 1687324"/>
              <a:gd name="connsiteX2428" fmla="*/ 1450828 w 1655762"/>
              <a:gd name="connsiteY2428" fmla="*/ 335891 h 1687324"/>
              <a:gd name="connsiteX2429" fmla="*/ 1449542 w 1655762"/>
              <a:gd name="connsiteY2429" fmla="*/ 334747 h 1687324"/>
              <a:gd name="connsiteX2430" fmla="*/ 1451329 w 1655762"/>
              <a:gd name="connsiteY2430" fmla="*/ 338125 h 1687324"/>
              <a:gd name="connsiteX2431" fmla="*/ 1455521 w 1655762"/>
              <a:gd name="connsiteY2431" fmla="*/ 344557 h 1687324"/>
              <a:gd name="connsiteX2432" fmla="*/ 1442106 w 1655762"/>
              <a:gd name="connsiteY2432" fmla="*/ 328895 h 1687324"/>
              <a:gd name="connsiteX2433" fmla="*/ 1439870 w 1655762"/>
              <a:gd name="connsiteY2433" fmla="*/ 324421 h 1687324"/>
              <a:gd name="connsiteX2434" fmla="*/ 1436517 w 1655762"/>
              <a:gd name="connsiteY2434" fmla="*/ 321065 h 1687324"/>
              <a:gd name="connsiteX2435" fmla="*/ 1430927 w 1655762"/>
              <a:gd name="connsiteY2435" fmla="*/ 313234 h 1687324"/>
              <a:gd name="connsiteX2436" fmla="*/ 1415276 w 1655762"/>
              <a:gd name="connsiteY2436" fmla="*/ 295335 h 1687324"/>
              <a:gd name="connsiteX2437" fmla="*/ 1417512 w 1655762"/>
              <a:gd name="connsiteY2437" fmla="*/ 297572 h 1687324"/>
              <a:gd name="connsiteX2438" fmla="*/ 1401862 w 1655762"/>
              <a:gd name="connsiteY2438" fmla="*/ 281912 h 1687324"/>
              <a:gd name="connsiteX2439" fmla="*/ 1401861 w 1655762"/>
              <a:gd name="connsiteY2439" fmla="*/ 281910 h 1687324"/>
              <a:gd name="connsiteX2440" fmla="*/ 1401860 w 1655762"/>
              <a:gd name="connsiteY2440" fmla="*/ 281909 h 1687324"/>
              <a:gd name="connsiteX2441" fmla="*/ 1401791 w 1655762"/>
              <a:gd name="connsiteY2441" fmla="*/ 281826 h 1687324"/>
              <a:gd name="connsiteX2442" fmla="*/ 1397948 w 1655762"/>
              <a:gd name="connsiteY2442" fmla="*/ 277156 h 1687324"/>
              <a:gd name="connsiteX2443" fmla="*/ 1397915 w 1655762"/>
              <a:gd name="connsiteY2443" fmla="*/ 277172 h 1687324"/>
              <a:gd name="connsiteX2444" fmla="*/ 1390682 w 1655762"/>
              <a:gd name="connsiteY2444" fmla="*/ 268486 h 1687324"/>
              <a:gd name="connsiteX2445" fmla="*/ 1392918 w 1655762"/>
              <a:gd name="connsiteY2445" fmla="*/ 270723 h 1687324"/>
              <a:gd name="connsiteX2446" fmla="*/ 1386355 w 1655762"/>
              <a:gd name="connsiteY2446" fmla="*/ 264156 h 1687324"/>
              <a:gd name="connsiteX2447" fmla="*/ 1376652 w 1655762"/>
              <a:gd name="connsiteY2447" fmla="*/ 255877 h 1687324"/>
              <a:gd name="connsiteX2448" fmla="*/ 1375502 w 1655762"/>
              <a:gd name="connsiteY2448" fmla="*/ 254650 h 1687324"/>
              <a:gd name="connsiteX2449" fmla="*/ 1377267 w 1655762"/>
              <a:gd name="connsiteY2449" fmla="*/ 257299 h 1687324"/>
              <a:gd name="connsiteX2450" fmla="*/ 1383974 w 1655762"/>
              <a:gd name="connsiteY2450" fmla="*/ 264011 h 1687324"/>
              <a:gd name="connsiteX2451" fmla="*/ 1393055 w 1655762"/>
              <a:gd name="connsiteY2451" fmla="*/ 274916 h 1687324"/>
              <a:gd name="connsiteX2452" fmla="*/ 1388725 w 1655762"/>
              <a:gd name="connsiteY2452" fmla="*/ 270164 h 1687324"/>
              <a:gd name="connsiteX2453" fmla="*/ 1381738 w 1655762"/>
              <a:gd name="connsiteY2453" fmla="*/ 264011 h 1687324"/>
              <a:gd name="connsiteX2454" fmla="*/ 1397389 w 1655762"/>
              <a:gd name="connsiteY2454" fmla="*/ 281910 h 1687324"/>
              <a:gd name="connsiteX2455" fmla="*/ 1413040 w 1655762"/>
              <a:gd name="connsiteY2455" fmla="*/ 302047 h 1687324"/>
              <a:gd name="connsiteX2456" fmla="*/ 1413040 w 1655762"/>
              <a:gd name="connsiteY2456" fmla="*/ 304284 h 1687324"/>
              <a:gd name="connsiteX2457" fmla="*/ 1420571 w 1655762"/>
              <a:gd name="connsiteY2457" fmla="*/ 313705 h 1687324"/>
              <a:gd name="connsiteX2458" fmla="*/ 1421145 w 1655762"/>
              <a:gd name="connsiteY2458" fmla="*/ 314632 h 1687324"/>
              <a:gd name="connsiteX2459" fmla="*/ 1426455 w 1655762"/>
              <a:gd name="connsiteY2459" fmla="*/ 322183 h 1687324"/>
              <a:gd name="connsiteX2460" fmla="*/ 1435398 w 1655762"/>
              <a:gd name="connsiteY2460" fmla="*/ 335608 h 1687324"/>
              <a:gd name="connsiteX2461" fmla="*/ 1447695 w 1655762"/>
              <a:gd name="connsiteY2461" fmla="*/ 354346 h 1687324"/>
              <a:gd name="connsiteX2462" fmla="*/ 1455587 w 1655762"/>
              <a:gd name="connsiteY2462" fmla="*/ 365294 h 1687324"/>
              <a:gd name="connsiteX2463" fmla="*/ 1463041 w 1655762"/>
              <a:gd name="connsiteY2463" fmla="*/ 376897 h 1687324"/>
              <a:gd name="connsiteX2464" fmla="*/ 1471171 w 1655762"/>
              <a:gd name="connsiteY2464" fmla="*/ 391542 h 1687324"/>
              <a:gd name="connsiteX2465" fmla="*/ 1473407 w 1655762"/>
              <a:gd name="connsiteY2465" fmla="*/ 396017 h 1687324"/>
              <a:gd name="connsiteX2466" fmla="*/ 1455521 w 1655762"/>
              <a:gd name="connsiteY2466" fmla="*/ 369168 h 1687324"/>
              <a:gd name="connsiteX2467" fmla="*/ 1437634 w 1655762"/>
              <a:gd name="connsiteY2467" fmla="*/ 342320 h 1687324"/>
              <a:gd name="connsiteX2468" fmla="*/ 1435398 w 1655762"/>
              <a:gd name="connsiteY2468" fmla="*/ 340082 h 1687324"/>
              <a:gd name="connsiteX2469" fmla="*/ 1426455 w 1655762"/>
              <a:gd name="connsiteY2469" fmla="*/ 328895 h 1687324"/>
              <a:gd name="connsiteX2470" fmla="*/ 1444341 w 1655762"/>
              <a:gd name="connsiteY2470" fmla="*/ 353507 h 1687324"/>
              <a:gd name="connsiteX2471" fmla="*/ 1446577 w 1655762"/>
              <a:gd name="connsiteY2471" fmla="*/ 360219 h 1687324"/>
              <a:gd name="connsiteX2472" fmla="*/ 1442106 w 1655762"/>
              <a:gd name="connsiteY2472" fmla="*/ 351269 h 1687324"/>
              <a:gd name="connsiteX2473" fmla="*/ 1426455 w 1655762"/>
              <a:gd name="connsiteY2473" fmla="*/ 331133 h 1687324"/>
              <a:gd name="connsiteX2474" fmla="*/ 1413040 w 1655762"/>
              <a:gd name="connsiteY2474" fmla="*/ 313234 h 1687324"/>
              <a:gd name="connsiteX2475" fmla="*/ 1410804 w 1655762"/>
              <a:gd name="connsiteY2475" fmla="*/ 310996 h 1687324"/>
              <a:gd name="connsiteX2476" fmla="*/ 1406332 w 1655762"/>
              <a:gd name="connsiteY2476" fmla="*/ 304284 h 1687324"/>
              <a:gd name="connsiteX2477" fmla="*/ 1404097 w 1655762"/>
              <a:gd name="connsiteY2477" fmla="*/ 302047 h 1687324"/>
              <a:gd name="connsiteX2478" fmla="*/ 1401861 w 1655762"/>
              <a:gd name="connsiteY2478" fmla="*/ 297572 h 1687324"/>
              <a:gd name="connsiteX2479" fmla="*/ 1397389 w 1655762"/>
              <a:gd name="connsiteY2479" fmla="*/ 293097 h 1687324"/>
              <a:gd name="connsiteX2480" fmla="*/ 1399625 w 1655762"/>
              <a:gd name="connsiteY2480" fmla="*/ 297572 h 1687324"/>
              <a:gd name="connsiteX2481" fmla="*/ 1392918 w 1655762"/>
              <a:gd name="connsiteY2481" fmla="*/ 288623 h 1687324"/>
              <a:gd name="connsiteX2482" fmla="*/ 1388446 w 1655762"/>
              <a:gd name="connsiteY2482" fmla="*/ 281910 h 1687324"/>
              <a:gd name="connsiteX2483" fmla="*/ 1395153 w 1655762"/>
              <a:gd name="connsiteY2483" fmla="*/ 288623 h 1687324"/>
              <a:gd name="connsiteX2484" fmla="*/ 1388448 w 1655762"/>
              <a:gd name="connsiteY2484" fmla="*/ 279675 h 1687324"/>
              <a:gd name="connsiteX2485" fmla="*/ 1395153 w 1655762"/>
              <a:gd name="connsiteY2485" fmla="*/ 286385 h 1687324"/>
              <a:gd name="connsiteX2486" fmla="*/ 1408568 w 1655762"/>
              <a:gd name="connsiteY2486" fmla="*/ 302047 h 1687324"/>
              <a:gd name="connsiteX2487" fmla="*/ 1392918 w 1655762"/>
              <a:gd name="connsiteY2487" fmla="*/ 279673 h 1687324"/>
              <a:gd name="connsiteX2488" fmla="*/ 1390682 w 1655762"/>
              <a:gd name="connsiteY2488" fmla="*/ 277436 h 1687324"/>
              <a:gd name="connsiteX2489" fmla="*/ 1388446 w 1655762"/>
              <a:gd name="connsiteY2489" fmla="*/ 277436 h 1687324"/>
              <a:gd name="connsiteX2490" fmla="*/ 1381738 w 1655762"/>
              <a:gd name="connsiteY2490" fmla="*/ 272961 h 1687324"/>
              <a:gd name="connsiteX2491" fmla="*/ 1375031 w 1655762"/>
              <a:gd name="connsiteY2491" fmla="*/ 264011 h 1687324"/>
              <a:gd name="connsiteX2492" fmla="*/ 1368323 w 1655762"/>
              <a:gd name="connsiteY2492" fmla="*/ 255062 h 1687324"/>
              <a:gd name="connsiteX2493" fmla="*/ 1357144 w 1655762"/>
              <a:gd name="connsiteY2493" fmla="*/ 243875 h 1687324"/>
              <a:gd name="connsiteX2494" fmla="*/ 1359380 w 1655762"/>
              <a:gd name="connsiteY2494" fmla="*/ 246112 h 1687324"/>
              <a:gd name="connsiteX2495" fmla="*/ 1370559 w 1655762"/>
              <a:gd name="connsiteY2495" fmla="*/ 259537 h 1687324"/>
              <a:gd name="connsiteX2496" fmla="*/ 1381738 w 1655762"/>
              <a:gd name="connsiteY2496" fmla="*/ 272961 h 1687324"/>
              <a:gd name="connsiteX2497" fmla="*/ 1374848 w 1655762"/>
              <a:gd name="connsiteY2497" fmla="*/ 267051 h 1687324"/>
              <a:gd name="connsiteX2498" fmla="*/ 1376638 w 1655762"/>
              <a:gd name="connsiteY2498" fmla="*/ 268206 h 1687324"/>
              <a:gd name="connsiteX2499" fmla="*/ 1375031 w 1655762"/>
              <a:gd name="connsiteY2499" fmla="*/ 266249 h 1687324"/>
              <a:gd name="connsiteX2500" fmla="*/ 1366088 w 1655762"/>
              <a:gd name="connsiteY2500" fmla="*/ 258045 h 1687324"/>
              <a:gd name="connsiteX2501" fmla="*/ 1366088 w 1655762"/>
              <a:gd name="connsiteY2501" fmla="*/ 257299 h 1687324"/>
              <a:gd name="connsiteX2502" fmla="*/ 1359380 w 1655762"/>
              <a:gd name="connsiteY2502" fmla="*/ 250587 h 1687324"/>
              <a:gd name="connsiteX2503" fmla="*/ 1361616 w 1655762"/>
              <a:gd name="connsiteY2503" fmla="*/ 250587 h 1687324"/>
              <a:gd name="connsiteX2504" fmla="*/ 1352673 w 1655762"/>
              <a:gd name="connsiteY2504" fmla="*/ 241637 h 1687324"/>
              <a:gd name="connsiteX2505" fmla="*/ 1348688 w 1655762"/>
              <a:gd name="connsiteY2505" fmla="*/ 238979 h 1687324"/>
              <a:gd name="connsiteX2506" fmla="*/ 1345965 w 1655762"/>
              <a:gd name="connsiteY2506" fmla="*/ 237163 h 1687324"/>
              <a:gd name="connsiteX2507" fmla="*/ 1353631 w 1655762"/>
              <a:gd name="connsiteY2507" fmla="*/ 246112 h 1687324"/>
              <a:gd name="connsiteX2508" fmla="*/ 1352673 w 1655762"/>
              <a:gd name="connsiteY2508" fmla="*/ 246112 h 1687324"/>
              <a:gd name="connsiteX2509" fmla="*/ 1352673 w 1655762"/>
              <a:gd name="connsiteY2509" fmla="*/ 248350 h 1687324"/>
              <a:gd name="connsiteX2510" fmla="*/ 1343729 w 1655762"/>
              <a:gd name="connsiteY2510" fmla="*/ 239400 h 1687324"/>
              <a:gd name="connsiteX2511" fmla="*/ 1332550 w 1655762"/>
              <a:gd name="connsiteY2511" fmla="*/ 230451 h 1687324"/>
              <a:gd name="connsiteX2512" fmla="*/ 1341494 w 1655762"/>
              <a:gd name="connsiteY2512" fmla="*/ 239400 h 1687324"/>
              <a:gd name="connsiteX2513" fmla="*/ 1350437 w 1655762"/>
              <a:gd name="connsiteY2513" fmla="*/ 248350 h 1687324"/>
              <a:gd name="connsiteX2514" fmla="*/ 1368323 w 1655762"/>
              <a:gd name="connsiteY2514" fmla="*/ 266249 h 1687324"/>
              <a:gd name="connsiteX2515" fmla="*/ 1386210 w 1655762"/>
              <a:gd name="connsiteY2515" fmla="*/ 284148 h 1687324"/>
              <a:gd name="connsiteX2516" fmla="*/ 1392918 w 1655762"/>
              <a:gd name="connsiteY2516" fmla="*/ 293097 h 1687324"/>
              <a:gd name="connsiteX2517" fmla="*/ 1399625 w 1655762"/>
              <a:gd name="connsiteY2517" fmla="*/ 302047 h 1687324"/>
              <a:gd name="connsiteX2518" fmla="*/ 1410804 w 1655762"/>
              <a:gd name="connsiteY2518" fmla="*/ 313234 h 1687324"/>
              <a:gd name="connsiteX2519" fmla="*/ 1415276 w 1655762"/>
              <a:gd name="connsiteY2519" fmla="*/ 317709 h 1687324"/>
              <a:gd name="connsiteX2520" fmla="*/ 1419747 w 1655762"/>
              <a:gd name="connsiteY2520" fmla="*/ 324421 h 1687324"/>
              <a:gd name="connsiteX2521" fmla="*/ 1415276 w 1655762"/>
              <a:gd name="connsiteY2521" fmla="*/ 319946 h 1687324"/>
              <a:gd name="connsiteX2522" fmla="*/ 1426455 w 1655762"/>
              <a:gd name="connsiteY2522" fmla="*/ 335608 h 1687324"/>
              <a:gd name="connsiteX2523" fmla="*/ 1425896 w 1655762"/>
              <a:gd name="connsiteY2523" fmla="*/ 336167 h 1687324"/>
              <a:gd name="connsiteX2524" fmla="*/ 1423548 w 1655762"/>
              <a:gd name="connsiteY2524" fmla="*/ 334489 h 1687324"/>
              <a:gd name="connsiteX2525" fmla="*/ 1423381 w 1655762"/>
              <a:gd name="connsiteY2525" fmla="*/ 334209 h 1687324"/>
              <a:gd name="connsiteX2526" fmla="*/ 1418247 w 1655762"/>
              <a:gd name="connsiteY2526" fmla="*/ 327604 h 1687324"/>
              <a:gd name="connsiteX2527" fmla="*/ 1417786 w 1655762"/>
              <a:gd name="connsiteY2527" fmla="*/ 327129 h 1687324"/>
              <a:gd name="connsiteX2528" fmla="*/ 1421424 w 1655762"/>
              <a:gd name="connsiteY2528" fmla="*/ 333370 h 1687324"/>
              <a:gd name="connsiteX2529" fmla="*/ 1423178 w 1655762"/>
              <a:gd name="connsiteY2529" fmla="*/ 334990 h 1687324"/>
              <a:gd name="connsiteX2530" fmla="*/ 1426764 w 1655762"/>
              <a:gd name="connsiteY2530" fmla="*/ 339851 h 1687324"/>
              <a:gd name="connsiteX2531" fmla="*/ 1430927 w 1655762"/>
              <a:gd name="connsiteY2531" fmla="*/ 346794 h 1687324"/>
              <a:gd name="connsiteX2532" fmla="*/ 1432121 w 1655762"/>
              <a:gd name="connsiteY2532" fmla="*/ 348354 h 1687324"/>
              <a:gd name="connsiteX2533" fmla="*/ 1435398 w 1655762"/>
              <a:gd name="connsiteY2533" fmla="*/ 353507 h 1687324"/>
              <a:gd name="connsiteX2534" fmla="*/ 1433162 w 1655762"/>
              <a:gd name="connsiteY2534" fmla="*/ 351269 h 1687324"/>
              <a:gd name="connsiteX2535" fmla="*/ 1428691 w 1655762"/>
              <a:gd name="connsiteY2535" fmla="*/ 344557 h 1687324"/>
              <a:gd name="connsiteX2536" fmla="*/ 1421983 w 1655762"/>
              <a:gd name="connsiteY2536" fmla="*/ 337845 h 1687324"/>
              <a:gd name="connsiteX2537" fmla="*/ 1421983 w 1655762"/>
              <a:gd name="connsiteY2537" fmla="*/ 335608 h 1687324"/>
              <a:gd name="connsiteX2538" fmla="*/ 1413040 w 1655762"/>
              <a:gd name="connsiteY2538" fmla="*/ 322183 h 1687324"/>
              <a:gd name="connsiteX2539" fmla="*/ 1411994 w 1655762"/>
              <a:gd name="connsiteY2539" fmla="*/ 321735 h 1687324"/>
              <a:gd name="connsiteX2540" fmla="*/ 1411084 w 1655762"/>
              <a:gd name="connsiteY2540" fmla="*/ 321344 h 1687324"/>
              <a:gd name="connsiteX2541" fmla="*/ 1410804 w 1655762"/>
              <a:gd name="connsiteY2541" fmla="*/ 322183 h 1687324"/>
              <a:gd name="connsiteX2542" fmla="*/ 1402151 w 1655762"/>
              <a:gd name="connsiteY2542" fmla="*/ 310533 h 1687324"/>
              <a:gd name="connsiteX2543" fmla="*/ 1399117 w 1655762"/>
              <a:gd name="connsiteY2543" fmla="*/ 308968 h 1687324"/>
              <a:gd name="connsiteX2544" fmla="*/ 1395677 w 1655762"/>
              <a:gd name="connsiteY2544" fmla="*/ 302147 h 1687324"/>
              <a:gd name="connsiteX2545" fmla="*/ 1394837 w 1655762"/>
              <a:gd name="connsiteY2545" fmla="*/ 300733 h 1687324"/>
              <a:gd name="connsiteX2546" fmla="*/ 1381738 w 1655762"/>
              <a:gd name="connsiteY2546" fmla="*/ 284148 h 1687324"/>
              <a:gd name="connsiteX2547" fmla="*/ 1381299 w 1655762"/>
              <a:gd name="connsiteY2547" fmla="*/ 283679 h 1687324"/>
              <a:gd name="connsiteX2548" fmla="*/ 1387475 w 1655762"/>
              <a:gd name="connsiteY2548" fmla="*/ 292101 h 1687324"/>
              <a:gd name="connsiteX2549" fmla="*/ 1377097 w 1655762"/>
              <a:gd name="connsiteY2549" fmla="*/ 279128 h 1687324"/>
              <a:gd name="connsiteX2550" fmla="*/ 1368323 w 1655762"/>
              <a:gd name="connsiteY2550" fmla="*/ 268486 h 1687324"/>
              <a:gd name="connsiteX2551" fmla="*/ 1369441 w 1655762"/>
              <a:gd name="connsiteY2551" fmla="*/ 270724 h 1687324"/>
              <a:gd name="connsiteX2552" fmla="*/ 1370559 w 1655762"/>
              <a:gd name="connsiteY2552" fmla="*/ 272961 h 1687324"/>
              <a:gd name="connsiteX2553" fmla="*/ 1363852 w 1655762"/>
              <a:gd name="connsiteY2553" fmla="*/ 266249 h 1687324"/>
              <a:gd name="connsiteX2554" fmla="*/ 1366088 w 1655762"/>
              <a:gd name="connsiteY2554" fmla="*/ 266249 h 1687324"/>
              <a:gd name="connsiteX2555" fmla="*/ 1360897 w 1655762"/>
              <a:gd name="connsiteY2555" fmla="*/ 261054 h 1687324"/>
              <a:gd name="connsiteX2556" fmla="*/ 1359536 w 1655762"/>
              <a:gd name="connsiteY2556" fmla="*/ 260033 h 1687324"/>
              <a:gd name="connsiteX2557" fmla="*/ 1359633 w 1655762"/>
              <a:gd name="connsiteY2557" fmla="*/ 259790 h 1687324"/>
              <a:gd name="connsiteX2558" fmla="*/ 1350437 w 1655762"/>
              <a:gd name="connsiteY2558" fmla="*/ 250587 h 1687324"/>
              <a:gd name="connsiteX2559" fmla="*/ 1337022 w 1655762"/>
              <a:gd name="connsiteY2559" fmla="*/ 241637 h 1687324"/>
              <a:gd name="connsiteX2560" fmla="*/ 1334787 w 1655762"/>
              <a:gd name="connsiteY2560" fmla="*/ 239400 h 1687324"/>
              <a:gd name="connsiteX2561" fmla="*/ 1337581 w 1655762"/>
              <a:gd name="connsiteY2561" fmla="*/ 239959 h 1687324"/>
              <a:gd name="connsiteX2562" fmla="*/ 1337022 w 1655762"/>
              <a:gd name="connsiteY2562" fmla="*/ 237163 h 1687324"/>
              <a:gd name="connsiteX2563" fmla="*/ 1325848 w 1655762"/>
              <a:gd name="connsiteY2563" fmla="*/ 228218 h 1687324"/>
              <a:gd name="connsiteX2564" fmla="*/ 1325843 w 1655762"/>
              <a:gd name="connsiteY2564" fmla="*/ 228213 h 1687324"/>
              <a:gd name="connsiteX2565" fmla="*/ 1325843 w 1655762"/>
              <a:gd name="connsiteY2565" fmla="*/ 228214 h 1687324"/>
              <a:gd name="connsiteX2566" fmla="*/ 1323607 w 1655762"/>
              <a:gd name="connsiteY2566" fmla="*/ 225976 h 1687324"/>
              <a:gd name="connsiteX2567" fmla="*/ 1334786 w 1655762"/>
              <a:gd name="connsiteY2567" fmla="*/ 234925 h 1687324"/>
              <a:gd name="connsiteX2568" fmla="*/ 1332550 w 1655762"/>
              <a:gd name="connsiteY2568" fmla="*/ 232688 h 1687324"/>
              <a:gd name="connsiteX2569" fmla="*/ 1307956 w 1655762"/>
              <a:gd name="connsiteY2569" fmla="*/ 212552 h 1687324"/>
              <a:gd name="connsiteX2570" fmla="*/ 1314664 w 1655762"/>
              <a:gd name="connsiteY2570" fmla="*/ 217026 h 1687324"/>
              <a:gd name="connsiteX2571" fmla="*/ 1325711 w 1655762"/>
              <a:gd name="connsiteY2571" fmla="*/ 225787 h 1687324"/>
              <a:gd name="connsiteX2572" fmla="*/ 1333948 w 1655762"/>
              <a:gd name="connsiteY2572" fmla="*/ 233807 h 1687324"/>
              <a:gd name="connsiteX2573" fmla="*/ 1345965 w 1655762"/>
              <a:gd name="connsiteY2573" fmla="*/ 243875 h 1687324"/>
              <a:gd name="connsiteX2574" fmla="*/ 1329476 w 1655762"/>
              <a:gd name="connsiteY2574" fmla="*/ 228773 h 1687324"/>
              <a:gd name="connsiteX2575" fmla="*/ 1325711 w 1655762"/>
              <a:gd name="connsiteY2575" fmla="*/ 225787 h 1687324"/>
              <a:gd name="connsiteX2576" fmla="*/ 1323607 w 1655762"/>
              <a:gd name="connsiteY2576" fmla="*/ 223738 h 1687324"/>
              <a:gd name="connsiteX2577" fmla="*/ 1316698 w 1655762"/>
              <a:gd name="connsiteY2577" fmla="*/ 216824 h 1687324"/>
              <a:gd name="connsiteX2578" fmla="*/ 1309915 w 1655762"/>
              <a:gd name="connsiteY2578" fmla="*/ 210962 h 1687324"/>
              <a:gd name="connsiteX2579" fmla="*/ 1307347 w 1655762"/>
              <a:gd name="connsiteY2579" fmla="*/ 208919 h 1687324"/>
              <a:gd name="connsiteX2580" fmla="*/ 1298516 w 1655762"/>
              <a:gd name="connsiteY2580" fmla="*/ 202607 h 1687324"/>
              <a:gd name="connsiteX2581" fmla="*/ 1298175 w 1655762"/>
              <a:gd name="connsiteY2581" fmla="*/ 202204 h 1687324"/>
              <a:gd name="connsiteX2582" fmla="*/ 1295692 w 1655762"/>
              <a:gd name="connsiteY2582" fmla="*/ 200576 h 1687324"/>
              <a:gd name="connsiteX2583" fmla="*/ 1296988 w 1655762"/>
              <a:gd name="connsiteY2583" fmla="*/ 201613 h 1687324"/>
              <a:gd name="connsiteX2584" fmla="*/ 1295690 w 1655762"/>
              <a:gd name="connsiteY2584" fmla="*/ 200575 h 1687324"/>
              <a:gd name="connsiteX2585" fmla="*/ 1292613 w 1655762"/>
              <a:gd name="connsiteY2585" fmla="*/ 198557 h 1687324"/>
              <a:gd name="connsiteX2586" fmla="*/ 1290709 w 1655762"/>
              <a:gd name="connsiteY2586" fmla="*/ 196890 h 1687324"/>
              <a:gd name="connsiteX2587" fmla="*/ 1291084 w 1655762"/>
              <a:gd name="connsiteY2587" fmla="*/ 196890 h 1687324"/>
              <a:gd name="connsiteX2588" fmla="*/ 1292224 w 1655762"/>
              <a:gd name="connsiteY2588" fmla="*/ 196890 h 1687324"/>
              <a:gd name="connsiteX2589" fmla="*/ 1291800 w 1655762"/>
              <a:gd name="connsiteY2589" fmla="*/ 196552 h 1687324"/>
              <a:gd name="connsiteX2590" fmla="*/ 1286437 w 1655762"/>
              <a:gd name="connsiteY2590" fmla="*/ 192974 h 1687324"/>
              <a:gd name="connsiteX2591" fmla="*/ 1278891 w 1655762"/>
              <a:gd name="connsiteY2591" fmla="*/ 185703 h 1687324"/>
              <a:gd name="connsiteX2592" fmla="*/ 1278848 w 1655762"/>
              <a:gd name="connsiteY2592" fmla="*/ 185694 h 1687324"/>
              <a:gd name="connsiteX2593" fmla="*/ 1278891 w 1655762"/>
              <a:gd name="connsiteY2593" fmla="*/ 185738 h 1687324"/>
              <a:gd name="connsiteX2594" fmla="*/ 1278816 w 1655762"/>
              <a:gd name="connsiteY2594" fmla="*/ 185688 h 1687324"/>
              <a:gd name="connsiteX2595" fmla="*/ 1276096 w 1655762"/>
              <a:gd name="connsiteY2595" fmla="*/ 185144 h 1687324"/>
              <a:gd name="connsiteX2596" fmla="*/ 1269947 w 1655762"/>
              <a:gd name="connsiteY2596" fmla="*/ 181228 h 1687324"/>
              <a:gd name="connsiteX2597" fmla="*/ 1284589 w 1655762"/>
              <a:gd name="connsiteY2597" fmla="*/ 191694 h 1687324"/>
              <a:gd name="connsiteX2598" fmla="*/ 1285598 w 1655762"/>
              <a:gd name="connsiteY2598" fmla="*/ 192415 h 1687324"/>
              <a:gd name="connsiteX2599" fmla="*/ 1285071 w 1655762"/>
              <a:gd name="connsiteY2599" fmla="*/ 192080 h 1687324"/>
              <a:gd name="connsiteX2600" fmla="*/ 1261004 w 1655762"/>
              <a:gd name="connsiteY2600" fmla="*/ 176753 h 1687324"/>
              <a:gd name="connsiteX2601" fmla="*/ 1267711 w 1655762"/>
              <a:gd name="connsiteY2601" fmla="*/ 181228 h 1687324"/>
              <a:gd name="connsiteX2602" fmla="*/ 1254297 w 1655762"/>
              <a:gd name="connsiteY2602" fmla="*/ 172279 h 1687324"/>
              <a:gd name="connsiteX2603" fmla="*/ 1243341 w 1655762"/>
              <a:gd name="connsiteY2603" fmla="*/ 164448 h 1687324"/>
              <a:gd name="connsiteX2604" fmla="*/ 1242279 w 1655762"/>
              <a:gd name="connsiteY2604" fmla="*/ 163609 h 1687324"/>
              <a:gd name="connsiteX2605" fmla="*/ 1238646 w 1655762"/>
              <a:gd name="connsiteY2605" fmla="*/ 161092 h 1687324"/>
              <a:gd name="connsiteX2606" fmla="*/ 1243341 w 1655762"/>
              <a:gd name="connsiteY2606" fmla="*/ 164448 h 1687324"/>
              <a:gd name="connsiteX2607" fmla="*/ 1247589 w 1655762"/>
              <a:gd name="connsiteY2607" fmla="*/ 167804 h 1687324"/>
              <a:gd name="connsiteX2608" fmla="*/ 1220759 w 1655762"/>
              <a:gd name="connsiteY2608" fmla="*/ 149905 h 1687324"/>
              <a:gd name="connsiteX2609" fmla="*/ 1218523 w 1655762"/>
              <a:gd name="connsiteY2609" fmla="*/ 149905 h 1687324"/>
              <a:gd name="connsiteX2610" fmla="*/ 1207344 w 1655762"/>
              <a:gd name="connsiteY2610" fmla="*/ 143193 h 1687324"/>
              <a:gd name="connsiteX2611" fmla="*/ 1216288 w 1655762"/>
              <a:gd name="connsiteY2611" fmla="*/ 147667 h 1687324"/>
              <a:gd name="connsiteX2612" fmla="*/ 1202873 w 1655762"/>
              <a:gd name="connsiteY2612" fmla="*/ 138718 h 1687324"/>
              <a:gd name="connsiteX2613" fmla="*/ 1191917 w 1655762"/>
              <a:gd name="connsiteY2613" fmla="*/ 132453 h 1687324"/>
              <a:gd name="connsiteX2614" fmla="*/ 1196165 w 1655762"/>
              <a:gd name="connsiteY2614" fmla="*/ 134243 h 1687324"/>
              <a:gd name="connsiteX2615" fmla="*/ 1180514 w 1655762"/>
              <a:gd name="connsiteY2615" fmla="*/ 125294 h 1687324"/>
              <a:gd name="connsiteX2616" fmla="*/ 1178279 w 1655762"/>
              <a:gd name="connsiteY2616" fmla="*/ 123056 h 1687324"/>
              <a:gd name="connsiteX2617" fmla="*/ 1171571 w 1655762"/>
              <a:gd name="connsiteY2617" fmla="*/ 120819 h 1687324"/>
              <a:gd name="connsiteX2618" fmla="*/ 1151449 w 1655762"/>
              <a:gd name="connsiteY2618" fmla="*/ 109632 h 1687324"/>
              <a:gd name="connsiteX2619" fmla="*/ 1153685 w 1655762"/>
              <a:gd name="connsiteY2619" fmla="*/ 109632 h 1687324"/>
              <a:gd name="connsiteX2620" fmla="*/ 1144741 w 1655762"/>
              <a:gd name="connsiteY2620" fmla="*/ 105157 h 1687324"/>
              <a:gd name="connsiteX2621" fmla="*/ 1133562 w 1655762"/>
              <a:gd name="connsiteY2621" fmla="*/ 102920 h 1687324"/>
              <a:gd name="connsiteX2622" fmla="*/ 1126855 w 1655762"/>
              <a:gd name="connsiteY2622" fmla="*/ 98445 h 1687324"/>
              <a:gd name="connsiteX2623" fmla="*/ 1122383 w 1655762"/>
              <a:gd name="connsiteY2623" fmla="*/ 98445 h 1687324"/>
              <a:gd name="connsiteX2624" fmla="*/ 1122383 w 1655762"/>
              <a:gd name="connsiteY2624" fmla="*/ 96208 h 1687324"/>
              <a:gd name="connsiteX2625" fmla="*/ 1113440 w 1655762"/>
              <a:gd name="connsiteY2625" fmla="*/ 93970 h 1687324"/>
              <a:gd name="connsiteX2626" fmla="*/ 1113161 w 1655762"/>
              <a:gd name="connsiteY2626" fmla="*/ 93970 h 1687324"/>
              <a:gd name="connsiteX2627" fmla="*/ 1111610 w 1655762"/>
              <a:gd name="connsiteY2627" fmla="*/ 93970 h 1687324"/>
              <a:gd name="connsiteX2628" fmla="*/ 1106732 w 1655762"/>
              <a:gd name="connsiteY2628" fmla="*/ 91733 h 1687324"/>
              <a:gd name="connsiteX2629" fmla="*/ 1108968 w 1655762"/>
              <a:gd name="connsiteY2629" fmla="*/ 91733 h 1687324"/>
              <a:gd name="connsiteX2630" fmla="*/ 1102261 w 1655762"/>
              <a:gd name="connsiteY2630" fmla="*/ 89495 h 1687324"/>
              <a:gd name="connsiteX2631" fmla="*/ 1095553 w 1655762"/>
              <a:gd name="connsiteY2631" fmla="*/ 87258 h 1687324"/>
              <a:gd name="connsiteX2632" fmla="*/ 1100025 w 1655762"/>
              <a:gd name="connsiteY2632" fmla="*/ 87258 h 1687324"/>
              <a:gd name="connsiteX2633" fmla="*/ 1111204 w 1655762"/>
              <a:gd name="connsiteY2633" fmla="*/ 91733 h 1687324"/>
              <a:gd name="connsiteX2634" fmla="*/ 1100025 w 1655762"/>
              <a:gd name="connsiteY2634" fmla="*/ 87258 h 1687324"/>
              <a:gd name="connsiteX2635" fmla="*/ 1091082 w 1655762"/>
              <a:gd name="connsiteY2635" fmla="*/ 82783 h 1687324"/>
              <a:gd name="connsiteX2636" fmla="*/ 1073195 w 1655762"/>
              <a:gd name="connsiteY2636" fmla="*/ 76071 h 1687324"/>
              <a:gd name="connsiteX2637" fmla="*/ 1064449 w 1655762"/>
              <a:gd name="connsiteY2637" fmla="*/ 74613 h 1687324"/>
              <a:gd name="connsiteX2638" fmla="*/ 1063626 w 1655762"/>
              <a:gd name="connsiteY2638" fmla="*/ 74613 h 1687324"/>
              <a:gd name="connsiteX2639" fmla="*/ 1063524 w 1655762"/>
              <a:gd name="connsiteY2639" fmla="*/ 74562 h 1687324"/>
              <a:gd name="connsiteX2640" fmla="*/ 1062016 w 1655762"/>
              <a:gd name="connsiteY2640" fmla="*/ 76071 h 1687324"/>
              <a:gd name="connsiteX2641" fmla="*/ 1058942 w 1655762"/>
              <a:gd name="connsiteY2641" fmla="*/ 73834 h 1687324"/>
              <a:gd name="connsiteX2642" fmla="*/ 1058292 w 1655762"/>
              <a:gd name="connsiteY2642" fmla="*/ 72793 h 1687324"/>
              <a:gd name="connsiteX2643" fmla="*/ 1058051 w 1655762"/>
              <a:gd name="connsiteY2643" fmla="*/ 72695 h 1687324"/>
              <a:gd name="connsiteX2644" fmla="*/ 1053239 w 1655762"/>
              <a:gd name="connsiteY2644" fmla="*/ 70735 h 1687324"/>
              <a:gd name="connsiteX2645" fmla="*/ 1052808 w 1655762"/>
              <a:gd name="connsiteY2645" fmla="*/ 70648 h 1687324"/>
              <a:gd name="connsiteX2646" fmla="*/ 1056698 w 1655762"/>
              <a:gd name="connsiteY2646" fmla="*/ 73026 h 1687324"/>
              <a:gd name="connsiteX2647" fmla="*/ 1050153 w 1655762"/>
              <a:gd name="connsiteY2647" fmla="*/ 70117 h 1687324"/>
              <a:gd name="connsiteX2648" fmla="*/ 1046365 w 1655762"/>
              <a:gd name="connsiteY2648" fmla="*/ 69359 h 1687324"/>
              <a:gd name="connsiteX2649" fmla="*/ 1021771 w 1655762"/>
              <a:gd name="connsiteY2649" fmla="*/ 62647 h 1687324"/>
              <a:gd name="connsiteX2650" fmla="*/ 1024007 w 1655762"/>
              <a:gd name="connsiteY2650" fmla="*/ 64884 h 1687324"/>
              <a:gd name="connsiteX2651" fmla="*/ 1017299 w 1655762"/>
              <a:gd name="connsiteY2651" fmla="*/ 62647 h 1687324"/>
              <a:gd name="connsiteX2652" fmla="*/ 1019535 w 1655762"/>
              <a:gd name="connsiteY2652" fmla="*/ 62647 h 1687324"/>
              <a:gd name="connsiteX2653" fmla="*/ 1017299 w 1655762"/>
              <a:gd name="connsiteY2653" fmla="*/ 60409 h 1687324"/>
              <a:gd name="connsiteX2654" fmla="*/ 1015064 w 1655762"/>
              <a:gd name="connsiteY2654" fmla="*/ 62647 h 1687324"/>
              <a:gd name="connsiteX2655" fmla="*/ 1003884 w 1655762"/>
              <a:gd name="connsiteY2655" fmla="*/ 58172 h 1687324"/>
              <a:gd name="connsiteX2656" fmla="*/ 988234 w 1655762"/>
              <a:gd name="connsiteY2656" fmla="*/ 55935 h 1687324"/>
              <a:gd name="connsiteX2657" fmla="*/ 970347 w 1655762"/>
              <a:gd name="connsiteY2657" fmla="*/ 51460 h 1687324"/>
              <a:gd name="connsiteX2658" fmla="*/ 954696 w 1655762"/>
              <a:gd name="connsiteY2658" fmla="*/ 49223 h 1687324"/>
              <a:gd name="connsiteX2659" fmla="*/ 941281 w 1655762"/>
              <a:gd name="connsiteY2659" fmla="*/ 46985 h 1687324"/>
              <a:gd name="connsiteX2660" fmla="*/ 939046 w 1655762"/>
              <a:gd name="connsiteY2660" fmla="*/ 46985 h 1687324"/>
              <a:gd name="connsiteX2661" fmla="*/ 927867 w 1655762"/>
              <a:gd name="connsiteY2661" fmla="*/ 44748 h 1687324"/>
              <a:gd name="connsiteX2662" fmla="*/ 925631 w 1655762"/>
              <a:gd name="connsiteY2662" fmla="*/ 44748 h 1687324"/>
              <a:gd name="connsiteX2663" fmla="*/ 916687 w 1655762"/>
              <a:gd name="connsiteY2663" fmla="*/ 42510 h 1687324"/>
              <a:gd name="connsiteX2664" fmla="*/ 921159 w 1655762"/>
              <a:gd name="connsiteY2664" fmla="*/ 44748 h 1687324"/>
              <a:gd name="connsiteX2665" fmla="*/ 912216 w 1655762"/>
              <a:gd name="connsiteY2665" fmla="*/ 44748 h 1687324"/>
              <a:gd name="connsiteX2666" fmla="*/ 912216 w 1655762"/>
              <a:gd name="connsiteY2666" fmla="*/ 42510 h 1687324"/>
              <a:gd name="connsiteX2667" fmla="*/ 903272 w 1655762"/>
              <a:gd name="connsiteY2667" fmla="*/ 42510 h 1687324"/>
              <a:gd name="connsiteX2668" fmla="*/ 889001 w 1655762"/>
              <a:gd name="connsiteY2668" fmla="*/ 42510 h 1687324"/>
              <a:gd name="connsiteX2669" fmla="*/ 889001 w 1655762"/>
              <a:gd name="connsiteY2669" fmla="*/ 42863 h 1687324"/>
              <a:gd name="connsiteX2670" fmla="*/ 886533 w 1655762"/>
              <a:gd name="connsiteY2670" fmla="*/ 42510 h 1687324"/>
              <a:gd name="connsiteX2671" fmla="*/ 883150 w 1655762"/>
              <a:gd name="connsiteY2671" fmla="*/ 42510 h 1687324"/>
              <a:gd name="connsiteX2672" fmla="*/ 860792 w 1655762"/>
              <a:gd name="connsiteY2672" fmla="*/ 40273 h 1687324"/>
              <a:gd name="connsiteX2673" fmla="*/ 869735 w 1655762"/>
              <a:gd name="connsiteY2673" fmla="*/ 42510 h 1687324"/>
              <a:gd name="connsiteX2674" fmla="*/ 856320 w 1655762"/>
              <a:gd name="connsiteY2674" fmla="*/ 40273 h 1687324"/>
              <a:gd name="connsiteX2675" fmla="*/ 849613 w 1655762"/>
              <a:gd name="connsiteY2675" fmla="*/ 40273 h 1687324"/>
              <a:gd name="connsiteX2676" fmla="*/ 854084 w 1655762"/>
              <a:gd name="connsiteY2676" fmla="*/ 42510 h 1687324"/>
              <a:gd name="connsiteX2677" fmla="*/ 868849 w 1655762"/>
              <a:gd name="connsiteY2677" fmla="*/ 43988 h 1687324"/>
              <a:gd name="connsiteX2678" fmla="*/ 870014 w 1655762"/>
              <a:gd name="connsiteY2678" fmla="*/ 44468 h 1687324"/>
              <a:gd name="connsiteX2679" fmla="*/ 876443 w 1655762"/>
              <a:gd name="connsiteY2679" fmla="*/ 44748 h 1687324"/>
              <a:gd name="connsiteX2680" fmla="*/ 876443 w 1655762"/>
              <a:gd name="connsiteY2680" fmla="*/ 42510 h 1687324"/>
              <a:gd name="connsiteX2681" fmla="*/ 883150 w 1655762"/>
              <a:gd name="connsiteY2681" fmla="*/ 42510 h 1687324"/>
              <a:gd name="connsiteX2682" fmla="*/ 889858 w 1655762"/>
              <a:gd name="connsiteY2682" fmla="*/ 44748 h 1687324"/>
              <a:gd name="connsiteX2683" fmla="*/ 903272 w 1655762"/>
              <a:gd name="connsiteY2683" fmla="*/ 46985 h 1687324"/>
              <a:gd name="connsiteX2684" fmla="*/ 939046 w 1655762"/>
              <a:gd name="connsiteY2684" fmla="*/ 51460 h 1687324"/>
              <a:gd name="connsiteX2685" fmla="*/ 947989 w 1655762"/>
              <a:gd name="connsiteY2685" fmla="*/ 53697 h 1687324"/>
              <a:gd name="connsiteX2686" fmla="*/ 947989 w 1655762"/>
              <a:gd name="connsiteY2686" fmla="*/ 53829 h 1687324"/>
              <a:gd name="connsiteX2687" fmla="*/ 947430 w 1655762"/>
              <a:gd name="connsiteY2687" fmla="*/ 53697 h 1687324"/>
              <a:gd name="connsiteX2688" fmla="*/ 934574 w 1655762"/>
              <a:gd name="connsiteY2688" fmla="*/ 51460 h 1687324"/>
              <a:gd name="connsiteX2689" fmla="*/ 912216 w 1655762"/>
              <a:gd name="connsiteY2689" fmla="*/ 49223 h 1687324"/>
              <a:gd name="connsiteX2690" fmla="*/ 899797 w 1655762"/>
              <a:gd name="connsiteY2690" fmla="*/ 47447 h 1687324"/>
              <a:gd name="connsiteX2691" fmla="*/ 898801 w 1655762"/>
              <a:gd name="connsiteY2691" fmla="*/ 46985 h 1687324"/>
              <a:gd name="connsiteX2692" fmla="*/ 896565 w 1655762"/>
              <a:gd name="connsiteY2692" fmla="*/ 46985 h 1687324"/>
              <a:gd name="connsiteX2693" fmla="*/ 880914 w 1655762"/>
              <a:gd name="connsiteY2693" fmla="*/ 44748 h 1687324"/>
              <a:gd name="connsiteX2694" fmla="*/ 887622 w 1655762"/>
              <a:gd name="connsiteY2694" fmla="*/ 46985 h 1687324"/>
              <a:gd name="connsiteX2695" fmla="*/ 894050 w 1655762"/>
              <a:gd name="connsiteY2695" fmla="*/ 46985 h 1687324"/>
              <a:gd name="connsiteX2696" fmla="*/ 896565 w 1655762"/>
              <a:gd name="connsiteY2696" fmla="*/ 46985 h 1687324"/>
              <a:gd name="connsiteX2697" fmla="*/ 899797 w 1655762"/>
              <a:gd name="connsiteY2697" fmla="*/ 47447 h 1687324"/>
              <a:gd name="connsiteX2698" fmla="*/ 900233 w 1655762"/>
              <a:gd name="connsiteY2698" fmla="*/ 47649 h 1687324"/>
              <a:gd name="connsiteX2699" fmla="*/ 910177 w 1655762"/>
              <a:gd name="connsiteY2699" fmla="*/ 49498 h 1687324"/>
              <a:gd name="connsiteX2700" fmla="*/ 912182 w 1655762"/>
              <a:gd name="connsiteY2700" fmla="*/ 49774 h 1687324"/>
              <a:gd name="connsiteX2701" fmla="*/ 918923 w 1655762"/>
              <a:gd name="connsiteY2701" fmla="*/ 51460 h 1687324"/>
              <a:gd name="connsiteX2702" fmla="*/ 905508 w 1655762"/>
              <a:gd name="connsiteY2702" fmla="*/ 49223 h 1687324"/>
              <a:gd name="connsiteX2703" fmla="*/ 907744 w 1655762"/>
              <a:gd name="connsiteY2703" fmla="*/ 51460 h 1687324"/>
              <a:gd name="connsiteX2704" fmla="*/ 909980 w 1655762"/>
              <a:gd name="connsiteY2704" fmla="*/ 51460 h 1687324"/>
              <a:gd name="connsiteX2705" fmla="*/ 909980 w 1655762"/>
              <a:gd name="connsiteY2705" fmla="*/ 53697 h 1687324"/>
              <a:gd name="connsiteX2706" fmla="*/ 903272 w 1655762"/>
              <a:gd name="connsiteY2706" fmla="*/ 51460 h 1687324"/>
              <a:gd name="connsiteX2707" fmla="*/ 901037 w 1655762"/>
              <a:gd name="connsiteY2707" fmla="*/ 51460 h 1687324"/>
              <a:gd name="connsiteX2708" fmla="*/ 898801 w 1655762"/>
              <a:gd name="connsiteY2708" fmla="*/ 53697 h 1687324"/>
              <a:gd name="connsiteX2709" fmla="*/ 901037 w 1655762"/>
              <a:gd name="connsiteY2709" fmla="*/ 53697 h 1687324"/>
              <a:gd name="connsiteX2710" fmla="*/ 901596 w 1655762"/>
              <a:gd name="connsiteY2710" fmla="*/ 53697 h 1687324"/>
              <a:gd name="connsiteX2711" fmla="*/ 909980 w 1655762"/>
              <a:gd name="connsiteY2711" fmla="*/ 53697 h 1687324"/>
              <a:gd name="connsiteX2712" fmla="*/ 912216 w 1655762"/>
              <a:gd name="connsiteY2712" fmla="*/ 53697 h 1687324"/>
              <a:gd name="connsiteX2713" fmla="*/ 913400 w 1655762"/>
              <a:gd name="connsiteY2713" fmla="*/ 54290 h 1687324"/>
              <a:gd name="connsiteX2714" fmla="*/ 913159 w 1655762"/>
              <a:gd name="connsiteY2714" fmla="*/ 54641 h 1687324"/>
              <a:gd name="connsiteX2715" fmla="*/ 916687 w 1655762"/>
              <a:gd name="connsiteY2715" fmla="*/ 55935 h 1687324"/>
              <a:gd name="connsiteX2716" fmla="*/ 927867 w 1655762"/>
              <a:gd name="connsiteY2716" fmla="*/ 55935 h 1687324"/>
              <a:gd name="connsiteX2717" fmla="*/ 930102 w 1655762"/>
              <a:gd name="connsiteY2717" fmla="*/ 55935 h 1687324"/>
              <a:gd name="connsiteX2718" fmla="*/ 936810 w 1655762"/>
              <a:gd name="connsiteY2718" fmla="*/ 58172 h 1687324"/>
              <a:gd name="connsiteX2719" fmla="*/ 938207 w 1655762"/>
              <a:gd name="connsiteY2719" fmla="*/ 58172 h 1687324"/>
              <a:gd name="connsiteX2720" fmla="*/ 939859 w 1655762"/>
              <a:gd name="connsiteY2720" fmla="*/ 58172 h 1687324"/>
              <a:gd name="connsiteX2721" fmla="*/ 943517 w 1655762"/>
              <a:gd name="connsiteY2721" fmla="*/ 59011 h 1687324"/>
              <a:gd name="connsiteX2722" fmla="*/ 956932 w 1655762"/>
              <a:gd name="connsiteY2722" fmla="*/ 60409 h 1687324"/>
              <a:gd name="connsiteX2723" fmla="*/ 965875 w 1655762"/>
              <a:gd name="connsiteY2723" fmla="*/ 64884 h 1687324"/>
              <a:gd name="connsiteX2724" fmla="*/ 963231 w 1655762"/>
              <a:gd name="connsiteY2724" fmla="*/ 64884 h 1687324"/>
              <a:gd name="connsiteX2725" fmla="*/ 963613 w 1655762"/>
              <a:gd name="connsiteY2725" fmla="*/ 65088 h 1687324"/>
              <a:gd name="connsiteX2726" fmla="*/ 963001 w 1655762"/>
              <a:gd name="connsiteY2726" fmla="*/ 64884 h 1687324"/>
              <a:gd name="connsiteX2727" fmla="*/ 959168 w 1655762"/>
              <a:gd name="connsiteY2727" fmla="*/ 64884 h 1687324"/>
              <a:gd name="connsiteX2728" fmla="*/ 985998 w 1655762"/>
              <a:gd name="connsiteY2728" fmla="*/ 69359 h 1687324"/>
              <a:gd name="connsiteX2729" fmla="*/ 972583 w 1655762"/>
              <a:gd name="connsiteY2729" fmla="*/ 67122 h 1687324"/>
              <a:gd name="connsiteX2730" fmla="*/ 992705 w 1655762"/>
              <a:gd name="connsiteY2730" fmla="*/ 71596 h 1687324"/>
              <a:gd name="connsiteX2731" fmla="*/ 985998 w 1655762"/>
              <a:gd name="connsiteY2731" fmla="*/ 69359 h 1687324"/>
              <a:gd name="connsiteX2732" fmla="*/ 990470 w 1655762"/>
              <a:gd name="connsiteY2732" fmla="*/ 69359 h 1687324"/>
              <a:gd name="connsiteX2733" fmla="*/ 994941 w 1655762"/>
              <a:gd name="connsiteY2733" fmla="*/ 71596 h 1687324"/>
              <a:gd name="connsiteX2734" fmla="*/ 1006120 w 1655762"/>
              <a:gd name="connsiteY2734" fmla="*/ 73834 h 1687324"/>
              <a:gd name="connsiteX2735" fmla="*/ 997177 w 1655762"/>
              <a:gd name="connsiteY2735" fmla="*/ 71596 h 1687324"/>
              <a:gd name="connsiteX2736" fmla="*/ 1008356 w 1655762"/>
              <a:gd name="connsiteY2736" fmla="*/ 73834 h 1687324"/>
              <a:gd name="connsiteX2737" fmla="*/ 1015064 w 1655762"/>
              <a:gd name="connsiteY2737" fmla="*/ 76071 h 1687324"/>
              <a:gd name="connsiteX2738" fmla="*/ 1021771 w 1655762"/>
              <a:gd name="connsiteY2738" fmla="*/ 78309 h 1687324"/>
              <a:gd name="connsiteX2739" fmla="*/ 1024007 w 1655762"/>
              <a:gd name="connsiteY2739" fmla="*/ 80546 h 1687324"/>
              <a:gd name="connsiteX2740" fmla="*/ 1032950 w 1655762"/>
              <a:gd name="connsiteY2740" fmla="*/ 80546 h 1687324"/>
              <a:gd name="connsiteX2741" fmla="*/ 1039658 w 1655762"/>
              <a:gd name="connsiteY2741" fmla="*/ 82783 h 1687324"/>
              <a:gd name="connsiteX2742" fmla="*/ 1050837 w 1655762"/>
              <a:gd name="connsiteY2742" fmla="*/ 87258 h 1687324"/>
              <a:gd name="connsiteX2743" fmla="*/ 1047260 w 1655762"/>
              <a:gd name="connsiteY2743" fmla="*/ 86363 h 1687324"/>
              <a:gd name="connsiteX2744" fmla="*/ 1046924 w 1655762"/>
              <a:gd name="connsiteY2744" fmla="*/ 86139 h 1687324"/>
              <a:gd name="connsiteX2745" fmla="*/ 1041893 w 1655762"/>
              <a:gd name="connsiteY2745" fmla="*/ 85021 h 1687324"/>
              <a:gd name="connsiteX2746" fmla="*/ 1047260 w 1655762"/>
              <a:gd name="connsiteY2746" fmla="*/ 86363 h 1687324"/>
              <a:gd name="connsiteX2747" fmla="*/ 1048601 w 1655762"/>
              <a:gd name="connsiteY2747" fmla="*/ 87258 h 1687324"/>
              <a:gd name="connsiteX2748" fmla="*/ 1058662 w 1655762"/>
              <a:gd name="connsiteY2748" fmla="*/ 91453 h 1687324"/>
              <a:gd name="connsiteX2749" fmla="*/ 1064373 w 1655762"/>
              <a:gd name="connsiteY2749" fmla="*/ 92882 h 1687324"/>
              <a:gd name="connsiteX2750" fmla="*/ 1077667 w 1655762"/>
              <a:gd name="connsiteY2750" fmla="*/ 98445 h 1687324"/>
              <a:gd name="connsiteX2751" fmla="*/ 1059780 w 1655762"/>
              <a:gd name="connsiteY2751" fmla="*/ 91733 h 1687324"/>
              <a:gd name="connsiteX2752" fmla="*/ 1064252 w 1655762"/>
              <a:gd name="connsiteY2752" fmla="*/ 93970 h 1687324"/>
              <a:gd name="connsiteX2753" fmla="*/ 1093317 w 1655762"/>
              <a:gd name="connsiteY2753" fmla="*/ 105157 h 1687324"/>
              <a:gd name="connsiteX2754" fmla="*/ 1098441 w 1655762"/>
              <a:gd name="connsiteY2754" fmla="*/ 107208 h 1687324"/>
              <a:gd name="connsiteX2755" fmla="*/ 1097789 w 1655762"/>
              <a:gd name="connsiteY2755" fmla="*/ 107395 h 1687324"/>
              <a:gd name="connsiteX2756" fmla="*/ 1099201 w 1655762"/>
              <a:gd name="connsiteY2756" fmla="*/ 107512 h 1687324"/>
              <a:gd name="connsiteX2757" fmla="*/ 1104496 w 1655762"/>
              <a:gd name="connsiteY2757" fmla="*/ 109632 h 1687324"/>
              <a:gd name="connsiteX2758" fmla="*/ 1101143 w 1655762"/>
              <a:gd name="connsiteY2758" fmla="*/ 107674 h 1687324"/>
              <a:gd name="connsiteX2759" fmla="*/ 1099201 w 1655762"/>
              <a:gd name="connsiteY2759" fmla="*/ 107512 h 1687324"/>
              <a:gd name="connsiteX2760" fmla="*/ 1098441 w 1655762"/>
              <a:gd name="connsiteY2760" fmla="*/ 107208 h 1687324"/>
              <a:gd name="connsiteX2761" fmla="*/ 1099745 w 1655762"/>
              <a:gd name="connsiteY2761" fmla="*/ 106835 h 1687324"/>
              <a:gd name="connsiteX2762" fmla="*/ 1106732 w 1655762"/>
              <a:gd name="connsiteY2762" fmla="*/ 109632 h 1687324"/>
              <a:gd name="connsiteX2763" fmla="*/ 1097789 w 1655762"/>
              <a:gd name="connsiteY2763" fmla="*/ 105157 h 1687324"/>
              <a:gd name="connsiteX2764" fmla="*/ 1095553 w 1655762"/>
              <a:gd name="connsiteY2764" fmla="*/ 105157 h 1687324"/>
              <a:gd name="connsiteX2765" fmla="*/ 1095553 w 1655762"/>
              <a:gd name="connsiteY2765" fmla="*/ 102920 h 1687324"/>
              <a:gd name="connsiteX2766" fmla="*/ 1106732 w 1655762"/>
              <a:gd name="connsiteY2766" fmla="*/ 107395 h 1687324"/>
              <a:gd name="connsiteX2767" fmla="*/ 1114781 w 1655762"/>
              <a:gd name="connsiteY2767" fmla="*/ 111422 h 1687324"/>
              <a:gd name="connsiteX2768" fmla="*/ 1108968 w 1655762"/>
              <a:gd name="connsiteY2768" fmla="*/ 109632 h 1687324"/>
              <a:gd name="connsiteX2769" fmla="*/ 1129090 w 1655762"/>
              <a:gd name="connsiteY2769" fmla="*/ 118581 h 1687324"/>
              <a:gd name="connsiteX2770" fmla="*/ 1126855 w 1655762"/>
              <a:gd name="connsiteY2770" fmla="*/ 116344 h 1687324"/>
              <a:gd name="connsiteX2771" fmla="*/ 1140270 w 1655762"/>
              <a:gd name="connsiteY2771" fmla="*/ 123056 h 1687324"/>
              <a:gd name="connsiteX2772" fmla="*/ 1138034 w 1655762"/>
              <a:gd name="connsiteY2772" fmla="*/ 120819 h 1687324"/>
              <a:gd name="connsiteX2773" fmla="*/ 1146977 w 1655762"/>
              <a:gd name="connsiteY2773" fmla="*/ 125294 h 1687324"/>
              <a:gd name="connsiteX2774" fmla="*/ 1144741 w 1655762"/>
              <a:gd name="connsiteY2774" fmla="*/ 125294 h 1687324"/>
              <a:gd name="connsiteX2775" fmla="*/ 1155920 w 1655762"/>
              <a:gd name="connsiteY2775" fmla="*/ 132006 h 1687324"/>
              <a:gd name="connsiteX2776" fmla="*/ 1171571 w 1655762"/>
              <a:gd name="connsiteY2776" fmla="*/ 136480 h 1687324"/>
              <a:gd name="connsiteX2777" fmla="*/ 1178279 w 1655762"/>
              <a:gd name="connsiteY2777" fmla="*/ 140955 h 1687324"/>
              <a:gd name="connsiteX2778" fmla="*/ 1181012 w 1655762"/>
              <a:gd name="connsiteY2778" fmla="*/ 142198 h 1687324"/>
              <a:gd name="connsiteX2779" fmla="*/ 1180514 w 1655762"/>
              <a:gd name="connsiteY2779" fmla="*/ 142074 h 1687324"/>
              <a:gd name="connsiteX2780" fmla="*/ 1179024 w 1655762"/>
              <a:gd name="connsiteY2780" fmla="*/ 141701 h 1687324"/>
              <a:gd name="connsiteX2781" fmla="*/ 1176043 w 1655762"/>
              <a:gd name="connsiteY2781" fmla="*/ 140955 h 1687324"/>
              <a:gd name="connsiteX2782" fmla="*/ 1179583 w 1655762"/>
              <a:gd name="connsiteY2782" fmla="*/ 142260 h 1687324"/>
              <a:gd name="connsiteX2783" fmla="*/ 1186663 w 1655762"/>
              <a:gd name="connsiteY2783" fmla="*/ 144871 h 1687324"/>
              <a:gd name="connsiteX2784" fmla="*/ 1187222 w 1655762"/>
              <a:gd name="connsiteY2784" fmla="*/ 145430 h 1687324"/>
              <a:gd name="connsiteX2785" fmla="*/ 1193370 w 1655762"/>
              <a:gd name="connsiteY2785" fmla="*/ 148786 h 1687324"/>
              <a:gd name="connsiteX2786" fmla="*/ 1197563 w 1655762"/>
              <a:gd name="connsiteY2786" fmla="*/ 151583 h 1687324"/>
              <a:gd name="connsiteX2787" fmla="*/ 1205108 w 1655762"/>
              <a:gd name="connsiteY2787" fmla="*/ 156617 h 1687324"/>
              <a:gd name="connsiteX2788" fmla="*/ 1209579 w 1655762"/>
              <a:gd name="connsiteY2788" fmla="*/ 161091 h 1687324"/>
              <a:gd name="connsiteX2789" fmla="*/ 1205108 w 1655762"/>
              <a:gd name="connsiteY2789" fmla="*/ 158854 h 1687324"/>
              <a:gd name="connsiteX2790" fmla="*/ 1209580 w 1655762"/>
              <a:gd name="connsiteY2790" fmla="*/ 161092 h 1687324"/>
              <a:gd name="connsiteX2791" fmla="*/ 1209579 w 1655762"/>
              <a:gd name="connsiteY2791" fmla="*/ 161091 h 1687324"/>
              <a:gd name="connsiteX2792" fmla="*/ 1209580 w 1655762"/>
              <a:gd name="connsiteY2792" fmla="*/ 161092 h 1687324"/>
              <a:gd name="connsiteX2793" fmla="*/ 1214052 w 1655762"/>
              <a:gd name="connsiteY2793" fmla="*/ 163329 h 1687324"/>
              <a:gd name="connsiteX2794" fmla="*/ 1218523 w 1655762"/>
              <a:gd name="connsiteY2794" fmla="*/ 167804 h 1687324"/>
              <a:gd name="connsiteX2795" fmla="*/ 1229702 w 1655762"/>
              <a:gd name="connsiteY2795" fmla="*/ 172279 h 1687324"/>
              <a:gd name="connsiteX2796" fmla="*/ 1222995 w 1655762"/>
              <a:gd name="connsiteY2796" fmla="*/ 170041 h 1687324"/>
              <a:gd name="connsiteX2797" fmla="*/ 1236410 w 1655762"/>
              <a:gd name="connsiteY2797" fmla="*/ 178991 h 1687324"/>
              <a:gd name="connsiteX2798" fmla="*/ 1256532 w 1655762"/>
              <a:gd name="connsiteY2798" fmla="*/ 192415 h 1687324"/>
              <a:gd name="connsiteX2799" fmla="*/ 1272183 w 1655762"/>
              <a:gd name="connsiteY2799" fmla="*/ 205839 h 1687324"/>
              <a:gd name="connsiteX2800" fmla="*/ 1290070 w 1655762"/>
              <a:gd name="connsiteY2800" fmla="*/ 217026 h 1687324"/>
              <a:gd name="connsiteX2801" fmla="*/ 1285598 w 1655762"/>
              <a:gd name="connsiteY2801" fmla="*/ 214789 h 1687324"/>
              <a:gd name="connsiteX2802" fmla="*/ 1296777 w 1655762"/>
              <a:gd name="connsiteY2802" fmla="*/ 223738 h 1687324"/>
              <a:gd name="connsiteX2803" fmla="*/ 1316900 w 1655762"/>
              <a:gd name="connsiteY2803" fmla="*/ 241637 h 1687324"/>
              <a:gd name="connsiteX2804" fmla="*/ 1305720 w 1655762"/>
              <a:gd name="connsiteY2804" fmla="*/ 232688 h 1687324"/>
              <a:gd name="connsiteX2805" fmla="*/ 1310192 w 1655762"/>
              <a:gd name="connsiteY2805" fmla="*/ 237163 h 1687324"/>
              <a:gd name="connsiteX2806" fmla="*/ 1316900 w 1655762"/>
              <a:gd name="connsiteY2806" fmla="*/ 243875 h 1687324"/>
              <a:gd name="connsiteX2807" fmla="*/ 1319135 w 1655762"/>
              <a:gd name="connsiteY2807" fmla="*/ 246112 h 1687324"/>
              <a:gd name="connsiteX2808" fmla="*/ 1319135 w 1655762"/>
              <a:gd name="connsiteY2808" fmla="*/ 246858 h 1687324"/>
              <a:gd name="connsiteX2809" fmla="*/ 1318017 w 1655762"/>
              <a:gd name="connsiteY2809" fmla="*/ 246112 h 1687324"/>
              <a:gd name="connsiteX2810" fmla="*/ 1314664 w 1655762"/>
              <a:gd name="connsiteY2810" fmla="*/ 243875 h 1687324"/>
              <a:gd name="connsiteX2811" fmla="*/ 1312428 w 1655762"/>
              <a:gd name="connsiteY2811" fmla="*/ 239400 h 1687324"/>
              <a:gd name="connsiteX2812" fmla="*/ 1307677 w 1655762"/>
              <a:gd name="connsiteY2812" fmla="*/ 235764 h 1687324"/>
              <a:gd name="connsiteX2813" fmla="*/ 1303485 w 1655762"/>
              <a:gd name="connsiteY2813" fmla="*/ 232299 h 1687324"/>
              <a:gd name="connsiteX2814" fmla="*/ 1303485 w 1655762"/>
              <a:gd name="connsiteY2814" fmla="*/ 230451 h 1687324"/>
              <a:gd name="connsiteX2815" fmla="*/ 1290070 w 1655762"/>
              <a:gd name="connsiteY2815" fmla="*/ 219264 h 1687324"/>
              <a:gd name="connsiteX2816" fmla="*/ 1299013 w 1655762"/>
              <a:gd name="connsiteY2816" fmla="*/ 228213 h 1687324"/>
              <a:gd name="connsiteX2817" fmla="*/ 1301249 w 1655762"/>
              <a:gd name="connsiteY2817" fmla="*/ 230451 h 1687324"/>
              <a:gd name="connsiteX2818" fmla="*/ 1302367 w 1655762"/>
              <a:gd name="connsiteY2818" fmla="*/ 230730 h 1687324"/>
              <a:gd name="connsiteX2819" fmla="*/ 1303064 w 1655762"/>
              <a:gd name="connsiteY2819" fmla="*/ 231951 h 1687324"/>
              <a:gd name="connsiteX2820" fmla="*/ 1301251 w 1655762"/>
              <a:gd name="connsiteY2820" fmla="*/ 230452 h 1687324"/>
              <a:gd name="connsiteX2821" fmla="*/ 1303485 w 1655762"/>
              <a:gd name="connsiteY2821" fmla="*/ 232688 h 1687324"/>
              <a:gd name="connsiteX2822" fmla="*/ 1319135 w 1655762"/>
              <a:gd name="connsiteY2822" fmla="*/ 248350 h 1687324"/>
              <a:gd name="connsiteX2823" fmla="*/ 1319135 w 1655762"/>
              <a:gd name="connsiteY2823" fmla="*/ 247231 h 1687324"/>
              <a:gd name="connsiteX2824" fmla="*/ 1319135 w 1655762"/>
              <a:gd name="connsiteY2824" fmla="*/ 246858 h 1687324"/>
              <a:gd name="connsiteX2825" fmla="*/ 1320030 w 1655762"/>
              <a:gd name="connsiteY2825" fmla="*/ 247455 h 1687324"/>
              <a:gd name="connsiteX2826" fmla="*/ 1323607 w 1655762"/>
              <a:gd name="connsiteY2826" fmla="*/ 252824 h 1687324"/>
              <a:gd name="connsiteX2827" fmla="*/ 1331992 w 1655762"/>
              <a:gd name="connsiteY2827" fmla="*/ 260096 h 1687324"/>
              <a:gd name="connsiteX2828" fmla="*/ 1337021 w 1655762"/>
              <a:gd name="connsiteY2828" fmla="*/ 264010 h 1687324"/>
              <a:gd name="connsiteX2829" fmla="*/ 1337023 w 1655762"/>
              <a:gd name="connsiteY2829" fmla="*/ 264013 h 1687324"/>
              <a:gd name="connsiteX2830" fmla="*/ 1341214 w 1655762"/>
              <a:gd name="connsiteY2830" fmla="*/ 269325 h 1687324"/>
              <a:gd name="connsiteX2831" fmla="*/ 1343729 w 1655762"/>
              <a:gd name="connsiteY2831" fmla="*/ 272961 h 1687324"/>
              <a:gd name="connsiteX2832" fmla="*/ 1354911 w 1655762"/>
              <a:gd name="connsiteY2832" fmla="*/ 284151 h 1687324"/>
              <a:gd name="connsiteX2833" fmla="*/ 1366926 w 1655762"/>
              <a:gd name="connsiteY2833" fmla="*/ 298131 h 1687324"/>
              <a:gd name="connsiteX2834" fmla="*/ 1377267 w 1655762"/>
              <a:gd name="connsiteY2834" fmla="*/ 308759 h 1687324"/>
              <a:gd name="connsiteX2835" fmla="*/ 1381738 w 1655762"/>
              <a:gd name="connsiteY2835" fmla="*/ 315471 h 1687324"/>
              <a:gd name="connsiteX2836" fmla="*/ 1388446 w 1655762"/>
              <a:gd name="connsiteY2836" fmla="*/ 324421 h 1687324"/>
              <a:gd name="connsiteX2837" fmla="*/ 1390682 w 1655762"/>
              <a:gd name="connsiteY2837" fmla="*/ 326658 h 1687324"/>
              <a:gd name="connsiteX2838" fmla="*/ 1383974 w 1655762"/>
              <a:gd name="connsiteY2838" fmla="*/ 315471 h 1687324"/>
              <a:gd name="connsiteX2839" fmla="*/ 1399625 w 1655762"/>
              <a:gd name="connsiteY2839" fmla="*/ 337845 h 1687324"/>
              <a:gd name="connsiteX2840" fmla="*/ 1417512 w 1655762"/>
              <a:gd name="connsiteY2840" fmla="*/ 360219 h 1687324"/>
              <a:gd name="connsiteX2841" fmla="*/ 1415276 w 1655762"/>
              <a:gd name="connsiteY2841" fmla="*/ 360219 h 1687324"/>
              <a:gd name="connsiteX2842" fmla="*/ 1417669 w 1655762"/>
              <a:gd name="connsiteY2842" fmla="*/ 363244 h 1687324"/>
              <a:gd name="connsiteX2843" fmla="*/ 1418071 w 1655762"/>
              <a:gd name="connsiteY2843" fmla="*/ 365253 h 1687324"/>
              <a:gd name="connsiteX2844" fmla="*/ 1421983 w 1655762"/>
              <a:gd name="connsiteY2844" fmla="*/ 371406 h 1687324"/>
              <a:gd name="connsiteX2845" fmla="*/ 1419746 w 1655762"/>
              <a:gd name="connsiteY2845" fmla="*/ 369167 h 1687324"/>
              <a:gd name="connsiteX2846" fmla="*/ 1419747 w 1655762"/>
              <a:gd name="connsiteY2846" fmla="*/ 369168 h 1687324"/>
              <a:gd name="connsiteX2847" fmla="*/ 1419746 w 1655762"/>
              <a:gd name="connsiteY2847" fmla="*/ 369167 h 1687324"/>
              <a:gd name="connsiteX2848" fmla="*/ 1416735 w 1655762"/>
              <a:gd name="connsiteY2848" fmla="*/ 365376 h 1687324"/>
              <a:gd name="connsiteX2849" fmla="*/ 1411084 w 1655762"/>
              <a:gd name="connsiteY2849" fmla="*/ 358261 h 1687324"/>
              <a:gd name="connsiteX2850" fmla="*/ 1404097 w 1655762"/>
              <a:gd name="connsiteY2850" fmla="*/ 349032 h 1687324"/>
              <a:gd name="connsiteX2851" fmla="*/ 1397389 w 1655762"/>
              <a:gd name="connsiteY2851" fmla="*/ 342320 h 1687324"/>
              <a:gd name="connsiteX2852" fmla="*/ 1399178 w 1655762"/>
              <a:gd name="connsiteY2852" fmla="*/ 340530 h 1687324"/>
              <a:gd name="connsiteX2853" fmla="*/ 1401861 w 1655762"/>
              <a:gd name="connsiteY2853" fmla="*/ 344557 h 1687324"/>
              <a:gd name="connsiteX2854" fmla="*/ 1404097 w 1655762"/>
              <a:gd name="connsiteY2854" fmla="*/ 346794 h 1687324"/>
              <a:gd name="connsiteX2855" fmla="*/ 1413040 w 1655762"/>
              <a:gd name="connsiteY2855" fmla="*/ 357981 h 1687324"/>
              <a:gd name="connsiteX2856" fmla="*/ 1404097 w 1655762"/>
              <a:gd name="connsiteY2856" fmla="*/ 346794 h 1687324"/>
              <a:gd name="connsiteX2857" fmla="*/ 1397389 w 1655762"/>
              <a:gd name="connsiteY2857" fmla="*/ 335608 h 1687324"/>
              <a:gd name="connsiteX2858" fmla="*/ 1388446 w 1655762"/>
              <a:gd name="connsiteY2858" fmla="*/ 326658 h 1687324"/>
              <a:gd name="connsiteX2859" fmla="*/ 1392918 w 1655762"/>
              <a:gd name="connsiteY2859" fmla="*/ 333370 h 1687324"/>
              <a:gd name="connsiteX2860" fmla="*/ 1386904 w 1655762"/>
              <a:gd name="connsiteY2860" fmla="*/ 325848 h 1687324"/>
              <a:gd name="connsiteX2861" fmla="*/ 1387475 w 1655762"/>
              <a:gd name="connsiteY2861" fmla="*/ 327026 h 1687324"/>
              <a:gd name="connsiteX2862" fmla="*/ 1385888 w 1655762"/>
              <a:gd name="connsiteY2862" fmla="*/ 324645 h 1687324"/>
              <a:gd name="connsiteX2863" fmla="*/ 1385614 w 1655762"/>
              <a:gd name="connsiteY2863" fmla="*/ 324235 h 1687324"/>
              <a:gd name="connsiteX2864" fmla="*/ 1375031 w 1655762"/>
              <a:gd name="connsiteY2864" fmla="*/ 310996 h 1687324"/>
              <a:gd name="connsiteX2865" fmla="*/ 1373634 w 1655762"/>
              <a:gd name="connsiteY2865" fmla="*/ 308479 h 1687324"/>
              <a:gd name="connsiteX2866" fmla="*/ 1372065 w 1655762"/>
              <a:gd name="connsiteY2866" fmla="*/ 306339 h 1687324"/>
              <a:gd name="connsiteX2867" fmla="*/ 1372795 w 1655762"/>
              <a:gd name="connsiteY2867" fmla="*/ 306522 h 1687324"/>
              <a:gd name="connsiteX2868" fmla="*/ 1370560 w 1655762"/>
              <a:gd name="connsiteY2868" fmla="*/ 304286 h 1687324"/>
              <a:gd name="connsiteX2869" fmla="*/ 1370559 w 1655762"/>
              <a:gd name="connsiteY2869" fmla="*/ 304284 h 1687324"/>
              <a:gd name="connsiteX2870" fmla="*/ 1370560 w 1655762"/>
              <a:gd name="connsiteY2870" fmla="*/ 304285 h 1687324"/>
              <a:gd name="connsiteX2871" fmla="*/ 1354909 w 1655762"/>
              <a:gd name="connsiteY2871" fmla="*/ 288623 h 1687324"/>
              <a:gd name="connsiteX2872" fmla="*/ 1350437 w 1655762"/>
              <a:gd name="connsiteY2872" fmla="*/ 281910 h 1687324"/>
              <a:gd name="connsiteX2873" fmla="*/ 1343729 w 1655762"/>
              <a:gd name="connsiteY2873" fmla="*/ 277436 h 1687324"/>
              <a:gd name="connsiteX2874" fmla="*/ 1337322 w 1655762"/>
              <a:gd name="connsiteY2874" fmla="*/ 271023 h 1687324"/>
              <a:gd name="connsiteX2875" fmla="*/ 1338140 w 1655762"/>
              <a:gd name="connsiteY2875" fmla="*/ 271842 h 1687324"/>
              <a:gd name="connsiteX2876" fmla="*/ 1341494 w 1655762"/>
              <a:gd name="connsiteY2876" fmla="*/ 275198 h 1687324"/>
              <a:gd name="connsiteX2877" fmla="*/ 1336783 w 1655762"/>
              <a:gd name="connsiteY2877" fmla="*/ 270484 h 1687324"/>
              <a:gd name="connsiteX2878" fmla="*/ 1336548 w 1655762"/>
              <a:gd name="connsiteY2878" fmla="*/ 270249 h 1687324"/>
              <a:gd name="connsiteX2879" fmla="*/ 1334786 w 1655762"/>
              <a:gd name="connsiteY2879" fmla="*/ 268486 h 1687324"/>
              <a:gd name="connsiteX2880" fmla="*/ 1336485 w 1655762"/>
              <a:gd name="connsiteY2880" fmla="*/ 270186 h 1687324"/>
              <a:gd name="connsiteX2881" fmla="*/ 1332550 w 1655762"/>
              <a:gd name="connsiteY2881" fmla="*/ 266249 h 1687324"/>
              <a:gd name="connsiteX2882" fmla="*/ 1303485 w 1655762"/>
              <a:gd name="connsiteY2882" fmla="*/ 239400 h 1687324"/>
              <a:gd name="connsiteX2883" fmla="*/ 1299013 w 1655762"/>
              <a:gd name="connsiteY2883" fmla="*/ 232688 h 1687324"/>
              <a:gd name="connsiteX2884" fmla="*/ 1294821 w 1655762"/>
              <a:gd name="connsiteY2884" fmla="*/ 231290 h 1687324"/>
              <a:gd name="connsiteX2885" fmla="*/ 1292307 w 1655762"/>
              <a:gd name="connsiteY2885" fmla="*/ 228215 h 1687324"/>
              <a:gd name="connsiteX2886" fmla="*/ 1292546 w 1655762"/>
              <a:gd name="connsiteY2886" fmla="*/ 228454 h 1687324"/>
              <a:gd name="connsiteX2887" fmla="*/ 1294541 w 1655762"/>
              <a:gd name="connsiteY2887" fmla="*/ 230451 h 1687324"/>
              <a:gd name="connsiteX2888" fmla="*/ 1292585 w 1655762"/>
              <a:gd name="connsiteY2888" fmla="*/ 228493 h 1687324"/>
              <a:gd name="connsiteX2889" fmla="*/ 1292546 w 1655762"/>
              <a:gd name="connsiteY2889" fmla="*/ 228454 h 1687324"/>
              <a:gd name="connsiteX2890" fmla="*/ 1292306 w 1655762"/>
              <a:gd name="connsiteY2890" fmla="*/ 228213 h 1687324"/>
              <a:gd name="connsiteX2891" fmla="*/ 1292307 w 1655762"/>
              <a:gd name="connsiteY2891" fmla="*/ 228215 h 1687324"/>
              <a:gd name="connsiteX2892" fmla="*/ 1291188 w 1655762"/>
              <a:gd name="connsiteY2892" fmla="*/ 227095 h 1687324"/>
              <a:gd name="connsiteX2893" fmla="*/ 1287834 w 1655762"/>
              <a:gd name="connsiteY2893" fmla="*/ 223738 h 1687324"/>
              <a:gd name="connsiteX2894" fmla="*/ 1287834 w 1655762"/>
              <a:gd name="connsiteY2894" fmla="*/ 225976 h 1687324"/>
              <a:gd name="connsiteX2895" fmla="*/ 1274419 w 1655762"/>
              <a:gd name="connsiteY2895" fmla="*/ 212552 h 1687324"/>
              <a:gd name="connsiteX2896" fmla="*/ 1258768 w 1655762"/>
              <a:gd name="connsiteY2896" fmla="*/ 203602 h 1687324"/>
              <a:gd name="connsiteX2897" fmla="*/ 1258768 w 1655762"/>
              <a:gd name="connsiteY2897" fmla="*/ 201365 h 1687324"/>
              <a:gd name="connsiteX2898" fmla="*/ 1240882 w 1655762"/>
              <a:gd name="connsiteY2898" fmla="*/ 187940 h 1687324"/>
              <a:gd name="connsiteX2899" fmla="*/ 1238646 w 1655762"/>
              <a:gd name="connsiteY2899" fmla="*/ 187940 h 1687324"/>
              <a:gd name="connsiteX2900" fmla="*/ 1211816 w 1655762"/>
              <a:gd name="connsiteY2900" fmla="*/ 170041 h 1687324"/>
              <a:gd name="connsiteX2901" fmla="*/ 1209580 w 1655762"/>
              <a:gd name="connsiteY2901" fmla="*/ 167804 h 1687324"/>
              <a:gd name="connsiteX2902" fmla="*/ 1207344 w 1655762"/>
              <a:gd name="connsiteY2902" fmla="*/ 165566 h 1687324"/>
              <a:gd name="connsiteX2903" fmla="*/ 1205108 w 1655762"/>
              <a:gd name="connsiteY2903" fmla="*/ 165566 h 1687324"/>
              <a:gd name="connsiteX2904" fmla="*/ 1195388 w 1655762"/>
              <a:gd name="connsiteY2904" fmla="*/ 161243 h 1687324"/>
              <a:gd name="connsiteX2905" fmla="*/ 1195388 w 1655762"/>
              <a:gd name="connsiteY2905" fmla="*/ 161319 h 1687324"/>
              <a:gd name="connsiteX2906" fmla="*/ 1198401 w 1655762"/>
              <a:gd name="connsiteY2906" fmla="*/ 163329 h 1687324"/>
              <a:gd name="connsiteX2907" fmla="*/ 1197284 w 1655762"/>
              <a:gd name="connsiteY2907" fmla="*/ 163329 h 1687324"/>
              <a:gd name="connsiteX2908" fmla="*/ 1195639 w 1655762"/>
              <a:gd name="connsiteY2908" fmla="*/ 162671 h 1687324"/>
              <a:gd name="connsiteX2909" fmla="*/ 1195327 w 1655762"/>
              <a:gd name="connsiteY2909" fmla="*/ 162490 h 1687324"/>
              <a:gd name="connsiteX2910" fmla="*/ 1191980 w 1655762"/>
              <a:gd name="connsiteY2910" fmla="*/ 161202 h 1687324"/>
              <a:gd name="connsiteX2911" fmla="*/ 1191990 w 1655762"/>
              <a:gd name="connsiteY2911" fmla="*/ 161210 h 1687324"/>
              <a:gd name="connsiteX2912" fmla="*/ 1195639 w 1655762"/>
              <a:gd name="connsiteY2912" fmla="*/ 162671 h 1687324"/>
              <a:gd name="connsiteX2913" fmla="*/ 1196775 w 1655762"/>
              <a:gd name="connsiteY2913" fmla="*/ 163329 h 1687324"/>
              <a:gd name="connsiteX2914" fmla="*/ 1196165 w 1655762"/>
              <a:gd name="connsiteY2914" fmla="*/ 163329 h 1687324"/>
              <a:gd name="connsiteX2915" fmla="*/ 1198139 w 1655762"/>
              <a:gd name="connsiteY2915" fmla="*/ 164119 h 1687324"/>
              <a:gd name="connsiteX2916" fmla="*/ 1200637 w 1655762"/>
              <a:gd name="connsiteY2916" fmla="*/ 165566 h 1687324"/>
              <a:gd name="connsiteX2917" fmla="*/ 1202873 w 1655762"/>
              <a:gd name="connsiteY2917" fmla="*/ 167804 h 1687324"/>
              <a:gd name="connsiteX2918" fmla="*/ 1209580 w 1655762"/>
              <a:gd name="connsiteY2918" fmla="*/ 172279 h 1687324"/>
              <a:gd name="connsiteX2919" fmla="*/ 1227467 w 1655762"/>
              <a:gd name="connsiteY2919" fmla="*/ 183466 h 1687324"/>
              <a:gd name="connsiteX2920" fmla="*/ 1222995 w 1655762"/>
              <a:gd name="connsiteY2920" fmla="*/ 181228 h 1687324"/>
              <a:gd name="connsiteX2921" fmla="*/ 1234174 w 1655762"/>
              <a:gd name="connsiteY2921" fmla="*/ 187940 h 1687324"/>
              <a:gd name="connsiteX2922" fmla="*/ 1243117 w 1655762"/>
              <a:gd name="connsiteY2922" fmla="*/ 194652 h 1687324"/>
              <a:gd name="connsiteX2923" fmla="*/ 1252061 w 1655762"/>
              <a:gd name="connsiteY2923" fmla="*/ 203602 h 1687324"/>
              <a:gd name="connsiteX2924" fmla="*/ 1272183 w 1655762"/>
              <a:gd name="connsiteY2924" fmla="*/ 217026 h 1687324"/>
              <a:gd name="connsiteX2925" fmla="*/ 1276655 w 1655762"/>
              <a:gd name="connsiteY2925" fmla="*/ 219264 h 1687324"/>
              <a:gd name="connsiteX2926" fmla="*/ 1292306 w 1655762"/>
              <a:gd name="connsiteY2926" fmla="*/ 232688 h 1687324"/>
              <a:gd name="connsiteX2927" fmla="*/ 1289399 w 1655762"/>
              <a:gd name="connsiteY2927" fmla="*/ 232017 h 1687324"/>
              <a:gd name="connsiteX2928" fmla="*/ 1283362 w 1655762"/>
              <a:gd name="connsiteY2928" fmla="*/ 225976 h 1687324"/>
              <a:gd name="connsiteX2929" fmla="*/ 1288673 w 1655762"/>
              <a:gd name="connsiteY2929" fmla="*/ 231849 h 1687324"/>
              <a:gd name="connsiteX2930" fmla="*/ 1289399 w 1655762"/>
              <a:gd name="connsiteY2930" fmla="*/ 232017 h 1687324"/>
              <a:gd name="connsiteX2931" fmla="*/ 1292306 w 1655762"/>
              <a:gd name="connsiteY2931" fmla="*/ 234925 h 1687324"/>
              <a:gd name="connsiteX2932" fmla="*/ 1301249 w 1655762"/>
              <a:gd name="connsiteY2932" fmla="*/ 241637 h 1687324"/>
              <a:gd name="connsiteX2933" fmla="*/ 1316900 w 1655762"/>
              <a:gd name="connsiteY2933" fmla="*/ 255062 h 1687324"/>
              <a:gd name="connsiteX2934" fmla="*/ 1312428 w 1655762"/>
              <a:gd name="connsiteY2934" fmla="*/ 252824 h 1687324"/>
              <a:gd name="connsiteX2935" fmla="*/ 1316900 w 1655762"/>
              <a:gd name="connsiteY2935" fmla="*/ 257299 h 1687324"/>
              <a:gd name="connsiteX2936" fmla="*/ 1305722 w 1655762"/>
              <a:gd name="connsiteY2936" fmla="*/ 250588 h 1687324"/>
              <a:gd name="connsiteX2937" fmla="*/ 1303505 w 1655762"/>
              <a:gd name="connsiteY2937" fmla="*/ 248370 h 1687324"/>
              <a:gd name="connsiteX2938" fmla="*/ 1303485 w 1655762"/>
              <a:gd name="connsiteY2938" fmla="*/ 248350 h 1687324"/>
              <a:gd name="connsiteX2939" fmla="*/ 1304183 w 1655762"/>
              <a:gd name="connsiteY2939" fmla="*/ 246846 h 1687324"/>
              <a:gd name="connsiteX2940" fmla="*/ 1287834 w 1655762"/>
              <a:gd name="connsiteY2940" fmla="*/ 232688 h 1687324"/>
              <a:gd name="connsiteX2941" fmla="*/ 1281126 w 1655762"/>
              <a:gd name="connsiteY2941" fmla="*/ 228213 h 1687324"/>
              <a:gd name="connsiteX2942" fmla="*/ 1285598 w 1655762"/>
              <a:gd name="connsiteY2942" fmla="*/ 230451 h 1687324"/>
              <a:gd name="connsiteX2943" fmla="*/ 1274419 w 1655762"/>
              <a:gd name="connsiteY2943" fmla="*/ 221501 h 1687324"/>
              <a:gd name="connsiteX2944" fmla="*/ 1272755 w 1655762"/>
              <a:gd name="connsiteY2944" fmla="*/ 220133 h 1687324"/>
              <a:gd name="connsiteX2945" fmla="*/ 1272117 w 1655762"/>
              <a:gd name="connsiteY2945" fmla="*/ 220133 h 1687324"/>
              <a:gd name="connsiteX2946" fmla="*/ 1274763 w 1655762"/>
              <a:gd name="connsiteY2946" fmla="*/ 222250 h 1687324"/>
              <a:gd name="connsiteX2947" fmla="*/ 1266825 w 1655762"/>
              <a:gd name="connsiteY2947" fmla="*/ 215900 h 1687324"/>
              <a:gd name="connsiteX2948" fmla="*/ 1269046 w 1655762"/>
              <a:gd name="connsiteY2948" fmla="*/ 217084 h 1687324"/>
              <a:gd name="connsiteX2949" fmla="*/ 1266594 w 1655762"/>
              <a:gd name="connsiteY2949" fmla="*/ 215069 h 1687324"/>
              <a:gd name="connsiteX2950" fmla="*/ 1258768 w 1655762"/>
              <a:gd name="connsiteY2950" fmla="*/ 210314 h 1687324"/>
              <a:gd name="connsiteX2951" fmla="*/ 1249825 w 1655762"/>
              <a:gd name="connsiteY2951" fmla="*/ 203602 h 1687324"/>
              <a:gd name="connsiteX2952" fmla="*/ 1240882 w 1655762"/>
              <a:gd name="connsiteY2952" fmla="*/ 196890 h 1687324"/>
              <a:gd name="connsiteX2953" fmla="*/ 1234174 w 1655762"/>
              <a:gd name="connsiteY2953" fmla="*/ 192415 h 1687324"/>
              <a:gd name="connsiteX2954" fmla="*/ 1229703 w 1655762"/>
              <a:gd name="connsiteY2954" fmla="*/ 190178 h 1687324"/>
              <a:gd name="connsiteX2955" fmla="*/ 1229699 w 1655762"/>
              <a:gd name="connsiteY2955" fmla="*/ 190176 h 1687324"/>
              <a:gd name="connsiteX2956" fmla="*/ 1225790 w 1655762"/>
              <a:gd name="connsiteY2956" fmla="*/ 187381 h 1687324"/>
              <a:gd name="connsiteX2957" fmla="*/ 1225231 w 1655762"/>
              <a:gd name="connsiteY2957" fmla="*/ 187940 h 1687324"/>
              <a:gd name="connsiteX2958" fmla="*/ 1220759 w 1655762"/>
              <a:gd name="connsiteY2958" fmla="*/ 185703 h 1687324"/>
              <a:gd name="connsiteX2959" fmla="*/ 1218523 w 1655762"/>
              <a:gd name="connsiteY2959" fmla="*/ 184025 h 1687324"/>
              <a:gd name="connsiteX2960" fmla="*/ 1218523 w 1655762"/>
              <a:gd name="connsiteY2960" fmla="*/ 183466 h 1687324"/>
              <a:gd name="connsiteX2961" fmla="*/ 1211816 w 1655762"/>
              <a:gd name="connsiteY2961" fmla="*/ 178991 h 1687324"/>
              <a:gd name="connsiteX2962" fmla="*/ 1218523 w 1655762"/>
              <a:gd name="connsiteY2962" fmla="*/ 184025 h 1687324"/>
              <a:gd name="connsiteX2963" fmla="*/ 1218523 w 1655762"/>
              <a:gd name="connsiteY2963" fmla="*/ 185703 h 1687324"/>
              <a:gd name="connsiteX2964" fmla="*/ 1200637 w 1655762"/>
              <a:gd name="connsiteY2964" fmla="*/ 172279 h 1687324"/>
              <a:gd name="connsiteX2965" fmla="*/ 1199147 w 1655762"/>
              <a:gd name="connsiteY2965" fmla="*/ 171533 h 1687324"/>
              <a:gd name="connsiteX2966" fmla="*/ 1191694 w 1655762"/>
              <a:gd name="connsiteY2966" fmla="*/ 165566 h 1687324"/>
              <a:gd name="connsiteX2967" fmla="*/ 1205108 w 1655762"/>
              <a:gd name="connsiteY2967" fmla="*/ 174516 h 1687324"/>
              <a:gd name="connsiteX2968" fmla="*/ 1222995 w 1655762"/>
              <a:gd name="connsiteY2968" fmla="*/ 185703 h 1687324"/>
              <a:gd name="connsiteX2969" fmla="*/ 1218523 w 1655762"/>
              <a:gd name="connsiteY2969" fmla="*/ 181228 h 1687324"/>
              <a:gd name="connsiteX2970" fmla="*/ 1198401 w 1655762"/>
              <a:gd name="connsiteY2970" fmla="*/ 167804 h 1687324"/>
              <a:gd name="connsiteX2971" fmla="*/ 1200637 w 1655762"/>
              <a:gd name="connsiteY2971" fmla="*/ 170041 h 1687324"/>
              <a:gd name="connsiteX2972" fmla="*/ 1196165 w 1655762"/>
              <a:gd name="connsiteY2972" fmla="*/ 167804 h 1687324"/>
              <a:gd name="connsiteX2973" fmla="*/ 1187222 w 1655762"/>
              <a:gd name="connsiteY2973" fmla="*/ 161092 h 1687324"/>
              <a:gd name="connsiteX2974" fmla="*/ 1185980 w 1655762"/>
              <a:gd name="connsiteY2974" fmla="*/ 161340 h 1687324"/>
              <a:gd name="connsiteX2975" fmla="*/ 1185189 w 1655762"/>
              <a:gd name="connsiteY2975" fmla="*/ 160888 h 1687324"/>
              <a:gd name="connsiteX2976" fmla="*/ 1182750 w 1655762"/>
              <a:gd name="connsiteY2976" fmla="*/ 158854 h 1687324"/>
              <a:gd name="connsiteX2977" fmla="*/ 1183744 w 1655762"/>
              <a:gd name="connsiteY2977" fmla="*/ 160062 h 1687324"/>
              <a:gd name="connsiteX2978" fmla="*/ 1173807 w 1655762"/>
              <a:gd name="connsiteY2978" fmla="*/ 154380 h 1687324"/>
              <a:gd name="connsiteX2979" fmla="*/ 1153685 w 1655762"/>
              <a:gd name="connsiteY2979" fmla="*/ 143193 h 1687324"/>
              <a:gd name="connsiteX2980" fmla="*/ 1152912 w 1655762"/>
              <a:gd name="connsiteY2980" fmla="*/ 143193 h 1687324"/>
              <a:gd name="connsiteX2981" fmla="*/ 1161874 w 1655762"/>
              <a:gd name="connsiteY2981" fmla="*/ 148371 h 1687324"/>
              <a:gd name="connsiteX2982" fmla="*/ 1157406 w 1655762"/>
              <a:gd name="connsiteY2982" fmla="*/ 146112 h 1687324"/>
              <a:gd name="connsiteX2983" fmla="*/ 1151631 w 1655762"/>
              <a:gd name="connsiteY2983" fmla="*/ 143193 h 1687324"/>
              <a:gd name="connsiteX2984" fmla="*/ 1149213 w 1655762"/>
              <a:gd name="connsiteY2984" fmla="*/ 143193 h 1687324"/>
              <a:gd name="connsiteX2985" fmla="*/ 1158156 w 1655762"/>
              <a:gd name="connsiteY2985" fmla="*/ 147667 h 1687324"/>
              <a:gd name="connsiteX2986" fmla="*/ 1160392 w 1655762"/>
              <a:gd name="connsiteY2986" fmla="*/ 149905 h 1687324"/>
              <a:gd name="connsiteX2987" fmla="*/ 1164864 w 1655762"/>
              <a:gd name="connsiteY2987" fmla="*/ 149905 h 1687324"/>
              <a:gd name="connsiteX2988" fmla="*/ 1167099 w 1655762"/>
              <a:gd name="connsiteY2988" fmla="*/ 152142 h 1687324"/>
              <a:gd name="connsiteX2989" fmla="*/ 1171571 w 1655762"/>
              <a:gd name="connsiteY2989" fmla="*/ 154380 h 1687324"/>
              <a:gd name="connsiteX2990" fmla="*/ 1176322 w 1655762"/>
              <a:gd name="connsiteY2990" fmla="*/ 158015 h 1687324"/>
              <a:gd name="connsiteX2991" fmla="*/ 1179569 w 1655762"/>
              <a:gd name="connsiteY2991" fmla="*/ 160700 h 1687324"/>
              <a:gd name="connsiteX2992" fmla="*/ 1176043 w 1655762"/>
              <a:gd name="connsiteY2992" fmla="*/ 159570 h 1687324"/>
              <a:gd name="connsiteX2993" fmla="*/ 1176043 w 1655762"/>
              <a:gd name="connsiteY2993" fmla="*/ 158854 h 1687324"/>
              <a:gd name="connsiteX2994" fmla="*/ 1173807 w 1655762"/>
              <a:gd name="connsiteY2994" fmla="*/ 157554 h 1687324"/>
              <a:gd name="connsiteX2995" fmla="*/ 1173807 w 1655762"/>
              <a:gd name="connsiteY2995" fmla="*/ 156617 h 1687324"/>
              <a:gd name="connsiteX2996" fmla="*/ 1165144 w 1655762"/>
              <a:gd name="connsiteY2996" fmla="*/ 152406 h 1687324"/>
              <a:gd name="connsiteX2997" fmla="*/ 1164864 w 1655762"/>
              <a:gd name="connsiteY2997" fmla="*/ 152142 h 1687324"/>
              <a:gd name="connsiteX2998" fmla="*/ 1164778 w 1655762"/>
              <a:gd name="connsiteY2998" fmla="*/ 152228 h 1687324"/>
              <a:gd name="connsiteX2999" fmla="*/ 1164025 w 1655762"/>
              <a:gd name="connsiteY2999" fmla="*/ 151862 h 1687324"/>
              <a:gd name="connsiteX3000" fmla="*/ 1164732 w 1655762"/>
              <a:gd name="connsiteY3000" fmla="*/ 152274 h 1687324"/>
              <a:gd name="connsiteX3001" fmla="*/ 1163746 w 1655762"/>
              <a:gd name="connsiteY3001" fmla="*/ 153261 h 1687324"/>
              <a:gd name="connsiteX3002" fmla="*/ 1162628 w 1655762"/>
              <a:gd name="connsiteY3002" fmla="*/ 154380 h 1687324"/>
              <a:gd name="connsiteX3003" fmla="*/ 1174647 w 1655762"/>
              <a:gd name="connsiteY3003" fmla="*/ 160120 h 1687324"/>
              <a:gd name="connsiteX3004" fmla="*/ 1176043 w 1655762"/>
              <a:gd name="connsiteY3004" fmla="*/ 161092 h 1687324"/>
              <a:gd name="connsiteX3005" fmla="*/ 1176043 w 1655762"/>
              <a:gd name="connsiteY3005" fmla="*/ 160939 h 1687324"/>
              <a:gd name="connsiteX3006" fmla="*/ 1187222 w 1655762"/>
              <a:gd name="connsiteY3006" fmla="*/ 167804 h 1687324"/>
              <a:gd name="connsiteX3007" fmla="*/ 1191694 w 1655762"/>
              <a:gd name="connsiteY3007" fmla="*/ 170041 h 1687324"/>
              <a:gd name="connsiteX3008" fmla="*/ 1205108 w 1655762"/>
              <a:gd name="connsiteY3008" fmla="*/ 176753 h 1687324"/>
              <a:gd name="connsiteX3009" fmla="*/ 1198401 w 1655762"/>
              <a:gd name="connsiteY3009" fmla="*/ 174516 h 1687324"/>
              <a:gd name="connsiteX3010" fmla="*/ 1200638 w 1655762"/>
              <a:gd name="connsiteY3010" fmla="*/ 176754 h 1687324"/>
              <a:gd name="connsiteX3011" fmla="*/ 1200637 w 1655762"/>
              <a:gd name="connsiteY3011" fmla="*/ 176753 h 1687324"/>
              <a:gd name="connsiteX3012" fmla="*/ 1201172 w 1655762"/>
              <a:gd name="connsiteY3012" fmla="*/ 177289 h 1687324"/>
              <a:gd name="connsiteX3013" fmla="*/ 1202873 w 1655762"/>
              <a:gd name="connsiteY3013" fmla="*/ 178991 h 1687324"/>
              <a:gd name="connsiteX3014" fmla="*/ 1202873 w 1655762"/>
              <a:gd name="connsiteY3014" fmla="*/ 178991 h 1687324"/>
              <a:gd name="connsiteX3015" fmla="*/ 1205108 w 1655762"/>
              <a:gd name="connsiteY3015" fmla="*/ 181228 h 1687324"/>
              <a:gd name="connsiteX3016" fmla="*/ 1198401 w 1655762"/>
              <a:gd name="connsiteY3016" fmla="*/ 178991 h 1687324"/>
              <a:gd name="connsiteX3017" fmla="*/ 1205108 w 1655762"/>
              <a:gd name="connsiteY3017" fmla="*/ 183466 h 1687324"/>
              <a:gd name="connsiteX3018" fmla="*/ 1207344 w 1655762"/>
              <a:gd name="connsiteY3018" fmla="*/ 185703 h 1687324"/>
              <a:gd name="connsiteX3019" fmla="*/ 1209580 w 1655762"/>
              <a:gd name="connsiteY3019" fmla="*/ 185703 h 1687324"/>
              <a:gd name="connsiteX3020" fmla="*/ 1211816 w 1655762"/>
              <a:gd name="connsiteY3020" fmla="*/ 187940 h 1687324"/>
              <a:gd name="connsiteX3021" fmla="*/ 1236410 w 1655762"/>
              <a:gd name="connsiteY3021" fmla="*/ 205839 h 1687324"/>
              <a:gd name="connsiteX3022" fmla="*/ 1234174 w 1655762"/>
              <a:gd name="connsiteY3022" fmla="*/ 205839 h 1687324"/>
              <a:gd name="connsiteX3023" fmla="*/ 1216288 w 1655762"/>
              <a:gd name="connsiteY3023" fmla="*/ 192415 h 1687324"/>
              <a:gd name="connsiteX3024" fmla="*/ 1229702 w 1655762"/>
              <a:gd name="connsiteY3024" fmla="*/ 203602 h 1687324"/>
              <a:gd name="connsiteX3025" fmla="*/ 1249825 w 1655762"/>
              <a:gd name="connsiteY3025" fmla="*/ 219264 h 1687324"/>
              <a:gd name="connsiteX3026" fmla="*/ 1254297 w 1655762"/>
              <a:gd name="connsiteY3026" fmla="*/ 219264 h 1687324"/>
              <a:gd name="connsiteX3027" fmla="*/ 1254297 w 1655762"/>
              <a:gd name="connsiteY3027" fmla="*/ 221501 h 1687324"/>
              <a:gd name="connsiteX3028" fmla="*/ 1261004 w 1655762"/>
              <a:gd name="connsiteY3028" fmla="*/ 225976 h 1687324"/>
              <a:gd name="connsiteX3029" fmla="*/ 1254297 w 1655762"/>
              <a:gd name="connsiteY3029" fmla="*/ 223738 h 1687324"/>
              <a:gd name="connsiteX3030" fmla="*/ 1272183 w 1655762"/>
              <a:gd name="connsiteY3030" fmla="*/ 237163 h 1687324"/>
              <a:gd name="connsiteX3031" fmla="*/ 1269947 w 1655762"/>
              <a:gd name="connsiteY3031" fmla="*/ 237163 h 1687324"/>
              <a:gd name="connsiteX3032" fmla="*/ 1285598 w 1655762"/>
              <a:gd name="connsiteY3032" fmla="*/ 248350 h 1687324"/>
              <a:gd name="connsiteX3033" fmla="*/ 1299013 w 1655762"/>
              <a:gd name="connsiteY3033" fmla="*/ 261774 h 1687324"/>
              <a:gd name="connsiteX3034" fmla="*/ 1301249 w 1655762"/>
              <a:gd name="connsiteY3034" fmla="*/ 264011 h 1687324"/>
              <a:gd name="connsiteX3035" fmla="*/ 1298454 w 1655762"/>
              <a:gd name="connsiteY3035" fmla="*/ 262613 h 1687324"/>
              <a:gd name="connsiteX3036" fmla="*/ 1293693 w 1655762"/>
              <a:gd name="connsiteY3036" fmla="*/ 260231 h 1687324"/>
              <a:gd name="connsiteX3037" fmla="*/ 1292307 w 1655762"/>
              <a:gd name="connsiteY3037" fmla="*/ 259537 h 1687324"/>
              <a:gd name="connsiteX3038" fmla="*/ 1283362 w 1655762"/>
              <a:gd name="connsiteY3038" fmla="*/ 252824 h 1687324"/>
              <a:gd name="connsiteX3039" fmla="*/ 1287834 w 1655762"/>
              <a:gd name="connsiteY3039" fmla="*/ 255062 h 1687324"/>
              <a:gd name="connsiteX3040" fmla="*/ 1285598 w 1655762"/>
              <a:gd name="connsiteY3040" fmla="*/ 252824 h 1687324"/>
              <a:gd name="connsiteX3041" fmla="*/ 1283362 w 1655762"/>
              <a:gd name="connsiteY3041" fmla="*/ 250587 h 1687324"/>
              <a:gd name="connsiteX3042" fmla="*/ 1280452 w 1655762"/>
              <a:gd name="connsiteY3042" fmla="*/ 249131 h 1687324"/>
              <a:gd name="connsiteX3043" fmla="*/ 1280452 w 1655762"/>
              <a:gd name="connsiteY3043" fmla="*/ 249238 h 1687324"/>
              <a:gd name="connsiteX3044" fmla="*/ 1280301 w 1655762"/>
              <a:gd name="connsiteY3044" fmla="*/ 249055 h 1687324"/>
              <a:gd name="connsiteX3045" fmla="*/ 1278891 w 1655762"/>
              <a:gd name="connsiteY3045" fmla="*/ 248350 h 1687324"/>
              <a:gd name="connsiteX3046" fmla="*/ 1276655 w 1655762"/>
              <a:gd name="connsiteY3046" fmla="*/ 248350 h 1687324"/>
              <a:gd name="connsiteX3047" fmla="*/ 1273637 w 1655762"/>
              <a:gd name="connsiteY3047" fmla="*/ 244725 h 1687324"/>
              <a:gd name="connsiteX3048" fmla="*/ 1269207 w 1655762"/>
              <a:gd name="connsiteY3048" fmla="*/ 240348 h 1687324"/>
              <a:gd name="connsiteX3049" fmla="*/ 1266958 w 1655762"/>
              <a:gd name="connsiteY3049" fmla="*/ 238126 h 1687324"/>
              <a:gd name="connsiteX3050" fmla="*/ 1264709 w 1655762"/>
              <a:gd name="connsiteY3050" fmla="*/ 235903 h 1687324"/>
              <a:gd name="connsiteX3051" fmla="*/ 1255713 w 1655762"/>
              <a:gd name="connsiteY3051" fmla="*/ 229236 h 1687324"/>
              <a:gd name="connsiteX3052" fmla="*/ 1257466 w 1655762"/>
              <a:gd name="connsiteY3052" fmla="*/ 229582 h 1687324"/>
              <a:gd name="connsiteX3053" fmla="*/ 1252061 w 1655762"/>
              <a:gd name="connsiteY3053" fmla="*/ 225976 h 1687324"/>
              <a:gd name="connsiteX3054" fmla="*/ 1247589 w 1655762"/>
              <a:gd name="connsiteY3054" fmla="*/ 221501 h 1687324"/>
              <a:gd name="connsiteX3055" fmla="*/ 1247589 w 1655762"/>
              <a:gd name="connsiteY3055" fmla="*/ 223738 h 1687324"/>
              <a:gd name="connsiteX3056" fmla="*/ 1240882 w 1655762"/>
              <a:gd name="connsiteY3056" fmla="*/ 219264 h 1687324"/>
              <a:gd name="connsiteX3057" fmla="*/ 1238646 w 1655762"/>
              <a:gd name="connsiteY3057" fmla="*/ 214789 h 1687324"/>
              <a:gd name="connsiteX3058" fmla="*/ 1236410 w 1655762"/>
              <a:gd name="connsiteY3058" fmla="*/ 214789 h 1687324"/>
              <a:gd name="connsiteX3059" fmla="*/ 1227467 w 1655762"/>
              <a:gd name="connsiteY3059" fmla="*/ 208077 h 1687324"/>
              <a:gd name="connsiteX3060" fmla="*/ 1222995 w 1655762"/>
              <a:gd name="connsiteY3060" fmla="*/ 203602 h 1687324"/>
              <a:gd name="connsiteX3061" fmla="*/ 1234174 w 1655762"/>
              <a:gd name="connsiteY3061" fmla="*/ 214789 h 1687324"/>
              <a:gd name="connsiteX3062" fmla="*/ 1220759 w 1655762"/>
              <a:gd name="connsiteY3062" fmla="*/ 205839 h 1687324"/>
              <a:gd name="connsiteX3063" fmla="*/ 1217742 w 1655762"/>
              <a:gd name="connsiteY3063" fmla="*/ 201310 h 1687324"/>
              <a:gd name="connsiteX3064" fmla="*/ 1217860 w 1655762"/>
              <a:gd name="connsiteY3064" fmla="*/ 201365 h 1687324"/>
              <a:gd name="connsiteX3065" fmla="*/ 1216288 w 1655762"/>
              <a:gd name="connsiteY3065" fmla="*/ 199127 h 1687324"/>
              <a:gd name="connsiteX3066" fmla="*/ 1209580 w 1655762"/>
              <a:gd name="connsiteY3066" fmla="*/ 196890 h 1687324"/>
              <a:gd name="connsiteX3067" fmla="*/ 1216288 w 1655762"/>
              <a:gd name="connsiteY3067" fmla="*/ 199127 h 1687324"/>
              <a:gd name="connsiteX3068" fmla="*/ 1217742 w 1655762"/>
              <a:gd name="connsiteY3068" fmla="*/ 201310 h 1687324"/>
              <a:gd name="connsiteX3069" fmla="*/ 1215449 w 1655762"/>
              <a:gd name="connsiteY3069" fmla="*/ 200246 h 1687324"/>
              <a:gd name="connsiteX3070" fmla="*/ 1216288 w 1655762"/>
              <a:gd name="connsiteY3070" fmla="*/ 201365 h 1687324"/>
              <a:gd name="connsiteX3071" fmla="*/ 1210419 w 1655762"/>
              <a:gd name="connsiteY3071" fmla="*/ 197729 h 1687324"/>
              <a:gd name="connsiteX3072" fmla="*/ 1206810 w 1655762"/>
              <a:gd name="connsiteY3072" fmla="*/ 195188 h 1687324"/>
              <a:gd name="connsiteX3073" fmla="*/ 1207344 w 1655762"/>
              <a:gd name="connsiteY3073" fmla="*/ 194652 h 1687324"/>
              <a:gd name="connsiteX3074" fmla="*/ 1202874 w 1655762"/>
              <a:gd name="connsiteY3074" fmla="*/ 192416 h 1687324"/>
              <a:gd name="connsiteX3075" fmla="*/ 1202873 w 1655762"/>
              <a:gd name="connsiteY3075" fmla="*/ 192415 h 1687324"/>
              <a:gd name="connsiteX3076" fmla="*/ 1202874 w 1655762"/>
              <a:gd name="connsiteY3076" fmla="*/ 192416 h 1687324"/>
              <a:gd name="connsiteX3077" fmla="*/ 1198401 w 1655762"/>
              <a:gd name="connsiteY3077" fmla="*/ 190178 h 1687324"/>
              <a:gd name="connsiteX3078" fmla="*/ 1195085 w 1655762"/>
              <a:gd name="connsiteY3078" fmla="*/ 187192 h 1687324"/>
              <a:gd name="connsiteX3079" fmla="*/ 1192553 w 1655762"/>
              <a:gd name="connsiteY3079" fmla="*/ 185788 h 1687324"/>
              <a:gd name="connsiteX3080" fmla="*/ 1190377 w 1655762"/>
              <a:gd name="connsiteY3080" fmla="*/ 184413 h 1687324"/>
              <a:gd name="connsiteX3081" fmla="*/ 1187222 w 1655762"/>
              <a:gd name="connsiteY3081" fmla="*/ 183466 h 1687324"/>
              <a:gd name="connsiteX3082" fmla="*/ 1171571 w 1655762"/>
              <a:gd name="connsiteY3082" fmla="*/ 174516 h 1687324"/>
              <a:gd name="connsiteX3083" fmla="*/ 1169335 w 1655762"/>
              <a:gd name="connsiteY3083" fmla="*/ 172279 h 1687324"/>
              <a:gd name="connsiteX3084" fmla="*/ 1169335 w 1655762"/>
              <a:gd name="connsiteY3084" fmla="*/ 170041 h 1687324"/>
              <a:gd name="connsiteX3085" fmla="*/ 1164864 w 1655762"/>
              <a:gd name="connsiteY3085" fmla="*/ 170041 h 1687324"/>
              <a:gd name="connsiteX3086" fmla="*/ 1151449 w 1655762"/>
              <a:gd name="connsiteY3086" fmla="*/ 161092 h 1687324"/>
              <a:gd name="connsiteX3087" fmla="*/ 1133562 w 1655762"/>
              <a:gd name="connsiteY3087" fmla="*/ 152142 h 1687324"/>
              <a:gd name="connsiteX3088" fmla="*/ 1117911 w 1655762"/>
              <a:gd name="connsiteY3088" fmla="*/ 145430 h 1687324"/>
              <a:gd name="connsiteX3089" fmla="*/ 1122383 w 1655762"/>
              <a:gd name="connsiteY3089" fmla="*/ 149905 h 1687324"/>
              <a:gd name="connsiteX3090" fmla="*/ 1117911 w 1655762"/>
              <a:gd name="connsiteY3090" fmla="*/ 147667 h 1687324"/>
              <a:gd name="connsiteX3091" fmla="*/ 1115676 w 1655762"/>
              <a:gd name="connsiteY3091" fmla="*/ 145430 h 1687324"/>
              <a:gd name="connsiteX3092" fmla="*/ 1100025 w 1655762"/>
              <a:gd name="connsiteY3092" fmla="*/ 140955 h 1687324"/>
              <a:gd name="connsiteX3093" fmla="*/ 1104496 w 1655762"/>
              <a:gd name="connsiteY3093" fmla="*/ 140955 h 1687324"/>
              <a:gd name="connsiteX3094" fmla="*/ 1068723 w 1655762"/>
              <a:gd name="connsiteY3094" fmla="*/ 127531 h 1687324"/>
              <a:gd name="connsiteX3095" fmla="*/ 1032950 w 1655762"/>
              <a:gd name="connsiteY3095" fmla="*/ 114107 h 1687324"/>
              <a:gd name="connsiteX3096" fmla="*/ 1048601 w 1655762"/>
              <a:gd name="connsiteY3096" fmla="*/ 120819 h 1687324"/>
              <a:gd name="connsiteX3097" fmla="*/ 1030714 w 1655762"/>
              <a:gd name="connsiteY3097" fmla="*/ 114107 h 1687324"/>
              <a:gd name="connsiteX3098" fmla="*/ 1010592 w 1655762"/>
              <a:gd name="connsiteY3098" fmla="*/ 109632 h 1687324"/>
              <a:gd name="connsiteX3099" fmla="*/ 1015064 w 1655762"/>
              <a:gd name="connsiteY3099" fmla="*/ 111869 h 1687324"/>
              <a:gd name="connsiteX3100" fmla="*/ 994941 w 1655762"/>
              <a:gd name="connsiteY3100" fmla="*/ 105157 h 1687324"/>
              <a:gd name="connsiteX3101" fmla="*/ 981526 w 1655762"/>
              <a:gd name="connsiteY3101" fmla="*/ 102920 h 1687324"/>
              <a:gd name="connsiteX3102" fmla="*/ 994941 w 1655762"/>
              <a:gd name="connsiteY3102" fmla="*/ 107395 h 1687324"/>
              <a:gd name="connsiteX3103" fmla="*/ 1003884 w 1655762"/>
              <a:gd name="connsiteY3103" fmla="*/ 111869 h 1687324"/>
              <a:gd name="connsiteX3104" fmla="*/ 1022330 w 1655762"/>
              <a:gd name="connsiteY3104" fmla="*/ 119141 h 1687324"/>
              <a:gd name="connsiteX3105" fmla="*/ 1033665 w 1655762"/>
              <a:gd name="connsiteY3105" fmla="*/ 121177 h 1687324"/>
              <a:gd name="connsiteX3106" fmla="*/ 1046365 w 1655762"/>
              <a:gd name="connsiteY3106" fmla="*/ 127531 h 1687324"/>
              <a:gd name="connsiteX3107" fmla="*/ 1053073 w 1655762"/>
              <a:gd name="connsiteY3107" fmla="*/ 129768 h 1687324"/>
              <a:gd name="connsiteX3108" fmla="*/ 1057544 w 1655762"/>
              <a:gd name="connsiteY3108" fmla="*/ 132006 h 1687324"/>
              <a:gd name="connsiteX3109" fmla="*/ 1064252 w 1655762"/>
              <a:gd name="connsiteY3109" fmla="*/ 134243 h 1687324"/>
              <a:gd name="connsiteX3110" fmla="*/ 1082138 w 1655762"/>
              <a:gd name="connsiteY3110" fmla="*/ 140955 h 1687324"/>
              <a:gd name="connsiteX3111" fmla="*/ 1097789 w 1655762"/>
              <a:gd name="connsiteY3111" fmla="*/ 147667 h 1687324"/>
              <a:gd name="connsiteX3112" fmla="*/ 1113440 w 1655762"/>
              <a:gd name="connsiteY3112" fmla="*/ 154380 h 1687324"/>
              <a:gd name="connsiteX3113" fmla="*/ 1124619 w 1655762"/>
              <a:gd name="connsiteY3113" fmla="*/ 158854 h 1687324"/>
              <a:gd name="connsiteX3114" fmla="*/ 1129090 w 1655762"/>
              <a:gd name="connsiteY3114" fmla="*/ 163329 h 1687324"/>
              <a:gd name="connsiteX3115" fmla="*/ 1143623 w 1655762"/>
              <a:gd name="connsiteY3115" fmla="*/ 169202 h 1687324"/>
              <a:gd name="connsiteX3116" fmla="*/ 1154597 w 1655762"/>
              <a:gd name="connsiteY3116" fmla="*/ 174904 h 1687324"/>
              <a:gd name="connsiteX3117" fmla="*/ 1161510 w 1655762"/>
              <a:gd name="connsiteY3117" fmla="*/ 180669 h 1687324"/>
              <a:gd name="connsiteX3118" fmla="*/ 1153685 w 1655762"/>
              <a:gd name="connsiteY3118" fmla="*/ 176753 h 1687324"/>
              <a:gd name="connsiteX3119" fmla="*/ 1144741 w 1655762"/>
              <a:gd name="connsiteY3119" fmla="*/ 174516 h 1687324"/>
              <a:gd name="connsiteX3120" fmla="*/ 1129090 w 1655762"/>
              <a:gd name="connsiteY3120" fmla="*/ 165566 h 1687324"/>
              <a:gd name="connsiteX3121" fmla="*/ 1124619 w 1655762"/>
              <a:gd name="connsiteY3121" fmla="*/ 163329 h 1687324"/>
              <a:gd name="connsiteX3122" fmla="*/ 1124619 w 1655762"/>
              <a:gd name="connsiteY3122" fmla="*/ 165566 h 1687324"/>
              <a:gd name="connsiteX3123" fmla="*/ 1102261 w 1655762"/>
              <a:gd name="connsiteY3123" fmla="*/ 156617 h 1687324"/>
              <a:gd name="connsiteX3124" fmla="*/ 1095553 w 1655762"/>
              <a:gd name="connsiteY3124" fmla="*/ 152142 h 1687324"/>
              <a:gd name="connsiteX3125" fmla="*/ 1088846 w 1655762"/>
              <a:gd name="connsiteY3125" fmla="*/ 149905 h 1687324"/>
              <a:gd name="connsiteX3126" fmla="*/ 1075431 w 1655762"/>
              <a:gd name="connsiteY3126" fmla="*/ 143193 h 1687324"/>
              <a:gd name="connsiteX3127" fmla="*/ 1062016 w 1655762"/>
              <a:gd name="connsiteY3127" fmla="*/ 138718 h 1687324"/>
              <a:gd name="connsiteX3128" fmla="*/ 1048601 w 1655762"/>
              <a:gd name="connsiteY3128" fmla="*/ 134243 h 1687324"/>
              <a:gd name="connsiteX3129" fmla="*/ 1046365 w 1655762"/>
              <a:gd name="connsiteY3129" fmla="*/ 132006 h 1687324"/>
              <a:gd name="connsiteX3130" fmla="*/ 1039658 w 1655762"/>
              <a:gd name="connsiteY3130" fmla="*/ 132006 h 1687324"/>
              <a:gd name="connsiteX3131" fmla="*/ 1028479 w 1655762"/>
              <a:gd name="connsiteY3131" fmla="*/ 127531 h 1687324"/>
              <a:gd name="connsiteX3132" fmla="*/ 1015064 w 1655762"/>
              <a:gd name="connsiteY3132" fmla="*/ 123056 h 1687324"/>
              <a:gd name="connsiteX3133" fmla="*/ 994941 w 1655762"/>
              <a:gd name="connsiteY3133" fmla="*/ 118581 h 1687324"/>
              <a:gd name="connsiteX3134" fmla="*/ 968111 w 1655762"/>
              <a:gd name="connsiteY3134" fmla="*/ 111869 h 1687324"/>
              <a:gd name="connsiteX3135" fmla="*/ 970347 w 1655762"/>
              <a:gd name="connsiteY3135" fmla="*/ 114107 h 1687324"/>
              <a:gd name="connsiteX3136" fmla="*/ 943517 w 1655762"/>
              <a:gd name="connsiteY3136" fmla="*/ 109632 h 1687324"/>
              <a:gd name="connsiteX3137" fmla="*/ 925631 w 1655762"/>
              <a:gd name="connsiteY3137" fmla="*/ 107395 h 1687324"/>
              <a:gd name="connsiteX3138" fmla="*/ 905508 w 1655762"/>
              <a:gd name="connsiteY3138" fmla="*/ 105157 h 1687324"/>
              <a:gd name="connsiteX3139" fmla="*/ 887622 w 1655762"/>
              <a:gd name="connsiteY3139" fmla="*/ 102920 h 1687324"/>
              <a:gd name="connsiteX3140" fmla="*/ 871971 w 1655762"/>
              <a:gd name="connsiteY3140" fmla="*/ 102920 h 1687324"/>
              <a:gd name="connsiteX3141" fmla="*/ 856320 w 1655762"/>
              <a:gd name="connsiteY3141" fmla="*/ 102920 h 1687324"/>
              <a:gd name="connsiteX3142" fmla="*/ 842905 w 1655762"/>
              <a:gd name="connsiteY3142" fmla="*/ 102920 h 1687324"/>
              <a:gd name="connsiteX3143" fmla="*/ 836198 w 1655762"/>
              <a:gd name="connsiteY3143" fmla="*/ 102920 h 1687324"/>
              <a:gd name="connsiteX3144" fmla="*/ 829490 w 1655762"/>
              <a:gd name="connsiteY3144" fmla="*/ 100682 h 1687324"/>
              <a:gd name="connsiteX3145" fmla="*/ 827254 w 1655762"/>
              <a:gd name="connsiteY3145" fmla="*/ 100682 h 1687324"/>
              <a:gd name="connsiteX3146" fmla="*/ 816075 w 1655762"/>
              <a:gd name="connsiteY3146" fmla="*/ 100682 h 1687324"/>
              <a:gd name="connsiteX3147" fmla="*/ 789246 w 1655762"/>
              <a:gd name="connsiteY3147" fmla="*/ 102920 h 1687324"/>
              <a:gd name="connsiteX3148" fmla="*/ 762416 w 1655762"/>
              <a:gd name="connsiteY3148" fmla="*/ 105157 h 1687324"/>
              <a:gd name="connsiteX3149" fmla="*/ 737822 w 1655762"/>
              <a:gd name="connsiteY3149" fmla="*/ 109632 h 1687324"/>
              <a:gd name="connsiteX3150" fmla="*/ 710992 w 1655762"/>
              <a:gd name="connsiteY3150" fmla="*/ 111869 h 1687324"/>
              <a:gd name="connsiteX3151" fmla="*/ 623795 w 1655762"/>
              <a:gd name="connsiteY3151" fmla="*/ 136480 h 1687324"/>
              <a:gd name="connsiteX3152" fmla="*/ 621559 w 1655762"/>
              <a:gd name="connsiteY3152" fmla="*/ 134243 h 1687324"/>
              <a:gd name="connsiteX3153" fmla="*/ 617087 w 1655762"/>
              <a:gd name="connsiteY3153" fmla="*/ 138718 h 1687324"/>
              <a:gd name="connsiteX3154" fmla="*/ 610380 w 1655762"/>
              <a:gd name="connsiteY3154" fmla="*/ 138718 h 1687324"/>
              <a:gd name="connsiteX3155" fmla="*/ 601436 w 1655762"/>
              <a:gd name="connsiteY3155" fmla="*/ 140955 h 1687324"/>
              <a:gd name="connsiteX3156" fmla="*/ 608144 w 1655762"/>
              <a:gd name="connsiteY3156" fmla="*/ 140955 h 1687324"/>
              <a:gd name="connsiteX3157" fmla="*/ 590257 w 1655762"/>
              <a:gd name="connsiteY3157" fmla="*/ 145430 h 1687324"/>
              <a:gd name="connsiteX3158" fmla="*/ 585786 w 1655762"/>
              <a:gd name="connsiteY3158" fmla="*/ 147667 h 1687324"/>
              <a:gd name="connsiteX3159" fmla="*/ 565663 w 1655762"/>
              <a:gd name="connsiteY3159" fmla="*/ 156617 h 1687324"/>
              <a:gd name="connsiteX3160" fmla="*/ 545541 w 1655762"/>
              <a:gd name="connsiteY3160" fmla="*/ 165566 h 1687324"/>
              <a:gd name="connsiteX3161" fmla="*/ 536598 w 1655762"/>
              <a:gd name="connsiteY3161" fmla="*/ 170041 h 1687324"/>
              <a:gd name="connsiteX3162" fmla="*/ 527654 w 1655762"/>
              <a:gd name="connsiteY3162" fmla="*/ 172279 h 1687324"/>
              <a:gd name="connsiteX3163" fmla="*/ 514239 w 1655762"/>
              <a:gd name="connsiteY3163" fmla="*/ 181228 h 1687324"/>
              <a:gd name="connsiteX3164" fmla="*/ 500824 w 1655762"/>
              <a:gd name="connsiteY3164" fmla="*/ 185703 h 1687324"/>
              <a:gd name="connsiteX3165" fmla="*/ 491881 w 1655762"/>
              <a:gd name="connsiteY3165" fmla="*/ 192415 h 1687324"/>
              <a:gd name="connsiteX3166" fmla="*/ 492161 w 1655762"/>
              <a:gd name="connsiteY3166" fmla="*/ 191297 h 1687324"/>
              <a:gd name="connsiteX3167" fmla="*/ 494117 w 1655762"/>
              <a:gd name="connsiteY3167" fmla="*/ 190178 h 1687324"/>
              <a:gd name="connsiteX3168" fmla="*/ 492161 w 1655762"/>
              <a:gd name="connsiteY3168" fmla="*/ 191297 h 1687324"/>
              <a:gd name="connsiteX3169" fmla="*/ 492161 w 1655762"/>
              <a:gd name="connsiteY3169" fmla="*/ 191297 h 1687324"/>
              <a:gd name="connsiteX3170" fmla="*/ 478466 w 1655762"/>
              <a:gd name="connsiteY3170" fmla="*/ 199127 h 1687324"/>
              <a:gd name="connsiteX3171" fmla="*/ 460580 w 1655762"/>
              <a:gd name="connsiteY3171" fmla="*/ 210314 h 1687324"/>
              <a:gd name="connsiteX3172" fmla="*/ 440457 w 1655762"/>
              <a:gd name="connsiteY3172" fmla="*/ 223738 h 1687324"/>
              <a:gd name="connsiteX3173" fmla="*/ 431514 w 1655762"/>
              <a:gd name="connsiteY3173" fmla="*/ 228213 h 1687324"/>
              <a:gd name="connsiteX3174" fmla="*/ 409156 w 1655762"/>
              <a:gd name="connsiteY3174" fmla="*/ 243875 h 1687324"/>
              <a:gd name="connsiteX3175" fmla="*/ 366675 w 1655762"/>
              <a:gd name="connsiteY3175" fmla="*/ 277436 h 1687324"/>
              <a:gd name="connsiteX3176" fmla="*/ 351024 w 1655762"/>
              <a:gd name="connsiteY3176" fmla="*/ 293097 h 1687324"/>
              <a:gd name="connsiteX3177" fmla="*/ 351024 w 1655762"/>
              <a:gd name="connsiteY3177" fmla="*/ 295335 h 1687324"/>
              <a:gd name="connsiteX3178" fmla="*/ 337609 w 1655762"/>
              <a:gd name="connsiteY3178" fmla="*/ 304284 h 1687324"/>
              <a:gd name="connsiteX3179" fmla="*/ 337609 w 1655762"/>
              <a:gd name="connsiteY3179" fmla="*/ 306522 h 1687324"/>
              <a:gd name="connsiteX3180" fmla="*/ 335374 w 1655762"/>
              <a:gd name="connsiteY3180" fmla="*/ 308759 h 1687324"/>
              <a:gd name="connsiteX3181" fmla="*/ 317487 w 1655762"/>
              <a:gd name="connsiteY3181" fmla="*/ 326658 h 1687324"/>
              <a:gd name="connsiteX3182" fmla="*/ 301836 w 1655762"/>
              <a:gd name="connsiteY3182" fmla="*/ 342320 h 1687324"/>
              <a:gd name="connsiteX3183" fmla="*/ 283950 w 1655762"/>
              <a:gd name="connsiteY3183" fmla="*/ 364694 h 1687324"/>
              <a:gd name="connsiteX3184" fmla="*/ 279478 w 1655762"/>
              <a:gd name="connsiteY3184" fmla="*/ 369168 h 1687324"/>
              <a:gd name="connsiteX3185" fmla="*/ 277242 w 1655762"/>
              <a:gd name="connsiteY3185" fmla="*/ 375880 h 1687324"/>
              <a:gd name="connsiteX3186" fmla="*/ 259356 w 1655762"/>
              <a:gd name="connsiteY3186" fmla="*/ 396017 h 1687324"/>
              <a:gd name="connsiteX3187" fmla="*/ 248177 w 1655762"/>
              <a:gd name="connsiteY3187" fmla="*/ 411679 h 1687324"/>
              <a:gd name="connsiteX3188" fmla="*/ 230290 w 1655762"/>
              <a:gd name="connsiteY3188" fmla="*/ 440765 h 1687324"/>
              <a:gd name="connsiteX3189" fmla="*/ 223582 w 1655762"/>
              <a:gd name="connsiteY3189" fmla="*/ 451951 h 1687324"/>
              <a:gd name="connsiteX3190" fmla="*/ 216875 w 1655762"/>
              <a:gd name="connsiteY3190" fmla="*/ 463138 h 1687324"/>
              <a:gd name="connsiteX3191" fmla="*/ 207932 w 1655762"/>
              <a:gd name="connsiteY3191" fmla="*/ 478800 h 1687324"/>
              <a:gd name="connsiteX3192" fmla="*/ 203460 w 1655762"/>
              <a:gd name="connsiteY3192" fmla="*/ 487750 h 1687324"/>
              <a:gd name="connsiteX3193" fmla="*/ 196753 w 1655762"/>
              <a:gd name="connsiteY3193" fmla="*/ 501174 h 1687324"/>
              <a:gd name="connsiteX3194" fmla="*/ 190045 w 1655762"/>
              <a:gd name="connsiteY3194" fmla="*/ 514598 h 1687324"/>
              <a:gd name="connsiteX3195" fmla="*/ 181102 w 1655762"/>
              <a:gd name="connsiteY3195" fmla="*/ 534735 h 1687324"/>
              <a:gd name="connsiteX3196" fmla="*/ 174394 w 1655762"/>
              <a:gd name="connsiteY3196" fmla="*/ 545922 h 1687324"/>
              <a:gd name="connsiteX3197" fmla="*/ 169923 w 1655762"/>
              <a:gd name="connsiteY3197" fmla="*/ 557108 h 1687324"/>
              <a:gd name="connsiteX3198" fmla="*/ 163215 w 1655762"/>
              <a:gd name="connsiteY3198" fmla="*/ 572770 h 1687324"/>
              <a:gd name="connsiteX3199" fmla="*/ 149800 w 1655762"/>
              <a:gd name="connsiteY3199" fmla="*/ 608568 h 1687324"/>
              <a:gd name="connsiteX3200" fmla="*/ 147565 w 1655762"/>
              <a:gd name="connsiteY3200" fmla="*/ 610806 h 1687324"/>
              <a:gd name="connsiteX3201" fmla="*/ 145329 w 1655762"/>
              <a:gd name="connsiteY3201" fmla="*/ 626467 h 1687324"/>
              <a:gd name="connsiteX3202" fmla="*/ 138621 w 1655762"/>
              <a:gd name="connsiteY3202" fmla="*/ 642129 h 1687324"/>
              <a:gd name="connsiteX3203" fmla="*/ 143093 w 1655762"/>
              <a:gd name="connsiteY3203" fmla="*/ 635417 h 1687324"/>
              <a:gd name="connsiteX3204" fmla="*/ 140760 w 1655762"/>
              <a:gd name="connsiteY3204" fmla="*/ 640475 h 1687324"/>
              <a:gd name="connsiteX3205" fmla="*/ 140857 w 1655762"/>
              <a:gd name="connsiteY3205" fmla="*/ 639892 h 1687324"/>
              <a:gd name="connsiteX3206" fmla="*/ 140711 w 1655762"/>
              <a:gd name="connsiteY3206" fmla="*/ 640581 h 1687324"/>
              <a:gd name="connsiteX3207" fmla="*/ 139739 w 1655762"/>
              <a:gd name="connsiteY3207" fmla="*/ 642688 h 1687324"/>
              <a:gd name="connsiteX3208" fmla="*/ 136385 w 1655762"/>
              <a:gd name="connsiteY3208" fmla="*/ 653316 h 1687324"/>
              <a:gd name="connsiteX3209" fmla="*/ 133492 w 1655762"/>
              <a:gd name="connsiteY3209" fmla="*/ 669241 h 1687324"/>
              <a:gd name="connsiteX3210" fmla="*/ 133311 w 1655762"/>
              <a:gd name="connsiteY3210" fmla="*/ 669537 h 1687324"/>
              <a:gd name="connsiteX3211" fmla="*/ 131914 w 1655762"/>
              <a:gd name="connsiteY3211" fmla="*/ 677927 h 1687324"/>
              <a:gd name="connsiteX3212" fmla="*/ 133492 w 1655762"/>
              <a:gd name="connsiteY3212" fmla="*/ 669241 h 1687324"/>
              <a:gd name="connsiteX3213" fmla="*/ 135236 w 1655762"/>
              <a:gd name="connsiteY3213" fmla="*/ 666385 h 1687324"/>
              <a:gd name="connsiteX3214" fmla="*/ 132193 w 1655762"/>
              <a:gd name="connsiteY3214" fmla="*/ 680724 h 1687324"/>
              <a:gd name="connsiteX3215" fmla="*/ 127966 w 1655762"/>
              <a:gd name="connsiteY3215" fmla="*/ 701560 h 1687324"/>
              <a:gd name="connsiteX3216" fmla="*/ 126552 w 1655762"/>
              <a:gd name="connsiteY3216" fmla="*/ 710086 h 1687324"/>
              <a:gd name="connsiteX3217" fmla="*/ 126711 w 1655762"/>
              <a:gd name="connsiteY3217" fmla="*/ 710669 h 1687324"/>
              <a:gd name="connsiteX3218" fmla="*/ 129678 w 1655762"/>
              <a:gd name="connsiteY3218" fmla="*/ 695826 h 1687324"/>
              <a:gd name="connsiteX3219" fmla="*/ 136385 w 1655762"/>
              <a:gd name="connsiteY3219" fmla="*/ 671215 h 1687324"/>
              <a:gd name="connsiteX3220" fmla="*/ 140857 w 1655762"/>
              <a:gd name="connsiteY3220" fmla="*/ 653316 h 1687324"/>
              <a:gd name="connsiteX3221" fmla="*/ 143093 w 1655762"/>
              <a:gd name="connsiteY3221" fmla="*/ 648841 h 1687324"/>
              <a:gd name="connsiteX3222" fmla="*/ 152036 w 1655762"/>
              <a:gd name="connsiteY3222" fmla="*/ 613043 h 1687324"/>
              <a:gd name="connsiteX3223" fmla="*/ 156508 w 1655762"/>
              <a:gd name="connsiteY3223" fmla="*/ 597381 h 1687324"/>
              <a:gd name="connsiteX3224" fmla="*/ 156508 w 1655762"/>
              <a:gd name="connsiteY3224" fmla="*/ 601856 h 1687324"/>
              <a:gd name="connsiteX3225" fmla="*/ 163215 w 1655762"/>
              <a:gd name="connsiteY3225" fmla="*/ 581720 h 1687324"/>
              <a:gd name="connsiteX3226" fmla="*/ 174394 w 1655762"/>
              <a:gd name="connsiteY3226" fmla="*/ 552634 h 1687324"/>
              <a:gd name="connsiteX3227" fmla="*/ 183338 w 1655762"/>
              <a:gd name="connsiteY3227" fmla="*/ 532497 h 1687324"/>
              <a:gd name="connsiteX3228" fmla="*/ 192281 w 1655762"/>
              <a:gd name="connsiteY3228" fmla="*/ 512361 h 1687324"/>
              <a:gd name="connsiteX3229" fmla="*/ 194517 w 1655762"/>
              <a:gd name="connsiteY3229" fmla="*/ 507886 h 1687324"/>
              <a:gd name="connsiteX3230" fmla="*/ 216875 w 1655762"/>
              <a:gd name="connsiteY3230" fmla="*/ 467613 h 1687324"/>
              <a:gd name="connsiteX3231" fmla="*/ 207932 w 1655762"/>
              <a:gd name="connsiteY3231" fmla="*/ 485512 h 1687324"/>
              <a:gd name="connsiteX3232" fmla="*/ 201224 w 1655762"/>
              <a:gd name="connsiteY3232" fmla="*/ 501174 h 1687324"/>
              <a:gd name="connsiteX3233" fmla="*/ 202622 w 1655762"/>
              <a:gd name="connsiteY3233" fmla="*/ 499776 h 1687324"/>
              <a:gd name="connsiteX3234" fmla="*/ 196753 w 1655762"/>
              <a:gd name="connsiteY3234" fmla="*/ 512361 h 1687324"/>
              <a:gd name="connsiteX3235" fmla="*/ 190045 w 1655762"/>
              <a:gd name="connsiteY3235" fmla="*/ 523548 h 1687324"/>
              <a:gd name="connsiteX3236" fmla="*/ 185573 w 1655762"/>
              <a:gd name="connsiteY3236" fmla="*/ 532497 h 1687324"/>
              <a:gd name="connsiteX3237" fmla="*/ 183338 w 1655762"/>
              <a:gd name="connsiteY3237" fmla="*/ 539209 h 1687324"/>
              <a:gd name="connsiteX3238" fmla="*/ 181102 w 1655762"/>
              <a:gd name="connsiteY3238" fmla="*/ 543684 h 1687324"/>
              <a:gd name="connsiteX3239" fmla="*/ 178866 w 1655762"/>
              <a:gd name="connsiteY3239" fmla="*/ 552634 h 1687324"/>
              <a:gd name="connsiteX3240" fmla="*/ 176630 w 1655762"/>
              <a:gd name="connsiteY3240" fmla="*/ 554871 h 1687324"/>
              <a:gd name="connsiteX3241" fmla="*/ 165451 w 1655762"/>
              <a:gd name="connsiteY3241" fmla="*/ 581720 h 1687324"/>
              <a:gd name="connsiteX3242" fmla="*/ 156508 w 1655762"/>
              <a:gd name="connsiteY3242" fmla="*/ 606331 h 1687324"/>
              <a:gd name="connsiteX3243" fmla="*/ 143093 w 1655762"/>
              <a:gd name="connsiteY3243" fmla="*/ 653316 h 1687324"/>
              <a:gd name="connsiteX3244" fmla="*/ 138621 w 1655762"/>
              <a:gd name="connsiteY3244" fmla="*/ 675690 h 1687324"/>
              <a:gd name="connsiteX3245" fmla="*/ 136385 w 1655762"/>
              <a:gd name="connsiteY3245" fmla="*/ 682402 h 1687324"/>
              <a:gd name="connsiteX3246" fmla="*/ 138621 w 1655762"/>
              <a:gd name="connsiteY3246" fmla="*/ 680165 h 1687324"/>
              <a:gd name="connsiteX3247" fmla="*/ 136385 w 1655762"/>
              <a:gd name="connsiteY3247" fmla="*/ 691351 h 1687324"/>
              <a:gd name="connsiteX3248" fmla="*/ 129678 w 1655762"/>
              <a:gd name="connsiteY3248" fmla="*/ 722675 h 1687324"/>
              <a:gd name="connsiteX3249" fmla="*/ 125206 w 1655762"/>
              <a:gd name="connsiteY3249" fmla="*/ 758473 h 1687324"/>
              <a:gd name="connsiteX3250" fmla="*/ 125206 w 1655762"/>
              <a:gd name="connsiteY3250" fmla="*/ 753998 h 1687324"/>
              <a:gd name="connsiteX3251" fmla="*/ 122970 w 1655762"/>
              <a:gd name="connsiteY3251" fmla="*/ 756236 h 1687324"/>
              <a:gd name="connsiteX3252" fmla="*/ 122970 w 1655762"/>
              <a:gd name="connsiteY3252" fmla="*/ 776372 h 1687324"/>
              <a:gd name="connsiteX3253" fmla="*/ 120735 w 1655762"/>
              <a:gd name="connsiteY3253" fmla="*/ 798746 h 1687324"/>
              <a:gd name="connsiteX3254" fmla="*/ 120735 w 1655762"/>
              <a:gd name="connsiteY3254" fmla="*/ 823357 h 1687324"/>
              <a:gd name="connsiteX3255" fmla="*/ 120735 w 1655762"/>
              <a:gd name="connsiteY3255" fmla="*/ 834544 h 1687324"/>
              <a:gd name="connsiteX3256" fmla="*/ 118499 w 1655762"/>
              <a:gd name="connsiteY3256" fmla="*/ 843493 h 1687324"/>
              <a:gd name="connsiteX3257" fmla="*/ 120735 w 1655762"/>
              <a:gd name="connsiteY3257" fmla="*/ 850206 h 1687324"/>
              <a:gd name="connsiteX3258" fmla="*/ 118499 w 1655762"/>
              <a:gd name="connsiteY3258" fmla="*/ 856918 h 1687324"/>
              <a:gd name="connsiteX3259" fmla="*/ 118499 w 1655762"/>
              <a:gd name="connsiteY3259" fmla="*/ 863630 h 1687324"/>
              <a:gd name="connsiteX3260" fmla="*/ 118499 w 1655762"/>
              <a:gd name="connsiteY3260" fmla="*/ 866986 h 1687324"/>
              <a:gd name="connsiteX3261" fmla="*/ 118499 w 1655762"/>
              <a:gd name="connsiteY3261" fmla="*/ 868105 h 1687324"/>
              <a:gd name="connsiteX3262" fmla="*/ 118499 w 1655762"/>
              <a:gd name="connsiteY3262" fmla="*/ 870342 h 1687324"/>
              <a:gd name="connsiteX3263" fmla="*/ 118499 w 1655762"/>
              <a:gd name="connsiteY3263" fmla="*/ 872579 h 1687324"/>
              <a:gd name="connsiteX3264" fmla="*/ 119736 w 1655762"/>
              <a:gd name="connsiteY3264" fmla="*/ 881243 h 1687324"/>
              <a:gd name="connsiteX3265" fmla="*/ 118778 w 1655762"/>
              <a:gd name="connsiteY3265" fmla="*/ 880970 h 1687324"/>
              <a:gd name="connsiteX3266" fmla="*/ 118499 w 1655762"/>
              <a:gd name="connsiteY3266" fmla="*/ 883766 h 1687324"/>
              <a:gd name="connsiteX3267" fmla="*/ 118499 w 1655762"/>
              <a:gd name="connsiteY3267" fmla="*/ 894953 h 1687324"/>
              <a:gd name="connsiteX3268" fmla="*/ 118499 w 1655762"/>
              <a:gd name="connsiteY3268" fmla="*/ 897191 h 1687324"/>
              <a:gd name="connsiteX3269" fmla="*/ 116263 w 1655762"/>
              <a:gd name="connsiteY3269" fmla="*/ 888241 h 1687324"/>
              <a:gd name="connsiteX3270" fmla="*/ 116263 w 1655762"/>
              <a:gd name="connsiteY3270" fmla="*/ 890479 h 1687324"/>
              <a:gd name="connsiteX3271" fmla="*/ 116263 w 1655762"/>
              <a:gd name="connsiteY3271" fmla="*/ 897191 h 1687324"/>
              <a:gd name="connsiteX3272" fmla="*/ 116263 w 1655762"/>
              <a:gd name="connsiteY3272" fmla="*/ 903903 h 1687324"/>
              <a:gd name="connsiteX3273" fmla="*/ 114027 w 1655762"/>
              <a:gd name="connsiteY3273" fmla="*/ 903903 h 1687324"/>
              <a:gd name="connsiteX3274" fmla="*/ 114027 w 1655762"/>
              <a:gd name="connsiteY3274" fmla="*/ 901665 h 1687324"/>
              <a:gd name="connsiteX3275" fmla="*/ 114027 w 1655762"/>
              <a:gd name="connsiteY3275" fmla="*/ 897191 h 1687324"/>
              <a:gd name="connsiteX3276" fmla="*/ 111791 w 1655762"/>
              <a:gd name="connsiteY3276" fmla="*/ 894953 h 1687324"/>
              <a:gd name="connsiteX3277" fmla="*/ 111791 w 1655762"/>
              <a:gd name="connsiteY3277" fmla="*/ 888241 h 1687324"/>
              <a:gd name="connsiteX3278" fmla="*/ 109556 w 1655762"/>
              <a:gd name="connsiteY3278" fmla="*/ 881529 h 1687324"/>
              <a:gd name="connsiteX3279" fmla="*/ 109556 w 1655762"/>
              <a:gd name="connsiteY3279" fmla="*/ 874817 h 1687324"/>
              <a:gd name="connsiteX3280" fmla="*/ 107320 w 1655762"/>
              <a:gd name="connsiteY3280" fmla="*/ 861393 h 1687324"/>
              <a:gd name="connsiteX3281" fmla="*/ 107320 w 1655762"/>
              <a:gd name="connsiteY3281" fmla="*/ 867545 h 1687324"/>
              <a:gd name="connsiteX3282" fmla="*/ 107320 w 1655762"/>
              <a:gd name="connsiteY3282" fmla="*/ 868105 h 1687324"/>
              <a:gd name="connsiteX3283" fmla="*/ 107320 w 1655762"/>
              <a:gd name="connsiteY3283" fmla="*/ 877054 h 1687324"/>
              <a:gd name="connsiteX3284" fmla="*/ 107320 w 1655762"/>
              <a:gd name="connsiteY3284" fmla="*/ 881529 h 1687324"/>
              <a:gd name="connsiteX3285" fmla="*/ 107320 w 1655762"/>
              <a:gd name="connsiteY3285" fmla="*/ 903903 h 1687324"/>
              <a:gd name="connsiteX3286" fmla="*/ 109556 w 1655762"/>
              <a:gd name="connsiteY3286" fmla="*/ 906140 h 1687324"/>
              <a:gd name="connsiteX3287" fmla="*/ 111791 w 1655762"/>
              <a:gd name="connsiteY3287" fmla="*/ 919564 h 1687324"/>
              <a:gd name="connsiteX3288" fmla="*/ 109556 w 1655762"/>
              <a:gd name="connsiteY3288" fmla="*/ 912852 h 1687324"/>
              <a:gd name="connsiteX3289" fmla="*/ 109556 w 1655762"/>
              <a:gd name="connsiteY3289" fmla="*/ 915090 h 1687324"/>
              <a:gd name="connsiteX3290" fmla="*/ 109556 w 1655762"/>
              <a:gd name="connsiteY3290" fmla="*/ 924039 h 1687324"/>
              <a:gd name="connsiteX3291" fmla="*/ 107320 w 1655762"/>
              <a:gd name="connsiteY3291" fmla="*/ 917327 h 1687324"/>
              <a:gd name="connsiteX3292" fmla="*/ 105084 w 1655762"/>
              <a:gd name="connsiteY3292" fmla="*/ 894953 h 1687324"/>
              <a:gd name="connsiteX3293" fmla="*/ 105084 w 1655762"/>
              <a:gd name="connsiteY3293" fmla="*/ 903903 h 1687324"/>
              <a:gd name="connsiteX3294" fmla="*/ 105084 w 1655762"/>
              <a:gd name="connsiteY3294" fmla="*/ 908378 h 1687324"/>
              <a:gd name="connsiteX3295" fmla="*/ 102848 w 1655762"/>
              <a:gd name="connsiteY3295" fmla="*/ 899428 h 1687324"/>
              <a:gd name="connsiteX3296" fmla="*/ 102848 w 1655762"/>
              <a:gd name="connsiteY3296" fmla="*/ 891038 h 1687324"/>
              <a:gd name="connsiteX3297" fmla="*/ 102848 w 1655762"/>
              <a:gd name="connsiteY3297" fmla="*/ 885283 h 1687324"/>
              <a:gd name="connsiteX3298" fmla="*/ 101600 w 1655762"/>
              <a:gd name="connsiteY3298" fmla="*/ 883286 h 1687324"/>
              <a:gd name="connsiteX3299" fmla="*/ 102848 w 1655762"/>
              <a:gd name="connsiteY3299" fmla="*/ 883286 h 1687324"/>
              <a:gd name="connsiteX3300" fmla="*/ 102848 w 1655762"/>
              <a:gd name="connsiteY3300" fmla="*/ 879292 h 1687324"/>
              <a:gd name="connsiteX3301" fmla="*/ 100612 w 1655762"/>
              <a:gd name="connsiteY3301" fmla="*/ 856918 h 1687324"/>
              <a:gd name="connsiteX3302" fmla="*/ 100612 w 1655762"/>
              <a:gd name="connsiteY3302" fmla="*/ 872579 h 1687324"/>
              <a:gd name="connsiteX3303" fmla="*/ 98376 w 1655762"/>
              <a:gd name="connsiteY3303" fmla="*/ 865867 h 1687324"/>
              <a:gd name="connsiteX3304" fmla="*/ 98376 w 1655762"/>
              <a:gd name="connsiteY3304" fmla="*/ 861393 h 1687324"/>
              <a:gd name="connsiteX3305" fmla="*/ 98376 w 1655762"/>
              <a:gd name="connsiteY3305" fmla="*/ 850206 h 1687324"/>
              <a:gd name="connsiteX3306" fmla="*/ 96141 w 1655762"/>
              <a:gd name="connsiteY3306" fmla="*/ 830069 h 1687324"/>
              <a:gd name="connsiteX3307" fmla="*/ 96141 w 1655762"/>
              <a:gd name="connsiteY3307" fmla="*/ 854680 h 1687324"/>
              <a:gd name="connsiteX3308" fmla="*/ 93905 w 1655762"/>
              <a:gd name="connsiteY3308" fmla="*/ 852443 h 1687324"/>
              <a:gd name="connsiteX3309" fmla="*/ 93905 w 1655762"/>
              <a:gd name="connsiteY3309" fmla="*/ 863630 h 1687324"/>
              <a:gd name="connsiteX3310" fmla="*/ 93905 w 1655762"/>
              <a:gd name="connsiteY3310" fmla="*/ 870342 h 1687324"/>
              <a:gd name="connsiteX3311" fmla="*/ 93905 w 1655762"/>
              <a:gd name="connsiteY3311" fmla="*/ 872300 h 1687324"/>
              <a:gd name="connsiteX3312" fmla="*/ 93905 w 1655762"/>
              <a:gd name="connsiteY3312" fmla="*/ 872579 h 1687324"/>
              <a:gd name="connsiteX3313" fmla="*/ 93905 w 1655762"/>
              <a:gd name="connsiteY3313" fmla="*/ 877054 h 1687324"/>
              <a:gd name="connsiteX3314" fmla="*/ 93905 w 1655762"/>
              <a:gd name="connsiteY3314" fmla="*/ 883766 h 1687324"/>
              <a:gd name="connsiteX3315" fmla="*/ 96141 w 1655762"/>
              <a:gd name="connsiteY3315" fmla="*/ 906140 h 1687324"/>
              <a:gd name="connsiteX3316" fmla="*/ 100612 w 1655762"/>
              <a:gd name="connsiteY3316" fmla="*/ 924039 h 1687324"/>
              <a:gd name="connsiteX3317" fmla="*/ 100612 w 1655762"/>
              <a:gd name="connsiteY3317" fmla="*/ 932989 h 1687324"/>
              <a:gd name="connsiteX3318" fmla="*/ 102848 w 1655762"/>
              <a:gd name="connsiteY3318" fmla="*/ 937464 h 1687324"/>
              <a:gd name="connsiteX3319" fmla="*/ 102848 w 1655762"/>
              <a:gd name="connsiteY3319" fmla="*/ 955363 h 1687324"/>
              <a:gd name="connsiteX3320" fmla="*/ 107320 w 1655762"/>
              <a:gd name="connsiteY3320" fmla="*/ 975499 h 1687324"/>
              <a:gd name="connsiteX3321" fmla="*/ 111791 w 1655762"/>
              <a:gd name="connsiteY3321" fmla="*/ 995636 h 1687324"/>
              <a:gd name="connsiteX3322" fmla="*/ 111791 w 1655762"/>
              <a:gd name="connsiteY3322" fmla="*/ 997873 h 1687324"/>
              <a:gd name="connsiteX3323" fmla="*/ 114027 w 1655762"/>
              <a:gd name="connsiteY3323" fmla="*/ 1009060 h 1687324"/>
              <a:gd name="connsiteX3324" fmla="*/ 114027 w 1655762"/>
              <a:gd name="connsiteY3324" fmla="*/ 997873 h 1687324"/>
              <a:gd name="connsiteX3325" fmla="*/ 111791 w 1655762"/>
              <a:gd name="connsiteY3325" fmla="*/ 988923 h 1687324"/>
              <a:gd name="connsiteX3326" fmla="*/ 118499 w 1655762"/>
              <a:gd name="connsiteY3326" fmla="*/ 1015772 h 1687324"/>
              <a:gd name="connsiteX3327" fmla="*/ 118499 w 1655762"/>
              <a:gd name="connsiteY3327" fmla="*/ 1018009 h 1687324"/>
              <a:gd name="connsiteX3328" fmla="*/ 120735 w 1655762"/>
              <a:gd name="connsiteY3328" fmla="*/ 1018009 h 1687324"/>
              <a:gd name="connsiteX3329" fmla="*/ 120735 w 1655762"/>
              <a:gd name="connsiteY3329" fmla="*/ 1024721 h 1687324"/>
              <a:gd name="connsiteX3330" fmla="*/ 122970 w 1655762"/>
              <a:gd name="connsiteY3330" fmla="*/ 1035908 h 1687324"/>
              <a:gd name="connsiteX3331" fmla="*/ 127442 w 1655762"/>
              <a:gd name="connsiteY3331" fmla="*/ 1056045 h 1687324"/>
              <a:gd name="connsiteX3332" fmla="*/ 122970 w 1655762"/>
              <a:gd name="connsiteY3332" fmla="*/ 1042621 h 1687324"/>
              <a:gd name="connsiteX3333" fmla="*/ 118499 w 1655762"/>
              <a:gd name="connsiteY3333" fmla="*/ 1026959 h 1687324"/>
              <a:gd name="connsiteX3334" fmla="*/ 122970 w 1655762"/>
              <a:gd name="connsiteY3334" fmla="*/ 1044858 h 1687324"/>
              <a:gd name="connsiteX3335" fmla="*/ 118499 w 1655762"/>
              <a:gd name="connsiteY3335" fmla="*/ 1031434 h 1687324"/>
              <a:gd name="connsiteX3336" fmla="*/ 120735 w 1655762"/>
              <a:gd name="connsiteY3336" fmla="*/ 1038146 h 1687324"/>
              <a:gd name="connsiteX3337" fmla="*/ 122970 w 1655762"/>
              <a:gd name="connsiteY3337" fmla="*/ 1047095 h 1687324"/>
              <a:gd name="connsiteX3338" fmla="*/ 118499 w 1655762"/>
              <a:gd name="connsiteY3338" fmla="*/ 1038146 h 1687324"/>
              <a:gd name="connsiteX3339" fmla="*/ 118499 w 1655762"/>
              <a:gd name="connsiteY3339" fmla="*/ 1033671 h 1687324"/>
              <a:gd name="connsiteX3340" fmla="*/ 114027 w 1655762"/>
              <a:gd name="connsiteY3340" fmla="*/ 1018009 h 1687324"/>
              <a:gd name="connsiteX3341" fmla="*/ 116263 w 1655762"/>
              <a:gd name="connsiteY3341" fmla="*/ 1033671 h 1687324"/>
              <a:gd name="connsiteX3342" fmla="*/ 114027 w 1655762"/>
              <a:gd name="connsiteY3342" fmla="*/ 1026959 h 1687324"/>
              <a:gd name="connsiteX3343" fmla="*/ 114027 w 1655762"/>
              <a:gd name="connsiteY3343" fmla="*/ 1035908 h 1687324"/>
              <a:gd name="connsiteX3344" fmla="*/ 120735 w 1655762"/>
              <a:gd name="connsiteY3344" fmla="*/ 1056045 h 1687324"/>
              <a:gd name="connsiteX3345" fmla="*/ 127442 w 1655762"/>
              <a:gd name="connsiteY3345" fmla="*/ 1076181 h 1687324"/>
              <a:gd name="connsiteX3346" fmla="*/ 127442 w 1655762"/>
              <a:gd name="connsiteY3346" fmla="*/ 1082893 h 1687324"/>
              <a:gd name="connsiteX3347" fmla="*/ 129678 w 1655762"/>
              <a:gd name="connsiteY3347" fmla="*/ 1080656 h 1687324"/>
              <a:gd name="connsiteX3348" fmla="*/ 131914 w 1655762"/>
              <a:gd name="connsiteY3348" fmla="*/ 1094080 h 1687324"/>
              <a:gd name="connsiteX3349" fmla="*/ 129678 w 1655762"/>
              <a:gd name="connsiteY3349" fmla="*/ 1089606 h 1687324"/>
              <a:gd name="connsiteX3350" fmla="*/ 125206 w 1655762"/>
              <a:gd name="connsiteY3350" fmla="*/ 1082893 h 1687324"/>
              <a:gd name="connsiteX3351" fmla="*/ 120735 w 1655762"/>
              <a:gd name="connsiteY3351" fmla="*/ 1076181 h 1687324"/>
              <a:gd name="connsiteX3352" fmla="*/ 125206 w 1655762"/>
              <a:gd name="connsiteY3352" fmla="*/ 1082893 h 1687324"/>
              <a:gd name="connsiteX3353" fmla="*/ 118499 w 1655762"/>
              <a:gd name="connsiteY3353" fmla="*/ 1073944 h 1687324"/>
              <a:gd name="connsiteX3354" fmla="*/ 122970 w 1655762"/>
              <a:gd name="connsiteY3354" fmla="*/ 1082893 h 1687324"/>
              <a:gd name="connsiteX3355" fmla="*/ 122003 w 1655762"/>
              <a:gd name="connsiteY3355" fmla="*/ 1087254 h 1687324"/>
              <a:gd name="connsiteX3356" fmla="*/ 127367 w 1655762"/>
              <a:gd name="connsiteY3356" fmla="*/ 1101178 h 1687324"/>
              <a:gd name="connsiteX3357" fmla="*/ 126399 w 1655762"/>
              <a:gd name="connsiteY3357" fmla="*/ 1100209 h 1687324"/>
              <a:gd name="connsiteX3358" fmla="*/ 126399 w 1655762"/>
              <a:gd name="connsiteY3358" fmla="*/ 1100209 h 1687324"/>
              <a:gd name="connsiteX3359" fmla="*/ 127088 w 1655762"/>
              <a:gd name="connsiteY3359" fmla="*/ 1100899 h 1687324"/>
              <a:gd name="connsiteX3360" fmla="*/ 127367 w 1655762"/>
              <a:gd name="connsiteY3360" fmla="*/ 1101178 h 1687324"/>
              <a:gd name="connsiteX3361" fmla="*/ 129601 w 1655762"/>
              <a:gd name="connsiteY3361" fmla="*/ 1103416 h 1687324"/>
              <a:gd name="connsiteX3362" fmla="*/ 129601 w 1655762"/>
              <a:gd name="connsiteY3362" fmla="*/ 1110127 h 1687324"/>
              <a:gd name="connsiteX3363" fmla="*/ 131836 w 1655762"/>
              <a:gd name="connsiteY3363" fmla="*/ 1110127 h 1687324"/>
              <a:gd name="connsiteX3364" fmla="*/ 138539 w 1655762"/>
              <a:gd name="connsiteY3364" fmla="*/ 1125787 h 1687324"/>
              <a:gd name="connsiteX3365" fmla="*/ 145243 w 1655762"/>
              <a:gd name="connsiteY3365" fmla="*/ 1141448 h 1687324"/>
              <a:gd name="connsiteX3366" fmla="*/ 146807 w 1655762"/>
              <a:gd name="connsiteY3366" fmla="*/ 1146146 h 1687324"/>
              <a:gd name="connsiteX3367" fmla="*/ 146639 w 1655762"/>
              <a:gd name="connsiteY3367" fmla="*/ 1146202 h 1687324"/>
              <a:gd name="connsiteX3368" fmla="*/ 147477 w 1655762"/>
              <a:gd name="connsiteY3368" fmla="*/ 1148159 h 1687324"/>
              <a:gd name="connsiteX3369" fmla="*/ 146807 w 1655762"/>
              <a:gd name="connsiteY3369" fmla="*/ 1146146 h 1687324"/>
              <a:gd name="connsiteX3370" fmla="*/ 147477 w 1655762"/>
              <a:gd name="connsiteY3370" fmla="*/ 1145922 h 1687324"/>
              <a:gd name="connsiteX3371" fmla="*/ 149712 w 1655762"/>
              <a:gd name="connsiteY3371" fmla="*/ 1152634 h 1687324"/>
              <a:gd name="connsiteX3372" fmla="*/ 151946 w 1655762"/>
              <a:gd name="connsiteY3372" fmla="*/ 1157108 h 1687324"/>
              <a:gd name="connsiteX3373" fmla="*/ 154181 w 1655762"/>
              <a:gd name="connsiteY3373" fmla="*/ 1157108 h 1687324"/>
              <a:gd name="connsiteX3374" fmla="*/ 154600 w 1655762"/>
              <a:gd name="connsiteY3374" fmla="*/ 1160044 h 1687324"/>
              <a:gd name="connsiteX3375" fmla="*/ 154181 w 1655762"/>
              <a:gd name="connsiteY3375" fmla="*/ 1159345 h 1687324"/>
              <a:gd name="connsiteX3376" fmla="*/ 154606 w 1655762"/>
              <a:gd name="connsiteY3376" fmla="*/ 1160091 h 1687324"/>
              <a:gd name="connsiteX3377" fmla="*/ 154739 w 1655762"/>
              <a:gd name="connsiteY3377" fmla="*/ 1161023 h 1687324"/>
              <a:gd name="connsiteX3378" fmla="*/ 158650 w 1655762"/>
              <a:gd name="connsiteY3378" fmla="*/ 1168294 h 1687324"/>
              <a:gd name="connsiteX3379" fmla="*/ 160884 w 1655762"/>
              <a:gd name="connsiteY3379" fmla="*/ 1175006 h 1687324"/>
              <a:gd name="connsiteX3380" fmla="*/ 160884 w 1655762"/>
              <a:gd name="connsiteY3380" fmla="*/ 1171091 h 1687324"/>
              <a:gd name="connsiteX3381" fmla="*/ 163118 w 1655762"/>
              <a:gd name="connsiteY3381" fmla="*/ 1175006 h 1687324"/>
              <a:gd name="connsiteX3382" fmla="*/ 165353 w 1655762"/>
              <a:gd name="connsiteY3382" fmla="*/ 1181717 h 1687324"/>
              <a:gd name="connsiteX3383" fmla="*/ 169817 w 1655762"/>
              <a:gd name="connsiteY3383" fmla="*/ 1186185 h 1687324"/>
              <a:gd name="connsiteX3384" fmla="*/ 169821 w 1655762"/>
              <a:gd name="connsiteY3384" fmla="*/ 1186190 h 1687324"/>
              <a:gd name="connsiteX3385" fmla="*/ 169822 w 1655762"/>
              <a:gd name="connsiteY3385" fmla="*/ 1186192 h 1687324"/>
              <a:gd name="connsiteX3386" fmla="*/ 174291 w 1655762"/>
              <a:gd name="connsiteY3386" fmla="*/ 1192903 h 1687324"/>
              <a:gd name="connsiteX3387" fmla="*/ 169822 w 1655762"/>
              <a:gd name="connsiteY3387" fmla="*/ 1190666 h 1687324"/>
              <a:gd name="connsiteX3388" fmla="*/ 176525 w 1655762"/>
              <a:gd name="connsiteY3388" fmla="*/ 1199615 h 1687324"/>
              <a:gd name="connsiteX3389" fmla="*/ 183229 w 1655762"/>
              <a:gd name="connsiteY3389" fmla="*/ 1208564 h 1687324"/>
              <a:gd name="connsiteX3390" fmla="*/ 192167 w 1655762"/>
              <a:gd name="connsiteY3390" fmla="*/ 1224224 h 1687324"/>
              <a:gd name="connsiteX3391" fmla="*/ 194401 w 1655762"/>
              <a:gd name="connsiteY3391" fmla="*/ 1226461 h 1687324"/>
              <a:gd name="connsiteX3392" fmla="*/ 194401 w 1655762"/>
              <a:gd name="connsiteY3392" fmla="*/ 1230936 h 1687324"/>
              <a:gd name="connsiteX3393" fmla="*/ 196636 w 1655762"/>
              <a:gd name="connsiteY3393" fmla="*/ 1233173 h 1687324"/>
              <a:gd name="connsiteX3394" fmla="*/ 205574 w 1655762"/>
              <a:gd name="connsiteY3394" fmla="*/ 1246596 h 1687324"/>
              <a:gd name="connsiteX3395" fmla="*/ 216746 w 1655762"/>
              <a:gd name="connsiteY3395" fmla="*/ 1262257 h 1687324"/>
              <a:gd name="connsiteX3396" fmla="*/ 227919 w 1655762"/>
              <a:gd name="connsiteY3396" fmla="*/ 1275680 h 1687324"/>
              <a:gd name="connsiteX3397" fmla="*/ 230153 w 1655762"/>
              <a:gd name="connsiteY3397" fmla="*/ 1277917 h 1687324"/>
              <a:gd name="connsiteX3398" fmla="*/ 241326 w 1655762"/>
              <a:gd name="connsiteY3398" fmla="*/ 1289103 h 1687324"/>
              <a:gd name="connsiteX3399" fmla="*/ 239091 w 1655762"/>
              <a:gd name="connsiteY3399" fmla="*/ 1289103 h 1687324"/>
              <a:gd name="connsiteX3400" fmla="*/ 261436 w 1655762"/>
              <a:gd name="connsiteY3400" fmla="*/ 1315949 h 1687324"/>
              <a:gd name="connsiteX3401" fmla="*/ 288243 w 1655762"/>
              <a:gd name="connsiteY3401" fmla="*/ 1345025 h 1687324"/>
              <a:gd name="connsiteX3402" fmla="*/ 277078 w 1655762"/>
              <a:gd name="connsiteY3402" fmla="*/ 1333847 h 1687324"/>
              <a:gd name="connsiteX3403" fmla="*/ 288250 w 1655762"/>
              <a:gd name="connsiteY3403" fmla="*/ 1345033 h 1687324"/>
              <a:gd name="connsiteX3404" fmla="*/ 288243 w 1655762"/>
              <a:gd name="connsiteY3404" fmla="*/ 1345025 h 1687324"/>
              <a:gd name="connsiteX3405" fmla="*/ 290485 w 1655762"/>
              <a:gd name="connsiteY3405" fmla="*/ 1347270 h 1687324"/>
              <a:gd name="connsiteX3406" fmla="*/ 306126 w 1655762"/>
              <a:gd name="connsiteY3406" fmla="*/ 1360693 h 1687324"/>
              <a:gd name="connsiteX3407" fmla="*/ 303892 w 1655762"/>
              <a:gd name="connsiteY3407" fmla="*/ 1356219 h 1687324"/>
              <a:gd name="connsiteX3408" fmla="*/ 319533 w 1655762"/>
              <a:gd name="connsiteY3408" fmla="*/ 1371879 h 1687324"/>
              <a:gd name="connsiteX3409" fmla="*/ 315064 w 1655762"/>
              <a:gd name="connsiteY3409" fmla="*/ 1365168 h 1687324"/>
              <a:gd name="connsiteX3410" fmla="*/ 319533 w 1655762"/>
              <a:gd name="connsiteY3410" fmla="*/ 1369642 h 1687324"/>
              <a:gd name="connsiteX3411" fmla="*/ 315064 w 1655762"/>
              <a:gd name="connsiteY3411" fmla="*/ 1362930 h 1687324"/>
              <a:gd name="connsiteX3412" fmla="*/ 312830 w 1655762"/>
              <a:gd name="connsiteY3412" fmla="*/ 1360693 h 1687324"/>
              <a:gd name="connsiteX3413" fmla="*/ 299981 w 1655762"/>
              <a:gd name="connsiteY3413" fmla="*/ 1346990 h 1687324"/>
              <a:gd name="connsiteX3414" fmla="*/ 291881 w 1655762"/>
              <a:gd name="connsiteY3414" fmla="*/ 1339300 h 1687324"/>
              <a:gd name="connsiteX3415" fmla="*/ 283781 w 1655762"/>
              <a:gd name="connsiteY3415" fmla="*/ 1327135 h 1687324"/>
              <a:gd name="connsiteX3416" fmla="*/ 277078 w 1655762"/>
              <a:gd name="connsiteY3416" fmla="*/ 1322661 h 1687324"/>
              <a:gd name="connsiteX3417" fmla="*/ 274843 w 1655762"/>
              <a:gd name="connsiteY3417" fmla="*/ 1318187 h 1687324"/>
              <a:gd name="connsiteX3418" fmla="*/ 270374 w 1655762"/>
              <a:gd name="connsiteY3418" fmla="*/ 1313712 h 1687324"/>
              <a:gd name="connsiteX3419" fmla="*/ 256967 w 1655762"/>
              <a:gd name="connsiteY3419" fmla="*/ 1298052 h 1687324"/>
              <a:gd name="connsiteX3420" fmla="*/ 245795 w 1655762"/>
              <a:gd name="connsiteY3420" fmla="*/ 1284629 h 1687324"/>
              <a:gd name="connsiteX3421" fmla="*/ 236857 w 1655762"/>
              <a:gd name="connsiteY3421" fmla="*/ 1271205 h 1687324"/>
              <a:gd name="connsiteX3422" fmla="*/ 227919 w 1655762"/>
              <a:gd name="connsiteY3422" fmla="*/ 1262257 h 1687324"/>
              <a:gd name="connsiteX3423" fmla="*/ 225684 w 1655762"/>
              <a:gd name="connsiteY3423" fmla="*/ 1255545 h 1687324"/>
              <a:gd name="connsiteX3424" fmla="*/ 205574 w 1655762"/>
              <a:gd name="connsiteY3424" fmla="*/ 1228699 h 1687324"/>
              <a:gd name="connsiteX3425" fmla="*/ 212277 w 1655762"/>
              <a:gd name="connsiteY3425" fmla="*/ 1235410 h 1687324"/>
              <a:gd name="connsiteX3426" fmla="*/ 203339 w 1655762"/>
              <a:gd name="connsiteY3426" fmla="*/ 1221987 h 1687324"/>
              <a:gd name="connsiteX3427" fmla="*/ 201105 w 1655762"/>
              <a:gd name="connsiteY3427" fmla="*/ 1219750 h 1687324"/>
              <a:gd name="connsiteX3428" fmla="*/ 196636 w 1655762"/>
              <a:gd name="connsiteY3428" fmla="*/ 1213038 h 1687324"/>
              <a:gd name="connsiteX3429" fmla="*/ 203339 w 1655762"/>
              <a:gd name="connsiteY3429" fmla="*/ 1219750 h 1687324"/>
              <a:gd name="connsiteX3430" fmla="*/ 216746 w 1655762"/>
              <a:gd name="connsiteY3430" fmla="*/ 1237647 h 1687324"/>
              <a:gd name="connsiteX3431" fmla="*/ 216746 w 1655762"/>
              <a:gd name="connsiteY3431" fmla="*/ 1239885 h 1687324"/>
              <a:gd name="connsiteX3432" fmla="*/ 225684 w 1655762"/>
              <a:gd name="connsiteY3432" fmla="*/ 1253308 h 1687324"/>
              <a:gd name="connsiteX3433" fmla="*/ 230153 w 1655762"/>
              <a:gd name="connsiteY3433" fmla="*/ 1257782 h 1687324"/>
              <a:gd name="connsiteX3434" fmla="*/ 230153 w 1655762"/>
              <a:gd name="connsiteY3434" fmla="*/ 1255545 h 1687324"/>
              <a:gd name="connsiteX3435" fmla="*/ 245795 w 1655762"/>
              <a:gd name="connsiteY3435" fmla="*/ 1275680 h 1687324"/>
              <a:gd name="connsiteX3436" fmla="*/ 250264 w 1655762"/>
              <a:gd name="connsiteY3436" fmla="*/ 1280154 h 1687324"/>
              <a:gd name="connsiteX3437" fmla="*/ 254733 w 1655762"/>
              <a:gd name="connsiteY3437" fmla="*/ 1286866 h 1687324"/>
              <a:gd name="connsiteX3438" fmla="*/ 265905 w 1655762"/>
              <a:gd name="connsiteY3438" fmla="*/ 1300289 h 1687324"/>
              <a:gd name="connsiteX3439" fmla="*/ 274843 w 1655762"/>
              <a:gd name="connsiteY3439" fmla="*/ 1309238 h 1687324"/>
              <a:gd name="connsiteX3440" fmla="*/ 283781 w 1655762"/>
              <a:gd name="connsiteY3440" fmla="*/ 1320424 h 1687324"/>
              <a:gd name="connsiteX3441" fmla="*/ 286016 w 1655762"/>
              <a:gd name="connsiteY3441" fmla="*/ 1322661 h 1687324"/>
              <a:gd name="connsiteX3442" fmla="*/ 290485 w 1655762"/>
              <a:gd name="connsiteY3442" fmla="*/ 1327135 h 1687324"/>
              <a:gd name="connsiteX3443" fmla="*/ 299423 w 1655762"/>
              <a:gd name="connsiteY3443" fmla="*/ 1336084 h 1687324"/>
              <a:gd name="connsiteX3444" fmla="*/ 308361 w 1655762"/>
              <a:gd name="connsiteY3444" fmla="*/ 1345033 h 1687324"/>
              <a:gd name="connsiteX3445" fmla="*/ 326237 w 1655762"/>
              <a:gd name="connsiteY3445" fmla="*/ 1360693 h 1687324"/>
              <a:gd name="connsiteX3446" fmla="*/ 346347 w 1655762"/>
              <a:gd name="connsiteY3446" fmla="*/ 1378591 h 1687324"/>
              <a:gd name="connsiteX3447" fmla="*/ 344113 w 1655762"/>
              <a:gd name="connsiteY3447" fmla="*/ 1378591 h 1687324"/>
              <a:gd name="connsiteX3448" fmla="*/ 355285 w 1655762"/>
              <a:gd name="connsiteY3448" fmla="*/ 1387540 h 1687324"/>
              <a:gd name="connsiteX3449" fmla="*/ 364223 w 1655762"/>
              <a:gd name="connsiteY3449" fmla="*/ 1394251 h 1687324"/>
              <a:gd name="connsiteX3450" fmla="*/ 382099 w 1655762"/>
              <a:gd name="connsiteY3450" fmla="*/ 1405437 h 1687324"/>
              <a:gd name="connsiteX3451" fmla="*/ 397741 w 1655762"/>
              <a:gd name="connsiteY3451" fmla="*/ 1416623 h 1687324"/>
              <a:gd name="connsiteX3452" fmla="*/ 413382 w 1655762"/>
              <a:gd name="connsiteY3452" fmla="*/ 1427809 h 1687324"/>
              <a:gd name="connsiteX3453" fmla="*/ 426789 w 1655762"/>
              <a:gd name="connsiteY3453" fmla="*/ 1436758 h 1687324"/>
              <a:gd name="connsiteX3454" fmla="*/ 451369 w 1655762"/>
              <a:gd name="connsiteY3454" fmla="*/ 1450181 h 1687324"/>
              <a:gd name="connsiteX3455" fmla="*/ 458072 w 1655762"/>
              <a:gd name="connsiteY3455" fmla="*/ 1454656 h 1687324"/>
              <a:gd name="connsiteX3456" fmla="*/ 464776 w 1655762"/>
              <a:gd name="connsiteY3456" fmla="*/ 1459130 h 1687324"/>
              <a:gd name="connsiteX3457" fmla="*/ 467010 w 1655762"/>
              <a:gd name="connsiteY3457" fmla="*/ 1459130 h 1687324"/>
              <a:gd name="connsiteX3458" fmla="*/ 475948 w 1655762"/>
              <a:gd name="connsiteY3458" fmla="*/ 1465842 h 1687324"/>
              <a:gd name="connsiteX3459" fmla="*/ 525107 w 1655762"/>
              <a:gd name="connsiteY3459" fmla="*/ 1488214 h 1687324"/>
              <a:gd name="connsiteX3460" fmla="*/ 572031 w 1655762"/>
              <a:gd name="connsiteY3460" fmla="*/ 1508348 h 1687324"/>
              <a:gd name="connsiteX3461" fmla="*/ 621190 w 1655762"/>
              <a:gd name="connsiteY3461" fmla="*/ 1524009 h 1687324"/>
              <a:gd name="connsiteX3462" fmla="*/ 643535 w 1655762"/>
              <a:gd name="connsiteY3462" fmla="*/ 1530720 h 1687324"/>
              <a:gd name="connsiteX3463" fmla="*/ 663646 w 1655762"/>
              <a:gd name="connsiteY3463" fmla="*/ 1535195 h 1687324"/>
              <a:gd name="connsiteX3464" fmla="*/ 665880 w 1655762"/>
              <a:gd name="connsiteY3464" fmla="*/ 1537432 h 1687324"/>
              <a:gd name="connsiteX3465" fmla="*/ 670349 w 1655762"/>
              <a:gd name="connsiteY3465" fmla="*/ 1537432 h 1687324"/>
              <a:gd name="connsiteX3466" fmla="*/ 674818 w 1655762"/>
              <a:gd name="connsiteY3466" fmla="*/ 1539669 h 1687324"/>
              <a:gd name="connsiteX3467" fmla="*/ 683756 w 1655762"/>
              <a:gd name="connsiteY3467" fmla="*/ 1539669 h 1687324"/>
              <a:gd name="connsiteX3468" fmla="*/ 677053 w 1655762"/>
              <a:gd name="connsiteY3468" fmla="*/ 1537432 h 1687324"/>
              <a:gd name="connsiteX3469" fmla="*/ 697163 w 1655762"/>
              <a:gd name="connsiteY3469" fmla="*/ 1544144 h 1687324"/>
              <a:gd name="connsiteX3470" fmla="*/ 701632 w 1655762"/>
              <a:gd name="connsiteY3470" fmla="*/ 1544144 h 1687324"/>
              <a:gd name="connsiteX3471" fmla="*/ 723977 w 1655762"/>
              <a:gd name="connsiteY3471" fmla="*/ 1548618 h 1687324"/>
              <a:gd name="connsiteX3472" fmla="*/ 746322 w 1655762"/>
              <a:gd name="connsiteY3472" fmla="*/ 1550855 h 1687324"/>
              <a:gd name="connsiteX3473" fmla="*/ 755260 w 1655762"/>
              <a:gd name="connsiteY3473" fmla="*/ 1550855 h 1687324"/>
              <a:gd name="connsiteX3474" fmla="*/ 764198 w 1655762"/>
              <a:gd name="connsiteY3474" fmla="*/ 1553092 h 1687324"/>
              <a:gd name="connsiteX3475" fmla="*/ 782074 w 1655762"/>
              <a:gd name="connsiteY3475" fmla="*/ 1553092 h 1687324"/>
              <a:gd name="connsiteX3476" fmla="*/ 795481 w 1655762"/>
              <a:gd name="connsiteY3476" fmla="*/ 1555329 h 1687324"/>
              <a:gd name="connsiteX3477" fmla="*/ 802185 w 1655762"/>
              <a:gd name="connsiteY3477" fmla="*/ 1555329 h 1687324"/>
              <a:gd name="connsiteX3478" fmla="*/ 808888 w 1655762"/>
              <a:gd name="connsiteY3478" fmla="*/ 1555329 h 1687324"/>
              <a:gd name="connsiteX3479" fmla="*/ 824529 w 1655762"/>
              <a:gd name="connsiteY3479" fmla="*/ 1555329 h 1687324"/>
              <a:gd name="connsiteX3480" fmla="*/ 844640 w 1655762"/>
              <a:gd name="connsiteY3480" fmla="*/ 1555329 h 1687324"/>
              <a:gd name="connsiteX3481" fmla="*/ 866985 w 1655762"/>
              <a:gd name="connsiteY3481" fmla="*/ 1555329 h 1687324"/>
              <a:gd name="connsiteX3482" fmla="*/ 880392 w 1655762"/>
              <a:gd name="connsiteY3482" fmla="*/ 1555329 h 1687324"/>
              <a:gd name="connsiteX3483" fmla="*/ 907206 w 1655762"/>
              <a:gd name="connsiteY3483" fmla="*/ 1553092 h 1687324"/>
              <a:gd name="connsiteX3484" fmla="*/ 918378 w 1655762"/>
              <a:gd name="connsiteY3484" fmla="*/ 1553092 h 1687324"/>
              <a:gd name="connsiteX3485" fmla="*/ 931785 w 1655762"/>
              <a:gd name="connsiteY3485" fmla="*/ 1550855 h 1687324"/>
              <a:gd name="connsiteX3486" fmla="*/ 945192 w 1655762"/>
              <a:gd name="connsiteY3486" fmla="*/ 1548618 h 1687324"/>
              <a:gd name="connsiteX3487" fmla="*/ 958599 w 1655762"/>
              <a:gd name="connsiteY3487" fmla="*/ 1546381 h 1687324"/>
              <a:gd name="connsiteX3488" fmla="*/ 983179 w 1655762"/>
              <a:gd name="connsiteY3488" fmla="*/ 1541906 h 1687324"/>
              <a:gd name="connsiteX3489" fmla="*/ 998820 w 1655762"/>
              <a:gd name="connsiteY3489" fmla="*/ 1537432 h 1687324"/>
              <a:gd name="connsiteX3490" fmla="*/ 1003289 w 1655762"/>
              <a:gd name="connsiteY3490" fmla="*/ 1537432 h 1687324"/>
              <a:gd name="connsiteX3491" fmla="*/ 1050214 w 1655762"/>
              <a:gd name="connsiteY3491" fmla="*/ 1524009 h 1687324"/>
              <a:gd name="connsiteX3492" fmla="*/ 1077028 w 1655762"/>
              <a:gd name="connsiteY3492" fmla="*/ 1515060 h 1687324"/>
              <a:gd name="connsiteX3493" fmla="*/ 1083731 w 1655762"/>
              <a:gd name="connsiteY3493" fmla="*/ 1512823 h 1687324"/>
              <a:gd name="connsiteX3494" fmla="*/ 1090435 w 1655762"/>
              <a:gd name="connsiteY3494" fmla="*/ 1510586 h 1687324"/>
              <a:gd name="connsiteX3495" fmla="*/ 1115014 w 1655762"/>
              <a:gd name="connsiteY3495" fmla="*/ 1501637 h 1687324"/>
              <a:gd name="connsiteX3496" fmla="*/ 1132890 w 1655762"/>
              <a:gd name="connsiteY3496" fmla="*/ 1492688 h 1687324"/>
              <a:gd name="connsiteX3497" fmla="*/ 1161938 w 1655762"/>
              <a:gd name="connsiteY3497" fmla="*/ 1479265 h 1687324"/>
              <a:gd name="connsiteX3498" fmla="*/ 1164173 w 1655762"/>
              <a:gd name="connsiteY3498" fmla="*/ 1477028 h 1687324"/>
              <a:gd name="connsiteX3499" fmla="*/ 1186518 w 1655762"/>
              <a:gd name="connsiteY3499" fmla="*/ 1465842 h 1687324"/>
              <a:gd name="connsiteX3500" fmla="*/ 1202159 w 1655762"/>
              <a:gd name="connsiteY3500" fmla="*/ 1454656 h 1687324"/>
              <a:gd name="connsiteX3501" fmla="*/ 1213332 w 1655762"/>
              <a:gd name="connsiteY3501" fmla="*/ 1450181 h 1687324"/>
              <a:gd name="connsiteX3502" fmla="*/ 1224504 w 1655762"/>
              <a:gd name="connsiteY3502" fmla="*/ 1443470 h 1687324"/>
              <a:gd name="connsiteX3503" fmla="*/ 1235677 w 1655762"/>
              <a:gd name="connsiteY3503" fmla="*/ 1436758 h 1687324"/>
              <a:gd name="connsiteX3504" fmla="*/ 1244615 w 1655762"/>
              <a:gd name="connsiteY3504" fmla="*/ 1430046 h 1687324"/>
              <a:gd name="connsiteX3505" fmla="*/ 1255787 w 1655762"/>
              <a:gd name="connsiteY3505" fmla="*/ 1423335 h 1687324"/>
              <a:gd name="connsiteX3506" fmla="*/ 1264725 w 1655762"/>
              <a:gd name="connsiteY3506" fmla="*/ 1416623 h 1687324"/>
              <a:gd name="connsiteX3507" fmla="*/ 1275898 w 1655762"/>
              <a:gd name="connsiteY3507" fmla="*/ 1407674 h 1687324"/>
              <a:gd name="connsiteX3508" fmla="*/ 1289305 w 1655762"/>
              <a:gd name="connsiteY3508" fmla="*/ 1396488 h 1687324"/>
              <a:gd name="connsiteX3509" fmla="*/ 1302712 w 1655762"/>
              <a:gd name="connsiteY3509" fmla="*/ 1387540 h 1687324"/>
              <a:gd name="connsiteX3510" fmla="*/ 1318353 w 1655762"/>
              <a:gd name="connsiteY3510" fmla="*/ 1371879 h 1687324"/>
              <a:gd name="connsiteX3511" fmla="*/ 1320588 w 1655762"/>
              <a:gd name="connsiteY3511" fmla="*/ 1371879 h 1687324"/>
              <a:gd name="connsiteX3512" fmla="*/ 1333995 w 1655762"/>
              <a:gd name="connsiteY3512" fmla="*/ 1360693 h 1687324"/>
              <a:gd name="connsiteX3513" fmla="*/ 1345167 w 1655762"/>
              <a:gd name="connsiteY3513" fmla="*/ 1349507 h 1687324"/>
              <a:gd name="connsiteX3514" fmla="*/ 1338464 w 1655762"/>
              <a:gd name="connsiteY3514" fmla="*/ 1353982 h 1687324"/>
              <a:gd name="connsiteX3515" fmla="*/ 1354105 w 1655762"/>
              <a:gd name="connsiteY3515" fmla="*/ 1340559 h 1687324"/>
              <a:gd name="connsiteX3516" fmla="*/ 1364674 w 1655762"/>
              <a:gd name="connsiteY3516" fmla="*/ 1328465 h 1687324"/>
              <a:gd name="connsiteX3517" fmla="*/ 1365156 w 1655762"/>
              <a:gd name="connsiteY3517" fmla="*/ 1328073 h 1687324"/>
              <a:gd name="connsiteX3518" fmla="*/ 1365826 w 1655762"/>
              <a:gd name="connsiteY3518" fmla="*/ 1327147 h 1687324"/>
              <a:gd name="connsiteX3519" fmla="*/ 1364674 w 1655762"/>
              <a:gd name="connsiteY3519" fmla="*/ 1328465 h 1687324"/>
              <a:gd name="connsiteX3520" fmla="*/ 1360809 w 1655762"/>
              <a:gd name="connsiteY3520" fmla="*/ 1331610 h 1687324"/>
              <a:gd name="connsiteX3521" fmla="*/ 1356340 w 1655762"/>
              <a:gd name="connsiteY3521" fmla="*/ 1336083 h 1687324"/>
              <a:gd name="connsiteX3522" fmla="*/ 1369747 w 1655762"/>
              <a:gd name="connsiteY3522" fmla="*/ 1318187 h 1687324"/>
              <a:gd name="connsiteX3523" fmla="*/ 1394326 w 1655762"/>
              <a:gd name="connsiteY3523" fmla="*/ 1289103 h 1687324"/>
              <a:gd name="connsiteX3524" fmla="*/ 1388181 w 1655762"/>
              <a:gd name="connsiteY3524" fmla="*/ 1296374 h 1687324"/>
              <a:gd name="connsiteX3525" fmla="*/ 1388034 w 1655762"/>
              <a:gd name="connsiteY3525" fmla="*/ 1296539 h 1687324"/>
              <a:gd name="connsiteX3526" fmla="*/ 1387871 w 1655762"/>
              <a:gd name="connsiteY3526" fmla="*/ 1296799 h 1687324"/>
              <a:gd name="connsiteX3527" fmla="*/ 1387960 w 1655762"/>
              <a:gd name="connsiteY3527" fmla="*/ 1296622 h 1687324"/>
              <a:gd name="connsiteX3528" fmla="*/ 1378685 w 1655762"/>
              <a:gd name="connsiteY3528" fmla="*/ 1307001 h 1687324"/>
              <a:gd name="connsiteX3529" fmla="*/ 1363043 w 1655762"/>
              <a:gd name="connsiteY3529" fmla="*/ 1324898 h 1687324"/>
              <a:gd name="connsiteX3530" fmla="*/ 1349636 w 1655762"/>
              <a:gd name="connsiteY3530" fmla="*/ 1340559 h 1687324"/>
              <a:gd name="connsiteX3531" fmla="*/ 1345167 w 1655762"/>
              <a:gd name="connsiteY3531" fmla="*/ 1342796 h 1687324"/>
              <a:gd name="connsiteX3532" fmla="*/ 1331760 w 1655762"/>
              <a:gd name="connsiteY3532" fmla="*/ 1356219 h 1687324"/>
              <a:gd name="connsiteX3533" fmla="*/ 1320588 w 1655762"/>
              <a:gd name="connsiteY3533" fmla="*/ 1367405 h 1687324"/>
              <a:gd name="connsiteX3534" fmla="*/ 1309298 w 1655762"/>
              <a:gd name="connsiteY3534" fmla="*/ 1376825 h 1687324"/>
              <a:gd name="connsiteX3535" fmla="*/ 1309415 w 1655762"/>
              <a:gd name="connsiteY3535" fmla="*/ 1376354 h 1687324"/>
              <a:gd name="connsiteX3536" fmla="*/ 1300477 w 1655762"/>
              <a:gd name="connsiteY3536" fmla="*/ 1383065 h 1687324"/>
              <a:gd name="connsiteX3537" fmla="*/ 1293774 w 1655762"/>
              <a:gd name="connsiteY3537" fmla="*/ 1389777 h 1687324"/>
              <a:gd name="connsiteX3538" fmla="*/ 1269194 w 1655762"/>
              <a:gd name="connsiteY3538" fmla="*/ 1409912 h 1687324"/>
              <a:gd name="connsiteX3539" fmla="*/ 1250480 w 1655762"/>
              <a:gd name="connsiteY3539" fmla="*/ 1422216 h 1687324"/>
              <a:gd name="connsiteX3540" fmla="*/ 1238552 w 1655762"/>
              <a:gd name="connsiteY3540" fmla="*/ 1430830 h 1687324"/>
              <a:gd name="connsiteX3541" fmla="*/ 1239837 w 1655762"/>
              <a:gd name="connsiteY3541" fmla="*/ 1430830 h 1687324"/>
              <a:gd name="connsiteX3542" fmla="*/ 1226849 w 1655762"/>
              <a:gd name="connsiteY3542" fmla="*/ 1439902 h 1687324"/>
              <a:gd name="connsiteX3543" fmla="*/ 1226102 w 1655762"/>
              <a:gd name="connsiteY3543" fmla="*/ 1438806 h 1687324"/>
              <a:gd name="connsiteX3544" fmla="*/ 1210539 w 1655762"/>
              <a:gd name="connsiteY3544" fmla="*/ 1449902 h 1687324"/>
              <a:gd name="connsiteX3545" fmla="*/ 1188752 w 1655762"/>
              <a:gd name="connsiteY3545" fmla="*/ 1461367 h 1687324"/>
              <a:gd name="connsiteX3546" fmla="*/ 1220035 w 1655762"/>
              <a:gd name="connsiteY3546" fmla="*/ 1441232 h 1687324"/>
              <a:gd name="connsiteX3547" fmla="*/ 1218918 w 1655762"/>
              <a:gd name="connsiteY3547" fmla="*/ 1441232 h 1687324"/>
              <a:gd name="connsiteX3548" fmla="*/ 1228973 w 1655762"/>
              <a:gd name="connsiteY3548" fmla="*/ 1434521 h 1687324"/>
              <a:gd name="connsiteX3549" fmla="*/ 1240146 w 1655762"/>
              <a:gd name="connsiteY3549" fmla="*/ 1425572 h 1687324"/>
              <a:gd name="connsiteX3550" fmla="*/ 1249084 w 1655762"/>
              <a:gd name="connsiteY3550" fmla="*/ 1421098 h 1687324"/>
              <a:gd name="connsiteX3551" fmla="*/ 1253553 w 1655762"/>
              <a:gd name="connsiteY3551" fmla="*/ 1416623 h 1687324"/>
              <a:gd name="connsiteX3552" fmla="*/ 1258022 w 1655762"/>
              <a:gd name="connsiteY3552" fmla="*/ 1414386 h 1687324"/>
              <a:gd name="connsiteX3553" fmla="*/ 1266960 w 1655762"/>
              <a:gd name="connsiteY3553" fmla="*/ 1407674 h 1687324"/>
              <a:gd name="connsiteX3554" fmla="*/ 1269194 w 1655762"/>
              <a:gd name="connsiteY3554" fmla="*/ 1405437 h 1687324"/>
              <a:gd name="connsiteX3555" fmla="*/ 1311650 w 1655762"/>
              <a:gd name="connsiteY3555" fmla="*/ 1369642 h 1687324"/>
              <a:gd name="connsiteX3556" fmla="*/ 1327291 w 1655762"/>
              <a:gd name="connsiteY3556" fmla="*/ 1356219 h 1687324"/>
              <a:gd name="connsiteX3557" fmla="*/ 1347402 w 1655762"/>
              <a:gd name="connsiteY3557" fmla="*/ 1338321 h 1687324"/>
              <a:gd name="connsiteX3558" fmla="*/ 1363043 w 1655762"/>
              <a:gd name="connsiteY3558" fmla="*/ 1320424 h 1687324"/>
              <a:gd name="connsiteX3559" fmla="*/ 1367512 w 1655762"/>
              <a:gd name="connsiteY3559" fmla="*/ 1313713 h 1687324"/>
              <a:gd name="connsiteX3560" fmla="*/ 1371981 w 1655762"/>
              <a:gd name="connsiteY3560" fmla="*/ 1309238 h 1687324"/>
              <a:gd name="connsiteX3561" fmla="*/ 1394326 w 1655762"/>
              <a:gd name="connsiteY3561" fmla="*/ 1282391 h 1687324"/>
              <a:gd name="connsiteX3562" fmla="*/ 1416671 w 1655762"/>
              <a:gd name="connsiteY3562" fmla="*/ 1253308 h 1687324"/>
              <a:gd name="connsiteX3563" fmla="*/ 1412202 w 1655762"/>
              <a:gd name="connsiteY3563" fmla="*/ 1260019 h 1687324"/>
              <a:gd name="connsiteX3564" fmla="*/ 1414437 w 1655762"/>
              <a:gd name="connsiteY3564" fmla="*/ 1257782 h 1687324"/>
              <a:gd name="connsiteX3565" fmla="*/ 1416671 w 1655762"/>
              <a:gd name="connsiteY3565" fmla="*/ 1257782 h 1687324"/>
              <a:gd name="connsiteX3566" fmla="*/ 1425609 w 1655762"/>
              <a:gd name="connsiteY3566" fmla="*/ 1239885 h 1687324"/>
              <a:gd name="connsiteX3567" fmla="*/ 1439016 w 1655762"/>
              <a:gd name="connsiteY3567" fmla="*/ 1221987 h 1687324"/>
              <a:gd name="connsiteX3568" fmla="*/ 1436782 w 1655762"/>
              <a:gd name="connsiteY3568" fmla="*/ 1224224 h 1687324"/>
              <a:gd name="connsiteX3569" fmla="*/ 1461361 w 1655762"/>
              <a:gd name="connsiteY3569" fmla="*/ 1181717 h 1687324"/>
              <a:gd name="connsiteX3570" fmla="*/ 1463595 w 1655762"/>
              <a:gd name="connsiteY3570" fmla="*/ 1175006 h 1687324"/>
              <a:gd name="connsiteX3571" fmla="*/ 1468064 w 1655762"/>
              <a:gd name="connsiteY3571" fmla="*/ 1170531 h 1687324"/>
              <a:gd name="connsiteX3572" fmla="*/ 1474768 w 1655762"/>
              <a:gd name="connsiteY3572" fmla="*/ 1159346 h 1687324"/>
              <a:gd name="connsiteX3573" fmla="*/ 1475183 w 1655762"/>
              <a:gd name="connsiteY3573" fmla="*/ 1158929 h 1687324"/>
              <a:gd name="connsiteX3574" fmla="*/ 1476375 w 1655762"/>
              <a:gd name="connsiteY3574" fmla="*/ 1153924 h 1687324"/>
              <a:gd name="connsiteX3575" fmla="*/ 1475546 w 1655762"/>
              <a:gd name="connsiteY3575" fmla="*/ 1158566 h 1687324"/>
              <a:gd name="connsiteX3576" fmla="*/ 1477002 w 1655762"/>
              <a:gd name="connsiteY3576" fmla="*/ 1157108 h 1687324"/>
              <a:gd name="connsiteX3577" fmla="*/ 1479556 w 1655762"/>
              <a:gd name="connsiteY3577" fmla="*/ 1148159 h 1687324"/>
              <a:gd name="connsiteX3578" fmla="*/ 1481471 w 1655762"/>
              <a:gd name="connsiteY3578" fmla="*/ 1148159 h 1687324"/>
              <a:gd name="connsiteX3579" fmla="*/ 1482109 w 1655762"/>
              <a:gd name="connsiteY3579" fmla="*/ 1145987 h 1687324"/>
              <a:gd name="connsiteX3580" fmla="*/ 1481137 w 1655762"/>
              <a:gd name="connsiteY3580" fmla="*/ 1145987 h 1687324"/>
              <a:gd name="connsiteX3581" fmla="*/ 1483518 w 1655762"/>
              <a:gd name="connsiteY3581" fmla="*/ 1141754 h 1687324"/>
              <a:gd name="connsiteX3582" fmla="*/ 1483609 w 1655762"/>
              <a:gd name="connsiteY3582" fmla="*/ 1141854 h 1687324"/>
              <a:gd name="connsiteX3583" fmla="*/ 1485940 w 1655762"/>
              <a:gd name="connsiteY3583" fmla="*/ 1136973 h 1687324"/>
              <a:gd name="connsiteX3584" fmla="*/ 1488175 w 1655762"/>
              <a:gd name="connsiteY3584" fmla="*/ 1134736 h 1687324"/>
              <a:gd name="connsiteX3585" fmla="*/ 1487058 w 1655762"/>
              <a:gd name="connsiteY3585" fmla="*/ 1139210 h 1687324"/>
              <a:gd name="connsiteX3586" fmla="*/ 1485940 w 1655762"/>
              <a:gd name="connsiteY3586" fmla="*/ 1141448 h 1687324"/>
              <a:gd name="connsiteX3587" fmla="*/ 1485940 w 1655762"/>
              <a:gd name="connsiteY3587" fmla="*/ 1143685 h 1687324"/>
              <a:gd name="connsiteX3588" fmla="*/ 1487058 w 1655762"/>
              <a:gd name="connsiteY3588" fmla="*/ 1139210 h 1687324"/>
              <a:gd name="connsiteX3589" fmla="*/ 1488175 w 1655762"/>
              <a:gd name="connsiteY3589" fmla="*/ 1136973 h 1687324"/>
              <a:gd name="connsiteX3590" fmla="*/ 1492644 w 1655762"/>
              <a:gd name="connsiteY3590" fmla="*/ 1130262 h 1687324"/>
              <a:gd name="connsiteX3591" fmla="*/ 1494878 w 1655762"/>
              <a:gd name="connsiteY3591" fmla="*/ 1130262 h 1687324"/>
              <a:gd name="connsiteX3592" fmla="*/ 1492645 w 1655762"/>
              <a:gd name="connsiteY3592" fmla="*/ 1136971 h 1687324"/>
              <a:gd name="connsiteX3593" fmla="*/ 1494878 w 1655762"/>
              <a:gd name="connsiteY3593" fmla="*/ 1132499 h 1687324"/>
              <a:gd name="connsiteX3594" fmla="*/ 1497113 w 1655762"/>
              <a:gd name="connsiteY3594" fmla="*/ 1132499 h 1687324"/>
              <a:gd name="connsiteX3595" fmla="*/ 1490409 w 1655762"/>
              <a:gd name="connsiteY3595" fmla="*/ 1145922 h 1687324"/>
              <a:gd name="connsiteX3596" fmla="*/ 1488175 w 1655762"/>
              <a:gd name="connsiteY3596" fmla="*/ 1152634 h 1687324"/>
              <a:gd name="connsiteX3597" fmla="*/ 1485940 w 1655762"/>
              <a:gd name="connsiteY3597" fmla="*/ 1159345 h 1687324"/>
              <a:gd name="connsiteX3598" fmla="*/ 1479237 w 1655762"/>
              <a:gd name="connsiteY3598" fmla="*/ 1172769 h 1687324"/>
              <a:gd name="connsiteX3599" fmla="*/ 1483705 w 1655762"/>
              <a:gd name="connsiteY3599" fmla="*/ 1166059 h 1687324"/>
              <a:gd name="connsiteX3600" fmla="*/ 1483427 w 1655762"/>
              <a:gd name="connsiteY3600" fmla="*/ 1166616 h 1687324"/>
              <a:gd name="connsiteX3601" fmla="*/ 1483706 w 1655762"/>
              <a:gd name="connsiteY3601" fmla="*/ 1166057 h 1687324"/>
              <a:gd name="connsiteX3602" fmla="*/ 1483705 w 1655762"/>
              <a:gd name="connsiteY3602" fmla="*/ 1166059 h 1687324"/>
              <a:gd name="connsiteX3603" fmla="*/ 1488175 w 1655762"/>
              <a:gd name="connsiteY3603" fmla="*/ 1157108 h 1687324"/>
              <a:gd name="connsiteX3604" fmla="*/ 1490409 w 1655762"/>
              <a:gd name="connsiteY3604" fmla="*/ 1152634 h 1687324"/>
              <a:gd name="connsiteX3605" fmla="*/ 1499347 w 1655762"/>
              <a:gd name="connsiteY3605" fmla="*/ 1134736 h 1687324"/>
              <a:gd name="connsiteX3606" fmla="*/ 1499347 w 1655762"/>
              <a:gd name="connsiteY3606" fmla="*/ 1130262 h 1687324"/>
              <a:gd name="connsiteX3607" fmla="*/ 1501582 w 1655762"/>
              <a:gd name="connsiteY3607" fmla="*/ 1125508 h 1687324"/>
              <a:gd name="connsiteX3608" fmla="*/ 1502571 w 1655762"/>
              <a:gd name="connsiteY3608" fmla="*/ 1122659 h 1687324"/>
              <a:gd name="connsiteX3609" fmla="*/ 1504375 w 1655762"/>
              <a:gd name="connsiteY3609" fmla="*/ 1121033 h 1687324"/>
              <a:gd name="connsiteX3610" fmla="*/ 1503816 w 1655762"/>
              <a:gd name="connsiteY3610" fmla="*/ 1123550 h 1687324"/>
              <a:gd name="connsiteX3611" fmla="*/ 1508285 w 1655762"/>
              <a:gd name="connsiteY3611" fmla="*/ 1114601 h 1687324"/>
              <a:gd name="connsiteX3612" fmla="*/ 1506051 w 1655762"/>
              <a:gd name="connsiteY3612" fmla="*/ 1121313 h 1687324"/>
              <a:gd name="connsiteX3613" fmla="*/ 1497113 w 1655762"/>
              <a:gd name="connsiteY3613" fmla="*/ 1143685 h 1687324"/>
              <a:gd name="connsiteX3614" fmla="*/ 1501582 w 1655762"/>
              <a:gd name="connsiteY3614" fmla="*/ 1134736 h 1687324"/>
              <a:gd name="connsiteX3615" fmla="*/ 1503816 w 1655762"/>
              <a:gd name="connsiteY3615" fmla="*/ 1132499 h 1687324"/>
              <a:gd name="connsiteX3616" fmla="*/ 1501582 w 1655762"/>
              <a:gd name="connsiteY3616" fmla="*/ 1141448 h 1687324"/>
              <a:gd name="connsiteX3617" fmla="*/ 1492644 w 1655762"/>
              <a:gd name="connsiteY3617" fmla="*/ 1157108 h 1687324"/>
              <a:gd name="connsiteX3618" fmla="*/ 1483706 w 1655762"/>
              <a:gd name="connsiteY3618" fmla="*/ 1179480 h 1687324"/>
              <a:gd name="connsiteX3619" fmla="*/ 1490527 w 1655762"/>
              <a:gd name="connsiteY3619" fmla="*/ 1169237 h 1687324"/>
              <a:gd name="connsiteX3620" fmla="*/ 1490409 w 1655762"/>
              <a:gd name="connsiteY3620" fmla="*/ 1170531 h 1687324"/>
              <a:gd name="connsiteX3621" fmla="*/ 1490409 w 1655762"/>
              <a:gd name="connsiteY3621" fmla="*/ 1172769 h 1687324"/>
              <a:gd name="connsiteX3622" fmla="*/ 1487617 w 1655762"/>
              <a:gd name="connsiteY3622" fmla="*/ 1176403 h 1687324"/>
              <a:gd name="connsiteX3623" fmla="*/ 1488175 w 1655762"/>
              <a:gd name="connsiteY3623" fmla="*/ 1175006 h 1687324"/>
              <a:gd name="connsiteX3624" fmla="*/ 1487616 w 1655762"/>
              <a:gd name="connsiteY3624" fmla="*/ 1176404 h 1687324"/>
              <a:gd name="connsiteX3625" fmla="*/ 1487617 w 1655762"/>
              <a:gd name="connsiteY3625" fmla="*/ 1176403 h 1687324"/>
              <a:gd name="connsiteX3626" fmla="*/ 1484265 w 1655762"/>
              <a:gd name="connsiteY3626" fmla="*/ 1184794 h 1687324"/>
              <a:gd name="connsiteX3627" fmla="*/ 1484312 w 1655762"/>
              <a:gd name="connsiteY3627" fmla="*/ 1184722 h 1687324"/>
              <a:gd name="connsiteX3628" fmla="*/ 1484239 w 1655762"/>
              <a:gd name="connsiteY3628" fmla="*/ 1184859 h 1687324"/>
              <a:gd name="connsiteX3629" fmla="*/ 1483706 w 1655762"/>
              <a:gd name="connsiteY3629" fmla="*/ 1186192 h 1687324"/>
              <a:gd name="connsiteX3630" fmla="*/ 1474768 w 1655762"/>
              <a:gd name="connsiteY3630" fmla="*/ 1204089 h 1687324"/>
              <a:gd name="connsiteX3631" fmla="*/ 1481471 w 1655762"/>
              <a:gd name="connsiteY3631" fmla="*/ 1193183 h 1687324"/>
              <a:gd name="connsiteX3632" fmla="*/ 1488175 w 1655762"/>
              <a:gd name="connsiteY3632" fmla="*/ 1183955 h 1687324"/>
              <a:gd name="connsiteX3633" fmla="*/ 1488175 w 1655762"/>
              <a:gd name="connsiteY3633" fmla="*/ 1186192 h 1687324"/>
              <a:gd name="connsiteX3634" fmla="*/ 1494878 w 1655762"/>
              <a:gd name="connsiteY3634" fmla="*/ 1177243 h 1687324"/>
              <a:gd name="connsiteX3635" fmla="*/ 1496910 w 1655762"/>
              <a:gd name="connsiteY3635" fmla="*/ 1169107 h 1687324"/>
              <a:gd name="connsiteX3636" fmla="*/ 1497672 w 1655762"/>
              <a:gd name="connsiteY3636" fmla="*/ 1168574 h 1687324"/>
              <a:gd name="connsiteX3637" fmla="*/ 1497113 w 1655762"/>
              <a:gd name="connsiteY3637" fmla="*/ 1168294 h 1687324"/>
              <a:gd name="connsiteX3638" fmla="*/ 1496910 w 1655762"/>
              <a:gd name="connsiteY3638" fmla="*/ 1169107 h 1687324"/>
              <a:gd name="connsiteX3639" fmla="*/ 1494878 w 1655762"/>
              <a:gd name="connsiteY3639" fmla="*/ 1170531 h 1687324"/>
              <a:gd name="connsiteX3640" fmla="*/ 1501582 w 1655762"/>
              <a:gd name="connsiteY3640" fmla="*/ 1157108 h 1687324"/>
              <a:gd name="connsiteX3641" fmla="*/ 1510520 w 1655762"/>
              <a:gd name="connsiteY3641" fmla="*/ 1136973 h 1687324"/>
              <a:gd name="connsiteX3642" fmla="*/ 1517223 w 1655762"/>
              <a:gd name="connsiteY3642" fmla="*/ 1121313 h 1687324"/>
              <a:gd name="connsiteX3643" fmla="*/ 1519458 w 1655762"/>
              <a:gd name="connsiteY3643" fmla="*/ 1112364 h 1687324"/>
              <a:gd name="connsiteX3644" fmla="*/ 1521692 w 1655762"/>
              <a:gd name="connsiteY3644" fmla="*/ 1110127 h 1687324"/>
              <a:gd name="connsiteX3645" fmla="*/ 1519458 w 1655762"/>
              <a:gd name="connsiteY3645" fmla="*/ 1112364 h 1687324"/>
              <a:gd name="connsiteX3646" fmla="*/ 1521692 w 1655762"/>
              <a:gd name="connsiteY3646" fmla="*/ 1105653 h 1687324"/>
              <a:gd name="connsiteX3647" fmla="*/ 1528396 w 1655762"/>
              <a:gd name="connsiteY3647" fmla="*/ 1089992 h 1687324"/>
              <a:gd name="connsiteX3648" fmla="*/ 1530630 w 1655762"/>
              <a:gd name="connsiteY3648" fmla="*/ 1078806 h 1687324"/>
              <a:gd name="connsiteX3649" fmla="*/ 1532865 w 1655762"/>
              <a:gd name="connsiteY3649" fmla="*/ 1069858 h 1687324"/>
              <a:gd name="connsiteX3650" fmla="*/ 1539568 w 1655762"/>
              <a:gd name="connsiteY3650" fmla="*/ 1049723 h 1687324"/>
              <a:gd name="connsiteX3651" fmla="*/ 1541803 w 1655762"/>
              <a:gd name="connsiteY3651" fmla="*/ 1047486 h 1687324"/>
              <a:gd name="connsiteX3652" fmla="*/ 1544037 w 1655762"/>
              <a:gd name="connsiteY3652" fmla="*/ 1036300 h 1687324"/>
              <a:gd name="connsiteX3653" fmla="*/ 1539568 w 1655762"/>
              <a:gd name="connsiteY3653" fmla="*/ 1047486 h 1687324"/>
              <a:gd name="connsiteX3654" fmla="*/ 1535099 w 1655762"/>
              <a:gd name="connsiteY3654" fmla="*/ 1056434 h 1687324"/>
              <a:gd name="connsiteX3655" fmla="*/ 1539568 w 1655762"/>
              <a:gd name="connsiteY3655" fmla="*/ 1045248 h 1687324"/>
              <a:gd name="connsiteX3656" fmla="*/ 1540279 w 1655762"/>
              <a:gd name="connsiteY3656" fmla="*/ 1040270 h 1687324"/>
              <a:gd name="connsiteX3657" fmla="*/ 1539875 w 1655762"/>
              <a:gd name="connsiteY3657" fmla="*/ 1041211 h 1687324"/>
              <a:gd name="connsiteX3658" fmla="*/ 1540570 w 1655762"/>
              <a:gd name="connsiteY3658" fmla="*/ 1038229 h 1687324"/>
              <a:gd name="connsiteX3659" fmla="*/ 1541803 w 1655762"/>
              <a:gd name="connsiteY3659" fmla="*/ 1029588 h 1687324"/>
              <a:gd name="connsiteX3660" fmla="*/ 1544037 w 1655762"/>
              <a:gd name="connsiteY3660" fmla="*/ 1027351 h 1687324"/>
              <a:gd name="connsiteX3661" fmla="*/ 1544037 w 1655762"/>
              <a:gd name="connsiteY3661" fmla="*/ 1025114 h 1687324"/>
              <a:gd name="connsiteX3662" fmla="*/ 1545992 w 1655762"/>
              <a:gd name="connsiteY3662" fmla="*/ 1019241 h 1687324"/>
              <a:gd name="connsiteX3663" fmla="*/ 1546272 w 1655762"/>
              <a:gd name="connsiteY3663" fmla="*/ 1018401 h 1687324"/>
              <a:gd name="connsiteX3664" fmla="*/ 1546272 w 1655762"/>
              <a:gd name="connsiteY3664" fmla="*/ 1018402 h 1687324"/>
              <a:gd name="connsiteX3665" fmla="*/ 1546865 w 1655762"/>
              <a:gd name="connsiteY3665" fmla="*/ 1016619 h 1687324"/>
              <a:gd name="connsiteX3666" fmla="*/ 1546272 w 1655762"/>
              <a:gd name="connsiteY3666" fmla="*/ 1018401 h 1687324"/>
              <a:gd name="connsiteX3667" fmla="*/ 1548506 w 1655762"/>
              <a:gd name="connsiteY3667" fmla="*/ 1009453 h 1687324"/>
              <a:gd name="connsiteX3668" fmla="*/ 1552975 w 1655762"/>
              <a:gd name="connsiteY3668" fmla="*/ 989318 h 1687324"/>
              <a:gd name="connsiteX3669" fmla="*/ 1550741 w 1655762"/>
              <a:gd name="connsiteY3669" fmla="*/ 1003860 h 1687324"/>
              <a:gd name="connsiteX3670" fmla="*/ 1549581 w 1655762"/>
              <a:gd name="connsiteY3670" fmla="*/ 1011410 h 1687324"/>
              <a:gd name="connsiteX3671" fmla="*/ 1550142 w 1655762"/>
              <a:gd name="connsiteY3671" fmla="*/ 1010885 h 1687324"/>
              <a:gd name="connsiteX3672" fmla="*/ 1550459 w 1655762"/>
              <a:gd name="connsiteY3672" fmla="*/ 1009462 h 1687324"/>
              <a:gd name="connsiteX3673" fmla="*/ 1550303 w 1655762"/>
              <a:gd name="connsiteY3673" fmla="*/ 1010736 h 1687324"/>
              <a:gd name="connsiteX3674" fmla="*/ 1550456 w 1655762"/>
              <a:gd name="connsiteY3674" fmla="*/ 1010592 h 1687324"/>
              <a:gd name="connsiteX3675" fmla="*/ 1552975 w 1655762"/>
              <a:gd name="connsiteY3675" fmla="*/ 1000504 h 1687324"/>
              <a:gd name="connsiteX3676" fmla="*/ 1550741 w 1655762"/>
              <a:gd name="connsiteY3676" fmla="*/ 1013928 h 1687324"/>
              <a:gd name="connsiteX3677" fmla="*/ 1548506 w 1655762"/>
              <a:gd name="connsiteY3677" fmla="*/ 1029588 h 1687324"/>
              <a:gd name="connsiteX3678" fmla="*/ 1552975 w 1655762"/>
              <a:gd name="connsiteY3678" fmla="*/ 1013928 h 1687324"/>
              <a:gd name="connsiteX3679" fmla="*/ 1552975 w 1655762"/>
              <a:gd name="connsiteY3679" fmla="*/ 1020639 h 1687324"/>
              <a:gd name="connsiteX3680" fmla="*/ 1557444 w 1655762"/>
              <a:gd name="connsiteY3680" fmla="*/ 1011690 h 1687324"/>
              <a:gd name="connsiteX3681" fmla="*/ 1559679 w 1655762"/>
              <a:gd name="connsiteY3681" fmla="*/ 991556 h 1687324"/>
              <a:gd name="connsiteX3682" fmla="*/ 1564148 w 1655762"/>
              <a:gd name="connsiteY3682" fmla="*/ 969184 h 1687324"/>
              <a:gd name="connsiteX3683" fmla="*/ 1566382 w 1655762"/>
              <a:gd name="connsiteY3683" fmla="*/ 964709 h 1687324"/>
              <a:gd name="connsiteX3684" fmla="*/ 1564148 w 1655762"/>
              <a:gd name="connsiteY3684" fmla="*/ 964709 h 1687324"/>
              <a:gd name="connsiteX3685" fmla="*/ 1566382 w 1655762"/>
              <a:gd name="connsiteY3685" fmla="*/ 953523 h 1687324"/>
              <a:gd name="connsiteX3686" fmla="*/ 1568617 w 1655762"/>
              <a:gd name="connsiteY3686" fmla="*/ 951286 h 1687324"/>
              <a:gd name="connsiteX3687" fmla="*/ 1568617 w 1655762"/>
              <a:gd name="connsiteY3687" fmla="*/ 949049 h 1687324"/>
              <a:gd name="connsiteX3688" fmla="*/ 1568617 w 1655762"/>
              <a:gd name="connsiteY3688" fmla="*/ 957998 h 1687324"/>
              <a:gd name="connsiteX3689" fmla="*/ 1568617 w 1655762"/>
              <a:gd name="connsiteY3689" fmla="*/ 966946 h 1687324"/>
              <a:gd name="connsiteX3690" fmla="*/ 1568617 w 1655762"/>
              <a:gd name="connsiteY3690" fmla="*/ 973658 h 1687324"/>
              <a:gd name="connsiteX3691" fmla="*/ 1568617 w 1655762"/>
              <a:gd name="connsiteY3691" fmla="*/ 966946 h 1687324"/>
              <a:gd name="connsiteX3692" fmla="*/ 1568617 w 1655762"/>
              <a:gd name="connsiteY3692" fmla="*/ 978132 h 1687324"/>
              <a:gd name="connsiteX3693" fmla="*/ 1570851 w 1655762"/>
              <a:gd name="connsiteY3693" fmla="*/ 966946 h 1687324"/>
              <a:gd name="connsiteX3694" fmla="*/ 1577555 w 1655762"/>
              <a:gd name="connsiteY3694" fmla="*/ 946812 h 1687324"/>
              <a:gd name="connsiteX3695" fmla="*/ 1575320 w 1655762"/>
              <a:gd name="connsiteY3695" fmla="*/ 955760 h 1687324"/>
              <a:gd name="connsiteX3696" fmla="*/ 1577555 w 1655762"/>
              <a:gd name="connsiteY3696" fmla="*/ 937863 h 1687324"/>
              <a:gd name="connsiteX3697" fmla="*/ 1579789 w 1655762"/>
              <a:gd name="connsiteY3697" fmla="*/ 940100 h 1687324"/>
              <a:gd name="connsiteX3698" fmla="*/ 1577555 w 1655762"/>
              <a:gd name="connsiteY3698" fmla="*/ 951286 h 1687324"/>
              <a:gd name="connsiteX3699" fmla="*/ 1575320 w 1655762"/>
              <a:gd name="connsiteY3699" fmla="*/ 962472 h 1687324"/>
              <a:gd name="connsiteX3700" fmla="*/ 1579789 w 1655762"/>
              <a:gd name="connsiteY3700" fmla="*/ 942337 h 1687324"/>
              <a:gd name="connsiteX3701" fmla="*/ 1575320 w 1655762"/>
              <a:gd name="connsiteY3701" fmla="*/ 964709 h 1687324"/>
              <a:gd name="connsiteX3702" fmla="*/ 1577555 w 1655762"/>
              <a:gd name="connsiteY3702" fmla="*/ 962472 h 1687324"/>
              <a:gd name="connsiteX3703" fmla="*/ 1575320 w 1655762"/>
              <a:gd name="connsiteY3703" fmla="*/ 975895 h 1687324"/>
              <a:gd name="connsiteX3704" fmla="*/ 1573086 w 1655762"/>
              <a:gd name="connsiteY3704" fmla="*/ 984844 h 1687324"/>
              <a:gd name="connsiteX3705" fmla="*/ 1577555 w 1655762"/>
              <a:gd name="connsiteY3705" fmla="*/ 971421 h 1687324"/>
              <a:gd name="connsiteX3706" fmla="*/ 1575320 w 1655762"/>
              <a:gd name="connsiteY3706" fmla="*/ 982607 h 1687324"/>
              <a:gd name="connsiteX3707" fmla="*/ 1575320 w 1655762"/>
              <a:gd name="connsiteY3707" fmla="*/ 987081 h 1687324"/>
              <a:gd name="connsiteX3708" fmla="*/ 1577555 w 1655762"/>
              <a:gd name="connsiteY3708" fmla="*/ 964709 h 1687324"/>
              <a:gd name="connsiteX3709" fmla="*/ 1579789 w 1655762"/>
              <a:gd name="connsiteY3709" fmla="*/ 962472 h 1687324"/>
              <a:gd name="connsiteX3710" fmla="*/ 1582024 w 1655762"/>
              <a:gd name="connsiteY3710" fmla="*/ 946812 h 1687324"/>
              <a:gd name="connsiteX3711" fmla="*/ 1583141 w 1655762"/>
              <a:gd name="connsiteY3711" fmla="*/ 935626 h 1687324"/>
              <a:gd name="connsiteX3712" fmla="*/ 1583338 w 1655762"/>
              <a:gd name="connsiteY3712" fmla="*/ 933652 h 1687324"/>
              <a:gd name="connsiteX3713" fmla="*/ 1584258 w 1655762"/>
              <a:gd name="connsiteY3713" fmla="*/ 931151 h 1687324"/>
              <a:gd name="connsiteX3714" fmla="*/ 1583513 w 1655762"/>
              <a:gd name="connsiteY3714" fmla="*/ 931897 h 1687324"/>
              <a:gd name="connsiteX3715" fmla="*/ 1584258 w 1655762"/>
              <a:gd name="connsiteY3715" fmla="*/ 924440 h 1687324"/>
              <a:gd name="connsiteX3716" fmla="*/ 1582024 w 1655762"/>
              <a:gd name="connsiteY3716" fmla="*/ 933388 h 1687324"/>
              <a:gd name="connsiteX3717" fmla="*/ 1582024 w 1655762"/>
              <a:gd name="connsiteY3717" fmla="*/ 928914 h 1687324"/>
              <a:gd name="connsiteX3718" fmla="*/ 1582024 w 1655762"/>
              <a:gd name="connsiteY3718" fmla="*/ 924440 h 1687324"/>
              <a:gd name="connsiteX3719" fmla="*/ 1582024 w 1655762"/>
              <a:gd name="connsiteY3719" fmla="*/ 919965 h 1687324"/>
              <a:gd name="connsiteX3720" fmla="*/ 1582024 w 1655762"/>
              <a:gd name="connsiteY3720" fmla="*/ 917728 h 1687324"/>
              <a:gd name="connsiteX3721" fmla="*/ 1584258 w 1655762"/>
              <a:gd name="connsiteY3721" fmla="*/ 911016 h 1687324"/>
              <a:gd name="connsiteX3722" fmla="*/ 1583420 w 1655762"/>
              <a:gd name="connsiteY3722" fmla="*/ 905144 h 1687324"/>
              <a:gd name="connsiteX3723" fmla="*/ 1583839 w 1655762"/>
              <a:gd name="connsiteY3723" fmla="*/ 901369 h 1687324"/>
              <a:gd name="connsiteX3724" fmla="*/ 1584258 w 1655762"/>
              <a:gd name="connsiteY3724" fmla="*/ 902068 h 1687324"/>
              <a:gd name="connsiteX3725" fmla="*/ 1584258 w 1655762"/>
              <a:gd name="connsiteY3725" fmla="*/ 904305 h 1687324"/>
              <a:gd name="connsiteX3726" fmla="*/ 1586493 w 1655762"/>
              <a:gd name="connsiteY3726" fmla="*/ 893119 h 1687324"/>
              <a:gd name="connsiteX3727" fmla="*/ 1586493 w 1655762"/>
              <a:gd name="connsiteY3727" fmla="*/ 888644 h 1687324"/>
              <a:gd name="connsiteX3728" fmla="*/ 1586493 w 1655762"/>
              <a:gd name="connsiteY3728" fmla="*/ 880535 h 1687324"/>
              <a:gd name="connsiteX3729" fmla="*/ 1586493 w 1655762"/>
              <a:gd name="connsiteY3729" fmla="*/ 875221 h 1687324"/>
              <a:gd name="connsiteX3730" fmla="*/ 1586493 w 1655762"/>
              <a:gd name="connsiteY3730" fmla="*/ 870747 h 1687324"/>
              <a:gd name="connsiteX3731" fmla="*/ 1584258 w 1655762"/>
              <a:gd name="connsiteY3731" fmla="*/ 834952 h 1687324"/>
              <a:gd name="connsiteX3732" fmla="*/ 1584258 w 1655762"/>
              <a:gd name="connsiteY3732" fmla="*/ 826003 h 1687324"/>
              <a:gd name="connsiteX3733" fmla="*/ 1586456 w 1655762"/>
              <a:gd name="connsiteY3733" fmla="*/ 832603 h 1687324"/>
              <a:gd name="connsiteX3734" fmla="*/ 1586493 w 1655762"/>
              <a:gd name="connsiteY3734" fmla="*/ 834952 h 1687324"/>
              <a:gd name="connsiteX3735" fmla="*/ 1586493 w 1655762"/>
              <a:gd name="connsiteY3735" fmla="*/ 832715 h 1687324"/>
              <a:gd name="connsiteX3736" fmla="*/ 1586456 w 1655762"/>
              <a:gd name="connsiteY3736" fmla="*/ 832603 h 1687324"/>
              <a:gd name="connsiteX3737" fmla="*/ 1586213 w 1655762"/>
              <a:gd name="connsiteY3737" fmla="*/ 817334 h 1687324"/>
              <a:gd name="connsiteX3738" fmla="*/ 1584258 w 1655762"/>
              <a:gd name="connsiteY3738" fmla="*/ 814817 h 1687324"/>
              <a:gd name="connsiteX3739" fmla="*/ 1582024 w 1655762"/>
              <a:gd name="connsiteY3739" fmla="*/ 796919 h 1687324"/>
              <a:gd name="connsiteX3740" fmla="*/ 1582024 w 1655762"/>
              <a:gd name="connsiteY3740" fmla="*/ 785733 h 1687324"/>
              <a:gd name="connsiteX3741" fmla="*/ 1579789 w 1655762"/>
              <a:gd name="connsiteY3741" fmla="*/ 781259 h 1687324"/>
              <a:gd name="connsiteX3742" fmla="*/ 1579789 w 1655762"/>
              <a:gd name="connsiteY3742" fmla="*/ 770073 h 1687324"/>
              <a:gd name="connsiteX3743" fmla="*/ 1577555 w 1655762"/>
              <a:gd name="connsiteY3743" fmla="*/ 761124 h 1687324"/>
              <a:gd name="connsiteX3744" fmla="*/ 1582024 w 1655762"/>
              <a:gd name="connsiteY3744" fmla="*/ 767836 h 1687324"/>
              <a:gd name="connsiteX3745" fmla="*/ 1579789 w 1655762"/>
              <a:gd name="connsiteY3745" fmla="*/ 736515 h 1687324"/>
              <a:gd name="connsiteX3746" fmla="*/ 1575320 w 1655762"/>
              <a:gd name="connsiteY3746" fmla="*/ 723092 h 1687324"/>
              <a:gd name="connsiteX3747" fmla="*/ 1579180 w 1655762"/>
              <a:gd name="connsiteY3747" fmla="*/ 730821 h 1687324"/>
              <a:gd name="connsiteX3748" fmla="*/ 1579789 w 1655762"/>
              <a:gd name="connsiteY3748" fmla="*/ 734278 h 1687324"/>
              <a:gd name="connsiteX3749" fmla="*/ 1579544 w 1655762"/>
              <a:gd name="connsiteY3749" fmla="*/ 731550 h 1687324"/>
              <a:gd name="connsiteX3750" fmla="*/ 1579789 w 1655762"/>
              <a:gd name="connsiteY3750" fmla="*/ 732041 h 1687324"/>
              <a:gd name="connsiteX3751" fmla="*/ 1580013 w 1655762"/>
              <a:gd name="connsiteY3751" fmla="*/ 732488 h 1687324"/>
              <a:gd name="connsiteX3752" fmla="*/ 1580069 w 1655762"/>
              <a:gd name="connsiteY3752" fmla="*/ 733159 h 1687324"/>
              <a:gd name="connsiteX3753" fmla="*/ 1582024 w 1655762"/>
              <a:gd name="connsiteY3753" fmla="*/ 736515 h 1687324"/>
              <a:gd name="connsiteX3754" fmla="*/ 1580013 w 1655762"/>
              <a:gd name="connsiteY3754" fmla="*/ 732488 h 1687324"/>
              <a:gd name="connsiteX3755" fmla="*/ 1579789 w 1655762"/>
              <a:gd name="connsiteY3755" fmla="*/ 729803 h 1687324"/>
              <a:gd name="connsiteX3756" fmla="*/ 1579161 w 1655762"/>
              <a:gd name="connsiteY3756" fmla="*/ 727286 h 1687324"/>
              <a:gd name="connsiteX3757" fmla="*/ 1579544 w 1655762"/>
              <a:gd name="connsiteY3757" fmla="*/ 731550 h 1687324"/>
              <a:gd name="connsiteX3758" fmla="*/ 1579180 w 1655762"/>
              <a:gd name="connsiteY3758" fmla="*/ 730821 h 1687324"/>
              <a:gd name="connsiteX3759" fmla="*/ 1578113 w 1655762"/>
              <a:gd name="connsiteY3759" fmla="*/ 724770 h 1687324"/>
              <a:gd name="connsiteX3760" fmla="*/ 1579789 w 1655762"/>
              <a:gd name="connsiteY3760" fmla="*/ 725329 h 1687324"/>
              <a:gd name="connsiteX3761" fmla="*/ 1584258 w 1655762"/>
              <a:gd name="connsiteY3761" fmla="*/ 740989 h 1687324"/>
              <a:gd name="connsiteX3762" fmla="*/ 1584258 w 1655762"/>
              <a:gd name="connsiteY3762" fmla="*/ 743506 h 1687324"/>
              <a:gd name="connsiteX3763" fmla="*/ 1584258 w 1655762"/>
              <a:gd name="connsiteY3763" fmla="*/ 745464 h 1687324"/>
              <a:gd name="connsiteX3764" fmla="*/ 1586493 w 1655762"/>
              <a:gd name="connsiteY3764" fmla="*/ 754413 h 1687324"/>
              <a:gd name="connsiteX3765" fmla="*/ 1586493 w 1655762"/>
              <a:gd name="connsiteY3765" fmla="*/ 761124 h 1687324"/>
              <a:gd name="connsiteX3766" fmla="*/ 1586493 w 1655762"/>
              <a:gd name="connsiteY3766" fmla="*/ 763361 h 1687324"/>
              <a:gd name="connsiteX3767" fmla="*/ 1586493 w 1655762"/>
              <a:gd name="connsiteY3767" fmla="*/ 765599 h 1687324"/>
              <a:gd name="connsiteX3768" fmla="*/ 1586493 w 1655762"/>
              <a:gd name="connsiteY3768" fmla="*/ 767556 h 1687324"/>
              <a:gd name="connsiteX3769" fmla="*/ 1586493 w 1655762"/>
              <a:gd name="connsiteY3769" fmla="*/ 767836 h 1687324"/>
              <a:gd name="connsiteX3770" fmla="*/ 1586493 w 1655762"/>
              <a:gd name="connsiteY3770" fmla="*/ 772310 h 1687324"/>
              <a:gd name="connsiteX3771" fmla="*/ 1588727 w 1655762"/>
              <a:gd name="connsiteY3771" fmla="*/ 776785 h 1687324"/>
              <a:gd name="connsiteX3772" fmla="*/ 1586493 w 1655762"/>
              <a:gd name="connsiteY3772" fmla="*/ 776785 h 1687324"/>
              <a:gd name="connsiteX3773" fmla="*/ 1588727 w 1655762"/>
              <a:gd name="connsiteY3773" fmla="*/ 781259 h 1687324"/>
              <a:gd name="connsiteX3774" fmla="*/ 1590962 w 1655762"/>
              <a:gd name="connsiteY3774" fmla="*/ 821529 h 1687324"/>
              <a:gd name="connsiteX3775" fmla="*/ 1593196 w 1655762"/>
              <a:gd name="connsiteY3775" fmla="*/ 823766 h 1687324"/>
              <a:gd name="connsiteX3776" fmla="*/ 1593196 w 1655762"/>
              <a:gd name="connsiteY3776" fmla="*/ 839426 h 1687324"/>
              <a:gd name="connsiteX3777" fmla="*/ 1595431 w 1655762"/>
              <a:gd name="connsiteY3777" fmla="*/ 832715 h 1687324"/>
              <a:gd name="connsiteX3778" fmla="*/ 1595431 w 1655762"/>
              <a:gd name="connsiteY3778" fmla="*/ 830477 h 1687324"/>
              <a:gd name="connsiteX3779" fmla="*/ 1595431 w 1655762"/>
              <a:gd name="connsiteY3779" fmla="*/ 826003 h 1687324"/>
              <a:gd name="connsiteX3780" fmla="*/ 1597665 w 1655762"/>
              <a:gd name="connsiteY3780" fmla="*/ 839426 h 1687324"/>
              <a:gd name="connsiteX3781" fmla="*/ 1597665 w 1655762"/>
              <a:gd name="connsiteY3781" fmla="*/ 837189 h 1687324"/>
              <a:gd name="connsiteX3782" fmla="*/ 1595431 w 1655762"/>
              <a:gd name="connsiteY3782" fmla="*/ 821529 h 1687324"/>
              <a:gd name="connsiteX3783" fmla="*/ 1593196 w 1655762"/>
              <a:gd name="connsiteY3783" fmla="*/ 796919 h 1687324"/>
              <a:gd name="connsiteX3784" fmla="*/ 1593196 w 1655762"/>
              <a:gd name="connsiteY3784" fmla="*/ 783496 h 1687324"/>
              <a:gd name="connsiteX3785" fmla="*/ 1590962 w 1655762"/>
              <a:gd name="connsiteY3785" fmla="*/ 758887 h 1687324"/>
              <a:gd name="connsiteX3786" fmla="*/ 1595431 w 1655762"/>
              <a:gd name="connsiteY3786" fmla="*/ 770073 h 1687324"/>
              <a:gd name="connsiteX3787" fmla="*/ 1595710 w 1655762"/>
              <a:gd name="connsiteY3787" fmla="*/ 768116 h 1687324"/>
              <a:gd name="connsiteX3788" fmla="*/ 1597061 w 1655762"/>
              <a:gd name="connsiteY3788" fmla="*/ 767923 h 1687324"/>
              <a:gd name="connsiteX3789" fmla="*/ 1596377 w 1655762"/>
              <a:gd name="connsiteY3789" fmla="*/ 765185 h 1687324"/>
              <a:gd name="connsiteX3790" fmla="*/ 1596377 w 1655762"/>
              <a:gd name="connsiteY3790" fmla="*/ 749523 h 1687324"/>
              <a:gd name="connsiteX3791" fmla="*/ 1596377 w 1655762"/>
              <a:gd name="connsiteY3791" fmla="*/ 745049 h 1687324"/>
              <a:gd name="connsiteX3792" fmla="*/ 1598613 w 1655762"/>
              <a:gd name="connsiteY3792" fmla="*/ 774135 h 1687324"/>
              <a:gd name="connsiteX3793" fmla="*/ 1597665 w 1655762"/>
              <a:gd name="connsiteY3793" fmla="*/ 770341 h 1687324"/>
              <a:gd name="connsiteX3794" fmla="*/ 1597665 w 1655762"/>
              <a:gd name="connsiteY3794" fmla="*/ 785733 h 1687324"/>
              <a:gd name="connsiteX3795" fmla="*/ 1599900 w 1655762"/>
              <a:gd name="connsiteY3795" fmla="*/ 787971 h 1687324"/>
              <a:gd name="connsiteX3796" fmla="*/ 1599900 w 1655762"/>
              <a:gd name="connsiteY3796" fmla="*/ 810343 h 1687324"/>
              <a:gd name="connsiteX3797" fmla="*/ 1602134 w 1655762"/>
              <a:gd name="connsiteY3797" fmla="*/ 823766 h 1687324"/>
              <a:gd name="connsiteX3798" fmla="*/ 1602134 w 1655762"/>
              <a:gd name="connsiteY3798" fmla="*/ 822927 h 1687324"/>
              <a:gd name="connsiteX3799" fmla="*/ 1602134 w 1655762"/>
              <a:gd name="connsiteY3799" fmla="*/ 805868 h 1687324"/>
              <a:gd name="connsiteX3800" fmla="*/ 1604369 w 1655762"/>
              <a:gd name="connsiteY3800" fmla="*/ 808105 h 1687324"/>
              <a:gd name="connsiteX3801" fmla="*/ 1602134 w 1655762"/>
              <a:gd name="connsiteY3801" fmla="*/ 781259 h 1687324"/>
              <a:gd name="connsiteX3802" fmla="*/ 1604369 w 1655762"/>
              <a:gd name="connsiteY3802" fmla="*/ 803631 h 1687324"/>
              <a:gd name="connsiteX3803" fmla="*/ 1606603 w 1655762"/>
              <a:gd name="connsiteY3803" fmla="*/ 819291 h 1687324"/>
              <a:gd name="connsiteX3804" fmla="*/ 1606603 w 1655762"/>
              <a:gd name="connsiteY3804" fmla="*/ 790208 h 1687324"/>
              <a:gd name="connsiteX3805" fmla="*/ 1606603 w 1655762"/>
              <a:gd name="connsiteY3805" fmla="*/ 781259 h 1687324"/>
              <a:gd name="connsiteX3806" fmla="*/ 1608838 w 1655762"/>
              <a:gd name="connsiteY3806" fmla="*/ 783496 h 1687324"/>
              <a:gd name="connsiteX3807" fmla="*/ 1608838 w 1655762"/>
              <a:gd name="connsiteY3807" fmla="*/ 776785 h 1687324"/>
              <a:gd name="connsiteX3808" fmla="*/ 1604369 w 1655762"/>
              <a:gd name="connsiteY3808" fmla="*/ 743227 h 1687324"/>
              <a:gd name="connsiteX3809" fmla="*/ 1602134 w 1655762"/>
              <a:gd name="connsiteY3809" fmla="*/ 736515 h 1687324"/>
              <a:gd name="connsiteX3810" fmla="*/ 1602134 w 1655762"/>
              <a:gd name="connsiteY3810" fmla="*/ 727566 h 1687324"/>
              <a:gd name="connsiteX3811" fmla="*/ 1608838 w 1655762"/>
              <a:gd name="connsiteY3811" fmla="*/ 743227 h 1687324"/>
              <a:gd name="connsiteX3812" fmla="*/ 1602134 w 1655762"/>
              <a:gd name="connsiteY3812" fmla="*/ 702957 h 1687324"/>
              <a:gd name="connsiteX3813" fmla="*/ 1602134 w 1655762"/>
              <a:gd name="connsiteY3813" fmla="*/ 711906 h 1687324"/>
              <a:gd name="connsiteX3814" fmla="*/ 1599900 w 1655762"/>
              <a:gd name="connsiteY3814" fmla="*/ 705194 h 1687324"/>
              <a:gd name="connsiteX3815" fmla="*/ 1595431 w 1655762"/>
              <a:gd name="connsiteY3815" fmla="*/ 678348 h 1687324"/>
              <a:gd name="connsiteX3816" fmla="*/ 1595431 w 1655762"/>
              <a:gd name="connsiteY3816" fmla="*/ 676111 h 1687324"/>
              <a:gd name="connsiteX3817" fmla="*/ 1586493 w 1655762"/>
              <a:gd name="connsiteY3817" fmla="*/ 640316 h 1687324"/>
              <a:gd name="connsiteX3818" fmla="*/ 1582024 w 1655762"/>
              <a:gd name="connsiteY3818" fmla="*/ 624655 h 1687324"/>
              <a:gd name="connsiteX3819" fmla="*/ 1578543 w 1655762"/>
              <a:gd name="connsiteY3819" fmla="*/ 614200 h 1687324"/>
              <a:gd name="connsiteX3820" fmla="*/ 1578491 w 1655762"/>
              <a:gd name="connsiteY3820" fmla="*/ 615280 h 1687324"/>
              <a:gd name="connsiteX3821" fmla="*/ 1582515 w 1655762"/>
              <a:gd name="connsiteY3821" fmla="*/ 639442 h 1687324"/>
              <a:gd name="connsiteX3822" fmla="*/ 1578491 w 1655762"/>
              <a:gd name="connsiteY3822" fmla="*/ 621993 h 1687324"/>
              <a:gd name="connsiteX3823" fmla="*/ 1571926 w 1655762"/>
              <a:gd name="connsiteY3823" fmla="*/ 591336 h 1687324"/>
              <a:gd name="connsiteX3824" fmla="*/ 1569110 w 1655762"/>
              <a:gd name="connsiteY3824" fmla="*/ 581384 h 1687324"/>
              <a:gd name="connsiteX3825" fmla="*/ 1569117 w 1655762"/>
              <a:gd name="connsiteY3825" fmla="*/ 581331 h 1687324"/>
              <a:gd name="connsiteX3826" fmla="*/ 1567312 w 1655762"/>
              <a:gd name="connsiteY3826" fmla="*/ 575008 h 1687324"/>
              <a:gd name="connsiteX3827" fmla="*/ 1567312 w 1655762"/>
              <a:gd name="connsiteY3827" fmla="*/ 572770 h 1687324"/>
              <a:gd name="connsiteX3828" fmla="*/ 1567312 w 1655762"/>
              <a:gd name="connsiteY3828" fmla="*/ 568491 h 1687324"/>
              <a:gd name="connsiteX3829" fmla="*/ 1569547 w 1655762"/>
              <a:gd name="connsiteY3829" fmla="*/ 575008 h 1687324"/>
              <a:gd name="connsiteX3830" fmla="*/ 1567312 w 1655762"/>
              <a:gd name="connsiteY3830" fmla="*/ 568295 h 1687324"/>
              <a:gd name="connsiteX3831" fmla="*/ 1570134 w 1655762"/>
              <a:gd name="connsiteY3831" fmla="*/ 573944 h 1687324"/>
              <a:gd name="connsiteX3832" fmla="*/ 1570328 w 1655762"/>
              <a:gd name="connsiteY3832" fmla="*/ 572535 h 1687324"/>
              <a:gd name="connsiteX3833" fmla="*/ 1577555 w 1655762"/>
              <a:gd name="connsiteY3833" fmla="*/ 582148 h 1687324"/>
              <a:gd name="connsiteX3834" fmla="*/ 1577555 w 1655762"/>
              <a:gd name="connsiteY3834" fmla="*/ 586623 h 1687324"/>
              <a:gd name="connsiteX3835" fmla="*/ 1584258 w 1655762"/>
              <a:gd name="connsiteY3835" fmla="*/ 606758 h 1687324"/>
              <a:gd name="connsiteX3836" fmla="*/ 1593196 w 1655762"/>
              <a:gd name="connsiteY3836" fmla="*/ 631367 h 1687324"/>
              <a:gd name="connsiteX3837" fmla="*/ 1599900 w 1655762"/>
              <a:gd name="connsiteY3837" fmla="*/ 660450 h 1687324"/>
              <a:gd name="connsiteX3838" fmla="*/ 1599900 w 1655762"/>
              <a:gd name="connsiteY3838" fmla="*/ 658213 h 1687324"/>
              <a:gd name="connsiteX3839" fmla="*/ 1608838 w 1655762"/>
              <a:gd name="connsiteY3839" fmla="*/ 691771 h 1687324"/>
              <a:gd name="connsiteX3840" fmla="*/ 1611072 w 1655762"/>
              <a:gd name="connsiteY3840" fmla="*/ 700720 h 1687324"/>
              <a:gd name="connsiteX3841" fmla="*/ 1611072 w 1655762"/>
              <a:gd name="connsiteY3841" fmla="*/ 709669 h 1687324"/>
              <a:gd name="connsiteX3842" fmla="*/ 1615541 w 1655762"/>
              <a:gd name="connsiteY3842" fmla="*/ 727566 h 1687324"/>
              <a:gd name="connsiteX3843" fmla="*/ 1617776 w 1655762"/>
              <a:gd name="connsiteY3843" fmla="*/ 736515 h 1687324"/>
              <a:gd name="connsiteX3844" fmla="*/ 1620010 w 1655762"/>
              <a:gd name="connsiteY3844" fmla="*/ 754413 h 1687324"/>
              <a:gd name="connsiteX3845" fmla="*/ 1617776 w 1655762"/>
              <a:gd name="connsiteY3845" fmla="*/ 738752 h 1687324"/>
              <a:gd name="connsiteX3846" fmla="*/ 1613307 w 1655762"/>
              <a:gd name="connsiteY3846" fmla="*/ 747701 h 1687324"/>
              <a:gd name="connsiteX3847" fmla="*/ 1615541 w 1655762"/>
              <a:gd name="connsiteY3847" fmla="*/ 770073 h 1687324"/>
              <a:gd name="connsiteX3848" fmla="*/ 1617776 w 1655762"/>
              <a:gd name="connsiteY3848" fmla="*/ 774547 h 1687324"/>
              <a:gd name="connsiteX3849" fmla="*/ 1615541 w 1655762"/>
              <a:gd name="connsiteY3849" fmla="*/ 754413 h 1687324"/>
              <a:gd name="connsiteX3850" fmla="*/ 1617776 w 1655762"/>
              <a:gd name="connsiteY3850" fmla="*/ 752175 h 1687324"/>
              <a:gd name="connsiteX3851" fmla="*/ 1617776 w 1655762"/>
              <a:gd name="connsiteY3851" fmla="*/ 763361 h 1687324"/>
              <a:gd name="connsiteX3852" fmla="*/ 1620010 w 1655762"/>
              <a:gd name="connsiteY3852" fmla="*/ 767836 h 1687324"/>
              <a:gd name="connsiteX3853" fmla="*/ 1620010 w 1655762"/>
              <a:gd name="connsiteY3853" fmla="*/ 761124 h 1687324"/>
              <a:gd name="connsiteX3854" fmla="*/ 1622245 w 1655762"/>
              <a:gd name="connsiteY3854" fmla="*/ 767836 h 1687324"/>
              <a:gd name="connsiteX3855" fmla="*/ 1622245 w 1655762"/>
              <a:gd name="connsiteY3855" fmla="*/ 763361 h 1687324"/>
              <a:gd name="connsiteX3856" fmla="*/ 1624479 w 1655762"/>
              <a:gd name="connsiteY3856" fmla="*/ 774547 h 1687324"/>
              <a:gd name="connsiteX3857" fmla="*/ 1626714 w 1655762"/>
              <a:gd name="connsiteY3857" fmla="*/ 783496 h 1687324"/>
              <a:gd name="connsiteX3858" fmla="*/ 1624479 w 1655762"/>
              <a:gd name="connsiteY3858" fmla="*/ 770073 h 1687324"/>
              <a:gd name="connsiteX3859" fmla="*/ 1626714 w 1655762"/>
              <a:gd name="connsiteY3859" fmla="*/ 772310 h 1687324"/>
              <a:gd name="connsiteX3860" fmla="*/ 1628948 w 1655762"/>
              <a:gd name="connsiteY3860" fmla="*/ 785733 h 1687324"/>
              <a:gd name="connsiteX3861" fmla="*/ 1628948 w 1655762"/>
              <a:gd name="connsiteY3861" fmla="*/ 790208 h 1687324"/>
              <a:gd name="connsiteX3862" fmla="*/ 1631183 w 1655762"/>
              <a:gd name="connsiteY3862" fmla="*/ 790208 h 1687324"/>
              <a:gd name="connsiteX3863" fmla="*/ 1631183 w 1655762"/>
              <a:gd name="connsiteY3863" fmla="*/ 779022 h 1687324"/>
              <a:gd name="connsiteX3864" fmla="*/ 1633417 w 1655762"/>
              <a:gd name="connsiteY3864" fmla="*/ 776785 h 1687324"/>
              <a:gd name="connsiteX3865" fmla="*/ 1635652 w 1655762"/>
              <a:gd name="connsiteY3865" fmla="*/ 785733 h 1687324"/>
              <a:gd name="connsiteX3866" fmla="*/ 1635652 w 1655762"/>
              <a:gd name="connsiteY3866" fmla="*/ 781259 h 1687324"/>
              <a:gd name="connsiteX3867" fmla="*/ 1637886 w 1655762"/>
              <a:gd name="connsiteY3867" fmla="*/ 792445 h 1687324"/>
              <a:gd name="connsiteX3868" fmla="*/ 1640121 w 1655762"/>
              <a:gd name="connsiteY3868" fmla="*/ 794682 h 1687324"/>
              <a:gd name="connsiteX3869" fmla="*/ 1637886 w 1655762"/>
              <a:gd name="connsiteY3869" fmla="*/ 796919 h 1687324"/>
              <a:gd name="connsiteX3870" fmla="*/ 1640121 w 1655762"/>
              <a:gd name="connsiteY3870" fmla="*/ 808105 h 1687324"/>
              <a:gd name="connsiteX3871" fmla="*/ 1642355 w 1655762"/>
              <a:gd name="connsiteY3871" fmla="*/ 810343 h 1687324"/>
              <a:gd name="connsiteX3872" fmla="*/ 1642355 w 1655762"/>
              <a:gd name="connsiteY3872" fmla="*/ 801394 h 1687324"/>
              <a:gd name="connsiteX3873" fmla="*/ 1644590 w 1655762"/>
              <a:gd name="connsiteY3873" fmla="*/ 805868 h 1687324"/>
              <a:gd name="connsiteX3874" fmla="*/ 1644590 w 1655762"/>
              <a:gd name="connsiteY3874" fmla="*/ 802513 h 1687324"/>
              <a:gd name="connsiteX3875" fmla="*/ 1644590 w 1655762"/>
              <a:gd name="connsiteY3875" fmla="*/ 800275 h 1687324"/>
              <a:gd name="connsiteX3876" fmla="*/ 1644590 w 1655762"/>
              <a:gd name="connsiteY3876" fmla="*/ 799157 h 1687324"/>
              <a:gd name="connsiteX3877" fmla="*/ 1644590 w 1655762"/>
              <a:gd name="connsiteY3877" fmla="*/ 794682 h 1687324"/>
              <a:gd name="connsiteX3878" fmla="*/ 1649059 w 1655762"/>
              <a:gd name="connsiteY3878" fmla="*/ 803631 h 1687324"/>
              <a:gd name="connsiteX3879" fmla="*/ 1649059 w 1655762"/>
              <a:gd name="connsiteY3879" fmla="*/ 814817 h 1687324"/>
              <a:gd name="connsiteX3880" fmla="*/ 1651293 w 1655762"/>
              <a:gd name="connsiteY3880" fmla="*/ 808105 h 1687324"/>
              <a:gd name="connsiteX3881" fmla="*/ 1653528 w 1655762"/>
              <a:gd name="connsiteY3881" fmla="*/ 817054 h 1687324"/>
              <a:gd name="connsiteX3882" fmla="*/ 1651293 w 1655762"/>
              <a:gd name="connsiteY3882" fmla="*/ 817054 h 1687324"/>
              <a:gd name="connsiteX3883" fmla="*/ 1646824 w 1655762"/>
              <a:gd name="connsiteY3883" fmla="*/ 826003 h 1687324"/>
              <a:gd name="connsiteX3884" fmla="*/ 1649059 w 1655762"/>
              <a:gd name="connsiteY3884" fmla="*/ 846138 h 1687324"/>
              <a:gd name="connsiteX3885" fmla="*/ 1649059 w 1655762"/>
              <a:gd name="connsiteY3885" fmla="*/ 848375 h 1687324"/>
              <a:gd name="connsiteX3886" fmla="*/ 1649059 w 1655762"/>
              <a:gd name="connsiteY3886" fmla="*/ 855087 h 1687324"/>
              <a:gd name="connsiteX3887" fmla="*/ 1651293 w 1655762"/>
              <a:gd name="connsiteY3887" fmla="*/ 852849 h 1687324"/>
              <a:gd name="connsiteX3888" fmla="*/ 1651293 w 1655762"/>
              <a:gd name="connsiteY3888" fmla="*/ 861798 h 1687324"/>
              <a:gd name="connsiteX3889" fmla="*/ 1651293 w 1655762"/>
              <a:gd name="connsiteY3889" fmla="*/ 895356 h 1687324"/>
              <a:gd name="connsiteX3890" fmla="*/ 1649059 w 1655762"/>
              <a:gd name="connsiteY3890" fmla="*/ 904305 h 1687324"/>
              <a:gd name="connsiteX3891" fmla="*/ 1649059 w 1655762"/>
              <a:gd name="connsiteY3891" fmla="*/ 901788 h 1687324"/>
              <a:gd name="connsiteX3892" fmla="*/ 1649059 w 1655762"/>
              <a:gd name="connsiteY3892" fmla="*/ 895076 h 1687324"/>
              <a:gd name="connsiteX3893" fmla="*/ 1649059 w 1655762"/>
              <a:gd name="connsiteY3893" fmla="*/ 890882 h 1687324"/>
              <a:gd name="connsiteX3894" fmla="*/ 1646824 w 1655762"/>
              <a:gd name="connsiteY3894" fmla="*/ 902068 h 1687324"/>
              <a:gd name="connsiteX3895" fmla="*/ 1646824 w 1655762"/>
              <a:gd name="connsiteY3895" fmla="*/ 917728 h 1687324"/>
              <a:gd name="connsiteX3896" fmla="*/ 1649059 w 1655762"/>
              <a:gd name="connsiteY3896" fmla="*/ 911016 h 1687324"/>
              <a:gd name="connsiteX3897" fmla="*/ 1646824 w 1655762"/>
              <a:gd name="connsiteY3897" fmla="*/ 926677 h 1687324"/>
              <a:gd name="connsiteX3898" fmla="*/ 1649059 w 1655762"/>
              <a:gd name="connsiteY3898" fmla="*/ 917728 h 1687324"/>
              <a:gd name="connsiteX3899" fmla="*/ 1651293 w 1655762"/>
              <a:gd name="connsiteY3899" fmla="*/ 913254 h 1687324"/>
              <a:gd name="connsiteX3900" fmla="*/ 1649059 w 1655762"/>
              <a:gd name="connsiteY3900" fmla="*/ 919965 h 1687324"/>
              <a:gd name="connsiteX3901" fmla="*/ 1649059 w 1655762"/>
              <a:gd name="connsiteY3901" fmla="*/ 924440 h 1687324"/>
              <a:gd name="connsiteX3902" fmla="*/ 1651293 w 1655762"/>
              <a:gd name="connsiteY3902" fmla="*/ 913254 h 1687324"/>
              <a:gd name="connsiteX3903" fmla="*/ 1651293 w 1655762"/>
              <a:gd name="connsiteY3903" fmla="*/ 922202 h 1687324"/>
              <a:gd name="connsiteX3904" fmla="*/ 1651293 w 1655762"/>
              <a:gd name="connsiteY3904" fmla="*/ 924440 h 1687324"/>
              <a:gd name="connsiteX3905" fmla="*/ 1653528 w 1655762"/>
              <a:gd name="connsiteY3905" fmla="*/ 915491 h 1687324"/>
              <a:gd name="connsiteX3906" fmla="*/ 1652106 w 1655762"/>
              <a:gd name="connsiteY3906" fmla="*/ 928304 h 1687324"/>
              <a:gd name="connsiteX3907" fmla="*/ 1651293 w 1655762"/>
              <a:gd name="connsiteY3907" fmla="*/ 928914 h 1687324"/>
              <a:gd name="connsiteX3908" fmla="*/ 1651293 w 1655762"/>
              <a:gd name="connsiteY3908" fmla="*/ 933388 h 1687324"/>
              <a:gd name="connsiteX3909" fmla="*/ 1651293 w 1655762"/>
              <a:gd name="connsiteY3909" fmla="*/ 934787 h 1687324"/>
              <a:gd name="connsiteX3910" fmla="*/ 1651293 w 1655762"/>
              <a:gd name="connsiteY3910" fmla="*/ 935626 h 1687324"/>
              <a:gd name="connsiteX3911" fmla="*/ 1651449 w 1655762"/>
              <a:gd name="connsiteY3911" fmla="*/ 934221 h 1687324"/>
              <a:gd name="connsiteX3912" fmla="*/ 1652131 w 1655762"/>
              <a:gd name="connsiteY3912" fmla="*/ 937863 h 1687324"/>
              <a:gd name="connsiteX3913" fmla="*/ 1651293 w 1655762"/>
              <a:gd name="connsiteY3913" fmla="*/ 942337 h 1687324"/>
              <a:gd name="connsiteX3914" fmla="*/ 1651293 w 1655762"/>
              <a:gd name="connsiteY3914" fmla="*/ 944574 h 1687324"/>
              <a:gd name="connsiteX3915" fmla="*/ 1649804 w 1655762"/>
              <a:gd name="connsiteY3915" fmla="*/ 952777 h 1687324"/>
              <a:gd name="connsiteX3916" fmla="*/ 1649059 w 1655762"/>
              <a:gd name="connsiteY3916" fmla="*/ 955760 h 1687324"/>
              <a:gd name="connsiteX3917" fmla="*/ 1649262 w 1655762"/>
              <a:gd name="connsiteY3917" fmla="*/ 955760 h 1687324"/>
              <a:gd name="connsiteX3918" fmla="*/ 1649059 w 1655762"/>
              <a:gd name="connsiteY3918" fmla="*/ 956879 h 1687324"/>
              <a:gd name="connsiteX3919" fmla="*/ 1646824 w 1655762"/>
              <a:gd name="connsiteY3919" fmla="*/ 969184 h 1687324"/>
              <a:gd name="connsiteX3920" fmla="*/ 1648500 w 1655762"/>
              <a:gd name="connsiteY3920" fmla="*/ 964150 h 1687324"/>
              <a:gd name="connsiteX3921" fmla="*/ 1646824 w 1655762"/>
              <a:gd name="connsiteY3921" fmla="*/ 975895 h 1687324"/>
              <a:gd name="connsiteX3922" fmla="*/ 1642355 w 1655762"/>
              <a:gd name="connsiteY3922" fmla="*/ 984844 h 1687324"/>
              <a:gd name="connsiteX3923" fmla="*/ 1644590 w 1655762"/>
              <a:gd name="connsiteY3923" fmla="*/ 969184 h 1687324"/>
              <a:gd name="connsiteX3924" fmla="*/ 1642355 w 1655762"/>
              <a:gd name="connsiteY3924" fmla="*/ 975895 h 1687324"/>
              <a:gd name="connsiteX3925" fmla="*/ 1642355 w 1655762"/>
              <a:gd name="connsiteY3925" fmla="*/ 973658 h 1687324"/>
              <a:gd name="connsiteX3926" fmla="*/ 1644590 w 1655762"/>
              <a:gd name="connsiteY3926" fmla="*/ 960235 h 1687324"/>
              <a:gd name="connsiteX3927" fmla="*/ 1644590 w 1655762"/>
              <a:gd name="connsiteY3927" fmla="*/ 962472 h 1687324"/>
              <a:gd name="connsiteX3928" fmla="*/ 1646824 w 1655762"/>
              <a:gd name="connsiteY3928" fmla="*/ 935626 h 1687324"/>
              <a:gd name="connsiteX3929" fmla="*/ 1644590 w 1655762"/>
              <a:gd name="connsiteY3929" fmla="*/ 957998 h 1687324"/>
              <a:gd name="connsiteX3930" fmla="*/ 1644590 w 1655762"/>
              <a:gd name="connsiteY3930" fmla="*/ 951286 h 1687324"/>
              <a:gd name="connsiteX3931" fmla="*/ 1642355 w 1655762"/>
              <a:gd name="connsiteY3931" fmla="*/ 957998 h 1687324"/>
              <a:gd name="connsiteX3932" fmla="*/ 1642355 w 1655762"/>
              <a:gd name="connsiteY3932" fmla="*/ 962472 h 1687324"/>
              <a:gd name="connsiteX3933" fmla="*/ 1637886 w 1655762"/>
              <a:gd name="connsiteY3933" fmla="*/ 978132 h 1687324"/>
              <a:gd name="connsiteX3934" fmla="*/ 1635981 w 1655762"/>
              <a:gd name="connsiteY3934" fmla="*/ 991482 h 1687324"/>
              <a:gd name="connsiteX3935" fmla="*/ 1633417 w 1655762"/>
              <a:gd name="connsiteY3935" fmla="*/ 993793 h 1687324"/>
              <a:gd name="connsiteX3936" fmla="*/ 1633417 w 1655762"/>
              <a:gd name="connsiteY3936" fmla="*/ 999386 h 1687324"/>
              <a:gd name="connsiteX3937" fmla="*/ 1633417 w 1655762"/>
              <a:gd name="connsiteY3937" fmla="*/ 1001652 h 1687324"/>
              <a:gd name="connsiteX3938" fmla="*/ 1633537 w 1655762"/>
              <a:gd name="connsiteY3938" fmla="*/ 1001524 h 1687324"/>
              <a:gd name="connsiteX3939" fmla="*/ 1633417 w 1655762"/>
              <a:gd name="connsiteY3939" fmla="*/ 1002002 h 1687324"/>
              <a:gd name="connsiteX3940" fmla="*/ 1633417 w 1655762"/>
              <a:gd name="connsiteY3940" fmla="*/ 1004979 h 1687324"/>
              <a:gd name="connsiteX3941" fmla="*/ 1635652 w 1655762"/>
              <a:gd name="connsiteY3941" fmla="*/ 1002742 h 1687324"/>
              <a:gd name="connsiteX3942" fmla="*/ 1633417 w 1655762"/>
              <a:gd name="connsiteY3942" fmla="*/ 1009453 h 1687324"/>
              <a:gd name="connsiteX3943" fmla="*/ 1631421 w 1655762"/>
              <a:gd name="connsiteY3943" fmla="*/ 1013451 h 1687324"/>
              <a:gd name="connsiteX3944" fmla="*/ 1631421 w 1655762"/>
              <a:gd name="connsiteY3944" fmla="*/ 1015018 h 1687324"/>
              <a:gd name="connsiteX3945" fmla="*/ 1630985 w 1655762"/>
              <a:gd name="connsiteY3945" fmla="*/ 1015713 h 1687324"/>
              <a:gd name="connsiteX3946" fmla="*/ 1628948 w 1655762"/>
              <a:gd name="connsiteY3946" fmla="*/ 1034062 h 1687324"/>
              <a:gd name="connsiteX3947" fmla="*/ 1631183 w 1655762"/>
              <a:gd name="connsiteY3947" fmla="*/ 1025114 h 1687324"/>
              <a:gd name="connsiteX3948" fmla="*/ 1626714 w 1655762"/>
              <a:gd name="connsiteY3948" fmla="*/ 1047486 h 1687324"/>
              <a:gd name="connsiteX3949" fmla="*/ 1628948 w 1655762"/>
              <a:gd name="connsiteY3949" fmla="*/ 1045248 h 1687324"/>
              <a:gd name="connsiteX3950" fmla="*/ 1627139 w 1655762"/>
              <a:gd name="connsiteY3950" fmla="*/ 1050911 h 1687324"/>
              <a:gd name="connsiteX3951" fmla="*/ 1626154 w 1655762"/>
              <a:gd name="connsiteY3951" fmla="*/ 1054412 h 1687324"/>
              <a:gd name="connsiteX3952" fmla="*/ 1624479 w 1655762"/>
              <a:gd name="connsiteY3952" fmla="*/ 1060909 h 1687324"/>
              <a:gd name="connsiteX3953" fmla="*/ 1626714 w 1655762"/>
              <a:gd name="connsiteY3953" fmla="*/ 1056434 h 1687324"/>
              <a:gd name="connsiteX3954" fmla="*/ 1622245 w 1655762"/>
              <a:gd name="connsiteY3954" fmla="*/ 1072095 h 1687324"/>
              <a:gd name="connsiteX3955" fmla="*/ 1626714 w 1655762"/>
              <a:gd name="connsiteY3955" fmla="*/ 1065383 h 1687324"/>
              <a:gd name="connsiteX3956" fmla="*/ 1628948 w 1655762"/>
              <a:gd name="connsiteY3956" fmla="*/ 1054197 h 1687324"/>
              <a:gd name="connsiteX3957" fmla="*/ 1628948 w 1655762"/>
              <a:gd name="connsiteY3957" fmla="*/ 1056434 h 1687324"/>
              <a:gd name="connsiteX3958" fmla="*/ 1628948 w 1655762"/>
              <a:gd name="connsiteY3958" fmla="*/ 1065159 h 1687324"/>
              <a:gd name="connsiteX3959" fmla="*/ 1628390 w 1655762"/>
              <a:gd name="connsiteY3959" fmla="*/ 1066222 h 1687324"/>
              <a:gd name="connsiteX3960" fmla="*/ 1628526 w 1655762"/>
              <a:gd name="connsiteY3960" fmla="*/ 1067112 h 1687324"/>
              <a:gd name="connsiteX3961" fmla="*/ 1625876 w 1655762"/>
              <a:gd name="connsiteY3961" fmla="*/ 1077967 h 1687324"/>
              <a:gd name="connsiteX3962" fmla="*/ 1625410 w 1655762"/>
              <a:gd name="connsiteY3962" fmla="*/ 1080485 h 1687324"/>
              <a:gd name="connsiteX3963" fmla="*/ 1624479 w 1655762"/>
              <a:gd name="connsiteY3963" fmla="*/ 1083281 h 1687324"/>
              <a:gd name="connsiteX3964" fmla="*/ 1624479 w 1655762"/>
              <a:gd name="connsiteY3964" fmla="*/ 1078806 h 1687324"/>
              <a:gd name="connsiteX3965" fmla="*/ 1622245 w 1655762"/>
              <a:gd name="connsiteY3965" fmla="*/ 1083281 h 1687324"/>
              <a:gd name="connsiteX3966" fmla="*/ 1622245 w 1655762"/>
              <a:gd name="connsiteY3966" fmla="*/ 1085518 h 1687324"/>
              <a:gd name="connsiteX3967" fmla="*/ 1613307 w 1655762"/>
              <a:gd name="connsiteY3967" fmla="*/ 1114600 h 1687324"/>
              <a:gd name="connsiteX3968" fmla="*/ 1611072 w 1655762"/>
              <a:gd name="connsiteY3968" fmla="*/ 1119076 h 1687324"/>
              <a:gd name="connsiteX3969" fmla="*/ 1604369 w 1655762"/>
              <a:gd name="connsiteY3969" fmla="*/ 1141448 h 1687324"/>
              <a:gd name="connsiteX3970" fmla="*/ 1611072 w 1655762"/>
              <a:gd name="connsiteY3970" fmla="*/ 1114601 h 1687324"/>
              <a:gd name="connsiteX3971" fmla="*/ 1613307 w 1655762"/>
              <a:gd name="connsiteY3971" fmla="*/ 1105653 h 1687324"/>
              <a:gd name="connsiteX3972" fmla="*/ 1614200 w 1655762"/>
              <a:gd name="connsiteY3972" fmla="*/ 1102073 h 1687324"/>
              <a:gd name="connsiteX3973" fmla="*/ 1614424 w 1655762"/>
              <a:gd name="connsiteY3973" fmla="*/ 1101738 h 1687324"/>
              <a:gd name="connsiteX3974" fmla="*/ 1615541 w 1655762"/>
              <a:gd name="connsiteY3974" fmla="*/ 1096704 h 1687324"/>
              <a:gd name="connsiteX3975" fmla="*/ 1614200 w 1655762"/>
              <a:gd name="connsiteY3975" fmla="*/ 1102073 h 1687324"/>
              <a:gd name="connsiteX3976" fmla="*/ 1613307 w 1655762"/>
              <a:gd name="connsiteY3976" fmla="*/ 1103416 h 1687324"/>
              <a:gd name="connsiteX3977" fmla="*/ 1608838 w 1655762"/>
              <a:gd name="connsiteY3977" fmla="*/ 1119076 h 1687324"/>
              <a:gd name="connsiteX3978" fmla="*/ 1609117 w 1655762"/>
              <a:gd name="connsiteY3978" fmla="*/ 1116559 h 1687324"/>
              <a:gd name="connsiteX3979" fmla="*/ 1604374 w 1655762"/>
              <a:gd name="connsiteY3979" fmla="*/ 1125778 h 1687324"/>
              <a:gd name="connsiteX3980" fmla="*/ 1606603 w 1655762"/>
              <a:gd name="connsiteY3980" fmla="*/ 1121313 h 1687324"/>
              <a:gd name="connsiteX3981" fmla="*/ 1604369 w 1655762"/>
              <a:gd name="connsiteY3981" fmla="*/ 1125787 h 1687324"/>
              <a:gd name="connsiteX3982" fmla="*/ 1604374 w 1655762"/>
              <a:gd name="connsiteY3982" fmla="*/ 1125778 h 1687324"/>
              <a:gd name="connsiteX3983" fmla="*/ 1602134 w 1655762"/>
              <a:gd name="connsiteY3983" fmla="*/ 1130262 h 1687324"/>
              <a:gd name="connsiteX3984" fmla="*/ 1599900 w 1655762"/>
              <a:gd name="connsiteY3984" fmla="*/ 1141448 h 1687324"/>
              <a:gd name="connsiteX3985" fmla="*/ 1597665 w 1655762"/>
              <a:gd name="connsiteY3985" fmla="*/ 1148159 h 1687324"/>
              <a:gd name="connsiteX3986" fmla="*/ 1595431 w 1655762"/>
              <a:gd name="connsiteY3986" fmla="*/ 1152634 h 1687324"/>
              <a:gd name="connsiteX3987" fmla="*/ 1586493 w 1655762"/>
              <a:gd name="connsiteY3987" fmla="*/ 1177243 h 1687324"/>
              <a:gd name="connsiteX3988" fmla="*/ 1588727 w 1655762"/>
              <a:gd name="connsiteY3988" fmla="*/ 1170531 h 1687324"/>
              <a:gd name="connsiteX3989" fmla="*/ 1588727 w 1655762"/>
              <a:gd name="connsiteY3989" fmla="*/ 1179480 h 1687324"/>
              <a:gd name="connsiteX3990" fmla="*/ 1582024 w 1655762"/>
              <a:gd name="connsiteY3990" fmla="*/ 1190666 h 1687324"/>
              <a:gd name="connsiteX3991" fmla="*/ 1584258 w 1655762"/>
              <a:gd name="connsiteY3991" fmla="*/ 1183955 h 1687324"/>
              <a:gd name="connsiteX3992" fmla="*/ 1582024 w 1655762"/>
              <a:gd name="connsiteY3992" fmla="*/ 1188429 h 1687324"/>
              <a:gd name="connsiteX3993" fmla="*/ 1584258 w 1655762"/>
              <a:gd name="connsiteY3993" fmla="*/ 1181717 h 1687324"/>
              <a:gd name="connsiteX3994" fmla="*/ 1582024 w 1655762"/>
              <a:gd name="connsiteY3994" fmla="*/ 1183955 h 1687324"/>
              <a:gd name="connsiteX3995" fmla="*/ 1575320 w 1655762"/>
              <a:gd name="connsiteY3995" fmla="*/ 1192903 h 1687324"/>
              <a:gd name="connsiteX3996" fmla="*/ 1570851 w 1655762"/>
              <a:gd name="connsiteY3996" fmla="*/ 1204089 h 1687324"/>
              <a:gd name="connsiteX3997" fmla="*/ 1565022 w 1655762"/>
              <a:gd name="connsiteY3997" fmla="*/ 1217707 h 1687324"/>
              <a:gd name="connsiteX3998" fmla="*/ 1564427 w 1655762"/>
              <a:gd name="connsiteY3998" fmla="*/ 1217792 h 1687324"/>
              <a:gd name="connsiteX3999" fmla="*/ 1564188 w 1655762"/>
              <a:gd name="connsiteY3999" fmla="*/ 1219465 h 1687324"/>
              <a:gd name="connsiteX4000" fmla="*/ 1561355 w 1655762"/>
              <a:gd name="connsiteY4000" fmla="*/ 1221987 h 1687324"/>
              <a:gd name="connsiteX4001" fmla="*/ 1559679 w 1655762"/>
              <a:gd name="connsiteY4001" fmla="*/ 1226461 h 1687324"/>
              <a:gd name="connsiteX4002" fmla="*/ 1557444 w 1655762"/>
              <a:gd name="connsiteY4002" fmla="*/ 1228699 h 1687324"/>
              <a:gd name="connsiteX4003" fmla="*/ 1555210 w 1655762"/>
              <a:gd name="connsiteY4003" fmla="*/ 1233173 h 1687324"/>
              <a:gd name="connsiteX4004" fmla="*/ 1555210 w 1655762"/>
              <a:gd name="connsiteY4004" fmla="*/ 1235410 h 1687324"/>
              <a:gd name="connsiteX4005" fmla="*/ 1548506 w 1655762"/>
              <a:gd name="connsiteY4005" fmla="*/ 1246596 h 1687324"/>
              <a:gd name="connsiteX4006" fmla="*/ 1544037 w 1655762"/>
              <a:gd name="connsiteY4006" fmla="*/ 1264494 h 1687324"/>
              <a:gd name="connsiteX4007" fmla="*/ 1539568 w 1655762"/>
              <a:gd name="connsiteY4007" fmla="*/ 1268968 h 1687324"/>
              <a:gd name="connsiteX4008" fmla="*/ 1535099 w 1655762"/>
              <a:gd name="connsiteY4008" fmla="*/ 1277917 h 1687324"/>
              <a:gd name="connsiteX4009" fmla="*/ 1532865 w 1655762"/>
              <a:gd name="connsiteY4009" fmla="*/ 1282391 h 1687324"/>
              <a:gd name="connsiteX4010" fmla="*/ 1526161 w 1655762"/>
              <a:gd name="connsiteY4010" fmla="*/ 1289103 h 1687324"/>
              <a:gd name="connsiteX4011" fmla="*/ 1528396 w 1655762"/>
              <a:gd name="connsiteY4011" fmla="*/ 1289103 h 1687324"/>
              <a:gd name="connsiteX4012" fmla="*/ 1519458 w 1655762"/>
              <a:gd name="connsiteY4012" fmla="*/ 1300289 h 1687324"/>
              <a:gd name="connsiteX4013" fmla="*/ 1517223 w 1655762"/>
              <a:gd name="connsiteY4013" fmla="*/ 1304763 h 1687324"/>
              <a:gd name="connsiteX4014" fmla="*/ 1512754 w 1655762"/>
              <a:gd name="connsiteY4014" fmla="*/ 1311475 h 1687324"/>
              <a:gd name="connsiteX4015" fmla="*/ 1521692 w 1655762"/>
              <a:gd name="connsiteY4015" fmla="*/ 1300289 h 1687324"/>
              <a:gd name="connsiteX4016" fmla="*/ 1526161 w 1655762"/>
              <a:gd name="connsiteY4016" fmla="*/ 1293577 h 1687324"/>
              <a:gd name="connsiteX4017" fmla="*/ 1524885 w 1655762"/>
              <a:gd name="connsiteY4017" fmla="*/ 1297411 h 1687324"/>
              <a:gd name="connsiteX4018" fmla="*/ 1522585 w 1655762"/>
              <a:gd name="connsiteY4018" fmla="*/ 1301633 h 1687324"/>
              <a:gd name="connsiteX4019" fmla="*/ 1517223 w 1655762"/>
              <a:gd name="connsiteY4019" fmla="*/ 1307001 h 1687324"/>
              <a:gd name="connsiteX4020" fmla="*/ 1514989 w 1655762"/>
              <a:gd name="connsiteY4020" fmla="*/ 1313712 h 1687324"/>
              <a:gd name="connsiteX4021" fmla="*/ 1517223 w 1655762"/>
              <a:gd name="connsiteY4021" fmla="*/ 1311475 h 1687324"/>
              <a:gd name="connsiteX4022" fmla="*/ 1522585 w 1655762"/>
              <a:gd name="connsiteY4022" fmla="*/ 1301633 h 1687324"/>
              <a:gd name="connsiteX4023" fmla="*/ 1523927 w 1655762"/>
              <a:gd name="connsiteY4023" fmla="*/ 1300289 h 1687324"/>
              <a:gd name="connsiteX4024" fmla="*/ 1524885 w 1655762"/>
              <a:gd name="connsiteY4024" fmla="*/ 1297411 h 1687324"/>
              <a:gd name="connsiteX4025" fmla="*/ 1530630 w 1655762"/>
              <a:gd name="connsiteY4025" fmla="*/ 1286866 h 1687324"/>
              <a:gd name="connsiteX4026" fmla="*/ 1530630 w 1655762"/>
              <a:gd name="connsiteY4026" fmla="*/ 1289103 h 1687324"/>
              <a:gd name="connsiteX4027" fmla="*/ 1544037 w 1655762"/>
              <a:gd name="connsiteY4027" fmla="*/ 1266731 h 1687324"/>
              <a:gd name="connsiteX4028" fmla="*/ 1550741 w 1655762"/>
              <a:gd name="connsiteY4028" fmla="*/ 1255545 h 1687324"/>
              <a:gd name="connsiteX4029" fmla="*/ 1544037 w 1655762"/>
              <a:gd name="connsiteY4029" fmla="*/ 1268968 h 1687324"/>
              <a:gd name="connsiteX4030" fmla="*/ 1550741 w 1655762"/>
              <a:gd name="connsiteY4030" fmla="*/ 1260019 h 1687324"/>
              <a:gd name="connsiteX4031" fmla="*/ 1550741 w 1655762"/>
              <a:gd name="connsiteY4031" fmla="*/ 1255545 h 1687324"/>
              <a:gd name="connsiteX4032" fmla="*/ 1552975 w 1655762"/>
              <a:gd name="connsiteY4032" fmla="*/ 1255545 h 1687324"/>
              <a:gd name="connsiteX4033" fmla="*/ 1550741 w 1655762"/>
              <a:gd name="connsiteY4033" fmla="*/ 1264494 h 1687324"/>
              <a:gd name="connsiteX4034" fmla="*/ 1548506 w 1655762"/>
              <a:gd name="connsiteY4034" fmla="*/ 1268968 h 1687324"/>
              <a:gd name="connsiteX4035" fmla="*/ 1541803 w 1655762"/>
              <a:gd name="connsiteY4035" fmla="*/ 1282391 h 1687324"/>
              <a:gd name="connsiteX4036" fmla="*/ 1535099 w 1655762"/>
              <a:gd name="connsiteY4036" fmla="*/ 1295815 h 1687324"/>
              <a:gd name="connsiteX4037" fmla="*/ 1528396 w 1655762"/>
              <a:gd name="connsiteY4037" fmla="*/ 1304763 h 1687324"/>
              <a:gd name="connsiteX4038" fmla="*/ 1532865 w 1655762"/>
              <a:gd name="connsiteY4038" fmla="*/ 1298052 h 1687324"/>
              <a:gd name="connsiteX4039" fmla="*/ 1519458 w 1655762"/>
              <a:gd name="connsiteY4039" fmla="*/ 1315949 h 1687324"/>
              <a:gd name="connsiteX4040" fmla="*/ 1512754 w 1655762"/>
              <a:gd name="connsiteY4040" fmla="*/ 1327135 h 1687324"/>
              <a:gd name="connsiteX4041" fmla="*/ 1508285 w 1655762"/>
              <a:gd name="connsiteY4041" fmla="*/ 1329373 h 1687324"/>
              <a:gd name="connsiteX4042" fmla="*/ 1509659 w 1655762"/>
              <a:gd name="connsiteY4042" fmla="*/ 1327310 h 1687324"/>
              <a:gd name="connsiteX4043" fmla="*/ 1511917 w 1655762"/>
              <a:gd name="connsiteY4043" fmla="*/ 1324618 h 1687324"/>
              <a:gd name="connsiteX4044" fmla="*/ 1512754 w 1655762"/>
              <a:gd name="connsiteY4044" fmla="*/ 1322661 h 1687324"/>
              <a:gd name="connsiteX4045" fmla="*/ 1509659 w 1655762"/>
              <a:gd name="connsiteY4045" fmla="*/ 1327310 h 1687324"/>
              <a:gd name="connsiteX4046" fmla="*/ 1506051 w 1655762"/>
              <a:gd name="connsiteY4046" fmla="*/ 1331610 h 1687324"/>
              <a:gd name="connsiteX4047" fmla="*/ 1485940 w 1655762"/>
              <a:gd name="connsiteY4047" fmla="*/ 1356219 h 1687324"/>
              <a:gd name="connsiteX4048" fmla="*/ 1483706 w 1655762"/>
              <a:gd name="connsiteY4048" fmla="*/ 1358456 h 1687324"/>
              <a:gd name="connsiteX4049" fmla="*/ 1474768 w 1655762"/>
              <a:gd name="connsiteY4049" fmla="*/ 1369642 h 1687324"/>
              <a:gd name="connsiteX4050" fmla="*/ 1470299 w 1655762"/>
              <a:gd name="connsiteY4050" fmla="*/ 1371879 h 1687324"/>
              <a:gd name="connsiteX4051" fmla="*/ 1465830 w 1655762"/>
              <a:gd name="connsiteY4051" fmla="*/ 1378591 h 1687324"/>
              <a:gd name="connsiteX4052" fmla="*/ 1461361 w 1655762"/>
              <a:gd name="connsiteY4052" fmla="*/ 1383345 h 1687324"/>
              <a:gd name="connsiteX4053" fmla="*/ 1460758 w 1655762"/>
              <a:gd name="connsiteY4053" fmla="*/ 1384214 h 1687324"/>
              <a:gd name="connsiteX4054" fmla="*/ 1459126 w 1655762"/>
              <a:gd name="connsiteY4054" fmla="*/ 1385302 h 1687324"/>
              <a:gd name="connsiteX4055" fmla="*/ 1432313 w 1655762"/>
              <a:gd name="connsiteY4055" fmla="*/ 1409912 h 1687324"/>
              <a:gd name="connsiteX4056" fmla="*/ 1425609 w 1655762"/>
              <a:gd name="connsiteY4056" fmla="*/ 1418860 h 1687324"/>
              <a:gd name="connsiteX4057" fmla="*/ 1427844 w 1655762"/>
              <a:gd name="connsiteY4057" fmla="*/ 1416623 h 1687324"/>
              <a:gd name="connsiteX4058" fmla="*/ 1414438 w 1655762"/>
              <a:gd name="connsiteY4058" fmla="*/ 1430045 h 1687324"/>
              <a:gd name="connsiteX4059" fmla="*/ 1414437 w 1655762"/>
              <a:gd name="connsiteY4059" fmla="*/ 1430046 h 1687324"/>
              <a:gd name="connsiteX4060" fmla="*/ 1414436 w 1655762"/>
              <a:gd name="connsiteY4060" fmla="*/ 1430047 h 1687324"/>
              <a:gd name="connsiteX4061" fmla="*/ 1412202 w 1655762"/>
              <a:gd name="connsiteY4061" fmla="*/ 1432284 h 1687324"/>
              <a:gd name="connsiteX4062" fmla="*/ 1412202 w 1655762"/>
              <a:gd name="connsiteY4062" fmla="*/ 1434521 h 1687324"/>
              <a:gd name="connsiteX4063" fmla="*/ 1414436 w 1655762"/>
              <a:gd name="connsiteY4063" fmla="*/ 1430047 h 1687324"/>
              <a:gd name="connsiteX4064" fmla="*/ 1414438 w 1655762"/>
              <a:gd name="connsiteY4064" fmla="*/ 1430045 h 1687324"/>
              <a:gd name="connsiteX4065" fmla="*/ 1423375 w 1655762"/>
              <a:gd name="connsiteY4065" fmla="*/ 1423335 h 1687324"/>
              <a:gd name="connsiteX4066" fmla="*/ 1425609 w 1655762"/>
              <a:gd name="connsiteY4066" fmla="*/ 1423335 h 1687324"/>
              <a:gd name="connsiteX4067" fmla="*/ 1421140 w 1655762"/>
              <a:gd name="connsiteY4067" fmla="*/ 1427809 h 1687324"/>
              <a:gd name="connsiteX4068" fmla="*/ 1423375 w 1655762"/>
              <a:gd name="connsiteY4068" fmla="*/ 1425572 h 1687324"/>
              <a:gd name="connsiteX4069" fmla="*/ 1421140 w 1655762"/>
              <a:gd name="connsiteY4069" fmla="*/ 1430046 h 1687324"/>
              <a:gd name="connsiteX4070" fmla="*/ 1414437 w 1655762"/>
              <a:gd name="connsiteY4070" fmla="*/ 1436758 h 1687324"/>
              <a:gd name="connsiteX4071" fmla="*/ 1427844 w 1655762"/>
              <a:gd name="connsiteY4071" fmla="*/ 1425572 h 1687324"/>
              <a:gd name="connsiteX4072" fmla="*/ 1439016 w 1655762"/>
              <a:gd name="connsiteY4072" fmla="*/ 1414386 h 1687324"/>
              <a:gd name="connsiteX4073" fmla="*/ 1425609 w 1655762"/>
              <a:gd name="connsiteY4073" fmla="*/ 1425572 h 1687324"/>
              <a:gd name="connsiteX4074" fmla="*/ 1432313 w 1655762"/>
              <a:gd name="connsiteY4074" fmla="*/ 1418860 h 1687324"/>
              <a:gd name="connsiteX4075" fmla="*/ 1427844 w 1655762"/>
              <a:gd name="connsiteY4075" fmla="*/ 1421098 h 1687324"/>
              <a:gd name="connsiteX4076" fmla="*/ 1441251 w 1655762"/>
              <a:gd name="connsiteY4076" fmla="*/ 1412149 h 1687324"/>
              <a:gd name="connsiteX4077" fmla="*/ 1447954 w 1655762"/>
              <a:gd name="connsiteY4077" fmla="*/ 1403200 h 1687324"/>
              <a:gd name="connsiteX4078" fmla="*/ 1450188 w 1655762"/>
              <a:gd name="connsiteY4078" fmla="*/ 1400963 h 1687324"/>
              <a:gd name="connsiteX4079" fmla="*/ 1450188 w 1655762"/>
              <a:gd name="connsiteY4079" fmla="*/ 1405437 h 1687324"/>
              <a:gd name="connsiteX4080" fmla="*/ 1456892 w 1655762"/>
              <a:gd name="connsiteY4080" fmla="*/ 1398726 h 1687324"/>
              <a:gd name="connsiteX4081" fmla="*/ 1472533 w 1655762"/>
              <a:gd name="connsiteY4081" fmla="*/ 1380828 h 1687324"/>
              <a:gd name="connsiteX4082" fmla="*/ 1470299 w 1655762"/>
              <a:gd name="connsiteY4082" fmla="*/ 1380828 h 1687324"/>
              <a:gd name="connsiteX4083" fmla="*/ 1477002 w 1655762"/>
              <a:gd name="connsiteY4083" fmla="*/ 1376354 h 1687324"/>
              <a:gd name="connsiteX4084" fmla="*/ 1461361 w 1655762"/>
              <a:gd name="connsiteY4084" fmla="*/ 1394251 h 1687324"/>
              <a:gd name="connsiteX4085" fmla="*/ 1468064 w 1655762"/>
              <a:gd name="connsiteY4085" fmla="*/ 1387540 h 1687324"/>
              <a:gd name="connsiteX4086" fmla="*/ 1459126 w 1655762"/>
              <a:gd name="connsiteY4086" fmla="*/ 1398726 h 1687324"/>
              <a:gd name="connsiteX4087" fmla="*/ 1448401 w 1655762"/>
              <a:gd name="connsiteY4087" fmla="*/ 1411255 h 1687324"/>
              <a:gd name="connsiteX4088" fmla="*/ 1450188 w 1655762"/>
              <a:gd name="connsiteY4088" fmla="*/ 1407674 h 1687324"/>
              <a:gd name="connsiteX4089" fmla="*/ 1445720 w 1655762"/>
              <a:gd name="connsiteY4089" fmla="*/ 1414386 h 1687324"/>
              <a:gd name="connsiteX4090" fmla="*/ 1441251 w 1655762"/>
              <a:gd name="connsiteY4090" fmla="*/ 1416623 h 1687324"/>
              <a:gd name="connsiteX4091" fmla="*/ 1441251 w 1655762"/>
              <a:gd name="connsiteY4091" fmla="*/ 1418860 h 1687324"/>
              <a:gd name="connsiteX4092" fmla="*/ 1439016 w 1655762"/>
              <a:gd name="connsiteY4092" fmla="*/ 1421098 h 1687324"/>
              <a:gd name="connsiteX4093" fmla="*/ 1425609 w 1655762"/>
              <a:gd name="connsiteY4093" fmla="*/ 1432284 h 1687324"/>
              <a:gd name="connsiteX4094" fmla="*/ 1436782 w 1655762"/>
              <a:gd name="connsiteY4094" fmla="*/ 1421098 h 1687324"/>
              <a:gd name="connsiteX4095" fmla="*/ 1418532 w 1655762"/>
              <a:gd name="connsiteY4095" fmla="*/ 1437708 h 1687324"/>
              <a:gd name="connsiteX4096" fmla="*/ 1418578 w 1655762"/>
              <a:gd name="connsiteY4096" fmla="*/ 1437822 h 1687324"/>
              <a:gd name="connsiteX4097" fmla="*/ 1417928 w 1655762"/>
              <a:gd name="connsiteY4097" fmla="*/ 1438258 h 1687324"/>
              <a:gd name="connsiteX4098" fmla="*/ 1412202 w 1655762"/>
              <a:gd name="connsiteY4098" fmla="*/ 1443470 h 1687324"/>
              <a:gd name="connsiteX4099" fmla="*/ 1421140 w 1655762"/>
              <a:gd name="connsiteY4099" fmla="*/ 1436758 h 1687324"/>
              <a:gd name="connsiteX4100" fmla="*/ 1412202 w 1655762"/>
              <a:gd name="connsiteY4100" fmla="*/ 1447944 h 1687324"/>
              <a:gd name="connsiteX4101" fmla="*/ 1396562 w 1655762"/>
              <a:gd name="connsiteY4101" fmla="*/ 1461366 h 1687324"/>
              <a:gd name="connsiteX4102" fmla="*/ 1392092 w 1655762"/>
              <a:gd name="connsiteY4102" fmla="*/ 1465842 h 1687324"/>
              <a:gd name="connsiteX4103" fmla="*/ 1385388 w 1655762"/>
              <a:gd name="connsiteY4103" fmla="*/ 1472553 h 1687324"/>
              <a:gd name="connsiteX4104" fmla="*/ 1394326 w 1655762"/>
              <a:gd name="connsiteY4104" fmla="*/ 1465842 h 1687324"/>
              <a:gd name="connsiteX4105" fmla="*/ 1378685 w 1655762"/>
              <a:gd name="connsiteY4105" fmla="*/ 1479264 h 1687324"/>
              <a:gd name="connsiteX4106" fmla="*/ 1374216 w 1655762"/>
              <a:gd name="connsiteY4106" fmla="*/ 1483739 h 1687324"/>
              <a:gd name="connsiteX4107" fmla="*/ 1371981 w 1655762"/>
              <a:gd name="connsiteY4107" fmla="*/ 1483739 h 1687324"/>
              <a:gd name="connsiteX4108" fmla="*/ 1369950 w 1655762"/>
              <a:gd name="connsiteY4108" fmla="*/ 1485095 h 1687324"/>
              <a:gd name="connsiteX4109" fmla="*/ 1370585 w 1655762"/>
              <a:gd name="connsiteY4109" fmla="*/ 1484578 h 1687324"/>
              <a:gd name="connsiteX4110" fmla="*/ 1378294 w 1655762"/>
              <a:gd name="connsiteY4110" fmla="*/ 1477084 h 1687324"/>
              <a:gd name="connsiteX4111" fmla="*/ 1382316 w 1655762"/>
              <a:gd name="connsiteY4111" fmla="*/ 1473952 h 1687324"/>
              <a:gd name="connsiteX4112" fmla="*/ 1389857 w 1655762"/>
              <a:gd name="connsiteY4112" fmla="*/ 1465842 h 1687324"/>
              <a:gd name="connsiteX4113" fmla="*/ 1378294 w 1655762"/>
              <a:gd name="connsiteY4113" fmla="*/ 1477084 h 1687324"/>
              <a:gd name="connsiteX4114" fmla="*/ 1369747 w 1655762"/>
              <a:gd name="connsiteY4114" fmla="*/ 1483739 h 1687324"/>
              <a:gd name="connsiteX4115" fmla="*/ 1365278 w 1655762"/>
              <a:gd name="connsiteY4115" fmla="*/ 1488214 h 1687324"/>
              <a:gd name="connsiteX4116" fmla="*/ 1347402 w 1655762"/>
              <a:gd name="connsiteY4116" fmla="*/ 1501637 h 1687324"/>
              <a:gd name="connsiteX4117" fmla="*/ 1333995 w 1655762"/>
              <a:gd name="connsiteY4117" fmla="*/ 1512823 h 1687324"/>
              <a:gd name="connsiteX4118" fmla="*/ 1331760 w 1655762"/>
              <a:gd name="connsiteY4118" fmla="*/ 1512823 h 1687324"/>
              <a:gd name="connsiteX4119" fmla="*/ 1313884 w 1655762"/>
              <a:gd name="connsiteY4119" fmla="*/ 1526246 h 1687324"/>
              <a:gd name="connsiteX4120" fmla="*/ 1318353 w 1655762"/>
              <a:gd name="connsiteY4120" fmla="*/ 1524009 h 1687324"/>
              <a:gd name="connsiteX4121" fmla="*/ 1309415 w 1655762"/>
              <a:gd name="connsiteY4121" fmla="*/ 1530720 h 1687324"/>
              <a:gd name="connsiteX4122" fmla="*/ 1296008 w 1655762"/>
              <a:gd name="connsiteY4122" fmla="*/ 1539669 h 1687324"/>
              <a:gd name="connsiteX4123" fmla="*/ 1290377 w 1655762"/>
              <a:gd name="connsiteY4123" fmla="*/ 1543607 h 1687324"/>
              <a:gd name="connsiteX4124" fmla="*/ 1289305 w 1655762"/>
              <a:gd name="connsiteY4124" fmla="*/ 1544144 h 1687324"/>
              <a:gd name="connsiteX4125" fmla="*/ 1282601 w 1655762"/>
              <a:gd name="connsiteY4125" fmla="*/ 1548618 h 1687324"/>
              <a:gd name="connsiteX4126" fmla="*/ 1284745 w 1655762"/>
              <a:gd name="connsiteY4126" fmla="*/ 1547545 h 1687324"/>
              <a:gd name="connsiteX4127" fmla="*/ 1278412 w 1655762"/>
              <a:gd name="connsiteY4127" fmla="*/ 1551974 h 1687324"/>
              <a:gd name="connsiteX4128" fmla="*/ 1282601 w 1655762"/>
              <a:gd name="connsiteY4128" fmla="*/ 1550855 h 1687324"/>
              <a:gd name="connsiteX4129" fmla="*/ 1291539 w 1655762"/>
              <a:gd name="connsiteY4129" fmla="*/ 1544144 h 1687324"/>
              <a:gd name="connsiteX4130" fmla="*/ 1289305 w 1655762"/>
              <a:gd name="connsiteY4130" fmla="*/ 1546381 h 1687324"/>
              <a:gd name="connsiteX4131" fmla="*/ 1294891 w 1655762"/>
              <a:gd name="connsiteY4131" fmla="*/ 1541907 h 1687324"/>
              <a:gd name="connsiteX4132" fmla="*/ 1298243 w 1655762"/>
              <a:gd name="connsiteY4132" fmla="*/ 1539669 h 1687324"/>
              <a:gd name="connsiteX4133" fmla="*/ 1296753 w 1655762"/>
              <a:gd name="connsiteY4133" fmla="*/ 1540415 h 1687324"/>
              <a:gd name="connsiteX4134" fmla="*/ 1300477 w 1655762"/>
              <a:gd name="connsiteY4134" fmla="*/ 1537432 h 1687324"/>
              <a:gd name="connsiteX4135" fmla="*/ 1311650 w 1655762"/>
              <a:gd name="connsiteY4135" fmla="*/ 1530720 h 1687324"/>
              <a:gd name="connsiteX4136" fmla="*/ 1329526 w 1655762"/>
              <a:gd name="connsiteY4136" fmla="*/ 1519534 h 1687324"/>
              <a:gd name="connsiteX4137" fmla="*/ 1322822 w 1655762"/>
              <a:gd name="connsiteY4137" fmla="*/ 1521772 h 1687324"/>
              <a:gd name="connsiteX4138" fmla="*/ 1345167 w 1655762"/>
              <a:gd name="connsiteY4138" fmla="*/ 1506111 h 1687324"/>
              <a:gd name="connsiteX4139" fmla="*/ 1367512 w 1655762"/>
              <a:gd name="connsiteY4139" fmla="*/ 1492688 h 1687324"/>
              <a:gd name="connsiteX4140" fmla="*/ 1385388 w 1655762"/>
              <a:gd name="connsiteY4140" fmla="*/ 1479265 h 1687324"/>
              <a:gd name="connsiteX4141" fmla="*/ 1392092 w 1655762"/>
              <a:gd name="connsiteY4141" fmla="*/ 1472553 h 1687324"/>
              <a:gd name="connsiteX4142" fmla="*/ 1409968 w 1655762"/>
              <a:gd name="connsiteY4142" fmla="*/ 1456893 h 1687324"/>
              <a:gd name="connsiteX4143" fmla="*/ 1405499 w 1655762"/>
              <a:gd name="connsiteY4143" fmla="*/ 1461367 h 1687324"/>
              <a:gd name="connsiteX4144" fmla="*/ 1406514 w 1655762"/>
              <a:gd name="connsiteY4144" fmla="*/ 1461774 h 1687324"/>
              <a:gd name="connsiteX4145" fmla="*/ 1403264 w 1655762"/>
              <a:gd name="connsiteY4145" fmla="*/ 1464563 h 1687324"/>
              <a:gd name="connsiteX4146" fmla="*/ 1403264 w 1655762"/>
              <a:gd name="connsiteY4146" fmla="*/ 1463884 h 1687324"/>
              <a:gd name="connsiteX4147" fmla="*/ 1396561 w 1655762"/>
              <a:gd name="connsiteY4147" fmla="*/ 1470316 h 1687324"/>
              <a:gd name="connsiteX4148" fmla="*/ 1403264 w 1655762"/>
              <a:gd name="connsiteY4148" fmla="*/ 1464563 h 1687324"/>
              <a:gd name="connsiteX4149" fmla="*/ 1403264 w 1655762"/>
              <a:gd name="connsiteY4149" fmla="*/ 1465842 h 1687324"/>
              <a:gd name="connsiteX4150" fmla="*/ 1406895 w 1655762"/>
              <a:gd name="connsiteY4150" fmla="*/ 1461927 h 1687324"/>
              <a:gd name="connsiteX4151" fmla="*/ 1406514 w 1655762"/>
              <a:gd name="connsiteY4151" fmla="*/ 1461774 h 1687324"/>
              <a:gd name="connsiteX4152" fmla="*/ 1412202 w 1655762"/>
              <a:gd name="connsiteY4152" fmla="*/ 1456893 h 1687324"/>
              <a:gd name="connsiteX4153" fmla="*/ 1409968 w 1655762"/>
              <a:gd name="connsiteY4153" fmla="*/ 1456893 h 1687324"/>
              <a:gd name="connsiteX4154" fmla="*/ 1416671 w 1655762"/>
              <a:gd name="connsiteY4154" fmla="*/ 1450181 h 1687324"/>
              <a:gd name="connsiteX4155" fmla="*/ 1423375 w 1655762"/>
              <a:gd name="connsiteY4155" fmla="*/ 1447944 h 1687324"/>
              <a:gd name="connsiteX4156" fmla="*/ 1416258 w 1655762"/>
              <a:gd name="connsiteY4156" fmla="*/ 1455069 h 1687324"/>
              <a:gd name="connsiteX4157" fmla="*/ 1421605 w 1655762"/>
              <a:gd name="connsiteY4157" fmla="*/ 1451423 h 1687324"/>
              <a:gd name="connsiteX4158" fmla="*/ 1417737 w 1655762"/>
              <a:gd name="connsiteY4158" fmla="*/ 1455033 h 1687324"/>
              <a:gd name="connsiteX4159" fmla="*/ 1416844 w 1655762"/>
              <a:gd name="connsiteY4159" fmla="*/ 1455866 h 1687324"/>
              <a:gd name="connsiteX4160" fmla="*/ 1415524 w 1655762"/>
              <a:gd name="connsiteY4160" fmla="*/ 1456893 h 1687324"/>
              <a:gd name="connsiteX4161" fmla="*/ 1416671 w 1655762"/>
              <a:gd name="connsiteY4161" fmla="*/ 1456893 h 1687324"/>
              <a:gd name="connsiteX4162" fmla="*/ 1409968 w 1655762"/>
              <a:gd name="connsiteY4162" fmla="*/ 1463604 h 1687324"/>
              <a:gd name="connsiteX4163" fmla="*/ 1403264 w 1655762"/>
              <a:gd name="connsiteY4163" fmla="*/ 1470316 h 1687324"/>
              <a:gd name="connsiteX4164" fmla="*/ 1405499 w 1655762"/>
              <a:gd name="connsiteY4164" fmla="*/ 1468079 h 1687324"/>
              <a:gd name="connsiteX4165" fmla="*/ 1385388 w 1655762"/>
              <a:gd name="connsiteY4165" fmla="*/ 1485976 h 1687324"/>
              <a:gd name="connsiteX4166" fmla="*/ 1367512 w 1655762"/>
              <a:gd name="connsiteY4166" fmla="*/ 1501637 h 1687324"/>
              <a:gd name="connsiteX4167" fmla="*/ 1331760 w 1655762"/>
              <a:gd name="connsiteY4167" fmla="*/ 1526246 h 1687324"/>
              <a:gd name="connsiteX4168" fmla="*/ 1318353 w 1655762"/>
              <a:gd name="connsiteY4168" fmla="*/ 1535195 h 1687324"/>
              <a:gd name="connsiteX4169" fmla="*/ 1287070 w 1655762"/>
              <a:gd name="connsiteY4169" fmla="*/ 1555329 h 1687324"/>
              <a:gd name="connsiteX4170" fmla="*/ 1291539 w 1655762"/>
              <a:gd name="connsiteY4170" fmla="*/ 1553092 h 1687324"/>
              <a:gd name="connsiteX4171" fmla="*/ 1284836 w 1655762"/>
              <a:gd name="connsiteY4171" fmla="*/ 1557567 h 1687324"/>
              <a:gd name="connsiteX4172" fmla="*/ 1284836 w 1655762"/>
              <a:gd name="connsiteY4172" fmla="*/ 1555329 h 1687324"/>
              <a:gd name="connsiteX4173" fmla="*/ 1266960 w 1655762"/>
              <a:gd name="connsiteY4173" fmla="*/ 1566515 h 1687324"/>
              <a:gd name="connsiteX4174" fmla="*/ 1264725 w 1655762"/>
              <a:gd name="connsiteY4174" fmla="*/ 1566515 h 1687324"/>
              <a:gd name="connsiteX4175" fmla="*/ 1278132 w 1655762"/>
              <a:gd name="connsiteY4175" fmla="*/ 1559804 h 1687324"/>
              <a:gd name="connsiteX4176" fmla="*/ 1260256 w 1655762"/>
              <a:gd name="connsiteY4176" fmla="*/ 1568753 h 1687324"/>
              <a:gd name="connsiteX4177" fmla="*/ 1260256 w 1655762"/>
              <a:gd name="connsiteY4177" fmla="*/ 1566515 h 1687324"/>
              <a:gd name="connsiteX4178" fmla="*/ 1282601 w 1655762"/>
              <a:gd name="connsiteY4178" fmla="*/ 1553092 h 1687324"/>
              <a:gd name="connsiteX4179" fmla="*/ 1260256 w 1655762"/>
              <a:gd name="connsiteY4179" fmla="*/ 1564278 h 1687324"/>
              <a:gd name="connsiteX4180" fmla="*/ 1255784 w 1655762"/>
              <a:gd name="connsiteY4180" fmla="*/ 1567263 h 1687324"/>
              <a:gd name="connsiteX4181" fmla="*/ 1253106 w 1655762"/>
              <a:gd name="connsiteY4181" fmla="*/ 1568753 h 1687324"/>
              <a:gd name="connsiteX4182" fmla="*/ 1251318 w 1655762"/>
              <a:gd name="connsiteY4182" fmla="*/ 1568753 h 1687324"/>
              <a:gd name="connsiteX4183" fmla="*/ 1237911 w 1655762"/>
              <a:gd name="connsiteY4183" fmla="*/ 1577701 h 1687324"/>
              <a:gd name="connsiteX4184" fmla="*/ 1237911 w 1655762"/>
              <a:gd name="connsiteY4184" fmla="*/ 1575464 h 1687324"/>
              <a:gd name="connsiteX4185" fmla="*/ 1231208 w 1655762"/>
              <a:gd name="connsiteY4185" fmla="*/ 1579939 h 1687324"/>
              <a:gd name="connsiteX4186" fmla="*/ 1213332 w 1655762"/>
              <a:gd name="connsiteY4186" fmla="*/ 1588887 h 1687324"/>
              <a:gd name="connsiteX4187" fmla="*/ 1197690 w 1655762"/>
              <a:gd name="connsiteY4187" fmla="*/ 1597836 h 1687324"/>
              <a:gd name="connsiteX4188" fmla="*/ 1206628 w 1655762"/>
              <a:gd name="connsiteY4188" fmla="*/ 1593362 h 1687324"/>
              <a:gd name="connsiteX4189" fmla="*/ 1215566 w 1655762"/>
              <a:gd name="connsiteY4189" fmla="*/ 1588887 h 1687324"/>
              <a:gd name="connsiteX4190" fmla="*/ 1204394 w 1655762"/>
              <a:gd name="connsiteY4190" fmla="*/ 1595599 h 1687324"/>
              <a:gd name="connsiteX4191" fmla="*/ 1193221 w 1655762"/>
              <a:gd name="connsiteY4191" fmla="*/ 1602311 h 1687324"/>
              <a:gd name="connsiteX4192" fmla="*/ 1188752 w 1655762"/>
              <a:gd name="connsiteY4192" fmla="*/ 1604548 h 1687324"/>
              <a:gd name="connsiteX4193" fmla="*/ 1195456 w 1655762"/>
              <a:gd name="connsiteY4193" fmla="*/ 1602311 h 1687324"/>
              <a:gd name="connsiteX4194" fmla="*/ 1186518 w 1655762"/>
              <a:gd name="connsiteY4194" fmla="*/ 1606785 h 1687324"/>
              <a:gd name="connsiteX4195" fmla="*/ 1168642 w 1655762"/>
              <a:gd name="connsiteY4195" fmla="*/ 1617971 h 1687324"/>
              <a:gd name="connsiteX4196" fmla="*/ 1137359 w 1655762"/>
              <a:gd name="connsiteY4196" fmla="*/ 1629157 h 1687324"/>
              <a:gd name="connsiteX4197" fmla="*/ 1120321 w 1655762"/>
              <a:gd name="connsiteY4197" fmla="*/ 1636987 h 1687324"/>
              <a:gd name="connsiteX4198" fmla="*/ 1108024 w 1655762"/>
              <a:gd name="connsiteY4198" fmla="*/ 1642132 h 1687324"/>
              <a:gd name="connsiteX4199" fmla="*/ 1104106 w 1655762"/>
              <a:gd name="connsiteY4199" fmla="*/ 1646049 h 1687324"/>
              <a:gd name="connsiteX4200" fmla="*/ 1103836 w 1655762"/>
              <a:gd name="connsiteY4200" fmla="*/ 1643885 h 1687324"/>
              <a:gd name="connsiteX4201" fmla="*/ 1101607 w 1655762"/>
              <a:gd name="connsiteY4201" fmla="*/ 1644817 h 1687324"/>
              <a:gd name="connsiteX4202" fmla="*/ 1088200 w 1655762"/>
              <a:gd name="connsiteY4202" fmla="*/ 1651529 h 1687324"/>
              <a:gd name="connsiteX4203" fmla="*/ 1079262 w 1655762"/>
              <a:gd name="connsiteY4203" fmla="*/ 1651529 h 1687324"/>
              <a:gd name="connsiteX4204" fmla="*/ 1081497 w 1655762"/>
              <a:gd name="connsiteY4204" fmla="*/ 1653766 h 1687324"/>
              <a:gd name="connsiteX4205" fmla="*/ 1077028 w 1655762"/>
              <a:gd name="connsiteY4205" fmla="*/ 1653766 h 1687324"/>
              <a:gd name="connsiteX4206" fmla="*/ 1070324 w 1655762"/>
              <a:gd name="connsiteY4206" fmla="*/ 1656003 h 1687324"/>
              <a:gd name="connsiteX4207" fmla="*/ 1016696 w 1655762"/>
              <a:gd name="connsiteY4207" fmla="*/ 1671664 h 1687324"/>
              <a:gd name="connsiteX4208" fmla="*/ 1009993 w 1655762"/>
              <a:gd name="connsiteY4208" fmla="*/ 1671664 h 1687324"/>
              <a:gd name="connsiteX4209" fmla="*/ 913909 w 1655762"/>
              <a:gd name="connsiteY4209" fmla="*/ 1685087 h 1687324"/>
              <a:gd name="connsiteX4210" fmla="*/ 891564 w 1655762"/>
              <a:gd name="connsiteY4210" fmla="*/ 1687324 h 1687324"/>
              <a:gd name="connsiteX4211" fmla="*/ 889330 w 1655762"/>
              <a:gd name="connsiteY4211" fmla="*/ 1687324 h 1687324"/>
              <a:gd name="connsiteX4212" fmla="*/ 831233 w 1655762"/>
              <a:gd name="connsiteY4212" fmla="*/ 1687324 h 1687324"/>
              <a:gd name="connsiteX4213" fmla="*/ 808888 w 1655762"/>
              <a:gd name="connsiteY4213" fmla="*/ 1687324 h 1687324"/>
              <a:gd name="connsiteX4214" fmla="*/ 791012 w 1655762"/>
              <a:gd name="connsiteY4214" fmla="*/ 1685087 h 1687324"/>
              <a:gd name="connsiteX4215" fmla="*/ 788778 w 1655762"/>
              <a:gd name="connsiteY4215" fmla="*/ 1685087 h 1687324"/>
              <a:gd name="connsiteX4216" fmla="*/ 779840 w 1655762"/>
              <a:gd name="connsiteY4216" fmla="*/ 1685087 h 1687324"/>
              <a:gd name="connsiteX4217" fmla="*/ 766433 w 1655762"/>
              <a:gd name="connsiteY4217" fmla="*/ 1682850 h 1687324"/>
              <a:gd name="connsiteX4218" fmla="*/ 753026 w 1655762"/>
              <a:gd name="connsiteY4218" fmla="*/ 1680613 h 1687324"/>
              <a:gd name="connsiteX4219" fmla="*/ 719508 w 1655762"/>
              <a:gd name="connsiteY4219" fmla="*/ 1676138 h 1687324"/>
              <a:gd name="connsiteX4220" fmla="*/ 690460 w 1655762"/>
              <a:gd name="connsiteY4220" fmla="*/ 1669427 h 1687324"/>
              <a:gd name="connsiteX4221" fmla="*/ 694929 w 1655762"/>
              <a:gd name="connsiteY4221" fmla="*/ 1669427 h 1687324"/>
              <a:gd name="connsiteX4222" fmla="*/ 686581 w 1655762"/>
              <a:gd name="connsiteY4222" fmla="*/ 1667636 h 1687324"/>
              <a:gd name="connsiteX4223" fmla="*/ 726212 w 1655762"/>
              <a:gd name="connsiteY4223" fmla="*/ 1673901 h 1687324"/>
              <a:gd name="connsiteX4224" fmla="*/ 858047 w 1655762"/>
              <a:gd name="connsiteY4224" fmla="*/ 1678375 h 1687324"/>
              <a:gd name="connsiteX4225" fmla="*/ 889330 w 1655762"/>
              <a:gd name="connsiteY4225" fmla="*/ 1678375 h 1687324"/>
              <a:gd name="connsiteX4226" fmla="*/ 918378 w 1655762"/>
              <a:gd name="connsiteY4226" fmla="*/ 1673901 h 1687324"/>
              <a:gd name="connsiteX4227" fmla="*/ 931785 w 1655762"/>
              <a:gd name="connsiteY4227" fmla="*/ 1673901 h 1687324"/>
              <a:gd name="connsiteX4228" fmla="*/ 947427 w 1655762"/>
              <a:gd name="connsiteY4228" fmla="*/ 1671664 h 1687324"/>
              <a:gd name="connsiteX4229" fmla="*/ 978710 w 1655762"/>
              <a:gd name="connsiteY4229" fmla="*/ 1664952 h 1687324"/>
              <a:gd name="connsiteX4230" fmla="*/ 973123 w 1655762"/>
              <a:gd name="connsiteY4230" fmla="*/ 1665791 h 1687324"/>
              <a:gd name="connsiteX4231" fmla="*/ 968258 w 1655762"/>
              <a:gd name="connsiteY4231" fmla="*/ 1665060 h 1687324"/>
              <a:gd name="connsiteX4232" fmla="*/ 969772 w 1655762"/>
              <a:gd name="connsiteY4232" fmla="*/ 1664952 h 1687324"/>
              <a:gd name="connsiteX4233" fmla="*/ 974241 w 1655762"/>
              <a:gd name="connsiteY4233" fmla="*/ 1663993 h 1687324"/>
              <a:gd name="connsiteX4234" fmla="*/ 998820 w 1655762"/>
              <a:gd name="connsiteY4234" fmla="*/ 1660478 h 1687324"/>
              <a:gd name="connsiteX4235" fmla="*/ 1014462 w 1655762"/>
              <a:gd name="connsiteY4235" fmla="*/ 1658241 h 1687324"/>
              <a:gd name="connsiteX4236" fmla="*/ 1030103 w 1655762"/>
              <a:gd name="connsiteY4236" fmla="*/ 1653766 h 1687324"/>
              <a:gd name="connsiteX4237" fmla="*/ 1023400 w 1655762"/>
              <a:gd name="connsiteY4237" fmla="*/ 1653766 h 1687324"/>
              <a:gd name="connsiteX4238" fmla="*/ 1012227 w 1655762"/>
              <a:gd name="connsiteY4238" fmla="*/ 1656003 h 1687324"/>
              <a:gd name="connsiteX4239" fmla="*/ 1001055 w 1655762"/>
              <a:gd name="connsiteY4239" fmla="*/ 1658241 h 1687324"/>
              <a:gd name="connsiteX4240" fmla="*/ 974241 w 1655762"/>
              <a:gd name="connsiteY4240" fmla="*/ 1663993 h 1687324"/>
              <a:gd name="connsiteX4241" fmla="*/ 967537 w 1655762"/>
              <a:gd name="connsiteY4241" fmla="*/ 1664952 h 1687324"/>
              <a:gd name="connsiteX4242" fmla="*/ 968258 w 1655762"/>
              <a:gd name="connsiteY4242" fmla="*/ 1665060 h 1687324"/>
              <a:gd name="connsiteX4243" fmla="*/ 938489 w 1655762"/>
              <a:gd name="connsiteY4243" fmla="*/ 1667189 h 1687324"/>
              <a:gd name="connsiteX4244" fmla="*/ 936254 w 1655762"/>
              <a:gd name="connsiteY4244" fmla="*/ 1669427 h 1687324"/>
              <a:gd name="connsiteX4245" fmla="*/ 911675 w 1655762"/>
              <a:gd name="connsiteY4245" fmla="*/ 1671664 h 1687324"/>
              <a:gd name="connsiteX4246" fmla="*/ 884861 w 1655762"/>
              <a:gd name="connsiteY4246" fmla="*/ 1671664 h 1687324"/>
              <a:gd name="connsiteX4247" fmla="*/ 873688 w 1655762"/>
              <a:gd name="connsiteY4247" fmla="*/ 1671664 h 1687324"/>
              <a:gd name="connsiteX4248" fmla="*/ 869219 w 1655762"/>
              <a:gd name="connsiteY4248" fmla="*/ 1671664 h 1687324"/>
              <a:gd name="connsiteX4249" fmla="*/ 844640 w 1655762"/>
              <a:gd name="connsiteY4249" fmla="*/ 1671664 h 1687324"/>
              <a:gd name="connsiteX4250" fmla="*/ 820060 w 1655762"/>
              <a:gd name="connsiteY4250" fmla="*/ 1671664 h 1687324"/>
              <a:gd name="connsiteX4251" fmla="*/ 815591 w 1655762"/>
              <a:gd name="connsiteY4251" fmla="*/ 1669427 h 1687324"/>
              <a:gd name="connsiteX4252" fmla="*/ 804419 w 1655762"/>
              <a:gd name="connsiteY4252" fmla="*/ 1669427 h 1687324"/>
              <a:gd name="connsiteX4253" fmla="*/ 802185 w 1655762"/>
              <a:gd name="connsiteY4253" fmla="*/ 1669427 h 1687324"/>
              <a:gd name="connsiteX4254" fmla="*/ 800788 w 1655762"/>
              <a:gd name="connsiteY4254" fmla="*/ 1669427 h 1687324"/>
              <a:gd name="connsiteX4255" fmla="*/ 793247 w 1655762"/>
              <a:gd name="connsiteY4255" fmla="*/ 1669427 h 1687324"/>
              <a:gd name="connsiteX4256" fmla="*/ 791012 w 1655762"/>
              <a:gd name="connsiteY4256" fmla="*/ 1669427 h 1687324"/>
              <a:gd name="connsiteX4257" fmla="*/ 778164 w 1655762"/>
              <a:gd name="connsiteY4257" fmla="*/ 1668308 h 1687324"/>
              <a:gd name="connsiteX4258" fmla="*/ 777877 w 1655762"/>
              <a:gd name="connsiteY4258" fmla="*/ 1668274 h 1687324"/>
              <a:gd name="connsiteX4259" fmla="*/ 768667 w 1655762"/>
              <a:gd name="connsiteY4259" fmla="*/ 1667189 h 1687324"/>
              <a:gd name="connsiteX4260" fmla="*/ 748557 w 1655762"/>
              <a:gd name="connsiteY4260" fmla="*/ 1664952 h 1687324"/>
              <a:gd name="connsiteX4261" fmla="*/ 764198 w 1655762"/>
              <a:gd name="connsiteY4261" fmla="*/ 1664952 h 1687324"/>
              <a:gd name="connsiteX4262" fmla="*/ 753026 w 1655762"/>
              <a:gd name="connsiteY4262" fmla="*/ 1662715 h 1687324"/>
              <a:gd name="connsiteX4263" fmla="*/ 763081 w 1655762"/>
              <a:gd name="connsiteY4263" fmla="*/ 1663834 h 1687324"/>
              <a:gd name="connsiteX4264" fmla="*/ 765595 w 1655762"/>
              <a:gd name="connsiteY4264" fmla="*/ 1664673 h 1687324"/>
              <a:gd name="connsiteX4265" fmla="*/ 773136 w 1655762"/>
              <a:gd name="connsiteY4265" fmla="*/ 1664952 h 1687324"/>
              <a:gd name="connsiteX4266" fmla="*/ 763081 w 1655762"/>
              <a:gd name="connsiteY4266" fmla="*/ 1663834 h 1687324"/>
              <a:gd name="connsiteX4267" fmla="*/ 759729 w 1655762"/>
              <a:gd name="connsiteY4267" fmla="*/ 1662715 h 1687324"/>
              <a:gd name="connsiteX4268" fmla="*/ 753864 w 1655762"/>
              <a:gd name="connsiteY4268" fmla="*/ 1662715 h 1687324"/>
              <a:gd name="connsiteX4269" fmla="*/ 753026 w 1655762"/>
              <a:gd name="connsiteY4269" fmla="*/ 1662715 h 1687324"/>
              <a:gd name="connsiteX4270" fmla="*/ 748557 w 1655762"/>
              <a:gd name="connsiteY4270" fmla="*/ 1662715 h 1687324"/>
              <a:gd name="connsiteX4271" fmla="*/ 732915 w 1655762"/>
              <a:gd name="connsiteY4271" fmla="*/ 1660478 h 1687324"/>
              <a:gd name="connsiteX4272" fmla="*/ 737384 w 1655762"/>
              <a:gd name="connsiteY4272" fmla="*/ 1660478 h 1687324"/>
              <a:gd name="connsiteX4273" fmla="*/ 721743 w 1655762"/>
              <a:gd name="connsiteY4273" fmla="*/ 1658241 h 1687324"/>
              <a:gd name="connsiteX4274" fmla="*/ 724257 w 1655762"/>
              <a:gd name="connsiteY4274" fmla="*/ 1657961 h 1687324"/>
              <a:gd name="connsiteX4275" fmla="*/ 719650 w 1655762"/>
              <a:gd name="connsiteY4275" fmla="*/ 1656983 h 1687324"/>
              <a:gd name="connsiteX4276" fmla="*/ 728446 w 1655762"/>
              <a:gd name="connsiteY4276" fmla="*/ 1658241 h 1687324"/>
              <a:gd name="connsiteX4277" fmla="*/ 715039 w 1655762"/>
              <a:gd name="connsiteY4277" fmla="*/ 1656003 h 1687324"/>
              <a:gd name="connsiteX4278" fmla="*/ 719650 w 1655762"/>
              <a:gd name="connsiteY4278" fmla="*/ 1656983 h 1687324"/>
              <a:gd name="connsiteX4279" fmla="*/ 697163 w 1655762"/>
              <a:gd name="connsiteY4279" fmla="*/ 1653766 h 1687324"/>
              <a:gd name="connsiteX4280" fmla="*/ 701632 w 1655762"/>
              <a:gd name="connsiteY4280" fmla="*/ 1651529 h 1687324"/>
              <a:gd name="connsiteX4281" fmla="*/ 679287 w 1655762"/>
              <a:gd name="connsiteY4281" fmla="*/ 1649292 h 1687324"/>
              <a:gd name="connsiteX4282" fmla="*/ 661411 w 1655762"/>
              <a:gd name="connsiteY4282" fmla="*/ 1647055 h 1687324"/>
              <a:gd name="connsiteX4283" fmla="*/ 668115 w 1655762"/>
              <a:gd name="connsiteY4283" fmla="*/ 1647055 h 1687324"/>
              <a:gd name="connsiteX4284" fmla="*/ 652473 w 1655762"/>
              <a:gd name="connsiteY4284" fmla="*/ 1642580 h 1687324"/>
              <a:gd name="connsiteX4285" fmla="*/ 651007 w 1655762"/>
              <a:gd name="connsiteY4285" fmla="*/ 1642693 h 1687324"/>
              <a:gd name="connsiteX4286" fmla="*/ 652753 w 1655762"/>
              <a:gd name="connsiteY4286" fmla="*/ 1643405 h 1687324"/>
              <a:gd name="connsiteX4287" fmla="*/ 654916 w 1655762"/>
              <a:gd name="connsiteY4287" fmla="*/ 1644286 h 1687324"/>
              <a:gd name="connsiteX4288" fmla="*/ 650586 w 1655762"/>
              <a:gd name="connsiteY4288" fmla="*/ 1643404 h 1687324"/>
              <a:gd name="connsiteX4289" fmla="*/ 649387 w 1655762"/>
              <a:gd name="connsiteY4289" fmla="*/ 1642818 h 1687324"/>
              <a:gd name="connsiteX4290" fmla="*/ 648842 w 1655762"/>
              <a:gd name="connsiteY4290" fmla="*/ 1642860 h 1687324"/>
              <a:gd name="connsiteX4291" fmla="*/ 650239 w 1655762"/>
              <a:gd name="connsiteY4291" fmla="*/ 1644817 h 1687324"/>
              <a:gd name="connsiteX4292" fmla="*/ 648004 w 1655762"/>
              <a:gd name="connsiteY4292" fmla="*/ 1642580 h 1687324"/>
              <a:gd name="connsiteX4293" fmla="*/ 636832 w 1655762"/>
              <a:gd name="connsiteY4293" fmla="*/ 1638106 h 1687324"/>
              <a:gd name="connsiteX4294" fmla="*/ 632363 w 1655762"/>
              <a:gd name="connsiteY4294" fmla="*/ 1638106 h 1687324"/>
              <a:gd name="connsiteX4295" fmla="*/ 605549 w 1655762"/>
              <a:gd name="connsiteY4295" fmla="*/ 1631394 h 1687324"/>
              <a:gd name="connsiteX4296" fmla="*/ 576500 w 1655762"/>
              <a:gd name="connsiteY4296" fmla="*/ 1620208 h 1687324"/>
              <a:gd name="connsiteX4297" fmla="*/ 518403 w 1655762"/>
              <a:gd name="connsiteY4297" fmla="*/ 1600073 h 1687324"/>
              <a:gd name="connsiteX4298" fmla="*/ 504996 w 1655762"/>
              <a:gd name="connsiteY4298" fmla="*/ 1593362 h 1687324"/>
              <a:gd name="connsiteX4299" fmla="*/ 487120 w 1655762"/>
              <a:gd name="connsiteY4299" fmla="*/ 1586650 h 1687324"/>
              <a:gd name="connsiteX4300" fmla="*/ 480417 w 1655762"/>
              <a:gd name="connsiteY4300" fmla="*/ 1582176 h 1687324"/>
              <a:gd name="connsiteX4301" fmla="*/ 469245 w 1655762"/>
              <a:gd name="connsiteY4301" fmla="*/ 1577701 h 1687324"/>
              <a:gd name="connsiteX4302" fmla="*/ 471479 w 1655762"/>
              <a:gd name="connsiteY4302" fmla="*/ 1577701 h 1687324"/>
              <a:gd name="connsiteX4303" fmla="*/ 462541 w 1655762"/>
              <a:gd name="connsiteY4303" fmla="*/ 1573227 h 1687324"/>
              <a:gd name="connsiteX4304" fmla="*/ 442431 w 1655762"/>
              <a:gd name="connsiteY4304" fmla="*/ 1564278 h 1687324"/>
              <a:gd name="connsiteX4305" fmla="*/ 431258 w 1655762"/>
              <a:gd name="connsiteY4305" fmla="*/ 1555329 h 1687324"/>
              <a:gd name="connsiteX4306" fmla="*/ 422320 w 1655762"/>
              <a:gd name="connsiteY4306" fmla="*/ 1550855 h 1687324"/>
              <a:gd name="connsiteX4307" fmla="*/ 406679 w 1655762"/>
              <a:gd name="connsiteY4307" fmla="*/ 1541906 h 1687324"/>
              <a:gd name="connsiteX4308" fmla="*/ 395506 w 1655762"/>
              <a:gd name="connsiteY4308" fmla="*/ 1532958 h 1687324"/>
              <a:gd name="connsiteX4309" fmla="*/ 381883 w 1655762"/>
              <a:gd name="connsiteY4309" fmla="*/ 1524433 h 1687324"/>
              <a:gd name="connsiteX4310" fmla="*/ 377825 w 1655762"/>
              <a:gd name="connsiteY4310" fmla="*/ 1522621 h 1687324"/>
              <a:gd name="connsiteX4311" fmla="*/ 380738 w 1655762"/>
              <a:gd name="connsiteY4311" fmla="*/ 1523716 h 1687324"/>
              <a:gd name="connsiteX4312" fmla="*/ 377630 w 1655762"/>
              <a:gd name="connsiteY4312" fmla="*/ 1521772 h 1687324"/>
              <a:gd name="connsiteX4313" fmla="*/ 366457 w 1655762"/>
              <a:gd name="connsiteY4313" fmla="*/ 1515060 h 1687324"/>
              <a:gd name="connsiteX4314" fmla="*/ 366458 w 1655762"/>
              <a:gd name="connsiteY4314" fmla="*/ 1515060 h 1687324"/>
              <a:gd name="connsiteX4315" fmla="*/ 366457 w 1655762"/>
              <a:gd name="connsiteY4315" fmla="*/ 1515059 h 1687324"/>
              <a:gd name="connsiteX4316" fmla="*/ 366452 w 1655762"/>
              <a:gd name="connsiteY4316" fmla="*/ 1515055 h 1687324"/>
              <a:gd name="connsiteX4317" fmla="*/ 364223 w 1655762"/>
              <a:gd name="connsiteY4317" fmla="*/ 1512823 h 1687324"/>
              <a:gd name="connsiteX4318" fmla="*/ 362370 w 1655762"/>
              <a:gd name="connsiteY4318" fmla="*/ 1511786 h 1687324"/>
              <a:gd name="connsiteX4319" fmla="*/ 355285 w 1655762"/>
              <a:gd name="connsiteY4319" fmla="*/ 1506111 h 1687324"/>
              <a:gd name="connsiteX4320" fmla="*/ 348582 w 1655762"/>
              <a:gd name="connsiteY4320" fmla="*/ 1502084 h 1687324"/>
              <a:gd name="connsiteX4321" fmla="*/ 348582 w 1655762"/>
              <a:gd name="connsiteY4321" fmla="*/ 1501637 h 1687324"/>
              <a:gd name="connsiteX4322" fmla="*/ 345509 w 1655762"/>
              <a:gd name="connsiteY4322" fmla="*/ 1499679 h 1687324"/>
              <a:gd name="connsiteX4323" fmla="*/ 344203 w 1655762"/>
              <a:gd name="connsiteY4323" fmla="*/ 1499418 h 1687324"/>
              <a:gd name="connsiteX4324" fmla="*/ 343833 w 1655762"/>
              <a:gd name="connsiteY4324" fmla="*/ 1499120 h 1687324"/>
              <a:gd name="connsiteX4325" fmla="*/ 343786 w 1655762"/>
              <a:gd name="connsiteY4325" fmla="*/ 1499089 h 1687324"/>
              <a:gd name="connsiteX4326" fmla="*/ 338527 w 1655762"/>
              <a:gd name="connsiteY4326" fmla="*/ 1494086 h 1687324"/>
              <a:gd name="connsiteX4327" fmla="*/ 332940 w 1655762"/>
              <a:gd name="connsiteY4327" fmla="*/ 1490451 h 1687324"/>
              <a:gd name="connsiteX4328" fmla="*/ 341878 w 1655762"/>
              <a:gd name="connsiteY4328" fmla="*/ 1494925 h 1687324"/>
              <a:gd name="connsiteX4329" fmla="*/ 335175 w 1655762"/>
              <a:gd name="connsiteY4329" fmla="*/ 1490451 h 1687324"/>
              <a:gd name="connsiteX4330" fmla="*/ 334896 w 1655762"/>
              <a:gd name="connsiteY4330" fmla="*/ 1489472 h 1687324"/>
              <a:gd name="connsiteX4331" fmla="*/ 339644 w 1655762"/>
              <a:gd name="connsiteY4331" fmla="*/ 1492688 h 1687324"/>
              <a:gd name="connsiteX4332" fmla="*/ 335175 w 1655762"/>
              <a:gd name="connsiteY4332" fmla="*/ 1488214 h 1687324"/>
              <a:gd name="connsiteX4333" fmla="*/ 333521 w 1655762"/>
              <a:gd name="connsiteY4333" fmla="*/ 1487772 h 1687324"/>
              <a:gd name="connsiteX4334" fmla="*/ 325780 w 1655762"/>
              <a:gd name="connsiteY4334" fmla="*/ 1482673 h 1687324"/>
              <a:gd name="connsiteX4335" fmla="*/ 321768 w 1655762"/>
              <a:gd name="connsiteY4335" fmla="*/ 1479265 h 1687324"/>
              <a:gd name="connsiteX4336" fmla="*/ 303892 w 1655762"/>
              <a:gd name="connsiteY4336" fmla="*/ 1465842 h 1687324"/>
              <a:gd name="connsiteX4337" fmla="*/ 294954 w 1655762"/>
              <a:gd name="connsiteY4337" fmla="*/ 1456893 h 1687324"/>
              <a:gd name="connsiteX4338" fmla="*/ 283781 w 1655762"/>
              <a:gd name="connsiteY4338" fmla="*/ 1447944 h 1687324"/>
              <a:gd name="connsiteX4339" fmla="*/ 265905 w 1655762"/>
              <a:gd name="connsiteY4339" fmla="*/ 1432284 h 1687324"/>
              <a:gd name="connsiteX4340" fmla="*/ 274843 w 1655762"/>
              <a:gd name="connsiteY4340" fmla="*/ 1441232 h 1687324"/>
              <a:gd name="connsiteX4341" fmla="*/ 268140 w 1655762"/>
              <a:gd name="connsiteY4341" fmla="*/ 1436758 h 1687324"/>
              <a:gd name="connsiteX4342" fmla="*/ 250264 w 1655762"/>
              <a:gd name="connsiteY4342" fmla="*/ 1421098 h 1687324"/>
              <a:gd name="connsiteX4343" fmla="*/ 254733 w 1655762"/>
              <a:gd name="connsiteY4343" fmla="*/ 1423335 h 1687324"/>
              <a:gd name="connsiteX4344" fmla="*/ 263671 w 1655762"/>
              <a:gd name="connsiteY4344" fmla="*/ 1432284 h 1687324"/>
              <a:gd name="connsiteX4345" fmla="*/ 261436 w 1655762"/>
              <a:gd name="connsiteY4345" fmla="*/ 1427809 h 1687324"/>
              <a:gd name="connsiteX4346" fmla="*/ 248029 w 1655762"/>
              <a:gd name="connsiteY4346" fmla="*/ 1416623 h 1687324"/>
              <a:gd name="connsiteX4347" fmla="*/ 241326 w 1655762"/>
              <a:gd name="connsiteY4347" fmla="*/ 1409912 h 1687324"/>
              <a:gd name="connsiteX4348" fmla="*/ 241326 w 1655762"/>
              <a:gd name="connsiteY4348" fmla="*/ 1407674 h 1687324"/>
              <a:gd name="connsiteX4349" fmla="*/ 214512 w 1655762"/>
              <a:gd name="connsiteY4349" fmla="*/ 1380828 h 1687324"/>
              <a:gd name="connsiteX4350" fmla="*/ 207808 w 1655762"/>
              <a:gd name="connsiteY4350" fmla="*/ 1371879 h 1687324"/>
              <a:gd name="connsiteX4351" fmla="*/ 180994 w 1655762"/>
              <a:gd name="connsiteY4351" fmla="*/ 1342796 h 1687324"/>
              <a:gd name="connsiteX4352" fmla="*/ 165353 w 1655762"/>
              <a:gd name="connsiteY4352" fmla="*/ 1322661 h 1687324"/>
              <a:gd name="connsiteX4353" fmla="*/ 149712 w 1655762"/>
              <a:gd name="connsiteY4353" fmla="*/ 1300289 h 1687324"/>
              <a:gd name="connsiteX4354" fmla="*/ 143008 w 1655762"/>
              <a:gd name="connsiteY4354" fmla="*/ 1286866 h 1687324"/>
              <a:gd name="connsiteX4355" fmla="*/ 143008 w 1655762"/>
              <a:gd name="connsiteY4355" fmla="*/ 1291340 h 1687324"/>
              <a:gd name="connsiteX4356" fmla="*/ 136305 w 1655762"/>
              <a:gd name="connsiteY4356" fmla="*/ 1280154 h 1687324"/>
              <a:gd name="connsiteX4357" fmla="*/ 138539 w 1655762"/>
              <a:gd name="connsiteY4357" fmla="*/ 1282391 h 1687324"/>
              <a:gd name="connsiteX4358" fmla="*/ 131836 w 1655762"/>
              <a:gd name="connsiteY4358" fmla="*/ 1273443 h 1687324"/>
              <a:gd name="connsiteX4359" fmla="*/ 127367 w 1655762"/>
              <a:gd name="connsiteY4359" fmla="*/ 1264494 h 1687324"/>
              <a:gd name="connsiteX4360" fmla="*/ 125866 w 1655762"/>
              <a:gd name="connsiteY4360" fmla="*/ 1262132 h 1687324"/>
              <a:gd name="connsiteX4361" fmla="*/ 125206 w 1655762"/>
              <a:gd name="connsiteY4361" fmla="*/ 1261884 h 1687324"/>
              <a:gd name="connsiteX4362" fmla="*/ 123362 w 1655762"/>
              <a:gd name="connsiteY4362" fmla="*/ 1258193 h 1687324"/>
              <a:gd name="connsiteX4363" fmla="*/ 122826 w 1655762"/>
              <a:gd name="connsiteY4363" fmla="*/ 1257349 h 1687324"/>
              <a:gd name="connsiteX4364" fmla="*/ 119617 w 1655762"/>
              <a:gd name="connsiteY4364" fmla="*/ 1256012 h 1687324"/>
              <a:gd name="connsiteX4365" fmla="*/ 116263 w 1655762"/>
              <a:gd name="connsiteY4365" fmla="*/ 1252935 h 1687324"/>
              <a:gd name="connsiteX4366" fmla="*/ 116263 w 1655762"/>
              <a:gd name="connsiteY4366" fmla="*/ 1250697 h 1687324"/>
              <a:gd name="connsiteX4367" fmla="*/ 111791 w 1655762"/>
              <a:gd name="connsiteY4367" fmla="*/ 1243985 h 1687324"/>
              <a:gd name="connsiteX4368" fmla="*/ 118499 w 1655762"/>
              <a:gd name="connsiteY4368" fmla="*/ 1250697 h 1687324"/>
              <a:gd name="connsiteX4369" fmla="*/ 118233 w 1655762"/>
              <a:gd name="connsiteY4369" fmla="*/ 1250124 h 1687324"/>
              <a:gd name="connsiteX4370" fmla="*/ 111725 w 1655762"/>
              <a:gd name="connsiteY4370" fmla="*/ 1239885 h 1687324"/>
              <a:gd name="connsiteX4371" fmla="*/ 98318 w 1655762"/>
              <a:gd name="connsiteY4371" fmla="*/ 1215275 h 1687324"/>
              <a:gd name="connsiteX4372" fmla="*/ 93849 w 1655762"/>
              <a:gd name="connsiteY4372" fmla="*/ 1208564 h 1687324"/>
              <a:gd name="connsiteX4373" fmla="*/ 91615 w 1655762"/>
              <a:gd name="connsiteY4373" fmla="*/ 1204089 h 1687324"/>
              <a:gd name="connsiteX4374" fmla="*/ 81719 w 1655762"/>
              <a:gd name="connsiteY4374" fmla="*/ 1184274 h 1687324"/>
              <a:gd name="connsiteX4375" fmla="*/ 84283 w 1655762"/>
              <a:gd name="connsiteY4375" fmla="*/ 1187775 h 1687324"/>
              <a:gd name="connsiteX4376" fmla="*/ 85470 w 1655762"/>
              <a:gd name="connsiteY4376" fmla="*/ 1189902 h 1687324"/>
              <a:gd name="connsiteX4377" fmla="*/ 87006 w 1655762"/>
              <a:gd name="connsiteY4377" fmla="*/ 1192694 h 1687324"/>
              <a:gd name="connsiteX4378" fmla="*/ 87146 w 1655762"/>
              <a:gd name="connsiteY4378" fmla="*/ 1192903 h 1687324"/>
              <a:gd name="connsiteX4379" fmla="*/ 85470 w 1655762"/>
              <a:gd name="connsiteY4379" fmla="*/ 1189902 h 1687324"/>
              <a:gd name="connsiteX4380" fmla="*/ 84353 w 1655762"/>
              <a:gd name="connsiteY4380" fmla="*/ 1187870 h 1687324"/>
              <a:gd name="connsiteX4381" fmla="*/ 84283 w 1655762"/>
              <a:gd name="connsiteY4381" fmla="*/ 1187775 h 1687324"/>
              <a:gd name="connsiteX4382" fmla="*/ 81839 w 1655762"/>
              <a:gd name="connsiteY4382" fmla="*/ 1183395 h 1687324"/>
              <a:gd name="connsiteX4383" fmla="*/ 78208 w 1655762"/>
              <a:gd name="connsiteY4383" fmla="*/ 1177243 h 1687324"/>
              <a:gd name="connsiteX4384" fmla="*/ 81719 w 1655762"/>
              <a:gd name="connsiteY4384" fmla="*/ 1184274 h 1687324"/>
              <a:gd name="connsiteX4385" fmla="*/ 78208 w 1655762"/>
              <a:gd name="connsiteY4385" fmla="*/ 1179480 h 1687324"/>
              <a:gd name="connsiteX4386" fmla="*/ 69270 w 1655762"/>
              <a:gd name="connsiteY4386" fmla="*/ 1157108 h 1687324"/>
              <a:gd name="connsiteX4387" fmla="*/ 65474 w 1655762"/>
              <a:gd name="connsiteY4387" fmla="*/ 1148082 h 1687324"/>
              <a:gd name="connsiteX4388" fmla="*/ 67075 w 1655762"/>
              <a:gd name="connsiteY4388" fmla="*/ 1154490 h 1687324"/>
              <a:gd name="connsiteX4389" fmla="*/ 64839 w 1655762"/>
              <a:gd name="connsiteY4389" fmla="*/ 1150015 h 1687324"/>
              <a:gd name="connsiteX4390" fmla="*/ 63727 w 1655762"/>
              <a:gd name="connsiteY4390" fmla="*/ 1147789 h 1687324"/>
              <a:gd name="connsiteX4391" fmla="*/ 66198 w 1655762"/>
              <a:gd name="connsiteY4391" fmla="*/ 1154032 h 1687324"/>
              <a:gd name="connsiteX4392" fmla="*/ 73739 w 1655762"/>
              <a:gd name="connsiteY4392" fmla="*/ 1170531 h 1687324"/>
              <a:gd name="connsiteX4393" fmla="*/ 78208 w 1655762"/>
              <a:gd name="connsiteY4393" fmla="*/ 1181717 h 1687324"/>
              <a:gd name="connsiteX4394" fmla="*/ 80442 w 1655762"/>
              <a:gd name="connsiteY4394" fmla="*/ 1186192 h 1687324"/>
              <a:gd name="connsiteX4395" fmla="*/ 82677 w 1655762"/>
              <a:gd name="connsiteY4395" fmla="*/ 1190666 h 1687324"/>
              <a:gd name="connsiteX4396" fmla="*/ 80445 w 1655762"/>
              <a:gd name="connsiteY4396" fmla="*/ 1186198 h 1687324"/>
              <a:gd name="connsiteX4397" fmla="*/ 83794 w 1655762"/>
              <a:gd name="connsiteY4397" fmla="*/ 1192344 h 1687324"/>
              <a:gd name="connsiteX4398" fmla="*/ 87146 w 1655762"/>
              <a:gd name="connsiteY4398" fmla="*/ 1201852 h 1687324"/>
              <a:gd name="connsiteX4399" fmla="*/ 82677 w 1655762"/>
              <a:gd name="connsiteY4399" fmla="*/ 1195141 h 1687324"/>
              <a:gd name="connsiteX4400" fmla="*/ 73739 w 1655762"/>
              <a:gd name="connsiteY4400" fmla="*/ 1172769 h 1687324"/>
              <a:gd name="connsiteX4401" fmla="*/ 69270 w 1655762"/>
              <a:gd name="connsiteY4401" fmla="*/ 1166057 h 1687324"/>
              <a:gd name="connsiteX4402" fmla="*/ 64801 w 1655762"/>
              <a:gd name="connsiteY4402" fmla="*/ 1159345 h 1687324"/>
              <a:gd name="connsiteX4403" fmla="*/ 60332 w 1655762"/>
              <a:gd name="connsiteY4403" fmla="*/ 1143685 h 1687324"/>
              <a:gd name="connsiteX4404" fmla="*/ 62566 w 1655762"/>
              <a:gd name="connsiteY4404" fmla="*/ 1148159 h 1687324"/>
              <a:gd name="connsiteX4405" fmla="*/ 60332 w 1655762"/>
              <a:gd name="connsiteY4405" fmla="*/ 1141448 h 1687324"/>
              <a:gd name="connsiteX4406" fmla="*/ 60141 w 1655762"/>
              <a:gd name="connsiteY4406" fmla="*/ 1141065 h 1687324"/>
              <a:gd name="connsiteX4407" fmla="*/ 58132 w 1655762"/>
              <a:gd name="connsiteY4407" fmla="*/ 1141065 h 1687324"/>
              <a:gd name="connsiteX4408" fmla="*/ 53660 w 1655762"/>
              <a:gd name="connsiteY4408" fmla="*/ 1129879 h 1687324"/>
              <a:gd name="connsiteX4409" fmla="*/ 55058 w 1655762"/>
              <a:gd name="connsiteY4409" fmla="*/ 1133235 h 1687324"/>
              <a:gd name="connsiteX4410" fmla="*/ 56852 w 1655762"/>
              <a:gd name="connsiteY4410" fmla="*/ 1135194 h 1687324"/>
              <a:gd name="connsiteX4411" fmla="*/ 55584 w 1655762"/>
              <a:gd name="connsiteY4411" fmla="*/ 1131101 h 1687324"/>
              <a:gd name="connsiteX4412" fmla="*/ 51394 w 1655762"/>
              <a:gd name="connsiteY4412" fmla="*/ 1121313 h 1687324"/>
              <a:gd name="connsiteX4413" fmla="*/ 48042 w 1655762"/>
              <a:gd name="connsiteY4413" fmla="*/ 1112363 h 1687324"/>
              <a:gd name="connsiteX4414" fmla="*/ 49159 w 1655762"/>
              <a:gd name="connsiteY4414" fmla="*/ 1114601 h 1687324"/>
              <a:gd name="connsiteX4415" fmla="*/ 50634 w 1655762"/>
              <a:gd name="connsiteY4415" fmla="*/ 1116078 h 1687324"/>
              <a:gd name="connsiteX4416" fmla="*/ 50332 w 1655762"/>
              <a:gd name="connsiteY4416" fmla="*/ 1113650 h 1687324"/>
              <a:gd name="connsiteX4417" fmla="*/ 49159 w 1655762"/>
              <a:gd name="connsiteY4417" fmla="*/ 1110127 h 1687324"/>
              <a:gd name="connsiteX4418" fmla="*/ 46925 w 1655762"/>
              <a:gd name="connsiteY4418" fmla="*/ 1103416 h 1687324"/>
              <a:gd name="connsiteX4419" fmla="*/ 44690 w 1655762"/>
              <a:gd name="connsiteY4419" fmla="*/ 1096704 h 1687324"/>
              <a:gd name="connsiteX4420" fmla="*/ 42456 w 1655762"/>
              <a:gd name="connsiteY4420" fmla="*/ 1092229 h 1687324"/>
              <a:gd name="connsiteX4421" fmla="*/ 42456 w 1655762"/>
              <a:gd name="connsiteY4421" fmla="*/ 1092230 h 1687324"/>
              <a:gd name="connsiteX4422" fmla="*/ 40714 w 1655762"/>
              <a:gd name="connsiteY4422" fmla="*/ 1088901 h 1687324"/>
              <a:gd name="connsiteX4423" fmla="*/ 40221 w 1655762"/>
              <a:gd name="connsiteY4423" fmla="*/ 1087755 h 1687324"/>
              <a:gd name="connsiteX4424" fmla="*/ 42456 w 1655762"/>
              <a:gd name="connsiteY4424" fmla="*/ 1089992 h 1687324"/>
              <a:gd name="connsiteX4425" fmla="*/ 40221 w 1655762"/>
              <a:gd name="connsiteY4425" fmla="*/ 1081044 h 1687324"/>
              <a:gd name="connsiteX4426" fmla="*/ 37654 w 1655762"/>
              <a:gd name="connsiteY4426" fmla="*/ 1074402 h 1687324"/>
              <a:gd name="connsiteX4427" fmla="*/ 38009 w 1655762"/>
              <a:gd name="connsiteY4427" fmla="*/ 1076181 h 1687324"/>
              <a:gd name="connsiteX4428" fmla="*/ 35773 w 1655762"/>
              <a:gd name="connsiteY4428" fmla="*/ 1069469 h 1687324"/>
              <a:gd name="connsiteX4429" fmla="*/ 35493 w 1655762"/>
              <a:gd name="connsiteY4429" fmla="*/ 1068628 h 1687324"/>
              <a:gd name="connsiteX4430" fmla="*/ 35610 w 1655762"/>
              <a:gd name="connsiteY4430" fmla="*/ 1071199 h 1687324"/>
              <a:gd name="connsiteX4431" fmla="*/ 35773 w 1655762"/>
              <a:gd name="connsiteY4431" fmla="*/ 1071707 h 1687324"/>
              <a:gd name="connsiteX4432" fmla="*/ 35773 w 1655762"/>
              <a:gd name="connsiteY4432" fmla="*/ 1073944 h 1687324"/>
              <a:gd name="connsiteX4433" fmla="*/ 35731 w 1655762"/>
              <a:gd name="connsiteY4433" fmla="*/ 1073859 h 1687324"/>
              <a:gd name="connsiteX4434" fmla="*/ 35752 w 1655762"/>
              <a:gd name="connsiteY4434" fmla="*/ 1074332 h 1687324"/>
              <a:gd name="connsiteX4435" fmla="*/ 35752 w 1655762"/>
              <a:gd name="connsiteY4435" fmla="*/ 1076569 h 1687324"/>
              <a:gd name="connsiteX4436" fmla="*/ 35466 w 1655762"/>
              <a:gd name="connsiteY4436" fmla="*/ 1075566 h 1687324"/>
              <a:gd name="connsiteX4437" fmla="*/ 33804 w 1655762"/>
              <a:gd name="connsiteY4437" fmla="*/ 1072238 h 1687324"/>
              <a:gd name="connsiteX4438" fmla="*/ 33749 w 1655762"/>
              <a:gd name="connsiteY4438" fmla="*/ 1072211 h 1687324"/>
              <a:gd name="connsiteX4439" fmla="*/ 33817 w 1655762"/>
              <a:gd name="connsiteY4439" fmla="*/ 1073105 h 1687324"/>
              <a:gd name="connsiteX4440" fmla="*/ 35773 w 1655762"/>
              <a:gd name="connsiteY4440" fmla="*/ 1078419 h 1687324"/>
              <a:gd name="connsiteX4441" fmla="*/ 31302 w 1655762"/>
              <a:gd name="connsiteY4441" fmla="*/ 1069469 h 1687324"/>
              <a:gd name="connsiteX4442" fmla="*/ 33538 w 1655762"/>
              <a:gd name="connsiteY4442" fmla="*/ 1076181 h 1687324"/>
              <a:gd name="connsiteX4443" fmla="*/ 29066 w 1655762"/>
              <a:gd name="connsiteY4443" fmla="*/ 1078419 h 1687324"/>
              <a:gd name="connsiteX4444" fmla="*/ 26830 w 1655762"/>
              <a:gd name="connsiteY4444" fmla="*/ 1067232 h 1687324"/>
              <a:gd name="connsiteX4445" fmla="*/ 22358 w 1655762"/>
              <a:gd name="connsiteY4445" fmla="*/ 1053807 h 1687324"/>
              <a:gd name="connsiteX4446" fmla="*/ 26830 w 1655762"/>
              <a:gd name="connsiteY4446" fmla="*/ 1062757 h 1687324"/>
              <a:gd name="connsiteX4447" fmla="*/ 24594 w 1655762"/>
              <a:gd name="connsiteY4447" fmla="*/ 1058282 h 1687324"/>
              <a:gd name="connsiteX4448" fmla="*/ 22358 w 1655762"/>
              <a:gd name="connsiteY4448" fmla="*/ 1049333 h 1687324"/>
              <a:gd name="connsiteX4449" fmla="*/ 24594 w 1655762"/>
              <a:gd name="connsiteY4449" fmla="*/ 1047095 h 1687324"/>
              <a:gd name="connsiteX4450" fmla="*/ 20123 w 1655762"/>
              <a:gd name="connsiteY4450" fmla="*/ 1038146 h 1687324"/>
              <a:gd name="connsiteX4451" fmla="*/ 20315 w 1655762"/>
              <a:gd name="connsiteY4451" fmla="*/ 1036511 h 1687324"/>
              <a:gd name="connsiteX4452" fmla="*/ 19050 w 1655762"/>
              <a:gd name="connsiteY4452" fmla="*/ 1031875 h 1687324"/>
              <a:gd name="connsiteX4453" fmla="*/ 20563 w 1655762"/>
              <a:gd name="connsiteY4453" fmla="*/ 1034397 h 1687324"/>
              <a:gd name="connsiteX4454" fmla="*/ 20682 w 1655762"/>
              <a:gd name="connsiteY4454" fmla="*/ 1033391 h 1687324"/>
              <a:gd name="connsiteX4455" fmla="*/ 17887 w 1655762"/>
              <a:gd name="connsiteY4455" fmla="*/ 1020247 h 1687324"/>
              <a:gd name="connsiteX4456" fmla="*/ 20123 w 1655762"/>
              <a:gd name="connsiteY4456" fmla="*/ 1024721 h 1687324"/>
              <a:gd name="connsiteX4457" fmla="*/ 17887 w 1655762"/>
              <a:gd name="connsiteY4457" fmla="*/ 1011297 h 1687324"/>
              <a:gd name="connsiteX4458" fmla="*/ 19064 w 1655762"/>
              <a:gd name="connsiteY4458" fmla="*/ 1013485 h 1687324"/>
              <a:gd name="connsiteX4459" fmla="*/ 19050 w 1655762"/>
              <a:gd name="connsiteY4459" fmla="*/ 1013421 h 1687324"/>
              <a:gd name="connsiteX4460" fmla="*/ 19444 w 1655762"/>
              <a:gd name="connsiteY4460" fmla="*/ 1013421 h 1687324"/>
              <a:gd name="connsiteX4461" fmla="*/ 17174 w 1655762"/>
              <a:gd name="connsiteY4461" fmla="*/ 1002843 h 1687324"/>
              <a:gd name="connsiteX4462" fmla="*/ 15642 w 1655762"/>
              <a:gd name="connsiteY4462" fmla="*/ 991556 h 1687324"/>
              <a:gd name="connsiteX4463" fmla="*/ 20010 w 1655762"/>
              <a:gd name="connsiteY4463" fmla="*/ 1013421 h 1687324"/>
              <a:gd name="connsiteX4464" fmla="*/ 20858 w 1655762"/>
              <a:gd name="connsiteY4464" fmla="*/ 1013421 h 1687324"/>
              <a:gd name="connsiteX4465" fmla="*/ 20781 w 1655762"/>
              <a:gd name="connsiteY4465" fmla="*/ 1012496 h 1687324"/>
              <a:gd name="connsiteX4466" fmla="*/ 18435 w 1655762"/>
              <a:gd name="connsiteY4466" fmla="*/ 1004979 h 1687324"/>
              <a:gd name="connsiteX4467" fmla="*/ 13407 w 1655762"/>
              <a:gd name="connsiteY4467" fmla="*/ 971421 h 1687324"/>
              <a:gd name="connsiteX4468" fmla="*/ 11173 w 1655762"/>
              <a:gd name="connsiteY4468" fmla="*/ 971421 h 1687324"/>
              <a:gd name="connsiteX4469" fmla="*/ 11173 w 1655762"/>
              <a:gd name="connsiteY4469" fmla="*/ 965548 h 1687324"/>
              <a:gd name="connsiteX4470" fmla="*/ 11173 w 1655762"/>
              <a:gd name="connsiteY4470" fmla="*/ 964709 h 1687324"/>
              <a:gd name="connsiteX4471" fmla="*/ 8938 w 1655762"/>
              <a:gd name="connsiteY4471" fmla="*/ 944574 h 1687324"/>
              <a:gd name="connsiteX4472" fmla="*/ 8938 w 1655762"/>
              <a:gd name="connsiteY4472" fmla="*/ 937863 h 1687324"/>
              <a:gd name="connsiteX4473" fmla="*/ 6704 w 1655762"/>
              <a:gd name="connsiteY4473" fmla="*/ 913254 h 1687324"/>
              <a:gd name="connsiteX4474" fmla="*/ 4469 w 1655762"/>
              <a:gd name="connsiteY4474" fmla="*/ 911016 h 1687324"/>
              <a:gd name="connsiteX4475" fmla="*/ 4469 w 1655762"/>
              <a:gd name="connsiteY4475" fmla="*/ 902068 h 1687324"/>
              <a:gd name="connsiteX4476" fmla="*/ 2235 w 1655762"/>
              <a:gd name="connsiteY4476" fmla="*/ 902068 h 1687324"/>
              <a:gd name="connsiteX4477" fmla="*/ 2235 w 1655762"/>
              <a:gd name="connsiteY4477" fmla="*/ 890882 h 1687324"/>
              <a:gd name="connsiteX4478" fmla="*/ 2235 w 1655762"/>
              <a:gd name="connsiteY4478" fmla="*/ 881933 h 1687324"/>
              <a:gd name="connsiteX4479" fmla="*/ 2235 w 1655762"/>
              <a:gd name="connsiteY4479" fmla="*/ 879696 h 1687324"/>
              <a:gd name="connsiteX4480" fmla="*/ 2235 w 1655762"/>
              <a:gd name="connsiteY4480" fmla="*/ 872145 h 1687324"/>
              <a:gd name="connsiteX4481" fmla="*/ 2235 w 1655762"/>
              <a:gd name="connsiteY4481" fmla="*/ 861798 h 1687324"/>
              <a:gd name="connsiteX4482" fmla="*/ 0 w 1655762"/>
              <a:gd name="connsiteY4482" fmla="*/ 850612 h 1687324"/>
              <a:gd name="connsiteX4483" fmla="*/ 2235 w 1655762"/>
              <a:gd name="connsiteY4483" fmla="*/ 852849 h 1687324"/>
              <a:gd name="connsiteX4484" fmla="*/ 2235 w 1655762"/>
              <a:gd name="connsiteY4484" fmla="*/ 838587 h 1687324"/>
              <a:gd name="connsiteX4485" fmla="*/ 2235 w 1655762"/>
              <a:gd name="connsiteY4485" fmla="*/ 822936 h 1687324"/>
              <a:gd name="connsiteX4486" fmla="*/ 1587 w 1655762"/>
              <a:gd name="connsiteY4486" fmla="*/ 824716 h 1687324"/>
              <a:gd name="connsiteX4487" fmla="*/ 1984 w 1655762"/>
              <a:gd name="connsiteY4487" fmla="*/ 818714 h 1687324"/>
              <a:gd name="connsiteX4488" fmla="*/ 2346 w 1655762"/>
              <a:gd name="connsiteY4488" fmla="*/ 817505 h 1687324"/>
              <a:gd name="connsiteX4489" fmla="*/ 2535 w 1655762"/>
              <a:gd name="connsiteY4489" fmla="*/ 814483 h 1687324"/>
              <a:gd name="connsiteX4490" fmla="*/ 2236 w 1655762"/>
              <a:gd name="connsiteY4490" fmla="*/ 814408 h 1687324"/>
              <a:gd name="connsiteX4491" fmla="*/ 0 w 1655762"/>
              <a:gd name="connsiteY4491" fmla="*/ 809933 h 1687324"/>
              <a:gd name="connsiteX4492" fmla="*/ 2236 w 1655762"/>
              <a:gd name="connsiteY4492" fmla="*/ 794271 h 1687324"/>
              <a:gd name="connsiteX4493" fmla="*/ 0 w 1655762"/>
              <a:gd name="connsiteY4493" fmla="*/ 780847 h 1687324"/>
              <a:gd name="connsiteX4494" fmla="*/ 0 w 1655762"/>
              <a:gd name="connsiteY4494" fmla="*/ 774135 h 1687324"/>
              <a:gd name="connsiteX4495" fmla="*/ 2236 w 1655762"/>
              <a:gd name="connsiteY4495" fmla="*/ 767422 h 1687324"/>
              <a:gd name="connsiteX4496" fmla="*/ 2236 w 1655762"/>
              <a:gd name="connsiteY4496" fmla="*/ 776372 h 1687324"/>
              <a:gd name="connsiteX4497" fmla="*/ 3175 w 1655762"/>
              <a:gd name="connsiteY4497" fmla="*/ 766269 h 1687324"/>
              <a:gd name="connsiteX4498" fmla="*/ 3175 w 1655762"/>
              <a:gd name="connsiteY4498" fmla="*/ 762636 h 1687324"/>
              <a:gd name="connsiteX4499" fmla="*/ 3569 w 1655762"/>
              <a:gd name="connsiteY4499" fmla="*/ 762360 h 1687324"/>
              <a:gd name="connsiteX4500" fmla="*/ 4472 w 1655762"/>
              <a:gd name="connsiteY4500" fmla="*/ 753998 h 1687324"/>
              <a:gd name="connsiteX4501" fmla="*/ 6459 w 1655762"/>
              <a:gd name="connsiteY4501" fmla="*/ 744054 h 1687324"/>
              <a:gd name="connsiteX4502" fmla="*/ 6708 w 1655762"/>
              <a:gd name="connsiteY4502" fmla="*/ 745049 h 1687324"/>
              <a:gd name="connsiteX4503" fmla="*/ 6708 w 1655762"/>
              <a:gd name="connsiteY4503" fmla="*/ 742811 h 1687324"/>
              <a:gd name="connsiteX4504" fmla="*/ 6459 w 1655762"/>
              <a:gd name="connsiteY4504" fmla="*/ 744054 h 1687324"/>
              <a:gd name="connsiteX4505" fmla="*/ 6149 w 1655762"/>
              <a:gd name="connsiteY4505" fmla="*/ 742811 h 1687324"/>
              <a:gd name="connsiteX4506" fmla="*/ 6708 w 1655762"/>
              <a:gd name="connsiteY4506" fmla="*/ 741021 h 1687324"/>
              <a:gd name="connsiteX4507" fmla="*/ 8944 w 1655762"/>
              <a:gd name="connsiteY4507" fmla="*/ 733862 h 1687324"/>
              <a:gd name="connsiteX4508" fmla="*/ 8944 w 1655762"/>
              <a:gd name="connsiteY4508" fmla="*/ 736099 h 1687324"/>
              <a:gd name="connsiteX4509" fmla="*/ 13415 w 1655762"/>
              <a:gd name="connsiteY4509" fmla="*/ 704776 h 1687324"/>
              <a:gd name="connsiteX4510" fmla="*/ 13415 w 1655762"/>
              <a:gd name="connsiteY4510" fmla="*/ 702538 h 1687324"/>
              <a:gd name="connsiteX4511" fmla="*/ 15642 w 1655762"/>
              <a:gd name="connsiteY4511" fmla="*/ 699196 h 1687324"/>
              <a:gd name="connsiteX4512" fmla="*/ 15642 w 1655762"/>
              <a:gd name="connsiteY4512" fmla="*/ 698483 h 1687324"/>
              <a:gd name="connsiteX4513" fmla="*/ 17128 w 1655762"/>
              <a:gd name="connsiteY4513" fmla="*/ 692531 h 1687324"/>
              <a:gd name="connsiteX4514" fmla="*/ 17887 w 1655762"/>
              <a:gd name="connsiteY4514" fmla="*/ 689114 h 1687324"/>
              <a:gd name="connsiteX4515" fmla="*/ 18076 w 1655762"/>
              <a:gd name="connsiteY4515" fmla="*/ 688737 h 1687324"/>
              <a:gd name="connsiteX4516" fmla="*/ 18435 w 1655762"/>
              <a:gd name="connsiteY4516" fmla="*/ 687297 h 1687324"/>
              <a:gd name="connsiteX4517" fmla="*/ 18795 w 1655762"/>
              <a:gd name="connsiteY4517" fmla="*/ 687297 h 1687324"/>
              <a:gd name="connsiteX4518" fmla="*/ 20123 w 1655762"/>
              <a:gd name="connsiteY4518" fmla="*/ 684639 h 1687324"/>
              <a:gd name="connsiteX4519" fmla="*/ 20123 w 1655762"/>
              <a:gd name="connsiteY4519" fmla="*/ 682810 h 1687324"/>
              <a:gd name="connsiteX4520" fmla="*/ 20111 w 1655762"/>
              <a:gd name="connsiteY4520" fmla="*/ 682822 h 1687324"/>
              <a:gd name="connsiteX4521" fmla="*/ 18994 w 1655762"/>
              <a:gd name="connsiteY4521" fmla="*/ 685059 h 1687324"/>
              <a:gd name="connsiteX4522" fmla="*/ 20111 w 1655762"/>
              <a:gd name="connsiteY4522" fmla="*/ 680585 h 1687324"/>
              <a:gd name="connsiteX4523" fmla="*/ 17876 w 1655762"/>
              <a:gd name="connsiteY4523" fmla="*/ 687297 h 1687324"/>
              <a:gd name="connsiteX4524" fmla="*/ 20111 w 1655762"/>
              <a:gd name="connsiteY4524" fmla="*/ 676111 h 1687324"/>
              <a:gd name="connsiteX4525" fmla="*/ 20123 w 1655762"/>
              <a:gd name="connsiteY4525" fmla="*/ 676062 h 1687324"/>
              <a:gd name="connsiteX4526" fmla="*/ 20123 w 1655762"/>
              <a:gd name="connsiteY4526" fmla="*/ 675690 h 1687324"/>
              <a:gd name="connsiteX4527" fmla="*/ 21115 w 1655762"/>
              <a:gd name="connsiteY4527" fmla="*/ 672003 h 1687324"/>
              <a:gd name="connsiteX4528" fmla="*/ 21237 w 1655762"/>
              <a:gd name="connsiteY4528" fmla="*/ 671502 h 1687324"/>
              <a:gd name="connsiteX4529" fmla="*/ 22204 w 1655762"/>
              <a:gd name="connsiteY4529" fmla="*/ 666669 h 1687324"/>
              <a:gd name="connsiteX4530" fmla="*/ 22358 w 1655762"/>
              <a:gd name="connsiteY4530" fmla="*/ 664503 h 1687324"/>
              <a:gd name="connsiteX4531" fmla="*/ 20123 w 1655762"/>
              <a:gd name="connsiteY4531" fmla="*/ 675690 h 1687324"/>
              <a:gd name="connsiteX4532" fmla="*/ 22358 w 1655762"/>
              <a:gd name="connsiteY4532" fmla="*/ 662265 h 1687324"/>
              <a:gd name="connsiteX4533" fmla="*/ 23197 w 1655762"/>
              <a:gd name="connsiteY4533" fmla="*/ 661147 h 1687324"/>
              <a:gd name="connsiteX4534" fmla="*/ 22864 w 1655762"/>
              <a:gd name="connsiteY4534" fmla="*/ 663367 h 1687324"/>
              <a:gd name="connsiteX4535" fmla="*/ 23812 w 1655762"/>
              <a:gd name="connsiteY4535" fmla="*/ 658624 h 1687324"/>
              <a:gd name="connsiteX4536" fmla="*/ 23393 w 1655762"/>
              <a:gd name="connsiteY4536" fmla="*/ 662814 h 1687324"/>
              <a:gd name="connsiteX4537" fmla="*/ 25697 w 1655762"/>
              <a:gd name="connsiteY4537" fmla="*/ 653739 h 1687324"/>
              <a:gd name="connsiteX4538" fmla="*/ 27005 w 1655762"/>
              <a:gd name="connsiteY4538" fmla="*/ 649270 h 1687324"/>
              <a:gd name="connsiteX4539" fmla="*/ 28507 w 1655762"/>
              <a:gd name="connsiteY4539" fmla="*/ 633739 h 1687324"/>
              <a:gd name="connsiteX4540" fmla="*/ 33538 w 1655762"/>
              <a:gd name="connsiteY4540" fmla="*/ 613044 h 1687324"/>
              <a:gd name="connsiteX4541" fmla="*/ 33538 w 1655762"/>
              <a:gd name="connsiteY4541" fmla="*/ 613043 h 1687324"/>
              <a:gd name="connsiteX4542" fmla="*/ 33538 w 1655762"/>
              <a:gd name="connsiteY4542" fmla="*/ 610806 h 1687324"/>
              <a:gd name="connsiteX4543" fmla="*/ 34656 w 1655762"/>
              <a:gd name="connsiteY4543" fmla="*/ 607170 h 1687324"/>
              <a:gd name="connsiteX4544" fmla="*/ 35509 w 1655762"/>
              <a:gd name="connsiteY4544" fmla="*/ 603111 h 1687324"/>
              <a:gd name="connsiteX4545" fmla="*/ 34661 w 1655762"/>
              <a:gd name="connsiteY4545" fmla="*/ 605118 h 1687324"/>
              <a:gd name="connsiteX4546" fmla="*/ 35556 w 1655762"/>
              <a:gd name="connsiteY4546" fmla="*/ 602889 h 1687324"/>
              <a:gd name="connsiteX4547" fmla="*/ 35773 w 1655762"/>
              <a:gd name="connsiteY4547" fmla="*/ 601856 h 1687324"/>
              <a:gd name="connsiteX4548" fmla="*/ 29066 w 1655762"/>
              <a:gd name="connsiteY4548" fmla="*/ 617518 h 1687324"/>
              <a:gd name="connsiteX4549" fmla="*/ 24594 w 1655762"/>
              <a:gd name="connsiteY4549" fmla="*/ 633179 h 1687324"/>
              <a:gd name="connsiteX4550" fmla="*/ 29066 w 1655762"/>
              <a:gd name="connsiteY4550" fmla="*/ 624230 h 1687324"/>
              <a:gd name="connsiteX4551" fmla="*/ 31302 w 1655762"/>
              <a:gd name="connsiteY4551" fmla="*/ 619755 h 1687324"/>
              <a:gd name="connsiteX4552" fmla="*/ 24594 w 1655762"/>
              <a:gd name="connsiteY4552" fmla="*/ 635417 h 1687324"/>
              <a:gd name="connsiteX4553" fmla="*/ 22358 w 1655762"/>
              <a:gd name="connsiteY4553" fmla="*/ 644366 h 1687324"/>
              <a:gd name="connsiteX4554" fmla="*/ 17887 w 1655762"/>
              <a:gd name="connsiteY4554" fmla="*/ 653316 h 1687324"/>
              <a:gd name="connsiteX4555" fmla="*/ 13415 w 1655762"/>
              <a:gd name="connsiteY4555" fmla="*/ 677927 h 1687324"/>
              <a:gd name="connsiteX4556" fmla="*/ 13415 w 1655762"/>
              <a:gd name="connsiteY4556" fmla="*/ 675690 h 1687324"/>
              <a:gd name="connsiteX4557" fmla="*/ 11179 w 1655762"/>
              <a:gd name="connsiteY4557" fmla="*/ 684639 h 1687324"/>
              <a:gd name="connsiteX4558" fmla="*/ 15651 w 1655762"/>
              <a:gd name="connsiteY4558" fmla="*/ 660028 h 1687324"/>
              <a:gd name="connsiteX4559" fmla="*/ 13415 w 1655762"/>
              <a:gd name="connsiteY4559" fmla="*/ 668978 h 1687324"/>
              <a:gd name="connsiteX4560" fmla="*/ 15651 w 1655762"/>
              <a:gd name="connsiteY4560" fmla="*/ 655553 h 1687324"/>
              <a:gd name="connsiteX4561" fmla="*/ 18725 w 1655762"/>
              <a:gd name="connsiteY4561" fmla="*/ 645485 h 1687324"/>
              <a:gd name="connsiteX4562" fmla="*/ 19693 w 1655762"/>
              <a:gd name="connsiteY4562" fmla="*/ 638515 h 1687324"/>
              <a:gd name="connsiteX4563" fmla="*/ 20123 w 1655762"/>
              <a:gd name="connsiteY4563" fmla="*/ 637654 h 1687324"/>
              <a:gd name="connsiteX4564" fmla="*/ 20123 w 1655762"/>
              <a:gd name="connsiteY4564" fmla="*/ 635417 h 1687324"/>
              <a:gd name="connsiteX4565" fmla="*/ 22358 w 1655762"/>
              <a:gd name="connsiteY4565" fmla="*/ 630942 h 1687324"/>
              <a:gd name="connsiteX4566" fmla="*/ 22358 w 1655762"/>
              <a:gd name="connsiteY4566" fmla="*/ 626467 h 1687324"/>
              <a:gd name="connsiteX4567" fmla="*/ 29066 w 1655762"/>
              <a:gd name="connsiteY4567" fmla="*/ 608568 h 1687324"/>
              <a:gd name="connsiteX4568" fmla="*/ 24594 w 1655762"/>
              <a:gd name="connsiteY4568" fmla="*/ 624230 h 1687324"/>
              <a:gd name="connsiteX4569" fmla="*/ 30683 w 1655762"/>
              <a:gd name="connsiteY4569" fmla="*/ 604427 h 1687324"/>
              <a:gd name="connsiteX4570" fmla="*/ 30163 w 1655762"/>
              <a:gd name="connsiteY4570" fmla="*/ 605118 h 1687324"/>
              <a:gd name="connsiteX4571" fmla="*/ 32119 w 1655762"/>
              <a:gd name="connsiteY4571" fmla="*/ 599759 h 1687324"/>
              <a:gd name="connsiteX4572" fmla="*/ 33538 w 1655762"/>
              <a:gd name="connsiteY4572" fmla="*/ 595144 h 1687324"/>
              <a:gd name="connsiteX4573" fmla="*/ 29066 w 1655762"/>
              <a:gd name="connsiteY4573" fmla="*/ 604094 h 1687324"/>
              <a:gd name="connsiteX4574" fmla="*/ 33538 w 1655762"/>
              <a:gd name="connsiteY4574" fmla="*/ 589830 h 1687324"/>
              <a:gd name="connsiteX4575" fmla="*/ 33742 w 1655762"/>
              <a:gd name="connsiteY4575" fmla="*/ 588949 h 1687324"/>
              <a:gd name="connsiteX4576" fmla="*/ 30163 w 1655762"/>
              <a:gd name="connsiteY4576" fmla="*/ 596900 h 1687324"/>
              <a:gd name="connsiteX4577" fmla="*/ 34706 w 1655762"/>
              <a:gd name="connsiteY4577" fmla="*/ 584787 h 1687324"/>
              <a:gd name="connsiteX4578" fmla="*/ 38009 w 1655762"/>
              <a:gd name="connsiteY4578" fmla="*/ 570533 h 1687324"/>
              <a:gd name="connsiteX4579" fmla="*/ 38009 w 1655762"/>
              <a:gd name="connsiteY4579" fmla="*/ 572770 h 1687324"/>
              <a:gd name="connsiteX4580" fmla="*/ 40245 w 1655762"/>
              <a:gd name="connsiteY4580" fmla="*/ 564100 h 1687324"/>
              <a:gd name="connsiteX4581" fmla="*/ 40598 w 1655762"/>
              <a:gd name="connsiteY4581" fmla="*/ 562996 h 1687324"/>
              <a:gd name="connsiteX4582" fmla="*/ 41084 w 1655762"/>
              <a:gd name="connsiteY4582" fmla="*/ 562422 h 1687324"/>
              <a:gd name="connsiteX4583" fmla="*/ 41500 w 1655762"/>
              <a:gd name="connsiteY4583" fmla="*/ 560839 h 1687324"/>
              <a:gd name="connsiteX4584" fmla="*/ 44717 w 1655762"/>
              <a:gd name="connsiteY4584" fmla="*/ 553193 h 1687324"/>
              <a:gd name="connsiteX4585" fmla="*/ 48027 w 1655762"/>
              <a:gd name="connsiteY4585" fmla="*/ 542841 h 1687324"/>
              <a:gd name="connsiteX4586" fmla="*/ 49188 w 1655762"/>
              <a:gd name="connsiteY4586" fmla="*/ 541447 h 1687324"/>
              <a:gd name="connsiteX4587" fmla="*/ 49876 w 1655762"/>
              <a:gd name="connsiteY4587" fmla="*/ 538177 h 1687324"/>
              <a:gd name="connsiteX4588" fmla="*/ 51424 w 1655762"/>
              <a:gd name="connsiteY4588" fmla="*/ 535853 h 1687324"/>
              <a:gd name="connsiteX4589" fmla="*/ 53660 w 1655762"/>
              <a:gd name="connsiteY4589" fmla="*/ 532497 h 1687324"/>
              <a:gd name="connsiteX4590" fmla="*/ 67075 w 1655762"/>
              <a:gd name="connsiteY4590" fmla="*/ 496699 h 1687324"/>
              <a:gd name="connsiteX4591" fmla="*/ 69311 w 1655762"/>
              <a:gd name="connsiteY4591" fmla="*/ 494462 h 1687324"/>
              <a:gd name="connsiteX4592" fmla="*/ 78254 w 1655762"/>
              <a:gd name="connsiteY4592" fmla="*/ 474325 h 1687324"/>
              <a:gd name="connsiteX4593" fmla="*/ 73782 w 1655762"/>
              <a:gd name="connsiteY4593" fmla="*/ 478800 h 1687324"/>
              <a:gd name="connsiteX4594" fmla="*/ 78254 w 1655762"/>
              <a:gd name="connsiteY4594" fmla="*/ 467613 h 1687324"/>
              <a:gd name="connsiteX4595" fmla="*/ 84961 w 1655762"/>
              <a:gd name="connsiteY4595" fmla="*/ 454189 h 1687324"/>
              <a:gd name="connsiteX4596" fmla="*/ 91669 w 1655762"/>
              <a:gd name="connsiteY4596" fmla="*/ 438527 h 1687324"/>
              <a:gd name="connsiteX4597" fmla="*/ 87197 w 1655762"/>
              <a:gd name="connsiteY4597" fmla="*/ 447477 h 1687324"/>
              <a:gd name="connsiteX4598" fmla="*/ 87197 w 1655762"/>
              <a:gd name="connsiteY4598" fmla="*/ 445239 h 1687324"/>
              <a:gd name="connsiteX4599" fmla="*/ 80490 w 1655762"/>
              <a:gd name="connsiteY4599" fmla="*/ 458664 h 1687324"/>
              <a:gd name="connsiteX4600" fmla="*/ 76018 w 1655762"/>
              <a:gd name="connsiteY4600" fmla="*/ 469851 h 1687324"/>
              <a:gd name="connsiteX4601" fmla="*/ 67075 w 1655762"/>
              <a:gd name="connsiteY4601" fmla="*/ 487750 h 1687324"/>
              <a:gd name="connsiteX4602" fmla="*/ 71547 w 1655762"/>
              <a:gd name="connsiteY4602" fmla="*/ 483275 h 1687324"/>
              <a:gd name="connsiteX4603" fmla="*/ 60367 w 1655762"/>
              <a:gd name="connsiteY4603" fmla="*/ 507886 h 1687324"/>
              <a:gd name="connsiteX4604" fmla="*/ 49188 w 1655762"/>
              <a:gd name="connsiteY4604" fmla="*/ 530260 h 1687324"/>
              <a:gd name="connsiteX4605" fmla="*/ 44717 w 1655762"/>
              <a:gd name="connsiteY4605" fmla="*/ 539209 h 1687324"/>
              <a:gd name="connsiteX4606" fmla="*/ 40245 w 1655762"/>
              <a:gd name="connsiteY4606" fmla="*/ 550396 h 1687324"/>
              <a:gd name="connsiteX4607" fmla="*/ 33538 w 1655762"/>
              <a:gd name="connsiteY4607" fmla="*/ 568295 h 1687324"/>
              <a:gd name="connsiteX4608" fmla="*/ 35773 w 1655762"/>
              <a:gd name="connsiteY4608" fmla="*/ 559346 h 1687324"/>
              <a:gd name="connsiteX4609" fmla="*/ 33258 w 1655762"/>
              <a:gd name="connsiteY4609" fmla="*/ 568855 h 1687324"/>
              <a:gd name="connsiteX4610" fmla="*/ 31245 w 1655762"/>
              <a:gd name="connsiteY4610" fmla="*/ 575033 h 1687324"/>
              <a:gd name="connsiteX4611" fmla="*/ 30964 w 1655762"/>
              <a:gd name="connsiteY4611" fmla="*/ 575158 h 1687324"/>
              <a:gd name="connsiteX4612" fmla="*/ 32140 w 1655762"/>
              <a:gd name="connsiteY4612" fmla="*/ 571092 h 1687324"/>
              <a:gd name="connsiteX4613" fmla="*/ 33538 w 1655762"/>
              <a:gd name="connsiteY4613" fmla="*/ 563821 h 1687324"/>
              <a:gd name="connsiteX4614" fmla="*/ 31302 w 1655762"/>
              <a:gd name="connsiteY4614" fmla="*/ 570533 h 1687324"/>
              <a:gd name="connsiteX4615" fmla="*/ 31070 w 1655762"/>
              <a:gd name="connsiteY4615" fmla="*/ 571049 h 1687324"/>
              <a:gd name="connsiteX4616" fmla="*/ 28786 w 1655762"/>
              <a:gd name="connsiteY4616" fmla="*/ 576126 h 1687324"/>
              <a:gd name="connsiteX4617" fmla="*/ 30964 w 1655762"/>
              <a:gd name="connsiteY4617" fmla="*/ 575158 h 1687324"/>
              <a:gd name="connsiteX4618" fmla="*/ 29066 w 1655762"/>
              <a:gd name="connsiteY4618" fmla="*/ 581720 h 1687324"/>
              <a:gd name="connsiteX4619" fmla="*/ 31245 w 1655762"/>
              <a:gd name="connsiteY4619" fmla="*/ 575033 h 1687324"/>
              <a:gd name="connsiteX4620" fmla="*/ 31302 w 1655762"/>
              <a:gd name="connsiteY4620" fmla="*/ 575008 h 1687324"/>
              <a:gd name="connsiteX4621" fmla="*/ 26830 w 1655762"/>
              <a:gd name="connsiteY4621" fmla="*/ 590669 h 1687324"/>
              <a:gd name="connsiteX4622" fmla="*/ 22358 w 1655762"/>
              <a:gd name="connsiteY4622" fmla="*/ 595144 h 1687324"/>
              <a:gd name="connsiteX4623" fmla="*/ 22388 w 1655762"/>
              <a:gd name="connsiteY4623" fmla="*/ 594907 h 1687324"/>
              <a:gd name="connsiteX4624" fmla="*/ 22225 w 1655762"/>
              <a:gd name="connsiteY4624" fmla="*/ 595313 h 1687324"/>
              <a:gd name="connsiteX4625" fmla="*/ 22616 w 1655762"/>
              <a:gd name="connsiteY4625" fmla="*/ 593079 h 1687324"/>
              <a:gd name="connsiteX4626" fmla="*/ 22638 w 1655762"/>
              <a:gd name="connsiteY4626" fmla="*/ 592907 h 1687324"/>
              <a:gd name="connsiteX4627" fmla="*/ 22681 w 1655762"/>
              <a:gd name="connsiteY4627" fmla="*/ 592708 h 1687324"/>
              <a:gd name="connsiteX4628" fmla="*/ 23614 w 1655762"/>
              <a:gd name="connsiteY4628" fmla="*/ 587376 h 1687324"/>
              <a:gd name="connsiteX4629" fmla="*/ 23813 w 1655762"/>
              <a:gd name="connsiteY4629" fmla="*/ 586242 h 1687324"/>
              <a:gd name="connsiteX4630" fmla="*/ 24343 w 1655762"/>
              <a:gd name="connsiteY4630" fmla="*/ 585105 h 1687324"/>
              <a:gd name="connsiteX4631" fmla="*/ 24594 w 1655762"/>
              <a:gd name="connsiteY4631" fmla="*/ 583957 h 1687324"/>
              <a:gd name="connsiteX4632" fmla="*/ 24867 w 1655762"/>
              <a:gd name="connsiteY4632" fmla="*/ 582864 h 1687324"/>
              <a:gd name="connsiteX4633" fmla="*/ 26830 w 1655762"/>
              <a:gd name="connsiteY4633" fmla="*/ 575008 h 1687324"/>
              <a:gd name="connsiteX4634" fmla="*/ 26830 w 1655762"/>
              <a:gd name="connsiteY4634" fmla="*/ 566058 h 1687324"/>
              <a:gd name="connsiteX4635" fmla="*/ 26830 w 1655762"/>
              <a:gd name="connsiteY4635" fmla="*/ 570533 h 1687324"/>
              <a:gd name="connsiteX4636" fmla="*/ 44717 w 1655762"/>
              <a:gd name="connsiteY4636" fmla="*/ 521310 h 1687324"/>
              <a:gd name="connsiteX4637" fmla="*/ 62603 w 1655762"/>
              <a:gd name="connsiteY4637" fmla="*/ 483275 h 1687324"/>
              <a:gd name="connsiteX4638" fmla="*/ 69311 w 1655762"/>
              <a:gd name="connsiteY4638" fmla="*/ 467613 h 1687324"/>
              <a:gd name="connsiteX4639" fmla="*/ 71547 w 1655762"/>
              <a:gd name="connsiteY4639" fmla="*/ 465423 h 1687324"/>
              <a:gd name="connsiteX4640" fmla="*/ 71547 w 1655762"/>
              <a:gd name="connsiteY4640" fmla="*/ 465422 h 1687324"/>
              <a:gd name="connsiteX4641" fmla="*/ 71547 w 1655762"/>
              <a:gd name="connsiteY4641" fmla="*/ 465421 h 1687324"/>
              <a:gd name="connsiteX4642" fmla="*/ 71547 w 1655762"/>
              <a:gd name="connsiteY4642" fmla="*/ 465420 h 1687324"/>
              <a:gd name="connsiteX4643" fmla="*/ 71547 w 1655762"/>
              <a:gd name="connsiteY4643" fmla="*/ 465419 h 1687324"/>
              <a:gd name="connsiteX4644" fmla="*/ 71547 w 1655762"/>
              <a:gd name="connsiteY4644" fmla="*/ 465418 h 1687324"/>
              <a:gd name="connsiteX4645" fmla="*/ 71547 w 1655762"/>
              <a:gd name="connsiteY4645" fmla="*/ 465417 h 1687324"/>
              <a:gd name="connsiteX4646" fmla="*/ 71547 w 1655762"/>
              <a:gd name="connsiteY4646" fmla="*/ 465416 h 1687324"/>
              <a:gd name="connsiteX4647" fmla="*/ 71547 w 1655762"/>
              <a:gd name="connsiteY4647" fmla="*/ 465415 h 1687324"/>
              <a:gd name="connsiteX4648" fmla="*/ 71547 w 1655762"/>
              <a:gd name="connsiteY4648" fmla="*/ 465414 h 1687324"/>
              <a:gd name="connsiteX4649" fmla="*/ 71547 w 1655762"/>
              <a:gd name="connsiteY4649" fmla="*/ 465413 h 1687324"/>
              <a:gd name="connsiteX4650" fmla="*/ 71547 w 1655762"/>
              <a:gd name="connsiteY4650" fmla="*/ 465412 h 1687324"/>
              <a:gd name="connsiteX4651" fmla="*/ 71547 w 1655762"/>
              <a:gd name="connsiteY4651" fmla="*/ 465411 h 1687324"/>
              <a:gd name="connsiteX4652" fmla="*/ 71547 w 1655762"/>
              <a:gd name="connsiteY4652" fmla="*/ 465410 h 1687324"/>
              <a:gd name="connsiteX4653" fmla="*/ 71547 w 1655762"/>
              <a:gd name="connsiteY4653" fmla="*/ 465409 h 1687324"/>
              <a:gd name="connsiteX4654" fmla="*/ 71547 w 1655762"/>
              <a:gd name="connsiteY4654" fmla="*/ 465408 h 1687324"/>
              <a:gd name="connsiteX4655" fmla="*/ 71547 w 1655762"/>
              <a:gd name="connsiteY4655" fmla="*/ 465407 h 1687324"/>
              <a:gd name="connsiteX4656" fmla="*/ 71547 w 1655762"/>
              <a:gd name="connsiteY4656" fmla="*/ 465406 h 1687324"/>
              <a:gd name="connsiteX4657" fmla="*/ 71547 w 1655762"/>
              <a:gd name="connsiteY4657" fmla="*/ 465405 h 1687324"/>
              <a:gd name="connsiteX4658" fmla="*/ 71547 w 1655762"/>
              <a:gd name="connsiteY4658" fmla="*/ 465404 h 1687324"/>
              <a:gd name="connsiteX4659" fmla="*/ 71547 w 1655762"/>
              <a:gd name="connsiteY4659" fmla="*/ 465403 h 1687324"/>
              <a:gd name="connsiteX4660" fmla="*/ 71547 w 1655762"/>
              <a:gd name="connsiteY4660" fmla="*/ 465402 h 1687324"/>
              <a:gd name="connsiteX4661" fmla="*/ 71547 w 1655762"/>
              <a:gd name="connsiteY4661" fmla="*/ 465401 h 1687324"/>
              <a:gd name="connsiteX4662" fmla="*/ 71547 w 1655762"/>
              <a:gd name="connsiteY4662" fmla="*/ 465400 h 1687324"/>
              <a:gd name="connsiteX4663" fmla="*/ 71547 w 1655762"/>
              <a:gd name="connsiteY4663" fmla="*/ 465399 h 1687324"/>
              <a:gd name="connsiteX4664" fmla="*/ 71547 w 1655762"/>
              <a:gd name="connsiteY4664" fmla="*/ 465398 h 1687324"/>
              <a:gd name="connsiteX4665" fmla="*/ 71547 w 1655762"/>
              <a:gd name="connsiteY4665" fmla="*/ 465397 h 1687324"/>
              <a:gd name="connsiteX4666" fmla="*/ 71547 w 1655762"/>
              <a:gd name="connsiteY4666" fmla="*/ 465396 h 1687324"/>
              <a:gd name="connsiteX4667" fmla="*/ 71547 w 1655762"/>
              <a:gd name="connsiteY4667" fmla="*/ 465395 h 1687324"/>
              <a:gd name="connsiteX4668" fmla="*/ 71547 w 1655762"/>
              <a:gd name="connsiteY4668" fmla="*/ 465394 h 1687324"/>
              <a:gd name="connsiteX4669" fmla="*/ 71547 w 1655762"/>
              <a:gd name="connsiteY4669" fmla="*/ 465393 h 1687324"/>
              <a:gd name="connsiteX4670" fmla="*/ 71547 w 1655762"/>
              <a:gd name="connsiteY4670" fmla="*/ 465392 h 1687324"/>
              <a:gd name="connsiteX4671" fmla="*/ 71547 w 1655762"/>
              <a:gd name="connsiteY4671" fmla="*/ 465391 h 1687324"/>
              <a:gd name="connsiteX4672" fmla="*/ 71547 w 1655762"/>
              <a:gd name="connsiteY4672" fmla="*/ 465390 h 1687324"/>
              <a:gd name="connsiteX4673" fmla="*/ 71547 w 1655762"/>
              <a:gd name="connsiteY4673" fmla="*/ 465389 h 1687324"/>
              <a:gd name="connsiteX4674" fmla="*/ 71547 w 1655762"/>
              <a:gd name="connsiteY4674" fmla="*/ 465388 h 1687324"/>
              <a:gd name="connsiteX4675" fmla="*/ 71547 w 1655762"/>
              <a:gd name="connsiteY4675" fmla="*/ 465387 h 1687324"/>
              <a:gd name="connsiteX4676" fmla="*/ 71547 w 1655762"/>
              <a:gd name="connsiteY4676" fmla="*/ 465386 h 1687324"/>
              <a:gd name="connsiteX4677" fmla="*/ 71547 w 1655762"/>
              <a:gd name="connsiteY4677" fmla="*/ 465385 h 1687324"/>
              <a:gd name="connsiteX4678" fmla="*/ 71547 w 1655762"/>
              <a:gd name="connsiteY4678" fmla="*/ 465384 h 1687324"/>
              <a:gd name="connsiteX4679" fmla="*/ 71547 w 1655762"/>
              <a:gd name="connsiteY4679" fmla="*/ 465383 h 1687324"/>
              <a:gd name="connsiteX4680" fmla="*/ 71547 w 1655762"/>
              <a:gd name="connsiteY4680" fmla="*/ 465382 h 1687324"/>
              <a:gd name="connsiteX4681" fmla="*/ 71547 w 1655762"/>
              <a:gd name="connsiteY4681" fmla="*/ 465381 h 1687324"/>
              <a:gd name="connsiteX4682" fmla="*/ 71547 w 1655762"/>
              <a:gd name="connsiteY4682" fmla="*/ 465380 h 1687324"/>
              <a:gd name="connsiteX4683" fmla="*/ 71547 w 1655762"/>
              <a:gd name="connsiteY4683" fmla="*/ 465379 h 1687324"/>
              <a:gd name="connsiteX4684" fmla="*/ 71547 w 1655762"/>
              <a:gd name="connsiteY4684" fmla="*/ 465378 h 1687324"/>
              <a:gd name="connsiteX4685" fmla="*/ 71547 w 1655762"/>
              <a:gd name="connsiteY4685" fmla="*/ 465377 h 1687324"/>
              <a:gd name="connsiteX4686" fmla="*/ 71547 w 1655762"/>
              <a:gd name="connsiteY4686" fmla="*/ 465376 h 1687324"/>
              <a:gd name="connsiteX4687" fmla="*/ 76018 w 1655762"/>
              <a:gd name="connsiteY4687" fmla="*/ 456426 h 1687324"/>
              <a:gd name="connsiteX4688" fmla="*/ 84961 w 1655762"/>
              <a:gd name="connsiteY4688" fmla="*/ 436290 h 1687324"/>
              <a:gd name="connsiteX4689" fmla="*/ 82726 w 1655762"/>
              <a:gd name="connsiteY4689" fmla="*/ 443002 h 1687324"/>
              <a:gd name="connsiteX4690" fmla="*/ 87197 w 1655762"/>
              <a:gd name="connsiteY4690" fmla="*/ 434052 h 1687324"/>
              <a:gd name="connsiteX4691" fmla="*/ 87197 w 1655762"/>
              <a:gd name="connsiteY4691" fmla="*/ 436290 h 1687324"/>
              <a:gd name="connsiteX4692" fmla="*/ 96141 w 1655762"/>
              <a:gd name="connsiteY4692" fmla="*/ 416153 h 1687324"/>
              <a:gd name="connsiteX4693" fmla="*/ 98376 w 1655762"/>
              <a:gd name="connsiteY4693" fmla="*/ 416153 h 1687324"/>
              <a:gd name="connsiteX4694" fmla="*/ 96141 w 1655762"/>
              <a:gd name="connsiteY4694" fmla="*/ 420628 h 1687324"/>
              <a:gd name="connsiteX4695" fmla="*/ 100612 w 1655762"/>
              <a:gd name="connsiteY4695" fmla="*/ 413916 h 1687324"/>
              <a:gd name="connsiteX4696" fmla="*/ 102848 w 1655762"/>
              <a:gd name="connsiteY4696" fmla="*/ 411679 h 1687324"/>
              <a:gd name="connsiteX4697" fmla="*/ 96141 w 1655762"/>
              <a:gd name="connsiteY4697" fmla="*/ 422865 h 1687324"/>
              <a:gd name="connsiteX4698" fmla="*/ 89433 w 1655762"/>
              <a:gd name="connsiteY4698" fmla="*/ 436290 h 1687324"/>
              <a:gd name="connsiteX4699" fmla="*/ 102848 w 1655762"/>
              <a:gd name="connsiteY4699" fmla="*/ 416153 h 1687324"/>
              <a:gd name="connsiteX4700" fmla="*/ 107320 w 1655762"/>
              <a:gd name="connsiteY4700" fmla="*/ 407204 h 1687324"/>
              <a:gd name="connsiteX4701" fmla="*/ 110674 w 1655762"/>
              <a:gd name="connsiteY4701" fmla="*/ 401331 h 1687324"/>
              <a:gd name="connsiteX4702" fmla="*/ 114027 w 1655762"/>
              <a:gd name="connsiteY4702" fmla="*/ 393782 h 1687324"/>
              <a:gd name="connsiteX4703" fmla="*/ 114027 w 1655762"/>
              <a:gd name="connsiteY4703" fmla="*/ 393781 h 1687324"/>
              <a:gd name="connsiteX4704" fmla="*/ 114307 w 1655762"/>
              <a:gd name="connsiteY4704" fmla="*/ 396297 h 1687324"/>
              <a:gd name="connsiteX4705" fmla="*/ 116263 w 1655762"/>
              <a:gd name="connsiteY4705" fmla="*/ 393780 h 1687324"/>
              <a:gd name="connsiteX4706" fmla="*/ 118499 w 1655762"/>
              <a:gd name="connsiteY4706" fmla="*/ 387067 h 1687324"/>
              <a:gd name="connsiteX4707" fmla="*/ 133590 w 1655762"/>
              <a:gd name="connsiteY4707" fmla="*/ 363576 h 1687324"/>
              <a:gd name="connsiteX4708" fmla="*/ 129678 w 1655762"/>
              <a:gd name="connsiteY4708" fmla="*/ 371406 h 1687324"/>
              <a:gd name="connsiteX4709" fmla="*/ 138621 w 1655762"/>
              <a:gd name="connsiteY4709" fmla="*/ 355744 h 1687324"/>
              <a:gd name="connsiteX4710" fmla="*/ 133590 w 1655762"/>
              <a:gd name="connsiteY4710" fmla="*/ 363576 h 1687324"/>
              <a:gd name="connsiteX4711" fmla="*/ 134429 w 1655762"/>
              <a:gd name="connsiteY4711" fmla="*/ 361897 h 1687324"/>
              <a:gd name="connsiteX4712" fmla="*/ 134430 w 1655762"/>
              <a:gd name="connsiteY4712" fmla="*/ 361895 h 1687324"/>
              <a:gd name="connsiteX4713" fmla="*/ 134150 w 1655762"/>
              <a:gd name="connsiteY4713" fmla="*/ 362456 h 1687324"/>
              <a:gd name="connsiteX4714" fmla="*/ 136281 w 1655762"/>
              <a:gd name="connsiteY4714" fmla="*/ 358820 h 1687324"/>
              <a:gd name="connsiteX4715" fmla="*/ 134430 w 1655762"/>
              <a:gd name="connsiteY4715" fmla="*/ 361895 h 1687324"/>
              <a:gd name="connsiteX4716" fmla="*/ 137503 w 1655762"/>
              <a:gd name="connsiteY4716" fmla="*/ 355744 h 1687324"/>
              <a:gd name="connsiteX4717" fmla="*/ 140857 w 1655762"/>
              <a:gd name="connsiteY4717" fmla="*/ 349032 h 1687324"/>
              <a:gd name="connsiteX4718" fmla="*/ 140857 w 1655762"/>
              <a:gd name="connsiteY4718" fmla="*/ 351269 h 1687324"/>
              <a:gd name="connsiteX4719" fmla="*/ 145329 w 1655762"/>
              <a:gd name="connsiteY4719" fmla="*/ 344557 h 1687324"/>
              <a:gd name="connsiteX4720" fmla="*/ 138621 w 1655762"/>
              <a:gd name="connsiteY4720" fmla="*/ 351269 h 1687324"/>
              <a:gd name="connsiteX4721" fmla="*/ 145329 w 1655762"/>
              <a:gd name="connsiteY4721" fmla="*/ 342320 h 1687324"/>
              <a:gd name="connsiteX4722" fmla="*/ 154272 w 1655762"/>
              <a:gd name="connsiteY4722" fmla="*/ 324421 h 1687324"/>
              <a:gd name="connsiteX4723" fmla="*/ 163215 w 1655762"/>
              <a:gd name="connsiteY4723" fmla="*/ 313234 h 1687324"/>
              <a:gd name="connsiteX4724" fmla="*/ 172159 w 1655762"/>
              <a:gd name="connsiteY4724" fmla="*/ 297572 h 1687324"/>
              <a:gd name="connsiteX4725" fmla="*/ 183338 w 1655762"/>
              <a:gd name="connsiteY4725" fmla="*/ 281910 h 1687324"/>
              <a:gd name="connsiteX4726" fmla="*/ 194517 w 1655762"/>
              <a:gd name="connsiteY4726" fmla="*/ 266249 h 1687324"/>
              <a:gd name="connsiteX4727" fmla="*/ 205696 w 1655762"/>
              <a:gd name="connsiteY4727" fmla="*/ 255062 h 1687324"/>
              <a:gd name="connsiteX4728" fmla="*/ 210168 w 1655762"/>
              <a:gd name="connsiteY4728" fmla="*/ 248350 h 1687324"/>
              <a:gd name="connsiteX4729" fmla="*/ 212403 w 1655762"/>
              <a:gd name="connsiteY4729" fmla="*/ 246112 h 1687324"/>
              <a:gd name="connsiteX4730" fmla="*/ 216875 w 1655762"/>
              <a:gd name="connsiteY4730" fmla="*/ 239400 h 1687324"/>
              <a:gd name="connsiteX4731" fmla="*/ 234762 w 1655762"/>
              <a:gd name="connsiteY4731" fmla="*/ 219264 h 1687324"/>
              <a:gd name="connsiteX4732" fmla="*/ 254884 w 1655762"/>
              <a:gd name="connsiteY4732" fmla="*/ 201365 h 1687324"/>
              <a:gd name="connsiteX4733" fmla="*/ 259356 w 1655762"/>
              <a:gd name="connsiteY4733" fmla="*/ 196890 h 1687324"/>
              <a:gd name="connsiteX4734" fmla="*/ 268299 w 1655762"/>
              <a:gd name="connsiteY4734" fmla="*/ 187940 h 1687324"/>
              <a:gd name="connsiteX4735" fmla="*/ 277242 w 1655762"/>
              <a:gd name="connsiteY4735" fmla="*/ 178991 h 1687324"/>
              <a:gd name="connsiteX4736" fmla="*/ 295129 w 1655762"/>
              <a:gd name="connsiteY4736" fmla="*/ 165566 h 1687324"/>
              <a:gd name="connsiteX4737" fmla="*/ 333138 w 1655762"/>
              <a:gd name="connsiteY4737" fmla="*/ 136480 h 1687324"/>
              <a:gd name="connsiteX4738" fmla="*/ 351024 w 1655762"/>
              <a:gd name="connsiteY4738" fmla="*/ 123056 h 1687324"/>
              <a:gd name="connsiteX4739" fmla="*/ 353260 w 1655762"/>
              <a:gd name="connsiteY4739" fmla="*/ 123056 h 1687324"/>
              <a:gd name="connsiteX4740" fmla="*/ 364439 w 1655762"/>
              <a:gd name="connsiteY4740" fmla="*/ 114107 h 1687324"/>
              <a:gd name="connsiteX4741" fmla="*/ 377854 w 1655762"/>
              <a:gd name="connsiteY4741" fmla="*/ 107395 h 1687324"/>
              <a:gd name="connsiteX4742" fmla="*/ 402448 w 1655762"/>
              <a:gd name="connsiteY4742" fmla="*/ 91733 h 1687324"/>
              <a:gd name="connsiteX4743" fmla="*/ 422571 w 1655762"/>
              <a:gd name="connsiteY4743" fmla="*/ 80546 h 1687324"/>
              <a:gd name="connsiteX4744" fmla="*/ 435986 w 1655762"/>
              <a:gd name="connsiteY4744" fmla="*/ 73834 h 1687324"/>
              <a:gd name="connsiteX4745" fmla="*/ 440457 w 1655762"/>
              <a:gd name="connsiteY4745" fmla="*/ 71596 h 1687324"/>
              <a:gd name="connsiteX4746" fmla="*/ 447165 w 1655762"/>
              <a:gd name="connsiteY4746" fmla="*/ 67122 h 1687324"/>
              <a:gd name="connsiteX4747" fmla="*/ 471759 w 1655762"/>
              <a:gd name="connsiteY4747" fmla="*/ 55935 h 1687324"/>
              <a:gd name="connsiteX4748" fmla="*/ 503060 w 1655762"/>
              <a:gd name="connsiteY4748" fmla="*/ 42510 h 1687324"/>
              <a:gd name="connsiteX4749" fmla="*/ 529890 w 1655762"/>
              <a:gd name="connsiteY4749" fmla="*/ 33561 h 1687324"/>
              <a:gd name="connsiteX4750" fmla="*/ 527654 w 1655762"/>
              <a:gd name="connsiteY4750" fmla="*/ 35798 h 1687324"/>
              <a:gd name="connsiteX4751" fmla="*/ 583550 w 1655762"/>
              <a:gd name="connsiteY4751" fmla="*/ 17899 h 1687324"/>
              <a:gd name="connsiteX4752" fmla="*/ 561192 w 1655762"/>
              <a:gd name="connsiteY4752" fmla="*/ 24611 h 1687324"/>
              <a:gd name="connsiteX4753" fmla="*/ 538833 w 1655762"/>
              <a:gd name="connsiteY4753" fmla="*/ 33561 h 1687324"/>
              <a:gd name="connsiteX4754" fmla="*/ 498589 w 1655762"/>
              <a:gd name="connsiteY4754" fmla="*/ 51460 h 1687324"/>
              <a:gd name="connsiteX4755" fmla="*/ 469523 w 1655762"/>
              <a:gd name="connsiteY4755" fmla="*/ 64884 h 1687324"/>
              <a:gd name="connsiteX4756" fmla="*/ 440457 w 1655762"/>
              <a:gd name="connsiteY4756" fmla="*/ 80546 h 1687324"/>
              <a:gd name="connsiteX4757" fmla="*/ 384562 w 1655762"/>
              <a:gd name="connsiteY4757" fmla="*/ 114107 h 1687324"/>
              <a:gd name="connsiteX4758" fmla="*/ 371147 w 1655762"/>
              <a:gd name="connsiteY4758" fmla="*/ 120819 h 1687324"/>
              <a:gd name="connsiteX4759" fmla="*/ 359968 w 1655762"/>
              <a:gd name="connsiteY4759" fmla="*/ 129768 h 1687324"/>
              <a:gd name="connsiteX4760" fmla="*/ 335374 w 1655762"/>
              <a:gd name="connsiteY4760" fmla="*/ 147667 h 1687324"/>
              <a:gd name="connsiteX4761" fmla="*/ 288421 w 1655762"/>
              <a:gd name="connsiteY4761" fmla="*/ 185703 h 1687324"/>
              <a:gd name="connsiteX4762" fmla="*/ 299600 w 1655762"/>
              <a:gd name="connsiteY4762" fmla="*/ 181228 h 1687324"/>
              <a:gd name="connsiteX4763" fmla="*/ 275006 w 1655762"/>
              <a:gd name="connsiteY4763" fmla="*/ 201365 h 1687324"/>
              <a:gd name="connsiteX4764" fmla="*/ 266569 w 1655762"/>
              <a:gd name="connsiteY4764" fmla="*/ 209808 h 1687324"/>
              <a:gd name="connsiteX4765" fmla="*/ 252648 w 1655762"/>
              <a:gd name="connsiteY4765" fmla="*/ 223738 h 1687324"/>
              <a:gd name="connsiteX4766" fmla="*/ 257120 w 1655762"/>
              <a:gd name="connsiteY4766" fmla="*/ 219264 h 1687324"/>
              <a:gd name="connsiteX4767" fmla="*/ 266569 w 1655762"/>
              <a:gd name="connsiteY4767" fmla="*/ 209808 h 1687324"/>
              <a:gd name="connsiteX4768" fmla="*/ 266622 w 1655762"/>
              <a:gd name="connsiteY4768" fmla="*/ 209755 h 1687324"/>
              <a:gd name="connsiteX4769" fmla="*/ 272771 w 1655762"/>
              <a:gd name="connsiteY4769" fmla="*/ 203602 h 1687324"/>
              <a:gd name="connsiteX4770" fmla="*/ 297365 w 1655762"/>
              <a:gd name="connsiteY4770" fmla="*/ 183466 h 1687324"/>
              <a:gd name="connsiteX4771" fmla="*/ 308544 w 1655762"/>
              <a:gd name="connsiteY4771" fmla="*/ 174516 h 1687324"/>
              <a:gd name="connsiteX4772" fmla="*/ 321959 w 1655762"/>
              <a:gd name="connsiteY4772" fmla="*/ 163329 h 1687324"/>
              <a:gd name="connsiteX4773" fmla="*/ 324194 w 1655762"/>
              <a:gd name="connsiteY4773" fmla="*/ 161092 h 1687324"/>
              <a:gd name="connsiteX4774" fmla="*/ 342081 w 1655762"/>
              <a:gd name="connsiteY4774" fmla="*/ 147667 h 1687324"/>
              <a:gd name="connsiteX4775" fmla="*/ 366675 w 1655762"/>
              <a:gd name="connsiteY4775" fmla="*/ 132006 h 1687324"/>
              <a:gd name="connsiteX4776" fmla="*/ 362203 w 1655762"/>
              <a:gd name="connsiteY4776" fmla="*/ 134243 h 1687324"/>
              <a:gd name="connsiteX4777" fmla="*/ 375618 w 1655762"/>
              <a:gd name="connsiteY4777" fmla="*/ 125294 h 1687324"/>
              <a:gd name="connsiteX4778" fmla="*/ 377854 w 1655762"/>
              <a:gd name="connsiteY4778" fmla="*/ 125294 h 1687324"/>
              <a:gd name="connsiteX4779" fmla="*/ 397977 w 1655762"/>
              <a:gd name="connsiteY4779" fmla="*/ 111869 h 1687324"/>
              <a:gd name="connsiteX4780" fmla="*/ 420335 w 1655762"/>
              <a:gd name="connsiteY4780" fmla="*/ 98445 h 1687324"/>
              <a:gd name="connsiteX4781" fmla="*/ 424806 w 1655762"/>
              <a:gd name="connsiteY4781" fmla="*/ 98445 h 1687324"/>
              <a:gd name="connsiteX4782" fmla="*/ 433750 w 1655762"/>
              <a:gd name="connsiteY4782" fmla="*/ 93970 h 1687324"/>
              <a:gd name="connsiteX4783" fmla="*/ 435986 w 1655762"/>
              <a:gd name="connsiteY4783" fmla="*/ 91733 h 1687324"/>
              <a:gd name="connsiteX4784" fmla="*/ 444929 w 1655762"/>
              <a:gd name="connsiteY4784" fmla="*/ 87258 h 1687324"/>
              <a:gd name="connsiteX4785" fmla="*/ 447165 w 1655762"/>
              <a:gd name="connsiteY4785" fmla="*/ 87258 h 1687324"/>
              <a:gd name="connsiteX4786" fmla="*/ 465051 w 1655762"/>
              <a:gd name="connsiteY4786" fmla="*/ 76071 h 1687324"/>
              <a:gd name="connsiteX4787" fmla="*/ 478465 w 1655762"/>
              <a:gd name="connsiteY4787" fmla="*/ 71597 h 1687324"/>
              <a:gd name="connsiteX4788" fmla="*/ 474126 w 1655762"/>
              <a:gd name="connsiteY4788" fmla="*/ 74492 h 1687324"/>
              <a:gd name="connsiteX4789" fmla="*/ 473715 w 1655762"/>
              <a:gd name="connsiteY4789" fmla="*/ 74673 h 1687324"/>
              <a:gd name="connsiteX4790" fmla="*/ 471759 w 1655762"/>
              <a:gd name="connsiteY4790" fmla="*/ 76071 h 1687324"/>
              <a:gd name="connsiteX4791" fmla="*/ 462815 w 1655762"/>
              <a:gd name="connsiteY4791" fmla="*/ 80546 h 1687324"/>
              <a:gd name="connsiteX4792" fmla="*/ 476230 w 1655762"/>
              <a:gd name="connsiteY4792" fmla="*/ 76071 h 1687324"/>
              <a:gd name="connsiteX4793" fmla="*/ 487410 w 1655762"/>
              <a:gd name="connsiteY4793" fmla="*/ 69359 h 1687324"/>
              <a:gd name="connsiteX4794" fmla="*/ 485174 w 1655762"/>
              <a:gd name="connsiteY4794" fmla="*/ 69359 h 1687324"/>
              <a:gd name="connsiteX4795" fmla="*/ 500824 w 1655762"/>
              <a:gd name="connsiteY4795" fmla="*/ 64884 h 1687324"/>
              <a:gd name="connsiteX4796" fmla="*/ 494117 w 1655762"/>
              <a:gd name="connsiteY4796" fmla="*/ 67122 h 1687324"/>
              <a:gd name="connsiteX4797" fmla="*/ 496353 w 1655762"/>
              <a:gd name="connsiteY4797" fmla="*/ 67122 h 1687324"/>
              <a:gd name="connsiteX4798" fmla="*/ 503340 w 1655762"/>
              <a:gd name="connsiteY4798" fmla="*/ 63766 h 1687324"/>
              <a:gd name="connsiteX4799" fmla="*/ 512004 w 1655762"/>
              <a:gd name="connsiteY4799" fmla="*/ 60409 h 1687324"/>
              <a:gd name="connsiteX4800" fmla="*/ 516475 w 1655762"/>
              <a:gd name="connsiteY4800" fmla="*/ 58172 h 1687324"/>
              <a:gd name="connsiteX4801" fmla="*/ 505296 w 1655762"/>
              <a:gd name="connsiteY4801" fmla="*/ 64884 h 1687324"/>
              <a:gd name="connsiteX4802" fmla="*/ 534362 w 1655762"/>
              <a:gd name="connsiteY4802" fmla="*/ 51460 h 1687324"/>
              <a:gd name="connsiteX4803" fmla="*/ 535609 w 1655762"/>
              <a:gd name="connsiteY4803" fmla="*/ 52458 h 1687324"/>
              <a:gd name="connsiteX4804" fmla="*/ 532126 w 1655762"/>
              <a:gd name="connsiteY4804" fmla="*/ 53697 h 1687324"/>
              <a:gd name="connsiteX4805" fmla="*/ 535759 w 1655762"/>
              <a:gd name="connsiteY4805" fmla="*/ 52579 h 1687324"/>
              <a:gd name="connsiteX4806" fmla="*/ 535609 w 1655762"/>
              <a:gd name="connsiteY4806" fmla="*/ 52458 h 1687324"/>
              <a:gd name="connsiteX4807" fmla="*/ 544703 w 1655762"/>
              <a:gd name="connsiteY4807" fmla="*/ 49223 h 1687324"/>
              <a:gd name="connsiteX4808" fmla="*/ 552248 w 1655762"/>
              <a:gd name="connsiteY4808" fmla="*/ 44748 h 1687324"/>
              <a:gd name="connsiteX4809" fmla="*/ 567899 w 1655762"/>
              <a:gd name="connsiteY4809" fmla="*/ 40273 h 1687324"/>
              <a:gd name="connsiteX4810" fmla="*/ 561192 w 1655762"/>
              <a:gd name="connsiteY4810" fmla="*/ 40273 h 1687324"/>
              <a:gd name="connsiteX4811" fmla="*/ 576842 w 1655762"/>
              <a:gd name="connsiteY4811" fmla="*/ 38036 h 1687324"/>
              <a:gd name="connsiteX4812" fmla="*/ 579078 w 1655762"/>
              <a:gd name="connsiteY4812" fmla="*/ 35798 h 1687324"/>
              <a:gd name="connsiteX4813" fmla="*/ 581314 w 1655762"/>
              <a:gd name="connsiteY4813" fmla="*/ 35798 h 1687324"/>
              <a:gd name="connsiteX4814" fmla="*/ 592493 w 1655762"/>
              <a:gd name="connsiteY4814" fmla="*/ 33561 h 1687324"/>
              <a:gd name="connsiteX4815" fmla="*/ 596965 w 1655762"/>
              <a:gd name="connsiteY4815" fmla="*/ 31323 h 1687324"/>
              <a:gd name="connsiteX4816" fmla="*/ 713228 w 1655762"/>
              <a:gd name="connsiteY4816" fmla="*/ 6712 h 1687324"/>
              <a:gd name="connsiteX4817" fmla="*/ 746765 w 1655762"/>
              <a:gd name="connsiteY4817" fmla="*/ 2238 h 1687324"/>
              <a:gd name="connsiteX4818" fmla="*/ 753472 w 1655762"/>
              <a:gd name="connsiteY4818" fmla="*/ 2238 h 1687324"/>
              <a:gd name="connsiteX4819" fmla="*/ 762416 w 1655762"/>
              <a:gd name="connsiteY4819" fmla="*/ 2238 h 1687324"/>
              <a:gd name="connsiteX4820" fmla="*/ 766887 w 1655762"/>
              <a:gd name="connsiteY4820" fmla="*/ 2238 h 1687324"/>
              <a:gd name="connsiteX4821" fmla="*/ 768204 w 1655762"/>
              <a:gd name="connsiteY4821" fmla="*/ 1410 h 168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</a:cxnLst>
            <a:rect l="l" t="t" r="r" b="b"/>
            <a:pathLst>
              <a:path w="1655762" h="1687324">
                <a:moveTo>
                  <a:pt x="648004" y="1660478"/>
                </a:moveTo>
                <a:cubicBezTo>
                  <a:pt x="652473" y="1660478"/>
                  <a:pt x="659177" y="1662715"/>
                  <a:pt x="663646" y="1662715"/>
                </a:cubicBezTo>
                <a:lnTo>
                  <a:pt x="686581" y="1667636"/>
                </a:lnTo>
                <a:lnTo>
                  <a:pt x="683756" y="1667189"/>
                </a:lnTo>
                <a:cubicBezTo>
                  <a:pt x="674818" y="1664952"/>
                  <a:pt x="668115" y="1662715"/>
                  <a:pt x="659177" y="1662715"/>
                </a:cubicBezTo>
                <a:cubicBezTo>
                  <a:pt x="654708" y="1660478"/>
                  <a:pt x="652473" y="1660478"/>
                  <a:pt x="648004" y="1660478"/>
                </a:cubicBezTo>
                <a:close/>
                <a:moveTo>
                  <a:pt x="655371" y="1644378"/>
                </a:moveTo>
                <a:lnTo>
                  <a:pt x="663574" y="1646049"/>
                </a:lnTo>
                <a:cubicBezTo>
                  <a:pt x="663574" y="1646049"/>
                  <a:pt x="661410" y="1646049"/>
                  <a:pt x="658974" y="1645719"/>
                </a:cubicBezTo>
                <a:close/>
                <a:moveTo>
                  <a:pt x="652759" y="1643407"/>
                </a:moveTo>
                <a:lnTo>
                  <a:pt x="655371" y="1644378"/>
                </a:lnTo>
                <a:lnTo>
                  <a:pt x="654916" y="1644286"/>
                </a:lnTo>
                <a:close/>
                <a:moveTo>
                  <a:pt x="652751" y="1643404"/>
                </a:moveTo>
                <a:lnTo>
                  <a:pt x="652759" y="1643407"/>
                </a:lnTo>
                <a:lnTo>
                  <a:pt x="652753" y="1643405"/>
                </a:lnTo>
                <a:close/>
                <a:moveTo>
                  <a:pt x="607783" y="1633631"/>
                </a:moveTo>
                <a:cubicBezTo>
                  <a:pt x="612252" y="1633631"/>
                  <a:pt x="616721" y="1635869"/>
                  <a:pt x="623425" y="1635869"/>
                </a:cubicBezTo>
                <a:lnTo>
                  <a:pt x="620912" y="1635869"/>
                </a:lnTo>
                <a:lnTo>
                  <a:pt x="632363" y="1638106"/>
                </a:lnTo>
                <a:cubicBezTo>
                  <a:pt x="632363" y="1638106"/>
                  <a:pt x="632363" y="1638106"/>
                  <a:pt x="627894" y="1638106"/>
                </a:cubicBezTo>
                <a:cubicBezTo>
                  <a:pt x="625659" y="1635869"/>
                  <a:pt x="623425" y="1635869"/>
                  <a:pt x="618956" y="1635869"/>
                </a:cubicBezTo>
                <a:lnTo>
                  <a:pt x="620911" y="1635869"/>
                </a:lnTo>
                <a:cubicBezTo>
                  <a:pt x="616163" y="1634750"/>
                  <a:pt x="611135" y="1633631"/>
                  <a:pt x="607783" y="1633631"/>
                </a:cubicBezTo>
                <a:close/>
                <a:moveTo>
                  <a:pt x="1244615" y="1577701"/>
                </a:moveTo>
                <a:cubicBezTo>
                  <a:pt x="1242380" y="1579939"/>
                  <a:pt x="1226739" y="1584413"/>
                  <a:pt x="1213332" y="1591125"/>
                </a:cubicBezTo>
                <a:cubicBezTo>
                  <a:pt x="1215566" y="1588887"/>
                  <a:pt x="1222270" y="1586650"/>
                  <a:pt x="1228973" y="1584413"/>
                </a:cubicBezTo>
                <a:lnTo>
                  <a:pt x="1235677" y="1579939"/>
                </a:lnTo>
                <a:lnTo>
                  <a:pt x="1240146" y="1579659"/>
                </a:lnTo>
                <a:cubicBezTo>
                  <a:pt x="1242380" y="1578820"/>
                  <a:pt x="1244615" y="1577701"/>
                  <a:pt x="1244615" y="1577701"/>
                </a:cubicBezTo>
                <a:close/>
                <a:moveTo>
                  <a:pt x="1269194" y="1559804"/>
                </a:moveTo>
                <a:cubicBezTo>
                  <a:pt x="1269194" y="1562041"/>
                  <a:pt x="1262491" y="1564278"/>
                  <a:pt x="1260256" y="1566515"/>
                </a:cubicBezTo>
                <a:cubicBezTo>
                  <a:pt x="1249084" y="1573227"/>
                  <a:pt x="1249084" y="1573227"/>
                  <a:pt x="1242380" y="1577701"/>
                </a:cubicBezTo>
                <a:lnTo>
                  <a:pt x="1235677" y="1579939"/>
                </a:lnTo>
                <a:lnTo>
                  <a:pt x="1249084" y="1570990"/>
                </a:lnTo>
                <a:lnTo>
                  <a:pt x="1253106" y="1568753"/>
                </a:lnTo>
                <a:lnTo>
                  <a:pt x="1253553" y="1568753"/>
                </a:lnTo>
                <a:lnTo>
                  <a:pt x="1255784" y="1567263"/>
                </a:lnTo>
                <a:close/>
                <a:moveTo>
                  <a:pt x="1296753" y="1540415"/>
                </a:moveTo>
                <a:lnTo>
                  <a:pt x="1294891" y="1541907"/>
                </a:lnTo>
                <a:lnTo>
                  <a:pt x="1291539" y="1544144"/>
                </a:lnTo>
                <a:lnTo>
                  <a:pt x="1284745" y="1547545"/>
                </a:lnTo>
                <a:lnTo>
                  <a:pt x="1290377" y="1543607"/>
                </a:lnTo>
                <a:close/>
                <a:moveTo>
                  <a:pt x="366455" y="1515058"/>
                </a:moveTo>
                <a:lnTo>
                  <a:pt x="366457" y="1515059"/>
                </a:lnTo>
                <a:lnTo>
                  <a:pt x="366457" y="1515060"/>
                </a:lnTo>
                <a:close/>
                <a:moveTo>
                  <a:pt x="432213" y="1509584"/>
                </a:moveTo>
                <a:lnTo>
                  <a:pt x="432934" y="1510026"/>
                </a:lnTo>
                <a:cubicBezTo>
                  <a:pt x="438520" y="1513382"/>
                  <a:pt x="443548" y="1516179"/>
                  <a:pt x="446900" y="1517297"/>
                </a:cubicBezTo>
                <a:lnTo>
                  <a:pt x="438742" y="1512397"/>
                </a:lnTo>
                <a:close/>
                <a:moveTo>
                  <a:pt x="352913" y="1506437"/>
                </a:moveTo>
                <a:lnTo>
                  <a:pt x="354727" y="1507510"/>
                </a:lnTo>
                <a:lnTo>
                  <a:pt x="362370" y="1511786"/>
                </a:lnTo>
                <a:lnTo>
                  <a:pt x="366452" y="1515055"/>
                </a:lnTo>
                <a:lnTo>
                  <a:pt x="366455" y="1515058"/>
                </a:lnTo>
                <a:lnTo>
                  <a:pt x="355285" y="1508348"/>
                </a:lnTo>
                <a:close/>
                <a:moveTo>
                  <a:pt x="348582" y="1502946"/>
                </a:moveTo>
                <a:lnTo>
                  <a:pt x="352913" y="1506437"/>
                </a:lnTo>
                <a:lnTo>
                  <a:pt x="348582" y="1503874"/>
                </a:lnTo>
                <a:close/>
                <a:moveTo>
                  <a:pt x="344380" y="1499560"/>
                </a:moveTo>
                <a:lnTo>
                  <a:pt x="348582" y="1502084"/>
                </a:lnTo>
                <a:lnTo>
                  <a:pt x="348582" y="1502946"/>
                </a:lnTo>
                <a:close/>
                <a:moveTo>
                  <a:pt x="344113" y="1499400"/>
                </a:moveTo>
                <a:lnTo>
                  <a:pt x="344203" y="1499418"/>
                </a:lnTo>
                <a:lnTo>
                  <a:pt x="344380" y="1499560"/>
                </a:lnTo>
                <a:close/>
                <a:moveTo>
                  <a:pt x="337409" y="1494925"/>
                </a:moveTo>
                <a:lnTo>
                  <a:pt x="343786" y="1499089"/>
                </a:lnTo>
                <a:lnTo>
                  <a:pt x="344113" y="1499400"/>
                </a:lnTo>
                <a:cubicBezTo>
                  <a:pt x="341878" y="1497162"/>
                  <a:pt x="339644" y="1494925"/>
                  <a:pt x="337409" y="1494925"/>
                </a:cubicBezTo>
                <a:close/>
                <a:moveTo>
                  <a:pt x="400647" y="1491570"/>
                </a:moveTo>
                <a:lnTo>
                  <a:pt x="401372" y="1491849"/>
                </a:lnTo>
                <a:cubicBezTo>
                  <a:pt x="403327" y="1492688"/>
                  <a:pt x="405562" y="1493807"/>
                  <a:pt x="406679" y="1494925"/>
                </a:cubicBezTo>
                <a:close/>
                <a:moveTo>
                  <a:pt x="398858" y="1487934"/>
                </a:moveTo>
                <a:lnTo>
                  <a:pt x="401093" y="1489612"/>
                </a:lnTo>
                <a:cubicBezTo>
                  <a:pt x="402210" y="1490451"/>
                  <a:pt x="402210" y="1490451"/>
                  <a:pt x="402210" y="1490451"/>
                </a:cubicBezTo>
                <a:cubicBezTo>
                  <a:pt x="402210" y="1490451"/>
                  <a:pt x="400534" y="1489333"/>
                  <a:pt x="398858" y="1487934"/>
                </a:cubicBezTo>
                <a:close/>
                <a:moveTo>
                  <a:pt x="331646" y="1487271"/>
                </a:moveTo>
                <a:lnTo>
                  <a:pt x="333521" y="1487772"/>
                </a:lnTo>
                <a:lnTo>
                  <a:pt x="334616" y="1488493"/>
                </a:lnTo>
                <a:lnTo>
                  <a:pt x="334896" y="1489472"/>
                </a:lnTo>
                <a:close/>
                <a:moveTo>
                  <a:pt x="393272" y="1485976"/>
                </a:moveTo>
                <a:lnTo>
                  <a:pt x="394947" y="1486535"/>
                </a:lnTo>
                <a:lnTo>
                  <a:pt x="394948" y="1486536"/>
                </a:lnTo>
                <a:lnTo>
                  <a:pt x="394948" y="1486536"/>
                </a:lnTo>
                <a:lnTo>
                  <a:pt x="397741" y="1488214"/>
                </a:lnTo>
                <a:cubicBezTo>
                  <a:pt x="395506" y="1488214"/>
                  <a:pt x="393272" y="1485976"/>
                  <a:pt x="393272" y="1485976"/>
                </a:cubicBezTo>
                <a:close/>
                <a:moveTo>
                  <a:pt x="1369950" y="1485095"/>
                </a:moveTo>
                <a:lnTo>
                  <a:pt x="1349636" y="1501637"/>
                </a:lnTo>
                <a:cubicBezTo>
                  <a:pt x="1351871" y="1499400"/>
                  <a:pt x="1360809" y="1492688"/>
                  <a:pt x="1365278" y="1488214"/>
                </a:cubicBezTo>
                <a:close/>
                <a:moveTo>
                  <a:pt x="328474" y="1484962"/>
                </a:moveTo>
                <a:lnTo>
                  <a:pt x="330147" y="1486256"/>
                </a:lnTo>
                <a:lnTo>
                  <a:pt x="331646" y="1487271"/>
                </a:lnTo>
                <a:lnTo>
                  <a:pt x="330985" y="1487095"/>
                </a:lnTo>
                <a:close/>
                <a:moveTo>
                  <a:pt x="324002" y="1481502"/>
                </a:moveTo>
                <a:lnTo>
                  <a:pt x="325780" y="1482673"/>
                </a:lnTo>
                <a:lnTo>
                  <a:pt x="328474" y="1484962"/>
                </a:lnTo>
                <a:close/>
                <a:moveTo>
                  <a:pt x="1179815" y="1464723"/>
                </a:moveTo>
                <a:lnTo>
                  <a:pt x="1170876" y="1470316"/>
                </a:lnTo>
                <a:cubicBezTo>
                  <a:pt x="1177580" y="1465842"/>
                  <a:pt x="1168642" y="1470316"/>
                  <a:pt x="1164173" y="1472553"/>
                </a:cubicBezTo>
                <a:close/>
                <a:moveTo>
                  <a:pt x="364223" y="1463604"/>
                </a:moveTo>
                <a:lnTo>
                  <a:pt x="370592" y="1467855"/>
                </a:lnTo>
                <a:lnTo>
                  <a:pt x="364223" y="1463604"/>
                </a:lnTo>
                <a:close/>
                <a:moveTo>
                  <a:pt x="1185176" y="1461368"/>
                </a:moveTo>
                <a:lnTo>
                  <a:pt x="1182049" y="1463604"/>
                </a:lnTo>
                <a:lnTo>
                  <a:pt x="1179815" y="1464723"/>
                </a:lnTo>
                <a:close/>
                <a:moveTo>
                  <a:pt x="359754" y="1456893"/>
                </a:moveTo>
                <a:cubicBezTo>
                  <a:pt x="359754" y="1456893"/>
                  <a:pt x="364223" y="1459130"/>
                  <a:pt x="366458" y="1461367"/>
                </a:cubicBezTo>
                <a:lnTo>
                  <a:pt x="365181" y="1461239"/>
                </a:lnTo>
                <a:close/>
                <a:moveTo>
                  <a:pt x="1421606" y="1451421"/>
                </a:moveTo>
                <a:lnTo>
                  <a:pt x="1421606" y="1451422"/>
                </a:lnTo>
                <a:lnTo>
                  <a:pt x="1421605" y="1451423"/>
                </a:lnTo>
                <a:close/>
                <a:moveTo>
                  <a:pt x="1423987" y="1449199"/>
                </a:moveTo>
                <a:lnTo>
                  <a:pt x="1421606" y="1451421"/>
                </a:lnTo>
                <a:lnTo>
                  <a:pt x="1421904" y="1450310"/>
                </a:lnTo>
                <a:cubicBezTo>
                  <a:pt x="1422797" y="1449755"/>
                  <a:pt x="1423987" y="1449199"/>
                  <a:pt x="1423987" y="1449199"/>
                </a:cubicBezTo>
                <a:close/>
                <a:moveTo>
                  <a:pt x="1206624" y="1447947"/>
                </a:moveTo>
                <a:lnTo>
                  <a:pt x="1188752" y="1459130"/>
                </a:lnTo>
                <a:lnTo>
                  <a:pt x="1185176" y="1461368"/>
                </a:lnTo>
                <a:lnTo>
                  <a:pt x="1197690" y="1452418"/>
                </a:lnTo>
                <a:close/>
                <a:moveTo>
                  <a:pt x="1206631" y="1447943"/>
                </a:moveTo>
                <a:lnTo>
                  <a:pt x="1206624" y="1447947"/>
                </a:lnTo>
                <a:lnTo>
                  <a:pt x="1206628" y="1447944"/>
                </a:lnTo>
                <a:close/>
                <a:moveTo>
                  <a:pt x="274848" y="1443474"/>
                </a:moveTo>
                <a:lnTo>
                  <a:pt x="279033" y="1446826"/>
                </a:lnTo>
                <a:cubicBezTo>
                  <a:pt x="280988" y="1448504"/>
                  <a:pt x="282664" y="1450181"/>
                  <a:pt x="281547" y="1450181"/>
                </a:cubicBezTo>
                <a:close/>
                <a:moveTo>
                  <a:pt x="274843" y="1443470"/>
                </a:moveTo>
                <a:lnTo>
                  <a:pt x="274846" y="1443472"/>
                </a:lnTo>
                <a:lnTo>
                  <a:pt x="274848" y="1443474"/>
                </a:lnTo>
                <a:close/>
                <a:moveTo>
                  <a:pt x="1217801" y="1441232"/>
                </a:moveTo>
                <a:lnTo>
                  <a:pt x="1218918" y="1441232"/>
                </a:lnTo>
                <a:lnTo>
                  <a:pt x="1215566" y="1443470"/>
                </a:lnTo>
                <a:lnTo>
                  <a:pt x="1206631" y="1447943"/>
                </a:lnTo>
                <a:close/>
                <a:moveTo>
                  <a:pt x="335175" y="1440487"/>
                </a:moveTo>
                <a:lnTo>
                  <a:pt x="339644" y="1443470"/>
                </a:lnTo>
                <a:lnTo>
                  <a:pt x="346347" y="1447944"/>
                </a:lnTo>
                <a:lnTo>
                  <a:pt x="348492" y="1449823"/>
                </a:lnTo>
                <a:lnTo>
                  <a:pt x="348582" y="1450181"/>
                </a:lnTo>
                <a:lnTo>
                  <a:pt x="348901" y="1450181"/>
                </a:lnTo>
                <a:lnTo>
                  <a:pt x="364223" y="1463604"/>
                </a:lnTo>
                <a:lnTo>
                  <a:pt x="357520" y="1459130"/>
                </a:lnTo>
                <a:cubicBezTo>
                  <a:pt x="355285" y="1456893"/>
                  <a:pt x="353051" y="1454656"/>
                  <a:pt x="350816" y="1454656"/>
                </a:cubicBezTo>
                <a:cubicBezTo>
                  <a:pt x="347465" y="1452418"/>
                  <a:pt x="343554" y="1449622"/>
                  <a:pt x="340482" y="1447105"/>
                </a:cubicBezTo>
                <a:lnTo>
                  <a:pt x="335177" y="1441235"/>
                </a:lnTo>
                <a:lnTo>
                  <a:pt x="341878" y="1447944"/>
                </a:lnTo>
                <a:cubicBezTo>
                  <a:pt x="341878" y="1445707"/>
                  <a:pt x="337409" y="1443470"/>
                  <a:pt x="335175" y="1441232"/>
                </a:cubicBezTo>
                <a:close/>
                <a:moveTo>
                  <a:pt x="339644" y="1438995"/>
                </a:moveTo>
                <a:cubicBezTo>
                  <a:pt x="341878" y="1441232"/>
                  <a:pt x="341878" y="1438995"/>
                  <a:pt x="341878" y="1438995"/>
                </a:cubicBezTo>
                <a:lnTo>
                  <a:pt x="353051" y="1447944"/>
                </a:lnTo>
                <a:cubicBezTo>
                  <a:pt x="348582" y="1443470"/>
                  <a:pt x="348582" y="1443470"/>
                  <a:pt x="348582" y="1445707"/>
                </a:cubicBezTo>
                <a:lnTo>
                  <a:pt x="344112" y="1443469"/>
                </a:lnTo>
                <a:close/>
                <a:moveTo>
                  <a:pt x="332940" y="1438995"/>
                </a:moveTo>
                <a:lnTo>
                  <a:pt x="333646" y="1439466"/>
                </a:lnTo>
                <a:lnTo>
                  <a:pt x="335175" y="1441232"/>
                </a:lnTo>
                <a:lnTo>
                  <a:pt x="335177" y="1441235"/>
                </a:lnTo>
                <a:close/>
                <a:moveTo>
                  <a:pt x="268140" y="1436758"/>
                </a:moveTo>
                <a:cubicBezTo>
                  <a:pt x="268140" y="1436758"/>
                  <a:pt x="270374" y="1438995"/>
                  <a:pt x="272609" y="1441232"/>
                </a:cubicBezTo>
                <a:cubicBezTo>
                  <a:pt x="274843" y="1441232"/>
                  <a:pt x="279312" y="1445707"/>
                  <a:pt x="279312" y="1445707"/>
                </a:cubicBezTo>
                <a:cubicBezTo>
                  <a:pt x="281547" y="1447944"/>
                  <a:pt x="281547" y="1447944"/>
                  <a:pt x="281547" y="1447944"/>
                </a:cubicBezTo>
                <a:cubicBezTo>
                  <a:pt x="281547" y="1447944"/>
                  <a:pt x="281547" y="1447944"/>
                  <a:pt x="280709" y="1447385"/>
                </a:cubicBezTo>
                <a:lnTo>
                  <a:pt x="274846" y="1443472"/>
                </a:lnTo>
                <a:close/>
                <a:moveTo>
                  <a:pt x="326237" y="1434521"/>
                </a:moveTo>
                <a:lnTo>
                  <a:pt x="332940" y="1438995"/>
                </a:lnTo>
                <a:cubicBezTo>
                  <a:pt x="330706" y="1438995"/>
                  <a:pt x="332940" y="1438995"/>
                  <a:pt x="332940" y="1441232"/>
                </a:cubicBezTo>
                <a:cubicBezTo>
                  <a:pt x="328471" y="1436758"/>
                  <a:pt x="330706" y="1438995"/>
                  <a:pt x="326237" y="1434521"/>
                </a:cubicBezTo>
                <a:close/>
                <a:moveTo>
                  <a:pt x="327912" y="1429673"/>
                </a:moveTo>
                <a:lnTo>
                  <a:pt x="328471" y="1430046"/>
                </a:lnTo>
                <a:lnTo>
                  <a:pt x="328127" y="1429874"/>
                </a:lnTo>
                <a:close/>
                <a:moveTo>
                  <a:pt x="325678" y="1428182"/>
                </a:moveTo>
                <a:lnTo>
                  <a:pt x="326516" y="1428369"/>
                </a:lnTo>
                <a:lnTo>
                  <a:pt x="327912" y="1429673"/>
                </a:lnTo>
                <a:close/>
                <a:moveTo>
                  <a:pt x="321771" y="1427812"/>
                </a:moveTo>
                <a:lnTo>
                  <a:pt x="323444" y="1428928"/>
                </a:lnTo>
                <a:lnTo>
                  <a:pt x="323630" y="1429301"/>
                </a:lnTo>
                <a:close/>
                <a:moveTo>
                  <a:pt x="321769" y="1427810"/>
                </a:moveTo>
                <a:lnTo>
                  <a:pt x="321771" y="1427812"/>
                </a:lnTo>
                <a:lnTo>
                  <a:pt x="321770" y="1427811"/>
                </a:lnTo>
                <a:close/>
                <a:moveTo>
                  <a:pt x="324002" y="1427809"/>
                </a:moveTo>
                <a:lnTo>
                  <a:pt x="328127" y="1429874"/>
                </a:lnTo>
                <a:lnTo>
                  <a:pt x="330706" y="1432284"/>
                </a:lnTo>
                <a:cubicBezTo>
                  <a:pt x="332940" y="1432284"/>
                  <a:pt x="335175" y="1436758"/>
                  <a:pt x="332940" y="1434521"/>
                </a:cubicBezTo>
                <a:cubicBezTo>
                  <a:pt x="335175" y="1436758"/>
                  <a:pt x="339644" y="1441232"/>
                  <a:pt x="339644" y="1441232"/>
                </a:cubicBezTo>
                <a:cubicBezTo>
                  <a:pt x="340761" y="1442351"/>
                  <a:pt x="341320" y="1442351"/>
                  <a:pt x="342437" y="1442631"/>
                </a:cubicBezTo>
                <a:lnTo>
                  <a:pt x="344112" y="1443469"/>
                </a:lnTo>
                <a:lnTo>
                  <a:pt x="344113" y="1443470"/>
                </a:lnTo>
                <a:cubicBezTo>
                  <a:pt x="344113" y="1443470"/>
                  <a:pt x="346347" y="1443470"/>
                  <a:pt x="348582" y="1445707"/>
                </a:cubicBezTo>
                <a:cubicBezTo>
                  <a:pt x="348582" y="1445707"/>
                  <a:pt x="350816" y="1447944"/>
                  <a:pt x="353051" y="1450181"/>
                </a:cubicBezTo>
                <a:cubicBezTo>
                  <a:pt x="355285" y="1452418"/>
                  <a:pt x="359754" y="1454656"/>
                  <a:pt x="359754" y="1456893"/>
                </a:cubicBezTo>
                <a:cubicBezTo>
                  <a:pt x="357520" y="1454656"/>
                  <a:pt x="350816" y="1450181"/>
                  <a:pt x="348582" y="1447944"/>
                </a:cubicBezTo>
                <a:cubicBezTo>
                  <a:pt x="344113" y="1445707"/>
                  <a:pt x="348582" y="1450181"/>
                  <a:pt x="350816" y="1450181"/>
                </a:cubicBezTo>
                <a:lnTo>
                  <a:pt x="348901" y="1450181"/>
                </a:lnTo>
                <a:lnTo>
                  <a:pt x="348492" y="1449823"/>
                </a:lnTo>
                <a:lnTo>
                  <a:pt x="348302" y="1449063"/>
                </a:lnTo>
                <a:cubicBezTo>
                  <a:pt x="348582" y="1449063"/>
                  <a:pt x="348582" y="1449063"/>
                  <a:pt x="346347" y="1447944"/>
                </a:cubicBezTo>
                <a:lnTo>
                  <a:pt x="335447" y="1438122"/>
                </a:lnTo>
                <a:lnTo>
                  <a:pt x="333499" y="1435639"/>
                </a:lnTo>
                <a:cubicBezTo>
                  <a:pt x="330147" y="1432843"/>
                  <a:pt x="326237" y="1430046"/>
                  <a:pt x="324002" y="1427809"/>
                </a:cubicBezTo>
                <a:close/>
                <a:moveTo>
                  <a:pt x="321768" y="1427809"/>
                </a:moveTo>
                <a:lnTo>
                  <a:pt x="321769" y="1427810"/>
                </a:lnTo>
                <a:lnTo>
                  <a:pt x="321768" y="1427810"/>
                </a:lnTo>
                <a:close/>
                <a:moveTo>
                  <a:pt x="324003" y="1425573"/>
                </a:moveTo>
                <a:lnTo>
                  <a:pt x="334431" y="1433030"/>
                </a:lnTo>
                <a:lnTo>
                  <a:pt x="341878" y="1438995"/>
                </a:lnTo>
                <a:cubicBezTo>
                  <a:pt x="335175" y="1436758"/>
                  <a:pt x="328471" y="1427809"/>
                  <a:pt x="326237" y="1427809"/>
                </a:cubicBezTo>
                <a:close/>
                <a:moveTo>
                  <a:pt x="321768" y="1425572"/>
                </a:moveTo>
                <a:lnTo>
                  <a:pt x="325678" y="1428182"/>
                </a:lnTo>
                <a:lnTo>
                  <a:pt x="324002" y="1427809"/>
                </a:lnTo>
                <a:lnTo>
                  <a:pt x="335447" y="1438122"/>
                </a:lnTo>
                <a:lnTo>
                  <a:pt x="339644" y="1443470"/>
                </a:lnTo>
                <a:lnTo>
                  <a:pt x="335175" y="1438995"/>
                </a:lnTo>
                <a:lnTo>
                  <a:pt x="332940" y="1436758"/>
                </a:lnTo>
                <a:lnTo>
                  <a:pt x="330457" y="1434770"/>
                </a:lnTo>
                <a:lnTo>
                  <a:pt x="328471" y="1432284"/>
                </a:lnTo>
                <a:lnTo>
                  <a:pt x="323444" y="1428928"/>
                </a:lnTo>
                <a:lnTo>
                  <a:pt x="322885" y="1427809"/>
                </a:lnTo>
                <a:cubicBezTo>
                  <a:pt x="321768" y="1426691"/>
                  <a:pt x="320651" y="1425572"/>
                  <a:pt x="321768" y="1425572"/>
                </a:cubicBezTo>
                <a:close/>
                <a:moveTo>
                  <a:pt x="322885" y="1424454"/>
                </a:moveTo>
                <a:lnTo>
                  <a:pt x="324003" y="1425573"/>
                </a:lnTo>
                <a:lnTo>
                  <a:pt x="324002" y="1425572"/>
                </a:lnTo>
                <a:close/>
                <a:moveTo>
                  <a:pt x="317299" y="1423335"/>
                </a:moveTo>
                <a:lnTo>
                  <a:pt x="321768" y="1427810"/>
                </a:lnTo>
                <a:lnTo>
                  <a:pt x="321770" y="1427811"/>
                </a:lnTo>
                <a:lnTo>
                  <a:pt x="324002" y="1430046"/>
                </a:lnTo>
                <a:lnTo>
                  <a:pt x="323630" y="1429301"/>
                </a:lnTo>
                <a:lnTo>
                  <a:pt x="330457" y="1434770"/>
                </a:lnTo>
                <a:lnTo>
                  <a:pt x="331823" y="1436479"/>
                </a:lnTo>
                <a:cubicBezTo>
                  <a:pt x="332382" y="1437317"/>
                  <a:pt x="332941" y="1437877"/>
                  <a:pt x="335175" y="1438995"/>
                </a:cubicBezTo>
                <a:lnTo>
                  <a:pt x="335175" y="1440487"/>
                </a:lnTo>
                <a:lnTo>
                  <a:pt x="333646" y="1439466"/>
                </a:lnTo>
                <a:lnTo>
                  <a:pt x="331544" y="1437038"/>
                </a:lnTo>
                <a:cubicBezTo>
                  <a:pt x="330706" y="1436199"/>
                  <a:pt x="329589" y="1435640"/>
                  <a:pt x="326237" y="1434521"/>
                </a:cubicBezTo>
                <a:cubicBezTo>
                  <a:pt x="326237" y="1432284"/>
                  <a:pt x="321768" y="1430046"/>
                  <a:pt x="319533" y="1425572"/>
                </a:cubicBezTo>
                <a:close/>
                <a:moveTo>
                  <a:pt x="315065" y="1421098"/>
                </a:moveTo>
                <a:lnTo>
                  <a:pt x="317857" y="1422216"/>
                </a:lnTo>
                <a:cubicBezTo>
                  <a:pt x="318975" y="1423335"/>
                  <a:pt x="319533" y="1424454"/>
                  <a:pt x="317299" y="1423335"/>
                </a:cubicBezTo>
                <a:close/>
                <a:moveTo>
                  <a:pt x="318975" y="1420538"/>
                </a:moveTo>
                <a:cubicBezTo>
                  <a:pt x="320092" y="1421657"/>
                  <a:pt x="321768" y="1423335"/>
                  <a:pt x="321768" y="1423335"/>
                </a:cubicBezTo>
                <a:lnTo>
                  <a:pt x="322885" y="1424454"/>
                </a:lnTo>
                <a:lnTo>
                  <a:pt x="319533" y="1421098"/>
                </a:lnTo>
                <a:cubicBezTo>
                  <a:pt x="317299" y="1418860"/>
                  <a:pt x="317857" y="1419420"/>
                  <a:pt x="318975" y="1420538"/>
                </a:cubicBezTo>
                <a:close/>
                <a:moveTo>
                  <a:pt x="319533" y="1418860"/>
                </a:moveTo>
                <a:cubicBezTo>
                  <a:pt x="321768" y="1419979"/>
                  <a:pt x="321209" y="1419420"/>
                  <a:pt x="320651" y="1419140"/>
                </a:cubicBezTo>
                <a:lnTo>
                  <a:pt x="320990" y="1419736"/>
                </a:lnTo>
                <a:close/>
                <a:moveTo>
                  <a:pt x="312821" y="1418852"/>
                </a:moveTo>
                <a:lnTo>
                  <a:pt x="312830" y="1418860"/>
                </a:lnTo>
                <a:lnTo>
                  <a:pt x="315065" y="1421098"/>
                </a:lnTo>
                <a:lnTo>
                  <a:pt x="315064" y="1421098"/>
                </a:lnTo>
                <a:close/>
                <a:moveTo>
                  <a:pt x="312383" y="1412597"/>
                </a:moveTo>
                <a:lnTo>
                  <a:pt x="315064" y="1414386"/>
                </a:lnTo>
                <a:cubicBezTo>
                  <a:pt x="317299" y="1416623"/>
                  <a:pt x="319533" y="1416623"/>
                  <a:pt x="319533" y="1418860"/>
                </a:cubicBezTo>
                <a:cubicBezTo>
                  <a:pt x="317299" y="1416623"/>
                  <a:pt x="315064" y="1414386"/>
                  <a:pt x="315064" y="1416623"/>
                </a:cubicBezTo>
                <a:close/>
                <a:moveTo>
                  <a:pt x="1436782" y="1412149"/>
                </a:moveTo>
                <a:cubicBezTo>
                  <a:pt x="1432313" y="1416623"/>
                  <a:pt x="1427844" y="1421098"/>
                  <a:pt x="1425609" y="1423335"/>
                </a:cubicBezTo>
                <a:lnTo>
                  <a:pt x="1425609" y="1423335"/>
                </a:lnTo>
                <a:close/>
                <a:moveTo>
                  <a:pt x="1448401" y="1411255"/>
                </a:moveTo>
                <a:lnTo>
                  <a:pt x="1447954" y="1412149"/>
                </a:lnTo>
                <a:cubicBezTo>
                  <a:pt x="1445720" y="1414386"/>
                  <a:pt x="1443485" y="1414386"/>
                  <a:pt x="1445720" y="1414386"/>
                </a:cubicBezTo>
                <a:close/>
                <a:moveTo>
                  <a:pt x="306126" y="1407674"/>
                </a:moveTo>
                <a:lnTo>
                  <a:pt x="310595" y="1409912"/>
                </a:lnTo>
                <a:lnTo>
                  <a:pt x="312383" y="1412597"/>
                </a:lnTo>
                <a:lnTo>
                  <a:pt x="308361" y="1409912"/>
                </a:lnTo>
                <a:close/>
                <a:moveTo>
                  <a:pt x="308361" y="1407674"/>
                </a:moveTo>
                <a:lnTo>
                  <a:pt x="319531" y="1416621"/>
                </a:lnTo>
                <a:lnTo>
                  <a:pt x="319533" y="1416623"/>
                </a:lnTo>
                <a:cubicBezTo>
                  <a:pt x="317299" y="1414386"/>
                  <a:pt x="310595" y="1409912"/>
                  <a:pt x="308361" y="1407674"/>
                </a:cubicBezTo>
                <a:close/>
                <a:moveTo>
                  <a:pt x="301657" y="1407674"/>
                </a:moveTo>
                <a:cubicBezTo>
                  <a:pt x="305009" y="1411030"/>
                  <a:pt x="306685" y="1412708"/>
                  <a:pt x="308361" y="1414386"/>
                </a:cubicBezTo>
                <a:lnTo>
                  <a:pt x="312821" y="1418852"/>
                </a:lnTo>
                <a:lnTo>
                  <a:pt x="305568" y="1412429"/>
                </a:lnTo>
                <a:cubicBezTo>
                  <a:pt x="303333" y="1410471"/>
                  <a:pt x="301657" y="1408793"/>
                  <a:pt x="301657" y="1407674"/>
                </a:cubicBezTo>
                <a:close/>
                <a:moveTo>
                  <a:pt x="297188" y="1398726"/>
                </a:moveTo>
                <a:cubicBezTo>
                  <a:pt x="301657" y="1403200"/>
                  <a:pt x="301657" y="1403200"/>
                  <a:pt x="303892" y="1405437"/>
                </a:cubicBezTo>
                <a:lnTo>
                  <a:pt x="306126" y="1407674"/>
                </a:lnTo>
                <a:lnTo>
                  <a:pt x="306126" y="1407674"/>
                </a:lnTo>
                <a:cubicBezTo>
                  <a:pt x="303892" y="1405437"/>
                  <a:pt x="299423" y="1400963"/>
                  <a:pt x="297188" y="1398726"/>
                </a:cubicBezTo>
                <a:close/>
                <a:moveTo>
                  <a:pt x="370927" y="1396488"/>
                </a:moveTo>
                <a:cubicBezTo>
                  <a:pt x="373161" y="1398726"/>
                  <a:pt x="377630" y="1400963"/>
                  <a:pt x="382099" y="1405437"/>
                </a:cubicBezTo>
                <a:cubicBezTo>
                  <a:pt x="377630" y="1400963"/>
                  <a:pt x="375396" y="1403200"/>
                  <a:pt x="370927" y="1396488"/>
                </a:cubicBezTo>
                <a:close/>
                <a:moveTo>
                  <a:pt x="1460265" y="1384922"/>
                </a:moveTo>
                <a:lnTo>
                  <a:pt x="1456892" y="1389777"/>
                </a:lnTo>
                <a:cubicBezTo>
                  <a:pt x="1456892" y="1389777"/>
                  <a:pt x="1452423" y="1392014"/>
                  <a:pt x="1459126" y="1385302"/>
                </a:cubicBezTo>
                <a:close/>
                <a:moveTo>
                  <a:pt x="1465830" y="1378591"/>
                </a:moveTo>
                <a:cubicBezTo>
                  <a:pt x="1464713" y="1380828"/>
                  <a:pt x="1463037" y="1383065"/>
                  <a:pt x="1461640" y="1384463"/>
                </a:cubicBezTo>
                <a:lnTo>
                  <a:pt x="1460265" y="1384922"/>
                </a:lnTo>
                <a:lnTo>
                  <a:pt x="1460758" y="1384214"/>
                </a:lnTo>
                <a:lnTo>
                  <a:pt x="1461641" y="1383624"/>
                </a:lnTo>
                <a:cubicBezTo>
                  <a:pt x="1462479" y="1383065"/>
                  <a:pt x="1463596" y="1381946"/>
                  <a:pt x="1465830" y="1378591"/>
                </a:cubicBezTo>
                <a:close/>
                <a:moveTo>
                  <a:pt x="1309298" y="1376825"/>
                </a:moveTo>
                <a:lnTo>
                  <a:pt x="1309136" y="1377473"/>
                </a:lnTo>
                <a:cubicBezTo>
                  <a:pt x="1308299" y="1378032"/>
                  <a:pt x="1307181" y="1378591"/>
                  <a:pt x="1307181" y="1378591"/>
                </a:cubicBezTo>
                <a:close/>
                <a:moveTo>
                  <a:pt x="261436" y="1362930"/>
                </a:moveTo>
                <a:lnTo>
                  <a:pt x="261437" y="1362931"/>
                </a:lnTo>
                <a:lnTo>
                  <a:pt x="265903" y="1367402"/>
                </a:lnTo>
                <a:lnTo>
                  <a:pt x="265905" y="1367405"/>
                </a:lnTo>
                <a:close/>
                <a:moveTo>
                  <a:pt x="261436" y="1362930"/>
                </a:moveTo>
                <a:lnTo>
                  <a:pt x="261436" y="1362930"/>
                </a:lnTo>
                <a:lnTo>
                  <a:pt x="261436" y="1362930"/>
                </a:lnTo>
                <a:close/>
                <a:moveTo>
                  <a:pt x="259202" y="1360693"/>
                </a:moveTo>
                <a:lnTo>
                  <a:pt x="261435" y="1362929"/>
                </a:lnTo>
                <a:lnTo>
                  <a:pt x="261436" y="1362930"/>
                </a:lnTo>
                <a:close/>
                <a:moveTo>
                  <a:pt x="253968" y="1350978"/>
                </a:moveTo>
                <a:lnTo>
                  <a:pt x="254245" y="1351256"/>
                </a:lnTo>
                <a:lnTo>
                  <a:pt x="254145" y="1351156"/>
                </a:lnTo>
                <a:close/>
                <a:moveTo>
                  <a:pt x="252381" y="1349389"/>
                </a:moveTo>
                <a:lnTo>
                  <a:pt x="253968" y="1350978"/>
                </a:lnTo>
                <a:lnTo>
                  <a:pt x="253809" y="1350819"/>
                </a:lnTo>
                <a:lnTo>
                  <a:pt x="253336" y="1350346"/>
                </a:lnTo>
                <a:lnTo>
                  <a:pt x="253116" y="1350126"/>
                </a:lnTo>
                <a:close/>
                <a:moveTo>
                  <a:pt x="245797" y="1347272"/>
                </a:moveTo>
                <a:lnTo>
                  <a:pt x="245803" y="1347276"/>
                </a:lnTo>
                <a:lnTo>
                  <a:pt x="248161" y="1348849"/>
                </a:lnTo>
                <a:lnTo>
                  <a:pt x="250264" y="1351744"/>
                </a:lnTo>
                <a:cubicBezTo>
                  <a:pt x="251381" y="1352863"/>
                  <a:pt x="250822" y="1352304"/>
                  <a:pt x="249426" y="1350905"/>
                </a:cubicBezTo>
                <a:close/>
                <a:moveTo>
                  <a:pt x="245795" y="1347271"/>
                </a:moveTo>
                <a:lnTo>
                  <a:pt x="245796" y="1347271"/>
                </a:lnTo>
                <a:lnTo>
                  <a:pt x="245797" y="1347272"/>
                </a:lnTo>
                <a:close/>
                <a:moveTo>
                  <a:pt x="290026" y="1337539"/>
                </a:moveTo>
                <a:lnTo>
                  <a:pt x="291881" y="1339300"/>
                </a:lnTo>
                <a:lnTo>
                  <a:pt x="292719" y="1340559"/>
                </a:lnTo>
                <a:close/>
                <a:moveTo>
                  <a:pt x="1356340" y="1336083"/>
                </a:moveTo>
                <a:lnTo>
                  <a:pt x="1356340" y="1336084"/>
                </a:lnTo>
                <a:cubicBezTo>
                  <a:pt x="1349636" y="1340559"/>
                  <a:pt x="1345167" y="1347270"/>
                  <a:pt x="1340698" y="1351744"/>
                </a:cubicBezTo>
                <a:close/>
                <a:moveTo>
                  <a:pt x="283781" y="1331610"/>
                </a:moveTo>
                <a:cubicBezTo>
                  <a:pt x="282664" y="1329372"/>
                  <a:pt x="283781" y="1330491"/>
                  <a:pt x="285736" y="1332728"/>
                </a:cubicBezTo>
                <a:lnTo>
                  <a:pt x="290026" y="1337539"/>
                </a:lnTo>
                <a:close/>
                <a:moveTo>
                  <a:pt x="209091" y="1324898"/>
                </a:moveTo>
                <a:lnTo>
                  <a:pt x="214639" y="1331243"/>
                </a:lnTo>
                <a:lnTo>
                  <a:pt x="209884" y="1324898"/>
                </a:lnTo>
                <a:close/>
                <a:moveTo>
                  <a:pt x="1369747" y="1322661"/>
                </a:moveTo>
                <a:lnTo>
                  <a:pt x="1366679" y="1326171"/>
                </a:lnTo>
                <a:lnTo>
                  <a:pt x="1365589" y="1327604"/>
                </a:lnTo>
                <a:close/>
                <a:moveTo>
                  <a:pt x="225365" y="1318506"/>
                </a:moveTo>
                <a:lnTo>
                  <a:pt x="227919" y="1320424"/>
                </a:lnTo>
                <a:lnTo>
                  <a:pt x="226802" y="1320424"/>
                </a:lnTo>
                <a:close/>
                <a:moveTo>
                  <a:pt x="1367512" y="1313712"/>
                </a:moveTo>
                <a:lnTo>
                  <a:pt x="1367512" y="1313713"/>
                </a:lnTo>
                <a:lnTo>
                  <a:pt x="1365278" y="1315949"/>
                </a:lnTo>
                <a:cubicBezTo>
                  <a:pt x="1365278" y="1318187"/>
                  <a:pt x="1367512" y="1315949"/>
                  <a:pt x="1367512" y="1313712"/>
                </a:cubicBezTo>
                <a:close/>
                <a:moveTo>
                  <a:pt x="181536" y="1292559"/>
                </a:moveTo>
                <a:lnTo>
                  <a:pt x="182112" y="1293857"/>
                </a:lnTo>
                <a:lnTo>
                  <a:pt x="182210" y="1293638"/>
                </a:lnTo>
                <a:close/>
                <a:moveTo>
                  <a:pt x="167687" y="1273071"/>
                </a:moveTo>
                <a:lnTo>
                  <a:pt x="168213" y="1273860"/>
                </a:lnTo>
                <a:lnTo>
                  <a:pt x="168425" y="1274002"/>
                </a:lnTo>
                <a:lnTo>
                  <a:pt x="168343" y="1273728"/>
                </a:lnTo>
                <a:close/>
                <a:moveTo>
                  <a:pt x="196096" y="1261446"/>
                </a:moveTo>
                <a:lnTo>
                  <a:pt x="196269" y="1261890"/>
                </a:lnTo>
                <a:lnTo>
                  <a:pt x="196635" y="1262256"/>
                </a:lnTo>
                <a:lnTo>
                  <a:pt x="196636" y="1262257"/>
                </a:lnTo>
                <a:lnTo>
                  <a:pt x="197596" y="1263218"/>
                </a:lnTo>
                <a:lnTo>
                  <a:pt x="196635" y="1262256"/>
                </a:lnTo>
                <a:close/>
                <a:moveTo>
                  <a:pt x="195157" y="1259045"/>
                </a:moveTo>
                <a:lnTo>
                  <a:pt x="195402" y="1259672"/>
                </a:lnTo>
                <a:lnTo>
                  <a:pt x="195519" y="1259740"/>
                </a:lnTo>
                <a:close/>
                <a:moveTo>
                  <a:pt x="192167" y="1257782"/>
                </a:moveTo>
                <a:lnTo>
                  <a:pt x="192441" y="1258057"/>
                </a:lnTo>
                <a:lnTo>
                  <a:pt x="192416" y="1257928"/>
                </a:lnTo>
                <a:close/>
                <a:moveTo>
                  <a:pt x="191194" y="1254084"/>
                </a:moveTo>
                <a:lnTo>
                  <a:pt x="193408" y="1257409"/>
                </a:lnTo>
                <a:lnTo>
                  <a:pt x="194304" y="1257409"/>
                </a:lnTo>
                <a:lnTo>
                  <a:pt x="194073" y="1256964"/>
                </a:lnTo>
                <a:close/>
                <a:moveTo>
                  <a:pt x="169344" y="1248995"/>
                </a:moveTo>
                <a:lnTo>
                  <a:pt x="170660" y="1250791"/>
                </a:lnTo>
                <a:cubicBezTo>
                  <a:pt x="172056" y="1252749"/>
                  <a:pt x="173174" y="1254426"/>
                  <a:pt x="172056" y="1253308"/>
                </a:cubicBezTo>
                <a:close/>
                <a:moveTo>
                  <a:pt x="167308" y="1245757"/>
                </a:moveTo>
                <a:lnTo>
                  <a:pt x="169344" y="1248995"/>
                </a:lnTo>
                <a:lnTo>
                  <a:pt x="167587" y="1246596"/>
                </a:lnTo>
                <a:cubicBezTo>
                  <a:pt x="165353" y="1243241"/>
                  <a:pt x="165912" y="1243800"/>
                  <a:pt x="167308" y="1245757"/>
                </a:cubicBezTo>
                <a:close/>
                <a:moveTo>
                  <a:pt x="182403" y="1241462"/>
                </a:moveTo>
                <a:lnTo>
                  <a:pt x="183229" y="1244359"/>
                </a:lnTo>
                <a:lnTo>
                  <a:pt x="184100" y="1244010"/>
                </a:lnTo>
                <a:close/>
                <a:moveTo>
                  <a:pt x="169281" y="1229852"/>
                </a:moveTo>
                <a:lnTo>
                  <a:pt x="169685" y="1231144"/>
                </a:lnTo>
                <a:lnTo>
                  <a:pt x="169896" y="1231620"/>
                </a:lnTo>
                <a:lnTo>
                  <a:pt x="170618" y="1232529"/>
                </a:lnTo>
                <a:lnTo>
                  <a:pt x="169822" y="1230936"/>
                </a:lnTo>
                <a:close/>
                <a:moveTo>
                  <a:pt x="174292" y="1228701"/>
                </a:moveTo>
                <a:lnTo>
                  <a:pt x="175780" y="1231681"/>
                </a:lnTo>
                <a:lnTo>
                  <a:pt x="174293" y="1228703"/>
                </a:lnTo>
                <a:close/>
                <a:moveTo>
                  <a:pt x="174258" y="1228632"/>
                </a:moveTo>
                <a:lnTo>
                  <a:pt x="174292" y="1228701"/>
                </a:lnTo>
                <a:lnTo>
                  <a:pt x="174291" y="1228699"/>
                </a:lnTo>
                <a:lnTo>
                  <a:pt x="174258" y="1228633"/>
                </a:lnTo>
                <a:close/>
                <a:moveTo>
                  <a:pt x="154552" y="1225806"/>
                </a:moveTo>
                <a:cubicBezTo>
                  <a:pt x="154831" y="1227205"/>
                  <a:pt x="156508" y="1230561"/>
                  <a:pt x="158744" y="1235035"/>
                </a:cubicBezTo>
                <a:cubicBezTo>
                  <a:pt x="160979" y="1241748"/>
                  <a:pt x="167687" y="1252935"/>
                  <a:pt x="169923" y="1255172"/>
                </a:cubicBezTo>
                <a:cubicBezTo>
                  <a:pt x="169923" y="1257409"/>
                  <a:pt x="172159" y="1259647"/>
                  <a:pt x="174394" y="1261884"/>
                </a:cubicBezTo>
                <a:cubicBezTo>
                  <a:pt x="172159" y="1261884"/>
                  <a:pt x="174394" y="1261884"/>
                  <a:pt x="174394" y="1264121"/>
                </a:cubicBezTo>
                <a:lnTo>
                  <a:pt x="173117" y="1263391"/>
                </a:lnTo>
                <a:lnTo>
                  <a:pt x="172159" y="1261884"/>
                </a:lnTo>
                <a:cubicBezTo>
                  <a:pt x="171041" y="1260765"/>
                  <a:pt x="171600" y="1261884"/>
                  <a:pt x="172438" y="1263003"/>
                </a:cubicBezTo>
                <a:lnTo>
                  <a:pt x="173117" y="1263391"/>
                </a:lnTo>
                <a:lnTo>
                  <a:pt x="174115" y="1264960"/>
                </a:lnTo>
                <a:cubicBezTo>
                  <a:pt x="174394" y="1265240"/>
                  <a:pt x="174394" y="1265240"/>
                  <a:pt x="174394" y="1266359"/>
                </a:cubicBezTo>
                <a:cubicBezTo>
                  <a:pt x="178866" y="1273071"/>
                  <a:pt x="183338" y="1277546"/>
                  <a:pt x="185573" y="1284258"/>
                </a:cubicBezTo>
                <a:cubicBezTo>
                  <a:pt x="187809" y="1288733"/>
                  <a:pt x="192281" y="1290970"/>
                  <a:pt x="192281" y="1295445"/>
                </a:cubicBezTo>
                <a:cubicBezTo>
                  <a:pt x="194517" y="1295445"/>
                  <a:pt x="194517" y="1297682"/>
                  <a:pt x="196753" y="1299920"/>
                </a:cubicBezTo>
                <a:cubicBezTo>
                  <a:pt x="196753" y="1299920"/>
                  <a:pt x="201224" y="1306632"/>
                  <a:pt x="201224" y="1308869"/>
                </a:cubicBezTo>
                <a:cubicBezTo>
                  <a:pt x="201224" y="1311107"/>
                  <a:pt x="192281" y="1299920"/>
                  <a:pt x="187809" y="1297682"/>
                </a:cubicBezTo>
                <a:cubicBezTo>
                  <a:pt x="192281" y="1304394"/>
                  <a:pt x="196753" y="1308869"/>
                  <a:pt x="198988" y="1313344"/>
                </a:cubicBezTo>
                <a:lnTo>
                  <a:pt x="204573" y="1319732"/>
                </a:lnTo>
                <a:lnTo>
                  <a:pt x="203339" y="1318187"/>
                </a:lnTo>
                <a:lnTo>
                  <a:pt x="204574" y="1319732"/>
                </a:lnTo>
                <a:lnTo>
                  <a:pt x="207272" y="1322817"/>
                </a:lnTo>
                <a:lnTo>
                  <a:pt x="209680" y="1324626"/>
                </a:lnTo>
                <a:lnTo>
                  <a:pt x="207932" y="1322293"/>
                </a:lnTo>
                <a:cubicBezTo>
                  <a:pt x="210168" y="1324531"/>
                  <a:pt x="212403" y="1326768"/>
                  <a:pt x="212403" y="1326768"/>
                </a:cubicBezTo>
                <a:cubicBezTo>
                  <a:pt x="216875" y="1331243"/>
                  <a:pt x="219111" y="1337955"/>
                  <a:pt x="228054" y="1346905"/>
                </a:cubicBezTo>
                <a:cubicBezTo>
                  <a:pt x="230290" y="1351379"/>
                  <a:pt x="228054" y="1346905"/>
                  <a:pt x="230290" y="1351379"/>
                </a:cubicBezTo>
                <a:cubicBezTo>
                  <a:pt x="234762" y="1355854"/>
                  <a:pt x="239233" y="1360329"/>
                  <a:pt x="241469" y="1364804"/>
                </a:cubicBezTo>
                <a:lnTo>
                  <a:pt x="245287" y="1368624"/>
                </a:lnTo>
                <a:lnTo>
                  <a:pt x="243560" y="1365168"/>
                </a:lnTo>
                <a:cubicBezTo>
                  <a:pt x="245795" y="1367405"/>
                  <a:pt x="246354" y="1368524"/>
                  <a:pt x="246633" y="1369363"/>
                </a:cubicBezTo>
                <a:lnTo>
                  <a:pt x="247392" y="1370731"/>
                </a:lnTo>
                <a:lnTo>
                  <a:pt x="254884" y="1378228"/>
                </a:lnTo>
                <a:lnTo>
                  <a:pt x="257125" y="1380720"/>
                </a:lnTo>
                <a:lnTo>
                  <a:pt x="274843" y="1396488"/>
                </a:lnTo>
                <a:cubicBezTo>
                  <a:pt x="274843" y="1396488"/>
                  <a:pt x="272609" y="1394251"/>
                  <a:pt x="272609" y="1394251"/>
                </a:cubicBezTo>
                <a:cubicBezTo>
                  <a:pt x="277078" y="1398726"/>
                  <a:pt x="272609" y="1394251"/>
                  <a:pt x="279312" y="1398726"/>
                </a:cubicBezTo>
                <a:cubicBezTo>
                  <a:pt x="277078" y="1398726"/>
                  <a:pt x="274843" y="1396488"/>
                  <a:pt x="274843" y="1398726"/>
                </a:cubicBezTo>
                <a:cubicBezTo>
                  <a:pt x="274843" y="1398726"/>
                  <a:pt x="274843" y="1398726"/>
                  <a:pt x="277078" y="1400963"/>
                </a:cubicBezTo>
                <a:cubicBezTo>
                  <a:pt x="281547" y="1403200"/>
                  <a:pt x="279312" y="1400963"/>
                  <a:pt x="279312" y="1400963"/>
                </a:cubicBezTo>
                <a:cubicBezTo>
                  <a:pt x="281547" y="1403200"/>
                  <a:pt x="288250" y="1409912"/>
                  <a:pt x="288250" y="1409912"/>
                </a:cubicBezTo>
                <a:cubicBezTo>
                  <a:pt x="294954" y="1414386"/>
                  <a:pt x="294954" y="1414386"/>
                  <a:pt x="299423" y="1418860"/>
                </a:cubicBezTo>
                <a:cubicBezTo>
                  <a:pt x="303892" y="1423335"/>
                  <a:pt x="310595" y="1427809"/>
                  <a:pt x="315064" y="1432284"/>
                </a:cubicBezTo>
                <a:cubicBezTo>
                  <a:pt x="319533" y="1436758"/>
                  <a:pt x="324002" y="1438995"/>
                  <a:pt x="328471" y="1441232"/>
                </a:cubicBezTo>
                <a:cubicBezTo>
                  <a:pt x="332940" y="1445707"/>
                  <a:pt x="335175" y="1447944"/>
                  <a:pt x="337409" y="1450181"/>
                </a:cubicBezTo>
                <a:cubicBezTo>
                  <a:pt x="341878" y="1454656"/>
                  <a:pt x="335175" y="1447944"/>
                  <a:pt x="339644" y="1450181"/>
                </a:cubicBezTo>
                <a:cubicBezTo>
                  <a:pt x="346347" y="1454656"/>
                  <a:pt x="344113" y="1454656"/>
                  <a:pt x="350816" y="1459130"/>
                </a:cubicBezTo>
                <a:cubicBezTo>
                  <a:pt x="350816" y="1459130"/>
                  <a:pt x="346347" y="1456893"/>
                  <a:pt x="348582" y="1459130"/>
                </a:cubicBezTo>
                <a:cubicBezTo>
                  <a:pt x="353051" y="1461367"/>
                  <a:pt x="357520" y="1463604"/>
                  <a:pt x="357520" y="1465842"/>
                </a:cubicBezTo>
                <a:cubicBezTo>
                  <a:pt x="350816" y="1459130"/>
                  <a:pt x="357520" y="1463604"/>
                  <a:pt x="355285" y="1461367"/>
                </a:cubicBezTo>
                <a:cubicBezTo>
                  <a:pt x="350816" y="1459130"/>
                  <a:pt x="357520" y="1461367"/>
                  <a:pt x="361989" y="1465842"/>
                </a:cubicBezTo>
                <a:cubicBezTo>
                  <a:pt x="355285" y="1461367"/>
                  <a:pt x="359754" y="1465842"/>
                  <a:pt x="361989" y="1468079"/>
                </a:cubicBezTo>
                <a:cubicBezTo>
                  <a:pt x="359754" y="1465842"/>
                  <a:pt x="366458" y="1470316"/>
                  <a:pt x="368692" y="1470316"/>
                </a:cubicBezTo>
                <a:lnTo>
                  <a:pt x="382587" y="1480750"/>
                </a:lnTo>
                <a:lnTo>
                  <a:pt x="382587" y="1479362"/>
                </a:lnTo>
                <a:lnTo>
                  <a:pt x="387461" y="1484236"/>
                </a:lnTo>
                <a:lnTo>
                  <a:pt x="400647" y="1491570"/>
                </a:lnTo>
                <a:lnTo>
                  <a:pt x="397741" y="1490451"/>
                </a:lnTo>
                <a:cubicBezTo>
                  <a:pt x="404444" y="1492688"/>
                  <a:pt x="408913" y="1497162"/>
                  <a:pt x="411148" y="1499400"/>
                </a:cubicBezTo>
                <a:cubicBezTo>
                  <a:pt x="413382" y="1499400"/>
                  <a:pt x="411148" y="1499400"/>
                  <a:pt x="415617" y="1501637"/>
                </a:cubicBezTo>
                <a:cubicBezTo>
                  <a:pt x="420086" y="1503874"/>
                  <a:pt x="411148" y="1497162"/>
                  <a:pt x="413382" y="1499400"/>
                </a:cubicBezTo>
                <a:cubicBezTo>
                  <a:pt x="415617" y="1499400"/>
                  <a:pt x="415617" y="1499400"/>
                  <a:pt x="415617" y="1499400"/>
                </a:cubicBezTo>
                <a:lnTo>
                  <a:pt x="430654" y="1508628"/>
                </a:lnTo>
                <a:lnTo>
                  <a:pt x="429501" y="1506430"/>
                </a:lnTo>
                <a:lnTo>
                  <a:pt x="429024" y="1506111"/>
                </a:lnTo>
                <a:cubicBezTo>
                  <a:pt x="429024" y="1506111"/>
                  <a:pt x="429024" y="1506111"/>
                  <a:pt x="426789" y="1503874"/>
                </a:cubicBezTo>
                <a:lnTo>
                  <a:pt x="420350" y="1500651"/>
                </a:lnTo>
                <a:lnTo>
                  <a:pt x="417909" y="1500000"/>
                </a:lnTo>
                <a:lnTo>
                  <a:pt x="416002" y="1498474"/>
                </a:lnTo>
                <a:lnTo>
                  <a:pt x="413382" y="1497162"/>
                </a:lnTo>
                <a:cubicBezTo>
                  <a:pt x="406679" y="1492688"/>
                  <a:pt x="399975" y="1488214"/>
                  <a:pt x="395506" y="1483739"/>
                </a:cubicBezTo>
                <a:lnTo>
                  <a:pt x="398858" y="1487934"/>
                </a:lnTo>
                <a:lnTo>
                  <a:pt x="393272" y="1483739"/>
                </a:lnTo>
                <a:lnTo>
                  <a:pt x="394948" y="1486536"/>
                </a:lnTo>
                <a:lnTo>
                  <a:pt x="394947" y="1486535"/>
                </a:lnTo>
                <a:lnTo>
                  <a:pt x="386568" y="1481502"/>
                </a:lnTo>
                <a:cubicBezTo>
                  <a:pt x="386568" y="1481502"/>
                  <a:pt x="384334" y="1479265"/>
                  <a:pt x="382099" y="1477028"/>
                </a:cubicBezTo>
                <a:lnTo>
                  <a:pt x="370927" y="1468079"/>
                </a:lnTo>
                <a:lnTo>
                  <a:pt x="391037" y="1481502"/>
                </a:lnTo>
                <a:cubicBezTo>
                  <a:pt x="388803" y="1479265"/>
                  <a:pt x="382099" y="1474790"/>
                  <a:pt x="386568" y="1477028"/>
                </a:cubicBezTo>
                <a:lnTo>
                  <a:pt x="378718" y="1472312"/>
                </a:lnTo>
                <a:lnTo>
                  <a:pt x="379412" y="1473012"/>
                </a:lnTo>
                <a:lnTo>
                  <a:pt x="378416" y="1472131"/>
                </a:lnTo>
                <a:lnTo>
                  <a:pt x="375396" y="1470316"/>
                </a:lnTo>
                <a:cubicBezTo>
                  <a:pt x="378748" y="1471994"/>
                  <a:pt x="367016" y="1463604"/>
                  <a:pt x="364712" y="1461192"/>
                </a:cubicBezTo>
                <a:lnTo>
                  <a:pt x="365181" y="1461239"/>
                </a:lnTo>
                <a:lnTo>
                  <a:pt x="370927" y="1465842"/>
                </a:lnTo>
                <a:lnTo>
                  <a:pt x="369815" y="1464728"/>
                </a:lnTo>
                <a:lnTo>
                  <a:pt x="368300" y="1463487"/>
                </a:lnTo>
                <a:lnTo>
                  <a:pt x="369377" y="1464290"/>
                </a:lnTo>
                <a:lnTo>
                  <a:pt x="368692" y="1463604"/>
                </a:lnTo>
                <a:lnTo>
                  <a:pt x="382098" y="1470315"/>
                </a:lnTo>
                <a:lnTo>
                  <a:pt x="382099" y="1470316"/>
                </a:lnTo>
                <a:lnTo>
                  <a:pt x="387428" y="1473414"/>
                </a:lnTo>
                <a:lnTo>
                  <a:pt x="391037" y="1477028"/>
                </a:lnTo>
                <a:cubicBezTo>
                  <a:pt x="393272" y="1477028"/>
                  <a:pt x="392713" y="1476468"/>
                  <a:pt x="390758" y="1475350"/>
                </a:cubicBezTo>
                <a:lnTo>
                  <a:pt x="387428" y="1473414"/>
                </a:lnTo>
                <a:lnTo>
                  <a:pt x="386568" y="1472553"/>
                </a:lnTo>
                <a:lnTo>
                  <a:pt x="382098" y="1470315"/>
                </a:lnTo>
                <a:lnTo>
                  <a:pt x="368692" y="1461367"/>
                </a:lnTo>
                <a:lnTo>
                  <a:pt x="368692" y="1460025"/>
                </a:lnTo>
                <a:lnTo>
                  <a:pt x="370182" y="1460622"/>
                </a:lnTo>
                <a:lnTo>
                  <a:pt x="371765" y="1462206"/>
                </a:lnTo>
                <a:cubicBezTo>
                  <a:pt x="373161" y="1463604"/>
                  <a:pt x="374279" y="1464723"/>
                  <a:pt x="373161" y="1463604"/>
                </a:cubicBezTo>
                <a:cubicBezTo>
                  <a:pt x="375396" y="1465842"/>
                  <a:pt x="375396" y="1465842"/>
                  <a:pt x="377630" y="1465842"/>
                </a:cubicBezTo>
                <a:cubicBezTo>
                  <a:pt x="375396" y="1463604"/>
                  <a:pt x="375396" y="1463604"/>
                  <a:pt x="377630" y="1463604"/>
                </a:cubicBezTo>
                <a:lnTo>
                  <a:pt x="375092" y="1462588"/>
                </a:lnTo>
                <a:lnTo>
                  <a:pt x="377296" y="1464439"/>
                </a:lnTo>
                <a:cubicBezTo>
                  <a:pt x="379412" y="1466661"/>
                  <a:pt x="370946" y="1459994"/>
                  <a:pt x="373062" y="1462216"/>
                </a:cubicBezTo>
                <a:lnTo>
                  <a:pt x="372383" y="1461503"/>
                </a:lnTo>
                <a:lnTo>
                  <a:pt x="370182" y="1460622"/>
                </a:lnTo>
                <a:lnTo>
                  <a:pt x="368692" y="1459130"/>
                </a:lnTo>
                <a:lnTo>
                  <a:pt x="368692" y="1460025"/>
                </a:lnTo>
                <a:lnTo>
                  <a:pt x="366458" y="1459130"/>
                </a:lnTo>
                <a:cubicBezTo>
                  <a:pt x="361989" y="1454656"/>
                  <a:pt x="370927" y="1459130"/>
                  <a:pt x="364223" y="1454656"/>
                </a:cubicBezTo>
                <a:cubicBezTo>
                  <a:pt x="359754" y="1452418"/>
                  <a:pt x="355285" y="1450181"/>
                  <a:pt x="353051" y="1450181"/>
                </a:cubicBezTo>
                <a:cubicBezTo>
                  <a:pt x="348582" y="1445707"/>
                  <a:pt x="353051" y="1447944"/>
                  <a:pt x="353051" y="1447944"/>
                </a:cubicBezTo>
                <a:cubicBezTo>
                  <a:pt x="350816" y="1445707"/>
                  <a:pt x="348582" y="1443470"/>
                  <a:pt x="348582" y="1443470"/>
                </a:cubicBezTo>
                <a:cubicBezTo>
                  <a:pt x="346347" y="1442351"/>
                  <a:pt x="346347" y="1442351"/>
                  <a:pt x="346347" y="1442071"/>
                </a:cubicBezTo>
                <a:lnTo>
                  <a:pt x="344921" y="1440108"/>
                </a:lnTo>
                <a:lnTo>
                  <a:pt x="344113" y="1438995"/>
                </a:lnTo>
                <a:lnTo>
                  <a:pt x="343350" y="1438537"/>
                </a:lnTo>
                <a:lnTo>
                  <a:pt x="335733" y="1433962"/>
                </a:lnTo>
                <a:lnTo>
                  <a:pt x="334431" y="1433030"/>
                </a:lnTo>
                <a:lnTo>
                  <a:pt x="330706" y="1430046"/>
                </a:lnTo>
                <a:cubicBezTo>
                  <a:pt x="332940" y="1432284"/>
                  <a:pt x="326237" y="1425572"/>
                  <a:pt x="326237" y="1423335"/>
                </a:cubicBezTo>
                <a:cubicBezTo>
                  <a:pt x="324002" y="1421098"/>
                  <a:pt x="321768" y="1421098"/>
                  <a:pt x="321768" y="1421098"/>
                </a:cubicBezTo>
                <a:lnTo>
                  <a:pt x="320990" y="1419736"/>
                </a:lnTo>
                <a:lnTo>
                  <a:pt x="330706" y="1425572"/>
                </a:lnTo>
                <a:lnTo>
                  <a:pt x="319531" y="1416621"/>
                </a:lnTo>
                <a:lnTo>
                  <a:pt x="306126" y="1403200"/>
                </a:lnTo>
                <a:cubicBezTo>
                  <a:pt x="303892" y="1403200"/>
                  <a:pt x="308361" y="1405437"/>
                  <a:pt x="308361" y="1407674"/>
                </a:cubicBezTo>
                <a:cubicBezTo>
                  <a:pt x="306126" y="1407674"/>
                  <a:pt x="301657" y="1400963"/>
                  <a:pt x="306126" y="1405437"/>
                </a:cubicBezTo>
                <a:cubicBezTo>
                  <a:pt x="299423" y="1400963"/>
                  <a:pt x="301657" y="1403200"/>
                  <a:pt x="301657" y="1400963"/>
                </a:cubicBezTo>
                <a:cubicBezTo>
                  <a:pt x="301657" y="1400963"/>
                  <a:pt x="294954" y="1394251"/>
                  <a:pt x="294954" y="1394251"/>
                </a:cubicBezTo>
                <a:cubicBezTo>
                  <a:pt x="294954" y="1396488"/>
                  <a:pt x="299423" y="1398726"/>
                  <a:pt x="299423" y="1400963"/>
                </a:cubicBezTo>
                <a:cubicBezTo>
                  <a:pt x="297188" y="1398726"/>
                  <a:pt x="297188" y="1398726"/>
                  <a:pt x="292719" y="1394251"/>
                </a:cubicBezTo>
                <a:cubicBezTo>
                  <a:pt x="292719" y="1392014"/>
                  <a:pt x="286016" y="1387540"/>
                  <a:pt x="286016" y="1387540"/>
                </a:cubicBezTo>
                <a:lnTo>
                  <a:pt x="285476" y="1387000"/>
                </a:lnTo>
                <a:lnTo>
                  <a:pt x="284162" y="1386096"/>
                </a:lnTo>
                <a:lnTo>
                  <a:pt x="284574" y="1386096"/>
                </a:lnTo>
                <a:lnTo>
                  <a:pt x="281547" y="1383065"/>
                </a:lnTo>
                <a:lnTo>
                  <a:pt x="281547" y="1381147"/>
                </a:lnTo>
                <a:lnTo>
                  <a:pt x="280238" y="1379788"/>
                </a:lnTo>
                <a:lnTo>
                  <a:pt x="272050" y="1373277"/>
                </a:lnTo>
                <a:cubicBezTo>
                  <a:pt x="269816" y="1371879"/>
                  <a:pt x="269257" y="1371879"/>
                  <a:pt x="272609" y="1374116"/>
                </a:cubicBezTo>
                <a:cubicBezTo>
                  <a:pt x="270374" y="1374116"/>
                  <a:pt x="270374" y="1371879"/>
                  <a:pt x="268140" y="1369642"/>
                </a:cubicBezTo>
                <a:lnTo>
                  <a:pt x="265903" y="1367402"/>
                </a:lnTo>
                <a:lnTo>
                  <a:pt x="263671" y="1364329"/>
                </a:lnTo>
                <a:lnTo>
                  <a:pt x="261437" y="1362931"/>
                </a:lnTo>
                <a:lnTo>
                  <a:pt x="261435" y="1362929"/>
                </a:lnTo>
                <a:lnTo>
                  <a:pt x="252498" y="1351744"/>
                </a:lnTo>
                <a:lnTo>
                  <a:pt x="248161" y="1348849"/>
                </a:lnTo>
                <a:lnTo>
                  <a:pt x="248029" y="1348668"/>
                </a:lnTo>
                <a:lnTo>
                  <a:pt x="245803" y="1347276"/>
                </a:lnTo>
                <a:lnTo>
                  <a:pt x="245796" y="1347271"/>
                </a:lnTo>
                <a:lnTo>
                  <a:pt x="245795" y="1347270"/>
                </a:lnTo>
                <a:lnTo>
                  <a:pt x="245795" y="1347271"/>
                </a:lnTo>
                <a:lnTo>
                  <a:pt x="243560" y="1345033"/>
                </a:lnTo>
                <a:lnTo>
                  <a:pt x="248029" y="1345033"/>
                </a:lnTo>
                <a:lnTo>
                  <a:pt x="241326" y="1338321"/>
                </a:lnTo>
                <a:lnTo>
                  <a:pt x="248531" y="1345535"/>
                </a:lnTo>
                <a:lnTo>
                  <a:pt x="252381" y="1349389"/>
                </a:lnTo>
                <a:lnTo>
                  <a:pt x="251888" y="1348896"/>
                </a:lnTo>
                <a:lnTo>
                  <a:pt x="253116" y="1350126"/>
                </a:lnTo>
                <a:lnTo>
                  <a:pt x="253809" y="1350819"/>
                </a:lnTo>
                <a:lnTo>
                  <a:pt x="254145" y="1351156"/>
                </a:lnTo>
                <a:lnTo>
                  <a:pt x="263671" y="1360693"/>
                </a:lnTo>
                <a:lnTo>
                  <a:pt x="254245" y="1351256"/>
                </a:lnTo>
                <a:lnTo>
                  <a:pt x="254733" y="1351744"/>
                </a:lnTo>
                <a:cubicBezTo>
                  <a:pt x="259202" y="1356219"/>
                  <a:pt x="248029" y="1345033"/>
                  <a:pt x="252498" y="1347270"/>
                </a:cubicBezTo>
                <a:cubicBezTo>
                  <a:pt x="243560" y="1338321"/>
                  <a:pt x="236857" y="1331610"/>
                  <a:pt x="230153" y="1322661"/>
                </a:cubicBezTo>
                <a:cubicBezTo>
                  <a:pt x="227919" y="1320424"/>
                  <a:pt x="232388" y="1324898"/>
                  <a:pt x="230153" y="1324898"/>
                </a:cubicBezTo>
                <a:lnTo>
                  <a:pt x="227530" y="1321396"/>
                </a:lnTo>
                <a:lnTo>
                  <a:pt x="227919" y="1320424"/>
                </a:lnTo>
                <a:cubicBezTo>
                  <a:pt x="225684" y="1320424"/>
                  <a:pt x="223450" y="1315949"/>
                  <a:pt x="223450" y="1315949"/>
                </a:cubicBezTo>
                <a:lnTo>
                  <a:pt x="225365" y="1318506"/>
                </a:lnTo>
                <a:lnTo>
                  <a:pt x="224567" y="1317907"/>
                </a:lnTo>
                <a:cubicBezTo>
                  <a:pt x="222891" y="1315949"/>
                  <a:pt x="221215" y="1313712"/>
                  <a:pt x="221215" y="1313712"/>
                </a:cubicBezTo>
                <a:cubicBezTo>
                  <a:pt x="222333" y="1315950"/>
                  <a:pt x="224567" y="1318746"/>
                  <a:pt x="226243" y="1320424"/>
                </a:cubicBezTo>
                <a:lnTo>
                  <a:pt x="226802" y="1320424"/>
                </a:lnTo>
                <a:lnTo>
                  <a:pt x="227530" y="1321396"/>
                </a:lnTo>
                <a:lnTo>
                  <a:pt x="227360" y="1321822"/>
                </a:lnTo>
                <a:cubicBezTo>
                  <a:pt x="227360" y="1322102"/>
                  <a:pt x="227919" y="1322661"/>
                  <a:pt x="230153" y="1324898"/>
                </a:cubicBezTo>
                <a:cubicBezTo>
                  <a:pt x="232388" y="1327135"/>
                  <a:pt x="225684" y="1320424"/>
                  <a:pt x="227919" y="1324898"/>
                </a:cubicBezTo>
                <a:cubicBezTo>
                  <a:pt x="227919" y="1322661"/>
                  <a:pt x="221215" y="1315949"/>
                  <a:pt x="221215" y="1315949"/>
                </a:cubicBezTo>
                <a:cubicBezTo>
                  <a:pt x="216746" y="1311475"/>
                  <a:pt x="221215" y="1315949"/>
                  <a:pt x="218981" y="1315949"/>
                </a:cubicBezTo>
                <a:cubicBezTo>
                  <a:pt x="218981" y="1313712"/>
                  <a:pt x="214512" y="1309238"/>
                  <a:pt x="210043" y="1304763"/>
                </a:cubicBezTo>
                <a:cubicBezTo>
                  <a:pt x="212277" y="1304763"/>
                  <a:pt x="216746" y="1311475"/>
                  <a:pt x="218981" y="1313712"/>
                </a:cubicBezTo>
                <a:lnTo>
                  <a:pt x="211961" y="1304342"/>
                </a:lnTo>
                <a:lnTo>
                  <a:pt x="207962" y="1300610"/>
                </a:lnTo>
                <a:lnTo>
                  <a:pt x="209930" y="1301630"/>
                </a:lnTo>
                <a:lnTo>
                  <a:pt x="205574" y="1295815"/>
                </a:lnTo>
                <a:cubicBezTo>
                  <a:pt x="203339" y="1293577"/>
                  <a:pt x="205574" y="1295815"/>
                  <a:pt x="205574" y="1298052"/>
                </a:cubicBezTo>
                <a:cubicBezTo>
                  <a:pt x="201105" y="1293577"/>
                  <a:pt x="201105" y="1291340"/>
                  <a:pt x="196636" y="1284629"/>
                </a:cubicBezTo>
                <a:cubicBezTo>
                  <a:pt x="194401" y="1282391"/>
                  <a:pt x="198870" y="1286866"/>
                  <a:pt x="198870" y="1289103"/>
                </a:cubicBezTo>
                <a:cubicBezTo>
                  <a:pt x="198870" y="1289103"/>
                  <a:pt x="194401" y="1280154"/>
                  <a:pt x="192167" y="1280154"/>
                </a:cubicBezTo>
                <a:cubicBezTo>
                  <a:pt x="189932" y="1275680"/>
                  <a:pt x="194401" y="1282391"/>
                  <a:pt x="194401" y="1282391"/>
                </a:cubicBezTo>
                <a:lnTo>
                  <a:pt x="194401" y="1280829"/>
                </a:lnTo>
                <a:lnTo>
                  <a:pt x="191943" y="1278360"/>
                </a:lnTo>
                <a:cubicBezTo>
                  <a:pt x="189634" y="1276040"/>
                  <a:pt x="189634" y="1273719"/>
                  <a:pt x="187325" y="1271399"/>
                </a:cubicBezTo>
                <a:lnTo>
                  <a:pt x="189419" y="1273503"/>
                </a:lnTo>
                <a:lnTo>
                  <a:pt x="187698" y="1271205"/>
                </a:lnTo>
                <a:cubicBezTo>
                  <a:pt x="187698" y="1273443"/>
                  <a:pt x="174291" y="1253308"/>
                  <a:pt x="176525" y="1257782"/>
                </a:cubicBezTo>
                <a:lnTo>
                  <a:pt x="175818" y="1255834"/>
                </a:lnTo>
                <a:lnTo>
                  <a:pt x="169923" y="1248460"/>
                </a:lnTo>
                <a:lnTo>
                  <a:pt x="165713" y="1242843"/>
                </a:lnTo>
                <a:lnTo>
                  <a:pt x="167587" y="1246596"/>
                </a:lnTo>
                <a:lnTo>
                  <a:pt x="165713" y="1242843"/>
                </a:lnTo>
                <a:lnTo>
                  <a:pt x="163215" y="1239510"/>
                </a:lnTo>
                <a:lnTo>
                  <a:pt x="163335" y="1238080"/>
                </a:lnTo>
                <a:lnTo>
                  <a:pt x="160884" y="1233173"/>
                </a:lnTo>
                <a:lnTo>
                  <a:pt x="160885" y="1233174"/>
                </a:lnTo>
                <a:lnTo>
                  <a:pt x="163335" y="1238080"/>
                </a:lnTo>
                <a:lnTo>
                  <a:pt x="163375" y="1237592"/>
                </a:lnTo>
                <a:lnTo>
                  <a:pt x="165451" y="1241748"/>
                </a:lnTo>
                <a:cubicBezTo>
                  <a:pt x="166569" y="1242867"/>
                  <a:pt x="168805" y="1246223"/>
                  <a:pt x="171320" y="1249858"/>
                </a:cubicBezTo>
                <a:lnTo>
                  <a:pt x="175721" y="1255567"/>
                </a:lnTo>
                <a:lnTo>
                  <a:pt x="175408" y="1254706"/>
                </a:lnTo>
                <a:cubicBezTo>
                  <a:pt x="175408" y="1254427"/>
                  <a:pt x="175408" y="1254427"/>
                  <a:pt x="174291" y="1253308"/>
                </a:cubicBezTo>
                <a:lnTo>
                  <a:pt x="163426" y="1236989"/>
                </a:lnTo>
                <a:lnTo>
                  <a:pt x="163375" y="1237592"/>
                </a:lnTo>
                <a:lnTo>
                  <a:pt x="162018" y="1234875"/>
                </a:lnTo>
                <a:lnTo>
                  <a:pt x="160885" y="1233174"/>
                </a:lnTo>
                <a:lnTo>
                  <a:pt x="158342" y="1228082"/>
                </a:lnTo>
                <a:close/>
                <a:moveTo>
                  <a:pt x="171660" y="1223431"/>
                </a:moveTo>
                <a:lnTo>
                  <a:pt x="174258" y="1228632"/>
                </a:lnTo>
                <a:lnTo>
                  <a:pt x="174089" y="1228296"/>
                </a:lnTo>
                <a:lnTo>
                  <a:pt x="171777" y="1223665"/>
                </a:lnTo>
                <a:close/>
                <a:moveTo>
                  <a:pt x="170757" y="1221622"/>
                </a:moveTo>
                <a:lnTo>
                  <a:pt x="171660" y="1223431"/>
                </a:lnTo>
                <a:lnTo>
                  <a:pt x="171404" y="1222918"/>
                </a:lnTo>
                <a:close/>
                <a:moveTo>
                  <a:pt x="175086" y="1221463"/>
                </a:moveTo>
                <a:lnTo>
                  <a:pt x="175792" y="1222730"/>
                </a:lnTo>
                <a:lnTo>
                  <a:pt x="178650" y="1226240"/>
                </a:lnTo>
                <a:lnTo>
                  <a:pt x="176525" y="1221987"/>
                </a:lnTo>
                <a:close/>
                <a:moveTo>
                  <a:pt x="169823" y="1219750"/>
                </a:moveTo>
                <a:lnTo>
                  <a:pt x="170757" y="1221622"/>
                </a:lnTo>
                <a:lnTo>
                  <a:pt x="169822" y="1219750"/>
                </a:lnTo>
                <a:close/>
                <a:moveTo>
                  <a:pt x="169029" y="1219374"/>
                </a:moveTo>
                <a:lnTo>
                  <a:pt x="172056" y="1224224"/>
                </a:lnTo>
                <a:lnTo>
                  <a:pt x="174089" y="1228296"/>
                </a:lnTo>
                <a:lnTo>
                  <a:pt x="174258" y="1228633"/>
                </a:lnTo>
                <a:lnTo>
                  <a:pt x="174293" y="1228703"/>
                </a:lnTo>
                <a:lnTo>
                  <a:pt x="174849" y="1230097"/>
                </a:lnTo>
                <a:cubicBezTo>
                  <a:pt x="174291" y="1229258"/>
                  <a:pt x="173174" y="1227580"/>
                  <a:pt x="172056" y="1226461"/>
                </a:cubicBezTo>
                <a:lnTo>
                  <a:pt x="175780" y="1231681"/>
                </a:lnTo>
                <a:lnTo>
                  <a:pt x="180177" y="1237843"/>
                </a:lnTo>
                <a:lnTo>
                  <a:pt x="175491" y="1229404"/>
                </a:lnTo>
                <a:lnTo>
                  <a:pt x="174193" y="1227807"/>
                </a:lnTo>
                <a:lnTo>
                  <a:pt x="174644" y="1227877"/>
                </a:lnTo>
                <a:lnTo>
                  <a:pt x="170124" y="1219736"/>
                </a:lnTo>
                <a:lnTo>
                  <a:pt x="169823" y="1219750"/>
                </a:lnTo>
                <a:lnTo>
                  <a:pt x="169822" y="1219749"/>
                </a:lnTo>
                <a:lnTo>
                  <a:pt x="169635" y="1219374"/>
                </a:lnTo>
                <a:lnTo>
                  <a:pt x="169447" y="1219374"/>
                </a:lnTo>
                <a:lnTo>
                  <a:pt x="169822" y="1219749"/>
                </a:lnTo>
                <a:lnTo>
                  <a:pt x="169822" y="1219750"/>
                </a:lnTo>
                <a:lnTo>
                  <a:pt x="171404" y="1222918"/>
                </a:lnTo>
                <a:lnTo>
                  <a:pt x="172056" y="1224224"/>
                </a:lnTo>
                <a:lnTo>
                  <a:pt x="169288" y="1219374"/>
                </a:lnTo>
                <a:close/>
                <a:moveTo>
                  <a:pt x="1564320" y="1219348"/>
                </a:moveTo>
                <a:lnTo>
                  <a:pt x="1564148" y="1219750"/>
                </a:lnTo>
                <a:lnTo>
                  <a:pt x="1564188" y="1219465"/>
                </a:lnTo>
                <a:close/>
                <a:moveTo>
                  <a:pt x="1566382" y="1217513"/>
                </a:moveTo>
                <a:lnTo>
                  <a:pt x="1564320" y="1219348"/>
                </a:lnTo>
                <a:lnTo>
                  <a:pt x="1565022" y="1217707"/>
                </a:lnTo>
                <a:close/>
                <a:moveTo>
                  <a:pt x="160772" y="1213876"/>
                </a:moveTo>
                <a:lnTo>
                  <a:pt x="162274" y="1217637"/>
                </a:lnTo>
                <a:lnTo>
                  <a:pt x="164688" y="1220657"/>
                </a:lnTo>
                <a:lnTo>
                  <a:pt x="163118" y="1217513"/>
                </a:lnTo>
                <a:cubicBezTo>
                  <a:pt x="165353" y="1220869"/>
                  <a:pt x="165353" y="1220869"/>
                  <a:pt x="164794" y="1219750"/>
                </a:cubicBezTo>
                <a:lnTo>
                  <a:pt x="163215" y="1215534"/>
                </a:lnTo>
                <a:lnTo>
                  <a:pt x="163215" y="1217136"/>
                </a:lnTo>
                <a:close/>
                <a:moveTo>
                  <a:pt x="160846" y="1212162"/>
                </a:moveTo>
                <a:lnTo>
                  <a:pt x="160979" y="1212662"/>
                </a:lnTo>
                <a:lnTo>
                  <a:pt x="160896" y="1212244"/>
                </a:lnTo>
                <a:close/>
                <a:moveTo>
                  <a:pt x="156508" y="1208187"/>
                </a:moveTo>
                <a:lnTo>
                  <a:pt x="156508" y="1208999"/>
                </a:lnTo>
                <a:lnTo>
                  <a:pt x="156925" y="1210946"/>
                </a:lnTo>
                <a:lnTo>
                  <a:pt x="160692" y="1215658"/>
                </a:lnTo>
                <a:lnTo>
                  <a:pt x="158884" y="1211357"/>
                </a:lnTo>
                <a:close/>
                <a:moveTo>
                  <a:pt x="158744" y="1205950"/>
                </a:moveTo>
                <a:lnTo>
                  <a:pt x="159661" y="1208013"/>
                </a:lnTo>
                <a:lnTo>
                  <a:pt x="165353" y="1217513"/>
                </a:lnTo>
                <a:lnTo>
                  <a:pt x="165353" y="1215871"/>
                </a:lnTo>
                <a:close/>
                <a:moveTo>
                  <a:pt x="162560" y="1196399"/>
                </a:moveTo>
                <a:lnTo>
                  <a:pt x="163118" y="1196818"/>
                </a:lnTo>
                <a:lnTo>
                  <a:pt x="163118" y="1197378"/>
                </a:lnTo>
                <a:close/>
                <a:moveTo>
                  <a:pt x="169817" y="1186185"/>
                </a:moveTo>
                <a:lnTo>
                  <a:pt x="169820" y="1186188"/>
                </a:lnTo>
                <a:lnTo>
                  <a:pt x="169817" y="1186185"/>
                </a:lnTo>
                <a:close/>
                <a:moveTo>
                  <a:pt x="165353" y="1179480"/>
                </a:moveTo>
                <a:cubicBezTo>
                  <a:pt x="167029" y="1182277"/>
                  <a:pt x="167727" y="1183256"/>
                  <a:pt x="167867" y="1183290"/>
                </a:cubicBezTo>
                <a:lnTo>
                  <a:pt x="167817" y="1183181"/>
                </a:lnTo>
                <a:lnTo>
                  <a:pt x="169817" y="1186185"/>
                </a:lnTo>
                <a:lnTo>
                  <a:pt x="167587" y="1183116"/>
                </a:lnTo>
                <a:cubicBezTo>
                  <a:pt x="167029" y="1182836"/>
                  <a:pt x="166470" y="1182836"/>
                  <a:pt x="165353" y="1181717"/>
                </a:cubicBezTo>
                <a:close/>
                <a:moveTo>
                  <a:pt x="165353" y="1179166"/>
                </a:moveTo>
                <a:cubicBezTo>
                  <a:pt x="165772" y="1179410"/>
                  <a:pt x="166470" y="1180459"/>
                  <a:pt x="167029" y="1181438"/>
                </a:cubicBezTo>
                <a:lnTo>
                  <a:pt x="167817" y="1183181"/>
                </a:lnTo>
                <a:lnTo>
                  <a:pt x="165353" y="1179480"/>
                </a:lnTo>
                <a:close/>
                <a:moveTo>
                  <a:pt x="149800" y="1170151"/>
                </a:moveTo>
                <a:cubicBezTo>
                  <a:pt x="152036" y="1172389"/>
                  <a:pt x="152036" y="1176864"/>
                  <a:pt x="152036" y="1174626"/>
                </a:cubicBezTo>
                <a:lnTo>
                  <a:pt x="149800" y="1170291"/>
                </a:lnTo>
                <a:close/>
                <a:moveTo>
                  <a:pt x="1492644" y="1166057"/>
                </a:moveTo>
                <a:lnTo>
                  <a:pt x="1490527" y="1169237"/>
                </a:lnTo>
                <a:lnTo>
                  <a:pt x="1490689" y="1167455"/>
                </a:lnTo>
                <a:cubicBezTo>
                  <a:pt x="1491527" y="1166057"/>
                  <a:pt x="1492644" y="1164939"/>
                  <a:pt x="1492644" y="1166057"/>
                </a:cubicBezTo>
                <a:close/>
                <a:moveTo>
                  <a:pt x="154600" y="1160044"/>
                </a:moveTo>
                <a:lnTo>
                  <a:pt x="160884" y="1170532"/>
                </a:lnTo>
                <a:lnTo>
                  <a:pt x="160884" y="1171091"/>
                </a:lnTo>
                <a:lnTo>
                  <a:pt x="154606" y="1160091"/>
                </a:lnTo>
                <a:close/>
                <a:moveTo>
                  <a:pt x="1474596" y="1159518"/>
                </a:moveTo>
                <a:lnTo>
                  <a:pt x="1472533" y="1161583"/>
                </a:lnTo>
                <a:cubicBezTo>
                  <a:pt x="1471416" y="1163820"/>
                  <a:pt x="1471975" y="1162701"/>
                  <a:pt x="1473092" y="1161023"/>
                </a:cubicBezTo>
                <a:close/>
                <a:moveTo>
                  <a:pt x="1474768" y="1159345"/>
                </a:moveTo>
                <a:lnTo>
                  <a:pt x="1474768" y="1159346"/>
                </a:lnTo>
                <a:lnTo>
                  <a:pt x="1474596" y="1159518"/>
                </a:lnTo>
                <a:close/>
                <a:moveTo>
                  <a:pt x="138621" y="1145540"/>
                </a:moveTo>
                <a:cubicBezTo>
                  <a:pt x="136385" y="1143303"/>
                  <a:pt x="138621" y="1147778"/>
                  <a:pt x="143093" y="1154490"/>
                </a:cubicBezTo>
                <a:cubicBezTo>
                  <a:pt x="140857" y="1150015"/>
                  <a:pt x="143093" y="1156727"/>
                  <a:pt x="143093" y="1158964"/>
                </a:cubicBezTo>
                <a:cubicBezTo>
                  <a:pt x="145329" y="1162321"/>
                  <a:pt x="146447" y="1163999"/>
                  <a:pt x="147565" y="1165956"/>
                </a:cubicBezTo>
                <a:lnTo>
                  <a:pt x="149800" y="1170291"/>
                </a:lnTo>
                <a:lnTo>
                  <a:pt x="149800" y="1174626"/>
                </a:lnTo>
                <a:lnTo>
                  <a:pt x="156967" y="1186716"/>
                </a:lnTo>
                <a:lnTo>
                  <a:pt x="156415" y="1183955"/>
                </a:lnTo>
                <a:cubicBezTo>
                  <a:pt x="157533" y="1185074"/>
                  <a:pt x="158092" y="1186751"/>
                  <a:pt x="158092" y="1187870"/>
                </a:cubicBezTo>
                <a:lnTo>
                  <a:pt x="157724" y="1187993"/>
                </a:lnTo>
                <a:lnTo>
                  <a:pt x="159582" y="1191127"/>
                </a:lnTo>
                <a:lnTo>
                  <a:pt x="160475" y="1192760"/>
                </a:lnTo>
                <a:lnTo>
                  <a:pt x="160338" y="1192213"/>
                </a:lnTo>
                <a:lnTo>
                  <a:pt x="160988" y="1193699"/>
                </a:lnTo>
                <a:lnTo>
                  <a:pt x="161918" y="1195400"/>
                </a:lnTo>
                <a:lnTo>
                  <a:pt x="162001" y="1195420"/>
                </a:lnTo>
                <a:lnTo>
                  <a:pt x="162560" y="1196399"/>
                </a:lnTo>
                <a:lnTo>
                  <a:pt x="162398" y="1196278"/>
                </a:lnTo>
                <a:lnTo>
                  <a:pt x="162680" y="1196793"/>
                </a:lnTo>
                <a:lnTo>
                  <a:pt x="163118" y="1197378"/>
                </a:lnTo>
                <a:lnTo>
                  <a:pt x="163566" y="1197826"/>
                </a:lnTo>
                <a:lnTo>
                  <a:pt x="164952" y="1200947"/>
                </a:lnTo>
                <a:lnTo>
                  <a:pt x="165559" y="1202058"/>
                </a:lnTo>
                <a:lnTo>
                  <a:pt x="167867" y="1204369"/>
                </a:lnTo>
                <a:cubicBezTo>
                  <a:pt x="168146" y="1204090"/>
                  <a:pt x="168705" y="1204090"/>
                  <a:pt x="172056" y="1208564"/>
                </a:cubicBezTo>
                <a:cubicBezTo>
                  <a:pt x="172056" y="1208564"/>
                  <a:pt x="165353" y="1199615"/>
                  <a:pt x="167587" y="1201852"/>
                </a:cubicBezTo>
                <a:cubicBezTo>
                  <a:pt x="165353" y="1197378"/>
                  <a:pt x="165353" y="1197378"/>
                  <a:pt x="165353" y="1199615"/>
                </a:cubicBezTo>
                <a:lnTo>
                  <a:pt x="163566" y="1197826"/>
                </a:lnTo>
                <a:lnTo>
                  <a:pt x="163119" y="1196819"/>
                </a:lnTo>
                <a:lnTo>
                  <a:pt x="163118" y="1196818"/>
                </a:lnTo>
                <a:lnTo>
                  <a:pt x="163118" y="1195141"/>
                </a:lnTo>
                <a:cubicBezTo>
                  <a:pt x="158650" y="1183955"/>
                  <a:pt x="154181" y="1177243"/>
                  <a:pt x="149712" y="1168294"/>
                </a:cubicBezTo>
                <a:cubicBezTo>
                  <a:pt x="149712" y="1166057"/>
                  <a:pt x="151946" y="1170531"/>
                  <a:pt x="151946" y="1168294"/>
                </a:cubicBezTo>
                <a:cubicBezTo>
                  <a:pt x="154181" y="1177243"/>
                  <a:pt x="158650" y="1181717"/>
                  <a:pt x="160884" y="1188429"/>
                </a:cubicBezTo>
                <a:cubicBezTo>
                  <a:pt x="160884" y="1186192"/>
                  <a:pt x="158650" y="1177243"/>
                  <a:pt x="154181" y="1170531"/>
                </a:cubicBezTo>
                <a:cubicBezTo>
                  <a:pt x="149712" y="1163820"/>
                  <a:pt x="147477" y="1154871"/>
                  <a:pt x="143008" y="1148159"/>
                </a:cubicBezTo>
                <a:lnTo>
                  <a:pt x="141575" y="1146724"/>
                </a:lnTo>
                <a:lnTo>
                  <a:pt x="143093" y="1150015"/>
                </a:lnTo>
                <a:lnTo>
                  <a:pt x="141322" y="1146471"/>
                </a:lnTo>
                <a:lnTo>
                  <a:pt x="141012" y="1146161"/>
                </a:lnTo>
                <a:lnTo>
                  <a:pt x="143093" y="1154490"/>
                </a:lnTo>
                <a:cubicBezTo>
                  <a:pt x="140857" y="1150015"/>
                  <a:pt x="143093" y="1152252"/>
                  <a:pt x="138621" y="1145540"/>
                </a:cubicBezTo>
                <a:close/>
                <a:moveTo>
                  <a:pt x="1481471" y="1141448"/>
                </a:moveTo>
                <a:lnTo>
                  <a:pt x="1479556" y="1148159"/>
                </a:lnTo>
                <a:lnTo>
                  <a:pt x="1479237" y="1148159"/>
                </a:lnTo>
                <a:cubicBezTo>
                  <a:pt x="1481471" y="1145922"/>
                  <a:pt x="1481471" y="1141448"/>
                  <a:pt x="1481471" y="1141448"/>
                </a:cubicBezTo>
                <a:close/>
                <a:moveTo>
                  <a:pt x="1492365" y="1135855"/>
                </a:moveTo>
                <a:cubicBezTo>
                  <a:pt x="1492085" y="1136973"/>
                  <a:pt x="1491527" y="1139210"/>
                  <a:pt x="1490409" y="1141448"/>
                </a:cubicBezTo>
                <a:lnTo>
                  <a:pt x="1492644" y="1136973"/>
                </a:lnTo>
                <a:close/>
                <a:moveTo>
                  <a:pt x="55834" y="1127872"/>
                </a:moveTo>
                <a:lnTo>
                  <a:pt x="57171" y="1131689"/>
                </a:lnTo>
                <a:lnTo>
                  <a:pt x="58132" y="1132116"/>
                </a:lnTo>
                <a:close/>
                <a:moveTo>
                  <a:pt x="55786" y="1127783"/>
                </a:moveTo>
                <a:lnTo>
                  <a:pt x="55863" y="1128025"/>
                </a:lnTo>
                <a:lnTo>
                  <a:pt x="55828" y="1127861"/>
                </a:lnTo>
                <a:close/>
                <a:moveTo>
                  <a:pt x="55057" y="1123446"/>
                </a:moveTo>
                <a:lnTo>
                  <a:pt x="55896" y="1125404"/>
                </a:lnTo>
                <a:lnTo>
                  <a:pt x="55449" y="1125404"/>
                </a:lnTo>
                <a:close/>
                <a:moveTo>
                  <a:pt x="54750" y="1122729"/>
                </a:moveTo>
                <a:lnTo>
                  <a:pt x="55312" y="1125404"/>
                </a:lnTo>
                <a:lnTo>
                  <a:pt x="55449" y="1125404"/>
                </a:lnTo>
                <a:lnTo>
                  <a:pt x="55896" y="1127641"/>
                </a:lnTo>
                <a:lnTo>
                  <a:pt x="57852" y="1130437"/>
                </a:lnTo>
                <a:lnTo>
                  <a:pt x="57852" y="1130438"/>
                </a:lnTo>
                <a:lnTo>
                  <a:pt x="57852" y="1130438"/>
                </a:lnTo>
                <a:lnTo>
                  <a:pt x="59148" y="1134760"/>
                </a:lnTo>
                <a:lnTo>
                  <a:pt x="58132" y="1133235"/>
                </a:lnTo>
                <a:lnTo>
                  <a:pt x="57249" y="1131910"/>
                </a:lnTo>
                <a:lnTo>
                  <a:pt x="57259" y="1131940"/>
                </a:lnTo>
                <a:cubicBezTo>
                  <a:pt x="58656" y="1135855"/>
                  <a:pt x="60332" y="1140329"/>
                  <a:pt x="60332" y="1139211"/>
                </a:cubicBezTo>
                <a:lnTo>
                  <a:pt x="60367" y="1139300"/>
                </a:lnTo>
                <a:lnTo>
                  <a:pt x="60367" y="1138828"/>
                </a:lnTo>
                <a:lnTo>
                  <a:pt x="59148" y="1134760"/>
                </a:lnTo>
                <a:lnTo>
                  <a:pt x="60367" y="1136591"/>
                </a:lnTo>
                <a:lnTo>
                  <a:pt x="59323" y="1133456"/>
                </a:lnTo>
                <a:lnTo>
                  <a:pt x="57962" y="1130219"/>
                </a:lnTo>
                <a:lnTo>
                  <a:pt x="57852" y="1130438"/>
                </a:lnTo>
                <a:lnTo>
                  <a:pt x="57852" y="1130437"/>
                </a:lnTo>
                <a:lnTo>
                  <a:pt x="57353" y="1128770"/>
                </a:lnTo>
                <a:lnTo>
                  <a:pt x="55006" y="1123191"/>
                </a:lnTo>
                <a:lnTo>
                  <a:pt x="55057" y="1123446"/>
                </a:lnTo>
                <a:close/>
                <a:moveTo>
                  <a:pt x="1503081" y="1121192"/>
                </a:moveTo>
                <a:lnTo>
                  <a:pt x="1502571" y="1122659"/>
                </a:lnTo>
                <a:lnTo>
                  <a:pt x="1501582" y="1123550"/>
                </a:lnTo>
                <a:close/>
                <a:moveTo>
                  <a:pt x="133446" y="1120181"/>
                </a:moveTo>
                <a:lnTo>
                  <a:pt x="133842" y="1121313"/>
                </a:lnTo>
                <a:lnTo>
                  <a:pt x="134070" y="1121313"/>
                </a:lnTo>
                <a:close/>
                <a:moveTo>
                  <a:pt x="1503816" y="1119076"/>
                </a:moveTo>
                <a:cubicBezTo>
                  <a:pt x="1504934" y="1117957"/>
                  <a:pt x="1504375" y="1119076"/>
                  <a:pt x="1503537" y="1120474"/>
                </a:cubicBezTo>
                <a:lnTo>
                  <a:pt x="1503081" y="1121192"/>
                </a:lnTo>
                <a:close/>
                <a:moveTo>
                  <a:pt x="50686" y="1114713"/>
                </a:moveTo>
                <a:lnTo>
                  <a:pt x="50748" y="1116192"/>
                </a:lnTo>
                <a:lnTo>
                  <a:pt x="51394" y="1116839"/>
                </a:lnTo>
                <a:close/>
                <a:moveTo>
                  <a:pt x="1613866" y="1113483"/>
                </a:moveTo>
                <a:cubicBezTo>
                  <a:pt x="1614424" y="1112364"/>
                  <a:pt x="1614424" y="1112364"/>
                  <a:pt x="1613307" y="1114601"/>
                </a:cubicBezTo>
                <a:lnTo>
                  <a:pt x="1613307" y="1114600"/>
                </a:lnTo>
                <a:close/>
                <a:moveTo>
                  <a:pt x="44969" y="1104114"/>
                </a:moveTo>
                <a:lnTo>
                  <a:pt x="47483" y="1109288"/>
                </a:lnTo>
                <a:cubicBezTo>
                  <a:pt x="49159" y="1112924"/>
                  <a:pt x="50277" y="1115720"/>
                  <a:pt x="49159" y="1114601"/>
                </a:cubicBezTo>
                <a:close/>
                <a:moveTo>
                  <a:pt x="44690" y="1103416"/>
                </a:moveTo>
                <a:lnTo>
                  <a:pt x="44969" y="1104114"/>
                </a:lnTo>
                <a:lnTo>
                  <a:pt x="44893" y="1103958"/>
                </a:lnTo>
                <a:close/>
                <a:moveTo>
                  <a:pt x="125132" y="1098941"/>
                </a:moveTo>
                <a:lnTo>
                  <a:pt x="125321" y="1099130"/>
                </a:lnTo>
                <a:lnTo>
                  <a:pt x="125321" y="1099130"/>
                </a:lnTo>
                <a:close/>
                <a:moveTo>
                  <a:pt x="130491" y="1093266"/>
                </a:moveTo>
                <a:lnTo>
                  <a:pt x="131914" y="1096318"/>
                </a:lnTo>
                <a:cubicBezTo>
                  <a:pt x="131914" y="1097436"/>
                  <a:pt x="131355" y="1096318"/>
                  <a:pt x="130796" y="1094640"/>
                </a:cubicBezTo>
                <a:close/>
                <a:moveTo>
                  <a:pt x="129678" y="1089606"/>
                </a:moveTo>
                <a:lnTo>
                  <a:pt x="130491" y="1093266"/>
                </a:lnTo>
                <a:lnTo>
                  <a:pt x="129957" y="1092123"/>
                </a:lnTo>
                <a:cubicBezTo>
                  <a:pt x="129119" y="1090165"/>
                  <a:pt x="128560" y="1088487"/>
                  <a:pt x="129678" y="1089606"/>
                </a:cubicBezTo>
                <a:close/>
                <a:moveTo>
                  <a:pt x="37987" y="1087755"/>
                </a:moveTo>
                <a:cubicBezTo>
                  <a:pt x="40221" y="1089992"/>
                  <a:pt x="42456" y="1096704"/>
                  <a:pt x="42456" y="1096704"/>
                </a:cubicBezTo>
                <a:lnTo>
                  <a:pt x="42456" y="1098941"/>
                </a:lnTo>
                <a:lnTo>
                  <a:pt x="44893" y="1103958"/>
                </a:lnTo>
                <a:lnTo>
                  <a:pt x="48042" y="1112363"/>
                </a:lnTo>
                <a:lnTo>
                  <a:pt x="47763" y="1111805"/>
                </a:lnTo>
                <a:cubicBezTo>
                  <a:pt x="46925" y="1109008"/>
                  <a:pt x="45808" y="1105653"/>
                  <a:pt x="44690" y="1105653"/>
                </a:cubicBezTo>
                <a:cubicBezTo>
                  <a:pt x="44690" y="1103416"/>
                  <a:pt x="42456" y="1096704"/>
                  <a:pt x="37987" y="1087755"/>
                </a:cubicBezTo>
                <a:close/>
                <a:moveTo>
                  <a:pt x="37987" y="1078806"/>
                </a:moveTo>
                <a:cubicBezTo>
                  <a:pt x="37987" y="1079925"/>
                  <a:pt x="38545" y="1083281"/>
                  <a:pt x="39383" y="1086357"/>
                </a:cubicBezTo>
                <a:lnTo>
                  <a:pt x="40714" y="1088901"/>
                </a:lnTo>
                <a:lnTo>
                  <a:pt x="42176" y="1092300"/>
                </a:lnTo>
                <a:lnTo>
                  <a:pt x="42456" y="1092230"/>
                </a:lnTo>
                <a:lnTo>
                  <a:pt x="42456" y="1096704"/>
                </a:lnTo>
                <a:cubicBezTo>
                  <a:pt x="40221" y="1092230"/>
                  <a:pt x="37987" y="1081044"/>
                  <a:pt x="37987" y="1078806"/>
                </a:cubicBezTo>
                <a:close/>
                <a:moveTo>
                  <a:pt x="34592" y="1072633"/>
                </a:moveTo>
                <a:lnTo>
                  <a:pt x="34853" y="1073417"/>
                </a:lnTo>
                <a:lnTo>
                  <a:pt x="34635" y="1072655"/>
                </a:lnTo>
                <a:close/>
                <a:moveTo>
                  <a:pt x="107320" y="1064994"/>
                </a:moveTo>
                <a:lnTo>
                  <a:pt x="110072" y="1069126"/>
                </a:lnTo>
                <a:lnTo>
                  <a:pt x="113748" y="1082614"/>
                </a:lnTo>
                <a:cubicBezTo>
                  <a:pt x="115704" y="1087928"/>
                  <a:pt x="117381" y="1091843"/>
                  <a:pt x="116263" y="1089606"/>
                </a:cubicBezTo>
                <a:cubicBezTo>
                  <a:pt x="116263" y="1089606"/>
                  <a:pt x="116263" y="1091843"/>
                  <a:pt x="116263" y="1091843"/>
                </a:cubicBezTo>
                <a:cubicBezTo>
                  <a:pt x="118499" y="1096318"/>
                  <a:pt x="120735" y="1098555"/>
                  <a:pt x="122970" y="1105267"/>
                </a:cubicBezTo>
                <a:cubicBezTo>
                  <a:pt x="122970" y="1107505"/>
                  <a:pt x="120735" y="1103030"/>
                  <a:pt x="120735" y="1105267"/>
                </a:cubicBezTo>
                <a:cubicBezTo>
                  <a:pt x="122970" y="1109742"/>
                  <a:pt x="122970" y="1109742"/>
                  <a:pt x="122970" y="1107505"/>
                </a:cubicBezTo>
                <a:cubicBezTo>
                  <a:pt x="122970" y="1109742"/>
                  <a:pt x="127442" y="1123166"/>
                  <a:pt x="129678" y="1125404"/>
                </a:cubicBezTo>
                <a:cubicBezTo>
                  <a:pt x="129678" y="1123166"/>
                  <a:pt x="129678" y="1123166"/>
                  <a:pt x="127442" y="1118692"/>
                </a:cubicBezTo>
                <a:cubicBezTo>
                  <a:pt x="125206" y="1111979"/>
                  <a:pt x="127442" y="1116454"/>
                  <a:pt x="127442" y="1116454"/>
                </a:cubicBezTo>
                <a:cubicBezTo>
                  <a:pt x="127442" y="1118692"/>
                  <a:pt x="129678" y="1120929"/>
                  <a:pt x="129678" y="1120929"/>
                </a:cubicBezTo>
                <a:cubicBezTo>
                  <a:pt x="131914" y="1125404"/>
                  <a:pt x="129678" y="1123166"/>
                  <a:pt x="131914" y="1127641"/>
                </a:cubicBezTo>
                <a:cubicBezTo>
                  <a:pt x="131914" y="1127641"/>
                  <a:pt x="131914" y="1127641"/>
                  <a:pt x="134150" y="1127641"/>
                </a:cubicBezTo>
                <a:cubicBezTo>
                  <a:pt x="134150" y="1129879"/>
                  <a:pt x="134150" y="1129879"/>
                  <a:pt x="134150" y="1129879"/>
                </a:cubicBezTo>
                <a:cubicBezTo>
                  <a:pt x="134150" y="1129879"/>
                  <a:pt x="134150" y="1129879"/>
                  <a:pt x="136385" y="1138828"/>
                </a:cubicBezTo>
                <a:cubicBezTo>
                  <a:pt x="137503" y="1141066"/>
                  <a:pt x="138621" y="1141625"/>
                  <a:pt x="139739" y="1142744"/>
                </a:cubicBezTo>
                <a:lnTo>
                  <a:pt x="140774" y="1144988"/>
                </a:lnTo>
                <a:lnTo>
                  <a:pt x="140774" y="1143685"/>
                </a:lnTo>
                <a:lnTo>
                  <a:pt x="139047" y="1139227"/>
                </a:lnTo>
                <a:lnTo>
                  <a:pt x="138112" y="1138049"/>
                </a:lnTo>
                <a:lnTo>
                  <a:pt x="138822" y="1138645"/>
                </a:lnTo>
                <a:lnTo>
                  <a:pt x="135467" y="1129982"/>
                </a:lnTo>
                <a:cubicBezTo>
                  <a:pt x="134070" y="1125788"/>
                  <a:pt x="132953" y="1122432"/>
                  <a:pt x="131836" y="1121313"/>
                </a:cubicBezTo>
                <a:lnTo>
                  <a:pt x="132501" y="1121313"/>
                </a:lnTo>
                <a:lnTo>
                  <a:pt x="131763" y="1119906"/>
                </a:lnTo>
                <a:cubicBezTo>
                  <a:pt x="134144" y="1122174"/>
                  <a:pt x="129381" y="1115371"/>
                  <a:pt x="127000" y="1110835"/>
                </a:cubicBezTo>
                <a:lnTo>
                  <a:pt x="127487" y="1109753"/>
                </a:lnTo>
                <a:lnTo>
                  <a:pt x="127442" y="1109742"/>
                </a:lnTo>
                <a:lnTo>
                  <a:pt x="127300" y="1109030"/>
                </a:lnTo>
                <a:lnTo>
                  <a:pt x="127211" y="1108869"/>
                </a:lnTo>
                <a:lnTo>
                  <a:pt x="127000" y="1108567"/>
                </a:lnTo>
                <a:lnTo>
                  <a:pt x="127055" y="1108585"/>
                </a:lnTo>
                <a:lnTo>
                  <a:pt x="126961" y="1108414"/>
                </a:lnTo>
                <a:cubicBezTo>
                  <a:pt x="125298" y="1105058"/>
                  <a:pt x="124067" y="1102017"/>
                  <a:pt x="122444" y="1097403"/>
                </a:cubicBezTo>
                <a:lnTo>
                  <a:pt x="122218" y="1096735"/>
                </a:lnTo>
                <a:lnTo>
                  <a:pt x="120817" y="1092587"/>
                </a:lnTo>
                <a:lnTo>
                  <a:pt x="118499" y="1087368"/>
                </a:lnTo>
                <a:cubicBezTo>
                  <a:pt x="118499" y="1087368"/>
                  <a:pt x="118499" y="1087368"/>
                  <a:pt x="118499" y="1089606"/>
                </a:cubicBezTo>
                <a:cubicBezTo>
                  <a:pt x="118499" y="1091843"/>
                  <a:pt x="116263" y="1080656"/>
                  <a:pt x="116263" y="1076181"/>
                </a:cubicBezTo>
                <a:cubicBezTo>
                  <a:pt x="114027" y="1071707"/>
                  <a:pt x="114027" y="1076181"/>
                  <a:pt x="111791" y="1069469"/>
                </a:cubicBezTo>
                <a:cubicBezTo>
                  <a:pt x="111791" y="1071707"/>
                  <a:pt x="111791" y="1076181"/>
                  <a:pt x="114027" y="1082893"/>
                </a:cubicBezTo>
                <a:cubicBezTo>
                  <a:pt x="114027" y="1080656"/>
                  <a:pt x="111791" y="1076181"/>
                  <a:pt x="111791" y="1071707"/>
                </a:cubicBezTo>
                <a:lnTo>
                  <a:pt x="110072" y="1069126"/>
                </a:lnTo>
                <a:lnTo>
                  <a:pt x="109556" y="1067232"/>
                </a:lnTo>
                <a:cubicBezTo>
                  <a:pt x="109556" y="1067232"/>
                  <a:pt x="107320" y="1064994"/>
                  <a:pt x="107320" y="1064994"/>
                </a:cubicBezTo>
                <a:close/>
                <a:moveTo>
                  <a:pt x="1629055" y="1064957"/>
                </a:moveTo>
                <a:lnTo>
                  <a:pt x="1628948" y="1065383"/>
                </a:lnTo>
                <a:lnTo>
                  <a:pt x="1628948" y="1065159"/>
                </a:lnTo>
                <a:close/>
                <a:moveTo>
                  <a:pt x="33518" y="1062671"/>
                </a:moveTo>
                <a:lnTo>
                  <a:pt x="33518" y="1064686"/>
                </a:lnTo>
                <a:lnTo>
                  <a:pt x="33933" y="1065976"/>
                </a:lnTo>
                <a:lnTo>
                  <a:pt x="35227" y="1067828"/>
                </a:lnTo>
                <a:lnTo>
                  <a:pt x="33538" y="1062757"/>
                </a:lnTo>
                <a:close/>
                <a:moveTo>
                  <a:pt x="29066" y="1053807"/>
                </a:moveTo>
                <a:lnTo>
                  <a:pt x="29961" y="1056718"/>
                </a:lnTo>
                <a:lnTo>
                  <a:pt x="31302" y="1062757"/>
                </a:lnTo>
                <a:cubicBezTo>
                  <a:pt x="31302" y="1060520"/>
                  <a:pt x="29066" y="1056045"/>
                  <a:pt x="29066" y="1053807"/>
                </a:cubicBezTo>
                <a:close/>
                <a:moveTo>
                  <a:pt x="26830" y="1044858"/>
                </a:moveTo>
                <a:cubicBezTo>
                  <a:pt x="24594" y="1049333"/>
                  <a:pt x="26830" y="1049333"/>
                  <a:pt x="29066" y="1053807"/>
                </a:cubicBezTo>
                <a:cubicBezTo>
                  <a:pt x="29066" y="1058282"/>
                  <a:pt x="26830" y="1056045"/>
                  <a:pt x="26830" y="1053807"/>
                </a:cubicBezTo>
                <a:cubicBezTo>
                  <a:pt x="26830" y="1057163"/>
                  <a:pt x="27948" y="1061638"/>
                  <a:pt x="29346" y="1064994"/>
                </a:cubicBezTo>
                <a:lnTo>
                  <a:pt x="32748" y="1068627"/>
                </a:lnTo>
                <a:lnTo>
                  <a:pt x="32591" y="1067917"/>
                </a:lnTo>
                <a:lnTo>
                  <a:pt x="31302" y="1062757"/>
                </a:lnTo>
                <a:cubicBezTo>
                  <a:pt x="31302" y="1062757"/>
                  <a:pt x="30743" y="1059960"/>
                  <a:pt x="30184" y="1057443"/>
                </a:cubicBezTo>
                <a:lnTo>
                  <a:pt x="29961" y="1056718"/>
                </a:lnTo>
                <a:lnTo>
                  <a:pt x="28396" y="1049672"/>
                </a:lnTo>
                <a:lnTo>
                  <a:pt x="27382" y="1046119"/>
                </a:lnTo>
                <a:lnTo>
                  <a:pt x="27669" y="1047935"/>
                </a:lnTo>
                <a:cubicBezTo>
                  <a:pt x="27948" y="1049333"/>
                  <a:pt x="27948" y="1049333"/>
                  <a:pt x="26830" y="1044858"/>
                </a:cubicBezTo>
                <a:close/>
                <a:moveTo>
                  <a:pt x="1642353" y="1027362"/>
                </a:moveTo>
                <a:lnTo>
                  <a:pt x="1641238" y="1032664"/>
                </a:lnTo>
                <a:lnTo>
                  <a:pt x="1641015" y="1033391"/>
                </a:lnTo>
                <a:close/>
                <a:moveTo>
                  <a:pt x="24588" y="1024693"/>
                </a:moveTo>
                <a:lnTo>
                  <a:pt x="24594" y="1024721"/>
                </a:lnTo>
                <a:lnTo>
                  <a:pt x="24598" y="1024724"/>
                </a:lnTo>
                <a:close/>
                <a:moveTo>
                  <a:pt x="19990" y="1017730"/>
                </a:moveTo>
                <a:lnTo>
                  <a:pt x="20123" y="1020247"/>
                </a:lnTo>
                <a:cubicBezTo>
                  <a:pt x="20123" y="1020247"/>
                  <a:pt x="20123" y="1022484"/>
                  <a:pt x="22358" y="1031434"/>
                </a:cubicBezTo>
                <a:lnTo>
                  <a:pt x="21828" y="1025061"/>
                </a:lnTo>
                <a:lnTo>
                  <a:pt x="21432" y="1024335"/>
                </a:lnTo>
                <a:close/>
                <a:moveTo>
                  <a:pt x="1642355" y="1013928"/>
                </a:moveTo>
                <a:cubicBezTo>
                  <a:pt x="1642355" y="1013928"/>
                  <a:pt x="1642355" y="1013928"/>
                  <a:pt x="1644590" y="1013928"/>
                </a:cubicBezTo>
                <a:cubicBezTo>
                  <a:pt x="1644590" y="1013928"/>
                  <a:pt x="1644590" y="1016165"/>
                  <a:pt x="1644590" y="1018402"/>
                </a:cubicBezTo>
                <a:lnTo>
                  <a:pt x="1642355" y="1027351"/>
                </a:lnTo>
                <a:lnTo>
                  <a:pt x="1642355" y="1027353"/>
                </a:lnTo>
                <a:lnTo>
                  <a:pt x="1642354" y="1027356"/>
                </a:lnTo>
                <a:lnTo>
                  <a:pt x="1642354" y="1027358"/>
                </a:lnTo>
                <a:lnTo>
                  <a:pt x="1642353" y="1027362"/>
                </a:lnTo>
                <a:lnTo>
                  <a:pt x="1640121" y="1036300"/>
                </a:lnTo>
                <a:lnTo>
                  <a:pt x="1641015" y="1033391"/>
                </a:lnTo>
                <a:lnTo>
                  <a:pt x="1637886" y="1047486"/>
                </a:lnTo>
                <a:cubicBezTo>
                  <a:pt x="1637886" y="1045248"/>
                  <a:pt x="1642355" y="1036300"/>
                  <a:pt x="1640121" y="1045248"/>
                </a:cubicBezTo>
                <a:cubicBezTo>
                  <a:pt x="1640121" y="1043011"/>
                  <a:pt x="1640121" y="1040774"/>
                  <a:pt x="1642355" y="1036300"/>
                </a:cubicBezTo>
                <a:cubicBezTo>
                  <a:pt x="1642355" y="1034062"/>
                  <a:pt x="1642355" y="1034062"/>
                  <a:pt x="1642355" y="1038537"/>
                </a:cubicBezTo>
                <a:cubicBezTo>
                  <a:pt x="1644590" y="1031825"/>
                  <a:pt x="1644590" y="1018402"/>
                  <a:pt x="1644590" y="1020639"/>
                </a:cubicBezTo>
                <a:cubicBezTo>
                  <a:pt x="1646824" y="1018402"/>
                  <a:pt x="1646824" y="1020639"/>
                  <a:pt x="1646824" y="1013928"/>
                </a:cubicBezTo>
                <a:cubicBezTo>
                  <a:pt x="1646824" y="1020639"/>
                  <a:pt x="1649059" y="1020639"/>
                  <a:pt x="1651293" y="1013928"/>
                </a:cubicBezTo>
                <a:cubicBezTo>
                  <a:pt x="1649059" y="1018402"/>
                  <a:pt x="1649059" y="1020639"/>
                  <a:pt x="1646824" y="1025114"/>
                </a:cubicBezTo>
                <a:cubicBezTo>
                  <a:pt x="1646824" y="1034062"/>
                  <a:pt x="1646824" y="1027351"/>
                  <a:pt x="1649059" y="1027351"/>
                </a:cubicBezTo>
                <a:cubicBezTo>
                  <a:pt x="1646824" y="1031825"/>
                  <a:pt x="1646824" y="1036300"/>
                  <a:pt x="1644590" y="1040774"/>
                </a:cubicBezTo>
                <a:cubicBezTo>
                  <a:pt x="1644590" y="1043011"/>
                  <a:pt x="1646824" y="1031825"/>
                  <a:pt x="1646824" y="1029588"/>
                </a:cubicBezTo>
                <a:cubicBezTo>
                  <a:pt x="1646824" y="1031825"/>
                  <a:pt x="1644590" y="1034062"/>
                  <a:pt x="1644590" y="1034062"/>
                </a:cubicBezTo>
                <a:cubicBezTo>
                  <a:pt x="1644590" y="1037418"/>
                  <a:pt x="1644590" y="1039096"/>
                  <a:pt x="1644590" y="1040215"/>
                </a:cubicBezTo>
                <a:lnTo>
                  <a:pt x="1644590" y="1040774"/>
                </a:lnTo>
                <a:lnTo>
                  <a:pt x="1644590" y="1043011"/>
                </a:lnTo>
                <a:cubicBezTo>
                  <a:pt x="1642355" y="1049723"/>
                  <a:pt x="1644590" y="1040774"/>
                  <a:pt x="1642355" y="1045248"/>
                </a:cubicBezTo>
                <a:cubicBezTo>
                  <a:pt x="1640121" y="1049723"/>
                  <a:pt x="1642355" y="1047486"/>
                  <a:pt x="1640121" y="1054197"/>
                </a:cubicBezTo>
                <a:lnTo>
                  <a:pt x="1638165" y="1057896"/>
                </a:lnTo>
                <a:lnTo>
                  <a:pt x="1637506" y="1061849"/>
                </a:lnTo>
                <a:lnTo>
                  <a:pt x="1637264" y="1060029"/>
                </a:lnTo>
                <a:lnTo>
                  <a:pt x="1633417" y="1072095"/>
                </a:lnTo>
                <a:cubicBezTo>
                  <a:pt x="1633417" y="1069858"/>
                  <a:pt x="1635652" y="1065383"/>
                  <a:pt x="1633417" y="1065383"/>
                </a:cubicBezTo>
                <a:cubicBezTo>
                  <a:pt x="1633417" y="1067620"/>
                  <a:pt x="1631183" y="1074332"/>
                  <a:pt x="1628948" y="1078806"/>
                </a:cubicBezTo>
                <a:cubicBezTo>
                  <a:pt x="1628948" y="1078806"/>
                  <a:pt x="1631183" y="1072095"/>
                  <a:pt x="1631183" y="1069858"/>
                </a:cubicBezTo>
                <a:cubicBezTo>
                  <a:pt x="1631183" y="1069858"/>
                  <a:pt x="1633417" y="1067620"/>
                  <a:pt x="1635652" y="1058672"/>
                </a:cubicBezTo>
                <a:lnTo>
                  <a:pt x="1629042" y="1074553"/>
                </a:lnTo>
                <a:lnTo>
                  <a:pt x="1628775" y="1077128"/>
                </a:lnTo>
                <a:lnTo>
                  <a:pt x="1627971" y="1077128"/>
                </a:lnTo>
                <a:lnTo>
                  <a:pt x="1624479" y="1085518"/>
                </a:lnTo>
                <a:lnTo>
                  <a:pt x="1625410" y="1080485"/>
                </a:lnTo>
                <a:lnTo>
                  <a:pt x="1628948" y="1069858"/>
                </a:lnTo>
                <a:lnTo>
                  <a:pt x="1628526" y="1067112"/>
                </a:lnTo>
                <a:lnTo>
                  <a:pt x="1628948" y="1065383"/>
                </a:lnTo>
                <a:lnTo>
                  <a:pt x="1630218" y="1062841"/>
                </a:lnTo>
                <a:lnTo>
                  <a:pt x="1630238" y="1062707"/>
                </a:lnTo>
                <a:lnTo>
                  <a:pt x="1629055" y="1064957"/>
                </a:lnTo>
                <a:lnTo>
                  <a:pt x="1631183" y="1056434"/>
                </a:lnTo>
                <a:cubicBezTo>
                  <a:pt x="1631183" y="1054197"/>
                  <a:pt x="1631183" y="1056434"/>
                  <a:pt x="1631183" y="1060909"/>
                </a:cubicBezTo>
                <a:lnTo>
                  <a:pt x="1630282" y="1062622"/>
                </a:lnTo>
                <a:lnTo>
                  <a:pt x="1630270" y="1062736"/>
                </a:lnTo>
                <a:lnTo>
                  <a:pt x="1631183" y="1060909"/>
                </a:lnTo>
                <a:cubicBezTo>
                  <a:pt x="1633417" y="1049723"/>
                  <a:pt x="1631183" y="1054197"/>
                  <a:pt x="1633417" y="1045248"/>
                </a:cubicBezTo>
                <a:lnTo>
                  <a:pt x="1634995" y="1043406"/>
                </a:lnTo>
                <a:lnTo>
                  <a:pt x="1633417" y="1049723"/>
                </a:lnTo>
                <a:cubicBezTo>
                  <a:pt x="1635652" y="1044130"/>
                  <a:pt x="1635652" y="1043011"/>
                  <a:pt x="1635093" y="1043291"/>
                </a:cubicBezTo>
                <a:lnTo>
                  <a:pt x="1634995" y="1043406"/>
                </a:lnTo>
                <a:lnTo>
                  <a:pt x="1640121" y="1022876"/>
                </a:lnTo>
                <a:cubicBezTo>
                  <a:pt x="1640121" y="1022876"/>
                  <a:pt x="1642355" y="1018402"/>
                  <a:pt x="1642355" y="1013928"/>
                </a:cubicBezTo>
                <a:lnTo>
                  <a:pt x="1642216" y="1017144"/>
                </a:lnTo>
                <a:lnTo>
                  <a:pt x="1641587" y="1021548"/>
                </a:lnTo>
                <a:lnTo>
                  <a:pt x="1640121" y="1025114"/>
                </a:lnTo>
                <a:cubicBezTo>
                  <a:pt x="1640121" y="1025114"/>
                  <a:pt x="1640121" y="1025114"/>
                  <a:pt x="1640121" y="1027351"/>
                </a:cubicBezTo>
                <a:cubicBezTo>
                  <a:pt x="1637886" y="1036300"/>
                  <a:pt x="1637886" y="1034062"/>
                  <a:pt x="1635652" y="1043011"/>
                </a:cubicBezTo>
                <a:cubicBezTo>
                  <a:pt x="1637886" y="1040774"/>
                  <a:pt x="1637886" y="1038537"/>
                  <a:pt x="1640121" y="1031825"/>
                </a:cubicBezTo>
                <a:lnTo>
                  <a:pt x="1641587" y="1021548"/>
                </a:lnTo>
                <a:lnTo>
                  <a:pt x="1642076" y="1020360"/>
                </a:lnTo>
                <a:lnTo>
                  <a:pt x="1642216" y="1017144"/>
                </a:lnTo>
                <a:lnTo>
                  <a:pt x="1642355" y="1016165"/>
                </a:lnTo>
                <a:cubicBezTo>
                  <a:pt x="1642355" y="1013928"/>
                  <a:pt x="1642355" y="1013928"/>
                  <a:pt x="1642355" y="1013928"/>
                </a:cubicBezTo>
                <a:close/>
                <a:moveTo>
                  <a:pt x="1549843" y="1012233"/>
                </a:moveTo>
                <a:lnTo>
                  <a:pt x="1549298" y="1013251"/>
                </a:lnTo>
                <a:lnTo>
                  <a:pt x="1548583" y="1017900"/>
                </a:lnTo>
                <a:close/>
                <a:moveTo>
                  <a:pt x="1646824" y="1011690"/>
                </a:moveTo>
                <a:cubicBezTo>
                  <a:pt x="1646824" y="1009453"/>
                  <a:pt x="1646824" y="1016165"/>
                  <a:pt x="1644590" y="1020639"/>
                </a:cubicBezTo>
                <a:cubicBezTo>
                  <a:pt x="1644590" y="1016165"/>
                  <a:pt x="1644590" y="1018402"/>
                  <a:pt x="1646824" y="1011690"/>
                </a:cubicBezTo>
                <a:close/>
                <a:moveTo>
                  <a:pt x="1550225" y="1011521"/>
                </a:moveTo>
                <a:lnTo>
                  <a:pt x="1550201" y="1011565"/>
                </a:lnTo>
                <a:lnTo>
                  <a:pt x="1550189" y="1011664"/>
                </a:lnTo>
                <a:close/>
                <a:moveTo>
                  <a:pt x="1555210" y="998267"/>
                </a:moveTo>
                <a:cubicBezTo>
                  <a:pt x="1555210" y="1002742"/>
                  <a:pt x="1552975" y="1013928"/>
                  <a:pt x="1550741" y="1013928"/>
                </a:cubicBezTo>
                <a:cubicBezTo>
                  <a:pt x="1552975" y="1013928"/>
                  <a:pt x="1552975" y="1004979"/>
                  <a:pt x="1555210" y="998267"/>
                </a:cubicBezTo>
                <a:close/>
                <a:moveTo>
                  <a:pt x="1636210" y="991276"/>
                </a:moveTo>
                <a:cubicBezTo>
                  <a:pt x="1636769" y="990437"/>
                  <a:pt x="1636769" y="990437"/>
                  <a:pt x="1635652" y="993793"/>
                </a:cubicBezTo>
                <a:lnTo>
                  <a:pt x="1635981" y="991482"/>
                </a:lnTo>
                <a:close/>
                <a:moveTo>
                  <a:pt x="1649059" y="960235"/>
                </a:moveTo>
                <a:lnTo>
                  <a:pt x="1649338" y="961633"/>
                </a:lnTo>
                <a:lnTo>
                  <a:pt x="1648500" y="964150"/>
                </a:lnTo>
                <a:close/>
                <a:moveTo>
                  <a:pt x="1650174" y="959124"/>
                </a:moveTo>
                <a:lnTo>
                  <a:pt x="1649408" y="961983"/>
                </a:lnTo>
                <a:lnTo>
                  <a:pt x="1649338" y="961633"/>
                </a:lnTo>
                <a:close/>
                <a:moveTo>
                  <a:pt x="1650655" y="955760"/>
                </a:moveTo>
                <a:lnTo>
                  <a:pt x="1651293" y="955760"/>
                </a:lnTo>
                <a:lnTo>
                  <a:pt x="1650176" y="959116"/>
                </a:lnTo>
                <a:close/>
                <a:moveTo>
                  <a:pt x="1651293" y="951286"/>
                </a:moveTo>
                <a:lnTo>
                  <a:pt x="1651450" y="953013"/>
                </a:lnTo>
                <a:lnTo>
                  <a:pt x="1651293" y="953523"/>
                </a:lnTo>
                <a:close/>
                <a:moveTo>
                  <a:pt x="19091" y="949510"/>
                </a:moveTo>
                <a:lnTo>
                  <a:pt x="20111" y="960235"/>
                </a:lnTo>
                <a:lnTo>
                  <a:pt x="20123" y="960331"/>
                </a:lnTo>
                <a:lnTo>
                  <a:pt x="20123" y="953125"/>
                </a:lnTo>
                <a:close/>
                <a:moveTo>
                  <a:pt x="1651293" y="946812"/>
                </a:moveTo>
                <a:cubicBezTo>
                  <a:pt x="1651293" y="946812"/>
                  <a:pt x="1651293" y="949049"/>
                  <a:pt x="1651293" y="951006"/>
                </a:cubicBezTo>
                <a:lnTo>
                  <a:pt x="1651293" y="951286"/>
                </a:lnTo>
                <a:lnTo>
                  <a:pt x="1650655" y="955760"/>
                </a:lnTo>
                <a:lnTo>
                  <a:pt x="1649262" y="955760"/>
                </a:lnTo>
                <a:lnTo>
                  <a:pt x="1649804" y="952777"/>
                </a:lnTo>
                <a:close/>
                <a:moveTo>
                  <a:pt x="1653528" y="944574"/>
                </a:moveTo>
                <a:cubicBezTo>
                  <a:pt x="1653528" y="946812"/>
                  <a:pt x="1653528" y="946812"/>
                  <a:pt x="1655762" y="944574"/>
                </a:cubicBezTo>
                <a:cubicBezTo>
                  <a:pt x="1653528" y="946812"/>
                  <a:pt x="1653528" y="953523"/>
                  <a:pt x="1653528" y="957998"/>
                </a:cubicBezTo>
                <a:cubicBezTo>
                  <a:pt x="1653528" y="957998"/>
                  <a:pt x="1653528" y="949049"/>
                  <a:pt x="1653528" y="949049"/>
                </a:cubicBezTo>
                <a:cubicBezTo>
                  <a:pt x="1652410" y="951286"/>
                  <a:pt x="1651852" y="953523"/>
                  <a:pt x="1651573" y="954362"/>
                </a:cubicBezTo>
                <a:lnTo>
                  <a:pt x="1651450" y="953013"/>
                </a:lnTo>
                <a:lnTo>
                  <a:pt x="1652411" y="949888"/>
                </a:lnTo>
                <a:cubicBezTo>
                  <a:pt x="1652969" y="949049"/>
                  <a:pt x="1653528" y="947930"/>
                  <a:pt x="1653528" y="944574"/>
                </a:cubicBezTo>
                <a:close/>
                <a:moveTo>
                  <a:pt x="1651578" y="933063"/>
                </a:moveTo>
                <a:lnTo>
                  <a:pt x="1651449" y="934221"/>
                </a:lnTo>
                <a:lnTo>
                  <a:pt x="1651293" y="933388"/>
                </a:lnTo>
                <a:close/>
                <a:moveTo>
                  <a:pt x="1583513" y="931897"/>
                </a:moveTo>
                <a:lnTo>
                  <a:pt x="1583338" y="933652"/>
                </a:lnTo>
                <a:lnTo>
                  <a:pt x="1582303" y="936465"/>
                </a:lnTo>
                <a:cubicBezTo>
                  <a:pt x="1582024" y="936185"/>
                  <a:pt x="1582024" y="934507"/>
                  <a:pt x="1582024" y="933388"/>
                </a:cubicBezTo>
                <a:cubicBezTo>
                  <a:pt x="1582024" y="935626"/>
                  <a:pt x="1582024" y="934507"/>
                  <a:pt x="1582303" y="933109"/>
                </a:cubicBezTo>
                <a:close/>
                <a:moveTo>
                  <a:pt x="1652411" y="928075"/>
                </a:moveTo>
                <a:cubicBezTo>
                  <a:pt x="1652969" y="927236"/>
                  <a:pt x="1653528" y="926677"/>
                  <a:pt x="1653528" y="928914"/>
                </a:cubicBezTo>
                <a:cubicBezTo>
                  <a:pt x="1653528" y="931151"/>
                  <a:pt x="1653528" y="931151"/>
                  <a:pt x="1653248" y="931151"/>
                </a:cubicBezTo>
                <a:lnTo>
                  <a:pt x="1651578" y="933063"/>
                </a:lnTo>
                <a:lnTo>
                  <a:pt x="1652106" y="928304"/>
                </a:lnTo>
                <a:close/>
                <a:moveTo>
                  <a:pt x="13407" y="918967"/>
                </a:moveTo>
                <a:lnTo>
                  <a:pt x="13407" y="922202"/>
                </a:lnTo>
                <a:cubicBezTo>
                  <a:pt x="13407" y="924440"/>
                  <a:pt x="15642" y="935626"/>
                  <a:pt x="15642" y="937863"/>
                </a:cubicBezTo>
                <a:cubicBezTo>
                  <a:pt x="15642" y="942337"/>
                  <a:pt x="17876" y="946812"/>
                  <a:pt x="17876" y="953523"/>
                </a:cubicBezTo>
                <a:lnTo>
                  <a:pt x="17876" y="945256"/>
                </a:lnTo>
                <a:lnTo>
                  <a:pt x="15651" y="937464"/>
                </a:lnTo>
                <a:cubicBezTo>
                  <a:pt x="15651" y="932989"/>
                  <a:pt x="15651" y="935226"/>
                  <a:pt x="15651" y="932989"/>
                </a:cubicBezTo>
                <a:cubicBezTo>
                  <a:pt x="14533" y="925158"/>
                  <a:pt x="13974" y="921802"/>
                  <a:pt x="13415" y="919005"/>
                </a:cubicBezTo>
                <a:close/>
                <a:moveTo>
                  <a:pt x="1584258" y="897593"/>
                </a:moveTo>
                <a:lnTo>
                  <a:pt x="1583839" y="901369"/>
                </a:lnTo>
                <a:lnTo>
                  <a:pt x="1583420" y="900669"/>
                </a:lnTo>
                <a:cubicBezTo>
                  <a:pt x="1583700" y="899271"/>
                  <a:pt x="1584258" y="897593"/>
                  <a:pt x="1584258" y="897593"/>
                </a:cubicBezTo>
                <a:close/>
                <a:moveTo>
                  <a:pt x="111791" y="894953"/>
                </a:moveTo>
                <a:cubicBezTo>
                  <a:pt x="111791" y="894953"/>
                  <a:pt x="114027" y="897191"/>
                  <a:pt x="114027" y="901665"/>
                </a:cubicBezTo>
                <a:cubicBezTo>
                  <a:pt x="114027" y="901665"/>
                  <a:pt x="114027" y="901665"/>
                  <a:pt x="111791" y="903903"/>
                </a:cubicBezTo>
                <a:cubicBezTo>
                  <a:pt x="111791" y="900547"/>
                  <a:pt x="111791" y="898869"/>
                  <a:pt x="111791" y="896911"/>
                </a:cubicBezTo>
                <a:close/>
                <a:moveTo>
                  <a:pt x="119736" y="881243"/>
                </a:moveTo>
                <a:lnTo>
                  <a:pt x="120735" y="881529"/>
                </a:lnTo>
                <a:cubicBezTo>
                  <a:pt x="120735" y="883766"/>
                  <a:pt x="120735" y="888241"/>
                  <a:pt x="120735" y="888241"/>
                </a:cubicBezTo>
                <a:close/>
                <a:moveTo>
                  <a:pt x="11179" y="859155"/>
                </a:moveTo>
                <a:lnTo>
                  <a:pt x="11300" y="860818"/>
                </a:lnTo>
                <a:lnTo>
                  <a:pt x="11179" y="861393"/>
                </a:lnTo>
                <a:cubicBezTo>
                  <a:pt x="11179" y="863630"/>
                  <a:pt x="11179" y="859155"/>
                  <a:pt x="11179" y="859155"/>
                </a:cubicBezTo>
                <a:close/>
                <a:moveTo>
                  <a:pt x="11173" y="846138"/>
                </a:moveTo>
                <a:lnTo>
                  <a:pt x="11173" y="855087"/>
                </a:lnTo>
                <a:lnTo>
                  <a:pt x="11173" y="859561"/>
                </a:lnTo>
                <a:lnTo>
                  <a:pt x="11173" y="861798"/>
                </a:lnTo>
                <a:lnTo>
                  <a:pt x="11173" y="864035"/>
                </a:lnTo>
                <a:lnTo>
                  <a:pt x="11173" y="870747"/>
                </a:lnTo>
                <a:lnTo>
                  <a:pt x="11173" y="872984"/>
                </a:lnTo>
                <a:lnTo>
                  <a:pt x="11173" y="890882"/>
                </a:lnTo>
                <a:lnTo>
                  <a:pt x="11933" y="897734"/>
                </a:lnTo>
                <a:lnTo>
                  <a:pt x="13369" y="899376"/>
                </a:lnTo>
                <a:lnTo>
                  <a:pt x="13045" y="895473"/>
                </a:lnTo>
                <a:lnTo>
                  <a:pt x="12577" y="890479"/>
                </a:lnTo>
                <a:lnTo>
                  <a:pt x="12620" y="890365"/>
                </a:lnTo>
                <a:lnTo>
                  <a:pt x="11173" y="872984"/>
                </a:lnTo>
                <a:cubicBezTo>
                  <a:pt x="11732" y="874662"/>
                  <a:pt x="12011" y="874383"/>
                  <a:pt x="12151" y="873019"/>
                </a:cubicBezTo>
                <a:lnTo>
                  <a:pt x="12159" y="872634"/>
                </a:lnTo>
                <a:lnTo>
                  <a:pt x="11300" y="860818"/>
                </a:lnTo>
                <a:lnTo>
                  <a:pt x="12297" y="856079"/>
                </a:lnTo>
                <a:lnTo>
                  <a:pt x="13152" y="853299"/>
                </a:lnTo>
                <a:lnTo>
                  <a:pt x="12781" y="850698"/>
                </a:lnTo>
                <a:lnTo>
                  <a:pt x="12297" y="849367"/>
                </a:lnTo>
                <a:cubicBezTo>
                  <a:pt x="11738" y="849087"/>
                  <a:pt x="11179" y="849087"/>
                  <a:pt x="11179" y="847968"/>
                </a:cubicBezTo>
                <a:lnTo>
                  <a:pt x="11787" y="846752"/>
                </a:lnTo>
                <a:close/>
                <a:moveTo>
                  <a:pt x="1651293" y="817054"/>
                </a:moveTo>
                <a:cubicBezTo>
                  <a:pt x="1651293" y="823766"/>
                  <a:pt x="1653528" y="826003"/>
                  <a:pt x="1653528" y="826003"/>
                </a:cubicBezTo>
                <a:cubicBezTo>
                  <a:pt x="1653528" y="832715"/>
                  <a:pt x="1651293" y="819291"/>
                  <a:pt x="1651293" y="817054"/>
                </a:cubicBezTo>
                <a:close/>
                <a:moveTo>
                  <a:pt x="10827" y="780407"/>
                </a:moveTo>
                <a:lnTo>
                  <a:pt x="8938" y="787971"/>
                </a:lnTo>
                <a:lnTo>
                  <a:pt x="8938" y="790487"/>
                </a:lnTo>
                <a:cubicBezTo>
                  <a:pt x="8938" y="793564"/>
                  <a:pt x="8938" y="796920"/>
                  <a:pt x="8938" y="799157"/>
                </a:cubicBezTo>
                <a:cubicBezTo>
                  <a:pt x="8938" y="805868"/>
                  <a:pt x="8938" y="801394"/>
                  <a:pt x="8938" y="812580"/>
                </a:cubicBezTo>
                <a:lnTo>
                  <a:pt x="8952" y="812209"/>
                </a:lnTo>
                <a:lnTo>
                  <a:pt x="8944" y="812170"/>
                </a:lnTo>
                <a:cubicBezTo>
                  <a:pt x="8944" y="807695"/>
                  <a:pt x="8944" y="803221"/>
                  <a:pt x="8944" y="803221"/>
                </a:cubicBezTo>
                <a:lnTo>
                  <a:pt x="8944" y="799157"/>
                </a:lnTo>
                <a:lnTo>
                  <a:pt x="8938" y="799157"/>
                </a:lnTo>
                <a:lnTo>
                  <a:pt x="8944" y="799121"/>
                </a:lnTo>
                <a:lnTo>
                  <a:pt x="8944" y="795390"/>
                </a:lnTo>
                <a:cubicBezTo>
                  <a:pt x="8944" y="793153"/>
                  <a:pt x="8944" y="792034"/>
                  <a:pt x="8944" y="794271"/>
                </a:cubicBezTo>
                <a:lnTo>
                  <a:pt x="8944" y="792034"/>
                </a:lnTo>
                <a:cubicBezTo>
                  <a:pt x="8944" y="787559"/>
                  <a:pt x="8944" y="787559"/>
                  <a:pt x="11179" y="780847"/>
                </a:cubicBezTo>
                <a:close/>
                <a:moveTo>
                  <a:pt x="8944" y="756602"/>
                </a:moveTo>
                <a:lnTo>
                  <a:pt x="8938" y="756650"/>
                </a:lnTo>
                <a:lnTo>
                  <a:pt x="8944" y="756620"/>
                </a:lnTo>
                <a:close/>
                <a:moveTo>
                  <a:pt x="1577555" y="716380"/>
                </a:moveTo>
                <a:cubicBezTo>
                  <a:pt x="1579789" y="716380"/>
                  <a:pt x="1579789" y="723092"/>
                  <a:pt x="1582024" y="727566"/>
                </a:cubicBezTo>
                <a:cubicBezTo>
                  <a:pt x="1582024" y="727566"/>
                  <a:pt x="1582024" y="727566"/>
                  <a:pt x="1579789" y="725329"/>
                </a:cubicBezTo>
                <a:cubicBezTo>
                  <a:pt x="1579789" y="723092"/>
                  <a:pt x="1579789" y="720855"/>
                  <a:pt x="1577555" y="716380"/>
                </a:cubicBezTo>
                <a:close/>
                <a:moveTo>
                  <a:pt x="126207" y="712168"/>
                </a:moveTo>
                <a:lnTo>
                  <a:pt x="125206" y="718200"/>
                </a:lnTo>
                <a:lnTo>
                  <a:pt x="126207" y="713194"/>
                </a:lnTo>
                <a:close/>
                <a:moveTo>
                  <a:pt x="18994" y="685059"/>
                </a:moveTo>
                <a:lnTo>
                  <a:pt x="18435" y="687297"/>
                </a:lnTo>
                <a:lnTo>
                  <a:pt x="17876" y="687297"/>
                </a:lnTo>
                <a:close/>
                <a:moveTo>
                  <a:pt x="1590077" y="680571"/>
                </a:moveTo>
                <a:lnTo>
                  <a:pt x="1591626" y="682122"/>
                </a:lnTo>
                <a:cubicBezTo>
                  <a:pt x="1591906" y="682402"/>
                  <a:pt x="1591906" y="683521"/>
                  <a:pt x="1591906" y="689114"/>
                </a:cubicBezTo>
                <a:cubicBezTo>
                  <a:pt x="1589670" y="682402"/>
                  <a:pt x="1594142" y="698064"/>
                  <a:pt x="1591906" y="693589"/>
                </a:cubicBezTo>
                <a:cubicBezTo>
                  <a:pt x="1594142" y="698064"/>
                  <a:pt x="1594142" y="702538"/>
                  <a:pt x="1594142" y="704776"/>
                </a:cubicBezTo>
                <a:lnTo>
                  <a:pt x="1594142" y="709251"/>
                </a:lnTo>
                <a:cubicBezTo>
                  <a:pt x="1594142" y="715963"/>
                  <a:pt x="1596377" y="724912"/>
                  <a:pt x="1596377" y="733862"/>
                </a:cubicBezTo>
                <a:cubicBezTo>
                  <a:pt x="1596377" y="731624"/>
                  <a:pt x="1596377" y="729387"/>
                  <a:pt x="1596377" y="729387"/>
                </a:cubicBezTo>
                <a:cubicBezTo>
                  <a:pt x="1598613" y="740574"/>
                  <a:pt x="1596377" y="736099"/>
                  <a:pt x="1596377" y="745049"/>
                </a:cubicBezTo>
                <a:lnTo>
                  <a:pt x="1596377" y="742811"/>
                </a:lnTo>
                <a:cubicBezTo>
                  <a:pt x="1596377" y="738336"/>
                  <a:pt x="1594142" y="742811"/>
                  <a:pt x="1594142" y="740574"/>
                </a:cubicBezTo>
                <a:cubicBezTo>
                  <a:pt x="1594142" y="740574"/>
                  <a:pt x="1594142" y="738336"/>
                  <a:pt x="1594142" y="736099"/>
                </a:cubicBezTo>
                <a:cubicBezTo>
                  <a:pt x="1594142" y="733862"/>
                  <a:pt x="1594142" y="729387"/>
                  <a:pt x="1594142" y="724912"/>
                </a:cubicBezTo>
                <a:cubicBezTo>
                  <a:pt x="1594142" y="718200"/>
                  <a:pt x="1591906" y="707013"/>
                  <a:pt x="1591906" y="702538"/>
                </a:cubicBezTo>
                <a:close/>
                <a:moveTo>
                  <a:pt x="1589670" y="675690"/>
                </a:moveTo>
                <a:lnTo>
                  <a:pt x="1590077" y="680571"/>
                </a:lnTo>
                <a:lnTo>
                  <a:pt x="1589670" y="680165"/>
                </a:lnTo>
                <a:cubicBezTo>
                  <a:pt x="1589670" y="676809"/>
                  <a:pt x="1589670" y="676809"/>
                  <a:pt x="1589670" y="676529"/>
                </a:cubicBezTo>
                <a:close/>
                <a:moveTo>
                  <a:pt x="23197" y="643248"/>
                </a:moveTo>
                <a:cubicBezTo>
                  <a:pt x="22917" y="643807"/>
                  <a:pt x="22358" y="645485"/>
                  <a:pt x="22358" y="648841"/>
                </a:cubicBezTo>
                <a:cubicBezTo>
                  <a:pt x="22358" y="646604"/>
                  <a:pt x="20123" y="648841"/>
                  <a:pt x="22358" y="644366"/>
                </a:cubicBezTo>
                <a:cubicBezTo>
                  <a:pt x="23476" y="643248"/>
                  <a:pt x="23476" y="642688"/>
                  <a:pt x="23197" y="643248"/>
                </a:cubicBezTo>
                <a:close/>
                <a:moveTo>
                  <a:pt x="1583282" y="642769"/>
                </a:moveTo>
                <a:lnTo>
                  <a:pt x="1585198" y="646604"/>
                </a:lnTo>
                <a:lnTo>
                  <a:pt x="1587566" y="658451"/>
                </a:lnTo>
                <a:lnTo>
                  <a:pt x="1587500" y="656167"/>
                </a:lnTo>
                <a:cubicBezTo>
                  <a:pt x="1587500" y="655109"/>
                  <a:pt x="1587500" y="656696"/>
                  <a:pt x="1587699" y="659077"/>
                </a:cubicBezTo>
                <a:lnTo>
                  <a:pt x="1587770" y="659468"/>
                </a:lnTo>
                <a:lnTo>
                  <a:pt x="1589670" y="668978"/>
                </a:lnTo>
                <a:cubicBezTo>
                  <a:pt x="1589670" y="666740"/>
                  <a:pt x="1589670" y="671215"/>
                  <a:pt x="1589670" y="671215"/>
                </a:cubicBezTo>
                <a:lnTo>
                  <a:pt x="1589670" y="675690"/>
                </a:lnTo>
                <a:cubicBezTo>
                  <a:pt x="1587434" y="666740"/>
                  <a:pt x="1585198" y="655553"/>
                  <a:pt x="1585198" y="651079"/>
                </a:cubicBezTo>
                <a:close/>
                <a:moveTo>
                  <a:pt x="140760" y="640475"/>
                </a:moveTo>
                <a:lnTo>
                  <a:pt x="138621" y="653316"/>
                </a:lnTo>
                <a:cubicBezTo>
                  <a:pt x="136385" y="657791"/>
                  <a:pt x="136385" y="662265"/>
                  <a:pt x="136385" y="664503"/>
                </a:cubicBezTo>
                <a:lnTo>
                  <a:pt x="135236" y="666385"/>
                </a:lnTo>
                <a:lnTo>
                  <a:pt x="140711" y="640581"/>
                </a:lnTo>
                <a:close/>
                <a:moveTo>
                  <a:pt x="1582515" y="639442"/>
                </a:moveTo>
                <a:lnTo>
                  <a:pt x="1583282" y="642769"/>
                </a:lnTo>
                <a:lnTo>
                  <a:pt x="1582962" y="642129"/>
                </a:lnTo>
                <a:close/>
                <a:moveTo>
                  <a:pt x="20123" y="635417"/>
                </a:moveTo>
                <a:lnTo>
                  <a:pt x="19693" y="638515"/>
                </a:lnTo>
                <a:lnTo>
                  <a:pt x="17887" y="642129"/>
                </a:lnTo>
                <a:cubicBezTo>
                  <a:pt x="20123" y="637654"/>
                  <a:pt x="20123" y="637654"/>
                  <a:pt x="20123" y="635417"/>
                </a:cubicBezTo>
                <a:close/>
                <a:moveTo>
                  <a:pt x="31302" y="615280"/>
                </a:moveTo>
                <a:cubicBezTo>
                  <a:pt x="31302" y="619755"/>
                  <a:pt x="29066" y="619755"/>
                  <a:pt x="29066" y="624230"/>
                </a:cubicBezTo>
                <a:cubicBezTo>
                  <a:pt x="29066" y="619755"/>
                  <a:pt x="31302" y="613043"/>
                  <a:pt x="31302" y="615280"/>
                </a:cubicBezTo>
                <a:close/>
                <a:moveTo>
                  <a:pt x="40245" y="601856"/>
                </a:moveTo>
                <a:cubicBezTo>
                  <a:pt x="38009" y="606331"/>
                  <a:pt x="38009" y="606331"/>
                  <a:pt x="38009" y="606331"/>
                </a:cubicBezTo>
                <a:cubicBezTo>
                  <a:pt x="38009" y="610806"/>
                  <a:pt x="35773" y="613043"/>
                  <a:pt x="35773" y="617518"/>
                </a:cubicBezTo>
                <a:cubicBezTo>
                  <a:pt x="35773" y="617518"/>
                  <a:pt x="33538" y="615280"/>
                  <a:pt x="33538" y="617518"/>
                </a:cubicBezTo>
                <a:cubicBezTo>
                  <a:pt x="32420" y="620874"/>
                  <a:pt x="30743" y="627586"/>
                  <a:pt x="29346" y="634298"/>
                </a:cubicBezTo>
                <a:lnTo>
                  <a:pt x="27203" y="648595"/>
                </a:lnTo>
                <a:lnTo>
                  <a:pt x="28910" y="642763"/>
                </a:lnTo>
                <a:cubicBezTo>
                  <a:pt x="29887" y="639896"/>
                  <a:pt x="30725" y="638078"/>
                  <a:pt x="31283" y="638078"/>
                </a:cubicBezTo>
                <a:lnTo>
                  <a:pt x="35536" y="622469"/>
                </a:lnTo>
                <a:lnTo>
                  <a:pt x="33538" y="626467"/>
                </a:lnTo>
                <a:lnTo>
                  <a:pt x="37987" y="610142"/>
                </a:lnTo>
                <a:lnTo>
                  <a:pt x="37987" y="608995"/>
                </a:lnTo>
                <a:lnTo>
                  <a:pt x="38970" y="606535"/>
                </a:lnTo>
                <a:close/>
                <a:moveTo>
                  <a:pt x="1567245" y="568295"/>
                </a:moveTo>
                <a:lnTo>
                  <a:pt x="1567312" y="568295"/>
                </a:lnTo>
                <a:lnTo>
                  <a:pt x="1567312" y="568491"/>
                </a:lnTo>
                <a:close/>
                <a:moveTo>
                  <a:pt x="40586" y="563011"/>
                </a:moveTo>
                <a:lnTo>
                  <a:pt x="40245" y="563821"/>
                </a:lnTo>
                <a:lnTo>
                  <a:pt x="40469" y="563149"/>
                </a:lnTo>
                <a:close/>
                <a:moveTo>
                  <a:pt x="40617" y="562936"/>
                </a:moveTo>
                <a:lnTo>
                  <a:pt x="40598" y="562996"/>
                </a:lnTo>
                <a:lnTo>
                  <a:pt x="40586" y="563011"/>
                </a:lnTo>
                <a:close/>
                <a:moveTo>
                  <a:pt x="1562835" y="561568"/>
                </a:moveTo>
                <a:lnTo>
                  <a:pt x="1563434" y="563366"/>
                </a:lnTo>
                <a:cubicBezTo>
                  <a:pt x="1563539" y="563681"/>
                  <a:pt x="1563399" y="563261"/>
                  <a:pt x="1562840" y="561583"/>
                </a:cubicBezTo>
                <a:close/>
                <a:moveTo>
                  <a:pt x="42480" y="557112"/>
                </a:moveTo>
                <a:lnTo>
                  <a:pt x="41500" y="560839"/>
                </a:lnTo>
                <a:lnTo>
                  <a:pt x="40617" y="562936"/>
                </a:lnTo>
                <a:lnTo>
                  <a:pt x="42474" y="557130"/>
                </a:lnTo>
                <a:close/>
                <a:moveTo>
                  <a:pt x="1560604" y="554871"/>
                </a:moveTo>
                <a:cubicBezTo>
                  <a:pt x="1560604" y="554871"/>
                  <a:pt x="1561722" y="558227"/>
                  <a:pt x="1562561" y="560744"/>
                </a:cubicBezTo>
                <a:lnTo>
                  <a:pt x="1562835" y="561568"/>
                </a:lnTo>
                <a:lnTo>
                  <a:pt x="1560884" y="555954"/>
                </a:lnTo>
                <a:close/>
                <a:moveTo>
                  <a:pt x="1553897" y="543684"/>
                </a:moveTo>
                <a:cubicBezTo>
                  <a:pt x="1556133" y="550396"/>
                  <a:pt x="1558368" y="557108"/>
                  <a:pt x="1558368" y="557108"/>
                </a:cubicBezTo>
                <a:cubicBezTo>
                  <a:pt x="1556133" y="554871"/>
                  <a:pt x="1556133" y="552634"/>
                  <a:pt x="1556133" y="552634"/>
                </a:cubicBezTo>
                <a:cubicBezTo>
                  <a:pt x="1556133" y="552634"/>
                  <a:pt x="1556133" y="548159"/>
                  <a:pt x="1553897" y="543684"/>
                </a:cubicBezTo>
                <a:close/>
                <a:moveTo>
                  <a:pt x="46953" y="541447"/>
                </a:moveTo>
                <a:cubicBezTo>
                  <a:pt x="45835" y="544803"/>
                  <a:pt x="45835" y="545362"/>
                  <a:pt x="46394" y="544803"/>
                </a:cubicBezTo>
                <a:lnTo>
                  <a:pt x="46704" y="544430"/>
                </a:lnTo>
                <a:lnTo>
                  <a:pt x="42480" y="557112"/>
                </a:lnTo>
                <a:lnTo>
                  <a:pt x="42481" y="557108"/>
                </a:lnTo>
                <a:lnTo>
                  <a:pt x="42474" y="557130"/>
                </a:lnTo>
                <a:lnTo>
                  <a:pt x="40469" y="563149"/>
                </a:lnTo>
                <a:lnTo>
                  <a:pt x="38009" y="566058"/>
                </a:lnTo>
                <a:cubicBezTo>
                  <a:pt x="40245" y="561583"/>
                  <a:pt x="44717" y="550396"/>
                  <a:pt x="44717" y="548159"/>
                </a:cubicBezTo>
                <a:close/>
                <a:moveTo>
                  <a:pt x="1557251" y="533616"/>
                </a:moveTo>
                <a:lnTo>
                  <a:pt x="1558049" y="534415"/>
                </a:lnTo>
                <a:lnTo>
                  <a:pt x="1562840" y="550396"/>
                </a:lnTo>
                <a:close/>
                <a:moveTo>
                  <a:pt x="1557571" y="532819"/>
                </a:moveTo>
                <a:lnTo>
                  <a:pt x="1558368" y="534735"/>
                </a:lnTo>
                <a:lnTo>
                  <a:pt x="1558049" y="534415"/>
                </a:lnTo>
                <a:close/>
                <a:moveTo>
                  <a:pt x="51424" y="532497"/>
                </a:moveTo>
                <a:lnTo>
                  <a:pt x="50306" y="536133"/>
                </a:lnTo>
                <a:lnTo>
                  <a:pt x="49876" y="538177"/>
                </a:lnTo>
                <a:lnTo>
                  <a:pt x="49188" y="539209"/>
                </a:lnTo>
                <a:lnTo>
                  <a:pt x="48027" y="542841"/>
                </a:lnTo>
                <a:lnTo>
                  <a:pt x="46704" y="544430"/>
                </a:lnTo>
                <a:lnTo>
                  <a:pt x="49188" y="536972"/>
                </a:lnTo>
                <a:close/>
                <a:moveTo>
                  <a:pt x="51425" y="532495"/>
                </a:moveTo>
                <a:lnTo>
                  <a:pt x="51424" y="532497"/>
                </a:lnTo>
                <a:lnTo>
                  <a:pt x="51424" y="532497"/>
                </a:lnTo>
                <a:close/>
                <a:moveTo>
                  <a:pt x="1536822" y="522677"/>
                </a:moveTo>
                <a:lnTo>
                  <a:pt x="1536849" y="522709"/>
                </a:lnTo>
                <a:cubicBezTo>
                  <a:pt x="1537687" y="525226"/>
                  <a:pt x="1538246" y="528023"/>
                  <a:pt x="1538246" y="528023"/>
                </a:cubicBezTo>
                <a:close/>
                <a:moveTo>
                  <a:pt x="1551661" y="516837"/>
                </a:moveTo>
                <a:lnTo>
                  <a:pt x="1556133" y="528023"/>
                </a:lnTo>
                <a:lnTo>
                  <a:pt x="1557571" y="532819"/>
                </a:lnTo>
                <a:lnTo>
                  <a:pt x="1554643" y="525788"/>
                </a:lnTo>
                <a:close/>
                <a:moveTo>
                  <a:pt x="60367" y="514598"/>
                </a:moveTo>
                <a:lnTo>
                  <a:pt x="51425" y="532495"/>
                </a:lnTo>
                <a:lnTo>
                  <a:pt x="55896" y="522709"/>
                </a:lnTo>
                <a:cubicBezTo>
                  <a:pt x="57573" y="519073"/>
                  <a:pt x="59250" y="515717"/>
                  <a:pt x="60367" y="514598"/>
                </a:cubicBezTo>
                <a:close/>
                <a:moveTo>
                  <a:pt x="1548680" y="509378"/>
                </a:moveTo>
                <a:lnTo>
                  <a:pt x="1549425" y="510123"/>
                </a:lnTo>
                <a:lnTo>
                  <a:pt x="1551661" y="516837"/>
                </a:lnTo>
                <a:close/>
                <a:moveTo>
                  <a:pt x="1538991" y="505649"/>
                </a:moveTo>
                <a:lnTo>
                  <a:pt x="1540482" y="507886"/>
                </a:lnTo>
                <a:cubicBezTo>
                  <a:pt x="1542718" y="512361"/>
                  <a:pt x="1542718" y="516836"/>
                  <a:pt x="1542718" y="516836"/>
                </a:cubicBezTo>
                <a:close/>
                <a:moveTo>
                  <a:pt x="204769" y="495171"/>
                </a:moveTo>
                <a:lnTo>
                  <a:pt x="203460" y="498937"/>
                </a:lnTo>
                <a:lnTo>
                  <a:pt x="202622" y="499776"/>
                </a:lnTo>
                <a:close/>
                <a:moveTo>
                  <a:pt x="209108" y="485866"/>
                </a:moveTo>
                <a:lnTo>
                  <a:pt x="204769" y="495171"/>
                </a:lnTo>
                <a:lnTo>
                  <a:pt x="205696" y="492504"/>
                </a:lnTo>
                <a:cubicBezTo>
                  <a:pt x="206255" y="491106"/>
                  <a:pt x="206814" y="489987"/>
                  <a:pt x="207932" y="487750"/>
                </a:cubicBezTo>
                <a:close/>
                <a:moveTo>
                  <a:pt x="1522595" y="476563"/>
                </a:moveTo>
                <a:lnTo>
                  <a:pt x="1524830" y="481036"/>
                </a:lnTo>
                <a:lnTo>
                  <a:pt x="1527067" y="487750"/>
                </a:lnTo>
                <a:cubicBezTo>
                  <a:pt x="1527067" y="487750"/>
                  <a:pt x="1522595" y="476563"/>
                  <a:pt x="1522595" y="476563"/>
                </a:cubicBezTo>
                <a:close/>
                <a:moveTo>
                  <a:pt x="1520359" y="476563"/>
                </a:moveTo>
                <a:lnTo>
                  <a:pt x="1522595" y="481037"/>
                </a:lnTo>
                <a:lnTo>
                  <a:pt x="1521477" y="479639"/>
                </a:lnTo>
                <a:cubicBezTo>
                  <a:pt x="1520918" y="478241"/>
                  <a:pt x="1520359" y="476563"/>
                  <a:pt x="1520359" y="476563"/>
                </a:cubicBezTo>
                <a:close/>
                <a:moveTo>
                  <a:pt x="1522652" y="474497"/>
                </a:moveTo>
                <a:lnTo>
                  <a:pt x="1524831" y="481037"/>
                </a:lnTo>
                <a:lnTo>
                  <a:pt x="1524830" y="481036"/>
                </a:lnTo>
                <a:close/>
                <a:moveTo>
                  <a:pt x="1521850" y="473082"/>
                </a:moveTo>
                <a:lnTo>
                  <a:pt x="1522316" y="473766"/>
                </a:lnTo>
                <a:lnTo>
                  <a:pt x="1522464" y="473931"/>
                </a:lnTo>
                <a:lnTo>
                  <a:pt x="1522595" y="474325"/>
                </a:lnTo>
                <a:close/>
                <a:moveTo>
                  <a:pt x="1524831" y="472088"/>
                </a:moveTo>
                <a:lnTo>
                  <a:pt x="1529622" y="483274"/>
                </a:lnTo>
                <a:lnTo>
                  <a:pt x="1530644" y="486855"/>
                </a:lnTo>
                <a:lnTo>
                  <a:pt x="1531539" y="489987"/>
                </a:lnTo>
                <a:lnTo>
                  <a:pt x="1530197" y="486407"/>
                </a:lnTo>
                <a:close/>
                <a:moveTo>
                  <a:pt x="1515888" y="467614"/>
                </a:moveTo>
                <a:lnTo>
                  <a:pt x="1518962" y="471249"/>
                </a:lnTo>
                <a:cubicBezTo>
                  <a:pt x="1519800" y="473207"/>
                  <a:pt x="1520359" y="475444"/>
                  <a:pt x="1520359" y="476563"/>
                </a:cubicBezTo>
                <a:close/>
                <a:moveTo>
                  <a:pt x="1518124" y="467613"/>
                </a:moveTo>
                <a:lnTo>
                  <a:pt x="1520918" y="471528"/>
                </a:lnTo>
                <a:lnTo>
                  <a:pt x="1521850" y="473082"/>
                </a:lnTo>
                <a:close/>
                <a:moveTo>
                  <a:pt x="221187" y="464736"/>
                </a:moveTo>
                <a:lnTo>
                  <a:pt x="219111" y="469851"/>
                </a:lnTo>
                <a:lnTo>
                  <a:pt x="209108" y="485866"/>
                </a:lnTo>
                <a:lnTo>
                  <a:pt x="212403" y="478800"/>
                </a:lnTo>
                <a:close/>
                <a:moveTo>
                  <a:pt x="1520359" y="460901"/>
                </a:moveTo>
                <a:lnTo>
                  <a:pt x="1521317" y="460901"/>
                </a:lnTo>
                <a:lnTo>
                  <a:pt x="1523713" y="466494"/>
                </a:lnTo>
                <a:lnTo>
                  <a:pt x="1522595" y="465376"/>
                </a:lnTo>
                <a:cubicBezTo>
                  <a:pt x="1522595" y="463138"/>
                  <a:pt x="1520359" y="460901"/>
                  <a:pt x="1520359" y="460901"/>
                </a:cubicBezTo>
                <a:close/>
                <a:moveTo>
                  <a:pt x="1518124" y="456426"/>
                </a:moveTo>
                <a:cubicBezTo>
                  <a:pt x="1522595" y="465376"/>
                  <a:pt x="1522595" y="467613"/>
                  <a:pt x="1524831" y="472088"/>
                </a:cubicBezTo>
                <a:cubicBezTo>
                  <a:pt x="1522595" y="465376"/>
                  <a:pt x="1520359" y="458664"/>
                  <a:pt x="1518124" y="456426"/>
                </a:cubicBezTo>
                <a:close/>
                <a:moveTo>
                  <a:pt x="228054" y="451951"/>
                </a:moveTo>
                <a:cubicBezTo>
                  <a:pt x="228054" y="451951"/>
                  <a:pt x="228054" y="451951"/>
                  <a:pt x="223582" y="460901"/>
                </a:cubicBezTo>
                <a:lnTo>
                  <a:pt x="221187" y="464736"/>
                </a:lnTo>
                <a:lnTo>
                  <a:pt x="222744" y="460901"/>
                </a:lnTo>
                <a:cubicBezTo>
                  <a:pt x="224700" y="457545"/>
                  <a:pt x="226936" y="454189"/>
                  <a:pt x="228054" y="451951"/>
                </a:cubicBezTo>
                <a:close/>
                <a:moveTo>
                  <a:pt x="232526" y="445239"/>
                </a:moveTo>
                <a:cubicBezTo>
                  <a:pt x="230290" y="447477"/>
                  <a:pt x="230290" y="449714"/>
                  <a:pt x="228054" y="451951"/>
                </a:cubicBezTo>
                <a:cubicBezTo>
                  <a:pt x="223582" y="456426"/>
                  <a:pt x="230290" y="449714"/>
                  <a:pt x="232526" y="445239"/>
                </a:cubicBezTo>
                <a:close/>
                <a:moveTo>
                  <a:pt x="1496375" y="414933"/>
                </a:moveTo>
                <a:lnTo>
                  <a:pt x="1496883" y="415781"/>
                </a:lnTo>
                <a:lnTo>
                  <a:pt x="1498001" y="418391"/>
                </a:lnTo>
                <a:close/>
                <a:moveTo>
                  <a:pt x="1479369" y="410932"/>
                </a:moveTo>
                <a:lnTo>
                  <a:pt x="1480115" y="411679"/>
                </a:lnTo>
                <a:cubicBezTo>
                  <a:pt x="1480115" y="411679"/>
                  <a:pt x="1482350" y="416153"/>
                  <a:pt x="1482350" y="418391"/>
                </a:cubicBezTo>
                <a:close/>
                <a:moveTo>
                  <a:pt x="1475643" y="407204"/>
                </a:moveTo>
                <a:lnTo>
                  <a:pt x="1476114" y="407204"/>
                </a:lnTo>
                <a:lnTo>
                  <a:pt x="1479306" y="410774"/>
                </a:lnTo>
                <a:lnTo>
                  <a:pt x="1479369" y="410932"/>
                </a:lnTo>
                <a:close/>
                <a:moveTo>
                  <a:pt x="1489366" y="403153"/>
                </a:moveTo>
                <a:lnTo>
                  <a:pt x="1493530" y="408882"/>
                </a:lnTo>
                <a:lnTo>
                  <a:pt x="1496375" y="414933"/>
                </a:lnTo>
                <a:lnTo>
                  <a:pt x="1489574" y="403589"/>
                </a:lnTo>
                <a:close/>
                <a:moveTo>
                  <a:pt x="1475643" y="400492"/>
                </a:moveTo>
                <a:cubicBezTo>
                  <a:pt x="1477879" y="404966"/>
                  <a:pt x="1475643" y="400492"/>
                  <a:pt x="1477879" y="407204"/>
                </a:cubicBezTo>
                <a:lnTo>
                  <a:pt x="1476114" y="407204"/>
                </a:lnTo>
                <a:lnTo>
                  <a:pt x="1475364" y="406365"/>
                </a:lnTo>
                <a:cubicBezTo>
                  <a:pt x="1474525" y="403848"/>
                  <a:pt x="1474525" y="401610"/>
                  <a:pt x="1475643" y="402729"/>
                </a:cubicBezTo>
                <a:cubicBezTo>
                  <a:pt x="1475643" y="402729"/>
                  <a:pt x="1473407" y="400492"/>
                  <a:pt x="1475643" y="400492"/>
                </a:cubicBezTo>
                <a:close/>
                <a:moveTo>
                  <a:pt x="1469771" y="394334"/>
                </a:moveTo>
                <a:lnTo>
                  <a:pt x="1475643" y="402729"/>
                </a:lnTo>
                <a:cubicBezTo>
                  <a:pt x="1473407" y="399373"/>
                  <a:pt x="1471730" y="397136"/>
                  <a:pt x="1469774" y="394339"/>
                </a:cubicBezTo>
                <a:close/>
                <a:moveTo>
                  <a:pt x="114027" y="389305"/>
                </a:moveTo>
                <a:lnTo>
                  <a:pt x="114027" y="389306"/>
                </a:lnTo>
                <a:lnTo>
                  <a:pt x="109556" y="398254"/>
                </a:lnTo>
                <a:cubicBezTo>
                  <a:pt x="109556" y="396017"/>
                  <a:pt x="114027" y="389305"/>
                  <a:pt x="114027" y="389305"/>
                </a:cubicBezTo>
                <a:close/>
                <a:moveTo>
                  <a:pt x="1460272" y="378957"/>
                </a:moveTo>
                <a:cubicBezTo>
                  <a:pt x="1461110" y="379796"/>
                  <a:pt x="1462228" y="381474"/>
                  <a:pt x="1462228" y="382593"/>
                </a:cubicBezTo>
                <a:lnTo>
                  <a:pt x="1469771" y="394334"/>
                </a:lnTo>
                <a:lnTo>
                  <a:pt x="1459992" y="380355"/>
                </a:lnTo>
                <a:cubicBezTo>
                  <a:pt x="1458874" y="378118"/>
                  <a:pt x="1459433" y="378118"/>
                  <a:pt x="1460272" y="378957"/>
                </a:cubicBezTo>
                <a:close/>
                <a:moveTo>
                  <a:pt x="129678" y="369168"/>
                </a:moveTo>
                <a:cubicBezTo>
                  <a:pt x="127442" y="371406"/>
                  <a:pt x="125206" y="378118"/>
                  <a:pt x="120735" y="382593"/>
                </a:cubicBezTo>
                <a:lnTo>
                  <a:pt x="114027" y="393781"/>
                </a:lnTo>
                <a:lnTo>
                  <a:pt x="114027" y="393780"/>
                </a:lnTo>
                <a:lnTo>
                  <a:pt x="114027" y="393782"/>
                </a:lnTo>
                <a:lnTo>
                  <a:pt x="107320" y="404966"/>
                </a:lnTo>
                <a:cubicBezTo>
                  <a:pt x="102848" y="411679"/>
                  <a:pt x="102848" y="413916"/>
                  <a:pt x="98376" y="422865"/>
                </a:cubicBezTo>
                <a:cubicBezTo>
                  <a:pt x="98376" y="420628"/>
                  <a:pt x="100612" y="416153"/>
                  <a:pt x="102848" y="411679"/>
                </a:cubicBezTo>
                <a:cubicBezTo>
                  <a:pt x="107320" y="402729"/>
                  <a:pt x="107320" y="402729"/>
                  <a:pt x="111791" y="396017"/>
                </a:cubicBezTo>
                <a:lnTo>
                  <a:pt x="114027" y="389306"/>
                </a:lnTo>
                <a:lnTo>
                  <a:pt x="116263" y="384830"/>
                </a:lnTo>
                <a:cubicBezTo>
                  <a:pt x="120735" y="380355"/>
                  <a:pt x="125206" y="373643"/>
                  <a:pt x="129678" y="369168"/>
                </a:cubicBezTo>
                <a:close/>
                <a:moveTo>
                  <a:pt x="1419731" y="369152"/>
                </a:moveTo>
                <a:lnTo>
                  <a:pt x="1419746" y="369167"/>
                </a:lnTo>
                <a:lnTo>
                  <a:pt x="1419746" y="369167"/>
                </a:lnTo>
                <a:close/>
                <a:moveTo>
                  <a:pt x="1470819" y="367242"/>
                </a:moveTo>
                <a:lnTo>
                  <a:pt x="1474066" y="372244"/>
                </a:lnTo>
                <a:lnTo>
                  <a:pt x="1473201" y="371475"/>
                </a:lnTo>
                <a:cubicBezTo>
                  <a:pt x="1470819" y="369358"/>
                  <a:pt x="1468438" y="365125"/>
                  <a:pt x="1470819" y="367242"/>
                </a:cubicBezTo>
                <a:close/>
                <a:moveTo>
                  <a:pt x="1417512" y="366931"/>
                </a:moveTo>
                <a:lnTo>
                  <a:pt x="1419731" y="369152"/>
                </a:lnTo>
                <a:lnTo>
                  <a:pt x="1417512" y="366932"/>
                </a:lnTo>
                <a:close/>
                <a:moveTo>
                  <a:pt x="1418412" y="364183"/>
                </a:moveTo>
                <a:lnTo>
                  <a:pt x="1420586" y="366931"/>
                </a:lnTo>
                <a:cubicBezTo>
                  <a:pt x="1422542" y="369728"/>
                  <a:pt x="1424219" y="372524"/>
                  <a:pt x="1424219" y="373643"/>
                </a:cubicBezTo>
                <a:cubicBezTo>
                  <a:pt x="1423101" y="371406"/>
                  <a:pt x="1421983" y="370287"/>
                  <a:pt x="1420865" y="368889"/>
                </a:cubicBezTo>
                <a:close/>
                <a:moveTo>
                  <a:pt x="1417512" y="362456"/>
                </a:moveTo>
                <a:lnTo>
                  <a:pt x="1418412" y="364183"/>
                </a:lnTo>
                <a:lnTo>
                  <a:pt x="1417669" y="363244"/>
                </a:lnTo>
                <a:close/>
                <a:moveTo>
                  <a:pt x="1413040" y="362456"/>
                </a:moveTo>
                <a:cubicBezTo>
                  <a:pt x="1414158" y="362456"/>
                  <a:pt x="1415276" y="364134"/>
                  <a:pt x="1416394" y="365812"/>
                </a:cubicBezTo>
                <a:lnTo>
                  <a:pt x="1417512" y="366932"/>
                </a:lnTo>
                <a:lnTo>
                  <a:pt x="1426455" y="380355"/>
                </a:lnTo>
                <a:cubicBezTo>
                  <a:pt x="1428691" y="384830"/>
                  <a:pt x="1419747" y="369168"/>
                  <a:pt x="1419747" y="371406"/>
                </a:cubicBezTo>
                <a:cubicBezTo>
                  <a:pt x="1419747" y="371406"/>
                  <a:pt x="1421983" y="373643"/>
                  <a:pt x="1421983" y="373643"/>
                </a:cubicBezTo>
                <a:cubicBezTo>
                  <a:pt x="1419747" y="371406"/>
                  <a:pt x="1415276" y="364694"/>
                  <a:pt x="1413040" y="362456"/>
                </a:cubicBezTo>
                <a:close/>
                <a:moveTo>
                  <a:pt x="1435398" y="353507"/>
                </a:moveTo>
                <a:lnTo>
                  <a:pt x="1437355" y="355185"/>
                </a:lnTo>
                <a:lnTo>
                  <a:pt x="1437634" y="355744"/>
                </a:lnTo>
                <a:cubicBezTo>
                  <a:pt x="1439870" y="357981"/>
                  <a:pt x="1439870" y="357981"/>
                  <a:pt x="1442106" y="364694"/>
                </a:cubicBezTo>
                <a:cubicBezTo>
                  <a:pt x="1442106" y="362456"/>
                  <a:pt x="1442106" y="362456"/>
                  <a:pt x="1439870" y="362456"/>
                </a:cubicBezTo>
                <a:cubicBezTo>
                  <a:pt x="1439870" y="360219"/>
                  <a:pt x="1437634" y="357981"/>
                  <a:pt x="1435398" y="353507"/>
                </a:cubicBezTo>
                <a:close/>
                <a:moveTo>
                  <a:pt x="1433162" y="346794"/>
                </a:moveTo>
                <a:cubicBezTo>
                  <a:pt x="1435398" y="351269"/>
                  <a:pt x="1437634" y="351269"/>
                  <a:pt x="1437634" y="353507"/>
                </a:cubicBezTo>
                <a:lnTo>
                  <a:pt x="1434839" y="350150"/>
                </a:lnTo>
                <a:close/>
                <a:moveTo>
                  <a:pt x="1429344" y="343349"/>
                </a:moveTo>
                <a:lnTo>
                  <a:pt x="1430647" y="345116"/>
                </a:lnTo>
                <a:lnTo>
                  <a:pt x="1434839" y="350150"/>
                </a:lnTo>
                <a:lnTo>
                  <a:pt x="1437355" y="355184"/>
                </a:lnTo>
                <a:lnTo>
                  <a:pt x="1432121" y="348354"/>
                </a:lnTo>
                <a:lnTo>
                  <a:pt x="1429529" y="344277"/>
                </a:lnTo>
                <a:close/>
                <a:moveTo>
                  <a:pt x="1398135" y="338964"/>
                </a:moveTo>
                <a:lnTo>
                  <a:pt x="1399625" y="340082"/>
                </a:lnTo>
                <a:lnTo>
                  <a:pt x="1399178" y="340530"/>
                </a:lnTo>
                <a:close/>
                <a:moveTo>
                  <a:pt x="1424682" y="336379"/>
                </a:moveTo>
                <a:lnTo>
                  <a:pt x="1428691" y="340082"/>
                </a:lnTo>
                <a:lnTo>
                  <a:pt x="1429344" y="343349"/>
                </a:lnTo>
                <a:lnTo>
                  <a:pt x="1426764" y="339851"/>
                </a:lnTo>
                <a:close/>
                <a:moveTo>
                  <a:pt x="1444341" y="333370"/>
                </a:moveTo>
                <a:lnTo>
                  <a:pt x="1444748" y="333981"/>
                </a:lnTo>
                <a:lnTo>
                  <a:pt x="1446577" y="337845"/>
                </a:lnTo>
                <a:cubicBezTo>
                  <a:pt x="1446577" y="337845"/>
                  <a:pt x="1444341" y="333370"/>
                  <a:pt x="1444341" y="333370"/>
                </a:cubicBezTo>
                <a:close/>
                <a:moveTo>
                  <a:pt x="1421983" y="333370"/>
                </a:moveTo>
                <a:lnTo>
                  <a:pt x="1423548" y="334489"/>
                </a:lnTo>
                <a:lnTo>
                  <a:pt x="1424682" y="336379"/>
                </a:lnTo>
                <a:lnTo>
                  <a:pt x="1423178" y="334990"/>
                </a:lnTo>
                <a:close/>
                <a:moveTo>
                  <a:pt x="1392918" y="333370"/>
                </a:moveTo>
                <a:cubicBezTo>
                  <a:pt x="1392918" y="333370"/>
                  <a:pt x="1397389" y="337845"/>
                  <a:pt x="1397389" y="337845"/>
                </a:cubicBezTo>
                <a:lnTo>
                  <a:pt x="1398135" y="338964"/>
                </a:lnTo>
                <a:lnTo>
                  <a:pt x="1396271" y="337565"/>
                </a:lnTo>
                <a:cubicBezTo>
                  <a:pt x="1395712" y="337286"/>
                  <a:pt x="1395153" y="336726"/>
                  <a:pt x="1392918" y="333370"/>
                </a:cubicBezTo>
                <a:close/>
                <a:moveTo>
                  <a:pt x="1383975" y="331133"/>
                </a:moveTo>
                <a:lnTo>
                  <a:pt x="1392918" y="337845"/>
                </a:lnTo>
                <a:cubicBezTo>
                  <a:pt x="1395153" y="342320"/>
                  <a:pt x="1397389" y="344557"/>
                  <a:pt x="1399625" y="349032"/>
                </a:cubicBezTo>
                <a:cubicBezTo>
                  <a:pt x="1404097" y="355744"/>
                  <a:pt x="1408568" y="362456"/>
                  <a:pt x="1413040" y="369168"/>
                </a:cubicBezTo>
                <a:cubicBezTo>
                  <a:pt x="1406332" y="360219"/>
                  <a:pt x="1399625" y="349032"/>
                  <a:pt x="1395153" y="344557"/>
                </a:cubicBezTo>
                <a:cubicBezTo>
                  <a:pt x="1392918" y="342320"/>
                  <a:pt x="1397389" y="346794"/>
                  <a:pt x="1395153" y="342320"/>
                </a:cubicBezTo>
                <a:cubicBezTo>
                  <a:pt x="1394035" y="341201"/>
                  <a:pt x="1390682" y="337845"/>
                  <a:pt x="1387328" y="334489"/>
                </a:cubicBezTo>
                <a:close/>
                <a:moveTo>
                  <a:pt x="1417512" y="308759"/>
                </a:moveTo>
                <a:cubicBezTo>
                  <a:pt x="1419747" y="313234"/>
                  <a:pt x="1419747" y="313234"/>
                  <a:pt x="1421983" y="315471"/>
                </a:cubicBezTo>
                <a:lnTo>
                  <a:pt x="1420571" y="313705"/>
                </a:lnTo>
                <a:close/>
                <a:moveTo>
                  <a:pt x="1370560" y="304285"/>
                </a:moveTo>
                <a:lnTo>
                  <a:pt x="1370560" y="304286"/>
                </a:lnTo>
                <a:lnTo>
                  <a:pt x="1372065" y="306339"/>
                </a:lnTo>
                <a:lnTo>
                  <a:pt x="1371677" y="306242"/>
                </a:lnTo>
                <a:close/>
                <a:moveTo>
                  <a:pt x="1358918" y="301353"/>
                </a:moveTo>
                <a:lnTo>
                  <a:pt x="1359085" y="301498"/>
                </a:lnTo>
                <a:lnTo>
                  <a:pt x="1359380" y="302047"/>
                </a:lnTo>
                <a:close/>
                <a:moveTo>
                  <a:pt x="1357316" y="298949"/>
                </a:moveTo>
                <a:lnTo>
                  <a:pt x="1358918" y="301353"/>
                </a:lnTo>
                <a:lnTo>
                  <a:pt x="1357144" y="299809"/>
                </a:lnTo>
                <a:close/>
                <a:moveTo>
                  <a:pt x="1402643" y="284259"/>
                </a:moveTo>
                <a:lnTo>
                  <a:pt x="1404097" y="286385"/>
                </a:lnTo>
                <a:cubicBezTo>
                  <a:pt x="1406332" y="288623"/>
                  <a:pt x="1406332" y="288623"/>
                  <a:pt x="1408568" y="288623"/>
                </a:cubicBezTo>
                <a:cubicBezTo>
                  <a:pt x="1410804" y="293097"/>
                  <a:pt x="1404097" y="286385"/>
                  <a:pt x="1410804" y="295335"/>
                </a:cubicBezTo>
                <a:cubicBezTo>
                  <a:pt x="1410804" y="295335"/>
                  <a:pt x="1408568" y="293097"/>
                  <a:pt x="1404097" y="288623"/>
                </a:cubicBezTo>
                <a:close/>
                <a:moveTo>
                  <a:pt x="1357144" y="284148"/>
                </a:moveTo>
                <a:cubicBezTo>
                  <a:pt x="1357144" y="284148"/>
                  <a:pt x="1361616" y="288623"/>
                  <a:pt x="1361616" y="288623"/>
                </a:cubicBezTo>
                <a:cubicBezTo>
                  <a:pt x="1359380" y="286385"/>
                  <a:pt x="1361616" y="290860"/>
                  <a:pt x="1361616" y="290860"/>
                </a:cubicBezTo>
                <a:cubicBezTo>
                  <a:pt x="1361616" y="290860"/>
                  <a:pt x="1361616" y="290860"/>
                  <a:pt x="1357144" y="284148"/>
                </a:cubicBezTo>
                <a:close/>
                <a:moveTo>
                  <a:pt x="1354909" y="284148"/>
                </a:moveTo>
                <a:cubicBezTo>
                  <a:pt x="1354909" y="284148"/>
                  <a:pt x="1357144" y="286385"/>
                  <a:pt x="1357144" y="286385"/>
                </a:cubicBezTo>
                <a:lnTo>
                  <a:pt x="1354911" y="284151"/>
                </a:lnTo>
                <a:close/>
                <a:moveTo>
                  <a:pt x="1316356" y="282892"/>
                </a:moveTo>
                <a:lnTo>
                  <a:pt x="1316357" y="282893"/>
                </a:lnTo>
                <a:lnTo>
                  <a:pt x="1316356" y="282893"/>
                </a:lnTo>
                <a:close/>
                <a:moveTo>
                  <a:pt x="1401860" y="281910"/>
                </a:moveTo>
                <a:lnTo>
                  <a:pt x="1401861" y="281910"/>
                </a:lnTo>
                <a:lnTo>
                  <a:pt x="1401860" y="281910"/>
                </a:lnTo>
                <a:close/>
                <a:moveTo>
                  <a:pt x="1401856" y="281905"/>
                </a:moveTo>
                <a:lnTo>
                  <a:pt x="1401860" y="281909"/>
                </a:lnTo>
                <a:lnTo>
                  <a:pt x="1401860" y="281910"/>
                </a:lnTo>
                <a:lnTo>
                  <a:pt x="1401859" y="281909"/>
                </a:lnTo>
                <a:close/>
                <a:moveTo>
                  <a:pt x="1400532" y="281172"/>
                </a:moveTo>
                <a:lnTo>
                  <a:pt x="1401859" y="281909"/>
                </a:lnTo>
                <a:lnTo>
                  <a:pt x="1401860" y="281910"/>
                </a:lnTo>
                <a:lnTo>
                  <a:pt x="1401862" y="281912"/>
                </a:lnTo>
                <a:lnTo>
                  <a:pt x="1402643" y="284259"/>
                </a:lnTo>
                <a:close/>
                <a:moveTo>
                  <a:pt x="1388280" y="279507"/>
                </a:moveTo>
                <a:lnTo>
                  <a:pt x="1388448" y="279675"/>
                </a:lnTo>
                <a:lnTo>
                  <a:pt x="1388446" y="279673"/>
                </a:lnTo>
                <a:close/>
                <a:moveTo>
                  <a:pt x="1396642" y="278455"/>
                </a:moveTo>
                <a:lnTo>
                  <a:pt x="1400463" y="281071"/>
                </a:lnTo>
                <a:lnTo>
                  <a:pt x="1400532" y="281172"/>
                </a:lnTo>
                <a:lnTo>
                  <a:pt x="1399346" y="280512"/>
                </a:lnTo>
                <a:cubicBezTo>
                  <a:pt x="1399066" y="280792"/>
                  <a:pt x="1399625" y="281910"/>
                  <a:pt x="1401861" y="284148"/>
                </a:cubicBezTo>
                <a:cubicBezTo>
                  <a:pt x="1401861" y="285266"/>
                  <a:pt x="1399625" y="282470"/>
                  <a:pt x="1397948" y="280232"/>
                </a:cubicBezTo>
                <a:close/>
                <a:moveTo>
                  <a:pt x="1396201" y="277855"/>
                </a:moveTo>
                <a:lnTo>
                  <a:pt x="1396642" y="278455"/>
                </a:lnTo>
                <a:lnTo>
                  <a:pt x="1396554" y="278395"/>
                </a:lnTo>
                <a:close/>
                <a:moveTo>
                  <a:pt x="1395678" y="277795"/>
                </a:moveTo>
                <a:lnTo>
                  <a:pt x="1396554" y="278395"/>
                </a:lnTo>
                <a:lnTo>
                  <a:pt x="1397389" y="279673"/>
                </a:lnTo>
                <a:close/>
                <a:moveTo>
                  <a:pt x="1397915" y="277172"/>
                </a:moveTo>
                <a:lnTo>
                  <a:pt x="1401791" y="281826"/>
                </a:lnTo>
                <a:lnTo>
                  <a:pt x="1401856" y="281905"/>
                </a:lnTo>
                <a:lnTo>
                  <a:pt x="1397389" y="277436"/>
                </a:lnTo>
                <a:close/>
                <a:moveTo>
                  <a:pt x="1393055" y="274916"/>
                </a:moveTo>
                <a:lnTo>
                  <a:pt x="1395678" y="277795"/>
                </a:lnTo>
                <a:lnTo>
                  <a:pt x="1395153" y="277436"/>
                </a:lnTo>
                <a:close/>
                <a:moveTo>
                  <a:pt x="1346434" y="273430"/>
                </a:moveTo>
                <a:lnTo>
                  <a:pt x="1352673" y="279673"/>
                </a:lnTo>
                <a:cubicBezTo>
                  <a:pt x="1354909" y="281910"/>
                  <a:pt x="1359380" y="286385"/>
                  <a:pt x="1361616" y="288623"/>
                </a:cubicBezTo>
                <a:close/>
                <a:moveTo>
                  <a:pt x="1381738" y="272961"/>
                </a:moveTo>
                <a:cubicBezTo>
                  <a:pt x="1381738" y="272961"/>
                  <a:pt x="1383974" y="275198"/>
                  <a:pt x="1383974" y="275198"/>
                </a:cubicBezTo>
                <a:lnTo>
                  <a:pt x="1388280" y="279507"/>
                </a:lnTo>
                <a:close/>
                <a:moveTo>
                  <a:pt x="1370559" y="272961"/>
                </a:moveTo>
                <a:lnTo>
                  <a:pt x="1371398" y="273800"/>
                </a:lnTo>
                <a:cubicBezTo>
                  <a:pt x="1374472" y="276876"/>
                  <a:pt x="1377267" y="279673"/>
                  <a:pt x="1377267" y="279673"/>
                </a:cubicBezTo>
                <a:cubicBezTo>
                  <a:pt x="1377267" y="279673"/>
                  <a:pt x="1375031" y="277436"/>
                  <a:pt x="1370559" y="272961"/>
                </a:cubicBezTo>
                <a:close/>
                <a:moveTo>
                  <a:pt x="1343729" y="270723"/>
                </a:moveTo>
                <a:lnTo>
                  <a:pt x="1346434" y="273430"/>
                </a:lnTo>
                <a:lnTo>
                  <a:pt x="1345965" y="272961"/>
                </a:lnTo>
                <a:cubicBezTo>
                  <a:pt x="1343729" y="270723"/>
                  <a:pt x="1345965" y="272961"/>
                  <a:pt x="1343729" y="270723"/>
                </a:cubicBezTo>
                <a:close/>
                <a:moveTo>
                  <a:pt x="1336569" y="270270"/>
                </a:moveTo>
                <a:lnTo>
                  <a:pt x="1336783" y="270484"/>
                </a:lnTo>
                <a:lnTo>
                  <a:pt x="1337322" y="271023"/>
                </a:lnTo>
                <a:close/>
                <a:moveTo>
                  <a:pt x="1336485" y="270186"/>
                </a:moveTo>
                <a:lnTo>
                  <a:pt x="1336548" y="270249"/>
                </a:lnTo>
                <a:lnTo>
                  <a:pt x="1336569" y="270270"/>
                </a:lnTo>
                <a:close/>
                <a:moveTo>
                  <a:pt x="1337022" y="264011"/>
                </a:moveTo>
                <a:cubicBezTo>
                  <a:pt x="1341494" y="268486"/>
                  <a:pt x="1343729" y="270723"/>
                  <a:pt x="1343729" y="270723"/>
                </a:cubicBezTo>
                <a:lnTo>
                  <a:pt x="1337023" y="264013"/>
                </a:lnTo>
                <a:close/>
                <a:moveTo>
                  <a:pt x="1325843" y="264011"/>
                </a:moveTo>
                <a:cubicBezTo>
                  <a:pt x="1337022" y="277436"/>
                  <a:pt x="1348201" y="286385"/>
                  <a:pt x="1357144" y="297572"/>
                </a:cubicBezTo>
                <a:cubicBezTo>
                  <a:pt x="1361616" y="302047"/>
                  <a:pt x="1366088" y="308759"/>
                  <a:pt x="1372795" y="313234"/>
                </a:cubicBezTo>
                <a:lnTo>
                  <a:pt x="1383974" y="331133"/>
                </a:lnTo>
                <a:lnTo>
                  <a:pt x="1379503" y="326658"/>
                </a:lnTo>
                <a:cubicBezTo>
                  <a:pt x="1377267" y="322183"/>
                  <a:pt x="1381738" y="326658"/>
                  <a:pt x="1379503" y="324421"/>
                </a:cubicBezTo>
                <a:cubicBezTo>
                  <a:pt x="1377267" y="322183"/>
                  <a:pt x="1375031" y="319946"/>
                  <a:pt x="1372795" y="315471"/>
                </a:cubicBezTo>
                <a:cubicBezTo>
                  <a:pt x="1375031" y="319946"/>
                  <a:pt x="1370559" y="313234"/>
                  <a:pt x="1370559" y="315471"/>
                </a:cubicBezTo>
                <a:cubicBezTo>
                  <a:pt x="1368323" y="310996"/>
                  <a:pt x="1368323" y="310996"/>
                  <a:pt x="1368323" y="310996"/>
                </a:cubicBezTo>
                <a:cubicBezTo>
                  <a:pt x="1366087" y="308759"/>
                  <a:pt x="1364970" y="307081"/>
                  <a:pt x="1363572" y="305403"/>
                </a:cubicBezTo>
                <a:lnTo>
                  <a:pt x="1359085" y="301498"/>
                </a:lnTo>
                <a:lnTo>
                  <a:pt x="1357424" y="298411"/>
                </a:lnTo>
                <a:lnTo>
                  <a:pt x="1357316" y="298949"/>
                </a:lnTo>
                <a:lnTo>
                  <a:pt x="1354909" y="295335"/>
                </a:lnTo>
                <a:cubicBezTo>
                  <a:pt x="1343729" y="284148"/>
                  <a:pt x="1339258" y="279673"/>
                  <a:pt x="1328079" y="270723"/>
                </a:cubicBezTo>
                <a:cubicBezTo>
                  <a:pt x="1328079" y="270723"/>
                  <a:pt x="1328079" y="270723"/>
                  <a:pt x="1328079" y="268486"/>
                </a:cubicBezTo>
                <a:lnTo>
                  <a:pt x="1325843" y="266249"/>
                </a:lnTo>
                <a:lnTo>
                  <a:pt x="1326681" y="265969"/>
                </a:lnTo>
                <a:cubicBezTo>
                  <a:pt x="1326402" y="265130"/>
                  <a:pt x="1325843" y="264011"/>
                  <a:pt x="1325843" y="264011"/>
                </a:cubicBezTo>
                <a:close/>
                <a:moveTo>
                  <a:pt x="1336989" y="263978"/>
                </a:moveTo>
                <a:lnTo>
                  <a:pt x="1337022" y="264011"/>
                </a:lnTo>
                <a:lnTo>
                  <a:pt x="1337021" y="264010"/>
                </a:lnTo>
                <a:close/>
                <a:moveTo>
                  <a:pt x="1292307" y="259537"/>
                </a:moveTo>
                <a:lnTo>
                  <a:pt x="1293756" y="260294"/>
                </a:lnTo>
                <a:lnTo>
                  <a:pt x="1298734" y="262893"/>
                </a:lnTo>
                <a:cubicBezTo>
                  <a:pt x="1301249" y="264571"/>
                  <a:pt x="1303485" y="266249"/>
                  <a:pt x="1303485" y="266249"/>
                </a:cubicBezTo>
                <a:cubicBezTo>
                  <a:pt x="1305720" y="268486"/>
                  <a:pt x="1307956" y="270723"/>
                  <a:pt x="1307956" y="272961"/>
                </a:cubicBezTo>
                <a:cubicBezTo>
                  <a:pt x="1310192" y="275198"/>
                  <a:pt x="1314664" y="279673"/>
                  <a:pt x="1314664" y="277436"/>
                </a:cubicBezTo>
                <a:cubicBezTo>
                  <a:pt x="1319135" y="281910"/>
                  <a:pt x="1321371" y="284148"/>
                  <a:pt x="1325843" y="288623"/>
                </a:cubicBezTo>
                <a:cubicBezTo>
                  <a:pt x="1325843" y="288623"/>
                  <a:pt x="1321371" y="286385"/>
                  <a:pt x="1328079" y="293097"/>
                </a:cubicBezTo>
                <a:cubicBezTo>
                  <a:pt x="1325843" y="293097"/>
                  <a:pt x="1323607" y="288623"/>
                  <a:pt x="1325843" y="290860"/>
                </a:cubicBezTo>
                <a:lnTo>
                  <a:pt x="1320277" y="286116"/>
                </a:lnTo>
                <a:lnTo>
                  <a:pt x="1320801" y="287338"/>
                </a:lnTo>
                <a:lnTo>
                  <a:pt x="1316357" y="282893"/>
                </a:lnTo>
                <a:lnTo>
                  <a:pt x="1316479" y="282954"/>
                </a:lnTo>
                <a:lnTo>
                  <a:pt x="1316292" y="282803"/>
                </a:lnTo>
                <a:lnTo>
                  <a:pt x="1316356" y="282892"/>
                </a:lnTo>
                <a:lnTo>
                  <a:pt x="1311911" y="280670"/>
                </a:lnTo>
                <a:lnTo>
                  <a:pt x="1313881" y="280849"/>
                </a:lnTo>
                <a:lnTo>
                  <a:pt x="1312428" y="279673"/>
                </a:lnTo>
                <a:cubicBezTo>
                  <a:pt x="1307956" y="272961"/>
                  <a:pt x="1305720" y="270723"/>
                  <a:pt x="1301249" y="266249"/>
                </a:cubicBezTo>
                <a:close/>
                <a:moveTo>
                  <a:pt x="1366088" y="259537"/>
                </a:moveTo>
                <a:lnTo>
                  <a:pt x="1374848" y="267051"/>
                </a:lnTo>
                <a:lnTo>
                  <a:pt x="1374472" y="266808"/>
                </a:lnTo>
                <a:cubicBezTo>
                  <a:pt x="1372795" y="265689"/>
                  <a:pt x="1371677" y="265130"/>
                  <a:pt x="1377267" y="270723"/>
                </a:cubicBezTo>
                <a:close/>
                <a:moveTo>
                  <a:pt x="1292306" y="259537"/>
                </a:moveTo>
                <a:lnTo>
                  <a:pt x="1292307" y="259537"/>
                </a:lnTo>
                <a:lnTo>
                  <a:pt x="1292307" y="259537"/>
                </a:lnTo>
                <a:close/>
                <a:moveTo>
                  <a:pt x="1313609" y="256539"/>
                </a:moveTo>
                <a:lnTo>
                  <a:pt x="1316900" y="257299"/>
                </a:lnTo>
                <a:lnTo>
                  <a:pt x="1323607" y="264011"/>
                </a:lnTo>
                <a:lnTo>
                  <a:pt x="1323048" y="263732"/>
                </a:lnTo>
                <a:lnTo>
                  <a:pt x="1323860" y="265113"/>
                </a:lnTo>
                <a:lnTo>
                  <a:pt x="1325843" y="268486"/>
                </a:lnTo>
                <a:cubicBezTo>
                  <a:pt x="1323607" y="266249"/>
                  <a:pt x="1321371" y="264011"/>
                  <a:pt x="1321371" y="266249"/>
                </a:cubicBezTo>
                <a:cubicBezTo>
                  <a:pt x="1319135" y="261774"/>
                  <a:pt x="1314664" y="257299"/>
                  <a:pt x="1314664" y="257299"/>
                </a:cubicBezTo>
                <a:lnTo>
                  <a:pt x="1313804" y="256783"/>
                </a:lnTo>
                <a:close/>
                <a:moveTo>
                  <a:pt x="1325843" y="252824"/>
                </a:moveTo>
                <a:lnTo>
                  <a:pt x="1336989" y="263978"/>
                </a:lnTo>
                <a:lnTo>
                  <a:pt x="1333389" y="260376"/>
                </a:lnTo>
                <a:cubicBezTo>
                  <a:pt x="1332550" y="259537"/>
                  <a:pt x="1331433" y="258418"/>
                  <a:pt x="1328079" y="255062"/>
                </a:cubicBezTo>
                <a:close/>
                <a:moveTo>
                  <a:pt x="1354792" y="248232"/>
                </a:moveTo>
                <a:lnTo>
                  <a:pt x="1359378" y="252822"/>
                </a:lnTo>
                <a:lnTo>
                  <a:pt x="1359378" y="252822"/>
                </a:lnTo>
                <a:close/>
                <a:moveTo>
                  <a:pt x="1319135" y="246112"/>
                </a:moveTo>
                <a:lnTo>
                  <a:pt x="1321371" y="248350"/>
                </a:lnTo>
                <a:lnTo>
                  <a:pt x="1320030" y="247455"/>
                </a:lnTo>
                <a:close/>
                <a:moveTo>
                  <a:pt x="1353631" y="246112"/>
                </a:moveTo>
                <a:lnTo>
                  <a:pt x="1354909" y="246112"/>
                </a:lnTo>
                <a:cubicBezTo>
                  <a:pt x="1357145" y="249468"/>
                  <a:pt x="1361057" y="253384"/>
                  <a:pt x="1364970" y="257019"/>
                </a:cubicBezTo>
                <a:lnTo>
                  <a:pt x="1366088" y="258045"/>
                </a:lnTo>
                <a:lnTo>
                  <a:pt x="1366088" y="259537"/>
                </a:lnTo>
                <a:lnTo>
                  <a:pt x="1359380" y="252824"/>
                </a:lnTo>
                <a:lnTo>
                  <a:pt x="1359378" y="252822"/>
                </a:lnTo>
                <a:close/>
                <a:moveTo>
                  <a:pt x="1352673" y="246112"/>
                </a:moveTo>
                <a:lnTo>
                  <a:pt x="1354792" y="248232"/>
                </a:lnTo>
                <a:lnTo>
                  <a:pt x="1353511" y="246951"/>
                </a:lnTo>
                <a:cubicBezTo>
                  <a:pt x="1351555" y="244994"/>
                  <a:pt x="1350437" y="243875"/>
                  <a:pt x="1352673" y="246112"/>
                </a:cubicBezTo>
                <a:close/>
                <a:moveTo>
                  <a:pt x="1319135" y="246112"/>
                </a:moveTo>
                <a:lnTo>
                  <a:pt x="1319135" y="246112"/>
                </a:lnTo>
                <a:lnTo>
                  <a:pt x="1319135" y="246112"/>
                </a:lnTo>
                <a:close/>
                <a:moveTo>
                  <a:pt x="1299852" y="244714"/>
                </a:moveTo>
                <a:cubicBezTo>
                  <a:pt x="1299013" y="243875"/>
                  <a:pt x="1299013" y="243875"/>
                  <a:pt x="1301249" y="246112"/>
                </a:cubicBezTo>
                <a:lnTo>
                  <a:pt x="1303485" y="248350"/>
                </a:lnTo>
                <a:lnTo>
                  <a:pt x="1303485" y="248350"/>
                </a:lnTo>
                <a:cubicBezTo>
                  <a:pt x="1302367" y="247231"/>
                  <a:pt x="1300690" y="245553"/>
                  <a:pt x="1299852" y="244714"/>
                </a:cubicBezTo>
                <a:close/>
                <a:moveTo>
                  <a:pt x="1317738" y="243595"/>
                </a:moveTo>
                <a:cubicBezTo>
                  <a:pt x="1319135" y="244434"/>
                  <a:pt x="1322489" y="247231"/>
                  <a:pt x="1325843" y="250587"/>
                </a:cubicBezTo>
                <a:lnTo>
                  <a:pt x="1325843" y="252824"/>
                </a:lnTo>
                <a:lnTo>
                  <a:pt x="1321371" y="248350"/>
                </a:lnTo>
                <a:cubicBezTo>
                  <a:pt x="1316900" y="243875"/>
                  <a:pt x="1316341" y="242756"/>
                  <a:pt x="1317738" y="243595"/>
                </a:cubicBezTo>
                <a:close/>
                <a:moveTo>
                  <a:pt x="1337024" y="241639"/>
                </a:moveTo>
                <a:lnTo>
                  <a:pt x="1339258" y="243875"/>
                </a:lnTo>
                <a:cubicBezTo>
                  <a:pt x="1339258" y="243875"/>
                  <a:pt x="1339258" y="243875"/>
                  <a:pt x="1339258" y="246112"/>
                </a:cubicBezTo>
                <a:cubicBezTo>
                  <a:pt x="1340376" y="244994"/>
                  <a:pt x="1339258" y="243875"/>
                  <a:pt x="1338140" y="243036"/>
                </a:cubicBezTo>
                <a:close/>
                <a:moveTo>
                  <a:pt x="1303064" y="231951"/>
                </a:moveTo>
                <a:lnTo>
                  <a:pt x="1303485" y="232299"/>
                </a:lnTo>
                <a:lnTo>
                  <a:pt x="1303485" y="232688"/>
                </a:lnTo>
                <a:close/>
                <a:moveTo>
                  <a:pt x="1260211" y="231458"/>
                </a:moveTo>
                <a:lnTo>
                  <a:pt x="1267169" y="236959"/>
                </a:lnTo>
                <a:lnTo>
                  <a:pt x="1265476" y="234925"/>
                </a:lnTo>
                <a:lnTo>
                  <a:pt x="1260470" y="231586"/>
                </a:lnTo>
                <a:close/>
                <a:moveTo>
                  <a:pt x="1325843" y="228214"/>
                </a:moveTo>
                <a:lnTo>
                  <a:pt x="1325848" y="228218"/>
                </a:lnTo>
                <a:lnTo>
                  <a:pt x="1328079" y="230451"/>
                </a:lnTo>
                <a:close/>
                <a:moveTo>
                  <a:pt x="1319135" y="228213"/>
                </a:moveTo>
                <a:cubicBezTo>
                  <a:pt x="1323607" y="230451"/>
                  <a:pt x="1330315" y="237163"/>
                  <a:pt x="1330315" y="234925"/>
                </a:cubicBezTo>
                <a:cubicBezTo>
                  <a:pt x="1330315" y="237163"/>
                  <a:pt x="1330315" y="237163"/>
                  <a:pt x="1332550" y="237163"/>
                </a:cubicBezTo>
                <a:lnTo>
                  <a:pt x="1334681" y="239295"/>
                </a:lnTo>
                <a:lnTo>
                  <a:pt x="1330315" y="234925"/>
                </a:lnTo>
                <a:lnTo>
                  <a:pt x="1334787" y="239400"/>
                </a:lnTo>
                <a:lnTo>
                  <a:pt x="1334786" y="239400"/>
                </a:lnTo>
                <a:lnTo>
                  <a:pt x="1337022" y="241637"/>
                </a:lnTo>
                <a:lnTo>
                  <a:pt x="1333668" y="240519"/>
                </a:lnTo>
                <a:cubicBezTo>
                  <a:pt x="1331992" y="239400"/>
                  <a:pt x="1330315" y="238281"/>
                  <a:pt x="1330315" y="239400"/>
                </a:cubicBezTo>
                <a:cubicBezTo>
                  <a:pt x="1328079" y="237163"/>
                  <a:pt x="1330315" y="237163"/>
                  <a:pt x="1330315" y="237163"/>
                </a:cubicBezTo>
                <a:cubicBezTo>
                  <a:pt x="1323607" y="230451"/>
                  <a:pt x="1323607" y="232688"/>
                  <a:pt x="1319135" y="228213"/>
                </a:cubicBezTo>
                <a:close/>
                <a:moveTo>
                  <a:pt x="1363855" y="221504"/>
                </a:moveTo>
                <a:lnTo>
                  <a:pt x="1369441" y="226256"/>
                </a:lnTo>
                <a:cubicBezTo>
                  <a:pt x="1371677" y="228773"/>
                  <a:pt x="1373913" y="231569"/>
                  <a:pt x="1375031" y="232688"/>
                </a:cubicBezTo>
                <a:close/>
                <a:moveTo>
                  <a:pt x="1363851" y="221500"/>
                </a:moveTo>
                <a:lnTo>
                  <a:pt x="1363855" y="221504"/>
                </a:lnTo>
                <a:lnTo>
                  <a:pt x="1363852" y="221501"/>
                </a:lnTo>
                <a:close/>
                <a:moveTo>
                  <a:pt x="1361616" y="219264"/>
                </a:moveTo>
                <a:lnTo>
                  <a:pt x="1363028" y="219852"/>
                </a:lnTo>
                <a:lnTo>
                  <a:pt x="1363851" y="221500"/>
                </a:lnTo>
                <a:close/>
                <a:moveTo>
                  <a:pt x="1361617" y="217027"/>
                </a:moveTo>
                <a:lnTo>
                  <a:pt x="1368323" y="223738"/>
                </a:lnTo>
                <a:cubicBezTo>
                  <a:pt x="1368323" y="223738"/>
                  <a:pt x="1366646" y="222060"/>
                  <a:pt x="1364970" y="220662"/>
                </a:cubicBezTo>
                <a:lnTo>
                  <a:pt x="1363028" y="219852"/>
                </a:lnTo>
                <a:close/>
                <a:moveTo>
                  <a:pt x="1256533" y="217027"/>
                </a:moveTo>
                <a:lnTo>
                  <a:pt x="1256533" y="217027"/>
                </a:lnTo>
                <a:lnTo>
                  <a:pt x="1261004" y="221501"/>
                </a:lnTo>
                <a:close/>
                <a:moveTo>
                  <a:pt x="1361614" y="217025"/>
                </a:moveTo>
                <a:lnTo>
                  <a:pt x="1361616" y="217026"/>
                </a:lnTo>
                <a:lnTo>
                  <a:pt x="1361617" y="217027"/>
                </a:lnTo>
                <a:close/>
                <a:moveTo>
                  <a:pt x="1247589" y="210314"/>
                </a:moveTo>
                <a:lnTo>
                  <a:pt x="1252060" y="212551"/>
                </a:lnTo>
                <a:lnTo>
                  <a:pt x="1252061" y="212552"/>
                </a:lnTo>
                <a:cubicBezTo>
                  <a:pt x="1252061" y="212552"/>
                  <a:pt x="1247589" y="210314"/>
                  <a:pt x="1247589" y="210314"/>
                </a:cubicBezTo>
                <a:close/>
                <a:moveTo>
                  <a:pt x="1249825" y="208077"/>
                </a:moveTo>
                <a:lnTo>
                  <a:pt x="1252061" y="208077"/>
                </a:lnTo>
                <a:lnTo>
                  <a:pt x="1258768" y="212552"/>
                </a:lnTo>
                <a:cubicBezTo>
                  <a:pt x="1263240" y="214789"/>
                  <a:pt x="1267711" y="219264"/>
                  <a:pt x="1272183" y="223738"/>
                </a:cubicBezTo>
                <a:cubicBezTo>
                  <a:pt x="1278891" y="228213"/>
                  <a:pt x="1283362" y="232688"/>
                  <a:pt x="1287834" y="234925"/>
                </a:cubicBezTo>
                <a:cubicBezTo>
                  <a:pt x="1292306" y="237163"/>
                  <a:pt x="1294541" y="241637"/>
                  <a:pt x="1299013" y="243875"/>
                </a:cubicBezTo>
                <a:lnTo>
                  <a:pt x="1303485" y="248350"/>
                </a:lnTo>
                <a:lnTo>
                  <a:pt x="1303505" y="248370"/>
                </a:lnTo>
                <a:lnTo>
                  <a:pt x="1305720" y="250587"/>
                </a:lnTo>
                <a:lnTo>
                  <a:pt x="1305722" y="250588"/>
                </a:lnTo>
                <a:lnTo>
                  <a:pt x="1312428" y="257299"/>
                </a:lnTo>
                <a:cubicBezTo>
                  <a:pt x="1312428" y="257299"/>
                  <a:pt x="1312428" y="257299"/>
                  <a:pt x="1312428" y="255062"/>
                </a:cubicBezTo>
                <a:lnTo>
                  <a:pt x="1313609" y="256539"/>
                </a:lnTo>
                <a:lnTo>
                  <a:pt x="1313266" y="256460"/>
                </a:lnTo>
                <a:lnTo>
                  <a:pt x="1313804" y="256783"/>
                </a:lnTo>
                <a:lnTo>
                  <a:pt x="1321371" y="266249"/>
                </a:lnTo>
                <a:cubicBezTo>
                  <a:pt x="1321371" y="266249"/>
                  <a:pt x="1323607" y="266249"/>
                  <a:pt x="1323607" y="268486"/>
                </a:cubicBezTo>
                <a:cubicBezTo>
                  <a:pt x="1325843" y="270723"/>
                  <a:pt x="1328079" y="270723"/>
                  <a:pt x="1325843" y="268486"/>
                </a:cubicBezTo>
                <a:cubicBezTo>
                  <a:pt x="1330315" y="272961"/>
                  <a:pt x="1328079" y="272961"/>
                  <a:pt x="1328079" y="275198"/>
                </a:cubicBezTo>
                <a:cubicBezTo>
                  <a:pt x="1328079" y="272961"/>
                  <a:pt x="1319135" y="266249"/>
                  <a:pt x="1319135" y="264011"/>
                </a:cubicBezTo>
                <a:cubicBezTo>
                  <a:pt x="1316900" y="261774"/>
                  <a:pt x="1310192" y="255062"/>
                  <a:pt x="1305720" y="252824"/>
                </a:cubicBezTo>
                <a:cubicBezTo>
                  <a:pt x="1303485" y="250587"/>
                  <a:pt x="1303485" y="250587"/>
                  <a:pt x="1303485" y="250587"/>
                </a:cubicBezTo>
                <a:lnTo>
                  <a:pt x="1299012" y="246111"/>
                </a:lnTo>
                <a:lnTo>
                  <a:pt x="1290070" y="237163"/>
                </a:lnTo>
                <a:cubicBezTo>
                  <a:pt x="1285598" y="234925"/>
                  <a:pt x="1281126" y="230451"/>
                  <a:pt x="1278891" y="230451"/>
                </a:cubicBezTo>
                <a:lnTo>
                  <a:pt x="1299012" y="246111"/>
                </a:lnTo>
                <a:lnTo>
                  <a:pt x="1292306" y="241637"/>
                </a:lnTo>
                <a:cubicBezTo>
                  <a:pt x="1290070" y="239400"/>
                  <a:pt x="1285598" y="234925"/>
                  <a:pt x="1283362" y="234925"/>
                </a:cubicBezTo>
                <a:cubicBezTo>
                  <a:pt x="1285598" y="237163"/>
                  <a:pt x="1292306" y="241637"/>
                  <a:pt x="1287834" y="239400"/>
                </a:cubicBezTo>
                <a:cubicBezTo>
                  <a:pt x="1292306" y="243875"/>
                  <a:pt x="1292306" y="243875"/>
                  <a:pt x="1296777" y="246112"/>
                </a:cubicBezTo>
                <a:cubicBezTo>
                  <a:pt x="1294541" y="243875"/>
                  <a:pt x="1292306" y="241637"/>
                  <a:pt x="1290070" y="241637"/>
                </a:cubicBezTo>
                <a:cubicBezTo>
                  <a:pt x="1287834" y="239400"/>
                  <a:pt x="1285598" y="239400"/>
                  <a:pt x="1285598" y="239400"/>
                </a:cubicBezTo>
                <a:cubicBezTo>
                  <a:pt x="1283362" y="237163"/>
                  <a:pt x="1285598" y="239400"/>
                  <a:pt x="1290070" y="243875"/>
                </a:cubicBezTo>
                <a:cubicBezTo>
                  <a:pt x="1294541" y="248350"/>
                  <a:pt x="1290070" y="241637"/>
                  <a:pt x="1292306" y="243875"/>
                </a:cubicBezTo>
                <a:cubicBezTo>
                  <a:pt x="1294541" y="246112"/>
                  <a:pt x="1296777" y="248350"/>
                  <a:pt x="1294541" y="248350"/>
                </a:cubicBezTo>
                <a:cubicBezTo>
                  <a:pt x="1299013" y="250587"/>
                  <a:pt x="1301249" y="255062"/>
                  <a:pt x="1303485" y="255062"/>
                </a:cubicBezTo>
                <a:cubicBezTo>
                  <a:pt x="1310192" y="259537"/>
                  <a:pt x="1303485" y="257299"/>
                  <a:pt x="1305720" y="259537"/>
                </a:cubicBezTo>
                <a:lnTo>
                  <a:pt x="1303483" y="257298"/>
                </a:lnTo>
                <a:lnTo>
                  <a:pt x="1303485" y="257299"/>
                </a:lnTo>
                <a:cubicBezTo>
                  <a:pt x="1303485" y="257299"/>
                  <a:pt x="1296777" y="250587"/>
                  <a:pt x="1296777" y="250587"/>
                </a:cubicBezTo>
                <a:lnTo>
                  <a:pt x="1303483" y="257298"/>
                </a:lnTo>
                <a:lnTo>
                  <a:pt x="1294541" y="250587"/>
                </a:lnTo>
                <a:cubicBezTo>
                  <a:pt x="1292306" y="248350"/>
                  <a:pt x="1290070" y="246112"/>
                  <a:pt x="1290070" y="246112"/>
                </a:cubicBezTo>
                <a:cubicBezTo>
                  <a:pt x="1287834" y="243875"/>
                  <a:pt x="1292306" y="248350"/>
                  <a:pt x="1287834" y="243875"/>
                </a:cubicBezTo>
                <a:lnTo>
                  <a:pt x="1287655" y="243696"/>
                </a:lnTo>
                <a:lnTo>
                  <a:pt x="1280396" y="237163"/>
                </a:lnTo>
                <a:lnTo>
                  <a:pt x="1278891" y="237163"/>
                </a:lnTo>
                <a:cubicBezTo>
                  <a:pt x="1272183" y="230451"/>
                  <a:pt x="1267711" y="228213"/>
                  <a:pt x="1263240" y="223738"/>
                </a:cubicBezTo>
                <a:cubicBezTo>
                  <a:pt x="1263240" y="223738"/>
                  <a:pt x="1267711" y="228213"/>
                  <a:pt x="1269947" y="228213"/>
                </a:cubicBezTo>
                <a:cubicBezTo>
                  <a:pt x="1269947" y="227095"/>
                  <a:pt x="1267712" y="225417"/>
                  <a:pt x="1264917" y="223459"/>
                </a:cubicBezTo>
                <a:lnTo>
                  <a:pt x="1256533" y="217027"/>
                </a:lnTo>
                <a:lnTo>
                  <a:pt x="1256532" y="217026"/>
                </a:lnTo>
                <a:lnTo>
                  <a:pt x="1256533" y="217027"/>
                </a:lnTo>
                <a:lnTo>
                  <a:pt x="1254297" y="214789"/>
                </a:lnTo>
                <a:cubicBezTo>
                  <a:pt x="1258768" y="219264"/>
                  <a:pt x="1249825" y="212552"/>
                  <a:pt x="1249825" y="212552"/>
                </a:cubicBezTo>
                <a:cubicBezTo>
                  <a:pt x="1249825" y="212552"/>
                  <a:pt x="1247589" y="210314"/>
                  <a:pt x="1252061" y="212552"/>
                </a:cubicBezTo>
                <a:lnTo>
                  <a:pt x="1252061" y="212551"/>
                </a:lnTo>
                <a:lnTo>
                  <a:pt x="1256532" y="214789"/>
                </a:lnTo>
                <a:lnTo>
                  <a:pt x="1257679" y="214789"/>
                </a:lnTo>
                <a:lnTo>
                  <a:pt x="1255713" y="212725"/>
                </a:lnTo>
                <a:lnTo>
                  <a:pt x="1257738" y="214789"/>
                </a:lnTo>
                <a:lnTo>
                  <a:pt x="1258768" y="214789"/>
                </a:lnTo>
                <a:cubicBezTo>
                  <a:pt x="1256532" y="214789"/>
                  <a:pt x="1254297" y="212552"/>
                  <a:pt x="1249825" y="208077"/>
                </a:cubicBezTo>
                <a:close/>
                <a:moveTo>
                  <a:pt x="1348201" y="205839"/>
                </a:moveTo>
                <a:cubicBezTo>
                  <a:pt x="1352673" y="210314"/>
                  <a:pt x="1354909" y="210314"/>
                  <a:pt x="1357144" y="212552"/>
                </a:cubicBezTo>
                <a:lnTo>
                  <a:pt x="1354903" y="210308"/>
                </a:lnTo>
                <a:lnTo>
                  <a:pt x="1354909" y="210314"/>
                </a:lnTo>
                <a:lnTo>
                  <a:pt x="1361614" y="217025"/>
                </a:lnTo>
                <a:lnTo>
                  <a:pt x="1352393" y="209755"/>
                </a:lnTo>
                <a:cubicBezTo>
                  <a:pt x="1349319" y="207517"/>
                  <a:pt x="1347083" y="205839"/>
                  <a:pt x="1348201" y="205839"/>
                </a:cubicBezTo>
                <a:close/>
                <a:moveTo>
                  <a:pt x="1298662" y="204830"/>
                </a:moveTo>
                <a:lnTo>
                  <a:pt x="1300410" y="206399"/>
                </a:lnTo>
                <a:cubicBezTo>
                  <a:pt x="1302926" y="208636"/>
                  <a:pt x="1304603" y="210314"/>
                  <a:pt x="1303485" y="210314"/>
                </a:cubicBezTo>
                <a:close/>
                <a:moveTo>
                  <a:pt x="1296777" y="201365"/>
                </a:moveTo>
                <a:lnTo>
                  <a:pt x="1298516" y="202607"/>
                </a:lnTo>
                <a:lnTo>
                  <a:pt x="1301249" y="205839"/>
                </a:lnTo>
                <a:cubicBezTo>
                  <a:pt x="1299013" y="203602"/>
                  <a:pt x="1299013" y="201365"/>
                  <a:pt x="1296777" y="201365"/>
                </a:cubicBezTo>
                <a:close/>
                <a:moveTo>
                  <a:pt x="1236410" y="201365"/>
                </a:moveTo>
                <a:lnTo>
                  <a:pt x="1236414" y="201369"/>
                </a:lnTo>
                <a:lnTo>
                  <a:pt x="1238646" y="203602"/>
                </a:lnTo>
                <a:cubicBezTo>
                  <a:pt x="1236410" y="201365"/>
                  <a:pt x="1236410" y="201365"/>
                  <a:pt x="1236410" y="201365"/>
                </a:cubicBezTo>
                <a:close/>
                <a:moveTo>
                  <a:pt x="1343729" y="199127"/>
                </a:moveTo>
                <a:lnTo>
                  <a:pt x="1354903" y="210308"/>
                </a:lnTo>
                <a:lnTo>
                  <a:pt x="1350717" y="206399"/>
                </a:lnTo>
                <a:cubicBezTo>
                  <a:pt x="1348760" y="204721"/>
                  <a:pt x="1347083" y="203602"/>
                  <a:pt x="1348201" y="205839"/>
                </a:cubicBezTo>
                <a:cubicBezTo>
                  <a:pt x="1345965" y="203602"/>
                  <a:pt x="1345965" y="203602"/>
                  <a:pt x="1345965" y="203602"/>
                </a:cubicBezTo>
                <a:cubicBezTo>
                  <a:pt x="1348201" y="203602"/>
                  <a:pt x="1341494" y="199127"/>
                  <a:pt x="1343729" y="199127"/>
                </a:cubicBezTo>
                <a:close/>
                <a:moveTo>
                  <a:pt x="1292306" y="199127"/>
                </a:moveTo>
                <a:lnTo>
                  <a:pt x="1298049" y="204133"/>
                </a:lnTo>
                <a:lnTo>
                  <a:pt x="1298662" y="204830"/>
                </a:lnTo>
                <a:close/>
                <a:moveTo>
                  <a:pt x="1290840" y="197395"/>
                </a:moveTo>
                <a:lnTo>
                  <a:pt x="1292613" y="198557"/>
                </a:lnTo>
                <a:lnTo>
                  <a:pt x="1303485" y="208077"/>
                </a:lnTo>
                <a:cubicBezTo>
                  <a:pt x="1301249" y="205839"/>
                  <a:pt x="1307956" y="210314"/>
                  <a:pt x="1307956" y="212552"/>
                </a:cubicBezTo>
                <a:cubicBezTo>
                  <a:pt x="1304603" y="210314"/>
                  <a:pt x="1302926" y="208636"/>
                  <a:pt x="1300969" y="206678"/>
                </a:cubicBezTo>
                <a:lnTo>
                  <a:pt x="1298049" y="204133"/>
                </a:lnTo>
                <a:lnTo>
                  <a:pt x="1297336" y="203322"/>
                </a:lnTo>
                <a:close/>
                <a:moveTo>
                  <a:pt x="1290070" y="196890"/>
                </a:moveTo>
                <a:lnTo>
                  <a:pt x="1290286" y="196890"/>
                </a:lnTo>
                <a:lnTo>
                  <a:pt x="1290840" y="197395"/>
                </a:lnTo>
                <a:close/>
                <a:moveTo>
                  <a:pt x="1286736" y="193411"/>
                </a:moveTo>
                <a:lnTo>
                  <a:pt x="1289051" y="195263"/>
                </a:lnTo>
                <a:lnTo>
                  <a:pt x="1291084" y="196890"/>
                </a:lnTo>
                <a:close/>
                <a:moveTo>
                  <a:pt x="1231690" y="193410"/>
                </a:moveTo>
                <a:lnTo>
                  <a:pt x="1234174" y="194652"/>
                </a:lnTo>
                <a:cubicBezTo>
                  <a:pt x="1236410" y="194652"/>
                  <a:pt x="1243117" y="201365"/>
                  <a:pt x="1240882" y="199127"/>
                </a:cubicBezTo>
                <a:cubicBezTo>
                  <a:pt x="1245353" y="201365"/>
                  <a:pt x="1245353" y="201365"/>
                  <a:pt x="1245353" y="203602"/>
                </a:cubicBezTo>
                <a:cubicBezTo>
                  <a:pt x="1252061" y="210314"/>
                  <a:pt x="1236410" y="196890"/>
                  <a:pt x="1236410" y="196890"/>
                </a:cubicBezTo>
                <a:cubicBezTo>
                  <a:pt x="1236410" y="196890"/>
                  <a:pt x="1234733" y="195771"/>
                  <a:pt x="1232497" y="194093"/>
                </a:cubicBezTo>
                <a:close/>
                <a:moveTo>
                  <a:pt x="1230980" y="192522"/>
                </a:moveTo>
                <a:lnTo>
                  <a:pt x="1233056" y="192695"/>
                </a:lnTo>
                <a:cubicBezTo>
                  <a:pt x="1234733" y="193534"/>
                  <a:pt x="1236410" y="194652"/>
                  <a:pt x="1236410" y="194652"/>
                </a:cubicBezTo>
                <a:cubicBezTo>
                  <a:pt x="1234174" y="194652"/>
                  <a:pt x="1231938" y="192415"/>
                  <a:pt x="1234174" y="194652"/>
                </a:cubicBezTo>
                <a:close/>
                <a:moveTo>
                  <a:pt x="1202874" y="192416"/>
                </a:moveTo>
                <a:lnTo>
                  <a:pt x="1202874" y="192416"/>
                </a:lnTo>
                <a:lnTo>
                  <a:pt x="1206810" y="195188"/>
                </a:lnTo>
                <a:lnTo>
                  <a:pt x="1206785" y="195212"/>
                </a:lnTo>
                <a:close/>
                <a:moveTo>
                  <a:pt x="1281126" y="192415"/>
                </a:moveTo>
                <a:lnTo>
                  <a:pt x="1285491" y="192415"/>
                </a:lnTo>
                <a:lnTo>
                  <a:pt x="1285598" y="192415"/>
                </a:lnTo>
                <a:lnTo>
                  <a:pt x="1286736" y="193411"/>
                </a:lnTo>
                <a:lnTo>
                  <a:pt x="1290709" y="196890"/>
                </a:lnTo>
                <a:lnTo>
                  <a:pt x="1290286" y="196890"/>
                </a:lnTo>
                <a:lnTo>
                  <a:pt x="1287834" y="194652"/>
                </a:lnTo>
                <a:lnTo>
                  <a:pt x="1286027" y="192844"/>
                </a:lnTo>
                <a:lnTo>
                  <a:pt x="1290070" y="196890"/>
                </a:lnTo>
                <a:lnTo>
                  <a:pt x="1292306" y="199127"/>
                </a:lnTo>
                <a:cubicBezTo>
                  <a:pt x="1287834" y="196890"/>
                  <a:pt x="1287834" y="199127"/>
                  <a:pt x="1281126" y="192415"/>
                </a:cubicBezTo>
                <a:close/>
                <a:moveTo>
                  <a:pt x="1229702" y="192415"/>
                </a:moveTo>
                <a:lnTo>
                  <a:pt x="1230604" y="192490"/>
                </a:lnTo>
                <a:lnTo>
                  <a:pt x="1231690" y="193410"/>
                </a:lnTo>
                <a:close/>
                <a:moveTo>
                  <a:pt x="1229382" y="191455"/>
                </a:moveTo>
                <a:lnTo>
                  <a:pt x="1230980" y="192522"/>
                </a:lnTo>
                <a:lnTo>
                  <a:pt x="1230604" y="192490"/>
                </a:lnTo>
                <a:close/>
                <a:moveTo>
                  <a:pt x="1328079" y="187941"/>
                </a:moveTo>
                <a:lnTo>
                  <a:pt x="1330315" y="190178"/>
                </a:lnTo>
                <a:lnTo>
                  <a:pt x="1328080" y="187942"/>
                </a:lnTo>
                <a:lnTo>
                  <a:pt x="1335066" y="193813"/>
                </a:lnTo>
                <a:cubicBezTo>
                  <a:pt x="1337022" y="195771"/>
                  <a:pt x="1339258" y="198009"/>
                  <a:pt x="1343729" y="201365"/>
                </a:cubicBezTo>
                <a:cubicBezTo>
                  <a:pt x="1339258" y="199127"/>
                  <a:pt x="1343729" y="203602"/>
                  <a:pt x="1334786" y="196890"/>
                </a:cubicBezTo>
                <a:cubicBezTo>
                  <a:pt x="1339258" y="199127"/>
                  <a:pt x="1337022" y="196890"/>
                  <a:pt x="1332550" y="194652"/>
                </a:cubicBezTo>
                <a:cubicBezTo>
                  <a:pt x="1331433" y="192415"/>
                  <a:pt x="1329756" y="190737"/>
                  <a:pt x="1328638" y="189618"/>
                </a:cubicBezTo>
                <a:close/>
                <a:moveTo>
                  <a:pt x="1225231" y="187940"/>
                </a:moveTo>
                <a:lnTo>
                  <a:pt x="1229382" y="191455"/>
                </a:lnTo>
                <a:lnTo>
                  <a:pt x="1225231" y="188686"/>
                </a:lnTo>
                <a:close/>
                <a:moveTo>
                  <a:pt x="1225231" y="187940"/>
                </a:moveTo>
                <a:lnTo>
                  <a:pt x="1229699" y="190176"/>
                </a:lnTo>
                <a:lnTo>
                  <a:pt x="1229702" y="190178"/>
                </a:lnTo>
                <a:close/>
                <a:moveTo>
                  <a:pt x="1328077" y="187939"/>
                </a:moveTo>
                <a:lnTo>
                  <a:pt x="1328077" y="187939"/>
                </a:lnTo>
                <a:lnTo>
                  <a:pt x="1328079" y="187941"/>
                </a:lnTo>
                <a:lnTo>
                  <a:pt x="1328080" y="187942"/>
                </a:lnTo>
                <a:lnTo>
                  <a:pt x="1328079" y="187941"/>
                </a:lnTo>
                <a:close/>
                <a:moveTo>
                  <a:pt x="1327806" y="187667"/>
                </a:moveTo>
                <a:lnTo>
                  <a:pt x="1328079" y="187940"/>
                </a:lnTo>
                <a:lnTo>
                  <a:pt x="1328077" y="187939"/>
                </a:lnTo>
                <a:lnTo>
                  <a:pt x="1328065" y="187927"/>
                </a:lnTo>
                <a:close/>
                <a:moveTo>
                  <a:pt x="1220759" y="185703"/>
                </a:moveTo>
                <a:lnTo>
                  <a:pt x="1225231" y="188686"/>
                </a:lnTo>
                <a:lnTo>
                  <a:pt x="1225231" y="189059"/>
                </a:lnTo>
                <a:cubicBezTo>
                  <a:pt x="1225790" y="189618"/>
                  <a:pt x="1226349" y="190178"/>
                  <a:pt x="1225231" y="190178"/>
                </a:cubicBezTo>
                <a:cubicBezTo>
                  <a:pt x="1220759" y="187940"/>
                  <a:pt x="1222995" y="187940"/>
                  <a:pt x="1220759" y="185703"/>
                </a:cubicBezTo>
                <a:close/>
                <a:moveTo>
                  <a:pt x="1167099" y="183466"/>
                </a:moveTo>
                <a:cubicBezTo>
                  <a:pt x="1169335" y="185703"/>
                  <a:pt x="1173807" y="187940"/>
                  <a:pt x="1173807" y="187940"/>
                </a:cubicBezTo>
                <a:cubicBezTo>
                  <a:pt x="1171571" y="187940"/>
                  <a:pt x="1164864" y="183466"/>
                  <a:pt x="1167099" y="183466"/>
                </a:cubicBezTo>
                <a:close/>
                <a:moveTo>
                  <a:pt x="1205108" y="181228"/>
                </a:moveTo>
                <a:cubicBezTo>
                  <a:pt x="1205108" y="180109"/>
                  <a:pt x="1207344" y="181228"/>
                  <a:pt x="1210139" y="182906"/>
                </a:cubicBezTo>
                <a:lnTo>
                  <a:pt x="1212934" y="184585"/>
                </a:lnTo>
                <a:lnTo>
                  <a:pt x="1214052" y="185703"/>
                </a:lnTo>
                <a:lnTo>
                  <a:pt x="1213400" y="184864"/>
                </a:lnTo>
                <a:lnTo>
                  <a:pt x="1218523" y="187940"/>
                </a:lnTo>
                <a:cubicBezTo>
                  <a:pt x="1214052" y="183466"/>
                  <a:pt x="1216288" y="187940"/>
                  <a:pt x="1222995" y="190178"/>
                </a:cubicBezTo>
                <a:cubicBezTo>
                  <a:pt x="1220759" y="190178"/>
                  <a:pt x="1225231" y="192415"/>
                  <a:pt x="1231938" y="196890"/>
                </a:cubicBezTo>
                <a:cubicBezTo>
                  <a:pt x="1236410" y="199127"/>
                  <a:pt x="1240882" y="203602"/>
                  <a:pt x="1243117" y="203602"/>
                </a:cubicBezTo>
                <a:cubicBezTo>
                  <a:pt x="1246471" y="205839"/>
                  <a:pt x="1247589" y="206958"/>
                  <a:pt x="1248428" y="208077"/>
                </a:cubicBezTo>
                <a:lnTo>
                  <a:pt x="1252061" y="212551"/>
                </a:lnTo>
                <a:lnTo>
                  <a:pt x="1252060" y="212551"/>
                </a:lnTo>
                <a:lnTo>
                  <a:pt x="1249825" y="210594"/>
                </a:lnTo>
                <a:cubicBezTo>
                  <a:pt x="1248707" y="209755"/>
                  <a:pt x="1247589" y="209195"/>
                  <a:pt x="1247589" y="210314"/>
                </a:cubicBezTo>
                <a:cubicBezTo>
                  <a:pt x="1243117" y="205839"/>
                  <a:pt x="1243117" y="205839"/>
                  <a:pt x="1238646" y="203602"/>
                </a:cubicBezTo>
                <a:cubicBezTo>
                  <a:pt x="1238646" y="203602"/>
                  <a:pt x="1243117" y="205839"/>
                  <a:pt x="1245353" y="208077"/>
                </a:cubicBezTo>
                <a:cubicBezTo>
                  <a:pt x="1245353" y="208077"/>
                  <a:pt x="1243117" y="205839"/>
                  <a:pt x="1240882" y="203602"/>
                </a:cubicBezTo>
                <a:cubicBezTo>
                  <a:pt x="1238646" y="202484"/>
                  <a:pt x="1238646" y="203043"/>
                  <a:pt x="1238646" y="203323"/>
                </a:cubicBezTo>
                <a:lnTo>
                  <a:pt x="1236414" y="201369"/>
                </a:lnTo>
                <a:lnTo>
                  <a:pt x="1234174" y="199127"/>
                </a:lnTo>
                <a:cubicBezTo>
                  <a:pt x="1229702" y="196890"/>
                  <a:pt x="1227467" y="194652"/>
                  <a:pt x="1222995" y="192415"/>
                </a:cubicBezTo>
                <a:cubicBezTo>
                  <a:pt x="1220759" y="192415"/>
                  <a:pt x="1220759" y="190178"/>
                  <a:pt x="1222995" y="194652"/>
                </a:cubicBezTo>
                <a:cubicBezTo>
                  <a:pt x="1218523" y="192415"/>
                  <a:pt x="1216288" y="190178"/>
                  <a:pt x="1220759" y="190178"/>
                </a:cubicBezTo>
                <a:cubicBezTo>
                  <a:pt x="1218523" y="187940"/>
                  <a:pt x="1211816" y="185703"/>
                  <a:pt x="1209580" y="183466"/>
                </a:cubicBezTo>
                <a:cubicBezTo>
                  <a:pt x="1214052" y="187940"/>
                  <a:pt x="1211816" y="185703"/>
                  <a:pt x="1214052" y="187940"/>
                </a:cubicBezTo>
                <a:cubicBezTo>
                  <a:pt x="1209580" y="185703"/>
                  <a:pt x="1211816" y="185703"/>
                  <a:pt x="1205108" y="181228"/>
                </a:cubicBezTo>
                <a:close/>
                <a:moveTo>
                  <a:pt x="1161510" y="180669"/>
                </a:moveTo>
                <a:lnTo>
                  <a:pt x="1167099" y="183466"/>
                </a:lnTo>
                <a:cubicBezTo>
                  <a:pt x="1167099" y="183466"/>
                  <a:pt x="1167099" y="183466"/>
                  <a:pt x="1164864" y="183466"/>
                </a:cubicBezTo>
                <a:close/>
                <a:moveTo>
                  <a:pt x="1200638" y="176754"/>
                </a:moveTo>
                <a:lnTo>
                  <a:pt x="1205947" y="179830"/>
                </a:lnTo>
                <a:cubicBezTo>
                  <a:pt x="1207903" y="181228"/>
                  <a:pt x="1209580" y="182347"/>
                  <a:pt x="1209580" y="181228"/>
                </a:cubicBezTo>
                <a:lnTo>
                  <a:pt x="1202873" y="178991"/>
                </a:lnTo>
                <a:lnTo>
                  <a:pt x="1201172" y="177289"/>
                </a:lnTo>
                <a:close/>
                <a:moveTo>
                  <a:pt x="1205108" y="176753"/>
                </a:moveTo>
                <a:cubicBezTo>
                  <a:pt x="1209580" y="178991"/>
                  <a:pt x="1214052" y="183466"/>
                  <a:pt x="1218523" y="185703"/>
                </a:cubicBezTo>
                <a:cubicBezTo>
                  <a:pt x="1215170" y="184584"/>
                  <a:pt x="1212934" y="183466"/>
                  <a:pt x="1212096" y="183186"/>
                </a:cubicBezTo>
                <a:lnTo>
                  <a:pt x="1213400" y="184864"/>
                </a:lnTo>
                <a:lnTo>
                  <a:pt x="1212934" y="184585"/>
                </a:lnTo>
                <a:lnTo>
                  <a:pt x="1209580" y="181228"/>
                </a:lnTo>
                <a:cubicBezTo>
                  <a:pt x="1207344" y="178991"/>
                  <a:pt x="1200637" y="176753"/>
                  <a:pt x="1205108" y="176753"/>
                </a:cubicBezTo>
                <a:close/>
                <a:moveTo>
                  <a:pt x="1151449" y="172279"/>
                </a:moveTo>
                <a:cubicBezTo>
                  <a:pt x="1153685" y="174516"/>
                  <a:pt x="1158156" y="176753"/>
                  <a:pt x="1158156" y="176753"/>
                </a:cubicBezTo>
                <a:lnTo>
                  <a:pt x="1154597" y="174904"/>
                </a:lnTo>
                <a:close/>
                <a:moveTo>
                  <a:pt x="1198178" y="171048"/>
                </a:moveTo>
                <a:lnTo>
                  <a:pt x="1199147" y="171533"/>
                </a:lnTo>
                <a:lnTo>
                  <a:pt x="1202873" y="174516"/>
                </a:lnTo>
                <a:close/>
                <a:moveTo>
                  <a:pt x="1200637" y="165566"/>
                </a:moveTo>
                <a:cubicBezTo>
                  <a:pt x="1200637" y="165566"/>
                  <a:pt x="1207344" y="167804"/>
                  <a:pt x="1209580" y="170041"/>
                </a:cubicBezTo>
                <a:cubicBezTo>
                  <a:pt x="1207344" y="170041"/>
                  <a:pt x="1211816" y="172279"/>
                  <a:pt x="1214052" y="174516"/>
                </a:cubicBezTo>
                <a:cubicBezTo>
                  <a:pt x="1211816" y="174516"/>
                  <a:pt x="1209580" y="172279"/>
                  <a:pt x="1209580" y="172279"/>
                </a:cubicBezTo>
                <a:cubicBezTo>
                  <a:pt x="1209580" y="170041"/>
                  <a:pt x="1202873" y="167804"/>
                  <a:pt x="1200637" y="165566"/>
                </a:cubicBezTo>
                <a:close/>
                <a:moveTo>
                  <a:pt x="1201755" y="165007"/>
                </a:moveTo>
                <a:cubicBezTo>
                  <a:pt x="1200637" y="164448"/>
                  <a:pt x="1200637" y="164448"/>
                  <a:pt x="1202873" y="165566"/>
                </a:cubicBezTo>
                <a:lnTo>
                  <a:pt x="1202872" y="165566"/>
                </a:lnTo>
                <a:close/>
                <a:moveTo>
                  <a:pt x="1196775" y="163329"/>
                </a:moveTo>
                <a:lnTo>
                  <a:pt x="1197284" y="163329"/>
                </a:lnTo>
                <a:lnTo>
                  <a:pt x="1202872" y="165566"/>
                </a:lnTo>
                <a:lnTo>
                  <a:pt x="1207344" y="167804"/>
                </a:lnTo>
                <a:lnTo>
                  <a:pt x="1198139" y="164119"/>
                </a:lnTo>
                <a:close/>
                <a:moveTo>
                  <a:pt x="1292306" y="161747"/>
                </a:moveTo>
                <a:lnTo>
                  <a:pt x="1294541" y="163329"/>
                </a:lnTo>
                <a:lnTo>
                  <a:pt x="1292306" y="161944"/>
                </a:lnTo>
                <a:close/>
                <a:moveTo>
                  <a:pt x="1185980" y="161340"/>
                </a:moveTo>
                <a:lnTo>
                  <a:pt x="1189458" y="163329"/>
                </a:lnTo>
                <a:cubicBezTo>
                  <a:pt x="1188340" y="163329"/>
                  <a:pt x="1186663" y="162210"/>
                  <a:pt x="1185824" y="161371"/>
                </a:cubicBezTo>
                <a:close/>
                <a:moveTo>
                  <a:pt x="1178279" y="161092"/>
                </a:moveTo>
                <a:lnTo>
                  <a:pt x="1182749" y="163328"/>
                </a:lnTo>
                <a:lnTo>
                  <a:pt x="1182750" y="163329"/>
                </a:lnTo>
                <a:lnTo>
                  <a:pt x="1191023" y="167468"/>
                </a:lnTo>
                <a:lnTo>
                  <a:pt x="1193929" y="170041"/>
                </a:lnTo>
                <a:cubicBezTo>
                  <a:pt x="1196165" y="172279"/>
                  <a:pt x="1180514" y="161092"/>
                  <a:pt x="1178279" y="161092"/>
                </a:cubicBezTo>
                <a:close/>
                <a:moveTo>
                  <a:pt x="1179569" y="160700"/>
                </a:moveTo>
                <a:lnTo>
                  <a:pt x="1180794" y="161092"/>
                </a:lnTo>
                <a:lnTo>
                  <a:pt x="1182749" y="163328"/>
                </a:lnTo>
                <a:close/>
                <a:moveTo>
                  <a:pt x="1183744" y="160062"/>
                </a:moveTo>
                <a:lnTo>
                  <a:pt x="1185189" y="160888"/>
                </a:lnTo>
                <a:lnTo>
                  <a:pt x="1191135" y="165846"/>
                </a:lnTo>
                <a:lnTo>
                  <a:pt x="1198178" y="171048"/>
                </a:lnTo>
                <a:lnTo>
                  <a:pt x="1191023" y="167468"/>
                </a:lnTo>
                <a:lnTo>
                  <a:pt x="1186663" y="163609"/>
                </a:lnTo>
                <a:close/>
                <a:moveTo>
                  <a:pt x="1190920" y="158854"/>
                </a:moveTo>
                <a:lnTo>
                  <a:pt x="1190920" y="159256"/>
                </a:lnTo>
                <a:lnTo>
                  <a:pt x="1194183" y="160707"/>
                </a:lnTo>
                <a:lnTo>
                  <a:pt x="1193624" y="160142"/>
                </a:lnTo>
                <a:lnTo>
                  <a:pt x="1191694" y="158854"/>
                </a:lnTo>
                <a:close/>
                <a:moveTo>
                  <a:pt x="1283083" y="155219"/>
                </a:moveTo>
                <a:lnTo>
                  <a:pt x="1285039" y="156058"/>
                </a:lnTo>
                <a:cubicBezTo>
                  <a:pt x="1288393" y="158295"/>
                  <a:pt x="1292306" y="161092"/>
                  <a:pt x="1292306" y="161092"/>
                </a:cubicBezTo>
                <a:lnTo>
                  <a:pt x="1292306" y="161747"/>
                </a:lnTo>
                <a:close/>
                <a:moveTo>
                  <a:pt x="1283362" y="154380"/>
                </a:moveTo>
                <a:lnTo>
                  <a:pt x="1287834" y="156617"/>
                </a:lnTo>
                <a:lnTo>
                  <a:pt x="1287834" y="156617"/>
                </a:lnTo>
                <a:cubicBezTo>
                  <a:pt x="1287834" y="154380"/>
                  <a:pt x="1285598" y="154380"/>
                  <a:pt x="1283362" y="154380"/>
                </a:cubicBezTo>
                <a:close/>
                <a:moveTo>
                  <a:pt x="1165442" y="152687"/>
                </a:moveTo>
                <a:lnTo>
                  <a:pt x="1173807" y="157554"/>
                </a:lnTo>
                <a:lnTo>
                  <a:pt x="1173807" y="158854"/>
                </a:lnTo>
                <a:lnTo>
                  <a:pt x="1176043" y="159570"/>
                </a:lnTo>
                <a:lnTo>
                  <a:pt x="1176043" y="160939"/>
                </a:lnTo>
                <a:lnTo>
                  <a:pt x="1174925" y="160253"/>
                </a:lnTo>
                <a:lnTo>
                  <a:pt x="1174647" y="160120"/>
                </a:lnTo>
                <a:lnTo>
                  <a:pt x="1169615" y="156617"/>
                </a:lnTo>
                <a:close/>
                <a:moveTo>
                  <a:pt x="1164778" y="152228"/>
                </a:moveTo>
                <a:lnTo>
                  <a:pt x="1165144" y="152406"/>
                </a:lnTo>
                <a:lnTo>
                  <a:pt x="1165442" y="152687"/>
                </a:lnTo>
                <a:lnTo>
                  <a:pt x="1164732" y="152274"/>
                </a:lnTo>
                <a:close/>
                <a:moveTo>
                  <a:pt x="1188819" y="145749"/>
                </a:moveTo>
                <a:lnTo>
                  <a:pt x="1202873" y="152142"/>
                </a:lnTo>
                <a:lnTo>
                  <a:pt x="1193370" y="148786"/>
                </a:lnTo>
                <a:close/>
                <a:moveTo>
                  <a:pt x="1274419" y="145430"/>
                </a:moveTo>
                <a:cubicBezTo>
                  <a:pt x="1276655" y="147667"/>
                  <a:pt x="1281126" y="149905"/>
                  <a:pt x="1283362" y="149905"/>
                </a:cubicBezTo>
                <a:cubicBezTo>
                  <a:pt x="1290070" y="156617"/>
                  <a:pt x="1299013" y="163329"/>
                  <a:pt x="1301249" y="163329"/>
                </a:cubicBezTo>
                <a:cubicBezTo>
                  <a:pt x="1303485" y="165566"/>
                  <a:pt x="1303485" y="167804"/>
                  <a:pt x="1307956" y="170041"/>
                </a:cubicBezTo>
                <a:cubicBezTo>
                  <a:pt x="1312428" y="172279"/>
                  <a:pt x="1310192" y="172279"/>
                  <a:pt x="1314664" y="174516"/>
                </a:cubicBezTo>
                <a:cubicBezTo>
                  <a:pt x="1319135" y="178991"/>
                  <a:pt x="1321371" y="178991"/>
                  <a:pt x="1325843" y="183466"/>
                </a:cubicBezTo>
                <a:cubicBezTo>
                  <a:pt x="1328079" y="185703"/>
                  <a:pt x="1321371" y="181228"/>
                  <a:pt x="1321371" y="181228"/>
                </a:cubicBezTo>
                <a:cubicBezTo>
                  <a:pt x="1321371" y="181228"/>
                  <a:pt x="1323607" y="183466"/>
                  <a:pt x="1325843" y="185703"/>
                </a:cubicBezTo>
                <a:lnTo>
                  <a:pt x="1327806" y="187667"/>
                </a:lnTo>
                <a:lnTo>
                  <a:pt x="1327520" y="187381"/>
                </a:lnTo>
                <a:lnTo>
                  <a:pt x="1328065" y="187927"/>
                </a:lnTo>
                <a:lnTo>
                  <a:pt x="1328077" y="187939"/>
                </a:lnTo>
                <a:lnTo>
                  <a:pt x="1315502" y="177872"/>
                </a:lnTo>
                <a:cubicBezTo>
                  <a:pt x="1310751" y="173957"/>
                  <a:pt x="1305721" y="170041"/>
                  <a:pt x="1301249" y="167804"/>
                </a:cubicBezTo>
                <a:cubicBezTo>
                  <a:pt x="1301249" y="165566"/>
                  <a:pt x="1301249" y="167804"/>
                  <a:pt x="1303485" y="167804"/>
                </a:cubicBezTo>
                <a:cubicBezTo>
                  <a:pt x="1301249" y="165566"/>
                  <a:pt x="1290070" y="158854"/>
                  <a:pt x="1292306" y="158854"/>
                </a:cubicBezTo>
                <a:lnTo>
                  <a:pt x="1287834" y="156617"/>
                </a:lnTo>
                <a:lnTo>
                  <a:pt x="1283642" y="152702"/>
                </a:lnTo>
                <a:cubicBezTo>
                  <a:pt x="1281686" y="151024"/>
                  <a:pt x="1278891" y="148786"/>
                  <a:pt x="1274419" y="145430"/>
                </a:cubicBezTo>
                <a:close/>
                <a:moveTo>
                  <a:pt x="1181012" y="142198"/>
                </a:moveTo>
                <a:lnTo>
                  <a:pt x="1184986" y="143193"/>
                </a:lnTo>
                <a:lnTo>
                  <a:pt x="1188819" y="145749"/>
                </a:lnTo>
                <a:close/>
                <a:moveTo>
                  <a:pt x="1187222" y="129768"/>
                </a:moveTo>
                <a:lnTo>
                  <a:pt x="1191917" y="132453"/>
                </a:lnTo>
                <a:lnTo>
                  <a:pt x="1190855" y="132006"/>
                </a:lnTo>
                <a:cubicBezTo>
                  <a:pt x="1188899" y="130887"/>
                  <a:pt x="1187222" y="129768"/>
                  <a:pt x="1187222" y="129768"/>
                </a:cubicBezTo>
                <a:close/>
                <a:moveTo>
                  <a:pt x="1034674" y="121358"/>
                </a:moveTo>
                <a:lnTo>
                  <a:pt x="1044129" y="123056"/>
                </a:lnTo>
                <a:cubicBezTo>
                  <a:pt x="1046365" y="124175"/>
                  <a:pt x="1044688" y="124175"/>
                  <a:pt x="1041894" y="123616"/>
                </a:cubicBezTo>
                <a:close/>
                <a:moveTo>
                  <a:pt x="1032950" y="120819"/>
                </a:moveTo>
                <a:lnTo>
                  <a:pt x="1034674" y="121358"/>
                </a:lnTo>
                <a:lnTo>
                  <a:pt x="1033665" y="121177"/>
                </a:lnTo>
                <a:close/>
                <a:moveTo>
                  <a:pt x="1114781" y="111422"/>
                </a:moveTo>
                <a:lnTo>
                  <a:pt x="1116235" y="111869"/>
                </a:lnTo>
                <a:cubicBezTo>
                  <a:pt x="1118470" y="112988"/>
                  <a:pt x="1120147" y="114107"/>
                  <a:pt x="1120147" y="114107"/>
                </a:cubicBezTo>
                <a:close/>
                <a:moveTo>
                  <a:pt x="1112440" y="94351"/>
                </a:moveTo>
                <a:lnTo>
                  <a:pt x="1114837" y="95089"/>
                </a:lnTo>
                <a:cubicBezTo>
                  <a:pt x="1116794" y="95648"/>
                  <a:pt x="1119029" y="96208"/>
                  <a:pt x="1120147" y="96208"/>
                </a:cubicBezTo>
                <a:cubicBezTo>
                  <a:pt x="1119029" y="96208"/>
                  <a:pt x="1116235" y="95648"/>
                  <a:pt x="1113440" y="94809"/>
                </a:cubicBezTo>
                <a:close/>
                <a:moveTo>
                  <a:pt x="1111204" y="93970"/>
                </a:moveTo>
                <a:lnTo>
                  <a:pt x="1111610" y="93970"/>
                </a:lnTo>
                <a:lnTo>
                  <a:pt x="1112440" y="94351"/>
                </a:lnTo>
                <a:close/>
                <a:moveTo>
                  <a:pt x="1048601" y="87258"/>
                </a:moveTo>
                <a:cubicBezTo>
                  <a:pt x="1055308" y="89495"/>
                  <a:pt x="1057544" y="89495"/>
                  <a:pt x="1062016" y="91733"/>
                </a:cubicBezTo>
                <a:cubicBezTo>
                  <a:pt x="1062016" y="89495"/>
                  <a:pt x="1066487" y="91733"/>
                  <a:pt x="1073195" y="93970"/>
                </a:cubicBezTo>
                <a:cubicBezTo>
                  <a:pt x="1070959" y="93970"/>
                  <a:pt x="1068723" y="93970"/>
                  <a:pt x="1068723" y="93970"/>
                </a:cubicBezTo>
                <a:lnTo>
                  <a:pt x="1064373" y="92882"/>
                </a:lnTo>
                <a:lnTo>
                  <a:pt x="1062295" y="92012"/>
                </a:lnTo>
                <a:cubicBezTo>
                  <a:pt x="1056985" y="90055"/>
                  <a:pt x="1051955" y="88377"/>
                  <a:pt x="1048601" y="87258"/>
                </a:cubicBezTo>
                <a:close/>
                <a:moveTo>
                  <a:pt x="471760" y="76071"/>
                </a:moveTo>
                <a:lnTo>
                  <a:pt x="471759" y="76071"/>
                </a:lnTo>
                <a:lnTo>
                  <a:pt x="471759" y="76071"/>
                </a:lnTo>
                <a:close/>
                <a:moveTo>
                  <a:pt x="1062892" y="73834"/>
                </a:moveTo>
                <a:lnTo>
                  <a:pt x="1063980" y="74106"/>
                </a:lnTo>
                <a:lnTo>
                  <a:pt x="1064252" y="73834"/>
                </a:lnTo>
                <a:close/>
                <a:moveTo>
                  <a:pt x="1059780" y="73834"/>
                </a:moveTo>
                <a:lnTo>
                  <a:pt x="1063214" y="74407"/>
                </a:lnTo>
                <a:lnTo>
                  <a:pt x="1062068" y="73834"/>
                </a:lnTo>
                <a:close/>
                <a:moveTo>
                  <a:pt x="480702" y="71596"/>
                </a:moveTo>
                <a:cubicBezTo>
                  <a:pt x="479584" y="72715"/>
                  <a:pt x="476790" y="73834"/>
                  <a:pt x="473436" y="75232"/>
                </a:cubicBezTo>
                <a:lnTo>
                  <a:pt x="471760" y="76071"/>
                </a:lnTo>
                <a:lnTo>
                  <a:pt x="474126" y="74492"/>
                </a:lnTo>
                <a:close/>
                <a:moveTo>
                  <a:pt x="1054826" y="71052"/>
                </a:moveTo>
                <a:lnTo>
                  <a:pt x="1058250" y="72726"/>
                </a:lnTo>
                <a:lnTo>
                  <a:pt x="1057544" y="71596"/>
                </a:lnTo>
                <a:close/>
                <a:moveTo>
                  <a:pt x="485174" y="69359"/>
                </a:moveTo>
                <a:lnTo>
                  <a:pt x="478465" y="71597"/>
                </a:lnTo>
                <a:lnTo>
                  <a:pt x="478466" y="71596"/>
                </a:lnTo>
                <a:cubicBezTo>
                  <a:pt x="482938" y="69359"/>
                  <a:pt x="485174" y="69359"/>
                  <a:pt x="485174" y="69359"/>
                </a:cubicBezTo>
                <a:close/>
                <a:moveTo>
                  <a:pt x="972583" y="64884"/>
                </a:moveTo>
                <a:cubicBezTo>
                  <a:pt x="977055" y="67122"/>
                  <a:pt x="977055" y="67122"/>
                  <a:pt x="977055" y="64884"/>
                </a:cubicBezTo>
                <a:cubicBezTo>
                  <a:pt x="979290" y="67122"/>
                  <a:pt x="979290" y="67122"/>
                  <a:pt x="983762" y="67122"/>
                </a:cubicBezTo>
                <a:cubicBezTo>
                  <a:pt x="985998" y="67122"/>
                  <a:pt x="990470" y="69359"/>
                  <a:pt x="988234" y="67122"/>
                </a:cubicBezTo>
                <a:cubicBezTo>
                  <a:pt x="992705" y="69359"/>
                  <a:pt x="997177" y="71596"/>
                  <a:pt x="999413" y="71596"/>
                </a:cubicBezTo>
                <a:cubicBezTo>
                  <a:pt x="992705" y="69359"/>
                  <a:pt x="994941" y="69359"/>
                  <a:pt x="990470" y="69359"/>
                </a:cubicBezTo>
                <a:cubicBezTo>
                  <a:pt x="985998" y="67122"/>
                  <a:pt x="985998" y="67122"/>
                  <a:pt x="985998" y="69359"/>
                </a:cubicBezTo>
                <a:cubicBezTo>
                  <a:pt x="981526" y="67122"/>
                  <a:pt x="979290" y="67122"/>
                  <a:pt x="979290" y="67122"/>
                </a:cubicBezTo>
                <a:cubicBezTo>
                  <a:pt x="974819" y="67122"/>
                  <a:pt x="972583" y="64884"/>
                  <a:pt x="972583" y="64884"/>
                </a:cubicBezTo>
                <a:close/>
                <a:moveTo>
                  <a:pt x="977964" y="62745"/>
                </a:moveTo>
                <a:lnTo>
                  <a:pt x="983762" y="62927"/>
                </a:lnTo>
                <a:cubicBezTo>
                  <a:pt x="985998" y="63206"/>
                  <a:pt x="988234" y="63766"/>
                  <a:pt x="992705" y="64884"/>
                </a:cubicBezTo>
                <a:cubicBezTo>
                  <a:pt x="992705" y="64884"/>
                  <a:pt x="990469" y="64325"/>
                  <a:pt x="987395" y="63766"/>
                </a:cubicBezTo>
                <a:close/>
                <a:moveTo>
                  <a:pt x="972583" y="60410"/>
                </a:moveTo>
                <a:lnTo>
                  <a:pt x="977055" y="62647"/>
                </a:lnTo>
                <a:lnTo>
                  <a:pt x="977964" y="62745"/>
                </a:lnTo>
                <a:lnTo>
                  <a:pt x="974819" y="62647"/>
                </a:lnTo>
                <a:cubicBezTo>
                  <a:pt x="975937" y="62647"/>
                  <a:pt x="974260" y="62088"/>
                  <a:pt x="972863" y="61528"/>
                </a:cubicBezTo>
                <a:close/>
                <a:moveTo>
                  <a:pt x="972582" y="60409"/>
                </a:moveTo>
                <a:lnTo>
                  <a:pt x="972583" y="60409"/>
                </a:lnTo>
                <a:lnTo>
                  <a:pt x="972583" y="60410"/>
                </a:lnTo>
                <a:close/>
                <a:moveTo>
                  <a:pt x="961404" y="60409"/>
                </a:moveTo>
                <a:lnTo>
                  <a:pt x="961963" y="60409"/>
                </a:lnTo>
                <a:cubicBezTo>
                  <a:pt x="964199" y="60969"/>
                  <a:pt x="965876" y="61528"/>
                  <a:pt x="963640" y="60409"/>
                </a:cubicBezTo>
                <a:cubicBezTo>
                  <a:pt x="963640" y="62647"/>
                  <a:pt x="968111" y="62647"/>
                  <a:pt x="970347" y="62647"/>
                </a:cubicBezTo>
                <a:close/>
                <a:moveTo>
                  <a:pt x="965029" y="60228"/>
                </a:moveTo>
                <a:lnTo>
                  <a:pt x="965224" y="60239"/>
                </a:lnTo>
                <a:lnTo>
                  <a:pt x="965875" y="60409"/>
                </a:lnTo>
                <a:close/>
                <a:moveTo>
                  <a:pt x="955520" y="59703"/>
                </a:moveTo>
                <a:lnTo>
                  <a:pt x="959168" y="60020"/>
                </a:lnTo>
                <a:lnTo>
                  <a:pt x="961404" y="60409"/>
                </a:lnTo>
                <a:lnTo>
                  <a:pt x="956932" y="60409"/>
                </a:lnTo>
                <a:close/>
                <a:moveTo>
                  <a:pt x="960479" y="59252"/>
                </a:moveTo>
                <a:lnTo>
                  <a:pt x="965029" y="60228"/>
                </a:lnTo>
                <a:lnTo>
                  <a:pt x="963360" y="60130"/>
                </a:lnTo>
                <a:close/>
                <a:moveTo>
                  <a:pt x="956932" y="58172"/>
                </a:moveTo>
                <a:lnTo>
                  <a:pt x="960479" y="59252"/>
                </a:lnTo>
                <a:lnTo>
                  <a:pt x="959615" y="59067"/>
                </a:lnTo>
                <a:close/>
                <a:moveTo>
                  <a:pt x="949852" y="55935"/>
                </a:moveTo>
                <a:lnTo>
                  <a:pt x="952461" y="55935"/>
                </a:lnTo>
                <a:cubicBezTo>
                  <a:pt x="959168" y="58172"/>
                  <a:pt x="961404" y="58172"/>
                  <a:pt x="965875" y="58172"/>
                </a:cubicBezTo>
                <a:cubicBezTo>
                  <a:pt x="965875" y="58172"/>
                  <a:pt x="961404" y="58172"/>
                  <a:pt x="959168" y="55935"/>
                </a:cubicBezTo>
                <a:cubicBezTo>
                  <a:pt x="959168" y="55935"/>
                  <a:pt x="963640" y="58172"/>
                  <a:pt x="968111" y="58172"/>
                </a:cubicBezTo>
                <a:lnTo>
                  <a:pt x="972582" y="60409"/>
                </a:lnTo>
                <a:lnTo>
                  <a:pt x="963640" y="58172"/>
                </a:lnTo>
                <a:cubicBezTo>
                  <a:pt x="961404" y="58172"/>
                  <a:pt x="968111" y="60409"/>
                  <a:pt x="968111" y="60409"/>
                </a:cubicBezTo>
                <a:lnTo>
                  <a:pt x="965224" y="60239"/>
                </a:lnTo>
                <a:lnTo>
                  <a:pt x="953020" y="57053"/>
                </a:lnTo>
                <a:close/>
                <a:moveTo>
                  <a:pt x="947989" y="55655"/>
                </a:moveTo>
                <a:lnTo>
                  <a:pt x="949291" y="55736"/>
                </a:lnTo>
                <a:lnTo>
                  <a:pt x="949852" y="55935"/>
                </a:lnTo>
                <a:lnTo>
                  <a:pt x="947989" y="55935"/>
                </a:lnTo>
                <a:close/>
                <a:moveTo>
                  <a:pt x="913400" y="54290"/>
                </a:moveTo>
                <a:lnTo>
                  <a:pt x="916129" y="55656"/>
                </a:lnTo>
                <a:cubicBezTo>
                  <a:pt x="917247" y="55935"/>
                  <a:pt x="917805" y="55935"/>
                  <a:pt x="916687" y="55935"/>
                </a:cubicBezTo>
                <a:lnTo>
                  <a:pt x="913400" y="54290"/>
                </a:lnTo>
                <a:close/>
                <a:moveTo>
                  <a:pt x="947989" y="53829"/>
                </a:moveTo>
                <a:lnTo>
                  <a:pt x="948734" y="54004"/>
                </a:lnTo>
                <a:lnTo>
                  <a:pt x="952740" y="55655"/>
                </a:lnTo>
                <a:lnTo>
                  <a:pt x="956425" y="55815"/>
                </a:lnTo>
                <a:lnTo>
                  <a:pt x="956932" y="55935"/>
                </a:lnTo>
                <a:lnTo>
                  <a:pt x="953578" y="55935"/>
                </a:lnTo>
                <a:lnTo>
                  <a:pt x="952461" y="55935"/>
                </a:lnTo>
                <a:lnTo>
                  <a:pt x="949291" y="55736"/>
                </a:lnTo>
                <a:lnTo>
                  <a:pt x="947989" y="55277"/>
                </a:lnTo>
                <a:close/>
                <a:moveTo>
                  <a:pt x="943517" y="53697"/>
                </a:moveTo>
                <a:lnTo>
                  <a:pt x="947989" y="55277"/>
                </a:lnTo>
                <a:lnTo>
                  <a:pt x="947989" y="55655"/>
                </a:lnTo>
                <a:close/>
                <a:moveTo>
                  <a:pt x="912216" y="53697"/>
                </a:moveTo>
                <a:cubicBezTo>
                  <a:pt x="915570" y="53697"/>
                  <a:pt x="914452" y="53697"/>
                  <a:pt x="913613" y="53977"/>
                </a:cubicBezTo>
                <a:lnTo>
                  <a:pt x="913400" y="54290"/>
                </a:lnTo>
                <a:close/>
                <a:moveTo>
                  <a:pt x="932618" y="52858"/>
                </a:moveTo>
                <a:cubicBezTo>
                  <a:pt x="932338" y="52579"/>
                  <a:pt x="932338" y="52579"/>
                  <a:pt x="934574" y="53697"/>
                </a:cubicBezTo>
                <a:lnTo>
                  <a:pt x="932440" y="53392"/>
                </a:lnTo>
                <a:close/>
                <a:moveTo>
                  <a:pt x="950225" y="51460"/>
                </a:moveTo>
                <a:cubicBezTo>
                  <a:pt x="954696" y="53697"/>
                  <a:pt x="952461" y="53697"/>
                  <a:pt x="959168" y="55935"/>
                </a:cubicBezTo>
                <a:lnTo>
                  <a:pt x="956425" y="55815"/>
                </a:lnTo>
                <a:lnTo>
                  <a:pt x="948734" y="54004"/>
                </a:lnTo>
                <a:lnTo>
                  <a:pt x="947989" y="53697"/>
                </a:lnTo>
                <a:lnTo>
                  <a:pt x="945833" y="52818"/>
                </a:lnTo>
                <a:lnTo>
                  <a:pt x="950225" y="53697"/>
                </a:lnTo>
                <a:cubicBezTo>
                  <a:pt x="952461" y="53697"/>
                  <a:pt x="952461" y="53697"/>
                  <a:pt x="950225" y="51460"/>
                </a:cubicBezTo>
                <a:close/>
                <a:moveTo>
                  <a:pt x="918923" y="51460"/>
                </a:moveTo>
                <a:lnTo>
                  <a:pt x="932440" y="53392"/>
                </a:lnTo>
                <a:lnTo>
                  <a:pt x="932338" y="53697"/>
                </a:lnTo>
                <a:lnTo>
                  <a:pt x="934574" y="53697"/>
                </a:lnTo>
                <a:lnTo>
                  <a:pt x="959615" y="59067"/>
                </a:lnTo>
                <a:lnTo>
                  <a:pt x="963640" y="60409"/>
                </a:lnTo>
                <a:lnTo>
                  <a:pt x="959168" y="60020"/>
                </a:lnTo>
                <a:lnTo>
                  <a:pt x="954976" y="59291"/>
                </a:lnTo>
                <a:lnTo>
                  <a:pt x="954629" y="59257"/>
                </a:lnTo>
                <a:lnTo>
                  <a:pt x="953020" y="58452"/>
                </a:lnTo>
                <a:cubicBezTo>
                  <a:pt x="951902" y="58172"/>
                  <a:pt x="951343" y="58172"/>
                  <a:pt x="952461" y="58172"/>
                </a:cubicBezTo>
                <a:cubicBezTo>
                  <a:pt x="950225" y="58172"/>
                  <a:pt x="943517" y="55935"/>
                  <a:pt x="943517" y="55935"/>
                </a:cubicBezTo>
                <a:cubicBezTo>
                  <a:pt x="942399" y="55935"/>
                  <a:pt x="941840" y="55935"/>
                  <a:pt x="940722" y="55935"/>
                </a:cubicBezTo>
                <a:lnTo>
                  <a:pt x="939046" y="55935"/>
                </a:lnTo>
                <a:cubicBezTo>
                  <a:pt x="943517" y="55935"/>
                  <a:pt x="947989" y="58172"/>
                  <a:pt x="950225" y="58172"/>
                </a:cubicBezTo>
                <a:cubicBezTo>
                  <a:pt x="950225" y="58172"/>
                  <a:pt x="945753" y="58172"/>
                  <a:pt x="943517" y="58172"/>
                </a:cubicBezTo>
                <a:lnTo>
                  <a:pt x="954629" y="59257"/>
                </a:lnTo>
                <a:lnTo>
                  <a:pt x="955520" y="59703"/>
                </a:lnTo>
                <a:lnTo>
                  <a:pt x="950784" y="59291"/>
                </a:lnTo>
                <a:cubicBezTo>
                  <a:pt x="946312" y="58731"/>
                  <a:pt x="942399" y="58172"/>
                  <a:pt x="941281" y="58172"/>
                </a:cubicBezTo>
                <a:lnTo>
                  <a:pt x="939859" y="58172"/>
                </a:lnTo>
                <a:lnTo>
                  <a:pt x="930102" y="55935"/>
                </a:lnTo>
                <a:cubicBezTo>
                  <a:pt x="930102" y="55935"/>
                  <a:pt x="931220" y="55935"/>
                  <a:pt x="931500" y="55935"/>
                </a:cubicBezTo>
                <a:lnTo>
                  <a:pt x="934574" y="55935"/>
                </a:lnTo>
                <a:cubicBezTo>
                  <a:pt x="932338" y="53697"/>
                  <a:pt x="921159" y="53697"/>
                  <a:pt x="918923" y="51460"/>
                </a:cubicBezTo>
                <a:close/>
                <a:moveTo>
                  <a:pt x="927867" y="49223"/>
                </a:moveTo>
                <a:cubicBezTo>
                  <a:pt x="932338" y="49223"/>
                  <a:pt x="936810" y="49782"/>
                  <a:pt x="940443" y="50621"/>
                </a:cubicBezTo>
                <a:lnTo>
                  <a:pt x="945833" y="52818"/>
                </a:lnTo>
                <a:lnTo>
                  <a:pt x="939046" y="51460"/>
                </a:lnTo>
                <a:cubicBezTo>
                  <a:pt x="939046" y="49223"/>
                  <a:pt x="934574" y="49223"/>
                  <a:pt x="927867" y="49223"/>
                </a:cubicBezTo>
                <a:close/>
                <a:moveTo>
                  <a:pt x="909980" y="49223"/>
                </a:moveTo>
                <a:cubicBezTo>
                  <a:pt x="912076" y="49643"/>
                  <a:pt x="912836" y="49826"/>
                  <a:pt x="912717" y="49848"/>
                </a:cubicBezTo>
                <a:lnTo>
                  <a:pt x="912182" y="49774"/>
                </a:lnTo>
                <a:close/>
                <a:moveTo>
                  <a:pt x="880914" y="49223"/>
                </a:moveTo>
                <a:cubicBezTo>
                  <a:pt x="879796" y="49223"/>
                  <a:pt x="881473" y="49782"/>
                  <a:pt x="884268" y="50341"/>
                </a:cubicBezTo>
                <a:lnTo>
                  <a:pt x="886280" y="50565"/>
                </a:lnTo>
                <a:lnTo>
                  <a:pt x="889858" y="51460"/>
                </a:lnTo>
                <a:lnTo>
                  <a:pt x="894329" y="51460"/>
                </a:lnTo>
                <a:lnTo>
                  <a:pt x="886280" y="50565"/>
                </a:lnTo>
                <a:close/>
                <a:moveTo>
                  <a:pt x="865263" y="42510"/>
                </a:moveTo>
                <a:cubicBezTo>
                  <a:pt x="869735" y="44748"/>
                  <a:pt x="874207" y="44748"/>
                  <a:pt x="876443" y="44748"/>
                </a:cubicBezTo>
                <a:lnTo>
                  <a:pt x="868849" y="43988"/>
                </a:lnTo>
                <a:close/>
                <a:moveTo>
                  <a:pt x="830329" y="41671"/>
                </a:moveTo>
                <a:cubicBezTo>
                  <a:pt x="824460" y="41392"/>
                  <a:pt x="819429" y="41392"/>
                  <a:pt x="816075" y="42510"/>
                </a:cubicBezTo>
                <a:cubicBezTo>
                  <a:pt x="820547" y="42510"/>
                  <a:pt x="829490" y="42510"/>
                  <a:pt x="829490" y="42510"/>
                </a:cubicBezTo>
                <a:cubicBezTo>
                  <a:pt x="833962" y="42510"/>
                  <a:pt x="833962" y="42510"/>
                  <a:pt x="836198" y="42510"/>
                </a:cubicBezTo>
                <a:cubicBezTo>
                  <a:pt x="838433" y="42510"/>
                  <a:pt x="837875" y="42510"/>
                  <a:pt x="837036" y="42510"/>
                </a:cubicBezTo>
                <a:lnTo>
                  <a:pt x="840669" y="42510"/>
                </a:lnTo>
                <a:cubicBezTo>
                  <a:pt x="840669" y="42510"/>
                  <a:pt x="842346" y="42510"/>
                  <a:pt x="844861" y="42510"/>
                </a:cubicBezTo>
                <a:lnTo>
                  <a:pt x="849613" y="42510"/>
                </a:lnTo>
                <a:cubicBezTo>
                  <a:pt x="842905" y="42510"/>
                  <a:pt x="836198" y="41951"/>
                  <a:pt x="830329" y="41671"/>
                </a:cubicBezTo>
                <a:close/>
                <a:moveTo>
                  <a:pt x="608144" y="26849"/>
                </a:moveTo>
                <a:lnTo>
                  <a:pt x="605908" y="27967"/>
                </a:lnTo>
                <a:lnTo>
                  <a:pt x="596965" y="31323"/>
                </a:lnTo>
                <a:cubicBezTo>
                  <a:pt x="596965" y="31323"/>
                  <a:pt x="596965" y="31323"/>
                  <a:pt x="601436" y="29086"/>
                </a:cubicBezTo>
                <a:cubicBezTo>
                  <a:pt x="601436" y="29086"/>
                  <a:pt x="605908" y="29086"/>
                  <a:pt x="608144" y="26849"/>
                </a:cubicBezTo>
                <a:close/>
                <a:moveTo>
                  <a:pt x="619323" y="24611"/>
                </a:moveTo>
                <a:cubicBezTo>
                  <a:pt x="617087" y="24611"/>
                  <a:pt x="610380" y="26849"/>
                  <a:pt x="603672" y="29086"/>
                </a:cubicBezTo>
                <a:lnTo>
                  <a:pt x="605908" y="27967"/>
                </a:lnTo>
                <a:lnTo>
                  <a:pt x="608144" y="27128"/>
                </a:lnTo>
                <a:cubicBezTo>
                  <a:pt x="612616" y="25730"/>
                  <a:pt x="617087" y="24611"/>
                  <a:pt x="619323" y="24611"/>
                </a:cubicBezTo>
                <a:close/>
                <a:moveTo>
                  <a:pt x="1001649" y="22374"/>
                </a:moveTo>
                <a:cubicBezTo>
                  <a:pt x="1003884" y="24611"/>
                  <a:pt x="1008356" y="24611"/>
                  <a:pt x="1008356" y="24611"/>
                </a:cubicBezTo>
                <a:lnTo>
                  <a:pt x="1000307" y="22598"/>
                </a:lnTo>
                <a:close/>
                <a:moveTo>
                  <a:pt x="990470" y="20137"/>
                </a:moveTo>
                <a:cubicBezTo>
                  <a:pt x="989352" y="20137"/>
                  <a:pt x="991587" y="20696"/>
                  <a:pt x="994103" y="21255"/>
                </a:cubicBezTo>
                <a:lnTo>
                  <a:pt x="999399" y="22371"/>
                </a:lnTo>
                <a:lnTo>
                  <a:pt x="999413" y="22374"/>
                </a:lnTo>
                <a:lnTo>
                  <a:pt x="999411" y="22373"/>
                </a:lnTo>
                <a:lnTo>
                  <a:pt x="1000307" y="22598"/>
                </a:lnTo>
                <a:lnTo>
                  <a:pt x="996618" y="23213"/>
                </a:lnTo>
                <a:cubicBezTo>
                  <a:pt x="994941" y="22933"/>
                  <a:pt x="993823" y="22374"/>
                  <a:pt x="994941" y="22374"/>
                </a:cubicBezTo>
                <a:cubicBezTo>
                  <a:pt x="992705" y="22374"/>
                  <a:pt x="990470" y="20137"/>
                  <a:pt x="990470" y="20137"/>
                </a:cubicBezTo>
                <a:close/>
                <a:moveTo>
                  <a:pt x="990470" y="20137"/>
                </a:moveTo>
                <a:lnTo>
                  <a:pt x="999411" y="22373"/>
                </a:lnTo>
                <a:lnTo>
                  <a:pt x="999399" y="22371"/>
                </a:lnTo>
                <a:close/>
                <a:moveTo>
                  <a:pt x="920201" y="8702"/>
                </a:moveTo>
                <a:lnTo>
                  <a:pt x="927867" y="8950"/>
                </a:lnTo>
                <a:cubicBezTo>
                  <a:pt x="931221" y="10068"/>
                  <a:pt x="929544" y="10068"/>
                  <a:pt x="926469" y="9789"/>
                </a:cubicBezTo>
                <a:lnTo>
                  <a:pt x="924174" y="9592"/>
                </a:lnTo>
                <a:lnTo>
                  <a:pt x="925631" y="8950"/>
                </a:lnTo>
                <a:lnTo>
                  <a:pt x="921159" y="8950"/>
                </a:lnTo>
                <a:close/>
                <a:moveTo>
                  <a:pt x="768390" y="1294"/>
                </a:moveTo>
                <a:lnTo>
                  <a:pt x="768204" y="1410"/>
                </a:lnTo>
                <a:lnTo>
                  <a:pt x="762416" y="2238"/>
                </a:lnTo>
                <a:cubicBezTo>
                  <a:pt x="759062" y="2238"/>
                  <a:pt x="767027" y="979"/>
                  <a:pt x="768390" y="1294"/>
                </a:cubicBezTo>
                <a:close/>
                <a:moveTo>
                  <a:pt x="778066" y="0"/>
                </a:moveTo>
                <a:cubicBezTo>
                  <a:pt x="778066" y="0"/>
                  <a:pt x="773595" y="2238"/>
                  <a:pt x="773595" y="2238"/>
                </a:cubicBezTo>
                <a:cubicBezTo>
                  <a:pt x="780302" y="0"/>
                  <a:pt x="795953" y="0"/>
                  <a:pt x="795953" y="0"/>
                </a:cubicBezTo>
                <a:cubicBezTo>
                  <a:pt x="800425" y="0"/>
                  <a:pt x="798189" y="2238"/>
                  <a:pt x="809368" y="2238"/>
                </a:cubicBezTo>
                <a:cubicBezTo>
                  <a:pt x="816075" y="2238"/>
                  <a:pt x="813840" y="0"/>
                  <a:pt x="818311" y="0"/>
                </a:cubicBezTo>
                <a:cubicBezTo>
                  <a:pt x="822783" y="2238"/>
                  <a:pt x="831726" y="2238"/>
                  <a:pt x="836198" y="2238"/>
                </a:cubicBezTo>
                <a:cubicBezTo>
                  <a:pt x="838433" y="3356"/>
                  <a:pt x="845141" y="3356"/>
                  <a:pt x="852407" y="3356"/>
                </a:cubicBezTo>
                <a:lnTo>
                  <a:pt x="865348" y="4096"/>
                </a:lnTo>
                <a:lnTo>
                  <a:pt x="862542" y="3175"/>
                </a:lnTo>
                <a:lnTo>
                  <a:pt x="868376" y="4269"/>
                </a:lnTo>
                <a:lnTo>
                  <a:pt x="871971" y="4475"/>
                </a:lnTo>
                <a:cubicBezTo>
                  <a:pt x="874207" y="4475"/>
                  <a:pt x="878120" y="4475"/>
                  <a:pt x="882871" y="4475"/>
                </a:cubicBezTo>
                <a:lnTo>
                  <a:pt x="885386" y="4475"/>
                </a:lnTo>
                <a:cubicBezTo>
                  <a:pt x="887622" y="6712"/>
                  <a:pt x="892093" y="6712"/>
                  <a:pt x="898801" y="6712"/>
                </a:cubicBezTo>
                <a:cubicBezTo>
                  <a:pt x="896565" y="4475"/>
                  <a:pt x="892093" y="4475"/>
                  <a:pt x="887622" y="4475"/>
                </a:cubicBezTo>
                <a:lnTo>
                  <a:pt x="898801" y="4475"/>
                </a:lnTo>
                <a:cubicBezTo>
                  <a:pt x="903273" y="5594"/>
                  <a:pt x="908303" y="6153"/>
                  <a:pt x="912495" y="6712"/>
                </a:cubicBezTo>
                <a:lnTo>
                  <a:pt x="920201" y="8702"/>
                </a:lnTo>
                <a:lnTo>
                  <a:pt x="920166" y="8701"/>
                </a:lnTo>
                <a:lnTo>
                  <a:pt x="912216" y="6712"/>
                </a:lnTo>
                <a:lnTo>
                  <a:pt x="905508" y="6712"/>
                </a:lnTo>
                <a:cubicBezTo>
                  <a:pt x="916687" y="8950"/>
                  <a:pt x="907744" y="6712"/>
                  <a:pt x="912216" y="6712"/>
                </a:cubicBezTo>
                <a:cubicBezTo>
                  <a:pt x="913334" y="7831"/>
                  <a:pt x="916129" y="8390"/>
                  <a:pt x="919203" y="8670"/>
                </a:cubicBezTo>
                <a:lnTo>
                  <a:pt x="920166" y="8701"/>
                </a:lnTo>
                <a:lnTo>
                  <a:pt x="921159" y="8950"/>
                </a:lnTo>
                <a:lnTo>
                  <a:pt x="916687" y="8950"/>
                </a:lnTo>
                <a:lnTo>
                  <a:pt x="924174" y="9592"/>
                </a:lnTo>
                <a:lnTo>
                  <a:pt x="922696" y="10243"/>
                </a:lnTo>
                <a:cubicBezTo>
                  <a:pt x="923115" y="11187"/>
                  <a:pt x="932338" y="11187"/>
                  <a:pt x="939046" y="11187"/>
                </a:cubicBezTo>
                <a:lnTo>
                  <a:pt x="932212" y="11947"/>
                </a:lnTo>
                <a:lnTo>
                  <a:pt x="929264" y="11467"/>
                </a:lnTo>
                <a:cubicBezTo>
                  <a:pt x="926190" y="11187"/>
                  <a:pt x="924513" y="11187"/>
                  <a:pt x="925631" y="11187"/>
                </a:cubicBezTo>
                <a:cubicBezTo>
                  <a:pt x="921159" y="11187"/>
                  <a:pt x="921159" y="11187"/>
                  <a:pt x="918923" y="11187"/>
                </a:cubicBezTo>
                <a:cubicBezTo>
                  <a:pt x="922277" y="11187"/>
                  <a:pt x="927308" y="11746"/>
                  <a:pt x="931500" y="12026"/>
                </a:cubicBezTo>
                <a:lnTo>
                  <a:pt x="932212" y="11947"/>
                </a:lnTo>
                <a:lnTo>
                  <a:pt x="941281" y="13424"/>
                </a:lnTo>
                <a:cubicBezTo>
                  <a:pt x="950225" y="15662"/>
                  <a:pt x="961404" y="15662"/>
                  <a:pt x="963640" y="17899"/>
                </a:cubicBezTo>
                <a:cubicBezTo>
                  <a:pt x="970347" y="17899"/>
                  <a:pt x="979849" y="19577"/>
                  <a:pt x="988793" y="21535"/>
                </a:cubicBezTo>
                <a:lnTo>
                  <a:pt x="1000138" y="24300"/>
                </a:lnTo>
                <a:lnTo>
                  <a:pt x="999413" y="24611"/>
                </a:lnTo>
                <a:cubicBezTo>
                  <a:pt x="1003884" y="24611"/>
                  <a:pt x="1008356" y="24611"/>
                  <a:pt x="1010592" y="26849"/>
                </a:cubicBezTo>
                <a:lnTo>
                  <a:pt x="1000138" y="24300"/>
                </a:lnTo>
                <a:lnTo>
                  <a:pt x="1001369" y="23772"/>
                </a:lnTo>
                <a:cubicBezTo>
                  <a:pt x="1003325" y="24052"/>
                  <a:pt x="1006120" y="24611"/>
                  <a:pt x="1008356" y="24611"/>
                </a:cubicBezTo>
                <a:cubicBezTo>
                  <a:pt x="1010592" y="24611"/>
                  <a:pt x="1015064" y="24611"/>
                  <a:pt x="1017299" y="26849"/>
                </a:cubicBezTo>
                <a:cubicBezTo>
                  <a:pt x="1019535" y="26849"/>
                  <a:pt x="1024007" y="29086"/>
                  <a:pt x="1030714" y="29086"/>
                </a:cubicBezTo>
                <a:lnTo>
                  <a:pt x="1028479" y="29086"/>
                </a:lnTo>
                <a:cubicBezTo>
                  <a:pt x="1021771" y="29086"/>
                  <a:pt x="1019535" y="26849"/>
                  <a:pt x="1015064" y="26849"/>
                </a:cubicBezTo>
                <a:cubicBezTo>
                  <a:pt x="1017299" y="29086"/>
                  <a:pt x="1017299" y="29086"/>
                  <a:pt x="1019535" y="29086"/>
                </a:cubicBezTo>
                <a:cubicBezTo>
                  <a:pt x="1021771" y="29086"/>
                  <a:pt x="1035186" y="33561"/>
                  <a:pt x="1035186" y="33561"/>
                </a:cubicBezTo>
                <a:cubicBezTo>
                  <a:pt x="1037422" y="33561"/>
                  <a:pt x="1039658" y="33561"/>
                  <a:pt x="1044129" y="35798"/>
                </a:cubicBezTo>
                <a:cubicBezTo>
                  <a:pt x="1053073" y="38036"/>
                  <a:pt x="1068723" y="42510"/>
                  <a:pt x="1079902" y="46985"/>
                </a:cubicBezTo>
                <a:cubicBezTo>
                  <a:pt x="1068723" y="44748"/>
                  <a:pt x="1077667" y="46985"/>
                  <a:pt x="1093317" y="53697"/>
                </a:cubicBezTo>
                <a:cubicBezTo>
                  <a:pt x="1106732" y="58172"/>
                  <a:pt x="1122383" y="64884"/>
                  <a:pt x="1129090" y="67122"/>
                </a:cubicBezTo>
                <a:cubicBezTo>
                  <a:pt x="1133562" y="69359"/>
                  <a:pt x="1142505" y="73834"/>
                  <a:pt x="1151449" y="76071"/>
                </a:cubicBezTo>
                <a:cubicBezTo>
                  <a:pt x="1160392" y="80546"/>
                  <a:pt x="1171571" y="85021"/>
                  <a:pt x="1176043" y="87258"/>
                </a:cubicBezTo>
                <a:cubicBezTo>
                  <a:pt x="1178279" y="89495"/>
                  <a:pt x="1182750" y="93970"/>
                  <a:pt x="1187222" y="96208"/>
                </a:cubicBezTo>
                <a:cubicBezTo>
                  <a:pt x="1193929" y="98445"/>
                  <a:pt x="1180514" y="89495"/>
                  <a:pt x="1187222" y="93970"/>
                </a:cubicBezTo>
                <a:cubicBezTo>
                  <a:pt x="1187222" y="93970"/>
                  <a:pt x="1189458" y="96208"/>
                  <a:pt x="1196165" y="98445"/>
                </a:cubicBezTo>
                <a:cubicBezTo>
                  <a:pt x="1196165" y="98445"/>
                  <a:pt x="1193929" y="98445"/>
                  <a:pt x="1193929" y="98445"/>
                </a:cubicBezTo>
                <a:cubicBezTo>
                  <a:pt x="1198401" y="100682"/>
                  <a:pt x="1200637" y="102920"/>
                  <a:pt x="1205108" y="102920"/>
                </a:cubicBezTo>
                <a:cubicBezTo>
                  <a:pt x="1207344" y="105157"/>
                  <a:pt x="1211816" y="107395"/>
                  <a:pt x="1214052" y="109632"/>
                </a:cubicBezTo>
                <a:cubicBezTo>
                  <a:pt x="1220759" y="114107"/>
                  <a:pt x="1229702" y="118581"/>
                  <a:pt x="1238646" y="123056"/>
                </a:cubicBezTo>
                <a:cubicBezTo>
                  <a:pt x="1245353" y="129768"/>
                  <a:pt x="1252061" y="134243"/>
                  <a:pt x="1258768" y="138718"/>
                </a:cubicBezTo>
                <a:cubicBezTo>
                  <a:pt x="1256532" y="136480"/>
                  <a:pt x="1267711" y="145430"/>
                  <a:pt x="1267711" y="143193"/>
                </a:cubicBezTo>
                <a:cubicBezTo>
                  <a:pt x="1269947" y="145430"/>
                  <a:pt x="1272183" y="147667"/>
                  <a:pt x="1269947" y="145430"/>
                </a:cubicBezTo>
                <a:cubicBezTo>
                  <a:pt x="1275537" y="149905"/>
                  <a:pt x="1279450" y="152702"/>
                  <a:pt x="1283083" y="155219"/>
                </a:cubicBezTo>
                <a:lnTo>
                  <a:pt x="1281126" y="154380"/>
                </a:lnTo>
                <a:cubicBezTo>
                  <a:pt x="1282244" y="155498"/>
                  <a:pt x="1285598" y="157736"/>
                  <a:pt x="1288672" y="159693"/>
                </a:cubicBezTo>
                <a:lnTo>
                  <a:pt x="1292306" y="161944"/>
                </a:lnTo>
                <a:lnTo>
                  <a:pt x="1292306" y="163329"/>
                </a:lnTo>
                <a:cubicBezTo>
                  <a:pt x="1296777" y="165566"/>
                  <a:pt x="1299013" y="165566"/>
                  <a:pt x="1301249" y="167804"/>
                </a:cubicBezTo>
                <a:cubicBezTo>
                  <a:pt x="1303485" y="170041"/>
                  <a:pt x="1307956" y="174516"/>
                  <a:pt x="1312428" y="176753"/>
                </a:cubicBezTo>
                <a:cubicBezTo>
                  <a:pt x="1319135" y="183466"/>
                  <a:pt x="1323607" y="187940"/>
                  <a:pt x="1328079" y="192415"/>
                </a:cubicBezTo>
                <a:cubicBezTo>
                  <a:pt x="1334786" y="196890"/>
                  <a:pt x="1339258" y="201365"/>
                  <a:pt x="1345965" y="205839"/>
                </a:cubicBezTo>
                <a:cubicBezTo>
                  <a:pt x="1345965" y="205839"/>
                  <a:pt x="1343729" y="203602"/>
                  <a:pt x="1343729" y="201365"/>
                </a:cubicBezTo>
                <a:cubicBezTo>
                  <a:pt x="1343729" y="201365"/>
                  <a:pt x="1343729" y="201365"/>
                  <a:pt x="1345965" y="203602"/>
                </a:cubicBezTo>
                <a:cubicBezTo>
                  <a:pt x="1345965" y="205839"/>
                  <a:pt x="1354909" y="212552"/>
                  <a:pt x="1354909" y="212552"/>
                </a:cubicBezTo>
                <a:cubicBezTo>
                  <a:pt x="1359380" y="217026"/>
                  <a:pt x="1350437" y="210314"/>
                  <a:pt x="1354909" y="214789"/>
                </a:cubicBezTo>
                <a:cubicBezTo>
                  <a:pt x="1357144" y="217026"/>
                  <a:pt x="1357144" y="217026"/>
                  <a:pt x="1361616" y="219264"/>
                </a:cubicBezTo>
                <a:cubicBezTo>
                  <a:pt x="1368323" y="228213"/>
                  <a:pt x="1359380" y="217026"/>
                  <a:pt x="1368323" y="225976"/>
                </a:cubicBezTo>
                <a:cubicBezTo>
                  <a:pt x="1366088" y="223738"/>
                  <a:pt x="1366088" y="225976"/>
                  <a:pt x="1363852" y="223738"/>
                </a:cubicBezTo>
                <a:cubicBezTo>
                  <a:pt x="1366088" y="225976"/>
                  <a:pt x="1368323" y="228213"/>
                  <a:pt x="1370559" y="230451"/>
                </a:cubicBezTo>
                <a:cubicBezTo>
                  <a:pt x="1372795" y="232688"/>
                  <a:pt x="1381738" y="241637"/>
                  <a:pt x="1388446" y="248350"/>
                </a:cubicBezTo>
                <a:cubicBezTo>
                  <a:pt x="1390682" y="248350"/>
                  <a:pt x="1381738" y="241637"/>
                  <a:pt x="1383974" y="241637"/>
                </a:cubicBezTo>
                <a:cubicBezTo>
                  <a:pt x="1381738" y="237163"/>
                  <a:pt x="1383974" y="241637"/>
                  <a:pt x="1377267" y="237163"/>
                </a:cubicBezTo>
                <a:cubicBezTo>
                  <a:pt x="1379503" y="237163"/>
                  <a:pt x="1375031" y="232688"/>
                  <a:pt x="1377267" y="232688"/>
                </a:cubicBezTo>
                <a:cubicBezTo>
                  <a:pt x="1379503" y="234925"/>
                  <a:pt x="1381738" y="237163"/>
                  <a:pt x="1381738" y="237163"/>
                </a:cubicBezTo>
                <a:cubicBezTo>
                  <a:pt x="1386210" y="241637"/>
                  <a:pt x="1390682" y="246112"/>
                  <a:pt x="1395153" y="250587"/>
                </a:cubicBezTo>
                <a:cubicBezTo>
                  <a:pt x="1397389" y="255062"/>
                  <a:pt x="1401861" y="259537"/>
                  <a:pt x="1406332" y="264011"/>
                </a:cubicBezTo>
                <a:cubicBezTo>
                  <a:pt x="1410804" y="270723"/>
                  <a:pt x="1428691" y="290860"/>
                  <a:pt x="1433162" y="297572"/>
                </a:cubicBezTo>
                <a:cubicBezTo>
                  <a:pt x="1430927" y="295335"/>
                  <a:pt x="1415276" y="275198"/>
                  <a:pt x="1413040" y="272961"/>
                </a:cubicBezTo>
                <a:cubicBezTo>
                  <a:pt x="1406332" y="266249"/>
                  <a:pt x="1401861" y="259537"/>
                  <a:pt x="1395153" y="252824"/>
                </a:cubicBezTo>
                <a:cubicBezTo>
                  <a:pt x="1395153" y="255062"/>
                  <a:pt x="1399625" y="259537"/>
                  <a:pt x="1397389" y="257299"/>
                </a:cubicBezTo>
                <a:cubicBezTo>
                  <a:pt x="1399625" y="261774"/>
                  <a:pt x="1401861" y="261774"/>
                  <a:pt x="1401861" y="261774"/>
                </a:cubicBezTo>
                <a:cubicBezTo>
                  <a:pt x="1401861" y="261774"/>
                  <a:pt x="1401861" y="261774"/>
                  <a:pt x="1408568" y="268486"/>
                </a:cubicBezTo>
                <a:cubicBezTo>
                  <a:pt x="1406332" y="268486"/>
                  <a:pt x="1406332" y="268486"/>
                  <a:pt x="1406332" y="268486"/>
                </a:cubicBezTo>
                <a:cubicBezTo>
                  <a:pt x="1408568" y="270723"/>
                  <a:pt x="1410804" y="272961"/>
                  <a:pt x="1415276" y="277436"/>
                </a:cubicBezTo>
                <a:cubicBezTo>
                  <a:pt x="1417512" y="279673"/>
                  <a:pt x="1419747" y="284148"/>
                  <a:pt x="1424219" y="288623"/>
                </a:cubicBezTo>
                <a:cubicBezTo>
                  <a:pt x="1430927" y="297572"/>
                  <a:pt x="1437634" y="306522"/>
                  <a:pt x="1444341" y="315471"/>
                </a:cubicBezTo>
                <a:cubicBezTo>
                  <a:pt x="1448813" y="319946"/>
                  <a:pt x="1446577" y="315471"/>
                  <a:pt x="1446577" y="315471"/>
                </a:cubicBezTo>
                <a:cubicBezTo>
                  <a:pt x="1446577" y="317709"/>
                  <a:pt x="1448813" y="317709"/>
                  <a:pt x="1451049" y="319946"/>
                </a:cubicBezTo>
                <a:cubicBezTo>
                  <a:pt x="1446577" y="317709"/>
                  <a:pt x="1451049" y="322183"/>
                  <a:pt x="1448813" y="319946"/>
                </a:cubicBezTo>
                <a:cubicBezTo>
                  <a:pt x="1453285" y="324421"/>
                  <a:pt x="1453285" y="326658"/>
                  <a:pt x="1459992" y="337845"/>
                </a:cubicBezTo>
                <a:cubicBezTo>
                  <a:pt x="1457756" y="333370"/>
                  <a:pt x="1464464" y="342320"/>
                  <a:pt x="1464464" y="342320"/>
                </a:cubicBezTo>
                <a:cubicBezTo>
                  <a:pt x="1471171" y="353507"/>
                  <a:pt x="1471171" y="353507"/>
                  <a:pt x="1477879" y="362456"/>
                </a:cubicBezTo>
                <a:cubicBezTo>
                  <a:pt x="1480115" y="369168"/>
                  <a:pt x="1477879" y="362456"/>
                  <a:pt x="1480115" y="364694"/>
                </a:cubicBezTo>
                <a:cubicBezTo>
                  <a:pt x="1480115" y="366931"/>
                  <a:pt x="1484586" y="371406"/>
                  <a:pt x="1482350" y="373643"/>
                </a:cubicBezTo>
                <a:cubicBezTo>
                  <a:pt x="1486822" y="378118"/>
                  <a:pt x="1484586" y="373643"/>
                  <a:pt x="1484586" y="371406"/>
                </a:cubicBezTo>
                <a:cubicBezTo>
                  <a:pt x="1489058" y="380355"/>
                  <a:pt x="1489058" y="382593"/>
                  <a:pt x="1495765" y="391542"/>
                </a:cubicBezTo>
                <a:cubicBezTo>
                  <a:pt x="1493530" y="391542"/>
                  <a:pt x="1493530" y="389305"/>
                  <a:pt x="1493530" y="389305"/>
                </a:cubicBezTo>
                <a:cubicBezTo>
                  <a:pt x="1495765" y="396017"/>
                  <a:pt x="1498001" y="398254"/>
                  <a:pt x="1504709" y="409441"/>
                </a:cubicBezTo>
                <a:cubicBezTo>
                  <a:pt x="1504709" y="411679"/>
                  <a:pt x="1504709" y="409441"/>
                  <a:pt x="1502473" y="407204"/>
                </a:cubicBezTo>
                <a:cubicBezTo>
                  <a:pt x="1504709" y="409441"/>
                  <a:pt x="1506944" y="411679"/>
                  <a:pt x="1509180" y="416153"/>
                </a:cubicBezTo>
                <a:cubicBezTo>
                  <a:pt x="1509180" y="416153"/>
                  <a:pt x="1509180" y="416153"/>
                  <a:pt x="1506944" y="413916"/>
                </a:cubicBezTo>
                <a:cubicBezTo>
                  <a:pt x="1513652" y="427340"/>
                  <a:pt x="1529303" y="458664"/>
                  <a:pt x="1536010" y="476563"/>
                </a:cubicBezTo>
                <a:cubicBezTo>
                  <a:pt x="1538246" y="483275"/>
                  <a:pt x="1549425" y="505649"/>
                  <a:pt x="1547189" y="505649"/>
                </a:cubicBezTo>
                <a:lnTo>
                  <a:pt x="1548680" y="509378"/>
                </a:lnTo>
                <a:lnTo>
                  <a:pt x="1547189" y="507886"/>
                </a:lnTo>
                <a:lnTo>
                  <a:pt x="1554643" y="525788"/>
                </a:lnTo>
                <a:lnTo>
                  <a:pt x="1556971" y="532777"/>
                </a:lnTo>
                <a:lnTo>
                  <a:pt x="1557251" y="533616"/>
                </a:lnTo>
                <a:lnTo>
                  <a:pt x="1556133" y="532497"/>
                </a:lnTo>
                <a:cubicBezTo>
                  <a:pt x="1558368" y="539209"/>
                  <a:pt x="1558368" y="541447"/>
                  <a:pt x="1560604" y="543684"/>
                </a:cubicBezTo>
                <a:cubicBezTo>
                  <a:pt x="1560604" y="548159"/>
                  <a:pt x="1560604" y="543684"/>
                  <a:pt x="1558368" y="539209"/>
                </a:cubicBezTo>
                <a:cubicBezTo>
                  <a:pt x="1559486" y="543684"/>
                  <a:pt x="1561163" y="549837"/>
                  <a:pt x="1563119" y="556269"/>
                </a:cubicBezTo>
                <a:lnTo>
                  <a:pt x="1567245" y="568295"/>
                </a:lnTo>
                <a:lnTo>
                  <a:pt x="1565076" y="568295"/>
                </a:lnTo>
                <a:lnTo>
                  <a:pt x="1558368" y="544802"/>
                </a:lnTo>
                <a:lnTo>
                  <a:pt x="1558368" y="543684"/>
                </a:lnTo>
                <a:lnTo>
                  <a:pt x="1558021" y="543585"/>
                </a:lnTo>
                <a:lnTo>
                  <a:pt x="1556133" y="536972"/>
                </a:lnTo>
                <a:lnTo>
                  <a:pt x="1553037" y="529227"/>
                </a:lnTo>
                <a:lnTo>
                  <a:pt x="1551102" y="522988"/>
                </a:lnTo>
                <a:cubicBezTo>
                  <a:pt x="1548307" y="515717"/>
                  <a:pt x="1544954" y="507886"/>
                  <a:pt x="1542718" y="503411"/>
                </a:cubicBezTo>
                <a:lnTo>
                  <a:pt x="1553037" y="529227"/>
                </a:lnTo>
                <a:lnTo>
                  <a:pt x="1556133" y="539209"/>
                </a:lnTo>
                <a:cubicBezTo>
                  <a:pt x="1556133" y="542566"/>
                  <a:pt x="1556133" y="543125"/>
                  <a:pt x="1556412" y="543125"/>
                </a:cubicBezTo>
                <a:lnTo>
                  <a:pt x="1558021" y="543585"/>
                </a:lnTo>
                <a:lnTo>
                  <a:pt x="1558368" y="544802"/>
                </a:lnTo>
                <a:lnTo>
                  <a:pt x="1558368" y="550396"/>
                </a:lnTo>
                <a:cubicBezTo>
                  <a:pt x="1559486" y="552634"/>
                  <a:pt x="1560045" y="553752"/>
                  <a:pt x="1560604" y="555151"/>
                </a:cubicBezTo>
                <a:lnTo>
                  <a:pt x="1560884" y="555954"/>
                </a:lnTo>
                <a:lnTo>
                  <a:pt x="1562840" y="563541"/>
                </a:lnTo>
                <a:cubicBezTo>
                  <a:pt x="1563958" y="566617"/>
                  <a:pt x="1565076" y="569414"/>
                  <a:pt x="1565076" y="570533"/>
                </a:cubicBezTo>
                <a:cubicBezTo>
                  <a:pt x="1562840" y="570533"/>
                  <a:pt x="1562840" y="563821"/>
                  <a:pt x="1565076" y="572770"/>
                </a:cubicBezTo>
                <a:cubicBezTo>
                  <a:pt x="1565076" y="575008"/>
                  <a:pt x="1560604" y="561583"/>
                  <a:pt x="1560604" y="557108"/>
                </a:cubicBezTo>
                <a:cubicBezTo>
                  <a:pt x="1558368" y="557108"/>
                  <a:pt x="1558368" y="552634"/>
                  <a:pt x="1556133" y="548159"/>
                </a:cubicBezTo>
                <a:lnTo>
                  <a:pt x="1551661" y="534734"/>
                </a:lnTo>
                <a:lnTo>
                  <a:pt x="1549425" y="525785"/>
                </a:lnTo>
                <a:cubicBezTo>
                  <a:pt x="1551661" y="536972"/>
                  <a:pt x="1551661" y="532497"/>
                  <a:pt x="1549425" y="528023"/>
                </a:cubicBezTo>
                <a:lnTo>
                  <a:pt x="1551661" y="534734"/>
                </a:lnTo>
                <a:lnTo>
                  <a:pt x="1553897" y="543684"/>
                </a:lnTo>
                <a:cubicBezTo>
                  <a:pt x="1551661" y="541447"/>
                  <a:pt x="1551661" y="536972"/>
                  <a:pt x="1551661" y="536972"/>
                </a:cubicBezTo>
                <a:cubicBezTo>
                  <a:pt x="1549425" y="530260"/>
                  <a:pt x="1547189" y="525785"/>
                  <a:pt x="1547189" y="523548"/>
                </a:cubicBezTo>
                <a:lnTo>
                  <a:pt x="1546367" y="521491"/>
                </a:lnTo>
                <a:lnTo>
                  <a:pt x="1547019" y="524020"/>
                </a:lnTo>
                <a:cubicBezTo>
                  <a:pt x="1545828" y="520556"/>
                  <a:pt x="1545233" y="519402"/>
                  <a:pt x="1544638" y="517959"/>
                </a:cubicBezTo>
                <a:lnTo>
                  <a:pt x="1543607" y="514585"/>
                </a:lnTo>
                <a:lnTo>
                  <a:pt x="1538246" y="501174"/>
                </a:lnTo>
                <a:lnTo>
                  <a:pt x="1537290" y="497824"/>
                </a:lnTo>
                <a:lnTo>
                  <a:pt x="1537463" y="501061"/>
                </a:lnTo>
                <a:lnTo>
                  <a:pt x="1538991" y="505649"/>
                </a:lnTo>
                <a:lnTo>
                  <a:pt x="1536010" y="501174"/>
                </a:lnTo>
                <a:cubicBezTo>
                  <a:pt x="1533774" y="492224"/>
                  <a:pt x="1533774" y="494462"/>
                  <a:pt x="1531539" y="487750"/>
                </a:cubicBezTo>
                <a:lnTo>
                  <a:pt x="1529622" y="483274"/>
                </a:lnTo>
                <a:lnTo>
                  <a:pt x="1527067" y="474325"/>
                </a:lnTo>
                <a:lnTo>
                  <a:pt x="1523713" y="466494"/>
                </a:lnTo>
                <a:cubicBezTo>
                  <a:pt x="1523713" y="465935"/>
                  <a:pt x="1523713" y="465376"/>
                  <a:pt x="1524831" y="467613"/>
                </a:cubicBezTo>
                <a:cubicBezTo>
                  <a:pt x="1527067" y="474325"/>
                  <a:pt x="1529303" y="483275"/>
                  <a:pt x="1533774" y="489987"/>
                </a:cubicBezTo>
                <a:lnTo>
                  <a:pt x="1537197" y="500263"/>
                </a:lnTo>
                <a:lnTo>
                  <a:pt x="1535113" y="490538"/>
                </a:lnTo>
                <a:lnTo>
                  <a:pt x="1535516" y="491612"/>
                </a:lnTo>
                <a:lnTo>
                  <a:pt x="1533774" y="485512"/>
                </a:lnTo>
                <a:cubicBezTo>
                  <a:pt x="1533774" y="483275"/>
                  <a:pt x="1531539" y="483275"/>
                  <a:pt x="1531539" y="483275"/>
                </a:cubicBezTo>
                <a:cubicBezTo>
                  <a:pt x="1531539" y="481037"/>
                  <a:pt x="1531539" y="478800"/>
                  <a:pt x="1529303" y="476563"/>
                </a:cubicBezTo>
                <a:cubicBezTo>
                  <a:pt x="1529303" y="476563"/>
                  <a:pt x="1531539" y="478800"/>
                  <a:pt x="1531539" y="478800"/>
                </a:cubicBezTo>
                <a:cubicBezTo>
                  <a:pt x="1529303" y="476563"/>
                  <a:pt x="1527067" y="469851"/>
                  <a:pt x="1524831" y="465376"/>
                </a:cubicBezTo>
                <a:cubicBezTo>
                  <a:pt x="1522595" y="460901"/>
                  <a:pt x="1524831" y="463138"/>
                  <a:pt x="1520359" y="454189"/>
                </a:cubicBezTo>
                <a:cubicBezTo>
                  <a:pt x="1520359" y="456426"/>
                  <a:pt x="1521477" y="459223"/>
                  <a:pt x="1522036" y="460901"/>
                </a:cubicBezTo>
                <a:lnTo>
                  <a:pt x="1521317" y="460901"/>
                </a:lnTo>
                <a:lnTo>
                  <a:pt x="1520359" y="458664"/>
                </a:lnTo>
                <a:lnTo>
                  <a:pt x="1509926" y="439273"/>
                </a:lnTo>
                <a:lnTo>
                  <a:pt x="1511416" y="440765"/>
                </a:lnTo>
                <a:lnTo>
                  <a:pt x="1507840" y="435396"/>
                </a:lnTo>
                <a:lnTo>
                  <a:pt x="1504709" y="429578"/>
                </a:lnTo>
                <a:cubicBezTo>
                  <a:pt x="1502473" y="425103"/>
                  <a:pt x="1504709" y="429578"/>
                  <a:pt x="1506944" y="434052"/>
                </a:cubicBezTo>
                <a:lnTo>
                  <a:pt x="1507840" y="435396"/>
                </a:lnTo>
                <a:lnTo>
                  <a:pt x="1509926" y="439273"/>
                </a:lnTo>
                <a:lnTo>
                  <a:pt x="1509180" y="438527"/>
                </a:lnTo>
                <a:cubicBezTo>
                  <a:pt x="1511416" y="445239"/>
                  <a:pt x="1515888" y="451951"/>
                  <a:pt x="1518124" y="456426"/>
                </a:cubicBezTo>
                <a:cubicBezTo>
                  <a:pt x="1515888" y="456426"/>
                  <a:pt x="1513652" y="451951"/>
                  <a:pt x="1511416" y="447477"/>
                </a:cubicBezTo>
                <a:cubicBezTo>
                  <a:pt x="1513652" y="454189"/>
                  <a:pt x="1520359" y="467613"/>
                  <a:pt x="1524831" y="474325"/>
                </a:cubicBezTo>
                <a:lnTo>
                  <a:pt x="1529622" y="485832"/>
                </a:lnTo>
                <a:lnTo>
                  <a:pt x="1536010" y="501174"/>
                </a:lnTo>
                <a:cubicBezTo>
                  <a:pt x="1533774" y="501174"/>
                  <a:pt x="1529303" y="489987"/>
                  <a:pt x="1531539" y="494462"/>
                </a:cubicBezTo>
                <a:cubicBezTo>
                  <a:pt x="1529303" y="487750"/>
                  <a:pt x="1527067" y="483275"/>
                  <a:pt x="1524831" y="476563"/>
                </a:cubicBezTo>
                <a:lnTo>
                  <a:pt x="1522464" y="473931"/>
                </a:lnTo>
                <a:lnTo>
                  <a:pt x="1522316" y="473486"/>
                </a:lnTo>
                <a:lnTo>
                  <a:pt x="1520918" y="471528"/>
                </a:lnTo>
                <a:lnTo>
                  <a:pt x="1515888" y="463138"/>
                </a:lnTo>
                <a:lnTo>
                  <a:pt x="1515888" y="467613"/>
                </a:lnTo>
                <a:lnTo>
                  <a:pt x="1513652" y="463138"/>
                </a:lnTo>
                <a:cubicBezTo>
                  <a:pt x="1513652" y="463138"/>
                  <a:pt x="1520359" y="476563"/>
                  <a:pt x="1522595" y="483275"/>
                </a:cubicBezTo>
                <a:cubicBezTo>
                  <a:pt x="1518124" y="478800"/>
                  <a:pt x="1527067" y="501174"/>
                  <a:pt x="1529303" y="498937"/>
                </a:cubicBezTo>
                <a:cubicBezTo>
                  <a:pt x="1529303" y="498937"/>
                  <a:pt x="1529303" y="498937"/>
                  <a:pt x="1531539" y="507886"/>
                </a:cubicBezTo>
                <a:cubicBezTo>
                  <a:pt x="1531539" y="507886"/>
                  <a:pt x="1533216" y="511242"/>
                  <a:pt x="1534893" y="515437"/>
                </a:cubicBezTo>
                <a:lnTo>
                  <a:pt x="1536822" y="522677"/>
                </a:lnTo>
                <a:lnTo>
                  <a:pt x="1533774" y="519073"/>
                </a:lnTo>
                <a:cubicBezTo>
                  <a:pt x="1533774" y="519073"/>
                  <a:pt x="1538246" y="525785"/>
                  <a:pt x="1538246" y="528023"/>
                </a:cubicBezTo>
                <a:cubicBezTo>
                  <a:pt x="1538246" y="530260"/>
                  <a:pt x="1538246" y="530260"/>
                  <a:pt x="1538246" y="530260"/>
                </a:cubicBezTo>
                <a:cubicBezTo>
                  <a:pt x="1542718" y="536972"/>
                  <a:pt x="1544953" y="543684"/>
                  <a:pt x="1544953" y="548159"/>
                </a:cubicBezTo>
                <a:cubicBezTo>
                  <a:pt x="1547189" y="554871"/>
                  <a:pt x="1549425" y="561583"/>
                  <a:pt x="1551661" y="568295"/>
                </a:cubicBezTo>
                <a:cubicBezTo>
                  <a:pt x="1549425" y="561583"/>
                  <a:pt x="1549425" y="563821"/>
                  <a:pt x="1551661" y="570533"/>
                </a:cubicBezTo>
                <a:cubicBezTo>
                  <a:pt x="1549425" y="568295"/>
                  <a:pt x="1547189" y="559346"/>
                  <a:pt x="1547189" y="554871"/>
                </a:cubicBezTo>
                <a:cubicBezTo>
                  <a:pt x="1544953" y="552634"/>
                  <a:pt x="1544953" y="554871"/>
                  <a:pt x="1542718" y="550396"/>
                </a:cubicBezTo>
                <a:cubicBezTo>
                  <a:pt x="1544953" y="554871"/>
                  <a:pt x="1547189" y="561583"/>
                  <a:pt x="1547189" y="563821"/>
                </a:cubicBezTo>
                <a:cubicBezTo>
                  <a:pt x="1544953" y="561583"/>
                  <a:pt x="1542718" y="552634"/>
                  <a:pt x="1540482" y="545922"/>
                </a:cubicBezTo>
                <a:cubicBezTo>
                  <a:pt x="1538246" y="539209"/>
                  <a:pt x="1536010" y="532497"/>
                  <a:pt x="1536010" y="528023"/>
                </a:cubicBezTo>
                <a:cubicBezTo>
                  <a:pt x="1533774" y="521310"/>
                  <a:pt x="1533774" y="525785"/>
                  <a:pt x="1529303" y="516836"/>
                </a:cubicBezTo>
                <a:cubicBezTo>
                  <a:pt x="1529303" y="514598"/>
                  <a:pt x="1531539" y="523548"/>
                  <a:pt x="1531539" y="523548"/>
                </a:cubicBezTo>
                <a:cubicBezTo>
                  <a:pt x="1529303" y="521310"/>
                  <a:pt x="1529303" y="516836"/>
                  <a:pt x="1527067" y="512361"/>
                </a:cubicBezTo>
                <a:cubicBezTo>
                  <a:pt x="1524831" y="507886"/>
                  <a:pt x="1524831" y="503411"/>
                  <a:pt x="1522595" y="503411"/>
                </a:cubicBezTo>
                <a:cubicBezTo>
                  <a:pt x="1520359" y="498937"/>
                  <a:pt x="1522595" y="501174"/>
                  <a:pt x="1524831" y="503411"/>
                </a:cubicBezTo>
                <a:cubicBezTo>
                  <a:pt x="1520359" y="494462"/>
                  <a:pt x="1513652" y="474325"/>
                  <a:pt x="1506944" y="463138"/>
                </a:cubicBezTo>
                <a:cubicBezTo>
                  <a:pt x="1506944" y="460901"/>
                  <a:pt x="1506944" y="463138"/>
                  <a:pt x="1506944" y="467613"/>
                </a:cubicBezTo>
                <a:cubicBezTo>
                  <a:pt x="1504709" y="463138"/>
                  <a:pt x="1502473" y="454189"/>
                  <a:pt x="1500237" y="454189"/>
                </a:cubicBezTo>
                <a:cubicBezTo>
                  <a:pt x="1500237" y="451951"/>
                  <a:pt x="1500237" y="454189"/>
                  <a:pt x="1498001" y="449714"/>
                </a:cubicBezTo>
                <a:cubicBezTo>
                  <a:pt x="1498001" y="447477"/>
                  <a:pt x="1493530" y="443002"/>
                  <a:pt x="1486822" y="431815"/>
                </a:cubicBezTo>
                <a:cubicBezTo>
                  <a:pt x="1484586" y="429578"/>
                  <a:pt x="1489058" y="431815"/>
                  <a:pt x="1491294" y="438527"/>
                </a:cubicBezTo>
                <a:cubicBezTo>
                  <a:pt x="1491294" y="438527"/>
                  <a:pt x="1491294" y="438527"/>
                  <a:pt x="1493530" y="438527"/>
                </a:cubicBezTo>
                <a:lnTo>
                  <a:pt x="1492762" y="437028"/>
                </a:lnTo>
                <a:lnTo>
                  <a:pt x="1492704" y="436930"/>
                </a:lnTo>
                <a:lnTo>
                  <a:pt x="1492642" y="436795"/>
                </a:lnTo>
                <a:lnTo>
                  <a:pt x="1487940" y="427620"/>
                </a:lnTo>
                <a:cubicBezTo>
                  <a:pt x="1485704" y="423425"/>
                  <a:pt x="1483468" y="419509"/>
                  <a:pt x="1482350" y="418391"/>
                </a:cubicBezTo>
                <a:cubicBezTo>
                  <a:pt x="1480115" y="411679"/>
                  <a:pt x="1482350" y="418391"/>
                  <a:pt x="1480115" y="411679"/>
                </a:cubicBezTo>
                <a:lnTo>
                  <a:pt x="1479306" y="410774"/>
                </a:lnTo>
                <a:lnTo>
                  <a:pt x="1477879" y="407204"/>
                </a:lnTo>
                <a:cubicBezTo>
                  <a:pt x="1480115" y="409441"/>
                  <a:pt x="1480115" y="411679"/>
                  <a:pt x="1482350" y="413916"/>
                </a:cubicBezTo>
                <a:cubicBezTo>
                  <a:pt x="1484586" y="418391"/>
                  <a:pt x="1486822" y="420628"/>
                  <a:pt x="1489058" y="422865"/>
                </a:cubicBezTo>
                <a:cubicBezTo>
                  <a:pt x="1486822" y="420628"/>
                  <a:pt x="1484586" y="413916"/>
                  <a:pt x="1486822" y="416153"/>
                </a:cubicBezTo>
                <a:cubicBezTo>
                  <a:pt x="1477879" y="402729"/>
                  <a:pt x="1473407" y="393780"/>
                  <a:pt x="1466700" y="382593"/>
                </a:cubicBezTo>
                <a:lnTo>
                  <a:pt x="1463041" y="376897"/>
                </a:lnTo>
                <a:lnTo>
                  <a:pt x="1459992" y="371406"/>
                </a:lnTo>
                <a:lnTo>
                  <a:pt x="1455587" y="365294"/>
                </a:lnTo>
                <a:lnTo>
                  <a:pt x="1446577" y="351269"/>
                </a:lnTo>
                <a:cubicBezTo>
                  <a:pt x="1446577" y="349032"/>
                  <a:pt x="1453285" y="360219"/>
                  <a:pt x="1455521" y="362456"/>
                </a:cubicBezTo>
                <a:cubicBezTo>
                  <a:pt x="1455521" y="360219"/>
                  <a:pt x="1451049" y="353507"/>
                  <a:pt x="1446577" y="349032"/>
                </a:cubicBezTo>
                <a:cubicBezTo>
                  <a:pt x="1451049" y="353507"/>
                  <a:pt x="1446577" y="344557"/>
                  <a:pt x="1442106" y="340082"/>
                </a:cubicBezTo>
                <a:cubicBezTo>
                  <a:pt x="1444341" y="342320"/>
                  <a:pt x="1444341" y="340082"/>
                  <a:pt x="1446577" y="344557"/>
                </a:cubicBezTo>
                <a:cubicBezTo>
                  <a:pt x="1444341" y="340082"/>
                  <a:pt x="1439870" y="335608"/>
                  <a:pt x="1442106" y="335608"/>
                </a:cubicBezTo>
                <a:cubicBezTo>
                  <a:pt x="1443223" y="337845"/>
                  <a:pt x="1443223" y="338404"/>
                  <a:pt x="1443503" y="338964"/>
                </a:cubicBezTo>
                <a:lnTo>
                  <a:pt x="1446213" y="341922"/>
                </a:lnTo>
                <a:lnTo>
                  <a:pt x="1446213" y="341731"/>
                </a:lnTo>
                <a:lnTo>
                  <a:pt x="1442944" y="336447"/>
                </a:lnTo>
                <a:cubicBezTo>
                  <a:pt x="1442106" y="335048"/>
                  <a:pt x="1440988" y="333370"/>
                  <a:pt x="1437634" y="328895"/>
                </a:cubicBezTo>
                <a:cubicBezTo>
                  <a:pt x="1439870" y="331133"/>
                  <a:pt x="1448813" y="340082"/>
                  <a:pt x="1453285" y="349032"/>
                </a:cubicBezTo>
                <a:cubicBezTo>
                  <a:pt x="1455521" y="351269"/>
                  <a:pt x="1453285" y="346794"/>
                  <a:pt x="1457756" y="353507"/>
                </a:cubicBezTo>
                <a:lnTo>
                  <a:pt x="1444748" y="333981"/>
                </a:lnTo>
                <a:lnTo>
                  <a:pt x="1444062" y="332531"/>
                </a:lnTo>
                <a:cubicBezTo>
                  <a:pt x="1442665" y="330573"/>
                  <a:pt x="1440988" y="328895"/>
                  <a:pt x="1439870" y="328895"/>
                </a:cubicBezTo>
                <a:cubicBezTo>
                  <a:pt x="1437634" y="326658"/>
                  <a:pt x="1439870" y="326658"/>
                  <a:pt x="1435398" y="319946"/>
                </a:cubicBezTo>
                <a:lnTo>
                  <a:pt x="1436517" y="321065"/>
                </a:lnTo>
                <a:lnTo>
                  <a:pt x="1442106" y="328895"/>
                </a:lnTo>
                <a:cubicBezTo>
                  <a:pt x="1444341" y="331133"/>
                  <a:pt x="1446577" y="335608"/>
                  <a:pt x="1451049" y="340082"/>
                </a:cubicBezTo>
                <a:cubicBezTo>
                  <a:pt x="1453285" y="344557"/>
                  <a:pt x="1455521" y="349032"/>
                  <a:pt x="1459992" y="353507"/>
                </a:cubicBezTo>
                <a:cubicBezTo>
                  <a:pt x="1466700" y="362456"/>
                  <a:pt x="1471171" y="371406"/>
                  <a:pt x="1475643" y="375880"/>
                </a:cubicBezTo>
                <a:cubicBezTo>
                  <a:pt x="1473407" y="375880"/>
                  <a:pt x="1473407" y="371406"/>
                  <a:pt x="1473407" y="373643"/>
                </a:cubicBezTo>
                <a:cubicBezTo>
                  <a:pt x="1475643" y="378118"/>
                  <a:pt x="1475643" y="375880"/>
                  <a:pt x="1477879" y="378118"/>
                </a:cubicBezTo>
                <a:cubicBezTo>
                  <a:pt x="1480115" y="384830"/>
                  <a:pt x="1484586" y="393780"/>
                  <a:pt x="1489058" y="400492"/>
                </a:cubicBezTo>
                <a:cubicBezTo>
                  <a:pt x="1487940" y="399373"/>
                  <a:pt x="1487940" y="399932"/>
                  <a:pt x="1488499" y="401331"/>
                </a:cubicBezTo>
                <a:lnTo>
                  <a:pt x="1489366" y="403153"/>
                </a:lnTo>
                <a:lnTo>
                  <a:pt x="1489058" y="402729"/>
                </a:lnTo>
                <a:lnTo>
                  <a:pt x="1489574" y="403589"/>
                </a:lnTo>
                <a:lnTo>
                  <a:pt x="1491294" y="407204"/>
                </a:lnTo>
                <a:cubicBezTo>
                  <a:pt x="1493530" y="411679"/>
                  <a:pt x="1498001" y="418391"/>
                  <a:pt x="1498001" y="418391"/>
                </a:cubicBezTo>
                <a:cubicBezTo>
                  <a:pt x="1500237" y="422865"/>
                  <a:pt x="1502473" y="427340"/>
                  <a:pt x="1502473" y="425103"/>
                </a:cubicBezTo>
                <a:lnTo>
                  <a:pt x="1496883" y="415781"/>
                </a:lnTo>
                <a:lnTo>
                  <a:pt x="1491294" y="402729"/>
                </a:lnTo>
                <a:cubicBezTo>
                  <a:pt x="1489058" y="396017"/>
                  <a:pt x="1484586" y="391542"/>
                  <a:pt x="1482350" y="384830"/>
                </a:cubicBezTo>
                <a:lnTo>
                  <a:pt x="1476953" y="376429"/>
                </a:lnTo>
                <a:lnTo>
                  <a:pt x="1475284" y="374121"/>
                </a:lnTo>
                <a:lnTo>
                  <a:pt x="1474066" y="372244"/>
                </a:lnTo>
                <a:lnTo>
                  <a:pt x="1474530" y="372657"/>
                </a:lnTo>
                <a:lnTo>
                  <a:pt x="1462228" y="353507"/>
                </a:lnTo>
                <a:cubicBezTo>
                  <a:pt x="1462228" y="351269"/>
                  <a:pt x="1466700" y="362456"/>
                  <a:pt x="1466700" y="360219"/>
                </a:cubicBezTo>
                <a:cubicBezTo>
                  <a:pt x="1464464" y="355744"/>
                  <a:pt x="1457756" y="346794"/>
                  <a:pt x="1457756" y="344557"/>
                </a:cubicBezTo>
                <a:lnTo>
                  <a:pt x="1450828" y="335891"/>
                </a:lnTo>
                <a:lnTo>
                  <a:pt x="1449542" y="334747"/>
                </a:lnTo>
                <a:lnTo>
                  <a:pt x="1451329" y="338125"/>
                </a:lnTo>
                <a:cubicBezTo>
                  <a:pt x="1452167" y="339523"/>
                  <a:pt x="1453285" y="341201"/>
                  <a:pt x="1455521" y="344557"/>
                </a:cubicBezTo>
                <a:cubicBezTo>
                  <a:pt x="1453285" y="342320"/>
                  <a:pt x="1446577" y="333370"/>
                  <a:pt x="1442106" y="328895"/>
                </a:cubicBezTo>
                <a:cubicBezTo>
                  <a:pt x="1442106" y="328895"/>
                  <a:pt x="1442106" y="326658"/>
                  <a:pt x="1439870" y="324421"/>
                </a:cubicBezTo>
                <a:lnTo>
                  <a:pt x="1436517" y="321065"/>
                </a:lnTo>
                <a:lnTo>
                  <a:pt x="1430927" y="313234"/>
                </a:lnTo>
                <a:cubicBezTo>
                  <a:pt x="1426455" y="306522"/>
                  <a:pt x="1421983" y="302047"/>
                  <a:pt x="1415276" y="295335"/>
                </a:cubicBezTo>
                <a:cubicBezTo>
                  <a:pt x="1417512" y="295335"/>
                  <a:pt x="1417512" y="297572"/>
                  <a:pt x="1417512" y="297572"/>
                </a:cubicBezTo>
                <a:lnTo>
                  <a:pt x="1401862" y="281912"/>
                </a:lnTo>
                <a:lnTo>
                  <a:pt x="1401861" y="281910"/>
                </a:lnTo>
                <a:lnTo>
                  <a:pt x="1401860" y="281909"/>
                </a:lnTo>
                <a:lnTo>
                  <a:pt x="1401791" y="281826"/>
                </a:lnTo>
                <a:lnTo>
                  <a:pt x="1397948" y="277156"/>
                </a:lnTo>
                <a:lnTo>
                  <a:pt x="1397915" y="277172"/>
                </a:lnTo>
                <a:lnTo>
                  <a:pt x="1390682" y="268486"/>
                </a:lnTo>
                <a:cubicBezTo>
                  <a:pt x="1392918" y="270723"/>
                  <a:pt x="1395153" y="272961"/>
                  <a:pt x="1392918" y="270723"/>
                </a:cubicBezTo>
                <a:lnTo>
                  <a:pt x="1386355" y="264156"/>
                </a:lnTo>
                <a:lnTo>
                  <a:pt x="1376652" y="255877"/>
                </a:lnTo>
                <a:lnTo>
                  <a:pt x="1375502" y="254650"/>
                </a:lnTo>
                <a:lnTo>
                  <a:pt x="1377267" y="257299"/>
                </a:lnTo>
                <a:cubicBezTo>
                  <a:pt x="1379503" y="259537"/>
                  <a:pt x="1381738" y="261774"/>
                  <a:pt x="1383974" y="264011"/>
                </a:cubicBezTo>
                <a:lnTo>
                  <a:pt x="1393055" y="274916"/>
                </a:lnTo>
                <a:lnTo>
                  <a:pt x="1388725" y="270164"/>
                </a:lnTo>
                <a:cubicBezTo>
                  <a:pt x="1385651" y="266808"/>
                  <a:pt x="1382856" y="264011"/>
                  <a:pt x="1381738" y="264011"/>
                </a:cubicBezTo>
                <a:cubicBezTo>
                  <a:pt x="1386210" y="270723"/>
                  <a:pt x="1390682" y="277436"/>
                  <a:pt x="1397389" y="281910"/>
                </a:cubicBezTo>
                <a:cubicBezTo>
                  <a:pt x="1401861" y="288623"/>
                  <a:pt x="1408568" y="295335"/>
                  <a:pt x="1413040" y="302047"/>
                </a:cubicBezTo>
                <a:cubicBezTo>
                  <a:pt x="1415276" y="306522"/>
                  <a:pt x="1413040" y="302047"/>
                  <a:pt x="1413040" y="304284"/>
                </a:cubicBezTo>
                <a:lnTo>
                  <a:pt x="1420571" y="313705"/>
                </a:lnTo>
                <a:lnTo>
                  <a:pt x="1421145" y="314632"/>
                </a:lnTo>
                <a:cubicBezTo>
                  <a:pt x="1423101" y="317149"/>
                  <a:pt x="1425337" y="319946"/>
                  <a:pt x="1426455" y="322183"/>
                </a:cubicBezTo>
                <a:cubicBezTo>
                  <a:pt x="1424219" y="322183"/>
                  <a:pt x="1435398" y="335608"/>
                  <a:pt x="1435398" y="335608"/>
                </a:cubicBezTo>
                <a:cubicBezTo>
                  <a:pt x="1438752" y="341201"/>
                  <a:pt x="1443224" y="347913"/>
                  <a:pt x="1447695" y="354346"/>
                </a:cubicBezTo>
                <a:lnTo>
                  <a:pt x="1455587" y="365294"/>
                </a:lnTo>
                <a:lnTo>
                  <a:pt x="1463041" y="376897"/>
                </a:lnTo>
                <a:lnTo>
                  <a:pt x="1471171" y="391542"/>
                </a:lnTo>
                <a:cubicBezTo>
                  <a:pt x="1473407" y="393780"/>
                  <a:pt x="1471171" y="391542"/>
                  <a:pt x="1473407" y="396017"/>
                </a:cubicBezTo>
                <a:cubicBezTo>
                  <a:pt x="1468935" y="387067"/>
                  <a:pt x="1462228" y="378118"/>
                  <a:pt x="1455521" y="369168"/>
                </a:cubicBezTo>
                <a:cubicBezTo>
                  <a:pt x="1448813" y="360219"/>
                  <a:pt x="1444341" y="349032"/>
                  <a:pt x="1437634" y="342320"/>
                </a:cubicBezTo>
                <a:cubicBezTo>
                  <a:pt x="1435398" y="340082"/>
                  <a:pt x="1435398" y="340082"/>
                  <a:pt x="1435398" y="340082"/>
                </a:cubicBezTo>
                <a:cubicBezTo>
                  <a:pt x="1435398" y="337845"/>
                  <a:pt x="1428691" y="331133"/>
                  <a:pt x="1426455" y="328895"/>
                </a:cubicBezTo>
                <a:cubicBezTo>
                  <a:pt x="1428691" y="333370"/>
                  <a:pt x="1439870" y="346794"/>
                  <a:pt x="1444341" y="353507"/>
                </a:cubicBezTo>
                <a:cubicBezTo>
                  <a:pt x="1444341" y="355744"/>
                  <a:pt x="1446577" y="357981"/>
                  <a:pt x="1446577" y="360219"/>
                </a:cubicBezTo>
                <a:cubicBezTo>
                  <a:pt x="1444341" y="355744"/>
                  <a:pt x="1442106" y="353507"/>
                  <a:pt x="1442106" y="351269"/>
                </a:cubicBezTo>
                <a:cubicBezTo>
                  <a:pt x="1435398" y="344557"/>
                  <a:pt x="1430927" y="337845"/>
                  <a:pt x="1426455" y="331133"/>
                </a:cubicBezTo>
                <a:cubicBezTo>
                  <a:pt x="1421983" y="324421"/>
                  <a:pt x="1417512" y="317709"/>
                  <a:pt x="1413040" y="313234"/>
                </a:cubicBezTo>
                <a:cubicBezTo>
                  <a:pt x="1410804" y="310996"/>
                  <a:pt x="1410804" y="310996"/>
                  <a:pt x="1410804" y="310996"/>
                </a:cubicBezTo>
                <a:cubicBezTo>
                  <a:pt x="1408568" y="306522"/>
                  <a:pt x="1408568" y="306522"/>
                  <a:pt x="1406332" y="304284"/>
                </a:cubicBezTo>
                <a:cubicBezTo>
                  <a:pt x="1404097" y="304284"/>
                  <a:pt x="1406332" y="304284"/>
                  <a:pt x="1404097" y="302047"/>
                </a:cubicBezTo>
                <a:cubicBezTo>
                  <a:pt x="1401861" y="299809"/>
                  <a:pt x="1406332" y="302047"/>
                  <a:pt x="1401861" y="297572"/>
                </a:cubicBezTo>
                <a:cubicBezTo>
                  <a:pt x="1399625" y="295335"/>
                  <a:pt x="1399625" y="295335"/>
                  <a:pt x="1397389" y="293097"/>
                </a:cubicBezTo>
                <a:cubicBezTo>
                  <a:pt x="1397389" y="293097"/>
                  <a:pt x="1399625" y="295335"/>
                  <a:pt x="1399625" y="297572"/>
                </a:cubicBezTo>
                <a:cubicBezTo>
                  <a:pt x="1399625" y="295335"/>
                  <a:pt x="1397389" y="293097"/>
                  <a:pt x="1392918" y="288623"/>
                </a:cubicBezTo>
                <a:cubicBezTo>
                  <a:pt x="1390682" y="286385"/>
                  <a:pt x="1388446" y="281910"/>
                  <a:pt x="1388446" y="281910"/>
                </a:cubicBezTo>
                <a:cubicBezTo>
                  <a:pt x="1388446" y="281910"/>
                  <a:pt x="1388446" y="281910"/>
                  <a:pt x="1395153" y="288623"/>
                </a:cubicBezTo>
                <a:lnTo>
                  <a:pt x="1388448" y="279675"/>
                </a:lnTo>
                <a:lnTo>
                  <a:pt x="1395153" y="286385"/>
                </a:lnTo>
                <a:cubicBezTo>
                  <a:pt x="1399625" y="293097"/>
                  <a:pt x="1404097" y="297572"/>
                  <a:pt x="1408568" y="302047"/>
                </a:cubicBezTo>
                <a:cubicBezTo>
                  <a:pt x="1406332" y="297572"/>
                  <a:pt x="1397389" y="286385"/>
                  <a:pt x="1392918" y="279673"/>
                </a:cubicBezTo>
                <a:cubicBezTo>
                  <a:pt x="1395153" y="284148"/>
                  <a:pt x="1392918" y="281910"/>
                  <a:pt x="1390682" y="277436"/>
                </a:cubicBezTo>
                <a:cubicBezTo>
                  <a:pt x="1388446" y="277436"/>
                  <a:pt x="1386210" y="275198"/>
                  <a:pt x="1388446" y="277436"/>
                </a:cubicBezTo>
                <a:cubicBezTo>
                  <a:pt x="1386210" y="275198"/>
                  <a:pt x="1383974" y="275198"/>
                  <a:pt x="1381738" y="272961"/>
                </a:cubicBezTo>
                <a:cubicBezTo>
                  <a:pt x="1377267" y="266249"/>
                  <a:pt x="1375031" y="264011"/>
                  <a:pt x="1375031" y="264011"/>
                </a:cubicBezTo>
                <a:cubicBezTo>
                  <a:pt x="1375031" y="261774"/>
                  <a:pt x="1372795" y="259537"/>
                  <a:pt x="1368323" y="255062"/>
                </a:cubicBezTo>
                <a:cubicBezTo>
                  <a:pt x="1363852" y="250587"/>
                  <a:pt x="1363852" y="248350"/>
                  <a:pt x="1357144" y="243875"/>
                </a:cubicBezTo>
                <a:cubicBezTo>
                  <a:pt x="1354909" y="241637"/>
                  <a:pt x="1357144" y="246112"/>
                  <a:pt x="1359380" y="246112"/>
                </a:cubicBezTo>
                <a:cubicBezTo>
                  <a:pt x="1361616" y="248350"/>
                  <a:pt x="1366088" y="252824"/>
                  <a:pt x="1370559" y="259537"/>
                </a:cubicBezTo>
                <a:cubicBezTo>
                  <a:pt x="1375031" y="264011"/>
                  <a:pt x="1377267" y="268486"/>
                  <a:pt x="1381738" y="272961"/>
                </a:cubicBezTo>
                <a:lnTo>
                  <a:pt x="1374848" y="267051"/>
                </a:lnTo>
                <a:lnTo>
                  <a:pt x="1376638" y="268206"/>
                </a:lnTo>
                <a:cubicBezTo>
                  <a:pt x="1376987" y="268346"/>
                  <a:pt x="1376708" y="267927"/>
                  <a:pt x="1375031" y="266249"/>
                </a:cubicBezTo>
                <a:lnTo>
                  <a:pt x="1366088" y="258045"/>
                </a:lnTo>
                <a:lnTo>
                  <a:pt x="1366088" y="257299"/>
                </a:lnTo>
                <a:cubicBezTo>
                  <a:pt x="1363852" y="252824"/>
                  <a:pt x="1363852" y="255062"/>
                  <a:pt x="1359380" y="250587"/>
                </a:cubicBezTo>
                <a:cubicBezTo>
                  <a:pt x="1359380" y="250587"/>
                  <a:pt x="1361616" y="250587"/>
                  <a:pt x="1361616" y="250587"/>
                </a:cubicBezTo>
                <a:cubicBezTo>
                  <a:pt x="1354909" y="246112"/>
                  <a:pt x="1357144" y="246112"/>
                  <a:pt x="1352673" y="241637"/>
                </a:cubicBezTo>
                <a:lnTo>
                  <a:pt x="1348688" y="238979"/>
                </a:lnTo>
                <a:lnTo>
                  <a:pt x="1345965" y="237163"/>
                </a:lnTo>
                <a:lnTo>
                  <a:pt x="1353631" y="246112"/>
                </a:lnTo>
                <a:lnTo>
                  <a:pt x="1352673" y="246112"/>
                </a:lnTo>
                <a:cubicBezTo>
                  <a:pt x="1357144" y="250587"/>
                  <a:pt x="1348201" y="243875"/>
                  <a:pt x="1352673" y="248350"/>
                </a:cubicBezTo>
                <a:cubicBezTo>
                  <a:pt x="1350437" y="246112"/>
                  <a:pt x="1343729" y="239400"/>
                  <a:pt x="1343729" y="239400"/>
                </a:cubicBezTo>
                <a:cubicBezTo>
                  <a:pt x="1339258" y="234925"/>
                  <a:pt x="1339258" y="234925"/>
                  <a:pt x="1332550" y="230451"/>
                </a:cubicBezTo>
                <a:cubicBezTo>
                  <a:pt x="1337022" y="232688"/>
                  <a:pt x="1339258" y="237163"/>
                  <a:pt x="1341494" y="239400"/>
                </a:cubicBezTo>
                <a:cubicBezTo>
                  <a:pt x="1345965" y="241637"/>
                  <a:pt x="1348201" y="243875"/>
                  <a:pt x="1350437" y="248350"/>
                </a:cubicBezTo>
                <a:cubicBezTo>
                  <a:pt x="1357144" y="252824"/>
                  <a:pt x="1363852" y="259537"/>
                  <a:pt x="1368323" y="266249"/>
                </a:cubicBezTo>
                <a:cubicBezTo>
                  <a:pt x="1375031" y="272961"/>
                  <a:pt x="1379503" y="277436"/>
                  <a:pt x="1386210" y="284148"/>
                </a:cubicBezTo>
                <a:cubicBezTo>
                  <a:pt x="1388446" y="286385"/>
                  <a:pt x="1390682" y="290860"/>
                  <a:pt x="1392918" y="293097"/>
                </a:cubicBezTo>
                <a:cubicBezTo>
                  <a:pt x="1395153" y="297572"/>
                  <a:pt x="1397389" y="299809"/>
                  <a:pt x="1399625" y="302047"/>
                </a:cubicBezTo>
                <a:cubicBezTo>
                  <a:pt x="1404097" y="304284"/>
                  <a:pt x="1406332" y="308759"/>
                  <a:pt x="1410804" y="313234"/>
                </a:cubicBezTo>
                <a:cubicBezTo>
                  <a:pt x="1415276" y="317709"/>
                  <a:pt x="1415276" y="317709"/>
                  <a:pt x="1415276" y="317709"/>
                </a:cubicBezTo>
                <a:cubicBezTo>
                  <a:pt x="1417512" y="319946"/>
                  <a:pt x="1419747" y="324421"/>
                  <a:pt x="1419747" y="324421"/>
                </a:cubicBezTo>
                <a:cubicBezTo>
                  <a:pt x="1413040" y="315471"/>
                  <a:pt x="1413040" y="315471"/>
                  <a:pt x="1415276" y="319946"/>
                </a:cubicBezTo>
                <a:cubicBezTo>
                  <a:pt x="1417512" y="324421"/>
                  <a:pt x="1421983" y="331133"/>
                  <a:pt x="1426455" y="335608"/>
                </a:cubicBezTo>
                <a:cubicBezTo>
                  <a:pt x="1425337" y="334489"/>
                  <a:pt x="1425896" y="335608"/>
                  <a:pt x="1425896" y="336167"/>
                </a:cubicBezTo>
                <a:lnTo>
                  <a:pt x="1423548" y="334489"/>
                </a:lnTo>
                <a:lnTo>
                  <a:pt x="1423381" y="334209"/>
                </a:lnTo>
                <a:lnTo>
                  <a:pt x="1418247" y="327604"/>
                </a:lnTo>
                <a:lnTo>
                  <a:pt x="1417786" y="327129"/>
                </a:lnTo>
                <a:lnTo>
                  <a:pt x="1421424" y="333370"/>
                </a:lnTo>
                <a:lnTo>
                  <a:pt x="1423178" y="334990"/>
                </a:lnTo>
                <a:lnTo>
                  <a:pt x="1426764" y="339851"/>
                </a:lnTo>
                <a:lnTo>
                  <a:pt x="1430927" y="346794"/>
                </a:lnTo>
                <a:lnTo>
                  <a:pt x="1432121" y="348354"/>
                </a:lnTo>
                <a:lnTo>
                  <a:pt x="1435398" y="353507"/>
                </a:lnTo>
                <a:cubicBezTo>
                  <a:pt x="1435398" y="353507"/>
                  <a:pt x="1435398" y="353507"/>
                  <a:pt x="1433162" y="351269"/>
                </a:cubicBezTo>
                <a:cubicBezTo>
                  <a:pt x="1433162" y="349032"/>
                  <a:pt x="1430927" y="349032"/>
                  <a:pt x="1428691" y="344557"/>
                </a:cubicBezTo>
                <a:cubicBezTo>
                  <a:pt x="1426455" y="344557"/>
                  <a:pt x="1426455" y="340082"/>
                  <a:pt x="1421983" y="337845"/>
                </a:cubicBezTo>
                <a:cubicBezTo>
                  <a:pt x="1419747" y="333370"/>
                  <a:pt x="1419747" y="333370"/>
                  <a:pt x="1421983" y="335608"/>
                </a:cubicBezTo>
                <a:cubicBezTo>
                  <a:pt x="1417512" y="328895"/>
                  <a:pt x="1415276" y="326658"/>
                  <a:pt x="1413040" y="322183"/>
                </a:cubicBezTo>
                <a:lnTo>
                  <a:pt x="1411994" y="321735"/>
                </a:lnTo>
                <a:lnTo>
                  <a:pt x="1411084" y="321344"/>
                </a:lnTo>
                <a:cubicBezTo>
                  <a:pt x="1411363" y="322183"/>
                  <a:pt x="1411922" y="323302"/>
                  <a:pt x="1410804" y="322183"/>
                </a:cubicBezTo>
                <a:lnTo>
                  <a:pt x="1402151" y="310533"/>
                </a:lnTo>
                <a:lnTo>
                  <a:pt x="1399117" y="308968"/>
                </a:lnTo>
                <a:cubicBezTo>
                  <a:pt x="1397000" y="305694"/>
                  <a:pt x="1396471" y="304057"/>
                  <a:pt x="1395677" y="302147"/>
                </a:cubicBezTo>
                <a:lnTo>
                  <a:pt x="1394837" y="300733"/>
                </a:lnTo>
                <a:lnTo>
                  <a:pt x="1381738" y="284148"/>
                </a:lnTo>
                <a:lnTo>
                  <a:pt x="1381299" y="283679"/>
                </a:lnTo>
                <a:lnTo>
                  <a:pt x="1387475" y="292101"/>
                </a:lnTo>
                <a:lnTo>
                  <a:pt x="1377097" y="279128"/>
                </a:lnTo>
                <a:lnTo>
                  <a:pt x="1368323" y="268486"/>
                </a:lnTo>
                <a:cubicBezTo>
                  <a:pt x="1367205" y="268486"/>
                  <a:pt x="1368323" y="269605"/>
                  <a:pt x="1369441" y="270724"/>
                </a:cubicBezTo>
                <a:lnTo>
                  <a:pt x="1370559" y="272961"/>
                </a:lnTo>
                <a:lnTo>
                  <a:pt x="1363852" y="266249"/>
                </a:lnTo>
                <a:cubicBezTo>
                  <a:pt x="1363852" y="266249"/>
                  <a:pt x="1366088" y="266249"/>
                  <a:pt x="1366088" y="266249"/>
                </a:cubicBezTo>
                <a:lnTo>
                  <a:pt x="1360897" y="261054"/>
                </a:lnTo>
                <a:lnTo>
                  <a:pt x="1359536" y="260033"/>
                </a:lnTo>
                <a:lnTo>
                  <a:pt x="1359633" y="259790"/>
                </a:lnTo>
                <a:lnTo>
                  <a:pt x="1350437" y="250587"/>
                </a:lnTo>
                <a:cubicBezTo>
                  <a:pt x="1339258" y="239400"/>
                  <a:pt x="1341494" y="243875"/>
                  <a:pt x="1337022" y="241637"/>
                </a:cubicBezTo>
                <a:lnTo>
                  <a:pt x="1334787" y="239400"/>
                </a:lnTo>
                <a:lnTo>
                  <a:pt x="1337581" y="239959"/>
                </a:lnTo>
                <a:cubicBezTo>
                  <a:pt x="1338140" y="239959"/>
                  <a:pt x="1338140" y="239400"/>
                  <a:pt x="1337022" y="237163"/>
                </a:cubicBezTo>
                <a:lnTo>
                  <a:pt x="1325848" y="228218"/>
                </a:lnTo>
                <a:lnTo>
                  <a:pt x="1325843" y="228213"/>
                </a:lnTo>
                <a:lnTo>
                  <a:pt x="1325843" y="228214"/>
                </a:lnTo>
                <a:lnTo>
                  <a:pt x="1323607" y="225976"/>
                </a:lnTo>
                <a:cubicBezTo>
                  <a:pt x="1328079" y="230451"/>
                  <a:pt x="1330315" y="230451"/>
                  <a:pt x="1334786" y="234925"/>
                </a:cubicBezTo>
                <a:cubicBezTo>
                  <a:pt x="1334786" y="234925"/>
                  <a:pt x="1332550" y="232688"/>
                  <a:pt x="1332550" y="232688"/>
                </a:cubicBezTo>
                <a:cubicBezTo>
                  <a:pt x="1325843" y="228213"/>
                  <a:pt x="1314664" y="219264"/>
                  <a:pt x="1307956" y="212552"/>
                </a:cubicBezTo>
                <a:cubicBezTo>
                  <a:pt x="1310192" y="212552"/>
                  <a:pt x="1316900" y="219264"/>
                  <a:pt x="1314664" y="217026"/>
                </a:cubicBezTo>
                <a:lnTo>
                  <a:pt x="1325711" y="225787"/>
                </a:lnTo>
                <a:lnTo>
                  <a:pt x="1333948" y="233807"/>
                </a:lnTo>
                <a:cubicBezTo>
                  <a:pt x="1339258" y="238281"/>
                  <a:pt x="1344847" y="242756"/>
                  <a:pt x="1345965" y="243875"/>
                </a:cubicBezTo>
                <a:cubicBezTo>
                  <a:pt x="1339258" y="237163"/>
                  <a:pt x="1334227" y="232688"/>
                  <a:pt x="1329476" y="228773"/>
                </a:cubicBezTo>
                <a:lnTo>
                  <a:pt x="1325711" y="225787"/>
                </a:lnTo>
                <a:lnTo>
                  <a:pt x="1323607" y="223738"/>
                </a:lnTo>
                <a:lnTo>
                  <a:pt x="1316698" y="216824"/>
                </a:lnTo>
                <a:lnTo>
                  <a:pt x="1309915" y="210962"/>
                </a:lnTo>
                <a:lnTo>
                  <a:pt x="1307347" y="208919"/>
                </a:lnTo>
                <a:lnTo>
                  <a:pt x="1298516" y="202607"/>
                </a:lnTo>
                <a:lnTo>
                  <a:pt x="1298175" y="202204"/>
                </a:lnTo>
                <a:lnTo>
                  <a:pt x="1295692" y="200576"/>
                </a:lnTo>
                <a:lnTo>
                  <a:pt x="1296988" y="201613"/>
                </a:lnTo>
                <a:lnTo>
                  <a:pt x="1295690" y="200575"/>
                </a:lnTo>
                <a:lnTo>
                  <a:pt x="1292613" y="198557"/>
                </a:lnTo>
                <a:lnTo>
                  <a:pt x="1290709" y="196890"/>
                </a:lnTo>
                <a:lnTo>
                  <a:pt x="1291084" y="196890"/>
                </a:lnTo>
                <a:lnTo>
                  <a:pt x="1292224" y="196890"/>
                </a:lnTo>
                <a:lnTo>
                  <a:pt x="1291800" y="196552"/>
                </a:lnTo>
                <a:lnTo>
                  <a:pt x="1286437" y="192974"/>
                </a:lnTo>
                <a:cubicBezTo>
                  <a:pt x="1283921" y="190737"/>
                  <a:pt x="1281127" y="187940"/>
                  <a:pt x="1278891" y="185703"/>
                </a:cubicBezTo>
                <a:lnTo>
                  <a:pt x="1278848" y="185694"/>
                </a:lnTo>
                <a:lnTo>
                  <a:pt x="1278891" y="185738"/>
                </a:lnTo>
                <a:lnTo>
                  <a:pt x="1278816" y="185688"/>
                </a:lnTo>
                <a:lnTo>
                  <a:pt x="1276096" y="185144"/>
                </a:lnTo>
                <a:cubicBezTo>
                  <a:pt x="1275537" y="185144"/>
                  <a:pt x="1274419" y="184584"/>
                  <a:pt x="1269947" y="181228"/>
                </a:cubicBezTo>
                <a:lnTo>
                  <a:pt x="1284589" y="191694"/>
                </a:lnTo>
                <a:lnTo>
                  <a:pt x="1285598" y="192415"/>
                </a:lnTo>
                <a:lnTo>
                  <a:pt x="1285071" y="192080"/>
                </a:lnTo>
                <a:lnTo>
                  <a:pt x="1261004" y="176753"/>
                </a:lnTo>
                <a:cubicBezTo>
                  <a:pt x="1263240" y="176753"/>
                  <a:pt x="1265476" y="178991"/>
                  <a:pt x="1267711" y="181228"/>
                </a:cubicBezTo>
                <a:cubicBezTo>
                  <a:pt x="1265476" y="178991"/>
                  <a:pt x="1261004" y="176753"/>
                  <a:pt x="1254297" y="172279"/>
                </a:cubicBezTo>
                <a:lnTo>
                  <a:pt x="1243341" y="164448"/>
                </a:lnTo>
                <a:lnTo>
                  <a:pt x="1242279" y="163609"/>
                </a:lnTo>
                <a:cubicBezTo>
                  <a:pt x="1240323" y="162210"/>
                  <a:pt x="1238646" y="161092"/>
                  <a:pt x="1238646" y="161092"/>
                </a:cubicBezTo>
                <a:lnTo>
                  <a:pt x="1243341" y="164448"/>
                </a:lnTo>
                <a:lnTo>
                  <a:pt x="1247589" y="167804"/>
                </a:lnTo>
                <a:cubicBezTo>
                  <a:pt x="1240882" y="161092"/>
                  <a:pt x="1225231" y="154380"/>
                  <a:pt x="1220759" y="149905"/>
                </a:cubicBezTo>
                <a:cubicBezTo>
                  <a:pt x="1216288" y="147667"/>
                  <a:pt x="1222995" y="152142"/>
                  <a:pt x="1218523" y="149905"/>
                </a:cubicBezTo>
                <a:cubicBezTo>
                  <a:pt x="1216288" y="147667"/>
                  <a:pt x="1211816" y="145430"/>
                  <a:pt x="1207344" y="143193"/>
                </a:cubicBezTo>
                <a:cubicBezTo>
                  <a:pt x="1202873" y="140955"/>
                  <a:pt x="1209580" y="143193"/>
                  <a:pt x="1216288" y="147667"/>
                </a:cubicBezTo>
                <a:cubicBezTo>
                  <a:pt x="1216288" y="145430"/>
                  <a:pt x="1209580" y="143193"/>
                  <a:pt x="1202873" y="138718"/>
                </a:cubicBezTo>
                <a:lnTo>
                  <a:pt x="1191917" y="132453"/>
                </a:lnTo>
                <a:lnTo>
                  <a:pt x="1196165" y="134243"/>
                </a:lnTo>
                <a:cubicBezTo>
                  <a:pt x="1193929" y="132006"/>
                  <a:pt x="1187222" y="129768"/>
                  <a:pt x="1180514" y="125294"/>
                </a:cubicBezTo>
                <a:cubicBezTo>
                  <a:pt x="1178279" y="125294"/>
                  <a:pt x="1178279" y="125294"/>
                  <a:pt x="1178279" y="123056"/>
                </a:cubicBezTo>
                <a:cubicBezTo>
                  <a:pt x="1173807" y="120819"/>
                  <a:pt x="1171571" y="120819"/>
                  <a:pt x="1171571" y="120819"/>
                </a:cubicBezTo>
                <a:cubicBezTo>
                  <a:pt x="1164864" y="118581"/>
                  <a:pt x="1160392" y="114107"/>
                  <a:pt x="1151449" y="109632"/>
                </a:cubicBezTo>
                <a:cubicBezTo>
                  <a:pt x="1151449" y="109632"/>
                  <a:pt x="1146977" y="107395"/>
                  <a:pt x="1153685" y="109632"/>
                </a:cubicBezTo>
                <a:cubicBezTo>
                  <a:pt x="1151449" y="109632"/>
                  <a:pt x="1146977" y="107395"/>
                  <a:pt x="1144741" y="105157"/>
                </a:cubicBezTo>
                <a:cubicBezTo>
                  <a:pt x="1153685" y="111869"/>
                  <a:pt x="1138034" y="102920"/>
                  <a:pt x="1133562" y="102920"/>
                </a:cubicBezTo>
                <a:cubicBezTo>
                  <a:pt x="1131326" y="100682"/>
                  <a:pt x="1131326" y="100682"/>
                  <a:pt x="1126855" y="98445"/>
                </a:cubicBezTo>
                <a:cubicBezTo>
                  <a:pt x="1122383" y="96208"/>
                  <a:pt x="1129090" y="100682"/>
                  <a:pt x="1122383" y="98445"/>
                </a:cubicBezTo>
                <a:cubicBezTo>
                  <a:pt x="1120147" y="96208"/>
                  <a:pt x="1124619" y="98445"/>
                  <a:pt x="1122383" y="96208"/>
                </a:cubicBezTo>
                <a:cubicBezTo>
                  <a:pt x="1113440" y="93970"/>
                  <a:pt x="1120147" y="96208"/>
                  <a:pt x="1113440" y="93970"/>
                </a:cubicBezTo>
                <a:cubicBezTo>
                  <a:pt x="1114558" y="93970"/>
                  <a:pt x="1113999" y="93970"/>
                  <a:pt x="1113161" y="93970"/>
                </a:cubicBezTo>
                <a:lnTo>
                  <a:pt x="1111610" y="93970"/>
                </a:lnTo>
                <a:lnTo>
                  <a:pt x="1106732" y="91733"/>
                </a:lnTo>
                <a:cubicBezTo>
                  <a:pt x="1106732" y="91733"/>
                  <a:pt x="1106732" y="91733"/>
                  <a:pt x="1108968" y="91733"/>
                </a:cubicBezTo>
                <a:cubicBezTo>
                  <a:pt x="1108968" y="91733"/>
                  <a:pt x="1104496" y="89495"/>
                  <a:pt x="1102261" y="89495"/>
                </a:cubicBezTo>
                <a:cubicBezTo>
                  <a:pt x="1093317" y="87258"/>
                  <a:pt x="1104496" y="89495"/>
                  <a:pt x="1095553" y="87258"/>
                </a:cubicBezTo>
                <a:cubicBezTo>
                  <a:pt x="1097789" y="87258"/>
                  <a:pt x="1102261" y="89495"/>
                  <a:pt x="1100025" y="87258"/>
                </a:cubicBezTo>
                <a:cubicBezTo>
                  <a:pt x="1106732" y="89495"/>
                  <a:pt x="1106732" y="91733"/>
                  <a:pt x="1111204" y="91733"/>
                </a:cubicBezTo>
                <a:cubicBezTo>
                  <a:pt x="1111204" y="91733"/>
                  <a:pt x="1104496" y="89495"/>
                  <a:pt x="1100025" y="87258"/>
                </a:cubicBezTo>
                <a:cubicBezTo>
                  <a:pt x="1106732" y="89495"/>
                  <a:pt x="1093317" y="85021"/>
                  <a:pt x="1091082" y="82783"/>
                </a:cubicBezTo>
                <a:cubicBezTo>
                  <a:pt x="1086610" y="80546"/>
                  <a:pt x="1079902" y="78309"/>
                  <a:pt x="1073195" y="76071"/>
                </a:cubicBezTo>
                <a:lnTo>
                  <a:pt x="1064449" y="74613"/>
                </a:lnTo>
                <a:lnTo>
                  <a:pt x="1063626" y="74613"/>
                </a:lnTo>
                <a:lnTo>
                  <a:pt x="1063524" y="74562"/>
                </a:lnTo>
                <a:lnTo>
                  <a:pt x="1062016" y="76071"/>
                </a:lnTo>
                <a:cubicBezTo>
                  <a:pt x="1059780" y="74953"/>
                  <a:pt x="1059221" y="74393"/>
                  <a:pt x="1058942" y="73834"/>
                </a:cubicBezTo>
                <a:lnTo>
                  <a:pt x="1058292" y="72793"/>
                </a:lnTo>
                <a:lnTo>
                  <a:pt x="1058051" y="72695"/>
                </a:lnTo>
                <a:lnTo>
                  <a:pt x="1053239" y="70735"/>
                </a:lnTo>
                <a:lnTo>
                  <a:pt x="1052808" y="70648"/>
                </a:lnTo>
                <a:lnTo>
                  <a:pt x="1056698" y="73026"/>
                </a:lnTo>
                <a:lnTo>
                  <a:pt x="1050153" y="70117"/>
                </a:lnTo>
                <a:lnTo>
                  <a:pt x="1046365" y="69359"/>
                </a:lnTo>
                <a:cubicBezTo>
                  <a:pt x="1039658" y="67122"/>
                  <a:pt x="1030714" y="64884"/>
                  <a:pt x="1021771" y="62647"/>
                </a:cubicBezTo>
                <a:cubicBezTo>
                  <a:pt x="1021771" y="62647"/>
                  <a:pt x="1026243" y="64884"/>
                  <a:pt x="1024007" y="64884"/>
                </a:cubicBezTo>
                <a:cubicBezTo>
                  <a:pt x="1017299" y="62647"/>
                  <a:pt x="1024007" y="64884"/>
                  <a:pt x="1017299" y="62647"/>
                </a:cubicBezTo>
                <a:cubicBezTo>
                  <a:pt x="1017299" y="62647"/>
                  <a:pt x="1021771" y="62647"/>
                  <a:pt x="1019535" y="62647"/>
                </a:cubicBezTo>
                <a:cubicBezTo>
                  <a:pt x="1019535" y="62647"/>
                  <a:pt x="1019535" y="62647"/>
                  <a:pt x="1017299" y="60409"/>
                </a:cubicBezTo>
                <a:cubicBezTo>
                  <a:pt x="1012828" y="60409"/>
                  <a:pt x="1017299" y="62647"/>
                  <a:pt x="1015064" y="62647"/>
                </a:cubicBezTo>
                <a:cubicBezTo>
                  <a:pt x="1012828" y="60409"/>
                  <a:pt x="1003884" y="58172"/>
                  <a:pt x="1003884" y="58172"/>
                </a:cubicBezTo>
                <a:cubicBezTo>
                  <a:pt x="997177" y="58172"/>
                  <a:pt x="994941" y="55935"/>
                  <a:pt x="988234" y="55935"/>
                </a:cubicBezTo>
                <a:cubicBezTo>
                  <a:pt x="983762" y="53697"/>
                  <a:pt x="977055" y="51460"/>
                  <a:pt x="970347" y="51460"/>
                </a:cubicBezTo>
                <a:cubicBezTo>
                  <a:pt x="963640" y="49223"/>
                  <a:pt x="956932" y="49223"/>
                  <a:pt x="954696" y="49223"/>
                </a:cubicBezTo>
                <a:cubicBezTo>
                  <a:pt x="947989" y="46985"/>
                  <a:pt x="943517" y="46985"/>
                  <a:pt x="941281" y="46985"/>
                </a:cubicBezTo>
                <a:cubicBezTo>
                  <a:pt x="934574" y="44748"/>
                  <a:pt x="943517" y="46985"/>
                  <a:pt x="939046" y="46985"/>
                </a:cubicBezTo>
                <a:cubicBezTo>
                  <a:pt x="932338" y="44748"/>
                  <a:pt x="934574" y="46985"/>
                  <a:pt x="927867" y="44748"/>
                </a:cubicBezTo>
                <a:cubicBezTo>
                  <a:pt x="925631" y="44748"/>
                  <a:pt x="930102" y="44748"/>
                  <a:pt x="925631" y="44748"/>
                </a:cubicBezTo>
                <a:cubicBezTo>
                  <a:pt x="921159" y="44748"/>
                  <a:pt x="918923" y="42510"/>
                  <a:pt x="916687" y="42510"/>
                </a:cubicBezTo>
                <a:cubicBezTo>
                  <a:pt x="925631" y="44748"/>
                  <a:pt x="918923" y="44748"/>
                  <a:pt x="921159" y="44748"/>
                </a:cubicBezTo>
                <a:cubicBezTo>
                  <a:pt x="925631" y="44748"/>
                  <a:pt x="918923" y="44748"/>
                  <a:pt x="912216" y="44748"/>
                </a:cubicBezTo>
                <a:cubicBezTo>
                  <a:pt x="921159" y="44748"/>
                  <a:pt x="914452" y="44748"/>
                  <a:pt x="912216" y="42510"/>
                </a:cubicBezTo>
                <a:cubicBezTo>
                  <a:pt x="914452" y="44748"/>
                  <a:pt x="905508" y="42510"/>
                  <a:pt x="903272" y="42510"/>
                </a:cubicBezTo>
                <a:lnTo>
                  <a:pt x="889001" y="42510"/>
                </a:lnTo>
                <a:lnTo>
                  <a:pt x="889001" y="42863"/>
                </a:lnTo>
                <a:lnTo>
                  <a:pt x="886533" y="42510"/>
                </a:lnTo>
                <a:lnTo>
                  <a:pt x="883150" y="42510"/>
                </a:lnTo>
                <a:cubicBezTo>
                  <a:pt x="876443" y="40273"/>
                  <a:pt x="869735" y="40273"/>
                  <a:pt x="860792" y="40273"/>
                </a:cubicBezTo>
                <a:cubicBezTo>
                  <a:pt x="865263" y="42510"/>
                  <a:pt x="869735" y="40273"/>
                  <a:pt x="869735" y="42510"/>
                </a:cubicBezTo>
                <a:cubicBezTo>
                  <a:pt x="863028" y="40273"/>
                  <a:pt x="858556" y="40273"/>
                  <a:pt x="856320" y="40273"/>
                </a:cubicBezTo>
                <a:cubicBezTo>
                  <a:pt x="851849" y="40273"/>
                  <a:pt x="854084" y="40273"/>
                  <a:pt x="849613" y="40273"/>
                </a:cubicBezTo>
                <a:cubicBezTo>
                  <a:pt x="845141" y="40273"/>
                  <a:pt x="856320" y="40273"/>
                  <a:pt x="854084" y="42510"/>
                </a:cubicBezTo>
                <a:lnTo>
                  <a:pt x="868849" y="43988"/>
                </a:lnTo>
                <a:lnTo>
                  <a:pt x="870014" y="44468"/>
                </a:lnTo>
                <a:cubicBezTo>
                  <a:pt x="872530" y="44748"/>
                  <a:pt x="875325" y="44748"/>
                  <a:pt x="876443" y="44748"/>
                </a:cubicBezTo>
                <a:cubicBezTo>
                  <a:pt x="878678" y="44748"/>
                  <a:pt x="867499" y="42510"/>
                  <a:pt x="876443" y="42510"/>
                </a:cubicBezTo>
                <a:lnTo>
                  <a:pt x="883150" y="42510"/>
                </a:lnTo>
                <a:cubicBezTo>
                  <a:pt x="885386" y="44748"/>
                  <a:pt x="887622" y="44748"/>
                  <a:pt x="889858" y="44748"/>
                </a:cubicBezTo>
                <a:cubicBezTo>
                  <a:pt x="894329" y="44748"/>
                  <a:pt x="898801" y="46985"/>
                  <a:pt x="903272" y="46985"/>
                </a:cubicBezTo>
                <a:cubicBezTo>
                  <a:pt x="914452" y="46985"/>
                  <a:pt x="925631" y="49223"/>
                  <a:pt x="939046" y="51460"/>
                </a:cubicBezTo>
                <a:cubicBezTo>
                  <a:pt x="941281" y="51460"/>
                  <a:pt x="943517" y="51460"/>
                  <a:pt x="947989" y="53697"/>
                </a:cubicBezTo>
                <a:lnTo>
                  <a:pt x="947989" y="53829"/>
                </a:lnTo>
                <a:lnTo>
                  <a:pt x="947430" y="53697"/>
                </a:lnTo>
                <a:cubicBezTo>
                  <a:pt x="944076" y="53138"/>
                  <a:pt x="940164" y="52579"/>
                  <a:pt x="934574" y="51460"/>
                </a:cubicBezTo>
                <a:cubicBezTo>
                  <a:pt x="932338" y="51460"/>
                  <a:pt x="923395" y="49223"/>
                  <a:pt x="912216" y="49223"/>
                </a:cubicBezTo>
                <a:lnTo>
                  <a:pt x="899797" y="47447"/>
                </a:lnTo>
                <a:lnTo>
                  <a:pt x="898801" y="46985"/>
                </a:lnTo>
                <a:lnTo>
                  <a:pt x="896565" y="46985"/>
                </a:lnTo>
                <a:cubicBezTo>
                  <a:pt x="892093" y="46985"/>
                  <a:pt x="885386" y="46985"/>
                  <a:pt x="880914" y="44748"/>
                </a:cubicBezTo>
                <a:cubicBezTo>
                  <a:pt x="885386" y="46985"/>
                  <a:pt x="892093" y="46985"/>
                  <a:pt x="887622" y="46985"/>
                </a:cubicBezTo>
                <a:cubicBezTo>
                  <a:pt x="890976" y="46985"/>
                  <a:pt x="892652" y="46985"/>
                  <a:pt x="894050" y="46985"/>
                </a:cubicBezTo>
                <a:lnTo>
                  <a:pt x="896565" y="46985"/>
                </a:lnTo>
                <a:lnTo>
                  <a:pt x="899797" y="47447"/>
                </a:lnTo>
                <a:lnTo>
                  <a:pt x="900233" y="47649"/>
                </a:lnTo>
                <a:cubicBezTo>
                  <a:pt x="902801" y="48226"/>
                  <a:pt x="907334" y="49039"/>
                  <a:pt x="910177" y="49498"/>
                </a:cubicBezTo>
                <a:lnTo>
                  <a:pt x="912182" y="49774"/>
                </a:lnTo>
                <a:lnTo>
                  <a:pt x="918923" y="51460"/>
                </a:lnTo>
                <a:cubicBezTo>
                  <a:pt x="918923" y="51460"/>
                  <a:pt x="912216" y="51460"/>
                  <a:pt x="905508" y="49223"/>
                </a:cubicBezTo>
                <a:cubicBezTo>
                  <a:pt x="903272" y="49223"/>
                  <a:pt x="903272" y="51460"/>
                  <a:pt x="907744" y="51460"/>
                </a:cubicBezTo>
                <a:lnTo>
                  <a:pt x="909980" y="51460"/>
                </a:lnTo>
                <a:cubicBezTo>
                  <a:pt x="907744" y="51460"/>
                  <a:pt x="907744" y="53697"/>
                  <a:pt x="909980" y="53697"/>
                </a:cubicBezTo>
                <a:cubicBezTo>
                  <a:pt x="912216" y="53697"/>
                  <a:pt x="901037" y="53697"/>
                  <a:pt x="903272" y="51460"/>
                </a:cubicBezTo>
                <a:lnTo>
                  <a:pt x="901037" y="51460"/>
                </a:lnTo>
                <a:cubicBezTo>
                  <a:pt x="901037" y="53697"/>
                  <a:pt x="907744" y="53697"/>
                  <a:pt x="898801" y="53697"/>
                </a:cubicBezTo>
                <a:lnTo>
                  <a:pt x="901037" y="53697"/>
                </a:lnTo>
                <a:cubicBezTo>
                  <a:pt x="901037" y="53697"/>
                  <a:pt x="901596" y="53697"/>
                  <a:pt x="901596" y="53697"/>
                </a:cubicBezTo>
                <a:lnTo>
                  <a:pt x="909980" y="53697"/>
                </a:lnTo>
                <a:lnTo>
                  <a:pt x="912216" y="53697"/>
                </a:lnTo>
                <a:lnTo>
                  <a:pt x="913400" y="54290"/>
                </a:lnTo>
                <a:lnTo>
                  <a:pt x="913159" y="54641"/>
                </a:lnTo>
                <a:cubicBezTo>
                  <a:pt x="913473" y="54956"/>
                  <a:pt x="914451" y="55376"/>
                  <a:pt x="916687" y="55935"/>
                </a:cubicBezTo>
                <a:cubicBezTo>
                  <a:pt x="921159" y="55935"/>
                  <a:pt x="925631" y="55935"/>
                  <a:pt x="927867" y="55935"/>
                </a:cubicBezTo>
                <a:lnTo>
                  <a:pt x="930102" y="55935"/>
                </a:lnTo>
                <a:cubicBezTo>
                  <a:pt x="932338" y="55935"/>
                  <a:pt x="934574" y="58172"/>
                  <a:pt x="936810" y="58172"/>
                </a:cubicBezTo>
                <a:cubicBezTo>
                  <a:pt x="939046" y="58172"/>
                  <a:pt x="938487" y="58172"/>
                  <a:pt x="938207" y="58172"/>
                </a:cubicBezTo>
                <a:lnTo>
                  <a:pt x="939859" y="58172"/>
                </a:lnTo>
                <a:lnTo>
                  <a:pt x="943517" y="59011"/>
                </a:lnTo>
                <a:cubicBezTo>
                  <a:pt x="948548" y="59850"/>
                  <a:pt x="953579" y="60409"/>
                  <a:pt x="956932" y="60409"/>
                </a:cubicBezTo>
                <a:cubicBezTo>
                  <a:pt x="954696" y="60409"/>
                  <a:pt x="963640" y="62647"/>
                  <a:pt x="965875" y="64884"/>
                </a:cubicBezTo>
                <a:lnTo>
                  <a:pt x="963231" y="64884"/>
                </a:lnTo>
                <a:lnTo>
                  <a:pt x="963613" y="65088"/>
                </a:lnTo>
                <a:lnTo>
                  <a:pt x="963001" y="64884"/>
                </a:lnTo>
                <a:lnTo>
                  <a:pt x="959168" y="64884"/>
                </a:lnTo>
                <a:cubicBezTo>
                  <a:pt x="965875" y="64884"/>
                  <a:pt x="979290" y="67122"/>
                  <a:pt x="985998" y="69359"/>
                </a:cubicBezTo>
                <a:cubicBezTo>
                  <a:pt x="983762" y="69359"/>
                  <a:pt x="977055" y="67122"/>
                  <a:pt x="972583" y="67122"/>
                </a:cubicBezTo>
                <a:cubicBezTo>
                  <a:pt x="977055" y="69359"/>
                  <a:pt x="981526" y="69359"/>
                  <a:pt x="992705" y="71596"/>
                </a:cubicBezTo>
                <a:cubicBezTo>
                  <a:pt x="992705" y="71596"/>
                  <a:pt x="988234" y="69359"/>
                  <a:pt x="985998" y="69359"/>
                </a:cubicBezTo>
                <a:cubicBezTo>
                  <a:pt x="988234" y="69359"/>
                  <a:pt x="994941" y="71596"/>
                  <a:pt x="990470" y="69359"/>
                </a:cubicBezTo>
                <a:cubicBezTo>
                  <a:pt x="999413" y="71596"/>
                  <a:pt x="994941" y="71596"/>
                  <a:pt x="994941" y="71596"/>
                </a:cubicBezTo>
                <a:cubicBezTo>
                  <a:pt x="997177" y="73834"/>
                  <a:pt x="1003884" y="73834"/>
                  <a:pt x="1006120" y="73834"/>
                </a:cubicBezTo>
                <a:cubicBezTo>
                  <a:pt x="1003884" y="73834"/>
                  <a:pt x="999413" y="73834"/>
                  <a:pt x="997177" y="71596"/>
                </a:cubicBezTo>
                <a:cubicBezTo>
                  <a:pt x="999413" y="71596"/>
                  <a:pt x="1001649" y="71596"/>
                  <a:pt x="1008356" y="73834"/>
                </a:cubicBezTo>
                <a:cubicBezTo>
                  <a:pt x="1008356" y="73834"/>
                  <a:pt x="1015064" y="76071"/>
                  <a:pt x="1015064" y="76071"/>
                </a:cubicBezTo>
                <a:cubicBezTo>
                  <a:pt x="1019535" y="78309"/>
                  <a:pt x="1019535" y="78309"/>
                  <a:pt x="1021771" y="78309"/>
                </a:cubicBezTo>
                <a:cubicBezTo>
                  <a:pt x="1019535" y="78309"/>
                  <a:pt x="1021771" y="78309"/>
                  <a:pt x="1024007" y="80546"/>
                </a:cubicBezTo>
                <a:cubicBezTo>
                  <a:pt x="1032950" y="82783"/>
                  <a:pt x="1041893" y="82783"/>
                  <a:pt x="1032950" y="80546"/>
                </a:cubicBezTo>
                <a:cubicBezTo>
                  <a:pt x="1035186" y="80546"/>
                  <a:pt x="1037422" y="82783"/>
                  <a:pt x="1039658" y="82783"/>
                </a:cubicBezTo>
                <a:cubicBezTo>
                  <a:pt x="1044129" y="85021"/>
                  <a:pt x="1048601" y="85021"/>
                  <a:pt x="1050837" y="87258"/>
                </a:cubicBezTo>
                <a:lnTo>
                  <a:pt x="1047260" y="86363"/>
                </a:lnTo>
                <a:lnTo>
                  <a:pt x="1046924" y="86139"/>
                </a:lnTo>
                <a:cubicBezTo>
                  <a:pt x="1045247" y="85580"/>
                  <a:pt x="1043011" y="85021"/>
                  <a:pt x="1041893" y="85021"/>
                </a:cubicBezTo>
                <a:lnTo>
                  <a:pt x="1047260" y="86363"/>
                </a:lnTo>
                <a:lnTo>
                  <a:pt x="1048601" y="87258"/>
                </a:lnTo>
                <a:cubicBezTo>
                  <a:pt x="1053073" y="89496"/>
                  <a:pt x="1055867" y="90614"/>
                  <a:pt x="1058662" y="91453"/>
                </a:cubicBezTo>
                <a:lnTo>
                  <a:pt x="1064373" y="92882"/>
                </a:lnTo>
                <a:lnTo>
                  <a:pt x="1077667" y="98445"/>
                </a:lnTo>
                <a:cubicBezTo>
                  <a:pt x="1073195" y="98445"/>
                  <a:pt x="1064252" y="93970"/>
                  <a:pt x="1059780" y="91733"/>
                </a:cubicBezTo>
                <a:cubicBezTo>
                  <a:pt x="1055308" y="91733"/>
                  <a:pt x="1068723" y="96208"/>
                  <a:pt x="1064252" y="93970"/>
                </a:cubicBezTo>
                <a:cubicBezTo>
                  <a:pt x="1077667" y="98445"/>
                  <a:pt x="1084374" y="102920"/>
                  <a:pt x="1093317" y="105157"/>
                </a:cubicBezTo>
                <a:lnTo>
                  <a:pt x="1098441" y="107208"/>
                </a:lnTo>
                <a:lnTo>
                  <a:pt x="1097789" y="107395"/>
                </a:lnTo>
                <a:lnTo>
                  <a:pt x="1099201" y="107512"/>
                </a:lnTo>
                <a:lnTo>
                  <a:pt x="1104496" y="109632"/>
                </a:lnTo>
                <a:cubicBezTo>
                  <a:pt x="1104496" y="109632"/>
                  <a:pt x="1102820" y="108513"/>
                  <a:pt x="1101143" y="107674"/>
                </a:cubicBezTo>
                <a:lnTo>
                  <a:pt x="1099201" y="107512"/>
                </a:lnTo>
                <a:lnTo>
                  <a:pt x="1098441" y="107208"/>
                </a:lnTo>
                <a:lnTo>
                  <a:pt x="1099745" y="106835"/>
                </a:lnTo>
                <a:cubicBezTo>
                  <a:pt x="1101702" y="107395"/>
                  <a:pt x="1104497" y="108513"/>
                  <a:pt x="1106732" y="109632"/>
                </a:cubicBezTo>
                <a:cubicBezTo>
                  <a:pt x="1106732" y="109632"/>
                  <a:pt x="1097789" y="105157"/>
                  <a:pt x="1097789" y="105157"/>
                </a:cubicBezTo>
                <a:cubicBezTo>
                  <a:pt x="1095553" y="105157"/>
                  <a:pt x="1100025" y="105157"/>
                  <a:pt x="1095553" y="105157"/>
                </a:cubicBezTo>
                <a:cubicBezTo>
                  <a:pt x="1091082" y="102920"/>
                  <a:pt x="1100025" y="105157"/>
                  <a:pt x="1095553" y="102920"/>
                </a:cubicBezTo>
                <a:cubicBezTo>
                  <a:pt x="1097789" y="105157"/>
                  <a:pt x="1106732" y="107395"/>
                  <a:pt x="1106732" y="107395"/>
                </a:cubicBezTo>
                <a:lnTo>
                  <a:pt x="1114781" y="111422"/>
                </a:lnTo>
                <a:lnTo>
                  <a:pt x="1108968" y="109632"/>
                </a:lnTo>
                <a:cubicBezTo>
                  <a:pt x="1115676" y="111869"/>
                  <a:pt x="1120147" y="114107"/>
                  <a:pt x="1129090" y="118581"/>
                </a:cubicBezTo>
                <a:cubicBezTo>
                  <a:pt x="1131326" y="118581"/>
                  <a:pt x="1129090" y="118581"/>
                  <a:pt x="1126855" y="116344"/>
                </a:cubicBezTo>
                <a:cubicBezTo>
                  <a:pt x="1133562" y="118581"/>
                  <a:pt x="1133562" y="120819"/>
                  <a:pt x="1140270" y="123056"/>
                </a:cubicBezTo>
                <a:cubicBezTo>
                  <a:pt x="1144741" y="125294"/>
                  <a:pt x="1140270" y="123056"/>
                  <a:pt x="1138034" y="120819"/>
                </a:cubicBezTo>
                <a:cubicBezTo>
                  <a:pt x="1135798" y="120819"/>
                  <a:pt x="1146977" y="125294"/>
                  <a:pt x="1146977" y="125294"/>
                </a:cubicBezTo>
                <a:cubicBezTo>
                  <a:pt x="1151449" y="127531"/>
                  <a:pt x="1142505" y="125294"/>
                  <a:pt x="1144741" y="125294"/>
                </a:cubicBezTo>
                <a:cubicBezTo>
                  <a:pt x="1151449" y="129768"/>
                  <a:pt x="1151449" y="127531"/>
                  <a:pt x="1155920" y="132006"/>
                </a:cubicBezTo>
                <a:cubicBezTo>
                  <a:pt x="1153685" y="129768"/>
                  <a:pt x="1176043" y="140955"/>
                  <a:pt x="1171571" y="136480"/>
                </a:cubicBezTo>
                <a:cubicBezTo>
                  <a:pt x="1176043" y="138718"/>
                  <a:pt x="1173807" y="138718"/>
                  <a:pt x="1178279" y="140955"/>
                </a:cubicBezTo>
                <a:lnTo>
                  <a:pt x="1181012" y="142198"/>
                </a:lnTo>
                <a:lnTo>
                  <a:pt x="1180514" y="142074"/>
                </a:lnTo>
                <a:lnTo>
                  <a:pt x="1179024" y="141701"/>
                </a:lnTo>
                <a:lnTo>
                  <a:pt x="1176043" y="140955"/>
                </a:lnTo>
                <a:lnTo>
                  <a:pt x="1179583" y="142260"/>
                </a:lnTo>
                <a:lnTo>
                  <a:pt x="1186663" y="144871"/>
                </a:lnTo>
                <a:cubicBezTo>
                  <a:pt x="1189458" y="145989"/>
                  <a:pt x="1190575" y="146549"/>
                  <a:pt x="1187222" y="145430"/>
                </a:cubicBezTo>
                <a:cubicBezTo>
                  <a:pt x="1189458" y="146549"/>
                  <a:pt x="1191135" y="147667"/>
                  <a:pt x="1193370" y="148786"/>
                </a:cubicBezTo>
                <a:lnTo>
                  <a:pt x="1197563" y="151583"/>
                </a:lnTo>
                <a:cubicBezTo>
                  <a:pt x="1201196" y="153820"/>
                  <a:pt x="1203990" y="155498"/>
                  <a:pt x="1205108" y="156617"/>
                </a:cubicBezTo>
                <a:lnTo>
                  <a:pt x="1209579" y="161091"/>
                </a:lnTo>
                <a:lnTo>
                  <a:pt x="1205108" y="158854"/>
                </a:lnTo>
                <a:cubicBezTo>
                  <a:pt x="1205108" y="158854"/>
                  <a:pt x="1207344" y="158854"/>
                  <a:pt x="1209580" y="161092"/>
                </a:cubicBezTo>
                <a:lnTo>
                  <a:pt x="1209579" y="161091"/>
                </a:lnTo>
                <a:lnTo>
                  <a:pt x="1209580" y="161092"/>
                </a:lnTo>
                <a:cubicBezTo>
                  <a:pt x="1211816" y="162211"/>
                  <a:pt x="1214052" y="163329"/>
                  <a:pt x="1214052" y="163329"/>
                </a:cubicBezTo>
                <a:cubicBezTo>
                  <a:pt x="1216288" y="165566"/>
                  <a:pt x="1216288" y="165566"/>
                  <a:pt x="1218523" y="167804"/>
                </a:cubicBezTo>
                <a:cubicBezTo>
                  <a:pt x="1220759" y="167804"/>
                  <a:pt x="1225231" y="170041"/>
                  <a:pt x="1229702" y="172279"/>
                </a:cubicBezTo>
                <a:cubicBezTo>
                  <a:pt x="1231938" y="176753"/>
                  <a:pt x="1225231" y="170041"/>
                  <a:pt x="1222995" y="170041"/>
                </a:cubicBezTo>
                <a:cubicBezTo>
                  <a:pt x="1227467" y="172279"/>
                  <a:pt x="1234174" y="178991"/>
                  <a:pt x="1236410" y="178991"/>
                </a:cubicBezTo>
                <a:cubicBezTo>
                  <a:pt x="1243117" y="183466"/>
                  <a:pt x="1249825" y="187940"/>
                  <a:pt x="1256532" y="192415"/>
                </a:cubicBezTo>
                <a:cubicBezTo>
                  <a:pt x="1263240" y="196890"/>
                  <a:pt x="1267711" y="201365"/>
                  <a:pt x="1272183" y="205839"/>
                </a:cubicBezTo>
                <a:cubicBezTo>
                  <a:pt x="1276655" y="208077"/>
                  <a:pt x="1283362" y="212552"/>
                  <a:pt x="1290070" y="217026"/>
                </a:cubicBezTo>
                <a:cubicBezTo>
                  <a:pt x="1294541" y="221501"/>
                  <a:pt x="1285598" y="214789"/>
                  <a:pt x="1285598" y="214789"/>
                </a:cubicBezTo>
                <a:cubicBezTo>
                  <a:pt x="1285598" y="217026"/>
                  <a:pt x="1301249" y="228213"/>
                  <a:pt x="1296777" y="223738"/>
                </a:cubicBezTo>
                <a:cubicBezTo>
                  <a:pt x="1303485" y="228213"/>
                  <a:pt x="1312428" y="237163"/>
                  <a:pt x="1316900" y="241637"/>
                </a:cubicBezTo>
                <a:cubicBezTo>
                  <a:pt x="1312428" y="239400"/>
                  <a:pt x="1303485" y="230451"/>
                  <a:pt x="1305720" y="232688"/>
                </a:cubicBezTo>
                <a:cubicBezTo>
                  <a:pt x="1305720" y="232688"/>
                  <a:pt x="1310192" y="234925"/>
                  <a:pt x="1310192" y="237163"/>
                </a:cubicBezTo>
                <a:cubicBezTo>
                  <a:pt x="1307956" y="234925"/>
                  <a:pt x="1316900" y="241637"/>
                  <a:pt x="1316900" y="243875"/>
                </a:cubicBezTo>
                <a:lnTo>
                  <a:pt x="1319135" y="246112"/>
                </a:lnTo>
                <a:lnTo>
                  <a:pt x="1319135" y="246858"/>
                </a:lnTo>
                <a:lnTo>
                  <a:pt x="1318017" y="246112"/>
                </a:lnTo>
                <a:cubicBezTo>
                  <a:pt x="1317459" y="246112"/>
                  <a:pt x="1316900" y="246112"/>
                  <a:pt x="1314664" y="243875"/>
                </a:cubicBezTo>
                <a:cubicBezTo>
                  <a:pt x="1316900" y="243875"/>
                  <a:pt x="1314664" y="241637"/>
                  <a:pt x="1312428" y="239400"/>
                </a:cubicBezTo>
                <a:cubicBezTo>
                  <a:pt x="1310192" y="238281"/>
                  <a:pt x="1309074" y="237163"/>
                  <a:pt x="1307677" y="235764"/>
                </a:cubicBezTo>
                <a:lnTo>
                  <a:pt x="1303485" y="232299"/>
                </a:lnTo>
                <a:lnTo>
                  <a:pt x="1303485" y="230451"/>
                </a:lnTo>
                <a:cubicBezTo>
                  <a:pt x="1294541" y="223738"/>
                  <a:pt x="1299013" y="230451"/>
                  <a:pt x="1290070" y="219264"/>
                </a:cubicBezTo>
                <a:cubicBezTo>
                  <a:pt x="1287834" y="219264"/>
                  <a:pt x="1299013" y="230451"/>
                  <a:pt x="1299013" y="228213"/>
                </a:cubicBezTo>
                <a:lnTo>
                  <a:pt x="1301249" y="230451"/>
                </a:lnTo>
                <a:lnTo>
                  <a:pt x="1302367" y="230730"/>
                </a:lnTo>
                <a:lnTo>
                  <a:pt x="1303064" y="231951"/>
                </a:lnTo>
                <a:lnTo>
                  <a:pt x="1301251" y="230452"/>
                </a:lnTo>
                <a:lnTo>
                  <a:pt x="1303485" y="232688"/>
                </a:lnTo>
                <a:cubicBezTo>
                  <a:pt x="1305720" y="237163"/>
                  <a:pt x="1314664" y="243875"/>
                  <a:pt x="1319135" y="248350"/>
                </a:cubicBezTo>
                <a:cubicBezTo>
                  <a:pt x="1320253" y="249468"/>
                  <a:pt x="1319694" y="248350"/>
                  <a:pt x="1319135" y="247231"/>
                </a:cubicBezTo>
                <a:lnTo>
                  <a:pt x="1319135" y="246858"/>
                </a:lnTo>
                <a:lnTo>
                  <a:pt x="1320030" y="247455"/>
                </a:lnTo>
                <a:lnTo>
                  <a:pt x="1323607" y="252824"/>
                </a:lnTo>
                <a:cubicBezTo>
                  <a:pt x="1326961" y="255062"/>
                  <a:pt x="1329756" y="257859"/>
                  <a:pt x="1331992" y="260096"/>
                </a:cubicBezTo>
                <a:lnTo>
                  <a:pt x="1337021" y="264010"/>
                </a:lnTo>
                <a:lnTo>
                  <a:pt x="1337023" y="264013"/>
                </a:lnTo>
                <a:lnTo>
                  <a:pt x="1341214" y="269325"/>
                </a:lnTo>
                <a:cubicBezTo>
                  <a:pt x="1343171" y="271283"/>
                  <a:pt x="1344847" y="272961"/>
                  <a:pt x="1343729" y="272961"/>
                </a:cubicBezTo>
                <a:lnTo>
                  <a:pt x="1354911" y="284151"/>
                </a:lnTo>
                <a:lnTo>
                  <a:pt x="1366926" y="298131"/>
                </a:lnTo>
                <a:cubicBezTo>
                  <a:pt x="1371118" y="302606"/>
                  <a:pt x="1375031" y="306522"/>
                  <a:pt x="1377267" y="308759"/>
                </a:cubicBezTo>
                <a:cubicBezTo>
                  <a:pt x="1379503" y="310996"/>
                  <a:pt x="1381738" y="315471"/>
                  <a:pt x="1381738" y="315471"/>
                </a:cubicBezTo>
                <a:cubicBezTo>
                  <a:pt x="1383974" y="319946"/>
                  <a:pt x="1388446" y="324421"/>
                  <a:pt x="1388446" y="324421"/>
                </a:cubicBezTo>
                <a:cubicBezTo>
                  <a:pt x="1388446" y="326658"/>
                  <a:pt x="1390682" y="326658"/>
                  <a:pt x="1390682" y="326658"/>
                </a:cubicBezTo>
                <a:cubicBezTo>
                  <a:pt x="1390682" y="326658"/>
                  <a:pt x="1383974" y="317709"/>
                  <a:pt x="1383974" y="315471"/>
                </a:cubicBezTo>
                <a:cubicBezTo>
                  <a:pt x="1388446" y="324421"/>
                  <a:pt x="1395153" y="331133"/>
                  <a:pt x="1399625" y="337845"/>
                </a:cubicBezTo>
                <a:cubicBezTo>
                  <a:pt x="1404097" y="344557"/>
                  <a:pt x="1410804" y="351269"/>
                  <a:pt x="1417512" y="360219"/>
                </a:cubicBezTo>
                <a:cubicBezTo>
                  <a:pt x="1417512" y="362456"/>
                  <a:pt x="1415276" y="360219"/>
                  <a:pt x="1415276" y="360219"/>
                </a:cubicBezTo>
                <a:lnTo>
                  <a:pt x="1417669" y="363244"/>
                </a:lnTo>
                <a:lnTo>
                  <a:pt x="1418071" y="365253"/>
                </a:lnTo>
                <a:cubicBezTo>
                  <a:pt x="1418630" y="366372"/>
                  <a:pt x="1419747" y="368050"/>
                  <a:pt x="1421983" y="371406"/>
                </a:cubicBezTo>
                <a:lnTo>
                  <a:pt x="1419746" y="369167"/>
                </a:lnTo>
                <a:lnTo>
                  <a:pt x="1419747" y="369168"/>
                </a:lnTo>
                <a:lnTo>
                  <a:pt x="1419746" y="369167"/>
                </a:lnTo>
                <a:lnTo>
                  <a:pt x="1416735" y="365376"/>
                </a:lnTo>
                <a:lnTo>
                  <a:pt x="1411084" y="358261"/>
                </a:lnTo>
                <a:cubicBezTo>
                  <a:pt x="1408009" y="354625"/>
                  <a:pt x="1405214" y="351269"/>
                  <a:pt x="1404097" y="349032"/>
                </a:cubicBezTo>
                <a:cubicBezTo>
                  <a:pt x="1406332" y="353507"/>
                  <a:pt x="1399625" y="342320"/>
                  <a:pt x="1397389" y="342320"/>
                </a:cubicBezTo>
                <a:lnTo>
                  <a:pt x="1399178" y="340530"/>
                </a:lnTo>
                <a:lnTo>
                  <a:pt x="1401861" y="344557"/>
                </a:lnTo>
                <a:cubicBezTo>
                  <a:pt x="1401861" y="346794"/>
                  <a:pt x="1404097" y="346794"/>
                  <a:pt x="1404097" y="346794"/>
                </a:cubicBezTo>
                <a:cubicBezTo>
                  <a:pt x="1406332" y="349032"/>
                  <a:pt x="1410804" y="355744"/>
                  <a:pt x="1413040" y="357981"/>
                </a:cubicBezTo>
                <a:cubicBezTo>
                  <a:pt x="1408568" y="351269"/>
                  <a:pt x="1408568" y="351269"/>
                  <a:pt x="1404097" y="346794"/>
                </a:cubicBezTo>
                <a:cubicBezTo>
                  <a:pt x="1401861" y="344557"/>
                  <a:pt x="1399625" y="340082"/>
                  <a:pt x="1397389" y="335608"/>
                </a:cubicBezTo>
                <a:cubicBezTo>
                  <a:pt x="1392918" y="333370"/>
                  <a:pt x="1390682" y="328895"/>
                  <a:pt x="1388446" y="326658"/>
                </a:cubicBezTo>
                <a:cubicBezTo>
                  <a:pt x="1388446" y="328895"/>
                  <a:pt x="1392918" y="331133"/>
                  <a:pt x="1392918" y="333370"/>
                </a:cubicBezTo>
                <a:lnTo>
                  <a:pt x="1386904" y="325848"/>
                </a:lnTo>
                <a:lnTo>
                  <a:pt x="1387475" y="327026"/>
                </a:lnTo>
                <a:cubicBezTo>
                  <a:pt x="1385888" y="324645"/>
                  <a:pt x="1385888" y="324645"/>
                  <a:pt x="1385888" y="324645"/>
                </a:cubicBezTo>
                <a:lnTo>
                  <a:pt x="1385614" y="324235"/>
                </a:lnTo>
                <a:lnTo>
                  <a:pt x="1375031" y="310996"/>
                </a:lnTo>
                <a:cubicBezTo>
                  <a:pt x="1373913" y="308759"/>
                  <a:pt x="1373913" y="308759"/>
                  <a:pt x="1373634" y="308479"/>
                </a:cubicBezTo>
                <a:lnTo>
                  <a:pt x="1372065" y="306339"/>
                </a:lnTo>
                <a:lnTo>
                  <a:pt x="1372795" y="306522"/>
                </a:lnTo>
                <a:lnTo>
                  <a:pt x="1370560" y="304286"/>
                </a:lnTo>
                <a:lnTo>
                  <a:pt x="1370559" y="304284"/>
                </a:lnTo>
                <a:lnTo>
                  <a:pt x="1370560" y="304285"/>
                </a:lnTo>
                <a:lnTo>
                  <a:pt x="1354909" y="288623"/>
                </a:lnTo>
                <a:cubicBezTo>
                  <a:pt x="1354909" y="288623"/>
                  <a:pt x="1354909" y="288623"/>
                  <a:pt x="1350437" y="281910"/>
                </a:cubicBezTo>
                <a:cubicBezTo>
                  <a:pt x="1348201" y="281910"/>
                  <a:pt x="1345965" y="279673"/>
                  <a:pt x="1343729" y="277436"/>
                </a:cubicBezTo>
                <a:lnTo>
                  <a:pt x="1337322" y="271023"/>
                </a:lnTo>
                <a:lnTo>
                  <a:pt x="1338140" y="271842"/>
                </a:lnTo>
                <a:cubicBezTo>
                  <a:pt x="1339817" y="273520"/>
                  <a:pt x="1341494" y="275198"/>
                  <a:pt x="1341494" y="275198"/>
                </a:cubicBezTo>
                <a:lnTo>
                  <a:pt x="1336783" y="270484"/>
                </a:lnTo>
                <a:lnTo>
                  <a:pt x="1336548" y="270249"/>
                </a:lnTo>
                <a:lnTo>
                  <a:pt x="1334786" y="268486"/>
                </a:lnTo>
                <a:lnTo>
                  <a:pt x="1336485" y="270186"/>
                </a:lnTo>
                <a:lnTo>
                  <a:pt x="1332550" y="266249"/>
                </a:lnTo>
                <a:cubicBezTo>
                  <a:pt x="1325843" y="257299"/>
                  <a:pt x="1314664" y="246112"/>
                  <a:pt x="1303485" y="239400"/>
                </a:cubicBezTo>
                <a:cubicBezTo>
                  <a:pt x="1305720" y="239400"/>
                  <a:pt x="1301249" y="234925"/>
                  <a:pt x="1299013" y="232688"/>
                </a:cubicBezTo>
                <a:cubicBezTo>
                  <a:pt x="1296777" y="231569"/>
                  <a:pt x="1295659" y="231569"/>
                  <a:pt x="1294821" y="231290"/>
                </a:cubicBezTo>
                <a:lnTo>
                  <a:pt x="1292307" y="228215"/>
                </a:lnTo>
                <a:lnTo>
                  <a:pt x="1292546" y="228454"/>
                </a:lnTo>
                <a:lnTo>
                  <a:pt x="1294541" y="230451"/>
                </a:lnTo>
                <a:cubicBezTo>
                  <a:pt x="1294541" y="230451"/>
                  <a:pt x="1293423" y="229332"/>
                  <a:pt x="1292585" y="228493"/>
                </a:cubicBezTo>
                <a:lnTo>
                  <a:pt x="1292546" y="228454"/>
                </a:lnTo>
                <a:lnTo>
                  <a:pt x="1292306" y="228213"/>
                </a:lnTo>
                <a:lnTo>
                  <a:pt x="1292307" y="228215"/>
                </a:lnTo>
                <a:lnTo>
                  <a:pt x="1291188" y="227095"/>
                </a:lnTo>
                <a:cubicBezTo>
                  <a:pt x="1290629" y="226535"/>
                  <a:pt x="1290070" y="225976"/>
                  <a:pt x="1287834" y="223738"/>
                </a:cubicBezTo>
                <a:cubicBezTo>
                  <a:pt x="1285598" y="221501"/>
                  <a:pt x="1287834" y="223738"/>
                  <a:pt x="1287834" y="225976"/>
                </a:cubicBezTo>
                <a:cubicBezTo>
                  <a:pt x="1285598" y="223738"/>
                  <a:pt x="1278891" y="219264"/>
                  <a:pt x="1274419" y="212552"/>
                </a:cubicBezTo>
                <a:cubicBezTo>
                  <a:pt x="1267711" y="208077"/>
                  <a:pt x="1261004" y="203602"/>
                  <a:pt x="1258768" y="203602"/>
                </a:cubicBezTo>
                <a:cubicBezTo>
                  <a:pt x="1258768" y="201365"/>
                  <a:pt x="1258768" y="201365"/>
                  <a:pt x="1258768" y="201365"/>
                </a:cubicBezTo>
                <a:cubicBezTo>
                  <a:pt x="1254297" y="199127"/>
                  <a:pt x="1247589" y="192415"/>
                  <a:pt x="1240882" y="187940"/>
                </a:cubicBezTo>
                <a:cubicBezTo>
                  <a:pt x="1236410" y="185703"/>
                  <a:pt x="1243117" y="190178"/>
                  <a:pt x="1238646" y="187940"/>
                </a:cubicBezTo>
                <a:cubicBezTo>
                  <a:pt x="1234174" y="183466"/>
                  <a:pt x="1214052" y="170041"/>
                  <a:pt x="1211816" y="170041"/>
                </a:cubicBezTo>
                <a:cubicBezTo>
                  <a:pt x="1207344" y="167804"/>
                  <a:pt x="1211816" y="170041"/>
                  <a:pt x="1209580" y="167804"/>
                </a:cubicBezTo>
                <a:cubicBezTo>
                  <a:pt x="1209580" y="167804"/>
                  <a:pt x="1207344" y="165566"/>
                  <a:pt x="1207344" y="165566"/>
                </a:cubicBezTo>
                <a:cubicBezTo>
                  <a:pt x="1205108" y="163329"/>
                  <a:pt x="1207344" y="165566"/>
                  <a:pt x="1205108" y="165566"/>
                </a:cubicBezTo>
                <a:lnTo>
                  <a:pt x="1195388" y="161243"/>
                </a:lnTo>
                <a:lnTo>
                  <a:pt x="1195388" y="161319"/>
                </a:lnTo>
                <a:lnTo>
                  <a:pt x="1198401" y="163329"/>
                </a:lnTo>
                <a:lnTo>
                  <a:pt x="1197284" y="163329"/>
                </a:lnTo>
                <a:lnTo>
                  <a:pt x="1195639" y="162671"/>
                </a:lnTo>
                <a:lnTo>
                  <a:pt x="1195327" y="162490"/>
                </a:lnTo>
                <a:lnTo>
                  <a:pt x="1191980" y="161202"/>
                </a:lnTo>
                <a:lnTo>
                  <a:pt x="1191990" y="161210"/>
                </a:lnTo>
                <a:lnTo>
                  <a:pt x="1195639" y="162671"/>
                </a:lnTo>
                <a:lnTo>
                  <a:pt x="1196775" y="163329"/>
                </a:lnTo>
                <a:lnTo>
                  <a:pt x="1196165" y="163329"/>
                </a:lnTo>
                <a:lnTo>
                  <a:pt x="1198139" y="164119"/>
                </a:lnTo>
                <a:lnTo>
                  <a:pt x="1200637" y="165566"/>
                </a:lnTo>
                <a:cubicBezTo>
                  <a:pt x="1193929" y="163329"/>
                  <a:pt x="1202873" y="167804"/>
                  <a:pt x="1202873" y="167804"/>
                </a:cubicBezTo>
                <a:cubicBezTo>
                  <a:pt x="1207344" y="170041"/>
                  <a:pt x="1202873" y="167804"/>
                  <a:pt x="1209580" y="172279"/>
                </a:cubicBezTo>
                <a:cubicBezTo>
                  <a:pt x="1211816" y="174516"/>
                  <a:pt x="1220759" y="178991"/>
                  <a:pt x="1227467" y="183466"/>
                </a:cubicBezTo>
                <a:cubicBezTo>
                  <a:pt x="1225231" y="183466"/>
                  <a:pt x="1222995" y="181228"/>
                  <a:pt x="1222995" y="181228"/>
                </a:cubicBezTo>
                <a:cubicBezTo>
                  <a:pt x="1229702" y="185703"/>
                  <a:pt x="1234174" y="190178"/>
                  <a:pt x="1234174" y="187940"/>
                </a:cubicBezTo>
                <a:cubicBezTo>
                  <a:pt x="1238646" y="190178"/>
                  <a:pt x="1238646" y="192415"/>
                  <a:pt x="1243117" y="194652"/>
                </a:cubicBezTo>
                <a:cubicBezTo>
                  <a:pt x="1247589" y="196890"/>
                  <a:pt x="1249825" y="201365"/>
                  <a:pt x="1252061" y="203602"/>
                </a:cubicBezTo>
                <a:cubicBezTo>
                  <a:pt x="1256532" y="205839"/>
                  <a:pt x="1267711" y="212552"/>
                  <a:pt x="1272183" y="217026"/>
                </a:cubicBezTo>
                <a:cubicBezTo>
                  <a:pt x="1274419" y="219264"/>
                  <a:pt x="1276655" y="219264"/>
                  <a:pt x="1276655" y="219264"/>
                </a:cubicBezTo>
                <a:cubicBezTo>
                  <a:pt x="1278891" y="223738"/>
                  <a:pt x="1283362" y="225976"/>
                  <a:pt x="1292306" y="232688"/>
                </a:cubicBezTo>
                <a:lnTo>
                  <a:pt x="1289399" y="232017"/>
                </a:lnTo>
                <a:lnTo>
                  <a:pt x="1283362" y="225976"/>
                </a:lnTo>
                <a:cubicBezTo>
                  <a:pt x="1284480" y="228213"/>
                  <a:pt x="1286716" y="230451"/>
                  <a:pt x="1288673" y="231849"/>
                </a:cubicBezTo>
                <a:lnTo>
                  <a:pt x="1289399" y="232017"/>
                </a:lnTo>
                <a:lnTo>
                  <a:pt x="1292306" y="234925"/>
                </a:lnTo>
                <a:cubicBezTo>
                  <a:pt x="1294541" y="234925"/>
                  <a:pt x="1301249" y="241637"/>
                  <a:pt x="1301249" y="241637"/>
                </a:cubicBezTo>
                <a:cubicBezTo>
                  <a:pt x="1307956" y="248350"/>
                  <a:pt x="1312428" y="252824"/>
                  <a:pt x="1316900" y="255062"/>
                </a:cubicBezTo>
                <a:cubicBezTo>
                  <a:pt x="1316900" y="255062"/>
                  <a:pt x="1310192" y="252824"/>
                  <a:pt x="1312428" y="252824"/>
                </a:cubicBezTo>
                <a:lnTo>
                  <a:pt x="1316900" y="257299"/>
                </a:lnTo>
                <a:lnTo>
                  <a:pt x="1305722" y="250588"/>
                </a:lnTo>
                <a:lnTo>
                  <a:pt x="1303505" y="248370"/>
                </a:lnTo>
                <a:lnTo>
                  <a:pt x="1303485" y="248350"/>
                </a:lnTo>
                <a:lnTo>
                  <a:pt x="1304183" y="246846"/>
                </a:lnTo>
                <a:cubicBezTo>
                  <a:pt x="1301249" y="242756"/>
                  <a:pt x="1289511" y="232688"/>
                  <a:pt x="1287834" y="232688"/>
                </a:cubicBezTo>
                <a:cubicBezTo>
                  <a:pt x="1281126" y="228213"/>
                  <a:pt x="1290070" y="234925"/>
                  <a:pt x="1281126" y="228213"/>
                </a:cubicBezTo>
                <a:cubicBezTo>
                  <a:pt x="1283362" y="228213"/>
                  <a:pt x="1285598" y="230451"/>
                  <a:pt x="1285598" y="230451"/>
                </a:cubicBezTo>
                <a:cubicBezTo>
                  <a:pt x="1283362" y="225976"/>
                  <a:pt x="1278891" y="225976"/>
                  <a:pt x="1274419" y="221501"/>
                </a:cubicBezTo>
                <a:lnTo>
                  <a:pt x="1272755" y="220133"/>
                </a:lnTo>
                <a:lnTo>
                  <a:pt x="1272117" y="220133"/>
                </a:lnTo>
                <a:cubicBezTo>
                  <a:pt x="1274763" y="220133"/>
                  <a:pt x="1274763" y="222250"/>
                  <a:pt x="1274763" y="222250"/>
                </a:cubicBezTo>
                <a:cubicBezTo>
                  <a:pt x="1272117" y="220133"/>
                  <a:pt x="1269471" y="218017"/>
                  <a:pt x="1266825" y="215900"/>
                </a:cubicBezTo>
                <a:lnTo>
                  <a:pt x="1269046" y="217084"/>
                </a:lnTo>
                <a:lnTo>
                  <a:pt x="1266594" y="215069"/>
                </a:lnTo>
                <a:cubicBezTo>
                  <a:pt x="1264358" y="213670"/>
                  <a:pt x="1262122" y="212552"/>
                  <a:pt x="1258768" y="210314"/>
                </a:cubicBezTo>
                <a:cubicBezTo>
                  <a:pt x="1258768" y="210314"/>
                  <a:pt x="1252061" y="205839"/>
                  <a:pt x="1249825" y="203602"/>
                </a:cubicBezTo>
                <a:cubicBezTo>
                  <a:pt x="1247589" y="201365"/>
                  <a:pt x="1240882" y="196890"/>
                  <a:pt x="1240882" y="196890"/>
                </a:cubicBezTo>
                <a:cubicBezTo>
                  <a:pt x="1234174" y="192415"/>
                  <a:pt x="1238646" y="196890"/>
                  <a:pt x="1234174" y="192415"/>
                </a:cubicBezTo>
                <a:cubicBezTo>
                  <a:pt x="1230821" y="190178"/>
                  <a:pt x="1230262" y="190178"/>
                  <a:pt x="1229703" y="190178"/>
                </a:cubicBezTo>
                <a:lnTo>
                  <a:pt x="1229699" y="190176"/>
                </a:lnTo>
                <a:lnTo>
                  <a:pt x="1225790" y="187381"/>
                </a:lnTo>
                <a:lnTo>
                  <a:pt x="1225231" y="187940"/>
                </a:lnTo>
                <a:lnTo>
                  <a:pt x="1220759" y="185703"/>
                </a:lnTo>
                <a:lnTo>
                  <a:pt x="1218523" y="184025"/>
                </a:lnTo>
                <a:lnTo>
                  <a:pt x="1218523" y="183466"/>
                </a:lnTo>
                <a:cubicBezTo>
                  <a:pt x="1214052" y="181228"/>
                  <a:pt x="1211816" y="181228"/>
                  <a:pt x="1211816" y="178991"/>
                </a:cubicBezTo>
                <a:lnTo>
                  <a:pt x="1218523" y="184025"/>
                </a:lnTo>
                <a:lnTo>
                  <a:pt x="1218523" y="185703"/>
                </a:lnTo>
                <a:cubicBezTo>
                  <a:pt x="1209580" y="181228"/>
                  <a:pt x="1205108" y="176753"/>
                  <a:pt x="1200637" y="172279"/>
                </a:cubicBezTo>
                <a:lnTo>
                  <a:pt x="1199147" y="171533"/>
                </a:lnTo>
                <a:lnTo>
                  <a:pt x="1191694" y="165566"/>
                </a:lnTo>
                <a:cubicBezTo>
                  <a:pt x="1193929" y="167804"/>
                  <a:pt x="1200637" y="170041"/>
                  <a:pt x="1205108" y="174516"/>
                </a:cubicBezTo>
                <a:cubicBezTo>
                  <a:pt x="1211816" y="178991"/>
                  <a:pt x="1216288" y="181228"/>
                  <a:pt x="1222995" y="185703"/>
                </a:cubicBezTo>
                <a:cubicBezTo>
                  <a:pt x="1220759" y="183466"/>
                  <a:pt x="1214052" y="178991"/>
                  <a:pt x="1218523" y="181228"/>
                </a:cubicBezTo>
                <a:cubicBezTo>
                  <a:pt x="1214052" y="176753"/>
                  <a:pt x="1207344" y="172279"/>
                  <a:pt x="1198401" y="167804"/>
                </a:cubicBezTo>
                <a:cubicBezTo>
                  <a:pt x="1198401" y="167804"/>
                  <a:pt x="1200637" y="170041"/>
                  <a:pt x="1200637" y="170041"/>
                </a:cubicBezTo>
                <a:cubicBezTo>
                  <a:pt x="1196165" y="167804"/>
                  <a:pt x="1193929" y="165566"/>
                  <a:pt x="1196165" y="167804"/>
                </a:cubicBezTo>
                <a:cubicBezTo>
                  <a:pt x="1193929" y="165566"/>
                  <a:pt x="1189458" y="163329"/>
                  <a:pt x="1187222" y="161092"/>
                </a:cubicBezTo>
                <a:lnTo>
                  <a:pt x="1185980" y="161340"/>
                </a:lnTo>
                <a:lnTo>
                  <a:pt x="1185189" y="160888"/>
                </a:lnTo>
                <a:lnTo>
                  <a:pt x="1182750" y="158854"/>
                </a:lnTo>
                <a:lnTo>
                  <a:pt x="1183744" y="160062"/>
                </a:lnTo>
                <a:lnTo>
                  <a:pt x="1173807" y="154380"/>
                </a:lnTo>
                <a:cubicBezTo>
                  <a:pt x="1167099" y="149905"/>
                  <a:pt x="1160392" y="147667"/>
                  <a:pt x="1153685" y="143193"/>
                </a:cubicBezTo>
                <a:lnTo>
                  <a:pt x="1152912" y="143193"/>
                </a:lnTo>
                <a:lnTo>
                  <a:pt x="1161874" y="148371"/>
                </a:lnTo>
                <a:cubicBezTo>
                  <a:pt x="1159640" y="148371"/>
                  <a:pt x="1152937" y="143853"/>
                  <a:pt x="1157406" y="146112"/>
                </a:cubicBezTo>
                <a:lnTo>
                  <a:pt x="1151631" y="143193"/>
                </a:lnTo>
                <a:lnTo>
                  <a:pt x="1149213" y="143193"/>
                </a:lnTo>
                <a:cubicBezTo>
                  <a:pt x="1151449" y="143193"/>
                  <a:pt x="1153685" y="145430"/>
                  <a:pt x="1158156" y="147667"/>
                </a:cubicBezTo>
                <a:cubicBezTo>
                  <a:pt x="1149213" y="143193"/>
                  <a:pt x="1153685" y="145430"/>
                  <a:pt x="1160392" y="149905"/>
                </a:cubicBezTo>
                <a:cubicBezTo>
                  <a:pt x="1162628" y="149905"/>
                  <a:pt x="1160392" y="147667"/>
                  <a:pt x="1164864" y="149905"/>
                </a:cubicBezTo>
                <a:cubicBezTo>
                  <a:pt x="1167099" y="152142"/>
                  <a:pt x="1162628" y="149905"/>
                  <a:pt x="1167099" y="152142"/>
                </a:cubicBezTo>
                <a:cubicBezTo>
                  <a:pt x="1171571" y="154380"/>
                  <a:pt x="1169335" y="152142"/>
                  <a:pt x="1171571" y="154380"/>
                </a:cubicBezTo>
                <a:cubicBezTo>
                  <a:pt x="1176043" y="156617"/>
                  <a:pt x="1176043" y="157176"/>
                  <a:pt x="1176322" y="158015"/>
                </a:cubicBezTo>
                <a:lnTo>
                  <a:pt x="1179569" y="160700"/>
                </a:lnTo>
                <a:lnTo>
                  <a:pt x="1176043" y="159570"/>
                </a:lnTo>
                <a:lnTo>
                  <a:pt x="1176043" y="158854"/>
                </a:lnTo>
                <a:lnTo>
                  <a:pt x="1173807" y="157554"/>
                </a:lnTo>
                <a:lnTo>
                  <a:pt x="1173807" y="156617"/>
                </a:lnTo>
                <a:lnTo>
                  <a:pt x="1165144" y="152406"/>
                </a:lnTo>
                <a:lnTo>
                  <a:pt x="1164864" y="152142"/>
                </a:lnTo>
                <a:lnTo>
                  <a:pt x="1164778" y="152228"/>
                </a:lnTo>
                <a:lnTo>
                  <a:pt x="1164025" y="151862"/>
                </a:lnTo>
                <a:lnTo>
                  <a:pt x="1164732" y="152274"/>
                </a:lnTo>
                <a:lnTo>
                  <a:pt x="1163746" y="153261"/>
                </a:lnTo>
                <a:cubicBezTo>
                  <a:pt x="1164305" y="153820"/>
                  <a:pt x="1164864" y="154380"/>
                  <a:pt x="1162628" y="154380"/>
                </a:cubicBezTo>
                <a:lnTo>
                  <a:pt x="1174647" y="160120"/>
                </a:lnTo>
                <a:lnTo>
                  <a:pt x="1176043" y="161092"/>
                </a:lnTo>
                <a:lnTo>
                  <a:pt x="1176043" y="160939"/>
                </a:lnTo>
                <a:lnTo>
                  <a:pt x="1187222" y="167804"/>
                </a:lnTo>
                <a:cubicBezTo>
                  <a:pt x="1187222" y="167804"/>
                  <a:pt x="1196165" y="172279"/>
                  <a:pt x="1191694" y="170041"/>
                </a:cubicBezTo>
                <a:cubicBezTo>
                  <a:pt x="1196165" y="172279"/>
                  <a:pt x="1200637" y="174516"/>
                  <a:pt x="1205108" y="176753"/>
                </a:cubicBezTo>
                <a:cubicBezTo>
                  <a:pt x="1200637" y="174516"/>
                  <a:pt x="1202873" y="176753"/>
                  <a:pt x="1198401" y="174516"/>
                </a:cubicBezTo>
                <a:lnTo>
                  <a:pt x="1200638" y="176754"/>
                </a:lnTo>
                <a:lnTo>
                  <a:pt x="1200637" y="176753"/>
                </a:lnTo>
                <a:lnTo>
                  <a:pt x="1201172" y="177289"/>
                </a:lnTo>
                <a:lnTo>
                  <a:pt x="1202873" y="178991"/>
                </a:lnTo>
                <a:lnTo>
                  <a:pt x="1202873" y="178991"/>
                </a:lnTo>
                <a:lnTo>
                  <a:pt x="1205108" y="181228"/>
                </a:lnTo>
                <a:cubicBezTo>
                  <a:pt x="1200637" y="178991"/>
                  <a:pt x="1207344" y="183466"/>
                  <a:pt x="1198401" y="178991"/>
                </a:cubicBezTo>
                <a:cubicBezTo>
                  <a:pt x="1198401" y="178991"/>
                  <a:pt x="1207344" y="183466"/>
                  <a:pt x="1205108" y="183466"/>
                </a:cubicBezTo>
                <a:cubicBezTo>
                  <a:pt x="1209580" y="185703"/>
                  <a:pt x="1209580" y="185703"/>
                  <a:pt x="1207344" y="185703"/>
                </a:cubicBezTo>
                <a:cubicBezTo>
                  <a:pt x="1209580" y="185703"/>
                  <a:pt x="1209580" y="185703"/>
                  <a:pt x="1209580" y="185703"/>
                </a:cubicBezTo>
                <a:cubicBezTo>
                  <a:pt x="1214052" y="187940"/>
                  <a:pt x="1214052" y="187940"/>
                  <a:pt x="1211816" y="187940"/>
                </a:cubicBezTo>
                <a:cubicBezTo>
                  <a:pt x="1220759" y="194652"/>
                  <a:pt x="1227467" y="199127"/>
                  <a:pt x="1236410" y="205839"/>
                </a:cubicBezTo>
                <a:cubicBezTo>
                  <a:pt x="1236410" y="205839"/>
                  <a:pt x="1234174" y="203602"/>
                  <a:pt x="1234174" y="205839"/>
                </a:cubicBezTo>
                <a:cubicBezTo>
                  <a:pt x="1227467" y="199127"/>
                  <a:pt x="1220759" y="196890"/>
                  <a:pt x="1216288" y="192415"/>
                </a:cubicBezTo>
                <a:cubicBezTo>
                  <a:pt x="1218523" y="194652"/>
                  <a:pt x="1222995" y="199127"/>
                  <a:pt x="1229702" y="203602"/>
                </a:cubicBezTo>
                <a:cubicBezTo>
                  <a:pt x="1236410" y="210314"/>
                  <a:pt x="1245353" y="214789"/>
                  <a:pt x="1249825" y="219264"/>
                </a:cubicBezTo>
                <a:cubicBezTo>
                  <a:pt x="1252061" y="219264"/>
                  <a:pt x="1252061" y="219264"/>
                  <a:pt x="1254297" y="219264"/>
                </a:cubicBezTo>
                <a:cubicBezTo>
                  <a:pt x="1254297" y="221501"/>
                  <a:pt x="1256532" y="223738"/>
                  <a:pt x="1254297" y="221501"/>
                </a:cubicBezTo>
                <a:cubicBezTo>
                  <a:pt x="1256532" y="223738"/>
                  <a:pt x="1258768" y="223738"/>
                  <a:pt x="1261004" y="225976"/>
                </a:cubicBezTo>
                <a:cubicBezTo>
                  <a:pt x="1258768" y="225976"/>
                  <a:pt x="1256532" y="223738"/>
                  <a:pt x="1254297" y="223738"/>
                </a:cubicBezTo>
                <a:cubicBezTo>
                  <a:pt x="1261004" y="228213"/>
                  <a:pt x="1269947" y="237163"/>
                  <a:pt x="1272183" y="237163"/>
                </a:cubicBezTo>
                <a:cubicBezTo>
                  <a:pt x="1274419" y="239400"/>
                  <a:pt x="1269947" y="237163"/>
                  <a:pt x="1269947" y="237163"/>
                </a:cubicBezTo>
                <a:cubicBezTo>
                  <a:pt x="1276655" y="243875"/>
                  <a:pt x="1281126" y="246112"/>
                  <a:pt x="1285598" y="248350"/>
                </a:cubicBezTo>
                <a:cubicBezTo>
                  <a:pt x="1287834" y="252824"/>
                  <a:pt x="1292306" y="255062"/>
                  <a:pt x="1299013" y="261774"/>
                </a:cubicBezTo>
                <a:cubicBezTo>
                  <a:pt x="1296777" y="259537"/>
                  <a:pt x="1294541" y="259537"/>
                  <a:pt x="1301249" y="264011"/>
                </a:cubicBezTo>
                <a:cubicBezTo>
                  <a:pt x="1302367" y="265130"/>
                  <a:pt x="1300690" y="264011"/>
                  <a:pt x="1298454" y="262613"/>
                </a:cubicBezTo>
                <a:lnTo>
                  <a:pt x="1293693" y="260231"/>
                </a:lnTo>
                <a:lnTo>
                  <a:pt x="1292307" y="259537"/>
                </a:lnTo>
                <a:lnTo>
                  <a:pt x="1283362" y="252824"/>
                </a:lnTo>
                <a:cubicBezTo>
                  <a:pt x="1283362" y="250587"/>
                  <a:pt x="1285598" y="255062"/>
                  <a:pt x="1287834" y="255062"/>
                </a:cubicBezTo>
                <a:cubicBezTo>
                  <a:pt x="1285598" y="252824"/>
                  <a:pt x="1285598" y="252824"/>
                  <a:pt x="1285598" y="252824"/>
                </a:cubicBezTo>
                <a:cubicBezTo>
                  <a:pt x="1283362" y="250587"/>
                  <a:pt x="1283362" y="250587"/>
                  <a:pt x="1283362" y="250587"/>
                </a:cubicBezTo>
                <a:lnTo>
                  <a:pt x="1280452" y="249131"/>
                </a:lnTo>
                <a:lnTo>
                  <a:pt x="1280452" y="249238"/>
                </a:lnTo>
                <a:lnTo>
                  <a:pt x="1280301" y="249055"/>
                </a:lnTo>
                <a:lnTo>
                  <a:pt x="1278891" y="248350"/>
                </a:lnTo>
                <a:cubicBezTo>
                  <a:pt x="1274419" y="243875"/>
                  <a:pt x="1276655" y="246112"/>
                  <a:pt x="1276655" y="248350"/>
                </a:cubicBezTo>
                <a:lnTo>
                  <a:pt x="1273637" y="244725"/>
                </a:lnTo>
                <a:lnTo>
                  <a:pt x="1269207" y="240348"/>
                </a:lnTo>
                <a:cubicBezTo>
                  <a:pt x="1266958" y="238126"/>
                  <a:pt x="1271456" y="240348"/>
                  <a:pt x="1266958" y="238126"/>
                </a:cubicBezTo>
                <a:cubicBezTo>
                  <a:pt x="1266958" y="238126"/>
                  <a:pt x="1266958" y="235903"/>
                  <a:pt x="1264709" y="235903"/>
                </a:cubicBezTo>
                <a:cubicBezTo>
                  <a:pt x="1260211" y="231458"/>
                  <a:pt x="1262460" y="235903"/>
                  <a:pt x="1255713" y="229236"/>
                </a:cubicBezTo>
                <a:lnTo>
                  <a:pt x="1257466" y="229582"/>
                </a:lnTo>
                <a:lnTo>
                  <a:pt x="1252061" y="225976"/>
                </a:lnTo>
                <a:cubicBezTo>
                  <a:pt x="1249825" y="223738"/>
                  <a:pt x="1249825" y="223738"/>
                  <a:pt x="1247589" y="221501"/>
                </a:cubicBezTo>
                <a:cubicBezTo>
                  <a:pt x="1245353" y="221501"/>
                  <a:pt x="1249825" y="225976"/>
                  <a:pt x="1247589" y="223738"/>
                </a:cubicBezTo>
                <a:cubicBezTo>
                  <a:pt x="1245353" y="221501"/>
                  <a:pt x="1245353" y="221501"/>
                  <a:pt x="1240882" y="219264"/>
                </a:cubicBezTo>
                <a:cubicBezTo>
                  <a:pt x="1245353" y="221501"/>
                  <a:pt x="1245353" y="221501"/>
                  <a:pt x="1238646" y="214789"/>
                </a:cubicBezTo>
                <a:cubicBezTo>
                  <a:pt x="1240882" y="219264"/>
                  <a:pt x="1243117" y="219264"/>
                  <a:pt x="1236410" y="214789"/>
                </a:cubicBezTo>
                <a:cubicBezTo>
                  <a:pt x="1238646" y="217026"/>
                  <a:pt x="1229702" y="210314"/>
                  <a:pt x="1227467" y="208077"/>
                </a:cubicBezTo>
                <a:cubicBezTo>
                  <a:pt x="1225231" y="205839"/>
                  <a:pt x="1227467" y="208077"/>
                  <a:pt x="1222995" y="203602"/>
                </a:cubicBezTo>
                <a:cubicBezTo>
                  <a:pt x="1218523" y="201365"/>
                  <a:pt x="1227467" y="210314"/>
                  <a:pt x="1234174" y="214789"/>
                </a:cubicBezTo>
                <a:cubicBezTo>
                  <a:pt x="1229702" y="212552"/>
                  <a:pt x="1225231" y="205839"/>
                  <a:pt x="1220759" y="205839"/>
                </a:cubicBezTo>
                <a:lnTo>
                  <a:pt x="1217742" y="201310"/>
                </a:lnTo>
                <a:lnTo>
                  <a:pt x="1217860" y="201365"/>
                </a:lnTo>
                <a:cubicBezTo>
                  <a:pt x="1218244" y="201365"/>
                  <a:pt x="1217965" y="200805"/>
                  <a:pt x="1216288" y="199127"/>
                </a:cubicBezTo>
                <a:cubicBezTo>
                  <a:pt x="1211816" y="196890"/>
                  <a:pt x="1209580" y="194652"/>
                  <a:pt x="1209580" y="196890"/>
                </a:cubicBezTo>
                <a:cubicBezTo>
                  <a:pt x="1214052" y="199127"/>
                  <a:pt x="1211816" y="196890"/>
                  <a:pt x="1216288" y="199127"/>
                </a:cubicBezTo>
                <a:lnTo>
                  <a:pt x="1217742" y="201310"/>
                </a:lnTo>
                <a:lnTo>
                  <a:pt x="1215449" y="200246"/>
                </a:lnTo>
                <a:cubicBezTo>
                  <a:pt x="1213493" y="199127"/>
                  <a:pt x="1211816" y="198009"/>
                  <a:pt x="1216288" y="201365"/>
                </a:cubicBezTo>
                <a:cubicBezTo>
                  <a:pt x="1215170" y="201365"/>
                  <a:pt x="1212934" y="199687"/>
                  <a:pt x="1210419" y="197729"/>
                </a:cubicBezTo>
                <a:lnTo>
                  <a:pt x="1206810" y="195188"/>
                </a:lnTo>
                <a:lnTo>
                  <a:pt x="1207344" y="194652"/>
                </a:lnTo>
                <a:lnTo>
                  <a:pt x="1202874" y="192416"/>
                </a:lnTo>
                <a:lnTo>
                  <a:pt x="1202873" y="192415"/>
                </a:lnTo>
                <a:lnTo>
                  <a:pt x="1202874" y="192416"/>
                </a:lnTo>
                <a:lnTo>
                  <a:pt x="1198401" y="190178"/>
                </a:lnTo>
                <a:lnTo>
                  <a:pt x="1195085" y="187192"/>
                </a:lnTo>
                <a:lnTo>
                  <a:pt x="1192553" y="185788"/>
                </a:lnTo>
                <a:lnTo>
                  <a:pt x="1190377" y="184413"/>
                </a:lnTo>
                <a:lnTo>
                  <a:pt x="1187222" y="183466"/>
                </a:lnTo>
                <a:cubicBezTo>
                  <a:pt x="1180514" y="178991"/>
                  <a:pt x="1171571" y="174516"/>
                  <a:pt x="1171571" y="174516"/>
                </a:cubicBezTo>
                <a:cubicBezTo>
                  <a:pt x="1169335" y="174516"/>
                  <a:pt x="1171571" y="174516"/>
                  <a:pt x="1169335" y="172279"/>
                </a:cubicBezTo>
                <a:cubicBezTo>
                  <a:pt x="1178279" y="178991"/>
                  <a:pt x="1171571" y="172279"/>
                  <a:pt x="1169335" y="170041"/>
                </a:cubicBezTo>
                <a:cubicBezTo>
                  <a:pt x="1162628" y="167804"/>
                  <a:pt x="1167099" y="170041"/>
                  <a:pt x="1164864" y="170041"/>
                </a:cubicBezTo>
                <a:cubicBezTo>
                  <a:pt x="1160392" y="167804"/>
                  <a:pt x="1153685" y="163329"/>
                  <a:pt x="1151449" y="161092"/>
                </a:cubicBezTo>
                <a:cubicBezTo>
                  <a:pt x="1144741" y="158854"/>
                  <a:pt x="1138034" y="156617"/>
                  <a:pt x="1133562" y="152142"/>
                </a:cubicBezTo>
                <a:cubicBezTo>
                  <a:pt x="1126855" y="149905"/>
                  <a:pt x="1122383" y="147667"/>
                  <a:pt x="1117911" y="145430"/>
                </a:cubicBezTo>
                <a:cubicBezTo>
                  <a:pt x="1117911" y="147667"/>
                  <a:pt x="1124619" y="149905"/>
                  <a:pt x="1122383" y="149905"/>
                </a:cubicBezTo>
                <a:cubicBezTo>
                  <a:pt x="1120147" y="147667"/>
                  <a:pt x="1117911" y="147667"/>
                  <a:pt x="1117911" y="147667"/>
                </a:cubicBezTo>
                <a:cubicBezTo>
                  <a:pt x="1115676" y="145430"/>
                  <a:pt x="1115676" y="145430"/>
                  <a:pt x="1115676" y="145430"/>
                </a:cubicBezTo>
                <a:cubicBezTo>
                  <a:pt x="1108968" y="143193"/>
                  <a:pt x="1106732" y="143193"/>
                  <a:pt x="1100025" y="140955"/>
                </a:cubicBezTo>
                <a:cubicBezTo>
                  <a:pt x="1102261" y="138718"/>
                  <a:pt x="1104496" y="140955"/>
                  <a:pt x="1104496" y="140955"/>
                </a:cubicBezTo>
                <a:cubicBezTo>
                  <a:pt x="1088846" y="134243"/>
                  <a:pt x="1079902" y="129768"/>
                  <a:pt x="1068723" y="127531"/>
                </a:cubicBezTo>
                <a:cubicBezTo>
                  <a:pt x="1059780" y="123056"/>
                  <a:pt x="1048601" y="118581"/>
                  <a:pt x="1032950" y="114107"/>
                </a:cubicBezTo>
                <a:cubicBezTo>
                  <a:pt x="1039658" y="116344"/>
                  <a:pt x="1044129" y="118581"/>
                  <a:pt x="1048601" y="120819"/>
                </a:cubicBezTo>
                <a:cubicBezTo>
                  <a:pt x="1044129" y="118581"/>
                  <a:pt x="1037422" y="116344"/>
                  <a:pt x="1030714" y="114107"/>
                </a:cubicBezTo>
                <a:cubicBezTo>
                  <a:pt x="1024007" y="111869"/>
                  <a:pt x="1017299" y="109632"/>
                  <a:pt x="1010592" y="109632"/>
                </a:cubicBezTo>
                <a:cubicBezTo>
                  <a:pt x="1015064" y="111869"/>
                  <a:pt x="1017299" y="111869"/>
                  <a:pt x="1015064" y="111869"/>
                </a:cubicBezTo>
                <a:cubicBezTo>
                  <a:pt x="1006120" y="109632"/>
                  <a:pt x="999413" y="107395"/>
                  <a:pt x="994941" y="105157"/>
                </a:cubicBezTo>
                <a:cubicBezTo>
                  <a:pt x="988234" y="105157"/>
                  <a:pt x="983762" y="102920"/>
                  <a:pt x="981526" y="102920"/>
                </a:cubicBezTo>
                <a:cubicBezTo>
                  <a:pt x="985998" y="105157"/>
                  <a:pt x="990470" y="105157"/>
                  <a:pt x="994941" y="107395"/>
                </a:cubicBezTo>
                <a:cubicBezTo>
                  <a:pt x="994941" y="109632"/>
                  <a:pt x="999413" y="109632"/>
                  <a:pt x="1003884" y="111869"/>
                </a:cubicBezTo>
                <a:cubicBezTo>
                  <a:pt x="1006120" y="114107"/>
                  <a:pt x="1013946" y="116903"/>
                  <a:pt x="1022330" y="119141"/>
                </a:cubicBezTo>
                <a:lnTo>
                  <a:pt x="1033665" y="121177"/>
                </a:lnTo>
                <a:lnTo>
                  <a:pt x="1046365" y="127531"/>
                </a:lnTo>
                <a:cubicBezTo>
                  <a:pt x="1048601" y="127531"/>
                  <a:pt x="1053073" y="129768"/>
                  <a:pt x="1053073" y="129768"/>
                </a:cubicBezTo>
                <a:cubicBezTo>
                  <a:pt x="1057544" y="129768"/>
                  <a:pt x="1053073" y="129768"/>
                  <a:pt x="1057544" y="132006"/>
                </a:cubicBezTo>
                <a:cubicBezTo>
                  <a:pt x="1059780" y="132006"/>
                  <a:pt x="1059780" y="132006"/>
                  <a:pt x="1064252" y="134243"/>
                </a:cubicBezTo>
                <a:cubicBezTo>
                  <a:pt x="1066487" y="136480"/>
                  <a:pt x="1075431" y="138718"/>
                  <a:pt x="1082138" y="140955"/>
                </a:cubicBezTo>
                <a:cubicBezTo>
                  <a:pt x="1086610" y="143193"/>
                  <a:pt x="1093317" y="145430"/>
                  <a:pt x="1097789" y="147667"/>
                </a:cubicBezTo>
                <a:cubicBezTo>
                  <a:pt x="1104496" y="149905"/>
                  <a:pt x="1108968" y="152142"/>
                  <a:pt x="1113440" y="154380"/>
                </a:cubicBezTo>
                <a:cubicBezTo>
                  <a:pt x="1117911" y="156617"/>
                  <a:pt x="1120147" y="156617"/>
                  <a:pt x="1124619" y="158854"/>
                </a:cubicBezTo>
                <a:cubicBezTo>
                  <a:pt x="1124619" y="158854"/>
                  <a:pt x="1131326" y="161092"/>
                  <a:pt x="1129090" y="163329"/>
                </a:cubicBezTo>
                <a:cubicBezTo>
                  <a:pt x="1135798" y="165567"/>
                  <a:pt x="1139711" y="167245"/>
                  <a:pt x="1143623" y="169202"/>
                </a:cubicBezTo>
                <a:lnTo>
                  <a:pt x="1154597" y="174904"/>
                </a:lnTo>
                <a:lnTo>
                  <a:pt x="1161510" y="180669"/>
                </a:lnTo>
                <a:lnTo>
                  <a:pt x="1153685" y="176753"/>
                </a:lnTo>
                <a:cubicBezTo>
                  <a:pt x="1146977" y="174516"/>
                  <a:pt x="1144741" y="172279"/>
                  <a:pt x="1144741" y="174516"/>
                </a:cubicBezTo>
                <a:cubicBezTo>
                  <a:pt x="1138034" y="170041"/>
                  <a:pt x="1138034" y="170041"/>
                  <a:pt x="1129090" y="165566"/>
                </a:cubicBezTo>
                <a:cubicBezTo>
                  <a:pt x="1126855" y="163329"/>
                  <a:pt x="1129090" y="165566"/>
                  <a:pt x="1124619" y="163329"/>
                </a:cubicBezTo>
                <a:cubicBezTo>
                  <a:pt x="1124619" y="163329"/>
                  <a:pt x="1126855" y="165566"/>
                  <a:pt x="1124619" y="165566"/>
                </a:cubicBezTo>
                <a:cubicBezTo>
                  <a:pt x="1117911" y="161092"/>
                  <a:pt x="1104496" y="156617"/>
                  <a:pt x="1102261" y="156617"/>
                </a:cubicBezTo>
                <a:cubicBezTo>
                  <a:pt x="1100025" y="154380"/>
                  <a:pt x="1097789" y="154380"/>
                  <a:pt x="1095553" y="152142"/>
                </a:cubicBezTo>
                <a:cubicBezTo>
                  <a:pt x="1093317" y="152142"/>
                  <a:pt x="1091082" y="149905"/>
                  <a:pt x="1088846" y="149905"/>
                </a:cubicBezTo>
                <a:cubicBezTo>
                  <a:pt x="1084374" y="147667"/>
                  <a:pt x="1079902" y="145430"/>
                  <a:pt x="1075431" y="143193"/>
                </a:cubicBezTo>
                <a:cubicBezTo>
                  <a:pt x="1073195" y="143193"/>
                  <a:pt x="1066487" y="140955"/>
                  <a:pt x="1062016" y="138718"/>
                </a:cubicBezTo>
                <a:cubicBezTo>
                  <a:pt x="1055308" y="136480"/>
                  <a:pt x="1050837" y="134243"/>
                  <a:pt x="1048601" y="134243"/>
                </a:cubicBezTo>
                <a:cubicBezTo>
                  <a:pt x="1046365" y="134243"/>
                  <a:pt x="1046365" y="134243"/>
                  <a:pt x="1046365" y="132006"/>
                </a:cubicBezTo>
                <a:cubicBezTo>
                  <a:pt x="1044129" y="132006"/>
                  <a:pt x="1041893" y="132006"/>
                  <a:pt x="1039658" y="132006"/>
                </a:cubicBezTo>
                <a:cubicBezTo>
                  <a:pt x="1037422" y="129768"/>
                  <a:pt x="1032950" y="127531"/>
                  <a:pt x="1028479" y="127531"/>
                </a:cubicBezTo>
                <a:cubicBezTo>
                  <a:pt x="1024007" y="125294"/>
                  <a:pt x="1019535" y="125294"/>
                  <a:pt x="1015064" y="123056"/>
                </a:cubicBezTo>
                <a:cubicBezTo>
                  <a:pt x="1006120" y="120819"/>
                  <a:pt x="999413" y="118581"/>
                  <a:pt x="994941" y="118581"/>
                </a:cubicBezTo>
                <a:cubicBezTo>
                  <a:pt x="990470" y="116344"/>
                  <a:pt x="974819" y="111869"/>
                  <a:pt x="968111" y="111869"/>
                </a:cubicBezTo>
                <a:cubicBezTo>
                  <a:pt x="970347" y="111869"/>
                  <a:pt x="970347" y="111869"/>
                  <a:pt x="970347" y="114107"/>
                </a:cubicBezTo>
                <a:cubicBezTo>
                  <a:pt x="961404" y="111869"/>
                  <a:pt x="952461" y="109632"/>
                  <a:pt x="943517" y="109632"/>
                </a:cubicBezTo>
                <a:cubicBezTo>
                  <a:pt x="936810" y="107395"/>
                  <a:pt x="930102" y="107395"/>
                  <a:pt x="925631" y="107395"/>
                </a:cubicBezTo>
                <a:cubicBezTo>
                  <a:pt x="918923" y="107395"/>
                  <a:pt x="912216" y="105157"/>
                  <a:pt x="905508" y="105157"/>
                </a:cubicBezTo>
                <a:cubicBezTo>
                  <a:pt x="901037" y="105157"/>
                  <a:pt x="894329" y="102920"/>
                  <a:pt x="887622" y="102920"/>
                </a:cubicBezTo>
                <a:cubicBezTo>
                  <a:pt x="880914" y="102920"/>
                  <a:pt x="876443" y="102920"/>
                  <a:pt x="871971" y="102920"/>
                </a:cubicBezTo>
                <a:cubicBezTo>
                  <a:pt x="865263" y="102920"/>
                  <a:pt x="860792" y="102920"/>
                  <a:pt x="856320" y="102920"/>
                </a:cubicBezTo>
                <a:cubicBezTo>
                  <a:pt x="849613" y="102920"/>
                  <a:pt x="847377" y="102920"/>
                  <a:pt x="842905" y="102920"/>
                </a:cubicBezTo>
                <a:cubicBezTo>
                  <a:pt x="840669" y="102920"/>
                  <a:pt x="838434" y="102920"/>
                  <a:pt x="836198" y="102920"/>
                </a:cubicBezTo>
                <a:cubicBezTo>
                  <a:pt x="833962" y="102920"/>
                  <a:pt x="831726" y="100682"/>
                  <a:pt x="829490" y="100682"/>
                </a:cubicBezTo>
                <a:cubicBezTo>
                  <a:pt x="827254" y="100682"/>
                  <a:pt x="825019" y="100682"/>
                  <a:pt x="827254" y="100682"/>
                </a:cubicBezTo>
                <a:cubicBezTo>
                  <a:pt x="822783" y="102920"/>
                  <a:pt x="818311" y="102920"/>
                  <a:pt x="816075" y="100682"/>
                </a:cubicBezTo>
                <a:cubicBezTo>
                  <a:pt x="804896" y="102920"/>
                  <a:pt x="795953" y="102920"/>
                  <a:pt x="789246" y="102920"/>
                </a:cubicBezTo>
                <a:cubicBezTo>
                  <a:pt x="780302" y="102920"/>
                  <a:pt x="771359" y="105157"/>
                  <a:pt x="762416" y="105157"/>
                </a:cubicBezTo>
                <a:cubicBezTo>
                  <a:pt x="755708" y="107395"/>
                  <a:pt x="746765" y="107395"/>
                  <a:pt x="737822" y="109632"/>
                </a:cubicBezTo>
                <a:cubicBezTo>
                  <a:pt x="728878" y="109632"/>
                  <a:pt x="719935" y="111869"/>
                  <a:pt x="710992" y="111869"/>
                </a:cubicBezTo>
                <a:cubicBezTo>
                  <a:pt x="679690" y="118581"/>
                  <a:pt x="646153" y="127531"/>
                  <a:pt x="623795" y="136480"/>
                </a:cubicBezTo>
                <a:cubicBezTo>
                  <a:pt x="623795" y="134243"/>
                  <a:pt x="619323" y="136480"/>
                  <a:pt x="621559" y="134243"/>
                </a:cubicBezTo>
                <a:cubicBezTo>
                  <a:pt x="614851" y="136480"/>
                  <a:pt x="614851" y="136480"/>
                  <a:pt x="617087" y="138718"/>
                </a:cubicBezTo>
                <a:cubicBezTo>
                  <a:pt x="610380" y="138718"/>
                  <a:pt x="612616" y="138718"/>
                  <a:pt x="610380" y="138718"/>
                </a:cubicBezTo>
                <a:cubicBezTo>
                  <a:pt x="610380" y="140955"/>
                  <a:pt x="608144" y="140955"/>
                  <a:pt x="601436" y="140955"/>
                </a:cubicBezTo>
                <a:cubicBezTo>
                  <a:pt x="601436" y="143193"/>
                  <a:pt x="610380" y="138718"/>
                  <a:pt x="608144" y="140955"/>
                </a:cubicBezTo>
                <a:cubicBezTo>
                  <a:pt x="603672" y="143193"/>
                  <a:pt x="590257" y="147667"/>
                  <a:pt x="590257" y="145430"/>
                </a:cubicBezTo>
                <a:cubicBezTo>
                  <a:pt x="585786" y="147667"/>
                  <a:pt x="585786" y="147667"/>
                  <a:pt x="585786" y="147667"/>
                </a:cubicBezTo>
                <a:cubicBezTo>
                  <a:pt x="576842" y="152142"/>
                  <a:pt x="572371" y="154380"/>
                  <a:pt x="565663" y="156617"/>
                </a:cubicBezTo>
                <a:cubicBezTo>
                  <a:pt x="561192" y="156617"/>
                  <a:pt x="554484" y="161092"/>
                  <a:pt x="545541" y="165566"/>
                </a:cubicBezTo>
                <a:cubicBezTo>
                  <a:pt x="538833" y="167804"/>
                  <a:pt x="536598" y="167804"/>
                  <a:pt x="536598" y="170041"/>
                </a:cubicBezTo>
                <a:cubicBezTo>
                  <a:pt x="532126" y="172279"/>
                  <a:pt x="532126" y="170041"/>
                  <a:pt x="527654" y="172279"/>
                </a:cubicBezTo>
                <a:cubicBezTo>
                  <a:pt x="520947" y="176753"/>
                  <a:pt x="523183" y="176753"/>
                  <a:pt x="514239" y="181228"/>
                </a:cubicBezTo>
                <a:cubicBezTo>
                  <a:pt x="518711" y="176753"/>
                  <a:pt x="503060" y="185703"/>
                  <a:pt x="500824" y="185703"/>
                </a:cubicBezTo>
                <a:cubicBezTo>
                  <a:pt x="496353" y="190178"/>
                  <a:pt x="496353" y="190178"/>
                  <a:pt x="491881" y="192415"/>
                </a:cubicBezTo>
                <a:lnTo>
                  <a:pt x="492161" y="191297"/>
                </a:lnTo>
                <a:lnTo>
                  <a:pt x="494117" y="190178"/>
                </a:lnTo>
                <a:cubicBezTo>
                  <a:pt x="494117" y="190178"/>
                  <a:pt x="492999" y="190738"/>
                  <a:pt x="492161" y="191297"/>
                </a:cubicBezTo>
                <a:lnTo>
                  <a:pt x="492161" y="191297"/>
                </a:lnTo>
                <a:lnTo>
                  <a:pt x="478466" y="199127"/>
                </a:lnTo>
                <a:cubicBezTo>
                  <a:pt x="471759" y="203602"/>
                  <a:pt x="467287" y="205839"/>
                  <a:pt x="460580" y="210314"/>
                </a:cubicBezTo>
                <a:cubicBezTo>
                  <a:pt x="453872" y="214789"/>
                  <a:pt x="444929" y="221501"/>
                  <a:pt x="440457" y="223738"/>
                </a:cubicBezTo>
                <a:cubicBezTo>
                  <a:pt x="435986" y="225976"/>
                  <a:pt x="433750" y="225976"/>
                  <a:pt x="431514" y="228213"/>
                </a:cubicBezTo>
                <a:cubicBezTo>
                  <a:pt x="422571" y="234925"/>
                  <a:pt x="411392" y="243875"/>
                  <a:pt x="409156" y="243875"/>
                </a:cubicBezTo>
                <a:cubicBezTo>
                  <a:pt x="395741" y="255062"/>
                  <a:pt x="384562" y="264011"/>
                  <a:pt x="366675" y="277436"/>
                </a:cubicBezTo>
                <a:cubicBezTo>
                  <a:pt x="366675" y="279673"/>
                  <a:pt x="353260" y="290860"/>
                  <a:pt x="351024" y="293097"/>
                </a:cubicBezTo>
                <a:cubicBezTo>
                  <a:pt x="346553" y="297572"/>
                  <a:pt x="348789" y="295335"/>
                  <a:pt x="351024" y="295335"/>
                </a:cubicBezTo>
                <a:cubicBezTo>
                  <a:pt x="346553" y="297572"/>
                  <a:pt x="344317" y="299809"/>
                  <a:pt x="337609" y="304284"/>
                </a:cubicBezTo>
                <a:cubicBezTo>
                  <a:pt x="335374" y="308759"/>
                  <a:pt x="337609" y="306522"/>
                  <a:pt x="337609" y="306522"/>
                </a:cubicBezTo>
                <a:cubicBezTo>
                  <a:pt x="335374" y="308759"/>
                  <a:pt x="335374" y="308759"/>
                  <a:pt x="335374" y="308759"/>
                </a:cubicBezTo>
                <a:cubicBezTo>
                  <a:pt x="328666" y="313234"/>
                  <a:pt x="324194" y="319946"/>
                  <a:pt x="317487" y="326658"/>
                </a:cubicBezTo>
                <a:cubicBezTo>
                  <a:pt x="313015" y="331133"/>
                  <a:pt x="308544" y="337845"/>
                  <a:pt x="301836" y="342320"/>
                </a:cubicBezTo>
                <a:cubicBezTo>
                  <a:pt x="299600" y="349032"/>
                  <a:pt x="286185" y="360219"/>
                  <a:pt x="283950" y="364694"/>
                </a:cubicBezTo>
                <a:cubicBezTo>
                  <a:pt x="283950" y="366931"/>
                  <a:pt x="279478" y="371406"/>
                  <a:pt x="279478" y="369168"/>
                </a:cubicBezTo>
                <a:cubicBezTo>
                  <a:pt x="277242" y="373643"/>
                  <a:pt x="277242" y="373643"/>
                  <a:pt x="277242" y="375880"/>
                </a:cubicBezTo>
                <a:cubicBezTo>
                  <a:pt x="275006" y="375880"/>
                  <a:pt x="266063" y="389305"/>
                  <a:pt x="259356" y="396017"/>
                </a:cubicBezTo>
                <a:cubicBezTo>
                  <a:pt x="257120" y="400492"/>
                  <a:pt x="250412" y="407204"/>
                  <a:pt x="248177" y="411679"/>
                </a:cubicBezTo>
                <a:cubicBezTo>
                  <a:pt x="243705" y="418391"/>
                  <a:pt x="236997" y="427340"/>
                  <a:pt x="230290" y="440765"/>
                </a:cubicBezTo>
                <a:cubicBezTo>
                  <a:pt x="228054" y="445239"/>
                  <a:pt x="225818" y="449714"/>
                  <a:pt x="223582" y="451951"/>
                </a:cubicBezTo>
                <a:cubicBezTo>
                  <a:pt x="221347" y="456426"/>
                  <a:pt x="219111" y="458664"/>
                  <a:pt x="216875" y="463138"/>
                </a:cubicBezTo>
                <a:cubicBezTo>
                  <a:pt x="214639" y="467613"/>
                  <a:pt x="210168" y="474325"/>
                  <a:pt x="207932" y="478800"/>
                </a:cubicBezTo>
                <a:cubicBezTo>
                  <a:pt x="205696" y="485512"/>
                  <a:pt x="203460" y="487750"/>
                  <a:pt x="203460" y="487750"/>
                </a:cubicBezTo>
                <a:cubicBezTo>
                  <a:pt x="198988" y="496699"/>
                  <a:pt x="198988" y="496699"/>
                  <a:pt x="196753" y="501174"/>
                </a:cubicBezTo>
                <a:cubicBezTo>
                  <a:pt x="196753" y="501174"/>
                  <a:pt x="190045" y="514598"/>
                  <a:pt x="190045" y="514598"/>
                </a:cubicBezTo>
                <a:cubicBezTo>
                  <a:pt x="187809" y="519073"/>
                  <a:pt x="183338" y="528023"/>
                  <a:pt x="181102" y="534735"/>
                </a:cubicBezTo>
                <a:cubicBezTo>
                  <a:pt x="181102" y="530260"/>
                  <a:pt x="176630" y="541447"/>
                  <a:pt x="174394" y="545922"/>
                </a:cubicBezTo>
                <a:cubicBezTo>
                  <a:pt x="172159" y="550396"/>
                  <a:pt x="172159" y="552634"/>
                  <a:pt x="169923" y="557108"/>
                </a:cubicBezTo>
                <a:cubicBezTo>
                  <a:pt x="167687" y="561583"/>
                  <a:pt x="165451" y="568295"/>
                  <a:pt x="163215" y="572770"/>
                </a:cubicBezTo>
                <a:cubicBezTo>
                  <a:pt x="158744" y="579482"/>
                  <a:pt x="154272" y="595144"/>
                  <a:pt x="149800" y="608568"/>
                </a:cubicBezTo>
                <a:cubicBezTo>
                  <a:pt x="149800" y="610806"/>
                  <a:pt x="149800" y="613043"/>
                  <a:pt x="147565" y="610806"/>
                </a:cubicBezTo>
                <a:cubicBezTo>
                  <a:pt x="147565" y="617518"/>
                  <a:pt x="145329" y="621993"/>
                  <a:pt x="145329" y="626467"/>
                </a:cubicBezTo>
                <a:cubicBezTo>
                  <a:pt x="143093" y="630942"/>
                  <a:pt x="140857" y="635417"/>
                  <a:pt x="138621" y="642129"/>
                </a:cubicBezTo>
                <a:cubicBezTo>
                  <a:pt x="140857" y="642129"/>
                  <a:pt x="140857" y="635417"/>
                  <a:pt x="143093" y="635417"/>
                </a:cubicBezTo>
                <a:lnTo>
                  <a:pt x="140760" y="640475"/>
                </a:lnTo>
                <a:lnTo>
                  <a:pt x="140857" y="639892"/>
                </a:lnTo>
                <a:lnTo>
                  <a:pt x="140711" y="640581"/>
                </a:lnTo>
                <a:lnTo>
                  <a:pt x="139739" y="642688"/>
                </a:lnTo>
                <a:cubicBezTo>
                  <a:pt x="138621" y="646044"/>
                  <a:pt x="137503" y="649960"/>
                  <a:pt x="136385" y="653316"/>
                </a:cubicBezTo>
                <a:lnTo>
                  <a:pt x="133492" y="669241"/>
                </a:lnTo>
                <a:lnTo>
                  <a:pt x="133311" y="669537"/>
                </a:lnTo>
                <a:cubicBezTo>
                  <a:pt x="132473" y="672893"/>
                  <a:pt x="131914" y="676808"/>
                  <a:pt x="131914" y="677927"/>
                </a:cubicBezTo>
                <a:lnTo>
                  <a:pt x="133492" y="669241"/>
                </a:lnTo>
                <a:lnTo>
                  <a:pt x="135236" y="666385"/>
                </a:lnTo>
                <a:lnTo>
                  <a:pt x="132193" y="680724"/>
                </a:lnTo>
                <a:cubicBezTo>
                  <a:pt x="130656" y="687995"/>
                  <a:pt x="129189" y="695127"/>
                  <a:pt x="127966" y="701560"/>
                </a:cubicBezTo>
                <a:lnTo>
                  <a:pt x="126552" y="710086"/>
                </a:lnTo>
                <a:lnTo>
                  <a:pt x="126711" y="710669"/>
                </a:lnTo>
                <a:lnTo>
                  <a:pt x="129678" y="695826"/>
                </a:lnTo>
                <a:cubicBezTo>
                  <a:pt x="131914" y="684639"/>
                  <a:pt x="134150" y="675690"/>
                  <a:pt x="136385" y="671215"/>
                </a:cubicBezTo>
                <a:cubicBezTo>
                  <a:pt x="138621" y="660028"/>
                  <a:pt x="138621" y="660028"/>
                  <a:pt x="140857" y="653316"/>
                </a:cubicBezTo>
                <a:cubicBezTo>
                  <a:pt x="140857" y="653316"/>
                  <a:pt x="140857" y="653316"/>
                  <a:pt x="143093" y="648841"/>
                </a:cubicBezTo>
                <a:cubicBezTo>
                  <a:pt x="143093" y="639892"/>
                  <a:pt x="152036" y="617518"/>
                  <a:pt x="152036" y="613043"/>
                </a:cubicBezTo>
                <a:cubicBezTo>
                  <a:pt x="154272" y="608568"/>
                  <a:pt x="156508" y="601856"/>
                  <a:pt x="156508" y="597381"/>
                </a:cubicBezTo>
                <a:cubicBezTo>
                  <a:pt x="156508" y="597381"/>
                  <a:pt x="156508" y="601856"/>
                  <a:pt x="156508" y="601856"/>
                </a:cubicBezTo>
                <a:cubicBezTo>
                  <a:pt x="158744" y="599619"/>
                  <a:pt x="163215" y="579482"/>
                  <a:pt x="163215" y="581720"/>
                </a:cubicBezTo>
                <a:cubicBezTo>
                  <a:pt x="167687" y="575008"/>
                  <a:pt x="169923" y="563821"/>
                  <a:pt x="174394" y="552634"/>
                </a:cubicBezTo>
                <a:cubicBezTo>
                  <a:pt x="176630" y="548159"/>
                  <a:pt x="181102" y="541447"/>
                  <a:pt x="183338" y="532497"/>
                </a:cubicBezTo>
                <a:cubicBezTo>
                  <a:pt x="187809" y="523548"/>
                  <a:pt x="192281" y="514598"/>
                  <a:pt x="192281" y="512361"/>
                </a:cubicBezTo>
                <a:cubicBezTo>
                  <a:pt x="194517" y="510123"/>
                  <a:pt x="194517" y="507886"/>
                  <a:pt x="194517" y="507886"/>
                </a:cubicBezTo>
                <a:cubicBezTo>
                  <a:pt x="203460" y="492224"/>
                  <a:pt x="207932" y="483275"/>
                  <a:pt x="216875" y="467613"/>
                </a:cubicBezTo>
                <a:cubicBezTo>
                  <a:pt x="214639" y="474325"/>
                  <a:pt x="210168" y="481037"/>
                  <a:pt x="207932" y="485512"/>
                </a:cubicBezTo>
                <a:cubicBezTo>
                  <a:pt x="203460" y="492224"/>
                  <a:pt x="201224" y="496699"/>
                  <a:pt x="201224" y="501174"/>
                </a:cubicBezTo>
                <a:lnTo>
                  <a:pt x="202622" y="499776"/>
                </a:lnTo>
                <a:lnTo>
                  <a:pt x="196753" y="512361"/>
                </a:lnTo>
                <a:cubicBezTo>
                  <a:pt x="194517" y="514598"/>
                  <a:pt x="190045" y="521310"/>
                  <a:pt x="190045" y="523548"/>
                </a:cubicBezTo>
                <a:cubicBezTo>
                  <a:pt x="187809" y="528023"/>
                  <a:pt x="187809" y="528023"/>
                  <a:pt x="185573" y="532497"/>
                </a:cubicBezTo>
                <a:cubicBezTo>
                  <a:pt x="187809" y="530260"/>
                  <a:pt x="185573" y="534735"/>
                  <a:pt x="183338" y="539209"/>
                </a:cubicBezTo>
                <a:cubicBezTo>
                  <a:pt x="183338" y="541447"/>
                  <a:pt x="183338" y="539209"/>
                  <a:pt x="181102" y="543684"/>
                </a:cubicBezTo>
                <a:cubicBezTo>
                  <a:pt x="178866" y="548159"/>
                  <a:pt x="181102" y="545922"/>
                  <a:pt x="178866" y="552634"/>
                </a:cubicBezTo>
                <a:cubicBezTo>
                  <a:pt x="178866" y="550396"/>
                  <a:pt x="176630" y="552634"/>
                  <a:pt x="176630" y="554871"/>
                </a:cubicBezTo>
                <a:cubicBezTo>
                  <a:pt x="174394" y="561583"/>
                  <a:pt x="169923" y="570533"/>
                  <a:pt x="165451" y="581720"/>
                </a:cubicBezTo>
                <a:cubicBezTo>
                  <a:pt x="163215" y="590669"/>
                  <a:pt x="158744" y="601856"/>
                  <a:pt x="156508" y="606331"/>
                </a:cubicBezTo>
                <a:cubicBezTo>
                  <a:pt x="152036" y="619755"/>
                  <a:pt x="149800" y="633179"/>
                  <a:pt x="143093" y="653316"/>
                </a:cubicBezTo>
                <a:cubicBezTo>
                  <a:pt x="143093" y="660028"/>
                  <a:pt x="140857" y="673452"/>
                  <a:pt x="138621" y="675690"/>
                </a:cubicBezTo>
                <a:cubicBezTo>
                  <a:pt x="138621" y="677927"/>
                  <a:pt x="138621" y="680165"/>
                  <a:pt x="136385" y="682402"/>
                </a:cubicBezTo>
                <a:cubicBezTo>
                  <a:pt x="138621" y="682402"/>
                  <a:pt x="138621" y="680165"/>
                  <a:pt x="138621" y="680165"/>
                </a:cubicBezTo>
                <a:cubicBezTo>
                  <a:pt x="136385" y="682402"/>
                  <a:pt x="136385" y="686877"/>
                  <a:pt x="136385" y="691351"/>
                </a:cubicBezTo>
                <a:cubicBezTo>
                  <a:pt x="134150" y="700301"/>
                  <a:pt x="131914" y="711488"/>
                  <a:pt x="129678" y="722675"/>
                </a:cubicBezTo>
                <a:cubicBezTo>
                  <a:pt x="127442" y="736099"/>
                  <a:pt x="125206" y="747286"/>
                  <a:pt x="125206" y="758473"/>
                </a:cubicBezTo>
                <a:lnTo>
                  <a:pt x="125206" y="753998"/>
                </a:lnTo>
                <a:cubicBezTo>
                  <a:pt x="122970" y="758473"/>
                  <a:pt x="122970" y="751761"/>
                  <a:pt x="122970" y="756236"/>
                </a:cubicBezTo>
                <a:cubicBezTo>
                  <a:pt x="122970" y="760710"/>
                  <a:pt x="122970" y="767422"/>
                  <a:pt x="122970" y="776372"/>
                </a:cubicBezTo>
                <a:cubicBezTo>
                  <a:pt x="120735" y="783084"/>
                  <a:pt x="120735" y="792034"/>
                  <a:pt x="120735" y="798746"/>
                </a:cubicBezTo>
                <a:lnTo>
                  <a:pt x="120735" y="823357"/>
                </a:lnTo>
                <a:cubicBezTo>
                  <a:pt x="120735" y="827832"/>
                  <a:pt x="120735" y="832307"/>
                  <a:pt x="120735" y="834544"/>
                </a:cubicBezTo>
                <a:cubicBezTo>
                  <a:pt x="120735" y="839019"/>
                  <a:pt x="120735" y="841256"/>
                  <a:pt x="118499" y="843493"/>
                </a:cubicBezTo>
                <a:cubicBezTo>
                  <a:pt x="118499" y="850206"/>
                  <a:pt x="120735" y="843493"/>
                  <a:pt x="120735" y="850206"/>
                </a:cubicBezTo>
                <a:cubicBezTo>
                  <a:pt x="118499" y="845731"/>
                  <a:pt x="120735" y="856918"/>
                  <a:pt x="118499" y="856918"/>
                </a:cubicBezTo>
                <a:cubicBezTo>
                  <a:pt x="118499" y="859155"/>
                  <a:pt x="118499" y="861393"/>
                  <a:pt x="118499" y="863630"/>
                </a:cubicBezTo>
                <a:lnTo>
                  <a:pt x="118499" y="866986"/>
                </a:lnTo>
                <a:cubicBezTo>
                  <a:pt x="118499" y="865308"/>
                  <a:pt x="118499" y="864749"/>
                  <a:pt x="118499" y="868105"/>
                </a:cubicBezTo>
                <a:lnTo>
                  <a:pt x="118499" y="870342"/>
                </a:lnTo>
                <a:lnTo>
                  <a:pt x="118499" y="872579"/>
                </a:lnTo>
                <a:lnTo>
                  <a:pt x="119736" y="881243"/>
                </a:lnTo>
                <a:lnTo>
                  <a:pt x="118778" y="880970"/>
                </a:lnTo>
                <a:cubicBezTo>
                  <a:pt x="118499" y="880970"/>
                  <a:pt x="118499" y="881529"/>
                  <a:pt x="118499" y="883766"/>
                </a:cubicBezTo>
                <a:cubicBezTo>
                  <a:pt x="118499" y="886004"/>
                  <a:pt x="118499" y="888241"/>
                  <a:pt x="118499" y="894953"/>
                </a:cubicBezTo>
                <a:cubicBezTo>
                  <a:pt x="118499" y="894953"/>
                  <a:pt x="118499" y="894953"/>
                  <a:pt x="118499" y="897191"/>
                </a:cubicBezTo>
                <a:cubicBezTo>
                  <a:pt x="118499" y="892716"/>
                  <a:pt x="116263" y="892716"/>
                  <a:pt x="116263" y="888241"/>
                </a:cubicBezTo>
                <a:cubicBezTo>
                  <a:pt x="116263" y="888241"/>
                  <a:pt x="116263" y="890479"/>
                  <a:pt x="116263" y="890479"/>
                </a:cubicBezTo>
                <a:cubicBezTo>
                  <a:pt x="116263" y="892716"/>
                  <a:pt x="116263" y="892716"/>
                  <a:pt x="116263" y="897191"/>
                </a:cubicBezTo>
                <a:cubicBezTo>
                  <a:pt x="116263" y="897191"/>
                  <a:pt x="116263" y="899428"/>
                  <a:pt x="116263" y="903903"/>
                </a:cubicBezTo>
                <a:cubicBezTo>
                  <a:pt x="116263" y="899428"/>
                  <a:pt x="116263" y="901665"/>
                  <a:pt x="114027" y="903903"/>
                </a:cubicBezTo>
                <a:lnTo>
                  <a:pt x="114027" y="901665"/>
                </a:lnTo>
                <a:lnTo>
                  <a:pt x="114027" y="897191"/>
                </a:lnTo>
                <a:cubicBezTo>
                  <a:pt x="114027" y="901665"/>
                  <a:pt x="114027" y="899428"/>
                  <a:pt x="111791" y="894953"/>
                </a:cubicBezTo>
                <a:lnTo>
                  <a:pt x="111791" y="888241"/>
                </a:lnTo>
                <a:cubicBezTo>
                  <a:pt x="109556" y="886004"/>
                  <a:pt x="109556" y="886004"/>
                  <a:pt x="109556" y="881529"/>
                </a:cubicBezTo>
                <a:cubicBezTo>
                  <a:pt x="109556" y="879292"/>
                  <a:pt x="109556" y="879292"/>
                  <a:pt x="109556" y="874817"/>
                </a:cubicBezTo>
                <a:cubicBezTo>
                  <a:pt x="109556" y="872579"/>
                  <a:pt x="109556" y="863630"/>
                  <a:pt x="107320" y="861393"/>
                </a:cubicBezTo>
                <a:lnTo>
                  <a:pt x="107320" y="867545"/>
                </a:lnTo>
                <a:lnTo>
                  <a:pt x="107320" y="868105"/>
                </a:lnTo>
                <a:lnTo>
                  <a:pt x="107320" y="877054"/>
                </a:lnTo>
                <a:cubicBezTo>
                  <a:pt x="107320" y="879292"/>
                  <a:pt x="107320" y="879292"/>
                  <a:pt x="107320" y="881529"/>
                </a:cubicBezTo>
                <a:cubicBezTo>
                  <a:pt x="107320" y="886004"/>
                  <a:pt x="107320" y="899428"/>
                  <a:pt x="107320" y="903903"/>
                </a:cubicBezTo>
                <a:cubicBezTo>
                  <a:pt x="109556" y="908378"/>
                  <a:pt x="111791" y="915090"/>
                  <a:pt x="109556" y="906140"/>
                </a:cubicBezTo>
                <a:cubicBezTo>
                  <a:pt x="111791" y="906140"/>
                  <a:pt x="111791" y="915090"/>
                  <a:pt x="111791" y="919564"/>
                </a:cubicBezTo>
                <a:cubicBezTo>
                  <a:pt x="111791" y="921802"/>
                  <a:pt x="111791" y="915090"/>
                  <a:pt x="109556" y="912852"/>
                </a:cubicBezTo>
                <a:cubicBezTo>
                  <a:pt x="109556" y="912852"/>
                  <a:pt x="111791" y="921802"/>
                  <a:pt x="109556" y="915090"/>
                </a:cubicBezTo>
                <a:cubicBezTo>
                  <a:pt x="109556" y="919564"/>
                  <a:pt x="109556" y="919564"/>
                  <a:pt x="109556" y="924039"/>
                </a:cubicBezTo>
                <a:cubicBezTo>
                  <a:pt x="109556" y="921802"/>
                  <a:pt x="107320" y="912852"/>
                  <a:pt x="107320" y="917327"/>
                </a:cubicBezTo>
                <a:cubicBezTo>
                  <a:pt x="107320" y="910615"/>
                  <a:pt x="105084" y="903903"/>
                  <a:pt x="105084" y="894953"/>
                </a:cubicBezTo>
                <a:cubicBezTo>
                  <a:pt x="105084" y="894953"/>
                  <a:pt x="105084" y="899428"/>
                  <a:pt x="105084" y="903903"/>
                </a:cubicBezTo>
                <a:cubicBezTo>
                  <a:pt x="105084" y="903903"/>
                  <a:pt x="105084" y="908378"/>
                  <a:pt x="105084" y="908378"/>
                </a:cubicBezTo>
                <a:cubicBezTo>
                  <a:pt x="105084" y="906140"/>
                  <a:pt x="102848" y="892716"/>
                  <a:pt x="102848" y="899428"/>
                </a:cubicBezTo>
                <a:cubicBezTo>
                  <a:pt x="102848" y="896072"/>
                  <a:pt x="102848" y="893835"/>
                  <a:pt x="102848" y="891038"/>
                </a:cubicBezTo>
                <a:lnTo>
                  <a:pt x="102848" y="885283"/>
                </a:lnTo>
                <a:lnTo>
                  <a:pt x="101600" y="883286"/>
                </a:lnTo>
                <a:lnTo>
                  <a:pt x="102848" y="883286"/>
                </a:lnTo>
                <a:lnTo>
                  <a:pt x="102848" y="879292"/>
                </a:lnTo>
                <a:cubicBezTo>
                  <a:pt x="100612" y="877054"/>
                  <a:pt x="100612" y="863630"/>
                  <a:pt x="100612" y="856918"/>
                </a:cubicBezTo>
                <a:cubicBezTo>
                  <a:pt x="98376" y="863630"/>
                  <a:pt x="100612" y="863630"/>
                  <a:pt x="100612" y="872579"/>
                </a:cubicBezTo>
                <a:cubicBezTo>
                  <a:pt x="100612" y="874817"/>
                  <a:pt x="100612" y="865867"/>
                  <a:pt x="98376" y="865867"/>
                </a:cubicBezTo>
                <a:cubicBezTo>
                  <a:pt x="98376" y="861393"/>
                  <a:pt x="98376" y="859155"/>
                  <a:pt x="98376" y="861393"/>
                </a:cubicBezTo>
                <a:cubicBezTo>
                  <a:pt x="98376" y="854680"/>
                  <a:pt x="98376" y="852443"/>
                  <a:pt x="98376" y="850206"/>
                </a:cubicBezTo>
                <a:cubicBezTo>
                  <a:pt x="98376" y="841256"/>
                  <a:pt x="98376" y="836781"/>
                  <a:pt x="96141" y="830069"/>
                </a:cubicBezTo>
                <a:cubicBezTo>
                  <a:pt x="96141" y="834544"/>
                  <a:pt x="96141" y="852443"/>
                  <a:pt x="96141" y="854680"/>
                </a:cubicBezTo>
                <a:cubicBezTo>
                  <a:pt x="96141" y="861393"/>
                  <a:pt x="96141" y="850206"/>
                  <a:pt x="93905" y="852443"/>
                </a:cubicBezTo>
                <a:cubicBezTo>
                  <a:pt x="93905" y="856918"/>
                  <a:pt x="93905" y="856918"/>
                  <a:pt x="93905" y="863630"/>
                </a:cubicBezTo>
                <a:lnTo>
                  <a:pt x="93905" y="870342"/>
                </a:lnTo>
                <a:cubicBezTo>
                  <a:pt x="93905" y="870342"/>
                  <a:pt x="93905" y="871461"/>
                  <a:pt x="93905" y="872300"/>
                </a:cubicBezTo>
                <a:lnTo>
                  <a:pt x="93905" y="872579"/>
                </a:lnTo>
                <a:lnTo>
                  <a:pt x="93905" y="877054"/>
                </a:lnTo>
                <a:cubicBezTo>
                  <a:pt x="93905" y="879851"/>
                  <a:pt x="93905" y="882648"/>
                  <a:pt x="93905" y="883766"/>
                </a:cubicBezTo>
                <a:cubicBezTo>
                  <a:pt x="96141" y="888241"/>
                  <a:pt x="96141" y="897191"/>
                  <a:pt x="96141" y="906140"/>
                </a:cubicBezTo>
                <a:cubicBezTo>
                  <a:pt x="98376" y="915090"/>
                  <a:pt x="98376" y="921802"/>
                  <a:pt x="100612" y="924039"/>
                </a:cubicBezTo>
                <a:cubicBezTo>
                  <a:pt x="100612" y="924039"/>
                  <a:pt x="100612" y="930751"/>
                  <a:pt x="100612" y="932989"/>
                </a:cubicBezTo>
                <a:cubicBezTo>
                  <a:pt x="100612" y="935226"/>
                  <a:pt x="100612" y="935226"/>
                  <a:pt x="102848" y="937464"/>
                </a:cubicBezTo>
                <a:cubicBezTo>
                  <a:pt x="100612" y="939701"/>
                  <a:pt x="102848" y="946413"/>
                  <a:pt x="102848" y="955363"/>
                </a:cubicBezTo>
                <a:cubicBezTo>
                  <a:pt x="105084" y="962075"/>
                  <a:pt x="107320" y="971024"/>
                  <a:pt x="107320" y="975499"/>
                </a:cubicBezTo>
                <a:cubicBezTo>
                  <a:pt x="109556" y="982211"/>
                  <a:pt x="109556" y="991161"/>
                  <a:pt x="111791" y="995636"/>
                </a:cubicBezTo>
                <a:cubicBezTo>
                  <a:pt x="114027" y="1002348"/>
                  <a:pt x="111791" y="997873"/>
                  <a:pt x="111791" y="997873"/>
                </a:cubicBezTo>
                <a:cubicBezTo>
                  <a:pt x="114027" y="1002348"/>
                  <a:pt x="114027" y="1002348"/>
                  <a:pt x="114027" y="1009060"/>
                </a:cubicBezTo>
                <a:cubicBezTo>
                  <a:pt x="114027" y="1002348"/>
                  <a:pt x="114027" y="1002348"/>
                  <a:pt x="114027" y="997873"/>
                </a:cubicBezTo>
                <a:cubicBezTo>
                  <a:pt x="114027" y="995636"/>
                  <a:pt x="114027" y="993398"/>
                  <a:pt x="111791" y="988923"/>
                </a:cubicBezTo>
                <a:cubicBezTo>
                  <a:pt x="114027" y="993398"/>
                  <a:pt x="116263" y="1004585"/>
                  <a:pt x="118499" y="1015772"/>
                </a:cubicBezTo>
                <a:cubicBezTo>
                  <a:pt x="118499" y="1015772"/>
                  <a:pt x="120735" y="1020247"/>
                  <a:pt x="118499" y="1018009"/>
                </a:cubicBezTo>
                <a:cubicBezTo>
                  <a:pt x="120735" y="1022484"/>
                  <a:pt x="120735" y="1022484"/>
                  <a:pt x="120735" y="1018009"/>
                </a:cubicBezTo>
                <a:cubicBezTo>
                  <a:pt x="120735" y="1020247"/>
                  <a:pt x="122970" y="1033671"/>
                  <a:pt x="120735" y="1024721"/>
                </a:cubicBezTo>
                <a:cubicBezTo>
                  <a:pt x="120735" y="1026959"/>
                  <a:pt x="122970" y="1031434"/>
                  <a:pt x="122970" y="1035908"/>
                </a:cubicBezTo>
                <a:cubicBezTo>
                  <a:pt x="122970" y="1038146"/>
                  <a:pt x="125206" y="1044858"/>
                  <a:pt x="127442" y="1056045"/>
                </a:cubicBezTo>
                <a:cubicBezTo>
                  <a:pt x="127442" y="1053807"/>
                  <a:pt x="125206" y="1047095"/>
                  <a:pt x="122970" y="1042621"/>
                </a:cubicBezTo>
                <a:cubicBezTo>
                  <a:pt x="120735" y="1035908"/>
                  <a:pt x="120735" y="1029196"/>
                  <a:pt x="118499" y="1026959"/>
                </a:cubicBezTo>
                <a:cubicBezTo>
                  <a:pt x="120735" y="1033671"/>
                  <a:pt x="120735" y="1035908"/>
                  <a:pt x="122970" y="1044858"/>
                </a:cubicBezTo>
                <a:cubicBezTo>
                  <a:pt x="122970" y="1044858"/>
                  <a:pt x="120735" y="1035908"/>
                  <a:pt x="118499" y="1031434"/>
                </a:cubicBezTo>
                <a:cubicBezTo>
                  <a:pt x="118499" y="1033671"/>
                  <a:pt x="118499" y="1035908"/>
                  <a:pt x="120735" y="1038146"/>
                </a:cubicBezTo>
                <a:cubicBezTo>
                  <a:pt x="120735" y="1040383"/>
                  <a:pt x="120735" y="1044858"/>
                  <a:pt x="122970" y="1047095"/>
                </a:cubicBezTo>
                <a:cubicBezTo>
                  <a:pt x="120735" y="1047095"/>
                  <a:pt x="120735" y="1042621"/>
                  <a:pt x="118499" y="1038146"/>
                </a:cubicBezTo>
                <a:cubicBezTo>
                  <a:pt x="118499" y="1035908"/>
                  <a:pt x="118499" y="1031434"/>
                  <a:pt x="118499" y="1033671"/>
                </a:cubicBezTo>
                <a:cubicBezTo>
                  <a:pt x="116263" y="1024721"/>
                  <a:pt x="116263" y="1029196"/>
                  <a:pt x="114027" y="1018009"/>
                </a:cubicBezTo>
                <a:cubicBezTo>
                  <a:pt x="114027" y="1022484"/>
                  <a:pt x="114027" y="1026959"/>
                  <a:pt x="116263" y="1033671"/>
                </a:cubicBezTo>
                <a:cubicBezTo>
                  <a:pt x="116263" y="1033671"/>
                  <a:pt x="114027" y="1026959"/>
                  <a:pt x="114027" y="1026959"/>
                </a:cubicBezTo>
                <a:cubicBezTo>
                  <a:pt x="114027" y="1029196"/>
                  <a:pt x="114027" y="1033671"/>
                  <a:pt x="114027" y="1035908"/>
                </a:cubicBezTo>
                <a:cubicBezTo>
                  <a:pt x="116263" y="1042621"/>
                  <a:pt x="118499" y="1049333"/>
                  <a:pt x="120735" y="1056045"/>
                </a:cubicBezTo>
                <a:cubicBezTo>
                  <a:pt x="122970" y="1062757"/>
                  <a:pt x="125206" y="1069469"/>
                  <a:pt x="127442" y="1076181"/>
                </a:cubicBezTo>
                <a:cubicBezTo>
                  <a:pt x="125206" y="1073944"/>
                  <a:pt x="127442" y="1080656"/>
                  <a:pt x="127442" y="1082893"/>
                </a:cubicBezTo>
                <a:cubicBezTo>
                  <a:pt x="127442" y="1078419"/>
                  <a:pt x="127442" y="1082893"/>
                  <a:pt x="129678" y="1080656"/>
                </a:cubicBezTo>
                <a:cubicBezTo>
                  <a:pt x="129678" y="1082893"/>
                  <a:pt x="131914" y="1089606"/>
                  <a:pt x="131914" y="1094080"/>
                </a:cubicBezTo>
                <a:cubicBezTo>
                  <a:pt x="131914" y="1094080"/>
                  <a:pt x="129678" y="1089606"/>
                  <a:pt x="129678" y="1089606"/>
                </a:cubicBezTo>
                <a:cubicBezTo>
                  <a:pt x="125206" y="1082893"/>
                  <a:pt x="127442" y="1091843"/>
                  <a:pt x="125206" y="1082893"/>
                </a:cubicBezTo>
                <a:cubicBezTo>
                  <a:pt x="120735" y="1073944"/>
                  <a:pt x="125206" y="1082893"/>
                  <a:pt x="120735" y="1076181"/>
                </a:cubicBezTo>
                <a:cubicBezTo>
                  <a:pt x="120735" y="1078419"/>
                  <a:pt x="122970" y="1078419"/>
                  <a:pt x="125206" y="1082893"/>
                </a:cubicBezTo>
                <a:cubicBezTo>
                  <a:pt x="122970" y="1085131"/>
                  <a:pt x="120735" y="1071707"/>
                  <a:pt x="118499" y="1073944"/>
                </a:cubicBezTo>
                <a:cubicBezTo>
                  <a:pt x="118499" y="1076181"/>
                  <a:pt x="120735" y="1078419"/>
                  <a:pt x="122970" y="1082893"/>
                </a:cubicBezTo>
                <a:lnTo>
                  <a:pt x="122003" y="1087254"/>
                </a:lnTo>
                <a:lnTo>
                  <a:pt x="127367" y="1101178"/>
                </a:lnTo>
                <a:lnTo>
                  <a:pt x="126399" y="1100209"/>
                </a:lnTo>
                <a:lnTo>
                  <a:pt x="126399" y="1100209"/>
                </a:lnTo>
                <a:lnTo>
                  <a:pt x="127088" y="1100899"/>
                </a:lnTo>
                <a:cubicBezTo>
                  <a:pt x="127367" y="1101738"/>
                  <a:pt x="127367" y="1102297"/>
                  <a:pt x="127367" y="1101178"/>
                </a:cubicBezTo>
                <a:cubicBezTo>
                  <a:pt x="127367" y="1105653"/>
                  <a:pt x="129601" y="1103416"/>
                  <a:pt x="129601" y="1103416"/>
                </a:cubicBezTo>
                <a:cubicBezTo>
                  <a:pt x="129601" y="1107890"/>
                  <a:pt x="129601" y="1105653"/>
                  <a:pt x="129601" y="1110127"/>
                </a:cubicBezTo>
                <a:cubicBezTo>
                  <a:pt x="131836" y="1112364"/>
                  <a:pt x="131836" y="1110127"/>
                  <a:pt x="131836" y="1110127"/>
                </a:cubicBezTo>
                <a:cubicBezTo>
                  <a:pt x="134070" y="1116839"/>
                  <a:pt x="136305" y="1121313"/>
                  <a:pt x="138539" y="1125787"/>
                </a:cubicBezTo>
                <a:cubicBezTo>
                  <a:pt x="140774" y="1134736"/>
                  <a:pt x="143008" y="1136973"/>
                  <a:pt x="145243" y="1141448"/>
                </a:cubicBezTo>
                <a:lnTo>
                  <a:pt x="146807" y="1146146"/>
                </a:lnTo>
                <a:lnTo>
                  <a:pt x="146639" y="1146202"/>
                </a:lnTo>
                <a:cubicBezTo>
                  <a:pt x="146919" y="1147041"/>
                  <a:pt x="147477" y="1148159"/>
                  <a:pt x="147477" y="1148159"/>
                </a:cubicBezTo>
                <a:lnTo>
                  <a:pt x="146807" y="1146146"/>
                </a:lnTo>
                <a:lnTo>
                  <a:pt x="147477" y="1145922"/>
                </a:lnTo>
                <a:cubicBezTo>
                  <a:pt x="149712" y="1148159"/>
                  <a:pt x="149712" y="1148159"/>
                  <a:pt x="149712" y="1152634"/>
                </a:cubicBezTo>
                <a:cubicBezTo>
                  <a:pt x="149712" y="1150397"/>
                  <a:pt x="147477" y="1148159"/>
                  <a:pt x="151946" y="1157108"/>
                </a:cubicBezTo>
                <a:cubicBezTo>
                  <a:pt x="149712" y="1152634"/>
                  <a:pt x="149712" y="1152634"/>
                  <a:pt x="154181" y="1157108"/>
                </a:cubicBezTo>
                <a:lnTo>
                  <a:pt x="154600" y="1160044"/>
                </a:lnTo>
                <a:lnTo>
                  <a:pt x="154181" y="1159345"/>
                </a:lnTo>
                <a:lnTo>
                  <a:pt x="154606" y="1160091"/>
                </a:lnTo>
                <a:lnTo>
                  <a:pt x="154739" y="1161023"/>
                </a:lnTo>
                <a:cubicBezTo>
                  <a:pt x="155857" y="1163820"/>
                  <a:pt x="157533" y="1167176"/>
                  <a:pt x="158650" y="1168294"/>
                </a:cubicBezTo>
                <a:cubicBezTo>
                  <a:pt x="160884" y="1172769"/>
                  <a:pt x="158650" y="1168294"/>
                  <a:pt x="160884" y="1175006"/>
                </a:cubicBezTo>
                <a:lnTo>
                  <a:pt x="160884" y="1171091"/>
                </a:lnTo>
                <a:lnTo>
                  <a:pt x="163118" y="1175006"/>
                </a:lnTo>
                <a:cubicBezTo>
                  <a:pt x="163118" y="1175006"/>
                  <a:pt x="163118" y="1177243"/>
                  <a:pt x="165353" y="1181717"/>
                </a:cubicBezTo>
                <a:lnTo>
                  <a:pt x="169817" y="1186185"/>
                </a:lnTo>
                <a:lnTo>
                  <a:pt x="169821" y="1186190"/>
                </a:lnTo>
                <a:lnTo>
                  <a:pt x="169822" y="1186192"/>
                </a:lnTo>
                <a:cubicBezTo>
                  <a:pt x="171498" y="1188988"/>
                  <a:pt x="173174" y="1191785"/>
                  <a:pt x="174291" y="1192903"/>
                </a:cubicBezTo>
                <a:cubicBezTo>
                  <a:pt x="174291" y="1192903"/>
                  <a:pt x="167587" y="1183955"/>
                  <a:pt x="169822" y="1190666"/>
                </a:cubicBezTo>
                <a:cubicBezTo>
                  <a:pt x="174291" y="1195141"/>
                  <a:pt x="174291" y="1197378"/>
                  <a:pt x="176525" y="1199615"/>
                </a:cubicBezTo>
                <a:cubicBezTo>
                  <a:pt x="176525" y="1199615"/>
                  <a:pt x="183229" y="1210801"/>
                  <a:pt x="183229" y="1208564"/>
                </a:cubicBezTo>
                <a:cubicBezTo>
                  <a:pt x="187698" y="1215275"/>
                  <a:pt x="192167" y="1226461"/>
                  <a:pt x="192167" y="1224224"/>
                </a:cubicBezTo>
                <a:cubicBezTo>
                  <a:pt x="194401" y="1226461"/>
                  <a:pt x="192167" y="1224224"/>
                  <a:pt x="194401" y="1226461"/>
                </a:cubicBezTo>
                <a:cubicBezTo>
                  <a:pt x="187698" y="1219750"/>
                  <a:pt x="192167" y="1226461"/>
                  <a:pt x="194401" y="1230936"/>
                </a:cubicBezTo>
                <a:cubicBezTo>
                  <a:pt x="196636" y="1235410"/>
                  <a:pt x="194401" y="1230936"/>
                  <a:pt x="196636" y="1233173"/>
                </a:cubicBezTo>
                <a:cubicBezTo>
                  <a:pt x="198870" y="1237647"/>
                  <a:pt x="203339" y="1244359"/>
                  <a:pt x="205574" y="1246596"/>
                </a:cubicBezTo>
                <a:cubicBezTo>
                  <a:pt x="210043" y="1251071"/>
                  <a:pt x="214512" y="1257782"/>
                  <a:pt x="216746" y="1262257"/>
                </a:cubicBezTo>
                <a:cubicBezTo>
                  <a:pt x="221215" y="1266731"/>
                  <a:pt x="225684" y="1273443"/>
                  <a:pt x="227919" y="1275680"/>
                </a:cubicBezTo>
                <a:cubicBezTo>
                  <a:pt x="230153" y="1277917"/>
                  <a:pt x="230153" y="1277917"/>
                  <a:pt x="230153" y="1277917"/>
                </a:cubicBezTo>
                <a:cubicBezTo>
                  <a:pt x="234622" y="1282391"/>
                  <a:pt x="236857" y="1284629"/>
                  <a:pt x="241326" y="1289103"/>
                </a:cubicBezTo>
                <a:cubicBezTo>
                  <a:pt x="239091" y="1289103"/>
                  <a:pt x="239091" y="1289103"/>
                  <a:pt x="239091" y="1289103"/>
                </a:cubicBezTo>
                <a:cubicBezTo>
                  <a:pt x="248029" y="1300289"/>
                  <a:pt x="254733" y="1309238"/>
                  <a:pt x="261436" y="1315949"/>
                </a:cubicBezTo>
                <a:lnTo>
                  <a:pt x="288243" y="1345025"/>
                </a:lnTo>
                <a:lnTo>
                  <a:pt x="277078" y="1333847"/>
                </a:lnTo>
                <a:cubicBezTo>
                  <a:pt x="281547" y="1336084"/>
                  <a:pt x="283781" y="1340559"/>
                  <a:pt x="288250" y="1345033"/>
                </a:cubicBezTo>
                <a:lnTo>
                  <a:pt x="288243" y="1345025"/>
                </a:lnTo>
                <a:lnTo>
                  <a:pt x="290485" y="1347270"/>
                </a:lnTo>
                <a:cubicBezTo>
                  <a:pt x="297188" y="1351744"/>
                  <a:pt x="301657" y="1356219"/>
                  <a:pt x="306126" y="1360693"/>
                </a:cubicBezTo>
                <a:cubicBezTo>
                  <a:pt x="303892" y="1358456"/>
                  <a:pt x="301657" y="1356219"/>
                  <a:pt x="303892" y="1356219"/>
                </a:cubicBezTo>
                <a:cubicBezTo>
                  <a:pt x="310595" y="1362930"/>
                  <a:pt x="315064" y="1367405"/>
                  <a:pt x="319533" y="1371879"/>
                </a:cubicBezTo>
                <a:cubicBezTo>
                  <a:pt x="317299" y="1367405"/>
                  <a:pt x="315064" y="1365168"/>
                  <a:pt x="315064" y="1365168"/>
                </a:cubicBezTo>
                <a:cubicBezTo>
                  <a:pt x="317299" y="1367405"/>
                  <a:pt x="319533" y="1367405"/>
                  <a:pt x="319533" y="1369642"/>
                </a:cubicBezTo>
                <a:cubicBezTo>
                  <a:pt x="321768" y="1369642"/>
                  <a:pt x="317299" y="1365168"/>
                  <a:pt x="315064" y="1362930"/>
                </a:cubicBezTo>
                <a:cubicBezTo>
                  <a:pt x="310595" y="1358456"/>
                  <a:pt x="317299" y="1365168"/>
                  <a:pt x="312830" y="1360693"/>
                </a:cubicBezTo>
                <a:cubicBezTo>
                  <a:pt x="311713" y="1358456"/>
                  <a:pt x="306126" y="1352863"/>
                  <a:pt x="299981" y="1346990"/>
                </a:cubicBezTo>
                <a:lnTo>
                  <a:pt x="291881" y="1339300"/>
                </a:lnTo>
                <a:lnTo>
                  <a:pt x="283781" y="1327135"/>
                </a:lnTo>
                <a:cubicBezTo>
                  <a:pt x="281547" y="1324898"/>
                  <a:pt x="279312" y="1322661"/>
                  <a:pt x="277078" y="1322661"/>
                </a:cubicBezTo>
                <a:cubicBezTo>
                  <a:pt x="274843" y="1320424"/>
                  <a:pt x="277078" y="1320424"/>
                  <a:pt x="274843" y="1318187"/>
                </a:cubicBezTo>
                <a:cubicBezTo>
                  <a:pt x="272609" y="1315949"/>
                  <a:pt x="272609" y="1318187"/>
                  <a:pt x="270374" y="1313712"/>
                </a:cubicBezTo>
                <a:cubicBezTo>
                  <a:pt x="268140" y="1309238"/>
                  <a:pt x="261436" y="1304763"/>
                  <a:pt x="256967" y="1298052"/>
                </a:cubicBezTo>
                <a:cubicBezTo>
                  <a:pt x="254733" y="1293577"/>
                  <a:pt x="250264" y="1289103"/>
                  <a:pt x="245795" y="1284629"/>
                </a:cubicBezTo>
                <a:cubicBezTo>
                  <a:pt x="241326" y="1277917"/>
                  <a:pt x="239091" y="1273443"/>
                  <a:pt x="236857" y="1271205"/>
                </a:cubicBezTo>
                <a:cubicBezTo>
                  <a:pt x="232388" y="1266731"/>
                  <a:pt x="232388" y="1266731"/>
                  <a:pt x="227919" y="1262257"/>
                </a:cubicBezTo>
                <a:cubicBezTo>
                  <a:pt x="227919" y="1260019"/>
                  <a:pt x="223450" y="1255545"/>
                  <a:pt x="225684" y="1255545"/>
                </a:cubicBezTo>
                <a:cubicBezTo>
                  <a:pt x="216746" y="1244359"/>
                  <a:pt x="214512" y="1242122"/>
                  <a:pt x="205574" y="1228699"/>
                </a:cubicBezTo>
                <a:cubicBezTo>
                  <a:pt x="205574" y="1228699"/>
                  <a:pt x="210043" y="1233173"/>
                  <a:pt x="212277" y="1235410"/>
                </a:cubicBezTo>
                <a:cubicBezTo>
                  <a:pt x="207808" y="1230936"/>
                  <a:pt x="205574" y="1226461"/>
                  <a:pt x="203339" y="1221987"/>
                </a:cubicBezTo>
                <a:cubicBezTo>
                  <a:pt x="201105" y="1219750"/>
                  <a:pt x="201105" y="1219750"/>
                  <a:pt x="201105" y="1219750"/>
                </a:cubicBezTo>
                <a:cubicBezTo>
                  <a:pt x="198870" y="1215275"/>
                  <a:pt x="196636" y="1213038"/>
                  <a:pt x="196636" y="1213038"/>
                </a:cubicBezTo>
                <a:cubicBezTo>
                  <a:pt x="198870" y="1213038"/>
                  <a:pt x="203339" y="1219750"/>
                  <a:pt x="203339" y="1219750"/>
                </a:cubicBezTo>
                <a:cubicBezTo>
                  <a:pt x="207808" y="1226461"/>
                  <a:pt x="216746" y="1239885"/>
                  <a:pt x="216746" y="1237647"/>
                </a:cubicBezTo>
                <a:cubicBezTo>
                  <a:pt x="218981" y="1239885"/>
                  <a:pt x="218981" y="1239885"/>
                  <a:pt x="216746" y="1239885"/>
                </a:cubicBezTo>
                <a:cubicBezTo>
                  <a:pt x="221215" y="1244359"/>
                  <a:pt x="221215" y="1244359"/>
                  <a:pt x="225684" y="1253308"/>
                </a:cubicBezTo>
                <a:cubicBezTo>
                  <a:pt x="227919" y="1255545"/>
                  <a:pt x="227919" y="1253308"/>
                  <a:pt x="230153" y="1257782"/>
                </a:cubicBezTo>
                <a:cubicBezTo>
                  <a:pt x="230153" y="1257782"/>
                  <a:pt x="230153" y="1255545"/>
                  <a:pt x="230153" y="1255545"/>
                </a:cubicBezTo>
                <a:cubicBezTo>
                  <a:pt x="234622" y="1262257"/>
                  <a:pt x="243560" y="1273443"/>
                  <a:pt x="245795" y="1275680"/>
                </a:cubicBezTo>
                <a:cubicBezTo>
                  <a:pt x="248029" y="1277917"/>
                  <a:pt x="248029" y="1277917"/>
                  <a:pt x="250264" y="1280154"/>
                </a:cubicBezTo>
                <a:cubicBezTo>
                  <a:pt x="252498" y="1282391"/>
                  <a:pt x="254733" y="1284629"/>
                  <a:pt x="254733" y="1286866"/>
                </a:cubicBezTo>
                <a:cubicBezTo>
                  <a:pt x="259202" y="1291340"/>
                  <a:pt x="263671" y="1295815"/>
                  <a:pt x="265905" y="1300289"/>
                </a:cubicBezTo>
                <a:cubicBezTo>
                  <a:pt x="268140" y="1300289"/>
                  <a:pt x="270374" y="1304763"/>
                  <a:pt x="274843" y="1309238"/>
                </a:cubicBezTo>
                <a:cubicBezTo>
                  <a:pt x="279312" y="1313712"/>
                  <a:pt x="283781" y="1318187"/>
                  <a:pt x="283781" y="1320424"/>
                </a:cubicBezTo>
                <a:cubicBezTo>
                  <a:pt x="286016" y="1322661"/>
                  <a:pt x="286016" y="1322661"/>
                  <a:pt x="286016" y="1322661"/>
                </a:cubicBezTo>
                <a:cubicBezTo>
                  <a:pt x="288250" y="1322661"/>
                  <a:pt x="290485" y="1324898"/>
                  <a:pt x="290485" y="1327135"/>
                </a:cubicBezTo>
                <a:cubicBezTo>
                  <a:pt x="292719" y="1329373"/>
                  <a:pt x="294954" y="1333847"/>
                  <a:pt x="299423" y="1336084"/>
                </a:cubicBezTo>
                <a:cubicBezTo>
                  <a:pt x="301657" y="1340559"/>
                  <a:pt x="306126" y="1342796"/>
                  <a:pt x="308361" y="1345033"/>
                </a:cubicBezTo>
                <a:cubicBezTo>
                  <a:pt x="315064" y="1351744"/>
                  <a:pt x="321768" y="1358456"/>
                  <a:pt x="326237" y="1360693"/>
                </a:cubicBezTo>
                <a:cubicBezTo>
                  <a:pt x="328471" y="1365168"/>
                  <a:pt x="339644" y="1376354"/>
                  <a:pt x="346347" y="1378591"/>
                </a:cubicBezTo>
                <a:cubicBezTo>
                  <a:pt x="344113" y="1378591"/>
                  <a:pt x="344113" y="1378591"/>
                  <a:pt x="344113" y="1378591"/>
                </a:cubicBezTo>
                <a:cubicBezTo>
                  <a:pt x="348582" y="1380828"/>
                  <a:pt x="350816" y="1383065"/>
                  <a:pt x="355285" y="1387540"/>
                </a:cubicBezTo>
                <a:cubicBezTo>
                  <a:pt x="359754" y="1389777"/>
                  <a:pt x="361989" y="1392014"/>
                  <a:pt x="364223" y="1394251"/>
                </a:cubicBezTo>
                <a:cubicBezTo>
                  <a:pt x="370927" y="1398726"/>
                  <a:pt x="377630" y="1403200"/>
                  <a:pt x="382099" y="1405437"/>
                </a:cubicBezTo>
                <a:cubicBezTo>
                  <a:pt x="386568" y="1409912"/>
                  <a:pt x="391037" y="1412149"/>
                  <a:pt x="397741" y="1416623"/>
                </a:cubicBezTo>
                <a:cubicBezTo>
                  <a:pt x="402210" y="1421098"/>
                  <a:pt x="408913" y="1423335"/>
                  <a:pt x="413382" y="1427809"/>
                </a:cubicBezTo>
                <a:cubicBezTo>
                  <a:pt x="417851" y="1430046"/>
                  <a:pt x="422320" y="1434521"/>
                  <a:pt x="426789" y="1436758"/>
                </a:cubicBezTo>
                <a:cubicBezTo>
                  <a:pt x="437962" y="1443470"/>
                  <a:pt x="446900" y="1445707"/>
                  <a:pt x="451369" y="1450181"/>
                </a:cubicBezTo>
                <a:cubicBezTo>
                  <a:pt x="453603" y="1452418"/>
                  <a:pt x="455838" y="1454656"/>
                  <a:pt x="458072" y="1454656"/>
                </a:cubicBezTo>
                <a:cubicBezTo>
                  <a:pt x="460307" y="1456893"/>
                  <a:pt x="462541" y="1456893"/>
                  <a:pt x="464776" y="1459130"/>
                </a:cubicBezTo>
                <a:cubicBezTo>
                  <a:pt x="467010" y="1459130"/>
                  <a:pt x="469245" y="1461367"/>
                  <a:pt x="467010" y="1459130"/>
                </a:cubicBezTo>
                <a:cubicBezTo>
                  <a:pt x="469245" y="1461367"/>
                  <a:pt x="473714" y="1463604"/>
                  <a:pt x="475948" y="1465842"/>
                </a:cubicBezTo>
                <a:cubicBezTo>
                  <a:pt x="493824" y="1474790"/>
                  <a:pt x="507231" y="1481502"/>
                  <a:pt x="525107" y="1488214"/>
                </a:cubicBezTo>
                <a:cubicBezTo>
                  <a:pt x="536279" y="1492688"/>
                  <a:pt x="558624" y="1503874"/>
                  <a:pt x="572031" y="1508348"/>
                </a:cubicBezTo>
                <a:cubicBezTo>
                  <a:pt x="589907" y="1515060"/>
                  <a:pt x="605549" y="1519534"/>
                  <a:pt x="621190" y="1524009"/>
                </a:cubicBezTo>
                <a:cubicBezTo>
                  <a:pt x="627894" y="1526246"/>
                  <a:pt x="636832" y="1528483"/>
                  <a:pt x="643535" y="1530720"/>
                </a:cubicBezTo>
                <a:cubicBezTo>
                  <a:pt x="650239" y="1532958"/>
                  <a:pt x="656942" y="1532958"/>
                  <a:pt x="663646" y="1535195"/>
                </a:cubicBezTo>
                <a:cubicBezTo>
                  <a:pt x="661411" y="1535195"/>
                  <a:pt x="665880" y="1537432"/>
                  <a:pt x="665880" y="1537432"/>
                </a:cubicBezTo>
                <a:cubicBezTo>
                  <a:pt x="670349" y="1537432"/>
                  <a:pt x="670349" y="1537432"/>
                  <a:pt x="670349" y="1537432"/>
                </a:cubicBezTo>
                <a:cubicBezTo>
                  <a:pt x="674818" y="1537432"/>
                  <a:pt x="672584" y="1537432"/>
                  <a:pt x="674818" y="1539669"/>
                </a:cubicBezTo>
                <a:cubicBezTo>
                  <a:pt x="677053" y="1539669"/>
                  <a:pt x="679287" y="1539669"/>
                  <a:pt x="683756" y="1539669"/>
                </a:cubicBezTo>
                <a:cubicBezTo>
                  <a:pt x="685991" y="1539669"/>
                  <a:pt x="677053" y="1539669"/>
                  <a:pt x="677053" y="1537432"/>
                </a:cubicBezTo>
                <a:cubicBezTo>
                  <a:pt x="683756" y="1539669"/>
                  <a:pt x="697163" y="1541906"/>
                  <a:pt x="697163" y="1544144"/>
                </a:cubicBezTo>
                <a:cubicBezTo>
                  <a:pt x="701632" y="1544144"/>
                  <a:pt x="701632" y="1544144"/>
                  <a:pt x="701632" y="1544144"/>
                </a:cubicBezTo>
                <a:cubicBezTo>
                  <a:pt x="710570" y="1546381"/>
                  <a:pt x="717274" y="1546381"/>
                  <a:pt x="723977" y="1548618"/>
                </a:cubicBezTo>
                <a:cubicBezTo>
                  <a:pt x="728446" y="1548618"/>
                  <a:pt x="735150" y="1550855"/>
                  <a:pt x="746322" y="1550855"/>
                </a:cubicBezTo>
                <a:cubicBezTo>
                  <a:pt x="753026" y="1550855"/>
                  <a:pt x="755260" y="1550855"/>
                  <a:pt x="755260" y="1550855"/>
                </a:cubicBezTo>
                <a:cubicBezTo>
                  <a:pt x="761964" y="1550855"/>
                  <a:pt x="759729" y="1553092"/>
                  <a:pt x="764198" y="1553092"/>
                </a:cubicBezTo>
                <a:cubicBezTo>
                  <a:pt x="773136" y="1553092"/>
                  <a:pt x="770902" y="1553092"/>
                  <a:pt x="782074" y="1553092"/>
                </a:cubicBezTo>
                <a:cubicBezTo>
                  <a:pt x="775371" y="1553092"/>
                  <a:pt x="793247" y="1555329"/>
                  <a:pt x="795481" y="1555329"/>
                </a:cubicBezTo>
                <a:lnTo>
                  <a:pt x="802185" y="1555329"/>
                </a:lnTo>
                <a:cubicBezTo>
                  <a:pt x="802185" y="1555329"/>
                  <a:pt x="808888" y="1555329"/>
                  <a:pt x="808888" y="1555329"/>
                </a:cubicBezTo>
                <a:lnTo>
                  <a:pt x="824529" y="1555329"/>
                </a:lnTo>
                <a:cubicBezTo>
                  <a:pt x="828998" y="1555329"/>
                  <a:pt x="835702" y="1555329"/>
                  <a:pt x="844640" y="1555329"/>
                </a:cubicBezTo>
                <a:cubicBezTo>
                  <a:pt x="851343" y="1555329"/>
                  <a:pt x="862516" y="1555329"/>
                  <a:pt x="866985" y="1555329"/>
                </a:cubicBezTo>
                <a:cubicBezTo>
                  <a:pt x="871454" y="1555329"/>
                  <a:pt x="873688" y="1555329"/>
                  <a:pt x="880392" y="1555329"/>
                </a:cubicBezTo>
                <a:cubicBezTo>
                  <a:pt x="887095" y="1555329"/>
                  <a:pt x="902737" y="1553092"/>
                  <a:pt x="907206" y="1553092"/>
                </a:cubicBezTo>
                <a:cubicBezTo>
                  <a:pt x="909440" y="1553092"/>
                  <a:pt x="913909" y="1553092"/>
                  <a:pt x="918378" y="1553092"/>
                </a:cubicBezTo>
                <a:cubicBezTo>
                  <a:pt x="922847" y="1550855"/>
                  <a:pt x="927316" y="1550855"/>
                  <a:pt x="931785" y="1550855"/>
                </a:cubicBezTo>
                <a:cubicBezTo>
                  <a:pt x="936254" y="1550855"/>
                  <a:pt x="940723" y="1548618"/>
                  <a:pt x="945192" y="1548618"/>
                </a:cubicBezTo>
                <a:cubicBezTo>
                  <a:pt x="949661" y="1548618"/>
                  <a:pt x="954130" y="1546381"/>
                  <a:pt x="958599" y="1546381"/>
                </a:cubicBezTo>
                <a:cubicBezTo>
                  <a:pt x="960834" y="1546381"/>
                  <a:pt x="978710" y="1541906"/>
                  <a:pt x="983179" y="1541906"/>
                </a:cubicBezTo>
                <a:cubicBezTo>
                  <a:pt x="989882" y="1539669"/>
                  <a:pt x="992117" y="1539669"/>
                  <a:pt x="998820" y="1537432"/>
                </a:cubicBezTo>
                <a:cubicBezTo>
                  <a:pt x="1003289" y="1535195"/>
                  <a:pt x="1003289" y="1537432"/>
                  <a:pt x="1003289" y="1537432"/>
                </a:cubicBezTo>
                <a:cubicBezTo>
                  <a:pt x="1021165" y="1532958"/>
                  <a:pt x="1034572" y="1528483"/>
                  <a:pt x="1050214" y="1524009"/>
                </a:cubicBezTo>
                <a:cubicBezTo>
                  <a:pt x="1056917" y="1521772"/>
                  <a:pt x="1072559" y="1517297"/>
                  <a:pt x="1077028" y="1515060"/>
                </a:cubicBezTo>
                <a:cubicBezTo>
                  <a:pt x="1079262" y="1515060"/>
                  <a:pt x="1083731" y="1512823"/>
                  <a:pt x="1083731" y="1512823"/>
                </a:cubicBezTo>
                <a:cubicBezTo>
                  <a:pt x="1088200" y="1510586"/>
                  <a:pt x="1088200" y="1510586"/>
                  <a:pt x="1090435" y="1510586"/>
                </a:cubicBezTo>
                <a:cubicBezTo>
                  <a:pt x="1090435" y="1510586"/>
                  <a:pt x="1106076" y="1503874"/>
                  <a:pt x="1115014" y="1501637"/>
                </a:cubicBezTo>
                <a:cubicBezTo>
                  <a:pt x="1121717" y="1499400"/>
                  <a:pt x="1128421" y="1494925"/>
                  <a:pt x="1132890" y="1492688"/>
                </a:cubicBezTo>
                <a:cubicBezTo>
                  <a:pt x="1141828" y="1490451"/>
                  <a:pt x="1150766" y="1485976"/>
                  <a:pt x="1161938" y="1479265"/>
                </a:cubicBezTo>
                <a:cubicBezTo>
                  <a:pt x="1164173" y="1477028"/>
                  <a:pt x="1164173" y="1477028"/>
                  <a:pt x="1164173" y="1477028"/>
                </a:cubicBezTo>
                <a:cubicBezTo>
                  <a:pt x="1173111" y="1472553"/>
                  <a:pt x="1179814" y="1470316"/>
                  <a:pt x="1186518" y="1465842"/>
                </a:cubicBezTo>
                <a:cubicBezTo>
                  <a:pt x="1190987" y="1461367"/>
                  <a:pt x="1197690" y="1459130"/>
                  <a:pt x="1202159" y="1454656"/>
                </a:cubicBezTo>
                <a:cubicBezTo>
                  <a:pt x="1208863" y="1452418"/>
                  <a:pt x="1211097" y="1452418"/>
                  <a:pt x="1213332" y="1450181"/>
                </a:cubicBezTo>
                <a:cubicBezTo>
                  <a:pt x="1220035" y="1445707"/>
                  <a:pt x="1220035" y="1445707"/>
                  <a:pt x="1224504" y="1443470"/>
                </a:cubicBezTo>
                <a:cubicBezTo>
                  <a:pt x="1224504" y="1443470"/>
                  <a:pt x="1235677" y="1434521"/>
                  <a:pt x="1235677" y="1436758"/>
                </a:cubicBezTo>
                <a:cubicBezTo>
                  <a:pt x="1237911" y="1434521"/>
                  <a:pt x="1242380" y="1432284"/>
                  <a:pt x="1244615" y="1430046"/>
                </a:cubicBezTo>
                <a:cubicBezTo>
                  <a:pt x="1249084" y="1427809"/>
                  <a:pt x="1253553" y="1423335"/>
                  <a:pt x="1255787" y="1423335"/>
                </a:cubicBezTo>
                <a:cubicBezTo>
                  <a:pt x="1251318" y="1425572"/>
                  <a:pt x="1262491" y="1418860"/>
                  <a:pt x="1264725" y="1416623"/>
                </a:cubicBezTo>
                <a:cubicBezTo>
                  <a:pt x="1269194" y="1412149"/>
                  <a:pt x="1271429" y="1409912"/>
                  <a:pt x="1275898" y="1407674"/>
                </a:cubicBezTo>
                <a:cubicBezTo>
                  <a:pt x="1280367" y="1403200"/>
                  <a:pt x="1284836" y="1400963"/>
                  <a:pt x="1289305" y="1396488"/>
                </a:cubicBezTo>
                <a:cubicBezTo>
                  <a:pt x="1293774" y="1394251"/>
                  <a:pt x="1298243" y="1392014"/>
                  <a:pt x="1302712" y="1387540"/>
                </a:cubicBezTo>
                <a:cubicBezTo>
                  <a:pt x="1309415" y="1383065"/>
                  <a:pt x="1313884" y="1376354"/>
                  <a:pt x="1318353" y="1371879"/>
                </a:cubicBezTo>
                <a:cubicBezTo>
                  <a:pt x="1320588" y="1371879"/>
                  <a:pt x="1322822" y="1369642"/>
                  <a:pt x="1320588" y="1371879"/>
                </a:cubicBezTo>
                <a:cubicBezTo>
                  <a:pt x="1325057" y="1367405"/>
                  <a:pt x="1329526" y="1365168"/>
                  <a:pt x="1333995" y="1360693"/>
                </a:cubicBezTo>
                <a:cubicBezTo>
                  <a:pt x="1336229" y="1356219"/>
                  <a:pt x="1340698" y="1353982"/>
                  <a:pt x="1345167" y="1349507"/>
                </a:cubicBezTo>
                <a:cubicBezTo>
                  <a:pt x="1345167" y="1349507"/>
                  <a:pt x="1340698" y="1353982"/>
                  <a:pt x="1338464" y="1353982"/>
                </a:cubicBezTo>
                <a:cubicBezTo>
                  <a:pt x="1342933" y="1351744"/>
                  <a:pt x="1347402" y="1347270"/>
                  <a:pt x="1354105" y="1340559"/>
                </a:cubicBezTo>
                <a:lnTo>
                  <a:pt x="1364674" y="1328465"/>
                </a:lnTo>
                <a:lnTo>
                  <a:pt x="1365156" y="1328073"/>
                </a:lnTo>
                <a:lnTo>
                  <a:pt x="1365826" y="1327147"/>
                </a:lnTo>
                <a:lnTo>
                  <a:pt x="1364674" y="1328465"/>
                </a:lnTo>
                <a:lnTo>
                  <a:pt x="1360809" y="1331610"/>
                </a:lnTo>
                <a:lnTo>
                  <a:pt x="1356340" y="1336083"/>
                </a:lnTo>
                <a:lnTo>
                  <a:pt x="1369747" y="1318187"/>
                </a:lnTo>
                <a:cubicBezTo>
                  <a:pt x="1380919" y="1309238"/>
                  <a:pt x="1389857" y="1295815"/>
                  <a:pt x="1394326" y="1289103"/>
                </a:cubicBezTo>
                <a:cubicBezTo>
                  <a:pt x="1393209" y="1290222"/>
                  <a:pt x="1390974" y="1293018"/>
                  <a:pt x="1388181" y="1296374"/>
                </a:cubicBezTo>
                <a:lnTo>
                  <a:pt x="1388034" y="1296539"/>
                </a:lnTo>
                <a:lnTo>
                  <a:pt x="1387871" y="1296799"/>
                </a:lnTo>
                <a:lnTo>
                  <a:pt x="1387960" y="1296622"/>
                </a:lnTo>
                <a:lnTo>
                  <a:pt x="1378685" y="1307001"/>
                </a:lnTo>
                <a:cubicBezTo>
                  <a:pt x="1371981" y="1315949"/>
                  <a:pt x="1365278" y="1322661"/>
                  <a:pt x="1363043" y="1324898"/>
                </a:cubicBezTo>
                <a:cubicBezTo>
                  <a:pt x="1356340" y="1333847"/>
                  <a:pt x="1354105" y="1333847"/>
                  <a:pt x="1349636" y="1340559"/>
                </a:cubicBezTo>
                <a:cubicBezTo>
                  <a:pt x="1349636" y="1338321"/>
                  <a:pt x="1349636" y="1338321"/>
                  <a:pt x="1345167" y="1342796"/>
                </a:cubicBezTo>
                <a:cubicBezTo>
                  <a:pt x="1342933" y="1345033"/>
                  <a:pt x="1336229" y="1351744"/>
                  <a:pt x="1331760" y="1356219"/>
                </a:cubicBezTo>
                <a:cubicBezTo>
                  <a:pt x="1327291" y="1362930"/>
                  <a:pt x="1320588" y="1365168"/>
                  <a:pt x="1320588" y="1367405"/>
                </a:cubicBezTo>
                <a:lnTo>
                  <a:pt x="1309298" y="1376825"/>
                </a:lnTo>
                <a:lnTo>
                  <a:pt x="1309415" y="1376354"/>
                </a:lnTo>
                <a:cubicBezTo>
                  <a:pt x="1309415" y="1376354"/>
                  <a:pt x="1304946" y="1380828"/>
                  <a:pt x="1300477" y="1383065"/>
                </a:cubicBezTo>
                <a:cubicBezTo>
                  <a:pt x="1296008" y="1387540"/>
                  <a:pt x="1293774" y="1389777"/>
                  <a:pt x="1293774" y="1389777"/>
                </a:cubicBezTo>
                <a:cubicBezTo>
                  <a:pt x="1287070" y="1394251"/>
                  <a:pt x="1278132" y="1403200"/>
                  <a:pt x="1269194" y="1409912"/>
                </a:cubicBezTo>
                <a:cubicBezTo>
                  <a:pt x="1265843" y="1412149"/>
                  <a:pt x="1258022" y="1417183"/>
                  <a:pt x="1250480" y="1422216"/>
                </a:cubicBezTo>
                <a:lnTo>
                  <a:pt x="1238552" y="1430830"/>
                </a:lnTo>
                <a:lnTo>
                  <a:pt x="1239837" y="1430830"/>
                </a:lnTo>
                <a:cubicBezTo>
                  <a:pt x="1233343" y="1435366"/>
                  <a:pt x="1229014" y="1437634"/>
                  <a:pt x="1226849" y="1439902"/>
                </a:cubicBezTo>
                <a:lnTo>
                  <a:pt x="1226102" y="1438806"/>
                </a:lnTo>
                <a:lnTo>
                  <a:pt x="1210539" y="1449902"/>
                </a:lnTo>
                <a:cubicBezTo>
                  <a:pt x="1204394" y="1453537"/>
                  <a:pt x="1197690" y="1456893"/>
                  <a:pt x="1188752" y="1461367"/>
                </a:cubicBezTo>
                <a:cubicBezTo>
                  <a:pt x="1202159" y="1452418"/>
                  <a:pt x="1213332" y="1447944"/>
                  <a:pt x="1220035" y="1441232"/>
                </a:cubicBezTo>
                <a:lnTo>
                  <a:pt x="1218918" y="1441232"/>
                </a:lnTo>
                <a:lnTo>
                  <a:pt x="1228973" y="1434521"/>
                </a:lnTo>
                <a:cubicBezTo>
                  <a:pt x="1233442" y="1432284"/>
                  <a:pt x="1237911" y="1427809"/>
                  <a:pt x="1240146" y="1425572"/>
                </a:cubicBezTo>
                <a:cubicBezTo>
                  <a:pt x="1244615" y="1423335"/>
                  <a:pt x="1246849" y="1423335"/>
                  <a:pt x="1249084" y="1421098"/>
                </a:cubicBezTo>
                <a:cubicBezTo>
                  <a:pt x="1246849" y="1423335"/>
                  <a:pt x="1251318" y="1421098"/>
                  <a:pt x="1253553" y="1416623"/>
                </a:cubicBezTo>
                <a:cubicBezTo>
                  <a:pt x="1255787" y="1414386"/>
                  <a:pt x="1255787" y="1416623"/>
                  <a:pt x="1258022" y="1414386"/>
                </a:cubicBezTo>
                <a:cubicBezTo>
                  <a:pt x="1264725" y="1409912"/>
                  <a:pt x="1260256" y="1412149"/>
                  <a:pt x="1266960" y="1407674"/>
                </a:cubicBezTo>
                <a:cubicBezTo>
                  <a:pt x="1266960" y="1407674"/>
                  <a:pt x="1266960" y="1407674"/>
                  <a:pt x="1269194" y="1405437"/>
                </a:cubicBezTo>
                <a:cubicBezTo>
                  <a:pt x="1278132" y="1396488"/>
                  <a:pt x="1302712" y="1378591"/>
                  <a:pt x="1311650" y="1369642"/>
                </a:cubicBezTo>
                <a:cubicBezTo>
                  <a:pt x="1318353" y="1365168"/>
                  <a:pt x="1322822" y="1360693"/>
                  <a:pt x="1327291" y="1356219"/>
                </a:cubicBezTo>
                <a:cubicBezTo>
                  <a:pt x="1333995" y="1349507"/>
                  <a:pt x="1338464" y="1345033"/>
                  <a:pt x="1347402" y="1338321"/>
                </a:cubicBezTo>
                <a:cubicBezTo>
                  <a:pt x="1351871" y="1331610"/>
                  <a:pt x="1360809" y="1322661"/>
                  <a:pt x="1363043" y="1320424"/>
                </a:cubicBezTo>
                <a:lnTo>
                  <a:pt x="1367512" y="1313713"/>
                </a:lnTo>
                <a:lnTo>
                  <a:pt x="1371981" y="1309238"/>
                </a:lnTo>
                <a:cubicBezTo>
                  <a:pt x="1378685" y="1300289"/>
                  <a:pt x="1385388" y="1291340"/>
                  <a:pt x="1394326" y="1282391"/>
                </a:cubicBezTo>
                <a:cubicBezTo>
                  <a:pt x="1401030" y="1273443"/>
                  <a:pt x="1409968" y="1262257"/>
                  <a:pt x="1416671" y="1253308"/>
                </a:cubicBezTo>
                <a:cubicBezTo>
                  <a:pt x="1416671" y="1253308"/>
                  <a:pt x="1414437" y="1255545"/>
                  <a:pt x="1412202" y="1260019"/>
                </a:cubicBezTo>
                <a:cubicBezTo>
                  <a:pt x="1412202" y="1260019"/>
                  <a:pt x="1414437" y="1257782"/>
                  <a:pt x="1414437" y="1257782"/>
                </a:cubicBezTo>
                <a:cubicBezTo>
                  <a:pt x="1416671" y="1255545"/>
                  <a:pt x="1412202" y="1260019"/>
                  <a:pt x="1416671" y="1257782"/>
                </a:cubicBezTo>
                <a:cubicBezTo>
                  <a:pt x="1418906" y="1253308"/>
                  <a:pt x="1421140" y="1246596"/>
                  <a:pt x="1425609" y="1239885"/>
                </a:cubicBezTo>
                <a:cubicBezTo>
                  <a:pt x="1430078" y="1233173"/>
                  <a:pt x="1434547" y="1228699"/>
                  <a:pt x="1439016" y="1221987"/>
                </a:cubicBezTo>
                <a:cubicBezTo>
                  <a:pt x="1439016" y="1221987"/>
                  <a:pt x="1439016" y="1224224"/>
                  <a:pt x="1436782" y="1224224"/>
                </a:cubicBezTo>
                <a:cubicBezTo>
                  <a:pt x="1445720" y="1208564"/>
                  <a:pt x="1456892" y="1188429"/>
                  <a:pt x="1461361" y="1181717"/>
                </a:cubicBezTo>
                <a:cubicBezTo>
                  <a:pt x="1463595" y="1177243"/>
                  <a:pt x="1461361" y="1181717"/>
                  <a:pt x="1463595" y="1175006"/>
                </a:cubicBezTo>
                <a:cubicBezTo>
                  <a:pt x="1461361" y="1179480"/>
                  <a:pt x="1468064" y="1170531"/>
                  <a:pt x="1468064" y="1170531"/>
                </a:cubicBezTo>
                <a:lnTo>
                  <a:pt x="1474768" y="1159346"/>
                </a:lnTo>
                <a:lnTo>
                  <a:pt x="1475183" y="1158929"/>
                </a:lnTo>
                <a:lnTo>
                  <a:pt x="1476375" y="1153924"/>
                </a:lnTo>
                <a:lnTo>
                  <a:pt x="1475546" y="1158566"/>
                </a:lnTo>
                <a:lnTo>
                  <a:pt x="1477002" y="1157108"/>
                </a:lnTo>
                <a:lnTo>
                  <a:pt x="1479556" y="1148159"/>
                </a:lnTo>
                <a:lnTo>
                  <a:pt x="1481471" y="1148159"/>
                </a:lnTo>
                <a:lnTo>
                  <a:pt x="1482109" y="1145987"/>
                </a:lnTo>
                <a:lnTo>
                  <a:pt x="1481137" y="1145987"/>
                </a:lnTo>
                <a:cubicBezTo>
                  <a:pt x="1483518" y="1141754"/>
                  <a:pt x="1483518" y="1141754"/>
                  <a:pt x="1483518" y="1141754"/>
                </a:cubicBezTo>
                <a:lnTo>
                  <a:pt x="1483609" y="1141854"/>
                </a:lnTo>
                <a:lnTo>
                  <a:pt x="1485940" y="1136973"/>
                </a:lnTo>
                <a:cubicBezTo>
                  <a:pt x="1485940" y="1136973"/>
                  <a:pt x="1485940" y="1136973"/>
                  <a:pt x="1488175" y="1134736"/>
                </a:cubicBezTo>
                <a:lnTo>
                  <a:pt x="1487058" y="1139210"/>
                </a:lnTo>
                <a:lnTo>
                  <a:pt x="1485940" y="1141448"/>
                </a:lnTo>
                <a:cubicBezTo>
                  <a:pt x="1485940" y="1141448"/>
                  <a:pt x="1485940" y="1143685"/>
                  <a:pt x="1485940" y="1143685"/>
                </a:cubicBezTo>
                <a:lnTo>
                  <a:pt x="1487058" y="1139210"/>
                </a:lnTo>
                <a:lnTo>
                  <a:pt x="1488175" y="1136973"/>
                </a:lnTo>
                <a:cubicBezTo>
                  <a:pt x="1490409" y="1136973"/>
                  <a:pt x="1490409" y="1134736"/>
                  <a:pt x="1492644" y="1130262"/>
                </a:cubicBezTo>
                <a:cubicBezTo>
                  <a:pt x="1490409" y="1134736"/>
                  <a:pt x="1492644" y="1132499"/>
                  <a:pt x="1494878" y="1130262"/>
                </a:cubicBezTo>
                <a:lnTo>
                  <a:pt x="1492645" y="1136971"/>
                </a:lnTo>
                <a:lnTo>
                  <a:pt x="1494878" y="1132499"/>
                </a:lnTo>
                <a:cubicBezTo>
                  <a:pt x="1494878" y="1132499"/>
                  <a:pt x="1494878" y="1132499"/>
                  <a:pt x="1497113" y="1132499"/>
                </a:cubicBezTo>
                <a:cubicBezTo>
                  <a:pt x="1492644" y="1139211"/>
                  <a:pt x="1494878" y="1139211"/>
                  <a:pt x="1490409" y="1145922"/>
                </a:cubicBezTo>
                <a:cubicBezTo>
                  <a:pt x="1490409" y="1148159"/>
                  <a:pt x="1490409" y="1150397"/>
                  <a:pt x="1488175" y="1152634"/>
                </a:cubicBezTo>
                <a:cubicBezTo>
                  <a:pt x="1488175" y="1154871"/>
                  <a:pt x="1488175" y="1157108"/>
                  <a:pt x="1485940" y="1159345"/>
                </a:cubicBezTo>
                <a:cubicBezTo>
                  <a:pt x="1483706" y="1159345"/>
                  <a:pt x="1479237" y="1170531"/>
                  <a:pt x="1479237" y="1172769"/>
                </a:cubicBezTo>
                <a:lnTo>
                  <a:pt x="1483705" y="1166059"/>
                </a:lnTo>
                <a:lnTo>
                  <a:pt x="1483427" y="1166616"/>
                </a:lnTo>
                <a:cubicBezTo>
                  <a:pt x="1482589" y="1168294"/>
                  <a:pt x="1482589" y="1168294"/>
                  <a:pt x="1483706" y="1166057"/>
                </a:cubicBezTo>
                <a:lnTo>
                  <a:pt x="1483705" y="1166059"/>
                </a:lnTo>
                <a:lnTo>
                  <a:pt x="1488175" y="1157108"/>
                </a:lnTo>
                <a:cubicBezTo>
                  <a:pt x="1488175" y="1157108"/>
                  <a:pt x="1488175" y="1154871"/>
                  <a:pt x="1490409" y="1152634"/>
                </a:cubicBezTo>
                <a:cubicBezTo>
                  <a:pt x="1492644" y="1150397"/>
                  <a:pt x="1497113" y="1139211"/>
                  <a:pt x="1499347" y="1134736"/>
                </a:cubicBezTo>
                <a:cubicBezTo>
                  <a:pt x="1501582" y="1130262"/>
                  <a:pt x="1501582" y="1123550"/>
                  <a:pt x="1499347" y="1130262"/>
                </a:cubicBezTo>
                <a:cubicBezTo>
                  <a:pt x="1499347" y="1130262"/>
                  <a:pt x="1500464" y="1128025"/>
                  <a:pt x="1501582" y="1125508"/>
                </a:cubicBezTo>
                <a:lnTo>
                  <a:pt x="1502571" y="1122659"/>
                </a:lnTo>
                <a:lnTo>
                  <a:pt x="1504375" y="1121033"/>
                </a:lnTo>
                <a:cubicBezTo>
                  <a:pt x="1504934" y="1120195"/>
                  <a:pt x="1504934" y="1120195"/>
                  <a:pt x="1503816" y="1123550"/>
                </a:cubicBezTo>
                <a:cubicBezTo>
                  <a:pt x="1506051" y="1119076"/>
                  <a:pt x="1506051" y="1119076"/>
                  <a:pt x="1508285" y="1114601"/>
                </a:cubicBezTo>
                <a:cubicBezTo>
                  <a:pt x="1508285" y="1116839"/>
                  <a:pt x="1503816" y="1125787"/>
                  <a:pt x="1506051" y="1121313"/>
                </a:cubicBezTo>
                <a:cubicBezTo>
                  <a:pt x="1503816" y="1130262"/>
                  <a:pt x="1501582" y="1134736"/>
                  <a:pt x="1497113" y="1143685"/>
                </a:cubicBezTo>
                <a:cubicBezTo>
                  <a:pt x="1499347" y="1143685"/>
                  <a:pt x="1501582" y="1139211"/>
                  <a:pt x="1501582" y="1134736"/>
                </a:cubicBezTo>
                <a:cubicBezTo>
                  <a:pt x="1501582" y="1136973"/>
                  <a:pt x="1503816" y="1130262"/>
                  <a:pt x="1503816" y="1132499"/>
                </a:cubicBezTo>
                <a:cubicBezTo>
                  <a:pt x="1503816" y="1132499"/>
                  <a:pt x="1499347" y="1145922"/>
                  <a:pt x="1501582" y="1141448"/>
                </a:cubicBezTo>
                <a:cubicBezTo>
                  <a:pt x="1499347" y="1145922"/>
                  <a:pt x="1497113" y="1148159"/>
                  <a:pt x="1492644" y="1157108"/>
                </a:cubicBezTo>
                <a:cubicBezTo>
                  <a:pt x="1492644" y="1161583"/>
                  <a:pt x="1488175" y="1172769"/>
                  <a:pt x="1483706" y="1179480"/>
                </a:cubicBezTo>
                <a:lnTo>
                  <a:pt x="1490527" y="1169237"/>
                </a:lnTo>
                <a:lnTo>
                  <a:pt x="1490409" y="1170531"/>
                </a:lnTo>
                <a:cubicBezTo>
                  <a:pt x="1488175" y="1172769"/>
                  <a:pt x="1488175" y="1175006"/>
                  <a:pt x="1490409" y="1172769"/>
                </a:cubicBezTo>
                <a:lnTo>
                  <a:pt x="1487617" y="1176403"/>
                </a:lnTo>
                <a:lnTo>
                  <a:pt x="1488175" y="1175006"/>
                </a:lnTo>
                <a:cubicBezTo>
                  <a:pt x="1487058" y="1177243"/>
                  <a:pt x="1487058" y="1177243"/>
                  <a:pt x="1487616" y="1176404"/>
                </a:cubicBezTo>
                <a:lnTo>
                  <a:pt x="1487617" y="1176403"/>
                </a:lnTo>
                <a:lnTo>
                  <a:pt x="1484265" y="1184794"/>
                </a:lnTo>
                <a:lnTo>
                  <a:pt x="1484312" y="1184722"/>
                </a:lnTo>
                <a:lnTo>
                  <a:pt x="1484239" y="1184859"/>
                </a:lnTo>
                <a:lnTo>
                  <a:pt x="1483706" y="1186192"/>
                </a:lnTo>
                <a:cubicBezTo>
                  <a:pt x="1479237" y="1192903"/>
                  <a:pt x="1477002" y="1197378"/>
                  <a:pt x="1474768" y="1204089"/>
                </a:cubicBezTo>
                <a:cubicBezTo>
                  <a:pt x="1475885" y="1201852"/>
                  <a:pt x="1478678" y="1197378"/>
                  <a:pt x="1481471" y="1193183"/>
                </a:cubicBezTo>
                <a:lnTo>
                  <a:pt x="1488175" y="1183955"/>
                </a:lnTo>
                <a:lnTo>
                  <a:pt x="1488175" y="1186192"/>
                </a:lnTo>
                <a:cubicBezTo>
                  <a:pt x="1490409" y="1183955"/>
                  <a:pt x="1490409" y="1181717"/>
                  <a:pt x="1494878" y="1177243"/>
                </a:cubicBezTo>
                <a:lnTo>
                  <a:pt x="1496910" y="1169107"/>
                </a:lnTo>
                <a:lnTo>
                  <a:pt x="1497672" y="1168574"/>
                </a:lnTo>
                <a:cubicBezTo>
                  <a:pt x="1498230" y="1167735"/>
                  <a:pt x="1498230" y="1167176"/>
                  <a:pt x="1497113" y="1168294"/>
                </a:cubicBezTo>
                <a:lnTo>
                  <a:pt x="1496910" y="1169107"/>
                </a:lnTo>
                <a:lnTo>
                  <a:pt x="1494878" y="1170531"/>
                </a:lnTo>
                <a:cubicBezTo>
                  <a:pt x="1497113" y="1168294"/>
                  <a:pt x="1501582" y="1159345"/>
                  <a:pt x="1501582" y="1157108"/>
                </a:cubicBezTo>
                <a:cubicBezTo>
                  <a:pt x="1503816" y="1152634"/>
                  <a:pt x="1508285" y="1145922"/>
                  <a:pt x="1510520" y="1136973"/>
                </a:cubicBezTo>
                <a:cubicBezTo>
                  <a:pt x="1512754" y="1130262"/>
                  <a:pt x="1517223" y="1123550"/>
                  <a:pt x="1517223" y="1121313"/>
                </a:cubicBezTo>
                <a:cubicBezTo>
                  <a:pt x="1517223" y="1119076"/>
                  <a:pt x="1519458" y="1114601"/>
                  <a:pt x="1519458" y="1112364"/>
                </a:cubicBezTo>
                <a:cubicBezTo>
                  <a:pt x="1519458" y="1116839"/>
                  <a:pt x="1521692" y="1107890"/>
                  <a:pt x="1521692" y="1110127"/>
                </a:cubicBezTo>
                <a:cubicBezTo>
                  <a:pt x="1521692" y="1112364"/>
                  <a:pt x="1521692" y="1112364"/>
                  <a:pt x="1519458" y="1112364"/>
                </a:cubicBezTo>
                <a:cubicBezTo>
                  <a:pt x="1521692" y="1110127"/>
                  <a:pt x="1521692" y="1107890"/>
                  <a:pt x="1521692" y="1105653"/>
                </a:cubicBezTo>
                <a:cubicBezTo>
                  <a:pt x="1521692" y="1105653"/>
                  <a:pt x="1526161" y="1098941"/>
                  <a:pt x="1528396" y="1089992"/>
                </a:cubicBezTo>
                <a:cubicBezTo>
                  <a:pt x="1528396" y="1087755"/>
                  <a:pt x="1530630" y="1083281"/>
                  <a:pt x="1530630" y="1078806"/>
                </a:cubicBezTo>
                <a:cubicBezTo>
                  <a:pt x="1532865" y="1074332"/>
                  <a:pt x="1532865" y="1072095"/>
                  <a:pt x="1532865" y="1069858"/>
                </a:cubicBezTo>
                <a:cubicBezTo>
                  <a:pt x="1535099" y="1065383"/>
                  <a:pt x="1539568" y="1054197"/>
                  <a:pt x="1539568" y="1049723"/>
                </a:cubicBezTo>
                <a:cubicBezTo>
                  <a:pt x="1541803" y="1043011"/>
                  <a:pt x="1539568" y="1049723"/>
                  <a:pt x="1541803" y="1047486"/>
                </a:cubicBezTo>
                <a:cubicBezTo>
                  <a:pt x="1541803" y="1043011"/>
                  <a:pt x="1541803" y="1043011"/>
                  <a:pt x="1544037" y="1036300"/>
                </a:cubicBezTo>
                <a:cubicBezTo>
                  <a:pt x="1541803" y="1045248"/>
                  <a:pt x="1541803" y="1043011"/>
                  <a:pt x="1539568" y="1047486"/>
                </a:cubicBezTo>
                <a:cubicBezTo>
                  <a:pt x="1537334" y="1049723"/>
                  <a:pt x="1537334" y="1051960"/>
                  <a:pt x="1535099" y="1056434"/>
                </a:cubicBezTo>
                <a:cubicBezTo>
                  <a:pt x="1537334" y="1054197"/>
                  <a:pt x="1537334" y="1049723"/>
                  <a:pt x="1539568" y="1045248"/>
                </a:cubicBezTo>
                <a:lnTo>
                  <a:pt x="1540279" y="1040270"/>
                </a:lnTo>
                <a:lnTo>
                  <a:pt x="1539875" y="1041211"/>
                </a:lnTo>
                <a:lnTo>
                  <a:pt x="1540570" y="1038229"/>
                </a:lnTo>
                <a:lnTo>
                  <a:pt x="1541803" y="1029588"/>
                </a:lnTo>
                <a:cubicBezTo>
                  <a:pt x="1544037" y="1027351"/>
                  <a:pt x="1544037" y="1022876"/>
                  <a:pt x="1544037" y="1027351"/>
                </a:cubicBezTo>
                <a:cubicBezTo>
                  <a:pt x="1546272" y="1022876"/>
                  <a:pt x="1544037" y="1020639"/>
                  <a:pt x="1544037" y="1025114"/>
                </a:cubicBezTo>
                <a:cubicBezTo>
                  <a:pt x="1544037" y="1025114"/>
                  <a:pt x="1545154" y="1021758"/>
                  <a:pt x="1545992" y="1019241"/>
                </a:cubicBezTo>
                <a:lnTo>
                  <a:pt x="1546272" y="1018401"/>
                </a:lnTo>
                <a:lnTo>
                  <a:pt x="1546272" y="1018402"/>
                </a:lnTo>
                <a:cubicBezTo>
                  <a:pt x="1546830" y="1016724"/>
                  <a:pt x="1546970" y="1016305"/>
                  <a:pt x="1546865" y="1016619"/>
                </a:cubicBezTo>
                <a:lnTo>
                  <a:pt x="1546272" y="1018401"/>
                </a:lnTo>
                <a:lnTo>
                  <a:pt x="1548506" y="1009453"/>
                </a:lnTo>
                <a:cubicBezTo>
                  <a:pt x="1548506" y="1007216"/>
                  <a:pt x="1550741" y="1000504"/>
                  <a:pt x="1552975" y="989318"/>
                </a:cubicBezTo>
                <a:cubicBezTo>
                  <a:pt x="1552975" y="991556"/>
                  <a:pt x="1551858" y="997708"/>
                  <a:pt x="1550741" y="1003860"/>
                </a:cubicBezTo>
                <a:lnTo>
                  <a:pt x="1549581" y="1011410"/>
                </a:lnTo>
                <a:lnTo>
                  <a:pt x="1550142" y="1010885"/>
                </a:lnTo>
                <a:lnTo>
                  <a:pt x="1550459" y="1009462"/>
                </a:lnTo>
                <a:lnTo>
                  <a:pt x="1550303" y="1010736"/>
                </a:lnTo>
                <a:lnTo>
                  <a:pt x="1550456" y="1010592"/>
                </a:lnTo>
                <a:lnTo>
                  <a:pt x="1552975" y="1000504"/>
                </a:lnTo>
                <a:cubicBezTo>
                  <a:pt x="1552975" y="1002742"/>
                  <a:pt x="1552975" y="1009453"/>
                  <a:pt x="1550741" y="1013928"/>
                </a:cubicBezTo>
                <a:cubicBezTo>
                  <a:pt x="1548506" y="1022876"/>
                  <a:pt x="1550741" y="1018402"/>
                  <a:pt x="1548506" y="1029588"/>
                </a:cubicBezTo>
                <a:cubicBezTo>
                  <a:pt x="1550741" y="1025114"/>
                  <a:pt x="1550741" y="1020639"/>
                  <a:pt x="1552975" y="1013928"/>
                </a:cubicBezTo>
                <a:cubicBezTo>
                  <a:pt x="1552975" y="1016165"/>
                  <a:pt x="1552975" y="1022876"/>
                  <a:pt x="1552975" y="1020639"/>
                </a:cubicBezTo>
                <a:cubicBezTo>
                  <a:pt x="1552975" y="1020639"/>
                  <a:pt x="1555210" y="1013928"/>
                  <a:pt x="1557444" y="1011690"/>
                </a:cubicBezTo>
                <a:cubicBezTo>
                  <a:pt x="1557444" y="1004979"/>
                  <a:pt x="1559679" y="998267"/>
                  <a:pt x="1559679" y="991556"/>
                </a:cubicBezTo>
                <a:cubicBezTo>
                  <a:pt x="1561913" y="984844"/>
                  <a:pt x="1564148" y="978132"/>
                  <a:pt x="1564148" y="969184"/>
                </a:cubicBezTo>
                <a:cubicBezTo>
                  <a:pt x="1564148" y="973658"/>
                  <a:pt x="1564148" y="966946"/>
                  <a:pt x="1566382" y="964709"/>
                </a:cubicBezTo>
                <a:cubicBezTo>
                  <a:pt x="1564148" y="969184"/>
                  <a:pt x="1566382" y="964709"/>
                  <a:pt x="1564148" y="964709"/>
                </a:cubicBezTo>
                <a:cubicBezTo>
                  <a:pt x="1566382" y="962472"/>
                  <a:pt x="1566382" y="957998"/>
                  <a:pt x="1566382" y="953523"/>
                </a:cubicBezTo>
                <a:cubicBezTo>
                  <a:pt x="1568617" y="951286"/>
                  <a:pt x="1566382" y="957998"/>
                  <a:pt x="1568617" y="951286"/>
                </a:cubicBezTo>
                <a:lnTo>
                  <a:pt x="1568617" y="949049"/>
                </a:lnTo>
                <a:cubicBezTo>
                  <a:pt x="1570851" y="949049"/>
                  <a:pt x="1568617" y="955760"/>
                  <a:pt x="1568617" y="957998"/>
                </a:cubicBezTo>
                <a:cubicBezTo>
                  <a:pt x="1566382" y="964709"/>
                  <a:pt x="1570851" y="955760"/>
                  <a:pt x="1568617" y="966946"/>
                </a:cubicBezTo>
                <a:cubicBezTo>
                  <a:pt x="1566382" y="975895"/>
                  <a:pt x="1568617" y="964709"/>
                  <a:pt x="1568617" y="973658"/>
                </a:cubicBezTo>
                <a:cubicBezTo>
                  <a:pt x="1568617" y="971421"/>
                  <a:pt x="1568617" y="971421"/>
                  <a:pt x="1568617" y="966946"/>
                </a:cubicBezTo>
                <a:cubicBezTo>
                  <a:pt x="1570851" y="964709"/>
                  <a:pt x="1568617" y="978132"/>
                  <a:pt x="1568617" y="978132"/>
                </a:cubicBezTo>
                <a:cubicBezTo>
                  <a:pt x="1570851" y="975895"/>
                  <a:pt x="1570851" y="971421"/>
                  <a:pt x="1570851" y="966946"/>
                </a:cubicBezTo>
                <a:cubicBezTo>
                  <a:pt x="1573086" y="966946"/>
                  <a:pt x="1575320" y="962472"/>
                  <a:pt x="1577555" y="946812"/>
                </a:cubicBezTo>
                <a:cubicBezTo>
                  <a:pt x="1575320" y="949049"/>
                  <a:pt x="1575320" y="951286"/>
                  <a:pt x="1575320" y="955760"/>
                </a:cubicBezTo>
                <a:cubicBezTo>
                  <a:pt x="1575320" y="951286"/>
                  <a:pt x="1577555" y="942337"/>
                  <a:pt x="1577555" y="937863"/>
                </a:cubicBezTo>
                <a:cubicBezTo>
                  <a:pt x="1577555" y="944574"/>
                  <a:pt x="1577555" y="935626"/>
                  <a:pt x="1579789" y="940100"/>
                </a:cubicBezTo>
                <a:cubicBezTo>
                  <a:pt x="1577555" y="944574"/>
                  <a:pt x="1577555" y="946812"/>
                  <a:pt x="1577555" y="951286"/>
                </a:cubicBezTo>
                <a:cubicBezTo>
                  <a:pt x="1575320" y="955760"/>
                  <a:pt x="1575320" y="960235"/>
                  <a:pt x="1575320" y="962472"/>
                </a:cubicBezTo>
                <a:cubicBezTo>
                  <a:pt x="1577555" y="955760"/>
                  <a:pt x="1577555" y="949049"/>
                  <a:pt x="1579789" y="942337"/>
                </a:cubicBezTo>
                <a:cubicBezTo>
                  <a:pt x="1579789" y="946812"/>
                  <a:pt x="1577555" y="955760"/>
                  <a:pt x="1575320" y="964709"/>
                </a:cubicBezTo>
                <a:cubicBezTo>
                  <a:pt x="1577555" y="964709"/>
                  <a:pt x="1577555" y="964709"/>
                  <a:pt x="1577555" y="962472"/>
                </a:cubicBezTo>
                <a:cubicBezTo>
                  <a:pt x="1577555" y="960235"/>
                  <a:pt x="1575320" y="971421"/>
                  <a:pt x="1575320" y="975895"/>
                </a:cubicBezTo>
                <a:cubicBezTo>
                  <a:pt x="1573086" y="982607"/>
                  <a:pt x="1575320" y="978132"/>
                  <a:pt x="1573086" y="984844"/>
                </a:cubicBezTo>
                <a:cubicBezTo>
                  <a:pt x="1575320" y="982607"/>
                  <a:pt x="1575320" y="978132"/>
                  <a:pt x="1577555" y="971421"/>
                </a:cubicBezTo>
                <a:cubicBezTo>
                  <a:pt x="1577555" y="973658"/>
                  <a:pt x="1575320" y="978132"/>
                  <a:pt x="1575320" y="982607"/>
                </a:cubicBezTo>
                <a:lnTo>
                  <a:pt x="1575320" y="987081"/>
                </a:lnTo>
                <a:cubicBezTo>
                  <a:pt x="1577555" y="982607"/>
                  <a:pt x="1579789" y="957998"/>
                  <a:pt x="1577555" y="964709"/>
                </a:cubicBezTo>
                <a:cubicBezTo>
                  <a:pt x="1579789" y="964709"/>
                  <a:pt x="1579789" y="962472"/>
                  <a:pt x="1579789" y="962472"/>
                </a:cubicBezTo>
                <a:cubicBezTo>
                  <a:pt x="1579789" y="955760"/>
                  <a:pt x="1579789" y="953523"/>
                  <a:pt x="1582024" y="946812"/>
                </a:cubicBezTo>
                <a:cubicBezTo>
                  <a:pt x="1582024" y="944575"/>
                  <a:pt x="1582582" y="940100"/>
                  <a:pt x="1583141" y="935626"/>
                </a:cubicBezTo>
                <a:lnTo>
                  <a:pt x="1583338" y="933652"/>
                </a:lnTo>
                <a:lnTo>
                  <a:pt x="1584258" y="931151"/>
                </a:lnTo>
                <a:lnTo>
                  <a:pt x="1583513" y="931897"/>
                </a:lnTo>
                <a:lnTo>
                  <a:pt x="1584258" y="924440"/>
                </a:lnTo>
                <a:cubicBezTo>
                  <a:pt x="1584258" y="926677"/>
                  <a:pt x="1582024" y="926677"/>
                  <a:pt x="1582024" y="933388"/>
                </a:cubicBezTo>
                <a:cubicBezTo>
                  <a:pt x="1582024" y="931151"/>
                  <a:pt x="1582024" y="928914"/>
                  <a:pt x="1582024" y="928914"/>
                </a:cubicBezTo>
                <a:cubicBezTo>
                  <a:pt x="1582024" y="926677"/>
                  <a:pt x="1582024" y="926677"/>
                  <a:pt x="1582024" y="924440"/>
                </a:cubicBezTo>
                <a:cubicBezTo>
                  <a:pt x="1582024" y="922202"/>
                  <a:pt x="1582024" y="922202"/>
                  <a:pt x="1582024" y="919965"/>
                </a:cubicBezTo>
                <a:cubicBezTo>
                  <a:pt x="1582024" y="917728"/>
                  <a:pt x="1582024" y="919965"/>
                  <a:pt x="1582024" y="917728"/>
                </a:cubicBezTo>
                <a:cubicBezTo>
                  <a:pt x="1582024" y="915491"/>
                  <a:pt x="1584258" y="913254"/>
                  <a:pt x="1584258" y="911016"/>
                </a:cubicBezTo>
                <a:cubicBezTo>
                  <a:pt x="1584258" y="907661"/>
                  <a:pt x="1583700" y="906542"/>
                  <a:pt x="1583420" y="905144"/>
                </a:cubicBezTo>
                <a:lnTo>
                  <a:pt x="1583839" y="901369"/>
                </a:lnTo>
                <a:lnTo>
                  <a:pt x="1584258" y="902068"/>
                </a:lnTo>
                <a:lnTo>
                  <a:pt x="1584258" y="904305"/>
                </a:lnTo>
                <a:cubicBezTo>
                  <a:pt x="1586493" y="904305"/>
                  <a:pt x="1586493" y="899830"/>
                  <a:pt x="1586493" y="893119"/>
                </a:cubicBezTo>
                <a:cubicBezTo>
                  <a:pt x="1584258" y="897593"/>
                  <a:pt x="1586493" y="890882"/>
                  <a:pt x="1586493" y="888644"/>
                </a:cubicBezTo>
                <a:cubicBezTo>
                  <a:pt x="1586493" y="885289"/>
                  <a:pt x="1586493" y="883051"/>
                  <a:pt x="1586493" y="880535"/>
                </a:cubicBezTo>
                <a:lnTo>
                  <a:pt x="1586493" y="875221"/>
                </a:lnTo>
                <a:cubicBezTo>
                  <a:pt x="1586493" y="872984"/>
                  <a:pt x="1586493" y="868510"/>
                  <a:pt x="1586493" y="870747"/>
                </a:cubicBezTo>
                <a:cubicBezTo>
                  <a:pt x="1586493" y="859561"/>
                  <a:pt x="1586493" y="843901"/>
                  <a:pt x="1584258" y="834952"/>
                </a:cubicBezTo>
                <a:cubicBezTo>
                  <a:pt x="1584258" y="832715"/>
                  <a:pt x="1586493" y="832715"/>
                  <a:pt x="1584258" y="826003"/>
                </a:cubicBezTo>
                <a:lnTo>
                  <a:pt x="1586456" y="832603"/>
                </a:lnTo>
                <a:lnTo>
                  <a:pt x="1586493" y="834952"/>
                </a:lnTo>
                <a:lnTo>
                  <a:pt x="1586493" y="832715"/>
                </a:lnTo>
                <a:lnTo>
                  <a:pt x="1586456" y="832603"/>
                </a:lnTo>
                <a:lnTo>
                  <a:pt x="1586213" y="817334"/>
                </a:lnTo>
                <a:cubicBezTo>
                  <a:pt x="1585376" y="812020"/>
                  <a:pt x="1584258" y="809224"/>
                  <a:pt x="1584258" y="814817"/>
                </a:cubicBezTo>
                <a:cubicBezTo>
                  <a:pt x="1582024" y="812580"/>
                  <a:pt x="1582024" y="803631"/>
                  <a:pt x="1582024" y="796919"/>
                </a:cubicBezTo>
                <a:cubicBezTo>
                  <a:pt x="1582024" y="801394"/>
                  <a:pt x="1582024" y="792445"/>
                  <a:pt x="1582024" y="785733"/>
                </a:cubicBezTo>
                <a:cubicBezTo>
                  <a:pt x="1582024" y="781259"/>
                  <a:pt x="1579789" y="783496"/>
                  <a:pt x="1579789" y="781259"/>
                </a:cubicBezTo>
                <a:cubicBezTo>
                  <a:pt x="1579789" y="776785"/>
                  <a:pt x="1579789" y="774547"/>
                  <a:pt x="1579789" y="770073"/>
                </a:cubicBezTo>
                <a:cubicBezTo>
                  <a:pt x="1579789" y="767836"/>
                  <a:pt x="1579789" y="767836"/>
                  <a:pt x="1577555" y="761124"/>
                </a:cubicBezTo>
                <a:cubicBezTo>
                  <a:pt x="1579789" y="761124"/>
                  <a:pt x="1579789" y="761124"/>
                  <a:pt x="1582024" y="767836"/>
                </a:cubicBezTo>
                <a:cubicBezTo>
                  <a:pt x="1579789" y="754413"/>
                  <a:pt x="1577555" y="738752"/>
                  <a:pt x="1579789" y="736515"/>
                </a:cubicBezTo>
                <a:cubicBezTo>
                  <a:pt x="1579789" y="732041"/>
                  <a:pt x="1577555" y="725329"/>
                  <a:pt x="1575320" y="723092"/>
                </a:cubicBezTo>
                <a:lnTo>
                  <a:pt x="1579180" y="730821"/>
                </a:lnTo>
                <a:lnTo>
                  <a:pt x="1579789" y="734278"/>
                </a:lnTo>
                <a:lnTo>
                  <a:pt x="1579544" y="731550"/>
                </a:lnTo>
                <a:lnTo>
                  <a:pt x="1579789" y="732041"/>
                </a:lnTo>
                <a:lnTo>
                  <a:pt x="1580013" y="732488"/>
                </a:lnTo>
                <a:lnTo>
                  <a:pt x="1580069" y="733159"/>
                </a:lnTo>
                <a:cubicBezTo>
                  <a:pt x="1580348" y="733719"/>
                  <a:pt x="1580906" y="734278"/>
                  <a:pt x="1582024" y="736515"/>
                </a:cubicBezTo>
                <a:lnTo>
                  <a:pt x="1580013" y="732488"/>
                </a:lnTo>
                <a:lnTo>
                  <a:pt x="1579789" y="729803"/>
                </a:lnTo>
                <a:cubicBezTo>
                  <a:pt x="1581465" y="731481"/>
                  <a:pt x="1579370" y="724350"/>
                  <a:pt x="1579161" y="727286"/>
                </a:cubicBezTo>
                <a:lnTo>
                  <a:pt x="1579544" y="731550"/>
                </a:lnTo>
                <a:lnTo>
                  <a:pt x="1579180" y="730821"/>
                </a:lnTo>
                <a:lnTo>
                  <a:pt x="1578113" y="724770"/>
                </a:lnTo>
                <a:cubicBezTo>
                  <a:pt x="1578113" y="721973"/>
                  <a:pt x="1578672" y="720855"/>
                  <a:pt x="1579789" y="725329"/>
                </a:cubicBezTo>
                <a:cubicBezTo>
                  <a:pt x="1582024" y="729803"/>
                  <a:pt x="1582024" y="732041"/>
                  <a:pt x="1584258" y="740989"/>
                </a:cubicBezTo>
                <a:lnTo>
                  <a:pt x="1584258" y="743506"/>
                </a:lnTo>
                <a:cubicBezTo>
                  <a:pt x="1584258" y="746023"/>
                  <a:pt x="1584258" y="747701"/>
                  <a:pt x="1584258" y="745464"/>
                </a:cubicBezTo>
                <a:cubicBezTo>
                  <a:pt x="1584258" y="747701"/>
                  <a:pt x="1586493" y="752175"/>
                  <a:pt x="1586493" y="754413"/>
                </a:cubicBezTo>
                <a:lnTo>
                  <a:pt x="1586493" y="761124"/>
                </a:lnTo>
                <a:lnTo>
                  <a:pt x="1586493" y="763361"/>
                </a:lnTo>
                <a:lnTo>
                  <a:pt x="1586493" y="765599"/>
                </a:lnTo>
                <a:cubicBezTo>
                  <a:pt x="1586493" y="765599"/>
                  <a:pt x="1586493" y="766717"/>
                  <a:pt x="1586493" y="767556"/>
                </a:cubicBezTo>
                <a:lnTo>
                  <a:pt x="1586493" y="767836"/>
                </a:lnTo>
                <a:lnTo>
                  <a:pt x="1586493" y="772310"/>
                </a:lnTo>
                <a:cubicBezTo>
                  <a:pt x="1586493" y="776785"/>
                  <a:pt x="1588727" y="770073"/>
                  <a:pt x="1588727" y="776785"/>
                </a:cubicBezTo>
                <a:cubicBezTo>
                  <a:pt x="1586493" y="774547"/>
                  <a:pt x="1588727" y="779022"/>
                  <a:pt x="1586493" y="776785"/>
                </a:cubicBezTo>
                <a:cubicBezTo>
                  <a:pt x="1586493" y="781259"/>
                  <a:pt x="1588727" y="787971"/>
                  <a:pt x="1588727" y="781259"/>
                </a:cubicBezTo>
                <a:cubicBezTo>
                  <a:pt x="1588727" y="792445"/>
                  <a:pt x="1590962" y="803631"/>
                  <a:pt x="1590962" y="821529"/>
                </a:cubicBezTo>
                <a:cubicBezTo>
                  <a:pt x="1593196" y="823766"/>
                  <a:pt x="1590962" y="821529"/>
                  <a:pt x="1593196" y="823766"/>
                </a:cubicBezTo>
                <a:cubicBezTo>
                  <a:pt x="1593196" y="828240"/>
                  <a:pt x="1593196" y="834952"/>
                  <a:pt x="1593196" y="839426"/>
                </a:cubicBezTo>
                <a:cubicBezTo>
                  <a:pt x="1593196" y="832715"/>
                  <a:pt x="1595431" y="841663"/>
                  <a:pt x="1595431" y="832715"/>
                </a:cubicBezTo>
                <a:lnTo>
                  <a:pt x="1595431" y="830477"/>
                </a:lnTo>
                <a:cubicBezTo>
                  <a:pt x="1595431" y="830477"/>
                  <a:pt x="1595431" y="830477"/>
                  <a:pt x="1595431" y="826003"/>
                </a:cubicBezTo>
                <a:cubicBezTo>
                  <a:pt x="1595431" y="832715"/>
                  <a:pt x="1595431" y="837189"/>
                  <a:pt x="1597665" y="839426"/>
                </a:cubicBezTo>
                <a:cubicBezTo>
                  <a:pt x="1597665" y="837189"/>
                  <a:pt x="1597665" y="837189"/>
                  <a:pt x="1597665" y="837189"/>
                </a:cubicBezTo>
                <a:cubicBezTo>
                  <a:pt x="1597665" y="830477"/>
                  <a:pt x="1595431" y="826003"/>
                  <a:pt x="1595431" y="821529"/>
                </a:cubicBezTo>
                <a:cubicBezTo>
                  <a:pt x="1595431" y="819291"/>
                  <a:pt x="1595431" y="796919"/>
                  <a:pt x="1593196" y="796919"/>
                </a:cubicBezTo>
                <a:cubicBezTo>
                  <a:pt x="1593196" y="792445"/>
                  <a:pt x="1593196" y="787971"/>
                  <a:pt x="1593196" y="783496"/>
                </a:cubicBezTo>
                <a:cubicBezTo>
                  <a:pt x="1593196" y="779022"/>
                  <a:pt x="1593196" y="765599"/>
                  <a:pt x="1590962" y="758887"/>
                </a:cubicBezTo>
                <a:cubicBezTo>
                  <a:pt x="1593196" y="774547"/>
                  <a:pt x="1593196" y="754413"/>
                  <a:pt x="1595431" y="770073"/>
                </a:cubicBezTo>
                <a:cubicBezTo>
                  <a:pt x="1595431" y="767836"/>
                  <a:pt x="1595431" y="767836"/>
                  <a:pt x="1595710" y="768116"/>
                </a:cubicBezTo>
                <a:lnTo>
                  <a:pt x="1597061" y="767923"/>
                </a:lnTo>
                <a:lnTo>
                  <a:pt x="1596377" y="765185"/>
                </a:lnTo>
                <a:lnTo>
                  <a:pt x="1596377" y="749523"/>
                </a:lnTo>
                <a:lnTo>
                  <a:pt x="1596377" y="745049"/>
                </a:lnTo>
                <a:cubicBezTo>
                  <a:pt x="1596377" y="753998"/>
                  <a:pt x="1598613" y="771897"/>
                  <a:pt x="1598613" y="774135"/>
                </a:cubicBezTo>
                <a:lnTo>
                  <a:pt x="1597665" y="770341"/>
                </a:lnTo>
                <a:lnTo>
                  <a:pt x="1597665" y="785733"/>
                </a:lnTo>
                <a:cubicBezTo>
                  <a:pt x="1599900" y="787971"/>
                  <a:pt x="1599900" y="787971"/>
                  <a:pt x="1599900" y="787971"/>
                </a:cubicBezTo>
                <a:cubicBezTo>
                  <a:pt x="1599900" y="796919"/>
                  <a:pt x="1599900" y="805868"/>
                  <a:pt x="1599900" y="810343"/>
                </a:cubicBezTo>
                <a:cubicBezTo>
                  <a:pt x="1599900" y="812580"/>
                  <a:pt x="1602134" y="814817"/>
                  <a:pt x="1602134" y="823766"/>
                </a:cubicBezTo>
                <a:cubicBezTo>
                  <a:pt x="1602134" y="821529"/>
                  <a:pt x="1602134" y="822088"/>
                  <a:pt x="1602134" y="822927"/>
                </a:cubicBezTo>
                <a:lnTo>
                  <a:pt x="1602134" y="805868"/>
                </a:lnTo>
                <a:cubicBezTo>
                  <a:pt x="1604369" y="814817"/>
                  <a:pt x="1604369" y="805868"/>
                  <a:pt x="1604369" y="808105"/>
                </a:cubicBezTo>
                <a:cubicBezTo>
                  <a:pt x="1604369" y="799157"/>
                  <a:pt x="1602134" y="794682"/>
                  <a:pt x="1602134" y="781259"/>
                </a:cubicBezTo>
                <a:cubicBezTo>
                  <a:pt x="1604369" y="787971"/>
                  <a:pt x="1604369" y="801394"/>
                  <a:pt x="1604369" y="803631"/>
                </a:cubicBezTo>
                <a:cubicBezTo>
                  <a:pt x="1604369" y="805868"/>
                  <a:pt x="1606603" y="812580"/>
                  <a:pt x="1606603" y="819291"/>
                </a:cubicBezTo>
                <a:cubicBezTo>
                  <a:pt x="1608838" y="839426"/>
                  <a:pt x="1606603" y="796919"/>
                  <a:pt x="1606603" y="790208"/>
                </a:cubicBezTo>
                <a:cubicBezTo>
                  <a:pt x="1606603" y="787971"/>
                  <a:pt x="1606603" y="785733"/>
                  <a:pt x="1606603" y="781259"/>
                </a:cubicBezTo>
                <a:cubicBezTo>
                  <a:pt x="1606603" y="776785"/>
                  <a:pt x="1606603" y="785733"/>
                  <a:pt x="1608838" y="783496"/>
                </a:cubicBezTo>
                <a:cubicBezTo>
                  <a:pt x="1606603" y="779022"/>
                  <a:pt x="1608838" y="779022"/>
                  <a:pt x="1608838" y="776785"/>
                </a:cubicBezTo>
                <a:cubicBezTo>
                  <a:pt x="1606603" y="763361"/>
                  <a:pt x="1604369" y="749938"/>
                  <a:pt x="1604369" y="743227"/>
                </a:cubicBezTo>
                <a:cubicBezTo>
                  <a:pt x="1604369" y="743227"/>
                  <a:pt x="1604369" y="740989"/>
                  <a:pt x="1602134" y="736515"/>
                </a:cubicBezTo>
                <a:cubicBezTo>
                  <a:pt x="1604369" y="736515"/>
                  <a:pt x="1602134" y="729803"/>
                  <a:pt x="1602134" y="727566"/>
                </a:cubicBezTo>
                <a:cubicBezTo>
                  <a:pt x="1604369" y="725329"/>
                  <a:pt x="1606603" y="740989"/>
                  <a:pt x="1608838" y="743227"/>
                </a:cubicBezTo>
                <a:cubicBezTo>
                  <a:pt x="1608838" y="725329"/>
                  <a:pt x="1604369" y="720855"/>
                  <a:pt x="1602134" y="702957"/>
                </a:cubicBezTo>
                <a:cubicBezTo>
                  <a:pt x="1602134" y="705194"/>
                  <a:pt x="1602134" y="709669"/>
                  <a:pt x="1602134" y="711906"/>
                </a:cubicBezTo>
                <a:cubicBezTo>
                  <a:pt x="1602134" y="709669"/>
                  <a:pt x="1602134" y="705194"/>
                  <a:pt x="1599900" y="705194"/>
                </a:cubicBezTo>
                <a:cubicBezTo>
                  <a:pt x="1599900" y="700720"/>
                  <a:pt x="1599900" y="691771"/>
                  <a:pt x="1595431" y="678348"/>
                </a:cubicBezTo>
                <a:cubicBezTo>
                  <a:pt x="1595431" y="676111"/>
                  <a:pt x="1595431" y="678348"/>
                  <a:pt x="1595431" y="676111"/>
                </a:cubicBezTo>
                <a:cubicBezTo>
                  <a:pt x="1593196" y="664925"/>
                  <a:pt x="1590962" y="651501"/>
                  <a:pt x="1586493" y="640316"/>
                </a:cubicBezTo>
                <a:cubicBezTo>
                  <a:pt x="1584258" y="635841"/>
                  <a:pt x="1584258" y="631367"/>
                  <a:pt x="1582024" y="624655"/>
                </a:cubicBezTo>
                <a:lnTo>
                  <a:pt x="1578543" y="614200"/>
                </a:lnTo>
                <a:lnTo>
                  <a:pt x="1578491" y="615280"/>
                </a:lnTo>
                <a:lnTo>
                  <a:pt x="1582515" y="639442"/>
                </a:lnTo>
                <a:lnTo>
                  <a:pt x="1578491" y="621993"/>
                </a:lnTo>
                <a:lnTo>
                  <a:pt x="1571926" y="591336"/>
                </a:lnTo>
                <a:lnTo>
                  <a:pt x="1569110" y="581384"/>
                </a:lnTo>
                <a:lnTo>
                  <a:pt x="1569117" y="581331"/>
                </a:lnTo>
                <a:lnTo>
                  <a:pt x="1567312" y="575008"/>
                </a:lnTo>
                <a:cubicBezTo>
                  <a:pt x="1567312" y="572770"/>
                  <a:pt x="1567312" y="572770"/>
                  <a:pt x="1567312" y="572770"/>
                </a:cubicBezTo>
                <a:lnTo>
                  <a:pt x="1567312" y="568491"/>
                </a:lnTo>
                <a:lnTo>
                  <a:pt x="1569547" y="575008"/>
                </a:lnTo>
                <a:cubicBezTo>
                  <a:pt x="1569547" y="575008"/>
                  <a:pt x="1567312" y="566058"/>
                  <a:pt x="1567312" y="568295"/>
                </a:cubicBezTo>
                <a:lnTo>
                  <a:pt x="1570134" y="573944"/>
                </a:lnTo>
                <a:lnTo>
                  <a:pt x="1570328" y="572535"/>
                </a:lnTo>
                <a:cubicBezTo>
                  <a:pt x="1571829" y="573479"/>
                  <a:pt x="1574203" y="576555"/>
                  <a:pt x="1577555" y="582148"/>
                </a:cubicBezTo>
                <a:cubicBezTo>
                  <a:pt x="1577555" y="584386"/>
                  <a:pt x="1577555" y="586623"/>
                  <a:pt x="1577555" y="586623"/>
                </a:cubicBezTo>
                <a:cubicBezTo>
                  <a:pt x="1579789" y="595572"/>
                  <a:pt x="1582024" y="600046"/>
                  <a:pt x="1584258" y="606758"/>
                </a:cubicBezTo>
                <a:cubicBezTo>
                  <a:pt x="1586493" y="615706"/>
                  <a:pt x="1590962" y="622418"/>
                  <a:pt x="1593196" y="631367"/>
                </a:cubicBezTo>
                <a:cubicBezTo>
                  <a:pt x="1595431" y="640316"/>
                  <a:pt x="1597665" y="649264"/>
                  <a:pt x="1599900" y="660450"/>
                </a:cubicBezTo>
                <a:cubicBezTo>
                  <a:pt x="1599900" y="658213"/>
                  <a:pt x="1599900" y="658213"/>
                  <a:pt x="1599900" y="658213"/>
                </a:cubicBezTo>
                <a:cubicBezTo>
                  <a:pt x="1604369" y="673873"/>
                  <a:pt x="1608838" y="685059"/>
                  <a:pt x="1608838" y="691771"/>
                </a:cubicBezTo>
                <a:cubicBezTo>
                  <a:pt x="1608838" y="696245"/>
                  <a:pt x="1611072" y="696245"/>
                  <a:pt x="1611072" y="700720"/>
                </a:cubicBezTo>
                <a:cubicBezTo>
                  <a:pt x="1613307" y="705194"/>
                  <a:pt x="1611072" y="705194"/>
                  <a:pt x="1611072" y="709669"/>
                </a:cubicBezTo>
                <a:cubicBezTo>
                  <a:pt x="1613307" y="711906"/>
                  <a:pt x="1615541" y="718617"/>
                  <a:pt x="1615541" y="727566"/>
                </a:cubicBezTo>
                <a:cubicBezTo>
                  <a:pt x="1617776" y="734278"/>
                  <a:pt x="1617776" y="738752"/>
                  <a:pt x="1617776" y="736515"/>
                </a:cubicBezTo>
                <a:cubicBezTo>
                  <a:pt x="1620010" y="743227"/>
                  <a:pt x="1620010" y="745464"/>
                  <a:pt x="1620010" y="754413"/>
                </a:cubicBezTo>
                <a:cubicBezTo>
                  <a:pt x="1620010" y="752175"/>
                  <a:pt x="1620010" y="745464"/>
                  <a:pt x="1617776" y="738752"/>
                </a:cubicBezTo>
                <a:cubicBezTo>
                  <a:pt x="1613307" y="720855"/>
                  <a:pt x="1613307" y="734278"/>
                  <a:pt x="1613307" y="747701"/>
                </a:cubicBezTo>
                <a:cubicBezTo>
                  <a:pt x="1613307" y="756650"/>
                  <a:pt x="1615541" y="763361"/>
                  <a:pt x="1615541" y="770073"/>
                </a:cubicBezTo>
                <a:cubicBezTo>
                  <a:pt x="1615541" y="772310"/>
                  <a:pt x="1615541" y="774547"/>
                  <a:pt x="1617776" y="774547"/>
                </a:cubicBezTo>
                <a:cubicBezTo>
                  <a:pt x="1615541" y="765599"/>
                  <a:pt x="1615541" y="758887"/>
                  <a:pt x="1615541" y="754413"/>
                </a:cubicBezTo>
                <a:cubicBezTo>
                  <a:pt x="1615541" y="749938"/>
                  <a:pt x="1615541" y="749938"/>
                  <a:pt x="1617776" y="752175"/>
                </a:cubicBezTo>
                <a:cubicBezTo>
                  <a:pt x="1617776" y="756650"/>
                  <a:pt x="1617776" y="756650"/>
                  <a:pt x="1617776" y="763361"/>
                </a:cubicBezTo>
                <a:cubicBezTo>
                  <a:pt x="1617776" y="765599"/>
                  <a:pt x="1620010" y="765599"/>
                  <a:pt x="1620010" y="767836"/>
                </a:cubicBezTo>
                <a:cubicBezTo>
                  <a:pt x="1620010" y="763361"/>
                  <a:pt x="1620010" y="763361"/>
                  <a:pt x="1620010" y="761124"/>
                </a:cubicBezTo>
                <a:cubicBezTo>
                  <a:pt x="1620010" y="765599"/>
                  <a:pt x="1620010" y="765599"/>
                  <a:pt x="1622245" y="767836"/>
                </a:cubicBezTo>
                <a:cubicBezTo>
                  <a:pt x="1620010" y="758887"/>
                  <a:pt x="1622245" y="758887"/>
                  <a:pt x="1622245" y="763361"/>
                </a:cubicBezTo>
                <a:cubicBezTo>
                  <a:pt x="1624479" y="765599"/>
                  <a:pt x="1624479" y="772310"/>
                  <a:pt x="1624479" y="774547"/>
                </a:cubicBezTo>
                <a:cubicBezTo>
                  <a:pt x="1624479" y="776785"/>
                  <a:pt x="1626714" y="783496"/>
                  <a:pt x="1626714" y="783496"/>
                </a:cubicBezTo>
                <a:cubicBezTo>
                  <a:pt x="1626714" y="781259"/>
                  <a:pt x="1626714" y="776785"/>
                  <a:pt x="1624479" y="770073"/>
                </a:cubicBezTo>
                <a:cubicBezTo>
                  <a:pt x="1626714" y="770073"/>
                  <a:pt x="1626714" y="772310"/>
                  <a:pt x="1626714" y="772310"/>
                </a:cubicBezTo>
                <a:cubicBezTo>
                  <a:pt x="1626714" y="774547"/>
                  <a:pt x="1626714" y="781259"/>
                  <a:pt x="1628948" y="785733"/>
                </a:cubicBezTo>
                <a:lnTo>
                  <a:pt x="1628948" y="790208"/>
                </a:lnTo>
                <a:cubicBezTo>
                  <a:pt x="1628948" y="785733"/>
                  <a:pt x="1631183" y="787971"/>
                  <a:pt x="1631183" y="790208"/>
                </a:cubicBezTo>
                <a:cubicBezTo>
                  <a:pt x="1631183" y="787971"/>
                  <a:pt x="1631183" y="781259"/>
                  <a:pt x="1631183" y="779022"/>
                </a:cubicBezTo>
                <a:cubicBezTo>
                  <a:pt x="1631183" y="776785"/>
                  <a:pt x="1633417" y="779022"/>
                  <a:pt x="1633417" y="776785"/>
                </a:cubicBezTo>
                <a:cubicBezTo>
                  <a:pt x="1633417" y="779022"/>
                  <a:pt x="1635652" y="783496"/>
                  <a:pt x="1635652" y="785733"/>
                </a:cubicBezTo>
                <a:lnTo>
                  <a:pt x="1635652" y="781259"/>
                </a:lnTo>
                <a:cubicBezTo>
                  <a:pt x="1635652" y="787971"/>
                  <a:pt x="1635652" y="790208"/>
                  <a:pt x="1637886" y="792445"/>
                </a:cubicBezTo>
                <a:cubicBezTo>
                  <a:pt x="1635652" y="785733"/>
                  <a:pt x="1637886" y="781259"/>
                  <a:pt x="1640121" y="794682"/>
                </a:cubicBezTo>
                <a:cubicBezTo>
                  <a:pt x="1637886" y="796919"/>
                  <a:pt x="1637886" y="790208"/>
                  <a:pt x="1637886" y="796919"/>
                </a:cubicBezTo>
                <a:cubicBezTo>
                  <a:pt x="1640121" y="801394"/>
                  <a:pt x="1640121" y="808105"/>
                  <a:pt x="1640121" y="808105"/>
                </a:cubicBezTo>
                <a:cubicBezTo>
                  <a:pt x="1640121" y="799157"/>
                  <a:pt x="1642355" y="794682"/>
                  <a:pt x="1642355" y="810343"/>
                </a:cubicBezTo>
                <a:cubicBezTo>
                  <a:pt x="1642355" y="808105"/>
                  <a:pt x="1642355" y="803631"/>
                  <a:pt x="1642355" y="801394"/>
                </a:cubicBezTo>
                <a:cubicBezTo>
                  <a:pt x="1644590" y="801394"/>
                  <a:pt x="1644590" y="803631"/>
                  <a:pt x="1644590" y="805868"/>
                </a:cubicBezTo>
                <a:cubicBezTo>
                  <a:pt x="1644590" y="805868"/>
                  <a:pt x="1644590" y="804190"/>
                  <a:pt x="1644590" y="802513"/>
                </a:cubicBezTo>
                <a:lnTo>
                  <a:pt x="1644590" y="800275"/>
                </a:lnTo>
                <a:lnTo>
                  <a:pt x="1644590" y="799157"/>
                </a:lnTo>
                <a:lnTo>
                  <a:pt x="1644590" y="794682"/>
                </a:lnTo>
                <a:cubicBezTo>
                  <a:pt x="1644590" y="801394"/>
                  <a:pt x="1646824" y="801394"/>
                  <a:pt x="1649059" y="803631"/>
                </a:cubicBezTo>
                <a:cubicBezTo>
                  <a:pt x="1649059" y="808105"/>
                  <a:pt x="1649059" y="810343"/>
                  <a:pt x="1649059" y="814817"/>
                </a:cubicBezTo>
                <a:cubicBezTo>
                  <a:pt x="1651293" y="817054"/>
                  <a:pt x="1651293" y="812580"/>
                  <a:pt x="1651293" y="808105"/>
                </a:cubicBezTo>
                <a:cubicBezTo>
                  <a:pt x="1651293" y="814817"/>
                  <a:pt x="1651293" y="808105"/>
                  <a:pt x="1653528" y="817054"/>
                </a:cubicBezTo>
                <a:cubicBezTo>
                  <a:pt x="1653528" y="821529"/>
                  <a:pt x="1651293" y="817054"/>
                  <a:pt x="1651293" y="817054"/>
                </a:cubicBezTo>
                <a:cubicBezTo>
                  <a:pt x="1651293" y="826003"/>
                  <a:pt x="1649059" y="830477"/>
                  <a:pt x="1646824" y="826003"/>
                </a:cubicBezTo>
                <a:cubicBezTo>
                  <a:pt x="1646824" y="832715"/>
                  <a:pt x="1649059" y="839426"/>
                  <a:pt x="1649059" y="846138"/>
                </a:cubicBezTo>
                <a:lnTo>
                  <a:pt x="1649059" y="848375"/>
                </a:lnTo>
                <a:cubicBezTo>
                  <a:pt x="1649059" y="852849"/>
                  <a:pt x="1649059" y="852849"/>
                  <a:pt x="1649059" y="855087"/>
                </a:cubicBezTo>
                <a:cubicBezTo>
                  <a:pt x="1651293" y="859561"/>
                  <a:pt x="1651293" y="855087"/>
                  <a:pt x="1651293" y="852849"/>
                </a:cubicBezTo>
                <a:cubicBezTo>
                  <a:pt x="1651293" y="855087"/>
                  <a:pt x="1651293" y="864035"/>
                  <a:pt x="1651293" y="861798"/>
                </a:cubicBezTo>
                <a:cubicBezTo>
                  <a:pt x="1651293" y="877459"/>
                  <a:pt x="1649059" y="886407"/>
                  <a:pt x="1651293" y="895356"/>
                </a:cubicBezTo>
                <a:cubicBezTo>
                  <a:pt x="1649059" y="893119"/>
                  <a:pt x="1649059" y="895356"/>
                  <a:pt x="1649059" y="904305"/>
                </a:cubicBezTo>
                <a:cubicBezTo>
                  <a:pt x="1649059" y="903186"/>
                  <a:pt x="1649059" y="902068"/>
                  <a:pt x="1649059" y="901788"/>
                </a:cubicBezTo>
                <a:lnTo>
                  <a:pt x="1649059" y="895076"/>
                </a:lnTo>
                <a:cubicBezTo>
                  <a:pt x="1649059" y="892560"/>
                  <a:pt x="1649059" y="890882"/>
                  <a:pt x="1649059" y="890882"/>
                </a:cubicBezTo>
                <a:cubicBezTo>
                  <a:pt x="1646824" y="890882"/>
                  <a:pt x="1649059" y="904305"/>
                  <a:pt x="1646824" y="902068"/>
                </a:cubicBezTo>
                <a:cubicBezTo>
                  <a:pt x="1646824" y="908779"/>
                  <a:pt x="1646824" y="911016"/>
                  <a:pt x="1646824" y="917728"/>
                </a:cubicBezTo>
                <a:cubicBezTo>
                  <a:pt x="1646824" y="917728"/>
                  <a:pt x="1649059" y="913254"/>
                  <a:pt x="1649059" y="911016"/>
                </a:cubicBezTo>
                <a:cubicBezTo>
                  <a:pt x="1649059" y="911016"/>
                  <a:pt x="1646824" y="922202"/>
                  <a:pt x="1646824" y="926677"/>
                </a:cubicBezTo>
                <a:cubicBezTo>
                  <a:pt x="1649059" y="924440"/>
                  <a:pt x="1649059" y="924440"/>
                  <a:pt x="1649059" y="917728"/>
                </a:cubicBezTo>
                <a:cubicBezTo>
                  <a:pt x="1649059" y="915491"/>
                  <a:pt x="1649059" y="917728"/>
                  <a:pt x="1651293" y="913254"/>
                </a:cubicBezTo>
                <a:cubicBezTo>
                  <a:pt x="1651293" y="917728"/>
                  <a:pt x="1649059" y="917728"/>
                  <a:pt x="1649059" y="919965"/>
                </a:cubicBezTo>
                <a:cubicBezTo>
                  <a:pt x="1649059" y="926677"/>
                  <a:pt x="1649059" y="919965"/>
                  <a:pt x="1649059" y="924440"/>
                </a:cubicBezTo>
                <a:cubicBezTo>
                  <a:pt x="1651293" y="919965"/>
                  <a:pt x="1651293" y="917728"/>
                  <a:pt x="1651293" y="913254"/>
                </a:cubicBezTo>
                <a:cubicBezTo>
                  <a:pt x="1651293" y="917728"/>
                  <a:pt x="1653528" y="919965"/>
                  <a:pt x="1651293" y="922202"/>
                </a:cubicBezTo>
                <a:lnTo>
                  <a:pt x="1651293" y="924440"/>
                </a:lnTo>
                <a:cubicBezTo>
                  <a:pt x="1653528" y="922202"/>
                  <a:pt x="1653528" y="917728"/>
                  <a:pt x="1653528" y="915491"/>
                </a:cubicBezTo>
                <a:lnTo>
                  <a:pt x="1652106" y="928304"/>
                </a:lnTo>
                <a:lnTo>
                  <a:pt x="1651293" y="928914"/>
                </a:lnTo>
                <a:lnTo>
                  <a:pt x="1651293" y="933388"/>
                </a:lnTo>
                <a:lnTo>
                  <a:pt x="1651293" y="934787"/>
                </a:lnTo>
                <a:cubicBezTo>
                  <a:pt x="1651293" y="936185"/>
                  <a:pt x="1651293" y="936744"/>
                  <a:pt x="1651293" y="935626"/>
                </a:cubicBezTo>
                <a:lnTo>
                  <a:pt x="1651449" y="934221"/>
                </a:lnTo>
                <a:lnTo>
                  <a:pt x="1652131" y="937863"/>
                </a:lnTo>
                <a:cubicBezTo>
                  <a:pt x="1652410" y="938422"/>
                  <a:pt x="1652410" y="938982"/>
                  <a:pt x="1651293" y="942337"/>
                </a:cubicBezTo>
                <a:lnTo>
                  <a:pt x="1651293" y="944574"/>
                </a:lnTo>
                <a:lnTo>
                  <a:pt x="1649804" y="952777"/>
                </a:lnTo>
                <a:lnTo>
                  <a:pt x="1649059" y="955760"/>
                </a:lnTo>
                <a:lnTo>
                  <a:pt x="1649262" y="955760"/>
                </a:lnTo>
                <a:lnTo>
                  <a:pt x="1649059" y="956879"/>
                </a:lnTo>
                <a:cubicBezTo>
                  <a:pt x="1648500" y="959676"/>
                  <a:pt x="1647941" y="962472"/>
                  <a:pt x="1646824" y="969184"/>
                </a:cubicBezTo>
                <a:lnTo>
                  <a:pt x="1648500" y="964150"/>
                </a:lnTo>
                <a:lnTo>
                  <a:pt x="1646824" y="975895"/>
                </a:lnTo>
                <a:cubicBezTo>
                  <a:pt x="1646824" y="973658"/>
                  <a:pt x="1644590" y="973658"/>
                  <a:pt x="1642355" y="984844"/>
                </a:cubicBezTo>
                <a:cubicBezTo>
                  <a:pt x="1644590" y="978132"/>
                  <a:pt x="1644590" y="969184"/>
                  <a:pt x="1644590" y="969184"/>
                </a:cubicBezTo>
                <a:cubicBezTo>
                  <a:pt x="1644590" y="971421"/>
                  <a:pt x="1644590" y="973658"/>
                  <a:pt x="1642355" y="975895"/>
                </a:cubicBezTo>
                <a:cubicBezTo>
                  <a:pt x="1642355" y="975895"/>
                  <a:pt x="1642355" y="975895"/>
                  <a:pt x="1642355" y="973658"/>
                </a:cubicBezTo>
                <a:cubicBezTo>
                  <a:pt x="1644590" y="966946"/>
                  <a:pt x="1644590" y="964709"/>
                  <a:pt x="1644590" y="960235"/>
                </a:cubicBezTo>
                <a:cubicBezTo>
                  <a:pt x="1644590" y="957998"/>
                  <a:pt x="1644590" y="962472"/>
                  <a:pt x="1644590" y="962472"/>
                </a:cubicBezTo>
                <a:cubicBezTo>
                  <a:pt x="1646824" y="955760"/>
                  <a:pt x="1646824" y="942337"/>
                  <a:pt x="1646824" y="935626"/>
                </a:cubicBezTo>
                <a:cubicBezTo>
                  <a:pt x="1646824" y="942337"/>
                  <a:pt x="1646824" y="946812"/>
                  <a:pt x="1644590" y="957998"/>
                </a:cubicBezTo>
                <a:cubicBezTo>
                  <a:pt x="1642355" y="957998"/>
                  <a:pt x="1644590" y="955760"/>
                  <a:pt x="1644590" y="951286"/>
                </a:cubicBezTo>
                <a:cubicBezTo>
                  <a:pt x="1644590" y="949049"/>
                  <a:pt x="1644590" y="955760"/>
                  <a:pt x="1642355" y="957998"/>
                </a:cubicBezTo>
                <a:cubicBezTo>
                  <a:pt x="1642355" y="964709"/>
                  <a:pt x="1642355" y="957998"/>
                  <a:pt x="1642355" y="962472"/>
                </a:cubicBezTo>
                <a:cubicBezTo>
                  <a:pt x="1642355" y="971421"/>
                  <a:pt x="1640121" y="975895"/>
                  <a:pt x="1637886" y="978132"/>
                </a:cubicBezTo>
                <a:lnTo>
                  <a:pt x="1635981" y="991482"/>
                </a:lnTo>
                <a:lnTo>
                  <a:pt x="1633417" y="993793"/>
                </a:lnTo>
                <a:cubicBezTo>
                  <a:pt x="1633417" y="997149"/>
                  <a:pt x="1633417" y="998267"/>
                  <a:pt x="1633417" y="999386"/>
                </a:cubicBezTo>
                <a:lnTo>
                  <a:pt x="1633417" y="1001652"/>
                </a:lnTo>
                <a:lnTo>
                  <a:pt x="1633537" y="1001524"/>
                </a:lnTo>
                <a:lnTo>
                  <a:pt x="1633417" y="1002002"/>
                </a:lnTo>
                <a:lnTo>
                  <a:pt x="1633417" y="1004979"/>
                </a:lnTo>
                <a:cubicBezTo>
                  <a:pt x="1633417" y="1002742"/>
                  <a:pt x="1633417" y="1011690"/>
                  <a:pt x="1635652" y="1002742"/>
                </a:cubicBezTo>
                <a:cubicBezTo>
                  <a:pt x="1635652" y="1002742"/>
                  <a:pt x="1635652" y="1007216"/>
                  <a:pt x="1633417" y="1009453"/>
                </a:cubicBezTo>
                <a:lnTo>
                  <a:pt x="1631421" y="1013451"/>
                </a:lnTo>
                <a:lnTo>
                  <a:pt x="1631421" y="1015018"/>
                </a:lnTo>
                <a:lnTo>
                  <a:pt x="1630985" y="1015713"/>
                </a:lnTo>
                <a:lnTo>
                  <a:pt x="1628948" y="1034062"/>
                </a:lnTo>
                <a:cubicBezTo>
                  <a:pt x="1628948" y="1036300"/>
                  <a:pt x="1628948" y="1029588"/>
                  <a:pt x="1631183" y="1025114"/>
                </a:cubicBezTo>
                <a:cubicBezTo>
                  <a:pt x="1631183" y="1031825"/>
                  <a:pt x="1628948" y="1043011"/>
                  <a:pt x="1626714" y="1047486"/>
                </a:cubicBezTo>
                <a:cubicBezTo>
                  <a:pt x="1626714" y="1049723"/>
                  <a:pt x="1626714" y="1047486"/>
                  <a:pt x="1628948" y="1045248"/>
                </a:cubicBezTo>
                <a:lnTo>
                  <a:pt x="1627139" y="1050911"/>
                </a:lnTo>
                <a:lnTo>
                  <a:pt x="1626154" y="1054412"/>
                </a:lnTo>
                <a:lnTo>
                  <a:pt x="1624479" y="1060909"/>
                </a:lnTo>
                <a:cubicBezTo>
                  <a:pt x="1624479" y="1060909"/>
                  <a:pt x="1626714" y="1056434"/>
                  <a:pt x="1626714" y="1056434"/>
                </a:cubicBezTo>
                <a:cubicBezTo>
                  <a:pt x="1624479" y="1065383"/>
                  <a:pt x="1624479" y="1067620"/>
                  <a:pt x="1622245" y="1072095"/>
                </a:cubicBezTo>
                <a:cubicBezTo>
                  <a:pt x="1620010" y="1081044"/>
                  <a:pt x="1626714" y="1065383"/>
                  <a:pt x="1626714" y="1065383"/>
                </a:cubicBezTo>
                <a:cubicBezTo>
                  <a:pt x="1626714" y="1060909"/>
                  <a:pt x="1628948" y="1060909"/>
                  <a:pt x="1628948" y="1054197"/>
                </a:cubicBezTo>
                <a:cubicBezTo>
                  <a:pt x="1631183" y="1047486"/>
                  <a:pt x="1626714" y="1063146"/>
                  <a:pt x="1628948" y="1056434"/>
                </a:cubicBezTo>
                <a:lnTo>
                  <a:pt x="1628948" y="1065159"/>
                </a:lnTo>
                <a:lnTo>
                  <a:pt x="1628390" y="1066222"/>
                </a:lnTo>
                <a:lnTo>
                  <a:pt x="1628526" y="1067112"/>
                </a:lnTo>
                <a:lnTo>
                  <a:pt x="1625876" y="1077967"/>
                </a:lnTo>
                <a:lnTo>
                  <a:pt x="1625410" y="1080485"/>
                </a:lnTo>
                <a:lnTo>
                  <a:pt x="1624479" y="1083281"/>
                </a:lnTo>
                <a:cubicBezTo>
                  <a:pt x="1624479" y="1083281"/>
                  <a:pt x="1624479" y="1081044"/>
                  <a:pt x="1624479" y="1078806"/>
                </a:cubicBezTo>
                <a:cubicBezTo>
                  <a:pt x="1624479" y="1078806"/>
                  <a:pt x="1622245" y="1081044"/>
                  <a:pt x="1622245" y="1083281"/>
                </a:cubicBezTo>
                <a:cubicBezTo>
                  <a:pt x="1622245" y="1087755"/>
                  <a:pt x="1624479" y="1081044"/>
                  <a:pt x="1622245" y="1085518"/>
                </a:cubicBezTo>
                <a:lnTo>
                  <a:pt x="1613307" y="1114600"/>
                </a:lnTo>
                <a:lnTo>
                  <a:pt x="1611072" y="1119076"/>
                </a:lnTo>
                <a:cubicBezTo>
                  <a:pt x="1606603" y="1128025"/>
                  <a:pt x="1606603" y="1136973"/>
                  <a:pt x="1604369" y="1141448"/>
                </a:cubicBezTo>
                <a:cubicBezTo>
                  <a:pt x="1604369" y="1134736"/>
                  <a:pt x="1615541" y="1107890"/>
                  <a:pt x="1611072" y="1114601"/>
                </a:cubicBezTo>
                <a:cubicBezTo>
                  <a:pt x="1611072" y="1112364"/>
                  <a:pt x="1613307" y="1107890"/>
                  <a:pt x="1613307" y="1105653"/>
                </a:cubicBezTo>
                <a:lnTo>
                  <a:pt x="1614200" y="1102073"/>
                </a:lnTo>
                <a:lnTo>
                  <a:pt x="1614424" y="1101738"/>
                </a:lnTo>
                <a:cubicBezTo>
                  <a:pt x="1614983" y="1100060"/>
                  <a:pt x="1615541" y="1097822"/>
                  <a:pt x="1615541" y="1096704"/>
                </a:cubicBezTo>
                <a:lnTo>
                  <a:pt x="1614200" y="1102073"/>
                </a:lnTo>
                <a:lnTo>
                  <a:pt x="1613307" y="1103416"/>
                </a:lnTo>
                <a:cubicBezTo>
                  <a:pt x="1611072" y="1110127"/>
                  <a:pt x="1611072" y="1112364"/>
                  <a:pt x="1608838" y="1119076"/>
                </a:cubicBezTo>
                <a:cubicBezTo>
                  <a:pt x="1609955" y="1115720"/>
                  <a:pt x="1609955" y="1115161"/>
                  <a:pt x="1609117" y="1116559"/>
                </a:cubicBezTo>
                <a:lnTo>
                  <a:pt x="1604374" y="1125778"/>
                </a:lnTo>
                <a:lnTo>
                  <a:pt x="1606603" y="1121313"/>
                </a:lnTo>
                <a:cubicBezTo>
                  <a:pt x="1606603" y="1123550"/>
                  <a:pt x="1604369" y="1125787"/>
                  <a:pt x="1604369" y="1125787"/>
                </a:cubicBezTo>
                <a:lnTo>
                  <a:pt x="1604374" y="1125778"/>
                </a:lnTo>
                <a:lnTo>
                  <a:pt x="1602134" y="1130262"/>
                </a:lnTo>
                <a:cubicBezTo>
                  <a:pt x="1599900" y="1134736"/>
                  <a:pt x="1599900" y="1139211"/>
                  <a:pt x="1599900" y="1141448"/>
                </a:cubicBezTo>
                <a:cubicBezTo>
                  <a:pt x="1597665" y="1143685"/>
                  <a:pt x="1597665" y="1148159"/>
                  <a:pt x="1597665" y="1148159"/>
                </a:cubicBezTo>
                <a:cubicBezTo>
                  <a:pt x="1595431" y="1152634"/>
                  <a:pt x="1595431" y="1150397"/>
                  <a:pt x="1595431" y="1152634"/>
                </a:cubicBezTo>
                <a:cubicBezTo>
                  <a:pt x="1588727" y="1166057"/>
                  <a:pt x="1590962" y="1163820"/>
                  <a:pt x="1586493" y="1177243"/>
                </a:cubicBezTo>
                <a:cubicBezTo>
                  <a:pt x="1588727" y="1177243"/>
                  <a:pt x="1588727" y="1172769"/>
                  <a:pt x="1588727" y="1170531"/>
                </a:cubicBezTo>
                <a:cubicBezTo>
                  <a:pt x="1588727" y="1177243"/>
                  <a:pt x="1586493" y="1183955"/>
                  <a:pt x="1588727" y="1179480"/>
                </a:cubicBezTo>
                <a:cubicBezTo>
                  <a:pt x="1584258" y="1188429"/>
                  <a:pt x="1586493" y="1181717"/>
                  <a:pt x="1582024" y="1190666"/>
                </a:cubicBezTo>
                <a:cubicBezTo>
                  <a:pt x="1582024" y="1190666"/>
                  <a:pt x="1584258" y="1186192"/>
                  <a:pt x="1584258" y="1183955"/>
                </a:cubicBezTo>
                <a:cubicBezTo>
                  <a:pt x="1584258" y="1181717"/>
                  <a:pt x="1584258" y="1183955"/>
                  <a:pt x="1582024" y="1188429"/>
                </a:cubicBezTo>
                <a:cubicBezTo>
                  <a:pt x="1582024" y="1188429"/>
                  <a:pt x="1584258" y="1183955"/>
                  <a:pt x="1584258" y="1181717"/>
                </a:cubicBezTo>
                <a:cubicBezTo>
                  <a:pt x="1579789" y="1188429"/>
                  <a:pt x="1582024" y="1186192"/>
                  <a:pt x="1582024" y="1183955"/>
                </a:cubicBezTo>
                <a:cubicBezTo>
                  <a:pt x="1579789" y="1188429"/>
                  <a:pt x="1575320" y="1195141"/>
                  <a:pt x="1575320" y="1192903"/>
                </a:cubicBezTo>
                <a:cubicBezTo>
                  <a:pt x="1573086" y="1197378"/>
                  <a:pt x="1570851" y="1201852"/>
                  <a:pt x="1570851" y="1204089"/>
                </a:cubicBezTo>
                <a:lnTo>
                  <a:pt x="1565022" y="1217707"/>
                </a:lnTo>
                <a:lnTo>
                  <a:pt x="1564427" y="1217792"/>
                </a:lnTo>
                <a:lnTo>
                  <a:pt x="1564188" y="1219465"/>
                </a:lnTo>
                <a:lnTo>
                  <a:pt x="1561355" y="1221987"/>
                </a:lnTo>
                <a:cubicBezTo>
                  <a:pt x="1560796" y="1222546"/>
                  <a:pt x="1560796" y="1223105"/>
                  <a:pt x="1559679" y="1226461"/>
                </a:cubicBezTo>
                <a:cubicBezTo>
                  <a:pt x="1557444" y="1228699"/>
                  <a:pt x="1559679" y="1226461"/>
                  <a:pt x="1557444" y="1228699"/>
                </a:cubicBezTo>
                <a:cubicBezTo>
                  <a:pt x="1557444" y="1230936"/>
                  <a:pt x="1555210" y="1233173"/>
                  <a:pt x="1555210" y="1233173"/>
                </a:cubicBezTo>
                <a:cubicBezTo>
                  <a:pt x="1552975" y="1235410"/>
                  <a:pt x="1555210" y="1233173"/>
                  <a:pt x="1555210" y="1235410"/>
                </a:cubicBezTo>
                <a:cubicBezTo>
                  <a:pt x="1550741" y="1242122"/>
                  <a:pt x="1550741" y="1242122"/>
                  <a:pt x="1548506" y="1246596"/>
                </a:cubicBezTo>
                <a:cubicBezTo>
                  <a:pt x="1544037" y="1255545"/>
                  <a:pt x="1544037" y="1260019"/>
                  <a:pt x="1544037" y="1264494"/>
                </a:cubicBezTo>
                <a:cubicBezTo>
                  <a:pt x="1541803" y="1266731"/>
                  <a:pt x="1537334" y="1271205"/>
                  <a:pt x="1539568" y="1268968"/>
                </a:cubicBezTo>
                <a:cubicBezTo>
                  <a:pt x="1537334" y="1273443"/>
                  <a:pt x="1532865" y="1282391"/>
                  <a:pt x="1535099" y="1277917"/>
                </a:cubicBezTo>
                <a:cubicBezTo>
                  <a:pt x="1530630" y="1284629"/>
                  <a:pt x="1535099" y="1277917"/>
                  <a:pt x="1532865" y="1282391"/>
                </a:cubicBezTo>
                <a:cubicBezTo>
                  <a:pt x="1530630" y="1284629"/>
                  <a:pt x="1530630" y="1284629"/>
                  <a:pt x="1526161" y="1289103"/>
                </a:cubicBezTo>
                <a:cubicBezTo>
                  <a:pt x="1523927" y="1293577"/>
                  <a:pt x="1528396" y="1289103"/>
                  <a:pt x="1528396" y="1289103"/>
                </a:cubicBezTo>
                <a:cubicBezTo>
                  <a:pt x="1526161" y="1291340"/>
                  <a:pt x="1523927" y="1293577"/>
                  <a:pt x="1519458" y="1300289"/>
                </a:cubicBezTo>
                <a:cubicBezTo>
                  <a:pt x="1526161" y="1293577"/>
                  <a:pt x="1519458" y="1302526"/>
                  <a:pt x="1517223" y="1304763"/>
                </a:cubicBezTo>
                <a:cubicBezTo>
                  <a:pt x="1517223" y="1307001"/>
                  <a:pt x="1517223" y="1307001"/>
                  <a:pt x="1512754" y="1311475"/>
                </a:cubicBezTo>
                <a:cubicBezTo>
                  <a:pt x="1517223" y="1309238"/>
                  <a:pt x="1517223" y="1304763"/>
                  <a:pt x="1521692" y="1300289"/>
                </a:cubicBezTo>
                <a:cubicBezTo>
                  <a:pt x="1519458" y="1302526"/>
                  <a:pt x="1523927" y="1298052"/>
                  <a:pt x="1526161" y="1293577"/>
                </a:cubicBezTo>
                <a:lnTo>
                  <a:pt x="1524885" y="1297411"/>
                </a:lnTo>
                <a:lnTo>
                  <a:pt x="1522585" y="1301633"/>
                </a:lnTo>
                <a:lnTo>
                  <a:pt x="1517223" y="1307001"/>
                </a:lnTo>
                <a:cubicBezTo>
                  <a:pt x="1517223" y="1309238"/>
                  <a:pt x="1514989" y="1311475"/>
                  <a:pt x="1514989" y="1313712"/>
                </a:cubicBezTo>
                <a:cubicBezTo>
                  <a:pt x="1514989" y="1313712"/>
                  <a:pt x="1517223" y="1311475"/>
                  <a:pt x="1517223" y="1311475"/>
                </a:cubicBezTo>
                <a:lnTo>
                  <a:pt x="1522585" y="1301633"/>
                </a:lnTo>
                <a:lnTo>
                  <a:pt x="1523927" y="1300289"/>
                </a:lnTo>
                <a:lnTo>
                  <a:pt x="1524885" y="1297411"/>
                </a:lnTo>
                <a:lnTo>
                  <a:pt x="1530630" y="1286866"/>
                </a:lnTo>
                <a:cubicBezTo>
                  <a:pt x="1530630" y="1289103"/>
                  <a:pt x="1530630" y="1289103"/>
                  <a:pt x="1530630" y="1289103"/>
                </a:cubicBezTo>
                <a:cubicBezTo>
                  <a:pt x="1537334" y="1280154"/>
                  <a:pt x="1537334" y="1275680"/>
                  <a:pt x="1544037" y="1266731"/>
                </a:cubicBezTo>
                <a:cubicBezTo>
                  <a:pt x="1544037" y="1266731"/>
                  <a:pt x="1548506" y="1262257"/>
                  <a:pt x="1550741" y="1255545"/>
                </a:cubicBezTo>
                <a:cubicBezTo>
                  <a:pt x="1550741" y="1260019"/>
                  <a:pt x="1546272" y="1266731"/>
                  <a:pt x="1544037" y="1268968"/>
                </a:cubicBezTo>
                <a:cubicBezTo>
                  <a:pt x="1546272" y="1264494"/>
                  <a:pt x="1546272" y="1264494"/>
                  <a:pt x="1550741" y="1260019"/>
                </a:cubicBezTo>
                <a:cubicBezTo>
                  <a:pt x="1548506" y="1262257"/>
                  <a:pt x="1552975" y="1255545"/>
                  <a:pt x="1550741" y="1255545"/>
                </a:cubicBezTo>
                <a:cubicBezTo>
                  <a:pt x="1552975" y="1257782"/>
                  <a:pt x="1552975" y="1257782"/>
                  <a:pt x="1552975" y="1255545"/>
                </a:cubicBezTo>
                <a:cubicBezTo>
                  <a:pt x="1548506" y="1262257"/>
                  <a:pt x="1548506" y="1264494"/>
                  <a:pt x="1550741" y="1264494"/>
                </a:cubicBezTo>
                <a:cubicBezTo>
                  <a:pt x="1548506" y="1268968"/>
                  <a:pt x="1546272" y="1271205"/>
                  <a:pt x="1548506" y="1268968"/>
                </a:cubicBezTo>
                <a:cubicBezTo>
                  <a:pt x="1546272" y="1275680"/>
                  <a:pt x="1544037" y="1277917"/>
                  <a:pt x="1541803" y="1282391"/>
                </a:cubicBezTo>
                <a:cubicBezTo>
                  <a:pt x="1541803" y="1284629"/>
                  <a:pt x="1528396" y="1302526"/>
                  <a:pt x="1535099" y="1295815"/>
                </a:cubicBezTo>
                <a:cubicBezTo>
                  <a:pt x="1535099" y="1298052"/>
                  <a:pt x="1530630" y="1302526"/>
                  <a:pt x="1528396" y="1304763"/>
                </a:cubicBezTo>
                <a:cubicBezTo>
                  <a:pt x="1528396" y="1304763"/>
                  <a:pt x="1532865" y="1298052"/>
                  <a:pt x="1532865" y="1298052"/>
                </a:cubicBezTo>
                <a:cubicBezTo>
                  <a:pt x="1528396" y="1302526"/>
                  <a:pt x="1519458" y="1313712"/>
                  <a:pt x="1519458" y="1315949"/>
                </a:cubicBezTo>
                <a:cubicBezTo>
                  <a:pt x="1517223" y="1318187"/>
                  <a:pt x="1514989" y="1320424"/>
                  <a:pt x="1512754" y="1327135"/>
                </a:cubicBezTo>
                <a:cubicBezTo>
                  <a:pt x="1510520" y="1327135"/>
                  <a:pt x="1510520" y="1327135"/>
                  <a:pt x="1508285" y="1329373"/>
                </a:cubicBezTo>
                <a:lnTo>
                  <a:pt x="1509659" y="1327310"/>
                </a:lnTo>
                <a:lnTo>
                  <a:pt x="1511917" y="1324618"/>
                </a:lnTo>
                <a:cubicBezTo>
                  <a:pt x="1513313" y="1322661"/>
                  <a:pt x="1513872" y="1321542"/>
                  <a:pt x="1512754" y="1322661"/>
                </a:cubicBezTo>
                <a:lnTo>
                  <a:pt x="1509659" y="1327310"/>
                </a:lnTo>
                <a:lnTo>
                  <a:pt x="1506051" y="1331610"/>
                </a:lnTo>
                <a:cubicBezTo>
                  <a:pt x="1499347" y="1340559"/>
                  <a:pt x="1494878" y="1345033"/>
                  <a:pt x="1485940" y="1356219"/>
                </a:cubicBezTo>
                <a:cubicBezTo>
                  <a:pt x="1481471" y="1360693"/>
                  <a:pt x="1490409" y="1351744"/>
                  <a:pt x="1483706" y="1358456"/>
                </a:cubicBezTo>
                <a:cubicBezTo>
                  <a:pt x="1481471" y="1360693"/>
                  <a:pt x="1483706" y="1358456"/>
                  <a:pt x="1474768" y="1369642"/>
                </a:cubicBezTo>
                <a:cubicBezTo>
                  <a:pt x="1474768" y="1367405"/>
                  <a:pt x="1470299" y="1371879"/>
                  <a:pt x="1470299" y="1371879"/>
                </a:cubicBezTo>
                <a:cubicBezTo>
                  <a:pt x="1468064" y="1376354"/>
                  <a:pt x="1465830" y="1378591"/>
                  <a:pt x="1465830" y="1378591"/>
                </a:cubicBezTo>
                <a:cubicBezTo>
                  <a:pt x="1465830" y="1378591"/>
                  <a:pt x="1463596" y="1380828"/>
                  <a:pt x="1461361" y="1383345"/>
                </a:cubicBezTo>
                <a:lnTo>
                  <a:pt x="1460758" y="1384214"/>
                </a:lnTo>
                <a:lnTo>
                  <a:pt x="1459126" y="1385302"/>
                </a:lnTo>
                <a:cubicBezTo>
                  <a:pt x="1450188" y="1392014"/>
                  <a:pt x="1439016" y="1407674"/>
                  <a:pt x="1432313" y="1409912"/>
                </a:cubicBezTo>
                <a:cubicBezTo>
                  <a:pt x="1430078" y="1414386"/>
                  <a:pt x="1430078" y="1414386"/>
                  <a:pt x="1425609" y="1418860"/>
                </a:cubicBezTo>
                <a:cubicBezTo>
                  <a:pt x="1425609" y="1418860"/>
                  <a:pt x="1427844" y="1416623"/>
                  <a:pt x="1427844" y="1416623"/>
                </a:cubicBezTo>
                <a:lnTo>
                  <a:pt x="1414438" y="1430045"/>
                </a:lnTo>
                <a:lnTo>
                  <a:pt x="1414437" y="1430046"/>
                </a:lnTo>
                <a:lnTo>
                  <a:pt x="1414436" y="1430047"/>
                </a:lnTo>
                <a:lnTo>
                  <a:pt x="1412202" y="1432284"/>
                </a:lnTo>
                <a:cubicBezTo>
                  <a:pt x="1412202" y="1432284"/>
                  <a:pt x="1412202" y="1432284"/>
                  <a:pt x="1412202" y="1434521"/>
                </a:cubicBezTo>
                <a:lnTo>
                  <a:pt x="1414436" y="1430047"/>
                </a:lnTo>
                <a:lnTo>
                  <a:pt x="1414438" y="1430045"/>
                </a:lnTo>
                <a:lnTo>
                  <a:pt x="1423375" y="1423335"/>
                </a:lnTo>
                <a:lnTo>
                  <a:pt x="1425609" y="1423335"/>
                </a:lnTo>
                <a:lnTo>
                  <a:pt x="1421140" y="1427809"/>
                </a:lnTo>
                <a:cubicBezTo>
                  <a:pt x="1421140" y="1430046"/>
                  <a:pt x="1423375" y="1425572"/>
                  <a:pt x="1423375" y="1425572"/>
                </a:cubicBezTo>
                <a:cubicBezTo>
                  <a:pt x="1425609" y="1425572"/>
                  <a:pt x="1416671" y="1434521"/>
                  <a:pt x="1421140" y="1430046"/>
                </a:cubicBezTo>
                <a:cubicBezTo>
                  <a:pt x="1421140" y="1430046"/>
                  <a:pt x="1416671" y="1432284"/>
                  <a:pt x="1414437" y="1436758"/>
                </a:cubicBezTo>
                <a:cubicBezTo>
                  <a:pt x="1418906" y="1432284"/>
                  <a:pt x="1427844" y="1423335"/>
                  <a:pt x="1427844" y="1425572"/>
                </a:cubicBezTo>
                <a:cubicBezTo>
                  <a:pt x="1434547" y="1418860"/>
                  <a:pt x="1434547" y="1418860"/>
                  <a:pt x="1439016" y="1414386"/>
                </a:cubicBezTo>
                <a:cubicBezTo>
                  <a:pt x="1441251" y="1412149"/>
                  <a:pt x="1423375" y="1427809"/>
                  <a:pt x="1425609" y="1425572"/>
                </a:cubicBezTo>
                <a:cubicBezTo>
                  <a:pt x="1427844" y="1423335"/>
                  <a:pt x="1427844" y="1423335"/>
                  <a:pt x="1432313" y="1418860"/>
                </a:cubicBezTo>
                <a:cubicBezTo>
                  <a:pt x="1434547" y="1416623"/>
                  <a:pt x="1427844" y="1423335"/>
                  <a:pt x="1427844" y="1421098"/>
                </a:cubicBezTo>
                <a:cubicBezTo>
                  <a:pt x="1434547" y="1416623"/>
                  <a:pt x="1439016" y="1414386"/>
                  <a:pt x="1441251" y="1412149"/>
                </a:cubicBezTo>
                <a:cubicBezTo>
                  <a:pt x="1443485" y="1407674"/>
                  <a:pt x="1443485" y="1407674"/>
                  <a:pt x="1447954" y="1403200"/>
                </a:cubicBezTo>
                <a:cubicBezTo>
                  <a:pt x="1445720" y="1405437"/>
                  <a:pt x="1447954" y="1405437"/>
                  <a:pt x="1450188" y="1400963"/>
                </a:cubicBezTo>
                <a:cubicBezTo>
                  <a:pt x="1447954" y="1403200"/>
                  <a:pt x="1452423" y="1400963"/>
                  <a:pt x="1450188" y="1405437"/>
                </a:cubicBezTo>
                <a:cubicBezTo>
                  <a:pt x="1452423" y="1400963"/>
                  <a:pt x="1452423" y="1403200"/>
                  <a:pt x="1456892" y="1398726"/>
                </a:cubicBezTo>
                <a:cubicBezTo>
                  <a:pt x="1461361" y="1392014"/>
                  <a:pt x="1465830" y="1387540"/>
                  <a:pt x="1472533" y="1380828"/>
                </a:cubicBezTo>
                <a:cubicBezTo>
                  <a:pt x="1474768" y="1376354"/>
                  <a:pt x="1470299" y="1383065"/>
                  <a:pt x="1470299" y="1380828"/>
                </a:cubicBezTo>
                <a:cubicBezTo>
                  <a:pt x="1472533" y="1378591"/>
                  <a:pt x="1477002" y="1374116"/>
                  <a:pt x="1477002" y="1376354"/>
                </a:cubicBezTo>
                <a:cubicBezTo>
                  <a:pt x="1472533" y="1380828"/>
                  <a:pt x="1468064" y="1389777"/>
                  <a:pt x="1461361" y="1394251"/>
                </a:cubicBezTo>
                <a:cubicBezTo>
                  <a:pt x="1463595" y="1394251"/>
                  <a:pt x="1465830" y="1392014"/>
                  <a:pt x="1468064" y="1387540"/>
                </a:cubicBezTo>
                <a:cubicBezTo>
                  <a:pt x="1465830" y="1392014"/>
                  <a:pt x="1459126" y="1398726"/>
                  <a:pt x="1459126" y="1398726"/>
                </a:cubicBezTo>
                <a:lnTo>
                  <a:pt x="1448401" y="1411255"/>
                </a:lnTo>
                <a:lnTo>
                  <a:pt x="1450188" y="1407674"/>
                </a:lnTo>
                <a:cubicBezTo>
                  <a:pt x="1447954" y="1412149"/>
                  <a:pt x="1447954" y="1412149"/>
                  <a:pt x="1445720" y="1414386"/>
                </a:cubicBezTo>
                <a:cubicBezTo>
                  <a:pt x="1445720" y="1414386"/>
                  <a:pt x="1445720" y="1414386"/>
                  <a:pt x="1441251" y="1416623"/>
                </a:cubicBezTo>
                <a:cubicBezTo>
                  <a:pt x="1439016" y="1421098"/>
                  <a:pt x="1445720" y="1412149"/>
                  <a:pt x="1441251" y="1418860"/>
                </a:cubicBezTo>
                <a:cubicBezTo>
                  <a:pt x="1441251" y="1418860"/>
                  <a:pt x="1441251" y="1418860"/>
                  <a:pt x="1439016" y="1421098"/>
                </a:cubicBezTo>
                <a:cubicBezTo>
                  <a:pt x="1434547" y="1423335"/>
                  <a:pt x="1430078" y="1427809"/>
                  <a:pt x="1425609" y="1432284"/>
                </a:cubicBezTo>
                <a:cubicBezTo>
                  <a:pt x="1430078" y="1430046"/>
                  <a:pt x="1434547" y="1423335"/>
                  <a:pt x="1436782" y="1421098"/>
                </a:cubicBezTo>
                <a:lnTo>
                  <a:pt x="1418532" y="1437708"/>
                </a:lnTo>
                <a:lnTo>
                  <a:pt x="1418578" y="1437822"/>
                </a:lnTo>
                <a:lnTo>
                  <a:pt x="1417928" y="1438258"/>
                </a:lnTo>
                <a:lnTo>
                  <a:pt x="1412202" y="1443470"/>
                </a:lnTo>
                <a:cubicBezTo>
                  <a:pt x="1414437" y="1441232"/>
                  <a:pt x="1418906" y="1438995"/>
                  <a:pt x="1421140" y="1436758"/>
                </a:cubicBezTo>
                <a:cubicBezTo>
                  <a:pt x="1418906" y="1438995"/>
                  <a:pt x="1416671" y="1443470"/>
                  <a:pt x="1412202" y="1447944"/>
                </a:cubicBezTo>
                <a:lnTo>
                  <a:pt x="1396562" y="1461366"/>
                </a:lnTo>
                <a:lnTo>
                  <a:pt x="1392092" y="1465842"/>
                </a:lnTo>
                <a:cubicBezTo>
                  <a:pt x="1390416" y="1467520"/>
                  <a:pt x="1388740" y="1469198"/>
                  <a:pt x="1385388" y="1472553"/>
                </a:cubicBezTo>
                <a:cubicBezTo>
                  <a:pt x="1387623" y="1470316"/>
                  <a:pt x="1394326" y="1465842"/>
                  <a:pt x="1394326" y="1465842"/>
                </a:cubicBezTo>
                <a:lnTo>
                  <a:pt x="1378685" y="1479264"/>
                </a:lnTo>
                <a:lnTo>
                  <a:pt x="1374216" y="1483739"/>
                </a:lnTo>
                <a:cubicBezTo>
                  <a:pt x="1380919" y="1477028"/>
                  <a:pt x="1376450" y="1481502"/>
                  <a:pt x="1371981" y="1483739"/>
                </a:cubicBezTo>
                <a:lnTo>
                  <a:pt x="1369950" y="1485095"/>
                </a:lnTo>
                <a:lnTo>
                  <a:pt x="1370585" y="1484578"/>
                </a:lnTo>
                <a:lnTo>
                  <a:pt x="1378294" y="1477084"/>
                </a:lnTo>
                <a:lnTo>
                  <a:pt x="1382316" y="1473952"/>
                </a:lnTo>
                <a:cubicBezTo>
                  <a:pt x="1385947" y="1470876"/>
                  <a:pt x="1388740" y="1468079"/>
                  <a:pt x="1389857" y="1465842"/>
                </a:cubicBezTo>
                <a:lnTo>
                  <a:pt x="1378294" y="1477084"/>
                </a:lnTo>
                <a:lnTo>
                  <a:pt x="1369747" y="1483739"/>
                </a:lnTo>
                <a:cubicBezTo>
                  <a:pt x="1369747" y="1483739"/>
                  <a:pt x="1365278" y="1488214"/>
                  <a:pt x="1365278" y="1488214"/>
                </a:cubicBezTo>
                <a:cubicBezTo>
                  <a:pt x="1358574" y="1492688"/>
                  <a:pt x="1351871" y="1497162"/>
                  <a:pt x="1347402" y="1501637"/>
                </a:cubicBezTo>
                <a:cubicBezTo>
                  <a:pt x="1340698" y="1506111"/>
                  <a:pt x="1336229" y="1508348"/>
                  <a:pt x="1333995" y="1512823"/>
                </a:cubicBezTo>
                <a:cubicBezTo>
                  <a:pt x="1331760" y="1512823"/>
                  <a:pt x="1331760" y="1512823"/>
                  <a:pt x="1331760" y="1512823"/>
                </a:cubicBezTo>
                <a:cubicBezTo>
                  <a:pt x="1325057" y="1519534"/>
                  <a:pt x="1318353" y="1521772"/>
                  <a:pt x="1313884" y="1526246"/>
                </a:cubicBezTo>
                <a:cubicBezTo>
                  <a:pt x="1311650" y="1528483"/>
                  <a:pt x="1320588" y="1521772"/>
                  <a:pt x="1318353" y="1524009"/>
                </a:cubicBezTo>
                <a:cubicBezTo>
                  <a:pt x="1313884" y="1526246"/>
                  <a:pt x="1313884" y="1528483"/>
                  <a:pt x="1309415" y="1530720"/>
                </a:cubicBezTo>
                <a:cubicBezTo>
                  <a:pt x="1302712" y="1535195"/>
                  <a:pt x="1300477" y="1537432"/>
                  <a:pt x="1296008" y="1539669"/>
                </a:cubicBezTo>
                <a:lnTo>
                  <a:pt x="1290377" y="1543607"/>
                </a:lnTo>
                <a:lnTo>
                  <a:pt x="1289305" y="1544144"/>
                </a:lnTo>
                <a:cubicBezTo>
                  <a:pt x="1287070" y="1546381"/>
                  <a:pt x="1284836" y="1548618"/>
                  <a:pt x="1282601" y="1548618"/>
                </a:cubicBezTo>
                <a:lnTo>
                  <a:pt x="1284745" y="1547545"/>
                </a:lnTo>
                <a:lnTo>
                  <a:pt x="1278412" y="1551974"/>
                </a:lnTo>
                <a:cubicBezTo>
                  <a:pt x="1275898" y="1553651"/>
                  <a:pt x="1277015" y="1553092"/>
                  <a:pt x="1282601" y="1550855"/>
                </a:cubicBezTo>
                <a:cubicBezTo>
                  <a:pt x="1287070" y="1548618"/>
                  <a:pt x="1289305" y="1546381"/>
                  <a:pt x="1291539" y="1544144"/>
                </a:cubicBezTo>
                <a:cubicBezTo>
                  <a:pt x="1291539" y="1544144"/>
                  <a:pt x="1291539" y="1544144"/>
                  <a:pt x="1289305" y="1546381"/>
                </a:cubicBezTo>
                <a:lnTo>
                  <a:pt x="1294891" y="1541907"/>
                </a:lnTo>
                <a:lnTo>
                  <a:pt x="1298243" y="1539669"/>
                </a:lnTo>
                <a:lnTo>
                  <a:pt x="1296753" y="1540415"/>
                </a:lnTo>
                <a:lnTo>
                  <a:pt x="1300477" y="1537432"/>
                </a:lnTo>
                <a:cubicBezTo>
                  <a:pt x="1302712" y="1537432"/>
                  <a:pt x="1313884" y="1530720"/>
                  <a:pt x="1311650" y="1530720"/>
                </a:cubicBezTo>
                <a:cubicBezTo>
                  <a:pt x="1316119" y="1528483"/>
                  <a:pt x="1322822" y="1524009"/>
                  <a:pt x="1329526" y="1519534"/>
                </a:cubicBezTo>
                <a:cubicBezTo>
                  <a:pt x="1327291" y="1519534"/>
                  <a:pt x="1322822" y="1524009"/>
                  <a:pt x="1322822" y="1521772"/>
                </a:cubicBezTo>
                <a:cubicBezTo>
                  <a:pt x="1331760" y="1517297"/>
                  <a:pt x="1338464" y="1510586"/>
                  <a:pt x="1345167" y="1506111"/>
                </a:cubicBezTo>
                <a:cubicBezTo>
                  <a:pt x="1345167" y="1508348"/>
                  <a:pt x="1356340" y="1501637"/>
                  <a:pt x="1367512" y="1492688"/>
                </a:cubicBezTo>
                <a:cubicBezTo>
                  <a:pt x="1371981" y="1488214"/>
                  <a:pt x="1378685" y="1483739"/>
                  <a:pt x="1385388" y="1479265"/>
                </a:cubicBezTo>
                <a:lnTo>
                  <a:pt x="1392092" y="1472553"/>
                </a:lnTo>
                <a:cubicBezTo>
                  <a:pt x="1398795" y="1468079"/>
                  <a:pt x="1401030" y="1463604"/>
                  <a:pt x="1409968" y="1456893"/>
                </a:cubicBezTo>
                <a:lnTo>
                  <a:pt x="1405499" y="1461367"/>
                </a:lnTo>
                <a:lnTo>
                  <a:pt x="1406514" y="1461774"/>
                </a:lnTo>
                <a:lnTo>
                  <a:pt x="1403264" y="1464563"/>
                </a:lnTo>
                <a:lnTo>
                  <a:pt x="1403264" y="1463884"/>
                </a:lnTo>
                <a:cubicBezTo>
                  <a:pt x="1402147" y="1464723"/>
                  <a:pt x="1399913" y="1466960"/>
                  <a:pt x="1396561" y="1470316"/>
                </a:cubicBezTo>
                <a:lnTo>
                  <a:pt x="1403264" y="1464563"/>
                </a:lnTo>
                <a:lnTo>
                  <a:pt x="1403264" y="1465842"/>
                </a:lnTo>
                <a:cubicBezTo>
                  <a:pt x="1406616" y="1463604"/>
                  <a:pt x="1407175" y="1462486"/>
                  <a:pt x="1406895" y="1461927"/>
                </a:cubicBezTo>
                <a:lnTo>
                  <a:pt x="1406514" y="1461774"/>
                </a:lnTo>
                <a:lnTo>
                  <a:pt x="1412202" y="1456893"/>
                </a:lnTo>
                <a:lnTo>
                  <a:pt x="1409968" y="1456893"/>
                </a:lnTo>
                <a:lnTo>
                  <a:pt x="1416671" y="1450181"/>
                </a:lnTo>
                <a:cubicBezTo>
                  <a:pt x="1421140" y="1447944"/>
                  <a:pt x="1421140" y="1450181"/>
                  <a:pt x="1423375" y="1447944"/>
                </a:cubicBezTo>
                <a:lnTo>
                  <a:pt x="1416258" y="1455069"/>
                </a:lnTo>
                <a:lnTo>
                  <a:pt x="1421605" y="1451423"/>
                </a:lnTo>
                <a:lnTo>
                  <a:pt x="1417737" y="1455033"/>
                </a:lnTo>
                <a:cubicBezTo>
                  <a:pt x="1416844" y="1455866"/>
                  <a:pt x="1416844" y="1455866"/>
                  <a:pt x="1416844" y="1455866"/>
                </a:cubicBezTo>
                <a:lnTo>
                  <a:pt x="1415524" y="1456893"/>
                </a:lnTo>
                <a:lnTo>
                  <a:pt x="1416671" y="1456893"/>
                </a:lnTo>
                <a:cubicBezTo>
                  <a:pt x="1412202" y="1461367"/>
                  <a:pt x="1412202" y="1461367"/>
                  <a:pt x="1409968" y="1463604"/>
                </a:cubicBezTo>
                <a:cubicBezTo>
                  <a:pt x="1416671" y="1459130"/>
                  <a:pt x="1409968" y="1463604"/>
                  <a:pt x="1403264" y="1470316"/>
                </a:cubicBezTo>
                <a:cubicBezTo>
                  <a:pt x="1401030" y="1472553"/>
                  <a:pt x="1405499" y="1468079"/>
                  <a:pt x="1405499" y="1468079"/>
                </a:cubicBezTo>
                <a:cubicBezTo>
                  <a:pt x="1398795" y="1474790"/>
                  <a:pt x="1392092" y="1481502"/>
                  <a:pt x="1385388" y="1485976"/>
                </a:cubicBezTo>
                <a:cubicBezTo>
                  <a:pt x="1378685" y="1490451"/>
                  <a:pt x="1371981" y="1497162"/>
                  <a:pt x="1367512" y="1501637"/>
                </a:cubicBezTo>
                <a:cubicBezTo>
                  <a:pt x="1354105" y="1510586"/>
                  <a:pt x="1342933" y="1519534"/>
                  <a:pt x="1331760" y="1526246"/>
                </a:cubicBezTo>
                <a:cubicBezTo>
                  <a:pt x="1327291" y="1528483"/>
                  <a:pt x="1325057" y="1530720"/>
                  <a:pt x="1318353" y="1535195"/>
                </a:cubicBezTo>
                <a:cubicBezTo>
                  <a:pt x="1309415" y="1539669"/>
                  <a:pt x="1304946" y="1541906"/>
                  <a:pt x="1287070" y="1555329"/>
                </a:cubicBezTo>
                <a:cubicBezTo>
                  <a:pt x="1287070" y="1555329"/>
                  <a:pt x="1293774" y="1550855"/>
                  <a:pt x="1291539" y="1553092"/>
                </a:cubicBezTo>
                <a:cubicBezTo>
                  <a:pt x="1289305" y="1555329"/>
                  <a:pt x="1289305" y="1553092"/>
                  <a:pt x="1284836" y="1557567"/>
                </a:cubicBezTo>
                <a:cubicBezTo>
                  <a:pt x="1282601" y="1557567"/>
                  <a:pt x="1284836" y="1555329"/>
                  <a:pt x="1284836" y="1555329"/>
                </a:cubicBezTo>
                <a:cubicBezTo>
                  <a:pt x="1278132" y="1562041"/>
                  <a:pt x="1273663" y="1562041"/>
                  <a:pt x="1266960" y="1566515"/>
                </a:cubicBezTo>
                <a:cubicBezTo>
                  <a:pt x="1260256" y="1570990"/>
                  <a:pt x="1271429" y="1564278"/>
                  <a:pt x="1264725" y="1566515"/>
                </a:cubicBezTo>
                <a:cubicBezTo>
                  <a:pt x="1264725" y="1566515"/>
                  <a:pt x="1273663" y="1562041"/>
                  <a:pt x="1278132" y="1559804"/>
                </a:cubicBezTo>
                <a:cubicBezTo>
                  <a:pt x="1275898" y="1559804"/>
                  <a:pt x="1264725" y="1566515"/>
                  <a:pt x="1260256" y="1568753"/>
                </a:cubicBezTo>
                <a:cubicBezTo>
                  <a:pt x="1269194" y="1562041"/>
                  <a:pt x="1255787" y="1570990"/>
                  <a:pt x="1260256" y="1566515"/>
                </a:cubicBezTo>
                <a:cubicBezTo>
                  <a:pt x="1264725" y="1564278"/>
                  <a:pt x="1273663" y="1559804"/>
                  <a:pt x="1282601" y="1553092"/>
                </a:cubicBezTo>
                <a:cubicBezTo>
                  <a:pt x="1275898" y="1557567"/>
                  <a:pt x="1269194" y="1559804"/>
                  <a:pt x="1260256" y="1564278"/>
                </a:cubicBezTo>
                <a:lnTo>
                  <a:pt x="1255784" y="1567263"/>
                </a:lnTo>
                <a:lnTo>
                  <a:pt x="1253106" y="1568753"/>
                </a:lnTo>
                <a:lnTo>
                  <a:pt x="1251318" y="1568753"/>
                </a:lnTo>
                <a:cubicBezTo>
                  <a:pt x="1244615" y="1573227"/>
                  <a:pt x="1246849" y="1573227"/>
                  <a:pt x="1237911" y="1577701"/>
                </a:cubicBezTo>
                <a:cubicBezTo>
                  <a:pt x="1244615" y="1573227"/>
                  <a:pt x="1237911" y="1577701"/>
                  <a:pt x="1237911" y="1575464"/>
                </a:cubicBezTo>
                <a:cubicBezTo>
                  <a:pt x="1226739" y="1582176"/>
                  <a:pt x="1235677" y="1577701"/>
                  <a:pt x="1231208" y="1579939"/>
                </a:cubicBezTo>
                <a:cubicBezTo>
                  <a:pt x="1224504" y="1584413"/>
                  <a:pt x="1220035" y="1586650"/>
                  <a:pt x="1213332" y="1588887"/>
                </a:cubicBezTo>
                <a:cubicBezTo>
                  <a:pt x="1208863" y="1591125"/>
                  <a:pt x="1204394" y="1593362"/>
                  <a:pt x="1197690" y="1597836"/>
                </a:cubicBezTo>
                <a:cubicBezTo>
                  <a:pt x="1199925" y="1597836"/>
                  <a:pt x="1202159" y="1595599"/>
                  <a:pt x="1206628" y="1593362"/>
                </a:cubicBezTo>
                <a:cubicBezTo>
                  <a:pt x="1208863" y="1591125"/>
                  <a:pt x="1213332" y="1591125"/>
                  <a:pt x="1215566" y="1588887"/>
                </a:cubicBezTo>
                <a:cubicBezTo>
                  <a:pt x="1213332" y="1588887"/>
                  <a:pt x="1208863" y="1593362"/>
                  <a:pt x="1204394" y="1595599"/>
                </a:cubicBezTo>
                <a:cubicBezTo>
                  <a:pt x="1199925" y="1597836"/>
                  <a:pt x="1197690" y="1597836"/>
                  <a:pt x="1193221" y="1602311"/>
                </a:cubicBezTo>
                <a:cubicBezTo>
                  <a:pt x="1190987" y="1602311"/>
                  <a:pt x="1190987" y="1602311"/>
                  <a:pt x="1188752" y="1604548"/>
                </a:cubicBezTo>
                <a:cubicBezTo>
                  <a:pt x="1188752" y="1604548"/>
                  <a:pt x="1190987" y="1604548"/>
                  <a:pt x="1195456" y="1602311"/>
                </a:cubicBezTo>
                <a:cubicBezTo>
                  <a:pt x="1193221" y="1602311"/>
                  <a:pt x="1188752" y="1606785"/>
                  <a:pt x="1186518" y="1606785"/>
                </a:cubicBezTo>
                <a:cubicBezTo>
                  <a:pt x="1179814" y="1609022"/>
                  <a:pt x="1175345" y="1613497"/>
                  <a:pt x="1168642" y="1617971"/>
                </a:cubicBezTo>
                <a:cubicBezTo>
                  <a:pt x="1159704" y="1620208"/>
                  <a:pt x="1150766" y="1624683"/>
                  <a:pt x="1137359" y="1629157"/>
                </a:cubicBezTo>
                <a:cubicBezTo>
                  <a:pt x="1134007" y="1631394"/>
                  <a:pt x="1127304" y="1634191"/>
                  <a:pt x="1120321" y="1636987"/>
                </a:cubicBezTo>
                <a:lnTo>
                  <a:pt x="1108024" y="1642132"/>
                </a:lnTo>
                <a:lnTo>
                  <a:pt x="1104106" y="1646049"/>
                </a:lnTo>
                <a:lnTo>
                  <a:pt x="1103836" y="1643885"/>
                </a:lnTo>
                <a:lnTo>
                  <a:pt x="1101607" y="1644817"/>
                </a:lnTo>
                <a:cubicBezTo>
                  <a:pt x="1097138" y="1647055"/>
                  <a:pt x="1085966" y="1651529"/>
                  <a:pt x="1088200" y="1651529"/>
                </a:cubicBezTo>
                <a:cubicBezTo>
                  <a:pt x="1083731" y="1651529"/>
                  <a:pt x="1081497" y="1651529"/>
                  <a:pt x="1079262" y="1651529"/>
                </a:cubicBezTo>
                <a:cubicBezTo>
                  <a:pt x="1074793" y="1653766"/>
                  <a:pt x="1088200" y="1651529"/>
                  <a:pt x="1081497" y="1653766"/>
                </a:cubicBezTo>
                <a:cubicBezTo>
                  <a:pt x="1072559" y="1656003"/>
                  <a:pt x="1081497" y="1651529"/>
                  <a:pt x="1077028" y="1653766"/>
                </a:cubicBezTo>
                <a:cubicBezTo>
                  <a:pt x="1074793" y="1656003"/>
                  <a:pt x="1072559" y="1656003"/>
                  <a:pt x="1070324" y="1656003"/>
                </a:cubicBezTo>
                <a:cubicBezTo>
                  <a:pt x="1056917" y="1662715"/>
                  <a:pt x="1030103" y="1667189"/>
                  <a:pt x="1016696" y="1671664"/>
                </a:cubicBezTo>
                <a:cubicBezTo>
                  <a:pt x="1014462" y="1671664"/>
                  <a:pt x="1012227" y="1671664"/>
                  <a:pt x="1009993" y="1671664"/>
                </a:cubicBezTo>
                <a:cubicBezTo>
                  <a:pt x="976475" y="1680613"/>
                  <a:pt x="947427" y="1682850"/>
                  <a:pt x="913909" y="1685087"/>
                </a:cubicBezTo>
                <a:cubicBezTo>
                  <a:pt x="909440" y="1685087"/>
                  <a:pt x="904971" y="1687324"/>
                  <a:pt x="891564" y="1687324"/>
                </a:cubicBezTo>
                <a:cubicBezTo>
                  <a:pt x="891564" y="1687324"/>
                  <a:pt x="889330" y="1687324"/>
                  <a:pt x="889330" y="1687324"/>
                </a:cubicBezTo>
                <a:cubicBezTo>
                  <a:pt x="869219" y="1687324"/>
                  <a:pt x="853578" y="1687324"/>
                  <a:pt x="831233" y="1687324"/>
                </a:cubicBezTo>
                <a:cubicBezTo>
                  <a:pt x="820060" y="1687324"/>
                  <a:pt x="820060" y="1685087"/>
                  <a:pt x="808888" y="1687324"/>
                </a:cubicBezTo>
                <a:cubicBezTo>
                  <a:pt x="804419" y="1685087"/>
                  <a:pt x="797716" y="1685087"/>
                  <a:pt x="791012" y="1685087"/>
                </a:cubicBezTo>
                <a:cubicBezTo>
                  <a:pt x="793247" y="1685087"/>
                  <a:pt x="788778" y="1685087"/>
                  <a:pt x="788778" y="1685087"/>
                </a:cubicBezTo>
                <a:cubicBezTo>
                  <a:pt x="784309" y="1682850"/>
                  <a:pt x="786543" y="1685087"/>
                  <a:pt x="779840" y="1685087"/>
                </a:cubicBezTo>
                <a:cubicBezTo>
                  <a:pt x="775371" y="1682850"/>
                  <a:pt x="770902" y="1682850"/>
                  <a:pt x="766433" y="1682850"/>
                </a:cubicBezTo>
                <a:cubicBezTo>
                  <a:pt x="761964" y="1682850"/>
                  <a:pt x="757495" y="1680613"/>
                  <a:pt x="753026" y="1680613"/>
                </a:cubicBezTo>
                <a:cubicBezTo>
                  <a:pt x="741853" y="1678375"/>
                  <a:pt x="730681" y="1678375"/>
                  <a:pt x="719508" y="1676138"/>
                </a:cubicBezTo>
                <a:cubicBezTo>
                  <a:pt x="715039" y="1673901"/>
                  <a:pt x="703867" y="1671664"/>
                  <a:pt x="690460" y="1669427"/>
                </a:cubicBezTo>
                <a:cubicBezTo>
                  <a:pt x="692694" y="1669427"/>
                  <a:pt x="692694" y="1669427"/>
                  <a:pt x="694929" y="1669427"/>
                </a:cubicBezTo>
                <a:lnTo>
                  <a:pt x="686581" y="1667636"/>
                </a:lnTo>
                <a:lnTo>
                  <a:pt x="726212" y="1673901"/>
                </a:lnTo>
                <a:cubicBezTo>
                  <a:pt x="768667" y="1676138"/>
                  <a:pt x="813357" y="1680613"/>
                  <a:pt x="858047" y="1678375"/>
                </a:cubicBezTo>
                <a:cubicBezTo>
                  <a:pt x="869219" y="1678375"/>
                  <a:pt x="878157" y="1678375"/>
                  <a:pt x="889330" y="1678375"/>
                </a:cubicBezTo>
                <a:cubicBezTo>
                  <a:pt x="898268" y="1676138"/>
                  <a:pt x="907206" y="1676138"/>
                  <a:pt x="918378" y="1673901"/>
                </a:cubicBezTo>
                <a:cubicBezTo>
                  <a:pt x="922847" y="1673901"/>
                  <a:pt x="927316" y="1673901"/>
                  <a:pt x="931785" y="1673901"/>
                </a:cubicBezTo>
                <a:cubicBezTo>
                  <a:pt x="938489" y="1671664"/>
                  <a:pt x="942958" y="1671664"/>
                  <a:pt x="947427" y="1671664"/>
                </a:cubicBezTo>
                <a:cubicBezTo>
                  <a:pt x="958599" y="1669427"/>
                  <a:pt x="967537" y="1667189"/>
                  <a:pt x="978710" y="1664952"/>
                </a:cubicBezTo>
                <a:cubicBezTo>
                  <a:pt x="978710" y="1664952"/>
                  <a:pt x="975917" y="1665512"/>
                  <a:pt x="973123" y="1665791"/>
                </a:cubicBezTo>
                <a:lnTo>
                  <a:pt x="968258" y="1665060"/>
                </a:lnTo>
                <a:lnTo>
                  <a:pt x="969772" y="1664952"/>
                </a:lnTo>
                <a:lnTo>
                  <a:pt x="974241" y="1663993"/>
                </a:lnTo>
                <a:lnTo>
                  <a:pt x="998820" y="1660478"/>
                </a:lnTo>
                <a:cubicBezTo>
                  <a:pt x="1003289" y="1658241"/>
                  <a:pt x="1007758" y="1658241"/>
                  <a:pt x="1014462" y="1658241"/>
                </a:cubicBezTo>
                <a:cubicBezTo>
                  <a:pt x="1018931" y="1656003"/>
                  <a:pt x="1023400" y="1653766"/>
                  <a:pt x="1030103" y="1653766"/>
                </a:cubicBezTo>
                <a:cubicBezTo>
                  <a:pt x="1030103" y="1653766"/>
                  <a:pt x="1027869" y="1653766"/>
                  <a:pt x="1023400" y="1653766"/>
                </a:cubicBezTo>
                <a:cubicBezTo>
                  <a:pt x="1023400" y="1653766"/>
                  <a:pt x="1016696" y="1656003"/>
                  <a:pt x="1012227" y="1656003"/>
                </a:cubicBezTo>
                <a:cubicBezTo>
                  <a:pt x="1005524" y="1658241"/>
                  <a:pt x="1001055" y="1658241"/>
                  <a:pt x="1001055" y="1658241"/>
                </a:cubicBezTo>
                <a:lnTo>
                  <a:pt x="974241" y="1663993"/>
                </a:lnTo>
                <a:lnTo>
                  <a:pt x="967537" y="1664952"/>
                </a:lnTo>
                <a:lnTo>
                  <a:pt x="968258" y="1665060"/>
                </a:lnTo>
                <a:lnTo>
                  <a:pt x="938489" y="1667189"/>
                </a:lnTo>
                <a:cubicBezTo>
                  <a:pt x="936254" y="1667189"/>
                  <a:pt x="942958" y="1667189"/>
                  <a:pt x="936254" y="1669427"/>
                </a:cubicBezTo>
                <a:cubicBezTo>
                  <a:pt x="936254" y="1667189"/>
                  <a:pt x="918378" y="1669427"/>
                  <a:pt x="911675" y="1671664"/>
                </a:cubicBezTo>
                <a:cubicBezTo>
                  <a:pt x="922847" y="1669427"/>
                  <a:pt x="893799" y="1671664"/>
                  <a:pt x="884861" y="1671664"/>
                </a:cubicBezTo>
                <a:lnTo>
                  <a:pt x="873688" y="1671664"/>
                </a:lnTo>
                <a:cubicBezTo>
                  <a:pt x="869219" y="1671664"/>
                  <a:pt x="871454" y="1671664"/>
                  <a:pt x="869219" y="1671664"/>
                </a:cubicBezTo>
                <a:cubicBezTo>
                  <a:pt x="860281" y="1671664"/>
                  <a:pt x="853578" y="1671664"/>
                  <a:pt x="844640" y="1671664"/>
                </a:cubicBezTo>
                <a:cubicBezTo>
                  <a:pt x="837936" y="1671664"/>
                  <a:pt x="828998" y="1671664"/>
                  <a:pt x="820060" y="1671664"/>
                </a:cubicBezTo>
                <a:cubicBezTo>
                  <a:pt x="820060" y="1671664"/>
                  <a:pt x="815591" y="1671664"/>
                  <a:pt x="815591" y="1669427"/>
                </a:cubicBezTo>
                <a:cubicBezTo>
                  <a:pt x="811122" y="1669427"/>
                  <a:pt x="804419" y="1669427"/>
                  <a:pt x="804419" y="1669427"/>
                </a:cubicBezTo>
                <a:lnTo>
                  <a:pt x="802185" y="1669427"/>
                </a:lnTo>
                <a:lnTo>
                  <a:pt x="800788" y="1669427"/>
                </a:lnTo>
                <a:lnTo>
                  <a:pt x="793247" y="1669427"/>
                </a:lnTo>
                <a:cubicBezTo>
                  <a:pt x="788778" y="1669427"/>
                  <a:pt x="795481" y="1669427"/>
                  <a:pt x="791012" y="1669427"/>
                </a:cubicBezTo>
                <a:cubicBezTo>
                  <a:pt x="787661" y="1669427"/>
                  <a:pt x="782633" y="1668867"/>
                  <a:pt x="778164" y="1668308"/>
                </a:cubicBezTo>
                <a:lnTo>
                  <a:pt x="777877" y="1668274"/>
                </a:lnTo>
                <a:lnTo>
                  <a:pt x="768667" y="1667189"/>
                </a:lnTo>
                <a:cubicBezTo>
                  <a:pt x="766433" y="1667189"/>
                  <a:pt x="757495" y="1664952"/>
                  <a:pt x="748557" y="1664952"/>
                </a:cubicBezTo>
                <a:cubicBezTo>
                  <a:pt x="748557" y="1664952"/>
                  <a:pt x="759729" y="1664952"/>
                  <a:pt x="764198" y="1664952"/>
                </a:cubicBezTo>
                <a:cubicBezTo>
                  <a:pt x="764198" y="1664952"/>
                  <a:pt x="757495" y="1664952"/>
                  <a:pt x="753026" y="1662715"/>
                </a:cubicBezTo>
                <a:lnTo>
                  <a:pt x="763081" y="1663834"/>
                </a:lnTo>
                <a:lnTo>
                  <a:pt x="765595" y="1664673"/>
                </a:lnTo>
                <a:cubicBezTo>
                  <a:pt x="768667" y="1664952"/>
                  <a:pt x="772019" y="1664952"/>
                  <a:pt x="773136" y="1664952"/>
                </a:cubicBezTo>
                <a:lnTo>
                  <a:pt x="763081" y="1663834"/>
                </a:lnTo>
                <a:lnTo>
                  <a:pt x="759729" y="1662715"/>
                </a:lnTo>
                <a:cubicBezTo>
                  <a:pt x="756378" y="1662715"/>
                  <a:pt x="755260" y="1662715"/>
                  <a:pt x="753864" y="1662715"/>
                </a:cubicBezTo>
                <a:lnTo>
                  <a:pt x="753026" y="1662715"/>
                </a:lnTo>
                <a:lnTo>
                  <a:pt x="748557" y="1662715"/>
                </a:lnTo>
                <a:cubicBezTo>
                  <a:pt x="741853" y="1662715"/>
                  <a:pt x="739619" y="1662715"/>
                  <a:pt x="732915" y="1660478"/>
                </a:cubicBezTo>
                <a:lnTo>
                  <a:pt x="737384" y="1660478"/>
                </a:lnTo>
                <a:cubicBezTo>
                  <a:pt x="730681" y="1660478"/>
                  <a:pt x="730681" y="1658241"/>
                  <a:pt x="721743" y="1658241"/>
                </a:cubicBezTo>
                <a:cubicBezTo>
                  <a:pt x="723977" y="1658241"/>
                  <a:pt x="725095" y="1658241"/>
                  <a:pt x="724257" y="1657961"/>
                </a:cubicBezTo>
                <a:lnTo>
                  <a:pt x="719650" y="1656983"/>
                </a:lnTo>
                <a:lnTo>
                  <a:pt x="728446" y="1658241"/>
                </a:lnTo>
                <a:cubicBezTo>
                  <a:pt x="723977" y="1658241"/>
                  <a:pt x="708336" y="1653766"/>
                  <a:pt x="715039" y="1656003"/>
                </a:cubicBezTo>
                <a:lnTo>
                  <a:pt x="719650" y="1656983"/>
                </a:lnTo>
                <a:lnTo>
                  <a:pt x="697163" y="1653766"/>
                </a:lnTo>
                <a:cubicBezTo>
                  <a:pt x="697163" y="1651529"/>
                  <a:pt x="692694" y="1651529"/>
                  <a:pt x="701632" y="1651529"/>
                </a:cubicBezTo>
                <a:cubicBezTo>
                  <a:pt x="690460" y="1651529"/>
                  <a:pt x="681522" y="1649292"/>
                  <a:pt x="679287" y="1649292"/>
                </a:cubicBezTo>
                <a:cubicBezTo>
                  <a:pt x="672584" y="1649292"/>
                  <a:pt x="663646" y="1644817"/>
                  <a:pt x="661411" y="1647055"/>
                </a:cubicBezTo>
                <a:cubicBezTo>
                  <a:pt x="659177" y="1647055"/>
                  <a:pt x="668115" y="1647055"/>
                  <a:pt x="668115" y="1647055"/>
                </a:cubicBezTo>
                <a:cubicBezTo>
                  <a:pt x="661411" y="1647055"/>
                  <a:pt x="659177" y="1644817"/>
                  <a:pt x="652473" y="1642580"/>
                </a:cubicBezTo>
                <a:lnTo>
                  <a:pt x="651007" y="1642693"/>
                </a:lnTo>
                <a:lnTo>
                  <a:pt x="652753" y="1643405"/>
                </a:lnTo>
                <a:lnTo>
                  <a:pt x="654916" y="1644286"/>
                </a:lnTo>
                <a:lnTo>
                  <a:pt x="650586" y="1643404"/>
                </a:lnTo>
                <a:lnTo>
                  <a:pt x="649387" y="1642818"/>
                </a:lnTo>
                <a:lnTo>
                  <a:pt x="648842" y="1642860"/>
                </a:lnTo>
                <a:cubicBezTo>
                  <a:pt x="648004" y="1643140"/>
                  <a:pt x="648004" y="1643699"/>
                  <a:pt x="650239" y="1644817"/>
                </a:cubicBezTo>
                <a:cubicBezTo>
                  <a:pt x="648004" y="1642580"/>
                  <a:pt x="641301" y="1640343"/>
                  <a:pt x="648004" y="1642580"/>
                </a:cubicBezTo>
                <a:cubicBezTo>
                  <a:pt x="643535" y="1640343"/>
                  <a:pt x="634597" y="1640343"/>
                  <a:pt x="636832" y="1638106"/>
                </a:cubicBezTo>
                <a:cubicBezTo>
                  <a:pt x="632363" y="1638106"/>
                  <a:pt x="632363" y="1638106"/>
                  <a:pt x="632363" y="1638106"/>
                </a:cubicBezTo>
                <a:cubicBezTo>
                  <a:pt x="623425" y="1635869"/>
                  <a:pt x="614487" y="1633631"/>
                  <a:pt x="605549" y="1631394"/>
                </a:cubicBezTo>
                <a:cubicBezTo>
                  <a:pt x="596611" y="1626920"/>
                  <a:pt x="585438" y="1624683"/>
                  <a:pt x="576500" y="1620208"/>
                </a:cubicBezTo>
                <a:cubicBezTo>
                  <a:pt x="556390" y="1613497"/>
                  <a:pt x="536279" y="1606785"/>
                  <a:pt x="518403" y="1600073"/>
                </a:cubicBezTo>
                <a:cubicBezTo>
                  <a:pt x="520638" y="1600073"/>
                  <a:pt x="513934" y="1597836"/>
                  <a:pt x="504996" y="1593362"/>
                </a:cubicBezTo>
                <a:cubicBezTo>
                  <a:pt x="498293" y="1591125"/>
                  <a:pt x="489355" y="1586650"/>
                  <a:pt x="487120" y="1586650"/>
                </a:cubicBezTo>
                <a:cubicBezTo>
                  <a:pt x="484886" y="1584413"/>
                  <a:pt x="484886" y="1584413"/>
                  <a:pt x="480417" y="1582176"/>
                </a:cubicBezTo>
                <a:cubicBezTo>
                  <a:pt x="478183" y="1582176"/>
                  <a:pt x="475948" y="1579939"/>
                  <a:pt x="469245" y="1577701"/>
                </a:cubicBezTo>
                <a:cubicBezTo>
                  <a:pt x="462541" y="1573227"/>
                  <a:pt x="475948" y="1579939"/>
                  <a:pt x="471479" y="1577701"/>
                </a:cubicBezTo>
                <a:lnTo>
                  <a:pt x="462541" y="1573227"/>
                </a:lnTo>
                <a:cubicBezTo>
                  <a:pt x="455838" y="1570990"/>
                  <a:pt x="442431" y="1562041"/>
                  <a:pt x="442431" y="1564278"/>
                </a:cubicBezTo>
                <a:cubicBezTo>
                  <a:pt x="437962" y="1559804"/>
                  <a:pt x="440196" y="1559804"/>
                  <a:pt x="431258" y="1555329"/>
                </a:cubicBezTo>
                <a:cubicBezTo>
                  <a:pt x="426789" y="1553092"/>
                  <a:pt x="426789" y="1555329"/>
                  <a:pt x="422320" y="1550855"/>
                </a:cubicBezTo>
                <a:cubicBezTo>
                  <a:pt x="420086" y="1548618"/>
                  <a:pt x="411148" y="1544144"/>
                  <a:pt x="406679" y="1541906"/>
                </a:cubicBezTo>
                <a:cubicBezTo>
                  <a:pt x="406679" y="1539669"/>
                  <a:pt x="399975" y="1537432"/>
                  <a:pt x="395506" y="1532958"/>
                </a:cubicBezTo>
                <a:lnTo>
                  <a:pt x="381883" y="1524433"/>
                </a:lnTo>
                <a:lnTo>
                  <a:pt x="377825" y="1522621"/>
                </a:lnTo>
                <a:lnTo>
                  <a:pt x="380738" y="1523716"/>
                </a:lnTo>
                <a:lnTo>
                  <a:pt x="377630" y="1521772"/>
                </a:lnTo>
                <a:lnTo>
                  <a:pt x="366457" y="1515060"/>
                </a:lnTo>
                <a:lnTo>
                  <a:pt x="366458" y="1515060"/>
                </a:lnTo>
                <a:lnTo>
                  <a:pt x="366457" y="1515059"/>
                </a:lnTo>
                <a:lnTo>
                  <a:pt x="366452" y="1515055"/>
                </a:lnTo>
                <a:lnTo>
                  <a:pt x="364223" y="1512823"/>
                </a:lnTo>
                <a:lnTo>
                  <a:pt x="362370" y="1511786"/>
                </a:lnTo>
                <a:lnTo>
                  <a:pt x="355285" y="1506111"/>
                </a:lnTo>
                <a:lnTo>
                  <a:pt x="348582" y="1502084"/>
                </a:lnTo>
                <a:lnTo>
                  <a:pt x="348582" y="1501637"/>
                </a:lnTo>
                <a:cubicBezTo>
                  <a:pt x="345230" y="1499399"/>
                  <a:pt x="345230" y="1499399"/>
                  <a:pt x="345509" y="1499679"/>
                </a:cubicBezTo>
                <a:lnTo>
                  <a:pt x="344203" y="1499418"/>
                </a:lnTo>
                <a:lnTo>
                  <a:pt x="343833" y="1499120"/>
                </a:lnTo>
                <a:lnTo>
                  <a:pt x="343786" y="1499089"/>
                </a:lnTo>
                <a:lnTo>
                  <a:pt x="338527" y="1494086"/>
                </a:lnTo>
                <a:cubicBezTo>
                  <a:pt x="336292" y="1492129"/>
                  <a:pt x="334058" y="1490451"/>
                  <a:pt x="332940" y="1490451"/>
                </a:cubicBezTo>
                <a:cubicBezTo>
                  <a:pt x="326237" y="1485976"/>
                  <a:pt x="337409" y="1492688"/>
                  <a:pt x="341878" y="1494925"/>
                </a:cubicBezTo>
                <a:cubicBezTo>
                  <a:pt x="337409" y="1492688"/>
                  <a:pt x="339644" y="1492688"/>
                  <a:pt x="335175" y="1490451"/>
                </a:cubicBezTo>
                <a:lnTo>
                  <a:pt x="334896" y="1489472"/>
                </a:lnTo>
                <a:lnTo>
                  <a:pt x="339644" y="1492688"/>
                </a:lnTo>
                <a:cubicBezTo>
                  <a:pt x="337409" y="1490451"/>
                  <a:pt x="339644" y="1492688"/>
                  <a:pt x="335175" y="1488214"/>
                </a:cubicBezTo>
                <a:lnTo>
                  <a:pt x="333521" y="1487772"/>
                </a:lnTo>
                <a:lnTo>
                  <a:pt x="325780" y="1482673"/>
                </a:lnTo>
                <a:lnTo>
                  <a:pt x="321768" y="1479265"/>
                </a:lnTo>
                <a:cubicBezTo>
                  <a:pt x="315064" y="1472553"/>
                  <a:pt x="306126" y="1465842"/>
                  <a:pt x="303892" y="1465842"/>
                </a:cubicBezTo>
                <a:cubicBezTo>
                  <a:pt x="301657" y="1463604"/>
                  <a:pt x="297188" y="1459130"/>
                  <a:pt x="294954" y="1456893"/>
                </a:cubicBezTo>
                <a:cubicBezTo>
                  <a:pt x="290485" y="1454656"/>
                  <a:pt x="288250" y="1452418"/>
                  <a:pt x="283781" y="1447944"/>
                </a:cubicBezTo>
                <a:cubicBezTo>
                  <a:pt x="277078" y="1441232"/>
                  <a:pt x="270374" y="1436758"/>
                  <a:pt x="265905" y="1432284"/>
                </a:cubicBezTo>
                <a:cubicBezTo>
                  <a:pt x="268140" y="1436758"/>
                  <a:pt x="270374" y="1438995"/>
                  <a:pt x="274843" y="1441232"/>
                </a:cubicBezTo>
                <a:cubicBezTo>
                  <a:pt x="277078" y="1443470"/>
                  <a:pt x="272609" y="1438995"/>
                  <a:pt x="268140" y="1436758"/>
                </a:cubicBezTo>
                <a:cubicBezTo>
                  <a:pt x="263671" y="1434521"/>
                  <a:pt x="259202" y="1430046"/>
                  <a:pt x="250264" y="1421098"/>
                </a:cubicBezTo>
                <a:cubicBezTo>
                  <a:pt x="252498" y="1423335"/>
                  <a:pt x="256967" y="1425572"/>
                  <a:pt x="254733" y="1423335"/>
                </a:cubicBezTo>
                <a:cubicBezTo>
                  <a:pt x="259202" y="1427809"/>
                  <a:pt x="259202" y="1427809"/>
                  <a:pt x="263671" y="1432284"/>
                </a:cubicBezTo>
                <a:cubicBezTo>
                  <a:pt x="261436" y="1430046"/>
                  <a:pt x="261436" y="1427809"/>
                  <a:pt x="261436" y="1427809"/>
                </a:cubicBezTo>
                <a:cubicBezTo>
                  <a:pt x="256967" y="1425572"/>
                  <a:pt x="250264" y="1416623"/>
                  <a:pt x="248029" y="1416623"/>
                </a:cubicBezTo>
                <a:cubicBezTo>
                  <a:pt x="245795" y="1414386"/>
                  <a:pt x="245795" y="1412149"/>
                  <a:pt x="241326" y="1409912"/>
                </a:cubicBezTo>
                <a:cubicBezTo>
                  <a:pt x="243560" y="1412149"/>
                  <a:pt x="234622" y="1403200"/>
                  <a:pt x="241326" y="1407674"/>
                </a:cubicBezTo>
                <a:cubicBezTo>
                  <a:pt x="234622" y="1403200"/>
                  <a:pt x="223450" y="1392014"/>
                  <a:pt x="214512" y="1380828"/>
                </a:cubicBezTo>
                <a:cubicBezTo>
                  <a:pt x="223450" y="1389777"/>
                  <a:pt x="216746" y="1383065"/>
                  <a:pt x="207808" y="1371879"/>
                </a:cubicBezTo>
                <a:cubicBezTo>
                  <a:pt x="196636" y="1360693"/>
                  <a:pt x="185463" y="1347270"/>
                  <a:pt x="180994" y="1342796"/>
                </a:cubicBezTo>
                <a:cubicBezTo>
                  <a:pt x="178760" y="1338321"/>
                  <a:pt x="172056" y="1329373"/>
                  <a:pt x="165353" y="1322661"/>
                </a:cubicBezTo>
                <a:cubicBezTo>
                  <a:pt x="158650" y="1313712"/>
                  <a:pt x="151946" y="1304763"/>
                  <a:pt x="149712" y="1300289"/>
                </a:cubicBezTo>
                <a:cubicBezTo>
                  <a:pt x="147477" y="1298052"/>
                  <a:pt x="145243" y="1291340"/>
                  <a:pt x="143008" y="1286866"/>
                </a:cubicBezTo>
                <a:cubicBezTo>
                  <a:pt x="138539" y="1284629"/>
                  <a:pt x="147477" y="1295815"/>
                  <a:pt x="143008" y="1291340"/>
                </a:cubicBezTo>
                <a:cubicBezTo>
                  <a:pt x="140774" y="1289103"/>
                  <a:pt x="140774" y="1286866"/>
                  <a:pt x="136305" y="1280154"/>
                </a:cubicBezTo>
                <a:cubicBezTo>
                  <a:pt x="136305" y="1280154"/>
                  <a:pt x="138539" y="1282391"/>
                  <a:pt x="138539" y="1282391"/>
                </a:cubicBezTo>
                <a:cubicBezTo>
                  <a:pt x="136305" y="1280154"/>
                  <a:pt x="134070" y="1275680"/>
                  <a:pt x="131836" y="1273443"/>
                </a:cubicBezTo>
                <a:cubicBezTo>
                  <a:pt x="129601" y="1268968"/>
                  <a:pt x="127367" y="1266731"/>
                  <a:pt x="127367" y="1264494"/>
                </a:cubicBezTo>
                <a:lnTo>
                  <a:pt x="125866" y="1262132"/>
                </a:lnTo>
                <a:lnTo>
                  <a:pt x="125206" y="1261884"/>
                </a:lnTo>
                <a:lnTo>
                  <a:pt x="123362" y="1258193"/>
                </a:lnTo>
                <a:lnTo>
                  <a:pt x="122826" y="1257349"/>
                </a:lnTo>
                <a:lnTo>
                  <a:pt x="119617" y="1256012"/>
                </a:lnTo>
                <a:cubicBezTo>
                  <a:pt x="119058" y="1256291"/>
                  <a:pt x="118499" y="1256291"/>
                  <a:pt x="116263" y="1252935"/>
                </a:cubicBezTo>
                <a:cubicBezTo>
                  <a:pt x="114027" y="1248460"/>
                  <a:pt x="116263" y="1250697"/>
                  <a:pt x="116263" y="1250697"/>
                </a:cubicBezTo>
                <a:cubicBezTo>
                  <a:pt x="114027" y="1246222"/>
                  <a:pt x="114027" y="1243985"/>
                  <a:pt x="111791" y="1243985"/>
                </a:cubicBezTo>
                <a:cubicBezTo>
                  <a:pt x="109556" y="1237273"/>
                  <a:pt x="116263" y="1248460"/>
                  <a:pt x="118499" y="1250697"/>
                </a:cubicBezTo>
                <a:lnTo>
                  <a:pt x="118233" y="1250124"/>
                </a:lnTo>
                <a:lnTo>
                  <a:pt x="111725" y="1239885"/>
                </a:lnTo>
                <a:cubicBezTo>
                  <a:pt x="107256" y="1230936"/>
                  <a:pt x="102787" y="1224224"/>
                  <a:pt x="98318" y="1215275"/>
                </a:cubicBezTo>
                <a:cubicBezTo>
                  <a:pt x="100553" y="1217513"/>
                  <a:pt x="93849" y="1206327"/>
                  <a:pt x="93849" y="1208564"/>
                </a:cubicBezTo>
                <a:cubicBezTo>
                  <a:pt x="91615" y="1204089"/>
                  <a:pt x="91615" y="1201852"/>
                  <a:pt x="91615" y="1204089"/>
                </a:cubicBezTo>
                <a:lnTo>
                  <a:pt x="81719" y="1184274"/>
                </a:lnTo>
                <a:lnTo>
                  <a:pt x="84283" y="1187775"/>
                </a:lnTo>
                <a:lnTo>
                  <a:pt x="85470" y="1189902"/>
                </a:lnTo>
                <a:lnTo>
                  <a:pt x="87006" y="1192694"/>
                </a:lnTo>
                <a:cubicBezTo>
                  <a:pt x="87565" y="1193742"/>
                  <a:pt x="87704" y="1194022"/>
                  <a:pt x="87146" y="1192903"/>
                </a:cubicBezTo>
                <a:lnTo>
                  <a:pt x="85470" y="1189902"/>
                </a:lnTo>
                <a:lnTo>
                  <a:pt x="84353" y="1187870"/>
                </a:lnTo>
                <a:lnTo>
                  <a:pt x="84283" y="1187775"/>
                </a:lnTo>
                <a:lnTo>
                  <a:pt x="81839" y="1183395"/>
                </a:lnTo>
                <a:cubicBezTo>
                  <a:pt x="79884" y="1180040"/>
                  <a:pt x="78208" y="1177243"/>
                  <a:pt x="78208" y="1177243"/>
                </a:cubicBezTo>
                <a:lnTo>
                  <a:pt x="81719" y="1184274"/>
                </a:lnTo>
                <a:lnTo>
                  <a:pt x="78208" y="1179480"/>
                </a:lnTo>
                <a:cubicBezTo>
                  <a:pt x="75973" y="1172769"/>
                  <a:pt x="73739" y="1168294"/>
                  <a:pt x="69270" y="1157108"/>
                </a:cubicBezTo>
                <a:lnTo>
                  <a:pt x="65474" y="1148082"/>
                </a:lnTo>
                <a:lnTo>
                  <a:pt x="67075" y="1154490"/>
                </a:lnTo>
                <a:cubicBezTo>
                  <a:pt x="64839" y="1150015"/>
                  <a:pt x="67075" y="1154490"/>
                  <a:pt x="64839" y="1150015"/>
                </a:cubicBezTo>
                <a:lnTo>
                  <a:pt x="63727" y="1147789"/>
                </a:lnTo>
                <a:lnTo>
                  <a:pt x="66198" y="1154032"/>
                </a:lnTo>
                <a:cubicBezTo>
                  <a:pt x="68712" y="1159905"/>
                  <a:pt x="71505" y="1166057"/>
                  <a:pt x="73739" y="1170531"/>
                </a:cubicBezTo>
                <a:cubicBezTo>
                  <a:pt x="73739" y="1172769"/>
                  <a:pt x="80442" y="1183955"/>
                  <a:pt x="78208" y="1181717"/>
                </a:cubicBezTo>
                <a:lnTo>
                  <a:pt x="80442" y="1186192"/>
                </a:lnTo>
                <a:lnTo>
                  <a:pt x="82677" y="1190666"/>
                </a:lnTo>
                <a:lnTo>
                  <a:pt x="80445" y="1186198"/>
                </a:lnTo>
                <a:lnTo>
                  <a:pt x="83794" y="1192344"/>
                </a:lnTo>
                <a:cubicBezTo>
                  <a:pt x="84911" y="1194581"/>
                  <a:pt x="86029" y="1197378"/>
                  <a:pt x="87146" y="1201852"/>
                </a:cubicBezTo>
                <a:cubicBezTo>
                  <a:pt x="87146" y="1199615"/>
                  <a:pt x="84911" y="1195141"/>
                  <a:pt x="82677" y="1195141"/>
                </a:cubicBezTo>
                <a:cubicBezTo>
                  <a:pt x="80442" y="1186192"/>
                  <a:pt x="73739" y="1175006"/>
                  <a:pt x="73739" y="1172769"/>
                </a:cubicBezTo>
                <a:cubicBezTo>
                  <a:pt x="71504" y="1170531"/>
                  <a:pt x="71504" y="1170531"/>
                  <a:pt x="69270" y="1166057"/>
                </a:cubicBezTo>
                <a:cubicBezTo>
                  <a:pt x="67035" y="1159345"/>
                  <a:pt x="67035" y="1161583"/>
                  <a:pt x="64801" y="1159345"/>
                </a:cubicBezTo>
                <a:cubicBezTo>
                  <a:pt x="64801" y="1152634"/>
                  <a:pt x="62566" y="1150397"/>
                  <a:pt x="60332" y="1143685"/>
                </a:cubicBezTo>
                <a:cubicBezTo>
                  <a:pt x="60332" y="1141448"/>
                  <a:pt x="62566" y="1150397"/>
                  <a:pt x="62566" y="1148159"/>
                </a:cubicBezTo>
                <a:cubicBezTo>
                  <a:pt x="62566" y="1148159"/>
                  <a:pt x="62566" y="1145922"/>
                  <a:pt x="60332" y="1141448"/>
                </a:cubicBezTo>
                <a:lnTo>
                  <a:pt x="60141" y="1141065"/>
                </a:lnTo>
                <a:lnTo>
                  <a:pt x="58132" y="1141065"/>
                </a:lnTo>
                <a:cubicBezTo>
                  <a:pt x="55896" y="1138828"/>
                  <a:pt x="55896" y="1132116"/>
                  <a:pt x="53660" y="1129879"/>
                </a:cubicBezTo>
                <a:cubicBezTo>
                  <a:pt x="53660" y="1129879"/>
                  <a:pt x="54219" y="1131557"/>
                  <a:pt x="55058" y="1133235"/>
                </a:cubicBezTo>
                <a:lnTo>
                  <a:pt x="56852" y="1135194"/>
                </a:lnTo>
                <a:lnTo>
                  <a:pt x="55584" y="1131101"/>
                </a:lnTo>
                <a:cubicBezTo>
                  <a:pt x="54746" y="1128584"/>
                  <a:pt x="53629" y="1125788"/>
                  <a:pt x="51394" y="1121313"/>
                </a:cubicBezTo>
                <a:lnTo>
                  <a:pt x="48042" y="1112363"/>
                </a:lnTo>
                <a:lnTo>
                  <a:pt x="49159" y="1114601"/>
                </a:lnTo>
                <a:lnTo>
                  <a:pt x="50634" y="1116078"/>
                </a:lnTo>
                <a:lnTo>
                  <a:pt x="50332" y="1113650"/>
                </a:lnTo>
                <a:lnTo>
                  <a:pt x="49159" y="1110127"/>
                </a:lnTo>
                <a:cubicBezTo>
                  <a:pt x="48042" y="1106771"/>
                  <a:pt x="46925" y="1103416"/>
                  <a:pt x="46925" y="1103416"/>
                </a:cubicBezTo>
                <a:cubicBezTo>
                  <a:pt x="46925" y="1101178"/>
                  <a:pt x="46925" y="1098941"/>
                  <a:pt x="44690" y="1096704"/>
                </a:cubicBezTo>
                <a:cubicBezTo>
                  <a:pt x="42456" y="1091111"/>
                  <a:pt x="42456" y="1091670"/>
                  <a:pt x="42456" y="1092229"/>
                </a:cubicBezTo>
                <a:lnTo>
                  <a:pt x="42456" y="1092230"/>
                </a:lnTo>
                <a:lnTo>
                  <a:pt x="40714" y="1088901"/>
                </a:lnTo>
                <a:lnTo>
                  <a:pt x="40221" y="1087755"/>
                </a:lnTo>
                <a:cubicBezTo>
                  <a:pt x="42456" y="1089992"/>
                  <a:pt x="42456" y="1087755"/>
                  <a:pt x="42456" y="1089992"/>
                </a:cubicBezTo>
                <a:cubicBezTo>
                  <a:pt x="42456" y="1087755"/>
                  <a:pt x="40221" y="1085518"/>
                  <a:pt x="40221" y="1081044"/>
                </a:cubicBezTo>
                <a:lnTo>
                  <a:pt x="37654" y="1074402"/>
                </a:lnTo>
                <a:lnTo>
                  <a:pt x="38009" y="1076181"/>
                </a:lnTo>
                <a:cubicBezTo>
                  <a:pt x="36891" y="1072825"/>
                  <a:pt x="36332" y="1071147"/>
                  <a:pt x="35773" y="1069469"/>
                </a:cubicBezTo>
                <a:lnTo>
                  <a:pt x="35493" y="1068628"/>
                </a:lnTo>
                <a:lnTo>
                  <a:pt x="35610" y="1071199"/>
                </a:lnTo>
                <a:lnTo>
                  <a:pt x="35773" y="1071707"/>
                </a:lnTo>
                <a:cubicBezTo>
                  <a:pt x="35773" y="1073944"/>
                  <a:pt x="35773" y="1073944"/>
                  <a:pt x="35773" y="1073944"/>
                </a:cubicBezTo>
                <a:lnTo>
                  <a:pt x="35731" y="1073859"/>
                </a:lnTo>
                <a:lnTo>
                  <a:pt x="35752" y="1074332"/>
                </a:lnTo>
                <a:cubicBezTo>
                  <a:pt x="35752" y="1072095"/>
                  <a:pt x="37987" y="1076569"/>
                  <a:pt x="35752" y="1076569"/>
                </a:cubicBezTo>
                <a:lnTo>
                  <a:pt x="35466" y="1075566"/>
                </a:lnTo>
                <a:lnTo>
                  <a:pt x="33804" y="1072238"/>
                </a:lnTo>
                <a:lnTo>
                  <a:pt x="33749" y="1072211"/>
                </a:lnTo>
                <a:lnTo>
                  <a:pt x="33817" y="1073105"/>
                </a:lnTo>
                <a:cubicBezTo>
                  <a:pt x="34097" y="1073944"/>
                  <a:pt x="34656" y="1075063"/>
                  <a:pt x="35773" y="1078419"/>
                </a:cubicBezTo>
                <a:cubicBezTo>
                  <a:pt x="35773" y="1080656"/>
                  <a:pt x="33538" y="1073944"/>
                  <a:pt x="31302" y="1069469"/>
                </a:cubicBezTo>
                <a:cubicBezTo>
                  <a:pt x="31302" y="1071707"/>
                  <a:pt x="31302" y="1071707"/>
                  <a:pt x="33538" y="1076181"/>
                </a:cubicBezTo>
                <a:cubicBezTo>
                  <a:pt x="31302" y="1071707"/>
                  <a:pt x="29066" y="1071707"/>
                  <a:pt x="29066" y="1078419"/>
                </a:cubicBezTo>
                <a:cubicBezTo>
                  <a:pt x="29066" y="1073944"/>
                  <a:pt x="29066" y="1071707"/>
                  <a:pt x="26830" y="1067232"/>
                </a:cubicBezTo>
                <a:cubicBezTo>
                  <a:pt x="24594" y="1060520"/>
                  <a:pt x="24594" y="1058282"/>
                  <a:pt x="22358" y="1053807"/>
                </a:cubicBezTo>
                <a:cubicBezTo>
                  <a:pt x="22358" y="1051570"/>
                  <a:pt x="24594" y="1060520"/>
                  <a:pt x="26830" y="1062757"/>
                </a:cubicBezTo>
                <a:cubicBezTo>
                  <a:pt x="26830" y="1060520"/>
                  <a:pt x="24594" y="1058282"/>
                  <a:pt x="24594" y="1058282"/>
                </a:cubicBezTo>
                <a:cubicBezTo>
                  <a:pt x="24594" y="1053807"/>
                  <a:pt x="24594" y="1051570"/>
                  <a:pt x="22358" y="1049333"/>
                </a:cubicBezTo>
                <a:cubicBezTo>
                  <a:pt x="22358" y="1044858"/>
                  <a:pt x="24594" y="1051570"/>
                  <a:pt x="24594" y="1047095"/>
                </a:cubicBezTo>
                <a:cubicBezTo>
                  <a:pt x="22358" y="1042621"/>
                  <a:pt x="22358" y="1044858"/>
                  <a:pt x="20123" y="1038146"/>
                </a:cubicBezTo>
                <a:lnTo>
                  <a:pt x="20315" y="1036511"/>
                </a:lnTo>
                <a:lnTo>
                  <a:pt x="19050" y="1031875"/>
                </a:lnTo>
                <a:lnTo>
                  <a:pt x="20563" y="1034397"/>
                </a:lnTo>
                <a:lnTo>
                  <a:pt x="20682" y="1033391"/>
                </a:lnTo>
                <a:cubicBezTo>
                  <a:pt x="20123" y="1029756"/>
                  <a:pt x="19005" y="1024721"/>
                  <a:pt x="17887" y="1020247"/>
                </a:cubicBezTo>
                <a:cubicBezTo>
                  <a:pt x="20123" y="1020247"/>
                  <a:pt x="20123" y="1026959"/>
                  <a:pt x="20123" y="1024721"/>
                </a:cubicBezTo>
                <a:cubicBezTo>
                  <a:pt x="20123" y="1024721"/>
                  <a:pt x="20123" y="1015772"/>
                  <a:pt x="17887" y="1011297"/>
                </a:cubicBezTo>
                <a:lnTo>
                  <a:pt x="19064" y="1013485"/>
                </a:lnTo>
                <a:lnTo>
                  <a:pt x="19050" y="1013421"/>
                </a:lnTo>
                <a:lnTo>
                  <a:pt x="19444" y="1013421"/>
                </a:lnTo>
                <a:lnTo>
                  <a:pt x="17174" y="1002843"/>
                </a:lnTo>
                <a:cubicBezTo>
                  <a:pt x="16271" y="997743"/>
                  <a:pt x="15642" y="993234"/>
                  <a:pt x="15642" y="991556"/>
                </a:cubicBezTo>
                <a:lnTo>
                  <a:pt x="20010" y="1013421"/>
                </a:lnTo>
                <a:lnTo>
                  <a:pt x="20858" y="1013421"/>
                </a:lnTo>
                <a:lnTo>
                  <a:pt x="20781" y="1012496"/>
                </a:lnTo>
                <a:lnTo>
                  <a:pt x="18435" y="1004979"/>
                </a:lnTo>
                <a:cubicBezTo>
                  <a:pt x="16201" y="994352"/>
                  <a:pt x="14525" y="982607"/>
                  <a:pt x="13407" y="971421"/>
                </a:cubicBezTo>
                <a:cubicBezTo>
                  <a:pt x="11173" y="966946"/>
                  <a:pt x="11173" y="969184"/>
                  <a:pt x="11173" y="971421"/>
                </a:cubicBezTo>
                <a:lnTo>
                  <a:pt x="11173" y="965548"/>
                </a:lnTo>
                <a:cubicBezTo>
                  <a:pt x="11173" y="966387"/>
                  <a:pt x="11173" y="966947"/>
                  <a:pt x="11173" y="964709"/>
                </a:cubicBezTo>
                <a:cubicBezTo>
                  <a:pt x="8938" y="957998"/>
                  <a:pt x="8938" y="955760"/>
                  <a:pt x="8938" y="944574"/>
                </a:cubicBezTo>
                <a:cubicBezTo>
                  <a:pt x="8938" y="949049"/>
                  <a:pt x="6704" y="937863"/>
                  <a:pt x="8938" y="937863"/>
                </a:cubicBezTo>
                <a:cubicBezTo>
                  <a:pt x="6704" y="924440"/>
                  <a:pt x="6704" y="924440"/>
                  <a:pt x="6704" y="913254"/>
                </a:cubicBezTo>
                <a:cubicBezTo>
                  <a:pt x="4469" y="906542"/>
                  <a:pt x="4469" y="913254"/>
                  <a:pt x="4469" y="911016"/>
                </a:cubicBezTo>
                <a:cubicBezTo>
                  <a:pt x="4469" y="906542"/>
                  <a:pt x="4469" y="902068"/>
                  <a:pt x="4469" y="902068"/>
                </a:cubicBezTo>
                <a:cubicBezTo>
                  <a:pt x="2235" y="895356"/>
                  <a:pt x="4469" y="902068"/>
                  <a:pt x="2235" y="902068"/>
                </a:cubicBezTo>
                <a:cubicBezTo>
                  <a:pt x="2235" y="896475"/>
                  <a:pt x="2235" y="893678"/>
                  <a:pt x="2235" y="890882"/>
                </a:cubicBezTo>
                <a:lnTo>
                  <a:pt x="2235" y="881933"/>
                </a:lnTo>
                <a:lnTo>
                  <a:pt x="2235" y="879696"/>
                </a:lnTo>
                <a:lnTo>
                  <a:pt x="2235" y="872145"/>
                </a:lnTo>
                <a:lnTo>
                  <a:pt x="2235" y="861798"/>
                </a:lnTo>
                <a:cubicBezTo>
                  <a:pt x="2235" y="859561"/>
                  <a:pt x="2235" y="855087"/>
                  <a:pt x="0" y="850612"/>
                </a:cubicBezTo>
                <a:cubicBezTo>
                  <a:pt x="2235" y="850612"/>
                  <a:pt x="2235" y="850612"/>
                  <a:pt x="2235" y="852849"/>
                </a:cubicBezTo>
                <a:cubicBezTo>
                  <a:pt x="2235" y="849494"/>
                  <a:pt x="2235" y="844460"/>
                  <a:pt x="2235" y="838587"/>
                </a:cubicBezTo>
                <a:lnTo>
                  <a:pt x="2235" y="822936"/>
                </a:lnTo>
                <a:lnTo>
                  <a:pt x="1587" y="824716"/>
                </a:lnTo>
                <a:cubicBezTo>
                  <a:pt x="1587" y="825808"/>
                  <a:pt x="1587" y="822534"/>
                  <a:pt x="1984" y="818714"/>
                </a:cubicBezTo>
                <a:lnTo>
                  <a:pt x="2346" y="817505"/>
                </a:lnTo>
                <a:lnTo>
                  <a:pt x="2535" y="814483"/>
                </a:lnTo>
                <a:lnTo>
                  <a:pt x="2236" y="814408"/>
                </a:lnTo>
                <a:cubicBezTo>
                  <a:pt x="2236" y="807695"/>
                  <a:pt x="2236" y="805458"/>
                  <a:pt x="0" y="809933"/>
                </a:cubicBezTo>
                <a:cubicBezTo>
                  <a:pt x="0" y="800983"/>
                  <a:pt x="0" y="798746"/>
                  <a:pt x="2236" y="794271"/>
                </a:cubicBezTo>
                <a:cubicBezTo>
                  <a:pt x="0" y="792034"/>
                  <a:pt x="2236" y="771897"/>
                  <a:pt x="0" y="780847"/>
                </a:cubicBezTo>
                <a:lnTo>
                  <a:pt x="0" y="774135"/>
                </a:lnTo>
                <a:cubicBezTo>
                  <a:pt x="0" y="774135"/>
                  <a:pt x="2236" y="771897"/>
                  <a:pt x="2236" y="767422"/>
                </a:cubicBezTo>
                <a:cubicBezTo>
                  <a:pt x="2236" y="769660"/>
                  <a:pt x="0" y="778609"/>
                  <a:pt x="2236" y="776372"/>
                </a:cubicBezTo>
                <a:lnTo>
                  <a:pt x="3175" y="766269"/>
                </a:lnTo>
                <a:lnTo>
                  <a:pt x="3175" y="762636"/>
                </a:lnTo>
                <a:lnTo>
                  <a:pt x="3569" y="762360"/>
                </a:lnTo>
                <a:lnTo>
                  <a:pt x="4472" y="753998"/>
                </a:lnTo>
                <a:lnTo>
                  <a:pt x="6459" y="744054"/>
                </a:lnTo>
                <a:lnTo>
                  <a:pt x="6708" y="745049"/>
                </a:lnTo>
                <a:lnTo>
                  <a:pt x="6708" y="742811"/>
                </a:lnTo>
                <a:lnTo>
                  <a:pt x="6459" y="744054"/>
                </a:lnTo>
                <a:lnTo>
                  <a:pt x="6149" y="742811"/>
                </a:lnTo>
                <a:lnTo>
                  <a:pt x="6708" y="741021"/>
                </a:lnTo>
                <a:lnTo>
                  <a:pt x="8944" y="733862"/>
                </a:lnTo>
                <a:cubicBezTo>
                  <a:pt x="8944" y="736099"/>
                  <a:pt x="8944" y="736099"/>
                  <a:pt x="8944" y="736099"/>
                </a:cubicBezTo>
                <a:cubicBezTo>
                  <a:pt x="8944" y="724912"/>
                  <a:pt x="11179" y="718200"/>
                  <a:pt x="13415" y="704776"/>
                </a:cubicBezTo>
                <a:cubicBezTo>
                  <a:pt x="15651" y="698064"/>
                  <a:pt x="11179" y="709251"/>
                  <a:pt x="13415" y="702538"/>
                </a:cubicBezTo>
                <a:lnTo>
                  <a:pt x="15642" y="699196"/>
                </a:lnTo>
                <a:lnTo>
                  <a:pt x="15642" y="698483"/>
                </a:lnTo>
                <a:lnTo>
                  <a:pt x="17128" y="692531"/>
                </a:lnTo>
                <a:lnTo>
                  <a:pt x="17887" y="689114"/>
                </a:lnTo>
                <a:lnTo>
                  <a:pt x="18076" y="688737"/>
                </a:lnTo>
                <a:lnTo>
                  <a:pt x="18435" y="687297"/>
                </a:lnTo>
                <a:lnTo>
                  <a:pt x="18795" y="687297"/>
                </a:lnTo>
                <a:lnTo>
                  <a:pt x="20123" y="684639"/>
                </a:lnTo>
                <a:lnTo>
                  <a:pt x="20123" y="682810"/>
                </a:lnTo>
                <a:lnTo>
                  <a:pt x="20111" y="682822"/>
                </a:lnTo>
                <a:lnTo>
                  <a:pt x="18994" y="685059"/>
                </a:lnTo>
                <a:lnTo>
                  <a:pt x="20111" y="680585"/>
                </a:lnTo>
                <a:cubicBezTo>
                  <a:pt x="20111" y="678348"/>
                  <a:pt x="17876" y="687297"/>
                  <a:pt x="17876" y="687297"/>
                </a:cubicBezTo>
                <a:cubicBezTo>
                  <a:pt x="17876" y="680585"/>
                  <a:pt x="17876" y="682822"/>
                  <a:pt x="20111" y="676111"/>
                </a:cubicBezTo>
                <a:lnTo>
                  <a:pt x="20123" y="676062"/>
                </a:lnTo>
                <a:lnTo>
                  <a:pt x="20123" y="675690"/>
                </a:lnTo>
                <a:lnTo>
                  <a:pt x="21115" y="672003"/>
                </a:lnTo>
                <a:lnTo>
                  <a:pt x="21237" y="671502"/>
                </a:lnTo>
                <a:lnTo>
                  <a:pt x="22204" y="666669"/>
                </a:lnTo>
                <a:lnTo>
                  <a:pt x="22358" y="664503"/>
                </a:lnTo>
                <a:cubicBezTo>
                  <a:pt x="22358" y="666740"/>
                  <a:pt x="20123" y="671215"/>
                  <a:pt x="20123" y="675690"/>
                </a:cubicBezTo>
                <a:cubicBezTo>
                  <a:pt x="20123" y="675690"/>
                  <a:pt x="22358" y="664503"/>
                  <a:pt x="22358" y="662265"/>
                </a:cubicBezTo>
                <a:cubicBezTo>
                  <a:pt x="22358" y="662265"/>
                  <a:pt x="22917" y="661147"/>
                  <a:pt x="23197" y="661147"/>
                </a:cubicBezTo>
                <a:lnTo>
                  <a:pt x="22864" y="663367"/>
                </a:lnTo>
                <a:lnTo>
                  <a:pt x="23812" y="658624"/>
                </a:lnTo>
                <a:lnTo>
                  <a:pt x="23393" y="662814"/>
                </a:lnTo>
                <a:lnTo>
                  <a:pt x="25697" y="653739"/>
                </a:lnTo>
                <a:lnTo>
                  <a:pt x="27005" y="649270"/>
                </a:lnTo>
                <a:lnTo>
                  <a:pt x="28507" y="633739"/>
                </a:lnTo>
                <a:lnTo>
                  <a:pt x="33538" y="613044"/>
                </a:lnTo>
                <a:lnTo>
                  <a:pt x="33538" y="613043"/>
                </a:lnTo>
                <a:lnTo>
                  <a:pt x="33538" y="610806"/>
                </a:lnTo>
                <a:cubicBezTo>
                  <a:pt x="33538" y="610806"/>
                  <a:pt x="34097" y="609128"/>
                  <a:pt x="34656" y="607170"/>
                </a:cubicBezTo>
                <a:lnTo>
                  <a:pt x="35509" y="603111"/>
                </a:lnTo>
                <a:lnTo>
                  <a:pt x="34661" y="605118"/>
                </a:lnTo>
                <a:lnTo>
                  <a:pt x="35556" y="602889"/>
                </a:lnTo>
                <a:lnTo>
                  <a:pt x="35773" y="601856"/>
                </a:lnTo>
                <a:cubicBezTo>
                  <a:pt x="33538" y="606331"/>
                  <a:pt x="29066" y="617518"/>
                  <a:pt x="29066" y="617518"/>
                </a:cubicBezTo>
                <a:cubicBezTo>
                  <a:pt x="26830" y="624230"/>
                  <a:pt x="26830" y="626467"/>
                  <a:pt x="24594" y="633179"/>
                </a:cubicBezTo>
                <a:cubicBezTo>
                  <a:pt x="24594" y="633179"/>
                  <a:pt x="26830" y="628705"/>
                  <a:pt x="29066" y="624230"/>
                </a:cubicBezTo>
                <a:cubicBezTo>
                  <a:pt x="26830" y="628705"/>
                  <a:pt x="31302" y="619755"/>
                  <a:pt x="31302" y="619755"/>
                </a:cubicBezTo>
                <a:cubicBezTo>
                  <a:pt x="29066" y="628705"/>
                  <a:pt x="26830" y="630942"/>
                  <a:pt x="24594" y="635417"/>
                </a:cubicBezTo>
                <a:cubicBezTo>
                  <a:pt x="24594" y="639892"/>
                  <a:pt x="24594" y="639892"/>
                  <a:pt x="22358" y="644366"/>
                </a:cubicBezTo>
                <a:cubicBezTo>
                  <a:pt x="20123" y="651079"/>
                  <a:pt x="20123" y="648841"/>
                  <a:pt x="17887" y="653316"/>
                </a:cubicBezTo>
                <a:cubicBezTo>
                  <a:pt x="15651" y="662265"/>
                  <a:pt x="15651" y="668978"/>
                  <a:pt x="13415" y="677927"/>
                </a:cubicBezTo>
                <a:lnTo>
                  <a:pt x="13415" y="675690"/>
                </a:lnTo>
                <a:cubicBezTo>
                  <a:pt x="13415" y="680165"/>
                  <a:pt x="13415" y="684639"/>
                  <a:pt x="11179" y="684639"/>
                </a:cubicBezTo>
                <a:cubicBezTo>
                  <a:pt x="13415" y="677927"/>
                  <a:pt x="13415" y="666740"/>
                  <a:pt x="15651" y="660028"/>
                </a:cubicBezTo>
                <a:cubicBezTo>
                  <a:pt x="15651" y="660028"/>
                  <a:pt x="13415" y="664503"/>
                  <a:pt x="13415" y="668978"/>
                </a:cubicBezTo>
                <a:cubicBezTo>
                  <a:pt x="13415" y="664503"/>
                  <a:pt x="15651" y="655553"/>
                  <a:pt x="15651" y="655553"/>
                </a:cubicBezTo>
                <a:cubicBezTo>
                  <a:pt x="16769" y="651079"/>
                  <a:pt x="17887" y="648282"/>
                  <a:pt x="18725" y="645485"/>
                </a:cubicBezTo>
                <a:lnTo>
                  <a:pt x="19693" y="638515"/>
                </a:lnTo>
                <a:lnTo>
                  <a:pt x="20123" y="637654"/>
                </a:lnTo>
                <a:cubicBezTo>
                  <a:pt x="20123" y="635417"/>
                  <a:pt x="22358" y="633179"/>
                  <a:pt x="20123" y="635417"/>
                </a:cubicBezTo>
                <a:cubicBezTo>
                  <a:pt x="20123" y="635417"/>
                  <a:pt x="20123" y="635417"/>
                  <a:pt x="22358" y="630942"/>
                </a:cubicBezTo>
                <a:cubicBezTo>
                  <a:pt x="22358" y="628705"/>
                  <a:pt x="22358" y="628705"/>
                  <a:pt x="22358" y="626467"/>
                </a:cubicBezTo>
                <a:cubicBezTo>
                  <a:pt x="24594" y="621993"/>
                  <a:pt x="24594" y="615280"/>
                  <a:pt x="29066" y="608568"/>
                </a:cubicBezTo>
                <a:cubicBezTo>
                  <a:pt x="26830" y="615280"/>
                  <a:pt x="24594" y="621993"/>
                  <a:pt x="24594" y="624230"/>
                </a:cubicBezTo>
                <a:lnTo>
                  <a:pt x="30683" y="604427"/>
                </a:lnTo>
                <a:lnTo>
                  <a:pt x="30163" y="605118"/>
                </a:lnTo>
                <a:lnTo>
                  <a:pt x="32119" y="599759"/>
                </a:lnTo>
                <a:lnTo>
                  <a:pt x="33538" y="595144"/>
                </a:lnTo>
                <a:cubicBezTo>
                  <a:pt x="33538" y="597381"/>
                  <a:pt x="31302" y="601856"/>
                  <a:pt x="29066" y="604094"/>
                </a:cubicBezTo>
                <a:cubicBezTo>
                  <a:pt x="30184" y="601856"/>
                  <a:pt x="31861" y="596263"/>
                  <a:pt x="33538" y="589830"/>
                </a:cubicBezTo>
                <a:lnTo>
                  <a:pt x="33742" y="588949"/>
                </a:lnTo>
                <a:lnTo>
                  <a:pt x="30163" y="596900"/>
                </a:lnTo>
                <a:lnTo>
                  <a:pt x="34706" y="584787"/>
                </a:lnTo>
                <a:lnTo>
                  <a:pt x="38009" y="570533"/>
                </a:lnTo>
                <a:cubicBezTo>
                  <a:pt x="38009" y="572770"/>
                  <a:pt x="38009" y="572770"/>
                  <a:pt x="38009" y="572770"/>
                </a:cubicBezTo>
                <a:cubicBezTo>
                  <a:pt x="39127" y="568295"/>
                  <a:pt x="39686" y="566058"/>
                  <a:pt x="40245" y="564100"/>
                </a:cubicBezTo>
                <a:lnTo>
                  <a:pt x="40598" y="562996"/>
                </a:lnTo>
                <a:lnTo>
                  <a:pt x="41084" y="562422"/>
                </a:lnTo>
                <a:lnTo>
                  <a:pt x="41500" y="560839"/>
                </a:lnTo>
                <a:lnTo>
                  <a:pt x="44717" y="553193"/>
                </a:lnTo>
                <a:lnTo>
                  <a:pt x="48027" y="542841"/>
                </a:lnTo>
                <a:lnTo>
                  <a:pt x="49188" y="541447"/>
                </a:lnTo>
                <a:lnTo>
                  <a:pt x="49876" y="538177"/>
                </a:lnTo>
                <a:lnTo>
                  <a:pt x="51424" y="535853"/>
                </a:lnTo>
                <a:cubicBezTo>
                  <a:pt x="52542" y="534175"/>
                  <a:pt x="53660" y="532497"/>
                  <a:pt x="53660" y="532497"/>
                </a:cubicBezTo>
                <a:cubicBezTo>
                  <a:pt x="60367" y="516836"/>
                  <a:pt x="62603" y="505649"/>
                  <a:pt x="67075" y="496699"/>
                </a:cubicBezTo>
                <a:cubicBezTo>
                  <a:pt x="69311" y="494462"/>
                  <a:pt x="69311" y="494462"/>
                  <a:pt x="69311" y="494462"/>
                </a:cubicBezTo>
                <a:cubicBezTo>
                  <a:pt x="71547" y="485512"/>
                  <a:pt x="76018" y="478800"/>
                  <a:pt x="78254" y="474325"/>
                </a:cubicBezTo>
                <a:cubicBezTo>
                  <a:pt x="78254" y="472088"/>
                  <a:pt x="73782" y="481037"/>
                  <a:pt x="73782" y="478800"/>
                </a:cubicBezTo>
                <a:cubicBezTo>
                  <a:pt x="76018" y="474325"/>
                  <a:pt x="76018" y="474325"/>
                  <a:pt x="78254" y="467613"/>
                </a:cubicBezTo>
                <a:cubicBezTo>
                  <a:pt x="80490" y="460901"/>
                  <a:pt x="82726" y="458664"/>
                  <a:pt x="84961" y="454189"/>
                </a:cubicBezTo>
                <a:cubicBezTo>
                  <a:pt x="96141" y="434052"/>
                  <a:pt x="98376" y="427340"/>
                  <a:pt x="91669" y="438527"/>
                </a:cubicBezTo>
                <a:cubicBezTo>
                  <a:pt x="89433" y="443002"/>
                  <a:pt x="89433" y="447477"/>
                  <a:pt x="87197" y="447477"/>
                </a:cubicBezTo>
                <a:cubicBezTo>
                  <a:pt x="87197" y="447477"/>
                  <a:pt x="87197" y="447477"/>
                  <a:pt x="87197" y="445239"/>
                </a:cubicBezTo>
                <a:cubicBezTo>
                  <a:pt x="84961" y="449714"/>
                  <a:pt x="80490" y="456426"/>
                  <a:pt x="80490" y="458664"/>
                </a:cubicBezTo>
                <a:cubicBezTo>
                  <a:pt x="80490" y="458664"/>
                  <a:pt x="76018" y="472088"/>
                  <a:pt x="76018" y="469851"/>
                </a:cubicBezTo>
                <a:cubicBezTo>
                  <a:pt x="73782" y="474325"/>
                  <a:pt x="69311" y="481037"/>
                  <a:pt x="67075" y="487750"/>
                </a:cubicBezTo>
                <a:cubicBezTo>
                  <a:pt x="67075" y="487750"/>
                  <a:pt x="71547" y="481037"/>
                  <a:pt x="71547" y="483275"/>
                </a:cubicBezTo>
                <a:cubicBezTo>
                  <a:pt x="67075" y="492224"/>
                  <a:pt x="62603" y="498937"/>
                  <a:pt x="60367" y="507886"/>
                </a:cubicBezTo>
                <a:cubicBezTo>
                  <a:pt x="58132" y="505649"/>
                  <a:pt x="53660" y="516836"/>
                  <a:pt x="49188" y="530260"/>
                </a:cubicBezTo>
                <a:cubicBezTo>
                  <a:pt x="46953" y="532497"/>
                  <a:pt x="44717" y="536972"/>
                  <a:pt x="44717" y="539209"/>
                </a:cubicBezTo>
                <a:cubicBezTo>
                  <a:pt x="42481" y="543684"/>
                  <a:pt x="42481" y="545922"/>
                  <a:pt x="40245" y="550396"/>
                </a:cubicBezTo>
                <a:cubicBezTo>
                  <a:pt x="38009" y="557108"/>
                  <a:pt x="35773" y="563821"/>
                  <a:pt x="33538" y="568295"/>
                </a:cubicBezTo>
                <a:cubicBezTo>
                  <a:pt x="35773" y="566058"/>
                  <a:pt x="35773" y="559346"/>
                  <a:pt x="35773" y="559346"/>
                </a:cubicBezTo>
                <a:cubicBezTo>
                  <a:pt x="34656" y="562702"/>
                  <a:pt x="34097" y="565499"/>
                  <a:pt x="33258" y="568855"/>
                </a:cubicBezTo>
                <a:lnTo>
                  <a:pt x="31245" y="575033"/>
                </a:lnTo>
                <a:lnTo>
                  <a:pt x="30964" y="575158"/>
                </a:lnTo>
                <a:lnTo>
                  <a:pt x="32140" y="571092"/>
                </a:lnTo>
                <a:cubicBezTo>
                  <a:pt x="32979" y="567736"/>
                  <a:pt x="33538" y="564939"/>
                  <a:pt x="33538" y="563821"/>
                </a:cubicBezTo>
                <a:cubicBezTo>
                  <a:pt x="31302" y="570533"/>
                  <a:pt x="31302" y="575008"/>
                  <a:pt x="31302" y="570533"/>
                </a:cubicBezTo>
                <a:lnTo>
                  <a:pt x="31070" y="571049"/>
                </a:lnTo>
                <a:lnTo>
                  <a:pt x="28786" y="576126"/>
                </a:lnTo>
                <a:lnTo>
                  <a:pt x="30964" y="575158"/>
                </a:lnTo>
                <a:lnTo>
                  <a:pt x="29066" y="581720"/>
                </a:lnTo>
                <a:lnTo>
                  <a:pt x="31245" y="575033"/>
                </a:lnTo>
                <a:lnTo>
                  <a:pt x="31302" y="575008"/>
                </a:lnTo>
                <a:cubicBezTo>
                  <a:pt x="26830" y="581720"/>
                  <a:pt x="26830" y="586194"/>
                  <a:pt x="26830" y="590669"/>
                </a:cubicBezTo>
                <a:cubicBezTo>
                  <a:pt x="24594" y="595144"/>
                  <a:pt x="24594" y="592907"/>
                  <a:pt x="22358" y="595144"/>
                </a:cubicBezTo>
                <a:lnTo>
                  <a:pt x="22388" y="594907"/>
                </a:lnTo>
                <a:lnTo>
                  <a:pt x="22225" y="595313"/>
                </a:lnTo>
                <a:lnTo>
                  <a:pt x="22616" y="593079"/>
                </a:lnTo>
                <a:lnTo>
                  <a:pt x="22638" y="592907"/>
                </a:lnTo>
                <a:lnTo>
                  <a:pt x="22681" y="592708"/>
                </a:lnTo>
                <a:lnTo>
                  <a:pt x="23614" y="587376"/>
                </a:lnTo>
                <a:cubicBezTo>
                  <a:pt x="23813" y="586242"/>
                  <a:pt x="23813" y="586242"/>
                  <a:pt x="23813" y="586242"/>
                </a:cubicBezTo>
                <a:lnTo>
                  <a:pt x="24343" y="585105"/>
                </a:lnTo>
                <a:lnTo>
                  <a:pt x="24594" y="583957"/>
                </a:lnTo>
                <a:lnTo>
                  <a:pt x="24867" y="582864"/>
                </a:lnTo>
                <a:lnTo>
                  <a:pt x="26830" y="575008"/>
                </a:lnTo>
                <a:cubicBezTo>
                  <a:pt x="22358" y="581720"/>
                  <a:pt x="24594" y="575008"/>
                  <a:pt x="26830" y="566058"/>
                </a:cubicBezTo>
                <a:cubicBezTo>
                  <a:pt x="29066" y="563821"/>
                  <a:pt x="26830" y="570533"/>
                  <a:pt x="26830" y="570533"/>
                </a:cubicBezTo>
                <a:cubicBezTo>
                  <a:pt x="33538" y="552634"/>
                  <a:pt x="38009" y="536972"/>
                  <a:pt x="44717" y="521310"/>
                </a:cubicBezTo>
                <a:cubicBezTo>
                  <a:pt x="51424" y="507886"/>
                  <a:pt x="55896" y="494462"/>
                  <a:pt x="62603" y="483275"/>
                </a:cubicBezTo>
                <a:cubicBezTo>
                  <a:pt x="62603" y="481037"/>
                  <a:pt x="64839" y="476563"/>
                  <a:pt x="69311" y="467613"/>
                </a:cubicBezTo>
                <a:lnTo>
                  <a:pt x="71547" y="465423"/>
                </a:lnTo>
                <a:lnTo>
                  <a:pt x="71547" y="465422"/>
                </a:lnTo>
                <a:lnTo>
                  <a:pt x="71547" y="465421"/>
                </a:lnTo>
                <a:lnTo>
                  <a:pt x="71547" y="465420"/>
                </a:lnTo>
                <a:lnTo>
                  <a:pt x="71547" y="465419"/>
                </a:lnTo>
                <a:lnTo>
                  <a:pt x="71547" y="465418"/>
                </a:lnTo>
                <a:lnTo>
                  <a:pt x="71547" y="465417"/>
                </a:lnTo>
                <a:lnTo>
                  <a:pt x="71547" y="465416"/>
                </a:lnTo>
                <a:lnTo>
                  <a:pt x="71547" y="465415"/>
                </a:lnTo>
                <a:lnTo>
                  <a:pt x="71547" y="465414"/>
                </a:lnTo>
                <a:lnTo>
                  <a:pt x="71547" y="465413"/>
                </a:lnTo>
                <a:lnTo>
                  <a:pt x="71547" y="465412"/>
                </a:lnTo>
                <a:lnTo>
                  <a:pt x="71547" y="465411"/>
                </a:lnTo>
                <a:lnTo>
                  <a:pt x="71547" y="465410"/>
                </a:lnTo>
                <a:lnTo>
                  <a:pt x="71547" y="465409"/>
                </a:lnTo>
                <a:lnTo>
                  <a:pt x="71547" y="465408"/>
                </a:lnTo>
                <a:lnTo>
                  <a:pt x="71547" y="465407"/>
                </a:lnTo>
                <a:lnTo>
                  <a:pt x="71547" y="465406"/>
                </a:lnTo>
                <a:lnTo>
                  <a:pt x="71547" y="465405"/>
                </a:lnTo>
                <a:lnTo>
                  <a:pt x="71547" y="465404"/>
                </a:lnTo>
                <a:lnTo>
                  <a:pt x="71547" y="465403"/>
                </a:lnTo>
                <a:lnTo>
                  <a:pt x="71547" y="465402"/>
                </a:lnTo>
                <a:lnTo>
                  <a:pt x="71547" y="465401"/>
                </a:lnTo>
                <a:lnTo>
                  <a:pt x="71547" y="465400"/>
                </a:lnTo>
                <a:lnTo>
                  <a:pt x="71547" y="465399"/>
                </a:lnTo>
                <a:lnTo>
                  <a:pt x="71547" y="465398"/>
                </a:lnTo>
                <a:lnTo>
                  <a:pt x="71547" y="465397"/>
                </a:lnTo>
                <a:lnTo>
                  <a:pt x="71547" y="465396"/>
                </a:lnTo>
                <a:lnTo>
                  <a:pt x="71547" y="465395"/>
                </a:lnTo>
                <a:lnTo>
                  <a:pt x="71547" y="465394"/>
                </a:lnTo>
                <a:lnTo>
                  <a:pt x="71547" y="465393"/>
                </a:lnTo>
                <a:lnTo>
                  <a:pt x="71547" y="465392"/>
                </a:lnTo>
                <a:lnTo>
                  <a:pt x="71547" y="465391"/>
                </a:lnTo>
                <a:lnTo>
                  <a:pt x="71547" y="465390"/>
                </a:lnTo>
                <a:lnTo>
                  <a:pt x="71547" y="465389"/>
                </a:lnTo>
                <a:lnTo>
                  <a:pt x="71547" y="465388"/>
                </a:lnTo>
                <a:lnTo>
                  <a:pt x="71547" y="465387"/>
                </a:lnTo>
                <a:lnTo>
                  <a:pt x="71547" y="465386"/>
                </a:lnTo>
                <a:lnTo>
                  <a:pt x="71547" y="465385"/>
                </a:lnTo>
                <a:lnTo>
                  <a:pt x="71547" y="465384"/>
                </a:lnTo>
                <a:lnTo>
                  <a:pt x="71547" y="465383"/>
                </a:lnTo>
                <a:lnTo>
                  <a:pt x="71547" y="465382"/>
                </a:lnTo>
                <a:lnTo>
                  <a:pt x="71547" y="465381"/>
                </a:lnTo>
                <a:lnTo>
                  <a:pt x="71547" y="465380"/>
                </a:lnTo>
                <a:lnTo>
                  <a:pt x="71547" y="465379"/>
                </a:lnTo>
                <a:lnTo>
                  <a:pt x="71547" y="465378"/>
                </a:lnTo>
                <a:lnTo>
                  <a:pt x="71547" y="465377"/>
                </a:lnTo>
                <a:lnTo>
                  <a:pt x="71547" y="465376"/>
                </a:lnTo>
                <a:lnTo>
                  <a:pt x="76018" y="456426"/>
                </a:lnTo>
                <a:cubicBezTo>
                  <a:pt x="78254" y="451951"/>
                  <a:pt x="80490" y="445239"/>
                  <a:pt x="84961" y="436290"/>
                </a:cubicBezTo>
                <a:cubicBezTo>
                  <a:pt x="84961" y="436290"/>
                  <a:pt x="82726" y="443002"/>
                  <a:pt x="82726" y="443002"/>
                </a:cubicBezTo>
                <a:cubicBezTo>
                  <a:pt x="84961" y="438527"/>
                  <a:pt x="84961" y="438527"/>
                  <a:pt x="87197" y="434052"/>
                </a:cubicBezTo>
                <a:cubicBezTo>
                  <a:pt x="87197" y="434052"/>
                  <a:pt x="87197" y="434052"/>
                  <a:pt x="87197" y="436290"/>
                </a:cubicBezTo>
                <a:cubicBezTo>
                  <a:pt x="89433" y="427340"/>
                  <a:pt x="93905" y="425103"/>
                  <a:pt x="96141" y="416153"/>
                </a:cubicBezTo>
                <a:cubicBezTo>
                  <a:pt x="100612" y="409441"/>
                  <a:pt x="93905" y="422865"/>
                  <a:pt x="98376" y="416153"/>
                </a:cubicBezTo>
                <a:cubicBezTo>
                  <a:pt x="98376" y="416153"/>
                  <a:pt x="96141" y="418391"/>
                  <a:pt x="96141" y="420628"/>
                </a:cubicBezTo>
                <a:cubicBezTo>
                  <a:pt x="98376" y="418391"/>
                  <a:pt x="98376" y="413916"/>
                  <a:pt x="100612" y="413916"/>
                </a:cubicBezTo>
                <a:cubicBezTo>
                  <a:pt x="96141" y="420628"/>
                  <a:pt x="105084" y="407204"/>
                  <a:pt x="102848" y="411679"/>
                </a:cubicBezTo>
                <a:cubicBezTo>
                  <a:pt x="100612" y="416153"/>
                  <a:pt x="98376" y="418391"/>
                  <a:pt x="96141" y="422865"/>
                </a:cubicBezTo>
                <a:cubicBezTo>
                  <a:pt x="93905" y="427340"/>
                  <a:pt x="91669" y="431815"/>
                  <a:pt x="89433" y="436290"/>
                </a:cubicBezTo>
                <a:cubicBezTo>
                  <a:pt x="93905" y="429578"/>
                  <a:pt x="98376" y="422865"/>
                  <a:pt x="102848" y="416153"/>
                </a:cubicBezTo>
                <a:cubicBezTo>
                  <a:pt x="105084" y="411679"/>
                  <a:pt x="102848" y="411679"/>
                  <a:pt x="107320" y="407204"/>
                </a:cubicBezTo>
                <a:cubicBezTo>
                  <a:pt x="109556" y="403848"/>
                  <a:pt x="110115" y="402730"/>
                  <a:pt x="110674" y="401331"/>
                </a:cubicBezTo>
                <a:lnTo>
                  <a:pt x="114027" y="393782"/>
                </a:lnTo>
                <a:lnTo>
                  <a:pt x="114027" y="393781"/>
                </a:lnTo>
                <a:lnTo>
                  <a:pt x="114307" y="396297"/>
                </a:lnTo>
                <a:cubicBezTo>
                  <a:pt x="115145" y="395458"/>
                  <a:pt x="116263" y="393780"/>
                  <a:pt x="116263" y="393780"/>
                </a:cubicBezTo>
                <a:cubicBezTo>
                  <a:pt x="122970" y="384830"/>
                  <a:pt x="118499" y="391542"/>
                  <a:pt x="118499" y="387067"/>
                </a:cubicBezTo>
                <a:lnTo>
                  <a:pt x="133590" y="363576"/>
                </a:lnTo>
                <a:lnTo>
                  <a:pt x="129678" y="371406"/>
                </a:lnTo>
                <a:cubicBezTo>
                  <a:pt x="131914" y="366931"/>
                  <a:pt x="136385" y="360219"/>
                  <a:pt x="138621" y="355744"/>
                </a:cubicBezTo>
                <a:lnTo>
                  <a:pt x="133590" y="363576"/>
                </a:lnTo>
                <a:lnTo>
                  <a:pt x="134429" y="361897"/>
                </a:lnTo>
                <a:lnTo>
                  <a:pt x="134430" y="361895"/>
                </a:lnTo>
                <a:lnTo>
                  <a:pt x="134150" y="362456"/>
                </a:lnTo>
                <a:cubicBezTo>
                  <a:pt x="135827" y="359659"/>
                  <a:pt x="136386" y="358681"/>
                  <a:pt x="136281" y="358820"/>
                </a:cubicBezTo>
                <a:lnTo>
                  <a:pt x="134430" y="361895"/>
                </a:lnTo>
                <a:lnTo>
                  <a:pt x="137503" y="355744"/>
                </a:lnTo>
                <a:cubicBezTo>
                  <a:pt x="138621" y="354066"/>
                  <a:pt x="139739" y="352388"/>
                  <a:pt x="140857" y="349032"/>
                </a:cubicBezTo>
                <a:cubicBezTo>
                  <a:pt x="140857" y="349032"/>
                  <a:pt x="140857" y="351269"/>
                  <a:pt x="140857" y="351269"/>
                </a:cubicBezTo>
                <a:cubicBezTo>
                  <a:pt x="143093" y="346794"/>
                  <a:pt x="143093" y="346794"/>
                  <a:pt x="145329" y="344557"/>
                </a:cubicBezTo>
                <a:cubicBezTo>
                  <a:pt x="143093" y="344557"/>
                  <a:pt x="143093" y="346794"/>
                  <a:pt x="138621" y="351269"/>
                </a:cubicBezTo>
                <a:cubicBezTo>
                  <a:pt x="140857" y="349032"/>
                  <a:pt x="143093" y="344557"/>
                  <a:pt x="145329" y="342320"/>
                </a:cubicBezTo>
                <a:cubicBezTo>
                  <a:pt x="147565" y="335608"/>
                  <a:pt x="149800" y="331133"/>
                  <a:pt x="154272" y="324421"/>
                </a:cubicBezTo>
                <a:cubicBezTo>
                  <a:pt x="156508" y="319946"/>
                  <a:pt x="158744" y="317709"/>
                  <a:pt x="163215" y="313234"/>
                </a:cubicBezTo>
                <a:cubicBezTo>
                  <a:pt x="165451" y="308759"/>
                  <a:pt x="169923" y="304284"/>
                  <a:pt x="172159" y="297572"/>
                </a:cubicBezTo>
                <a:cubicBezTo>
                  <a:pt x="174394" y="295335"/>
                  <a:pt x="178866" y="288623"/>
                  <a:pt x="183338" y="281910"/>
                </a:cubicBezTo>
                <a:cubicBezTo>
                  <a:pt x="187809" y="277436"/>
                  <a:pt x="192281" y="270723"/>
                  <a:pt x="194517" y="266249"/>
                </a:cubicBezTo>
                <a:cubicBezTo>
                  <a:pt x="198988" y="261774"/>
                  <a:pt x="205696" y="255062"/>
                  <a:pt x="205696" y="255062"/>
                </a:cubicBezTo>
                <a:cubicBezTo>
                  <a:pt x="207932" y="252824"/>
                  <a:pt x="210168" y="250587"/>
                  <a:pt x="210168" y="248350"/>
                </a:cubicBezTo>
                <a:cubicBezTo>
                  <a:pt x="214639" y="241637"/>
                  <a:pt x="207932" y="250587"/>
                  <a:pt x="212403" y="246112"/>
                </a:cubicBezTo>
                <a:cubicBezTo>
                  <a:pt x="214639" y="243875"/>
                  <a:pt x="214639" y="241637"/>
                  <a:pt x="216875" y="239400"/>
                </a:cubicBezTo>
                <a:cubicBezTo>
                  <a:pt x="221347" y="234925"/>
                  <a:pt x="228054" y="228213"/>
                  <a:pt x="234762" y="219264"/>
                </a:cubicBezTo>
                <a:cubicBezTo>
                  <a:pt x="241469" y="212552"/>
                  <a:pt x="250412" y="205839"/>
                  <a:pt x="254884" y="201365"/>
                </a:cubicBezTo>
                <a:cubicBezTo>
                  <a:pt x="257120" y="199127"/>
                  <a:pt x="257120" y="196890"/>
                  <a:pt x="259356" y="196890"/>
                </a:cubicBezTo>
                <a:cubicBezTo>
                  <a:pt x="261591" y="194652"/>
                  <a:pt x="266063" y="190178"/>
                  <a:pt x="268299" y="187940"/>
                </a:cubicBezTo>
                <a:cubicBezTo>
                  <a:pt x="270535" y="185703"/>
                  <a:pt x="275006" y="183466"/>
                  <a:pt x="277242" y="178991"/>
                </a:cubicBezTo>
                <a:cubicBezTo>
                  <a:pt x="283950" y="174516"/>
                  <a:pt x="288421" y="170041"/>
                  <a:pt x="295129" y="165566"/>
                </a:cubicBezTo>
                <a:cubicBezTo>
                  <a:pt x="308544" y="154380"/>
                  <a:pt x="319723" y="145430"/>
                  <a:pt x="333138" y="136480"/>
                </a:cubicBezTo>
                <a:cubicBezTo>
                  <a:pt x="337609" y="134243"/>
                  <a:pt x="342081" y="129768"/>
                  <a:pt x="351024" y="123056"/>
                </a:cubicBezTo>
                <a:cubicBezTo>
                  <a:pt x="351024" y="123056"/>
                  <a:pt x="353260" y="123056"/>
                  <a:pt x="353260" y="123056"/>
                </a:cubicBezTo>
                <a:cubicBezTo>
                  <a:pt x="357732" y="118581"/>
                  <a:pt x="362203" y="116344"/>
                  <a:pt x="364439" y="114107"/>
                </a:cubicBezTo>
                <a:cubicBezTo>
                  <a:pt x="368911" y="111869"/>
                  <a:pt x="373383" y="109632"/>
                  <a:pt x="377854" y="107395"/>
                </a:cubicBezTo>
                <a:cubicBezTo>
                  <a:pt x="384562" y="102920"/>
                  <a:pt x="393505" y="98445"/>
                  <a:pt x="402448" y="91733"/>
                </a:cubicBezTo>
                <a:cubicBezTo>
                  <a:pt x="411392" y="85021"/>
                  <a:pt x="413627" y="87258"/>
                  <a:pt x="422571" y="80546"/>
                </a:cubicBezTo>
                <a:cubicBezTo>
                  <a:pt x="424806" y="80546"/>
                  <a:pt x="431514" y="76071"/>
                  <a:pt x="435986" y="73834"/>
                </a:cubicBezTo>
                <a:cubicBezTo>
                  <a:pt x="435986" y="73834"/>
                  <a:pt x="440457" y="71596"/>
                  <a:pt x="440457" y="71596"/>
                </a:cubicBezTo>
                <a:cubicBezTo>
                  <a:pt x="444929" y="69359"/>
                  <a:pt x="442693" y="69359"/>
                  <a:pt x="447165" y="67122"/>
                </a:cubicBezTo>
                <a:cubicBezTo>
                  <a:pt x="453872" y="64884"/>
                  <a:pt x="462815" y="60409"/>
                  <a:pt x="471759" y="55935"/>
                </a:cubicBezTo>
                <a:cubicBezTo>
                  <a:pt x="482938" y="53697"/>
                  <a:pt x="491881" y="49223"/>
                  <a:pt x="503060" y="42510"/>
                </a:cubicBezTo>
                <a:cubicBezTo>
                  <a:pt x="507532" y="42510"/>
                  <a:pt x="518711" y="38036"/>
                  <a:pt x="529890" y="33561"/>
                </a:cubicBezTo>
                <a:cubicBezTo>
                  <a:pt x="527654" y="35798"/>
                  <a:pt x="527654" y="35798"/>
                  <a:pt x="527654" y="35798"/>
                </a:cubicBezTo>
                <a:cubicBezTo>
                  <a:pt x="541069" y="31323"/>
                  <a:pt x="570135" y="20137"/>
                  <a:pt x="583550" y="17899"/>
                </a:cubicBezTo>
                <a:cubicBezTo>
                  <a:pt x="576842" y="20137"/>
                  <a:pt x="567899" y="22374"/>
                  <a:pt x="561192" y="24611"/>
                </a:cubicBezTo>
                <a:cubicBezTo>
                  <a:pt x="554484" y="26849"/>
                  <a:pt x="545541" y="29086"/>
                  <a:pt x="538833" y="33561"/>
                </a:cubicBezTo>
                <a:cubicBezTo>
                  <a:pt x="523183" y="40273"/>
                  <a:pt x="509768" y="44748"/>
                  <a:pt x="498589" y="51460"/>
                </a:cubicBezTo>
                <a:cubicBezTo>
                  <a:pt x="489645" y="55935"/>
                  <a:pt x="480702" y="60409"/>
                  <a:pt x="469523" y="64884"/>
                </a:cubicBezTo>
                <a:cubicBezTo>
                  <a:pt x="460580" y="69359"/>
                  <a:pt x="451636" y="73834"/>
                  <a:pt x="440457" y="80546"/>
                </a:cubicBezTo>
                <a:cubicBezTo>
                  <a:pt x="422571" y="91733"/>
                  <a:pt x="402448" y="100682"/>
                  <a:pt x="384562" y="114107"/>
                </a:cubicBezTo>
                <a:cubicBezTo>
                  <a:pt x="380090" y="116344"/>
                  <a:pt x="375618" y="118581"/>
                  <a:pt x="371147" y="120819"/>
                </a:cubicBezTo>
                <a:cubicBezTo>
                  <a:pt x="366675" y="125294"/>
                  <a:pt x="364439" y="127531"/>
                  <a:pt x="359968" y="129768"/>
                </a:cubicBezTo>
                <a:cubicBezTo>
                  <a:pt x="351024" y="134243"/>
                  <a:pt x="344317" y="140955"/>
                  <a:pt x="335374" y="147667"/>
                </a:cubicBezTo>
                <a:cubicBezTo>
                  <a:pt x="319723" y="158854"/>
                  <a:pt x="304072" y="172279"/>
                  <a:pt x="288421" y="185703"/>
                </a:cubicBezTo>
                <a:cubicBezTo>
                  <a:pt x="290657" y="185703"/>
                  <a:pt x="297365" y="178991"/>
                  <a:pt x="299600" y="181228"/>
                </a:cubicBezTo>
                <a:cubicBezTo>
                  <a:pt x="288421" y="187940"/>
                  <a:pt x="281714" y="194652"/>
                  <a:pt x="275006" y="201365"/>
                </a:cubicBezTo>
                <a:lnTo>
                  <a:pt x="266569" y="209808"/>
                </a:lnTo>
                <a:lnTo>
                  <a:pt x="252648" y="223738"/>
                </a:lnTo>
                <a:cubicBezTo>
                  <a:pt x="252648" y="223738"/>
                  <a:pt x="254884" y="221501"/>
                  <a:pt x="257120" y="219264"/>
                </a:cubicBezTo>
                <a:lnTo>
                  <a:pt x="266569" y="209808"/>
                </a:lnTo>
                <a:lnTo>
                  <a:pt x="266622" y="209755"/>
                </a:lnTo>
                <a:cubicBezTo>
                  <a:pt x="270535" y="206399"/>
                  <a:pt x="273889" y="203602"/>
                  <a:pt x="272771" y="203602"/>
                </a:cubicBezTo>
                <a:cubicBezTo>
                  <a:pt x="281714" y="196890"/>
                  <a:pt x="288421" y="190178"/>
                  <a:pt x="297365" y="183466"/>
                </a:cubicBezTo>
                <a:cubicBezTo>
                  <a:pt x="301836" y="181228"/>
                  <a:pt x="304072" y="176753"/>
                  <a:pt x="308544" y="174516"/>
                </a:cubicBezTo>
                <a:cubicBezTo>
                  <a:pt x="313015" y="170041"/>
                  <a:pt x="317487" y="167804"/>
                  <a:pt x="321959" y="163329"/>
                </a:cubicBezTo>
                <a:cubicBezTo>
                  <a:pt x="324194" y="163329"/>
                  <a:pt x="319723" y="165566"/>
                  <a:pt x="324194" y="161092"/>
                </a:cubicBezTo>
                <a:cubicBezTo>
                  <a:pt x="324194" y="163329"/>
                  <a:pt x="337609" y="152142"/>
                  <a:pt x="342081" y="147667"/>
                </a:cubicBezTo>
                <a:cubicBezTo>
                  <a:pt x="335374" y="154380"/>
                  <a:pt x="357732" y="136480"/>
                  <a:pt x="366675" y="132006"/>
                </a:cubicBezTo>
                <a:cubicBezTo>
                  <a:pt x="366675" y="132006"/>
                  <a:pt x="362203" y="134243"/>
                  <a:pt x="362203" y="134243"/>
                </a:cubicBezTo>
                <a:cubicBezTo>
                  <a:pt x="368911" y="132006"/>
                  <a:pt x="373383" y="127531"/>
                  <a:pt x="375618" y="125294"/>
                </a:cubicBezTo>
                <a:cubicBezTo>
                  <a:pt x="377854" y="123056"/>
                  <a:pt x="375618" y="125294"/>
                  <a:pt x="377854" y="125294"/>
                </a:cubicBezTo>
                <a:cubicBezTo>
                  <a:pt x="384562" y="120819"/>
                  <a:pt x="391269" y="116344"/>
                  <a:pt x="397977" y="111869"/>
                </a:cubicBezTo>
                <a:cubicBezTo>
                  <a:pt x="404684" y="107395"/>
                  <a:pt x="413627" y="105157"/>
                  <a:pt x="420335" y="98445"/>
                </a:cubicBezTo>
                <a:cubicBezTo>
                  <a:pt x="420335" y="100682"/>
                  <a:pt x="424806" y="98445"/>
                  <a:pt x="424806" y="98445"/>
                </a:cubicBezTo>
                <a:cubicBezTo>
                  <a:pt x="429278" y="96208"/>
                  <a:pt x="433750" y="93970"/>
                  <a:pt x="433750" y="93970"/>
                </a:cubicBezTo>
                <a:cubicBezTo>
                  <a:pt x="435986" y="91733"/>
                  <a:pt x="440457" y="89495"/>
                  <a:pt x="435986" y="91733"/>
                </a:cubicBezTo>
                <a:cubicBezTo>
                  <a:pt x="435986" y="91733"/>
                  <a:pt x="438221" y="89495"/>
                  <a:pt x="444929" y="87258"/>
                </a:cubicBezTo>
                <a:cubicBezTo>
                  <a:pt x="447165" y="85021"/>
                  <a:pt x="442693" y="87258"/>
                  <a:pt x="447165" y="87258"/>
                </a:cubicBezTo>
                <a:cubicBezTo>
                  <a:pt x="451636" y="82783"/>
                  <a:pt x="465051" y="78309"/>
                  <a:pt x="465051" y="76071"/>
                </a:cubicBezTo>
                <a:lnTo>
                  <a:pt x="478465" y="71597"/>
                </a:lnTo>
                <a:lnTo>
                  <a:pt x="474126" y="74492"/>
                </a:lnTo>
                <a:lnTo>
                  <a:pt x="473715" y="74673"/>
                </a:lnTo>
                <a:lnTo>
                  <a:pt x="471759" y="76071"/>
                </a:lnTo>
                <a:lnTo>
                  <a:pt x="462815" y="80546"/>
                </a:lnTo>
                <a:cubicBezTo>
                  <a:pt x="465051" y="80546"/>
                  <a:pt x="476230" y="73834"/>
                  <a:pt x="476230" y="76071"/>
                </a:cubicBezTo>
                <a:cubicBezTo>
                  <a:pt x="480702" y="73834"/>
                  <a:pt x="478466" y="71596"/>
                  <a:pt x="487410" y="69359"/>
                </a:cubicBezTo>
                <a:cubicBezTo>
                  <a:pt x="491881" y="67122"/>
                  <a:pt x="482938" y="71596"/>
                  <a:pt x="485174" y="69359"/>
                </a:cubicBezTo>
                <a:cubicBezTo>
                  <a:pt x="491881" y="67122"/>
                  <a:pt x="494117" y="67122"/>
                  <a:pt x="500824" y="64884"/>
                </a:cubicBezTo>
                <a:cubicBezTo>
                  <a:pt x="496353" y="67122"/>
                  <a:pt x="494117" y="67122"/>
                  <a:pt x="494117" y="67122"/>
                </a:cubicBezTo>
                <a:cubicBezTo>
                  <a:pt x="494117" y="69359"/>
                  <a:pt x="494117" y="67122"/>
                  <a:pt x="496353" y="67122"/>
                </a:cubicBezTo>
                <a:cubicBezTo>
                  <a:pt x="499707" y="64884"/>
                  <a:pt x="501383" y="64325"/>
                  <a:pt x="503340" y="63766"/>
                </a:cubicBezTo>
                <a:lnTo>
                  <a:pt x="512004" y="60409"/>
                </a:lnTo>
                <a:lnTo>
                  <a:pt x="516475" y="58172"/>
                </a:lnTo>
                <a:cubicBezTo>
                  <a:pt x="523183" y="55935"/>
                  <a:pt x="507532" y="62647"/>
                  <a:pt x="505296" y="64884"/>
                </a:cubicBezTo>
                <a:cubicBezTo>
                  <a:pt x="516475" y="60409"/>
                  <a:pt x="523183" y="55935"/>
                  <a:pt x="534362" y="51460"/>
                </a:cubicBezTo>
                <a:lnTo>
                  <a:pt x="535609" y="52458"/>
                </a:lnTo>
                <a:lnTo>
                  <a:pt x="532126" y="53697"/>
                </a:lnTo>
                <a:cubicBezTo>
                  <a:pt x="535480" y="52579"/>
                  <a:pt x="536039" y="52579"/>
                  <a:pt x="535759" y="52579"/>
                </a:cubicBezTo>
                <a:lnTo>
                  <a:pt x="535609" y="52458"/>
                </a:lnTo>
                <a:lnTo>
                  <a:pt x="544703" y="49223"/>
                </a:lnTo>
                <a:cubicBezTo>
                  <a:pt x="548336" y="47545"/>
                  <a:pt x="551131" y="45867"/>
                  <a:pt x="552248" y="44748"/>
                </a:cubicBezTo>
                <a:cubicBezTo>
                  <a:pt x="556720" y="42510"/>
                  <a:pt x="565663" y="40273"/>
                  <a:pt x="567899" y="40273"/>
                </a:cubicBezTo>
                <a:cubicBezTo>
                  <a:pt x="570135" y="38036"/>
                  <a:pt x="561192" y="42510"/>
                  <a:pt x="561192" y="40273"/>
                </a:cubicBezTo>
                <a:cubicBezTo>
                  <a:pt x="567899" y="38036"/>
                  <a:pt x="570135" y="40273"/>
                  <a:pt x="576842" y="38036"/>
                </a:cubicBezTo>
                <a:cubicBezTo>
                  <a:pt x="579078" y="35798"/>
                  <a:pt x="583550" y="33561"/>
                  <a:pt x="579078" y="35798"/>
                </a:cubicBezTo>
                <a:cubicBezTo>
                  <a:pt x="581314" y="33561"/>
                  <a:pt x="585786" y="33561"/>
                  <a:pt x="581314" y="35798"/>
                </a:cubicBezTo>
                <a:cubicBezTo>
                  <a:pt x="585786" y="35798"/>
                  <a:pt x="594729" y="31323"/>
                  <a:pt x="592493" y="33561"/>
                </a:cubicBezTo>
                <a:cubicBezTo>
                  <a:pt x="596965" y="31323"/>
                  <a:pt x="596965" y="31323"/>
                  <a:pt x="596965" y="31323"/>
                </a:cubicBezTo>
                <a:cubicBezTo>
                  <a:pt x="628266" y="22374"/>
                  <a:pt x="677454" y="13424"/>
                  <a:pt x="713228" y="6712"/>
                </a:cubicBezTo>
                <a:cubicBezTo>
                  <a:pt x="708756" y="8950"/>
                  <a:pt x="742293" y="2238"/>
                  <a:pt x="746765" y="2238"/>
                </a:cubicBezTo>
                <a:cubicBezTo>
                  <a:pt x="749001" y="2238"/>
                  <a:pt x="749001" y="2238"/>
                  <a:pt x="753472" y="2238"/>
                </a:cubicBezTo>
                <a:lnTo>
                  <a:pt x="762416" y="2238"/>
                </a:lnTo>
                <a:lnTo>
                  <a:pt x="766887" y="2238"/>
                </a:lnTo>
                <a:lnTo>
                  <a:pt x="768204" y="141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771207" y="2951945"/>
            <a:ext cx="46495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7200" spc="600" dirty="0">
                <a:solidFill>
                  <a:schemeClr val="bg1"/>
                </a:solidFill>
                <a:latin typeface="+mj-lt"/>
              </a:rPr>
              <a:t>ЗРЕНИЕ</a:t>
            </a:r>
            <a:endParaRPr lang="en-US" sz="7200" kern="1200" spc="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782420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4124" y="3247388"/>
            <a:ext cx="10515600" cy="682279"/>
          </a:xfrm>
        </p:spPr>
        <p:txBody>
          <a:bodyPr/>
          <a:lstStyle/>
          <a:p>
            <a:r>
              <a:rPr lang="ru-RU" dirty="0"/>
              <a:t>КАК РЕКЛАМА ПРИВЛЕКАЕТ ВНИМАНИЕ?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15B3DE3-F3D3-4EE3-B1CD-9A4C314D9DE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45" r="17745"/>
          <a:stretch>
            <a:fillRect/>
          </a:stretch>
        </p:blipFill>
        <p:spPr>
          <a:xfrm>
            <a:off x="1593188" y="2703512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27078729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00322" y="1045691"/>
            <a:ext cx="3449782" cy="187621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3600" spc="300" dirty="0">
                <a:latin typeface="+mj-lt"/>
              </a:rPr>
              <a:t>Восходящее внимание (</a:t>
            </a:r>
            <a:r>
              <a:rPr lang="en-US" sz="3600" spc="300" dirty="0">
                <a:latin typeface="+mj-lt"/>
              </a:rPr>
              <a:t>bottom-up attention):</a:t>
            </a:r>
            <a:endParaRPr lang="en-US" sz="3600" kern="1200" spc="300" dirty="0"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50103" y="968137"/>
            <a:ext cx="7259053" cy="199791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Основано на характеристиках самих стимулов. Начинается с восприятия сенсорной информации, которая затем обрабатывается для формирования восприятия. Например, яркие цвета, контрастные формы или движение могут привлечь наше внимание без какого-либо предшествующего опыта или ожиданий. </a:t>
            </a:r>
          </a:p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Восходящее внимание часто связано с автоматическими реакциями на визуальные стимулы. До 2-3 секунд.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ACEAD68-BABF-4A2C-BFCA-7398D924B8C5}"/>
              </a:ext>
            </a:extLst>
          </p:cNvPr>
          <p:cNvSpPr txBox="1"/>
          <p:nvPr/>
        </p:nvSpPr>
        <p:spPr>
          <a:xfrm>
            <a:off x="464491" y="3946353"/>
            <a:ext cx="3449782" cy="187621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3600" spc="300" dirty="0">
                <a:latin typeface="+mj-lt"/>
              </a:rPr>
              <a:t>Нисходящее внимание (</a:t>
            </a:r>
            <a:r>
              <a:rPr lang="en-US" sz="3600" spc="300" dirty="0">
                <a:latin typeface="+mj-lt"/>
              </a:rPr>
              <a:t>top-down attention):</a:t>
            </a:r>
            <a:endParaRPr lang="en-US" sz="3600" kern="1200" spc="300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2896257-B61E-4A4B-A53D-F46DD51F8006}"/>
              </a:ext>
            </a:extLst>
          </p:cNvPr>
          <p:cNvSpPr txBox="1"/>
          <p:nvPr/>
        </p:nvSpPr>
        <p:spPr>
          <a:xfrm>
            <a:off x="3914272" y="3983677"/>
            <a:ext cx="7259053" cy="16747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Управляется нашими ожиданиями, знаниями и опытом. </a:t>
            </a:r>
          </a:p>
          <a:p>
            <a:pPr marL="285750" indent="-285750">
              <a:lnSpc>
                <a:spcPct val="150000"/>
              </a:lnSpc>
              <a:buFontTx/>
              <a:buChar char="-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Включает в себя активное направление внимания на определенные аспекты визуальной информации на основе контекста или целей. Например, если вы ищете определенный объект в загруженной сцене, ваше внимание будет сосредоточено на тех характеристиках, которые соответствуют вашему ожиданию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4882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2ACEAD68-BABF-4A2C-BFCA-7398D924B8C5}"/>
              </a:ext>
            </a:extLst>
          </p:cNvPr>
          <p:cNvSpPr txBox="1"/>
          <p:nvPr/>
        </p:nvSpPr>
        <p:spPr>
          <a:xfrm>
            <a:off x="924228" y="3179436"/>
            <a:ext cx="3449782" cy="187621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3600" spc="300" dirty="0">
                <a:latin typeface="+mj-lt"/>
              </a:rPr>
              <a:t>Влияние технологий на внимание и концентрацию</a:t>
            </a:r>
            <a:endParaRPr lang="en-US" sz="3600" kern="1200" spc="300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2896257-B61E-4A4B-A53D-F46DD51F8006}"/>
              </a:ext>
            </a:extLst>
          </p:cNvPr>
          <p:cNvSpPr txBox="1"/>
          <p:nvPr/>
        </p:nvSpPr>
        <p:spPr>
          <a:xfrm>
            <a:off x="5534526" y="3057736"/>
            <a:ext cx="5855369" cy="26442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Средняя продолжительность внимания человека сократилась до 8 секунд, что меньше, чем у золотой рыбки, у которой она составляет около 9 секунд.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Исследование основывалось на анализе данных о внимании пользователей в цифровой среде, включая использование мобильных устройств и социальных сетей.</a:t>
            </a:r>
          </a:p>
          <a:p>
            <a:pPr algn="r">
              <a:lnSpc>
                <a:spcPct val="150000"/>
              </a:lnSpc>
            </a:pPr>
            <a:endParaRPr lang="ru-RU" sz="1400" dirty="0">
              <a:solidFill>
                <a:schemeClr val="tx1">
                  <a:alpha val="70000"/>
                </a:schemeClr>
              </a:solidFill>
            </a:endParaRPr>
          </a:p>
          <a:p>
            <a:pPr algn="r">
              <a:lnSpc>
                <a:spcPct val="150000"/>
              </a:lnSpc>
            </a:pP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Блог </a:t>
            </a:r>
            <a:r>
              <a:rPr lang="pt-BR" sz="1400" dirty="0">
                <a:solidFill>
                  <a:schemeClr val="tx1">
                    <a:alpha val="70000"/>
                  </a:schemeClr>
                </a:solidFill>
              </a:rPr>
              <a:t>Microsoft Canada</a:t>
            </a:r>
            <a:r>
              <a:rPr lang="ru-RU" sz="1400" dirty="0">
                <a:solidFill>
                  <a:schemeClr val="tx1">
                    <a:alpha val="70000"/>
                  </a:schemeClr>
                </a:solidFill>
              </a:rPr>
              <a:t>, </a:t>
            </a:r>
            <a:r>
              <a:rPr lang="pt-BR" sz="1400" dirty="0">
                <a:solidFill>
                  <a:schemeClr val="tx1">
                    <a:alpha val="70000"/>
                  </a:schemeClr>
                </a:solidFill>
              </a:rPr>
              <a:t>2015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AB52D029-54C2-4FE5-9E3A-B11DF1F339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613" y="404933"/>
            <a:ext cx="4831013" cy="2721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33206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03412" y="948304"/>
            <a:ext cx="10405156" cy="132343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Яркость изменения контраста ( </a:t>
            </a:r>
            <a:r>
              <a:rPr lang="de-DE" sz="2400" dirty="0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Enns, Austen, Di Lollo, Rauschenberger, &amp; </a:t>
            </a:r>
            <a:r>
              <a:rPr lang="de-DE" sz="2400" dirty="0" err="1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Yantis</a:t>
            </a:r>
            <a:r>
              <a:rPr lang="de-DE" sz="2400" dirty="0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, 2001</a:t>
            </a:r>
            <a:r>
              <a:rPr lang="ru-RU" sz="24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).</a:t>
            </a:r>
            <a:r>
              <a:rPr lang="ru-RU" sz="2400" dirty="0"/>
              <a:t> </a:t>
            </a:r>
          </a:p>
          <a:p>
            <a:pPr algn="l"/>
            <a:r>
              <a:rPr lang="ru-RU" sz="1600" dirty="0"/>
              <a:t>Человек уделяет больше внимания тем вещам, которые отличаются от окружающего фона по цвету, форме, размеру или яркости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37285C8-558A-8D19-0CDC-0FE228F687E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0176" y="3284984"/>
            <a:ext cx="3708412" cy="175706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588A6EF-26C5-D679-5E74-674E56845D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452" y="3573016"/>
            <a:ext cx="5639449" cy="1605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8687229"/>
      </p:ext>
    </p:extLst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03412" y="948304"/>
            <a:ext cx="10405156" cy="132343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Яркость изменения контраста ( </a:t>
            </a:r>
            <a:r>
              <a:rPr lang="de-DE" sz="2400" dirty="0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Enns, Austen, Di Lollo, Rauschenberger, &amp; </a:t>
            </a:r>
            <a:r>
              <a:rPr lang="de-DE" sz="2400" dirty="0" err="1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Yantis</a:t>
            </a:r>
            <a:r>
              <a:rPr lang="de-DE" sz="2400" dirty="0">
                <a:solidFill>
                  <a:srgbClr val="F491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, 2001</a:t>
            </a:r>
            <a:r>
              <a:rPr lang="ru-RU" sz="24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).</a:t>
            </a:r>
            <a:r>
              <a:rPr lang="ru-RU" sz="2400" dirty="0"/>
              <a:t> </a:t>
            </a:r>
          </a:p>
          <a:p>
            <a:pPr algn="l"/>
            <a:r>
              <a:rPr lang="ru-RU" sz="1600" dirty="0"/>
              <a:t>Человек уделяет больше внимания тем вещам, которые отличаются от окружающего фона по цвету, форме, размеру или яркости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2BC8625-086E-BE9A-0211-D5D47F9716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032" y="2843334"/>
            <a:ext cx="3987637" cy="33834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3286A62-A736-AC94-DD6A-0484BDC925F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776" y="2861283"/>
            <a:ext cx="3365500" cy="336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550321"/>
      </p:ext>
    </p:extLst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93422" y="728700"/>
            <a:ext cx="10405156" cy="830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Внезапное движение и приближение ( </a:t>
            </a:r>
            <a:r>
              <a:rPr lang="en-US" sz="24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Abrams and Christ, 2003</a:t>
            </a:r>
            <a:r>
              <a:rPr lang="en-US" sz="2400" dirty="0"/>
              <a:t> , </a:t>
            </a:r>
            <a:r>
              <a:rPr lang="en-US" sz="2400" dirty="0" err="1">
                <a:solidFill>
                  <a:srgbClr val="F49100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Franconeri</a:t>
            </a:r>
            <a:r>
              <a:rPr lang="en-US" sz="240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and Simons, 2003</a:t>
            </a:r>
            <a:r>
              <a:rPr lang="en-US" sz="2400" dirty="0"/>
              <a:t> )</a:t>
            </a:r>
            <a:endParaRPr lang="ru-RU" sz="2400" dirty="0">
              <a:solidFill>
                <a:srgbClr val="212121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3DB9D52-B4CF-D20F-D23B-0D21ECBB079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48" y="2555176"/>
            <a:ext cx="3621141" cy="274603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540F8FB-553E-6633-1418-A3F065DEA1A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7888" y="2594606"/>
            <a:ext cx="6614079" cy="2579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461567"/>
      </p:ext>
    </p:extLst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37109" y="790673"/>
            <a:ext cx="10405156" cy="830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Если что-то вызывает эмоции, то человек сразу же концентрирует на этом свое внимание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2BFCFC8-C8D1-9192-5E26-6FB7E0EE5C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376" y="3423828"/>
            <a:ext cx="3719314" cy="235756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DA7805E-C8ED-1C5B-F765-908ED1BE2D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3503" y="2326347"/>
            <a:ext cx="3312368" cy="234471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E56ACD4-7353-0928-E358-43E8DE705DA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4829" y="3717032"/>
            <a:ext cx="3312368" cy="2489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6833017"/>
      </p:ext>
    </p:ext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93422" y="764704"/>
            <a:ext cx="10405156" cy="193899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Угрожающие стимулы обнаруживаются быстрее, чем нейтральные или положительные. Так, пауки и змеи обнаруживаются раньше, чем грибы и цветы (</a:t>
            </a:r>
            <a:r>
              <a:rPr lang="en-US" sz="2400" dirty="0" err="1"/>
              <a:t>Ohman</a:t>
            </a:r>
            <a:r>
              <a:rPr lang="en-US" sz="2400" dirty="0"/>
              <a:t>, </a:t>
            </a:r>
            <a:r>
              <a:rPr lang="en-US" sz="2400" dirty="0" err="1"/>
              <a:t>Flykt</a:t>
            </a:r>
            <a:r>
              <a:rPr lang="en-US" sz="2400" dirty="0"/>
              <a:t> &amp; Esteves, 2001</a:t>
            </a:r>
            <a:r>
              <a:rPr lang="ru-RU" sz="2400" dirty="0"/>
              <a:t>)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Угрожающие лица обнаруживаются раньше по сравнению с другими лицами (</a:t>
            </a:r>
            <a:r>
              <a:rPr lang="en-US" sz="2400" dirty="0" err="1"/>
              <a:t>Shupp</a:t>
            </a:r>
            <a:r>
              <a:rPr lang="en-US" sz="2400" dirty="0"/>
              <a:t> et al., 2004</a:t>
            </a:r>
            <a:r>
              <a:rPr lang="ru-RU" sz="2400" dirty="0"/>
              <a:t>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0AF91A2-CF9A-FFB9-E5D7-EAE722AE0F1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428" y="3454568"/>
            <a:ext cx="2983357" cy="18651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A9F533D-909F-14F8-0591-1B342FADEF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490" y="3454568"/>
            <a:ext cx="2402072" cy="186513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33F2C3-39C5-396C-B3EC-E98F538B45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080" y="4545124"/>
            <a:ext cx="2598619" cy="186513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0B10AA3-6139-565B-B6C3-B485CD5ABA4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2404" y="4502050"/>
            <a:ext cx="1908212" cy="1908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3444259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D1C164F6-B7E5-4C2C-BC74-8530152D4B0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67" r="21867"/>
          <a:stretch>
            <a:fillRect/>
          </a:stretch>
        </p:blipFill>
        <p:spPr>
          <a:xfrm>
            <a:off x="685800" y="2761923"/>
            <a:ext cx="2011680" cy="2011680"/>
          </a:xfr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D8057312-9873-4527-ACB2-CE11624F793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62" r="12762"/>
          <a:stretch>
            <a:fillRect/>
          </a:stretch>
        </p:blipFill>
        <p:spPr>
          <a:xfrm>
            <a:off x="4099129" y="2651922"/>
            <a:ext cx="2012950" cy="2011362"/>
          </a:xfr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3EDE1D9E-6A83-40B2-8A21-02992688DB6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46" t="20292" r="26549" b="27751"/>
          <a:stretch/>
        </p:blipFill>
        <p:spPr>
          <a:xfrm>
            <a:off x="7313554" y="2431284"/>
            <a:ext cx="4099128" cy="2232000"/>
          </a:xfr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95FA8F3-8212-42C0-9ED8-A45BA8C583A3}"/>
              </a:ext>
            </a:extLst>
          </p:cNvPr>
          <p:cNvSpPr txBox="1"/>
          <p:nvPr/>
        </p:nvSpPr>
        <p:spPr>
          <a:xfrm>
            <a:off x="634476" y="4908108"/>
            <a:ext cx="2114327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Экономические решения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464BAE-896D-4168-B4EB-F10E107728AA}"/>
              </a:ext>
            </a:extLst>
          </p:cNvPr>
          <p:cNvSpPr txBox="1"/>
          <p:nvPr/>
        </p:nvSpPr>
        <p:spPr>
          <a:xfrm>
            <a:off x="3997752" y="4902470"/>
            <a:ext cx="2114327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Психология решений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AF8E961-972F-4928-945F-B56A0DAD708B}"/>
              </a:ext>
            </a:extLst>
          </p:cNvPr>
          <p:cNvSpPr txBox="1"/>
          <p:nvPr/>
        </p:nvSpPr>
        <p:spPr>
          <a:xfrm>
            <a:off x="7736683" y="4910822"/>
            <a:ext cx="3252869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Биология решений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370B60DE-F60B-41DD-AC0B-AD968678DEF4}"/>
              </a:ext>
            </a:extLst>
          </p:cNvPr>
          <p:cNvSpPr txBox="1">
            <a:spLocks/>
          </p:cNvSpPr>
          <p:nvPr/>
        </p:nvSpPr>
        <p:spPr>
          <a:xfrm>
            <a:off x="838200" y="1046768"/>
            <a:ext cx="11204864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BEDB8C51-6839-4FEF-9567-4DF64B950264}"/>
              </a:ext>
            </a:extLst>
          </p:cNvPr>
          <p:cNvSpPr txBox="1">
            <a:spLocks/>
          </p:cNvSpPr>
          <p:nvPr/>
        </p:nvSpPr>
        <p:spPr>
          <a:xfrm>
            <a:off x="1182832" y="1139100"/>
            <a:ext cx="10515600" cy="68227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dirty="0"/>
              <a:t>Многие науки изучают принятие решений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997592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93422" y="585440"/>
            <a:ext cx="10405156" cy="830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Лица и тела людей, а также животные привлекают больше внимания, особенно если они находятся в центре визуального поля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C31D38F-E947-C1E7-B935-C8CD6B8667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16" y="2748045"/>
            <a:ext cx="2650760" cy="341385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92CC0912-01A3-4CAA-81B7-727E7AC703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2640" y="2748045"/>
            <a:ext cx="4829360" cy="3413858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AF065F9A-CC1F-4CE7-8BEB-85A690AFD8A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" r="-752"/>
          <a:stretch/>
        </p:blipFill>
        <p:spPr>
          <a:xfrm>
            <a:off x="2860567" y="3065324"/>
            <a:ext cx="4502073" cy="2779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14657"/>
      </p:ext>
    </p:extLst>
  </p:cSld>
  <p:clrMapOvr>
    <a:masterClrMapping/>
  </p:clrMapOvr>
  <p:transition spd="med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93422" y="585440"/>
            <a:ext cx="10405156" cy="46166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Саморелевантность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1298F07-29E0-B26B-423B-9B82912734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7143" y="1597227"/>
            <a:ext cx="8423571" cy="3663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689716"/>
      </p:ext>
    </p:extLst>
  </p:cSld>
  <p:clrMapOvr>
    <a:masterClrMapping/>
  </p:clrMapOvr>
  <p:transition spd="med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E21FE10-3631-0102-BEAE-D0C78EF0F120}"/>
              </a:ext>
            </a:extLst>
          </p:cNvPr>
          <p:cNvSpPr txBox="1"/>
          <p:nvPr/>
        </p:nvSpPr>
        <p:spPr>
          <a:xfrm>
            <a:off x="893422" y="585440"/>
            <a:ext cx="10405156" cy="46166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400" dirty="0"/>
              <a:t>Необычность и оригинальность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914F42AF-BB71-4C1A-B115-8A4BFD5461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7254" y="1322431"/>
            <a:ext cx="6828910" cy="5227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3510285"/>
      </p:ext>
    </p:extLst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92042" y="650942"/>
            <a:ext cx="4499957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2000" kern="1200" spc="800" dirty="0">
                <a:latin typeface="+mj-lt"/>
              </a:rPr>
              <a:t>ЭВРИКА = ДОФАМИН!</a:t>
            </a:r>
          </a:p>
          <a:p>
            <a:endParaRPr lang="en-US" sz="2000" kern="1200" spc="8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0849" y="389333"/>
            <a:ext cx="5771203" cy="132343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4000" spc="800" dirty="0">
                <a:solidFill>
                  <a:schemeClr val="tx1">
                    <a:alpha val="70000"/>
                  </a:schemeClr>
                </a:solidFill>
              </a:rPr>
              <a:t>ПОЧЕМУ МЫ ЛЮБИМ КРЕАТИВ?</a:t>
            </a:r>
            <a:endParaRPr lang="en-US" sz="4000" kern="1200" spc="8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83AEFC2A-FA76-472B-83F5-8AC1D215F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761" y="2235691"/>
            <a:ext cx="4737743" cy="3702908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E62BCB10-7BCC-45CF-87F9-54FA315D58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5611" y="1762854"/>
            <a:ext cx="6676388" cy="2737042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9A07419D-46FF-4A63-94E8-E82E5E84C9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180" y="4549978"/>
            <a:ext cx="5199820" cy="2308022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32C6FB2-DCD0-4005-BE8F-055575DFCA97}"/>
              </a:ext>
            </a:extLst>
          </p:cNvPr>
          <p:cNvSpPr txBox="1"/>
          <p:nvPr/>
        </p:nvSpPr>
        <p:spPr>
          <a:xfrm>
            <a:off x="7585853" y="1137648"/>
            <a:ext cx="4499957" cy="4001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2000" kern="1200" spc="800" dirty="0">
                <a:latin typeface="+mj-lt"/>
              </a:rPr>
              <a:t>Визуальная метафора</a:t>
            </a:r>
            <a:endParaRPr lang="en-US" sz="2000" kern="1200" spc="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1921778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1"/>
          </a:xfrm>
          <a:solidFill>
            <a:schemeClr val="bg1">
              <a:lumMod val="75000"/>
            </a:schemeClr>
          </a:solidFill>
        </p:spPr>
      </p:sp>
      <p:sp>
        <p:nvSpPr>
          <p:cNvPr id="8" name="Freeform: Shape 3431"/>
          <p:cNvSpPr>
            <a:spLocks/>
          </p:cNvSpPr>
          <p:nvPr/>
        </p:nvSpPr>
        <p:spPr bwMode="auto">
          <a:xfrm>
            <a:off x="3374636" y="680257"/>
            <a:ext cx="5442728" cy="5497484"/>
          </a:xfrm>
          <a:custGeom>
            <a:avLst/>
            <a:gdLst>
              <a:gd name="connsiteX0" fmla="*/ 648004 w 1655762"/>
              <a:gd name="connsiteY0" fmla="*/ 1660478 h 1687324"/>
              <a:gd name="connsiteX1" fmla="*/ 663646 w 1655762"/>
              <a:gd name="connsiteY1" fmla="*/ 1662715 h 1687324"/>
              <a:gd name="connsiteX2" fmla="*/ 686581 w 1655762"/>
              <a:gd name="connsiteY2" fmla="*/ 1667636 h 1687324"/>
              <a:gd name="connsiteX3" fmla="*/ 683756 w 1655762"/>
              <a:gd name="connsiteY3" fmla="*/ 1667189 h 1687324"/>
              <a:gd name="connsiteX4" fmla="*/ 659177 w 1655762"/>
              <a:gd name="connsiteY4" fmla="*/ 1662715 h 1687324"/>
              <a:gd name="connsiteX5" fmla="*/ 648004 w 1655762"/>
              <a:gd name="connsiteY5" fmla="*/ 1660478 h 1687324"/>
              <a:gd name="connsiteX6" fmla="*/ 655371 w 1655762"/>
              <a:gd name="connsiteY6" fmla="*/ 1644378 h 1687324"/>
              <a:gd name="connsiteX7" fmla="*/ 663574 w 1655762"/>
              <a:gd name="connsiteY7" fmla="*/ 1646049 h 1687324"/>
              <a:gd name="connsiteX8" fmla="*/ 658974 w 1655762"/>
              <a:gd name="connsiteY8" fmla="*/ 1645719 h 1687324"/>
              <a:gd name="connsiteX9" fmla="*/ 652759 w 1655762"/>
              <a:gd name="connsiteY9" fmla="*/ 1643407 h 1687324"/>
              <a:gd name="connsiteX10" fmla="*/ 655371 w 1655762"/>
              <a:gd name="connsiteY10" fmla="*/ 1644378 h 1687324"/>
              <a:gd name="connsiteX11" fmla="*/ 654916 w 1655762"/>
              <a:gd name="connsiteY11" fmla="*/ 1644286 h 1687324"/>
              <a:gd name="connsiteX12" fmla="*/ 652751 w 1655762"/>
              <a:gd name="connsiteY12" fmla="*/ 1643404 h 1687324"/>
              <a:gd name="connsiteX13" fmla="*/ 652759 w 1655762"/>
              <a:gd name="connsiteY13" fmla="*/ 1643407 h 1687324"/>
              <a:gd name="connsiteX14" fmla="*/ 652753 w 1655762"/>
              <a:gd name="connsiteY14" fmla="*/ 1643405 h 1687324"/>
              <a:gd name="connsiteX15" fmla="*/ 607783 w 1655762"/>
              <a:gd name="connsiteY15" fmla="*/ 1633631 h 1687324"/>
              <a:gd name="connsiteX16" fmla="*/ 623425 w 1655762"/>
              <a:gd name="connsiteY16" fmla="*/ 1635869 h 1687324"/>
              <a:gd name="connsiteX17" fmla="*/ 620912 w 1655762"/>
              <a:gd name="connsiteY17" fmla="*/ 1635869 h 1687324"/>
              <a:gd name="connsiteX18" fmla="*/ 632363 w 1655762"/>
              <a:gd name="connsiteY18" fmla="*/ 1638106 h 1687324"/>
              <a:gd name="connsiteX19" fmla="*/ 627894 w 1655762"/>
              <a:gd name="connsiteY19" fmla="*/ 1638106 h 1687324"/>
              <a:gd name="connsiteX20" fmla="*/ 618956 w 1655762"/>
              <a:gd name="connsiteY20" fmla="*/ 1635869 h 1687324"/>
              <a:gd name="connsiteX21" fmla="*/ 620911 w 1655762"/>
              <a:gd name="connsiteY21" fmla="*/ 1635869 h 1687324"/>
              <a:gd name="connsiteX22" fmla="*/ 607783 w 1655762"/>
              <a:gd name="connsiteY22" fmla="*/ 1633631 h 1687324"/>
              <a:gd name="connsiteX23" fmla="*/ 1244615 w 1655762"/>
              <a:gd name="connsiteY23" fmla="*/ 1577701 h 1687324"/>
              <a:gd name="connsiteX24" fmla="*/ 1213332 w 1655762"/>
              <a:gd name="connsiteY24" fmla="*/ 1591125 h 1687324"/>
              <a:gd name="connsiteX25" fmla="*/ 1228973 w 1655762"/>
              <a:gd name="connsiteY25" fmla="*/ 1584413 h 1687324"/>
              <a:gd name="connsiteX26" fmla="*/ 1235677 w 1655762"/>
              <a:gd name="connsiteY26" fmla="*/ 1579939 h 1687324"/>
              <a:gd name="connsiteX27" fmla="*/ 1240146 w 1655762"/>
              <a:gd name="connsiteY27" fmla="*/ 1579659 h 1687324"/>
              <a:gd name="connsiteX28" fmla="*/ 1244615 w 1655762"/>
              <a:gd name="connsiteY28" fmla="*/ 1577701 h 1687324"/>
              <a:gd name="connsiteX29" fmla="*/ 1269194 w 1655762"/>
              <a:gd name="connsiteY29" fmla="*/ 1559804 h 1687324"/>
              <a:gd name="connsiteX30" fmla="*/ 1260256 w 1655762"/>
              <a:gd name="connsiteY30" fmla="*/ 1566515 h 1687324"/>
              <a:gd name="connsiteX31" fmla="*/ 1242380 w 1655762"/>
              <a:gd name="connsiteY31" fmla="*/ 1577701 h 1687324"/>
              <a:gd name="connsiteX32" fmla="*/ 1235677 w 1655762"/>
              <a:gd name="connsiteY32" fmla="*/ 1579939 h 1687324"/>
              <a:gd name="connsiteX33" fmla="*/ 1249084 w 1655762"/>
              <a:gd name="connsiteY33" fmla="*/ 1570990 h 1687324"/>
              <a:gd name="connsiteX34" fmla="*/ 1253106 w 1655762"/>
              <a:gd name="connsiteY34" fmla="*/ 1568753 h 1687324"/>
              <a:gd name="connsiteX35" fmla="*/ 1253553 w 1655762"/>
              <a:gd name="connsiteY35" fmla="*/ 1568753 h 1687324"/>
              <a:gd name="connsiteX36" fmla="*/ 1255784 w 1655762"/>
              <a:gd name="connsiteY36" fmla="*/ 1567263 h 1687324"/>
              <a:gd name="connsiteX37" fmla="*/ 1296753 w 1655762"/>
              <a:gd name="connsiteY37" fmla="*/ 1540415 h 1687324"/>
              <a:gd name="connsiteX38" fmla="*/ 1294891 w 1655762"/>
              <a:gd name="connsiteY38" fmla="*/ 1541907 h 1687324"/>
              <a:gd name="connsiteX39" fmla="*/ 1291539 w 1655762"/>
              <a:gd name="connsiteY39" fmla="*/ 1544144 h 1687324"/>
              <a:gd name="connsiteX40" fmla="*/ 1284745 w 1655762"/>
              <a:gd name="connsiteY40" fmla="*/ 1547545 h 1687324"/>
              <a:gd name="connsiteX41" fmla="*/ 1290377 w 1655762"/>
              <a:gd name="connsiteY41" fmla="*/ 1543607 h 1687324"/>
              <a:gd name="connsiteX42" fmla="*/ 366455 w 1655762"/>
              <a:gd name="connsiteY42" fmla="*/ 1515058 h 1687324"/>
              <a:gd name="connsiteX43" fmla="*/ 366457 w 1655762"/>
              <a:gd name="connsiteY43" fmla="*/ 1515059 h 1687324"/>
              <a:gd name="connsiteX44" fmla="*/ 366457 w 1655762"/>
              <a:gd name="connsiteY44" fmla="*/ 1515060 h 1687324"/>
              <a:gd name="connsiteX45" fmla="*/ 432213 w 1655762"/>
              <a:gd name="connsiteY45" fmla="*/ 1509584 h 1687324"/>
              <a:gd name="connsiteX46" fmla="*/ 432934 w 1655762"/>
              <a:gd name="connsiteY46" fmla="*/ 1510026 h 1687324"/>
              <a:gd name="connsiteX47" fmla="*/ 446900 w 1655762"/>
              <a:gd name="connsiteY47" fmla="*/ 1517297 h 1687324"/>
              <a:gd name="connsiteX48" fmla="*/ 438742 w 1655762"/>
              <a:gd name="connsiteY48" fmla="*/ 1512397 h 1687324"/>
              <a:gd name="connsiteX49" fmla="*/ 352913 w 1655762"/>
              <a:gd name="connsiteY49" fmla="*/ 1506437 h 1687324"/>
              <a:gd name="connsiteX50" fmla="*/ 354727 w 1655762"/>
              <a:gd name="connsiteY50" fmla="*/ 1507510 h 1687324"/>
              <a:gd name="connsiteX51" fmla="*/ 362370 w 1655762"/>
              <a:gd name="connsiteY51" fmla="*/ 1511786 h 1687324"/>
              <a:gd name="connsiteX52" fmla="*/ 366452 w 1655762"/>
              <a:gd name="connsiteY52" fmla="*/ 1515055 h 1687324"/>
              <a:gd name="connsiteX53" fmla="*/ 366455 w 1655762"/>
              <a:gd name="connsiteY53" fmla="*/ 1515058 h 1687324"/>
              <a:gd name="connsiteX54" fmla="*/ 355285 w 1655762"/>
              <a:gd name="connsiteY54" fmla="*/ 1508348 h 1687324"/>
              <a:gd name="connsiteX55" fmla="*/ 348582 w 1655762"/>
              <a:gd name="connsiteY55" fmla="*/ 1502946 h 1687324"/>
              <a:gd name="connsiteX56" fmla="*/ 352913 w 1655762"/>
              <a:gd name="connsiteY56" fmla="*/ 1506437 h 1687324"/>
              <a:gd name="connsiteX57" fmla="*/ 348582 w 1655762"/>
              <a:gd name="connsiteY57" fmla="*/ 1503874 h 1687324"/>
              <a:gd name="connsiteX58" fmla="*/ 344380 w 1655762"/>
              <a:gd name="connsiteY58" fmla="*/ 1499560 h 1687324"/>
              <a:gd name="connsiteX59" fmla="*/ 348582 w 1655762"/>
              <a:gd name="connsiteY59" fmla="*/ 1502084 h 1687324"/>
              <a:gd name="connsiteX60" fmla="*/ 348582 w 1655762"/>
              <a:gd name="connsiteY60" fmla="*/ 1502946 h 1687324"/>
              <a:gd name="connsiteX61" fmla="*/ 344113 w 1655762"/>
              <a:gd name="connsiteY61" fmla="*/ 1499400 h 1687324"/>
              <a:gd name="connsiteX62" fmla="*/ 344203 w 1655762"/>
              <a:gd name="connsiteY62" fmla="*/ 1499418 h 1687324"/>
              <a:gd name="connsiteX63" fmla="*/ 344380 w 1655762"/>
              <a:gd name="connsiteY63" fmla="*/ 1499560 h 1687324"/>
              <a:gd name="connsiteX64" fmla="*/ 337409 w 1655762"/>
              <a:gd name="connsiteY64" fmla="*/ 1494925 h 1687324"/>
              <a:gd name="connsiteX65" fmla="*/ 343786 w 1655762"/>
              <a:gd name="connsiteY65" fmla="*/ 1499089 h 1687324"/>
              <a:gd name="connsiteX66" fmla="*/ 344113 w 1655762"/>
              <a:gd name="connsiteY66" fmla="*/ 1499400 h 1687324"/>
              <a:gd name="connsiteX67" fmla="*/ 337409 w 1655762"/>
              <a:gd name="connsiteY67" fmla="*/ 1494925 h 1687324"/>
              <a:gd name="connsiteX68" fmla="*/ 400647 w 1655762"/>
              <a:gd name="connsiteY68" fmla="*/ 1491570 h 1687324"/>
              <a:gd name="connsiteX69" fmla="*/ 401372 w 1655762"/>
              <a:gd name="connsiteY69" fmla="*/ 1491849 h 1687324"/>
              <a:gd name="connsiteX70" fmla="*/ 406679 w 1655762"/>
              <a:gd name="connsiteY70" fmla="*/ 1494925 h 1687324"/>
              <a:gd name="connsiteX71" fmla="*/ 398858 w 1655762"/>
              <a:gd name="connsiteY71" fmla="*/ 1487934 h 1687324"/>
              <a:gd name="connsiteX72" fmla="*/ 401093 w 1655762"/>
              <a:gd name="connsiteY72" fmla="*/ 1489612 h 1687324"/>
              <a:gd name="connsiteX73" fmla="*/ 402210 w 1655762"/>
              <a:gd name="connsiteY73" fmla="*/ 1490451 h 1687324"/>
              <a:gd name="connsiteX74" fmla="*/ 398858 w 1655762"/>
              <a:gd name="connsiteY74" fmla="*/ 1487934 h 1687324"/>
              <a:gd name="connsiteX75" fmla="*/ 331646 w 1655762"/>
              <a:gd name="connsiteY75" fmla="*/ 1487271 h 1687324"/>
              <a:gd name="connsiteX76" fmla="*/ 333521 w 1655762"/>
              <a:gd name="connsiteY76" fmla="*/ 1487772 h 1687324"/>
              <a:gd name="connsiteX77" fmla="*/ 334616 w 1655762"/>
              <a:gd name="connsiteY77" fmla="*/ 1488493 h 1687324"/>
              <a:gd name="connsiteX78" fmla="*/ 334896 w 1655762"/>
              <a:gd name="connsiteY78" fmla="*/ 1489472 h 1687324"/>
              <a:gd name="connsiteX79" fmla="*/ 393272 w 1655762"/>
              <a:gd name="connsiteY79" fmla="*/ 1485976 h 1687324"/>
              <a:gd name="connsiteX80" fmla="*/ 394947 w 1655762"/>
              <a:gd name="connsiteY80" fmla="*/ 1486535 h 1687324"/>
              <a:gd name="connsiteX81" fmla="*/ 394948 w 1655762"/>
              <a:gd name="connsiteY81" fmla="*/ 1486536 h 1687324"/>
              <a:gd name="connsiteX82" fmla="*/ 394948 w 1655762"/>
              <a:gd name="connsiteY82" fmla="*/ 1486536 h 1687324"/>
              <a:gd name="connsiteX83" fmla="*/ 397741 w 1655762"/>
              <a:gd name="connsiteY83" fmla="*/ 1488214 h 1687324"/>
              <a:gd name="connsiteX84" fmla="*/ 393272 w 1655762"/>
              <a:gd name="connsiteY84" fmla="*/ 1485976 h 1687324"/>
              <a:gd name="connsiteX85" fmla="*/ 1369950 w 1655762"/>
              <a:gd name="connsiteY85" fmla="*/ 1485095 h 1687324"/>
              <a:gd name="connsiteX86" fmla="*/ 1349636 w 1655762"/>
              <a:gd name="connsiteY86" fmla="*/ 1501637 h 1687324"/>
              <a:gd name="connsiteX87" fmla="*/ 1365278 w 1655762"/>
              <a:gd name="connsiteY87" fmla="*/ 1488214 h 1687324"/>
              <a:gd name="connsiteX88" fmla="*/ 328474 w 1655762"/>
              <a:gd name="connsiteY88" fmla="*/ 1484962 h 1687324"/>
              <a:gd name="connsiteX89" fmla="*/ 330147 w 1655762"/>
              <a:gd name="connsiteY89" fmla="*/ 1486256 h 1687324"/>
              <a:gd name="connsiteX90" fmla="*/ 331646 w 1655762"/>
              <a:gd name="connsiteY90" fmla="*/ 1487271 h 1687324"/>
              <a:gd name="connsiteX91" fmla="*/ 330985 w 1655762"/>
              <a:gd name="connsiteY91" fmla="*/ 1487095 h 1687324"/>
              <a:gd name="connsiteX92" fmla="*/ 324002 w 1655762"/>
              <a:gd name="connsiteY92" fmla="*/ 1481502 h 1687324"/>
              <a:gd name="connsiteX93" fmla="*/ 325780 w 1655762"/>
              <a:gd name="connsiteY93" fmla="*/ 1482673 h 1687324"/>
              <a:gd name="connsiteX94" fmla="*/ 328474 w 1655762"/>
              <a:gd name="connsiteY94" fmla="*/ 1484962 h 1687324"/>
              <a:gd name="connsiteX95" fmla="*/ 1179815 w 1655762"/>
              <a:gd name="connsiteY95" fmla="*/ 1464723 h 1687324"/>
              <a:gd name="connsiteX96" fmla="*/ 1170876 w 1655762"/>
              <a:gd name="connsiteY96" fmla="*/ 1470316 h 1687324"/>
              <a:gd name="connsiteX97" fmla="*/ 1164173 w 1655762"/>
              <a:gd name="connsiteY97" fmla="*/ 1472553 h 1687324"/>
              <a:gd name="connsiteX98" fmla="*/ 364223 w 1655762"/>
              <a:gd name="connsiteY98" fmla="*/ 1463604 h 1687324"/>
              <a:gd name="connsiteX99" fmla="*/ 370592 w 1655762"/>
              <a:gd name="connsiteY99" fmla="*/ 1467855 h 1687324"/>
              <a:gd name="connsiteX100" fmla="*/ 364223 w 1655762"/>
              <a:gd name="connsiteY100" fmla="*/ 1463604 h 1687324"/>
              <a:gd name="connsiteX101" fmla="*/ 1185176 w 1655762"/>
              <a:gd name="connsiteY101" fmla="*/ 1461368 h 1687324"/>
              <a:gd name="connsiteX102" fmla="*/ 1182049 w 1655762"/>
              <a:gd name="connsiteY102" fmla="*/ 1463604 h 1687324"/>
              <a:gd name="connsiteX103" fmla="*/ 1179815 w 1655762"/>
              <a:gd name="connsiteY103" fmla="*/ 1464723 h 1687324"/>
              <a:gd name="connsiteX104" fmla="*/ 359754 w 1655762"/>
              <a:gd name="connsiteY104" fmla="*/ 1456893 h 1687324"/>
              <a:gd name="connsiteX105" fmla="*/ 366458 w 1655762"/>
              <a:gd name="connsiteY105" fmla="*/ 1461367 h 1687324"/>
              <a:gd name="connsiteX106" fmla="*/ 365181 w 1655762"/>
              <a:gd name="connsiteY106" fmla="*/ 1461239 h 1687324"/>
              <a:gd name="connsiteX107" fmla="*/ 1421606 w 1655762"/>
              <a:gd name="connsiteY107" fmla="*/ 1451421 h 1687324"/>
              <a:gd name="connsiteX108" fmla="*/ 1421606 w 1655762"/>
              <a:gd name="connsiteY108" fmla="*/ 1451422 h 1687324"/>
              <a:gd name="connsiteX109" fmla="*/ 1421605 w 1655762"/>
              <a:gd name="connsiteY109" fmla="*/ 1451423 h 1687324"/>
              <a:gd name="connsiteX110" fmla="*/ 1423987 w 1655762"/>
              <a:gd name="connsiteY110" fmla="*/ 1449199 h 1687324"/>
              <a:gd name="connsiteX111" fmla="*/ 1421606 w 1655762"/>
              <a:gd name="connsiteY111" fmla="*/ 1451421 h 1687324"/>
              <a:gd name="connsiteX112" fmla="*/ 1421904 w 1655762"/>
              <a:gd name="connsiteY112" fmla="*/ 1450310 h 1687324"/>
              <a:gd name="connsiteX113" fmla="*/ 1423987 w 1655762"/>
              <a:gd name="connsiteY113" fmla="*/ 1449199 h 1687324"/>
              <a:gd name="connsiteX114" fmla="*/ 1206624 w 1655762"/>
              <a:gd name="connsiteY114" fmla="*/ 1447947 h 1687324"/>
              <a:gd name="connsiteX115" fmla="*/ 1188752 w 1655762"/>
              <a:gd name="connsiteY115" fmla="*/ 1459130 h 1687324"/>
              <a:gd name="connsiteX116" fmla="*/ 1185176 w 1655762"/>
              <a:gd name="connsiteY116" fmla="*/ 1461368 h 1687324"/>
              <a:gd name="connsiteX117" fmla="*/ 1197690 w 1655762"/>
              <a:gd name="connsiteY117" fmla="*/ 1452418 h 1687324"/>
              <a:gd name="connsiteX118" fmla="*/ 1206631 w 1655762"/>
              <a:gd name="connsiteY118" fmla="*/ 1447943 h 1687324"/>
              <a:gd name="connsiteX119" fmla="*/ 1206624 w 1655762"/>
              <a:gd name="connsiteY119" fmla="*/ 1447947 h 1687324"/>
              <a:gd name="connsiteX120" fmla="*/ 1206628 w 1655762"/>
              <a:gd name="connsiteY120" fmla="*/ 1447944 h 1687324"/>
              <a:gd name="connsiteX121" fmla="*/ 274848 w 1655762"/>
              <a:gd name="connsiteY121" fmla="*/ 1443474 h 1687324"/>
              <a:gd name="connsiteX122" fmla="*/ 279033 w 1655762"/>
              <a:gd name="connsiteY122" fmla="*/ 1446826 h 1687324"/>
              <a:gd name="connsiteX123" fmla="*/ 281547 w 1655762"/>
              <a:gd name="connsiteY123" fmla="*/ 1450181 h 1687324"/>
              <a:gd name="connsiteX124" fmla="*/ 274843 w 1655762"/>
              <a:gd name="connsiteY124" fmla="*/ 1443470 h 1687324"/>
              <a:gd name="connsiteX125" fmla="*/ 274846 w 1655762"/>
              <a:gd name="connsiteY125" fmla="*/ 1443472 h 1687324"/>
              <a:gd name="connsiteX126" fmla="*/ 274848 w 1655762"/>
              <a:gd name="connsiteY126" fmla="*/ 1443474 h 1687324"/>
              <a:gd name="connsiteX127" fmla="*/ 1217801 w 1655762"/>
              <a:gd name="connsiteY127" fmla="*/ 1441232 h 1687324"/>
              <a:gd name="connsiteX128" fmla="*/ 1218918 w 1655762"/>
              <a:gd name="connsiteY128" fmla="*/ 1441232 h 1687324"/>
              <a:gd name="connsiteX129" fmla="*/ 1215566 w 1655762"/>
              <a:gd name="connsiteY129" fmla="*/ 1443470 h 1687324"/>
              <a:gd name="connsiteX130" fmla="*/ 1206631 w 1655762"/>
              <a:gd name="connsiteY130" fmla="*/ 1447943 h 1687324"/>
              <a:gd name="connsiteX131" fmla="*/ 335175 w 1655762"/>
              <a:gd name="connsiteY131" fmla="*/ 1440487 h 1687324"/>
              <a:gd name="connsiteX132" fmla="*/ 339644 w 1655762"/>
              <a:gd name="connsiteY132" fmla="*/ 1443470 h 1687324"/>
              <a:gd name="connsiteX133" fmla="*/ 346347 w 1655762"/>
              <a:gd name="connsiteY133" fmla="*/ 1447944 h 1687324"/>
              <a:gd name="connsiteX134" fmla="*/ 348492 w 1655762"/>
              <a:gd name="connsiteY134" fmla="*/ 1449823 h 1687324"/>
              <a:gd name="connsiteX135" fmla="*/ 348582 w 1655762"/>
              <a:gd name="connsiteY135" fmla="*/ 1450181 h 1687324"/>
              <a:gd name="connsiteX136" fmla="*/ 348901 w 1655762"/>
              <a:gd name="connsiteY136" fmla="*/ 1450181 h 1687324"/>
              <a:gd name="connsiteX137" fmla="*/ 364223 w 1655762"/>
              <a:gd name="connsiteY137" fmla="*/ 1463604 h 1687324"/>
              <a:gd name="connsiteX138" fmla="*/ 357520 w 1655762"/>
              <a:gd name="connsiteY138" fmla="*/ 1459130 h 1687324"/>
              <a:gd name="connsiteX139" fmla="*/ 350816 w 1655762"/>
              <a:gd name="connsiteY139" fmla="*/ 1454656 h 1687324"/>
              <a:gd name="connsiteX140" fmla="*/ 340482 w 1655762"/>
              <a:gd name="connsiteY140" fmla="*/ 1447105 h 1687324"/>
              <a:gd name="connsiteX141" fmla="*/ 335177 w 1655762"/>
              <a:gd name="connsiteY141" fmla="*/ 1441235 h 1687324"/>
              <a:gd name="connsiteX142" fmla="*/ 341878 w 1655762"/>
              <a:gd name="connsiteY142" fmla="*/ 1447944 h 1687324"/>
              <a:gd name="connsiteX143" fmla="*/ 335175 w 1655762"/>
              <a:gd name="connsiteY143" fmla="*/ 1441232 h 1687324"/>
              <a:gd name="connsiteX144" fmla="*/ 339644 w 1655762"/>
              <a:gd name="connsiteY144" fmla="*/ 1438995 h 1687324"/>
              <a:gd name="connsiteX145" fmla="*/ 341878 w 1655762"/>
              <a:gd name="connsiteY145" fmla="*/ 1438995 h 1687324"/>
              <a:gd name="connsiteX146" fmla="*/ 353051 w 1655762"/>
              <a:gd name="connsiteY146" fmla="*/ 1447944 h 1687324"/>
              <a:gd name="connsiteX147" fmla="*/ 348582 w 1655762"/>
              <a:gd name="connsiteY147" fmla="*/ 1445707 h 1687324"/>
              <a:gd name="connsiteX148" fmla="*/ 344112 w 1655762"/>
              <a:gd name="connsiteY148" fmla="*/ 1443469 h 1687324"/>
              <a:gd name="connsiteX149" fmla="*/ 332940 w 1655762"/>
              <a:gd name="connsiteY149" fmla="*/ 1438995 h 1687324"/>
              <a:gd name="connsiteX150" fmla="*/ 333646 w 1655762"/>
              <a:gd name="connsiteY150" fmla="*/ 1439466 h 1687324"/>
              <a:gd name="connsiteX151" fmla="*/ 335175 w 1655762"/>
              <a:gd name="connsiteY151" fmla="*/ 1441232 h 1687324"/>
              <a:gd name="connsiteX152" fmla="*/ 335177 w 1655762"/>
              <a:gd name="connsiteY152" fmla="*/ 1441235 h 1687324"/>
              <a:gd name="connsiteX153" fmla="*/ 268140 w 1655762"/>
              <a:gd name="connsiteY153" fmla="*/ 1436758 h 1687324"/>
              <a:gd name="connsiteX154" fmla="*/ 272609 w 1655762"/>
              <a:gd name="connsiteY154" fmla="*/ 1441232 h 1687324"/>
              <a:gd name="connsiteX155" fmla="*/ 279312 w 1655762"/>
              <a:gd name="connsiteY155" fmla="*/ 1445707 h 1687324"/>
              <a:gd name="connsiteX156" fmla="*/ 281547 w 1655762"/>
              <a:gd name="connsiteY156" fmla="*/ 1447944 h 1687324"/>
              <a:gd name="connsiteX157" fmla="*/ 280709 w 1655762"/>
              <a:gd name="connsiteY157" fmla="*/ 1447385 h 1687324"/>
              <a:gd name="connsiteX158" fmla="*/ 274846 w 1655762"/>
              <a:gd name="connsiteY158" fmla="*/ 1443472 h 1687324"/>
              <a:gd name="connsiteX159" fmla="*/ 326237 w 1655762"/>
              <a:gd name="connsiteY159" fmla="*/ 1434521 h 1687324"/>
              <a:gd name="connsiteX160" fmla="*/ 332940 w 1655762"/>
              <a:gd name="connsiteY160" fmla="*/ 1438995 h 1687324"/>
              <a:gd name="connsiteX161" fmla="*/ 332940 w 1655762"/>
              <a:gd name="connsiteY161" fmla="*/ 1441232 h 1687324"/>
              <a:gd name="connsiteX162" fmla="*/ 326237 w 1655762"/>
              <a:gd name="connsiteY162" fmla="*/ 1434521 h 1687324"/>
              <a:gd name="connsiteX163" fmla="*/ 327912 w 1655762"/>
              <a:gd name="connsiteY163" fmla="*/ 1429673 h 1687324"/>
              <a:gd name="connsiteX164" fmla="*/ 328471 w 1655762"/>
              <a:gd name="connsiteY164" fmla="*/ 1430046 h 1687324"/>
              <a:gd name="connsiteX165" fmla="*/ 328127 w 1655762"/>
              <a:gd name="connsiteY165" fmla="*/ 1429874 h 1687324"/>
              <a:gd name="connsiteX166" fmla="*/ 325678 w 1655762"/>
              <a:gd name="connsiteY166" fmla="*/ 1428182 h 1687324"/>
              <a:gd name="connsiteX167" fmla="*/ 326516 w 1655762"/>
              <a:gd name="connsiteY167" fmla="*/ 1428369 h 1687324"/>
              <a:gd name="connsiteX168" fmla="*/ 327912 w 1655762"/>
              <a:gd name="connsiteY168" fmla="*/ 1429673 h 1687324"/>
              <a:gd name="connsiteX169" fmla="*/ 321771 w 1655762"/>
              <a:gd name="connsiteY169" fmla="*/ 1427812 h 1687324"/>
              <a:gd name="connsiteX170" fmla="*/ 323444 w 1655762"/>
              <a:gd name="connsiteY170" fmla="*/ 1428928 h 1687324"/>
              <a:gd name="connsiteX171" fmla="*/ 323630 w 1655762"/>
              <a:gd name="connsiteY171" fmla="*/ 1429301 h 1687324"/>
              <a:gd name="connsiteX172" fmla="*/ 321769 w 1655762"/>
              <a:gd name="connsiteY172" fmla="*/ 1427810 h 1687324"/>
              <a:gd name="connsiteX173" fmla="*/ 321771 w 1655762"/>
              <a:gd name="connsiteY173" fmla="*/ 1427812 h 1687324"/>
              <a:gd name="connsiteX174" fmla="*/ 321770 w 1655762"/>
              <a:gd name="connsiteY174" fmla="*/ 1427811 h 1687324"/>
              <a:gd name="connsiteX175" fmla="*/ 324002 w 1655762"/>
              <a:gd name="connsiteY175" fmla="*/ 1427809 h 1687324"/>
              <a:gd name="connsiteX176" fmla="*/ 328127 w 1655762"/>
              <a:gd name="connsiteY176" fmla="*/ 1429874 h 1687324"/>
              <a:gd name="connsiteX177" fmla="*/ 330706 w 1655762"/>
              <a:gd name="connsiteY177" fmla="*/ 1432284 h 1687324"/>
              <a:gd name="connsiteX178" fmla="*/ 332940 w 1655762"/>
              <a:gd name="connsiteY178" fmla="*/ 1434521 h 1687324"/>
              <a:gd name="connsiteX179" fmla="*/ 339644 w 1655762"/>
              <a:gd name="connsiteY179" fmla="*/ 1441232 h 1687324"/>
              <a:gd name="connsiteX180" fmla="*/ 342437 w 1655762"/>
              <a:gd name="connsiteY180" fmla="*/ 1442631 h 1687324"/>
              <a:gd name="connsiteX181" fmla="*/ 344112 w 1655762"/>
              <a:gd name="connsiteY181" fmla="*/ 1443469 h 1687324"/>
              <a:gd name="connsiteX182" fmla="*/ 344113 w 1655762"/>
              <a:gd name="connsiteY182" fmla="*/ 1443470 h 1687324"/>
              <a:gd name="connsiteX183" fmla="*/ 348582 w 1655762"/>
              <a:gd name="connsiteY183" fmla="*/ 1445707 h 1687324"/>
              <a:gd name="connsiteX184" fmla="*/ 353051 w 1655762"/>
              <a:gd name="connsiteY184" fmla="*/ 1450181 h 1687324"/>
              <a:gd name="connsiteX185" fmla="*/ 359754 w 1655762"/>
              <a:gd name="connsiteY185" fmla="*/ 1456893 h 1687324"/>
              <a:gd name="connsiteX186" fmla="*/ 348582 w 1655762"/>
              <a:gd name="connsiteY186" fmla="*/ 1447944 h 1687324"/>
              <a:gd name="connsiteX187" fmla="*/ 350816 w 1655762"/>
              <a:gd name="connsiteY187" fmla="*/ 1450181 h 1687324"/>
              <a:gd name="connsiteX188" fmla="*/ 348901 w 1655762"/>
              <a:gd name="connsiteY188" fmla="*/ 1450181 h 1687324"/>
              <a:gd name="connsiteX189" fmla="*/ 348492 w 1655762"/>
              <a:gd name="connsiteY189" fmla="*/ 1449823 h 1687324"/>
              <a:gd name="connsiteX190" fmla="*/ 348302 w 1655762"/>
              <a:gd name="connsiteY190" fmla="*/ 1449063 h 1687324"/>
              <a:gd name="connsiteX191" fmla="*/ 346347 w 1655762"/>
              <a:gd name="connsiteY191" fmla="*/ 1447944 h 1687324"/>
              <a:gd name="connsiteX192" fmla="*/ 335447 w 1655762"/>
              <a:gd name="connsiteY192" fmla="*/ 1438122 h 1687324"/>
              <a:gd name="connsiteX193" fmla="*/ 333499 w 1655762"/>
              <a:gd name="connsiteY193" fmla="*/ 1435639 h 1687324"/>
              <a:gd name="connsiteX194" fmla="*/ 324002 w 1655762"/>
              <a:gd name="connsiteY194" fmla="*/ 1427809 h 1687324"/>
              <a:gd name="connsiteX195" fmla="*/ 321768 w 1655762"/>
              <a:gd name="connsiteY195" fmla="*/ 1427809 h 1687324"/>
              <a:gd name="connsiteX196" fmla="*/ 321769 w 1655762"/>
              <a:gd name="connsiteY196" fmla="*/ 1427810 h 1687324"/>
              <a:gd name="connsiteX197" fmla="*/ 321768 w 1655762"/>
              <a:gd name="connsiteY197" fmla="*/ 1427810 h 1687324"/>
              <a:gd name="connsiteX198" fmla="*/ 324003 w 1655762"/>
              <a:gd name="connsiteY198" fmla="*/ 1425573 h 1687324"/>
              <a:gd name="connsiteX199" fmla="*/ 334431 w 1655762"/>
              <a:gd name="connsiteY199" fmla="*/ 1433030 h 1687324"/>
              <a:gd name="connsiteX200" fmla="*/ 341878 w 1655762"/>
              <a:gd name="connsiteY200" fmla="*/ 1438995 h 1687324"/>
              <a:gd name="connsiteX201" fmla="*/ 326237 w 1655762"/>
              <a:gd name="connsiteY201" fmla="*/ 1427809 h 1687324"/>
              <a:gd name="connsiteX202" fmla="*/ 321768 w 1655762"/>
              <a:gd name="connsiteY202" fmla="*/ 1425572 h 1687324"/>
              <a:gd name="connsiteX203" fmla="*/ 325678 w 1655762"/>
              <a:gd name="connsiteY203" fmla="*/ 1428182 h 1687324"/>
              <a:gd name="connsiteX204" fmla="*/ 324002 w 1655762"/>
              <a:gd name="connsiteY204" fmla="*/ 1427809 h 1687324"/>
              <a:gd name="connsiteX205" fmla="*/ 335447 w 1655762"/>
              <a:gd name="connsiteY205" fmla="*/ 1438122 h 1687324"/>
              <a:gd name="connsiteX206" fmla="*/ 339644 w 1655762"/>
              <a:gd name="connsiteY206" fmla="*/ 1443470 h 1687324"/>
              <a:gd name="connsiteX207" fmla="*/ 335175 w 1655762"/>
              <a:gd name="connsiteY207" fmla="*/ 1438995 h 1687324"/>
              <a:gd name="connsiteX208" fmla="*/ 332940 w 1655762"/>
              <a:gd name="connsiteY208" fmla="*/ 1436758 h 1687324"/>
              <a:gd name="connsiteX209" fmla="*/ 330457 w 1655762"/>
              <a:gd name="connsiteY209" fmla="*/ 1434770 h 1687324"/>
              <a:gd name="connsiteX210" fmla="*/ 328471 w 1655762"/>
              <a:gd name="connsiteY210" fmla="*/ 1432284 h 1687324"/>
              <a:gd name="connsiteX211" fmla="*/ 323444 w 1655762"/>
              <a:gd name="connsiteY211" fmla="*/ 1428928 h 1687324"/>
              <a:gd name="connsiteX212" fmla="*/ 322885 w 1655762"/>
              <a:gd name="connsiteY212" fmla="*/ 1427809 h 1687324"/>
              <a:gd name="connsiteX213" fmla="*/ 321768 w 1655762"/>
              <a:gd name="connsiteY213" fmla="*/ 1425572 h 1687324"/>
              <a:gd name="connsiteX214" fmla="*/ 322885 w 1655762"/>
              <a:gd name="connsiteY214" fmla="*/ 1424454 h 1687324"/>
              <a:gd name="connsiteX215" fmla="*/ 324003 w 1655762"/>
              <a:gd name="connsiteY215" fmla="*/ 1425573 h 1687324"/>
              <a:gd name="connsiteX216" fmla="*/ 324002 w 1655762"/>
              <a:gd name="connsiteY216" fmla="*/ 1425572 h 1687324"/>
              <a:gd name="connsiteX217" fmla="*/ 317299 w 1655762"/>
              <a:gd name="connsiteY217" fmla="*/ 1423335 h 1687324"/>
              <a:gd name="connsiteX218" fmla="*/ 321768 w 1655762"/>
              <a:gd name="connsiteY218" fmla="*/ 1427810 h 1687324"/>
              <a:gd name="connsiteX219" fmla="*/ 321770 w 1655762"/>
              <a:gd name="connsiteY219" fmla="*/ 1427811 h 1687324"/>
              <a:gd name="connsiteX220" fmla="*/ 324002 w 1655762"/>
              <a:gd name="connsiteY220" fmla="*/ 1430046 h 1687324"/>
              <a:gd name="connsiteX221" fmla="*/ 323630 w 1655762"/>
              <a:gd name="connsiteY221" fmla="*/ 1429301 h 1687324"/>
              <a:gd name="connsiteX222" fmla="*/ 330457 w 1655762"/>
              <a:gd name="connsiteY222" fmla="*/ 1434770 h 1687324"/>
              <a:gd name="connsiteX223" fmla="*/ 331823 w 1655762"/>
              <a:gd name="connsiteY223" fmla="*/ 1436479 h 1687324"/>
              <a:gd name="connsiteX224" fmla="*/ 335175 w 1655762"/>
              <a:gd name="connsiteY224" fmla="*/ 1438995 h 1687324"/>
              <a:gd name="connsiteX225" fmla="*/ 335175 w 1655762"/>
              <a:gd name="connsiteY225" fmla="*/ 1440487 h 1687324"/>
              <a:gd name="connsiteX226" fmla="*/ 333646 w 1655762"/>
              <a:gd name="connsiteY226" fmla="*/ 1439466 h 1687324"/>
              <a:gd name="connsiteX227" fmla="*/ 331544 w 1655762"/>
              <a:gd name="connsiteY227" fmla="*/ 1437038 h 1687324"/>
              <a:gd name="connsiteX228" fmla="*/ 326237 w 1655762"/>
              <a:gd name="connsiteY228" fmla="*/ 1434521 h 1687324"/>
              <a:gd name="connsiteX229" fmla="*/ 319533 w 1655762"/>
              <a:gd name="connsiteY229" fmla="*/ 1425572 h 1687324"/>
              <a:gd name="connsiteX230" fmla="*/ 315065 w 1655762"/>
              <a:gd name="connsiteY230" fmla="*/ 1421098 h 1687324"/>
              <a:gd name="connsiteX231" fmla="*/ 317857 w 1655762"/>
              <a:gd name="connsiteY231" fmla="*/ 1422216 h 1687324"/>
              <a:gd name="connsiteX232" fmla="*/ 317299 w 1655762"/>
              <a:gd name="connsiteY232" fmla="*/ 1423335 h 1687324"/>
              <a:gd name="connsiteX233" fmla="*/ 318975 w 1655762"/>
              <a:gd name="connsiteY233" fmla="*/ 1420538 h 1687324"/>
              <a:gd name="connsiteX234" fmla="*/ 321768 w 1655762"/>
              <a:gd name="connsiteY234" fmla="*/ 1423335 h 1687324"/>
              <a:gd name="connsiteX235" fmla="*/ 322885 w 1655762"/>
              <a:gd name="connsiteY235" fmla="*/ 1424454 h 1687324"/>
              <a:gd name="connsiteX236" fmla="*/ 319533 w 1655762"/>
              <a:gd name="connsiteY236" fmla="*/ 1421098 h 1687324"/>
              <a:gd name="connsiteX237" fmla="*/ 318975 w 1655762"/>
              <a:gd name="connsiteY237" fmla="*/ 1420538 h 1687324"/>
              <a:gd name="connsiteX238" fmla="*/ 319533 w 1655762"/>
              <a:gd name="connsiteY238" fmla="*/ 1418860 h 1687324"/>
              <a:gd name="connsiteX239" fmla="*/ 320651 w 1655762"/>
              <a:gd name="connsiteY239" fmla="*/ 1419140 h 1687324"/>
              <a:gd name="connsiteX240" fmla="*/ 320990 w 1655762"/>
              <a:gd name="connsiteY240" fmla="*/ 1419736 h 1687324"/>
              <a:gd name="connsiteX241" fmla="*/ 312821 w 1655762"/>
              <a:gd name="connsiteY241" fmla="*/ 1418852 h 1687324"/>
              <a:gd name="connsiteX242" fmla="*/ 312830 w 1655762"/>
              <a:gd name="connsiteY242" fmla="*/ 1418860 h 1687324"/>
              <a:gd name="connsiteX243" fmla="*/ 315065 w 1655762"/>
              <a:gd name="connsiteY243" fmla="*/ 1421098 h 1687324"/>
              <a:gd name="connsiteX244" fmla="*/ 315064 w 1655762"/>
              <a:gd name="connsiteY244" fmla="*/ 1421098 h 1687324"/>
              <a:gd name="connsiteX245" fmla="*/ 312383 w 1655762"/>
              <a:gd name="connsiteY245" fmla="*/ 1412597 h 1687324"/>
              <a:gd name="connsiteX246" fmla="*/ 315064 w 1655762"/>
              <a:gd name="connsiteY246" fmla="*/ 1414386 h 1687324"/>
              <a:gd name="connsiteX247" fmla="*/ 319533 w 1655762"/>
              <a:gd name="connsiteY247" fmla="*/ 1418860 h 1687324"/>
              <a:gd name="connsiteX248" fmla="*/ 315064 w 1655762"/>
              <a:gd name="connsiteY248" fmla="*/ 1416623 h 1687324"/>
              <a:gd name="connsiteX249" fmla="*/ 1436782 w 1655762"/>
              <a:gd name="connsiteY249" fmla="*/ 1412149 h 1687324"/>
              <a:gd name="connsiteX250" fmla="*/ 1425609 w 1655762"/>
              <a:gd name="connsiteY250" fmla="*/ 1423335 h 1687324"/>
              <a:gd name="connsiteX251" fmla="*/ 1425609 w 1655762"/>
              <a:gd name="connsiteY251" fmla="*/ 1423335 h 1687324"/>
              <a:gd name="connsiteX252" fmla="*/ 1448401 w 1655762"/>
              <a:gd name="connsiteY252" fmla="*/ 1411255 h 1687324"/>
              <a:gd name="connsiteX253" fmla="*/ 1447954 w 1655762"/>
              <a:gd name="connsiteY253" fmla="*/ 1412149 h 1687324"/>
              <a:gd name="connsiteX254" fmla="*/ 1445720 w 1655762"/>
              <a:gd name="connsiteY254" fmla="*/ 1414386 h 1687324"/>
              <a:gd name="connsiteX255" fmla="*/ 306126 w 1655762"/>
              <a:gd name="connsiteY255" fmla="*/ 1407674 h 1687324"/>
              <a:gd name="connsiteX256" fmla="*/ 310595 w 1655762"/>
              <a:gd name="connsiteY256" fmla="*/ 1409912 h 1687324"/>
              <a:gd name="connsiteX257" fmla="*/ 312383 w 1655762"/>
              <a:gd name="connsiteY257" fmla="*/ 1412597 h 1687324"/>
              <a:gd name="connsiteX258" fmla="*/ 308361 w 1655762"/>
              <a:gd name="connsiteY258" fmla="*/ 1409912 h 1687324"/>
              <a:gd name="connsiteX259" fmla="*/ 308361 w 1655762"/>
              <a:gd name="connsiteY259" fmla="*/ 1407674 h 1687324"/>
              <a:gd name="connsiteX260" fmla="*/ 319531 w 1655762"/>
              <a:gd name="connsiteY260" fmla="*/ 1416621 h 1687324"/>
              <a:gd name="connsiteX261" fmla="*/ 319533 w 1655762"/>
              <a:gd name="connsiteY261" fmla="*/ 1416623 h 1687324"/>
              <a:gd name="connsiteX262" fmla="*/ 308361 w 1655762"/>
              <a:gd name="connsiteY262" fmla="*/ 1407674 h 1687324"/>
              <a:gd name="connsiteX263" fmla="*/ 301657 w 1655762"/>
              <a:gd name="connsiteY263" fmla="*/ 1407674 h 1687324"/>
              <a:gd name="connsiteX264" fmla="*/ 308361 w 1655762"/>
              <a:gd name="connsiteY264" fmla="*/ 1414386 h 1687324"/>
              <a:gd name="connsiteX265" fmla="*/ 312821 w 1655762"/>
              <a:gd name="connsiteY265" fmla="*/ 1418852 h 1687324"/>
              <a:gd name="connsiteX266" fmla="*/ 305568 w 1655762"/>
              <a:gd name="connsiteY266" fmla="*/ 1412429 h 1687324"/>
              <a:gd name="connsiteX267" fmla="*/ 301657 w 1655762"/>
              <a:gd name="connsiteY267" fmla="*/ 1407674 h 1687324"/>
              <a:gd name="connsiteX268" fmla="*/ 297188 w 1655762"/>
              <a:gd name="connsiteY268" fmla="*/ 1398726 h 1687324"/>
              <a:gd name="connsiteX269" fmla="*/ 303892 w 1655762"/>
              <a:gd name="connsiteY269" fmla="*/ 1405437 h 1687324"/>
              <a:gd name="connsiteX270" fmla="*/ 306126 w 1655762"/>
              <a:gd name="connsiteY270" fmla="*/ 1407674 h 1687324"/>
              <a:gd name="connsiteX271" fmla="*/ 306126 w 1655762"/>
              <a:gd name="connsiteY271" fmla="*/ 1407674 h 1687324"/>
              <a:gd name="connsiteX272" fmla="*/ 297188 w 1655762"/>
              <a:gd name="connsiteY272" fmla="*/ 1398726 h 1687324"/>
              <a:gd name="connsiteX273" fmla="*/ 370927 w 1655762"/>
              <a:gd name="connsiteY273" fmla="*/ 1396488 h 1687324"/>
              <a:gd name="connsiteX274" fmla="*/ 382099 w 1655762"/>
              <a:gd name="connsiteY274" fmla="*/ 1405437 h 1687324"/>
              <a:gd name="connsiteX275" fmla="*/ 370927 w 1655762"/>
              <a:gd name="connsiteY275" fmla="*/ 1396488 h 1687324"/>
              <a:gd name="connsiteX276" fmla="*/ 1460265 w 1655762"/>
              <a:gd name="connsiteY276" fmla="*/ 1384922 h 1687324"/>
              <a:gd name="connsiteX277" fmla="*/ 1456892 w 1655762"/>
              <a:gd name="connsiteY277" fmla="*/ 1389777 h 1687324"/>
              <a:gd name="connsiteX278" fmla="*/ 1459126 w 1655762"/>
              <a:gd name="connsiteY278" fmla="*/ 1385302 h 1687324"/>
              <a:gd name="connsiteX279" fmla="*/ 1465830 w 1655762"/>
              <a:gd name="connsiteY279" fmla="*/ 1378591 h 1687324"/>
              <a:gd name="connsiteX280" fmla="*/ 1461640 w 1655762"/>
              <a:gd name="connsiteY280" fmla="*/ 1384463 h 1687324"/>
              <a:gd name="connsiteX281" fmla="*/ 1460265 w 1655762"/>
              <a:gd name="connsiteY281" fmla="*/ 1384922 h 1687324"/>
              <a:gd name="connsiteX282" fmla="*/ 1460758 w 1655762"/>
              <a:gd name="connsiteY282" fmla="*/ 1384214 h 1687324"/>
              <a:gd name="connsiteX283" fmla="*/ 1461641 w 1655762"/>
              <a:gd name="connsiteY283" fmla="*/ 1383624 h 1687324"/>
              <a:gd name="connsiteX284" fmla="*/ 1465830 w 1655762"/>
              <a:gd name="connsiteY284" fmla="*/ 1378591 h 1687324"/>
              <a:gd name="connsiteX285" fmla="*/ 1309298 w 1655762"/>
              <a:gd name="connsiteY285" fmla="*/ 1376825 h 1687324"/>
              <a:gd name="connsiteX286" fmla="*/ 1309136 w 1655762"/>
              <a:gd name="connsiteY286" fmla="*/ 1377473 h 1687324"/>
              <a:gd name="connsiteX287" fmla="*/ 1307181 w 1655762"/>
              <a:gd name="connsiteY287" fmla="*/ 1378591 h 1687324"/>
              <a:gd name="connsiteX288" fmla="*/ 261436 w 1655762"/>
              <a:gd name="connsiteY288" fmla="*/ 1362930 h 1687324"/>
              <a:gd name="connsiteX289" fmla="*/ 261437 w 1655762"/>
              <a:gd name="connsiteY289" fmla="*/ 1362931 h 1687324"/>
              <a:gd name="connsiteX290" fmla="*/ 265903 w 1655762"/>
              <a:gd name="connsiteY290" fmla="*/ 1367402 h 1687324"/>
              <a:gd name="connsiteX291" fmla="*/ 265905 w 1655762"/>
              <a:gd name="connsiteY291" fmla="*/ 1367405 h 1687324"/>
              <a:gd name="connsiteX292" fmla="*/ 261436 w 1655762"/>
              <a:gd name="connsiteY292" fmla="*/ 1362930 h 1687324"/>
              <a:gd name="connsiteX293" fmla="*/ 261436 w 1655762"/>
              <a:gd name="connsiteY293" fmla="*/ 1362930 h 1687324"/>
              <a:gd name="connsiteX294" fmla="*/ 261436 w 1655762"/>
              <a:gd name="connsiteY294" fmla="*/ 1362930 h 1687324"/>
              <a:gd name="connsiteX295" fmla="*/ 259202 w 1655762"/>
              <a:gd name="connsiteY295" fmla="*/ 1360693 h 1687324"/>
              <a:gd name="connsiteX296" fmla="*/ 261435 w 1655762"/>
              <a:gd name="connsiteY296" fmla="*/ 1362929 h 1687324"/>
              <a:gd name="connsiteX297" fmla="*/ 261436 w 1655762"/>
              <a:gd name="connsiteY297" fmla="*/ 1362930 h 1687324"/>
              <a:gd name="connsiteX298" fmla="*/ 253968 w 1655762"/>
              <a:gd name="connsiteY298" fmla="*/ 1350978 h 1687324"/>
              <a:gd name="connsiteX299" fmla="*/ 254245 w 1655762"/>
              <a:gd name="connsiteY299" fmla="*/ 1351256 h 1687324"/>
              <a:gd name="connsiteX300" fmla="*/ 254145 w 1655762"/>
              <a:gd name="connsiteY300" fmla="*/ 1351156 h 1687324"/>
              <a:gd name="connsiteX301" fmla="*/ 252381 w 1655762"/>
              <a:gd name="connsiteY301" fmla="*/ 1349389 h 1687324"/>
              <a:gd name="connsiteX302" fmla="*/ 253968 w 1655762"/>
              <a:gd name="connsiteY302" fmla="*/ 1350978 h 1687324"/>
              <a:gd name="connsiteX303" fmla="*/ 253809 w 1655762"/>
              <a:gd name="connsiteY303" fmla="*/ 1350819 h 1687324"/>
              <a:gd name="connsiteX304" fmla="*/ 253336 w 1655762"/>
              <a:gd name="connsiteY304" fmla="*/ 1350346 h 1687324"/>
              <a:gd name="connsiteX305" fmla="*/ 253116 w 1655762"/>
              <a:gd name="connsiteY305" fmla="*/ 1350126 h 1687324"/>
              <a:gd name="connsiteX306" fmla="*/ 245797 w 1655762"/>
              <a:gd name="connsiteY306" fmla="*/ 1347272 h 1687324"/>
              <a:gd name="connsiteX307" fmla="*/ 245803 w 1655762"/>
              <a:gd name="connsiteY307" fmla="*/ 1347276 h 1687324"/>
              <a:gd name="connsiteX308" fmla="*/ 248161 w 1655762"/>
              <a:gd name="connsiteY308" fmla="*/ 1348849 h 1687324"/>
              <a:gd name="connsiteX309" fmla="*/ 250264 w 1655762"/>
              <a:gd name="connsiteY309" fmla="*/ 1351744 h 1687324"/>
              <a:gd name="connsiteX310" fmla="*/ 249426 w 1655762"/>
              <a:gd name="connsiteY310" fmla="*/ 1350905 h 1687324"/>
              <a:gd name="connsiteX311" fmla="*/ 245795 w 1655762"/>
              <a:gd name="connsiteY311" fmla="*/ 1347271 h 1687324"/>
              <a:gd name="connsiteX312" fmla="*/ 245796 w 1655762"/>
              <a:gd name="connsiteY312" fmla="*/ 1347271 h 1687324"/>
              <a:gd name="connsiteX313" fmla="*/ 245797 w 1655762"/>
              <a:gd name="connsiteY313" fmla="*/ 1347272 h 1687324"/>
              <a:gd name="connsiteX314" fmla="*/ 290026 w 1655762"/>
              <a:gd name="connsiteY314" fmla="*/ 1337539 h 1687324"/>
              <a:gd name="connsiteX315" fmla="*/ 291881 w 1655762"/>
              <a:gd name="connsiteY315" fmla="*/ 1339300 h 1687324"/>
              <a:gd name="connsiteX316" fmla="*/ 292719 w 1655762"/>
              <a:gd name="connsiteY316" fmla="*/ 1340559 h 1687324"/>
              <a:gd name="connsiteX317" fmla="*/ 1356340 w 1655762"/>
              <a:gd name="connsiteY317" fmla="*/ 1336083 h 1687324"/>
              <a:gd name="connsiteX318" fmla="*/ 1356340 w 1655762"/>
              <a:gd name="connsiteY318" fmla="*/ 1336084 h 1687324"/>
              <a:gd name="connsiteX319" fmla="*/ 1340698 w 1655762"/>
              <a:gd name="connsiteY319" fmla="*/ 1351744 h 1687324"/>
              <a:gd name="connsiteX320" fmla="*/ 283781 w 1655762"/>
              <a:gd name="connsiteY320" fmla="*/ 1331610 h 1687324"/>
              <a:gd name="connsiteX321" fmla="*/ 285736 w 1655762"/>
              <a:gd name="connsiteY321" fmla="*/ 1332728 h 1687324"/>
              <a:gd name="connsiteX322" fmla="*/ 290026 w 1655762"/>
              <a:gd name="connsiteY322" fmla="*/ 1337539 h 1687324"/>
              <a:gd name="connsiteX323" fmla="*/ 209091 w 1655762"/>
              <a:gd name="connsiteY323" fmla="*/ 1324898 h 1687324"/>
              <a:gd name="connsiteX324" fmla="*/ 214639 w 1655762"/>
              <a:gd name="connsiteY324" fmla="*/ 1331243 h 1687324"/>
              <a:gd name="connsiteX325" fmla="*/ 209884 w 1655762"/>
              <a:gd name="connsiteY325" fmla="*/ 1324898 h 1687324"/>
              <a:gd name="connsiteX326" fmla="*/ 1369747 w 1655762"/>
              <a:gd name="connsiteY326" fmla="*/ 1322661 h 1687324"/>
              <a:gd name="connsiteX327" fmla="*/ 1366679 w 1655762"/>
              <a:gd name="connsiteY327" fmla="*/ 1326171 h 1687324"/>
              <a:gd name="connsiteX328" fmla="*/ 1365589 w 1655762"/>
              <a:gd name="connsiteY328" fmla="*/ 1327604 h 1687324"/>
              <a:gd name="connsiteX329" fmla="*/ 225365 w 1655762"/>
              <a:gd name="connsiteY329" fmla="*/ 1318506 h 1687324"/>
              <a:gd name="connsiteX330" fmla="*/ 227919 w 1655762"/>
              <a:gd name="connsiteY330" fmla="*/ 1320424 h 1687324"/>
              <a:gd name="connsiteX331" fmla="*/ 226802 w 1655762"/>
              <a:gd name="connsiteY331" fmla="*/ 1320424 h 1687324"/>
              <a:gd name="connsiteX332" fmla="*/ 1367512 w 1655762"/>
              <a:gd name="connsiteY332" fmla="*/ 1313712 h 1687324"/>
              <a:gd name="connsiteX333" fmla="*/ 1367512 w 1655762"/>
              <a:gd name="connsiteY333" fmla="*/ 1313713 h 1687324"/>
              <a:gd name="connsiteX334" fmla="*/ 1365278 w 1655762"/>
              <a:gd name="connsiteY334" fmla="*/ 1315949 h 1687324"/>
              <a:gd name="connsiteX335" fmla="*/ 1367512 w 1655762"/>
              <a:gd name="connsiteY335" fmla="*/ 1313712 h 1687324"/>
              <a:gd name="connsiteX336" fmla="*/ 181536 w 1655762"/>
              <a:gd name="connsiteY336" fmla="*/ 1292559 h 1687324"/>
              <a:gd name="connsiteX337" fmla="*/ 182112 w 1655762"/>
              <a:gd name="connsiteY337" fmla="*/ 1293857 h 1687324"/>
              <a:gd name="connsiteX338" fmla="*/ 182210 w 1655762"/>
              <a:gd name="connsiteY338" fmla="*/ 1293638 h 1687324"/>
              <a:gd name="connsiteX339" fmla="*/ 167687 w 1655762"/>
              <a:gd name="connsiteY339" fmla="*/ 1273071 h 1687324"/>
              <a:gd name="connsiteX340" fmla="*/ 168213 w 1655762"/>
              <a:gd name="connsiteY340" fmla="*/ 1273860 h 1687324"/>
              <a:gd name="connsiteX341" fmla="*/ 168425 w 1655762"/>
              <a:gd name="connsiteY341" fmla="*/ 1274002 h 1687324"/>
              <a:gd name="connsiteX342" fmla="*/ 168343 w 1655762"/>
              <a:gd name="connsiteY342" fmla="*/ 1273728 h 1687324"/>
              <a:gd name="connsiteX343" fmla="*/ 196096 w 1655762"/>
              <a:gd name="connsiteY343" fmla="*/ 1261446 h 1687324"/>
              <a:gd name="connsiteX344" fmla="*/ 196269 w 1655762"/>
              <a:gd name="connsiteY344" fmla="*/ 1261890 h 1687324"/>
              <a:gd name="connsiteX345" fmla="*/ 196635 w 1655762"/>
              <a:gd name="connsiteY345" fmla="*/ 1262256 h 1687324"/>
              <a:gd name="connsiteX346" fmla="*/ 196636 w 1655762"/>
              <a:gd name="connsiteY346" fmla="*/ 1262257 h 1687324"/>
              <a:gd name="connsiteX347" fmla="*/ 197596 w 1655762"/>
              <a:gd name="connsiteY347" fmla="*/ 1263218 h 1687324"/>
              <a:gd name="connsiteX348" fmla="*/ 196635 w 1655762"/>
              <a:gd name="connsiteY348" fmla="*/ 1262256 h 1687324"/>
              <a:gd name="connsiteX349" fmla="*/ 195157 w 1655762"/>
              <a:gd name="connsiteY349" fmla="*/ 1259045 h 1687324"/>
              <a:gd name="connsiteX350" fmla="*/ 195402 w 1655762"/>
              <a:gd name="connsiteY350" fmla="*/ 1259672 h 1687324"/>
              <a:gd name="connsiteX351" fmla="*/ 195519 w 1655762"/>
              <a:gd name="connsiteY351" fmla="*/ 1259740 h 1687324"/>
              <a:gd name="connsiteX352" fmla="*/ 192167 w 1655762"/>
              <a:gd name="connsiteY352" fmla="*/ 1257782 h 1687324"/>
              <a:gd name="connsiteX353" fmla="*/ 192441 w 1655762"/>
              <a:gd name="connsiteY353" fmla="*/ 1258057 h 1687324"/>
              <a:gd name="connsiteX354" fmla="*/ 192416 w 1655762"/>
              <a:gd name="connsiteY354" fmla="*/ 1257928 h 1687324"/>
              <a:gd name="connsiteX355" fmla="*/ 191194 w 1655762"/>
              <a:gd name="connsiteY355" fmla="*/ 1254084 h 1687324"/>
              <a:gd name="connsiteX356" fmla="*/ 193408 w 1655762"/>
              <a:gd name="connsiteY356" fmla="*/ 1257409 h 1687324"/>
              <a:gd name="connsiteX357" fmla="*/ 194304 w 1655762"/>
              <a:gd name="connsiteY357" fmla="*/ 1257409 h 1687324"/>
              <a:gd name="connsiteX358" fmla="*/ 194073 w 1655762"/>
              <a:gd name="connsiteY358" fmla="*/ 1256964 h 1687324"/>
              <a:gd name="connsiteX359" fmla="*/ 169344 w 1655762"/>
              <a:gd name="connsiteY359" fmla="*/ 1248995 h 1687324"/>
              <a:gd name="connsiteX360" fmla="*/ 170660 w 1655762"/>
              <a:gd name="connsiteY360" fmla="*/ 1250791 h 1687324"/>
              <a:gd name="connsiteX361" fmla="*/ 172056 w 1655762"/>
              <a:gd name="connsiteY361" fmla="*/ 1253308 h 1687324"/>
              <a:gd name="connsiteX362" fmla="*/ 167308 w 1655762"/>
              <a:gd name="connsiteY362" fmla="*/ 1245757 h 1687324"/>
              <a:gd name="connsiteX363" fmla="*/ 169344 w 1655762"/>
              <a:gd name="connsiteY363" fmla="*/ 1248995 h 1687324"/>
              <a:gd name="connsiteX364" fmla="*/ 167587 w 1655762"/>
              <a:gd name="connsiteY364" fmla="*/ 1246596 h 1687324"/>
              <a:gd name="connsiteX365" fmla="*/ 167308 w 1655762"/>
              <a:gd name="connsiteY365" fmla="*/ 1245757 h 1687324"/>
              <a:gd name="connsiteX366" fmla="*/ 182403 w 1655762"/>
              <a:gd name="connsiteY366" fmla="*/ 1241462 h 1687324"/>
              <a:gd name="connsiteX367" fmla="*/ 183229 w 1655762"/>
              <a:gd name="connsiteY367" fmla="*/ 1244359 h 1687324"/>
              <a:gd name="connsiteX368" fmla="*/ 184100 w 1655762"/>
              <a:gd name="connsiteY368" fmla="*/ 1244010 h 1687324"/>
              <a:gd name="connsiteX369" fmla="*/ 169281 w 1655762"/>
              <a:gd name="connsiteY369" fmla="*/ 1229852 h 1687324"/>
              <a:gd name="connsiteX370" fmla="*/ 169685 w 1655762"/>
              <a:gd name="connsiteY370" fmla="*/ 1231144 h 1687324"/>
              <a:gd name="connsiteX371" fmla="*/ 169896 w 1655762"/>
              <a:gd name="connsiteY371" fmla="*/ 1231620 h 1687324"/>
              <a:gd name="connsiteX372" fmla="*/ 170618 w 1655762"/>
              <a:gd name="connsiteY372" fmla="*/ 1232529 h 1687324"/>
              <a:gd name="connsiteX373" fmla="*/ 169822 w 1655762"/>
              <a:gd name="connsiteY373" fmla="*/ 1230936 h 1687324"/>
              <a:gd name="connsiteX374" fmla="*/ 174292 w 1655762"/>
              <a:gd name="connsiteY374" fmla="*/ 1228701 h 1687324"/>
              <a:gd name="connsiteX375" fmla="*/ 175780 w 1655762"/>
              <a:gd name="connsiteY375" fmla="*/ 1231681 h 1687324"/>
              <a:gd name="connsiteX376" fmla="*/ 174293 w 1655762"/>
              <a:gd name="connsiteY376" fmla="*/ 1228703 h 1687324"/>
              <a:gd name="connsiteX377" fmla="*/ 174258 w 1655762"/>
              <a:gd name="connsiteY377" fmla="*/ 1228632 h 1687324"/>
              <a:gd name="connsiteX378" fmla="*/ 174292 w 1655762"/>
              <a:gd name="connsiteY378" fmla="*/ 1228701 h 1687324"/>
              <a:gd name="connsiteX379" fmla="*/ 174291 w 1655762"/>
              <a:gd name="connsiteY379" fmla="*/ 1228699 h 1687324"/>
              <a:gd name="connsiteX380" fmla="*/ 174258 w 1655762"/>
              <a:gd name="connsiteY380" fmla="*/ 1228633 h 1687324"/>
              <a:gd name="connsiteX381" fmla="*/ 154552 w 1655762"/>
              <a:gd name="connsiteY381" fmla="*/ 1225806 h 1687324"/>
              <a:gd name="connsiteX382" fmla="*/ 158744 w 1655762"/>
              <a:gd name="connsiteY382" fmla="*/ 1235035 h 1687324"/>
              <a:gd name="connsiteX383" fmla="*/ 169923 w 1655762"/>
              <a:gd name="connsiteY383" fmla="*/ 1255172 h 1687324"/>
              <a:gd name="connsiteX384" fmla="*/ 174394 w 1655762"/>
              <a:gd name="connsiteY384" fmla="*/ 1261884 h 1687324"/>
              <a:gd name="connsiteX385" fmla="*/ 174394 w 1655762"/>
              <a:gd name="connsiteY385" fmla="*/ 1264121 h 1687324"/>
              <a:gd name="connsiteX386" fmla="*/ 173117 w 1655762"/>
              <a:gd name="connsiteY386" fmla="*/ 1263391 h 1687324"/>
              <a:gd name="connsiteX387" fmla="*/ 172159 w 1655762"/>
              <a:gd name="connsiteY387" fmla="*/ 1261884 h 1687324"/>
              <a:gd name="connsiteX388" fmla="*/ 172438 w 1655762"/>
              <a:gd name="connsiteY388" fmla="*/ 1263003 h 1687324"/>
              <a:gd name="connsiteX389" fmla="*/ 173117 w 1655762"/>
              <a:gd name="connsiteY389" fmla="*/ 1263391 h 1687324"/>
              <a:gd name="connsiteX390" fmla="*/ 174115 w 1655762"/>
              <a:gd name="connsiteY390" fmla="*/ 1264960 h 1687324"/>
              <a:gd name="connsiteX391" fmla="*/ 174394 w 1655762"/>
              <a:gd name="connsiteY391" fmla="*/ 1266359 h 1687324"/>
              <a:gd name="connsiteX392" fmla="*/ 185573 w 1655762"/>
              <a:gd name="connsiteY392" fmla="*/ 1284258 h 1687324"/>
              <a:gd name="connsiteX393" fmla="*/ 192281 w 1655762"/>
              <a:gd name="connsiteY393" fmla="*/ 1295445 h 1687324"/>
              <a:gd name="connsiteX394" fmla="*/ 196753 w 1655762"/>
              <a:gd name="connsiteY394" fmla="*/ 1299920 h 1687324"/>
              <a:gd name="connsiteX395" fmla="*/ 201224 w 1655762"/>
              <a:gd name="connsiteY395" fmla="*/ 1308869 h 1687324"/>
              <a:gd name="connsiteX396" fmla="*/ 187809 w 1655762"/>
              <a:gd name="connsiteY396" fmla="*/ 1297682 h 1687324"/>
              <a:gd name="connsiteX397" fmla="*/ 198988 w 1655762"/>
              <a:gd name="connsiteY397" fmla="*/ 1313344 h 1687324"/>
              <a:gd name="connsiteX398" fmla="*/ 204573 w 1655762"/>
              <a:gd name="connsiteY398" fmla="*/ 1319732 h 1687324"/>
              <a:gd name="connsiteX399" fmla="*/ 203339 w 1655762"/>
              <a:gd name="connsiteY399" fmla="*/ 1318187 h 1687324"/>
              <a:gd name="connsiteX400" fmla="*/ 204574 w 1655762"/>
              <a:gd name="connsiteY400" fmla="*/ 1319732 h 1687324"/>
              <a:gd name="connsiteX401" fmla="*/ 207272 w 1655762"/>
              <a:gd name="connsiteY401" fmla="*/ 1322817 h 1687324"/>
              <a:gd name="connsiteX402" fmla="*/ 209680 w 1655762"/>
              <a:gd name="connsiteY402" fmla="*/ 1324626 h 1687324"/>
              <a:gd name="connsiteX403" fmla="*/ 207932 w 1655762"/>
              <a:gd name="connsiteY403" fmla="*/ 1322293 h 1687324"/>
              <a:gd name="connsiteX404" fmla="*/ 212403 w 1655762"/>
              <a:gd name="connsiteY404" fmla="*/ 1326768 h 1687324"/>
              <a:gd name="connsiteX405" fmla="*/ 228054 w 1655762"/>
              <a:gd name="connsiteY405" fmla="*/ 1346905 h 1687324"/>
              <a:gd name="connsiteX406" fmla="*/ 230290 w 1655762"/>
              <a:gd name="connsiteY406" fmla="*/ 1351379 h 1687324"/>
              <a:gd name="connsiteX407" fmla="*/ 241469 w 1655762"/>
              <a:gd name="connsiteY407" fmla="*/ 1364804 h 1687324"/>
              <a:gd name="connsiteX408" fmla="*/ 245287 w 1655762"/>
              <a:gd name="connsiteY408" fmla="*/ 1368624 h 1687324"/>
              <a:gd name="connsiteX409" fmla="*/ 243560 w 1655762"/>
              <a:gd name="connsiteY409" fmla="*/ 1365168 h 1687324"/>
              <a:gd name="connsiteX410" fmla="*/ 246633 w 1655762"/>
              <a:gd name="connsiteY410" fmla="*/ 1369363 h 1687324"/>
              <a:gd name="connsiteX411" fmla="*/ 247392 w 1655762"/>
              <a:gd name="connsiteY411" fmla="*/ 1370731 h 1687324"/>
              <a:gd name="connsiteX412" fmla="*/ 254884 w 1655762"/>
              <a:gd name="connsiteY412" fmla="*/ 1378228 h 1687324"/>
              <a:gd name="connsiteX413" fmla="*/ 257125 w 1655762"/>
              <a:gd name="connsiteY413" fmla="*/ 1380720 h 1687324"/>
              <a:gd name="connsiteX414" fmla="*/ 274843 w 1655762"/>
              <a:gd name="connsiteY414" fmla="*/ 1396488 h 1687324"/>
              <a:gd name="connsiteX415" fmla="*/ 272609 w 1655762"/>
              <a:gd name="connsiteY415" fmla="*/ 1394251 h 1687324"/>
              <a:gd name="connsiteX416" fmla="*/ 279312 w 1655762"/>
              <a:gd name="connsiteY416" fmla="*/ 1398726 h 1687324"/>
              <a:gd name="connsiteX417" fmla="*/ 274843 w 1655762"/>
              <a:gd name="connsiteY417" fmla="*/ 1398726 h 1687324"/>
              <a:gd name="connsiteX418" fmla="*/ 277078 w 1655762"/>
              <a:gd name="connsiteY418" fmla="*/ 1400963 h 1687324"/>
              <a:gd name="connsiteX419" fmla="*/ 279312 w 1655762"/>
              <a:gd name="connsiteY419" fmla="*/ 1400963 h 1687324"/>
              <a:gd name="connsiteX420" fmla="*/ 288250 w 1655762"/>
              <a:gd name="connsiteY420" fmla="*/ 1409912 h 1687324"/>
              <a:gd name="connsiteX421" fmla="*/ 299423 w 1655762"/>
              <a:gd name="connsiteY421" fmla="*/ 1418860 h 1687324"/>
              <a:gd name="connsiteX422" fmla="*/ 315064 w 1655762"/>
              <a:gd name="connsiteY422" fmla="*/ 1432284 h 1687324"/>
              <a:gd name="connsiteX423" fmla="*/ 328471 w 1655762"/>
              <a:gd name="connsiteY423" fmla="*/ 1441232 h 1687324"/>
              <a:gd name="connsiteX424" fmla="*/ 337409 w 1655762"/>
              <a:gd name="connsiteY424" fmla="*/ 1450181 h 1687324"/>
              <a:gd name="connsiteX425" fmla="*/ 339644 w 1655762"/>
              <a:gd name="connsiteY425" fmla="*/ 1450181 h 1687324"/>
              <a:gd name="connsiteX426" fmla="*/ 350816 w 1655762"/>
              <a:gd name="connsiteY426" fmla="*/ 1459130 h 1687324"/>
              <a:gd name="connsiteX427" fmla="*/ 348582 w 1655762"/>
              <a:gd name="connsiteY427" fmla="*/ 1459130 h 1687324"/>
              <a:gd name="connsiteX428" fmla="*/ 357520 w 1655762"/>
              <a:gd name="connsiteY428" fmla="*/ 1465842 h 1687324"/>
              <a:gd name="connsiteX429" fmla="*/ 355285 w 1655762"/>
              <a:gd name="connsiteY429" fmla="*/ 1461367 h 1687324"/>
              <a:gd name="connsiteX430" fmla="*/ 361989 w 1655762"/>
              <a:gd name="connsiteY430" fmla="*/ 1465842 h 1687324"/>
              <a:gd name="connsiteX431" fmla="*/ 361989 w 1655762"/>
              <a:gd name="connsiteY431" fmla="*/ 1468079 h 1687324"/>
              <a:gd name="connsiteX432" fmla="*/ 368692 w 1655762"/>
              <a:gd name="connsiteY432" fmla="*/ 1470316 h 1687324"/>
              <a:gd name="connsiteX433" fmla="*/ 382587 w 1655762"/>
              <a:gd name="connsiteY433" fmla="*/ 1480750 h 1687324"/>
              <a:gd name="connsiteX434" fmla="*/ 382587 w 1655762"/>
              <a:gd name="connsiteY434" fmla="*/ 1479362 h 1687324"/>
              <a:gd name="connsiteX435" fmla="*/ 387461 w 1655762"/>
              <a:gd name="connsiteY435" fmla="*/ 1484236 h 1687324"/>
              <a:gd name="connsiteX436" fmla="*/ 400647 w 1655762"/>
              <a:gd name="connsiteY436" fmla="*/ 1491570 h 1687324"/>
              <a:gd name="connsiteX437" fmla="*/ 397741 w 1655762"/>
              <a:gd name="connsiteY437" fmla="*/ 1490451 h 1687324"/>
              <a:gd name="connsiteX438" fmla="*/ 411148 w 1655762"/>
              <a:gd name="connsiteY438" fmla="*/ 1499400 h 1687324"/>
              <a:gd name="connsiteX439" fmla="*/ 415617 w 1655762"/>
              <a:gd name="connsiteY439" fmla="*/ 1501637 h 1687324"/>
              <a:gd name="connsiteX440" fmla="*/ 413382 w 1655762"/>
              <a:gd name="connsiteY440" fmla="*/ 1499400 h 1687324"/>
              <a:gd name="connsiteX441" fmla="*/ 415617 w 1655762"/>
              <a:gd name="connsiteY441" fmla="*/ 1499400 h 1687324"/>
              <a:gd name="connsiteX442" fmla="*/ 430654 w 1655762"/>
              <a:gd name="connsiteY442" fmla="*/ 1508628 h 1687324"/>
              <a:gd name="connsiteX443" fmla="*/ 429501 w 1655762"/>
              <a:gd name="connsiteY443" fmla="*/ 1506430 h 1687324"/>
              <a:gd name="connsiteX444" fmla="*/ 429024 w 1655762"/>
              <a:gd name="connsiteY444" fmla="*/ 1506111 h 1687324"/>
              <a:gd name="connsiteX445" fmla="*/ 426789 w 1655762"/>
              <a:gd name="connsiteY445" fmla="*/ 1503874 h 1687324"/>
              <a:gd name="connsiteX446" fmla="*/ 420350 w 1655762"/>
              <a:gd name="connsiteY446" fmla="*/ 1500651 h 1687324"/>
              <a:gd name="connsiteX447" fmla="*/ 417909 w 1655762"/>
              <a:gd name="connsiteY447" fmla="*/ 1500000 h 1687324"/>
              <a:gd name="connsiteX448" fmla="*/ 416002 w 1655762"/>
              <a:gd name="connsiteY448" fmla="*/ 1498474 h 1687324"/>
              <a:gd name="connsiteX449" fmla="*/ 413382 w 1655762"/>
              <a:gd name="connsiteY449" fmla="*/ 1497162 h 1687324"/>
              <a:gd name="connsiteX450" fmla="*/ 395506 w 1655762"/>
              <a:gd name="connsiteY450" fmla="*/ 1483739 h 1687324"/>
              <a:gd name="connsiteX451" fmla="*/ 398858 w 1655762"/>
              <a:gd name="connsiteY451" fmla="*/ 1487934 h 1687324"/>
              <a:gd name="connsiteX452" fmla="*/ 393272 w 1655762"/>
              <a:gd name="connsiteY452" fmla="*/ 1483739 h 1687324"/>
              <a:gd name="connsiteX453" fmla="*/ 394948 w 1655762"/>
              <a:gd name="connsiteY453" fmla="*/ 1486536 h 1687324"/>
              <a:gd name="connsiteX454" fmla="*/ 394947 w 1655762"/>
              <a:gd name="connsiteY454" fmla="*/ 1486535 h 1687324"/>
              <a:gd name="connsiteX455" fmla="*/ 386568 w 1655762"/>
              <a:gd name="connsiteY455" fmla="*/ 1481502 h 1687324"/>
              <a:gd name="connsiteX456" fmla="*/ 382099 w 1655762"/>
              <a:gd name="connsiteY456" fmla="*/ 1477028 h 1687324"/>
              <a:gd name="connsiteX457" fmla="*/ 370927 w 1655762"/>
              <a:gd name="connsiteY457" fmla="*/ 1468079 h 1687324"/>
              <a:gd name="connsiteX458" fmla="*/ 391037 w 1655762"/>
              <a:gd name="connsiteY458" fmla="*/ 1481502 h 1687324"/>
              <a:gd name="connsiteX459" fmla="*/ 386568 w 1655762"/>
              <a:gd name="connsiteY459" fmla="*/ 1477028 h 1687324"/>
              <a:gd name="connsiteX460" fmla="*/ 378718 w 1655762"/>
              <a:gd name="connsiteY460" fmla="*/ 1472312 h 1687324"/>
              <a:gd name="connsiteX461" fmla="*/ 379412 w 1655762"/>
              <a:gd name="connsiteY461" fmla="*/ 1473012 h 1687324"/>
              <a:gd name="connsiteX462" fmla="*/ 378416 w 1655762"/>
              <a:gd name="connsiteY462" fmla="*/ 1472131 h 1687324"/>
              <a:gd name="connsiteX463" fmla="*/ 375396 w 1655762"/>
              <a:gd name="connsiteY463" fmla="*/ 1470316 h 1687324"/>
              <a:gd name="connsiteX464" fmla="*/ 364712 w 1655762"/>
              <a:gd name="connsiteY464" fmla="*/ 1461192 h 1687324"/>
              <a:gd name="connsiteX465" fmla="*/ 365181 w 1655762"/>
              <a:gd name="connsiteY465" fmla="*/ 1461239 h 1687324"/>
              <a:gd name="connsiteX466" fmla="*/ 370927 w 1655762"/>
              <a:gd name="connsiteY466" fmla="*/ 1465842 h 1687324"/>
              <a:gd name="connsiteX467" fmla="*/ 369815 w 1655762"/>
              <a:gd name="connsiteY467" fmla="*/ 1464728 h 1687324"/>
              <a:gd name="connsiteX468" fmla="*/ 368300 w 1655762"/>
              <a:gd name="connsiteY468" fmla="*/ 1463487 h 1687324"/>
              <a:gd name="connsiteX469" fmla="*/ 369377 w 1655762"/>
              <a:gd name="connsiteY469" fmla="*/ 1464290 h 1687324"/>
              <a:gd name="connsiteX470" fmla="*/ 368692 w 1655762"/>
              <a:gd name="connsiteY470" fmla="*/ 1463604 h 1687324"/>
              <a:gd name="connsiteX471" fmla="*/ 382098 w 1655762"/>
              <a:gd name="connsiteY471" fmla="*/ 1470315 h 1687324"/>
              <a:gd name="connsiteX472" fmla="*/ 382099 w 1655762"/>
              <a:gd name="connsiteY472" fmla="*/ 1470316 h 1687324"/>
              <a:gd name="connsiteX473" fmla="*/ 387428 w 1655762"/>
              <a:gd name="connsiteY473" fmla="*/ 1473414 h 1687324"/>
              <a:gd name="connsiteX474" fmla="*/ 391037 w 1655762"/>
              <a:gd name="connsiteY474" fmla="*/ 1477028 h 1687324"/>
              <a:gd name="connsiteX475" fmla="*/ 390758 w 1655762"/>
              <a:gd name="connsiteY475" fmla="*/ 1475350 h 1687324"/>
              <a:gd name="connsiteX476" fmla="*/ 387428 w 1655762"/>
              <a:gd name="connsiteY476" fmla="*/ 1473414 h 1687324"/>
              <a:gd name="connsiteX477" fmla="*/ 386568 w 1655762"/>
              <a:gd name="connsiteY477" fmla="*/ 1472553 h 1687324"/>
              <a:gd name="connsiteX478" fmla="*/ 382098 w 1655762"/>
              <a:gd name="connsiteY478" fmla="*/ 1470315 h 1687324"/>
              <a:gd name="connsiteX479" fmla="*/ 368692 w 1655762"/>
              <a:gd name="connsiteY479" fmla="*/ 1461367 h 1687324"/>
              <a:gd name="connsiteX480" fmla="*/ 368692 w 1655762"/>
              <a:gd name="connsiteY480" fmla="*/ 1460025 h 1687324"/>
              <a:gd name="connsiteX481" fmla="*/ 370182 w 1655762"/>
              <a:gd name="connsiteY481" fmla="*/ 1460622 h 1687324"/>
              <a:gd name="connsiteX482" fmla="*/ 371765 w 1655762"/>
              <a:gd name="connsiteY482" fmla="*/ 1462206 h 1687324"/>
              <a:gd name="connsiteX483" fmla="*/ 373161 w 1655762"/>
              <a:gd name="connsiteY483" fmla="*/ 1463604 h 1687324"/>
              <a:gd name="connsiteX484" fmla="*/ 377630 w 1655762"/>
              <a:gd name="connsiteY484" fmla="*/ 1465842 h 1687324"/>
              <a:gd name="connsiteX485" fmla="*/ 377630 w 1655762"/>
              <a:gd name="connsiteY485" fmla="*/ 1463604 h 1687324"/>
              <a:gd name="connsiteX486" fmla="*/ 375092 w 1655762"/>
              <a:gd name="connsiteY486" fmla="*/ 1462588 h 1687324"/>
              <a:gd name="connsiteX487" fmla="*/ 377296 w 1655762"/>
              <a:gd name="connsiteY487" fmla="*/ 1464439 h 1687324"/>
              <a:gd name="connsiteX488" fmla="*/ 373062 w 1655762"/>
              <a:gd name="connsiteY488" fmla="*/ 1462216 h 1687324"/>
              <a:gd name="connsiteX489" fmla="*/ 372383 w 1655762"/>
              <a:gd name="connsiteY489" fmla="*/ 1461503 h 1687324"/>
              <a:gd name="connsiteX490" fmla="*/ 370182 w 1655762"/>
              <a:gd name="connsiteY490" fmla="*/ 1460622 h 1687324"/>
              <a:gd name="connsiteX491" fmla="*/ 368692 w 1655762"/>
              <a:gd name="connsiteY491" fmla="*/ 1459130 h 1687324"/>
              <a:gd name="connsiteX492" fmla="*/ 368692 w 1655762"/>
              <a:gd name="connsiteY492" fmla="*/ 1460025 h 1687324"/>
              <a:gd name="connsiteX493" fmla="*/ 366458 w 1655762"/>
              <a:gd name="connsiteY493" fmla="*/ 1459130 h 1687324"/>
              <a:gd name="connsiteX494" fmla="*/ 364223 w 1655762"/>
              <a:gd name="connsiteY494" fmla="*/ 1454656 h 1687324"/>
              <a:gd name="connsiteX495" fmla="*/ 353051 w 1655762"/>
              <a:gd name="connsiteY495" fmla="*/ 1450181 h 1687324"/>
              <a:gd name="connsiteX496" fmla="*/ 353051 w 1655762"/>
              <a:gd name="connsiteY496" fmla="*/ 1447944 h 1687324"/>
              <a:gd name="connsiteX497" fmla="*/ 348582 w 1655762"/>
              <a:gd name="connsiteY497" fmla="*/ 1443470 h 1687324"/>
              <a:gd name="connsiteX498" fmla="*/ 346347 w 1655762"/>
              <a:gd name="connsiteY498" fmla="*/ 1442071 h 1687324"/>
              <a:gd name="connsiteX499" fmla="*/ 344921 w 1655762"/>
              <a:gd name="connsiteY499" fmla="*/ 1440108 h 1687324"/>
              <a:gd name="connsiteX500" fmla="*/ 344113 w 1655762"/>
              <a:gd name="connsiteY500" fmla="*/ 1438995 h 1687324"/>
              <a:gd name="connsiteX501" fmla="*/ 343350 w 1655762"/>
              <a:gd name="connsiteY501" fmla="*/ 1438537 h 1687324"/>
              <a:gd name="connsiteX502" fmla="*/ 335733 w 1655762"/>
              <a:gd name="connsiteY502" fmla="*/ 1433962 h 1687324"/>
              <a:gd name="connsiteX503" fmla="*/ 334431 w 1655762"/>
              <a:gd name="connsiteY503" fmla="*/ 1433030 h 1687324"/>
              <a:gd name="connsiteX504" fmla="*/ 330706 w 1655762"/>
              <a:gd name="connsiteY504" fmla="*/ 1430046 h 1687324"/>
              <a:gd name="connsiteX505" fmla="*/ 326237 w 1655762"/>
              <a:gd name="connsiteY505" fmla="*/ 1423335 h 1687324"/>
              <a:gd name="connsiteX506" fmla="*/ 321768 w 1655762"/>
              <a:gd name="connsiteY506" fmla="*/ 1421098 h 1687324"/>
              <a:gd name="connsiteX507" fmla="*/ 320990 w 1655762"/>
              <a:gd name="connsiteY507" fmla="*/ 1419736 h 1687324"/>
              <a:gd name="connsiteX508" fmla="*/ 330706 w 1655762"/>
              <a:gd name="connsiteY508" fmla="*/ 1425572 h 1687324"/>
              <a:gd name="connsiteX509" fmla="*/ 319531 w 1655762"/>
              <a:gd name="connsiteY509" fmla="*/ 1416621 h 1687324"/>
              <a:gd name="connsiteX510" fmla="*/ 306126 w 1655762"/>
              <a:gd name="connsiteY510" fmla="*/ 1403200 h 1687324"/>
              <a:gd name="connsiteX511" fmla="*/ 308361 w 1655762"/>
              <a:gd name="connsiteY511" fmla="*/ 1407674 h 1687324"/>
              <a:gd name="connsiteX512" fmla="*/ 306126 w 1655762"/>
              <a:gd name="connsiteY512" fmla="*/ 1405437 h 1687324"/>
              <a:gd name="connsiteX513" fmla="*/ 301657 w 1655762"/>
              <a:gd name="connsiteY513" fmla="*/ 1400963 h 1687324"/>
              <a:gd name="connsiteX514" fmla="*/ 294954 w 1655762"/>
              <a:gd name="connsiteY514" fmla="*/ 1394251 h 1687324"/>
              <a:gd name="connsiteX515" fmla="*/ 299423 w 1655762"/>
              <a:gd name="connsiteY515" fmla="*/ 1400963 h 1687324"/>
              <a:gd name="connsiteX516" fmla="*/ 292719 w 1655762"/>
              <a:gd name="connsiteY516" fmla="*/ 1394251 h 1687324"/>
              <a:gd name="connsiteX517" fmla="*/ 286016 w 1655762"/>
              <a:gd name="connsiteY517" fmla="*/ 1387540 h 1687324"/>
              <a:gd name="connsiteX518" fmla="*/ 285476 w 1655762"/>
              <a:gd name="connsiteY518" fmla="*/ 1387000 h 1687324"/>
              <a:gd name="connsiteX519" fmla="*/ 284162 w 1655762"/>
              <a:gd name="connsiteY519" fmla="*/ 1386096 h 1687324"/>
              <a:gd name="connsiteX520" fmla="*/ 284574 w 1655762"/>
              <a:gd name="connsiteY520" fmla="*/ 1386096 h 1687324"/>
              <a:gd name="connsiteX521" fmla="*/ 281547 w 1655762"/>
              <a:gd name="connsiteY521" fmla="*/ 1383065 h 1687324"/>
              <a:gd name="connsiteX522" fmla="*/ 281547 w 1655762"/>
              <a:gd name="connsiteY522" fmla="*/ 1381147 h 1687324"/>
              <a:gd name="connsiteX523" fmla="*/ 280238 w 1655762"/>
              <a:gd name="connsiteY523" fmla="*/ 1379788 h 1687324"/>
              <a:gd name="connsiteX524" fmla="*/ 272050 w 1655762"/>
              <a:gd name="connsiteY524" fmla="*/ 1373277 h 1687324"/>
              <a:gd name="connsiteX525" fmla="*/ 272609 w 1655762"/>
              <a:gd name="connsiteY525" fmla="*/ 1374116 h 1687324"/>
              <a:gd name="connsiteX526" fmla="*/ 268140 w 1655762"/>
              <a:gd name="connsiteY526" fmla="*/ 1369642 h 1687324"/>
              <a:gd name="connsiteX527" fmla="*/ 265903 w 1655762"/>
              <a:gd name="connsiteY527" fmla="*/ 1367402 h 1687324"/>
              <a:gd name="connsiteX528" fmla="*/ 263671 w 1655762"/>
              <a:gd name="connsiteY528" fmla="*/ 1364329 h 1687324"/>
              <a:gd name="connsiteX529" fmla="*/ 261437 w 1655762"/>
              <a:gd name="connsiteY529" fmla="*/ 1362931 h 1687324"/>
              <a:gd name="connsiteX530" fmla="*/ 261435 w 1655762"/>
              <a:gd name="connsiteY530" fmla="*/ 1362929 h 1687324"/>
              <a:gd name="connsiteX531" fmla="*/ 252498 w 1655762"/>
              <a:gd name="connsiteY531" fmla="*/ 1351744 h 1687324"/>
              <a:gd name="connsiteX532" fmla="*/ 248161 w 1655762"/>
              <a:gd name="connsiteY532" fmla="*/ 1348849 h 1687324"/>
              <a:gd name="connsiteX533" fmla="*/ 248029 w 1655762"/>
              <a:gd name="connsiteY533" fmla="*/ 1348668 h 1687324"/>
              <a:gd name="connsiteX534" fmla="*/ 245803 w 1655762"/>
              <a:gd name="connsiteY534" fmla="*/ 1347276 h 1687324"/>
              <a:gd name="connsiteX535" fmla="*/ 245796 w 1655762"/>
              <a:gd name="connsiteY535" fmla="*/ 1347271 h 1687324"/>
              <a:gd name="connsiteX536" fmla="*/ 245795 w 1655762"/>
              <a:gd name="connsiteY536" fmla="*/ 1347270 h 1687324"/>
              <a:gd name="connsiteX537" fmla="*/ 245795 w 1655762"/>
              <a:gd name="connsiteY537" fmla="*/ 1347271 h 1687324"/>
              <a:gd name="connsiteX538" fmla="*/ 243560 w 1655762"/>
              <a:gd name="connsiteY538" fmla="*/ 1345033 h 1687324"/>
              <a:gd name="connsiteX539" fmla="*/ 248029 w 1655762"/>
              <a:gd name="connsiteY539" fmla="*/ 1345033 h 1687324"/>
              <a:gd name="connsiteX540" fmla="*/ 241326 w 1655762"/>
              <a:gd name="connsiteY540" fmla="*/ 1338321 h 1687324"/>
              <a:gd name="connsiteX541" fmla="*/ 248531 w 1655762"/>
              <a:gd name="connsiteY541" fmla="*/ 1345535 h 1687324"/>
              <a:gd name="connsiteX542" fmla="*/ 252381 w 1655762"/>
              <a:gd name="connsiteY542" fmla="*/ 1349389 h 1687324"/>
              <a:gd name="connsiteX543" fmla="*/ 251888 w 1655762"/>
              <a:gd name="connsiteY543" fmla="*/ 1348896 h 1687324"/>
              <a:gd name="connsiteX544" fmla="*/ 253116 w 1655762"/>
              <a:gd name="connsiteY544" fmla="*/ 1350126 h 1687324"/>
              <a:gd name="connsiteX545" fmla="*/ 253809 w 1655762"/>
              <a:gd name="connsiteY545" fmla="*/ 1350819 h 1687324"/>
              <a:gd name="connsiteX546" fmla="*/ 254145 w 1655762"/>
              <a:gd name="connsiteY546" fmla="*/ 1351156 h 1687324"/>
              <a:gd name="connsiteX547" fmla="*/ 263671 w 1655762"/>
              <a:gd name="connsiteY547" fmla="*/ 1360693 h 1687324"/>
              <a:gd name="connsiteX548" fmla="*/ 254245 w 1655762"/>
              <a:gd name="connsiteY548" fmla="*/ 1351256 h 1687324"/>
              <a:gd name="connsiteX549" fmla="*/ 254733 w 1655762"/>
              <a:gd name="connsiteY549" fmla="*/ 1351744 h 1687324"/>
              <a:gd name="connsiteX550" fmla="*/ 252498 w 1655762"/>
              <a:gd name="connsiteY550" fmla="*/ 1347270 h 1687324"/>
              <a:gd name="connsiteX551" fmla="*/ 230153 w 1655762"/>
              <a:gd name="connsiteY551" fmla="*/ 1322661 h 1687324"/>
              <a:gd name="connsiteX552" fmla="*/ 230153 w 1655762"/>
              <a:gd name="connsiteY552" fmla="*/ 1324898 h 1687324"/>
              <a:gd name="connsiteX553" fmla="*/ 227530 w 1655762"/>
              <a:gd name="connsiteY553" fmla="*/ 1321396 h 1687324"/>
              <a:gd name="connsiteX554" fmla="*/ 227919 w 1655762"/>
              <a:gd name="connsiteY554" fmla="*/ 1320424 h 1687324"/>
              <a:gd name="connsiteX555" fmla="*/ 223450 w 1655762"/>
              <a:gd name="connsiteY555" fmla="*/ 1315949 h 1687324"/>
              <a:gd name="connsiteX556" fmla="*/ 225365 w 1655762"/>
              <a:gd name="connsiteY556" fmla="*/ 1318506 h 1687324"/>
              <a:gd name="connsiteX557" fmla="*/ 224567 w 1655762"/>
              <a:gd name="connsiteY557" fmla="*/ 1317907 h 1687324"/>
              <a:gd name="connsiteX558" fmla="*/ 221215 w 1655762"/>
              <a:gd name="connsiteY558" fmla="*/ 1313712 h 1687324"/>
              <a:gd name="connsiteX559" fmla="*/ 226243 w 1655762"/>
              <a:gd name="connsiteY559" fmla="*/ 1320424 h 1687324"/>
              <a:gd name="connsiteX560" fmla="*/ 226802 w 1655762"/>
              <a:gd name="connsiteY560" fmla="*/ 1320424 h 1687324"/>
              <a:gd name="connsiteX561" fmla="*/ 227530 w 1655762"/>
              <a:gd name="connsiteY561" fmla="*/ 1321396 h 1687324"/>
              <a:gd name="connsiteX562" fmla="*/ 227360 w 1655762"/>
              <a:gd name="connsiteY562" fmla="*/ 1321822 h 1687324"/>
              <a:gd name="connsiteX563" fmla="*/ 230153 w 1655762"/>
              <a:gd name="connsiteY563" fmla="*/ 1324898 h 1687324"/>
              <a:gd name="connsiteX564" fmla="*/ 227919 w 1655762"/>
              <a:gd name="connsiteY564" fmla="*/ 1324898 h 1687324"/>
              <a:gd name="connsiteX565" fmla="*/ 221215 w 1655762"/>
              <a:gd name="connsiteY565" fmla="*/ 1315949 h 1687324"/>
              <a:gd name="connsiteX566" fmla="*/ 218981 w 1655762"/>
              <a:gd name="connsiteY566" fmla="*/ 1315949 h 1687324"/>
              <a:gd name="connsiteX567" fmla="*/ 210043 w 1655762"/>
              <a:gd name="connsiteY567" fmla="*/ 1304763 h 1687324"/>
              <a:gd name="connsiteX568" fmla="*/ 218981 w 1655762"/>
              <a:gd name="connsiteY568" fmla="*/ 1313712 h 1687324"/>
              <a:gd name="connsiteX569" fmla="*/ 211961 w 1655762"/>
              <a:gd name="connsiteY569" fmla="*/ 1304342 h 1687324"/>
              <a:gd name="connsiteX570" fmla="*/ 207962 w 1655762"/>
              <a:gd name="connsiteY570" fmla="*/ 1300610 h 1687324"/>
              <a:gd name="connsiteX571" fmla="*/ 209930 w 1655762"/>
              <a:gd name="connsiteY571" fmla="*/ 1301630 h 1687324"/>
              <a:gd name="connsiteX572" fmla="*/ 205574 w 1655762"/>
              <a:gd name="connsiteY572" fmla="*/ 1295815 h 1687324"/>
              <a:gd name="connsiteX573" fmla="*/ 205574 w 1655762"/>
              <a:gd name="connsiteY573" fmla="*/ 1298052 h 1687324"/>
              <a:gd name="connsiteX574" fmla="*/ 196636 w 1655762"/>
              <a:gd name="connsiteY574" fmla="*/ 1284629 h 1687324"/>
              <a:gd name="connsiteX575" fmla="*/ 198870 w 1655762"/>
              <a:gd name="connsiteY575" fmla="*/ 1289103 h 1687324"/>
              <a:gd name="connsiteX576" fmla="*/ 192167 w 1655762"/>
              <a:gd name="connsiteY576" fmla="*/ 1280154 h 1687324"/>
              <a:gd name="connsiteX577" fmla="*/ 194401 w 1655762"/>
              <a:gd name="connsiteY577" fmla="*/ 1282391 h 1687324"/>
              <a:gd name="connsiteX578" fmla="*/ 194401 w 1655762"/>
              <a:gd name="connsiteY578" fmla="*/ 1280829 h 1687324"/>
              <a:gd name="connsiteX579" fmla="*/ 191943 w 1655762"/>
              <a:gd name="connsiteY579" fmla="*/ 1278360 h 1687324"/>
              <a:gd name="connsiteX580" fmla="*/ 187325 w 1655762"/>
              <a:gd name="connsiteY580" fmla="*/ 1271399 h 1687324"/>
              <a:gd name="connsiteX581" fmla="*/ 189419 w 1655762"/>
              <a:gd name="connsiteY581" fmla="*/ 1273503 h 1687324"/>
              <a:gd name="connsiteX582" fmla="*/ 187698 w 1655762"/>
              <a:gd name="connsiteY582" fmla="*/ 1271205 h 1687324"/>
              <a:gd name="connsiteX583" fmla="*/ 176525 w 1655762"/>
              <a:gd name="connsiteY583" fmla="*/ 1257782 h 1687324"/>
              <a:gd name="connsiteX584" fmla="*/ 175818 w 1655762"/>
              <a:gd name="connsiteY584" fmla="*/ 1255834 h 1687324"/>
              <a:gd name="connsiteX585" fmla="*/ 169923 w 1655762"/>
              <a:gd name="connsiteY585" fmla="*/ 1248460 h 1687324"/>
              <a:gd name="connsiteX586" fmla="*/ 165713 w 1655762"/>
              <a:gd name="connsiteY586" fmla="*/ 1242843 h 1687324"/>
              <a:gd name="connsiteX587" fmla="*/ 167587 w 1655762"/>
              <a:gd name="connsiteY587" fmla="*/ 1246596 h 1687324"/>
              <a:gd name="connsiteX588" fmla="*/ 165713 w 1655762"/>
              <a:gd name="connsiteY588" fmla="*/ 1242843 h 1687324"/>
              <a:gd name="connsiteX589" fmla="*/ 163215 w 1655762"/>
              <a:gd name="connsiteY589" fmla="*/ 1239510 h 1687324"/>
              <a:gd name="connsiteX590" fmla="*/ 163335 w 1655762"/>
              <a:gd name="connsiteY590" fmla="*/ 1238080 h 1687324"/>
              <a:gd name="connsiteX591" fmla="*/ 160884 w 1655762"/>
              <a:gd name="connsiteY591" fmla="*/ 1233173 h 1687324"/>
              <a:gd name="connsiteX592" fmla="*/ 160885 w 1655762"/>
              <a:gd name="connsiteY592" fmla="*/ 1233174 h 1687324"/>
              <a:gd name="connsiteX593" fmla="*/ 163335 w 1655762"/>
              <a:gd name="connsiteY593" fmla="*/ 1238080 h 1687324"/>
              <a:gd name="connsiteX594" fmla="*/ 163375 w 1655762"/>
              <a:gd name="connsiteY594" fmla="*/ 1237592 h 1687324"/>
              <a:gd name="connsiteX595" fmla="*/ 165451 w 1655762"/>
              <a:gd name="connsiteY595" fmla="*/ 1241748 h 1687324"/>
              <a:gd name="connsiteX596" fmla="*/ 171320 w 1655762"/>
              <a:gd name="connsiteY596" fmla="*/ 1249858 h 1687324"/>
              <a:gd name="connsiteX597" fmla="*/ 175721 w 1655762"/>
              <a:gd name="connsiteY597" fmla="*/ 1255567 h 1687324"/>
              <a:gd name="connsiteX598" fmla="*/ 175408 w 1655762"/>
              <a:gd name="connsiteY598" fmla="*/ 1254706 h 1687324"/>
              <a:gd name="connsiteX599" fmla="*/ 174291 w 1655762"/>
              <a:gd name="connsiteY599" fmla="*/ 1253308 h 1687324"/>
              <a:gd name="connsiteX600" fmla="*/ 163426 w 1655762"/>
              <a:gd name="connsiteY600" fmla="*/ 1236989 h 1687324"/>
              <a:gd name="connsiteX601" fmla="*/ 163375 w 1655762"/>
              <a:gd name="connsiteY601" fmla="*/ 1237592 h 1687324"/>
              <a:gd name="connsiteX602" fmla="*/ 162018 w 1655762"/>
              <a:gd name="connsiteY602" fmla="*/ 1234875 h 1687324"/>
              <a:gd name="connsiteX603" fmla="*/ 160885 w 1655762"/>
              <a:gd name="connsiteY603" fmla="*/ 1233174 h 1687324"/>
              <a:gd name="connsiteX604" fmla="*/ 158342 w 1655762"/>
              <a:gd name="connsiteY604" fmla="*/ 1228082 h 1687324"/>
              <a:gd name="connsiteX605" fmla="*/ 171660 w 1655762"/>
              <a:gd name="connsiteY605" fmla="*/ 1223431 h 1687324"/>
              <a:gd name="connsiteX606" fmla="*/ 174258 w 1655762"/>
              <a:gd name="connsiteY606" fmla="*/ 1228632 h 1687324"/>
              <a:gd name="connsiteX607" fmla="*/ 174089 w 1655762"/>
              <a:gd name="connsiteY607" fmla="*/ 1228296 h 1687324"/>
              <a:gd name="connsiteX608" fmla="*/ 171777 w 1655762"/>
              <a:gd name="connsiteY608" fmla="*/ 1223665 h 1687324"/>
              <a:gd name="connsiteX609" fmla="*/ 170757 w 1655762"/>
              <a:gd name="connsiteY609" fmla="*/ 1221622 h 1687324"/>
              <a:gd name="connsiteX610" fmla="*/ 171660 w 1655762"/>
              <a:gd name="connsiteY610" fmla="*/ 1223431 h 1687324"/>
              <a:gd name="connsiteX611" fmla="*/ 171404 w 1655762"/>
              <a:gd name="connsiteY611" fmla="*/ 1222918 h 1687324"/>
              <a:gd name="connsiteX612" fmla="*/ 175086 w 1655762"/>
              <a:gd name="connsiteY612" fmla="*/ 1221463 h 1687324"/>
              <a:gd name="connsiteX613" fmla="*/ 175792 w 1655762"/>
              <a:gd name="connsiteY613" fmla="*/ 1222730 h 1687324"/>
              <a:gd name="connsiteX614" fmla="*/ 178650 w 1655762"/>
              <a:gd name="connsiteY614" fmla="*/ 1226240 h 1687324"/>
              <a:gd name="connsiteX615" fmla="*/ 176525 w 1655762"/>
              <a:gd name="connsiteY615" fmla="*/ 1221987 h 1687324"/>
              <a:gd name="connsiteX616" fmla="*/ 169823 w 1655762"/>
              <a:gd name="connsiteY616" fmla="*/ 1219750 h 1687324"/>
              <a:gd name="connsiteX617" fmla="*/ 170757 w 1655762"/>
              <a:gd name="connsiteY617" fmla="*/ 1221622 h 1687324"/>
              <a:gd name="connsiteX618" fmla="*/ 169822 w 1655762"/>
              <a:gd name="connsiteY618" fmla="*/ 1219750 h 1687324"/>
              <a:gd name="connsiteX619" fmla="*/ 169029 w 1655762"/>
              <a:gd name="connsiteY619" fmla="*/ 1219374 h 1687324"/>
              <a:gd name="connsiteX620" fmla="*/ 172056 w 1655762"/>
              <a:gd name="connsiteY620" fmla="*/ 1224224 h 1687324"/>
              <a:gd name="connsiteX621" fmla="*/ 174089 w 1655762"/>
              <a:gd name="connsiteY621" fmla="*/ 1228296 h 1687324"/>
              <a:gd name="connsiteX622" fmla="*/ 174258 w 1655762"/>
              <a:gd name="connsiteY622" fmla="*/ 1228633 h 1687324"/>
              <a:gd name="connsiteX623" fmla="*/ 174293 w 1655762"/>
              <a:gd name="connsiteY623" fmla="*/ 1228703 h 1687324"/>
              <a:gd name="connsiteX624" fmla="*/ 174849 w 1655762"/>
              <a:gd name="connsiteY624" fmla="*/ 1230097 h 1687324"/>
              <a:gd name="connsiteX625" fmla="*/ 172056 w 1655762"/>
              <a:gd name="connsiteY625" fmla="*/ 1226461 h 1687324"/>
              <a:gd name="connsiteX626" fmla="*/ 175780 w 1655762"/>
              <a:gd name="connsiteY626" fmla="*/ 1231681 h 1687324"/>
              <a:gd name="connsiteX627" fmla="*/ 180177 w 1655762"/>
              <a:gd name="connsiteY627" fmla="*/ 1237843 h 1687324"/>
              <a:gd name="connsiteX628" fmla="*/ 175491 w 1655762"/>
              <a:gd name="connsiteY628" fmla="*/ 1229404 h 1687324"/>
              <a:gd name="connsiteX629" fmla="*/ 174193 w 1655762"/>
              <a:gd name="connsiteY629" fmla="*/ 1227807 h 1687324"/>
              <a:gd name="connsiteX630" fmla="*/ 174644 w 1655762"/>
              <a:gd name="connsiteY630" fmla="*/ 1227877 h 1687324"/>
              <a:gd name="connsiteX631" fmla="*/ 170124 w 1655762"/>
              <a:gd name="connsiteY631" fmla="*/ 1219736 h 1687324"/>
              <a:gd name="connsiteX632" fmla="*/ 169823 w 1655762"/>
              <a:gd name="connsiteY632" fmla="*/ 1219750 h 1687324"/>
              <a:gd name="connsiteX633" fmla="*/ 169822 w 1655762"/>
              <a:gd name="connsiteY633" fmla="*/ 1219749 h 1687324"/>
              <a:gd name="connsiteX634" fmla="*/ 169635 w 1655762"/>
              <a:gd name="connsiteY634" fmla="*/ 1219374 h 1687324"/>
              <a:gd name="connsiteX635" fmla="*/ 169447 w 1655762"/>
              <a:gd name="connsiteY635" fmla="*/ 1219374 h 1687324"/>
              <a:gd name="connsiteX636" fmla="*/ 169822 w 1655762"/>
              <a:gd name="connsiteY636" fmla="*/ 1219749 h 1687324"/>
              <a:gd name="connsiteX637" fmla="*/ 169822 w 1655762"/>
              <a:gd name="connsiteY637" fmla="*/ 1219750 h 1687324"/>
              <a:gd name="connsiteX638" fmla="*/ 171404 w 1655762"/>
              <a:gd name="connsiteY638" fmla="*/ 1222918 h 1687324"/>
              <a:gd name="connsiteX639" fmla="*/ 172056 w 1655762"/>
              <a:gd name="connsiteY639" fmla="*/ 1224224 h 1687324"/>
              <a:gd name="connsiteX640" fmla="*/ 169288 w 1655762"/>
              <a:gd name="connsiteY640" fmla="*/ 1219374 h 1687324"/>
              <a:gd name="connsiteX641" fmla="*/ 1564320 w 1655762"/>
              <a:gd name="connsiteY641" fmla="*/ 1219348 h 1687324"/>
              <a:gd name="connsiteX642" fmla="*/ 1564148 w 1655762"/>
              <a:gd name="connsiteY642" fmla="*/ 1219750 h 1687324"/>
              <a:gd name="connsiteX643" fmla="*/ 1564188 w 1655762"/>
              <a:gd name="connsiteY643" fmla="*/ 1219465 h 1687324"/>
              <a:gd name="connsiteX644" fmla="*/ 1566382 w 1655762"/>
              <a:gd name="connsiteY644" fmla="*/ 1217513 h 1687324"/>
              <a:gd name="connsiteX645" fmla="*/ 1564320 w 1655762"/>
              <a:gd name="connsiteY645" fmla="*/ 1219348 h 1687324"/>
              <a:gd name="connsiteX646" fmla="*/ 1565022 w 1655762"/>
              <a:gd name="connsiteY646" fmla="*/ 1217707 h 1687324"/>
              <a:gd name="connsiteX647" fmla="*/ 160772 w 1655762"/>
              <a:gd name="connsiteY647" fmla="*/ 1213876 h 1687324"/>
              <a:gd name="connsiteX648" fmla="*/ 162274 w 1655762"/>
              <a:gd name="connsiteY648" fmla="*/ 1217637 h 1687324"/>
              <a:gd name="connsiteX649" fmla="*/ 164688 w 1655762"/>
              <a:gd name="connsiteY649" fmla="*/ 1220657 h 1687324"/>
              <a:gd name="connsiteX650" fmla="*/ 163118 w 1655762"/>
              <a:gd name="connsiteY650" fmla="*/ 1217513 h 1687324"/>
              <a:gd name="connsiteX651" fmla="*/ 164794 w 1655762"/>
              <a:gd name="connsiteY651" fmla="*/ 1219750 h 1687324"/>
              <a:gd name="connsiteX652" fmla="*/ 163215 w 1655762"/>
              <a:gd name="connsiteY652" fmla="*/ 1215534 h 1687324"/>
              <a:gd name="connsiteX653" fmla="*/ 163215 w 1655762"/>
              <a:gd name="connsiteY653" fmla="*/ 1217136 h 1687324"/>
              <a:gd name="connsiteX654" fmla="*/ 160846 w 1655762"/>
              <a:gd name="connsiteY654" fmla="*/ 1212162 h 1687324"/>
              <a:gd name="connsiteX655" fmla="*/ 160979 w 1655762"/>
              <a:gd name="connsiteY655" fmla="*/ 1212662 h 1687324"/>
              <a:gd name="connsiteX656" fmla="*/ 160896 w 1655762"/>
              <a:gd name="connsiteY656" fmla="*/ 1212244 h 1687324"/>
              <a:gd name="connsiteX657" fmla="*/ 156508 w 1655762"/>
              <a:gd name="connsiteY657" fmla="*/ 1208187 h 1687324"/>
              <a:gd name="connsiteX658" fmla="*/ 156508 w 1655762"/>
              <a:gd name="connsiteY658" fmla="*/ 1208999 h 1687324"/>
              <a:gd name="connsiteX659" fmla="*/ 156925 w 1655762"/>
              <a:gd name="connsiteY659" fmla="*/ 1210946 h 1687324"/>
              <a:gd name="connsiteX660" fmla="*/ 160692 w 1655762"/>
              <a:gd name="connsiteY660" fmla="*/ 1215658 h 1687324"/>
              <a:gd name="connsiteX661" fmla="*/ 158884 w 1655762"/>
              <a:gd name="connsiteY661" fmla="*/ 1211357 h 1687324"/>
              <a:gd name="connsiteX662" fmla="*/ 158744 w 1655762"/>
              <a:gd name="connsiteY662" fmla="*/ 1205950 h 1687324"/>
              <a:gd name="connsiteX663" fmla="*/ 159661 w 1655762"/>
              <a:gd name="connsiteY663" fmla="*/ 1208013 h 1687324"/>
              <a:gd name="connsiteX664" fmla="*/ 165353 w 1655762"/>
              <a:gd name="connsiteY664" fmla="*/ 1217513 h 1687324"/>
              <a:gd name="connsiteX665" fmla="*/ 165353 w 1655762"/>
              <a:gd name="connsiteY665" fmla="*/ 1215871 h 1687324"/>
              <a:gd name="connsiteX666" fmla="*/ 162560 w 1655762"/>
              <a:gd name="connsiteY666" fmla="*/ 1196399 h 1687324"/>
              <a:gd name="connsiteX667" fmla="*/ 163118 w 1655762"/>
              <a:gd name="connsiteY667" fmla="*/ 1196818 h 1687324"/>
              <a:gd name="connsiteX668" fmla="*/ 163118 w 1655762"/>
              <a:gd name="connsiteY668" fmla="*/ 1197378 h 1687324"/>
              <a:gd name="connsiteX669" fmla="*/ 169817 w 1655762"/>
              <a:gd name="connsiteY669" fmla="*/ 1186185 h 1687324"/>
              <a:gd name="connsiteX670" fmla="*/ 169820 w 1655762"/>
              <a:gd name="connsiteY670" fmla="*/ 1186188 h 1687324"/>
              <a:gd name="connsiteX671" fmla="*/ 169817 w 1655762"/>
              <a:gd name="connsiteY671" fmla="*/ 1186185 h 1687324"/>
              <a:gd name="connsiteX672" fmla="*/ 165353 w 1655762"/>
              <a:gd name="connsiteY672" fmla="*/ 1179480 h 1687324"/>
              <a:gd name="connsiteX673" fmla="*/ 167867 w 1655762"/>
              <a:gd name="connsiteY673" fmla="*/ 1183290 h 1687324"/>
              <a:gd name="connsiteX674" fmla="*/ 167817 w 1655762"/>
              <a:gd name="connsiteY674" fmla="*/ 1183181 h 1687324"/>
              <a:gd name="connsiteX675" fmla="*/ 169817 w 1655762"/>
              <a:gd name="connsiteY675" fmla="*/ 1186185 h 1687324"/>
              <a:gd name="connsiteX676" fmla="*/ 167587 w 1655762"/>
              <a:gd name="connsiteY676" fmla="*/ 1183116 h 1687324"/>
              <a:gd name="connsiteX677" fmla="*/ 165353 w 1655762"/>
              <a:gd name="connsiteY677" fmla="*/ 1181717 h 1687324"/>
              <a:gd name="connsiteX678" fmla="*/ 165353 w 1655762"/>
              <a:gd name="connsiteY678" fmla="*/ 1179166 h 1687324"/>
              <a:gd name="connsiteX679" fmla="*/ 167029 w 1655762"/>
              <a:gd name="connsiteY679" fmla="*/ 1181438 h 1687324"/>
              <a:gd name="connsiteX680" fmla="*/ 167817 w 1655762"/>
              <a:gd name="connsiteY680" fmla="*/ 1183181 h 1687324"/>
              <a:gd name="connsiteX681" fmla="*/ 165353 w 1655762"/>
              <a:gd name="connsiteY681" fmla="*/ 1179480 h 1687324"/>
              <a:gd name="connsiteX682" fmla="*/ 149800 w 1655762"/>
              <a:gd name="connsiteY682" fmla="*/ 1170151 h 1687324"/>
              <a:gd name="connsiteX683" fmla="*/ 152036 w 1655762"/>
              <a:gd name="connsiteY683" fmla="*/ 1174626 h 1687324"/>
              <a:gd name="connsiteX684" fmla="*/ 149800 w 1655762"/>
              <a:gd name="connsiteY684" fmla="*/ 1170291 h 1687324"/>
              <a:gd name="connsiteX685" fmla="*/ 1492644 w 1655762"/>
              <a:gd name="connsiteY685" fmla="*/ 1166057 h 1687324"/>
              <a:gd name="connsiteX686" fmla="*/ 1490527 w 1655762"/>
              <a:gd name="connsiteY686" fmla="*/ 1169237 h 1687324"/>
              <a:gd name="connsiteX687" fmla="*/ 1490689 w 1655762"/>
              <a:gd name="connsiteY687" fmla="*/ 1167455 h 1687324"/>
              <a:gd name="connsiteX688" fmla="*/ 1492644 w 1655762"/>
              <a:gd name="connsiteY688" fmla="*/ 1166057 h 1687324"/>
              <a:gd name="connsiteX689" fmla="*/ 154600 w 1655762"/>
              <a:gd name="connsiteY689" fmla="*/ 1160044 h 1687324"/>
              <a:gd name="connsiteX690" fmla="*/ 160884 w 1655762"/>
              <a:gd name="connsiteY690" fmla="*/ 1170532 h 1687324"/>
              <a:gd name="connsiteX691" fmla="*/ 160884 w 1655762"/>
              <a:gd name="connsiteY691" fmla="*/ 1171091 h 1687324"/>
              <a:gd name="connsiteX692" fmla="*/ 154606 w 1655762"/>
              <a:gd name="connsiteY692" fmla="*/ 1160091 h 1687324"/>
              <a:gd name="connsiteX693" fmla="*/ 1474596 w 1655762"/>
              <a:gd name="connsiteY693" fmla="*/ 1159518 h 1687324"/>
              <a:gd name="connsiteX694" fmla="*/ 1472533 w 1655762"/>
              <a:gd name="connsiteY694" fmla="*/ 1161583 h 1687324"/>
              <a:gd name="connsiteX695" fmla="*/ 1473092 w 1655762"/>
              <a:gd name="connsiteY695" fmla="*/ 1161023 h 1687324"/>
              <a:gd name="connsiteX696" fmla="*/ 1474768 w 1655762"/>
              <a:gd name="connsiteY696" fmla="*/ 1159345 h 1687324"/>
              <a:gd name="connsiteX697" fmla="*/ 1474768 w 1655762"/>
              <a:gd name="connsiteY697" fmla="*/ 1159346 h 1687324"/>
              <a:gd name="connsiteX698" fmla="*/ 1474596 w 1655762"/>
              <a:gd name="connsiteY698" fmla="*/ 1159518 h 1687324"/>
              <a:gd name="connsiteX699" fmla="*/ 138621 w 1655762"/>
              <a:gd name="connsiteY699" fmla="*/ 1145540 h 1687324"/>
              <a:gd name="connsiteX700" fmla="*/ 143093 w 1655762"/>
              <a:gd name="connsiteY700" fmla="*/ 1154490 h 1687324"/>
              <a:gd name="connsiteX701" fmla="*/ 143093 w 1655762"/>
              <a:gd name="connsiteY701" fmla="*/ 1158964 h 1687324"/>
              <a:gd name="connsiteX702" fmla="*/ 147565 w 1655762"/>
              <a:gd name="connsiteY702" fmla="*/ 1165956 h 1687324"/>
              <a:gd name="connsiteX703" fmla="*/ 149800 w 1655762"/>
              <a:gd name="connsiteY703" fmla="*/ 1170291 h 1687324"/>
              <a:gd name="connsiteX704" fmla="*/ 149800 w 1655762"/>
              <a:gd name="connsiteY704" fmla="*/ 1174626 h 1687324"/>
              <a:gd name="connsiteX705" fmla="*/ 156967 w 1655762"/>
              <a:gd name="connsiteY705" fmla="*/ 1186716 h 1687324"/>
              <a:gd name="connsiteX706" fmla="*/ 156415 w 1655762"/>
              <a:gd name="connsiteY706" fmla="*/ 1183955 h 1687324"/>
              <a:gd name="connsiteX707" fmla="*/ 158092 w 1655762"/>
              <a:gd name="connsiteY707" fmla="*/ 1187870 h 1687324"/>
              <a:gd name="connsiteX708" fmla="*/ 157724 w 1655762"/>
              <a:gd name="connsiteY708" fmla="*/ 1187993 h 1687324"/>
              <a:gd name="connsiteX709" fmla="*/ 159582 w 1655762"/>
              <a:gd name="connsiteY709" fmla="*/ 1191127 h 1687324"/>
              <a:gd name="connsiteX710" fmla="*/ 160475 w 1655762"/>
              <a:gd name="connsiteY710" fmla="*/ 1192760 h 1687324"/>
              <a:gd name="connsiteX711" fmla="*/ 160338 w 1655762"/>
              <a:gd name="connsiteY711" fmla="*/ 1192213 h 1687324"/>
              <a:gd name="connsiteX712" fmla="*/ 160988 w 1655762"/>
              <a:gd name="connsiteY712" fmla="*/ 1193699 h 1687324"/>
              <a:gd name="connsiteX713" fmla="*/ 161918 w 1655762"/>
              <a:gd name="connsiteY713" fmla="*/ 1195400 h 1687324"/>
              <a:gd name="connsiteX714" fmla="*/ 162001 w 1655762"/>
              <a:gd name="connsiteY714" fmla="*/ 1195420 h 1687324"/>
              <a:gd name="connsiteX715" fmla="*/ 162560 w 1655762"/>
              <a:gd name="connsiteY715" fmla="*/ 1196399 h 1687324"/>
              <a:gd name="connsiteX716" fmla="*/ 162398 w 1655762"/>
              <a:gd name="connsiteY716" fmla="*/ 1196278 h 1687324"/>
              <a:gd name="connsiteX717" fmla="*/ 162680 w 1655762"/>
              <a:gd name="connsiteY717" fmla="*/ 1196793 h 1687324"/>
              <a:gd name="connsiteX718" fmla="*/ 163118 w 1655762"/>
              <a:gd name="connsiteY718" fmla="*/ 1197378 h 1687324"/>
              <a:gd name="connsiteX719" fmla="*/ 163566 w 1655762"/>
              <a:gd name="connsiteY719" fmla="*/ 1197826 h 1687324"/>
              <a:gd name="connsiteX720" fmla="*/ 164952 w 1655762"/>
              <a:gd name="connsiteY720" fmla="*/ 1200947 h 1687324"/>
              <a:gd name="connsiteX721" fmla="*/ 165559 w 1655762"/>
              <a:gd name="connsiteY721" fmla="*/ 1202058 h 1687324"/>
              <a:gd name="connsiteX722" fmla="*/ 167867 w 1655762"/>
              <a:gd name="connsiteY722" fmla="*/ 1204369 h 1687324"/>
              <a:gd name="connsiteX723" fmla="*/ 172056 w 1655762"/>
              <a:gd name="connsiteY723" fmla="*/ 1208564 h 1687324"/>
              <a:gd name="connsiteX724" fmla="*/ 167587 w 1655762"/>
              <a:gd name="connsiteY724" fmla="*/ 1201852 h 1687324"/>
              <a:gd name="connsiteX725" fmla="*/ 165353 w 1655762"/>
              <a:gd name="connsiteY725" fmla="*/ 1199615 h 1687324"/>
              <a:gd name="connsiteX726" fmla="*/ 163566 w 1655762"/>
              <a:gd name="connsiteY726" fmla="*/ 1197826 h 1687324"/>
              <a:gd name="connsiteX727" fmla="*/ 163119 w 1655762"/>
              <a:gd name="connsiteY727" fmla="*/ 1196819 h 1687324"/>
              <a:gd name="connsiteX728" fmla="*/ 163118 w 1655762"/>
              <a:gd name="connsiteY728" fmla="*/ 1196818 h 1687324"/>
              <a:gd name="connsiteX729" fmla="*/ 163118 w 1655762"/>
              <a:gd name="connsiteY729" fmla="*/ 1195141 h 1687324"/>
              <a:gd name="connsiteX730" fmla="*/ 149712 w 1655762"/>
              <a:gd name="connsiteY730" fmla="*/ 1168294 h 1687324"/>
              <a:gd name="connsiteX731" fmla="*/ 151946 w 1655762"/>
              <a:gd name="connsiteY731" fmla="*/ 1168294 h 1687324"/>
              <a:gd name="connsiteX732" fmla="*/ 160884 w 1655762"/>
              <a:gd name="connsiteY732" fmla="*/ 1188429 h 1687324"/>
              <a:gd name="connsiteX733" fmla="*/ 154181 w 1655762"/>
              <a:gd name="connsiteY733" fmla="*/ 1170531 h 1687324"/>
              <a:gd name="connsiteX734" fmla="*/ 143008 w 1655762"/>
              <a:gd name="connsiteY734" fmla="*/ 1148159 h 1687324"/>
              <a:gd name="connsiteX735" fmla="*/ 141575 w 1655762"/>
              <a:gd name="connsiteY735" fmla="*/ 1146724 h 1687324"/>
              <a:gd name="connsiteX736" fmla="*/ 143093 w 1655762"/>
              <a:gd name="connsiteY736" fmla="*/ 1150015 h 1687324"/>
              <a:gd name="connsiteX737" fmla="*/ 141322 w 1655762"/>
              <a:gd name="connsiteY737" fmla="*/ 1146471 h 1687324"/>
              <a:gd name="connsiteX738" fmla="*/ 141012 w 1655762"/>
              <a:gd name="connsiteY738" fmla="*/ 1146161 h 1687324"/>
              <a:gd name="connsiteX739" fmla="*/ 143093 w 1655762"/>
              <a:gd name="connsiteY739" fmla="*/ 1154490 h 1687324"/>
              <a:gd name="connsiteX740" fmla="*/ 138621 w 1655762"/>
              <a:gd name="connsiteY740" fmla="*/ 1145540 h 1687324"/>
              <a:gd name="connsiteX741" fmla="*/ 1481471 w 1655762"/>
              <a:gd name="connsiteY741" fmla="*/ 1141448 h 1687324"/>
              <a:gd name="connsiteX742" fmla="*/ 1479556 w 1655762"/>
              <a:gd name="connsiteY742" fmla="*/ 1148159 h 1687324"/>
              <a:gd name="connsiteX743" fmla="*/ 1479237 w 1655762"/>
              <a:gd name="connsiteY743" fmla="*/ 1148159 h 1687324"/>
              <a:gd name="connsiteX744" fmla="*/ 1481471 w 1655762"/>
              <a:gd name="connsiteY744" fmla="*/ 1141448 h 1687324"/>
              <a:gd name="connsiteX745" fmla="*/ 1492365 w 1655762"/>
              <a:gd name="connsiteY745" fmla="*/ 1135855 h 1687324"/>
              <a:gd name="connsiteX746" fmla="*/ 1490409 w 1655762"/>
              <a:gd name="connsiteY746" fmla="*/ 1141448 h 1687324"/>
              <a:gd name="connsiteX747" fmla="*/ 1492644 w 1655762"/>
              <a:gd name="connsiteY747" fmla="*/ 1136973 h 1687324"/>
              <a:gd name="connsiteX748" fmla="*/ 55834 w 1655762"/>
              <a:gd name="connsiteY748" fmla="*/ 1127872 h 1687324"/>
              <a:gd name="connsiteX749" fmla="*/ 57171 w 1655762"/>
              <a:gd name="connsiteY749" fmla="*/ 1131689 h 1687324"/>
              <a:gd name="connsiteX750" fmla="*/ 58132 w 1655762"/>
              <a:gd name="connsiteY750" fmla="*/ 1132116 h 1687324"/>
              <a:gd name="connsiteX751" fmla="*/ 55786 w 1655762"/>
              <a:gd name="connsiteY751" fmla="*/ 1127783 h 1687324"/>
              <a:gd name="connsiteX752" fmla="*/ 55863 w 1655762"/>
              <a:gd name="connsiteY752" fmla="*/ 1128025 h 1687324"/>
              <a:gd name="connsiteX753" fmla="*/ 55828 w 1655762"/>
              <a:gd name="connsiteY753" fmla="*/ 1127861 h 1687324"/>
              <a:gd name="connsiteX754" fmla="*/ 55057 w 1655762"/>
              <a:gd name="connsiteY754" fmla="*/ 1123446 h 1687324"/>
              <a:gd name="connsiteX755" fmla="*/ 55896 w 1655762"/>
              <a:gd name="connsiteY755" fmla="*/ 1125404 h 1687324"/>
              <a:gd name="connsiteX756" fmla="*/ 55449 w 1655762"/>
              <a:gd name="connsiteY756" fmla="*/ 1125404 h 1687324"/>
              <a:gd name="connsiteX757" fmla="*/ 54750 w 1655762"/>
              <a:gd name="connsiteY757" fmla="*/ 1122729 h 1687324"/>
              <a:gd name="connsiteX758" fmla="*/ 55312 w 1655762"/>
              <a:gd name="connsiteY758" fmla="*/ 1125404 h 1687324"/>
              <a:gd name="connsiteX759" fmla="*/ 55449 w 1655762"/>
              <a:gd name="connsiteY759" fmla="*/ 1125404 h 1687324"/>
              <a:gd name="connsiteX760" fmla="*/ 55896 w 1655762"/>
              <a:gd name="connsiteY760" fmla="*/ 1127641 h 1687324"/>
              <a:gd name="connsiteX761" fmla="*/ 57852 w 1655762"/>
              <a:gd name="connsiteY761" fmla="*/ 1130437 h 1687324"/>
              <a:gd name="connsiteX762" fmla="*/ 57852 w 1655762"/>
              <a:gd name="connsiteY762" fmla="*/ 1130438 h 1687324"/>
              <a:gd name="connsiteX763" fmla="*/ 57852 w 1655762"/>
              <a:gd name="connsiteY763" fmla="*/ 1130438 h 1687324"/>
              <a:gd name="connsiteX764" fmla="*/ 59148 w 1655762"/>
              <a:gd name="connsiteY764" fmla="*/ 1134760 h 1687324"/>
              <a:gd name="connsiteX765" fmla="*/ 58132 w 1655762"/>
              <a:gd name="connsiteY765" fmla="*/ 1133235 h 1687324"/>
              <a:gd name="connsiteX766" fmla="*/ 57249 w 1655762"/>
              <a:gd name="connsiteY766" fmla="*/ 1131910 h 1687324"/>
              <a:gd name="connsiteX767" fmla="*/ 57259 w 1655762"/>
              <a:gd name="connsiteY767" fmla="*/ 1131940 h 1687324"/>
              <a:gd name="connsiteX768" fmla="*/ 60332 w 1655762"/>
              <a:gd name="connsiteY768" fmla="*/ 1139211 h 1687324"/>
              <a:gd name="connsiteX769" fmla="*/ 60367 w 1655762"/>
              <a:gd name="connsiteY769" fmla="*/ 1139300 h 1687324"/>
              <a:gd name="connsiteX770" fmla="*/ 60367 w 1655762"/>
              <a:gd name="connsiteY770" fmla="*/ 1138828 h 1687324"/>
              <a:gd name="connsiteX771" fmla="*/ 59148 w 1655762"/>
              <a:gd name="connsiteY771" fmla="*/ 1134760 h 1687324"/>
              <a:gd name="connsiteX772" fmla="*/ 60367 w 1655762"/>
              <a:gd name="connsiteY772" fmla="*/ 1136591 h 1687324"/>
              <a:gd name="connsiteX773" fmla="*/ 59323 w 1655762"/>
              <a:gd name="connsiteY773" fmla="*/ 1133456 h 1687324"/>
              <a:gd name="connsiteX774" fmla="*/ 57962 w 1655762"/>
              <a:gd name="connsiteY774" fmla="*/ 1130219 h 1687324"/>
              <a:gd name="connsiteX775" fmla="*/ 57852 w 1655762"/>
              <a:gd name="connsiteY775" fmla="*/ 1130438 h 1687324"/>
              <a:gd name="connsiteX776" fmla="*/ 57852 w 1655762"/>
              <a:gd name="connsiteY776" fmla="*/ 1130437 h 1687324"/>
              <a:gd name="connsiteX777" fmla="*/ 57353 w 1655762"/>
              <a:gd name="connsiteY777" fmla="*/ 1128770 h 1687324"/>
              <a:gd name="connsiteX778" fmla="*/ 55006 w 1655762"/>
              <a:gd name="connsiteY778" fmla="*/ 1123191 h 1687324"/>
              <a:gd name="connsiteX779" fmla="*/ 55057 w 1655762"/>
              <a:gd name="connsiteY779" fmla="*/ 1123446 h 1687324"/>
              <a:gd name="connsiteX780" fmla="*/ 1503081 w 1655762"/>
              <a:gd name="connsiteY780" fmla="*/ 1121192 h 1687324"/>
              <a:gd name="connsiteX781" fmla="*/ 1502571 w 1655762"/>
              <a:gd name="connsiteY781" fmla="*/ 1122659 h 1687324"/>
              <a:gd name="connsiteX782" fmla="*/ 1501582 w 1655762"/>
              <a:gd name="connsiteY782" fmla="*/ 1123550 h 1687324"/>
              <a:gd name="connsiteX783" fmla="*/ 133446 w 1655762"/>
              <a:gd name="connsiteY783" fmla="*/ 1120181 h 1687324"/>
              <a:gd name="connsiteX784" fmla="*/ 133842 w 1655762"/>
              <a:gd name="connsiteY784" fmla="*/ 1121313 h 1687324"/>
              <a:gd name="connsiteX785" fmla="*/ 134070 w 1655762"/>
              <a:gd name="connsiteY785" fmla="*/ 1121313 h 1687324"/>
              <a:gd name="connsiteX786" fmla="*/ 1503816 w 1655762"/>
              <a:gd name="connsiteY786" fmla="*/ 1119076 h 1687324"/>
              <a:gd name="connsiteX787" fmla="*/ 1503537 w 1655762"/>
              <a:gd name="connsiteY787" fmla="*/ 1120474 h 1687324"/>
              <a:gd name="connsiteX788" fmla="*/ 1503081 w 1655762"/>
              <a:gd name="connsiteY788" fmla="*/ 1121192 h 1687324"/>
              <a:gd name="connsiteX789" fmla="*/ 50686 w 1655762"/>
              <a:gd name="connsiteY789" fmla="*/ 1114713 h 1687324"/>
              <a:gd name="connsiteX790" fmla="*/ 50748 w 1655762"/>
              <a:gd name="connsiteY790" fmla="*/ 1116192 h 1687324"/>
              <a:gd name="connsiteX791" fmla="*/ 51394 w 1655762"/>
              <a:gd name="connsiteY791" fmla="*/ 1116839 h 1687324"/>
              <a:gd name="connsiteX792" fmla="*/ 1613866 w 1655762"/>
              <a:gd name="connsiteY792" fmla="*/ 1113483 h 1687324"/>
              <a:gd name="connsiteX793" fmla="*/ 1613307 w 1655762"/>
              <a:gd name="connsiteY793" fmla="*/ 1114601 h 1687324"/>
              <a:gd name="connsiteX794" fmla="*/ 1613307 w 1655762"/>
              <a:gd name="connsiteY794" fmla="*/ 1114600 h 1687324"/>
              <a:gd name="connsiteX795" fmla="*/ 44969 w 1655762"/>
              <a:gd name="connsiteY795" fmla="*/ 1104114 h 1687324"/>
              <a:gd name="connsiteX796" fmla="*/ 47483 w 1655762"/>
              <a:gd name="connsiteY796" fmla="*/ 1109288 h 1687324"/>
              <a:gd name="connsiteX797" fmla="*/ 49159 w 1655762"/>
              <a:gd name="connsiteY797" fmla="*/ 1114601 h 1687324"/>
              <a:gd name="connsiteX798" fmla="*/ 44690 w 1655762"/>
              <a:gd name="connsiteY798" fmla="*/ 1103416 h 1687324"/>
              <a:gd name="connsiteX799" fmla="*/ 44969 w 1655762"/>
              <a:gd name="connsiteY799" fmla="*/ 1104114 h 1687324"/>
              <a:gd name="connsiteX800" fmla="*/ 44893 w 1655762"/>
              <a:gd name="connsiteY800" fmla="*/ 1103958 h 1687324"/>
              <a:gd name="connsiteX801" fmla="*/ 125132 w 1655762"/>
              <a:gd name="connsiteY801" fmla="*/ 1098941 h 1687324"/>
              <a:gd name="connsiteX802" fmla="*/ 125321 w 1655762"/>
              <a:gd name="connsiteY802" fmla="*/ 1099130 h 1687324"/>
              <a:gd name="connsiteX803" fmla="*/ 125321 w 1655762"/>
              <a:gd name="connsiteY803" fmla="*/ 1099130 h 1687324"/>
              <a:gd name="connsiteX804" fmla="*/ 130491 w 1655762"/>
              <a:gd name="connsiteY804" fmla="*/ 1093266 h 1687324"/>
              <a:gd name="connsiteX805" fmla="*/ 131914 w 1655762"/>
              <a:gd name="connsiteY805" fmla="*/ 1096318 h 1687324"/>
              <a:gd name="connsiteX806" fmla="*/ 130796 w 1655762"/>
              <a:gd name="connsiteY806" fmla="*/ 1094640 h 1687324"/>
              <a:gd name="connsiteX807" fmla="*/ 129678 w 1655762"/>
              <a:gd name="connsiteY807" fmla="*/ 1089606 h 1687324"/>
              <a:gd name="connsiteX808" fmla="*/ 130491 w 1655762"/>
              <a:gd name="connsiteY808" fmla="*/ 1093266 h 1687324"/>
              <a:gd name="connsiteX809" fmla="*/ 129957 w 1655762"/>
              <a:gd name="connsiteY809" fmla="*/ 1092123 h 1687324"/>
              <a:gd name="connsiteX810" fmla="*/ 129678 w 1655762"/>
              <a:gd name="connsiteY810" fmla="*/ 1089606 h 1687324"/>
              <a:gd name="connsiteX811" fmla="*/ 37987 w 1655762"/>
              <a:gd name="connsiteY811" fmla="*/ 1087755 h 1687324"/>
              <a:gd name="connsiteX812" fmla="*/ 42456 w 1655762"/>
              <a:gd name="connsiteY812" fmla="*/ 1096704 h 1687324"/>
              <a:gd name="connsiteX813" fmla="*/ 42456 w 1655762"/>
              <a:gd name="connsiteY813" fmla="*/ 1098941 h 1687324"/>
              <a:gd name="connsiteX814" fmla="*/ 44893 w 1655762"/>
              <a:gd name="connsiteY814" fmla="*/ 1103958 h 1687324"/>
              <a:gd name="connsiteX815" fmla="*/ 48042 w 1655762"/>
              <a:gd name="connsiteY815" fmla="*/ 1112363 h 1687324"/>
              <a:gd name="connsiteX816" fmla="*/ 47763 w 1655762"/>
              <a:gd name="connsiteY816" fmla="*/ 1111805 h 1687324"/>
              <a:gd name="connsiteX817" fmla="*/ 44690 w 1655762"/>
              <a:gd name="connsiteY817" fmla="*/ 1105653 h 1687324"/>
              <a:gd name="connsiteX818" fmla="*/ 37987 w 1655762"/>
              <a:gd name="connsiteY818" fmla="*/ 1087755 h 1687324"/>
              <a:gd name="connsiteX819" fmla="*/ 37987 w 1655762"/>
              <a:gd name="connsiteY819" fmla="*/ 1078806 h 1687324"/>
              <a:gd name="connsiteX820" fmla="*/ 39383 w 1655762"/>
              <a:gd name="connsiteY820" fmla="*/ 1086357 h 1687324"/>
              <a:gd name="connsiteX821" fmla="*/ 40714 w 1655762"/>
              <a:gd name="connsiteY821" fmla="*/ 1088901 h 1687324"/>
              <a:gd name="connsiteX822" fmla="*/ 42176 w 1655762"/>
              <a:gd name="connsiteY822" fmla="*/ 1092300 h 1687324"/>
              <a:gd name="connsiteX823" fmla="*/ 42456 w 1655762"/>
              <a:gd name="connsiteY823" fmla="*/ 1092230 h 1687324"/>
              <a:gd name="connsiteX824" fmla="*/ 42456 w 1655762"/>
              <a:gd name="connsiteY824" fmla="*/ 1096704 h 1687324"/>
              <a:gd name="connsiteX825" fmla="*/ 37987 w 1655762"/>
              <a:gd name="connsiteY825" fmla="*/ 1078806 h 1687324"/>
              <a:gd name="connsiteX826" fmla="*/ 34592 w 1655762"/>
              <a:gd name="connsiteY826" fmla="*/ 1072633 h 1687324"/>
              <a:gd name="connsiteX827" fmla="*/ 34853 w 1655762"/>
              <a:gd name="connsiteY827" fmla="*/ 1073417 h 1687324"/>
              <a:gd name="connsiteX828" fmla="*/ 34635 w 1655762"/>
              <a:gd name="connsiteY828" fmla="*/ 1072655 h 1687324"/>
              <a:gd name="connsiteX829" fmla="*/ 107320 w 1655762"/>
              <a:gd name="connsiteY829" fmla="*/ 1064994 h 1687324"/>
              <a:gd name="connsiteX830" fmla="*/ 110072 w 1655762"/>
              <a:gd name="connsiteY830" fmla="*/ 1069126 h 1687324"/>
              <a:gd name="connsiteX831" fmla="*/ 113748 w 1655762"/>
              <a:gd name="connsiteY831" fmla="*/ 1082614 h 1687324"/>
              <a:gd name="connsiteX832" fmla="*/ 116263 w 1655762"/>
              <a:gd name="connsiteY832" fmla="*/ 1089606 h 1687324"/>
              <a:gd name="connsiteX833" fmla="*/ 116263 w 1655762"/>
              <a:gd name="connsiteY833" fmla="*/ 1091843 h 1687324"/>
              <a:gd name="connsiteX834" fmla="*/ 122970 w 1655762"/>
              <a:gd name="connsiteY834" fmla="*/ 1105267 h 1687324"/>
              <a:gd name="connsiteX835" fmla="*/ 120735 w 1655762"/>
              <a:gd name="connsiteY835" fmla="*/ 1105267 h 1687324"/>
              <a:gd name="connsiteX836" fmla="*/ 122970 w 1655762"/>
              <a:gd name="connsiteY836" fmla="*/ 1107505 h 1687324"/>
              <a:gd name="connsiteX837" fmla="*/ 129678 w 1655762"/>
              <a:gd name="connsiteY837" fmla="*/ 1125404 h 1687324"/>
              <a:gd name="connsiteX838" fmla="*/ 127442 w 1655762"/>
              <a:gd name="connsiteY838" fmla="*/ 1118692 h 1687324"/>
              <a:gd name="connsiteX839" fmla="*/ 127442 w 1655762"/>
              <a:gd name="connsiteY839" fmla="*/ 1116454 h 1687324"/>
              <a:gd name="connsiteX840" fmla="*/ 129678 w 1655762"/>
              <a:gd name="connsiteY840" fmla="*/ 1120929 h 1687324"/>
              <a:gd name="connsiteX841" fmla="*/ 131914 w 1655762"/>
              <a:gd name="connsiteY841" fmla="*/ 1127641 h 1687324"/>
              <a:gd name="connsiteX842" fmla="*/ 134150 w 1655762"/>
              <a:gd name="connsiteY842" fmla="*/ 1127641 h 1687324"/>
              <a:gd name="connsiteX843" fmla="*/ 134150 w 1655762"/>
              <a:gd name="connsiteY843" fmla="*/ 1129879 h 1687324"/>
              <a:gd name="connsiteX844" fmla="*/ 136385 w 1655762"/>
              <a:gd name="connsiteY844" fmla="*/ 1138828 h 1687324"/>
              <a:gd name="connsiteX845" fmla="*/ 139739 w 1655762"/>
              <a:gd name="connsiteY845" fmla="*/ 1142744 h 1687324"/>
              <a:gd name="connsiteX846" fmla="*/ 140774 w 1655762"/>
              <a:gd name="connsiteY846" fmla="*/ 1144988 h 1687324"/>
              <a:gd name="connsiteX847" fmla="*/ 140774 w 1655762"/>
              <a:gd name="connsiteY847" fmla="*/ 1143685 h 1687324"/>
              <a:gd name="connsiteX848" fmla="*/ 139047 w 1655762"/>
              <a:gd name="connsiteY848" fmla="*/ 1139227 h 1687324"/>
              <a:gd name="connsiteX849" fmla="*/ 138112 w 1655762"/>
              <a:gd name="connsiteY849" fmla="*/ 1138049 h 1687324"/>
              <a:gd name="connsiteX850" fmla="*/ 138822 w 1655762"/>
              <a:gd name="connsiteY850" fmla="*/ 1138645 h 1687324"/>
              <a:gd name="connsiteX851" fmla="*/ 135467 w 1655762"/>
              <a:gd name="connsiteY851" fmla="*/ 1129982 h 1687324"/>
              <a:gd name="connsiteX852" fmla="*/ 131836 w 1655762"/>
              <a:gd name="connsiteY852" fmla="*/ 1121313 h 1687324"/>
              <a:gd name="connsiteX853" fmla="*/ 132501 w 1655762"/>
              <a:gd name="connsiteY853" fmla="*/ 1121313 h 1687324"/>
              <a:gd name="connsiteX854" fmla="*/ 131763 w 1655762"/>
              <a:gd name="connsiteY854" fmla="*/ 1119906 h 1687324"/>
              <a:gd name="connsiteX855" fmla="*/ 127000 w 1655762"/>
              <a:gd name="connsiteY855" fmla="*/ 1110835 h 1687324"/>
              <a:gd name="connsiteX856" fmla="*/ 127487 w 1655762"/>
              <a:gd name="connsiteY856" fmla="*/ 1109753 h 1687324"/>
              <a:gd name="connsiteX857" fmla="*/ 127442 w 1655762"/>
              <a:gd name="connsiteY857" fmla="*/ 1109742 h 1687324"/>
              <a:gd name="connsiteX858" fmla="*/ 127300 w 1655762"/>
              <a:gd name="connsiteY858" fmla="*/ 1109030 h 1687324"/>
              <a:gd name="connsiteX859" fmla="*/ 127211 w 1655762"/>
              <a:gd name="connsiteY859" fmla="*/ 1108869 h 1687324"/>
              <a:gd name="connsiteX860" fmla="*/ 127000 w 1655762"/>
              <a:gd name="connsiteY860" fmla="*/ 1108567 h 1687324"/>
              <a:gd name="connsiteX861" fmla="*/ 127055 w 1655762"/>
              <a:gd name="connsiteY861" fmla="*/ 1108585 h 1687324"/>
              <a:gd name="connsiteX862" fmla="*/ 126961 w 1655762"/>
              <a:gd name="connsiteY862" fmla="*/ 1108414 h 1687324"/>
              <a:gd name="connsiteX863" fmla="*/ 122444 w 1655762"/>
              <a:gd name="connsiteY863" fmla="*/ 1097403 h 1687324"/>
              <a:gd name="connsiteX864" fmla="*/ 122218 w 1655762"/>
              <a:gd name="connsiteY864" fmla="*/ 1096735 h 1687324"/>
              <a:gd name="connsiteX865" fmla="*/ 120817 w 1655762"/>
              <a:gd name="connsiteY865" fmla="*/ 1092587 h 1687324"/>
              <a:gd name="connsiteX866" fmla="*/ 118499 w 1655762"/>
              <a:gd name="connsiteY866" fmla="*/ 1087368 h 1687324"/>
              <a:gd name="connsiteX867" fmla="*/ 118499 w 1655762"/>
              <a:gd name="connsiteY867" fmla="*/ 1089606 h 1687324"/>
              <a:gd name="connsiteX868" fmla="*/ 116263 w 1655762"/>
              <a:gd name="connsiteY868" fmla="*/ 1076181 h 1687324"/>
              <a:gd name="connsiteX869" fmla="*/ 111791 w 1655762"/>
              <a:gd name="connsiteY869" fmla="*/ 1069469 h 1687324"/>
              <a:gd name="connsiteX870" fmla="*/ 114027 w 1655762"/>
              <a:gd name="connsiteY870" fmla="*/ 1082893 h 1687324"/>
              <a:gd name="connsiteX871" fmla="*/ 111791 w 1655762"/>
              <a:gd name="connsiteY871" fmla="*/ 1071707 h 1687324"/>
              <a:gd name="connsiteX872" fmla="*/ 110072 w 1655762"/>
              <a:gd name="connsiteY872" fmla="*/ 1069126 h 1687324"/>
              <a:gd name="connsiteX873" fmla="*/ 109556 w 1655762"/>
              <a:gd name="connsiteY873" fmla="*/ 1067232 h 1687324"/>
              <a:gd name="connsiteX874" fmla="*/ 107320 w 1655762"/>
              <a:gd name="connsiteY874" fmla="*/ 1064994 h 1687324"/>
              <a:gd name="connsiteX875" fmla="*/ 1629055 w 1655762"/>
              <a:gd name="connsiteY875" fmla="*/ 1064957 h 1687324"/>
              <a:gd name="connsiteX876" fmla="*/ 1628948 w 1655762"/>
              <a:gd name="connsiteY876" fmla="*/ 1065383 h 1687324"/>
              <a:gd name="connsiteX877" fmla="*/ 1628948 w 1655762"/>
              <a:gd name="connsiteY877" fmla="*/ 1065159 h 1687324"/>
              <a:gd name="connsiteX878" fmla="*/ 33518 w 1655762"/>
              <a:gd name="connsiteY878" fmla="*/ 1062671 h 1687324"/>
              <a:gd name="connsiteX879" fmla="*/ 33518 w 1655762"/>
              <a:gd name="connsiteY879" fmla="*/ 1064686 h 1687324"/>
              <a:gd name="connsiteX880" fmla="*/ 33933 w 1655762"/>
              <a:gd name="connsiteY880" fmla="*/ 1065976 h 1687324"/>
              <a:gd name="connsiteX881" fmla="*/ 35227 w 1655762"/>
              <a:gd name="connsiteY881" fmla="*/ 1067828 h 1687324"/>
              <a:gd name="connsiteX882" fmla="*/ 33538 w 1655762"/>
              <a:gd name="connsiteY882" fmla="*/ 1062757 h 1687324"/>
              <a:gd name="connsiteX883" fmla="*/ 29066 w 1655762"/>
              <a:gd name="connsiteY883" fmla="*/ 1053807 h 1687324"/>
              <a:gd name="connsiteX884" fmla="*/ 29961 w 1655762"/>
              <a:gd name="connsiteY884" fmla="*/ 1056718 h 1687324"/>
              <a:gd name="connsiteX885" fmla="*/ 31302 w 1655762"/>
              <a:gd name="connsiteY885" fmla="*/ 1062757 h 1687324"/>
              <a:gd name="connsiteX886" fmla="*/ 29066 w 1655762"/>
              <a:gd name="connsiteY886" fmla="*/ 1053807 h 1687324"/>
              <a:gd name="connsiteX887" fmla="*/ 26830 w 1655762"/>
              <a:gd name="connsiteY887" fmla="*/ 1044858 h 1687324"/>
              <a:gd name="connsiteX888" fmla="*/ 29066 w 1655762"/>
              <a:gd name="connsiteY888" fmla="*/ 1053807 h 1687324"/>
              <a:gd name="connsiteX889" fmla="*/ 26830 w 1655762"/>
              <a:gd name="connsiteY889" fmla="*/ 1053807 h 1687324"/>
              <a:gd name="connsiteX890" fmla="*/ 29346 w 1655762"/>
              <a:gd name="connsiteY890" fmla="*/ 1064994 h 1687324"/>
              <a:gd name="connsiteX891" fmla="*/ 32748 w 1655762"/>
              <a:gd name="connsiteY891" fmla="*/ 1068627 h 1687324"/>
              <a:gd name="connsiteX892" fmla="*/ 32591 w 1655762"/>
              <a:gd name="connsiteY892" fmla="*/ 1067917 h 1687324"/>
              <a:gd name="connsiteX893" fmla="*/ 31302 w 1655762"/>
              <a:gd name="connsiteY893" fmla="*/ 1062757 h 1687324"/>
              <a:gd name="connsiteX894" fmla="*/ 30184 w 1655762"/>
              <a:gd name="connsiteY894" fmla="*/ 1057443 h 1687324"/>
              <a:gd name="connsiteX895" fmla="*/ 29961 w 1655762"/>
              <a:gd name="connsiteY895" fmla="*/ 1056718 h 1687324"/>
              <a:gd name="connsiteX896" fmla="*/ 28396 w 1655762"/>
              <a:gd name="connsiteY896" fmla="*/ 1049672 h 1687324"/>
              <a:gd name="connsiteX897" fmla="*/ 27382 w 1655762"/>
              <a:gd name="connsiteY897" fmla="*/ 1046119 h 1687324"/>
              <a:gd name="connsiteX898" fmla="*/ 27669 w 1655762"/>
              <a:gd name="connsiteY898" fmla="*/ 1047935 h 1687324"/>
              <a:gd name="connsiteX899" fmla="*/ 26830 w 1655762"/>
              <a:gd name="connsiteY899" fmla="*/ 1044858 h 1687324"/>
              <a:gd name="connsiteX900" fmla="*/ 1642353 w 1655762"/>
              <a:gd name="connsiteY900" fmla="*/ 1027362 h 1687324"/>
              <a:gd name="connsiteX901" fmla="*/ 1641238 w 1655762"/>
              <a:gd name="connsiteY901" fmla="*/ 1032664 h 1687324"/>
              <a:gd name="connsiteX902" fmla="*/ 1641015 w 1655762"/>
              <a:gd name="connsiteY902" fmla="*/ 1033391 h 1687324"/>
              <a:gd name="connsiteX903" fmla="*/ 24588 w 1655762"/>
              <a:gd name="connsiteY903" fmla="*/ 1024693 h 1687324"/>
              <a:gd name="connsiteX904" fmla="*/ 24594 w 1655762"/>
              <a:gd name="connsiteY904" fmla="*/ 1024721 h 1687324"/>
              <a:gd name="connsiteX905" fmla="*/ 24598 w 1655762"/>
              <a:gd name="connsiteY905" fmla="*/ 1024724 h 1687324"/>
              <a:gd name="connsiteX906" fmla="*/ 19990 w 1655762"/>
              <a:gd name="connsiteY906" fmla="*/ 1017730 h 1687324"/>
              <a:gd name="connsiteX907" fmla="*/ 20123 w 1655762"/>
              <a:gd name="connsiteY907" fmla="*/ 1020247 h 1687324"/>
              <a:gd name="connsiteX908" fmla="*/ 22358 w 1655762"/>
              <a:gd name="connsiteY908" fmla="*/ 1031434 h 1687324"/>
              <a:gd name="connsiteX909" fmla="*/ 21828 w 1655762"/>
              <a:gd name="connsiteY909" fmla="*/ 1025061 h 1687324"/>
              <a:gd name="connsiteX910" fmla="*/ 21432 w 1655762"/>
              <a:gd name="connsiteY910" fmla="*/ 1024335 h 1687324"/>
              <a:gd name="connsiteX911" fmla="*/ 1642355 w 1655762"/>
              <a:gd name="connsiteY911" fmla="*/ 1013928 h 1687324"/>
              <a:gd name="connsiteX912" fmla="*/ 1644590 w 1655762"/>
              <a:gd name="connsiteY912" fmla="*/ 1013928 h 1687324"/>
              <a:gd name="connsiteX913" fmla="*/ 1644590 w 1655762"/>
              <a:gd name="connsiteY913" fmla="*/ 1018402 h 1687324"/>
              <a:gd name="connsiteX914" fmla="*/ 1642355 w 1655762"/>
              <a:gd name="connsiteY914" fmla="*/ 1027351 h 1687324"/>
              <a:gd name="connsiteX915" fmla="*/ 1642355 w 1655762"/>
              <a:gd name="connsiteY915" fmla="*/ 1027353 h 1687324"/>
              <a:gd name="connsiteX916" fmla="*/ 1642354 w 1655762"/>
              <a:gd name="connsiteY916" fmla="*/ 1027356 h 1687324"/>
              <a:gd name="connsiteX917" fmla="*/ 1642354 w 1655762"/>
              <a:gd name="connsiteY917" fmla="*/ 1027358 h 1687324"/>
              <a:gd name="connsiteX918" fmla="*/ 1642353 w 1655762"/>
              <a:gd name="connsiteY918" fmla="*/ 1027362 h 1687324"/>
              <a:gd name="connsiteX919" fmla="*/ 1640121 w 1655762"/>
              <a:gd name="connsiteY919" fmla="*/ 1036300 h 1687324"/>
              <a:gd name="connsiteX920" fmla="*/ 1641015 w 1655762"/>
              <a:gd name="connsiteY920" fmla="*/ 1033391 h 1687324"/>
              <a:gd name="connsiteX921" fmla="*/ 1637886 w 1655762"/>
              <a:gd name="connsiteY921" fmla="*/ 1047486 h 1687324"/>
              <a:gd name="connsiteX922" fmla="*/ 1640121 w 1655762"/>
              <a:gd name="connsiteY922" fmla="*/ 1045248 h 1687324"/>
              <a:gd name="connsiteX923" fmla="*/ 1642355 w 1655762"/>
              <a:gd name="connsiteY923" fmla="*/ 1036300 h 1687324"/>
              <a:gd name="connsiteX924" fmla="*/ 1642355 w 1655762"/>
              <a:gd name="connsiteY924" fmla="*/ 1038537 h 1687324"/>
              <a:gd name="connsiteX925" fmla="*/ 1644590 w 1655762"/>
              <a:gd name="connsiteY925" fmla="*/ 1020639 h 1687324"/>
              <a:gd name="connsiteX926" fmla="*/ 1646824 w 1655762"/>
              <a:gd name="connsiteY926" fmla="*/ 1013928 h 1687324"/>
              <a:gd name="connsiteX927" fmla="*/ 1651293 w 1655762"/>
              <a:gd name="connsiteY927" fmla="*/ 1013928 h 1687324"/>
              <a:gd name="connsiteX928" fmla="*/ 1646824 w 1655762"/>
              <a:gd name="connsiteY928" fmla="*/ 1025114 h 1687324"/>
              <a:gd name="connsiteX929" fmla="*/ 1649059 w 1655762"/>
              <a:gd name="connsiteY929" fmla="*/ 1027351 h 1687324"/>
              <a:gd name="connsiteX930" fmla="*/ 1644590 w 1655762"/>
              <a:gd name="connsiteY930" fmla="*/ 1040774 h 1687324"/>
              <a:gd name="connsiteX931" fmla="*/ 1646824 w 1655762"/>
              <a:gd name="connsiteY931" fmla="*/ 1029588 h 1687324"/>
              <a:gd name="connsiteX932" fmla="*/ 1644590 w 1655762"/>
              <a:gd name="connsiteY932" fmla="*/ 1034062 h 1687324"/>
              <a:gd name="connsiteX933" fmla="*/ 1644590 w 1655762"/>
              <a:gd name="connsiteY933" fmla="*/ 1040215 h 1687324"/>
              <a:gd name="connsiteX934" fmla="*/ 1644590 w 1655762"/>
              <a:gd name="connsiteY934" fmla="*/ 1040774 h 1687324"/>
              <a:gd name="connsiteX935" fmla="*/ 1644590 w 1655762"/>
              <a:gd name="connsiteY935" fmla="*/ 1043011 h 1687324"/>
              <a:gd name="connsiteX936" fmla="*/ 1642355 w 1655762"/>
              <a:gd name="connsiteY936" fmla="*/ 1045248 h 1687324"/>
              <a:gd name="connsiteX937" fmla="*/ 1640121 w 1655762"/>
              <a:gd name="connsiteY937" fmla="*/ 1054197 h 1687324"/>
              <a:gd name="connsiteX938" fmla="*/ 1638165 w 1655762"/>
              <a:gd name="connsiteY938" fmla="*/ 1057896 h 1687324"/>
              <a:gd name="connsiteX939" fmla="*/ 1637506 w 1655762"/>
              <a:gd name="connsiteY939" fmla="*/ 1061849 h 1687324"/>
              <a:gd name="connsiteX940" fmla="*/ 1637264 w 1655762"/>
              <a:gd name="connsiteY940" fmla="*/ 1060029 h 1687324"/>
              <a:gd name="connsiteX941" fmla="*/ 1633417 w 1655762"/>
              <a:gd name="connsiteY941" fmla="*/ 1072095 h 1687324"/>
              <a:gd name="connsiteX942" fmla="*/ 1633417 w 1655762"/>
              <a:gd name="connsiteY942" fmla="*/ 1065383 h 1687324"/>
              <a:gd name="connsiteX943" fmla="*/ 1628948 w 1655762"/>
              <a:gd name="connsiteY943" fmla="*/ 1078806 h 1687324"/>
              <a:gd name="connsiteX944" fmla="*/ 1631183 w 1655762"/>
              <a:gd name="connsiteY944" fmla="*/ 1069858 h 1687324"/>
              <a:gd name="connsiteX945" fmla="*/ 1635652 w 1655762"/>
              <a:gd name="connsiteY945" fmla="*/ 1058672 h 1687324"/>
              <a:gd name="connsiteX946" fmla="*/ 1629042 w 1655762"/>
              <a:gd name="connsiteY946" fmla="*/ 1074553 h 1687324"/>
              <a:gd name="connsiteX947" fmla="*/ 1628775 w 1655762"/>
              <a:gd name="connsiteY947" fmla="*/ 1077128 h 1687324"/>
              <a:gd name="connsiteX948" fmla="*/ 1627971 w 1655762"/>
              <a:gd name="connsiteY948" fmla="*/ 1077128 h 1687324"/>
              <a:gd name="connsiteX949" fmla="*/ 1624479 w 1655762"/>
              <a:gd name="connsiteY949" fmla="*/ 1085518 h 1687324"/>
              <a:gd name="connsiteX950" fmla="*/ 1625410 w 1655762"/>
              <a:gd name="connsiteY950" fmla="*/ 1080485 h 1687324"/>
              <a:gd name="connsiteX951" fmla="*/ 1628948 w 1655762"/>
              <a:gd name="connsiteY951" fmla="*/ 1069858 h 1687324"/>
              <a:gd name="connsiteX952" fmla="*/ 1628526 w 1655762"/>
              <a:gd name="connsiteY952" fmla="*/ 1067112 h 1687324"/>
              <a:gd name="connsiteX953" fmla="*/ 1628948 w 1655762"/>
              <a:gd name="connsiteY953" fmla="*/ 1065383 h 1687324"/>
              <a:gd name="connsiteX954" fmla="*/ 1630218 w 1655762"/>
              <a:gd name="connsiteY954" fmla="*/ 1062841 h 1687324"/>
              <a:gd name="connsiteX955" fmla="*/ 1630238 w 1655762"/>
              <a:gd name="connsiteY955" fmla="*/ 1062707 h 1687324"/>
              <a:gd name="connsiteX956" fmla="*/ 1629055 w 1655762"/>
              <a:gd name="connsiteY956" fmla="*/ 1064957 h 1687324"/>
              <a:gd name="connsiteX957" fmla="*/ 1631183 w 1655762"/>
              <a:gd name="connsiteY957" fmla="*/ 1056434 h 1687324"/>
              <a:gd name="connsiteX958" fmla="*/ 1631183 w 1655762"/>
              <a:gd name="connsiteY958" fmla="*/ 1060909 h 1687324"/>
              <a:gd name="connsiteX959" fmla="*/ 1630282 w 1655762"/>
              <a:gd name="connsiteY959" fmla="*/ 1062622 h 1687324"/>
              <a:gd name="connsiteX960" fmla="*/ 1630270 w 1655762"/>
              <a:gd name="connsiteY960" fmla="*/ 1062736 h 1687324"/>
              <a:gd name="connsiteX961" fmla="*/ 1631183 w 1655762"/>
              <a:gd name="connsiteY961" fmla="*/ 1060909 h 1687324"/>
              <a:gd name="connsiteX962" fmla="*/ 1633417 w 1655762"/>
              <a:gd name="connsiteY962" fmla="*/ 1045248 h 1687324"/>
              <a:gd name="connsiteX963" fmla="*/ 1634995 w 1655762"/>
              <a:gd name="connsiteY963" fmla="*/ 1043406 h 1687324"/>
              <a:gd name="connsiteX964" fmla="*/ 1633417 w 1655762"/>
              <a:gd name="connsiteY964" fmla="*/ 1049723 h 1687324"/>
              <a:gd name="connsiteX965" fmla="*/ 1635093 w 1655762"/>
              <a:gd name="connsiteY965" fmla="*/ 1043291 h 1687324"/>
              <a:gd name="connsiteX966" fmla="*/ 1634995 w 1655762"/>
              <a:gd name="connsiteY966" fmla="*/ 1043406 h 1687324"/>
              <a:gd name="connsiteX967" fmla="*/ 1640121 w 1655762"/>
              <a:gd name="connsiteY967" fmla="*/ 1022876 h 1687324"/>
              <a:gd name="connsiteX968" fmla="*/ 1642355 w 1655762"/>
              <a:gd name="connsiteY968" fmla="*/ 1013928 h 1687324"/>
              <a:gd name="connsiteX969" fmla="*/ 1642216 w 1655762"/>
              <a:gd name="connsiteY969" fmla="*/ 1017144 h 1687324"/>
              <a:gd name="connsiteX970" fmla="*/ 1641587 w 1655762"/>
              <a:gd name="connsiteY970" fmla="*/ 1021548 h 1687324"/>
              <a:gd name="connsiteX971" fmla="*/ 1640121 w 1655762"/>
              <a:gd name="connsiteY971" fmla="*/ 1025114 h 1687324"/>
              <a:gd name="connsiteX972" fmla="*/ 1640121 w 1655762"/>
              <a:gd name="connsiteY972" fmla="*/ 1027351 h 1687324"/>
              <a:gd name="connsiteX973" fmla="*/ 1635652 w 1655762"/>
              <a:gd name="connsiteY973" fmla="*/ 1043011 h 1687324"/>
              <a:gd name="connsiteX974" fmla="*/ 1640121 w 1655762"/>
              <a:gd name="connsiteY974" fmla="*/ 1031825 h 1687324"/>
              <a:gd name="connsiteX975" fmla="*/ 1641587 w 1655762"/>
              <a:gd name="connsiteY975" fmla="*/ 1021548 h 1687324"/>
              <a:gd name="connsiteX976" fmla="*/ 1642076 w 1655762"/>
              <a:gd name="connsiteY976" fmla="*/ 1020360 h 1687324"/>
              <a:gd name="connsiteX977" fmla="*/ 1642216 w 1655762"/>
              <a:gd name="connsiteY977" fmla="*/ 1017144 h 1687324"/>
              <a:gd name="connsiteX978" fmla="*/ 1642355 w 1655762"/>
              <a:gd name="connsiteY978" fmla="*/ 1016165 h 1687324"/>
              <a:gd name="connsiteX979" fmla="*/ 1642355 w 1655762"/>
              <a:gd name="connsiteY979" fmla="*/ 1013928 h 1687324"/>
              <a:gd name="connsiteX980" fmla="*/ 1549843 w 1655762"/>
              <a:gd name="connsiteY980" fmla="*/ 1012233 h 1687324"/>
              <a:gd name="connsiteX981" fmla="*/ 1549298 w 1655762"/>
              <a:gd name="connsiteY981" fmla="*/ 1013251 h 1687324"/>
              <a:gd name="connsiteX982" fmla="*/ 1548583 w 1655762"/>
              <a:gd name="connsiteY982" fmla="*/ 1017900 h 1687324"/>
              <a:gd name="connsiteX983" fmla="*/ 1646824 w 1655762"/>
              <a:gd name="connsiteY983" fmla="*/ 1011690 h 1687324"/>
              <a:gd name="connsiteX984" fmla="*/ 1644590 w 1655762"/>
              <a:gd name="connsiteY984" fmla="*/ 1020639 h 1687324"/>
              <a:gd name="connsiteX985" fmla="*/ 1646824 w 1655762"/>
              <a:gd name="connsiteY985" fmla="*/ 1011690 h 1687324"/>
              <a:gd name="connsiteX986" fmla="*/ 1550225 w 1655762"/>
              <a:gd name="connsiteY986" fmla="*/ 1011521 h 1687324"/>
              <a:gd name="connsiteX987" fmla="*/ 1550201 w 1655762"/>
              <a:gd name="connsiteY987" fmla="*/ 1011565 h 1687324"/>
              <a:gd name="connsiteX988" fmla="*/ 1550189 w 1655762"/>
              <a:gd name="connsiteY988" fmla="*/ 1011664 h 1687324"/>
              <a:gd name="connsiteX989" fmla="*/ 1555210 w 1655762"/>
              <a:gd name="connsiteY989" fmla="*/ 998267 h 1687324"/>
              <a:gd name="connsiteX990" fmla="*/ 1550741 w 1655762"/>
              <a:gd name="connsiteY990" fmla="*/ 1013928 h 1687324"/>
              <a:gd name="connsiteX991" fmla="*/ 1555210 w 1655762"/>
              <a:gd name="connsiteY991" fmla="*/ 998267 h 1687324"/>
              <a:gd name="connsiteX992" fmla="*/ 1636210 w 1655762"/>
              <a:gd name="connsiteY992" fmla="*/ 991276 h 1687324"/>
              <a:gd name="connsiteX993" fmla="*/ 1635652 w 1655762"/>
              <a:gd name="connsiteY993" fmla="*/ 993793 h 1687324"/>
              <a:gd name="connsiteX994" fmla="*/ 1635981 w 1655762"/>
              <a:gd name="connsiteY994" fmla="*/ 991482 h 1687324"/>
              <a:gd name="connsiteX995" fmla="*/ 1649059 w 1655762"/>
              <a:gd name="connsiteY995" fmla="*/ 960235 h 1687324"/>
              <a:gd name="connsiteX996" fmla="*/ 1649338 w 1655762"/>
              <a:gd name="connsiteY996" fmla="*/ 961633 h 1687324"/>
              <a:gd name="connsiteX997" fmla="*/ 1648500 w 1655762"/>
              <a:gd name="connsiteY997" fmla="*/ 964150 h 1687324"/>
              <a:gd name="connsiteX998" fmla="*/ 1650174 w 1655762"/>
              <a:gd name="connsiteY998" fmla="*/ 959124 h 1687324"/>
              <a:gd name="connsiteX999" fmla="*/ 1649408 w 1655762"/>
              <a:gd name="connsiteY999" fmla="*/ 961983 h 1687324"/>
              <a:gd name="connsiteX1000" fmla="*/ 1649338 w 1655762"/>
              <a:gd name="connsiteY1000" fmla="*/ 961633 h 1687324"/>
              <a:gd name="connsiteX1001" fmla="*/ 1650655 w 1655762"/>
              <a:gd name="connsiteY1001" fmla="*/ 955760 h 1687324"/>
              <a:gd name="connsiteX1002" fmla="*/ 1651293 w 1655762"/>
              <a:gd name="connsiteY1002" fmla="*/ 955760 h 1687324"/>
              <a:gd name="connsiteX1003" fmla="*/ 1650176 w 1655762"/>
              <a:gd name="connsiteY1003" fmla="*/ 959116 h 1687324"/>
              <a:gd name="connsiteX1004" fmla="*/ 1651293 w 1655762"/>
              <a:gd name="connsiteY1004" fmla="*/ 951286 h 1687324"/>
              <a:gd name="connsiteX1005" fmla="*/ 1651450 w 1655762"/>
              <a:gd name="connsiteY1005" fmla="*/ 953013 h 1687324"/>
              <a:gd name="connsiteX1006" fmla="*/ 1651293 w 1655762"/>
              <a:gd name="connsiteY1006" fmla="*/ 953523 h 1687324"/>
              <a:gd name="connsiteX1007" fmla="*/ 19091 w 1655762"/>
              <a:gd name="connsiteY1007" fmla="*/ 949510 h 1687324"/>
              <a:gd name="connsiteX1008" fmla="*/ 20111 w 1655762"/>
              <a:gd name="connsiteY1008" fmla="*/ 960235 h 1687324"/>
              <a:gd name="connsiteX1009" fmla="*/ 20123 w 1655762"/>
              <a:gd name="connsiteY1009" fmla="*/ 960331 h 1687324"/>
              <a:gd name="connsiteX1010" fmla="*/ 20123 w 1655762"/>
              <a:gd name="connsiteY1010" fmla="*/ 953125 h 1687324"/>
              <a:gd name="connsiteX1011" fmla="*/ 1651293 w 1655762"/>
              <a:gd name="connsiteY1011" fmla="*/ 946812 h 1687324"/>
              <a:gd name="connsiteX1012" fmla="*/ 1651293 w 1655762"/>
              <a:gd name="connsiteY1012" fmla="*/ 951006 h 1687324"/>
              <a:gd name="connsiteX1013" fmla="*/ 1651293 w 1655762"/>
              <a:gd name="connsiteY1013" fmla="*/ 951286 h 1687324"/>
              <a:gd name="connsiteX1014" fmla="*/ 1650655 w 1655762"/>
              <a:gd name="connsiteY1014" fmla="*/ 955760 h 1687324"/>
              <a:gd name="connsiteX1015" fmla="*/ 1649262 w 1655762"/>
              <a:gd name="connsiteY1015" fmla="*/ 955760 h 1687324"/>
              <a:gd name="connsiteX1016" fmla="*/ 1649804 w 1655762"/>
              <a:gd name="connsiteY1016" fmla="*/ 952777 h 1687324"/>
              <a:gd name="connsiteX1017" fmla="*/ 1653528 w 1655762"/>
              <a:gd name="connsiteY1017" fmla="*/ 944574 h 1687324"/>
              <a:gd name="connsiteX1018" fmla="*/ 1655762 w 1655762"/>
              <a:gd name="connsiteY1018" fmla="*/ 944574 h 1687324"/>
              <a:gd name="connsiteX1019" fmla="*/ 1653528 w 1655762"/>
              <a:gd name="connsiteY1019" fmla="*/ 957998 h 1687324"/>
              <a:gd name="connsiteX1020" fmla="*/ 1653528 w 1655762"/>
              <a:gd name="connsiteY1020" fmla="*/ 949049 h 1687324"/>
              <a:gd name="connsiteX1021" fmla="*/ 1651573 w 1655762"/>
              <a:gd name="connsiteY1021" fmla="*/ 954362 h 1687324"/>
              <a:gd name="connsiteX1022" fmla="*/ 1651450 w 1655762"/>
              <a:gd name="connsiteY1022" fmla="*/ 953013 h 1687324"/>
              <a:gd name="connsiteX1023" fmla="*/ 1652411 w 1655762"/>
              <a:gd name="connsiteY1023" fmla="*/ 949888 h 1687324"/>
              <a:gd name="connsiteX1024" fmla="*/ 1653528 w 1655762"/>
              <a:gd name="connsiteY1024" fmla="*/ 944574 h 1687324"/>
              <a:gd name="connsiteX1025" fmla="*/ 1651578 w 1655762"/>
              <a:gd name="connsiteY1025" fmla="*/ 933063 h 1687324"/>
              <a:gd name="connsiteX1026" fmla="*/ 1651449 w 1655762"/>
              <a:gd name="connsiteY1026" fmla="*/ 934221 h 1687324"/>
              <a:gd name="connsiteX1027" fmla="*/ 1651293 w 1655762"/>
              <a:gd name="connsiteY1027" fmla="*/ 933388 h 1687324"/>
              <a:gd name="connsiteX1028" fmla="*/ 1583513 w 1655762"/>
              <a:gd name="connsiteY1028" fmla="*/ 931897 h 1687324"/>
              <a:gd name="connsiteX1029" fmla="*/ 1583338 w 1655762"/>
              <a:gd name="connsiteY1029" fmla="*/ 933652 h 1687324"/>
              <a:gd name="connsiteX1030" fmla="*/ 1582303 w 1655762"/>
              <a:gd name="connsiteY1030" fmla="*/ 936465 h 1687324"/>
              <a:gd name="connsiteX1031" fmla="*/ 1582024 w 1655762"/>
              <a:gd name="connsiteY1031" fmla="*/ 933388 h 1687324"/>
              <a:gd name="connsiteX1032" fmla="*/ 1582303 w 1655762"/>
              <a:gd name="connsiteY1032" fmla="*/ 933109 h 1687324"/>
              <a:gd name="connsiteX1033" fmla="*/ 1652411 w 1655762"/>
              <a:gd name="connsiteY1033" fmla="*/ 928075 h 1687324"/>
              <a:gd name="connsiteX1034" fmla="*/ 1653528 w 1655762"/>
              <a:gd name="connsiteY1034" fmla="*/ 928914 h 1687324"/>
              <a:gd name="connsiteX1035" fmla="*/ 1653248 w 1655762"/>
              <a:gd name="connsiteY1035" fmla="*/ 931151 h 1687324"/>
              <a:gd name="connsiteX1036" fmla="*/ 1651578 w 1655762"/>
              <a:gd name="connsiteY1036" fmla="*/ 933063 h 1687324"/>
              <a:gd name="connsiteX1037" fmla="*/ 1652106 w 1655762"/>
              <a:gd name="connsiteY1037" fmla="*/ 928304 h 1687324"/>
              <a:gd name="connsiteX1038" fmla="*/ 13407 w 1655762"/>
              <a:gd name="connsiteY1038" fmla="*/ 918967 h 1687324"/>
              <a:gd name="connsiteX1039" fmla="*/ 13407 w 1655762"/>
              <a:gd name="connsiteY1039" fmla="*/ 922202 h 1687324"/>
              <a:gd name="connsiteX1040" fmla="*/ 15642 w 1655762"/>
              <a:gd name="connsiteY1040" fmla="*/ 937863 h 1687324"/>
              <a:gd name="connsiteX1041" fmla="*/ 17876 w 1655762"/>
              <a:gd name="connsiteY1041" fmla="*/ 953523 h 1687324"/>
              <a:gd name="connsiteX1042" fmla="*/ 17876 w 1655762"/>
              <a:gd name="connsiteY1042" fmla="*/ 945256 h 1687324"/>
              <a:gd name="connsiteX1043" fmla="*/ 15651 w 1655762"/>
              <a:gd name="connsiteY1043" fmla="*/ 937464 h 1687324"/>
              <a:gd name="connsiteX1044" fmla="*/ 15651 w 1655762"/>
              <a:gd name="connsiteY1044" fmla="*/ 932989 h 1687324"/>
              <a:gd name="connsiteX1045" fmla="*/ 13415 w 1655762"/>
              <a:gd name="connsiteY1045" fmla="*/ 919005 h 1687324"/>
              <a:gd name="connsiteX1046" fmla="*/ 1584258 w 1655762"/>
              <a:gd name="connsiteY1046" fmla="*/ 897593 h 1687324"/>
              <a:gd name="connsiteX1047" fmla="*/ 1583839 w 1655762"/>
              <a:gd name="connsiteY1047" fmla="*/ 901369 h 1687324"/>
              <a:gd name="connsiteX1048" fmla="*/ 1583420 w 1655762"/>
              <a:gd name="connsiteY1048" fmla="*/ 900669 h 1687324"/>
              <a:gd name="connsiteX1049" fmla="*/ 1584258 w 1655762"/>
              <a:gd name="connsiteY1049" fmla="*/ 897593 h 1687324"/>
              <a:gd name="connsiteX1050" fmla="*/ 111791 w 1655762"/>
              <a:gd name="connsiteY1050" fmla="*/ 894953 h 1687324"/>
              <a:gd name="connsiteX1051" fmla="*/ 114027 w 1655762"/>
              <a:gd name="connsiteY1051" fmla="*/ 901665 h 1687324"/>
              <a:gd name="connsiteX1052" fmla="*/ 111791 w 1655762"/>
              <a:gd name="connsiteY1052" fmla="*/ 903903 h 1687324"/>
              <a:gd name="connsiteX1053" fmla="*/ 111791 w 1655762"/>
              <a:gd name="connsiteY1053" fmla="*/ 896911 h 1687324"/>
              <a:gd name="connsiteX1054" fmla="*/ 119736 w 1655762"/>
              <a:gd name="connsiteY1054" fmla="*/ 881243 h 1687324"/>
              <a:gd name="connsiteX1055" fmla="*/ 120735 w 1655762"/>
              <a:gd name="connsiteY1055" fmla="*/ 881529 h 1687324"/>
              <a:gd name="connsiteX1056" fmla="*/ 120735 w 1655762"/>
              <a:gd name="connsiteY1056" fmla="*/ 888241 h 1687324"/>
              <a:gd name="connsiteX1057" fmla="*/ 11179 w 1655762"/>
              <a:gd name="connsiteY1057" fmla="*/ 859155 h 1687324"/>
              <a:gd name="connsiteX1058" fmla="*/ 11300 w 1655762"/>
              <a:gd name="connsiteY1058" fmla="*/ 860818 h 1687324"/>
              <a:gd name="connsiteX1059" fmla="*/ 11179 w 1655762"/>
              <a:gd name="connsiteY1059" fmla="*/ 861393 h 1687324"/>
              <a:gd name="connsiteX1060" fmla="*/ 11179 w 1655762"/>
              <a:gd name="connsiteY1060" fmla="*/ 859155 h 1687324"/>
              <a:gd name="connsiteX1061" fmla="*/ 11173 w 1655762"/>
              <a:gd name="connsiteY1061" fmla="*/ 846138 h 1687324"/>
              <a:gd name="connsiteX1062" fmla="*/ 11173 w 1655762"/>
              <a:gd name="connsiteY1062" fmla="*/ 855087 h 1687324"/>
              <a:gd name="connsiteX1063" fmla="*/ 11173 w 1655762"/>
              <a:gd name="connsiteY1063" fmla="*/ 859561 h 1687324"/>
              <a:gd name="connsiteX1064" fmla="*/ 11173 w 1655762"/>
              <a:gd name="connsiteY1064" fmla="*/ 861798 h 1687324"/>
              <a:gd name="connsiteX1065" fmla="*/ 11173 w 1655762"/>
              <a:gd name="connsiteY1065" fmla="*/ 864035 h 1687324"/>
              <a:gd name="connsiteX1066" fmla="*/ 11173 w 1655762"/>
              <a:gd name="connsiteY1066" fmla="*/ 870747 h 1687324"/>
              <a:gd name="connsiteX1067" fmla="*/ 11173 w 1655762"/>
              <a:gd name="connsiteY1067" fmla="*/ 872984 h 1687324"/>
              <a:gd name="connsiteX1068" fmla="*/ 11173 w 1655762"/>
              <a:gd name="connsiteY1068" fmla="*/ 890882 h 1687324"/>
              <a:gd name="connsiteX1069" fmla="*/ 11933 w 1655762"/>
              <a:gd name="connsiteY1069" fmla="*/ 897734 h 1687324"/>
              <a:gd name="connsiteX1070" fmla="*/ 13369 w 1655762"/>
              <a:gd name="connsiteY1070" fmla="*/ 899376 h 1687324"/>
              <a:gd name="connsiteX1071" fmla="*/ 13045 w 1655762"/>
              <a:gd name="connsiteY1071" fmla="*/ 895473 h 1687324"/>
              <a:gd name="connsiteX1072" fmla="*/ 12577 w 1655762"/>
              <a:gd name="connsiteY1072" fmla="*/ 890479 h 1687324"/>
              <a:gd name="connsiteX1073" fmla="*/ 12620 w 1655762"/>
              <a:gd name="connsiteY1073" fmla="*/ 890365 h 1687324"/>
              <a:gd name="connsiteX1074" fmla="*/ 11173 w 1655762"/>
              <a:gd name="connsiteY1074" fmla="*/ 872984 h 1687324"/>
              <a:gd name="connsiteX1075" fmla="*/ 12151 w 1655762"/>
              <a:gd name="connsiteY1075" fmla="*/ 873019 h 1687324"/>
              <a:gd name="connsiteX1076" fmla="*/ 12159 w 1655762"/>
              <a:gd name="connsiteY1076" fmla="*/ 872634 h 1687324"/>
              <a:gd name="connsiteX1077" fmla="*/ 11300 w 1655762"/>
              <a:gd name="connsiteY1077" fmla="*/ 860818 h 1687324"/>
              <a:gd name="connsiteX1078" fmla="*/ 12297 w 1655762"/>
              <a:gd name="connsiteY1078" fmla="*/ 856079 h 1687324"/>
              <a:gd name="connsiteX1079" fmla="*/ 13152 w 1655762"/>
              <a:gd name="connsiteY1079" fmla="*/ 853299 h 1687324"/>
              <a:gd name="connsiteX1080" fmla="*/ 12781 w 1655762"/>
              <a:gd name="connsiteY1080" fmla="*/ 850698 h 1687324"/>
              <a:gd name="connsiteX1081" fmla="*/ 12297 w 1655762"/>
              <a:gd name="connsiteY1081" fmla="*/ 849367 h 1687324"/>
              <a:gd name="connsiteX1082" fmla="*/ 11179 w 1655762"/>
              <a:gd name="connsiteY1082" fmla="*/ 847968 h 1687324"/>
              <a:gd name="connsiteX1083" fmla="*/ 11787 w 1655762"/>
              <a:gd name="connsiteY1083" fmla="*/ 846752 h 1687324"/>
              <a:gd name="connsiteX1084" fmla="*/ 1651293 w 1655762"/>
              <a:gd name="connsiteY1084" fmla="*/ 817054 h 1687324"/>
              <a:gd name="connsiteX1085" fmla="*/ 1653528 w 1655762"/>
              <a:gd name="connsiteY1085" fmla="*/ 826003 h 1687324"/>
              <a:gd name="connsiteX1086" fmla="*/ 1651293 w 1655762"/>
              <a:gd name="connsiteY1086" fmla="*/ 817054 h 1687324"/>
              <a:gd name="connsiteX1087" fmla="*/ 10827 w 1655762"/>
              <a:gd name="connsiteY1087" fmla="*/ 780407 h 1687324"/>
              <a:gd name="connsiteX1088" fmla="*/ 8938 w 1655762"/>
              <a:gd name="connsiteY1088" fmla="*/ 787971 h 1687324"/>
              <a:gd name="connsiteX1089" fmla="*/ 8938 w 1655762"/>
              <a:gd name="connsiteY1089" fmla="*/ 790487 h 1687324"/>
              <a:gd name="connsiteX1090" fmla="*/ 8938 w 1655762"/>
              <a:gd name="connsiteY1090" fmla="*/ 799157 h 1687324"/>
              <a:gd name="connsiteX1091" fmla="*/ 8938 w 1655762"/>
              <a:gd name="connsiteY1091" fmla="*/ 812580 h 1687324"/>
              <a:gd name="connsiteX1092" fmla="*/ 8952 w 1655762"/>
              <a:gd name="connsiteY1092" fmla="*/ 812209 h 1687324"/>
              <a:gd name="connsiteX1093" fmla="*/ 8944 w 1655762"/>
              <a:gd name="connsiteY1093" fmla="*/ 812170 h 1687324"/>
              <a:gd name="connsiteX1094" fmla="*/ 8944 w 1655762"/>
              <a:gd name="connsiteY1094" fmla="*/ 803221 h 1687324"/>
              <a:gd name="connsiteX1095" fmla="*/ 8944 w 1655762"/>
              <a:gd name="connsiteY1095" fmla="*/ 799157 h 1687324"/>
              <a:gd name="connsiteX1096" fmla="*/ 8938 w 1655762"/>
              <a:gd name="connsiteY1096" fmla="*/ 799157 h 1687324"/>
              <a:gd name="connsiteX1097" fmla="*/ 8944 w 1655762"/>
              <a:gd name="connsiteY1097" fmla="*/ 799121 h 1687324"/>
              <a:gd name="connsiteX1098" fmla="*/ 8944 w 1655762"/>
              <a:gd name="connsiteY1098" fmla="*/ 795390 h 1687324"/>
              <a:gd name="connsiteX1099" fmla="*/ 8944 w 1655762"/>
              <a:gd name="connsiteY1099" fmla="*/ 794271 h 1687324"/>
              <a:gd name="connsiteX1100" fmla="*/ 8944 w 1655762"/>
              <a:gd name="connsiteY1100" fmla="*/ 792034 h 1687324"/>
              <a:gd name="connsiteX1101" fmla="*/ 11179 w 1655762"/>
              <a:gd name="connsiteY1101" fmla="*/ 780847 h 1687324"/>
              <a:gd name="connsiteX1102" fmla="*/ 8944 w 1655762"/>
              <a:gd name="connsiteY1102" fmla="*/ 756602 h 1687324"/>
              <a:gd name="connsiteX1103" fmla="*/ 8938 w 1655762"/>
              <a:gd name="connsiteY1103" fmla="*/ 756650 h 1687324"/>
              <a:gd name="connsiteX1104" fmla="*/ 8944 w 1655762"/>
              <a:gd name="connsiteY1104" fmla="*/ 756620 h 1687324"/>
              <a:gd name="connsiteX1105" fmla="*/ 1577555 w 1655762"/>
              <a:gd name="connsiteY1105" fmla="*/ 716380 h 1687324"/>
              <a:gd name="connsiteX1106" fmla="*/ 1582024 w 1655762"/>
              <a:gd name="connsiteY1106" fmla="*/ 727566 h 1687324"/>
              <a:gd name="connsiteX1107" fmla="*/ 1579789 w 1655762"/>
              <a:gd name="connsiteY1107" fmla="*/ 725329 h 1687324"/>
              <a:gd name="connsiteX1108" fmla="*/ 1577555 w 1655762"/>
              <a:gd name="connsiteY1108" fmla="*/ 716380 h 1687324"/>
              <a:gd name="connsiteX1109" fmla="*/ 126207 w 1655762"/>
              <a:gd name="connsiteY1109" fmla="*/ 712168 h 1687324"/>
              <a:gd name="connsiteX1110" fmla="*/ 125206 w 1655762"/>
              <a:gd name="connsiteY1110" fmla="*/ 718200 h 1687324"/>
              <a:gd name="connsiteX1111" fmla="*/ 126207 w 1655762"/>
              <a:gd name="connsiteY1111" fmla="*/ 713194 h 1687324"/>
              <a:gd name="connsiteX1112" fmla="*/ 18994 w 1655762"/>
              <a:gd name="connsiteY1112" fmla="*/ 685059 h 1687324"/>
              <a:gd name="connsiteX1113" fmla="*/ 18435 w 1655762"/>
              <a:gd name="connsiteY1113" fmla="*/ 687297 h 1687324"/>
              <a:gd name="connsiteX1114" fmla="*/ 17876 w 1655762"/>
              <a:gd name="connsiteY1114" fmla="*/ 687297 h 1687324"/>
              <a:gd name="connsiteX1115" fmla="*/ 1590077 w 1655762"/>
              <a:gd name="connsiteY1115" fmla="*/ 680571 h 1687324"/>
              <a:gd name="connsiteX1116" fmla="*/ 1591626 w 1655762"/>
              <a:gd name="connsiteY1116" fmla="*/ 682122 h 1687324"/>
              <a:gd name="connsiteX1117" fmla="*/ 1591906 w 1655762"/>
              <a:gd name="connsiteY1117" fmla="*/ 689114 h 1687324"/>
              <a:gd name="connsiteX1118" fmla="*/ 1591906 w 1655762"/>
              <a:gd name="connsiteY1118" fmla="*/ 693589 h 1687324"/>
              <a:gd name="connsiteX1119" fmla="*/ 1594142 w 1655762"/>
              <a:gd name="connsiteY1119" fmla="*/ 704776 h 1687324"/>
              <a:gd name="connsiteX1120" fmla="*/ 1594142 w 1655762"/>
              <a:gd name="connsiteY1120" fmla="*/ 709251 h 1687324"/>
              <a:gd name="connsiteX1121" fmla="*/ 1596377 w 1655762"/>
              <a:gd name="connsiteY1121" fmla="*/ 733862 h 1687324"/>
              <a:gd name="connsiteX1122" fmla="*/ 1596377 w 1655762"/>
              <a:gd name="connsiteY1122" fmla="*/ 729387 h 1687324"/>
              <a:gd name="connsiteX1123" fmla="*/ 1596377 w 1655762"/>
              <a:gd name="connsiteY1123" fmla="*/ 745049 h 1687324"/>
              <a:gd name="connsiteX1124" fmla="*/ 1596377 w 1655762"/>
              <a:gd name="connsiteY1124" fmla="*/ 742811 h 1687324"/>
              <a:gd name="connsiteX1125" fmla="*/ 1594142 w 1655762"/>
              <a:gd name="connsiteY1125" fmla="*/ 740574 h 1687324"/>
              <a:gd name="connsiteX1126" fmla="*/ 1594142 w 1655762"/>
              <a:gd name="connsiteY1126" fmla="*/ 736099 h 1687324"/>
              <a:gd name="connsiteX1127" fmla="*/ 1594142 w 1655762"/>
              <a:gd name="connsiteY1127" fmla="*/ 724912 h 1687324"/>
              <a:gd name="connsiteX1128" fmla="*/ 1591906 w 1655762"/>
              <a:gd name="connsiteY1128" fmla="*/ 702538 h 1687324"/>
              <a:gd name="connsiteX1129" fmla="*/ 1589670 w 1655762"/>
              <a:gd name="connsiteY1129" fmla="*/ 675690 h 1687324"/>
              <a:gd name="connsiteX1130" fmla="*/ 1590077 w 1655762"/>
              <a:gd name="connsiteY1130" fmla="*/ 680571 h 1687324"/>
              <a:gd name="connsiteX1131" fmla="*/ 1589670 w 1655762"/>
              <a:gd name="connsiteY1131" fmla="*/ 680165 h 1687324"/>
              <a:gd name="connsiteX1132" fmla="*/ 1589670 w 1655762"/>
              <a:gd name="connsiteY1132" fmla="*/ 676529 h 1687324"/>
              <a:gd name="connsiteX1133" fmla="*/ 23197 w 1655762"/>
              <a:gd name="connsiteY1133" fmla="*/ 643248 h 1687324"/>
              <a:gd name="connsiteX1134" fmla="*/ 22358 w 1655762"/>
              <a:gd name="connsiteY1134" fmla="*/ 648841 h 1687324"/>
              <a:gd name="connsiteX1135" fmla="*/ 22358 w 1655762"/>
              <a:gd name="connsiteY1135" fmla="*/ 644366 h 1687324"/>
              <a:gd name="connsiteX1136" fmla="*/ 23197 w 1655762"/>
              <a:gd name="connsiteY1136" fmla="*/ 643248 h 1687324"/>
              <a:gd name="connsiteX1137" fmla="*/ 1583282 w 1655762"/>
              <a:gd name="connsiteY1137" fmla="*/ 642769 h 1687324"/>
              <a:gd name="connsiteX1138" fmla="*/ 1585198 w 1655762"/>
              <a:gd name="connsiteY1138" fmla="*/ 646604 h 1687324"/>
              <a:gd name="connsiteX1139" fmla="*/ 1587566 w 1655762"/>
              <a:gd name="connsiteY1139" fmla="*/ 658451 h 1687324"/>
              <a:gd name="connsiteX1140" fmla="*/ 1587500 w 1655762"/>
              <a:gd name="connsiteY1140" fmla="*/ 656167 h 1687324"/>
              <a:gd name="connsiteX1141" fmla="*/ 1587699 w 1655762"/>
              <a:gd name="connsiteY1141" fmla="*/ 659077 h 1687324"/>
              <a:gd name="connsiteX1142" fmla="*/ 1587770 w 1655762"/>
              <a:gd name="connsiteY1142" fmla="*/ 659468 h 1687324"/>
              <a:gd name="connsiteX1143" fmla="*/ 1589670 w 1655762"/>
              <a:gd name="connsiteY1143" fmla="*/ 668978 h 1687324"/>
              <a:gd name="connsiteX1144" fmla="*/ 1589670 w 1655762"/>
              <a:gd name="connsiteY1144" fmla="*/ 671215 h 1687324"/>
              <a:gd name="connsiteX1145" fmla="*/ 1589670 w 1655762"/>
              <a:gd name="connsiteY1145" fmla="*/ 675690 h 1687324"/>
              <a:gd name="connsiteX1146" fmla="*/ 1585198 w 1655762"/>
              <a:gd name="connsiteY1146" fmla="*/ 651079 h 1687324"/>
              <a:gd name="connsiteX1147" fmla="*/ 140760 w 1655762"/>
              <a:gd name="connsiteY1147" fmla="*/ 640475 h 1687324"/>
              <a:gd name="connsiteX1148" fmla="*/ 138621 w 1655762"/>
              <a:gd name="connsiteY1148" fmla="*/ 653316 h 1687324"/>
              <a:gd name="connsiteX1149" fmla="*/ 136385 w 1655762"/>
              <a:gd name="connsiteY1149" fmla="*/ 664503 h 1687324"/>
              <a:gd name="connsiteX1150" fmla="*/ 135236 w 1655762"/>
              <a:gd name="connsiteY1150" fmla="*/ 666385 h 1687324"/>
              <a:gd name="connsiteX1151" fmla="*/ 140711 w 1655762"/>
              <a:gd name="connsiteY1151" fmla="*/ 640581 h 1687324"/>
              <a:gd name="connsiteX1152" fmla="*/ 1582515 w 1655762"/>
              <a:gd name="connsiteY1152" fmla="*/ 639442 h 1687324"/>
              <a:gd name="connsiteX1153" fmla="*/ 1583282 w 1655762"/>
              <a:gd name="connsiteY1153" fmla="*/ 642769 h 1687324"/>
              <a:gd name="connsiteX1154" fmla="*/ 1582962 w 1655762"/>
              <a:gd name="connsiteY1154" fmla="*/ 642129 h 1687324"/>
              <a:gd name="connsiteX1155" fmla="*/ 20123 w 1655762"/>
              <a:gd name="connsiteY1155" fmla="*/ 635417 h 1687324"/>
              <a:gd name="connsiteX1156" fmla="*/ 19693 w 1655762"/>
              <a:gd name="connsiteY1156" fmla="*/ 638515 h 1687324"/>
              <a:gd name="connsiteX1157" fmla="*/ 17887 w 1655762"/>
              <a:gd name="connsiteY1157" fmla="*/ 642129 h 1687324"/>
              <a:gd name="connsiteX1158" fmla="*/ 20123 w 1655762"/>
              <a:gd name="connsiteY1158" fmla="*/ 635417 h 1687324"/>
              <a:gd name="connsiteX1159" fmla="*/ 31302 w 1655762"/>
              <a:gd name="connsiteY1159" fmla="*/ 615280 h 1687324"/>
              <a:gd name="connsiteX1160" fmla="*/ 29066 w 1655762"/>
              <a:gd name="connsiteY1160" fmla="*/ 624230 h 1687324"/>
              <a:gd name="connsiteX1161" fmla="*/ 31302 w 1655762"/>
              <a:gd name="connsiteY1161" fmla="*/ 615280 h 1687324"/>
              <a:gd name="connsiteX1162" fmla="*/ 40245 w 1655762"/>
              <a:gd name="connsiteY1162" fmla="*/ 601856 h 1687324"/>
              <a:gd name="connsiteX1163" fmla="*/ 38009 w 1655762"/>
              <a:gd name="connsiteY1163" fmla="*/ 606331 h 1687324"/>
              <a:gd name="connsiteX1164" fmla="*/ 35773 w 1655762"/>
              <a:gd name="connsiteY1164" fmla="*/ 617518 h 1687324"/>
              <a:gd name="connsiteX1165" fmla="*/ 33538 w 1655762"/>
              <a:gd name="connsiteY1165" fmla="*/ 617518 h 1687324"/>
              <a:gd name="connsiteX1166" fmla="*/ 29346 w 1655762"/>
              <a:gd name="connsiteY1166" fmla="*/ 634298 h 1687324"/>
              <a:gd name="connsiteX1167" fmla="*/ 27203 w 1655762"/>
              <a:gd name="connsiteY1167" fmla="*/ 648595 h 1687324"/>
              <a:gd name="connsiteX1168" fmla="*/ 28910 w 1655762"/>
              <a:gd name="connsiteY1168" fmla="*/ 642763 h 1687324"/>
              <a:gd name="connsiteX1169" fmla="*/ 31283 w 1655762"/>
              <a:gd name="connsiteY1169" fmla="*/ 638078 h 1687324"/>
              <a:gd name="connsiteX1170" fmla="*/ 35536 w 1655762"/>
              <a:gd name="connsiteY1170" fmla="*/ 622469 h 1687324"/>
              <a:gd name="connsiteX1171" fmla="*/ 33538 w 1655762"/>
              <a:gd name="connsiteY1171" fmla="*/ 626467 h 1687324"/>
              <a:gd name="connsiteX1172" fmla="*/ 37987 w 1655762"/>
              <a:gd name="connsiteY1172" fmla="*/ 610142 h 1687324"/>
              <a:gd name="connsiteX1173" fmla="*/ 37987 w 1655762"/>
              <a:gd name="connsiteY1173" fmla="*/ 608995 h 1687324"/>
              <a:gd name="connsiteX1174" fmla="*/ 38970 w 1655762"/>
              <a:gd name="connsiteY1174" fmla="*/ 606535 h 1687324"/>
              <a:gd name="connsiteX1175" fmla="*/ 1567245 w 1655762"/>
              <a:gd name="connsiteY1175" fmla="*/ 568295 h 1687324"/>
              <a:gd name="connsiteX1176" fmla="*/ 1567312 w 1655762"/>
              <a:gd name="connsiteY1176" fmla="*/ 568295 h 1687324"/>
              <a:gd name="connsiteX1177" fmla="*/ 1567312 w 1655762"/>
              <a:gd name="connsiteY1177" fmla="*/ 568491 h 1687324"/>
              <a:gd name="connsiteX1178" fmla="*/ 40586 w 1655762"/>
              <a:gd name="connsiteY1178" fmla="*/ 563011 h 1687324"/>
              <a:gd name="connsiteX1179" fmla="*/ 40245 w 1655762"/>
              <a:gd name="connsiteY1179" fmla="*/ 563821 h 1687324"/>
              <a:gd name="connsiteX1180" fmla="*/ 40469 w 1655762"/>
              <a:gd name="connsiteY1180" fmla="*/ 563149 h 1687324"/>
              <a:gd name="connsiteX1181" fmla="*/ 40617 w 1655762"/>
              <a:gd name="connsiteY1181" fmla="*/ 562936 h 1687324"/>
              <a:gd name="connsiteX1182" fmla="*/ 40598 w 1655762"/>
              <a:gd name="connsiteY1182" fmla="*/ 562996 h 1687324"/>
              <a:gd name="connsiteX1183" fmla="*/ 40586 w 1655762"/>
              <a:gd name="connsiteY1183" fmla="*/ 563011 h 1687324"/>
              <a:gd name="connsiteX1184" fmla="*/ 1562835 w 1655762"/>
              <a:gd name="connsiteY1184" fmla="*/ 561568 h 1687324"/>
              <a:gd name="connsiteX1185" fmla="*/ 1563434 w 1655762"/>
              <a:gd name="connsiteY1185" fmla="*/ 563366 h 1687324"/>
              <a:gd name="connsiteX1186" fmla="*/ 1562840 w 1655762"/>
              <a:gd name="connsiteY1186" fmla="*/ 561583 h 1687324"/>
              <a:gd name="connsiteX1187" fmla="*/ 42480 w 1655762"/>
              <a:gd name="connsiteY1187" fmla="*/ 557112 h 1687324"/>
              <a:gd name="connsiteX1188" fmla="*/ 41500 w 1655762"/>
              <a:gd name="connsiteY1188" fmla="*/ 560839 h 1687324"/>
              <a:gd name="connsiteX1189" fmla="*/ 40617 w 1655762"/>
              <a:gd name="connsiteY1189" fmla="*/ 562936 h 1687324"/>
              <a:gd name="connsiteX1190" fmla="*/ 42474 w 1655762"/>
              <a:gd name="connsiteY1190" fmla="*/ 557130 h 1687324"/>
              <a:gd name="connsiteX1191" fmla="*/ 1560604 w 1655762"/>
              <a:gd name="connsiteY1191" fmla="*/ 554871 h 1687324"/>
              <a:gd name="connsiteX1192" fmla="*/ 1562561 w 1655762"/>
              <a:gd name="connsiteY1192" fmla="*/ 560744 h 1687324"/>
              <a:gd name="connsiteX1193" fmla="*/ 1562835 w 1655762"/>
              <a:gd name="connsiteY1193" fmla="*/ 561568 h 1687324"/>
              <a:gd name="connsiteX1194" fmla="*/ 1560884 w 1655762"/>
              <a:gd name="connsiteY1194" fmla="*/ 555954 h 1687324"/>
              <a:gd name="connsiteX1195" fmla="*/ 1553897 w 1655762"/>
              <a:gd name="connsiteY1195" fmla="*/ 543684 h 1687324"/>
              <a:gd name="connsiteX1196" fmla="*/ 1558368 w 1655762"/>
              <a:gd name="connsiteY1196" fmla="*/ 557108 h 1687324"/>
              <a:gd name="connsiteX1197" fmla="*/ 1556133 w 1655762"/>
              <a:gd name="connsiteY1197" fmla="*/ 552634 h 1687324"/>
              <a:gd name="connsiteX1198" fmla="*/ 1553897 w 1655762"/>
              <a:gd name="connsiteY1198" fmla="*/ 543684 h 1687324"/>
              <a:gd name="connsiteX1199" fmla="*/ 46953 w 1655762"/>
              <a:gd name="connsiteY1199" fmla="*/ 541447 h 1687324"/>
              <a:gd name="connsiteX1200" fmla="*/ 46394 w 1655762"/>
              <a:gd name="connsiteY1200" fmla="*/ 544803 h 1687324"/>
              <a:gd name="connsiteX1201" fmla="*/ 46704 w 1655762"/>
              <a:gd name="connsiteY1201" fmla="*/ 544430 h 1687324"/>
              <a:gd name="connsiteX1202" fmla="*/ 42480 w 1655762"/>
              <a:gd name="connsiteY1202" fmla="*/ 557112 h 1687324"/>
              <a:gd name="connsiteX1203" fmla="*/ 42481 w 1655762"/>
              <a:gd name="connsiteY1203" fmla="*/ 557108 h 1687324"/>
              <a:gd name="connsiteX1204" fmla="*/ 42474 w 1655762"/>
              <a:gd name="connsiteY1204" fmla="*/ 557130 h 1687324"/>
              <a:gd name="connsiteX1205" fmla="*/ 40469 w 1655762"/>
              <a:gd name="connsiteY1205" fmla="*/ 563149 h 1687324"/>
              <a:gd name="connsiteX1206" fmla="*/ 38009 w 1655762"/>
              <a:gd name="connsiteY1206" fmla="*/ 566058 h 1687324"/>
              <a:gd name="connsiteX1207" fmla="*/ 44717 w 1655762"/>
              <a:gd name="connsiteY1207" fmla="*/ 548159 h 1687324"/>
              <a:gd name="connsiteX1208" fmla="*/ 1557251 w 1655762"/>
              <a:gd name="connsiteY1208" fmla="*/ 533616 h 1687324"/>
              <a:gd name="connsiteX1209" fmla="*/ 1558049 w 1655762"/>
              <a:gd name="connsiteY1209" fmla="*/ 534415 h 1687324"/>
              <a:gd name="connsiteX1210" fmla="*/ 1562840 w 1655762"/>
              <a:gd name="connsiteY1210" fmla="*/ 550396 h 1687324"/>
              <a:gd name="connsiteX1211" fmla="*/ 1557571 w 1655762"/>
              <a:gd name="connsiteY1211" fmla="*/ 532819 h 1687324"/>
              <a:gd name="connsiteX1212" fmla="*/ 1558368 w 1655762"/>
              <a:gd name="connsiteY1212" fmla="*/ 534735 h 1687324"/>
              <a:gd name="connsiteX1213" fmla="*/ 1558049 w 1655762"/>
              <a:gd name="connsiteY1213" fmla="*/ 534415 h 1687324"/>
              <a:gd name="connsiteX1214" fmla="*/ 51424 w 1655762"/>
              <a:gd name="connsiteY1214" fmla="*/ 532497 h 1687324"/>
              <a:gd name="connsiteX1215" fmla="*/ 50306 w 1655762"/>
              <a:gd name="connsiteY1215" fmla="*/ 536133 h 1687324"/>
              <a:gd name="connsiteX1216" fmla="*/ 49876 w 1655762"/>
              <a:gd name="connsiteY1216" fmla="*/ 538177 h 1687324"/>
              <a:gd name="connsiteX1217" fmla="*/ 49188 w 1655762"/>
              <a:gd name="connsiteY1217" fmla="*/ 539209 h 1687324"/>
              <a:gd name="connsiteX1218" fmla="*/ 48027 w 1655762"/>
              <a:gd name="connsiteY1218" fmla="*/ 542841 h 1687324"/>
              <a:gd name="connsiteX1219" fmla="*/ 46704 w 1655762"/>
              <a:gd name="connsiteY1219" fmla="*/ 544430 h 1687324"/>
              <a:gd name="connsiteX1220" fmla="*/ 49188 w 1655762"/>
              <a:gd name="connsiteY1220" fmla="*/ 536972 h 1687324"/>
              <a:gd name="connsiteX1221" fmla="*/ 51425 w 1655762"/>
              <a:gd name="connsiteY1221" fmla="*/ 532495 h 1687324"/>
              <a:gd name="connsiteX1222" fmla="*/ 51424 w 1655762"/>
              <a:gd name="connsiteY1222" fmla="*/ 532497 h 1687324"/>
              <a:gd name="connsiteX1223" fmla="*/ 51424 w 1655762"/>
              <a:gd name="connsiteY1223" fmla="*/ 532497 h 1687324"/>
              <a:gd name="connsiteX1224" fmla="*/ 1536822 w 1655762"/>
              <a:gd name="connsiteY1224" fmla="*/ 522677 h 1687324"/>
              <a:gd name="connsiteX1225" fmla="*/ 1536849 w 1655762"/>
              <a:gd name="connsiteY1225" fmla="*/ 522709 h 1687324"/>
              <a:gd name="connsiteX1226" fmla="*/ 1538246 w 1655762"/>
              <a:gd name="connsiteY1226" fmla="*/ 528023 h 1687324"/>
              <a:gd name="connsiteX1227" fmla="*/ 1551661 w 1655762"/>
              <a:gd name="connsiteY1227" fmla="*/ 516837 h 1687324"/>
              <a:gd name="connsiteX1228" fmla="*/ 1556133 w 1655762"/>
              <a:gd name="connsiteY1228" fmla="*/ 528023 h 1687324"/>
              <a:gd name="connsiteX1229" fmla="*/ 1557571 w 1655762"/>
              <a:gd name="connsiteY1229" fmla="*/ 532819 h 1687324"/>
              <a:gd name="connsiteX1230" fmla="*/ 1554643 w 1655762"/>
              <a:gd name="connsiteY1230" fmla="*/ 525788 h 1687324"/>
              <a:gd name="connsiteX1231" fmla="*/ 60367 w 1655762"/>
              <a:gd name="connsiteY1231" fmla="*/ 514598 h 1687324"/>
              <a:gd name="connsiteX1232" fmla="*/ 51425 w 1655762"/>
              <a:gd name="connsiteY1232" fmla="*/ 532495 h 1687324"/>
              <a:gd name="connsiteX1233" fmla="*/ 55896 w 1655762"/>
              <a:gd name="connsiteY1233" fmla="*/ 522709 h 1687324"/>
              <a:gd name="connsiteX1234" fmla="*/ 60367 w 1655762"/>
              <a:gd name="connsiteY1234" fmla="*/ 514598 h 1687324"/>
              <a:gd name="connsiteX1235" fmla="*/ 1548680 w 1655762"/>
              <a:gd name="connsiteY1235" fmla="*/ 509378 h 1687324"/>
              <a:gd name="connsiteX1236" fmla="*/ 1549425 w 1655762"/>
              <a:gd name="connsiteY1236" fmla="*/ 510123 h 1687324"/>
              <a:gd name="connsiteX1237" fmla="*/ 1551661 w 1655762"/>
              <a:gd name="connsiteY1237" fmla="*/ 516837 h 1687324"/>
              <a:gd name="connsiteX1238" fmla="*/ 1538991 w 1655762"/>
              <a:gd name="connsiteY1238" fmla="*/ 505649 h 1687324"/>
              <a:gd name="connsiteX1239" fmla="*/ 1540482 w 1655762"/>
              <a:gd name="connsiteY1239" fmla="*/ 507886 h 1687324"/>
              <a:gd name="connsiteX1240" fmla="*/ 1542718 w 1655762"/>
              <a:gd name="connsiteY1240" fmla="*/ 516836 h 1687324"/>
              <a:gd name="connsiteX1241" fmla="*/ 204769 w 1655762"/>
              <a:gd name="connsiteY1241" fmla="*/ 495171 h 1687324"/>
              <a:gd name="connsiteX1242" fmla="*/ 203460 w 1655762"/>
              <a:gd name="connsiteY1242" fmla="*/ 498937 h 1687324"/>
              <a:gd name="connsiteX1243" fmla="*/ 202622 w 1655762"/>
              <a:gd name="connsiteY1243" fmla="*/ 499776 h 1687324"/>
              <a:gd name="connsiteX1244" fmla="*/ 209108 w 1655762"/>
              <a:gd name="connsiteY1244" fmla="*/ 485866 h 1687324"/>
              <a:gd name="connsiteX1245" fmla="*/ 204769 w 1655762"/>
              <a:gd name="connsiteY1245" fmla="*/ 495171 h 1687324"/>
              <a:gd name="connsiteX1246" fmla="*/ 205696 w 1655762"/>
              <a:gd name="connsiteY1246" fmla="*/ 492504 h 1687324"/>
              <a:gd name="connsiteX1247" fmla="*/ 207932 w 1655762"/>
              <a:gd name="connsiteY1247" fmla="*/ 487750 h 1687324"/>
              <a:gd name="connsiteX1248" fmla="*/ 1522595 w 1655762"/>
              <a:gd name="connsiteY1248" fmla="*/ 476563 h 1687324"/>
              <a:gd name="connsiteX1249" fmla="*/ 1524830 w 1655762"/>
              <a:gd name="connsiteY1249" fmla="*/ 481036 h 1687324"/>
              <a:gd name="connsiteX1250" fmla="*/ 1527067 w 1655762"/>
              <a:gd name="connsiteY1250" fmla="*/ 487750 h 1687324"/>
              <a:gd name="connsiteX1251" fmla="*/ 1522595 w 1655762"/>
              <a:gd name="connsiteY1251" fmla="*/ 476563 h 1687324"/>
              <a:gd name="connsiteX1252" fmla="*/ 1520359 w 1655762"/>
              <a:gd name="connsiteY1252" fmla="*/ 476563 h 1687324"/>
              <a:gd name="connsiteX1253" fmla="*/ 1522595 w 1655762"/>
              <a:gd name="connsiteY1253" fmla="*/ 481037 h 1687324"/>
              <a:gd name="connsiteX1254" fmla="*/ 1521477 w 1655762"/>
              <a:gd name="connsiteY1254" fmla="*/ 479639 h 1687324"/>
              <a:gd name="connsiteX1255" fmla="*/ 1520359 w 1655762"/>
              <a:gd name="connsiteY1255" fmla="*/ 476563 h 1687324"/>
              <a:gd name="connsiteX1256" fmla="*/ 1522652 w 1655762"/>
              <a:gd name="connsiteY1256" fmla="*/ 474497 h 1687324"/>
              <a:gd name="connsiteX1257" fmla="*/ 1524831 w 1655762"/>
              <a:gd name="connsiteY1257" fmla="*/ 481037 h 1687324"/>
              <a:gd name="connsiteX1258" fmla="*/ 1524830 w 1655762"/>
              <a:gd name="connsiteY1258" fmla="*/ 481036 h 1687324"/>
              <a:gd name="connsiteX1259" fmla="*/ 1521850 w 1655762"/>
              <a:gd name="connsiteY1259" fmla="*/ 473082 h 1687324"/>
              <a:gd name="connsiteX1260" fmla="*/ 1522316 w 1655762"/>
              <a:gd name="connsiteY1260" fmla="*/ 473766 h 1687324"/>
              <a:gd name="connsiteX1261" fmla="*/ 1522464 w 1655762"/>
              <a:gd name="connsiteY1261" fmla="*/ 473931 h 1687324"/>
              <a:gd name="connsiteX1262" fmla="*/ 1522595 w 1655762"/>
              <a:gd name="connsiteY1262" fmla="*/ 474325 h 1687324"/>
              <a:gd name="connsiteX1263" fmla="*/ 1524831 w 1655762"/>
              <a:gd name="connsiteY1263" fmla="*/ 472088 h 1687324"/>
              <a:gd name="connsiteX1264" fmla="*/ 1529622 w 1655762"/>
              <a:gd name="connsiteY1264" fmla="*/ 483274 h 1687324"/>
              <a:gd name="connsiteX1265" fmla="*/ 1530644 w 1655762"/>
              <a:gd name="connsiteY1265" fmla="*/ 486855 h 1687324"/>
              <a:gd name="connsiteX1266" fmla="*/ 1531539 w 1655762"/>
              <a:gd name="connsiteY1266" fmla="*/ 489987 h 1687324"/>
              <a:gd name="connsiteX1267" fmla="*/ 1530197 w 1655762"/>
              <a:gd name="connsiteY1267" fmla="*/ 486407 h 1687324"/>
              <a:gd name="connsiteX1268" fmla="*/ 1515888 w 1655762"/>
              <a:gd name="connsiteY1268" fmla="*/ 467614 h 1687324"/>
              <a:gd name="connsiteX1269" fmla="*/ 1518962 w 1655762"/>
              <a:gd name="connsiteY1269" fmla="*/ 471249 h 1687324"/>
              <a:gd name="connsiteX1270" fmla="*/ 1520359 w 1655762"/>
              <a:gd name="connsiteY1270" fmla="*/ 476563 h 1687324"/>
              <a:gd name="connsiteX1271" fmla="*/ 1518124 w 1655762"/>
              <a:gd name="connsiteY1271" fmla="*/ 467613 h 1687324"/>
              <a:gd name="connsiteX1272" fmla="*/ 1520918 w 1655762"/>
              <a:gd name="connsiteY1272" fmla="*/ 471528 h 1687324"/>
              <a:gd name="connsiteX1273" fmla="*/ 1521850 w 1655762"/>
              <a:gd name="connsiteY1273" fmla="*/ 473082 h 1687324"/>
              <a:gd name="connsiteX1274" fmla="*/ 221187 w 1655762"/>
              <a:gd name="connsiteY1274" fmla="*/ 464736 h 1687324"/>
              <a:gd name="connsiteX1275" fmla="*/ 219111 w 1655762"/>
              <a:gd name="connsiteY1275" fmla="*/ 469851 h 1687324"/>
              <a:gd name="connsiteX1276" fmla="*/ 209108 w 1655762"/>
              <a:gd name="connsiteY1276" fmla="*/ 485866 h 1687324"/>
              <a:gd name="connsiteX1277" fmla="*/ 212403 w 1655762"/>
              <a:gd name="connsiteY1277" fmla="*/ 478800 h 1687324"/>
              <a:gd name="connsiteX1278" fmla="*/ 1520359 w 1655762"/>
              <a:gd name="connsiteY1278" fmla="*/ 460901 h 1687324"/>
              <a:gd name="connsiteX1279" fmla="*/ 1521317 w 1655762"/>
              <a:gd name="connsiteY1279" fmla="*/ 460901 h 1687324"/>
              <a:gd name="connsiteX1280" fmla="*/ 1523713 w 1655762"/>
              <a:gd name="connsiteY1280" fmla="*/ 466494 h 1687324"/>
              <a:gd name="connsiteX1281" fmla="*/ 1522595 w 1655762"/>
              <a:gd name="connsiteY1281" fmla="*/ 465376 h 1687324"/>
              <a:gd name="connsiteX1282" fmla="*/ 1520359 w 1655762"/>
              <a:gd name="connsiteY1282" fmla="*/ 460901 h 1687324"/>
              <a:gd name="connsiteX1283" fmla="*/ 1518124 w 1655762"/>
              <a:gd name="connsiteY1283" fmla="*/ 456426 h 1687324"/>
              <a:gd name="connsiteX1284" fmla="*/ 1524831 w 1655762"/>
              <a:gd name="connsiteY1284" fmla="*/ 472088 h 1687324"/>
              <a:gd name="connsiteX1285" fmla="*/ 1518124 w 1655762"/>
              <a:gd name="connsiteY1285" fmla="*/ 456426 h 1687324"/>
              <a:gd name="connsiteX1286" fmla="*/ 228054 w 1655762"/>
              <a:gd name="connsiteY1286" fmla="*/ 451951 h 1687324"/>
              <a:gd name="connsiteX1287" fmla="*/ 223582 w 1655762"/>
              <a:gd name="connsiteY1287" fmla="*/ 460901 h 1687324"/>
              <a:gd name="connsiteX1288" fmla="*/ 221187 w 1655762"/>
              <a:gd name="connsiteY1288" fmla="*/ 464736 h 1687324"/>
              <a:gd name="connsiteX1289" fmla="*/ 222744 w 1655762"/>
              <a:gd name="connsiteY1289" fmla="*/ 460901 h 1687324"/>
              <a:gd name="connsiteX1290" fmla="*/ 228054 w 1655762"/>
              <a:gd name="connsiteY1290" fmla="*/ 451951 h 1687324"/>
              <a:gd name="connsiteX1291" fmla="*/ 232526 w 1655762"/>
              <a:gd name="connsiteY1291" fmla="*/ 445239 h 1687324"/>
              <a:gd name="connsiteX1292" fmla="*/ 228054 w 1655762"/>
              <a:gd name="connsiteY1292" fmla="*/ 451951 h 1687324"/>
              <a:gd name="connsiteX1293" fmla="*/ 232526 w 1655762"/>
              <a:gd name="connsiteY1293" fmla="*/ 445239 h 1687324"/>
              <a:gd name="connsiteX1294" fmla="*/ 1496375 w 1655762"/>
              <a:gd name="connsiteY1294" fmla="*/ 414933 h 1687324"/>
              <a:gd name="connsiteX1295" fmla="*/ 1496883 w 1655762"/>
              <a:gd name="connsiteY1295" fmla="*/ 415781 h 1687324"/>
              <a:gd name="connsiteX1296" fmla="*/ 1498001 w 1655762"/>
              <a:gd name="connsiteY1296" fmla="*/ 418391 h 1687324"/>
              <a:gd name="connsiteX1297" fmla="*/ 1479369 w 1655762"/>
              <a:gd name="connsiteY1297" fmla="*/ 410932 h 1687324"/>
              <a:gd name="connsiteX1298" fmla="*/ 1480115 w 1655762"/>
              <a:gd name="connsiteY1298" fmla="*/ 411679 h 1687324"/>
              <a:gd name="connsiteX1299" fmla="*/ 1482350 w 1655762"/>
              <a:gd name="connsiteY1299" fmla="*/ 418391 h 1687324"/>
              <a:gd name="connsiteX1300" fmla="*/ 1475643 w 1655762"/>
              <a:gd name="connsiteY1300" fmla="*/ 407204 h 1687324"/>
              <a:gd name="connsiteX1301" fmla="*/ 1476114 w 1655762"/>
              <a:gd name="connsiteY1301" fmla="*/ 407204 h 1687324"/>
              <a:gd name="connsiteX1302" fmla="*/ 1479306 w 1655762"/>
              <a:gd name="connsiteY1302" fmla="*/ 410774 h 1687324"/>
              <a:gd name="connsiteX1303" fmla="*/ 1479369 w 1655762"/>
              <a:gd name="connsiteY1303" fmla="*/ 410932 h 1687324"/>
              <a:gd name="connsiteX1304" fmla="*/ 1489366 w 1655762"/>
              <a:gd name="connsiteY1304" fmla="*/ 403153 h 1687324"/>
              <a:gd name="connsiteX1305" fmla="*/ 1493530 w 1655762"/>
              <a:gd name="connsiteY1305" fmla="*/ 408882 h 1687324"/>
              <a:gd name="connsiteX1306" fmla="*/ 1496375 w 1655762"/>
              <a:gd name="connsiteY1306" fmla="*/ 414933 h 1687324"/>
              <a:gd name="connsiteX1307" fmla="*/ 1489574 w 1655762"/>
              <a:gd name="connsiteY1307" fmla="*/ 403589 h 1687324"/>
              <a:gd name="connsiteX1308" fmla="*/ 1475643 w 1655762"/>
              <a:gd name="connsiteY1308" fmla="*/ 400492 h 1687324"/>
              <a:gd name="connsiteX1309" fmla="*/ 1477879 w 1655762"/>
              <a:gd name="connsiteY1309" fmla="*/ 407204 h 1687324"/>
              <a:gd name="connsiteX1310" fmla="*/ 1476114 w 1655762"/>
              <a:gd name="connsiteY1310" fmla="*/ 407204 h 1687324"/>
              <a:gd name="connsiteX1311" fmla="*/ 1475364 w 1655762"/>
              <a:gd name="connsiteY1311" fmla="*/ 406365 h 1687324"/>
              <a:gd name="connsiteX1312" fmla="*/ 1475643 w 1655762"/>
              <a:gd name="connsiteY1312" fmla="*/ 402729 h 1687324"/>
              <a:gd name="connsiteX1313" fmla="*/ 1475643 w 1655762"/>
              <a:gd name="connsiteY1313" fmla="*/ 400492 h 1687324"/>
              <a:gd name="connsiteX1314" fmla="*/ 1469771 w 1655762"/>
              <a:gd name="connsiteY1314" fmla="*/ 394334 h 1687324"/>
              <a:gd name="connsiteX1315" fmla="*/ 1475643 w 1655762"/>
              <a:gd name="connsiteY1315" fmla="*/ 402729 h 1687324"/>
              <a:gd name="connsiteX1316" fmla="*/ 1469774 w 1655762"/>
              <a:gd name="connsiteY1316" fmla="*/ 394339 h 1687324"/>
              <a:gd name="connsiteX1317" fmla="*/ 114027 w 1655762"/>
              <a:gd name="connsiteY1317" fmla="*/ 389305 h 1687324"/>
              <a:gd name="connsiteX1318" fmla="*/ 114027 w 1655762"/>
              <a:gd name="connsiteY1318" fmla="*/ 389306 h 1687324"/>
              <a:gd name="connsiteX1319" fmla="*/ 109556 w 1655762"/>
              <a:gd name="connsiteY1319" fmla="*/ 398254 h 1687324"/>
              <a:gd name="connsiteX1320" fmla="*/ 114027 w 1655762"/>
              <a:gd name="connsiteY1320" fmla="*/ 389305 h 1687324"/>
              <a:gd name="connsiteX1321" fmla="*/ 1460272 w 1655762"/>
              <a:gd name="connsiteY1321" fmla="*/ 378957 h 1687324"/>
              <a:gd name="connsiteX1322" fmla="*/ 1462228 w 1655762"/>
              <a:gd name="connsiteY1322" fmla="*/ 382593 h 1687324"/>
              <a:gd name="connsiteX1323" fmla="*/ 1469771 w 1655762"/>
              <a:gd name="connsiteY1323" fmla="*/ 394334 h 1687324"/>
              <a:gd name="connsiteX1324" fmla="*/ 1459992 w 1655762"/>
              <a:gd name="connsiteY1324" fmla="*/ 380355 h 1687324"/>
              <a:gd name="connsiteX1325" fmla="*/ 1460272 w 1655762"/>
              <a:gd name="connsiteY1325" fmla="*/ 378957 h 1687324"/>
              <a:gd name="connsiteX1326" fmla="*/ 129678 w 1655762"/>
              <a:gd name="connsiteY1326" fmla="*/ 369168 h 1687324"/>
              <a:gd name="connsiteX1327" fmla="*/ 120735 w 1655762"/>
              <a:gd name="connsiteY1327" fmla="*/ 382593 h 1687324"/>
              <a:gd name="connsiteX1328" fmla="*/ 114027 w 1655762"/>
              <a:gd name="connsiteY1328" fmla="*/ 393781 h 1687324"/>
              <a:gd name="connsiteX1329" fmla="*/ 114027 w 1655762"/>
              <a:gd name="connsiteY1329" fmla="*/ 393780 h 1687324"/>
              <a:gd name="connsiteX1330" fmla="*/ 114027 w 1655762"/>
              <a:gd name="connsiteY1330" fmla="*/ 393782 h 1687324"/>
              <a:gd name="connsiteX1331" fmla="*/ 107320 w 1655762"/>
              <a:gd name="connsiteY1331" fmla="*/ 404966 h 1687324"/>
              <a:gd name="connsiteX1332" fmla="*/ 98376 w 1655762"/>
              <a:gd name="connsiteY1332" fmla="*/ 422865 h 1687324"/>
              <a:gd name="connsiteX1333" fmla="*/ 102848 w 1655762"/>
              <a:gd name="connsiteY1333" fmla="*/ 411679 h 1687324"/>
              <a:gd name="connsiteX1334" fmla="*/ 111791 w 1655762"/>
              <a:gd name="connsiteY1334" fmla="*/ 396017 h 1687324"/>
              <a:gd name="connsiteX1335" fmla="*/ 114027 w 1655762"/>
              <a:gd name="connsiteY1335" fmla="*/ 389306 h 1687324"/>
              <a:gd name="connsiteX1336" fmla="*/ 116263 w 1655762"/>
              <a:gd name="connsiteY1336" fmla="*/ 384830 h 1687324"/>
              <a:gd name="connsiteX1337" fmla="*/ 129678 w 1655762"/>
              <a:gd name="connsiteY1337" fmla="*/ 369168 h 1687324"/>
              <a:gd name="connsiteX1338" fmla="*/ 1419731 w 1655762"/>
              <a:gd name="connsiteY1338" fmla="*/ 369152 h 1687324"/>
              <a:gd name="connsiteX1339" fmla="*/ 1419746 w 1655762"/>
              <a:gd name="connsiteY1339" fmla="*/ 369167 h 1687324"/>
              <a:gd name="connsiteX1340" fmla="*/ 1419746 w 1655762"/>
              <a:gd name="connsiteY1340" fmla="*/ 369167 h 1687324"/>
              <a:gd name="connsiteX1341" fmla="*/ 1470819 w 1655762"/>
              <a:gd name="connsiteY1341" fmla="*/ 367242 h 1687324"/>
              <a:gd name="connsiteX1342" fmla="*/ 1474066 w 1655762"/>
              <a:gd name="connsiteY1342" fmla="*/ 372244 h 1687324"/>
              <a:gd name="connsiteX1343" fmla="*/ 1473201 w 1655762"/>
              <a:gd name="connsiteY1343" fmla="*/ 371475 h 1687324"/>
              <a:gd name="connsiteX1344" fmla="*/ 1470819 w 1655762"/>
              <a:gd name="connsiteY1344" fmla="*/ 367242 h 1687324"/>
              <a:gd name="connsiteX1345" fmla="*/ 1417512 w 1655762"/>
              <a:gd name="connsiteY1345" fmla="*/ 366931 h 1687324"/>
              <a:gd name="connsiteX1346" fmla="*/ 1419731 w 1655762"/>
              <a:gd name="connsiteY1346" fmla="*/ 369152 h 1687324"/>
              <a:gd name="connsiteX1347" fmla="*/ 1417512 w 1655762"/>
              <a:gd name="connsiteY1347" fmla="*/ 366932 h 1687324"/>
              <a:gd name="connsiteX1348" fmla="*/ 1418412 w 1655762"/>
              <a:gd name="connsiteY1348" fmla="*/ 364183 h 1687324"/>
              <a:gd name="connsiteX1349" fmla="*/ 1420586 w 1655762"/>
              <a:gd name="connsiteY1349" fmla="*/ 366931 h 1687324"/>
              <a:gd name="connsiteX1350" fmla="*/ 1424219 w 1655762"/>
              <a:gd name="connsiteY1350" fmla="*/ 373643 h 1687324"/>
              <a:gd name="connsiteX1351" fmla="*/ 1420865 w 1655762"/>
              <a:gd name="connsiteY1351" fmla="*/ 368889 h 1687324"/>
              <a:gd name="connsiteX1352" fmla="*/ 1417512 w 1655762"/>
              <a:gd name="connsiteY1352" fmla="*/ 362456 h 1687324"/>
              <a:gd name="connsiteX1353" fmla="*/ 1418412 w 1655762"/>
              <a:gd name="connsiteY1353" fmla="*/ 364183 h 1687324"/>
              <a:gd name="connsiteX1354" fmla="*/ 1417669 w 1655762"/>
              <a:gd name="connsiteY1354" fmla="*/ 363244 h 1687324"/>
              <a:gd name="connsiteX1355" fmla="*/ 1413040 w 1655762"/>
              <a:gd name="connsiteY1355" fmla="*/ 362456 h 1687324"/>
              <a:gd name="connsiteX1356" fmla="*/ 1416394 w 1655762"/>
              <a:gd name="connsiteY1356" fmla="*/ 365812 h 1687324"/>
              <a:gd name="connsiteX1357" fmla="*/ 1417512 w 1655762"/>
              <a:gd name="connsiteY1357" fmla="*/ 366932 h 1687324"/>
              <a:gd name="connsiteX1358" fmla="*/ 1426455 w 1655762"/>
              <a:gd name="connsiteY1358" fmla="*/ 380355 h 1687324"/>
              <a:gd name="connsiteX1359" fmla="*/ 1419747 w 1655762"/>
              <a:gd name="connsiteY1359" fmla="*/ 371406 h 1687324"/>
              <a:gd name="connsiteX1360" fmla="*/ 1421983 w 1655762"/>
              <a:gd name="connsiteY1360" fmla="*/ 373643 h 1687324"/>
              <a:gd name="connsiteX1361" fmla="*/ 1413040 w 1655762"/>
              <a:gd name="connsiteY1361" fmla="*/ 362456 h 1687324"/>
              <a:gd name="connsiteX1362" fmla="*/ 1435398 w 1655762"/>
              <a:gd name="connsiteY1362" fmla="*/ 353507 h 1687324"/>
              <a:gd name="connsiteX1363" fmla="*/ 1437355 w 1655762"/>
              <a:gd name="connsiteY1363" fmla="*/ 355185 h 1687324"/>
              <a:gd name="connsiteX1364" fmla="*/ 1437634 w 1655762"/>
              <a:gd name="connsiteY1364" fmla="*/ 355744 h 1687324"/>
              <a:gd name="connsiteX1365" fmla="*/ 1442106 w 1655762"/>
              <a:gd name="connsiteY1365" fmla="*/ 364694 h 1687324"/>
              <a:gd name="connsiteX1366" fmla="*/ 1439870 w 1655762"/>
              <a:gd name="connsiteY1366" fmla="*/ 362456 h 1687324"/>
              <a:gd name="connsiteX1367" fmla="*/ 1435398 w 1655762"/>
              <a:gd name="connsiteY1367" fmla="*/ 353507 h 1687324"/>
              <a:gd name="connsiteX1368" fmla="*/ 1433162 w 1655762"/>
              <a:gd name="connsiteY1368" fmla="*/ 346794 h 1687324"/>
              <a:gd name="connsiteX1369" fmla="*/ 1437634 w 1655762"/>
              <a:gd name="connsiteY1369" fmla="*/ 353507 h 1687324"/>
              <a:gd name="connsiteX1370" fmla="*/ 1434839 w 1655762"/>
              <a:gd name="connsiteY1370" fmla="*/ 350150 h 1687324"/>
              <a:gd name="connsiteX1371" fmla="*/ 1429344 w 1655762"/>
              <a:gd name="connsiteY1371" fmla="*/ 343349 h 1687324"/>
              <a:gd name="connsiteX1372" fmla="*/ 1430647 w 1655762"/>
              <a:gd name="connsiteY1372" fmla="*/ 345116 h 1687324"/>
              <a:gd name="connsiteX1373" fmla="*/ 1434839 w 1655762"/>
              <a:gd name="connsiteY1373" fmla="*/ 350150 h 1687324"/>
              <a:gd name="connsiteX1374" fmla="*/ 1437355 w 1655762"/>
              <a:gd name="connsiteY1374" fmla="*/ 355184 h 1687324"/>
              <a:gd name="connsiteX1375" fmla="*/ 1432121 w 1655762"/>
              <a:gd name="connsiteY1375" fmla="*/ 348354 h 1687324"/>
              <a:gd name="connsiteX1376" fmla="*/ 1429529 w 1655762"/>
              <a:gd name="connsiteY1376" fmla="*/ 344277 h 1687324"/>
              <a:gd name="connsiteX1377" fmla="*/ 1398135 w 1655762"/>
              <a:gd name="connsiteY1377" fmla="*/ 338964 h 1687324"/>
              <a:gd name="connsiteX1378" fmla="*/ 1399625 w 1655762"/>
              <a:gd name="connsiteY1378" fmla="*/ 340082 h 1687324"/>
              <a:gd name="connsiteX1379" fmla="*/ 1399178 w 1655762"/>
              <a:gd name="connsiteY1379" fmla="*/ 340530 h 1687324"/>
              <a:gd name="connsiteX1380" fmla="*/ 1424682 w 1655762"/>
              <a:gd name="connsiteY1380" fmla="*/ 336379 h 1687324"/>
              <a:gd name="connsiteX1381" fmla="*/ 1428691 w 1655762"/>
              <a:gd name="connsiteY1381" fmla="*/ 340082 h 1687324"/>
              <a:gd name="connsiteX1382" fmla="*/ 1429344 w 1655762"/>
              <a:gd name="connsiteY1382" fmla="*/ 343349 h 1687324"/>
              <a:gd name="connsiteX1383" fmla="*/ 1426764 w 1655762"/>
              <a:gd name="connsiteY1383" fmla="*/ 339851 h 1687324"/>
              <a:gd name="connsiteX1384" fmla="*/ 1444341 w 1655762"/>
              <a:gd name="connsiteY1384" fmla="*/ 333370 h 1687324"/>
              <a:gd name="connsiteX1385" fmla="*/ 1444748 w 1655762"/>
              <a:gd name="connsiteY1385" fmla="*/ 333981 h 1687324"/>
              <a:gd name="connsiteX1386" fmla="*/ 1446577 w 1655762"/>
              <a:gd name="connsiteY1386" fmla="*/ 337845 h 1687324"/>
              <a:gd name="connsiteX1387" fmla="*/ 1444341 w 1655762"/>
              <a:gd name="connsiteY1387" fmla="*/ 333370 h 1687324"/>
              <a:gd name="connsiteX1388" fmla="*/ 1421983 w 1655762"/>
              <a:gd name="connsiteY1388" fmla="*/ 333370 h 1687324"/>
              <a:gd name="connsiteX1389" fmla="*/ 1423548 w 1655762"/>
              <a:gd name="connsiteY1389" fmla="*/ 334489 h 1687324"/>
              <a:gd name="connsiteX1390" fmla="*/ 1424682 w 1655762"/>
              <a:gd name="connsiteY1390" fmla="*/ 336379 h 1687324"/>
              <a:gd name="connsiteX1391" fmla="*/ 1423178 w 1655762"/>
              <a:gd name="connsiteY1391" fmla="*/ 334990 h 1687324"/>
              <a:gd name="connsiteX1392" fmla="*/ 1392918 w 1655762"/>
              <a:gd name="connsiteY1392" fmla="*/ 333370 h 1687324"/>
              <a:gd name="connsiteX1393" fmla="*/ 1397389 w 1655762"/>
              <a:gd name="connsiteY1393" fmla="*/ 337845 h 1687324"/>
              <a:gd name="connsiteX1394" fmla="*/ 1398135 w 1655762"/>
              <a:gd name="connsiteY1394" fmla="*/ 338964 h 1687324"/>
              <a:gd name="connsiteX1395" fmla="*/ 1396271 w 1655762"/>
              <a:gd name="connsiteY1395" fmla="*/ 337565 h 1687324"/>
              <a:gd name="connsiteX1396" fmla="*/ 1392918 w 1655762"/>
              <a:gd name="connsiteY1396" fmla="*/ 333370 h 1687324"/>
              <a:gd name="connsiteX1397" fmla="*/ 1383975 w 1655762"/>
              <a:gd name="connsiteY1397" fmla="*/ 331133 h 1687324"/>
              <a:gd name="connsiteX1398" fmla="*/ 1392918 w 1655762"/>
              <a:gd name="connsiteY1398" fmla="*/ 337845 h 1687324"/>
              <a:gd name="connsiteX1399" fmla="*/ 1399625 w 1655762"/>
              <a:gd name="connsiteY1399" fmla="*/ 349032 h 1687324"/>
              <a:gd name="connsiteX1400" fmla="*/ 1413040 w 1655762"/>
              <a:gd name="connsiteY1400" fmla="*/ 369168 h 1687324"/>
              <a:gd name="connsiteX1401" fmla="*/ 1395153 w 1655762"/>
              <a:gd name="connsiteY1401" fmla="*/ 344557 h 1687324"/>
              <a:gd name="connsiteX1402" fmla="*/ 1395153 w 1655762"/>
              <a:gd name="connsiteY1402" fmla="*/ 342320 h 1687324"/>
              <a:gd name="connsiteX1403" fmla="*/ 1387328 w 1655762"/>
              <a:gd name="connsiteY1403" fmla="*/ 334489 h 1687324"/>
              <a:gd name="connsiteX1404" fmla="*/ 1417512 w 1655762"/>
              <a:gd name="connsiteY1404" fmla="*/ 308759 h 1687324"/>
              <a:gd name="connsiteX1405" fmla="*/ 1421983 w 1655762"/>
              <a:gd name="connsiteY1405" fmla="*/ 315471 h 1687324"/>
              <a:gd name="connsiteX1406" fmla="*/ 1420571 w 1655762"/>
              <a:gd name="connsiteY1406" fmla="*/ 313705 h 1687324"/>
              <a:gd name="connsiteX1407" fmla="*/ 1370560 w 1655762"/>
              <a:gd name="connsiteY1407" fmla="*/ 304285 h 1687324"/>
              <a:gd name="connsiteX1408" fmla="*/ 1370560 w 1655762"/>
              <a:gd name="connsiteY1408" fmla="*/ 304286 h 1687324"/>
              <a:gd name="connsiteX1409" fmla="*/ 1372065 w 1655762"/>
              <a:gd name="connsiteY1409" fmla="*/ 306339 h 1687324"/>
              <a:gd name="connsiteX1410" fmla="*/ 1371677 w 1655762"/>
              <a:gd name="connsiteY1410" fmla="*/ 306242 h 1687324"/>
              <a:gd name="connsiteX1411" fmla="*/ 1358918 w 1655762"/>
              <a:gd name="connsiteY1411" fmla="*/ 301353 h 1687324"/>
              <a:gd name="connsiteX1412" fmla="*/ 1359085 w 1655762"/>
              <a:gd name="connsiteY1412" fmla="*/ 301498 h 1687324"/>
              <a:gd name="connsiteX1413" fmla="*/ 1359380 w 1655762"/>
              <a:gd name="connsiteY1413" fmla="*/ 302047 h 1687324"/>
              <a:gd name="connsiteX1414" fmla="*/ 1357316 w 1655762"/>
              <a:gd name="connsiteY1414" fmla="*/ 298949 h 1687324"/>
              <a:gd name="connsiteX1415" fmla="*/ 1358918 w 1655762"/>
              <a:gd name="connsiteY1415" fmla="*/ 301353 h 1687324"/>
              <a:gd name="connsiteX1416" fmla="*/ 1357144 w 1655762"/>
              <a:gd name="connsiteY1416" fmla="*/ 299809 h 1687324"/>
              <a:gd name="connsiteX1417" fmla="*/ 1402643 w 1655762"/>
              <a:gd name="connsiteY1417" fmla="*/ 284259 h 1687324"/>
              <a:gd name="connsiteX1418" fmla="*/ 1404097 w 1655762"/>
              <a:gd name="connsiteY1418" fmla="*/ 286385 h 1687324"/>
              <a:gd name="connsiteX1419" fmla="*/ 1408568 w 1655762"/>
              <a:gd name="connsiteY1419" fmla="*/ 288623 h 1687324"/>
              <a:gd name="connsiteX1420" fmla="*/ 1410804 w 1655762"/>
              <a:gd name="connsiteY1420" fmla="*/ 295335 h 1687324"/>
              <a:gd name="connsiteX1421" fmla="*/ 1404097 w 1655762"/>
              <a:gd name="connsiteY1421" fmla="*/ 288623 h 1687324"/>
              <a:gd name="connsiteX1422" fmla="*/ 1357144 w 1655762"/>
              <a:gd name="connsiteY1422" fmla="*/ 284148 h 1687324"/>
              <a:gd name="connsiteX1423" fmla="*/ 1361616 w 1655762"/>
              <a:gd name="connsiteY1423" fmla="*/ 288623 h 1687324"/>
              <a:gd name="connsiteX1424" fmla="*/ 1361616 w 1655762"/>
              <a:gd name="connsiteY1424" fmla="*/ 290860 h 1687324"/>
              <a:gd name="connsiteX1425" fmla="*/ 1357144 w 1655762"/>
              <a:gd name="connsiteY1425" fmla="*/ 284148 h 1687324"/>
              <a:gd name="connsiteX1426" fmla="*/ 1354909 w 1655762"/>
              <a:gd name="connsiteY1426" fmla="*/ 284148 h 1687324"/>
              <a:gd name="connsiteX1427" fmla="*/ 1357144 w 1655762"/>
              <a:gd name="connsiteY1427" fmla="*/ 286385 h 1687324"/>
              <a:gd name="connsiteX1428" fmla="*/ 1354911 w 1655762"/>
              <a:gd name="connsiteY1428" fmla="*/ 284151 h 1687324"/>
              <a:gd name="connsiteX1429" fmla="*/ 1316356 w 1655762"/>
              <a:gd name="connsiteY1429" fmla="*/ 282892 h 1687324"/>
              <a:gd name="connsiteX1430" fmla="*/ 1316357 w 1655762"/>
              <a:gd name="connsiteY1430" fmla="*/ 282893 h 1687324"/>
              <a:gd name="connsiteX1431" fmla="*/ 1316356 w 1655762"/>
              <a:gd name="connsiteY1431" fmla="*/ 282893 h 1687324"/>
              <a:gd name="connsiteX1432" fmla="*/ 1401860 w 1655762"/>
              <a:gd name="connsiteY1432" fmla="*/ 281910 h 1687324"/>
              <a:gd name="connsiteX1433" fmla="*/ 1401861 w 1655762"/>
              <a:gd name="connsiteY1433" fmla="*/ 281910 h 1687324"/>
              <a:gd name="connsiteX1434" fmla="*/ 1401860 w 1655762"/>
              <a:gd name="connsiteY1434" fmla="*/ 281910 h 1687324"/>
              <a:gd name="connsiteX1435" fmla="*/ 1401856 w 1655762"/>
              <a:gd name="connsiteY1435" fmla="*/ 281905 h 1687324"/>
              <a:gd name="connsiteX1436" fmla="*/ 1401860 w 1655762"/>
              <a:gd name="connsiteY1436" fmla="*/ 281909 h 1687324"/>
              <a:gd name="connsiteX1437" fmla="*/ 1401860 w 1655762"/>
              <a:gd name="connsiteY1437" fmla="*/ 281910 h 1687324"/>
              <a:gd name="connsiteX1438" fmla="*/ 1401859 w 1655762"/>
              <a:gd name="connsiteY1438" fmla="*/ 281909 h 1687324"/>
              <a:gd name="connsiteX1439" fmla="*/ 1400532 w 1655762"/>
              <a:gd name="connsiteY1439" fmla="*/ 281172 h 1687324"/>
              <a:gd name="connsiteX1440" fmla="*/ 1401859 w 1655762"/>
              <a:gd name="connsiteY1440" fmla="*/ 281909 h 1687324"/>
              <a:gd name="connsiteX1441" fmla="*/ 1401860 w 1655762"/>
              <a:gd name="connsiteY1441" fmla="*/ 281910 h 1687324"/>
              <a:gd name="connsiteX1442" fmla="*/ 1401862 w 1655762"/>
              <a:gd name="connsiteY1442" fmla="*/ 281912 h 1687324"/>
              <a:gd name="connsiteX1443" fmla="*/ 1402643 w 1655762"/>
              <a:gd name="connsiteY1443" fmla="*/ 284259 h 1687324"/>
              <a:gd name="connsiteX1444" fmla="*/ 1388280 w 1655762"/>
              <a:gd name="connsiteY1444" fmla="*/ 279507 h 1687324"/>
              <a:gd name="connsiteX1445" fmla="*/ 1388448 w 1655762"/>
              <a:gd name="connsiteY1445" fmla="*/ 279675 h 1687324"/>
              <a:gd name="connsiteX1446" fmla="*/ 1388446 w 1655762"/>
              <a:gd name="connsiteY1446" fmla="*/ 279673 h 1687324"/>
              <a:gd name="connsiteX1447" fmla="*/ 1396642 w 1655762"/>
              <a:gd name="connsiteY1447" fmla="*/ 278455 h 1687324"/>
              <a:gd name="connsiteX1448" fmla="*/ 1400463 w 1655762"/>
              <a:gd name="connsiteY1448" fmla="*/ 281071 h 1687324"/>
              <a:gd name="connsiteX1449" fmla="*/ 1400532 w 1655762"/>
              <a:gd name="connsiteY1449" fmla="*/ 281172 h 1687324"/>
              <a:gd name="connsiteX1450" fmla="*/ 1399346 w 1655762"/>
              <a:gd name="connsiteY1450" fmla="*/ 280512 h 1687324"/>
              <a:gd name="connsiteX1451" fmla="*/ 1401861 w 1655762"/>
              <a:gd name="connsiteY1451" fmla="*/ 284148 h 1687324"/>
              <a:gd name="connsiteX1452" fmla="*/ 1397948 w 1655762"/>
              <a:gd name="connsiteY1452" fmla="*/ 280232 h 1687324"/>
              <a:gd name="connsiteX1453" fmla="*/ 1396201 w 1655762"/>
              <a:gd name="connsiteY1453" fmla="*/ 277855 h 1687324"/>
              <a:gd name="connsiteX1454" fmla="*/ 1396642 w 1655762"/>
              <a:gd name="connsiteY1454" fmla="*/ 278455 h 1687324"/>
              <a:gd name="connsiteX1455" fmla="*/ 1396554 w 1655762"/>
              <a:gd name="connsiteY1455" fmla="*/ 278395 h 1687324"/>
              <a:gd name="connsiteX1456" fmla="*/ 1395678 w 1655762"/>
              <a:gd name="connsiteY1456" fmla="*/ 277795 h 1687324"/>
              <a:gd name="connsiteX1457" fmla="*/ 1396554 w 1655762"/>
              <a:gd name="connsiteY1457" fmla="*/ 278395 h 1687324"/>
              <a:gd name="connsiteX1458" fmla="*/ 1397389 w 1655762"/>
              <a:gd name="connsiteY1458" fmla="*/ 279673 h 1687324"/>
              <a:gd name="connsiteX1459" fmla="*/ 1397915 w 1655762"/>
              <a:gd name="connsiteY1459" fmla="*/ 277172 h 1687324"/>
              <a:gd name="connsiteX1460" fmla="*/ 1401791 w 1655762"/>
              <a:gd name="connsiteY1460" fmla="*/ 281826 h 1687324"/>
              <a:gd name="connsiteX1461" fmla="*/ 1401856 w 1655762"/>
              <a:gd name="connsiteY1461" fmla="*/ 281905 h 1687324"/>
              <a:gd name="connsiteX1462" fmla="*/ 1397389 w 1655762"/>
              <a:gd name="connsiteY1462" fmla="*/ 277436 h 1687324"/>
              <a:gd name="connsiteX1463" fmla="*/ 1393055 w 1655762"/>
              <a:gd name="connsiteY1463" fmla="*/ 274916 h 1687324"/>
              <a:gd name="connsiteX1464" fmla="*/ 1395678 w 1655762"/>
              <a:gd name="connsiteY1464" fmla="*/ 277795 h 1687324"/>
              <a:gd name="connsiteX1465" fmla="*/ 1395153 w 1655762"/>
              <a:gd name="connsiteY1465" fmla="*/ 277436 h 1687324"/>
              <a:gd name="connsiteX1466" fmla="*/ 1346434 w 1655762"/>
              <a:gd name="connsiteY1466" fmla="*/ 273430 h 1687324"/>
              <a:gd name="connsiteX1467" fmla="*/ 1352673 w 1655762"/>
              <a:gd name="connsiteY1467" fmla="*/ 279673 h 1687324"/>
              <a:gd name="connsiteX1468" fmla="*/ 1361616 w 1655762"/>
              <a:gd name="connsiteY1468" fmla="*/ 288623 h 1687324"/>
              <a:gd name="connsiteX1469" fmla="*/ 1381738 w 1655762"/>
              <a:gd name="connsiteY1469" fmla="*/ 272961 h 1687324"/>
              <a:gd name="connsiteX1470" fmla="*/ 1383974 w 1655762"/>
              <a:gd name="connsiteY1470" fmla="*/ 275198 h 1687324"/>
              <a:gd name="connsiteX1471" fmla="*/ 1388280 w 1655762"/>
              <a:gd name="connsiteY1471" fmla="*/ 279507 h 1687324"/>
              <a:gd name="connsiteX1472" fmla="*/ 1370559 w 1655762"/>
              <a:gd name="connsiteY1472" fmla="*/ 272961 h 1687324"/>
              <a:gd name="connsiteX1473" fmla="*/ 1371398 w 1655762"/>
              <a:gd name="connsiteY1473" fmla="*/ 273800 h 1687324"/>
              <a:gd name="connsiteX1474" fmla="*/ 1377267 w 1655762"/>
              <a:gd name="connsiteY1474" fmla="*/ 279673 h 1687324"/>
              <a:gd name="connsiteX1475" fmla="*/ 1370559 w 1655762"/>
              <a:gd name="connsiteY1475" fmla="*/ 272961 h 1687324"/>
              <a:gd name="connsiteX1476" fmla="*/ 1343729 w 1655762"/>
              <a:gd name="connsiteY1476" fmla="*/ 270723 h 1687324"/>
              <a:gd name="connsiteX1477" fmla="*/ 1346434 w 1655762"/>
              <a:gd name="connsiteY1477" fmla="*/ 273430 h 1687324"/>
              <a:gd name="connsiteX1478" fmla="*/ 1345965 w 1655762"/>
              <a:gd name="connsiteY1478" fmla="*/ 272961 h 1687324"/>
              <a:gd name="connsiteX1479" fmla="*/ 1343729 w 1655762"/>
              <a:gd name="connsiteY1479" fmla="*/ 270723 h 1687324"/>
              <a:gd name="connsiteX1480" fmla="*/ 1336569 w 1655762"/>
              <a:gd name="connsiteY1480" fmla="*/ 270270 h 1687324"/>
              <a:gd name="connsiteX1481" fmla="*/ 1336783 w 1655762"/>
              <a:gd name="connsiteY1481" fmla="*/ 270484 h 1687324"/>
              <a:gd name="connsiteX1482" fmla="*/ 1337322 w 1655762"/>
              <a:gd name="connsiteY1482" fmla="*/ 271023 h 1687324"/>
              <a:gd name="connsiteX1483" fmla="*/ 1336485 w 1655762"/>
              <a:gd name="connsiteY1483" fmla="*/ 270186 h 1687324"/>
              <a:gd name="connsiteX1484" fmla="*/ 1336548 w 1655762"/>
              <a:gd name="connsiteY1484" fmla="*/ 270249 h 1687324"/>
              <a:gd name="connsiteX1485" fmla="*/ 1336569 w 1655762"/>
              <a:gd name="connsiteY1485" fmla="*/ 270270 h 1687324"/>
              <a:gd name="connsiteX1486" fmla="*/ 1337022 w 1655762"/>
              <a:gd name="connsiteY1486" fmla="*/ 264011 h 1687324"/>
              <a:gd name="connsiteX1487" fmla="*/ 1343729 w 1655762"/>
              <a:gd name="connsiteY1487" fmla="*/ 270723 h 1687324"/>
              <a:gd name="connsiteX1488" fmla="*/ 1337023 w 1655762"/>
              <a:gd name="connsiteY1488" fmla="*/ 264013 h 1687324"/>
              <a:gd name="connsiteX1489" fmla="*/ 1325843 w 1655762"/>
              <a:gd name="connsiteY1489" fmla="*/ 264011 h 1687324"/>
              <a:gd name="connsiteX1490" fmla="*/ 1357144 w 1655762"/>
              <a:gd name="connsiteY1490" fmla="*/ 297572 h 1687324"/>
              <a:gd name="connsiteX1491" fmla="*/ 1372795 w 1655762"/>
              <a:gd name="connsiteY1491" fmla="*/ 313234 h 1687324"/>
              <a:gd name="connsiteX1492" fmla="*/ 1383974 w 1655762"/>
              <a:gd name="connsiteY1492" fmla="*/ 331133 h 1687324"/>
              <a:gd name="connsiteX1493" fmla="*/ 1379503 w 1655762"/>
              <a:gd name="connsiteY1493" fmla="*/ 326658 h 1687324"/>
              <a:gd name="connsiteX1494" fmla="*/ 1379503 w 1655762"/>
              <a:gd name="connsiteY1494" fmla="*/ 324421 h 1687324"/>
              <a:gd name="connsiteX1495" fmla="*/ 1372795 w 1655762"/>
              <a:gd name="connsiteY1495" fmla="*/ 315471 h 1687324"/>
              <a:gd name="connsiteX1496" fmla="*/ 1370559 w 1655762"/>
              <a:gd name="connsiteY1496" fmla="*/ 315471 h 1687324"/>
              <a:gd name="connsiteX1497" fmla="*/ 1368323 w 1655762"/>
              <a:gd name="connsiteY1497" fmla="*/ 310996 h 1687324"/>
              <a:gd name="connsiteX1498" fmla="*/ 1363572 w 1655762"/>
              <a:gd name="connsiteY1498" fmla="*/ 305403 h 1687324"/>
              <a:gd name="connsiteX1499" fmla="*/ 1359085 w 1655762"/>
              <a:gd name="connsiteY1499" fmla="*/ 301498 h 1687324"/>
              <a:gd name="connsiteX1500" fmla="*/ 1357424 w 1655762"/>
              <a:gd name="connsiteY1500" fmla="*/ 298411 h 1687324"/>
              <a:gd name="connsiteX1501" fmla="*/ 1357316 w 1655762"/>
              <a:gd name="connsiteY1501" fmla="*/ 298949 h 1687324"/>
              <a:gd name="connsiteX1502" fmla="*/ 1354909 w 1655762"/>
              <a:gd name="connsiteY1502" fmla="*/ 295335 h 1687324"/>
              <a:gd name="connsiteX1503" fmla="*/ 1328079 w 1655762"/>
              <a:gd name="connsiteY1503" fmla="*/ 270723 h 1687324"/>
              <a:gd name="connsiteX1504" fmla="*/ 1328079 w 1655762"/>
              <a:gd name="connsiteY1504" fmla="*/ 268486 h 1687324"/>
              <a:gd name="connsiteX1505" fmla="*/ 1325843 w 1655762"/>
              <a:gd name="connsiteY1505" fmla="*/ 266249 h 1687324"/>
              <a:gd name="connsiteX1506" fmla="*/ 1326681 w 1655762"/>
              <a:gd name="connsiteY1506" fmla="*/ 265969 h 1687324"/>
              <a:gd name="connsiteX1507" fmla="*/ 1325843 w 1655762"/>
              <a:gd name="connsiteY1507" fmla="*/ 264011 h 1687324"/>
              <a:gd name="connsiteX1508" fmla="*/ 1336989 w 1655762"/>
              <a:gd name="connsiteY1508" fmla="*/ 263978 h 1687324"/>
              <a:gd name="connsiteX1509" fmla="*/ 1337022 w 1655762"/>
              <a:gd name="connsiteY1509" fmla="*/ 264011 h 1687324"/>
              <a:gd name="connsiteX1510" fmla="*/ 1337021 w 1655762"/>
              <a:gd name="connsiteY1510" fmla="*/ 264010 h 1687324"/>
              <a:gd name="connsiteX1511" fmla="*/ 1292307 w 1655762"/>
              <a:gd name="connsiteY1511" fmla="*/ 259537 h 1687324"/>
              <a:gd name="connsiteX1512" fmla="*/ 1293756 w 1655762"/>
              <a:gd name="connsiteY1512" fmla="*/ 260294 h 1687324"/>
              <a:gd name="connsiteX1513" fmla="*/ 1298734 w 1655762"/>
              <a:gd name="connsiteY1513" fmla="*/ 262893 h 1687324"/>
              <a:gd name="connsiteX1514" fmla="*/ 1303485 w 1655762"/>
              <a:gd name="connsiteY1514" fmla="*/ 266249 h 1687324"/>
              <a:gd name="connsiteX1515" fmla="*/ 1307956 w 1655762"/>
              <a:gd name="connsiteY1515" fmla="*/ 272961 h 1687324"/>
              <a:gd name="connsiteX1516" fmla="*/ 1314664 w 1655762"/>
              <a:gd name="connsiteY1516" fmla="*/ 277436 h 1687324"/>
              <a:gd name="connsiteX1517" fmla="*/ 1325843 w 1655762"/>
              <a:gd name="connsiteY1517" fmla="*/ 288623 h 1687324"/>
              <a:gd name="connsiteX1518" fmla="*/ 1328079 w 1655762"/>
              <a:gd name="connsiteY1518" fmla="*/ 293097 h 1687324"/>
              <a:gd name="connsiteX1519" fmla="*/ 1325843 w 1655762"/>
              <a:gd name="connsiteY1519" fmla="*/ 290860 h 1687324"/>
              <a:gd name="connsiteX1520" fmla="*/ 1320277 w 1655762"/>
              <a:gd name="connsiteY1520" fmla="*/ 286116 h 1687324"/>
              <a:gd name="connsiteX1521" fmla="*/ 1320801 w 1655762"/>
              <a:gd name="connsiteY1521" fmla="*/ 287338 h 1687324"/>
              <a:gd name="connsiteX1522" fmla="*/ 1316357 w 1655762"/>
              <a:gd name="connsiteY1522" fmla="*/ 282893 h 1687324"/>
              <a:gd name="connsiteX1523" fmla="*/ 1316479 w 1655762"/>
              <a:gd name="connsiteY1523" fmla="*/ 282954 h 1687324"/>
              <a:gd name="connsiteX1524" fmla="*/ 1316292 w 1655762"/>
              <a:gd name="connsiteY1524" fmla="*/ 282803 h 1687324"/>
              <a:gd name="connsiteX1525" fmla="*/ 1316356 w 1655762"/>
              <a:gd name="connsiteY1525" fmla="*/ 282892 h 1687324"/>
              <a:gd name="connsiteX1526" fmla="*/ 1311911 w 1655762"/>
              <a:gd name="connsiteY1526" fmla="*/ 280670 h 1687324"/>
              <a:gd name="connsiteX1527" fmla="*/ 1313881 w 1655762"/>
              <a:gd name="connsiteY1527" fmla="*/ 280849 h 1687324"/>
              <a:gd name="connsiteX1528" fmla="*/ 1312428 w 1655762"/>
              <a:gd name="connsiteY1528" fmla="*/ 279673 h 1687324"/>
              <a:gd name="connsiteX1529" fmla="*/ 1301249 w 1655762"/>
              <a:gd name="connsiteY1529" fmla="*/ 266249 h 1687324"/>
              <a:gd name="connsiteX1530" fmla="*/ 1366088 w 1655762"/>
              <a:gd name="connsiteY1530" fmla="*/ 259537 h 1687324"/>
              <a:gd name="connsiteX1531" fmla="*/ 1374848 w 1655762"/>
              <a:gd name="connsiteY1531" fmla="*/ 267051 h 1687324"/>
              <a:gd name="connsiteX1532" fmla="*/ 1374472 w 1655762"/>
              <a:gd name="connsiteY1532" fmla="*/ 266808 h 1687324"/>
              <a:gd name="connsiteX1533" fmla="*/ 1377267 w 1655762"/>
              <a:gd name="connsiteY1533" fmla="*/ 270723 h 1687324"/>
              <a:gd name="connsiteX1534" fmla="*/ 1292306 w 1655762"/>
              <a:gd name="connsiteY1534" fmla="*/ 259537 h 1687324"/>
              <a:gd name="connsiteX1535" fmla="*/ 1292307 w 1655762"/>
              <a:gd name="connsiteY1535" fmla="*/ 259537 h 1687324"/>
              <a:gd name="connsiteX1536" fmla="*/ 1292307 w 1655762"/>
              <a:gd name="connsiteY1536" fmla="*/ 259537 h 1687324"/>
              <a:gd name="connsiteX1537" fmla="*/ 1313609 w 1655762"/>
              <a:gd name="connsiteY1537" fmla="*/ 256539 h 1687324"/>
              <a:gd name="connsiteX1538" fmla="*/ 1316900 w 1655762"/>
              <a:gd name="connsiteY1538" fmla="*/ 257299 h 1687324"/>
              <a:gd name="connsiteX1539" fmla="*/ 1323607 w 1655762"/>
              <a:gd name="connsiteY1539" fmla="*/ 264011 h 1687324"/>
              <a:gd name="connsiteX1540" fmla="*/ 1323048 w 1655762"/>
              <a:gd name="connsiteY1540" fmla="*/ 263732 h 1687324"/>
              <a:gd name="connsiteX1541" fmla="*/ 1323860 w 1655762"/>
              <a:gd name="connsiteY1541" fmla="*/ 265113 h 1687324"/>
              <a:gd name="connsiteX1542" fmla="*/ 1325843 w 1655762"/>
              <a:gd name="connsiteY1542" fmla="*/ 268486 h 1687324"/>
              <a:gd name="connsiteX1543" fmla="*/ 1321371 w 1655762"/>
              <a:gd name="connsiteY1543" fmla="*/ 266249 h 1687324"/>
              <a:gd name="connsiteX1544" fmla="*/ 1314664 w 1655762"/>
              <a:gd name="connsiteY1544" fmla="*/ 257299 h 1687324"/>
              <a:gd name="connsiteX1545" fmla="*/ 1313804 w 1655762"/>
              <a:gd name="connsiteY1545" fmla="*/ 256783 h 1687324"/>
              <a:gd name="connsiteX1546" fmla="*/ 1325843 w 1655762"/>
              <a:gd name="connsiteY1546" fmla="*/ 252824 h 1687324"/>
              <a:gd name="connsiteX1547" fmla="*/ 1336989 w 1655762"/>
              <a:gd name="connsiteY1547" fmla="*/ 263978 h 1687324"/>
              <a:gd name="connsiteX1548" fmla="*/ 1333389 w 1655762"/>
              <a:gd name="connsiteY1548" fmla="*/ 260376 h 1687324"/>
              <a:gd name="connsiteX1549" fmla="*/ 1328079 w 1655762"/>
              <a:gd name="connsiteY1549" fmla="*/ 255062 h 1687324"/>
              <a:gd name="connsiteX1550" fmla="*/ 1354792 w 1655762"/>
              <a:gd name="connsiteY1550" fmla="*/ 248232 h 1687324"/>
              <a:gd name="connsiteX1551" fmla="*/ 1359378 w 1655762"/>
              <a:gd name="connsiteY1551" fmla="*/ 252822 h 1687324"/>
              <a:gd name="connsiteX1552" fmla="*/ 1359378 w 1655762"/>
              <a:gd name="connsiteY1552" fmla="*/ 252822 h 1687324"/>
              <a:gd name="connsiteX1553" fmla="*/ 1319135 w 1655762"/>
              <a:gd name="connsiteY1553" fmla="*/ 246112 h 1687324"/>
              <a:gd name="connsiteX1554" fmla="*/ 1321371 w 1655762"/>
              <a:gd name="connsiteY1554" fmla="*/ 248350 h 1687324"/>
              <a:gd name="connsiteX1555" fmla="*/ 1320030 w 1655762"/>
              <a:gd name="connsiteY1555" fmla="*/ 247455 h 1687324"/>
              <a:gd name="connsiteX1556" fmla="*/ 1353631 w 1655762"/>
              <a:gd name="connsiteY1556" fmla="*/ 246112 h 1687324"/>
              <a:gd name="connsiteX1557" fmla="*/ 1354909 w 1655762"/>
              <a:gd name="connsiteY1557" fmla="*/ 246112 h 1687324"/>
              <a:gd name="connsiteX1558" fmla="*/ 1364970 w 1655762"/>
              <a:gd name="connsiteY1558" fmla="*/ 257019 h 1687324"/>
              <a:gd name="connsiteX1559" fmla="*/ 1366088 w 1655762"/>
              <a:gd name="connsiteY1559" fmla="*/ 258045 h 1687324"/>
              <a:gd name="connsiteX1560" fmla="*/ 1366088 w 1655762"/>
              <a:gd name="connsiteY1560" fmla="*/ 259537 h 1687324"/>
              <a:gd name="connsiteX1561" fmla="*/ 1359380 w 1655762"/>
              <a:gd name="connsiteY1561" fmla="*/ 252824 h 1687324"/>
              <a:gd name="connsiteX1562" fmla="*/ 1359378 w 1655762"/>
              <a:gd name="connsiteY1562" fmla="*/ 252822 h 1687324"/>
              <a:gd name="connsiteX1563" fmla="*/ 1352673 w 1655762"/>
              <a:gd name="connsiteY1563" fmla="*/ 246112 h 1687324"/>
              <a:gd name="connsiteX1564" fmla="*/ 1354792 w 1655762"/>
              <a:gd name="connsiteY1564" fmla="*/ 248232 h 1687324"/>
              <a:gd name="connsiteX1565" fmla="*/ 1353511 w 1655762"/>
              <a:gd name="connsiteY1565" fmla="*/ 246951 h 1687324"/>
              <a:gd name="connsiteX1566" fmla="*/ 1352673 w 1655762"/>
              <a:gd name="connsiteY1566" fmla="*/ 246112 h 1687324"/>
              <a:gd name="connsiteX1567" fmla="*/ 1319135 w 1655762"/>
              <a:gd name="connsiteY1567" fmla="*/ 246112 h 1687324"/>
              <a:gd name="connsiteX1568" fmla="*/ 1319135 w 1655762"/>
              <a:gd name="connsiteY1568" fmla="*/ 246112 h 1687324"/>
              <a:gd name="connsiteX1569" fmla="*/ 1319135 w 1655762"/>
              <a:gd name="connsiteY1569" fmla="*/ 246112 h 1687324"/>
              <a:gd name="connsiteX1570" fmla="*/ 1299852 w 1655762"/>
              <a:gd name="connsiteY1570" fmla="*/ 244714 h 1687324"/>
              <a:gd name="connsiteX1571" fmla="*/ 1301249 w 1655762"/>
              <a:gd name="connsiteY1571" fmla="*/ 246112 h 1687324"/>
              <a:gd name="connsiteX1572" fmla="*/ 1303485 w 1655762"/>
              <a:gd name="connsiteY1572" fmla="*/ 248350 h 1687324"/>
              <a:gd name="connsiteX1573" fmla="*/ 1303485 w 1655762"/>
              <a:gd name="connsiteY1573" fmla="*/ 248350 h 1687324"/>
              <a:gd name="connsiteX1574" fmla="*/ 1299852 w 1655762"/>
              <a:gd name="connsiteY1574" fmla="*/ 244714 h 1687324"/>
              <a:gd name="connsiteX1575" fmla="*/ 1317738 w 1655762"/>
              <a:gd name="connsiteY1575" fmla="*/ 243595 h 1687324"/>
              <a:gd name="connsiteX1576" fmla="*/ 1325843 w 1655762"/>
              <a:gd name="connsiteY1576" fmla="*/ 250587 h 1687324"/>
              <a:gd name="connsiteX1577" fmla="*/ 1325843 w 1655762"/>
              <a:gd name="connsiteY1577" fmla="*/ 252824 h 1687324"/>
              <a:gd name="connsiteX1578" fmla="*/ 1321371 w 1655762"/>
              <a:gd name="connsiteY1578" fmla="*/ 248350 h 1687324"/>
              <a:gd name="connsiteX1579" fmla="*/ 1317738 w 1655762"/>
              <a:gd name="connsiteY1579" fmla="*/ 243595 h 1687324"/>
              <a:gd name="connsiteX1580" fmla="*/ 1337024 w 1655762"/>
              <a:gd name="connsiteY1580" fmla="*/ 241639 h 1687324"/>
              <a:gd name="connsiteX1581" fmla="*/ 1339258 w 1655762"/>
              <a:gd name="connsiteY1581" fmla="*/ 243875 h 1687324"/>
              <a:gd name="connsiteX1582" fmla="*/ 1339258 w 1655762"/>
              <a:gd name="connsiteY1582" fmla="*/ 246112 h 1687324"/>
              <a:gd name="connsiteX1583" fmla="*/ 1338140 w 1655762"/>
              <a:gd name="connsiteY1583" fmla="*/ 243036 h 1687324"/>
              <a:gd name="connsiteX1584" fmla="*/ 1303064 w 1655762"/>
              <a:gd name="connsiteY1584" fmla="*/ 231951 h 1687324"/>
              <a:gd name="connsiteX1585" fmla="*/ 1303485 w 1655762"/>
              <a:gd name="connsiteY1585" fmla="*/ 232299 h 1687324"/>
              <a:gd name="connsiteX1586" fmla="*/ 1303485 w 1655762"/>
              <a:gd name="connsiteY1586" fmla="*/ 232688 h 1687324"/>
              <a:gd name="connsiteX1587" fmla="*/ 1260211 w 1655762"/>
              <a:gd name="connsiteY1587" fmla="*/ 231458 h 1687324"/>
              <a:gd name="connsiteX1588" fmla="*/ 1267169 w 1655762"/>
              <a:gd name="connsiteY1588" fmla="*/ 236959 h 1687324"/>
              <a:gd name="connsiteX1589" fmla="*/ 1265476 w 1655762"/>
              <a:gd name="connsiteY1589" fmla="*/ 234925 h 1687324"/>
              <a:gd name="connsiteX1590" fmla="*/ 1260470 w 1655762"/>
              <a:gd name="connsiteY1590" fmla="*/ 231586 h 1687324"/>
              <a:gd name="connsiteX1591" fmla="*/ 1325843 w 1655762"/>
              <a:gd name="connsiteY1591" fmla="*/ 228214 h 1687324"/>
              <a:gd name="connsiteX1592" fmla="*/ 1325848 w 1655762"/>
              <a:gd name="connsiteY1592" fmla="*/ 228218 h 1687324"/>
              <a:gd name="connsiteX1593" fmla="*/ 1328079 w 1655762"/>
              <a:gd name="connsiteY1593" fmla="*/ 230451 h 1687324"/>
              <a:gd name="connsiteX1594" fmla="*/ 1319135 w 1655762"/>
              <a:gd name="connsiteY1594" fmla="*/ 228213 h 1687324"/>
              <a:gd name="connsiteX1595" fmla="*/ 1330315 w 1655762"/>
              <a:gd name="connsiteY1595" fmla="*/ 234925 h 1687324"/>
              <a:gd name="connsiteX1596" fmla="*/ 1332550 w 1655762"/>
              <a:gd name="connsiteY1596" fmla="*/ 237163 h 1687324"/>
              <a:gd name="connsiteX1597" fmla="*/ 1334681 w 1655762"/>
              <a:gd name="connsiteY1597" fmla="*/ 239295 h 1687324"/>
              <a:gd name="connsiteX1598" fmla="*/ 1330315 w 1655762"/>
              <a:gd name="connsiteY1598" fmla="*/ 234925 h 1687324"/>
              <a:gd name="connsiteX1599" fmla="*/ 1334787 w 1655762"/>
              <a:gd name="connsiteY1599" fmla="*/ 239400 h 1687324"/>
              <a:gd name="connsiteX1600" fmla="*/ 1334786 w 1655762"/>
              <a:gd name="connsiteY1600" fmla="*/ 239400 h 1687324"/>
              <a:gd name="connsiteX1601" fmla="*/ 1337022 w 1655762"/>
              <a:gd name="connsiteY1601" fmla="*/ 241637 h 1687324"/>
              <a:gd name="connsiteX1602" fmla="*/ 1333668 w 1655762"/>
              <a:gd name="connsiteY1602" fmla="*/ 240519 h 1687324"/>
              <a:gd name="connsiteX1603" fmla="*/ 1330315 w 1655762"/>
              <a:gd name="connsiteY1603" fmla="*/ 239400 h 1687324"/>
              <a:gd name="connsiteX1604" fmla="*/ 1330315 w 1655762"/>
              <a:gd name="connsiteY1604" fmla="*/ 237163 h 1687324"/>
              <a:gd name="connsiteX1605" fmla="*/ 1319135 w 1655762"/>
              <a:gd name="connsiteY1605" fmla="*/ 228213 h 1687324"/>
              <a:gd name="connsiteX1606" fmla="*/ 1363855 w 1655762"/>
              <a:gd name="connsiteY1606" fmla="*/ 221504 h 1687324"/>
              <a:gd name="connsiteX1607" fmla="*/ 1369441 w 1655762"/>
              <a:gd name="connsiteY1607" fmla="*/ 226256 h 1687324"/>
              <a:gd name="connsiteX1608" fmla="*/ 1375031 w 1655762"/>
              <a:gd name="connsiteY1608" fmla="*/ 232688 h 1687324"/>
              <a:gd name="connsiteX1609" fmla="*/ 1363851 w 1655762"/>
              <a:gd name="connsiteY1609" fmla="*/ 221500 h 1687324"/>
              <a:gd name="connsiteX1610" fmla="*/ 1363855 w 1655762"/>
              <a:gd name="connsiteY1610" fmla="*/ 221504 h 1687324"/>
              <a:gd name="connsiteX1611" fmla="*/ 1363852 w 1655762"/>
              <a:gd name="connsiteY1611" fmla="*/ 221501 h 1687324"/>
              <a:gd name="connsiteX1612" fmla="*/ 1361616 w 1655762"/>
              <a:gd name="connsiteY1612" fmla="*/ 219264 h 1687324"/>
              <a:gd name="connsiteX1613" fmla="*/ 1363028 w 1655762"/>
              <a:gd name="connsiteY1613" fmla="*/ 219852 h 1687324"/>
              <a:gd name="connsiteX1614" fmla="*/ 1363851 w 1655762"/>
              <a:gd name="connsiteY1614" fmla="*/ 221500 h 1687324"/>
              <a:gd name="connsiteX1615" fmla="*/ 1361617 w 1655762"/>
              <a:gd name="connsiteY1615" fmla="*/ 217027 h 1687324"/>
              <a:gd name="connsiteX1616" fmla="*/ 1368323 w 1655762"/>
              <a:gd name="connsiteY1616" fmla="*/ 223738 h 1687324"/>
              <a:gd name="connsiteX1617" fmla="*/ 1364970 w 1655762"/>
              <a:gd name="connsiteY1617" fmla="*/ 220662 h 1687324"/>
              <a:gd name="connsiteX1618" fmla="*/ 1363028 w 1655762"/>
              <a:gd name="connsiteY1618" fmla="*/ 219852 h 1687324"/>
              <a:gd name="connsiteX1619" fmla="*/ 1256533 w 1655762"/>
              <a:gd name="connsiteY1619" fmla="*/ 217027 h 1687324"/>
              <a:gd name="connsiteX1620" fmla="*/ 1256533 w 1655762"/>
              <a:gd name="connsiteY1620" fmla="*/ 217027 h 1687324"/>
              <a:gd name="connsiteX1621" fmla="*/ 1261004 w 1655762"/>
              <a:gd name="connsiteY1621" fmla="*/ 221501 h 1687324"/>
              <a:gd name="connsiteX1622" fmla="*/ 1361614 w 1655762"/>
              <a:gd name="connsiteY1622" fmla="*/ 217025 h 1687324"/>
              <a:gd name="connsiteX1623" fmla="*/ 1361616 w 1655762"/>
              <a:gd name="connsiteY1623" fmla="*/ 217026 h 1687324"/>
              <a:gd name="connsiteX1624" fmla="*/ 1361617 w 1655762"/>
              <a:gd name="connsiteY1624" fmla="*/ 217027 h 1687324"/>
              <a:gd name="connsiteX1625" fmla="*/ 1247589 w 1655762"/>
              <a:gd name="connsiteY1625" fmla="*/ 210314 h 1687324"/>
              <a:gd name="connsiteX1626" fmla="*/ 1252060 w 1655762"/>
              <a:gd name="connsiteY1626" fmla="*/ 212551 h 1687324"/>
              <a:gd name="connsiteX1627" fmla="*/ 1252061 w 1655762"/>
              <a:gd name="connsiteY1627" fmla="*/ 212552 h 1687324"/>
              <a:gd name="connsiteX1628" fmla="*/ 1247589 w 1655762"/>
              <a:gd name="connsiteY1628" fmla="*/ 210314 h 1687324"/>
              <a:gd name="connsiteX1629" fmla="*/ 1249825 w 1655762"/>
              <a:gd name="connsiteY1629" fmla="*/ 208077 h 1687324"/>
              <a:gd name="connsiteX1630" fmla="*/ 1252061 w 1655762"/>
              <a:gd name="connsiteY1630" fmla="*/ 208077 h 1687324"/>
              <a:gd name="connsiteX1631" fmla="*/ 1258768 w 1655762"/>
              <a:gd name="connsiteY1631" fmla="*/ 212552 h 1687324"/>
              <a:gd name="connsiteX1632" fmla="*/ 1272183 w 1655762"/>
              <a:gd name="connsiteY1632" fmla="*/ 223738 h 1687324"/>
              <a:gd name="connsiteX1633" fmla="*/ 1287834 w 1655762"/>
              <a:gd name="connsiteY1633" fmla="*/ 234925 h 1687324"/>
              <a:gd name="connsiteX1634" fmla="*/ 1299013 w 1655762"/>
              <a:gd name="connsiteY1634" fmla="*/ 243875 h 1687324"/>
              <a:gd name="connsiteX1635" fmla="*/ 1303485 w 1655762"/>
              <a:gd name="connsiteY1635" fmla="*/ 248350 h 1687324"/>
              <a:gd name="connsiteX1636" fmla="*/ 1303505 w 1655762"/>
              <a:gd name="connsiteY1636" fmla="*/ 248370 h 1687324"/>
              <a:gd name="connsiteX1637" fmla="*/ 1305720 w 1655762"/>
              <a:gd name="connsiteY1637" fmla="*/ 250587 h 1687324"/>
              <a:gd name="connsiteX1638" fmla="*/ 1305722 w 1655762"/>
              <a:gd name="connsiteY1638" fmla="*/ 250588 h 1687324"/>
              <a:gd name="connsiteX1639" fmla="*/ 1312428 w 1655762"/>
              <a:gd name="connsiteY1639" fmla="*/ 257299 h 1687324"/>
              <a:gd name="connsiteX1640" fmla="*/ 1312428 w 1655762"/>
              <a:gd name="connsiteY1640" fmla="*/ 255062 h 1687324"/>
              <a:gd name="connsiteX1641" fmla="*/ 1313609 w 1655762"/>
              <a:gd name="connsiteY1641" fmla="*/ 256539 h 1687324"/>
              <a:gd name="connsiteX1642" fmla="*/ 1313266 w 1655762"/>
              <a:gd name="connsiteY1642" fmla="*/ 256460 h 1687324"/>
              <a:gd name="connsiteX1643" fmla="*/ 1313804 w 1655762"/>
              <a:gd name="connsiteY1643" fmla="*/ 256783 h 1687324"/>
              <a:gd name="connsiteX1644" fmla="*/ 1321371 w 1655762"/>
              <a:gd name="connsiteY1644" fmla="*/ 266249 h 1687324"/>
              <a:gd name="connsiteX1645" fmla="*/ 1323607 w 1655762"/>
              <a:gd name="connsiteY1645" fmla="*/ 268486 h 1687324"/>
              <a:gd name="connsiteX1646" fmla="*/ 1325843 w 1655762"/>
              <a:gd name="connsiteY1646" fmla="*/ 268486 h 1687324"/>
              <a:gd name="connsiteX1647" fmla="*/ 1328079 w 1655762"/>
              <a:gd name="connsiteY1647" fmla="*/ 275198 h 1687324"/>
              <a:gd name="connsiteX1648" fmla="*/ 1319135 w 1655762"/>
              <a:gd name="connsiteY1648" fmla="*/ 264011 h 1687324"/>
              <a:gd name="connsiteX1649" fmla="*/ 1305720 w 1655762"/>
              <a:gd name="connsiteY1649" fmla="*/ 252824 h 1687324"/>
              <a:gd name="connsiteX1650" fmla="*/ 1303485 w 1655762"/>
              <a:gd name="connsiteY1650" fmla="*/ 250587 h 1687324"/>
              <a:gd name="connsiteX1651" fmla="*/ 1299012 w 1655762"/>
              <a:gd name="connsiteY1651" fmla="*/ 246111 h 1687324"/>
              <a:gd name="connsiteX1652" fmla="*/ 1290070 w 1655762"/>
              <a:gd name="connsiteY1652" fmla="*/ 237163 h 1687324"/>
              <a:gd name="connsiteX1653" fmla="*/ 1278891 w 1655762"/>
              <a:gd name="connsiteY1653" fmla="*/ 230451 h 1687324"/>
              <a:gd name="connsiteX1654" fmla="*/ 1299012 w 1655762"/>
              <a:gd name="connsiteY1654" fmla="*/ 246111 h 1687324"/>
              <a:gd name="connsiteX1655" fmla="*/ 1292306 w 1655762"/>
              <a:gd name="connsiteY1655" fmla="*/ 241637 h 1687324"/>
              <a:gd name="connsiteX1656" fmla="*/ 1283362 w 1655762"/>
              <a:gd name="connsiteY1656" fmla="*/ 234925 h 1687324"/>
              <a:gd name="connsiteX1657" fmla="*/ 1287834 w 1655762"/>
              <a:gd name="connsiteY1657" fmla="*/ 239400 h 1687324"/>
              <a:gd name="connsiteX1658" fmla="*/ 1296777 w 1655762"/>
              <a:gd name="connsiteY1658" fmla="*/ 246112 h 1687324"/>
              <a:gd name="connsiteX1659" fmla="*/ 1290070 w 1655762"/>
              <a:gd name="connsiteY1659" fmla="*/ 241637 h 1687324"/>
              <a:gd name="connsiteX1660" fmla="*/ 1285598 w 1655762"/>
              <a:gd name="connsiteY1660" fmla="*/ 239400 h 1687324"/>
              <a:gd name="connsiteX1661" fmla="*/ 1290070 w 1655762"/>
              <a:gd name="connsiteY1661" fmla="*/ 243875 h 1687324"/>
              <a:gd name="connsiteX1662" fmla="*/ 1292306 w 1655762"/>
              <a:gd name="connsiteY1662" fmla="*/ 243875 h 1687324"/>
              <a:gd name="connsiteX1663" fmla="*/ 1294541 w 1655762"/>
              <a:gd name="connsiteY1663" fmla="*/ 248350 h 1687324"/>
              <a:gd name="connsiteX1664" fmla="*/ 1303485 w 1655762"/>
              <a:gd name="connsiteY1664" fmla="*/ 255062 h 1687324"/>
              <a:gd name="connsiteX1665" fmla="*/ 1305720 w 1655762"/>
              <a:gd name="connsiteY1665" fmla="*/ 259537 h 1687324"/>
              <a:gd name="connsiteX1666" fmla="*/ 1303483 w 1655762"/>
              <a:gd name="connsiteY1666" fmla="*/ 257298 h 1687324"/>
              <a:gd name="connsiteX1667" fmla="*/ 1303485 w 1655762"/>
              <a:gd name="connsiteY1667" fmla="*/ 257299 h 1687324"/>
              <a:gd name="connsiteX1668" fmla="*/ 1296777 w 1655762"/>
              <a:gd name="connsiteY1668" fmla="*/ 250587 h 1687324"/>
              <a:gd name="connsiteX1669" fmla="*/ 1303483 w 1655762"/>
              <a:gd name="connsiteY1669" fmla="*/ 257298 h 1687324"/>
              <a:gd name="connsiteX1670" fmla="*/ 1294541 w 1655762"/>
              <a:gd name="connsiteY1670" fmla="*/ 250587 h 1687324"/>
              <a:gd name="connsiteX1671" fmla="*/ 1290070 w 1655762"/>
              <a:gd name="connsiteY1671" fmla="*/ 246112 h 1687324"/>
              <a:gd name="connsiteX1672" fmla="*/ 1287834 w 1655762"/>
              <a:gd name="connsiteY1672" fmla="*/ 243875 h 1687324"/>
              <a:gd name="connsiteX1673" fmla="*/ 1287655 w 1655762"/>
              <a:gd name="connsiteY1673" fmla="*/ 243696 h 1687324"/>
              <a:gd name="connsiteX1674" fmla="*/ 1280396 w 1655762"/>
              <a:gd name="connsiteY1674" fmla="*/ 237163 h 1687324"/>
              <a:gd name="connsiteX1675" fmla="*/ 1278891 w 1655762"/>
              <a:gd name="connsiteY1675" fmla="*/ 237163 h 1687324"/>
              <a:gd name="connsiteX1676" fmla="*/ 1263240 w 1655762"/>
              <a:gd name="connsiteY1676" fmla="*/ 223738 h 1687324"/>
              <a:gd name="connsiteX1677" fmla="*/ 1269947 w 1655762"/>
              <a:gd name="connsiteY1677" fmla="*/ 228213 h 1687324"/>
              <a:gd name="connsiteX1678" fmla="*/ 1264917 w 1655762"/>
              <a:gd name="connsiteY1678" fmla="*/ 223459 h 1687324"/>
              <a:gd name="connsiteX1679" fmla="*/ 1256533 w 1655762"/>
              <a:gd name="connsiteY1679" fmla="*/ 217027 h 1687324"/>
              <a:gd name="connsiteX1680" fmla="*/ 1256532 w 1655762"/>
              <a:gd name="connsiteY1680" fmla="*/ 217026 h 1687324"/>
              <a:gd name="connsiteX1681" fmla="*/ 1256533 w 1655762"/>
              <a:gd name="connsiteY1681" fmla="*/ 217027 h 1687324"/>
              <a:gd name="connsiteX1682" fmla="*/ 1254297 w 1655762"/>
              <a:gd name="connsiteY1682" fmla="*/ 214789 h 1687324"/>
              <a:gd name="connsiteX1683" fmla="*/ 1249825 w 1655762"/>
              <a:gd name="connsiteY1683" fmla="*/ 212552 h 1687324"/>
              <a:gd name="connsiteX1684" fmla="*/ 1252061 w 1655762"/>
              <a:gd name="connsiteY1684" fmla="*/ 212552 h 1687324"/>
              <a:gd name="connsiteX1685" fmla="*/ 1252061 w 1655762"/>
              <a:gd name="connsiteY1685" fmla="*/ 212551 h 1687324"/>
              <a:gd name="connsiteX1686" fmla="*/ 1256532 w 1655762"/>
              <a:gd name="connsiteY1686" fmla="*/ 214789 h 1687324"/>
              <a:gd name="connsiteX1687" fmla="*/ 1257679 w 1655762"/>
              <a:gd name="connsiteY1687" fmla="*/ 214789 h 1687324"/>
              <a:gd name="connsiteX1688" fmla="*/ 1255713 w 1655762"/>
              <a:gd name="connsiteY1688" fmla="*/ 212725 h 1687324"/>
              <a:gd name="connsiteX1689" fmla="*/ 1257738 w 1655762"/>
              <a:gd name="connsiteY1689" fmla="*/ 214789 h 1687324"/>
              <a:gd name="connsiteX1690" fmla="*/ 1258768 w 1655762"/>
              <a:gd name="connsiteY1690" fmla="*/ 214789 h 1687324"/>
              <a:gd name="connsiteX1691" fmla="*/ 1249825 w 1655762"/>
              <a:gd name="connsiteY1691" fmla="*/ 208077 h 1687324"/>
              <a:gd name="connsiteX1692" fmla="*/ 1348201 w 1655762"/>
              <a:gd name="connsiteY1692" fmla="*/ 205839 h 1687324"/>
              <a:gd name="connsiteX1693" fmla="*/ 1357144 w 1655762"/>
              <a:gd name="connsiteY1693" fmla="*/ 212552 h 1687324"/>
              <a:gd name="connsiteX1694" fmla="*/ 1354903 w 1655762"/>
              <a:gd name="connsiteY1694" fmla="*/ 210308 h 1687324"/>
              <a:gd name="connsiteX1695" fmla="*/ 1354909 w 1655762"/>
              <a:gd name="connsiteY1695" fmla="*/ 210314 h 1687324"/>
              <a:gd name="connsiteX1696" fmla="*/ 1361614 w 1655762"/>
              <a:gd name="connsiteY1696" fmla="*/ 217025 h 1687324"/>
              <a:gd name="connsiteX1697" fmla="*/ 1352393 w 1655762"/>
              <a:gd name="connsiteY1697" fmla="*/ 209755 h 1687324"/>
              <a:gd name="connsiteX1698" fmla="*/ 1348201 w 1655762"/>
              <a:gd name="connsiteY1698" fmla="*/ 205839 h 1687324"/>
              <a:gd name="connsiteX1699" fmla="*/ 1298662 w 1655762"/>
              <a:gd name="connsiteY1699" fmla="*/ 204830 h 1687324"/>
              <a:gd name="connsiteX1700" fmla="*/ 1300410 w 1655762"/>
              <a:gd name="connsiteY1700" fmla="*/ 206399 h 1687324"/>
              <a:gd name="connsiteX1701" fmla="*/ 1303485 w 1655762"/>
              <a:gd name="connsiteY1701" fmla="*/ 210314 h 1687324"/>
              <a:gd name="connsiteX1702" fmla="*/ 1296777 w 1655762"/>
              <a:gd name="connsiteY1702" fmla="*/ 201365 h 1687324"/>
              <a:gd name="connsiteX1703" fmla="*/ 1298516 w 1655762"/>
              <a:gd name="connsiteY1703" fmla="*/ 202607 h 1687324"/>
              <a:gd name="connsiteX1704" fmla="*/ 1301249 w 1655762"/>
              <a:gd name="connsiteY1704" fmla="*/ 205839 h 1687324"/>
              <a:gd name="connsiteX1705" fmla="*/ 1296777 w 1655762"/>
              <a:gd name="connsiteY1705" fmla="*/ 201365 h 1687324"/>
              <a:gd name="connsiteX1706" fmla="*/ 1236410 w 1655762"/>
              <a:gd name="connsiteY1706" fmla="*/ 201365 h 1687324"/>
              <a:gd name="connsiteX1707" fmla="*/ 1236414 w 1655762"/>
              <a:gd name="connsiteY1707" fmla="*/ 201369 h 1687324"/>
              <a:gd name="connsiteX1708" fmla="*/ 1238646 w 1655762"/>
              <a:gd name="connsiteY1708" fmla="*/ 203602 h 1687324"/>
              <a:gd name="connsiteX1709" fmla="*/ 1236410 w 1655762"/>
              <a:gd name="connsiteY1709" fmla="*/ 201365 h 1687324"/>
              <a:gd name="connsiteX1710" fmla="*/ 1343729 w 1655762"/>
              <a:gd name="connsiteY1710" fmla="*/ 199127 h 1687324"/>
              <a:gd name="connsiteX1711" fmla="*/ 1354903 w 1655762"/>
              <a:gd name="connsiteY1711" fmla="*/ 210308 h 1687324"/>
              <a:gd name="connsiteX1712" fmla="*/ 1350717 w 1655762"/>
              <a:gd name="connsiteY1712" fmla="*/ 206399 h 1687324"/>
              <a:gd name="connsiteX1713" fmla="*/ 1348201 w 1655762"/>
              <a:gd name="connsiteY1713" fmla="*/ 205839 h 1687324"/>
              <a:gd name="connsiteX1714" fmla="*/ 1345965 w 1655762"/>
              <a:gd name="connsiteY1714" fmla="*/ 203602 h 1687324"/>
              <a:gd name="connsiteX1715" fmla="*/ 1343729 w 1655762"/>
              <a:gd name="connsiteY1715" fmla="*/ 199127 h 1687324"/>
              <a:gd name="connsiteX1716" fmla="*/ 1292306 w 1655762"/>
              <a:gd name="connsiteY1716" fmla="*/ 199127 h 1687324"/>
              <a:gd name="connsiteX1717" fmla="*/ 1298049 w 1655762"/>
              <a:gd name="connsiteY1717" fmla="*/ 204133 h 1687324"/>
              <a:gd name="connsiteX1718" fmla="*/ 1298662 w 1655762"/>
              <a:gd name="connsiteY1718" fmla="*/ 204830 h 1687324"/>
              <a:gd name="connsiteX1719" fmla="*/ 1290840 w 1655762"/>
              <a:gd name="connsiteY1719" fmla="*/ 197395 h 1687324"/>
              <a:gd name="connsiteX1720" fmla="*/ 1292613 w 1655762"/>
              <a:gd name="connsiteY1720" fmla="*/ 198557 h 1687324"/>
              <a:gd name="connsiteX1721" fmla="*/ 1303485 w 1655762"/>
              <a:gd name="connsiteY1721" fmla="*/ 208077 h 1687324"/>
              <a:gd name="connsiteX1722" fmla="*/ 1307956 w 1655762"/>
              <a:gd name="connsiteY1722" fmla="*/ 212552 h 1687324"/>
              <a:gd name="connsiteX1723" fmla="*/ 1300969 w 1655762"/>
              <a:gd name="connsiteY1723" fmla="*/ 206678 h 1687324"/>
              <a:gd name="connsiteX1724" fmla="*/ 1298049 w 1655762"/>
              <a:gd name="connsiteY1724" fmla="*/ 204133 h 1687324"/>
              <a:gd name="connsiteX1725" fmla="*/ 1297336 w 1655762"/>
              <a:gd name="connsiteY1725" fmla="*/ 203322 h 1687324"/>
              <a:gd name="connsiteX1726" fmla="*/ 1290070 w 1655762"/>
              <a:gd name="connsiteY1726" fmla="*/ 196890 h 1687324"/>
              <a:gd name="connsiteX1727" fmla="*/ 1290286 w 1655762"/>
              <a:gd name="connsiteY1727" fmla="*/ 196890 h 1687324"/>
              <a:gd name="connsiteX1728" fmla="*/ 1290840 w 1655762"/>
              <a:gd name="connsiteY1728" fmla="*/ 197395 h 1687324"/>
              <a:gd name="connsiteX1729" fmla="*/ 1286736 w 1655762"/>
              <a:gd name="connsiteY1729" fmla="*/ 193411 h 1687324"/>
              <a:gd name="connsiteX1730" fmla="*/ 1289051 w 1655762"/>
              <a:gd name="connsiteY1730" fmla="*/ 195263 h 1687324"/>
              <a:gd name="connsiteX1731" fmla="*/ 1291084 w 1655762"/>
              <a:gd name="connsiteY1731" fmla="*/ 196890 h 1687324"/>
              <a:gd name="connsiteX1732" fmla="*/ 1231690 w 1655762"/>
              <a:gd name="connsiteY1732" fmla="*/ 193410 h 1687324"/>
              <a:gd name="connsiteX1733" fmla="*/ 1234174 w 1655762"/>
              <a:gd name="connsiteY1733" fmla="*/ 194652 h 1687324"/>
              <a:gd name="connsiteX1734" fmla="*/ 1240882 w 1655762"/>
              <a:gd name="connsiteY1734" fmla="*/ 199127 h 1687324"/>
              <a:gd name="connsiteX1735" fmla="*/ 1245353 w 1655762"/>
              <a:gd name="connsiteY1735" fmla="*/ 203602 h 1687324"/>
              <a:gd name="connsiteX1736" fmla="*/ 1236410 w 1655762"/>
              <a:gd name="connsiteY1736" fmla="*/ 196890 h 1687324"/>
              <a:gd name="connsiteX1737" fmla="*/ 1232497 w 1655762"/>
              <a:gd name="connsiteY1737" fmla="*/ 194093 h 1687324"/>
              <a:gd name="connsiteX1738" fmla="*/ 1230980 w 1655762"/>
              <a:gd name="connsiteY1738" fmla="*/ 192522 h 1687324"/>
              <a:gd name="connsiteX1739" fmla="*/ 1233056 w 1655762"/>
              <a:gd name="connsiteY1739" fmla="*/ 192695 h 1687324"/>
              <a:gd name="connsiteX1740" fmla="*/ 1236410 w 1655762"/>
              <a:gd name="connsiteY1740" fmla="*/ 194652 h 1687324"/>
              <a:gd name="connsiteX1741" fmla="*/ 1234174 w 1655762"/>
              <a:gd name="connsiteY1741" fmla="*/ 194652 h 1687324"/>
              <a:gd name="connsiteX1742" fmla="*/ 1202874 w 1655762"/>
              <a:gd name="connsiteY1742" fmla="*/ 192416 h 1687324"/>
              <a:gd name="connsiteX1743" fmla="*/ 1202874 w 1655762"/>
              <a:gd name="connsiteY1743" fmla="*/ 192416 h 1687324"/>
              <a:gd name="connsiteX1744" fmla="*/ 1206810 w 1655762"/>
              <a:gd name="connsiteY1744" fmla="*/ 195188 h 1687324"/>
              <a:gd name="connsiteX1745" fmla="*/ 1206785 w 1655762"/>
              <a:gd name="connsiteY1745" fmla="*/ 195212 h 1687324"/>
              <a:gd name="connsiteX1746" fmla="*/ 1281126 w 1655762"/>
              <a:gd name="connsiteY1746" fmla="*/ 192415 h 1687324"/>
              <a:gd name="connsiteX1747" fmla="*/ 1285491 w 1655762"/>
              <a:gd name="connsiteY1747" fmla="*/ 192415 h 1687324"/>
              <a:gd name="connsiteX1748" fmla="*/ 1285598 w 1655762"/>
              <a:gd name="connsiteY1748" fmla="*/ 192415 h 1687324"/>
              <a:gd name="connsiteX1749" fmla="*/ 1286736 w 1655762"/>
              <a:gd name="connsiteY1749" fmla="*/ 193411 h 1687324"/>
              <a:gd name="connsiteX1750" fmla="*/ 1290709 w 1655762"/>
              <a:gd name="connsiteY1750" fmla="*/ 196890 h 1687324"/>
              <a:gd name="connsiteX1751" fmla="*/ 1290286 w 1655762"/>
              <a:gd name="connsiteY1751" fmla="*/ 196890 h 1687324"/>
              <a:gd name="connsiteX1752" fmla="*/ 1287834 w 1655762"/>
              <a:gd name="connsiteY1752" fmla="*/ 194652 h 1687324"/>
              <a:gd name="connsiteX1753" fmla="*/ 1286027 w 1655762"/>
              <a:gd name="connsiteY1753" fmla="*/ 192844 h 1687324"/>
              <a:gd name="connsiteX1754" fmla="*/ 1290070 w 1655762"/>
              <a:gd name="connsiteY1754" fmla="*/ 196890 h 1687324"/>
              <a:gd name="connsiteX1755" fmla="*/ 1292306 w 1655762"/>
              <a:gd name="connsiteY1755" fmla="*/ 199127 h 1687324"/>
              <a:gd name="connsiteX1756" fmla="*/ 1281126 w 1655762"/>
              <a:gd name="connsiteY1756" fmla="*/ 192415 h 1687324"/>
              <a:gd name="connsiteX1757" fmla="*/ 1229702 w 1655762"/>
              <a:gd name="connsiteY1757" fmla="*/ 192415 h 1687324"/>
              <a:gd name="connsiteX1758" fmla="*/ 1230604 w 1655762"/>
              <a:gd name="connsiteY1758" fmla="*/ 192490 h 1687324"/>
              <a:gd name="connsiteX1759" fmla="*/ 1231690 w 1655762"/>
              <a:gd name="connsiteY1759" fmla="*/ 193410 h 1687324"/>
              <a:gd name="connsiteX1760" fmla="*/ 1229382 w 1655762"/>
              <a:gd name="connsiteY1760" fmla="*/ 191455 h 1687324"/>
              <a:gd name="connsiteX1761" fmla="*/ 1230980 w 1655762"/>
              <a:gd name="connsiteY1761" fmla="*/ 192522 h 1687324"/>
              <a:gd name="connsiteX1762" fmla="*/ 1230604 w 1655762"/>
              <a:gd name="connsiteY1762" fmla="*/ 192490 h 1687324"/>
              <a:gd name="connsiteX1763" fmla="*/ 1328079 w 1655762"/>
              <a:gd name="connsiteY1763" fmla="*/ 187941 h 1687324"/>
              <a:gd name="connsiteX1764" fmla="*/ 1330315 w 1655762"/>
              <a:gd name="connsiteY1764" fmla="*/ 190178 h 1687324"/>
              <a:gd name="connsiteX1765" fmla="*/ 1328080 w 1655762"/>
              <a:gd name="connsiteY1765" fmla="*/ 187942 h 1687324"/>
              <a:gd name="connsiteX1766" fmla="*/ 1335066 w 1655762"/>
              <a:gd name="connsiteY1766" fmla="*/ 193813 h 1687324"/>
              <a:gd name="connsiteX1767" fmla="*/ 1343729 w 1655762"/>
              <a:gd name="connsiteY1767" fmla="*/ 201365 h 1687324"/>
              <a:gd name="connsiteX1768" fmla="*/ 1334786 w 1655762"/>
              <a:gd name="connsiteY1768" fmla="*/ 196890 h 1687324"/>
              <a:gd name="connsiteX1769" fmla="*/ 1332550 w 1655762"/>
              <a:gd name="connsiteY1769" fmla="*/ 194652 h 1687324"/>
              <a:gd name="connsiteX1770" fmla="*/ 1328638 w 1655762"/>
              <a:gd name="connsiteY1770" fmla="*/ 189618 h 1687324"/>
              <a:gd name="connsiteX1771" fmla="*/ 1225231 w 1655762"/>
              <a:gd name="connsiteY1771" fmla="*/ 187940 h 1687324"/>
              <a:gd name="connsiteX1772" fmla="*/ 1229382 w 1655762"/>
              <a:gd name="connsiteY1772" fmla="*/ 191455 h 1687324"/>
              <a:gd name="connsiteX1773" fmla="*/ 1225231 w 1655762"/>
              <a:gd name="connsiteY1773" fmla="*/ 188686 h 1687324"/>
              <a:gd name="connsiteX1774" fmla="*/ 1225231 w 1655762"/>
              <a:gd name="connsiteY1774" fmla="*/ 187940 h 1687324"/>
              <a:gd name="connsiteX1775" fmla="*/ 1229699 w 1655762"/>
              <a:gd name="connsiteY1775" fmla="*/ 190176 h 1687324"/>
              <a:gd name="connsiteX1776" fmla="*/ 1229702 w 1655762"/>
              <a:gd name="connsiteY1776" fmla="*/ 190178 h 1687324"/>
              <a:gd name="connsiteX1777" fmla="*/ 1328077 w 1655762"/>
              <a:gd name="connsiteY1777" fmla="*/ 187939 h 1687324"/>
              <a:gd name="connsiteX1778" fmla="*/ 1328077 w 1655762"/>
              <a:gd name="connsiteY1778" fmla="*/ 187939 h 1687324"/>
              <a:gd name="connsiteX1779" fmla="*/ 1328079 w 1655762"/>
              <a:gd name="connsiteY1779" fmla="*/ 187941 h 1687324"/>
              <a:gd name="connsiteX1780" fmla="*/ 1328080 w 1655762"/>
              <a:gd name="connsiteY1780" fmla="*/ 187942 h 1687324"/>
              <a:gd name="connsiteX1781" fmla="*/ 1328079 w 1655762"/>
              <a:gd name="connsiteY1781" fmla="*/ 187941 h 1687324"/>
              <a:gd name="connsiteX1782" fmla="*/ 1327806 w 1655762"/>
              <a:gd name="connsiteY1782" fmla="*/ 187667 h 1687324"/>
              <a:gd name="connsiteX1783" fmla="*/ 1328079 w 1655762"/>
              <a:gd name="connsiteY1783" fmla="*/ 187940 h 1687324"/>
              <a:gd name="connsiteX1784" fmla="*/ 1328077 w 1655762"/>
              <a:gd name="connsiteY1784" fmla="*/ 187939 h 1687324"/>
              <a:gd name="connsiteX1785" fmla="*/ 1328065 w 1655762"/>
              <a:gd name="connsiteY1785" fmla="*/ 187927 h 1687324"/>
              <a:gd name="connsiteX1786" fmla="*/ 1220759 w 1655762"/>
              <a:gd name="connsiteY1786" fmla="*/ 185703 h 1687324"/>
              <a:gd name="connsiteX1787" fmla="*/ 1225231 w 1655762"/>
              <a:gd name="connsiteY1787" fmla="*/ 188686 h 1687324"/>
              <a:gd name="connsiteX1788" fmla="*/ 1225231 w 1655762"/>
              <a:gd name="connsiteY1788" fmla="*/ 189059 h 1687324"/>
              <a:gd name="connsiteX1789" fmla="*/ 1225231 w 1655762"/>
              <a:gd name="connsiteY1789" fmla="*/ 190178 h 1687324"/>
              <a:gd name="connsiteX1790" fmla="*/ 1220759 w 1655762"/>
              <a:gd name="connsiteY1790" fmla="*/ 185703 h 1687324"/>
              <a:gd name="connsiteX1791" fmla="*/ 1167099 w 1655762"/>
              <a:gd name="connsiteY1791" fmla="*/ 183466 h 1687324"/>
              <a:gd name="connsiteX1792" fmla="*/ 1173807 w 1655762"/>
              <a:gd name="connsiteY1792" fmla="*/ 187940 h 1687324"/>
              <a:gd name="connsiteX1793" fmla="*/ 1167099 w 1655762"/>
              <a:gd name="connsiteY1793" fmla="*/ 183466 h 1687324"/>
              <a:gd name="connsiteX1794" fmla="*/ 1205108 w 1655762"/>
              <a:gd name="connsiteY1794" fmla="*/ 181228 h 1687324"/>
              <a:gd name="connsiteX1795" fmla="*/ 1210139 w 1655762"/>
              <a:gd name="connsiteY1795" fmla="*/ 182906 h 1687324"/>
              <a:gd name="connsiteX1796" fmla="*/ 1212934 w 1655762"/>
              <a:gd name="connsiteY1796" fmla="*/ 184585 h 1687324"/>
              <a:gd name="connsiteX1797" fmla="*/ 1214052 w 1655762"/>
              <a:gd name="connsiteY1797" fmla="*/ 185703 h 1687324"/>
              <a:gd name="connsiteX1798" fmla="*/ 1213400 w 1655762"/>
              <a:gd name="connsiteY1798" fmla="*/ 184864 h 1687324"/>
              <a:gd name="connsiteX1799" fmla="*/ 1218523 w 1655762"/>
              <a:gd name="connsiteY1799" fmla="*/ 187940 h 1687324"/>
              <a:gd name="connsiteX1800" fmla="*/ 1222995 w 1655762"/>
              <a:gd name="connsiteY1800" fmla="*/ 190178 h 1687324"/>
              <a:gd name="connsiteX1801" fmla="*/ 1231938 w 1655762"/>
              <a:gd name="connsiteY1801" fmla="*/ 196890 h 1687324"/>
              <a:gd name="connsiteX1802" fmla="*/ 1243117 w 1655762"/>
              <a:gd name="connsiteY1802" fmla="*/ 203602 h 1687324"/>
              <a:gd name="connsiteX1803" fmla="*/ 1248428 w 1655762"/>
              <a:gd name="connsiteY1803" fmla="*/ 208077 h 1687324"/>
              <a:gd name="connsiteX1804" fmla="*/ 1252061 w 1655762"/>
              <a:gd name="connsiteY1804" fmla="*/ 212551 h 1687324"/>
              <a:gd name="connsiteX1805" fmla="*/ 1252060 w 1655762"/>
              <a:gd name="connsiteY1805" fmla="*/ 212551 h 1687324"/>
              <a:gd name="connsiteX1806" fmla="*/ 1249825 w 1655762"/>
              <a:gd name="connsiteY1806" fmla="*/ 210594 h 1687324"/>
              <a:gd name="connsiteX1807" fmla="*/ 1247589 w 1655762"/>
              <a:gd name="connsiteY1807" fmla="*/ 210314 h 1687324"/>
              <a:gd name="connsiteX1808" fmla="*/ 1238646 w 1655762"/>
              <a:gd name="connsiteY1808" fmla="*/ 203602 h 1687324"/>
              <a:gd name="connsiteX1809" fmla="*/ 1245353 w 1655762"/>
              <a:gd name="connsiteY1809" fmla="*/ 208077 h 1687324"/>
              <a:gd name="connsiteX1810" fmla="*/ 1240882 w 1655762"/>
              <a:gd name="connsiteY1810" fmla="*/ 203602 h 1687324"/>
              <a:gd name="connsiteX1811" fmla="*/ 1238646 w 1655762"/>
              <a:gd name="connsiteY1811" fmla="*/ 203323 h 1687324"/>
              <a:gd name="connsiteX1812" fmla="*/ 1236414 w 1655762"/>
              <a:gd name="connsiteY1812" fmla="*/ 201369 h 1687324"/>
              <a:gd name="connsiteX1813" fmla="*/ 1234174 w 1655762"/>
              <a:gd name="connsiteY1813" fmla="*/ 199127 h 1687324"/>
              <a:gd name="connsiteX1814" fmla="*/ 1222995 w 1655762"/>
              <a:gd name="connsiteY1814" fmla="*/ 192415 h 1687324"/>
              <a:gd name="connsiteX1815" fmla="*/ 1222995 w 1655762"/>
              <a:gd name="connsiteY1815" fmla="*/ 194652 h 1687324"/>
              <a:gd name="connsiteX1816" fmla="*/ 1220759 w 1655762"/>
              <a:gd name="connsiteY1816" fmla="*/ 190178 h 1687324"/>
              <a:gd name="connsiteX1817" fmla="*/ 1209580 w 1655762"/>
              <a:gd name="connsiteY1817" fmla="*/ 183466 h 1687324"/>
              <a:gd name="connsiteX1818" fmla="*/ 1214052 w 1655762"/>
              <a:gd name="connsiteY1818" fmla="*/ 187940 h 1687324"/>
              <a:gd name="connsiteX1819" fmla="*/ 1205108 w 1655762"/>
              <a:gd name="connsiteY1819" fmla="*/ 181228 h 1687324"/>
              <a:gd name="connsiteX1820" fmla="*/ 1161510 w 1655762"/>
              <a:gd name="connsiteY1820" fmla="*/ 180669 h 1687324"/>
              <a:gd name="connsiteX1821" fmla="*/ 1167099 w 1655762"/>
              <a:gd name="connsiteY1821" fmla="*/ 183466 h 1687324"/>
              <a:gd name="connsiteX1822" fmla="*/ 1164864 w 1655762"/>
              <a:gd name="connsiteY1822" fmla="*/ 183466 h 1687324"/>
              <a:gd name="connsiteX1823" fmla="*/ 1200638 w 1655762"/>
              <a:gd name="connsiteY1823" fmla="*/ 176754 h 1687324"/>
              <a:gd name="connsiteX1824" fmla="*/ 1205947 w 1655762"/>
              <a:gd name="connsiteY1824" fmla="*/ 179830 h 1687324"/>
              <a:gd name="connsiteX1825" fmla="*/ 1209580 w 1655762"/>
              <a:gd name="connsiteY1825" fmla="*/ 181228 h 1687324"/>
              <a:gd name="connsiteX1826" fmla="*/ 1202873 w 1655762"/>
              <a:gd name="connsiteY1826" fmla="*/ 178991 h 1687324"/>
              <a:gd name="connsiteX1827" fmla="*/ 1201172 w 1655762"/>
              <a:gd name="connsiteY1827" fmla="*/ 177289 h 1687324"/>
              <a:gd name="connsiteX1828" fmla="*/ 1205108 w 1655762"/>
              <a:gd name="connsiteY1828" fmla="*/ 176753 h 1687324"/>
              <a:gd name="connsiteX1829" fmla="*/ 1218523 w 1655762"/>
              <a:gd name="connsiteY1829" fmla="*/ 185703 h 1687324"/>
              <a:gd name="connsiteX1830" fmla="*/ 1212096 w 1655762"/>
              <a:gd name="connsiteY1830" fmla="*/ 183186 h 1687324"/>
              <a:gd name="connsiteX1831" fmla="*/ 1213400 w 1655762"/>
              <a:gd name="connsiteY1831" fmla="*/ 184864 h 1687324"/>
              <a:gd name="connsiteX1832" fmla="*/ 1212934 w 1655762"/>
              <a:gd name="connsiteY1832" fmla="*/ 184585 h 1687324"/>
              <a:gd name="connsiteX1833" fmla="*/ 1209580 w 1655762"/>
              <a:gd name="connsiteY1833" fmla="*/ 181228 h 1687324"/>
              <a:gd name="connsiteX1834" fmla="*/ 1205108 w 1655762"/>
              <a:gd name="connsiteY1834" fmla="*/ 176753 h 1687324"/>
              <a:gd name="connsiteX1835" fmla="*/ 1151449 w 1655762"/>
              <a:gd name="connsiteY1835" fmla="*/ 172279 h 1687324"/>
              <a:gd name="connsiteX1836" fmla="*/ 1158156 w 1655762"/>
              <a:gd name="connsiteY1836" fmla="*/ 176753 h 1687324"/>
              <a:gd name="connsiteX1837" fmla="*/ 1154597 w 1655762"/>
              <a:gd name="connsiteY1837" fmla="*/ 174904 h 1687324"/>
              <a:gd name="connsiteX1838" fmla="*/ 1198178 w 1655762"/>
              <a:gd name="connsiteY1838" fmla="*/ 171048 h 1687324"/>
              <a:gd name="connsiteX1839" fmla="*/ 1199147 w 1655762"/>
              <a:gd name="connsiteY1839" fmla="*/ 171533 h 1687324"/>
              <a:gd name="connsiteX1840" fmla="*/ 1202873 w 1655762"/>
              <a:gd name="connsiteY1840" fmla="*/ 174516 h 1687324"/>
              <a:gd name="connsiteX1841" fmla="*/ 1200637 w 1655762"/>
              <a:gd name="connsiteY1841" fmla="*/ 165566 h 1687324"/>
              <a:gd name="connsiteX1842" fmla="*/ 1209580 w 1655762"/>
              <a:gd name="connsiteY1842" fmla="*/ 170041 h 1687324"/>
              <a:gd name="connsiteX1843" fmla="*/ 1214052 w 1655762"/>
              <a:gd name="connsiteY1843" fmla="*/ 174516 h 1687324"/>
              <a:gd name="connsiteX1844" fmla="*/ 1209580 w 1655762"/>
              <a:gd name="connsiteY1844" fmla="*/ 172279 h 1687324"/>
              <a:gd name="connsiteX1845" fmla="*/ 1200637 w 1655762"/>
              <a:gd name="connsiteY1845" fmla="*/ 165566 h 1687324"/>
              <a:gd name="connsiteX1846" fmla="*/ 1201755 w 1655762"/>
              <a:gd name="connsiteY1846" fmla="*/ 165007 h 1687324"/>
              <a:gd name="connsiteX1847" fmla="*/ 1202873 w 1655762"/>
              <a:gd name="connsiteY1847" fmla="*/ 165566 h 1687324"/>
              <a:gd name="connsiteX1848" fmla="*/ 1202872 w 1655762"/>
              <a:gd name="connsiteY1848" fmla="*/ 165566 h 1687324"/>
              <a:gd name="connsiteX1849" fmla="*/ 1196775 w 1655762"/>
              <a:gd name="connsiteY1849" fmla="*/ 163329 h 1687324"/>
              <a:gd name="connsiteX1850" fmla="*/ 1197284 w 1655762"/>
              <a:gd name="connsiteY1850" fmla="*/ 163329 h 1687324"/>
              <a:gd name="connsiteX1851" fmla="*/ 1202872 w 1655762"/>
              <a:gd name="connsiteY1851" fmla="*/ 165566 h 1687324"/>
              <a:gd name="connsiteX1852" fmla="*/ 1207344 w 1655762"/>
              <a:gd name="connsiteY1852" fmla="*/ 167804 h 1687324"/>
              <a:gd name="connsiteX1853" fmla="*/ 1198139 w 1655762"/>
              <a:gd name="connsiteY1853" fmla="*/ 164119 h 1687324"/>
              <a:gd name="connsiteX1854" fmla="*/ 1292306 w 1655762"/>
              <a:gd name="connsiteY1854" fmla="*/ 161747 h 1687324"/>
              <a:gd name="connsiteX1855" fmla="*/ 1294541 w 1655762"/>
              <a:gd name="connsiteY1855" fmla="*/ 163329 h 1687324"/>
              <a:gd name="connsiteX1856" fmla="*/ 1292306 w 1655762"/>
              <a:gd name="connsiteY1856" fmla="*/ 161944 h 1687324"/>
              <a:gd name="connsiteX1857" fmla="*/ 1185980 w 1655762"/>
              <a:gd name="connsiteY1857" fmla="*/ 161340 h 1687324"/>
              <a:gd name="connsiteX1858" fmla="*/ 1189458 w 1655762"/>
              <a:gd name="connsiteY1858" fmla="*/ 163329 h 1687324"/>
              <a:gd name="connsiteX1859" fmla="*/ 1185824 w 1655762"/>
              <a:gd name="connsiteY1859" fmla="*/ 161371 h 1687324"/>
              <a:gd name="connsiteX1860" fmla="*/ 1178279 w 1655762"/>
              <a:gd name="connsiteY1860" fmla="*/ 161092 h 1687324"/>
              <a:gd name="connsiteX1861" fmla="*/ 1182749 w 1655762"/>
              <a:gd name="connsiteY1861" fmla="*/ 163328 h 1687324"/>
              <a:gd name="connsiteX1862" fmla="*/ 1182750 w 1655762"/>
              <a:gd name="connsiteY1862" fmla="*/ 163329 h 1687324"/>
              <a:gd name="connsiteX1863" fmla="*/ 1191023 w 1655762"/>
              <a:gd name="connsiteY1863" fmla="*/ 167468 h 1687324"/>
              <a:gd name="connsiteX1864" fmla="*/ 1193929 w 1655762"/>
              <a:gd name="connsiteY1864" fmla="*/ 170041 h 1687324"/>
              <a:gd name="connsiteX1865" fmla="*/ 1178279 w 1655762"/>
              <a:gd name="connsiteY1865" fmla="*/ 161092 h 1687324"/>
              <a:gd name="connsiteX1866" fmla="*/ 1179569 w 1655762"/>
              <a:gd name="connsiteY1866" fmla="*/ 160700 h 1687324"/>
              <a:gd name="connsiteX1867" fmla="*/ 1180794 w 1655762"/>
              <a:gd name="connsiteY1867" fmla="*/ 161092 h 1687324"/>
              <a:gd name="connsiteX1868" fmla="*/ 1182749 w 1655762"/>
              <a:gd name="connsiteY1868" fmla="*/ 163328 h 1687324"/>
              <a:gd name="connsiteX1869" fmla="*/ 1183744 w 1655762"/>
              <a:gd name="connsiteY1869" fmla="*/ 160062 h 1687324"/>
              <a:gd name="connsiteX1870" fmla="*/ 1185189 w 1655762"/>
              <a:gd name="connsiteY1870" fmla="*/ 160888 h 1687324"/>
              <a:gd name="connsiteX1871" fmla="*/ 1191135 w 1655762"/>
              <a:gd name="connsiteY1871" fmla="*/ 165846 h 1687324"/>
              <a:gd name="connsiteX1872" fmla="*/ 1198178 w 1655762"/>
              <a:gd name="connsiteY1872" fmla="*/ 171048 h 1687324"/>
              <a:gd name="connsiteX1873" fmla="*/ 1191023 w 1655762"/>
              <a:gd name="connsiteY1873" fmla="*/ 167468 h 1687324"/>
              <a:gd name="connsiteX1874" fmla="*/ 1186663 w 1655762"/>
              <a:gd name="connsiteY1874" fmla="*/ 163609 h 1687324"/>
              <a:gd name="connsiteX1875" fmla="*/ 1190920 w 1655762"/>
              <a:gd name="connsiteY1875" fmla="*/ 158854 h 1687324"/>
              <a:gd name="connsiteX1876" fmla="*/ 1190920 w 1655762"/>
              <a:gd name="connsiteY1876" fmla="*/ 159256 h 1687324"/>
              <a:gd name="connsiteX1877" fmla="*/ 1194183 w 1655762"/>
              <a:gd name="connsiteY1877" fmla="*/ 160707 h 1687324"/>
              <a:gd name="connsiteX1878" fmla="*/ 1193624 w 1655762"/>
              <a:gd name="connsiteY1878" fmla="*/ 160142 h 1687324"/>
              <a:gd name="connsiteX1879" fmla="*/ 1191694 w 1655762"/>
              <a:gd name="connsiteY1879" fmla="*/ 158854 h 1687324"/>
              <a:gd name="connsiteX1880" fmla="*/ 1283083 w 1655762"/>
              <a:gd name="connsiteY1880" fmla="*/ 155219 h 1687324"/>
              <a:gd name="connsiteX1881" fmla="*/ 1285039 w 1655762"/>
              <a:gd name="connsiteY1881" fmla="*/ 156058 h 1687324"/>
              <a:gd name="connsiteX1882" fmla="*/ 1292306 w 1655762"/>
              <a:gd name="connsiteY1882" fmla="*/ 161092 h 1687324"/>
              <a:gd name="connsiteX1883" fmla="*/ 1292306 w 1655762"/>
              <a:gd name="connsiteY1883" fmla="*/ 161747 h 1687324"/>
              <a:gd name="connsiteX1884" fmla="*/ 1283362 w 1655762"/>
              <a:gd name="connsiteY1884" fmla="*/ 154380 h 1687324"/>
              <a:gd name="connsiteX1885" fmla="*/ 1287834 w 1655762"/>
              <a:gd name="connsiteY1885" fmla="*/ 156617 h 1687324"/>
              <a:gd name="connsiteX1886" fmla="*/ 1287834 w 1655762"/>
              <a:gd name="connsiteY1886" fmla="*/ 156617 h 1687324"/>
              <a:gd name="connsiteX1887" fmla="*/ 1283362 w 1655762"/>
              <a:gd name="connsiteY1887" fmla="*/ 154380 h 1687324"/>
              <a:gd name="connsiteX1888" fmla="*/ 1165442 w 1655762"/>
              <a:gd name="connsiteY1888" fmla="*/ 152687 h 1687324"/>
              <a:gd name="connsiteX1889" fmla="*/ 1173807 w 1655762"/>
              <a:gd name="connsiteY1889" fmla="*/ 157554 h 1687324"/>
              <a:gd name="connsiteX1890" fmla="*/ 1173807 w 1655762"/>
              <a:gd name="connsiteY1890" fmla="*/ 158854 h 1687324"/>
              <a:gd name="connsiteX1891" fmla="*/ 1176043 w 1655762"/>
              <a:gd name="connsiteY1891" fmla="*/ 159570 h 1687324"/>
              <a:gd name="connsiteX1892" fmla="*/ 1176043 w 1655762"/>
              <a:gd name="connsiteY1892" fmla="*/ 160939 h 1687324"/>
              <a:gd name="connsiteX1893" fmla="*/ 1174925 w 1655762"/>
              <a:gd name="connsiteY1893" fmla="*/ 160253 h 1687324"/>
              <a:gd name="connsiteX1894" fmla="*/ 1174647 w 1655762"/>
              <a:gd name="connsiteY1894" fmla="*/ 160120 h 1687324"/>
              <a:gd name="connsiteX1895" fmla="*/ 1169615 w 1655762"/>
              <a:gd name="connsiteY1895" fmla="*/ 156617 h 1687324"/>
              <a:gd name="connsiteX1896" fmla="*/ 1164778 w 1655762"/>
              <a:gd name="connsiteY1896" fmla="*/ 152228 h 1687324"/>
              <a:gd name="connsiteX1897" fmla="*/ 1165144 w 1655762"/>
              <a:gd name="connsiteY1897" fmla="*/ 152406 h 1687324"/>
              <a:gd name="connsiteX1898" fmla="*/ 1165442 w 1655762"/>
              <a:gd name="connsiteY1898" fmla="*/ 152687 h 1687324"/>
              <a:gd name="connsiteX1899" fmla="*/ 1164732 w 1655762"/>
              <a:gd name="connsiteY1899" fmla="*/ 152274 h 1687324"/>
              <a:gd name="connsiteX1900" fmla="*/ 1188819 w 1655762"/>
              <a:gd name="connsiteY1900" fmla="*/ 145749 h 1687324"/>
              <a:gd name="connsiteX1901" fmla="*/ 1202873 w 1655762"/>
              <a:gd name="connsiteY1901" fmla="*/ 152142 h 1687324"/>
              <a:gd name="connsiteX1902" fmla="*/ 1193370 w 1655762"/>
              <a:gd name="connsiteY1902" fmla="*/ 148786 h 1687324"/>
              <a:gd name="connsiteX1903" fmla="*/ 1274419 w 1655762"/>
              <a:gd name="connsiteY1903" fmla="*/ 145430 h 1687324"/>
              <a:gd name="connsiteX1904" fmla="*/ 1283362 w 1655762"/>
              <a:gd name="connsiteY1904" fmla="*/ 149905 h 1687324"/>
              <a:gd name="connsiteX1905" fmla="*/ 1301249 w 1655762"/>
              <a:gd name="connsiteY1905" fmla="*/ 163329 h 1687324"/>
              <a:gd name="connsiteX1906" fmla="*/ 1307956 w 1655762"/>
              <a:gd name="connsiteY1906" fmla="*/ 170041 h 1687324"/>
              <a:gd name="connsiteX1907" fmla="*/ 1314664 w 1655762"/>
              <a:gd name="connsiteY1907" fmla="*/ 174516 h 1687324"/>
              <a:gd name="connsiteX1908" fmla="*/ 1325843 w 1655762"/>
              <a:gd name="connsiteY1908" fmla="*/ 183466 h 1687324"/>
              <a:gd name="connsiteX1909" fmla="*/ 1321371 w 1655762"/>
              <a:gd name="connsiteY1909" fmla="*/ 181228 h 1687324"/>
              <a:gd name="connsiteX1910" fmla="*/ 1325843 w 1655762"/>
              <a:gd name="connsiteY1910" fmla="*/ 185703 h 1687324"/>
              <a:gd name="connsiteX1911" fmla="*/ 1327806 w 1655762"/>
              <a:gd name="connsiteY1911" fmla="*/ 187667 h 1687324"/>
              <a:gd name="connsiteX1912" fmla="*/ 1327520 w 1655762"/>
              <a:gd name="connsiteY1912" fmla="*/ 187381 h 1687324"/>
              <a:gd name="connsiteX1913" fmla="*/ 1328065 w 1655762"/>
              <a:gd name="connsiteY1913" fmla="*/ 187927 h 1687324"/>
              <a:gd name="connsiteX1914" fmla="*/ 1328077 w 1655762"/>
              <a:gd name="connsiteY1914" fmla="*/ 187939 h 1687324"/>
              <a:gd name="connsiteX1915" fmla="*/ 1315502 w 1655762"/>
              <a:gd name="connsiteY1915" fmla="*/ 177872 h 1687324"/>
              <a:gd name="connsiteX1916" fmla="*/ 1301249 w 1655762"/>
              <a:gd name="connsiteY1916" fmla="*/ 167804 h 1687324"/>
              <a:gd name="connsiteX1917" fmla="*/ 1303485 w 1655762"/>
              <a:gd name="connsiteY1917" fmla="*/ 167804 h 1687324"/>
              <a:gd name="connsiteX1918" fmla="*/ 1292306 w 1655762"/>
              <a:gd name="connsiteY1918" fmla="*/ 158854 h 1687324"/>
              <a:gd name="connsiteX1919" fmla="*/ 1287834 w 1655762"/>
              <a:gd name="connsiteY1919" fmla="*/ 156617 h 1687324"/>
              <a:gd name="connsiteX1920" fmla="*/ 1283642 w 1655762"/>
              <a:gd name="connsiteY1920" fmla="*/ 152702 h 1687324"/>
              <a:gd name="connsiteX1921" fmla="*/ 1274419 w 1655762"/>
              <a:gd name="connsiteY1921" fmla="*/ 145430 h 1687324"/>
              <a:gd name="connsiteX1922" fmla="*/ 1181012 w 1655762"/>
              <a:gd name="connsiteY1922" fmla="*/ 142198 h 1687324"/>
              <a:gd name="connsiteX1923" fmla="*/ 1184986 w 1655762"/>
              <a:gd name="connsiteY1923" fmla="*/ 143193 h 1687324"/>
              <a:gd name="connsiteX1924" fmla="*/ 1188819 w 1655762"/>
              <a:gd name="connsiteY1924" fmla="*/ 145749 h 1687324"/>
              <a:gd name="connsiteX1925" fmla="*/ 1187222 w 1655762"/>
              <a:gd name="connsiteY1925" fmla="*/ 129768 h 1687324"/>
              <a:gd name="connsiteX1926" fmla="*/ 1191917 w 1655762"/>
              <a:gd name="connsiteY1926" fmla="*/ 132453 h 1687324"/>
              <a:gd name="connsiteX1927" fmla="*/ 1190855 w 1655762"/>
              <a:gd name="connsiteY1927" fmla="*/ 132006 h 1687324"/>
              <a:gd name="connsiteX1928" fmla="*/ 1187222 w 1655762"/>
              <a:gd name="connsiteY1928" fmla="*/ 129768 h 1687324"/>
              <a:gd name="connsiteX1929" fmla="*/ 1034674 w 1655762"/>
              <a:gd name="connsiteY1929" fmla="*/ 121358 h 1687324"/>
              <a:gd name="connsiteX1930" fmla="*/ 1044129 w 1655762"/>
              <a:gd name="connsiteY1930" fmla="*/ 123056 h 1687324"/>
              <a:gd name="connsiteX1931" fmla="*/ 1041894 w 1655762"/>
              <a:gd name="connsiteY1931" fmla="*/ 123616 h 1687324"/>
              <a:gd name="connsiteX1932" fmla="*/ 1032950 w 1655762"/>
              <a:gd name="connsiteY1932" fmla="*/ 120819 h 1687324"/>
              <a:gd name="connsiteX1933" fmla="*/ 1034674 w 1655762"/>
              <a:gd name="connsiteY1933" fmla="*/ 121358 h 1687324"/>
              <a:gd name="connsiteX1934" fmla="*/ 1033665 w 1655762"/>
              <a:gd name="connsiteY1934" fmla="*/ 121177 h 1687324"/>
              <a:gd name="connsiteX1935" fmla="*/ 1114781 w 1655762"/>
              <a:gd name="connsiteY1935" fmla="*/ 111422 h 1687324"/>
              <a:gd name="connsiteX1936" fmla="*/ 1116235 w 1655762"/>
              <a:gd name="connsiteY1936" fmla="*/ 111869 h 1687324"/>
              <a:gd name="connsiteX1937" fmla="*/ 1120147 w 1655762"/>
              <a:gd name="connsiteY1937" fmla="*/ 114107 h 1687324"/>
              <a:gd name="connsiteX1938" fmla="*/ 1112440 w 1655762"/>
              <a:gd name="connsiteY1938" fmla="*/ 94351 h 1687324"/>
              <a:gd name="connsiteX1939" fmla="*/ 1114837 w 1655762"/>
              <a:gd name="connsiteY1939" fmla="*/ 95089 h 1687324"/>
              <a:gd name="connsiteX1940" fmla="*/ 1120147 w 1655762"/>
              <a:gd name="connsiteY1940" fmla="*/ 96208 h 1687324"/>
              <a:gd name="connsiteX1941" fmla="*/ 1113440 w 1655762"/>
              <a:gd name="connsiteY1941" fmla="*/ 94809 h 1687324"/>
              <a:gd name="connsiteX1942" fmla="*/ 1111204 w 1655762"/>
              <a:gd name="connsiteY1942" fmla="*/ 93970 h 1687324"/>
              <a:gd name="connsiteX1943" fmla="*/ 1111610 w 1655762"/>
              <a:gd name="connsiteY1943" fmla="*/ 93970 h 1687324"/>
              <a:gd name="connsiteX1944" fmla="*/ 1112440 w 1655762"/>
              <a:gd name="connsiteY1944" fmla="*/ 94351 h 1687324"/>
              <a:gd name="connsiteX1945" fmla="*/ 1048601 w 1655762"/>
              <a:gd name="connsiteY1945" fmla="*/ 87258 h 1687324"/>
              <a:gd name="connsiteX1946" fmla="*/ 1062016 w 1655762"/>
              <a:gd name="connsiteY1946" fmla="*/ 91733 h 1687324"/>
              <a:gd name="connsiteX1947" fmla="*/ 1073195 w 1655762"/>
              <a:gd name="connsiteY1947" fmla="*/ 93970 h 1687324"/>
              <a:gd name="connsiteX1948" fmla="*/ 1068723 w 1655762"/>
              <a:gd name="connsiteY1948" fmla="*/ 93970 h 1687324"/>
              <a:gd name="connsiteX1949" fmla="*/ 1064373 w 1655762"/>
              <a:gd name="connsiteY1949" fmla="*/ 92882 h 1687324"/>
              <a:gd name="connsiteX1950" fmla="*/ 1062295 w 1655762"/>
              <a:gd name="connsiteY1950" fmla="*/ 92012 h 1687324"/>
              <a:gd name="connsiteX1951" fmla="*/ 1048601 w 1655762"/>
              <a:gd name="connsiteY1951" fmla="*/ 87258 h 1687324"/>
              <a:gd name="connsiteX1952" fmla="*/ 471760 w 1655762"/>
              <a:gd name="connsiteY1952" fmla="*/ 76071 h 1687324"/>
              <a:gd name="connsiteX1953" fmla="*/ 471759 w 1655762"/>
              <a:gd name="connsiteY1953" fmla="*/ 76071 h 1687324"/>
              <a:gd name="connsiteX1954" fmla="*/ 471759 w 1655762"/>
              <a:gd name="connsiteY1954" fmla="*/ 76071 h 1687324"/>
              <a:gd name="connsiteX1955" fmla="*/ 1062892 w 1655762"/>
              <a:gd name="connsiteY1955" fmla="*/ 73834 h 1687324"/>
              <a:gd name="connsiteX1956" fmla="*/ 1063980 w 1655762"/>
              <a:gd name="connsiteY1956" fmla="*/ 74106 h 1687324"/>
              <a:gd name="connsiteX1957" fmla="*/ 1064252 w 1655762"/>
              <a:gd name="connsiteY1957" fmla="*/ 73834 h 1687324"/>
              <a:gd name="connsiteX1958" fmla="*/ 1059780 w 1655762"/>
              <a:gd name="connsiteY1958" fmla="*/ 73834 h 1687324"/>
              <a:gd name="connsiteX1959" fmla="*/ 1063214 w 1655762"/>
              <a:gd name="connsiteY1959" fmla="*/ 74407 h 1687324"/>
              <a:gd name="connsiteX1960" fmla="*/ 1062068 w 1655762"/>
              <a:gd name="connsiteY1960" fmla="*/ 73834 h 1687324"/>
              <a:gd name="connsiteX1961" fmla="*/ 480702 w 1655762"/>
              <a:gd name="connsiteY1961" fmla="*/ 71596 h 1687324"/>
              <a:gd name="connsiteX1962" fmla="*/ 473436 w 1655762"/>
              <a:gd name="connsiteY1962" fmla="*/ 75232 h 1687324"/>
              <a:gd name="connsiteX1963" fmla="*/ 471760 w 1655762"/>
              <a:gd name="connsiteY1963" fmla="*/ 76071 h 1687324"/>
              <a:gd name="connsiteX1964" fmla="*/ 474126 w 1655762"/>
              <a:gd name="connsiteY1964" fmla="*/ 74492 h 1687324"/>
              <a:gd name="connsiteX1965" fmla="*/ 1054826 w 1655762"/>
              <a:gd name="connsiteY1965" fmla="*/ 71052 h 1687324"/>
              <a:gd name="connsiteX1966" fmla="*/ 1058250 w 1655762"/>
              <a:gd name="connsiteY1966" fmla="*/ 72726 h 1687324"/>
              <a:gd name="connsiteX1967" fmla="*/ 1057544 w 1655762"/>
              <a:gd name="connsiteY1967" fmla="*/ 71596 h 1687324"/>
              <a:gd name="connsiteX1968" fmla="*/ 485174 w 1655762"/>
              <a:gd name="connsiteY1968" fmla="*/ 69359 h 1687324"/>
              <a:gd name="connsiteX1969" fmla="*/ 478465 w 1655762"/>
              <a:gd name="connsiteY1969" fmla="*/ 71597 h 1687324"/>
              <a:gd name="connsiteX1970" fmla="*/ 478466 w 1655762"/>
              <a:gd name="connsiteY1970" fmla="*/ 71596 h 1687324"/>
              <a:gd name="connsiteX1971" fmla="*/ 485174 w 1655762"/>
              <a:gd name="connsiteY1971" fmla="*/ 69359 h 1687324"/>
              <a:gd name="connsiteX1972" fmla="*/ 972583 w 1655762"/>
              <a:gd name="connsiteY1972" fmla="*/ 64884 h 1687324"/>
              <a:gd name="connsiteX1973" fmla="*/ 977055 w 1655762"/>
              <a:gd name="connsiteY1973" fmla="*/ 64884 h 1687324"/>
              <a:gd name="connsiteX1974" fmla="*/ 983762 w 1655762"/>
              <a:gd name="connsiteY1974" fmla="*/ 67122 h 1687324"/>
              <a:gd name="connsiteX1975" fmla="*/ 988234 w 1655762"/>
              <a:gd name="connsiteY1975" fmla="*/ 67122 h 1687324"/>
              <a:gd name="connsiteX1976" fmla="*/ 999413 w 1655762"/>
              <a:gd name="connsiteY1976" fmla="*/ 71596 h 1687324"/>
              <a:gd name="connsiteX1977" fmla="*/ 990470 w 1655762"/>
              <a:gd name="connsiteY1977" fmla="*/ 69359 h 1687324"/>
              <a:gd name="connsiteX1978" fmla="*/ 985998 w 1655762"/>
              <a:gd name="connsiteY1978" fmla="*/ 69359 h 1687324"/>
              <a:gd name="connsiteX1979" fmla="*/ 979290 w 1655762"/>
              <a:gd name="connsiteY1979" fmla="*/ 67122 h 1687324"/>
              <a:gd name="connsiteX1980" fmla="*/ 972583 w 1655762"/>
              <a:gd name="connsiteY1980" fmla="*/ 64884 h 1687324"/>
              <a:gd name="connsiteX1981" fmla="*/ 977964 w 1655762"/>
              <a:gd name="connsiteY1981" fmla="*/ 62745 h 1687324"/>
              <a:gd name="connsiteX1982" fmla="*/ 983762 w 1655762"/>
              <a:gd name="connsiteY1982" fmla="*/ 62927 h 1687324"/>
              <a:gd name="connsiteX1983" fmla="*/ 992705 w 1655762"/>
              <a:gd name="connsiteY1983" fmla="*/ 64884 h 1687324"/>
              <a:gd name="connsiteX1984" fmla="*/ 987395 w 1655762"/>
              <a:gd name="connsiteY1984" fmla="*/ 63766 h 1687324"/>
              <a:gd name="connsiteX1985" fmla="*/ 972583 w 1655762"/>
              <a:gd name="connsiteY1985" fmla="*/ 60410 h 1687324"/>
              <a:gd name="connsiteX1986" fmla="*/ 977055 w 1655762"/>
              <a:gd name="connsiteY1986" fmla="*/ 62647 h 1687324"/>
              <a:gd name="connsiteX1987" fmla="*/ 977964 w 1655762"/>
              <a:gd name="connsiteY1987" fmla="*/ 62745 h 1687324"/>
              <a:gd name="connsiteX1988" fmla="*/ 974819 w 1655762"/>
              <a:gd name="connsiteY1988" fmla="*/ 62647 h 1687324"/>
              <a:gd name="connsiteX1989" fmla="*/ 972863 w 1655762"/>
              <a:gd name="connsiteY1989" fmla="*/ 61528 h 1687324"/>
              <a:gd name="connsiteX1990" fmla="*/ 972582 w 1655762"/>
              <a:gd name="connsiteY1990" fmla="*/ 60409 h 1687324"/>
              <a:gd name="connsiteX1991" fmla="*/ 972583 w 1655762"/>
              <a:gd name="connsiteY1991" fmla="*/ 60409 h 1687324"/>
              <a:gd name="connsiteX1992" fmla="*/ 972583 w 1655762"/>
              <a:gd name="connsiteY1992" fmla="*/ 60410 h 1687324"/>
              <a:gd name="connsiteX1993" fmla="*/ 961404 w 1655762"/>
              <a:gd name="connsiteY1993" fmla="*/ 60409 h 1687324"/>
              <a:gd name="connsiteX1994" fmla="*/ 961963 w 1655762"/>
              <a:gd name="connsiteY1994" fmla="*/ 60409 h 1687324"/>
              <a:gd name="connsiteX1995" fmla="*/ 963640 w 1655762"/>
              <a:gd name="connsiteY1995" fmla="*/ 60409 h 1687324"/>
              <a:gd name="connsiteX1996" fmla="*/ 970347 w 1655762"/>
              <a:gd name="connsiteY1996" fmla="*/ 62647 h 1687324"/>
              <a:gd name="connsiteX1997" fmla="*/ 965029 w 1655762"/>
              <a:gd name="connsiteY1997" fmla="*/ 60228 h 1687324"/>
              <a:gd name="connsiteX1998" fmla="*/ 965224 w 1655762"/>
              <a:gd name="connsiteY1998" fmla="*/ 60239 h 1687324"/>
              <a:gd name="connsiteX1999" fmla="*/ 965875 w 1655762"/>
              <a:gd name="connsiteY1999" fmla="*/ 60409 h 1687324"/>
              <a:gd name="connsiteX2000" fmla="*/ 955520 w 1655762"/>
              <a:gd name="connsiteY2000" fmla="*/ 59703 h 1687324"/>
              <a:gd name="connsiteX2001" fmla="*/ 959168 w 1655762"/>
              <a:gd name="connsiteY2001" fmla="*/ 60020 h 1687324"/>
              <a:gd name="connsiteX2002" fmla="*/ 961404 w 1655762"/>
              <a:gd name="connsiteY2002" fmla="*/ 60409 h 1687324"/>
              <a:gd name="connsiteX2003" fmla="*/ 956932 w 1655762"/>
              <a:gd name="connsiteY2003" fmla="*/ 60409 h 1687324"/>
              <a:gd name="connsiteX2004" fmla="*/ 960479 w 1655762"/>
              <a:gd name="connsiteY2004" fmla="*/ 59252 h 1687324"/>
              <a:gd name="connsiteX2005" fmla="*/ 965029 w 1655762"/>
              <a:gd name="connsiteY2005" fmla="*/ 60228 h 1687324"/>
              <a:gd name="connsiteX2006" fmla="*/ 963360 w 1655762"/>
              <a:gd name="connsiteY2006" fmla="*/ 60130 h 1687324"/>
              <a:gd name="connsiteX2007" fmla="*/ 956932 w 1655762"/>
              <a:gd name="connsiteY2007" fmla="*/ 58172 h 1687324"/>
              <a:gd name="connsiteX2008" fmla="*/ 960479 w 1655762"/>
              <a:gd name="connsiteY2008" fmla="*/ 59252 h 1687324"/>
              <a:gd name="connsiteX2009" fmla="*/ 959615 w 1655762"/>
              <a:gd name="connsiteY2009" fmla="*/ 59067 h 1687324"/>
              <a:gd name="connsiteX2010" fmla="*/ 949852 w 1655762"/>
              <a:gd name="connsiteY2010" fmla="*/ 55935 h 1687324"/>
              <a:gd name="connsiteX2011" fmla="*/ 952461 w 1655762"/>
              <a:gd name="connsiteY2011" fmla="*/ 55935 h 1687324"/>
              <a:gd name="connsiteX2012" fmla="*/ 965875 w 1655762"/>
              <a:gd name="connsiteY2012" fmla="*/ 58172 h 1687324"/>
              <a:gd name="connsiteX2013" fmla="*/ 959168 w 1655762"/>
              <a:gd name="connsiteY2013" fmla="*/ 55935 h 1687324"/>
              <a:gd name="connsiteX2014" fmla="*/ 968111 w 1655762"/>
              <a:gd name="connsiteY2014" fmla="*/ 58172 h 1687324"/>
              <a:gd name="connsiteX2015" fmla="*/ 972582 w 1655762"/>
              <a:gd name="connsiteY2015" fmla="*/ 60409 h 1687324"/>
              <a:gd name="connsiteX2016" fmla="*/ 963640 w 1655762"/>
              <a:gd name="connsiteY2016" fmla="*/ 58172 h 1687324"/>
              <a:gd name="connsiteX2017" fmla="*/ 968111 w 1655762"/>
              <a:gd name="connsiteY2017" fmla="*/ 60409 h 1687324"/>
              <a:gd name="connsiteX2018" fmla="*/ 965224 w 1655762"/>
              <a:gd name="connsiteY2018" fmla="*/ 60239 h 1687324"/>
              <a:gd name="connsiteX2019" fmla="*/ 953020 w 1655762"/>
              <a:gd name="connsiteY2019" fmla="*/ 57053 h 1687324"/>
              <a:gd name="connsiteX2020" fmla="*/ 947989 w 1655762"/>
              <a:gd name="connsiteY2020" fmla="*/ 55655 h 1687324"/>
              <a:gd name="connsiteX2021" fmla="*/ 949291 w 1655762"/>
              <a:gd name="connsiteY2021" fmla="*/ 55736 h 1687324"/>
              <a:gd name="connsiteX2022" fmla="*/ 949852 w 1655762"/>
              <a:gd name="connsiteY2022" fmla="*/ 55935 h 1687324"/>
              <a:gd name="connsiteX2023" fmla="*/ 947989 w 1655762"/>
              <a:gd name="connsiteY2023" fmla="*/ 55935 h 1687324"/>
              <a:gd name="connsiteX2024" fmla="*/ 913400 w 1655762"/>
              <a:gd name="connsiteY2024" fmla="*/ 54290 h 1687324"/>
              <a:gd name="connsiteX2025" fmla="*/ 916129 w 1655762"/>
              <a:gd name="connsiteY2025" fmla="*/ 55656 h 1687324"/>
              <a:gd name="connsiteX2026" fmla="*/ 916687 w 1655762"/>
              <a:gd name="connsiteY2026" fmla="*/ 55935 h 1687324"/>
              <a:gd name="connsiteX2027" fmla="*/ 913400 w 1655762"/>
              <a:gd name="connsiteY2027" fmla="*/ 54290 h 1687324"/>
              <a:gd name="connsiteX2028" fmla="*/ 947989 w 1655762"/>
              <a:gd name="connsiteY2028" fmla="*/ 53829 h 1687324"/>
              <a:gd name="connsiteX2029" fmla="*/ 948734 w 1655762"/>
              <a:gd name="connsiteY2029" fmla="*/ 54004 h 1687324"/>
              <a:gd name="connsiteX2030" fmla="*/ 952740 w 1655762"/>
              <a:gd name="connsiteY2030" fmla="*/ 55655 h 1687324"/>
              <a:gd name="connsiteX2031" fmla="*/ 956425 w 1655762"/>
              <a:gd name="connsiteY2031" fmla="*/ 55815 h 1687324"/>
              <a:gd name="connsiteX2032" fmla="*/ 956932 w 1655762"/>
              <a:gd name="connsiteY2032" fmla="*/ 55935 h 1687324"/>
              <a:gd name="connsiteX2033" fmla="*/ 953578 w 1655762"/>
              <a:gd name="connsiteY2033" fmla="*/ 55935 h 1687324"/>
              <a:gd name="connsiteX2034" fmla="*/ 952461 w 1655762"/>
              <a:gd name="connsiteY2034" fmla="*/ 55935 h 1687324"/>
              <a:gd name="connsiteX2035" fmla="*/ 949291 w 1655762"/>
              <a:gd name="connsiteY2035" fmla="*/ 55736 h 1687324"/>
              <a:gd name="connsiteX2036" fmla="*/ 947989 w 1655762"/>
              <a:gd name="connsiteY2036" fmla="*/ 55277 h 1687324"/>
              <a:gd name="connsiteX2037" fmla="*/ 943517 w 1655762"/>
              <a:gd name="connsiteY2037" fmla="*/ 53697 h 1687324"/>
              <a:gd name="connsiteX2038" fmla="*/ 947989 w 1655762"/>
              <a:gd name="connsiteY2038" fmla="*/ 55277 h 1687324"/>
              <a:gd name="connsiteX2039" fmla="*/ 947989 w 1655762"/>
              <a:gd name="connsiteY2039" fmla="*/ 55655 h 1687324"/>
              <a:gd name="connsiteX2040" fmla="*/ 912216 w 1655762"/>
              <a:gd name="connsiteY2040" fmla="*/ 53697 h 1687324"/>
              <a:gd name="connsiteX2041" fmla="*/ 913613 w 1655762"/>
              <a:gd name="connsiteY2041" fmla="*/ 53977 h 1687324"/>
              <a:gd name="connsiteX2042" fmla="*/ 913400 w 1655762"/>
              <a:gd name="connsiteY2042" fmla="*/ 54290 h 1687324"/>
              <a:gd name="connsiteX2043" fmla="*/ 932618 w 1655762"/>
              <a:gd name="connsiteY2043" fmla="*/ 52858 h 1687324"/>
              <a:gd name="connsiteX2044" fmla="*/ 934574 w 1655762"/>
              <a:gd name="connsiteY2044" fmla="*/ 53697 h 1687324"/>
              <a:gd name="connsiteX2045" fmla="*/ 932440 w 1655762"/>
              <a:gd name="connsiteY2045" fmla="*/ 53392 h 1687324"/>
              <a:gd name="connsiteX2046" fmla="*/ 950225 w 1655762"/>
              <a:gd name="connsiteY2046" fmla="*/ 51460 h 1687324"/>
              <a:gd name="connsiteX2047" fmla="*/ 959168 w 1655762"/>
              <a:gd name="connsiteY2047" fmla="*/ 55935 h 1687324"/>
              <a:gd name="connsiteX2048" fmla="*/ 956425 w 1655762"/>
              <a:gd name="connsiteY2048" fmla="*/ 55815 h 1687324"/>
              <a:gd name="connsiteX2049" fmla="*/ 948734 w 1655762"/>
              <a:gd name="connsiteY2049" fmla="*/ 54004 h 1687324"/>
              <a:gd name="connsiteX2050" fmla="*/ 947989 w 1655762"/>
              <a:gd name="connsiteY2050" fmla="*/ 53697 h 1687324"/>
              <a:gd name="connsiteX2051" fmla="*/ 945833 w 1655762"/>
              <a:gd name="connsiteY2051" fmla="*/ 52818 h 1687324"/>
              <a:gd name="connsiteX2052" fmla="*/ 950225 w 1655762"/>
              <a:gd name="connsiteY2052" fmla="*/ 53697 h 1687324"/>
              <a:gd name="connsiteX2053" fmla="*/ 950225 w 1655762"/>
              <a:gd name="connsiteY2053" fmla="*/ 51460 h 1687324"/>
              <a:gd name="connsiteX2054" fmla="*/ 918923 w 1655762"/>
              <a:gd name="connsiteY2054" fmla="*/ 51460 h 1687324"/>
              <a:gd name="connsiteX2055" fmla="*/ 932440 w 1655762"/>
              <a:gd name="connsiteY2055" fmla="*/ 53392 h 1687324"/>
              <a:gd name="connsiteX2056" fmla="*/ 932338 w 1655762"/>
              <a:gd name="connsiteY2056" fmla="*/ 53697 h 1687324"/>
              <a:gd name="connsiteX2057" fmla="*/ 934574 w 1655762"/>
              <a:gd name="connsiteY2057" fmla="*/ 53697 h 1687324"/>
              <a:gd name="connsiteX2058" fmla="*/ 959615 w 1655762"/>
              <a:gd name="connsiteY2058" fmla="*/ 59067 h 1687324"/>
              <a:gd name="connsiteX2059" fmla="*/ 963640 w 1655762"/>
              <a:gd name="connsiteY2059" fmla="*/ 60409 h 1687324"/>
              <a:gd name="connsiteX2060" fmla="*/ 959168 w 1655762"/>
              <a:gd name="connsiteY2060" fmla="*/ 60020 h 1687324"/>
              <a:gd name="connsiteX2061" fmla="*/ 954976 w 1655762"/>
              <a:gd name="connsiteY2061" fmla="*/ 59291 h 1687324"/>
              <a:gd name="connsiteX2062" fmla="*/ 954629 w 1655762"/>
              <a:gd name="connsiteY2062" fmla="*/ 59257 h 1687324"/>
              <a:gd name="connsiteX2063" fmla="*/ 953020 w 1655762"/>
              <a:gd name="connsiteY2063" fmla="*/ 58452 h 1687324"/>
              <a:gd name="connsiteX2064" fmla="*/ 952461 w 1655762"/>
              <a:gd name="connsiteY2064" fmla="*/ 58172 h 1687324"/>
              <a:gd name="connsiteX2065" fmla="*/ 943517 w 1655762"/>
              <a:gd name="connsiteY2065" fmla="*/ 55935 h 1687324"/>
              <a:gd name="connsiteX2066" fmla="*/ 940722 w 1655762"/>
              <a:gd name="connsiteY2066" fmla="*/ 55935 h 1687324"/>
              <a:gd name="connsiteX2067" fmla="*/ 939046 w 1655762"/>
              <a:gd name="connsiteY2067" fmla="*/ 55935 h 1687324"/>
              <a:gd name="connsiteX2068" fmla="*/ 950225 w 1655762"/>
              <a:gd name="connsiteY2068" fmla="*/ 58172 h 1687324"/>
              <a:gd name="connsiteX2069" fmla="*/ 943517 w 1655762"/>
              <a:gd name="connsiteY2069" fmla="*/ 58172 h 1687324"/>
              <a:gd name="connsiteX2070" fmla="*/ 954629 w 1655762"/>
              <a:gd name="connsiteY2070" fmla="*/ 59257 h 1687324"/>
              <a:gd name="connsiteX2071" fmla="*/ 955520 w 1655762"/>
              <a:gd name="connsiteY2071" fmla="*/ 59703 h 1687324"/>
              <a:gd name="connsiteX2072" fmla="*/ 950784 w 1655762"/>
              <a:gd name="connsiteY2072" fmla="*/ 59291 h 1687324"/>
              <a:gd name="connsiteX2073" fmla="*/ 941281 w 1655762"/>
              <a:gd name="connsiteY2073" fmla="*/ 58172 h 1687324"/>
              <a:gd name="connsiteX2074" fmla="*/ 939859 w 1655762"/>
              <a:gd name="connsiteY2074" fmla="*/ 58172 h 1687324"/>
              <a:gd name="connsiteX2075" fmla="*/ 930102 w 1655762"/>
              <a:gd name="connsiteY2075" fmla="*/ 55935 h 1687324"/>
              <a:gd name="connsiteX2076" fmla="*/ 931500 w 1655762"/>
              <a:gd name="connsiteY2076" fmla="*/ 55935 h 1687324"/>
              <a:gd name="connsiteX2077" fmla="*/ 934574 w 1655762"/>
              <a:gd name="connsiteY2077" fmla="*/ 55935 h 1687324"/>
              <a:gd name="connsiteX2078" fmla="*/ 918923 w 1655762"/>
              <a:gd name="connsiteY2078" fmla="*/ 51460 h 1687324"/>
              <a:gd name="connsiteX2079" fmla="*/ 927867 w 1655762"/>
              <a:gd name="connsiteY2079" fmla="*/ 49223 h 1687324"/>
              <a:gd name="connsiteX2080" fmla="*/ 940443 w 1655762"/>
              <a:gd name="connsiteY2080" fmla="*/ 50621 h 1687324"/>
              <a:gd name="connsiteX2081" fmla="*/ 945833 w 1655762"/>
              <a:gd name="connsiteY2081" fmla="*/ 52818 h 1687324"/>
              <a:gd name="connsiteX2082" fmla="*/ 939046 w 1655762"/>
              <a:gd name="connsiteY2082" fmla="*/ 51460 h 1687324"/>
              <a:gd name="connsiteX2083" fmla="*/ 927867 w 1655762"/>
              <a:gd name="connsiteY2083" fmla="*/ 49223 h 1687324"/>
              <a:gd name="connsiteX2084" fmla="*/ 909980 w 1655762"/>
              <a:gd name="connsiteY2084" fmla="*/ 49223 h 1687324"/>
              <a:gd name="connsiteX2085" fmla="*/ 912717 w 1655762"/>
              <a:gd name="connsiteY2085" fmla="*/ 49848 h 1687324"/>
              <a:gd name="connsiteX2086" fmla="*/ 912182 w 1655762"/>
              <a:gd name="connsiteY2086" fmla="*/ 49774 h 1687324"/>
              <a:gd name="connsiteX2087" fmla="*/ 880914 w 1655762"/>
              <a:gd name="connsiteY2087" fmla="*/ 49223 h 1687324"/>
              <a:gd name="connsiteX2088" fmla="*/ 884268 w 1655762"/>
              <a:gd name="connsiteY2088" fmla="*/ 50341 h 1687324"/>
              <a:gd name="connsiteX2089" fmla="*/ 886280 w 1655762"/>
              <a:gd name="connsiteY2089" fmla="*/ 50565 h 1687324"/>
              <a:gd name="connsiteX2090" fmla="*/ 889858 w 1655762"/>
              <a:gd name="connsiteY2090" fmla="*/ 51460 h 1687324"/>
              <a:gd name="connsiteX2091" fmla="*/ 894329 w 1655762"/>
              <a:gd name="connsiteY2091" fmla="*/ 51460 h 1687324"/>
              <a:gd name="connsiteX2092" fmla="*/ 886280 w 1655762"/>
              <a:gd name="connsiteY2092" fmla="*/ 50565 h 1687324"/>
              <a:gd name="connsiteX2093" fmla="*/ 865263 w 1655762"/>
              <a:gd name="connsiteY2093" fmla="*/ 42510 h 1687324"/>
              <a:gd name="connsiteX2094" fmla="*/ 876443 w 1655762"/>
              <a:gd name="connsiteY2094" fmla="*/ 44748 h 1687324"/>
              <a:gd name="connsiteX2095" fmla="*/ 868849 w 1655762"/>
              <a:gd name="connsiteY2095" fmla="*/ 43988 h 1687324"/>
              <a:gd name="connsiteX2096" fmla="*/ 830329 w 1655762"/>
              <a:gd name="connsiteY2096" fmla="*/ 41671 h 1687324"/>
              <a:gd name="connsiteX2097" fmla="*/ 816075 w 1655762"/>
              <a:gd name="connsiteY2097" fmla="*/ 42510 h 1687324"/>
              <a:gd name="connsiteX2098" fmla="*/ 829490 w 1655762"/>
              <a:gd name="connsiteY2098" fmla="*/ 42510 h 1687324"/>
              <a:gd name="connsiteX2099" fmla="*/ 836198 w 1655762"/>
              <a:gd name="connsiteY2099" fmla="*/ 42510 h 1687324"/>
              <a:gd name="connsiteX2100" fmla="*/ 837036 w 1655762"/>
              <a:gd name="connsiteY2100" fmla="*/ 42510 h 1687324"/>
              <a:gd name="connsiteX2101" fmla="*/ 840669 w 1655762"/>
              <a:gd name="connsiteY2101" fmla="*/ 42510 h 1687324"/>
              <a:gd name="connsiteX2102" fmla="*/ 844861 w 1655762"/>
              <a:gd name="connsiteY2102" fmla="*/ 42510 h 1687324"/>
              <a:gd name="connsiteX2103" fmla="*/ 849613 w 1655762"/>
              <a:gd name="connsiteY2103" fmla="*/ 42510 h 1687324"/>
              <a:gd name="connsiteX2104" fmla="*/ 830329 w 1655762"/>
              <a:gd name="connsiteY2104" fmla="*/ 41671 h 1687324"/>
              <a:gd name="connsiteX2105" fmla="*/ 608144 w 1655762"/>
              <a:gd name="connsiteY2105" fmla="*/ 26849 h 1687324"/>
              <a:gd name="connsiteX2106" fmla="*/ 605908 w 1655762"/>
              <a:gd name="connsiteY2106" fmla="*/ 27967 h 1687324"/>
              <a:gd name="connsiteX2107" fmla="*/ 596965 w 1655762"/>
              <a:gd name="connsiteY2107" fmla="*/ 31323 h 1687324"/>
              <a:gd name="connsiteX2108" fmla="*/ 601436 w 1655762"/>
              <a:gd name="connsiteY2108" fmla="*/ 29086 h 1687324"/>
              <a:gd name="connsiteX2109" fmla="*/ 608144 w 1655762"/>
              <a:gd name="connsiteY2109" fmla="*/ 26849 h 1687324"/>
              <a:gd name="connsiteX2110" fmla="*/ 619323 w 1655762"/>
              <a:gd name="connsiteY2110" fmla="*/ 24611 h 1687324"/>
              <a:gd name="connsiteX2111" fmla="*/ 603672 w 1655762"/>
              <a:gd name="connsiteY2111" fmla="*/ 29086 h 1687324"/>
              <a:gd name="connsiteX2112" fmla="*/ 605908 w 1655762"/>
              <a:gd name="connsiteY2112" fmla="*/ 27967 h 1687324"/>
              <a:gd name="connsiteX2113" fmla="*/ 608144 w 1655762"/>
              <a:gd name="connsiteY2113" fmla="*/ 27128 h 1687324"/>
              <a:gd name="connsiteX2114" fmla="*/ 619323 w 1655762"/>
              <a:gd name="connsiteY2114" fmla="*/ 24611 h 1687324"/>
              <a:gd name="connsiteX2115" fmla="*/ 1001649 w 1655762"/>
              <a:gd name="connsiteY2115" fmla="*/ 22374 h 1687324"/>
              <a:gd name="connsiteX2116" fmla="*/ 1008356 w 1655762"/>
              <a:gd name="connsiteY2116" fmla="*/ 24611 h 1687324"/>
              <a:gd name="connsiteX2117" fmla="*/ 1000307 w 1655762"/>
              <a:gd name="connsiteY2117" fmla="*/ 22598 h 1687324"/>
              <a:gd name="connsiteX2118" fmla="*/ 990470 w 1655762"/>
              <a:gd name="connsiteY2118" fmla="*/ 20137 h 1687324"/>
              <a:gd name="connsiteX2119" fmla="*/ 994103 w 1655762"/>
              <a:gd name="connsiteY2119" fmla="*/ 21255 h 1687324"/>
              <a:gd name="connsiteX2120" fmla="*/ 999399 w 1655762"/>
              <a:gd name="connsiteY2120" fmla="*/ 22371 h 1687324"/>
              <a:gd name="connsiteX2121" fmla="*/ 999413 w 1655762"/>
              <a:gd name="connsiteY2121" fmla="*/ 22374 h 1687324"/>
              <a:gd name="connsiteX2122" fmla="*/ 999411 w 1655762"/>
              <a:gd name="connsiteY2122" fmla="*/ 22373 h 1687324"/>
              <a:gd name="connsiteX2123" fmla="*/ 1000307 w 1655762"/>
              <a:gd name="connsiteY2123" fmla="*/ 22598 h 1687324"/>
              <a:gd name="connsiteX2124" fmla="*/ 996618 w 1655762"/>
              <a:gd name="connsiteY2124" fmla="*/ 23213 h 1687324"/>
              <a:gd name="connsiteX2125" fmla="*/ 994941 w 1655762"/>
              <a:gd name="connsiteY2125" fmla="*/ 22374 h 1687324"/>
              <a:gd name="connsiteX2126" fmla="*/ 990470 w 1655762"/>
              <a:gd name="connsiteY2126" fmla="*/ 20137 h 1687324"/>
              <a:gd name="connsiteX2127" fmla="*/ 990470 w 1655762"/>
              <a:gd name="connsiteY2127" fmla="*/ 20137 h 1687324"/>
              <a:gd name="connsiteX2128" fmla="*/ 999411 w 1655762"/>
              <a:gd name="connsiteY2128" fmla="*/ 22373 h 1687324"/>
              <a:gd name="connsiteX2129" fmla="*/ 999399 w 1655762"/>
              <a:gd name="connsiteY2129" fmla="*/ 22371 h 1687324"/>
              <a:gd name="connsiteX2130" fmla="*/ 920201 w 1655762"/>
              <a:gd name="connsiteY2130" fmla="*/ 8702 h 1687324"/>
              <a:gd name="connsiteX2131" fmla="*/ 927867 w 1655762"/>
              <a:gd name="connsiteY2131" fmla="*/ 8950 h 1687324"/>
              <a:gd name="connsiteX2132" fmla="*/ 926469 w 1655762"/>
              <a:gd name="connsiteY2132" fmla="*/ 9789 h 1687324"/>
              <a:gd name="connsiteX2133" fmla="*/ 924174 w 1655762"/>
              <a:gd name="connsiteY2133" fmla="*/ 9592 h 1687324"/>
              <a:gd name="connsiteX2134" fmla="*/ 925631 w 1655762"/>
              <a:gd name="connsiteY2134" fmla="*/ 8950 h 1687324"/>
              <a:gd name="connsiteX2135" fmla="*/ 921159 w 1655762"/>
              <a:gd name="connsiteY2135" fmla="*/ 8950 h 1687324"/>
              <a:gd name="connsiteX2136" fmla="*/ 768390 w 1655762"/>
              <a:gd name="connsiteY2136" fmla="*/ 1294 h 1687324"/>
              <a:gd name="connsiteX2137" fmla="*/ 768204 w 1655762"/>
              <a:gd name="connsiteY2137" fmla="*/ 1410 h 1687324"/>
              <a:gd name="connsiteX2138" fmla="*/ 762416 w 1655762"/>
              <a:gd name="connsiteY2138" fmla="*/ 2238 h 1687324"/>
              <a:gd name="connsiteX2139" fmla="*/ 768390 w 1655762"/>
              <a:gd name="connsiteY2139" fmla="*/ 1294 h 1687324"/>
              <a:gd name="connsiteX2140" fmla="*/ 778066 w 1655762"/>
              <a:gd name="connsiteY2140" fmla="*/ 0 h 1687324"/>
              <a:gd name="connsiteX2141" fmla="*/ 773595 w 1655762"/>
              <a:gd name="connsiteY2141" fmla="*/ 2238 h 1687324"/>
              <a:gd name="connsiteX2142" fmla="*/ 795953 w 1655762"/>
              <a:gd name="connsiteY2142" fmla="*/ 0 h 1687324"/>
              <a:gd name="connsiteX2143" fmla="*/ 809368 w 1655762"/>
              <a:gd name="connsiteY2143" fmla="*/ 2238 h 1687324"/>
              <a:gd name="connsiteX2144" fmla="*/ 818311 w 1655762"/>
              <a:gd name="connsiteY2144" fmla="*/ 0 h 1687324"/>
              <a:gd name="connsiteX2145" fmla="*/ 836198 w 1655762"/>
              <a:gd name="connsiteY2145" fmla="*/ 2238 h 1687324"/>
              <a:gd name="connsiteX2146" fmla="*/ 852407 w 1655762"/>
              <a:gd name="connsiteY2146" fmla="*/ 3356 h 1687324"/>
              <a:gd name="connsiteX2147" fmla="*/ 865348 w 1655762"/>
              <a:gd name="connsiteY2147" fmla="*/ 4096 h 1687324"/>
              <a:gd name="connsiteX2148" fmla="*/ 862542 w 1655762"/>
              <a:gd name="connsiteY2148" fmla="*/ 3175 h 1687324"/>
              <a:gd name="connsiteX2149" fmla="*/ 868376 w 1655762"/>
              <a:gd name="connsiteY2149" fmla="*/ 4269 h 1687324"/>
              <a:gd name="connsiteX2150" fmla="*/ 871971 w 1655762"/>
              <a:gd name="connsiteY2150" fmla="*/ 4475 h 1687324"/>
              <a:gd name="connsiteX2151" fmla="*/ 882871 w 1655762"/>
              <a:gd name="connsiteY2151" fmla="*/ 4475 h 1687324"/>
              <a:gd name="connsiteX2152" fmla="*/ 885386 w 1655762"/>
              <a:gd name="connsiteY2152" fmla="*/ 4475 h 1687324"/>
              <a:gd name="connsiteX2153" fmla="*/ 898801 w 1655762"/>
              <a:gd name="connsiteY2153" fmla="*/ 6712 h 1687324"/>
              <a:gd name="connsiteX2154" fmla="*/ 887622 w 1655762"/>
              <a:gd name="connsiteY2154" fmla="*/ 4475 h 1687324"/>
              <a:gd name="connsiteX2155" fmla="*/ 898801 w 1655762"/>
              <a:gd name="connsiteY2155" fmla="*/ 4475 h 1687324"/>
              <a:gd name="connsiteX2156" fmla="*/ 912495 w 1655762"/>
              <a:gd name="connsiteY2156" fmla="*/ 6712 h 1687324"/>
              <a:gd name="connsiteX2157" fmla="*/ 920201 w 1655762"/>
              <a:gd name="connsiteY2157" fmla="*/ 8702 h 1687324"/>
              <a:gd name="connsiteX2158" fmla="*/ 920166 w 1655762"/>
              <a:gd name="connsiteY2158" fmla="*/ 8701 h 1687324"/>
              <a:gd name="connsiteX2159" fmla="*/ 912216 w 1655762"/>
              <a:gd name="connsiteY2159" fmla="*/ 6712 h 1687324"/>
              <a:gd name="connsiteX2160" fmla="*/ 905508 w 1655762"/>
              <a:gd name="connsiteY2160" fmla="*/ 6712 h 1687324"/>
              <a:gd name="connsiteX2161" fmla="*/ 912216 w 1655762"/>
              <a:gd name="connsiteY2161" fmla="*/ 6712 h 1687324"/>
              <a:gd name="connsiteX2162" fmla="*/ 919203 w 1655762"/>
              <a:gd name="connsiteY2162" fmla="*/ 8670 h 1687324"/>
              <a:gd name="connsiteX2163" fmla="*/ 920166 w 1655762"/>
              <a:gd name="connsiteY2163" fmla="*/ 8701 h 1687324"/>
              <a:gd name="connsiteX2164" fmla="*/ 921159 w 1655762"/>
              <a:gd name="connsiteY2164" fmla="*/ 8950 h 1687324"/>
              <a:gd name="connsiteX2165" fmla="*/ 916687 w 1655762"/>
              <a:gd name="connsiteY2165" fmla="*/ 8950 h 1687324"/>
              <a:gd name="connsiteX2166" fmla="*/ 924174 w 1655762"/>
              <a:gd name="connsiteY2166" fmla="*/ 9592 h 1687324"/>
              <a:gd name="connsiteX2167" fmla="*/ 922696 w 1655762"/>
              <a:gd name="connsiteY2167" fmla="*/ 10243 h 1687324"/>
              <a:gd name="connsiteX2168" fmla="*/ 939046 w 1655762"/>
              <a:gd name="connsiteY2168" fmla="*/ 11187 h 1687324"/>
              <a:gd name="connsiteX2169" fmla="*/ 932212 w 1655762"/>
              <a:gd name="connsiteY2169" fmla="*/ 11947 h 1687324"/>
              <a:gd name="connsiteX2170" fmla="*/ 929264 w 1655762"/>
              <a:gd name="connsiteY2170" fmla="*/ 11467 h 1687324"/>
              <a:gd name="connsiteX2171" fmla="*/ 925631 w 1655762"/>
              <a:gd name="connsiteY2171" fmla="*/ 11187 h 1687324"/>
              <a:gd name="connsiteX2172" fmla="*/ 918923 w 1655762"/>
              <a:gd name="connsiteY2172" fmla="*/ 11187 h 1687324"/>
              <a:gd name="connsiteX2173" fmla="*/ 931500 w 1655762"/>
              <a:gd name="connsiteY2173" fmla="*/ 12026 h 1687324"/>
              <a:gd name="connsiteX2174" fmla="*/ 932212 w 1655762"/>
              <a:gd name="connsiteY2174" fmla="*/ 11947 h 1687324"/>
              <a:gd name="connsiteX2175" fmla="*/ 941281 w 1655762"/>
              <a:gd name="connsiteY2175" fmla="*/ 13424 h 1687324"/>
              <a:gd name="connsiteX2176" fmla="*/ 963640 w 1655762"/>
              <a:gd name="connsiteY2176" fmla="*/ 17899 h 1687324"/>
              <a:gd name="connsiteX2177" fmla="*/ 988793 w 1655762"/>
              <a:gd name="connsiteY2177" fmla="*/ 21535 h 1687324"/>
              <a:gd name="connsiteX2178" fmla="*/ 1000138 w 1655762"/>
              <a:gd name="connsiteY2178" fmla="*/ 24300 h 1687324"/>
              <a:gd name="connsiteX2179" fmla="*/ 999413 w 1655762"/>
              <a:gd name="connsiteY2179" fmla="*/ 24611 h 1687324"/>
              <a:gd name="connsiteX2180" fmla="*/ 1010592 w 1655762"/>
              <a:gd name="connsiteY2180" fmla="*/ 26849 h 1687324"/>
              <a:gd name="connsiteX2181" fmla="*/ 1000138 w 1655762"/>
              <a:gd name="connsiteY2181" fmla="*/ 24300 h 1687324"/>
              <a:gd name="connsiteX2182" fmla="*/ 1001369 w 1655762"/>
              <a:gd name="connsiteY2182" fmla="*/ 23772 h 1687324"/>
              <a:gd name="connsiteX2183" fmla="*/ 1008356 w 1655762"/>
              <a:gd name="connsiteY2183" fmla="*/ 24611 h 1687324"/>
              <a:gd name="connsiteX2184" fmla="*/ 1017299 w 1655762"/>
              <a:gd name="connsiteY2184" fmla="*/ 26849 h 1687324"/>
              <a:gd name="connsiteX2185" fmla="*/ 1030714 w 1655762"/>
              <a:gd name="connsiteY2185" fmla="*/ 29086 h 1687324"/>
              <a:gd name="connsiteX2186" fmla="*/ 1028479 w 1655762"/>
              <a:gd name="connsiteY2186" fmla="*/ 29086 h 1687324"/>
              <a:gd name="connsiteX2187" fmla="*/ 1015064 w 1655762"/>
              <a:gd name="connsiteY2187" fmla="*/ 26849 h 1687324"/>
              <a:gd name="connsiteX2188" fmla="*/ 1019535 w 1655762"/>
              <a:gd name="connsiteY2188" fmla="*/ 29086 h 1687324"/>
              <a:gd name="connsiteX2189" fmla="*/ 1035186 w 1655762"/>
              <a:gd name="connsiteY2189" fmla="*/ 33561 h 1687324"/>
              <a:gd name="connsiteX2190" fmla="*/ 1044129 w 1655762"/>
              <a:gd name="connsiteY2190" fmla="*/ 35798 h 1687324"/>
              <a:gd name="connsiteX2191" fmla="*/ 1079902 w 1655762"/>
              <a:gd name="connsiteY2191" fmla="*/ 46985 h 1687324"/>
              <a:gd name="connsiteX2192" fmla="*/ 1093317 w 1655762"/>
              <a:gd name="connsiteY2192" fmla="*/ 53697 h 1687324"/>
              <a:gd name="connsiteX2193" fmla="*/ 1129090 w 1655762"/>
              <a:gd name="connsiteY2193" fmla="*/ 67122 h 1687324"/>
              <a:gd name="connsiteX2194" fmla="*/ 1151449 w 1655762"/>
              <a:gd name="connsiteY2194" fmla="*/ 76071 h 1687324"/>
              <a:gd name="connsiteX2195" fmla="*/ 1176043 w 1655762"/>
              <a:gd name="connsiteY2195" fmla="*/ 87258 h 1687324"/>
              <a:gd name="connsiteX2196" fmla="*/ 1187222 w 1655762"/>
              <a:gd name="connsiteY2196" fmla="*/ 96208 h 1687324"/>
              <a:gd name="connsiteX2197" fmla="*/ 1187222 w 1655762"/>
              <a:gd name="connsiteY2197" fmla="*/ 93970 h 1687324"/>
              <a:gd name="connsiteX2198" fmla="*/ 1196165 w 1655762"/>
              <a:gd name="connsiteY2198" fmla="*/ 98445 h 1687324"/>
              <a:gd name="connsiteX2199" fmla="*/ 1193929 w 1655762"/>
              <a:gd name="connsiteY2199" fmla="*/ 98445 h 1687324"/>
              <a:gd name="connsiteX2200" fmla="*/ 1205108 w 1655762"/>
              <a:gd name="connsiteY2200" fmla="*/ 102920 h 1687324"/>
              <a:gd name="connsiteX2201" fmla="*/ 1214052 w 1655762"/>
              <a:gd name="connsiteY2201" fmla="*/ 109632 h 1687324"/>
              <a:gd name="connsiteX2202" fmla="*/ 1238646 w 1655762"/>
              <a:gd name="connsiteY2202" fmla="*/ 123056 h 1687324"/>
              <a:gd name="connsiteX2203" fmla="*/ 1258768 w 1655762"/>
              <a:gd name="connsiteY2203" fmla="*/ 138718 h 1687324"/>
              <a:gd name="connsiteX2204" fmla="*/ 1267711 w 1655762"/>
              <a:gd name="connsiteY2204" fmla="*/ 143193 h 1687324"/>
              <a:gd name="connsiteX2205" fmla="*/ 1269947 w 1655762"/>
              <a:gd name="connsiteY2205" fmla="*/ 145430 h 1687324"/>
              <a:gd name="connsiteX2206" fmla="*/ 1283083 w 1655762"/>
              <a:gd name="connsiteY2206" fmla="*/ 155219 h 1687324"/>
              <a:gd name="connsiteX2207" fmla="*/ 1281126 w 1655762"/>
              <a:gd name="connsiteY2207" fmla="*/ 154380 h 1687324"/>
              <a:gd name="connsiteX2208" fmla="*/ 1288672 w 1655762"/>
              <a:gd name="connsiteY2208" fmla="*/ 159693 h 1687324"/>
              <a:gd name="connsiteX2209" fmla="*/ 1292306 w 1655762"/>
              <a:gd name="connsiteY2209" fmla="*/ 161944 h 1687324"/>
              <a:gd name="connsiteX2210" fmla="*/ 1292306 w 1655762"/>
              <a:gd name="connsiteY2210" fmla="*/ 163329 h 1687324"/>
              <a:gd name="connsiteX2211" fmla="*/ 1301249 w 1655762"/>
              <a:gd name="connsiteY2211" fmla="*/ 167804 h 1687324"/>
              <a:gd name="connsiteX2212" fmla="*/ 1312428 w 1655762"/>
              <a:gd name="connsiteY2212" fmla="*/ 176753 h 1687324"/>
              <a:gd name="connsiteX2213" fmla="*/ 1328079 w 1655762"/>
              <a:gd name="connsiteY2213" fmla="*/ 192415 h 1687324"/>
              <a:gd name="connsiteX2214" fmla="*/ 1345965 w 1655762"/>
              <a:gd name="connsiteY2214" fmla="*/ 205839 h 1687324"/>
              <a:gd name="connsiteX2215" fmla="*/ 1343729 w 1655762"/>
              <a:gd name="connsiteY2215" fmla="*/ 201365 h 1687324"/>
              <a:gd name="connsiteX2216" fmla="*/ 1345965 w 1655762"/>
              <a:gd name="connsiteY2216" fmla="*/ 203602 h 1687324"/>
              <a:gd name="connsiteX2217" fmla="*/ 1354909 w 1655762"/>
              <a:gd name="connsiteY2217" fmla="*/ 212552 h 1687324"/>
              <a:gd name="connsiteX2218" fmla="*/ 1354909 w 1655762"/>
              <a:gd name="connsiteY2218" fmla="*/ 214789 h 1687324"/>
              <a:gd name="connsiteX2219" fmla="*/ 1361616 w 1655762"/>
              <a:gd name="connsiteY2219" fmla="*/ 219264 h 1687324"/>
              <a:gd name="connsiteX2220" fmla="*/ 1368323 w 1655762"/>
              <a:gd name="connsiteY2220" fmla="*/ 225976 h 1687324"/>
              <a:gd name="connsiteX2221" fmla="*/ 1363852 w 1655762"/>
              <a:gd name="connsiteY2221" fmla="*/ 223738 h 1687324"/>
              <a:gd name="connsiteX2222" fmla="*/ 1370559 w 1655762"/>
              <a:gd name="connsiteY2222" fmla="*/ 230451 h 1687324"/>
              <a:gd name="connsiteX2223" fmla="*/ 1388446 w 1655762"/>
              <a:gd name="connsiteY2223" fmla="*/ 248350 h 1687324"/>
              <a:gd name="connsiteX2224" fmla="*/ 1383974 w 1655762"/>
              <a:gd name="connsiteY2224" fmla="*/ 241637 h 1687324"/>
              <a:gd name="connsiteX2225" fmla="*/ 1377267 w 1655762"/>
              <a:gd name="connsiteY2225" fmla="*/ 237163 h 1687324"/>
              <a:gd name="connsiteX2226" fmla="*/ 1377267 w 1655762"/>
              <a:gd name="connsiteY2226" fmla="*/ 232688 h 1687324"/>
              <a:gd name="connsiteX2227" fmla="*/ 1381738 w 1655762"/>
              <a:gd name="connsiteY2227" fmla="*/ 237163 h 1687324"/>
              <a:gd name="connsiteX2228" fmla="*/ 1395153 w 1655762"/>
              <a:gd name="connsiteY2228" fmla="*/ 250587 h 1687324"/>
              <a:gd name="connsiteX2229" fmla="*/ 1406332 w 1655762"/>
              <a:gd name="connsiteY2229" fmla="*/ 264011 h 1687324"/>
              <a:gd name="connsiteX2230" fmla="*/ 1433162 w 1655762"/>
              <a:gd name="connsiteY2230" fmla="*/ 297572 h 1687324"/>
              <a:gd name="connsiteX2231" fmla="*/ 1413040 w 1655762"/>
              <a:gd name="connsiteY2231" fmla="*/ 272961 h 1687324"/>
              <a:gd name="connsiteX2232" fmla="*/ 1395153 w 1655762"/>
              <a:gd name="connsiteY2232" fmla="*/ 252824 h 1687324"/>
              <a:gd name="connsiteX2233" fmla="*/ 1397389 w 1655762"/>
              <a:gd name="connsiteY2233" fmla="*/ 257299 h 1687324"/>
              <a:gd name="connsiteX2234" fmla="*/ 1401861 w 1655762"/>
              <a:gd name="connsiteY2234" fmla="*/ 261774 h 1687324"/>
              <a:gd name="connsiteX2235" fmla="*/ 1408568 w 1655762"/>
              <a:gd name="connsiteY2235" fmla="*/ 268486 h 1687324"/>
              <a:gd name="connsiteX2236" fmla="*/ 1406332 w 1655762"/>
              <a:gd name="connsiteY2236" fmla="*/ 268486 h 1687324"/>
              <a:gd name="connsiteX2237" fmla="*/ 1415276 w 1655762"/>
              <a:gd name="connsiteY2237" fmla="*/ 277436 h 1687324"/>
              <a:gd name="connsiteX2238" fmla="*/ 1424219 w 1655762"/>
              <a:gd name="connsiteY2238" fmla="*/ 288623 h 1687324"/>
              <a:gd name="connsiteX2239" fmla="*/ 1444341 w 1655762"/>
              <a:gd name="connsiteY2239" fmla="*/ 315471 h 1687324"/>
              <a:gd name="connsiteX2240" fmla="*/ 1446577 w 1655762"/>
              <a:gd name="connsiteY2240" fmla="*/ 315471 h 1687324"/>
              <a:gd name="connsiteX2241" fmla="*/ 1451049 w 1655762"/>
              <a:gd name="connsiteY2241" fmla="*/ 319946 h 1687324"/>
              <a:gd name="connsiteX2242" fmla="*/ 1448813 w 1655762"/>
              <a:gd name="connsiteY2242" fmla="*/ 319946 h 1687324"/>
              <a:gd name="connsiteX2243" fmla="*/ 1459992 w 1655762"/>
              <a:gd name="connsiteY2243" fmla="*/ 337845 h 1687324"/>
              <a:gd name="connsiteX2244" fmla="*/ 1464464 w 1655762"/>
              <a:gd name="connsiteY2244" fmla="*/ 342320 h 1687324"/>
              <a:gd name="connsiteX2245" fmla="*/ 1477879 w 1655762"/>
              <a:gd name="connsiteY2245" fmla="*/ 362456 h 1687324"/>
              <a:gd name="connsiteX2246" fmla="*/ 1480115 w 1655762"/>
              <a:gd name="connsiteY2246" fmla="*/ 364694 h 1687324"/>
              <a:gd name="connsiteX2247" fmla="*/ 1482350 w 1655762"/>
              <a:gd name="connsiteY2247" fmla="*/ 373643 h 1687324"/>
              <a:gd name="connsiteX2248" fmla="*/ 1484586 w 1655762"/>
              <a:gd name="connsiteY2248" fmla="*/ 371406 h 1687324"/>
              <a:gd name="connsiteX2249" fmla="*/ 1495765 w 1655762"/>
              <a:gd name="connsiteY2249" fmla="*/ 391542 h 1687324"/>
              <a:gd name="connsiteX2250" fmla="*/ 1493530 w 1655762"/>
              <a:gd name="connsiteY2250" fmla="*/ 389305 h 1687324"/>
              <a:gd name="connsiteX2251" fmla="*/ 1504709 w 1655762"/>
              <a:gd name="connsiteY2251" fmla="*/ 409441 h 1687324"/>
              <a:gd name="connsiteX2252" fmla="*/ 1502473 w 1655762"/>
              <a:gd name="connsiteY2252" fmla="*/ 407204 h 1687324"/>
              <a:gd name="connsiteX2253" fmla="*/ 1509180 w 1655762"/>
              <a:gd name="connsiteY2253" fmla="*/ 416153 h 1687324"/>
              <a:gd name="connsiteX2254" fmla="*/ 1506944 w 1655762"/>
              <a:gd name="connsiteY2254" fmla="*/ 413916 h 1687324"/>
              <a:gd name="connsiteX2255" fmla="*/ 1536010 w 1655762"/>
              <a:gd name="connsiteY2255" fmla="*/ 476563 h 1687324"/>
              <a:gd name="connsiteX2256" fmla="*/ 1547189 w 1655762"/>
              <a:gd name="connsiteY2256" fmla="*/ 505649 h 1687324"/>
              <a:gd name="connsiteX2257" fmla="*/ 1548680 w 1655762"/>
              <a:gd name="connsiteY2257" fmla="*/ 509378 h 1687324"/>
              <a:gd name="connsiteX2258" fmla="*/ 1547189 w 1655762"/>
              <a:gd name="connsiteY2258" fmla="*/ 507886 h 1687324"/>
              <a:gd name="connsiteX2259" fmla="*/ 1554643 w 1655762"/>
              <a:gd name="connsiteY2259" fmla="*/ 525788 h 1687324"/>
              <a:gd name="connsiteX2260" fmla="*/ 1556971 w 1655762"/>
              <a:gd name="connsiteY2260" fmla="*/ 532777 h 1687324"/>
              <a:gd name="connsiteX2261" fmla="*/ 1557251 w 1655762"/>
              <a:gd name="connsiteY2261" fmla="*/ 533616 h 1687324"/>
              <a:gd name="connsiteX2262" fmla="*/ 1556133 w 1655762"/>
              <a:gd name="connsiteY2262" fmla="*/ 532497 h 1687324"/>
              <a:gd name="connsiteX2263" fmla="*/ 1560604 w 1655762"/>
              <a:gd name="connsiteY2263" fmla="*/ 543684 h 1687324"/>
              <a:gd name="connsiteX2264" fmla="*/ 1558368 w 1655762"/>
              <a:gd name="connsiteY2264" fmla="*/ 539209 h 1687324"/>
              <a:gd name="connsiteX2265" fmla="*/ 1563119 w 1655762"/>
              <a:gd name="connsiteY2265" fmla="*/ 556269 h 1687324"/>
              <a:gd name="connsiteX2266" fmla="*/ 1567245 w 1655762"/>
              <a:gd name="connsiteY2266" fmla="*/ 568295 h 1687324"/>
              <a:gd name="connsiteX2267" fmla="*/ 1565076 w 1655762"/>
              <a:gd name="connsiteY2267" fmla="*/ 568295 h 1687324"/>
              <a:gd name="connsiteX2268" fmla="*/ 1558368 w 1655762"/>
              <a:gd name="connsiteY2268" fmla="*/ 544802 h 1687324"/>
              <a:gd name="connsiteX2269" fmla="*/ 1558368 w 1655762"/>
              <a:gd name="connsiteY2269" fmla="*/ 543684 h 1687324"/>
              <a:gd name="connsiteX2270" fmla="*/ 1558021 w 1655762"/>
              <a:gd name="connsiteY2270" fmla="*/ 543585 h 1687324"/>
              <a:gd name="connsiteX2271" fmla="*/ 1556133 w 1655762"/>
              <a:gd name="connsiteY2271" fmla="*/ 536972 h 1687324"/>
              <a:gd name="connsiteX2272" fmla="*/ 1553037 w 1655762"/>
              <a:gd name="connsiteY2272" fmla="*/ 529227 h 1687324"/>
              <a:gd name="connsiteX2273" fmla="*/ 1551102 w 1655762"/>
              <a:gd name="connsiteY2273" fmla="*/ 522988 h 1687324"/>
              <a:gd name="connsiteX2274" fmla="*/ 1542718 w 1655762"/>
              <a:gd name="connsiteY2274" fmla="*/ 503411 h 1687324"/>
              <a:gd name="connsiteX2275" fmla="*/ 1553037 w 1655762"/>
              <a:gd name="connsiteY2275" fmla="*/ 529227 h 1687324"/>
              <a:gd name="connsiteX2276" fmla="*/ 1556133 w 1655762"/>
              <a:gd name="connsiteY2276" fmla="*/ 539209 h 1687324"/>
              <a:gd name="connsiteX2277" fmla="*/ 1556412 w 1655762"/>
              <a:gd name="connsiteY2277" fmla="*/ 543125 h 1687324"/>
              <a:gd name="connsiteX2278" fmla="*/ 1558021 w 1655762"/>
              <a:gd name="connsiteY2278" fmla="*/ 543585 h 1687324"/>
              <a:gd name="connsiteX2279" fmla="*/ 1558368 w 1655762"/>
              <a:gd name="connsiteY2279" fmla="*/ 544802 h 1687324"/>
              <a:gd name="connsiteX2280" fmla="*/ 1558368 w 1655762"/>
              <a:gd name="connsiteY2280" fmla="*/ 550396 h 1687324"/>
              <a:gd name="connsiteX2281" fmla="*/ 1560604 w 1655762"/>
              <a:gd name="connsiteY2281" fmla="*/ 555151 h 1687324"/>
              <a:gd name="connsiteX2282" fmla="*/ 1560884 w 1655762"/>
              <a:gd name="connsiteY2282" fmla="*/ 555954 h 1687324"/>
              <a:gd name="connsiteX2283" fmla="*/ 1562840 w 1655762"/>
              <a:gd name="connsiteY2283" fmla="*/ 563541 h 1687324"/>
              <a:gd name="connsiteX2284" fmla="*/ 1565076 w 1655762"/>
              <a:gd name="connsiteY2284" fmla="*/ 570533 h 1687324"/>
              <a:gd name="connsiteX2285" fmla="*/ 1565076 w 1655762"/>
              <a:gd name="connsiteY2285" fmla="*/ 572770 h 1687324"/>
              <a:gd name="connsiteX2286" fmla="*/ 1560604 w 1655762"/>
              <a:gd name="connsiteY2286" fmla="*/ 557108 h 1687324"/>
              <a:gd name="connsiteX2287" fmla="*/ 1556133 w 1655762"/>
              <a:gd name="connsiteY2287" fmla="*/ 548159 h 1687324"/>
              <a:gd name="connsiteX2288" fmla="*/ 1551661 w 1655762"/>
              <a:gd name="connsiteY2288" fmla="*/ 534734 h 1687324"/>
              <a:gd name="connsiteX2289" fmla="*/ 1549425 w 1655762"/>
              <a:gd name="connsiteY2289" fmla="*/ 525785 h 1687324"/>
              <a:gd name="connsiteX2290" fmla="*/ 1549425 w 1655762"/>
              <a:gd name="connsiteY2290" fmla="*/ 528023 h 1687324"/>
              <a:gd name="connsiteX2291" fmla="*/ 1551661 w 1655762"/>
              <a:gd name="connsiteY2291" fmla="*/ 534734 h 1687324"/>
              <a:gd name="connsiteX2292" fmla="*/ 1553897 w 1655762"/>
              <a:gd name="connsiteY2292" fmla="*/ 543684 h 1687324"/>
              <a:gd name="connsiteX2293" fmla="*/ 1551661 w 1655762"/>
              <a:gd name="connsiteY2293" fmla="*/ 536972 h 1687324"/>
              <a:gd name="connsiteX2294" fmla="*/ 1547189 w 1655762"/>
              <a:gd name="connsiteY2294" fmla="*/ 523548 h 1687324"/>
              <a:gd name="connsiteX2295" fmla="*/ 1546367 w 1655762"/>
              <a:gd name="connsiteY2295" fmla="*/ 521491 h 1687324"/>
              <a:gd name="connsiteX2296" fmla="*/ 1547019 w 1655762"/>
              <a:gd name="connsiteY2296" fmla="*/ 524020 h 1687324"/>
              <a:gd name="connsiteX2297" fmla="*/ 1544638 w 1655762"/>
              <a:gd name="connsiteY2297" fmla="*/ 517959 h 1687324"/>
              <a:gd name="connsiteX2298" fmla="*/ 1543607 w 1655762"/>
              <a:gd name="connsiteY2298" fmla="*/ 514585 h 1687324"/>
              <a:gd name="connsiteX2299" fmla="*/ 1538246 w 1655762"/>
              <a:gd name="connsiteY2299" fmla="*/ 501174 h 1687324"/>
              <a:gd name="connsiteX2300" fmla="*/ 1537290 w 1655762"/>
              <a:gd name="connsiteY2300" fmla="*/ 497824 h 1687324"/>
              <a:gd name="connsiteX2301" fmla="*/ 1537463 w 1655762"/>
              <a:gd name="connsiteY2301" fmla="*/ 501061 h 1687324"/>
              <a:gd name="connsiteX2302" fmla="*/ 1538991 w 1655762"/>
              <a:gd name="connsiteY2302" fmla="*/ 505649 h 1687324"/>
              <a:gd name="connsiteX2303" fmla="*/ 1536010 w 1655762"/>
              <a:gd name="connsiteY2303" fmla="*/ 501174 h 1687324"/>
              <a:gd name="connsiteX2304" fmla="*/ 1531539 w 1655762"/>
              <a:gd name="connsiteY2304" fmla="*/ 487750 h 1687324"/>
              <a:gd name="connsiteX2305" fmla="*/ 1529622 w 1655762"/>
              <a:gd name="connsiteY2305" fmla="*/ 483274 h 1687324"/>
              <a:gd name="connsiteX2306" fmla="*/ 1527067 w 1655762"/>
              <a:gd name="connsiteY2306" fmla="*/ 474325 h 1687324"/>
              <a:gd name="connsiteX2307" fmla="*/ 1523713 w 1655762"/>
              <a:gd name="connsiteY2307" fmla="*/ 466494 h 1687324"/>
              <a:gd name="connsiteX2308" fmla="*/ 1524831 w 1655762"/>
              <a:gd name="connsiteY2308" fmla="*/ 467613 h 1687324"/>
              <a:gd name="connsiteX2309" fmla="*/ 1533774 w 1655762"/>
              <a:gd name="connsiteY2309" fmla="*/ 489987 h 1687324"/>
              <a:gd name="connsiteX2310" fmla="*/ 1537197 w 1655762"/>
              <a:gd name="connsiteY2310" fmla="*/ 500263 h 1687324"/>
              <a:gd name="connsiteX2311" fmla="*/ 1535113 w 1655762"/>
              <a:gd name="connsiteY2311" fmla="*/ 490538 h 1687324"/>
              <a:gd name="connsiteX2312" fmla="*/ 1535516 w 1655762"/>
              <a:gd name="connsiteY2312" fmla="*/ 491612 h 1687324"/>
              <a:gd name="connsiteX2313" fmla="*/ 1533774 w 1655762"/>
              <a:gd name="connsiteY2313" fmla="*/ 485512 h 1687324"/>
              <a:gd name="connsiteX2314" fmla="*/ 1531539 w 1655762"/>
              <a:gd name="connsiteY2314" fmla="*/ 483275 h 1687324"/>
              <a:gd name="connsiteX2315" fmla="*/ 1529303 w 1655762"/>
              <a:gd name="connsiteY2315" fmla="*/ 476563 h 1687324"/>
              <a:gd name="connsiteX2316" fmla="*/ 1531539 w 1655762"/>
              <a:gd name="connsiteY2316" fmla="*/ 478800 h 1687324"/>
              <a:gd name="connsiteX2317" fmla="*/ 1524831 w 1655762"/>
              <a:gd name="connsiteY2317" fmla="*/ 465376 h 1687324"/>
              <a:gd name="connsiteX2318" fmla="*/ 1520359 w 1655762"/>
              <a:gd name="connsiteY2318" fmla="*/ 454189 h 1687324"/>
              <a:gd name="connsiteX2319" fmla="*/ 1522036 w 1655762"/>
              <a:gd name="connsiteY2319" fmla="*/ 460901 h 1687324"/>
              <a:gd name="connsiteX2320" fmla="*/ 1521317 w 1655762"/>
              <a:gd name="connsiteY2320" fmla="*/ 460901 h 1687324"/>
              <a:gd name="connsiteX2321" fmla="*/ 1520359 w 1655762"/>
              <a:gd name="connsiteY2321" fmla="*/ 458664 h 1687324"/>
              <a:gd name="connsiteX2322" fmla="*/ 1509926 w 1655762"/>
              <a:gd name="connsiteY2322" fmla="*/ 439273 h 1687324"/>
              <a:gd name="connsiteX2323" fmla="*/ 1511416 w 1655762"/>
              <a:gd name="connsiteY2323" fmla="*/ 440765 h 1687324"/>
              <a:gd name="connsiteX2324" fmla="*/ 1507840 w 1655762"/>
              <a:gd name="connsiteY2324" fmla="*/ 435396 h 1687324"/>
              <a:gd name="connsiteX2325" fmla="*/ 1504709 w 1655762"/>
              <a:gd name="connsiteY2325" fmla="*/ 429578 h 1687324"/>
              <a:gd name="connsiteX2326" fmla="*/ 1506944 w 1655762"/>
              <a:gd name="connsiteY2326" fmla="*/ 434052 h 1687324"/>
              <a:gd name="connsiteX2327" fmla="*/ 1507840 w 1655762"/>
              <a:gd name="connsiteY2327" fmla="*/ 435396 h 1687324"/>
              <a:gd name="connsiteX2328" fmla="*/ 1509926 w 1655762"/>
              <a:gd name="connsiteY2328" fmla="*/ 439273 h 1687324"/>
              <a:gd name="connsiteX2329" fmla="*/ 1509180 w 1655762"/>
              <a:gd name="connsiteY2329" fmla="*/ 438527 h 1687324"/>
              <a:gd name="connsiteX2330" fmla="*/ 1518124 w 1655762"/>
              <a:gd name="connsiteY2330" fmla="*/ 456426 h 1687324"/>
              <a:gd name="connsiteX2331" fmla="*/ 1511416 w 1655762"/>
              <a:gd name="connsiteY2331" fmla="*/ 447477 h 1687324"/>
              <a:gd name="connsiteX2332" fmla="*/ 1524831 w 1655762"/>
              <a:gd name="connsiteY2332" fmla="*/ 474325 h 1687324"/>
              <a:gd name="connsiteX2333" fmla="*/ 1529622 w 1655762"/>
              <a:gd name="connsiteY2333" fmla="*/ 485832 h 1687324"/>
              <a:gd name="connsiteX2334" fmla="*/ 1536010 w 1655762"/>
              <a:gd name="connsiteY2334" fmla="*/ 501174 h 1687324"/>
              <a:gd name="connsiteX2335" fmla="*/ 1531539 w 1655762"/>
              <a:gd name="connsiteY2335" fmla="*/ 494462 h 1687324"/>
              <a:gd name="connsiteX2336" fmla="*/ 1524831 w 1655762"/>
              <a:gd name="connsiteY2336" fmla="*/ 476563 h 1687324"/>
              <a:gd name="connsiteX2337" fmla="*/ 1522464 w 1655762"/>
              <a:gd name="connsiteY2337" fmla="*/ 473931 h 1687324"/>
              <a:gd name="connsiteX2338" fmla="*/ 1522316 w 1655762"/>
              <a:gd name="connsiteY2338" fmla="*/ 473486 h 1687324"/>
              <a:gd name="connsiteX2339" fmla="*/ 1520918 w 1655762"/>
              <a:gd name="connsiteY2339" fmla="*/ 471528 h 1687324"/>
              <a:gd name="connsiteX2340" fmla="*/ 1515888 w 1655762"/>
              <a:gd name="connsiteY2340" fmla="*/ 463138 h 1687324"/>
              <a:gd name="connsiteX2341" fmla="*/ 1515888 w 1655762"/>
              <a:gd name="connsiteY2341" fmla="*/ 467613 h 1687324"/>
              <a:gd name="connsiteX2342" fmla="*/ 1513652 w 1655762"/>
              <a:gd name="connsiteY2342" fmla="*/ 463138 h 1687324"/>
              <a:gd name="connsiteX2343" fmla="*/ 1522595 w 1655762"/>
              <a:gd name="connsiteY2343" fmla="*/ 483275 h 1687324"/>
              <a:gd name="connsiteX2344" fmla="*/ 1529303 w 1655762"/>
              <a:gd name="connsiteY2344" fmla="*/ 498937 h 1687324"/>
              <a:gd name="connsiteX2345" fmla="*/ 1531539 w 1655762"/>
              <a:gd name="connsiteY2345" fmla="*/ 507886 h 1687324"/>
              <a:gd name="connsiteX2346" fmla="*/ 1534893 w 1655762"/>
              <a:gd name="connsiteY2346" fmla="*/ 515437 h 1687324"/>
              <a:gd name="connsiteX2347" fmla="*/ 1536822 w 1655762"/>
              <a:gd name="connsiteY2347" fmla="*/ 522677 h 1687324"/>
              <a:gd name="connsiteX2348" fmla="*/ 1533774 w 1655762"/>
              <a:gd name="connsiteY2348" fmla="*/ 519073 h 1687324"/>
              <a:gd name="connsiteX2349" fmla="*/ 1538246 w 1655762"/>
              <a:gd name="connsiteY2349" fmla="*/ 528023 h 1687324"/>
              <a:gd name="connsiteX2350" fmla="*/ 1538246 w 1655762"/>
              <a:gd name="connsiteY2350" fmla="*/ 530260 h 1687324"/>
              <a:gd name="connsiteX2351" fmla="*/ 1544953 w 1655762"/>
              <a:gd name="connsiteY2351" fmla="*/ 548159 h 1687324"/>
              <a:gd name="connsiteX2352" fmla="*/ 1551661 w 1655762"/>
              <a:gd name="connsiteY2352" fmla="*/ 568295 h 1687324"/>
              <a:gd name="connsiteX2353" fmla="*/ 1551661 w 1655762"/>
              <a:gd name="connsiteY2353" fmla="*/ 570533 h 1687324"/>
              <a:gd name="connsiteX2354" fmla="*/ 1547189 w 1655762"/>
              <a:gd name="connsiteY2354" fmla="*/ 554871 h 1687324"/>
              <a:gd name="connsiteX2355" fmla="*/ 1542718 w 1655762"/>
              <a:gd name="connsiteY2355" fmla="*/ 550396 h 1687324"/>
              <a:gd name="connsiteX2356" fmla="*/ 1547189 w 1655762"/>
              <a:gd name="connsiteY2356" fmla="*/ 563821 h 1687324"/>
              <a:gd name="connsiteX2357" fmla="*/ 1540482 w 1655762"/>
              <a:gd name="connsiteY2357" fmla="*/ 545922 h 1687324"/>
              <a:gd name="connsiteX2358" fmla="*/ 1536010 w 1655762"/>
              <a:gd name="connsiteY2358" fmla="*/ 528023 h 1687324"/>
              <a:gd name="connsiteX2359" fmla="*/ 1529303 w 1655762"/>
              <a:gd name="connsiteY2359" fmla="*/ 516836 h 1687324"/>
              <a:gd name="connsiteX2360" fmla="*/ 1531539 w 1655762"/>
              <a:gd name="connsiteY2360" fmla="*/ 523548 h 1687324"/>
              <a:gd name="connsiteX2361" fmla="*/ 1527067 w 1655762"/>
              <a:gd name="connsiteY2361" fmla="*/ 512361 h 1687324"/>
              <a:gd name="connsiteX2362" fmla="*/ 1522595 w 1655762"/>
              <a:gd name="connsiteY2362" fmla="*/ 503411 h 1687324"/>
              <a:gd name="connsiteX2363" fmla="*/ 1524831 w 1655762"/>
              <a:gd name="connsiteY2363" fmla="*/ 503411 h 1687324"/>
              <a:gd name="connsiteX2364" fmla="*/ 1506944 w 1655762"/>
              <a:gd name="connsiteY2364" fmla="*/ 463138 h 1687324"/>
              <a:gd name="connsiteX2365" fmla="*/ 1506944 w 1655762"/>
              <a:gd name="connsiteY2365" fmla="*/ 467613 h 1687324"/>
              <a:gd name="connsiteX2366" fmla="*/ 1500237 w 1655762"/>
              <a:gd name="connsiteY2366" fmla="*/ 454189 h 1687324"/>
              <a:gd name="connsiteX2367" fmla="*/ 1498001 w 1655762"/>
              <a:gd name="connsiteY2367" fmla="*/ 449714 h 1687324"/>
              <a:gd name="connsiteX2368" fmla="*/ 1486822 w 1655762"/>
              <a:gd name="connsiteY2368" fmla="*/ 431815 h 1687324"/>
              <a:gd name="connsiteX2369" fmla="*/ 1491294 w 1655762"/>
              <a:gd name="connsiteY2369" fmla="*/ 438527 h 1687324"/>
              <a:gd name="connsiteX2370" fmla="*/ 1493530 w 1655762"/>
              <a:gd name="connsiteY2370" fmla="*/ 438527 h 1687324"/>
              <a:gd name="connsiteX2371" fmla="*/ 1492762 w 1655762"/>
              <a:gd name="connsiteY2371" fmla="*/ 437028 h 1687324"/>
              <a:gd name="connsiteX2372" fmla="*/ 1492704 w 1655762"/>
              <a:gd name="connsiteY2372" fmla="*/ 436930 h 1687324"/>
              <a:gd name="connsiteX2373" fmla="*/ 1492642 w 1655762"/>
              <a:gd name="connsiteY2373" fmla="*/ 436795 h 1687324"/>
              <a:gd name="connsiteX2374" fmla="*/ 1487940 w 1655762"/>
              <a:gd name="connsiteY2374" fmla="*/ 427620 h 1687324"/>
              <a:gd name="connsiteX2375" fmla="*/ 1482350 w 1655762"/>
              <a:gd name="connsiteY2375" fmla="*/ 418391 h 1687324"/>
              <a:gd name="connsiteX2376" fmla="*/ 1480115 w 1655762"/>
              <a:gd name="connsiteY2376" fmla="*/ 411679 h 1687324"/>
              <a:gd name="connsiteX2377" fmla="*/ 1479306 w 1655762"/>
              <a:gd name="connsiteY2377" fmla="*/ 410774 h 1687324"/>
              <a:gd name="connsiteX2378" fmla="*/ 1477879 w 1655762"/>
              <a:gd name="connsiteY2378" fmla="*/ 407204 h 1687324"/>
              <a:gd name="connsiteX2379" fmla="*/ 1482350 w 1655762"/>
              <a:gd name="connsiteY2379" fmla="*/ 413916 h 1687324"/>
              <a:gd name="connsiteX2380" fmla="*/ 1489058 w 1655762"/>
              <a:gd name="connsiteY2380" fmla="*/ 422865 h 1687324"/>
              <a:gd name="connsiteX2381" fmla="*/ 1486822 w 1655762"/>
              <a:gd name="connsiteY2381" fmla="*/ 416153 h 1687324"/>
              <a:gd name="connsiteX2382" fmla="*/ 1466700 w 1655762"/>
              <a:gd name="connsiteY2382" fmla="*/ 382593 h 1687324"/>
              <a:gd name="connsiteX2383" fmla="*/ 1463041 w 1655762"/>
              <a:gd name="connsiteY2383" fmla="*/ 376897 h 1687324"/>
              <a:gd name="connsiteX2384" fmla="*/ 1459992 w 1655762"/>
              <a:gd name="connsiteY2384" fmla="*/ 371406 h 1687324"/>
              <a:gd name="connsiteX2385" fmla="*/ 1455587 w 1655762"/>
              <a:gd name="connsiteY2385" fmla="*/ 365294 h 1687324"/>
              <a:gd name="connsiteX2386" fmla="*/ 1446577 w 1655762"/>
              <a:gd name="connsiteY2386" fmla="*/ 351269 h 1687324"/>
              <a:gd name="connsiteX2387" fmla="*/ 1455521 w 1655762"/>
              <a:gd name="connsiteY2387" fmla="*/ 362456 h 1687324"/>
              <a:gd name="connsiteX2388" fmla="*/ 1446577 w 1655762"/>
              <a:gd name="connsiteY2388" fmla="*/ 349032 h 1687324"/>
              <a:gd name="connsiteX2389" fmla="*/ 1442106 w 1655762"/>
              <a:gd name="connsiteY2389" fmla="*/ 340082 h 1687324"/>
              <a:gd name="connsiteX2390" fmla="*/ 1446577 w 1655762"/>
              <a:gd name="connsiteY2390" fmla="*/ 344557 h 1687324"/>
              <a:gd name="connsiteX2391" fmla="*/ 1442106 w 1655762"/>
              <a:gd name="connsiteY2391" fmla="*/ 335608 h 1687324"/>
              <a:gd name="connsiteX2392" fmla="*/ 1443503 w 1655762"/>
              <a:gd name="connsiteY2392" fmla="*/ 338964 h 1687324"/>
              <a:gd name="connsiteX2393" fmla="*/ 1446213 w 1655762"/>
              <a:gd name="connsiteY2393" fmla="*/ 341922 h 1687324"/>
              <a:gd name="connsiteX2394" fmla="*/ 1446213 w 1655762"/>
              <a:gd name="connsiteY2394" fmla="*/ 341731 h 1687324"/>
              <a:gd name="connsiteX2395" fmla="*/ 1442944 w 1655762"/>
              <a:gd name="connsiteY2395" fmla="*/ 336447 h 1687324"/>
              <a:gd name="connsiteX2396" fmla="*/ 1437634 w 1655762"/>
              <a:gd name="connsiteY2396" fmla="*/ 328895 h 1687324"/>
              <a:gd name="connsiteX2397" fmla="*/ 1453285 w 1655762"/>
              <a:gd name="connsiteY2397" fmla="*/ 349032 h 1687324"/>
              <a:gd name="connsiteX2398" fmla="*/ 1457756 w 1655762"/>
              <a:gd name="connsiteY2398" fmla="*/ 353507 h 1687324"/>
              <a:gd name="connsiteX2399" fmla="*/ 1444748 w 1655762"/>
              <a:gd name="connsiteY2399" fmla="*/ 333981 h 1687324"/>
              <a:gd name="connsiteX2400" fmla="*/ 1444062 w 1655762"/>
              <a:gd name="connsiteY2400" fmla="*/ 332531 h 1687324"/>
              <a:gd name="connsiteX2401" fmla="*/ 1439870 w 1655762"/>
              <a:gd name="connsiteY2401" fmla="*/ 328895 h 1687324"/>
              <a:gd name="connsiteX2402" fmla="*/ 1435398 w 1655762"/>
              <a:gd name="connsiteY2402" fmla="*/ 319946 h 1687324"/>
              <a:gd name="connsiteX2403" fmla="*/ 1436517 w 1655762"/>
              <a:gd name="connsiteY2403" fmla="*/ 321065 h 1687324"/>
              <a:gd name="connsiteX2404" fmla="*/ 1442106 w 1655762"/>
              <a:gd name="connsiteY2404" fmla="*/ 328895 h 1687324"/>
              <a:gd name="connsiteX2405" fmla="*/ 1451049 w 1655762"/>
              <a:gd name="connsiteY2405" fmla="*/ 340082 h 1687324"/>
              <a:gd name="connsiteX2406" fmla="*/ 1459992 w 1655762"/>
              <a:gd name="connsiteY2406" fmla="*/ 353507 h 1687324"/>
              <a:gd name="connsiteX2407" fmla="*/ 1475643 w 1655762"/>
              <a:gd name="connsiteY2407" fmla="*/ 375880 h 1687324"/>
              <a:gd name="connsiteX2408" fmla="*/ 1473407 w 1655762"/>
              <a:gd name="connsiteY2408" fmla="*/ 373643 h 1687324"/>
              <a:gd name="connsiteX2409" fmla="*/ 1477879 w 1655762"/>
              <a:gd name="connsiteY2409" fmla="*/ 378118 h 1687324"/>
              <a:gd name="connsiteX2410" fmla="*/ 1489058 w 1655762"/>
              <a:gd name="connsiteY2410" fmla="*/ 400492 h 1687324"/>
              <a:gd name="connsiteX2411" fmla="*/ 1488499 w 1655762"/>
              <a:gd name="connsiteY2411" fmla="*/ 401331 h 1687324"/>
              <a:gd name="connsiteX2412" fmla="*/ 1489366 w 1655762"/>
              <a:gd name="connsiteY2412" fmla="*/ 403153 h 1687324"/>
              <a:gd name="connsiteX2413" fmla="*/ 1489058 w 1655762"/>
              <a:gd name="connsiteY2413" fmla="*/ 402729 h 1687324"/>
              <a:gd name="connsiteX2414" fmla="*/ 1489574 w 1655762"/>
              <a:gd name="connsiteY2414" fmla="*/ 403589 h 1687324"/>
              <a:gd name="connsiteX2415" fmla="*/ 1491294 w 1655762"/>
              <a:gd name="connsiteY2415" fmla="*/ 407204 h 1687324"/>
              <a:gd name="connsiteX2416" fmla="*/ 1498001 w 1655762"/>
              <a:gd name="connsiteY2416" fmla="*/ 418391 h 1687324"/>
              <a:gd name="connsiteX2417" fmla="*/ 1502473 w 1655762"/>
              <a:gd name="connsiteY2417" fmla="*/ 425103 h 1687324"/>
              <a:gd name="connsiteX2418" fmla="*/ 1496883 w 1655762"/>
              <a:gd name="connsiteY2418" fmla="*/ 415781 h 1687324"/>
              <a:gd name="connsiteX2419" fmla="*/ 1491294 w 1655762"/>
              <a:gd name="connsiteY2419" fmla="*/ 402729 h 1687324"/>
              <a:gd name="connsiteX2420" fmla="*/ 1482350 w 1655762"/>
              <a:gd name="connsiteY2420" fmla="*/ 384830 h 1687324"/>
              <a:gd name="connsiteX2421" fmla="*/ 1476953 w 1655762"/>
              <a:gd name="connsiteY2421" fmla="*/ 376429 h 1687324"/>
              <a:gd name="connsiteX2422" fmla="*/ 1475284 w 1655762"/>
              <a:gd name="connsiteY2422" fmla="*/ 374121 h 1687324"/>
              <a:gd name="connsiteX2423" fmla="*/ 1474066 w 1655762"/>
              <a:gd name="connsiteY2423" fmla="*/ 372244 h 1687324"/>
              <a:gd name="connsiteX2424" fmla="*/ 1474530 w 1655762"/>
              <a:gd name="connsiteY2424" fmla="*/ 372657 h 1687324"/>
              <a:gd name="connsiteX2425" fmla="*/ 1462228 w 1655762"/>
              <a:gd name="connsiteY2425" fmla="*/ 353507 h 1687324"/>
              <a:gd name="connsiteX2426" fmla="*/ 1466700 w 1655762"/>
              <a:gd name="connsiteY2426" fmla="*/ 360219 h 1687324"/>
              <a:gd name="connsiteX2427" fmla="*/ 1457756 w 1655762"/>
              <a:gd name="connsiteY2427" fmla="*/ 344557 h 1687324"/>
              <a:gd name="connsiteX2428" fmla="*/ 1450828 w 1655762"/>
              <a:gd name="connsiteY2428" fmla="*/ 335891 h 1687324"/>
              <a:gd name="connsiteX2429" fmla="*/ 1449542 w 1655762"/>
              <a:gd name="connsiteY2429" fmla="*/ 334747 h 1687324"/>
              <a:gd name="connsiteX2430" fmla="*/ 1451329 w 1655762"/>
              <a:gd name="connsiteY2430" fmla="*/ 338125 h 1687324"/>
              <a:gd name="connsiteX2431" fmla="*/ 1455521 w 1655762"/>
              <a:gd name="connsiteY2431" fmla="*/ 344557 h 1687324"/>
              <a:gd name="connsiteX2432" fmla="*/ 1442106 w 1655762"/>
              <a:gd name="connsiteY2432" fmla="*/ 328895 h 1687324"/>
              <a:gd name="connsiteX2433" fmla="*/ 1439870 w 1655762"/>
              <a:gd name="connsiteY2433" fmla="*/ 324421 h 1687324"/>
              <a:gd name="connsiteX2434" fmla="*/ 1436517 w 1655762"/>
              <a:gd name="connsiteY2434" fmla="*/ 321065 h 1687324"/>
              <a:gd name="connsiteX2435" fmla="*/ 1430927 w 1655762"/>
              <a:gd name="connsiteY2435" fmla="*/ 313234 h 1687324"/>
              <a:gd name="connsiteX2436" fmla="*/ 1415276 w 1655762"/>
              <a:gd name="connsiteY2436" fmla="*/ 295335 h 1687324"/>
              <a:gd name="connsiteX2437" fmla="*/ 1417512 w 1655762"/>
              <a:gd name="connsiteY2437" fmla="*/ 297572 h 1687324"/>
              <a:gd name="connsiteX2438" fmla="*/ 1401862 w 1655762"/>
              <a:gd name="connsiteY2438" fmla="*/ 281912 h 1687324"/>
              <a:gd name="connsiteX2439" fmla="*/ 1401861 w 1655762"/>
              <a:gd name="connsiteY2439" fmla="*/ 281910 h 1687324"/>
              <a:gd name="connsiteX2440" fmla="*/ 1401860 w 1655762"/>
              <a:gd name="connsiteY2440" fmla="*/ 281909 h 1687324"/>
              <a:gd name="connsiteX2441" fmla="*/ 1401791 w 1655762"/>
              <a:gd name="connsiteY2441" fmla="*/ 281826 h 1687324"/>
              <a:gd name="connsiteX2442" fmla="*/ 1397948 w 1655762"/>
              <a:gd name="connsiteY2442" fmla="*/ 277156 h 1687324"/>
              <a:gd name="connsiteX2443" fmla="*/ 1397915 w 1655762"/>
              <a:gd name="connsiteY2443" fmla="*/ 277172 h 1687324"/>
              <a:gd name="connsiteX2444" fmla="*/ 1390682 w 1655762"/>
              <a:gd name="connsiteY2444" fmla="*/ 268486 h 1687324"/>
              <a:gd name="connsiteX2445" fmla="*/ 1392918 w 1655762"/>
              <a:gd name="connsiteY2445" fmla="*/ 270723 h 1687324"/>
              <a:gd name="connsiteX2446" fmla="*/ 1386355 w 1655762"/>
              <a:gd name="connsiteY2446" fmla="*/ 264156 h 1687324"/>
              <a:gd name="connsiteX2447" fmla="*/ 1376652 w 1655762"/>
              <a:gd name="connsiteY2447" fmla="*/ 255877 h 1687324"/>
              <a:gd name="connsiteX2448" fmla="*/ 1375502 w 1655762"/>
              <a:gd name="connsiteY2448" fmla="*/ 254650 h 1687324"/>
              <a:gd name="connsiteX2449" fmla="*/ 1377267 w 1655762"/>
              <a:gd name="connsiteY2449" fmla="*/ 257299 h 1687324"/>
              <a:gd name="connsiteX2450" fmla="*/ 1383974 w 1655762"/>
              <a:gd name="connsiteY2450" fmla="*/ 264011 h 1687324"/>
              <a:gd name="connsiteX2451" fmla="*/ 1393055 w 1655762"/>
              <a:gd name="connsiteY2451" fmla="*/ 274916 h 1687324"/>
              <a:gd name="connsiteX2452" fmla="*/ 1388725 w 1655762"/>
              <a:gd name="connsiteY2452" fmla="*/ 270164 h 1687324"/>
              <a:gd name="connsiteX2453" fmla="*/ 1381738 w 1655762"/>
              <a:gd name="connsiteY2453" fmla="*/ 264011 h 1687324"/>
              <a:gd name="connsiteX2454" fmla="*/ 1397389 w 1655762"/>
              <a:gd name="connsiteY2454" fmla="*/ 281910 h 1687324"/>
              <a:gd name="connsiteX2455" fmla="*/ 1413040 w 1655762"/>
              <a:gd name="connsiteY2455" fmla="*/ 302047 h 1687324"/>
              <a:gd name="connsiteX2456" fmla="*/ 1413040 w 1655762"/>
              <a:gd name="connsiteY2456" fmla="*/ 304284 h 1687324"/>
              <a:gd name="connsiteX2457" fmla="*/ 1420571 w 1655762"/>
              <a:gd name="connsiteY2457" fmla="*/ 313705 h 1687324"/>
              <a:gd name="connsiteX2458" fmla="*/ 1421145 w 1655762"/>
              <a:gd name="connsiteY2458" fmla="*/ 314632 h 1687324"/>
              <a:gd name="connsiteX2459" fmla="*/ 1426455 w 1655762"/>
              <a:gd name="connsiteY2459" fmla="*/ 322183 h 1687324"/>
              <a:gd name="connsiteX2460" fmla="*/ 1435398 w 1655762"/>
              <a:gd name="connsiteY2460" fmla="*/ 335608 h 1687324"/>
              <a:gd name="connsiteX2461" fmla="*/ 1447695 w 1655762"/>
              <a:gd name="connsiteY2461" fmla="*/ 354346 h 1687324"/>
              <a:gd name="connsiteX2462" fmla="*/ 1455587 w 1655762"/>
              <a:gd name="connsiteY2462" fmla="*/ 365294 h 1687324"/>
              <a:gd name="connsiteX2463" fmla="*/ 1463041 w 1655762"/>
              <a:gd name="connsiteY2463" fmla="*/ 376897 h 1687324"/>
              <a:gd name="connsiteX2464" fmla="*/ 1471171 w 1655762"/>
              <a:gd name="connsiteY2464" fmla="*/ 391542 h 1687324"/>
              <a:gd name="connsiteX2465" fmla="*/ 1473407 w 1655762"/>
              <a:gd name="connsiteY2465" fmla="*/ 396017 h 1687324"/>
              <a:gd name="connsiteX2466" fmla="*/ 1455521 w 1655762"/>
              <a:gd name="connsiteY2466" fmla="*/ 369168 h 1687324"/>
              <a:gd name="connsiteX2467" fmla="*/ 1437634 w 1655762"/>
              <a:gd name="connsiteY2467" fmla="*/ 342320 h 1687324"/>
              <a:gd name="connsiteX2468" fmla="*/ 1435398 w 1655762"/>
              <a:gd name="connsiteY2468" fmla="*/ 340082 h 1687324"/>
              <a:gd name="connsiteX2469" fmla="*/ 1426455 w 1655762"/>
              <a:gd name="connsiteY2469" fmla="*/ 328895 h 1687324"/>
              <a:gd name="connsiteX2470" fmla="*/ 1444341 w 1655762"/>
              <a:gd name="connsiteY2470" fmla="*/ 353507 h 1687324"/>
              <a:gd name="connsiteX2471" fmla="*/ 1446577 w 1655762"/>
              <a:gd name="connsiteY2471" fmla="*/ 360219 h 1687324"/>
              <a:gd name="connsiteX2472" fmla="*/ 1442106 w 1655762"/>
              <a:gd name="connsiteY2472" fmla="*/ 351269 h 1687324"/>
              <a:gd name="connsiteX2473" fmla="*/ 1426455 w 1655762"/>
              <a:gd name="connsiteY2473" fmla="*/ 331133 h 1687324"/>
              <a:gd name="connsiteX2474" fmla="*/ 1413040 w 1655762"/>
              <a:gd name="connsiteY2474" fmla="*/ 313234 h 1687324"/>
              <a:gd name="connsiteX2475" fmla="*/ 1410804 w 1655762"/>
              <a:gd name="connsiteY2475" fmla="*/ 310996 h 1687324"/>
              <a:gd name="connsiteX2476" fmla="*/ 1406332 w 1655762"/>
              <a:gd name="connsiteY2476" fmla="*/ 304284 h 1687324"/>
              <a:gd name="connsiteX2477" fmla="*/ 1404097 w 1655762"/>
              <a:gd name="connsiteY2477" fmla="*/ 302047 h 1687324"/>
              <a:gd name="connsiteX2478" fmla="*/ 1401861 w 1655762"/>
              <a:gd name="connsiteY2478" fmla="*/ 297572 h 1687324"/>
              <a:gd name="connsiteX2479" fmla="*/ 1397389 w 1655762"/>
              <a:gd name="connsiteY2479" fmla="*/ 293097 h 1687324"/>
              <a:gd name="connsiteX2480" fmla="*/ 1399625 w 1655762"/>
              <a:gd name="connsiteY2480" fmla="*/ 297572 h 1687324"/>
              <a:gd name="connsiteX2481" fmla="*/ 1392918 w 1655762"/>
              <a:gd name="connsiteY2481" fmla="*/ 288623 h 1687324"/>
              <a:gd name="connsiteX2482" fmla="*/ 1388446 w 1655762"/>
              <a:gd name="connsiteY2482" fmla="*/ 281910 h 1687324"/>
              <a:gd name="connsiteX2483" fmla="*/ 1395153 w 1655762"/>
              <a:gd name="connsiteY2483" fmla="*/ 288623 h 1687324"/>
              <a:gd name="connsiteX2484" fmla="*/ 1388448 w 1655762"/>
              <a:gd name="connsiteY2484" fmla="*/ 279675 h 1687324"/>
              <a:gd name="connsiteX2485" fmla="*/ 1395153 w 1655762"/>
              <a:gd name="connsiteY2485" fmla="*/ 286385 h 1687324"/>
              <a:gd name="connsiteX2486" fmla="*/ 1408568 w 1655762"/>
              <a:gd name="connsiteY2486" fmla="*/ 302047 h 1687324"/>
              <a:gd name="connsiteX2487" fmla="*/ 1392918 w 1655762"/>
              <a:gd name="connsiteY2487" fmla="*/ 279673 h 1687324"/>
              <a:gd name="connsiteX2488" fmla="*/ 1390682 w 1655762"/>
              <a:gd name="connsiteY2488" fmla="*/ 277436 h 1687324"/>
              <a:gd name="connsiteX2489" fmla="*/ 1388446 w 1655762"/>
              <a:gd name="connsiteY2489" fmla="*/ 277436 h 1687324"/>
              <a:gd name="connsiteX2490" fmla="*/ 1381738 w 1655762"/>
              <a:gd name="connsiteY2490" fmla="*/ 272961 h 1687324"/>
              <a:gd name="connsiteX2491" fmla="*/ 1375031 w 1655762"/>
              <a:gd name="connsiteY2491" fmla="*/ 264011 h 1687324"/>
              <a:gd name="connsiteX2492" fmla="*/ 1368323 w 1655762"/>
              <a:gd name="connsiteY2492" fmla="*/ 255062 h 1687324"/>
              <a:gd name="connsiteX2493" fmla="*/ 1357144 w 1655762"/>
              <a:gd name="connsiteY2493" fmla="*/ 243875 h 1687324"/>
              <a:gd name="connsiteX2494" fmla="*/ 1359380 w 1655762"/>
              <a:gd name="connsiteY2494" fmla="*/ 246112 h 1687324"/>
              <a:gd name="connsiteX2495" fmla="*/ 1370559 w 1655762"/>
              <a:gd name="connsiteY2495" fmla="*/ 259537 h 1687324"/>
              <a:gd name="connsiteX2496" fmla="*/ 1381738 w 1655762"/>
              <a:gd name="connsiteY2496" fmla="*/ 272961 h 1687324"/>
              <a:gd name="connsiteX2497" fmla="*/ 1374848 w 1655762"/>
              <a:gd name="connsiteY2497" fmla="*/ 267051 h 1687324"/>
              <a:gd name="connsiteX2498" fmla="*/ 1376638 w 1655762"/>
              <a:gd name="connsiteY2498" fmla="*/ 268206 h 1687324"/>
              <a:gd name="connsiteX2499" fmla="*/ 1375031 w 1655762"/>
              <a:gd name="connsiteY2499" fmla="*/ 266249 h 1687324"/>
              <a:gd name="connsiteX2500" fmla="*/ 1366088 w 1655762"/>
              <a:gd name="connsiteY2500" fmla="*/ 258045 h 1687324"/>
              <a:gd name="connsiteX2501" fmla="*/ 1366088 w 1655762"/>
              <a:gd name="connsiteY2501" fmla="*/ 257299 h 1687324"/>
              <a:gd name="connsiteX2502" fmla="*/ 1359380 w 1655762"/>
              <a:gd name="connsiteY2502" fmla="*/ 250587 h 1687324"/>
              <a:gd name="connsiteX2503" fmla="*/ 1361616 w 1655762"/>
              <a:gd name="connsiteY2503" fmla="*/ 250587 h 1687324"/>
              <a:gd name="connsiteX2504" fmla="*/ 1352673 w 1655762"/>
              <a:gd name="connsiteY2504" fmla="*/ 241637 h 1687324"/>
              <a:gd name="connsiteX2505" fmla="*/ 1348688 w 1655762"/>
              <a:gd name="connsiteY2505" fmla="*/ 238979 h 1687324"/>
              <a:gd name="connsiteX2506" fmla="*/ 1345965 w 1655762"/>
              <a:gd name="connsiteY2506" fmla="*/ 237163 h 1687324"/>
              <a:gd name="connsiteX2507" fmla="*/ 1353631 w 1655762"/>
              <a:gd name="connsiteY2507" fmla="*/ 246112 h 1687324"/>
              <a:gd name="connsiteX2508" fmla="*/ 1352673 w 1655762"/>
              <a:gd name="connsiteY2508" fmla="*/ 246112 h 1687324"/>
              <a:gd name="connsiteX2509" fmla="*/ 1352673 w 1655762"/>
              <a:gd name="connsiteY2509" fmla="*/ 248350 h 1687324"/>
              <a:gd name="connsiteX2510" fmla="*/ 1343729 w 1655762"/>
              <a:gd name="connsiteY2510" fmla="*/ 239400 h 1687324"/>
              <a:gd name="connsiteX2511" fmla="*/ 1332550 w 1655762"/>
              <a:gd name="connsiteY2511" fmla="*/ 230451 h 1687324"/>
              <a:gd name="connsiteX2512" fmla="*/ 1341494 w 1655762"/>
              <a:gd name="connsiteY2512" fmla="*/ 239400 h 1687324"/>
              <a:gd name="connsiteX2513" fmla="*/ 1350437 w 1655762"/>
              <a:gd name="connsiteY2513" fmla="*/ 248350 h 1687324"/>
              <a:gd name="connsiteX2514" fmla="*/ 1368323 w 1655762"/>
              <a:gd name="connsiteY2514" fmla="*/ 266249 h 1687324"/>
              <a:gd name="connsiteX2515" fmla="*/ 1386210 w 1655762"/>
              <a:gd name="connsiteY2515" fmla="*/ 284148 h 1687324"/>
              <a:gd name="connsiteX2516" fmla="*/ 1392918 w 1655762"/>
              <a:gd name="connsiteY2516" fmla="*/ 293097 h 1687324"/>
              <a:gd name="connsiteX2517" fmla="*/ 1399625 w 1655762"/>
              <a:gd name="connsiteY2517" fmla="*/ 302047 h 1687324"/>
              <a:gd name="connsiteX2518" fmla="*/ 1410804 w 1655762"/>
              <a:gd name="connsiteY2518" fmla="*/ 313234 h 1687324"/>
              <a:gd name="connsiteX2519" fmla="*/ 1415276 w 1655762"/>
              <a:gd name="connsiteY2519" fmla="*/ 317709 h 1687324"/>
              <a:gd name="connsiteX2520" fmla="*/ 1419747 w 1655762"/>
              <a:gd name="connsiteY2520" fmla="*/ 324421 h 1687324"/>
              <a:gd name="connsiteX2521" fmla="*/ 1415276 w 1655762"/>
              <a:gd name="connsiteY2521" fmla="*/ 319946 h 1687324"/>
              <a:gd name="connsiteX2522" fmla="*/ 1426455 w 1655762"/>
              <a:gd name="connsiteY2522" fmla="*/ 335608 h 1687324"/>
              <a:gd name="connsiteX2523" fmla="*/ 1425896 w 1655762"/>
              <a:gd name="connsiteY2523" fmla="*/ 336167 h 1687324"/>
              <a:gd name="connsiteX2524" fmla="*/ 1423548 w 1655762"/>
              <a:gd name="connsiteY2524" fmla="*/ 334489 h 1687324"/>
              <a:gd name="connsiteX2525" fmla="*/ 1423381 w 1655762"/>
              <a:gd name="connsiteY2525" fmla="*/ 334209 h 1687324"/>
              <a:gd name="connsiteX2526" fmla="*/ 1418247 w 1655762"/>
              <a:gd name="connsiteY2526" fmla="*/ 327604 h 1687324"/>
              <a:gd name="connsiteX2527" fmla="*/ 1417786 w 1655762"/>
              <a:gd name="connsiteY2527" fmla="*/ 327129 h 1687324"/>
              <a:gd name="connsiteX2528" fmla="*/ 1421424 w 1655762"/>
              <a:gd name="connsiteY2528" fmla="*/ 333370 h 1687324"/>
              <a:gd name="connsiteX2529" fmla="*/ 1423178 w 1655762"/>
              <a:gd name="connsiteY2529" fmla="*/ 334990 h 1687324"/>
              <a:gd name="connsiteX2530" fmla="*/ 1426764 w 1655762"/>
              <a:gd name="connsiteY2530" fmla="*/ 339851 h 1687324"/>
              <a:gd name="connsiteX2531" fmla="*/ 1430927 w 1655762"/>
              <a:gd name="connsiteY2531" fmla="*/ 346794 h 1687324"/>
              <a:gd name="connsiteX2532" fmla="*/ 1432121 w 1655762"/>
              <a:gd name="connsiteY2532" fmla="*/ 348354 h 1687324"/>
              <a:gd name="connsiteX2533" fmla="*/ 1435398 w 1655762"/>
              <a:gd name="connsiteY2533" fmla="*/ 353507 h 1687324"/>
              <a:gd name="connsiteX2534" fmla="*/ 1433162 w 1655762"/>
              <a:gd name="connsiteY2534" fmla="*/ 351269 h 1687324"/>
              <a:gd name="connsiteX2535" fmla="*/ 1428691 w 1655762"/>
              <a:gd name="connsiteY2535" fmla="*/ 344557 h 1687324"/>
              <a:gd name="connsiteX2536" fmla="*/ 1421983 w 1655762"/>
              <a:gd name="connsiteY2536" fmla="*/ 337845 h 1687324"/>
              <a:gd name="connsiteX2537" fmla="*/ 1421983 w 1655762"/>
              <a:gd name="connsiteY2537" fmla="*/ 335608 h 1687324"/>
              <a:gd name="connsiteX2538" fmla="*/ 1413040 w 1655762"/>
              <a:gd name="connsiteY2538" fmla="*/ 322183 h 1687324"/>
              <a:gd name="connsiteX2539" fmla="*/ 1411994 w 1655762"/>
              <a:gd name="connsiteY2539" fmla="*/ 321735 h 1687324"/>
              <a:gd name="connsiteX2540" fmla="*/ 1411084 w 1655762"/>
              <a:gd name="connsiteY2540" fmla="*/ 321344 h 1687324"/>
              <a:gd name="connsiteX2541" fmla="*/ 1410804 w 1655762"/>
              <a:gd name="connsiteY2541" fmla="*/ 322183 h 1687324"/>
              <a:gd name="connsiteX2542" fmla="*/ 1402151 w 1655762"/>
              <a:gd name="connsiteY2542" fmla="*/ 310533 h 1687324"/>
              <a:gd name="connsiteX2543" fmla="*/ 1399117 w 1655762"/>
              <a:gd name="connsiteY2543" fmla="*/ 308968 h 1687324"/>
              <a:gd name="connsiteX2544" fmla="*/ 1395677 w 1655762"/>
              <a:gd name="connsiteY2544" fmla="*/ 302147 h 1687324"/>
              <a:gd name="connsiteX2545" fmla="*/ 1394837 w 1655762"/>
              <a:gd name="connsiteY2545" fmla="*/ 300733 h 1687324"/>
              <a:gd name="connsiteX2546" fmla="*/ 1381738 w 1655762"/>
              <a:gd name="connsiteY2546" fmla="*/ 284148 h 1687324"/>
              <a:gd name="connsiteX2547" fmla="*/ 1381299 w 1655762"/>
              <a:gd name="connsiteY2547" fmla="*/ 283679 h 1687324"/>
              <a:gd name="connsiteX2548" fmla="*/ 1387475 w 1655762"/>
              <a:gd name="connsiteY2548" fmla="*/ 292101 h 1687324"/>
              <a:gd name="connsiteX2549" fmla="*/ 1377097 w 1655762"/>
              <a:gd name="connsiteY2549" fmla="*/ 279128 h 1687324"/>
              <a:gd name="connsiteX2550" fmla="*/ 1368323 w 1655762"/>
              <a:gd name="connsiteY2550" fmla="*/ 268486 h 1687324"/>
              <a:gd name="connsiteX2551" fmla="*/ 1369441 w 1655762"/>
              <a:gd name="connsiteY2551" fmla="*/ 270724 h 1687324"/>
              <a:gd name="connsiteX2552" fmla="*/ 1370559 w 1655762"/>
              <a:gd name="connsiteY2552" fmla="*/ 272961 h 1687324"/>
              <a:gd name="connsiteX2553" fmla="*/ 1363852 w 1655762"/>
              <a:gd name="connsiteY2553" fmla="*/ 266249 h 1687324"/>
              <a:gd name="connsiteX2554" fmla="*/ 1366088 w 1655762"/>
              <a:gd name="connsiteY2554" fmla="*/ 266249 h 1687324"/>
              <a:gd name="connsiteX2555" fmla="*/ 1360897 w 1655762"/>
              <a:gd name="connsiteY2555" fmla="*/ 261054 h 1687324"/>
              <a:gd name="connsiteX2556" fmla="*/ 1359536 w 1655762"/>
              <a:gd name="connsiteY2556" fmla="*/ 260033 h 1687324"/>
              <a:gd name="connsiteX2557" fmla="*/ 1359633 w 1655762"/>
              <a:gd name="connsiteY2557" fmla="*/ 259790 h 1687324"/>
              <a:gd name="connsiteX2558" fmla="*/ 1350437 w 1655762"/>
              <a:gd name="connsiteY2558" fmla="*/ 250587 h 1687324"/>
              <a:gd name="connsiteX2559" fmla="*/ 1337022 w 1655762"/>
              <a:gd name="connsiteY2559" fmla="*/ 241637 h 1687324"/>
              <a:gd name="connsiteX2560" fmla="*/ 1334787 w 1655762"/>
              <a:gd name="connsiteY2560" fmla="*/ 239400 h 1687324"/>
              <a:gd name="connsiteX2561" fmla="*/ 1337581 w 1655762"/>
              <a:gd name="connsiteY2561" fmla="*/ 239959 h 1687324"/>
              <a:gd name="connsiteX2562" fmla="*/ 1337022 w 1655762"/>
              <a:gd name="connsiteY2562" fmla="*/ 237163 h 1687324"/>
              <a:gd name="connsiteX2563" fmla="*/ 1325848 w 1655762"/>
              <a:gd name="connsiteY2563" fmla="*/ 228218 h 1687324"/>
              <a:gd name="connsiteX2564" fmla="*/ 1325843 w 1655762"/>
              <a:gd name="connsiteY2564" fmla="*/ 228213 h 1687324"/>
              <a:gd name="connsiteX2565" fmla="*/ 1325843 w 1655762"/>
              <a:gd name="connsiteY2565" fmla="*/ 228214 h 1687324"/>
              <a:gd name="connsiteX2566" fmla="*/ 1323607 w 1655762"/>
              <a:gd name="connsiteY2566" fmla="*/ 225976 h 1687324"/>
              <a:gd name="connsiteX2567" fmla="*/ 1334786 w 1655762"/>
              <a:gd name="connsiteY2567" fmla="*/ 234925 h 1687324"/>
              <a:gd name="connsiteX2568" fmla="*/ 1332550 w 1655762"/>
              <a:gd name="connsiteY2568" fmla="*/ 232688 h 1687324"/>
              <a:gd name="connsiteX2569" fmla="*/ 1307956 w 1655762"/>
              <a:gd name="connsiteY2569" fmla="*/ 212552 h 1687324"/>
              <a:gd name="connsiteX2570" fmla="*/ 1314664 w 1655762"/>
              <a:gd name="connsiteY2570" fmla="*/ 217026 h 1687324"/>
              <a:gd name="connsiteX2571" fmla="*/ 1325711 w 1655762"/>
              <a:gd name="connsiteY2571" fmla="*/ 225787 h 1687324"/>
              <a:gd name="connsiteX2572" fmla="*/ 1333948 w 1655762"/>
              <a:gd name="connsiteY2572" fmla="*/ 233807 h 1687324"/>
              <a:gd name="connsiteX2573" fmla="*/ 1345965 w 1655762"/>
              <a:gd name="connsiteY2573" fmla="*/ 243875 h 1687324"/>
              <a:gd name="connsiteX2574" fmla="*/ 1329476 w 1655762"/>
              <a:gd name="connsiteY2574" fmla="*/ 228773 h 1687324"/>
              <a:gd name="connsiteX2575" fmla="*/ 1325711 w 1655762"/>
              <a:gd name="connsiteY2575" fmla="*/ 225787 h 1687324"/>
              <a:gd name="connsiteX2576" fmla="*/ 1323607 w 1655762"/>
              <a:gd name="connsiteY2576" fmla="*/ 223738 h 1687324"/>
              <a:gd name="connsiteX2577" fmla="*/ 1316698 w 1655762"/>
              <a:gd name="connsiteY2577" fmla="*/ 216824 h 1687324"/>
              <a:gd name="connsiteX2578" fmla="*/ 1309915 w 1655762"/>
              <a:gd name="connsiteY2578" fmla="*/ 210962 h 1687324"/>
              <a:gd name="connsiteX2579" fmla="*/ 1307347 w 1655762"/>
              <a:gd name="connsiteY2579" fmla="*/ 208919 h 1687324"/>
              <a:gd name="connsiteX2580" fmla="*/ 1298516 w 1655762"/>
              <a:gd name="connsiteY2580" fmla="*/ 202607 h 1687324"/>
              <a:gd name="connsiteX2581" fmla="*/ 1298175 w 1655762"/>
              <a:gd name="connsiteY2581" fmla="*/ 202204 h 1687324"/>
              <a:gd name="connsiteX2582" fmla="*/ 1295692 w 1655762"/>
              <a:gd name="connsiteY2582" fmla="*/ 200576 h 1687324"/>
              <a:gd name="connsiteX2583" fmla="*/ 1296988 w 1655762"/>
              <a:gd name="connsiteY2583" fmla="*/ 201613 h 1687324"/>
              <a:gd name="connsiteX2584" fmla="*/ 1295690 w 1655762"/>
              <a:gd name="connsiteY2584" fmla="*/ 200575 h 1687324"/>
              <a:gd name="connsiteX2585" fmla="*/ 1292613 w 1655762"/>
              <a:gd name="connsiteY2585" fmla="*/ 198557 h 1687324"/>
              <a:gd name="connsiteX2586" fmla="*/ 1290709 w 1655762"/>
              <a:gd name="connsiteY2586" fmla="*/ 196890 h 1687324"/>
              <a:gd name="connsiteX2587" fmla="*/ 1291084 w 1655762"/>
              <a:gd name="connsiteY2587" fmla="*/ 196890 h 1687324"/>
              <a:gd name="connsiteX2588" fmla="*/ 1292224 w 1655762"/>
              <a:gd name="connsiteY2588" fmla="*/ 196890 h 1687324"/>
              <a:gd name="connsiteX2589" fmla="*/ 1291800 w 1655762"/>
              <a:gd name="connsiteY2589" fmla="*/ 196552 h 1687324"/>
              <a:gd name="connsiteX2590" fmla="*/ 1286437 w 1655762"/>
              <a:gd name="connsiteY2590" fmla="*/ 192974 h 1687324"/>
              <a:gd name="connsiteX2591" fmla="*/ 1278891 w 1655762"/>
              <a:gd name="connsiteY2591" fmla="*/ 185703 h 1687324"/>
              <a:gd name="connsiteX2592" fmla="*/ 1278848 w 1655762"/>
              <a:gd name="connsiteY2592" fmla="*/ 185694 h 1687324"/>
              <a:gd name="connsiteX2593" fmla="*/ 1278891 w 1655762"/>
              <a:gd name="connsiteY2593" fmla="*/ 185738 h 1687324"/>
              <a:gd name="connsiteX2594" fmla="*/ 1278816 w 1655762"/>
              <a:gd name="connsiteY2594" fmla="*/ 185688 h 1687324"/>
              <a:gd name="connsiteX2595" fmla="*/ 1276096 w 1655762"/>
              <a:gd name="connsiteY2595" fmla="*/ 185144 h 1687324"/>
              <a:gd name="connsiteX2596" fmla="*/ 1269947 w 1655762"/>
              <a:gd name="connsiteY2596" fmla="*/ 181228 h 1687324"/>
              <a:gd name="connsiteX2597" fmla="*/ 1284589 w 1655762"/>
              <a:gd name="connsiteY2597" fmla="*/ 191694 h 1687324"/>
              <a:gd name="connsiteX2598" fmla="*/ 1285598 w 1655762"/>
              <a:gd name="connsiteY2598" fmla="*/ 192415 h 1687324"/>
              <a:gd name="connsiteX2599" fmla="*/ 1285071 w 1655762"/>
              <a:gd name="connsiteY2599" fmla="*/ 192080 h 1687324"/>
              <a:gd name="connsiteX2600" fmla="*/ 1261004 w 1655762"/>
              <a:gd name="connsiteY2600" fmla="*/ 176753 h 1687324"/>
              <a:gd name="connsiteX2601" fmla="*/ 1267711 w 1655762"/>
              <a:gd name="connsiteY2601" fmla="*/ 181228 h 1687324"/>
              <a:gd name="connsiteX2602" fmla="*/ 1254297 w 1655762"/>
              <a:gd name="connsiteY2602" fmla="*/ 172279 h 1687324"/>
              <a:gd name="connsiteX2603" fmla="*/ 1243341 w 1655762"/>
              <a:gd name="connsiteY2603" fmla="*/ 164448 h 1687324"/>
              <a:gd name="connsiteX2604" fmla="*/ 1242279 w 1655762"/>
              <a:gd name="connsiteY2604" fmla="*/ 163609 h 1687324"/>
              <a:gd name="connsiteX2605" fmla="*/ 1238646 w 1655762"/>
              <a:gd name="connsiteY2605" fmla="*/ 161092 h 1687324"/>
              <a:gd name="connsiteX2606" fmla="*/ 1243341 w 1655762"/>
              <a:gd name="connsiteY2606" fmla="*/ 164448 h 1687324"/>
              <a:gd name="connsiteX2607" fmla="*/ 1247589 w 1655762"/>
              <a:gd name="connsiteY2607" fmla="*/ 167804 h 1687324"/>
              <a:gd name="connsiteX2608" fmla="*/ 1220759 w 1655762"/>
              <a:gd name="connsiteY2608" fmla="*/ 149905 h 1687324"/>
              <a:gd name="connsiteX2609" fmla="*/ 1218523 w 1655762"/>
              <a:gd name="connsiteY2609" fmla="*/ 149905 h 1687324"/>
              <a:gd name="connsiteX2610" fmla="*/ 1207344 w 1655762"/>
              <a:gd name="connsiteY2610" fmla="*/ 143193 h 1687324"/>
              <a:gd name="connsiteX2611" fmla="*/ 1216288 w 1655762"/>
              <a:gd name="connsiteY2611" fmla="*/ 147667 h 1687324"/>
              <a:gd name="connsiteX2612" fmla="*/ 1202873 w 1655762"/>
              <a:gd name="connsiteY2612" fmla="*/ 138718 h 1687324"/>
              <a:gd name="connsiteX2613" fmla="*/ 1191917 w 1655762"/>
              <a:gd name="connsiteY2613" fmla="*/ 132453 h 1687324"/>
              <a:gd name="connsiteX2614" fmla="*/ 1196165 w 1655762"/>
              <a:gd name="connsiteY2614" fmla="*/ 134243 h 1687324"/>
              <a:gd name="connsiteX2615" fmla="*/ 1180514 w 1655762"/>
              <a:gd name="connsiteY2615" fmla="*/ 125294 h 1687324"/>
              <a:gd name="connsiteX2616" fmla="*/ 1178279 w 1655762"/>
              <a:gd name="connsiteY2616" fmla="*/ 123056 h 1687324"/>
              <a:gd name="connsiteX2617" fmla="*/ 1171571 w 1655762"/>
              <a:gd name="connsiteY2617" fmla="*/ 120819 h 1687324"/>
              <a:gd name="connsiteX2618" fmla="*/ 1151449 w 1655762"/>
              <a:gd name="connsiteY2618" fmla="*/ 109632 h 1687324"/>
              <a:gd name="connsiteX2619" fmla="*/ 1153685 w 1655762"/>
              <a:gd name="connsiteY2619" fmla="*/ 109632 h 1687324"/>
              <a:gd name="connsiteX2620" fmla="*/ 1144741 w 1655762"/>
              <a:gd name="connsiteY2620" fmla="*/ 105157 h 1687324"/>
              <a:gd name="connsiteX2621" fmla="*/ 1133562 w 1655762"/>
              <a:gd name="connsiteY2621" fmla="*/ 102920 h 1687324"/>
              <a:gd name="connsiteX2622" fmla="*/ 1126855 w 1655762"/>
              <a:gd name="connsiteY2622" fmla="*/ 98445 h 1687324"/>
              <a:gd name="connsiteX2623" fmla="*/ 1122383 w 1655762"/>
              <a:gd name="connsiteY2623" fmla="*/ 98445 h 1687324"/>
              <a:gd name="connsiteX2624" fmla="*/ 1122383 w 1655762"/>
              <a:gd name="connsiteY2624" fmla="*/ 96208 h 1687324"/>
              <a:gd name="connsiteX2625" fmla="*/ 1113440 w 1655762"/>
              <a:gd name="connsiteY2625" fmla="*/ 93970 h 1687324"/>
              <a:gd name="connsiteX2626" fmla="*/ 1113161 w 1655762"/>
              <a:gd name="connsiteY2626" fmla="*/ 93970 h 1687324"/>
              <a:gd name="connsiteX2627" fmla="*/ 1111610 w 1655762"/>
              <a:gd name="connsiteY2627" fmla="*/ 93970 h 1687324"/>
              <a:gd name="connsiteX2628" fmla="*/ 1106732 w 1655762"/>
              <a:gd name="connsiteY2628" fmla="*/ 91733 h 1687324"/>
              <a:gd name="connsiteX2629" fmla="*/ 1108968 w 1655762"/>
              <a:gd name="connsiteY2629" fmla="*/ 91733 h 1687324"/>
              <a:gd name="connsiteX2630" fmla="*/ 1102261 w 1655762"/>
              <a:gd name="connsiteY2630" fmla="*/ 89495 h 1687324"/>
              <a:gd name="connsiteX2631" fmla="*/ 1095553 w 1655762"/>
              <a:gd name="connsiteY2631" fmla="*/ 87258 h 1687324"/>
              <a:gd name="connsiteX2632" fmla="*/ 1100025 w 1655762"/>
              <a:gd name="connsiteY2632" fmla="*/ 87258 h 1687324"/>
              <a:gd name="connsiteX2633" fmla="*/ 1111204 w 1655762"/>
              <a:gd name="connsiteY2633" fmla="*/ 91733 h 1687324"/>
              <a:gd name="connsiteX2634" fmla="*/ 1100025 w 1655762"/>
              <a:gd name="connsiteY2634" fmla="*/ 87258 h 1687324"/>
              <a:gd name="connsiteX2635" fmla="*/ 1091082 w 1655762"/>
              <a:gd name="connsiteY2635" fmla="*/ 82783 h 1687324"/>
              <a:gd name="connsiteX2636" fmla="*/ 1073195 w 1655762"/>
              <a:gd name="connsiteY2636" fmla="*/ 76071 h 1687324"/>
              <a:gd name="connsiteX2637" fmla="*/ 1064449 w 1655762"/>
              <a:gd name="connsiteY2637" fmla="*/ 74613 h 1687324"/>
              <a:gd name="connsiteX2638" fmla="*/ 1063626 w 1655762"/>
              <a:gd name="connsiteY2638" fmla="*/ 74613 h 1687324"/>
              <a:gd name="connsiteX2639" fmla="*/ 1063524 w 1655762"/>
              <a:gd name="connsiteY2639" fmla="*/ 74562 h 1687324"/>
              <a:gd name="connsiteX2640" fmla="*/ 1062016 w 1655762"/>
              <a:gd name="connsiteY2640" fmla="*/ 76071 h 1687324"/>
              <a:gd name="connsiteX2641" fmla="*/ 1058942 w 1655762"/>
              <a:gd name="connsiteY2641" fmla="*/ 73834 h 1687324"/>
              <a:gd name="connsiteX2642" fmla="*/ 1058292 w 1655762"/>
              <a:gd name="connsiteY2642" fmla="*/ 72793 h 1687324"/>
              <a:gd name="connsiteX2643" fmla="*/ 1058051 w 1655762"/>
              <a:gd name="connsiteY2643" fmla="*/ 72695 h 1687324"/>
              <a:gd name="connsiteX2644" fmla="*/ 1053239 w 1655762"/>
              <a:gd name="connsiteY2644" fmla="*/ 70735 h 1687324"/>
              <a:gd name="connsiteX2645" fmla="*/ 1052808 w 1655762"/>
              <a:gd name="connsiteY2645" fmla="*/ 70648 h 1687324"/>
              <a:gd name="connsiteX2646" fmla="*/ 1056698 w 1655762"/>
              <a:gd name="connsiteY2646" fmla="*/ 73026 h 1687324"/>
              <a:gd name="connsiteX2647" fmla="*/ 1050153 w 1655762"/>
              <a:gd name="connsiteY2647" fmla="*/ 70117 h 1687324"/>
              <a:gd name="connsiteX2648" fmla="*/ 1046365 w 1655762"/>
              <a:gd name="connsiteY2648" fmla="*/ 69359 h 1687324"/>
              <a:gd name="connsiteX2649" fmla="*/ 1021771 w 1655762"/>
              <a:gd name="connsiteY2649" fmla="*/ 62647 h 1687324"/>
              <a:gd name="connsiteX2650" fmla="*/ 1024007 w 1655762"/>
              <a:gd name="connsiteY2650" fmla="*/ 64884 h 1687324"/>
              <a:gd name="connsiteX2651" fmla="*/ 1017299 w 1655762"/>
              <a:gd name="connsiteY2651" fmla="*/ 62647 h 1687324"/>
              <a:gd name="connsiteX2652" fmla="*/ 1019535 w 1655762"/>
              <a:gd name="connsiteY2652" fmla="*/ 62647 h 1687324"/>
              <a:gd name="connsiteX2653" fmla="*/ 1017299 w 1655762"/>
              <a:gd name="connsiteY2653" fmla="*/ 60409 h 1687324"/>
              <a:gd name="connsiteX2654" fmla="*/ 1015064 w 1655762"/>
              <a:gd name="connsiteY2654" fmla="*/ 62647 h 1687324"/>
              <a:gd name="connsiteX2655" fmla="*/ 1003884 w 1655762"/>
              <a:gd name="connsiteY2655" fmla="*/ 58172 h 1687324"/>
              <a:gd name="connsiteX2656" fmla="*/ 988234 w 1655762"/>
              <a:gd name="connsiteY2656" fmla="*/ 55935 h 1687324"/>
              <a:gd name="connsiteX2657" fmla="*/ 970347 w 1655762"/>
              <a:gd name="connsiteY2657" fmla="*/ 51460 h 1687324"/>
              <a:gd name="connsiteX2658" fmla="*/ 954696 w 1655762"/>
              <a:gd name="connsiteY2658" fmla="*/ 49223 h 1687324"/>
              <a:gd name="connsiteX2659" fmla="*/ 941281 w 1655762"/>
              <a:gd name="connsiteY2659" fmla="*/ 46985 h 1687324"/>
              <a:gd name="connsiteX2660" fmla="*/ 939046 w 1655762"/>
              <a:gd name="connsiteY2660" fmla="*/ 46985 h 1687324"/>
              <a:gd name="connsiteX2661" fmla="*/ 927867 w 1655762"/>
              <a:gd name="connsiteY2661" fmla="*/ 44748 h 1687324"/>
              <a:gd name="connsiteX2662" fmla="*/ 925631 w 1655762"/>
              <a:gd name="connsiteY2662" fmla="*/ 44748 h 1687324"/>
              <a:gd name="connsiteX2663" fmla="*/ 916687 w 1655762"/>
              <a:gd name="connsiteY2663" fmla="*/ 42510 h 1687324"/>
              <a:gd name="connsiteX2664" fmla="*/ 921159 w 1655762"/>
              <a:gd name="connsiteY2664" fmla="*/ 44748 h 1687324"/>
              <a:gd name="connsiteX2665" fmla="*/ 912216 w 1655762"/>
              <a:gd name="connsiteY2665" fmla="*/ 44748 h 1687324"/>
              <a:gd name="connsiteX2666" fmla="*/ 912216 w 1655762"/>
              <a:gd name="connsiteY2666" fmla="*/ 42510 h 1687324"/>
              <a:gd name="connsiteX2667" fmla="*/ 903272 w 1655762"/>
              <a:gd name="connsiteY2667" fmla="*/ 42510 h 1687324"/>
              <a:gd name="connsiteX2668" fmla="*/ 889001 w 1655762"/>
              <a:gd name="connsiteY2668" fmla="*/ 42510 h 1687324"/>
              <a:gd name="connsiteX2669" fmla="*/ 889001 w 1655762"/>
              <a:gd name="connsiteY2669" fmla="*/ 42863 h 1687324"/>
              <a:gd name="connsiteX2670" fmla="*/ 886533 w 1655762"/>
              <a:gd name="connsiteY2670" fmla="*/ 42510 h 1687324"/>
              <a:gd name="connsiteX2671" fmla="*/ 883150 w 1655762"/>
              <a:gd name="connsiteY2671" fmla="*/ 42510 h 1687324"/>
              <a:gd name="connsiteX2672" fmla="*/ 860792 w 1655762"/>
              <a:gd name="connsiteY2672" fmla="*/ 40273 h 1687324"/>
              <a:gd name="connsiteX2673" fmla="*/ 869735 w 1655762"/>
              <a:gd name="connsiteY2673" fmla="*/ 42510 h 1687324"/>
              <a:gd name="connsiteX2674" fmla="*/ 856320 w 1655762"/>
              <a:gd name="connsiteY2674" fmla="*/ 40273 h 1687324"/>
              <a:gd name="connsiteX2675" fmla="*/ 849613 w 1655762"/>
              <a:gd name="connsiteY2675" fmla="*/ 40273 h 1687324"/>
              <a:gd name="connsiteX2676" fmla="*/ 854084 w 1655762"/>
              <a:gd name="connsiteY2676" fmla="*/ 42510 h 1687324"/>
              <a:gd name="connsiteX2677" fmla="*/ 868849 w 1655762"/>
              <a:gd name="connsiteY2677" fmla="*/ 43988 h 1687324"/>
              <a:gd name="connsiteX2678" fmla="*/ 870014 w 1655762"/>
              <a:gd name="connsiteY2678" fmla="*/ 44468 h 1687324"/>
              <a:gd name="connsiteX2679" fmla="*/ 876443 w 1655762"/>
              <a:gd name="connsiteY2679" fmla="*/ 44748 h 1687324"/>
              <a:gd name="connsiteX2680" fmla="*/ 876443 w 1655762"/>
              <a:gd name="connsiteY2680" fmla="*/ 42510 h 1687324"/>
              <a:gd name="connsiteX2681" fmla="*/ 883150 w 1655762"/>
              <a:gd name="connsiteY2681" fmla="*/ 42510 h 1687324"/>
              <a:gd name="connsiteX2682" fmla="*/ 889858 w 1655762"/>
              <a:gd name="connsiteY2682" fmla="*/ 44748 h 1687324"/>
              <a:gd name="connsiteX2683" fmla="*/ 903272 w 1655762"/>
              <a:gd name="connsiteY2683" fmla="*/ 46985 h 1687324"/>
              <a:gd name="connsiteX2684" fmla="*/ 939046 w 1655762"/>
              <a:gd name="connsiteY2684" fmla="*/ 51460 h 1687324"/>
              <a:gd name="connsiteX2685" fmla="*/ 947989 w 1655762"/>
              <a:gd name="connsiteY2685" fmla="*/ 53697 h 1687324"/>
              <a:gd name="connsiteX2686" fmla="*/ 947989 w 1655762"/>
              <a:gd name="connsiteY2686" fmla="*/ 53829 h 1687324"/>
              <a:gd name="connsiteX2687" fmla="*/ 947430 w 1655762"/>
              <a:gd name="connsiteY2687" fmla="*/ 53697 h 1687324"/>
              <a:gd name="connsiteX2688" fmla="*/ 934574 w 1655762"/>
              <a:gd name="connsiteY2688" fmla="*/ 51460 h 1687324"/>
              <a:gd name="connsiteX2689" fmla="*/ 912216 w 1655762"/>
              <a:gd name="connsiteY2689" fmla="*/ 49223 h 1687324"/>
              <a:gd name="connsiteX2690" fmla="*/ 899797 w 1655762"/>
              <a:gd name="connsiteY2690" fmla="*/ 47447 h 1687324"/>
              <a:gd name="connsiteX2691" fmla="*/ 898801 w 1655762"/>
              <a:gd name="connsiteY2691" fmla="*/ 46985 h 1687324"/>
              <a:gd name="connsiteX2692" fmla="*/ 896565 w 1655762"/>
              <a:gd name="connsiteY2692" fmla="*/ 46985 h 1687324"/>
              <a:gd name="connsiteX2693" fmla="*/ 880914 w 1655762"/>
              <a:gd name="connsiteY2693" fmla="*/ 44748 h 1687324"/>
              <a:gd name="connsiteX2694" fmla="*/ 887622 w 1655762"/>
              <a:gd name="connsiteY2694" fmla="*/ 46985 h 1687324"/>
              <a:gd name="connsiteX2695" fmla="*/ 894050 w 1655762"/>
              <a:gd name="connsiteY2695" fmla="*/ 46985 h 1687324"/>
              <a:gd name="connsiteX2696" fmla="*/ 896565 w 1655762"/>
              <a:gd name="connsiteY2696" fmla="*/ 46985 h 1687324"/>
              <a:gd name="connsiteX2697" fmla="*/ 899797 w 1655762"/>
              <a:gd name="connsiteY2697" fmla="*/ 47447 h 1687324"/>
              <a:gd name="connsiteX2698" fmla="*/ 900233 w 1655762"/>
              <a:gd name="connsiteY2698" fmla="*/ 47649 h 1687324"/>
              <a:gd name="connsiteX2699" fmla="*/ 910177 w 1655762"/>
              <a:gd name="connsiteY2699" fmla="*/ 49498 h 1687324"/>
              <a:gd name="connsiteX2700" fmla="*/ 912182 w 1655762"/>
              <a:gd name="connsiteY2700" fmla="*/ 49774 h 1687324"/>
              <a:gd name="connsiteX2701" fmla="*/ 918923 w 1655762"/>
              <a:gd name="connsiteY2701" fmla="*/ 51460 h 1687324"/>
              <a:gd name="connsiteX2702" fmla="*/ 905508 w 1655762"/>
              <a:gd name="connsiteY2702" fmla="*/ 49223 h 1687324"/>
              <a:gd name="connsiteX2703" fmla="*/ 907744 w 1655762"/>
              <a:gd name="connsiteY2703" fmla="*/ 51460 h 1687324"/>
              <a:gd name="connsiteX2704" fmla="*/ 909980 w 1655762"/>
              <a:gd name="connsiteY2704" fmla="*/ 51460 h 1687324"/>
              <a:gd name="connsiteX2705" fmla="*/ 909980 w 1655762"/>
              <a:gd name="connsiteY2705" fmla="*/ 53697 h 1687324"/>
              <a:gd name="connsiteX2706" fmla="*/ 903272 w 1655762"/>
              <a:gd name="connsiteY2706" fmla="*/ 51460 h 1687324"/>
              <a:gd name="connsiteX2707" fmla="*/ 901037 w 1655762"/>
              <a:gd name="connsiteY2707" fmla="*/ 51460 h 1687324"/>
              <a:gd name="connsiteX2708" fmla="*/ 898801 w 1655762"/>
              <a:gd name="connsiteY2708" fmla="*/ 53697 h 1687324"/>
              <a:gd name="connsiteX2709" fmla="*/ 901037 w 1655762"/>
              <a:gd name="connsiteY2709" fmla="*/ 53697 h 1687324"/>
              <a:gd name="connsiteX2710" fmla="*/ 901596 w 1655762"/>
              <a:gd name="connsiteY2710" fmla="*/ 53697 h 1687324"/>
              <a:gd name="connsiteX2711" fmla="*/ 909980 w 1655762"/>
              <a:gd name="connsiteY2711" fmla="*/ 53697 h 1687324"/>
              <a:gd name="connsiteX2712" fmla="*/ 912216 w 1655762"/>
              <a:gd name="connsiteY2712" fmla="*/ 53697 h 1687324"/>
              <a:gd name="connsiteX2713" fmla="*/ 913400 w 1655762"/>
              <a:gd name="connsiteY2713" fmla="*/ 54290 h 1687324"/>
              <a:gd name="connsiteX2714" fmla="*/ 913159 w 1655762"/>
              <a:gd name="connsiteY2714" fmla="*/ 54641 h 1687324"/>
              <a:gd name="connsiteX2715" fmla="*/ 916687 w 1655762"/>
              <a:gd name="connsiteY2715" fmla="*/ 55935 h 1687324"/>
              <a:gd name="connsiteX2716" fmla="*/ 927867 w 1655762"/>
              <a:gd name="connsiteY2716" fmla="*/ 55935 h 1687324"/>
              <a:gd name="connsiteX2717" fmla="*/ 930102 w 1655762"/>
              <a:gd name="connsiteY2717" fmla="*/ 55935 h 1687324"/>
              <a:gd name="connsiteX2718" fmla="*/ 936810 w 1655762"/>
              <a:gd name="connsiteY2718" fmla="*/ 58172 h 1687324"/>
              <a:gd name="connsiteX2719" fmla="*/ 938207 w 1655762"/>
              <a:gd name="connsiteY2719" fmla="*/ 58172 h 1687324"/>
              <a:gd name="connsiteX2720" fmla="*/ 939859 w 1655762"/>
              <a:gd name="connsiteY2720" fmla="*/ 58172 h 1687324"/>
              <a:gd name="connsiteX2721" fmla="*/ 943517 w 1655762"/>
              <a:gd name="connsiteY2721" fmla="*/ 59011 h 1687324"/>
              <a:gd name="connsiteX2722" fmla="*/ 956932 w 1655762"/>
              <a:gd name="connsiteY2722" fmla="*/ 60409 h 1687324"/>
              <a:gd name="connsiteX2723" fmla="*/ 965875 w 1655762"/>
              <a:gd name="connsiteY2723" fmla="*/ 64884 h 1687324"/>
              <a:gd name="connsiteX2724" fmla="*/ 963231 w 1655762"/>
              <a:gd name="connsiteY2724" fmla="*/ 64884 h 1687324"/>
              <a:gd name="connsiteX2725" fmla="*/ 963613 w 1655762"/>
              <a:gd name="connsiteY2725" fmla="*/ 65088 h 1687324"/>
              <a:gd name="connsiteX2726" fmla="*/ 963001 w 1655762"/>
              <a:gd name="connsiteY2726" fmla="*/ 64884 h 1687324"/>
              <a:gd name="connsiteX2727" fmla="*/ 959168 w 1655762"/>
              <a:gd name="connsiteY2727" fmla="*/ 64884 h 1687324"/>
              <a:gd name="connsiteX2728" fmla="*/ 985998 w 1655762"/>
              <a:gd name="connsiteY2728" fmla="*/ 69359 h 1687324"/>
              <a:gd name="connsiteX2729" fmla="*/ 972583 w 1655762"/>
              <a:gd name="connsiteY2729" fmla="*/ 67122 h 1687324"/>
              <a:gd name="connsiteX2730" fmla="*/ 992705 w 1655762"/>
              <a:gd name="connsiteY2730" fmla="*/ 71596 h 1687324"/>
              <a:gd name="connsiteX2731" fmla="*/ 985998 w 1655762"/>
              <a:gd name="connsiteY2731" fmla="*/ 69359 h 1687324"/>
              <a:gd name="connsiteX2732" fmla="*/ 990470 w 1655762"/>
              <a:gd name="connsiteY2732" fmla="*/ 69359 h 1687324"/>
              <a:gd name="connsiteX2733" fmla="*/ 994941 w 1655762"/>
              <a:gd name="connsiteY2733" fmla="*/ 71596 h 1687324"/>
              <a:gd name="connsiteX2734" fmla="*/ 1006120 w 1655762"/>
              <a:gd name="connsiteY2734" fmla="*/ 73834 h 1687324"/>
              <a:gd name="connsiteX2735" fmla="*/ 997177 w 1655762"/>
              <a:gd name="connsiteY2735" fmla="*/ 71596 h 1687324"/>
              <a:gd name="connsiteX2736" fmla="*/ 1008356 w 1655762"/>
              <a:gd name="connsiteY2736" fmla="*/ 73834 h 1687324"/>
              <a:gd name="connsiteX2737" fmla="*/ 1015064 w 1655762"/>
              <a:gd name="connsiteY2737" fmla="*/ 76071 h 1687324"/>
              <a:gd name="connsiteX2738" fmla="*/ 1021771 w 1655762"/>
              <a:gd name="connsiteY2738" fmla="*/ 78309 h 1687324"/>
              <a:gd name="connsiteX2739" fmla="*/ 1024007 w 1655762"/>
              <a:gd name="connsiteY2739" fmla="*/ 80546 h 1687324"/>
              <a:gd name="connsiteX2740" fmla="*/ 1032950 w 1655762"/>
              <a:gd name="connsiteY2740" fmla="*/ 80546 h 1687324"/>
              <a:gd name="connsiteX2741" fmla="*/ 1039658 w 1655762"/>
              <a:gd name="connsiteY2741" fmla="*/ 82783 h 1687324"/>
              <a:gd name="connsiteX2742" fmla="*/ 1050837 w 1655762"/>
              <a:gd name="connsiteY2742" fmla="*/ 87258 h 1687324"/>
              <a:gd name="connsiteX2743" fmla="*/ 1047260 w 1655762"/>
              <a:gd name="connsiteY2743" fmla="*/ 86363 h 1687324"/>
              <a:gd name="connsiteX2744" fmla="*/ 1046924 w 1655762"/>
              <a:gd name="connsiteY2744" fmla="*/ 86139 h 1687324"/>
              <a:gd name="connsiteX2745" fmla="*/ 1041893 w 1655762"/>
              <a:gd name="connsiteY2745" fmla="*/ 85021 h 1687324"/>
              <a:gd name="connsiteX2746" fmla="*/ 1047260 w 1655762"/>
              <a:gd name="connsiteY2746" fmla="*/ 86363 h 1687324"/>
              <a:gd name="connsiteX2747" fmla="*/ 1048601 w 1655762"/>
              <a:gd name="connsiteY2747" fmla="*/ 87258 h 1687324"/>
              <a:gd name="connsiteX2748" fmla="*/ 1058662 w 1655762"/>
              <a:gd name="connsiteY2748" fmla="*/ 91453 h 1687324"/>
              <a:gd name="connsiteX2749" fmla="*/ 1064373 w 1655762"/>
              <a:gd name="connsiteY2749" fmla="*/ 92882 h 1687324"/>
              <a:gd name="connsiteX2750" fmla="*/ 1077667 w 1655762"/>
              <a:gd name="connsiteY2750" fmla="*/ 98445 h 1687324"/>
              <a:gd name="connsiteX2751" fmla="*/ 1059780 w 1655762"/>
              <a:gd name="connsiteY2751" fmla="*/ 91733 h 1687324"/>
              <a:gd name="connsiteX2752" fmla="*/ 1064252 w 1655762"/>
              <a:gd name="connsiteY2752" fmla="*/ 93970 h 1687324"/>
              <a:gd name="connsiteX2753" fmla="*/ 1093317 w 1655762"/>
              <a:gd name="connsiteY2753" fmla="*/ 105157 h 1687324"/>
              <a:gd name="connsiteX2754" fmla="*/ 1098441 w 1655762"/>
              <a:gd name="connsiteY2754" fmla="*/ 107208 h 1687324"/>
              <a:gd name="connsiteX2755" fmla="*/ 1097789 w 1655762"/>
              <a:gd name="connsiteY2755" fmla="*/ 107395 h 1687324"/>
              <a:gd name="connsiteX2756" fmla="*/ 1099201 w 1655762"/>
              <a:gd name="connsiteY2756" fmla="*/ 107512 h 1687324"/>
              <a:gd name="connsiteX2757" fmla="*/ 1104496 w 1655762"/>
              <a:gd name="connsiteY2757" fmla="*/ 109632 h 1687324"/>
              <a:gd name="connsiteX2758" fmla="*/ 1101143 w 1655762"/>
              <a:gd name="connsiteY2758" fmla="*/ 107674 h 1687324"/>
              <a:gd name="connsiteX2759" fmla="*/ 1099201 w 1655762"/>
              <a:gd name="connsiteY2759" fmla="*/ 107512 h 1687324"/>
              <a:gd name="connsiteX2760" fmla="*/ 1098441 w 1655762"/>
              <a:gd name="connsiteY2760" fmla="*/ 107208 h 1687324"/>
              <a:gd name="connsiteX2761" fmla="*/ 1099745 w 1655762"/>
              <a:gd name="connsiteY2761" fmla="*/ 106835 h 1687324"/>
              <a:gd name="connsiteX2762" fmla="*/ 1106732 w 1655762"/>
              <a:gd name="connsiteY2762" fmla="*/ 109632 h 1687324"/>
              <a:gd name="connsiteX2763" fmla="*/ 1097789 w 1655762"/>
              <a:gd name="connsiteY2763" fmla="*/ 105157 h 1687324"/>
              <a:gd name="connsiteX2764" fmla="*/ 1095553 w 1655762"/>
              <a:gd name="connsiteY2764" fmla="*/ 105157 h 1687324"/>
              <a:gd name="connsiteX2765" fmla="*/ 1095553 w 1655762"/>
              <a:gd name="connsiteY2765" fmla="*/ 102920 h 1687324"/>
              <a:gd name="connsiteX2766" fmla="*/ 1106732 w 1655762"/>
              <a:gd name="connsiteY2766" fmla="*/ 107395 h 1687324"/>
              <a:gd name="connsiteX2767" fmla="*/ 1114781 w 1655762"/>
              <a:gd name="connsiteY2767" fmla="*/ 111422 h 1687324"/>
              <a:gd name="connsiteX2768" fmla="*/ 1108968 w 1655762"/>
              <a:gd name="connsiteY2768" fmla="*/ 109632 h 1687324"/>
              <a:gd name="connsiteX2769" fmla="*/ 1129090 w 1655762"/>
              <a:gd name="connsiteY2769" fmla="*/ 118581 h 1687324"/>
              <a:gd name="connsiteX2770" fmla="*/ 1126855 w 1655762"/>
              <a:gd name="connsiteY2770" fmla="*/ 116344 h 1687324"/>
              <a:gd name="connsiteX2771" fmla="*/ 1140270 w 1655762"/>
              <a:gd name="connsiteY2771" fmla="*/ 123056 h 1687324"/>
              <a:gd name="connsiteX2772" fmla="*/ 1138034 w 1655762"/>
              <a:gd name="connsiteY2772" fmla="*/ 120819 h 1687324"/>
              <a:gd name="connsiteX2773" fmla="*/ 1146977 w 1655762"/>
              <a:gd name="connsiteY2773" fmla="*/ 125294 h 1687324"/>
              <a:gd name="connsiteX2774" fmla="*/ 1144741 w 1655762"/>
              <a:gd name="connsiteY2774" fmla="*/ 125294 h 1687324"/>
              <a:gd name="connsiteX2775" fmla="*/ 1155920 w 1655762"/>
              <a:gd name="connsiteY2775" fmla="*/ 132006 h 1687324"/>
              <a:gd name="connsiteX2776" fmla="*/ 1171571 w 1655762"/>
              <a:gd name="connsiteY2776" fmla="*/ 136480 h 1687324"/>
              <a:gd name="connsiteX2777" fmla="*/ 1178279 w 1655762"/>
              <a:gd name="connsiteY2777" fmla="*/ 140955 h 1687324"/>
              <a:gd name="connsiteX2778" fmla="*/ 1181012 w 1655762"/>
              <a:gd name="connsiteY2778" fmla="*/ 142198 h 1687324"/>
              <a:gd name="connsiteX2779" fmla="*/ 1180514 w 1655762"/>
              <a:gd name="connsiteY2779" fmla="*/ 142074 h 1687324"/>
              <a:gd name="connsiteX2780" fmla="*/ 1179024 w 1655762"/>
              <a:gd name="connsiteY2780" fmla="*/ 141701 h 1687324"/>
              <a:gd name="connsiteX2781" fmla="*/ 1176043 w 1655762"/>
              <a:gd name="connsiteY2781" fmla="*/ 140955 h 1687324"/>
              <a:gd name="connsiteX2782" fmla="*/ 1179583 w 1655762"/>
              <a:gd name="connsiteY2782" fmla="*/ 142260 h 1687324"/>
              <a:gd name="connsiteX2783" fmla="*/ 1186663 w 1655762"/>
              <a:gd name="connsiteY2783" fmla="*/ 144871 h 1687324"/>
              <a:gd name="connsiteX2784" fmla="*/ 1187222 w 1655762"/>
              <a:gd name="connsiteY2784" fmla="*/ 145430 h 1687324"/>
              <a:gd name="connsiteX2785" fmla="*/ 1193370 w 1655762"/>
              <a:gd name="connsiteY2785" fmla="*/ 148786 h 1687324"/>
              <a:gd name="connsiteX2786" fmla="*/ 1197563 w 1655762"/>
              <a:gd name="connsiteY2786" fmla="*/ 151583 h 1687324"/>
              <a:gd name="connsiteX2787" fmla="*/ 1205108 w 1655762"/>
              <a:gd name="connsiteY2787" fmla="*/ 156617 h 1687324"/>
              <a:gd name="connsiteX2788" fmla="*/ 1209579 w 1655762"/>
              <a:gd name="connsiteY2788" fmla="*/ 161091 h 1687324"/>
              <a:gd name="connsiteX2789" fmla="*/ 1205108 w 1655762"/>
              <a:gd name="connsiteY2789" fmla="*/ 158854 h 1687324"/>
              <a:gd name="connsiteX2790" fmla="*/ 1209580 w 1655762"/>
              <a:gd name="connsiteY2790" fmla="*/ 161092 h 1687324"/>
              <a:gd name="connsiteX2791" fmla="*/ 1209579 w 1655762"/>
              <a:gd name="connsiteY2791" fmla="*/ 161091 h 1687324"/>
              <a:gd name="connsiteX2792" fmla="*/ 1209580 w 1655762"/>
              <a:gd name="connsiteY2792" fmla="*/ 161092 h 1687324"/>
              <a:gd name="connsiteX2793" fmla="*/ 1214052 w 1655762"/>
              <a:gd name="connsiteY2793" fmla="*/ 163329 h 1687324"/>
              <a:gd name="connsiteX2794" fmla="*/ 1218523 w 1655762"/>
              <a:gd name="connsiteY2794" fmla="*/ 167804 h 1687324"/>
              <a:gd name="connsiteX2795" fmla="*/ 1229702 w 1655762"/>
              <a:gd name="connsiteY2795" fmla="*/ 172279 h 1687324"/>
              <a:gd name="connsiteX2796" fmla="*/ 1222995 w 1655762"/>
              <a:gd name="connsiteY2796" fmla="*/ 170041 h 1687324"/>
              <a:gd name="connsiteX2797" fmla="*/ 1236410 w 1655762"/>
              <a:gd name="connsiteY2797" fmla="*/ 178991 h 1687324"/>
              <a:gd name="connsiteX2798" fmla="*/ 1256532 w 1655762"/>
              <a:gd name="connsiteY2798" fmla="*/ 192415 h 1687324"/>
              <a:gd name="connsiteX2799" fmla="*/ 1272183 w 1655762"/>
              <a:gd name="connsiteY2799" fmla="*/ 205839 h 1687324"/>
              <a:gd name="connsiteX2800" fmla="*/ 1290070 w 1655762"/>
              <a:gd name="connsiteY2800" fmla="*/ 217026 h 1687324"/>
              <a:gd name="connsiteX2801" fmla="*/ 1285598 w 1655762"/>
              <a:gd name="connsiteY2801" fmla="*/ 214789 h 1687324"/>
              <a:gd name="connsiteX2802" fmla="*/ 1296777 w 1655762"/>
              <a:gd name="connsiteY2802" fmla="*/ 223738 h 1687324"/>
              <a:gd name="connsiteX2803" fmla="*/ 1316900 w 1655762"/>
              <a:gd name="connsiteY2803" fmla="*/ 241637 h 1687324"/>
              <a:gd name="connsiteX2804" fmla="*/ 1305720 w 1655762"/>
              <a:gd name="connsiteY2804" fmla="*/ 232688 h 1687324"/>
              <a:gd name="connsiteX2805" fmla="*/ 1310192 w 1655762"/>
              <a:gd name="connsiteY2805" fmla="*/ 237163 h 1687324"/>
              <a:gd name="connsiteX2806" fmla="*/ 1316900 w 1655762"/>
              <a:gd name="connsiteY2806" fmla="*/ 243875 h 1687324"/>
              <a:gd name="connsiteX2807" fmla="*/ 1319135 w 1655762"/>
              <a:gd name="connsiteY2807" fmla="*/ 246112 h 1687324"/>
              <a:gd name="connsiteX2808" fmla="*/ 1319135 w 1655762"/>
              <a:gd name="connsiteY2808" fmla="*/ 246858 h 1687324"/>
              <a:gd name="connsiteX2809" fmla="*/ 1318017 w 1655762"/>
              <a:gd name="connsiteY2809" fmla="*/ 246112 h 1687324"/>
              <a:gd name="connsiteX2810" fmla="*/ 1314664 w 1655762"/>
              <a:gd name="connsiteY2810" fmla="*/ 243875 h 1687324"/>
              <a:gd name="connsiteX2811" fmla="*/ 1312428 w 1655762"/>
              <a:gd name="connsiteY2811" fmla="*/ 239400 h 1687324"/>
              <a:gd name="connsiteX2812" fmla="*/ 1307677 w 1655762"/>
              <a:gd name="connsiteY2812" fmla="*/ 235764 h 1687324"/>
              <a:gd name="connsiteX2813" fmla="*/ 1303485 w 1655762"/>
              <a:gd name="connsiteY2813" fmla="*/ 232299 h 1687324"/>
              <a:gd name="connsiteX2814" fmla="*/ 1303485 w 1655762"/>
              <a:gd name="connsiteY2814" fmla="*/ 230451 h 1687324"/>
              <a:gd name="connsiteX2815" fmla="*/ 1290070 w 1655762"/>
              <a:gd name="connsiteY2815" fmla="*/ 219264 h 1687324"/>
              <a:gd name="connsiteX2816" fmla="*/ 1299013 w 1655762"/>
              <a:gd name="connsiteY2816" fmla="*/ 228213 h 1687324"/>
              <a:gd name="connsiteX2817" fmla="*/ 1301249 w 1655762"/>
              <a:gd name="connsiteY2817" fmla="*/ 230451 h 1687324"/>
              <a:gd name="connsiteX2818" fmla="*/ 1302367 w 1655762"/>
              <a:gd name="connsiteY2818" fmla="*/ 230730 h 1687324"/>
              <a:gd name="connsiteX2819" fmla="*/ 1303064 w 1655762"/>
              <a:gd name="connsiteY2819" fmla="*/ 231951 h 1687324"/>
              <a:gd name="connsiteX2820" fmla="*/ 1301251 w 1655762"/>
              <a:gd name="connsiteY2820" fmla="*/ 230452 h 1687324"/>
              <a:gd name="connsiteX2821" fmla="*/ 1303485 w 1655762"/>
              <a:gd name="connsiteY2821" fmla="*/ 232688 h 1687324"/>
              <a:gd name="connsiteX2822" fmla="*/ 1319135 w 1655762"/>
              <a:gd name="connsiteY2822" fmla="*/ 248350 h 1687324"/>
              <a:gd name="connsiteX2823" fmla="*/ 1319135 w 1655762"/>
              <a:gd name="connsiteY2823" fmla="*/ 247231 h 1687324"/>
              <a:gd name="connsiteX2824" fmla="*/ 1319135 w 1655762"/>
              <a:gd name="connsiteY2824" fmla="*/ 246858 h 1687324"/>
              <a:gd name="connsiteX2825" fmla="*/ 1320030 w 1655762"/>
              <a:gd name="connsiteY2825" fmla="*/ 247455 h 1687324"/>
              <a:gd name="connsiteX2826" fmla="*/ 1323607 w 1655762"/>
              <a:gd name="connsiteY2826" fmla="*/ 252824 h 1687324"/>
              <a:gd name="connsiteX2827" fmla="*/ 1331992 w 1655762"/>
              <a:gd name="connsiteY2827" fmla="*/ 260096 h 1687324"/>
              <a:gd name="connsiteX2828" fmla="*/ 1337021 w 1655762"/>
              <a:gd name="connsiteY2828" fmla="*/ 264010 h 1687324"/>
              <a:gd name="connsiteX2829" fmla="*/ 1337023 w 1655762"/>
              <a:gd name="connsiteY2829" fmla="*/ 264013 h 1687324"/>
              <a:gd name="connsiteX2830" fmla="*/ 1341214 w 1655762"/>
              <a:gd name="connsiteY2830" fmla="*/ 269325 h 1687324"/>
              <a:gd name="connsiteX2831" fmla="*/ 1343729 w 1655762"/>
              <a:gd name="connsiteY2831" fmla="*/ 272961 h 1687324"/>
              <a:gd name="connsiteX2832" fmla="*/ 1354911 w 1655762"/>
              <a:gd name="connsiteY2832" fmla="*/ 284151 h 1687324"/>
              <a:gd name="connsiteX2833" fmla="*/ 1366926 w 1655762"/>
              <a:gd name="connsiteY2833" fmla="*/ 298131 h 1687324"/>
              <a:gd name="connsiteX2834" fmla="*/ 1377267 w 1655762"/>
              <a:gd name="connsiteY2834" fmla="*/ 308759 h 1687324"/>
              <a:gd name="connsiteX2835" fmla="*/ 1381738 w 1655762"/>
              <a:gd name="connsiteY2835" fmla="*/ 315471 h 1687324"/>
              <a:gd name="connsiteX2836" fmla="*/ 1388446 w 1655762"/>
              <a:gd name="connsiteY2836" fmla="*/ 324421 h 1687324"/>
              <a:gd name="connsiteX2837" fmla="*/ 1390682 w 1655762"/>
              <a:gd name="connsiteY2837" fmla="*/ 326658 h 1687324"/>
              <a:gd name="connsiteX2838" fmla="*/ 1383974 w 1655762"/>
              <a:gd name="connsiteY2838" fmla="*/ 315471 h 1687324"/>
              <a:gd name="connsiteX2839" fmla="*/ 1399625 w 1655762"/>
              <a:gd name="connsiteY2839" fmla="*/ 337845 h 1687324"/>
              <a:gd name="connsiteX2840" fmla="*/ 1417512 w 1655762"/>
              <a:gd name="connsiteY2840" fmla="*/ 360219 h 1687324"/>
              <a:gd name="connsiteX2841" fmla="*/ 1415276 w 1655762"/>
              <a:gd name="connsiteY2841" fmla="*/ 360219 h 1687324"/>
              <a:gd name="connsiteX2842" fmla="*/ 1417669 w 1655762"/>
              <a:gd name="connsiteY2842" fmla="*/ 363244 h 1687324"/>
              <a:gd name="connsiteX2843" fmla="*/ 1418071 w 1655762"/>
              <a:gd name="connsiteY2843" fmla="*/ 365253 h 1687324"/>
              <a:gd name="connsiteX2844" fmla="*/ 1421983 w 1655762"/>
              <a:gd name="connsiteY2844" fmla="*/ 371406 h 1687324"/>
              <a:gd name="connsiteX2845" fmla="*/ 1419746 w 1655762"/>
              <a:gd name="connsiteY2845" fmla="*/ 369167 h 1687324"/>
              <a:gd name="connsiteX2846" fmla="*/ 1419747 w 1655762"/>
              <a:gd name="connsiteY2846" fmla="*/ 369168 h 1687324"/>
              <a:gd name="connsiteX2847" fmla="*/ 1419746 w 1655762"/>
              <a:gd name="connsiteY2847" fmla="*/ 369167 h 1687324"/>
              <a:gd name="connsiteX2848" fmla="*/ 1416735 w 1655762"/>
              <a:gd name="connsiteY2848" fmla="*/ 365376 h 1687324"/>
              <a:gd name="connsiteX2849" fmla="*/ 1411084 w 1655762"/>
              <a:gd name="connsiteY2849" fmla="*/ 358261 h 1687324"/>
              <a:gd name="connsiteX2850" fmla="*/ 1404097 w 1655762"/>
              <a:gd name="connsiteY2850" fmla="*/ 349032 h 1687324"/>
              <a:gd name="connsiteX2851" fmla="*/ 1397389 w 1655762"/>
              <a:gd name="connsiteY2851" fmla="*/ 342320 h 1687324"/>
              <a:gd name="connsiteX2852" fmla="*/ 1399178 w 1655762"/>
              <a:gd name="connsiteY2852" fmla="*/ 340530 h 1687324"/>
              <a:gd name="connsiteX2853" fmla="*/ 1401861 w 1655762"/>
              <a:gd name="connsiteY2853" fmla="*/ 344557 h 1687324"/>
              <a:gd name="connsiteX2854" fmla="*/ 1404097 w 1655762"/>
              <a:gd name="connsiteY2854" fmla="*/ 346794 h 1687324"/>
              <a:gd name="connsiteX2855" fmla="*/ 1413040 w 1655762"/>
              <a:gd name="connsiteY2855" fmla="*/ 357981 h 1687324"/>
              <a:gd name="connsiteX2856" fmla="*/ 1404097 w 1655762"/>
              <a:gd name="connsiteY2856" fmla="*/ 346794 h 1687324"/>
              <a:gd name="connsiteX2857" fmla="*/ 1397389 w 1655762"/>
              <a:gd name="connsiteY2857" fmla="*/ 335608 h 1687324"/>
              <a:gd name="connsiteX2858" fmla="*/ 1388446 w 1655762"/>
              <a:gd name="connsiteY2858" fmla="*/ 326658 h 1687324"/>
              <a:gd name="connsiteX2859" fmla="*/ 1392918 w 1655762"/>
              <a:gd name="connsiteY2859" fmla="*/ 333370 h 1687324"/>
              <a:gd name="connsiteX2860" fmla="*/ 1386904 w 1655762"/>
              <a:gd name="connsiteY2860" fmla="*/ 325848 h 1687324"/>
              <a:gd name="connsiteX2861" fmla="*/ 1387475 w 1655762"/>
              <a:gd name="connsiteY2861" fmla="*/ 327026 h 1687324"/>
              <a:gd name="connsiteX2862" fmla="*/ 1385888 w 1655762"/>
              <a:gd name="connsiteY2862" fmla="*/ 324645 h 1687324"/>
              <a:gd name="connsiteX2863" fmla="*/ 1385614 w 1655762"/>
              <a:gd name="connsiteY2863" fmla="*/ 324235 h 1687324"/>
              <a:gd name="connsiteX2864" fmla="*/ 1375031 w 1655762"/>
              <a:gd name="connsiteY2864" fmla="*/ 310996 h 1687324"/>
              <a:gd name="connsiteX2865" fmla="*/ 1373634 w 1655762"/>
              <a:gd name="connsiteY2865" fmla="*/ 308479 h 1687324"/>
              <a:gd name="connsiteX2866" fmla="*/ 1372065 w 1655762"/>
              <a:gd name="connsiteY2866" fmla="*/ 306339 h 1687324"/>
              <a:gd name="connsiteX2867" fmla="*/ 1372795 w 1655762"/>
              <a:gd name="connsiteY2867" fmla="*/ 306522 h 1687324"/>
              <a:gd name="connsiteX2868" fmla="*/ 1370560 w 1655762"/>
              <a:gd name="connsiteY2868" fmla="*/ 304286 h 1687324"/>
              <a:gd name="connsiteX2869" fmla="*/ 1370559 w 1655762"/>
              <a:gd name="connsiteY2869" fmla="*/ 304284 h 1687324"/>
              <a:gd name="connsiteX2870" fmla="*/ 1370560 w 1655762"/>
              <a:gd name="connsiteY2870" fmla="*/ 304285 h 1687324"/>
              <a:gd name="connsiteX2871" fmla="*/ 1354909 w 1655762"/>
              <a:gd name="connsiteY2871" fmla="*/ 288623 h 1687324"/>
              <a:gd name="connsiteX2872" fmla="*/ 1350437 w 1655762"/>
              <a:gd name="connsiteY2872" fmla="*/ 281910 h 1687324"/>
              <a:gd name="connsiteX2873" fmla="*/ 1343729 w 1655762"/>
              <a:gd name="connsiteY2873" fmla="*/ 277436 h 1687324"/>
              <a:gd name="connsiteX2874" fmla="*/ 1337322 w 1655762"/>
              <a:gd name="connsiteY2874" fmla="*/ 271023 h 1687324"/>
              <a:gd name="connsiteX2875" fmla="*/ 1338140 w 1655762"/>
              <a:gd name="connsiteY2875" fmla="*/ 271842 h 1687324"/>
              <a:gd name="connsiteX2876" fmla="*/ 1341494 w 1655762"/>
              <a:gd name="connsiteY2876" fmla="*/ 275198 h 1687324"/>
              <a:gd name="connsiteX2877" fmla="*/ 1336783 w 1655762"/>
              <a:gd name="connsiteY2877" fmla="*/ 270484 h 1687324"/>
              <a:gd name="connsiteX2878" fmla="*/ 1336548 w 1655762"/>
              <a:gd name="connsiteY2878" fmla="*/ 270249 h 1687324"/>
              <a:gd name="connsiteX2879" fmla="*/ 1334786 w 1655762"/>
              <a:gd name="connsiteY2879" fmla="*/ 268486 h 1687324"/>
              <a:gd name="connsiteX2880" fmla="*/ 1336485 w 1655762"/>
              <a:gd name="connsiteY2880" fmla="*/ 270186 h 1687324"/>
              <a:gd name="connsiteX2881" fmla="*/ 1332550 w 1655762"/>
              <a:gd name="connsiteY2881" fmla="*/ 266249 h 1687324"/>
              <a:gd name="connsiteX2882" fmla="*/ 1303485 w 1655762"/>
              <a:gd name="connsiteY2882" fmla="*/ 239400 h 1687324"/>
              <a:gd name="connsiteX2883" fmla="*/ 1299013 w 1655762"/>
              <a:gd name="connsiteY2883" fmla="*/ 232688 h 1687324"/>
              <a:gd name="connsiteX2884" fmla="*/ 1294821 w 1655762"/>
              <a:gd name="connsiteY2884" fmla="*/ 231290 h 1687324"/>
              <a:gd name="connsiteX2885" fmla="*/ 1292307 w 1655762"/>
              <a:gd name="connsiteY2885" fmla="*/ 228215 h 1687324"/>
              <a:gd name="connsiteX2886" fmla="*/ 1292546 w 1655762"/>
              <a:gd name="connsiteY2886" fmla="*/ 228454 h 1687324"/>
              <a:gd name="connsiteX2887" fmla="*/ 1294541 w 1655762"/>
              <a:gd name="connsiteY2887" fmla="*/ 230451 h 1687324"/>
              <a:gd name="connsiteX2888" fmla="*/ 1292585 w 1655762"/>
              <a:gd name="connsiteY2888" fmla="*/ 228493 h 1687324"/>
              <a:gd name="connsiteX2889" fmla="*/ 1292546 w 1655762"/>
              <a:gd name="connsiteY2889" fmla="*/ 228454 h 1687324"/>
              <a:gd name="connsiteX2890" fmla="*/ 1292306 w 1655762"/>
              <a:gd name="connsiteY2890" fmla="*/ 228213 h 1687324"/>
              <a:gd name="connsiteX2891" fmla="*/ 1292307 w 1655762"/>
              <a:gd name="connsiteY2891" fmla="*/ 228215 h 1687324"/>
              <a:gd name="connsiteX2892" fmla="*/ 1291188 w 1655762"/>
              <a:gd name="connsiteY2892" fmla="*/ 227095 h 1687324"/>
              <a:gd name="connsiteX2893" fmla="*/ 1287834 w 1655762"/>
              <a:gd name="connsiteY2893" fmla="*/ 223738 h 1687324"/>
              <a:gd name="connsiteX2894" fmla="*/ 1287834 w 1655762"/>
              <a:gd name="connsiteY2894" fmla="*/ 225976 h 1687324"/>
              <a:gd name="connsiteX2895" fmla="*/ 1274419 w 1655762"/>
              <a:gd name="connsiteY2895" fmla="*/ 212552 h 1687324"/>
              <a:gd name="connsiteX2896" fmla="*/ 1258768 w 1655762"/>
              <a:gd name="connsiteY2896" fmla="*/ 203602 h 1687324"/>
              <a:gd name="connsiteX2897" fmla="*/ 1258768 w 1655762"/>
              <a:gd name="connsiteY2897" fmla="*/ 201365 h 1687324"/>
              <a:gd name="connsiteX2898" fmla="*/ 1240882 w 1655762"/>
              <a:gd name="connsiteY2898" fmla="*/ 187940 h 1687324"/>
              <a:gd name="connsiteX2899" fmla="*/ 1238646 w 1655762"/>
              <a:gd name="connsiteY2899" fmla="*/ 187940 h 1687324"/>
              <a:gd name="connsiteX2900" fmla="*/ 1211816 w 1655762"/>
              <a:gd name="connsiteY2900" fmla="*/ 170041 h 1687324"/>
              <a:gd name="connsiteX2901" fmla="*/ 1209580 w 1655762"/>
              <a:gd name="connsiteY2901" fmla="*/ 167804 h 1687324"/>
              <a:gd name="connsiteX2902" fmla="*/ 1207344 w 1655762"/>
              <a:gd name="connsiteY2902" fmla="*/ 165566 h 1687324"/>
              <a:gd name="connsiteX2903" fmla="*/ 1205108 w 1655762"/>
              <a:gd name="connsiteY2903" fmla="*/ 165566 h 1687324"/>
              <a:gd name="connsiteX2904" fmla="*/ 1195388 w 1655762"/>
              <a:gd name="connsiteY2904" fmla="*/ 161243 h 1687324"/>
              <a:gd name="connsiteX2905" fmla="*/ 1195388 w 1655762"/>
              <a:gd name="connsiteY2905" fmla="*/ 161319 h 1687324"/>
              <a:gd name="connsiteX2906" fmla="*/ 1198401 w 1655762"/>
              <a:gd name="connsiteY2906" fmla="*/ 163329 h 1687324"/>
              <a:gd name="connsiteX2907" fmla="*/ 1197284 w 1655762"/>
              <a:gd name="connsiteY2907" fmla="*/ 163329 h 1687324"/>
              <a:gd name="connsiteX2908" fmla="*/ 1195639 w 1655762"/>
              <a:gd name="connsiteY2908" fmla="*/ 162671 h 1687324"/>
              <a:gd name="connsiteX2909" fmla="*/ 1195327 w 1655762"/>
              <a:gd name="connsiteY2909" fmla="*/ 162490 h 1687324"/>
              <a:gd name="connsiteX2910" fmla="*/ 1191980 w 1655762"/>
              <a:gd name="connsiteY2910" fmla="*/ 161202 h 1687324"/>
              <a:gd name="connsiteX2911" fmla="*/ 1191990 w 1655762"/>
              <a:gd name="connsiteY2911" fmla="*/ 161210 h 1687324"/>
              <a:gd name="connsiteX2912" fmla="*/ 1195639 w 1655762"/>
              <a:gd name="connsiteY2912" fmla="*/ 162671 h 1687324"/>
              <a:gd name="connsiteX2913" fmla="*/ 1196775 w 1655762"/>
              <a:gd name="connsiteY2913" fmla="*/ 163329 h 1687324"/>
              <a:gd name="connsiteX2914" fmla="*/ 1196165 w 1655762"/>
              <a:gd name="connsiteY2914" fmla="*/ 163329 h 1687324"/>
              <a:gd name="connsiteX2915" fmla="*/ 1198139 w 1655762"/>
              <a:gd name="connsiteY2915" fmla="*/ 164119 h 1687324"/>
              <a:gd name="connsiteX2916" fmla="*/ 1200637 w 1655762"/>
              <a:gd name="connsiteY2916" fmla="*/ 165566 h 1687324"/>
              <a:gd name="connsiteX2917" fmla="*/ 1202873 w 1655762"/>
              <a:gd name="connsiteY2917" fmla="*/ 167804 h 1687324"/>
              <a:gd name="connsiteX2918" fmla="*/ 1209580 w 1655762"/>
              <a:gd name="connsiteY2918" fmla="*/ 172279 h 1687324"/>
              <a:gd name="connsiteX2919" fmla="*/ 1227467 w 1655762"/>
              <a:gd name="connsiteY2919" fmla="*/ 183466 h 1687324"/>
              <a:gd name="connsiteX2920" fmla="*/ 1222995 w 1655762"/>
              <a:gd name="connsiteY2920" fmla="*/ 181228 h 1687324"/>
              <a:gd name="connsiteX2921" fmla="*/ 1234174 w 1655762"/>
              <a:gd name="connsiteY2921" fmla="*/ 187940 h 1687324"/>
              <a:gd name="connsiteX2922" fmla="*/ 1243117 w 1655762"/>
              <a:gd name="connsiteY2922" fmla="*/ 194652 h 1687324"/>
              <a:gd name="connsiteX2923" fmla="*/ 1252061 w 1655762"/>
              <a:gd name="connsiteY2923" fmla="*/ 203602 h 1687324"/>
              <a:gd name="connsiteX2924" fmla="*/ 1272183 w 1655762"/>
              <a:gd name="connsiteY2924" fmla="*/ 217026 h 1687324"/>
              <a:gd name="connsiteX2925" fmla="*/ 1276655 w 1655762"/>
              <a:gd name="connsiteY2925" fmla="*/ 219264 h 1687324"/>
              <a:gd name="connsiteX2926" fmla="*/ 1292306 w 1655762"/>
              <a:gd name="connsiteY2926" fmla="*/ 232688 h 1687324"/>
              <a:gd name="connsiteX2927" fmla="*/ 1289399 w 1655762"/>
              <a:gd name="connsiteY2927" fmla="*/ 232017 h 1687324"/>
              <a:gd name="connsiteX2928" fmla="*/ 1283362 w 1655762"/>
              <a:gd name="connsiteY2928" fmla="*/ 225976 h 1687324"/>
              <a:gd name="connsiteX2929" fmla="*/ 1288673 w 1655762"/>
              <a:gd name="connsiteY2929" fmla="*/ 231849 h 1687324"/>
              <a:gd name="connsiteX2930" fmla="*/ 1289399 w 1655762"/>
              <a:gd name="connsiteY2930" fmla="*/ 232017 h 1687324"/>
              <a:gd name="connsiteX2931" fmla="*/ 1292306 w 1655762"/>
              <a:gd name="connsiteY2931" fmla="*/ 234925 h 1687324"/>
              <a:gd name="connsiteX2932" fmla="*/ 1301249 w 1655762"/>
              <a:gd name="connsiteY2932" fmla="*/ 241637 h 1687324"/>
              <a:gd name="connsiteX2933" fmla="*/ 1316900 w 1655762"/>
              <a:gd name="connsiteY2933" fmla="*/ 255062 h 1687324"/>
              <a:gd name="connsiteX2934" fmla="*/ 1312428 w 1655762"/>
              <a:gd name="connsiteY2934" fmla="*/ 252824 h 1687324"/>
              <a:gd name="connsiteX2935" fmla="*/ 1316900 w 1655762"/>
              <a:gd name="connsiteY2935" fmla="*/ 257299 h 1687324"/>
              <a:gd name="connsiteX2936" fmla="*/ 1305722 w 1655762"/>
              <a:gd name="connsiteY2936" fmla="*/ 250588 h 1687324"/>
              <a:gd name="connsiteX2937" fmla="*/ 1303505 w 1655762"/>
              <a:gd name="connsiteY2937" fmla="*/ 248370 h 1687324"/>
              <a:gd name="connsiteX2938" fmla="*/ 1303485 w 1655762"/>
              <a:gd name="connsiteY2938" fmla="*/ 248350 h 1687324"/>
              <a:gd name="connsiteX2939" fmla="*/ 1304183 w 1655762"/>
              <a:gd name="connsiteY2939" fmla="*/ 246846 h 1687324"/>
              <a:gd name="connsiteX2940" fmla="*/ 1287834 w 1655762"/>
              <a:gd name="connsiteY2940" fmla="*/ 232688 h 1687324"/>
              <a:gd name="connsiteX2941" fmla="*/ 1281126 w 1655762"/>
              <a:gd name="connsiteY2941" fmla="*/ 228213 h 1687324"/>
              <a:gd name="connsiteX2942" fmla="*/ 1285598 w 1655762"/>
              <a:gd name="connsiteY2942" fmla="*/ 230451 h 1687324"/>
              <a:gd name="connsiteX2943" fmla="*/ 1274419 w 1655762"/>
              <a:gd name="connsiteY2943" fmla="*/ 221501 h 1687324"/>
              <a:gd name="connsiteX2944" fmla="*/ 1272755 w 1655762"/>
              <a:gd name="connsiteY2944" fmla="*/ 220133 h 1687324"/>
              <a:gd name="connsiteX2945" fmla="*/ 1272117 w 1655762"/>
              <a:gd name="connsiteY2945" fmla="*/ 220133 h 1687324"/>
              <a:gd name="connsiteX2946" fmla="*/ 1274763 w 1655762"/>
              <a:gd name="connsiteY2946" fmla="*/ 222250 h 1687324"/>
              <a:gd name="connsiteX2947" fmla="*/ 1266825 w 1655762"/>
              <a:gd name="connsiteY2947" fmla="*/ 215900 h 1687324"/>
              <a:gd name="connsiteX2948" fmla="*/ 1269046 w 1655762"/>
              <a:gd name="connsiteY2948" fmla="*/ 217084 h 1687324"/>
              <a:gd name="connsiteX2949" fmla="*/ 1266594 w 1655762"/>
              <a:gd name="connsiteY2949" fmla="*/ 215069 h 1687324"/>
              <a:gd name="connsiteX2950" fmla="*/ 1258768 w 1655762"/>
              <a:gd name="connsiteY2950" fmla="*/ 210314 h 1687324"/>
              <a:gd name="connsiteX2951" fmla="*/ 1249825 w 1655762"/>
              <a:gd name="connsiteY2951" fmla="*/ 203602 h 1687324"/>
              <a:gd name="connsiteX2952" fmla="*/ 1240882 w 1655762"/>
              <a:gd name="connsiteY2952" fmla="*/ 196890 h 1687324"/>
              <a:gd name="connsiteX2953" fmla="*/ 1234174 w 1655762"/>
              <a:gd name="connsiteY2953" fmla="*/ 192415 h 1687324"/>
              <a:gd name="connsiteX2954" fmla="*/ 1229703 w 1655762"/>
              <a:gd name="connsiteY2954" fmla="*/ 190178 h 1687324"/>
              <a:gd name="connsiteX2955" fmla="*/ 1229699 w 1655762"/>
              <a:gd name="connsiteY2955" fmla="*/ 190176 h 1687324"/>
              <a:gd name="connsiteX2956" fmla="*/ 1225790 w 1655762"/>
              <a:gd name="connsiteY2956" fmla="*/ 187381 h 1687324"/>
              <a:gd name="connsiteX2957" fmla="*/ 1225231 w 1655762"/>
              <a:gd name="connsiteY2957" fmla="*/ 187940 h 1687324"/>
              <a:gd name="connsiteX2958" fmla="*/ 1220759 w 1655762"/>
              <a:gd name="connsiteY2958" fmla="*/ 185703 h 1687324"/>
              <a:gd name="connsiteX2959" fmla="*/ 1218523 w 1655762"/>
              <a:gd name="connsiteY2959" fmla="*/ 184025 h 1687324"/>
              <a:gd name="connsiteX2960" fmla="*/ 1218523 w 1655762"/>
              <a:gd name="connsiteY2960" fmla="*/ 183466 h 1687324"/>
              <a:gd name="connsiteX2961" fmla="*/ 1211816 w 1655762"/>
              <a:gd name="connsiteY2961" fmla="*/ 178991 h 1687324"/>
              <a:gd name="connsiteX2962" fmla="*/ 1218523 w 1655762"/>
              <a:gd name="connsiteY2962" fmla="*/ 184025 h 1687324"/>
              <a:gd name="connsiteX2963" fmla="*/ 1218523 w 1655762"/>
              <a:gd name="connsiteY2963" fmla="*/ 185703 h 1687324"/>
              <a:gd name="connsiteX2964" fmla="*/ 1200637 w 1655762"/>
              <a:gd name="connsiteY2964" fmla="*/ 172279 h 1687324"/>
              <a:gd name="connsiteX2965" fmla="*/ 1199147 w 1655762"/>
              <a:gd name="connsiteY2965" fmla="*/ 171533 h 1687324"/>
              <a:gd name="connsiteX2966" fmla="*/ 1191694 w 1655762"/>
              <a:gd name="connsiteY2966" fmla="*/ 165566 h 1687324"/>
              <a:gd name="connsiteX2967" fmla="*/ 1205108 w 1655762"/>
              <a:gd name="connsiteY2967" fmla="*/ 174516 h 1687324"/>
              <a:gd name="connsiteX2968" fmla="*/ 1222995 w 1655762"/>
              <a:gd name="connsiteY2968" fmla="*/ 185703 h 1687324"/>
              <a:gd name="connsiteX2969" fmla="*/ 1218523 w 1655762"/>
              <a:gd name="connsiteY2969" fmla="*/ 181228 h 1687324"/>
              <a:gd name="connsiteX2970" fmla="*/ 1198401 w 1655762"/>
              <a:gd name="connsiteY2970" fmla="*/ 167804 h 1687324"/>
              <a:gd name="connsiteX2971" fmla="*/ 1200637 w 1655762"/>
              <a:gd name="connsiteY2971" fmla="*/ 170041 h 1687324"/>
              <a:gd name="connsiteX2972" fmla="*/ 1196165 w 1655762"/>
              <a:gd name="connsiteY2972" fmla="*/ 167804 h 1687324"/>
              <a:gd name="connsiteX2973" fmla="*/ 1187222 w 1655762"/>
              <a:gd name="connsiteY2973" fmla="*/ 161092 h 1687324"/>
              <a:gd name="connsiteX2974" fmla="*/ 1185980 w 1655762"/>
              <a:gd name="connsiteY2974" fmla="*/ 161340 h 1687324"/>
              <a:gd name="connsiteX2975" fmla="*/ 1185189 w 1655762"/>
              <a:gd name="connsiteY2975" fmla="*/ 160888 h 1687324"/>
              <a:gd name="connsiteX2976" fmla="*/ 1182750 w 1655762"/>
              <a:gd name="connsiteY2976" fmla="*/ 158854 h 1687324"/>
              <a:gd name="connsiteX2977" fmla="*/ 1183744 w 1655762"/>
              <a:gd name="connsiteY2977" fmla="*/ 160062 h 1687324"/>
              <a:gd name="connsiteX2978" fmla="*/ 1173807 w 1655762"/>
              <a:gd name="connsiteY2978" fmla="*/ 154380 h 1687324"/>
              <a:gd name="connsiteX2979" fmla="*/ 1153685 w 1655762"/>
              <a:gd name="connsiteY2979" fmla="*/ 143193 h 1687324"/>
              <a:gd name="connsiteX2980" fmla="*/ 1152912 w 1655762"/>
              <a:gd name="connsiteY2980" fmla="*/ 143193 h 1687324"/>
              <a:gd name="connsiteX2981" fmla="*/ 1161874 w 1655762"/>
              <a:gd name="connsiteY2981" fmla="*/ 148371 h 1687324"/>
              <a:gd name="connsiteX2982" fmla="*/ 1157406 w 1655762"/>
              <a:gd name="connsiteY2982" fmla="*/ 146112 h 1687324"/>
              <a:gd name="connsiteX2983" fmla="*/ 1151631 w 1655762"/>
              <a:gd name="connsiteY2983" fmla="*/ 143193 h 1687324"/>
              <a:gd name="connsiteX2984" fmla="*/ 1149213 w 1655762"/>
              <a:gd name="connsiteY2984" fmla="*/ 143193 h 1687324"/>
              <a:gd name="connsiteX2985" fmla="*/ 1158156 w 1655762"/>
              <a:gd name="connsiteY2985" fmla="*/ 147667 h 1687324"/>
              <a:gd name="connsiteX2986" fmla="*/ 1160392 w 1655762"/>
              <a:gd name="connsiteY2986" fmla="*/ 149905 h 1687324"/>
              <a:gd name="connsiteX2987" fmla="*/ 1164864 w 1655762"/>
              <a:gd name="connsiteY2987" fmla="*/ 149905 h 1687324"/>
              <a:gd name="connsiteX2988" fmla="*/ 1167099 w 1655762"/>
              <a:gd name="connsiteY2988" fmla="*/ 152142 h 1687324"/>
              <a:gd name="connsiteX2989" fmla="*/ 1171571 w 1655762"/>
              <a:gd name="connsiteY2989" fmla="*/ 154380 h 1687324"/>
              <a:gd name="connsiteX2990" fmla="*/ 1176322 w 1655762"/>
              <a:gd name="connsiteY2990" fmla="*/ 158015 h 1687324"/>
              <a:gd name="connsiteX2991" fmla="*/ 1179569 w 1655762"/>
              <a:gd name="connsiteY2991" fmla="*/ 160700 h 1687324"/>
              <a:gd name="connsiteX2992" fmla="*/ 1176043 w 1655762"/>
              <a:gd name="connsiteY2992" fmla="*/ 159570 h 1687324"/>
              <a:gd name="connsiteX2993" fmla="*/ 1176043 w 1655762"/>
              <a:gd name="connsiteY2993" fmla="*/ 158854 h 1687324"/>
              <a:gd name="connsiteX2994" fmla="*/ 1173807 w 1655762"/>
              <a:gd name="connsiteY2994" fmla="*/ 157554 h 1687324"/>
              <a:gd name="connsiteX2995" fmla="*/ 1173807 w 1655762"/>
              <a:gd name="connsiteY2995" fmla="*/ 156617 h 1687324"/>
              <a:gd name="connsiteX2996" fmla="*/ 1165144 w 1655762"/>
              <a:gd name="connsiteY2996" fmla="*/ 152406 h 1687324"/>
              <a:gd name="connsiteX2997" fmla="*/ 1164864 w 1655762"/>
              <a:gd name="connsiteY2997" fmla="*/ 152142 h 1687324"/>
              <a:gd name="connsiteX2998" fmla="*/ 1164778 w 1655762"/>
              <a:gd name="connsiteY2998" fmla="*/ 152228 h 1687324"/>
              <a:gd name="connsiteX2999" fmla="*/ 1164025 w 1655762"/>
              <a:gd name="connsiteY2999" fmla="*/ 151862 h 1687324"/>
              <a:gd name="connsiteX3000" fmla="*/ 1164732 w 1655762"/>
              <a:gd name="connsiteY3000" fmla="*/ 152274 h 1687324"/>
              <a:gd name="connsiteX3001" fmla="*/ 1163746 w 1655762"/>
              <a:gd name="connsiteY3001" fmla="*/ 153261 h 1687324"/>
              <a:gd name="connsiteX3002" fmla="*/ 1162628 w 1655762"/>
              <a:gd name="connsiteY3002" fmla="*/ 154380 h 1687324"/>
              <a:gd name="connsiteX3003" fmla="*/ 1174647 w 1655762"/>
              <a:gd name="connsiteY3003" fmla="*/ 160120 h 1687324"/>
              <a:gd name="connsiteX3004" fmla="*/ 1176043 w 1655762"/>
              <a:gd name="connsiteY3004" fmla="*/ 161092 h 1687324"/>
              <a:gd name="connsiteX3005" fmla="*/ 1176043 w 1655762"/>
              <a:gd name="connsiteY3005" fmla="*/ 160939 h 1687324"/>
              <a:gd name="connsiteX3006" fmla="*/ 1187222 w 1655762"/>
              <a:gd name="connsiteY3006" fmla="*/ 167804 h 1687324"/>
              <a:gd name="connsiteX3007" fmla="*/ 1191694 w 1655762"/>
              <a:gd name="connsiteY3007" fmla="*/ 170041 h 1687324"/>
              <a:gd name="connsiteX3008" fmla="*/ 1205108 w 1655762"/>
              <a:gd name="connsiteY3008" fmla="*/ 176753 h 1687324"/>
              <a:gd name="connsiteX3009" fmla="*/ 1198401 w 1655762"/>
              <a:gd name="connsiteY3009" fmla="*/ 174516 h 1687324"/>
              <a:gd name="connsiteX3010" fmla="*/ 1200638 w 1655762"/>
              <a:gd name="connsiteY3010" fmla="*/ 176754 h 1687324"/>
              <a:gd name="connsiteX3011" fmla="*/ 1200637 w 1655762"/>
              <a:gd name="connsiteY3011" fmla="*/ 176753 h 1687324"/>
              <a:gd name="connsiteX3012" fmla="*/ 1201172 w 1655762"/>
              <a:gd name="connsiteY3012" fmla="*/ 177289 h 1687324"/>
              <a:gd name="connsiteX3013" fmla="*/ 1202873 w 1655762"/>
              <a:gd name="connsiteY3013" fmla="*/ 178991 h 1687324"/>
              <a:gd name="connsiteX3014" fmla="*/ 1202873 w 1655762"/>
              <a:gd name="connsiteY3014" fmla="*/ 178991 h 1687324"/>
              <a:gd name="connsiteX3015" fmla="*/ 1205108 w 1655762"/>
              <a:gd name="connsiteY3015" fmla="*/ 181228 h 1687324"/>
              <a:gd name="connsiteX3016" fmla="*/ 1198401 w 1655762"/>
              <a:gd name="connsiteY3016" fmla="*/ 178991 h 1687324"/>
              <a:gd name="connsiteX3017" fmla="*/ 1205108 w 1655762"/>
              <a:gd name="connsiteY3017" fmla="*/ 183466 h 1687324"/>
              <a:gd name="connsiteX3018" fmla="*/ 1207344 w 1655762"/>
              <a:gd name="connsiteY3018" fmla="*/ 185703 h 1687324"/>
              <a:gd name="connsiteX3019" fmla="*/ 1209580 w 1655762"/>
              <a:gd name="connsiteY3019" fmla="*/ 185703 h 1687324"/>
              <a:gd name="connsiteX3020" fmla="*/ 1211816 w 1655762"/>
              <a:gd name="connsiteY3020" fmla="*/ 187940 h 1687324"/>
              <a:gd name="connsiteX3021" fmla="*/ 1236410 w 1655762"/>
              <a:gd name="connsiteY3021" fmla="*/ 205839 h 1687324"/>
              <a:gd name="connsiteX3022" fmla="*/ 1234174 w 1655762"/>
              <a:gd name="connsiteY3022" fmla="*/ 205839 h 1687324"/>
              <a:gd name="connsiteX3023" fmla="*/ 1216288 w 1655762"/>
              <a:gd name="connsiteY3023" fmla="*/ 192415 h 1687324"/>
              <a:gd name="connsiteX3024" fmla="*/ 1229702 w 1655762"/>
              <a:gd name="connsiteY3024" fmla="*/ 203602 h 1687324"/>
              <a:gd name="connsiteX3025" fmla="*/ 1249825 w 1655762"/>
              <a:gd name="connsiteY3025" fmla="*/ 219264 h 1687324"/>
              <a:gd name="connsiteX3026" fmla="*/ 1254297 w 1655762"/>
              <a:gd name="connsiteY3026" fmla="*/ 219264 h 1687324"/>
              <a:gd name="connsiteX3027" fmla="*/ 1254297 w 1655762"/>
              <a:gd name="connsiteY3027" fmla="*/ 221501 h 1687324"/>
              <a:gd name="connsiteX3028" fmla="*/ 1261004 w 1655762"/>
              <a:gd name="connsiteY3028" fmla="*/ 225976 h 1687324"/>
              <a:gd name="connsiteX3029" fmla="*/ 1254297 w 1655762"/>
              <a:gd name="connsiteY3029" fmla="*/ 223738 h 1687324"/>
              <a:gd name="connsiteX3030" fmla="*/ 1272183 w 1655762"/>
              <a:gd name="connsiteY3030" fmla="*/ 237163 h 1687324"/>
              <a:gd name="connsiteX3031" fmla="*/ 1269947 w 1655762"/>
              <a:gd name="connsiteY3031" fmla="*/ 237163 h 1687324"/>
              <a:gd name="connsiteX3032" fmla="*/ 1285598 w 1655762"/>
              <a:gd name="connsiteY3032" fmla="*/ 248350 h 1687324"/>
              <a:gd name="connsiteX3033" fmla="*/ 1299013 w 1655762"/>
              <a:gd name="connsiteY3033" fmla="*/ 261774 h 1687324"/>
              <a:gd name="connsiteX3034" fmla="*/ 1301249 w 1655762"/>
              <a:gd name="connsiteY3034" fmla="*/ 264011 h 1687324"/>
              <a:gd name="connsiteX3035" fmla="*/ 1298454 w 1655762"/>
              <a:gd name="connsiteY3035" fmla="*/ 262613 h 1687324"/>
              <a:gd name="connsiteX3036" fmla="*/ 1293693 w 1655762"/>
              <a:gd name="connsiteY3036" fmla="*/ 260231 h 1687324"/>
              <a:gd name="connsiteX3037" fmla="*/ 1292307 w 1655762"/>
              <a:gd name="connsiteY3037" fmla="*/ 259537 h 1687324"/>
              <a:gd name="connsiteX3038" fmla="*/ 1283362 w 1655762"/>
              <a:gd name="connsiteY3038" fmla="*/ 252824 h 1687324"/>
              <a:gd name="connsiteX3039" fmla="*/ 1287834 w 1655762"/>
              <a:gd name="connsiteY3039" fmla="*/ 255062 h 1687324"/>
              <a:gd name="connsiteX3040" fmla="*/ 1285598 w 1655762"/>
              <a:gd name="connsiteY3040" fmla="*/ 252824 h 1687324"/>
              <a:gd name="connsiteX3041" fmla="*/ 1283362 w 1655762"/>
              <a:gd name="connsiteY3041" fmla="*/ 250587 h 1687324"/>
              <a:gd name="connsiteX3042" fmla="*/ 1280452 w 1655762"/>
              <a:gd name="connsiteY3042" fmla="*/ 249131 h 1687324"/>
              <a:gd name="connsiteX3043" fmla="*/ 1280452 w 1655762"/>
              <a:gd name="connsiteY3043" fmla="*/ 249238 h 1687324"/>
              <a:gd name="connsiteX3044" fmla="*/ 1280301 w 1655762"/>
              <a:gd name="connsiteY3044" fmla="*/ 249055 h 1687324"/>
              <a:gd name="connsiteX3045" fmla="*/ 1278891 w 1655762"/>
              <a:gd name="connsiteY3045" fmla="*/ 248350 h 1687324"/>
              <a:gd name="connsiteX3046" fmla="*/ 1276655 w 1655762"/>
              <a:gd name="connsiteY3046" fmla="*/ 248350 h 1687324"/>
              <a:gd name="connsiteX3047" fmla="*/ 1273637 w 1655762"/>
              <a:gd name="connsiteY3047" fmla="*/ 244725 h 1687324"/>
              <a:gd name="connsiteX3048" fmla="*/ 1269207 w 1655762"/>
              <a:gd name="connsiteY3048" fmla="*/ 240348 h 1687324"/>
              <a:gd name="connsiteX3049" fmla="*/ 1266958 w 1655762"/>
              <a:gd name="connsiteY3049" fmla="*/ 238126 h 1687324"/>
              <a:gd name="connsiteX3050" fmla="*/ 1264709 w 1655762"/>
              <a:gd name="connsiteY3050" fmla="*/ 235903 h 1687324"/>
              <a:gd name="connsiteX3051" fmla="*/ 1255713 w 1655762"/>
              <a:gd name="connsiteY3051" fmla="*/ 229236 h 1687324"/>
              <a:gd name="connsiteX3052" fmla="*/ 1257466 w 1655762"/>
              <a:gd name="connsiteY3052" fmla="*/ 229582 h 1687324"/>
              <a:gd name="connsiteX3053" fmla="*/ 1252061 w 1655762"/>
              <a:gd name="connsiteY3053" fmla="*/ 225976 h 1687324"/>
              <a:gd name="connsiteX3054" fmla="*/ 1247589 w 1655762"/>
              <a:gd name="connsiteY3054" fmla="*/ 221501 h 1687324"/>
              <a:gd name="connsiteX3055" fmla="*/ 1247589 w 1655762"/>
              <a:gd name="connsiteY3055" fmla="*/ 223738 h 1687324"/>
              <a:gd name="connsiteX3056" fmla="*/ 1240882 w 1655762"/>
              <a:gd name="connsiteY3056" fmla="*/ 219264 h 1687324"/>
              <a:gd name="connsiteX3057" fmla="*/ 1238646 w 1655762"/>
              <a:gd name="connsiteY3057" fmla="*/ 214789 h 1687324"/>
              <a:gd name="connsiteX3058" fmla="*/ 1236410 w 1655762"/>
              <a:gd name="connsiteY3058" fmla="*/ 214789 h 1687324"/>
              <a:gd name="connsiteX3059" fmla="*/ 1227467 w 1655762"/>
              <a:gd name="connsiteY3059" fmla="*/ 208077 h 1687324"/>
              <a:gd name="connsiteX3060" fmla="*/ 1222995 w 1655762"/>
              <a:gd name="connsiteY3060" fmla="*/ 203602 h 1687324"/>
              <a:gd name="connsiteX3061" fmla="*/ 1234174 w 1655762"/>
              <a:gd name="connsiteY3061" fmla="*/ 214789 h 1687324"/>
              <a:gd name="connsiteX3062" fmla="*/ 1220759 w 1655762"/>
              <a:gd name="connsiteY3062" fmla="*/ 205839 h 1687324"/>
              <a:gd name="connsiteX3063" fmla="*/ 1217742 w 1655762"/>
              <a:gd name="connsiteY3063" fmla="*/ 201310 h 1687324"/>
              <a:gd name="connsiteX3064" fmla="*/ 1217860 w 1655762"/>
              <a:gd name="connsiteY3064" fmla="*/ 201365 h 1687324"/>
              <a:gd name="connsiteX3065" fmla="*/ 1216288 w 1655762"/>
              <a:gd name="connsiteY3065" fmla="*/ 199127 h 1687324"/>
              <a:gd name="connsiteX3066" fmla="*/ 1209580 w 1655762"/>
              <a:gd name="connsiteY3066" fmla="*/ 196890 h 1687324"/>
              <a:gd name="connsiteX3067" fmla="*/ 1216288 w 1655762"/>
              <a:gd name="connsiteY3067" fmla="*/ 199127 h 1687324"/>
              <a:gd name="connsiteX3068" fmla="*/ 1217742 w 1655762"/>
              <a:gd name="connsiteY3068" fmla="*/ 201310 h 1687324"/>
              <a:gd name="connsiteX3069" fmla="*/ 1215449 w 1655762"/>
              <a:gd name="connsiteY3069" fmla="*/ 200246 h 1687324"/>
              <a:gd name="connsiteX3070" fmla="*/ 1216288 w 1655762"/>
              <a:gd name="connsiteY3070" fmla="*/ 201365 h 1687324"/>
              <a:gd name="connsiteX3071" fmla="*/ 1210419 w 1655762"/>
              <a:gd name="connsiteY3071" fmla="*/ 197729 h 1687324"/>
              <a:gd name="connsiteX3072" fmla="*/ 1206810 w 1655762"/>
              <a:gd name="connsiteY3072" fmla="*/ 195188 h 1687324"/>
              <a:gd name="connsiteX3073" fmla="*/ 1207344 w 1655762"/>
              <a:gd name="connsiteY3073" fmla="*/ 194652 h 1687324"/>
              <a:gd name="connsiteX3074" fmla="*/ 1202874 w 1655762"/>
              <a:gd name="connsiteY3074" fmla="*/ 192416 h 1687324"/>
              <a:gd name="connsiteX3075" fmla="*/ 1202873 w 1655762"/>
              <a:gd name="connsiteY3075" fmla="*/ 192415 h 1687324"/>
              <a:gd name="connsiteX3076" fmla="*/ 1202874 w 1655762"/>
              <a:gd name="connsiteY3076" fmla="*/ 192416 h 1687324"/>
              <a:gd name="connsiteX3077" fmla="*/ 1198401 w 1655762"/>
              <a:gd name="connsiteY3077" fmla="*/ 190178 h 1687324"/>
              <a:gd name="connsiteX3078" fmla="*/ 1195085 w 1655762"/>
              <a:gd name="connsiteY3078" fmla="*/ 187192 h 1687324"/>
              <a:gd name="connsiteX3079" fmla="*/ 1192553 w 1655762"/>
              <a:gd name="connsiteY3079" fmla="*/ 185788 h 1687324"/>
              <a:gd name="connsiteX3080" fmla="*/ 1190377 w 1655762"/>
              <a:gd name="connsiteY3080" fmla="*/ 184413 h 1687324"/>
              <a:gd name="connsiteX3081" fmla="*/ 1187222 w 1655762"/>
              <a:gd name="connsiteY3081" fmla="*/ 183466 h 1687324"/>
              <a:gd name="connsiteX3082" fmla="*/ 1171571 w 1655762"/>
              <a:gd name="connsiteY3082" fmla="*/ 174516 h 1687324"/>
              <a:gd name="connsiteX3083" fmla="*/ 1169335 w 1655762"/>
              <a:gd name="connsiteY3083" fmla="*/ 172279 h 1687324"/>
              <a:gd name="connsiteX3084" fmla="*/ 1169335 w 1655762"/>
              <a:gd name="connsiteY3084" fmla="*/ 170041 h 1687324"/>
              <a:gd name="connsiteX3085" fmla="*/ 1164864 w 1655762"/>
              <a:gd name="connsiteY3085" fmla="*/ 170041 h 1687324"/>
              <a:gd name="connsiteX3086" fmla="*/ 1151449 w 1655762"/>
              <a:gd name="connsiteY3086" fmla="*/ 161092 h 1687324"/>
              <a:gd name="connsiteX3087" fmla="*/ 1133562 w 1655762"/>
              <a:gd name="connsiteY3087" fmla="*/ 152142 h 1687324"/>
              <a:gd name="connsiteX3088" fmla="*/ 1117911 w 1655762"/>
              <a:gd name="connsiteY3088" fmla="*/ 145430 h 1687324"/>
              <a:gd name="connsiteX3089" fmla="*/ 1122383 w 1655762"/>
              <a:gd name="connsiteY3089" fmla="*/ 149905 h 1687324"/>
              <a:gd name="connsiteX3090" fmla="*/ 1117911 w 1655762"/>
              <a:gd name="connsiteY3090" fmla="*/ 147667 h 1687324"/>
              <a:gd name="connsiteX3091" fmla="*/ 1115676 w 1655762"/>
              <a:gd name="connsiteY3091" fmla="*/ 145430 h 1687324"/>
              <a:gd name="connsiteX3092" fmla="*/ 1100025 w 1655762"/>
              <a:gd name="connsiteY3092" fmla="*/ 140955 h 1687324"/>
              <a:gd name="connsiteX3093" fmla="*/ 1104496 w 1655762"/>
              <a:gd name="connsiteY3093" fmla="*/ 140955 h 1687324"/>
              <a:gd name="connsiteX3094" fmla="*/ 1068723 w 1655762"/>
              <a:gd name="connsiteY3094" fmla="*/ 127531 h 1687324"/>
              <a:gd name="connsiteX3095" fmla="*/ 1032950 w 1655762"/>
              <a:gd name="connsiteY3095" fmla="*/ 114107 h 1687324"/>
              <a:gd name="connsiteX3096" fmla="*/ 1048601 w 1655762"/>
              <a:gd name="connsiteY3096" fmla="*/ 120819 h 1687324"/>
              <a:gd name="connsiteX3097" fmla="*/ 1030714 w 1655762"/>
              <a:gd name="connsiteY3097" fmla="*/ 114107 h 1687324"/>
              <a:gd name="connsiteX3098" fmla="*/ 1010592 w 1655762"/>
              <a:gd name="connsiteY3098" fmla="*/ 109632 h 1687324"/>
              <a:gd name="connsiteX3099" fmla="*/ 1015064 w 1655762"/>
              <a:gd name="connsiteY3099" fmla="*/ 111869 h 1687324"/>
              <a:gd name="connsiteX3100" fmla="*/ 994941 w 1655762"/>
              <a:gd name="connsiteY3100" fmla="*/ 105157 h 1687324"/>
              <a:gd name="connsiteX3101" fmla="*/ 981526 w 1655762"/>
              <a:gd name="connsiteY3101" fmla="*/ 102920 h 1687324"/>
              <a:gd name="connsiteX3102" fmla="*/ 994941 w 1655762"/>
              <a:gd name="connsiteY3102" fmla="*/ 107395 h 1687324"/>
              <a:gd name="connsiteX3103" fmla="*/ 1003884 w 1655762"/>
              <a:gd name="connsiteY3103" fmla="*/ 111869 h 1687324"/>
              <a:gd name="connsiteX3104" fmla="*/ 1022330 w 1655762"/>
              <a:gd name="connsiteY3104" fmla="*/ 119141 h 1687324"/>
              <a:gd name="connsiteX3105" fmla="*/ 1033665 w 1655762"/>
              <a:gd name="connsiteY3105" fmla="*/ 121177 h 1687324"/>
              <a:gd name="connsiteX3106" fmla="*/ 1046365 w 1655762"/>
              <a:gd name="connsiteY3106" fmla="*/ 127531 h 1687324"/>
              <a:gd name="connsiteX3107" fmla="*/ 1053073 w 1655762"/>
              <a:gd name="connsiteY3107" fmla="*/ 129768 h 1687324"/>
              <a:gd name="connsiteX3108" fmla="*/ 1057544 w 1655762"/>
              <a:gd name="connsiteY3108" fmla="*/ 132006 h 1687324"/>
              <a:gd name="connsiteX3109" fmla="*/ 1064252 w 1655762"/>
              <a:gd name="connsiteY3109" fmla="*/ 134243 h 1687324"/>
              <a:gd name="connsiteX3110" fmla="*/ 1082138 w 1655762"/>
              <a:gd name="connsiteY3110" fmla="*/ 140955 h 1687324"/>
              <a:gd name="connsiteX3111" fmla="*/ 1097789 w 1655762"/>
              <a:gd name="connsiteY3111" fmla="*/ 147667 h 1687324"/>
              <a:gd name="connsiteX3112" fmla="*/ 1113440 w 1655762"/>
              <a:gd name="connsiteY3112" fmla="*/ 154380 h 1687324"/>
              <a:gd name="connsiteX3113" fmla="*/ 1124619 w 1655762"/>
              <a:gd name="connsiteY3113" fmla="*/ 158854 h 1687324"/>
              <a:gd name="connsiteX3114" fmla="*/ 1129090 w 1655762"/>
              <a:gd name="connsiteY3114" fmla="*/ 163329 h 1687324"/>
              <a:gd name="connsiteX3115" fmla="*/ 1143623 w 1655762"/>
              <a:gd name="connsiteY3115" fmla="*/ 169202 h 1687324"/>
              <a:gd name="connsiteX3116" fmla="*/ 1154597 w 1655762"/>
              <a:gd name="connsiteY3116" fmla="*/ 174904 h 1687324"/>
              <a:gd name="connsiteX3117" fmla="*/ 1161510 w 1655762"/>
              <a:gd name="connsiteY3117" fmla="*/ 180669 h 1687324"/>
              <a:gd name="connsiteX3118" fmla="*/ 1153685 w 1655762"/>
              <a:gd name="connsiteY3118" fmla="*/ 176753 h 1687324"/>
              <a:gd name="connsiteX3119" fmla="*/ 1144741 w 1655762"/>
              <a:gd name="connsiteY3119" fmla="*/ 174516 h 1687324"/>
              <a:gd name="connsiteX3120" fmla="*/ 1129090 w 1655762"/>
              <a:gd name="connsiteY3120" fmla="*/ 165566 h 1687324"/>
              <a:gd name="connsiteX3121" fmla="*/ 1124619 w 1655762"/>
              <a:gd name="connsiteY3121" fmla="*/ 163329 h 1687324"/>
              <a:gd name="connsiteX3122" fmla="*/ 1124619 w 1655762"/>
              <a:gd name="connsiteY3122" fmla="*/ 165566 h 1687324"/>
              <a:gd name="connsiteX3123" fmla="*/ 1102261 w 1655762"/>
              <a:gd name="connsiteY3123" fmla="*/ 156617 h 1687324"/>
              <a:gd name="connsiteX3124" fmla="*/ 1095553 w 1655762"/>
              <a:gd name="connsiteY3124" fmla="*/ 152142 h 1687324"/>
              <a:gd name="connsiteX3125" fmla="*/ 1088846 w 1655762"/>
              <a:gd name="connsiteY3125" fmla="*/ 149905 h 1687324"/>
              <a:gd name="connsiteX3126" fmla="*/ 1075431 w 1655762"/>
              <a:gd name="connsiteY3126" fmla="*/ 143193 h 1687324"/>
              <a:gd name="connsiteX3127" fmla="*/ 1062016 w 1655762"/>
              <a:gd name="connsiteY3127" fmla="*/ 138718 h 1687324"/>
              <a:gd name="connsiteX3128" fmla="*/ 1048601 w 1655762"/>
              <a:gd name="connsiteY3128" fmla="*/ 134243 h 1687324"/>
              <a:gd name="connsiteX3129" fmla="*/ 1046365 w 1655762"/>
              <a:gd name="connsiteY3129" fmla="*/ 132006 h 1687324"/>
              <a:gd name="connsiteX3130" fmla="*/ 1039658 w 1655762"/>
              <a:gd name="connsiteY3130" fmla="*/ 132006 h 1687324"/>
              <a:gd name="connsiteX3131" fmla="*/ 1028479 w 1655762"/>
              <a:gd name="connsiteY3131" fmla="*/ 127531 h 1687324"/>
              <a:gd name="connsiteX3132" fmla="*/ 1015064 w 1655762"/>
              <a:gd name="connsiteY3132" fmla="*/ 123056 h 1687324"/>
              <a:gd name="connsiteX3133" fmla="*/ 994941 w 1655762"/>
              <a:gd name="connsiteY3133" fmla="*/ 118581 h 1687324"/>
              <a:gd name="connsiteX3134" fmla="*/ 968111 w 1655762"/>
              <a:gd name="connsiteY3134" fmla="*/ 111869 h 1687324"/>
              <a:gd name="connsiteX3135" fmla="*/ 970347 w 1655762"/>
              <a:gd name="connsiteY3135" fmla="*/ 114107 h 1687324"/>
              <a:gd name="connsiteX3136" fmla="*/ 943517 w 1655762"/>
              <a:gd name="connsiteY3136" fmla="*/ 109632 h 1687324"/>
              <a:gd name="connsiteX3137" fmla="*/ 925631 w 1655762"/>
              <a:gd name="connsiteY3137" fmla="*/ 107395 h 1687324"/>
              <a:gd name="connsiteX3138" fmla="*/ 905508 w 1655762"/>
              <a:gd name="connsiteY3138" fmla="*/ 105157 h 1687324"/>
              <a:gd name="connsiteX3139" fmla="*/ 887622 w 1655762"/>
              <a:gd name="connsiteY3139" fmla="*/ 102920 h 1687324"/>
              <a:gd name="connsiteX3140" fmla="*/ 871971 w 1655762"/>
              <a:gd name="connsiteY3140" fmla="*/ 102920 h 1687324"/>
              <a:gd name="connsiteX3141" fmla="*/ 856320 w 1655762"/>
              <a:gd name="connsiteY3141" fmla="*/ 102920 h 1687324"/>
              <a:gd name="connsiteX3142" fmla="*/ 842905 w 1655762"/>
              <a:gd name="connsiteY3142" fmla="*/ 102920 h 1687324"/>
              <a:gd name="connsiteX3143" fmla="*/ 836198 w 1655762"/>
              <a:gd name="connsiteY3143" fmla="*/ 102920 h 1687324"/>
              <a:gd name="connsiteX3144" fmla="*/ 829490 w 1655762"/>
              <a:gd name="connsiteY3144" fmla="*/ 100682 h 1687324"/>
              <a:gd name="connsiteX3145" fmla="*/ 827254 w 1655762"/>
              <a:gd name="connsiteY3145" fmla="*/ 100682 h 1687324"/>
              <a:gd name="connsiteX3146" fmla="*/ 816075 w 1655762"/>
              <a:gd name="connsiteY3146" fmla="*/ 100682 h 1687324"/>
              <a:gd name="connsiteX3147" fmla="*/ 789246 w 1655762"/>
              <a:gd name="connsiteY3147" fmla="*/ 102920 h 1687324"/>
              <a:gd name="connsiteX3148" fmla="*/ 762416 w 1655762"/>
              <a:gd name="connsiteY3148" fmla="*/ 105157 h 1687324"/>
              <a:gd name="connsiteX3149" fmla="*/ 737822 w 1655762"/>
              <a:gd name="connsiteY3149" fmla="*/ 109632 h 1687324"/>
              <a:gd name="connsiteX3150" fmla="*/ 710992 w 1655762"/>
              <a:gd name="connsiteY3150" fmla="*/ 111869 h 1687324"/>
              <a:gd name="connsiteX3151" fmla="*/ 623795 w 1655762"/>
              <a:gd name="connsiteY3151" fmla="*/ 136480 h 1687324"/>
              <a:gd name="connsiteX3152" fmla="*/ 621559 w 1655762"/>
              <a:gd name="connsiteY3152" fmla="*/ 134243 h 1687324"/>
              <a:gd name="connsiteX3153" fmla="*/ 617087 w 1655762"/>
              <a:gd name="connsiteY3153" fmla="*/ 138718 h 1687324"/>
              <a:gd name="connsiteX3154" fmla="*/ 610380 w 1655762"/>
              <a:gd name="connsiteY3154" fmla="*/ 138718 h 1687324"/>
              <a:gd name="connsiteX3155" fmla="*/ 601436 w 1655762"/>
              <a:gd name="connsiteY3155" fmla="*/ 140955 h 1687324"/>
              <a:gd name="connsiteX3156" fmla="*/ 608144 w 1655762"/>
              <a:gd name="connsiteY3156" fmla="*/ 140955 h 1687324"/>
              <a:gd name="connsiteX3157" fmla="*/ 590257 w 1655762"/>
              <a:gd name="connsiteY3157" fmla="*/ 145430 h 1687324"/>
              <a:gd name="connsiteX3158" fmla="*/ 585786 w 1655762"/>
              <a:gd name="connsiteY3158" fmla="*/ 147667 h 1687324"/>
              <a:gd name="connsiteX3159" fmla="*/ 565663 w 1655762"/>
              <a:gd name="connsiteY3159" fmla="*/ 156617 h 1687324"/>
              <a:gd name="connsiteX3160" fmla="*/ 545541 w 1655762"/>
              <a:gd name="connsiteY3160" fmla="*/ 165566 h 1687324"/>
              <a:gd name="connsiteX3161" fmla="*/ 536598 w 1655762"/>
              <a:gd name="connsiteY3161" fmla="*/ 170041 h 1687324"/>
              <a:gd name="connsiteX3162" fmla="*/ 527654 w 1655762"/>
              <a:gd name="connsiteY3162" fmla="*/ 172279 h 1687324"/>
              <a:gd name="connsiteX3163" fmla="*/ 514239 w 1655762"/>
              <a:gd name="connsiteY3163" fmla="*/ 181228 h 1687324"/>
              <a:gd name="connsiteX3164" fmla="*/ 500824 w 1655762"/>
              <a:gd name="connsiteY3164" fmla="*/ 185703 h 1687324"/>
              <a:gd name="connsiteX3165" fmla="*/ 491881 w 1655762"/>
              <a:gd name="connsiteY3165" fmla="*/ 192415 h 1687324"/>
              <a:gd name="connsiteX3166" fmla="*/ 492161 w 1655762"/>
              <a:gd name="connsiteY3166" fmla="*/ 191297 h 1687324"/>
              <a:gd name="connsiteX3167" fmla="*/ 494117 w 1655762"/>
              <a:gd name="connsiteY3167" fmla="*/ 190178 h 1687324"/>
              <a:gd name="connsiteX3168" fmla="*/ 492161 w 1655762"/>
              <a:gd name="connsiteY3168" fmla="*/ 191297 h 1687324"/>
              <a:gd name="connsiteX3169" fmla="*/ 492161 w 1655762"/>
              <a:gd name="connsiteY3169" fmla="*/ 191297 h 1687324"/>
              <a:gd name="connsiteX3170" fmla="*/ 478466 w 1655762"/>
              <a:gd name="connsiteY3170" fmla="*/ 199127 h 1687324"/>
              <a:gd name="connsiteX3171" fmla="*/ 460580 w 1655762"/>
              <a:gd name="connsiteY3171" fmla="*/ 210314 h 1687324"/>
              <a:gd name="connsiteX3172" fmla="*/ 440457 w 1655762"/>
              <a:gd name="connsiteY3172" fmla="*/ 223738 h 1687324"/>
              <a:gd name="connsiteX3173" fmla="*/ 431514 w 1655762"/>
              <a:gd name="connsiteY3173" fmla="*/ 228213 h 1687324"/>
              <a:gd name="connsiteX3174" fmla="*/ 409156 w 1655762"/>
              <a:gd name="connsiteY3174" fmla="*/ 243875 h 1687324"/>
              <a:gd name="connsiteX3175" fmla="*/ 366675 w 1655762"/>
              <a:gd name="connsiteY3175" fmla="*/ 277436 h 1687324"/>
              <a:gd name="connsiteX3176" fmla="*/ 351024 w 1655762"/>
              <a:gd name="connsiteY3176" fmla="*/ 293097 h 1687324"/>
              <a:gd name="connsiteX3177" fmla="*/ 351024 w 1655762"/>
              <a:gd name="connsiteY3177" fmla="*/ 295335 h 1687324"/>
              <a:gd name="connsiteX3178" fmla="*/ 337609 w 1655762"/>
              <a:gd name="connsiteY3178" fmla="*/ 304284 h 1687324"/>
              <a:gd name="connsiteX3179" fmla="*/ 337609 w 1655762"/>
              <a:gd name="connsiteY3179" fmla="*/ 306522 h 1687324"/>
              <a:gd name="connsiteX3180" fmla="*/ 335374 w 1655762"/>
              <a:gd name="connsiteY3180" fmla="*/ 308759 h 1687324"/>
              <a:gd name="connsiteX3181" fmla="*/ 317487 w 1655762"/>
              <a:gd name="connsiteY3181" fmla="*/ 326658 h 1687324"/>
              <a:gd name="connsiteX3182" fmla="*/ 301836 w 1655762"/>
              <a:gd name="connsiteY3182" fmla="*/ 342320 h 1687324"/>
              <a:gd name="connsiteX3183" fmla="*/ 283950 w 1655762"/>
              <a:gd name="connsiteY3183" fmla="*/ 364694 h 1687324"/>
              <a:gd name="connsiteX3184" fmla="*/ 279478 w 1655762"/>
              <a:gd name="connsiteY3184" fmla="*/ 369168 h 1687324"/>
              <a:gd name="connsiteX3185" fmla="*/ 277242 w 1655762"/>
              <a:gd name="connsiteY3185" fmla="*/ 375880 h 1687324"/>
              <a:gd name="connsiteX3186" fmla="*/ 259356 w 1655762"/>
              <a:gd name="connsiteY3186" fmla="*/ 396017 h 1687324"/>
              <a:gd name="connsiteX3187" fmla="*/ 248177 w 1655762"/>
              <a:gd name="connsiteY3187" fmla="*/ 411679 h 1687324"/>
              <a:gd name="connsiteX3188" fmla="*/ 230290 w 1655762"/>
              <a:gd name="connsiteY3188" fmla="*/ 440765 h 1687324"/>
              <a:gd name="connsiteX3189" fmla="*/ 223582 w 1655762"/>
              <a:gd name="connsiteY3189" fmla="*/ 451951 h 1687324"/>
              <a:gd name="connsiteX3190" fmla="*/ 216875 w 1655762"/>
              <a:gd name="connsiteY3190" fmla="*/ 463138 h 1687324"/>
              <a:gd name="connsiteX3191" fmla="*/ 207932 w 1655762"/>
              <a:gd name="connsiteY3191" fmla="*/ 478800 h 1687324"/>
              <a:gd name="connsiteX3192" fmla="*/ 203460 w 1655762"/>
              <a:gd name="connsiteY3192" fmla="*/ 487750 h 1687324"/>
              <a:gd name="connsiteX3193" fmla="*/ 196753 w 1655762"/>
              <a:gd name="connsiteY3193" fmla="*/ 501174 h 1687324"/>
              <a:gd name="connsiteX3194" fmla="*/ 190045 w 1655762"/>
              <a:gd name="connsiteY3194" fmla="*/ 514598 h 1687324"/>
              <a:gd name="connsiteX3195" fmla="*/ 181102 w 1655762"/>
              <a:gd name="connsiteY3195" fmla="*/ 534735 h 1687324"/>
              <a:gd name="connsiteX3196" fmla="*/ 174394 w 1655762"/>
              <a:gd name="connsiteY3196" fmla="*/ 545922 h 1687324"/>
              <a:gd name="connsiteX3197" fmla="*/ 169923 w 1655762"/>
              <a:gd name="connsiteY3197" fmla="*/ 557108 h 1687324"/>
              <a:gd name="connsiteX3198" fmla="*/ 163215 w 1655762"/>
              <a:gd name="connsiteY3198" fmla="*/ 572770 h 1687324"/>
              <a:gd name="connsiteX3199" fmla="*/ 149800 w 1655762"/>
              <a:gd name="connsiteY3199" fmla="*/ 608568 h 1687324"/>
              <a:gd name="connsiteX3200" fmla="*/ 147565 w 1655762"/>
              <a:gd name="connsiteY3200" fmla="*/ 610806 h 1687324"/>
              <a:gd name="connsiteX3201" fmla="*/ 145329 w 1655762"/>
              <a:gd name="connsiteY3201" fmla="*/ 626467 h 1687324"/>
              <a:gd name="connsiteX3202" fmla="*/ 138621 w 1655762"/>
              <a:gd name="connsiteY3202" fmla="*/ 642129 h 1687324"/>
              <a:gd name="connsiteX3203" fmla="*/ 143093 w 1655762"/>
              <a:gd name="connsiteY3203" fmla="*/ 635417 h 1687324"/>
              <a:gd name="connsiteX3204" fmla="*/ 140760 w 1655762"/>
              <a:gd name="connsiteY3204" fmla="*/ 640475 h 1687324"/>
              <a:gd name="connsiteX3205" fmla="*/ 140857 w 1655762"/>
              <a:gd name="connsiteY3205" fmla="*/ 639892 h 1687324"/>
              <a:gd name="connsiteX3206" fmla="*/ 140711 w 1655762"/>
              <a:gd name="connsiteY3206" fmla="*/ 640581 h 1687324"/>
              <a:gd name="connsiteX3207" fmla="*/ 139739 w 1655762"/>
              <a:gd name="connsiteY3207" fmla="*/ 642688 h 1687324"/>
              <a:gd name="connsiteX3208" fmla="*/ 136385 w 1655762"/>
              <a:gd name="connsiteY3208" fmla="*/ 653316 h 1687324"/>
              <a:gd name="connsiteX3209" fmla="*/ 133492 w 1655762"/>
              <a:gd name="connsiteY3209" fmla="*/ 669241 h 1687324"/>
              <a:gd name="connsiteX3210" fmla="*/ 133311 w 1655762"/>
              <a:gd name="connsiteY3210" fmla="*/ 669537 h 1687324"/>
              <a:gd name="connsiteX3211" fmla="*/ 131914 w 1655762"/>
              <a:gd name="connsiteY3211" fmla="*/ 677927 h 1687324"/>
              <a:gd name="connsiteX3212" fmla="*/ 133492 w 1655762"/>
              <a:gd name="connsiteY3212" fmla="*/ 669241 h 1687324"/>
              <a:gd name="connsiteX3213" fmla="*/ 135236 w 1655762"/>
              <a:gd name="connsiteY3213" fmla="*/ 666385 h 1687324"/>
              <a:gd name="connsiteX3214" fmla="*/ 132193 w 1655762"/>
              <a:gd name="connsiteY3214" fmla="*/ 680724 h 1687324"/>
              <a:gd name="connsiteX3215" fmla="*/ 127966 w 1655762"/>
              <a:gd name="connsiteY3215" fmla="*/ 701560 h 1687324"/>
              <a:gd name="connsiteX3216" fmla="*/ 126552 w 1655762"/>
              <a:gd name="connsiteY3216" fmla="*/ 710086 h 1687324"/>
              <a:gd name="connsiteX3217" fmla="*/ 126711 w 1655762"/>
              <a:gd name="connsiteY3217" fmla="*/ 710669 h 1687324"/>
              <a:gd name="connsiteX3218" fmla="*/ 129678 w 1655762"/>
              <a:gd name="connsiteY3218" fmla="*/ 695826 h 1687324"/>
              <a:gd name="connsiteX3219" fmla="*/ 136385 w 1655762"/>
              <a:gd name="connsiteY3219" fmla="*/ 671215 h 1687324"/>
              <a:gd name="connsiteX3220" fmla="*/ 140857 w 1655762"/>
              <a:gd name="connsiteY3220" fmla="*/ 653316 h 1687324"/>
              <a:gd name="connsiteX3221" fmla="*/ 143093 w 1655762"/>
              <a:gd name="connsiteY3221" fmla="*/ 648841 h 1687324"/>
              <a:gd name="connsiteX3222" fmla="*/ 152036 w 1655762"/>
              <a:gd name="connsiteY3222" fmla="*/ 613043 h 1687324"/>
              <a:gd name="connsiteX3223" fmla="*/ 156508 w 1655762"/>
              <a:gd name="connsiteY3223" fmla="*/ 597381 h 1687324"/>
              <a:gd name="connsiteX3224" fmla="*/ 156508 w 1655762"/>
              <a:gd name="connsiteY3224" fmla="*/ 601856 h 1687324"/>
              <a:gd name="connsiteX3225" fmla="*/ 163215 w 1655762"/>
              <a:gd name="connsiteY3225" fmla="*/ 581720 h 1687324"/>
              <a:gd name="connsiteX3226" fmla="*/ 174394 w 1655762"/>
              <a:gd name="connsiteY3226" fmla="*/ 552634 h 1687324"/>
              <a:gd name="connsiteX3227" fmla="*/ 183338 w 1655762"/>
              <a:gd name="connsiteY3227" fmla="*/ 532497 h 1687324"/>
              <a:gd name="connsiteX3228" fmla="*/ 192281 w 1655762"/>
              <a:gd name="connsiteY3228" fmla="*/ 512361 h 1687324"/>
              <a:gd name="connsiteX3229" fmla="*/ 194517 w 1655762"/>
              <a:gd name="connsiteY3229" fmla="*/ 507886 h 1687324"/>
              <a:gd name="connsiteX3230" fmla="*/ 216875 w 1655762"/>
              <a:gd name="connsiteY3230" fmla="*/ 467613 h 1687324"/>
              <a:gd name="connsiteX3231" fmla="*/ 207932 w 1655762"/>
              <a:gd name="connsiteY3231" fmla="*/ 485512 h 1687324"/>
              <a:gd name="connsiteX3232" fmla="*/ 201224 w 1655762"/>
              <a:gd name="connsiteY3232" fmla="*/ 501174 h 1687324"/>
              <a:gd name="connsiteX3233" fmla="*/ 202622 w 1655762"/>
              <a:gd name="connsiteY3233" fmla="*/ 499776 h 1687324"/>
              <a:gd name="connsiteX3234" fmla="*/ 196753 w 1655762"/>
              <a:gd name="connsiteY3234" fmla="*/ 512361 h 1687324"/>
              <a:gd name="connsiteX3235" fmla="*/ 190045 w 1655762"/>
              <a:gd name="connsiteY3235" fmla="*/ 523548 h 1687324"/>
              <a:gd name="connsiteX3236" fmla="*/ 185573 w 1655762"/>
              <a:gd name="connsiteY3236" fmla="*/ 532497 h 1687324"/>
              <a:gd name="connsiteX3237" fmla="*/ 183338 w 1655762"/>
              <a:gd name="connsiteY3237" fmla="*/ 539209 h 1687324"/>
              <a:gd name="connsiteX3238" fmla="*/ 181102 w 1655762"/>
              <a:gd name="connsiteY3238" fmla="*/ 543684 h 1687324"/>
              <a:gd name="connsiteX3239" fmla="*/ 178866 w 1655762"/>
              <a:gd name="connsiteY3239" fmla="*/ 552634 h 1687324"/>
              <a:gd name="connsiteX3240" fmla="*/ 176630 w 1655762"/>
              <a:gd name="connsiteY3240" fmla="*/ 554871 h 1687324"/>
              <a:gd name="connsiteX3241" fmla="*/ 165451 w 1655762"/>
              <a:gd name="connsiteY3241" fmla="*/ 581720 h 1687324"/>
              <a:gd name="connsiteX3242" fmla="*/ 156508 w 1655762"/>
              <a:gd name="connsiteY3242" fmla="*/ 606331 h 1687324"/>
              <a:gd name="connsiteX3243" fmla="*/ 143093 w 1655762"/>
              <a:gd name="connsiteY3243" fmla="*/ 653316 h 1687324"/>
              <a:gd name="connsiteX3244" fmla="*/ 138621 w 1655762"/>
              <a:gd name="connsiteY3244" fmla="*/ 675690 h 1687324"/>
              <a:gd name="connsiteX3245" fmla="*/ 136385 w 1655762"/>
              <a:gd name="connsiteY3245" fmla="*/ 682402 h 1687324"/>
              <a:gd name="connsiteX3246" fmla="*/ 138621 w 1655762"/>
              <a:gd name="connsiteY3246" fmla="*/ 680165 h 1687324"/>
              <a:gd name="connsiteX3247" fmla="*/ 136385 w 1655762"/>
              <a:gd name="connsiteY3247" fmla="*/ 691351 h 1687324"/>
              <a:gd name="connsiteX3248" fmla="*/ 129678 w 1655762"/>
              <a:gd name="connsiteY3248" fmla="*/ 722675 h 1687324"/>
              <a:gd name="connsiteX3249" fmla="*/ 125206 w 1655762"/>
              <a:gd name="connsiteY3249" fmla="*/ 758473 h 1687324"/>
              <a:gd name="connsiteX3250" fmla="*/ 125206 w 1655762"/>
              <a:gd name="connsiteY3250" fmla="*/ 753998 h 1687324"/>
              <a:gd name="connsiteX3251" fmla="*/ 122970 w 1655762"/>
              <a:gd name="connsiteY3251" fmla="*/ 756236 h 1687324"/>
              <a:gd name="connsiteX3252" fmla="*/ 122970 w 1655762"/>
              <a:gd name="connsiteY3252" fmla="*/ 776372 h 1687324"/>
              <a:gd name="connsiteX3253" fmla="*/ 120735 w 1655762"/>
              <a:gd name="connsiteY3253" fmla="*/ 798746 h 1687324"/>
              <a:gd name="connsiteX3254" fmla="*/ 120735 w 1655762"/>
              <a:gd name="connsiteY3254" fmla="*/ 823357 h 1687324"/>
              <a:gd name="connsiteX3255" fmla="*/ 120735 w 1655762"/>
              <a:gd name="connsiteY3255" fmla="*/ 834544 h 1687324"/>
              <a:gd name="connsiteX3256" fmla="*/ 118499 w 1655762"/>
              <a:gd name="connsiteY3256" fmla="*/ 843493 h 1687324"/>
              <a:gd name="connsiteX3257" fmla="*/ 120735 w 1655762"/>
              <a:gd name="connsiteY3257" fmla="*/ 850206 h 1687324"/>
              <a:gd name="connsiteX3258" fmla="*/ 118499 w 1655762"/>
              <a:gd name="connsiteY3258" fmla="*/ 856918 h 1687324"/>
              <a:gd name="connsiteX3259" fmla="*/ 118499 w 1655762"/>
              <a:gd name="connsiteY3259" fmla="*/ 863630 h 1687324"/>
              <a:gd name="connsiteX3260" fmla="*/ 118499 w 1655762"/>
              <a:gd name="connsiteY3260" fmla="*/ 866986 h 1687324"/>
              <a:gd name="connsiteX3261" fmla="*/ 118499 w 1655762"/>
              <a:gd name="connsiteY3261" fmla="*/ 868105 h 1687324"/>
              <a:gd name="connsiteX3262" fmla="*/ 118499 w 1655762"/>
              <a:gd name="connsiteY3262" fmla="*/ 870342 h 1687324"/>
              <a:gd name="connsiteX3263" fmla="*/ 118499 w 1655762"/>
              <a:gd name="connsiteY3263" fmla="*/ 872579 h 1687324"/>
              <a:gd name="connsiteX3264" fmla="*/ 119736 w 1655762"/>
              <a:gd name="connsiteY3264" fmla="*/ 881243 h 1687324"/>
              <a:gd name="connsiteX3265" fmla="*/ 118778 w 1655762"/>
              <a:gd name="connsiteY3265" fmla="*/ 880970 h 1687324"/>
              <a:gd name="connsiteX3266" fmla="*/ 118499 w 1655762"/>
              <a:gd name="connsiteY3266" fmla="*/ 883766 h 1687324"/>
              <a:gd name="connsiteX3267" fmla="*/ 118499 w 1655762"/>
              <a:gd name="connsiteY3267" fmla="*/ 894953 h 1687324"/>
              <a:gd name="connsiteX3268" fmla="*/ 118499 w 1655762"/>
              <a:gd name="connsiteY3268" fmla="*/ 897191 h 1687324"/>
              <a:gd name="connsiteX3269" fmla="*/ 116263 w 1655762"/>
              <a:gd name="connsiteY3269" fmla="*/ 888241 h 1687324"/>
              <a:gd name="connsiteX3270" fmla="*/ 116263 w 1655762"/>
              <a:gd name="connsiteY3270" fmla="*/ 890479 h 1687324"/>
              <a:gd name="connsiteX3271" fmla="*/ 116263 w 1655762"/>
              <a:gd name="connsiteY3271" fmla="*/ 897191 h 1687324"/>
              <a:gd name="connsiteX3272" fmla="*/ 116263 w 1655762"/>
              <a:gd name="connsiteY3272" fmla="*/ 903903 h 1687324"/>
              <a:gd name="connsiteX3273" fmla="*/ 114027 w 1655762"/>
              <a:gd name="connsiteY3273" fmla="*/ 903903 h 1687324"/>
              <a:gd name="connsiteX3274" fmla="*/ 114027 w 1655762"/>
              <a:gd name="connsiteY3274" fmla="*/ 901665 h 1687324"/>
              <a:gd name="connsiteX3275" fmla="*/ 114027 w 1655762"/>
              <a:gd name="connsiteY3275" fmla="*/ 897191 h 1687324"/>
              <a:gd name="connsiteX3276" fmla="*/ 111791 w 1655762"/>
              <a:gd name="connsiteY3276" fmla="*/ 894953 h 1687324"/>
              <a:gd name="connsiteX3277" fmla="*/ 111791 w 1655762"/>
              <a:gd name="connsiteY3277" fmla="*/ 888241 h 1687324"/>
              <a:gd name="connsiteX3278" fmla="*/ 109556 w 1655762"/>
              <a:gd name="connsiteY3278" fmla="*/ 881529 h 1687324"/>
              <a:gd name="connsiteX3279" fmla="*/ 109556 w 1655762"/>
              <a:gd name="connsiteY3279" fmla="*/ 874817 h 1687324"/>
              <a:gd name="connsiteX3280" fmla="*/ 107320 w 1655762"/>
              <a:gd name="connsiteY3280" fmla="*/ 861393 h 1687324"/>
              <a:gd name="connsiteX3281" fmla="*/ 107320 w 1655762"/>
              <a:gd name="connsiteY3281" fmla="*/ 867545 h 1687324"/>
              <a:gd name="connsiteX3282" fmla="*/ 107320 w 1655762"/>
              <a:gd name="connsiteY3282" fmla="*/ 868105 h 1687324"/>
              <a:gd name="connsiteX3283" fmla="*/ 107320 w 1655762"/>
              <a:gd name="connsiteY3283" fmla="*/ 877054 h 1687324"/>
              <a:gd name="connsiteX3284" fmla="*/ 107320 w 1655762"/>
              <a:gd name="connsiteY3284" fmla="*/ 881529 h 1687324"/>
              <a:gd name="connsiteX3285" fmla="*/ 107320 w 1655762"/>
              <a:gd name="connsiteY3285" fmla="*/ 903903 h 1687324"/>
              <a:gd name="connsiteX3286" fmla="*/ 109556 w 1655762"/>
              <a:gd name="connsiteY3286" fmla="*/ 906140 h 1687324"/>
              <a:gd name="connsiteX3287" fmla="*/ 111791 w 1655762"/>
              <a:gd name="connsiteY3287" fmla="*/ 919564 h 1687324"/>
              <a:gd name="connsiteX3288" fmla="*/ 109556 w 1655762"/>
              <a:gd name="connsiteY3288" fmla="*/ 912852 h 1687324"/>
              <a:gd name="connsiteX3289" fmla="*/ 109556 w 1655762"/>
              <a:gd name="connsiteY3289" fmla="*/ 915090 h 1687324"/>
              <a:gd name="connsiteX3290" fmla="*/ 109556 w 1655762"/>
              <a:gd name="connsiteY3290" fmla="*/ 924039 h 1687324"/>
              <a:gd name="connsiteX3291" fmla="*/ 107320 w 1655762"/>
              <a:gd name="connsiteY3291" fmla="*/ 917327 h 1687324"/>
              <a:gd name="connsiteX3292" fmla="*/ 105084 w 1655762"/>
              <a:gd name="connsiteY3292" fmla="*/ 894953 h 1687324"/>
              <a:gd name="connsiteX3293" fmla="*/ 105084 w 1655762"/>
              <a:gd name="connsiteY3293" fmla="*/ 903903 h 1687324"/>
              <a:gd name="connsiteX3294" fmla="*/ 105084 w 1655762"/>
              <a:gd name="connsiteY3294" fmla="*/ 908378 h 1687324"/>
              <a:gd name="connsiteX3295" fmla="*/ 102848 w 1655762"/>
              <a:gd name="connsiteY3295" fmla="*/ 899428 h 1687324"/>
              <a:gd name="connsiteX3296" fmla="*/ 102848 w 1655762"/>
              <a:gd name="connsiteY3296" fmla="*/ 891038 h 1687324"/>
              <a:gd name="connsiteX3297" fmla="*/ 102848 w 1655762"/>
              <a:gd name="connsiteY3297" fmla="*/ 885283 h 1687324"/>
              <a:gd name="connsiteX3298" fmla="*/ 101600 w 1655762"/>
              <a:gd name="connsiteY3298" fmla="*/ 883286 h 1687324"/>
              <a:gd name="connsiteX3299" fmla="*/ 102848 w 1655762"/>
              <a:gd name="connsiteY3299" fmla="*/ 883286 h 1687324"/>
              <a:gd name="connsiteX3300" fmla="*/ 102848 w 1655762"/>
              <a:gd name="connsiteY3300" fmla="*/ 879292 h 1687324"/>
              <a:gd name="connsiteX3301" fmla="*/ 100612 w 1655762"/>
              <a:gd name="connsiteY3301" fmla="*/ 856918 h 1687324"/>
              <a:gd name="connsiteX3302" fmla="*/ 100612 w 1655762"/>
              <a:gd name="connsiteY3302" fmla="*/ 872579 h 1687324"/>
              <a:gd name="connsiteX3303" fmla="*/ 98376 w 1655762"/>
              <a:gd name="connsiteY3303" fmla="*/ 865867 h 1687324"/>
              <a:gd name="connsiteX3304" fmla="*/ 98376 w 1655762"/>
              <a:gd name="connsiteY3304" fmla="*/ 861393 h 1687324"/>
              <a:gd name="connsiteX3305" fmla="*/ 98376 w 1655762"/>
              <a:gd name="connsiteY3305" fmla="*/ 850206 h 1687324"/>
              <a:gd name="connsiteX3306" fmla="*/ 96141 w 1655762"/>
              <a:gd name="connsiteY3306" fmla="*/ 830069 h 1687324"/>
              <a:gd name="connsiteX3307" fmla="*/ 96141 w 1655762"/>
              <a:gd name="connsiteY3307" fmla="*/ 854680 h 1687324"/>
              <a:gd name="connsiteX3308" fmla="*/ 93905 w 1655762"/>
              <a:gd name="connsiteY3308" fmla="*/ 852443 h 1687324"/>
              <a:gd name="connsiteX3309" fmla="*/ 93905 w 1655762"/>
              <a:gd name="connsiteY3309" fmla="*/ 863630 h 1687324"/>
              <a:gd name="connsiteX3310" fmla="*/ 93905 w 1655762"/>
              <a:gd name="connsiteY3310" fmla="*/ 870342 h 1687324"/>
              <a:gd name="connsiteX3311" fmla="*/ 93905 w 1655762"/>
              <a:gd name="connsiteY3311" fmla="*/ 872300 h 1687324"/>
              <a:gd name="connsiteX3312" fmla="*/ 93905 w 1655762"/>
              <a:gd name="connsiteY3312" fmla="*/ 872579 h 1687324"/>
              <a:gd name="connsiteX3313" fmla="*/ 93905 w 1655762"/>
              <a:gd name="connsiteY3313" fmla="*/ 877054 h 1687324"/>
              <a:gd name="connsiteX3314" fmla="*/ 93905 w 1655762"/>
              <a:gd name="connsiteY3314" fmla="*/ 883766 h 1687324"/>
              <a:gd name="connsiteX3315" fmla="*/ 96141 w 1655762"/>
              <a:gd name="connsiteY3315" fmla="*/ 906140 h 1687324"/>
              <a:gd name="connsiteX3316" fmla="*/ 100612 w 1655762"/>
              <a:gd name="connsiteY3316" fmla="*/ 924039 h 1687324"/>
              <a:gd name="connsiteX3317" fmla="*/ 100612 w 1655762"/>
              <a:gd name="connsiteY3317" fmla="*/ 932989 h 1687324"/>
              <a:gd name="connsiteX3318" fmla="*/ 102848 w 1655762"/>
              <a:gd name="connsiteY3318" fmla="*/ 937464 h 1687324"/>
              <a:gd name="connsiteX3319" fmla="*/ 102848 w 1655762"/>
              <a:gd name="connsiteY3319" fmla="*/ 955363 h 1687324"/>
              <a:gd name="connsiteX3320" fmla="*/ 107320 w 1655762"/>
              <a:gd name="connsiteY3320" fmla="*/ 975499 h 1687324"/>
              <a:gd name="connsiteX3321" fmla="*/ 111791 w 1655762"/>
              <a:gd name="connsiteY3321" fmla="*/ 995636 h 1687324"/>
              <a:gd name="connsiteX3322" fmla="*/ 111791 w 1655762"/>
              <a:gd name="connsiteY3322" fmla="*/ 997873 h 1687324"/>
              <a:gd name="connsiteX3323" fmla="*/ 114027 w 1655762"/>
              <a:gd name="connsiteY3323" fmla="*/ 1009060 h 1687324"/>
              <a:gd name="connsiteX3324" fmla="*/ 114027 w 1655762"/>
              <a:gd name="connsiteY3324" fmla="*/ 997873 h 1687324"/>
              <a:gd name="connsiteX3325" fmla="*/ 111791 w 1655762"/>
              <a:gd name="connsiteY3325" fmla="*/ 988923 h 1687324"/>
              <a:gd name="connsiteX3326" fmla="*/ 118499 w 1655762"/>
              <a:gd name="connsiteY3326" fmla="*/ 1015772 h 1687324"/>
              <a:gd name="connsiteX3327" fmla="*/ 118499 w 1655762"/>
              <a:gd name="connsiteY3327" fmla="*/ 1018009 h 1687324"/>
              <a:gd name="connsiteX3328" fmla="*/ 120735 w 1655762"/>
              <a:gd name="connsiteY3328" fmla="*/ 1018009 h 1687324"/>
              <a:gd name="connsiteX3329" fmla="*/ 120735 w 1655762"/>
              <a:gd name="connsiteY3329" fmla="*/ 1024721 h 1687324"/>
              <a:gd name="connsiteX3330" fmla="*/ 122970 w 1655762"/>
              <a:gd name="connsiteY3330" fmla="*/ 1035908 h 1687324"/>
              <a:gd name="connsiteX3331" fmla="*/ 127442 w 1655762"/>
              <a:gd name="connsiteY3331" fmla="*/ 1056045 h 1687324"/>
              <a:gd name="connsiteX3332" fmla="*/ 122970 w 1655762"/>
              <a:gd name="connsiteY3332" fmla="*/ 1042621 h 1687324"/>
              <a:gd name="connsiteX3333" fmla="*/ 118499 w 1655762"/>
              <a:gd name="connsiteY3333" fmla="*/ 1026959 h 1687324"/>
              <a:gd name="connsiteX3334" fmla="*/ 122970 w 1655762"/>
              <a:gd name="connsiteY3334" fmla="*/ 1044858 h 1687324"/>
              <a:gd name="connsiteX3335" fmla="*/ 118499 w 1655762"/>
              <a:gd name="connsiteY3335" fmla="*/ 1031434 h 1687324"/>
              <a:gd name="connsiteX3336" fmla="*/ 120735 w 1655762"/>
              <a:gd name="connsiteY3336" fmla="*/ 1038146 h 1687324"/>
              <a:gd name="connsiteX3337" fmla="*/ 122970 w 1655762"/>
              <a:gd name="connsiteY3337" fmla="*/ 1047095 h 1687324"/>
              <a:gd name="connsiteX3338" fmla="*/ 118499 w 1655762"/>
              <a:gd name="connsiteY3338" fmla="*/ 1038146 h 1687324"/>
              <a:gd name="connsiteX3339" fmla="*/ 118499 w 1655762"/>
              <a:gd name="connsiteY3339" fmla="*/ 1033671 h 1687324"/>
              <a:gd name="connsiteX3340" fmla="*/ 114027 w 1655762"/>
              <a:gd name="connsiteY3340" fmla="*/ 1018009 h 1687324"/>
              <a:gd name="connsiteX3341" fmla="*/ 116263 w 1655762"/>
              <a:gd name="connsiteY3341" fmla="*/ 1033671 h 1687324"/>
              <a:gd name="connsiteX3342" fmla="*/ 114027 w 1655762"/>
              <a:gd name="connsiteY3342" fmla="*/ 1026959 h 1687324"/>
              <a:gd name="connsiteX3343" fmla="*/ 114027 w 1655762"/>
              <a:gd name="connsiteY3343" fmla="*/ 1035908 h 1687324"/>
              <a:gd name="connsiteX3344" fmla="*/ 120735 w 1655762"/>
              <a:gd name="connsiteY3344" fmla="*/ 1056045 h 1687324"/>
              <a:gd name="connsiteX3345" fmla="*/ 127442 w 1655762"/>
              <a:gd name="connsiteY3345" fmla="*/ 1076181 h 1687324"/>
              <a:gd name="connsiteX3346" fmla="*/ 127442 w 1655762"/>
              <a:gd name="connsiteY3346" fmla="*/ 1082893 h 1687324"/>
              <a:gd name="connsiteX3347" fmla="*/ 129678 w 1655762"/>
              <a:gd name="connsiteY3347" fmla="*/ 1080656 h 1687324"/>
              <a:gd name="connsiteX3348" fmla="*/ 131914 w 1655762"/>
              <a:gd name="connsiteY3348" fmla="*/ 1094080 h 1687324"/>
              <a:gd name="connsiteX3349" fmla="*/ 129678 w 1655762"/>
              <a:gd name="connsiteY3349" fmla="*/ 1089606 h 1687324"/>
              <a:gd name="connsiteX3350" fmla="*/ 125206 w 1655762"/>
              <a:gd name="connsiteY3350" fmla="*/ 1082893 h 1687324"/>
              <a:gd name="connsiteX3351" fmla="*/ 120735 w 1655762"/>
              <a:gd name="connsiteY3351" fmla="*/ 1076181 h 1687324"/>
              <a:gd name="connsiteX3352" fmla="*/ 125206 w 1655762"/>
              <a:gd name="connsiteY3352" fmla="*/ 1082893 h 1687324"/>
              <a:gd name="connsiteX3353" fmla="*/ 118499 w 1655762"/>
              <a:gd name="connsiteY3353" fmla="*/ 1073944 h 1687324"/>
              <a:gd name="connsiteX3354" fmla="*/ 122970 w 1655762"/>
              <a:gd name="connsiteY3354" fmla="*/ 1082893 h 1687324"/>
              <a:gd name="connsiteX3355" fmla="*/ 122003 w 1655762"/>
              <a:gd name="connsiteY3355" fmla="*/ 1087254 h 1687324"/>
              <a:gd name="connsiteX3356" fmla="*/ 127367 w 1655762"/>
              <a:gd name="connsiteY3356" fmla="*/ 1101178 h 1687324"/>
              <a:gd name="connsiteX3357" fmla="*/ 126399 w 1655762"/>
              <a:gd name="connsiteY3357" fmla="*/ 1100209 h 1687324"/>
              <a:gd name="connsiteX3358" fmla="*/ 126399 w 1655762"/>
              <a:gd name="connsiteY3358" fmla="*/ 1100209 h 1687324"/>
              <a:gd name="connsiteX3359" fmla="*/ 127088 w 1655762"/>
              <a:gd name="connsiteY3359" fmla="*/ 1100899 h 1687324"/>
              <a:gd name="connsiteX3360" fmla="*/ 127367 w 1655762"/>
              <a:gd name="connsiteY3360" fmla="*/ 1101178 h 1687324"/>
              <a:gd name="connsiteX3361" fmla="*/ 129601 w 1655762"/>
              <a:gd name="connsiteY3361" fmla="*/ 1103416 h 1687324"/>
              <a:gd name="connsiteX3362" fmla="*/ 129601 w 1655762"/>
              <a:gd name="connsiteY3362" fmla="*/ 1110127 h 1687324"/>
              <a:gd name="connsiteX3363" fmla="*/ 131836 w 1655762"/>
              <a:gd name="connsiteY3363" fmla="*/ 1110127 h 1687324"/>
              <a:gd name="connsiteX3364" fmla="*/ 138539 w 1655762"/>
              <a:gd name="connsiteY3364" fmla="*/ 1125787 h 1687324"/>
              <a:gd name="connsiteX3365" fmla="*/ 145243 w 1655762"/>
              <a:gd name="connsiteY3365" fmla="*/ 1141448 h 1687324"/>
              <a:gd name="connsiteX3366" fmla="*/ 146807 w 1655762"/>
              <a:gd name="connsiteY3366" fmla="*/ 1146146 h 1687324"/>
              <a:gd name="connsiteX3367" fmla="*/ 146639 w 1655762"/>
              <a:gd name="connsiteY3367" fmla="*/ 1146202 h 1687324"/>
              <a:gd name="connsiteX3368" fmla="*/ 147477 w 1655762"/>
              <a:gd name="connsiteY3368" fmla="*/ 1148159 h 1687324"/>
              <a:gd name="connsiteX3369" fmla="*/ 146807 w 1655762"/>
              <a:gd name="connsiteY3369" fmla="*/ 1146146 h 1687324"/>
              <a:gd name="connsiteX3370" fmla="*/ 147477 w 1655762"/>
              <a:gd name="connsiteY3370" fmla="*/ 1145922 h 1687324"/>
              <a:gd name="connsiteX3371" fmla="*/ 149712 w 1655762"/>
              <a:gd name="connsiteY3371" fmla="*/ 1152634 h 1687324"/>
              <a:gd name="connsiteX3372" fmla="*/ 151946 w 1655762"/>
              <a:gd name="connsiteY3372" fmla="*/ 1157108 h 1687324"/>
              <a:gd name="connsiteX3373" fmla="*/ 154181 w 1655762"/>
              <a:gd name="connsiteY3373" fmla="*/ 1157108 h 1687324"/>
              <a:gd name="connsiteX3374" fmla="*/ 154600 w 1655762"/>
              <a:gd name="connsiteY3374" fmla="*/ 1160044 h 1687324"/>
              <a:gd name="connsiteX3375" fmla="*/ 154181 w 1655762"/>
              <a:gd name="connsiteY3375" fmla="*/ 1159345 h 1687324"/>
              <a:gd name="connsiteX3376" fmla="*/ 154606 w 1655762"/>
              <a:gd name="connsiteY3376" fmla="*/ 1160091 h 1687324"/>
              <a:gd name="connsiteX3377" fmla="*/ 154739 w 1655762"/>
              <a:gd name="connsiteY3377" fmla="*/ 1161023 h 1687324"/>
              <a:gd name="connsiteX3378" fmla="*/ 158650 w 1655762"/>
              <a:gd name="connsiteY3378" fmla="*/ 1168294 h 1687324"/>
              <a:gd name="connsiteX3379" fmla="*/ 160884 w 1655762"/>
              <a:gd name="connsiteY3379" fmla="*/ 1175006 h 1687324"/>
              <a:gd name="connsiteX3380" fmla="*/ 160884 w 1655762"/>
              <a:gd name="connsiteY3380" fmla="*/ 1171091 h 1687324"/>
              <a:gd name="connsiteX3381" fmla="*/ 163118 w 1655762"/>
              <a:gd name="connsiteY3381" fmla="*/ 1175006 h 1687324"/>
              <a:gd name="connsiteX3382" fmla="*/ 165353 w 1655762"/>
              <a:gd name="connsiteY3382" fmla="*/ 1181717 h 1687324"/>
              <a:gd name="connsiteX3383" fmla="*/ 169817 w 1655762"/>
              <a:gd name="connsiteY3383" fmla="*/ 1186185 h 1687324"/>
              <a:gd name="connsiteX3384" fmla="*/ 169821 w 1655762"/>
              <a:gd name="connsiteY3384" fmla="*/ 1186190 h 1687324"/>
              <a:gd name="connsiteX3385" fmla="*/ 169822 w 1655762"/>
              <a:gd name="connsiteY3385" fmla="*/ 1186192 h 1687324"/>
              <a:gd name="connsiteX3386" fmla="*/ 174291 w 1655762"/>
              <a:gd name="connsiteY3386" fmla="*/ 1192903 h 1687324"/>
              <a:gd name="connsiteX3387" fmla="*/ 169822 w 1655762"/>
              <a:gd name="connsiteY3387" fmla="*/ 1190666 h 1687324"/>
              <a:gd name="connsiteX3388" fmla="*/ 176525 w 1655762"/>
              <a:gd name="connsiteY3388" fmla="*/ 1199615 h 1687324"/>
              <a:gd name="connsiteX3389" fmla="*/ 183229 w 1655762"/>
              <a:gd name="connsiteY3389" fmla="*/ 1208564 h 1687324"/>
              <a:gd name="connsiteX3390" fmla="*/ 192167 w 1655762"/>
              <a:gd name="connsiteY3390" fmla="*/ 1224224 h 1687324"/>
              <a:gd name="connsiteX3391" fmla="*/ 194401 w 1655762"/>
              <a:gd name="connsiteY3391" fmla="*/ 1226461 h 1687324"/>
              <a:gd name="connsiteX3392" fmla="*/ 194401 w 1655762"/>
              <a:gd name="connsiteY3392" fmla="*/ 1230936 h 1687324"/>
              <a:gd name="connsiteX3393" fmla="*/ 196636 w 1655762"/>
              <a:gd name="connsiteY3393" fmla="*/ 1233173 h 1687324"/>
              <a:gd name="connsiteX3394" fmla="*/ 205574 w 1655762"/>
              <a:gd name="connsiteY3394" fmla="*/ 1246596 h 1687324"/>
              <a:gd name="connsiteX3395" fmla="*/ 216746 w 1655762"/>
              <a:gd name="connsiteY3395" fmla="*/ 1262257 h 1687324"/>
              <a:gd name="connsiteX3396" fmla="*/ 227919 w 1655762"/>
              <a:gd name="connsiteY3396" fmla="*/ 1275680 h 1687324"/>
              <a:gd name="connsiteX3397" fmla="*/ 230153 w 1655762"/>
              <a:gd name="connsiteY3397" fmla="*/ 1277917 h 1687324"/>
              <a:gd name="connsiteX3398" fmla="*/ 241326 w 1655762"/>
              <a:gd name="connsiteY3398" fmla="*/ 1289103 h 1687324"/>
              <a:gd name="connsiteX3399" fmla="*/ 239091 w 1655762"/>
              <a:gd name="connsiteY3399" fmla="*/ 1289103 h 1687324"/>
              <a:gd name="connsiteX3400" fmla="*/ 261436 w 1655762"/>
              <a:gd name="connsiteY3400" fmla="*/ 1315949 h 1687324"/>
              <a:gd name="connsiteX3401" fmla="*/ 288243 w 1655762"/>
              <a:gd name="connsiteY3401" fmla="*/ 1345025 h 1687324"/>
              <a:gd name="connsiteX3402" fmla="*/ 277078 w 1655762"/>
              <a:gd name="connsiteY3402" fmla="*/ 1333847 h 1687324"/>
              <a:gd name="connsiteX3403" fmla="*/ 288250 w 1655762"/>
              <a:gd name="connsiteY3403" fmla="*/ 1345033 h 1687324"/>
              <a:gd name="connsiteX3404" fmla="*/ 288243 w 1655762"/>
              <a:gd name="connsiteY3404" fmla="*/ 1345025 h 1687324"/>
              <a:gd name="connsiteX3405" fmla="*/ 290485 w 1655762"/>
              <a:gd name="connsiteY3405" fmla="*/ 1347270 h 1687324"/>
              <a:gd name="connsiteX3406" fmla="*/ 306126 w 1655762"/>
              <a:gd name="connsiteY3406" fmla="*/ 1360693 h 1687324"/>
              <a:gd name="connsiteX3407" fmla="*/ 303892 w 1655762"/>
              <a:gd name="connsiteY3407" fmla="*/ 1356219 h 1687324"/>
              <a:gd name="connsiteX3408" fmla="*/ 319533 w 1655762"/>
              <a:gd name="connsiteY3408" fmla="*/ 1371879 h 1687324"/>
              <a:gd name="connsiteX3409" fmla="*/ 315064 w 1655762"/>
              <a:gd name="connsiteY3409" fmla="*/ 1365168 h 1687324"/>
              <a:gd name="connsiteX3410" fmla="*/ 319533 w 1655762"/>
              <a:gd name="connsiteY3410" fmla="*/ 1369642 h 1687324"/>
              <a:gd name="connsiteX3411" fmla="*/ 315064 w 1655762"/>
              <a:gd name="connsiteY3411" fmla="*/ 1362930 h 1687324"/>
              <a:gd name="connsiteX3412" fmla="*/ 312830 w 1655762"/>
              <a:gd name="connsiteY3412" fmla="*/ 1360693 h 1687324"/>
              <a:gd name="connsiteX3413" fmla="*/ 299981 w 1655762"/>
              <a:gd name="connsiteY3413" fmla="*/ 1346990 h 1687324"/>
              <a:gd name="connsiteX3414" fmla="*/ 291881 w 1655762"/>
              <a:gd name="connsiteY3414" fmla="*/ 1339300 h 1687324"/>
              <a:gd name="connsiteX3415" fmla="*/ 283781 w 1655762"/>
              <a:gd name="connsiteY3415" fmla="*/ 1327135 h 1687324"/>
              <a:gd name="connsiteX3416" fmla="*/ 277078 w 1655762"/>
              <a:gd name="connsiteY3416" fmla="*/ 1322661 h 1687324"/>
              <a:gd name="connsiteX3417" fmla="*/ 274843 w 1655762"/>
              <a:gd name="connsiteY3417" fmla="*/ 1318187 h 1687324"/>
              <a:gd name="connsiteX3418" fmla="*/ 270374 w 1655762"/>
              <a:gd name="connsiteY3418" fmla="*/ 1313712 h 1687324"/>
              <a:gd name="connsiteX3419" fmla="*/ 256967 w 1655762"/>
              <a:gd name="connsiteY3419" fmla="*/ 1298052 h 1687324"/>
              <a:gd name="connsiteX3420" fmla="*/ 245795 w 1655762"/>
              <a:gd name="connsiteY3420" fmla="*/ 1284629 h 1687324"/>
              <a:gd name="connsiteX3421" fmla="*/ 236857 w 1655762"/>
              <a:gd name="connsiteY3421" fmla="*/ 1271205 h 1687324"/>
              <a:gd name="connsiteX3422" fmla="*/ 227919 w 1655762"/>
              <a:gd name="connsiteY3422" fmla="*/ 1262257 h 1687324"/>
              <a:gd name="connsiteX3423" fmla="*/ 225684 w 1655762"/>
              <a:gd name="connsiteY3423" fmla="*/ 1255545 h 1687324"/>
              <a:gd name="connsiteX3424" fmla="*/ 205574 w 1655762"/>
              <a:gd name="connsiteY3424" fmla="*/ 1228699 h 1687324"/>
              <a:gd name="connsiteX3425" fmla="*/ 212277 w 1655762"/>
              <a:gd name="connsiteY3425" fmla="*/ 1235410 h 1687324"/>
              <a:gd name="connsiteX3426" fmla="*/ 203339 w 1655762"/>
              <a:gd name="connsiteY3426" fmla="*/ 1221987 h 1687324"/>
              <a:gd name="connsiteX3427" fmla="*/ 201105 w 1655762"/>
              <a:gd name="connsiteY3427" fmla="*/ 1219750 h 1687324"/>
              <a:gd name="connsiteX3428" fmla="*/ 196636 w 1655762"/>
              <a:gd name="connsiteY3428" fmla="*/ 1213038 h 1687324"/>
              <a:gd name="connsiteX3429" fmla="*/ 203339 w 1655762"/>
              <a:gd name="connsiteY3429" fmla="*/ 1219750 h 1687324"/>
              <a:gd name="connsiteX3430" fmla="*/ 216746 w 1655762"/>
              <a:gd name="connsiteY3430" fmla="*/ 1237647 h 1687324"/>
              <a:gd name="connsiteX3431" fmla="*/ 216746 w 1655762"/>
              <a:gd name="connsiteY3431" fmla="*/ 1239885 h 1687324"/>
              <a:gd name="connsiteX3432" fmla="*/ 225684 w 1655762"/>
              <a:gd name="connsiteY3432" fmla="*/ 1253308 h 1687324"/>
              <a:gd name="connsiteX3433" fmla="*/ 230153 w 1655762"/>
              <a:gd name="connsiteY3433" fmla="*/ 1257782 h 1687324"/>
              <a:gd name="connsiteX3434" fmla="*/ 230153 w 1655762"/>
              <a:gd name="connsiteY3434" fmla="*/ 1255545 h 1687324"/>
              <a:gd name="connsiteX3435" fmla="*/ 245795 w 1655762"/>
              <a:gd name="connsiteY3435" fmla="*/ 1275680 h 1687324"/>
              <a:gd name="connsiteX3436" fmla="*/ 250264 w 1655762"/>
              <a:gd name="connsiteY3436" fmla="*/ 1280154 h 1687324"/>
              <a:gd name="connsiteX3437" fmla="*/ 254733 w 1655762"/>
              <a:gd name="connsiteY3437" fmla="*/ 1286866 h 1687324"/>
              <a:gd name="connsiteX3438" fmla="*/ 265905 w 1655762"/>
              <a:gd name="connsiteY3438" fmla="*/ 1300289 h 1687324"/>
              <a:gd name="connsiteX3439" fmla="*/ 274843 w 1655762"/>
              <a:gd name="connsiteY3439" fmla="*/ 1309238 h 1687324"/>
              <a:gd name="connsiteX3440" fmla="*/ 283781 w 1655762"/>
              <a:gd name="connsiteY3440" fmla="*/ 1320424 h 1687324"/>
              <a:gd name="connsiteX3441" fmla="*/ 286016 w 1655762"/>
              <a:gd name="connsiteY3441" fmla="*/ 1322661 h 1687324"/>
              <a:gd name="connsiteX3442" fmla="*/ 290485 w 1655762"/>
              <a:gd name="connsiteY3442" fmla="*/ 1327135 h 1687324"/>
              <a:gd name="connsiteX3443" fmla="*/ 299423 w 1655762"/>
              <a:gd name="connsiteY3443" fmla="*/ 1336084 h 1687324"/>
              <a:gd name="connsiteX3444" fmla="*/ 308361 w 1655762"/>
              <a:gd name="connsiteY3444" fmla="*/ 1345033 h 1687324"/>
              <a:gd name="connsiteX3445" fmla="*/ 326237 w 1655762"/>
              <a:gd name="connsiteY3445" fmla="*/ 1360693 h 1687324"/>
              <a:gd name="connsiteX3446" fmla="*/ 346347 w 1655762"/>
              <a:gd name="connsiteY3446" fmla="*/ 1378591 h 1687324"/>
              <a:gd name="connsiteX3447" fmla="*/ 344113 w 1655762"/>
              <a:gd name="connsiteY3447" fmla="*/ 1378591 h 1687324"/>
              <a:gd name="connsiteX3448" fmla="*/ 355285 w 1655762"/>
              <a:gd name="connsiteY3448" fmla="*/ 1387540 h 1687324"/>
              <a:gd name="connsiteX3449" fmla="*/ 364223 w 1655762"/>
              <a:gd name="connsiteY3449" fmla="*/ 1394251 h 1687324"/>
              <a:gd name="connsiteX3450" fmla="*/ 382099 w 1655762"/>
              <a:gd name="connsiteY3450" fmla="*/ 1405437 h 1687324"/>
              <a:gd name="connsiteX3451" fmla="*/ 397741 w 1655762"/>
              <a:gd name="connsiteY3451" fmla="*/ 1416623 h 1687324"/>
              <a:gd name="connsiteX3452" fmla="*/ 413382 w 1655762"/>
              <a:gd name="connsiteY3452" fmla="*/ 1427809 h 1687324"/>
              <a:gd name="connsiteX3453" fmla="*/ 426789 w 1655762"/>
              <a:gd name="connsiteY3453" fmla="*/ 1436758 h 1687324"/>
              <a:gd name="connsiteX3454" fmla="*/ 451369 w 1655762"/>
              <a:gd name="connsiteY3454" fmla="*/ 1450181 h 1687324"/>
              <a:gd name="connsiteX3455" fmla="*/ 458072 w 1655762"/>
              <a:gd name="connsiteY3455" fmla="*/ 1454656 h 1687324"/>
              <a:gd name="connsiteX3456" fmla="*/ 464776 w 1655762"/>
              <a:gd name="connsiteY3456" fmla="*/ 1459130 h 1687324"/>
              <a:gd name="connsiteX3457" fmla="*/ 467010 w 1655762"/>
              <a:gd name="connsiteY3457" fmla="*/ 1459130 h 1687324"/>
              <a:gd name="connsiteX3458" fmla="*/ 475948 w 1655762"/>
              <a:gd name="connsiteY3458" fmla="*/ 1465842 h 1687324"/>
              <a:gd name="connsiteX3459" fmla="*/ 525107 w 1655762"/>
              <a:gd name="connsiteY3459" fmla="*/ 1488214 h 1687324"/>
              <a:gd name="connsiteX3460" fmla="*/ 572031 w 1655762"/>
              <a:gd name="connsiteY3460" fmla="*/ 1508348 h 1687324"/>
              <a:gd name="connsiteX3461" fmla="*/ 621190 w 1655762"/>
              <a:gd name="connsiteY3461" fmla="*/ 1524009 h 1687324"/>
              <a:gd name="connsiteX3462" fmla="*/ 643535 w 1655762"/>
              <a:gd name="connsiteY3462" fmla="*/ 1530720 h 1687324"/>
              <a:gd name="connsiteX3463" fmla="*/ 663646 w 1655762"/>
              <a:gd name="connsiteY3463" fmla="*/ 1535195 h 1687324"/>
              <a:gd name="connsiteX3464" fmla="*/ 665880 w 1655762"/>
              <a:gd name="connsiteY3464" fmla="*/ 1537432 h 1687324"/>
              <a:gd name="connsiteX3465" fmla="*/ 670349 w 1655762"/>
              <a:gd name="connsiteY3465" fmla="*/ 1537432 h 1687324"/>
              <a:gd name="connsiteX3466" fmla="*/ 674818 w 1655762"/>
              <a:gd name="connsiteY3466" fmla="*/ 1539669 h 1687324"/>
              <a:gd name="connsiteX3467" fmla="*/ 683756 w 1655762"/>
              <a:gd name="connsiteY3467" fmla="*/ 1539669 h 1687324"/>
              <a:gd name="connsiteX3468" fmla="*/ 677053 w 1655762"/>
              <a:gd name="connsiteY3468" fmla="*/ 1537432 h 1687324"/>
              <a:gd name="connsiteX3469" fmla="*/ 697163 w 1655762"/>
              <a:gd name="connsiteY3469" fmla="*/ 1544144 h 1687324"/>
              <a:gd name="connsiteX3470" fmla="*/ 701632 w 1655762"/>
              <a:gd name="connsiteY3470" fmla="*/ 1544144 h 1687324"/>
              <a:gd name="connsiteX3471" fmla="*/ 723977 w 1655762"/>
              <a:gd name="connsiteY3471" fmla="*/ 1548618 h 1687324"/>
              <a:gd name="connsiteX3472" fmla="*/ 746322 w 1655762"/>
              <a:gd name="connsiteY3472" fmla="*/ 1550855 h 1687324"/>
              <a:gd name="connsiteX3473" fmla="*/ 755260 w 1655762"/>
              <a:gd name="connsiteY3473" fmla="*/ 1550855 h 1687324"/>
              <a:gd name="connsiteX3474" fmla="*/ 764198 w 1655762"/>
              <a:gd name="connsiteY3474" fmla="*/ 1553092 h 1687324"/>
              <a:gd name="connsiteX3475" fmla="*/ 782074 w 1655762"/>
              <a:gd name="connsiteY3475" fmla="*/ 1553092 h 1687324"/>
              <a:gd name="connsiteX3476" fmla="*/ 795481 w 1655762"/>
              <a:gd name="connsiteY3476" fmla="*/ 1555329 h 1687324"/>
              <a:gd name="connsiteX3477" fmla="*/ 802185 w 1655762"/>
              <a:gd name="connsiteY3477" fmla="*/ 1555329 h 1687324"/>
              <a:gd name="connsiteX3478" fmla="*/ 808888 w 1655762"/>
              <a:gd name="connsiteY3478" fmla="*/ 1555329 h 1687324"/>
              <a:gd name="connsiteX3479" fmla="*/ 824529 w 1655762"/>
              <a:gd name="connsiteY3479" fmla="*/ 1555329 h 1687324"/>
              <a:gd name="connsiteX3480" fmla="*/ 844640 w 1655762"/>
              <a:gd name="connsiteY3480" fmla="*/ 1555329 h 1687324"/>
              <a:gd name="connsiteX3481" fmla="*/ 866985 w 1655762"/>
              <a:gd name="connsiteY3481" fmla="*/ 1555329 h 1687324"/>
              <a:gd name="connsiteX3482" fmla="*/ 880392 w 1655762"/>
              <a:gd name="connsiteY3482" fmla="*/ 1555329 h 1687324"/>
              <a:gd name="connsiteX3483" fmla="*/ 907206 w 1655762"/>
              <a:gd name="connsiteY3483" fmla="*/ 1553092 h 1687324"/>
              <a:gd name="connsiteX3484" fmla="*/ 918378 w 1655762"/>
              <a:gd name="connsiteY3484" fmla="*/ 1553092 h 1687324"/>
              <a:gd name="connsiteX3485" fmla="*/ 931785 w 1655762"/>
              <a:gd name="connsiteY3485" fmla="*/ 1550855 h 1687324"/>
              <a:gd name="connsiteX3486" fmla="*/ 945192 w 1655762"/>
              <a:gd name="connsiteY3486" fmla="*/ 1548618 h 1687324"/>
              <a:gd name="connsiteX3487" fmla="*/ 958599 w 1655762"/>
              <a:gd name="connsiteY3487" fmla="*/ 1546381 h 1687324"/>
              <a:gd name="connsiteX3488" fmla="*/ 983179 w 1655762"/>
              <a:gd name="connsiteY3488" fmla="*/ 1541906 h 1687324"/>
              <a:gd name="connsiteX3489" fmla="*/ 998820 w 1655762"/>
              <a:gd name="connsiteY3489" fmla="*/ 1537432 h 1687324"/>
              <a:gd name="connsiteX3490" fmla="*/ 1003289 w 1655762"/>
              <a:gd name="connsiteY3490" fmla="*/ 1537432 h 1687324"/>
              <a:gd name="connsiteX3491" fmla="*/ 1050214 w 1655762"/>
              <a:gd name="connsiteY3491" fmla="*/ 1524009 h 1687324"/>
              <a:gd name="connsiteX3492" fmla="*/ 1077028 w 1655762"/>
              <a:gd name="connsiteY3492" fmla="*/ 1515060 h 1687324"/>
              <a:gd name="connsiteX3493" fmla="*/ 1083731 w 1655762"/>
              <a:gd name="connsiteY3493" fmla="*/ 1512823 h 1687324"/>
              <a:gd name="connsiteX3494" fmla="*/ 1090435 w 1655762"/>
              <a:gd name="connsiteY3494" fmla="*/ 1510586 h 1687324"/>
              <a:gd name="connsiteX3495" fmla="*/ 1115014 w 1655762"/>
              <a:gd name="connsiteY3495" fmla="*/ 1501637 h 1687324"/>
              <a:gd name="connsiteX3496" fmla="*/ 1132890 w 1655762"/>
              <a:gd name="connsiteY3496" fmla="*/ 1492688 h 1687324"/>
              <a:gd name="connsiteX3497" fmla="*/ 1161938 w 1655762"/>
              <a:gd name="connsiteY3497" fmla="*/ 1479265 h 1687324"/>
              <a:gd name="connsiteX3498" fmla="*/ 1164173 w 1655762"/>
              <a:gd name="connsiteY3498" fmla="*/ 1477028 h 1687324"/>
              <a:gd name="connsiteX3499" fmla="*/ 1186518 w 1655762"/>
              <a:gd name="connsiteY3499" fmla="*/ 1465842 h 1687324"/>
              <a:gd name="connsiteX3500" fmla="*/ 1202159 w 1655762"/>
              <a:gd name="connsiteY3500" fmla="*/ 1454656 h 1687324"/>
              <a:gd name="connsiteX3501" fmla="*/ 1213332 w 1655762"/>
              <a:gd name="connsiteY3501" fmla="*/ 1450181 h 1687324"/>
              <a:gd name="connsiteX3502" fmla="*/ 1224504 w 1655762"/>
              <a:gd name="connsiteY3502" fmla="*/ 1443470 h 1687324"/>
              <a:gd name="connsiteX3503" fmla="*/ 1235677 w 1655762"/>
              <a:gd name="connsiteY3503" fmla="*/ 1436758 h 1687324"/>
              <a:gd name="connsiteX3504" fmla="*/ 1244615 w 1655762"/>
              <a:gd name="connsiteY3504" fmla="*/ 1430046 h 1687324"/>
              <a:gd name="connsiteX3505" fmla="*/ 1255787 w 1655762"/>
              <a:gd name="connsiteY3505" fmla="*/ 1423335 h 1687324"/>
              <a:gd name="connsiteX3506" fmla="*/ 1264725 w 1655762"/>
              <a:gd name="connsiteY3506" fmla="*/ 1416623 h 1687324"/>
              <a:gd name="connsiteX3507" fmla="*/ 1275898 w 1655762"/>
              <a:gd name="connsiteY3507" fmla="*/ 1407674 h 1687324"/>
              <a:gd name="connsiteX3508" fmla="*/ 1289305 w 1655762"/>
              <a:gd name="connsiteY3508" fmla="*/ 1396488 h 1687324"/>
              <a:gd name="connsiteX3509" fmla="*/ 1302712 w 1655762"/>
              <a:gd name="connsiteY3509" fmla="*/ 1387540 h 1687324"/>
              <a:gd name="connsiteX3510" fmla="*/ 1318353 w 1655762"/>
              <a:gd name="connsiteY3510" fmla="*/ 1371879 h 1687324"/>
              <a:gd name="connsiteX3511" fmla="*/ 1320588 w 1655762"/>
              <a:gd name="connsiteY3511" fmla="*/ 1371879 h 1687324"/>
              <a:gd name="connsiteX3512" fmla="*/ 1333995 w 1655762"/>
              <a:gd name="connsiteY3512" fmla="*/ 1360693 h 1687324"/>
              <a:gd name="connsiteX3513" fmla="*/ 1345167 w 1655762"/>
              <a:gd name="connsiteY3513" fmla="*/ 1349507 h 1687324"/>
              <a:gd name="connsiteX3514" fmla="*/ 1338464 w 1655762"/>
              <a:gd name="connsiteY3514" fmla="*/ 1353982 h 1687324"/>
              <a:gd name="connsiteX3515" fmla="*/ 1354105 w 1655762"/>
              <a:gd name="connsiteY3515" fmla="*/ 1340559 h 1687324"/>
              <a:gd name="connsiteX3516" fmla="*/ 1364674 w 1655762"/>
              <a:gd name="connsiteY3516" fmla="*/ 1328465 h 1687324"/>
              <a:gd name="connsiteX3517" fmla="*/ 1365156 w 1655762"/>
              <a:gd name="connsiteY3517" fmla="*/ 1328073 h 1687324"/>
              <a:gd name="connsiteX3518" fmla="*/ 1365826 w 1655762"/>
              <a:gd name="connsiteY3518" fmla="*/ 1327147 h 1687324"/>
              <a:gd name="connsiteX3519" fmla="*/ 1364674 w 1655762"/>
              <a:gd name="connsiteY3519" fmla="*/ 1328465 h 1687324"/>
              <a:gd name="connsiteX3520" fmla="*/ 1360809 w 1655762"/>
              <a:gd name="connsiteY3520" fmla="*/ 1331610 h 1687324"/>
              <a:gd name="connsiteX3521" fmla="*/ 1356340 w 1655762"/>
              <a:gd name="connsiteY3521" fmla="*/ 1336083 h 1687324"/>
              <a:gd name="connsiteX3522" fmla="*/ 1369747 w 1655762"/>
              <a:gd name="connsiteY3522" fmla="*/ 1318187 h 1687324"/>
              <a:gd name="connsiteX3523" fmla="*/ 1394326 w 1655762"/>
              <a:gd name="connsiteY3523" fmla="*/ 1289103 h 1687324"/>
              <a:gd name="connsiteX3524" fmla="*/ 1388181 w 1655762"/>
              <a:gd name="connsiteY3524" fmla="*/ 1296374 h 1687324"/>
              <a:gd name="connsiteX3525" fmla="*/ 1388034 w 1655762"/>
              <a:gd name="connsiteY3525" fmla="*/ 1296539 h 1687324"/>
              <a:gd name="connsiteX3526" fmla="*/ 1387871 w 1655762"/>
              <a:gd name="connsiteY3526" fmla="*/ 1296799 h 1687324"/>
              <a:gd name="connsiteX3527" fmla="*/ 1387960 w 1655762"/>
              <a:gd name="connsiteY3527" fmla="*/ 1296622 h 1687324"/>
              <a:gd name="connsiteX3528" fmla="*/ 1378685 w 1655762"/>
              <a:gd name="connsiteY3528" fmla="*/ 1307001 h 1687324"/>
              <a:gd name="connsiteX3529" fmla="*/ 1363043 w 1655762"/>
              <a:gd name="connsiteY3529" fmla="*/ 1324898 h 1687324"/>
              <a:gd name="connsiteX3530" fmla="*/ 1349636 w 1655762"/>
              <a:gd name="connsiteY3530" fmla="*/ 1340559 h 1687324"/>
              <a:gd name="connsiteX3531" fmla="*/ 1345167 w 1655762"/>
              <a:gd name="connsiteY3531" fmla="*/ 1342796 h 1687324"/>
              <a:gd name="connsiteX3532" fmla="*/ 1331760 w 1655762"/>
              <a:gd name="connsiteY3532" fmla="*/ 1356219 h 1687324"/>
              <a:gd name="connsiteX3533" fmla="*/ 1320588 w 1655762"/>
              <a:gd name="connsiteY3533" fmla="*/ 1367405 h 1687324"/>
              <a:gd name="connsiteX3534" fmla="*/ 1309298 w 1655762"/>
              <a:gd name="connsiteY3534" fmla="*/ 1376825 h 1687324"/>
              <a:gd name="connsiteX3535" fmla="*/ 1309415 w 1655762"/>
              <a:gd name="connsiteY3535" fmla="*/ 1376354 h 1687324"/>
              <a:gd name="connsiteX3536" fmla="*/ 1300477 w 1655762"/>
              <a:gd name="connsiteY3536" fmla="*/ 1383065 h 1687324"/>
              <a:gd name="connsiteX3537" fmla="*/ 1293774 w 1655762"/>
              <a:gd name="connsiteY3537" fmla="*/ 1389777 h 1687324"/>
              <a:gd name="connsiteX3538" fmla="*/ 1269194 w 1655762"/>
              <a:gd name="connsiteY3538" fmla="*/ 1409912 h 1687324"/>
              <a:gd name="connsiteX3539" fmla="*/ 1250480 w 1655762"/>
              <a:gd name="connsiteY3539" fmla="*/ 1422216 h 1687324"/>
              <a:gd name="connsiteX3540" fmla="*/ 1238552 w 1655762"/>
              <a:gd name="connsiteY3540" fmla="*/ 1430830 h 1687324"/>
              <a:gd name="connsiteX3541" fmla="*/ 1239837 w 1655762"/>
              <a:gd name="connsiteY3541" fmla="*/ 1430830 h 1687324"/>
              <a:gd name="connsiteX3542" fmla="*/ 1226849 w 1655762"/>
              <a:gd name="connsiteY3542" fmla="*/ 1439902 h 1687324"/>
              <a:gd name="connsiteX3543" fmla="*/ 1226102 w 1655762"/>
              <a:gd name="connsiteY3543" fmla="*/ 1438806 h 1687324"/>
              <a:gd name="connsiteX3544" fmla="*/ 1210539 w 1655762"/>
              <a:gd name="connsiteY3544" fmla="*/ 1449902 h 1687324"/>
              <a:gd name="connsiteX3545" fmla="*/ 1188752 w 1655762"/>
              <a:gd name="connsiteY3545" fmla="*/ 1461367 h 1687324"/>
              <a:gd name="connsiteX3546" fmla="*/ 1220035 w 1655762"/>
              <a:gd name="connsiteY3546" fmla="*/ 1441232 h 1687324"/>
              <a:gd name="connsiteX3547" fmla="*/ 1218918 w 1655762"/>
              <a:gd name="connsiteY3547" fmla="*/ 1441232 h 1687324"/>
              <a:gd name="connsiteX3548" fmla="*/ 1228973 w 1655762"/>
              <a:gd name="connsiteY3548" fmla="*/ 1434521 h 1687324"/>
              <a:gd name="connsiteX3549" fmla="*/ 1240146 w 1655762"/>
              <a:gd name="connsiteY3549" fmla="*/ 1425572 h 1687324"/>
              <a:gd name="connsiteX3550" fmla="*/ 1249084 w 1655762"/>
              <a:gd name="connsiteY3550" fmla="*/ 1421098 h 1687324"/>
              <a:gd name="connsiteX3551" fmla="*/ 1253553 w 1655762"/>
              <a:gd name="connsiteY3551" fmla="*/ 1416623 h 1687324"/>
              <a:gd name="connsiteX3552" fmla="*/ 1258022 w 1655762"/>
              <a:gd name="connsiteY3552" fmla="*/ 1414386 h 1687324"/>
              <a:gd name="connsiteX3553" fmla="*/ 1266960 w 1655762"/>
              <a:gd name="connsiteY3553" fmla="*/ 1407674 h 1687324"/>
              <a:gd name="connsiteX3554" fmla="*/ 1269194 w 1655762"/>
              <a:gd name="connsiteY3554" fmla="*/ 1405437 h 1687324"/>
              <a:gd name="connsiteX3555" fmla="*/ 1311650 w 1655762"/>
              <a:gd name="connsiteY3555" fmla="*/ 1369642 h 1687324"/>
              <a:gd name="connsiteX3556" fmla="*/ 1327291 w 1655762"/>
              <a:gd name="connsiteY3556" fmla="*/ 1356219 h 1687324"/>
              <a:gd name="connsiteX3557" fmla="*/ 1347402 w 1655762"/>
              <a:gd name="connsiteY3557" fmla="*/ 1338321 h 1687324"/>
              <a:gd name="connsiteX3558" fmla="*/ 1363043 w 1655762"/>
              <a:gd name="connsiteY3558" fmla="*/ 1320424 h 1687324"/>
              <a:gd name="connsiteX3559" fmla="*/ 1367512 w 1655762"/>
              <a:gd name="connsiteY3559" fmla="*/ 1313713 h 1687324"/>
              <a:gd name="connsiteX3560" fmla="*/ 1371981 w 1655762"/>
              <a:gd name="connsiteY3560" fmla="*/ 1309238 h 1687324"/>
              <a:gd name="connsiteX3561" fmla="*/ 1394326 w 1655762"/>
              <a:gd name="connsiteY3561" fmla="*/ 1282391 h 1687324"/>
              <a:gd name="connsiteX3562" fmla="*/ 1416671 w 1655762"/>
              <a:gd name="connsiteY3562" fmla="*/ 1253308 h 1687324"/>
              <a:gd name="connsiteX3563" fmla="*/ 1412202 w 1655762"/>
              <a:gd name="connsiteY3563" fmla="*/ 1260019 h 1687324"/>
              <a:gd name="connsiteX3564" fmla="*/ 1414437 w 1655762"/>
              <a:gd name="connsiteY3564" fmla="*/ 1257782 h 1687324"/>
              <a:gd name="connsiteX3565" fmla="*/ 1416671 w 1655762"/>
              <a:gd name="connsiteY3565" fmla="*/ 1257782 h 1687324"/>
              <a:gd name="connsiteX3566" fmla="*/ 1425609 w 1655762"/>
              <a:gd name="connsiteY3566" fmla="*/ 1239885 h 1687324"/>
              <a:gd name="connsiteX3567" fmla="*/ 1439016 w 1655762"/>
              <a:gd name="connsiteY3567" fmla="*/ 1221987 h 1687324"/>
              <a:gd name="connsiteX3568" fmla="*/ 1436782 w 1655762"/>
              <a:gd name="connsiteY3568" fmla="*/ 1224224 h 1687324"/>
              <a:gd name="connsiteX3569" fmla="*/ 1461361 w 1655762"/>
              <a:gd name="connsiteY3569" fmla="*/ 1181717 h 1687324"/>
              <a:gd name="connsiteX3570" fmla="*/ 1463595 w 1655762"/>
              <a:gd name="connsiteY3570" fmla="*/ 1175006 h 1687324"/>
              <a:gd name="connsiteX3571" fmla="*/ 1468064 w 1655762"/>
              <a:gd name="connsiteY3571" fmla="*/ 1170531 h 1687324"/>
              <a:gd name="connsiteX3572" fmla="*/ 1474768 w 1655762"/>
              <a:gd name="connsiteY3572" fmla="*/ 1159346 h 1687324"/>
              <a:gd name="connsiteX3573" fmla="*/ 1475183 w 1655762"/>
              <a:gd name="connsiteY3573" fmla="*/ 1158929 h 1687324"/>
              <a:gd name="connsiteX3574" fmla="*/ 1476375 w 1655762"/>
              <a:gd name="connsiteY3574" fmla="*/ 1153924 h 1687324"/>
              <a:gd name="connsiteX3575" fmla="*/ 1475546 w 1655762"/>
              <a:gd name="connsiteY3575" fmla="*/ 1158566 h 1687324"/>
              <a:gd name="connsiteX3576" fmla="*/ 1477002 w 1655762"/>
              <a:gd name="connsiteY3576" fmla="*/ 1157108 h 1687324"/>
              <a:gd name="connsiteX3577" fmla="*/ 1479556 w 1655762"/>
              <a:gd name="connsiteY3577" fmla="*/ 1148159 h 1687324"/>
              <a:gd name="connsiteX3578" fmla="*/ 1481471 w 1655762"/>
              <a:gd name="connsiteY3578" fmla="*/ 1148159 h 1687324"/>
              <a:gd name="connsiteX3579" fmla="*/ 1482109 w 1655762"/>
              <a:gd name="connsiteY3579" fmla="*/ 1145987 h 1687324"/>
              <a:gd name="connsiteX3580" fmla="*/ 1481137 w 1655762"/>
              <a:gd name="connsiteY3580" fmla="*/ 1145987 h 1687324"/>
              <a:gd name="connsiteX3581" fmla="*/ 1483518 w 1655762"/>
              <a:gd name="connsiteY3581" fmla="*/ 1141754 h 1687324"/>
              <a:gd name="connsiteX3582" fmla="*/ 1483609 w 1655762"/>
              <a:gd name="connsiteY3582" fmla="*/ 1141854 h 1687324"/>
              <a:gd name="connsiteX3583" fmla="*/ 1485940 w 1655762"/>
              <a:gd name="connsiteY3583" fmla="*/ 1136973 h 1687324"/>
              <a:gd name="connsiteX3584" fmla="*/ 1488175 w 1655762"/>
              <a:gd name="connsiteY3584" fmla="*/ 1134736 h 1687324"/>
              <a:gd name="connsiteX3585" fmla="*/ 1487058 w 1655762"/>
              <a:gd name="connsiteY3585" fmla="*/ 1139210 h 1687324"/>
              <a:gd name="connsiteX3586" fmla="*/ 1485940 w 1655762"/>
              <a:gd name="connsiteY3586" fmla="*/ 1141448 h 1687324"/>
              <a:gd name="connsiteX3587" fmla="*/ 1485940 w 1655762"/>
              <a:gd name="connsiteY3587" fmla="*/ 1143685 h 1687324"/>
              <a:gd name="connsiteX3588" fmla="*/ 1487058 w 1655762"/>
              <a:gd name="connsiteY3588" fmla="*/ 1139210 h 1687324"/>
              <a:gd name="connsiteX3589" fmla="*/ 1488175 w 1655762"/>
              <a:gd name="connsiteY3589" fmla="*/ 1136973 h 1687324"/>
              <a:gd name="connsiteX3590" fmla="*/ 1492644 w 1655762"/>
              <a:gd name="connsiteY3590" fmla="*/ 1130262 h 1687324"/>
              <a:gd name="connsiteX3591" fmla="*/ 1494878 w 1655762"/>
              <a:gd name="connsiteY3591" fmla="*/ 1130262 h 1687324"/>
              <a:gd name="connsiteX3592" fmla="*/ 1492645 w 1655762"/>
              <a:gd name="connsiteY3592" fmla="*/ 1136971 h 1687324"/>
              <a:gd name="connsiteX3593" fmla="*/ 1494878 w 1655762"/>
              <a:gd name="connsiteY3593" fmla="*/ 1132499 h 1687324"/>
              <a:gd name="connsiteX3594" fmla="*/ 1497113 w 1655762"/>
              <a:gd name="connsiteY3594" fmla="*/ 1132499 h 1687324"/>
              <a:gd name="connsiteX3595" fmla="*/ 1490409 w 1655762"/>
              <a:gd name="connsiteY3595" fmla="*/ 1145922 h 1687324"/>
              <a:gd name="connsiteX3596" fmla="*/ 1488175 w 1655762"/>
              <a:gd name="connsiteY3596" fmla="*/ 1152634 h 1687324"/>
              <a:gd name="connsiteX3597" fmla="*/ 1485940 w 1655762"/>
              <a:gd name="connsiteY3597" fmla="*/ 1159345 h 1687324"/>
              <a:gd name="connsiteX3598" fmla="*/ 1479237 w 1655762"/>
              <a:gd name="connsiteY3598" fmla="*/ 1172769 h 1687324"/>
              <a:gd name="connsiteX3599" fmla="*/ 1483705 w 1655762"/>
              <a:gd name="connsiteY3599" fmla="*/ 1166059 h 1687324"/>
              <a:gd name="connsiteX3600" fmla="*/ 1483427 w 1655762"/>
              <a:gd name="connsiteY3600" fmla="*/ 1166616 h 1687324"/>
              <a:gd name="connsiteX3601" fmla="*/ 1483706 w 1655762"/>
              <a:gd name="connsiteY3601" fmla="*/ 1166057 h 1687324"/>
              <a:gd name="connsiteX3602" fmla="*/ 1483705 w 1655762"/>
              <a:gd name="connsiteY3602" fmla="*/ 1166059 h 1687324"/>
              <a:gd name="connsiteX3603" fmla="*/ 1488175 w 1655762"/>
              <a:gd name="connsiteY3603" fmla="*/ 1157108 h 1687324"/>
              <a:gd name="connsiteX3604" fmla="*/ 1490409 w 1655762"/>
              <a:gd name="connsiteY3604" fmla="*/ 1152634 h 1687324"/>
              <a:gd name="connsiteX3605" fmla="*/ 1499347 w 1655762"/>
              <a:gd name="connsiteY3605" fmla="*/ 1134736 h 1687324"/>
              <a:gd name="connsiteX3606" fmla="*/ 1499347 w 1655762"/>
              <a:gd name="connsiteY3606" fmla="*/ 1130262 h 1687324"/>
              <a:gd name="connsiteX3607" fmla="*/ 1501582 w 1655762"/>
              <a:gd name="connsiteY3607" fmla="*/ 1125508 h 1687324"/>
              <a:gd name="connsiteX3608" fmla="*/ 1502571 w 1655762"/>
              <a:gd name="connsiteY3608" fmla="*/ 1122659 h 1687324"/>
              <a:gd name="connsiteX3609" fmla="*/ 1504375 w 1655762"/>
              <a:gd name="connsiteY3609" fmla="*/ 1121033 h 1687324"/>
              <a:gd name="connsiteX3610" fmla="*/ 1503816 w 1655762"/>
              <a:gd name="connsiteY3610" fmla="*/ 1123550 h 1687324"/>
              <a:gd name="connsiteX3611" fmla="*/ 1508285 w 1655762"/>
              <a:gd name="connsiteY3611" fmla="*/ 1114601 h 1687324"/>
              <a:gd name="connsiteX3612" fmla="*/ 1506051 w 1655762"/>
              <a:gd name="connsiteY3612" fmla="*/ 1121313 h 1687324"/>
              <a:gd name="connsiteX3613" fmla="*/ 1497113 w 1655762"/>
              <a:gd name="connsiteY3613" fmla="*/ 1143685 h 1687324"/>
              <a:gd name="connsiteX3614" fmla="*/ 1501582 w 1655762"/>
              <a:gd name="connsiteY3614" fmla="*/ 1134736 h 1687324"/>
              <a:gd name="connsiteX3615" fmla="*/ 1503816 w 1655762"/>
              <a:gd name="connsiteY3615" fmla="*/ 1132499 h 1687324"/>
              <a:gd name="connsiteX3616" fmla="*/ 1501582 w 1655762"/>
              <a:gd name="connsiteY3616" fmla="*/ 1141448 h 1687324"/>
              <a:gd name="connsiteX3617" fmla="*/ 1492644 w 1655762"/>
              <a:gd name="connsiteY3617" fmla="*/ 1157108 h 1687324"/>
              <a:gd name="connsiteX3618" fmla="*/ 1483706 w 1655762"/>
              <a:gd name="connsiteY3618" fmla="*/ 1179480 h 1687324"/>
              <a:gd name="connsiteX3619" fmla="*/ 1490527 w 1655762"/>
              <a:gd name="connsiteY3619" fmla="*/ 1169237 h 1687324"/>
              <a:gd name="connsiteX3620" fmla="*/ 1490409 w 1655762"/>
              <a:gd name="connsiteY3620" fmla="*/ 1170531 h 1687324"/>
              <a:gd name="connsiteX3621" fmla="*/ 1490409 w 1655762"/>
              <a:gd name="connsiteY3621" fmla="*/ 1172769 h 1687324"/>
              <a:gd name="connsiteX3622" fmla="*/ 1487617 w 1655762"/>
              <a:gd name="connsiteY3622" fmla="*/ 1176403 h 1687324"/>
              <a:gd name="connsiteX3623" fmla="*/ 1488175 w 1655762"/>
              <a:gd name="connsiteY3623" fmla="*/ 1175006 h 1687324"/>
              <a:gd name="connsiteX3624" fmla="*/ 1487616 w 1655762"/>
              <a:gd name="connsiteY3624" fmla="*/ 1176404 h 1687324"/>
              <a:gd name="connsiteX3625" fmla="*/ 1487617 w 1655762"/>
              <a:gd name="connsiteY3625" fmla="*/ 1176403 h 1687324"/>
              <a:gd name="connsiteX3626" fmla="*/ 1484265 w 1655762"/>
              <a:gd name="connsiteY3626" fmla="*/ 1184794 h 1687324"/>
              <a:gd name="connsiteX3627" fmla="*/ 1484312 w 1655762"/>
              <a:gd name="connsiteY3627" fmla="*/ 1184722 h 1687324"/>
              <a:gd name="connsiteX3628" fmla="*/ 1484239 w 1655762"/>
              <a:gd name="connsiteY3628" fmla="*/ 1184859 h 1687324"/>
              <a:gd name="connsiteX3629" fmla="*/ 1483706 w 1655762"/>
              <a:gd name="connsiteY3629" fmla="*/ 1186192 h 1687324"/>
              <a:gd name="connsiteX3630" fmla="*/ 1474768 w 1655762"/>
              <a:gd name="connsiteY3630" fmla="*/ 1204089 h 1687324"/>
              <a:gd name="connsiteX3631" fmla="*/ 1481471 w 1655762"/>
              <a:gd name="connsiteY3631" fmla="*/ 1193183 h 1687324"/>
              <a:gd name="connsiteX3632" fmla="*/ 1488175 w 1655762"/>
              <a:gd name="connsiteY3632" fmla="*/ 1183955 h 1687324"/>
              <a:gd name="connsiteX3633" fmla="*/ 1488175 w 1655762"/>
              <a:gd name="connsiteY3633" fmla="*/ 1186192 h 1687324"/>
              <a:gd name="connsiteX3634" fmla="*/ 1494878 w 1655762"/>
              <a:gd name="connsiteY3634" fmla="*/ 1177243 h 1687324"/>
              <a:gd name="connsiteX3635" fmla="*/ 1496910 w 1655762"/>
              <a:gd name="connsiteY3635" fmla="*/ 1169107 h 1687324"/>
              <a:gd name="connsiteX3636" fmla="*/ 1497672 w 1655762"/>
              <a:gd name="connsiteY3636" fmla="*/ 1168574 h 1687324"/>
              <a:gd name="connsiteX3637" fmla="*/ 1497113 w 1655762"/>
              <a:gd name="connsiteY3637" fmla="*/ 1168294 h 1687324"/>
              <a:gd name="connsiteX3638" fmla="*/ 1496910 w 1655762"/>
              <a:gd name="connsiteY3638" fmla="*/ 1169107 h 1687324"/>
              <a:gd name="connsiteX3639" fmla="*/ 1494878 w 1655762"/>
              <a:gd name="connsiteY3639" fmla="*/ 1170531 h 1687324"/>
              <a:gd name="connsiteX3640" fmla="*/ 1501582 w 1655762"/>
              <a:gd name="connsiteY3640" fmla="*/ 1157108 h 1687324"/>
              <a:gd name="connsiteX3641" fmla="*/ 1510520 w 1655762"/>
              <a:gd name="connsiteY3641" fmla="*/ 1136973 h 1687324"/>
              <a:gd name="connsiteX3642" fmla="*/ 1517223 w 1655762"/>
              <a:gd name="connsiteY3642" fmla="*/ 1121313 h 1687324"/>
              <a:gd name="connsiteX3643" fmla="*/ 1519458 w 1655762"/>
              <a:gd name="connsiteY3643" fmla="*/ 1112364 h 1687324"/>
              <a:gd name="connsiteX3644" fmla="*/ 1521692 w 1655762"/>
              <a:gd name="connsiteY3644" fmla="*/ 1110127 h 1687324"/>
              <a:gd name="connsiteX3645" fmla="*/ 1519458 w 1655762"/>
              <a:gd name="connsiteY3645" fmla="*/ 1112364 h 1687324"/>
              <a:gd name="connsiteX3646" fmla="*/ 1521692 w 1655762"/>
              <a:gd name="connsiteY3646" fmla="*/ 1105653 h 1687324"/>
              <a:gd name="connsiteX3647" fmla="*/ 1528396 w 1655762"/>
              <a:gd name="connsiteY3647" fmla="*/ 1089992 h 1687324"/>
              <a:gd name="connsiteX3648" fmla="*/ 1530630 w 1655762"/>
              <a:gd name="connsiteY3648" fmla="*/ 1078806 h 1687324"/>
              <a:gd name="connsiteX3649" fmla="*/ 1532865 w 1655762"/>
              <a:gd name="connsiteY3649" fmla="*/ 1069858 h 1687324"/>
              <a:gd name="connsiteX3650" fmla="*/ 1539568 w 1655762"/>
              <a:gd name="connsiteY3650" fmla="*/ 1049723 h 1687324"/>
              <a:gd name="connsiteX3651" fmla="*/ 1541803 w 1655762"/>
              <a:gd name="connsiteY3651" fmla="*/ 1047486 h 1687324"/>
              <a:gd name="connsiteX3652" fmla="*/ 1544037 w 1655762"/>
              <a:gd name="connsiteY3652" fmla="*/ 1036300 h 1687324"/>
              <a:gd name="connsiteX3653" fmla="*/ 1539568 w 1655762"/>
              <a:gd name="connsiteY3653" fmla="*/ 1047486 h 1687324"/>
              <a:gd name="connsiteX3654" fmla="*/ 1535099 w 1655762"/>
              <a:gd name="connsiteY3654" fmla="*/ 1056434 h 1687324"/>
              <a:gd name="connsiteX3655" fmla="*/ 1539568 w 1655762"/>
              <a:gd name="connsiteY3655" fmla="*/ 1045248 h 1687324"/>
              <a:gd name="connsiteX3656" fmla="*/ 1540279 w 1655762"/>
              <a:gd name="connsiteY3656" fmla="*/ 1040270 h 1687324"/>
              <a:gd name="connsiteX3657" fmla="*/ 1539875 w 1655762"/>
              <a:gd name="connsiteY3657" fmla="*/ 1041211 h 1687324"/>
              <a:gd name="connsiteX3658" fmla="*/ 1540570 w 1655762"/>
              <a:gd name="connsiteY3658" fmla="*/ 1038229 h 1687324"/>
              <a:gd name="connsiteX3659" fmla="*/ 1541803 w 1655762"/>
              <a:gd name="connsiteY3659" fmla="*/ 1029588 h 1687324"/>
              <a:gd name="connsiteX3660" fmla="*/ 1544037 w 1655762"/>
              <a:gd name="connsiteY3660" fmla="*/ 1027351 h 1687324"/>
              <a:gd name="connsiteX3661" fmla="*/ 1544037 w 1655762"/>
              <a:gd name="connsiteY3661" fmla="*/ 1025114 h 1687324"/>
              <a:gd name="connsiteX3662" fmla="*/ 1545992 w 1655762"/>
              <a:gd name="connsiteY3662" fmla="*/ 1019241 h 1687324"/>
              <a:gd name="connsiteX3663" fmla="*/ 1546272 w 1655762"/>
              <a:gd name="connsiteY3663" fmla="*/ 1018401 h 1687324"/>
              <a:gd name="connsiteX3664" fmla="*/ 1546272 w 1655762"/>
              <a:gd name="connsiteY3664" fmla="*/ 1018402 h 1687324"/>
              <a:gd name="connsiteX3665" fmla="*/ 1546865 w 1655762"/>
              <a:gd name="connsiteY3665" fmla="*/ 1016619 h 1687324"/>
              <a:gd name="connsiteX3666" fmla="*/ 1546272 w 1655762"/>
              <a:gd name="connsiteY3666" fmla="*/ 1018401 h 1687324"/>
              <a:gd name="connsiteX3667" fmla="*/ 1548506 w 1655762"/>
              <a:gd name="connsiteY3667" fmla="*/ 1009453 h 1687324"/>
              <a:gd name="connsiteX3668" fmla="*/ 1552975 w 1655762"/>
              <a:gd name="connsiteY3668" fmla="*/ 989318 h 1687324"/>
              <a:gd name="connsiteX3669" fmla="*/ 1550741 w 1655762"/>
              <a:gd name="connsiteY3669" fmla="*/ 1003860 h 1687324"/>
              <a:gd name="connsiteX3670" fmla="*/ 1549581 w 1655762"/>
              <a:gd name="connsiteY3670" fmla="*/ 1011410 h 1687324"/>
              <a:gd name="connsiteX3671" fmla="*/ 1550142 w 1655762"/>
              <a:gd name="connsiteY3671" fmla="*/ 1010885 h 1687324"/>
              <a:gd name="connsiteX3672" fmla="*/ 1550459 w 1655762"/>
              <a:gd name="connsiteY3672" fmla="*/ 1009462 h 1687324"/>
              <a:gd name="connsiteX3673" fmla="*/ 1550303 w 1655762"/>
              <a:gd name="connsiteY3673" fmla="*/ 1010736 h 1687324"/>
              <a:gd name="connsiteX3674" fmla="*/ 1550456 w 1655762"/>
              <a:gd name="connsiteY3674" fmla="*/ 1010592 h 1687324"/>
              <a:gd name="connsiteX3675" fmla="*/ 1552975 w 1655762"/>
              <a:gd name="connsiteY3675" fmla="*/ 1000504 h 1687324"/>
              <a:gd name="connsiteX3676" fmla="*/ 1550741 w 1655762"/>
              <a:gd name="connsiteY3676" fmla="*/ 1013928 h 1687324"/>
              <a:gd name="connsiteX3677" fmla="*/ 1548506 w 1655762"/>
              <a:gd name="connsiteY3677" fmla="*/ 1029588 h 1687324"/>
              <a:gd name="connsiteX3678" fmla="*/ 1552975 w 1655762"/>
              <a:gd name="connsiteY3678" fmla="*/ 1013928 h 1687324"/>
              <a:gd name="connsiteX3679" fmla="*/ 1552975 w 1655762"/>
              <a:gd name="connsiteY3679" fmla="*/ 1020639 h 1687324"/>
              <a:gd name="connsiteX3680" fmla="*/ 1557444 w 1655762"/>
              <a:gd name="connsiteY3680" fmla="*/ 1011690 h 1687324"/>
              <a:gd name="connsiteX3681" fmla="*/ 1559679 w 1655762"/>
              <a:gd name="connsiteY3681" fmla="*/ 991556 h 1687324"/>
              <a:gd name="connsiteX3682" fmla="*/ 1564148 w 1655762"/>
              <a:gd name="connsiteY3682" fmla="*/ 969184 h 1687324"/>
              <a:gd name="connsiteX3683" fmla="*/ 1566382 w 1655762"/>
              <a:gd name="connsiteY3683" fmla="*/ 964709 h 1687324"/>
              <a:gd name="connsiteX3684" fmla="*/ 1564148 w 1655762"/>
              <a:gd name="connsiteY3684" fmla="*/ 964709 h 1687324"/>
              <a:gd name="connsiteX3685" fmla="*/ 1566382 w 1655762"/>
              <a:gd name="connsiteY3685" fmla="*/ 953523 h 1687324"/>
              <a:gd name="connsiteX3686" fmla="*/ 1568617 w 1655762"/>
              <a:gd name="connsiteY3686" fmla="*/ 951286 h 1687324"/>
              <a:gd name="connsiteX3687" fmla="*/ 1568617 w 1655762"/>
              <a:gd name="connsiteY3687" fmla="*/ 949049 h 1687324"/>
              <a:gd name="connsiteX3688" fmla="*/ 1568617 w 1655762"/>
              <a:gd name="connsiteY3688" fmla="*/ 957998 h 1687324"/>
              <a:gd name="connsiteX3689" fmla="*/ 1568617 w 1655762"/>
              <a:gd name="connsiteY3689" fmla="*/ 966946 h 1687324"/>
              <a:gd name="connsiteX3690" fmla="*/ 1568617 w 1655762"/>
              <a:gd name="connsiteY3690" fmla="*/ 973658 h 1687324"/>
              <a:gd name="connsiteX3691" fmla="*/ 1568617 w 1655762"/>
              <a:gd name="connsiteY3691" fmla="*/ 966946 h 1687324"/>
              <a:gd name="connsiteX3692" fmla="*/ 1568617 w 1655762"/>
              <a:gd name="connsiteY3692" fmla="*/ 978132 h 1687324"/>
              <a:gd name="connsiteX3693" fmla="*/ 1570851 w 1655762"/>
              <a:gd name="connsiteY3693" fmla="*/ 966946 h 1687324"/>
              <a:gd name="connsiteX3694" fmla="*/ 1577555 w 1655762"/>
              <a:gd name="connsiteY3694" fmla="*/ 946812 h 1687324"/>
              <a:gd name="connsiteX3695" fmla="*/ 1575320 w 1655762"/>
              <a:gd name="connsiteY3695" fmla="*/ 955760 h 1687324"/>
              <a:gd name="connsiteX3696" fmla="*/ 1577555 w 1655762"/>
              <a:gd name="connsiteY3696" fmla="*/ 937863 h 1687324"/>
              <a:gd name="connsiteX3697" fmla="*/ 1579789 w 1655762"/>
              <a:gd name="connsiteY3697" fmla="*/ 940100 h 1687324"/>
              <a:gd name="connsiteX3698" fmla="*/ 1577555 w 1655762"/>
              <a:gd name="connsiteY3698" fmla="*/ 951286 h 1687324"/>
              <a:gd name="connsiteX3699" fmla="*/ 1575320 w 1655762"/>
              <a:gd name="connsiteY3699" fmla="*/ 962472 h 1687324"/>
              <a:gd name="connsiteX3700" fmla="*/ 1579789 w 1655762"/>
              <a:gd name="connsiteY3700" fmla="*/ 942337 h 1687324"/>
              <a:gd name="connsiteX3701" fmla="*/ 1575320 w 1655762"/>
              <a:gd name="connsiteY3701" fmla="*/ 964709 h 1687324"/>
              <a:gd name="connsiteX3702" fmla="*/ 1577555 w 1655762"/>
              <a:gd name="connsiteY3702" fmla="*/ 962472 h 1687324"/>
              <a:gd name="connsiteX3703" fmla="*/ 1575320 w 1655762"/>
              <a:gd name="connsiteY3703" fmla="*/ 975895 h 1687324"/>
              <a:gd name="connsiteX3704" fmla="*/ 1573086 w 1655762"/>
              <a:gd name="connsiteY3704" fmla="*/ 984844 h 1687324"/>
              <a:gd name="connsiteX3705" fmla="*/ 1577555 w 1655762"/>
              <a:gd name="connsiteY3705" fmla="*/ 971421 h 1687324"/>
              <a:gd name="connsiteX3706" fmla="*/ 1575320 w 1655762"/>
              <a:gd name="connsiteY3706" fmla="*/ 982607 h 1687324"/>
              <a:gd name="connsiteX3707" fmla="*/ 1575320 w 1655762"/>
              <a:gd name="connsiteY3707" fmla="*/ 987081 h 1687324"/>
              <a:gd name="connsiteX3708" fmla="*/ 1577555 w 1655762"/>
              <a:gd name="connsiteY3708" fmla="*/ 964709 h 1687324"/>
              <a:gd name="connsiteX3709" fmla="*/ 1579789 w 1655762"/>
              <a:gd name="connsiteY3709" fmla="*/ 962472 h 1687324"/>
              <a:gd name="connsiteX3710" fmla="*/ 1582024 w 1655762"/>
              <a:gd name="connsiteY3710" fmla="*/ 946812 h 1687324"/>
              <a:gd name="connsiteX3711" fmla="*/ 1583141 w 1655762"/>
              <a:gd name="connsiteY3711" fmla="*/ 935626 h 1687324"/>
              <a:gd name="connsiteX3712" fmla="*/ 1583338 w 1655762"/>
              <a:gd name="connsiteY3712" fmla="*/ 933652 h 1687324"/>
              <a:gd name="connsiteX3713" fmla="*/ 1584258 w 1655762"/>
              <a:gd name="connsiteY3713" fmla="*/ 931151 h 1687324"/>
              <a:gd name="connsiteX3714" fmla="*/ 1583513 w 1655762"/>
              <a:gd name="connsiteY3714" fmla="*/ 931897 h 1687324"/>
              <a:gd name="connsiteX3715" fmla="*/ 1584258 w 1655762"/>
              <a:gd name="connsiteY3715" fmla="*/ 924440 h 1687324"/>
              <a:gd name="connsiteX3716" fmla="*/ 1582024 w 1655762"/>
              <a:gd name="connsiteY3716" fmla="*/ 933388 h 1687324"/>
              <a:gd name="connsiteX3717" fmla="*/ 1582024 w 1655762"/>
              <a:gd name="connsiteY3717" fmla="*/ 928914 h 1687324"/>
              <a:gd name="connsiteX3718" fmla="*/ 1582024 w 1655762"/>
              <a:gd name="connsiteY3718" fmla="*/ 924440 h 1687324"/>
              <a:gd name="connsiteX3719" fmla="*/ 1582024 w 1655762"/>
              <a:gd name="connsiteY3719" fmla="*/ 919965 h 1687324"/>
              <a:gd name="connsiteX3720" fmla="*/ 1582024 w 1655762"/>
              <a:gd name="connsiteY3720" fmla="*/ 917728 h 1687324"/>
              <a:gd name="connsiteX3721" fmla="*/ 1584258 w 1655762"/>
              <a:gd name="connsiteY3721" fmla="*/ 911016 h 1687324"/>
              <a:gd name="connsiteX3722" fmla="*/ 1583420 w 1655762"/>
              <a:gd name="connsiteY3722" fmla="*/ 905144 h 1687324"/>
              <a:gd name="connsiteX3723" fmla="*/ 1583839 w 1655762"/>
              <a:gd name="connsiteY3723" fmla="*/ 901369 h 1687324"/>
              <a:gd name="connsiteX3724" fmla="*/ 1584258 w 1655762"/>
              <a:gd name="connsiteY3724" fmla="*/ 902068 h 1687324"/>
              <a:gd name="connsiteX3725" fmla="*/ 1584258 w 1655762"/>
              <a:gd name="connsiteY3725" fmla="*/ 904305 h 1687324"/>
              <a:gd name="connsiteX3726" fmla="*/ 1586493 w 1655762"/>
              <a:gd name="connsiteY3726" fmla="*/ 893119 h 1687324"/>
              <a:gd name="connsiteX3727" fmla="*/ 1586493 w 1655762"/>
              <a:gd name="connsiteY3727" fmla="*/ 888644 h 1687324"/>
              <a:gd name="connsiteX3728" fmla="*/ 1586493 w 1655762"/>
              <a:gd name="connsiteY3728" fmla="*/ 880535 h 1687324"/>
              <a:gd name="connsiteX3729" fmla="*/ 1586493 w 1655762"/>
              <a:gd name="connsiteY3729" fmla="*/ 875221 h 1687324"/>
              <a:gd name="connsiteX3730" fmla="*/ 1586493 w 1655762"/>
              <a:gd name="connsiteY3730" fmla="*/ 870747 h 1687324"/>
              <a:gd name="connsiteX3731" fmla="*/ 1584258 w 1655762"/>
              <a:gd name="connsiteY3731" fmla="*/ 834952 h 1687324"/>
              <a:gd name="connsiteX3732" fmla="*/ 1584258 w 1655762"/>
              <a:gd name="connsiteY3732" fmla="*/ 826003 h 1687324"/>
              <a:gd name="connsiteX3733" fmla="*/ 1586456 w 1655762"/>
              <a:gd name="connsiteY3733" fmla="*/ 832603 h 1687324"/>
              <a:gd name="connsiteX3734" fmla="*/ 1586493 w 1655762"/>
              <a:gd name="connsiteY3734" fmla="*/ 834952 h 1687324"/>
              <a:gd name="connsiteX3735" fmla="*/ 1586493 w 1655762"/>
              <a:gd name="connsiteY3735" fmla="*/ 832715 h 1687324"/>
              <a:gd name="connsiteX3736" fmla="*/ 1586456 w 1655762"/>
              <a:gd name="connsiteY3736" fmla="*/ 832603 h 1687324"/>
              <a:gd name="connsiteX3737" fmla="*/ 1586213 w 1655762"/>
              <a:gd name="connsiteY3737" fmla="*/ 817334 h 1687324"/>
              <a:gd name="connsiteX3738" fmla="*/ 1584258 w 1655762"/>
              <a:gd name="connsiteY3738" fmla="*/ 814817 h 1687324"/>
              <a:gd name="connsiteX3739" fmla="*/ 1582024 w 1655762"/>
              <a:gd name="connsiteY3739" fmla="*/ 796919 h 1687324"/>
              <a:gd name="connsiteX3740" fmla="*/ 1582024 w 1655762"/>
              <a:gd name="connsiteY3740" fmla="*/ 785733 h 1687324"/>
              <a:gd name="connsiteX3741" fmla="*/ 1579789 w 1655762"/>
              <a:gd name="connsiteY3741" fmla="*/ 781259 h 1687324"/>
              <a:gd name="connsiteX3742" fmla="*/ 1579789 w 1655762"/>
              <a:gd name="connsiteY3742" fmla="*/ 770073 h 1687324"/>
              <a:gd name="connsiteX3743" fmla="*/ 1577555 w 1655762"/>
              <a:gd name="connsiteY3743" fmla="*/ 761124 h 1687324"/>
              <a:gd name="connsiteX3744" fmla="*/ 1582024 w 1655762"/>
              <a:gd name="connsiteY3744" fmla="*/ 767836 h 1687324"/>
              <a:gd name="connsiteX3745" fmla="*/ 1579789 w 1655762"/>
              <a:gd name="connsiteY3745" fmla="*/ 736515 h 1687324"/>
              <a:gd name="connsiteX3746" fmla="*/ 1575320 w 1655762"/>
              <a:gd name="connsiteY3746" fmla="*/ 723092 h 1687324"/>
              <a:gd name="connsiteX3747" fmla="*/ 1579180 w 1655762"/>
              <a:gd name="connsiteY3747" fmla="*/ 730821 h 1687324"/>
              <a:gd name="connsiteX3748" fmla="*/ 1579789 w 1655762"/>
              <a:gd name="connsiteY3748" fmla="*/ 734278 h 1687324"/>
              <a:gd name="connsiteX3749" fmla="*/ 1579544 w 1655762"/>
              <a:gd name="connsiteY3749" fmla="*/ 731550 h 1687324"/>
              <a:gd name="connsiteX3750" fmla="*/ 1579789 w 1655762"/>
              <a:gd name="connsiteY3750" fmla="*/ 732041 h 1687324"/>
              <a:gd name="connsiteX3751" fmla="*/ 1580013 w 1655762"/>
              <a:gd name="connsiteY3751" fmla="*/ 732488 h 1687324"/>
              <a:gd name="connsiteX3752" fmla="*/ 1580069 w 1655762"/>
              <a:gd name="connsiteY3752" fmla="*/ 733159 h 1687324"/>
              <a:gd name="connsiteX3753" fmla="*/ 1582024 w 1655762"/>
              <a:gd name="connsiteY3753" fmla="*/ 736515 h 1687324"/>
              <a:gd name="connsiteX3754" fmla="*/ 1580013 w 1655762"/>
              <a:gd name="connsiteY3754" fmla="*/ 732488 h 1687324"/>
              <a:gd name="connsiteX3755" fmla="*/ 1579789 w 1655762"/>
              <a:gd name="connsiteY3755" fmla="*/ 729803 h 1687324"/>
              <a:gd name="connsiteX3756" fmla="*/ 1579161 w 1655762"/>
              <a:gd name="connsiteY3756" fmla="*/ 727286 h 1687324"/>
              <a:gd name="connsiteX3757" fmla="*/ 1579544 w 1655762"/>
              <a:gd name="connsiteY3757" fmla="*/ 731550 h 1687324"/>
              <a:gd name="connsiteX3758" fmla="*/ 1579180 w 1655762"/>
              <a:gd name="connsiteY3758" fmla="*/ 730821 h 1687324"/>
              <a:gd name="connsiteX3759" fmla="*/ 1578113 w 1655762"/>
              <a:gd name="connsiteY3759" fmla="*/ 724770 h 1687324"/>
              <a:gd name="connsiteX3760" fmla="*/ 1579789 w 1655762"/>
              <a:gd name="connsiteY3760" fmla="*/ 725329 h 1687324"/>
              <a:gd name="connsiteX3761" fmla="*/ 1584258 w 1655762"/>
              <a:gd name="connsiteY3761" fmla="*/ 740989 h 1687324"/>
              <a:gd name="connsiteX3762" fmla="*/ 1584258 w 1655762"/>
              <a:gd name="connsiteY3762" fmla="*/ 743506 h 1687324"/>
              <a:gd name="connsiteX3763" fmla="*/ 1584258 w 1655762"/>
              <a:gd name="connsiteY3763" fmla="*/ 745464 h 1687324"/>
              <a:gd name="connsiteX3764" fmla="*/ 1586493 w 1655762"/>
              <a:gd name="connsiteY3764" fmla="*/ 754413 h 1687324"/>
              <a:gd name="connsiteX3765" fmla="*/ 1586493 w 1655762"/>
              <a:gd name="connsiteY3765" fmla="*/ 761124 h 1687324"/>
              <a:gd name="connsiteX3766" fmla="*/ 1586493 w 1655762"/>
              <a:gd name="connsiteY3766" fmla="*/ 763361 h 1687324"/>
              <a:gd name="connsiteX3767" fmla="*/ 1586493 w 1655762"/>
              <a:gd name="connsiteY3767" fmla="*/ 765599 h 1687324"/>
              <a:gd name="connsiteX3768" fmla="*/ 1586493 w 1655762"/>
              <a:gd name="connsiteY3768" fmla="*/ 767556 h 1687324"/>
              <a:gd name="connsiteX3769" fmla="*/ 1586493 w 1655762"/>
              <a:gd name="connsiteY3769" fmla="*/ 767836 h 1687324"/>
              <a:gd name="connsiteX3770" fmla="*/ 1586493 w 1655762"/>
              <a:gd name="connsiteY3770" fmla="*/ 772310 h 1687324"/>
              <a:gd name="connsiteX3771" fmla="*/ 1588727 w 1655762"/>
              <a:gd name="connsiteY3771" fmla="*/ 776785 h 1687324"/>
              <a:gd name="connsiteX3772" fmla="*/ 1586493 w 1655762"/>
              <a:gd name="connsiteY3772" fmla="*/ 776785 h 1687324"/>
              <a:gd name="connsiteX3773" fmla="*/ 1588727 w 1655762"/>
              <a:gd name="connsiteY3773" fmla="*/ 781259 h 1687324"/>
              <a:gd name="connsiteX3774" fmla="*/ 1590962 w 1655762"/>
              <a:gd name="connsiteY3774" fmla="*/ 821529 h 1687324"/>
              <a:gd name="connsiteX3775" fmla="*/ 1593196 w 1655762"/>
              <a:gd name="connsiteY3775" fmla="*/ 823766 h 1687324"/>
              <a:gd name="connsiteX3776" fmla="*/ 1593196 w 1655762"/>
              <a:gd name="connsiteY3776" fmla="*/ 839426 h 1687324"/>
              <a:gd name="connsiteX3777" fmla="*/ 1595431 w 1655762"/>
              <a:gd name="connsiteY3777" fmla="*/ 832715 h 1687324"/>
              <a:gd name="connsiteX3778" fmla="*/ 1595431 w 1655762"/>
              <a:gd name="connsiteY3778" fmla="*/ 830477 h 1687324"/>
              <a:gd name="connsiteX3779" fmla="*/ 1595431 w 1655762"/>
              <a:gd name="connsiteY3779" fmla="*/ 826003 h 1687324"/>
              <a:gd name="connsiteX3780" fmla="*/ 1597665 w 1655762"/>
              <a:gd name="connsiteY3780" fmla="*/ 839426 h 1687324"/>
              <a:gd name="connsiteX3781" fmla="*/ 1597665 w 1655762"/>
              <a:gd name="connsiteY3781" fmla="*/ 837189 h 1687324"/>
              <a:gd name="connsiteX3782" fmla="*/ 1595431 w 1655762"/>
              <a:gd name="connsiteY3782" fmla="*/ 821529 h 1687324"/>
              <a:gd name="connsiteX3783" fmla="*/ 1593196 w 1655762"/>
              <a:gd name="connsiteY3783" fmla="*/ 796919 h 1687324"/>
              <a:gd name="connsiteX3784" fmla="*/ 1593196 w 1655762"/>
              <a:gd name="connsiteY3784" fmla="*/ 783496 h 1687324"/>
              <a:gd name="connsiteX3785" fmla="*/ 1590962 w 1655762"/>
              <a:gd name="connsiteY3785" fmla="*/ 758887 h 1687324"/>
              <a:gd name="connsiteX3786" fmla="*/ 1595431 w 1655762"/>
              <a:gd name="connsiteY3786" fmla="*/ 770073 h 1687324"/>
              <a:gd name="connsiteX3787" fmla="*/ 1595710 w 1655762"/>
              <a:gd name="connsiteY3787" fmla="*/ 768116 h 1687324"/>
              <a:gd name="connsiteX3788" fmla="*/ 1597061 w 1655762"/>
              <a:gd name="connsiteY3788" fmla="*/ 767923 h 1687324"/>
              <a:gd name="connsiteX3789" fmla="*/ 1596377 w 1655762"/>
              <a:gd name="connsiteY3789" fmla="*/ 765185 h 1687324"/>
              <a:gd name="connsiteX3790" fmla="*/ 1596377 w 1655762"/>
              <a:gd name="connsiteY3790" fmla="*/ 749523 h 1687324"/>
              <a:gd name="connsiteX3791" fmla="*/ 1596377 w 1655762"/>
              <a:gd name="connsiteY3791" fmla="*/ 745049 h 1687324"/>
              <a:gd name="connsiteX3792" fmla="*/ 1598613 w 1655762"/>
              <a:gd name="connsiteY3792" fmla="*/ 774135 h 1687324"/>
              <a:gd name="connsiteX3793" fmla="*/ 1597665 w 1655762"/>
              <a:gd name="connsiteY3793" fmla="*/ 770341 h 1687324"/>
              <a:gd name="connsiteX3794" fmla="*/ 1597665 w 1655762"/>
              <a:gd name="connsiteY3794" fmla="*/ 785733 h 1687324"/>
              <a:gd name="connsiteX3795" fmla="*/ 1599900 w 1655762"/>
              <a:gd name="connsiteY3795" fmla="*/ 787971 h 1687324"/>
              <a:gd name="connsiteX3796" fmla="*/ 1599900 w 1655762"/>
              <a:gd name="connsiteY3796" fmla="*/ 810343 h 1687324"/>
              <a:gd name="connsiteX3797" fmla="*/ 1602134 w 1655762"/>
              <a:gd name="connsiteY3797" fmla="*/ 823766 h 1687324"/>
              <a:gd name="connsiteX3798" fmla="*/ 1602134 w 1655762"/>
              <a:gd name="connsiteY3798" fmla="*/ 822927 h 1687324"/>
              <a:gd name="connsiteX3799" fmla="*/ 1602134 w 1655762"/>
              <a:gd name="connsiteY3799" fmla="*/ 805868 h 1687324"/>
              <a:gd name="connsiteX3800" fmla="*/ 1604369 w 1655762"/>
              <a:gd name="connsiteY3800" fmla="*/ 808105 h 1687324"/>
              <a:gd name="connsiteX3801" fmla="*/ 1602134 w 1655762"/>
              <a:gd name="connsiteY3801" fmla="*/ 781259 h 1687324"/>
              <a:gd name="connsiteX3802" fmla="*/ 1604369 w 1655762"/>
              <a:gd name="connsiteY3802" fmla="*/ 803631 h 1687324"/>
              <a:gd name="connsiteX3803" fmla="*/ 1606603 w 1655762"/>
              <a:gd name="connsiteY3803" fmla="*/ 819291 h 1687324"/>
              <a:gd name="connsiteX3804" fmla="*/ 1606603 w 1655762"/>
              <a:gd name="connsiteY3804" fmla="*/ 790208 h 1687324"/>
              <a:gd name="connsiteX3805" fmla="*/ 1606603 w 1655762"/>
              <a:gd name="connsiteY3805" fmla="*/ 781259 h 1687324"/>
              <a:gd name="connsiteX3806" fmla="*/ 1608838 w 1655762"/>
              <a:gd name="connsiteY3806" fmla="*/ 783496 h 1687324"/>
              <a:gd name="connsiteX3807" fmla="*/ 1608838 w 1655762"/>
              <a:gd name="connsiteY3807" fmla="*/ 776785 h 1687324"/>
              <a:gd name="connsiteX3808" fmla="*/ 1604369 w 1655762"/>
              <a:gd name="connsiteY3808" fmla="*/ 743227 h 1687324"/>
              <a:gd name="connsiteX3809" fmla="*/ 1602134 w 1655762"/>
              <a:gd name="connsiteY3809" fmla="*/ 736515 h 1687324"/>
              <a:gd name="connsiteX3810" fmla="*/ 1602134 w 1655762"/>
              <a:gd name="connsiteY3810" fmla="*/ 727566 h 1687324"/>
              <a:gd name="connsiteX3811" fmla="*/ 1608838 w 1655762"/>
              <a:gd name="connsiteY3811" fmla="*/ 743227 h 1687324"/>
              <a:gd name="connsiteX3812" fmla="*/ 1602134 w 1655762"/>
              <a:gd name="connsiteY3812" fmla="*/ 702957 h 1687324"/>
              <a:gd name="connsiteX3813" fmla="*/ 1602134 w 1655762"/>
              <a:gd name="connsiteY3813" fmla="*/ 711906 h 1687324"/>
              <a:gd name="connsiteX3814" fmla="*/ 1599900 w 1655762"/>
              <a:gd name="connsiteY3814" fmla="*/ 705194 h 1687324"/>
              <a:gd name="connsiteX3815" fmla="*/ 1595431 w 1655762"/>
              <a:gd name="connsiteY3815" fmla="*/ 678348 h 1687324"/>
              <a:gd name="connsiteX3816" fmla="*/ 1595431 w 1655762"/>
              <a:gd name="connsiteY3816" fmla="*/ 676111 h 1687324"/>
              <a:gd name="connsiteX3817" fmla="*/ 1586493 w 1655762"/>
              <a:gd name="connsiteY3817" fmla="*/ 640316 h 1687324"/>
              <a:gd name="connsiteX3818" fmla="*/ 1582024 w 1655762"/>
              <a:gd name="connsiteY3818" fmla="*/ 624655 h 1687324"/>
              <a:gd name="connsiteX3819" fmla="*/ 1578543 w 1655762"/>
              <a:gd name="connsiteY3819" fmla="*/ 614200 h 1687324"/>
              <a:gd name="connsiteX3820" fmla="*/ 1578491 w 1655762"/>
              <a:gd name="connsiteY3820" fmla="*/ 615280 h 1687324"/>
              <a:gd name="connsiteX3821" fmla="*/ 1582515 w 1655762"/>
              <a:gd name="connsiteY3821" fmla="*/ 639442 h 1687324"/>
              <a:gd name="connsiteX3822" fmla="*/ 1578491 w 1655762"/>
              <a:gd name="connsiteY3822" fmla="*/ 621993 h 1687324"/>
              <a:gd name="connsiteX3823" fmla="*/ 1571926 w 1655762"/>
              <a:gd name="connsiteY3823" fmla="*/ 591336 h 1687324"/>
              <a:gd name="connsiteX3824" fmla="*/ 1569110 w 1655762"/>
              <a:gd name="connsiteY3824" fmla="*/ 581384 h 1687324"/>
              <a:gd name="connsiteX3825" fmla="*/ 1569117 w 1655762"/>
              <a:gd name="connsiteY3825" fmla="*/ 581331 h 1687324"/>
              <a:gd name="connsiteX3826" fmla="*/ 1567312 w 1655762"/>
              <a:gd name="connsiteY3826" fmla="*/ 575008 h 1687324"/>
              <a:gd name="connsiteX3827" fmla="*/ 1567312 w 1655762"/>
              <a:gd name="connsiteY3827" fmla="*/ 572770 h 1687324"/>
              <a:gd name="connsiteX3828" fmla="*/ 1567312 w 1655762"/>
              <a:gd name="connsiteY3828" fmla="*/ 568491 h 1687324"/>
              <a:gd name="connsiteX3829" fmla="*/ 1569547 w 1655762"/>
              <a:gd name="connsiteY3829" fmla="*/ 575008 h 1687324"/>
              <a:gd name="connsiteX3830" fmla="*/ 1567312 w 1655762"/>
              <a:gd name="connsiteY3830" fmla="*/ 568295 h 1687324"/>
              <a:gd name="connsiteX3831" fmla="*/ 1570134 w 1655762"/>
              <a:gd name="connsiteY3831" fmla="*/ 573944 h 1687324"/>
              <a:gd name="connsiteX3832" fmla="*/ 1570328 w 1655762"/>
              <a:gd name="connsiteY3832" fmla="*/ 572535 h 1687324"/>
              <a:gd name="connsiteX3833" fmla="*/ 1577555 w 1655762"/>
              <a:gd name="connsiteY3833" fmla="*/ 582148 h 1687324"/>
              <a:gd name="connsiteX3834" fmla="*/ 1577555 w 1655762"/>
              <a:gd name="connsiteY3834" fmla="*/ 586623 h 1687324"/>
              <a:gd name="connsiteX3835" fmla="*/ 1584258 w 1655762"/>
              <a:gd name="connsiteY3835" fmla="*/ 606758 h 1687324"/>
              <a:gd name="connsiteX3836" fmla="*/ 1593196 w 1655762"/>
              <a:gd name="connsiteY3836" fmla="*/ 631367 h 1687324"/>
              <a:gd name="connsiteX3837" fmla="*/ 1599900 w 1655762"/>
              <a:gd name="connsiteY3837" fmla="*/ 660450 h 1687324"/>
              <a:gd name="connsiteX3838" fmla="*/ 1599900 w 1655762"/>
              <a:gd name="connsiteY3838" fmla="*/ 658213 h 1687324"/>
              <a:gd name="connsiteX3839" fmla="*/ 1608838 w 1655762"/>
              <a:gd name="connsiteY3839" fmla="*/ 691771 h 1687324"/>
              <a:gd name="connsiteX3840" fmla="*/ 1611072 w 1655762"/>
              <a:gd name="connsiteY3840" fmla="*/ 700720 h 1687324"/>
              <a:gd name="connsiteX3841" fmla="*/ 1611072 w 1655762"/>
              <a:gd name="connsiteY3841" fmla="*/ 709669 h 1687324"/>
              <a:gd name="connsiteX3842" fmla="*/ 1615541 w 1655762"/>
              <a:gd name="connsiteY3842" fmla="*/ 727566 h 1687324"/>
              <a:gd name="connsiteX3843" fmla="*/ 1617776 w 1655762"/>
              <a:gd name="connsiteY3843" fmla="*/ 736515 h 1687324"/>
              <a:gd name="connsiteX3844" fmla="*/ 1620010 w 1655762"/>
              <a:gd name="connsiteY3844" fmla="*/ 754413 h 1687324"/>
              <a:gd name="connsiteX3845" fmla="*/ 1617776 w 1655762"/>
              <a:gd name="connsiteY3845" fmla="*/ 738752 h 1687324"/>
              <a:gd name="connsiteX3846" fmla="*/ 1613307 w 1655762"/>
              <a:gd name="connsiteY3846" fmla="*/ 747701 h 1687324"/>
              <a:gd name="connsiteX3847" fmla="*/ 1615541 w 1655762"/>
              <a:gd name="connsiteY3847" fmla="*/ 770073 h 1687324"/>
              <a:gd name="connsiteX3848" fmla="*/ 1617776 w 1655762"/>
              <a:gd name="connsiteY3848" fmla="*/ 774547 h 1687324"/>
              <a:gd name="connsiteX3849" fmla="*/ 1615541 w 1655762"/>
              <a:gd name="connsiteY3849" fmla="*/ 754413 h 1687324"/>
              <a:gd name="connsiteX3850" fmla="*/ 1617776 w 1655762"/>
              <a:gd name="connsiteY3850" fmla="*/ 752175 h 1687324"/>
              <a:gd name="connsiteX3851" fmla="*/ 1617776 w 1655762"/>
              <a:gd name="connsiteY3851" fmla="*/ 763361 h 1687324"/>
              <a:gd name="connsiteX3852" fmla="*/ 1620010 w 1655762"/>
              <a:gd name="connsiteY3852" fmla="*/ 767836 h 1687324"/>
              <a:gd name="connsiteX3853" fmla="*/ 1620010 w 1655762"/>
              <a:gd name="connsiteY3853" fmla="*/ 761124 h 1687324"/>
              <a:gd name="connsiteX3854" fmla="*/ 1622245 w 1655762"/>
              <a:gd name="connsiteY3854" fmla="*/ 767836 h 1687324"/>
              <a:gd name="connsiteX3855" fmla="*/ 1622245 w 1655762"/>
              <a:gd name="connsiteY3855" fmla="*/ 763361 h 1687324"/>
              <a:gd name="connsiteX3856" fmla="*/ 1624479 w 1655762"/>
              <a:gd name="connsiteY3856" fmla="*/ 774547 h 1687324"/>
              <a:gd name="connsiteX3857" fmla="*/ 1626714 w 1655762"/>
              <a:gd name="connsiteY3857" fmla="*/ 783496 h 1687324"/>
              <a:gd name="connsiteX3858" fmla="*/ 1624479 w 1655762"/>
              <a:gd name="connsiteY3858" fmla="*/ 770073 h 1687324"/>
              <a:gd name="connsiteX3859" fmla="*/ 1626714 w 1655762"/>
              <a:gd name="connsiteY3859" fmla="*/ 772310 h 1687324"/>
              <a:gd name="connsiteX3860" fmla="*/ 1628948 w 1655762"/>
              <a:gd name="connsiteY3860" fmla="*/ 785733 h 1687324"/>
              <a:gd name="connsiteX3861" fmla="*/ 1628948 w 1655762"/>
              <a:gd name="connsiteY3861" fmla="*/ 790208 h 1687324"/>
              <a:gd name="connsiteX3862" fmla="*/ 1631183 w 1655762"/>
              <a:gd name="connsiteY3862" fmla="*/ 790208 h 1687324"/>
              <a:gd name="connsiteX3863" fmla="*/ 1631183 w 1655762"/>
              <a:gd name="connsiteY3863" fmla="*/ 779022 h 1687324"/>
              <a:gd name="connsiteX3864" fmla="*/ 1633417 w 1655762"/>
              <a:gd name="connsiteY3864" fmla="*/ 776785 h 1687324"/>
              <a:gd name="connsiteX3865" fmla="*/ 1635652 w 1655762"/>
              <a:gd name="connsiteY3865" fmla="*/ 785733 h 1687324"/>
              <a:gd name="connsiteX3866" fmla="*/ 1635652 w 1655762"/>
              <a:gd name="connsiteY3866" fmla="*/ 781259 h 1687324"/>
              <a:gd name="connsiteX3867" fmla="*/ 1637886 w 1655762"/>
              <a:gd name="connsiteY3867" fmla="*/ 792445 h 1687324"/>
              <a:gd name="connsiteX3868" fmla="*/ 1640121 w 1655762"/>
              <a:gd name="connsiteY3868" fmla="*/ 794682 h 1687324"/>
              <a:gd name="connsiteX3869" fmla="*/ 1637886 w 1655762"/>
              <a:gd name="connsiteY3869" fmla="*/ 796919 h 1687324"/>
              <a:gd name="connsiteX3870" fmla="*/ 1640121 w 1655762"/>
              <a:gd name="connsiteY3870" fmla="*/ 808105 h 1687324"/>
              <a:gd name="connsiteX3871" fmla="*/ 1642355 w 1655762"/>
              <a:gd name="connsiteY3871" fmla="*/ 810343 h 1687324"/>
              <a:gd name="connsiteX3872" fmla="*/ 1642355 w 1655762"/>
              <a:gd name="connsiteY3872" fmla="*/ 801394 h 1687324"/>
              <a:gd name="connsiteX3873" fmla="*/ 1644590 w 1655762"/>
              <a:gd name="connsiteY3873" fmla="*/ 805868 h 1687324"/>
              <a:gd name="connsiteX3874" fmla="*/ 1644590 w 1655762"/>
              <a:gd name="connsiteY3874" fmla="*/ 802513 h 1687324"/>
              <a:gd name="connsiteX3875" fmla="*/ 1644590 w 1655762"/>
              <a:gd name="connsiteY3875" fmla="*/ 800275 h 1687324"/>
              <a:gd name="connsiteX3876" fmla="*/ 1644590 w 1655762"/>
              <a:gd name="connsiteY3876" fmla="*/ 799157 h 1687324"/>
              <a:gd name="connsiteX3877" fmla="*/ 1644590 w 1655762"/>
              <a:gd name="connsiteY3877" fmla="*/ 794682 h 1687324"/>
              <a:gd name="connsiteX3878" fmla="*/ 1649059 w 1655762"/>
              <a:gd name="connsiteY3878" fmla="*/ 803631 h 1687324"/>
              <a:gd name="connsiteX3879" fmla="*/ 1649059 w 1655762"/>
              <a:gd name="connsiteY3879" fmla="*/ 814817 h 1687324"/>
              <a:gd name="connsiteX3880" fmla="*/ 1651293 w 1655762"/>
              <a:gd name="connsiteY3880" fmla="*/ 808105 h 1687324"/>
              <a:gd name="connsiteX3881" fmla="*/ 1653528 w 1655762"/>
              <a:gd name="connsiteY3881" fmla="*/ 817054 h 1687324"/>
              <a:gd name="connsiteX3882" fmla="*/ 1651293 w 1655762"/>
              <a:gd name="connsiteY3882" fmla="*/ 817054 h 1687324"/>
              <a:gd name="connsiteX3883" fmla="*/ 1646824 w 1655762"/>
              <a:gd name="connsiteY3883" fmla="*/ 826003 h 1687324"/>
              <a:gd name="connsiteX3884" fmla="*/ 1649059 w 1655762"/>
              <a:gd name="connsiteY3884" fmla="*/ 846138 h 1687324"/>
              <a:gd name="connsiteX3885" fmla="*/ 1649059 w 1655762"/>
              <a:gd name="connsiteY3885" fmla="*/ 848375 h 1687324"/>
              <a:gd name="connsiteX3886" fmla="*/ 1649059 w 1655762"/>
              <a:gd name="connsiteY3886" fmla="*/ 855087 h 1687324"/>
              <a:gd name="connsiteX3887" fmla="*/ 1651293 w 1655762"/>
              <a:gd name="connsiteY3887" fmla="*/ 852849 h 1687324"/>
              <a:gd name="connsiteX3888" fmla="*/ 1651293 w 1655762"/>
              <a:gd name="connsiteY3888" fmla="*/ 861798 h 1687324"/>
              <a:gd name="connsiteX3889" fmla="*/ 1651293 w 1655762"/>
              <a:gd name="connsiteY3889" fmla="*/ 895356 h 1687324"/>
              <a:gd name="connsiteX3890" fmla="*/ 1649059 w 1655762"/>
              <a:gd name="connsiteY3890" fmla="*/ 904305 h 1687324"/>
              <a:gd name="connsiteX3891" fmla="*/ 1649059 w 1655762"/>
              <a:gd name="connsiteY3891" fmla="*/ 901788 h 1687324"/>
              <a:gd name="connsiteX3892" fmla="*/ 1649059 w 1655762"/>
              <a:gd name="connsiteY3892" fmla="*/ 895076 h 1687324"/>
              <a:gd name="connsiteX3893" fmla="*/ 1649059 w 1655762"/>
              <a:gd name="connsiteY3893" fmla="*/ 890882 h 1687324"/>
              <a:gd name="connsiteX3894" fmla="*/ 1646824 w 1655762"/>
              <a:gd name="connsiteY3894" fmla="*/ 902068 h 1687324"/>
              <a:gd name="connsiteX3895" fmla="*/ 1646824 w 1655762"/>
              <a:gd name="connsiteY3895" fmla="*/ 917728 h 1687324"/>
              <a:gd name="connsiteX3896" fmla="*/ 1649059 w 1655762"/>
              <a:gd name="connsiteY3896" fmla="*/ 911016 h 1687324"/>
              <a:gd name="connsiteX3897" fmla="*/ 1646824 w 1655762"/>
              <a:gd name="connsiteY3897" fmla="*/ 926677 h 1687324"/>
              <a:gd name="connsiteX3898" fmla="*/ 1649059 w 1655762"/>
              <a:gd name="connsiteY3898" fmla="*/ 917728 h 1687324"/>
              <a:gd name="connsiteX3899" fmla="*/ 1651293 w 1655762"/>
              <a:gd name="connsiteY3899" fmla="*/ 913254 h 1687324"/>
              <a:gd name="connsiteX3900" fmla="*/ 1649059 w 1655762"/>
              <a:gd name="connsiteY3900" fmla="*/ 919965 h 1687324"/>
              <a:gd name="connsiteX3901" fmla="*/ 1649059 w 1655762"/>
              <a:gd name="connsiteY3901" fmla="*/ 924440 h 1687324"/>
              <a:gd name="connsiteX3902" fmla="*/ 1651293 w 1655762"/>
              <a:gd name="connsiteY3902" fmla="*/ 913254 h 1687324"/>
              <a:gd name="connsiteX3903" fmla="*/ 1651293 w 1655762"/>
              <a:gd name="connsiteY3903" fmla="*/ 922202 h 1687324"/>
              <a:gd name="connsiteX3904" fmla="*/ 1651293 w 1655762"/>
              <a:gd name="connsiteY3904" fmla="*/ 924440 h 1687324"/>
              <a:gd name="connsiteX3905" fmla="*/ 1653528 w 1655762"/>
              <a:gd name="connsiteY3905" fmla="*/ 915491 h 1687324"/>
              <a:gd name="connsiteX3906" fmla="*/ 1652106 w 1655762"/>
              <a:gd name="connsiteY3906" fmla="*/ 928304 h 1687324"/>
              <a:gd name="connsiteX3907" fmla="*/ 1651293 w 1655762"/>
              <a:gd name="connsiteY3907" fmla="*/ 928914 h 1687324"/>
              <a:gd name="connsiteX3908" fmla="*/ 1651293 w 1655762"/>
              <a:gd name="connsiteY3908" fmla="*/ 933388 h 1687324"/>
              <a:gd name="connsiteX3909" fmla="*/ 1651293 w 1655762"/>
              <a:gd name="connsiteY3909" fmla="*/ 934787 h 1687324"/>
              <a:gd name="connsiteX3910" fmla="*/ 1651293 w 1655762"/>
              <a:gd name="connsiteY3910" fmla="*/ 935626 h 1687324"/>
              <a:gd name="connsiteX3911" fmla="*/ 1651449 w 1655762"/>
              <a:gd name="connsiteY3911" fmla="*/ 934221 h 1687324"/>
              <a:gd name="connsiteX3912" fmla="*/ 1652131 w 1655762"/>
              <a:gd name="connsiteY3912" fmla="*/ 937863 h 1687324"/>
              <a:gd name="connsiteX3913" fmla="*/ 1651293 w 1655762"/>
              <a:gd name="connsiteY3913" fmla="*/ 942337 h 1687324"/>
              <a:gd name="connsiteX3914" fmla="*/ 1651293 w 1655762"/>
              <a:gd name="connsiteY3914" fmla="*/ 944574 h 1687324"/>
              <a:gd name="connsiteX3915" fmla="*/ 1649804 w 1655762"/>
              <a:gd name="connsiteY3915" fmla="*/ 952777 h 1687324"/>
              <a:gd name="connsiteX3916" fmla="*/ 1649059 w 1655762"/>
              <a:gd name="connsiteY3916" fmla="*/ 955760 h 1687324"/>
              <a:gd name="connsiteX3917" fmla="*/ 1649262 w 1655762"/>
              <a:gd name="connsiteY3917" fmla="*/ 955760 h 1687324"/>
              <a:gd name="connsiteX3918" fmla="*/ 1649059 w 1655762"/>
              <a:gd name="connsiteY3918" fmla="*/ 956879 h 1687324"/>
              <a:gd name="connsiteX3919" fmla="*/ 1646824 w 1655762"/>
              <a:gd name="connsiteY3919" fmla="*/ 969184 h 1687324"/>
              <a:gd name="connsiteX3920" fmla="*/ 1648500 w 1655762"/>
              <a:gd name="connsiteY3920" fmla="*/ 964150 h 1687324"/>
              <a:gd name="connsiteX3921" fmla="*/ 1646824 w 1655762"/>
              <a:gd name="connsiteY3921" fmla="*/ 975895 h 1687324"/>
              <a:gd name="connsiteX3922" fmla="*/ 1642355 w 1655762"/>
              <a:gd name="connsiteY3922" fmla="*/ 984844 h 1687324"/>
              <a:gd name="connsiteX3923" fmla="*/ 1644590 w 1655762"/>
              <a:gd name="connsiteY3923" fmla="*/ 969184 h 1687324"/>
              <a:gd name="connsiteX3924" fmla="*/ 1642355 w 1655762"/>
              <a:gd name="connsiteY3924" fmla="*/ 975895 h 1687324"/>
              <a:gd name="connsiteX3925" fmla="*/ 1642355 w 1655762"/>
              <a:gd name="connsiteY3925" fmla="*/ 973658 h 1687324"/>
              <a:gd name="connsiteX3926" fmla="*/ 1644590 w 1655762"/>
              <a:gd name="connsiteY3926" fmla="*/ 960235 h 1687324"/>
              <a:gd name="connsiteX3927" fmla="*/ 1644590 w 1655762"/>
              <a:gd name="connsiteY3927" fmla="*/ 962472 h 1687324"/>
              <a:gd name="connsiteX3928" fmla="*/ 1646824 w 1655762"/>
              <a:gd name="connsiteY3928" fmla="*/ 935626 h 1687324"/>
              <a:gd name="connsiteX3929" fmla="*/ 1644590 w 1655762"/>
              <a:gd name="connsiteY3929" fmla="*/ 957998 h 1687324"/>
              <a:gd name="connsiteX3930" fmla="*/ 1644590 w 1655762"/>
              <a:gd name="connsiteY3930" fmla="*/ 951286 h 1687324"/>
              <a:gd name="connsiteX3931" fmla="*/ 1642355 w 1655762"/>
              <a:gd name="connsiteY3931" fmla="*/ 957998 h 1687324"/>
              <a:gd name="connsiteX3932" fmla="*/ 1642355 w 1655762"/>
              <a:gd name="connsiteY3932" fmla="*/ 962472 h 1687324"/>
              <a:gd name="connsiteX3933" fmla="*/ 1637886 w 1655762"/>
              <a:gd name="connsiteY3933" fmla="*/ 978132 h 1687324"/>
              <a:gd name="connsiteX3934" fmla="*/ 1635981 w 1655762"/>
              <a:gd name="connsiteY3934" fmla="*/ 991482 h 1687324"/>
              <a:gd name="connsiteX3935" fmla="*/ 1633417 w 1655762"/>
              <a:gd name="connsiteY3935" fmla="*/ 993793 h 1687324"/>
              <a:gd name="connsiteX3936" fmla="*/ 1633417 w 1655762"/>
              <a:gd name="connsiteY3936" fmla="*/ 999386 h 1687324"/>
              <a:gd name="connsiteX3937" fmla="*/ 1633417 w 1655762"/>
              <a:gd name="connsiteY3937" fmla="*/ 1001652 h 1687324"/>
              <a:gd name="connsiteX3938" fmla="*/ 1633537 w 1655762"/>
              <a:gd name="connsiteY3938" fmla="*/ 1001524 h 1687324"/>
              <a:gd name="connsiteX3939" fmla="*/ 1633417 w 1655762"/>
              <a:gd name="connsiteY3939" fmla="*/ 1002002 h 1687324"/>
              <a:gd name="connsiteX3940" fmla="*/ 1633417 w 1655762"/>
              <a:gd name="connsiteY3940" fmla="*/ 1004979 h 1687324"/>
              <a:gd name="connsiteX3941" fmla="*/ 1635652 w 1655762"/>
              <a:gd name="connsiteY3941" fmla="*/ 1002742 h 1687324"/>
              <a:gd name="connsiteX3942" fmla="*/ 1633417 w 1655762"/>
              <a:gd name="connsiteY3942" fmla="*/ 1009453 h 1687324"/>
              <a:gd name="connsiteX3943" fmla="*/ 1631421 w 1655762"/>
              <a:gd name="connsiteY3943" fmla="*/ 1013451 h 1687324"/>
              <a:gd name="connsiteX3944" fmla="*/ 1631421 w 1655762"/>
              <a:gd name="connsiteY3944" fmla="*/ 1015018 h 1687324"/>
              <a:gd name="connsiteX3945" fmla="*/ 1630985 w 1655762"/>
              <a:gd name="connsiteY3945" fmla="*/ 1015713 h 1687324"/>
              <a:gd name="connsiteX3946" fmla="*/ 1628948 w 1655762"/>
              <a:gd name="connsiteY3946" fmla="*/ 1034062 h 1687324"/>
              <a:gd name="connsiteX3947" fmla="*/ 1631183 w 1655762"/>
              <a:gd name="connsiteY3947" fmla="*/ 1025114 h 1687324"/>
              <a:gd name="connsiteX3948" fmla="*/ 1626714 w 1655762"/>
              <a:gd name="connsiteY3948" fmla="*/ 1047486 h 1687324"/>
              <a:gd name="connsiteX3949" fmla="*/ 1628948 w 1655762"/>
              <a:gd name="connsiteY3949" fmla="*/ 1045248 h 1687324"/>
              <a:gd name="connsiteX3950" fmla="*/ 1627139 w 1655762"/>
              <a:gd name="connsiteY3950" fmla="*/ 1050911 h 1687324"/>
              <a:gd name="connsiteX3951" fmla="*/ 1626154 w 1655762"/>
              <a:gd name="connsiteY3951" fmla="*/ 1054412 h 1687324"/>
              <a:gd name="connsiteX3952" fmla="*/ 1624479 w 1655762"/>
              <a:gd name="connsiteY3952" fmla="*/ 1060909 h 1687324"/>
              <a:gd name="connsiteX3953" fmla="*/ 1626714 w 1655762"/>
              <a:gd name="connsiteY3953" fmla="*/ 1056434 h 1687324"/>
              <a:gd name="connsiteX3954" fmla="*/ 1622245 w 1655762"/>
              <a:gd name="connsiteY3954" fmla="*/ 1072095 h 1687324"/>
              <a:gd name="connsiteX3955" fmla="*/ 1626714 w 1655762"/>
              <a:gd name="connsiteY3955" fmla="*/ 1065383 h 1687324"/>
              <a:gd name="connsiteX3956" fmla="*/ 1628948 w 1655762"/>
              <a:gd name="connsiteY3956" fmla="*/ 1054197 h 1687324"/>
              <a:gd name="connsiteX3957" fmla="*/ 1628948 w 1655762"/>
              <a:gd name="connsiteY3957" fmla="*/ 1056434 h 1687324"/>
              <a:gd name="connsiteX3958" fmla="*/ 1628948 w 1655762"/>
              <a:gd name="connsiteY3958" fmla="*/ 1065159 h 1687324"/>
              <a:gd name="connsiteX3959" fmla="*/ 1628390 w 1655762"/>
              <a:gd name="connsiteY3959" fmla="*/ 1066222 h 1687324"/>
              <a:gd name="connsiteX3960" fmla="*/ 1628526 w 1655762"/>
              <a:gd name="connsiteY3960" fmla="*/ 1067112 h 1687324"/>
              <a:gd name="connsiteX3961" fmla="*/ 1625876 w 1655762"/>
              <a:gd name="connsiteY3961" fmla="*/ 1077967 h 1687324"/>
              <a:gd name="connsiteX3962" fmla="*/ 1625410 w 1655762"/>
              <a:gd name="connsiteY3962" fmla="*/ 1080485 h 1687324"/>
              <a:gd name="connsiteX3963" fmla="*/ 1624479 w 1655762"/>
              <a:gd name="connsiteY3963" fmla="*/ 1083281 h 1687324"/>
              <a:gd name="connsiteX3964" fmla="*/ 1624479 w 1655762"/>
              <a:gd name="connsiteY3964" fmla="*/ 1078806 h 1687324"/>
              <a:gd name="connsiteX3965" fmla="*/ 1622245 w 1655762"/>
              <a:gd name="connsiteY3965" fmla="*/ 1083281 h 1687324"/>
              <a:gd name="connsiteX3966" fmla="*/ 1622245 w 1655762"/>
              <a:gd name="connsiteY3966" fmla="*/ 1085518 h 1687324"/>
              <a:gd name="connsiteX3967" fmla="*/ 1613307 w 1655762"/>
              <a:gd name="connsiteY3967" fmla="*/ 1114600 h 1687324"/>
              <a:gd name="connsiteX3968" fmla="*/ 1611072 w 1655762"/>
              <a:gd name="connsiteY3968" fmla="*/ 1119076 h 1687324"/>
              <a:gd name="connsiteX3969" fmla="*/ 1604369 w 1655762"/>
              <a:gd name="connsiteY3969" fmla="*/ 1141448 h 1687324"/>
              <a:gd name="connsiteX3970" fmla="*/ 1611072 w 1655762"/>
              <a:gd name="connsiteY3970" fmla="*/ 1114601 h 1687324"/>
              <a:gd name="connsiteX3971" fmla="*/ 1613307 w 1655762"/>
              <a:gd name="connsiteY3971" fmla="*/ 1105653 h 1687324"/>
              <a:gd name="connsiteX3972" fmla="*/ 1614200 w 1655762"/>
              <a:gd name="connsiteY3972" fmla="*/ 1102073 h 1687324"/>
              <a:gd name="connsiteX3973" fmla="*/ 1614424 w 1655762"/>
              <a:gd name="connsiteY3973" fmla="*/ 1101738 h 1687324"/>
              <a:gd name="connsiteX3974" fmla="*/ 1615541 w 1655762"/>
              <a:gd name="connsiteY3974" fmla="*/ 1096704 h 1687324"/>
              <a:gd name="connsiteX3975" fmla="*/ 1614200 w 1655762"/>
              <a:gd name="connsiteY3975" fmla="*/ 1102073 h 1687324"/>
              <a:gd name="connsiteX3976" fmla="*/ 1613307 w 1655762"/>
              <a:gd name="connsiteY3976" fmla="*/ 1103416 h 1687324"/>
              <a:gd name="connsiteX3977" fmla="*/ 1608838 w 1655762"/>
              <a:gd name="connsiteY3977" fmla="*/ 1119076 h 1687324"/>
              <a:gd name="connsiteX3978" fmla="*/ 1609117 w 1655762"/>
              <a:gd name="connsiteY3978" fmla="*/ 1116559 h 1687324"/>
              <a:gd name="connsiteX3979" fmla="*/ 1604374 w 1655762"/>
              <a:gd name="connsiteY3979" fmla="*/ 1125778 h 1687324"/>
              <a:gd name="connsiteX3980" fmla="*/ 1606603 w 1655762"/>
              <a:gd name="connsiteY3980" fmla="*/ 1121313 h 1687324"/>
              <a:gd name="connsiteX3981" fmla="*/ 1604369 w 1655762"/>
              <a:gd name="connsiteY3981" fmla="*/ 1125787 h 1687324"/>
              <a:gd name="connsiteX3982" fmla="*/ 1604374 w 1655762"/>
              <a:gd name="connsiteY3982" fmla="*/ 1125778 h 1687324"/>
              <a:gd name="connsiteX3983" fmla="*/ 1602134 w 1655762"/>
              <a:gd name="connsiteY3983" fmla="*/ 1130262 h 1687324"/>
              <a:gd name="connsiteX3984" fmla="*/ 1599900 w 1655762"/>
              <a:gd name="connsiteY3984" fmla="*/ 1141448 h 1687324"/>
              <a:gd name="connsiteX3985" fmla="*/ 1597665 w 1655762"/>
              <a:gd name="connsiteY3985" fmla="*/ 1148159 h 1687324"/>
              <a:gd name="connsiteX3986" fmla="*/ 1595431 w 1655762"/>
              <a:gd name="connsiteY3986" fmla="*/ 1152634 h 1687324"/>
              <a:gd name="connsiteX3987" fmla="*/ 1586493 w 1655762"/>
              <a:gd name="connsiteY3987" fmla="*/ 1177243 h 1687324"/>
              <a:gd name="connsiteX3988" fmla="*/ 1588727 w 1655762"/>
              <a:gd name="connsiteY3988" fmla="*/ 1170531 h 1687324"/>
              <a:gd name="connsiteX3989" fmla="*/ 1588727 w 1655762"/>
              <a:gd name="connsiteY3989" fmla="*/ 1179480 h 1687324"/>
              <a:gd name="connsiteX3990" fmla="*/ 1582024 w 1655762"/>
              <a:gd name="connsiteY3990" fmla="*/ 1190666 h 1687324"/>
              <a:gd name="connsiteX3991" fmla="*/ 1584258 w 1655762"/>
              <a:gd name="connsiteY3991" fmla="*/ 1183955 h 1687324"/>
              <a:gd name="connsiteX3992" fmla="*/ 1582024 w 1655762"/>
              <a:gd name="connsiteY3992" fmla="*/ 1188429 h 1687324"/>
              <a:gd name="connsiteX3993" fmla="*/ 1584258 w 1655762"/>
              <a:gd name="connsiteY3993" fmla="*/ 1181717 h 1687324"/>
              <a:gd name="connsiteX3994" fmla="*/ 1582024 w 1655762"/>
              <a:gd name="connsiteY3994" fmla="*/ 1183955 h 1687324"/>
              <a:gd name="connsiteX3995" fmla="*/ 1575320 w 1655762"/>
              <a:gd name="connsiteY3995" fmla="*/ 1192903 h 1687324"/>
              <a:gd name="connsiteX3996" fmla="*/ 1570851 w 1655762"/>
              <a:gd name="connsiteY3996" fmla="*/ 1204089 h 1687324"/>
              <a:gd name="connsiteX3997" fmla="*/ 1565022 w 1655762"/>
              <a:gd name="connsiteY3997" fmla="*/ 1217707 h 1687324"/>
              <a:gd name="connsiteX3998" fmla="*/ 1564427 w 1655762"/>
              <a:gd name="connsiteY3998" fmla="*/ 1217792 h 1687324"/>
              <a:gd name="connsiteX3999" fmla="*/ 1564188 w 1655762"/>
              <a:gd name="connsiteY3999" fmla="*/ 1219465 h 1687324"/>
              <a:gd name="connsiteX4000" fmla="*/ 1561355 w 1655762"/>
              <a:gd name="connsiteY4000" fmla="*/ 1221987 h 1687324"/>
              <a:gd name="connsiteX4001" fmla="*/ 1559679 w 1655762"/>
              <a:gd name="connsiteY4001" fmla="*/ 1226461 h 1687324"/>
              <a:gd name="connsiteX4002" fmla="*/ 1557444 w 1655762"/>
              <a:gd name="connsiteY4002" fmla="*/ 1228699 h 1687324"/>
              <a:gd name="connsiteX4003" fmla="*/ 1555210 w 1655762"/>
              <a:gd name="connsiteY4003" fmla="*/ 1233173 h 1687324"/>
              <a:gd name="connsiteX4004" fmla="*/ 1555210 w 1655762"/>
              <a:gd name="connsiteY4004" fmla="*/ 1235410 h 1687324"/>
              <a:gd name="connsiteX4005" fmla="*/ 1548506 w 1655762"/>
              <a:gd name="connsiteY4005" fmla="*/ 1246596 h 1687324"/>
              <a:gd name="connsiteX4006" fmla="*/ 1544037 w 1655762"/>
              <a:gd name="connsiteY4006" fmla="*/ 1264494 h 1687324"/>
              <a:gd name="connsiteX4007" fmla="*/ 1539568 w 1655762"/>
              <a:gd name="connsiteY4007" fmla="*/ 1268968 h 1687324"/>
              <a:gd name="connsiteX4008" fmla="*/ 1535099 w 1655762"/>
              <a:gd name="connsiteY4008" fmla="*/ 1277917 h 1687324"/>
              <a:gd name="connsiteX4009" fmla="*/ 1532865 w 1655762"/>
              <a:gd name="connsiteY4009" fmla="*/ 1282391 h 1687324"/>
              <a:gd name="connsiteX4010" fmla="*/ 1526161 w 1655762"/>
              <a:gd name="connsiteY4010" fmla="*/ 1289103 h 1687324"/>
              <a:gd name="connsiteX4011" fmla="*/ 1528396 w 1655762"/>
              <a:gd name="connsiteY4011" fmla="*/ 1289103 h 1687324"/>
              <a:gd name="connsiteX4012" fmla="*/ 1519458 w 1655762"/>
              <a:gd name="connsiteY4012" fmla="*/ 1300289 h 1687324"/>
              <a:gd name="connsiteX4013" fmla="*/ 1517223 w 1655762"/>
              <a:gd name="connsiteY4013" fmla="*/ 1304763 h 1687324"/>
              <a:gd name="connsiteX4014" fmla="*/ 1512754 w 1655762"/>
              <a:gd name="connsiteY4014" fmla="*/ 1311475 h 1687324"/>
              <a:gd name="connsiteX4015" fmla="*/ 1521692 w 1655762"/>
              <a:gd name="connsiteY4015" fmla="*/ 1300289 h 1687324"/>
              <a:gd name="connsiteX4016" fmla="*/ 1526161 w 1655762"/>
              <a:gd name="connsiteY4016" fmla="*/ 1293577 h 1687324"/>
              <a:gd name="connsiteX4017" fmla="*/ 1524885 w 1655762"/>
              <a:gd name="connsiteY4017" fmla="*/ 1297411 h 1687324"/>
              <a:gd name="connsiteX4018" fmla="*/ 1522585 w 1655762"/>
              <a:gd name="connsiteY4018" fmla="*/ 1301633 h 1687324"/>
              <a:gd name="connsiteX4019" fmla="*/ 1517223 w 1655762"/>
              <a:gd name="connsiteY4019" fmla="*/ 1307001 h 1687324"/>
              <a:gd name="connsiteX4020" fmla="*/ 1514989 w 1655762"/>
              <a:gd name="connsiteY4020" fmla="*/ 1313712 h 1687324"/>
              <a:gd name="connsiteX4021" fmla="*/ 1517223 w 1655762"/>
              <a:gd name="connsiteY4021" fmla="*/ 1311475 h 1687324"/>
              <a:gd name="connsiteX4022" fmla="*/ 1522585 w 1655762"/>
              <a:gd name="connsiteY4022" fmla="*/ 1301633 h 1687324"/>
              <a:gd name="connsiteX4023" fmla="*/ 1523927 w 1655762"/>
              <a:gd name="connsiteY4023" fmla="*/ 1300289 h 1687324"/>
              <a:gd name="connsiteX4024" fmla="*/ 1524885 w 1655762"/>
              <a:gd name="connsiteY4024" fmla="*/ 1297411 h 1687324"/>
              <a:gd name="connsiteX4025" fmla="*/ 1530630 w 1655762"/>
              <a:gd name="connsiteY4025" fmla="*/ 1286866 h 1687324"/>
              <a:gd name="connsiteX4026" fmla="*/ 1530630 w 1655762"/>
              <a:gd name="connsiteY4026" fmla="*/ 1289103 h 1687324"/>
              <a:gd name="connsiteX4027" fmla="*/ 1544037 w 1655762"/>
              <a:gd name="connsiteY4027" fmla="*/ 1266731 h 1687324"/>
              <a:gd name="connsiteX4028" fmla="*/ 1550741 w 1655762"/>
              <a:gd name="connsiteY4028" fmla="*/ 1255545 h 1687324"/>
              <a:gd name="connsiteX4029" fmla="*/ 1544037 w 1655762"/>
              <a:gd name="connsiteY4029" fmla="*/ 1268968 h 1687324"/>
              <a:gd name="connsiteX4030" fmla="*/ 1550741 w 1655762"/>
              <a:gd name="connsiteY4030" fmla="*/ 1260019 h 1687324"/>
              <a:gd name="connsiteX4031" fmla="*/ 1550741 w 1655762"/>
              <a:gd name="connsiteY4031" fmla="*/ 1255545 h 1687324"/>
              <a:gd name="connsiteX4032" fmla="*/ 1552975 w 1655762"/>
              <a:gd name="connsiteY4032" fmla="*/ 1255545 h 1687324"/>
              <a:gd name="connsiteX4033" fmla="*/ 1550741 w 1655762"/>
              <a:gd name="connsiteY4033" fmla="*/ 1264494 h 1687324"/>
              <a:gd name="connsiteX4034" fmla="*/ 1548506 w 1655762"/>
              <a:gd name="connsiteY4034" fmla="*/ 1268968 h 1687324"/>
              <a:gd name="connsiteX4035" fmla="*/ 1541803 w 1655762"/>
              <a:gd name="connsiteY4035" fmla="*/ 1282391 h 1687324"/>
              <a:gd name="connsiteX4036" fmla="*/ 1535099 w 1655762"/>
              <a:gd name="connsiteY4036" fmla="*/ 1295815 h 1687324"/>
              <a:gd name="connsiteX4037" fmla="*/ 1528396 w 1655762"/>
              <a:gd name="connsiteY4037" fmla="*/ 1304763 h 1687324"/>
              <a:gd name="connsiteX4038" fmla="*/ 1532865 w 1655762"/>
              <a:gd name="connsiteY4038" fmla="*/ 1298052 h 1687324"/>
              <a:gd name="connsiteX4039" fmla="*/ 1519458 w 1655762"/>
              <a:gd name="connsiteY4039" fmla="*/ 1315949 h 1687324"/>
              <a:gd name="connsiteX4040" fmla="*/ 1512754 w 1655762"/>
              <a:gd name="connsiteY4040" fmla="*/ 1327135 h 1687324"/>
              <a:gd name="connsiteX4041" fmla="*/ 1508285 w 1655762"/>
              <a:gd name="connsiteY4041" fmla="*/ 1329373 h 1687324"/>
              <a:gd name="connsiteX4042" fmla="*/ 1509659 w 1655762"/>
              <a:gd name="connsiteY4042" fmla="*/ 1327310 h 1687324"/>
              <a:gd name="connsiteX4043" fmla="*/ 1511917 w 1655762"/>
              <a:gd name="connsiteY4043" fmla="*/ 1324618 h 1687324"/>
              <a:gd name="connsiteX4044" fmla="*/ 1512754 w 1655762"/>
              <a:gd name="connsiteY4044" fmla="*/ 1322661 h 1687324"/>
              <a:gd name="connsiteX4045" fmla="*/ 1509659 w 1655762"/>
              <a:gd name="connsiteY4045" fmla="*/ 1327310 h 1687324"/>
              <a:gd name="connsiteX4046" fmla="*/ 1506051 w 1655762"/>
              <a:gd name="connsiteY4046" fmla="*/ 1331610 h 1687324"/>
              <a:gd name="connsiteX4047" fmla="*/ 1485940 w 1655762"/>
              <a:gd name="connsiteY4047" fmla="*/ 1356219 h 1687324"/>
              <a:gd name="connsiteX4048" fmla="*/ 1483706 w 1655762"/>
              <a:gd name="connsiteY4048" fmla="*/ 1358456 h 1687324"/>
              <a:gd name="connsiteX4049" fmla="*/ 1474768 w 1655762"/>
              <a:gd name="connsiteY4049" fmla="*/ 1369642 h 1687324"/>
              <a:gd name="connsiteX4050" fmla="*/ 1470299 w 1655762"/>
              <a:gd name="connsiteY4050" fmla="*/ 1371879 h 1687324"/>
              <a:gd name="connsiteX4051" fmla="*/ 1465830 w 1655762"/>
              <a:gd name="connsiteY4051" fmla="*/ 1378591 h 1687324"/>
              <a:gd name="connsiteX4052" fmla="*/ 1461361 w 1655762"/>
              <a:gd name="connsiteY4052" fmla="*/ 1383345 h 1687324"/>
              <a:gd name="connsiteX4053" fmla="*/ 1460758 w 1655762"/>
              <a:gd name="connsiteY4053" fmla="*/ 1384214 h 1687324"/>
              <a:gd name="connsiteX4054" fmla="*/ 1459126 w 1655762"/>
              <a:gd name="connsiteY4054" fmla="*/ 1385302 h 1687324"/>
              <a:gd name="connsiteX4055" fmla="*/ 1432313 w 1655762"/>
              <a:gd name="connsiteY4055" fmla="*/ 1409912 h 1687324"/>
              <a:gd name="connsiteX4056" fmla="*/ 1425609 w 1655762"/>
              <a:gd name="connsiteY4056" fmla="*/ 1418860 h 1687324"/>
              <a:gd name="connsiteX4057" fmla="*/ 1427844 w 1655762"/>
              <a:gd name="connsiteY4057" fmla="*/ 1416623 h 1687324"/>
              <a:gd name="connsiteX4058" fmla="*/ 1414438 w 1655762"/>
              <a:gd name="connsiteY4058" fmla="*/ 1430045 h 1687324"/>
              <a:gd name="connsiteX4059" fmla="*/ 1414437 w 1655762"/>
              <a:gd name="connsiteY4059" fmla="*/ 1430046 h 1687324"/>
              <a:gd name="connsiteX4060" fmla="*/ 1414436 w 1655762"/>
              <a:gd name="connsiteY4060" fmla="*/ 1430047 h 1687324"/>
              <a:gd name="connsiteX4061" fmla="*/ 1412202 w 1655762"/>
              <a:gd name="connsiteY4061" fmla="*/ 1432284 h 1687324"/>
              <a:gd name="connsiteX4062" fmla="*/ 1412202 w 1655762"/>
              <a:gd name="connsiteY4062" fmla="*/ 1434521 h 1687324"/>
              <a:gd name="connsiteX4063" fmla="*/ 1414436 w 1655762"/>
              <a:gd name="connsiteY4063" fmla="*/ 1430047 h 1687324"/>
              <a:gd name="connsiteX4064" fmla="*/ 1414438 w 1655762"/>
              <a:gd name="connsiteY4064" fmla="*/ 1430045 h 1687324"/>
              <a:gd name="connsiteX4065" fmla="*/ 1423375 w 1655762"/>
              <a:gd name="connsiteY4065" fmla="*/ 1423335 h 1687324"/>
              <a:gd name="connsiteX4066" fmla="*/ 1425609 w 1655762"/>
              <a:gd name="connsiteY4066" fmla="*/ 1423335 h 1687324"/>
              <a:gd name="connsiteX4067" fmla="*/ 1421140 w 1655762"/>
              <a:gd name="connsiteY4067" fmla="*/ 1427809 h 1687324"/>
              <a:gd name="connsiteX4068" fmla="*/ 1423375 w 1655762"/>
              <a:gd name="connsiteY4068" fmla="*/ 1425572 h 1687324"/>
              <a:gd name="connsiteX4069" fmla="*/ 1421140 w 1655762"/>
              <a:gd name="connsiteY4069" fmla="*/ 1430046 h 1687324"/>
              <a:gd name="connsiteX4070" fmla="*/ 1414437 w 1655762"/>
              <a:gd name="connsiteY4070" fmla="*/ 1436758 h 1687324"/>
              <a:gd name="connsiteX4071" fmla="*/ 1427844 w 1655762"/>
              <a:gd name="connsiteY4071" fmla="*/ 1425572 h 1687324"/>
              <a:gd name="connsiteX4072" fmla="*/ 1439016 w 1655762"/>
              <a:gd name="connsiteY4072" fmla="*/ 1414386 h 1687324"/>
              <a:gd name="connsiteX4073" fmla="*/ 1425609 w 1655762"/>
              <a:gd name="connsiteY4073" fmla="*/ 1425572 h 1687324"/>
              <a:gd name="connsiteX4074" fmla="*/ 1432313 w 1655762"/>
              <a:gd name="connsiteY4074" fmla="*/ 1418860 h 1687324"/>
              <a:gd name="connsiteX4075" fmla="*/ 1427844 w 1655762"/>
              <a:gd name="connsiteY4075" fmla="*/ 1421098 h 1687324"/>
              <a:gd name="connsiteX4076" fmla="*/ 1441251 w 1655762"/>
              <a:gd name="connsiteY4076" fmla="*/ 1412149 h 1687324"/>
              <a:gd name="connsiteX4077" fmla="*/ 1447954 w 1655762"/>
              <a:gd name="connsiteY4077" fmla="*/ 1403200 h 1687324"/>
              <a:gd name="connsiteX4078" fmla="*/ 1450188 w 1655762"/>
              <a:gd name="connsiteY4078" fmla="*/ 1400963 h 1687324"/>
              <a:gd name="connsiteX4079" fmla="*/ 1450188 w 1655762"/>
              <a:gd name="connsiteY4079" fmla="*/ 1405437 h 1687324"/>
              <a:gd name="connsiteX4080" fmla="*/ 1456892 w 1655762"/>
              <a:gd name="connsiteY4080" fmla="*/ 1398726 h 1687324"/>
              <a:gd name="connsiteX4081" fmla="*/ 1472533 w 1655762"/>
              <a:gd name="connsiteY4081" fmla="*/ 1380828 h 1687324"/>
              <a:gd name="connsiteX4082" fmla="*/ 1470299 w 1655762"/>
              <a:gd name="connsiteY4082" fmla="*/ 1380828 h 1687324"/>
              <a:gd name="connsiteX4083" fmla="*/ 1477002 w 1655762"/>
              <a:gd name="connsiteY4083" fmla="*/ 1376354 h 1687324"/>
              <a:gd name="connsiteX4084" fmla="*/ 1461361 w 1655762"/>
              <a:gd name="connsiteY4084" fmla="*/ 1394251 h 1687324"/>
              <a:gd name="connsiteX4085" fmla="*/ 1468064 w 1655762"/>
              <a:gd name="connsiteY4085" fmla="*/ 1387540 h 1687324"/>
              <a:gd name="connsiteX4086" fmla="*/ 1459126 w 1655762"/>
              <a:gd name="connsiteY4086" fmla="*/ 1398726 h 1687324"/>
              <a:gd name="connsiteX4087" fmla="*/ 1448401 w 1655762"/>
              <a:gd name="connsiteY4087" fmla="*/ 1411255 h 1687324"/>
              <a:gd name="connsiteX4088" fmla="*/ 1450188 w 1655762"/>
              <a:gd name="connsiteY4088" fmla="*/ 1407674 h 1687324"/>
              <a:gd name="connsiteX4089" fmla="*/ 1445720 w 1655762"/>
              <a:gd name="connsiteY4089" fmla="*/ 1414386 h 1687324"/>
              <a:gd name="connsiteX4090" fmla="*/ 1441251 w 1655762"/>
              <a:gd name="connsiteY4090" fmla="*/ 1416623 h 1687324"/>
              <a:gd name="connsiteX4091" fmla="*/ 1441251 w 1655762"/>
              <a:gd name="connsiteY4091" fmla="*/ 1418860 h 1687324"/>
              <a:gd name="connsiteX4092" fmla="*/ 1439016 w 1655762"/>
              <a:gd name="connsiteY4092" fmla="*/ 1421098 h 1687324"/>
              <a:gd name="connsiteX4093" fmla="*/ 1425609 w 1655762"/>
              <a:gd name="connsiteY4093" fmla="*/ 1432284 h 1687324"/>
              <a:gd name="connsiteX4094" fmla="*/ 1436782 w 1655762"/>
              <a:gd name="connsiteY4094" fmla="*/ 1421098 h 1687324"/>
              <a:gd name="connsiteX4095" fmla="*/ 1418532 w 1655762"/>
              <a:gd name="connsiteY4095" fmla="*/ 1437708 h 1687324"/>
              <a:gd name="connsiteX4096" fmla="*/ 1418578 w 1655762"/>
              <a:gd name="connsiteY4096" fmla="*/ 1437822 h 1687324"/>
              <a:gd name="connsiteX4097" fmla="*/ 1417928 w 1655762"/>
              <a:gd name="connsiteY4097" fmla="*/ 1438258 h 1687324"/>
              <a:gd name="connsiteX4098" fmla="*/ 1412202 w 1655762"/>
              <a:gd name="connsiteY4098" fmla="*/ 1443470 h 1687324"/>
              <a:gd name="connsiteX4099" fmla="*/ 1421140 w 1655762"/>
              <a:gd name="connsiteY4099" fmla="*/ 1436758 h 1687324"/>
              <a:gd name="connsiteX4100" fmla="*/ 1412202 w 1655762"/>
              <a:gd name="connsiteY4100" fmla="*/ 1447944 h 1687324"/>
              <a:gd name="connsiteX4101" fmla="*/ 1396562 w 1655762"/>
              <a:gd name="connsiteY4101" fmla="*/ 1461366 h 1687324"/>
              <a:gd name="connsiteX4102" fmla="*/ 1392092 w 1655762"/>
              <a:gd name="connsiteY4102" fmla="*/ 1465842 h 1687324"/>
              <a:gd name="connsiteX4103" fmla="*/ 1385388 w 1655762"/>
              <a:gd name="connsiteY4103" fmla="*/ 1472553 h 1687324"/>
              <a:gd name="connsiteX4104" fmla="*/ 1394326 w 1655762"/>
              <a:gd name="connsiteY4104" fmla="*/ 1465842 h 1687324"/>
              <a:gd name="connsiteX4105" fmla="*/ 1378685 w 1655762"/>
              <a:gd name="connsiteY4105" fmla="*/ 1479264 h 1687324"/>
              <a:gd name="connsiteX4106" fmla="*/ 1374216 w 1655762"/>
              <a:gd name="connsiteY4106" fmla="*/ 1483739 h 1687324"/>
              <a:gd name="connsiteX4107" fmla="*/ 1371981 w 1655762"/>
              <a:gd name="connsiteY4107" fmla="*/ 1483739 h 1687324"/>
              <a:gd name="connsiteX4108" fmla="*/ 1369950 w 1655762"/>
              <a:gd name="connsiteY4108" fmla="*/ 1485095 h 1687324"/>
              <a:gd name="connsiteX4109" fmla="*/ 1370585 w 1655762"/>
              <a:gd name="connsiteY4109" fmla="*/ 1484578 h 1687324"/>
              <a:gd name="connsiteX4110" fmla="*/ 1378294 w 1655762"/>
              <a:gd name="connsiteY4110" fmla="*/ 1477084 h 1687324"/>
              <a:gd name="connsiteX4111" fmla="*/ 1382316 w 1655762"/>
              <a:gd name="connsiteY4111" fmla="*/ 1473952 h 1687324"/>
              <a:gd name="connsiteX4112" fmla="*/ 1389857 w 1655762"/>
              <a:gd name="connsiteY4112" fmla="*/ 1465842 h 1687324"/>
              <a:gd name="connsiteX4113" fmla="*/ 1378294 w 1655762"/>
              <a:gd name="connsiteY4113" fmla="*/ 1477084 h 1687324"/>
              <a:gd name="connsiteX4114" fmla="*/ 1369747 w 1655762"/>
              <a:gd name="connsiteY4114" fmla="*/ 1483739 h 1687324"/>
              <a:gd name="connsiteX4115" fmla="*/ 1365278 w 1655762"/>
              <a:gd name="connsiteY4115" fmla="*/ 1488214 h 1687324"/>
              <a:gd name="connsiteX4116" fmla="*/ 1347402 w 1655762"/>
              <a:gd name="connsiteY4116" fmla="*/ 1501637 h 1687324"/>
              <a:gd name="connsiteX4117" fmla="*/ 1333995 w 1655762"/>
              <a:gd name="connsiteY4117" fmla="*/ 1512823 h 1687324"/>
              <a:gd name="connsiteX4118" fmla="*/ 1331760 w 1655762"/>
              <a:gd name="connsiteY4118" fmla="*/ 1512823 h 1687324"/>
              <a:gd name="connsiteX4119" fmla="*/ 1313884 w 1655762"/>
              <a:gd name="connsiteY4119" fmla="*/ 1526246 h 1687324"/>
              <a:gd name="connsiteX4120" fmla="*/ 1318353 w 1655762"/>
              <a:gd name="connsiteY4120" fmla="*/ 1524009 h 1687324"/>
              <a:gd name="connsiteX4121" fmla="*/ 1309415 w 1655762"/>
              <a:gd name="connsiteY4121" fmla="*/ 1530720 h 1687324"/>
              <a:gd name="connsiteX4122" fmla="*/ 1296008 w 1655762"/>
              <a:gd name="connsiteY4122" fmla="*/ 1539669 h 1687324"/>
              <a:gd name="connsiteX4123" fmla="*/ 1290377 w 1655762"/>
              <a:gd name="connsiteY4123" fmla="*/ 1543607 h 1687324"/>
              <a:gd name="connsiteX4124" fmla="*/ 1289305 w 1655762"/>
              <a:gd name="connsiteY4124" fmla="*/ 1544144 h 1687324"/>
              <a:gd name="connsiteX4125" fmla="*/ 1282601 w 1655762"/>
              <a:gd name="connsiteY4125" fmla="*/ 1548618 h 1687324"/>
              <a:gd name="connsiteX4126" fmla="*/ 1284745 w 1655762"/>
              <a:gd name="connsiteY4126" fmla="*/ 1547545 h 1687324"/>
              <a:gd name="connsiteX4127" fmla="*/ 1278412 w 1655762"/>
              <a:gd name="connsiteY4127" fmla="*/ 1551974 h 1687324"/>
              <a:gd name="connsiteX4128" fmla="*/ 1282601 w 1655762"/>
              <a:gd name="connsiteY4128" fmla="*/ 1550855 h 1687324"/>
              <a:gd name="connsiteX4129" fmla="*/ 1291539 w 1655762"/>
              <a:gd name="connsiteY4129" fmla="*/ 1544144 h 1687324"/>
              <a:gd name="connsiteX4130" fmla="*/ 1289305 w 1655762"/>
              <a:gd name="connsiteY4130" fmla="*/ 1546381 h 1687324"/>
              <a:gd name="connsiteX4131" fmla="*/ 1294891 w 1655762"/>
              <a:gd name="connsiteY4131" fmla="*/ 1541907 h 1687324"/>
              <a:gd name="connsiteX4132" fmla="*/ 1298243 w 1655762"/>
              <a:gd name="connsiteY4132" fmla="*/ 1539669 h 1687324"/>
              <a:gd name="connsiteX4133" fmla="*/ 1296753 w 1655762"/>
              <a:gd name="connsiteY4133" fmla="*/ 1540415 h 1687324"/>
              <a:gd name="connsiteX4134" fmla="*/ 1300477 w 1655762"/>
              <a:gd name="connsiteY4134" fmla="*/ 1537432 h 1687324"/>
              <a:gd name="connsiteX4135" fmla="*/ 1311650 w 1655762"/>
              <a:gd name="connsiteY4135" fmla="*/ 1530720 h 1687324"/>
              <a:gd name="connsiteX4136" fmla="*/ 1329526 w 1655762"/>
              <a:gd name="connsiteY4136" fmla="*/ 1519534 h 1687324"/>
              <a:gd name="connsiteX4137" fmla="*/ 1322822 w 1655762"/>
              <a:gd name="connsiteY4137" fmla="*/ 1521772 h 1687324"/>
              <a:gd name="connsiteX4138" fmla="*/ 1345167 w 1655762"/>
              <a:gd name="connsiteY4138" fmla="*/ 1506111 h 1687324"/>
              <a:gd name="connsiteX4139" fmla="*/ 1367512 w 1655762"/>
              <a:gd name="connsiteY4139" fmla="*/ 1492688 h 1687324"/>
              <a:gd name="connsiteX4140" fmla="*/ 1385388 w 1655762"/>
              <a:gd name="connsiteY4140" fmla="*/ 1479265 h 1687324"/>
              <a:gd name="connsiteX4141" fmla="*/ 1392092 w 1655762"/>
              <a:gd name="connsiteY4141" fmla="*/ 1472553 h 1687324"/>
              <a:gd name="connsiteX4142" fmla="*/ 1409968 w 1655762"/>
              <a:gd name="connsiteY4142" fmla="*/ 1456893 h 1687324"/>
              <a:gd name="connsiteX4143" fmla="*/ 1405499 w 1655762"/>
              <a:gd name="connsiteY4143" fmla="*/ 1461367 h 1687324"/>
              <a:gd name="connsiteX4144" fmla="*/ 1406514 w 1655762"/>
              <a:gd name="connsiteY4144" fmla="*/ 1461774 h 1687324"/>
              <a:gd name="connsiteX4145" fmla="*/ 1403264 w 1655762"/>
              <a:gd name="connsiteY4145" fmla="*/ 1464563 h 1687324"/>
              <a:gd name="connsiteX4146" fmla="*/ 1403264 w 1655762"/>
              <a:gd name="connsiteY4146" fmla="*/ 1463884 h 1687324"/>
              <a:gd name="connsiteX4147" fmla="*/ 1396561 w 1655762"/>
              <a:gd name="connsiteY4147" fmla="*/ 1470316 h 1687324"/>
              <a:gd name="connsiteX4148" fmla="*/ 1403264 w 1655762"/>
              <a:gd name="connsiteY4148" fmla="*/ 1464563 h 1687324"/>
              <a:gd name="connsiteX4149" fmla="*/ 1403264 w 1655762"/>
              <a:gd name="connsiteY4149" fmla="*/ 1465842 h 1687324"/>
              <a:gd name="connsiteX4150" fmla="*/ 1406895 w 1655762"/>
              <a:gd name="connsiteY4150" fmla="*/ 1461927 h 1687324"/>
              <a:gd name="connsiteX4151" fmla="*/ 1406514 w 1655762"/>
              <a:gd name="connsiteY4151" fmla="*/ 1461774 h 1687324"/>
              <a:gd name="connsiteX4152" fmla="*/ 1412202 w 1655762"/>
              <a:gd name="connsiteY4152" fmla="*/ 1456893 h 1687324"/>
              <a:gd name="connsiteX4153" fmla="*/ 1409968 w 1655762"/>
              <a:gd name="connsiteY4153" fmla="*/ 1456893 h 1687324"/>
              <a:gd name="connsiteX4154" fmla="*/ 1416671 w 1655762"/>
              <a:gd name="connsiteY4154" fmla="*/ 1450181 h 1687324"/>
              <a:gd name="connsiteX4155" fmla="*/ 1423375 w 1655762"/>
              <a:gd name="connsiteY4155" fmla="*/ 1447944 h 1687324"/>
              <a:gd name="connsiteX4156" fmla="*/ 1416258 w 1655762"/>
              <a:gd name="connsiteY4156" fmla="*/ 1455069 h 1687324"/>
              <a:gd name="connsiteX4157" fmla="*/ 1421605 w 1655762"/>
              <a:gd name="connsiteY4157" fmla="*/ 1451423 h 1687324"/>
              <a:gd name="connsiteX4158" fmla="*/ 1417737 w 1655762"/>
              <a:gd name="connsiteY4158" fmla="*/ 1455033 h 1687324"/>
              <a:gd name="connsiteX4159" fmla="*/ 1416844 w 1655762"/>
              <a:gd name="connsiteY4159" fmla="*/ 1455866 h 1687324"/>
              <a:gd name="connsiteX4160" fmla="*/ 1415524 w 1655762"/>
              <a:gd name="connsiteY4160" fmla="*/ 1456893 h 1687324"/>
              <a:gd name="connsiteX4161" fmla="*/ 1416671 w 1655762"/>
              <a:gd name="connsiteY4161" fmla="*/ 1456893 h 1687324"/>
              <a:gd name="connsiteX4162" fmla="*/ 1409968 w 1655762"/>
              <a:gd name="connsiteY4162" fmla="*/ 1463604 h 1687324"/>
              <a:gd name="connsiteX4163" fmla="*/ 1403264 w 1655762"/>
              <a:gd name="connsiteY4163" fmla="*/ 1470316 h 1687324"/>
              <a:gd name="connsiteX4164" fmla="*/ 1405499 w 1655762"/>
              <a:gd name="connsiteY4164" fmla="*/ 1468079 h 1687324"/>
              <a:gd name="connsiteX4165" fmla="*/ 1385388 w 1655762"/>
              <a:gd name="connsiteY4165" fmla="*/ 1485976 h 1687324"/>
              <a:gd name="connsiteX4166" fmla="*/ 1367512 w 1655762"/>
              <a:gd name="connsiteY4166" fmla="*/ 1501637 h 1687324"/>
              <a:gd name="connsiteX4167" fmla="*/ 1331760 w 1655762"/>
              <a:gd name="connsiteY4167" fmla="*/ 1526246 h 1687324"/>
              <a:gd name="connsiteX4168" fmla="*/ 1318353 w 1655762"/>
              <a:gd name="connsiteY4168" fmla="*/ 1535195 h 1687324"/>
              <a:gd name="connsiteX4169" fmla="*/ 1287070 w 1655762"/>
              <a:gd name="connsiteY4169" fmla="*/ 1555329 h 1687324"/>
              <a:gd name="connsiteX4170" fmla="*/ 1291539 w 1655762"/>
              <a:gd name="connsiteY4170" fmla="*/ 1553092 h 1687324"/>
              <a:gd name="connsiteX4171" fmla="*/ 1284836 w 1655762"/>
              <a:gd name="connsiteY4171" fmla="*/ 1557567 h 1687324"/>
              <a:gd name="connsiteX4172" fmla="*/ 1284836 w 1655762"/>
              <a:gd name="connsiteY4172" fmla="*/ 1555329 h 1687324"/>
              <a:gd name="connsiteX4173" fmla="*/ 1266960 w 1655762"/>
              <a:gd name="connsiteY4173" fmla="*/ 1566515 h 1687324"/>
              <a:gd name="connsiteX4174" fmla="*/ 1264725 w 1655762"/>
              <a:gd name="connsiteY4174" fmla="*/ 1566515 h 1687324"/>
              <a:gd name="connsiteX4175" fmla="*/ 1278132 w 1655762"/>
              <a:gd name="connsiteY4175" fmla="*/ 1559804 h 1687324"/>
              <a:gd name="connsiteX4176" fmla="*/ 1260256 w 1655762"/>
              <a:gd name="connsiteY4176" fmla="*/ 1568753 h 1687324"/>
              <a:gd name="connsiteX4177" fmla="*/ 1260256 w 1655762"/>
              <a:gd name="connsiteY4177" fmla="*/ 1566515 h 1687324"/>
              <a:gd name="connsiteX4178" fmla="*/ 1282601 w 1655762"/>
              <a:gd name="connsiteY4178" fmla="*/ 1553092 h 1687324"/>
              <a:gd name="connsiteX4179" fmla="*/ 1260256 w 1655762"/>
              <a:gd name="connsiteY4179" fmla="*/ 1564278 h 1687324"/>
              <a:gd name="connsiteX4180" fmla="*/ 1255784 w 1655762"/>
              <a:gd name="connsiteY4180" fmla="*/ 1567263 h 1687324"/>
              <a:gd name="connsiteX4181" fmla="*/ 1253106 w 1655762"/>
              <a:gd name="connsiteY4181" fmla="*/ 1568753 h 1687324"/>
              <a:gd name="connsiteX4182" fmla="*/ 1251318 w 1655762"/>
              <a:gd name="connsiteY4182" fmla="*/ 1568753 h 1687324"/>
              <a:gd name="connsiteX4183" fmla="*/ 1237911 w 1655762"/>
              <a:gd name="connsiteY4183" fmla="*/ 1577701 h 1687324"/>
              <a:gd name="connsiteX4184" fmla="*/ 1237911 w 1655762"/>
              <a:gd name="connsiteY4184" fmla="*/ 1575464 h 1687324"/>
              <a:gd name="connsiteX4185" fmla="*/ 1231208 w 1655762"/>
              <a:gd name="connsiteY4185" fmla="*/ 1579939 h 1687324"/>
              <a:gd name="connsiteX4186" fmla="*/ 1213332 w 1655762"/>
              <a:gd name="connsiteY4186" fmla="*/ 1588887 h 1687324"/>
              <a:gd name="connsiteX4187" fmla="*/ 1197690 w 1655762"/>
              <a:gd name="connsiteY4187" fmla="*/ 1597836 h 1687324"/>
              <a:gd name="connsiteX4188" fmla="*/ 1206628 w 1655762"/>
              <a:gd name="connsiteY4188" fmla="*/ 1593362 h 1687324"/>
              <a:gd name="connsiteX4189" fmla="*/ 1215566 w 1655762"/>
              <a:gd name="connsiteY4189" fmla="*/ 1588887 h 1687324"/>
              <a:gd name="connsiteX4190" fmla="*/ 1204394 w 1655762"/>
              <a:gd name="connsiteY4190" fmla="*/ 1595599 h 1687324"/>
              <a:gd name="connsiteX4191" fmla="*/ 1193221 w 1655762"/>
              <a:gd name="connsiteY4191" fmla="*/ 1602311 h 1687324"/>
              <a:gd name="connsiteX4192" fmla="*/ 1188752 w 1655762"/>
              <a:gd name="connsiteY4192" fmla="*/ 1604548 h 1687324"/>
              <a:gd name="connsiteX4193" fmla="*/ 1195456 w 1655762"/>
              <a:gd name="connsiteY4193" fmla="*/ 1602311 h 1687324"/>
              <a:gd name="connsiteX4194" fmla="*/ 1186518 w 1655762"/>
              <a:gd name="connsiteY4194" fmla="*/ 1606785 h 1687324"/>
              <a:gd name="connsiteX4195" fmla="*/ 1168642 w 1655762"/>
              <a:gd name="connsiteY4195" fmla="*/ 1617971 h 1687324"/>
              <a:gd name="connsiteX4196" fmla="*/ 1137359 w 1655762"/>
              <a:gd name="connsiteY4196" fmla="*/ 1629157 h 1687324"/>
              <a:gd name="connsiteX4197" fmla="*/ 1120321 w 1655762"/>
              <a:gd name="connsiteY4197" fmla="*/ 1636987 h 1687324"/>
              <a:gd name="connsiteX4198" fmla="*/ 1108024 w 1655762"/>
              <a:gd name="connsiteY4198" fmla="*/ 1642132 h 1687324"/>
              <a:gd name="connsiteX4199" fmla="*/ 1104106 w 1655762"/>
              <a:gd name="connsiteY4199" fmla="*/ 1646049 h 1687324"/>
              <a:gd name="connsiteX4200" fmla="*/ 1103836 w 1655762"/>
              <a:gd name="connsiteY4200" fmla="*/ 1643885 h 1687324"/>
              <a:gd name="connsiteX4201" fmla="*/ 1101607 w 1655762"/>
              <a:gd name="connsiteY4201" fmla="*/ 1644817 h 1687324"/>
              <a:gd name="connsiteX4202" fmla="*/ 1088200 w 1655762"/>
              <a:gd name="connsiteY4202" fmla="*/ 1651529 h 1687324"/>
              <a:gd name="connsiteX4203" fmla="*/ 1079262 w 1655762"/>
              <a:gd name="connsiteY4203" fmla="*/ 1651529 h 1687324"/>
              <a:gd name="connsiteX4204" fmla="*/ 1081497 w 1655762"/>
              <a:gd name="connsiteY4204" fmla="*/ 1653766 h 1687324"/>
              <a:gd name="connsiteX4205" fmla="*/ 1077028 w 1655762"/>
              <a:gd name="connsiteY4205" fmla="*/ 1653766 h 1687324"/>
              <a:gd name="connsiteX4206" fmla="*/ 1070324 w 1655762"/>
              <a:gd name="connsiteY4206" fmla="*/ 1656003 h 1687324"/>
              <a:gd name="connsiteX4207" fmla="*/ 1016696 w 1655762"/>
              <a:gd name="connsiteY4207" fmla="*/ 1671664 h 1687324"/>
              <a:gd name="connsiteX4208" fmla="*/ 1009993 w 1655762"/>
              <a:gd name="connsiteY4208" fmla="*/ 1671664 h 1687324"/>
              <a:gd name="connsiteX4209" fmla="*/ 913909 w 1655762"/>
              <a:gd name="connsiteY4209" fmla="*/ 1685087 h 1687324"/>
              <a:gd name="connsiteX4210" fmla="*/ 891564 w 1655762"/>
              <a:gd name="connsiteY4210" fmla="*/ 1687324 h 1687324"/>
              <a:gd name="connsiteX4211" fmla="*/ 889330 w 1655762"/>
              <a:gd name="connsiteY4211" fmla="*/ 1687324 h 1687324"/>
              <a:gd name="connsiteX4212" fmla="*/ 831233 w 1655762"/>
              <a:gd name="connsiteY4212" fmla="*/ 1687324 h 1687324"/>
              <a:gd name="connsiteX4213" fmla="*/ 808888 w 1655762"/>
              <a:gd name="connsiteY4213" fmla="*/ 1687324 h 1687324"/>
              <a:gd name="connsiteX4214" fmla="*/ 791012 w 1655762"/>
              <a:gd name="connsiteY4214" fmla="*/ 1685087 h 1687324"/>
              <a:gd name="connsiteX4215" fmla="*/ 788778 w 1655762"/>
              <a:gd name="connsiteY4215" fmla="*/ 1685087 h 1687324"/>
              <a:gd name="connsiteX4216" fmla="*/ 779840 w 1655762"/>
              <a:gd name="connsiteY4216" fmla="*/ 1685087 h 1687324"/>
              <a:gd name="connsiteX4217" fmla="*/ 766433 w 1655762"/>
              <a:gd name="connsiteY4217" fmla="*/ 1682850 h 1687324"/>
              <a:gd name="connsiteX4218" fmla="*/ 753026 w 1655762"/>
              <a:gd name="connsiteY4218" fmla="*/ 1680613 h 1687324"/>
              <a:gd name="connsiteX4219" fmla="*/ 719508 w 1655762"/>
              <a:gd name="connsiteY4219" fmla="*/ 1676138 h 1687324"/>
              <a:gd name="connsiteX4220" fmla="*/ 690460 w 1655762"/>
              <a:gd name="connsiteY4220" fmla="*/ 1669427 h 1687324"/>
              <a:gd name="connsiteX4221" fmla="*/ 694929 w 1655762"/>
              <a:gd name="connsiteY4221" fmla="*/ 1669427 h 1687324"/>
              <a:gd name="connsiteX4222" fmla="*/ 686581 w 1655762"/>
              <a:gd name="connsiteY4222" fmla="*/ 1667636 h 1687324"/>
              <a:gd name="connsiteX4223" fmla="*/ 726212 w 1655762"/>
              <a:gd name="connsiteY4223" fmla="*/ 1673901 h 1687324"/>
              <a:gd name="connsiteX4224" fmla="*/ 858047 w 1655762"/>
              <a:gd name="connsiteY4224" fmla="*/ 1678375 h 1687324"/>
              <a:gd name="connsiteX4225" fmla="*/ 889330 w 1655762"/>
              <a:gd name="connsiteY4225" fmla="*/ 1678375 h 1687324"/>
              <a:gd name="connsiteX4226" fmla="*/ 918378 w 1655762"/>
              <a:gd name="connsiteY4226" fmla="*/ 1673901 h 1687324"/>
              <a:gd name="connsiteX4227" fmla="*/ 931785 w 1655762"/>
              <a:gd name="connsiteY4227" fmla="*/ 1673901 h 1687324"/>
              <a:gd name="connsiteX4228" fmla="*/ 947427 w 1655762"/>
              <a:gd name="connsiteY4228" fmla="*/ 1671664 h 1687324"/>
              <a:gd name="connsiteX4229" fmla="*/ 978710 w 1655762"/>
              <a:gd name="connsiteY4229" fmla="*/ 1664952 h 1687324"/>
              <a:gd name="connsiteX4230" fmla="*/ 973123 w 1655762"/>
              <a:gd name="connsiteY4230" fmla="*/ 1665791 h 1687324"/>
              <a:gd name="connsiteX4231" fmla="*/ 968258 w 1655762"/>
              <a:gd name="connsiteY4231" fmla="*/ 1665060 h 1687324"/>
              <a:gd name="connsiteX4232" fmla="*/ 969772 w 1655762"/>
              <a:gd name="connsiteY4232" fmla="*/ 1664952 h 1687324"/>
              <a:gd name="connsiteX4233" fmla="*/ 974241 w 1655762"/>
              <a:gd name="connsiteY4233" fmla="*/ 1663993 h 1687324"/>
              <a:gd name="connsiteX4234" fmla="*/ 998820 w 1655762"/>
              <a:gd name="connsiteY4234" fmla="*/ 1660478 h 1687324"/>
              <a:gd name="connsiteX4235" fmla="*/ 1014462 w 1655762"/>
              <a:gd name="connsiteY4235" fmla="*/ 1658241 h 1687324"/>
              <a:gd name="connsiteX4236" fmla="*/ 1030103 w 1655762"/>
              <a:gd name="connsiteY4236" fmla="*/ 1653766 h 1687324"/>
              <a:gd name="connsiteX4237" fmla="*/ 1023400 w 1655762"/>
              <a:gd name="connsiteY4237" fmla="*/ 1653766 h 1687324"/>
              <a:gd name="connsiteX4238" fmla="*/ 1012227 w 1655762"/>
              <a:gd name="connsiteY4238" fmla="*/ 1656003 h 1687324"/>
              <a:gd name="connsiteX4239" fmla="*/ 1001055 w 1655762"/>
              <a:gd name="connsiteY4239" fmla="*/ 1658241 h 1687324"/>
              <a:gd name="connsiteX4240" fmla="*/ 974241 w 1655762"/>
              <a:gd name="connsiteY4240" fmla="*/ 1663993 h 1687324"/>
              <a:gd name="connsiteX4241" fmla="*/ 967537 w 1655762"/>
              <a:gd name="connsiteY4241" fmla="*/ 1664952 h 1687324"/>
              <a:gd name="connsiteX4242" fmla="*/ 968258 w 1655762"/>
              <a:gd name="connsiteY4242" fmla="*/ 1665060 h 1687324"/>
              <a:gd name="connsiteX4243" fmla="*/ 938489 w 1655762"/>
              <a:gd name="connsiteY4243" fmla="*/ 1667189 h 1687324"/>
              <a:gd name="connsiteX4244" fmla="*/ 936254 w 1655762"/>
              <a:gd name="connsiteY4244" fmla="*/ 1669427 h 1687324"/>
              <a:gd name="connsiteX4245" fmla="*/ 911675 w 1655762"/>
              <a:gd name="connsiteY4245" fmla="*/ 1671664 h 1687324"/>
              <a:gd name="connsiteX4246" fmla="*/ 884861 w 1655762"/>
              <a:gd name="connsiteY4246" fmla="*/ 1671664 h 1687324"/>
              <a:gd name="connsiteX4247" fmla="*/ 873688 w 1655762"/>
              <a:gd name="connsiteY4247" fmla="*/ 1671664 h 1687324"/>
              <a:gd name="connsiteX4248" fmla="*/ 869219 w 1655762"/>
              <a:gd name="connsiteY4248" fmla="*/ 1671664 h 1687324"/>
              <a:gd name="connsiteX4249" fmla="*/ 844640 w 1655762"/>
              <a:gd name="connsiteY4249" fmla="*/ 1671664 h 1687324"/>
              <a:gd name="connsiteX4250" fmla="*/ 820060 w 1655762"/>
              <a:gd name="connsiteY4250" fmla="*/ 1671664 h 1687324"/>
              <a:gd name="connsiteX4251" fmla="*/ 815591 w 1655762"/>
              <a:gd name="connsiteY4251" fmla="*/ 1669427 h 1687324"/>
              <a:gd name="connsiteX4252" fmla="*/ 804419 w 1655762"/>
              <a:gd name="connsiteY4252" fmla="*/ 1669427 h 1687324"/>
              <a:gd name="connsiteX4253" fmla="*/ 802185 w 1655762"/>
              <a:gd name="connsiteY4253" fmla="*/ 1669427 h 1687324"/>
              <a:gd name="connsiteX4254" fmla="*/ 800788 w 1655762"/>
              <a:gd name="connsiteY4254" fmla="*/ 1669427 h 1687324"/>
              <a:gd name="connsiteX4255" fmla="*/ 793247 w 1655762"/>
              <a:gd name="connsiteY4255" fmla="*/ 1669427 h 1687324"/>
              <a:gd name="connsiteX4256" fmla="*/ 791012 w 1655762"/>
              <a:gd name="connsiteY4256" fmla="*/ 1669427 h 1687324"/>
              <a:gd name="connsiteX4257" fmla="*/ 778164 w 1655762"/>
              <a:gd name="connsiteY4257" fmla="*/ 1668308 h 1687324"/>
              <a:gd name="connsiteX4258" fmla="*/ 777877 w 1655762"/>
              <a:gd name="connsiteY4258" fmla="*/ 1668274 h 1687324"/>
              <a:gd name="connsiteX4259" fmla="*/ 768667 w 1655762"/>
              <a:gd name="connsiteY4259" fmla="*/ 1667189 h 1687324"/>
              <a:gd name="connsiteX4260" fmla="*/ 748557 w 1655762"/>
              <a:gd name="connsiteY4260" fmla="*/ 1664952 h 1687324"/>
              <a:gd name="connsiteX4261" fmla="*/ 764198 w 1655762"/>
              <a:gd name="connsiteY4261" fmla="*/ 1664952 h 1687324"/>
              <a:gd name="connsiteX4262" fmla="*/ 753026 w 1655762"/>
              <a:gd name="connsiteY4262" fmla="*/ 1662715 h 1687324"/>
              <a:gd name="connsiteX4263" fmla="*/ 763081 w 1655762"/>
              <a:gd name="connsiteY4263" fmla="*/ 1663834 h 1687324"/>
              <a:gd name="connsiteX4264" fmla="*/ 765595 w 1655762"/>
              <a:gd name="connsiteY4264" fmla="*/ 1664673 h 1687324"/>
              <a:gd name="connsiteX4265" fmla="*/ 773136 w 1655762"/>
              <a:gd name="connsiteY4265" fmla="*/ 1664952 h 1687324"/>
              <a:gd name="connsiteX4266" fmla="*/ 763081 w 1655762"/>
              <a:gd name="connsiteY4266" fmla="*/ 1663834 h 1687324"/>
              <a:gd name="connsiteX4267" fmla="*/ 759729 w 1655762"/>
              <a:gd name="connsiteY4267" fmla="*/ 1662715 h 1687324"/>
              <a:gd name="connsiteX4268" fmla="*/ 753864 w 1655762"/>
              <a:gd name="connsiteY4268" fmla="*/ 1662715 h 1687324"/>
              <a:gd name="connsiteX4269" fmla="*/ 753026 w 1655762"/>
              <a:gd name="connsiteY4269" fmla="*/ 1662715 h 1687324"/>
              <a:gd name="connsiteX4270" fmla="*/ 748557 w 1655762"/>
              <a:gd name="connsiteY4270" fmla="*/ 1662715 h 1687324"/>
              <a:gd name="connsiteX4271" fmla="*/ 732915 w 1655762"/>
              <a:gd name="connsiteY4271" fmla="*/ 1660478 h 1687324"/>
              <a:gd name="connsiteX4272" fmla="*/ 737384 w 1655762"/>
              <a:gd name="connsiteY4272" fmla="*/ 1660478 h 1687324"/>
              <a:gd name="connsiteX4273" fmla="*/ 721743 w 1655762"/>
              <a:gd name="connsiteY4273" fmla="*/ 1658241 h 1687324"/>
              <a:gd name="connsiteX4274" fmla="*/ 724257 w 1655762"/>
              <a:gd name="connsiteY4274" fmla="*/ 1657961 h 1687324"/>
              <a:gd name="connsiteX4275" fmla="*/ 719650 w 1655762"/>
              <a:gd name="connsiteY4275" fmla="*/ 1656983 h 1687324"/>
              <a:gd name="connsiteX4276" fmla="*/ 728446 w 1655762"/>
              <a:gd name="connsiteY4276" fmla="*/ 1658241 h 1687324"/>
              <a:gd name="connsiteX4277" fmla="*/ 715039 w 1655762"/>
              <a:gd name="connsiteY4277" fmla="*/ 1656003 h 1687324"/>
              <a:gd name="connsiteX4278" fmla="*/ 719650 w 1655762"/>
              <a:gd name="connsiteY4278" fmla="*/ 1656983 h 1687324"/>
              <a:gd name="connsiteX4279" fmla="*/ 697163 w 1655762"/>
              <a:gd name="connsiteY4279" fmla="*/ 1653766 h 1687324"/>
              <a:gd name="connsiteX4280" fmla="*/ 701632 w 1655762"/>
              <a:gd name="connsiteY4280" fmla="*/ 1651529 h 1687324"/>
              <a:gd name="connsiteX4281" fmla="*/ 679287 w 1655762"/>
              <a:gd name="connsiteY4281" fmla="*/ 1649292 h 1687324"/>
              <a:gd name="connsiteX4282" fmla="*/ 661411 w 1655762"/>
              <a:gd name="connsiteY4282" fmla="*/ 1647055 h 1687324"/>
              <a:gd name="connsiteX4283" fmla="*/ 668115 w 1655762"/>
              <a:gd name="connsiteY4283" fmla="*/ 1647055 h 1687324"/>
              <a:gd name="connsiteX4284" fmla="*/ 652473 w 1655762"/>
              <a:gd name="connsiteY4284" fmla="*/ 1642580 h 1687324"/>
              <a:gd name="connsiteX4285" fmla="*/ 651007 w 1655762"/>
              <a:gd name="connsiteY4285" fmla="*/ 1642693 h 1687324"/>
              <a:gd name="connsiteX4286" fmla="*/ 652753 w 1655762"/>
              <a:gd name="connsiteY4286" fmla="*/ 1643405 h 1687324"/>
              <a:gd name="connsiteX4287" fmla="*/ 654916 w 1655762"/>
              <a:gd name="connsiteY4287" fmla="*/ 1644286 h 1687324"/>
              <a:gd name="connsiteX4288" fmla="*/ 650586 w 1655762"/>
              <a:gd name="connsiteY4288" fmla="*/ 1643404 h 1687324"/>
              <a:gd name="connsiteX4289" fmla="*/ 649387 w 1655762"/>
              <a:gd name="connsiteY4289" fmla="*/ 1642818 h 1687324"/>
              <a:gd name="connsiteX4290" fmla="*/ 648842 w 1655762"/>
              <a:gd name="connsiteY4290" fmla="*/ 1642860 h 1687324"/>
              <a:gd name="connsiteX4291" fmla="*/ 650239 w 1655762"/>
              <a:gd name="connsiteY4291" fmla="*/ 1644817 h 1687324"/>
              <a:gd name="connsiteX4292" fmla="*/ 648004 w 1655762"/>
              <a:gd name="connsiteY4292" fmla="*/ 1642580 h 1687324"/>
              <a:gd name="connsiteX4293" fmla="*/ 636832 w 1655762"/>
              <a:gd name="connsiteY4293" fmla="*/ 1638106 h 1687324"/>
              <a:gd name="connsiteX4294" fmla="*/ 632363 w 1655762"/>
              <a:gd name="connsiteY4294" fmla="*/ 1638106 h 1687324"/>
              <a:gd name="connsiteX4295" fmla="*/ 605549 w 1655762"/>
              <a:gd name="connsiteY4295" fmla="*/ 1631394 h 1687324"/>
              <a:gd name="connsiteX4296" fmla="*/ 576500 w 1655762"/>
              <a:gd name="connsiteY4296" fmla="*/ 1620208 h 1687324"/>
              <a:gd name="connsiteX4297" fmla="*/ 518403 w 1655762"/>
              <a:gd name="connsiteY4297" fmla="*/ 1600073 h 1687324"/>
              <a:gd name="connsiteX4298" fmla="*/ 504996 w 1655762"/>
              <a:gd name="connsiteY4298" fmla="*/ 1593362 h 1687324"/>
              <a:gd name="connsiteX4299" fmla="*/ 487120 w 1655762"/>
              <a:gd name="connsiteY4299" fmla="*/ 1586650 h 1687324"/>
              <a:gd name="connsiteX4300" fmla="*/ 480417 w 1655762"/>
              <a:gd name="connsiteY4300" fmla="*/ 1582176 h 1687324"/>
              <a:gd name="connsiteX4301" fmla="*/ 469245 w 1655762"/>
              <a:gd name="connsiteY4301" fmla="*/ 1577701 h 1687324"/>
              <a:gd name="connsiteX4302" fmla="*/ 471479 w 1655762"/>
              <a:gd name="connsiteY4302" fmla="*/ 1577701 h 1687324"/>
              <a:gd name="connsiteX4303" fmla="*/ 462541 w 1655762"/>
              <a:gd name="connsiteY4303" fmla="*/ 1573227 h 1687324"/>
              <a:gd name="connsiteX4304" fmla="*/ 442431 w 1655762"/>
              <a:gd name="connsiteY4304" fmla="*/ 1564278 h 1687324"/>
              <a:gd name="connsiteX4305" fmla="*/ 431258 w 1655762"/>
              <a:gd name="connsiteY4305" fmla="*/ 1555329 h 1687324"/>
              <a:gd name="connsiteX4306" fmla="*/ 422320 w 1655762"/>
              <a:gd name="connsiteY4306" fmla="*/ 1550855 h 1687324"/>
              <a:gd name="connsiteX4307" fmla="*/ 406679 w 1655762"/>
              <a:gd name="connsiteY4307" fmla="*/ 1541906 h 1687324"/>
              <a:gd name="connsiteX4308" fmla="*/ 395506 w 1655762"/>
              <a:gd name="connsiteY4308" fmla="*/ 1532958 h 1687324"/>
              <a:gd name="connsiteX4309" fmla="*/ 381883 w 1655762"/>
              <a:gd name="connsiteY4309" fmla="*/ 1524433 h 1687324"/>
              <a:gd name="connsiteX4310" fmla="*/ 377825 w 1655762"/>
              <a:gd name="connsiteY4310" fmla="*/ 1522621 h 1687324"/>
              <a:gd name="connsiteX4311" fmla="*/ 380738 w 1655762"/>
              <a:gd name="connsiteY4311" fmla="*/ 1523716 h 1687324"/>
              <a:gd name="connsiteX4312" fmla="*/ 377630 w 1655762"/>
              <a:gd name="connsiteY4312" fmla="*/ 1521772 h 1687324"/>
              <a:gd name="connsiteX4313" fmla="*/ 366457 w 1655762"/>
              <a:gd name="connsiteY4313" fmla="*/ 1515060 h 1687324"/>
              <a:gd name="connsiteX4314" fmla="*/ 366458 w 1655762"/>
              <a:gd name="connsiteY4314" fmla="*/ 1515060 h 1687324"/>
              <a:gd name="connsiteX4315" fmla="*/ 366457 w 1655762"/>
              <a:gd name="connsiteY4315" fmla="*/ 1515059 h 1687324"/>
              <a:gd name="connsiteX4316" fmla="*/ 366452 w 1655762"/>
              <a:gd name="connsiteY4316" fmla="*/ 1515055 h 1687324"/>
              <a:gd name="connsiteX4317" fmla="*/ 364223 w 1655762"/>
              <a:gd name="connsiteY4317" fmla="*/ 1512823 h 1687324"/>
              <a:gd name="connsiteX4318" fmla="*/ 362370 w 1655762"/>
              <a:gd name="connsiteY4318" fmla="*/ 1511786 h 1687324"/>
              <a:gd name="connsiteX4319" fmla="*/ 355285 w 1655762"/>
              <a:gd name="connsiteY4319" fmla="*/ 1506111 h 1687324"/>
              <a:gd name="connsiteX4320" fmla="*/ 348582 w 1655762"/>
              <a:gd name="connsiteY4320" fmla="*/ 1502084 h 1687324"/>
              <a:gd name="connsiteX4321" fmla="*/ 348582 w 1655762"/>
              <a:gd name="connsiteY4321" fmla="*/ 1501637 h 1687324"/>
              <a:gd name="connsiteX4322" fmla="*/ 345509 w 1655762"/>
              <a:gd name="connsiteY4322" fmla="*/ 1499679 h 1687324"/>
              <a:gd name="connsiteX4323" fmla="*/ 344203 w 1655762"/>
              <a:gd name="connsiteY4323" fmla="*/ 1499418 h 1687324"/>
              <a:gd name="connsiteX4324" fmla="*/ 343833 w 1655762"/>
              <a:gd name="connsiteY4324" fmla="*/ 1499120 h 1687324"/>
              <a:gd name="connsiteX4325" fmla="*/ 343786 w 1655762"/>
              <a:gd name="connsiteY4325" fmla="*/ 1499089 h 1687324"/>
              <a:gd name="connsiteX4326" fmla="*/ 338527 w 1655762"/>
              <a:gd name="connsiteY4326" fmla="*/ 1494086 h 1687324"/>
              <a:gd name="connsiteX4327" fmla="*/ 332940 w 1655762"/>
              <a:gd name="connsiteY4327" fmla="*/ 1490451 h 1687324"/>
              <a:gd name="connsiteX4328" fmla="*/ 341878 w 1655762"/>
              <a:gd name="connsiteY4328" fmla="*/ 1494925 h 1687324"/>
              <a:gd name="connsiteX4329" fmla="*/ 335175 w 1655762"/>
              <a:gd name="connsiteY4329" fmla="*/ 1490451 h 1687324"/>
              <a:gd name="connsiteX4330" fmla="*/ 334896 w 1655762"/>
              <a:gd name="connsiteY4330" fmla="*/ 1489472 h 1687324"/>
              <a:gd name="connsiteX4331" fmla="*/ 339644 w 1655762"/>
              <a:gd name="connsiteY4331" fmla="*/ 1492688 h 1687324"/>
              <a:gd name="connsiteX4332" fmla="*/ 335175 w 1655762"/>
              <a:gd name="connsiteY4332" fmla="*/ 1488214 h 1687324"/>
              <a:gd name="connsiteX4333" fmla="*/ 333521 w 1655762"/>
              <a:gd name="connsiteY4333" fmla="*/ 1487772 h 1687324"/>
              <a:gd name="connsiteX4334" fmla="*/ 325780 w 1655762"/>
              <a:gd name="connsiteY4334" fmla="*/ 1482673 h 1687324"/>
              <a:gd name="connsiteX4335" fmla="*/ 321768 w 1655762"/>
              <a:gd name="connsiteY4335" fmla="*/ 1479265 h 1687324"/>
              <a:gd name="connsiteX4336" fmla="*/ 303892 w 1655762"/>
              <a:gd name="connsiteY4336" fmla="*/ 1465842 h 1687324"/>
              <a:gd name="connsiteX4337" fmla="*/ 294954 w 1655762"/>
              <a:gd name="connsiteY4337" fmla="*/ 1456893 h 1687324"/>
              <a:gd name="connsiteX4338" fmla="*/ 283781 w 1655762"/>
              <a:gd name="connsiteY4338" fmla="*/ 1447944 h 1687324"/>
              <a:gd name="connsiteX4339" fmla="*/ 265905 w 1655762"/>
              <a:gd name="connsiteY4339" fmla="*/ 1432284 h 1687324"/>
              <a:gd name="connsiteX4340" fmla="*/ 274843 w 1655762"/>
              <a:gd name="connsiteY4340" fmla="*/ 1441232 h 1687324"/>
              <a:gd name="connsiteX4341" fmla="*/ 268140 w 1655762"/>
              <a:gd name="connsiteY4341" fmla="*/ 1436758 h 1687324"/>
              <a:gd name="connsiteX4342" fmla="*/ 250264 w 1655762"/>
              <a:gd name="connsiteY4342" fmla="*/ 1421098 h 1687324"/>
              <a:gd name="connsiteX4343" fmla="*/ 254733 w 1655762"/>
              <a:gd name="connsiteY4343" fmla="*/ 1423335 h 1687324"/>
              <a:gd name="connsiteX4344" fmla="*/ 263671 w 1655762"/>
              <a:gd name="connsiteY4344" fmla="*/ 1432284 h 1687324"/>
              <a:gd name="connsiteX4345" fmla="*/ 261436 w 1655762"/>
              <a:gd name="connsiteY4345" fmla="*/ 1427809 h 1687324"/>
              <a:gd name="connsiteX4346" fmla="*/ 248029 w 1655762"/>
              <a:gd name="connsiteY4346" fmla="*/ 1416623 h 1687324"/>
              <a:gd name="connsiteX4347" fmla="*/ 241326 w 1655762"/>
              <a:gd name="connsiteY4347" fmla="*/ 1409912 h 1687324"/>
              <a:gd name="connsiteX4348" fmla="*/ 241326 w 1655762"/>
              <a:gd name="connsiteY4348" fmla="*/ 1407674 h 1687324"/>
              <a:gd name="connsiteX4349" fmla="*/ 214512 w 1655762"/>
              <a:gd name="connsiteY4349" fmla="*/ 1380828 h 1687324"/>
              <a:gd name="connsiteX4350" fmla="*/ 207808 w 1655762"/>
              <a:gd name="connsiteY4350" fmla="*/ 1371879 h 1687324"/>
              <a:gd name="connsiteX4351" fmla="*/ 180994 w 1655762"/>
              <a:gd name="connsiteY4351" fmla="*/ 1342796 h 1687324"/>
              <a:gd name="connsiteX4352" fmla="*/ 165353 w 1655762"/>
              <a:gd name="connsiteY4352" fmla="*/ 1322661 h 1687324"/>
              <a:gd name="connsiteX4353" fmla="*/ 149712 w 1655762"/>
              <a:gd name="connsiteY4353" fmla="*/ 1300289 h 1687324"/>
              <a:gd name="connsiteX4354" fmla="*/ 143008 w 1655762"/>
              <a:gd name="connsiteY4354" fmla="*/ 1286866 h 1687324"/>
              <a:gd name="connsiteX4355" fmla="*/ 143008 w 1655762"/>
              <a:gd name="connsiteY4355" fmla="*/ 1291340 h 1687324"/>
              <a:gd name="connsiteX4356" fmla="*/ 136305 w 1655762"/>
              <a:gd name="connsiteY4356" fmla="*/ 1280154 h 1687324"/>
              <a:gd name="connsiteX4357" fmla="*/ 138539 w 1655762"/>
              <a:gd name="connsiteY4357" fmla="*/ 1282391 h 1687324"/>
              <a:gd name="connsiteX4358" fmla="*/ 131836 w 1655762"/>
              <a:gd name="connsiteY4358" fmla="*/ 1273443 h 1687324"/>
              <a:gd name="connsiteX4359" fmla="*/ 127367 w 1655762"/>
              <a:gd name="connsiteY4359" fmla="*/ 1264494 h 1687324"/>
              <a:gd name="connsiteX4360" fmla="*/ 125866 w 1655762"/>
              <a:gd name="connsiteY4360" fmla="*/ 1262132 h 1687324"/>
              <a:gd name="connsiteX4361" fmla="*/ 125206 w 1655762"/>
              <a:gd name="connsiteY4361" fmla="*/ 1261884 h 1687324"/>
              <a:gd name="connsiteX4362" fmla="*/ 123362 w 1655762"/>
              <a:gd name="connsiteY4362" fmla="*/ 1258193 h 1687324"/>
              <a:gd name="connsiteX4363" fmla="*/ 122826 w 1655762"/>
              <a:gd name="connsiteY4363" fmla="*/ 1257349 h 1687324"/>
              <a:gd name="connsiteX4364" fmla="*/ 119617 w 1655762"/>
              <a:gd name="connsiteY4364" fmla="*/ 1256012 h 1687324"/>
              <a:gd name="connsiteX4365" fmla="*/ 116263 w 1655762"/>
              <a:gd name="connsiteY4365" fmla="*/ 1252935 h 1687324"/>
              <a:gd name="connsiteX4366" fmla="*/ 116263 w 1655762"/>
              <a:gd name="connsiteY4366" fmla="*/ 1250697 h 1687324"/>
              <a:gd name="connsiteX4367" fmla="*/ 111791 w 1655762"/>
              <a:gd name="connsiteY4367" fmla="*/ 1243985 h 1687324"/>
              <a:gd name="connsiteX4368" fmla="*/ 118499 w 1655762"/>
              <a:gd name="connsiteY4368" fmla="*/ 1250697 h 1687324"/>
              <a:gd name="connsiteX4369" fmla="*/ 118233 w 1655762"/>
              <a:gd name="connsiteY4369" fmla="*/ 1250124 h 1687324"/>
              <a:gd name="connsiteX4370" fmla="*/ 111725 w 1655762"/>
              <a:gd name="connsiteY4370" fmla="*/ 1239885 h 1687324"/>
              <a:gd name="connsiteX4371" fmla="*/ 98318 w 1655762"/>
              <a:gd name="connsiteY4371" fmla="*/ 1215275 h 1687324"/>
              <a:gd name="connsiteX4372" fmla="*/ 93849 w 1655762"/>
              <a:gd name="connsiteY4372" fmla="*/ 1208564 h 1687324"/>
              <a:gd name="connsiteX4373" fmla="*/ 91615 w 1655762"/>
              <a:gd name="connsiteY4373" fmla="*/ 1204089 h 1687324"/>
              <a:gd name="connsiteX4374" fmla="*/ 81719 w 1655762"/>
              <a:gd name="connsiteY4374" fmla="*/ 1184274 h 1687324"/>
              <a:gd name="connsiteX4375" fmla="*/ 84283 w 1655762"/>
              <a:gd name="connsiteY4375" fmla="*/ 1187775 h 1687324"/>
              <a:gd name="connsiteX4376" fmla="*/ 85470 w 1655762"/>
              <a:gd name="connsiteY4376" fmla="*/ 1189902 h 1687324"/>
              <a:gd name="connsiteX4377" fmla="*/ 87006 w 1655762"/>
              <a:gd name="connsiteY4377" fmla="*/ 1192694 h 1687324"/>
              <a:gd name="connsiteX4378" fmla="*/ 87146 w 1655762"/>
              <a:gd name="connsiteY4378" fmla="*/ 1192903 h 1687324"/>
              <a:gd name="connsiteX4379" fmla="*/ 85470 w 1655762"/>
              <a:gd name="connsiteY4379" fmla="*/ 1189902 h 1687324"/>
              <a:gd name="connsiteX4380" fmla="*/ 84353 w 1655762"/>
              <a:gd name="connsiteY4380" fmla="*/ 1187870 h 1687324"/>
              <a:gd name="connsiteX4381" fmla="*/ 84283 w 1655762"/>
              <a:gd name="connsiteY4381" fmla="*/ 1187775 h 1687324"/>
              <a:gd name="connsiteX4382" fmla="*/ 81839 w 1655762"/>
              <a:gd name="connsiteY4382" fmla="*/ 1183395 h 1687324"/>
              <a:gd name="connsiteX4383" fmla="*/ 78208 w 1655762"/>
              <a:gd name="connsiteY4383" fmla="*/ 1177243 h 1687324"/>
              <a:gd name="connsiteX4384" fmla="*/ 81719 w 1655762"/>
              <a:gd name="connsiteY4384" fmla="*/ 1184274 h 1687324"/>
              <a:gd name="connsiteX4385" fmla="*/ 78208 w 1655762"/>
              <a:gd name="connsiteY4385" fmla="*/ 1179480 h 1687324"/>
              <a:gd name="connsiteX4386" fmla="*/ 69270 w 1655762"/>
              <a:gd name="connsiteY4386" fmla="*/ 1157108 h 1687324"/>
              <a:gd name="connsiteX4387" fmla="*/ 65474 w 1655762"/>
              <a:gd name="connsiteY4387" fmla="*/ 1148082 h 1687324"/>
              <a:gd name="connsiteX4388" fmla="*/ 67075 w 1655762"/>
              <a:gd name="connsiteY4388" fmla="*/ 1154490 h 1687324"/>
              <a:gd name="connsiteX4389" fmla="*/ 64839 w 1655762"/>
              <a:gd name="connsiteY4389" fmla="*/ 1150015 h 1687324"/>
              <a:gd name="connsiteX4390" fmla="*/ 63727 w 1655762"/>
              <a:gd name="connsiteY4390" fmla="*/ 1147789 h 1687324"/>
              <a:gd name="connsiteX4391" fmla="*/ 66198 w 1655762"/>
              <a:gd name="connsiteY4391" fmla="*/ 1154032 h 1687324"/>
              <a:gd name="connsiteX4392" fmla="*/ 73739 w 1655762"/>
              <a:gd name="connsiteY4392" fmla="*/ 1170531 h 1687324"/>
              <a:gd name="connsiteX4393" fmla="*/ 78208 w 1655762"/>
              <a:gd name="connsiteY4393" fmla="*/ 1181717 h 1687324"/>
              <a:gd name="connsiteX4394" fmla="*/ 80442 w 1655762"/>
              <a:gd name="connsiteY4394" fmla="*/ 1186192 h 1687324"/>
              <a:gd name="connsiteX4395" fmla="*/ 82677 w 1655762"/>
              <a:gd name="connsiteY4395" fmla="*/ 1190666 h 1687324"/>
              <a:gd name="connsiteX4396" fmla="*/ 80445 w 1655762"/>
              <a:gd name="connsiteY4396" fmla="*/ 1186198 h 1687324"/>
              <a:gd name="connsiteX4397" fmla="*/ 83794 w 1655762"/>
              <a:gd name="connsiteY4397" fmla="*/ 1192344 h 1687324"/>
              <a:gd name="connsiteX4398" fmla="*/ 87146 w 1655762"/>
              <a:gd name="connsiteY4398" fmla="*/ 1201852 h 1687324"/>
              <a:gd name="connsiteX4399" fmla="*/ 82677 w 1655762"/>
              <a:gd name="connsiteY4399" fmla="*/ 1195141 h 1687324"/>
              <a:gd name="connsiteX4400" fmla="*/ 73739 w 1655762"/>
              <a:gd name="connsiteY4400" fmla="*/ 1172769 h 1687324"/>
              <a:gd name="connsiteX4401" fmla="*/ 69270 w 1655762"/>
              <a:gd name="connsiteY4401" fmla="*/ 1166057 h 1687324"/>
              <a:gd name="connsiteX4402" fmla="*/ 64801 w 1655762"/>
              <a:gd name="connsiteY4402" fmla="*/ 1159345 h 1687324"/>
              <a:gd name="connsiteX4403" fmla="*/ 60332 w 1655762"/>
              <a:gd name="connsiteY4403" fmla="*/ 1143685 h 1687324"/>
              <a:gd name="connsiteX4404" fmla="*/ 62566 w 1655762"/>
              <a:gd name="connsiteY4404" fmla="*/ 1148159 h 1687324"/>
              <a:gd name="connsiteX4405" fmla="*/ 60332 w 1655762"/>
              <a:gd name="connsiteY4405" fmla="*/ 1141448 h 1687324"/>
              <a:gd name="connsiteX4406" fmla="*/ 60141 w 1655762"/>
              <a:gd name="connsiteY4406" fmla="*/ 1141065 h 1687324"/>
              <a:gd name="connsiteX4407" fmla="*/ 58132 w 1655762"/>
              <a:gd name="connsiteY4407" fmla="*/ 1141065 h 1687324"/>
              <a:gd name="connsiteX4408" fmla="*/ 53660 w 1655762"/>
              <a:gd name="connsiteY4408" fmla="*/ 1129879 h 1687324"/>
              <a:gd name="connsiteX4409" fmla="*/ 55058 w 1655762"/>
              <a:gd name="connsiteY4409" fmla="*/ 1133235 h 1687324"/>
              <a:gd name="connsiteX4410" fmla="*/ 56852 w 1655762"/>
              <a:gd name="connsiteY4410" fmla="*/ 1135194 h 1687324"/>
              <a:gd name="connsiteX4411" fmla="*/ 55584 w 1655762"/>
              <a:gd name="connsiteY4411" fmla="*/ 1131101 h 1687324"/>
              <a:gd name="connsiteX4412" fmla="*/ 51394 w 1655762"/>
              <a:gd name="connsiteY4412" fmla="*/ 1121313 h 1687324"/>
              <a:gd name="connsiteX4413" fmla="*/ 48042 w 1655762"/>
              <a:gd name="connsiteY4413" fmla="*/ 1112363 h 1687324"/>
              <a:gd name="connsiteX4414" fmla="*/ 49159 w 1655762"/>
              <a:gd name="connsiteY4414" fmla="*/ 1114601 h 1687324"/>
              <a:gd name="connsiteX4415" fmla="*/ 50634 w 1655762"/>
              <a:gd name="connsiteY4415" fmla="*/ 1116078 h 1687324"/>
              <a:gd name="connsiteX4416" fmla="*/ 50332 w 1655762"/>
              <a:gd name="connsiteY4416" fmla="*/ 1113650 h 1687324"/>
              <a:gd name="connsiteX4417" fmla="*/ 49159 w 1655762"/>
              <a:gd name="connsiteY4417" fmla="*/ 1110127 h 1687324"/>
              <a:gd name="connsiteX4418" fmla="*/ 46925 w 1655762"/>
              <a:gd name="connsiteY4418" fmla="*/ 1103416 h 1687324"/>
              <a:gd name="connsiteX4419" fmla="*/ 44690 w 1655762"/>
              <a:gd name="connsiteY4419" fmla="*/ 1096704 h 1687324"/>
              <a:gd name="connsiteX4420" fmla="*/ 42456 w 1655762"/>
              <a:gd name="connsiteY4420" fmla="*/ 1092229 h 1687324"/>
              <a:gd name="connsiteX4421" fmla="*/ 42456 w 1655762"/>
              <a:gd name="connsiteY4421" fmla="*/ 1092230 h 1687324"/>
              <a:gd name="connsiteX4422" fmla="*/ 40714 w 1655762"/>
              <a:gd name="connsiteY4422" fmla="*/ 1088901 h 1687324"/>
              <a:gd name="connsiteX4423" fmla="*/ 40221 w 1655762"/>
              <a:gd name="connsiteY4423" fmla="*/ 1087755 h 1687324"/>
              <a:gd name="connsiteX4424" fmla="*/ 42456 w 1655762"/>
              <a:gd name="connsiteY4424" fmla="*/ 1089992 h 1687324"/>
              <a:gd name="connsiteX4425" fmla="*/ 40221 w 1655762"/>
              <a:gd name="connsiteY4425" fmla="*/ 1081044 h 1687324"/>
              <a:gd name="connsiteX4426" fmla="*/ 37654 w 1655762"/>
              <a:gd name="connsiteY4426" fmla="*/ 1074402 h 1687324"/>
              <a:gd name="connsiteX4427" fmla="*/ 38009 w 1655762"/>
              <a:gd name="connsiteY4427" fmla="*/ 1076181 h 1687324"/>
              <a:gd name="connsiteX4428" fmla="*/ 35773 w 1655762"/>
              <a:gd name="connsiteY4428" fmla="*/ 1069469 h 1687324"/>
              <a:gd name="connsiteX4429" fmla="*/ 35493 w 1655762"/>
              <a:gd name="connsiteY4429" fmla="*/ 1068628 h 1687324"/>
              <a:gd name="connsiteX4430" fmla="*/ 35610 w 1655762"/>
              <a:gd name="connsiteY4430" fmla="*/ 1071199 h 1687324"/>
              <a:gd name="connsiteX4431" fmla="*/ 35773 w 1655762"/>
              <a:gd name="connsiteY4431" fmla="*/ 1071707 h 1687324"/>
              <a:gd name="connsiteX4432" fmla="*/ 35773 w 1655762"/>
              <a:gd name="connsiteY4432" fmla="*/ 1073944 h 1687324"/>
              <a:gd name="connsiteX4433" fmla="*/ 35731 w 1655762"/>
              <a:gd name="connsiteY4433" fmla="*/ 1073859 h 1687324"/>
              <a:gd name="connsiteX4434" fmla="*/ 35752 w 1655762"/>
              <a:gd name="connsiteY4434" fmla="*/ 1074332 h 1687324"/>
              <a:gd name="connsiteX4435" fmla="*/ 35752 w 1655762"/>
              <a:gd name="connsiteY4435" fmla="*/ 1076569 h 1687324"/>
              <a:gd name="connsiteX4436" fmla="*/ 35466 w 1655762"/>
              <a:gd name="connsiteY4436" fmla="*/ 1075566 h 1687324"/>
              <a:gd name="connsiteX4437" fmla="*/ 33804 w 1655762"/>
              <a:gd name="connsiteY4437" fmla="*/ 1072238 h 1687324"/>
              <a:gd name="connsiteX4438" fmla="*/ 33749 w 1655762"/>
              <a:gd name="connsiteY4438" fmla="*/ 1072211 h 1687324"/>
              <a:gd name="connsiteX4439" fmla="*/ 33817 w 1655762"/>
              <a:gd name="connsiteY4439" fmla="*/ 1073105 h 1687324"/>
              <a:gd name="connsiteX4440" fmla="*/ 35773 w 1655762"/>
              <a:gd name="connsiteY4440" fmla="*/ 1078419 h 1687324"/>
              <a:gd name="connsiteX4441" fmla="*/ 31302 w 1655762"/>
              <a:gd name="connsiteY4441" fmla="*/ 1069469 h 1687324"/>
              <a:gd name="connsiteX4442" fmla="*/ 33538 w 1655762"/>
              <a:gd name="connsiteY4442" fmla="*/ 1076181 h 1687324"/>
              <a:gd name="connsiteX4443" fmla="*/ 29066 w 1655762"/>
              <a:gd name="connsiteY4443" fmla="*/ 1078419 h 1687324"/>
              <a:gd name="connsiteX4444" fmla="*/ 26830 w 1655762"/>
              <a:gd name="connsiteY4444" fmla="*/ 1067232 h 1687324"/>
              <a:gd name="connsiteX4445" fmla="*/ 22358 w 1655762"/>
              <a:gd name="connsiteY4445" fmla="*/ 1053807 h 1687324"/>
              <a:gd name="connsiteX4446" fmla="*/ 26830 w 1655762"/>
              <a:gd name="connsiteY4446" fmla="*/ 1062757 h 1687324"/>
              <a:gd name="connsiteX4447" fmla="*/ 24594 w 1655762"/>
              <a:gd name="connsiteY4447" fmla="*/ 1058282 h 1687324"/>
              <a:gd name="connsiteX4448" fmla="*/ 22358 w 1655762"/>
              <a:gd name="connsiteY4448" fmla="*/ 1049333 h 1687324"/>
              <a:gd name="connsiteX4449" fmla="*/ 24594 w 1655762"/>
              <a:gd name="connsiteY4449" fmla="*/ 1047095 h 1687324"/>
              <a:gd name="connsiteX4450" fmla="*/ 20123 w 1655762"/>
              <a:gd name="connsiteY4450" fmla="*/ 1038146 h 1687324"/>
              <a:gd name="connsiteX4451" fmla="*/ 20315 w 1655762"/>
              <a:gd name="connsiteY4451" fmla="*/ 1036511 h 1687324"/>
              <a:gd name="connsiteX4452" fmla="*/ 19050 w 1655762"/>
              <a:gd name="connsiteY4452" fmla="*/ 1031875 h 1687324"/>
              <a:gd name="connsiteX4453" fmla="*/ 20563 w 1655762"/>
              <a:gd name="connsiteY4453" fmla="*/ 1034397 h 1687324"/>
              <a:gd name="connsiteX4454" fmla="*/ 20682 w 1655762"/>
              <a:gd name="connsiteY4454" fmla="*/ 1033391 h 1687324"/>
              <a:gd name="connsiteX4455" fmla="*/ 17887 w 1655762"/>
              <a:gd name="connsiteY4455" fmla="*/ 1020247 h 1687324"/>
              <a:gd name="connsiteX4456" fmla="*/ 20123 w 1655762"/>
              <a:gd name="connsiteY4456" fmla="*/ 1024721 h 1687324"/>
              <a:gd name="connsiteX4457" fmla="*/ 17887 w 1655762"/>
              <a:gd name="connsiteY4457" fmla="*/ 1011297 h 1687324"/>
              <a:gd name="connsiteX4458" fmla="*/ 19064 w 1655762"/>
              <a:gd name="connsiteY4458" fmla="*/ 1013485 h 1687324"/>
              <a:gd name="connsiteX4459" fmla="*/ 19050 w 1655762"/>
              <a:gd name="connsiteY4459" fmla="*/ 1013421 h 1687324"/>
              <a:gd name="connsiteX4460" fmla="*/ 19444 w 1655762"/>
              <a:gd name="connsiteY4460" fmla="*/ 1013421 h 1687324"/>
              <a:gd name="connsiteX4461" fmla="*/ 17174 w 1655762"/>
              <a:gd name="connsiteY4461" fmla="*/ 1002843 h 1687324"/>
              <a:gd name="connsiteX4462" fmla="*/ 15642 w 1655762"/>
              <a:gd name="connsiteY4462" fmla="*/ 991556 h 1687324"/>
              <a:gd name="connsiteX4463" fmla="*/ 20010 w 1655762"/>
              <a:gd name="connsiteY4463" fmla="*/ 1013421 h 1687324"/>
              <a:gd name="connsiteX4464" fmla="*/ 20858 w 1655762"/>
              <a:gd name="connsiteY4464" fmla="*/ 1013421 h 1687324"/>
              <a:gd name="connsiteX4465" fmla="*/ 20781 w 1655762"/>
              <a:gd name="connsiteY4465" fmla="*/ 1012496 h 1687324"/>
              <a:gd name="connsiteX4466" fmla="*/ 18435 w 1655762"/>
              <a:gd name="connsiteY4466" fmla="*/ 1004979 h 1687324"/>
              <a:gd name="connsiteX4467" fmla="*/ 13407 w 1655762"/>
              <a:gd name="connsiteY4467" fmla="*/ 971421 h 1687324"/>
              <a:gd name="connsiteX4468" fmla="*/ 11173 w 1655762"/>
              <a:gd name="connsiteY4468" fmla="*/ 971421 h 1687324"/>
              <a:gd name="connsiteX4469" fmla="*/ 11173 w 1655762"/>
              <a:gd name="connsiteY4469" fmla="*/ 965548 h 1687324"/>
              <a:gd name="connsiteX4470" fmla="*/ 11173 w 1655762"/>
              <a:gd name="connsiteY4470" fmla="*/ 964709 h 1687324"/>
              <a:gd name="connsiteX4471" fmla="*/ 8938 w 1655762"/>
              <a:gd name="connsiteY4471" fmla="*/ 944574 h 1687324"/>
              <a:gd name="connsiteX4472" fmla="*/ 8938 w 1655762"/>
              <a:gd name="connsiteY4472" fmla="*/ 937863 h 1687324"/>
              <a:gd name="connsiteX4473" fmla="*/ 6704 w 1655762"/>
              <a:gd name="connsiteY4473" fmla="*/ 913254 h 1687324"/>
              <a:gd name="connsiteX4474" fmla="*/ 4469 w 1655762"/>
              <a:gd name="connsiteY4474" fmla="*/ 911016 h 1687324"/>
              <a:gd name="connsiteX4475" fmla="*/ 4469 w 1655762"/>
              <a:gd name="connsiteY4475" fmla="*/ 902068 h 1687324"/>
              <a:gd name="connsiteX4476" fmla="*/ 2235 w 1655762"/>
              <a:gd name="connsiteY4476" fmla="*/ 902068 h 1687324"/>
              <a:gd name="connsiteX4477" fmla="*/ 2235 w 1655762"/>
              <a:gd name="connsiteY4477" fmla="*/ 890882 h 1687324"/>
              <a:gd name="connsiteX4478" fmla="*/ 2235 w 1655762"/>
              <a:gd name="connsiteY4478" fmla="*/ 881933 h 1687324"/>
              <a:gd name="connsiteX4479" fmla="*/ 2235 w 1655762"/>
              <a:gd name="connsiteY4479" fmla="*/ 879696 h 1687324"/>
              <a:gd name="connsiteX4480" fmla="*/ 2235 w 1655762"/>
              <a:gd name="connsiteY4480" fmla="*/ 872145 h 1687324"/>
              <a:gd name="connsiteX4481" fmla="*/ 2235 w 1655762"/>
              <a:gd name="connsiteY4481" fmla="*/ 861798 h 1687324"/>
              <a:gd name="connsiteX4482" fmla="*/ 0 w 1655762"/>
              <a:gd name="connsiteY4482" fmla="*/ 850612 h 1687324"/>
              <a:gd name="connsiteX4483" fmla="*/ 2235 w 1655762"/>
              <a:gd name="connsiteY4483" fmla="*/ 852849 h 1687324"/>
              <a:gd name="connsiteX4484" fmla="*/ 2235 w 1655762"/>
              <a:gd name="connsiteY4484" fmla="*/ 838587 h 1687324"/>
              <a:gd name="connsiteX4485" fmla="*/ 2235 w 1655762"/>
              <a:gd name="connsiteY4485" fmla="*/ 822936 h 1687324"/>
              <a:gd name="connsiteX4486" fmla="*/ 1587 w 1655762"/>
              <a:gd name="connsiteY4486" fmla="*/ 824716 h 1687324"/>
              <a:gd name="connsiteX4487" fmla="*/ 1984 w 1655762"/>
              <a:gd name="connsiteY4487" fmla="*/ 818714 h 1687324"/>
              <a:gd name="connsiteX4488" fmla="*/ 2346 w 1655762"/>
              <a:gd name="connsiteY4488" fmla="*/ 817505 h 1687324"/>
              <a:gd name="connsiteX4489" fmla="*/ 2535 w 1655762"/>
              <a:gd name="connsiteY4489" fmla="*/ 814483 h 1687324"/>
              <a:gd name="connsiteX4490" fmla="*/ 2236 w 1655762"/>
              <a:gd name="connsiteY4490" fmla="*/ 814408 h 1687324"/>
              <a:gd name="connsiteX4491" fmla="*/ 0 w 1655762"/>
              <a:gd name="connsiteY4491" fmla="*/ 809933 h 1687324"/>
              <a:gd name="connsiteX4492" fmla="*/ 2236 w 1655762"/>
              <a:gd name="connsiteY4492" fmla="*/ 794271 h 1687324"/>
              <a:gd name="connsiteX4493" fmla="*/ 0 w 1655762"/>
              <a:gd name="connsiteY4493" fmla="*/ 780847 h 1687324"/>
              <a:gd name="connsiteX4494" fmla="*/ 0 w 1655762"/>
              <a:gd name="connsiteY4494" fmla="*/ 774135 h 1687324"/>
              <a:gd name="connsiteX4495" fmla="*/ 2236 w 1655762"/>
              <a:gd name="connsiteY4495" fmla="*/ 767422 h 1687324"/>
              <a:gd name="connsiteX4496" fmla="*/ 2236 w 1655762"/>
              <a:gd name="connsiteY4496" fmla="*/ 776372 h 1687324"/>
              <a:gd name="connsiteX4497" fmla="*/ 3175 w 1655762"/>
              <a:gd name="connsiteY4497" fmla="*/ 766269 h 1687324"/>
              <a:gd name="connsiteX4498" fmla="*/ 3175 w 1655762"/>
              <a:gd name="connsiteY4498" fmla="*/ 762636 h 1687324"/>
              <a:gd name="connsiteX4499" fmla="*/ 3569 w 1655762"/>
              <a:gd name="connsiteY4499" fmla="*/ 762360 h 1687324"/>
              <a:gd name="connsiteX4500" fmla="*/ 4472 w 1655762"/>
              <a:gd name="connsiteY4500" fmla="*/ 753998 h 1687324"/>
              <a:gd name="connsiteX4501" fmla="*/ 6459 w 1655762"/>
              <a:gd name="connsiteY4501" fmla="*/ 744054 h 1687324"/>
              <a:gd name="connsiteX4502" fmla="*/ 6708 w 1655762"/>
              <a:gd name="connsiteY4502" fmla="*/ 745049 h 1687324"/>
              <a:gd name="connsiteX4503" fmla="*/ 6708 w 1655762"/>
              <a:gd name="connsiteY4503" fmla="*/ 742811 h 1687324"/>
              <a:gd name="connsiteX4504" fmla="*/ 6459 w 1655762"/>
              <a:gd name="connsiteY4504" fmla="*/ 744054 h 1687324"/>
              <a:gd name="connsiteX4505" fmla="*/ 6149 w 1655762"/>
              <a:gd name="connsiteY4505" fmla="*/ 742811 h 1687324"/>
              <a:gd name="connsiteX4506" fmla="*/ 6708 w 1655762"/>
              <a:gd name="connsiteY4506" fmla="*/ 741021 h 1687324"/>
              <a:gd name="connsiteX4507" fmla="*/ 8944 w 1655762"/>
              <a:gd name="connsiteY4507" fmla="*/ 733862 h 1687324"/>
              <a:gd name="connsiteX4508" fmla="*/ 8944 w 1655762"/>
              <a:gd name="connsiteY4508" fmla="*/ 736099 h 1687324"/>
              <a:gd name="connsiteX4509" fmla="*/ 13415 w 1655762"/>
              <a:gd name="connsiteY4509" fmla="*/ 704776 h 1687324"/>
              <a:gd name="connsiteX4510" fmla="*/ 13415 w 1655762"/>
              <a:gd name="connsiteY4510" fmla="*/ 702538 h 1687324"/>
              <a:gd name="connsiteX4511" fmla="*/ 15642 w 1655762"/>
              <a:gd name="connsiteY4511" fmla="*/ 699196 h 1687324"/>
              <a:gd name="connsiteX4512" fmla="*/ 15642 w 1655762"/>
              <a:gd name="connsiteY4512" fmla="*/ 698483 h 1687324"/>
              <a:gd name="connsiteX4513" fmla="*/ 17128 w 1655762"/>
              <a:gd name="connsiteY4513" fmla="*/ 692531 h 1687324"/>
              <a:gd name="connsiteX4514" fmla="*/ 17887 w 1655762"/>
              <a:gd name="connsiteY4514" fmla="*/ 689114 h 1687324"/>
              <a:gd name="connsiteX4515" fmla="*/ 18076 w 1655762"/>
              <a:gd name="connsiteY4515" fmla="*/ 688737 h 1687324"/>
              <a:gd name="connsiteX4516" fmla="*/ 18435 w 1655762"/>
              <a:gd name="connsiteY4516" fmla="*/ 687297 h 1687324"/>
              <a:gd name="connsiteX4517" fmla="*/ 18795 w 1655762"/>
              <a:gd name="connsiteY4517" fmla="*/ 687297 h 1687324"/>
              <a:gd name="connsiteX4518" fmla="*/ 20123 w 1655762"/>
              <a:gd name="connsiteY4518" fmla="*/ 684639 h 1687324"/>
              <a:gd name="connsiteX4519" fmla="*/ 20123 w 1655762"/>
              <a:gd name="connsiteY4519" fmla="*/ 682810 h 1687324"/>
              <a:gd name="connsiteX4520" fmla="*/ 20111 w 1655762"/>
              <a:gd name="connsiteY4520" fmla="*/ 682822 h 1687324"/>
              <a:gd name="connsiteX4521" fmla="*/ 18994 w 1655762"/>
              <a:gd name="connsiteY4521" fmla="*/ 685059 h 1687324"/>
              <a:gd name="connsiteX4522" fmla="*/ 20111 w 1655762"/>
              <a:gd name="connsiteY4522" fmla="*/ 680585 h 1687324"/>
              <a:gd name="connsiteX4523" fmla="*/ 17876 w 1655762"/>
              <a:gd name="connsiteY4523" fmla="*/ 687297 h 1687324"/>
              <a:gd name="connsiteX4524" fmla="*/ 20111 w 1655762"/>
              <a:gd name="connsiteY4524" fmla="*/ 676111 h 1687324"/>
              <a:gd name="connsiteX4525" fmla="*/ 20123 w 1655762"/>
              <a:gd name="connsiteY4525" fmla="*/ 676062 h 1687324"/>
              <a:gd name="connsiteX4526" fmla="*/ 20123 w 1655762"/>
              <a:gd name="connsiteY4526" fmla="*/ 675690 h 1687324"/>
              <a:gd name="connsiteX4527" fmla="*/ 21115 w 1655762"/>
              <a:gd name="connsiteY4527" fmla="*/ 672003 h 1687324"/>
              <a:gd name="connsiteX4528" fmla="*/ 21237 w 1655762"/>
              <a:gd name="connsiteY4528" fmla="*/ 671502 h 1687324"/>
              <a:gd name="connsiteX4529" fmla="*/ 22204 w 1655762"/>
              <a:gd name="connsiteY4529" fmla="*/ 666669 h 1687324"/>
              <a:gd name="connsiteX4530" fmla="*/ 22358 w 1655762"/>
              <a:gd name="connsiteY4530" fmla="*/ 664503 h 1687324"/>
              <a:gd name="connsiteX4531" fmla="*/ 20123 w 1655762"/>
              <a:gd name="connsiteY4531" fmla="*/ 675690 h 1687324"/>
              <a:gd name="connsiteX4532" fmla="*/ 22358 w 1655762"/>
              <a:gd name="connsiteY4532" fmla="*/ 662265 h 1687324"/>
              <a:gd name="connsiteX4533" fmla="*/ 23197 w 1655762"/>
              <a:gd name="connsiteY4533" fmla="*/ 661147 h 1687324"/>
              <a:gd name="connsiteX4534" fmla="*/ 22864 w 1655762"/>
              <a:gd name="connsiteY4534" fmla="*/ 663367 h 1687324"/>
              <a:gd name="connsiteX4535" fmla="*/ 23812 w 1655762"/>
              <a:gd name="connsiteY4535" fmla="*/ 658624 h 1687324"/>
              <a:gd name="connsiteX4536" fmla="*/ 23393 w 1655762"/>
              <a:gd name="connsiteY4536" fmla="*/ 662814 h 1687324"/>
              <a:gd name="connsiteX4537" fmla="*/ 25697 w 1655762"/>
              <a:gd name="connsiteY4537" fmla="*/ 653739 h 1687324"/>
              <a:gd name="connsiteX4538" fmla="*/ 27005 w 1655762"/>
              <a:gd name="connsiteY4538" fmla="*/ 649270 h 1687324"/>
              <a:gd name="connsiteX4539" fmla="*/ 28507 w 1655762"/>
              <a:gd name="connsiteY4539" fmla="*/ 633739 h 1687324"/>
              <a:gd name="connsiteX4540" fmla="*/ 33538 w 1655762"/>
              <a:gd name="connsiteY4540" fmla="*/ 613044 h 1687324"/>
              <a:gd name="connsiteX4541" fmla="*/ 33538 w 1655762"/>
              <a:gd name="connsiteY4541" fmla="*/ 613043 h 1687324"/>
              <a:gd name="connsiteX4542" fmla="*/ 33538 w 1655762"/>
              <a:gd name="connsiteY4542" fmla="*/ 610806 h 1687324"/>
              <a:gd name="connsiteX4543" fmla="*/ 34656 w 1655762"/>
              <a:gd name="connsiteY4543" fmla="*/ 607170 h 1687324"/>
              <a:gd name="connsiteX4544" fmla="*/ 35509 w 1655762"/>
              <a:gd name="connsiteY4544" fmla="*/ 603111 h 1687324"/>
              <a:gd name="connsiteX4545" fmla="*/ 34661 w 1655762"/>
              <a:gd name="connsiteY4545" fmla="*/ 605118 h 1687324"/>
              <a:gd name="connsiteX4546" fmla="*/ 35556 w 1655762"/>
              <a:gd name="connsiteY4546" fmla="*/ 602889 h 1687324"/>
              <a:gd name="connsiteX4547" fmla="*/ 35773 w 1655762"/>
              <a:gd name="connsiteY4547" fmla="*/ 601856 h 1687324"/>
              <a:gd name="connsiteX4548" fmla="*/ 29066 w 1655762"/>
              <a:gd name="connsiteY4548" fmla="*/ 617518 h 1687324"/>
              <a:gd name="connsiteX4549" fmla="*/ 24594 w 1655762"/>
              <a:gd name="connsiteY4549" fmla="*/ 633179 h 1687324"/>
              <a:gd name="connsiteX4550" fmla="*/ 29066 w 1655762"/>
              <a:gd name="connsiteY4550" fmla="*/ 624230 h 1687324"/>
              <a:gd name="connsiteX4551" fmla="*/ 31302 w 1655762"/>
              <a:gd name="connsiteY4551" fmla="*/ 619755 h 1687324"/>
              <a:gd name="connsiteX4552" fmla="*/ 24594 w 1655762"/>
              <a:gd name="connsiteY4552" fmla="*/ 635417 h 1687324"/>
              <a:gd name="connsiteX4553" fmla="*/ 22358 w 1655762"/>
              <a:gd name="connsiteY4553" fmla="*/ 644366 h 1687324"/>
              <a:gd name="connsiteX4554" fmla="*/ 17887 w 1655762"/>
              <a:gd name="connsiteY4554" fmla="*/ 653316 h 1687324"/>
              <a:gd name="connsiteX4555" fmla="*/ 13415 w 1655762"/>
              <a:gd name="connsiteY4555" fmla="*/ 677927 h 1687324"/>
              <a:gd name="connsiteX4556" fmla="*/ 13415 w 1655762"/>
              <a:gd name="connsiteY4556" fmla="*/ 675690 h 1687324"/>
              <a:gd name="connsiteX4557" fmla="*/ 11179 w 1655762"/>
              <a:gd name="connsiteY4557" fmla="*/ 684639 h 1687324"/>
              <a:gd name="connsiteX4558" fmla="*/ 15651 w 1655762"/>
              <a:gd name="connsiteY4558" fmla="*/ 660028 h 1687324"/>
              <a:gd name="connsiteX4559" fmla="*/ 13415 w 1655762"/>
              <a:gd name="connsiteY4559" fmla="*/ 668978 h 1687324"/>
              <a:gd name="connsiteX4560" fmla="*/ 15651 w 1655762"/>
              <a:gd name="connsiteY4560" fmla="*/ 655553 h 1687324"/>
              <a:gd name="connsiteX4561" fmla="*/ 18725 w 1655762"/>
              <a:gd name="connsiteY4561" fmla="*/ 645485 h 1687324"/>
              <a:gd name="connsiteX4562" fmla="*/ 19693 w 1655762"/>
              <a:gd name="connsiteY4562" fmla="*/ 638515 h 1687324"/>
              <a:gd name="connsiteX4563" fmla="*/ 20123 w 1655762"/>
              <a:gd name="connsiteY4563" fmla="*/ 637654 h 1687324"/>
              <a:gd name="connsiteX4564" fmla="*/ 20123 w 1655762"/>
              <a:gd name="connsiteY4564" fmla="*/ 635417 h 1687324"/>
              <a:gd name="connsiteX4565" fmla="*/ 22358 w 1655762"/>
              <a:gd name="connsiteY4565" fmla="*/ 630942 h 1687324"/>
              <a:gd name="connsiteX4566" fmla="*/ 22358 w 1655762"/>
              <a:gd name="connsiteY4566" fmla="*/ 626467 h 1687324"/>
              <a:gd name="connsiteX4567" fmla="*/ 29066 w 1655762"/>
              <a:gd name="connsiteY4567" fmla="*/ 608568 h 1687324"/>
              <a:gd name="connsiteX4568" fmla="*/ 24594 w 1655762"/>
              <a:gd name="connsiteY4568" fmla="*/ 624230 h 1687324"/>
              <a:gd name="connsiteX4569" fmla="*/ 30683 w 1655762"/>
              <a:gd name="connsiteY4569" fmla="*/ 604427 h 1687324"/>
              <a:gd name="connsiteX4570" fmla="*/ 30163 w 1655762"/>
              <a:gd name="connsiteY4570" fmla="*/ 605118 h 1687324"/>
              <a:gd name="connsiteX4571" fmla="*/ 32119 w 1655762"/>
              <a:gd name="connsiteY4571" fmla="*/ 599759 h 1687324"/>
              <a:gd name="connsiteX4572" fmla="*/ 33538 w 1655762"/>
              <a:gd name="connsiteY4572" fmla="*/ 595144 h 1687324"/>
              <a:gd name="connsiteX4573" fmla="*/ 29066 w 1655762"/>
              <a:gd name="connsiteY4573" fmla="*/ 604094 h 1687324"/>
              <a:gd name="connsiteX4574" fmla="*/ 33538 w 1655762"/>
              <a:gd name="connsiteY4574" fmla="*/ 589830 h 1687324"/>
              <a:gd name="connsiteX4575" fmla="*/ 33742 w 1655762"/>
              <a:gd name="connsiteY4575" fmla="*/ 588949 h 1687324"/>
              <a:gd name="connsiteX4576" fmla="*/ 30163 w 1655762"/>
              <a:gd name="connsiteY4576" fmla="*/ 596900 h 1687324"/>
              <a:gd name="connsiteX4577" fmla="*/ 34706 w 1655762"/>
              <a:gd name="connsiteY4577" fmla="*/ 584787 h 1687324"/>
              <a:gd name="connsiteX4578" fmla="*/ 38009 w 1655762"/>
              <a:gd name="connsiteY4578" fmla="*/ 570533 h 1687324"/>
              <a:gd name="connsiteX4579" fmla="*/ 38009 w 1655762"/>
              <a:gd name="connsiteY4579" fmla="*/ 572770 h 1687324"/>
              <a:gd name="connsiteX4580" fmla="*/ 40245 w 1655762"/>
              <a:gd name="connsiteY4580" fmla="*/ 564100 h 1687324"/>
              <a:gd name="connsiteX4581" fmla="*/ 40598 w 1655762"/>
              <a:gd name="connsiteY4581" fmla="*/ 562996 h 1687324"/>
              <a:gd name="connsiteX4582" fmla="*/ 41084 w 1655762"/>
              <a:gd name="connsiteY4582" fmla="*/ 562422 h 1687324"/>
              <a:gd name="connsiteX4583" fmla="*/ 41500 w 1655762"/>
              <a:gd name="connsiteY4583" fmla="*/ 560839 h 1687324"/>
              <a:gd name="connsiteX4584" fmla="*/ 44717 w 1655762"/>
              <a:gd name="connsiteY4584" fmla="*/ 553193 h 1687324"/>
              <a:gd name="connsiteX4585" fmla="*/ 48027 w 1655762"/>
              <a:gd name="connsiteY4585" fmla="*/ 542841 h 1687324"/>
              <a:gd name="connsiteX4586" fmla="*/ 49188 w 1655762"/>
              <a:gd name="connsiteY4586" fmla="*/ 541447 h 1687324"/>
              <a:gd name="connsiteX4587" fmla="*/ 49876 w 1655762"/>
              <a:gd name="connsiteY4587" fmla="*/ 538177 h 1687324"/>
              <a:gd name="connsiteX4588" fmla="*/ 51424 w 1655762"/>
              <a:gd name="connsiteY4588" fmla="*/ 535853 h 1687324"/>
              <a:gd name="connsiteX4589" fmla="*/ 53660 w 1655762"/>
              <a:gd name="connsiteY4589" fmla="*/ 532497 h 1687324"/>
              <a:gd name="connsiteX4590" fmla="*/ 67075 w 1655762"/>
              <a:gd name="connsiteY4590" fmla="*/ 496699 h 1687324"/>
              <a:gd name="connsiteX4591" fmla="*/ 69311 w 1655762"/>
              <a:gd name="connsiteY4591" fmla="*/ 494462 h 1687324"/>
              <a:gd name="connsiteX4592" fmla="*/ 78254 w 1655762"/>
              <a:gd name="connsiteY4592" fmla="*/ 474325 h 1687324"/>
              <a:gd name="connsiteX4593" fmla="*/ 73782 w 1655762"/>
              <a:gd name="connsiteY4593" fmla="*/ 478800 h 1687324"/>
              <a:gd name="connsiteX4594" fmla="*/ 78254 w 1655762"/>
              <a:gd name="connsiteY4594" fmla="*/ 467613 h 1687324"/>
              <a:gd name="connsiteX4595" fmla="*/ 84961 w 1655762"/>
              <a:gd name="connsiteY4595" fmla="*/ 454189 h 1687324"/>
              <a:gd name="connsiteX4596" fmla="*/ 91669 w 1655762"/>
              <a:gd name="connsiteY4596" fmla="*/ 438527 h 1687324"/>
              <a:gd name="connsiteX4597" fmla="*/ 87197 w 1655762"/>
              <a:gd name="connsiteY4597" fmla="*/ 447477 h 1687324"/>
              <a:gd name="connsiteX4598" fmla="*/ 87197 w 1655762"/>
              <a:gd name="connsiteY4598" fmla="*/ 445239 h 1687324"/>
              <a:gd name="connsiteX4599" fmla="*/ 80490 w 1655762"/>
              <a:gd name="connsiteY4599" fmla="*/ 458664 h 1687324"/>
              <a:gd name="connsiteX4600" fmla="*/ 76018 w 1655762"/>
              <a:gd name="connsiteY4600" fmla="*/ 469851 h 1687324"/>
              <a:gd name="connsiteX4601" fmla="*/ 67075 w 1655762"/>
              <a:gd name="connsiteY4601" fmla="*/ 487750 h 1687324"/>
              <a:gd name="connsiteX4602" fmla="*/ 71547 w 1655762"/>
              <a:gd name="connsiteY4602" fmla="*/ 483275 h 1687324"/>
              <a:gd name="connsiteX4603" fmla="*/ 60367 w 1655762"/>
              <a:gd name="connsiteY4603" fmla="*/ 507886 h 1687324"/>
              <a:gd name="connsiteX4604" fmla="*/ 49188 w 1655762"/>
              <a:gd name="connsiteY4604" fmla="*/ 530260 h 1687324"/>
              <a:gd name="connsiteX4605" fmla="*/ 44717 w 1655762"/>
              <a:gd name="connsiteY4605" fmla="*/ 539209 h 1687324"/>
              <a:gd name="connsiteX4606" fmla="*/ 40245 w 1655762"/>
              <a:gd name="connsiteY4606" fmla="*/ 550396 h 1687324"/>
              <a:gd name="connsiteX4607" fmla="*/ 33538 w 1655762"/>
              <a:gd name="connsiteY4607" fmla="*/ 568295 h 1687324"/>
              <a:gd name="connsiteX4608" fmla="*/ 35773 w 1655762"/>
              <a:gd name="connsiteY4608" fmla="*/ 559346 h 1687324"/>
              <a:gd name="connsiteX4609" fmla="*/ 33258 w 1655762"/>
              <a:gd name="connsiteY4609" fmla="*/ 568855 h 1687324"/>
              <a:gd name="connsiteX4610" fmla="*/ 31245 w 1655762"/>
              <a:gd name="connsiteY4610" fmla="*/ 575033 h 1687324"/>
              <a:gd name="connsiteX4611" fmla="*/ 30964 w 1655762"/>
              <a:gd name="connsiteY4611" fmla="*/ 575158 h 1687324"/>
              <a:gd name="connsiteX4612" fmla="*/ 32140 w 1655762"/>
              <a:gd name="connsiteY4612" fmla="*/ 571092 h 1687324"/>
              <a:gd name="connsiteX4613" fmla="*/ 33538 w 1655762"/>
              <a:gd name="connsiteY4613" fmla="*/ 563821 h 1687324"/>
              <a:gd name="connsiteX4614" fmla="*/ 31302 w 1655762"/>
              <a:gd name="connsiteY4614" fmla="*/ 570533 h 1687324"/>
              <a:gd name="connsiteX4615" fmla="*/ 31070 w 1655762"/>
              <a:gd name="connsiteY4615" fmla="*/ 571049 h 1687324"/>
              <a:gd name="connsiteX4616" fmla="*/ 28786 w 1655762"/>
              <a:gd name="connsiteY4616" fmla="*/ 576126 h 1687324"/>
              <a:gd name="connsiteX4617" fmla="*/ 30964 w 1655762"/>
              <a:gd name="connsiteY4617" fmla="*/ 575158 h 1687324"/>
              <a:gd name="connsiteX4618" fmla="*/ 29066 w 1655762"/>
              <a:gd name="connsiteY4618" fmla="*/ 581720 h 1687324"/>
              <a:gd name="connsiteX4619" fmla="*/ 31245 w 1655762"/>
              <a:gd name="connsiteY4619" fmla="*/ 575033 h 1687324"/>
              <a:gd name="connsiteX4620" fmla="*/ 31302 w 1655762"/>
              <a:gd name="connsiteY4620" fmla="*/ 575008 h 1687324"/>
              <a:gd name="connsiteX4621" fmla="*/ 26830 w 1655762"/>
              <a:gd name="connsiteY4621" fmla="*/ 590669 h 1687324"/>
              <a:gd name="connsiteX4622" fmla="*/ 22358 w 1655762"/>
              <a:gd name="connsiteY4622" fmla="*/ 595144 h 1687324"/>
              <a:gd name="connsiteX4623" fmla="*/ 22388 w 1655762"/>
              <a:gd name="connsiteY4623" fmla="*/ 594907 h 1687324"/>
              <a:gd name="connsiteX4624" fmla="*/ 22225 w 1655762"/>
              <a:gd name="connsiteY4624" fmla="*/ 595313 h 1687324"/>
              <a:gd name="connsiteX4625" fmla="*/ 22616 w 1655762"/>
              <a:gd name="connsiteY4625" fmla="*/ 593079 h 1687324"/>
              <a:gd name="connsiteX4626" fmla="*/ 22638 w 1655762"/>
              <a:gd name="connsiteY4626" fmla="*/ 592907 h 1687324"/>
              <a:gd name="connsiteX4627" fmla="*/ 22681 w 1655762"/>
              <a:gd name="connsiteY4627" fmla="*/ 592708 h 1687324"/>
              <a:gd name="connsiteX4628" fmla="*/ 23614 w 1655762"/>
              <a:gd name="connsiteY4628" fmla="*/ 587376 h 1687324"/>
              <a:gd name="connsiteX4629" fmla="*/ 23813 w 1655762"/>
              <a:gd name="connsiteY4629" fmla="*/ 586242 h 1687324"/>
              <a:gd name="connsiteX4630" fmla="*/ 24343 w 1655762"/>
              <a:gd name="connsiteY4630" fmla="*/ 585105 h 1687324"/>
              <a:gd name="connsiteX4631" fmla="*/ 24594 w 1655762"/>
              <a:gd name="connsiteY4631" fmla="*/ 583957 h 1687324"/>
              <a:gd name="connsiteX4632" fmla="*/ 24867 w 1655762"/>
              <a:gd name="connsiteY4632" fmla="*/ 582864 h 1687324"/>
              <a:gd name="connsiteX4633" fmla="*/ 26830 w 1655762"/>
              <a:gd name="connsiteY4633" fmla="*/ 575008 h 1687324"/>
              <a:gd name="connsiteX4634" fmla="*/ 26830 w 1655762"/>
              <a:gd name="connsiteY4634" fmla="*/ 566058 h 1687324"/>
              <a:gd name="connsiteX4635" fmla="*/ 26830 w 1655762"/>
              <a:gd name="connsiteY4635" fmla="*/ 570533 h 1687324"/>
              <a:gd name="connsiteX4636" fmla="*/ 44717 w 1655762"/>
              <a:gd name="connsiteY4636" fmla="*/ 521310 h 1687324"/>
              <a:gd name="connsiteX4637" fmla="*/ 62603 w 1655762"/>
              <a:gd name="connsiteY4637" fmla="*/ 483275 h 1687324"/>
              <a:gd name="connsiteX4638" fmla="*/ 69311 w 1655762"/>
              <a:gd name="connsiteY4638" fmla="*/ 467613 h 1687324"/>
              <a:gd name="connsiteX4639" fmla="*/ 71547 w 1655762"/>
              <a:gd name="connsiteY4639" fmla="*/ 465423 h 1687324"/>
              <a:gd name="connsiteX4640" fmla="*/ 71547 w 1655762"/>
              <a:gd name="connsiteY4640" fmla="*/ 465422 h 1687324"/>
              <a:gd name="connsiteX4641" fmla="*/ 71547 w 1655762"/>
              <a:gd name="connsiteY4641" fmla="*/ 465421 h 1687324"/>
              <a:gd name="connsiteX4642" fmla="*/ 71547 w 1655762"/>
              <a:gd name="connsiteY4642" fmla="*/ 465420 h 1687324"/>
              <a:gd name="connsiteX4643" fmla="*/ 71547 w 1655762"/>
              <a:gd name="connsiteY4643" fmla="*/ 465419 h 1687324"/>
              <a:gd name="connsiteX4644" fmla="*/ 71547 w 1655762"/>
              <a:gd name="connsiteY4644" fmla="*/ 465418 h 1687324"/>
              <a:gd name="connsiteX4645" fmla="*/ 71547 w 1655762"/>
              <a:gd name="connsiteY4645" fmla="*/ 465417 h 1687324"/>
              <a:gd name="connsiteX4646" fmla="*/ 71547 w 1655762"/>
              <a:gd name="connsiteY4646" fmla="*/ 465416 h 1687324"/>
              <a:gd name="connsiteX4647" fmla="*/ 71547 w 1655762"/>
              <a:gd name="connsiteY4647" fmla="*/ 465415 h 1687324"/>
              <a:gd name="connsiteX4648" fmla="*/ 71547 w 1655762"/>
              <a:gd name="connsiteY4648" fmla="*/ 465414 h 1687324"/>
              <a:gd name="connsiteX4649" fmla="*/ 71547 w 1655762"/>
              <a:gd name="connsiteY4649" fmla="*/ 465413 h 1687324"/>
              <a:gd name="connsiteX4650" fmla="*/ 71547 w 1655762"/>
              <a:gd name="connsiteY4650" fmla="*/ 465412 h 1687324"/>
              <a:gd name="connsiteX4651" fmla="*/ 71547 w 1655762"/>
              <a:gd name="connsiteY4651" fmla="*/ 465411 h 1687324"/>
              <a:gd name="connsiteX4652" fmla="*/ 71547 w 1655762"/>
              <a:gd name="connsiteY4652" fmla="*/ 465410 h 1687324"/>
              <a:gd name="connsiteX4653" fmla="*/ 71547 w 1655762"/>
              <a:gd name="connsiteY4653" fmla="*/ 465409 h 1687324"/>
              <a:gd name="connsiteX4654" fmla="*/ 71547 w 1655762"/>
              <a:gd name="connsiteY4654" fmla="*/ 465408 h 1687324"/>
              <a:gd name="connsiteX4655" fmla="*/ 71547 w 1655762"/>
              <a:gd name="connsiteY4655" fmla="*/ 465407 h 1687324"/>
              <a:gd name="connsiteX4656" fmla="*/ 71547 w 1655762"/>
              <a:gd name="connsiteY4656" fmla="*/ 465406 h 1687324"/>
              <a:gd name="connsiteX4657" fmla="*/ 71547 w 1655762"/>
              <a:gd name="connsiteY4657" fmla="*/ 465405 h 1687324"/>
              <a:gd name="connsiteX4658" fmla="*/ 71547 w 1655762"/>
              <a:gd name="connsiteY4658" fmla="*/ 465404 h 1687324"/>
              <a:gd name="connsiteX4659" fmla="*/ 71547 w 1655762"/>
              <a:gd name="connsiteY4659" fmla="*/ 465403 h 1687324"/>
              <a:gd name="connsiteX4660" fmla="*/ 71547 w 1655762"/>
              <a:gd name="connsiteY4660" fmla="*/ 465402 h 1687324"/>
              <a:gd name="connsiteX4661" fmla="*/ 71547 w 1655762"/>
              <a:gd name="connsiteY4661" fmla="*/ 465401 h 1687324"/>
              <a:gd name="connsiteX4662" fmla="*/ 71547 w 1655762"/>
              <a:gd name="connsiteY4662" fmla="*/ 465400 h 1687324"/>
              <a:gd name="connsiteX4663" fmla="*/ 71547 w 1655762"/>
              <a:gd name="connsiteY4663" fmla="*/ 465399 h 1687324"/>
              <a:gd name="connsiteX4664" fmla="*/ 71547 w 1655762"/>
              <a:gd name="connsiteY4664" fmla="*/ 465398 h 1687324"/>
              <a:gd name="connsiteX4665" fmla="*/ 71547 w 1655762"/>
              <a:gd name="connsiteY4665" fmla="*/ 465397 h 1687324"/>
              <a:gd name="connsiteX4666" fmla="*/ 71547 w 1655762"/>
              <a:gd name="connsiteY4666" fmla="*/ 465396 h 1687324"/>
              <a:gd name="connsiteX4667" fmla="*/ 71547 w 1655762"/>
              <a:gd name="connsiteY4667" fmla="*/ 465395 h 1687324"/>
              <a:gd name="connsiteX4668" fmla="*/ 71547 w 1655762"/>
              <a:gd name="connsiteY4668" fmla="*/ 465394 h 1687324"/>
              <a:gd name="connsiteX4669" fmla="*/ 71547 w 1655762"/>
              <a:gd name="connsiteY4669" fmla="*/ 465393 h 1687324"/>
              <a:gd name="connsiteX4670" fmla="*/ 71547 w 1655762"/>
              <a:gd name="connsiteY4670" fmla="*/ 465392 h 1687324"/>
              <a:gd name="connsiteX4671" fmla="*/ 71547 w 1655762"/>
              <a:gd name="connsiteY4671" fmla="*/ 465391 h 1687324"/>
              <a:gd name="connsiteX4672" fmla="*/ 71547 w 1655762"/>
              <a:gd name="connsiteY4672" fmla="*/ 465390 h 1687324"/>
              <a:gd name="connsiteX4673" fmla="*/ 71547 w 1655762"/>
              <a:gd name="connsiteY4673" fmla="*/ 465389 h 1687324"/>
              <a:gd name="connsiteX4674" fmla="*/ 71547 w 1655762"/>
              <a:gd name="connsiteY4674" fmla="*/ 465388 h 1687324"/>
              <a:gd name="connsiteX4675" fmla="*/ 71547 w 1655762"/>
              <a:gd name="connsiteY4675" fmla="*/ 465387 h 1687324"/>
              <a:gd name="connsiteX4676" fmla="*/ 71547 w 1655762"/>
              <a:gd name="connsiteY4676" fmla="*/ 465386 h 1687324"/>
              <a:gd name="connsiteX4677" fmla="*/ 71547 w 1655762"/>
              <a:gd name="connsiteY4677" fmla="*/ 465385 h 1687324"/>
              <a:gd name="connsiteX4678" fmla="*/ 71547 w 1655762"/>
              <a:gd name="connsiteY4678" fmla="*/ 465384 h 1687324"/>
              <a:gd name="connsiteX4679" fmla="*/ 71547 w 1655762"/>
              <a:gd name="connsiteY4679" fmla="*/ 465383 h 1687324"/>
              <a:gd name="connsiteX4680" fmla="*/ 71547 w 1655762"/>
              <a:gd name="connsiteY4680" fmla="*/ 465382 h 1687324"/>
              <a:gd name="connsiteX4681" fmla="*/ 71547 w 1655762"/>
              <a:gd name="connsiteY4681" fmla="*/ 465381 h 1687324"/>
              <a:gd name="connsiteX4682" fmla="*/ 71547 w 1655762"/>
              <a:gd name="connsiteY4682" fmla="*/ 465380 h 1687324"/>
              <a:gd name="connsiteX4683" fmla="*/ 71547 w 1655762"/>
              <a:gd name="connsiteY4683" fmla="*/ 465379 h 1687324"/>
              <a:gd name="connsiteX4684" fmla="*/ 71547 w 1655762"/>
              <a:gd name="connsiteY4684" fmla="*/ 465378 h 1687324"/>
              <a:gd name="connsiteX4685" fmla="*/ 71547 w 1655762"/>
              <a:gd name="connsiteY4685" fmla="*/ 465377 h 1687324"/>
              <a:gd name="connsiteX4686" fmla="*/ 71547 w 1655762"/>
              <a:gd name="connsiteY4686" fmla="*/ 465376 h 1687324"/>
              <a:gd name="connsiteX4687" fmla="*/ 76018 w 1655762"/>
              <a:gd name="connsiteY4687" fmla="*/ 456426 h 1687324"/>
              <a:gd name="connsiteX4688" fmla="*/ 84961 w 1655762"/>
              <a:gd name="connsiteY4688" fmla="*/ 436290 h 1687324"/>
              <a:gd name="connsiteX4689" fmla="*/ 82726 w 1655762"/>
              <a:gd name="connsiteY4689" fmla="*/ 443002 h 1687324"/>
              <a:gd name="connsiteX4690" fmla="*/ 87197 w 1655762"/>
              <a:gd name="connsiteY4690" fmla="*/ 434052 h 1687324"/>
              <a:gd name="connsiteX4691" fmla="*/ 87197 w 1655762"/>
              <a:gd name="connsiteY4691" fmla="*/ 436290 h 1687324"/>
              <a:gd name="connsiteX4692" fmla="*/ 96141 w 1655762"/>
              <a:gd name="connsiteY4692" fmla="*/ 416153 h 1687324"/>
              <a:gd name="connsiteX4693" fmla="*/ 98376 w 1655762"/>
              <a:gd name="connsiteY4693" fmla="*/ 416153 h 1687324"/>
              <a:gd name="connsiteX4694" fmla="*/ 96141 w 1655762"/>
              <a:gd name="connsiteY4694" fmla="*/ 420628 h 1687324"/>
              <a:gd name="connsiteX4695" fmla="*/ 100612 w 1655762"/>
              <a:gd name="connsiteY4695" fmla="*/ 413916 h 1687324"/>
              <a:gd name="connsiteX4696" fmla="*/ 102848 w 1655762"/>
              <a:gd name="connsiteY4696" fmla="*/ 411679 h 1687324"/>
              <a:gd name="connsiteX4697" fmla="*/ 96141 w 1655762"/>
              <a:gd name="connsiteY4697" fmla="*/ 422865 h 1687324"/>
              <a:gd name="connsiteX4698" fmla="*/ 89433 w 1655762"/>
              <a:gd name="connsiteY4698" fmla="*/ 436290 h 1687324"/>
              <a:gd name="connsiteX4699" fmla="*/ 102848 w 1655762"/>
              <a:gd name="connsiteY4699" fmla="*/ 416153 h 1687324"/>
              <a:gd name="connsiteX4700" fmla="*/ 107320 w 1655762"/>
              <a:gd name="connsiteY4700" fmla="*/ 407204 h 1687324"/>
              <a:gd name="connsiteX4701" fmla="*/ 110674 w 1655762"/>
              <a:gd name="connsiteY4701" fmla="*/ 401331 h 1687324"/>
              <a:gd name="connsiteX4702" fmla="*/ 114027 w 1655762"/>
              <a:gd name="connsiteY4702" fmla="*/ 393782 h 1687324"/>
              <a:gd name="connsiteX4703" fmla="*/ 114027 w 1655762"/>
              <a:gd name="connsiteY4703" fmla="*/ 393781 h 1687324"/>
              <a:gd name="connsiteX4704" fmla="*/ 114307 w 1655762"/>
              <a:gd name="connsiteY4704" fmla="*/ 396297 h 1687324"/>
              <a:gd name="connsiteX4705" fmla="*/ 116263 w 1655762"/>
              <a:gd name="connsiteY4705" fmla="*/ 393780 h 1687324"/>
              <a:gd name="connsiteX4706" fmla="*/ 118499 w 1655762"/>
              <a:gd name="connsiteY4706" fmla="*/ 387067 h 1687324"/>
              <a:gd name="connsiteX4707" fmla="*/ 133590 w 1655762"/>
              <a:gd name="connsiteY4707" fmla="*/ 363576 h 1687324"/>
              <a:gd name="connsiteX4708" fmla="*/ 129678 w 1655762"/>
              <a:gd name="connsiteY4708" fmla="*/ 371406 h 1687324"/>
              <a:gd name="connsiteX4709" fmla="*/ 138621 w 1655762"/>
              <a:gd name="connsiteY4709" fmla="*/ 355744 h 1687324"/>
              <a:gd name="connsiteX4710" fmla="*/ 133590 w 1655762"/>
              <a:gd name="connsiteY4710" fmla="*/ 363576 h 1687324"/>
              <a:gd name="connsiteX4711" fmla="*/ 134429 w 1655762"/>
              <a:gd name="connsiteY4711" fmla="*/ 361897 h 1687324"/>
              <a:gd name="connsiteX4712" fmla="*/ 134430 w 1655762"/>
              <a:gd name="connsiteY4712" fmla="*/ 361895 h 1687324"/>
              <a:gd name="connsiteX4713" fmla="*/ 134150 w 1655762"/>
              <a:gd name="connsiteY4713" fmla="*/ 362456 h 1687324"/>
              <a:gd name="connsiteX4714" fmla="*/ 136281 w 1655762"/>
              <a:gd name="connsiteY4714" fmla="*/ 358820 h 1687324"/>
              <a:gd name="connsiteX4715" fmla="*/ 134430 w 1655762"/>
              <a:gd name="connsiteY4715" fmla="*/ 361895 h 1687324"/>
              <a:gd name="connsiteX4716" fmla="*/ 137503 w 1655762"/>
              <a:gd name="connsiteY4716" fmla="*/ 355744 h 1687324"/>
              <a:gd name="connsiteX4717" fmla="*/ 140857 w 1655762"/>
              <a:gd name="connsiteY4717" fmla="*/ 349032 h 1687324"/>
              <a:gd name="connsiteX4718" fmla="*/ 140857 w 1655762"/>
              <a:gd name="connsiteY4718" fmla="*/ 351269 h 1687324"/>
              <a:gd name="connsiteX4719" fmla="*/ 145329 w 1655762"/>
              <a:gd name="connsiteY4719" fmla="*/ 344557 h 1687324"/>
              <a:gd name="connsiteX4720" fmla="*/ 138621 w 1655762"/>
              <a:gd name="connsiteY4720" fmla="*/ 351269 h 1687324"/>
              <a:gd name="connsiteX4721" fmla="*/ 145329 w 1655762"/>
              <a:gd name="connsiteY4721" fmla="*/ 342320 h 1687324"/>
              <a:gd name="connsiteX4722" fmla="*/ 154272 w 1655762"/>
              <a:gd name="connsiteY4722" fmla="*/ 324421 h 1687324"/>
              <a:gd name="connsiteX4723" fmla="*/ 163215 w 1655762"/>
              <a:gd name="connsiteY4723" fmla="*/ 313234 h 1687324"/>
              <a:gd name="connsiteX4724" fmla="*/ 172159 w 1655762"/>
              <a:gd name="connsiteY4724" fmla="*/ 297572 h 1687324"/>
              <a:gd name="connsiteX4725" fmla="*/ 183338 w 1655762"/>
              <a:gd name="connsiteY4725" fmla="*/ 281910 h 1687324"/>
              <a:gd name="connsiteX4726" fmla="*/ 194517 w 1655762"/>
              <a:gd name="connsiteY4726" fmla="*/ 266249 h 1687324"/>
              <a:gd name="connsiteX4727" fmla="*/ 205696 w 1655762"/>
              <a:gd name="connsiteY4727" fmla="*/ 255062 h 1687324"/>
              <a:gd name="connsiteX4728" fmla="*/ 210168 w 1655762"/>
              <a:gd name="connsiteY4728" fmla="*/ 248350 h 1687324"/>
              <a:gd name="connsiteX4729" fmla="*/ 212403 w 1655762"/>
              <a:gd name="connsiteY4729" fmla="*/ 246112 h 1687324"/>
              <a:gd name="connsiteX4730" fmla="*/ 216875 w 1655762"/>
              <a:gd name="connsiteY4730" fmla="*/ 239400 h 1687324"/>
              <a:gd name="connsiteX4731" fmla="*/ 234762 w 1655762"/>
              <a:gd name="connsiteY4731" fmla="*/ 219264 h 1687324"/>
              <a:gd name="connsiteX4732" fmla="*/ 254884 w 1655762"/>
              <a:gd name="connsiteY4732" fmla="*/ 201365 h 1687324"/>
              <a:gd name="connsiteX4733" fmla="*/ 259356 w 1655762"/>
              <a:gd name="connsiteY4733" fmla="*/ 196890 h 1687324"/>
              <a:gd name="connsiteX4734" fmla="*/ 268299 w 1655762"/>
              <a:gd name="connsiteY4734" fmla="*/ 187940 h 1687324"/>
              <a:gd name="connsiteX4735" fmla="*/ 277242 w 1655762"/>
              <a:gd name="connsiteY4735" fmla="*/ 178991 h 1687324"/>
              <a:gd name="connsiteX4736" fmla="*/ 295129 w 1655762"/>
              <a:gd name="connsiteY4736" fmla="*/ 165566 h 1687324"/>
              <a:gd name="connsiteX4737" fmla="*/ 333138 w 1655762"/>
              <a:gd name="connsiteY4737" fmla="*/ 136480 h 1687324"/>
              <a:gd name="connsiteX4738" fmla="*/ 351024 w 1655762"/>
              <a:gd name="connsiteY4738" fmla="*/ 123056 h 1687324"/>
              <a:gd name="connsiteX4739" fmla="*/ 353260 w 1655762"/>
              <a:gd name="connsiteY4739" fmla="*/ 123056 h 1687324"/>
              <a:gd name="connsiteX4740" fmla="*/ 364439 w 1655762"/>
              <a:gd name="connsiteY4740" fmla="*/ 114107 h 1687324"/>
              <a:gd name="connsiteX4741" fmla="*/ 377854 w 1655762"/>
              <a:gd name="connsiteY4741" fmla="*/ 107395 h 1687324"/>
              <a:gd name="connsiteX4742" fmla="*/ 402448 w 1655762"/>
              <a:gd name="connsiteY4742" fmla="*/ 91733 h 1687324"/>
              <a:gd name="connsiteX4743" fmla="*/ 422571 w 1655762"/>
              <a:gd name="connsiteY4743" fmla="*/ 80546 h 1687324"/>
              <a:gd name="connsiteX4744" fmla="*/ 435986 w 1655762"/>
              <a:gd name="connsiteY4744" fmla="*/ 73834 h 1687324"/>
              <a:gd name="connsiteX4745" fmla="*/ 440457 w 1655762"/>
              <a:gd name="connsiteY4745" fmla="*/ 71596 h 1687324"/>
              <a:gd name="connsiteX4746" fmla="*/ 447165 w 1655762"/>
              <a:gd name="connsiteY4746" fmla="*/ 67122 h 1687324"/>
              <a:gd name="connsiteX4747" fmla="*/ 471759 w 1655762"/>
              <a:gd name="connsiteY4747" fmla="*/ 55935 h 1687324"/>
              <a:gd name="connsiteX4748" fmla="*/ 503060 w 1655762"/>
              <a:gd name="connsiteY4748" fmla="*/ 42510 h 1687324"/>
              <a:gd name="connsiteX4749" fmla="*/ 529890 w 1655762"/>
              <a:gd name="connsiteY4749" fmla="*/ 33561 h 1687324"/>
              <a:gd name="connsiteX4750" fmla="*/ 527654 w 1655762"/>
              <a:gd name="connsiteY4750" fmla="*/ 35798 h 1687324"/>
              <a:gd name="connsiteX4751" fmla="*/ 583550 w 1655762"/>
              <a:gd name="connsiteY4751" fmla="*/ 17899 h 1687324"/>
              <a:gd name="connsiteX4752" fmla="*/ 561192 w 1655762"/>
              <a:gd name="connsiteY4752" fmla="*/ 24611 h 1687324"/>
              <a:gd name="connsiteX4753" fmla="*/ 538833 w 1655762"/>
              <a:gd name="connsiteY4753" fmla="*/ 33561 h 1687324"/>
              <a:gd name="connsiteX4754" fmla="*/ 498589 w 1655762"/>
              <a:gd name="connsiteY4754" fmla="*/ 51460 h 1687324"/>
              <a:gd name="connsiteX4755" fmla="*/ 469523 w 1655762"/>
              <a:gd name="connsiteY4755" fmla="*/ 64884 h 1687324"/>
              <a:gd name="connsiteX4756" fmla="*/ 440457 w 1655762"/>
              <a:gd name="connsiteY4756" fmla="*/ 80546 h 1687324"/>
              <a:gd name="connsiteX4757" fmla="*/ 384562 w 1655762"/>
              <a:gd name="connsiteY4757" fmla="*/ 114107 h 1687324"/>
              <a:gd name="connsiteX4758" fmla="*/ 371147 w 1655762"/>
              <a:gd name="connsiteY4758" fmla="*/ 120819 h 1687324"/>
              <a:gd name="connsiteX4759" fmla="*/ 359968 w 1655762"/>
              <a:gd name="connsiteY4759" fmla="*/ 129768 h 1687324"/>
              <a:gd name="connsiteX4760" fmla="*/ 335374 w 1655762"/>
              <a:gd name="connsiteY4760" fmla="*/ 147667 h 1687324"/>
              <a:gd name="connsiteX4761" fmla="*/ 288421 w 1655762"/>
              <a:gd name="connsiteY4761" fmla="*/ 185703 h 1687324"/>
              <a:gd name="connsiteX4762" fmla="*/ 299600 w 1655762"/>
              <a:gd name="connsiteY4762" fmla="*/ 181228 h 1687324"/>
              <a:gd name="connsiteX4763" fmla="*/ 275006 w 1655762"/>
              <a:gd name="connsiteY4763" fmla="*/ 201365 h 1687324"/>
              <a:gd name="connsiteX4764" fmla="*/ 266569 w 1655762"/>
              <a:gd name="connsiteY4764" fmla="*/ 209808 h 1687324"/>
              <a:gd name="connsiteX4765" fmla="*/ 252648 w 1655762"/>
              <a:gd name="connsiteY4765" fmla="*/ 223738 h 1687324"/>
              <a:gd name="connsiteX4766" fmla="*/ 257120 w 1655762"/>
              <a:gd name="connsiteY4766" fmla="*/ 219264 h 1687324"/>
              <a:gd name="connsiteX4767" fmla="*/ 266569 w 1655762"/>
              <a:gd name="connsiteY4767" fmla="*/ 209808 h 1687324"/>
              <a:gd name="connsiteX4768" fmla="*/ 266622 w 1655762"/>
              <a:gd name="connsiteY4768" fmla="*/ 209755 h 1687324"/>
              <a:gd name="connsiteX4769" fmla="*/ 272771 w 1655762"/>
              <a:gd name="connsiteY4769" fmla="*/ 203602 h 1687324"/>
              <a:gd name="connsiteX4770" fmla="*/ 297365 w 1655762"/>
              <a:gd name="connsiteY4770" fmla="*/ 183466 h 1687324"/>
              <a:gd name="connsiteX4771" fmla="*/ 308544 w 1655762"/>
              <a:gd name="connsiteY4771" fmla="*/ 174516 h 1687324"/>
              <a:gd name="connsiteX4772" fmla="*/ 321959 w 1655762"/>
              <a:gd name="connsiteY4772" fmla="*/ 163329 h 1687324"/>
              <a:gd name="connsiteX4773" fmla="*/ 324194 w 1655762"/>
              <a:gd name="connsiteY4773" fmla="*/ 161092 h 1687324"/>
              <a:gd name="connsiteX4774" fmla="*/ 342081 w 1655762"/>
              <a:gd name="connsiteY4774" fmla="*/ 147667 h 1687324"/>
              <a:gd name="connsiteX4775" fmla="*/ 366675 w 1655762"/>
              <a:gd name="connsiteY4775" fmla="*/ 132006 h 1687324"/>
              <a:gd name="connsiteX4776" fmla="*/ 362203 w 1655762"/>
              <a:gd name="connsiteY4776" fmla="*/ 134243 h 1687324"/>
              <a:gd name="connsiteX4777" fmla="*/ 375618 w 1655762"/>
              <a:gd name="connsiteY4777" fmla="*/ 125294 h 1687324"/>
              <a:gd name="connsiteX4778" fmla="*/ 377854 w 1655762"/>
              <a:gd name="connsiteY4778" fmla="*/ 125294 h 1687324"/>
              <a:gd name="connsiteX4779" fmla="*/ 397977 w 1655762"/>
              <a:gd name="connsiteY4779" fmla="*/ 111869 h 1687324"/>
              <a:gd name="connsiteX4780" fmla="*/ 420335 w 1655762"/>
              <a:gd name="connsiteY4780" fmla="*/ 98445 h 1687324"/>
              <a:gd name="connsiteX4781" fmla="*/ 424806 w 1655762"/>
              <a:gd name="connsiteY4781" fmla="*/ 98445 h 1687324"/>
              <a:gd name="connsiteX4782" fmla="*/ 433750 w 1655762"/>
              <a:gd name="connsiteY4782" fmla="*/ 93970 h 1687324"/>
              <a:gd name="connsiteX4783" fmla="*/ 435986 w 1655762"/>
              <a:gd name="connsiteY4783" fmla="*/ 91733 h 1687324"/>
              <a:gd name="connsiteX4784" fmla="*/ 444929 w 1655762"/>
              <a:gd name="connsiteY4784" fmla="*/ 87258 h 1687324"/>
              <a:gd name="connsiteX4785" fmla="*/ 447165 w 1655762"/>
              <a:gd name="connsiteY4785" fmla="*/ 87258 h 1687324"/>
              <a:gd name="connsiteX4786" fmla="*/ 465051 w 1655762"/>
              <a:gd name="connsiteY4786" fmla="*/ 76071 h 1687324"/>
              <a:gd name="connsiteX4787" fmla="*/ 478465 w 1655762"/>
              <a:gd name="connsiteY4787" fmla="*/ 71597 h 1687324"/>
              <a:gd name="connsiteX4788" fmla="*/ 474126 w 1655762"/>
              <a:gd name="connsiteY4788" fmla="*/ 74492 h 1687324"/>
              <a:gd name="connsiteX4789" fmla="*/ 473715 w 1655762"/>
              <a:gd name="connsiteY4789" fmla="*/ 74673 h 1687324"/>
              <a:gd name="connsiteX4790" fmla="*/ 471759 w 1655762"/>
              <a:gd name="connsiteY4790" fmla="*/ 76071 h 1687324"/>
              <a:gd name="connsiteX4791" fmla="*/ 462815 w 1655762"/>
              <a:gd name="connsiteY4791" fmla="*/ 80546 h 1687324"/>
              <a:gd name="connsiteX4792" fmla="*/ 476230 w 1655762"/>
              <a:gd name="connsiteY4792" fmla="*/ 76071 h 1687324"/>
              <a:gd name="connsiteX4793" fmla="*/ 487410 w 1655762"/>
              <a:gd name="connsiteY4793" fmla="*/ 69359 h 1687324"/>
              <a:gd name="connsiteX4794" fmla="*/ 485174 w 1655762"/>
              <a:gd name="connsiteY4794" fmla="*/ 69359 h 1687324"/>
              <a:gd name="connsiteX4795" fmla="*/ 500824 w 1655762"/>
              <a:gd name="connsiteY4795" fmla="*/ 64884 h 1687324"/>
              <a:gd name="connsiteX4796" fmla="*/ 494117 w 1655762"/>
              <a:gd name="connsiteY4796" fmla="*/ 67122 h 1687324"/>
              <a:gd name="connsiteX4797" fmla="*/ 496353 w 1655762"/>
              <a:gd name="connsiteY4797" fmla="*/ 67122 h 1687324"/>
              <a:gd name="connsiteX4798" fmla="*/ 503340 w 1655762"/>
              <a:gd name="connsiteY4798" fmla="*/ 63766 h 1687324"/>
              <a:gd name="connsiteX4799" fmla="*/ 512004 w 1655762"/>
              <a:gd name="connsiteY4799" fmla="*/ 60409 h 1687324"/>
              <a:gd name="connsiteX4800" fmla="*/ 516475 w 1655762"/>
              <a:gd name="connsiteY4800" fmla="*/ 58172 h 1687324"/>
              <a:gd name="connsiteX4801" fmla="*/ 505296 w 1655762"/>
              <a:gd name="connsiteY4801" fmla="*/ 64884 h 1687324"/>
              <a:gd name="connsiteX4802" fmla="*/ 534362 w 1655762"/>
              <a:gd name="connsiteY4802" fmla="*/ 51460 h 1687324"/>
              <a:gd name="connsiteX4803" fmla="*/ 535609 w 1655762"/>
              <a:gd name="connsiteY4803" fmla="*/ 52458 h 1687324"/>
              <a:gd name="connsiteX4804" fmla="*/ 532126 w 1655762"/>
              <a:gd name="connsiteY4804" fmla="*/ 53697 h 1687324"/>
              <a:gd name="connsiteX4805" fmla="*/ 535759 w 1655762"/>
              <a:gd name="connsiteY4805" fmla="*/ 52579 h 1687324"/>
              <a:gd name="connsiteX4806" fmla="*/ 535609 w 1655762"/>
              <a:gd name="connsiteY4806" fmla="*/ 52458 h 1687324"/>
              <a:gd name="connsiteX4807" fmla="*/ 544703 w 1655762"/>
              <a:gd name="connsiteY4807" fmla="*/ 49223 h 1687324"/>
              <a:gd name="connsiteX4808" fmla="*/ 552248 w 1655762"/>
              <a:gd name="connsiteY4808" fmla="*/ 44748 h 1687324"/>
              <a:gd name="connsiteX4809" fmla="*/ 567899 w 1655762"/>
              <a:gd name="connsiteY4809" fmla="*/ 40273 h 1687324"/>
              <a:gd name="connsiteX4810" fmla="*/ 561192 w 1655762"/>
              <a:gd name="connsiteY4810" fmla="*/ 40273 h 1687324"/>
              <a:gd name="connsiteX4811" fmla="*/ 576842 w 1655762"/>
              <a:gd name="connsiteY4811" fmla="*/ 38036 h 1687324"/>
              <a:gd name="connsiteX4812" fmla="*/ 579078 w 1655762"/>
              <a:gd name="connsiteY4812" fmla="*/ 35798 h 1687324"/>
              <a:gd name="connsiteX4813" fmla="*/ 581314 w 1655762"/>
              <a:gd name="connsiteY4813" fmla="*/ 35798 h 1687324"/>
              <a:gd name="connsiteX4814" fmla="*/ 592493 w 1655762"/>
              <a:gd name="connsiteY4814" fmla="*/ 33561 h 1687324"/>
              <a:gd name="connsiteX4815" fmla="*/ 596965 w 1655762"/>
              <a:gd name="connsiteY4815" fmla="*/ 31323 h 1687324"/>
              <a:gd name="connsiteX4816" fmla="*/ 713228 w 1655762"/>
              <a:gd name="connsiteY4816" fmla="*/ 6712 h 1687324"/>
              <a:gd name="connsiteX4817" fmla="*/ 746765 w 1655762"/>
              <a:gd name="connsiteY4817" fmla="*/ 2238 h 1687324"/>
              <a:gd name="connsiteX4818" fmla="*/ 753472 w 1655762"/>
              <a:gd name="connsiteY4818" fmla="*/ 2238 h 1687324"/>
              <a:gd name="connsiteX4819" fmla="*/ 762416 w 1655762"/>
              <a:gd name="connsiteY4819" fmla="*/ 2238 h 1687324"/>
              <a:gd name="connsiteX4820" fmla="*/ 766887 w 1655762"/>
              <a:gd name="connsiteY4820" fmla="*/ 2238 h 1687324"/>
              <a:gd name="connsiteX4821" fmla="*/ 768204 w 1655762"/>
              <a:gd name="connsiteY4821" fmla="*/ 1410 h 168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</a:cxnLst>
            <a:rect l="l" t="t" r="r" b="b"/>
            <a:pathLst>
              <a:path w="1655762" h="1687324">
                <a:moveTo>
                  <a:pt x="648004" y="1660478"/>
                </a:moveTo>
                <a:cubicBezTo>
                  <a:pt x="652473" y="1660478"/>
                  <a:pt x="659177" y="1662715"/>
                  <a:pt x="663646" y="1662715"/>
                </a:cubicBezTo>
                <a:lnTo>
                  <a:pt x="686581" y="1667636"/>
                </a:lnTo>
                <a:lnTo>
                  <a:pt x="683756" y="1667189"/>
                </a:lnTo>
                <a:cubicBezTo>
                  <a:pt x="674818" y="1664952"/>
                  <a:pt x="668115" y="1662715"/>
                  <a:pt x="659177" y="1662715"/>
                </a:cubicBezTo>
                <a:cubicBezTo>
                  <a:pt x="654708" y="1660478"/>
                  <a:pt x="652473" y="1660478"/>
                  <a:pt x="648004" y="1660478"/>
                </a:cubicBezTo>
                <a:close/>
                <a:moveTo>
                  <a:pt x="655371" y="1644378"/>
                </a:moveTo>
                <a:lnTo>
                  <a:pt x="663574" y="1646049"/>
                </a:lnTo>
                <a:cubicBezTo>
                  <a:pt x="663574" y="1646049"/>
                  <a:pt x="661410" y="1646049"/>
                  <a:pt x="658974" y="1645719"/>
                </a:cubicBezTo>
                <a:close/>
                <a:moveTo>
                  <a:pt x="652759" y="1643407"/>
                </a:moveTo>
                <a:lnTo>
                  <a:pt x="655371" y="1644378"/>
                </a:lnTo>
                <a:lnTo>
                  <a:pt x="654916" y="1644286"/>
                </a:lnTo>
                <a:close/>
                <a:moveTo>
                  <a:pt x="652751" y="1643404"/>
                </a:moveTo>
                <a:lnTo>
                  <a:pt x="652759" y="1643407"/>
                </a:lnTo>
                <a:lnTo>
                  <a:pt x="652753" y="1643405"/>
                </a:lnTo>
                <a:close/>
                <a:moveTo>
                  <a:pt x="607783" y="1633631"/>
                </a:moveTo>
                <a:cubicBezTo>
                  <a:pt x="612252" y="1633631"/>
                  <a:pt x="616721" y="1635869"/>
                  <a:pt x="623425" y="1635869"/>
                </a:cubicBezTo>
                <a:lnTo>
                  <a:pt x="620912" y="1635869"/>
                </a:lnTo>
                <a:lnTo>
                  <a:pt x="632363" y="1638106"/>
                </a:lnTo>
                <a:cubicBezTo>
                  <a:pt x="632363" y="1638106"/>
                  <a:pt x="632363" y="1638106"/>
                  <a:pt x="627894" y="1638106"/>
                </a:cubicBezTo>
                <a:cubicBezTo>
                  <a:pt x="625659" y="1635869"/>
                  <a:pt x="623425" y="1635869"/>
                  <a:pt x="618956" y="1635869"/>
                </a:cubicBezTo>
                <a:lnTo>
                  <a:pt x="620911" y="1635869"/>
                </a:lnTo>
                <a:cubicBezTo>
                  <a:pt x="616163" y="1634750"/>
                  <a:pt x="611135" y="1633631"/>
                  <a:pt x="607783" y="1633631"/>
                </a:cubicBezTo>
                <a:close/>
                <a:moveTo>
                  <a:pt x="1244615" y="1577701"/>
                </a:moveTo>
                <a:cubicBezTo>
                  <a:pt x="1242380" y="1579939"/>
                  <a:pt x="1226739" y="1584413"/>
                  <a:pt x="1213332" y="1591125"/>
                </a:cubicBezTo>
                <a:cubicBezTo>
                  <a:pt x="1215566" y="1588887"/>
                  <a:pt x="1222270" y="1586650"/>
                  <a:pt x="1228973" y="1584413"/>
                </a:cubicBezTo>
                <a:lnTo>
                  <a:pt x="1235677" y="1579939"/>
                </a:lnTo>
                <a:lnTo>
                  <a:pt x="1240146" y="1579659"/>
                </a:lnTo>
                <a:cubicBezTo>
                  <a:pt x="1242380" y="1578820"/>
                  <a:pt x="1244615" y="1577701"/>
                  <a:pt x="1244615" y="1577701"/>
                </a:cubicBezTo>
                <a:close/>
                <a:moveTo>
                  <a:pt x="1269194" y="1559804"/>
                </a:moveTo>
                <a:cubicBezTo>
                  <a:pt x="1269194" y="1562041"/>
                  <a:pt x="1262491" y="1564278"/>
                  <a:pt x="1260256" y="1566515"/>
                </a:cubicBezTo>
                <a:cubicBezTo>
                  <a:pt x="1249084" y="1573227"/>
                  <a:pt x="1249084" y="1573227"/>
                  <a:pt x="1242380" y="1577701"/>
                </a:cubicBezTo>
                <a:lnTo>
                  <a:pt x="1235677" y="1579939"/>
                </a:lnTo>
                <a:lnTo>
                  <a:pt x="1249084" y="1570990"/>
                </a:lnTo>
                <a:lnTo>
                  <a:pt x="1253106" y="1568753"/>
                </a:lnTo>
                <a:lnTo>
                  <a:pt x="1253553" y="1568753"/>
                </a:lnTo>
                <a:lnTo>
                  <a:pt x="1255784" y="1567263"/>
                </a:lnTo>
                <a:close/>
                <a:moveTo>
                  <a:pt x="1296753" y="1540415"/>
                </a:moveTo>
                <a:lnTo>
                  <a:pt x="1294891" y="1541907"/>
                </a:lnTo>
                <a:lnTo>
                  <a:pt x="1291539" y="1544144"/>
                </a:lnTo>
                <a:lnTo>
                  <a:pt x="1284745" y="1547545"/>
                </a:lnTo>
                <a:lnTo>
                  <a:pt x="1290377" y="1543607"/>
                </a:lnTo>
                <a:close/>
                <a:moveTo>
                  <a:pt x="366455" y="1515058"/>
                </a:moveTo>
                <a:lnTo>
                  <a:pt x="366457" y="1515059"/>
                </a:lnTo>
                <a:lnTo>
                  <a:pt x="366457" y="1515060"/>
                </a:lnTo>
                <a:close/>
                <a:moveTo>
                  <a:pt x="432213" y="1509584"/>
                </a:moveTo>
                <a:lnTo>
                  <a:pt x="432934" y="1510026"/>
                </a:lnTo>
                <a:cubicBezTo>
                  <a:pt x="438520" y="1513382"/>
                  <a:pt x="443548" y="1516179"/>
                  <a:pt x="446900" y="1517297"/>
                </a:cubicBezTo>
                <a:lnTo>
                  <a:pt x="438742" y="1512397"/>
                </a:lnTo>
                <a:close/>
                <a:moveTo>
                  <a:pt x="352913" y="1506437"/>
                </a:moveTo>
                <a:lnTo>
                  <a:pt x="354727" y="1507510"/>
                </a:lnTo>
                <a:lnTo>
                  <a:pt x="362370" y="1511786"/>
                </a:lnTo>
                <a:lnTo>
                  <a:pt x="366452" y="1515055"/>
                </a:lnTo>
                <a:lnTo>
                  <a:pt x="366455" y="1515058"/>
                </a:lnTo>
                <a:lnTo>
                  <a:pt x="355285" y="1508348"/>
                </a:lnTo>
                <a:close/>
                <a:moveTo>
                  <a:pt x="348582" y="1502946"/>
                </a:moveTo>
                <a:lnTo>
                  <a:pt x="352913" y="1506437"/>
                </a:lnTo>
                <a:lnTo>
                  <a:pt x="348582" y="1503874"/>
                </a:lnTo>
                <a:close/>
                <a:moveTo>
                  <a:pt x="344380" y="1499560"/>
                </a:moveTo>
                <a:lnTo>
                  <a:pt x="348582" y="1502084"/>
                </a:lnTo>
                <a:lnTo>
                  <a:pt x="348582" y="1502946"/>
                </a:lnTo>
                <a:close/>
                <a:moveTo>
                  <a:pt x="344113" y="1499400"/>
                </a:moveTo>
                <a:lnTo>
                  <a:pt x="344203" y="1499418"/>
                </a:lnTo>
                <a:lnTo>
                  <a:pt x="344380" y="1499560"/>
                </a:lnTo>
                <a:close/>
                <a:moveTo>
                  <a:pt x="337409" y="1494925"/>
                </a:moveTo>
                <a:lnTo>
                  <a:pt x="343786" y="1499089"/>
                </a:lnTo>
                <a:lnTo>
                  <a:pt x="344113" y="1499400"/>
                </a:lnTo>
                <a:cubicBezTo>
                  <a:pt x="341878" y="1497162"/>
                  <a:pt x="339644" y="1494925"/>
                  <a:pt x="337409" y="1494925"/>
                </a:cubicBezTo>
                <a:close/>
                <a:moveTo>
                  <a:pt x="400647" y="1491570"/>
                </a:moveTo>
                <a:lnTo>
                  <a:pt x="401372" y="1491849"/>
                </a:lnTo>
                <a:cubicBezTo>
                  <a:pt x="403327" y="1492688"/>
                  <a:pt x="405562" y="1493807"/>
                  <a:pt x="406679" y="1494925"/>
                </a:cubicBezTo>
                <a:close/>
                <a:moveTo>
                  <a:pt x="398858" y="1487934"/>
                </a:moveTo>
                <a:lnTo>
                  <a:pt x="401093" y="1489612"/>
                </a:lnTo>
                <a:cubicBezTo>
                  <a:pt x="402210" y="1490451"/>
                  <a:pt x="402210" y="1490451"/>
                  <a:pt x="402210" y="1490451"/>
                </a:cubicBezTo>
                <a:cubicBezTo>
                  <a:pt x="402210" y="1490451"/>
                  <a:pt x="400534" y="1489333"/>
                  <a:pt x="398858" y="1487934"/>
                </a:cubicBezTo>
                <a:close/>
                <a:moveTo>
                  <a:pt x="331646" y="1487271"/>
                </a:moveTo>
                <a:lnTo>
                  <a:pt x="333521" y="1487772"/>
                </a:lnTo>
                <a:lnTo>
                  <a:pt x="334616" y="1488493"/>
                </a:lnTo>
                <a:lnTo>
                  <a:pt x="334896" y="1489472"/>
                </a:lnTo>
                <a:close/>
                <a:moveTo>
                  <a:pt x="393272" y="1485976"/>
                </a:moveTo>
                <a:lnTo>
                  <a:pt x="394947" y="1486535"/>
                </a:lnTo>
                <a:lnTo>
                  <a:pt x="394948" y="1486536"/>
                </a:lnTo>
                <a:lnTo>
                  <a:pt x="394948" y="1486536"/>
                </a:lnTo>
                <a:lnTo>
                  <a:pt x="397741" y="1488214"/>
                </a:lnTo>
                <a:cubicBezTo>
                  <a:pt x="395506" y="1488214"/>
                  <a:pt x="393272" y="1485976"/>
                  <a:pt x="393272" y="1485976"/>
                </a:cubicBezTo>
                <a:close/>
                <a:moveTo>
                  <a:pt x="1369950" y="1485095"/>
                </a:moveTo>
                <a:lnTo>
                  <a:pt x="1349636" y="1501637"/>
                </a:lnTo>
                <a:cubicBezTo>
                  <a:pt x="1351871" y="1499400"/>
                  <a:pt x="1360809" y="1492688"/>
                  <a:pt x="1365278" y="1488214"/>
                </a:cubicBezTo>
                <a:close/>
                <a:moveTo>
                  <a:pt x="328474" y="1484962"/>
                </a:moveTo>
                <a:lnTo>
                  <a:pt x="330147" y="1486256"/>
                </a:lnTo>
                <a:lnTo>
                  <a:pt x="331646" y="1487271"/>
                </a:lnTo>
                <a:lnTo>
                  <a:pt x="330985" y="1487095"/>
                </a:lnTo>
                <a:close/>
                <a:moveTo>
                  <a:pt x="324002" y="1481502"/>
                </a:moveTo>
                <a:lnTo>
                  <a:pt x="325780" y="1482673"/>
                </a:lnTo>
                <a:lnTo>
                  <a:pt x="328474" y="1484962"/>
                </a:lnTo>
                <a:close/>
                <a:moveTo>
                  <a:pt x="1179815" y="1464723"/>
                </a:moveTo>
                <a:lnTo>
                  <a:pt x="1170876" y="1470316"/>
                </a:lnTo>
                <a:cubicBezTo>
                  <a:pt x="1177580" y="1465842"/>
                  <a:pt x="1168642" y="1470316"/>
                  <a:pt x="1164173" y="1472553"/>
                </a:cubicBezTo>
                <a:close/>
                <a:moveTo>
                  <a:pt x="364223" y="1463604"/>
                </a:moveTo>
                <a:lnTo>
                  <a:pt x="370592" y="1467855"/>
                </a:lnTo>
                <a:lnTo>
                  <a:pt x="364223" y="1463604"/>
                </a:lnTo>
                <a:close/>
                <a:moveTo>
                  <a:pt x="1185176" y="1461368"/>
                </a:moveTo>
                <a:lnTo>
                  <a:pt x="1182049" y="1463604"/>
                </a:lnTo>
                <a:lnTo>
                  <a:pt x="1179815" y="1464723"/>
                </a:lnTo>
                <a:close/>
                <a:moveTo>
                  <a:pt x="359754" y="1456893"/>
                </a:moveTo>
                <a:cubicBezTo>
                  <a:pt x="359754" y="1456893"/>
                  <a:pt x="364223" y="1459130"/>
                  <a:pt x="366458" y="1461367"/>
                </a:cubicBezTo>
                <a:lnTo>
                  <a:pt x="365181" y="1461239"/>
                </a:lnTo>
                <a:close/>
                <a:moveTo>
                  <a:pt x="1421606" y="1451421"/>
                </a:moveTo>
                <a:lnTo>
                  <a:pt x="1421606" y="1451422"/>
                </a:lnTo>
                <a:lnTo>
                  <a:pt x="1421605" y="1451423"/>
                </a:lnTo>
                <a:close/>
                <a:moveTo>
                  <a:pt x="1423987" y="1449199"/>
                </a:moveTo>
                <a:lnTo>
                  <a:pt x="1421606" y="1451421"/>
                </a:lnTo>
                <a:lnTo>
                  <a:pt x="1421904" y="1450310"/>
                </a:lnTo>
                <a:cubicBezTo>
                  <a:pt x="1422797" y="1449755"/>
                  <a:pt x="1423987" y="1449199"/>
                  <a:pt x="1423987" y="1449199"/>
                </a:cubicBezTo>
                <a:close/>
                <a:moveTo>
                  <a:pt x="1206624" y="1447947"/>
                </a:moveTo>
                <a:lnTo>
                  <a:pt x="1188752" y="1459130"/>
                </a:lnTo>
                <a:lnTo>
                  <a:pt x="1185176" y="1461368"/>
                </a:lnTo>
                <a:lnTo>
                  <a:pt x="1197690" y="1452418"/>
                </a:lnTo>
                <a:close/>
                <a:moveTo>
                  <a:pt x="1206631" y="1447943"/>
                </a:moveTo>
                <a:lnTo>
                  <a:pt x="1206624" y="1447947"/>
                </a:lnTo>
                <a:lnTo>
                  <a:pt x="1206628" y="1447944"/>
                </a:lnTo>
                <a:close/>
                <a:moveTo>
                  <a:pt x="274848" y="1443474"/>
                </a:moveTo>
                <a:lnTo>
                  <a:pt x="279033" y="1446826"/>
                </a:lnTo>
                <a:cubicBezTo>
                  <a:pt x="280988" y="1448504"/>
                  <a:pt x="282664" y="1450181"/>
                  <a:pt x="281547" y="1450181"/>
                </a:cubicBezTo>
                <a:close/>
                <a:moveTo>
                  <a:pt x="274843" y="1443470"/>
                </a:moveTo>
                <a:lnTo>
                  <a:pt x="274846" y="1443472"/>
                </a:lnTo>
                <a:lnTo>
                  <a:pt x="274848" y="1443474"/>
                </a:lnTo>
                <a:close/>
                <a:moveTo>
                  <a:pt x="1217801" y="1441232"/>
                </a:moveTo>
                <a:lnTo>
                  <a:pt x="1218918" y="1441232"/>
                </a:lnTo>
                <a:lnTo>
                  <a:pt x="1215566" y="1443470"/>
                </a:lnTo>
                <a:lnTo>
                  <a:pt x="1206631" y="1447943"/>
                </a:lnTo>
                <a:close/>
                <a:moveTo>
                  <a:pt x="335175" y="1440487"/>
                </a:moveTo>
                <a:lnTo>
                  <a:pt x="339644" y="1443470"/>
                </a:lnTo>
                <a:lnTo>
                  <a:pt x="346347" y="1447944"/>
                </a:lnTo>
                <a:lnTo>
                  <a:pt x="348492" y="1449823"/>
                </a:lnTo>
                <a:lnTo>
                  <a:pt x="348582" y="1450181"/>
                </a:lnTo>
                <a:lnTo>
                  <a:pt x="348901" y="1450181"/>
                </a:lnTo>
                <a:lnTo>
                  <a:pt x="364223" y="1463604"/>
                </a:lnTo>
                <a:lnTo>
                  <a:pt x="357520" y="1459130"/>
                </a:lnTo>
                <a:cubicBezTo>
                  <a:pt x="355285" y="1456893"/>
                  <a:pt x="353051" y="1454656"/>
                  <a:pt x="350816" y="1454656"/>
                </a:cubicBezTo>
                <a:cubicBezTo>
                  <a:pt x="347465" y="1452418"/>
                  <a:pt x="343554" y="1449622"/>
                  <a:pt x="340482" y="1447105"/>
                </a:cubicBezTo>
                <a:lnTo>
                  <a:pt x="335177" y="1441235"/>
                </a:lnTo>
                <a:lnTo>
                  <a:pt x="341878" y="1447944"/>
                </a:lnTo>
                <a:cubicBezTo>
                  <a:pt x="341878" y="1445707"/>
                  <a:pt x="337409" y="1443470"/>
                  <a:pt x="335175" y="1441232"/>
                </a:cubicBezTo>
                <a:close/>
                <a:moveTo>
                  <a:pt x="339644" y="1438995"/>
                </a:moveTo>
                <a:cubicBezTo>
                  <a:pt x="341878" y="1441232"/>
                  <a:pt x="341878" y="1438995"/>
                  <a:pt x="341878" y="1438995"/>
                </a:cubicBezTo>
                <a:lnTo>
                  <a:pt x="353051" y="1447944"/>
                </a:lnTo>
                <a:cubicBezTo>
                  <a:pt x="348582" y="1443470"/>
                  <a:pt x="348582" y="1443470"/>
                  <a:pt x="348582" y="1445707"/>
                </a:cubicBezTo>
                <a:lnTo>
                  <a:pt x="344112" y="1443469"/>
                </a:lnTo>
                <a:close/>
                <a:moveTo>
                  <a:pt x="332940" y="1438995"/>
                </a:moveTo>
                <a:lnTo>
                  <a:pt x="333646" y="1439466"/>
                </a:lnTo>
                <a:lnTo>
                  <a:pt x="335175" y="1441232"/>
                </a:lnTo>
                <a:lnTo>
                  <a:pt x="335177" y="1441235"/>
                </a:lnTo>
                <a:close/>
                <a:moveTo>
                  <a:pt x="268140" y="1436758"/>
                </a:moveTo>
                <a:cubicBezTo>
                  <a:pt x="268140" y="1436758"/>
                  <a:pt x="270374" y="1438995"/>
                  <a:pt x="272609" y="1441232"/>
                </a:cubicBezTo>
                <a:cubicBezTo>
                  <a:pt x="274843" y="1441232"/>
                  <a:pt x="279312" y="1445707"/>
                  <a:pt x="279312" y="1445707"/>
                </a:cubicBezTo>
                <a:cubicBezTo>
                  <a:pt x="281547" y="1447944"/>
                  <a:pt x="281547" y="1447944"/>
                  <a:pt x="281547" y="1447944"/>
                </a:cubicBezTo>
                <a:cubicBezTo>
                  <a:pt x="281547" y="1447944"/>
                  <a:pt x="281547" y="1447944"/>
                  <a:pt x="280709" y="1447385"/>
                </a:cubicBezTo>
                <a:lnTo>
                  <a:pt x="274846" y="1443472"/>
                </a:lnTo>
                <a:close/>
                <a:moveTo>
                  <a:pt x="326237" y="1434521"/>
                </a:moveTo>
                <a:lnTo>
                  <a:pt x="332940" y="1438995"/>
                </a:lnTo>
                <a:cubicBezTo>
                  <a:pt x="330706" y="1438995"/>
                  <a:pt x="332940" y="1438995"/>
                  <a:pt x="332940" y="1441232"/>
                </a:cubicBezTo>
                <a:cubicBezTo>
                  <a:pt x="328471" y="1436758"/>
                  <a:pt x="330706" y="1438995"/>
                  <a:pt x="326237" y="1434521"/>
                </a:cubicBezTo>
                <a:close/>
                <a:moveTo>
                  <a:pt x="327912" y="1429673"/>
                </a:moveTo>
                <a:lnTo>
                  <a:pt x="328471" y="1430046"/>
                </a:lnTo>
                <a:lnTo>
                  <a:pt x="328127" y="1429874"/>
                </a:lnTo>
                <a:close/>
                <a:moveTo>
                  <a:pt x="325678" y="1428182"/>
                </a:moveTo>
                <a:lnTo>
                  <a:pt x="326516" y="1428369"/>
                </a:lnTo>
                <a:lnTo>
                  <a:pt x="327912" y="1429673"/>
                </a:lnTo>
                <a:close/>
                <a:moveTo>
                  <a:pt x="321771" y="1427812"/>
                </a:moveTo>
                <a:lnTo>
                  <a:pt x="323444" y="1428928"/>
                </a:lnTo>
                <a:lnTo>
                  <a:pt x="323630" y="1429301"/>
                </a:lnTo>
                <a:close/>
                <a:moveTo>
                  <a:pt x="321769" y="1427810"/>
                </a:moveTo>
                <a:lnTo>
                  <a:pt x="321771" y="1427812"/>
                </a:lnTo>
                <a:lnTo>
                  <a:pt x="321770" y="1427811"/>
                </a:lnTo>
                <a:close/>
                <a:moveTo>
                  <a:pt x="324002" y="1427809"/>
                </a:moveTo>
                <a:lnTo>
                  <a:pt x="328127" y="1429874"/>
                </a:lnTo>
                <a:lnTo>
                  <a:pt x="330706" y="1432284"/>
                </a:lnTo>
                <a:cubicBezTo>
                  <a:pt x="332940" y="1432284"/>
                  <a:pt x="335175" y="1436758"/>
                  <a:pt x="332940" y="1434521"/>
                </a:cubicBezTo>
                <a:cubicBezTo>
                  <a:pt x="335175" y="1436758"/>
                  <a:pt x="339644" y="1441232"/>
                  <a:pt x="339644" y="1441232"/>
                </a:cubicBezTo>
                <a:cubicBezTo>
                  <a:pt x="340761" y="1442351"/>
                  <a:pt x="341320" y="1442351"/>
                  <a:pt x="342437" y="1442631"/>
                </a:cubicBezTo>
                <a:lnTo>
                  <a:pt x="344112" y="1443469"/>
                </a:lnTo>
                <a:lnTo>
                  <a:pt x="344113" y="1443470"/>
                </a:lnTo>
                <a:cubicBezTo>
                  <a:pt x="344113" y="1443470"/>
                  <a:pt x="346347" y="1443470"/>
                  <a:pt x="348582" y="1445707"/>
                </a:cubicBezTo>
                <a:cubicBezTo>
                  <a:pt x="348582" y="1445707"/>
                  <a:pt x="350816" y="1447944"/>
                  <a:pt x="353051" y="1450181"/>
                </a:cubicBezTo>
                <a:cubicBezTo>
                  <a:pt x="355285" y="1452418"/>
                  <a:pt x="359754" y="1454656"/>
                  <a:pt x="359754" y="1456893"/>
                </a:cubicBezTo>
                <a:cubicBezTo>
                  <a:pt x="357520" y="1454656"/>
                  <a:pt x="350816" y="1450181"/>
                  <a:pt x="348582" y="1447944"/>
                </a:cubicBezTo>
                <a:cubicBezTo>
                  <a:pt x="344113" y="1445707"/>
                  <a:pt x="348582" y="1450181"/>
                  <a:pt x="350816" y="1450181"/>
                </a:cubicBezTo>
                <a:lnTo>
                  <a:pt x="348901" y="1450181"/>
                </a:lnTo>
                <a:lnTo>
                  <a:pt x="348492" y="1449823"/>
                </a:lnTo>
                <a:lnTo>
                  <a:pt x="348302" y="1449063"/>
                </a:lnTo>
                <a:cubicBezTo>
                  <a:pt x="348582" y="1449063"/>
                  <a:pt x="348582" y="1449063"/>
                  <a:pt x="346347" y="1447944"/>
                </a:cubicBezTo>
                <a:lnTo>
                  <a:pt x="335447" y="1438122"/>
                </a:lnTo>
                <a:lnTo>
                  <a:pt x="333499" y="1435639"/>
                </a:lnTo>
                <a:cubicBezTo>
                  <a:pt x="330147" y="1432843"/>
                  <a:pt x="326237" y="1430046"/>
                  <a:pt x="324002" y="1427809"/>
                </a:cubicBezTo>
                <a:close/>
                <a:moveTo>
                  <a:pt x="321768" y="1427809"/>
                </a:moveTo>
                <a:lnTo>
                  <a:pt x="321769" y="1427810"/>
                </a:lnTo>
                <a:lnTo>
                  <a:pt x="321768" y="1427810"/>
                </a:lnTo>
                <a:close/>
                <a:moveTo>
                  <a:pt x="324003" y="1425573"/>
                </a:moveTo>
                <a:lnTo>
                  <a:pt x="334431" y="1433030"/>
                </a:lnTo>
                <a:lnTo>
                  <a:pt x="341878" y="1438995"/>
                </a:lnTo>
                <a:cubicBezTo>
                  <a:pt x="335175" y="1436758"/>
                  <a:pt x="328471" y="1427809"/>
                  <a:pt x="326237" y="1427809"/>
                </a:cubicBezTo>
                <a:close/>
                <a:moveTo>
                  <a:pt x="321768" y="1425572"/>
                </a:moveTo>
                <a:lnTo>
                  <a:pt x="325678" y="1428182"/>
                </a:lnTo>
                <a:lnTo>
                  <a:pt x="324002" y="1427809"/>
                </a:lnTo>
                <a:lnTo>
                  <a:pt x="335447" y="1438122"/>
                </a:lnTo>
                <a:lnTo>
                  <a:pt x="339644" y="1443470"/>
                </a:lnTo>
                <a:lnTo>
                  <a:pt x="335175" y="1438995"/>
                </a:lnTo>
                <a:lnTo>
                  <a:pt x="332940" y="1436758"/>
                </a:lnTo>
                <a:lnTo>
                  <a:pt x="330457" y="1434770"/>
                </a:lnTo>
                <a:lnTo>
                  <a:pt x="328471" y="1432284"/>
                </a:lnTo>
                <a:lnTo>
                  <a:pt x="323444" y="1428928"/>
                </a:lnTo>
                <a:lnTo>
                  <a:pt x="322885" y="1427809"/>
                </a:lnTo>
                <a:cubicBezTo>
                  <a:pt x="321768" y="1426691"/>
                  <a:pt x="320651" y="1425572"/>
                  <a:pt x="321768" y="1425572"/>
                </a:cubicBezTo>
                <a:close/>
                <a:moveTo>
                  <a:pt x="322885" y="1424454"/>
                </a:moveTo>
                <a:lnTo>
                  <a:pt x="324003" y="1425573"/>
                </a:lnTo>
                <a:lnTo>
                  <a:pt x="324002" y="1425572"/>
                </a:lnTo>
                <a:close/>
                <a:moveTo>
                  <a:pt x="317299" y="1423335"/>
                </a:moveTo>
                <a:lnTo>
                  <a:pt x="321768" y="1427810"/>
                </a:lnTo>
                <a:lnTo>
                  <a:pt x="321770" y="1427811"/>
                </a:lnTo>
                <a:lnTo>
                  <a:pt x="324002" y="1430046"/>
                </a:lnTo>
                <a:lnTo>
                  <a:pt x="323630" y="1429301"/>
                </a:lnTo>
                <a:lnTo>
                  <a:pt x="330457" y="1434770"/>
                </a:lnTo>
                <a:lnTo>
                  <a:pt x="331823" y="1436479"/>
                </a:lnTo>
                <a:cubicBezTo>
                  <a:pt x="332382" y="1437317"/>
                  <a:pt x="332941" y="1437877"/>
                  <a:pt x="335175" y="1438995"/>
                </a:cubicBezTo>
                <a:lnTo>
                  <a:pt x="335175" y="1440487"/>
                </a:lnTo>
                <a:lnTo>
                  <a:pt x="333646" y="1439466"/>
                </a:lnTo>
                <a:lnTo>
                  <a:pt x="331544" y="1437038"/>
                </a:lnTo>
                <a:cubicBezTo>
                  <a:pt x="330706" y="1436199"/>
                  <a:pt x="329589" y="1435640"/>
                  <a:pt x="326237" y="1434521"/>
                </a:cubicBezTo>
                <a:cubicBezTo>
                  <a:pt x="326237" y="1432284"/>
                  <a:pt x="321768" y="1430046"/>
                  <a:pt x="319533" y="1425572"/>
                </a:cubicBezTo>
                <a:close/>
                <a:moveTo>
                  <a:pt x="315065" y="1421098"/>
                </a:moveTo>
                <a:lnTo>
                  <a:pt x="317857" y="1422216"/>
                </a:lnTo>
                <a:cubicBezTo>
                  <a:pt x="318975" y="1423335"/>
                  <a:pt x="319533" y="1424454"/>
                  <a:pt x="317299" y="1423335"/>
                </a:cubicBezTo>
                <a:close/>
                <a:moveTo>
                  <a:pt x="318975" y="1420538"/>
                </a:moveTo>
                <a:cubicBezTo>
                  <a:pt x="320092" y="1421657"/>
                  <a:pt x="321768" y="1423335"/>
                  <a:pt x="321768" y="1423335"/>
                </a:cubicBezTo>
                <a:lnTo>
                  <a:pt x="322885" y="1424454"/>
                </a:lnTo>
                <a:lnTo>
                  <a:pt x="319533" y="1421098"/>
                </a:lnTo>
                <a:cubicBezTo>
                  <a:pt x="317299" y="1418860"/>
                  <a:pt x="317857" y="1419420"/>
                  <a:pt x="318975" y="1420538"/>
                </a:cubicBezTo>
                <a:close/>
                <a:moveTo>
                  <a:pt x="319533" y="1418860"/>
                </a:moveTo>
                <a:cubicBezTo>
                  <a:pt x="321768" y="1419979"/>
                  <a:pt x="321209" y="1419420"/>
                  <a:pt x="320651" y="1419140"/>
                </a:cubicBezTo>
                <a:lnTo>
                  <a:pt x="320990" y="1419736"/>
                </a:lnTo>
                <a:close/>
                <a:moveTo>
                  <a:pt x="312821" y="1418852"/>
                </a:moveTo>
                <a:lnTo>
                  <a:pt x="312830" y="1418860"/>
                </a:lnTo>
                <a:lnTo>
                  <a:pt x="315065" y="1421098"/>
                </a:lnTo>
                <a:lnTo>
                  <a:pt x="315064" y="1421098"/>
                </a:lnTo>
                <a:close/>
                <a:moveTo>
                  <a:pt x="312383" y="1412597"/>
                </a:moveTo>
                <a:lnTo>
                  <a:pt x="315064" y="1414386"/>
                </a:lnTo>
                <a:cubicBezTo>
                  <a:pt x="317299" y="1416623"/>
                  <a:pt x="319533" y="1416623"/>
                  <a:pt x="319533" y="1418860"/>
                </a:cubicBezTo>
                <a:cubicBezTo>
                  <a:pt x="317299" y="1416623"/>
                  <a:pt x="315064" y="1414386"/>
                  <a:pt x="315064" y="1416623"/>
                </a:cubicBezTo>
                <a:close/>
                <a:moveTo>
                  <a:pt x="1436782" y="1412149"/>
                </a:moveTo>
                <a:cubicBezTo>
                  <a:pt x="1432313" y="1416623"/>
                  <a:pt x="1427844" y="1421098"/>
                  <a:pt x="1425609" y="1423335"/>
                </a:cubicBezTo>
                <a:lnTo>
                  <a:pt x="1425609" y="1423335"/>
                </a:lnTo>
                <a:close/>
                <a:moveTo>
                  <a:pt x="1448401" y="1411255"/>
                </a:moveTo>
                <a:lnTo>
                  <a:pt x="1447954" y="1412149"/>
                </a:lnTo>
                <a:cubicBezTo>
                  <a:pt x="1445720" y="1414386"/>
                  <a:pt x="1443485" y="1414386"/>
                  <a:pt x="1445720" y="1414386"/>
                </a:cubicBezTo>
                <a:close/>
                <a:moveTo>
                  <a:pt x="306126" y="1407674"/>
                </a:moveTo>
                <a:lnTo>
                  <a:pt x="310595" y="1409912"/>
                </a:lnTo>
                <a:lnTo>
                  <a:pt x="312383" y="1412597"/>
                </a:lnTo>
                <a:lnTo>
                  <a:pt x="308361" y="1409912"/>
                </a:lnTo>
                <a:close/>
                <a:moveTo>
                  <a:pt x="308361" y="1407674"/>
                </a:moveTo>
                <a:lnTo>
                  <a:pt x="319531" y="1416621"/>
                </a:lnTo>
                <a:lnTo>
                  <a:pt x="319533" y="1416623"/>
                </a:lnTo>
                <a:cubicBezTo>
                  <a:pt x="317299" y="1414386"/>
                  <a:pt x="310595" y="1409912"/>
                  <a:pt x="308361" y="1407674"/>
                </a:cubicBezTo>
                <a:close/>
                <a:moveTo>
                  <a:pt x="301657" y="1407674"/>
                </a:moveTo>
                <a:cubicBezTo>
                  <a:pt x="305009" y="1411030"/>
                  <a:pt x="306685" y="1412708"/>
                  <a:pt x="308361" y="1414386"/>
                </a:cubicBezTo>
                <a:lnTo>
                  <a:pt x="312821" y="1418852"/>
                </a:lnTo>
                <a:lnTo>
                  <a:pt x="305568" y="1412429"/>
                </a:lnTo>
                <a:cubicBezTo>
                  <a:pt x="303333" y="1410471"/>
                  <a:pt x="301657" y="1408793"/>
                  <a:pt x="301657" y="1407674"/>
                </a:cubicBezTo>
                <a:close/>
                <a:moveTo>
                  <a:pt x="297188" y="1398726"/>
                </a:moveTo>
                <a:cubicBezTo>
                  <a:pt x="301657" y="1403200"/>
                  <a:pt x="301657" y="1403200"/>
                  <a:pt x="303892" y="1405437"/>
                </a:cubicBezTo>
                <a:lnTo>
                  <a:pt x="306126" y="1407674"/>
                </a:lnTo>
                <a:lnTo>
                  <a:pt x="306126" y="1407674"/>
                </a:lnTo>
                <a:cubicBezTo>
                  <a:pt x="303892" y="1405437"/>
                  <a:pt x="299423" y="1400963"/>
                  <a:pt x="297188" y="1398726"/>
                </a:cubicBezTo>
                <a:close/>
                <a:moveTo>
                  <a:pt x="370927" y="1396488"/>
                </a:moveTo>
                <a:cubicBezTo>
                  <a:pt x="373161" y="1398726"/>
                  <a:pt x="377630" y="1400963"/>
                  <a:pt x="382099" y="1405437"/>
                </a:cubicBezTo>
                <a:cubicBezTo>
                  <a:pt x="377630" y="1400963"/>
                  <a:pt x="375396" y="1403200"/>
                  <a:pt x="370927" y="1396488"/>
                </a:cubicBezTo>
                <a:close/>
                <a:moveTo>
                  <a:pt x="1460265" y="1384922"/>
                </a:moveTo>
                <a:lnTo>
                  <a:pt x="1456892" y="1389777"/>
                </a:lnTo>
                <a:cubicBezTo>
                  <a:pt x="1456892" y="1389777"/>
                  <a:pt x="1452423" y="1392014"/>
                  <a:pt x="1459126" y="1385302"/>
                </a:cubicBezTo>
                <a:close/>
                <a:moveTo>
                  <a:pt x="1465830" y="1378591"/>
                </a:moveTo>
                <a:cubicBezTo>
                  <a:pt x="1464713" y="1380828"/>
                  <a:pt x="1463037" y="1383065"/>
                  <a:pt x="1461640" y="1384463"/>
                </a:cubicBezTo>
                <a:lnTo>
                  <a:pt x="1460265" y="1384922"/>
                </a:lnTo>
                <a:lnTo>
                  <a:pt x="1460758" y="1384214"/>
                </a:lnTo>
                <a:lnTo>
                  <a:pt x="1461641" y="1383624"/>
                </a:lnTo>
                <a:cubicBezTo>
                  <a:pt x="1462479" y="1383065"/>
                  <a:pt x="1463596" y="1381946"/>
                  <a:pt x="1465830" y="1378591"/>
                </a:cubicBezTo>
                <a:close/>
                <a:moveTo>
                  <a:pt x="1309298" y="1376825"/>
                </a:moveTo>
                <a:lnTo>
                  <a:pt x="1309136" y="1377473"/>
                </a:lnTo>
                <a:cubicBezTo>
                  <a:pt x="1308299" y="1378032"/>
                  <a:pt x="1307181" y="1378591"/>
                  <a:pt x="1307181" y="1378591"/>
                </a:cubicBezTo>
                <a:close/>
                <a:moveTo>
                  <a:pt x="261436" y="1362930"/>
                </a:moveTo>
                <a:lnTo>
                  <a:pt x="261437" y="1362931"/>
                </a:lnTo>
                <a:lnTo>
                  <a:pt x="265903" y="1367402"/>
                </a:lnTo>
                <a:lnTo>
                  <a:pt x="265905" y="1367405"/>
                </a:lnTo>
                <a:close/>
                <a:moveTo>
                  <a:pt x="261436" y="1362930"/>
                </a:moveTo>
                <a:lnTo>
                  <a:pt x="261436" y="1362930"/>
                </a:lnTo>
                <a:lnTo>
                  <a:pt x="261436" y="1362930"/>
                </a:lnTo>
                <a:close/>
                <a:moveTo>
                  <a:pt x="259202" y="1360693"/>
                </a:moveTo>
                <a:lnTo>
                  <a:pt x="261435" y="1362929"/>
                </a:lnTo>
                <a:lnTo>
                  <a:pt x="261436" y="1362930"/>
                </a:lnTo>
                <a:close/>
                <a:moveTo>
                  <a:pt x="253968" y="1350978"/>
                </a:moveTo>
                <a:lnTo>
                  <a:pt x="254245" y="1351256"/>
                </a:lnTo>
                <a:lnTo>
                  <a:pt x="254145" y="1351156"/>
                </a:lnTo>
                <a:close/>
                <a:moveTo>
                  <a:pt x="252381" y="1349389"/>
                </a:moveTo>
                <a:lnTo>
                  <a:pt x="253968" y="1350978"/>
                </a:lnTo>
                <a:lnTo>
                  <a:pt x="253809" y="1350819"/>
                </a:lnTo>
                <a:lnTo>
                  <a:pt x="253336" y="1350346"/>
                </a:lnTo>
                <a:lnTo>
                  <a:pt x="253116" y="1350126"/>
                </a:lnTo>
                <a:close/>
                <a:moveTo>
                  <a:pt x="245797" y="1347272"/>
                </a:moveTo>
                <a:lnTo>
                  <a:pt x="245803" y="1347276"/>
                </a:lnTo>
                <a:lnTo>
                  <a:pt x="248161" y="1348849"/>
                </a:lnTo>
                <a:lnTo>
                  <a:pt x="250264" y="1351744"/>
                </a:lnTo>
                <a:cubicBezTo>
                  <a:pt x="251381" y="1352863"/>
                  <a:pt x="250822" y="1352304"/>
                  <a:pt x="249426" y="1350905"/>
                </a:cubicBezTo>
                <a:close/>
                <a:moveTo>
                  <a:pt x="245795" y="1347271"/>
                </a:moveTo>
                <a:lnTo>
                  <a:pt x="245796" y="1347271"/>
                </a:lnTo>
                <a:lnTo>
                  <a:pt x="245797" y="1347272"/>
                </a:lnTo>
                <a:close/>
                <a:moveTo>
                  <a:pt x="290026" y="1337539"/>
                </a:moveTo>
                <a:lnTo>
                  <a:pt x="291881" y="1339300"/>
                </a:lnTo>
                <a:lnTo>
                  <a:pt x="292719" y="1340559"/>
                </a:lnTo>
                <a:close/>
                <a:moveTo>
                  <a:pt x="1356340" y="1336083"/>
                </a:moveTo>
                <a:lnTo>
                  <a:pt x="1356340" y="1336084"/>
                </a:lnTo>
                <a:cubicBezTo>
                  <a:pt x="1349636" y="1340559"/>
                  <a:pt x="1345167" y="1347270"/>
                  <a:pt x="1340698" y="1351744"/>
                </a:cubicBezTo>
                <a:close/>
                <a:moveTo>
                  <a:pt x="283781" y="1331610"/>
                </a:moveTo>
                <a:cubicBezTo>
                  <a:pt x="282664" y="1329372"/>
                  <a:pt x="283781" y="1330491"/>
                  <a:pt x="285736" y="1332728"/>
                </a:cubicBezTo>
                <a:lnTo>
                  <a:pt x="290026" y="1337539"/>
                </a:lnTo>
                <a:close/>
                <a:moveTo>
                  <a:pt x="209091" y="1324898"/>
                </a:moveTo>
                <a:lnTo>
                  <a:pt x="214639" y="1331243"/>
                </a:lnTo>
                <a:lnTo>
                  <a:pt x="209884" y="1324898"/>
                </a:lnTo>
                <a:close/>
                <a:moveTo>
                  <a:pt x="1369747" y="1322661"/>
                </a:moveTo>
                <a:lnTo>
                  <a:pt x="1366679" y="1326171"/>
                </a:lnTo>
                <a:lnTo>
                  <a:pt x="1365589" y="1327604"/>
                </a:lnTo>
                <a:close/>
                <a:moveTo>
                  <a:pt x="225365" y="1318506"/>
                </a:moveTo>
                <a:lnTo>
                  <a:pt x="227919" y="1320424"/>
                </a:lnTo>
                <a:lnTo>
                  <a:pt x="226802" y="1320424"/>
                </a:lnTo>
                <a:close/>
                <a:moveTo>
                  <a:pt x="1367512" y="1313712"/>
                </a:moveTo>
                <a:lnTo>
                  <a:pt x="1367512" y="1313713"/>
                </a:lnTo>
                <a:lnTo>
                  <a:pt x="1365278" y="1315949"/>
                </a:lnTo>
                <a:cubicBezTo>
                  <a:pt x="1365278" y="1318187"/>
                  <a:pt x="1367512" y="1315949"/>
                  <a:pt x="1367512" y="1313712"/>
                </a:cubicBezTo>
                <a:close/>
                <a:moveTo>
                  <a:pt x="181536" y="1292559"/>
                </a:moveTo>
                <a:lnTo>
                  <a:pt x="182112" y="1293857"/>
                </a:lnTo>
                <a:lnTo>
                  <a:pt x="182210" y="1293638"/>
                </a:lnTo>
                <a:close/>
                <a:moveTo>
                  <a:pt x="167687" y="1273071"/>
                </a:moveTo>
                <a:lnTo>
                  <a:pt x="168213" y="1273860"/>
                </a:lnTo>
                <a:lnTo>
                  <a:pt x="168425" y="1274002"/>
                </a:lnTo>
                <a:lnTo>
                  <a:pt x="168343" y="1273728"/>
                </a:lnTo>
                <a:close/>
                <a:moveTo>
                  <a:pt x="196096" y="1261446"/>
                </a:moveTo>
                <a:lnTo>
                  <a:pt x="196269" y="1261890"/>
                </a:lnTo>
                <a:lnTo>
                  <a:pt x="196635" y="1262256"/>
                </a:lnTo>
                <a:lnTo>
                  <a:pt x="196636" y="1262257"/>
                </a:lnTo>
                <a:lnTo>
                  <a:pt x="197596" y="1263218"/>
                </a:lnTo>
                <a:lnTo>
                  <a:pt x="196635" y="1262256"/>
                </a:lnTo>
                <a:close/>
                <a:moveTo>
                  <a:pt x="195157" y="1259045"/>
                </a:moveTo>
                <a:lnTo>
                  <a:pt x="195402" y="1259672"/>
                </a:lnTo>
                <a:lnTo>
                  <a:pt x="195519" y="1259740"/>
                </a:lnTo>
                <a:close/>
                <a:moveTo>
                  <a:pt x="192167" y="1257782"/>
                </a:moveTo>
                <a:lnTo>
                  <a:pt x="192441" y="1258057"/>
                </a:lnTo>
                <a:lnTo>
                  <a:pt x="192416" y="1257928"/>
                </a:lnTo>
                <a:close/>
                <a:moveTo>
                  <a:pt x="191194" y="1254084"/>
                </a:moveTo>
                <a:lnTo>
                  <a:pt x="193408" y="1257409"/>
                </a:lnTo>
                <a:lnTo>
                  <a:pt x="194304" y="1257409"/>
                </a:lnTo>
                <a:lnTo>
                  <a:pt x="194073" y="1256964"/>
                </a:lnTo>
                <a:close/>
                <a:moveTo>
                  <a:pt x="169344" y="1248995"/>
                </a:moveTo>
                <a:lnTo>
                  <a:pt x="170660" y="1250791"/>
                </a:lnTo>
                <a:cubicBezTo>
                  <a:pt x="172056" y="1252749"/>
                  <a:pt x="173174" y="1254426"/>
                  <a:pt x="172056" y="1253308"/>
                </a:cubicBezTo>
                <a:close/>
                <a:moveTo>
                  <a:pt x="167308" y="1245757"/>
                </a:moveTo>
                <a:lnTo>
                  <a:pt x="169344" y="1248995"/>
                </a:lnTo>
                <a:lnTo>
                  <a:pt x="167587" y="1246596"/>
                </a:lnTo>
                <a:cubicBezTo>
                  <a:pt x="165353" y="1243241"/>
                  <a:pt x="165912" y="1243800"/>
                  <a:pt x="167308" y="1245757"/>
                </a:cubicBezTo>
                <a:close/>
                <a:moveTo>
                  <a:pt x="182403" y="1241462"/>
                </a:moveTo>
                <a:lnTo>
                  <a:pt x="183229" y="1244359"/>
                </a:lnTo>
                <a:lnTo>
                  <a:pt x="184100" y="1244010"/>
                </a:lnTo>
                <a:close/>
                <a:moveTo>
                  <a:pt x="169281" y="1229852"/>
                </a:moveTo>
                <a:lnTo>
                  <a:pt x="169685" y="1231144"/>
                </a:lnTo>
                <a:lnTo>
                  <a:pt x="169896" y="1231620"/>
                </a:lnTo>
                <a:lnTo>
                  <a:pt x="170618" y="1232529"/>
                </a:lnTo>
                <a:lnTo>
                  <a:pt x="169822" y="1230936"/>
                </a:lnTo>
                <a:close/>
                <a:moveTo>
                  <a:pt x="174292" y="1228701"/>
                </a:moveTo>
                <a:lnTo>
                  <a:pt x="175780" y="1231681"/>
                </a:lnTo>
                <a:lnTo>
                  <a:pt x="174293" y="1228703"/>
                </a:lnTo>
                <a:close/>
                <a:moveTo>
                  <a:pt x="174258" y="1228632"/>
                </a:moveTo>
                <a:lnTo>
                  <a:pt x="174292" y="1228701"/>
                </a:lnTo>
                <a:lnTo>
                  <a:pt x="174291" y="1228699"/>
                </a:lnTo>
                <a:lnTo>
                  <a:pt x="174258" y="1228633"/>
                </a:lnTo>
                <a:close/>
                <a:moveTo>
                  <a:pt x="154552" y="1225806"/>
                </a:moveTo>
                <a:cubicBezTo>
                  <a:pt x="154831" y="1227205"/>
                  <a:pt x="156508" y="1230561"/>
                  <a:pt x="158744" y="1235035"/>
                </a:cubicBezTo>
                <a:cubicBezTo>
                  <a:pt x="160979" y="1241748"/>
                  <a:pt x="167687" y="1252935"/>
                  <a:pt x="169923" y="1255172"/>
                </a:cubicBezTo>
                <a:cubicBezTo>
                  <a:pt x="169923" y="1257409"/>
                  <a:pt x="172159" y="1259647"/>
                  <a:pt x="174394" y="1261884"/>
                </a:cubicBezTo>
                <a:cubicBezTo>
                  <a:pt x="172159" y="1261884"/>
                  <a:pt x="174394" y="1261884"/>
                  <a:pt x="174394" y="1264121"/>
                </a:cubicBezTo>
                <a:lnTo>
                  <a:pt x="173117" y="1263391"/>
                </a:lnTo>
                <a:lnTo>
                  <a:pt x="172159" y="1261884"/>
                </a:lnTo>
                <a:cubicBezTo>
                  <a:pt x="171041" y="1260765"/>
                  <a:pt x="171600" y="1261884"/>
                  <a:pt x="172438" y="1263003"/>
                </a:cubicBezTo>
                <a:lnTo>
                  <a:pt x="173117" y="1263391"/>
                </a:lnTo>
                <a:lnTo>
                  <a:pt x="174115" y="1264960"/>
                </a:lnTo>
                <a:cubicBezTo>
                  <a:pt x="174394" y="1265240"/>
                  <a:pt x="174394" y="1265240"/>
                  <a:pt x="174394" y="1266359"/>
                </a:cubicBezTo>
                <a:cubicBezTo>
                  <a:pt x="178866" y="1273071"/>
                  <a:pt x="183338" y="1277546"/>
                  <a:pt x="185573" y="1284258"/>
                </a:cubicBezTo>
                <a:cubicBezTo>
                  <a:pt x="187809" y="1288733"/>
                  <a:pt x="192281" y="1290970"/>
                  <a:pt x="192281" y="1295445"/>
                </a:cubicBezTo>
                <a:cubicBezTo>
                  <a:pt x="194517" y="1295445"/>
                  <a:pt x="194517" y="1297682"/>
                  <a:pt x="196753" y="1299920"/>
                </a:cubicBezTo>
                <a:cubicBezTo>
                  <a:pt x="196753" y="1299920"/>
                  <a:pt x="201224" y="1306632"/>
                  <a:pt x="201224" y="1308869"/>
                </a:cubicBezTo>
                <a:cubicBezTo>
                  <a:pt x="201224" y="1311107"/>
                  <a:pt x="192281" y="1299920"/>
                  <a:pt x="187809" y="1297682"/>
                </a:cubicBezTo>
                <a:cubicBezTo>
                  <a:pt x="192281" y="1304394"/>
                  <a:pt x="196753" y="1308869"/>
                  <a:pt x="198988" y="1313344"/>
                </a:cubicBezTo>
                <a:lnTo>
                  <a:pt x="204573" y="1319732"/>
                </a:lnTo>
                <a:lnTo>
                  <a:pt x="203339" y="1318187"/>
                </a:lnTo>
                <a:lnTo>
                  <a:pt x="204574" y="1319732"/>
                </a:lnTo>
                <a:lnTo>
                  <a:pt x="207272" y="1322817"/>
                </a:lnTo>
                <a:lnTo>
                  <a:pt x="209680" y="1324626"/>
                </a:lnTo>
                <a:lnTo>
                  <a:pt x="207932" y="1322293"/>
                </a:lnTo>
                <a:cubicBezTo>
                  <a:pt x="210168" y="1324531"/>
                  <a:pt x="212403" y="1326768"/>
                  <a:pt x="212403" y="1326768"/>
                </a:cubicBezTo>
                <a:cubicBezTo>
                  <a:pt x="216875" y="1331243"/>
                  <a:pt x="219111" y="1337955"/>
                  <a:pt x="228054" y="1346905"/>
                </a:cubicBezTo>
                <a:cubicBezTo>
                  <a:pt x="230290" y="1351379"/>
                  <a:pt x="228054" y="1346905"/>
                  <a:pt x="230290" y="1351379"/>
                </a:cubicBezTo>
                <a:cubicBezTo>
                  <a:pt x="234762" y="1355854"/>
                  <a:pt x="239233" y="1360329"/>
                  <a:pt x="241469" y="1364804"/>
                </a:cubicBezTo>
                <a:lnTo>
                  <a:pt x="245287" y="1368624"/>
                </a:lnTo>
                <a:lnTo>
                  <a:pt x="243560" y="1365168"/>
                </a:lnTo>
                <a:cubicBezTo>
                  <a:pt x="245795" y="1367405"/>
                  <a:pt x="246354" y="1368524"/>
                  <a:pt x="246633" y="1369363"/>
                </a:cubicBezTo>
                <a:lnTo>
                  <a:pt x="247392" y="1370731"/>
                </a:lnTo>
                <a:lnTo>
                  <a:pt x="254884" y="1378228"/>
                </a:lnTo>
                <a:lnTo>
                  <a:pt x="257125" y="1380720"/>
                </a:lnTo>
                <a:lnTo>
                  <a:pt x="274843" y="1396488"/>
                </a:lnTo>
                <a:cubicBezTo>
                  <a:pt x="274843" y="1396488"/>
                  <a:pt x="272609" y="1394251"/>
                  <a:pt x="272609" y="1394251"/>
                </a:cubicBezTo>
                <a:cubicBezTo>
                  <a:pt x="277078" y="1398726"/>
                  <a:pt x="272609" y="1394251"/>
                  <a:pt x="279312" y="1398726"/>
                </a:cubicBezTo>
                <a:cubicBezTo>
                  <a:pt x="277078" y="1398726"/>
                  <a:pt x="274843" y="1396488"/>
                  <a:pt x="274843" y="1398726"/>
                </a:cubicBezTo>
                <a:cubicBezTo>
                  <a:pt x="274843" y="1398726"/>
                  <a:pt x="274843" y="1398726"/>
                  <a:pt x="277078" y="1400963"/>
                </a:cubicBezTo>
                <a:cubicBezTo>
                  <a:pt x="281547" y="1403200"/>
                  <a:pt x="279312" y="1400963"/>
                  <a:pt x="279312" y="1400963"/>
                </a:cubicBezTo>
                <a:cubicBezTo>
                  <a:pt x="281547" y="1403200"/>
                  <a:pt x="288250" y="1409912"/>
                  <a:pt x="288250" y="1409912"/>
                </a:cubicBezTo>
                <a:cubicBezTo>
                  <a:pt x="294954" y="1414386"/>
                  <a:pt x="294954" y="1414386"/>
                  <a:pt x="299423" y="1418860"/>
                </a:cubicBezTo>
                <a:cubicBezTo>
                  <a:pt x="303892" y="1423335"/>
                  <a:pt x="310595" y="1427809"/>
                  <a:pt x="315064" y="1432284"/>
                </a:cubicBezTo>
                <a:cubicBezTo>
                  <a:pt x="319533" y="1436758"/>
                  <a:pt x="324002" y="1438995"/>
                  <a:pt x="328471" y="1441232"/>
                </a:cubicBezTo>
                <a:cubicBezTo>
                  <a:pt x="332940" y="1445707"/>
                  <a:pt x="335175" y="1447944"/>
                  <a:pt x="337409" y="1450181"/>
                </a:cubicBezTo>
                <a:cubicBezTo>
                  <a:pt x="341878" y="1454656"/>
                  <a:pt x="335175" y="1447944"/>
                  <a:pt x="339644" y="1450181"/>
                </a:cubicBezTo>
                <a:cubicBezTo>
                  <a:pt x="346347" y="1454656"/>
                  <a:pt x="344113" y="1454656"/>
                  <a:pt x="350816" y="1459130"/>
                </a:cubicBezTo>
                <a:cubicBezTo>
                  <a:pt x="350816" y="1459130"/>
                  <a:pt x="346347" y="1456893"/>
                  <a:pt x="348582" y="1459130"/>
                </a:cubicBezTo>
                <a:cubicBezTo>
                  <a:pt x="353051" y="1461367"/>
                  <a:pt x="357520" y="1463604"/>
                  <a:pt x="357520" y="1465842"/>
                </a:cubicBezTo>
                <a:cubicBezTo>
                  <a:pt x="350816" y="1459130"/>
                  <a:pt x="357520" y="1463604"/>
                  <a:pt x="355285" y="1461367"/>
                </a:cubicBezTo>
                <a:cubicBezTo>
                  <a:pt x="350816" y="1459130"/>
                  <a:pt x="357520" y="1461367"/>
                  <a:pt x="361989" y="1465842"/>
                </a:cubicBezTo>
                <a:cubicBezTo>
                  <a:pt x="355285" y="1461367"/>
                  <a:pt x="359754" y="1465842"/>
                  <a:pt x="361989" y="1468079"/>
                </a:cubicBezTo>
                <a:cubicBezTo>
                  <a:pt x="359754" y="1465842"/>
                  <a:pt x="366458" y="1470316"/>
                  <a:pt x="368692" y="1470316"/>
                </a:cubicBezTo>
                <a:lnTo>
                  <a:pt x="382587" y="1480750"/>
                </a:lnTo>
                <a:lnTo>
                  <a:pt x="382587" y="1479362"/>
                </a:lnTo>
                <a:lnTo>
                  <a:pt x="387461" y="1484236"/>
                </a:lnTo>
                <a:lnTo>
                  <a:pt x="400647" y="1491570"/>
                </a:lnTo>
                <a:lnTo>
                  <a:pt x="397741" y="1490451"/>
                </a:lnTo>
                <a:cubicBezTo>
                  <a:pt x="404444" y="1492688"/>
                  <a:pt x="408913" y="1497162"/>
                  <a:pt x="411148" y="1499400"/>
                </a:cubicBezTo>
                <a:cubicBezTo>
                  <a:pt x="413382" y="1499400"/>
                  <a:pt x="411148" y="1499400"/>
                  <a:pt x="415617" y="1501637"/>
                </a:cubicBezTo>
                <a:cubicBezTo>
                  <a:pt x="420086" y="1503874"/>
                  <a:pt x="411148" y="1497162"/>
                  <a:pt x="413382" y="1499400"/>
                </a:cubicBezTo>
                <a:cubicBezTo>
                  <a:pt x="415617" y="1499400"/>
                  <a:pt x="415617" y="1499400"/>
                  <a:pt x="415617" y="1499400"/>
                </a:cubicBezTo>
                <a:lnTo>
                  <a:pt x="430654" y="1508628"/>
                </a:lnTo>
                <a:lnTo>
                  <a:pt x="429501" y="1506430"/>
                </a:lnTo>
                <a:lnTo>
                  <a:pt x="429024" y="1506111"/>
                </a:lnTo>
                <a:cubicBezTo>
                  <a:pt x="429024" y="1506111"/>
                  <a:pt x="429024" y="1506111"/>
                  <a:pt x="426789" y="1503874"/>
                </a:cubicBezTo>
                <a:lnTo>
                  <a:pt x="420350" y="1500651"/>
                </a:lnTo>
                <a:lnTo>
                  <a:pt x="417909" y="1500000"/>
                </a:lnTo>
                <a:lnTo>
                  <a:pt x="416002" y="1498474"/>
                </a:lnTo>
                <a:lnTo>
                  <a:pt x="413382" y="1497162"/>
                </a:lnTo>
                <a:cubicBezTo>
                  <a:pt x="406679" y="1492688"/>
                  <a:pt x="399975" y="1488214"/>
                  <a:pt x="395506" y="1483739"/>
                </a:cubicBezTo>
                <a:lnTo>
                  <a:pt x="398858" y="1487934"/>
                </a:lnTo>
                <a:lnTo>
                  <a:pt x="393272" y="1483739"/>
                </a:lnTo>
                <a:lnTo>
                  <a:pt x="394948" y="1486536"/>
                </a:lnTo>
                <a:lnTo>
                  <a:pt x="394947" y="1486535"/>
                </a:lnTo>
                <a:lnTo>
                  <a:pt x="386568" y="1481502"/>
                </a:lnTo>
                <a:cubicBezTo>
                  <a:pt x="386568" y="1481502"/>
                  <a:pt x="384334" y="1479265"/>
                  <a:pt x="382099" y="1477028"/>
                </a:cubicBezTo>
                <a:lnTo>
                  <a:pt x="370927" y="1468079"/>
                </a:lnTo>
                <a:lnTo>
                  <a:pt x="391037" y="1481502"/>
                </a:lnTo>
                <a:cubicBezTo>
                  <a:pt x="388803" y="1479265"/>
                  <a:pt x="382099" y="1474790"/>
                  <a:pt x="386568" y="1477028"/>
                </a:cubicBezTo>
                <a:lnTo>
                  <a:pt x="378718" y="1472312"/>
                </a:lnTo>
                <a:lnTo>
                  <a:pt x="379412" y="1473012"/>
                </a:lnTo>
                <a:lnTo>
                  <a:pt x="378416" y="1472131"/>
                </a:lnTo>
                <a:lnTo>
                  <a:pt x="375396" y="1470316"/>
                </a:lnTo>
                <a:cubicBezTo>
                  <a:pt x="378748" y="1471994"/>
                  <a:pt x="367016" y="1463604"/>
                  <a:pt x="364712" y="1461192"/>
                </a:cubicBezTo>
                <a:lnTo>
                  <a:pt x="365181" y="1461239"/>
                </a:lnTo>
                <a:lnTo>
                  <a:pt x="370927" y="1465842"/>
                </a:lnTo>
                <a:lnTo>
                  <a:pt x="369815" y="1464728"/>
                </a:lnTo>
                <a:lnTo>
                  <a:pt x="368300" y="1463487"/>
                </a:lnTo>
                <a:lnTo>
                  <a:pt x="369377" y="1464290"/>
                </a:lnTo>
                <a:lnTo>
                  <a:pt x="368692" y="1463604"/>
                </a:lnTo>
                <a:lnTo>
                  <a:pt x="382098" y="1470315"/>
                </a:lnTo>
                <a:lnTo>
                  <a:pt x="382099" y="1470316"/>
                </a:lnTo>
                <a:lnTo>
                  <a:pt x="387428" y="1473414"/>
                </a:lnTo>
                <a:lnTo>
                  <a:pt x="391037" y="1477028"/>
                </a:lnTo>
                <a:cubicBezTo>
                  <a:pt x="393272" y="1477028"/>
                  <a:pt x="392713" y="1476468"/>
                  <a:pt x="390758" y="1475350"/>
                </a:cubicBezTo>
                <a:lnTo>
                  <a:pt x="387428" y="1473414"/>
                </a:lnTo>
                <a:lnTo>
                  <a:pt x="386568" y="1472553"/>
                </a:lnTo>
                <a:lnTo>
                  <a:pt x="382098" y="1470315"/>
                </a:lnTo>
                <a:lnTo>
                  <a:pt x="368692" y="1461367"/>
                </a:lnTo>
                <a:lnTo>
                  <a:pt x="368692" y="1460025"/>
                </a:lnTo>
                <a:lnTo>
                  <a:pt x="370182" y="1460622"/>
                </a:lnTo>
                <a:lnTo>
                  <a:pt x="371765" y="1462206"/>
                </a:lnTo>
                <a:cubicBezTo>
                  <a:pt x="373161" y="1463604"/>
                  <a:pt x="374279" y="1464723"/>
                  <a:pt x="373161" y="1463604"/>
                </a:cubicBezTo>
                <a:cubicBezTo>
                  <a:pt x="375396" y="1465842"/>
                  <a:pt x="375396" y="1465842"/>
                  <a:pt x="377630" y="1465842"/>
                </a:cubicBezTo>
                <a:cubicBezTo>
                  <a:pt x="375396" y="1463604"/>
                  <a:pt x="375396" y="1463604"/>
                  <a:pt x="377630" y="1463604"/>
                </a:cubicBezTo>
                <a:lnTo>
                  <a:pt x="375092" y="1462588"/>
                </a:lnTo>
                <a:lnTo>
                  <a:pt x="377296" y="1464439"/>
                </a:lnTo>
                <a:cubicBezTo>
                  <a:pt x="379412" y="1466661"/>
                  <a:pt x="370946" y="1459994"/>
                  <a:pt x="373062" y="1462216"/>
                </a:cubicBezTo>
                <a:lnTo>
                  <a:pt x="372383" y="1461503"/>
                </a:lnTo>
                <a:lnTo>
                  <a:pt x="370182" y="1460622"/>
                </a:lnTo>
                <a:lnTo>
                  <a:pt x="368692" y="1459130"/>
                </a:lnTo>
                <a:lnTo>
                  <a:pt x="368692" y="1460025"/>
                </a:lnTo>
                <a:lnTo>
                  <a:pt x="366458" y="1459130"/>
                </a:lnTo>
                <a:cubicBezTo>
                  <a:pt x="361989" y="1454656"/>
                  <a:pt x="370927" y="1459130"/>
                  <a:pt x="364223" y="1454656"/>
                </a:cubicBezTo>
                <a:cubicBezTo>
                  <a:pt x="359754" y="1452418"/>
                  <a:pt x="355285" y="1450181"/>
                  <a:pt x="353051" y="1450181"/>
                </a:cubicBezTo>
                <a:cubicBezTo>
                  <a:pt x="348582" y="1445707"/>
                  <a:pt x="353051" y="1447944"/>
                  <a:pt x="353051" y="1447944"/>
                </a:cubicBezTo>
                <a:cubicBezTo>
                  <a:pt x="350816" y="1445707"/>
                  <a:pt x="348582" y="1443470"/>
                  <a:pt x="348582" y="1443470"/>
                </a:cubicBezTo>
                <a:cubicBezTo>
                  <a:pt x="346347" y="1442351"/>
                  <a:pt x="346347" y="1442351"/>
                  <a:pt x="346347" y="1442071"/>
                </a:cubicBezTo>
                <a:lnTo>
                  <a:pt x="344921" y="1440108"/>
                </a:lnTo>
                <a:lnTo>
                  <a:pt x="344113" y="1438995"/>
                </a:lnTo>
                <a:lnTo>
                  <a:pt x="343350" y="1438537"/>
                </a:lnTo>
                <a:lnTo>
                  <a:pt x="335733" y="1433962"/>
                </a:lnTo>
                <a:lnTo>
                  <a:pt x="334431" y="1433030"/>
                </a:lnTo>
                <a:lnTo>
                  <a:pt x="330706" y="1430046"/>
                </a:lnTo>
                <a:cubicBezTo>
                  <a:pt x="332940" y="1432284"/>
                  <a:pt x="326237" y="1425572"/>
                  <a:pt x="326237" y="1423335"/>
                </a:cubicBezTo>
                <a:cubicBezTo>
                  <a:pt x="324002" y="1421098"/>
                  <a:pt x="321768" y="1421098"/>
                  <a:pt x="321768" y="1421098"/>
                </a:cubicBezTo>
                <a:lnTo>
                  <a:pt x="320990" y="1419736"/>
                </a:lnTo>
                <a:lnTo>
                  <a:pt x="330706" y="1425572"/>
                </a:lnTo>
                <a:lnTo>
                  <a:pt x="319531" y="1416621"/>
                </a:lnTo>
                <a:lnTo>
                  <a:pt x="306126" y="1403200"/>
                </a:lnTo>
                <a:cubicBezTo>
                  <a:pt x="303892" y="1403200"/>
                  <a:pt x="308361" y="1405437"/>
                  <a:pt x="308361" y="1407674"/>
                </a:cubicBezTo>
                <a:cubicBezTo>
                  <a:pt x="306126" y="1407674"/>
                  <a:pt x="301657" y="1400963"/>
                  <a:pt x="306126" y="1405437"/>
                </a:cubicBezTo>
                <a:cubicBezTo>
                  <a:pt x="299423" y="1400963"/>
                  <a:pt x="301657" y="1403200"/>
                  <a:pt x="301657" y="1400963"/>
                </a:cubicBezTo>
                <a:cubicBezTo>
                  <a:pt x="301657" y="1400963"/>
                  <a:pt x="294954" y="1394251"/>
                  <a:pt x="294954" y="1394251"/>
                </a:cubicBezTo>
                <a:cubicBezTo>
                  <a:pt x="294954" y="1396488"/>
                  <a:pt x="299423" y="1398726"/>
                  <a:pt x="299423" y="1400963"/>
                </a:cubicBezTo>
                <a:cubicBezTo>
                  <a:pt x="297188" y="1398726"/>
                  <a:pt x="297188" y="1398726"/>
                  <a:pt x="292719" y="1394251"/>
                </a:cubicBezTo>
                <a:cubicBezTo>
                  <a:pt x="292719" y="1392014"/>
                  <a:pt x="286016" y="1387540"/>
                  <a:pt x="286016" y="1387540"/>
                </a:cubicBezTo>
                <a:lnTo>
                  <a:pt x="285476" y="1387000"/>
                </a:lnTo>
                <a:lnTo>
                  <a:pt x="284162" y="1386096"/>
                </a:lnTo>
                <a:lnTo>
                  <a:pt x="284574" y="1386096"/>
                </a:lnTo>
                <a:lnTo>
                  <a:pt x="281547" y="1383065"/>
                </a:lnTo>
                <a:lnTo>
                  <a:pt x="281547" y="1381147"/>
                </a:lnTo>
                <a:lnTo>
                  <a:pt x="280238" y="1379788"/>
                </a:lnTo>
                <a:lnTo>
                  <a:pt x="272050" y="1373277"/>
                </a:lnTo>
                <a:cubicBezTo>
                  <a:pt x="269816" y="1371879"/>
                  <a:pt x="269257" y="1371879"/>
                  <a:pt x="272609" y="1374116"/>
                </a:cubicBezTo>
                <a:cubicBezTo>
                  <a:pt x="270374" y="1374116"/>
                  <a:pt x="270374" y="1371879"/>
                  <a:pt x="268140" y="1369642"/>
                </a:cubicBezTo>
                <a:lnTo>
                  <a:pt x="265903" y="1367402"/>
                </a:lnTo>
                <a:lnTo>
                  <a:pt x="263671" y="1364329"/>
                </a:lnTo>
                <a:lnTo>
                  <a:pt x="261437" y="1362931"/>
                </a:lnTo>
                <a:lnTo>
                  <a:pt x="261435" y="1362929"/>
                </a:lnTo>
                <a:lnTo>
                  <a:pt x="252498" y="1351744"/>
                </a:lnTo>
                <a:lnTo>
                  <a:pt x="248161" y="1348849"/>
                </a:lnTo>
                <a:lnTo>
                  <a:pt x="248029" y="1348668"/>
                </a:lnTo>
                <a:lnTo>
                  <a:pt x="245803" y="1347276"/>
                </a:lnTo>
                <a:lnTo>
                  <a:pt x="245796" y="1347271"/>
                </a:lnTo>
                <a:lnTo>
                  <a:pt x="245795" y="1347270"/>
                </a:lnTo>
                <a:lnTo>
                  <a:pt x="245795" y="1347271"/>
                </a:lnTo>
                <a:lnTo>
                  <a:pt x="243560" y="1345033"/>
                </a:lnTo>
                <a:lnTo>
                  <a:pt x="248029" y="1345033"/>
                </a:lnTo>
                <a:lnTo>
                  <a:pt x="241326" y="1338321"/>
                </a:lnTo>
                <a:lnTo>
                  <a:pt x="248531" y="1345535"/>
                </a:lnTo>
                <a:lnTo>
                  <a:pt x="252381" y="1349389"/>
                </a:lnTo>
                <a:lnTo>
                  <a:pt x="251888" y="1348896"/>
                </a:lnTo>
                <a:lnTo>
                  <a:pt x="253116" y="1350126"/>
                </a:lnTo>
                <a:lnTo>
                  <a:pt x="253809" y="1350819"/>
                </a:lnTo>
                <a:lnTo>
                  <a:pt x="254145" y="1351156"/>
                </a:lnTo>
                <a:lnTo>
                  <a:pt x="263671" y="1360693"/>
                </a:lnTo>
                <a:lnTo>
                  <a:pt x="254245" y="1351256"/>
                </a:lnTo>
                <a:lnTo>
                  <a:pt x="254733" y="1351744"/>
                </a:lnTo>
                <a:cubicBezTo>
                  <a:pt x="259202" y="1356219"/>
                  <a:pt x="248029" y="1345033"/>
                  <a:pt x="252498" y="1347270"/>
                </a:cubicBezTo>
                <a:cubicBezTo>
                  <a:pt x="243560" y="1338321"/>
                  <a:pt x="236857" y="1331610"/>
                  <a:pt x="230153" y="1322661"/>
                </a:cubicBezTo>
                <a:cubicBezTo>
                  <a:pt x="227919" y="1320424"/>
                  <a:pt x="232388" y="1324898"/>
                  <a:pt x="230153" y="1324898"/>
                </a:cubicBezTo>
                <a:lnTo>
                  <a:pt x="227530" y="1321396"/>
                </a:lnTo>
                <a:lnTo>
                  <a:pt x="227919" y="1320424"/>
                </a:lnTo>
                <a:cubicBezTo>
                  <a:pt x="225684" y="1320424"/>
                  <a:pt x="223450" y="1315949"/>
                  <a:pt x="223450" y="1315949"/>
                </a:cubicBezTo>
                <a:lnTo>
                  <a:pt x="225365" y="1318506"/>
                </a:lnTo>
                <a:lnTo>
                  <a:pt x="224567" y="1317907"/>
                </a:lnTo>
                <a:cubicBezTo>
                  <a:pt x="222891" y="1315949"/>
                  <a:pt x="221215" y="1313712"/>
                  <a:pt x="221215" y="1313712"/>
                </a:cubicBezTo>
                <a:cubicBezTo>
                  <a:pt x="222333" y="1315950"/>
                  <a:pt x="224567" y="1318746"/>
                  <a:pt x="226243" y="1320424"/>
                </a:cubicBezTo>
                <a:lnTo>
                  <a:pt x="226802" y="1320424"/>
                </a:lnTo>
                <a:lnTo>
                  <a:pt x="227530" y="1321396"/>
                </a:lnTo>
                <a:lnTo>
                  <a:pt x="227360" y="1321822"/>
                </a:lnTo>
                <a:cubicBezTo>
                  <a:pt x="227360" y="1322102"/>
                  <a:pt x="227919" y="1322661"/>
                  <a:pt x="230153" y="1324898"/>
                </a:cubicBezTo>
                <a:cubicBezTo>
                  <a:pt x="232388" y="1327135"/>
                  <a:pt x="225684" y="1320424"/>
                  <a:pt x="227919" y="1324898"/>
                </a:cubicBezTo>
                <a:cubicBezTo>
                  <a:pt x="227919" y="1322661"/>
                  <a:pt x="221215" y="1315949"/>
                  <a:pt x="221215" y="1315949"/>
                </a:cubicBezTo>
                <a:cubicBezTo>
                  <a:pt x="216746" y="1311475"/>
                  <a:pt x="221215" y="1315949"/>
                  <a:pt x="218981" y="1315949"/>
                </a:cubicBezTo>
                <a:cubicBezTo>
                  <a:pt x="218981" y="1313712"/>
                  <a:pt x="214512" y="1309238"/>
                  <a:pt x="210043" y="1304763"/>
                </a:cubicBezTo>
                <a:cubicBezTo>
                  <a:pt x="212277" y="1304763"/>
                  <a:pt x="216746" y="1311475"/>
                  <a:pt x="218981" y="1313712"/>
                </a:cubicBezTo>
                <a:lnTo>
                  <a:pt x="211961" y="1304342"/>
                </a:lnTo>
                <a:lnTo>
                  <a:pt x="207962" y="1300610"/>
                </a:lnTo>
                <a:lnTo>
                  <a:pt x="209930" y="1301630"/>
                </a:lnTo>
                <a:lnTo>
                  <a:pt x="205574" y="1295815"/>
                </a:lnTo>
                <a:cubicBezTo>
                  <a:pt x="203339" y="1293577"/>
                  <a:pt x="205574" y="1295815"/>
                  <a:pt x="205574" y="1298052"/>
                </a:cubicBezTo>
                <a:cubicBezTo>
                  <a:pt x="201105" y="1293577"/>
                  <a:pt x="201105" y="1291340"/>
                  <a:pt x="196636" y="1284629"/>
                </a:cubicBezTo>
                <a:cubicBezTo>
                  <a:pt x="194401" y="1282391"/>
                  <a:pt x="198870" y="1286866"/>
                  <a:pt x="198870" y="1289103"/>
                </a:cubicBezTo>
                <a:cubicBezTo>
                  <a:pt x="198870" y="1289103"/>
                  <a:pt x="194401" y="1280154"/>
                  <a:pt x="192167" y="1280154"/>
                </a:cubicBezTo>
                <a:cubicBezTo>
                  <a:pt x="189932" y="1275680"/>
                  <a:pt x="194401" y="1282391"/>
                  <a:pt x="194401" y="1282391"/>
                </a:cubicBezTo>
                <a:lnTo>
                  <a:pt x="194401" y="1280829"/>
                </a:lnTo>
                <a:lnTo>
                  <a:pt x="191943" y="1278360"/>
                </a:lnTo>
                <a:cubicBezTo>
                  <a:pt x="189634" y="1276040"/>
                  <a:pt x="189634" y="1273719"/>
                  <a:pt x="187325" y="1271399"/>
                </a:cubicBezTo>
                <a:lnTo>
                  <a:pt x="189419" y="1273503"/>
                </a:lnTo>
                <a:lnTo>
                  <a:pt x="187698" y="1271205"/>
                </a:lnTo>
                <a:cubicBezTo>
                  <a:pt x="187698" y="1273443"/>
                  <a:pt x="174291" y="1253308"/>
                  <a:pt x="176525" y="1257782"/>
                </a:cubicBezTo>
                <a:lnTo>
                  <a:pt x="175818" y="1255834"/>
                </a:lnTo>
                <a:lnTo>
                  <a:pt x="169923" y="1248460"/>
                </a:lnTo>
                <a:lnTo>
                  <a:pt x="165713" y="1242843"/>
                </a:lnTo>
                <a:lnTo>
                  <a:pt x="167587" y="1246596"/>
                </a:lnTo>
                <a:lnTo>
                  <a:pt x="165713" y="1242843"/>
                </a:lnTo>
                <a:lnTo>
                  <a:pt x="163215" y="1239510"/>
                </a:lnTo>
                <a:lnTo>
                  <a:pt x="163335" y="1238080"/>
                </a:lnTo>
                <a:lnTo>
                  <a:pt x="160884" y="1233173"/>
                </a:lnTo>
                <a:lnTo>
                  <a:pt x="160885" y="1233174"/>
                </a:lnTo>
                <a:lnTo>
                  <a:pt x="163335" y="1238080"/>
                </a:lnTo>
                <a:lnTo>
                  <a:pt x="163375" y="1237592"/>
                </a:lnTo>
                <a:lnTo>
                  <a:pt x="165451" y="1241748"/>
                </a:lnTo>
                <a:cubicBezTo>
                  <a:pt x="166569" y="1242867"/>
                  <a:pt x="168805" y="1246223"/>
                  <a:pt x="171320" y="1249858"/>
                </a:cubicBezTo>
                <a:lnTo>
                  <a:pt x="175721" y="1255567"/>
                </a:lnTo>
                <a:lnTo>
                  <a:pt x="175408" y="1254706"/>
                </a:lnTo>
                <a:cubicBezTo>
                  <a:pt x="175408" y="1254427"/>
                  <a:pt x="175408" y="1254427"/>
                  <a:pt x="174291" y="1253308"/>
                </a:cubicBezTo>
                <a:lnTo>
                  <a:pt x="163426" y="1236989"/>
                </a:lnTo>
                <a:lnTo>
                  <a:pt x="163375" y="1237592"/>
                </a:lnTo>
                <a:lnTo>
                  <a:pt x="162018" y="1234875"/>
                </a:lnTo>
                <a:lnTo>
                  <a:pt x="160885" y="1233174"/>
                </a:lnTo>
                <a:lnTo>
                  <a:pt x="158342" y="1228082"/>
                </a:lnTo>
                <a:close/>
                <a:moveTo>
                  <a:pt x="171660" y="1223431"/>
                </a:moveTo>
                <a:lnTo>
                  <a:pt x="174258" y="1228632"/>
                </a:lnTo>
                <a:lnTo>
                  <a:pt x="174089" y="1228296"/>
                </a:lnTo>
                <a:lnTo>
                  <a:pt x="171777" y="1223665"/>
                </a:lnTo>
                <a:close/>
                <a:moveTo>
                  <a:pt x="170757" y="1221622"/>
                </a:moveTo>
                <a:lnTo>
                  <a:pt x="171660" y="1223431"/>
                </a:lnTo>
                <a:lnTo>
                  <a:pt x="171404" y="1222918"/>
                </a:lnTo>
                <a:close/>
                <a:moveTo>
                  <a:pt x="175086" y="1221463"/>
                </a:moveTo>
                <a:lnTo>
                  <a:pt x="175792" y="1222730"/>
                </a:lnTo>
                <a:lnTo>
                  <a:pt x="178650" y="1226240"/>
                </a:lnTo>
                <a:lnTo>
                  <a:pt x="176525" y="1221987"/>
                </a:lnTo>
                <a:close/>
                <a:moveTo>
                  <a:pt x="169823" y="1219750"/>
                </a:moveTo>
                <a:lnTo>
                  <a:pt x="170757" y="1221622"/>
                </a:lnTo>
                <a:lnTo>
                  <a:pt x="169822" y="1219750"/>
                </a:lnTo>
                <a:close/>
                <a:moveTo>
                  <a:pt x="169029" y="1219374"/>
                </a:moveTo>
                <a:lnTo>
                  <a:pt x="172056" y="1224224"/>
                </a:lnTo>
                <a:lnTo>
                  <a:pt x="174089" y="1228296"/>
                </a:lnTo>
                <a:lnTo>
                  <a:pt x="174258" y="1228633"/>
                </a:lnTo>
                <a:lnTo>
                  <a:pt x="174293" y="1228703"/>
                </a:lnTo>
                <a:lnTo>
                  <a:pt x="174849" y="1230097"/>
                </a:lnTo>
                <a:cubicBezTo>
                  <a:pt x="174291" y="1229258"/>
                  <a:pt x="173174" y="1227580"/>
                  <a:pt x="172056" y="1226461"/>
                </a:cubicBezTo>
                <a:lnTo>
                  <a:pt x="175780" y="1231681"/>
                </a:lnTo>
                <a:lnTo>
                  <a:pt x="180177" y="1237843"/>
                </a:lnTo>
                <a:lnTo>
                  <a:pt x="175491" y="1229404"/>
                </a:lnTo>
                <a:lnTo>
                  <a:pt x="174193" y="1227807"/>
                </a:lnTo>
                <a:lnTo>
                  <a:pt x="174644" y="1227877"/>
                </a:lnTo>
                <a:lnTo>
                  <a:pt x="170124" y="1219736"/>
                </a:lnTo>
                <a:lnTo>
                  <a:pt x="169823" y="1219750"/>
                </a:lnTo>
                <a:lnTo>
                  <a:pt x="169822" y="1219749"/>
                </a:lnTo>
                <a:lnTo>
                  <a:pt x="169635" y="1219374"/>
                </a:lnTo>
                <a:lnTo>
                  <a:pt x="169447" y="1219374"/>
                </a:lnTo>
                <a:lnTo>
                  <a:pt x="169822" y="1219749"/>
                </a:lnTo>
                <a:lnTo>
                  <a:pt x="169822" y="1219750"/>
                </a:lnTo>
                <a:lnTo>
                  <a:pt x="171404" y="1222918"/>
                </a:lnTo>
                <a:lnTo>
                  <a:pt x="172056" y="1224224"/>
                </a:lnTo>
                <a:lnTo>
                  <a:pt x="169288" y="1219374"/>
                </a:lnTo>
                <a:close/>
                <a:moveTo>
                  <a:pt x="1564320" y="1219348"/>
                </a:moveTo>
                <a:lnTo>
                  <a:pt x="1564148" y="1219750"/>
                </a:lnTo>
                <a:lnTo>
                  <a:pt x="1564188" y="1219465"/>
                </a:lnTo>
                <a:close/>
                <a:moveTo>
                  <a:pt x="1566382" y="1217513"/>
                </a:moveTo>
                <a:lnTo>
                  <a:pt x="1564320" y="1219348"/>
                </a:lnTo>
                <a:lnTo>
                  <a:pt x="1565022" y="1217707"/>
                </a:lnTo>
                <a:close/>
                <a:moveTo>
                  <a:pt x="160772" y="1213876"/>
                </a:moveTo>
                <a:lnTo>
                  <a:pt x="162274" y="1217637"/>
                </a:lnTo>
                <a:lnTo>
                  <a:pt x="164688" y="1220657"/>
                </a:lnTo>
                <a:lnTo>
                  <a:pt x="163118" y="1217513"/>
                </a:lnTo>
                <a:cubicBezTo>
                  <a:pt x="165353" y="1220869"/>
                  <a:pt x="165353" y="1220869"/>
                  <a:pt x="164794" y="1219750"/>
                </a:cubicBezTo>
                <a:lnTo>
                  <a:pt x="163215" y="1215534"/>
                </a:lnTo>
                <a:lnTo>
                  <a:pt x="163215" y="1217136"/>
                </a:lnTo>
                <a:close/>
                <a:moveTo>
                  <a:pt x="160846" y="1212162"/>
                </a:moveTo>
                <a:lnTo>
                  <a:pt x="160979" y="1212662"/>
                </a:lnTo>
                <a:lnTo>
                  <a:pt x="160896" y="1212244"/>
                </a:lnTo>
                <a:close/>
                <a:moveTo>
                  <a:pt x="156508" y="1208187"/>
                </a:moveTo>
                <a:lnTo>
                  <a:pt x="156508" y="1208999"/>
                </a:lnTo>
                <a:lnTo>
                  <a:pt x="156925" y="1210946"/>
                </a:lnTo>
                <a:lnTo>
                  <a:pt x="160692" y="1215658"/>
                </a:lnTo>
                <a:lnTo>
                  <a:pt x="158884" y="1211357"/>
                </a:lnTo>
                <a:close/>
                <a:moveTo>
                  <a:pt x="158744" y="1205950"/>
                </a:moveTo>
                <a:lnTo>
                  <a:pt x="159661" y="1208013"/>
                </a:lnTo>
                <a:lnTo>
                  <a:pt x="165353" y="1217513"/>
                </a:lnTo>
                <a:lnTo>
                  <a:pt x="165353" y="1215871"/>
                </a:lnTo>
                <a:close/>
                <a:moveTo>
                  <a:pt x="162560" y="1196399"/>
                </a:moveTo>
                <a:lnTo>
                  <a:pt x="163118" y="1196818"/>
                </a:lnTo>
                <a:lnTo>
                  <a:pt x="163118" y="1197378"/>
                </a:lnTo>
                <a:close/>
                <a:moveTo>
                  <a:pt x="169817" y="1186185"/>
                </a:moveTo>
                <a:lnTo>
                  <a:pt x="169820" y="1186188"/>
                </a:lnTo>
                <a:lnTo>
                  <a:pt x="169817" y="1186185"/>
                </a:lnTo>
                <a:close/>
                <a:moveTo>
                  <a:pt x="165353" y="1179480"/>
                </a:moveTo>
                <a:cubicBezTo>
                  <a:pt x="167029" y="1182277"/>
                  <a:pt x="167727" y="1183256"/>
                  <a:pt x="167867" y="1183290"/>
                </a:cubicBezTo>
                <a:lnTo>
                  <a:pt x="167817" y="1183181"/>
                </a:lnTo>
                <a:lnTo>
                  <a:pt x="169817" y="1186185"/>
                </a:lnTo>
                <a:lnTo>
                  <a:pt x="167587" y="1183116"/>
                </a:lnTo>
                <a:cubicBezTo>
                  <a:pt x="167029" y="1182836"/>
                  <a:pt x="166470" y="1182836"/>
                  <a:pt x="165353" y="1181717"/>
                </a:cubicBezTo>
                <a:close/>
                <a:moveTo>
                  <a:pt x="165353" y="1179166"/>
                </a:moveTo>
                <a:cubicBezTo>
                  <a:pt x="165772" y="1179410"/>
                  <a:pt x="166470" y="1180459"/>
                  <a:pt x="167029" y="1181438"/>
                </a:cubicBezTo>
                <a:lnTo>
                  <a:pt x="167817" y="1183181"/>
                </a:lnTo>
                <a:lnTo>
                  <a:pt x="165353" y="1179480"/>
                </a:lnTo>
                <a:close/>
                <a:moveTo>
                  <a:pt x="149800" y="1170151"/>
                </a:moveTo>
                <a:cubicBezTo>
                  <a:pt x="152036" y="1172389"/>
                  <a:pt x="152036" y="1176864"/>
                  <a:pt x="152036" y="1174626"/>
                </a:cubicBezTo>
                <a:lnTo>
                  <a:pt x="149800" y="1170291"/>
                </a:lnTo>
                <a:close/>
                <a:moveTo>
                  <a:pt x="1492644" y="1166057"/>
                </a:moveTo>
                <a:lnTo>
                  <a:pt x="1490527" y="1169237"/>
                </a:lnTo>
                <a:lnTo>
                  <a:pt x="1490689" y="1167455"/>
                </a:lnTo>
                <a:cubicBezTo>
                  <a:pt x="1491527" y="1166057"/>
                  <a:pt x="1492644" y="1164939"/>
                  <a:pt x="1492644" y="1166057"/>
                </a:cubicBezTo>
                <a:close/>
                <a:moveTo>
                  <a:pt x="154600" y="1160044"/>
                </a:moveTo>
                <a:lnTo>
                  <a:pt x="160884" y="1170532"/>
                </a:lnTo>
                <a:lnTo>
                  <a:pt x="160884" y="1171091"/>
                </a:lnTo>
                <a:lnTo>
                  <a:pt x="154606" y="1160091"/>
                </a:lnTo>
                <a:close/>
                <a:moveTo>
                  <a:pt x="1474596" y="1159518"/>
                </a:moveTo>
                <a:lnTo>
                  <a:pt x="1472533" y="1161583"/>
                </a:lnTo>
                <a:cubicBezTo>
                  <a:pt x="1471416" y="1163820"/>
                  <a:pt x="1471975" y="1162701"/>
                  <a:pt x="1473092" y="1161023"/>
                </a:cubicBezTo>
                <a:close/>
                <a:moveTo>
                  <a:pt x="1474768" y="1159345"/>
                </a:moveTo>
                <a:lnTo>
                  <a:pt x="1474768" y="1159346"/>
                </a:lnTo>
                <a:lnTo>
                  <a:pt x="1474596" y="1159518"/>
                </a:lnTo>
                <a:close/>
                <a:moveTo>
                  <a:pt x="138621" y="1145540"/>
                </a:moveTo>
                <a:cubicBezTo>
                  <a:pt x="136385" y="1143303"/>
                  <a:pt x="138621" y="1147778"/>
                  <a:pt x="143093" y="1154490"/>
                </a:cubicBezTo>
                <a:cubicBezTo>
                  <a:pt x="140857" y="1150015"/>
                  <a:pt x="143093" y="1156727"/>
                  <a:pt x="143093" y="1158964"/>
                </a:cubicBezTo>
                <a:cubicBezTo>
                  <a:pt x="145329" y="1162321"/>
                  <a:pt x="146447" y="1163999"/>
                  <a:pt x="147565" y="1165956"/>
                </a:cubicBezTo>
                <a:lnTo>
                  <a:pt x="149800" y="1170291"/>
                </a:lnTo>
                <a:lnTo>
                  <a:pt x="149800" y="1174626"/>
                </a:lnTo>
                <a:lnTo>
                  <a:pt x="156967" y="1186716"/>
                </a:lnTo>
                <a:lnTo>
                  <a:pt x="156415" y="1183955"/>
                </a:lnTo>
                <a:cubicBezTo>
                  <a:pt x="157533" y="1185074"/>
                  <a:pt x="158092" y="1186751"/>
                  <a:pt x="158092" y="1187870"/>
                </a:cubicBezTo>
                <a:lnTo>
                  <a:pt x="157724" y="1187993"/>
                </a:lnTo>
                <a:lnTo>
                  <a:pt x="159582" y="1191127"/>
                </a:lnTo>
                <a:lnTo>
                  <a:pt x="160475" y="1192760"/>
                </a:lnTo>
                <a:lnTo>
                  <a:pt x="160338" y="1192213"/>
                </a:lnTo>
                <a:lnTo>
                  <a:pt x="160988" y="1193699"/>
                </a:lnTo>
                <a:lnTo>
                  <a:pt x="161918" y="1195400"/>
                </a:lnTo>
                <a:lnTo>
                  <a:pt x="162001" y="1195420"/>
                </a:lnTo>
                <a:lnTo>
                  <a:pt x="162560" y="1196399"/>
                </a:lnTo>
                <a:lnTo>
                  <a:pt x="162398" y="1196278"/>
                </a:lnTo>
                <a:lnTo>
                  <a:pt x="162680" y="1196793"/>
                </a:lnTo>
                <a:lnTo>
                  <a:pt x="163118" y="1197378"/>
                </a:lnTo>
                <a:lnTo>
                  <a:pt x="163566" y="1197826"/>
                </a:lnTo>
                <a:lnTo>
                  <a:pt x="164952" y="1200947"/>
                </a:lnTo>
                <a:lnTo>
                  <a:pt x="165559" y="1202058"/>
                </a:lnTo>
                <a:lnTo>
                  <a:pt x="167867" y="1204369"/>
                </a:lnTo>
                <a:cubicBezTo>
                  <a:pt x="168146" y="1204090"/>
                  <a:pt x="168705" y="1204090"/>
                  <a:pt x="172056" y="1208564"/>
                </a:cubicBezTo>
                <a:cubicBezTo>
                  <a:pt x="172056" y="1208564"/>
                  <a:pt x="165353" y="1199615"/>
                  <a:pt x="167587" y="1201852"/>
                </a:cubicBezTo>
                <a:cubicBezTo>
                  <a:pt x="165353" y="1197378"/>
                  <a:pt x="165353" y="1197378"/>
                  <a:pt x="165353" y="1199615"/>
                </a:cubicBezTo>
                <a:lnTo>
                  <a:pt x="163566" y="1197826"/>
                </a:lnTo>
                <a:lnTo>
                  <a:pt x="163119" y="1196819"/>
                </a:lnTo>
                <a:lnTo>
                  <a:pt x="163118" y="1196818"/>
                </a:lnTo>
                <a:lnTo>
                  <a:pt x="163118" y="1195141"/>
                </a:lnTo>
                <a:cubicBezTo>
                  <a:pt x="158650" y="1183955"/>
                  <a:pt x="154181" y="1177243"/>
                  <a:pt x="149712" y="1168294"/>
                </a:cubicBezTo>
                <a:cubicBezTo>
                  <a:pt x="149712" y="1166057"/>
                  <a:pt x="151946" y="1170531"/>
                  <a:pt x="151946" y="1168294"/>
                </a:cubicBezTo>
                <a:cubicBezTo>
                  <a:pt x="154181" y="1177243"/>
                  <a:pt x="158650" y="1181717"/>
                  <a:pt x="160884" y="1188429"/>
                </a:cubicBezTo>
                <a:cubicBezTo>
                  <a:pt x="160884" y="1186192"/>
                  <a:pt x="158650" y="1177243"/>
                  <a:pt x="154181" y="1170531"/>
                </a:cubicBezTo>
                <a:cubicBezTo>
                  <a:pt x="149712" y="1163820"/>
                  <a:pt x="147477" y="1154871"/>
                  <a:pt x="143008" y="1148159"/>
                </a:cubicBezTo>
                <a:lnTo>
                  <a:pt x="141575" y="1146724"/>
                </a:lnTo>
                <a:lnTo>
                  <a:pt x="143093" y="1150015"/>
                </a:lnTo>
                <a:lnTo>
                  <a:pt x="141322" y="1146471"/>
                </a:lnTo>
                <a:lnTo>
                  <a:pt x="141012" y="1146161"/>
                </a:lnTo>
                <a:lnTo>
                  <a:pt x="143093" y="1154490"/>
                </a:lnTo>
                <a:cubicBezTo>
                  <a:pt x="140857" y="1150015"/>
                  <a:pt x="143093" y="1152252"/>
                  <a:pt x="138621" y="1145540"/>
                </a:cubicBezTo>
                <a:close/>
                <a:moveTo>
                  <a:pt x="1481471" y="1141448"/>
                </a:moveTo>
                <a:lnTo>
                  <a:pt x="1479556" y="1148159"/>
                </a:lnTo>
                <a:lnTo>
                  <a:pt x="1479237" y="1148159"/>
                </a:lnTo>
                <a:cubicBezTo>
                  <a:pt x="1481471" y="1145922"/>
                  <a:pt x="1481471" y="1141448"/>
                  <a:pt x="1481471" y="1141448"/>
                </a:cubicBezTo>
                <a:close/>
                <a:moveTo>
                  <a:pt x="1492365" y="1135855"/>
                </a:moveTo>
                <a:cubicBezTo>
                  <a:pt x="1492085" y="1136973"/>
                  <a:pt x="1491527" y="1139210"/>
                  <a:pt x="1490409" y="1141448"/>
                </a:cubicBezTo>
                <a:lnTo>
                  <a:pt x="1492644" y="1136973"/>
                </a:lnTo>
                <a:close/>
                <a:moveTo>
                  <a:pt x="55834" y="1127872"/>
                </a:moveTo>
                <a:lnTo>
                  <a:pt x="57171" y="1131689"/>
                </a:lnTo>
                <a:lnTo>
                  <a:pt x="58132" y="1132116"/>
                </a:lnTo>
                <a:close/>
                <a:moveTo>
                  <a:pt x="55786" y="1127783"/>
                </a:moveTo>
                <a:lnTo>
                  <a:pt x="55863" y="1128025"/>
                </a:lnTo>
                <a:lnTo>
                  <a:pt x="55828" y="1127861"/>
                </a:lnTo>
                <a:close/>
                <a:moveTo>
                  <a:pt x="55057" y="1123446"/>
                </a:moveTo>
                <a:lnTo>
                  <a:pt x="55896" y="1125404"/>
                </a:lnTo>
                <a:lnTo>
                  <a:pt x="55449" y="1125404"/>
                </a:lnTo>
                <a:close/>
                <a:moveTo>
                  <a:pt x="54750" y="1122729"/>
                </a:moveTo>
                <a:lnTo>
                  <a:pt x="55312" y="1125404"/>
                </a:lnTo>
                <a:lnTo>
                  <a:pt x="55449" y="1125404"/>
                </a:lnTo>
                <a:lnTo>
                  <a:pt x="55896" y="1127641"/>
                </a:lnTo>
                <a:lnTo>
                  <a:pt x="57852" y="1130437"/>
                </a:lnTo>
                <a:lnTo>
                  <a:pt x="57852" y="1130438"/>
                </a:lnTo>
                <a:lnTo>
                  <a:pt x="57852" y="1130438"/>
                </a:lnTo>
                <a:lnTo>
                  <a:pt x="59148" y="1134760"/>
                </a:lnTo>
                <a:lnTo>
                  <a:pt x="58132" y="1133235"/>
                </a:lnTo>
                <a:lnTo>
                  <a:pt x="57249" y="1131910"/>
                </a:lnTo>
                <a:lnTo>
                  <a:pt x="57259" y="1131940"/>
                </a:lnTo>
                <a:cubicBezTo>
                  <a:pt x="58656" y="1135855"/>
                  <a:pt x="60332" y="1140329"/>
                  <a:pt x="60332" y="1139211"/>
                </a:cubicBezTo>
                <a:lnTo>
                  <a:pt x="60367" y="1139300"/>
                </a:lnTo>
                <a:lnTo>
                  <a:pt x="60367" y="1138828"/>
                </a:lnTo>
                <a:lnTo>
                  <a:pt x="59148" y="1134760"/>
                </a:lnTo>
                <a:lnTo>
                  <a:pt x="60367" y="1136591"/>
                </a:lnTo>
                <a:lnTo>
                  <a:pt x="59323" y="1133456"/>
                </a:lnTo>
                <a:lnTo>
                  <a:pt x="57962" y="1130219"/>
                </a:lnTo>
                <a:lnTo>
                  <a:pt x="57852" y="1130438"/>
                </a:lnTo>
                <a:lnTo>
                  <a:pt x="57852" y="1130437"/>
                </a:lnTo>
                <a:lnTo>
                  <a:pt x="57353" y="1128770"/>
                </a:lnTo>
                <a:lnTo>
                  <a:pt x="55006" y="1123191"/>
                </a:lnTo>
                <a:lnTo>
                  <a:pt x="55057" y="1123446"/>
                </a:lnTo>
                <a:close/>
                <a:moveTo>
                  <a:pt x="1503081" y="1121192"/>
                </a:moveTo>
                <a:lnTo>
                  <a:pt x="1502571" y="1122659"/>
                </a:lnTo>
                <a:lnTo>
                  <a:pt x="1501582" y="1123550"/>
                </a:lnTo>
                <a:close/>
                <a:moveTo>
                  <a:pt x="133446" y="1120181"/>
                </a:moveTo>
                <a:lnTo>
                  <a:pt x="133842" y="1121313"/>
                </a:lnTo>
                <a:lnTo>
                  <a:pt x="134070" y="1121313"/>
                </a:lnTo>
                <a:close/>
                <a:moveTo>
                  <a:pt x="1503816" y="1119076"/>
                </a:moveTo>
                <a:cubicBezTo>
                  <a:pt x="1504934" y="1117957"/>
                  <a:pt x="1504375" y="1119076"/>
                  <a:pt x="1503537" y="1120474"/>
                </a:cubicBezTo>
                <a:lnTo>
                  <a:pt x="1503081" y="1121192"/>
                </a:lnTo>
                <a:close/>
                <a:moveTo>
                  <a:pt x="50686" y="1114713"/>
                </a:moveTo>
                <a:lnTo>
                  <a:pt x="50748" y="1116192"/>
                </a:lnTo>
                <a:lnTo>
                  <a:pt x="51394" y="1116839"/>
                </a:lnTo>
                <a:close/>
                <a:moveTo>
                  <a:pt x="1613866" y="1113483"/>
                </a:moveTo>
                <a:cubicBezTo>
                  <a:pt x="1614424" y="1112364"/>
                  <a:pt x="1614424" y="1112364"/>
                  <a:pt x="1613307" y="1114601"/>
                </a:cubicBezTo>
                <a:lnTo>
                  <a:pt x="1613307" y="1114600"/>
                </a:lnTo>
                <a:close/>
                <a:moveTo>
                  <a:pt x="44969" y="1104114"/>
                </a:moveTo>
                <a:lnTo>
                  <a:pt x="47483" y="1109288"/>
                </a:lnTo>
                <a:cubicBezTo>
                  <a:pt x="49159" y="1112924"/>
                  <a:pt x="50277" y="1115720"/>
                  <a:pt x="49159" y="1114601"/>
                </a:cubicBezTo>
                <a:close/>
                <a:moveTo>
                  <a:pt x="44690" y="1103416"/>
                </a:moveTo>
                <a:lnTo>
                  <a:pt x="44969" y="1104114"/>
                </a:lnTo>
                <a:lnTo>
                  <a:pt x="44893" y="1103958"/>
                </a:lnTo>
                <a:close/>
                <a:moveTo>
                  <a:pt x="125132" y="1098941"/>
                </a:moveTo>
                <a:lnTo>
                  <a:pt x="125321" y="1099130"/>
                </a:lnTo>
                <a:lnTo>
                  <a:pt x="125321" y="1099130"/>
                </a:lnTo>
                <a:close/>
                <a:moveTo>
                  <a:pt x="130491" y="1093266"/>
                </a:moveTo>
                <a:lnTo>
                  <a:pt x="131914" y="1096318"/>
                </a:lnTo>
                <a:cubicBezTo>
                  <a:pt x="131914" y="1097436"/>
                  <a:pt x="131355" y="1096318"/>
                  <a:pt x="130796" y="1094640"/>
                </a:cubicBezTo>
                <a:close/>
                <a:moveTo>
                  <a:pt x="129678" y="1089606"/>
                </a:moveTo>
                <a:lnTo>
                  <a:pt x="130491" y="1093266"/>
                </a:lnTo>
                <a:lnTo>
                  <a:pt x="129957" y="1092123"/>
                </a:lnTo>
                <a:cubicBezTo>
                  <a:pt x="129119" y="1090165"/>
                  <a:pt x="128560" y="1088487"/>
                  <a:pt x="129678" y="1089606"/>
                </a:cubicBezTo>
                <a:close/>
                <a:moveTo>
                  <a:pt x="37987" y="1087755"/>
                </a:moveTo>
                <a:cubicBezTo>
                  <a:pt x="40221" y="1089992"/>
                  <a:pt x="42456" y="1096704"/>
                  <a:pt x="42456" y="1096704"/>
                </a:cubicBezTo>
                <a:lnTo>
                  <a:pt x="42456" y="1098941"/>
                </a:lnTo>
                <a:lnTo>
                  <a:pt x="44893" y="1103958"/>
                </a:lnTo>
                <a:lnTo>
                  <a:pt x="48042" y="1112363"/>
                </a:lnTo>
                <a:lnTo>
                  <a:pt x="47763" y="1111805"/>
                </a:lnTo>
                <a:cubicBezTo>
                  <a:pt x="46925" y="1109008"/>
                  <a:pt x="45808" y="1105653"/>
                  <a:pt x="44690" y="1105653"/>
                </a:cubicBezTo>
                <a:cubicBezTo>
                  <a:pt x="44690" y="1103416"/>
                  <a:pt x="42456" y="1096704"/>
                  <a:pt x="37987" y="1087755"/>
                </a:cubicBezTo>
                <a:close/>
                <a:moveTo>
                  <a:pt x="37987" y="1078806"/>
                </a:moveTo>
                <a:cubicBezTo>
                  <a:pt x="37987" y="1079925"/>
                  <a:pt x="38545" y="1083281"/>
                  <a:pt x="39383" y="1086357"/>
                </a:cubicBezTo>
                <a:lnTo>
                  <a:pt x="40714" y="1088901"/>
                </a:lnTo>
                <a:lnTo>
                  <a:pt x="42176" y="1092300"/>
                </a:lnTo>
                <a:lnTo>
                  <a:pt x="42456" y="1092230"/>
                </a:lnTo>
                <a:lnTo>
                  <a:pt x="42456" y="1096704"/>
                </a:lnTo>
                <a:cubicBezTo>
                  <a:pt x="40221" y="1092230"/>
                  <a:pt x="37987" y="1081044"/>
                  <a:pt x="37987" y="1078806"/>
                </a:cubicBezTo>
                <a:close/>
                <a:moveTo>
                  <a:pt x="34592" y="1072633"/>
                </a:moveTo>
                <a:lnTo>
                  <a:pt x="34853" y="1073417"/>
                </a:lnTo>
                <a:lnTo>
                  <a:pt x="34635" y="1072655"/>
                </a:lnTo>
                <a:close/>
                <a:moveTo>
                  <a:pt x="107320" y="1064994"/>
                </a:moveTo>
                <a:lnTo>
                  <a:pt x="110072" y="1069126"/>
                </a:lnTo>
                <a:lnTo>
                  <a:pt x="113748" y="1082614"/>
                </a:lnTo>
                <a:cubicBezTo>
                  <a:pt x="115704" y="1087928"/>
                  <a:pt x="117381" y="1091843"/>
                  <a:pt x="116263" y="1089606"/>
                </a:cubicBezTo>
                <a:cubicBezTo>
                  <a:pt x="116263" y="1089606"/>
                  <a:pt x="116263" y="1091843"/>
                  <a:pt x="116263" y="1091843"/>
                </a:cubicBezTo>
                <a:cubicBezTo>
                  <a:pt x="118499" y="1096318"/>
                  <a:pt x="120735" y="1098555"/>
                  <a:pt x="122970" y="1105267"/>
                </a:cubicBezTo>
                <a:cubicBezTo>
                  <a:pt x="122970" y="1107505"/>
                  <a:pt x="120735" y="1103030"/>
                  <a:pt x="120735" y="1105267"/>
                </a:cubicBezTo>
                <a:cubicBezTo>
                  <a:pt x="122970" y="1109742"/>
                  <a:pt x="122970" y="1109742"/>
                  <a:pt x="122970" y="1107505"/>
                </a:cubicBezTo>
                <a:cubicBezTo>
                  <a:pt x="122970" y="1109742"/>
                  <a:pt x="127442" y="1123166"/>
                  <a:pt x="129678" y="1125404"/>
                </a:cubicBezTo>
                <a:cubicBezTo>
                  <a:pt x="129678" y="1123166"/>
                  <a:pt x="129678" y="1123166"/>
                  <a:pt x="127442" y="1118692"/>
                </a:cubicBezTo>
                <a:cubicBezTo>
                  <a:pt x="125206" y="1111979"/>
                  <a:pt x="127442" y="1116454"/>
                  <a:pt x="127442" y="1116454"/>
                </a:cubicBezTo>
                <a:cubicBezTo>
                  <a:pt x="127442" y="1118692"/>
                  <a:pt x="129678" y="1120929"/>
                  <a:pt x="129678" y="1120929"/>
                </a:cubicBezTo>
                <a:cubicBezTo>
                  <a:pt x="131914" y="1125404"/>
                  <a:pt x="129678" y="1123166"/>
                  <a:pt x="131914" y="1127641"/>
                </a:cubicBezTo>
                <a:cubicBezTo>
                  <a:pt x="131914" y="1127641"/>
                  <a:pt x="131914" y="1127641"/>
                  <a:pt x="134150" y="1127641"/>
                </a:cubicBezTo>
                <a:cubicBezTo>
                  <a:pt x="134150" y="1129879"/>
                  <a:pt x="134150" y="1129879"/>
                  <a:pt x="134150" y="1129879"/>
                </a:cubicBezTo>
                <a:cubicBezTo>
                  <a:pt x="134150" y="1129879"/>
                  <a:pt x="134150" y="1129879"/>
                  <a:pt x="136385" y="1138828"/>
                </a:cubicBezTo>
                <a:cubicBezTo>
                  <a:pt x="137503" y="1141066"/>
                  <a:pt x="138621" y="1141625"/>
                  <a:pt x="139739" y="1142744"/>
                </a:cubicBezTo>
                <a:lnTo>
                  <a:pt x="140774" y="1144988"/>
                </a:lnTo>
                <a:lnTo>
                  <a:pt x="140774" y="1143685"/>
                </a:lnTo>
                <a:lnTo>
                  <a:pt x="139047" y="1139227"/>
                </a:lnTo>
                <a:lnTo>
                  <a:pt x="138112" y="1138049"/>
                </a:lnTo>
                <a:lnTo>
                  <a:pt x="138822" y="1138645"/>
                </a:lnTo>
                <a:lnTo>
                  <a:pt x="135467" y="1129982"/>
                </a:lnTo>
                <a:cubicBezTo>
                  <a:pt x="134070" y="1125788"/>
                  <a:pt x="132953" y="1122432"/>
                  <a:pt x="131836" y="1121313"/>
                </a:cubicBezTo>
                <a:lnTo>
                  <a:pt x="132501" y="1121313"/>
                </a:lnTo>
                <a:lnTo>
                  <a:pt x="131763" y="1119906"/>
                </a:lnTo>
                <a:cubicBezTo>
                  <a:pt x="134144" y="1122174"/>
                  <a:pt x="129381" y="1115371"/>
                  <a:pt x="127000" y="1110835"/>
                </a:cubicBezTo>
                <a:lnTo>
                  <a:pt x="127487" y="1109753"/>
                </a:lnTo>
                <a:lnTo>
                  <a:pt x="127442" y="1109742"/>
                </a:lnTo>
                <a:lnTo>
                  <a:pt x="127300" y="1109030"/>
                </a:lnTo>
                <a:lnTo>
                  <a:pt x="127211" y="1108869"/>
                </a:lnTo>
                <a:lnTo>
                  <a:pt x="127000" y="1108567"/>
                </a:lnTo>
                <a:lnTo>
                  <a:pt x="127055" y="1108585"/>
                </a:lnTo>
                <a:lnTo>
                  <a:pt x="126961" y="1108414"/>
                </a:lnTo>
                <a:cubicBezTo>
                  <a:pt x="125298" y="1105058"/>
                  <a:pt x="124067" y="1102017"/>
                  <a:pt x="122444" y="1097403"/>
                </a:cubicBezTo>
                <a:lnTo>
                  <a:pt x="122218" y="1096735"/>
                </a:lnTo>
                <a:lnTo>
                  <a:pt x="120817" y="1092587"/>
                </a:lnTo>
                <a:lnTo>
                  <a:pt x="118499" y="1087368"/>
                </a:lnTo>
                <a:cubicBezTo>
                  <a:pt x="118499" y="1087368"/>
                  <a:pt x="118499" y="1087368"/>
                  <a:pt x="118499" y="1089606"/>
                </a:cubicBezTo>
                <a:cubicBezTo>
                  <a:pt x="118499" y="1091843"/>
                  <a:pt x="116263" y="1080656"/>
                  <a:pt x="116263" y="1076181"/>
                </a:cubicBezTo>
                <a:cubicBezTo>
                  <a:pt x="114027" y="1071707"/>
                  <a:pt x="114027" y="1076181"/>
                  <a:pt x="111791" y="1069469"/>
                </a:cubicBezTo>
                <a:cubicBezTo>
                  <a:pt x="111791" y="1071707"/>
                  <a:pt x="111791" y="1076181"/>
                  <a:pt x="114027" y="1082893"/>
                </a:cubicBezTo>
                <a:cubicBezTo>
                  <a:pt x="114027" y="1080656"/>
                  <a:pt x="111791" y="1076181"/>
                  <a:pt x="111791" y="1071707"/>
                </a:cubicBezTo>
                <a:lnTo>
                  <a:pt x="110072" y="1069126"/>
                </a:lnTo>
                <a:lnTo>
                  <a:pt x="109556" y="1067232"/>
                </a:lnTo>
                <a:cubicBezTo>
                  <a:pt x="109556" y="1067232"/>
                  <a:pt x="107320" y="1064994"/>
                  <a:pt x="107320" y="1064994"/>
                </a:cubicBezTo>
                <a:close/>
                <a:moveTo>
                  <a:pt x="1629055" y="1064957"/>
                </a:moveTo>
                <a:lnTo>
                  <a:pt x="1628948" y="1065383"/>
                </a:lnTo>
                <a:lnTo>
                  <a:pt x="1628948" y="1065159"/>
                </a:lnTo>
                <a:close/>
                <a:moveTo>
                  <a:pt x="33518" y="1062671"/>
                </a:moveTo>
                <a:lnTo>
                  <a:pt x="33518" y="1064686"/>
                </a:lnTo>
                <a:lnTo>
                  <a:pt x="33933" y="1065976"/>
                </a:lnTo>
                <a:lnTo>
                  <a:pt x="35227" y="1067828"/>
                </a:lnTo>
                <a:lnTo>
                  <a:pt x="33538" y="1062757"/>
                </a:lnTo>
                <a:close/>
                <a:moveTo>
                  <a:pt x="29066" y="1053807"/>
                </a:moveTo>
                <a:lnTo>
                  <a:pt x="29961" y="1056718"/>
                </a:lnTo>
                <a:lnTo>
                  <a:pt x="31302" y="1062757"/>
                </a:lnTo>
                <a:cubicBezTo>
                  <a:pt x="31302" y="1060520"/>
                  <a:pt x="29066" y="1056045"/>
                  <a:pt x="29066" y="1053807"/>
                </a:cubicBezTo>
                <a:close/>
                <a:moveTo>
                  <a:pt x="26830" y="1044858"/>
                </a:moveTo>
                <a:cubicBezTo>
                  <a:pt x="24594" y="1049333"/>
                  <a:pt x="26830" y="1049333"/>
                  <a:pt x="29066" y="1053807"/>
                </a:cubicBezTo>
                <a:cubicBezTo>
                  <a:pt x="29066" y="1058282"/>
                  <a:pt x="26830" y="1056045"/>
                  <a:pt x="26830" y="1053807"/>
                </a:cubicBezTo>
                <a:cubicBezTo>
                  <a:pt x="26830" y="1057163"/>
                  <a:pt x="27948" y="1061638"/>
                  <a:pt x="29346" y="1064994"/>
                </a:cubicBezTo>
                <a:lnTo>
                  <a:pt x="32748" y="1068627"/>
                </a:lnTo>
                <a:lnTo>
                  <a:pt x="32591" y="1067917"/>
                </a:lnTo>
                <a:lnTo>
                  <a:pt x="31302" y="1062757"/>
                </a:lnTo>
                <a:cubicBezTo>
                  <a:pt x="31302" y="1062757"/>
                  <a:pt x="30743" y="1059960"/>
                  <a:pt x="30184" y="1057443"/>
                </a:cubicBezTo>
                <a:lnTo>
                  <a:pt x="29961" y="1056718"/>
                </a:lnTo>
                <a:lnTo>
                  <a:pt x="28396" y="1049672"/>
                </a:lnTo>
                <a:lnTo>
                  <a:pt x="27382" y="1046119"/>
                </a:lnTo>
                <a:lnTo>
                  <a:pt x="27669" y="1047935"/>
                </a:lnTo>
                <a:cubicBezTo>
                  <a:pt x="27948" y="1049333"/>
                  <a:pt x="27948" y="1049333"/>
                  <a:pt x="26830" y="1044858"/>
                </a:cubicBezTo>
                <a:close/>
                <a:moveTo>
                  <a:pt x="1642353" y="1027362"/>
                </a:moveTo>
                <a:lnTo>
                  <a:pt x="1641238" y="1032664"/>
                </a:lnTo>
                <a:lnTo>
                  <a:pt x="1641015" y="1033391"/>
                </a:lnTo>
                <a:close/>
                <a:moveTo>
                  <a:pt x="24588" y="1024693"/>
                </a:moveTo>
                <a:lnTo>
                  <a:pt x="24594" y="1024721"/>
                </a:lnTo>
                <a:lnTo>
                  <a:pt x="24598" y="1024724"/>
                </a:lnTo>
                <a:close/>
                <a:moveTo>
                  <a:pt x="19990" y="1017730"/>
                </a:moveTo>
                <a:lnTo>
                  <a:pt x="20123" y="1020247"/>
                </a:lnTo>
                <a:cubicBezTo>
                  <a:pt x="20123" y="1020247"/>
                  <a:pt x="20123" y="1022484"/>
                  <a:pt x="22358" y="1031434"/>
                </a:cubicBezTo>
                <a:lnTo>
                  <a:pt x="21828" y="1025061"/>
                </a:lnTo>
                <a:lnTo>
                  <a:pt x="21432" y="1024335"/>
                </a:lnTo>
                <a:close/>
                <a:moveTo>
                  <a:pt x="1642355" y="1013928"/>
                </a:moveTo>
                <a:cubicBezTo>
                  <a:pt x="1642355" y="1013928"/>
                  <a:pt x="1642355" y="1013928"/>
                  <a:pt x="1644590" y="1013928"/>
                </a:cubicBezTo>
                <a:cubicBezTo>
                  <a:pt x="1644590" y="1013928"/>
                  <a:pt x="1644590" y="1016165"/>
                  <a:pt x="1644590" y="1018402"/>
                </a:cubicBezTo>
                <a:lnTo>
                  <a:pt x="1642355" y="1027351"/>
                </a:lnTo>
                <a:lnTo>
                  <a:pt x="1642355" y="1027353"/>
                </a:lnTo>
                <a:lnTo>
                  <a:pt x="1642354" y="1027356"/>
                </a:lnTo>
                <a:lnTo>
                  <a:pt x="1642354" y="1027358"/>
                </a:lnTo>
                <a:lnTo>
                  <a:pt x="1642353" y="1027362"/>
                </a:lnTo>
                <a:lnTo>
                  <a:pt x="1640121" y="1036300"/>
                </a:lnTo>
                <a:lnTo>
                  <a:pt x="1641015" y="1033391"/>
                </a:lnTo>
                <a:lnTo>
                  <a:pt x="1637886" y="1047486"/>
                </a:lnTo>
                <a:cubicBezTo>
                  <a:pt x="1637886" y="1045248"/>
                  <a:pt x="1642355" y="1036300"/>
                  <a:pt x="1640121" y="1045248"/>
                </a:cubicBezTo>
                <a:cubicBezTo>
                  <a:pt x="1640121" y="1043011"/>
                  <a:pt x="1640121" y="1040774"/>
                  <a:pt x="1642355" y="1036300"/>
                </a:cubicBezTo>
                <a:cubicBezTo>
                  <a:pt x="1642355" y="1034062"/>
                  <a:pt x="1642355" y="1034062"/>
                  <a:pt x="1642355" y="1038537"/>
                </a:cubicBezTo>
                <a:cubicBezTo>
                  <a:pt x="1644590" y="1031825"/>
                  <a:pt x="1644590" y="1018402"/>
                  <a:pt x="1644590" y="1020639"/>
                </a:cubicBezTo>
                <a:cubicBezTo>
                  <a:pt x="1646824" y="1018402"/>
                  <a:pt x="1646824" y="1020639"/>
                  <a:pt x="1646824" y="1013928"/>
                </a:cubicBezTo>
                <a:cubicBezTo>
                  <a:pt x="1646824" y="1020639"/>
                  <a:pt x="1649059" y="1020639"/>
                  <a:pt x="1651293" y="1013928"/>
                </a:cubicBezTo>
                <a:cubicBezTo>
                  <a:pt x="1649059" y="1018402"/>
                  <a:pt x="1649059" y="1020639"/>
                  <a:pt x="1646824" y="1025114"/>
                </a:cubicBezTo>
                <a:cubicBezTo>
                  <a:pt x="1646824" y="1034062"/>
                  <a:pt x="1646824" y="1027351"/>
                  <a:pt x="1649059" y="1027351"/>
                </a:cubicBezTo>
                <a:cubicBezTo>
                  <a:pt x="1646824" y="1031825"/>
                  <a:pt x="1646824" y="1036300"/>
                  <a:pt x="1644590" y="1040774"/>
                </a:cubicBezTo>
                <a:cubicBezTo>
                  <a:pt x="1644590" y="1043011"/>
                  <a:pt x="1646824" y="1031825"/>
                  <a:pt x="1646824" y="1029588"/>
                </a:cubicBezTo>
                <a:cubicBezTo>
                  <a:pt x="1646824" y="1031825"/>
                  <a:pt x="1644590" y="1034062"/>
                  <a:pt x="1644590" y="1034062"/>
                </a:cubicBezTo>
                <a:cubicBezTo>
                  <a:pt x="1644590" y="1037418"/>
                  <a:pt x="1644590" y="1039096"/>
                  <a:pt x="1644590" y="1040215"/>
                </a:cubicBezTo>
                <a:lnTo>
                  <a:pt x="1644590" y="1040774"/>
                </a:lnTo>
                <a:lnTo>
                  <a:pt x="1644590" y="1043011"/>
                </a:lnTo>
                <a:cubicBezTo>
                  <a:pt x="1642355" y="1049723"/>
                  <a:pt x="1644590" y="1040774"/>
                  <a:pt x="1642355" y="1045248"/>
                </a:cubicBezTo>
                <a:cubicBezTo>
                  <a:pt x="1640121" y="1049723"/>
                  <a:pt x="1642355" y="1047486"/>
                  <a:pt x="1640121" y="1054197"/>
                </a:cubicBezTo>
                <a:lnTo>
                  <a:pt x="1638165" y="1057896"/>
                </a:lnTo>
                <a:lnTo>
                  <a:pt x="1637506" y="1061849"/>
                </a:lnTo>
                <a:lnTo>
                  <a:pt x="1637264" y="1060029"/>
                </a:lnTo>
                <a:lnTo>
                  <a:pt x="1633417" y="1072095"/>
                </a:lnTo>
                <a:cubicBezTo>
                  <a:pt x="1633417" y="1069858"/>
                  <a:pt x="1635652" y="1065383"/>
                  <a:pt x="1633417" y="1065383"/>
                </a:cubicBezTo>
                <a:cubicBezTo>
                  <a:pt x="1633417" y="1067620"/>
                  <a:pt x="1631183" y="1074332"/>
                  <a:pt x="1628948" y="1078806"/>
                </a:cubicBezTo>
                <a:cubicBezTo>
                  <a:pt x="1628948" y="1078806"/>
                  <a:pt x="1631183" y="1072095"/>
                  <a:pt x="1631183" y="1069858"/>
                </a:cubicBezTo>
                <a:cubicBezTo>
                  <a:pt x="1631183" y="1069858"/>
                  <a:pt x="1633417" y="1067620"/>
                  <a:pt x="1635652" y="1058672"/>
                </a:cubicBezTo>
                <a:lnTo>
                  <a:pt x="1629042" y="1074553"/>
                </a:lnTo>
                <a:lnTo>
                  <a:pt x="1628775" y="1077128"/>
                </a:lnTo>
                <a:lnTo>
                  <a:pt x="1627971" y="1077128"/>
                </a:lnTo>
                <a:lnTo>
                  <a:pt x="1624479" y="1085518"/>
                </a:lnTo>
                <a:lnTo>
                  <a:pt x="1625410" y="1080485"/>
                </a:lnTo>
                <a:lnTo>
                  <a:pt x="1628948" y="1069858"/>
                </a:lnTo>
                <a:lnTo>
                  <a:pt x="1628526" y="1067112"/>
                </a:lnTo>
                <a:lnTo>
                  <a:pt x="1628948" y="1065383"/>
                </a:lnTo>
                <a:lnTo>
                  <a:pt x="1630218" y="1062841"/>
                </a:lnTo>
                <a:lnTo>
                  <a:pt x="1630238" y="1062707"/>
                </a:lnTo>
                <a:lnTo>
                  <a:pt x="1629055" y="1064957"/>
                </a:lnTo>
                <a:lnTo>
                  <a:pt x="1631183" y="1056434"/>
                </a:lnTo>
                <a:cubicBezTo>
                  <a:pt x="1631183" y="1054197"/>
                  <a:pt x="1631183" y="1056434"/>
                  <a:pt x="1631183" y="1060909"/>
                </a:cubicBezTo>
                <a:lnTo>
                  <a:pt x="1630282" y="1062622"/>
                </a:lnTo>
                <a:lnTo>
                  <a:pt x="1630270" y="1062736"/>
                </a:lnTo>
                <a:lnTo>
                  <a:pt x="1631183" y="1060909"/>
                </a:lnTo>
                <a:cubicBezTo>
                  <a:pt x="1633417" y="1049723"/>
                  <a:pt x="1631183" y="1054197"/>
                  <a:pt x="1633417" y="1045248"/>
                </a:cubicBezTo>
                <a:lnTo>
                  <a:pt x="1634995" y="1043406"/>
                </a:lnTo>
                <a:lnTo>
                  <a:pt x="1633417" y="1049723"/>
                </a:lnTo>
                <a:cubicBezTo>
                  <a:pt x="1635652" y="1044130"/>
                  <a:pt x="1635652" y="1043011"/>
                  <a:pt x="1635093" y="1043291"/>
                </a:cubicBezTo>
                <a:lnTo>
                  <a:pt x="1634995" y="1043406"/>
                </a:lnTo>
                <a:lnTo>
                  <a:pt x="1640121" y="1022876"/>
                </a:lnTo>
                <a:cubicBezTo>
                  <a:pt x="1640121" y="1022876"/>
                  <a:pt x="1642355" y="1018402"/>
                  <a:pt x="1642355" y="1013928"/>
                </a:cubicBezTo>
                <a:lnTo>
                  <a:pt x="1642216" y="1017144"/>
                </a:lnTo>
                <a:lnTo>
                  <a:pt x="1641587" y="1021548"/>
                </a:lnTo>
                <a:lnTo>
                  <a:pt x="1640121" y="1025114"/>
                </a:lnTo>
                <a:cubicBezTo>
                  <a:pt x="1640121" y="1025114"/>
                  <a:pt x="1640121" y="1025114"/>
                  <a:pt x="1640121" y="1027351"/>
                </a:cubicBezTo>
                <a:cubicBezTo>
                  <a:pt x="1637886" y="1036300"/>
                  <a:pt x="1637886" y="1034062"/>
                  <a:pt x="1635652" y="1043011"/>
                </a:cubicBezTo>
                <a:cubicBezTo>
                  <a:pt x="1637886" y="1040774"/>
                  <a:pt x="1637886" y="1038537"/>
                  <a:pt x="1640121" y="1031825"/>
                </a:cubicBezTo>
                <a:lnTo>
                  <a:pt x="1641587" y="1021548"/>
                </a:lnTo>
                <a:lnTo>
                  <a:pt x="1642076" y="1020360"/>
                </a:lnTo>
                <a:lnTo>
                  <a:pt x="1642216" y="1017144"/>
                </a:lnTo>
                <a:lnTo>
                  <a:pt x="1642355" y="1016165"/>
                </a:lnTo>
                <a:cubicBezTo>
                  <a:pt x="1642355" y="1013928"/>
                  <a:pt x="1642355" y="1013928"/>
                  <a:pt x="1642355" y="1013928"/>
                </a:cubicBezTo>
                <a:close/>
                <a:moveTo>
                  <a:pt x="1549843" y="1012233"/>
                </a:moveTo>
                <a:lnTo>
                  <a:pt x="1549298" y="1013251"/>
                </a:lnTo>
                <a:lnTo>
                  <a:pt x="1548583" y="1017900"/>
                </a:lnTo>
                <a:close/>
                <a:moveTo>
                  <a:pt x="1646824" y="1011690"/>
                </a:moveTo>
                <a:cubicBezTo>
                  <a:pt x="1646824" y="1009453"/>
                  <a:pt x="1646824" y="1016165"/>
                  <a:pt x="1644590" y="1020639"/>
                </a:cubicBezTo>
                <a:cubicBezTo>
                  <a:pt x="1644590" y="1016165"/>
                  <a:pt x="1644590" y="1018402"/>
                  <a:pt x="1646824" y="1011690"/>
                </a:cubicBezTo>
                <a:close/>
                <a:moveTo>
                  <a:pt x="1550225" y="1011521"/>
                </a:moveTo>
                <a:lnTo>
                  <a:pt x="1550201" y="1011565"/>
                </a:lnTo>
                <a:lnTo>
                  <a:pt x="1550189" y="1011664"/>
                </a:lnTo>
                <a:close/>
                <a:moveTo>
                  <a:pt x="1555210" y="998267"/>
                </a:moveTo>
                <a:cubicBezTo>
                  <a:pt x="1555210" y="1002742"/>
                  <a:pt x="1552975" y="1013928"/>
                  <a:pt x="1550741" y="1013928"/>
                </a:cubicBezTo>
                <a:cubicBezTo>
                  <a:pt x="1552975" y="1013928"/>
                  <a:pt x="1552975" y="1004979"/>
                  <a:pt x="1555210" y="998267"/>
                </a:cubicBezTo>
                <a:close/>
                <a:moveTo>
                  <a:pt x="1636210" y="991276"/>
                </a:moveTo>
                <a:cubicBezTo>
                  <a:pt x="1636769" y="990437"/>
                  <a:pt x="1636769" y="990437"/>
                  <a:pt x="1635652" y="993793"/>
                </a:cubicBezTo>
                <a:lnTo>
                  <a:pt x="1635981" y="991482"/>
                </a:lnTo>
                <a:close/>
                <a:moveTo>
                  <a:pt x="1649059" y="960235"/>
                </a:moveTo>
                <a:lnTo>
                  <a:pt x="1649338" y="961633"/>
                </a:lnTo>
                <a:lnTo>
                  <a:pt x="1648500" y="964150"/>
                </a:lnTo>
                <a:close/>
                <a:moveTo>
                  <a:pt x="1650174" y="959124"/>
                </a:moveTo>
                <a:lnTo>
                  <a:pt x="1649408" y="961983"/>
                </a:lnTo>
                <a:lnTo>
                  <a:pt x="1649338" y="961633"/>
                </a:lnTo>
                <a:close/>
                <a:moveTo>
                  <a:pt x="1650655" y="955760"/>
                </a:moveTo>
                <a:lnTo>
                  <a:pt x="1651293" y="955760"/>
                </a:lnTo>
                <a:lnTo>
                  <a:pt x="1650176" y="959116"/>
                </a:lnTo>
                <a:close/>
                <a:moveTo>
                  <a:pt x="1651293" y="951286"/>
                </a:moveTo>
                <a:lnTo>
                  <a:pt x="1651450" y="953013"/>
                </a:lnTo>
                <a:lnTo>
                  <a:pt x="1651293" y="953523"/>
                </a:lnTo>
                <a:close/>
                <a:moveTo>
                  <a:pt x="19091" y="949510"/>
                </a:moveTo>
                <a:lnTo>
                  <a:pt x="20111" y="960235"/>
                </a:lnTo>
                <a:lnTo>
                  <a:pt x="20123" y="960331"/>
                </a:lnTo>
                <a:lnTo>
                  <a:pt x="20123" y="953125"/>
                </a:lnTo>
                <a:close/>
                <a:moveTo>
                  <a:pt x="1651293" y="946812"/>
                </a:moveTo>
                <a:cubicBezTo>
                  <a:pt x="1651293" y="946812"/>
                  <a:pt x="1651293" y="949049"/>
                  <a:pt x="1651293" y="951006"/>
                </a:cubicBezTo>
                <a:lnTo>
                  <a:pt x="1651293" y="951286"/>
                </a:lnTo>
                <a:lnTo>
                  <a:pt x="1650655" y="955760"/>
                </a:lnTo>
                <a:lnTo>
                  <a:pt x="1649262" y="955760"/>
                </a:lnTo>
                <a:lnTo>
                  <a:pt x="1649804" y="952777"/>
                </a:lnTo>
                <a:close/>
                <a:moveTo>
                  <a:pt x="1653528" y="944574"/>
                </a:moveTo>
                <a:cubicBezTo>
                  <a:pt x="1653528" y="946812"/>
                  <a:pt x="1653528" y="946812"/>
                  <a:pt x="1655762" y="944574"/>
                </a:cubicBezTo>
                <a:cubicBezTo>
                  <a:pt x="1653528" y="946812"/>
                  <a:pt x="1653528" y="953523"/>
                  <a:pt x="1653528" y="957998"/>
                </a:cubicBezTo>
                <a:cubicBezTo>
                  <a:pt x="1653528" y="957998"/>
                  <a:pt x="1653528" y="949049"/>
                  <a:pt x="1653528" y="949049"/>
                </a:cubicBezTo>
                <a:cubicBezTo>
                  <a:pt x="1652410" y="951286"/>
                  <a:pt x="1651852" y="953523"/>
                  <a:pt x="1651573" y="954362"/>
                </a:cubicBezTo>
                <a:lnTo>
                  <a:pt x="1651450" y="953013"/>
                </a:lnTo>
                <a:lnTo>
                  <a:pt x="1652411" y="949888"/>
                </a:lnTo>
                <a:cubicBezTo>
                  <a:pt x="1652969" y="949049"/>
                  <a:pt x="1653528" y="947930"/>
                  <a:pt x="1653528" y="944574"/>
                </a:cubicBezTo>
                <a:close/>
                <a:moveTo>
                  <a:pt x="1651578" y="933063"/>
                </a:moveTo>
                <a:lnTo>
                  <a:pt x="1651449" y="934221"/>
                </a:lnTo>
                <a:lnTo>
                  <a:pt x="1651293" y="933388"/>
                </a:lnTo>
                <a:close/>
                <a:moveTo>
                  <a:pt x="1583513" y="931897"/>
                </a:moveTo>
                <a:lnTo>
                  <a:pt x="1583338" y="933652"/>
                </a:lnTo>
                <a:lnTo>
                  <a:pt x="1582303" y="936465"/>
                </a:lnTo>
                <a:cubicBezTo>
                  <a:pt x="1582024" y="936185"/>
                  <a:pt x="1582024" y="934507"/>
                  <a:pt x="1582024" y="933388"/>
                </a:cubicBezTo>
                <a:cubicBezTo>
                  <a:pt x="1582024" y="935626"/>
                  <a:pt x="1582024" y="934507"/>
                  <a:pt x="1582303" y="933109"/>
                </a:cubicBezTo>
                <a:close/>
                <a:moveTo>
                  <a:pt x="1652411" y="928075"/>
                </a:moveTo>
                <a:cubicBezTo>
                  <a:pt x="1652969" y="927236"/>
                  <a:pt x="1653528" y="926677"/>
                  <a:pt x="1653528" y="928914"/>
                </a:cubicBezTo>
                <a:cubicBezTo>
                  <a:pt x="1653528" y="931151"/>
                  <a:pt x="1653528" y="931151"/>
                  <a:pt x="1653248" y="931151"/>
                </a:cubicBezTo>
                <a:lnTo>
                  <a:pt x="1651578" y="933063"/>
                </a:lnTo>
                <a:lnTo>
                  <a:pt x="1652106" y="928304"/>
                </a:lnTo>
                <a:close/>
                <a:moveTo>
                  <a:pt x="13407" y="918967"/>
                </a:moveTo>
                <a:lnTo>
                  <a:pt x="13407" y="922202"/>
                </a:lnTo>
                <a:cubicBezTo>
                  <a:pt x="13407" y="924440"/>
                  <a:pt x="15642" y="935626"/>
                  <a:pt x="15642" y="937863"/>
                </a:cubicBezTo>
                <a:cubicBezTo>
                  <a:pt x="15642" y="942337"/>
                  <a:pt x="17876" y="946812"/>
                  <a:pt x="17876" y="953523"/>
                </a:cubicBezTo>
                <a:lnTo>
                  <a:pt x="17876" y="945256"/>
                </a:lnTo>
                <a:lnTo>
                  <a:pt x="15651" y="937464"/>
                </a:lnTo>
                <a:cubicBezTo>
                  <a:pt x="15651" y="932989"/>
                  <a:pt x="15651" y="935226"/>
                  <a:pt x="15651" y="932989"/>
                </a:cubicBezTo>
                <a:cubicBezTo>
                  <a:pt x="14533" y="925158"/>
                  <a:pt x="13974" y="921802"/>
                  <a:pt x="13415" y="919005"/>
                </a:cubicBezTo>
                <a:close/>
                <a:moveTo>
                  <a:pt x="1584258" y="897593"/>
                </a:moveTo>
                <a:lnTo>
                  <a:pt x="1583839" y="901369"/>
                </a:lnTo>
                <a:lnTo>
                  <a:pt x="1583420" y="900669"/>
                </a:lnTo>
                <a:cubicBezTo>
                  <a:pt x="1583700" y="899271"/>
                  <a:pt x="1584258" y="897593"/>
                  <a:pt x="1584258" y="897593"/>
                </a:cubicBezTo>
                <a:close/>
                <a:moveTo>
                  <a:pt x="111791" y="894953"/>
                </a:moveTo>
                <a:cubicBezTo>
                  <a:pt x="111791" y="894953"/>
                  <a:pt x="114027" y="897191"/>
                  <a:pt x="114027" y="901665"/>
                </a:cubicBezTo>
                <a:cubicBezTo>
                  <a:pt x="114027" y="901665"/>
                  <a:pt x="114027" y="901665"/>
                  <a:pt x="111791" y="903903"/>
                </a:cubicBezTo>
                <a:cubicBezTo>
                  <a:pt x="111791" y="900547"/>
                  <a:pt x="111791" y="898869"/>
                  <a:pt x="111791" y="896911"/>
                </a:cubicBezTo>
                <a:close/>
                <a:moveTo>
                  <a:pt x="119736" y="881243"/>
                </a:moveTo>
                <a:lnTo>
                  <a:pt x="120735" y="881529"/>
                </a:lnTo>
                <a:cubicBezTo>
                  <a:pt x="120735" y="883766"/>
                  <a:pt x="120735" y="888241"/>
                  <a:pt x="120735" y="888241"/>
                </a:cubicBezTo>
                <a:close/>
                <a:moveTo>
                  <a:pt x="11179" y="859155"/>
                </a:moveTo>
                <a:lnTo>
                  <a:pt x="11300" y="860818"/>
                </a:lnTo>
                <a:lnTo>
                  <a:pt x="11179" y="861393"/>
                </a:lnTo>
                <a:cubicBezTo>
                  <a:pt x="11179" y="863630"/>
                  <a:pt x="11179" y="859155"/>
                  <a:pt x="11179" y="859155"/>
                </a:cubicBezTo>
                <a:close/>
                <a:moveTo>
                  <a:pt x="11173" y="846138"/>
                </a:moveTo>
                <a:lnTo>
                  <a:pt x="11173" y="855087"/>
                </a:lnTo>
                <a:lnTo>
                  <a:pt x="11173" y="859561"/>
                </a:lnTo>
                <a:lnTo>
                  <a:pt x="11173" y="861798"/>
                </a:lnTo>
                <a:lnTo>
                  <a:pt x="11173" y="864035"/>
                </a:lnTo>
                <a:lnTo>
                  <a:pt x="11173" y="870747"/>
                </a:lnTo>
                <a:lnTo>
                  <a:pt x="11173" y="872984"/>
                </a:lnTo>
                <a:lnTo>
                  <a:pt x="11173" y="890882"/>
                </a:lnTo>
                <a:lnTo>
                  <a:pt x="11933" y="897734"/>
                </a:lnTo>
                <a:lnTo>
                  <a:pt x="13369" y="899376"/>
                </a:lnTo>
                <a:lnTo>
                  <a:pt x="13045" y="895473"/>
                </a:lnTo>
                <a:lnTo>
                  <a:pt x="12577" y="890479"/>
                </a:lnTo>
                <a:lnTo>
                  <a:pt x="12620" y="890365"/>
                </a:lnTo>
                <a:lnTo>
                  <a:pt x="11173" y="872984"/>
                </a:lnTo>
                <a:cubicBezTo>
                  <a:pt x="11732" y="874662"/>
                  <a:pt x="12011" y="874383"/>
                  <a:pt x="12151" y="873019"/>
                </a:cubicBezTo>
                <a:lnTo>
                  <a:pt x="12159" y="872634"/>
                </a:lnTo>
                <a:lnTo>
                  <a:pt x="11300" y="860818"/>
                </a:lnTo>
                <a:lnTo>
                  <a:pt x="12297" y="856079"/>
                </a:lnTo>
                <a:lnTo>
                  <a:pt x="13152" y="853299"/>
                </a:lnTo>
                <a:lnTo>
                  <a:pt x="12781" y="850698"/>
                </a:lnTo>
                <a:lnTo>
                  <a:pt x="12297" y="849367"/>
                </a:lnTo>
                <a:cubicBezTo>
                  <a:pt x="11738" y="849087"/>
                  <a:pt x="11179" y="849087"/>
                  <a:pt x="11179" y="847968"/>
                </a:cubicBezTo>
                <a:lnTo>
                  <a:pt x="11787" y="846752"/>
                </a:lnTo>
                <a:close/>
                <a:moveTo>
                  <a:pt x="1651293" y="817054"/>
                </a:moveTo>
                <a:cubicBezTo>
                  <a:pt x="1651293" y="823766"/>
                  <a:pt x="1653528" y="826003"/>
                  <a:pt x="1653528" y="826003"/>
                </a:cubicBezTo>
                <a:cubicBezTo>
                  <a:pt x="1653528" y="832715"/>
                  <a:pt x="1651293" y="819291"/>
                  <a:pt x="1651293" y="817054"/>
                </a:cubicBezTo>
                <a:close/>
                <a:moveTo>
                  <a:pt x="10827" y="780407"/>
                </a:moveTo>
                <a:lnTo>
                  <a:pt x="8938" y="787971"/>
                </a:lnTo>
                <a:lnTo>
                  <a:pt x="8938" y="790487"/>
                </a:lnTo>
                <a:cubicBezTo>
                  <a:pt x="8938" y="793564"/>
                  <a:pt x="8938" y="796920"/>
                  <a:pt x="8938" y="799157"/>
                </a:cubicBezTo>
                <a:cubicBezTo>
                  <a:pt x="8938" y="805868"/>
                  <a:pt x="8938" y="801394"/>
                  <a:pt x="8938" y="812580"/>
                </a:cubicBezTo>
                <a:lnTo>
                  <a:pt x="8952" y="812209"/>
                </a:lnTo>
                <a:lnTo>
                  <a:pt x="8944" y="812170"/>
                </a:lnTo>
                <a:cubicBezTo>
                  <a:pt x="8944" y="807695"/>
                  <a:pt x="8944" y="803221"/>
                  <a:pt x="8944" y="803221"/>
                </a:cubicBezTo>
                <a:lnTo>
                  <a:pt x="8944" y="799157"/>
                </a:lnTo>
                <a:lnTo>
                  <a:pt x="8938" y="799157"/>
                </a:lnTo>
                <a:lnTo>
                  <a:pt x="8944" y="799121"/>
                </a:lnTo>
                <a:lnTo>
                  <a:pt x="8944" y="795390"/>
                </a:lnTo>
                <a:cubicBezTo>
                  <a:pt x="8944" y="793153"/>
                  <a:pt x="8944" y="792034"/>
                  <a:pt x="8944" y="794271"/>
                </a:cubicBezTo>
                <a:lnTo>
                  <a:pt x="8944" y="792034"/>
                </a:lnTo>
                <a:cubicBezTo>
                  <a:pt x="8944" y="787559"/>
                  <a:pt x="8944" y="787559"/>
                  <a:pt x="11179" y="780847"/>
                </a:cubicBezTo>
                <a:close/>
                <a:moveTo>
                  <a:pt x="8944" y="756602"/>
                </a:moveTo>
                <a:lnTo>
                  <a:pt x="8938" y="756650"/>
                </a:lnTo>
                <a:lnTo>
                  <a:pt x="8944" y="756620"/>
                </a:lnTo>
                <a:close/>
                <a:moveTo>
                  <a:pt x="1577555" y="716380"/>
                </a:moveTo>
                <a:cubicBezTo>
                  <a:pt x="1579789" y="716380"/>
                  <a:pt x="1579789" y="723092"/>
                  <a:pt x="1582024" y="727566"/>
                </a:cubicBezTo>
                <a:cubicBezTo>
                  <a:pt x="1582024" y="727566"/>
                  <a:pt x="1582024" y="727566"/>
                  <a:pt x="1579789" y="725329"/>
                </a:cubicBezTo>
                <a:cubicBezTo>
                  <a:pt x="1579789" y="723092"/>
                  <a:pt x="1579789" y="720855"/>
                  <a:pt x="1577555" y="716380"/>
                </a:cubicBezTo>
                <a:close/>
                <a:moveTo>
                  <a:pt x="126207" y="712168"/>
                </a:moveTo>
                <a:lnTo>
                  <a:pt x="125206" y="718200"/>
                </a:lnTo>
                <a:lnTo>
                  <a:pt x="126207" y="713194"/>
                </a:lnTo>
                <a:close/>
                <a:moveTo>
                  <a:pt x="18994" y="685059"/>
                </a:moveTo>
                <a:lnTo>
                  <a:pt x="18435" y="687297"/>
                </a:lnTo>
                <a:lnTo>
                  <a:pt x="17876" y="687297"/>
                </a:lnTo>
                <a:close/>
                <a:moveTo>
                  <a:pt x="1590077" y="680571"/>
                </a:moveTo>
                <a:lnTo>
                  <a:pt x="1591626" y="682122"/>
                </a:lnTo>
                <a:cubicBezTo>
                  <a:pt x="1591906" y="682402"/>
                  <a:pt x="1591906" y="683521"/>
                  <a:pt x="1591906" y="689114"/>
                </a:cubicBezTo>
                <a:cubicBezTo>
                  <a:pt x="1589670" y="682402"/>
                  <a:pt x="1594142" y="698064"/>
                  <a:pt x="1591906" y="693589"/>
                </a:cubicBezTo>
                <a:cubicBezTo>
                  <a:pt x="1594142" y="698064"/>
                  <a:pt x="1594142" y="702538"/>
                  <a:pt x="1594142" y="704776"/>
                </a:cubicBezTo>
                <a:lnTo>
                  <a:pt x="1594142" y="709251"/>
                </a:lnTo>
                <a:cubicBezTo>
                  <a:pt x="1594142" y="715963"/>
                  <a:pt x="1596377" y="724912"/>
                  <a:pt x="1596377" y="733862"/>
                </a:cubicBezTo>
                <a:cubicBezTo>
                  <a:pt x="1596377" y="731624"/>
                  <a:pt x="1596377" y="729387"/>
                  <a:pt x="1596377" y="729387"/>
                </a:cubicBezTo>
                <a:cubicBezTo>
                  <a:pt x="1598613" y="740574"/>
                  <a:pt x="1596377" y="736099"/>
                  <a:pt x="1596377" y="745049"/>
                </a:cubicBezTo>
                <a:lnTo>
                  <a:pt x="1596377" y="742811"/>
                </a:lnTo>
                <a:cubicBezTo>
                  <a:pt x="1596377" y="738336"/>
                  <a:pt x="1594142" y="742811"/>
                  <a:pt x="1594142" y="740574"/>
                </a:cubicBezTo>
                <a:cubicBezTo>
                  <a:pt x="1594142" y="740574"/>
                  <a:pt x="1594142" y="738336"/>
                  <a:pt x="1594142" y="736099"/>
                </a:cubicBezTo>
                <a:cubicBezTo>
                  <a:pt x="1594142" y="733862"/>
                  <a:pt x="1594142" y="729387"/>
                  <a:pt x="1594142" y="724912"/>
                </a:cubicBezTo>
                <a:cubicBezTo>
                  <a:pt x="1594142" y="718200"/>
                  <a:pt x="1591906" y="707013"/>
                  <a:pt x="1591906" y="702538"/>
                </a:cubicBezTo>
                <a:close/>
                <a:moveTo>
                  <a:pt x="1589670" y="675690"/>
                </a:moveTo>
                <a:lnTo>
                  <a:pt x="1590077" y="680571"/>
                </a:lnTo>
                <a:lnTo>
                  <a:pt x="1589670" y="680165"/>
                </a:lnTo>
                <a:cubicBezTo>
                  <a:pt x="1589670" y="676809"/>
                  <a:pt x="1589670" y="676809"/>
                  <a:pt x="1589670" y="676529"/>
                </a:cubicBezTo>
                <a:close/>
                <a:moveTo>
                  <a:pt x="23197" y="643248"/>
                </a:moveTo>
                <a:cubicBezTo>
                  <a:pt x="22917" y="643807"/>
                  <a:pt x="22358" y="645485"/>
                  <a:pt x="22358" y="648841"/>
                </a:cubicBezTo>
                <a:cubicBezTo>
                  <a:pt x="22358" y="646604"/>
                  <a:pt x="20123" y="648841"/>
                  <a:pt x="22358" y="644366"/>
                </a:cubicBezTo>
                <a:cubicBezTo>
                  <a:pt x="23476" y="643248"/>
                  <a:pt x="23476" y="642688"/>
                  <a:pt x="23197" y="643248"/>
                </a:cubicBezTo>
                <a:close/>
                <a:moveTo>
                  <a:pt x="1583282" y="642769"/>
                </a:moveTo>
                <a:lnTo>
                  <a:pt x="1585198" y="646604"/>
                </a:lnTo>
                <a:lnTo>
                  <a:pt x="1587566" y="658451"/>
                </a:lnTo>
                <a:lnTo>
                  <a:pt x="1587500" y="656167"/>
                </a:lnTo>
                <a:cubicBezTo>
                  <a:pt x="1587500" y="655109"/>
                  <a:pt x="1587500" y="656696"/>
                  <a:pt x="1587699" y="659077"/>
                </a:cubicBezTo>
                <a:lnTo>
                  <a:pt x="1587770" y="659468"/>
                </a:lnTo>
                <a:lnTo>
                  <a:pt x="1589670" y="668978"/>
                </a:lnTo>
                <a:cubicBezTo>
                  <a:pt x="1589670" y="666740"/>
                  <a:pt x="1589670" y="671215"/>
                  <a:pt x="1589670" y="671215"/>
                </a:cubicBezTo>
                <a:lnTo>
                  <a:pt x="1589670" y="675690"/>
                </a:lnTo>
                <a:cubicBezTo>
                  <a:pt x="1587434" y="666740"/>
                  <a:pt x="1585198" y="655553"/>
                  <a:pt x="1585198" y="651079"/>
                </a:cubicBezTo>
                <a:close/>
                <a:moveTo>
                  <a:pt x="140760" y="640475"/>
                </a:moveTo>
                <a:lnTo>
                  <a:pt x="138621" y="653316"/>
                </a:lnTo>
                <a:cubicBezTo>
                  <a:pt x="136385" y="657791"/>
                  <a:pt x="136385" y="662265"/>
                  <a:pt x="136385" y="664503"/>
                </a:cubicBezTo>
                <a:lnTo>
                  <a:pt x="135236" y="666385"/>
                </a:lnTo>
                <a:lnTo>
                  <a:pt x="140711" y="640581"/>
                </a:lnTo>
                <a:close/>
                <a:moveTo>
                  <a:pt x="1582515" y="639442"/>
                </a:moveTo>
                <a:lnTo>
                  <a:pt x="1583282" y="642769"/>
                </a:lnTo>
                <a:lnTo>
                  <a:pt x="1582962" y="642129"/>
                </a:lnTo>
                <a:close/>
                <a:moveTo>
                  <a:pt x="20123" y="635417"/>
                </a:moveTo>
                <a:lnTo>
                  <a:pt x="19693" y="638515"/>
                </a:lnTo>
                <a:lnTo>
                  <a:pt x="17887" y="642129"/>
                </a:lnTo>
                <a:cubicBezTo>
                  <a:pt x="20123" y="637654"/>
                  <a:pt x="20123" y="637654"/>
                  <a:pt x="20123" y="635417"/>
                </a:cubicBezTo>
                <a:close/>
                <a:moveTo>
                  <a:pt x="31302" y="615280"/>
                </a:moveTo>
                <a:cubicBezTo>
                  <a:pt x="31302" y="619755"/>
                  <a:pt x="29066" y="619755"/>
                  <a:pt x="29066" y="624230"/>
                </a:cubicBezTo>
                <a:cubicBezTo>
                  <a:pt x="29066" y="619755"/>
                  <a:pt x="31302" y="613043"/>
                  <a:pt x="31302" y="615280"/>
                </a:cubicBezTo>
                <a:close/>
                <a:moveTo>
                  <a:pt x="40245" y="601856"/>
                </a:moveTo>
                <a:cubicBezTo>
                  <a:pt x="38009" y="606331"/>
                  <a:pt x="38009" y="606331"/>
                  <a:pt x="38009" y="606331"/>
                </a:cubicBezTo>
                <a:cubicBezTo>
                  <a:pt x="38009" y="610806"/>
                  <a:pt x="35773" y="613043"/>
                  <a:pt x="35773" y="617518"/>
                </a:cubicBezTo>
                <a:cubicBezTo>
                  <a:pt x="35773" y="617518"/>
                  <a:pt x="33538" y="615280"/>
                  <a:pt x="33538" y="617518"/>
                </a:cubicBezTo>
                <a:cubicBezTo>
                  <a:pt x="32420" y="620874"/>
                  <a:pt x="30743" y="627586"/>
                  <a:pt x="29346" y="634298"/>
                </a:cubicBezTo>
                <a:lnTo>
                  <a:pt x="27203" y="648595"/>
                </a:lnTo>
                <a:lnTo>
                  <a:pt x="28910" y="642763"/>
                </a:lnTo>
                <a:cubicBezTo>
                  <a:pt x="29887" y="639896"/>
                  <a:pt x="30725" y="638078"/>
                  <a:pt x="31283" y="638078"/>
                </a:cubicBezTo>
                <a:lnTo>
                  <a:pt x="35536" y="622469"/>
                </a:lnTo>
                <a:lnTo>
                  <a:pt x="33538" y="626467"/>
                </a:lnTo>
                <a:lnTo>
                  <a:pt x="37987" y="610142"/>
                </a:lnTo>
                <a:lnTo>
                  <a:pt x="37987" y="608995"/>
                </a:lnTo>
                <a:lnTo>
                  <a:pt x="38970" y="606535"/>
                </a:lnTo>
                <a:close/>
                <a:moveTo>
                  <a:pt x="1567245" y="568295"/>
                </a:moveTo>
                <a:lnTo>
                  <a:pt x="1567312" y="568295"/>
                </a:lnTo>
                <a:lnTo>
                  <a:pt x="1567312" y="568491"/>
                </a:lnTo>
                <a:close/>
                <a:moveTo>
                  <a:pt x="40586" y="563011"/>
                </a:moveTo>
                <a:lnTo>
                  <a:pt x="40245" y="563821"/>
                </a:lnTo>
                <a:lnTo>
                  <a:pt x="40469" y="563149"/>
                </a:lnTo>
                <a:close/>
                <a:moveTo>
                  <a:pt x="40617" y="562936"/>
                </a:moveTo>
                <a:lnTo>
                  <a:pt x="40598" y="562996"/>
                </a:lnTo>
                <a:lnTo>
                  <a:pt x="40586" y="563011"/>
                </a:lnTo>
                <a:close/>
                <a:moveTo>
                  <a:pt x="1562835" y="561568"/>
                </a:moveTo>
                <a:lnTo>
                  <a:pt x="1563434" y="563366"/>
                </a:lnTo>
                <a:cubicBezTo>
                  <a:pt x="1563539" y="563681"/>
                  <a:pt x="1563399" y="563261"/>
                  <a:pt x="1562840" y="561583"/>
                </a:cubicBezTo>
                <a:close/>
                <a:moveTo>
                  <a:pt x="42480" y="557112"/>
                </a:moveTo>
                <a:lnTo>
                  <a:pt x="41500" y="560839"/>
                </a:lnTo>
                <a:lnTo>
                  <a:pt x="40617" y="562936"/>
                </a:lnTo>
                <a:lnTo>
                  <a:pt x="42474" y="557130"/>
                </a:lnTo>
                <a:close/>
                <a:moveTo>
                  <a:pt x="1560604" y="554871"/>
                </a:moveTo>
                <a:cubicBezTo>
                  <a:pt x="1560604" y="554871"/>
                  <a:pt x="1561722" y="558227"/>
                  <a:pt x="1562561" y="560744"/>
                </a:cubicBezTo>
                <a:lnTo>
                  <a:pt x="1562835" y="561568"/>
                </a:lnTo>
                <a:lnTo>
                  <a:pt x="1560884" y="555954"/>
                </a:lnTo>
                <a:close/>
                <a:moveTo>
                  <a:pt x="1553897" y="543684"/>
                </a:moveTo>
                <a:cubicBezTo>
                  <a:pt x="1556133" y="550396"/>
                  <a:pt x="1558368" y="557108"/>
                  <a:pt x="1558368" y="557108"/>
                </a:cubicBezTo>
                <a:cubicBezTo>
                  <a:pt x="1556133" y="554871"/>
                  <a:pt x="1556133" y="552634"/>
                  <a:pt x="1556133" y="552634"/>
                </a:cubicBezTo>
                <a:cubicBezTo>
                  <a:pt x="1556133" y="552634"/>
                  <a:pt x="1556133" y="548159"/>
                  <a:pt x="1553897" y="543684"/>
                </a:cubicBezTo>
                <a:close/>
                <a:moveTo>
                  <a:pt x="46953" y="541447"/>
                </a:moveTo>
                <a:cubicBezTo>
                  <a:pt x="45835" y="544803"/>
                  <a:pt x="45835" y="545362"/>
                  <a:pt x="46394" y="544803"/>
                </a:cubicBezTo>
                <a:lnTo>
                  <a:pt x="46704" y="544430"/>
                </a:lnTo>
                <a:lnTo>
                  <a:pt x="42480" y="557112"/>
                </a:lnTo>
                <a:lnTo>
                  <a:pt x="42481" y="557108"/>
                </a:lnTo>
                <a:lnTo>
                  <a:pt x="42474" y="557130"/>
                </a:lnTo>
                <a:lnTo>
                  <a:pt x="40469" y="563149"/>
                </a:lnTo>
                <a:lnTo>
                  <a:pt x="38009" y="566058"/>
                </a:lnTo>
                <a:cubicBezTo>
                  <a:pt x="40245" y="561583"/>
                  <a:pt x="44717" y="550396"/>
                  <a:pt x="44717" y="548159"/>
                </a:cubicBezTo>
                <a:close/>
                <a:moveTo>
                  <a:pt x="1557251" y="533616"/>
                </a:moveTo>
                <a:lnTo>
                  <a:pt x="1558049" y="534415"/>
                </a:lnTo>
                <a:lnTo>
                  <a:pt x="1562840" y="550396"/>
                </a:lnTo>
                <a:close/>
                <a:moveTo>
                  <a:pt x="1557571" y="532819"/>
                </a:moveTo>
                <a:lnTo>
                  <a:pt x="1558368" y="534735"/>
                </a:lnTo>
                <a:lnTo>
                  <a:pt x="1558049" y="534415"/>
                </a:lnTo>
                <a:close/>
                <a:moveTo>
                  <a:pt x="51424" y="532497"/>
                </a:moveTo>
                <a:lnTo>
                  <a:pt x="50306" y="536133"/>
                </a:lnTo>
                <a:lnTo>
                  <a:pt x="49876" y="538177"/>
                </a:lnTo>
                <a:lnTo>
                  <a:pt x="49188" y="539209"/>
                </a:lnTo>
                <a:lnTo>
                  <a:pt x="48027" y="542841"/>
                </a:lnTo>
                <a:lnTo>
                  <a:pt x="46704" y="544430"/>
                </a:lnTo>
                <a:lnTo>
                  <a:pt x="49188" y="536972"/>
                </a:lnTo>
                <a:close/>
                <a:moveTo>
                  <a:pt x="51425" y="532495"/>
                </a:moveTo>
                <a:lnTo>
                  <a:pt x="51424" y="532497"/>
                </a:lnTo>
                <a:lnTo>
                  <a:pt x="51424" y="532497"/>
                </a:lnTo>
                <a:close/>
                <a:moveTo>
                  <a:pt x="1536822" y="522677"/>
                </a:moveTo>
                <a:lnTo>
                  <a:pt x="1536849" y="522709"/>
                </a:lnTo>
                <a:cubicBezTo>
                  <a:pt x="1537687" y="525226"/>
                  <a:pt x="1538246" y="528023"/>
                  <a:pt x="1538246" y="528023"/>
                </a:cubicBezTo>
                <a:close/>
                <a:moveTo>
                  <a:pt x="1551661" y="516837"/>
                </a:moveTo>
                <a:lnTo>
                  <a:pt x="1556133" y="528023"/>
                </a:lnTo>
                <a:lnTo>
                  <a:pt x="1557571" y="532819"/>
                </a:lnTo>
                <a:lnTo>
                  <a:pt x="1554643" y="525788"/>
                </a:lnTo>
                <a:close/>
                <a:moveTo>
                  <a:pt x="60367" y="514598"/>
                </a:moveTo>
                <a:lnTo>
                  <a:pt x="51425" y="532495"/>
                </a:lnTo>
                <a:lnTo>
                  <a:pt x="55896" y="522709"/>
                </a:lnTo>
                <a:cubicBezTo>
                  <a:pt x="57573" y="519073"/>
                  <a:pt x="59250" y="515717"/>
                  <a:pt x="60367" y="514598"/>
                </a:cubicBezTo>
                <a:close/>
                <a:moveTo>
                  <a:pt x="1548680" y="509378"/>
                </a:moveTo>
                <a:lnTo>
                  <a:pt x="1549425" y="510123"/>
                </a:lnTo>
                <a:lnTo>
                  <a:pt x="1551661" y="516837"/>
                </a:lnTo>
                <a:close/>
                <a:moveTo>
                  <a:pt x="1538991" y="505649"/>
                </a:moveTo>
                <a:lnTo>
                  <a:pt x="1540482" y="507886"/>
                </a:lnTo>
                <a:cubicBezTo>
                  <a:pt x="1542718" y="512361"/>
                  <a:pt x="1542718" y="516836"/>
                  <a:pt x="1542718" y="516836"/>
                </a:cubicBezTo>
                <a:close/>
                <a:moveTo>
                  <a:pt x="204769" y="495171"/>
                </a:moveTo>
                <a:lnTo>
                  <a:pt x="203460" y="498937"/>
                </a:lnTo>
                <a:lnTo>
                  <a:pt x="202622" y="499776"/>
                </a:lnTo>
                <a:close/>
                <a:moveTo>
                  <a:pt x="209108" y="485866"/>
                </a:moveTo>
                <a:lnTo>
                  <a:pt x="204769" y="495171"/>
                </a:lnTo>
                <a:lnTo>
                  <a:pt x="205696" y="492504"/>
                </a:lnTo>
                <a:cubicBezTo>
                  <a:pt x="206255" y="491106"/>
                  <a:pt x="206814" y="489987"/>
                  <a:pt x="207932" y="487750"/>
                </a:cubicBezTo>
                <a:close/>
                <a:moveTo>
                  <a:pt x="1522595" y="476563"/>
                </a:moveTo>
                <a:lnTo>
                  <a:pt x="1524830" y="481036"/>
                </a:lnTo>
                <a:lnTo>
                  <a:pt x="1527067" y="487750"/>
                </a:lnTo>
                <a:cubicBezTo>
                  <a:pt x="1527067" y="487750"/>
                  <a:pt x="1522595" y="476563"/>
                  <a:pt x="1522595" y="476563"/>
                </a:cubicBezTo>
                <a:close/>
                <a:moveTo>
                  <a:pt x="1520359" y="476563"/>
                </a:moveTo>
                <a:lnTo>
                  <a:pt x="1522595" y="481037"/>
                </a:lnTo>
                <a:lnTo>
                  <a:pt x="1521477" y="479639"/>
                </a:lnTo>
                <a:cubicBezTo>
                  <a:pt x="1520918" y="478241"/>
                  <a:pt x="1520359" y="476563"/>
                  <a:pt x="1520359" y="476563"/>
                </a:cubicBezTo>
                <a:close/>
                <a:moveTo>
                  <a:pt x="1522652" y="474497"/>
                </a:moveTo>
                <a:lnTo>
                  <a:pt x="1524831" y="481037"/>
                </a:lnTo>
                <a:lnTo>
                  <a:pt x="1524830" y="481036"/>
                </a:lnTo>
                <a:close/>
                <a:moveTo>
                  <a:pt x="1521850" y="473082"/>
                </a:moveTo>
                <a:lnTo>
                  <a:pt x="1522316" y="473766"/>
                </a:lnTo>
                <a:lnTo>
                  <a:pt x="1522464" y="473931"/>
                </a:lnTo>
                <a:lnTo>
                  <a:pt x="1522595" y="474325"/>
                </a:lnTo>
                <a:close/>
                <a:moveTo>
                  <a:pt x="1524831" y="472088"/>
                </a:moveTo>
                <a:lnTo>
                  <a:pt x="1529622" y="483274"/>
                </a:lnTo>
                <a:lnTo>
                  <a:pt x="1530644" y="486855"/>
                </a:lnTo>
                <a:lnTo>
                  <a:pt x="1531539" y="489987"/>
                </a:lnTo>
                <a:lnTo>
                  <a:pt x="1530197" y="486407"/>
                </a:lnTo>
                <a:close/>
                <a:moveTo>
                  <a:pt x="1515888" y="467614"/>
                </a:moveTo>
                <a:lnTo>
                  <a:pt x="1518962" y="471249"/>
                </a:lnTo>
                <a:cubicBezTo>
                  <a:pt x="1519800" y="473207"/>
                  <a:pt x="1520359" y="475444"/>
                  <a:pt x="1520359" y="476563"/>
                </a:cubicBezTo>
                <a:close/>
                <a:moveTo>
                  <a:pt x="1518124" y="467613"/>
                </a:moveTo>
                <a:lnTo>
                  <a:pt x="1520918" y="471528"/>
                </a:lnTo>
                <a:lnTo>
                  <a:pt x="1521850" y="473082"/>
                </a:lnTo>
                <a:close/>
                <a:moveTo>
                  <a:pt x="221187" y="464736"/>
                </a:moveTo>
                <a:lnTo>
                  <a:pt x="219111" y="469851"/>
                </a:lnTo>
                <a:lnTo>
                  <a:pt x="209108" y="485866"/>
                </a:lnTo>
                <a:lnTo>
                  <a:pt x="212403" y="478800"/>
                </a:lnTo>
                <a:close/>
                <a:moveTo>
                  <a:pt x="1520359" y="460901"/>
                </a:moveTo>
                <a:lnTo>
                  <a:pt x="1521317" y="460901"/>
                </a:lnTo>
                <a:lnTo>
                  <a:pt x="1523713" y="466494"/>
                </a:lnTo>
                <a:lnTo>
                  <a:pt x="1522595" y="465376"/>
                </a:lnTo>
                <a:cubicBezTo>
                  <a:pt x="1522595" y="463138"/>
                  <a:pt x="1520359" y="460901"/>
                  <a:pt x="1520359" y="460901"/>
                </a:cubicBezTo>
                <a:close/>
                <a:moveTo>
                  <a:pt x="1518124" y="456426"/>
                </a:moveTo>
                <a:cubicBezTo>
                  <a:pt x="1522595" y="465376"/>
                  <a:pt x="1522595" y="467613"/>
                  <a:pt x="1524831" y="472088"/>
                </a:cubicBezTo>
                <a:cubicBezTo>
                  <a:pt x="1522595" y="465376"/>
                  <a:pt x="1520359" y="458664"/>
                  <a:pt x="1518124" y="456426"/>
                </a:cubicBezTo>
                <a:close/>
                <a:moveTo>
                  <a:pt x="228054" y="451951"/>
                </a:moveTo>
                <a:cubicBezTo>
                  <a:pt x="228054" y="451951"/>
                  <a:pt x="228054" y="451951"/>
                  <a:pt x="223582" y="460901"/>
                </a:cubicBezTo>
                <a:lnTo>
                  <a:pt x="221187" y="464736"/>
                </a:lnTo>
                <a:lnTo>
                  <a:pt x="222744" y="460901"/>
                </a:lnTo>
                <a:cubicBezTo>
                  <a:pt x="224700" y="457545"/>
                  <a:pt x="226936" y="454189"/>
                  <a:pt x="228054" y="451951"/>
                </a:cubicBezTo>
                <a:close/>
                <a:moveTo>
                  <a:pt x="232526" y="445239"/>
                </a:moveTo>
                <a:cubicBezTo>
                  <a:pt x="230290" y="447477"/>
                  <a:pt x="230290" y="449714"/>
                  <a:pt x="228054" y="451951"/>
                </a:cubicBezTo>
                <a:cubicBezTo>
                  <a:pt x="223582" y="456426"/>
                  <a:pt x="230290" y="449714"/>
                  <a:pt x="232526" y="445239"/>
                </a:cubicBezTo>
                <a:close/>
                <a:moveTo>
                  <a:pt x="1496375" y="414933"/>
                </a:moveTo>
                <a:lnTo>
                  <a:pt x="1496883" y="415781"/>
                </a:lnTo>
                <a:lnTo>
                  <a:pt x="1498001" y="418391"/>
                </a:lnTo>
                <a:close/>
                <a:moveTo>
                  <a:pt x="1479369" y="410932"/>
                </a:moveTo>
                <a:lnTo>
                  <a:pt x="1480115" y="411679"/>
                </a:lnTo>
                <a:cubicBezTo>
                  <a:pt x="1480115" y="411679"/>
                  <a:pt x="1482350" y="416153"/>
                  <a:pt x="1482350" y="418391"/>
                </a:cubicBezTo>
                <a:close/>
                <a:moveTo>
                  <a:pt x="1475643" y="407204"/>
                </a:moveTo>
                <a:lnTo>
                  <a:pt x="1476114" y="407204"/>
                </a:lnTo>
                <a:lnTo>
                  <a:pt x="1479306" y="410774"/>
                </a:lnTo>
                <a:lnTo>
                  <a:pt x="1479369" y="410932"/>
                </a:lnTo>
                <a:close/>
                <a:moveTo>
                  <a:pt x="1489366" y="403153"/>
                </a:moveTo>
                <a:lnTo>
                  <a:pt x="1493530" y="408882"/>
                </a:lnTo>
                <a:lnTo>
                  <a:pt x="1496375" y="414933"/>
                </a:lnTo>
                <a:lnTo>
                  <a:pt x="1489574" y="403589"/>
                </a:lnTo>
                <a:close/>
                <a:moveTo>
                  <a:pt x="1475643" y="400492"/>
                </a:moveTo>
                <a:cubicBezTo>
                  <a:pt x="1477879" y="404966"/>
                  <a:pt x="1475643" y="400492"/>
                  <a:pt x="1477879" y="407204"/>
                </a:cubicBezTo>
                <a:lnTo>
                  <a:pt x="1476114" y="407204"/>
                </a:lnTo>
                <a:lnTo>
                  <a:pt x="1475364" y="406365"/>
                </a:lnTo>
                <a:cubicBezTo>
                  <a:pt x="1474525" y="403848"/>
                  <a:pt x="1474525" y="401610"/>
                  <a:pt x="1475643" y="402729"/>
                </a:cubicBezTo>
                <a:cubicBezTo>
                  <a:pt x="1475643" y="402729"/>
                  <a:pt x="1473407" y="400492"/>
                  <a:pt x="1475643" y="400492"/>
                </a:cubicBezTo>
                <a:close/>
                <a:moveTo>
                  <a:pt x="1469771" y="394334"/>
                </a:moveTo>
                <a:lnTo>
                  <a:pt x="1475643" y="402729"/>
                </a:lnTo>
                <a:cubicBezTo>
                  <a:pt x="1473407" y="399373"/>
                  <a:pt x="1471730" y="397136"/>
                  <a:pt x="1469774" y="394339"/>
                </a:cubicBezTo>
                <a:close/>
                <a:moveTo>
                  <a:pt x="114027" y="389305"/>
                </a:moveTo>
                <a:lnTo>
                  <a:pt x="114027" y="389306"/>
                </a:lnTo>
                <a:lnTo>
                  <a:pt x="109556" y="398254"/>
                </a:lnTo>
                <a:cubicBezTo>
                  <a:pt x="109556" y="396017"/>
                  <a:pt x="114027" y="389305"/>
                  <a:pt x="114027" y="389305"/>
                </a:cubicBezTo>
                <a:close/>
                <a:moveTo>
                  <a:pt x="1460272" y="378957"/>
                </a:moveTo>
                <a:cubicBezTo>
                  <a:pt x="1461110" y="379796"/>
                  <a:pt x="1462228" y="381474"/>
                  <a:pt x="1462228" y="382593"/>
                </a:cubicBezTo>
                <a:lnTo>
                  <a:pt x="1469771" y="394334"/>
                </a:lnTo>
                <a:lnTo>
                  <a:pt x="1459992" y="380355"/>
                </a:lnTo>
                <a:cubicBezTo>
                  <a:pt x="1458874" y="378118"/>
                  <a:pt x="1459433" y="378118"/>
                  <a:pt x="1460272" y="378957"/>
                </a:cubicBezTo>
                <a:close/>
                <a:moveTo>
                  <a:pt x="129678" y="369168"/>
                </a:moveTo>
                <a:cubicBezTo>
                  <a:pt x="127442" y="371406"/>
                  <a:pt x="125206" y="378118"/>
                  <a:pt x="120735" y="382593"/>
                </a:cubicBezTo>
                <a:lnTo>
                  <a:pt x="114027" y="393781"/>
                </a:lnTo>
                <a:lnTo>
                  <a:pt x="114027" y="393780"/>
                </a:lnTo>
                <a:lnTo>
                  <a:pt x="114027" y="393782"/>
                </a:lnTo>
                <a:lnTo>
                  <a:pt x="107320" y="404966"/>
                </a:lnTo>
                <a:cubicBezTo>
                  <a:pt x="102848" y="411679"/>
                  <a:pt x="102848" y="413916"/>
                  <a:pt x="98376" y="422865"/>
                </a:cubicBezTo>
                <a:cubicBezTo>
                  <a:pt x="98376" y="420628"/>
                  <a:pt x="100612" y="416153"/>
                  <a:pt x="102848" y="411679"/>
                </a:cubicBezTo>
                <a:cubicBezTo>
                  <a:pt x="107320" y="402729"/>
                  <a:pt x="107320" y="402729"/>
                  <a:pt x="111791" y="396017"/>
                </a:cubicBezTo>
                <a:lnTo>
                  <a:pt x="114027" y="389306"/>
                </a:lnTo>
                <a:lnTo>
                  <a:pt x="116263" y="384830"/>
                </a:lnTo>
                <a:cubicBezTo>
                  <a:pt x="120735" y="380355"/>
                  <a:pt x="125206" y="373643"/>
                  <a:pt x="129678" y="369168"/>
                </a:cubicBezTo>
                <a:close/>
                <a:moveTo>
                  <a:pt x="1419731" y="369152"/>
                </a:moveTo>
                <a:lnTo>
                  <a:pt x="1419746" y="369167"/>
                </a:lnTo>
                <a:lnTo>
                  <a:pt x="1419746" y="369167"/>
                </a:lnTo>
                <a:close/>
                <a:moveTo>
                  <a:pt x="1470819" y="367242"/>
                </a:moveTo>
                <a:lnTo>
                  <a:pt x="1474066" y="372244"/>
                </a:lnTo>
                <a:lnTo>
                  <a:pt x="1473201" y="371475"/>
                </a:lnTo>
                <a:cubicBezTo>
                  <a:pt x="1470819" y="369358"/>
                  <a:pt x="1468438" y="365125"/>
                  <a:pt x="1470819" y="367242"/>
                </a:cubicBezTo>
                <a:close/>
                <a:moveTo>
                  <a:pt x="1417512" y="366931"/>
                </a:moveTo>
                <a:lnTo>
                  <a:pt x="1419731" y="369152"/>
                </a:lnTo>
                <a:lnTo>
                  <a:pt x="1417512" y="366932"/>
                </a:lnTo>
                <a:close/>
                <a:moveTo>
                  <a:pt x="1418412" y="364183"/>
                </a:moveTo>
                <a:lnTo>
                  <a:pt x="1420586" y="366931"/>
                </a:lnTo>
                <a:cubicBezTo>
                  <a:pt x="1422542" y="369728"/>
                  <a:pt x="1424219" y="372524"/>
                  <a:pt x="1424219" y="373643"/>
                </a:cubicBezTo>
                <a:cubicBezTo>
                  <a:pt x="1423101" y="371406"/>
                  <a:pt x="1421983" y="370287"/>
                  <a:pt x="1420865" y="368889"/>
                </a:cubicBezTo>
                <a:close/>
                <a:moveTo>
                  <a:pt x="1417512" y="362456"/>
                </a:moveTo>
                <a:lnTo>
                  <a:pt x="1418412" y="364183"/>
                </a:lnTo>
                <a:lnTo>
                  <a:pt x="1417669" y="363244"/>
                </a:lnTo>
                <a:close/>
                <a:moveTo>
                  <a:pt x="1413040" y="362456"/>
                </a:moveTo>
                <a:cubicBezTo>
                  <a:pt x="1414158" y="362456"/>
                  <a:pt x="1415276" y="364134"/>
                  <a:pt x="1416394" y="365812"/>
                </a:cubicBezTo>
                <a:lnTo>
                  <a:pt x="1417512" y="366932"/>
                </a:lnTo>
                <a:lnTo>
                  <a:pt x="1426455" y="380355"/>
                </a:lnTo>
                <a:cubicBezTo>
                  <a:pt x="1428691" y="384830"/>
                  <a:pt x="1419747" y="369168"/>
                  <a:pt x="1419747" y="371406"/>
                </a:cubicBezTo>
                <a:cubicBezTo>
                  <a:pt x="1419747" y="371406"/>
                  <a:pt x="1421983" y="373643"/>
                  <a:pt x="1421983" y="373643"/>
                </a:cubicBezTo>
                <a:cubicBezTo>
                  <a:pt x="1419747" y="371406"/>
                  <a:pt x="1415276" y="364694"/>
                  <a:pt x="1413040" y="362456"/>
                </a:cubicBezTo>
                <a:close/>
                <a:moveTo>
                  <a:pt x="1435398" y="353507"/>
                </a:moveTo>
                <a:lnTo>
                  <a:pt x="1437355" y="355185"/>
                </a:lnTo>
                <a:lnTo>
                  <a:pt x="1437634" y="355744"/>
                </a:lnTo>
                <a:cubicBezTo>
                  <a:pt x="1439870" y="357981"/>
                  <a:pt x="1439870" y="357981"/>
                  <a:pt x="1442106" y="364694"/>
                </a:cubicBezTo>
                <a:cubicBezTo>
                  <a:pt x="1442106" y="362456"/>
                  <a:pt x="1442106" y="362456"/>
                  <a:pt x="1439870" y="362456"/>
                </a:cubicBezTo>
                <a:cubicBezTo>
                  <a:pt x="1439870" y="360219"/>
                  <a:pt x="1437634" y="357981"/>
                  <a:pt x="1435398" y="353507"/>
                </a:cubicBezTo>
                <a:close/>
                <a:moveTo>
                  <a:pt x="1433162" y="346794"/>
                </a:moveTo>
                <a:cubicBezTo>
                  <a:pt x="1435398" y="351269"/>
                  <a:pt x="1437634" y="351269"/>
                  <a:pt x="1437634" y="353507"/>
                </a:cubicBezTo>
                <a:lnTo>
                  <a:pt x="1434839" y="350150"/>
                </a:lnTo>
                <a:close/>
                <a:moveTo>
                  <a:pt x="1429344" y="343349"/>
                </a:moveTo>
                <a:lnTo>
                  <a:pt x="1430647" y="345116"/>
                </a:lnTo>
                <a:lnTo>
                  <a:pt x="1434839" y="350150"/>
                </a:lnTo>
                <a:lnTo>
                  <a:pt x="1437355" y="355184"/>
                </a:lnTo>
                <a:lnTo>
                  <a:pt x="1432121" y="348354"/>
                </a:lnTo>
                <a:lnTo>
                  <a:pt x="1429529" y="344277"/>
                </a:lnTo>
                <a:close/>
                <a:moveTo>
                  <a:pt x="1398135" y="338964"/>
                </a:moveTo>
                <a:lnTo>
                  <a:pt x="1399625" y="340082"/>
                </a:lnTo>
                <a:lnTo>
                  <a:pt x="1399178" y="340530"/>
                </a:lnTo>
                <a:close/>
                <a:moveTo>
                  <a:pt x="1424682" y="336379"/>
                </a:moveTo>
                <a:lnTo>
                  <a:pt x="1428691" y="340082"/>
                </a:lnTo>
                <a:lnTo>
                  <a:pt x="1429344" y="343349"/>
                </a:lnTo>
                <a:lnTo>
                  <a:pt x="1426764" y="339851"/>
                </a:lnTo>
                <a:close/>
                <a:moveTo>
                  <a:pt x="1444341" y="333370"/>
                </a:moveTo>
                <a:lnTo>
                  <a:pt x="1444748" y="333981"/>
                </a:lnTo>
                <a:lnTo>
                  <a:pt x="1446577" y="337845"/>
                </a:lnTo>
                <a:cubicBezTo>
                  <a:pt x="1446577" y="337845"/>
                  <a:pt x="1444341" y="333370"/>
                  <a:pt x="1444341" y="333370"/>
                </a:cubicBezTo>
                <a:close/>
                <a:moveTo>
                  <a:pt x="1421983" y="333370"/>
                </a:moveTo>
                <a:lnTo>
                  <a:pt x="1423548" y="334489"/>
                </a:lnTo>
                <a:lnTo>
                  <a:pt x="1424682" y="336379"/>
                </a:lnTo>
                <a:lnTo>
                  <a:pt x="1423178" y="334990"/>
                </a:lnTo>
                <a:close/>
                <a:moveTo>
                  <a:pt x="1392918" y="333370"/>
                </a:moveTo>
                <a:cubicBezTo>
                  <a:pt x="1392918" y="333370"/>
                  <a:pt x="1397389" y="337845"/>
                  <a:pt x="1397389" y="337845"/>
                </a:cubicBezTo>
                <a:lnTo>
                  <a:pt x="1398135" y="338964"/>
                </a:lnTo>
                <a:lnTo>
                  <a:pt x="1396271" y="337565"/>
                </a:lnTo>
                <a:cubicBezTo>
                  <a:pt x="1395712" y="337286"/>
                  <a:pt x="1395153" y="336726"/>
                  <a:pt x="1392918" y="333370"/>
                </a:cubicBezTo>
                <a:close/>
                <a:moveTo>
                  <a:pt x="1383975" y="331133"/>
                </a:moveTo>
                <a:lnTo>
                  <a:pt x="1392918" y="337845"/>
                </a:lnTo>
                <a:cubicBezTo>
                  <a:pt x="1395153" y="342320"/>
                  <a:pt x="1397389" y="344557"/>
                  <a:pt x="1399625" y="349032"/>
                </a:cubicBezTo>
                <a:cubicBezTo>
                  <a:pt x="1404097" y="355744"/>
                  <a:pt x="1408568" y="362456"/>
                  <a:pt x="1413040" y="369168"/>
                </a:cubicBezTo>
                <a:cubicBezTo>
                  <a:pt x="1406332" y="360219"/>
                  <a:pt x="1399625" y="349032"/>
                  <a:pt x="1395153" y="344557"/>
                </a:cubicBezTo>
                <a:cubicBezTo>
                  <a:pt x="1392918" y="342320"/>
                  <a:pt x="1397389" y="346794"/>
                  <a:pt x="1395153" y="342320"/>
                </a:cubicBezTo>
                <a:cubicBezTo>
                  <a:pt x="1394035" y="341201"/>
                  <a:pt x="1390682" y="337845"/>
                  <a:pt x="1387328" y="334489"/>
                </a:cubicBezTo>
                <a:close/>
                <a:moveTo>
                  <a:pt x="1417512" y="308759"/>
                </a:moveTo>
                <a:cubicBezTo>
                  <a:pt x="1419747" y="313234"/>
                  <a:pt x="1419747" y="313234"/>
                  <a:pt x="1421983" y="315471"/>
                </a:cubicBezTo>
                <a:lnTo>
                  <a:pt x="1420571" y="313705"/>
                </a:lnTo>
                <a:close/>
                <a:moveTo>
                  <a:pt x="1370560" y="304285"/>
                </a:moveTo>
                <a:lnTo>
                  <a:pt x="1370560" y="304286"/>
                </a:lnTo>
                <a:lnTo>
                  <a:pt x="1372065" y="306339"/>
                </a:lnTo>
                <a:lnTo>
                  <a:pt x="1371677" y="306242"/>
                </a:lnTo>
                <a:close/>
                <a:moveTo>
                  <a:pt x="1358918" y="301353"/>
                </a:moveTo>
                <a:lnTo>
                  <a:pt x="1359085" y="301498"/>
                </a:lnTo>
                <a:lnTo>
                  <a:pt x="1359380" y="302047"/>
                </a:lnTo>
                <a:close/>
                <a:moveTo>
                  <a:pt x="1357316" y="298949"/>
                </a:moveTo>
                <a:lnTo>
                  <a:pt x="1358918" y="301353"/>
                </a:lnTo>
                <a:lnTo>
                  <a:pt x="1357144" y="299809"/>
                </a:lnTo>
                <a:close/>
                <a:moveTo>
                  <a:pt x="1402643" y="284259"/>
                </a:moveTo>
                <a:lnTo>
                  <a:pt x="1404097" y="286385"/>
                </a:lnTo>
                <a:cubicBezTo>
                  <a:pt x="1406332" y="288623"/>
                  <a:pt x="1406332" y="288623"/>
                  <a:pt x="1408568" y="288623"/>
                </a:cubicBezTo>
                <a:cubicBezTo>
                  <a:pt x="1410804" y="293097"/>
                  <a:pt x="1404097" y="286385"/>
                  <a:pt x="1410804" y="295335"/>
                </a:cubicBezTo>
                <a:cubicBezTo>
                  <a:pt x="1410804" y="295335"/>
                  <a:pt x="1408568" y="293097"/>
                  <a:pt x="1404097" y="288623"/>
                </a:cubicBezTo>
                <a:close/>
                <a:moveTo>
                  <a:pt x="1357144" y="284148"/>
                </a:moveTo>
                <a:cubicBezTo>
                  <a:pt x="1357144" y="284148"/>
                  <a:pt x="1361616" y="288623"/>
                  <a:pt x="1361616" y="288623"/>
                </a:cubicBezTo>
                <a:cubicBezTo>
                  <a:pt x="1359380" y="286385"/>
                  <a:pt x="1361616" y="290860"/>
                  <a:pt x="1361616" y="290860"/>
                </a:cubicBezTo>
                <a:cubicBezTo>
                  <a:pt x="1361616" y="290860"/>
                  <a:pt x="1361616" y="290860"/>
                  <a:pt x="1357144" y="284148"/>
                </a:cubicBezTo>
                <a:close/>
                <a:moveTo>
                  <a:pt x="1354909" y="284148"/>
                </a:moveTo>
                <a:cubicBezTo>
                  <a:pt x="1354909" y="284148"/>
                  <a:pt x="1357144" y="286385"/>
                  <a:pt x="1357144" y="286385"/>
                </a:cubicBezTo>
                <a:lnTo>
                  <a:pt x="1354911" y="284151"/>
                </a:lnTo>
                <a:close/>
                <a:moveTo>
                  <a:pt x="1316356" y="282892"/>
                </a:moveTo>
                <a:lnTo>
                  <a:pt x="1316357" y="282893"/>
                </a:lnTo>
                <a:lnTo>
                  <a:pt x="1316356" y="282893"/>
                </a:lnTo>
                <a:close/>
                <a:moveTo>
                  <a:pt x="1401860" y="281910"/>
                </a:moveTo>
                <a:lnTo>
                  <a:pt x="1401861" y="281910"/>
                </a:lnTo>
                <a:lnTo>
                  <a:pt x="1401860" y="281910"/>
                </a:lnTo>
                <a:close/>
                <a:moveTo>
                  <a:pt x="1401856" y="281905"/>
                </a:moveTo>
                <a:lnTo>
                  <a:pt x="1401860" y="281909"/>
                </a:lnTo>
                <a:lnTo>
                  <a:pt x="1401860" y="281910"/>
                </a:lnTo>
                <a:lnTo>
                  <a:pt x="1401859" y="281909"/>
                </a:lnTo>
                <a:close/>
                <a:moveTo>
                  <a:pt x="1400532" y="281172"/>
                </a:moveTo>
                <a:lnTo>
                  <a:pt x="1401859" y="281909"/>
                </a:lnTo>
                <a:lnTo>
                  <a:pt x="1401860" y="281910"/>
                </a:lnTo>
                <a:lnTo>
                  <a:pt x="1401862" y="281912"/>
                </a:lnTo>
                <a:lnTo>
                  <a:pt x="1402643" y="284259"/>
                </a:lnTo>
                <a:close/>
                <a:moveTo>
                  <a:pt x="1388280" y="279507"/>
                </a:moveTo>
                <a:lnTo>
                  <a:pt x="1388448" y="279675"/>
                </a:lnTo>
                <a:lnTo>
                  <a:pt x="1388446" y="279673"/>
                </a:lnTo>
                <a:close/>
                <a:moveTo>
                  <a:pt x="1396642" y="278455"/>
                </a:moveTo>
                <a:lnTo>
                  <a:pt x="1400463" y="281071"/>
                </a:lnTo>
                <a:lnTo>
                  <a:pt x="1400532" y="281172"/>
                </a:lnTo>
                <a:lnTo>
                  <a:pt x="1399346" y="280512"/>
                </a:lnTo>
                <a:cubicBezTo>
                  <a:pt x="1399066" y="280792"/>
                  <a:pt x="1399625" y="281910"/>
                  <a:pt x="1401861" y="284148"/>
                </a:cubicBezTo>
                <a:cubicBezTo>
                  <a:pt x="1401861" y="285266"/>
                  <a:pt x="1399625" y="282470"/>
                  <a:pt x="1397948" y="280232"/>
                </a:cubicBezTo>
                <a:close/>
                <a:moveTo>
                  <a:pt x="1396201" y="277855"/>
                </a:moveTo>
                <a:lnTo>
                  <a:pt x="1396642" y="278455"/>
                </a:lnTo>
                <a:lnTo>
                  <a:pt x="1396554" y="278395"/>
                </a:lnTo>
                <a:close/>
                <a:moveTo>
                  <a:pt x="1395678" y="277795"/>
                </a:moveTo>
                <a:lnTo>
                  <a:pt x="1396554" y="278395"/>
                </a:lnTo>
                <a:lnTo>
                  <a:pt x="1397389" y="279673"/>
                </a:lnTo>
                <a:close/>
                <a:moveTo>
                  <a:pt x="1397915" y="277172"/>
                </a:moveTo>
                <a:lnTo>
                  <a:pt x="1401791" y="281826"/>
                </a:lnTo>
                <a:lnTo>
                  <a:pt x="1401856" y="281905"/>
                </a:lnTo>
                <a:lnTo>
                  <a:pt x="1397389" y="277436"/>
                </a:lnTo>
                <a:close/>
                <a:moveTo>
                  <a:pt x="1393055" y="274916"/>
                </a:moveTo>
                <a:lnTo>
                  <a:pt x="1395678" y="277795"/>
                </a:lnTo>
                <a:lnTo>
                  <a:pt x="1395153" y="277436"/>
                </a:lnTo>
                <a:close/>
                <a:moveTo>
                  <a:pt x="1346434" y="273430"/>
                </a:moveTo>
                <a:lnTo>
                  <a:pt x="1352673" y="279673"/>
                </a:lnTo>
                <a:cubicBezTo>
                  <a:pt x="1354909" y="281910"/>
                  <a:pt x="1359380" y="286385"/>
                  <a:pt x="1361616" y="288623"/>
                </a:cubicBezTo>
                <a:close/>
                <a:moveTo>
                  <a:pt x="1381738" y="272961"/>
                </a:moveTo>
                <a:cubicBezTo>
                  <a:pt x="1381738" y="272961"/>
                  <a:pt x="1383974" y="275198"/>
                  <a:pt x="1383974" y="275198"/>
                </a:cubicBezTo>
                <a:lnTo>
                  <a:pt x="1388280" y="279507"/>
                </a:lnTo>
                <a:close/>
                <a:moveTo>
                  <a:pt x="1370559" y="272961"/>
                </a:moveTo>
                <a:lnTo>
                  <a:pt x="1371398" y="273800"/>
                </a:lnTo>
                <a:cubicBezTo>
                  <a:pt x="1374472" y="276876"/>
                  <a:pt x="1377267" y="279673"/>
                  <a:pt x="1377267" y="279673"/>
                </a:cubicBezTo>
                <a:cubicBezTo>
                  <a:pt x="1377267" y="279673"/>
                  <a:pt x="1375031" y="277436"/>
                  <a:pt x="1370559" y="272961"/>
                </a:cubicBezTo>
                <a:close/>
                <a:moveTo>
                  <a:pt x="1343729" y="270723"/>
                </a:moveTo>
                <a:lnTo>
                  <a:pt x="1346434" y="273430"/>
                </a:lnTo>
                <a:lnTo>
                  <a:pt x="1345965" y="272961"/>
                </a:lnTo>
                <a:cubicBezTo>
                  <a:pt x="1343729" y="270723"/>
                  <a:pt x="1345965" y="272961"/>
                  <a:pt x="1343729" y="270723"/>
                </a:cubicBezTo>
                <a:close/>
                <a:moveTo>
                  <a:pt x="1336569" y="270270"/>
                </a:moveTo>
                <a:lnTo>
                  <a:pt x="1336783" y="270484"/>
                </a:lnTo>
                <a:lnTo>
                  <a:pt x="1337322" y="271023"/>
                </a:lnTo>
                <a:close/>
                <a:moveTo>
                  <a:pt x="1336485" y="270186"/>
                </a:moveTo>
                <a:lnTo>
                  <a:pt x="1336548" y="270249"/>
                </a:lnTo>
                <a:lnTo>
                  <a:pt x="1336569" y="270270"/>
                </a:lnTo>
                <a:close/>
                <a:moveTo>
                  <a:pt x="1337022" y="264011"/>
                </a:moveTo>
                <a:cubicBezTo>
                  <a:pt x="1341494" y="268486"/>
                  <a:pt x="1343729" y="270723"/>
                  <a:pt x="1343729" y="270723"/>
                </a:cubicBezTo>
                <a:lnTo>
                  <a:pt x="1337023" y="264013"/>
                </a:lnTo>
                <a:close/>
                <a:moveTo>
                  <a:pt x="1325843" y="264011"/>
                </a:moveTo>
                <a:cubicBezTo>
                  <a:pt x="1337022" y="277436"/>
                  <a:pt x="1348201" y="286385"/>
                  <a:pt x="1357144" y="297572"/>
                </a:cubicBezTo>
                <a:cubicBezTo>
                  <a:pt x="1361616" y="302047"/>
                  <a:pt x="1366088" y="308759"/>
                  <a:pt x="1372795" y="313234"/>
                </a:cubicBezTo>
                <a:lnTo>
                  <a:pt x="1383974" y="331133"/>
                </a:lnTo>
                <a:lnTo>
                  <a:pt x="1379503" y="326658"/>
                </a:lnTo>
                <a:cubicBezTo>
                  <a:pt x="1377267" y="322183"/>
                  <a:pt x="1381738" y="326658"/>
                  <a:pt x="1379503" y="324421"/>
                </a:cubicBezTo>
                <a:cubicBezTo>
                  <a:pt x="1377267" y="322183"/>
                  <a:pt x="1375031" y="319946"/>
                  <a:pt x="1372795" y="315471"/>
                </a:cubicBezTo>
                <a:cubicBezTo>
                  <a:pt x="1375031" y="319946"/>
                  <a:pt x="1370559" y="313234"/>
                  <a:pt x="1370559" y="315471"/>
                </a:cubicBezTo>
                <a:cubicBezTo>
                  <a:pt x="1368323" y="310996"/>
                  <a:pt x="1368323" y="310996"/>
                  <a:pt x="1368323" y="310996"/>
                </a:cubicBezTo>
                <a:cubicBezTo>
                  <a:pt x="1366087" y="308759"/>
                  <a:pt x="1364970" y="307081"/>
                  <a:pt x="1363572" y="305403"/>
                </a:cubicBezTo>
                <a:lnTo>
                  <a:pt x="1359085" y="301498"/>
                </a:lnTo>
                <a:lnTo>
                  <a:pt x="1357424" y="298411"/>
                </a:lnTo>
                <a:lnTo>
                  <a:pt x="1357316" y="298949"/>
                </a:lnTo>
                <a:lnTo>
                  <a:pt x="1354909" y="295335"/>
                </a:lnTo>
                <a:cubicBezTo>
                  <a:pt x="1343729" y="284148"/>
                  <a:pt x="1339258" y="279673"/>
                  <a:pt x="1328079" y="270723"/>
                </a:cubicBezTo>
                <a:cubicBezTo>
                  <a:pt x="1328079" y="270723"/>
                  <a:pt x="1328079" y="270723"/>
                  <a:pt x="1328079" y="268486"/>
                </a:cubicBezTo>
                <a:lnTo>
                  <a:pt x="1325843" y="266249"/>
                </a:lnTo>
                <a:lnTo>
                  <a:pt x="1326681" y="265969"/>
                </a:lnTo>
                <a:cubicBezTo>
                  <a:pt x="1326402" y="265130"/>
                  <a:pt x="1325843" y="264011"/>
                  <a:pt x="1325843" y="264011"/>
                </a:cubicBezTo>
                <a:close/>
                <a:moveTo>
                  <a:pt x="1336989" y="263978"/>
                </a:moveTo>
                <a:lnTo>
                  <a:pt x="1337022" y="264011"/>
                </a:lnTo>
                <a:lnTo>
                  <a:pt x="1337021" y="264010"/>
                </a:lnTo>
                <a:close/>
                <a:moveTo>
                  <a:pt x="1292307" y="259537"/>
                </a:moveTo>
                <a:lnTo>
                  <a:pt x="1293756" y="260294"/>
                </a:lnTo>
                <a:lnTo>
                  <a:pt x="1298734" y="262893"/>
                </a:lnTo>
                <a:cubicBezTo>
                  <a:pt x="1301249" y="264571"/>
                  <a:pt x="1303485" y="266249"/>
                  <a:pt x="1303485" y="266249"/>
                </a:cubicBezTo>
                <a:cubicBezTo>
                  <a:pt x="1305720" y="268486"/>
                  <a:pt x="1307956" y="270723"/>
                  <a:pt x="1307956" y="272961"/>
                </a:cubicBezTo>
                <a:cubicBezTo>
                  <a:pt x="1310192" y="275198"/>
                  <a:pt x="1314664" y="279673"/>
                  <a:pt x="1314664" y="277436"/>
                </a:cubicBezTo>
                <a:cubicBezTo>
                  <a:pt x="1319135" y="281910"/>
                  <a:pt x="1321371" y="284148"/>
                  <a:pt x="1325843" y="288623"/>
                </a:cubicBezTo>
                <a:cubicBezTo>
                  <a:pt x="1325843" y="288623"/>
                  <a:pt x="1321371" y="286385"/>
                  <a:pt x="1328079" y="293097"/>
                </a:cubicBezTo>
                <a:cubicBezTo>
                  <a:pt x="1325843" y="293097"/>
                  <a:pt x="1323607" y="288623"/>
                  <a:pt x="1325843" y="290860"/>
                </a:cubicBezTo>
                <a:lnTo>
                  <a:pt x="1320277" y="286116"/>
                </a:lnTo>
                <a:lnTo>
                  <a:pt x="1320801" y="287338"/>
                </a:lnTo>
                <a:lnTo>
                  <a:pt x="1316357" y="282893"/>
                </a:lnTo>
                <a:lnTo>
                  <a:pt x="1316479" y="282954"/>
                </a:lnTo>
                <a:lnTo>
                  <a:pt x="1316292" y="282803"/>
                </a:lnTo>
                <a:lnTo>
                  <a:pt x="1316356" y="282892"/>
                </a:lnTo>
                <a:lnTo>
                  <a:pt x="1311911" y="280670"/>
                </a:lnTo>
                <a:lnTo>
                  <a:pt x="1313881" y="280849"/>
                </a:lnTo>
                <a:lnTo>
                  <a:pt x="1312428" y="279673"/>
                </a:lnTo>
                <a:cubicBezTo>
                  <a:pt x="1307956" y="272961"/>
                  <a:pt x="1305720" y="270723"/>
                  <a:pt x="1301249" y="266249"/>
                </a:cubicBezTo>
                <a:close/>
                <a:moveTo>
                  <a:pt x="1366088" y="259537"/>
                </a:moveTo>
                <a:lnTo>
                  <a:pt x="1374848" y="267051"/>
                </a:lnTo>
                <a:lnTo>
                  <a:pt x="1374472" y="266808"/>
                </a:lnTo>
                <a:cubicBezTo>
                  <a:pt x="1372795" y="265689"/>
                  <a:pt x="1371677" y="265130"/>
                  <a:pt x="1377267" y="270723"/>
                </a:cubicBezTo>
                <a:close/>
                <a:moveTo>
                  <a:pt x="1292306" y="259537"/>
                </a:moveTo>
                <a:lnTo>
                  <a:pt x="1292307" y="259537"/>
                </a:lnTo>
                <a:lnTo>
                  <a:pt x="1292307" y="259537"/>
                </a:lnTo>
                <a:close/>
                <a:moveTo>
                  <a:pt x="1313609" y="256539"/>
                </a:moveTo>
                <a:lnTo>
                  <a:pt x="1316900" y="257299"/>
                </a:lnTo>
                <a:lnTo>
                  <a:pt x="1323607" y="264011"/>
                </a:lnTo>
                <a:lnTo>
                  <a:pt x="1323048" y="263732"/>
                </a:lnTo>
                <a:lnTo>
                  <a:pt x="1323860" y="265113"/>
                </a:lnTo>
                <a:lnTo>
                  <a:pt x="1325843" y="268486"/>
                </a:lnTo>
                <a:cubicBezTo>
                  <a:pt x="1323607" y="266249"/>
                  <a:pt x="1321371" y="264011"/>
                  <a:pt x="1321371" y="266249"/>
                </a:cubicBezTo>
                <a:cubicBezTo>
                  <a:pt x="1319135" y="261774"/>
                  <a:pt x="1314664" y="257299"/>
                  <a:pt x="1314664" y="257299"/>
                </a:cubicBezTo>
                <a:lnTo>
                  <a:pt x="1313804" y="256783"/>
                </a:lnTo>
                <a:close/>
                <a:moveTo>
                  <a:pt x="1325843" y="252824"/>
                </a:moveTo>
                <a:lnTo>
                  <a:pt x="1336989" y="263978"/>
                </a:lnTo>
                <a:lnTo>
                  <a:pt x="1333389" y="260376"/>
                </a:lnTo>
                <a:cubicBezTo>
                  <a:pt x="1332550" y="259537"/>
                  <a:pt x="1331433" y="258418"/>
                  <a:pt x="1328079" y="255062"/>
                </a:cubicBezTo>
                <a:close/>
                <a:moveTo>
                  <a:pt x="1354792" y="248232"/>
                </a:moveTo>
                <a:lnTo>
                  <a:pt x="1359378" y="252822"/>
                </a:lnTo>
                <a:lnTo>
                  <a:pt x="1359378" y="252822"/>
                </a:lnTo>
                <a:close/>
                <a:moveTo>
                  <a:pt x="1319135" y="246112"/>
                </a:moveTo>
                <a:lnTo>
                  <a:pt x="1321371" y="248350"/>
                </a:lnTo>
                <a:lnTo>
                  <a:pt x="1320030" y="247455"/>
                </a:lnTo>
                <a:close/>
                <a:moveTo>
                  <a:pt x="1353631" y="246112"/>
                </a:moveTo>
                <a:lnTo>
                  <a:pt x="1354909" y="246112"/>
                </a:lnTo>
                <a:cubicBezTo>
                  <a:pt x="1357145" y="249468"/>
                  <a:pt x="1361057" y="253384"/>
                  <a:pt x="1364970" y="257019"/>
                </a:cubicBezTo>
                <a:lnTo>
                  <a:pt x="1366088" y="258045"/>
                </a:lnTo>
                <a:lnTo>
                  <a:pt x="1366088" y="259537"/>
                </a:lnTo>
                <a:lnTo>
                  <a:pt x="1359380" y="252824"/>
                </a:lnTo>
                <a:lnTo>
                  <a:pt x="1359378" y="252822"/>
                </a:lnTo>
                <a:close/>
                <a:moveTo>
                  <a:pt x="1352673" y="246112"/>
                </a:moveTo>
                <a:lnTo>
                  <a:pt x="1354792" y="248232"/>
                </a:lnTo>
                <a:lnTo>
                  <a:pt x="1353511" y="246951"/>
                </a:lnTo>
                <a:cubicBezTo>
                  <a:pt x="1351555" y="244994"/>
                  <a:pt x="1350437" y="243875"/>
                  <a:pt x="1352673" y="246112"/>
                </a:cubicBezTo>
                <a:close/>
                <a:moveTo>
                  <a:pt x="1319135" y="246112"/>
                </a:moveTo>
                <a:lnTo>
                  <a:pt x="1319135" y="246112"/>
                </a:lnTo>
                <a:lnTo>
                  <a:pt x="1319135" y="246112"/>
                </a:lnTo>
                <a:close/>
                <a:moveTo>
                  <a:pt x="1299852" y="244714"/>
                </a:moveTo>
                <a:cubicBezTo>
                  <a:pt x="1299013" y="243875"/>
                  <a:pt x="1299013" y="243875"/>
                  <a:pt x="1301249" y="246112"/>
                </a:cubicBezTo>
                <a:lnTo>
                  <a:pt x="1303485" y="248350"/>
                </a:lnTo>
                <a:lnTo>
                  <a:pt x="1303485" y="248350"/>
                </a:lnTo>
                <a:cubicBezTo>
                  <a:pt x="1302367" y="247231"/>
                  <a:pt x="1300690" y="245553"/>
                  <a:pt x="1299852" y="244714"/>
                </a:cubicBezTo>
                <a:close/>
                <a:moveTo>
                  <a:pt x="1317738" y="243595"/>
                </a:moveTo>
                <a:cubicBezTo>
                  <a:pt x="1319135" y="244434"/>
                  <a:pt x="1322489" y="247231"/>
                  <a:pt x="1325843" y="250587"/>
                </a:cubicBezTo>
                <a:lnTo>
                  <a:pt x="1325843" y="252824"/>
                </a:lnTo>
                <a:lnTo>
                  <a:pt x="1321371" y="248350"/>
                </a:lnTo>
                <a:cubicBezTo>
                  <a:pt x="1316900" y="243875"/>
                  <a:pt x="1316341" y="242756"/>
                  <a:pt x="1317738" y="243595"/>
                </a:cubicBezTo>
                <a:close/>
                <a:moveTo>
                  <a:pt x="1337024" y="241639"/>
                </a:moveTo>
                <a:lnTo>
                  <a:pt x="1339258" y="243875"/>
                </a:lnTo>
                <a:cubicBezTo>
                  <a:pt x="1339258" y="243875"/>
                  <a:pt x="1339258" y="243875"/>
                  <a:pt x="1339258" y="246112"/>
                </a:cubicBezTo>
                <a:cubicBezTo>
                  <a:pt x="1340376" y="244994"/>
                  <a:pt x="1339258" y="243875"/>
                  <a:pt x="1338140" y="243036"/>
                </a:cubicBezTo>
                <a:close/>
                <a:moveTo>
                  <a:pt x="1303064" y="231951"/>
                </a:moveTo>
                <a:lnTo>
                  <a:pt x="1303485" y="232299"/>
                </a:lnTo>
                <a:lnTo>
                  <a:pt x="1303485" y="232688"/>
                </a:lnTo>
                <a:close/>
                <a:moveTo>
                  <a:pt x="1260211" y="231458"/>
                </a:moveTo>
                <a:lnTo>
                  <a:pt x="1267169" y="236959"/>
                </a:lnTo>
                <a:lnTo>
                  <a:pt x="1265476" y="234925"/>
                </a:lnTo>
                <a:lnTo>
                  <a:pt x="1260470" y="231586"/>
                </a:lnTo>
                <a:close/>
                <a:moveTo>
                  <a:pt x="1325843" y="228214"/>
                </a:moveTo>
                <a:lnTo>
                  <a:pt x="1325848" y="228218"/>
                </a:lnTo>
                <a:lnTo>
                  <a:pt x="1328079" y="230451"/>
                </a:lnTo>
                <a:close/>
                <a:moveTo>
                  <a:pt x="1319135" y="228213"/>
                </a:moveTo>
                <a:cubicBezTo>
                  <a:pt x="1323607" y="230451"/>
                  <a:pt x="1330315" y="237163"/>
                  <a:pt x="1330315" y="234925"/>
                </a:cubicBezTo>
                <a:cubicBezTo>
                  <a:pt x="1330315" y="237163"/>
                  <a:pt x="1330315" y="237163"/>
                  <a:pt x="1332550" y="237163"/>
                </a:cubicBezTo>
                <a:lnTo>
                  <a:pt x="1334681" y="239295"/>
                </a:lnTo>
                <a:lnTo>
                  <a:pt x="1330315" y="234925"/>
                </a:lnTo>
                <a:lnTo>
                  <a:pt x="1334787" y="239400"/>
                </a:lnTo>
                <a:lnTo>
                  <a:pt x="1334786" y="239400"/>
                </a:lnTo>
                <a:lnTo>
                  <a:pt x="1337022" y="241637"/>
                </a:lnTo>
                <a:lnTo>
                  <a:pt x="1333668" y="240519"/>
                </a:lnTo>
                <a:cubicBezTo>
                  <a:pt x="1331992" y="239400"/>
                  <a:pt x="1330315" y="238281"/>
                  <a:pt x="1330315" y="239400"/>
                </a:cubicBezTo>
                <a:cubicBezTo>
                  <a:pt x="1328079" y="237163"/>
                  <a:pt x="1330315" y="237163"/>
                  <a:pt x="1330315" y="237163"/>
                </a:cubicBezTo>
                <a:cubicBezTo>
                  <a:pt x="1323607" y="230451"/>
                  <a:pt x="1323607" y="232688"/>
                  <a:pt x="1319135" y="228213"/>
                </a:cubicBezTo>
                <a:close/>
                <a:moveTo>
                  <a:pt x="1363855" y="221504"/>
                </a:moveTo>
                <a:lnTo>
                  <a:pt x="1369441" y="226256"/>
                </a:lnTo>
                <a:cubicBezTo>
                  <a:pt x="1371677" y="228773"/>
                  <a:pt x="1373913" y="231569"/>
                  <a:pt x="1375031" y="232688"/>
                </a:cubicBezTo>
                <a:close/>
                <a:moveTo>
                  <a:pt x="1363851" y="221500"/>
                </a:moveTo>
                <a:lnTo>
                  <a:pt x="1363855" y="221504"/>
                </a:lnTo>
                <a:lnTo>
                  <a:pt x="1363852" y="221501"/>
                </a:lnTo>
                <a:close/>
                <a:moveTo>
                  <a:pt x="1361616" y="219264"/>
                </a:moveTo>
                <a:lnTo>
                  <a:pt x="1363028" y="219852"/>
                </a:lnTo>
                <a:lnTo>
                  <a:pt x="1363851" y="221500"/>
                </a:lnTo>
                <a:close/>
                <a:moveTo>
                  <a:pt x="1361617" y="217027"/>
                </a:moveTo>
                <a:lnTo>
                  <a:pt x="1368323" y="223738"/>
                </a:lnTo>
                <a:cubicBezTo>
                  <a:pt x="1368323" y="223738"/>
                  <a:pt x="1366646" y="222060"/>
                  <a:pt x="1364970" y="220662"/>
                </a:cubicBezTo>
                <a:lnTo>
                  <a:pt x="1363028" y="219852"/>
                </a:lnTo>
                <a:close/>
                <a:moveTo>
                  <a:pt x="1256533" y="217027"/>
                </a:moveTo>
                <a:lnTo>
                  <a:pt x="1256533" y="217027"/>
                </a:lnTo>
                <a:lnTo>
                  <a:pt x="1261004" y="221501"/>
                </a:lnTo>
                <a:close/>
                <a:moveTo>
                  <a:pt x="1361614" y="217025"/>
                </a:moveTo>
                <a:lnTo>
                  <a:pt x="1361616" y="217026"/>
                </a:lnTo>
                <a:lnTo>
                  <a:pt x="1361617" y="217027"/>
                </a:lnTo>
                <a:close/>
                <a:moveTo>
                  <a:pt x="1247589" y="210314"/>
                </a:moveTo>
                <a:lnTo>
                  <a:pt x="1252060" y="212551"/>
                </a:lnTo>
                <a:lnTo>
                  <a:pt x="1252061" y="212552"/>
                </a:lnTo>
                <a:cubicBezTo>
                  <a:pt x="1252061" y="212552"/>
                  <a:pt x="1247589" y="210314"/>
                  <a:pt x="1247589" y="210314"/>
                </a:cubicBezTo>
                <a:close/>
                <a:moveTo>
                  <a:pt x="1249825" y="208077"/>
                </a:moveTo>
                <a:lnTo>
                  <a:pt x="1252061" y="208077"/>
                </a:lnTo>
                <a:lnTo>
                  <a:pt x="1258768" y="212552"/>
                </a:lnTo>
                <a:cubicBezTo>
                  <a:pt x="1263240" y="214789"/>
                  <a:pt x="1267711" y="219264"/>
                  <a:pt x="1272183" y="223738"/>
                </a:cubicBezTo>
                <a:cubicBezTo>
                  <a:pt x="1278891" y="228213"/>
                  <a:pt x="1283362" y="232688"/>
                  <a:pt x="1287834" y="234925"/>
                </a:cubicBezTo>
                <a:cubicBezTo>
                  <a:pt x="1292306" y="237163"/>
                  <a:pt x="1294541" y="241637"/>
                  <a:pt x="1299013" y="243875"/>
                </a:cubicBezTo>
                <a:lnTo>
                  <a:pt x="1303485" y="248350"/>
                </a:lnTo>
                <a:lnTo>
                  <a:pt x="1303505" y="248370"/>
                </a:lnTo>
                <a:lnTo>
                  <a:pt x="1305720" y="250587"/>
                </a:lnTo>
                <a:lnTo>
                  <a:pt x="1305722" y="250588"/>
                </a:lnTo>
                <a:lnTo>
                  <a:pt x="1312428" y="257299"/>
                </a:lnTo>
                <a:cubicBezTo>
                  <a:pt x="1312428" y="257299"/>
                  <a:pt x="1312428" y="257299"/>
                  <a:pt x="1312428" y="255062"/>
                </a:cubicBezTo>
                <a:lnTo>
                  <a:pt x="1313609" y="256539"/>
                </a:lnTo>
                <a:lnTo>
                  <a:pt x="1313266" y="256460"/>
                </a:lnTo>
                <a:lnTo>
                  <a:pt x="1313804" y="256783"/>
                </a:lnTo>
                <a:lnTo>
                  <a:pt x="1321371" y="266249"/>
                </a:lnTo>
                <a:cubicBezTo>
                  <a:pt x="1321371" y="266249"/>
                  <a:pt x="1323607" y="266249"/>
                  <a:pt x="1323607" y="268486"/>
                </a:cubicBezTo>
                <a:cubicBezTo>
                  <a:pt x="1325843" y="270723"/>
                  <a:pt x="1328079" y="270723"/>
                  <a:pt x="1325843" y="268486"/>
                </a:cubicBezTo>
                <a:cubicBezTo>
                  <a:pt x="1330315" y="272961"/>
                  <a:pt x="1328079" y="272961"/>
                  <a:pt x="1328079" y="275198"/>
                </a:cubicBezTo>
                <a:cubicBezTo>
                  <a:pt x="1328079" y="272961"/>
                  <a:pt x="1319135" y="266249"/>
                  <a:pt x="1319135" y="264011"/>
                </a:cubicBezTo>
                <a:cubicBezTo>
                  <a:pt x="1316900" y="261774"/>
                  <a:pt x="1310192" y="255062"/>
                  <a:pt x="1305720" y="252824"/>
                </a:cubicBezTo>
                <a:cubicBezTo>
                  <a:pt x="1303485" y="250587"/>
                  <a:pt x="1303485" y="250587"/>
                  <a:pt x="1303485" y="250587"/>
                </a:cubicBezTo>
                <a:lnTo>
                  <a:pt x="1299012" y="246111"/>
                </a:lnTo>
                <a:lnTo>
                  <a:pt x="1290070" y="237163"/>
                </a:lnTo>
                <a:cubicBezTo>
                  <a:pt x="1285598" y="234925"/>
                  <a:pt x="1281126" y="230451"/>
                  <a:pt x="1278891" y="230451"/>
                </a:cubicBezTo>
                <a:lnTo>
                  <a:pt x="1299012" y="246111"/>
                </a:lnTo>
                <a:lnTo>
                  <a:pt x="1292306" y="241637"/>
                </a:lnTo>
                <a:cubicBezTo>
                  <a:pt x="1290070" y="239400"/>
                  <a:pt x="1285598" y="234925"/>
                  <a:pt x="1283362" y="234925"/>
                </a:cubicBezTo>
                <a:cubicBezTo>
                  <a:pt x="1285598" y="237163"/>
                  <a:pt x="1292306" y="241637"/>
                  <a:pt x="1287834" y="239400"/>
                </a:cubicBezTo>
                <a:cubicBezTo>
                  <a:pt x="1292306" y="243875"/>
                  <a:pt x="1292306" y="243875"/>
                  <a:pt x="1296777" y="246112"/>
                </a:cubicBezTo>
                <a:cubicBezTo>
                  <a:pt x="1294541" y="243875"/>
                  <a:pt x="1292306" y="241637"/>
                  <a:pt x="1290070" y="241637"/>
                </a:cubicBezTo>
                <a:cubicBezTo>
                  <a:pt x="1287834" y="239400"/>
                  <a:pt x="1285598" y="239400"/>
                  <a:pt x="1285598" y="239400"/>
                </a:cubicBezTo>
                <a:cubicBezTo>
                  <a:pt x="1283362" y="237163"/>
                  <a:pt x="1285598" y="239400"/>
                  <a:pt x="1290070" y="243875"/>
                </a:cubicBezTo>
                <a:cubicBezTo>
                  <a:pt x="1294541" y="248350"/>
                  <a:pt x="1290070" y="241637"/>
                  <a:pt x="1292306" y="243875"/>
                </a:cubicBezTo>
                <a:cubicBezTo>
                  <a:pt x="1294541" y="246112"/>
                  <a:pt x="1296777" y="248350"/>
                  <a:pt x="1294541" y="248350"/>
                </a:cubicBezTo>
                <a:cubicBezTo>
                  <a:pt x="1299013" y="250587"/>
                  <a:pt x="1301249" y="255062"/>
                  <a:pt x="1303485" y="255062"/>
                </a:cubicBezTo>
                <a:cubicBezTo>
                  <a:pt x="1310192" y="259537"/>
                  <a:pt x="1303485" y="257299"/>
                  <a:pt x="1305720" y="259537"/>
                </a:cubicBezTo>
                <a:lnTo>
                  <a:pt x="1303483" y="257298"/>
                </a:lnTo>
                <a:lnTo>
                  <a:pt x="1303485" y="257299"/>
                </a:lnTo>
                <a:cubicBezTo>
                  <a:pt x="1303485" y="257299"/>
                  <a:pt x="1296777" y="250587"/>
                  <a:pt x="1296777" y="250587"/>
                </a:cubicBezTo>
                <a:lnTo>
                  <a:pt x="1303483" y="257298"/>
                </a:lnTo>
                <a:lnTo>
                  <a:pt x="1294541" y="250587"/>
                </a:lnTo>
                <a:cubicBezTo>
                  <a:pt x="1292306" y="248350"/>
                  <a:pt x="1290070" y="246112"/>
                  <a:pt x="1290070" y="246112"/>
                </a:cubicBezTo>
                <a:cubicBezTo>
                  <a:pt x="1287834" y="243875"/>
                  <a:pt x="1292306" y="248350"/>
                  <a:pt x="1287834" y="243875"/>
                </a:cubicBezTo>
                <a:lnTo>
                  <a:pt x="1287655" y="243696"/>
                </a:lnTo>
                <a:lnTo>
                  <a:pt x="1280396" y="237163"/>
                </a:lnTo>
                <a:lnTo>
                  <a:pt x="1278891" y="237163"/>
                </a:lnTo>
                <a:cubicBezTo>
                  <a:pt x="1272183" y="230451"/>
                  <a:pt x="1267711" y="228213"/>
                  <a:pt x="1263240" y="223738"/>
                </a:cubicBezTo>
                <a:cubicBezTo>
                  <a:pt x="1263240" y="223738"/>
                  <a:pt x="1267711" y="228213"/>
                  <a:pt x="1269947" y="228213"/>
                </a:cubicBezTo>
                <a:cubicBezTo>
                  <a:pt x="1269947" y="227095"/>
                  <a:pt x="1267712" y="225417"/>
                  <a:pt x="1264917" y="223459"/>
                </a:cubicBezTo>
                <a:lnTo>
                  <a:pt x="1256533" y="217027"/>
                </a:lnTo>
                <a:lnTo>
                  <a:pt x="1256532" y="217026"/>
                </a:lnTo>
                <a:lnTo>
                  <a:pt x="1256533" y="217027"/>
                </a:lnTo>
                <a:lnTo>
                  <a:pt x="1254297" y="214789"/>
                </a:lnTo>
                <a:cubicBezTo>
                  <a:pt x="1258768" y="219264"/>
                  <a:pt x="1249825" y="212552"/>
                  <a:pt x="1249825" y="212552"/>
                </a:cubicBezTo>
                <a:cubicBezTo>
                  <a:pt x="1249825" y="212552"/>
                  <a:pt x="1247589" y="210314"/>
                  <a:pt x="1252061" y="212552"/>
                </a:cubicBezTo>
                <a:lnTo>
                  <a:pt x="1252061" y="212551"/>
                </a:lnTo>
                <a:lnTo>
                  <a:pt x="1256532" y="214789"/>
                </a:lnTo>
                <a:lnTo>
                  <a:pt x="1257679" y="214789"/>
                </a:lnTo>
                <a:lnTo>
                  <a:pt x="1255713" y="212725"/>
                </a:lnTo>
                <a:lnTo>
                  <a:pt x="1257738" y="214789"/>
                </a:lnTo>
                <a:lnTo>
                  <a:pt x="1258768" y="214789"/>
                </a:lnTo>
                <a:cubicBezTo>
                  <a:pt x="1256532" y="214789"/>
                  <a:pt x="1254297" y="212552"/>
                  <a:pt x="1249825" y="208077"/>
                </a:cubicBezTo>
                <a:close/>
                <a:moveTo>
                  <a:pt x="1348201" y="205839"/>
                </a:moveTo>
                <a:cubicBezTo>
                  <a:pt x="1352673" y="210314"/>
                  <a:pt x="1354909" y="210314"/>
                  <a:pt x="1357144" y="212552"/>
                </a:cubicBezTo>
                <a:lnTo>
                  <a:pt x="1354903" y="210308"/>
                </a:lnTo>
                <a:lnTo>
                  <a:pt x="1354909" y="210314"/>
                </a:lnTo>
                <a:lnTo>
                  <a:pt x="1361614" y="217025"/>
                </a:lnTo>
                <a:lnTo>
                  <a:pt x="1352393" y="209755"/>
                </a:lnTo>
                <a:cubicBezTo>
                  <a:pt x="1349319" y="207517"/>
                  <a:pt x="1347083" y="205839"/>
                  <a:pt x="1348201" y="205839"/>
                </a:cubicBezTo>
                <a:close/>
                <a:moveTo>
                  <a:pt x="1298662" y="204830"/>
                </a:moveTo>
                <a:lnTo>
                  <a:pt x="1300410" y="206399"/>
                </a:lnTo>
                <a:cubicBezTo>
                  <a:pt x="1302926" y="208636"/>
                  <a:pt x="1304603" y="210314"/>
                  <a:pt x="1303485" y="210314"/>
                </a:cubicBezTo>
                <a:close/>
                <a:moveTo>
                  <a:pt x="1296777" y="201365"/>
                </a:moveTo>
                <a:lnTo>
                  <a:pt x="1298516" y="202607"/>
                </a:lnTo>
                <a:lnTo>
                  <a:pt x="1301249" y="205839"/>
                </a:lnTo>
                <a:cubicBezTo>
                  <a:pt x="1299013" y="203602"/>
                  <a:pt x="1299013" y="201365"/>
                  <a:pt x="1296777" y="201365"/>
                </a:cubicBezTo>
                <a:close/>
                <a:moveTo>
                  <a:pt x="1236410" y="201365"/>
                </a:moveTo>
                <a:lnTo>
                  <a:pt x="1236414" y="201369"/>
                </a:lnTo>
                <a:lnTo>
                  <a:pt x="1238646" y="203602"/>
                </a:lnTo>
                <a:cubicBezTo>
                  <a:pt x="1236410" y="201365"/>
                  <a:pt x="1236410" y="201365"/>
                  <a:pt x="1236410" y="201365"/>
                </a:cubicBezTo>
                <a:close/>
                <a:moveTo>
                  <a:pt x="1343729" y="199127"/>
                </a:moveTo>
                <a:lnTo>
                  <a:pt x="1354903" y="210308"/>
                </a:lnTo>
                <a:lnTo>
                  <a:pt x="1350717" y="206399"/>
                </a:lnTo>
                <a:cubicBezTo>
                  <a:pt x="1348760" y="204721"/>
                  <a:pt x="1347083" y="203602"/>
                  <a:pt x="1348201" y="205839"/>
                </a:cubicBezTo>
                <a:cubicBezTo>
                  <a:pt x="1345965" y="203602"/>
                  <a:pt x="1345965" y="203602"/>
                  <a:pt x="1345965" y="203602"/>
                </a:cubicBezTo>
                <a:cubicBezTo>
                  <a:pt x="1348201" y="203602"/>
                  <a:pt x="1341494" y="199127"/>
                  <a:pt x="1343729" y="199127"/>
                </a:cubicBezTo>
                <a:close/>
                <a:moveTo>
                  <a:pt x="1292306" y="199127"/>
                </a:moveTo>
                <a:lnTo>
                  <a:pt x="1298049" y="204133"/>
                </a:lnTo>
                <a:lnTo>
                  <a:pt x="1298662" y="204830"/>
                </a:lnTo>
                <a:close/>
                <a:moveTo>
                  <a:pt x="1290840" y="197395"/>
                </a:moveTo>
                <a:lnTo>
                  <a:pt x="1292613" y="198557"/>
                </a:lnTo>
                <a:lnTo>
                  <a:pt x="1303485" y="208077"/>
                </a:lnTo>
                <a:cubicBezTo>
                  <a:pt x="1301249" y="205839"/>
                  <a:pt x="1307956" y="210314"/>
                  <a:pt x="1307956" y="212552"/>
                </a:cubicBezTo>
                <a:cubicBezTo>
                  <a:pt x="1304603" y="210314"/>
                  <a:pt x="1302926" y="208636"/>
                  <a:pt x="1300969" y="206678"/>
                </a:cubicBezTo>
                <a:lnTo>
                  <a:pt x="1298049" y="204133"/>
                </a:lnTo>
                <a:lnTo>
                  <a:pt x="1297336" y="203322"/>
                </a:lnTo>
                <a:close/>
                <a:moveTo>
                  <a:pt x="1290070" y="196890"/>
                </a:moveTo>
                <a:lnTo>
                  <a:pt x="1290286" y="196890"/>
                </a:lnTo>
                <a:lnTo>
                  <a:pt x="1290840" y="197395"/>
                </a:lnTo>
                <a:close/>
                <a:moveTo>
                  <a:pt x="1286736" y="193411"/>
                </a:moveTo>
                <a:lnTo>
                  <a:pt x="1289051" y="195263"/>
                </a:lnTo>
                <a:lnTo>
                  <a:pt x="1291084" y="196890"/>
                </a:lnTo>
                <a:close/>
                <a:moveTo>
                  <a:pt x="1231690" y="193410"/>
                </a:moveTo>
                <a:lnTo>
                  <a:pt x="1234174" y="194652"/>
                </a:lnTo>
                <a:cubicBezTo>
                  <a:pt x="1236410" y="194652"/>
                  <a:pt x="1243117" y="201365"/>
                  <a:pt x="1240882" y="199127"/>
                </a:cubicBezTo>
                <a:cubicBezTo>
                  <a:pt x="1245353" y="201365"/>
                  <a:pt x="1245353" y="201365"/>
                  <a:pt x="1245353" y="203602"/>
                </a:cubicBezTo>
                <a:cubicBezTo>
                  <a:pt x="1252061" y="210314"/>
                  <a:pt x="1236410" y="196890"/>
                  <a:pt x="1236410" y="196890"/>
                </a:cubicBezTo>
                <a:cubicBezTo>
                  <a:pt x="1236410" y="196890"/>
                  <a:pt x="1234733" y="195771"/>
                  <a:pt x="1232497" y="194093"/>
                </a:cubicBezTo>
                <a:close/>
                <a:moveTo>
                  <a:pt x="1230980" y="192522"/>
                </a:moveTo>
                <a:lnTo>
                  <a:pt x="1233056" y="192695"/>
                </a:lnTo>
                <a:cubicBezTo>
                  <a:pt x="1234733" y="193534"/>
                  <a:pt x="1236410" y="194652"/>
                  <a:pt x="1236410" y="194652"/>
                </a:cubicBezTo>
                <a:cubicBezTo>
                  <a:pt x="1234174" y="194652"/>
                  <a:pt x="1231938" y="192415"/>
                  <a:pt x="1234174" y="194652"/>
                </a:cubicBezTo>
                <a:close/>
                <a:moveTo>
                  <a:pt x="1202874" y="192416"/>
                </a:moveTo>
                <a:lnTo>
                  <a:pt x="1202874" y="192416"/>
                </a:lnTo>
                <a:lnTo>
                  <a:pt x="1206810" y="195188"/>
                </a:lnTo>
                <a:lnTo>
                  <a:pt x="1206785" y="195212"/>
                </a:lnTo>
                <a:close/>
                <a:moveTo>
                  <a:pt x="1281126" y="192415"/>
                </a:moveTo>
                <a:lnTo>
                  <a:pt x="1285491" y="192415"/>
                </a:lnTo>
                <a:lnTo>
                  <a:pt x="1285598" y="192415"/>
                </a:lnTo>
                <a:lnTo>
                  <a:pt x="1286736" y="193411"/>
                </a:lnTo>
                <a:lnTo>
                  <a:pt x="1290709" y="196890"/>
                </a:lnTo>
                <a:lnTo>
                  <a:pt x="1290286" y="196890"/>
                </a:lnTo>
                <a:lnTo>
                  <a:pt x="1287834" y="194652"/>
                </a:lnTo>
                <a:lnTo>
                  <a:pt x="1286027" y="192844"/>
                </a:lnTo>
                <a:lnTo>
                  <a:pt x="1290070" y="196890"/>
                </a:lnTo>
                <a:lnTo>
                  <a:pt x="1292306" y="199127"/>
                </a:lnTo>
                <a:cubicBezTo>
                  <a:pt x="1287834" y="196890"/>
                  <a:pt x="1287834" y="199127"/>
                  <a:pt x="1281126" y="192415"/>
                </a:cubicBezTo>
                <a:close/>
                <a:moveTo>
                  <a:pt x="1229702" y="192415"/>
                </a:moveTo>
                <a:lnTo>
                  <a:pt x="1230604" y="192490"/>
                </a:lnTo>
                <a:lnTo>
                  <a:pt x="1231690" y="193410"/>
                </a:lnTo>
                <a:close/>
                <a:moveTo>
                  <a:pt x="1229382" y="191455"/>
                </a:moveTo>
                <a:lnTo>
                  <a:pt x="1230980" y="192522"/>
                </a:lnTo>
                <a:lnTo>
                  <a:pt x="1230604" y="192490"/>
                </a:lnTo>
                <a:close/>
                <a:moveTo>
                  <a:pt x="1328079" y="187941"/>
                </a:moveTo>
                <a:lnTo>
                  <a:pt x="1330315" y="190178"/>
                </a:lnTo>
                <a:lnTo>
                  <a:pt x="1328080" y="187942"/>
                </a:lnTo>
                <a:lnTo>
                  <a:pt x="1335066" y="193813"/>
                </a:lnTo>
                <a:cubicBezTo>
                  <a:pt x="1337022" y="195771"/>
                  <a:pt x="1339258" y="198009"/>
                  <a:pt x="1343729" y="201365"/>
                </a:cubicBezTo>
                <a:cubicBezTo>
                  <a:pt x="1339258" y="199127"/>
                  <a:pt x="1343729" y="203602"/>
                  <a:pt x="1334786" y="196890"/>
                </a:cubicBezTo>
                <a:cubicBezTo>
                  <a:pt x="1339258" y="199127"/>
                  <a:pt x="1337022" y="196890"/>
                  <a:pt x="1332550" y="194652"/>
                </a:cubicBezTo>
                <a:cubicBezTo>
                  <a:pt x="1331433" y="192415"/>
                  <a:pt x="1329756" y="190737"/>
                  <a:pt x="1328638" y="189618"/>
                </a:cubicBezTo>
                <a:close/>
                <a:moveTo>
                  <a:pt x="1225231" y="187940"/>
                </a:moveTo>
                <a:lnTo>
                  <a:pt x="1229382" y="191455"/>
                </a:lnTo>
                <a:lnTo>
                  <a:pt x="1225231" y="188686"/>
                </a:lnTo>
                <a:close/>
                <a:moveTo>
                  <a:pt x="1225231" y="187940"/>
                </a:moveTo>
                <a:lnTo>
                  <a:pt x="1229699" y="190176"/>
                </a:lnTo>
                <a:lnTo>
                  <a:pt x="1229702" y="190178"/>
                </a:lnTo>
                <a:close/>
                <a:moveTo>
                  <a:pt x="1328077" y="187939"/>
                </a:moveTo>
                <a:lnTo>
                  <a:pt x="1328077" y="187939"/>
                </a:lnTo>
                <a:lnTo>
                  <a:pt x="1328079" y="187941"/>
                </a:lnTo>
                <a:lnTo>
                  <a:pt x="1328080" y="187942"/>
                </a:lnTo>
                <a:lnTo>
                  <a:pt x="1328079" y="187941"/>
                </a:lnTo>
                <a:close/>
                <a:moveTo>
                  <a:pt x="1327806" y="187667"/>
                </a:moveTo>
                <a:lnTo>
                  <a:pt x="1328079" y="187940"/>
                </a:lnTo>
                <a:lnTo>
                  <a:pt x="1328077" y="187939"/>
                </a:lnTo>
                <a:lnTo>
                  <a:pt x="1328065" y="187927"/>
                </a:lnTo>
                <a:close/>
                <a:moveTo>
                  <a:pt x="1220759" y="185703"/>
                </a:moveTo>
                <a:lnTo>
                  <a:pt x="1225231" y="188686"/>
                </a:lnTo>
                <a:lnTo>
                  <a:pt x="1225231" y="189059"/>
                </a:lnTo>
                <a:cubicBezTo>
                  <a:pt x="1225790" y="189618"/>
                  <a:pt x="1226349" y="190178"/>
                  <a:pt x="1225231" y="190178"/>
                </a:cubicBezTo>
                <a:cubicBezTo>
                  <a:pt x="1220759" y="187940"/>
                  <a:pt x="1222995" y="187940"/>
                  <a:pt x="1220759" y="185703"/>
                </a:cubicBezTo>
                <a:close/>
                <a:moveTo>
                  <a:pt x="1167099" y="183466"/>
                </a:moveTo>
                <a:cubicBezTo>
                  <a:pt x="1169335" y="185703"/>
                  <a:pt x="1173807" y="187940"/>
                  <a:pt x="1173807" y="187940"/>
                </a:cubicBezTo>
                <a:cubicBezTo>
                  <a:pt x="1171571" y="187940"/>
                  <a:pt x="1164864" y="183466"/>
                  <a:pt x="1167099" y="183466"/>
                </a:cubicBezTo>
                <a:close/>
                <a:moveTo>
                  <a:pt x="1205108" y="181228"/>
                </a:moveTo>
                <a:cubicBezTo>
                  <a:pt x="1205108" y="180109"/>
                  <a:pt x="1207344" y="181228"/>
                  <a:pt x="1210139" y="182906"/>
                </a:cubicBezTo>
                <a:lnTo>
                  <a:pt x="1212934" y="184585"/>
                </a:lnTo>
                <a:lnTo>
                  <a:pt x="1214052" y="185703"/>
                </a:lnTo>
                <a:lnTo>
                  <a:pt x="1213400" y="184864"/>
                </a:lnTo>
                <a:lnTo>
                  <a:pt x="1218523" y="187940"/>
                </a:lnTo>
                <a:cubicBezTo>
                  <a:pt x="1214052" y="183466"/>
                  <a:pt x="1216288" y="187940"/>
                  <a:pt x="1222995" y="190178"/>
                </a:cubicBezTo>
                <a:cubicBezTo>
                  <a:pt x="1220759" y="190178"/>
                  <a:pt x="1225231" y="192415"/>
                  <a:pt x="1231938" y="196890"/>
                </a:cubicBezTo>
                <a:cubicBezTo>
                  <a:pt x="1236410" y="199127"/>
                  <a:pt x="1240882" y="203602"/>
                  <a:pt x="1243117" y="203602"/>
                </a:cubicBezTo>
                <a:cubicBezTo>
                  <a:pt x="1246471" y="205839"/>
                  <a:pt x="1247589" y="206958"/>
                  <a:pt x="1248428" y="208077"/>
                </a:cubicBezTo>
                <a:lnTo>
                  <a:pt x="1252061" y="212551"/>
                </a:lnTo>
                <a:lnTo>
                  <a:pt x="1252060" y="212551"/>
                </a:lnTo>
                <a:lnTo>
                  <a:pt x="1249825" y="210594"/>
                </a:lnTo>
                <a:cubicBezTo>
                  <a:pt x="1248707" y="209755"/>
                  <a:pt x="1247589" y="209195"/>
                  <a:pt x="1247589" y="210314"/>
                </a:cubicBezTo>
                <a:cubicBezTo>
                  <a:pt x="1243117" y="205839"/>
                  <a:pt x="1243117" y="205839"/>
                  <a:pt x="1238646" y="203602"/>
                </a:cubicBezTo>
                <a:cubicBezTo>
                  <a:pt x="1238646" y="203602"/>
                  <a:pt x="1243117" y="205839"/>
                  <a:pt x="1245353" y="208077"/>
                </a:cubicBezTo>
                <a:cubicBezTo>
                  <a:pt x="1245353" y="208077"/>
                  <a:pt x="1243117" y="205839"/>
                  <a:pt x="1240882" y="203602"/>
                </a:cubicBezTo>
                <a:cubicBezTo>
                  <a:pt x="1238646" y="202484"/>
                  <a:pt x="1238646" y="203043"/>
                  <a:pt x="1238646" y="203323"/>
                </a:cubicBezTo>
                <a:lnTo>
                  <a:pt x="1236414" y="201369"/>
                </a:lnTo>
                <a:lnTo>
                  <a:pt x="1234174" y="199127"/>
                </a:lnTo>
                <a:cubicBezTo>
                  <a:pt x="1229702" y="196890"/>
                  <a:pt x="1227467" y="194652"/>
                  <a:pt x="1222995" y="192415"/>
                </a:cubicBezTo>
                <a:cubicBezTo>
                  <a:pt x="1220759" y="192415"/>
                  <a:pt x="1220759" y="190178"/>
                  <a:pt x="1222995" y="194652"/>
                </a:cubicBezTo>
                <a:cubicBezTo>
                  <a:pt x="1218523" y="192415"/>
                  <a:pt x="1216288" y="190178"/>
                  <a:pt x="1220759" y="190178"/>
                </a:cubicBezTo>
                <a:cubicBezTo>
                  <a:pt x="1218523" y="187940"/>
                  <a:pt x="1211816" y="185703"/>
                  <a:pt x="1209580" y="183466"/>
                </a:cubicBezTo>
                <a:cubicBezTo>
                  <a:pt x="1214052" y="187940"/>
                  <a:pt x="1211816" y="185703"/>
                  <a:pt x="1214052" y="187940"/>
                </a:cubicBezTo>
                <a:cubicBezTo>
                  <a:pt x="1209580" y="185703"/>
                  <a:pt x="1211816" y="185703"/>
                  <a:pt x="1205108" y="181228"/>
                </a:cubicBezTo>
                <a:close/>
                <a:moveTo>
                  <a:pt x="1161510" y="180669"/>
                </a:moveTo>
                <a:lnTo>
                  <a:pt x="1167099" y="183466"/>
                </a:lnTo>
                <a:cubicBezTo>
                  <a:pt x="1167099" y="183466"/>
                  <a:pt x="1167099" y="183466"/>
                  <a:pt x="1164864" y="183466"/>
                </a:cubicBezTo>
                <a:close/>
                <a:moveTo>
                  <a:pt x="1200638" y="176754"/>
                </a:moveTo>
                <a:lnTo>
                  <a:pt x="1205947" y="179830"/>
                </a:lnTo>
                <a:cubicBezTo>
                  <a:pt x="1207903" y="181228"/>
                  <a:pt x="1209580" y="182347"/>
                  <a:pt x="1209580" y="181228"/>
                </a:cubicBezTo>
                <a:lnTo>
                  <a:pt x="1202873" y="178991"/>
                </a:lnTo>
                <a:lnTo>
                  <a:pt x="1201172" y="177289"/>
                </a:lnTo>
                <a:close/>
                <a:moveTo>
                  <a:pt x="1205108" y="176753"/>
                </a:moveTo>
                <a:cubicBezTo>
                  <a:pt x="1209580" y="178991"/>
                  <a:pt x="1214052" y="183466"/>
                  <a:pt x="1218523" y="185703"/>
                </a:cubicBezTo>
                <a:cubicBezTo>
                  <a:pt x="1215170" y="184584"/>
                  <a:pt x="1212934" y="183466"/>
                  <a:pt x="1212096" y="183186"/>
                </a:cubicBezTo>
                <a:lnTo>
                  <a:pt x="1213400" y="184864"/>
                </a:lnTo>
                <a:lnTo>
                  <a:pt x="1212934" y="184585"/>
                </a:lnTo>
                <a:lnTo>
                  <a:pt x="1209580" y="181228"/>
                </a:lnTo>
                <a:cubicBezTo>
                  <a:pt x="1207344" y="178991"/>
                  <a:pt x="1200637" y="176753"/>
                  <a:pt x="1205108" y="176753"/>
                </a:cubicBezTo>
                <a:close/>
                <a:moveTo>
                  <a:pt x="1151449" y="172279"/>
                </a:moveTo>
                <a:cubicBezTo>
                  <a:pt x="1153685" y="174516"/>
                  <a:pt x="1158156" y="176753"/>
                  <a:pt x="1158156" y="176753"/>
                </a:cubicBezTo>
                <a:lnTo>
                  <a:pt x="1154597" y="174904"/>
                </a:lnTo>
                <a:close/>
                <a:moveTo>
                  <a:pt x="1198178" y="171048"/>
                </a:moveTo>
                <a:lnTo>
                  <a:pt x="1199147" y="171533"/>
                </a:lnTo>
                <a:lnTo>
                  <a:pt x="1202873" y="174516"/>
                </a:lnTo>
                <a:close/>
                <a:moveTo>
                  <a:pt x="1200637" y="165566"/>
                </a:moveTo>
                <a:cubicBezTo>
                  <a:pt x="1200637" y="165566"/>
                  <a:pt x="1207344" y="167804"/>
                  <a:pt x="1209580" y="170041"/>
                </a:cubicBezTo>
                <a:cubicBezTo>
                  <a:pt x="1207344" y="170041"/>
                  <a:pt x="1211816" y="172279"/>
                  <a:pt x="1214052" y="174516"/>
                </a:cubicBezTo>
                <a:cubicBezTo>
                  <a:pt x="1211816" y="174516"/>
                  <a:pt x="1209580" y="172279"/>
                  <a:pt x="1209580" y="172279"/>
                </a:cubicBezTo>
                <a:cubicBezTo>
                  <a:pt x="1209580" y="170041"/>
                  <a:pt x="1202873" y="167804"/>
                  <a:pt x="1200637" y="165566"/>
                </a:cubicBezTo>
                <a:close/>
                <a:moveTo>
                  <a:pt x="1201755" y="165007"/>
                </a:moveTo>
                <a:cubicBezTo>
                  <a:pt x="1200637" y="164448"/>
                  <a:pt x="1200637" y="164448"/>
                  <a:pt x="1202873" y="165566"/>
                </a:cubicBezTo>
                <a:lnTo>
                  <a:pt x="1202872" y="165566"/>
                </a:lnTo>
                <a:close/>
                <a:moveTo>
                  <a:pt x="1196775" y="163329"/>
                </a:moveTo>
                <a:lnTo>
                  <a:pt x="1197284" y="163329"/>
                </a:lnTo>
                <a:lnTo>
                  <a:pt x="1202872" y="165566"/>
                </a:lnTo>
                <a:lnTo>
                  <a:pt x="1207344" y="167804"/>
                </a:lnTo>
                <a:lnTo>
                  <a:pt x="1198139" y="164119"/>
                </a:lnTo>
                <a:close/>
                <a:moveTo>
                  <a:pt x="1292306" y="161747"/>
                </a:moveTo>
                <a:lnTo>
                  <a:pt x="1294541" y="163329"/>
                </a:lnTo>
                <a:lnTo>
                  <a:pt x="1292306" y="161944"/>
                </a:lnTo>
                <a:close/>
                <a:moveTo>
                  <a:pt x="1185980" y="161340"/>
                </a:moveTo>
                <a:lnTo>
                  <a:pt x="1189458" y="163329"/>
                </a:lnTo>
                <a:cubicBezTo>
                  <a:pt x="1188340" y="163329"/>
                  <a:pt x="1186663" y="162210"/>
                  <a:pt x="1185824" y="161371"/>
                </a:cubicBezTo>
                <a:close/>
                <a:moveTo>
                  <a:pt x="1178279" y="161092"/>
                </a:moveTo>
                <a:lnTo>
                  <a:pt x="1182749" y="163328"/>
                </a:lnTo>
                <a:lnTo>
                  <a:pt x="1182750" y="163329"/>
                </a:lnTo>
                <a:lnTo>
                  <a:pt x="1191023" y="167468"/>
                </a:lnTo>
                <a:lnTo>
                  <a:pt x="1193929" y="170041"/>
                </a:lnTo>
                <a:cubicBezTo>
                  <a:pt x="1196165" y="172279"/>
                  <a:pt x="1180514" y="161092"/>
                  <a:pt x="1178279" y="161092"/>
                </a:cubicBezTo>
                <a:close/>
                <a:moveTo>
                  <a:pt x="1179569" y="160700"/>
                </a:moveTo>
                <a:lnTo>
                  <a:pt x="1180794" y="161092"/>
                </a:lnTo>
                <a:lnTo>
                  <a:pt x="1182749" y="163328"/>
                </a:lnTo>
                <a:close/>
                <a:moveTo>
                  <a:pt x="1183744" y="160062"/>
                </a:moveTo>
                <a:lnTo>
                  <a:pt x="1185189" y="160888"/>
                </a:lnTo>
                <a:lnTo>
                  <a:pt x="1191135" y="165846"/>
                </a:lnTo>
                <a:lnTo>
                  <a:pt x="1198178" y="171048"/>
                </a:lnTo>
                <a:lnTo>
                  <a:pt x="1191023" y="167468"/>
                </a:lnTo>
                <a:lnTo>
                  <a:pt x="1186663" y="163609"/>
                </a:lnTo>
                <a:close/>
                <a:moveTo>
                  <a:pt x="1190920" y="158854"/>
                </a:moveTo>
                <a:lnTo>
                  <a:pt x="1190920" y="159256"/>
                </a:lnTo>
                <a:lnTo>
                  <a:pt x="1194183" y="160707"/>
                </a:lnTo>
                <a:lnTo>
                  <a:pt x="1193624" y="160142"/>
                </a:lnTo>
                <a:lnTo>
                  <a:pt x="1191694" y="158854"/>
                </a:lnTo>
                <a:close/>
                <a:moveTo>
                  <a:pt x="1283083" y="155219"/>
                </a:moveTo>
                <a:lnTo>
                  <a:pt x="1285039" y="156058"/>
                </a:lnTo>
                <a:cubicBezTo>
                  <a:pt x="1288393" y="158295"/>
                  <a:pt x="1292306" y="161092"/>
                  <a:pt x="1292306" y="161092"/>
                </a:cubicBezTo>
                <a:lnTo>
                  <a:pt x="1292306" y="161747"/>
                </a:lnTo>
                <a:close/>
                <a:moveTo>
                  <a:pt x="1283362" y="154380"/>
                </a:moveTo>
                <a:lnTo>
                  <a:pt x="1287834" y="156617"/>
                </a:lnTo>
                <a:lnTo>
                  <a:pt x="1287834" y="156617"/>
                </a:lnTo>
                <a:cubicBezTo>
                  <a:pt x="1287834" y="154380"/>
                  <a:pt x="1285598" y="154380"/>
                  <a:pt x="1283362" y="154380"/>
                </a:cubicBezTo>
                <a:close/>
                <a:moveTo>
                  <a:pt x="1165442" y="152687"/>
                </a:moveTo>
                <a:lnTo>
                  <a:pt x="1173807" y="157554"/>
                </a:lnTo>
                <a:lnTo>
                  <a:pt x="1173807" y="158854"/>
                </a:lnTo>
                <a:lnTo>
                  <a:pt x="1176043" y="159570"/>
                </a:lnTo>
                <a:lnTo>
                  <a:pt x="1176043" y="160939"/>
                </a:lnTo>
                <a:lnTo>
                  <a:pt x="1174925" y="160253"/>
                </a:lnTo>
                <a:lnTo>
                  <a:pt x="1174647" y="160120"/>
                </a:lnTo>
                <a:lnTo>
                  <a:pt x="1169615" y="156617"/>
                </a:lnTo>
                <a:close/>
                <a:moveTo>
                  <a:pt x="1164778" y="152228"/>
                </a:moveTo>
                <a:lnTo>
                  <a:pt x="1165144" y="152406"/>
                </a:lnTo>
                <a:lnTo>
                  <a:pt x="1165442" y="152687"/>
                </a:lnTo>
                <a:lnTo>
                  <a:pt x="1164732" y="152274"/>
                </a:lnTo>
                <a:close/>
                <a:moveTo>
                  <a:pt x="1188819" y="145749"/>
                </a:moveTo>
                <a:lnTo>
                  <a:pt x="1202873" y="152142"/>
                </a:lnTo>
                <a:lnTo>
                  <a:pt x="1193370" y="148786"/>
                </a:lnTo>
                <a:close/>
                <a:moveTo>
                  <a:pt x="1274419" y="145430"/>
                </a:moveTo>
                <a:cubicBezTo>
                  <a:pt x="1276655" y="147667"/>
                  <a:pt x="1281126" y="149905"/>
                  <a:pt x="1283362" y="149905"/>
                </a:cubicBezTo>
                <a:cubicBezTo>
                  <a:pt x="1290070" y="156617"/>
                  <a:pt x="1299013" y="163329"/>
                  <a:pt x="1301249" y="163329"/>
                </a:cubicBezTo>
                <a:cubicBezTo>
                  <a:pt x="1303485" y="165566"/>
                  <a:pt x="1303485" y="167804"/>
                  <a:pt x="1307956" y="170041"/>
                </a:cubicBezTo>
                <a:cubicBezTo>
                  <a:pt x="1312428" y="172279"/>
                  <a:pt x="1310192" y="172279"/>
                  <a:pt x="1314664" y="174516"/>
                </a:cubicBezTo>
                <a:cubicBezTo>
                  <a:pt x="1319135" y="178991"/>
                  <a:pt x="1321371" y="178991"/>
                  <a:pt x="1325843" y="183466"/>
                </a:cubicBezTo>
                <a:cubicBezTo>
                  <a:pt x="1328079" y="185703"/>
                  <a:pt x="1321371" y="181228"/>
                  <a:pt x="1321371" y="181228"/>
                </a:cubicBezTo>
                <a:cubicBezTo>
                  <a:pt x="1321371" y="181228"/>
                  <a:pt x="1323607" y="183466"/>
                  <a:pt x="1325843" y="185703"/>
                </a:cubicBezTo>
                <a:lnTo>
                  <a:pt x="1327806" y="187667"/>
                </a:lnTo>
                <a:lnTo>
                  <a:pt x="1327520" y="187381"/>
                </a:lnTo>
                <a:lnTo>
                  <a:pt x="1328065" y="187927"/>
                </a:lnTo>
                <a:lnTo>
                  <a:pt x="1328077" y="187939"/>
                </a:lnTo>
                <a:lnTo>
                  <a:pt x="1315502" y="177872"/>
                </a:lnTo>
                <a:cubicBezTo>
                  <a:pt x="1310751" y="173957"/>
                  <a:pt x="1305721" y="170041"/>
                  <a:pt x="1301249" y="167804"/>
                </a:cubicBezTo>
                <a:cubicBezTo>
                  <a:pt x="1301249" y="165566"/>
                  <a:pt x="1301249" y="167804"/>
                  <a:pt x="1303485" y="167804"/>
                </a:cubicBezTo>
                <a:cubicBezTo>
                  <a:pt x="1301249" y="165566"/>
                  <a:pt x="1290070" y="158854"/>
                  <a:pt x="1292306" y="158854"/>
                </a:cubicBezTo>
                <a:lnTo>
                  <a:pt x="1287834" y="156617"/>
                </a:lnTo>
                <a:lnTo>
                  <a:pt x="1283642" y="152702"/>
                </a:lnTo>
                <a:cubicBezTo>
                  <a:pt x="1281686" y="151024"/>
                  <a:pt x="1278891" y="148786"/>
                  <a:pt x="1274419" y="145430"/>
                </a:cubicBezTo>
                <a:close/>
                <a:moveTo>
                  <a:pt x="1181012" y="142198"/>
                </a:moveTo>
                <a:lnTo>
                  <a:pt x="1184986" y="143193"/>
                </a:lnTo>
                <a:lnTo>
                  <a:pt x="1188819" y="145749"/>
                </a:lnTo>
                <a:close/>
                <a:moveTo>
                  <a:pt x="1187222" y="129768"/>
                </a:moveTo>
                <a:lnTo>
                  <a:pt x="1191917" y="132453"/>
                </a:lnTo>
                <a:lnTo>
                  <a:pt x="1190855" y="132006"/>
                </a:lnTo>
                <a:cubicBezTo>
                  <a:pt x="1188899" y="130887"/>
                  <a:pt x="1187222" y="129768"/>
                  <a:pt x="1187222" y="129768"/>
                </a:cubicBezTo>
                <a:close/>
                <a:moveTo>
                  <a:pt x="1034674" y="121358"/>
                </a:moveTo>
                <a:lnTo>
                  <a:pt x="1044129" y="123056"/>
                </a:lnTo>
                <a:cubicBezTo>
                  <a:pt x="1046365" y="124175"/>
                  <a:pt x="1044688" y="124175"/>
                  <a:pt x="1041894" y="123616"/>
                </a:cubicBezTo>
                <a:close/>
                <a:moveTo>
                  <a:pt x="1032950" y="120819"/>
                </a:moveTo>
                <a:lnTo>
                  <a:pt x="1034674" y="121358"/>
                </a:lnTo>
                <a:lnTo>
                  <a:pt x="1033665" y="121177"/>
                </a:lnTo>
                <a:close/>
                <a:moveTo>
                  <a:pt x="1114781" y="111422"/>
                </a:moveTo>
                <a:lnTo>
                  <a:pt x="1116235" y="111869"/>
                </a:lnTo>
                <a:cubicBezTo>
                  <a:pt x="1118470" y="112988"/>
                  <a:pt x="1120147" y="114107"/>
                  <a:pt x="1120147" y="114107"/>
                </a:cubicBezTo>
                <a:close/>
                <a:moveTo>
                  <a:pt x="1112440" y="94351"/>
                </a:moveTo>
                <a:lnTo>
                  <a:pt x="1114837" y="95089"/>
                </a:lnTo>
                <a:cubicBezTo>
                  <a:pt x="1116794" y="95648"/>
                  <a:pt x="1119029" y="96208"/>
                  <a:pt x="1120147" y="96208"/>
                </a:cubicBezTo>
                <a:cubicBezTo>
                  <a:pt x="1119029" y="96208"/>
                  <a:pt x="1116235" y="95648"/>
                  <a:pt x="1113440" y="94809"/>
                </a:cubicBezTo>
                <a:close/>
                <a:moveTo>
                  <a:pt x="1111204" y="93970"/>
                </a:moveTo>
                <a:lnTo>
                  <a:pt x="1111610" y="93970"/>
                </a:lnTo>
                <a:lnTo>
                  <a:pt x="1112440" y="94351"/>
                </a:lnTo>
                <a:close/>
                <a:moveTo>
                  <a:pt x="1048601" y="87258"/>
                </a:moveTo>
                <a:cubicBezTo>
                  <a:pt x="1055308" y="89495"/>
                  <a:pt x="1057544" y="89495"/>
                  <a:pt x="1062016" y="91733"/>
                </a:cubicBezTo>
                <a:cubicBezTo>
                  <a:pt x="1062016" y="89495"/>
                  <a:pt x="1066487" y="91733"/>
                  <a:pt x="1073195" y="93970"/>
                </a:cubicBezTo>
                <a:cubicBezTo>
                  <a:pt x="1070959" y="93970"/>
                  <a:pt x="1068723" y="93970"/>
                  <a:pt x="1068723" y="93970"/>
                </a:cubicBezTo>
                <a:lnTo>
                  <a:pt x="1064373" y="92882"/>
                </a:lnTo>
                <a:lnTo>
                  <a:pt x="1062295" y="92012"/>
                </a:lnTo>
                <a:cubicBezTo>
                  <a:pt x="1056985" y="90055"/>
                  <a:pt x="1051955" y="88377"/>
                  <a:pt x="1048601" y="87258"/>
                </a:cubicBezTo>
                <a:close/>
                <a:moveTo>
                  <a:pt x="471760" y="76071"/>
                </a:moveTo>
                <a:lnTo>
                  <a:pt x="471759" y="76071"/>
                </a:lnTo>
                <a:lnTo>
                  <a:pt x="471759" y="76071"/>
                </a:lnTo>
                <a:close/>
                <a:moveTo>
                  <a:pt x="1062892" y="73834"/>
                </a:moveTo>
                <a:lnTo>
                  <a:pt x="1063980" y="74106"/>
                </a:lnTo>
                <a:lnTo>
                  <a:pt x="1064252" y="73834"/>
                </a:lnTo>
                <a:close/>
                <a:moveTo>
                  <a:pt x="1059780" y="73834"/>
                </a:moveTo>
                <a:lnTo>
                  <a:pt x="1063214" y="74407"/>
                </a:lnTo>
                <a:lnTo>
                  <a:pt x="1062068" y="73834"/>
                </a:lnTo>
                <a:close/>
                <a:moveTo>
                  <a:pt x="480702" y="71596"/>
                </a:moveTo>
                <a:cubicBezTo>
                  <a:pt x="479584" y="72715"/>
                  <a:pt x="476790" y="73834"/>
                  <a:pt x="473436" y="75232"/>
                </a:cubicBezTo>
                <a:lnTo>
                  <a:pt x="471760" y="76071"/>
                </a:lnTo>
                <a:lnTo>
                  <a:pt x="474126" y="74492"/>
                </a:lnTo>
                <a:close/>
                <a:moveTo>
                  <a:pt x="1054826" y="71052"/>
                </a:moveTo>
                <a:lnTo>
                  <a:pt x="1058250" y="72726"/>
                </a:lnTo>
                <a:lnTo>
                  <a:pt x="1057544" y="71596"/>
                </a:lnTo>
                <a:close/>
                <a:moveTo>
                  <a:pt x="485174" y="69359"/>
                </a:moveTo>
                <a:lnTo>
                  <a:pt x="478465" y="71597"/>
                </a:lnTo>
                <a:lnTo>
                  <a:pt x="478466" y="71596"/>
                </a:lnTo>
                <a:cubicBezTo>
                  <a:pt x="482938" y="69359"/>
                  <a:pt x="485174" y="69359"/>
                  <a:pt x="485174" y="69359"/>
                </a:cubicBezTo>
                <a:close/>
                <a:moveTo>
                  <a:pt x="972583" y="64884"/>
                </a:moveTo>
                <a:cubicBezTo>
                  <a:pt x="977055" y="67122"/>
                  <a:pt x="977055" y="67122"/>
                  <a:pt x="977055" y="64884"/>
                </a:cubicBezTo>
                <a:cubicBezTo>
                  <a:pt x="979290" y="67122"/>
                  <a:pt x="979290" y="67122"/>
                  <a:pt x="983762" y="67122"/>
                </a:cubicBezTo>
                <a:cubicBezTo>
                  <a:pt x="985998" y="67122"/>
                  <a:pt x="990470" y="69359"/>
                  <a:pt x="988234" y="67122"/>
                </a:cubicBezTo>
                <a:cubicBezTo>
                  <a:pt x="992705" y="69359"/>
                  <a:pt x="997177" y="71596"/>
                  <a:pt x="999413" y="71596"/>
                </a:cubicBezTo>
                <a:cubicBezTo>
                  <a:pt x="992705" y="69359"/>
                  <a:pt x="994941" y="69359"/>
                  <a:pt x="990470" y="69359"/>
                </a:cubicBezTo>
                <a:cubicBezTo>
                  <a:pt x="985998" y="67122"/>
                  <a:pt x="985998" y="67122"/>
                  <a:pt x="985998" y="69359"/>
                </a:cubicBezTo>
                <a:cubicBezTo>
                  <a:pt x="981526" y="67122"/>
                  <a:pt x="979290" y="67122"/>
                  <a:pt x="979290" y="67122"/>
                </a:cubicBezTo>
                <a:cubicBezTo>
                  <a:pt x="974819" y="67122"/>
                  <a:pt x="972583" y="64884"/>
                  <a:pt x="972583" y="64884"/>
                </a:cubicBezTo>
                <a:close/>
                <a:moveTo>
                  <a:pt x="977964" y="62745"/>
                </a:moveTo>
                <a:lnTo>
                  <a:pt x="983762" y="62927"/>
                </a:lnTo>
                <a:cubicBezTo>
                  <a:pt x="985998" y="63206"/>
                  <a:pt x="988234" y="63766"/>
                  <a:pt x="992705" y="64884"/>
                </a:cubicBezTo>
                <a:cubicBezTo>
                  <a:pt x="992705" y="64884"/>
                  <a:pt x="990469" y="64325"/>
                  <a:pt x="987395" y="63766"/>
                </a:cubicBezTo>
                <a:close/>
                <a:moveTo>
                  <a:pt x="972583" y="60410"/>
                </a:moveTo>
                <a:lnTo>
                  <a:pt x="977055" y="62647"/>
                </a:lnTo>
                <a:lnTo>
                  <a:pt x="977964" y="62745"/>
                </a:lnTo>
                <a:lnTo>
                  <a:pt x="974819" y="62647"/>
                </a:lnTo>
                <a:cubicBezTo>
                  <a:pt x="975937" y="62647"/>
                  <a:pt x="974260" y="62088"/>
                  <a:pt x="972863" y="61528"/>
                </a:cubicBezTo>
                <a:close/>
                <a:moveTo>
                  <a:pt x="972582" y="60409"/>
                </a:moveTo>
                <a:lnTo>
                  <a:pt x="972583" y="60409"/>
                </a:lnTo>
                <a:lnTo>
                  <a:pt x="972583" y="60410"/>
                </a:lnTo>
                <a:close/>
                <a:moveTo>
                  <a:pt x="961404" y="60409"/>
                </a:moveTo>
                <a:lnTo>
                  <a:pt x="961963" y="60409"/>
                </a:lnTo>
                <a:cubicBezTo>
                  <a:pt x="964199" y="60969"/>
                  <a:pt x="965876" y="61528"/>
                  <a:pt x="963640" y="60409"/>
                </a:cubicBezTo>
                <a:cubicBezTo>
                  <a:pt x="963640" y="62647"/>
                  <a:pt x="968111" y="62647"/>
                  <a:pt x="970347" y="62647"/>
                </a:cubicBezTo>
                <a:close/>
                <a:moveTo>
                  <a:pt x="965029" y="60228"/>
                </a:moveTo>
                <a:lnTo>
                  <a:pt x="965224" y="60239"/>
                </a:lnTo>
                <a:lnTo>
                  <a:pt x="965875" y="60409"/>
                </a:lnTo>
                <a:close/>
                <a:moveTo>
                  <a:pt x="955520" y="59703"/>
                </a:moveTo>
                <a:lnTo>
                  <a:pt x="959168" y="60020"/>
                </a:lnTo>
                <a:lnTo>
                  <a:pt x="961404" y="60409"/>
                </a:lnTo>
                <a:lnTo>
                  <a:pt x="956932" y="60409"/>
                </a:lnTo>
                <a:close/>
                <a:moveTo>
                  <a:pt x="960479" y="59252"/>
                </a:moveTo>
                <a:lnTo>
                  <a:pt x="965029" y="60228"/>
                </a:lnTo>
                <a:lnTo>
                  <a:pt x="963360" y="60130"/>
                </a:lnTo>
                <a:close/>
                <a:moveTo>
                  <a:pt x="956932" y="58172"/>
                </a:moveTo>
                <a:lnTo>
                  <a:pt x="960479" y="59252"/>
                </a:lnTo>
                <a:lnTo>
                  <a:pt x="959615" y="59067"/>
                </a:lnTo>
                <a:close/>
                <a:moveTo>
                  <a:pt x="949852" y="55935"/>
                </a:moveTo>
                <a:lnTo>
                  <a:pt x="952461" y="55935"/>
                </a:lnTo>
                <a:cubicBezTo>
                  <a:pt x="959168" y="58172"/>
                  <a:pt x="961404" y="58172"/>
                  <a:pt x="965875" y="58172"/>
                </a:cubicBezTo>
                <a:cubicBezTo>
                  <a:pt x="965875" y="58172"/>
                  <a:pt x="961404" y="58172"/>
                  <a:pt x="959168" y="55935"/>
                </a:cubicBezTo>
                <a:cubicBezTo>
                  <a:pt x="959168" y="55935"/>
                  <a:pt x="963640" y="58172"/>
                  <a:pt x="968111" y="58172"/>
                </a:cubicBezTo>
                <a:lnTo>
                  <a:pt x="972582" y="60409"/>
                </a:lnTo>
                <a:lnTo>
                  <a:pt x="963640" y="58172"/>
                </a:lnTo>
                <a:cubicBezTo>
                  <a:pt x="961404" y="58172"/>
                  <a:pt x="968111" y="60409"/>
                  <a:pt x="968111" y="60409"/>
                </a:cubicBezTo>
                <a:lnTo>
                  <a:pt x="965224" y="60239"/>
                </a:lnTo>
                <a:lnTo>
                  <a:pt x="953020" y="57053"/>
                </a:lnTo>
                <a:close/>
                <a:moveTo>
                  <a:pt x="947989" y="55655"/>
                </a:moveTo>
                <a:lnTo>
                  <a:pt x="949291" y="55736"/>
                </a:lnTo>
                <a:lnTo>
                  <a:pt x="949852" y="55935"/>
                </a:lnTo>
                <a:lnTo>
                  <a:pt x="947989" y="55935"/>
                </a:lnTo>
                <a:close/>
                <a:moveTo>
                  <a:pt x="913400" y="54290"/>
                </a:moveTo>
                <a:lnTo>
                  <a:pt x="916129" y="55656"/>
                </a:lnTo>
                <a:cubicBezTo>
                  <a:pt x="917247" y="55935"/>
                  <a:pt x="917805" y="55935"/>
                  <a:pt x="916687" y="55935"/>
                </a:cubicBezTo>
                <a:lnTo>
                  <a:pt x="913400" y="54290"/>
                </a:lnTo>
                <a:close/>
                <a:moveTo>
                  <a:pt x="947989" y="53829"/>
                </a:moveTo>
                <a:lnTo>
                  <a:pt x="948734" y="54004"/>
                </a:lnTo>
                <a:lnTo>
                  <a:pt x="952740" y="55655"/>
                </a:lnTo>
                <a:lnTo>
                  <a:pt x="956425" y="55815"/>
                </a:lnTo>
                <a:lnTo>
                  <a:pt x="956932" y="55935"/>
                </a:lnTo>
                <a:lnTo>
                  <a:pt x="953578" y="55935"/>
                </a:lnTo>
                <a:lnTo>
                  <a:pt x="952461" y="55935"/>
                </a:lnTo>
                <a:lnTo>
                  <a:pt x="949291" y="55736"/>
                </a:lnTo>
                <a:lnTo>
                  <a:pt x="947989" y="55277"/>
                </a:lnTo>
                <a:close/>
                <a:moveTo>
                  <a:pt x="943517" y="53697"/>
                </a:moveTo>
                <a:lnTo>
                  <a:pt x="947989" y="55277"/>
                </a:lnTo>
                <a:lnTo>
                  <a:pt x="947989" y="55655"/>
                </a:lnTo>
                <a:close/>
                <a:moveTo>
                  <a:pt x="912216" y="53697"/>
                </a:moveTo>
                <a:cubicBezTo>
                  <a:pt x="915570" y="53697"/>
                  <a:pt x="914452" y="53697"/>
                  <a:pt x="913613" y="53977"/>
                </a:cubicBezTo>
                <a:lnTo>
                  <a:pt x="913400" y="54290"/>
                </a:lnTo>
                <a:close/>
                <a:moveTo>
                  <a:pt x="932618" y="52858"/>
                </a:moveTo>
                <a:cubicBezTo>
                  <a:pt x="932338" y="52579"/>
                  <a:pt x="932338" y="52579"/>
                  <a:pt x="934574" y="53697"/>
                </a:cubicBezTo>
                <a:lnTo>
                  <a:pt x="932440" y="53392"/>
                </a:lnTo>
                <a:close/>
                <a:moveTo>
                  <a:pt x="950225" y="51460"/>
                </a:moveTo>
                <a:cubicBezTo>
                  <a:pt x="954696" y="53697"/>
                  <a:pt x="952461" y="53697"/>
                  <a:pt x="959168" y="55935"/>
                </a:cubicBezTo>
                <a:lnTo>
                  <a:pt x="956425" y="55815"/>
                </a:lnTo>
                <a:lnTo>
                  <a:pt x="948734" y="54004"/>
                </a:lnTo>
                <a:lnTo>
                  <a:pt x="947989" y="53697"/>
                </a:lnTo>
                <a:lnTo>
                  <a:pt x="945833" y="52818"/>
                </a:lnTo>
                <a:lnTo>
                  <a:pt x="950225" y="53697"/>
                </a:lnTo>
                <a:cubicBezTo>
                  <a:pt x="952461" y="53697"/>
                  <a:pt x="952461" y="53697"/>
                  <a:pt x="950225" y="51460"/>
                </a:cubicBezTo>
                <a:close/>
                <a:moveTo>
                  <a:pt x="918923" y="51460"/>
                </a:moveTo>
                <a:lnTo>
                  <a:pt x="932440" y="53392"/>
                </a:lnTo>
                <a:lnTo>
                  <a:pt x="932338" y="53697"/>
                </a:lnTo>
                <a:lnTo>
                  <a:pt x="934574" y="53697"/>
                </a:lnTo>
                <a:lnTo>
                  <a:pt x="959615" y="59067"/>
                </a:lnTo>
                <a:lnTo>
                  <a:pt x="963640" y="60409"/>
                </a:lnTo>
                <a:lnTo>
                  <a:pt x="959168" y="60020"/>
                </a:lnTo>
                <a:lnTo>
                  <a:pt x="954976" y="59291"/>
                </a:lnTo>
                <a:lnTo>
                  <a:pt x="954629" y="59257"/>
                </a:lnTo>
                <a:lnTo>
                  <a:pt x="953020" y="58452"/>
                </a:lnTo>
                <a:cubicBezTo>
                  <a:pt x="951902" y="58172"/>
                  <a:pt x="951343" y="58172"/>
                  <a:pt x="952461" y="58172"/>
                </a:cubicBezTo>
                <a:cubicBezTo>
                  <a:pt x="950225" y="58172"/>
                  <a:pt x="943517" y="55935"/>
                  <a:pt x="943517" y="55935"/>
                </a:cubicBezTo>
                <a:cubicBezTo>
                  <a:pt x="942399" y="55935"/>
                  <a:pt x="941840" y="55935"/>
                  <a:pt x="940722" y="55935"/>
                </a:cubicBezTo>
                <a:lnTo>
                  <a:pt x="939046" y="55935"/>
                </a:lnTo>
                <a:cubicBezTo>
                  <a:pt x="943517" y="55935"/>
                  <a:pt x="947989" y="58172"/>
                  <a:pt x="950225" y="58172"/>
                </a:cubicBezTo>
                <a:cubicBezTo>
                  <a:pt x="950225" y="58172"/>
                  <a:pt x="945753" y="58172"/>
                  <a:pt x="943517" y="58172"/>
                </a:cubicBezTo>
                <a:lnTo>
                  <a:pt x="954629" y="59257"/>
                </a:lnTo>
                <a:lnTo>
                  <a:pt x="955520" y="59703"/>
                </a:lnTo>
                <a:lnTo>
                  <a:pt x="950784" y="59291"/>
                </a:lnTo>
                <a:cubicBezTo>
                  <a:pt x="946312" y="58731"/>
                  <a:pt x="942399" y="58172"/>
                  <a:pt x="941281" y="58172"/>
                </a:cubicBezTo>
                <a:lnTo>
                  <a:pt x="939859" y="58172"/>
                </a:lnTo>
                <a:lnTo>
                  <a:pt x="930102" y="55935"/>
                </a:lnTo>
                <a:cubicBezTo>
                  <a:pt x="930102" y="55935"/>
                  <a:pt x="931220" y="55935"/>
                  <a:pt x="931500" y="55935"/>
                </a:cubicBezTo>
                <a:lnTo>
                  <a:pt x="934574" y="55935"/>
                </a:lnTo>
                <a:cubicBezTo>
                  <a:pt x="932338" y="53697"/>
                  <a:pt x="921159" y="53697"/>
                  <a:pt x="918923" y="51460"/>
                </a:cubicBezTo>
                <a:close/>
                <a:moveTo>
                  <a:pt x="927867" y="49223"/>
                </a:moveTo>
                <a:cubicBezTo>
                  <a:pt x="932338" y="49223"/>
                  <a:pt x="936810" y="49782"/>
                  <a:pt x="940443" y="50621"/>
                </a:cubicBezTo>
                <a:lnTo>
                  <a:pt x="945833" y="52818"/>
                </a:lnTo>
                <a:lnTo>
                  <a:pt x="939046" y="51460"/>
                </a:lnTo>
                <a:cubicBezTo>
                  <a:pt x="939046" y="49223"/>
                  <a:pt x="934574" y="49223"/>
                  <a:pt x="927867" y="49223"/>
                </a:cubicBezTo>
                <a:close/>
                <a:moveTo>
                  <a:pt x="909980" y="49223"/>
                </a:moveTo>
                <a:cubicBezTo>
                  <a:pt x="912076" y="49643"/>
                  <a:pt x="912836" y="49826"/>
                  <a:pt x="912717" y="49848"/>
                </a:cubicBezTo>
                <a:lnTo>
                  <a:pt x="912182" y="49774"/>
                </a:lnTo>
                <a:close/>
                <a:moveTo>
                  <a:pt x="880914" y="49223"/>
                </a:moveTo>
                <a:cubicBezTo>
                  <a:pt x="879796" y="49223"/>
                  <a:pt x="881473" y="49782"/>
                  <a:pt x="884268" y="50341"/>
                </a:cubicBezTo>
                <a:lnTo>
                  <a:pt x="886280" y="50565"/>
                </a:lnTo>
                <a:lnTo>
                  <a:pt x="889858" y="51460"/>
                </a:lnTo>
                <a:lnTo>
                  <a:pt x="894329" y="51460"/>
                </a:lnTo>
                <a:lnTo>
                  <a:pt x="886280" y="50565"/>
                </a:lnTo>
                <a:close/>
                <a:moveTo>
                  <a:pt x="865263" y="42510"/>
                </a:moveTo>
                <a:cubicBezTo>
                  <a:pt x="869735" y="44748"/>
                  <a:pt x="874207" y="44748"/>
                  <a:pt x="876443" y="44748"/>
                </a:cubicBezTo>
                <a:lnTo>
                  <a:pt x="868849" y="43988"/>
                </a:lnTo>
                <a:close/>
                <a:moveTo>
                  <a:pt x="830329" y="41671"/>
                </a:moveTo>
                <a:cubicBezTo>
                  <a:pt x="824460" y="41392"/>
                  <a:pt x="819429" y="41392"/>
                  <a:pt x="816075" y="42510"/>
                </a:cubicBezTo>
                <a:cubicBezTo>
                  <a:pt x="820547" y="42510"/>
                  <a:pt x="829490" y="42510"/>
                  <a:pt x="829490" y="42510"/>
                </a:cubicBezTo>
                <a:cubicBezTo>
                  <a:pt x="833962" y="42510"/>
                  <a:pt x="833962" y="42510"/>
                  <a:pt x="836198" y="42510"/>
                </a:cubicBezTo>
                <a:cubicBezTo>
                  <a:pt x="838433" y="42510"/>
                  <a:pt x="837875" y="42510"/>
                  <a:pt x="837036" y="42510"/>
                </a:cubicBezTo>
                <a:lnTo>
                  <a:pt x="840669" y="42510"/>
                </a:lnTo>
                <a:cubicBezTo>
                  <a:pt x="840669" y="42510"/>
                  <a:pt x="842346" y="42510"/>
                  <a:pt x="844861" y="42510"/>
                </a:cubicBezTo>
                <a:lnTo>
                  <a:pt x="849613" y="42510"/>
                </a:lnTo>
                <a:cubicBezTo>
                  <a:pt x="842905" y="42510"/>
                  <a:pt x="836198" y="41951"/>
                  <a:pt x="830329" y="41671"/>
                </a:cubicBezTo>
                <a:close/>
                <a:moveTo>
                  <a:pt x="608144" y="26849"/>
                </a:moveTo>
                <a:lnTo>
                  <a:pt x="605908" y="27967"/>
                </a:lnTo>
                <a:lnTo>
                  <a:pt x="596965" y="31323"/>
                </a:lnTo>
                <a:cubicBezTo>
                  <a:pt x="596965" y="31323"/>
                  <a:pt x="596965" y="31323"/>
                  <a:pt x="601436" y="29086"/>
                </a:cubicBezTo>
                <a:cubicBezTo>
                  <a:pt x="601436" y="29086"/>
                  <a:pt x="605908" y="29086"/>
                  <a:pt x="608144" y="26849"/>
                </a:cubicBezTo>
                <a:close/>
                <a:moveTo>
                  <a:pt x="619323" y="24611"/>
                </a:moveTo>
                <a:cubicBezTo>
                  <a:pt x="617087" y="24611"/>
                  <a:pt x="610380" y="26849"/>
                  <a:pt x="603672" y="29086"/>
                </a:cubicBezTo>
                <a:lnTo>
                  <a:pt x="605908" y="27967"/>
                </a:lnTo>
                <a:lnTo>
                  <a:pt x="608144" y="27128"/>
                </a:lnTo>
                <a:cubicBezTo>
                  <a:pt x="612616" y="25730"/>
                  <a:pt x="617087" y="24611"/>
                  <a:pt x="619323" y="24611"/>
                </a:cubicBezTo>
                <a:close/>
                <a:moveTo>
                  <a:pt x="1001649" y="22374"/>
                </a:moveTo>
                <a:cubicBezTo>
                  <a:pt x="1003884" y="24611"/>
                  <a:pt x="1008356" y="24611"/>
                  <a:pt x="1008356" y="24611"/>
                </a:cubicBezTo>
                <a:lnTo>
                  <a:pt x="1000307" y="22598"/>
                </a:lnTo>
                <a:close/>
                <a:moveTo>
                  <a:pt x="990470" y="20137"/>
                </a:moveTo>
                <a:cubicBezTo>
                  <a:pt x="989352" y="20137"/>
                  <a:pt x="991587" y="20696"/>
                  <a:pt x="994103" y="21255"/>
                </a:cubicBezTo>
                <a:lnTo>
                  <a:pt x="999399" y="22371"/>
                </a:lnTo>
                <a:lnTo>
                  <a:pt x="999413" y="22374"/>
                </a:lnTo>
                <a:lnTo>
                  <a:pt x="999411" y="22373"/>
                </a:lnTo>
                <a:lnTo>
                  <a:pt x="1000307" y="22598"/>
                </a:lnTo>
                <a:lnTo>
                  <a:pt x="996618" y="23213"/>
                </a:lnTo>
                <a:cubicBezTo>
                  <a:pt x="994941" y="22933"/>
                  <a:pt x="993823" y="22374"/>
                  <a:pt x="994941" y="22374"/>
                </a:cubicBezTo>
                <a:cubicBezTo>
                  <a:pt x="992705" y="22374"/>
                  <a:pt x="990470" y="20137"/>
                  <a:pt x="990470" y="20137"/>
                </a:cubicBezTo>
                <a:close/>
                <a:moveTo>
                  <a:pt x="990470" y="20137"/>
                </a:moveTo>
                <a:lnTo>
                  <a:pt x="999411" y="22373"/>
                </a:lnTo>
                <a:lnTo>
                  <a:pt x="999399" y="22371"/>
                </a:lnTo>
                <a:close/>
                <a:moveTo>
                  <a:pt x="920201" y="8702"/>
                </a:moveTo>
                <a:lnTo>
                  <a:pt x="927867" y="8950"/>
                </a:lnTo>
                <a:cubicBezTo>
                  <a:pt x="931221" y="10068"/>
                  <a:pt x="929544" y="10068"/>
                  <a:pt x="926469" y="9789"/>
                </a:cubicBezTo>
                <a:lnTo>
                  <a:pt x="924174" y="9592"/>
                </a:lnTo>
                <a:lnTo>
                  <a:pt x="925631" y="8950"/>
                </a:lnTo>
                <a:lnTo>
                  <a:pt x="921159" y="8950"/>
                </a:lnTo>
                <a:close/>
                <a:moveTo>
                  <a:pt x="768390" y="1294"/>
                </a:moveTo>
                <a:lnTo>
                  <a:pt x="768204" y="1410"/>
                </a:lnTo>
                <a:lnTo>
                  <a:pt x="762416" y="2238"/>
                </a:lnTo>
                <a:cubicBezTo>
                  <a:pt x="759062" y="2238"/>
                  <a:pt x="767027" y="979"/>
                  <a:pt x="768390" y="1294"/>
                </a:cubicBezTo>
                <a:close/>
                <a:moveTo>
                  <a:pt x="778066" y="0"/>
                </a:moveTo>
                <a:cubicBezTo>
                  <a:pt x="778066" y="0"/>
                  <a:pt x="773595" y="2238"/>
                  <a:pt x="773595" y="2238"/>
                </a:cubicBezTo>
                <a:cubicBezTo>
                  <a:pt x="780302" y="0"/>
                  <a:pt x="795953" y="0"/>
                  <a:pt x="795953" y="0"/>
                </a:cubicBezTo>
                <a:cubicBezTo>
                  <a:pt x="800425" y="0"/>
                  <a:pt x="798189" y="2238"/>
                  <a:pt x="809368" y="2238"/>
                </a:cubicBezTo>
                <a:cubicBezTo>
                  <a:pt x="816075" y="2238"/>
                  <a:pt x="813840" y="0"/>
                  <a:pt x="818311" y="0"/>
                </a:cubicBezTo>
                <a:cubicBezTo>
                  <a:pt x="822783" y="2238"/>
                  <a:pt x="831726" y="2238"/>
                  <a:pt x="836198" y="2238"/>
                </a:cubicBezTo>
                <a:cubicBezTo>
                  <a:pt x="838433" y="3356"/>
                  <a:pt x="845141" y="3356"/>
                  <a:pt x="852407" y="3356"/>
                </a:cubicBezTo>
                <a:lnTo>
                  <a:pt x="865348" y="4096"/>
                </a:lnTo>
                <a:lnTo>
                  <a:pt x="862542" y="3175"/>
                </a:lnTo>
                <a:lnTo>
                  <a:pt x="868376" y="4269"/>
                </a:lnTo>
                <a:lnTo>
                  <a:pt x="871971" y="4475"/>
                </a:lnTo>
                <a:cubicBezTo>
                  <a:pt x="874207" y="4475"/>
                  <a:pt x="878120" y="4475"/>
                  <a:pt x="882871" y="4475"/>
                </a:cubicBezTo>
                <a:lnTo>
                  <a:pt x="885386" y="4475"/>
                </a:lnTo>
                <a:cubicBezTo>
                  <a:pt x="887622" y="6712"/>
                  <a:pt x="892093" y="6712"/>
                  <a:pt x="898801" y="6712"/>
                </a:cubicBezTo>
                <a:cubicBezTo>
                  <a:pt x="896565" y="4475"/>
                  <a:pt x="892093" y="4475"/>
                  <a:pt x="887622" y="4475"/>
                </a:cubicBezTo>
                <a:lnTo>
                  <a:pt x="898801" y="4475"/>
                </a:lnTo>
                <a:cubicBezTo>
                  <a:pt x="903273" y="5594"/>
                  <a:pt x="908303" y="6153"/>
                  <a:pt x="912495" y="6712"/>
                </a:cubicBezTo>
                <a:lnTo>
                  <a:pt x="920201" y="8702"/>
                </a:lnTo>
                <a:lnTo>
                  <a:pt x="920166" y="8701"/>
                </a:lnTo>
                <a:lnTo>
                  <a:pt x="912216" y="6712"/>
                </a:lnTo>
                <a:lnTo>
                  <a:pt x="905508" y="6712"/>
                </a:lnTo>
                <a:cubicBezTo>
                  <a:pt x="916687" y="8950"/>
                  <a:pt x="907744" y="6712"/>
                  <a:pt x="912216" y="6712"/>
                </a:cubicBezTo>
                <a:cubicBezTo>
                  <a:pt x="913334" y="7831"/>
                  <a:pt x="916129" y="8390"/>
                  <a:pt x="919203" y="8670"/>
                </a:cubicBezTo>
                <a:lnTo>
                  <a:pt x="920166" y="8701"/>
                </a:lnTo>
                <a:lnTo>
                  <a:pt x="921159" y="8950"/>
                </a:lnTo>
                <a:lnTo>
                  <a:pt x="916687" y="8950"/>
                </a:lnTo>
                <a:lnTo>
                  <a:pt x="924174" y="9592"/>
                </a:lnTo>
                <a:lnTo>
                  <a:pt x="922696" y="10243"/>
                </a:lnTo>
                <a:cubicBezTo>
                  <a:pt x="923115" y="11187"/>
                  <a:pt x="932338" y="11187"/>
                  <a:pt x="939046" y="11187"/>
                </a:cubicBezTo>
                <a:lnTo>
                  <a:pt x="932212" y="11947"/>
                </a:lnTo>
                <a:lnTo>
                  <a:pt x="929264" y="11467"/>
                </a:lnTo>
                <a:cubicBezTo>
                  <a:pt x="926190" y="11187"/>
                  <a:pt x="924513" y="11187"/>
                  <a:pt x="925631" y="11187"/>
                </a:cubicBezTo>
                <a:cubicBezTo>
                  <a:pt x="921159" y="11187"/>
                  <a:pt x="921159" y="11187"/>
                  <a:pt x="918923" y="11187"/>
                </a:cubicBezTo>
                <a:cubicBezTo>
                  <a:pt x="922277" y="11187"/>
                  <a:pt x="927308" y="11746"/>
                  <a:pt x="931500" y="12026"/>
                </a:cubicBezTo>
                <a:lnTo>
                  <a:pt x="932212" y="11947"/>
                </a:lnTo>
                <a:lnTo>
                  <a:pt x="941281" y="13424"/>
                </a:lnTo>
                <a:cubicBezTo>
                  <a:pt x="950225" y="15662"/>
                  <a:pt x="961404" y="15662"/>
                  <a:pt x="963640" y="17899"/>
                </a:cubicBezTo>
                <a:cubicBezTo>
                  <a:pt x="970347" y="17899"/>
                  <a:pt x="979849" y="19577"/>
                  <a:pt x="988793" y="21535"/>
                </a:cubicBezTo>
                <a:lnTo>
                  <a:pt x="1000138" y="24300"/>
                </a:lnTo>
                <a:lnTo>
                  <a:pt x="999413" y="24611"/>
                </a:lnTo>
                <a:cubicBezTo>
                  <a:pt x="1003884" y="24611"/>
                  <a:pt x="1008356" y="24611"/>
                  <a:pt x="1010592" y="26849"/>
                </a:cubicBezTo>
                <a:lnTo>
                  <a:pt x="1000138" y="24300"/>
                </a:lnTo>
                <a:lnTo>
                  <a:pt x="1001369" y="23772"/>
                </a:lnTo>
                <a:cubicBezTo>
                  <a:pt x="1003325" y="24052"/>
                  <a:pt x="1006120" y="24611"/>
                  <a:pt x="1008356" y="24611"/>
                </a:cubicBezTo>
                <a:cubicBezTo>
                  <a:pt x="1010592" y="24611"/>
                  <a:pt x="1015064" y="24611"/>
                  <a:pt x="1017299" y="26849"/>
                </a:cubicBezTo>
                <a:cubicBezTo>
                  <a:pt x="1019535" y="26849"/>
                  <a:pt x="1024007" y="29086"/>
                  <a:pt x="1030714" y="29086"/>
                </a:cubicBezTo>
                <a:lnTo>
                  <a:pt x="1028479" y="29086"/>
                </a:lnTo>
                <a:cubicBezTo>
                  <a:pt x="1021771" y="29086"/>
                  <a:pt x="1019535" y="26849"/>
                  <a:pt x="1015064" y="26849"/>
                </a:cubicBezTo>
                <a:cubicBezTo>
                  <a:pt x="1017299" y="29086"/>
                  <a:pt x="1017299" y="29086"/>
                  <a:pt x="1019535" y="29086"/>
                </a:cubicBezTo>
                <a:cubicBezTo>
                  <a:pt x="1021771" y="29086"/>
                  <a:pt x="1035186" y="33561"/>
                  <a:pt x="1035186" y="33561"/>
                </a:cubicBezTo>
                <a:cubicBezTo>
                  <a:pt x="1037422" y="33561"/>
                  <a:pt x="1039658" y="33561"/>
                  <a:pt x="1044129" y="35798"/>
                </a:cubicBezTo>
                <a:cubicBezTo>
                  <a:pt x="1053073" y="38036"/>
                  <a:pt x="1068723" y="42510"/>
                  <a:pt x="1079902" y="46985"/>
                </a:cubicBezTo>
                <a:cubicBezTo>
                  <a:pt x="1068723" y="44748"/>
                  <a:pt x="1077667" y="46985"/>
                  <a:pt x="1093317" y="53697"/>
                </a:cubicBezTo>
                <a:cubicBezTo>
                  <a:pt x="1106732" y="58172"/>
                  <a:pt x="1122383" y="64884"/>
                  <a:pt x="1129090" y="67122"/>
                </a:cubicBezTo>
                <a:cubicBezTo>
                  <a:pt x="1133562" y="69359"/>
                  <a:pt x="1142505" y="73834"/>
                  <a:pt x="1151449" y="76071"/>
                </a:cubicBezTo>
                <a:cubicBezTo>
                  <a:pt x="1160392" y="80546"/>
                  <a:pt x="1171571" y="85021"/>
                  <a:pt x="1176043" y="87258"/>
                </a:cubicBezTo>
                <a:cubicBezTo>
                  <a:pt x="1178279" y="89495"/>
                  <a:pt x="1182750" y="93970"/>
                  <a:pt x="1187222" y="96208"/>
                </a:cubicBezTo>
                <a:cubicBezTo>
                  <a:pt x="1193929" y="98445"/>
                  <a:pt x="1180514" y="89495"/>
                  <a:pt x="1187222" y="93970"/>
                </a:cubicBezTo>
                <a:cubicBezTo>
                  <a:pt x="1187222" y="93970"/>
                  <a:pt x="1189458" y="96208"/>
                  <a:pt x="1196165" y="98445"/>
                </a:cubicBezTo>
                <a:cubicBezTo>
                  <a:pt x="1196165" y="98445"/>
                  <a:pt x="1193929" y="98445"/>
                  <a:pt x="1193929" y="98445"/>
                </a:cubicBezTo>
                <a:cubicBezTo>
                  <a:pt x="1198401" y="100682"/>
                  <a:pt x="1200637" y="102920"/>
                  <a:pt x="1205108" y="102920"/>
                </a:cubicBezTo>
                <a:cubicBezTo>
                  <a:pt x="1207344" y="105157"/>
                  <a:pt x="1211816" y="107395"/>
                  <a:pt x="1214052" y="109632"/>
                </a:cubicBezTo>
                <a:cubicBezTo>
                  <a:pt x="1220759" y="114107"/>
                  <a:pt x="1229702" y="118581"/>
                  <a:pt x="1238646" y="123056"/>
                </a:cubicBezTo>
                <a:cubicBezTo>
                  <a:pt x="1245353" y="129768"/>
                  <a:pt x="1252061" y="134243"/>
                  <a:pt x="1258768" y="138718"/>
                </a:cubicBezTo>
                <a:cubicBezTo>
                  <a:pt x="1256532" y="136480"/>
                  <a:pt x="1267711" y="145430"/>
                  <a:pt x="1267711" y="143193"/>
                </a:cubicBezTo>
                <a:cubicBezTo>
                  <a:pt x="1269947" y="145430"/>
                  <a:pt x="1272183" y="147667"/>
                  <a:pt x="1269947" y="145430"/>
                </a:cubicBezTo>
                <a:cubicBezTo>
                  <a:pt x="1275537" y="149905"/>
                  <a:pt x="1279450" y="152702"/>
                  <a:pt x="1283083" y="155219"/>
                </a:cubicBezTo>
                <a:lnTo>
                  <a:pt x="1281126" y="154380"/>
                </a:lnTo>
                <a:cubicBezTo>
                  <a:pt x="1282244" y="155498"/>
                  <a:pt x="1285598" y="157736"/>
                  <a:pt x="1288672" y="159693"/>
                </a:cubicBezTo>
                <a:lnTo>
                  <a:pt x="1292306" y="161944"/>
                </a:lnTo>
                <a:lnTo>
                  <a:pt x="1292306" y="163329"/>
                </a:lnTo>
                <a:cubicBezTo>
                  <a:pt x="1296777" y="165566"/>
                  <a:pt x="1299013" y="165566"/>
                  <a:pt x="1301249" y="167804"/>
                </a:cubicBezTo>
                <a:cubicBezTo>
                  <a:pt x="1303485" y="170041"/>
                  <a:pt x="1307956" y="174516"/>
                  <a:pt x="1312428" y="176753"/>
                </a:cubicBezTo>
                <a:cubicBezTo>
                  <a:pt x="1319135" y="183466"/>
                  <a:pt x="1323607" y="187940"/>
                  <a:pt x="1328079" y="192415"/>
                </a:cubicBezTo>
                <a:cubicBezTo>
                  <a:pt x="1334786" y="196890"/>
                  <a:pt x="1339258" y="201365"/>
                  <a:pt x="1345965" y="205839"/>
                </a:cubicBezTo>
                <a:cubicBezTo>
                  <a:pt x="1345965" y="205839"/>
                  <a:pt x="1343729" y="203602"/>
                  <a:pt x="1343729" y="201365"/>
                </a:cubicBezTo>
                <a:cubicBezTo>
                  <a:pt x="1343729" y="201365"/>
                  <a:pt x="1343729" y="201365"/>
                  <a:pt x="1345965" y="203602"/>
                </a:cubicBezTo>
                <a:cubicBezTo>
                  <a:pt x="1345965" y="205839"/>
                  <a:pt x="1354909" y="212552"/>
                  <a:pt x="1354909" y="212552"/>
                </a:cubicBezTo>
                <a:cubicBezTo>
                  <a:pt x="1359380" y="217026"/>
                  <a:pt x="1350437" y="210314"/>
                  <a:pt x="1354909" y="214789"/>
                </a:cubicBezTo>
                <a:cubicBezTo>
                  <a:pt x="1357144" y="217026"/>
                  <a:pt x="1357144" y="217026"/>
                  <a:pt x="1361616" y="219264"/>
                </a:cubicBezTo>
                <a:cubicBezTo>
                  <a:pt x="1368323" y="228213"/>
                  <a:pt x="1359380" y="217026"/>
                  <a:pt x="1368323" y="225976"/>
                </a:cubicBezTo>
                <a:cubicBezTo>
                  <a:pt x="1366088" y="223738"/>
                  <a:pt x="1366088" y="225976"/>
                  <a:pt x="1363852" y="223738"/>
                </a:cubicBezTo>
                <a:cubicBezTo>
                  <a:pt x="1366088" y="225976"/>
                  <a:pt x="1368323" y="228213"/>
                  <a:pt x="1370559" y="230451"/>
                </a:cubicBezTo>
                <a:cubicBezTo>
                  <a:pt x="1372795" y="232688"/>
                  <a:pt x="1381738" y="241637"/>
                  <a:pt x="1388446" y="248350"/>
                </a:cubicBezTo>
                <a:cubicBezTo>
                  <a:pt x="1390682" y="248350"/>
                  <a:pt x="1381738" y="241637"/>
                  <a:pt x="1383974" y="241637"/>
                </a:cubicBezTo>
                <a:cubicBezTo>
                  <a:pt x="1381738" y="237163"/>
                  <a:pt x="1383974" y="241637"/>
                  <a:pt x="1377267" y="237163"/>
                </a:cubicBezTo>
                <a:cubicBezTo>
                  <a:pt x="1379503" y="237163"/>
                  <a:pt x="1375031" y="232688"/>
                  <a:pt x="1377267" y="232688"/>
                </a:cubicBezTo>
                <a:cubicBezTo>
                  <a:pt x="1379503" y="234925"/>
                  <a:pt x="1381738" y="237163"/>
                  <a:pt x="1381738" y="237163"/>
                </a:cubicBezTo>
                <a:cubicBezTo>
                  <a:pt x="1386210" y="241637"/>
                  <a:pt x="1390682" y="246112"/>
                  <a:pt x="1395153" y="250587"/>
                </a:cubicBezTo>
                <a:cubicBezTo>
                  <a:pt x="1397389" y="255062"/>
                  <a:pt x="1401861" y="259537"/>
                  <a:pt x="1406332" y="264011"/>
                </a:cubicBezTo>
                <a:cubicBezTo>
                  <a:pt x="1410804" y="270723"/>
                  <a:pt x="1428691" y="290860"/>
                  <a:pt x="1433162" y="297572"/>
                </a:cubicBezTo>
                <a:cubicBezTo>
                  <a:pt x="1430927" y="295335"/>
                  <a:pt x="1415276" y="275198"/>
                  <a:pt x="1413040" y="272961"/>
                </a:cubicBezTo>
                <a:cubicBezTo>
                  <a:pt x="1406332" y="266249"/>
                  <a:pt x="1401861" y="259537"/>
                  <a:pt x="1395153" y="252824"/>
                </a:cubicBezTo>
                <a:cubicBezTo>
                  <a:pt x="1395153" y="255062"/>
                  <a:pt x="1399625" y="259537"/>
                  <a:pt x="1397389" y="257299"/>
                </a:cubicBezTo>
                <a:cubicBezTo>
                  <a:pt x="1399625" y="261774"/>
                  <a:pt x="1401861" y="261774"/>
                  <a:pt x="1401861" y="261774"/>
                </a:cubicBezTo>
                <a:cubicBezTo>
                  <a:pt x="1401861" y="261774"/>
                  <a:pt x="1401861" y="261774"/>
                  <a:pt x="1408568" y="268486"/>
                </a:cubicBezTo>
                <a:cubicBezTo>
                  <a:pt x="1406332" y="268486"/>
                  <a:pt x="1406332" y="268486"/>
                  <a:pt x="1406332" y="268486"/>
                </a:cubicBezTo>
                <a:cubicBezTo>
                  <a:pt x="1408568" y="270723"/>
                  <a:pt x="1410804" y="272961"/>
                  <a:pt x="1415276" y="277436"/>
                </a:cubicBezTo>
                <a:cubicBezTo>
                  <a:pt x="1417512" y="279673"/>
                  <a:pt x="1419747" y="284148"/>
                  <a:pt x="1424219" y="288623"/>
                </a:cubicBezTo>
                <a:cubicBezTo>
                  <a:pt x="1430927" y="297572"/>
                  <a:pt x="1437634" y="306522"/>
                  <a:pt x="1444341" y="315471"/>
                </a:cubicBezTo>
                <a:cubicBezTo>
                  <a:pt x="1448813" y="319946"/>
                  <a:pt x="1446577" y="315471"/>
                  <a:pt x="1446577" y="315471"/>
                </a:cubicBezTo>
                <a:cubicBezTo>
                  <a:pt x="1446577" y="317709"/>
                  <a:pt x="1448813" y="317709"/>
                  <a:pt x="1451049" y="319946"/>
                </a:cubicBezTo>
                <a:cubicBezTo>
                  <a:pt x="1446577" y="317709"/>
                  <a:pt x="1451049" y="322183"/>
                  <a:pt x="1448813" y="319946"/>
                </a:cubicBezTo>
                <a:cubicBezTo>
                  <a:pt x="1453285" y="324421"/>
                  <a:pt x="1453285" y="326658"/>
                  <a:pt x="1459992" y="337845"/>
                </a:cubicBezTo>
                <a:cubicBezTo>
                  <a:pt x="1457756" y="333370"/>
                  <a:pt x="1464464" y="342320"/>
                  <a:pt x="1464464" y="342320"/>
                </a:cubicBezTo>
                <a:cubicBezTo>
                  <a:pt x="1471171" y="353507"/>
                  <a:pt x="1471171" y="353507"/>
                  <a:pt x="1477879" y="362456"/>
                </a:cubicBezTo>
                <a:cubicBezTo>
                  <a:pt x="1480115" y="369168"/>
                  <a:pt x="1477879" y="362456"/>
                  <a:pt x="1480115" y="364694"/>
                </a:cubicBezTo>
                <a:cubicBezTo>
                  <a:pt x="1480115" y="366931"/>
                  <a:pt x="1484586" y="371406"/>
                  <a:pt x="1482350" y="373643"/>
                </a:cubicBezTo>
                <a:cubicBezTo>
                  <a:pt x="1486822" y="378118"/>
                  <a:pt x="1484586" y="373643"/>
                  <a:pt x="1484586" y="371406"/>
                </a:cubicBezTo>
                <a:cubicBezTo>
                  <a:pt x="1489058" y="380355"/>
                  <a:pt x="1489058" y="382593"/>
                  <a:pt x="1495765" y="391542"/>
                </a:cubicBezTo>
                <a:cubicBezTo>
                  <a:pt x="1493530" y="391542"/>
                  <a:pt x="1493530" y="389305"/>
                  <a:pt x="1493530" y="389305"/>
                </a:cubicBezTo>
                <a:cubicBezTo>
                  <a:pt x="1495765" y="396017"/>
                  <a:pt x="1498001" y="398254"/>
                  <a:pt x="1504709" y="409441"/>
                </a:cubicBezTo>
                <a:cubicBezTo>
                  <a:pt x="1504709" y="411679"/>
                  <a:pt x="1504709" y="409441"/>
                  <a:pt x="1502473" y="407204"/>
                </a:cubicBezTo>
                <a:cubicBezTo>
                  <a:pt x="1504709" y="409441"/>
                  <a:pt x="1506944" y="411679"/>
                  <a:pt x="1509180" y="416153"/>
                </a:cubicBezTo>
                <a:cubicBezTo>
                  <a:pt x="1509180" y="416153"/>
                  <a:pt x="1509180" y="416153"/>
                  <a:pt x="1506944" y="413916"/>
                </a:cubicBezTo>
                <a:cubicBezTo>
                  <a:pt x="1513652" y="427340"/>
                  <a:pt x="1529303" y="458664"/>
                  <a:pt x="1536010" y="476563"/>
                </a:cubicBezTo>
                <a:cubicBezTo>
                  <a:pt x="1538246" y="483275"/>
                  <a:pt x="1549425" y="505649"/>
                  <a:pt x="1547189" y="505649"/>
                </a:cubicBezTo>
                <a:lnTo>
                  <a:pt x="1548680" y="509378"/>
                </a:lnTo>
                <a:lnTo>
                  <a:pt x="1547189" y="507886"/>
                </a:lnTo>
                <a:lnTo>
                  <a:pt x="1554643" y="525788"/>
                </a:lnTo>
                <a:lnTo>
                  <a:pt x="1556971" y="532777"/>
                </a:lnTo>
                <a:lnTo>
                  <a:pt x="1557251" y="533616"/>
                </a:lnTo>
                <a:lnTo>
                  <a:pt x="1556133" y="532497"/>
                </a:lnTo>
                <a:cubicBezTo>
                  <a:pt x="1558368" y="539209"/>
                  <a:pt x="1558368" y="541447"/>
                  <a:pt x="1560604" y="543684"/>
                </a:cubicBezTo>
                <a:cubicBezTo>
                  <a:pt x="1560604" y="548159"/>
                  <a:pt x="1560604" y="543684"/>
                  <a:pt x="1558368" y="539209"/>
                </a:cubicBezTo>
                <a:cubicBezTo>
                  <a:pt x="1559486" y="543684"/>
                  <a:pt x="1561163" y="549837"/>
                  <a:pt x="1563119" y="556269"/>
                </a:cubicBezTo>
                <a:lnTo>
                  <a:pt x="1567245" y="568295"/>
                </a:lnTo>
                <a:lnTo>
                  <a:pt x="1565076" y="568295"/>
                </a:lnTo>
                <a:lnTo>
                  <a:pt x="1558368" y="544802"/>
                </a:lnTo>
                <a:lnTo>
                  <a:pt x="1558368" y="543684"/>
                </a:lnTo>
                <a:lnTo>
                  <a:pt x="1558021" y="543585"/>
                </a:lnTo>
                <a:lnTo>
                  <a:pt x="1556133" y="536972"/>
                </a:lnTo>
                <a:lnTo>
                  <a:pt x="1553037" y="529227"/>
                </a:lnTo>
                <a:lnTo>
                  <a:pt x="1551102" y="522988"/>
                </a:lnTo>
                <a:cubicBezTo>
                  <a:pt x="1548307" y="515717"/>
                  <a:pt x="1544954" y="507886"/>
                  <a:pt x="1542718" y="503411"/>
                </a:cubicBezTo>
                <a:lnTo>
                  <a:pt x="1553037" y="529227"/>
                </a:lnTo>
                <a:lnTo>
                  <a:pt x="1556133" y="539209"/>
                </a:lnTo>
                <a:cubicBezTo>
                  <a:pt x="1556133" y="542566"/>
                  <a:pt x="1556133" y="543125"/>
                  <a:pt x="1556412" y="543125"/>
                </a:cubicBezTo>
                <a:lnTo>
                  <a:pt x="1558021" y="543585"/>
                </a:lnTo>
                <a:lnTo>
                  <a:pt x="1558368" y="544802"/>
                </a:lnTo>
                <a:lnTo>
                  <a:pt x="1558368" y="550396"/>
                </a:lnTo>
                <a:cubicBezTo>
                  <a:pt x="1559486" y="552634"/>
                  <a:pt x="1560045" y="553752"/>
                  <a:pt x="1560604" y="555151"/>
                </a:cubicBezTo>
                <a:lnTo>
                  <a:pt x="1560884" y="555954"/>
                </a:lnTo>
                <a:lnTo>
                  <a:pt x="1562840" y="563541"/>
                </a:lnTo>
                <a:cubicBezTo>
                  <a:pt x="1563958" y="566617"/>
                  <a:pt x="1565076" y="569414"/>
                  <a:pt x="1565076" y="570533"/>
                </a:cubicBezTo>
                <a:cubicBezTo>
                  <a:pt x="1562840" y="570533"/>
                  <a:pt x="1562840" y="563821"/>
                  <a:pt x="1565076" y="572770"/>
                </a:cubicBezTo>
                <a:cubicBezTo>
                  <a:pt x="1565076" y="575008"/>
                  <a:pt x="1560604" y="561583"/>
                  <a:pt x="1560604" y="557108"/>
                </a:cubicBezTo>
                <a:cubicBezTo>
                  <a:pt x="1558368" y="557108"/>
                  <a:pt x="1558368" y="552634"/>
                  <a:pt x="1556133" y="548159"/>
                </a:cubicBezTo>
                <a:lnTo>
                  <a:pt x="1551661" y="534734"/>
                </a:lnTo>
                <a:lnTo>
                  <a:pt x="1549425" y="525785"/>
                </a:lnTo>
                <a:cubicBezTo>
                  <a:pt x="1551661" y="536972"/>
                  <a:pt x="1551661" y="532497"/>
                  <a:pt x="1549425" y="528023"/>
                </a:cubicBezTo>
                <a:lnTo>
                  <a:pt x="1551661" y="534734"/>
                </a:lnTo>
                <a:lnTo>
                  <a:pt x="1553897" y="543684"/>
                </a:lnTo>
                <a:cubicBezTo>
                  <a:pt x="1551661" y="541447"/>
                  <a:pt x="1551661" y="536972"/>
                  <a:pt x="1551661" y="536972"/>
                </a:cubicBezTo>
                <a:cubicBezTo>
                  <a:pt x="1549425" y="530260"/>
                  <a:pt x="1547189" y="525785"/>
                  <a:pt x="1547189" y="523548"/>
                </a:cubicBezTo>
                <a:lnTo>
                  <a:pt x="1546367" y="521491"/>
                </a:lnTo>
                <a:lnTo>
                  <a:pt x="1547019" y="524020"/>
                </a:lnTo>
                <a:cubicBezTo>
                  <a:pt x="1545828" y="520556"/>
                  <a:pt x="1545233" y="519402"/>
                  <a:pt x="1544638" y="517959"/>
                </a:cubicBezTo>
                <a:lnTo>
                  <a:pt x="1543607" y="514585"/>
                </a:lnTo>
                <a:lnTo>
                  <a:pt x="1538246" y="501174"/>
                </a:lnTo>
                <a:lnTo>
                  <a:pt x="1537290" y="497824"/>
                </a:lnTo>
                <a:lnTo>
                  <a:pt x="1537463" y="501061"/>
                </a:lnTo>
                <a:lnTo>
                  <a:pt x="1538991" y="505649"/>
                </a:lnTo>
                <a:lnTo>
                  <a:pt x="1536010" y="501174"/>
                </a:lnTo>
                <a:cubicBezTo>
                  <a:pt x="1533774" y="492224"/>
                  <a:pt x="1533774" y="494462"/>
                  <a:pt x="1531539" y="487750"/>
                </a:cubicBezTo>
                <a:lnTo>
                  <a:pt x="1529622" y="483274"/>
                </a:lnTo>
                <a:lnTo>
                  <a:pt x="1527067" y="474325"/>
                </a:lnTo>
                <a:lnTo>
                  <a:pt x="1523713" y="466494"/>
                </a:lnTo>
                <a:cubicBezTo>
                  <a:pt x="1523713" y="465935"/>
                  <a:pt x="1523713" y="465376"/>
                  <a:pt x="1524831" y="467613"/>
                </a:cubicBezTo>
                <a:cubicBezTo>
                  <a:pt x="1527067" y="474325"/>
                  <a:pt x="1529303" y="483275"/>
                  <a:pt x="1533774" y="489987"/>
                </a:cubicBezTo>
                <a:lnTo>
                  <a:pt x="1537197" y="500263"/>
                </a:lnTo>
                <a:lnTo>
                  <a:pt x="1535113" y="490538"/>
                </a:lnTo>
                <a:lnTo>
                  <a:pt x="1535516" y="491612"/>
                </a:lnTo>
                <a:lnTo>
                  <a:pt x="1533774" y="485512"/>
                </a:lnTo>
                <a:cubicBezTo>
                  <a:pt x="1533774" y="483275"/>
                  <a:pt x="1531539" y="483275"/>
                  <a:pt x="1531539" y="483275"/>
                </a:cubicBezTo>
                <a:cubicBezTo>
                  <a:pt x="1531539" y="481037"/>
                  <a:pt x="1531539" y="478800"/>
                  <a:pt x="1529303" y="476563"/>
                </a:cubicBezTo>
                <a:cubicBezTo>
                  <a:pt x="1529303" y="476563"/>
                  <a:pt x="1531539" y="478800"/>
                  <a:pt x="1531539" y="478800"/>
                </a:cubicBezTo>
                <a:cubicBezTo>
                  <a:pt x="1529303" y="476563"/>
                  <a:pt x="1527067" y="469851"/>
                  <a:pt x="1524831" y="465376"/>
                </a:cubicBezTo>
                <a:cubicBezTo>
                  <a:pt x="1522595" y="460901"/>
                  <a:pt x="1524831" y="463138"/>
                  <a:pt x="1520359" y="454189"/>
                </a:cubicBezTo>
                <a:cubicBezTo>
                  <a:pt x="1520359" y="456426"/>
                  <a:pt x="1521477" y="459223"/>
                  <a:pt x="1522036" y="460901"/>
                </a:cubicBezTo>
                <a:lnTo>
                  <a:pt x="1521317" y="460901"/>
                </a:lnTo>
                <a:lnTo>
                  <a:pt x="1520359" y="458664"/>
                </a:lnTo>
                <a:lnTo>
                  <a:pt x="1509926" y="439273"/>
                </a:lnTo>
                <a:lnTo>
                  <a:pt x="1511416" y="440765"/>
                </a:lnTo>
                <a:lnTo>
                  <a:pt x="1507840" y="435396"/>
                </a:lnTo>
                <a:lnTo>
                  <a:pt x="1504709" y="429578"/>
                </a:lnTo>
                <a:cubicBezTo>
                  <a:pt x="1502473" y="425103"/>
                  <a:pt x="1504709" y="429578"/>
                  <a:pt x="1506944" y="434052"/>
                </a:cubicBezTo>
                <a:lnTo>
                  <a:pt x="1507840" y="435396"/>
                </a:lnTo>
                <a:lnTo>
                  <a:pt x="1509926" y="439273"/>
                </a:lnTo>
                <a:lnTo>
                  <a:pt x="1509180" y="438527"/>
                </a:lnTo>
                <a:cubicBezTo>
                  <a:pt x="1511416" y="445239"/>
                  <a:pt x="1515888" y="451951"/>
                  <a:pt x="1518124" y="456426"/>
                </a:cubicBezTo>
                <a:cubicBezTo>
                  <a:pt x="1515888" y="456426"/>
                  <a:pt x="1513652" y="451951"/>
                  <a:pt x="1511416" y="447477"/>
                </a:cubicBezTo>
                <a:cubicBezTo>
                  <a:pt x="1513652" y="454189"/>
                  <a:pt x="1520359" y="467613"/>
                  <a:pt x="1524831" y="474325"/>
                </a:cubicBezTo>
                <a:lnTo>
                  <a:pt x="1529622" y="485832"/>
                </a:lnTo>
                <a:lnTo>
                  <a:pt x="1536010" y="501174"/>
                </a:lnTo>
                <a:cubicBezTo>
                  <a:pt x="1533774" y="501174"/>
                  <a:pt x="1529303" y="489987"/>
                  <a:pt x="1531539" y="494462"/>
                </a:cubicBezTo>
                <a:cubicBezTo>
                  <a:pt x="1529303" y="487750"/>
                  <a:pt x="1527067" y="483275"/>
                  <a:pt x="1524831" y="476563"/>
                </a:cubicBezTo>
                <a:lnTo>
                  <a:pt x="1522464" y="473931"/>
                </a:lnTo>
                <a:lnTo>
                  <a:pt x="1522316" y="473486"/>
                </a:lnTo>
                <a:lnTo>
                  <a:pt x="1520918" y="471528"/>
                </a:lnTo>
                <a:lnTo>
                  <a:pt x="1515888" y="463138"/>
                </a:lnTo>
                <a:lnTo>
                  <a:pt x="1515888" y="467613"/>
                </a:lnTo>
                <a:lnTo>
                  <a:pt x="1513652" y="463138"/>
                </a:lnTo>
                <a:cubicBezTo>
                  <a:pt x="1513652" y="463138"/>
                  <a:pt x="1520359" y="476563"/>
                  <a:pt x="1522595" y="483275"/>
                </a:cubicBezTo>
                <a:cubicBezTo>
                  <a:pt x="1518124" y="478800"/>
                  <a:pt x="1527067" y="501174"/>
                  <a:pt x="1529303" y="498937"/>
                </a:cubicBezTo>
                <a:cubicBezTo>
                  <a:pt x="1529303" y="498937"/>
                  <a:pt x="1529303" y="498937"/>
                  <a:pt x="1531539" y="507886"/>
                </a:cubicBezTo>
                <a:cubicBezTo>
                  <a:pt x="1531539" y="507886"/>
                  <a:pt x="1533216" y="511242"/>
                  <a:pt x="1534893" y="515437"/>
                </a:cubicBezTo>
                <a:lnTo>
                  <a:pt x="1536822" y="522677"/>
                </a:lnTo>
                <a:lnTo>
                  <a:pt x="1533774" y="519073"/>
                </a:lnTo>
                <a:cubicBezTo>
                  <a:pt x="1533774" y="519073"/>
                  <a:pt x="1538246" y="525785"/>
                  <a:pt x="1538246" y="528023"/>
                </a:cubicBezTo>
                <a:cubicBezTo>
                  <a:pt x="1538246" y="530260"/>
                  <a:pt x="1538246" y="530260"/>
                  <a:pt x="1538246" y="530260"/>
                </a:cubicBezTo>
                <a:cubicBezTo>
                  <a:pt x="1542718" y="536972"/>
                  <a:pt x="1544953" y="543684"/>
                  <a:pt x="1544953" y="548159"/>
                </a:cubicBezTo>
                <a:cubicBezTo>
                  <a:pt x="1547189" y="554871"/>
                  <a:pt x="1549425" y="561583"/>
                  <a:pt x="1551661" y="568295"/>
                </a:cubicBezTo>
                <a:cubicBezTo>
                  <a:pt x="1549425" y="561583"/>
                  <a:pt x="1549425" y="563821"/>
                  <a:pt x="1551661" y="570533"/>
                </a:cubicBezTo>
                <a:cubicBezTo>
                  <a:pt x="1549425" y="568295"/>
                  <a:pt x="1547189" y="559346"/>
                  <a:pt x="1547189" y="554871"/>
                </a:cubicBezTo>
                <a:cubicBezTo>
                  <a:pt x="1544953" y="552634"/>
                  <a:pt x="1544953" y="554871"/>
                  <a:pt x="1542718" y="550396"/>
                </a:cubicBezTo>
                <a:cubicBezTo>
                  <a:pt x="1544953" y="554871"/>
                  <a:pt x="1547189" y="561583"/>
                  <a:pt x="1547189" y="563821"/>
                </a:cubicBezTo>
                <a:cubicBezTo>
                  <a:pt x="1544953" y="561583"/>
                  <a:pt x="1542718" y="552634"/>
                  <a:pt x="1540482" y="545922"/>
                </a:cubicBezTo>
                <a:cubicBezTo>
                  <a:pt x="1538246" y="539209"/>
                  <a:pt x="1536010" y="532497"/>
                  <a:pt x="1536010" y="528023"/>
                </a:cubicBezTo>
                <a:cubicBezTo>
                  <a:pt x="1533774" y="521310"/>
                  <a:pt x="1533774" y="525785"/>
                  <a:pt x="1529303" y="516836"/>
                </a:cubicBezTo>
                <a:cubicBezTo>
                  <a:pt x="1529303" y="514598"/>
                  <a:pt x="1531539" y="523548"/>
                  <a:pt x="1531539" y="523548"/>
                </a:cubicBezTo>
                <a:cubicBezTo>
                  <a:pt x="1529303" y="521310"/>
                  <a:pt x="1529303" y="516836"/>
                  <a:pt x="1527067" y="512361"/>
                </a:cubicBezTo>
                <a:cubicBezTo>
                  <a:pt x="1524831" y="507886"/>
                  <a:pt x="1524831" y="503411"/>
                  <a:pt x="1522595" y="503411"/>
                </a:cubicBezTo>
                <a:cubicBezTo>
                  <a:pt x="1520359" y="498937"/>
                  <a:pt x="1522595" y="501174"/>
                  <a:pt x="1524831" y="503411"/>
                </a:cubicBezTo>
                <a:cubicBezTo>
                  <a:pt x="1520359" y="494462"/>
                  <a:pt x="1513652" y="474325"/>
                  <a:pt x="1506944" y="463138"/>
                </a:cubicBezTo>
                <a:cubicBezTo>
                  <a:pt x="1506944" y="460901"/>
                  <a:pt x="1506944" y="463138"/>
                  <a:pt x="1506944" y="467613"/>
                </a:cubicBezTo>
                <a:cubicBezTo>
                  <a:pt x="1504709" y="463138"/>
                  <a:pt x="1502473" y="454189"/>
                  <a:pt x="1500237" y="454189"/>
                </a:cubicBezTo>
                <a:cubicBezTo>
                  <a:pt x="1500237" y="451951"/>
                  <a:pt x="1500237" y="454189"/>
                  <a:pt x="1498001" y="449714"/>
                </a:cubicBezTo>
                <a:cubicBezTo>
                  <a:pt x="1498001" y="447477"/>
                  <a:pt x="1493530" y="443002"/>
                  <a:pt x="1486822" y="431815"/>
                </a:cubicBezTo>
                <a:cubicBezTo>
                  <a:pt x="1484586" y="429578"/>
                  <a:pt x="1489058" y="431815"/>
                  <a:pt x="1491294" y="438527"/>
                </a:cubicBezTo>
                <a:cubicBezTo>
                  <a:pt x="1491294" y="438527"/>
                  <a:pt x="1491294" y="438527"/>
                  <a:pt x="1493530" y="438527"/>
                </a:cubicBezTo>
                <a:lnTo>
                  <a:pt x="1492762" y="437028"/>
                </a:lnTo>
                <a:lnTo>
                  <a:pt x="1492704" y="436930"/>
                </a:lnTo>
                <a:lnTo>
                  <a:pt x="1492642" y="436795"/>
                </a:lnTo>
                <a:lnTo>
                  <a:pt x="1487940" y="427620"/>
                </a:lnTo>
                <a:cubicBezTo>
                  <a:pt x="1485704" y="423425"/>
                  <a:pt x="1483468" y="419509"/>
                  <a:pt x="1482350" y="418391"/>
                </a:cubicBezTo>
                <a:cubicBezTo>
                  <a:pt x="1480115" y="411679"/>
                  <a:pt x="1482350" y="418391"/>
                  <a:pt x="1480115" y="411679"/>
                </a:cubicBezTo>
                <a:lnTo>
                  <a:pt x="1479306" y="410774"/>
                </a:lnTo>
                <a:lnTo>
                  <a:pt x="1477879" y="407204"/>
                </a:lnTo>
                <a:cubicBezTo>
                  <a:pt x="1480115" y="409441"/>
                  <a:pt x="1480115" y="411679"/>
                  <a:pt x="1482350" y="413916"/>
                </a:cubicBezTo>
                <a:cubicBezTo>
                  <a:pt x="1484586" y="418391"/>
                  <a:pt x="1486822" y="420628"/>
                  <a:pt x="1489058" y="422865"/>
                </a:cubicBezTo>
                <a:cubicBezTo>
                  <a:pt x="1486822" y="420628"/>
                  <a:pt x="1484586" y="413916"/>
                  <a:pt x="1486822" y="416153"/>
                </a:cubicBezTo>
                <a:cubicBezTo>
                  <a:pt x="1477879" y="402729"/>
                  <a:pt x="1473407" y="393780"/>
                  <a:pt x="1466700" y="382593"/>
                </a:cubicBezTo>
                <a:lnTo>
                  <a:pt x="1463041" y="376897"/>
                </a:lnTo>
                <a:lnTo>
                  <a:pt x="1459992" y="371406"/>
                </a:lnTo>
                <a:lnTo>
                  <a:pt x="1455587" y="365294"/>
                </a:lnTo>
                <a:lnTo>
                  <a:pt x="1446577" y="351269"/>
                </a:lnTo>
                <a:cubicBezTo>
                  <a:pt x="1446577" y="349032"/>
                  <a:pt x="1453285" y="360219"/>
                  <a:pt x="1455521" y="362456"/>
                </a:cubicBezTo>
                <a:cubicBezTo>
                  <a:pt x="1455521" y="360219"/>
                  <a:pt x="1451049" y="353507"/>
                  <a:pt x="1446577" y="349032"/>
                </a:cubicBezTo>
                <a:cubicBezTo>
                  <a:pt x="1451049" y="353507"/>
                  <a:pt x="1446577" y="344557"/>
                  <a:pt x="1442106" y="340082"/>
                </a:cubicBezTo>
                <a:cubicBezTo>
                  <a:pt x="1444341" y="342320"/>
                  <a:pt x="1444341" y="340082"/>
                  <a:pt x="1446577" y="344557"/>
                </a:cubicBezTo>
                <a:cubicBezTo>
                  <a:pt x="1444341" y="340082"/>
                  <a:pt x="1439870" y="335608"/>
                  <a:pt x="1442106" y="335608"/>
                </a:cubicBezTo>
                <a:cubicBezTo>
                  <a:pt x="1443223" y="337845"/>
                  <a:pt x="1443223" y="338404"/>
                  <a:pt x="1443503" y="338964"/>
                </a:cubicBezTo>
                <a:lnTo>
                  <a:pt x="1446213" y="341922"/>
                </a:lnTo>
                <a:lnTo>
                  <a:pt x="1446213" y="341731"/>
                </a:lnTo>
                <a:lnTo>
                  <a:pt x="1442944" y="336447"/>
                </a:lnTo>
                <a:cubicBezTo>
                  <a:pt x="1442106" y="335048"/>
                  <a:pt x="1440988" y="333370"/>
                  <a:pt x="1437634" y="328895"/>
                </a:cubicBezTo>
                <a:cubicBezTo>
                  <a:pt x="1439870" y="331133"/>
                  <a:pt x="1448813" y="340082"/>
                  <a:pt x="1453285" y="349032"/>
                </a:cubicBezTo>
                <a:cubicBezTo>
                  <a:pt x="1455521" y="351269"/>
                  <a:pt x="1453285" y="346794"/>
                  <a:pt x="1457756" y="353507"/>
                </a:cubicBezTo>
                <a:lnTo>
                  <a:pt x="1444748" y="333981"/>
                </a:lnTo>
                <a:lnTo>
                  <a:pt x="1444062" y="332531"/>
                </a:lnTo>
                <a:cubicBezTo>
                  <a:pt x="1442665" y="330573"/>
                  <a:pt x="1440988" y="328895"/>
                  <a:pt x="1439870" y="328895"/>
                </a:cubicBezTo>
                <a:cubicBezTo>
                  <a:pt x="1437634" y="326658"/>
                  <a:pt x="1439870" y="326658"/>
                  <a:pt x="1435398" y="319946"/>
                </a:cubicBezTo>
                <a:lnTo>
                  <a:pt x="1436517" y="321065"/>
                </a:lnTo>
                <a:lnTo>
                  <a:pt x="1442106" y="328895"/>
                </a:lnTo>
                <a:cubicBezTo>
                  <a:pt x="1444341" y="331133"/>
                  <a:pt x="1446577" y="335608"/>
                  <a:pt x="1451049" y="340082"/>
                </a:cubicBezTo>
                <a:cubicBezTo>
                  <a:pt x="1453285" y="344557"/>
                  <a:pt x="1455521" y="349032"/>
                  <a:pt x="1459992" y="353507"/>
                </a:cubicBezTo>
                <a:cubicBezTo>
                  <a:pt x="1466700" y="362456"/>
                  <a:pt x="1471171" y="371406"/>
                  <a:pt x="1475643" y="375880"/>
                </a:cubicBezTo>
                <a:cubicBezTo>
                  <a:pt x="1473407" y="375880"/>
                  <a:pt x="1473407" y="371406"/>
                  <a:pt x="1473407" y="373643"/>
                </a:cubicBezTo>
                <a:cubicBezTo>
                  <a:pt x="1475643" y="378118"/>
                  <a:pt x="1475643" y="375880"/>
                  <a:pt x="1477879" y="378118"/>
                </a:cubicBezTo>
                <a:cubicBezTo>
                  <a:pt x="1480115" y="384830"/>
                  <a:pt x="1484586" y="393780"/>
                  <a:pt x="1489058" y="400492"/>
                </a:cubicBezTo>
                <a:cubicBezTo>
                  <a:pt x="1487940" y="399373"/>
                  <a:pt x="1487940" y="399932"/>
                  <a:pt x="1488499" y="401331"/>
                </a:cubicBezTo>
                <a:lnTo>
                  <a:pt x="1489366" y="403153"/>
                </a:lnTo>
                <a:lnTo>
                  <a:pt x="1489058" y="402729"/>
                </a:lnTo>
                <a:lnTo>
                  <a:pt x="1489574" y="403589"/>
                </a:lnTo>
                <a:lnTo>
                  <a:pt x="1491294" y="407204"/>
                </a:lnTo>
                <a:cubicBezTo>
                  <a:pt x="1493530" y="411679"/>
                  <a:pt x="1498001" y="418391"/>
                  <a:pt x="1498001" y="418391"/>
                </a:cubicBezTo>
                <a:cubicBezTo>
                  <a:pt x="1500237" y="422865"/>
                  <a:pt x="1502473" y="427340"/>
                  <a:pt x="1502473" y="425103"/>
                </a:cubicBezTo>
                <a:lnTo>
                  <a:pt x="1496883" y="415781"/>
                </a:lnTo>
                <a:lnTo>
                  <a:pt x="1491294" y="402729"/>
                </a:lnTo>
                <a:cubicBezTo>
                  <a:pt x="1489058" y="396017"/>
                  <a:pt x="1484586" y="391542"/>
                  <a:pt x="1482350" y="384830"/>
                </a:cubicBezTo>
                <a:lnTo>
                  <a:pt x="1476953" y="376429"/>
                </a:lnTo>
                <a:lnTo>
                  <a:pt x="1475284" y="374121"/>
                </a:lnTo>
                <a:lnTo>
                  <a:pt x="1474066" y="372244"/>
                </a:lnTo>
                <a:lnTo>
                  <a:pt x="1474530" y="372657"/>
                </a:lnTo>
                <a:lnTo>
                  <a:pt x="1462228" y="353507"/>
                </a:lnTo>
                <a:cubicBezTo>
                  <a:pt x="1462228" y="351269"/>
                  <a:pt x="1466700" y="362456"/>
                  <a:pt x="1466700" y="360219"/>
                </a:cubicBezTo>
                <a:cubicBezTo>
                  <a:pt x="1464464" y="355744"/>
                  <a:pt x="1457756" y="346794"/>
                  <a:pt x="1457756" y="344557"/>
                </a:cubicBezTo>
                <a:lnTo>
                  <a:pt x="1450828" y="335891"/>
                </a:lnTo>
                <a:lnTo>
                  <a:pt x="1449542" y="334747"/>
                </a:lnTo>
                <a:lnTo>
                  <a:pt x="1451329" y="338125"/>
                </a:lnTo>
                <a:cubicBezTo>
                  <a:pt x="1452167" y="339523"/>
                  <a:pt x="1453285" y="341201"/>
                  <a:pt x="1455521" y="344557"/>
                </a:cubicBezTo>
                <a:cubicBezTo>
                  <a:pt x="1453285" y="342320"/>
                  <a:pt x="1446577" y="333370"/>
                  <a:pt x="1442106" y="328895"/>
                </a:cubicBezTo>
                <a:cubicBezTo>
                  <a:pt x="1442106" y="328895"/>
                  <a:pt x="1442106" y="326658"/>
                  <a:pt x="1439870" y="324421"/>
                </a:cubicBezTo>
                <a:lnTo>
                  <a:pt x="1436517" y="321065"/>
                </a:lnTo>
                <a:lnTo>
                  <a:pt x="1430927" y="313234"/>
                </a:lnTo>
                <a:cubicBezTo>
                  <a:pt x="1426455" y="306522"/>
                  <a:pt x="1421983" y="302047"/>
                  <a:pt x="1415276" y="295335"/>
                </a:cubicBezTo>
                <a:cubicBezTo>
                  <a:pt x="1417512" y="295335"/>
                  <a:pt x="1417512" y="297572"/>
                  <a:pt x="1417512" y="297572"/>
                </a:cubicBezTo>
                <a:lnTo>
                  <a:pt x="1401862" y="281912"/>
                </a:lnTo>
                <a:lnTo>
                  <a:pt x="1401861" y="281910"/>
                </a:lnTo>
                <a:lnTo>
                  <a:pt x="1401860" y="281909"/>
                </a:lnTo>
                <a:lnTo>
                  <a:pt x="1401791" y="281826"/>
                </a:lnTo>
                <a:lnTo>
                  <a:pt x="1397948" y="277156"/>
                </a:lnTo>
                <a:lnTo>
                  <a:pt x="1397915" y="277172"/>
                </a:lnTo>
                <a:lnTo>
                  <a:pt x="1390682" y="268486"/>
                </a:lnTo>
                <a:cubicBezTo>
                  <a:pt x="1392918" y="270723"/>
                  <a:pt x="1395153" y="272961"/>
                  <a:pt x="1392918" y="270723"/>
                </a:cubicBezTo>
                <a:lnTo>
                  <a:pt x="1386355" y="264156"/>
                </a:lnTo>
                <a:lnTo>
                  <a:pt x="1376652" y="255877"/>
                </a:lnTo>
                <a:lnTo>
                  <a:pt x="1375502" y="254650"/>
                </a:lnTo>
                <a:lnTo>
                  <a:pt x="1377267" y="257299"/>
                </a:lnTo>
                <a:cubicBezTo>
                  <a:pt x="1379503" y="259537"/>
                  <a:pt x="1381738" y="261774"/>
                  <a:pt x="1383974" y="264011"/>
                </a:cubicBezTo>
                <a:lnTo>
                  <a:pt x="1393055" y="274916"/>
                </a:lnTo>
                <a:lnTo>
                  <a:pt x="1388725" y="270164"/>
                </a:lnTo>
                <a:cubicBezTo>
                  <a:pt x="1385651" y="266808"/>
                  <a:pt x="1382856" y="264011"/>
                  <a:pt x="1381738" y="264011"/>
                </a:cubicBezTo>
                <a:cubicBezTo>
                  <a:pt x="1386210" y="270723"/>
                  <a:pt x="1390682" y="277436"/>
                  <a:pt x="1397389" y="281910"/>
                </a:cubicBezTo>
                <a:cubicBezTo>
                  <a:pt x="1401861" y="288623"/>
                  <a:pt x="1408568" y="295335"/>
                  <a:pt x="1413040" y="302047"/>
                </a:cubicBezTo>
                <a:cubicBezTo>
                  <a:pt x="1415276" y="306522"/>
                  <a:pt x="1413040" y="302047"/>
                  <a:pt x="1413040" y="304284"/>
                </a:cubicBezTo>
                <a:lnTo>
                  <a:pt x="1420571" y="313705"/>
                </a:lnTo>
                <a:lnTo>
                  <a:pt x="1421145" y="314632"/>
                </a:lnTo>
                <a:cubicBezTo>
                  <a:pt x="1423101" y="317149"/>
                  <a:pt x="1425337" y="319946"/>
                  <a:pt x="1426455" y="322183"/>
                </a:cubicBezTo>
                <a:cubicBezTo>
                  <a:pt x="1424219" y="322183"/>
                  <a:pt x="1435398" y="335608"/>
                  <a:pt x="1435398" y="335608"/>
                </a:cubicBezTo>
                <a:cubicBezTo>
                  <a:pt x="1438752" y="341201"/>
                  <a:pt x="1443224" y="347913"/>
                  <a:pt x="1447695" y="354346"/>
                </a:cubicBezTo>
                <a:lnTo>
                  <a:pt x="1455587" y="365294"/>
                </a:lnTo>
                <a:lnTo>
                  <a:pt x="1463041" y="376897"/>
                </a:lnTo>
                <a:lnTo>
                  <a:pt x="1471171" y="391542"/>
                </a:lnTo>
                <a:cubicBezTo>
                  <a:pt x="1473407" y="393780"/>
                  <a:pt x="1471171" y="391542"/>
                  <a:pt x="1473407" y="396017"/>
                </a:cubicBezTo>
                <a:cubicBezTo>
                  <a:pt x="1468935" y="387067"/>
                  <a:pt x="1462228" y="378118"/>
                  <a:pt x="1455521" y="369168"/>
                </a:cubicBezTo>
                <a:cubicBezTo>
                  <a:pt x="1448813" y="360219"/>
                  <a:pt x="1444341" y="349032"/>
                  <a:pt x="1437634" y="342320"/>
                </a:cubicBezTo>
                <a:cubicBezTo>
                  <a:pt x="1435398" y="340082"/>
                  <a:pt x="1435398" y="340082"/>
                  <a:pt x="1435398" y="340082"/>
                </a:cubicBezTo>
                <a:cubicBezTo>
                  <a:pt x="1435398" y="337845"/>
                  <a:pt x="1428691" y="331133"/>
                  <a:pt x="1426455" y="328895"/>
                </a:cubicBezTo>
                <a:cubicBezTo>
                  <a:pt x="1428691" y="333370"/>
                  <a:pt x="1439870" y="346794"/>
                  <a:pt x="1444341" y="353507"/>
                </a:cubicBezTo>
                <a:cubicBezTo>
                  <a:pt x="1444341" y="355744"/>
                  <a:pt x="1446577" y="357981"/>
                  <a:pt x="1446577" y="360219"/>
                </a:cubicBezTo>
                <a:cubicBezTo>
                  <a:pt x="1444341" y="355744"/>
                  <a:pt x="1442106" y="353507"/>
                  <a:pt x="1442106" y="351269"/>
                </a:cubicBezTo>
                <a:cubicBezTo>
                  <a:pt x="1435398" y="344557"/>
                  <a:pt x="1430927" y="337845"/>
                  <a:pt x="1426455" y="331133"/>
                </a:cubicBezTo>
                <a:cubicBezTo>
                  <a:pt x="1421983" y="324421"/>
                  <a:pt x="1417512" y="317709"/>
                  <a:pt x="1413040" y="313234"/>
                </a:cubicBezTo>
                <a:cubicBezTo>
                  <a:pt x="1410804" y="310996"/>
                  <a:pt x="1410804" y="310996"/>
                  <a:pt x="1410804" y="310996"/>
                </a:cubicBezTo>
                <a:cubicBezTo>
                  <a:pt x="1408568" y="306522"/>
                  <a:pt x="1408568" y="306522"/>
                  <a:pt x="1406332" y="304284"/>
                </a:cubicBezTo>
                <a:cubicBezTo>
                  <a:pt x="1404097" y="304284"/>
                  <a:pt x="1406332" y="304284"/>
                  <a:pt x="1404097" y="302047"/>
                </a:cubicBezTo>
                <a:cubicBezTo>
                  <a:pt x="1401861" y="299809"/>
                  <a:pt x="1406332" y="302047"/>
                  <a:pt x="1401861" y="297572"/>
                </a:cubicBezTo>
                <a:cubicBezTo>
                  <a:pt x="1399625" y="295335"/>
                  <a:pt x="1399625" y="295335"/>
                  <a:pt x="1397389" y="293097"/>
                </a:cubicBezTo>
                <a:cubicBezTo>
                  <a:pt x="1397389" y="293097"/>
                  <a:pt x="1399625" y="295335"/>
                  <a:pt x="1399625" y="297572"/>
                </a:cubicBezTo>
                <a:cubicBezTo>
                  <a:pt x="1399625" y="295335"/>
                  <a:pt x="1397389" y="293097"/>
                  <a:pt x="1392918" y="288623"/>
                </a:cubicBezTo>
                <a:cubicBezTo>
                  <a:pt x="1390682" y="286385"/>
                  <a:pt x="1388446" y="281910"/>
                  <a:pt x="1388446" y="281910"/>
                </a:cubicBezTo>
                <a:cubicBezTo>
                  <a:pt x="1388446" y="281910"/>
                  <a:pt x="1388446" y="281910"/>
                  <a:pt x="1395153" y="288623"/>
                </a:cubicBezTo>
                <a:lnTo>
                  <a:pt x="1388448" y="279675"/>
                </a:lnTo>
                <a:lnTo>
                  <a:pt x="1395153" y="286385"/>
                </a:lnTo>
                <a:cubicBezTo>
                  <a:pt x="1399625" y="293097"/>
                  <a:pt x="1404097" y="297572"/>
                  <a:pt x="1408568" y="302047"/>
                </a:cubicBezTo>
                <a:cubicBezTo>
                  <a:pt x="1406332" y="297572"/>
                  <a:pt x="1397389" y="286385"/>
                  <a:pt x="1392918" y="279673"/>
                </a:cubicBezTo>
                <a:cubicBezTo>
                  <a:pt x="1395153" y="284148"/>
                  <a:pt x="1392918" y="281910"/>
                  <a:pt x="1390682" y="277436"/>
                </a:cubicBezTo>
                <a:cubicBezTo>
                  <a:pt x="1388446" y="277436"/>
                  <a:pt x="1386210" y="275198"/>
                  <a:pt x="1388446" y="277436"/>
                </a:cubicBezTo>
                <a:cubicBezTo>
                  <a:pt x="1386210" y="275198"/>
                  <a:pt x="1383974" y="275198"/>
                  <a:pt x="1381738" y="272961"/>
                </a:cubicBezTo>
                <a:cubicBezTo>
                  <a:pt x="1377267" y="266249"/>
                  <a:pt x="1375031" y="264011"/>
                  <a:pt x="1375031" y="264011"/>
                </a:cubicBezTo>
                <a:cubicBezTo>
                  <a:pt x="1375031" y="261774"/>
                  <a:pt x="1372795" y="259537"/>
                  <a:pt x="1368323" y="255062"/>
                </a:cubicBezTo>
                <a:cubicBezTo>
                  <a:pt x="1363852" y="250587"/>
                  <a:pt x="1363852" y="248350"/>
                  <a:pt x="1357144" y="243875"/>
                </a:cubicBezTo>
                <a:cubicBezTo>
                  <a:pt x="1354909" y="241637"/>
                  <a:pt x="1357144" y="246112"/>
                  <a:pt x="1359380" y="246112"/>
                </a:cubicBezTo>
                <a:cubicBezTo>
                  <a:pt x="1361616" y="248350"/>
                  <a:pt x="1366088" y="252824"/>
                  <a:pt x="1370559" y="259537"/>
                </a:cubicBezTo>
                <a:cubicBezTo>
                  <a:pt x="1375031" y="264011"/>
                  <a:pt x="1377267" y="268486"/>
                  <a:pt x="1381738" y="272961"/>
                </a:cubicBezTo>
                <a:lnTo>
                  <a:pt x="1374848" y="267051"/>
                </a:lnTo>
                <a:lnTo>
                  <a:pt x="1376638" y="268206"/>
                </a:lnTo>
                <a:cubicBezTo>
                  <a:pt x="1376987" y="268346"/>
                  <a:pt x="1376708" y="267927"/>
                  <a:pt x="1375031" y="266249"/>
                </a:cubicBezTo>
                <a:lnTo>
                  <a:pt x="1366088" y="258045"/>
                </a:lnTo>
                <a:lnTo>
                  <a:pt x="1366088" y="257299"/>
                </a:lnTo>
                <a:cubicBezTo>
                  <a:pt x="1363852" y="252824"/>
                  <a:pt x="1363852" y="255062"/>
                  <a:pt x="1359380" y="250587"/>
                </a:cubicBezTo>
                <a:cubicBezTo>
                  <a:pt x="1359380" y="250587"/>
                  <a:pt x="1361616" y="250587"/>
                  <a:pt x="1361616" y="250587"/>
                </a:cubicBezTo>
                <a:cubicBezTo>
                  <a:pt x="1354909" y="246112"/>
                  <a:pt x="1357144" y="246112"/>
                  <a:pt x="1352673" y="241637"/>
                </a:cubicBezTo>
                <a:lnTo>
                  <a:pt x="1348688" y="238979"/>
                </a:lnTo>
                <a:lnTo>
                  <a:pt x="1345965" y="237163"/>
                </a:lnTo>
                <a:lnTo>
                  <a:pt x="1353631" y="246112"/>
                </a:lnTo>
                <a:lnTo>
                  <a:pt x="1352673" y="246112"/>
                </a:lnTo>
                <a:cubicBezTo>
                  <a:pt x="1357144" y="250587"/>
                  <a:pt x="1348201" y="243875"/>
                  <a:pt x="1352673" y="248350"/>
                </a:cubicBezTo>
                <a:cubicBezTo>
                  <a:pt x="1350437" y="246112"/>
                  <a:pt x="1343729" y="239400"/>
                  <a:pt x="1343729" y="239400"/>
                </a:cubicBezTo>
                <a:cubicBezTo>
                  <a:pt x="1339258" y="234925"/>
                  <a:pt x="1339258" y="234925"/>
                  <a:pt x="1332550" y="230451"/>
                </a:cubicBezTo>
                <a:cubicBezTo>
                  <a:pt x="1337022" y="232688"/>
                  <a:pt x="1339258" y="237163"/>
                  <a:pt x="1341494" y="239400"/>
                </a:cubicBezTo>
                <a:cubicBezTo>
                  <a:pt x="1345965" y="241637"/>
                  <a:pt x="1348201" y="243875"/>
                  <a:pt x="1350437" y="248350"/>
                </a:cubicBezTo>
                <a:cubicBezTo>
                  <a:pt x="1357144" y="252824"/>
                  <a:pt x="1363852" y="259537"/>
                  <a:pt x="1368323" y="266249"/>
                </a:cubicBezTo>
                <a:cubicBezTo>
                  <a:pt x="1375031" y="272961"/>
                  <a:pt x="1379503" y="277436"/>
                  <a:pt x="1386210" y="284148"/>
                </a:cubicBezTo>
                <a:cubicBezTo>
                  <a:pt x="1388446" y="286385"/>
                  <a:pt x="1390682" y="290860"/>
                  <a:pt x="1392918" y="293097"/>
                </a:cubicBezTo>
                <a:cubicBezTo>
                  <a:pt x="1395153" y="297572"/>
                  <a:pt x="1397389" y="299809"/>
                  <a:pt x="1399625" y="302047"/>
                </a:cubicBezTo>
                <a:cubicBezTo>
                  <a:pt x="1404097" y="304284"/>
                  <a:pt x="1406332" y="308759"/>
                  <a:pt x="1410804" y="313234"/>
                </a:cubicBezTo>
                <a:cubicBezTo>
                  <a:pt x="1415276" y="317709"/>
                  <a:pt x="1415276" y="317709"/>
                  <a:pt x="1415276" y="317709"/>
                </a:cubicBezTo>
                <a:cubicBezTo>
                  <a:pt x="1417512" y="319946"/>
                  <a:pt x="1419747" y="324421"/>
                  <a:pt x="1419747" y="324421"/>
                </a:cubicBezTo>
                <a:cubicBezTo>
                  <a:pt x="1413040" y="315471"/>
                  <a:pt x="1413040" y="315471"/>
                  <a:pt x="1415276" y="319946"/>
                </a:cubicBezTo>
                <a:cubicBezTo>
                  <a:pt x="1417512" y="324421"/>
                  <a:pt x="1421983" y="331133"/>
                  <a:pt x="1426455" y="335608"/>
                </a:cubicBezTo>
                <a:cubicBezTo>
                  <a:pt x="1425337" y="334489"/>
                  <a:pt x="1425896" y="335608"/>
                  <a:pt x="1425896" y="336167"/>
                </a:cubicBezTo>
                <a:lnTo>
                  <a:pt x="1423548" y="334489"/>
                </a:lnTo>
                <a:lnTo>
                  <a:pt x="1423381" y="334209"/>
                </a:lnTo>
                <a:lnTo>
                  <a:pt x="1418247" y="327604"/>
                </a:lnTo>
                <a:lnTo>
                  <a:pt x="1417786" y="327129"/>
                </a:lnTo>
                <a:lnTo>
                  <a:pt x="1421424" y="333370"/>
                </a:lnTo>
                <a:lnTo>
                  <a:pt x="1423178" y="334990"/>
                </a:lnTo>
                <a:lnTo>
                  <a:pt x="1426764" y="339851"/>
                </a:lnTo>
                <a:lnTo>
                  <a:pt x="1430927" y="346794"/>
                </a:lnTo>
                <a:lnTo>
                  <a:pt x="1432121" y="348354"/>
                </a:lnTo>
                <a:lnTo>
                  <a:pt x="1435398" y="353507"/>
                </a:lnTo>
                <a:cubicBezTo>
                  <a:pt x="1435398" y="353507"/>
                  <a:pt x="1435398" y="353507"/>
                  <a:pt x="1433162" y="351269"/>
                </a:cubicBezTo>
                <a:cubicBezTo>
                  <a:pt x="1433162" y="349032"/>
                  <a:pt x="1430927" y="349032"/>
                  <a:pt x="1428691" y="344557"/>
                </a:cubicBezTo>
                <a:cubicBezTo>
                  <a:pt x="1426455" y="344557"/>
                  <a:pt x="1426455" y="340082"/>
                  <a:pt x="1421983" y="337845"/>
                </a:cubicBezTo>
                <a:cubicBezTo>
                  <a:pt x="1419747" y="333370"/>
                  <a:pt x="1419747" y="333370"/>
                  <a:pt x="1421983" y="335608"/>
                </a:cubicBezTo>
                <a:cubicBezTo>
                  <a:pt x="1417512" y="328895"/>
                  <a:pt x="1415276" y="326658"/>
                  <a:pt x="1413040" y="322183"/>
                </a:cubicBezTo>
                <a:lnTo>
                  <a:pt x="1411994" y="321735"/>
                </a:lnTo>
                <a:lnTo>
                  <a:pt x="1411084" y="321344"/>
                </a:lnTo>
                <a:cubicBezTo>
                  <a:pt x="1411363" y="322183"/>
                  <a:pt x="1411922" y="323302"/>
                  <a:pt x="1410804" y="322183"/>
                </a:cubicBezTo>
                <a:lnTo>
                  <a:pt x="1402151" y="310533"/>
                </a:lnTo>
                <a:lnTo>
                  <a:pt x="1399117" y="308968"/>
                </a:lnTo>
                <a:cubicBezTo>
                  <a:pt x="1397000" y="305694"/>
                  <a:pt x="1396471" y="304057"/>
                  <a:pt x="1395677" y="302147"/>
                </a:cubicBezTo>
                <a:lnTo>
                  <a:pt x="1394837" y="300733"/>
                </a:lnTo>
                <a:lnTo>
                  <a:pt x="1381738" y="284148"/>
                </a:lnTo>
                <a:lnTo>
                  <a:pt x="1381299" y="283679"/>
                </a:lnTo>
                <a:lnTo>
                  <a:pt x="1387475" y="292101"/>
                </a:lnTo>
                <a:lnTo>
                  <a:pt x="1377097" y="279128"/>
                </a:lnTo>
                <a:lnTo>
                  <a:pt x="1368323" y="268486"/>
                </a:lnTo>
                <a:cubicBezTo>
                  <a:pt x="1367205" y="268486"/>
                  <a:pt x="1368323" y="269605"/>
                  <a:pt x="1369441" y="270724"/>
                </a:cubicBezTo>
                <a:lnTo>
                  <a:pt x="1370559" y="272961"/>
                </a:lnTo>
                <a:lnTo>
                  <a:pt x="1363852" y="266249"/>
                </a:lnTo>
                <a:cubicBezTo>
                  <a:pt x="1363852" y="266249"/>
                  <a:pt x="1366088" y="266249"/>
                  <a:pt x="1366088" y="266249"/>
                </a:cubicBezTo>
                <a:lnTo>
                  <a:pt x="1360897" y="261054"/>
                </a:lnTo>
                <a:lnTo>
                  <a:pt x="1359536" y="260033"/>
                </a:lnTo>
                <a:lnTo>
                  <a:pt x="1359633" y="259790"/>
                </a:lnTo>
                <a:lnTo>
                  <a:pt x="1350437" y="250587"/>
                </a:lnTo>
                <a:cubicBezTo>
                  <a:pt x="1339258" y="239400"/>
                  <a:pt x="1341494" y="243875"/>
                  <a:pt x="1337022" y="241637"/>
                </a:cubicBezTo>
                <a:lnTo>
                  <a:pt x="1334787" y="239400"/>
                </a:lnTo>
                <a:lnTo>
                  <a:pt x="1337581" y="239959"/>
                </a:lnTo>
                <a:cubicBezTo>
                  <a:pt x="1338140" y="239959"/>
                  <a:pt x="1338140" y="239400"/>
                  <a:pt x="1337022" y="237163"/>
                </a:cubicBezTo>
                <a:lnTo>
                  <a:pt x="1325848" y="228218"/>
                </a:lnTo>
                <a:lnTo>
                  <a:pt x="1325843" y="228213"/>
                </a:lnTo>
                <a:lnTo>
                  <a:pt x="1325843" y="228214"/>
                </a:lnTo>
                <a:lnTo>
                  <a:pt x="1323607" y="225976"/>
                </a:lnTo>
                <a:cubicBezTo>
                  <a:pt x="1328079" y="230451"/>
                  <a:pt x="1330315" y="230451"/>
                  <a:pt x="1334786" y="234925"/>
                </a:cubicBezTo>
                <a:cubicBezTo>
                  <a:pt x="1334786" y="234925"/>
                  <a:pt x="1332550" y="232688"/>
                  <a:pt x="1332550" y="232688"/>
                </a:cubicBezTo>
                <a:cubicBezTo>
                  <a:pt x="1325843" y="228213"/>
                  <a:pt x="1314664" y="219264"/>
                  <a:pt x="1307956" y="212552"/>
                </a:cubicBezTo>
                <a:cubicBezTo>
                  <a:pt x="1310192" y="212552"/>
                  <a:pt x="1316900" y="219264"/>
                  <a:pt x="1314664" y="217026"/>
                </a:cubicBezTo>
                <a:lnTo>
                  <a:pt x="1325711" y="225787"/>
                </a:lnTo>
                <a:lnTo>
                  <a:pt x="1333948" y="233807"/>
                </a:lnTo>
                <a:cubicBezTo>
                  <a:pt x="1339258" y="238281"/>
                  <a:pt x="1344847" y="242756"/>
                  <a:pt x="1345965" y="243875"/>
                </a:cubicBezTo>
                <a:cubicBezTo>
                  <a:pt x="1339258" y="237163"/>
                  <a:pt x="1334227" y="232688"/>
                  <a:pt x="1329476" y="228773"/>
                </a:cubicBezTo>
                <a:lnTo>
                  <a:pt x="1325711" y="225787"/>
                </a:lnTo>
                <a:lnTo>
                  <a:pt x="1323607" y="223738"/>
                </a:lnTo>
                <a:lnTo>
                  <a:pt x="1316698" y="216824"/>
                </a:lnTo>
                <a:lnTo>
                  <a:pt x="1309915" y="210962"/>
                </a:lnTo>
                <a:lnTo>
                  <a:pt x="1307347" y="208919"/>
                </a:lnTo>
                <a:lnTo>
                  <a:pt x="1298516" y="202607"/>
                </a:lnTo>
                <a:lnTo>
                  <a:pt x="1298175" y="202204"/>
                </a:lnTo>
                <a:lnTo>
                  <a:pt x="1295692" y="200576"/>
                </a:lnTo>
                <a:lnTo>
                  <a:pt x="1296988" y="201613"/>
                </a:lnTo>
                <a:lnTo>
                  <a:pt x="1295690" y="200575"/>
                </a:lnTo>
                <a:lnTo>
                  <a:pt x="1292613" y="198557"/>
                </a:lnTo>
                <a:lnTo>
                  <a:pt x="1290709" y="196890"/>
                </a:lnTo>
                <a:lnTo>
                  <a:pt x="1291084" y="196890"/>
                </a:lnTo>
                <a:lnTo>
                  <a:pt x="1292224" y="196890"/>
                </a:lnTo>
                <a:lnTo>
                  <a:pt x="1291800" y="196552"/>
                </a:lnTo>
                <a:lnTo>
                  <a:pt x="1286437" y="192974"/>
                </a:lnTo>
                <a:cubicBezTo>
                  <a:pt x="1283921" y="190737"/>
                  <a:pt x="1281127" y="187940"/>
                  <a:pt x="1278891" y="185703"/>
                </a:cubicBezTo>
                <a:lnTo>
                  <a:pt x="1278848" y="185694"/>
                </a:lnTo>
                <a:lnTo>
                  <a:pt x="1278891" y="185738"/>
                </a:lnTo>
                <a:lnTo>
                  <a:pt x="1278816" y="185688"/>
                </a:lnTo>
                <a:lnTo>
                  <a:pt x="1276096" y="185144"/>
                </a:lnTo>
                <a:cubicBezTo>
                  <a:pt x="1275537" y="185144"/>
                  <a:pt x="1274419" y="184584"/>
                  <a:pt x="1269947" y="181228"/>
                </a:cubicBezTo>
                <a:lnTo>
                  <a:pt x="1284589" y="191694"/>
                </a:lnTo>
                <a:lnTo>
                  <a:pt x="1285598" y="192415"/>
                </a:lnTo>
                <a:lnTo>
                  <a:pt x="1285071" y="192080"/>
                </a:lnTo>
                <a:lnTo>
                  <a:pt x="1261004" y="176753"/>
                </a:lnTo>
                <a:cubicBezTo>
                  <a:pt x="1263240" y="176753"/>
                  <a:pt x="1265476" y="178991"/>
                  <a:pt x="1267711" y="181228"/>
                </a:cubicBezTo>
                <a:cubicBezTo>
                  <a:pt x="1265476" y="178991"/>
                  <a:pt x="1261004" y="176753"/>
                  <a:pt x="1254297" y="172279"/>
                </a:cubicBezTo>
                <a:lnTo>
                  <a:pt x="1243341" y="164448"/>
                </a:lnTo>
                <a:lnTo>
                  <a:pt x="1242279" y="163609"/>
                </a:lnTo>
                <a:cubicBezTo>
                  <a:pt x="1240323" y="162210"/>
                  <a:pt x="1238646" y="161092"/>
                  <a:pt x="1238646" y="161092"/>
                </a:cubicBezTo>
                <a:lnTo>
                  <a:pt x="1243341" y="164448"/>
                </a:lnTo>
                <a:lnTo>
                  <a:pt x="1247589" y="167804"/>
                </a:lnTo>
                <a:cubicBezTo>
                  <a:pt x="1240882" y="161092"/>
                  <a:pt x="1225231" y="154380"/>
                  <a:pt x="1220759" y="149905"/>
                </a:cubicBezTo>
                <a:cubicBezTo>
                  <a:pt x="1216288" y="147667"/>
                  <a:pt x="1222995" y="152142"/>
                  <a:pt x="1218523" y="149905"/>
                </a:cubicBezTo>
                <a:cubicBezTo>
                  <a:pt x="1216288" y="147667"/>
                  <a:pt x="1211816" y="145430"/>
                  <a:pt x="1207344" y="143193"/>
                </a:cubicBezTo>
                <a:cubicBezTo>
                  <a:pt x="1202873" y="140955"/>
                  <a:pt x="1209580" y="143193"/>
                  <a:pt x="1216288" y="147667"/>
                </a:cubicBezTo>
                <a:cubicBezTo>
                  <a:pt x="1216288" y="145430"/>
                  <a:pt x="1209580" y="143193"/>
                  <a:pt x="1202873" y="138718"/>
                </a:cubicBezTo>
                <a:lnTo>
                  <a:pt x="1191917" y="132453"/>
                </a:lnTo>
                <a:lnTo>
                  <a:pt x="1196165" y="134243"/>
                </a:lnTo>
                <a:cubicBezTo>
                  <a:pt x="1193929" y="132006"/>
                  <a:pt x="1187222" y="129768"/>
                  <a:pt x="1180514" y="125294"/>
                </a:cubicBezTo>
                <a:cubicBezTo>
                  <a:pt x="1178279" y="125294"/>
                  <a:pt x="1178279" y="125294"/>
                  <a:pt x="1178279" y="123056"/>
                </a:cubicBezTo>
                <a:cubicBezTo>
                  <a:pt x="1173807" y="120819"/>
                  <a:pt x="1171571" y="120819"/>
                  <a:pt x="1171571" y="120819"/>
                </a:cubicBezTo>
                <a:cubicBezTo>
                  <a:pt x="1164864" y="118581"/>
                  <a:pt x="1160392" y="114107"/>
                  <a:pt x="1151449" y="109632"/>
                </a:cubicBezTo>
                <a:cubicBezTo>
                  <a:pt x="1151449" y="109632"/>
                  <a:pt x="1146977" y="107395"/>
                  <a:pt x="1153685" y="109632"/>
                </a:cubicBezTo>
                <a:cubicBezTo>
                  <a:pt x="1151449" y="109632"/>
                  <a:pt x="1146977" y="107395"/>
                  <a:pt x="1144741" y="105157"/>
                </a:cubicBezTo>
                <a:cubicBezTo>
                  <a:pt x="1153685" y="111869"/>
                  <a:pt x="1138034" y="102920"/>
                  <a:pt x="1133562" y="102920"/>
                </a:cubicBezTo>
                <a:cubicBezTo>
                  <a:pt x="1131326" y="100682"/>
                  <a:pt x="1131326" y="100682"/>
                  <a:pt x="1126855" y="98445"/>
                </a:cubicBezTo>
                <a:cubicBezTo>
                  <a:pt x="1122383" y="96208"/>
                  <a:pt x="1129090" y="100682"/>
                  <a:pt x="1122383" y="98445"/>
                </a:cubicBezTo>
                <a:cubicBezTo>
                  <a:pt x="1120147" y="96208"/>
                  <a:pt x="1124619" y="98445"/>
                  <a:pt x="1122383" y="96208"/>
                </a:cubicBezTo>
                <a:cubicBezTo>
                  <a:pt x="1113440" y="93970"/>
                  <a:pt x="1120147" y="96208"/>
                  <a:pt x="1113440" y="93970"/>
                </a:cubicBezTo>
                <a:cubicBezTo>
                  <a:pt x="1114558" y="93970"/>
                  <a:pt x="1113999" y="93970"/>
                  <a:pt x="1113161" y="93970"/>
                </a:cubicBezTo>
                <a:lnTo>
                  <a:pt x="1111610" y="93970"/>
                </a:lnTo>
                <a:lnTo>
                  <a:pt x="1106732" y="91733"/>
                </a:lnTo>
                <a:cubicBezTo>
                  <a:pt x="1106732" y="91733"/>
                  <a:pt x="1106732" y="91733"/>
                  <a:pt x="1108968" y="91733"/>
                </a:cubicBezTo>
                <a:cubicBezTo>
                  <a:pt x="1108968" y="91733"/>
                  <a:pt x="1104496" y="89495"/>
                  <a:pt x="1102261" y="89495"/>
                </a:cubicBezTo>
                <a:cubicBezTo>
                  <a:pt x="1093317" y="87258"/>
                  <a:pt x="1104496" y="89495"/>
                  <a:pt x="1095553" y="87258"/>
                </a:cubicBezTo>
                <a:cubicBezTo>
                  <a:pt x="1097789" y="87258"/>
                  <a:pt x="1102261" y="89495"/>
                  <a:pt x="1100025" y="87258"/>
                </a:cubicBezTo>
                <a:cubicBezTo>
                  <a:pt x="1106732" y="89495"/>
                  <a:pt x="1106732" y="91733"/>
                  <a:pt x="1111204" y="91733"/>
                </a:cubicBezTo>
                <a:cubicBezTo>
                  <a:pt x="1111204" y="91733"/>
                  <a:pt x="1104496" y="89495"/>
                  <a:pt x="1100025" y="87258"/>
                </a:cubicBezTo>
                <a:cubicBezTo>
                  <a:pt x="1106732" y="89495"/>
                  <a:pt x="1093317" y="85021"/>
                  <a:pt x="1091082" y="82783"/>
                </a:cubicBezTo>
                <a:cubicBezTo>
                  <a:pt x="1086610" y="80546"/>
                  <a:pt x="1079902" y="78309"/>
                  <a:pt x="1073195" y="76071"/>
                </a:cubicBezTo>
                <a:lnTo>
                  <a:pt x="1064449" y="74613"/>
                </a:lnTo>
                <a:lnTo>
                  <a:pt x="1063626" y="74613"/>
                </a:lnTo>
                <a:lnTo>
                  <a:pt x="1063524" y="74562"/>
                </a:lnTo>
                <a:lnTo>
                  <a:pt x="1062016" y="76071"/>
                </a:lnTo>
                <a:cubicBezTo>
                  <a:pt x="1059780" y="74953"/>
                  <a:pt x="1059221" y="74393"/>
                  <a:pt x="1058942" y="73834"/>
                </a:cubicBezTo>
                <a:lnTo>
                  <a:pt x="1058292" y="72793"/>
                </a:lnTo>
                <a:lnTo>
                  <a:pt x="1058051" y="72695"/>
                </a:lnTo>
                <a:lnTo>
                  <a:pt x="1053239" y="70735"/>
                </a:lnTo>
                <a:lnTo>
                  <a:pt x="1052808" y="70648"/>
                </a:lnTo>
                <a:lnTo>
                  <a:pt x="1056698" y="73026"/>
                </a:lnTo>
                <a:lnTo>
                  <a:pt x="1050153" y="70117"/>
                </a:lnTo>
                <a:lnTo>
                  <a:pt x="1046365" y="69359"/>
                </a:lnTo>
                <a:cubicBezTo>
                  <a:pt x="1039658" y="67122"/>
                  <a:pt x="1030714" y="64884"/>
                  <a:pt x="1021771" y="62647"/>
                </a:cubicBezTo>
                <a:cubicBezTo>
                  <a:pt x="1021771" y="62647"/>
                  <a:pt x="1026243" y="64884"/>
                  <a:pt x="1024007" y="64884"/>
                </a:cubicBezTo>
                <a:cubicBezTo>
                  <a:pt x="1017299" y="62647"/>
                  <a:pt x="1024007" y="64884"/>
                  <a:pt x="1017299" y="62647"/>
                </a:cubicBezTo>
                <a:cubicBezTo>
                  <a:pt x="1017299" y="62647"/>
                  <a:pt x="1021771" y="62647"/>
                  <a:pt x="1019535" y="62647"/>
                </a:cubicBezTo>
                <a:cubicBezTo>
                  <a:pt x="1019535" y="62647"/>
                  <a:pt x="1019535" y="62647"/>
                  <a:pt x="1017299" y="60409"/>
                </a:cubicBezTo>
                <a:cubicBezTo>
                  <a:pt x="1012828" y="60409"/>
                  <a:pt x="1017299" y="62647"/>
                  <a:pt x="1015064" y="62647"/>
                </a:cubicBezTo>
                <a:cubicBezTo>
                  <a:pt x="1012828" y="60409"/>
                  <a:pt x="1003884" y="58172"/>
                  <a:pt x="1003884" y="58172"/>
                </a:cubicBezTo>
                <a:cubicBezTo>
                  <a:pt x="997177" y="58172"/>
                  <a:pt x="994941" y="55935"/>
                  <a:pt x="988234" y="55935"/>
                </a:cubicBezTo>
                <a:cubicBezTo>
                  <a:pt x="983762" y="53697"/>
                  <a:pt x="977055" y="51460"/>
                  <a:pt x="970347" y="51460"/>
                </a:cubicBezTo>
                <a:cubicBezTo>
                  <a:pt x="963640" y="49223"/>
                  <a:pt x="956932" y="49223"/>
                  <a:pt x="954696" y="49223"/>
                </a:cubicBezTo>
                <a:cubicBezTo>
                  <a:pt x="947989" y="46985"/>
                  <a:pt x="943517" y="46985"/>
                  <a:pt x="941281" y="46985"/>
                </a:cubicBezTo>
                <a:cubicBezTo>
                  <a:pt x="934574" y="44748"/>
                  <a:pt x="943517" y="46985"/>
                  <a:pt x="939046" y="46985"/>
                </a:cubicBezTo>
                <a:cubicBezTo>
                  <a:pt x="932338" y="44748"/>
                  <a:pt x="934574" y="46985"/>
                  <a:pt x="927867" y="44748"/>
                </a:cubicBezTo>
                <a:cubicBezTo>
                  <a:pt x="925631" y="44748"/>
                  <a:pt x="930102" y="44748"/>
                  <a:pt x="925631" y="44748"/>
                </a:cubicBezTo>
                <a:cubicBezTo>
                  <a:pt x="921159" y="44748"/>
                  <a:pt x="918923" y="42510"/>
                  <a:pt x="916687" y="42510"/>
                </a:cubicBezTo>
                <a:cubicBezTo>
                  <a:pt x="925631" y="44748"/>
                  <a:pt x="918923" y="44748"/>
                  <a:pt x="921159" y="44748"/>
                </a:cubicBezTo>
                <a:cubicBezTo>
                  <a:pt x="925631" y="44748"/>
                  <a:pt x="918923" y="44748"/>
                  <a:pt x="912216" y="44748"/>
                </a:cubicBezTo>
                <a:cubicBezTo>
                  <a:pt x="921159" y="44748"/>
                  <a:pt x="914452" y="44748"/>
                  <a:pt x="912216" y="42510"/>
                </a:cubicBezTo>
                <a:cubicBezTo>
                  <a:pt x="914452" y="44748"/>
                  <a:pt x="905508" y="42510"/>
                  <a:pt x="903272" y="42510"/>
                </a:cubicBezTo>
                <a:lnTo>
                  <a:pt x="889001" y="42510"/>
                </a:lnTo>
                <a:lnTo>
                  <a:pt x="889001" y="42863"/>
                </a:lnTo>
                <a:lnTo>
                  <a:pt x="886533" y="42510"/>
                </a:lnTo>
                <a:lnTo>
                  <a:pt x="883150" y="42510"/>
                </a:lnTo>
                <a:cubicBezTo>
                  <a:pt x="876443" y="40273"/>
                  <a:pt x="869735" y="40273"/>
                  <a:pt x="860792" y="40273"/>
                </a:cubicBezTo>
                <a:cubicBezTo>
                  <a:pt x="865263" y="42510"/>
                  <a:pt x="869735" y="40273"/>
                  <a:pt x="869735" y="42510"/>
                </a:cubicBezTo>
                <a:cubicBezTo>
                  <a:pt x="863028" y="40273"/>
                  <a:pt x="858556" y="40273"/>
                  <a:pt x="856320" y="40273"/>
                </a:cubicBezTo>
                <a:cubicBezTo>
                  <a:pt x="851849" y="40273"/>
                  <a:pt x="854084" y="40273"/>
                  <a:pt x="849613" y="40273"/>
                </a:cubicBezTo>
                <a:cubicBezTo>
                  <a:pt x="845141" y="40273"/>
                  <a:pt x="856320" y="40273"/>
                  <a:pt x="854084" y="42510"/>
                </a:cubicBezTo>
                <a:lnTo>
                  <a:pt x="868849" y="43988"/>
                </a:lnTo>
                <a:lnTo>
                  <a:pt x="870014" y="44468"/>
                </a:lnTo>
                <a:cubicBezTo>
                  <a:pt x="872530" y="44748"/>
                  <a:pt x="875325" y="44748"/>
                  <a:pt x="876443" y="44748"/>
                </a:cubicBezTo>
                <a:cubicBezTo>
                  <a:pt x="878678" y="44748"/>
                  <a:pt x="867499" y="42510"/>
                  <a:pt x="876443" y="42510"/>
                </a:cubicBezTo>
                <a:lnTo>
                  <a:pt x="883150" y="42510"/>
                </a:lnTo>
                <a:cubicBezTo>
                  <a:pt x="885386" y="44748"/>
                  <a:pt x="887622" y="44748"/>
                  <a:pt x="889858" y="44748"/>
                </a:cubicBezTo>
                <a:cubicBezTo>
                  <a:pt x="894329" y="44748"/>
                  <a:pt x="898801" y="46985"/>
                  <a:pt x="903272" y="46985"/>
                </a:cubicBezTo>
                <a:cubicBezTo>
                  <a:pt x="914452" y="46985"/>
                  <a:pt x="925631" y="49223"/>
                  <a:pt x="939046" y="51460"/>
                </a:cubicBezTo>
                <a:cubicBezTo>
                  <a:pt x="941281" y="51460"/>
                  <a:pt x="943517" y="51460"/>
                  <a:pt x="947989" y="53697"/>
                </a:cubicBezTo>
                <a:lnTo>
                  <a:pt x="947989" y="53829"/>
                </a:lnTo>
                <a:lnTo>
                  <a:pt x="947430" y="53697"/>
                </a:lnTo>
                <a:cubicBezTo>
                  <a:pt x="944076" y="53138"/>
                  <a:pt x="940164" y="52579"/>
                  <a:pt x="934574" y="51460"/>
                </a:cubicBezTo>
                <a:cubicBezTo>
                  <a:pt x="932338" y="51460"/>
                  <a:pt x="923395" y="49223"/>
                  <a:pt x="912216" y="49223"/>
                </a:cubicBezTo>
                <a:lnTo>
                  <a:pt x="899797" y="47447"/>
                </a:lnTo>
                <a:lnTo>
                  <a:pt x="898801" y="46985"/>
                </a:lnTo>
                <a:lnTo>
                  <a:pt x="896565" y="46985"/>
                </a:lnTo>
                <a:cubicBezTo>
                  <a:pt x="892093" y="46985"/>
                  <a:pt x="885386" y="46985"/>
                  <a:pt x="880914" y="44748"/>
                </a:cubicBezTo>
                <a:cubicBezTo>
                  <a:pt x="885386" y="46985"/>
                  <a:pt x="892093" y="46985"/>
                  <a:pt x="887622" y="46985"/>
                </a:cubicBezTo>
                <a:cubicBezTo>
                  <a:pt x="890976" y="46985"/>
                  <a:pt x="892652" y="46985"/>
                  <a:pt x="894050" y="46985"/>
                </a:cubicBezTo>
                <a:lnTo>
                  <a:pt x="896565" y="46985"/>
                </a:lnTo>
                <a:lnTo>
                  <a:pt x="899797" y="47447"/>
                </a:lnTo>
                <a:lnTo>
                  <a:pt x="900233" y="47649"/>
                </a:lnTo>
                <a:cubicBezTo>
                  <a:pt x="902801" y="48226"/>
                  <a:pt x="907334" y="49039"/>
                  <a:pt x="910177" y="49498"/>
                </a:cubicBezTo>
                <a:lnTo>
                  <a:pt x="912182" y="49774"/>
                </a:lnTo>
                <a:lnTo>
                  <a:pt x="918923" y="51460"/>
                </a:lnTo>
                <a:cubicBezTo>
                  <a:pt x="918923" y="51460"/>
                  <a:pt x="912216" y="51460"/>
                  <a:pt x="905508" y="49223"/>
                </a:cubicBezTo>
                <a:cubicBezTo>
                  <a:pt x="903272" y="49223"/>
                  <a:pt x="903272" y="51460"/>
                  <a:pt x="907744" y="51460"/>
                </a:cubicBezTo>
                <a:lnTo>
                  <a:pt x="909980" y="51460"/>
                </a:lnTo>
                <a:cubicBezTo>
                  <a:pt x="907744" y="51460"/>
                  <a:pt x="907744" y="53697"/>
                  <a:pt x="909980" y="53697"/>
                </a:cubicBezTo>
                <a:cubicBezTo>
                  <a:pt x="912216" y="53697"/>
                  <a:pt x="901037" y="53697"/>
                  <a:pt x="903272" y="51460"/>
                </a:cubicBezTo>
                <a:lnTo>
                  <a:pt x="901037" y="51460"/>
                </a:lnTo>
                <a:cubicBezTo>
                  <a:pt x="901037" y="53697"/>
                  <a:pt x="907744" y="53697"/>
                  <a:pt x="898801" y="53697"/>
                </a:cubicBezTo>
                <a:lnTo>
                  <a:pt x="901037" y="53697"/>
                </a:lnTo>
                <a:cubicBezTo>
                  <a:pt x="901037" y="53697"/>
                  <a:pt x="901596" y="53697"/>
                  <a:pt x="901596" y="53697"/>
                </a:cubicBezTo>
                <a:lnTo>
                  <a:pt x="909980" y="53697"/>
                </a:lnTo>
                <a:lnTo>
                  <a:pt x="912216" y="53697"/>
                </a:lnTo>
                <a:lnTo>
                  <a:pt x="913400" y="54290"/>
                </a:lnTo>
                <a:lnTo>
                  <a:pt x="913159" y="54641"/>
                </a:lnTo>
                <a:cubicBezTo>
                  <a:pt x="913473" y="54956"/>
                  <a:pt x="914451" y="55376"/>
                  <a:pt x="916687" y="55935"/>
                </a:cubicBezTo>
                <a:cubicBezTo>
                  <a:pt x="921159" y="55935"/>
                  <a:pt x="925631" y="55935"/>
                  <a:pt x="927867" y="55935"/>
                </a:cubicBezTo>
                <a:lnTo>
                  <a:pt x="930102" y="55935"/>
                </a:lnTo>
                <a:cubicBezTo>
                  <a:pt x="932338" y="55935"/>
                  <a:pt x="934574" y="58172"/>
                  <a:pt x="936810" y="58172"/>
                </a:cubicBezTo>
                <a:cubicBezTo>
                  <a:pt x="939046" y="58172"/>
                  <a:pt x="938487" y="58172"/>
                  <a:pt x="938207" y="58172"/>
                </a:cubicBezTo>
                <a:lnTo>
                  <a:pt x="939859" y="58172"/>
                </a:lnTo>
                <a:lnTo>
                  <a:pt x="943517" y="59011"/>
                </a:lnTo>
                <a:cubicBezTo>
                  <a:pt x="948548" y="59850"/>
                  <a:pt x="953579" y="60409"/>
                  <a:pt x="956932" y="60409"/>
                </a:cubicBezTo>
                <a:cubicBezTo>
                  <a:pt x="954696" y="60409"/>
                  <a:pt x="963640" y="62647"/>
                  <a:pt x="965875" y="64884"/>
                </a:cubicBezTo>
                <a:lnTo>
                  <a:pt x="963231" y="64884"/>
                </a:lnTo>
                <a:lnTo>
                  <a:pt x="963613" y="65088"/>
                </a:lnTo>
                <a:lnTo>
                  <a:pt x="963001" y="64884"/>
                </a:lnTo>
                <a:lnTo>
                  <a:pt x="959168" y="64884"/>
                </a:lnTo>
                <a:cubicBezTo>
                  <a:pt x="965875" y="64884"/>
                  <a:pt x="979290" y="67122"/>
                  <a:pt x="985998" y="69359"/>
                </a:cubicBezTo>
                <a:cubicBezTo>
                  <a:pt x="983762" y="69359"/>
                  <a:pt x="977055" y="67122"/>
                  <a:pt x="972583" y="67122"/>
                </a:cubicBezTo>
                <a:cubicBezTo>
                  <a:pt x="977055" y="69359"/>
                  <a:pt x="981526" y="69359"/>
                  <a:pt x="992705" y="71596"/>
                </a:cubicBezTo>
                <a:cubicBezTo>
                  <a:pt x="992705" y="71596"/>
                  <a:pt x="988234" y="69359"/>
                  <a:pt x="985998" y="69359"/>
                </a:cubicBezTo>
                <a:cubicBezTo>
                  <a:pt x="988234" y="69359"/>
                  <a:pt x="994941" y="71596"/>
                  <a:pt x="990470" y="69359"/>
                </a:cubicBezTo>
                <a:cubicBezTo>
                  <a:pt x="999413" y="71596"/>
                  <a:pt x="994941" y="71596"/>
                  <a:pt x="994941" y="71596"/>
                </a:cubicBezTo>
                <a:cubicBezTo>
                  <a:pt x="997177" y="73834"/>
                  <a:pt x="1003884" y="73834"/>
                  <a:pt x="1006120" y="73834"/>
                </a:cubicBezTo>
                <a:cubicBezTo>
                  <a:pt x="1003884" y="73834"/>
                  <a:pt x="999413" y="73834"/>
                  <a:pt x="997177" y="71596"/>
                </a:cubicBezTo>
                <a:cubicBezTo>
                  <a:pt x="999413" y="71596"/>
                  <a:pt x="1001649" y="71596"/>
                  <a:pt x="1008356" y="73834"/>
                </a:cubicBezTo>
                <a:cubicBezTo>
                  <a:pt x="1008356" y="73834"/>
                  <a:pt x="1015064" y="76071"/>
                  <a:pt x="1015064" y="76071"/>
                </a:cubicBezTo>
                <a:cubicBezTo>
                  <a:pt x="1019535" y="78309"/>
                  <a:pt x="1019535" y="78309"/>
                  <a:pt x="1021771" y="78309"/>
                </a:cubicBezTo>
                <a:cubicBezTo>
                  <a:pt x="1019535" y="78309"/>
                  <a:pt x="1021771" y="78309"/>
                  <a:pt x="1024007" y="80546"/>
                </a:cubicBezTo>
                <a:cubicBezTo>
                  <a:pt x="1032950" y="82783"/>
                  <a:pt x="1041893" y="82783"/>
                  <a:pt x="1032950" y="80546"/>
                </a:cubicBezTo>
                <a:cubicBezTo>
                  <a:pt x="1035186" y="80546"/>
                  <a:pt x="1037422" y="82783"/>
                  <a:pt x="1039658" y="82783"/>
                </a:cubicBezTo>
                <a:cubicBezTo>
                  <a:pt x="1044129" y="85021"/>
                  <a:pt x="1048601" y="85021"/>
                  <a:pt x="1050837" y="87258"/>
                </a:cubicBezTo>
                <a:lnTo>
                  <a:pt x="1047260" y="86363"/>
                </a:lnTo>
                <a:lnTo>
                  <a:pt x="1046924" y="86139"/>
                </a:lnTo>
                <a:cubicBezTo>
                  <a:pt x="1045247" y="85580"/>
                  <a:pt x="1043011" y="85021"/>
                  <a:pt x="1041893" y="85021"/>
                </a:cubicBezTo>
                <a:lnTo>
                  <a:pt x="1047260" y="86363"/>
                </a:lnTo>
                <a:lnTo>
                  <a:pt x="1048601" y="87258"/>
                </a:lnTo>
                <a:cubicBezTo>
                  <a:pt x="1053073" y="89496"/>
                  <a:pt x="1055867" y="90614"/>
                  <a:pt x="1058662" y="91453"/>
                </a:cubicBezTo>
                <a:lnTo>
                  <a:pt x="1064373" y="92882"/>
                </a:lnTo>
                <a:lnTo>
                  <a:pt x="1077667" y="98445"/>
                </a:lnTo>
                <a:cubicBezTo>
                  <a:pt x="1073195" y="98445"/>
                  <a:pt x="1064252" y="93970"/>
                  <a:pt x="1059780" y="91733"/>
                </a:cubicBezTo>
                <a:cubicBezTo>
                  <a:pt x="1055308" y="91733"/>
                  <a:pt x="1068723" y="96208"/>
                  <a:pt x="1064252" y="93970"/>
                </a:cubicBezTo>
                <a:cubicBezTo>
                  <a:pt x="1077667" y="98445"/>
                  <a:pt x="1084374" y="102920"/>
                  <a:pt x="1093317" y="105157"/>
                </a:cubicBezTo>
                <a:lnTo>
                  <a:pt x="1098441" y="107208"/>
                </a:lnTo>
                <a:lnTo>
                  <a:pt x="1097789" y="107395"/>
                </a:lnTo>
                <a:lnTo>
                  <a:pt x="1099201" y="107512"/>
                </a:lnTo>
                <a:lnTo>
                  <a:pt x="1104496" y="109632"/>
                </a:lnTo>
                <a:cubicBezTo>
                  <a:pt x="1104496" y="109632"/>
                  <a:pt x="1102820" y="108513"/>
                  <a:pt x="1101143" y="107674"/>
                </a:cubicBezTo>
                <a:lnTo>
                  <a:pt x="1099201" y="107512"/>
                </a:lnTo>
                <a:lnTo>
                  <a:pt x="1098441" y="107208"/>
                </a:lnTo>
                <a:lnTo>
                  <a:pt x="1099745" y="106835"/>
                </a:lnTo>
                <a:cubicBezTo>
                  <a:pt x="1101702" y="107395"/>
                  <a:pt x="1104497" y="108513"/>
                  <a:pt x="1106732" y="109632"/>
                </a:cubicBezTo>
                <a:cubicBezTo>
                  <a:pt x="1106732" y="109632"/>
                  <a:pt x="1097789" y="105157"/>
                  <a:pt x="1097789" y="105157"/>
                </a:cubicBezTo>
                <a:cubicBezTo>
                  <a:pt x="1095553" y="105157"/>
                  <a:pt x="1100025" y="105157"/>
                  <a:pt x="1095553" y="105157"/>
                </a:cubicBezTo>
                <a:cubicBezTo>
                  <a:pt x="1091082" y="102920"/>
                  <a:pt x="1100025" y="105157"/>
                  <a:pt x="1095553" y="102920"/>
                </a:cubicBezTo>
                <a:cubicBezTo>
                  <a:pt x="1097789" y="105157"/>
                  <a:pt x="1106732" y="107395"/>
                  <a:pt x="1106732" y="107395"/>
                </a:cubicBezTo>
                <a:lnTo>
                  <a:pt x="1114781" y="111422"/>
                </a:lnTo>
                <a:lnTo>
                  <a:pt x="1108968" y="109632"/>
                </a:lnTo>
                <a:cubicBezTo>
                  <a:pt x="1115676" y="111869"/>
                  <a:pt x="1120147" y="114107"/>
                  <a:pt x="1129090" y="118581"/>
                </a:cubicBezTo>
                <a:cubicBezTo>
                  <a:pt x="1131326" y="118581"/>
                  <a:pt x="1129090" y="118581"/>
                  <a:pt x="1126855" y="116344"/>
                </a:cubicBezTo>
                <a:cubicBezTo>
                  <a:pt x="1133562" y="118581"/>
                  <a:pt x="1133562" y="120819"/>
                  <a:pt x="1140270" y="123056"/>
                </a:cubicBezTo>
                <a:cubicBezTo>
                  <a:pt x="1144741" y="125294"/>
                  <a:pt x="1140270" y="123056"/>
                  <a:pt x="1138034" y="120819"/>
                </a:cubicBezTo>
                <a:cubicBezTo>
                  <a:pt x="1135798" y="120819"/>
                  <a:pt x="1146977" y="125294"/>
                  <a:pt x="1146977" y="125294"/>
                </a:cubicBezTo>
                <a:cubicBezTo>
                  <a:pt x="1151449" y="127531"/>
                  <a:pt x="1142505" y="125294"/>
                  <a:pt x="1144741" y="125294"/>
                </a:cubicBezTo>
                <a:cubicBezTo>
                  <a:pt x="1151449" y="129768"/>
                  <a:pt x="1151449" y="127531"/>
                  <a:pt x="1155920" y="132006"/>
                </a:cubicBezTo>
                <a:cubicBezTo>
                  <a:pt x="1153685" y="129768"/>
                  <a:pt x="1176043" y="140955"/>
                  <a:pt x="1171571" y="136480"/>
                </a:cubicBezTo>
                <a:cubicBezTo>
                  <a:pt x="1176043" y="138718"/>
                  <a:pt x="1173807" y="138718"/>
                  <a:pt x="1178279" y="140955"/>
                </a:cubicBezTo>
                <a:lnTo>
                  <a:pt x="1181012" y="142198"/>
                </a:lnTo>
                <a:lnTo>
                  <a:pt x="1180514" y="142074"/>
                </a:lnTo>
                <a:lnTo>
                  <a:pt x="1179024" y="141701"/>
                </a:lnTo>
                <a:lnTo>
                  <a:pt x="1176043" y="140955"/>
                </a:lnTo>
                <a:lnTo>
                  <a:pt x="1179583" y="142260"/>
                </a:lnTo>
                <a:lnTo>
                  <a:pt x="1186663" y="144871"/>
                </a:lnTo>
                <a:cubicBezTo>
                  <a:pt x="1189458" y="145989"/>
                  <a:pt x="1190575" y="146549"/>
                  <a:pt x="1187222" y="145430"/>
                </a:cubicBezTo>
                <a:cubicBezTo>
                  <a:pt x="1189458" y="146549"/>
                  <a:pt x="1191135" y="147667"/>
                  <a:pt x="1193370" y="148786"/>
                </a:cubicBezTo>
                <a:lnTo>
                  <a:pt x="1197563" y="151583"/>
                </a:lnTo>
                <a:cubicBezTo>
                  <a:pt x="1201196" y="153820"/>
                  <a:pt x="1203990" y="155498"/>
                  <a:pt x="1205108" y="156617"/>
                </a:cubicBezTo>
                <a:lnTo>
                  <a:pt x="1209579" y="161091"/>
                </a:lnTo>
                <a:lnTo>
                  <a:pt x="1205108" y="158854"/>
                </a:lnTo>
                <a:cubicBezTo>
                  <a:pt x="1205108" y="158854"/>
                  <a:pt x="1207344" y="158854"/>
                  <a:pt x="1209580" y="161092"/>
                </a:cubicBezTo>
                <a:lnTo>
                  <a:pt x="1209579" y="161091"/>
                </a:lnTo>
                <a:lnTo>
                  <a:pt x="1209580" y="161092"/>
                </a:lnTo>
                <a:cubicBezTo>
                  <a:pt x="1211816" y="162211"/>
                  <a:pt x="1214052" y="163329"/>
                  <a:pt x="1214052" y="163329"/>
                </a:cubicBezTo>
                <a:cubicBezTo>
                  <a:pt x="1216288" y="165566"/>
                  <a:pt x="1216288" y="165566"/>
                  <a:pt x="1218523" y="167804"/>
                </a:cubicBezTo>
                <a:cubicBezTo>
                  <a:pt x="1220759" y="167804"/>
                  <a:pt x="1225231" y="170041"/>
                  <a:pt x="1229702" y="172279"/>
                </a:cubicBezTo>
                <a:cubicBezTo>
                  <a:pt x="1231938" y="176753"/>
                  <a:pt x="1225231" y="170041"/>
                  <a:pt x="1222995" y="170041"/>
                </a:cubicBezTo>
                <a:cubicBezTo>
                  <a:pt x="1227467" y="172279"/>
                  <a:pt x="1234174" y="178991"/>
                  <a:pt x="1236410" y="178991"/>
                </a:cubicBezTo>
                <a:cubicBezTo>
                  <a:pt x="1243117" y="183466"/>
                  <a:pt x="1249825" y="187940"/>
                  <a:pt x="1256532" y="192415"/>
                </a:cubicBezTo>
                <a:cubicBezTo>
                  <a:pt x="1263240" y="196890"/>
                  <a:pt x="1267711" y="201365"/>
                  <a:pt x="1272183" y="205839"/>
                </a:cubicBezTo>
                <a:cubicBezTo>
                  <a:pt x="1276655" y="208077"/>
                  <a:pt x="1283362" y="212552"/>
                  <a:pt x="1290070" y="217026"/>
                </a:cubicBezTo>
                <a:cubicBezTo>
                  <a:pt x="1294541" y="221501"/>
                  <a:pt x="1285598" y="214789"/>
                  <a:pt x="1285598" y="214789"/>
                </a:cubicBezTo>
                <a:cubicBezTo>
                  <a:pt x="1285598" y="217026"/>
                  <a:pt x="1301249" y="228213"/>
                  <a:pt x="1296777" y="223738"/>
                </a:cubicBezTo>
                <a:cubicBezTo>
                  <a:pt x="1303485" y="228213"/>
                  <a:pt x="1312428" y="237163"/>
                  <a:pt x="1316900" y="241637"/>
                </a:cubicBezTo>
                <a:cubicBezTo>
                  <a:pt x="1312428" y="239400"/>
                  <a:pt x="1303485" y="230451"/>
                  <a:pt x="1305720" y="232688"/>
                </a:cubicBezTo>
                <a:cubicBezTo>
                  <a:pt x="1305720" y="232688"/>
                  <a:pt x="1310192" y="234925"/>
                  <a:pt x="1310192" y="237163"/>
                </a:cubicBezTo>
                <a:cubicBezTo>
                  <a:pt x="1307956" y="234925"/>
                  <a:pt x="1316900" y="241637"/>
                  <a:pt x="1316900" y="243875"/>
                </a:cubicBezTo>
                <a:lnTo>
                  <a:pt x="1319135" y="246112"/>
                </a:lnTo>
                <a:lnTo>
                  <a:pt x="1319135" y="246858"/>
                </a:lnTo>
                <a:lnTo>
                  <a:pt x="1318017" y="246112"/>
                </a:lnTo>
                <a:cubicBezTo>
                  <a:pt x="1317459" y="246112"/>
                  <a:pt x="1316900" y="246112"/>
                  <a:pt x="1314664" y="243875"/>
                </a:cubicBezTo>
                <a:cubicBezTo>
                  <a:pt x="1316900" y="243875"/>
                  <a:pt x="1314664" y="241637"/>
                  <a:pt x="1312428" y="239400"/>
                </a:cubicBezTo>
                <a:cubicBezTo>
                  <a:pt x="1310192" y="238281"/>
                  <a:pt x="1309074" y="237163"/>
                  <a:pt x="1307677" y="235764"/>
                </a:cubicBezTo>
                <a:lnTo>
                  <a:pt x="1303485" y="232299"/>
                </a:lnTo>
                <a:lnTo>
                  <a:pt x="1303485" y="230451"/>
                </a:lnTo>
                <a:cubicBezTo>
                  <a:pt x="1294541" y="223738"/>
                  <a:pt x="1299013" y="230451"/>
                  <a:pt x="1290070" y="219264"/>
                </a:cubicBezTo>
                <a:cubicBezTo>
                  <a:pt x="1287834" y="219264"/>
                  <a:pt x="1299013" y="230451"/>
                  <a:pt x="1299013" y="228213"/>
                </a:cubicBezTo>
                <a:lnTo>
                  <a:pt x="1301249" y="230451"/>
                </a:lnTo>
                <a:lnTo>
                  <a:pt x="1302367" y="230730"/>
                </a:lnTo>
                <a:lnTo>
                  <a:pt x="1303064" y="231951"/>
                </a:lnTo>
                <a:lnTo>
                  <a:pt x="1301251" y="230452"/>
                </a:lnTo>
                <a:lnTo>
                  <a:pt x="1303485" y="232688"/>
                </a:lnTo>
                <a:cubicBezTo>
                  <a:pt x="1305720" y="237163"/>
                  <a:pt x="1314664" y="243875"/>
                  <a:pt x="1319135" y="248350"/>
                </a:cubicBezTo>
                <a:cubicBezTo>
                  <a:pt x="1320253" y="249468"/>
                  <a:pt x="1319694" y="248350"/>
                  <a:pt x="1319135" y="247231"/>
                </a:cubicBezTo>
                <a:lnTo>
                  <a:pt x="1319135" y="246858"/>
                </a:lnTo>
                <a:lnTo>
                  <a:pt x="1320030" y="247455"/>
                </a:lnTo>
                <a:lnTo>
                  <a:pt x="1323607" y="252824"/>
                </a:lnTo>
                <a:cubicBezTo>
                  <a:pt x="1326961" y="255062"/>
                  <a:pt x="1329756" y="257859"/>
                  <a:pt x="1331992" y="260096"/>
                </a:cubicBezTo>
                <a:lnTo>
                  <a:pt x="1337021" y="264010"/>
                </a:lnTo>
                <a:lnTo>
                  <a:pt x="1337023" y="264013"/>
                </a:lnTo>
                <a:lnTo>
                  <a:pt x="1341214" y="269325"/>
                </a:lnTo>
                <a:cubicBezTo>
                  <a:pt x="1343171" y="271283"/>
                  <a:pt x="1344847" y="272961"/>
                  <a:pt x="1343729" y="272961"/>
                </a:cubicBezTo>
                <a:lnTo>
                  <a:pt x="1354911" y="284151"/>
                </a:lnTo>
                <a:lnTo>
                  <a:pt x="1366926" y="298131"/>
                </a:lnTo>
                <a:cubicBezTo>
                  <a:pt x="1371118" y="302606"/>
                  <a:pt x="1375031" y="306522"/>
                  <a:pt x="1377267" y="308759"/>
                </a:cubicBezTo>
                <a:cubicBezTo>
                  <a:pt x="1379503" y="310996"/>
                  <a:pt x="1381738" y="315471"/>
                  <a:pt x="1381738" y="315471"/>
                </a:cubicBezTo>
                <a:cubicBezTo>
                  <a:pt x="1383974" y="319946"/>
                  <a:pt x="1388446" y="324421"/>
                  <a:pt x="1388446" y="324421"/>
                </a:cubicBezTo>
                <a:cubicBezTo>
                  <a:pt x="1388446" y="326658"/>
                  <a:pt x="1390682" y="326658"/>
                  <a:pt x="1390682" y="326658"/>
                </a:cubicBezTo>
                <a:cubicBezTo>
                  <a:pt x="1390682" y="326658"/>
                  <a:pt x="1383974" y="317709"/>
                  <a:pt x="1383974" y="315471"/>
                </a:cubicBezTo>
                <a:cubicBezTo>
                  <a:pt x="1388446" y="324421"/>
                  <a:pt x="1395153" y="331133"/>
                  <a:pt x="1399625" y="337845"/>
                </a:cubicBezTo>
                <a:cubicBezTo>
                  <a:pt x="1404097" y="344557"/>
                  <a:pt x="1410804" y="351269"/>
                  <a:pt x="1417512" y="360219"/>
                </a:cubicBezTo>
                <a:cubicBezTo>
                  <a:pt x="1417512" y="362456"/>
                  <a:pt x="1415276" y="360219"/>
                  <a:pt x="1415276" y="360219"/>
                </a:cubicBezTo>
                <a:lnTo>
                  <a:pt x="1417669" y="363244"/>
                </a:lnTo>
                <a:lnTo>
                  <a:pt x="1418071" y="365253"/>
                </a:lnTo>
                <a:cubicBezTo>
                  <a:pt x="1418630" y="366372"/>
                  <a:pt x="1419747" y="368050"/>
                  <a:pt x="1421983" y="371406"/>
                </a:cubicBezTo>
                <a:lnTo>
                  <a:pt x="1419746" y="369167"/>
                </a:lnTo>
                <a:lnTo>
                  <a:pt x="1419747" y="369168"/>
                </a:lnTo>
                <a:lnTo>
                  <a:pt x="1419746" y="369167"/>
                </a:lnTo>
                <a:lnTo>
                  <a:pt x="1416735" y="365376"/>
                </a:lnTo>
                <a:lnTo>
                  <a:pt x="1411084" y="358261"/>
                </a:lnTo>
                <a:cubicBezTo>
                  <a:pt x="1408009" y="354625"/>
                  <a:pt x="1405214" y="351269"/>
                  <a:pt x="1404097" y="349032"/>
                </a:cubicBezTo>
                <a:cubicBezTo>
                  <a:pt x="1406332" y="353507"/>
                  <a:pt x="1399625" y="342320"/>
                  <a:pt x="1397389" y="342320"/>
                </a:cubicBezTo>
                <a:lnTo>
                  <a:pt x="1399178" y="340530"/>
                </a:lnTo>
                <a:lnTo>
                  <a:pt x="1401861" y="344557"/>
                </a:lnTo>
                <a:cubicBezTo>
                  <a:pt x="1401861" y="346794"/>
                  <a:pt x="1404097" y="346794"/>
                  <a:pt x="1404097" y="346794"/>
                </a:cubicBezTo>
                <a:cubicBezTo>
                  <a:pt x="1406332" y="349032"/>
                  <a:pt x="1410804" y="355744"/>
                  <a:pt x="1413040" y="357981"/>
                </a:cubicBezTo>
                <a:cubicBezTo>
                  <a:pt x="1408568" y="351269"/>
                  <a:pt x="1408568" y="351269"/>
                  <a:pt x="1404097" y="346794"/>
                </a:cubicBezTo>
                <a:cubicBezTo>
                  <a:pt x="1401861" y="344557"/>
                  <a:pt x="1399625" y="340082"/>
                  <a:pt x="1397389" y="335608"/>
                </a:cubicBezTo>
                <a:cubicBezTo>
                  <a:pt x="1392918" y="333370"/>
                  <a:pt x="1390682" y="328895"/>
                  <a:pt x="1388446" y="326658"/>
                </a:cubicBezTo>
                <a:cubicBezTo>
                  <a:pt x="1388446" y="328895"/>
                  <a:pt x="1392918" y="331133"/>
                  <a:pt x="1392918" y="333370"/>
                </a:cubicBezTo>
                <a:lnTo>
                  <a:pt x="1386904" y="325848"/>
                </a:lnTo>
                <a:lnTo>
                  <a:pt x="1387475" y="327026"/>
                </a:lnTo>
                <a:cubicBezTo>
                  <a:pt x="1385888" y="324645"/>
                  <a:pt x="1385888" y="324645"/>
                  <a:pt x="1385888" y="324645"/>
                </a:cubicBezTo>
                <a:lnTo>
                  <a:pt x="1385614" y="324235"/>
                </a:lnTo>
                <a:lnTo>
                  <a:pt x="1375031" y="310996"/>
                </a:lnTo>
                <a:cubicBezTo>
                  <a:pt x="1373913" y="308759"/>
                  <a:pt x="1373913" y="308759"/>
                  <a:pt x="1373634" y="308479"/>
                </a:cubicBezTo>
                <a:lnTo>
                  <a:pt x="1372065" y="306339"/>
                </a:lnTo>
                <a:lnTo>
                  <a:pt x="1372795" y="306522"/>
                </a:lnTo>
                <a:lnTo>
                  <a:pt x="1370560" y="304286"/>
                </a:lnTo>
                <a:lnTo>
                  <a:pt x="1370559" y="304284"/>
                </a:lnTo>
                <a:lnTo>
                  <a:pt x="1370560" y="304285"/>
                </a:lnTo>
                <a:lnTo>
                  <a:pt x="1354909" y="288623"/>
                </a:lnTo>
                <a:cubicBezTo>
                  <a:pt x="1354909" y="288623"/>
                  <a:pt x="1354909" y="288623"/>
                  <a:pt x="1350437" y="281910"/>
                </a:cubicBezTo>
                <a:cubicBezTo>
                  <a:pt x="1348201" y="281910"/>
                  <a:pt x="1345965" y="279673"/>
                  <a:pt x="1343729" y="277436"/>
                </a:cubicBezTo>
                <a:lnTo>
                  <a:pt x="1337322" y="271023"/>
                </a:lnTo>
                <a:lnTo>
                  <a:pt x="1338140" y="271842"/>
                </a:lnTo>
                <a:cubicBezTo>
                  <a:pt x="1339817" y="273520"/>
                  <a:pt x="1341494" y="275198"/>
                  <a:pt x="1341494" y="275198"/>
                </a:cubicBezTo>
                <a:lnTo>
                  <a:pt x="1336783" y="270484"/>
                </a:lnTo>
                <a:lnTo>
                  <a:pt x="1336548" y="270249"/>
                </a:lnTo>
                <a:lnTo>
                  <a:pt x="1334786" y="268486"/>
                </a:lnTo>
                <a:lnTo>
                  <a:pt x="1336485" y="270186"/>
                </a:lnTo>
                <a:lnTo>
                  <a:pt x="1332550" y="266249"/>
                </a:lnTo>
                <a:cubicBezTo>
                  <a:pt x="1325843" y="257299"/>
                  <a:pt x="1314664" y="246112"/>
                  <a:pt x="1303485" y="239400"/>
                </a:cubicBezTo>
                <a:cubicBezTo>
                  <a:pt x="1305720" y="239400"/>
                  <a:pt x="1301249" y="234925"/>
                  <a:pt x="1299013" y="232688"/>
                </a:cubicBezTo>
                <a:cubicBezTo>
                  <a:pt x="1296777" y="231569"/>
                  <a:pt x="1295659" y="231569"/>
                  <a:pt x="1294821" y="231290"/>
                </a:cubicBezTo>
                <a:lnTo>
                  <a:pt x="1292307" y="228215"/>
                </a:lnTo>
                <a:lnTo>
                  <a:pt x="1292546" y="228454"/>
                </a:lnTo>
                <a:lnTo>
                  <a:pt x="1294541" y="230451"/>
                </a:lnTo>
                <a:cubicBezTo>
                  <a:pt x="1294541" y="230451"/>
                  <a:pt x="1293423" y="229332"/>
                  <a:pt x="1292585" y="228493"/>
                </a:cubicBezTo>
                <a:lnTo>
                  <a:pt x="1292546" y="228454"/>
                </a:lnTo>
                <a:lnTo>
                  <a:pt x="1292306" y="228213"/>
                </a:lnTo>
                <a:lnTo>
                  <a:pt x="1292307" y="228215"/>
                </a:lnTo>
                <a:lnTo>
                  <a:pt x="1291188" y="227095"/>
                </a:lnTo>
                <a:cubicBezTo>
                  <a:pt x="1290629" y="226535"/>
                  <a:pt x="1290070" y="225976"/>
                  <a:pt x="1287834" y="223738"/>
                </a:cubicBezTo>
                <a:cubicBezTo>
                  <a:pt x="1285598" y="221501"/>
                  <a:pt x="1287834" y="223738"/>
                  <a:pt x="1287834" y="225976"/>
                </a:cubicBezTo>
                <a:cubicBezTo>
                  <a:pt x="1285598" y="223738"/>
                  <a:pt x="1278891" y="219264"/>
                  <a:pt x="1274419" y="212552"/>
                </a:cubicBezTo>
                <a:cubicBezTo>
                  <a:pt x="1267711" y="208077"/>
                  <a:pt x="1261004" y="203602"/>
                  <a:pt x="1258768" y="203602"/>
                </a:cubicBezTo>
                <a:cubicBezTo>
                  <a:pt x="1258768" y="201365"/>
                  <a:pt x="1258768" y="201365"/>
                  <a:pt x="1258768" y="201365"/>
                </a:cubicBezTo>
                <a:cubicBezTo>
                  <a:pt x="1254297" y="199127"/>
                  <a:pt x="1247589" y="192415"/>
                  <a:pt x="1240882" y="187940"/>
                </a:cubicBezTo>
                <a:cubicBezTo>
                  <a:pt x="1236410" y="185703"/>
                  <a:pt x="1243117" y="190178"/>
                  <a:pt x="1238646" y="187940"/>
                </a:cubicBezTo>
                <a:cubicBezTo>
                  <a:pt x="1234174" y="183466"/>
                  <a:pt x="1214052" y="170041"/>
                  <a:pt x="1211816" y="170041"/>
                </a:cubicBezTo>
                <a:cubicBezTo>
                  <a:pt x="1207344" y="167804"/>
                  <a:pt x="1211816" y="170041"/>
                  <a:pt x="1209580" y="167804"/>
                </a:cubicBezTo>
                <a:cubicBezTo>
                  <a:pt x="1209580" y="167804"/>
                  <a:pt x="1207344" y="165566"/>
                  <a:pt x="1207344" y="165566"/>
                </a:cubicBezTo>
                <a:cubicBezTo>
                  <a:pt x="1205108" y="163329"/>
                  <a:pt x="1207344" y="165566"/>
                  <a:pt x="1205108" y="165566"/>
                </a:cubicBezTo>
                <a:lnTo>
                  <a:pt x="1195388" y="161243"/>
                </a:lnTo>
                <a:lnTo>
                  <a:pt x="1195388" y="161319"/>
                </a:lnTo>
                <a:lnTo>
                  <a:pt x="1198401" y="163329"/>
                </a:lnTo>
                <a:lnTo>
                  <a:pt x="1197284" y="163329"/>
                </a:lnTo>
                <a:lnTo>
                  <a:pt x="1195639" y="162671"/>
                </a:lnTo>
                <a:lnTo>
                  <a:pt x="1195327" y="162490"/>
                </a:lnTo>
                <a:lnTo>
                  <a:pt x="1191980" y="161202"/>
                </a:lnTo>
                <a:lnTo>
                  <a:pt x="1191990" y="161210"/>
                </a:lnTo>
                <a:lnTo>
                  <a:pt x="1195639" y="162671"/>
                </a:lnTo>
                <a:lnTo>
                  <a:pt x="1196775" y="163329"/>
                </a:lnTo>
                <a:lnTo>
                  <a:pt x="1196165" y="163329"/>
                </a:lnTo>
                <a:lnTo>
                  <a:pt x="1198139" y="164119"/>
                </a:lnTo>
                <a:lnTo>
                  <a:pt x="1200637" y="165566"/>
                </a:lnTo>
                <a:cubicBezTo>
                  <a:pt x="1193929" y="163329"/>
                  <a:pt x="1202873" y="167804"/>
                  <a:pt x="1202873" y="167804"/>
                </a:cubicBezTo>
                <a:cubicBezTo>
                  <a:pt x="1207344" y="170041"/>
                  <a:pt x="1202873" y="167804"/>
                  <a:pt x="1209580" y="172279"/>
                </a:cubicBezTo>
                <a:cubicBezTo>
                  <a:pt x="1211816" y="174516"/>
                  <a:pt x="1220759" y="178991"/>
                  <a:pt x="1227467" y="183466"/>
                </a:cubicBezTo>
                <a:cubicBezTo>
                  <a:pt x="1225231" y="183466"/>
                  <a:pt x="1222995" y="181228"/>
                  <a:pt x="1222995" y="181228"/>
                </a:cubicBezTo>
                <a:cubicBezTo>
                  <a:pt x="1229702" y="185703"/>
                  <a:pt x="1234174" y="190178"/>
                  <a:pt x="1234174" y="187940"/>
                </a:cubicBezTo>
                <a:cubicBezTo>
                  <a:pt x="1238646" y="190178"/>
                  <a:pt x="1238646" y="192415"/>
                  <a:pt x="1243117" y="194652"/>
                </a:cubicBezTo>
                <a:cubicBezTo>
                  <a:pt x="1247589" y="196890"/>
                  <a:pt x="1249825" y="201365"/>
                  <a:pt x="1252061" y="203602"/>
                </a:cubicBezTo>
                <a:cubicBezTo>
                  <a:pt x="1256532" y="205839"/>
                  <a:pt x="1267711" y="212552"/>
                  <a:pt x="1272183" y="217026"/>
                </a:cubicBezTo>
                <a:cubicBezTo>
                  <a:pt x="1274419" y="219264"/>
                  <a:pt x="1276655" y="219264"/>
                  <a:pt x="1276655" y="219264"/>
                </a:cubicBezTo>
                <a:cubicBezTo>
                  <a:pt x="1278891" y="223738"/>
                  <a:pt x="1283362" y="225976"/>
                  <a:pt x="1292306" y="232688"/>
                </a:cubicBezTo>
                <a:lnTo>
                  <a:pt x="1289399" y="232017"/>
                </a:lnTo>
                <a:lnTo>
                  <a:pt x="1283362" y="225976"/>
                </a:lnTo>
                <a:cubicBezTo>
                  <a:pt x="1284480" y="228213"/>
                  <a:pt x="1286716" y="230451"/>
                  <a:pt x="1288673" y="231849"/>
                </a:cubicBezTo>
                <a:lnTo>
                  <a:pt x="1289399" y="232017"/>
                </a:lnTo>
                <a:lnTo>
                  <a:pt x="1292306" y="234925"/>
                </a:lnTo>
                <a:cubicBezTo>
                  <a:pt x="1294541" y="234925"/>
                  <a:pt x="1301249" y="241637"/>
                  <a:pt x="1301249" y="241637"/>
                </a:cubicBezTo>
                <a:cubicBezTo>
                  <a:pt x="1307956" y="248350"/>
                  <a:pt x="1312428" y="252824"/>
                  <a:pt x="1316900" y="255062"/>
                </a:cubicBezTo>
                <a:cubicBezTo>
                  <a:pt x="1316900" y="255062"/>
                  <a:pt x="1310192" y="252824"/>
                  <a:pt x="1312428" y="252824"/>
                </a:cubicBezTo>
                <a:lnTo>
                  <a:pt x="1316900" y="257299"/>
                </a:lnTo>
                <a:lnTo>
                  <a:pt x="1305722" y="250588"/>
                </a:lnTo>
                <a:lnTo>
                  <a:pt x="1303505" y="248370"/>
                </a:lnTo>
                <a:lnTo>
                  <a:pt x="1303485" y="248350"/>
                </a:lnTo>
                <a:lnTo>
                  <a:pt x="1304183" y="246846"/>
                </a:lnTo>
                <a:cubicBezTo>
                  <a:pt x="1301249" y="242756"/>
                  <a:pt x="1289511" y="232688"/>
                  <a:pt x="1287834" y="232688"/>
                </a:cubicBezTo>
                <a:cubicBezTo>
                  <a:pt x="1281126" y="228213"/>
                  <a:pt x="1290070" y="234925"/>
                  <a:pt x="1281126" y="228213"/>
                </a:cubicBezTo>
                <a:cubicBezTo>
                  <a:pt x="1283362" y="228213"/>
                  <a:pt x="1285598" y="230451"/>
                  <a:pt x="1285598" y="230451"/>
                </a:cubicBezTo>
                <a:cubicBezTo>
                  <a:pt x="1283362" y="225976"/>
                  <a:pt x="1278891" y="225976"/>
                  <a:pt x="1274419" y="221501"/>
                </a:cubicBezTo>
                <a:lnTo>
                  <a:pt x="1272755" y="220133"/>
                </a:lnTo>
                <a:lnTo>
                  <a:pt x="1272117" y="220133"/>
                </a:lnTo>
                <a:cubicBezTo>
                  <a:pt x="1274763" y="220133"/>
                  <a:pt x="1274763" y="222250"/>
                  <a:pt x="1274763" y="222250"/>
                </a:cubicBezTo>
                <a:cubicBezTo>
                  <a:pt x="1272117" y="220133"/>
                  <a:pt x="1269471" y="218017"/>
                  <a:pt x="1266825" y="215900"/>
                </a:cubicBezTo>
                <a:lnTo>
                  <a:pt x="1269046" y="217084"/>
                </a:lnTo>
                <a:lnTo>
                  <a:pt x="1266594" y="215069"/>
                </a:lnTo>
                <a:cubicBezTo>
                  <a:pt x="1264358" y="213670"/>
                  <a:pt x="1262122" y="212552"/>
                  <a:pt x="1258768" y="210314"/>
                </a:cubicBezTo>
                <a:cubicBezTo>
                  <a:pt x="1258768" y="210314"/>
                  <a:pt x="1252061" y="205839"/>
                  <a:pt x="1249825" y="203602"/>
                </a:cubicBezTo>
                <a:cubicBezTo>
                  <a:pt x="1247589" y="201365"/>
                  <a:pt x="1240882" y="196890"/>
                  <a:pt x="1240882" y="196890"/>
                </a:cubicBezTo>
                <a:cubicBezTo>
                  <a:pt x="1234174" y="192415"/>
                  <a:pt x="1238646" y="196890"/>
                  <a:pt x="1234174" y="192415"/>
                </a:cubicBezTo>
                <a:cubicBezTo>
                  <a:pt x="1230821" y="190178"/>
                  <a:pt x="1230262" y="190178"/>
                  <a:pt x="1229703" y="190178"/>
                </a:cubicBezTo>
                <a:lnTo>
                  <a:pt x="1229699" y="190176"/>
                </a:lnTo>
                <a:lnTo>
                  <a:pt x="1225790" y="187381"/>
                </a:lnTo>
                <a:lnTo>
                  <a:pt x="1225231" y="187940"/>
                </a:lnTo>
                <a:lnTo>
                  <a:pt x="1220759" y="185703"/>
                </a:lnTo>
                <a:lnTo>
                  <a:pt x="1218523" y="184025"/>
                </a:lnTo>
                <a:lnTo>
                  <a:pt x="1218523" y="183466"/>
                </a:lnTo>
                <a:cubicBezTo>
                  <a:pt x="1214052" y="181228"/>
                  <a:pt x="1211816" y="181228"/>
                  <a:pt x="1211816" y="178991"/>
                </a:cubicBezTo>
                <a:lnTo>
                  <a:pt x="1218523" y="184025"/>
                </a:lnTo>
                <a:lnTo>
                  <a:pt x="1218523" y="185703"/>
                </a:lnTo>
                <a:cubicBezTo>
                  <a:pt x="1209580" y="181228"/>
                  <a:pt x="1205108" y="176753"/>
                  <a:pt x="1200637" y="172279"/>
                </a:cubicBezTo>
                <a:lnTo>
                  <a:pt x="1199147" y="171533"/>
                </a:lnTo>
                <a:lnTo>
                  <a:pt x="1191694" y="165566"/>
                </a:lnTo>
                <a:cubicBezTo>
                  <a:pt x="1193929" y="167804"/>
                  <a:pt x="1200637" y="170041"/>
                  <a:pt x="1205108" y="174516"/>
                </a:cubicBezTo>
                <a:cubicBezTo>
                  <a:pt x="1211816" y="178991"/>
                  <a:pt x="1216288" y="181228"/>
                  <a:pt x="1222995" y="185703"/>
                </a:cubicBezTo>
                <a:cubicBezTo>
                  <a:pt x="1220759" y="183466"/>
                  <a:pt x="1214052" y="178991"/>
                  <a:pt x="1218523" y="181228"/>
                </a:cubicBezTo>
                <a:cubicBezTo>
                  <a:pt x="1214052" y="176753"/>
                  <a:pt x="1207344" y="172279"/>
                  <a:pt x="1198401" y="167804"/>
                </a:cubicBezTo>
                <a:cubicBezTo>
                  <a:pt x="1198401" y="167804"/>
                  <a:pt x="1200637" y="170041"/>
                  <a:pt x="1200637" y="170041"/>
                </a:cubicBezTo>
                <a:cubicBezTo>
                  <a:pt x="1196165" y="167804"/>
                  <a:pt x="1193929" y="165566"/>
                  <a:pt x="1196165" y="167804"/>
                </a:cubicBezTo>
                <a:cubicBezTo>
                  <a:pt x="1193929" y="165566"/>
                  <a:pt x="1189458" y="163329"/>
                  <a:pt x="1187222" y="161092"/>
                </a:cubicBezTo>
                <a:lnTo>
                  <a:pt x="1185980" y="161340"/>
                </a:lnTo>
                <a:lnTo>
                  <a:pt x="1185189" y="160888"/>
                </a:lnTo>
                <a:lnTo>
                  <a:pt x="1182750" y="158854"/>
                </a:lnTo>
                <a:lnTo>
                  <a:pt x="1183744" y="160062"/>
                </a:lnTo>
                <a:lnTo>
                  <a:pt x="1173807" y="154380"/>
                </a:lnTo>
                <a:cubicBezTo>
                  <a:pt x="1167099" y="149905"/>
                  <a:pt x="1160392" y="147667"/>
                  <a:pt x="1153685" y="143193"/>
                </a:cubicBezTo>
                <a:lnTo>
                  <a:pt x="1152912" y="143193"/>
                </a:lnTo>
                <a:lnTo>
                  <a:pt x="1161874" y="148371"/>
                </a:lnTo>
                <a:cubicBezTo>
                  <a:pt x="1159640" y="148371"/>
                  <a:pt x="1152937" y="143853"/>
                  <a:pt x="1157406" y="146112"/>
                </a:cubicBezTo>
                <a:lnTo>
                  <a:pt x="1151631" y="143193"/>
                </a:lnTo>
                <a:lnTo>
                  <a:pt x="1149213" y="143193"/>
                </a:lnTo>
                <a:cubicBezTo>
                  <a:pt x="1151449" y="143193"/>
                  <a:pt x="1153685" y="145430"/>
                  <a:pt x="1158156" y="147667"/>
                </a:cubicBezTo>
                <a:cubicBezTo>
                  <a:pt x="1149213" y="143193"/>
                  <a:pt x="1153685" y="145430"/>
                  <a:pt x="1160392" y="149905"/>
                </a:cubicBezTo>
                <a:cubicBezTo>
                  <a:pt x="1162628" y="149905"/>
                  <a:pt x="1160392" y="147667"/>
                  <a:pt x="1164864" y="149905"/>
                </a:cubicBezTo>
                <a:cubicBezTo>
                  <a:pt x="1167099" y="152142"/>
                  <a:pt x="1162628" y="149905"/>
                  <a:pt x="1167099" y="152142"/>
                </a:cubicBezTo>
                <a:cubicBezTo>
                  <a:pt x="1171571" y="154380"/>
                  <a:pt x="1169335" y="152142"/>
                  <a:pt x="1171571" y="154380"/>
                </a:cubicBezTo>
                <a:cubicBezTo>
                  <a:pt x="1176043" y="156617"/>
                  <a:pt x="1176043" y="157176"/>
                  <a:pt x="1176322" y="158015"/>
                </a:cubicBezTo>
                <a:lnTo>
                  <a:pt x="1179569" y="160700"/>
                </a:lnTo>
                <a:lnTo>
                  <a:pt x="1176043" y="159570"/>
                </a:lnTo>
                <a:lnTo>
                  <a:pt x="1176043" y="158854"/>
                </a:lnTo>
                <a:lnTo>
                  <a:pt x="1173807" y="157554"/>
                </a:lnTo>
                <a:lnTo>
                  <a:pt x="1173807" y="156617"/>
                </a:lnTo>
                <a:lnTo>
                  <a:pt x="1165144" y="152406"/>
                </a:lnTo>
                <a:lnTo>
                  <a:pt x="1164864" y="152142"/>
                </a:lnTo>
                <a:lnTo>
                  <a:pt x="1164778" y="152228"/>
                </a:lnTo>
                <a:lnTo>
                  <a:pt x="1164025" y="151862"/>
                </a:lnTo>
                <a:lnTo>
                  <a:pt x="1164732" y="152274"/>
                </a:lnTo>
                <a:lnTo>
                  <a:pt x="1163746" y="153261"/>
                </a:lnTo>
                <a:cubicBezTo>
                  <a:pt x="1164305" y="153820"/>
                  <a:pt x="1164864" y="154380"/>
                  <a:pt x="1162628" y="154380"/>
                </a:cubicBezTo>
                <a:lnTo>
                  <a:pt x="1174647" y="160120"/>
                </a:lnTo>
                <a:lnTo>
                  <a:pt x="1176043" y="161092"/>
                </a:lnTo>
                <a:lnTo>
                  <a:pt x="1176043" y="160939"/>
                </a:lnTo>
                <a:lnTo>
                  <a:pt x="1187222" y="167804"/>
                </a:lnTo>
                <a:cubicBezTo>
                  <a:pt x="1187222" y="167804"/>
                  <a:pt x="1196165" y="172279"/>
                  <a:pt x="1191694" y="170041"/>
                </a:cubicBezTo>
                <a:cubicBezTo>
                  <a:pt x="1196165" y="172279"/>
                  <a:pt x="1200637" y="174516"/>
                  <a:pt x="1205108" y="176753"/>
                </a:cubicBezTo>
                <a:cubicBezTo>
                  <a:pt x="1200637" y="174516"/>
                  <a:pt x="1202873" y="176753"/>
                  <a:pt x="1198401" y="174516"/>
                </a:cubicBezTo>
                <a:lnTo>
                  <a:pt x="1200638" y="176754"/>
                </a:lnTo>
                <a:lnTo>
                  <a:pt x="1200637" y="176753"/>
                </a:lnTo>
                <a:lnTo>
                  <a:pt x="1201172" y="177289"/>
                </a:lnTo>
                <a:lnTo>
                  <a:pt x="1202873" y="178991"/>
                </a:lnTo>
                <a:lnTo>
                  <a:pt x="1202873" y="178991"/>
                </a:lnTo>
                <a:lnTo>
                  <a:pt x="1205108" y="181228"/>
                </a:lnTo>
                <a:cubicBezTo>
                  <a:pt x="1200637" y="178991"/>
                  <a:pt x="1207344" y="183466"/>
                  <a:pt x="1198401" y="178991"/>
                </a:cubicBezTo>
                <a:cubicBezTo>
                  <a:pt x="1198401" y="178991"/>
                  <a:pt x="1207344" y="183466"/>
                  <a:pt x="1205108" y="183466"/>
                </a:cubicBezTo>
                <a:cubicBezTo>
                  <a:pt x="1209580" y="185703"/>
                  <a:pt x="1209580" y="185703"/>
                  <a:pt x="1207344" y="185703"/>
                </a:cubicBezTo>
                <a:cubicBezTo>
                  <a:pt x="1209580" y="185703"/>
                  <a:pt x="1209580" y="185703"/>
                  <a:pt x="1209580" y="185703"/>
                </a:cubicBezTo>
                <a:cubicBezTo>
                  <a:pt x="1214052" y="187940"/>
                  <a:pt x="1214052" y="187940"/>
                  <a:pt x="1211816" y="187940"/>
                </a:cubicBezTo>
                <a:cubicBezTo>
                  <a:pt x="1220759" y="194652"/>
                  <a:pt x="1227467" y="199127"/>
                  <a:pt x="1236410" y="205839"/>
                </a:cubicBezTo>
                <a:cubicBezTo>
                  <a:pt x="1236410" y="205839"/>
                  <a:pt x="1234174" y="203602"/>
                  <a:pt x="1234174" y="205839"/>
                </a:cubicBezTo>
                <a:cubicBezTo>
                  <a:pt x="1227467" y="199127"/>
                  <a:pt x="1220759" y="196890"/>
                  <a:pt x="1216288" y="192415"/>
                </a:cubicBezTo>
                <a:cubicBezTo>
                  <a:pt x="1218523" y="194652"/>
                  <a:pt x="1222995" y="199127"/>
                  <a:pt x="1229702" y="203602"/>
                </a:cubicBezTo>
                <a:cubicBezTo>
                  <a:pt x="1236410" y="210314"/>
                  <a:pt x="1245353" y="214789"/>
                  <a:pt x="1249825" y="219264"/>
                </a:cubicBezTo>
                <a:cubicBezTo>
                  <a:pt x="1252061" y="219264"/>
                  <a:pt x="1252061" y="219264"/>
                  <a:pt x="1254297" y="219264"/>
                </a:cubicBezTo>
                <a:cubicBezTo>
                  <a:pt x="1254297" y="221501"/>
                  <a:pt x="1256532" y="223738"/>
                  <a:pt x="1254297" y="221501"/>
                </a:cubicBezTo>
                <a:cubicBezTo>
                  <a:pt x="1256532" y="223738"/>
                  <a:pt x="1258768" y="223738"/>
                  <a:pt x="1261004" y="225976"/>
                </a:cubicBezTo>
                <a:cubicBezTo>
                  <a:pt x="1258768" y="225976"/>
                  <a:pt x="1256532" y="223738"/>
                  <a:pt x="1254297" y="223738"/>
                </a:cubicBezTo>
                <a:cubicBezTo>
                  <a:pt x="1261004" y="228213"/>
                  <a:pt x="1269947" y="237163"/>
                  <a:pt x="1272183" y="237163"/>
                </a:cubicBezTo>
                <a:cubicBezTo>
                  <a:pt x="1274419" y="239400"/>
                  <a:pt x="1269947" y="237163"/>
                  <a:pt x="1269947" y="237163"/>
                </a:cubicBezTo>
                <a:cubicBezTo>
                  <a:pt x="1276655" y="243875"/>
                  <a:pt x="1281126" y="246112"/>
                  <a:pt x="1285598" y="248350"/>
                </a:cubicBezTo>
                <a:cubicBezTo>
                  <a:pt x="1287834" y="252824"/>
                  <a:pt x="1292306" y="255062"/>
                  <a:pt x="1299013" y="261774"/>
                </a:cubicBezTo>
                <a:cubicBezTo>
                  <a:pt x="1296777" y="259537"/>
                  <a:pt x="1294541" y="259537"/>
                  <a:pt x="1301249" y="264011"/>
                </a:cubicBezTo>
                <a:cubicBezTo>
                  <a:pt x="1302367" y="265130"/>
                  <a:pt x="1300690" y="264011"/>
                  <a:pt x="1298454" y="262613"/>
                </a:cubicBezTo>
                <a:lnTo>
                  <a:pt x="1293693" y="260231"/>
                </a:lnTo>
                <a:lnTo>
                  <a:pt x="1292307" y="259537"/>
                </a:lnTo>
                <a:lnTo>
                  <a:pt x="1283362" y="252824"/>
                </a:lnTo>
                <a:cubicBezTo>
                  <a:pt x="1283362" y="250587"/>
                  <a:pt x="1285598" y="255062"/>
                  <a:pt x="1287834" y="255062"/>
                </a:cubicBezTo>
                <a:cubicBezTo>
                  <a:pt x="1285598" y="252824"/>
                  <a:pt x="1285598" y="252824"/>
                  <a:pt x="1285598" y="252824"/>
                </a:cubicBezTo>
                <a:cubicBezTo>
                  <a:pt x="1283362" y="250587"/>
                  <a:pt x="1283362" y="250587"/>
                  <a:pt x="1283362" y="250587"/>
                </a:cubicBezTo>
                <a:lnTo>
                  <a:pt x="1280452" y="249131"/>
                </a:lnTo>
                <a:lnTo>
                  <a:pt x="1280452" y="249238"/>
                </a:lnTo>
                <a:lnTo>
                  <a:pt x="1280301" y="249055"/>
                </a:lnTo>
                <a:lnTo>
                  <a:pt x="1278891" y="248350"/>
                </a:lnTo>
                <a:cubicBezTo>
                  <a:pt x="1274419" y="243875"/>
                  <a:pt x="1276655" y="246112"/>
                  <a:pt x="1276655" y="248350"/>
                </a:cubicBezTo>
                <a:lnTo>
                  <a:pt x="1273637" y="244725"/>
                </a:lnTo>
                <a:lnTo>
                  <a:pt x="1269207" y="240348"/>
                </a:lnTo>
                <a:cubicBezTo>
                  <a:pt x="1266958" y="238126"/>
                  <a:pt x="1271456" y="240348"/>
                  <a:pt x="1266958" y="238126"/>
                </a:cubicBezTo>
                <a:cubicBezTo>
                  <a:pt x="1266958" y="238126"/>
                  <a:pt x="1266958" y="235903"/>
                  <a:pt x="1264709" y="235903"/>
                </a:cubicBezTo>
                <a:cubicBezTo>
                  <a:pt x="1260211" y="231458"/>
                  <a:pt x="1262460" y="235903"/>
                  <a:pt x="1255713" y="229236"/>
                </a:cubicBezTo>
                <a:lnTo>
                  <a:pt x="1257466" y="229582"/>
                </a:lnTo>
                <a:lnTo>
                  <a:pt x="1252061" y="225976"/>
                </a:lnTo>
                <a:cubicBezTo>
                  <a:pt x="1249825" y="223738"/>
                  <a:pt x="1249825" y="223738"/>
                  <a:pt x="1247589" y="221501"/>
                </a:cubicBezTo>
                <a:cubicBezTo>
                  <a:pt x="1245353" y="221501"/>
                  <a:pt x="1249825" y="225976"/>
                  <a:pt x="1247589" y="223738"/>
                </a:cubicBezTo>
                <a:cubicBezTo>
                  <a:pt x="1245353" y="221501"/>
                  <a:pt x="1245353" y="221501"/>
                  <a:pt x="1240882" y="219264"/>
                </a:cubicBezTo>
                <a:cubicBezTo>
                  <a:pt x="1245353" y="221501"/>
                  <a:pt x="1245353" y="221501"/>
                  <a:pt x="1238646" y="214789"/>
                </a:cubicBezTo>
                <a:cubicBezTo>
                  <a:pt x="1240882" y="219264"/>
                  <a:pt x="1243117" y="219264"/>
                  <a:pt x="1236410" y="214789"/>
                </a:cubicBezTo>
                <a:cubicBezTo>
                  <a:pt x="1238646" y="217026"/>
                  <a:pt x="1229702" y="210314"/>
                  <a:pt x="1227467" y="208077"/>
                </a:cubicBezTo>
                <a:cubicBezTo>
                  <a:pt x="1225231" y="205839"/>
                  <a:pt x="1227467" y="208077"/>
                  <a:pt x="1222995" y="203602"/>
                </a:cubicBezTo>
                <a:cubicBezTo>
                  <a:pt x="1218523" y="201365"/>
                  <a:pt x="1227467" y="210314"/>
                  <a:pt x="1234174" y="214789"/>
                </a:cubicBezTo>
                <a:cubicBezTo>
                  <a:pt x="1229702" y="212552"/>
                  <a:pt x="1225231" y="205839"/>
                  <a:pt x="1220759" y="205839"/>
                </a:cubicBezTo>
                <a:lnTo>
                  <a:pt x="1217742" y="201310"/>
                </a:lnTo>
                <a:lnTo>
                  <a:pt x="1217860" y="201365"/>
                </a:lnTo>
                <a:cubicBezTo>
                  <a:pt x="1218244" y="201365"/>
                  <a:pt x="1217965" y="200805"/>
                  <a:pt x="1216288" y="199127"/>
                </a:cubicBezTo>
                <a:cubicBezTo>
                  <a:pt x="1211816" y="196890"/>
                  <a:pt x="1209580" y="194652"/>
                  <a:pt x="1209580" y="196890"/>
                </a:cubicBezTo>
                <a:cubicBezTo>
                  <a:pt x="1214052" y="199127"/>
                  <a:pt x="1211816" y="196890"/>
                  <a:pt x="1216288" y="199127"/>
                </a:cubicBezTo>
                <a:lnTo>
                  <a:pt x="1217742" y="201310"/>
                </a:lnTo>
                <a:lnTo>
                  <a:pt x="1215449" y="200246"/>
                </a:lnTo>
                <a:cubicBezTo>
                  <a:pt x="1213493" y="199127"/>
                  <a:pt x="1211816" y="198009"/>
                  <a:pt x="1216288" y="201365"/>
                </a:cubicBezTo>
                <a:cubicBezTo>
                  <a:pt x="1215170" y="201365"/>
                  <a:pt x="1212934" y="199687"/>
                  <a:pt x="1210419" y="197729"/>
                </a:cubicBezTo>
                <a:lnTo>
                  <a:pt x="1206810" y="195188"/>
                </a:lnTo>
                <a:lnTo>
                  <a:pt x="1207344" y="194652"/>
                </a:lnTo>
                <a:lnTo>
                  <a:pt x="1202874" y="192416"/>
                </a:lnTo>
                <a:lnTo>
                  <a:pt x="1202873" y="192415"/>
                </a:lnTo>
                <a:lnTo>
                  <a:pt x="1202874" y="192416"/>
                </a:lnTo>
                <a:lnTo>
                  <a:pt x="1198401" y="190178"/>
                </a:lnTo>
                <a:lnTo>
                  <a:pt x="1195085" y="187192"/>
                </a:lnTo>
                <a:lnTo>
                  <a:pt x="1192553" y="185788"/>
                </a:lnTo>
                <a:lnTo>
                  <a:pt x="1190377" y="184413"/>
                </a:lnTo>
                <a:lnTo>
                  <a:pt x="1187222" y="183466"/>
                </a:lnTo>
                <a:cubicBezTo>
                  <a:pt x="1180514" y="178991"/>
                  <a:pt x="1171571" y="174516"/>
                  <a:pt x="1171571" y="174516"/>
                </a:cubicBezTo>
                <a:cubicBezTo>
                  <a:pt x="1169335" y="174516"/>
                  <a:pt x="1171571" y="174516"/>
                  <a:pt x="1169335" y="172279"/>
                </a:cubicBezTo>
                <a:cubicBezTo>
                  <a:pt x="1178279" y="178991"/>
                  <a:pt x="1171571" y="172279"/>
                  <a:pt x="1169335" y="170041"/>
                </a:cubicBezTo>
                <a:cubicBezTo>
                  <a:pt x="1162628" y="167804"/>
                  <a:pt x="1167099" y="170041"/>
                  <a:pt x="1164864" y="170041"/>
                </a:cubicBezTo>
                <a:cubicBezTo>
                  <a:pt x="1160392" y="167804"/>
                  <a:pt x="1153685" y="163329"/>
                  <a:pt x="1151449" y="161092"/>
                </a:cubicBezTo>
                <a:cubicBezTo>
                  <a:pt x="1144741" y="158854"/>
                  <a:pt x="1138034" y="156617"/>
                  <a:pt x="1133562" y="152142"/>
                </a:cubicBezTo>
                <a:cubicBezTo>
                  <a:pt x="1126855" y="149905"/>
                  <a:pt x="1122383" y="147667"/>
                  <a:pt x="1117911" y="145430"/>
                </a:cubicBezTo>
                <a:cubicBezTo>
                  <a:pt x="1117911" y="147667"/>
                  <a:pt x="1124619" y="149905"/>
                  <a:pt x="1122383" y="149905"/>
                </a:cubicBezTo>
                <a:cubicBezTo>
                  <a:pt x="1120147" y="147667"/>
                  <a:pt x="1117911" y="147667"/>
                  <a:pt x="1117911" y="147667"/>
                </a:cubicBezTo>
                <a:cubicBezTo>
                  <a:pt x="1115676" y="145430"/>
                  <a:pt x="1115676" y="145430"/>
                  <a:pt x="1115676" y="145430"/>
                </a:cubicBezTo>
                <a:cubicBezTo>
                  <a:pt x="1108968" y="143193"/>
                  <a:pt x="1106732" y="143193"/>
                  <a:pt x="1100025" y="140955"/>
                </a:cubicBezTo>
                <a:cubicBezTo>
                  <a:pt x="1102261" y="138718"/>
                  <a:pt x="1104496" y="140955"/>
                  <a:pt x="1104496" y="140955"/>
                </a:cubicBezTo>
                <a:cubicBezTo>
                  <a:pt x="1088846" y="134243"/>
                  <a:pt x="1079902" y="129768"/>
                  <a:pt x="1068723" y="127531"/>
                </a:cubicBezTo>
                <a:cubicBezTo>
                  <a:pt x="1059780" y="123056"/>
                  <a:pt x="1048601" y="118581"/>
                  <a:pt x="1032950" y="114107"/>
                </a:cubicBezTo>
                <a:cubicBezTo>
                  <a:pt x="1039658" y="116344"/>
                  <a:pt x="1044129" y="118581"/>
                  <a:pt x="1048601" y="120819"/>
                </a:cubicBezTo>
                <a:cubicBezTo>
                  <a:pt x="1044129" y="118581"/>
                  <a:pt x="1037422" y="116344"/>
                  <a:pt x="1030714" y="114107"/>
                </a:cubicBezTo>
                <a:cubicBezTo>
                  <a:pt x="1024007" y="111869"/>
                  <a:pt x="1017299" y="109632"/>
                  <a:pt x="1010592" y="109632"/>
                </a:cubicBezTo>
                <a:cubicBezTo>
                  <a:pt x="1015064" y="111869"/>
                  <a:pt x="1017299" y="111869"/>
                  <a:pt x="1015064" y="111869"/>
                </a:cubicBezTo>
                <a:cubicBezTo>
                  <a:pt x="1006120" y="109632"/>
                  <a:pt x="999413" y="107395"/>
                  <a:pt x="994941" y="105157"/>
                </a:cubicBezTo>
                <a:cubicBezTo>
                  <a:pt x="988234" y="105157"/>
                  <a:pt x="983762" y="102920"/>
                  <a:pt x="981526" y="102920"/>
                </a:cubicBezTo>
                <a:cubicBezTo>
                  <a:pt x="985998" y="105157"/>
                  <a:pt x="990470" y="105157"/>
                  <a:pt x="994941" y="107395"/>
                </a:cubicBezTo>
                <a:cubicBezTo>
                  <a:pt x="994941" y="109632"/>
                  <a:pt x="999413" y="109632"/>
                  <a:pt x="1003884" y="111869"/>
                </a:cubicBezTo>
                <a:cubicBezTo>
                  <a:pt x="1006120" y="114107"/>
                  <a:pt x="1013946" y="116903"/>
                  <a:pt x="1022330" y="119141"/>
                </a:cubicBezTo>
                <a:lnTo>
                  <a:pt x="1033665" y="121177"/>
                </a:lnTo>
                <a:lnTo>
                  <a:pt x="1046365" y="127531"/>
                </a:lnTo>
                <a:cubicBezTo>
                  <a:pt x="1048601" y="127531"/>
                  <a:pt x="1053073" y="129768"/>
                  <a:pt x="1053073" y="129768"/>
                </a:cubicBezTo>
                <a:cubicBezTo>
                  <a:pt x="1057544" y="129768"/>
                  <a:pt x="1053073" y="129768"/>
                  <a:pt x="1057544" y="132006"/>
                </a:cubicBezTo>
                <a:cubicBezTo>
                  <a:pt x="1059780" y="132006"/>
                  <a:pt x="1059780" y="132006"/>
                  <a:pt x="1064252" y="134243"/>
                </a:cubicBezTo>
                <a:cubicBezTo>
                  <a:pt x="1066487" y="136480"/>
                  <a:pt x="1075431" y="138718"/>
                  <a:pt x="1082138" y="140955"/>
                </a:cubicBezTo>
                <a:cubicBezTo>
                  <a:pt x="1086610" y="143193"/>
                  <a:pt x="1093317" y="145430"/>
                  <a:pt x="1097789" y="147667"/>
                </a:cubicBezTo>
                <a:cubicBezTo>
                  <a:pt x="1104496" y="149905"/>
                  <a:pt x="1108968" y="152142"/>
                  <a:pt x="1113440" y="154380"/>
                </a:cubicBezTo>
                <a:cubicBezTo>
                  <a:pt x="1117911" y="156617"/>
                  <a:pt x="1120147" y="156617"/>
                  <a:pt x="1124619" y="158854"/>
                </a:cubicBezTo>
                <a:cubicBezTo>
                  <a:pt x="1124619" y="158854"/>
                  <a:pt x="1131326" y="161092"/>
                  <a:pt x="1129090" y="163329"/>
                </a:cubicBezTo>
                <a:cubicBezTo>
                  <a:pt x="1135798" y="165567"/>
                  <a:pt x="1139711" y="167245"/>
                  <a:pt x="1143623" y="169202"/>
                </a:cubicBezTo>
                <a:lnTo>
                  <a:pt x="1154597" y="174904"/>
                </a:lnTo>
                <a:lnTo>
                  <a:pt x="1161510" y="180669"/>
                </a:lnTo>
                <a:lnTo>
                  <a:pt x="1153685" y="176753"/>
                </a:lnTo>
                <a:cubicBezTo>
                  <a:pt x="1146977" y="174516"/>
                  <a:pt x="1144741" y="172279"/>
                  <a:pt x="1144741" y="174516"/>
                </a:cubicBezTo>
                <a:cubicBezTo>
                  <a:pt x="1138034" y="170041"/>
                  <a:pt x="1138034" y="170041"/>
                  <a:pt x="1129090" y="165566"/>
                </a:cubicBezTo>
                <a:cubicBezTo>
                  <a:pt x="1126855" y="163329"/>
                  <a:pt x="1129090" y="165566"/>
                  <a:pt x="1124619" y="163329"/>
                </a:cubicBezTo>
                <a:cubicBezTo>
                  <a:pt x="1124619" y="163329"/>
                  <a:pt x="1126855" y="165566"/>
                  <a:pt x="1124619" y="165566"/>
                </a:cubicBezTo>
                <a:cubicBezTo>
                  <a:pt x="1117911" y="161092"/>
                  <a:pt x="1104496" y="156617"/>
                  <a:pt x="1102261" y="156617"/>
                </a:cubicBezTo>
                <a:cubicBezTo>
                  <a:pt x="1100025" y="154380"/>
                  <a:pt x="1097789" y="154380"/>
                  <a:pt x="1095553" y="152142"/>
                </a:cubicBezTo>
                <a:cubicBezTo>
                  <a:pt x="1093317" y="152142"/>
                  <a:pt x="1091082" y="149905"/>
                  <a:pt x="1088846" y="149905"/>
                </a:cubicBezTo>
                <a:cubicBezTo>
                  <a:pt x="1084374" y="147667"/>
                  <a:pt x="1079902" y="145430"/>
                  <a:pt x="1075431" y="143193"/>
                </a:cubicBezTo>
                <a:cubicBezTo>
                  <a:pt x="1073195" y="143193"/>
                  <a:pt x="1066487" y="140955"/>
                  <a:pt x="1062016" y="138718"/>
                </a:cubicBezTo>
                <a:cubicBezTo>
                  <a:pt x="1055308" y="136480"/>
                  <a:pt x="1050837" y="134243"/>
                  <a:pt x="1048601" y="134243"/>
                </a:cubicBezTo>
                <a:cubicBezTo>
                  <a:pt x="1046365" y="134243"/>
                  <a:pt x="1046365" y="134243"/>
                  <a:pt x="1046365" y="132006"/>
                </a:cubicBezTo>
                <a:cubicBezTo>
                  <a:pt x="1044129" y="132006"/>
                  <a:pt x="1041893" y="132006"/>
                  <a:pt x="1039658" y="132006"/>
                </a:cubicBezTo>
                <a:cubicBezTo>
                  <a:pt x="1037422" y="129768"/>
                  <a:pt x="1032950" y="127531"/>
                  <a:pt x="1028479" y="127531"/>
                </a:cubicBezTo>
                <a:cubicBezTo>
                  <a:pt x="1024007" y="125294"/>
                  <a:pt x="1019535" y="125294"/>
                  <a:pt x="1015064" y="123056"/>
                </a:cubicBezTo>
                <a:cubicBezTo>
                  <a:pt x="1006120" y="120819"/>
                  <a:pt x="999413" y="118581"/>
                  <a:pt x="994941" y="118581"/>
                </a:cubicBezTo>
                <a:cubicBezTo>
                  <a:pt x="990470" y="116344"/>
                  <a:pt x="974819" y="111869"/>
                  <a:pt x="968111" y="111869"/>
                </a:cubicBezTo>
                <a:cubicBezTo>
                  <a:pt x="970347" y="111869"/>
                  <a:pt x="970347" y="111869"/>
                  <a:pt x="970347" y="114107"/>
                </a:cubicBezTo>
                <a:cubicBezTo>
                  <a:pt x="961404" y="111869"/>
                  <a:pt x="952461" y="109632"/>
                  <a:pt x="943517" y="109632"/>
                </a:cubicBezTo>
                <a:cubicBezTo>
                  <a:pt x="936810" y="107395"/>
                  <a:pt x="930102" y="107395"/>
                  <a:pt x="925631" y="107395"/>
                </a:cubicBezTo>
                <a:cubicBezTo>
                  <a:pt x="918923" y="107395"/>
                  <a:pt x="912216" y="105157"/>
                  <a:pt x="905508" y="105157"/>
                </a:cubicBezTo>
                <a:cubicBezTo>
                  <a:pt x="901037" y="105157"/>
                  <a:pt x="894329" y="102920"/>
                  <a:pt x="887622" y="102920"/>
                </a:cubicBezTo>
                <a:cubicBezTo>
                  <a:pt x="880914" y="102920"/>
                  <a:pt x="876443" y="102920"/>
                  <a:pt x="871971" y="102920"/>
                </a:cubicBezTo>
                <a:cubicBezTo>
                  <a:pt x="865263" y="102920"/>
                  <a:pt x="860792" y="102920"/>
                  <a:pt x="856320" y="102920"/>
                </a:cubicBezTo>
                <a:cubicBezTo>
                  <a:pt x="849613" y="102920"/>
                  <a:pt x="847377" y="102920"/>
                  <a:pt x="842905" y="102920"/>
                </a:cubicBezTo>
                <a:cubicBezTo>
                  <a:pt x="840669" y="102920"/>
                  <a:pt x="838434" y="102920"/>
                  <a:pt x="836198" y="102920"/>
                </a:cubicBezTo>
                <a:cubicBezTo>
                  <a:pt x="833962" y="102920"/>
                  <a:pt x="831726" y="100682"/>
                  <a:pt x="829490" y="100682"/>
                </a:cubicBezTo>
                <a:cubicBezTo>
                  <a:pt x="827254" y="100682"/>
                  <a:pt x="825019" y="100682"/>
                  <a:pt x="827254" y="100682"/>
                </a:cubicBezTo>
                <a:cubicBezTo>
                  <a:pt x="822783" y="102920"/>
                  <a:pt x="818311" y="102920"/>
                  <a:pt x="816075" y="100682"/>
                </a:cubicBezTo>
                <a:cubicBezTo>
                  <a:pt x="804896" y="102920"/>
                  <a:pt x="795953" y="102920"/>
                  <a:pt x="789246" y="102920"/>
                </a:cubicBezTo>
                <a:cubicBezTo>
                  <a:pt x="780302" y="102920"/>
                  <a:pt x="771359" y="105157"/>
                  <a:pt x="762416" y="105157"/>
                </a:cubicBezTo>
                <a:cubicBezTo>
                  <a:pt x="755708" y="107395"/>
                  <a:pt x="746765" y="107395"/>
                  <a:pt x="737822" y="109632"/>
                </a:cubicBezTo>
                <a:cubicBezTo>
                  <a:pt x="728878" y="109632"/>
                  <a:pt x="719935" y="111869"/>
                  <a:pt x="710992" y="111869"/>
                </a:cubicBezTo>
                <a:cubicBezTo>
                  <a:pt x="679690" y="118581"/>
                  <a:pt x="646153" y="127531"/>
                  <a:pt x="623795" y="136480"/>
                </a:cubicBezTo>
                <a:cubicBezTo>
                  <a:pt x="623795" y="134243"/>
                  <a:pt x="619323" y="136480"/>
                  <a:pt x="621559" y="134243"/>
                </a:cubicBezTo>
                <a:cubicBezTo>
                  <a:pt x="614851" y="136480"/>
                  <a:pt x="614851" y="136480"/>
                  <a:pt x="617087" y="138718"/>
                </a:cubicBezTo>
                <a:cubicBezTo>
                  <a:pt x="610380" y="138718"/>
                  <a:pt x="612616" y="138718"/>
                  <a:pt x="610380" y="138718"/>
                </a:cubicBezTo>
                <a:cubicBezTo>
                  <a:pt x="610380" y="140955"/>
                  <a:pt x="608144" y="140955"/>
                  <a:pt x="601436" y="140955"/>
                </a:cubicBezTo>
                <a:cubicBezTo>
                  <a:pt x="601436" y="143193"/>
                  <a:pt x="610380" y="138718"/>
                  <a:pt x="608144" y="140955"/>
                </a:cubicBezTo>
                <a:cubicBezTo>
                  <a:pt x="603672" y="143193"/>
                  <a:pt x="590257" y="147667"/>
                  <a:pt x="590257" y="145430"/>
                </a:cubicBezTo>
                <a:cubicBezTo>
                  <a:pt x="585786" y="147667"/>
                  <a:pt x="585786" y="147667"/>
                  <a:pt x="585786" y="147667"/>
                </a:cubicBezTo>
                <a:cubicBezTo>
                  <a:pt x="576842" y="152142"/>
                  <a:pt x="572371" y="154380"/>
                  <a:pt x="565663" y="156617"/>
                </a:cubicBezTo>
                <a:cubicBezTo>
                  <a:pt x="561192" y="156617"/>
                  <a:pt x="554484" y="161092"/>
                  <a:pt x="545541" y="165566"/>
                </a:cubicBezTo>
                <a:cubicBezTo>
                  <a:pt x="538833" y="167804"/>
                  <a:pt x="536598" y="167804"/>
                  <a:pt x="536598" y="170041"/>
                </a:cubicBezTo>
                <a:cubicBezTo>
                  <a:pt x="532126" y="172279"/>
                  <a:pt x="532126" y="170041"/>
                  <a:pt x="527654" y="172279"/>
                </a:cubicBezTo>
                <a:cubicBezTo>
                  <a:pt x="520947" y="176753"/>
                  <a:pt x="523183" y="176753"/>
                  <a:pt x="514239" y="181228"/>
                </a:cubicBezTo>
                <a:cubicBezTo>
                  <a:pt x="518711" y="176753"/>
                  <a:pt x="503060" y="185703"/>
                  <a:pt x="500824" y="185703"/>
                </a:cubicBezTo>
                <a:cubicBezTo>
                  <a:pt x="496353" y="190178"/>
                  <a:pt x="496353" y="190178"/>
                  <a:pt x="491881" y="192415"/>
                </a:cubicBezTo>
                <a:lnTo>
                  <a:pt x="492161" y="191297"/>
                </a:lnTo>
                <a:lnTo>
                  <a:pt x="494117" y="190178"/>
                </a:lnTo>
                <a:cubicBezTo>
                  <a:pt x="494117" y="190178"/>
                  <a:pt x="492999" y="190738"/>
                  <a:pt x="492161" y="191297"/>
                </a:cubicBezTo>
                <a:lnTo>
                  <a:pt x="492161" y="191297"/>
                </a:lnTo>
                <a:lnTo>
                  <a:pt x="478466" y="199127"/>
                </a:lnTo>
                <a:cubicBezTo>
                  <a:pt x="471759" y="203602"/>
                  <a:pt x="467287" y="205839"/>
                  <a:pt x="460580" y="210314"/>
                </a:cubicBezTo>
                <a:cubicBezTo>
                  <a:pt x="453872" y="214789"/>
                  <a:pt x="444929" y="221501"/>
                  <a:pt x="440457" y="223738"/>
                </a:cubicBezTo>
                <a:cubicBezTo>
                  <a:pt x="435986" y="225976"/>
                  <a:pt x="433750" y="225976"/>
                  <a:pt x="431514" y="228213"/>
                </a:cubicBezTo>
                <a:cubicBezTo>
                  <a:pt x="422571" y="234925"/>
                  <a:pt x="411392" y="243875"/>
                  <a:pt x="409156" y="243875"/>
                </a:cubicBezTo>
                <a:cubicBezTo>
                  <a:pt x="395741" y="255062"/>
                  <a:pt x="384562" y="264011"/>
                  <a:pt x="366675" y="277436"/>
                </a:cubicBezTo>
                <a:cubicBezTo>
                  <a:pt x="366675" y="279673"/>
                  <a:pt x="353260" y="290860"/>
                  <a:pt x="351024" y="293097"/>
                </a:cubicBezTo>
                <a:cubicBezTo>
                  <a:pt x="346553" y="297572"/>
                  <a:pt x="348789" y="295335"/>
                  <a:pt x="351024" y="295335"/>
                </a:cubicBezTo>
                <a:cubicBezTo>
                  <a:pt x="346553" y="297572"/>
                  <a:pt x="344317" y="299809"/>
                  <a:pt x="337609" y="304284"/>
                </a:cubicBezTo>
                <a:cubicBezTo>
                  <a:pt x="335374" y="308759"/>
                  <a:pt x="337609" y="306522"/>
                  <a:pt x="337609" y="306522"/>
                </a:cubicBezTo>
                <a:cubicBezTo>
                  <a:pt x="335374" y="308759"/>
                  <a:pt x="335374" y="308759"/>
                  <a:pt x="335374" y="308759"/>
                </a:cubicBezTo>
                <a:cubicBezTo>
                  <a:pt x="328666" y="313234"/>
                  <a:pt x="324194" y="319946"/>
                  <a:pt x="317487" y="326658"/>
                </a:cubicBezTo>
                <a:cubicBezTo>
                  <a:pt x="313015" y="331133"/>
                  <a:pt x="308544" y="337845"/>
                  <a:pt x="301836" y="342320"/>
                </a:cubicBezTo>
                <a:cubicBezTo>
                  <a:pt x="299600" y="349032"/>
                  <a:pt x="286185" y="360219"/>
                  <a:pt x="283950" y="364694"/>
                </a:cubicBezTo>
                <a:cubicBezTo>
                  <a:pt x="283950" y="366931"/>
                  <a:pt x="279478" y="371406"/>
                  <a:pt x="279478" y="369168"/>
                </a:cubicBezTo>
                <a:cubicBezTo>
                  <a:pt x="277242" y="373643"/>
                  <a:pt x="277242" y="373643"/>
                  <a:pt x="277242" y="375880"/>
                </a:cubicBezTo>
                <a:cubicBezTo>
                  <a:pt x="275006" y="375880"/>
                  <a:pt x="266063" y="389305"/>
                  <a:pt x="259356" y="396017"/>
                </a:cubicBezTo>
                <a:cubicBezTo>
                  <a:pt x="257120" y="400492"/>
                  <a:pt x="250412" y="407204"/>
                  <a:pt x="248177" y="411679"/>
                </a:cubicBezTo>
                <a:cubicBezTo>
                  <a:pt x="243705" y="418391"/>
                  <a:pt x="236997" y="427340"/>
                  <a:pt x="230290" y="440765"/>
                </a:cubicBezTo>
                <a:cubicBezTo>
                  <a:pt x="228054" y="445239"/>
                  <a:pt x="225818" y="449714"/>
                  <a:pt x="223582" y="451951"/>
                </a:cubicBezTo>
                <a:cubicBezTo>
                  <a:pt x="221347" y="456426"/>
                  <a:pt x="219111" y="458664"/>
                  <a:pt x="216875" y="463138"/>
                </a:cubicBezTo>
                <a:cubicBezTo>
                  <a:pt x="214639" y="467613"/>
                  <a:pt x="210168" y="474325"/>
                  <a:pt x="207932" y="478800"/>
                </a:cubicBezTo>
                <a:cubicBezTo>
                  <a:pt x="205696" y="485512"/>
                  <a:pt x="203460" y="487750"/>
                  <a:pt x="203460" y="487750"/>
                </a:cubicBezTo>
                <a:cubicBezTo>
                  <a:pt x="198988" y="496699"/>
                  <a:pt x="198988" y="496699"/>
                  <a:pt x="196753" y="501174"/>
                </a:cubicBezTo>
                <a:cubicBezTo>
                  <a:pt x="196753" y="501174"/>
                  <a:pt x="190045" y="514598"/>
                  <a:pt x="190045" y="514598"/>
                </a:cubicBezTo>
                <a:cubicBezTo>
                  <a:pt x="187809" y="519073"/>
                  <a:pt x="183338" y="528023"/>
                  <a:pt x="181102" y="534735"/>
                </a:cubicBezTo>
                <a:cubicBezTo>
                  <a:pt x="181102" y="530260"/>
                  <a:pt x="176630" y="541447"/>
                  <a:pt x="174394" y="545922"/>
                </a:cubicBezTo>
                <a:cubicBezTo>
                  <a:pt x="172159" y="550396"/>
                  <a:pt x="172159" y="552634"/>
                  <a:pt x="169923" y="557108"/>
                </a:cubicBezTo>
                <a:cubicBezTo>
                  <a:pt x="167687" y="561583"/>
                  <a:pt x="165451" y="568295"/>
                  <a:pt x="163215" y="572770"/>
                </a:cubicBezTo>
                <a:cubicBezTo>
                  <a:pt x="158744" y="579482"/>
                  <a:pt x="154272" y="595144"/>
                  <a:pt x="149800" y="608568"/>
                </a:cubicBezTo>
                <a:cubicBezTo>
                  <a:pt x="149800" y="610806"/>
                  <a:pt x="149800" y="613043"/>
                  <a:pt x="147565" y="610806"/>
                </a:cubicBezTo>
                <a:cubicBezTo>
                  <a:pt x="147565" y="617518"/>
                  <a:pt x="145329" y="621993"/>
                  <a:pt x="145329" y="626467"/>
                </a:cubicBezTo>
                <a:cubicBezTo>
                  <a:pt x="143093" y="630942"/>
                  <a:pt x="140857" y="635417"/>
                  <a:pt x="138621" y="642129"/>
                </a:cubicBezTo>
                <a:cubicBezTo>
                  <a:pt x="140857" y="642129"/>
                  <a:pt x="140857" y="635417"/>
                  <a:pt x="143093" y="635417"/>
                </a:cubicBezTo>
                <a:lnTo>
                  <a:pt x="140760" y="640475"/>
                </a:lnTo>
                <a:lnTo>
                  <a:pt x="140857" y="639892"/>
                </a:lnTo>
                <a:lnTo>
                  <a:pt x="140711" y="640581"/>
                </a:lnTo>
                <a:lnTo>
                  <a:pt x="139739" y="642688"/>
                </a:lnTo>
                <a:cubicBezTo>
                  <a:pt x="138621" y="646044"/>
                  <a:pt x="137503" y="649960"/>
                  <a:pt x="136385" y="653316"/>
                </a:cubicBezTo>
                <a:lnTo>
                  <a:pt x="133492" y="669241"/>
                </a:lnTo>
                <a:lnTo>
                  <a:pt x="133311" y="669537"/>
                </a:lnTo>
                <a:cubicBezTo>
                  <a:pt x="132473" y="672893"/>
                  <a:pt x="131914" y="676808"/>
                  <a:pt x="131914" y="677927"/>
                </a:cubicBezTo>
                <a:lnTo>
                  <a:pt x="133492" y="669241"/>
                </a:lnTo>
                <a:lnTo>
                  <a:pt x="135236" y="666385"/>
                </a:lnTo>
                <a:lnTo>
                  <a:pt x="132193" y="680724"/>
                </a:lnTo>
                <a:cubicBezTo>
                  <a:pt x="130656" y="687995"/>
                  <a:pt x="129189" y="695127"/>
                  <a:pt x="127966" y="701560"/>
                </a:cubicBezTo>
                <a:lnTo>
                  <a:pt x="126552" y="710086"/>
                </a:lnTo>
                <a:lnTo>
                  <a:pt x="126711" y="710669"/>
                </a:lnTo>
                <a:lnTo>
                  <a:pt x="129678" y="695826"/>
                </a:lnTo>
                <a:cubicBezTo>
                  <a:pt x="131914" y="684639"/>
                  <a:pt x="134150" y="675690"/>
                  <a:pt x="136385" y="671215"/>
                </a:cubicBezTo>
                <a:cubicBezTo>
                  <a:pt x="138621" y="660028"/>
                  <a:pt x="138621" y="660028"/>
                  <a:pt x="140857" y="653316"/>
                </a:cubicBezTo>
                <a:cubicBezTo>
                  <a:pt x="140857" y="653316"/>
                  <a:pt x="140857" y="653316"/>
                  <a:pt x="143093" y="648841"/>
                </a:cubicBezTo>
                <a:cubicBezTo>
                  <a:pt x="143093" y="639892"/>
                  <a:pt x="152036" y="617518"/>
                  <a:pt x="152036" y="613043"/>
                </a:cubicBezTo>
                <a:cubicBezTo>
                  <a:pt x="154272" y="608568"/>
                  <a:pt x="156508" y="601856"/>
                  <a:pt x="156508" y="597381"/>
                </a:cubicBezTo>
                <a:cubicBezTo>
                  <a:pt x="156508" y="597381"/>
                  <a:pt x="156508" y="601856"/>
                  <a:pt x="156508" y="601856"/>
                </a:cubicBezTo>
                <a:cubicBezTo>
                  <a:pt x="158744" y="599619"/>
                  <a:pt x="163215" y="579482"/>
                  <a:pt x="163215" y="581720"/>
                </a:cubicBezTo>
                <a:cubicBezTo>
                  <a:pt x="167687" y="575008"/>
                  <a:pt x="169923" y="563821"/>
                  <a:pt x="174394" y="552634"/>
                </a:cubicBezTo>
                <a:cubicBezTo>
                  <a:pt x="176630" y="548159"/>
                  <a:pt x="181102" y="541447"/>
                  <a:pt x="183338" y="532497"/>
                </a:cubicBezTo>
                <a:cubicBezTo>
                  <a:pt x="187809" y="523548"/>
                  <a:pt x="192281" y="514598"/>
                  <a:pt x="192281" y="512361"/>
                </a:cubicBezTo>
                <a:cubicBezTo>
                  <a:pt x="194517" y="510123"/>
                  <a:pt x="194517" y="507886"/>
                  <a:pt x="194517" y="507886"/>
                </a:cubicBezTo>
                <a:cubicBezTo>
                  <a:pt x="203460" y="492224"/>
                  <a:pt x="207932" y="483275"/>
                  <a:pt x="216875" y="467613"/>
                </a:cubicBezTo>
                <a:cubicBezTo>
                  <a:pt x="214639" y="474325"/>
                  <a:pt x="210168" y="481037"/>
                  <a:pt x="207932" y="485512"/>
                </a:cubicBezTo>
                <a:cubicBezTo>
                  <a:pt x="203460" y="492224"/>
                  <a:pt x="201224" y="496699"/>
                  <a:pt x="201224" y="501174"/>
                </a:cubicBezTo>
                <a:lnTo>
                  <a:pt x="202622" y="499776"/>
                </a:lnTo>
                <a:lnTo>
                  <a:pt x="196753" y="512361"/>
                </a:lnTo>
                <a:cubicBezTo>
                  <a:pt x="194517" y="514598"/>
                  <a:pt x="190045" y="521310"/>
                  <a:pt x="190045" y="523548"/>
                </a:cubicBezTo>
                <a:cubicBezTo>
                  <a:pt x="187809" y="528023"/>
                  <a:pt x="187809" y="528023"/>
                  <a:pt x="185573" y="532497"/>
                </a:cubicBezTo>
                <a:cubicBezTo>
                  <a:pt x="187809" y="530260"/>
                  <a:pt x="185573" y="534735"/>
                  <a:pt x="183338" y="539209"/>
                </a:cubicBezTo>
                <a:cubicBezTo>
                  <a:pt x="183338" y="541447"/>
                  <a:pt x="183338" y="539209"/>
                  <a:pt x="181102" y="543684"/>
                </a:cubicBezTo>
                <a:cubicBezTo>
                  <a:pt x="178866" y="548159"/>
                  <a:pt x="181102" y="545922"/>
                  <a:pt x="178866" y="552634"/>
                </a:cubicBezTo>
                <a:cubicBezTo>
                  <a:pt x="178866" y="550396"/>
                  <a:pt x="176630" y="552634"/>
                  <a:pt x="176630" y="554871"/>
                </a:cubicBezTo>
                <a:cubicBezTo>
                  <a:pt x="174394" y="561583"/>
                  <a:pt x="169923" y="570533"/>
                  <a:pt x="165451" y="581720"/>
                </a:cubicBezTo>
                <a:cubicBezTo>
                  <a:pt x="163215" y="590669"/>
                  <a:pt x="158744" y="601856"/>
                  <a:pt x="156508" y="606331"/>
                </a:cubicBezTo>
                <a:cubicBezTo>
                  <a:pt x="152036" y="619755"/>
                  <a:pt x="149800" y="633179"/>
                  <a:pt x="143093" y="653316"/>
                </a:cubicBezTo>
                <a:cubicBezTo>
                  <a:pt x="143093" y="660028"/>
                  <a:pt x="140857" y="673452"/>
                  <a:pt x="138621" y="675690"/>
                </a:cubicBezTo>
                <a:cubicBezTo>
                  <a:pt x="138621" y="677927"/>
                  <a:pt x="138621" y="680165"/>
                  <a:pt x="136385" y="682402"/>
                </a:cubicBezTo>
                <a:cubicBezTo>
                  <a:pt x="138621" y="682402"/>
                  <a:pt x="138621" y="680165"/>
                  <a:pt x="138621" y="680165"/>
                </a:cubicBezTo>
                <a:cubicBezTo>
                  <a:pt x="136385" y="682402"/>
                  <a:pt x="136385" y="686877"/>
                  <a:pt x="136385" y="691351"/>
                </a:cubicBezTo>
                <a:cubicBezTo>
                  <a:pt x="134150" y="700301"/>
                  <a:pt x="131914" y="711488"/>
                  <a:pt x="129678" y="722675"/>
                </a:cubicBezTo>
                <a:cubicBezTo>
                  <a:pt x="127442" y="736099"/>
                  <a:pt x="125206" y="747286"/>
                  <a:pt x="125206" y="758473"/>
                </a:cubicBezTo>
                <a:lnTo>
                  <a:pt x="125206" y="753998"/>
                </a:lnTo>
                <a:cubicBezTo>
                  <a:pt x="122970" y="758473"/>
                  <a:pt x="122970" y="751761"/>
                  <a:pt x="122970" y="756236"/>
                </a:cubicBezTo>
                <a:cubicBezTo>
                  <a:pt x="122970" y="760710"/>
                  <a:pt x="122970" y="767422"/>
                  <a:pt x="122970" y="776372"/>
                </a:cubicBezTo>
                <a:cubicBezTo>
                  <a:pt x="120735" y="783084"/>
                  <a:pt x="120735" y="792034"/>
                  <a:pt x="120735" y="798746"/>
                </a:cubicBezTo>
                <a:lnTo>
                  <a:pt x="120735" y="823357"/>
                </a:lnTo>
                <a:cubicBezTo>
                  <a:pt x="120735" y="827832"/>
                  <a:pt x="120735" y="832307"/>
                  <a:pt x="120735" y="834544"/>
                </a:cubicBezTo>
                <a:cubicBezTo>
                  <a:pt x="120735" y="839019"/>
                  <a:pt x="120735" y="841256"/>
                  <a:pt x="118499" y="843493"/>
                </a:cubicBezTo>
                <a:cubicBezTo>
                  <a:pt x="118499" y="850206"/>
                  <a:pt x="120735" y="843493"/>
                  <a:pt x="120735" y="850206"/>
                </a:cubicBezTo>
                <a:cubicBezTo>
                  <a:pt x="118499" y="845731"/>
                  <a:pt x="120735" y="856918"/>
                  <a:pt x="118499" y="856918"/>
                </a:cubicBezTo>
                <a:cubicBezTo>
                  <a:pt x="118499" y="859155"/>
                  <a:pt x="118499" y="861393"/>
                  <a:pt x="118499" y="863630"/>
                </a:cubicBezTo>
                <a:lnTo>
                  <a:pt x="118499" y="866986"/>
                </a:lnTo>
                <a:cubicBezTo>
                  <a:pt x="118499" y="865308"/>
                  <a:pt x="118499" y="864749"/>
                  <a:pt x="118499" y="868105"/>
                </a:cubicBezTo>
                <a:lnTo>
                  <a:pt x="118499" y="870342"/>
                </a:lnTo>
                <a:lnTo>
                  <a:pt x="118499" y="872579"/>
                </a:lnTo>
                <a:lnTo>
                  <a:pt x="119736" y="881243"/>
                </a:lnTo>
                <a:lnTo>
                  <a:pt x="118778" y="880970"/>
                </a:lnTo>
                <a:cubicBezTo>
                  <a:pt x="118499" y="880970"/>
                  <a:pt x="118499" y="881529"/>
                  <a:pt x="118499" y="883766"/>
                </a:cubicBezTo>
                <a:cubicBezTo>
                  <a:pt x="118499" y="886004"/>
                  <a:pt x="118499" y="888241"/>
                  <a:pt x="118499" y="894953"/>
                </a:cubicBezTo>
                <a:cubicBezTo>
                  <a:pt x="118499" y="894953"/>
                  <a:pt x="118499" y="894953"/>
                  <a:pt x="118499" y="897191"/>
                </a:cubicBezTo>
                <a:cubicBezTo>
                  <a:pt x="118499" y="892716"/>
                  <a:pt x="116263" y="892716"/>
                  <a:pt x="116263" y="888241"/>
                </a:cubicBezTo>
                <a:cubicBezTo>
                  <a:pt x="116263" y="888241"/>
                  <a:pt x="116263" y="890479"/>
                  <a:pt x="116263" y="890479"/>
                </a:cubicBezTo>
                <a:cubicBezTo>
                  <a:pt x="116263" y="892716"/>
                  <a:pt x="116263" y="892716"/>
                  <a:pt x="116263" y="897191"/>
                </a:cubicBezTo>
                <a:cubicBezTo>
                  <a:pt x="116263" y="897191"/>
                  <a:pt x="116263" y="899428"/>
                  <a:pt x="116263" y="903903"/>
                </a:cubicBezTo>
                <a:cubicBezTo>
                  <a:pt x="116263" y="899428"/>
                  <a:pt x="116263" y="901665"/>
                  <a:pt x="114027" y="903903"/>
                </a:cubicBezTo>
                <a:lnTo>
                  <a:pt x="114027" y="901665"/>
                </a:lnTo>
                <a:lnTo>
                  <a:pt x="114027" y="897191"/>
                </a:lnTo>
                <a:cubicBezTo>
                  <a:pt x="114027" y="901665"/>
                  <a:pt x="114027" y="899428"/>
                  <a:pt x="111791" y="894953"/>
                </a:cubicBezTo>
                <a:lnTo>
                  <a:pt x="111791" y="888241"/>
                </a:lnTo>
                <a:cubicBezTo>
                  <a:pt x="109556" y="886004"/>
                  <a:pt x="109556" y="886004"/>
                  <a:pt x="109556" y="881529"/>
                </a:cubicBezTo>
                <a:cubicBezTo>
                  <a:pt x="109556" y="879292"/>
                  <a:pt x="109556" y="879292"/>
                  <a:pt x="109556" y="874817"/>
                </a:cubicBezTo>
                <a:cubicBezTo>
                  <a:pt x="109556" y="872579"/>
                  <a:pt x="109556" y="863630"/>
                  <a:pt x="107320" y="861393"/>
                </a:cubicBezTo>
                <a:lnTo>
                  <a:pt x="107320" y="867545"/>
                </a:lnTo>
                <a:lnTo>
                  <a:pt x="107320" y="868105"/>
                </a:lnTo>
                <a:lnTo>
                  <a:pt x="107320" y="877054"/>
                </a:lnTo>
                <a:cubicBezTo>
                  <a:pt x="107320" y="879292"/>
                  <a:pt x="107320" y="879292"/>
                  <a:pt x="107320" y="881529"/>
                </a:cubicBezTo>
                <a:cubicBezTo>
                  <a:pt x="107320" y="886004"/>
                  <a:pt x="107320" y="899428"/>
                  <a:pt x="107320" y="903903"/>
                </a:cubicBezTo>
                <a:cubicBezTo>
                  <a:pt x="109556" y="908378"/>
                  <a:pt x="111791" y="915090"/>
                  <a:pt x="109556" y="906140"/>
                </a:cubicBezTo>
                <a:cubicBezTo>
                  <a:pt x="111791" y="906140"/>
                  <a:pt x="111791" y="915090"/>
                  <a:pt x="111791" y="919564"/>
                </a:cubicBezTo>
                <a:cubicBezTo>
                  <a:pt x="111791" y="921802"/>
                  <a:pt x="111791" y="915090"/>
                  <a:pt x="109556" y="912852"/>
                </a:cubicBezTo>
                <a:cubicBezTo>
                  <a:pt x="109556" y="912852"/>
                  <a:pt x="111791" y="921802"/>
                  <a:pt x="109556" y="915090"/>
                </a:cubicBezTo>
                <a:cubicBezTo>
                  <a:pt x="109556" y="919564"/>
                  <a:pt x="109556" y="919564"/>
                  <a:pt x="109556" y="924039"/>
                </a:cubicBezTo>
                <a:cubicBezTo>
                  <a:pt x="109556" y="921802"/>
                  <a:pt x="107320" y="912852"/>
                  <a:pt x="107320" y="917327"/>
                </a:cubicBezTo>
                <a:cubicBezTo>
                  <a:pt x="107320" y="910615"/>
                  <a:pt x="105084" y="903903"/>
                  <a:pt x="105084" y="894953"/>
                </a:cubicBezTo>
                <a:cubicBezTo>
                  <a:pt x="105084" y="894953"/>
                  <a:pt x="105084" y="899428"/>
                  <a:pt x="105084" y="903903"/>
                </a:cubicBezTo>
                <a:cubicBezTo>
                  <a:pt x="105084" y="903903"/>
                  <a:pt x="105084" y="908378"/>
                  <a:pt x="105084" y="908378"/>
                </a:cubicBezTo>
                <a:cubicBezTo>
                  <a:pt x="105084" y="906140"/>
                  <a:pt x="102848" y="892716"/>
                  <a:pt x="102848" y="899428"/>
                </a:cubicBezTo>
                <a:cubicBezTo>
                  <a:pt x="102848" y="896072"/>
                  <a:pt x="102848" y="893835"/>
                  <a:pt x="102848" y="891038"/>
                </a:cubicBezTo>
                <a:lnTo>
                  <a:pt x="102848" y="885283"/>
                </a:lnTo>
                <a:lnTo>
                  <a:pt x="101600" y="883286"/>
                </a:lnTo>
                <a:lnTo>
                  <a:pt x="102848" y="883286"/>
                </a:lnTo>
                <a:lnTo>
                  <a:pt x="102848" y="879292"/>
                </a:lnTo>
                <a:cubicBezTo>
                  <a:pt x="100612" y="877054"/>
                  <a:pt x="100612" y="863630"/>
                  <a:pt x="100612" y="856918"/>
                </a:cubicBezTo>
                <a:cubicBezTo>
                  <a:pt x="98376" y="863630"/>
                  <a:pt x="100612" y="863630"/>
                  <a:pt x="100612" y="872579"/>
                </a:cubicBezTo>
                <a:cubicBezTo>
                  <a:pt x="100612" y="874817"/>
                  <a:pt x="100612" y="865867"/>
                  <a:pt x="98376" y="865867"/>
                </a:cubicBezTo>
                <a:cubicBezTo>
                  <a:pt x="98376" y="861393"/>
                  <a:pt x="98376" y="859155"/>
                  <a:pt x="98376" y="861393"/>
                </a:cubicBezTo>
                <a:cubicBezTo>
                  <a:pt x="98376" y="854680"/>
                  <a:pt x="98376" y="852443"/>
                  <a:pt x="98376" y="850206"/>
                </a:cubicBezTo>
                <a:cubicBezTo>
                  <a:pt x="98376" y="841256"/>
                  <a:pt x="98376" y="836781"/>
                  <a:pt x="96141" y="830069"/>
                </a:cubicBezTo>
                <a:cubicBezTo>
                  <a:pt x="96141" y="834544"/>
                  <a:pt x="96141" y="852443"/>
                  <a:pt x="96141" y="854680"/>
                </a:cubicBezTo>
                <a:cubicBezTo>
                  <a:pt x="96141" y="861393"/>
                  <a:pt x="96141" y="850206"/>
                  <a:pt x="93905" y="852443"/>
                </a:cubicBezTo>
                <a:cubicBezTo>
                  <a:pt x="93905" y="856918"/>
                  <a:pt x="93905" y="856918"/>
                  <a:pt x="93905" y="863630"/>
                </a:cubicBezTo>
                <a:lnTo>
                  <a:pt x="93905" y="870342"/>
                </a:lnTo>
                <a:cubicBezTo>
                  <a:pt x="93905" y="870342"/>
                  <a:pt x="93905" y="871461"/>
                  <a:pt x="93905" y="872300"/>
                </a:cubicBezTo>
                <a:lnTo>
                  <a:pt x="93905" y="872579"/>
                </a:lnTo>
                <a:lnTo>
                  <a:pt x="93905" y="877054"/>
                </a:lnTo>
                <a:cubicBezTo>
                  <a:pt x="93905" y="879851"/>
                  <a:pt x="93905" y="882648"/>
                  <a:pt x="93905" y="883766"/>
                </a:cubicBezTo>
                <a:cubicBezTo>
                  <a:pt x="96141" y="888241"/>
                  <a:pt x="96141" y="897191"/>
                  <a:pt x="96141" y="906140"/>
                </a:cubicBezTo>
                <a:cubicBezTo>
                  <a:pt x="98376" y="915090"/>
                  <a:pt x="98376" y="921802"/>
                  <a:pt x="100612" y="924039"/>
                </a:cubicBezTo>
                <a:cubicBezTo>
                  <a:pt x="100612" y="924039"/>
                  <a:pt x="100612" y="930751"/>
                  <a:pt x="100612" y="932989"/>
                </a:cubicBezTo>
                <a:cubicBezTo>
                  <a:pt x="100612" y="935226"/>
                  <a:pt x="100612" y="935226"/>
                  <a:pt x="102848" y="937464"/>
                </a:cubicBezTo>
                <a:cubicBezTo>
                  <a:pt x="100612" y="939701"/>
                  <a:pt x="102848" y="946413"/>
                  <a:pt x="102848" y="955363"/>
                </a:cubicBezTo>
                <a:cubicBezTo>
                  <a:pt x="105084" y="962075"/>
                  <a:pt x="107320" y="971024"/>
                  <a:pt x="107320" y="975499"/>
                </a:cubicBezTo>
                <a:cubicBezTo>
                  <a:pt x="109556" y="982211"/>
                  <a:pt x="109556" y="991161"/>
                  <a:pt x="111791" y="995636"/>
                </a:cubicBezTo>
                <a:cubicBezTo>
                  <a:pt x="114027" y="1002348"/>
                  <a:pt x="111791" y="997873"/>
                  <a:pt x="111791" y="997873"/>
                </a:cubicBezTo>
                <a:cubicBezTo>
                  <a:pt x="114027" y="1002348"/>
                  <a:pt x="114027" y="1002348"/>
                  <a:pt x="114027" y="1009060"/>
                </a:cubicBezTo>
                <a:cubicBezTo>
                  <a:pt x="114027" y="1002348"/>
                  <a:pt x="114027" y="1002348"/>
                  <a:pt x="114027" y="997873"/>
                </a:cubicBezTo>
                <a:cubicBezTo>
                  <a:pt x="114027" y="995636"/>
                  <a:pt x="114027" y="993398"/>
                  <a:pt x="111791" y="988923"/>
                </a:cubicBezTo>
                <a:cubicBezTo>
                  <a:pt x="114027" y="993398"/>
                  <a:pt x="116263" y="1004585"/>
                  <a:pt x="118499" y="1015772"/>
                </a:cubicBezTo>
                <a:cubicBezTo>
                  <a:pt x="118499" y="1015772"/>
                  <a:pt x="120735" y="1020247"/>
                  <a:pt x="118499" y="1018009"/>
                </a:cubicBezTo>
                <a:cubicBezTo>
                  <a:pt x="120735" y="1022484"/>
                  <a:pt x="120735" y="1022484"/>
                  <a:pt x="120735" y="1018009"/>
                </a:cubicBezTo>
                <a:cubicBezTo>
                  <a:pt x="120735" y="1020247"/>
                  <a:pt x="122970" y="1033671"/>
                  <a:pt x="120735" y="1024721"/>
                </a:cubicBezTo>
                <a:cubicBezTo>
                  <a:pt x="120735" y="1026959"/>
                  <a:pt x="122970" y="1031434"/>
                  <a:pt x="122970" y="1035908"/>
                </a:cubicBezTo>
                <a:cubicBezTo>
                  <a:pt x="122970" y="1038146"/>
                  <a:pt x="125206" y="1044858"/>
                  <a:pt x="127442" y="1056045"/>
                </a:cubicBezTo>
                <a:cubicBezTo>
                  <a:pt x="127442" y="1053807"/>
                  <a:pt x="125206" y="1047095"/>
                  <a:pt x="122970" y="1042621"/>
                </a:cubicBezTo>
                <a:cubicBezTo>
                  <a:pt x="120735" y="1035908"/>
                  <a:pt x="120735" y="1029196"/>
                  <a:pt x="118499" y="1026959"/>
                </a:cubicBezTo>
                <a:cubicBezTo>
                  <a:pt x="120735" y="1033671"/>
                  <a:pt x="120735" y="1035908"/>
                  <a:pt x="122970" y="1044858"/>
                </a:cubicBezTo>
                <a:cubicBezTo>
                  <a:pt x="122970" y="1044858"/>
                  <a:pt x="120735" y="1035908"/>
                  <a:pt x="118499" y="1031434"/>
                </a:cubicBezTo>
                <a:cubicBezTo>
                  <a:pt x="118499" y="1033671"/>
                  <a:pt x="118499" y="1035908"/>
                  <a:pt x="120735" y="1038146"/>
                </a:cubicBezTo>
                <a:cubicBezTo>
                  <a:pt x="120735" y="1040383"/>
                  <a:pt x="120735" y="1044858"/>
                  <a:pt x="122970" y="1047095"/>
                </a:cubicBezTo>
                <a:cubicBezTo>
                  <a:pt x="120735" y="1047095"/>
                  <a:pt x="120735" y="1042621"/>
                  <a:pt x="118499" y="1038146"/>
                </a:cubicBezTo>
                <a:cubicBezTo>
                  <a:pt x="118499" y="1035908"/>
                  <a:pt x="118499" y="1031434"/>
                  <a:pt x="118499" y="1033671"/>
                </a:cubicBezTo>
                <a:cubicBezTo>
                  <a:pt x="116263" y="1024721"/>
                  <a:pt x="116263" y="1029196"/>
                  <a:pt x="114027" y="1018009"/>
                </a:cubicBezTo>
                <a:cubicBezTo>
                  <a:pt x="114027" y="1022484"/>
                  <a:pt x="114027" y="1026959"/>
                  <a:pt x="116263" y="1033671"/>
                </a:cubicBezTo>
                <a:cubicBezTo>
                  <a:pt x="116263" y="1033671"/>
                  <a:pt x="114027" y="1026959"/>
                  <a:pt x="114027" y="1026959"/>
                </a:cubicBezTo>
                <a:cubicBezTo>
                  <a:pt x="114027" y="1029196"/>
                  <a:pt x="114027" y="1033671"/>
                  <a:pt x="114027" y="1035908"/>
                </a:cubicBezTo>
                <a:cubicBezTo>
                  <a:pt x="116263" y="1042621"/>
                  <a:pt x="118499" y="1049333"/>
                  <a:pt x="120735" y="1056045"/>
                </a:cubicBezTo>
                <a:cubicBezTo>
                  <a:pt x="122970" y="1062757"/>
                  <a:pt x="125206" y="1069469"/>
                  <a:pt x="127442" y="1076181"/>
                </a:cubicBezTo>
                <a:cubicBezTo>
                  <a:pt x="125206" y="1073944"/>
                  <a:pt x="127442" y="1080656"/>
                  <a:pt x="127442" y="1082893"/>
                </a:cubicBezTo>
                <a:cubicBezTo>
                  <a:pt x="127442" y="1078419"/>
                  <a:pt x="127442" y="1082893"/>
                  <a:pt x="129678" y="1080656"/>
                </a:cubicBezTo>
                <a:cubicBezTo>
                  <a:pt x="129678" y="1082893"/>
                  <a:pt x="131914" y="1089606"/>
                  <a:pt x="131914" y="1094080"/>
                </a:cubicBezTo>
                <a:cubicBezTo>
                  <a:pt x="131914" y="1094080"/>
                  <a:pt x="129678" y="1089606"/>
                  <a:pt x="129678" y="1089606"/>
                </a:cubicBezTo>
                <a:cubicBezTo>
                  <a:pt x="125206" y="1082893"/>
                  <a:pt x="127442" y="1091843"/>
                  <a:pt x="125206" y="1082893"/>
                </a:cubicBezTo>
                <a:cubicBezTo>
                  <a:pt x="120735" y="1073944"/>
                  <a:pt x="125206" y="1082893"/>
                  <a:pt x="120735" y="1076181"/>
                </a:cubicBezTo>
                <a:cubicBezTo>
                  <a:pt x="120735" y="1078419"/>
                  <a:pt x="122970" y="1078419"/>
                  <a:pt x="125206" y="1082893"/>
                </a:cubicBezTo>
                <a:cubicBezTo>
                  <a:pt x="122970" y="1085131"/>
                  <a:pt x="120735" y="1071707"/>
                  <a:pt x="118499" y="1073944"/>
                </a:cubicBezTo>
                <a:cubicBezTo>
                  <a:pt x="118499" y="1076181"/>
                  <a:pt x="120735" y="1078419"/>
                  <a:pt x="122970" y="1082893"/>
                </a:cubicBezTo>
                <a:lnTo>
                  <a:pt x="122003" y="1087254"/>
                </a:lnTo>
                <a:lnTo>
                  <a:pt x="127367" y="1101178"/>
                </a:lnTo>
                <a:lnTo>
                  <a:pt x="126399" y="1100209"/>
                </a:lnTo>
                <a:lnTo>
                  <a:pt x="126399" y="1100209"/>
                </a:lnTo>
                <a:lnTo>
                  <a:pt x="127088" y="1100899"/>
                </a:lnTo>
                <a:cubicBezTo>
                  <a:pt x="127367" y="1101738"/>
                  <a:pt x="127367" y="1102297"/>
                  <a:pt x="127367" y="1101178"/>
                </a:cubicBezTo>
                <a:cubicBezTo>
                  <a:pt x="127367" y="1105653"/>
                  <a:pt x="129601" y="1103416"/>
                  <a:pt x="129601" y="1103416"/>
                </a:cubicBezTo>
                <a:cubicBezTo>
                  <a:pt x="129601" y="1107890"/>
                  <a:pt x="129601" y="1105653"/>
                  <a:pt x="129601" y="1110127"/>
                </a:cubicBezTo>
                <a:cubicBezTo>
                  <a:pt x="131836" y="1112364"/>
                  <a:pt x="131836" y="1110127"/>
                  <a:pt x="131836" y="1110127"/>
                </a:cubicBezTo>
                <a:cubicBezTo>
                  <a:pt x="134070" y="1116839"/>
                  <a:pt x="136305" y="1121313"/>
                  <a:pt x="138539" y="1125787"/>
                </a:cubicBezTo>
                <a:cubicBezTo>
                  <a:pt x="140774" y="1134736"/>
                  <a:pt x="143008" y="1136973"/>
                  <a:pt x="145243" y="1141448"/>
                </a:cubicBezTo>
                <a:lnTo>
                  <a:pt x="146807" y="1146146"/>
                </a:lnTo>
                <a:lnTo>
                  <a:pt x="146639" y="1146202"/>
                </a:lnTo>
                <a:cubicBezTo>
                  <a:pt x="146919" y="1147041"/>
                  <a:pt x="147477" y="1148159"/>
                  <a:pt x="147477" y="1148159"/>
                </a:cubicBezTo>
                <a:lnTo>
                  <a:pt x="146807" y="1146146"/>
                </a:lnTo>
                <a:lnTo>
                  <a:pt x="147477" y="1145922"/>
                </a:lnTo>
                <a:cubicBezTo>
                  <a:pt x="149712" y="1148159"/>
                  <a:pt x="149712" y="1148159"/>
                  <a:pt x="149712" y="1152634"/>
                </a:cubicBezTo>
                <a:cubicBezTo>
                  <a:pt x="149712" y="1150397"/>
                  <a:pt x="147477" y="1148159"/>
                  <a:pt x="151946" y="1157108"/>
                </a:cubicBezTo>
                <a:cubicBezTo>
                  <a:pt x="149712" y="1152634"/>
                  <a:pt x="149712" y="1152634"/>
                  <a:pt x="154181" y="1157108"/>
                </a:cubicBezTo>
                <a:lnTo>
                  <a:pt x="154600" y="1160044"/>
                </a:lnTo>
                <a:lnTo>
                  <a:pt x="154181" y="1159345"/>
                </a:lnTo>
                <a:lnTo>
                  <a:pt x="154606" y="1160091"/>
                </a:lnTo>
                <a:lnTo>
                  <a:pt x="154739" y="1161023"/>
                </a:lnTo>
                <a:cubicBezTo>
                  <a:pt x="155857" y="1163820"/>
                  <a:pt x="157533" y="1167176"/>
                  <a:pt x="158650" y="1168294"/>
                </a:cubicBezTo>
                <a:cubicBezTo>
                  <a:pt x="160884" y="1172769"/>
                  <a:pt x="158650" y="1168294"/>
                  <a:pt x="160884" y="1175006"/>
                </a:cubicBezTo>
                <a:lnTo>
                  <a:pt x="160884" y="1171091"/>
                </a:lnTo>
                <a:lnTo>
                  <a:pt x="163118" y="1175006"/>
                </a:lnTo>
                <a:cubicBezTo>
                  <a:pt x="163118" y="1175006"/>
                  <a:pt x="163118" y="1177243"/>
                  <a:pt x="165353" y="1181717"/>
                </a:cubicBezTo>
                <a:lnTo>
                  <a:pt x="169817" y="1186185"/>
                </a:lnTo>
                <a:lnTo>
                  <a:pt x="169821" y="1186190"/>
                </a:lnTo>
                <a:lnTo>
                  <a:pt x="169822" y="1186192"/>
                </a:lnTo>
                <a:cubicBezTo>
                  <a:pt x="171498" y="1188988"/>
                  <a:pt x="173174" y="1191785"/>
                  <a:pt x="174291" y="1192903"/>
                </a:cubicBezTo>
                <a:cubicBezTo>
                  <a:pt x="174291" y="1192903"/>
                  <a:pt x="167587" y="1183955"/>
                  <a:pt x="169822" y="1190666"/>
                </a:cubicBezTo>
                <a:cubicBezTo>
                  <a:pt x="174291" y="1195141"/>
                  <a:pt x="174291" y="1197378"/>
                  <a:pt x="176525" y="1199615"/>
                </a:cubicBezTo>
                <a:cubicBezTo>
                  <a:pt x="176525" y="1199615"/>
                  <a:pt x="183229" y="1210801"/>
                  <a:pt x="183229" y="1208564"/>
                </a:cubicBezTo>
                <a:cubicBezTo>
                  <a:pt x="187698" y="1215275"/>
                  <a:pt x="192167" y="1226461"/>
                  <a:pt x="192167" y="1224224"/>
                </a:cubicBezTo>
                <a:cubicBezTo>
                  <a:pt x="194401" y="1226461"/>
                  <a:pt x="192167" y="1224224"/>
                  <a:pt x="194401" y="1226461"/>
                </a:cubicBezTo>
                <a:cubicBezTo>
                  <a:pt x="187698" y="1219750"/>
                  <a:pt x="192167" y="1226461"/>
                  <a:pt x="194401" y="1230936"/>
                </a:cubicBezTo>
                <a:cubicBezTo>
                  <a:pt x="196636" y="1235410"/>
                  <a:pt x="194401" y="1230936"/>
                  <a:pt x="196636" y="1233173"/>
                </a:cubicBezTo>
                <a:cubicBezTo>
                  <a:pt x="198870" y="1237647"/>
                  <a:pt x="203339" y="1244359"/>
                  <a:pt x="205574" y="1246596"/>
                </a:cubicBezTo>
                <a:cubicBezTo>
                  <a:pt x="210043" y="1251071"/>
                  <a:pt x="214512" y="1257782"/>
                  <a:pt x="216746" y="1262257"/>
                </a:cubicBezTo>
                <a:cubicBezTo>
                  <a:pt x="221215" y="1266731"/>
                  <a:pt x="225684" y="1273443"/>
                  <a:pt x="227919" y="1275680"/>
                </a:cubicBezTo>
                <a:cubicBezTo>
                  <a:pt x="230153" y="1277917"/>
                  <a:pt x="230153" y="1277917"/>
                  <a:pt x="230153" y="1277917"/>
                </a:cubicBezTo>
                <a:cubicBezTo>
                  <a:pt x="234622" y="1282391"/>
                  <a:pt x="236857" y="1284629"/>
                  <a:pt x="241326" y="1289103"/>
                </a:cubicBezTo>
                <a:cubicBezTo>
                  <a:pt x="239091" y="1289103"/>
                  <a:pt x="239091" y="1289103"/>
                  <a:pt x="239091" y="1289103"/>
                </a:cubicBezTo>
                <a:cubicBezTo>
                  <a:pt x="248029" y="1300289"/>
                  <a:pt x="254733" y="1309238"/>
                  <a:pt x="261436" y="1315949"/>
                </a:cubicBezTo>
                <a:lnTo>
                  <a:pt x="288243" y="1345025"/>
                </a:lnTo>
                <a:lnTo>
                  <a:pt x="277078" y="1333847"/>
                </a:lnTo>
                <a:cubicBezTo>
                  <a:pt x="281547" y="1336084"/>
                  <a:pt x="283781" y="1340559"/>
                  <a:pt x="288250" y="1345033"/>
                </a:cubicBezTo>
                <a:lnTo>
                  <a:pt x="288243" y="1345025"/>
                </a:lnTo>
                <a:lnTo>
                  <a:pt x="290485" y="1347270"/>
                </a:lnTo>
                <a:cubicBezTo>
                  <a:pt x="297188" y="1351744"/>
                  <a:pt x="301657" y="1356219"/>
                  <a:pt x="306126" y="1360693"/>
                </a:cubicBezTo>
                <a:cubicBezTo>
                  <a:pt x="303892" y="1358456"/>
                  <a:pt x="301657" y="1356219"/>
                  <a:pt x="303892" y="1356219"/>
                </a:cubicBezTo>
                <a:cubicBezTo>
                  <a:pt x="310595" y="1362930"/>
                  <a:pt x="315064" y="1367405"/>
                  <a:pt x="319533" y="1371879"/>
                </a:cubicBezTo>
                <a:cubicBezTo>
                  <a:pt x="317299" y="1367405"/>
                  <a:pt x="315064" y="1365168"/>
                  <a:pt x="315064" y="1365168"/>
                </a:cubicBezTo>
                <a:cubicBezTo>
                  <a:pt x="317299" y="1367405"/>
                  <a:pt x="319533" y="1367405"/>
                  <a:pt x="319533" y="1369642"/>
                </a:cubicBezTo>
                <a:cubicBezTo>
                  <a:pt x="321768" y="1369642"/>
                  <a:pt x="317299" y="1365168"/>
                  <a:pt x="315064" y="1362930"/>
                </a:cubicBezTo>
                <a:cubicBezTo>
                  <a:pt x="310595" y="1358456"/>
                  <a:pt x="317299" y="1365168"/>
                  <a:pt x="312830" y="1360693"/>
                </a:cubicBezTo>
                <a:cubicBezTo>
                  <a:pt x="311713" y="1358456"/>
                  <a:pt x="306126" y="1352863"/>
                  <a:pt x="299981" y="1346990"/>
                </a:cubicBezTo>
                <a:lnTo>
                  <a:pt x="291881" y="1339300"/>
                </a:lnTo>
                <a:lnTo>
                  <a:pt x="283781" y="1327135"/>
                </a:lnTo>
                <a:cubicBezTo>
                  <a:pt x="281547" y="1324898"/>
                  <a:pt x="279312" y="1322661"/>
                  <a:pt x="277078" y="1322661"/>
                </a:cubicBezTo>
                <a:cubicBezTo>
                  <a:pt x="274843" y="1320424"/>
                  <a:pt x="277078" y="1320424"/>
                  <a:pt x="274843" y="1318187"/>
                </a:cubicBezTo>
                <a:cubicBezTo>
                  <a:pt x="272609" y="1315949"/>
                  <a:pt x="272609" y="1318187"/>
                  <a:pt x="270374" y="1313712"/>
                </a:cubicBezTo>
                <a:cubicBezTo>
                  <a:pt x="268140" y="1309238"/>
                  <a:pt x="261436" y="1304763"/>
                  <a:pt x="256967" y="1298052"/>
                </a:cubicBezTo>
                <a:cubicBezTo>
                  <a:pt x="254733" y="1293577"/>
                  <a:pt x="250264" y="1289103"/>
                  <a:pt x="245795" y="1284629"/>
                </a:cubicBezTo>
                <a:cubicBezTo>
                  <a:pt x="241326" y="1277917"/>
                  <a:pt x="239091" y="1273443"/>
                  <a:pt x="236857" y="1271205"/>
                </a:cubicBezTo>
                <a:cubicBezTo>
                  <a:pt x="232388" y="1266731"/>
                  <a:pt x="232388" y="1266731"/>
                  <a:pt x="227919" y="1262257"/>
                </a:cubicBezTo>
                <a:cubicBezTo>
                  <a:pt x="227919" y="1260019"/>
                  <a:pt x="223450" y="1255545"/>
                  <a:pt x="225684" y="1255545"/>
                </a:cubicBezTo>
                <a:cubicBezTo>
                  <a:pt x="216746" y="1244359"/>
                  <a:pt x="214512" y="1242122"/>
                  <a:pt x="205574" y="1228699"/>
                </a:cubicBezTo>
                <a:cubicBezTo>
                  <a:pt x="205574" y="1228699"/>
                  <a:pt x="210043" y="1233173"/>
                  <a:pt x="212277" y="1235410"/>
                </a:cubicBezTo>
                <a:cubicBezTo>
                  <a:pt x="207808" y="1230936"/>
                  <a:pt x="205574" y="1226461"/>
                  <a:pt x="203339" y="1221987"/>
                </a:cubicBezTo>
                <a:cubicBezTo>
                  <a:pt x="201105" y="1219750"/>
                  <a:pt x="201105" y="1219750"/>
                  <a:pt x="201105" y="1219750"/>
                </a:cubicBezTo>
                <a:cubicBezTo>
                  <a:pt x="198870" y="1215275"/>
                  <a:pt x="196636" y="1213038"/>
                  <a:pt x="196636" y="1213038"/>
                </a:cubicBezTo>
                <a:cubicBezTo>
                  <a:pt x="198870" y="1213038"/>
                  <a:pt x="203339" y="1219750"/>
                  <a:pt x="203339" y="1219750"/>
                </a:cubicBezTo>
                <a:cubicBezTo>
                  <a:pt x="207808" y="1226461"/>
                  <a:pt x="216746" y="1239885"/>
                  <a:pt x="216746" y="1237647"/>
                </a:cubicBezTo>
                <a:cubicBezTo>
                  <a:pt x="218981" y="1239885"/>
                  <a:pt x="218981" y="1239885"/>
                  <a:pt x="216746" y="1239885"/>
                </a:cubicBezTo>
                <a:cubicBezTo>
                  <a:pt x="221215" y="1244359"/>
                  <a:pt x="221215" y="1244359"/>
                  <a:pt x="225684" y="1253308"/>
                </a:cubicBezTo>
                <a:cubicBezTo>
                  <a:pt x="227919" y="1255545"/>
                  <a:pt x="227919" y="1253308"/>
                  <a:pt x="230153" y="1257782"/>
                </a:cubicBezTo>
                <a:cubicBezTo>
                  <a:pt x="230153" y="1257782"/>
                  <a:pt x="230153" y="1255545"/>
                  <a:pt x="230153" y="1255545"/>
                </a:cubicBezTo>
                <a:cubicBezTo>
                  <a:pt x="234622" y="1262257"/>
                  <a:pt x="243560" y="1273443"/>
                  <a:pt x="245795" y="1275680"/>
                </a:cubicBezTo>
                <a:cubicBezTo>
                  <a:pt x="248029" y="1277917"/>
                  <a:pt x="248029" y="1277917"/>
                  <a:pt x="250264" y="1280154"/>
                </a:cubicBezTo>
                <a:cubicBezTo>
                  <a:pt x="252498" y="1282391"/>
                  <a:pt x="254733" y="1284629"/>
                  <a:pt x="254733" y="1286866"/>
                </a:cubicBezTo>
                <a:cubicBezTo>
                  <a:pt x="259202" y="1291340"/>
                  <a:pt x="263671" y="1295815"/>
                  <a:pt x="265905" y="1300289"/>
                </a:cubicBezTo>
                <a:cubicBezTo>
                  <a:pt x="268140" y="1300289"/>
                  <a:pt x="270374" y="1304763"/>
                  <a:pt x="274843" y="1309238"/>
                </a:cubicBezTo>
                <a:cubicBezTo>
                  <a:pt x="279312" y="1313712"/>
                  <a:pt x="283781" y="1318187"/>
                  <a:pt x="283781" y="1320424"/>
                </a:cubicBezTo>
                <a:cubicBezTo>
                  <a:pt x="286016" y="1322661"/>
                  <a:pt x="286016" y="1322661"/>
                  <a:pt x="286016" y="1322661"/>
                </a:cubicBezTo>
                <a:cubicBezTo>
                  <a:pt x="288250" y="1322661"/>
                  <a:pt x="290485" y="1324898"/>
                  <a:pt x="290485" y="1327135"/>
                </a:cubicBezTo>
                <a:cubicBezTo>
                  <a:pt x="292719" y="1329373"/>
                  <a:pt x="294954" y="1333847"/>
                  <a:pt x="299423" y="1336084"/>
                </a:cubicBezTo>
                <a:cubicBezTo>
                  <a:pt x="301657" y="1340559"/>
                  <a:pt x="306126" y="1342796"/>
                  <a:pt x="308361" y="1345033"/>
                </a:cubicBezTo>
                <a:cubicBezTo>
                  <a:pt x="315064" y="1351744"/>
                  <a:pt x="321768" y="1358456"/>
                  <a:pt x="326237" y="1360693"/>
                </a:cubicBezTo>
                <a:cubicBezTo>
                  <a:pt x="328471" y="1365168"/>
                  <a:pt x="339644" y="1376354"/>
                  <a:pt x="346347" y="1378591"/>
                </a:cubicBezTo>
                <a:cubicBezTo>
                  <a:pt x="344113" y="1378591"/>
                  <a:pt x="344113" y="1378591"/>
                  <a:pt x="344113" y="1378591"/>
                </a:cubicBezTo>
                <a:cubicBezTo>
                  <a:pt x="348582" y="1380828"/>
                  <a:pt x="350816" y="1383065"/>
                  <a:pt x="355285" y="1387540"/>
                </a:cubicBezTo>
                <a:cubicBezTo>
                  <a:pt x="359754" y="1389777"/>
                  <a:pt x="361989" y="1392014"/>
                  <a:pt x="364223" y="1394251"/>
                </a:cubicBezTo>
                <a:cubicBezTo>
                  <a:pt x="370927" y="1398726"/>
                  <a:pt x="377630" y="1403200"/>
                  <a:pt x="382099" y="1405437"/>
                </a:cubicBezTo>
                <a:cubicBezTo>
                  <a:pt x="386568" y="1409912"/>
                  <a:pt x="391037" y="1412149"/>
                  <a:pt x="397741" y="1416623"/>
                </a:cubicBezTo>
                <a:cubicBezTo>
                  <a:pt x="402210" y="1421098"/>
                  <a:pt x="408913" y="1423335"/>
                  <a:pt x="413382" y="1427809"/>
                </a:cubicBezTo>
                <a:cubicBezTo>
                  <a:pt x="417851" y="1430046"/>
                  <a:pt x="422320" y="1434521"/>
                  <a:pt x="426789" y="1436758"/>
                </a:cubicBezTo>
                <a:cubicBezTo>
                  <a:pt x="437962" y="1443470"/>
                  <a:pt x="446900" y="1445707"/>
                  <a:pt x="451369" y="1450181"/>
                </a:cubicBezTo>
                <a:cubicBezTo>
                  <a:pt x="453603" y="1452418"/>
                  <a:pt x="455838" y="1454656"/>
                  <a:pt x="458072" y="1454656"/>
                </a:cubicBezTo>
                <a:cubicBezTo>
                  <a:pt x="460307" y="1456893"/>
                  <a:pt x="462541" y="1456893"/>
                  <a:pt x="464776" y="1459130"/>
                </a:cubicBezTo>
                <a:cubicBezTo>
                  <a:pt x="467010" y="1459130"/>
                  <a:pt x="469245" y="1461367"/>
                  <a:pt x="467010" y="1459130"/>
                </a:cubicBezTo>
                <a:cubicBezTo>
                  <a:pt x="469245" y="1461367"/>
                  <a:pt x="473714" y="1463604"/>
                  <a:pt x="475948" y="1465842"/>
                </a:cubicBezTo>
                <a:cubicBezTo>
                  <a:pt x="493824" y="1474790"/>
                  <a:pt x="507231" y="1481502"/>
                  <a:pt x="525107" y="1488214"/>
                </a:cubicBezTo>
                <a:cubicBezTo>
                  <a:pt x="536279" y="1492688"/>
                  <a:pt x="558624" y="1503874"/>
                  <a:pt x="572031" y="1508348"/>
                </a:cubicBezTo>
                <a:cubicBezTo>
                  <a:pt x="589907" y="1515060"/>
                  <a:pt x="605549" y="1519534"/>
                  <a:pt x="621190" y="1524009"/>
                </a:cubicBezTo>
                <a:cubicBezTo>
                  <a:pt x="627894" y="1526246"/>
                  <a:pt x="636832" y="1528483"/>
                  <a:pt x="643535" y="1530720"/>
                </a:cubicBezTo>
                <a:cubicBezTo>
                  <a:pt x="650239" y="1532958"/>
                  <a:pt x="656942" y="1532958"/>
                  <a:pt x="663646" y="1535195"/>
                </a:cubicBezTo>
                <a:cubicBezTo>
                  <a:pt x="661411" y="1535195"/>
                  <a:pt x="665880" y="1537432"/>
                  <a:pt x="665880" y="1537432"/>
                </a:cubicBezTo>
                <a:cubicBezTo>
                  <a:pt x="670349" y="1537432"/>
                  <a:pt x="670349" y="1537432"/>
                  <a:pt x="670349" y="1537432"/>
                </a:cubicBezTo>
                <a:cubicBezTo>
                  <a:pt x="674818" y="1537432"/>
                  <a:pt x="672584" y="1537432"/>
                  <a:pt x="674818" y="1539669"/>
                </a:cubicBezTo>
                <a:cubicBezTo>
                  <a:pt x="677053" y="1539669"/>
                  <a:pt x="679287" y="1539669"/>
                  <a:pt x="683756" y="1539669"/>
                </a:cubicBezTo>
                <a:cubicBezTo>
                  <a:pt x="685991" y="1539669"/>
                  <a:pt x="677053" y="1539669"/>
                  <a:pt x="677053" y="1537432"/>
                </a:cubicBezTo>
                <a:cubicBezTo>
                  <a:pt x="683756" y="1539669"/>
                  <a:pt x="697163" y="1541906"/>
                  <a:pt x="697163" y="1544144"/>
                </a:cubicBezTo>
                <a:cubicBezTo>
                  <a:pt x="701632" y="1544144"/>
                  <a:pt x="701632" y="1544144"/>
                  <a:pt x="701632" y="1544144"/>
                </a:cubicBezTo>
                <a:cubicBezTo>
                  <a:pt x="710570" y="1546381"/>
                  <a:pt x="717274" y="1546381"/>
                  <a:pt x="723977" y="1548618"/>
                </a:cubicBezTo>
                <a:cubicBezTo>
                  <a:pt x="728446" y="1548618"/>
                  <a:pt x="735150" y="1550855"/>
                  <a:pt x="746322" y="1550855"/>
                </a:cubicBezTo>
                <a:cubicBezTo>
                  <a:pt x="753026" y="1550855"/>
                  <a:pt x="755260" y="1550855"/>
                  <a:pt x="755260" y="1550855"/>
                </a:cubicBezTo>
                <a:cubicBezTo>
                  <a:pt x="761964" y="1550855"/>
                  <a:pt x="759729" y="1553092"/>
                  <a:pt x="764198" y="1553092"/>
                </a:cubicBezTo>
                <a:cubicBezTo>
                  <a:pt x="773136" y="1553092"/>
                  <a:pt x="770902" y="1553092"/>
                  <a:pt x="782074" y="1553092"/>
                </a:cubicBezTo>
                <a:cubicBezTo>
                  <a:pt x="775371" y="1553092"/>
                  <a:pt x="793247" y="1555329"/>
                  <a:pt x="795481" y="1555329"/>
                </a:cubicBezTo>
                <a:lnTo>
                  <a:pt x="802185" y="1555329"/>
                </a:lnTo>
                <a:cubicBezTo>
                  <a:pt x="802185" y="1555329"/>
                  <a:pt x="808888" y="1555329"/>
                  <a:pt x="808888" y="1555329"/>
                </a:cubicBezTo>
                <a:lnTo>
                  <a:pt x="824529" y="1555329"/>
                </a:lnTo>
                <a:cubicBezTo>
                  <a:pt x="828998" y="1555329"/>
                  <a:pt x="835702" y="1555329"/>
                  <a:pt x="844640" y="1555329"/>
                </a:cubicBezTo>
                <a:cubicBezTo>
                  <a:pt x="851343" y="1555329"/>
                  <a:pt x="862516" y="1555329"/>
                  <a:pt x="866985" y="1555329"/>
                </a:cubicBezTo>
                <a:cubicBezTo>
                  <a:pt x="871454" y="1555329"/>
                  <a:pt x="873688" y="1555329"/>
                  <a:pt x="880392" y="1555329"/>
                </a:cubicBezTo>
                <a:cubicBezTo>
                  <a:pt x="887095" y="1555329"/>
                  <a:pt x="902737" y="1553092"/>
                  <a:pt x="907206" y="1553092"/>
                </a:cubicBezTo>
                <a:cubicBezTo>
                  <a:pt x="909440" y="1553092"/>
                  <a:pt x="913909" y="1553092"/>
                  <a:pt x="918378" y="1553092"/>
                </a:cubicBezTo>
                <a:cubicBezTo>
                  <a:pt x="922847" y="1550855"/>
                  <a:pt x="927316" y="1550855"/>
                  <a:pt x="931785" y="1550855"/>
                </a:cubicBezTo>
                <a:cubicBezTo>
                  <a:pt x="936254" y="1550855"/>
                  <a:pt x="940723" y="1548618"/>
                  <a:pt x="945192" y="1548618"/>
                </a:cubicBezTo>
                <a:cubicBezTo>
                  <a:pt x="949661" y="1548618"/>
                  <a:pt x="954130" y="1546381"/>
                  <a:pt x="958599" y="1546381"/>
                </a:cubicBezTo>
                <a:cubicBezTo>
                  <a:pt x="960834" y="1546381"/>
                  <a:pt x="978710" y="1541906"/>
                  <a:pt x="983179" y="1541906"/>
                </a:cubicBezTo>
                <a:cubicBezTo>
                  <a:pt x="989882" y="1539669"/>
                  <a:pt x="992117" y="1539669"/>
                  <a:pt x="998820" y="1537432"/>
                </a:cubicBezTo>
                <a:cubicBezTo>
                  <a:pt x="1003289" y="1535195"/>
                  <a:pt x="1003289" y="1537432"/>
                  <a:pt x="1003289" y="1537432"/>
                </a:cubicBezTo>
                <a:cubicBezTo>
                  <a:pt x="1021165" y="1532958"/>
                  <a:pt x="1034572" y="1528483"/>
                  <a:pt x="1050214" y="1524009"/>
                </a:cubicBezTo>
                <a:cubicBezTo>
                  <a:pt x="1056917" y="1521772"/>
                  <a:pt x="1072559" y="1517297"/>
                  <a:pt x="1077028" y="1515060"/>
                </a:cubicBezTo>
                <a:cubicBezTo>
                  <a:pt x="1079262" y="1515060"/>
                  <a:pt x="1083731" y="1512823"/>
                  <a:pt x="1083731" y="1512823"/>
                </a:cubicBezTo>
                <a:cubicBezTo>
                  <a:pt x="1088200" y="1510586"/>
                  <a:pt x="1088200" y="1510586"/>
                  <a:pt x="1090435" y="1510586"/>
                </a:cubicBezTo>
                <a:cubicBezTo>
                  <a:pt x="1090435" y="1510586"/>
                  <a:pt x="1106076" y="1503874"/>
                  <a:pt x="1115014" y="1501637"/>
                </a:cubicBezTo>
                <a:cubicBezTo>
                  <a:pt x="1121717" y="1499400"/>
                  <a:pt x="1128421" y="1494925"/>
                  <a:pt x="1132890" y="1492688"/>
                </a:cubicBezTo>
                <a:cubicBezTo>
                  <a:pt x="1141828" y="1490451"/>
                  <a:pt x="1150766" y="1485976"/>
                  <a:pt x="1161938" y="1479265"/>
                </a:cubicBezTo>
                <a:cubicBezTo>
                  <a:pt x="1164173" y="1477028"/>
                  <a:pt x="1164173" y="1477028"/>
                  <a:pt x="1164173" y="1477028"/>
                </a:cubicBezTo>
                <a:cubicBezTo>
                  <a:pt x="1173111" y="1472553"/>
                  <a:pt x="1179814" y="1470316"/>
                  <a:pt x="1186518" y="1465842"/>
                </a:cubicBezTo>
                <a:cubicBezTo>
                  <a:pt x="1190987" y="1461367"/>
                  <a:pt x="1197690" y="1459130"/>
                  <a:pt x="1202159" y="1454656"/>
                </a:cubicBezTo>
                <a:cubicBezTo>
                  <a:pt x="1208863" y="1452418"/>
                  <a:pt x="1211097" y="1452418"/>
                  <a:pt x="1213332" y="1450181"/>
                </a:cubicBezTo>
                <a:cubicBezTo>
                  <a:pt x="1220035" y="1445707"/>
                  <a:pt x="1220035" y="1445707"/>
                  <a:pt x="1224504" y="1443470"/>
                </a:cubicBezTo>
                <a:cubicBezTo>
                  <a:pt x="1224504" y="1443470"/>
                  <a:pt x="1235677" y="1434521"/>
                  <a:pt x="1235677" y="1436758"/>
                </a:cubicBezTo>
                <a:cubicBezTo>
                  <a:pt x="1237911" y="1434521"/>
                  <a:pt x="1242380" y="1432284"/>
                  <a:pt x="1244615" y="1430046"/>
                </a:cubicBezTo>
                <a:cubicBezTo>
                  <a:pt x="1249084" y="1427809"/>
                  <a:pt x="1253553" y="1423335"/>
                  <a:pt x="1255787" y="1423335"/>
                </a:cubicBezTo>
                <a:cubicBezTo>
                  <a:pt x="1251318" y="1425572"/>
                  <a:pt x="1262491" y="1418860"/>
                  <a:pt x="1264725" y="1416623"/>
                </a:cubicBezTo>
                <a:cubicBezTo>
                  <a:pt x="1269194" y="1412149"/>
                  <a:pt x="1271429" y="1409912"/>
                  <a:pt x="1275898" y="1407674"/>
                </a:cubicBezTo>
                <a:cubicBezTo>
                  <a:pt x="1280367" y="1403200"/>
                  <a:pt x="1284836" y="1400963"/>
                  <a:pt x="1289305" y="1396488"/>
                </a:cubicBezTo>
                <a:cubicBezTo>
                  <a:pt x="1293774" y="1394251"/>
                  <a:pt x="1298243" y="1392014"/>
                  <a:pt x="1302712" y="1387540"/>
                </a:cubicBezTo>
                <a:cubicBezTo>
                  <a:pt x="1309415" y="1383065"/>
                  <a:pt x="1313884" y="1376354"/>
                  <a:pt x="1318353" y="1371879"/>
                </a:cubicBezTo>
                <a:cubicBezTo>
                  <a:pt x="1320588" y="1371879"/>
                  <a:pt x="1322822" y="1369642"/>
                  <a:pt x="1320588" y="1371879"/>
                </a:cubicBezTo>
                <a:cubicBezTo>
                  <a:pt x="1325057" y="1367405"/>
                  <a:pt x="1329526" y="1365168"/>
                  <a:pt x="1333995" y="1360693"/>
                </a:cubicBezTo>
                <a:cubicBezTo>
                  <a:pt x="1336229" y="1356219"/>
                  <a:pt x="1340698" y="1353982"/>
                  <a:pt x="1345167" y="1349507"/>
                </a:cubicBezTo>
                <a:cubicBezTo>
                  <a:pt x="1345167" y="1349507"/>
                  <a:pt x="1340698" y="1353982"/>
                  <a:pt x="1338464" y="1353982"/>
                </a:cubicBezTo>
                <a:cubicBezTo>
                  <a:pt x="1342933" y="1351744"/>
                  <a:pt x="1347402" y="1347270"/>
                  <a:pt x="1354105" y="1340559"/>
                </a:cubicBezTo>
                <a:lnTo>
                  <a:pt x="1364674" y="1328465"/>
                </a:lnTo>
                <a:lnTo>
                  <a:pt x="1365156" y="1328073"/>
                </a:lnTo>
                <a:lnTo>
                  <a:pt x="1365826" y="1327147"/>
                </a:lnTo>
                <a:lnTo>
                  <a:pt x="1364674" y="1328465"/>
                </a:lnTo>
                <a:lnTo>
                  <a:pt x="1360809" y="1331610"/>
                </a:lnTo>
                <a:lnTo>
                  <a:pt x="1356340" y="1336083"/>
                </a:lnTo>
                <a:lnTo>
                  <a:pt x="1369747" y="1318187"/>
                </a:lnTo>
                <a:cubicBezTo>
                  <a:pt x="1380919" y="1309238"/>
                  <a:pt x="1389857" y="1295815"/>
                  <a:pt x="1394326" y="1289103"/>
                </a:cubicBezTo>
                <a:cubicBezTo>
                  <a:pt x="1393209" y="1290222"/>
                  <a:pt x="1390974" y="1293018"/>
                  <a:pt x="1388181" y="1296374"/>
                </a:cubicBezTo>
                <a:lnTo>
                  <a:pt x="1388034" y="1296539"/>
                </a:lnTo>
                <a:lnTo>
                  <a:pt x="1387871" y="1296799"/>
                </a:lnTo>
                <a:lnTo>
                  <a:pt x="1387960" y="1296622"/>
                </a:lnTo>
                <a:lnTo>
                  <a:pt x="1378685" y="1307001"/>
                </a:lnTo>
                <a:cubicBezTo>
                  <a:pt x="1371981" y="1315949"/>
                  <a:pt x="1365278" y="1322661"/>
                  <a:pt x="1363043" y="1324898"/>
                </a:cubicBezTo>
                <a:cubicBezTo>
                  <a:pt x="1356340" y="1333847"/>
                  <a:pt x="1354105" y="1333847"/>
                  <a:pt x="1349636" y="1340559"/>
                </a:cubicBezTo>
                <a:cubicBezTo>
                  <a:pt x="1349636" y="1338321"/>
                  <a:pt x="1349636" y="1338321"/>
                  <a:pt x="1345167" y="1342796"/>
                </a:cubicBezTo>
                <a:cubicBezTo>
                  <a:pt x="1342933" y="1345033"/>
                  <a:pt x="1336229" y="1351744"/>
                  <a:pt x="1331760" y="1356219"/>
                </a:cubicBezTo>
                <a:cubicBezTo>
                  <a:pt x="1327291" y="1362930"/>
                  <a:pt x="1320588" y="1365168"/>
                  <a:pt x="1320588" y="1367405"/>
                </a:cubicBezTo>
                <a:lnTo>
                  <a:pt x="1309298" y="1376825"/>
                </a:lnTo>
                <a:lnTo>
                  <a:pt x="1309415" y="1376354"/>
                </a:lnTo>
                <a:cubicBezTo>
                  <a:pt x="1309415" y="1376354"/>
                  <a:pt x="1304946" y="1380828"/>
                  <a:pt x="1300477" y="1383065"/>
                </a:cubicBezTo>
                <a:cubicBezTo>
                  <a:pt x="1296008" y="1387540"/>
                  <a:pt x="1293774" y="1389777"/>
                  <a:pt x="1293774" y="1389777"/>
                </a:cubicBezTo>
                <a:cubicBezTo>
                  <a:pt x="1287070" y="1394251"/>
                  <a:pt x="1278132" y="1403200"/>
                  <a:pt x="1269194" y="1409912"/>
                </a:cubicBezTo>
                <a:cubicBezTo>
                  <a:pt x="1265843" y="1412149"/>
                  <a:pt x="1258022" y="1417183"/>
                  <a:pt x="1250480" y="1422216"/>
                </a:cubicBezTo>
                <a:lnTo>
                  <a:pt x="1238552" y="1430830"/>
                </a:lnTo>
                <a:lnTo>
                  <a:pt x="1239837" y="1430830"/>
                </a:lnTo>
                <a:cubicBezTo>
                  <a:pt x="1233343" y="1435366"/>
                  <a:pt x="1229014" y="1437634"/>
                  <a:pt x="1226849" y="1439902"/>
                </a:cubicBezTo>
                <a:lnTo>
                  <a:pt x="1226102" y="1438806"/>
                </a:lnTo>
                <a:lnTo>
                  <a:pt x="1210539" y="1449902"/>
                </a:lnTo>
                <a:cubicBezTo>
                  <a:pt x="1204394" y="1453537"/>
                  <a:pt x="1197690" y="1456893"/>
                  <a:pt x="1188752" y="1461367"/>
                </a:cubicBezTo>
                <a:cubicBezTo>
                  <a:pt x="1202159" y="1452418"/>
                  <a:pt x="1213332" y="1447944"/>
                  <a:pt x="1220035" y="1441232"/>
                </a:cubicBezTo>
                <a:lnTo>
                  <a:pt x="1218918" y="1441232"/>
                </a:lnTo>
                <a:lnTo>
                  <a:pt x="1228973" y="1434521"/>
                </a:lnTo>
                <a:cubicBezTo>
                  <a:pt x="1233442" y="1432284"/>
                  <a:pt x="1237911" y="1427809"/>
                  <a:pt x="1240146" y="1425572"/>
                </a:cubicBezTo>
                <a:cubicBezTo>
                  <a:pt x="1244615" y="1423335"/>
                  <a:pt x="1246849" y="1423335"/>
                  <a:pt x="1249084" y="1421098"/>
                </a:cubicBezTo>
                <a:cubicBezTo>
                  <a:pt x="1246849" y="1423335"/>
                  <a:pt x="1251318" y="1421098"/>
                  <a:pt x="1253553" y="1416623"/>
                </a:cubicBezTo>
                <a:cubicBezTo>
                  <a:pt x="1255787" y="1414386"/>
                  <a:pt x="1255787" y="1416623"/>
                  <a:pt x="1258022" y="1414386"/>
                </a:cubicBezTo>
                <a:cubicBezTo>
                  <a:pt x="1264725" y="1409912"/>
                  <a:pt x="1260256" y="1412149"/>
                  <a:pt x="1266960" y="1407674"/>
                </a:cubicBezTo>
                <a:cubicBezTo>
                  <a:pt x="1266960" y="1407674"/>
                  <a:pt x="1266960" y="1407674"/>
                  <a:pt x="1269194" y="1405437"/>
                </a:cubicBezTo>
                <a:cubicBezTo>
                  <a:pt x="1278132" y="1396488"/>
                  <a:pt x="1302712" y="1378591"/>
                  <a:pt x="1311650" y="1369642"/>
                </a:cubicBezTo>
                <a:cubicBezTo>
                  <a:pt x="1318353" y="1365168"/>
                  <a:pt x="1322822" y="1360693"/>
                  <a:pt x="1327291" y="1356219"/>
                </a:cubicBezTo>
                <a:cubicBezTo>
                  <a:pt x="1333995" y="1349507"/>
                  <a:pt x="1338464" y="1345033"/>
                  <a:pt x="1347402" y="1338321"/>
                </a:cubicBezTo>
                <a:cubicBezTo>
                  <a:pt x="1351871" y="1331610"/>
                  <a:pt x="1360809" y="1322661"/>
                  <a:pt x="1363043" y="1320424"/>
                </a:cubicBezTo>
                <a:lnTo>
                  <a:pt x="1367512" y="1313713"/>
                </a:lnTo>
                <a:lnTo>
                  <a:pt x="1371981" y="1309238"/>
                </a:lnTo>
                <a:cubicBezTo>
                  <a:pt x="1378685" y="1300289"/>
                  <a:pt x="1385388" y="1291340"/>
                  <a:pt x="1394326" y="1282391"/>
                </a:cubicBezTo>
                <a:cubicBezTo>
                  <a:pt x="1401030" y="1273443"/>
                  <a:pt x="1409968" y="1262257"/>
                  <a:pt x="1416671" y="1253308"/>
                </a:cubicBezTo>
                <a:cubicBezTo>
                  <a:pt x="1416671" y="1253308"/>
                  <a:pt x="1414437" y="1255545"/>
                  <a:pt x="1412202" y="1260019"/>
                </a:cubicBezTo>
                <a:cubicBezTo>
                  <a:pt x="1412202" y="1260019"/>
                  <a:pt x="1414437" y="1257782"/>
                  <a:pt x="1414437" y="1257782"/>
                </a:cubicBezTo>
                <a:cubicBezTo>
                  <a:pt x="1416671" y="1255545"/>
                  <a:pt x="1412202" y="1260019"/>
                  <a:pt x="1416671" y="1257782"/>
                </a:cubicBezTo>
                <a:cubicBezTo>
                  <a:pt x="1418906" y="1253308"/>
                  <a:pt x="1421140" y="1246596"/>
                  <a:pt x="1425609" y="1239885"/>
                </a:cubicBezTo>
                <a:cubicBezTo>
                  <a:pt x="1430078" y="1233173"/>
                  <a:pt x="1434547" y="1228699"/>
                  <a:pt x="1439016" y="1221987"/>
                </a:cubicBezTo>
                <a:cubicBezTo>
                  <a:pt x="1439016" y="1221987"/>
                  <a:pt x="1439016" y="1224224"/>
                  <a:pt x="1436782" y="1224224"/>
                </a:cubicBezTo>
                <a:cubicBezTo>
                  <a:pt x="1445720" y="1208564"/>
                  <a:pt x="1456892" y="1188429"/>
                  <a:pt x="1461361" y="1181717"/>
                </a:cubicBezTo>
                <a:cubicBezTo>
                  <a:pt x="1463595" y="1177243"/>
                  <a:pt x="1461361" y="1181717"/>
                  <a:pt x="1463595" y="1175006"/>
                </a:cubicBezTo>
                <a:cubicBezTo>
                  <a:pt x="1461361" y="1179480"/>
                  <a:pt x="1468064" y="1170531"/>
                  <a:pt x="1468064" y="1170531"/>
                </a:cubicBezTo>
                <a:lnTo>
                  <a:pt x="1474768" y="1159346"/>
                </a:lnTo>
                <a:lnTo>
                  <a:pt x="1475183" y="1158929"/>
                </a:lnTo>
                <a:lnTo>
                  <a:pt x="1476375" y="1153924"/>
                </a:lnTo>
                <a:lnTo>
                  <a:pt x="1475546" y="1158566"/>
                </a:lnTo>
                <a:lnTo>
                  <a:pt x="1477002" y="1157108"/>
                </a:lnTo>
                <a:lnTo>
                  <a:pt x="1479556" y="1148159"/>
                </a:lnTo>
                <a:lnTo>
                  <a:pt x="1481471" y="1148159"/>
                </a:lnTo>
                <a:lnTo>
                  <a:pt x="1482109" y="1145987"/>
                </a:lnTo>
                <a:lnTo>
                  <a:pt x="1481137" y="1145987"/>
                </a:lnTo>
                <a:cubicBezTo>
                  <a:pt x="1483518" y="1141754"/>
                  <a:pt x="1483518" y="1141754"/>
                  <a:pt x="1483518" y="1141754"/>
                </a:cubicBezTo>
                <a:lnTo>
                  <a:pt x="1483609" y="1141854"/>
                </a:lnTo>
                <a:lnTo>
                  <a:pt x="1485940" y="1136973"/>
                </a:lnTo>
                <a:cubicBezTo>
                  <a:pt x="1485940" y="1136973"/>
                  <a:pt x="1485940" y="1136973"/>
                  <a:pt x="1488175" y="1134736"/>
                </a:cubicBezTo>
                <a:lnTo>
                  <a:pt x="1487058" y="1139210"/>
                </a:lnTo>
                <a:lnTo>
                  <a:pt x="1485940" y="1141448"/>
                </a:lnTo>
                <a:cubicBezTo>
                  <a:pt x="1485940" y="1141448"/>
                  <a:pt x="1485940" y="1143685"/>
                  <a:pt x="1485940" y="1143685"/>
                </a:cubicBezTo>
                <a:lnTo>
                  <a:pt x="1487058" y="1139210"/>
                </a:lnTo>
                <a:lnTo>
                  <a:pt x="1488175" y="1136973"/>
                </a:lnTo>
                <a:cubicBezTo>
                  <a:pt x="1490409" y="1136973"/>
                  <a:pt x="1490409" y="1134736"/>
                  <a:pt x="1492644" y="1130262"/>
                </a:cubicBezTo>
                <a:cubicBezTo>
                  <a:pt x="1490409" y="1134736"/>
                  <a:pt x="1492644" y="1132499"/>
                  <a:pt x="1494878" y="1130262"/>
                </a:cubicBezTo>
                <a:lnTo>
                  <a:pt x="1492645" y="1136971"/>
                </a:lnTo>
                <a:lnTo>
                  <a:pt x="1494878" y="1132499"/>
                </a:lnTo>
                <a:cubicBezTo>
                  <a:pt x="1494878" y="1132499"/>
                  <a:pt x="1494878" y="1132499"/>
                  <a:pt x="1497113" y="1132499"/>
                </a:cubicBezTo>
                <a:cubicBezTo>
                  <a:pt x="1492644" y="1139211"/>
                  <a:pt x="1494878" y="1139211"/>
                  <a:pt x="1490409" y="1145922"/>
                </a:cubicBezTo>
                <a:cubicBezTo>
                  <a:pt x="1490409" y="1148159"/>
                  <a:pt x="1490409" y="1150397"/>
                  <a:pt x="1488175" y="1152634"/>
                </a:cubicBezTo>
                <a:cubicBezTo>
                  <a:pt x="1488175" y="1154871"/>
                  <a:pt x="1488175" y="1157108"/>
                  <a:pt x="1485940" y="1159345"/>
                </a:cubicBezTo>
                <a:cubicBezTo>
                  <a:pt x="1483706" y="1159345"/>
                  <a:pt x="1479237" y="1170531"/>
                  <a:pt x="1479237" y="1172769"/>
                </a:cubicBezTo>
                <a:lnTo>
                  <a:pt x="1483705" y="1166059"/>
                </a:lnTo>
                <a:lnTo>
                  <a:pt x="1483427" y="1166616"/>
                </a:lnTo>
                <a:cubicBezTo>
                  <a:pt x="1482589" y="1168294"/>
                  <a:pt x="1482589" y="1168294"/>
                  <a:pt x="1483706" y="1166057"/>
                </a:cubicBezTo>
                <a:lnTo>
                  <a:pt x="1483705" y="1166059"/>
                </a:lnTo>
                <a:lnTo>
                  <a:pt x="1488175" y="1157108"/>
                </a:lnTo>
                <a:cubicBezTo>
                  <a:pt x="1488175" y="1157108"/>
                  <a:pt x="1488175" y="1154871"/>
                  <a:pt x="1490409" y="1152634"/>
                </a:cubicBezTo>
                <a:cubicBezTo>
                  <a:pt x="1492644" y="1150397"/>
                  <a:pt x="1497113" y="1139211"/>
                  <a:pt x="1499347" y="1134736"/>
                </a:cubicBezTo>
                <a:cubicBezTo>
                  <a:pt x="1501582" y="1130262"/>
                  <a:pt x="1501582" y="1123550"/>
                  <a:pt x="1499347" y="1130262"/>
                </a:cubicBezTo>
                <a:cubicBezTo>
                  <a:pt x="1499347" y="1130262"/>
                  <a:pt x="1500464" y="1128025"/>
                  <a:pt x="1501582" y="1125508"/>
                </a:cubicBezTo>
                <a:lnTo>
                  <a:pt x="1502571" y="1122659"/>
                </a:lnTo>
                <a:lnTo>
                  <a:pt x="1504375" y="1121033"/>
                </a:lnTo>
                <a:cubicBezTo>
                  <a:pt x="1504934" y="1120195"/>
                  <a:pt x="1504934" y="1120195"/>
                  <a:pt x="1503816" y="1123550"/>
                </a:cubicBezTo>
                <a:cubicBezTo>
                  <a:pt x="1506051" y="1119076"/>
                  <a:pt x="1506051" y="1119076"/>
                  <a:pt x="1508285" y="1114601"/>
                </a:cubicBezTo>
                <a:cubicBezTo>
                  <a:pt x="1508285" y="1116839"/>
                  <a:pt x="1503816" y="1125787"/>
                  <a:pt x="1506051" y="1121313"/>
                </a:cubicBezTo>
                <a:cubicBezTo>
                  <a:pt x="1503816" y="1130262"/>
                  <a:pt x="1501582" y="1134736"/>
                  <a:pt x="1497113" y="1143685"/>
                </a:cubicBezTo>
                <a:cubicBezTo>
                  <a:pt x="1499347" y="1143685"/>
                  <a:pt x="1501582" y="1139211"/>
                  <a:pt x="1501582" y="1134736"/>
                </a:cubicBezTo>
                <a:cubicBezTo>
                  <a:pt x="1501582" y="1136973"/>
                  <a:pt x="1503816" y="1130262"/>
                  <a:pt x="1503816" y="1132499"/>
                </a:cubicBezTo>
                <a:cubicBezTo>
                  <a:pt x="1503816" y="1132499"/>
                  <a:pt x="1499347" y="1145922"/>
                  <a:pt x="1501582" y="1141448"/>
                </a:cubicBezTo>
                <a:cubicBezTo>
                  <a:pt x="1499347" y="1145922"/>
                  <a:pt x="1497113" y="1148159"/>
                  <a:pt x="1492644" y="1157108"/>
                </a:cubicBezTo>
                <a:cubicBezTo>
                  <a:pt x="1492644" y="1161583"/>
                  <a:pt x="1488175" y="1172769"/>
                  <a:pt x="1483706" y="1179480"/>
                </a:cubicBezTo>
                <a:lnTo>
                  <a:pt x="1490527" y="1169237"/>
                </a:lnTo>
                <a:lnTo>
                  <a:pt x="1490409" y="1170531"/>
                </a:lnTo>
                <a:cubicBezTo>
                  <a:pt x="1488175" y="1172769"/>
                  <a:pt x="1488175" y="1175006"/>
                  <a:pt x="1490409" y="1172769"/>
                </a:cubicBezTo>
                <a:lnTo>
                  <a:pt x="1487617" y="1176403"/>
                </a:lnTo>
                <a:lnTo>
                  <a:pt x="1488175" y="1175006"/>
                </a:lnTo>
                <a:cubicBezTo>
                  <a:pt x="1487058" y="1177243"/>
                  <a:pt x="1487058" y="1177243"/>
                  <a:pt x="1487616" y="1176404"/>
                </a:cubicBezTo>
                <a:lnTo>
                  <a:pt x="1487617" y="1176403"/>
                </a:lnTo>
                <a:lnTo>
                  <a:pt x="1484265" y="1184794"/>
                </a:lnTo>
                <a:lnTo>
                  <a:pt x="1484312" y="1184722"/>
                </a:lnTo>
                <a:lnTo>
                  <a:pt x="1484239" y="1184859"/>
                </a:lnTo>
                <a:lnTo>
                  <a:pt x="1483706" y="1186192"/>
                </a:lnTo>
                <a:cubicBezTo>
                  <a:pt x="1479237" y="1192903"/>
                  <a:pt x="1477002" y="1197378"/>
                  <a:pt x="1474768" y="1204089"/>
                </a:cubicBezTo>
                <a:cubicBezTo>
                  <a:pt x="1475885" y="1201852"/>
                  <a:pt x="1478678" y="1197378"/>
                  <a:pt x="1481471" y="1193183"/>
                </a:cubicBezTo>
                <a:lnTo>
                  <a:pt x="1488175" y="1183955"/>
                </a:lnTo>
                <a:lnTo>
                  <a:pt x="1488175" y="1186192"/>
                </a:lnTo>
                <a:cubicBezTo>
                  <a:pt x="1490409" y="1183955"/>
                  <a:pt x="1490409" y="1181717"/>
                  <a:pt x="1494878" y="1177243"/>
                </a:cubicBezTo>
                <a:lnTo>
                  <a:pt x="1496910" y="1169107"/>
                </a:lnTo>
                <a:lnTo>
                  <a:pt x="1497672" y="1168574"/>
                </a:lnTo>
                <a:cubicBezTo>
                  <a:pt x="1498230" y="1167735"/>
                  <a:pt x="1498230" y="1167176"/>
                  <a:pt x="1497113" y="1168294"/>
                </a:cubicBezTo>
                <a:lnTo>
                  <a:pt x="1496910" y="1169107"/>
                </a:lnTo>
                <a:lnTo>
                  <a:pt x="1494878" y="1170531"/>
                </a:lnTo>
                <a:cubicBezTo>
                  <a:pt x="1497113" y="1168294"/>
                  <a:pt x="1501582" y="1159345"/>
                  <a:pt x="1501582" y="1157108"/>
                </a:cubicBezTo>
                <a:cubicBezTo>
                  <a:pt x="1503816" y="1152634"/>
                  <a:pt x="1508285" y="1145922"/>
                  <a:pt x="1510520" y="1136973"/>
                </a:cubicBezTo>
                <a:cubicBezTo>
                  <a:pt x="1512754" y="1130262"/>
                  <a:pt x="1517223" y="1123550"/>
                  <a:pt x="1517223" y="1121313"/>
                </a:cubicBezTo>
                <a:cubicBezTo>
                  <a:pt x="1517223" y="1119076"/>
                  <a:pt x="1519458" y="1114601"/>
                  <a:pt x="1519458" y="1112364"/>
                </a:cubicBezTo>
                <a:cubicBezTo>
                  <a:pt x="1519458" y="1116839"/>
                  <a:pt x="1521692" y="1107890"/>
                  <a:pt x="1521692" y="1110127"/>
                </a:cubicBezTo>
                <a:cubicBezTo>
                  <a:pt x="1521692" y="1112364"/>
                  <a:pt x="1521692" y="1112364"/>
                  <a:pt x="1519458" y="1112364"/>
                </a:cubicBezTo>
                <a:cubicBezTo>
                  <a:pt x="1521692" y="1110127"/>
                  <a:pt x="1521692" y="1107890"/>
                  <a:pt x="1521692" y="1105653"/>
                </a:cubicBezTo>
                <a:cubicBezTo>
                  <a:pt x="1521692" y="1105653"/>
                  <a:pt x="1526161" y="1098941"/>
                  <a:pt x="1528396" y="1089992"/>
                </a:cubicBezTo>
                <a:cubicBezTo>
                  <a:pt x="1528396" y="1087755"/>
                  <a:pt x="1530630" y="1083281"/>
                  <a:pt x="1530630" y="1078806"/>
                </a:cubicBezTo>
                <a:cubicBezTo>
                  <a:pt x="1532865" y="1074332"/>
                  <a:pt x="1532865" y="1072095"/>
                  <a:pt x="1532865" y="1069858"/>
                </a:cubicBezTo>
                <a:cubicBezTo>
                  <a:pt x="1535099" y="1065383"/>
                  <a:pt x="1539568" y="1054197"/>
                  <a:pt x="1539568" y="1049723"/>
                </a:cubicBezTo>
                <a:cubicBezTo>
                  <a:pt x="1541803" y="1043011"/>
                  <a:pt x="1539568" y="1049723"/>
                  <a:pt x="1541803" y="1047486"/>
                </a:cubicBezTo>
                <a:cubicBezTo>
                  <a:pt x="1541803" y="1043011"/>
                  <a:pt x="1541803" y="1043011"/>
                  <a:pt x="1544037" y="1036300"/>
                </a:cubicBezTo>
                <a:cubicBezTo>
                  <a:pt x="1541803" y="1045248"/>
                  <a:pt x="1541803" y="1043011"/>
                  <a:pt x="1539568" y="1047486"/>
                </a:cubicBezTo>
                <a:cubicBezTo>
                  <a:pt x="1537334" y="1049723"/>
                  <a:pt x="1537334" y="1051960"/>
                  <a:pt x="1535099" y="1056434"/>
                </a:cubicBezTo>
                <a:cubicBezTo>
                  <a:pt x="1537334" y="1054197"/>
                  <a:pt x="1537334" y="1049723"/>
                  <a:pt x="1539568" y="1045248"/>
                </a:cubicBezTo>
                <a:lnTo>
                  <a:pt x="1540279" y="1040270"/>
                </a:lnTo>
                <a:lnTo>
                  <a:pt x="1539875" y="1041211"/>
                </a:lnTo>
                <a:lnTo>
                  <a:pt x="1540570" y="1038229"/>
                </a:lnTo>
                <a:lnTo>
                  <a:pt x="1541803" y="1029588"/>
                </a:lnTo>
                <a:cubicBezTo>
                  <a:pt x="1544037" y="1027351"/>
                  <a:pt x="1544037" y="1022876"/>
                  <a:pt x="1544037" y="1027351"/>
                </a:cubicBezTo>
                <a:cubicBezTo>
                  <a:pt x="1546272" y="1022876"/>
                  <a:pt x="1544037" y="1020639"/>
                  <a:pt x="1544037" y="1025114"/>
                </a:cubicBezTo>
                <a:cubicBezTo>
                  <a:pt x="1544037" y="1025114"/>
                  <a:pt x="1545154" y="1021758"/>
                  <a:pt x="1545992" y="1019241"/>
                </a:cubicBezTo>
                <a:lnTo>
                  <a:pt x="1546272" y="1018401"/>
                </a:lnTo>
                <a:lnTo>
                  <a:pt x="1546272" y="1018402"/>
                </a:lnTo>
                <a:cubicBezTo>
                  <a:pt x="1546830" y="1016724"/>
                  <a:pt x="1546970" y="1016305"/>
                  <a:pt x="1546865" y="1016619"/>
                </a:cubicBezTo>
                <a:lnTo>
                  <a:pt x="1546272" y="1018401"/>
                </a:lnTo>
                <a:lnTo>
                  <a:pt x="1548506" y="1009453"/>
                </a:lnTo>
                <a:cubicBezTo>
                  <a:pt x="1548506" y="1007216"/>
                  <a:pt x="1550741" y="1000504"/>
                  <a:pt x="1552975" y="989318"/>
                </a:cubicBezTo>
                <a:cubicBezTo>
                  <a:pt x="1552975" y="991556"/>
                  <a:pt x="1551858" y="997708"/>
                  <a:pt x="1550741" y="1003860"/>
                </a:cubicBezTo>
                <a:lnTo>
                  <a:pt x="1549581" y="1011410"/>
                </a:lnTo>
                <a:lnTo>
                  <a:pt x="1550142" y="1010885"/>
                </a:lnTo>
                <a:lnTo>
                  <a:pt x="1550459" y="1009462"/>
                </a:lnTo>
                <a:lnTo>
                  <a:pt x="1550303" y="1010736"/>
                </a:lnTo>
                <a:lnTo>
                  <a:pt x="1550456" y="1010592"/>
                </a:lnTo>
                <a:lnTo>
                  <a:pt x="1552975" y="1000504"/>
                </a:lnTo>
                <a:cubicBezTo>
                  <a:pt x="1552975" y="1002742"/>
                  <a:pt x="1552975" y="1009453"/>
                  <a:pt x="1550741" y="1013928"/>
                </a:cubicBezTo>
                <a:cubicBezTo>
                  <a:pt x="1548506" y="1022876"/>
                  <a:pt x="1550741" y="1018402"/>
                  <a:pt x="1548506" y="1029588"/>
                </a:cubicBezTo>
                <a:cubicBezTo>
                  <a:pt x="1550741" y="1025114"/>
                  <a:pt x="1550741" y="1020639"/>
                  <a:pt x="1552975" y="1013928"/>
                </a:cubicBezTo>
                <a:cubicBezTo>
                  <a:pt x="1552975" y="1016165"/>
                  <a:pt x="1552975" y="1022876"/>
                  <a:pt x="1552975" y="1020639"/>
                </a:cubicBezTo>
                <a:cubicBezTo>
                  <a:pt x="1552975" y="1020639"/>
                  <a:pt x="1555210" y="1013928"/>
                  <a:pt x="1557444" y="1011690"/>
                </a:cubicBezTo>
                <a:cubicBezTo>
                  <a:pt x="1557444" y="1004979"/>
                  <a:pt x="1559679" y="998267"/>
                  <a:pt x="1559679" y="991556"/>
                </a:cubicBezTo>
                <a:cubicBezTo>
                  <a:pt x="1561913" y="984844"/>
                  <a:pt x="1564148" y="978132"/>
                  <a:pt x="1564148" y="969184"/>
                </a:cubicBezTo>
                <a:cubicBezTo>
                  <a:pt x="1564148" y="973658"/>
                  <a:pt x="1564148" y="966946"/>
                  <a:pt x="1566382" y="964709"/>
                </a:cubicBezTo>
                <a:cubicBezTo>
                  <a:pt x="1564148" y="969184"/>
                  <a:pt x="1566382" y="964709"/>
                  <a:pt x="1564148" y="964709"/>
                </a:cubicBezTo>
                <a:cubicBezTo>
                  <a:pt x="1566382" y="962472"/>
                  <a:pt x="1566382" y="957998"/>
                  <a:pt x="1566382" y="953523"/>
                </a:cubicBezTo>
                <a:cubicBezTo>
                  <a:pt x="1568617" y="951286"/>
                  <a:pt x="1566382" y="957998"/>
                  <a:pt x="1568617" y="951286"/>
                </a:cubicBezTo>
                <a:lnTo>
                  <a:pt x="1568617" y="949049"/>
                </a:lnTo>
                <a:cubicBezTo>
                  <a:pt x="1570851" y="949049"/>
                  <a:pt x="1568617" y="955760"/>
                  <a:pt x="1568617" y="957998"/>
                </a:cubicBezTo>
                <a:cubicBezTo>
                  <a:pt x="1566382" y="964709"/>
                  <a:pt x="1570851" y="955760"/>
                  <a:pt x="1568617" y="966946"/>
                </a:cubicBezTo>
                <a:cubicBezTo>
                  <a:pt x="1566382" y="975895"/>
                  <a:pt x="1568617" y="964709"/>
                  <a:pt x="1568617" y="973658"/>
                </a:cubicBezTo>
                <a:cubicBezTo>
                  <a:pt x="1568617" y="971421"/>
                  <a:pt x="1568617" y="971421"/>
                  <a:pt x="1568617" y="966946"/>
                </a:cubicBezTo>
                <a:cubicBezTo>
                  <a:pt x="1570851" y="964709"/>
                  <a:pt x="1568617" y="978132"/>
                  <a:pt x="1568617" y="978132"/>
                </a:cubicBezTo>
                <a:cubicBezTo>
                  <a:pt x="1570851" y="975895"/>
                  <a:pt x="1570851" y="971421"/>
                  <a:pt x="1570851" y="966946"/>
                </a:cubicBezTo>
                <a:cubicBezTo>
                  <a:pt x="1573086" y="966946"/>
                  <a:pt x="1575320" y="962472"/>
                  <a:pt x="1577555" y="946812"/>
                </a:cubicBezTo>
                <a:cubicBezTo>
                  <a:pt x="1575320" y="949049"/>
                  <a:pt x="1575320" y="951286"/>
                  <a:pt x="1575320" y="955760"/>
                </a:cubicBezTo>
                <a:cubicBezTo>
                  <a:pt x="1575320" y="951286"/>
                  <a:pt x="1577555" y="942337"/>
                  <a:pt x="1577555" y="937863"/>
                </a:cubicBezTo>
                <a:cubicBezTo>
                  <a:pt x="1577555" y="944574"/>
                  <a:pt x="1577555" y="935626"/>
                  <a:pt x="1579789" y="940100"/>
                </a:cubicBezTo>
                <a:cubicBezTo>
                  <a:pt x="1577555" y="944574"/>
                  <a:pt x="1577555" y="946812"/>
                  <a:pt x="1577555" y="951286"/>
                </a:cubicBezTo>
                <a:cubicBezTo>
                  <a:pt x="1575320" y="955760"/>
                  <a:pt x="1575320" y="960235"/>
                  <a:pt x="1575320" y="962472"/>
                </a:cubicBezTo>
                <a:cubicBezTo>
                  <a:pt x="1577555" y="955760"/>
                  <a:pt x="1577555" y="949049"/>
                  <a:pt x="1579789" y="942337"/>
                </a:cubicBezTo>
                <a:cubicBezTo>
                  <a:pt x="1579789" y="946812"/>
                  <a:pt x="1577555" y="955760"/>
                  <a:pt x="1575320" y="964709"/>
                </a:cubicBezTo>
                <a:cubicBezTo>
                  <a:pt x="1577555" y="964709"/>
                  <a:pt x="1577555" y="964709"/>
                  <a:pt x="1577555" y="962472"/>
                </a:cubicBezTo>
                <a:cubicBezTo>
                  <a:pt x="1577555" y="960235"/>
                  <a:pt x="1575320" y="971421"/>
                  <a:pt x="1575320" y="975895"/>
                </a:cubicBezTo>
                <a:cubicBezTo>
                  <a:pt x="1573086" y="982607"/>
                  <a:pt x="1575320" y="978132"/>
                  <a:pt x="1573086" y="984844"/>
                </a:cubicBezTo>
                <a:cubicBezTo>
                  <a:pt x="1575320" y="982607"/>
                  <a:pt x="1575320" y="978132"/>
                  <a:pt x="1577555" y="971421"/>
                </a:cubicBezTo>
                <a:cubicBezTo>
                  <a:pt x="1577555" y="973658"/>
                  <a:pt x="1575320" y="978132"/>
                  <a:pt x="1575320" y="982607"/>
                </a:cubicBezTo>
                <a:lnTo>
                  <a:pt x="1575320" y="987081"/>
                </a:lnTo>
                <a:cubicBezTo>
                  <a:pt x="1577555" y="982607"/>
                  <a:pt x="1579789" y="957998"/>
                  <a:pt x="1577555" y="964709"/>
                </a:cubicBezTo>
                <a:cubicBezTo>
                  <a:pt x="1579789" y="964709"/>
                  <a:pt x="1579789" y="962472"/>
                  <a:pt x="1579789" y="962472"/>
                </a:cubicBezTo>
                <a:cubicBezTo>
                  <a:pt x="1579789" y="955760"/>
                  <a:pt x="1579789" y="953523"/>
                  <a:pt x="1582024" y="946812"/>
                </a:cubicBezTo>
                <a:cubicBezTo>
                  <a:pt x="1582024" y="944575"/>
                  <a:pt x="1582582" y="940100"/>
                  <a:pt x="1583141" y="935626"/>
                </a:cubicBezTo>
                <a:lnTo>
                  <a:pt x="1583338" y="933652"/>
                </a:lnTo>
                <a:lnTo>
                  <a:pt x="1584258" y="931151"/>
                </a:lnTo>
                <a:lnTo>
                  <a:pt x="1583513" y="931897"/>
                </a:lnTo>
                <a:lnTo>
                  <a:pt x="1584258" y="924440"/>
                </a:lnTo>
                <a:cubicBezTo>
                  <a:pt x="1584258" y="926677"/>
                  <a:pt x="1582024" y="926677"/>
                  <a:pt x="1582024" y="933388"/>
                </a:cubicBezTo>
                <a:cubicBezTo>
                  <a:pt x="1582024" y="931151"/>
                  <a:pt x="1582024" y="928914"/>
                  <a:pt x="1582024" y="928914"/>
                </a:cubicBezTo>
                <a:cubicBezTo>
                  <a:pt x="1582024" y="926677"/>
                  <a:pt x="1582024" y="926677"/>
                  <a:pt x="1582024" y="924440"/>
                </a:cubicBezTo>
                <a:cubicBezTo>
                  <a:pt x="1582024" y="922202"/>
                  <a:pt x="1582024" y="922202"/>
                  <a:pt x="1582024" y="919965"/>
                </a:cubicBezTo>
                <a:cubicBezTo>
                  <a:pt x="1582024" y="917728"/>
                  <a:pt x="1582024" y="919965"/>
                  <a:pt x="1582024" y="917728"/>
                </a:cubicBezTo>
                <a:cubicBezTo>
                  <a:pt x="1582024" y="915491"/>
                  <a:pt x="1584258" y="913254"/>
                  <a:pt x="1584258" y="911016"/>
                </a:cubicBezTo>
                <a:cubicBezTo>
                  <a:pt x="1584258" y="907661"/>
                  <a:pt x="1583700" y="906542"/>
                  <a:pt x="1583420" y="905144"/>
                </a:cubicBezTo>
                <a:lnTo>
                  <a:pt x="1583839" y="901369"/>
                </a:lnTo>
                <a:lnTo>
                  <a:pt x="1584258" y="902068"/>
                </a:lnTo>
                <a:lnTo>
                  <a:pt x="1584258" y="904305"/>
                </a:lnTo>
                <a:cubicBezTo>
                  <a:pt x="1586493" y="904305"/>
                  <a:pt x="1586493" y="899830"/>
                  <a:pt x="1586493" y="893119"/>
                </a:cubicBezTo>
                <a:cubicBezTo>
                  <a:pt x="1584258" y="897593"/>
                  <a:pt x="1586493" y="890882"/>
                  <a:pt x="1586493" y="888644"/>
                </a:cubicBezTo>
                <a:cubicBezTo>
                  <a:pt x="1586493" y="885289"/>
                  <a:pt x="1586493" y="883051"/>
                  <a:pt x="1586493" y="880535"/>
                </a:cubicBezTo>
                <a:lnTo>
                  <a:pt x="1586493" y="875221"/>
                </a:lnTo>
                <a:cubicBezTo>
                  <a:pt x="1586493" y="872984"/>
                  <a:pt x="1586493" y="868510"/>
                  <a:pt x="1586493" y="870747"/>
                </a:cubicBezTo>
                <a:cubicBezTo>
                  <a:pt x="1586493" y="859561"/>
                  <a:pt x="1586493" y="843901"/>
                  <a:pt x="1584258" y="834952"/>
                </a:cubicBezTo>
                <a:cubicBezTo>
                  <a:pt x="1584258" y="832715"/>
                  <a:pt x="1586493" y="832715"/>
                  <a:pt x="1584258" y="826003"/>
                </a:cubicBezTo>
                <a:lnTo>
                  <a:pt x="1586456" y="832603"/>
                </a:lnTo>
                <a:lnTo>
                  <a:pt x="1586493" y="834952"/>
                </a:lnTo>
                <a:lnTo>
                  <a:pt x="1586493" y="832715"/>
                </a:lnTo>
                <a:lnTo>
                  <a:pt x="1586456" y="832603"/>
                </a:lnTo>
                <a:lnTo>
                  <a:pt x="1586213" y="817334"/>
                </a:lnTo>
                <a:cubicBezTo>
                  <a:pt x="1585376" y="812020"/>
                  <a:pt x="1584258" y="809224"/>
                  <a:pt x="1584258" y="814817"/>
                </a:cubicBezTo>
                <a:cubicBezTo>
                  <a:pt x="1582024" y="812580"/>
                  <a:pt x="1582024" y="803631"/>
                  <a:pt x="1582024" y="796919"/>
                </a:cubicBezTo>
                <a:cubicBezTo>
                  <a:pt x="1582024" y="801394"/>
                  <a:pt x="1582024" y="792445"/>
                  <a:pt x="1582024" y="785733"/>
                </a:cubicBezTo>
                <a:cubicBezTo>
                  <a:pt x="1582024" y="781259"/>
                  <a:pt x="1579789" y="783496"/>
                  <a:pt x="1579789" y="781259"/>
                </a:cubicBezTo>
                <a:cubicBezTo>
                  <a:pt x="1579789" y="776785"/>
                  <a:pt x="1579789" y="774547"/>
                  <a:pt x="1579789" y="770073"/>
                </a:cubicBezTo>
                <a:cubicBezTo>
                  <a:pt x="1579789" y="767836"/>
                  <a:pt x="1579789" y="767836"/>
                  <a:pt x="1577555" y="761124"/>
                </a:cubicBezTo>
                <a:cubicBezTo>
                  <a:pt x="1579789" y="761124"/>
                  <a:pt x="1579789" y="761124"/>
                  <a:pt x="1582024" y="767836"/>
                </a:cubicBezTo>
                <a:cubicBezTo>
                  <a:pt x="1579789" y="754413"/>
                  <a:pt x="1577555" y="738752"/>
                  <a:pt x="1579789" y="736515"/>
                </a:cubicBezTo>
                <a:cubicBezTo>
                  <a:pt x="1579789" y="732041"/>
                  <a:pt x="1577555" y="725329"/>
                  <a:pt x="1575320" y="723092"/>
                </a:cubicBezTo>
                <a:lnTo>
                  <a:pt x="1579180" y="730821"/>
                </a:lnTo>
                <a:lnTo>
                  <a:pt x="1579789" y="734278"/>
                </a:lnTo>
                <a:lnTo>
                  <a:pt x="1579544" y="731550"/>
                </a:lnTo>
                <a:lnTo>
                  <a:pt x="1579789" y="732041"/>
                </a:lnTo>
                <a:lnTo>
                  <a:pt x="1580013" y="732488"/>
                </a:lnTo>
                <a:lnTo>
                  <a:pt x="1580069" y="733159"/>
                </a:lnTo>
                <a:cubicBezTo>
                  <a:pt x="1580348" y="733719"/>
                  <a:pt x="1580906" y="734278"/>
                  <a:pt x="1582024" y="736515"/>
                </a:cubicBezTo>
                <a:lnTo>
                  <a:pt x="1580013" y="732488"/>
                </a:lnTo>
                <a:lnTo>
                  <a:pt x="1579789" y="729803"/>
                </a:lnTo>
                <a:cubicBezTo>
                  <a:pt x="1581465" y="731481"/>
                  <a:pt x="1579370" y="724350"/>
                  <a:pt x="1579161" y="727286"/>
                </a:cubicBezTo>
                <a:lnTo>
                  <a:pt x="1579544" y="731550"/>
                </a:lnTo>
                <a:lnTo>
                  <a:pt x="1579180" y="730821"/>
                </a:lnTo>
                <a:lnTo>
                  <a:pt x="1578113" y="724770"/>
                </a:lnTo>
                <a:cubicBezTo>
                  <a:pt x="1578113" y="721973"/>
                  <a:pt x="1578672" y="720855"/>
                  <a:pt x="1579789" y="725329"/>
                </a:cubicBezTo>
                <a:cubicBezTo>
                  <a:pt x="1582024" y="729803"/>
                  <a:pt x="1582024" y="732041"/>
                  <a:pt x="1584258" y="740989"/>
                </a:cubicBezTo>
                <a:lnTo>
                  <a:pt x="1584258" y="743506"/>
                </a:lnTo>
                <a:cubicBezTo>
                  <a:pt x="1584258" y="746023"/>
                  <a:pt x="1584258" y="747701"/>
                  <a:pt x="1584258" y="745464"/>
                </a:cubicBezTo>
                <a:cubicBezTo>
                  <a:pt x="1584258" y="747701"/>
                  <a:pt x="1586493" y="752175"/>
                  <a:pt x="1586493" y="754413"/>
                </a:cubicBezTo>
                <a:lnTo>
                  <a:pt x="1586493" y="761124"/>
                </a:lnTo>
                <a:lnTo>
                  <a:pt x="1586493" y="763361"/>
                </a:lnTo>
                <a:lnTo>
                  <a:pt x="1586493" y="765599"/>
                </a:lnTo>
                <a:cubicBezTo>
                  <a:pt x="1586493" y="765599"/>
                  <a:pt x="1586493" y="766717"/>
                  <a:pt x="1586493" y="767556"/>
                </a:cubicBezTo>
                <a:lnTo>
                  <a:pt x="1586493" y="767836"/>
                </a:lnTo>
                <a:lnTo>
                  <a:pt x="1586493" y="772310"/>
                </a:lnTo>
                <a:cubicBezTo>
                  <a:pt x="1586493" y="776785"/>
                  <a:pt x="1588727" y="770073"/>
                  <a:pt x="1588727" y="776785"/>
                </a:cubicBezTo>
                <a:cubicBezTo>
                  <a:pt x="1586493" y="774547"/>
                  <a:pt x="1588727" y="779022"/>
                  <a:pt x="1586493" y="776785"/>
                </a:cubicBezTo>
                <a:cubicBezTo>
                  <a:pt x="1586493" y="781259"/>
                  <a:pt x="1588727" y="787971"/>
                  <a:pt x="1588727" y="781259"/>
                </a:cubicBezTo>
                <a:cubicBezTo>
                  <a:pt x="1588727" y="792445"/>
                  <a:pt x="1590962" y="803631"/>
                  <a:pt x="1590962" y="821529"/>
                </a:cubicBezTo>
                <a:cubicBezTo>
                  <a:pt x="1593196" y="823766"/>
                  <a:pt x="1590962" y="821529"/>
                  <a:pt x="1593196" y="823766"/>
                </a:cubicBezTo>
                <a:cubicBezTo>
                  <a:pt x="1593196" y="828240"/>
                  <a:pt x="1593196" y="834952"/>
                  <a:pt x="1593196" y="839426"/>
                </a:cubicBezTo>
                <a:cubicBezTo>
                  <a:pt x="1593196" y="832715"/>
                  <a:pt x="1595431" y="841663"/>
                  <a:pt x="1595431" y="832715"/>
                </a:cubicBezTo>
                <a:lnTo>
                  <a:pt x="1595431" y="830477"/>
                </a:lnTo>
                <a:cubicBezTo>
                  <a:pt x="1595431" y="830477"/>
                  <a:pt x="1595431" y="830477"/>
                  <a:pt x="1595431" y="826003"/>
                </a:cubicBezTo>
                <a:cubicBezTo>
                  <a:pt x="1595431" y="832715"/>
                  <a:pt x="1595431" y="837189"/>
                  <a:pt x="1597665" y="839426"/>
                </a:cubicBezTo>
                <a:cubicBezTo>
                  <a:pt x="1597665" y="837189"/>
                  <a:pt x="1597665" y="837189"/>
                  <a:pt x="1597665" y="837189"/>
                </a:cubicBezTo>
                <a:cubicBezTo>
                  <a:pt x="1597665" y="830477"/>
                  <a:pt x="1595431" y="826003"/>
                  <a:pt x="1595431" y="821529"/>
                </a:cubicBezTo>
                <a:cubicBezTo>
                  <a:pt x="1595431" y="819291"/>
                  <a:pt x="1595431" y="796919"/>
                  <a:pt x="1593196" y="796919"/>
                </a:cubicBezTo>
                <a:cubicBezTo>
                  <a:pt x="1593196" y="792445"/>
                  <a:pt x="1593196" y="787971"/>
                  <a:pt x="1593196" y="783496"/>
                </a:cubicBezTo>
                <a:cubicBezTo>
                  <a:pt x="1593196" y="779022"/>
                  <a:pt x="1593196" y="765599"/>
                  <a:pt x="1590962" y="758887"/>
                </a:cubicBezTo>
                <a:cubicBezTo>
                  <a:pt x="1593196" y="774547"/>
                  <a:pt x="1593196" y="754413"/>
                  <a:pt x="1595431" y="770073"/>
                </a:cubicBezTo>
                <a:cubicBezTo>
                  <a:pt x="1595431" y="767836"/>
                  <a:pt x="1595431" y="767836"/>
                  <a:pt x="1595710" y="768116"/>
                </a:cubicBezTo>
                <a:lnTo>
                  <a:pt x="1597061" y="767923"/>
                </a:lnTo>
                <a:lnTo>
                  <a:pt x="1596377" y="765185"/>
                </a:lnTo>
                <a:lnTo>
                  <a:pt x="1596377" y="749523"/>
                </a:lnTo>
                <a:lnTo>
                  <a:pt x="1596377" y="745049"/>
                </a:lnTo>
                <a:cubicBezTo>
                  <a:pt x="1596377" y="753998"/>
                  <a:pt x="1598613" y="771897"/>
                  <a:pt x="1598613" y="774135"/>
                </a:cubicBezTo>
                <a:lnTo>
                  <a:pt x="1597665" y="770341"/>
                </a:lnTo>
                <a:lnTo>
                  <a:pt x="1597665" y="785733"/>
                </a:lnTo>
                <a:cubicBezTo>
                  <a:pt x="1599900" y="787971"/>
                  <a:pt x="1599900" y="787971"/>
                  <a:pt x="1599900" y="787971"/>
                </a:cubicBezTo>
                <a:cubicBezTo>
                  <a:pt x="1599900" y="796919"/>
                  <a:pt x="1599900" y="805868"/>
                  <a:pt x="1599900" y="810343"/>
                </a:cubicBezTo>
                <a:cubicBezTo>
                  <a:pt x="1599900" y="812580"/>
                  <a:pt x="1602134" y="814817"/>
                  <a:pt x="1602134" y="823766"/>
                </a:cubicBezTo>
                <a:cubicBezTo>
                  <a:pt x="1602134" y="821529"/>
                  <a:pt x="1602134" y="822088"/>
                  <a:pt x="1602134" y="822927"/>
                </a:cubicBezTo>
                <a:lnTo>
                  <a:pt x="1602134" y="805868"/>
                </a:lnTo>
                <a:cubicBezTo>
                  <a:pt x="1604369" y="814817"/>
                  <a:pt x="1604369" y="805868"/>
                  <a:pt x="1604369" y="808105"/>
                </a:cubicBezTo>
                <a:cubicBezTo>
                  <a:pt x="1604369" y="799157"/>
                  <a:pt x="1602134" y="794682"/>
                  <a:pt x="1602134" y="781259"/>
                </a:cubicBezTo>
                <a:cubicBezTo>
                  <a:pt x="1604369" y="787971"/>
                  <a:pt x="1604369" y="801394"/>
                  <a:pt x="1604369" y="803631"/>
                </a:cubicBezTo>
                <a:cubicBezTo>
                  <a:pt x="1604369" y="805868"/>
                  <a:pt x="1606603" y="812580"/>
                  <a:pt x="1606603" y="819291"/>
                </a:cubicBezTo>
                <a:cubicBezTo>
                  <a:pt x="1608838" y="839426"/>
                  <a:pt x="1606603" y="796919"/>
                  <a:pt x="1606603" y="790208"/>
                </a:cubicBezTo>
                <a:cubicBezTo>
                  <a:pt x="1606603" y="787971"/>
                  <a:pt x="1606603" y="785733"/>
                  <a:pt x="1606603" y="781259"/>
                </a:cubicBezTo>
                <a:cubicBezTo>
                  <a:pt x="1606603" y="776785"/>
                  <a:pt x="1606603" y="785733"/>
                  <a:pt x="1608838" y="783496"/>
                </a:cubicBezTo>
                <a:cubicBezTo>
                  <a:pt x="1606603" y="779022"/>
                  <a:pt x="1608838" y="779022"/>
                  <a:pt x="1608838" y="776785"/>
                </a:cubicBezTo>
                <a:cubicBezTo>
                  <a:pt x="1606603" y="763361"/>
                  <a:pt x="1604369" y="749938"/>
                  <a:pt x="1604369" y="743227"/>
                </a:cubicBezTo>
                <a:cubicBezTo>
                  <a:pt x="1604369" y="743227"/>
                  <a:pt x="1604369" y="740989"/>
                  <a:pt x="1602134" y="736515"/>
                </a:cubicBezTo>
                <a:cubicBezTo>
                  <a:pt x="1604369" y="736515"/>
                  <a:pt x="1602134" y="729803"/>
                  <a:pt x="1602134" y="727566"/>
                </a:cubicBezTo>
                <a:cubicBezTo>
                  <a:pt x="1604369" y="725329"/>
                  <a:pt x="1606603" y="740989"/>
                  <a:pt x="1608838" y="743227"/>
                </a:cubicBezTo>
                <a:cubicBezTo>
                  <a:pt x="1608838" y="725329"/>
                  <a:pt x="1604369" y="720855"/>
                  <a:pt x="1602134" y="702957"/>
                </a:cubicBezTo>
                <a:cubicBezTo>
                  <a:pt x="1602134" y="705194"/>
                  <a:pt x="1602134" y="709669"/>
                  <a:pt x="1602134" y="711906"/>
                </a:cubicBezTo>
                <a:cubicBezTo>
                  <a:pt x="1602134" y="709669"/>
                  <a:pt x="1602134" y="705194"/>
                  <a:pt x="1599900" y="705194"/>
                </a:cubicBezTo>
                <a:cubicBezTo>
                  <a:pt x="1599900" y="700720"/>
                  <a:pt x="1599900" y="691771"/>
                  <a:pt x="1595431" y="678348"/>
                </a:cubicBezTo>
                <a:cubicBezTo>
                  <a:pt x="1595431" y="676111"/>
                  <a:pt x="1595431" y="678348"/>
                  <a:pt x="1595431" y="676111"/>
                </a:cubicBezTo>
                <a:cubicBezTo>
                  <a:pt x="1593196" y="664925"/>
                  <a:pt x="1590962" y="651501"/>
                  <a:pt x="1586493" y="640316"/>
                </a:cubicBezTo>
                <a:cubicBezTo>
                  <a:pt x="1584258" y="635841"/>
                  <a:pt x="1584258" y="631367"/>
                  <a:pt x="1582024" y="624655"/>
                </a:cubicBezTo>
                <a:lnTo>
                  <a:pt x="1578543" y="614200"/>
                </a:lnTo>
                <a:lnTo>
                  <a:pt x="1578491" y="615280"/>
                </a:lnTo>
                <a:lnTo>
                  <a:pt x="1582515" y="639442"/>
                </a:lnTo>
                <a:lnTo>
                  <a:pt x="1578491" y="621993"/>
                </a:lnTo>
                <a:lnTo>
                  <a:pt x="1571926" y="591336"/>
                </a:lnTo>
                <a:lnTo>
                  <a:pt x="1569110" y="581384"/>
                </a:lnTo>
                <a:lnTo>
                  <a:pt x="1569117" y="581331"/>
                </a:lnTo>
                <a:lnTo>
                  <a:pt x="1567312" y="575008"/>
                </a:lnTo>
                <a:cubicBezTo>
                  <a:pt x="1567312" y="572770"/>
                  <a:pt x="1567312" y="572770"/>
                  <a:pt x="1567312" y="572770"/>
                </a:cubicBezTo>
                <a:lnTo>
                  <a:pt x="1567312" y="568491"/>
                </a:lnTo>
                <a:lnTo>
                  <a:pt x="1569547" y="575008"/>
                </a:lnTo>
                <a:cubicBezTo>
                  <a:pt x="1569547" y="575008"/>
                  <a:pt x="1567312" y="566058"/>
                  <a:pt x="1567312" y="568295"/>
                </a:cubicBezTo>
                <a:lnTo>
                  <a:pt x="1570134" y="573944"/>
                </a:lnTo>
                <a:lnTo>
                  <a:pt x="1570328" y="572535"/>
                </a:lnTo>
                <a:cubicBezTo>
                  <a:pt x="1571829" y="573479"/>
                  <a:pt x="1574203" y="576555"/>
                  <a:pt x="1577555" y="582148"/>
                </a:cubicBezTo>
                <a:cubicBezTo>
                  <a:pt x="1577555" y="584386"/>
                  <a:pt x="1577555" y="586623"/>
                  <a:pt x="1577555" y="586623"/>
                </a:cubicBezTo>
                <a:cubicBezTo>
                  <a:pt x="1579789" y="595572"/>
                  <a:pt x="1582024" y="600046"/>
                  <a:pt x="1584258" y="606758"/>
                </a:cubicBezTo>
                <a:cubicBezTo>
                  <a:pt x="1586493" y="615706"/>
                  <a:pt x="1590962" y="622418"/>
                  <a:pt x="1593196" y="631367"/>
                </a:cubicBezTo>
                <a:cubicBezTo>
                  <a:pt x="1595431" y="640316"/>
                  <a:pt x="1597665" y="649264"/>
                  <a:pt x="1599900" y="660450"/>
                </a:cubicBezTo>
                <a:cubicBezTo>
                  <a:pt x="1599900" y="658213"/>
                  <a:pt x="1599900" y="658213"/>
                  <a:pt x="1599900" y="658213"/>
                </a:cubicBezTo>
                <a:cubicBezTo>
                  <a:pt x="1604369" y="673873"/>
                  <a:pt x="1608838" y="685059"/>
                  <a:pt x="1608838" y="691771"/>
                </a:cubicBezTo>
                <a:cubicBezTo>
                  <a:pt x="1608838" y="696245"/>
                  <a:pt x="1611072" y="696245"/>
                  <a:pt x="1611072" y="700720"/>
                </a:cubicBezTo>
                <a:cubicBezTo>
                  <a:pt x="1613307" y="705194"/>
                  <a:pt x="1611072" y="705194"/>
                  <a:pt x="1611072" y="709669"/>
                </a:cubicBezTo>
                <a:cubicBezTo>
                  <a:pt x="1613307" y="711906"/>
                  <a:pt x="1615541" y="718617"/>
                  <a:pt x="1615541" y="727566"/>
                </a:cubicBezTo>
                <a:cubicBezTo>
                  <a:pt x="1617776" y="734278"/>
                  <a:pt x="1617776" y="738752"/>
                  <a:pt x="1617776" y="736515"/>
                </a:cubicBezTo>
                <a:cubicBezTo>
                  <a:pt x="1620010" y="743227"/>
                  <a:pt x="1620010" y="745464"/>
                  <a:pt x="1620010" y="754413"/>
                </a:cubicBezTo>
                <a:cubicBezTo>
                  <a:pt x="1620010" y="752175"/>
                  <a:pt x="1620010" y="745464"/>
                  <a:pt x="1617776" y="738752"/>
                </a:cubicBezTo>
                <a:cubicBezTo>
                  <a:pt x="1613307" y="720855"/>
                  <a:pt x="1613307" y="734278"/>
                  <a:pt x="1613307" y="747701"/>
                </a:cubicBezTo>
                <a:cubicBezTo>
                  <a:pt x="1613307" y="756650"/>
                  <a:pt x="1615541" y="763361"/>
                  <a:pt x="1615541" y="770073"/>
                </a:cubicBezTo>
                <a:cubicBezTo>
                  <a:pt x="1615541" y="772310"/>
                  <a:pt x="1615541" y="774547"/>
                  <a:pt x="1617776" y="774547"/>
                </a:cubicBezTo>
                <a:cubicBezTo>
                  <a:pt x="1615541" y="765599"/>
                  <a:pt x="1615541" y="758887"/>
                  <a:pt x="1615541" y="754413"/>
                </a:cubicBezTo>
                <a:cubicBezTo>
                  <a:pt x="1615541" y="749938"/>
                  <a:pt x="1615541" y="749938"/>
                  <a:pt x="1617776" y="752175"/>
                </a:cubicBezTo>
                <a:cubicBezTo>
                  <a:pt x="1617776" y="756650"/>
                  <a:pt x="1617776" y="756650"/>
                  <a:pt x="1617776" y="763361"/>
                </a:cubicBezTo>
                <a:cubicBezTo>
                  <a:pt x="1617776" y="765599"/>
                  <a:pt x="1620010" y="765599"/>
                  <a:pt x="1620010" y="767836"/>
                </a:cubicBezTo>
                <a:cubicBezTo>
                  <a:pt x="1620010" y="763361"/>
                  <a:pt x="1620010" y="763361"/>
                  <a:pt x="1620010" y="761124"/>
                </a:cubicBezTo>
                <a:cubicBezTo>
                  <a:pt x="1620010" y="765599"/>
                  <a:pt x="1620010" y="765599"/>
                  <a:pt x="1622245" y="767836"/>
                </a:cubicBezTo>
                <a:cubicBezTo>
                  <a:pt x="1620010" y="758887"/>
                  <a:pt x="1622245" y="758887"/>
                  <a:pt x="1622245" y="763361"/>
                </a:cubicBezTo>
                <a:cubicBezTo>
                  <a:pt x="1624479" y="765599"/>
                  <a:pt x="1624479" y="772310"/>
                  <a:pt x="1624479" y="774547"/>
                </a:cubicBezTo>
                <a:cubicBezTo>
                  <a:pt x="1624479" y="776785"/>
                  <a:pt x="1626714" y="783496"/>
                  <a:pt x="1626714" y="783496"/>
                </a:cubicBezTo>
                <a:cubicBezTo>
                  <a:pt x="1626714" y="781259"/>
                  <a:pt x="1626714" y="776785"/>
                  <a:pt x="1624479" y="770073"/>
                </a:cubicBezTo>
                <a:cubicBezTo>
                  <a:pt x="1626714" y="770073"/>
                  <a:pt x="1626714" y="772310"/>
                  <a:pt x="1626714" y="772310"/>
                </a:cubicBezTo>
                <a:cubicBezTo>
                  <a:pt x="1626714" y="774547"/>
                  <a:pt x="1626714" y="781259"/>
                  <a:pt x="1628948" y="785733"/>
                </a:cubicBezTo>
                <a:lnTo>
                  <a:pt x="1628948" y="790208"/>
                </a:lnTo>
                <a:cubicBezTo>
                  <a:pt x="1628948" y="785733"/>
                  <a:pt x="1631183" y="787971"/>
                  <a:pt x="1631183" y="790208"/>
                </a:cubicBezTo>
                <a:cubicBezTo>
                  <a:pt x="1631183" y="787971"/>
                  <a:pt x="1631183" y="781259"/>
                  <a:pt x="1631183" y="779022"/>
                </a:cubicBezTo>
                <a:cubicBezTo>
                  <a:pt x="1631183" y="776785"/>
                  <a:pt x="1633417" y="779022"/>
                  <a:pt x="1633417" y="776785"/>
                </a:cubicBezTo>
                <a:cubicBezTo>
                  <a:pt x="1633417" y="779022"/>
                  <a:pt x="1635652" y="783496"/>
                  <a:pt x="1635652" y="785733"/>
                </a:cubicBezTo>
                <a:lnTo>
                  <a:pt x="1635652" y="781259"/>
                </a:lnTo>
                <a:cubicBezTo>
                  <a:pt x="1635652" y="787971"/>
                  <a:pt x="1635652" y="790208"/>
                  <a:pt x="1637886" y="792445"/>
                </a:cubicBezTo>
                <a:cubicBezTo>
                  <a:pt x="1635652" y="785733"/>
                  <a:pt x="1637886" y="781259"/>
                  <a:pt x="1640121" y="794682"/>
                </a:cubicBezTo>
                <a:cubicBezTo>
                  <a:pt x="1637886" y="796919"/>
                  <a:pt x="1637886" y="790208"/>
                  <a:pt x="1637886" y="796919"/>
                </a:cubicBezTo>
                <a:cubicBezTo>
                  <a:pt x="1640121" y="801394"/>
                  <a:pt x="1640121" y="808105"/>
                  <a:pt x="1640121" y="808105"/>
                </a:cubicBezTo>
                <a:cubicBezTo>
                  <a:pt x="1640121" y="799157"/>
                  <a:pt x="1642355" y="794682"/>
                  <a:pt x="1642355" y="810343"/>
                </a:cubicBezTo>
                <a:cubicBezTo>
                  <a:pt x="1642355" y="808105"/>
                  <a:pt x="1642355" y="803631"/>
                  <a:pt x="1642355" y="801394"/>
                </a:cubicBezTo>
                <a:cubicBezTo>
                  <a:pt x="1644590" y="801394"/>
                  <a:pt x="1644590" y="803631"/>
                  <a:pt x="1644590" y="805868"/>
                </a:cubicBezTo>
                <a:cubicBezTo>
                  <a:pt x="1644590" y="805868"/>
                  <a:pt x="1644590" y="804190"/>
                  <a:pt x="1644590" y="802513"/>
                </a:cubicBezTo>
                <a:lnTo>
                  <a:pt x="1644590" y="800275"/>
                </a:lnTo>
                <a:lnTo>
                  <a:pt x="1644590" y="799157"/>
                </a:lnTo>
                <a:lnTo>
                  <a:pt x="1644590" y="794682"/>
                </a:lnTo>
                <a:cubicBezTo>
                  <a:pt x="1644590" y="801394"/>
                  <a:pt x="1646824" y="801394"/>
                  <a:pt x="1649059" y="803631"/>
                </a:cubicBezTo>
                <a:cubicBezTo>
                  <a:pt x="1649059" y="808105"/>
                  <a:pt x="1649059" y="810343"/>
                  <a:pt x="1649059" y="814817"/>
                </a:cubicBezTo>
                <a:cubicBezTo>
                  <a:pt x="1651293" y="817054"/>
                  <a:pt x="1651293" y="812580"/>
                  <a:pt x="1651293" y="808105"/>
                </a:cubicBezTo>
                <a:cubicBezTo>
                  <a:pt x="1651293" y="814817"/>
                  <a:pt x="1651293" y="808105"/>
                  <a:pt x="1653528" y="817054"/>
                </a:cubicBezTo>
                <a:cubicBezTo>
                  <a:pt x="1653528" y="821529"/>
                  <a:pt x="1651293" y="817054"/>
                  <a:pt x="1651293" y="817054"/>
                </a:cubicBezTo>
                <a:cubicBezTo>
                  <a:pt x="1651293" y="826003"/>
                  <a:pt x="1649059" y="830477"/>
                  <a:pt x="1646824" y="826003"/>
                </a:cubicBezTo>
                <a:cubicBezTo>
                  <a:pt x="1646824" y="832715"/>
                  <a:pt x="1649059" y="839426"/>
                  <a:pt x="1649059" y="846138"/>
                </a:cubicBezTo>
                <a:lnTo>
                  <a:pt x="1649059" y="848375"/>
                </a:lnTo>
                <a:cubicBezTo>
                  <a:pt x="1649059" y="852849"/>
                  <a:pt x="1649059" y="852849"/>
                  <a:pt x="1649059" y="855087"/>
                </a:cubicBezTo>
                <a:cubicBezTo>
                  <a:pt x="1651293" y="859561"/>
                  <a:pt x="1651293" y="855087"/>
                  <a:pt x="1651293" y="852849"/>
                </a:cubicBezTo>
                <a:cubicBezTo>
                  <a:pt x="1651293" y="855087"/>
                  <a:pt x="1651293" y="864035"/>
                  <a:pt x="1651293" y="861798"/>
                </a:cubicBezTo>
                <a:cubicBezTo>
                  <a:pt x="1651293" y="877459"/>
                  <a:pt x="1649059" y="886407"/>
                  <a:pt x="1651293" y="895356"/>
                </a:cubicBezTo>
                <a:cubicBezTo>
                  <a:pt x="1649059" y="893119"/>
                  <a:pt x="1649059" y="895356"/>
                  <a:pt x="1649059" y="904305"/>
                </a:cubicBezTo>
                <a:cubicBezTo>
                  <a:pt x="1649059" y="903186"/>
                  <a:pt x="1649059" y="902068"/>
                  <a:pt x="1649059" y="901788"/>
                </a:cubicBezTo>
                <a:lnTo>
                  <a:pt x="1649059" y="895076"/>
                </a:lnTo>
                <a:cubicBezTo>
                  <a:pt x="1649059" y="892560"/>
                  <a:pt x="1649059" y="890882"/>
                  <a:pt x="1649059" y="890882"/>
                </a:cubicBezTo>
                <a:cubicBezTo>
                  <a:pt x="1646824" y="890882"/>
                  <a:pt x="1649059" y="904305"/>
                  <a:pt x="1646824" y="902068"/>
                </a:cubicBezTo>
                <a:cubicBezTo>
                  <a:pt x="1646824" y="908779"/>
                  <a:pt x="1646824" y="911016"/>
                  <a:pt x="1646824" y="917728"/>
                </a:cubicBezTo>
                <a:cubicBezTo>
                  <a:pt x="1646824" y="917728"/>
                  <a:pt x="1649059" y="913254"/>
                  <a:pt x="1649059" y="911016"/>
                </a:cubicBezTo>
                <a:cubicBezTo>
                  <a:pt x="1649059" y="911016"/>
                  <a:pt x="1646824" y="922202"/>
                  <a:pt x="1646824" y="926677"/>
                </a:cubicBezTo>
                <a:cubicBezTo>
                  <a:pt x="1649059" y="924440"/>
                  <a:pt x="1649059" y="924440"/>
                  <a:pt x="1649059" y="917728"/>
                </a:cubicBezTo>
                <a:cubicBezTo>
                  <a:pt x="1649059" y="915491"/>
                  <a:pt x="1649059" y="917728"/>
                  <a:pt x="1651293" y="913254"/>
                </a:cubicBezTo>
                <a:cubicBezTo>
                  <a:pt x="1651293" y="917728"/>
                  <a:pt x="1649059" y="917728"/>
                  <a:pt x="1649059" y="919965"/>
                </a:cubicBezTo>
                <a:cubicBezTo>
                  <a:pt x="1649059" y="926677"/>
                  <a:pt x="1649059" y="919965"/>
                  <a:pt x="1649059" y="924440"/>
                </a:cubicBezTo>
                <a:cubicBezTo>
                  <a:pt x="1651293" y="919965"/>
                  <a:pt x="1651293" y="917728"/>
                  <a:pt x="1651293" y="913254"/>
                </a:cubicBezTo>
                <a:cubicBezTo>
                  <a:pt x="1651293" y="917728"/>
                  <a:pt x="1653528" y="919965"/>
                  <a:pt x="1651293" y="922202"/>
                </a:cubicBezTo>
                <a:lnTo>
                  <a:pt x="1651293" y="924440"/>
                </a:lnTo>
                <a:cubicBezTo>
                  <a:pt x="1653528" y="922202"/>
                  <a:pt x="1653528" y="917728"/>
                  <a:pt x="1653528" y="915491"/>
                </a:cubicBezTo>
                <a:lnTo>
                  <a:pt x="1652106" y="928304"/>
                </a:lnTo>
                <a:lnTo>
                  <a:pt x="1651293" y="928914"/>
                </a:lnTo>
                <a:lnTo>
                  <a:pt x="1651293" y="933388"/>
                </a:lnTo>
                <a:lnTo>
                  <a:pt x="1651293" y="934787"/>
                </a:lnTo>
                <a:cubicBezTo>
                  <a:pt x="1651293" y="936185"/>
                  <a:pt x="1651293" y="936744"/>
                  <a:pt x="1651293" y="935626"/>
                </a:cubicBezTo>
                <a:lnTo>
                  <a:pt x="1651449" y="934221"/>
                </a:lnTo>
                <a:lnTo>
                  <a:pt x="1652131" y="937863"/>
                </a:lnTo>
                <a:cubicBezTo>
                  <a:pt x="1652410" y="938422"/>
                  <a:pt x="1652410" y="938982"/>
                  <a:pt x="1651293" y="942337"/>
                </a:cubicBezTo>
                <a:lnTo>
                  <a:pt x="1651293" y="944574"/>
                </a:lnTo>
                <a:lnTo>
                  <a:pt x="1649804" y="952777"/>
                </a:lnTo>
                <a:lnTo>
                  <a:pt x="1649059" y="955760"/>
                </a:lnTo>
                <a:lnTo>
                  <a:pt x="1649262" y="955760"/>
                </a:lnTo>
                <a:lnTo>
                  <a:pt x="1649059" y="956879"/>
                </a:lnTo>
                <a:cubicBezTo>
                  <a:pt x="1648500" y="959676"/>
                  <a:pt x="1647941" y="962472"/>
                  <a:pt x="1646824" y="969184"/>
                </a:cubicBezTo>
                <a:lnTo>
                  <a:pt x="1648500" y="964150"/>
                </a:lnTo>
                <a:lnTo>
                  <a:pt x="1646824" y="975895"/>
                </a:lnTo>
                <a:cubicBezTo>
                  <a:pt x="1646824" y="973658"/>
                  <a:pt x="1644590" y="973658"/>
                  <a:pt x="1642355" y="984844"/>
                </a:cubicBezTo>
                <a:cubicBezTo>
                  <a:pt x="1644590" y="978132"/>
                  <a:pt x="1644590" y="969184"/>
                  <a:pt x="1644590" y="969184"/>
                </a:cubicBezTo>
                <a:cubicBezTo>
                  <a:pt x="1644590" y="971421"/>
                  <a:pt x="1644590" y="973658"/>
                  <a:pt x="1642355" y="975895"/>
                </a:cubicBezTo>
                <a:cubicBezTo>
                  <a:pt x="1642355" y="975895"/>
                  <a:pt x="1642355" y="975895"/>
                  <a:pt x="1642355" y="973658"/>
                </a:cubicBezTo>
                <a:cubicBezTo>
                  <a:pt x="1644590" y="966946"/>
                  <a:pt x="1644590" y="964709"/>
                  <a:pt x="1644590" y="960235"/>
                </a:cubicBezTo>
                <a:cubicBezTo>
                  <a:pt x="1644590" y="957998"/>
                  <a:pt x="1644590" y="962472"/>
                  <a:pt x="1644590" y="962472"/>
                </a:cubicBezTo>
                <a:cubicBezTo>
                  <a:pt x="1646824" y="955760"/>
                  <a:pt x="1646824" y="942337"/>
                  <a:pt x="1646824" y="935626"/>
                </a:cubicBezTo>
                <a:cubicBezTo>
                  <a:pt x="1646824" y="942337"/>
                  <a:pt x="1646824" y="946812"/>
                  <a:pt x="1644590" y="957998"/>
                </a:cubicBezTo>
                <a:cubicBezTo>
                  <a:pt x="1642355" y="957998"/>
                  <a:pt x="1644590" y="955760"/>
                  <a:pt x="1644590" y="951286"/>
                </a:cubicBezTo>
                <a:cubicBezTo>
                  <a:pt x="1644590" y="949049"/>
                  <a:pt x="1644590" y="955760"/>
                  <a:pt x="1642355" y="957998"/>
                </a:cubicBezTo>
                <a:cubicBezTo>
                  <a:pt x="1642355" y="964709"/>
                  <a:pt x="1642355" y="957998"/>
                  <a:pt x="1642355" y="962472"/>
                </a:cubicBezTo>
                <a:cubicBezTo>
                  <a:pt x="1642355" y="971421"/>
                  <a:pt x="1640121" y="975895"/>
                  <a:pt x="1637886" y="978132"/>
                </a:cubicBezTo>
                <a:lnTo>
                  <a:pt x="1635981" y="991482"/>
                </a:lnTo>
                <a:lnTo>
                  <a:pt x="1633417" y="993793"/>
                </a:lnTo>
                <a:cubicBezTo>
                  <a:pt x="1633417" y="997149"/>
                  <a:pt x="1633417" y="998267"/>
                  <a:pt x="1633417" y="999386"/>
                </a:cubicBezTo>
                <a:lnTo>
                  <a:pt x="1633417" y="1001652"/>
                </a:lnTo>
                <a:lnTo>
                  <a:pt x="1633537" y="1001524"/>
                </a:lnTo>
                <a:lnTo>
                  <a:pt x="1633417" y="1002002"/>
                </a:lnTo>
                <a:lnTo>
                  <a:pt x="1633417" y="1004979"/>
                </a:lnTo>
                <a:cubicBezTo>
                  <a:pt x="1633417" y="1002742"/>
                  <a:pt x="1633417" y="1011690"/>
                  <a:pt x="1635652" y="1002742"/>
                </a:cubicBezTo>
                <a:cubicBezTo>
                  <a:pt x="1635652" y="1002742"/>
                  <a:pt x="1635652" y="1007216"/>
                  <a:pt x="1633417" y="1009453"/>
                </a:cubicBezTo>
                <a:lnTo>
                  <a:pt x="1631421" y="1013451"/>
                </a:lnTo>
                <a:lnTo>
                  <a:pt x="1631421" y="1015018"/>
                </a:lnTo>
                <a:lnTo>
                  <a:pt x="1630985" y="1015713"/>
                </a:lnTo>
                <a:lnTo>
                  <a:pt x="1628948" y="1034062"/>
                </a:lnTo>
                <a:cubicBezTo>
                  <a:pt x="1628948" y="1036300"/>
                  <a:pt x="1628948" y="1029588"/>
                  <a:pt x="1631183" y="1025114"/>
                </a:cubicBezTo>
                <a:cubicBezTo>
                  <a:pt x="1631183" y="1031825"/>
                  <a:pt x="1628948" y="1043011"/>
                  <a:pt x="1626714" y="1047486"/>
                </a:cubicBezTo>
                <a:cubicBezTo>
                  <a:pt x="1626714" y="1049723"/>
                  <a:pt x="1626714" y="1047486"/>
                  <a:pt x="1628948" y="1045248"/>
                </a:cubicBezTo>
                <a:lnTo>
                  <a:pt x="1627139" y="1050911"/>
                </a:lnTo>
                <a:lnTo>
                  <a:pt x="1626154" y="1054412"/>
                </a:lnTo>
                <a:lnTo>
                  <a:pt x="1624479" y="1060909"/>
                </a:lnTo>
                <a:cubicBezTo>
                  <a:pt x="1624479" y="1060909"/>
                  <a:pt x="1626714" y="1056434"/>
                  <a:pt x="1626714" y="1056434"/>
                </a:cubicBezTo>
                <a:cubicBezTo>
                  <a:pt x="1624479" y="1065383"/>
                  <a:pt x="1624479" y="1067620"/>
                  <a:pt x="1622245" y="1072095"/>
                </a:cubicBezTo>
                <a:cubicBezTo>
                  <a:pt x="1620010" y="1081044"/>
                  <a:pt x="1626714" y="1065383"/>
                  <a:pt x="1626714" y="1065383"/>
                </a:cubicBezTo>
                <a:cubicBezTo>
                  <a:pt x="1626714" y="1060909"/>
                  <a:pt x="1628948" y="1060909"/>
                  <a:pt x="1628948" y="1054197"/>
                </a:cubicBezTo>
                <a:cubicBezTo>
                  <a:pt x="1631183" y="1047486"/>
                  <a:pt x="1626714" y="1063146"/>
                  <a:pt x="1628948" y="1056434"/>
                </a:cubicBezTo>
                <a:lnTo>
                  <a:pt x="1628948" y="1065159"/>
                </a:lnTo>
                <a:lnTo>
                  <a:pt x="1628390" y="1066222"/>
                </a:lnTo>
                <a:lnTo>
                  <a:pt x="1628526" y="1067112"/>
                </a:lnTo>
                <a:lnTo>
                  <a:pt x="1625876" y="1077967"/>
                </a:lnTo>
                <a:lnTo>
                  <a:pt x="1625410" y="1080485"/>
                </a:lnTo>
                <a:lnTo>
                  <a:pt x="1624479" y="1083281"/>
                </a:lnTo>
                <a:cubicBezTo>
                  <a:pt x="1624479" y="1083281"/>
                  <a:pt x="1624479" y="1081044"/>
                  <a:pt x="1624479" y="1078806"/>
                </a:cubicBezTo>
                <a:cubicBezTo>
                  <a:pt x="1624479" y="1078806"/>
                  <a:pt x="1622245" y="1081044"/>
                  <a:pt x="1622245" y="1083281"/>
                </a:cubicBezTo>
                <a:cubicBezTo>
                  <a:pt x="1622245" y="1087755"/>
                  <a:pt x="1624479" y="1081044"/>
                  <a:pt x="1622245" y="1085518"/>
                </a:cubicBezTo>
                <a:lnTo>
                  <a:pt x="1613307" y="1114600"/>
                </a:lnTo>
                <a:lnTo>
                  <a:pt x="1611072" y="1119076"/>
                </a:lnTo>
                <a:cubicBezTo>
                  <a:pt x="1606603" y="1128025"/>
                  <a:pt x="1606603" y="1136973"/>
                  <a:pt x="1604369" y="1141448"/>
                </a:cubicBezTo>
                <a:cubicBezTo>
                  <a:pt x="1604369" y="1134736"/>
                  <a:pt x="1615541" y="1107890"/>
                  <a:pt x="1611072" y="1114601"/>
                </a:cubicBezTo>
                <a:cubicBezTo>
                  <a:pt x="1611072" y="1112364"/>
                  <a:pt x="1613307" y="1107890"/>
                  <a:pt x="1613307" y="1105653"/>
                </a:cubicBezTo>
                <a:lnTo>
                  <a:pt x="1614200" y="1102073"/>
                </a:lnTo>
                <a:lnTo>
                  <a:pt x="1614424" y="1101738"/>
                </a:lnTo>
                <a:cubicBezTo>
                  <a:pt x="1614983" y="1100060"/>
                  <a:pt x="1615541" y="1097822"/>
                  <a:pt x="1615541" y="1096704"/>
                </a:cubicBezTo>
                <a:lnTo>
                  <a:pt x="1614200" y="1102073"/>
                </a:lnTo>
                <a:lnTo>
                  <a:pt x="1613307" y="1103416"/>
                </a:lnTo>
                <a:cubicBezTo>
                  <a:pt x="1611072" y="1110127"/>
                  <a:pt x="1611072" y="1112364"/>
                  <a:pt x="1608838" y="1119076"/>
                </a:cubicBezTo>
                <a:cubicBezTo>
                  <a:pt x="1609955" y="1115720"/>
                  <a:pt x="1609955" y="1115161"/>
                  <a:pt x="1609117" y="1116559"/>
                </a:cubicBezTo>
                <a:lnTo>
                  <a:pt x="1604374" y="1125778"/>
                </a:lnTo>
                <a:lnTo>
                  <a:pt x="1606603" y="1121313"/>
                </a:lnTo>
                <a:cubicBezTo>
                  <a:pt x="1606603" y="1123550"/>
                  <a:pt x="1604369" y="1125787"/>
                  <a:pt x="1604369" y="1125787"/>
                </a:cubicBezTo>
                <a:lnTo>
                  <a:pt x="1604374" y="1125778"/>
                </a:lnTo>
                <a:lnTo>
                  <a:pt x="1602134" y="1130262"/>
                </a:lnTo>
                <a:cubicBezTo>
                  <a:pt x="1599900" y="1134736"/>
                  <a:pt x="1599900" y="1139211"/>
                  <a:pt x="1599900" y="1141448"/>
                </a:cubicBezTo>
                <a:cubicBezTo>
                  <a:pt x="1597665" y="1143685"/>
                  <a:pt x="1597665" y="1148159"/>
                  <a:pt x="1597665" y="1148159"/>
                </a:cubicBezTo>
                <a:cubicBezTo>
                  <a:pt x="1595431" y="1152634"/>
                  <a:pt x="1595431" y="1150397"/>
                  <a:pt x="1595431" y="1152634"/>
                </a:cubicBezTo>
                <a:cubicBezTo>
                  <a:pt x="1588727" y="1166057"/>
                  <a:pt x="1590962" y="1163820"/>
                  <a:pt x="1586493" y="1177243"/>
                </a:cubicBezTo>
                <a:cubicBezTo>
                  <a:pt x="1588727" y="1177243"/>
                  <a:pt x="1588727" y="1172769"/>
                  <a:pt x="1588727" y="1170531"/>
                </a:cubicBezTo>
                <a:cubicBezTo>
                  <a:pt x="1588727" y="1177243"/>
                  <a:pt x="1586493" y="1183955"/>
                  <a:pt x="1588727" y="1179480"/>
                </a:cubicBezTo>
                <a:cubicBezTo>
                  <a:pt x="1584258" y="1188429"/>
                  <a:pt x="1586493" y="1181717"/>
                  <a:pt x="1582024" y="1190666"/>
                </a:cubicBezTo>
                <a:cubicBezTo>
                  <a:pt x="1582024" y="1190666"/>
                  <a:pt x="1584258" y="1186192"/>
                  <a:pt x="1584258" y="1183955"/>
                </a:cubicBezTo>
                <a:cubicBezTo>
                  <a:pt x="1584258" y="1181717"/>
                  <a:pt x="1584258" y="1183955"/>
                  <a:pt x="1582024" y="1188429"/>
                </a:cubicBezTo>
                <a:cubicBezTo>
                  <a:pt x="1582024" y="1188429"/>
                  <a:pt x="1584258" y="1183955"/>
                  <a:pt x="1584258" y="1181717"/>
                </a:cubicBezTo>
                <a:cubicBezTo>
                  <a:pt x="1579789" y="1188429"/>
                  <a:pt x="1582024" y="1186192"/>
                  <a:pt x="1582024" y="1183955"/>
                </a:cubicBezTo>
                <a:cubicBezTo>
                  <a:pt x="1579789" y="1188429"/>
                  <a:pt x="1575320" y="1195141"/>
                  <a:pt x="1575320" y="1192903"/>
                </a:cubicBezTo>
                <a:cubicBezTo>
                  <a:pt x="1573086" y="1197378"/>
                  <a:pt x="1570851" y="1201852"/>
                  <a:pt x="1570851" y="1204089"/>
                </a:cubicBezTo>
                <a:lnTo>
                  <a:pt x="1565022" y="1217707"/>
                </a:lnTo>
                <a:lnTo>
                  <a:pt x="1564427" y="1217792"/>
                </a:lnTo>
                <a:lnTo>
                  <a:pt x="1564188" y="1219465"/>
                </a:lnTo>
                <a:lnTo>
                  <a:pt x="1561355" y="1221987"/>
                </a:lnTo>
                <a:cubicBezTo>
                  <a:pt x="1560796" y="1222546"/>
                  <a:pt x="1560796" y="1223105"/>
                  <a:pt x="1559679" y="1226461"/>
                </a:cubicBezTo>
                <a:cubicBezTo>
                  <a:pt x="1557444" y="1228699"/>
                  <a:pt x="1559679" y="1226461"/>
                  <a:pt x="1557444" y="1228699"/>
                </a:cubicBezTo>
                <a:cubicBezTo>
                  <a:pt x="1557444" y="1230936"/>
                  <a:pt x="1555210" y="1233173"/>
                  <a:pt x="1555210" y="1233173"/>
                </a:cubicBezTo>
                <a:cubicBezTo>
                  <a:pt x="1552975" y="1235410"/>
                  <a:pt x="1555210" y="1233173"/>
                  <a:pt x="1555210" y="1235410"/>
                </a:cubicBezTo>
                <a:cubicBezTo>
                  <a:pt x="1550741" y="1242122"/>
                  <a:pt x="1550741" y="1242122"/>
                  <a:pt x="1548506" y="1246596"/>
                </a:cubicBezTo>
                <a:cubicBezTo>
                  <a:pt x="1544037" y="1255545"/>
                  <a:pt x="1544037" y="1260019"/>
                  <a:pt x="1544037" y="1264494"/>
                </a:cubicBezTo>
                <a:cubicBezTo>
                  <a:pt x="1541803" y="1266731"/>
                  <a:pt x="1537334" y="1271205"/>
                  <a:pt x="1539568" y="1268968"/>
                </a:cubicBezTo>
                <a:cubicBezTo>
                  <a:pt x="1537334" y="1273443"/>
                  <a:pt x="1532865" y="1282391"/>
                  <a:pt x="1535099" y="1277917"/>
                </a:cubicBezTo>
                <a:cubicBezTo>
                  <a:pt x="1530630" y="1284629"/>
                  <a:pt x="1535099" y="1277917"/>
                  <a:pt x="1532865" y="1282391"/>
                </a:cubicBezTo>
                <a:cubicBezTo>
                  <a:pt x="1530630" y="1284629"/>
                  <a:pt x="1530630" y="1284629"/>
                  <a:pt x="1526161" y="1289103"/>
                </a:cubicBezTo>
                <a:cubicBezTo>
                  <a:pt x="1523927" y="1293577"/>
                  <a:pt x="1528396" y="1289103"/>
                  <a:pt x="1528396" y="1289103"/>
                </a:cubicBezTo>
                <a:cubicBezTo>
                  <a:pt x="1526161" y="1291340"/>
                  <a:pt x="1523927" y="1293577"/>
                  <a:pt x="1519458" y="1300289"/>
                </a:cubicBezTo>
                <a:cubicBezTo>
                  <a:pt x="1526161" y="1293577"/>
                  <a:pt x="1519458" y="1302526"/>
                  <a:pt x="1517223" y="1304763"/>
                </a:cubicBezTo>
                <a:cubicBezTo>
                  <a:pt x="1517223" y="1307001"/>
                  <a:pt x="1517223" y="1307001"/>
                  <a:pt x="1512754" y="1311475"/>
                </a:cubicBezTo>
                <a:cubicBezTo>
                  <a:pt x="1517223" y="1309238"/>
                  <a:pt x="1517223" y="1304763"/>
                  <a:pt x="1521692" y="1300289"/>
                </a:cubicBezTo>
                <a:cubicBezTo>
                  <a:pt x="1519458" y="1302526"/>
                  <a:pt x="1523927" y="1298052"/>
                  <a:pt x="1526161" y="1293577"/>
                </a:cubicBezTo>
                <a:lnTo>
                  <a:pt x="1524885" y="1297411"/>
                </a:lnTo>
                <a:lnTo>
                  <a:pt x="1522585" y="1301633"/>
                </a:lnTo>
                <a:lnTo>
                  <a:pt x="1517223" y="1307001"/>
                </a:lnTo>
                <a:cubicBezTo>
                  <a:pt x="1517223" y="1309238"/>
                  <a:pt x="1514989" y="1311475"/>
                  <a:pt x="1514989" y="1313712"/>
                </a:cubicBezTo>
                <a:cubicBezTo>
                  <a:pt x="1514989" y="1313712"/>
                  <a:pt x="1517223" y="1311475"/>
                  <a:pt x="1517223" y="1311475"/>
                </a:cubicBezTo>
                <a:lnTo>
                  <a:pt x="1522585" y="1301633"/>
                </a:lnTo>
                <a:lnTo>
                  <a:pt x="1523927" y="1300289"/>
                </a:lnTo>
                <a:lnTo>
                  <a:pt x="1524885" y="1297411"/>
                </a:lnTo>
                <a:lnTo>
                  <a:pt x="1530630" y="1286866"/>
                </a:lnTo>
                <a:cubicBezTo>
                  <a:pt x="1530630" y="1289103"/>
                  <a:pt x="1530630" y="1289103"/>
                  <a:pt x="1530630" y="1289103"/>
                </a:cubicBezTo>
                <a:cubicBezTo>
                  <a:pt x="1537334" y="1280154"/>
                  <a:pt x="1537334" y="1275680"/>
                  <a:pt x="1544037" y="1266731"/>
                </a:cubicBezTo>
                <a:cubicBezTo>
                  <a:pt x="1544037" y="1266731"/>
                  <a:pt x="1548506" y="1262257"/>
                  <a:pt x="1550741" y="1255545"/>
                </a:cubicBezTo>
                <a:cubicBezTo>
                  <a:pt x="1550741" y="1260019"/>
                  <a:pt x="1546272" y="1266731"/>
                  <a:pt x="1544037" y="1268968"/>
                </a:cubicBezTo>
                <a:cubicBezTo>
                  <a:pt x="1546272" y="1264494"/>
                  <a:pt x="1546272" y="1264494"/>
                  <a:pt x="1550741" y="1260019"/>
                </a:cubicBezTo>
                <a:cubicBezTo>
                  <a:pt x="1548506" y="1262257"/>
                  <a:pt x="1552975" y="1255545"/>
                  <a:pt x="1550741" y="1255545"/>
                </a:cubicBezTo>
                <a:cubicBezTo>
                  <a:pt x="1552975" y="1257782"/>
                  <a:pt x="1552975" y="1257782"/>
                  <a:pt x="1552975" y="1255545"/>
                </a:cubicBezTo>
                <a:cubicBezTo>
                  <a:pt x="1548506" y="1262257"/>
                  <a:pt x="1548506" y="1264494"/>
                  <a:pt x="1550741" y="1264494"/>
                </a:cubicBezTo>
                <a:cubicBezTo>
                  <a:pt x="1548506" y="1268968"/>
                  <a:pt x="1546272" y="1271205"/>
                  <a:pt x="1548506" y="1268968"/>
                </a:cubicBezTo>
                <a:cubicBezTo>
                  <a:pt x="1546272" y="1275680"/>
                  <a:pt x="1544037" y="1277917"/>
                  <a:pt x="1541803" y="1282391"/>
                </a:cubicBezTo>
                <a:cubicBezTo>
                  <a:pt x="1541803" y="1284629"/>
                  <a:pt x="1528396" y="1302526"/>
                  <a:pt x="1535099" y="1295815"/>
                </a:cubicBezTo>
                <a:cubicBezTo>
                  <a:pt x="1535099" y="1298052"/>
                  <a:pt x="1530630" y="1302526"/>
                  <a:pt x="1528396" y="1304763"/>
                </a:cubicBezTo>
                <a:cubicBezTo>
                  <a:pt x="1528396" y="1304763"/>
                  <a:pt x="1532865" y="1298052"/>
                  <a:pt x="1532865" y="1298052"/>
                </a:cubicBezTo>
                <a:cubicBezTo>
                  <a:pt x="1528396" y="1302526"/>
                  <a:pt x="1519458" y="1313712"/>
                  <a:pt x="1519458" y="1315949"/>
                </a:cubicBezTo>
                <a:cubicBezTo>
                  <a:pt x="1517223" y="1318187"/>
                  <a:pt x="1514989" y="1320424"/>
                  <a:pt x="1512754" y="1327135"/>
                </a:cubicBezTo>
                <a:cubicBezTo>
                  <a:pt x="1510520" y="1327135"/>
                  <a:pt x="1510520" y="1327135"/>
                  <a:pt x="1508285" y="1329373"/>
                </a:cubicBezTo>
                <a:lnTo>
                  <a:pt x="1509659" y="1327310"/>
                </a:lnTo>
                <a:lnTo>
                  <a:pt x="1511917" y="1324618"/>
                </a:lnTo>
                <a:cubicBezTo>
                  <a:pt x="1513313" y="1322661"/>
                  <a:pt x="1513872" y="1321542"/>
                  <a:pt x="1512754" y="1322661"/>
                </a:cubicBezTo>
                <a:lnTo>
                  <a:pt x="1509659" y="1327310"/>
                </a:lnTo>
                <a:lnTo>
                  <a:pt x="1506051" y="1331610"/>
                </a:lnTo>
                <a:cubicBezTo>
                  <a:pt x="1499347" y="1340559"/>
                  <a:pt x="1494878" y="1345033"/>
                  <a:pt x="1485940" y="1356219"/>
                </a:cubicBezTo>
                <a:cubicBezTo>
                  <a:pt x="1481471" y="1360693"/>
                  <a:pt x="1490409" y="1351744"/>
                  <a:pt x="1483706" y="1358456"/>
                </a:cubicBezTo>
                <a:cubicBezTo>
                  <a:pt x="1481471" y="1360693"/>
                  <a:pt x="1483706" y="1358456"/>
                  <a:pt x="1474768" y="1369642"/>
                </a:cubicBezTo>
                <a:cubicBezTo>
                  <a:pt x="1474768" y="1367405"/>
                  <a:pt x="1470299" y="1371879"/>
                  <a:pt x="1470299" y="1371879"/>
                </a:cubicBezTo>
                <a:cubicBezTo>
                  <a:pt x="1468064" y="1376354"/>
                  <a:pt x="1465830" y="1378591"/>
                  <a:pt x="1465830" y="1378591"/>
                </a:cubicBezTo>
                <a:cubicBezTo>
                  <a:pt x="1465830" y="1378591"/>
                  <a:pt x="1463596" y="1380828"/>
                  <a:pt x="1461361" y="1383345"/>
                </a:cubicBezTo>
                <a:lnTo>
                  <a:pt x="1460758" y="1384214"/>
                </a:lnTo>
                <a:lnTo>
                  <a:pt x="1459126" y="1385302"/>
                </a:lnTo>
                <a:cubicBezTo>
                  <a:pt x="1450188" y="1392014"/>
                  <a:pt x="1439016" y="1407674"/>
                  <a:pt x="1432313" y="1409912"/>
                </a:cubicBezTo>
                <a:cubicBezTo>
                  <a:pt x="1430078" y="1414386"/>
                  <a:pt x="1430078" y="1414386"/>
                  <a:pt x="1425609" y="1418860"/>
                </a:cubicBezTo>
                <a:cubicBezTo>
                  <a:pt x="1425609" y="1418860"/>
                  <a:pt x="1427844" y="1416623"/>
                  <a:pt x="1427844" y="1416623"/>
                </a:cubicBezTo>
                <a:lnTo>
                  <a:pt x="1414438" y="1430045"/>
                </a:lnTo>
                <a:lnTo>
                  <a:pt x="1414437" y="1430046"/>
                </a:lnTo>
                <a:lnTo>
                  <a:pt x="1414436" y="1430047"/>
                </a:lnTo>
                <a:lnTo>
                  <a:pt x="1412202" y="1432284"/>
                </a:lnTo>
                <a:cubicBezTo>
                  <a:pt x="1412202" y="1432284"/>
                  <a:pt x="1412202" y="1432284"/>
                  <a:pt x="1412202" y="1434521"/>
                </a:cubicBezTo>
                <a:lnTo>
                  <a:pt x="1414436" y="1430047"/>
                </a:lnTo>
                <a:lnTo>
                  <a:pt x="1414438" y="1430045"/>
                </a:lnTo>
                <a:lnTo>
                  <a:pt x="1423375" y="1423335"/>
                </a:lnTo>
                <a:lnTo>
                  <a:pt x="1425609" y="1423335"/>
                </a:lnTo>
                <a:lnTo>
                  <a:pt x="1421140" y="1427809"/>
                </a:lnTo>
                <a:cubicBezTo>
                  <a:pt x="1421140" y="1430046"/>
                  <a:pt x="1423375" y="1425572"/>
                  <a:pt x="1423375" y="1425572"/>
                </a:cubicBezTo>
                <a:cubicBezTo>
                  <a:pt x="1425609" y="1425572"/>
                  <a:pt x="1416671" y="1434521"/>
                  <a:pt x="1421140" y="1430046"/>
                </a:cubicBezTo>
                <a:cubicBezTo>
                  <a:pt x="1421140" y="1430046"/>
                  <a:pt x="1416671" y="1432284"/>
                  <a:pt x="1414437" y="1436758"/>
                </a:cubicBezTo>
                <a:cubicBezTo>
                  <a:pt x="1418906" y="1432284"/>
                  <a:pt x="1427844" y="1423335"/>
                  <a:pt x="1427844" y="1425572"/>
                </a:cubicBezTo>
                <a:cubicBezTo>
                  <a:pt x="1434547" y="1418860"/>
                  <a:pt x="1434547" y="1418860"/>
                  <a:pt x="1439016" y="1414386"/>
                </a:cubicBezTo>
                <a:cubicBezTo>
                  <a:pt x="1441251" y="1412149"/>
                  <a:pt x="1423375" y="1427809"/>
                  <a:pt x="1425609" y="1425572"/>
                </a:cubicBezTo>
                <a:cubicBezTo>
                  <a:pt x="1427844" y="1423335"/>
                  <a:pt x="1427844" y="1423335"/>
                  <a:pt x="1432313" y="1418860"/>
                </a:cubicBezTo>
                <a:cubicBezTo>
                  <a:pt x="1434547" y="1416623"/>
                  <a:pt x="1427844" y="1423335"/>
                  <a:pt x="1427844" y="1421098"/>
                </a:cubicBezTo>
                <a:cubicBezTo>
                  <a:pt x="1434547" y="1416623"/>
                  <a:pt x="1439016" y="1414386"/>
                  <a:pt x="1441251" y="1412149"/>
                </a:cubicBezTo>
                <a:cubicBezTo>
                  <a:pt x="1443485" y="1407674"/>
                  <a:pt x="1443485" y="1407674"/>
                  <a:pt x="1447954" y="1403200"/>
                </a:cubicBezTo>
                <a:cubicBezTo>
                  <a:pt x="1445720" y="1405437"/>
                  <a:pt x="1447954" y="1405437"/>
                  <a:pt x="1450188" y="1400963"/>
                </a:cubicBezTo>
                <a:cubicBezTo>
                  <a:pt x="1447954" y="1403200"/>
                  <a:pt x="1452423" y="1400963"/>
                  <a:pt x="1450188" y="1405437"/>
                </a:cubicBezTo>
                <a:cubicBezTo>
                  <a:pt x="1452423" y="1400963"/>
                  <a:pt x="1452423" y="1403200"/>
                  <a:pt x="1456892" y="1398726"/>
                </a:cubicBezTo>
                <a:cubicBezTo>
                  <a:pt x="1461361" y="1392014"/>
                  <a:pt x="1465830" y="1387540"/>
                  <a:pt x="1472533" y="1380828"/>
                </a:cubicBezTo>
                <a:cubicBezTo>
                  <a:pt x="1474768" y="1376354"/>
                  <a:pt x="1470299" y="1383065"/>
                  <a:pt x="1470299" y="1380828"/>
                </a:cubicBezTo>
                <a:cubicBezTo>
                  <a:pt x="1472533" y="1378591"/>
                  <a:pt x="1477002" y="1374116"/>
                  <a:pt x="1477002" y="1376354"/>
                </a:cubicBezTo>
                <a:cubicBezTo>
                  <a:pt x="1472533" y="1380828"/>
                  <a:pt x="1468064" y="1389777"/>
                  <a:pt x="1461361" y="1394251"/>
                </a:cubicBezTo>
                <a:cubicBezTo>
                  <a:pt x="1463595" y="1394251"/>
                  <a:pt x="1465830" y="1392014"/>
                  <a:pt x="1468064" y="1387540"/>
                </a:cubicBezTo>
                <a:cubicBezTo>
                  <a:pt x="1465830" y="1392014"/>
                  <a:pt x="1459126" y="1398726"/>
                  <a:pt x="1459126" y="1398726"/>
                </a:cubicBezTo>
                <a:lnTo>
                  <a:pt x="1448401" y="1411255"/>
                </a:lnTo>
                <a:lnTo>
                  <a:pt x="1450188" y="1407674"/>
                </a:lnTo>
                <a:cubicBezTo>
                  <a:pt x="1447954" y="1412149"/>
                  <a:pt x="1447954" y="1412149"/>
                  <a:pt x="1445720" y="1414386"/>
                </a:cubicBezTo>
                <a:cubicBezTo>
                  <a:pt x="1445720" y="1414386"/>
                  <a:pt x="1445720" y="1414386"/>
                  <a:pt x="1441251" y="1416623"/>
                </a:cubicBezTo>
                <a:cubicBezTo>
                  <a:pt x="1439016" y="1421098"/>
                  <a:pt x="1445720" y="1412149"/>
                  <a:pt x="1441251" y="1418860"/>
                </a:cubicBezTo>
                <a:cubicBezTo>
                  <a:pt x="1441251" y="1418860"/>
                  <a:pt x="1441251" y="1418860"/>
                  <a:pt x="1439016" y="1421098"/>
                </a:cubicBezTo>
                <a:cubicBezTo>
                  <a:pt x="1434547" y="1423335"/>
                  <a:pt x="1430078" y="1427809"/>
                  <a:pt x="1425609" y="1432284"/>
                </a:cubicBezTo>
                <a:cubicBezTo>
                  <a:pt x="1430078" y="1430046"/>
                  <a:pt x="1434547" y="1423335"/>
                  <a:pt x="1436782" y="1421098"/>
                </a:cubicBezTo>
                <a:lnTo>
                  <a:pt x="1418532" y="1437708"/>
                </a:lnTo>
                <a:lnTo>
                  <a:pt x="1418578" y="1437822"/>
                </a:lnTo>
                <a:lnTo>
                  <a:pt x="1417928" y="1438258"/>
                </a:lnTo>
                <a:lnTo>
                  <a:pt x="1412202" y="1443470"/>
                </a:lnTo>
                <a:cubicBezTo>
                  <a:pt x="1414437" y="1441232"/>
                  <a:pt x="1418906" y="1438995"/>
                  <a:pt x="1421140" y="1436758"/>
                </a:cubicBezTo>
                <a:cubicBezTo>
                  <a:pt x="1418906" y="1438995"/>
                  <a:pt x="1416671" y="1443470"/>
                  <a:pt x="1412202" y="1447944"/>
                </a:cubicBezTo>
                <a:lnTo>
                  <a:pt x="1396562" y="1461366"/>
                </a:lnTo>
                <a:lnTo>
                  <a:pt x="1392092" y="1465842"/>
                </a:lnTo>
                <a:cubicBezTo>
                  <a:pt x="1390416" y="1467520"/>
                  <a:pt x="1388740" y="1469198"/>
                  <a:pt x="1385388" y="1472553"/>
                </a:cubicBezTo>
                <a:cubicBezTo>
                  <a:pt x="1387623" y="1470316"/>
                  <a:pt x="1394326" y="1465842"/>
                  <a:pt x="1394326" y="1465842"/>
                </a:cubicBezTo>
                <a:lnTo>
                  <a:pt x="1378685" y="1479264"/>
                </a:lnTo>
                <a:lnTo>
                  <a:pt x="1374216" y="1483739"/>
                </a:lnTo>
                <a:cubicBezTo>
                  <a:pt x="1380919" y="1477028"/>
                  <a:pt x="1376450" y="1481502"/>
                  <a:pt x="1371981" y="1483739"/>
                </a:cubicBezTo>
                <a:lnTo>
                  <a:pt x="1369950" y="1485095"/>
                </a:lnTo>
                <a:lnTo>
                  <a:pt x="1370585" y="1484578"/>
                </a:lnTo>
                <a:lnTo>
                  <a:pt x="1378294" y="1477084"/>
                </a:lnTo>
                <a:lnTo>
                  <a:pt x="1382316" y="1473952"/>
                </a:lnTo>
                <a:cubicBezTo>
                  <a:pt x="1385947" y="1470876"/>
                  <a:pt x="1388740" y="1468079"/>
                  <a:pt x="1389857" y="1465842"/>
                </a:cubicBezTo>
                <a:lnTo>
                  <a:pt x="1378294" y="1477084"/>
                </a:lnTo>
                <a:lnTo>
                  <a:pt x="1369747" y="1483739"/>
                </a:lnTo>
                <a:cubicBezTo>
                  <a:pt x="1369747" y="1483739"/>
                  <a:pt x="1365278" y="1488214"/>
                  <a:pt x="1365278" y="1488214"/>
                </a:cubicBezTo>
                <a:cubicBezTo>
                  <a:pt x="1358574" y="1492688"/>
                  <a:pt x="1351871" y="1497162"/>
                  <a:pt x="1347402" y="1501637"/>
                </a:cubicBezTo>
                <a:cubicBezTo>
                  <a:pt x="1340698" y="1506111"/>
                  <a:pt x="1336229" y="1508348"/>
                  <a:pt x="1333995" y="1512823"/>
                </a:cubicBezTo>
                <a:cubicBezTo>
                  <a:pt x="1331760" y="1512823"/>
                  <a:pt x="1331760" y="1512823"/>
                  <a:pt x="1331760" y="1512823"/>
                </a:cubicBezTo>
                <a:cubicBezTo>
                  <a:pt x="1325057" y="1519534"/>
                  <a:pt x="1318353" y="1521772"/>
                  <a:pt x="1313884" y="1526246"/>
                </a:cubicBezTo>
                <a:cubicBezTo>
                  <a:pt x="1311650" y="1528483"/>
                  <a:pt x="1320588" y="1521772"/>
                  <a:pt x="1318353" y="1524009"/>
                </a:cubicBezTo>
                <a:cubicBezTo>
                  <a:pt x="1313884" y="1526246"/>
                  <a:pt x="1313884" y="1528483"/>
                  <a:pt x="1309415" y="1530720"/>
                </a:cubicBezTo>
                <a:cubicBezTo>
                  <a:pt x="1302712" y="1535195"/>
                  <a:pt x="1300477" y="1537432"/>
                  <a:pt x="1296008" y="1539669"/>
                </a:cubicBezTo>
                <a:lnTo>
                  <a:pt x="1290377" y="1543607"/>
                </a:lnTo>
                <a:lnTo>
                  <a:pt x="1289305" y="1544144"/>
                </a:lnTo>
                <a:cubicBezTo>
                  <a:pt x="1287070" y="1546381"/>
                  <a:pt x="1284836" y="1548618"/>
                  <a:pt x="1282601" y="1548618"/>
                </a:cubicBezTo>
                <a:lnTo>
                  <a:pt x="1284745" y="1547545"/>
                </a:lnTo>
                <a:lnTo>
                  <a:pt x="1278412" y="1551974"/>
                </a:lnTo>
                <a:cubicBezTo>
                  <a:pt x="1275898" y="1553651"/>
                  <a:pt x="1277015" y="1553092"/>
                  <a:pt x="1282601" y="1550855"/>
                </a:cubicBezTo>
                <a:cubicBezTo>
                  <a:pt x="1287070" y="1548618"/>
                  <a:pt x="1289305" y="1546381"/>
                  <a:pt x="1291539" y="1544144"/>
                </a:cubicBezTo>
                <a:cubicBezTo>
                  <a:pt x="1291539" y="1544144"/>
                  <a:pt x="1291539" y="1544144"/>
                  <a:pt x="1289305" y="1546381"/>
                </a:cubicBezTo>
                <a:lnTo>
                  <a:pt x="1294891" y="1541907"/>
                </a:lnTo>
                <a:lnTo>
                  <a:pt x="1298243" y="1539669"/>
                </a:lnTo>
                <a:lnTo>
                  <a:pt x="1296753" y="1540415"/>
                </a:lnTo>
                <a:lnTo>
                  <a:pt x="1300477" y="1537432"/>
                </a:lnTo>
                <a:cubicBezTo>
                  <a:pt x="1302712" y="1537432"/>
                  <a:pt x="1313884" y="1530720"/>
                  <a:pt x="1311650" y="1530720"/>
                </a:cubicBezTo>
                <a:cubicBezTo>
                  <a:pt x="1316119" y="1528483"/>
                  <a:pt x="1322822" y="1524009"/>
                  <a:pt x="1329526" y="1519534"/>
                </a:cubicBezTo>
                <a:cubicBezTo>
                  <a:pt x="1327291" y="1519534"/>
                  <a:pt x="1322822" y="1524009"/>
                  <a:pt x="1322822" y="1521772"/>
                </a:cubicBezTo>
                <a:cubicBezTo>
                  <a:pt x="1331760" y="1517297"/>
                  <a:pt x="1338464" y="1510586"/>
                  <a:pt x="1345167" y="1506111"/>
                </a:cubicBezTo>
                <a:cubicBezTo>
                  <a:pt x="1345167" y="1508348"/>
                  <a:pt x="1356340" y="1501637"/>
                  <a:pt x="1367512" y="1492688"/>
                </a:cubicBezTo>
                <a:cubicBezTo>
                  <a:pt x="1371981" y="1488214"/>
                  <a:pt x="1378685" y="1483739"/>
                  <a:pt x="1385388" y="1479265"/>
                </a:cubicBezTo>
                <a:lnTo>
                  <a:pt x="1392092" y="1472553"/>
                </a:lnTo>
                <a:cubicBezTo>
                  <a:pt x="1398795" y="1468079"/>
                  <a:pt x="1401030" y="1463604"/>
                  <a:pt x="1409968" y="1456893"/>
                </a:cubicBezTo>
                <a:lnTo>
                  <a:pt x="1405499" y="1461367"/>
                </a:lnTo>
                <a:lnTo>
                  <a:pt x="1406514" y="1461774"/>
                </a:lnTo>
                <a:lnTo>
                  <a:pt x="1403264" y="1464563"/>
                </a:lnTo>
                <a:lnTo>
                  <a:pt x="1403264" y="1463884"/>
                </a:lnTo>
                <a:cubicBezTo>
                  <a:pt x="1402147" y="1464723"/>
                  <a:pt x="1399913" y="1466960"/>
                  <a:pt x="1396561" y="1470316"/>
                </a:cubicBezTo>
                <a:lnTo>
                  <a:pt x="1403264" y="1464563"/>
                </a:lnTo>
                <a:lnTo>
                  <a:pt x="1403264" y="1465842"/>
                </a:lnTo>
                <a:cubicBezTo>
                  <a:pt x="1406616" y="1463604"/>
                  <a:pt x="1407175" y="1462486"/>
                  <a:pt x="1406895" y="1461927"/>
                </a:cubicBezTo>
                <a:lnTo>
                  <a:pt x="1406514" y="1461774"/>
                </a:lnTo>
                <a:lnTo>
                  <a:pt x="1412202" y="1456893"/>
                </a:lnTo>
                <a:lnTo>
                  <a:pt x="1409968" y="1456893"/>
                </a:lnTo>
                <a:lnTo>
                  <a:pt x="1416671" y="1450181"/>
                </a:lnTo>
                <a:cubicBezTo>
                  <a:pt x="1421140" y="1447944"/>
                  <a:pt x="1421140" y="1450181"/>
                  <a:pt x="1423375" y="1447944"/>
                </a:cubicBezTo>
                <a:lnTo>
                  <a:pt x="1416258" y="1455069"/>
                </a:lnTo>
                <a:lnTo>
                  <a:pt x="1421605" y="1451423"/>
                </a:lnTo>
                <a:lnTo>
                  <a:pt x="1417737" y="1455033"/>
                </a:lnTo>
                <a:cubicBezTo>
                  <a:pt x="1416844" y="1455866"/>
                  <a:pt x="1416844" y="1455866"/>
                  <a:pt x="1416844" y="1455866"/>
                </a:cubicBezTo>
                <a:lnTo>
                  <a:pt x="1415524" y="1456893"/>
                </a:lnTo>
                <a:lnTo>
                  <a:pt x="1416671" y="1456893"/>
                </a:lnTo>
                <a:cubicBezTo>
                  <a:pt x="1412202" y="1461367"/>
                  <a:pt x="1412202" y="1461367"/>
                  <a:pt x="1409968" y="1463604"/>
                </a:cubicBezTo>
                <a:cubicBezTo>
                  <a:pt x="1416671" y="1459130"/>
                  <a:pt x="1409968" y="1463604"/>
                  <a:pt x="1403264" y="1470316"/>
                </a:cubicBezTo>
                <a:cubicBezTo>
                  <a:pt x="1401030" y="1472553"/>
                  <a:pt x="1405499" y="1468079"/>
                  <a:pt x="1405499" y="1468079"/>
                </a:cubicBezTo>
                <a:cubicBezTo>
                  <a:pt x="1398795" y="1474790"/>
                  <a:pt x="1392092" y="1481502"/>
                  <a:pt x="1385388" y="1485976"/>
                </a:cubicBezTo>
                <a:cubicBezTo>
                  <a:pt x="1378685" y="1490451"/>
                  <a:pt x="1371981" y="1497162"/>
                  <a:pt x="1367512" y="1501637"/>
                </a:cubicBezTo>
                <a:cubicBezTo>
                  <a:pt x="1354105" y="1510586"/>
                  <a:pt x="1342933" y="1519534"/>
                  <a:pt x="1331760" y="1526246"/>
                </a:cubicBezTo>
                <a:cubicBezTo>
                  <a:pt x="1327291" y="1528483"/>
                  <a:pt x="1325057" y="1530720"/>
                  <a:pt x="1318353" y="1535195"/>
                </a:cubicBezTo>
                <a:cubicBezTo>
                  <a:pt x="1309415" y="1539669"/>
                  <a:pt x="1304946" y="1541906"/>
                  <a:pt x="1287070" y="1555329"/>
                </a:cubicBezTo>
                <a:cubicBezTo>
                  <a:pt x="1287070" y="1555329"/>
                  <a:pt x="1293774" y="1550855"/>
                  <a:pt x="1291539" y="1553092"/>
                </a:cubicBezTo>
                <a:cubicBezTo>
                  <a:pt x="1289305" y="1555329"/>
                  <a:pt x="1289305" y="1553092"/>
                  <a:pt x="1284836" y="1557567"/>
                </a:cubicBezTo>
                <a:cubicBezTo>
                  <a:pt x="1282601" y="1557567"/>
                  <a:pt x="1284836" y="1555329"/>
                  <a:pt x="1284836" y="1555329"/>
                </a:cubicBezTo>
                <a:cubicBezTo>
                  <a:pt x="1278132" y="1562041"/>
                  <a:pt x="1273663" y="1562041"/>
                  <a:pt x="1266960" y="1566515"/>
                </a:cubicBezTo>
                <a:cubicBezTo>
                  <a:pt x="1260256" y="1570990"/>
                  <a:pt x="1271429" y="1564278"/>
                  <a:pt x="1264725" y="1566515"/>
                </a:cubicBezTo>
                <a:cubicBezTo>
                  <a:pt x="1264725" y="1566515"/>
                  <a:pt x="1273663" y="1562041"/>
                  <a:pt x="1278132" y="1559804"/>
                </a:cubicBezTo>
                <a:cubicBezTo>
                  <a:pt x="1275898" y="1559804"/>
                  <a:pt x="1264725" y="1566515"/>
                  <a:pt x="1260256" y="1568753"/>
                </a:cubicBezTo>
                <a:cubicBezTo>
                  <a:pt x="1269194" y="1562041"/>
                  <a:pt x="1255787" y="1570990"/>
                  <a:pt x="1260256" y="1566515"/>
                </a:cubicBezTo>
                <a:cubicBezTo>
                  <a:pt x="1264725" y="1564278"/>
                  <a:pt x="1273663" y="1559804"/>
                  <a:pt x="1282601" y="1553092"/>
                </a:cubicBezTo>
                <a:cubicBezTo>
                  <a:pt x="1275898" y="1557567"/>
                  <a:pt x="1269194" y="1559804"/>
                  <a:pt x="1260256" y="1564278"/>
                </a:cubicBezTo>
                <a:lnTo>
                  <a:pt x="1255784" y="1567263"/>
                </a:lnTo>
                <a:lnTo>
                  <a:pt x="1253106" y="1568753"/>
                </a:lnTo>
                <a:lnTo>
                  <a:pt x="1251318" y="1568753"/>
                </a:lnTo>
                <a:cubicBezTo>
                  <a:pt x="1244615" y="1573227"/>
                  <a:pt x="1246849" y="1573227"/>
                  <a:pt x="1237911" y="1577701"/>
                </a:cubicBezTo>
                <a:cubicBezTo>
                  <a:pt x="1244615" y="1573227"/>
                  <a:pt x="1237911" y="1577701"/>
                  <a:pt x="1237911" y="1575464"/>
                </a:cubicBezTo>
                <a:cubicBezTo>
                  <a:pt x="1226739" y="1582176"/>
                  <a:pt x="1235677" y="1577701"/>
                  <a:pt x="1231208" y="1579939"/>
                </a:cubicBezTo>
                <a:cubicBezTo>
                  <a:pt x="1224504" y="1584413"/>
                  <a:pt x="1220035" y="1586650"/>
                  <a:pt x="1213332" y="1588887"/>
                </a:cubicBezTo>
                <a:cubicBezTo>
                  <a:pt x="1208863" y="1591125"/>
                  <a:pt x="1204394" y="1593362"/>
                  <a:pt x="1197690" y="1597836"/>
                </a:cubicBezTo>
                <a:cubicBezTo>
                  <a:pt x="1199925" y="1597836"/>
                  <a:pt x="1202159" y="1595599"/>
                  <a:pt x="1206628" y="1593362"/>
                </a:cubicBezTo>
                <a:cubicBezTo>
                  <a:pt x="1208863" y="1591125"/>
                  <a:pt x="1213332" y="1591125"/>
                  <a:pt x="1215566" y="1588887"/>
                </a:cubicBezTo>
                <a:cubicBezTo>
                  <a:pt x="1213332" y="1588887"/>
                  <a:pt x="1208863" y="1593362"/>
                  <a:pt x="1204394" y="1595599"/>
                </a:cubicBezTo>
                <a:cubicBezTo>
                  <a:pt x="1199925" y="1597836"/>
                  <a:pt x="1197690" y="1597836"/>
                  <a:pt x="1193221" y="1602311"/>
                </a:cubicBezTo>
                <a:cubicBezTo>
                  <a:pt x="1190987" y="1602311"/>
                  <a:pt x="1190987" y="1602311"/>
                  <a:pt x="1188752" y="1604548"/>
                </a:cubicBezTo>
                <a:cubicBezTo>
                  <a:pt x="1188752" y="1604548"/>
                  <a:pt x="1190987" y="1604548"/>
                  <a:pt x="1195456" y="1602311"/>
                </a:cubicBezTo>
                <a:cubicBezTo>
                  <a:pt x="1193221" y="1602311"/>
                  <a:pt x="1188752" y="1606785"/>
                  <a:pt x="1186518" y="1606785"/>
                </a:cubicBezTo>
                <a:cubicBezTo>
                  <a:pt x="1179814" y="1609022"/>
                  <a:pt x="1175345" y="1613497"/>
                  <a:pt x="1168642" y="1617971"/>
                </a:cubicBezTo>
                <a:cubicBezTo>
                  <a:pt x="1159704" y="1620208"/>
                  <a:pt x="1150766" y="1624683"/>
                  <a:pt x="1137359" y="1629157"/>
                </a:cubicBezTo>
                <a:cubicBezTo>
                  <a:pt x="1134007" y="1631394"/>
                  <a:pt x="1127304" y="1634191"/>
                  <a:pt x="1120321" y="1636987"/>
                </a:cubicBezTo>
                <a:lnTo>
                  <a:pt x="1108024" y="1642132"/>
                </a:lnTo>
                <a:lnTo>
                  <a:pt x="1104106" y="1646049"/>
                </a:lnTo>
                <a:lnTo>
                  <a:pt x="1103836" y="1643885"/>
                </a:lnTo>
                <a:lnTo>
                  <a:pt x="1101607" y="1644817"/>
                </a:lnTo>
                <a:cubicBezTo>
                  <a:pt x="1097138" y="1647055"/>
                  <a:pt x="1085966" y="1651529"/>
                  <a:pt x="1088200" y="1651529"/>
                </a:cubicBezTo>
                <a:cubicBezTo>
                  <a:pt x="1083731" y="1651529"/>
                  <a:pt x="1081497" y="1651529"/>
                  <a:pt x="1079262" y="1651529"/>
                </a:cubicBezTo>
                <a:cubicBezTo>
                  <a:pt x="1074793" y="1653766"/>
                  <a:pt x="1088200" y="1651529"/>
                  <a:pt x="1081497" y="1653766"/>
                </a:cubicBezTo>
                <a:cubicBezTo>
                  <a:pt x="1072559" y="1656003"/>
                  <a:pt x="1081497" y="1651529"/>
                  <a:pt x="1077028" y="1653766"/>
                </a:cubicBezTo>
                <a:cubicBezTo>
                  <a:pt x="1074793" y="1656003"/>
                  <a:pt x="1072559" y="1656003"/>
                  <a:pt x="1070324" y="1656003"/>
                </a:cubicBezTo>
                <a:cubicBezTo>
                  <a:pt x="1056917" y="1662715"/>
                  <a:pt x="1030103" y="1667189"/>
                  <a:pt x="1016696" y="1671664"/>
                </a:cubicBezTo>
                <a:cubicBezTo>
                  <a:pt x="1014462" y="1671664"/>
                  <a:pt x="1012227" y="1671664"/>
                  <a:pt x="1009993" y="1671664"/>
                </a:cubicBezTo>
                <a:cubicBezTo>
                  <a:pt x="976475" y="1680613"/>
                  <a:pt x="947427" y="1682850"/>
                  <a:pt x="913909" y="1685087"/>
                </a:cubicBezTo>
                <a:cubicBezTo>
                  <a:pt x="909440" y="1685087"/>
                  <a:pt x="904971" y="1687324"/>
                  <a:pt x="891564" y="1687324"/>
                </a:cubicBezTo>
                <a:cubicBezTo>
                  <a:pt x="891564" y="1687324"/>
                  <a:pt x="889330" y="1687324"/>
                  <a:pt x="889330" y="1687324"/>
                </a:cubicBezTo>
                <a:cubicBezTo>
                  <a:pt x="869219" y="1687324"/>
                  <a:pt x="853578" y="1687324"/>
                  <a:pt x="831233" y="1687324"/>
                </a:cubicBezTo>
                <a:cubicBezTo>
                  <a:pt x="820060" y="1687324"/>
                  <a:pt x="820060" y="1685087"/>
                  <a:pt x="808888" y="1687324"/>
                </a:cubicBezTo>
                <a:cubicBezTo>
                  <a:pt x="804419" y="1685087"/>
                  <a:pt x="797716" y="1685087"/>
                  <a:pt x="791012" y="1685087"/>
                </a:cubicBezTo>
                <a:cubicBezTo>
                  <a:pt x="793247" y="1685087"/>
                  <a:pt x="788778" y="1685087"/>
                  <a:pt x="788778" y="1685087"/>
                </a:cubicBezTo>
                <a:cubicBezTo>
                  <a:pt x="784309" y="1682850"/>
                  <a:pt x="786543" y="1685087"/>
                  <a:pt x="779840" y="1685087"/>
                </a:cubicBezTo>
                <a:cubicBezTo>
                  <a:pt x="775371" y="1682850"/>
                  <a:pt x="770902" y="1682850"/>
                  <a:pt x="766433" y="1682850"/>
                </a:cubicBezTo>
                <a:cubicBezTo>
                  <a:pt x="761964" y="1682850"/>
                  <a:pt x="757495" y="1680613"/>
                  <a:pt x="753026" y="1680613"/>
                </a:cubicBezTo>
                <a:cubicBezTo>
                  <a:pt x="741853" y="1678375"/>
                  <a:pt x="730681" y="1678375"/>
                  <a:pt x="719508" y="1676138"/>
                </a:cubicBezTo>
                <a:cubicBezTo>
                  <a:pt x="715039" y="1673901"/>
                  <a:pt x="703867" y="1671664"/>
                  <a:pt x="690460" y="1669427"/>
                </a:cubicBezTo>
                <a:cubicBezTo>
                  <a:pt x="692694" y="1669427"/>
                  <a:pt x="692694" y="1669427"/>
                  <a:pt x="694929" y="1669427"/>
                </a:cubicBezTo>
                <a:lnTo>
                  <a:pt x="686581" y="1667636"/>
                </a:lnTo>
                <a:lnTo>
                  <a:pt x="726212" y="1673901"/>
                </a:lnTo>
                <a:cubicBezTo>
                  <a:pt x="768667" y="1676138"/>
                  <a:pt x="813357" y="1680613"/>
                  <a:pt x="858047" y="1678375"/>
                </a:cubicBezTo>
                <a:cubicBezTo>
                  <a:pt x="869219" y="1678375"/>
                  <a:pt x="878157" y="1678375"/>
                  <a:pt x="889330" y="1678375"/>
                </a:cubicBezTo>
                <a:cubicBezTo>
                  <a:pt x="898268" y="1676138"/>
                  <a:pt x="907206" y="1676138"/>
                  <a:pt x="918378" y="1673901"/>
                </a:cubicBezTo>
                <a:cubicBezTo>
                  <a:pt x="922847" y="1673901"/>
                  <a:pt x="927316" y="1673901"/>
                  <a:pt x="931785" y="1673901"/>
                </a:cubicBezTo>
                <a:cubicBezTo>
                  <a:pt x="938489" y="1671664"/>
                  <a:pt x="942958" y="1671664"/>
                  <a:pt x="947427" y="1671664"/>
                </a:cubicBezTo>
                <a:cubicBezTo>
                  <a:pt x="958599" y="1669427"/>
                  <a:pt x="967537" y="1667189"/>
                  <a:pt x="978710" y="1664952"/>
                </a:cubicBezTo>
                <a:cubicBezTo>
                  <a:pt x="978710" y="1664952"/>
                  <a:pt x="975917" y="1665512"/>
                  <a:pt x="973123" y="1665791"/>
                </a:cubicBezTo>
                <a:lnTo>
                  <a:pt x="968258" y="1665060"/>
                </a:lnTo>
                <a:lnTo>
                  <a:pt x="969772" y="1664952"/>
                </a:lnTo>
                <a:lnTo>
                  <a:pt x="974241" y="1663993"/>
                </a:lnTo>
                <a:lnTo>
                  <a:pt x="998820" y="1660478"/>
                </a:lnTo>
                <a:cubicBezTo>
                  <a:pt x="1003289" y="1658241"/>
                  <a:pt x="1007758" y="1658241"/>
                  <a:pt x="1014462" y="1658241"/>
                </a:cubicBezTo>
                <a:cubicBezTo>
                  <a:pt x="1018931" y="1656003"/>
                  <a:pt x="1023400" y="1653766"/>
                  <a:pt x="1030103" y="1653766"/>
                </a:cubicBezTo>
                <a:cubicBezTo>
                  <a:pt x="1030103" y="1653766"/>
                  <a:pt x="1027869" y="1653766"/>
                  <a:pt x="1023400" y="1653766"/>
                </a:cubicBezTo>
                <a:cubicBezTo>
                  <a:pt x="1023400" y="1653766"/>
                  <a:pt x="1016696" y="1656003"/>
                  <a:pt x="1012227" y="1656003"/>
                </a:cubicBezTo>
                <a:cubicBezTo>
                  <a:pt x="1005524" y="1658241"/>
                  <a:pt x="1001055" y="1658241"/>
                  <a:pt x="1001055" y="1658241"/>
                </a:cubicBezTo>
                <a:lnTo>
                  <a:pt x="974241" y="1663993"/>
                </a:lnTo>
                <a:lnTo>
                  <a:pt x="967537" y="1664952"/>
                </a:lnTo>
                <a:lnTo>
                  <a:pt x="968258" y="1665060"/>
                </a:lnTo>
                <a:lnTo>
                  <a:pt x="938489" y="1667189"/>
                </a:lnTo>
                <a:cubicBezTo>
                  <a:pt x="936254" y="1667189"/>
                  <a:pt x="942958" y="1667189"/>
                  <a:pt x="936254" y="1669427"/>
                </a:cubicBezTo>
                <a:cubicBezTo>
                  <a:pt x="936254" y="1667189"/>
                  <a:pt x="918378" y="1669427"/>
                  <a:pt x="911675" y="1671664"/>
                </a:cubicBezTo>
                <a:cubicBezTo>
                  <a:pt x="922847" y="1669427"/>
                  <a:pt x="893799" y="1671664"/>
                  <a:pt x="884861" y="1671664"/>
                </a:cubicBezTo>
                <a:lnTo>
                  <a:pt x="873688" y="1671664"/>
                </a:lnTo>
                <a:cubicBezTo>
                  <a:pt x="869219" y="1671664"/>
                  <a:pt x="871454" y="1671664"/>
                  <a:pt x="869219" y="1671664"/>
                </a:cubicBezTo>
                <a:cubicBezTo>
                  <a:pt x="860281" y="1671664"/>
                  <a:pt x="853578" y="1671664"/>
                  <a:pt x="844640" y="1671664"/>
                </a:cubicBezTo>
                <a:cubicBezTo>
                  <a:pt x="837936" y="1671664"/>
                  <a:pt x="828998" y="1671664"/>
                  <a:pt x="820060" y="1671664"/>
                </a:cubicBezTo>
                <a:cubicBezTo>
                  <a:pt x="820060" y="1671664"/>
                  <a:pt x="815591" y="1671664"/>
                  <a:pt x="815591" y="1669427"/>
                </a:cubicBezTo>
                <a:cubicBezTo>
                  <a:pt x="811122" y="1669427"/>
                  <a:pt x="804419" y="1669427"/>
                  <a:pt x="804419" y="1669427"/>
                </a:cubicBezTo>
                <a:lnTo>
                  <a:pt x="802185" y="1669427"/>
                </a:lnTo>
                <a:lnTo>
                  <a:pt x="800788" y="1669427"/>
                </a:lnTo>
                <a:lnTo>
                  <a:pt x="793247" y="1669427"/>
                </a:lnTo>
                <a:cubicBezTo>
                  <a:pt x="788778" y="1669427"/>
                  <a:pt x="795481" y="1669427"/>
                  <a:pt x="791012" y="1669427"/>
                </a:cubicBezTo>
                <a:cubicBezTo>
                  <a:pt x="787661" y="1669427"/>
                  <a:pt x="782633" y="1668867"/>
                  <a:pt x="778164" y="1668308"/>
                </a:cubicBezTo>
                <a:lnTo>
                  <a:pt x="777877" y="1668274"/>
                </a:lnTo>
                <a:lnTo>
                  <a:pt x="768667" y="1667189"/>
                </a:lnTo>
                <a:cubicBezTo>
                  <a:pt x="766433" y="1667189"/>
                  <a:pt x="757495" y="1664952"/>
                  <a:pt x="748557" y="1664952"/>
                </a:cubicBezTo>
                <a:cubicBezTo>
                  <a:pt x="748557" y="1664952"/>
                  <a:pt x="759729" y="1664952"/>
                  <a:pt x="764198" y="1664952"/>
                </a:cubicBezTo>
                <a:cubicBezTo>
                  <a:pt x="764198" y="1664952"/>
                  <a:pt x="757495" y="1664952"/>
                  <a:pt x="753026" y="1662715"/>
                </a:cubicBezTo>
                <a:lnTo>
                  <a:pt x="763081" y="1663834"/>
                </a:lnTo>
                <a:lnTo>
                  <a:pt x="765595" y="1664673"/>
                </a:lnTo>
                <a:cubicBezTo>
                  <a:pt x="768667" y="1664952"/>
                  <a:pt x="772019" y="1664952"/>
                  <a:pt x="773136" y="1664952"/>
                </a:cubicBezTo>
                <a:lnTo>
                  <a:pt x="763081" y="1663834"/>
                </a:lnTo>
                <a:lnTo>
                  <a:pt x="759729" y="1662715"/>
                </a:lnTo>
                <a:cubicBezTo>
                  <a:pt x="756378" y="1662715"/>
                  <a:pt x="755260" y="1662715"/>
                  <a:pt x="753864" y="1662715"/>
                </a:cubicBezTo>
                <a:lnTo>
                  <a:pt x="753026" y="1662715"/>
                </a:lnTo>
                <a:lnTo>
                  <a:pt x="748557" y="1662715"/>
                </a:lnTo>
                <a:cubicBezTo>
                  <a:pt x="741853" y="1662715"/>
                  <a:pt x="739619" y="1662715"/>
                  <a:pt x="732915" y="1660478"/>
                </a:cubicBezTo>
                <a:lnTo>
                  <a:pt x="737384" y="1660478"/>
                </a:lnTo>
                <a:cubicBezTo>
                  <a:pt x="730681" y="1660478"/>
                  <a:pt x="730681" y="1658241"/>
                  <a:pt x="721743" y="1658241"/>
                </a:cubicBezTo>
                <a:cubicBezTo>
                  <a:pt x="723977" y="1658241"/>
                  <a:pt x="725095" y="1658241"/>
                  <a:pt x="724257" y="1657961"/>
                </a:cubicBezTo>
                <a:lnTo>
                  <a:pt x="719650" y="1656983"/>
                </a:lnTo>
                <a:lnTo>
                  <a:pt x="728446" y="1658241"/>
                </a:lnTo>
                <a:cubicBezTo>
                  <a:pt x="723977" y="1658241"/>
                  <a:pt x="708336" y="1653766"/>
                  <a:pt x="715039" y="1656003"/>
                </a:cubicBezTo>
                <a:lnTo>
                  <a:pt x="719650" y="1656983"/>
                </a:lnTo>
                <a:lnTo>
                  <a:pt x="697163" y="1653766"/>
                </a:lnTo>
                <a:cubicBezTo>
                  <a:pt x="697163" y="1651529"/>
                  <a:pt x="692694" y="1651529"/>
                  <a:pt x="701632" y="1651529"/>
                </a:cubicBezTo>
                <a:cubicBezTo>
                  <a:pt x="690460" y="1651529"/>
                  <a:pt x="681522" y="1649292"/>
                  <a:pt x="679287" y="1649292"/>
                </a:cubicBezTo>
                <a:cubicBezTo>
                  <a:pt x="672584" y="1649292"/>
                  <a:pt x="663646" y="1644817"/>
                  <a:pt x="661411" y="1647055"/>
                </a:cubicBezTo>
                <a:cubicBezTo>
                  <a:pt x="659177" y="1647055"/>
                  <a:pt x="668115" y="1647055"/>
                  <a:pt x="668115" y="1647055"/>
                </a:cubicBezTo>
                <a:cubicBezTo>
                  <a:pt x="661411" y="1647055"/>
                  <a:pt x="659177" y="1644817"/>
                  <a:pt x="652473" y="1642580"/>
                </a:cubicBezTo>
                <a:lnTo>
                  <a:pt x="651007" y="1642693"/>
                </a:lnTo>
                <a:lnTo>
                  <a:pt x="652753" y="1643405"/>
                </a:lnTo>
                <a:lnTo>
                  <a:pt x="654916" y="1644286"/>
                </a:lnTo>
                <a:lnTo>
                  <a:pt x="650586" y="1643404"/>
                </a:lnTo>
                <a:lnTo>
                  <a:pt x="649387" y="1642818"/>
                </a:lnTo>
                <a:lnTo>
                  <a:pt x="648842" y="1642860"/>
                </a:lnTo>
                <a:cubicBezTo>
                  <a:pt x="648004" y="1643140"/>
                  <a:pt x="648004" y="1643699"/>
                  <a:pt x="650239" y="1644817"/>
                </a:cubicBezTo>
                <a:cubicBezTo>
                  <a:pt x="648004" y="1642580"/>
                  <a:pt x="641301" y="1640343"/>
                  <a:pt x="648004" y="1642580"/>
                </a:cubicBezTo>
                <a:cubicBezTo>
                  <a:pt x="643535" y="1640343"/>
                  <a:pt x="634597" y="1640343"/>
                  <a:pt x="636832" y="1638106"/>
                </a:cubicBezTo>
                <a:cubicBezTo>
                  <a:pt x="632363" y="1638106"/>
                  <a:pt x="632363" y="1638106"/>
                  <a:pt x="632363" y="1638106"/>
                </a:cubicBezTo>
                <a:cubicBezTo>
                  <a:pt x="623425" y="1635869"/>
                  <a:pt x="614487" y="1633631"/>
                  <a:pt x="605549" y="1631394"/>
                </a:cubicBezTo>
                <a:cubicBezTo>
                  <a:pt x="596611" y="1626920"/>
                  <a:pt x="585438" y="1624683"/>
                  <a:pt x="576500" y="1620208"/>
                </a:cubicBezTo>
                <a:cubicBezTo>
                  <a:pt x="556390" y="1613497"/>
                  <a:pt x="536279" y="1606785"/>
                  <a:pt x="518403" y="1600073"/>
                </a:cubicBezTo>
                <a:cubicBezTo>
                  <a:pt x="520638" y="1600073"/>
                  <a:pt x="513934" y="1597836"/>
                  <a:pt x="504996" y="1593362"/>
                </a:cubicBezTo>
                <a:cubicBezTo>
                  <a:pt x="498293" y="1591125"/>
                  <a:pt x="489355" y="1586650"/>
                  <a:pt x="487120" y="1586650"/>
                </a:cubicBezTo>
                <a:cubicBezTo>
                  <a:pt x="484886" y="1584413"/>
                  <a:pt x="484886" y="1584413"/>
                  <a:pt x="480417" y="1582176"/>
                </a:cubicBezTo>
                <a:cubicBezTo>
                  <a:pt x="478183" y="1582176"/>
                  <a:pt x="475948" y="1579939"/>
                  <a:pt x="469245" y="1577701"/>
                </a:cubicBezTo>
                <a:cubicBezTo>
                  <a:pt x="462541" y="1573227"/>
                  <a:pt x="475948" y="1579939"/>
                  <a:pt x="471479" y="1577701"/>
                </a:cubicBezTo>
                <a:lnTo>
                  <a:pt x="462541" y="1573227"/>
                </a:lnTo>
                <a:cubicBezTo>
                  <a:pt x="455838" y="1570990"/>
                  <a:pt x="442431" y="1562041"/>
                  <a:pt x="442431" y="1564278"/>
                </a:cubicBezTo>
                <a:cubicBezTo>
                  <a:pt x="437962" y="1559804"/>
                  <a:pt x="440196" y="1559804"/>
                  <a:pt x="431258" y="1555329"/>
                </a:cubicBezTo>
                <a:cubicBezTo>
                  <a:pt x="426789" y="1553092"/>
                  <a:pt x="426789" y="1555329"/>
                  <a:pt x="422320" y="1550855"/>
                </a:cubicBezTo>
                <a:cubicBezTo>
                  <a:pt x="420086" y="1548618"/>
                  <a:pt x="411148" y="1544144"/>
                  <a:pt x="406679" y="1541906"/>
                </a:cubicBezTo>
                <a:cubicBezTo>
                  <a:pt x="406679" y="1539669"/>
                  <a:pt x="399975" y="1537432"/>
                  <a:pt x="395506" y="1532958"/>
                </a:cubicBezTo>
                <a:lnTo>
                  <a:pt x="381883" y="1524433"/>
                </a:lnTo>
                <a:lnTo>
                  <a:pt x="377825" y="1522621"/>
                </a:lnTo>
                <a:lnTo>
                  <a:pt x="380738" y="1523716"/>
                </a:lnTo>
                <a:lnTo>
                  <a:pt x="377630" y="1521772"/>
                </a:lnTo>
                <a:lnTo>
                  <a:pt x="366457" y="1515060"/>
                </a:lnTo>
                <a:lnTo>
                  <a:pt x="366458" y="1515060"/>
                </a:lnTo>
                <a:lnTo>
                  <a:pt x="366457" y="1515059"/>
                </a:lnTo>
                <a:lnTo>
                  <a:pt x="366452" y="1515055"/>
                </a:lnTo>
                <a:lnTo>
                  <a:pt x="364223" y="1512823"/>
                </a:lnTo>
                <a:lnTo>
                  <a:pt x="362370" y="1511786"/>
                </a:lnTo>
                <a:lnTo>
                  <a:pt x="355285" y="1506111"/>
                </a:lnTo>
                <a:lnTo>
                  <a:pt x="348582" y="1502084"/>
                </a:lnTo>
                <a:lnTo>
                  <a:pt x="348582" y="1501637"/>
                </a:lnTo>
                <a:cubicBezTo>
                  <a:pt x="345230" y="1499399"/>
                  <a:pt x="345230" y="1499399"/>
                  <a:pt x="345509" y="1499679"/>
                </a:cubicBezTo>
                <a:lnTo>
                  <a:pt x="344203" y="1499418"/>
                </a:lnTo>
                <a:lnTo>
                  <a:pt x="343833" y="1499120"/>
                </a:lnTo>
                <a:lnTo>
                  <a:pt x="343786" y="1499089"/>
                </a:lnTo>
                <a:lnTo>
                  <a:pt x="338527" y="1494086"/>
                </a:lnTo>
                <a:cubicBezTo>
                  <a:pt x="336292" y="1492129"/>
                  <a:pt x="334058" y="1490451"/>
                  <a:pt x="332940" y="1490451"/>
                </a:cubicBezTo>
                <a:cubicBezTo>
                  <a:pt x="326237" y="1485976"/>
                  <a:pt x="337409" y="1492688"/>
                  <a:pt x="341878" y="1494925"/>
                </a:cubicBezTo>
                <a:cubicBezTo>
                  <a:pt x="337409" y="1492688"/>
                  <a:pt x="339644" y="1492688"/>
                  <a:pt x="335175" y="1490451"/>
                </a:cubicBezTo>
                <a:lnTo>
                  <a:pt x="334896" y="1489472"/>
                </a:lnTo>
                <a:lnTo>
                  <a:pt x="339644" y="1492688"/>
                </a:lnTo>
                <a:cubicBezTo>
                  <a:pt x="337409" y="1490451"/>
                  <a:pt x="339644" y="1492688"/>
                  <a:pt x="335175" y="1488214"/>
                </a:cubicBezTo>
                <a:lnTo>
                  <a:pt x="333521" y="1487772"/>
                </a:lnTo>
                <a:lnTo>
                  <a:pt x="325780" y="1482673"/>
                </a:lnTo>
                <a:lnTo>
                  <a:pt x="321768" y="1479265"/>
                </a:lnTo>
                <a:cubicBezTo>
                  <a:pt x="315064" y="1472553"/>
                  <a:pt x="306126" y="1465842"/>
                  <a:pt x="303892" y="1465842"/>
                </a:cubicBezTo>
                <a:cubicBezTo>
                  <a:pt x="301657" y="1463604"/>
                  <a:pt x="297188" y="1459130"/>
                  <a:pt x="294954" y="1456893"/>
                </a:cubicBezTo>
                <a:cubicBezTo>
                  <a:pt x="290485" y="1454656"/>
                  <a:pt x="288250" y="1452418"/>
                  <a:pt x="283781" y="1447944"/>
                </a:cubicBezTo>
                <a:cubicBezTo>
                  <a:pt x="277078" y="1441232"/>
                  <a:pt x="270374" y="1436758"/>
                  <a:pt x="265905" y="1432284"/>
                </a:cubicBezTo>
                <a:cubicBezTo>
                  <a:pt x="268140" y="1436758"/>
                  <a:pt x="270374" y="1438995"/>
                  <a:pt x="274843" y="1441232"/>
                </a:cubicBezTo>
                <a:cubicBezTo>
                  <a:pt x="277078" y="1443470"/>
                  <a:pt x="272609" y="1438995"/>
                  <a:pt x="268140" y="1436758"/>
                </a:cubicBezTo>
                <a:cubicBezTo>
                  <a:pt x="263671" y="1434521"/>
                  <a:pt x="259202" y="1430046"/>
                  <a:pt x="250264" y="1421098"/>
                </a:cubicBezTo>
                <a:cubicBezTo>
                  <a:pt x="252498" y="1423335"/>
                  <a:pt x="256967" y="1425572"/>
                  <a:pt x="254733" y="1423335"/>
                </a:cubicBezTo>
                <a:cubicBezTo>
                  <a:pt x="259202" y="1427809"/>
                  <a:pt x="259202" y="1427809"/>
                  <a:pt x="263671" y="1432284"/>
                </a:cubicBezTo>
                <a:cubicBezTo>
                  <a:pt x="261436" y="1430046"/>
                  <a:pt x="261436" y="1427809"/>
                  <a:pt x="261436" y="1427809"/>
                </a:cubicBezTo>
                <a:cubicBezTo>
                  <a:pt x="256967" y="1425572"/>
                  <a:pt x="250264" y="1416623"/>
                  <a:pt x="248029" y="1416623"/>
                </a:cubicBezTo>
                <a:cubicBezTo>
                  <a:pt x="245795" y="1414386"/>
                  <a:pt x="245795" y="1412149"/>
                  <a:pt x="241326" y="1409912"/>
                </a:cubicBezTo>
                <a:cubicBezTo>
                  <a:pt x="243560" y="1412149"/>
                  <a:pt x="234622" y="1403200"/>
                  <a:pt x="241326" y="1407674"/>
                </a:cubicBezTo>
                <a:cubicBezTo>
                  <a:pt x="234622" y="1403200"/>
                  <a:pt x="223450" y="1392014"/>
                  <a:pt x="214512" y="1380828"/>
                </a:cubicBezTo>
                <a:cubicBezTo>
                  <a:pt x="223450" y="1389777"/>
                  <a:pt x="216746" y="1383065"/>
                  <a:pt x="207808" y="1371879"/>
                </a:cubicBezTo>
                <a:cubicBezTo>
                  <a:pt x="196636" y="1360693"/>
                  <a:pt x="185463" y="1347270"/>
                  <a:pt x="180994" y="1342796"/>
                </a:cubicBezTo>
                <a:cubicBezTo>
                  <a:pt x="178760" y="1338321"/>
                  <a:pt x="172056" y="1329373"/>
                  <a:pt x="165353" y="1322661"/>
                </a:cubicBezTo>
                <a:cubicBezTo>
                  <a:pt x="158650" y="1313712"/>
                  <a:pt x="151946" y="1304763"/>
                  <a:pt x="149712" y="1300289"/>
                </a:cubicBezTo>
                <a:cubicBezTo>
                  <a:pt x="147477" y="1298052"/>
                  <a:pt x="145243" y="1291340"/>
                  <a:pt x="143008" y="1286866"/>
                </a:cubicBezTo>
                <a:cubicBezTo>
                  <a:pt x="138539" y="1284629"/>
                  <a:pt x="147477" y="1295815"/>
                  <a:pt x="143008" y="1291340"/>
                </a:cubicBezTo>
                <a:cubicBezTo>
                  <a:pt x="140774" y="1289103"/>
                  <a:pt x="140774" y="1286866"/>
                  <a:pt x="136305" y="1280154"/>
                </a:cubicBezTo>
                <a:cubicBezTo>
                  <a:pt x="136305" y="1280154"/>
                  <a:pt x="138539" y="1282391"/>
                  <a:pt x="138539" y="1282391"/>
                </a:cubicBezTo>
                <a:cubicBezTo>
                  <a:pt x="136305" y="1280154"/>
                  <a:pt x="134070" y="1275680"/>
                  <a:pt x="131836" y="1273443"/>
                </a:cubicBezTo>
                <a:cubicBezTo>
                  <a:pt x="129601" y="1268968"/>
                  <a:pt x="127367" y="1266731"/>
                  <a:pt x="127367" y="1264494"/>
                </a:cubicBezTo>
                <a:lnTo>
                  <a:pt x="125866" y="1262132"/>
                </a:lnTo>
                <a:lnTo>
                  <a:pt x="125206" y="1261884"/>
                </a:lnTo>
                <a:lnTo>
                  <a:pt x="123362" y="1258193"/>
                </a:lnTo>
                <a:lnTo>
                  <a:pt x="122826" y="1257349"/>
                </a:lnTo>
                <a:lnTo>
                  <a:pt x="119617" y="1256012"/>
                </a:lnTo>
                <a:cubicBezTo>
                  <a:pt x="119058" y="1256291"/>
                  <a:pt x="118499" y="1256291"/>
                  <a:pt x="116263" y="1252935"/>
                </a:cubicBezTo>
                <a:cubicBezTo>
                  <a:pt x="114027" y="1248460"/>
                  <a:pt x="116263" y="1250697"/>
                  <a:pt x="116263" y="1250697"/>
                </a:cubicBezTo>
                <a:cubicBezTo>
                  <a:pt x="114027" y="1246222"/>
                  <a:pt x="114027" y="1243985"/>
                  <a:pt x="111791" y="1243985"/>
                </a:cubicBezTo>
                <a:cubicBezTo>
                  <a:pt x="109556" y="1237273"/>
                  <a:pt x="116263" y="1248460"/>
                  <a:pt x="118499" y="1250697"/>
                </a:cubicBezTo>
                <a:lnTo>
                  <a:pt x="118233" y="1250124"/>
                </a:lnTo>
                <a:lnTo>
                  <a:pt x="111725" y="1239885"/>
                </a:lnTo>
                <a:cubicBezTo>
                  <a:pt x="107256" y="1230936"/>
                  <a:pt x="102787" y="1224224"/>
                  <a:pt x="98318" y="1215275"/>
                </a:cubicBezTo>
                <a:cubicBezTo>
                  <a:pt x="100553" y="1217513"/>
                  <a:pt x="93849" y="1206327"/>
                  <a:pt x="93849" y="1208564"/>
                </a:cubicBezTo>
                <a:cubicBezTo>
                  <a:pt x="91615" y="1204089"/>
                  <a:pt x="91615" y="1201852"/>
                  <a:pt x="91615" y="1204089"/>
                </a:cubicBezTo>
                <a:lnTo>
                  <a:pt x="81719" y="1184274"/>
                </a:lnTo>
                <a:lnTo>
                  <a:pt x="84283" y="1187775"/>
                </a:lnTo>
                <a:lnTo>
                  <a:pt x="85470" y="1189902"/>
                </a:lnTo>
                <a:lnTo>
                  <a:pt x="87006" y="1192694"/>
                </a:lnTo>
                <a:cubicBezTo>
                  <a:pt x="87565" y="1193742"/>
                  <a:pt x="87704" y="1194022"/>
                  <a:pt x="87146" y="1192903"/>
                </a:cubicBezTo>
                <a:lnTo>
                  <a:pt x="85470" y="1189902"/>
                </a:lnTo>
                <a:lnTo>
                  <a:pt x="84353" y="1187870"/>
                </a:lnTo>
                <a:lnTo>
                  <a:pt x="84283" y="1187775"/>
                </a:lnTo>
                <a:lnTo>
                  <a:pt x="81839" y="1183395"/>
                </a:lnTo>
                <a:cubicBezTo>
                  <a:pt x="79884" y="1180040"/>
                  <a:pt x="78208" y="1177243"/>
                  <a:pt x="78208" y="1177243"/>
                </a:cubicBezTo>
                <a:lnTo>
                  <a:pt x="81719" y="1184274"/>
                </a:lnTo>
                <a:lnTo>
                  <a:pt x="78208" y="1179480"/>
                </a:lnTo>
                <a:cubicBezTo>
                  <a:pt x="75973" y="1172769"/>
                  <a:pt x="73739" y="1168294"/>
                  <a:pt x="69270" y="1157108"/>
                </a:cubicBezTo>
                <a:lnTo>
                  <a:pt x="65474" y="1148082"/>
                </a:lnTo>
                <a:lnTo>
                  <a:pt x="67075" y="1154490"/>
                </a:lnTo>
                <a:cubicBezTo>
                  <a:pt x="64839" y="1150015"/>
                  <a:pt x="67075" y="1154490"/>
                  <a:pt x="64839" y="1150015"/>
                </a:cubicBezTo>
                <a:lnTo>
                  <a:pt x="63727" y="1147789"/>
                </a:lnTo>
                <a:lnTo>
                  <a:pt x="66198" y="1154032"/>
                </a:lnTo>
                <a:cubicBezTo>
                  <a:pt x="68712" y="1159905"/>
                  <a:pt x="71505" y="1166057"/>
                  <a:pt x="73739" y="1170531"/>
                </a:cubicBezTo>
                <a:cubicBezTo>
                  <a:pt x="73739" y="1172769"/>
                  <a:pt x="80442" y="1183955"/>
                  <a:pt x="78208" y="1181717"/>
                </a:cubicBezTo>
                <a:lnTo>
                  <a:pt x="80442" y="1186192"/>
                </a:lnTo>
                <a:lnTo>
                  <a:pt x="82677" y="1190666"/>
                </a:lnTo>
                <a:lnTo>
                  <a:pt x="80445" y="1186198"/>
                </a:lnTo>
                <a:lnTo>
                  <a:pt x="83794" y="1192344"/>
                </a:lnTo>
                <a:cubicBezTo>
                  <a:pt x="84911" y="1194581"/>
                  <a:pt x="86029" y="1197378"/>
                  <a:pt x="87146" y="1201852"/>
                </a:cubicBezTo>
                <a:cubicBezTo>
                  <a:pt x="87146" y="1199615"/>
                  <a:pt x="84911" y="1195141"/>
                  <a:pt x="82677" y="1195141"/>
                </a:cubicBezTo>
                <a:cubicBezTo>
                  <a:pt x="80442" y="1186192"/>
                  <a:pt x="73739" y="1175006"/>
                  <a:pt x="73739" y="1172769"/>
                </a:cubicBezTo>
                <a:cubicBezTo>
                  <a:pt x="71504" y="1170531"/>
                  <a:pt x="71504" y="1170531"/>
                  <a:pt x="69270" y="1166057"/>
                </a:cubicBezTo>
                <a:cubicBezTo>
                  <a:pt x="67035" y="1159345"/>
                  <a:pt x="67035" y="1161583"/>
                  <a:pt x="64801" y="1159345"/>
                </a:cubicBezTo>
                <a:cubicBezTo>
                  <a:pt x="64801" y="1152634"/>
                  <a:pt x="62566" y="1150397"/>
                  <a:pt x="60332" y="1143685"/>
                </a:cubicBezTo>
                <a:cubicBezTo>
                  <a:pt x="60332" y="1141448"/>
                  <a:pt x="62566" y="1150397"/>
                  <a:pt x="62566" y="1148159"/>
                </a:cubicBezTo>
                <a:cubicBezTo>
                  <a:pt x="62566" y="1148159"/>
                  <a:pt x="62566" y="1145922"/>
                  <a:pt x="60332" y="1141448"/>
                </a:cubicBezTo>
                <a:lnTo>
                  <a:pt x="60141" y="1141065"/>
                </a:lnTo>
                <a:lnTo>
                  <a:pt x="58132" y="1141065"/>
                </a:lnTo>
                <a:cubicBezTo>
                  <a:pt x="55896" y="1138828"/>
                  <a:pt x="55896" y="1132116"/>
                  <a:pt x="53660" y="1129879"/>
                </a:cubicBezTo>
                <a:cubicBezTo>
                  <a:pt x="53660" y="1129879"/>
                  <a:pt x="54219" y="1131557"/>
                  <a:pt x="55058" y="1133235"/>
                </a:cubicBezTo>
                <a:lnTo>
                  <a:pt x="56852" y="1135194"/>
                </a:lnTo>
                <a:lnTo>
                  <a:pt x="55584" y="1131101"/>
                </a:lnTo>
                <a:cubicBezTo>
                  <a:pt x="54746" y="1128584"/>
                  <a:pt x="53629" y="1125788"/>
                  <a:pt x="51394" y="1121313"/>
                </a:cubicBezTo>
                <a:lnTo>
                  <a:pt x="48042" y="1112363"/>
                </a:lnTo>
                <a:lnTo>
                  <a:pt x="49159" y="1114601"/>
                </a:lnTo>
                <a:lnTo>
                  <a:pt x="50634" y="1116078"/>
                </a:lnTo>
                <a:lnTo>
                  <a:pt x="50332" y="1113650"/>
                </a:lnTo>
                <a:lnTo>
                  <a:pt x="49159" y="1110127"/>
                </a:lnTo>
                <a:cubicBezTo>
                  <a:pt x="48042" y="1106771"/>
                  <a:pt x="46925" y="1103416"/>
                  <a:pt x="46925" y="1103416"/>
                </a:cubicBezTo>
                <a:cubicBezTo>
                  <a:pt x="46925" y="1101178"/>
                  <a:pt x="46925" y="1098941"/>
                  <a:pt x="44690" y="1096704"/>
                </a:cubicBezTo>
                <a:cubicBezTo>
                  <a:pt x="42456" y="1091111"/>
                  <a:pt x="42456" y="1091670"/>
                  <a:pt x="42456" y="1092229"/>
                </a:cubicBezTo>
                <a:lnTo>
                  <a:pt x="42456" y="1092230"/>
                </a:lnTo>
                <a:lnTo>
                  <a:pt x="40714" y="1088901"/>
                </a:lnTo>
                <a:lnTo>
                  <a:pt x="40221" y="1087755"/>
                </a:lnTo>
                <a:cubicBezTo>
                  <a:pt x="42456" y="1089992"/>
                  <a:pt x="42456" y="1087755"/>
                  <a:pt x="42456" y="1089992"/>
                </a:cubicBezTo>
                <a:cubicBezTo>
                  <a:pt x="42456" y="1087755"/>
                  <a:pt x="40221" y="1085518"/>
                  <a:pt x="40221" y="1081044"/>
                </a:cubicBezTo>
                <a:lnTo>
                  <a:pt x="37654" y="1074402"/>
                </a:lnTo>
                <a:lnTo>
                  <a:pt x="38009" y="1076181"/>
                </a:lnTo>
                <a:cubicBezTo>
                  <a:pt x="36891" y="1072825"/>
                  <a:pt x="36332" y="1071147"/>
                  <a:pt x="35773" y="1069469"/>
                </a:cubicBezTo>
                <a:lnTo>
                  <a:pt x="35493" y="1068628"/>
                </a:lnTo>
                <a:lnTo>
                  <a:pt x="35610" y="1071199"/>
                </a:lnTo>
                <a:lnTo>
                  <a:pt x="35773" y="1071707"/>
                </a:lnTo>
                <a:cubicBezTo>
                  <a:pt x="35773" y="1073944"/>
                  <a:pt x="35773" y="1073944"/>
                  <a:pt x="35773" y="1073944"/>
                </a:cubicBezTo>
                <a:lnTo>
                  <a:pt x="35731" y="1073859"/>
                </a:lnTo>
                <a:lnTo>
                  <a:pt x="35752" y="1074332"/>
                </a:lnTo>
                <a:cubicBezTo>
                  <a:pt x="35752" y="1072095"/>
                  <a:pt x="37987" y="1076569"/>
                  <a:pt x="35752" y="1076569"/>
                </a:cubicBezTo>
                <a:lnTo>
                  <a:pt x="35466" y="1075566"/>
                </a:lnTo>
                <a:lnTo>
                  <a:pt x="33804" y="1072238"/>
                </a:lnTo>
                <a:lnTo>
                  <a:pt x="33749" y="1072211"/>
                </a:lnTo>
                <a:lnTo>
                  <a:pt x="33817" y="1073105"/>
                </a:lnTo>
                <a:cubicBezTo>
                  <a:pt x="34097" y="1073944"/>
                  <a:pt x="34656" y="1075063"/>
                  <a:pt x="35773" y="1078419"/>
                </a:cubicBezTo>
                <a:cubicBezTo>
                  <a:pt x="35773" y="1080656"/>
                  <a:pt x="33538" y="1073944"/>
                  <a:pt x="31302" y="1069469"/>
                </a:cubicBezTo>
                <a:cubicBezTo>
                  <a:pt x="31302" y="1071707"/>
                  <a:pt x="31302" y="1071707"/>
                  <a:pt x="33538" y="1076181"/>
                </a:cubicBezTo>
                <a:cubicBezTo>
                  <a:pt x="31302" y="1071707"/>
                  <a:pt x="29066" y="1071707"/>
                  <a:pt x="29066" y="1078419"/>
                </a:cubicBezTo>
                <a:cubicBezTo>
                  <a:pt x="29066" y="1073944"/>
                  <a:pt x="29066" y="1071707"/>
                  <a:pt x="26830" y="1067232"/>
                </a:cubicBezTo>
                <a:cubicBezTo>
                  <a:pt x="24594" y="1060520"/>
                  <a:pt x="24594" y="1058282"/>
                  <a:pt x="22358" y="1053807"/>
                </a:cubicBezTo>
                <a:cubicBezTo>
                  <a:pt x="22358" y="1051570"/>
                  <a:pt x="24594" y="1060520"/>
                  <a:pt x="26830" y="1062757"/>
                </a:cubicBezTo>
                <a:cubicBezTo>
                  <a:pt x="26830" y="1060520"/>
                  <a:pt x="24594" y="1058282"/>
                  <a:pt x="24594" y="1058282"/>
                </a:cubicBezTo>
                <a:cubicBezTo>
                  <a:pt x="24594" y="1053807"/>
                  <a:pt x="24594" y="1051570"/>
                  <a:pt x="22358" y="1049333"/>
                </a:cubicBezTo>
                <a:cubicBezTo>
                  <a:pt x="22358" y="1044858"/>
                  <a:pt x="24594" y="1051570"/>
                  <a:pt x="24594" y="1047095"/>
                </a:cubicBezTo>
                <a:cubicBezTo>
                  <a:pt x="22358" y="1042621"/>
                  <a:pt x="22358" y="1044858"/>
                  <a:pt x="20123" y="1038146"/>
                </a:cubicBezTo>
                <a:lnTo>
                  <a:pt x="20315" y="1036511"/>
                </a:lnTo>
                <a:lnTo>
                  <a:pt x="19050" y="1031875"/>
                </a:lnTo>
                <a:lnTo>
                  <a:pt x="20563" y="1034397"/>
                </a:lnTo>
                <a:lnTo>
                  <a:pt x="20682" y="1033391"/>
                </a:lnTo>
                <a:cubicBezTo>
                  <a:pt x="20123" y="1029756"/>
                  <a:pt x="19005" y="1024721"/>
                  <a:pt x="17887" y="1020247"/>
                </a:cubicBezTo>
                <a:cubicBezTo>
                  <a:pt x="20123" y="1020247"/>
                  <a:pt x="20123" y="1026959"/>
                  <a:pt x="20123" y="1024721"/>
                </a:cubicBezTo>
                <a:cubicBezTo>
                  <a:pt x="20123" y="1024721"/>
                  <a:pt x="20123" y="1015772"/>
                  <a:pt x="17887" y="1011297"/>
                </a:cubicBezTo>
                <a:lnTo>
                  <a:pt x="19064" y="1013485"/>
                </a:lnTo>
                <a:lnTo>
                  <a:pt x="19050" y="1013421"/>
                </a:lnTo>
                <a:lnTo>
                  <a:pt x="19444" y="1013421"/>
                </a:lnTo>
                <a:lnTo>
                  <a:pt x="17174" y="1002843"/>
                </a:lnTo>
                <a:cubicBezTo>
                  <a:pt x="16271" y="997743"/>
                  <a:pt x="15642" y="993234"/>
                  <a:pt x="15642" y="991556"/>
                </a:cubicBezTo>
                <a:lnTo>
                  <a:pt x="20010" y="1013421"/>
                </a:lnTo>
                <a:lnTo>
                  <a:pt x="20858" y="1013421"/>
                </a:lnTo>
                <a:lnTo>
                  <a:pt x="20781" y="1012496"/>
                </a:lnTo>
                <a:lnTo>
                  <a:pt x="18435" y="1004979"/>
                </a:lnTo>
                <a:cubicBezTo>
                  <a:pt x="16201" y="994352"/>
                  <a:pt x="14525" y="982607"/>
                  <a:pt x="13407" y="971421"/>
                </a:cubicBezTo>
                <a:cubicBezTo>
                  <a:pt x="11173" y="966946"/>
                  <a:pt x="11173" y="969184"/>
                  <a:pt x="11173" y="971421"/>
                </a:cubicBezTo>
                <a:lnTo>
                  <a:pt x="11173" y="965548"/>
                </a:lnTo>
                <a:cubicBezTo>
                  <a:pt x="11173" y="966387"/>
                  <a:pt x="11173" y="966947"/>
                  <a:pt x="11173" y="964709"/>
                </a:cubicBezTo>
                <a:cubicBezTo>
                  <a:pt x="8938" y="957998"/>
                  <a:pt x="8938" y="955760"/>
                  <a:pt x="8938" y="944574"/>
                </a:cubicBezTo>
                <a:cubicBezTo>
                  <a:pt x="8938" y="949049"/>
                  <a:pt x="6704" y="937863"/>
                  <a:pt x="8938" y="937863"/>
                </a:cubicBezTo>
                <a:cubicBezTo>
                  <a:pt x="6704" y="924440"/>
                  <a:pt x="6704" y="924440"/>
                  <a:pt x="6704" y="913254"/>
                </a:cubicBezTo>
                <a:cubicBezTo>
                  <a:pt x="4469" y="906542"/>
                  <a:pt x="4469" y="913254"/>
                  <a:pt x="4469" y="911016"/>
                </a:cubicBezTo>
                <a:cubicBezTo>
                  <a:pt x="4469" y="906542"/>
                  <a:pt x="4469" y="902068"/>
                  <a:pt x="4469" y="902068"/>
                </a:cubicBezTo>
                <a:cubicBezTo>
                  <a:pt x="2235" y="895356"/>
                  <a:pt x="4469" y="902068"/>
                  <a:pt x="2235" y="902068"/>
                </a:cubicBezTo>
                <a:cubicBezTo>
                  <a:pt x="2235" y="896475"/>
                  <a:pt x="2235" y="893678"/>
                  <a:pt x="2235" y="890882"/>
                </a:cubicBezTo>
                <a:lnTo>
                  <a:pt x="2235" y="881933"/>
                </a:lnTo>
                <a:lnTo>
                  <a:pt x="2235" y="879696"/>
                </a:lnTo>
                <a:lnTo>
                  <a:pt x="2235" y="872145"/>
                </a:lnTo>
                <a:lnTo>
                  <a:pt x="2235" y="861798"/>
                </a:lnTo>
                <a:cubicBezTo>
                  <a:pt x="2235" y="859561"/>
                  <a:pt x="2235" y="855087"/>
                  <a:pt x="0" y="850612"/>
                </a:cubicBezTo>
                <a:cubicBezTo>
                  <a:pt x="2235" y="850612"/>
                  <a:pt x="2235" y="850612"/>
                  <a:pt x="2235" y="852849"/>
                </a:cubicBezTo>
                <a:cubicBezTo>
                  <a:pt x="2235" y="849494"/>
                  <a:pt x="2235" y="844460"/>
                  <a:pt x="2235" y="838587"/>
                </a:cubicBezTo>
                <a:lnTo>
                  <a:pt x="2235" y="822936"/>
                </a:lnTo>
                <a:lnTo>
                  <a:pt x="1587" y="824716"/>
                </a:lnTo>
                <a:cubicBezTo>
                  <a:pt x="1587" y="825808"/>
                  <a:pt x="1587" y="822534"/>
                  <a:pt x="1984" y="818714"/>
                </a:cubicBezTo>
                <a:lnTo>
                  <a:pt x="2346" y="817505"/>
                </a:lnTo>
                <a:lnTo>
                  <a:pt x="2535" y="814483"/>
                </a:lnTo>
                <a:lnTo>
                  <a:pt x="2236" y="814408"/>
                </a:lnTo>
                <a:cubicBezTo>
                  <a:pt x="2236" y="807695"/>
                  <a:pt x="2236" y="805458"/>
                  <a:pt x="0" y="809933"/>
                </a:cubicBezTo>
                <a:cubicBezTo>
                  <a:pt x="0" y="800983"/>
                  <a:pt x="0" y="798746"/>
                  <a:pt x="2236" y="794271"/>
                </a:cubicBezTo>
                <a:cubicBezTo>
                  <a:pt x="0" y="792034"/>
                  <a:pt x="2236" y="771897"/>
                  <a:pt x="0" y="780847"/>
                </a:cubicBezTo>
                <a:lnTo>
                  <a:pt x="0" y="774135"/>
                </a:lnTo>
                <a:cubicBezTo>
                  <a:pt x="0" y="774135"/>
                  <a:pt x="2236" y="771897"/>
                  <a:pt x="2236" y="767422"/>
                </a:cubicBezTo>
                <a:cubicBezTo>
                  <a:pt x="2236" y="769660"/>
                  <a:pt x="0" y="778609"/>
                  <a:pt x="2236" y="776372"/>
                </a:cubicBezTo>
                <a:lnTo>
                  <a:pt x="3175" y="766269"/>
                </a:lnTo>
                <a:lnTo>
                  <a:pt x="3175" y="762636"/>
                </a:lnTo>
                <a:lnTo>
                  <a:pt x="3569" y="762360"/>
                </a:lnTo>
                <a:lnTo>
                  <a:pt x="4472" y="753998"/>
                </a:lnTo>
                <a:lnTo>
                  <a:pt x="6459" y="744054"/>
                </a:lnTo>
                <a:lnTo>
                  <a:pt x="6708" y="745049"/>
                </a:lnTo>
                <a:lnTo>
                  <a:pt x="6708" y="742811"/>
                </a:lnTo>
                <a:lnTo>
                  <a:pt x="6459" y="744054"/>
                </a:lnTo>
                <a:lnTo>
                  <a:pt x="6149" y="742811"/>
                </a:lnTo>
                <a:lnTo>
                  <a:pt x="6708" y="741021"/>
                </a:lnTo>
                <a:lnTo>
                  <a:pt x="8944" y="733862"/>
                </a:lnTo>
                <a:cubicBezTo>
                  <a:pt x="8944" y="736099"/>
                  <a:pt x="8944" y="736099"/>
                  <a:pt x="8944" y="736099"/>
                </a:cubicBezTo>
                <a:cubicBezTo>
                  <a:pt x="8944" y="724912"/>
                  <a:pt x="11179" y="718200"/>
                  <a:pt x="13415" y="704776"/>
                </a:cubicBezTo>
                <a:cubicBezTo>
                  <a:pt x="15651" y="698064"/>
                  <a:pt x="11179" y="709251"/>
                  <a:pt x="13415" y="702538"/>
                </a:cubicBezTo>
                <a:lnTo>
                  <a:pt x="15642" y="699196"/>
                </a:lnTo>
                <a:lnTo>
                  <a:pt x="15642" y="698483"/>
                </a:lnTo>
                <a:lnTo>
                  <a:pt x="17128" y="692531"/>
                </a:lnTo>
                <a:lnTo>
                  <a:pt x="17887" y="689114"/>
                </a:lnTo>
                <a:lnTo>
                  <a:pt x="18076" y="688737"/>
                </a:lnTo>
                <a:lnTo>
                  <a:pt x="18435" y="687297"/>
                </a:lnTo>
                <a:lnTo>
                  <a:pt x="18795" y="687297"/>
                </a:lnTo>
                <a:lnTo>
                  <a:pt x="20123" y="684639"/>
                </a:lnTo>
                <a:lnTo>
                  <a:pt x="20123" y="682810"/>
                </a:lnTo>
                <a:lnTo>
                  <a:pt x="20111" y="682822"/>
                </a:lnTo>
                <a:lnTo>
                  <a:pt x="18994" y="685059"/>
                </a:lnTo>
                <a:lnTo>
                  <a:pt x="20111" y="680585"/>
                </a:lnTo>
                <a:cubicBezTo>
                  <a:pt x="20111" y="678348"/>
                  <a:pt x="17876" y="687297"/>
                  <a:pt x="17876" y="687297"/>
                </a:cubicBezTo>
                <a:cubicBezTo>
                  <a:pt x="17876" y="680585"/>
                  <a:pt x="17876" y="682822"/>
                  <a:pt x="20111" y="676111"/>
                </a:cubicBezTo>
                <a:lnTo>
                  <a:pt x="20123" y="676062"/>
                </a:lnTo>
                <a:lnTo>
                  <a:pt x="20123" y="675690"/>
                </a:lnTo>
                <a:lnTo>
                  <a:pt x="21115" y="672003"/>
                </a:lnTo>
                <a:lnTo>
                  <a:pt x="21237" y="671502"/>
                </a:lnTo>
                <a:lnTo>
                  <a:pt x="22204" y="666669"/>
                </a:lnTo>
                <a:lnTo>
                  <a:pt x="22358" y="664503"/>
                </a:lnTo>
                <a:cubicBezTo>
                  <a:pt x="22358" y="666740"/>
                  <a:pt x="20123" y="671215"/>
                  <a:pt x="20123" y="675690"/>
                </a:cubicBezTo>
                <a:cubicBezTo>
                  <a:pt x="20123" y="675690"/>
                  <a:pt x="22358" y="664503"/>
                  <a:pt x="22358" y="662265"/>
                </a:cubicBezTo>
                <a:cubicBezTo>
                  <a:pt x="22358" y="662265"/>
                  <a:pt x="22917" y="661147"/>
                  <a:pt x="23197" y="661147"/>
                </a:cubicBezTo>
                <a:lnTo>
                  <a:pt x="22864" y="663367"/>
                </a:lnTo>
                <a:lnTo>
                  <a:pt x="23812" y="658624"/>
                </a:lnTo>
                <a:lnTo>
                  <a:pt x="23393" y="662814"/>
                </a:lnTo>
                <a:lnTo>
                  <a:pt x="25697" y="653739"/>
                </a:lnTo>
                <a:lnTo>
                  <a:pt x="27005" y="649270"/>
                </a:lnTo>
                <a:lnTo>
                  <a:pt x="28507" y="633739"/>
                </a:lnTo>
                <a:lnTo>
                  <a:pt x="33538" y="613044"/>
                </a:lnTo>
                <a:lnTo>
                  <a:pt x="33538" y="613043"/>
                </a:lnTo>
                <a:lnTo>
                  <a:pt x="33538" y="610806"/>
                </a:lnTo>
                <a:cubicBezTo>
                  <a:pt x="33538" y="610806"/>
                  <a:pt x="34097" y="609128"/>
                  <a:pt x="34656" y="607170"/>
                </a:cubicBezTo>
                <a:lnTo>
                  <a:pt x="35509" y="603111"/>
                </a:lnTo>
                <a:lnTo>
                  <a:pt x="34661" y="605118"/>
                </a:lnTo>
                <a:lnTo>
                  <a:pt x="35556" y="602889"/>
                </a:lnTo>
                <a:lnTo>
                  <a:pt x="35773" y="601856"/>
                </a:lnTo>
                <a:cubicBezTo>
                  <a:pt x="33538" y="606331"/>
                  <a:pt x="29066" y="617518"/>
                  <a:pt x="29066" y="617518"/>
                </a:cubicBezTo>
                <a:cubicBezTo>
                  <a:pt x="26830" y="624230"/>
                  <a:pt x="26830" y="626467"/>
                  <a:pt x="24594" y="633179"/>
                </a:cubicBezTo>
                <a:cubicBezTo>
                  <a:pt x="24594" y="633179"/>
                  <a:pt x="26830" y="628705"/>
                  <a:pt x="29066" y="624230"/>
                </a:cubicBezTo>
                <a:cubicBezTo>
                  <a:pt x="26830" y="628705"/>
                  <a:pt x="31302" y="619755"/>
                  <a:pt x="31302" y="619755"/>
                </a:cubicBezTo>
                <a:cubicBezTo>
                  <a:pt x="29066" y="628705"/>
                  <a:pt x="26830" y="630942"/>
                  <a:pt x="24594" y="635417"/>
                </a:cubicBezTo>
                <a:cubicBezTo>
                  <a:pt x="24594" y="639892"/>
                  <a:pt x="24594" y="639892"/>
                  <a:pt x="22358" y="644366"/>
                </a:cubicBezTo>
                <a:cubicBezTo>
                  <a:pt x="20123" y="651079"/>
                  <a:pt x="20123" y="648841"/>
                  <a:pt x="17887" y="653316"/>
                </a:cubicBezTo>
                <a:cubicBezTo>
                  <a:pt x="15651" y="662265"/>
                  <a:pt x="15651" y="668978"/>
                  <a:pt x="13415" y="677927"/>
                </a:cubicBezTo>
                <a:lnTo>
                  <a:pt x="13415" y="675690"/>
                </a:lnTo>
                <a:cubicBezTo>
                  <a:pt x="13415" y="680165"/>
                  <a:pt x="13415" y="684639"/>
                  <a:pt x="11179" y="684639"/>
                </a:cubicBezTo>
                <a:cubicBezTo>
                  <a:pt x="13415" y="677927"/>
                  <a:pt x="13415" y="666740"/>
                  <a:pt x="15651" y="660028"/>
                </a:cubicBezTo>
                <a:cubicBezTo>
                  <a:pt x="15651" y="660028"/>
                  <a:pt x="13415" y="664503"/>
                  <a:pt x="13415" y="668978"/>
                </a:cubicBezTo>
                <a:cubicBezTo>
                  <a:pt x="13415" y="664503"/>
                  <a:pt x="15651" y="655553"/>
                  <a:pt x="15651" y="655553"/>
                </a:cubicBezTo>
                <a:cubicBezTo>
                  <a:pt x="16769" y="651079"/>
                  <a:pt x="17887" y="648282"/>
                  <a:pt x="18725" y="645485"/>
                </a:cubicBezTo>
                <a:lnTo>
                  <a:pt x="19693" y="638515"/>
                </a:lnTo>
                <a:lnTo>
                  <a:pt x="20123" y="637654"/>
                </a:lnTo>
                <a:cubicBezTo>
                  <a:pt x="20123" y="635417"/>
                  <a:pt x="22358" y="633179"/>
                  <a:pt x="20123" y="635417"/>
                </a:cubicBezTo>
                <a:cubicBezTo>
                  <a:pt x="20123" y="635417"/>
                  <a:pt x="20123" y="635417"/>
                  <a:pt x="22358" y="630942"/>
                </a:cubicBezTo>
                <a:cubicBezTo>
                  <a:pt x="22358" y="628705"/>
                  <a:pt x="22358" y="628705"/>
                  <a:pt x="22358" y="626467"/>
                </a:cubicBezTo>
                <a:cubicBezTo>
                  <a:pt x="24594" y="621993"/>
                  <a:pt x="24594" y="615280"/>
                  <a:pt x="29066" y="608568"/>
                </a:cubicBezTo>
                <a:cubicBezTo>
                  <a:pt x="26830" y="615280"/>
                  <a:pt x="24594" y="621993"/>
                  <a:pt x="24594" y="624230"/>
                </a:cubicBezTo>
                <a:lnTo>
                  <a:pt x="30683" y="604427"/>
                </a:lnTo>
                <a:lnTo>
                  <a:pt x="30163" y="605118"/>
                </a:lnTo>
                <a:lnTo>
                  <a:pt x="32119" y="599759"/>
                </a:lnTo>
                <a:lnTo>
                  <a:pt x="33538" y="595144"/>
                </a:lnTo>
                <a:cubicBezTo>
                  <a:pt x="33538" y="597381"/>
                  <a:pt x="31302" y="601856"/>
                  <a:pt x="29066" y="604094"/>
                </a:cubicBezTo>
                <a:cubicBezTo>
                  <a:pt x="30184" y="601856"/>
                  <a:pt x="31861" y="596263"/>
                  <a:pt x="33538" y="589830"/>
                </a:cubicBezTo>
                <a:lnTo>
                  <a:pt x="33742" y="588949"/>
                </a:lnTo>
                <a:lnTo>
                  <a:pt x="30163" y="596900"/>
                </a:lnTo>
                <a:lnTo>
                  <a:pt x="34706" y="584787"/>
                </a:lnTo>
                <a:lnTo>
                  <a:pt x="38009" y="570533"/>
                </a:lnTo>
                <a:cubicBezTo>
                  <a:pt x="38009" y="572770"/>
                  <a:pt x="38009" y="572770"/>
                  <a:pt x="38009" y="572770"/>
                </a:cubicBezTo>
                <a:cubicBezTo>
                  <a:pt x="39127" y="568295"/>
                  <a:pt x="39686" y="566058"/>
                  <a:pt x="40245" y="564100"/>
                </a:cubicBezTo>
                <a:lnTo>
                  <a:pt x="40598" y="562996"/>
                </a:lnTo>
                <a:lnTo>
                  <a:pt x="41084" y="562422"/>
                </a:lnTo>
                <a:lnTo>
                  <a:pt x="41500" y="560839"/>
                </a:lnTo>
                <a:lnTo>
                  <a:pt x="44717" y="553193"/>
                </a:lnTo>
                <a:lnTo>
                  <a:pt x="48027" y="542841"/>
                </a:lnTo>
                <a:lnTo>
                  <a:pt x="49188" y="541447"/>
                </a:lnTo>
                <a:lnTo>
                  <a:pt x="49876" y="538177"/>
                </a:lnTo>
                <a:lnTo>
                  <a:pt x="51424" y="535853"/>
                </a:lnTo>
                <a:cubicBezTo>
                  <a:pt x="52542" y="534175"/>
                  <a:pt x="53660" y="532497"/>
                  <a:pt x="53660" y="532497"/>
                </a:cubicBezTo>
                <a:cubicBezTo>
                  <a:pt x="60367" y="516836"/>
                  <a:pt x="62603" y="505649"/>
                  <a:pt x="67075" y="496699"/>
                </a:cubicBezTo>
                <a:cubicBezTo>
                  <a:pt x="69311" y="494462"/>
                  <a:pt x="69311" y="494462"/>
                  <a:pt x="69311" y="494462"/>
                </a:cubicBezTo>
                <a:cubicBezTo>
                  <a:pt x="71547" y="485512"/>
                  <a:pt x="76018" y="478800"/>
                  <a:pt x="78254" y="474325"/>
                </a:cubicBezTo>
                <a:cubicBezTo>
                  <a:pt x="78254" y="472088"/>
                  <a:pt x="73782" y="481037"/>
                  <a:pt x="73782" y="478800"/>
                </a:cubicBezTo>
                <a:cubicBezTo>
                  <a:pt x="76018" y="474325"/>
                  <a:pt x="76018" y="474325"/>
                  <a:pt x="78254" y="467613"/>
                </a:cubicBezTo>
                <a:cubicBezTo>
                  <a:pt x="80490" y="460901"/>
                  <a:pt x="82726" y="458664"/>
                  <a:pt x="84961" y="454189"/>
                </a:cubicBezTo>
                <a:cubicBezTo>
                  <a:pt x="96141" y="434052"/>
                  <a:pt x="98376" y="427340"/>
                  <a:pt x="91669" y="438527"/>
                </a:cubicBezTo>
                <a:cubicBezTo>
                  <a:pt x="89433" y="443002"/>
                  <a:pt x="89433" y="447477"/>
                  <a:pt x="87197" y="447477"/>
                </a:cubicBezTo>
                <a:cubicBezTo>
                  <a:pt x="87197" y="447477"/>
                  <a:pt x="87197" y="447477"/>
                  <a:pt x="87197" y="445239"/>
                </a:cubicBezTo>
                <a:cubicBezTo>
                  <a:pt x="84961" y="449714"/>
                  <a:pt x="80490" y="456426"/>
                  <a:pt x="80490" y="458664"/>
                </a:cubicBezTo>
                <a:cubicBezTo>
                  <a:pt x="80490" y="458664"/>
                  <a:pt x="76018" y="472088"/>
                  <a:pt x="76018" y="469851"/>
                </a:cubicBezTo>
                <a:cubicBezTo>
                  <a:pt x="73782" y="474325"/>
                  <a:pt x="69311" y="481037"/>
                  <a:pt x="67075" y="487750"/>
                </a:cubicBezTo>
                <a:cubicBezTo>
                  <a:pt x="67075" y="487750"/>
                  <a:pt x="71547" y="481037"/>
                  <a:pt x="71547" y="483275"/>
                </a:cubicBezTo>
                <a:cubicBezTo>
                  <a:pt x="67075" y="492224"/>
                  <a:pt x="62603" y="498937"/>
                  <a:pt x="60367" y="507886"/>
                </a:cubicBezTo>
                <a:cubicBezTo>
                  <a:pt x="58132" y="505649"/>
                  <a:pt x="53660" y="516836"/>
                  <a:pt x="49188" y="530260"/>
                </a:cubicBezTo>
                <a:cubicBezTo>
                  <a:pt x="46953" y="532497"/>
                  <a:pt x="44717" y="536972"/>
                  <a:pt x="44717" y="539209"/>
                </a:cubicBezTo>
                <a:cubicBezTo>
                  <a:pt x="42481" y="543684"/>
                  <a:pt x="42481" y="545922"/>
                  <a:pt x="40245" y="550396"/>
                </a:cubicBezTo>
                <a:cubicBezTo>
                  <a:pt x="38009" y="557108"/>
                  <a:pt x="35773" y="563821"/>
                  <a:pt x="33538" y="568295"/>
                </a:cubicBezTo>
                <a:cubicBezTo>
                  <a:pt x="35773" y="566058"/>
                  <a:pt x="35773" y="559346"/>
                  <a:pt x="35773" y="559346"/>
                </a:cubicBezTo>
                <a:cubicBezTo>
                  <a:pt x="34656" y="562702"/>
                  <a:pt x="34097" y="565499"/>
                  <a:pt x="33258" y="568855"/>
                </a:cubicBezTo>
                <a:lnTo>
                  <a:pt x="31245" y="575033"/>
                </a:lnTo>
                <a:lnTo>
                  <a:pt x="30964" y="575158"/>
                </a:lnTo>
                <a:lnTo>
                  <a:pt x="32140" y="571092"/>
                </a:lnTo>
                <a:cubicBezTo>
                  <a:pt x="32979" y="567736"/>
                  <a:pt x="33538" y="564939"/>
                  <a:pt x="33538" y="563821"/>
                </a:cubicBezTo>
                <a:cubicBezTo>
                  <a:pt x="31302" y="570533"/>
                  <a:pt x="31302" y="575008"/>
                  <a:pt x="31302" y="570533"/>
                </a:cubicBezTo>
                <a:lnTo>
                  <a:pt x="31070" y="571049"/>
                </a:lnTo>
                <a:lnTo>
                  <a:pt x="28786" y="576126"/>
                </a:lnTo>
                <a:lnTo>
                  <a:pt x="30964" y="575158"/>
                </a:lnTo>
                <a:lnTo>
                  <a:pt x="29066" y="581720"/>
                </a:lnTo>
                <a:lnTo>
                  <a:pt x="31245" y="575033"/>
                </a:lnTo>
                <a:lnTo>
                  <a:pt x="31302" y="575008"/>
                </a:lnTo>
                <a:cubicBezTo>
                  <a:pt x="26830" y="581720"/>
                  <a:pt x="26830" y="586194"/>
                  <a:pt x="26830" y="590669"/>
                </a:cubicBezTo>
                <a:cubicBezTo>
                  <a:pt x="24594" y="595144"/>
                  <a:pt x="24594" y="592907"/>
                  <a:pt x="22358" y="595144"/>
                </a:cubicBezTo>
                <a:lnTo>
                  <a:pt x="22388" y="594907"/>
                </a:lnTo>
                <a:lnTo>
                  <a:pt x="22225" y="595313"/>
                </a:lnTo>
                <a:lnTo>
                  <a:pt x="22616" y="593079"/>
                </a:lnTo>
                <a:lnTo>
                  <a:pt x="22638" y="592907"/>
                </a:lnTo>
                <a:lnTo>
                  <a:pt x="22681" y="592708"/>
                </a:lnTo>
                <a:lnTo>
                  <a:pt x="23614" y="587376"/>
                </a:lnTo>
                <a:cubicBezTo>
                  <a:pt x="23813" y="586242"/>
                  <a:pt x="23813" y="586242"/>
                  <a:pt x="23813" y="586242"/>
                </a:cubicBezTo>
                <a:lnTo>
                  <a:pt x="24343" y="585105"/>
                </a:lnTo>
                <a:lnTo>
                  <a:pt x="24594" y="583957"/>
                </a:lnTo>
                <a:lnTo>
                  <a:pt x="24867" y="582864"/>
                </a:lnTo>
                <a:lnTo>
                  <a:pt x="26830" y="575008"/>
                </a:lnTo>
                <a:cubicBezTo>
                  <a:pt x="22358" y="581720"/>
                  <a:pt x="24594" y="575008"/>
                  <a:pt x="26830" y="566058"/>
                </a:cubicBezTo>
                <a:cubicBezTo>
                  <a:pt x="29066" y="563821"/>
                  <a:pt x="26830" y="570533"/>
                  <a:pt x="26830" y="570533"/>
                </a:cubicBezTo>
                <a:cubicBezTo>
                  <a:pt x="33538" y="552634"/>
                  <a:pt x="38009" y="536972"/>
                  <a:pt x="44717" y="521310"/>
                </a:cubicBezTo>
                <a:cubicBezTo>
                  <a:pt x="51424" y="507886"/>
                  <a:pt x="55896" y="494462"/>
                  <a:pt x="62603" y="483275"/>
                </a:cubicBezTo>
                <a:cubicBezTo>
                  <a:pt x="62603" y="481037"/>
                  <a:pt x="64839" y="476563"/>
                  <a:pt x="69311" y="467613"/>
                </a:cubicBezTo>
                <a:lnTo>
                  <a:pt x="71547" y="465423"/>
                </a:lnTo>
                <a:lnTo>
                  <a:pt x="71547" y="465422"/>
                </a:lnTo>
                <a:lnTo>
                  <a:pt x="71547" y="465421"/>
                </a:lnTo>
                <a:lnTo>
                  <a:pt x="71547" y="465420"/>
                </a:lnTo>
                <a:lnTo>
                  <a:pt x="71547" y="465419"/>
                </a:lnTo>
                <a:lnTo>
                  <a:pt x="71547" y="465418"/>
                </a:lnTo>
                <a:lnTo>
                  <a:pt x="71547" y="465417"/>
                </a:lnTo>
                <a:lnTo>
                  <a:pt x="71547" y="465416"/>
                </a:lnTo>
                <a:lnTo>
                  <a:pt x="71547" y="465415"/>
                </a:lnTo>
                <a:lnTo>
                  <a:pt x="71547" y="465414"/>
                </a:lnTo>
                <a:lnTo>
                  <a:pt x="71547" y="465413"/>
                </a:lnTo>
                <a:lnTo>
                  <a:pt x="71547" y="465412"/>
                </a:lnTo>
                <a:lnTo>
                  <a:pt x="71547" y="465411"/>
                </a:lnTo>
                <a:lnTo>
                  <a:pt x="71547" y="465410"/>
                </a:lnTo>
                <a:lnTo>
                  <a:pt x="71547" y="465409"/>
                </a:lnTo>
                <a:lnTo>
                  <a:pt x="71547" y="465408"/>
                </a:lnTo>
                <a:lnTo>
                  <a:pt x="71547" y="465407"/>
                </a:lnTo>
                <a:lnTo>
                  <a:pt x="71547" y="465406"/>
                </a:lnTo>
                <a:lnTo>
                  <a:pt x="71547" y="465405"/>
                </a:lnTo>
                <a:lnTo>
                  <a:pt x="71547" y="465404"/>
                </a:lnTo>
                <a:lnTo>
                  <a:pt x="71547" y="465403"/>
                </a:lnTo>
                <a:lnTo>
                  <a:pt x="71547" y="465402"/>
                </a:lnTo>
                <a:lnTo>
                  <a:pt x="71547" y="465401"/>
                </a:lnTo>
                <a:lnTo>
                  <a:pt x="71547" y="465400"/>
                </a:lnTo>
                <a:lnTo>
                  <a:pt x="71547" y="465399"/>
                </a:lnTo>
                <a:lnTo>
                  <a:pt x="71547" y="465398"/>
                </a:lnTo>
                <a:lnTo>
                  <a:pt x="71547" y="465397"/>
                </a:lnTo>
                <a:lnTo>
                  <a:pt x="71547" y="465396"/>
                </a:lnTo>
                <a:lnTo>
                  <a:pt x="71547" y="465395"/>
                </a:lnTo>
                <a:lnTo>
                  <a:pt x="71547" y="465394"/>
                </a:lnTo>
                <a:lnTo>
                  <a:pt x="71547" y="465393"/>
                </a:lnTo>
                <a:lnTo>
                  <a:pt x="71547" y="465392"/>
                </a:lnTo>
                <a:lnTo>
                  <a:pt x="71547" y="465391"/>
                </a:lnTo>
                <a:lnTo>
                  <a:pt x="71547" y="465390"/>
                </a:lnTo>
                <a:lnTo>
                  <a:pt x="71547" y="465389"/>
                </a:lnTo>
                <a:lnTo>
                  <a:pt x="71547" y="465388"/>
                </a:lnTo>
                <a:lnTo>
                  <a:pt x="71547" y="465387"/>
                </a:lnTo>
                <a:lnTo>
                  <a:pt x="71547" y="465386"/>
                </a:lnTo>
                <a:lnTo>
                  <a:pt x="71547" y="465385"/>
                </a:lnTo>
                <a:lnTo>
                  <a:pt x="71547" y="465384"/>
                </a:lnTo>
                <a:lnTo>
                  <a:pt x="71547" y="465383"/>
                </a:lnTo>
                <a:lnTo>
                  <a:pt x="71547" y="465382"/>
                </a:lnTo>
                <a:lnTo>
                  <a:pt x="71547" y="465381"/>
                </a:lnTo>
                <a:lnTo>
                  <a:pt x="71547" y="465380"/>
                </a:lnTo>
                <a:lnTo>
                  <a:pt x="71547" y="465379"/>
                </a:lnTo>
                <a:lnTo>
                  <a:pt x="71547" y="465378"/>
                </a:lnTo>
                <a:lnTo>
                  <a:pt x="71547" y="465377"/>
                </a:lnTo>
                <a:lnTo>
                  <a:pt x="71547" y="465376"/>
                </a:lnTo>
                <a:lnTo>
                  <a:pt x="76018" y="456426"/>
                </a:lnTo>
                <a:cubicBezTo>
                  <a:pt x="78254" y="451951"/>
                  <a:pt x="80490" y="445239"/>
                  <a:pt x="84961" y="436290"/>
                </a:cubicBezTo>
                <a:cubicBezTo>
                  <a:pt x="84961" y="436290"/>
                  <a:pt x="82726" y="443002"/>
                  <a:pt x="82726" y="443002"/>
                </a:cubicBezTo>
                <a:cubicBezTo>
                  <a:pt x="84961" y="438527"/>
                  <a:pt x="84961" y="438527"/>
                  <a:pt x="87197" y="434052"/>
                </a:cubicBezTo>
                <a:cubicBezTo>
                  <a:pt x="87197" y="434052"/>
                  <a:pt x="87197" y="434052"/>
                  <a:pt x="87197" y="436290"/>
                </a:cubicBezTo>
                <a:cubicBezTo>
                  <a:pt x="89433" y="427340"/>
                  <a:pt x="93905" y="425103"/>
                  <a:pt x="96141" y="416153"/>
                </a:cubicBezTo>
                <a:cubicBezTo>
                  <a:pt x="100612" y="409441"/>
                  <a:pt x="93905" y="422865"/>
                  <a:pt x="98376" y="416153"/>
                </a:cubicBezTo>
                <a:cubicBezTo>
                  <a:pt x="98376" y="416153"/>
                  <a:pt x="96141" y="418391"/>
                  <a:pt x="96141" y="420628"/>
                </a:cubicBezTo>
                <a:cubicBezTo>
                  <a:pt x="98376" y="418391"/>
                  <a:pt x="98376" y="413916"/>
                  <a:pt x="100612" y="413916"/>
                </a:cubicBezTo>
                <a:cubicBezTo>
                  <a:pt x="96141" y="420628"/>
                  <a:pt x="105084" y="407204"/>
                  <a:pt x="102848" y="411679"/>
                </a:cubicBezTo>
                <a:cubicBezTo>
                  <a:pt x="100612" y="416153"/>
                  <a:pt x="98376" y="418391"/>
                  <a:pt x="96141" y="422865"/>
                </a:cubicBezTo>
                <a:cubicBezTo>
                  <a:pt x="93905" y="427340"/>
                  <a:pt x="91669" y="431815"/>
                  <a:pt x="89433" y="436290"/>
                </a:cubicBezTo>
                <a:cubicBezTo>
                  <a:pt x="93905" y="429578"/>
                  <a:pt x="98376" y="422865"/>
                  <a:pt x="102848" y="416153"/>
                </a:cubicBezTo>
                <a:cubicBezTo>
                  <a:pt x="105084" y="411679"/>
                  <a:pt x="102848" y="411679"/>
                  <a:pt x="107320" y="407204"/>
                </a:cubicBezTo>
                <a:cubicBezTo>
                  <a:pt x="109556" y="403848"/>
                  <a:pt x="110115" y="402730"/>
                  <a:pt x="110674" y="401331"/>
                </a:cubicBezTo>
                <a:lnTo>
                  <a:pt x="114027" y="393782"/>
                </a:lnTo>
                <a:lnTo>
                  <a:pt x="114027" y="393781"/>
                </a:lnTo>
                <a:lnTo>
                  <a:pt x="114307" y="396297"/>
                </a:lnTo>
                <a:cubicBezTo>
                  <a:pt x="115145" y="395458"/>
                  <a:pt x="116263" y="393780"/>
                  <a:pt x="116263" y="393780"/>
                </a:cubicBezTo>
                <a:cubicBezTo>
                  <a:pt x="122970" y="384830"/>
                  <a:pt x="118499" y="391542"/>
                  <a:pt x="118499" y="387067"/>
                </a:cubicBezTo>
                <a:lnTo>
                  <a:pt x="133590" y="363576"/>
                </a:lnTo>
                <a:lnTo>
                  <a:pt x="129678" y="371406"/>
                </a:lnTo>
                <a:cubicBezTo>
                  <a:pt x="131914" y="366931"/>
                  <a:pt x="136385" y="360219"/>
                  <a:pt x="138621" y="355744"/>
                </a:cubicBezTo>
                <a:lnTo>
                  <a:pt x="133590" y="363576"/>
                </a:lnTo>
                <a:lnTo>
                  <a:pt x="134429" y="361897"/>
                </a:lnTo>
                <a:lnTo>
                  <a:pt x="134430" y="361895"/>
                </a:lnTo>
                <a:lnTo>
                  <a:pt x="134150" y="362456"/>
                </a:lnTo>
                <a:cubicBezTo>
                  <a:pt x="135827" y="359659"/>
                  <a:pt x="136386" y="358681"/>
                  <a:pt x="136281" y="358820"/>
                </a:cubicBezTo>
                <a:lnTo>
                  <a:pt x="134430" y="361895"/>
                </a:lnTo>
                <a:lnTo>
                  <a:pt x="137503" y="355744"/>
                </a:lnTo>
                <a:cubicBezTo>
                  <a:pt x="138621" y="354066"/>
                  <a:pt x="139739" y="352388"/>
                  <a:pt x="140857" y="349032"/>
                </a:cubicBezTo>
                <a:cubicBezTo>
                  <a:pt x="140857" y="349032"/>
                  <a:pt x="140857" y="351269"/>
                  <a:pt x="140857" y="351269"/>
                </a:cubicBezTo>
                <a:cubicBezTo>
                  <a:pt x="143093" y="346794"/>
                  <a:pt x="143093" y="346794"/>
                  <a:pt x="145329" y="344557"/>
                </a:cubicBezTo>
                <a:cubicBezTo>
                  <a:pt x="143093" y="344557"/>
                  <a:pt x="143093" y="346794"/>
                  <a:pt x="138621" y="351269"/>
                </a:cubicBezTo>
                <a:cubicBezTo>
                  <a:pt x="140857" y="349032"/>
                  <a:pt x="143093" y="344557"/>
                  <a:pt x="145329" y="342320"/>
                </a:cubicBezTo>
                <a:cubicBezTo>
                  <a:pt x="147565" y="335608"/>
                  <a:pt x="149800" y="331133"/>
                  <a:pt x="154272" y="324421"/>
                </a:cubicBezTo>
                <a:cubicBezTo>
                  <a:pt x="156508" y="319946"/>
                  <a:pt x="158744" y="317709"/>
                  <a:pt x="163215" y="313234"/>
                </a:cubicBezTo>
                <a:cubicBezTo>
                  <a:pt x="165451" y="308759"/>
                  <a:pt x="169923" y="304284"/>
                  <a:pt x="172159" y="297572"/>
                </a:cubicBezTo>
                <a:cubicBezTo>
                  <a:pt x="174394" y="295335"/>
                  <a:pt x="178866" y="288623"/>
                  <a:pt x="183338" y="281910"/>
                </a:cubicBezTo>
                <a:cubicBezTo>
                  <a:pt x="187809" y="277436"/>
                  <a:pt x="192281" y="270723"/>
                  <a:pt x="194517" y="266249"/>
                </a:cubicBezTo>
                <a:cubicBezTo>
                  <a:pt x="198988" y="261774"/>
                  <a:pt x="205696" y="255062"/>
                  <a:pt x="205696" y="255062"/>
                </a:cubicBezTo>
                <a:cubicBezTo>
                  <a:pt x="207932" y="252824"/>
                  <a:pt x="210168" y="250587"/>
                  <a:pt x="210168" y="248350"/>
                </a:cubicBezTo>
                <a:cubicBezTo>
                  <a:pt x="214639" y="241637"/>
                  <a:pt x="207932" y="250587"/>
                  <a:pt x="212403" y="246112"/>
                </a:cubicBezTo>
                <a:cubicBezTo>
                  <a:pt x="214639" y="243875"/>
                  <a:pt x="214639" y="241637"/>
                  <a:pt x="216875" y="239400"/>
                </a:cubicBezTo>
                <a:cubicBezTo>
                  <a:pt x="221347" y="234925"/>
                  <a:pt x="228054" y="228213"/>
                  <a:pt x="234762" y="219264"/>
                </a:cubicBezTo>
                <a:cubicBezTo>
                  <a:pt x="241469" y="212552"/>
                  <a:pt x="250412" y="205839"/>
                  <a:pt x="254884" y="201365"/>
                </a:cubicBezTo>
                <a:cubicBezTo>
                  <a:pt x="257120" y="199127"/>
                  <a:pt x="257120" y="196890"/>
                  <a:pt x="259356" y="196890"/>
                </a:cubicBezTo>
                <a:cubicBezTo>
                  <a:pt x="261591" y="194652"/>
                  <a:pt x="266063" y="190178"/>
                  <a:pt x="268299" y="187940"/>
                </a:cubicBezTo>
                <a:cubicBezTo>
                  <a:pt x="270535" y="185703"/>
                  <a:pt x="275006" y="183466"/>
                  <a:pt x="277242" y="178991"/>
                </a:cubicBezTo>
                <a:cubicBezTo>
                  <a:pt x="283950" y="174516"/>
                  <a:pt x="288421" y="170041"/>
                  <a:pt x="295129" y="165566"/>
                </a:cubicBezTo>
                <a:cubicBezTo>
                  <a:pt x="308544" y="154380"/>
                  <a:pt x="319723" y="145430"/>
                  <a:pt x="333138" y="136480"/>
                </a:cubicBezTo>
                <a:cubicBezTo>
                  <a:pt x="337609" y="134243"/>
                  <a:pt x="342081" y="129768"/>
                  <a:pt x="351024" y="123056"/>
                </a:cubicBezTo>
                <a:cubicBezTo>
                  <a:pt x="351024" y="123056"/>
                  <a:pt x="353260" y="123056"/>
                  <a:pt x="353260" y="123056"/>
                </a:cubicBezTo>
                <a:cubicBezTo>
                  <a:pt x="357732" y="118581"/>
                  <a:pt x="362203" y="116344"/>
                  <a:pt x="364439" y="114107"/>
                </a:cubicBezTo>
                <a:cubicBezTo>
                  <a:pt x="368911" y="111869"/>
                  <a:pt x="373383" y="109632"/>
                  <a:pt x="377854" y="107395"/>
                </a:cubicBezTo>
                <a:cubicBezTo>
                  <a:pt x="384562" y="102920"/>
                  <a:pt x="393505" y="98445"/>
                  <a:pt x="402448" y="91733"/>
                </a:cubicBezTo>
                <a:cubicBezTo>
                  <a:pt x="411392" y="85021"/>
                  <a:pt x="413627" y="87258"/>
                  <a:pt x="422571" y="80546"/>
                </a:cubicBezTo>
                <a:cubicBezTo>
                  <a:pt x="424806" y="80546"/>
                  <a:pt x="431514" y="76071"/>
                  <a:pt x="435986" y="73834"/>
                </a:cubicBezTo>
                <a:cubicBezTo>
                  <a:pt x="435986" y="73834"/>
                  <a:pt x="440457" y="71596"/>
                  <a:pt x="440457" y="71596"/>
                </a:cubicBezTo>
                <a:cubicBezTo>
                  <a:pt x="444929" y="69359"/>
                  <a:pt x="442693" y="69359"/>
                  <a:pt x="447165" y="67122"/>
                </a:cubicBezTo>
                <a:cubicBezTo>
                  <a:pt x="453872" y="64884"/>
                  <a:pt x="462815" y="60409"/>
                  <a:pt x="471759" y="55935"/>
                </a:cubicBezTo>
                <a:cubicBezTo>
                  <a:pt x="482938" y="53697"/>
                  <a:pt x="491881" y="49223"/>
                  <a:pt x="503060" y="42510"/>
                </a:cubicBezTo>
                <a:cubicBezTo>
                  <a:pt x="507532" y="42510"/>
                  <a:pt x="518711" y="38036"/>
                  <a:pt x="529890" y="33561"/>
                </a:cubicBezTo>
                <a:cubicBezTo>
                  <a:pt x="527654" y="35798"/>
                  <a:pt x="527654" y="35798"/>
                  <a:pt x="527654" y="35798"/>
                </a:cubicBezTo>
                <a:cubicBezTo>
                  <a:pt x="541069" y="31323"/>
                  <a:pt x="570135" y="20137"/>
                  <a:pt x="583550" y="17899"/>
                </a:cubicBezTo>
                <a:cubicBezTo>
                  <a:pt x="576842" y="20137"/>
                  <a:pt x="567899" y="22374"/>
                  <a:pt x="561192" y="24611"/>
                </a:cubicBezTo>
                <a:cubicBezTo>
                  <a:pt x="554484" y="26849"/>
                  <a:pt x="545541" y="29086"/>
                  <a:pt x="538833" y="33561"/>
                </a:cubicBezTo>
                <a:cubicBezTo>
                  <a:pt x="523183" y="40273"/>
                  <a:pt x="509768" y="44748"/>
                  <a:pt x="498589" y="51460"/>
                </a:cubicBezTo>
                <a:cubicBezTo>
                  <a:pt x="489645" y="55935"/>
                  <a:pt x="480702" y="60409"/>
                  <a:pt x="469523" y="64884"/>
                </a:cubicBezTo>
                <a:cubicBezTo>
                  <a:pt x="460580" y="69359"/>
                  <a:pt x="451636" y="73834"/>
                  <a:pt x="440457" y="80546"/>
                </a:cubicBezTo>
                <a:cubicBezTo>
                  <a:pt x="422571" y="91733"/>
                  <a:pt x="402448" y="100682"/>
                  <a:pt x="384562" y="114107"/>
                </a:cubicBezTo>
                <a:cubicBezTo>
                  <a:pt x="380090" y="116344"/>
                  <a:pt x="375618" y="118581"/>
                  <a:pt x="371147" y="120819"/>
                </a:cubicBezTo>
                <a:cubicBezTo>
                  <a:pt x="366675" y="125294"/>
                  <a:pt x="364439" y="127531"/>
                  <a:pt x="359968" y="129768"/>
                </a:cubicBezTo>
                <a:cubicBezTo>
                  <a:pt x="351024" y="134243"/>
                  <a:pt x="344317" y="140955"/>
                  <a:pt x="335374" y="147667"/>
                </a:cubicBezTo>
                <a:cubicBezTo>
                  <a:pt x="319723" y="158854"/>
                  <a:pt x="304072" y="172279"/>
                  <a:pt x="288421" y="185703"/>
                </a:cubicBezTo>
                <a:cubicBezTo>
                  <a:pt x="290657" y="185703"/>
                  <a:pt x="297365" y="178991"/>
                  <a:pt x="299600" y="181228"/>
                </a:cubicBezTo>
                <a:cubicBezTo>
                  <a:pt x="288421" y="187940"/>
                  <a:pt x="281714" y="194652"/>
                  <a:pt x="275006" y="201365"/>
                </a:cubicBezTo>
                <a:lnTo>
                  <a:pt x="266569" y="209808"/>
                </a:lnTo>
                <a:lnTo>
                  <a:pt x="252648" y="223738"/>
                </a:lnTo>
                <a:cubicBezTo>
                  <a:pt x="252648" y="223738"/>
                  <a:pt x="254884" y="221501"/>
                  <a:pt x="257120" y="219264"/>
                </a:cubicBezTo>
                <a:lnTo>
                  <a:pt x="266569" y="209808"/>
                </a:lnTo>
                <a:lnTo>
                  <a:pt x="266622" y="209755"/>
                </a:lnTo>
                <a:cubicBezTo>
                  <a:pt x="270535" y="206399"/>
                  <a:pt x="273889" y="203602"/>
                  <a:pt x="272771" y="203602"/>
                </a:cubicBezTo>
                <a:cubicBezTo>
                  <a:pt x="281714" y="196890"/>
                  <a:pt x="288421" y="190178"/>
                  <a:pt x="297365" y="183466"/>
                </a:cubicBezTo>
                <a:cubicBezTo>
                  <a:pt x="301836" y="181228"/>
                  <a:pt x="304072" y="176753"/>
                  <a:pt x="308544" y="174516"/>
                </a:cubicBezTo>
                <a:cubicBezTo>
                  <a:pt x="313015" y="170041"/>
                  <a:pt x="317487" y="167804"/>
                  <a:pt x="321959" y="163329"/>
                </a:cubicBezTo>
                <a:cubicBezTo>
                  <a:pt x="324194" y="163329"/>
                  <a:pt x="319723" y="165566"/>
                  <a:pt x="324194" y="161092"/>
                </a:cubicBezTo>
                <a:cubicBezTo>
                  <a:pt x="324194" y="163329"/>
                  <a:pt x="337609" y="152142"/>
                  <a:pt x="342081" y="147667"/>
                </a:cubicBezTo>
                <a:cubicBezTo>
                  <a:pt x="335374" y="154380"/>
                  <a:pt x="357732" y="136480"/>
                  <a:pt x="366675" y="132006"/>
                </a:cubicBezTo>
                <a:cubicBezTo>
                  <a:pt x="366675" y="132006"/>
                  <a:pt x="362203" y="134243"/>
                  <a:pt x="362203" y="134243"/>
                </a:cubicBezTo>
                <a:cubicBezTo>
                  <a:pt x="368911" y="132006"/>
                  <a:pt x="373383" y="127531"/>
                  <a:pt x="375618" y="125294"/>
                </a:cubicBezTo>
                <a:cubicBezTo>
                  <a:pt x="377854" y="123056"/>
                  <a:pt x="375618" y="125294"/>
                  <a:pt x="377854" y="125294"/>
                </a:cubicBezTo>
                <a:cubicBezTo>
                  <a:pt x="384562" y="120819"/>
                  <a:pt x="391269" y="116344"/>
                  <a:pt x="397977" y="111869"/>
                </a:cubicBezTo>
                <a:cubicBezTo>
                  <a:pt x="404684" y="107395"/>
                  <a:pt x="413627" y="105157"/>
                  <a:pt x="420335" y="98445"/>
                </a:cubicBezTo>
                <a:cubicBezTo>
                  <a:pt x="420335" y="100682"/>
                  <a:pt x="424806" y="98445"/>
                  <a:pt x="424806" y="98445"/>
                </a:cubicBezTo>
                <a:cubicBezTo>
                  <a:pt x="429278" y="96208"/>
                  <a:pt x="433750" y="93970"/>
                  <a:pt x="433750" y="93970"/>
                </a:cubicBezTo>
                <a:cubicBezTo>
                  <a:pt x="435986" y="91733"/>
                  <a:pt x="440457" y="89495"/>
                  <a:pt x="435986" y="91733"/>
                </a:cubicBezTo>
                <a:cubicBezTo>
                  <a:pt x="435986" y="91733"/>
                  <a:pt x="438221" y="89495"/>
                  <a:pt x="444929" y="87258"/>
                </a:cubicBezTo>
                <a:cubicBezTo>
                  <a:pt x="447165" y="85021"/>
                  <a:pt x="442693" y="87258"/>
                  <a:pt x="447165" y="87258"/>
                </a:cubicBezTo>
                <a:cubicBezTo>
                  <a:pt x="451636" y="82783"/>
                  <a:pt x="465051" y="78309"/>
                  <a:pt x="465051" y="76071"/>
                </a:cubicBezTo>
                <a:lnTo>
                  <a:pt x="478465" y="71597"/>
                </a:lnTo>
                <a:lnTo>
                  <a:pt x="474126" y="74492"/>
                </a:lnTo>
                <a:lnTo>
                  <a:pt x="473715" y="74673"/>
                </a:lnTo>
                <a:lnTo>
                  <a:pt x="471759" y="76071"/>
                </a:lnTo>
                <a:lnTo>
                  <a:pt x="462815" y="80546"/>
                </a:lnTo>
                <a:cubicBezTo>
                  <a:pt x="465051" y="80546"/>
                  <a:pt x="476230" y="73834"/>
                  <a:pt x="476230" y="76071"/>
                </a:cubicBezTo>
                <a:cubicBezTo>
                  <a:pt x="480702" y="73834"/>
                  <a:pt x="478466" y="71596"/>
                  <a:pt x="487410" y="69359"/>
                </a:cubicBezTo>
                <a:cubicBezTo>
                  <a:pt x="491881" y="67122"/>
                  <a:pt x="482938" y="71596"/>
                  <a:pt x="485174" y="69359"/>
                </a:cubicBezTo>
                <a:cubicBezTo>
                  <a:pt x="491881" y="67122"/>
                  <a:pt x="494117" y="67122"/>
                  <a:pt x="500824" y="64884"/>
                </a:cubicBezTo>
                <a:cubicBezTo>
                  <a:pt x="496353" y="67122"/>
                  <a:pt x="494117" y="67122"/>
                  <a:pt x="494117" y="67122"/>
                </a:cubicBezTo>
                <a:cubicBezTo>
                  <a:pt x="494117" y="69359"/>
                  <a:pt x="494117" y="67122"/>
                  <a:pt x="496353" y="67122"/>
                </a:cubicBezTo>
                <a:cubicBezTo>
                  <a:pt x="499707" y="64884"/>
                  <a:pt x="501383" y="64325"/>
                  <a:pt x="503340" y="63766"/>
                </a:cubicBezTo>
                <a:lnTo>
                  <a:pt x="512004" y="60409"/>
                </a:lnTo>
                <a:lnTo>
                  <a:pt x="516475" y="58172"/>
                </a:lnTo>
                <a:cubicBezTo>
                  <a:pt x="523183" y="55935"/>
                  <a:pt x="507532" y="62647"/>
                  <a:pt x="505296" y="64884"/>
                </a:cubicBezTo>
                <a:cubicBezTo>
                  <a:pt x="516475" y="60409"/>
                  <a:pt x="523183" y="55935"/>
                  <a:pt x="534362" y="51460"/>
                </a:cubicBezTo>
                <a:lnTo>
                  <a:pt x="535609" y="52458"/>
                </a:lnTo>
                <a:lnTo>
                  <a:pt x="532126" y="53697"/>
                </a:lnTo>
                <a:cubicBezTo>
                  <a:pt x="535480" y="52579"/>
                  <a:pt x="536039" y="52579"/>
                  <a:pt x="535759" y="52579"/>
                </a:cubicBezTo>
                <a:lnTo>
                  <a:pt x="535609" y="52458"/>
                </a:lnTo>
                <a:lnTo>
                  <a:pt x="544703" y="49223"/>
                </a:lnTo>
                <a:cubicBezTo>
                  <a:pt x="548336" y="47545"/>
                  <a:pt x="551131" y="45867"/>
                  <a:pt x="552248" y="44748"/>
                </a:cubicBezTo>
                <a:cubicBezTo>
                  <a:pt x="556720" y="42510"/>
                  <a:pt x="565663" y="40273"/>
                  <a:pt x="567899" y="40273"/>
                </a:cubicBezTo>
                <a:cubicBezTo>
                  <a:pt x="570135" y="38036"/>
                  <a:pt x="561192" y="42510"/>
                  <a:pt x="561192" y="40273"/>
                </a:cubicBezTo>
                <a:cubicBezTo>
                  <a:pt x="567899" y="38036"/>
                  <a:pt x="570135" y="40273"/>
                  <a:pt x="576842" y="38036"/>
                </a:cubicBezTo>
                <a:cubicBezTo>
                  <a:pt x="579078" y="35798"/>
                  <a:pt x="583550" y="33561"/>
                  <a:pt x="579078" y="35798"/>
                </a:cubicBezTo>
                <a:cubicBezTo>
                  <a:pt x="581314" y="33561"/>
                  <a:pt x="585786" y="33561"/>
                  <a:pt x="581314" y="35798"/>
                </a:cubicBezTo>
                <a:cubicBezTo>
                  <a:pt x="585786" y="35798"/>
                  <a:pt x="594729" y="31323"/>
                  <a:pt x="592493" y="33561"/>
                </a:cubicBezTo>
                <a:cubicBezTo>
                  <a:pt x="596965" y="31323"/>
                  <a:pt x="596965" y="31323"/>
                  <a:pt x="596965" y="31323"/>
                </a:cubicBezTo>
                <a:cubicBezTo>
                  <a:pt x="628266" y="22374"/>
                  <a:pt x="677454" y="13424"/>
                  <a:pt x="713228" y="6712"/>
                </a:cubicBezTo>
                <a:cubicBezTo>
                  <a:pt x="708756" y="8950"/>
                  <a:pt x="742293" y="2238"/>
                  <a:pt x="746765" y="2238"/>
                </a:cubicBezTo>
                <a:cubicBezTo>
                  <a:pt x="749001" y="2238"/>
                  <a:pt x="749001" y="2238"/>
                  <a:pt x="753472" y="2238"/>
                </a:cubicBezTo>
                <a:lnTo>
                  <a:pt x="762416" y="2238"/>
                </a:lnTo>
                <a:lnTo>
                  <a:pt x="766887" y="2238"/>
                </a:lnTo>
                <a:lnTo>
                  <a:pt x="768204" y="141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771207" y="2951945"/>
            <a:ext cx="46495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7200" spc="600" dirty="0">
                <a:solidFill>
                  <a:schemeClr val="bg1"/>
                </a:solidFill>
                <a:latin typeface="+mj-lt"/>
              </a:rPr>
              <a:t>СЛУХ</a:t>
            </a:r>
            <a:endParaRPr lang="en-US" sz="7200" kern="1200" spc="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1081063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D96115-97AE-94EA-15C9-4A9A548802A0}"/>
              </a:ext>
            </a:extLst>
          </p:cNvPr>
          <p:cNvSpPr txBox="1"/>
          <p:nvPr/>
        </p:nvSpPr>
        <p:spPr>
          <a:xfrm>
            <a:off x="9362209" y="2449283"/>
            <a:ext cx="2297372" cy="40011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r"/>
            <a:r>
              <a:rPr lang="en-US" sz="2000" dirty="0">
                <a:solidFill>
                  <a:srgbClr val="1F1F1F"/>
                </a:solidFill>
              </a:rPr>
              <a:t>Ronald E. Milliman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FFF6EB-4F40-27D5-5027-5773E3591751}"/>
              </a:ext>
            </a:extLst>
          </p:cNvPr>
          <p:cNvSpPr txBox="1"/>
          <p:nvPr/>
        </p:nvSpPr>
        <p:spPr>
          <a:xfrm>
            <a:off x="801637" y="1501812"/>
            <a:ext cx="10740680" cy="95410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ru-RU" sz="2800" dirty="0">
                <a:solidFill>
                  <a:srgbClr val="1F1F1F"/>
                </a:solidFill>
              </a:rPr>
              <a:t>Потребители проводили в магазине на 38% больше времени под медленную музыку по сравнению с быстрой музыкой.  </a:t>
            </a:r>
            <a:endParaRPr lang="en-US" sz="2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99455E4-6CB8-6FC9-C952-4486789586F2}"/>
              </a:ext>
            </a:extLst>
          </p:cNvPr>
          <p:cNvSpPr txBox="1"/>
          <p:nvPr/>
        </p:nvSpPr>
        <p:spPr>
          <a:xfrm>
            <a:off x="1559496" y="512676"/>
            <a:ext cx="8784976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ru-RU" sz="2700" dirty="0"/>
              <a:t>Влияние музыки на поведение потребителей</a:t>
            </a:r>
            <a:endParaRPr lang="en-US" sz="9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427732A-1957-E039-401F-C75579ADD8C5}"/>
              </a:ext>
            </a:extLst>
          </p:cNvPr>
          <p:cNvSpPr txBox="1"/>
          <p:nvPr/>
        </p:nvSpPr>
        <p:spPr>
          <a:xfrm>
            <a:off x="8208819" y="4508538"/>
            <a:ext cx="3533162" cy="40011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r"/>
            <a:r>
              <a:rPr lang="en-US" sz="2000" dirty="0">
                <a:solidFill>
                  <a:srgbClr val="1F1F1F"/>
                </a:solidFill>
              </a:rPr>
              <a:t>Patricia Smith, Ross Curnow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16819B-86DF-887C-65AC-64D2C6C160B7}"/>
              </a:ext>
            </a:extLst>
          </p:cNvPr>
          <p:cNvSpPr txBox="1"/>
          <p:nvPr/>
        </p:nvSpPr>
        <p:spPr>
          <a:xfrm>
            <a:off x="849129" y="3447975"/>
            <a:ext cx="10693188" cy="95410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ru-RU" sz="2800" dirty="0">
                <a:solidFill>
                  <a:srgbClr val="1F1F1F"/>
                </a:solidFill>
              </a:rPr>
              <a:t>Покупатели проводят меньше времени в продуктовом магазине, слушая громкую музыку, по сравнению с более тихой музыкой.</a:t>
            </a:r>
            <a:endParaRPr lang="en-US" sz="28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BCCBE0F-15D1-0221-22E6-18E15559BA0A}"/>
              </a:ext>
            </a:extLst>
          </p:cNvPr>
          <p:cNvSpPr txBox="1"/>
          <p:nvPr/>
        </p:nvSpPr>
        <p:spPr>
          <a:xfrm>
            <a:off x="849129" y="5707284"/>
            <a:ext cx="10693188" cy="70788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ctr"/>
            <a:r>
              <a:rPr lang="ru-RU" sz="2000" b="1" dirty="0">
                <a:solidFill>
                  <a:srgbClr val="1F1F1F"/>
                </a:solidFill>
              </a:rPr>
              <a:t>СУЩЕСТВУЕТ ПРЯМАЯ КОРРЕЛЯЦИЯ МЕЖДУ ПРОДОЛЖИТЕЛЬНОСТЬЮ НАХОЖДЕНИЯ В МАГАЗИНЕ И ПОТРАЧЕННЫМИ ДЕНЬГАМИ !!!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1611912707"/>
      </p:ext>
    </p:extLst>
  </p:cSld>
  <p:clrMapOvr>
    <a:masterClrMapping/>
  </p:clrMapOvr>
  <p:transition spd="med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FFF6EB-4F40-27D5-5027-5773E3591751}"/>
              </a:ext>
            </a:extLst>
          </p:cNvPr>
          <p:cNvSpPr txBox="1"/>
          <p:nvPr/>
        </p:nvSpPr>
        <p:spPr>
          <a:xfrm>
            <a:off x="1109446" y="1440307"/>
            <a:ext cx="9973108" cy="415498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/>
            <a:r>
              <a:rPr lang="ru-RU" sz="2200" dirty="0">
                <a:solidFill>
                  <a:srgbClr val="1F1F1F"/>
                </a:solidFill>
              </a:rPr>
              <a:t>Фоновая музыка: 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ru-RU" sz="2200" dirty="0">
                <a:solidFill>
                  <a:srgbClr val="1F1F1F"/>
                </a:solidFill>
              </a:rPr>
              <a:t>Стимулирует клиентов к сотрудничеству с персоналом ( </a:t>
            </a:r>
            <a:r>
              <a:rPr lang="ru-RU" sz="2200" dirty="0" err="1">
                <a:solidFill>
                  <a:srgbClr val="0272B1"/>
                </a:solidFill>
                <a:hlinkClick r:id="rId2"/>
              </a:rPr>
              <a:t>Areni</a:t>
            </a:r>
            <a:r>
              <a:rPr lang="ru-RU" sz="2200" dirty="0">
                <a:solidFill>
                  <a:srgbClr val="0272B1"/>
                </a:solidFill>
                <a:hlinkClick r:id="rId2"/>
              </a:rPr>
              <a:t>, 2003a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 err="1">
                <a:solidFill>
                  <a:srgbClr val="0272B1"/>
                </a:solidFill>
                <a:hlinkClick r:id="rId3"/>
              </a:rPr>
              <a:t>Dube</a:t>
            </a:r>
            <a:r>
              <a:rPr lang="ru-RU" sz="2200" dirty="0">
                <a:solidFill>
                  <a:srgbClr val="0272B1"/>
                </a:solidFill>
                <a:hlinkClick r:id="rId3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3"/>
              </a:rPr>
              <a:t>et</a:t>
            </a:r>
            <a:r>
              <a:rPr lang="ru-RU" sz="2200" dirty="0">
                <a:solidFill>
                  <a:srgbClr val="0272B1"/>
                </a:solidFill>
                <a:hlinkClick r:id="rId3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3"/>
              </a:rPr>
              <a:t>al</a:t>
            </a:r>
            <a:r>
              <a:rPr lang="ru-RU" sz="2200" dirty="0">
                <a:solidFill>
                  <a:srgbClr val="0272B1"/>
                </a:solidFill>
                <a:hlinkClick r:id="rId3"/>
              </a:rPr>
              <a:t>., 1995</a:t>
            </a:r>
            <a:r>
              <a:rPr lang="ru-RU" sz="2200" dirty="0">
                <a:solidFill>
                  <a:srgbClr val="1F1F1F"/>
                </a:solidFill>
              </a:rPr>
              <a:t> ) и другими клиентами ( 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Mattila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and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Wirtz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, 2001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 err="1">
                <a:solidFill>
                  <a:srgbClr val="0272B1"/>
                </a:solidFill>
                <a:hlinkClick r:id="rId5"/>
              </a:rPr>
              <a:t>Sweeney</a:t>
            </a:r>
            <a:r>
              <a:rPr lang="ru-RU" sz="2200" dirty="0">
                <a:solidFill>
                  <a:srgbClr val="0272B1"/>
                </a:solidFill>
                <a:hlinkClick r:id="rId5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5"/>
              </a:rPr>
              <a:t>and</a:t>
            </a:r>
            <a:r>
              <a:rPr lang="ru-RU" sz="2200" dirty="0">
                <a:solidFill>
                  <a:srgbClr val="0272B1"/>
                </a:solidFill>
                <a:hlinkClick r:id="rId5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5"/>
              </a:rPr>
              <a:t>Wyber</a:t>
            </a:r>
            <a:r>
              <a:rPr lang="ru-RU" sz="2200" dirty="0">
                <a:solidFill>
                  <a:srgbClr val="0272B1"/>
                </a:solidFill>
                <a:hlinkClick r:id="rId5"/>
              </a:rPr>
              <a:t>, 2002</a:t>
            </a:r>
            <a:r>
              <a:rPr lang="ru-RU" sz="2200" dirty="0">
                <a:solidFill>
                  <a:srgbClr val="1F1F1F"/>
                </a:solidFill>
              </a:rPr>
              <a:t> ). 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ru-RU" sz="2200" dirty="0">
                <a:solidFill>
                  <a:srgbClr val="1F1F1F"/>
                </a:solidFill>
              </a:rPr>
              <a:t>Увеличивает вероятность посещения магазина ( </a:t>
            </a:r>
            <a:r>
              <a:rPr lang="ru-RU" sz="2200" dirty="0">
                <a:solidFill>
                  <a:srgbClr val="0272B1"/>
                </a:solidFill>
                <a:hlinkClick r:id="rId6"/>
              </a:rPr>
              <a:t>Тай и </a:t>
            </a:r>
            <a:r>
              <a:rPr lang="ru-RU" sz="2200" dirty="0" err="1">
                <a:solidFill>
                  <a:srgbClr val="0272B1"/>
                </a:solidFill>
                <a:hlinkClick r:id="rId6"/>
              </a:rPr>
              <a:t>Фунг</a:t>
            </a:r>
            <a:r>
              <a:rPr lang="ru-RU" sz="2200" dirty="0">
                <a:solidFill>
                  <a:srgbClr val="0272B1"/>
                </a:solidFill>
                <a:hlinkClick r:id="rId6"/>
              </a:rPr>
              <a:t>, 1997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 err="1">
                <a:solidFill>
                  <a:srgbClr val="0272B1"/>
                </a:solidFill>
                <a:hlinkClick r:id="rId7"/>
              </a:rPr>
              <a:t>Ахтер</a:t>
            </a:r>
            <a:r>
              <a:rPr lang="ru-RU" sz="2200" dirty="0">
                <a:solidFill>
                  <a:srgbClr val="0272B1"/>
                </a:solidFill>
                <a:hlinkClick r:id="rId7"/>
              </a:rPr>
              <a:t> и др., 1987</a:t>
            </a:r>
            <a:r>
              <a:rPr lang="ru-RU" sz="2200" dirty="0">
                <a:solidFill>
                  <a:srgbClr val="1F1F1F"/>
                </a:solidFill>
              </a:rPr>
              <a:t> ), 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ru-RU" sz="2200" dirty="0">
                <a:solidFill>
                  <a:srgbClr val="1F1F1F"/>
                </a:solidFill>
              </a:rPr>
              <a:t>Влияет на лояльность и выбор магазина ( </a:t>
            </a:r>
            <a:r>
              <a:rPr lang="ru-RU" sz="2200" dirty="0" err="1">
                <a:solidFill>
                  <a:srgbClr val="0272B1"/>
                </a:solidFill>
                <a:hlinkClick r:id="rId8"/>
              </a:rPr>
              <a:t>Арени</a:t>
            </a:r>
            <a:r>
              <a:rPr lang="ru-RU" sz="2200" dirty="0">
                <a:solidFill>
                  <a:srgbClr val="0272B1"/>
                </a:solidFill>
                <a:hlinkClick r:id="rId8"/>
              </a:rPr>
              <a:t>, 2003b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>
                <a:solidFill>
                  <a:srgbClr val="0272B1"/>
                </a:solidFill>
                <a:hlinkClick r:id="rId9"/>
              </a:rPr>
              <a:t>Колдуэлл и </a:t>
            </a:r>
            <a:r>
              <a:rPr lang="ru-RU" sz="2200" dirty="0" err="1">
                <a:solidFill>
                  <a:srgbClr val="0272B1"/>
                </a:solidFill>
                <a:hlinkClick r:id="rId9"/>
              </a:rPr>
              <a:t>Хибберт</a:t>
            </a:r>
            <a:r>
              <a:rPr lang="ru-RU" sz="2200" dirty="0">
                <a:solidFill>
                  <a:srgbClr val="0272B1"/>
                </a:solidFill>
                <a:hlinkClick r:id="rId9"/>
              </a:rPr>
              <a:t>, 2002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>
                <a:solidFill>
                  <a:srgbClr val="0272B1"/>
                </a:solidFill>
                <a:hlinkClick r:id="rId10"/>
              </a:rPr>
              <a:t>Донован и Росситер, 1982).</a:t>
            </a:r>
            <a:r>
              <a:rPr lang="ru-RU" sz="2200" dirty="0">
                <a:solidFill>
                  <a:srgbClr val="1F1F1F"/>
                </a:solidFill>
              </a:rPr>
              <a:t>, </a:t>
            </a:r>
            <a:r>
              <a:rPr lang="ru-RU" sz="2200" dirty="0" err="1">
                <a:solidFill>
                  <a:srgbClr val="0272B1"/>
                </a:solidFill>
                <a:hlinkClick r:id="rId11"/>
              </a:rPr>
              <a:t>Grewal</a:t>
            </a:r>
            <a:r>
              <a:rPr lang="ru-RU" sz="2200" dirty="0">
                <a:solidFill>
                  <a:srgbClr val="0272B1"/>
                </a:solidFill>
                <a:hlinkClick r:id="rId11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11"/>
              </a:rPr>
              <a:t>et</a:t>
            </a:r>
            <a:r>
              <a:rPr lang="ru-RU" sz="2200" dirty="0">
                <a:solidFill>
                  <a:srgbClr val="0272B1"/>
                </a:solidFill>
                <a:hlinkClick r:id="rId11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11"/>
              </a:rPr>
              <a:t>al</a:t>
            </a:r>
            <a:r>
              <a:rPr lang="ru-RU" sz="2200" dirty="0">
                <a:solidFill>
                  <a:srgbClr val="0272B1"/>
                </a:solidFill>
                <a:hlinkClick r:id="rId11"/>
              </a:rPr>
              <a:t>., 2003</a:t>
            </a:r>
            <a:r>
              <a:rPr lang="ru-RU" sz="2200" dirty="0">
                <a:solidFill>
                  <a:srgbClr val="1F1F1F"/>
                </a:solidFill>
              </a:rPr>
              <a:t> ) 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ru-RU" sz="2200" dirty="0">
                <a:solidFill>
                  <a:srgbClr val="1F1F1F"/>
                </a:solidFill>
              </a:rPr>
              <a:t>Создает потенциал для увеличения импульсивных покупок ( 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Matila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and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 </a:t>
            </a:r>
            <a:r>
              <a:rPr lang="ru-RU" sz="2200" dirty="0" err="1">
                <a:solidFill>
                  <a:srgbClr val="0272B1"/>
                </a:solidFill>
                <a:hlinkClick r:id="rId4"/>
              </a:rPr>
              <a:t>Wirtz</a:t>
            </a:r>
            <a:r>
              <a:rPr lang="ru-RU" sz="2200" dirty="0">
                <a:solidFill>
                  <a:srgbClr val="0272B1"/>
                </a:solidFill>
                <a:hlinkClick r:id="rId4"/>
              </a:rPr>
              <a:t>, 2001</a:t>
            </a:r>
            <a:r>
              <a:rPr lang="ru-RU" sz="2200" dirty="0">
                <a:solidFill>
                  <a:srgbClr val="1F1F1F"/>
                </a:solidFill>
              </a:rPr>
              <a:t> ) 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ru-RU" sz="2200" dirty="0">
                <a:solidFill>
                  <a:srgbClr val="1F1F1F"/>
                </a:solidFill>
              </a:rPr>
              <a:t>Влияет на скорость, с которой покупатели совершают покупки или потребляют товары ( </a:t>
            </a:r>
            <a:r>
              <a:rPr lang="ru-RU" sz="2200" dirty="0" err="1">
                <a:solidFill>
                  <a:srgbClr val="0272B1"/>
                </a:solidFill>
                <a:hlinkClick r:id="rId12"/>
              </a:rPr>
              <a:t>Milliman</a:t>
            </a:r>
            <a:r>
              <a:rPr lang="ru-RU" sz="2200" dirty="0">
                <a:solidFill>
                  <a:srgbClr val="0272B1"/>
                </a:solidFill>
                <a:hlinkClick r:id="rId12"/>
              </a:rPr>
              <a:t>, 1982</a:t>
            </a:r>
            <a:r>
              <a:rPr lang="ru-RU" sz="2200" dirty="0">
                <a:solidFill>
                  <a:srgbClr val="1F1F1F"/>
                </a:solidFill>
              </a:rPr>
              <a:t> , </a:t>
            </a:r>
            <a:r>
              <a:rPr lang="ru-RU" sz="2200" dirty="0" err="1">
                <a:solidFill>
                  <a:srgbClr val="0272B1"/>
                </a:solidFill>
                <a:hlinkClick r:id="rId13"/>
              </a:rPr>
              <a:t>Oakes</a:t>
            </a:r>
            <a:r>
              <a:rPr lang="ru-RU" sz="2200" dirty="0">
                <a:solidFill>
                  <a:srgbClr val="0272B1"/>
                </a:solidFill>
                <a:hlinkClick r:id="rId13"/>
              </a:rPr>
              <a:t>, 2000</a:t>
            </a:r>
            <a:r>
              <a:rPr lang="ru-RU" sz="2200" dirty="0">
                <a:solidFill>
                  <a:srgbClr val="1F1F1F"/>
                </a:solidFill>
              </a:rPr>
              <a:t> ).</a:t>
            </a:r>
            <a:endParaRPr lang="en-US" sz="22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99455E4-6CB8-6FC9-C952-4486789586F2}"/>
              </a:ext>
            </a:extLst>
          </p:cNvPr>
          <p:cNvSpPr txBox="1"/>
          <p:nvPr/>
        </p:nvSpPr>
        <p:spPr>
          <a:xfrm>
            <a:off x="1559496" y="512676"/>
            <a:ext cx="8784976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ru-RU" sz="2700" dirty="0"/>
              <a:t>Влияние музыки на экономическое поведение</a:t>
            </a:r>
            <a:endParaRPr lang="en-US" sz="900" dirty="0"/>
          </a:p>
        </p:txBody>
      </p:sp>
    </p:spTree>
    <p:extLst>
      <p:ext uri="{BB962C8B-B14F-4D97-AF65-F5344CB8AC3E}">
        <p14:creationId xmlns:p14="http://schemas.microsoft.com/office/powerpoint/2010/main" val="1642934743"/>
      </p:ext>
    </p:extLst>
  </p:cSld>
  <p:clrMapOvr>
    <a:masterClrMapping/>
  </p:clrMapOvr>
  <p:transition spd="med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1"/>
          </a:xfrm>
          <a:solidFill>
            <a:schemeClr val="bg1">
              <a:lumMod val="75000"/>
            </a:schemeClr>
          </a:solidFill>
        </p:spPr>
      </p:sp>
      <p:sp>
        <p:nvSpPr>
          <p:cNvPr id="8" name="Freeform: Shape 3431"/>
          <p:cNvSpPr>
            <a:spLocks/>
          </p:cNvSpPr>
          <p:nvPr/>
        </p:nvSpPr>
        <p:spPr bwMode="auto">
          <a:xfrm>
            <a:off x="3374636" y="680257"/>
            <a:ext cx="5442728" cy="5497484"/>
          </a:xfrm>
          <a:custGeom>
            <a:avLst/>
            <a:gdLst>
              <a:gd name="connsiteX0" fmla="*/ 648004 w 1655762"/>
              <a:gd name="connsiteY0" fmla="*/ 1660478 h 1687324"/>
              <a:gd name="connsiteX1" fmla="*/ 663646 w 1655762"/>
              <a:gd name="connsiteY1" fmla="*/ 1662715 h 1687324"/>
              <a:gd name="connsiteX2" fmla="*/ 686581 w 1655762"/>
              <a:gd name="connsiteY2" fmla="*/ 1667636 h 1687324"/>
              <a:gd name="connsiteX3" fmla="*/ 683756 w 1655762"/>
              <a:gd name="connsiteY3" fmla="*/ 1667189 h 1687324"/>
              <a:gd name="connsiteX4" fmla="*/ 659177 w 1655762"/>
              <a:gd name="connsiteY4" fmla="*/ 1662715 h 1687324"/>
              <a:gd name="connsiteX5" fmla="*/ 648004 w 1655762"/>
              <a:gd name="connsiteY5" fmla="*/ 1660478 h 1687324"/>
              <a:gd name="connsiteX6" fmla="*/ 655371 w 1655762"/>
              <a:gd name="connsiteY6" fmla="*/ 1644378 h 1687324"/>
              <a:gd name="connsiteX7" fmla="*/ 663574 w 1655762"/>
              <a:gd name="connsiteY7" fmla="*/ 1646049 h 1687324"/>
              <a:gd name="connsiteX8" fmla="*/ 658974 w 1655762"/>
              <a:gd name="connsiteY8" fmla="*/ 1645719 h 1687324"/>
              <a:gd name="connsiteX9" fmla="*/ 652759 w 1655762"/>
              <a:gd name="connsiteY9" fmla="*/ 1643407 h 1687324"/>
              <a:gd name="connsiteX10" fmla="*/ 655371 w 1655762"/>
              <a:gd name="connsiteY10" fmla="*/ 1644378 h 1687324"/>
              <a:gd name="connsiteX11" fmla="*/ 654916 w 1655762"/>
              <a:gd name="connsiteY11" fmla="*/ 1644286 h 1687324"/>
              <a:gd name="connsiteX12" fmla="*/ 652751 w 1655762"/>
              <a:gd name="connsiteY12" fmla="*/ 1643404 h 1687324"/>
              <a:gd name="connsiteX13" fmla="*/ 652759 w 1655762"/>
              <a:gd name="connsiteY13" fmla="*/ 1643407 h 1687324"/>
              <a:gd name="connsiteX14" fmla="*/ 652753 w 1655762"/>
              <a:gd name="connsiteY14" fmla="*/ 1643405 h 1687324"/>
              <a:gd name="connsiteX15" fmla="*/ 607783 w 1655762"/>
              <a:gd name="connsiteY15" fmla="*/ 1633631 h 1687324"/>
              <a:gd name="connsiteX16" fmla="*/ 623425 w 1655762"/>
              <a:gd name="connsiteY16" fmla="*/ 1635869 h 1687324"/>
              <a:gd name="connsiteX17" fmla="*/ 620912 w 1655762"/>
              <a:gd name="connsiteY17" fmla="*/ 1635869 h 1687324"/>
              <a:gd name="connsiteX18" fmla="*/ 632363 w 1655762"/>
              <a:gd name="connsiteY18" fmla="*/ 1638106 h 1687324"/>
              <a:gd name="connsiteX19" fmla="*/ 627894 w 1655762"/>
              <a:gd name="connsiteY19" fmla="*/ 1638106 h 1687324"/>
              <a:gd name="connsiteX20" fmla="*/ 618956 w 1655762"/>
              <a:gd name="connsiteY20" fmla="*/ 1635869 h 1687324"/>
              <a:gd name="connsiteX21" fmla="*/ 620911 w 1655762"/>
              <a:gd name="connsiteY21" fmla="*/ 1635869 h 1687324"/>
              <a:gd name="connsiteX22" fmla="*/ 607783 w 1655762"/>
              <a:gd name="connsiteY22" fmla="*/ 1633631 h 1687324"/>
              <a:gd name="connsiteX23" fmla="*/ 1244615 w 1655762"/>
              <a:gd name="connsiteY23" fmla="*/ 1577701 h 1687324"/>
              <a:gd name="connsiteX24" fmla="*/ 1213332 w 1655762"/>
              <a:gd name="connsiteY24" fmla="*/ 1591125 h 1687324"/>
              <a:gd name="connsiteX25" fmla="*/ 1228973 w 1655762"/>
              <a:gd name="connsiteY25" fmla="*/ 1584413 h 1687324"/>
              <a:gd name="connsiteX26" fmla="*/ 1235677 w 1655762"/>
              <a:gd name="connsiteY26" fmla="*/ 1579939 h 1687324"/>
              <a:gd name="connsiteX27" fmla="*/ 1240146 w 1655762"/>
              <a:gd name="connsiteY27" fmla="*/ 1579659 h 1687324"/>
              <a:gd name="connsiteX28" fmla="*/ 1244615 w 1655762"/>
              <a:gd name="connsiteY28" fmla="*/ 1577701 h 1687324"/>
              <a:gd name="connsiteX29" fmla="*/ 1269194 w 1655762"/>
              <a:gd name="connsiteY29" fmla="*/ 1559804 h 1687324"/>
              <a:gd name="connsiteX30" fmla="*/ 1260256 w 1655762"/>
              <a:gd name="connsiteY30" fmla="*/ 1566515 h 1687324"/>
              <a:gd name="connsiteX31" fmla="*/ 1242380 w 1655762"/>
              <a:gd name="connsiteY31" fmla="*/ 1577701 h 1687324"/>
              <a:gd name="connsiteX32" fmla="*/ 1235677 w 1655762"/>
              <a:gd name="connsiteY32" fmla="*/ 1579939 h 1687324"/>
              <a:gd name="connsiteX33" fmla="*/ 1249084 w 1655762"/>
              <a:gd name="connsiteY33" fmla="*/ 1570990 h 1687324"/>
              <a:gd name="connsiteX34" fmla="*/ 1253106 w 1655762"/>
              <a:gd name="connsiteY34" fmla="*/ 1568753 h 1687324"/>
              <a:gd name="connsiteX35" fmla="*/ 1253553 w 1655762"/>
              <a:gd name="connsiteY35" fmla="*/ 1568753 h 1687324"/>
              <a:gd name="connsiteX36" fmla="*/ 1255784 w 1655762"/>
              <a:gd name="connsiteY36" fmla="*/ 1567263 h 1687324"/>
              <a:gd name="connsiteX37" fmla="*/ 1296753 w 1655762"/>
              <a:gd name="connsiteY37" fmla="*/ 1540415 h 1687324"/>
              <a:gd name="connsiteX38" fmla="*/ 1294891 w 1655762"/>
              <a:gd name="connsiteY38" fmla="*/ 1541907 h 1687324"/>
              <a:gd name="connsiteX39" fmla="*/ 1291539 w 1655762"/>
              <a:gd name="connsiteY39" fmla="*/ 1544144 h 1687324"/>
              <a:gd name="connsiteX40" fmla="*/ 1284745 w 1655762"/>
              <a:gd name="connsiteY40" fmla="*/ 1547545 h 1687324"/>
              <a:gd name="connsiteX41" fmla="*/ 1290377 w 1655762"/>
              <a:gd name="connsiteY41" fmla="*/ 1543607 h 1687324"/>
              <a:gd name="connsiteX42" fmla="*/ 366455 w 1655762"/>
              <a:gd name="connsiteY42" fmla="*/ 1515058 h 1687324"/>
              <a:gd name="connsiteX43" fmla="*/ 366457 w 1655762"/>
              <a:gd name="connsiteY43" fmla="*/ 1515059 h 1687324"/>
              <a:gd name="connsiteX44" fmla="*/ 366457 w 1655762"/>
              <a:gd name="connsiteY44" fmla="*/ 1515060 h 1687324"/>
              <a:gd name="connsiteX45" fmla="*/ 432213 w 1655762"/>
              <a:gd name="connsiteY45" fmla="*/ 1509584 h 1687324"/>
              <a:gd name="connsiteX46" fmla="*/ 432934 w 1655762"/>
              <a:gd name="connsiteY46" fmla="*/ 1510026 h 1687324"/>
              <a:gd name="connsiteX47" fmla="*/ 446900 w 1655762"/>
              <a:gd name="connsiteY47" fmla="*/ 1517297 h 1687324"/>
              <a:gd name="connsiteX48" fmla="*/ 438742 w 1655762"/>
              <a:gd name="connsiteY48" fmla="*/ 1512397 h 1687324"/>
              <a:gd name="connsiteX49" fmla="*/ 352913 w 1655762"/>
              <a:gd name="connsiteY49" fmla="*/ 1506437 h 1687324"/>
              <a:gd name="connsiteX50" fmla="*/ 354727 w 1655762"/>
              <a:gd name="connsiteY50" fmla="*/ 1507510 h 1687324"/>
              <a:gd name="connsiteX51" fmla="*/ 362370 w 1655762"/>
              <a:gd name="connsiteY51" fmla="*/ 1511786 h 1687324"/>
              <a:gd name="connsiteX52" fmla="*/ 366452 w 1655762"/>
              <a:gd name="connsiteY52" fmla="*/ 1515055 h 1687324"/>
              <a:gd name="connsiteX53" fmla="*/ 366455 w 1655762"/>
              <a:gd name="connsiteY53" fmla="*/ 1515058 h 1687324"/>
              <a:gd name="connsiteX54" fmla="*/ 355285 w 1655762"/>
              <a:gd name="connsiteY54" fmla="*/ 1508348 h 1687324"/>
              <a:gd name="connsiteX55" fmla="*/ 348582 w 1655762"/>
              <a:gd name="connsiteY55" fmla="*/ 1502946 h 1687324"/>
              <a:gd name="connsiteX56" fmla="*/ 352913 w 1655762"/>
              <a:gd name="connsiteY56" fmla="*/ 1506437 h 1687324"/>
              <a:gd name="connsiteX57" fmla="*/ 348582 w 1655762"/>
              <a:gd name="connsiteY57" fmla="*/ 1503874 h 1687324"/>
              <a:gd name="connsiteX58" fmla="*/ 344380 w 1655762"/>
              <a:gd name="connsiteY58" fmla="*/ 1499560 h 1687324"/>
              <a:gd name="connsiteX59" fmla="*/ 348582 w 1655762"/>
              <a:gd name="connsiteY59" fmla="*/ 1502084 h 1687324"/>
              <a:gd name="connsiteX60" fmla="*/ 348582 w 1655762"/>
              <a:gd name="connsiteY60" fmla="*/ 1502946 h 1687324"/>
              <a:gd name="connsiteX61" fmla="*/ 344113 w 1655762"/>
              <a:gd name="connsiteY61" fmla="*/ 1499400 h 1687324"/>
              <a:gd name="connsiteX62" fmla="*/ 344203 w 1655762"/>
              <a:gd name="connsiteY62" fmla="*/ 1499418 h 1687324"/>
              <a:gd name="connsiteX63" fmla="*/ 344380 w 1655762"/>
              <a:gd name="connsiteY63" fmla="*/ 1499560 h 1687324"/>
              <a:gd name="connsiteX64" fmla="*/ 337409 w 1655762"/>
              <a:gd name="connsiteY64" fmla="*/ 1494925 h 1687324"/>
              <a:gd name="connsiteX65" fmla="*/ 343786 w 1655762"/>
              <a:gd name="connsiteY65" fmla="*/ 1499089 h 1687324"/>
              <a:gd name="connsiteX66" fmla="*/ 344113 w 1655762"/>
              <a:gd name="connsiteY66" fmla="*/ 1499400 h 1687324"/>
              <a:gd name="connsiteX67" fmla="*/ 337409 w 1655762"/>
              <a:gd name="connsiteY67" fmla="*/ 1494925 h 1687324"/>
              <a:gd name="connsiteX68" fmla="*/ 400647 w 1655762"/>
              <a:gd name="connsiteY68" fmla="*/ 1491570 h 1687324"/>
              <a:gd name="connsiteX69" fmla="*/ 401372 w 1655762"/>
              <a:gd name="connsiteY69" fmla="*/ 1491849 h 1687324"/>
              <a:gd name="connsiteX70" fmla="*/ 406679 w 1655762"/>
              <a:gd name="connsiteY70" fmla="*/ 1494925 h 1687324"/>
              <a:gd name="connsiteX71" fmla="*/ 398858 w 1655762"/>
              <a:gd name="connsiteY71" fmla="*/ 1487934 h 1687324"/>
              <a:gd name="connsiteX72" fmla="*/ 401093 w 1655762"/>
              <a:gd name="connsiteY72" fmla="*/ 1489612 h 1687324"/>
              <a:gd name="connsiteX73" fmla="*/ 402210 w 1655762"/>
              <a:gd name="connsiteY73" fmla="*/ 1490451 h 1687324"/>
              <a:gd name="connsiteX74" fmla="*/ 398858 w 1655762"/>
              <a:gd name="connsiteY74" fmla="*/ 1487934 h 1687324"/>
              <a:gd name="connsiteX75" fmla="*/ 331646 w 1655762"/>
              <a:gd name="connsiteY75" fmla="*/ 1487271 h 1687324"/>
              <a:gd name="connsiteX76" fmla="*/ 333521 w 1655762"/>
              <a:gd name="connsiteY76" fmla="*/ 1487772 h 1687324"/>
              <a:gd name="connsiteX77" fmla="*/ 334616 w 1655762"/>
              <a:gd name="connsiteY77" fmla="*/ 1488493 h 1687324"/>
              <a:gd name="connsiteX78" fmla="*/ 334896 w 1655762"/>
              <a:gd name="connsiteY78" fmla="*/ 1489472 h 1687324"/>
              <a:gd name="connsiteX79" fmla="*/ 393272 w 1655762"/>
              <a:gd name="connsiteY79" fmla="*/ 1485976 h 1687324"/>
              <a:gd name="connsiteX80" fmla="*/ 394947 w 1655762"/>
              <a:gd name="connsiteY80" fmla="*/ 1486535 h 1687324"/>
              <a:gd name="connsiteX81" fmla="*/ 394948 w 1655762"/>
              <a:gd name="connsiteY81" fmla="*/ 1486536 h 1687324"/>
              <a:gd name="connsiteX82" fmla="*/ 394948 w 1655762"/>
              <a:gd name="connsiteY82" fmla="*/ 1486536 h 1687324"/>
              <a:gd name="connsiteX83" fmla="*/ 397741 w 1655762"/>
              <a:gd name="connsiteY83" fmla="*/ 1488214 h 1687324"/>
              <a:gd name="connsiteX84" fmla="*/ 393272 w 1655762"/>
              <a:gd name="connsiteY84" fmla="*/ 1485976 h 1687324"/>
              <a:gd name="connsiteX85" fmla="*/ 1369950 w 1655762"/>
              <a:gd name="connsiteY85" fmla="*/ 1485095 h 1687324"/>
              <a:gd name="connsiteX86" fmla="*/ 1349636 w 1655762"/>
              <a:gd name="connsiteY86" fmla="*/ 1501637 h 1687324"/>
              <a:gd name="connsiteX87" fmla="*/ 1365278 w 1655762"/>
              <a:gd name="connsiteY87" fmla="*/ 1488214 h 1687324"/>
              <a:gd name="connsiteX88" fmla="*/ 328474 w 1655762"/>
              <a:gd name="connsiteY88" fmla="*/ 1484962 h 1687324"/>
              <a:gd name="connsiteX89" fmla="*/ 330147 w 1655762"/>
              <a:gd name="connsiteY89" fmla="*/ 1486256 h 1687324"/>
              <a:gd name="connsiteX90" fmla="*/ 331646 w 1655762"/>
              <a:gd name="connsiteY90" fmla="*/ 1487271 h 1687324"/>
              <a:gd name="connsiteX91" fmla="*/ 330985 w 1655762"/>
              <a:gd name="connsiteY91" fmla="*/ 1487095 h 1687324"/>
              <a:gd name="connsiteX92" fmla="*/ 324002 w 1655762"/>
              <a:gd name="connsiteY92" fmla="*/ 1481502 h 1687324"/>
              <a:gd name="connsiteX93" fmla="*/ 325780 w 1655762"/>
              <a:gd name="connsiteY93" fmla="*/ 1482673 h 1687324"/>
              <a:gd name="connsiteX94" fmla="*/ 328474 w 1655762"/>
              <a:gd name="connsiteY94" fmla="*/ 1484962 h 1687324"/>
              <a:gd name="connsiteX95" fmla="*/ 1179815 w 1655762"/>
              <a:gd name="connsiteY95" fmla="*/ 1464723 h 1687324"/>
              <a:gd name="connsiteX96" fmla="*/ 1170876 w 1655762"/>
              <a:gd name="connsiteY96" fmla="*/ 1470316 h 1687324"/>
              <a:gd name="connsiteX97" fmla="*/ 1164173 w 1655762"/>
              <a:gd name="connsiteY97" fmla="*/ 1472553 h 1687324"/>
              <a:gd name="connsiteX98" fmla="*/ 364223 w 1655762"/>
              <a:gd name="connsiteY98" fmla="*/ 1463604 h 1687324"/>
              <a:gd name="connsiteX99" fmla="*/ 370592 w 1655762"/>
              <a:gd name="connsiteY99" fmla="*/ 1467855 h 1687324"/>
              <a:gd name="connsiteX100" fmla="*/ 364223 w 1655762"/>
              <a:gd name="connsiteY100" fmla="*/ 1463604 h 1687324"/>
              <a:gd name="connsiteX101" fmla="*/ 1185176 w 1655762"/>
              <a:gd name="connsiteY101" fmla="*/ 1461368 h 1687324"/>
              <a:gd name="connsiteX102" fmla="*/ 1182049 w 1655762"/>
              <a:gd name="connsiteY102" fmla="*/ 1463604 h 1687324"/>
              <a:gd name="connsiteX103" fmla="*/ 1179815 w 1655762"/>
              <a:gd name="connsiteY103" fmla="*/ 1464723 h 1687324"/>
              <a:gd name="connsiteX104" fmla="*/ 359754 w 1655762"/>
              <a:gd name="connsiteY104" fmla="*/ 1456893 h 1687324"/>
              <a:gd name="connsiteX105" fmla="*/ 366458 w 1655762"/>
              <a:gd name="connsiteY105" fmla="*/ 1461367 h 1687324"/>
              <a:gd name="connsiteX106" fmla="*/ 365181 w 1655762"/>
              <a:gd name="connsiteY106" fmla="*/ 1461239 h 1687324"/>
              <a:gd name="connsiteX107" fmla="*/ 1421606 w 1655762"/>
              <a:gd name="connsiteY107" fmla="*/ 1451421 h 1687324"/>
              <a:gd name="connsiteX108" fmla="*/ 1421606 w 1655762"/>
              <a:gd name="connsiteY108" fmla="*/ 1451422 h 1687324"/>
              <a:gd name="connsiteX109" fmla="*/ 1421605 w 1655762"/>
              <a:gd name="connsiteY109" fmla="*/ 1451423 h 1687324"/>
              <a:gd name="connsiteX110" fmla="*/ 1423987 w 1655762"/>
              <a:gd name="connsiteY110" fmla="*/ 1449199 h 1687324"/>
              <a:gd name="connsiteX111" fmla="*/ 1421606 w 1655762"/>
              <a:gd name="connsiteY111" fmla="*/ 1451421 h 1687324"/>
              <a:gd name="connsiteX112" fmla="*/ 1421904 w 1655762"/>
              <a:gd name="connsiteY112" fmla="*/ 1450310 h 1687324"/>
              <a:gd name="connsiteX113" fmla="*/ 1423987 w 1655762"/>
              <a:gd name="connsiteY113" fmla="*/ 1449199 h 1687324"/>
              <a:gd name="connsiteX114" fmla="*/ 1206624 w 1655762"/>
              <a:gd name="connsiteY114" fmla="*/ 1447947 h 1687324"/>
              <a:gd name="connsiteX115" fmla="*/ 1188752 w 1655762"/>
              <a:gd name="connsiteY115" fmla="*/ 1459130 h 1687324"/>
              <a:gd name="connsiteX116" fmla="*/ 1185176 w 1655762"/>
              <a:gd name="connsiteY116" fmla="*/ 1461368 h 1687324"/>
              <a:gd name="connsiteX117" fmla="*/ 1197690 w 1655762"/>
              <a:gd name="connsiteY117" fmla="*/ 1452418 h 1687324"/>
              <a:gd name="connsiteX118" fmla="*/ 1206631 w 1655762"/>
              <a:gd name="connsiteY118" fmla="*/ 1447943 h 1687324"/>
              <a:gd name="connsiteX119" fmla="*/ 1206624 w 1655762"/>
              <a:gd name="connsiteY119" fmla="*/ 1447947 h 1687324"/>
              <a:gd name="connsiteX120" fmla="*/ 1206628 w 1655762"/>
              <a:gd name="connsiteY120" fmla="*/ 1447944 h 1687324"/>
              <a:gd name="connsiteX121" fmla="*/ 274848 w 1655762"/>
              <a:gd name="connsiteY121" fmla="*/ 1443474 h 1687324"/>
              <a:gd name="connsiteX122" fmla="*/ 279033 w 1655762"/>
              <a:gd name="connsiteY122" fmla="*/ 1446826 h 1687324"/>
              <a:gd name="connsiteX123" fmla="*/ 281547 w 1655762"/>
              <a:gd name="connsiteY123" fmla="*/ 1450181 h 1687324"/>
              <a:gd name="connsiteX124" fmla="*/ 274843 w 1655762"/>
              <a:gd name="connsiteY124" fmla="*/ 1443470 h 1687324"/>
              <a:gd name="connsiteX125" fmla="*/ 274846 w 1655762"/>
              <a:gd name="connsiteY125" fmla="*/ 1443472 h 1687324"/>
              <a:gd name="connsiteX126" fmla="*/ 274848 w 1655762"/>
              <a:gd name="connsiteY126" fmla="*/ 1443474 h 1687324"/>
              <a:gd name="connsiteX127" fmla="*/ 1217801 w 1655762"/>
              <a:gd name="connsiteY127" fmla="*/ 1441232 h 1687324"/>
              <a:gd name="connsiteX128" fmla="*/ 1218918 w 1655762"/>
              <a:gd name="connsiteY128" fmla="*/ 1441232 h 1687324"/>
              <a:gd name="connsiteX129" fmla="*/ 1215566 w 1655762"/>
              <a:gd name="connsiteY129" fmla="*/ 1443470 h 1687324"/>
              <a:gd name="connsiteX130" fmla="*/ 1206631 w 1655762"/>
              <a:gd name="connsiteY130" fmla="*/ 1447943 h 1687324"/>
              <a:gd name="connsiteX131" fmla="*/ 335175 w 1655762"/>
              <a:gd name="connsiteY131" fmla="*/ 1440487 h 1687324"/>
              <a:gd name="connsiteX132" fmla="*/ 339644 w 1655762"/>
              <a:gd name="connsiteY132" fmla="*/ 1443470 h 1687324"/>
              <a:gd name="connsiteX133" fmla="*/ 346347 w 1655762"/>
              <a:gd name="connsiteY133" fmla="*/ 1447944 h 1687324"/>
              <a:gd name="connsiteX134" fmla="*/ 348492 w 1655762"/>
              <a:gd name="connsiteY134" fmla="*/ 1449823 h 1687324"/>
              <a:gd name="connsiteX135" fmla="*/ 348582 w 1655762"/>
              <a:gd name="connsiteY135" fmla="*/ 1450181 h 1687324"/>
              <a:gd name="connsiteX136" fmla="*/ 348901 w 1655762"/>
              <a:gd name="connsiteY136" fmla="*/ 1450181 h 1687324"/>
              <a:gd name="connsiteX137" fmla="*/ 364223 w 1655762"/>
              <a:gd name="connsiteY137" fmla="*/ 1463604 h 1687324"/>
              <a:gd name="connsiteX138" fmla="*/ 357520 w 1655762"/>
              <a:gd name="connsiteY138" fmla="*/ 1459130 h 1687324"/>
              <a:gd name="connsiteX139" fmla="*/ 350816 w 1655762"/>
              <a:gd name="connsiteY139" fmla="*/ 1454656 h 1687324"/>
              <a:gd name="connsiteX140" fmla="*/ 340482 w 1655762"/>
              <a:gd name="connsiteY140" fmla="*/ 1447105 h 1687324"/>
              <a:gd name="connsiteX141" fmla="*/ 335177 w 1655762"/>
              <a:gd name="connsiteY141" fmla="*/ 1441235 h 1687324"/>
              <a:gd name="connsiteX142" fmla="*/ 341878 w 1655762"/>
              <a:gd name="connsiteY142" fmla="*/ 1447944 h 1687324"/>
              <a:gd name="connsiteX143" fmla="*/ 335175 w 1655762"/>
              <a:gd name="connsiteY143" fmla="*/ 1441232 h 1687324"/>
              <a:gd name="connsiteX144" fmla="*/ 339644 w 1655762"/>
              <a:gd name="connsiteY144" fmla="*/ 1438995 h 1687324"/>
              <a:gd name="connsiteX145" fmla="*/ 341878 w 1655762"/>
              <a:gd name="connsiteY145" fmla="*/ 1438995 h 1687324"/>
              <a:gd name="connsiteX146" fmla="*/ 353051 w 1655762"/>
              <a:gd name="connsiteY146" fmla="*/ 1447944 h 1687324"/>
              <a:gd name="connsiteX147" fmla="*/ 348582 w 1655762"/>
              <a:gd name="connsiteY147" fmla="*/ 1445707 h 1687324"/>
              <a:gd name="connsiteX148" fmla="*/ 344112 w 1655762"/>
              <a:gd name="connsiteY148" fmla="*/ 1443469 h 1687324"/>
              <a:gd name="connsiteX149" fmla="*/ 332940 w 1655762"/>
              <a:gd name="connsiteY149" fmla="*/ 1438995 h 1687324"/>
              <a:gd name="connsiteX150" fmla="*/ 333646 w 1655762"/>
              <a:gd name="connsiteY150" fmla="*/ 1439466 h 1687324"/>
              <a:gd name="connsiteX151" fmla="*/ 335175 w 1655762"/>
              <a:gd name="connsiteY151" fmla="*/ 1441232 h 1687324"/>
              <a:gd name="connsiteX152" fmla="*/ 335177 w 1655762"/>
              <a:gd name="connsiteY152" fmla="*/ 1441235 h 1687324"/>
              <a:gd name="connsiteX153" fmla="*/ 268140 w 1655762"/>
              <a:gd name="connsiteY153" fmla="*/ 1436758 h 1687324"/>
              <a:gd name="connsiteX154" fmla="*/ 272609 w 1655762"/>
              <a:gd name="connsiteY154" fmla="*/ 1441232 h 1687324"/>
              <a:gd name="connsiteX155" fmla="*/ 279312 w 1655762"/>
              <a:gd name="connsiteY155" fmla="*/ 1445707 h 1687324"/>
              <a:gd name="connsiteX156" fmla="*/ 281547 w 1655762"/>
              <a:gd name="connsiteY156" fmla="*/ 1447944 h 1687324"/>
              <a:gd name="connsiteX157" fmla="*/ 280709 w 1655762"/>
              <a:gd name="connsiteY157" fmla="*/ 1447385 h 1687324"/>
              <a:gd name="connsiteX158" fmla="*/ 274846 w 1655762"/>
              <a:gd name="connsiteY158" fmla="*/ 1443472 h 1687324"/>
              <a:gd name="connsiteX159" fmla="*/ 326237 w 1655762"/>
              <a:gd name="connsiteY159" fmla="*/ 1434521 h 1687324"/>
              <a:gd name="connsiteX160" fmla="*/ 332940 w 1655762"/>
              <a:gd name="connsiteY160" fmla="*/ 1438995 h 1687324"/>
              <a:gd name="connsiteX161" fmla="*/ 332940 w 1655762"/>
              <a:gd name="connsiteY161" fmla="*/ 1441232 h 1687324"/>
              <a:gd name="connsiteX162" fmla="*/ 326237 w 1655762"/>
              <a:gd name="connsiteY162" fmla="*/ 1434521 h 1687324"/>
              <a:gd name="connsiteX163" fmla="*/ 327912 w 1655762"/>
              <a:gd name="connsiteY163" fmla="*/ 1429673 h 1687324"/>
              <a:gd name="connsiteX164" fmla="*/ 328471 w 1655762"/>
              <a:gd name="connsiteY164" fmla="*/ 1430046 h 1687324"/>
              <a:gd name="connsiteX165" fmla="*/ 328127 w 1655762"/>
              <a:gd name="connsiteY165" fmla="*/ 1429874 h 1687324"/>
              <a:gd name="connsiteX166" fmla="*/ 325678 w 1655762"/>
              <a:gd name="connsiteY166" fmla="*/ 1428182 h 1687324"/>
              <a:gd name="connsiteX167" fmla="*/ 326516 w 1655762"/>
              <a:gd name="connsiteY167" fmla="*/ 1428369 h 1687324"/>
              <a:gd name="connsiteX168" fmla="*/ 327912 w 1655762"/>
              <a:gd name="connsiteY168" fmla="*/ 1429673 h 1687324"/>
              <a:gd name="connsiteX169" fmla="*/ 321771 w 1655762"/>
              <a:gd name="connsiteY169" fmla="*/ 1427812 h 1687324"/>
              <a:gd name="connsiteX170" fmla="*/ 323444 w 1655762"/>
              <a:gd name="connsiteY170" fmla="*/ 1428928 h 1687324"/>
              <a:gd name="connsiteX171" fmla="*/ 323630 w 1655762"/>
              <a:gd name="connsiteY171" fmla="*/ 1429301 h 1687324"/>
              <a:gd name="connsiteX172" fmla="*/ 321769 w 1655762"/>
              <a:gd name="connsiteY172" fmla="*/ 1427810 h 1687324"/>
              <a:gd name="connsiteX173" fmla="*/ 321771 w 1655762"/>
              <a:gd name="connsiteY173" fmla="*/ 1427812 h 1687324"/>
              <a:gd name="connsiteX174" fmla="*/ 321770 w 1655762"/>
              <a:gd name="connsiteY174" fmla="*/ 1427811 h 1687324"/>
              <a:gd name="connsiteX175" fmla="*/ 324002 w 1655762"/>
              <a:gd name="connsiteY175" fmla="*/ 1427809 h 1687324"/>
              <a:gd name="connsiteX176" fmla="*/ 328127 w 1655762"/>
              <a:gd name="connsiteY176" fmla="*/ 1429874 h 1687324"/>
              <a:gd name="connsiteX177" fmla="*/ 330706 w 1655762"/>
              <a:gd name="connsiteY177" fmla="*/ 1432284 h 1687324"/>
              <a:gd name="connsiteX178" fmla="*/ 332940 w 1655762"/>
              <a:gd name="connsiteY178" fmla="*/ 1434521 h 1687324"/>
              <a:gd name="connsiteX179" fmla="*/ 339644 w 1655762"/>
              <a:gd name="connsiteY179" fmla="*/ 1441232 h 1687324"/>
              <a:gd name="connsiteX180" fmla="*/ 342437 w 1655762"/>
              <a:gd name="connsiteY180" fmla="*/ 1442631 h 1687324"/>
              <a:gd name="connsiteX181" fmla="*/ 344112 w 1655762"/>
              <a:gd name="connsiteY181" fmla="*/ 1443469 h 1687324"/>
              <a:gd name="connsiteX182" fmla="*/ 344113 w 1655762"/>
              <a:gd name="connsiteY182" fmla="*/ 1443470 h 1687324"/>
              <a:gd name="connsiteX183" fmla="*/ 348582 w 1655762"/>
              <a:gd name="connsiteY183" fmla="*/ 1445707 h 1687324"/>
              <a:gd name="connsiteX184" fmla="*/ 353051 w 1655762"/>
              <a:gd name="connsiteY184" fmla="*/ 1450181 h 1687324"/>
              <a:gd name="connsiteX185" fmla="*/ 359754 w 1655762"/>
              <a:gd name="connsiteY185" fmla="*/ 1456893 h 1687324"/>
              <a:gd name="connsiteX186" fmla="*/ 348582 w 1655762"/>
              <a:gd name="connsiteY186" fmla="*/ 1447944 h 1687324"/>
              <a:gd name="connsiteX187" fmla="*/ 350816 w 1655762"/>
              <a:gd name="connsiteY187" fmla="*/ 1450181 h 1687324"/>
              <a:gd name="connsiteX188" fmla="*/ 348901 w 1655762"/>
              <a:gd name="connsiteY188" fmla="*/ 1450181 h 1687324"/>
              <a:gd name="connsiteX189" fmla="*/ 348492 w 1655762"/>
              <a:gd name="connsiteY189" fmla="*/ 1449823 h 1687324"/>
              <a:gd name="connsiteX190" fmla="*/ 348302 w 1655762"/>
              <a:gd name="connsiteY190" fmla="*/ 1449063 h 1687324"/>
              <a:gd name="connsiteX191" fmla="*/ 346347 w 1655762"/>
              <a:gd name="connsiteY191" fmla="*/ 1447944 h 1687324"/>
              <a:gd name="connsiteX192" fmla="*/ 335447 w 1655762"/>
              <a:gd name="connsiteY192" fmla="*/ 1438122 h 1687324"/>
              <a:gd name="connsiteX193" fmla="*/ 333499 w 1655762"/>
              <a:gd name="connsiteY193" fmla="*/ 1435639 h 1687324"/>
              <a:gd name="connsiteX194" fmla="*/ 324002 w 1655762"/>
              <a:gd name="connsiteY194" fmla="*/ 1427809 h 1687324"/>
              <a:gd name="connsiteX195" fmla="*/ 321768 w 1655762"/>
              <a:gd name="connsiteY195" fmla="*/ 1427809 h 1687324"/>
              <a:gd name="connsiteX196" fmla="*/ 321769 w 1655762"/>
              <a:gd name="connsiteY196" fmla="*/ 1427810 h 1687324"/>
              <a:gd name="connsiteX197" fmla="*/ 321768 w 1655762"/>
              <a:gd name="connsiteY197" fmla="*/ 1427810 h 1687324"/>
              <a:gd name="connsiteX198" fmla="*/ 324003 w 1655762"/>
              <a:gd name="connsiteY198" fmla="*/ 1425573 h 1687324"/>
              <a:gd name="connsiteX199" fmla="*/ 334431 w 1655762"/>
              <a:gd name="connsiteY199" fmla="*/ 1433030 h 1687324"/>
              <a:gd name="connsiteX200" fmla="*/ 341878 w 1655762"/>
              <a:gd name="connsiteY200" fmla="*/ 1438995 h 1687324"/>
              <a:gd name="connsiteX201" fmla="*/ 326237 w 1655762"/>
              <a:gd name="connsiteY201" fmla="*/ 1427809 h 1687324"/>
              <a:gd name="connsiteX202" fmla="*/ 321768 w 1655762"/>
              <a:gd name="connsiteY202" fmla="*/ 1425572 h 1687324"/>
              <a:gd name="connsiteX203" fmla="*/ 325678 w 1655762"/>
              <a:gd name="connsiteY203" fmla="*/ 1428182 h 1687324"/>
              <a:gd name="connsiteX204" fmla="*/ 324002 w 1655762"/>
              <a:gd name="connsiteY204" fmla="*/ 1427809 h 1687324"/>
              <a:gd name="connsiteX205" fmla="*/ 335447 w 1655762"/>
              <a:gd name="connsiteY205" fmla="*/ 1438122 h 1687324"/>
              <a:gd name="connsiteX206" fmla="*/ 339644 w 1655762"/>
              <a:gd name="connsiteY206" fmla="*/ 1443470 h 1687324"/>
              <a:gd name="connsiteX207" fmla="*/ 335175 w 1655762"/>
              <a:gd name="connsiteY207" fmla="*/ 1438995 h 1687324"/>
              <a:gd name="connsiteX208" fmla="*/ 332940 w 1655762"/>
              <a:gd name="connsiteY208" fmla="*/ 1436758 h 1687324"/>
              <a:gd name="connsiteX209" fmla="*/ 330457 w 1655762"/>
              <a:gd name="connsiteY209" fmla="*/ 1434770 h 1687324"/>
              <a:gd name="connsiteX210" fmla="*/ 328471 w 1655762"/>
              <a:gd name="connsiteY210" fmla="*/ 1432284 h 1687324"/>
              <a:gd name="connsiteX211" fmla="*/ 323444 w 1655762"/>
              <a:gd name="connsiteY211" fmla="*/ 1428928 h 1687324"/>
              <a:gd name="connsiteX212" fmla="*/ 322885 w 1655762"/>
              <a:gd name="connsiteY212" fmla="*/ 1427809 h 1687324"/>
              <a:gd name="connsiteX213" fmla="*/ 321768 w 1655762"/>
              <a:gd name="connsiteY213" fmla="*/ 1425572 h 1687324"/>
              <a:gd name="connsiteX214" fmla="*/ 322885 w 1655762"/>
              <a:gd name="connsiteY214" fmla="*/ 1424454 h 1687324"/>
              <a:gd name="connsiteX215" fmla="*/ 324003 w 1655762"/>
              <a:gd name="connsiteY215" fmla="*/ 1425573 h 1687324"/>
              <a:gd name="connsiteX216" fmla="*/ 324002 w 1655762"/>
              <a:gd name="connsiteY216" fmla="*/ 1425572 h 1687324"/>
              <a:gd name="connsiteX217" fmla="*/ 317299 w 1655762"/>
              <a:gd name="connsiteY217" fmla="*/ 1423335 h 1687324"/>
              <a:gd name="connsiteX218" fmla="*/ 321768 w 1655762"/>
              <a:gd name="connsiteY218" fmla="*/ 1427810 h 1687324"/>
              <a:gd name="connsiteX219" fmla="*/ 321770 w 1655762"/>
              <a:gd name="connsiteY219" fmla="*/ 1427811 h 1687324"/>
              <a:gd name="connsiteX220" fmla="*/ 324002 w 1655762"/>
              <a:gd name="connsiteY220" fmla="*/ 1430046 h 1687324"/>
              <a:gd name="connsiteX221" fmla="*/ 323630 w 1655762"/>
              <a:gd name="connsiteY221" fmla="*/ 1429301 h 1687324"/>
              <a:gd name="connsiteX222" fmla="*/ 330457 w 1655762"/>
              <a:gd name="connsiteY222" fmla="*/ 1434770 h 1687324"/>
              <a:gd name="connsiteX223" fmla="*/ 331823 w 1655762"/>
              <a:gd name="connsiteY223" fmla="*/ 1436479 h 1687324"/>
              <a:gd name="connsiteX224" fmla="*/ 335175 w 1655762"/>
              <a:gd name="connsiteY224" fmla="*/ 1438995 h 1687324"/>
              <a:gd name="connsiteX225" fmla="*/ 335175 w 1655762"/>
              <a:gd name="connsiteY225" fmla="*/ 1440487 h 1687324"/>
              <a:gd name="connsiteX226" fmla="*/ 333646 w 1655762"/>
              <a:gd name="connsiteY226" fmla="*/ 1439466 h 1687324"/>
              <a:gd name="connsiteX227" fmla="*/ 331544 w 1655762"/>
              <a:gd name="connsiteY227" fmla="*/ 1437038 h 1687324"/>
              <a:gd name="connsiteX228" fmla="*/ 326237 w 1655762"/>
              <a:gd name="connsiteY228" fmla="*/ 1434521 h 1687324"/>
              <a:gd name="connsiteX229" fmla="*/ 319533 w 1655762"/>
              <a:gd name="connsiteY229" fmla="*/ 1425572 h 1687324"/>
              <a:gd name="connsiteX230" fmla="*/ 315065 w 1655762"/>
              <a:gd name="connsiteY230" fmla="*/ 1421098 h 1687324"/>
              <a:gd name="connsiteX231" fmla="*/ 317857 w 1655762"/>
              <a:gd name="connsiteY231" fmla="*/ 1422216 h 1687324"/>
              <a:gd name="connsiteX232" fmla="*/ 317299 w 1655762"/>
              <a:gd name="connsiteY232" fmla="*/ 1423335 h 1687324"/>
              <a:gd name="connsiteX233" fmla="*/ 318975 w 1655762"/>
              <a:gd name="connsiteY233" fmla="*/ 1420538 h 1687324"/>
              <a:gd name="connsiteX234" fmla="*/ 321768 w 1655762"/>
              <a:gd name="connsiteY234" fmla="*/ 1423335 h 1687324"/>
              <a:gd name="connsiteX235" fmla="*/ 322885 w 1655762"/>
              <a:gd name="connsiteY235" fmla="*/ 1424454 h 1687324"/>
              <a:gd name="connsiteX236" fmla="*/ 319533 w 1655762"/>
              <a:gd name="connsiteY236" fmla="*/ 1421098 h 1687324"/>
              <a:gd name="connsiteX237" fmla="*/ 318975 w 1655762"/>
              <a:gd name="connsiteY237" fmla="*/ 1420538 h 1687324"/>
              <a:gd name="connsiteX238" fmla="*/ 319533 w 1655762"/>
              <a:gd name="connsiteY238" fmla="*/ 1418860 h 1687324"/>
              <a:gd name="connsiteX239" fmla="*/ 320651 w 1655762"/>
              <a:gd name="connsiteY239" fmla="*/ 1419140 h 1687324"/>
              <a:gd name="connsiteX240" fmla="*/ 320990 w 1655762"/>
              <a:gd name="connsiteY240" fmla="*/ 1419736 h 1687324"/>
              <a:gd name="connsiteX241" fmla="*/ 312821 w 1655762"/>
              <a:gd name="connsiteY241" fmla="*/ 1418852 h 1687324"/>
              <a:gd name="connsiteX242" fmla="*/ 312830 w 1655762"/>
              <a:gd name="connsiteY242" fmla="*/ 1418860 h 1687324"/>
              <a:gd name="connsiteX243" fmla="*/ 315065 w 1655762"/>
              <a:gd name="connsiteY243" fmla="*/ 1421098 h 1687324"/>
              <a:gd name="connsiteX244" fmla="*/ 315064 w 1655762"/>
              <a:gd name="connsiteY244" fmla="*/ 1421098 h 1687324"/>
              <a:gd name="connsiteX245" fmla="*/ 312383 w 1655762"/>
              <a:gd name="connsiteY245" fmla="*/ 1412597 h 1687324"/>
              <a:gd name="connsiteX246" fmla="*/ 315064 w 1655762"/>
              <a:gd name="connsiteY246" fmla="*/ 1414386 h 1687324"/>
              <a:gd name="connsiteX247" fmla="*/ 319533 w 1655762"/>
              <a:gd name="connsiteY247" fmla="*/ 1418860 h 1687324"/>
              <a:gd name="connsiteX248" fmla="*/ 315064 w 1655762"/>
              <a:gd name="connsiteY248" fmla="*/ 1416623 h 1687324"/>
              <a:gd name="connsiteX249" fmla="*/ 1436782 w 1655762"/>
              <a:gd name="connsiteY249" fmla="*/ 1412149 h 1687324"/>
              <a:gd name="connsiteX250" fmla="*/ 1425609 w 1655762"/>
              <a:gd name="connsiteY250" fmla="*/ 1423335 h 1687324"/>
              <a:gd name="connsiteX251" fmla="*/ 1425609 w 1655762"/>
              <a:gd name="connsiteY251" fmla="*/ 1423335 h 1687324"/>
              <a:gd name="connsiteX252" fmla="*/ 1448401 w 1655762"/>
              <a:gd name="connsiteY252" fmla="*/ 1411255 h 1687324"/>
              <a:gd name="connsiteX253" fmla="*/ 1447954 w 1655762"/>
              <a:gd name="connsiteY253" fmla="*/ 1412149 h 1687324"/>
              <a:gd name="connsiteX254" fmla="*/ 1445720 w 1655762"/>
              <a:gd name="connsiteY254" fmla="*/ 1414386 h 1687324"/>
              <a:gd name="connsiteX255" fmla="*/ 306126 w 1655762"/>
              <a:gd name="connsiteY255" fmla="*/ 1407674 h 1687324"/>
              <a:gd name="connsiteX256" fmla="*/ 310595 w 1655762"/>
              <a:gd name="connsiteY256" fmla="*/ 1409912 h 1687324"/>
              <a:gd name="connsiteX257" fmla="*/ 312383 w 1655762"/>
              <a:gd name="connsiteY257" fmla="*/ 1412597 h 1687324"/>
              <a:gd name="connsiteX258" fmla="*/ 308361 w 1655762"/>
              <a:gd name="connsiteY258" fmla="*/ 1409912 h 1687324"/>
              <a:gd name="connsiteX259" fmla="*/ 308361 w 1655762"/>
              <a:gd name="connsiteY259" fmla="*/ 1407674 h 1687324"/>
              <a:gd name="connsiteX260" fmla="*/ 319531 w 1655762"/>
              <a:gd name="connsiteY260" fmla="*/ 1416621 h 1687324"/>
              <a:gd name="connsiteX261" fmla="*/ 319533 w 1655762"/>
              <a:gd name="connsiteY261" fmla="*/ 1416623 h 1687324"/>
              <a:gd name="connsiteX262" fmla="*/ 308361 w 1655762"/>
              <a:gd name="connsiteY262" fmla="*/ 1407674 h 1687324"/>
              <a:gd name="connsiteX263" fmla="*/ 301657 w 1655762"/>
              <a:gd name="connsiteY263" fmla="*/ 1407674 h 1687324"/>
              <a:gd name="connsiteX264" fmla="*/ 308361 w 1655762"/>
              <a:gd name="connsiteY264" fmla="*/ 1414386 h 1687324"/>
              <a:gd name="connsiteX265" fmla="*/ 312821 w 1655762"/>
              <a:gd name="connsiteY265" fmla="*/ 1418852 h 1687324"/>
              <a:gd name="connsiteX266" fmla="*/ 305568 w 1655762"/>
              <a:gd name="connsiteY266" fmla="*/ 1412429 h 1687324"/>
              <a:gd name="connsiteX267" fmla="*/ 301657 w 1655762"/>
              <a:gd name="connsiteY267" fmla="*/ 1407674 h 1687324"/>
              <a:gd name="connsiteX268" fmla="*/ 297188 w 1655762"/>
              <a:gd name="connsiteY268" fmla="*/ 1398726 h 1687324"/>
              <a:gd name="connsiteX269" fmla="*/ 303892 w 1655762"/>
              <a:gd name="connsiteY269" fmla="*/ 1405437 h 1687324"/>
              <a:gd name="connsiteX270" fmla="*/ 306126 w 1655762"/>
              <a:gd name="connsiteY270" fmla="*/ 1407674 h 1687324"/>
              <a:gd name="connsiteX271" fmla="*/ 306126 w 1655762"/>
              <a:gd name="connsiteY271" fmla="*/ 1407674 h 1687324"/>
              <a:gd name="connsiteX272" fmla="*/ 297188 w 1655762"/>
              <a:gd name="connsiteY272" fmla="*/ 1398726 h 1687324"/>
              <a:gd name="connsiteX273" fmla="*/ 370927 w 1655762"/>
              <a:gd name="connsiteY273" fmla="*/ 1396488 h 1687324"/>
              <a:gd name="connsiteX274" fmla="*/ 382099 w 1655762"/>
              <a:gd name="connsiteY274" fmla="*/ 1405437 h 1687324"/>
              <a:gd name="connsiteX275" fmla="*/ 370927 w 1655762"/>
              <a:gd name="connsiteY275" fmla="*/ 1396488 h 1687324"/>
              <a:gd name="connsiteX276" fmla="*/ 1460265 w 1655762"/>
              <a:gd name="connsiteY276" fmla="*/ 1384922 h 1687324"/>
              <a:gd name="connsiteX277" fmla="*/ 1456892 w 1655762"/>
              <a:gd name="connsiteY277" fmla="*/ 1389777 h 1687324"/>
              <a:gd name="connsiteX278" fmla="*/ 1459126 w 1655762"/>
              <a:gd name="connsiteY278" fmla="*/ 1385302 h 1687324"/>
              <a:gd name="connsiteX279" fmla="*/ 1465830 w 1655762"/>
              <a:gd name="connsiteY279" fmla="*/ 1378591 h 1687324"/>
              <a:gd name="connsiteX280" fmla="*/ 1461640 w 1655762"/>
              <a:gd name="connsiteY280" fmla="*/ 1384463 h 1687324"/>
              <a:gd name="connsiteX281" fmla="*/ 1460265 w 1655762"/>
              <a:gd name="connsiteY281" fmla="*/ 1384922 h 1687324"/>
              <a:gd name="connsiteX282" fmla="*/ 1460758 w 1655762"/>
              <a:gd name="connsiteY282" fmla="*/ 1384214 h 1687324"/>
              <a:gd name="connsiteX283" fmla="*/ 1461641 w 1655762"/>
              <a:gd name="connsiteY283" fmla="*/ 1383624 h 1687324"/>
              <a:gd name="connsiteX284" fmla="*/ 1465830 w 1655762"/>
              <a:gd name="connsiteY284" fmla="*/ 1378591 h 1687324"/>
              <a:gd name="connsiteX285" fmla="*/ 1309298 w 1655762"/>
              <a:gd name="connsiteY285" fmla="*/ 1376825 h 1687324"/>
              <a:gd name="connsiteX286" fmla="*/ 1309136 w 1655762"/>
              <a:gd name="connsiteY286" fmla="*/ 1377473 h 1687324"/>
              <a:gd name="connsiteX287" fmla="*/ 1307181 w 1655762"/>
              <a:gd name="connsiteY287" fmla="*/ 1378591 h 1687324"/>
              <a:gd name="connsiteX288" fmla="*/ 261436 w 1655762"/>
              <a:gd name="connsiteY288" fmla="*/ 1362930 h 1687324"/>
              <a:gd name="connsiteX289" fmla="*/ 261437 w 1655762"/>
              <a:gd name="connsiteY289" fmla="*/ 1362931 h 1687324"/>
              <a:gd name="connsiteX290" fmla="*/ 265903 w 1655762"/>
              <a:gd name="connsiteY290" fmla="*/ 1367402 h 1687324"/>
              <a:gd name="connsiteX291" fmla="*/ 265905 w 1655762"/>
              <a:gd name="connsiteY291" fmla="*/ 1367405 h 1687324"/>
              <a:gd name="connsiteX292" fmla="*/ 261436 w 1655762"/>
              <a:gd name="connsiteY292" fmla="*/ 1362930 h 1687324"/>
              <a:gd name="connsiteX293" fmla="*/ 261436 w 1655762"/>
              <a:gd name="connsiteY293" fmla="*/ 1362930 h 1687324"/>
              <a:gd name="connsiteX294" fmla="*/ 261436 w 1655762"/>
              <a:gd name="connsiteY294" fmla="*/ 1362930 h 1687324"/>
              <a:gd name="connsiteX295" fmla="*/ 259202 w 1655762"/>
              <a:gd name="connsiteY295" fmla="*/ 1360693 h 1687324"/>
              <a:gd name="connsiteX296" fmla="*/ 261435 w 1655762"/>
              <a:gd name="connsiteY296" fmla="*/ 1362929 h 1687324"/>
              <a:gd name="connsiteX297" fmla="*/ 261436 w 1655762"/>
              <a:gd name="connsiteY297" fmla="*/ 1362930 h 1687324"/>
              <a:gd name="connsiteX298" fmla="*/ 253968 w 1655762"/>
              <a:gd name="connsiteY298" fmla="*/ 1350978 h 1687324"/>
              <a:gd name="connsiteX299" fmla="*/ 254245 w 1655762"/>
              <a:gd name="connsiteY299" fmla="*/ 1351256 h 1687324"/>
              <a:gd name="connsiteX300" fmla="*/ 254145 w 1655762"/>
              <a:gd name="connsiteY300" fmla="*/ 1351156 h 1687324"/>
              <a:gd name="connsiteX301" fmla="*/ 252381 w 1655762"/>
              <a:gd name="connsiteY301" fmla="*/ 1349389 h 1687324"/>
              <a:gd name="connsiteX302" fmla="*/ 253968 w 1655762"/>
              <a:gd name="connsiteY302" fmla="*/ 1350978 h 1687324"/>
              <a:gd name="connsiteX303" fmla="*/ 253809 w 1655762"/>
              <a:gd name="connsiteY303" fmla="*/ 1350819 h 1687324"/>
              <a:gd name="connsiteX304" fmla="*/ 253336 w 1655762"/>
              <a:gd name="connsiteY304" fmla="*/ 1350346 h 1687324"/>
              <a:gd name="connsiteX305" fmla="*/ 253116 w 1655762"/>
              <a:gd name="connsiteY305" fmla="*/ 1350126 h 1687324"/>
              <a:gd name="connsiteX306" fmla="*/ 245797 w 1655762"/>
              <a:gd name="connsiteY306" fmla="*/ 1347272 h 1687324"/>
              <a:gd name="connsiteX307" fmla="*/ 245803 w 1655762"/>
              <a:gd name="connsiteY307" fmla="*/ 1347276 h 1687324"/>
              <a:gd name="connsiteX308" fmla="*/ 248161 w 1655762"/>
              <a:gd name="connsiteY308" fmla="*/ 1348849 h 1687324"/>
              <a:gd name="connsiteX309" fmla="*/ 250264 w 1655762"/>
              <a:gd name="connsiteY309" fmla="*/ 1351744 h 1687324"/>
              <a:gd name="connsiteX310" fmla="*/ 249426 w 1655762"/>
              <a:gd name="connsiteY310" fmla="*/ 1350905 h 1687324"/>
              <a:gd name="connsiteX311" fmla="*/ 245795 w 1655762"/>
              <a:gd name="connsiteY311" fmla="*/ 1347271 h 1687324"/>
              <a:gd name="connsiteX312" fmla="*/ 245796 w 1655762"/>
              <a:gd name="connsiteY312" fmla="*/ 1347271 h 1687324"/>
              <a:gd name="connsiteX313" fmla="*/ 245797 w 1655762"/>
              <a:gd name="connsiteY313" fmla="*/ 1347272 h 1687324"/>
              <a:gd name="connsiteX314" fmla="*/ 290026 w 1655762"/>
              <a:gd name="connsiteY314" fmla="*/ 1337539 h 1687324"/>
              <a:gd name="connsiteX315" fmla="*/ 291881 w 1655762"/>
              <a:gd name="connsiteY315" fmla="*/ 1339300 h 1687324"/>
              <a:gd name="connsiteX316" fmla="*/ 292719 w 1655762"/>
              <a:gd name="connsiteY316" fmla="*/ 1340559 h 1687324"/>
              <a:gd name="connsiteX317" fmla="*/ 1356340 w 1655762"/>
              <a:gd name="connsiteY317" fmla="*/ 1336083 h 1687324"/>
              <a:gd name="connsiteX318" fmla="*/ 1356340 w 1655762"/>
              <a:gd name="connsiteY318" fmla="*/ 1336084 h 1687324"/>
              <a:gd name="connsiteX319" fmla="*/ 1340698 w 1655762"/>
              <a:gd name="connsiteY319" fmla="*/ 1351744 h 1687324"/>
              <a:gd name="connsiteX320" fmla="*/ 283781 w 1655762"/>
              <a:gd name="connsiteY320" fmla="*/ 1331610 h 1687324"/>
              <a:gd name="connsiteX321" fmla="*/ 285736 w 1655762"/>
              <a:gd name="connsiteY321" fmla="*/ 1332728 h 1687324"/>
              <a:gd name="connsiteX322" fmla="*/ 290026 w 1655762"/>
              <a:gd name="connsiteY322" fmla="*/ 1337539 h 1687324"/>
              <a:gd name="connsiteX323" fmla="*/ 209091 w 1655762"/>
              <a:gd name="connsiteY323" fmla="*/ 1324898 h 1687324"/>
              <a:gd name="connsiteX324" fmla="*/ 214639 w 1655762"/>
              <a:gd name="connsiteY324" fmla="*/ 1331243 h 1687324"/>
              <a:gd name="connsiteX325" fmla="*/ 209884 w 1655762"/>
              <a:gd name="connsiteY325" fmla="*/ 1324898 h 1687324"/>
              <a:gd name="connsiteX326" fmla="*/ 1369747 w 1655762"/>
              <a:gd name="connsiteY326" fmla="*/ 1322661 h 1687324"/>
              <a:gd name="connsiteX327" fmla="*/ 1366679 w 1655762"/>
              <a:gd name="connsiteY327" fmla="*/ 1326171 h 1687324"/>
              <a:gd name="connsiteX328" fmla="*/ 1365589 w 1655762"/>
              <a:gd name="connsiteY328" fmla="*/ 1327604 h 1687324"/>
              <a:gd name="connsiteX329" fmla="*/ 225365 w 1655762"/>
              <a:gd name="connsiteY329" fmla="*/ 1318506 h 1687324"/>
              <a:gd name="connsiteX330" fmla="*/ 227919 w 1655762"/>
              <a:gd name="connsiteY330" fmla="*/ 1320424 h 1687324"/>
              <a:gd name="connsiteX331" fmla="*/ 226802 w 1655762"/>
              <a:gd name="connsiteY331" fmla="*/ 1320424 h 1687324"/>
              <a:gd name="connsiteX332" fmla="*/ 1367512 w 1655762"/>
              <a:gd name="connsiteY332" fmla="*/ 1313712 h 1687324"/>
              <a:gd name="connsiteX333" fmla="*/ 1367512 w 1655762"/>
              <a:gd name="connsiteY333" fmla="*/ 1313713 h 1687324"/>
              <a:gd name="connsiteX334" fmla="*/ 1365278 w 1655762"/>
              <a:gd name="connsiteY334" fmla="*/ 1315949 h 1687324"/>
              <a:gd name="connsiteX335" fmla="*/ 1367512 w 1655762"/>
              <a:gd name="connsiteY335" fmla="*/ 1313712 h 1687324"/>
              <a:gd name="connsiteX336" fmla="*/ 181536 w 1655762"/>
              <a:gd name="connsiteY336" fmla="*/ 1292559 h 1687324"/>
              <a:gd name="connsiteX337" fmla="*/ 182112 w 1655762"/>
              <a:gd name="connsiteY337" fmla="*/ 1293857 h 1687324"/>
              <a:gd name="connsiteX338" fmla="*/ 182210 w 1655762"/>
              <a:gd name="connsiteY338" fmla="*/ 1293638 h 1687324"/>
              <a:gd name="connsiteX339" fmla="*/ 167687 w 1655762"/>
              <a:gd name="connsiteY339" fmla="*/ 1273071 h 1687324"/>
              <a:gd name="connsiteX340" fmla="*/ 168213 w 1655762"/>
              <a:gd name="connsiteY340" fmla="*/ 1273860 h 1687324"/>
              <a:gd name="connsiteX341" fmla="*/ 168425 w 1655762"/>
              <a:gd name="connsiteY341" fmla="*/ 1274002 h 1687324"/>
              <a:gd name="connsiteX342" fmla="*/ 168343 w 1655762"/>
              <a:gd name="connsiteY342" fmla="*/ 1273728 h 1687324"/>
              <a:gd name="connsiteX343" fmla="*/ 196096 w 1655762"/>
              <a:gd name="connsiteY343" fmla="*/ 1261446 h 1687324"/>
              <a:gd name="connsiteX344" fmla="*/ 196269 w 1655762"/>
              <a:gd name="connsiteY344" fmla="*/ 1261890 h 1687324"/>
              <a:gd name="connsiteX345" fmla="*/ 196635 w 1655762"/>
              <a:gd name="connsiteY345" fmla="*/ 1262256 h 1687324"/>
              <a:gd name="connsiteX346" fmla="*/ 196636 w 1655762"/>
              <a:gd name="connsiteY346" fmla="*/ 1262257 h 1687324"/>
              <a:gd name="connsiteX347" fmla="*/ 197596 w 1655762"/>
              <a:gd name="connsiteY347" fmla="*/ 1263218 h 1687324"/>
              <a:gd name="connsiteX348" fmla="*/ 196635 w 1655762"/>
              <a:gd name="connsiteY348" fmla="*/ 1262256 h 1687324"/>
              <a:gd name="connsiteX349" fmla="*/ 195157 w 1655762"/>
              <a:gd name="connsiteY349" fmla="*/ 1259045 h 1687324"/>
              <a:gd name="connsiteX350" fmla="*/ 195402 w 1655762"/>
              <a:gd name="connsiteY350" fmla="*/ 1259672 h 1687324"/>
              <a:gd name="connsiteX351" fmla="*/ 195519 w 1655762"/>
              <a:gd name="connsiteY351" fmla="*/ 1259740 h 1687324"/>
              <a:gd name="connsiteX352" fmla="*/ 192167 w 1655762"/>
              <a:gd name="connsiteY352" fmla="*/ 1257782 h 1687324"/>
              <a:gd name="connsiteX353" fmla="*/ 192441 w 1655762"/>
              <a:gd name="connsiteY353" fmla="*/ 1258057 h 1687324"/>
              <a:gd name="connsiteX354" fmla="*/ 192416 w 1655762"/>
              <a:gd name="connsiteY354" fmla="*/ 1257928 h 1687324"/>
              <a:gd name="connsiteX355" fmla="*/ 191194 w 1655762"/>
              <a:gd name="connsiteY355" fmla="*/ 1254084 h 1687324"/>
              <a:gd name="connsiteX356" fmla="*/ 193408 w 1655762"/>
              <a:gd name="connsiteY356" fmla="*/ 1257409 h 1687324"/>
              <a:gd name="connsiteX357" fmla="*/ 194304 w 1655762"/>
              <a:gd name="connsiteY357" fmla="*/ 1257409 h 1687324"/>
              <a:gd name="connsiteX358" fmla="*/ 194073 w 1655762"/>
              <a:gd name="connsiteY358" fmla="*/ 1256964 h 1687324"/>
              <a:gd name="connsiteX359" fmla="*/ 169344 w 1655762"/>
              <a:gd name="connsiteY359" fmla="*/ 1248995 h 1687324"/>
              <a:gd name="connsiteX360" fmla="*/ 170660 w 1655762"/>
              <a:gd name="connsiteY360" fmla="*/ 1250791 h 1687324"/>
              <a:gd name="connsiteX361" fmla="*/ 172056 w 1655762"/>
              <a:gd name="connsiteY361" fmla="*/ 1253308 h 1687324"/>
              <a:gd name="connsiteX362" fmla="*/ 167308 w 1655762"/>
              <a:gd name="connsiteY362" fmla="*/ 1245757 h 1687324"/>
              <a:gd name="connsiteX363" fmla="*/ 169344 w 1655762"/>
              <a:gd name="connsiteY363" fmla="*/ 1248995 h 1687324"/>
              <a:gd name="connsiteX364" fmla="*/ 167587 w 1655762"/>
              <a:gd name="connsiteY364" fmla="*/ 1246596 h 1687324"/>
              <a:gd name="connsiteX365" fmla="*/ 167308 w 1655762"/>
              <a:gd name="connsiteY365" fmla="*/ 1245757 h 1687324"/>
              <a:gd name="connsiteX366" fmla="*/ 182403 w 1655762"/>
              <a:gd name="connsiteY366" fmla="*/ 1241462 h 1687324"/>
              <a:gd name="connsiteX367" fmla="*/ 183229 w 1655762"/>
              <a:gd name="connsiteY367" fmla="*/ 1244359 h 1687324"/>
              <a:gd name="connsiteX368" fmla="*/ 184100 w 1655762"/>
              <a:gd name="connsiteY368" fmla="*/ 1244010 h 1687324"/>
              <a:gd name="connsiteX369" fmla="*/ 169281 w 1655762"/>
              <a:gd name="connsiteY369" fmla="*/ 1229852 h 1687324"/>
              <a:gd name="connsiteX370" fmla="*/ 169685 w 1655762"/>
              <a:gd name="connsiteY370" fmla="*/ 1231144 h 1687324"/>
              <a:gd name="connsiteX371" fmla="*/ 169896 w 1655762"/>
              <a:gd name="connsiteY371" fmla="*/ 1231620 h 1687324"/>
              <a:gd name="connsiteX372" fmla="*/ 170618 w 1655762"/>
              <a:gd name="connsiteY372" fmla="*/ 1232529 h 1687324"/>
              <a:gd name="connsiteX373" fmla="*/ 169822 w 1655762"/>
              <a:gd name="connsiteY373" fmla="*/ 1230936 h 1687324"/>
              <a:gd name="connsiteX374" fmla="*/ 174292 w 1655762"/>
              <a:gd name="connsiteY374" fmla="*/ 1228701 h 1687324"/>
              <a:gd name="connsiteX375" fmla="*/ 175780 w 1655762"/>
              <a:gd name="connsiteY375" fmla="*/ 1231681 h 1687324"/>
              <a:gd name="connsiteX376" fmla="*/ 174293 w 1655762"/>
              <a:gd name="connsiteY376" fmla="*/ 1228703 h 1687324"/>
              <a:gd name="connsiteX377" fmla="*/ 174258 w 1655762"/>
              <a:gd name="connsiteY377" fmla="*/ 1228632 h 1687324"/>
              <a:gd name="connsiteX378" fmla="*/ 174292 w 1655762"/>
              <a:gd name="connsiteY378" fmla="*/ 1228701 h 1687324"/>
              <a:gd name="connsiteX379" fmla="*/ 174291 w 1655762"/>
              <a:gd name="connsiteY379" fmla="*/ 1228699 h 1687324"/>
              <a:gd name="connsiteX380" fmla="*/ 174258 w 1655762"/>
              <a:gd name="connsiteY380" fmla="*/ 1228633 h 1687324"/>
              <a:gd name="connsiteX381" fmla="*/ 154552 w 1655762"/>
              <a:gd name="connsiteY381" fmla="*/ 1225806 h 1687324"/>
              <a:gd name="connsiteX382" fmla="*/ 158744 w 1655762"/>
              <a:gd name="connsiteY382" fmla="*/ 1235035 h 1687324"/>
              <a:gd name="connsiteX383" fmla="*/ 169923 w 1655762"/>
              <a:gd name="connsiteY383" fmla="*/ 1255172 h 1687324"/>
              <a:gd name="connsiteX384" fmla="*/ 174394 w 1655762"/>
              <a:gd name="connsiteY384" fmla="*/ 1261884 h 1687324"/>
              <a:gd name="connsiteX385" fmla="*/ 174394 w 1655762"/>
              <a:gd name="connsiteY385" fmla="*/ 1264121 h 1687324"/>
              <a:gd name="connsiteX386" fmla="*/ 173117 w 1655762"/>
              <a:gd name="connsiteY386" fmla="*/ 1263391 h 1687324"/>
              <a:gd name="connsiteX387" fmla="*/ 172159 w 1655762"/>
              <a:gd name="connsiteY387" fmla="*/ 1261884 h 1687324"/>
              <a:gd name="connsiteX388" fmla="*/ 172438 w 1655762"/>
              <a:gd name="connsiteY388" fmla="*/ 1263003 h 1687324"/>
              <a:gd name="connsiteX389" fmla="*/ 173117 w 1655762"/>
              <a:gd name="connsiteY389" fmla="*/ 1263391 h 1687324"/>
              <a:gd name="connsiteX390" fmla="*/ 174115 w 1655762"/>
              <a:gd name="connsiteY390" fmla="*/ 1264960 h 1687324"/>
              <a:gd name="connsiteX391" fmla="*/ 174394 w 1655762"/>
              <a:gd name="connsiteY391" fmla="*/ 1266359 h 1687324"/>
              <a:gd name="connsiteX392" fmla="*/ 185573 w 1655762"/>
              <a:gd name="connsiteY392" fmla="*/ 1284258 h 1687324"/>
              <a:gd name="connsiteX393" fmla="*/ 192281 w 1655762"/>
              <a:gd name="connsiteY393" fmla="*/ 1295445 h 1687324"/>
              <a:gd name="connsiteX394" fmla="*/ 196753 w 1655762"/>
              <a:gd name="connsiteY394" fmla="*/ 1299920 h 1687324"/>
              <a:gd name="connsiteX395" fmla="*/ 201224 w 1655762"/>
              <a:gd name="connsiteY395" fmla="*/ 1308869 h 1687324"/>
              <a:gd name="connsiteX396" fmla="*/ 187809 w 1655762"/>
              <a:gd name="connsiteY396" fmla="*/ 1297682 h 1687324"/>
              <a:gd name="connsiteX397" fmla="*/ 198988 w 1655762"/>
              <a:gd name="connsiteY397" fmla="*/ 1313344 h 1687324"/>
              <a:gd name="connsiteX398" fmla="*/ 204573 w 1655762"/>
              <a:gd name="connsiteY398" fmla="*/ 1319732 h 1687324"/>
              <a:gd name="connsiteX399" fmla="*/ 203339 w 1655762"/>
              <a:gd name="connsiteY399" fmla="*/ 1318187 h 1687324"/>
              <a:gd name="connsiteX400" fmla="*/ 204574 w 1655762"/>
              <a:gd name="connsiteY400" fmla="*/ 1319732 h 1687324"/>
              <a:gd name="connsiteX401" fmla="*/ 207272 w 1655762"/>
              <a:gd name="connsiteY401" fmla="*/ 1322817 h 1687324"/>
              <a:gd name="connsiteX402" fmla="*/ 209680 w 1655762"/>
              <a:gd name="connsiteY402" fmla="*/ 1324626 h 1687324"/>
              <a:gd name="connsiteX403" fmla="*/ 207932 w 1655762"/>
              <a:gd name="connsiteY403" fmla="*/ 1322293 h 1687324"/>
              <a:gd name="connsiteX404" fmla="*/ 212403 w 1655762"/>
              <a:gd name="connsiteY404" fmla="*/ 1326768 h 1687324"/>
              <a:gd name="connsiteX405" fmla="*/ 228054 w 1655762"/>
              <a:gd name="connsiteY405" fmla="*/ 1346905 h 1687324"/>
              <a:gd name="connsiteX406" fmla="*/ 230290 w 1655762"/>
              <a:gd name="connsiteY406" fmla="*/ 1351379 h 1687324"/>
              <a:gd name="connsiteX407" fmla="*/ 241469 w 1655762"/>
              <a:gd name="connsiteY407" fmla="*/ 1364804 h 1687324"/>
              <a:gd name="connsiteX408" fmla="*/ 245287 w 1655762"/>
              <a:gd name="connsiteY408" fmla="*/ 1368624 h 1687324"/>
              <a:gd name="connsiteX409" fmla="*/ 243560 w 1655762"/>
              <a:gd name="connsiteY409" fmla="*/ 1365168 h 1687324"/>
              <a:gd name="connsiteX410" fmla="*/ 246633 w 1655762"/>
              <a:gd name="connsiteY410" fmla="*/ 1369363 h 1687324"/>
              <a:gd name="connsiteX411" fmla="*/ 247392 w 1655762"/>
              <a:gd name="connsiteY411" fmla="*/ 1370731 h 1687324"/>
              <a:gd name="connsiteX412" fmla="*/ 254884 w 1655762"/>
              <a:gd name="connsiteY412" fmla="*/ 1378228 h 1687324"/>
              <a:gd name="connsiteX413" fmla="*/ 257125 w 1655762"/>
              <a:gd name="connsiteY413" fmla="*/ 1380720 h 1687324"/>
              <a:gd name="connsiteX414" fmla="*/ 274843 w 1655762"/>
              <a:gd name="connsiteY414" fmla="*/ 1396488 h 1687324"/>
              <a:gd name="connsiteX415" fmla="*/ 272609 w 1655762"/>
              <a:gd name="connsiteY415" fmla="*/ 1394251 h 1687324"/>
              <a:gd name="connsiteX416" fmla="*/ 279312 w 1655762"/>
              <a:gd name="connsiteY416" fmla="*/ 1398726 h 1687324"/>
              <a:gd name="connsiteX417" fmla="*/ 274843 w 1655762"/>
              <a:gd name="connsiteY417" fmla="*/ 1398726 h 1687324"/>
              <a:gd name="connsiteX418" fmla="*/ 277078 w 1655762"/>
              <a:gd name="connsiteY418" fmla="*/ 1400963 h 1687324"/>
              <a:gd name="connsiteX419" fmla="*/ 279312 w 1655762"/>
              <a:gd name="connsiteY419" fmla="*/ 1400963 h 1687324"/>
              <a:gd name="connsiteX420" fmla="*/ 288250 w 1655762"/>
              <a:gd name="connsiteY420" fmla="*/ 1409912 h 1687324"/>
              <a:gd name="connsiteX421" fmla="*/ 299423 w 1655762"/>
              <a:gd name="connsiteY421" fmla="*/ 1418860 h 1687324"/>
              <a:gd name="connsiteX422" fmla="*/ 315064 w 1655762"/>
              <a:gd name="connsiteY422" fmla="*/ 1432284 h 1687324"/>
              <a:gd name="connsiteX423" fmla="*/ 328471 w 1655762"/>
              <a:gd name="connsiteY423" fmla="*/ 1441232 h 1687324"/>
              <a:gd name="connsiteX424" fmla="*/ 337409 w 1655762"/>
              <a:gd name="connsiteY424" fmla="*/ 1450181 h 1687324"/>
              <a:gd name="connsiteX425" fmla="*/ 339644 w 1655762"/>
              <a:gd name="connsiteY425" fmla="*/ 1450181 h 1687324"/>
              <a:gd name="connsiteX426" fmla="*/ 350816 w 1655762"/>
              <a:gd name="connsiteY426" fmla="*/ 1459130 h 1687324"/>
              <a:gd name="connsiteX427" fmla="*/ 348582 w 1655762"/>
              <a:gd name="connsiteY427" fmla="*/ 1459130 h 1687324"/>
              <a:gd name="connsiteX428" fmla="*/ 357520 w 1655762"/>
              <a:gd name="connsiteY428" fmla="*/ 1465842 h 1687324"/>
              <a:gd name="connsiteX429" fmla="*/ 355285 w 1655762"/>
              <a:gd name="connsiteY429" fmla="*/ 1461367 h 1687324"/>
              <a:gd name="connsiteX430" fmla="*/ 361989 w 1655762"/>
              <a:gd name="connsiteY430" fmla="*/ 1465842 h 1687324"/>
              <a:gd name="connsiteX431" fmla="*/ 361989 w 1655762"/>
              <a:gd name="connsiteY431" fmla="*/ 1468079 h 1687324"/>
              <a:gd name="connsiteX432" fmla="*/ 368692 w 1655762"/>
              <a:gd name="connsiteY432" fmla="*/ 1470316 h 1687324"/>
              <a:gd name="connsiteX433" fmla="*/ 382587 w 1655762"/>
              <a:gd name="connsiteY433" fmla="*/ 1480750 h 1687324"/>
              <a:gd name="connsiteX434" fmla="*/ 382587 w 1655762"/>
              <a:gd name="connsiteY434" fmla="*/ 1479362 h 1687324"/>
              <a:gd name="connsiteX435" fmla="*/ 387461 w 1655762"/>
              <a:gd name="connsiteY435" fmla="*/ 1484236 h 1687324"/>
              <a:gd name="connsiteX436" fmla="*/ 400647 w 1655762"/>
              <a:gd name="connsiteY436" fmla="*/ 1491570 h 1687324"/>
              <a:gd name="connsiteX437" fmla="*/ 397741 w 1655762"/>
              <a:gd name="connsiteY437" fmla="*/ 1490451 h 1687324"/>
              <a:gd name="connsiteX438" fmla="*/ 411148 w 1655762"/>
              <a:gd name="connsiteY438" fmla="*/ 1499400 h 1687324"/>
              <a:gd name="connsiteX439" fmla="*/ 415617 w 1655762"/>
              <a:gd name="connsiteY439" fmla="*/ 1501637 h 1687324"/>
              <a:gd name="connsiteX440" fmla="*/ 413382 w 1655762"/>
              <a:gd name="connsiteY440" fmla="*/ 1499400 h 1687324"/>
              <a:gd name="connsiteX441" fmla="*/ 415617 w 1655762"/>
              <a:gd name="connsiteY441" fmla="*/ 1499400 h 1687324"/>
              <a:gd name="connsiteX442" fmla="*/ 430654 w 1655762"/>
              <a:gd name="connsiteY442" fmla="*/ 1508628 h 1687324"/>
              <a:gd name="connsiteX443" fmla="*/ 429501 w 1655762"/>
              <a:gd name="connsiteY443" fmla="*/ 1506430 h 1687324"/>
              <a:gd name="connsiteX444" fmla="*/ 429024 w 1655762"/>
              <a:gd name="connsiteY444" fmla="*/ 1506111 h 1687324"/>
              <a:gd name="connsiteX445" fmla="*/ 426789 w 1655762"/>
              <a:gd name="connsiteY445" fmla="*/ 1503874 h 1687324"/>
              <a:gd name="connsiteX446" fmla="*/ 420350 w 1655762"/>
              <a:gd name="connsiteY446" fmla="*/ 1500651 h 1687324"/>
              <a:gd name="connsiteX447" fmla="*/ 417909 w 1655762"/>
              <a:gd name="connsiteY447" fmla="*/ 1500000 h 1687324"/>
              <a:gd name="connsiteX448" fmla="*/ 416002 w 1655762"/>
              <a:gd name="connsiteY448" fmla="*/ 1498474 h 1687324"/>
              <a:gd name="connsiteX449" fmla="*/ 413382 w 1655762"/>
              <a:gd name="connsiteY449" fmla="*/ 1497162 h 1687324"/>
              <a:gd name="connsiteX450" fmla="*/ 395506 w 1655762"/>
              <a:gd name="connsiteY450" fmla="*/ 1483739 h 1687324"/>
              <a:gd name="connsiteX451" fmla="*/ 398858 w 1655762"/>
              <a:gd name="connsiteY451" fmla="*/ 1487934 h 1687324"/>
              <a:gd name="connsiteX452" fmla="*/ 393272 w 1655762"/>
              <a:gd name="connsiteY452" fmla="*/ 1483739 h 1687324"/>
              <a:gd name="connsiteX453" fmla="*/ 394948 w 1655762"/>
              <a:gd name="connsiteY453" fmla="*/ 1486536 h 1687324"/>
              <a:gd name="connsiteX454" fmla="*/ 394947 w 1655762"/>
              <a:gd name="connsiteY454" fmla="*/ 1486535 h 1687324"/>
              <a:gd name="connsiteX455" fmla="*/ 386568 w 1655762"/>
              <a:gd name="connsiteY455" fmla="*/ 1481502 h 1687324"/>
              <a:gd name="connsiteX456" fmla="*/ 382099 w 1655762"/>
              <a:gd name="connsiteY456" fmla="*/ 1477028 h 1687324"/>
              <a:gd name="connsiteX457" fmla="*/ 370927 w 1655762"/>
              <a:gd name="connsiteY457" fmla="*/ 1468079 h 1687324"/>
              <a:gd name="connsiteX458" fmla="*/ 391037 w 1655762"/>
              <a:gd name="connsiteY458" fmla="*/ 1481502 h 1687324"/>
              <a:gd name="connsiteX459" fmla="*/ 386568 w 1655762"/>
              <a:gd name="connsiteY459" fmla="*/ 1477028 h 1687324"/>
              <a:gd name="connsiteX460" fmla="*/ 378718 w 1655762"/>
              <a:gd name="connsiteY460" fmla="*/ 1472312 h 1687324"/>
              <a:gd name="connsiteX461" fmla="*/ 379412 w 1655762"/>
              <a:gd name="connsiteY461" fmla="*/ 1473012 h 1687324"/>
              <a:gd name="connsiteX462" fmla="*/ 378416 w 1655762"/>
              <a:gd name="connsiteY462" fmla="*/ 1472131 h 1687324"/>
              <a:gd name="connsiteX463" fmla="*/ 375396 w 1655762"/>
              <a:gd name="connsiteY463" fmla="*/ 1470316 h 1687324"/>
              <a:gd name="connsiteX464" fmla="*/ 364712 w 1655762"/>
              <a:gd name="connsiteY464" fmla="*/ 1461192 h 1687324"/>
              <a:gd name="connsiteX465" fmla="*/ 365181 w 1655762"/>
              <a:gd name="connsiteY465" fmla="*/ 1461239 h 1687324"/>
              <a:gd name="connsiteX466" fmla="*/ 370927 w 1655762"/>
              <a:gd name="connsiteY466" fmla="*/ 1465842 h 1687324"/>
              <a:gd name="connsiteX467" fmla="*/ 369815 w 1655762"/>
              <a:gd name="connsiteY467" fmla="*/ 1464728 h 1687324"/>
              <a:gd name="connsiteX468" fmla="*/ 368300 w 1655762"/>
              <a:gd name="connsiteY468" fmla="*/ 1463487 h 1687324"/>
              <a:gd name="connsiteX469" fmla="*/ 369377 w 1655762"/>
              <a:gd name="connsiteY469" fmla="*/ 1464290 h 1687324"/>
              <a:gd name="connsiteX470" fmla="*/ 368692 w 1655762"/>
              <a:gd name="connsiteY470" fmla="*/ 1463604 h 1687324"/>
              <a:gd name="connsiteX471" fmla="*/ 382098 w 1655762"/>
              <a:gd name="connsiteY471" fmla="*/ 1470315 h 1687324"/>
              <a:gd name="connsiteX472" fmla="*/ 382099 w 1655762"/>
              <a:gd name="connsiteY472" fmla="*/ 1470316 h 1687324"/>
              <a:gd name="connsiteX473" fmla="*/ 387428 w 1655762"/>
              <a:gd name="connsiteY473" fmla="*/ 1473414 h 1687324"/>
              <a:gd name="connsiteX474" fmla="*/ 391037 w 1655762"/>
              <a:gd name="connsiteY474" fmla="*/ 1477028 h 1687324"/>
              <a:gd name="connsiteX475" fmla="*/ 390758 w 1655762"/>
              <a:gd name="connsiteY475" fmla="*/ 1475350 h 1687324"/>
              <a:gd name="connsiteX476" fmla="*/ 387428 w 1655762"/>
              <a:gd name="connsiteY476" fmla="*/ 1473414 h 1687324"/>
              <a:gd name="connsiteX477" fmla="*/ 386568 w 1655762"/>
              <a:gd name="connsiteY477" fmla="*/ 1472553 h 1687324"/>
              <a:gd name="connsiteX478" fmla="*/ 382098 w 1655762"/>
              <a:gd name="connsiteY478" fmla="*/ 1470315 h 1687324"/>
              <a:gd name="connsiteX479" fmla="*/ 368692 w 1655762"/>
              <a:gd name="connsiteY479" fmla="*/ 1461367 h 1687324"/>
              <a:gd name="connsiteX480" fmla="*/ 368692 w 1655762"/>
              <a:gd name="connsiteY480" fmla="*/ 1460025 h 1687324"/>
              <a:gd name="connsiteX481" fmla="*/ 370182 w 1655762"/>
              <a:gd name="connsiteY481" fmla="*/ 1460622 h 1687324"/>
              <a:gd name="connsiteX482" fmla="*/ 371765 w 1655762"/>
              <a:gd name="connsiteY482" fmla="*/ 1462206 h 1687324"/>
              <a:gd name="connsiteX483" fmla="*/ 373161 w 1655762"/>
              <a:gd name="connsiteY483" fmla="*/ 1463604 h 1687324"/>
              <a:gd name="connsiteX484" fmla="*/ 377630 w 1655762"/>
              <a:gd name="connsiteY484" fmla="*/ 1465842 h 1687324"/>
              <a:gd name="connsiteX485" fmla="*/ 377630 w 1655762"/>
              <a:gd name="connsiteY485" fmla="*/ 1463604 h 1687324"/>
              <a:gd name="connsiteX486" fmla="*/ 375092 w 1655762"/>
              <a:gd name="connsiteY486" fmla="*/ 1462588 h 1687324"/>
              <a:gd name="connsiteX487" fmla="*/ 377296 w 1655762"/>
              <a:gd name="connsiteY487" fmla="*/ 1464439 h 1687324"/>
              <a:gd name="connsiteX488" fmla="*/ 373062 w 1655762"/>
              <a:gd name="connsiteY488" fmla="*/ 1462216 h 1687324"/>
              <a:gd name="connsiteX489" fmla="*/ 372383 w 1655762"/>
              <a:gd name="connsiteY489" fmla="*/ 1461503 h 1687324"/>
              <a:gd name="connsiteX490" fmla="*/ 370182 w 1655762"/>
              <a:gd name="connsiteY490" fmla="*/ 1460622 h 1687324"/>
              <a:gd name="connsiteX491" fmla="*/ 368692 w 1655762"/>
              <a:gd name="connsiteY491" fmla="*/ 1459130 h 1687324"/>
              <a:gd name="connsiteX492" fmla="*/ 368692 w 1655762"/>
              <a:gd name="connsiteY492" fmla="*/ 1460025 h 1687324"/>
              <a:gd name="connsiteX493" fmla="*/ 366458 w 1655762"/>
              <a:gd name="connsiteY493" fmla="*/ 1459130 h 1687324"/>
              <a:gd name="connsiteX494" fmla="*/ 364223 w 1655762"/>
              <a:gd name="connsiteY494" fmla="*/ 1454656 h 1687324"/>
              <a:gd name="connsiteX495" fmla="*/ 353051 w 1655762"/>
              <a:gd name="connsiteY495" fmla="*/ 1450181 h 1687324"/>
              <a:gd name="connsiteX496" fmla="*/ 353051 w 1655762"/>
              <a:gd name="connsiteY496" fmla="*/ 1447944 h 1687324"/>
              <a:gd name="connsiteX497" fmla="*/ 348582 w 1655762"/>
              <a:gd name="connsiteY497" fmla="*/ 1443470 h 1687324"/>
              <a:gd name="connsiteX498" fmla="*/ 346347 w 1655762"/>
              <a:gd name="connsiteY498" fmla="*/ 1442071 h 1687324"/>
              <a:gd name="connsiteX499" fmla="*/ 344921 w 1655762"/>
              <a:gd name="connsiteY499" fmla="*/ 1440108 h 1687324"/>
              <a:gd name="connsiteX500" fmla="*/ 344113 w 1655762"/>
              <a:gd name="connsiteY500" fmla="*/ 1438995 h 1687324"/>
              <a:gd name="connsiteX501" fmla="*/ 343350 w 1655762"/>
              <a:gd name="connsiteY501" fmla="*/ 1438537 h 1687324"/>
              <a:gd name="connsiteX502" fmla="*/ 335733 w 1655762"/>
              <a:gd name="connsiteY502" fmla="*/ 1433962 h 1687324"/>
              <a:gd name="connsiteX503" fmla="*/ 334431 w 1655762"/>
              <a:gd name="connsiteY503" fmla="*/ 1433030 h 1687324"/>
              <a:gd name="connsiteX504" fmla="*/ 330706 w 1655762"/>
              <a:gd name="connsiteY504" fmla="*/ 1430046 h 1687324"/>
              <a:gd name="connsiteX505" fmla="*/ 326237 w 1655762"/>
              <a:gd name="connsiteY505" fmla="*/ 1423335 h 1687324"/>
              <a:gd name="connsiteX506" fmla="*/ 321768 w 1655762"/>
              <a:gd name="connsiteY506" fmla="*/ 1421098 h 1687324"/>
              <a:gd name="connsiteX507" fmla="*/ 320990 w 1655762"/>
              <a:gd name="connsiteY507" fmla="*/ 1419736 h 1687324"/>
              <a:gd name="connsiteX508" fmla="*/ 330706 w 1655762"/>
              <a:gd name="connsiteY508" fmla="*/ 1425572 h 1687324"/>
              <a:gd name="connsiteX509" fmla="*/ 319531 w 1655762"/>
              <a:gd name="connsiteY509" fmla="*/ 1416621 h 1687324"/>
              <a:gd name="connsiteX510" fmla="*/ 306126 w 1655762"/>
              <a:gd name="connsiteY510" fmla="*/ 1403200 h 1687324"/>
              <a:gd name="connsiteX511" fmla="*/ 308361 w 1655762"/>
              <a:gd name="connsiteY511" fmla="*/ 1407674 h 1687324"/>
              <a:gd name="connsiteX512" fmla="*/ 306126 w 1655762"/>
              <a:gd name="connsiteY512" fmla="*/ 1405437 h 1687324"/>
              <a:gd name="connsiteX513" fmla="*/ 301657 w 1655762"/>
              <a:gd name="connsiteY513" fmla="*/ 1400963 h 1687324"/>
              <a:gd name="connsiteX514" fmla="*/ 294954 w 1655762"/>
              <a:gd name="connsiteY514" fmla="*/ 1394251 h 1687324"/>
              <a:gd name="connsiteX515" fmla="*/ 299423 w 1655762"/>
              <a:gd name="connsiteY515" fmla="*/ 1400963 h 1687324"/>
              <a:gd name="connsiteX516" fmla="*/ 292719 w 1655762"/>
              <a:gd name="connsiteY516" fmla="*/ 1394251 h 1687324"/>
              <a:gd name="connsiteX517" fmla="*/ 286016 w 1655762"/>
              <a:gd name="connsiteY517" fmla="*/ 1387540 h 1687324"/>
              <a:gd name="connsiteX518" fmla="*/ 285476 w 1655762"/>
              <a:gd name="connsiteY518" fmla="*/ 1387000 h 1687324"/>
              <a:gd name="connsiteX519" fmla="*/ 284162 w 1655762"/>
              <a:gd name="connsiteY519" fmla="*/ 1386096 h 1687324"/>
              <a:gd name="connsiteX520" fmla="*/ 284574 w 1655762"/>
              <a:gd name="connsiteY520" fmla="*/ 1386096 h 1687324"/>
              <a:gd name="connsiteX521" fmla="*/ 281547 w 1655762"/>
              <a:gd name="connsiteY521" fmla="*/ 1383065 h 1687324"/>
              <a:gd name="connsiteX522" fmla="*/ 281547 w 1655762"/>
              <a:gd name="connsiteY522" fmla="*/ 1381147 h 1687324"/>
              <a:gd name="connsiteX523" fmla="*/ 280238 w 1655762"/>
              <a:gd name="connsiteY523" fmla="*/ 1379788 h 1687324"/>
              <a:gd name="connsiteX524" fmla="*/ 272050 w 1655762"/>
              <a:gd name="connsiteY524" fmla="*/ 1373277 h 1687324"/>
              <a:gd name="connsiteX525" fmla="*/ 272609 w 1655762"/>
              <a:gd name="connsiteY525" fmla="*/ 1374116 h 1687324"/>
              <a:gd name="connsiteX526" fmla="*/ 268140 w 1655762"/>
              <a:gd name="connsiteY526" fmla="*/ 1369642 h 1687324"/>
              <a:gd name="connsiteX527" fmla="*/ 265903 w 1655762"/>
              <a:gd name="connsiteY527" fmla="*/ 1367402 h 1687324"/>
              <a:gd name="connsiteX528" fmla="*/ 263671 w 1655762"/>
              <a:gd name="connsiteY528" fmla="*/ 1364329 h 1687324"/>
              <a:gd name="connsiteX529" fmla="*/ 261437 w 1655762"/>
              <a:gd name="connsiteY529" fmla="*/ 1362931 h 1687324"/>
              <a:gd name="connsiteX530" fmla="*/ 261435 w 1655762"/>
              <a:gd name="connsiteY530" fmla="*/ 1362929 h 1687324"/>
              <a:gd name="connsiteX531" fmla="*/ 252498 w 1655762"/>
              <a:gd name="connsiteY531" fmla="*/ 1351744 h 1687324"/>
              <a:gd name="connsiteX532" fmla="*/ 248161 w 1655762"/>
              <a:gd name="connsiteY532" fmla="*/ 1348849 h 1687324"/>
              <a:gd name="connsiteX533" fmla="*/ 248029 w 1655762"/>
              <a:gd name="connsiteY533" fmla="*/ 1348668 h 1687324"/>
              <a:gd name="connsiteX534" fmla="*/ 245803 w 1655762"/>
              <a:gd name="connsiteY534" fmla="*/ 1347276 h 1687324"/>
              <a:gd name="connsiteX535" fmla="*/ 245796 w 1655762"/>
              <a:gd name="connsiteY535" fmla="*/ 1347271 h 1687324"/>
              <a:gd name="connsiteX536" fmla="*/ 245795 w 1655762"/>
              <a:gd name="connsiteY536" fmla="*/ 1347270 h 1687324"/>
              <a:gd name="connsiteX537" fmla="*/ 245795 w 1655762"/>
              <a:gd name="connsiteY537" fmla="*/ 1347271 h 1687324"/>
              <a:gd name="connsiteX538" fmla="*/ 243560 w 1655762"/>
              <a:gd name="connsiteY538" fmla="*/ 1345033 h 1687324"/>
              <a:gd name="connsiteX539" fmla="*/ 248029 w 1655762"/>
              <a:gd name="connsiteY539" fmla="*/ 1345033 h 1687324"/>
              <a:gd name="connsiteX540" fmla="*/ 241326 w 1655762"/>
              <a:gd name="connsiteY540" fmla="*/ 1338321 h 1687324"/>
              <a:gd name="connsiteX541" fmla="*/ 248531 w 1655762"/>
              <a:gd name="connsiteY541" fmla="*/ 1345535 h 1687324"/>
              <a:gd name="connsiteX542" fmla="*/ 252381 w 1655762"/>
              <a:gd name="connsiteY542" fmla="*/ 1349389 h 1687324"/>
              <a:gd name="connsiteX543" fmla="*/ 251888 w 1655762"/>
              <a:gd name="connsiteY543" fmla="*/ 1348896 h 1687324"/>
              <a:gd name="connsiteX544" fmla="*/ 253116 w 1655762"/>
              <a:gd name="connsiteY544" fmla="*/ 1350126 h 1687324"/>
              <a:gd name="connsiteX545" fmla="*/ 253809 w 1655762"/>
              <a:gd name="connsiteY545" fmla="*/ 1350819 h 1687324"/>
              <a:gd name="connsiteX546" fmla="*/ 254145 w 1655762"/>
              <a:gd name="connsiteY546" fmla="*/ 1351156 h 1687324"/>
              <a:gd name="connsiteX547" fmla="*/ 263671 w 1655762"/>
              <a:gd name="connsiteY547" fmla="*/ 1360693 h 1687324"/>
              <a:gd name="connsiteX548" fmla="*/ 254245 w 1655762"/>
              <a:gd name="connsiteY548" fmla="*/ 1351256 h 1687324"/>
              <a:gd name="connsiteX549" fmla="*/ 254733 w 1655762"/>
              <a:gd name="connsiteY549" fmla="*/ 1351744 h 1687324"/>
              <a:gd name="connsiteX550" fmla="*/ 252498 w 1655762"/>
              <a:gd name="connsiteY550" fmla="*/ 1347270 h 1687324"/>
              <a:gd name="connsiteX551" fmla="*/ 230153 w 1655762"/>
              <a:gd name="connsiteY551" fmla="*/ 1322661 h 1687324"/>
              <a:gd name="connsiteX552" fmla="*/ 230153 w 1655762"/>
              <a:gd name="connsiteY552" fmla="*/ 1324898 h 1687324"/>
              <a:gd name="connsiteX553" fmla="*/ 227530 w 1655762"/>
              <a:gd name="connsiteY553" fmla="*/ 1321396 h 1687324"/>
              <a:gd name="connsiteX554" fmla="*/ 227919 w 1655762"/>
              <a:gd name="connsiteY554" fmla="*/ 1320424 h 1687324"/>
              <a:gd name="connsiteX555" fmla="*/ 223450 w 1655762"/>
              <a:gd name="connsiteY555" fmla="*/ 1315949 h 1687324"/>
              <a:gd name="connsiteX556" fmla="*/ 225365 w 1655762"/>
              <a:gd name="connsiteY556" fmla="*/ 1318506 h 1687324"/>
              <a:gd name="connsiteX557" fmla="*/ 224567 w 1655762"/>
              <a:gd name="connsiteY557" fmla="*/ 1317907 h 1687324"/>
              <a:gd name="connsiteX558" fmla="*/ 221215 w 1655762"/>
              <a:gd name="connsiteY558" fmla="*/ 1313712 h 1687324"/>
              <a:gd name="connsiteX559" fmla="*/ 226243 w 1655762"/>
              <a:gd name="connsiteY559" fmla="*/ 1320424 h 1687324"/>
              <a:gd name="connsiteX560" fmla="*/ 226802 w 1655762"/>
              <a:gd name="connsiteY560" fmla="*/ 1320424 h 1687324"/>
              <a:gd name="connsiteX561" fmla="*/ 227530 w 1655762"/>
              <a:gd name="connsiteY561" fmla="*/ 1321396 h 1687324"/>
              <a:gd name="connsiteX562" fmla="*/ 227360 w 1655762"/>
              <a:gd name="connsiteY562" fmla="*/ 1321822 h 1687324"/>
              <a:gd name="connsiteX563" fmla="*/ 230153 w 1655762"/>
              <a:gd name="connsiteY563" fmla="*/ 1324898 h 1687324"/>
              <a:gd name="connsiteX564" fmla="*/ 227919 w 1655762"/>
              <a:gd name="connsiteY564" fmla="*/ 1324898 h 1687324"/>
              <a:gd name="connsiteX565" fmla="*/ 221215 w 1655762"/>
              <a:gd name="connsiteY565" fmla="*/ 1315949 h 1687324"/>
              <a:gd name="connsiteX566" fmla="*/ 218981 w 1655762"/>
              <a:gd name="connsiteY566" fmla="*/ 1315949 h 1687324"/>
              <a:gd name="connsiteX567" fmla="*/ 210043 w 1655762"/>
              <a:gd name="connsiteY567" fmla="*/ 1304763 h 1687324"/>
              <a:gd name="connsiteX568" fmla="*/ 218981 w 1655762"/>
              <a:gd name="connsiteY568" fmla="*/ 1313712 h 1687324"/>
              <a:gd name="connsiteX569" fmla="*/ 211961 w 1655762"/>
              <a:gd name="connsiteY569" fmla="*/ 1304342 h 1687324"/>
              <a:gd name="connsiteX570" fmla="*/ 207962 w 1655762"/>
              <a:gd name="connsiteY570" fmla="*/ 1300610 h 1687324"/>
              <a:gd name="connsiteX571" fmla="*/ 209930 w 1655762"/>
              <a:gd name="connsiteY571" fmla="*/ 1301630 h 1687324"/>
              <a:gd name="connsiteX572" fmla="*/ 205574 w 1655762"/>
              <a:gd name="connsiteY572" fmla="*/ 1295815 h 1687324"/>
              <a:gd name="connsiteX573" fmla="*/ 205574 w 1655762"/>
              <a:gd name="connsiteY573" fmla="*/ 1298052 h 1687324"/>
              <a:gd name="connsiteX574" fmla="*/ 196636 w 1655762"/>
              <a:gd name="connsiteY574" fmla="*/ 1284629 h 1687324"/>
              <a:gd name="connsiteX575" fmla="*/ 198870 w 1655762"/>
              <a:gd name="connsiteY575" fmla="*/ 1289103 h 1687324"/>
              <a:gd name="connsiteX576" fmla="*/ 192167 w 1655762"/>
              <a:gd name="connsiteY576" fmla="*/ 1280154 h 1687324"/>
              <a:gd name="connsiteX577" fmla="*/ 194401 w 1655762"/>
              <a:gd name="connsiteY577" fmla="*/ 1282391 h 1687324"/>
              <a:gd name="connsiteX578" fmla="*/ 194401 w 1655762"/>
              <a:gd name="connsiteY578" fmla="*/ 1280829 h 1687324"/>
              <a:gd name="connsiteX579" fmla="*/ 191943 w 1655762"/>
              <a:gd name="connsiteY579" fmla="*/ 1278360 h 1687324"/>
              <a:gd name="connsiteX580" fmla="*/ 187325 w 1655762"/>
              <a:gd name="connsiteY580" fmla="*/ 1271399 h 1687324"/>
              <a:gd name="connsiteX581" fmla="*/ 189419 w 1655762"/>
              <a:gd name="connsiteY581" fmla="*/ 1273503 h 1687324"/>
              <a:gd name="connsiteX582" fmla="*/ 187698 w 1655762"/>
              <a:gd name="connsiteY582" fmla="*/ 1271205 h 1687324"/>
              <a:gd name="connsiteX583" fmla="*/ 176525 w 1655762"/>
              <a:gd name="connsiteY583" fmla="*/ 1257782 h 1687324"/>
              <a:gd name="connsiteX584" fmla="*/ 175818 w 1655762"/>
              <a:gd name="connsiteY584" fmla="*/ 1255834 h 1687324"/>
              <a:gd name="connsiteX585" fmla="*/ 169923 w 1655762"/>
              <a:gd name="connsiteY585" fmla="*/ 1248460 h 1687324"/>
              <a:gd name="connsiteX586" fmla="*/ 165713 w 1655762"/>
              <a:gd name="connsiteY586" fmla="*/ 1242843 h 1687324"/>
              <a:gd name="connsiteX587" fmla="*/ 167587 w 1655762"/>
              <a:gd name="connsiteY587" fmla="*/ 1246596 h 1687324"/>
              <a:gd name="connsiteX588" fmla="*/ 165713 w 1655762"/>
              <a:gd name="connsiteY588" fmla="*/ 1242843 h 1687324"/>
              <a:gd name="connsiteX589" fmla="*/ 163215 w 1655762"/>
              <a:gd name="connsiteY589" fmla="*/ 1239510 h 1687324"/>
              <a:gd name="connsiteX590" fmla="*/ 163335 w 1655762"/>
              <a:gd name="connsiteY590" fmla="*/ 1238080 h 1687324"/>
              <a:gd name="connsiteX591" fmla="*/ 160884 w 1655762"/>
              <a:gd name="connsiteY591" fmla="*/ 1233173 h 1687324"/>
              <a:gd name="connsiteX592" fmla="*/ 160885 w 1655762"/>
              <a:gd name="connsiteY592" fmla="*/ 1233174 h 1687324"/>
              <a:gd name="connsiteX593" fmla="*/ 163335 w 1655762"/>
              <a:gd name="connsiteY593" fmla="*/ 1238080 h 1687324"/>
              <a:gd name="connsiteX594" fmla="*/ 163375 w 1655762"/>
              <a:gd name="connsiteY594" fmla="*/ 1237592 h 1687324"/>
              <a:gd name="connsiteX595" fmla="*/ 165451 w 1655762"/>
              <a:gd name="connsiteY595" fmla="*/ 1241748 h 1687324"/>
              <a:gd name="connsiteX596" fmla="*/ 171320 w 1655762"/>
              <a:gd name="connsiteY596" fmla="*/ 1249858 h 1687324"/>
              <a:gd name="connsiteX597" fmla="*/ 175721 w 1655762"/>
              <a:gd name="connsiteY597" fmla="*/ 1255567 h 1687324"/>
              <a:gd name="connsiteX598" fmla="*/ 175408 w 1655762"/>
              <a:gd name="connsiteY598" fmla="*/ 1254706 h 1687324"/>
              <a:gd name="connsiteX599" fmla="*/ 174291 w 1655762"/>
              <a:gd name="connsiteY599" fmla="*/ 1253308 h 1687324"/>
              <a:gd name="connsiteX600" fmla="*/ 163426 w 1655762"/>
              <a:gd name="connsiteY600" fmla="*/ 1236989 h 1687324"/>
              <a:gd name="connsiteX601" fmla="*/ 163375 w 1655762"/>
              <a:gd name="connsiteY601" fmla="*/ 1237592 h 1687324"/>
              <a:gd name="connsiteX602" fmla="*/ 162018 w 1655762"/>
              <a:gd name="connsiteY602" fmla="*/ 1234875 h 1687324"/>
              <a:gd name="connsiteX603" fmla="*/ 160885 w 1655762"/>
              <a:gd name="connsiteY603" fmla="*/ 1233174 h 1687324"/>
              <a:gd name="connsiteX604" fmla="*/ 158342 w 1655762"/>
              <a:gd name="connsiteY604" fmla="*/ 1228082 h 1687324"/>
              <a:gd name="connsiteX605" fmla="*/ 171660 w 1655762"/>
              <a:gd name="connsiteY605" fmla="*/ 1223431 h 1687324"/>
              <a:gd name="connsiteX606" fmla="*/ 174258 w 1655762"/>
              <a:gd name="connsiteY606" fmla="*/ 1228632 h 1687324"/>
              <a:gd name="connsiteX607" fmla="*/ 174089 w 1655762"/>
              <a:gd name="connsiteY607" fmla="*/ 1228296 h 1687324"/>
              <a:gd name="connsiteX608" fmla="*/ 171777 w 1655762"/>
              <a:gd name="connsiteY608" fmla="*/ 1223665 h 1687324"/>
              <a:gd name="connsiteX609" fmla="*/ 170757 w 1655762"/>
              <a:gd name="connsiteY609" fmla="*/ 1221622 h 1687324"/>
              <a:gd name="connsiteX610" fmla="*/ 171660 w 1655762"/>
              <a:gd name="connsiteY610" fmla="*/ 1223431 h 1687324"/>
              <a:gd name="connsiteX611" fmla="*/ 171404 w 1655762"/>
              <a:gd name="connsiteY611" fmla="*/ 1222918 h 1687324"/>
              <a:gd name="connsiteX612" fmla="*/ 175086 w 1655762"/>
              <a:gd name="connsiteY612" fmla="*/ 1221463 h 1687324"/>
              <a:gd name="connsiteX613" fmla="*/ 175792 w 1655762"/>
              <a:gd name="connsiteY613" fmla="*/ 1222730 h 1687324"/>
              <a:gd name="connsiteX614" fmla="*/ 178650 w 1655762"/>
              <a:gd name="connsiteY614" fmla="*/ 1226240 h 1687324"/>
              <a:gd name="connsiteX615" fmla="*/ 176525 w 1655762"/>
              <a:gd name="connsiteY615" fmla="*/ 1221987 h 1687324"/>
              <a:gd name="connsiteX616" fmla="*/ 169823 w 1655762"/>
              <a:gd name="connsiteY616" fmla="*/ 1219750 h 1687324"/>
              <a:gd name="connsiteX617" fmla="*/ 170757 w 1655762"/>
              <a:gd name="connsiteY617" fmla="*/ 1221622 h 1687324"/>
              <a:gd name="connsiteX618" fmla="*/ 169822 w 1655762"/>
              <a:gd name="connsiteY618" fmla="*/ 1219750 h 1687324"/>
              <a:gd name="connsiteX619" fmla="*/ 169029 w 1655762"/>
              <a:gd name="connsiteY619" fmla="*/ 1219374 h 1687324"/>
              <a:gd name="connsiteX620" fmla="*/ 172056 w 1655762"/>
              <a:gd name="connsiteY620" fmla="*/ 1224224 h 1687324"/>
              <a:gd name="connsiteX621" fmla="*/ 174089 w 1655762"/>
              <a:gd name="connsiteY621" fmla="*/ 1228296 h 1687324"/>
              <a:gd name="connsiteX622" fmla="*/ 174258 w 1655762"/>
              <a:gd name="connsiteY622" fmla="*/ 1228633 h 1687324"/>
              <a:gd name="connsiteX623" fmla="*/ 174293 w 1655762"/>
              <a:gd name="connsiteY623" fmla="*/ 1228703 h 1687324"/>
              <a:gd name="connsiteX624" fmla="*/ 174849 w 1655762"/>
              <a:gd name="connsiteY624" fmla="*/ 1230097 h 1687324"/>
              <a:gd name="connsiteX625" fmla="*/ 172056 w 1655762"/>
              <a:gd name="connsiteY625" fmla="*/ 1226461 h 1687324"/>
              <a:gd name="connsiteX626" fmla="*/ 175780 w 1655762"/>
              <a:gd name="connsiteY626" fmla="*/ 1231681 h 1687324"/>
              <a:gd name="connsiteX627" fmla="*/ 180177 w 1655762"/>
              <a:gd name="connsiteY627" fmla="*/ 1237843 h 1687324"/>
              <a:gd name="connsiteX628" fmla="*/ 175491 w 1655762"/>
              <a:gd name="connsiteY628" fmla="*/ 1229404 h 1687324"/>
              <a:gd name="connsiteX629" fmla="*/ 174193 w 1655762"/>
              <a:gd name="connsiteY629" fmla="*/ 1227807 h 1687324"/>
              <a:gd name="connsiteX630" fmla="*/ 174644 w 1655762"/>
              <a:gd name="connsiteY630" fmla="*/ 1227877 h 1687324"/>
              <a:gd name="connsiteX631" fmla="*/ 170124 w 1655762"/>
              <a:gd name="connsiteY631" fmla="*/ 1219736 h 1687324"/>
              <a:gd name="connsiteX632" fmla="*/ 169823 w 1655762"/>
              <a:gd name="connsiteY632" fmla="*/ 1219750 h 1687324"/>
              <a:gd name="connsiteX633" fmla="*/ 169822 w 1655762"/>
              <a:gd name="connsiteY633" fmla="*/ 1219749 h 1687324"/>
              <a:gd name="connsiteX634" fmla="*/ 169635 w 1655762"/>
              <a:gd name="connsiteY634" fmla="*/ 1219374 h 1687324"/>
              <a:gd name="connsiteX635" fmla="*/ 169447 w 1655762"/>
              <a:gd name="connsiteY635" fmla="*/ 1219374 h 1687324"/>
              <a:gd name="connsiteX636" fmla="*/ 169822 w 1655762"/>
              <a:gd name="connsiteY636" fmla="*/ 1219749 h 1687324"/>
              <a:gd name="connsiteX637" fmla="*/ 169822 w 1655762"/>
              <a:gd name="connsiteY637" fmla="*/ 1219750 h 1687324"/>
              <a:gd name="connsiteX638" fmla="*/ 171404 w 1655762"/>
              <a:gd name="connsiteY638" fmla="*/ 1222918 h 1687324"/>
              <a:gd name="connsiteX639" fmla="*/ 172056 w 1655762"/>
              <a:gd name="connsiteY639" fmla="*/ 1224224 h 1687324"/>
              <a:gd name="connsiteX640" fmla="*/ 169288 w 1655762"/>
              <a:gd name="connsiteY640" fmla="*/ 1219374 h 1687324"/>
              <a:gd name="connsiteX641" fmla="*/ 1564320 w 1655762"/>
              <a:gd name="connsiteY641" fmla="*/ 1219348 h 1687324"/>
              <a:gd name="connsiteX642" fmla="*/ 1564148 w 1655762"/>
              <a:gd name="connsiteY642" fmla="*/ 1219750 h 1687324"/>
              <a:gd name="connsiteX643" fmla="*/ 1564188 w 1655762"/>
              <a:gd name="connsiteY643" fmla="*/ 1219465 h 1687324"/>
              <a:gd name="connsiteX644" fmla="*/ 1566382 w 1655762"/>
              <a:gd name="connsiteY644" fmla="*/ 1217513 h 1687324"/>
              <a:gd name="connsiteX645" fmla="*/ 1564320 w 1655762"/>
              <a:gd name="connsiteY645" fmla="*/ 1219348 h 1687324"/>
              <a:gd name="connsiteX646" fmla="*/ 1565022 w 1655762"/>
              <a:gd name="connsiteY646" fmla="*/ 1217707 h 1687324"/>
              <a:gd name="connsiteX647" fmla="*/ 160772 w 1655762"/>
              <a:gd name="connsiteY647" fmla="*/ 1213876 h 1687324"/>
              <a:gd name="connsiteX648" fmla="*/ 162274 w 1655762"/>
              <a:gd name="connsiteY648" fmla="*/ 1217637 h 1687324"/>
              <a:gd name="connsiteX649" fmla="*/ 164688 w 1655762"/>
              <a:gd name="connsiteY649" fmla="*/ 1220657 h 1687324"/>
              <a:gd name="connsiteX650" fmla="*/ 163118 w 1655762"/>
              <a:gd name="connsiteY650" fmla="*/ 1217513 h 1687324"/>
              <a:gd name="connsiteX651" fmla="*/ 164794 w 1655762"/>
              <a:gd name="connsiteY651" fmla="*/ 1219750 h 1687324"/>
              <a:gd name="connsiteX652" fmla="*/ 163215 w 1655762"/>
              <a:gd name="connsiteY652" fmla="*/ 1215534 h 1687324"/>
              <a:gd name="connsiteX653" fmla="*/ 163215 w 1655762"/>
              <a:gd name="connsiteY653" fmla="*/ 1217136 h 1687324"/>
              <a:gd name="connsiteX654" fmla="*/ 160846 w 1655762"/>
              <a:gd name="connsiteY654" fmla="*/ 1212162 h 1687324"/>
              <a:gd name="connsiteX655" fmla="*/ 160979 w 1655762"/>
              <a:gd name="connsiteY655" fmla="*/ 1212662 h 1687324"/>
              <a:gd name="connsiteX656" fmla="*/ 160896 w 1655762"/>
              <a:gd name="connsiteY656" fmla="*/ 1212244 h 1687324"/>
              <a:gd name="connsiteX657" fmla="*/ 156508 w 1655762"/>
              <a:gd name="connsiteY657" fmla="*/ 1208187 h 1687324"/>
              <a:gd name="connsiteX658" fmla="*/ 156508 w 1655762"/>
              <a:gd name="connsiteY658" fmla="*/ 1208999 h 1687324"/>
              <a:gd name="connsiteX659" fmla="*/ 156925 w 1655762"/>
              <a:gd name="connsiteY659" fmla="*/ 1210946 h 1687324"/>
              <a:gd name="connsiteX660" fmla="*/ 160692 w 1655762"/>
              <a:gd name="connsiteY660" fmla="*/ 1215658 h 1687324"/>
              <a:gd name="connsiteX661" fmla="*/ 158884 w 1655762"/>
              <a:gd name="connsiteY661" fmla="*/ 1211357 h 1687324"/>
              <a:gd name="connsiteX662" fmla="*/ 158744 w 1655762"/>
              <a:gd name="connsiteY662" fmla="*/ 1205950 h 1687324"/>
              <a:gd name="connsiteX663" fmla="*/ 159661 w 1655762"/>
              <a:gd name="connsiteY663" fmla="*/ 1208013 h 1687324"/>
              <a:gd name="connsiteX664" fmla="*/ 165353 w 1655762"/>
              <a:gd name="connsiteY664" fmla="*/ 1217513 h 1687324"/>
              <a:gd name="connsiteX665" fmla="*/ 165353 w 1655762"/>
              <a:gd name="connsiteY665" fmla="*/ 1215871 h 1687324"/>
              <a:gd name="connsiteX666" fmla="*/ 162560 w 1655762"/>
              <a:gd name="connsiteY666" fmla="*/ 1196399 h 1687324"/>
              <a:gd name="connsiteX667" fmla="*/ 163118 w 1655762"/>
              <a:gd name="connsiteY667" fmla="*/ 1196818 h 1687324"/>
              <a:gd name="connsiteX668" fmla="*/ 163118 w 1655762"/>
              <a:gd name="connsiteY668" fmla="*/ 1197378 h 1687324"/>
              <a:gd name="connsiteX669" fmla="*/ 169817 w 1655762"/>
              <a:gd name="connsiteY669" fmla="*/ 1186185 h 1687324"/>
              <a:gd name="connsiteX670" fmla="*/ 169820 w 1655762"/>
              <a:gd name="connsiteY670" fmla="*/ 1186188 h 1687324"/>
              <a:gd name="connsiteX671" fmla="*/ 169817 w 1655762"/>
              <a:gd name="connsiteY671" fmla="*/ 1186185 h 1687324"/>
              <a:gd name="connsiteX672" fmla="*/ 165353 w 1655762"/>
              <a:gd name="connsiteY672" fmla="*/ 1179480 h 1687324"/>
              <a:gd name="connsiteX673" fmla="*/ 167867 w 1655762"/>
              <a:gd name="connsiteY673" fmla="*/ 1183290 h 1687324"/>
              <a:gd name="connsiteX674" fmla="*/ 167817 w 1655762"/>
              <a:gd name="connsiteY674" fmla="*/ 1183181 h 1687324"/>
              <a:gd name="connsiteX675" fmla="*/ 169817 w 1655762"/>
              <a:gd name="connsiteY675" fmla="*/ 1186185 h 1687324"/>
              <a:gd name="connsiteX676" fmla="*/ 167587 w 1655762"/>
              <a:gd name="connsiteY676" fmla="*/ 1183116 h 1687324"/>
              <a:gd name="connsiteX677" fmla="*/ 165353 w 1655762"/>
              <a:gd name="connsiteY677" fmla="*/ 1181717 h 1687324"/>
              <a:gd name="connsiteX678" fmla="*/ 165353 w 1655762"/>
              <a:gd name="connsiteY678" fmla="*/ 1179166 h 1687324"/>
              <a:gd name="connsiteX679" fmla="*/ 167029 w 1655762"/>
              <a:gd name="connsiteY679" fmla="*/ 1181438 h 1687324"/>
              <a:gd name="connsiteX680" fmla="*/ 167817 w 1655762"/>
              <a:gd name="connsiteY680" fmla="*/ 1183181 h 1687324"/>
              <a:gd name="connsiteX681" fmla="*/ 165353 w 1655762"/>
              <a:gd name="connsiteY681" fmla="*/ 1179480 h 1687324"/>
              <a:gd name="connsiteX682" fmla="*/ 149800 w 1655762"/>
              <a:gd name="connsiteY682" fmla="*/ 1170151 h 1687324"/>
              <a:gd name="connsiteX683" fmla="*/ 152036 w 1655762"/>
              <a:gd name="connsiteY683" fmla="*/ 1174626 h 1687324"/>
              <a:gd name="connsiteX684" fmla="*/ 149800 w 1655762"/>
              <a:gd name="connsiteY684" fmla="*/ 1170291 h 1687324"/>
              <a:gd name="connsiteX685" fmla="*/ 1492644 w 1655762"/>
              <a:gd name="connsiteY685" fmla="*/ 1166057 h 1687324"/>
              <a:gd name="connsiteX686" fmla="*/ 1490527 w 1655762"/>
              <a:gd name="connsiteY686" fmla="*/ 1169237 h 1687324"/>
              <a:gd name="connsiteX687" fmla="*/ 1490689 w 1655762"/>
              <a:gd name="connsiteY687" fmla="*/ 1167455 h 1687324"/>
              <a:gd name="connsiteX688" fmla="*/ 1492644 w 1655762"/>
              <a:gd name="connsiteY688" fmla="*/ 1166057 h 1687324"/>
              <a:gd name="connsiteX689" fmla="*/ 154600 w 1655762"/>
              <a:gd name="connsiteY689" fmla="*/ 1160044 h 1687324"/>
              <a:gd name="connsiteX690" fmla="*/ 160884 w 1655762"/>
              <a:gd name="connsiteY690" fmla="*/ 1170532 h 1687324"/>
              <a:gd name="connsiteX691" fmla="*/ 160884 w 1655762"/>
              <a:gd name="connsiteY691" fmla="*/ 1171091 h 1687324"/>
              <a:gd name="connsiteX692" fmla="*/ 154606 w 1655762"/>
              <a:gd name="connsiteY692" fmla="*/ 1160091 h 1687324"/>
              <a:gd name="connsiteX693" fmla="*/ 1474596 w 1655762"/>
              <a:gd name="connsiteY693" fmla="*/ 1159518 h 1687324"/>
              <a:gd name="connsiteX694" fmla="*/ 1472533 w 1655762"/>
              <a:gd name="connsiteY694" fmla="*/ 1161583 h 1687324"/>
              <a:gd name="connsiteX695" fmla="*/ 1473092 w 1655762"/>
              <a:gd name="connsiteY695" fmla="*/ 1161023 h 1687324"/>
              <a:gd name="connsiteX696" fmla="*/ 1474768 w 1655762"/>
              <a:gd name="connsiteY696" fmla="*/ 1159345 h 1687324"/>
              <a:gd name="connsiteX697" fmla="*/ 1474768 w 1655762"/>
              <a:gd name="connsiteY697" fmla="*/ 1159346 h 1687324"/>
              <a:gd name="connsiteX698" fmla="*/ 1474596 w 1655762"/>
              <a:gd name="connsiteY698" fmla="*/ 1159518 h 1687324"/>
              <a:gd name="connsiteX699" fmla="*/ 138621 w 1655762"/>
              <a:gd name="connsiteY699" fmla="*/ 1145540 h 1687324"/>
              <a:gd name="connsiteX700" fmla="*/ 143093 w 1655762"/>
              <a:gd name="connsiteY700" fmla="*/ 1154490 h 1687324"/>
              <a:gd name="connsiteX701" fmla="*/ 143093 w 1655762"/>
              <a:gd name="connsiteY701" fmla="*/ 1158964 h 1687324"/>
              <a:gd name="connsiteX702" fmla="*/ 147565 w 1655762"/>
              <a:gd name="connsiteY702" fmla="*/ 1165956 h 1687324"/>
              <a:gd name="connsiteX703" fmla="*/ 149800 w 1655762"/>
              <a:gd name="connsiteY703" fmla="*/ 1170291 h 1687324"/>
              <a:gd name="connsiteX704" fmla="*/ 149800 w 1655762"/>
              <a:gd name="connsiteY704" fmla="*/ 1174626 h 1687324"/>
              <a:gd name="connsiteX705" fmla="*/ 156967 w 1655762"/>
              <a:gd name="connsiteY705" fmla="*/ 1186716 h 1687324"/>
              <a:gd name="connsiteX706" fmla="*/ 156415 w 1655762"/>
              <a:gd name="connsiteY706" fmla="*/ 1183955 h 1687324"/>
              <a:gd name="connsiteX707" fmla="*/ 158092 w 1655762"/>
              <a:gd name="connsiteY707" fmla="*/ 1187870 h 1687324"/>
              <a:gd name="connsiteX708" fmla="*/ 157724 w 1655762"/>
              <a:gd name="connsiteY708" fmla="*/ 1187993 h 1687324"/>
              <a:gd name="connsiteX709" fmla="*/ 159582 w 1655762"/>
              <a:gd name="connsiteY709" fmla="*/ 1191127 h 1687324"/>
              <a:gd name="connsiteX710" fmla="*/ 160475 w 1655762"/>
              <a:gd name="connsiteY710" fmla="*/ 1192760 h 1687324"/>
              <a:gd name="connsiteX711" fmla="*/ 160338 w 1655762"/>
              <a:gd name="connsiteY711" fmla="*/ 1192213 h 1687324"/>
              <a:gd name="connsiteX712" fmla="*/ 160988 w 1655762"/>
              <a:gd name="connsiteY712" fmla="*/ 1193699 h 1687324"/>
              <a:gd name="connsiteX713" fmla="*/ 161918 w 1655762"/>
              <a:gd name="connsiteY713" fmla="*/ 1195400 h 1687324"/>
              <a:gd name="connsiteX714" fmla="*/ 162001 w 1655762"/>
              <a:gd name="connsiteY714" fmla="*/ 1195420 h 1687324"/>
              <a:gd name="connsiteX715" fmla="*/ 162560 w 1655762"/>
              <a:gd name="connsiteY715" fmla="*/ 1196399 h 1687324"/>
              <a:gd name="connsiteX716" fmla="*/ 162398 w 1655762"/>
              <a:gd name="connsiteY716" fmla="*/ 1196278 h 1687324"/>
              <a:gd name="connsiteX717" fmla="*/ 162680 w 1655762"/>
              <a:gd name="connsiteY717" fmla="*/ 1196793 h 1687324"/>
              <a:gd name="connsiteX718" fmla="*/ 163118 w 1655762"/>
              <a:gd name="connsiteY718" fmla="*/ 1197378 h 1687324"/>
              <a:gd name="connsiteX719" fmla="*/ 163566 w 1655762"/>
              <a:gd name="connsiteY719" fmla="*/ 1197826 h 1687324"/>
              <a:gd name="connsiteX720" fmla="*/ 164952 w 1655762"/>
              <a:gd name="connsiteY720" fmla="*/ 1200947 h 1687324"/>
              <a:gd name="connsiteX721" fmla="*/ 165559 w 1655762"/>
              <a:gd name="connsiteY721" fmla="*/ 1202058 h 1687324"/>
              <a:gd name="connsiteX722" fmla="*/ 167867 w 1655762"/>
              <a:gd name="connsiteY722" fmla="*/ 1204369 h 1687324"/>
              <a:gd name="connsiteX723" fmla="*/ 172056 w 1655762"/>
              <a:gd name="connsiteY723" fmla="*/ 1208564 h 1687324"/>
              <a:gd name="connsiteX724" fmla="*/ 167587 w 1655762"/>
              <a:gd name="connsiteY724" fmla="*/ 1201852 h 1687324"/>
              <a:gd name="connsiteX725" fmla="*/ 165353 w 1655762"/>
              <a:gd name="connsiteY725" fmla="*/ 1199615 h 1687324"/>
              <a:gd name="connsiteX726" fmla="*/ 163566 w 1655762"/>
              <a:gd name="connsiteY726" fmla="*/ 1197826 h 1687324"/>
              <a:gd name="connsiteX727" fmla="*/ 163119 w 1655762"/>
              <a:gd name="connsiteY727" fmla="*/ 1196819 h 1687324"/>
              <a:gd name="connsiteX728" fmla="*/ 163118 w 1655762"/>
              <a:gd name="connsiteY728" fmla="*/ 1196818 h 1687324"/>
              <a:gd name="connsiteX729" fmla="*/ 163118 w 1655762"/>
              <a:gd name="connsiteY729" fmla="*/ 1195141 h 1687324"/>
              <a:gd name="connsiteX730" fmla="*/ 149712 w 1655762"/>
              <a:gd name="connsiteY730" fmla="*/ 1168294 h 1687324"/>
              <a:gd name="connsiteX731" fmla="*/ 151946 w 1655762"/>
              <a:gd name="connsiteY731" fmla="*/ 1168294 h 1687324"/>
              <a:gd name="connsiteX732" fmla="*/ 160884 w 1655762"/>
              <a:gd name="connsiteY732" fmla="*/ 1188429 h 1687324"/>
              <a:gd name="connsiteX733" fmla="*/ 154181 w 1655762"/>
              <a:gd name="connsiteY733" fmla="*/ 1170531 h 1687324"/>
              <a:gd name="connsiteX734" fmla="*/ 143008 w 1655762"/>
              <a:gd name="connsiteY734" fmla="*/ 1148159 h 1687324"/>
              <a:gd name="connsiteX735" fmla="*/ 141575 w 1655762"/>
              <a:gd name="connsiteY735" fmla="*/ 1146724 h 1687324"/>
              <a:gd name="connsiteX736" fmla="*/ 143093 w 1655762"/>
              <a:gd name="connsiteY736" fmla="*/ 1150015 h 1687324"/>
              <a:gd name="connsiteX737" fmla="*/ 141322 w 1655762"/>
              <a:gd name="connsiteY737" fmla="*/ 1146471 h 1687324"/>
              <a:gd name="connsiteX738" fmla="*/ 141012 w 1655762"/>
              <a:gd name="connsiteY738" fmla="*/ 1146161 h 1687324"/>
              <a:gd name="connsiteX739" fmla="*/ 143093 w 1655762"/>
              <a:gd name="connsiteY739" fmla="*/ 1154490 h 1687324"/>
              <a:gd name="connsiteX740" fmla="*/ 138621 w 1655762"/>
              <a:gd name="connsiteY740" fmla="*/ 1145540 h 1687324"/>
              <a:gd name="connsiteX741" fmla="*/ 1481471 w 1655762"/>
              <a:gd name="connsiteY741" fmla="*/ 1141448 h 1687324"/>
              <a:gd name="connsiteX742" fmla="*/ 1479556 w 1655762"/>
              <a:gd name="connsiteY742" fmla="*/ 1148159 h 1687324"/>
              <a:gd name="connsiteX743" fmla="*/ 1479237 w 1655762"/>
              <a:gd name="connsiteY743" fmla="*/ 1148159 h 1687324"/>
              <a:gd name="connsiteX744" fmla="*/ 1481471 w 1655762"/>
              <a:gd name="connsiteY744" fmla="*/ 1141448 h 1687324"/>
              <a:gd name="connsiteX745" fmla="*/ 1492365 w 1655762"/>
              <a:gd name="connsiteY745" fmla="*/ 1135855 h 1687324"/>
              <a:gd name="connsiteX746" fmla="*/ 1490409 w 1655762"/>
              <a:gd name="connsiteY746" fmla="*/ 1141448 h 1687324"/>
              <a:gd name="connsiteX747" fmla="*/ 1492644 w 1655762"/>
              <a:gd name="connsiteY747" fmla="*/ 1136973 h 1687324"/>
              <a:gd name="connsiteX748" fmla="*/ 55834 w 1655762"/>
              <a:gd name="connsiteY748" fmla="*/ 1127872 h 1687324"/>
              <a:gd name="connsiteX749" fmla="*/ 57171 w 1655762"/>
              <a:gd name="connsiteY749" fmla="*/ 1131689 h 1687324"/>
              <a:gd name="connsiteX750" fmla="*/ 58132 w 1655762"/>
              <a:gd name="connsiteY750" fmla="*/ 1132116 h 1687324"/>
              <a:gd name="connsiteX751" fmla="*/ 55786 w 1655762"/>
              <a:gd name="connsiteY751" fmla="*/ 1127783 h 1687324"/>
              <a:gd name="connsiteX752" fmla="*/ 55863 w 1655762"/>
              <a:gd name="connsiteY752" fmla="*/ 1128025 h 1687324"/>
              <a:gd name="connsiteX753" fmla="*/ 55828 w 1655762"/>
              <a:gd name="connsiteY753" fmla="*/ 1127861 h 1687324"/>
              <a:gd name="connsiteX754" fmla="*/ 55057 w 1655762"/>
              <a:gd name="connsiteY754" fmla="*/ 1123446 h 1687324"/>
              <a:gd name="connsiteX755" fmla="*/ 55896 w 1655762"/>
              <a:gd name="connsiteY755" fmla="*/ 1125404 h 1687324"/>
              <a:gd name="connsiteX756" fmla="*/ 55449 w 1655762"/>
              <a:gd name="connsiteY756" fmla="*/ 1125404 h 1687324"/>
              <a:gd name="connsiteX757" fmla="*/ 54750 w 1655762"/>
              <a:gd name="connsiteY757" fmla="*/ 1122729 h 1687324"/>
              <a:gd name="connsiteX758" fmla="*/ 55312 w 1655762"/>
              <a:gd name="connsiteY758" fmla="*/ 1125404 h 1687324"/>
              <a:gd name="connsiteX759" fmla="*/ 55449 w 1655762"/>
              <a:gd name="connsiteY759" fmla="*/ 1125404 h 1687324"/>
              <a:gd name="connsiteX760" fmla="*/ 55896 w 1655762"/>
              <a:gd name="connsiteY760" fmla="*/ 1127641 h 1687324"/>
              <a:gd name="connsiteX761" fmla="*/ 57852 w 1655762"/>
              <a:gd name="connsiteY761" fmla="*/ 1130437 h 1687324"/>
              <a:gd name="connsiteX762" fmla="*/ 57852 w 1655762"/>
              <a:gd name="connsiteY762" fmla="*/ 1130438 h 1687324"/>
              <a:gd name="connsiteX763" fmla="*/ 57852 w 1655762"/>
              <a:gd name="connsiteY763" fmla="*/ 1130438 h 1687324"/>
              <a:gd name="connsiteX764" fmla="*/ 59148 w 1655762"/>
              <a:gd name="connsiteY764" fmla="*/ 1134760 h 1687324"/>
              <a:gd name="connsiteX765" fmla="*/ 58132 w 1655762"/>
              <a:gd name="connsiteY765" fmla="*/ 1133235 h 1687324"/>
              <a:gd name="connsiteX766" fmla="*/ 57249 w 1655762"/>
              <a:gd name="connsiteY766" fmla="*/ 1131910 h 1687324"/>
              <a:gd name="connsiteX767" fmla="*/ 57259 w 1655762"/>
              <a:gd name="connsiteY767" fmla="*/ 1131940 h 1687324"/>
              <a:gd name="connsiteX768" fmla="*/ 60332 w 1655762"/>
              <a:gd name="connsiteY768" fmla="*/ 1139211 h 1687324"/>
              <a:gd name="connsiteX769" fmla="*/ 60367 w 1655762"/>
              <a:gd name="connsiteY769" fmla="*/ 1139300 h 1687324"/>
              <a:gd name="connsiteX770" fmla="*/ 60367 w 1655762"/>
              <a:gd name="connsiteY770" fmla="*/ 1138828 h 1687324"/>
              <a:gd name="connsiteX771" fmla="*/ 59148 w 1655762"/>
              <a:gd name="connsiteY771" fmla="*/ 1134760 h 1687324"/>
              <a:gd name="connsiteX772" fmla="*/ 60367 w 1655762"/>
              <a:gd name="connsiteY772" fmla="*/ 1136591 h 1687324"/>
              <a:gd name="connsiteX773" fmla="*/ 59323 w 1655762"/>
              <a:gd name="connsiteY773" fmla="*/ 1133456 h 1687324"/>
              <a:gd name="connsiteX774" fmla="*/ 57962 w 1655762"/>
              <a:gd name="connsiteY774" fmla="*/ 1130219 h 1687324"/>
              <a:gd name="connsiteX775" fmla="*/ 57852 w 1655762"/>
              <a:gd name="connsiteY775" fmla="*/ 1130438 h 1687324"/>
              <a:gd name="connsiteX776" fmla="*/ 57852 w 1655762"/>
              <a:gd name="connsiteY776" fmla="*/ 1130437 h 1687324"/>
              <a:gd name="connsiteX777" fmla="*/ 57353 w 1655762"/>
              <a:gd name="connsiteY777" fmla="*/ 1128770 h 1687324"/>
              <a:gd name="connsiteX778" fmla="*/ 55006 w 1655762"/>
              <a:gd name="connsiteY778" fmla="*/ 1123191 h 1687324"/>
              <a:gd name="connsiteX779" fmla="*/ 55057 w 1655762"/>
              <a:gd name="connsiteY779" fmla="*/ 1123446 h 1687324"/>
              <a:gd name="connsiteX780" fmla="*/ 1503081 w 1655762"/>
              <a:gd name="connsiteY780" fmla="*/ 1121192 h 1687324"/>
              <a:gd name="connsiteX781" fmla="*/ 1502571 w 1655762"/>
              <a:gd name="connsiteY781" fmla="*/ 1122659 h 1687324"/>
              <a:gd name="connsiteX782" fmla="*/ 1501582 w 1655762"/>
              <a:gd name="connsiteY782" fmla="*/ 1123550 h 1687324"/>
              <a:gd name="connsiteX783" fmla="*/ 133446 w 1655762"/>
              <a:gd name="connsiteY783" fmla="*/ 1120181 h 1687324"/>
              <a:gd name="connsiteX784" fmla="*/ 133842 w 1655762"/>
              <a:gd name="connsiteY784" fmla="*/ 1121313 h 1687324"/>
              <a:gd name="connsiteX785" fmla="*/ 134070 w 1655762"/>
              <a:gd name="connsiteY785" fmla="*/ 1121313 h 1687324"/>
              <a:gd name="connsiteX786" fmla="*/ 1503816 w 1655762"/>
              <a:gd name="connsiteY786" fmla="*/ 1119076 h 1687324"/>
              <a:gd name="connsiteX787" fmla="*/ 1503537 w 1655762"/>
              <a:gd name="connsiteY787" fmla="*/ 1120474 h 1687324"/>
              <a:gd name="connsiteX788" fmla="*/ 1503081 w 1655762"/>
              <a:gd name="connsiteY788" fmla="*/ 1121192 h 1687324"/>
              <a:gd name="connsiteX789" fmla="*/ 50686 w 1655762"/>
              <a:gd name="connsiteY789" fmla="*/ 1114713 h 1687324"/>
              <a:gd name="connsiteX790" fmla="*/ 50748 w 1655762"/>
              <a:gd name="connsiteY790" fmla="*/ 1116192 h 1687324"/>
              <a:gd name="connsiteX791" fmla="*/ 51394 w 1655762"/>
              <a:gd name="connsiteY791" fmla="*/ 1116839 h 1687324"/>
              <a:gd name="connsiteX792" fmla="*/ 1613866 w 1655762"/>
              <a:gd name="connsiteY792" fmla="*/ 1113483 h 1687324"/>
              <a:gd name="connsiteX793" fmla="*/ 1613307 w 1655762"/>
              <a:gd name="connsiteY793" fmla="*/ 1114601 h 1687324"/>
              <a:gd name="connsiteX794" fmla="*/ 1613307 w 1655762"/>
              <a:gd name="connsiteY794" fmla="*/ 1114600 h 1687324"/>
              <a:gd name="connsiteX795" fmla="*/ 44969 w 1655762"/>
              <a:gd name="connsiteY795" fmla="*/ 1104114 h 1687324"/>
              <a:gd name="connsiteX796" fmla="*/ 47483 w 1655762"/>
              <a:gd name="connsiteY796" fmla="*/ 1109288 h 1687324"/>
              <a:gd name="connsiteX797" fmla="*/ 49159 w 1655762"/>
              <a:gd name="connsiteY797" fmla="*/ 1114601 h 1687324"/>
              <a:gd name="connsiteX798" fmla="*/ 44690 w 1655762"/>
              <a:gd name="connsiteY798" fmla="*/ 1103416 h 1687324"/>
              <a:gd name="connsiteX799" fmla="*/ 44969 w 1655762"/>
              <a:gd name="connsiteY799" fmla="*/ 1104114 h 1687324"/>
              <a:gd name="connsiteX800" fmla="*/ 44893 w 1655762"/>
              <a:gd name="connsiteY800" fmla="*/ 1103958 h 1687324"/>
              <a:gd name="connsiteX801" fmla="*/ 125132 w 1655762"/>
              <a:gd name="connsiteY801" fmla="*/ 1098941 h 1687324"/>
              <a:gd name="connsiteX802" fmla="*/ 125321 w 1655762"/>
              <a:gd name="connsiteY802" fmla="*/ 1099130 h 1687324"/>
              <a:gd name="connsiteX803" fmla="*/ 125321 w 1655762"/>
              <a:gd name="connsiteY803" fmla="*/ 1099130 h 1687324"/>
              <a:gd name="connsiteX804" fmla="*/ 130491 w 1655762"/>
              <a:gd name="connsiteY804" fmla="*/ 1093266 h 1687324"/>
              <a:gd name="connsiteX805" fmla="*/ 131914 w 1655762"/>
              <a:gd name="connsiteY805" fmla="*/ 1096318 h 1687324"/>
              <a:gd name="connsiteX806" fmla="*/ 130796 w 1655762"/>
              <a:gd name="connsiteY806" fmla="*/ 1094640 h 1687324"/>
              <a:gd name="connsiteX807" fmla="*/ 129678 w 1655762"/>
              <a:gd name="connsiteY807" fmla="*/ 1089606 h 1687324"/>
              <a:gd name="connsiteX808" fmla="*/ 130491 w 1655762"/>
              <a:gd name="connsiteY808" fmla="*/ 1093266 h 1687324"/>
              <a:gd name="connsiteX809" fmla="*/ 129957 w 1655762"/>
              <a:gd name="connsiteY809" fmla="*/ 1092123 h 1687324"/>
              <a:gd name="connsiteX810" fmla="*/ 129678 w 1655762"/>
              <a:gd name="connsiteY810" fmla="*/ 1089606 h 1687324"/>
              <a:gd name="connsiteX811" fmla="*/ 37987 w 1655762"/>
              <a:gd name="connsiteY811" fmla="*/ 1087755 h 1687324"/>
              <a:gd name="connsiteX812" fmla="*/ 42456 w 1655762"/>
              <a:gd name="connsiteY812" fmla="*/ 1096704 h 1687324"/>
              <a:gd name="connsiteX813" fmla="*/ 42456 w 1655762"/>
              <a:gd name="connsiteY813" fmla="*/ 1098941 h 1687324"/>
              <a:gd name="connsiteX814" fmla="*/ 44893 w 1655762"/>
              <a:gd name="connsiteY814" fmla="*/ 1103958 h 1687324"/>
              <a:gd name="connsiteX815" fmla="*/ 48042 w 1655762"/>
              <a:gd name="connsiteY815" fmla="*/ 1112363 h 1687324"/>
              <a:gd name="connsiteX816" fmla="*/ 47763 w 1655762"/>
              <a:gd name="connsiteY816" fmla="*/ 1111805 h 1687324"/>
              <a:gd name="connsiteX817" fmla="*/ 44690 w 1655762"/>
              <a:gd name="connsiteY817" fmla="*/ 1105653 h 1687324"/>
              <a:gd name="connsiteX818" fmla="*/ 37987 w 1655762"/>
              <a:gd name="connsiteY818" fmla="*/ 1087755 h 1687324"/>
              <a:gd name="connsiteX819" fmla="*/ 37987 w 1655762"/>
              <a:gd name="connsiteY819" fmla="*/ 1078806 h 1687324"/>
              <a:gd name="connsiteX820" fmla="*/ 39383 w 1655762"/>
              <a:gd name="connsiteY820" fmla="*/ 1086357 h 1687324"/>
              <a:gd name="connsiteX821" fmla="*/ 40714 w 1655762"/>
              <a:gd name="connsiteY821" fmla="*/ 1088901 h 1687324"/>
              <a:gd name="connsiteX822" fmla="*/ 42176 w 1655762"/>
              <a:gd name="connsiteY822" fmla="*/ 1092300 h 1687324"/>
              <a:gd name="connsiteX823" fmla="*/ 42456 w 1655762"/>
              <a:gd name="connsiteY823" fmla="*/ 1092230 h 1687324"/>
              <a:gd name="connsiteX824" fmla="*/ 42456 w 1655762"/>
              <a:gd name="connsiteY824" fmla="*/ 1096704 h 1687324"/>
              <a:gd name="connsiteX825" fmla="*/ 37987 w 1655762"/>
              <a:gd name="connsiteY825" fmla="*/ 1078806 h 1687324"/>
              <a:gd name="connsiteX826" fmla="*/ 34592 w 1655762"/>
              <a:gd name="connsiteY826" fmla="*/ 1072633 h 1687324"/>
              <a:gd name="connsiteX827" fmla="*/ 34853 w 1655762"/>
              <a:gd name="connsiteY827" fmla="*/ 1073417 h 1687324"/>
              <a:gd name="connsiteX828" fmla="*/ 34635 w 1655762"/>
              <a:gd name="connsiteY828" fmla="*/ 1072655 h 1687324"/>
              <a:gd name="connsiteX829" fmla="*/ 107320 w 1655762"/>
              <a:gd name="connsiteY829" fmla="*/ 1064994 h 1687324"/>
              <a:gd name="connsiteX830" fmla="*/ 110072 w 1655762"/>
              <a:gd name="connsiteY830" fmla="*/ 1069126 h 1687324"/>
              <a:gd name="connsiteX831" fmla="*/ 113748 w 1655762"/>
              <a:gd name="connsiteY831" fmla="*/ 1082614 h 1687324"/>
              <a:gd name="connsiteX832" fmla="*/ 116263 w 1655762"/>
              <a:gd name="connsiteY832" fmla="*/ 1089606 h 1687324"/>
              <a:gd name="connsiteX833" fmla="*/ 116263 w 1655762"/>
              <a:gd name="connsiteY833" fmla="*/ 1091843 h 1687324"/>
              <a:gd name="connsiteX834" fmla="*/ 122970 w 1655762"/>
              <a:gd name="connsiteY834" fmla="*/ 1105267 h 1687324"/>
              <a:gd name="connsiteX835" fmla="*/ 120735 w 1655762"/>
              <a:gd name="connsiteY835" fmla="*/ 1105267 h 1687324"/>
              <a:gd name="connsiteX836" fmla="*/ 122970 w 1655762"/>
              <a:gd name="connsiteY836" fmla="*/ 1107505 h 1687324"/>
              <a:gd name="connsiteX837" fmla="*/ 129678 w 1655762"/>
              <a:gd name="connsiteY837" fmla="*/ 1125404 h 1687324"/>
              <a:gd name="connsiteX838" fmla="*/ 127442 w 1655762"/>
              <a:gd name="connsiteY838" fmla="*/ 1118692 h 1687324"/>
              <a:gd name="connsiteX839" fmla="*/ 127442 w 1655762"/>
              <a:gd name="connsiteY839" fmla="*/ 1116454 h 1687324"/>
              <a:gd name="connsiteX840" fmla="*/ 129678 w 1655762"/>
              <a:gd name="connsiteY840" fmla="*/ 1120929 h 1687324"/>
              <a:gd name="connsiteX841" fmla="*/ 131914 w 1655762"/>
              <a:gd name="connsiteY841" fmla="*/ 1127641 h 1687324"/>
              <a:gd name="connsiteX842" fmla="*/ 134150 w 1655762"/>
              <a:gd name="connsiteY842" fmla="*/ 1127641 h 1687324"/>
              <a:gd name="connsiteX843" fmla="*/ 134150 w 1655762"/>
              <a:gd name="connsiteY843" fmla="*/ 1129879 h 1687324"/>
              <a:gd name="connsiteX844" fmla="*/ 136385 w 1655762"/>
              <a:gd name="connsiteY844" fmla="*/ 1138828 h 1687324"/>
              <a:gd name="connsiteX845" fmla="*/ 139739 w 1655762"/>
              <a:gd name="connsiteY845" fmla="*/ 1142744 h 1687324"/>
              <a:gd name="connsiteX846" fmla="*/ 140774 w 1655762"/>
              <a:gd name="connsiteY846" fmla="*/ 1144988 h 1687324"/>
              <a:gd name="connsiteX847" fmla="*/ 140774 w 1655762"/>
              <a:gd name="connsiteY847" fmla="*/ 1143685 h 1687324"/>
              <a:gd name="connsiteX848" fmla="*/ 139047 w 1655762"/>
              <a:gd name="connsiteY848" fmla="*/ 1139227 h 1687324"/>
              <a:gd name="connsiteX849" fmla="*/ 138112 w 1655762"/>
              <a:gd name="connsiteY849" fmla="*/ 1138049 h 1687324"/>
              <a:gd name="connsiteX850" fmla="*/ 138822 w 1655762"/>
              <a:gd name="connsiteY850" fmla="*/ 1138645 h 1687324"/>
              <a:gd name="connsiteX851" fmla="*/ 135467 w 1655762"/>
              <a:gd name="connsiteY851" fmla="*/ 1129982 h 1687324"/>
              <a:gd name="connsiteX852" fmla="*/ 131836 w 1655762"/>
              <a:gd name="connsiteY852" fmla="*/ 1121313 h 1687324"/>
              <a:gd name="connsiteX853" fmla="*/ 132501 w 1655762"/>
              <a:gd name="connsiteY853" fmla="*/ 1121313 h 1687324"/>
              <a:gd name="connsiteX854" fmla="*/ 131763 w 1655762"/>
              <a:gd name="connsiteY854" fmla="*/ 1119906 h 1687324"/>
              <a:gd name="connsiteX855" fmla="*/ 127000 w 1655762"/>
              <a:gd name="connsiteY855" fmla="*/ 1110835 h 1687324"/>
              <a:gd name="connsiteX856" fmla="*/ 127487 w 1655762"/>
              <a:gd name="connsiteY856" fmla="*/ 1109753 h 1687324"/>
              <a:gd name="connsiteX857" fmla="*/ 127442 w 1655762"/>
              <a:gd name="connsiteY857" fmla="*/ 1109742 h 1687324"/>
              <a:gd name="connsiteX858" fmla="*/ 127300 w 1655762"/>
              <a:gd name="connsiteY858" fmla="*/ 1109030 h 1687324"/>
              <a:gd name="connsiteX859" fmla="*/ 127211 w 1655762"/>
              <a:gd name="connsiteY859" fmla="*/ 1108869 h 1687324"/>
              <a:gd name="connsiteX860" fmla="*/ 127000 w 1655762"/>
              <a:gd name="connsiteY860" fmla="*/ 1108567 h 1687324"/>
              <a:gd name="connsiteX861" fmla="*/ 127055 w 1655762"/>
              <a:gd name="connsiteY861" fmla="*/ 1108585 h 1687324"/>
              <a:gd name="connsiteX862" fmla="*/ 126961 w 1655762"/>
              <a:gd name="connsiteY862" fmla="*/ 1108414 h 1687324"/>
              <a:gd name="connsiteX863" fmla="*/ 122444 w 1655762"/>
              <a:gd name="connsiteY863" fmla="*/ 1097403 h 1687324"/>
              <a:gd name="connsiteX864" fmla="*/ 122218 w 1655762"/>
              <a:gd name="connsiteY864" fmla="*/ 1096735 h 1687324"/>
              <a:gd name="connsiteX865" fmla="*/ 120817 w 1655762"/>
              <a:gd name="connsiteY865" fmla="*/ 1092587 h 1687324"/>
              <a:gd name="connsiteX866" fmla="*/ 118499 w 1655762"/>
              <a:gd name="connsiteY866" fmla="*/ 1087368 h 1687324"/>
              <a:gd name="connsiteX867" fmla="*/ 118499 w 1655762"/>
              <a:gd name="connsiteY867" fmla="*/ 1089606 h 1687324"/>
              <a:gd name="connsiteX868" fmla="*/ 116263 w 1655762"/>
              <a:gd name="connsiteY868" fmla="*/ 1076181 h 1687324"/>
              <a:gd name="connsiteX869" fmla="*/ 111791 w 1655762"/>
              <a:gd name="connsiteY869" fmla="*/ 1069469 h 1687324"/>
              <a:gd name="connsiteX870" fmla="*/ 114027 w 1655762"/>
              <a:gd name="connsiteY870" fmla="*/ 1082893 h 1687324"/>
              <a:gd name="connsiteX871" fmla="*/ 111791 w 1655762"/>
              <a:gd name="connsiteY871" fmla="*/ 1071707 h 1687324"/>
              <a:gd name="connsiteX872" fmla="*/ 110072 w 1655762"/>
              <a:gd name="connsiteY872" fmla="*/ 1069126 h 1687324"/>
              <a:gd name="connsiteX873" fmla="*/ 109556 w 1655762"/>
              <a:gd name="connsiteY873" fmla="*/ 1067232 h 1687324"/>
              <a:gd name="connsiteX874" fmla="*/ 107320 w 1655762"/>
              <a:gd name="connsiteY874" fmla="*/ 1064994 h 1687324"/>
              <a:gd name="connsiteX875" fmla="*/ 1629055 w 1655762"/>
              <a:gd name="connsiteY875" fmla="*/ 1064957 h 1687324"/>
              <a:gd name="connsiteX876" fmla="*/ 1628948 w 1655762"/>
              <a:gd name="connsiteY876" fmla="*/ 1065383 h 1687324"/>
              <a:gd name="connsiteX877" fmla="*/ 1628948 w 1655762"/>
              <a:gd name="connsiteY877" fmla="*/ 1065159 h 1687324"/>
              <a:gd name="connsiteX878" fmla="*/ 33518 w 1655762"/>
              <a:gd name="connsiteY878" fmla="*/ 1062671 h 1687324"/>
              <a:gd name="connsiteX879" fmla="*/ 33518 w 1655762"/>
              <a:gd name="connsiteY879" fmla="*/ 1064686 h 1687324"/>
              <a:gd name="connsiteX880" fmla="*/ 33933 w 1655762"/>
              <a:gd name="connsiteY880" fmla="*/ 1065976 h 1687324"/>
              <a:gd name="connsiteX881" fmla="*/ 35227 w 1655762"/>
              <a:gd name="connsiteY881" fmla="*/ 1067828 h 1687324"/>
              <a:gd name="connsiteX882" fmla="*/ 33538 w 1655762"/>
              <a:gd name="connsiteY882" fmla="*/ 1062757 h 1687324"/>
              <a:gd name="connsiteX883" fmla="*/ 29066 w 1655762"/>
              <a:gd name="connsiteY883" fmla="*/ 1053807 h 1687324"/>
              <a:gd name="connsiteX884" fmla="*/ 29961 w 1655762"/>
              <a:gd name="connsiteY884" fmla="*/ 1056718 h 1687324"/>
              <a:gd name="connsiteX885" fmla="*/ 31302 w 1655762"/>
              <a:gd name="connsiteY885" fmla="*/ 1062757 h 1687324"/>
              <a:gd name="connsiteX886" fmla="*/ 29066 w 1655762"/>
              <a:gd name="connsiteY886" fmla="*/ 1053807 h 1687324"/>
              <a:gd name="connsiteX887" fmla="*/ 26830 w 1655762"/>
              <a:gd name="connsiteY887" fmla="*/ 1044858 h 1687324"/>
              <a:gd name="connsiteX888" fmla="*/ 29066 w 1655762"/>
              <a:gd name="connsiteY888" fmla="*/ 1053807 h 1687324"/>
              <a:gd name="connsiteX889" fmla="*/ 26830 w 1655762"/>
              <a:gd name="connsiteY889" fmla="*/ 1053807 h 1687324"/>
              <a:gd name="connsiteX890" fmla="*/ 29346 w 1655762"/>
              <a:gd name="connsiteY890" fmla="*/ 1064994 h 1687324"/>
              <a:gd name="connsiteX891" fmla="*/ 32748 w 1655762"/>
              <a:gd name="connsiteY891" fmla="*/ 1068627 h 1687324"/>
              <a:gd name="connsiteX892" fmla="*/ 32591 w 1655762"/>
              <a:gd name="connsiteY892" fmla="*/ 1067917 h 1687324"/>
              <a:gd name="connsiteX893" fmla="*/ 31302 w 1655762"/>
              <a:gd name="connsiteY893" fmla="*/ 1062757 h 1687324"/>
              <a:gd name="connsiteX894" fmla="*/ 30184 w 1655762"/>
              <a:gd name="connsiteY894" fmla="*/ 1057443 h 1687324"/>
              <a:gd name="connsiteX895" fmla="*/ 29961 w 1655762"/>
              <a:gd name="connsiteY895" fmla="*/ 1056718 h 1687324"/>
              <a:gd name="connsiteX896" fmla="*/ 28396 w 1655762"/>
              <a:gd name="connsiteY896" fmla="*/ 1049672 h 1687324"/>
              <a:gd name="connsiteX897" fmla="*/ 27382 w 1655762"/>
              <a:gd name="connsiteY897" fmla="*/ 1046119 h 1687324"/>
              <a:gd name="connsiteX898" fmla="*/ 27669 w 1655762"/>
              <a:gd name="connsiteY898" fmla="*/ 1047935 h 1687324"/>
              <a:gd name="connsiteX899" fmla="*/ 26830 w 1655762"/>
              <a:gd name="connsiteY899" fmla="*/ 1044858 h 1687324"/>
              <a:gd name="connsiteX900" fmla="*/ 1642353 w 1655762"/>
              <a:gd name="connsiteY900" fmla="*/ 1027362 h 1687324"/>
              <a:gd name="connsiteX901" fmla="*/ 1641238 w 1655762"/>
              <a:gd name="connsiteY901" fmla="*/ 1032664 h 1687324"/>
              <a:gd name="connsiteX902" fmla="*/ 1641015 w 1655762"/>
              <a:gd name="connsiteY902" fmla="*/ 1033391 h 1687324"/>
              <a:gd name="connsiteX903" fmla="*/ 24588 w 1655762"/>
              <a:gd name="connsiteY903" fmla="*/ 1024693 h 1687324"/>
              <a:gd name="connsiteX904" fmla="*/ 24594 w 1655762"/>
              <a:gd name="connsiteY904" fmla="*/ 1024721 h 1687324"/>
              <a:gd name="connsiteX905" fmla="*/ 24598 w 1655762"/>
              <a:gd name="connsiteY905" fmla="*/ 1024724 h 1687324"/>
              <a:gd name="connsiteX906" fmla="*/ 19990 w 1655762"/>
              <a:gd name="connsiteY906" fmla="*/ 1017730 h 1687324"/>
              <a:gd name="connsiteX907" fmla="*/ 20123 w 1655762"/>
              <a:gd name="connsiteY907" fmla="*/ 1020247 h 1687324"/>
              <a:gd name="connsiteX908" fmla="*/ 22358 w 1655762"/>
              <a:gd name="connsiteY908" fmla="*/ 1031434 h 1687324"/>
              <a:gd name="connsiteX909" fmla="*/ 21828 w 1655762"/>
              <a:gd name="connsiteY909" fmla="*/ 1025061 h 1687324"/>
              <a:gd name="connsiteX910" fmla="*/ 21432 w 1655762"/>
              <a:gd name="connsiteY910" fmla="*/ 1024335 h 1687324"/>
              <a:gd name="connsiteX911" fmla="*/ 1642355 w 1655762"/>
              <a:gd name="connsiteY911" fmla="*/ 1013928 h 1687324"/>
              <a:gd name="connsiteX912" fmla="*/ 1644590 w 1655762"/>
              <a:gd name="connsiteY912" fmla="*/ 1013928 h 1687324"/>
              <a:gd name="connsiteX913" fmla="*/ 1644590 w 1655762"/>
              <a:gd name="connsiteY913" fmla="*/ 1018402 h 1687324"/>
              <a:gd name="connsiteX914" fmla="*/ 1642355 w 1655762"/>
              <a:gd name="connsiteY914" fmla="*/ 1027351 h 1687324"/>
              <a:gd name="connsiteX915" fmla="*/ 1642355 w 1655762"/>
              <a:gd name="connsiteY915" fmla="*/ 1027353 h 1687324"/>
              <a:gd name="connsiteX916" fmla="*/ 1642354 w 1655762"/>
              <a:gd name="connsiteY916" fmla="*/ 1027356 h 1687324"/>
              <a:gd name="connsiteX917" fmla="*/ 1642354 w 1655762"/>
              <a:gd name="connsiteY917" fmla="*/ 1027358 h 1687324"/>
              <a:gd name="connsiteX918" fmla="*/ 1642353 w 1655762"/>
              <a:gd name="connsiteY918" fmla="*/ 1027362 h 1687324"/>
              <a:gd name="connsiteX919" fmla="*/ 1640121 w 1655762"/>
              <a:gd name="connsiteY919" fmla="*/ 1036300 h 1687324"/>
              <a:gd name="connsiteX920" fmla="*/ 1641015 w 1655762"/>
              <a:gd name="connsiteY920" fmla="*/ 1033391 h 1687324"/>
              <a:gd name="connsiteX921" fmla="*/ 1637886 w 1655762"/>
              <a:gd name="connsiteY921" fmla="*/ 1047486 h 1687324"/>
              <a:gd name="connsiteX922" fmla="*/ 1640121 w 1655762"/>
              <a:gd name="connsiteY922" fmla="*/ 1045248 h 1687324"/>
              <a:gd name="connsiteX923" fmla="*/ 1642355 w 1655762"/>
              <a:gd name="connsiteY923" fmla="*/ 1036300 h 1687324"/>
              <a:gd name="connsiteX924" fmla="*/ 1642355 w 1655762"/>
              <a:gd name="connsiteY924" fmla="*/ 1038537 h 1687324"/>
              <a:gd name="connsiteX925" fmla="*/ 1644590 w 1655762"/>
              <a:gd name="connsiteY925" fmla="*/ 1020639 h 1687324"/>
              <a:gd name="connsiteX926" fmla="*/ 1646824 w 1655762"/>
              <a:gd name="connsiteY926" fmla="*/ 1013928 h 1687324"/>
              <a:gd name="connsiteX927" fmla="*/ 1651293 w 1655762"/>
              <a:gd name="connsiteY927" fmla="*/ 1013928 h 1687324"/>
              <a:gd name="connsiteX928" fmla="*/ 1646824 w 1655762"/>
              <a:gd name="connsiteY928" fmla="*/ 1025114 h 1687324"/>
              <a:gd name="connsiteX929" fmla="*/ 1649059 w 1655762"/>
              <a:gd name="connsiteY929" fmla="*/ 1027351 h 1687324"/>
              <a:gd name="connsiteX930" fmla="*/ 1644590 w 1655762"/>
              <a:gd name="connsiteY930" fmla="*/ 1040774 h 1687324"/>
              <a:gd name="connsiteX931" fmla="*/ 1646824 w 1655762"/>
              <a:gd name="connsiteY931" fmla="*/ 1029588 h 1687324"/>
              <a:gd name="connsiteX932" fmla="*/ 1644590 w 1655762"/>
              <a:gd name="connsiteY932" fmla="*/ 1034062 h 1687324"/>
              <a:gd name="connsiteX933" fmla="*/ 1644590 w 1655762"/>
              <a:gd name="connsiteY933" fmla="*/ 1040215 h 1687324"/>
              <a:gd name="connsiteX934" fmla="*/ 1644590 w 1655762"/>
              <a:gd name="connsiteY934" fmla="*/ 1040774 h 1687324"/>
              <a:gd name="connsiteX935" fmla="*/ 1644590 w 1655762"/>
              <a:gd name="connsiteY935" fmla="*/ 1043011 h 1687324"/>
              <a:gd name="connsiteX936" fmla="*/ 1642355 w 1655762"/>
              <a:gd name="connsiteY936" fmla="*/ 1045248 h 1687324"/>
              <a:gd name="connsiteX937" fmla="*/ 1640121 w 1655762"/>
              <a:gd name="connsiteY937" fmla="*/ 1054197 h 1687324"/>
              <a:gd name="connsiteX938" fmla="*/ 1638165 w 1655762"/>
              <a:gd name="connsiteY938" fmla="*/ 1057896 h 1687324"/>
              <a:gd name="connsiteX939" fmla="*/ 1637506 w 1655762"/>
              <a:gd name="connsiteY939" fmla="*/ 1061849 h 1687324"/>
              <a:gd name="connsiteX940" fmla="*/ 1637264 w 1655762"/>
              <a:gd name="connsiteY940" fmla="*/ 1060029 h 1687324"/>
              <a:gd name="connsiteX941" fmla="*/ 1633417 w 1655762"/>
              <a:gd name="connsiteY941" fmla="*/ 1072095 h 1687324"/>
              <a:gd name="connsiteX942" fmla="*/ 1633417 w 1655762"/>
              <a:gd name="connsiteY942" fmla="*/ 1065383 h 1687324"/>
              <a:gd name="connsiteX943" fmla="*/ 1628948 w 1655762"/>
              <a:gd name="connsiteY943" fmla="*/ 1078806 h 1687324"/>
              <a:gd name="connsiteX944" fmla="*/ 1631183 w 1655762"/>
              <a:gd name="connsiteY944" fmla="*/ 1069858 h 1687324"/>
              <a:gd name="connsiteX945" fmla="*/ 1635652 w 1655762"/>
              <a:gd name="connsiteY945" fmla="*/ 1058672 h 1687324"/>
              <a:gd name="connsiteX946" fmla="*/ 1629042 w 1655762"/>
              <a:gd name="connsiteY946" fmla="*/ 1074553 h 1687324"/>
              <a:gd name="connsiteX947" fmla="*/ 1628775 w 1655762"/>
              <a:gd name="connsiteY947" fmla="*/ 1077128 h 1687324"/>
              <a:gd name="connsiteX948" fmla="*/ 1627971 w 1655762"/>
              <a:gd name="connsiteY948" fmla="*/ 1077128 h 1687324"/>
              <a:gd name="connsiteX949" fmla="*/ 1624479 w 1655762"/>
              <a:gd name="connsiteY949" fmla="*/ 1085518 h 1687324"/>
              <a:gd name="connsiteX950" fmla="*/ 1625410 w 1655762"/>
              <a:gd name="connsiteY950" fmla="*/ 1080485 h 1687324"/>
              <a:gd name="connsiteX951" fmla="*/ 1628948 w 1655762"/>
              <a:gd name="connsiteY951" fmla="*/ 1069858 h 1687324"/>
              <a:gd name="connsiteX952" fmla="*/ 1628526 w 1655762"/>
              <a:gd name="connsiteY952" fmla="*/ 1067112 h 1687324"/>
              <a:gd name="connsiteX953" fmla="*/ 1628948 w 1655762"/>
              <a:gd name="connsiteY953" fmla="*/ 1065383 h 1687324"/>
              <a:gd name="connsiteX954" fmla="*/ 1630218 w 1655762"/>
              <a:gd name="connsiteY954" fmla="*/ 1062841 h 1687324"/>
              <a:gd name="connsiteX955" fmla="*/ 1630238 w 1655762"/>
              <a:gd name="connsiteY955" fmla="*/ 1062707 h 1687324"/>
              <a:gd name="connsiteX956" fmla="*/ 1629055 w 1655762"/>
              <a:gd name="connsiteY956" fmla="*/ 1064957 h 1687324"/>
              <a:gd name="connsiteX957" fmla="*/ 1631183 w 1655762"/>
              <a:gd name="connsiteY957" fmla="*/ 1056434 h 1687324"/>
              <a:gd name="connsiteX958" fmla="*/ 1631183 w 1655762"/>
              <a:gd name="connsiteY958" fmla="*/ 1060909 h 1687324"/>
              <a:gd name="connsiteX959" fmla="*/ 1630282 w 1655762"/>
              <a:gd name="connsiteY959" fmla="*/ 1062622 h 1687324"/>
              <a:gd name="connsiteX960" fmla="*/ 1630270 w 1655762"/>
              <a:gd name="connsiteY960" fmla="*/ 1062736 h 1687324"/>
              <a:gd name="connsiteX961" fmla="*/ 1631183 w 1655762"/>
              <a:gd name="connsiteY961" fmla="*/ 1060909 h 1687324"/>
              <a:gd name="connsiteX962" fmla="*/ 1633417 w 1655762"/>
              <a:gd name="connsiteY962" fmla="*/ 1045248 h 1687324"/>
              <a:gd name="connsiteX963" fmla="*/ 1634995 w 1655762"/>
              <a:gd name="connsiteY963" fmla="*/ 1043406 h 1687324"/>
              <a:gd name="connsiteX964" fmla="*/ 1633417 w 1655762"/>
              <a:gd name="connsiteY964" fmla="*/ 1049723 h 1687324"/>
              <a:gd name="connsiteX965" fmla="*/ 1635093 w 1655762"/>
              <a:gd name="connsiteY965" fmla="*/ 1043291 h 1687324"/>
              <a:gd name="connsiteX966" fmla="*/ 1634995 w 1655762"/>
              <a:gd name="connsiteY966" fmla="*/ 1043406 h 1687324"/>
              <a:gd name="connsiteX967" fmla="*/ 1640121 w 1655762"/>
              <a:gd name="connsiteY967" fmla="*/ 1022876 h 1687324"/>
              <a:gd name="connsiteX968" fmla="*/ 1642355 w 1655762"/>
              <a:gd name="connsiteY968" fmla="*/ 1013928 h 1687324"/>
              <a:gd name="connsiteX969" fmla="*/ 1642216 w 1655762"/>
              <a:gd name="connsiteY969" fmla="*/ 1017144 h 1687324"/>
              <a:gd name="connsiteX970" fmla="*/ 1641587 w 1655762"/>
              <a:gd name="connsiteY970" fmla="*/ 1021548 h 1687324"/>
              <a:gd name="connsiteX971" fmla="*/ 1640121 w 1655762"/>
              <a:gd name="connsiteY971" fmla="*/ 1025114 h 1687324"/>
              <a:gd name="connsiteX972" fmla="*/ 1640121 w 1655762"/>
              <a:gd name="connsiteY972" fmla="*/ 1027351 h 1687324"/>
              <a:gd name="connsiteX973" fmla="*/ 1635652 w 1655762"/>
              <a:gd name="connsiteY973" fmla="*/ 1043011 h 1687324"/>
              <a:gd name="connsiteX974" fmla="*/ 1640121 w 1655762"/>
              <a:gd name="connsiteY974" fmla="*/ 1031825 h 1687324"/>
              <a:gd name="connsiteX975" fmla="*/ 1641587 w 1655762"/>
              <a:gd name="connsiteY975" fmla="*/ 1021548 h 1687324"/>
              <a:gd name="connsiteX976" fmla="*/ 1642076 w 1655762"/>
              <a:gd name="connsiteY976" fmla="*/ 1020360 h 1687324"/>
              <a:gd name="connsiteX977" fmla="*/ 1642216 w 1655762"/>
              <a:gd name="connsiteY977" fmla="*/ 1017144 h 1687324"/>
              <a:gd name="connsiteX978" fmla="*/ 1642355 w 1655762"/>
              <a:gd name="connsiteY978" fmla="*/ 1016165 h 1687324"/>
              <a:gd name="connsiteX979" fmla="*/ 1642355 w 1655762"/>
              <a:gd name="connsiteY979" fmla="*/ 1013928 h 1687324"/>
              <a:gd name="connsiteX980" fmla="*/ 1549843 w 1655762"/>
              <a:gd name="connsiteY980" fmla="*/ 1012233 h 1687324"/>
              <a:gd name="connsiteX981" fmla="*/ 1549298 w 1655762"/>
              <a:gd name="connsiteY981" fmla="*/ 1013251 h 1687324"/>
              <a:gd name="connsiteX982" fmla="*/ 1548583 w 1655762"/>
              <a:gd name="connsiteY982" fmla="*/ 1017900 h 1687324"/>
              <a:gd name="connsiteX983" fmla="*/ 1646824 w 1655762"/>
              <a:gd name="connsiteY983" fmla="*/ 1011690 h 1687324"/>
              <a:gd name="connsiteX984" fmla="*/ 1644590 w 1655762"/>
              <a:gd name="connsiteY984" fmla="*/ 1020639 h 1687324"/>
              <a:gd name="connsiteX985" fmla="*/ 1646824 w 1655762"/>
              <a:gd name="connsiteY985" fmla="*/ 1011690 h 1687324"/>
              <a:gd name="connsiteX986" fmla="*/ 1550225 w 1655762"/>
              <a:gd name="connsiteY986" fmla="*/ 1011521 h 1687324"/>
              <a:gd name="connsiteX987" fmla="*/ 1550201 w 1655762"/>
              <a:gd name="connsiteY987" fmla="*/ 1011565 h 1687324"/>
              <a:gd name="connsiteX988" fmla="*/ 1550189 w 1655762"/>
              <a:gd name="connsiteY988" fmla="*/ 1011664 h 1687324"/>
              <a:gd name="connsiteX989" fmla="*/ 1555210 w 1655762"/>
              <a:gd name="connsiteY989" fmla="*/ 998267 h 1687324"/>
              <a:gd name="connsiteX990" fmla="*/ 1550741 w 1655762"/>
              <a:gd name="connsiteY990" fmla="*/ 1013928 h 1687324"/>
              <a:gd name="connsiteX991" fmla="*/ 1555210 w 1655762"/>
              <a:gd name="connsiteY991" fmla="*/ 998267 h 1687324"/>
              <a:gd name="connsiteX992" fmla="*/ 1636210 w 1655762"/>
              <a:gd name="connsiteY992" fmla="*/ 991276 h 1687324"/>
              <a:gd name="connsiteX993" fmla="*/ 1635652 w 1655762"/>
              <a:gd name="connsiteY993" fmla="*/ 993793 h 1687324"/>
              <a:gd name="connsiteX994" fmla="*/ 1635981 w 1655762"/>
              <a:gd name="connsiteY994" fmla="*/ 991482 h 1687324"/>
              <a:gd name="connsiteX995" fmla="*/ 1649059 w 1655762"/>
              <a:gd name="connsiteY995" fmla="*/ 960235 h 1687324"/>
              <a:gd name="connsiteX996" fmla="*/ 1649338 w 1655762"/>
              <a:gd name="connsiteY996" fmla="*/ 961633 h 1687324"/>
              <a:gd name="connsiteX997" fmla="*/ 1648500 w 1655762"/>
              <a:gd name="connsiteY997" fmla="*/ 964150 h 1687324"/>
              <a:gd name="connsiteX998" fmla="*/ 1650174 w 1655762"/>
              <a:gd name="connsiteY998" fmla="*/ 959124 h 1687324"/>
              <a:gd name="connsiteX999" fmla="*/ 1649408 w 1655762"/>
              <a:gd name="connsiteY999" fmla="*/ 961983 h 1687324"/>
              <a:gd name="connsiteX1000" fmla="*/ 1649338 w 1655762"/>
              <a:gd name="connsiteY1000" fmla="*/ 961633 h 1687324"/>
              <a:gd name="connsiteX1001" fmla="*/ 1650655 w 1655762"/>
              <a:gd name="connsiteY1001" fmla="*/ 955760 h 1687324"/>
              <a:gd name="connsiteX1002" fmla="*/ 1651293 w 1655762"/>
              <a:gd name="connsiteY1002" fmla="*/ 955760 h 1687324"/>
              <a:gd name="connsiteX1003" fmla="*/ 1650176 w 1655762"/>
              <a:gd name="connsiteY1003" fmla="*/ 959116 h 1687324"/>
              <a:gd name="connsiteX1004" fmla="*/ 1651293 w 1655762"/>
              <a:gd name="connsiteY1004" fmla="*/ 951286 h 1687324"/>
              <a:gd name="connsiteX1005" fmla="*/ 1651450 w 1655762"/>
              <a:gd name="connsiteY1005" fmla="*/ 953013 h 1687324"/>
              <a:gd name="connsiteX1006" fmla="*/ 1651293 w 1655762"/>
              <a:gd name="connsiteY1006" fmla="*/ 953523 h 1687324"/>
              <a:gd name="connsiteX1007" fmla="*/ 19091 w 1655762"/>
              <a:gd name="connsiteY1007" fmla="*/ 949510 h 1687324"/>
              <a:gd name="connsiteX1008" fmla="*/ 20111 w 1655762"/>
              <a:gd name="connsiteY1008" fmla="*/ 960235 h 1687324"/>
              <a:gd name="connsiteX1009" fmla="*/ 20123 w 1655762"/>
              <a:gd name="connsiteY1009" fmla="*/ 960331 h 1687324"/>
              <a:gd name="connsiteX1010" fmla="*/ 20123 w 1655762"/>
              <a:gd name="connsiteY1010" fmla="*/ 953125 h 1687324"/>
              <a:gd name="connsiteX1011" fmla="*/ 1651293 w 1655762"/>
              <a:gd name="connsiteY1011" fmla="*/ 946812 h 1687324"/>
              <a:gd name="connsiteX1012" fmla="*/ 1651293 w 1655762"/>
              <a:gd name="connsiteY1012" fmla="*/ 951006 h 1687324"/>
              <a:gd name="connsiteX1013" fmla="*/ 1651293 w 1655762"/>
              <a:gd name="connsiteY1013" fmla="*/ 951286 h 1687324"/>
              <a:gd name="connsiteX1014" fmla="*/ 1650655 w 1655762"/>
              <a:gd name="connsiteY1014" fmla="*/ 955760 h 1687324"/>
              <a:gd name="connsiteX1015" fmla="*/ 1649262 w 1655762"/>
              <a:gd name="connsiteY1015" fmla="*/ 955760 h 1687324"/>
              <a:gd name="connsiteX1016" fmla="*/ 1649804 w 1655762"/>
              <a:gd name="connsiteY1016" fmla="*/ 952777 h 1687324"/>
              <a:gd name="connsiteX1017" fmla="*/ 1653528 w 1655762"/>
              <a:gd name="connsiteY1017" fmla="*/ 944574 h 1687324"/>
              <a:gd name="connsiteX1018" fmla="*/ 1655762 w 1655762"/>
              <a:gd name="connsiteY1018" fmla="*/ 944574 h 1687324"/>
              <a:gd name="connsiteX1019" fmla="*/ 1653528 w 1655762"/>
              <a:gd name="connsiteY1019" fmla="*/ 957998 h 1687324"/>
              <a:gd name="connsiteX1020" fmla="*/ 1653528 w 1655762"/>
              <a:gd name="connsiteY1020" fmla="*/ 949049 h 1687324"/>
              <a:gd name="connsiteX1021" fmla="*/ 1651573 w 1655762"/>
              <a:gd name="connsiteY1021" fmla="*/ 954362 h 1687324"/>
              <a:gd name="connsiteX1022" fmla="*/ 1651450 w 1655762"/>
              <a:gd name="connsiteY1022" fmla="*/ 953013 h 1687324"/>
              <a:gd name="connsiteX1023" fmla="*/ 1652411 w 1655762"/>
              <a:gd name="connsiteY1023" fmla="*/ 949888 h 1687324"/>
              <a:gd name="connsiteX1024" fmla="*/ 1653528 w 1655762"/>
              <a:gd name="connsiteY1024" fmla="*/ 944574 h 1687324"/>
              <a:gd name="connsiteX1025" fmla="*/ 1651578 w 1655762"/>
              <a:gd name="connsiteY1025" fmla="*/ 933063 h 1687324"/>
              <a:gd name="connsiteX1026" fmla="*/ 1651449 w 1655762"/>
              <a:gd name="connsiteY1026" fmla="*/ 934221 h 1687324"/>
              <a:gd name="connsiteX1027" fmla="*/ 1651293 w 1655762"/>
              <a:gd name="connsiteY1027" fmla="*/ 933388 h 1687324"/>
              <a:gd name="connsiteX1028" fmla="*/ 1583513 w 1655762"/>
              <a:gd name="connsiteY1028" fmla="*/ 931897 h 1687324"/>
              <a:gd name="connsiteX1029" fmla="*/ 1583338 w 1655762"/>
              <a:gd name="connsiteY1029" fmla="*/ 933652 h 1687324"/>
              <a:gd name="connsiteX1030" fmla="*/ 1582303 w 1655762"/>
              <a:gd name="connsiteY1030" fmla="*/ 936465 h 1687324"/>
              <a:gd name="connsiteX1031" fmla="*/ 1582024 w 1655762"/>
              <a:gd name="connsiteY1031" fmla="*/ 933388 h 1687324"/>
              <a:gd name="connsiteX1032" fmla="*/ 1582303 w 1655762"/>
              <a:gd name="connsiteY1032" fmla="*/ 933109 h 1687324"/>
              <a:gd name="connsiteX1033" fmla="*/ 1652411 w 1655762"/>
              <a:gd name="connsiteY1033" fmla="*/ 928075 h 1687324"/>
              <a:gd name="connsiteX1034" fmla="*/ 1653528 w 1655762"/>
              <a:gd name="connsiteY1034" fmla="*/ 928914 h 1687324"/>
              <a:gd name="connsiteX1035" fmla="*/ 1653248 w 1655762"/>
              <a:gd name="connsiteY1035" fmla="*/ 931151 h 1687324"/>
              <a:gd name="connsiteX1036" fmla="*/ 1651578 w 1655762"/>
              <a:gd name="connsiteY1036" fmla="*/ 933063 h 1687324"/>
              <a:gd name="connsiteX1037" fmla="*/ 1652106 w 1655762"/>
              <a:gd name="connsiteY1037" fmla="*/ 928304 h 1687324"/>
              <a:gd name="connsiteX1038" fmla="*/ 13407 w 1655762"/>
              <a:gd name="connsiteY1038" fmla="*/ 918967 h 1687324"/>
              <a:gd name="connsiteX1039" fmla="*/ 13407 w 1655762"/>
              <a:gd name="connsiteY1039" fmla="*/ 922202 h 1687324"/>
              <a:gd name="connsiteX1040" fmla="*/ 15642 w 1655762"/>
              <a:gd name="connsiteY1040" fmla="*/ 937863 h 1687324"/>
              <a:gd name="connsiteX1041" fmla="*/ 17876 w 1655762"/>
              <a:gd name="connsiteY1041" fmla="*/ 953523 h 1687324"/>
              <a:gd name="connsiteX1042" fmla="*/ 17876 w 1655762"/>
              <a:gd name="connsiteY1042" fmla="*/ 945256 h 1687324"/>
              <a:gd name="connsiteX1043" fmla="*/ 15651 w 1655762"/>
              <a:gd name="connsiteY1043" fmla="*/ 937464 h 1687324"/>
              <a:gd name="connsiteX1044" fmla="*/ 15651 w 1655762"/>
              <a:gd name="connsiteY1044" fmla="*/ 932989 h 1687324"/>
              <a:gd name="connsiteX1045" fmla="*/ 13415 w 1655762"/>
              <a:gd name="connsiteY1045" fmla="*/ 919005 h 1687324"/>
              <a:gd name="connsiteX1046" fmla="*/ 1584258 w 1655762"/>
              <a:gd name="connsiteY1046" fmla="*/ 897593 h 1687324"/>
              <a:gd name="connsiteX1047" fmla="*/ 1583839 w 1655762"/>
              <a:gd name="connsiteY1047" fmla="*/ 901369 h 1687324"/>
              <a:gd name="connsiteX1048" fmla="*/ 1583420 w 1655762"/>
              <a:gd name="connsiteY1048" fmla="*/ 900669 h 1687324"/>
              <a:gd name="connsiteX1049" fmla="*/ 1584258 w 1655762"/>
              <a:gd name="connsiteY1049" fmla="*/ 897593 h 1687324"/>
              <a:gd name="connsiteX1050" fmla="*/ 111791 w 1655762"/>
              <a:gd name="connsiteY1050" fmla="*/ 894953 h 1687324"/>
              <a:gd name="connsiteX1051" fmla="*/ 114027 w 1655762"/>
              <a:gd name="connsiteY1051" fmla="*/ 901665 h 1687324"/>
              <a:gd name="connsiteX1052" fmla="*/ 111791 w 1655762"/>
              <a:gd name="connsiteY1052" fmla="*/ 903903 h 1687324"/>
              <a:gd name="connsiteX1053" fmla="*/ 111791 w 1655762"/>
              <a:gd name="connsiteY1053" fmla="*/ 896911 h 1687324"/>
              <a:gd name="connsiteX1054" fmla="*/ 119736 w 1655762"/>
              <a:gd name="connsiteY1054" fmla="*/ 881243 h 1687324"/>
              <a:gd name="connsiteX1055" fmla="*/ 120735 w 1655762"/>
              <a:gd name="connsiteY1055" fmla="*/ 881529 h 1687324"/>
              <a:gd name="connsiteX1056" fmla="*/ 120735 w 1655762"/>
              <a:gd name="connsiteY1056" fmla="*/ 888241 h 1687324"/>
              <a:gd name="connsiteX1057" fmla="*/ 11179 w 1655762"/>
              <a:gd name="connsiteY1057" fmla="*/ 859155 h 1687324"/>
              <a:gd name="connsiteX1058" fmla="*/ 11300 w 1655762"/>
              <a:gd name="connsiteY1058" fmla="*/ 860818 h 1687324"/>
              <a:gd name="connsiteX1059" fmla="*/ 11179 w 1655762"/>
              <a:gd name="connsiteY1059" fmla="*/ 861393 h 1687324"/>
              <a:gd name="connsiteX1060" fmla="*/ 11179 w 1655762"/>
              <a:gd name="connsiteY1060" fmla="*/ 859155 h 1687324"/>
              <a:gd name="connsiteX1061" fmla="*/ 11173 w 1655762"/>
              <a:gd name="connsiteY1061" fmla="*/ 846138 h 1687324"/>
              <a:gd name="connsiteX1062" fmla="*/ 11173 w 1655762"/>
              <a:gd name="connsiteY1062" fmla="*/ 855087 h 1687324"/>
              <a:gd name="connsiteX1063" fmla="*/ 11173 w 1655762"/>
              <a:gd name="connsiteY1063" fmla="*/ 859561 h 1687324"/>
              <a:gd name="connsiteX1064" fmla="*/ 11173 w 1655762"/>
              <a:gd name="connsiteY1064" fmla="*/ 861798 h 1687324"/>
              <a:gd name="connsiteX1065" fmla="*/ 11173 w 1655762"/>
              <a:gd name="connsiteY1065" fmla="*/ 864035 h 1687324"/>
              <a:gd name="connsiteX1066" fmla="*/ 11173 w 1655762"/>
              <a:gd name="connsiteY1066" fmla="*/ 870747 h 1687324"/>
              <a:gd name="connsiteX1067" fmla="*/ 11173 w 1655762"/>
              <a:gd name="connsiteY1067" fmla="*/ 872984 h 1687324"/>
              <a:gd name="connsiteX1068" fmla="*/ 11173 w 1655762"/>
              <a:gd name="connsiteY1068" fmla="*/ 890882 h 1687324"/>
              <a:gd name="connsiteX1069" fmla="*/ 11933 w 1655762"/>
              <a:gd name="connsiteY1069" fmla="*/ 897734 h 1687324"/>
              <a:gd name="connsiteX1070" fmla="*/ 13369 w 1655762"/>
              <a:gd name="connsiteY1070" fmla="*/ 899376 h 1687324"/>
              <a:gd name="connsiteX1071" fmla="*/ 13045 w 1655762"/>
              <a:gd name="connsiteY1071" fmla="*/ 895473 h 1687324"/>
              <a:gd name="connsiteX1072" fmla="*/ 12577 w 1655762"/>
              <a:gd name="connsiteY1072" fmla="*/ 890479 h 1687324"/>
              <a:gd name="connsiteX1073" fmla="*/ 12620 w 1655762"/>
              <a:gd name="connsiteY1073" fmla="*/ 890365 h 1687324"/>
              <a:gd name="connsiteX1074" fmla="*/ 11173 w 1655762"/>
              <a:gd name="connsiteY1074" fmla="*/ 872984 h 1687324"/>
              <a:gd name="connsiteX1075" fmla="*/ 12151 w 1655762"/>
              <a:gd name="connsiteY1075" fmla="*/ 873019 h 1687324"/>
              <a:gd name="connsiteX1076" fmla="*/ 12159 w 1655762"/>
              <a:gd name="connsiteY1076" fmla="*/ 872634 h 1687324"/>
              <a:gd name="connsiteX1077" fmla="*/ 11300 w 1655762"/>
              <a:gd name="connsiteY1077" fmla="*/ 860818 h 1687324"/>
              <a:gd name="connsiteX1078" fmla="*/ 12297 w 1655762"/>
              <a:gd name="connsiteY1078" fmla="*/ 856079 h 1687324"/>
              <a:gd name="connsiteX1079" fmla="*/ 13152 w 1655762"/>
              <a:gd name="connsiteY1079" fmla="*/ 853299 h 1687324"/>
              <a:gd name="connsiteX1080" fmla="*/ 12781 w 1655762"/>
              <a:gd name="connsiteY1080" fmla="*/ 850698 h 1687324"/>
              <a:gd name="connsiteX1081" fmla="*/ 12297 w 1655762"/>
              <a:gd name="connsiteY1081" fmla="*/ 849367 h 1687324"/>
              <a:gd name="connsiteX1082" fmla="*/ 11179 w 1655762"/>
              <a:gd name="connsiteY1082" fmla="*/ 847968 h 1687324"/>
              <a:gd name="connsiteX1083" fmla="*/ 11787 w 1655762"/>
              <a:gd name="connsiteY1083" fmla="*/ 846752 h 1687324"/>
              <a:gd name="connsiteX1084" fmla="*/ 1651293 w 1655762"/>
              <a:gd name="connsiteY1084" fmla="*/ 817054 h 1687324"/>
              <a:gd name="connsiteX1085" fmla="*/ 1653528 w 1655762"/>
              <a:gd name="connsiteY1085" fmla="*/ 826003 h 1687324"/>
              <a:gd name="connsiteX1086" fmla="*/ 1651293 w 1655762"/>
              <a:gd name="connsiteY1086" fmla="*/ 817054 h 1687324"/>
              <a:gd name="connsiteX1087" fmla="*/ 10827 w 1655762"/>
              <a:gd name="connsiteY1087" fmla="*/ 780407 h 1687324"/>
              <a:gd name="connsiteX1088" fmla="*/ 8938 w 1655762"/>
              <a:gd name="connsiteY1088" fmla="*/ 787971 h 1687324"/>
              <a:gd name="connsiteX1089" fmla="*/ 8938 w 1655762"/>
              <a:gd name="connsiteY1089" fmla="*/ 790487 h 1687324"/>
              <a:gd name="connsiteX1090" fmla="*/ 8938 w 1655762"/>
              <a:gd name="connsiteY1090" fmla="*/ 799157 h 1687324"/>
              <a:gd name="connsiteX1091" fmla="*/ 8938 w 1655762"/>
              <a:gd name="connsiteY1091" fmla="*/ 812580 h 1687324"/>
              <a:gd name="connsiteX1092" fmla="*/ 8952 w 1655762"/>
              <a:gd name="connsiteY1092" fmla="*/ 812209 h 1687324"/>
              <a:gd name="connsiteX1093" fmla="*/ 8944 w 1655762"/>
              <a:gd name="connsiteY1093" fmla="*/ 812170 h 1687324"/>
              <a:gd name="connsiteX1094" fmla="*/ 8944 w 1655762"/>
              <a:gd name="connsiteY1094" fmla="*/ 803221 h 1687324"/>
              <a:gd name="connsiteX1095" fmla="*/ 8944 w 1655762"/>
              <a:gd name="connsiteY1095" fmla="*/ 799157 h 1687324"/>
              <a:gd name="connsiteX1096" fmla="*/ 8938 w 1655762"/>
              <a:gd name="connsiteY1096" fmla="*/ 799157 h 1687324"/>
              <a:gd name="connsiteX1097" fmla="*/ 8944 w 1655762"/>
              <a:gd name="connsiteY1097" fmla="*/ 799121 h 1687324"/>
              <a:gd name="connsiteX1098" fmla="*/ 8944 w 1655762"/>
              <a:gd name="connsiteY1098" fmla="*/ 795390 h 1687324"/>
              <a:gd name="connsiteX1099" fmla="*/ 8944 w 1655762"/>
              <a:gd name="connsiteY1099" fmla="*/ 794271 h 1687324"/>
              <a:gd name="connsiteX1100" fmla="*/ 8944 w 1655762"/>
              <a:gd name="connsiteY1100" fmla="*/ 792034 h 1687324"/>
              <a:gd name="connsiteX1101" fmla="*/ 11179 w 1655762"/>
              <a:gd name="connsiteY1101" fmla="*/ 780847 h 1687324"/>
              <a:gd name="connsiteX1102" fmla="*/ 8944 w 1655762"/>
              <a:gd name="connsiteY1102" fmla="*/ 756602 h 1687324"/>
              <a:gd name="connsiteX1103" fmla="*/ 8938 w 1655762"/>
              <a:gd name="connsiteY1103" fmla="*/ 756650 h 1687324"/>
              <a:gd name="connsiteX1104" fmla="*/ 8944 w 1655762"/>
              <a:gd name="connsiteY1104" fmla="*/ 756620 h 1687324"/>
              <a:gd name="connsiteX1105" fmla="*/ 1577555 w 1655762"/>
              <a:gd name="connsiteY1105" fmla="*/ 716380 h 1687324"/>
              <a:gd name="connsiteX1106" fmla="*/ 1582024 w 1655762"/>
              <a:gd name="connsiteY1106" fmla="*/ 727566 h 1687324"/>
              <a:gd name="connsiteX1107" fmla="*/ 1579789 w 1655762"/>
              <a:gd name="connsiteY1107" fmla="*/ 725329 h 1687324"/>
              <a:gd name="connsiteX1108" fmla="*/ 1577555 w 1655762"/>
              <a:gd name="connsiteY1108" fmla="*/ 716380 h 1687324"/>
              <a:gd name="connsiteX1109" fmla="*/ 126207 w 1655762"/>
              <a:gd name="connsiteY1109" fmla="*/ 712168 h 1687324"/>
              <a:gd name="connsiteX1110" fmla="*/ 125206 w 1655762"/>
              <a:gd name="connsiteY1110" fmla="*/ 718200 h 1687324"/>
              <a:gd name="connsiteX1111" fmla="*/ 126207 w 1655762"/>
              <a:gd name="connsiteY1111" fmla="*/ 713194 h 1687324"/>
              <a:gd name="connsiteX1112" fmla="*/ 18994 w 1655762"/>
              <a:gd name="connsiteY1112" fmla="*/ 685059 h 1687324"/>
              <a:gd name="connsiteX1113" fmla="*/ 18435 w 1655762"/>
              <a:gd name="connsiteY1113" fmla="*/ 687297 h 1687324"/>
              <a:gd name="connsiteX1114" fmla="*/ 17876 w 1655762"/>
              <a:gd name="connsiteY1114" fmla="*/ 687297 h 1687324"/>
              <a:gd name="connsiteX1115" fmla="*/ 1590077 w 1655762"/>
              <a:gd name="connsiteY1115" fmla="*/ 680571 h 1687324"/>
              <a:gd name="connsiteX1116" fmla="*/ 1591626 w 1655762"/>
              <a:gd name="connsiteY1116" fmla="*/ 682122 h 1687324"/>
              <a:gd name="connsiteX1117" fmla="*/ 1591906 w 1655762"/>
              <a:gd name="connsiteY1117" fmla="*/ 689114 h 1687324"/>
              <a:gd name="connsiteX1118" fmla="*/ 1591906 w 1655762"/>
              <a:gd name="connsiteY1118" fmla="*/ 693589 h 1687324"/>
              <a:gd name="connsiteX1119" fmla="*/ 1594142 w 1655762"/>
              <a:gd name="connsiteY1119" fmla="*/ 704776 h 1687324"/>
              <a:gd name="connsiteX1120" fmla="*/ 1594142 w 1655762"/>
              <a:gd name="connsiteY1120" fmla="*/ 709251 h 1687324"/>
              <a:gd name="connsiteX1121" fmla="*/ 1596377 w 1655762"/>
              <a:gd name="connsiteY1121" fmla="*/ 733862 h 1687324"/>
              <a:gd name="connsiteX1122" fmla="*/ 1596377 w 1655762"/>
              <a:gd name="connsiteY1122" fmla="*/ 729387 h 1687324"/>
              <a:gd name="connsiteX1123" fmla="*/ 1596377 w 1655762"/>
              <a:gd name="connsiteY1123" fmla="*/ 745049 h 1687324"/>
              <a:gd name="connsiteX1124" fmla="*/ 1596377 w 1655762"/>
              <a:gd name="connsiteY1124" fmla="*/ 742811 h 1687324"/>
              <a:gd name="connsiteX1125" fmla="*/ 1594142 w 1655762"/>
              <a:gd name="connsiteY1125" fmla="*/ 740574 h 1687324"/>
              <a:gd name="connsiteX1126" fmla="*/ 1594142 w 1655762"/>
              <a:gd name="connsiteY1126" fmla="*/ 736099 h 1687324"/>
              <a:gd name="connsiteX1127" fmla="*/ 1594142 w 1655762"/>
              <a:gd name="connsiteY1127" fmla="*/ 724912 h 1687324"/>
              <a:gd name="connsiteX1128" fmla="*/ 1591906 w 1655762"/>
              <a:gd name="connsiteY1128" fmla="*/ 702538 h 1687324"/>
              <a:gd name="connsiteX1129" fmla="*/ 1589670 w 1655762"/>
              <a:gd name="connsiteY1129" fmla="*/ 675690 h 1687324"/>
              <a:gd name="connsiteX1130" fmla="*/ 1590077 w 1655762"/>
              <a:gd name="connsiteY1130" fmla="*/ 680571 h 1687324"/>
              <a:gd name="connsiteX1131" fmla="*/ 1589670 w 1655762"/>
              <a:gd name="connsiteY1131" fmla="*/ 680165 h 1687324"/>
              <a:gd name="connsiteX1132" fmla="*/ 1589670 w 1655762"/>
              <a:gd name="connsiteY1132" fmla="*/ 676529 h 1687324"/>
              <a:gd name="connsiteX1133" fmla="*/ 23197 w 1655762"/>
              <a:gd name="connsiteY1133" fmla="*/ 643248 h 1687324"/>
              <a:gd name="connsiteX1134" fmla="*/ 22358 w 1655762"/>
              <a:gd name="connsiteY1134" fmla="*/ 648841 h 1687324"/>
              <a:gd name="connsiteX1135" fmla="*/ 22358 w 1655762"/>
              <a:gd name="connsiteY1135" fmla="*/ 644366 h 1687324"/>
              <a:gd name="connsiteX1136" fmla="*/ 23197 w 1655762"/>
              <a:gd name="connsiteY1136" fmla="*/ 643248 h 1687324"/>
              <a:gd name="connsiteX1137" fmla="*/ 1583282 w 1655762"/>
              <a:gd name="connsiteY1137" fmla="*/ 642769 h 1687324"/>
              <a:gd name="connsiteX1138" fmla="*/ 1585198 w 1655762"/>
              <a:gd name="connsiteY1138" fmla="*/ 646604 h 1687324"/>
              <a:gd name="connsiteX1139" fmla="*/ 1587566 w 1655762"/>
              <a:gd name="connsiteY1139" fmla="*/ 658451 h 1687324"/>
              <a:gd name="connsiteX1140" fmla="*/ 1587500 w 1655762"/>
              <a:gd name="connsiteY1140" fmla="*/ 656167 h 1687324"/>
              <a:gd name="connsiteX1141" fmla="*/ 1587699 w 1655762"/>
              <a:gd name="connsiteY1141" fmla="*/ 659077 h 1687324"/>
              <a:gd name="connsiteX1142" fmla="*/ 1587770 w 1655762"/>
              <a:gd name="connsiteY1142" fmla="*/ 659468 h 1687324"/>
              <a:gd name="connsiteX1143" fmla="*/ 1589670 w 1655762"/>
              <a:gd name="connsiteY1143" fmla="*/ 668978 h 1687324"/>
              <a:gd name="connsiteX1144" fmla="*/ 1589670 w 1655762"/>
              <a:gd name="connsiteY1144" fmla="*/ 671215 h 1687324"/>
              <a:gd name="connsiteX1145" fmla="*/ 1589670 w 1655762"/>
              <a:gd name="connsiteY1145" fmla="*/ 675690 h 1687324"/>
              <a:gd name="connsiteX1146" fmla="*/ 1585198 w 1655762"/>
              <a:gd name="connsiteY1146" fmla="*/ 651079 h 1687324"/>
              <a:gd name="connsiteX1147" fmla="*/ 140760 w 1655762"/>
              <a:gd name="connsiteY1147" fmla="*/ 640475 h 1687324"/>
              <a:gd name="connsiteX1148" fmla="*/ 138621 w 1655762"/>
              <a:gd name="connsiteY1148" fmla="*/ 653316 h 1687324"/>
              <a:gd name="connsiteX1149" fmla="*/ 136385 w 1655762"/>
              <a:gd name="connsiteY1149" fmla="*/ 664503 h 1687324"/>
              <a:gd name="connsiteX1150" fmla="*/ 135236 w 1655762"/>
              <a:gd name="connsiteY1150" fmla="*/ 666385 h 1687324"/>
              <a:gd name="connsiteX1151" fmla="*/ 140711 w 1655762"/>
              <a:gd name="connsiteY1151" fmla="*/ 640581 h 1687324"/>
              <a:gd name="connsiteX1152" fmla="*/ 1582515 w 1655762"/>
              <a:gd name="connsiteY1152" fmla="*/ 639442 h 1687324"/>
              <a:gd name="connsiteX1153" fmla="*/ 1583282 w 1655762"/>
              <a:gd name="connsiteY1153" fmla="*/ 642769 h 1687324"/>
              <a:gd name="connsiteX1154" fmla="*/ 1582962 w 1655762"/>
              <a:gd name="connsiteY1154" fmla="*/ 642129 h 1687324"/>
              <a:gd name="connsiteX1155" fmla="*/ 20123 w 1655762"/>
              <a:gd name="connsiteY1155" fmla="*/ 635417 h 1687324"/>
              <a:gd name="connsiteX1156" fmla="*/ 19693 w 1655762"/>
              <a:gd name="connsiteY1156" fmla="*/ 638515 h 1687324"/>
              <a:gd name="connsiteX1157" fmla="*/ 17887 w 1655762"/>
              <a:gd name="connsiteY1157" fmla="*/ 642129 h 1687324"/>
              <a:gd name="connsiteX1158" fmla="*/ 20123 w 1655762"/>
              <a:gd name="connsiteY1158" fmla="*/ 635417 h 1687324"/>
              <a:gd name="connsiteX1159" fmla="*/ 31302 w 1655762"/>
              <a:gd name="connsiteY1159" fmla="*/ 615280 h 1687324"/>
              <a:gd name="connsiteX1160" fmla="*/ 29066 w 1655762"/>
              <a:gd name="connsiteY1160" fmla="*/ 624230 h 1687324"/>
              <a:gd name="connsiteX1161" fmla="*/ 31302 w 1655762"/>
              <a:gd name="connsiteY1161" fmla="*/ 615280 h 1687324"/>
              <a:gd name="connsiteX1162" fmla="*/ 40245 w 1655762"/>
              <a:gd name="connsiteY1162" fmla="*/ 601856 h 1687324"/>
              <a:gd name="connsiteX1163" fmla="*/ 38009 w 1655762"/>
              <a:gd name="connsiteY1163" fmla="*/ 606331 h 1687324"/>
              <a:gd name="connsiteX1164" fmla="*/ 35773 w 1655762"/>
              <a:gd name="connsiteY1164" fmla="*/ 617518 h 1687324"/>
              <a:gd name="connsiteX1165" fmla="*/ 33538 w 1655762"/>
              <a:gd name="connsiteY1165" fmla="*/ 617518 h 1687324"/>
              <a:gd name="connsiteX1166" fmla="*/ 29346 w 1655762"/>
              <a:gd name="connsiteY1166" fmla="*/ 634298 h 1687324"/>
              <a:gd name="connsiteX1167" fmla="*/ 27203 w 1655762"/>
              <a:gd name="connsiteY1167" fmla="*/ 648595 h 1687324"/>
              <a:gd name="connsiteX1168" fmla="*/ 28910 w 1655762"/>
              <a:gd name="connsiteY1168" fmla="*/ 642763 h 1687324"/>
              <a:gd name="connsiteX1169" fmla="*/ 31283 w 1655762"/>
              <a:gd name="connsiteY1169" fmla="*/ 638078 h 1687324"/>
              <a:gd name="connsiteX1170" fmla="*/ 35536 w 1655762"/>
              <a:gd name="connsiteY1170" fmla="*/ 622469 h 1687324"/>
              <a:gd name="connsiteX1171" fmla="*/ 33538 w 1655762"/>
              <a:gd name="connsiteY1171" fmla="*/ 626467 h 1687324"/>
              <a:gd name="connsiteX1172" fmla="*/ 37987 w 1655762"/>
              <a:gd name="connsiteY1172" fmla="*/ 610142 h 1687324"/>
              <a:gd name="connsiteX1173" fmla="*/ 37987 w 1655762"/>
              <a:gd name="connsiteY1173" fmla="*/ 608995 h 1687324"/>
              <a:gd name="connsiteX1174" fmla="*/ 38970 w 1655762"/>
              <a:gd name="connsiteY1174" fmla="*/ 606535 h 1687324"/>
              <a:gd name="connsiteX1175" fmla="*/ 1567245 w 1655762"/>
              <a:gd name="connsiteY1175" fmla="*/ 568295 h 1687324"/>
              <a:gd name="connsiteX1176" fmla="*/ 1567312 w 1655762"/>
              <a:gd name="connsiteY1176" fmla="*/ 568295 h 1687324"/>
              <a:gd name="connsiteX1177" fmla="*/ 1567312 w 1655762"/>
              <a:gd name="connsiteY1177" fmla="*/ 568491 h 1687324"/>
              <a:gd name="connsiteX1178" fmla="*/ 40586 w 1655762"/>
              <a:gd name="connsiteY1178" fmla="*/ 563011 h 1687324"/>
              <a:gd name="connsiteX1179" fmla="*/ 40245 w 1655762"/>
              <a:gd name="connsiteY1179" fmla="*/ 563821 h 1687324"/>
              <a:gd name="connsiteX1180" fmla="*/ 40469 w 1655762"/>
              <a:gd name="connsiteY1180" fmla="*/ 563149 h 1687324"/>
              <a:gd name="connsiteX1181" fmla="*/ 40617 w 1655762"/>
              <a:gd name="connsiteY1181" fmla="*/ 562936 h 1687324"/>
              <a:gd name="connsiteX1182" fmla="*/ 40598 w 1655762"/>
              <a:gd name="connsiteY1182" fmla="*/ 562996 h 1687324"/>
              <a:gd name="connsiteX1183" fmla="*/ 40586 w 1655762"/>
              <a:gd name="connsiteY1183" fmla="*/ 563011 h 1687324"/>
              <a:gd name="connsiteX1184" fmla="*/ 1562835 w 1655762"/>
              <a:gd name="connsiteY1184" fmla="*/ 561568 h 1687324"/>
              <a:gd name="connsiteX1185" fmla="*/ 1563434 w 1655762"/>
              <a:gd name="connsiteY1185" fmla="*/ 563366 h 1687324"/>
              <a:gd name="connsiteX1186" fmla="*/ 1562840 w 1655762"/>
              <a:gd name="connsiteY1186" fmla="*/ 561583 h 1687324"/>
              <a:gd name="connsiteX1187" fmla="*/ 42480 w 1655762"/>
              <a:gd name="connsiteY1187" fmla="*/ 557112 h 1687324"/>
              <a:gd name="connsiteX1188" fmla="*/ 41500 w 1655762"/>
              <a:gd name="connsiteY1188" fmla="*/ 560839 h 1687324"/>
              <a:gd name="connsiteX1189" fmla="*/ 40617 w 1655762"/>
              <a:gd name="connsiteY1189" fmla="*/ 562936 h 1687324"/>
              <a:gd name="connsiteX1190" fmla="*/ 42474 w 1655762"/>
              <a:gd name="connsiteY1190" fmla="*/ 557130 h 1687324"/>
              <a:gd name="connsiteX1191" fmla="*/ 1560604 w 1655762"/>
              <a:gd name="connsiteY1191" fmla="*/ 554871 h 1687324"/>
              <a:gd name="connsiteX1192" fmla="*/ 1562561 w 1655762"/>
              <a:gd name="connsiteY1192" fmla="*/ 560744 h 1687324"/>
              <a:gd name="connsiteX1193" fmla="*/ 1562835 w 1655762"/>
              <a:gd name="connsiteY1193" fmla="*/ 561568 h 1687324"/>
              <a:gd name="connsiteX1194" fmla="*/ 1560884 w 1655762"/>
              <a:gd name="connsiteY1194" fmla="*/ 555954 h 1687324"/>
              <a:gd name="connsiteX1195" fmla="*/ 1553897 w 1655762"/>
              <a:gd name="connsiteY1195" fmla="*/ 543684 h 1687324"/>
              <a:gd name="connsiteX1196" fmla="*/ 1558368 w 1655762"/>
              <a:gd name="connsiteY1196" fmla="*/ 557108 h 1687324"/>
              <a:gd name="connsiteX1197" fmla="*/ 1556133 w 1655762"/>
              <a:gd name="connsiteY1197" fmla="*/ 552634 h 1687324"/>
              <a:gd name="connsiteX1198" fmla="*/ 1553897 w 1655762"/>
              <a:gd name="connsiteY1198" fmla="*/ 543684 h 1687324"/>
              <a:gd name="connsiteX1199" fmla="*/ 46953 w 1655762"/>
              <a:gd name="connsiteY1199" fmla="*/ 541447 h 1687324"/>
              <a:gd name="connsiteX1200" fmla="*/ 46394 w 1655762"/>
              <a:gd name="connsiteY1200" fmla="*/ 544803 h 1687324"/>
              <a:gd name="connsiteX1201" fmla="*/ 46704 w 1655762"/>
              <a:gd name="connsiteY1201" fmla="*/ 544430 h 1687324"/>
              <a:gd name="connsiteX1202" fmla="*/ 42480 w 1655762"/>
              <a:gd name="connsiteY1202" fmla="*/ 557112 h 1687324"/>
              <a:gd name="connsiteX1203" fmla="*/ 42481 w 1655762"/>
              <a:gd name="connsiteY1203" fmla="*/ 557108 h 1687324"/>
              <a:gd name="connsiteX1204" fmla="*/ 42474 w 1655762"/>
              <a:gd name="connsiteY1204" fmla="*/ 557130 h 1687324"/>
              <a:gd name="connsiteX1205" fmla="*/ 40469 w 1655762"/>
              <a:gd name="connsiteY1205" fmla="*/ 563149 h 1687324"/>
              <a:gd name="connsiteX1206" fmla="*/ 38009 w 1655762"/>
              <a:gd name="connsiteY1206" fmla="*/ 566058 h 1687324"/>
              <a:gd name="connsiteX1207" fmla="*/ 44717 w 1655762"/>
              <a:gd name="connsiteY1207" fmla="*/ 548159 h 1687324"/>
              <a:gd name="connsiteX1208" fmla="*/ 1557251 w 1655762"/>
              <a:gd name="connsiteY1208" fmla="*/ 533616 h 1687324"/>
              <a:gd name="connsiteX1209" fmla="*/ 1558049 w 1655762"/>
              <a:gd name="connsiteY1209" fmla="*/ 534415 h 1687324"/>
              <a:gd name="connsiteX1210" fmla="*/ 1562840 w 1655762"/>
              <a:gd name="connsiteY1210" fmla="*/ 550396 h 1687324"/>
              <a:gd name="connsiteX1211" fmla="*/ 1557571 w 1655762"/>
              <a:gd name="connsiteY1211" fmla="*/ 532819 h 1687324"/>
              <a:gd name="connsiteX1212" fmla="*/ 1558368 w 1655762"/>
              <a:gd name="connsiteY1212" fmla="*/ 534735 h 1687324"/>
              <a:gd name="connsiteX1213" fmla="*/ 1558049 w 1655762"/>
              <a:gd name="connsiteY1213" fmla="*/ 534415 h 1687324"/>
              <a:gd name="connsiteX1214" fmla="*/ 51424 w 1655762"/>
              <a:gd name="connsiteY1214" fmla="*/ 532497 h 1687324"/>
              <a:gd name="connsiteX1215" fmla="*/ 50306 w 1655762"/>
              <a:gd name="connsiteY1215" fmla="*/ 536133 h 1687324"/>
              <a:gd name="connsiteX1216" fmla="*/ 49876 w 1655762"/>
              <a:gd name="connsiteY1216" fmla="*/ 538177 h 1687324"/>
              <a:gd name="connsiteX1217" fmla="*/ 49188 w 1655762"/>
              <a:gd name="connsiteY1217" fmla="*/ 539209 h 1687324"/>
              <a:gd name="connsiteX1218" fmla="*/ 48027 w 1655762"/>
              <a:gd name="connsiteY1218" fmla="*/ 542841 h 1687324"/>
              <a:gd name="connsiteX1219" fmla="*/ 46704 w 1655762"/>
              <a:gd name="connsiteY1219" fmla="*/ 544430 h 1687324"/>
              <a:gd name="connsiteX1220" fmla="*/ 49188 w 1655762"/>
              <a:gd name="connsiteY1220" fmla="*/ 536972 h 1687324"/>
              <a:gd name="connsiteX1221" fmla="*/ 51425 w 1655762"/>
              <a:gd name="connsiteY1221" fmla="*/ 532495 h 1687324"/>
              <a:gd name="connsiteX1222" fmla="*/ 51424 w 1655762"/>
              <a:gd name="connsiteY1222" fmla="*/ 532497 h 1687324"/>
              <a:gd name="connsiteX1223" fmla="*/ 51424 w 1655762"/>
              <a:gd name="connsiteY1223" fmla="*/ 532497 h 1687324"/>
              <a:gd name="connsiteX1224" fmla="*/ 1536822 w 1655762"/>
              <a:gd name="connsiteY1224" fmla="*/ 522677 h 1687324"/>
              <a:gd name="connsiteX1225" fmla="*/ 1536849 w 1655762"/>
              <a:gd name="connsiteY1225" fmla="*/ 522709 h 1687324"/>
              <a:gd name="connsiteX1226" fmla="*/ 1538246 w 1655762"/>
              <a:gd name="connsiteY1226" fmla="*/ 528023 h 1687324"/>
              <a:gd name="connsiteX1227" fmla="*/ 1551661 w 1655762"/>
              <a:gd name="connsiteY1227" fmla="*/ 516837 h 1687324"/>
              <a:gd name="connsiteX1228" fmla="*/ 1556133 w 1655762"/>
              <a:gd name="connsiteY1228" fmla="*/ 528023 h 1687324"/>
              <a:gd name="connsiteX1229" fmla="*/ 1557571 w 1655762"/>
              <a:gd name="connsiteY1229" fmla="*/ 532819 h 1687324"/>
              <a:gd name="connsiteX1230" fmla="*/ 1554643 w 1655762"/>
              <a:gd name="connsiteY1230" fmla="*/ 525788 h 1687324"/>
              <a:gd name="connsiteX1231" fmla="*/ 60367 w 1655762"/>
              <a:gd name="connsiteY1231" fmla="*/ 514598 h 1687324"/>
              <a:gd name="connsiteX1232" fmla="*/ 51425 w 1655762"/>
              <a:gd name="connsiteY1232" fmla="*/ 532495 h 1687324"/>
              <a:gd name="connsiteX1233" fmla="*/ 55896 w 1655762"/>
              <a:gd name="connsiteY1233" fmla="*/ 522709 h 1687324"/>
              <a:gd name="connsiteX1234" fmla="*/ 60367 w 1655762"/>
              <a:gd name="connsiteY1234" fmla="*/ 514598 h 1687324"/>
              <a:gd name="connsiteX1235" fmla="*/ 1548680 w 1655762"/>
              <a:gd name="connsiteY1235" fmla="*/ 509378 h 1687324"/>
              <a:gd name="connsiteX1236" fmla="*/ 1549425 w 1655762"/>
              <a:gd name="connsiteY1236" fmla="*/ 510123 h 1687324"/>
              <a:gd name="connsiteX1237" fmla="*/ 1551661 w 1655762"/>
              <a:gd name="connsiteY1237" fmla="*/ 516837 h 1687324"/>
              <a:gd name="connsiteX1238" fmla="*/ 1538991 w 1655762"/>
              <a:gd name="connsiteY1238" fmla="*/ 505649 h 1687324"/>
              <a:gd name="connsiteX1239" fmla="*/ 1540482 w 1655762"/>
              <a:gd name="connsiteY1239" fmla="*/ 507886 h 1687324"/>
              <a:gd name="connsiteX1240" fmla="*/ 1542718 w 1655762"/>
              <a:gd name="connsiteY1240" fmla="*/ 516836 h 1687324"/>
              <a:gd name="connsiteX1241" fmla="*/ 204769 w 1655762"/>
              <a:gd name="connsiteY1241" fmla="*/ 495171 h 1687324"/>
              <a:gd name="connsiteX1242" fmla="*/ 203460 w 1655762"/>
              <a:gd name="connsiteY1242" fmla="*/ 498937 h 1687324"/>
              <a:gd name="connsiteX1243" fmla="*/ 202622 w 1655762"/>
              <a:gd name="connsiteY1243" fmla="*/ 499776 h 1687324"/>
              <a:gd name="connsiteX1244" fmla="*/ 209108 w 1655762"/>
              <a:gd name="connsiteY1244" fmla="*/ 485866 h 1687324"/>
              <a:gd name="connsiteX1245" fmla="*/ 204769 w 1655762"/>
              <a:gd name="connsiteY1245" fmla="*/ 495171 h 1687324"/>
              <a:gd name="connsiteX1246" fmla="*/ 205696 w 1655762"/>
              <a:gd name="connsiteY1246" fmla="*/ 492504 h 1687324"/>
              <a:gd name="connsiteX1247" fmla="*/ 207932 w 1655762"/>
              <a:gd name="connsiteY1247" fmla="*/ 487750 h 1687324"/>
              <a:gd name="connsiteX1248" fmla="*/ 1522595 w 1655762"/>
              <a:gd name="connsiteY1248" fmla="*/ 476563 h 1687324"/>
              <a:gd name="connsiteX1249" fmla="*/ 1524830 w 1655762"/>
              <a:gd name="connsiteY1249" fmla="*/ 481036 h 1687324"/>
              <a:gd name="connsiteX1250" fmla="*/ 1527067 w 1655762"/>
              <a:gd name="connsiteY1250" fmla="*/ 487750 h 1687324"/>
              <a:gd name="connsiteX1251" fmla="*/ 1522595 w 1655762"/>
              <a:gd name="connsiteY1251" fmla="*/ 476563 h 1687324"/>
              <a:gd name="connsiteX1252" fmla="*/ 1520359 w 1655762"/>
              <a:gd name="connsiteY1252" fmla="*/ 476563 h 1687324"/>
              <a:gd name="connsiteX1253" fmla="*/ 1522595 w 1655762"/>
              <a:gd name="connsiteY1253" fmla="*/ 481037 h 1687324"/>
              <a:gd name="connsiteX1254" fmla="*/ 1521477 w 1655762"/>
              <a:gd name="connsiteY1254" fmla="*/ 479639 h 1687324"/>
              <a:gd name="connsiteX1255" fmla="*/ 1520359 w 1655762"/>
              <a:gd name="connsiteY1255" fmla="*/ 476563 h 1687324"/>
              <a:gd name="connsiteX1256" fmla="*/ 1522652 w 1655762"/>
              <a:gd name="connsiteY1256" fmla="*/ 474497 h 1687324"/>
              <a:gd name="connsiteX1257" fmla="*/ 1524831 w 1655762"/>
              <a:gd name="connsiteY1257" fmla="*/ 481037 h 1687324"/>
              <a:gd name="connsiteX1258" fmla="*/ 1524830 w 1655762"/>
              <a:gd name="connsiteY1258" fmla="*/ 481036 h 1687324"/>
              <a:gd name="connsiteX1259" fmla="*/ 1521850 w 1655762"/>
              <a:gd name="connsiteY1259" fmla="*/ 473082 h 1687324"/>
              <a:gd name="connsiteX1260" fmla="*/ 1522316 w 1655762"/>
              <a:gd name="connsiteY1260" fmla="*/ 473766 h 1687324"/>
              <a:gd name="connsiteX1261" fmla="*/ 1522464 w 1655762"/>
              <a:gd name="connsiteY1261" fmla="*/ 473931 h 1687324"/>
              <a:gd name="connsiteX1262" fmla="*/ 1522595 w 1655762"/>
              <a:gd name="connsiteY1262" fmla="*/ 474325 h 1687324"/>
              <a:gd name="connsiteX1263" fmla="*/ 1524831 w 1655762"/>
              <a:gd name="connsiteY1263" fmla="*/ 472088 h 1687324"/>
              <a:gd name="connsiteX1264" fmla="*/ 1529622 w 1655762"/>
              <a:gd name="connsiteY1264" fmla="*/ 483274 h 1687324"/>
              <a:gd name="connsiteX1265" fmla="*/ 1530644 w 1655762"/>
              <a:gd name="connsiteY1265" fmla="*/ 486855 h 1687324"/>
              <a:gd name="connsiteX1266" fmla="*/ 1531539 w 1655762"/>
              <a:gd name="connsiteY1266" fmla="*/ 489987 h 1687324"/>
              <a:gd name="connsiteX1267" fmla="*/ 1530197 w 1655762"/>
              <a:gd name="connsiteY1267" fmla="*/ 486407 h 1687324"/>
              <a:gd name="connsiteX1268" fmla="*/ 1515888 w 1655762"/>
              <a:gd name="connsiteY1268" fmla="*/ 467614 h 1687324"/>
              <a:gd name="connsiteX1269" fmla="*/ 1518962 w 1655762"/>
              <a:gd name="connsiteY1269" fmla="*/ 471249 h 1687324"/>
              <a:gd name="connsiteX1270" fmla="*/ 1520359 w 1655762"/>
              <a:gd name="connsiteY1270" fmla="*/ 476563 h 1687324"/>
              <a:gd name="connsiteX1271" fmla="*/ 1518124 w 1655762"/>
              <a:gd name="connsiteY1271" fmla="*/ 467613 h 1687324"/>
              <a:gd name="connsiteX1272" fmla="*/ 1520918 w 1655762"/>
              <a:gd name="connsiteY1272" fmla="*/ 471528 h 1687324"/>
              <a:gd name="connsiteX1273" fmla="*/ 1521850 w 1655762"/>
              <a:gd name="connsiteY1273" fmla="*/ 473082 h 1687324"/>
              <a:gd name="connsiteX1274" fmla="*/ 221187 w 1655762"/>
              <a:gd name="connsiteY1274" fmla="*/ 464736 h 1687324"/>
              <a:gd name="connsiteX1275" fmla="*/ 219111 w 1655762"/>
              <a:gd name="connsiteY1275" fmla="*/ 469851 h 1687324"/>
              <a:gd name="connsiteX1276" fmla="*/ 209108 w 1655762"/>
              <a:gd name="connsiteY1276" fmla="*/ 485866 h 1687324"/>
              <a:gd name="connsiteX1277" fmla="*/ 212403 w 1655762"/>
              <a:gd name="connsiteY1277" fmla="*/ 478800 h 1687324"/>
              <a:gd name="connsiteX1278" fmla="*/ 1520359 w 1655762"/>
              <a:gd name="connsiteY1278" fmla="*/ 460901 h 1687324"/>
              <a:gd name="connsiteX1279" fmla="*/ 1521317 w 1655762"/>
              <a:gd name="connsiteY1279" fmla="*/ 460901 h 1687324"/>
              <a:gd name="connsiteX1280" fmla="*/ 1523713 w 1655762"/>
              <a:gd name="connsiteY1280" fmla="*/ 466494 h 1687324"/>
              <a:gd name="connsiteX1281" fmla="*/ 1522595 w 1655762"/>
              <a:gd name="connsiteY1281" fmla="*/ 465376 h 1687324"/>
              <a:gd name="connsiteX1282" fmla="*/ 1520359 w 1655762"/>
              <a:gd name="connsiteY1282" fmla="*/ 460901 h 1687324"/>
              <a:gd name="connsiteX1283" fmla="*/ 1518124 w 1655762"/>
              <a:gd name="connsiteY1283" fmla="*/ 456426 h 1687324"/>
              <a:gd name="connsiteX1284" fmla="*/ 1524831 w 1655762"/>
              <a:gd name="connsiteY1284" fmla="*/ 472088 h 1687324"/>
              <a:gd name="connsiteX1285" fmla="*/ 1518124 w 1655762"/>
              <a:gd name="connsiteY1285" fmla="*/ 456426 h 1687324"/>
              <a:gd name="connsiteX1286" fmla="*/ 228054 w 1655762"/>
              <a:gd name="connsiteY1286" fmla="*/ 451951 h 1687324"/>
              <a:gd name="connsiteX1287" fmla="*/ 223582 w 1655762"/>
              <a:gd name="connsiteY1287" fmla="*/ 460901 h 1687324"/>
              <a:gd name="connsiteX1288" fmla="*/ 221187 w 1655762"/>
              <a:gd name="connsiteY1288" fmla="*/ 464736 h 1687324"/>
              <a:gd name="connsiteX1289" fmla="*/ 222744 w 1655762"/>
              <a:gd name="connsiteY1289" fmla="*/ 460901 h 1687324"/>
              <a:gd name="connsiteX1290" fmla="*/ 228054 w 1655762"/>
              <a:gd name="connsiteY1290" fmla="*/ 451951 h 1687324"/>
              <a:gd name="connsiteX1291" fmla="*/ 232526 w 1655762"/>
              <a:gd name="connsiteY1291" fmla="*/ 445239 h 1687324"/>
              <a:gd name="connsiteX1292" fmla="*/ 228054 w 1655762"/>
              <a:gd name="connsiteY1292" fmla="*/ 451951 h 1687324"/>
              <a:gd name="connsiteX1293" fmla="*/ 232526 w 1655762"/>
              <a:gd name="connsiteY1293" fmla="*/ 445239 h 1687324"/>
              <a:gd name="connsiteX1294" fmla="*/ 1496375 w 1655762"/>
              <a:gd name="connsiteY1294" fmla="*/ 414933 h 1687324"/>
              <a:gd name="connsiteX1295" fmla="*/ 1496883 w 1655762"/>
              <a:gd name="connsiteY1295" fmla="*/ 415781 h 1687324"/>
              <a:gd name="connsiteX1296" fmla="*/ 1498001 w 1655762"/>
              <a:gd name="connsiteY1296" fmla="*/ 418391 h 1687324"/>
              <a:gd name="connsiteX1297" fmla="*/ 1479369 w 1655762"/>
              <a:gd name="connsiteY1297" fmla="*/ 410932 h 1687324"/>
              <a:gd name="connsiteX1298" fmla="*/ 1480115 w 1655762"/>
              <a:gd name="connsiteY1298" fmla="*/ 411679 h 1687324"/>
              <a:gd name="connsiteX1299" fmla="*/ 1482350 w 1655762"/>
              <a:gd name="connsiteY1299" fmla="*/ 418391 h 1687324"/>
              <a:gd name="connsiteX1300" fmla="*/ 1475643 w 1655762"/>
              <a:gd name="connsiteY1300" fmla="*/ 407204 h 1687324"/>
              <a:gd name="connsiteX1301" fmla="*/ 1476114 w 1655762"/>
              <a:gd name="connsiteY1301" fmla="*/ 407204 h 1687324"/>
              <a:gd name="connsiteX1302" fmla="*/ 1479306 w 1655762"/>
              <a:gd name="connsiteY1302" fmla="*/ 410774 h 1687324"/>
              <a:gd name="connsiteX1303" fmla="*/ 1479369 w 1655762"/>
              <a:gd name="connsiteY1303" fmla="*/ 410932 h 1687324"/>
              <a:gd name="connsiteX1304" fmla="*/ 1489366 w 1655762"/>
              <a:gd name="connsiteY1304" fmla="*/ 403153 h 1687324"/>
              <a:gd name="connsiteX1305" fmla="*/ 1493530 w 1655762"/>
              <a:gd name="connsiteY1305" fmla="*/ 408882 h 1687324"/>
              <a:gd name="connsiteX1306" fmla="*/ 1496375 w 1655762"/>
              <a:gd name="connsiteY1306" fmla="*/ 414933 h 1687324"/>
              <a:gd name="connsiteX1307" fmla="*/ 1489574 w 1655762"/>
              <a:gd name="connsiteY1307" fmla="*/ 403589 h 1687324"/>
              <a:gd name="connsiteX1308" fmla="*/ 1475643 w 1655762"/>
              <a:gd name="connsiteY1308" fmla="*/ 400492 h 1687324"/>
              <a:gd name="connsiteX1309" fmla="*/ 1477879 w 1655762"/>
              <a:gd name="connsiteY1309" fmla="*/ 407204 h 1687324"/>
              <a:gd name="connsiteX1310" fmla="*/ 1476114 w 1655762"/>
              <a:gd name="connsiteY1310" fmla="*/ 407204 h 1687324"/>
              <a:gd name="connsiteX1311" fmla="*/ 1475364 w 1655762"/>
              <a:gd name="connsiteY1311" fmla="*/ 406365 h 1687324"/>
              <a:gd name="connsiteX1312" fmla="*/ 1475643 w 1655762"/>
              <a:gd name="connsiteY1312" fmla="*/ 402729 h 1687324"/>
              <a:gd name="connsiteX1313" fmla="*/ 1475643 w 1655762"/>
              <a:gd name="connsiteY1313" fmla="*/ 400492 h 1687324"/>
              <a:gd name="connsiteX1314" fmla="*/ 1469771 w 1655762"/>
              <a:gd name="connsiteY1314" fmla="*/ 394334 h 1687324"/>
              <a:gd name="connsiteX1315" fmla="*/ 1475643 w 1655762"/>
              <a:gd name="connsiteY1315" fmla="*/ 402729 h 1687324"/>
              <a:gd name="connsiteX1316" fmla="*/ 1469774 w 1655762"/>
              <a:gd name="connsiteY1316" fmla="*/ 394339 h 1687324"/>
              <a:gd name="connsiteX1317" fmla="*/ 114027 w 1655762"/>
              <a:gd name="connsiteY1317" fmla="*/ 389305 h 1687324"/>
              <a:gd name="connsiteX1318" fmla="*/ 114027 w 1655762"/>
              <a:gd name="connsiteY1318" fmla="*/ 389306 h 1687324"/>
              <a:gd name="connsiteX1319" fmla="*/ 109556 w 1655762"/>
              <a:gd name="connsiteY1319" fmla="*/ 398254 h 1687324"/>
              <a:gd name="connsiteX1320" fmla="*/ 114027 w 1655762"/>
              <a:gd name="connsiteY1320" fmla="*/ 389305 h 1687324"/>
              <a:gd name="connsiteX1321" fmla="*/ 1460272 w 1655762"/>
              <a:gd name="connsiteY1321" fmla="*/ 378957 h 1687324"/>
              <a:gd name="connsiteX1322" fmla="*/ 1462228 w 1655762"/>
              <a:gd name="connsiteY1322" fmla="*/ 382593 h 1687324"/>
              <a:gd name="connsiteX1323" fmla="*/ 1469771 w 1655762"/>
              <a:gd name="connsiteY1323" fmla="*/ 394334 h 1687324"/>
              <a:gd name="connsiteX1324" fmla="*/ 1459992 w 1655762"/>
              <a:gd name="connsiteY1324" fmla="*/ 380355 h 1687324"/>
              <a:gd name="connsiteX1325" fmla="*/ 1460272 w 1655762"/>
              <a:gd name="connsiteY1325" fmla="*/ 378957 h 1687324"/>
              <a:gd name="connsiteX1326" fmla="*/ 129678 w 1655762"/>
              <a:gd name="connsiteY1326" fmla="*/ 369168 h 1687324"/>
              <a:gd name="connsiteX1327" fmla="*/ 120735 w 1655762"/>
              <a:gd name="connsiteY1327" fmla="*/ 382593 h 1687324"/>
              <a:gd name="connsiteX1328" fmla="*/ 114027 w 1655762"/>
              <a:gd name="connsiteY1328" fmla="*/ 393781 h 1687324"/>
              <a:gd name="connsiteX1329" fmla="*/ 114027 w 1655762"/>
              <a:gd name="connsiteY1329" fmla="*/ 393780 h 1687324"/>
              <a:gd name="connsiteX1330" fmla="*/ 114027 w 1655762"/>
              <a:gd name="connsiteY1330" fmla="*/ 393782 h 1687324"/>
              <a:gd name="connsiteX1331" fmla="*/ 107320 w 1655762"/>
              <a:gd name="connsiteY1331" fmla="*/ 404966 h 1687324"/>
              <a:gd name="connsiteX1332" fmla="*/ 98376 w 1655762"/>
              <a:gd name="connsiteY1332" fmla="*/ 422865 h 1687324"/>
              <a:gd name="connsiteX1333" fmla="*/ 102848 w 1655762"/>
              <a:gd name="connsiteY1333" fmla="*/ 411679 h 1687324"/>
              <a:gd name="connsiteX1334" fmla="*/ 111791 w 1655762"/>
              <a:gd name="connsiteY1334" fmla="*/ 396017 h 1687324"/>
              <a:gd name="connsiteX1335" fmla="*/ 114027 w 1655762"/>
              <a:gd name="connsiteY1335" fmla="*/ 389306 h 1687324"/>
              <a:gd name="connsiteX1336" fmla="*/ 116263 w 1655762"/>
              <a:gd name="connsiteY1336" fmla="*/ 384830 h 1687324"/>
              <a:gd name="connsiteX1337" fmla="*/ 129678 w 1655762"/>
              <a:gd name="connsiteY1337" fmla="*/ 369168 h 1687324"/>
              <a:gd name="connsiteX1338" fmla="*/ 1419731 w 1655762"/>
              <a:gd name="connsiteY1338" fmla="*/ 369152 h 1687324"/>
              <a:gd name="connsiteX1339" fmla="*/ 1419746 w 1655762"/>
              <a:gd name="connsiteY1339" fmla="*/ 369167 h 1687324"/>
              <a:gd name="connsiteX1340" fmla="*/ 1419746 w 1655762"/>
              <a:gd name="connsiteY1340" fmla="*/ 369167 h 1687324"/>
              <a:gd name="connsiteX1341" fmla="*/ 1470819 w 1655762"/>
              <a:gd name="connsiteY1341" fmla="*/ 367242 h 1687324"/>
              <a:gd name="connsiteX1342" fmla="*/ 1474066 w 1655762"/>
              <a:gd name="connsiteY1342" fmla="*/ 372244 h 1687324"/>
              <a:gd name="connsiteX1343" fmla="*/ 1473201 w 1655762"/>
              <a:gd name="connsiteY1343" fmla="*/ 371475 h 1687324"/>
              <a:gd name="connsiteX1344" fmla="*/ 1470819 w 1655762"/>
              <a:gd name="connsiteY1344" fmla="*/ 367242 h 1687324"/>
              <a:gd name="connsiteX1345" fmla="*/ 1417512 w 1655762"/>
              <a:gd name="connsiteY1345" fmla="*/ 366931 h 1687324"/>
              <a:gd name="connsiteX1346" fmla="*/ 1419731 w 1655762"/>
              <a:gd name="connsiteY1346" fmla="*/ 369152 h 1687324"/>
              <a:gd name="connsiteX1347" fmla="*/ 1417512 w 1655762"/>
              <a:gd name="connsiteY1347" fmla="*/ 366932 h 1687324"/>
              <a:gd name="connsiteX1348" fmla="*/ 1418412 w 1655762"/>
              <a:gd name="connsiteY1348" fmla="*/ 364183 h 1687324"/>
              <a:gd name="connsiteX1349" fmla="*/ 1420586 w 1655762"/>
              <a:gd name="connsiteY1349" fmla="*/ 366931 h 1687324"/>
              <a:gd name="connsiteX1350" fmla="*/ 1424219 w 1655762"/>
              <a:gd name="connsiteY1350" fmla="*/ 373643 h 1687324"/>
              <a:gd name="connsiteX1351" fmla="*/ 1420865 w 1655762"/>
              <a:gd name="connsiteY1351" fmla="*/ 368889 h 1687324"/>
              <a:gd name="connsiteX1352" fmla="*/ 1417512 w 1655762"/>
              <a:gd name="connsiteY1352" fmla="*/ 362456 h 1687324"/>
              <a:gd name="connsiteX1353" fmla="*/ 1418412 w 1655762"/>
              <a:gd name="connsiteY1353" fmla="*/ 364183 h 1687324"/>
              <a:gd name="connsiteX1354" fmla="*/ 1417669 w 1655762"/>
              <a:gd name="connsiteY1354" fmla="*/ 363244 h 1687324"/>
              <a:gd name="connsiteX1355" fmla="*/ 1413040 w 1655762"/>
              <a:gd name="connsiteY1355" fmla="*/ 362456 h 1687324"/>
              <a:gd name="connsiteX1356" fmla="*/ 1416394 w 1655762"/>
              <a:gd name="connsiteY1356" fmla="*/ 365812 h 1687324"/>
              <a:gd name="connsiteX1357" fmla="*/ 1417512 w 1655762"/>
              <a:gd name="connsiteY1357" fmla="*/ 366932 h 1687324"/>
              <a:gd name="connsiteX1358" fmla="*/ 1426455 w 1655762"/>
              <a:gd name="connsiteY1358" fmla="*/ 380355 h 1687324"/>
              <a:gd name="connsiteX1359" fmla="*/ 1419747 w 1655762"/>
              <a:gd name="connsiteY1359" fmla="*/ 371406 h 1687324"/>
              <a:gd name="connsiteX1360" fmla="*/ 1421983 w 1655762"/>
              <a:gd name="connsiteY1360" fmla="*/ 373643 h 1687324"/>
              <a:gd name="connsiteX1361" fmla="*/ 1413040 w 1655762"/>
              <a:gd name="connsiteY1361" fmla="*/ 362456 h 1687324"/>
              <a:gd name="connsiteX1362" fmla="*/ 1435398 w 1655762"/>
              <a:gd name="connsiteY1362" fmla="*/ 353507 h 1687324"/>
              <a:gd name="connsiteX1363" fmla="*/ 1437355 w 1655762"/>
              <a:gd name="connsiteY1363" fmla="*/ 355185 h 1687324"/>
              <a:gd name="connsiteX1364" fmla="*/ 1437634 w 1655762"/>
              <a:gd name="connsiteY1364" fmla="*/ 355744 h 1687324"/>
              <a:gd name="connsiteX1365" fmla="*/ 1442106 w 1655762"/>
              <a:gd name="connsiteY1365" fmla="*/ 364694 h 1687324"/>
              <a:gd name="connsiteX1366" fmla="*/ 1439870 w 1655762"/>
              <a:gd name="connsiteY1366" fmla="*/ 362456 h 1687324"/>
              <a:gd name="connsiteX1367" fmla="*/ 1435398 w 1655762"/>
              <a:gd name="connsiteY1367" fmla="*/ 353507 h 1687324"/>
              <a:gd name="connsiteX1368" fmla="*/ 1433162 w 1655762"/>
              <a:gd name="connsiteY1368" fmla="*/ 346794 h 1687324"/>
              <a:gd name="connsiteX1369" fmla="*/ 1437634 w 1655762"/>
              <a:gd name="connsiteY1369" fmla="*/ 353507 h 1687324"/>
              <a:gd name="connsiteX1370" fmla="*/ 1434839 w 1655762"/>
              <a:gd name="connsiteY1370" fmla="*/ 350150 h 1687324"/>
              <a:gd name="connsiteX1371" fmla="*/ 1429344 w 1655762"/>
              <a:gd name="connsiteY1371" fmla="*/ 343349 h 1687324"/>
              <a:gd name="connsiteX1372" fmla="*/ 1430647 w 1655762"/>
              <a:gd name="connsiteY1372" fmla="*/ 345116 h 1687324"/>
              <a:gd name="connsiteX1373" fmla="*/ 1434839 w 1655762"/>
              <a:gd name="connsiteY1373" fmla="*/ 350150 h 1687324"/>
              <a:gd name="connsiteX1374" fmla="*/ 1437355 w 1655762"/>
              <a:gd name="connsiteY1374" fmla="*/ 355184 h 1687324"/>
              <a:gd name="connsiteX1375" fmla="*/ 1432121 w 1655762"/>
              <a:gd name="connsiteY1375" fmla="*/ 348354 h 1687324"/>
              <a:gd name="connsiteX1376" fmla="*/ 1429529 w 1655762"/>
              <a:gd name="connsiteY1376" fmla="*/ 344277 h 1687324"/>
              <a:gd name="connsiteX1377" fmla="*/ 1398135 w 1655762"/>
              <a:gd name="connsiteY1377" fmla="*/ 338964 h 1687324"/>
              <a:gd name="connsiteX1378" fmla="*/ 1399625 w 1655762"/>
              <a:gd name="connsiteY1378" fmla="*/ 340082 h 1687324"/>
              <a:gd name="connsiteX1379" fmla="*/ 1399178 w 1655762"/>
              <a:gd name="connsiteY1379" fmla="*/ 340530 h 1687324"/>
              <a:gd name="connsiteX1380" fmla="*/ 1424682 w 1655762"/>
              <a:gd name="connsiteY1380" fmla="*/ 336379 h 1687324"/>
              <a:gd name="connsiteX1381" fmla="*/ 1428691 w 1655762"/>
              <a:gd name="connsiteY1381" fmla="*/ 340082 h 1687324"/>
              <a:gd name="connsiteX1382" fmla="*/ 1429344 w 1655762"/>
              <a:gd name="connsiteY1382" fmla="*/ 343349 h 1687324"/>
              <a:gd name="connsiteX1383" fmla="*/ 1426764 w 1655762"/>
              <a:gd name="connsiteY1383" fmla="*/ 339851 h 1687324"/>
              <a:gd name="connsiteX1384" fmla="*/ 1444341 w 1655762"/>
              <a:gd name="connsiteY1384" fmla="*/ 333370 h 1687324"/>
              <a:gd name="connsiteX1385" fmla="*/ 1444748 w 1655762"/>
              <a:gd name="connsiteY1385" fmla="*/ 333981 h 1687324"/>
              <a:gd name="connsiteX1386" fmla="*/ 1446577 w 1655762"/>
              <a:gd name="connsiteY1386" fmla="*/ 337845 h 1687324"/>
              <a:gd name="connsiteX1387" fmla="*/ 1444341 w 1655762"/>
              <a:gd name="connsiteY1387" fmla="*/ 333370 h 1687324"/>
              <a:gd name="connsiteX1388" fmla="*/ 1421983 w 1655762"/>
              <a:gd name="connsiteY1388" fmla="*/ 333370 h 1687324"/>
              <a:gd name="connsiteX1389" fmla="*/ 1423548 w 1655762"/>
              <a:gd name="connsiteY1389" fmla="*/ 334489 h 1687324"/>
              <a:gd name="connsiteX1390" fmla="*/ 1424682 w 1655762"/>
              <a:gd name="connsiteY1390" fmla="*/ 336379 h 1687324"/>
              <a:gd name="connsiteX1391" fmla="*/ 1423178 w 1655762"/>
              <a:gd name="connsiteY1391" fmla="*/ 334990 h 1687324"/>
              <a:gd name="connsiteX1392" fmla="*/ 1392918 w 1655762"/>
              <a:gd name="connsiteY1392" fmla="*/ 333370 h 1687324"/>
              <a:gd name="connsiteX1393" fmla="*/ 1397389 w 1655762"/>
              <a:gd name="connsiteY1393" fmla="*/ 337845 h 1687324"/>
              <a:gd name="connsiteX1394" fmla="*/ 1398135 w 1655762"/>
              <a:gd name="connsiteY1394" fmla="*/ 338964 h 1687324"/>
              <a:gd name="connsiteX1395" fmla="*/ 1396271 w 1655762"/>
              <a:gd name="connsiteY1395" fmla="*/ 337565 h 1687324"/>
              <a:gd name="connsiteX1396" fmla="*/ 1392918 w 1655762"/>
              <a:gd name="connsiteY1396" fmla="*/ 333370 h 1687324"/>
              <a:gd name="connsiteX1397" fmla="*/ 1383975 w 1655762"/>
              <a:gd name="connsiteY1397" fmla="*/ 331133 h 1687324"/>
              <a:gd name="connsiteX1398" fmla="*/ 1392918 w 1655762"/>
              <a:gd name="connsiteY1398" fmla="*/ 337845 h 1687324"/>
              <a:gd name="connsiteX1399" fmla="*/ 1399625 w 1655762"/>
              <a:gd name="connsiteY1399" fmla="*/ 349032 h 1687324"/>
              <a:gd name="connsiteX1400" fmla="*/ 1413040 w 1655762"/>
              <a:gd name="connsiteY1400" fmla="*/ 369168 h 1687324"/>
              <a:gd name="connsiteX1401" fmla="*/ 1395153 w 1655762"/>
              <a:gd name="connsiteY1401" fmla="*/ 344557 h 1687324"/>
              <a:gd name="connsiteX1402" fmla="*/ 1395153 w 1655762"/>
              <a:gd name="connsiteY1402" fmla="*/ 342320 h 1687324"/>
              <a:gd name="connsiteX1403" fmla="*/ 1387328 w 1655762"/>
              <a:gd name="connsiteY1403" fmla="*/ 334489 h 1687324"/>
              <a:gd name="connsiteX1404" fmla="*/ 1417512 w 1655762"/>
              <a:gd name="connsiteY1404" fmla="*/ 308759 h 1687324"/>
              <a:gd name="connsiteX1405" fmla="*/ 1421983 w 1655762"/>
              <a:gd name="connsiteY1405" fmla="*/ 315471 h 1687324"/>
              <a:gd name="connsiteX1406" fmla="*/ 1420571 w 1655762"/>
              <a:gd name="connsiteY1406" fmla="*/ 313705 h 1687324"/>
              <a:gd name="connsiteX1407" fmla="*/ 1370560 w 1655762"/>
              <a:gd name="connsiteY1407" fmla="*/ 304285 h 1687324"/>
              <a:gd name="connsiteX1408" fmla="*/ 1370560 w 1655762"/>
              <a:gd name="connsiteY1408" fmla="*/ 304286 h 1687324"/>
              <a:gd name="connsiteX1409" fmla="*/ 1372065 w 1655762"/>
              <a:gd name="connsiteY1409" fmla="*/ 306339 h 1687324"/>
              <a:gd name="connsiteX1410" fmla="*/ 1371677 w 1655762"/>
              <a:gd name="connsiteY1410" fmla="*/ 306242 h 1687324"/>
              <a:gd name="connsiteX1411" fmla="*/ 1358918 w 1655762"/>
              <a:gd name="connsiteY1411" fmla="*/ 301353 h 1687324"/>
              <a:gd name="connsiteX1412" fmla="*/ 1359085 w 1655762"/>
              <a:gd name="connsiteY1412" fmla="*/ 301498 h 1687324"/>
              <a:gd name="connsiteX1413" fmla="*/ 1359380 w 1655762"/>
              <a:gd name="connsiteY1413" fmla="*/ 302047 h 1687324"/>
              <a:gd name="connsiteX1414" fmla="*/ 1357316 w 1655762"/>
              <a:gd name="connsiteY1414" fmla="*/ 298949 h 1687324"/>
              <a:gd name="connsiteX1415" fmla="*/ 1358918 w 1655762"/>
              <a:gd name="connsiteY1415" fmla="*/ 301353 h 1687324"/>
              <a:gd name="connsiteX1416" fmla="*/ 1357144 w 1655762"/>
              <a:gd name="connsiteY1416" fmla="*/ 299809 h 1687324"/>
              <a:gd name="connsiteX1417" fmla="*/ 1402643 w 1655762"/>
              <a:gd name="connsiteY1417" fmla="*/ 284259 h 1687324"/>
              <a:gd name="connsiteX1418" fmla="*/ 1404097 w 1655762"/>
              <a:gd name="connsiteY1418" fmla="*/ 286385 h 1687324"/>
              <a:gd name="connsiteX1419" fmla="*/ 1408568 w 1655762"/>
              <a:gd name="connsiteY1419" fmla="*/ 288623 h 1687324"/>
              <a:gd name="connsiteX1420" fmla="*/ 1410804 w 1655762"/>
              <a:gd name="connsiteY1420" fmla="*/ 295335 h 1687324"/>
              <a:gd name="connsiteX1421" fmla="*/ 1404097 w 1655762"/>
              <a:gd name="connsiteY1421" fmla="*/ 288623 h 1687324"/>
              <a:gd name="connsiteX1422" fmla="*/ 1357144 w 1655762"/>
              <a:gd name="connsiteY1422" fmla="*/ 284148 h 1687324"/>
              <a:gd name="connsiteX1423" fmla="*/ 1361616 w 1655762"/>
              <a:gd name="connsiteY1423" fmla="*/ 288623 h 1687324"/>
              <a:gd name="connsiteX1424" fmla="*/ 1361616 w 1655762"/>
              <a:gd name="connsiteY1424" fmla="*/ 290860 h 1687324"/>
              <a:gd name="connsiteX1425" fmla="*/ 1357144 w 1655762"/>
              <a:gd name="connsiteY1425" fmla="*/ 284148 h 1687324"/>
              <a:gd name="connsiteX1426" fmla="*/ 1354909 w 1655762"/>
              <a:gd name="connsiteY1426" fmla="*/ 284148 h 1687324"/>
              <a:gd name="connsiteX1427" fmla="*/ 1357144 w 1655762"/>
              <a:gd name="connsiteY1427" fmla="*/ 286385 h 1687324"/>
              <a:gd name="connsiteX1428" fmla="*/ 1354911 w 1655762"/>
              <a:gd name="connsiteY1428" fmla="*/ 284151 h 1687324"/>
              <a:gd name="connsiteX1429" fmla="*/ 1316356 w 1655762"/>
              <a:gd name="connsiteY1429" fmla="*/ 282892 h 1687324"/>
              <a:gd name="connsiteX1430" fmla="*/ 1316357 w 1655762"/>
              <a:gd name="connsiteY1430" fmla="*/ 282893 h 1687324"/>
              <a:gd name="connsiteX1431" fmla="*/ 1316356 w 1655762"/>
              <a:gd name="connsiteY1431" fmla="*/ 282893 h 1687324"/>
              <a:gd name="connsiteX1432" fmla="*/ 1401860 w 1655762"/>
              <a:gd name="connsiteY1432" fmla="*/ 281910 h 1687324"/>
              <a:gd name="connsiteX1433" fmla="*/ 1401861 w 1655762"/>
              <a:gd name="connsiteY1433" fmla="*/ 281910 h 1687324"/>
              <a:gd name="connsiteX1434" fmla="*/ 1401860 w 1655762"/>
              <a:gd name="connsiteY1434" fmla="*/ 281910 h 1687324"/>
              <a:gd name="connsiteX1435" fmla="*/ 1401856 w 1655762"/>
              <a:gd name="connsiteY1435" fmla="*/ 281905 h 1687324"/>
              <a:gd name="connsiteX1436" fmla="*/ 1401860 w 1655762"/>
              <a:gd name="connsiteY1436" fmla="*/ 281909 h 1687324"/>
              <a:gd name="connsiteX1437" fmla="*/ 1401860 w 1655762"/>
              <a:gd name="connsiteY1437" fmla="*/ 281910 h 1687324"/>
              <a:gd name="connsiteX1438" fmla="*/ 1401859 w 1655762"/>
              <a:gd name="connsiteY1438" fmla="*/ 281909 h 1687324"/>
              <a:gd name="connsiteX1439" fmla="*/ 1400532 w 1655762"/>
              <a:gd name="connsiteY1439" fmla="*/ 281172 h 1687324"/>
              <a:gd name="connsiteX1440" fmla="*/ 1401859 w 1655762"/>
              <a:gd name="connsiteY1440" fmla="*/ 281909 h 1687324"/>
              <a:gd name="connsiteX1441" fmla="*/ 1401860 w 1655762"/>
              <a:gd name="connsiteY1441" fmla="*/ 281910 h 1687324"/>
              <a:gd name="connsiteX1442" fmla="*/ 1401862 w 1655762"/>
              <a:gd name="connsiteY1442" fmla="*/ 281912 h 1687324"/>
              <a:gd name="connsiteX1443" fmla="*/ 1402643 w 1655762"/>
              <a:gd name="connsiteY1443" fmla="*/ 284259 h 1687324"/>
              <a:gd name="connsiteX1444" fmla="*/ 1388280 w 1655762"/>
              <a:gd name="connsiteY1444" fmla="*/ 279507 h 1687324"/>
              <a:gd name="connsiteX1445" fmla="*/ 1388448 w 1655762"/>
              <a:gd name="connsiteY1445" fmla="*/ 279675 h 1687324"/>
              <a:gd name="connsiteX1446" fmla="*/ 1388446 w 1655762"/>
              <a:gd name="connsiteY1446" fmla="*/ 279673 h 1687324"/>
              <a:gd name="connsiteX1447" fmla="*/ 1396642 w 1655762"/>
              <a:gd name="connsiteY1447" fmla="*/ 278455 h 1687324"/>
              <a:gd name="connsiteX1448" fmla="*/ 1400463 w 1655762"/>
              <a:gd name="connsiteY1448" fmla="*/ 281071 h 1687324"/>
              <a:gd name="connsiteX1449" fmla="*/ 1400532 w 1655762"/>
              <a:gd name="connsiteY1449" fmla="*/ 281172 h 1687324"/>
              <a:gd name="connsiteX1450" fmla="*/ 1399346 w 1655762"/>
              <a:gd name="connsiteY1450" fmla="*/ 280512 h 1687324"/>
              <a:gd name="connsiteX1451" fmla="*/ 1401861 w 1655762"/>
              <a:gd name="connsiteY1451" fmla="*/ 284148 h 1687324"/>
              <a:gd name="connsiteX1452" fmla="*/ 1397948 w 1655762"/>
              <a:gd name="connsiteY1452" fmla="*/ 280232 h 1687324"/>
              <a:gd name="connsiteX1453" fmla="*/ 1396201 w 1655762"/>
              <a:gd name="connsiteY1453" fmla="*/ 277855 h 1687324"/>
              <a:gd name="connsiteX1454" fmla="*/ 1396642 w 1655762"/>
              <a:gd name="connsiteY1454" fmla="*/ 278455 h 1687324"/>
              <a:gd name="connsiteX1455" fmla="*/ 1396554 w 1655762"/>
              <a:gd name="connsiteY1455" fmla="*/ 278395 h 1687324"/>
              <a:gd name="connsiteX1456" fmla="*/ 1395678 w 1655762"/>
              <a:gd name="connsiteY1456" fmla="*/ 277795 h 1687324"/>
              <a:gd name="connsiteX1457" fmla="*/ 1396554 w 1655762"/>
              <a:gd name="connsiteY1457" fmla="*/ 278395 h 1687324"/>
              <a:gd name="connsiteX1458" fmla="*/ 1397389 w 1655762"/>
              <a:gd name="connsiteY1458" fmla="*/ 279673 h 1687324"/>
              <a:gd name="connsiteX1459" fmla="*/ 1397915 w 1655762"/>
              <a:gd name="connsiteY1459" fmla="*/ 277172 h 1687324"/>
              <a:gd name="connsiteX1460" fmla="*/ 1401791 w 1655762"/>
              <a:gd name="connsiteY1460" fmla="*/ 281826 h 1687324"/>
              <a:gd name="connsiteX1461" fmla="*/ 1401856 w 1655762"/>
              <a:gd name="connsiteY1461" fmla="*/ 281905 h 1687324"/>
              <a:gd name="connsiteX1462" fmla="*/ 1397389 w 1655762"/>
              <a:gd name="connsiteY1462" fmla="*/ 277436 h 1687324"/>
              <a:gd name="connsiteX1463" fmla="*/ 1393055 w 1655762"/>
              <a:gd name="connsiteY1463" fmla="*/ 274916 h 1687324"/>
              <a:gd name="connsiteX1464" fmla="*/ 1395678 w 1655762"/>
              <a:gd name="connsiteY1464" fmla="*/ 277795 h 1687324"/>
              <a:gd name="connsiteX1465" fmla="*/ 1395153 w 1655762"/>
              <a:gd name="connsiteY1465" fmla="*/ 277436 h 1687324"/>
              <a:gd name="connsiteX1466" fmla="*/ 1346434 w 1655762"/>
              <a:gd name="connsiteY1466" fmla="*/ 273430 h 1687324"/>
              <a:gd name="connsiteX1467" fmla="*/ 1352673 w 1655762"/>
              <a:gd name="connsiteY1467" fmla="*/ 279673 h 1687324"/>
              <a:gd name="connsiteX1468" fmla="*/ 1361616 w 1655762"/>
              <a:gd name="connsiteY1468" fmla="*/ 288623 h 1687324"/>
              <a:gd name="connsiteX1469" fmla="*/ 1381738 w 1655762"/>
              <a:gd name="connsiteY1469" fmla="*/ 272961 h 1687324"/>
              <a:gd name="connsiteX1470" fmla="*/ 1383974 w 1655762"/>
              <a:gd name="connsiteY1470" fmla="*/ 275198 h 1687324"/>
              <a:gd name="connsiteX1471" fmla="*/ 1388280 w 1655762"/>
              <a:gd name="connsiteY1471" fmla="*/ 279507 h 1687324"/>
              <a:gd name="connsiteX1472" fmla="*/ 1370559 w 1655762"/>
              <a:gd name="connsiteY1472" fmla="*/ 272961 h 1687324"/>
              <a:gd name="connsiteX1473" fmla="*/ 1371398 w 1655762"/>
              <a:gd name="connsiteY1473" fmla="*/ 273800 h 1687324"/>
              <a:gd name="connsiteX1474" fmla="*/ 1377267 w 1655762"/>
              <a:gd name="connsiteY1474" fmla="*/ 279673 h 1687324"/>
              <a:gd name="connsiteX1475" fmla="*/ 1370559 w 1655762"/>
              <a:gd name="connsiteY1475" fmla="*/ 272961 h 1687324"/>
              <a:gd name="connsiteX1476" fmla="*/ 1343729 w 1655762"/>
              <a:gd name="connsiteY1476" fmla="*/ 270723 h 1687324"/>
              <a:gd name="connsiteX1477" fmla="*/ 1346434 w 1655762"/>
              <a:gd name="connsiteY1477" fmla="*/ 273430 h 1687324"/>
              <a:gd name="connsiteX1478" fmla="*/ 1345965 w 1655762"/>
              <a:gd name="connsiteY1478" fmla="*/ 272961 h 1687324"/>
              <a:gd name="connsiteX1479" fmla="*/ 1343729 w 1655762"/>
              <a:gd name="connsiteY1479" fmla="*/ 270723 h 1687324"/>
              <a:gd name="connsiteX1480" fmla="*/ 1336569 w 1655762"/>
              <a:gd name="connsiteY1480" fmla="*/ 270270 h 1687324"/>
              <a:gd name="connsiteX1481" fmla="*/ 1336783 w 1655762"/>
              <a:gd name="connsiteY1481" fmla="*/ 270484 h 1687324"/>
              <a:gd name="connsiteX1482" fmla="*/ 1337322 w 1655762"/>
              <a:gd name="connsiteY1482" fmla="*/ 271023 h 1687324"/>
              <a:gd name="connsiteX1483" fmla="*/ 1336485 w 1655762"/>
              <a:gd name="connsiteY1483" fmla="*/ 270186 h 1687324"/>
              <a:gd name="connsiteX1484" fmla="*/ 1336548 w 1655762"/>
              <a:gd name="connsiteY1484" fmla="*/ 270249 h 1687324"/>
              <a:gd name="connsiteX1485" fmla="*/ 1336569 w 1655762"/>
              <a:gd name="connsiteY1485" fmla="*/ 270270 h 1687324"/>
              <a:gd name="connsiteX1486" fmla="*/ 1337022 w 1655762"/>
              <a:gd name="connsiteY1486" fmla="*/ 264011 h 1687324"/>
              <a:gd name="connsiteX1487" fmla="*/ 1343729 w 1655762"/>
              <a:gd name="connsiteY1487" fmla="*/ 270723 h 1687324"/>
              <a:gd name="connsiteX1488" fmla="*/ 1337023 w 1655762"/>
              <a:gd name="connsiteY1488" fmla="*/ 264013 h 1687324"/>
              <a:gd name="connsiteX1489" fmla="*/ 1325843 w 1655762"/>
              <a:gd name="connsiteY1489" fmla="*/ 264011 h 1687324"/>
              <a:gd name="connsiteX1490" fmla="*/ 1357144 w 1655762"/>
              <a:gd name="connsiteY1490" fmla="*/ 297572 h 1687324"/>
              <a:gd name="connsiteX1491" fmla="*/ 1372795 w 1655762"/>
              <a:gd name="connsiteY1491" fmla="*/ 313234 h 1687324"/>
              <a:gd name="connsiteX1492" fmla="*/ 1383974 w 1655762"/>
              <a:gd name="connsiteY1492" fmla="*/ 331133 h 1687324"/>
              <a:gd name="connsiteX1493" fmla="*/ 1379503 w 1655762"/>
              <a:gd name="connsiteY1493" fmla="*/ 326658 h 1687324"/>
              <a:gd name="connsiteX1494" fmla="*/ 1379503 w 1655762"/>
              <a:gd name="connsiteY1494" fmla="*/ 324421 h 1687324"/>
              <a:gd name="connsiteX1495" fmla="*/ 1372795 w 1655762"/>
              <a:gd name="connsiteY1495" fmla="*/ 315471 h 1687324"/>
              <a:gd name="connsiteX1496" fmla="*/ 1370559 w 1655762"/>
              <a:gd name="connsiteY1496" fmla="*/ 315471 h 1687324"/>
              <a:gd name="connsiteX1497" fmla="*/ 1368323 w 1655762"/>
              <a:gd name="connsiteY1497" fmla="*/ 310996 h 1687324"/>
              <a:gd name="connsiteX1498" fmla="*/ 1363572 w 1655762"/>
              <a:gd name="connsiteY1498" fmla="*/ 305403 h 1687324"/>
              <a:gd name="connsiteX1499" fmla="*/ 1359085 w 1655762"/>
              <a:gd name="connsiteY1499" fmla="*/ 301498 h 1687324"/>
              <a:gd name="connsiteX1500" fmla="*/ 1357424 w 1655762"/>
              <a:gd name="connsiteY1500" fmla="*/ 298411 h 1687324"/>
              <a:gd name="connsiteX1501" fmla="*/ 1357316 w 1655762"/>
              <a:gd name="connsiteY1501" fmla="*/ 298949 h 1687324"/>
              <a:gd name="connsiteX1502" fmla="*/ 1354909 w 1655762"/>
              <a:gd name="connsiteY1502" fmla="*/ 295335 h 1687324"/>
              <a:gd name="connsiteX1503" fmla="*/ 1328079 w 1655762"/>
              <a:gd name="connsiteY1503" fmla="*/ 270723 h 1687324"/>
              <a:gd name="connsiteX1504" fmla="*/ 1328079 w 1655762"/>
              <a:gd name="connsiteY1504" fmla="*/ 268486 h 1687324"/>
              <a:gd name="connsiteX1505" fmla="*/ 1325843 w 1655762"/>
              <a:gd name="connsiteY1505" fmla="*/ 266249 h 1687324"/>
              <a:gd name="connsiteX1506" fmla="*/ 1326681 w 1655762"/>
              <a:gd name="connsiteY1506" fmla="*/ 265969 h 1687324"/>
              <a:gd name="connsiteX1507" fmla="*/ 1325843 w 1655762"/>
              <a:gd name="connsiteY1507" fmla="*/ 264011 h 1687324"/>
              <a:gd name="connsiteX1508" fmla="*/ 1336989 w 1655762"/>
              <a:gd name="connsiteY1508" fmla="*/ 263978 h 1687324"/>
              <a:gd name="connsiteX1509" fmla="*/ 1337022 w 1655762"/>
              <a:gd name="connsiteY1509" fmla="*/ 264011 h 1687324"/>
              <a:gd name="connsiteX1510" fmla="*/ 1337021 w 1655762"/>
              <a:gd name="connsiteY1510" fmla="*/ 264010 h 1687324"/>
              <a:gd name="connsiteX1511" fmla="*/ 1292307 w 1655762"/>
              <a:gd name="connsiteY1511" fmla="*/ 259537 h 1687324"/>
              <a:gd name="connsiteX1512" fmla="*/ 1293756 w 1655762"/>
              <a:gd name="connsiteY1512" fmla="*/ 260294 h 1687324"/>
              <a:gd name="connsiteX1513" fmla="*/ 1298734 w 1655762"/>
              <a:gd name="connsiteY1513" fmla="*/ 262893 h 1687324"/>
              <a:gd name="connsiteX1514" fmla="*/ 1303485 w 1655762"/>
              <a:gd name="connsiteY1514" fmla="*/ 266249 h 1687324"/>
              <a:gd name="connsiteX1515" fmla="*/ 1307956 w 1655762"/>
              <a:gd name="connsiteY1515" fmla="*/ 272961 h 1687324"/>
              <a:gd name="connsiteX1516" fmla="*/ 1314664 w 1655762"/>
              <a:gd name="connsiteY1516" fmla="*/ 277436 h 1687324"/>
              <a:gd name="connsiteX1517" fmla="*/ 1325843 w 1655762"/>
              <a:gd name="connsiteY1517" fmla="*/ 288623 h 1687324"/>
              <a:gd name="connsiteX1518" fmla="*/ 1328079 w 1655762"/>
              <a:gd name="connsiteY1518" fmla="*/ 293097 h 1687324"/>
              <a:gd name="connsiteX1519" fmla="*/ 1325843 w 1655762"/>
              <a:gd name="connsiteY1519" fmla="*/ 290860 h 1687324"/>
              <a:gd name="connsiteX1520" fmla="*/ 1320277 w 1655762"/>
              <a:gd name="connsiteY1520" fmla="*/ 286116 h 1687324"/>
              <a:gd name="connsiteX1521" fmla="*/ 1320801 w 1655762"/>
              <a:gd name="connsiteY1521" fmla="*/ 287338 h 1687324"/>
              <a:gd name="connsiteX1522" fmla="*/ 1316357 w 1655762"/>
              <a:gd name="connsiteY1522" fmla="*/ 282893 h 1687324"/>
              <a:gd name="connsiteX1523" fmla="*/ 1316479 w 1655762"/>
              <a:gd name="connsiteY1523" fmla="*/ 282954 h 1687324"/>
              <a:gd name="connsiteX1524" fmla="*/ 1316292 w 1655762"/>
              <a:gd name="connsiteY1524" fmla="*/ 282803 h 1687324"/>
              <a:gd name="connsiteX1525" fmla="*/ 1316356 w 1655762"/>
              <a:gd name="connsiteY1525" fmla="*/ 282892 h 1687324"/>
              <a:gd name="connsiteX1526" fmla="*/ 1311911 w 1655762"/>
              <a:gd name="connsiteY1526" fmla="*/ 280670 h 1687324"/>
              <a:gd name="connsiteX1527" fmla="*/ 1313881 w 1655762"/>
              <a:gd name="connsiteY1527" fmla="*/ 280849 h 1687324"/>
              <a:gd name="connsiteX1528" fmla="*/ 1312428 w 1655762"/>
              <a:gd name="connsiteY1528" fmla="*/ 279673 h 1687324"/>
              <a:gd name="connsiteX1529" fmla="*/ 1301249 w 1655762"/>
              <a:gd name="connsiteY1529" fmla="*/ 266249 h 1687324"/>
              <a:gd name="connsiteX1530" fmla="*/ 1366088 w 1655762"/>
              <a:gd name="connsiteY1530" fmla="*/ 259537 h 1687324"/>
              <a:gd name="connsiteX1531" fmla="*/ 1374848 w 1655762"/>
              <a:gd name="connsiteY1531" fmla="*/ 267051 h 1687324"/>
              <a:gd name="connsiteX1532" fmla="*/ 1374472 w 1655762"/>
              <a:gd name="connsiteY1532" fmla="*/ 266808 h 1687324"/>
              <a:gd name="connsiteX1533" fmla="*/ 1377267 w 1655762"/>
              <a:gd name="connsiteY1533" fmla="*/ 270723 h 1687324"/>
              <a:gd name="connsiteX1534" fmla="*/ 1292306 w 1655762"/>
              <a:gd name="connsiteY1534" fmla="*/ 259537 h 1687324"/>
              <a:gd name="connsiteX1535" fmla="*/ 1292307 w 1655762"/>
              <a:gd name="connsiteY1535" fmla="*/ 259537 h 1687324"/>
              <a:gd name="connsiteX1536" fmla="*/ 1292307 w 1655762"/>
              <a:gd name="connsiteY1536" fmla="*/ 259537 h 1687324"/>
              <a:gd name="connsiteX1537" fmla="*/ 1313609 w 1655762"/>
              <a:gd name="connsiteY1537" fmla="*/ 256539 h 1687324"/>
              <a:gd name="connsiteX1538" fmla="*/ 1316900 w 1655762"/>
              <a:gd name="connsiteY1538" fmla="*/ 257299 h 1687324"/>
              <a:gd name="connsiteX1539" fmla="*/ 1323607 w 1655762"/>
              <a:gd name="connsiteY1539" fmla="*/ 264011 h 1687324"/>
              <a:gd name="connsiteX1540" fmla="*/ 1323048 w 1655762"/>
              <a:gd name="connsiteY1540" fmla="*/ 263732 h 1687324"/>
              <a:gd name="connsiteX1541" fmla="*/ 1323860 w 1655762"/>
              <a:gd name="connsiteY1541" fmla="*/ 265113 h 1687324"/>
              <a:gd name="connsiteX1542" fmla="*/ 1325843 w 1655762"/>
              <a:gd name="connsiteY1542" fmla="*/ 268486 h 1687324"/>
              <a:gd name="connsiteX1543" fmla="*/ 1321371 w 1655762"/>
              <a:gd name="connsiteY1543" fmla="*/ 266249 h 1687324"/>
              <a:gd name="connsiteX1544" fmla="*/ 1314664 w 1655762"/>
              <a:gd name="connsiteY1544" fmla="*/ 257299 h 1687324"/>
              <a:gd name="connsiteX1545" fmla="*/ 1313804 w 1655762"/>
              <a:gd name="connsiteY1545" fmla="*/ 256783 h 1687324"/>
              <a:gd name="connsiteX1546" fmla="*/ 1325843 w 1655762"/>
              <a:gd name="connsiteY1546" fmla="*/ 252824 h 1687324"/>
              <a:gd name="connsiteX1547" fmla="*/ 1336989 w 1655762"/>
              <a:gd name="connsiteY1547" fmla="*/ 263978 h 1687324"/>
              <a:gd name="connsiteX1548" fmla="*/ 1333389 w 1655762"/>
              <a:gd name="connsiteY1548" fmla="*/ 260376 h 1687324"/>
              <a:gd name="connsiteX1549" fmla="*/ 1328079 w 1655762"/>
              <a:gd name="connsiteY1549" fmla="*/ 255062 h 1687324"/>
              <a:gd name="connsiteX1550" fmla="*/ 1354792 w 1655762"/>
              <a:gd name="connsiteY1550" fmla="*/ 248232 h 1687324"/>
              <a:gd name="connsiteX1551" fmla="*/ 1359378 w 1655762"/>
              <a:gd name="connsiteY1551" fmla="*/ 252822 h 1687324"/>
              <a:gd name="connsiteX1552" fmla="*/ 1359378 w 1655762"/>
              <a:gd name="connsiteY1552" fmla="*/ 252822 h 1687324"/>
              <a:gd name="connsiteX1553" fmla="*/ 1319135 w 1655762"/>
              <a:gd name="connsiteY1553" fmla="*/ 246112 h 1687324"/>
              <a:gd name="connsiteX1554" fmla="*/ 1321371 w 1655762"/>
              <a:gd name="connsiteY1554" fmla="*/ 248350 h 1687324"/>
              <a:gd name="connsiteX1555" fmla="*/ 1320030 w 1655762"/>
              <a:gd name="connsiteY1555" fmla="*/ 247455 h 1687324"/>
              <a:gd name="connsiteX1556" fmla="*/ 1353631 w 1655762"/>
              <a:gd name="connsiteY1556" fmla="*/ 246112 h 1687324"/>
              <a:gd name="connsiteX1557" fmla="*/ 1354909 w 1655762"/>
              <a:gd name="connsiteY1557" fmla="*/ 246112 h 1687324"/>
              <a:gd name="connsiteX1558" fmla="*/ 1364970 w 1655762"/>
              <a:gd name="connsiteY1558" fmla="*/ 257019 h 1687324"/>
              <a:gd name="connsiteX1559" fmla="*/ 1366088 w 1655762"/>
              <a:gd name="connsiteY1559" fmla="*/ 258045 h 1687324"/>
              <a:gd name="connsiteX1560" fmla="*/ 1366088 w 1655762"/>
              <a:gd name="connsiteY1560" fmla="*/ 259537 h 1687324"/>
              <a:gd name="connsiteX1561" fmla="*/ 1359380 w 1655762"/>
              <a:gd name="connsiteY1561" fmla="*/ 252824 h 1687324"/>
              <a:gd name="connsiteX1562" fmla="*/ 1359378 w 1655762"/>
              <a:gd name="connsiteY1562" fmla="*/ 252822 h 1687324"/>
              <a:gd name="connsiteX1563" fmla="*/ 1352673 w 1655762"/>
              <a:gd name="connsiteY1563" fmla="*/ 246112 h 1687324"/>
              <a:gd name="connsiteX1564" fmla="*/ 1354792 w 1655762"/>
              <a:gd name="connsiteY1564" fmla="*/ 248232 h 1687324"/>
              <a:gd name="connsiteX1565" fmla="*/ 1353511 w 1655762"/>
              <a:gd name="connsiteY1565" fmla="*/ 246951 h 1687324"/>
              <a:gd name="connsiteX1566" fmla="*/ 1352673 w 1655762"/>
              <a:gd name="connsiteY1566" fmla="*/ 246112 h 1687324"/>
              <a:gd name="connsiteX1567" fmla="*/ 1319135 w 1655762"/>
              <a:gd name="connsiteY1567" fmla="*/ 246112 h 1687324"/>
              <a:gd name="connsiteX1568" fmla="*/ 1319135 w 1655762"/>
              <a:gd name="connsiteY1568" fmla="*/ 246112 h 1687324"/>
              <a:gd name="connsiteX1569" fmla="*/ 1319135 w 1655762"/>
              <a:gd name="connsiteY1569" fmla="*/ 246112 h 1687324"/>
              <a:gd name="connsiteX1570" fmla="*/ 1299852 w 1655762"/>
              <a:gd name="connsiteY1570" fmla="*/ 244714 h 1687324"/>
              <a:gd name="connsiteX1571" fmla="*/ 1301249 w 1655762"/>
              <a:gd name="connsiteY1571" fmla="*/ 246112 h 1687324"/>
              <a:gd name="connsiteX1572" fmla="*/ 1303485 w 1655762"/>
              <a:gd name="connsiteY1572" fmla="*/ 248350 h 1687324"/>
              <a:gd name="connsiteX1573" fmla="*/ 1303485 w 1655762"/>
              <a:gd name="connsiteY1573" fmla="*/ 248350 h 1687324"/>
              <a:gd name="connsiteX1574" fmla="*/ 1299852 w 1655762"/>
              <a:gd name="connsiteY1574" fmla="*/ 244714 h 1687324"/>
              <a:gd name="connsiteX1575" fmla="*/ 1317738 w 1655762"/>
              <a:gd name="connsiteY1575" fmla="*/ 243595 h 1687324"/>
              <a:gd name="connsiteX1576" fmla="*/ 1325843 w 1655762"/>
              <a:gd name="connsiteY1576" fmla="*/ 250587 h 1687324"/>
              <a:gd name="connsiteX1577" fmla="*/ 1325843 w 1655762"/>
              <a:gd name="connsiteY1577" fmla="*/ 252824 h 1687324"/>
              <a:gd name="connsiteX1578" fmla="*/ 1321371 w 1655762"/>
              <a:gd name="connsiteY1578" fmla="*/ 248350 h 1687324"/>
              <a:gd name="connsiteX1579" fmla="*/ 1317738 w 1655762"/>
              <a:gd name="connsiteY1579" fmla="*/ 243595 h 1687324"/>
              <a:gd name="connsiteX1580" fmla="*/ 1337024 w 1655762"/>
              <a:gd name="connsiteY1580" fmla="*/ 241639 h 1687324"/>
              <a:gd name="connsiteX1581" fmla="*/ 1339258 w 1655762"/>
              <a:gd name="connsiteY1581" fmla="*/ 243875 h 1687324"/>
              <a:gd name="connsiteX1582" fmla="*/ 1339258 w 1655762"/>
              <a:gd name="connsiteY1582" fmla="*/ 246112 h 1687324"/>
              <a:gd name="connsiteX1583" fmla="*/ 1338140 w 1655762"/>
              <a:gd name="connsiteY1583" fmla="*/ 243036 h 1687324"/>
              <a:gd name="connsiteX1584" fmla="*/ 1303064 w 1655762"/>
              <a:gd name="connsiteY1584" fmla="*/ 231951 h 1687324"/>
              <a:gd name="connsiteX1585" fmla="*/ 1303485 w 1655762"/>
              <a:gd name="connsiteY1585" fmla="*/ 232299 h 1687324"/>
              <a:gd name="connsiteX1586" fmla="*/ 1303485 w 1655762"/>
              <a:gd name="connsiteY1586" fmla="*/ 232688 h 1687324"/>
              <a:gd name="connsiteX1587" fmla="*/ 1260211 w 1655762"/>
              <a:gd name="connsiteY1587" fmla="*/ 231458 h 1687324"/>
              <a:gd name="connsiteX1588" fmla="*/ 1267169 w 1655762"/>
              <a:gd name="connsiteY1588" fmla="*/ 236959 h 1687324"/>
              <a:gd name="connsiteX1589" fmla="*/ 1265476 w 1655762"/>
              <a:gd name="connsiteY1589" fmla="*/ 234925 h 1687324"/>
              <a:gd name="connsiteX1590" fmla="*/ 1260470 w 1655762"/>
              <a:gd name="connsiteY1590" fmla="*/ 231586 h 1687324"/>
              <a:gd name="connsiteX1591" fmla="*/ 1325843 w 1655762"/>
              <a:gd name="connsiteY1591" fmla="*/ 228214 h 1687324"/>
              <a:gd name="connsiteX1592" fmla="*/ 1325848 w 1655762"/>
              <a:gd name="connsiteY1592" fmla="*/ 228218 h 1687324"/>
              <a:gd name="connsiteX1593" fmla="*/ 1328079 w 1655762"/>
              <a:gd name="connsiteY1593" fmla="*/ 230451 h 1687324"/>
              <a:gd name="connsiteX1594" fmla="*/ 1319135 w 1655762"/>
              <a:gd name="connsiteY1594" fmla="*/ 228213 h 1687324"/>
              <a:gd name="connsiteX1595" fmla="*/ 1330315 w 1655762"/>
              <a:gd name="connsiteY1595" fmla="*/ 234925 h 1687324"/>
              <a:gd name="connsiteX1596" fmla="*/ 1332550 w 1655762"/>
              <a:gd name="connsiteY1596" fmla="*/ 237163 h 1687324"/>
              <a:gd name="connsiteX1597" fmla="*/ 1334681 w 1655762"/>
              <a:gd name="connsiteY1597" fmla="*/ 239295 h 1687324"/>
              <a:gd name="connsiteX1598" fmla="*/ 1330315 w 1655762"/>
              <a:gd name="connsiteY1598" fmla="*/ 234925 h 1687324"/>
              <a:gd name="connsiteX1599" fmla="*/ 1334787 w 1655762"/>
              <a:gd name="connsiteY1599" fmla="*/ 239400 h 1687324"/>
              <a:gd name="connsiteX1600" fmla="*/ 1334786 w 1655762"/>
              <a:gd name="connsiteY1600" fmla="*/ 239400 h 1687324"/>
              <a:gd name="connsiteX1601" fmla="*/ 1337022 w 1655762"/>
              <a:gd name="connsiteY1601" fmla="*/ 241637 h 1687324"/>
              <a:gd name="connsiteX1602" fmla="*/ 1333668 w 1655762"/>
              <a:gd name="connsiteY1602" fmla="*/ 240519 h 1687324"/>
              <a:gd name="connsiteX1603" fmla="*/ 1330315 w 1655762"/>
              <a:gd name="connsiteY1603" fmla="*/ 239400 h 1687324"/>
              <a:gd name="connsiteX1604" fmla="*/ 1330315 w 1655762"/>
              <a:gd name="connsiteY1604" fmla="*/ 237163 h 1687324"/>
              <a:gd name="connsiteX1605" fmla="*/ 1319135 w 1655762"/>
              <a:gd name="connsiteY1605" fmla="*/ 228213 h 1687324"/>
              <a:gd name="connsiteX1606" fmla="*/ 1363855 w 1655762"/>
              <a:gd name="connsiteY1606" fmla="*/ 221504 h 1687324"/>
              <a:gd name="connsiteX1607" fmla="*/ 1369441 w 1655762"/>
              <a:gd name="connsiteY1607" fmla="*/ 226256 h 1687324"/>
              <a:gd name="connsiteX1608" fmla="*/ 1375031 w 1655762"/>
              <a:gd name="connsiteY1608" fmla="*/ 232688 h 1687324"/>
              <a:gd name="connsiteX1609" fmla="*/ 1363851 w 1655762"/>
              <a:gd name="connsiteY1609" fmla="*/ 221500 h 1687324"/>
              <a:gd name="connsiteX1610" fmla="*/ 1363855 w 1655762"/>
              <a:gd name="connsiteY1610" fmla="*/ 221504 h 1687324"/>
              <a:gd name="connsiteX1611" fmla="*/ 1363852 w 1655762"/>
              <a:gd name="connsiteY1611" fmla="*/ 221501 h 1687324"/>
              <a:gd name="connsiteX1612" fmla="*/ 1361616 w 1655762"/>
              <a:gd name="connsiteY1612" fmla="*/ 219264 h 1687324"/>
              <a:gd name="connsiteX1613" fmla="*/ 1363028 w 1655762"/>
              <a:gd name="connsiteY1613" fmla="*/ 219852 h 1687324"/>
              <a:gd name="connsiteX1614" fmla="*/ 1363851 w 1655762"/>
              <a:gd name="connsiteY1614" fmla="*/ 221500 h 1687324"/>
              <a:gd name="connsiteX1615" fmla="*/ 1361617 w 1655762"/>
              <a:gd name="connsiteY1615" fmla="*/ 217027 h 1687324"/>
              <a:gd name="connsiteX1616" fmla="*/ 1368323 w 1655762"/>
              <a:gd name="connsiteY1616" fmla="*/ 223738 h 1687324"/>
              <a:gd name="connsiteX1617" fmla="*/ 1364970 w 1655762"/>
              <a:gd name="connsiteY1617" fmla="*/ 220662 h 1687324"/>
              <a:gd name="connsiteX1618" fmla="*/ 1363028 w 1655762"/>
              <a:gd name="connsiteY1618" fmla="*/ 219852 h 1687324"/>
              <a:gd name="connsiteX1619" fmla="*/ 1256533 w 1655762"/>
              <a:gd name="connsiteY1619" fmla="*/ 217027 h 1687324"/>
              <a:gd name="connsiteX1620" fmla="*/ 1256533 w 1655762"/>
              <a:gd name="connsiteY1620" fmla="*/ 217027 h 1687324"/>
              <a:gd name="connsiteX1621" fmla="*/ 1261004 w 1655762"/>
              <a:gd name="connsiteY1621" fmla="*/ 221501 h 1687324"/>
              <a:gd name="connsiteX1622" fmla="*/ 1361614 w 1655762"/>
              <a:gd name="connsiteY1622" fmla="*/ 217025 h 1687324"/>
              <a:gd name="connsiteX1623" fmla="*/ 1361616 w 1655762"/>
              <a:gd name="connsiteY1623" fmla="*/ 217026 h 1687324"/>
              <a:gd name="connsiteX1624" fmla="*/ 1361617 w 1655762"/>
              <a:gd name="connsiteY1624" fmla="*/ 217027 h 1687324"/>
              <a:gd name="connsiteX1625" fmla="*/ 1247589 w 1655762"/>
              <a:gd name="connsiteY1625" fmla="*/ 210314 h 1687324"/>
              <a:gd name="connsiteX1626" fmla="*/ 1252060 w 1655762"/>
              <a:gd name="connsiteY1626" fmla="*/ 212551 h 1687324"/>
              <a:gd name="connsiteX1627" fmla="*/ 1252061 w 1655762"/>
              <a:gd name="connsiteY1627" fmla="*/ 212552 h 1687324"/>
              <a:gd name="connsiteX1628" fmla="*/ 1247589 w 1655762"/>
              <a:gd name="connsiteY1628" fmla="*/ 210314 h 1687324"/>
              <a:gd name="connsiteX1629" fmla="*/ 1249825 w 1655762"/>
              <a:gd name="connsiteY1629" fmla="*/ 208077 h 1687324"/>
              <a:gd name="connsiteX1630" fmla="*/ 1252061 w 1655762"/>
              <a:gd name="connsiteY1630" fmla="*/ 208077 h 1687324"/>
              <a:gd name="connsiteX1631" fmla="*/ 1258768 w 1655762"/>
              <a:gd name="connsiteY1631" fmla="*/ 212552 h 1687324"/>
              <a:gd name="connsiteX1632" fmla="*/ 1272183 w 1655762"/>
              <a:gd name="connsiteY1632" fmla="*/ 223738 h 1687324"/>
              <a:gd name="connsiteX1633" fmla="*/ 1287834 w 1655762"/>
              <a:gd name="connsiteY1633" fmla="*/ 234925 h 1687324"/>
              <a:gd name="connsiteX1634" fmla="*/ 1299013 w 1655762"/>
              <a:gd name="connsiteY1634" fmla="*/ 243875 h 1687324"/>
              <a:gd name="connsiteX1635" fmla="*/ 1303485 w 1655762"/>
              <a:gd name="connsiteY1635" fmla="*/ 248350 h 1687324"/>
              <a:gd name="connsiteX1636" fmla="*/ 1303505 w 1655762"/>
              <a:gd name="connsiteY1636" fmla="*/ 248370 h 1687324"/>
              <a:gd name="connsiteX1637" fmla="*/ 1305720 w 1655762"/>
              <a:gd name="connsiteY1637" fmla="*/ 250587 h 1687324"/>
              <a:gd name="connsiteX1638" fmla="*/ 1305722 w 1655762"/>
              <a:gd name="connsiteY1638" fmla="*/ 250588 h 1687324"/>
              <a:gd name="connsiteX1639" fmla="*/ 1312428 w 1655762"/>
              <a:gd name="connsiteY1639" fmla="*/ 257299 h 1687324"/>
              <a:gd name="connsiteX1640" fmla="*/ 1312428 w 1655762"/>
              <a:gd name="connsiteY1640" fmla="*/ 255062 h 1687324"/>
              <a:gd name="connsiteX1641" fmla="*/ 1313609 w 1655762"/>
              <a:gd name="connsiteY1641" fmla="*/ 256539 h 1687324"/>
              <a:gd name="connsiteX1642" fmla="*/ 1313266 w 1655762"/>
              <a:gd name="connsiteY1642" fmla="*/ 256460 h 1687324"/>
              <a:gd name="connsiteX1643" fmla="*/ 1313804 w 1655762"/>
              <a:gd name="connsiteY1643" fmla="*/ 256783 h 1687324"/>
              <a:gd name="connsiteX1644" fmla="*/ 1321371 w 1655762"/>
              <a:gd name="connsiteY1644" fmla="*/ 266249 h 1687324"/>
              <a:gd name="connsiteX1645" fmla="*/ 1323607 w 1655762"/>
              <a:gd name="connsiteY1645" fmla="*/ 268486 h 1687324"/>
              <a:gd name="connsiteX1646" fmla="*/ 1325843 w 1655762"/>
              <a:gd name="connsiteY1646" fmla="*/ 268486 h 1687324"/>
              <a:gd name="connsiteX1647" fmla="*/ 1328079 w 1655762"/>
              <a:gd name="connsiteY1647" fmla="*/ 275198 h 1687324"/>
              <a:gd name="connsiteX1648" fmla="*/ 1319135 w 1655762"/>
              <a:gd name="connsiteY1648" fmla="*/ 264011 h 1687324"/>
              <a:gd name="connsiteX1649" fmla="*/ 1305720 w 1655762"/>
              <a:gd name="connsiteY1649" fmla="*/ 252824 h 1687324"/>
              <a:gd name="connsiteX1650" fmla="*/ 1303485 w 1655762"/>
              <a:gd name="connsiteY1650" fmla="*/ 250587 h 1687324"/>
              <a:gd name="connsiteX1651" fmla="*/ 1299012 w 1655762"/>
              <a:gd name="connsiteY1651" fmla="*/ 246111 h 1687324"/>
              <a:gd name="connsiteX1652" fmla="*/ 1290070 w 1655762"/>
              <a:gd name="connsiteY1652" fmla="*/ 237163 h 1687324"/>
              <a:gd name="connsiteX1653" fmla="*/ 1278891 w 1655762"/>
              <a:gd name="connsiteY1653" fmla="*/ 230451 h 1687324"/>
              <a:gd name="connsiteX1654" fmla="*/ 1299012 w 1655762"/>
              <a:gd name="connsiteY1654" fmla="*/ 246111 h 1687324"/>
              <a:gd name="connsiteX1655" fmla="*/ 1292306 w 1655762"/>
              <a:gd name="connsiteY1655" fmla="*/ 241637 h 1687324"/>
              <a:gd name="connsiteX1656" fmla="*/ 1283362 w 1655762"/>
              <a:gd name="connsiteY1656" fmla="*/ 234925 h 1687324"/>
              <a:gd name="connsiteX1657" fmla="*/ 1287834 w 1655762"/>
              <a:gd name="connsiteY1657" fmla="*/ 239400 h 1687324"/>
              <a:gd name="connsiteX1658" fmla="*/ 1296777 w 1655762"/>
              <a:gd name="connsiteY1658" fmla="*/ 246112 h 1687324"/>
              <a:gd name="connsiteX1659" fmla="*/ 1290070 w 1655762"/>
              <a:gd name="connsiteY1659" fmla="*/ 241637 h 1687324"/>
              <a:gd name="connsiteX1660" fmla="*/ 1285598 w 1655762"/>
              <a:gd name="connsiteY1660" fmla="*/ 239400 h 1687324"/>
              <a:gd name="connsiteX1661" fmla="*/ 1290070 w 1655762"/>
              <a:gd name="connsiteY1661" fmla="*/ 243875 h 1687324"/>
              <a:gd name="connsiteX1662" fmla="*/ 1292306 w 1655762"/>
              <a:gd name="connsiteY1662" fmla="*/ 243875 h 1687324"/>
              <a:gd name="connsiteX1663" fmla="*/ 1294541 w 1655762"/>
              <a:gd name="connsiteY1663" fmla="*/ 248350 h 1687324"/>
              <a:gd name="connsiteX1664" fmla="*/ 1303485 w 1655762"/>
              <a:gd name="connsiteY1664" fmla="*/ 255062 h 1687324"/>
              <a:gd name="connsiteX1665" fmla="*/ 1305720 w 1655762"/>
              <a:gd name="connsiteY1665" fmla="*/ 259537 h 1687324"/>
              <a:gd name="connsiteX1666" fmla="*/ 1303483 w 1655762"/>
              <a:gd name="connsiteY1666" fmla="*/ 257298 h 1687324"/>
              <a:gd name="connsiteX1667" fmla="*/ 1303485 w 1655762"/>
              <a:gd name="connsiteY1667" fmla="*/ 257299 h 1687324"/>
              <a:gd name="connsiteX1668" fmla="*/ 1296777 w 1655762"/>
              <a:gd name="connsiteY1668" fmla="*/ 250587 h 1687324"/>
              <a:gd name="connsiteX1669" fmla="*/ 1303483 w 1655762"/>
              <a:gd name="connsiteY1669" fmla="*/ 257298 h 1687324"/>
              <a:gd name="connsiteX1670" fmla="*/ 1294541 w 1655762"/>
              <a:gd name="connsiteY1670" fmla="*/ 250587 h 1687324"/>
              <a:gd name="connsiteX1671" fmla="*/ 1290070 w 1655762"/>
              <a:gd name="connsiteY1671" fmla="*/ 246112 h 1687324"/>
              <a:gd name="connsiteX1672" fmla="*/ 1287834 w 1655762"/>
              <a:gd name="connsiteY1672" fmla="*/ 243875 h 1687324"/>
              <a:gd name="connsiteX1673" fmla="*/ 1287655 w 1655762"/>
              <a:gd name="connsiteY1673" fmla="*/ 243696 h 1687324"/>
              <a:gd name="connsiteX1674" fmla="*/ 1280396 w 1655762"/>
              <a:gd name="connsiteY1674" fmla="*/ 237163 h 1687324"/>
              <a:gd name="connsiteX1675" fmla="*/ 1278891 w 1655762"/>
              <a:gd name="connsiteY1675" fmla="*/ 237163 h 1687324"/>
              <a:gd name="connsiteX1676" fmla="*/ 1263240 w 1655762"/>
              <a:gd name="connsiteY1676" fmla="*/ 223738 h 1687324"/>
              <a:gd name="connsiteX1677" fmla="*/ 1269947 w 1655762"/>
              <a:gd name="connsiteY1677" fmla="*/ 228213 h 1687324"/>
              <a:gd name="connsiteX1678" fmla="*/ 1264917 w 1655762"/>
              <a:gd name="connsiteY1678" fmla="*/ 223459 h 1687324"/>
              <a:gd name="connsiteX1679" fmla="*/ 1256533 w 1655762"/>
              <a:gd name="connsiteY1679" fmla="*/ 217027 h 1687324"/>
              <a:gd name="connsiteX1680" fmla="*/ 1256532 w 1655762"/>
              <a:gd name="connsiteY1680" fmla="*/ 217026 h 1687324"/>
              <a:gd name="connsiteX1681" fmla="*/ 1256533 w 1655762"/>
              <a:gd name="connsiteY1681" fmla="*/ 217027 h 1687324"/>
              <a:gd name="connsiteX1682" fmla="*/ 1254297 w 1655762"/>
              <a:gd name="connsiteY1682" fmla="*/ 214789 h 1687324"/>
              <a:gd name="connsiteX1683" fmla="*/ 1249825 w 1655762"/>
              <a:gd name="connsiteY1683" fmla="*/ 212552 h 1687324"/>
              <a:gd name="connsiteX1684" fmla="*/ 1252061 w 1655762"/>
              <a:gd name="connsiteY1684" fmla="*/ 212552 h 1687324"/>
              <a:gd name="connsiteX1685" fmla="*/ 1252061 w 1655762"/>
              <a:gd name="connsiteY1685" fmla="*/ 212551 h 1687324"/>
              <a:gd name="connsiteX1686" fmla="*/ 1256532 w 1655762"/>
              <a:gd name="connsiteY1686" fmla="*/ 214789 h 1687324"/>
              <a:gd name="connsiteX1687" fmla="*/ 1257679 w 1655762"/>
              <a:gd name="connsiteY1687" fmla="*/ 214789 h 1687324"/>
              <a:gd name="connsiteX1688" fmla="*/ 1255713 w 1655762"/>
              <a:gd name="connsiteY1688" fmla="*/ 212725 h 1687324"/>
              <a:gd name="connsiteX1689" fmla="*/ 1257738 w 1655762"/>
              <a:gd name="connsiteY1689" fmla="*/ 214789 h 1687324"/>
              <a:gd name="connsiteX1690" fmla="*/ 1258768 w 1655762"/>
              <a:gd name="connsiteY1690" fmla="*/ 214789 h 1687324"/>
              <a:gd name="connsiteX1691" fmla="*/ 1249825 w 1655762"/>
              <a:gd name="connsiteY1691" fmla="*/ 208077 h 1687324"/>
              <a:gd name="connsiteX1692" fmla="*/ 1348201 w 1655762"/>
              <a:gd name="connsiteY1692" fmla="*/ 205839 h 1687324"/>
              <a:gd name="connsiteX1693" fmla="*/ 1357144 w 1655762"/>
              <a:gd name="connsiteY1693" fmla="*/ 212552 h 1687324"/>
              <a:gd name="connsiteX1694" fmla="*/ 1354903 w 1655762"/>
              <a:gd name="connsiteY1694" fmla="*/ 210308 h 1687324"/>
              <a:gd name="connsiteX1695" fmla="*/ 1354909 w 1655762"/>
              <a:gd name="connsiteY1695" fmla="*/ 210314 h 1687324"/>
              <a:gd name="connsiteX1696" fmla="*/ 1361614 w 1655762"/>
              <a:gd name="connsiteY1696" fmla="*/ 217025 h 1687324"/>
              <a:gd name="connsiteX1697" fmla="*/ 1352393 w 1655762"/>
              <a:gd name="connsiteY1697" fmla="*/ 209755 h 1687324"/>
              <a:gd name="connsiteX1698" fmla="*/ 1348201 w 1655762"/>
              <a:gd name="connsiteY1698" fmla="*/ 205839 h 1687324"/>
              <a:gd name="connsiteX1699" fmla="*/ 1298662 w 1655762"/>
              <a:gd name="connsiteY1699" fmla="*/ 204830 h 1687324"/>
              <a:gd name="connsiteX1700" fmla="*/ 1300410 w 1655762"/>
              <a:gd name="connsiteY1700" fmla="*/ 206399 h 1687324"/>
              <a:gd name="connsiteX1701" fmla="*/ 1303485 w 1655762"/>
              <a:gd name="connsiteY1701" fmla="*/ 210314 h 1687324"/>
              <a:gd name="connsiteX1702" fmla="*/ 1296777 w 1655762"/>
              <a:gd name="connsiteY1702" fmla="*/ 201365 h 1687324"/>
              <a:gd name="connsiteX1703" fmla="*/ 1298516 w 1655762"/>
              <a:gd name="connsiteY1703" fmla="*/ 202607 h 1687324"/>
              <a:gd name="connsiteX1704" fmla="*/ 1301249 w 1655762"/>
              <a:gd name="connsiteY1704" fmla="*/ 205839 h 1687324"/>
              <a:gd name="connsiteX1705" fmla="*/ 1296777 w 1655762"/>
              <a:gd name="connsiteY1705" fmla="*/ 201365 h 1687324"/>
              <a:gd name="connsiteX1706" fmla="*/ 1236410 w 1655762"/>
              <a:gd name="connsiteY1706" fmla="*/ 201365 h 1687324"/>
              <a:gd name="connsiteX1707" fmla="*/ 1236414 w 1655762"/>
              <a:gd name="connsiteY1707" fmla="*/ 201369 h 1687324"/>
              <a:gd name="connsiteX1708" fmla="*/ 1238646 w 1655762"/>
              <a:gd name="connsiteY1708" fmla="*/ 203602 h 1687324"/>
              <a:gd name="connsiteX1709" fmla="*/ 1236410 w 1655762"/>
              <a:gd name="connsiteY1709" fmla="*/ 201365 h 1687324"/>
              <a:gd name="connsiteX1710" fmla="*/ 1343729 w 1655762"/>
              <a:gd name="connsiteY1710" fmla="*/ 199127 h 1687324"/>
              <a:gd name="connsiteX1711" fmla="*/ 1354903 w 1655762"/>
              <a:gd name="connsiteY1711" fmla="*/ 210308 h 1687324"/>
              <a:gd name="connsiteX1712" fmla="*/ 1350717 w 1655762"/>
              <a:gd name="connsiteY1712" fmla="*/ 206399 h 1687324"/>
              <a:gd name="connsiteX1713" fmla="*/ 1348201 w 1655762"/>
              <a:gd name="connsiteY1713" fmla="*/ 205839 h 1687324"/>
              <a:gd name="connsiteX1714" fmla="*/ 1345965 w 1655762"/>
              <a:gd name="connsiteY1714" fmla="*/ 203602 h 1687324"/>
              <a:gd name="connsiteX1715" fmla="*/ 1343729 w 1655762"/>
              <a:gd name="connsiteY1715" fmla="*/ 199127 h 1687324"/>
              <a:gd name="connsiteX1716" fmla="*/ 1292306 w 1655762"/>
              <a:gd name="connsiteY1716" fmla="*/ 199127 h 1687324"/>
              <a:gd name="connsiteX1717" fmla="*/ 1298049 w 1655762"/>
              <a:gd name="connsiteY1717" fmla="*/ 204133 h 1687324"/>
              <a:gd name="connsiteX1718" fmla="*/ 1298662 w 1655762"/>
              <a:gd name="connsiteY1718" fmla="*/ 204830 h 1687324"/>
              <a:gd name="connsiteX1719" fmla="*/ 1290840 w 1655762"/>
              <a:gd name="connsiteY1719" fmla="*/ 197395 h 1687324"/>
              <a:gd name="connsiteX1720" fmla="*/ 1292613 w 1655762"/>
              <a:gd name="connsiteY1720" fmla="*/ 198557 h 1687324"/>
              <a:gd name="connsiteX1721" fmla="*/ 1303485 w 1655762"/>
              <a:gd name="connsiteY1721" fmla="*/ 208077 h 1687324"/>
              <a:gd name="connsiteX1722" fmla="*/ 1307956 w 1655762"/>
              <a:gd name="connsiteY1722" fmla="*/ 212552 h 1687324"/>
              <a:gd name="connsiteX1723" fmla="*/ 1300969 w 1655762"/>
              <a:gd name="connsiteY1723" fmla="*/ 206678 h 1687324"/>
              <a:gd name="connsiteX1724" fmla="*/ 1298049 w 1655762"/>
              <a:gd name="connsiteY1724" fmla="*/ 204133 h 1687324"/>
              <a:gd name="connsiteX1725" fmla="*/ 1297336 w 1655762"/>
              <a:gd name="connsiteY1725" fmla="*/ 203322 h 1687324"/>
              <a:gd name="connsiteX1726" fmla="*/ 1290070 w 1655762"/>
              <a:gd name="connsiteY1726" fmla="*/ 196890 h 1687324"/>
              <a:gd name="connsiteX1727" fmla="*/ 1290286 w 1655762"/>
              <a:gd name="connsiteY1727" fmla="*/ 196890 h 1687324"/>
              <a:gd name="connsiteX1728" fmla="*/ 1290840 w 1655762"/>
              <a:gd name="connsiteY1728" fmla="*/ 197395 h 1687324"/>
              <a:gd name="connsiteX1729" fmla="*/ 1286736 w 1655762"/>
              <a:gd name="connsiteY1729" fmla="*/ 193411 h 1687324"/>
              <a:gd name="connsiteX1730" fmla="*/ 1289051 w 1655762"/>
              <a:gd name="connsiteY1730" fmla="*/ 195263 h 1687324"/>
              <a:gd name="connsiteX1731" fmla="*/ 1291084 w 1655762"/>
              <a:gd name="connsiteY1731" fmla="*/ 196890 h 1687324"/>
              <a:gd name="connsiteX1732" fmla="*/ 1231690 w 1655762"/>
              <a:gd name="connsiteY1732" fmla="*/ 193410 h 1687324"/>
              <a:gd name="connsiteX1733" fmla="*/ 1234174 w 1655762"/>
              <a:gd name="connsiteY1733" fmla="*/ 194652 h 1687324"/>
              <a:gd name="connsiteX1734" fmla="*/ 1240882 w 1655762"/>
              <a:gd name="connsiteY1734" fmla="*/ 199127 h 1687324"/>
              <a:gd name="connsiteX1735" fmla="*/ 1245353 w 1655762"/>
              <a:gd name="connsiteY1735" fmla="*/ 203602 h 1687324"/>
              <a:gd name="connsiteX1736" fmla="*/ 1236410 w 1655762"/>
              <a:gd name="connsiteY1736" fmla="*/ 196890 h 1687324"/>
              <a:gd name="connsiteX1737" fmla="*/ 1232497 w 1655762"/>
              <a:gd name="connsiteY1737" fmla="*/ 194093 h 1687324"/>
              <a:gd name="connsiteX1738" fmla="*/ 1230980 w 1655762"/>
              <a:gd name="connsiteY1738" fmla="*/ 192522 h 1687324"/>
              <a:gd name="connsiteX1739" fmla="*/ 1233056 w 1655762"/>
              <a:gd name="connsiteY1739" fmla="*/ 192695 h 1687324"/>
              <a:gd name="connsiteX1740" fmla="*/ 1236410 w 1655762"/>
              <a:gd name="connsiteY1740" fmla="*/ 194652 h 1687324"/>
              <a:gd name="connsiteX1741" fmla="*/ 1234174 w 1655762"/>
              <a:gd name="connsiteY1741" fmla="*/ 194652 h 1687324"/>
              <a:gd name="connsiteX1742" fmla="*/ 1202874 w 1655762"/>
              <a:gd name="connsiteY1742" fmla="*/ 192416 h 1687324"/>
              <a:gd name="connsiteX1743" fmla="*/ 1202874 w 1655762"/>
              <a:gd name="connsiteY1743" fmla="*/ 192416 h 1687324"/>
              <a:gd name="connsiteX1744" fmla="*/ 1206810 w 1655762"/>
              <a:gd name="connsiteY1744" fmla="*/ 195188 h 1687324"/>
              <a:gd name="connsiteX1745" fmla="*/ 1206785 w 1655762"/>
              <a:gd name="connsiteY1745" fmla="*/ 195212 h 1687324"/>
              <a:gd name="connsiteX1746" fmla="*/ 1281126 w 1655762"/>
              <a:gd name="connsiteY1746" fmla="*/ 192415 h 1687324"/>
              <a:gd name="connsiteX1747" fmla="*/ 1285491 w 1655762"/>
              <a:gd name="connsiteY1747" fmla="*/ 192415 h 1687324"/>
              <a:gd name="connsiteX1748" fmla="*/ 1285598 w 1655762"/>
              <a:gd name="connsiteY1748" fmla="*/ 192415 h 1687324"/>
              <a:gd name="connsiteX1749" fmla="*/ 1286736 w 1655762"/>
              <a:gd name="connsiteY1749" fmla="*/ 193411 h 1687324"/>
              <a:gd name="connsiteX1750" fmla="*/ 1290709 w 1655762"/>
              <a:gd name="connsiteY1750" fmla="*/ 196890 h 1687324"/>
              <a:gd name="connsiteX1751" fmla="*/ 1290286 w 1655762"/>
              <a:gd name="connsiteY1751" fmla="*/ 196890 h 1687324"/>
              <a:gd name="connsiteX1752" fmla="*/ 1287834 w 1655762"/>
              <a:gd name="connsiteY1752" fmla="*/ 194652 h 1687324"/>
              <a:gd name="connsiteX1753" fmla="*/ 1286027 w 1655762"/>
              <a:gd name="connsiteY1753" fmla="*/ 192844 h 1687324"/>
              <a:gd name="connsiteX1754" fmla="*/ 1290070 w 1655762"/>
              <a:gd name="connsiteY1754" fmla="*/ 196890 h 1687324"/>
              <a:gd name="connsiteX1755" fmla="*/ 1292306 w 1655762"/>
              <a:gd name="connsiteY1755" fmla="*/ 199127 h 1687324"/>
              <a:gd name="connsiteX1756" fmla="*/ 1281126 w 1655762"/>
              <a:gd name="connsiteY1756" fmla="*/ 192415 h 1687324"/>
              <a:gd name="connsiteX1757" fmla="*/ 1229702 w 1655762"/>
              <a:gd name="connsiteY1757" fmla="*/ 192415 h 1687324"/>
              <a:gd name="connsiteX1758" fmla="*/ 1230604 w 1655762"/>
              <a:gd name="connsiteY1758" fmla="*/ 192490 h 1687324"/>
              <a:gd name="connsiteX1759" fmla="*/ 1231690 w 1655762"/>
              <a:gd name="connsiteY1759" fmla="*/ 193410 h 1687324"/>
              <a:gd name="connsiteX1760" fmla="*/ 1229382 w 1655762"/>
              <a:gd name="connsiteY1760" fmla="*/ 191455 h 1687324"/>
              <a:gd name="connsiteX1761" fmla="*/ 1230980 w 1655762"/>
              <a:gd name="connsiteY1761" fmla="*/ 192522 h 1687324"/>
              <a:gd name="connsiteX1762" fmla="*/ 1230604 w 1655762"/>
              <a:gd name="connsiteY1762" fmla="*/ 192490 h 1687324"/>
              <a:gd name="connsiteX1763" fmla="*/ 1328079 w 1655762"/>
              <a:gd name="connsiteY1763" fmla="*/ 187941 h 1687324"/>
              <a:gd name="connsiteX1764" fmla="*/ 1330315 w 1655762"/>
              <a:gd name="connsiteY1764" fmla="*/ 190178 h 1687324"/>
              <a:gd name="connsiteX1765" fmla="*/ 1328080 w 1655762"/>
              <a:gd name="connsiteY1765" fmla="*/ 187942 h 1687324"/>
              <a:gd name="connsiteX1766" fmla="*/ 1335066 w 1655762"/>
              <a:gd name="connsiteY1766" fmla="*/ 193813 h 1687324"/>
              <a:gd name="connsiteX1767" fmla="*/ 1343729 w 1655762"/>
              <a:gd name="connsiteY1767" fmla="*/ 201365 h 1687324"/>
              <a:gd name="connsiteX1768" fmla="*/ 1334786 w 1655762"/>
              <a:gd name="connsiteY1768" fmla="*/ 196890 h 1687324"/>
              <a:gd name="connsiteX1769" fmla="*/ 1332550 w 1655762"/>
              <a:gd name="connsiteY1769" fmla="*/ 194652 h 1687324"/>
              <a:gd name="connsiteX1770" fmla="*/ 1328638 w 1655762"/>
              <a:gd name="connsiteY1770" fmla="*/ 189618 h 1687324"/>
              <a:gd name="connsiteX1771" fmla="*/ 1225231 w 1655762"/>
              <a:gd name="connsiteY1771" fmla="*/ 187940 h 1687324"/>
              <a:gd name="connsiteX1772" fmla="*/ 1229382 w 1655762"/>
              <a:gd name="connsiteY1772" fmla="*/ 191455 h 1687324"/>
              <a:gd name="connsiteX1773" fmla="*/ 1225231 w 1655762"/>
              <a:gd name="connsiteY1773" fmla="*/ 188686 h 1687324"/>
              <a:gd name="connsiteX1774" fmla="*/ 1225231 w 1655762"/>
              <a:gd name="connsiteY1774" fmla="*/ 187940 h 1687324"/>
              <a:gd name="connsiteX1775" fmla="*/ 1229699 w 1655762"/>
              <a:gd name="connsiteY1775" fmla="*/ 190176 h 1687324"/>
              <a:gd name="connsiteX1776" fmla="*/ 1229702 w 1655762"/>
              <a:gd name="connsiteY1776" fmla="*/ 190178 h 1687324"/>
              <a:gd name="connsiteX1777" fmla="*/ 1328077 w 1655762"/>
              <a:gd name="connsiteY1777" fmla="*/ 187939 h 1687324"/>
              <a:gd name="connsiteX1778" fmla="*/ 1328077 w 1655762"/>
              <a:gd name="connsiteY1778" fmla="*/ 187939 h 1687324"/>
              <a:gd name="connsiteX1779" fmla="*/ 1328079 w 1655762"/>
              <a:gd name="connsiteY1779" fmla="*/ 187941 h 1687324"/>
              <a:gd name="connsiteX1780" fmla="*/ 1328080 w 1655762"/>
              <a:gd name="connsiteY1780" fmla="*/ 187942 h 1687324"/>
              <a:gd name="connsiteX1781" fmla="*/ 1328079 w 1655762"/>
              <a:gd name="connsiteY1781" fmla="*/ 187941 h 1687324"/>
              <a:gd name="connsiteX1782" fmla="*/ 1327806 w 1655762"/>
              <a:gd name="connsiteY1782" fmla="*/ 187667 h 1687324"/>
              <a:gd name="connsiteX1783" fmla="*/ 1328079 w 1655762"/>
              <a:gd name="connsiteY1783" fmla="*/ 187940 h 1687324"/>
              <a:gd name="connsiteX1784" fmla="*/ 1328077 w 1655762"/>
              <a:gd name="connsiteY1784" fmla="*/ 187939 h 1687324"/>
              <a:gd name="connsiteX1785" fmla="*/ 1328065 w 1655762"/>
              <a:gd name="connsiteY1785" fmla="*/ 187927 h 1687324"/>
              <a:gd name="connsiteX1786" fmla="*/ 1220759 w 1655762"/>
              <a:gd name="connsiteY1786" fmla="*/ 185703 h 1687324"/>
              <a:gd name="connsiteX1787" fmla="*/ 1225231 w 1655762"/>
              <a:gd name="connsiteY1787" fmla="*/ 188686 h 1687324"/>
              <a:gd name="connsiteX1788" fmla="*/ 1225231 w 1655762"/>
              <a:gd name="connsiteY1788" fmla="*/ 189059 h 1687324"/>
              <a:gd name="connsiteX1789" fmla="*/ 1225231 w 1655762"/>
              <a:gd name="connsiteY1789" fmla="*/ 190178 h 1687324"/>
              <a:gd name="connsiteX1790" fmla="*/ 1220759 w 1655762"/>
              <a:gd name="connsiteY1790" fmla="*/ 185703 h 1687324"/>
              <a:gd name="connsiteX1791" fmla="*/ 1167099 w 1655762"/>
              <a:gd name="connsiteY1791" fmla="*/ 183466 h 1687324"/>
              <a:gd name="connsiteX1792" fmla="*/ 1173807 w 1655762"/>
              <a:gd name="connsiteY1792" fmla="*/ 187940 h 1687324"/>
              <a:gd name="connsiteX1793" fmla="*/ 1167099 w 1655762"/>
              <a:gd name="connsiteY1793" fmla="*/ 183466 h 1687324"/>
              <a:gd name="connsiteX1794" fmla="*/ 1205108 w 1655762"/>
              <a:gd name="connsiteY1794" fmla="*/ 181228 h 1687324"/>
              <a:gd name="connsiteX1795" fmla="*/ 1210139 w 1655762"/>
              <a:gd name="connsiteY1795" fmla="*/ 182906 h 1687324"/>
              <a:gd name="connsiteX1796" fmla="*/ 1212934 w 1655762"/>
              <a:gd name="connsiteY1796" fmla="*/ 184585 h 1687324"/>
              <a:gd name="connsiteX1797" fmla="*/ 1214052 w 1655762"/>
              <a:gd name="connsiteY1797" fmla="*/ 185703 h 1687324"/>
              <a:gd name="connsiteX1798" fmla="*/ 1213400 w 1655762"/>
              <a:gd name="connsiteY1798" fmla="*/ 184864 h 1687324"/>
              <a:gd name="connsiteX1799" fmla="*/ 1218523 w 1655762"/>
              <a:gd name="connsiteY1799" fmla="*/ 187940 h 1687324"/>
              <a:gd name="connsiteX1800" fmla="*/ 1222995 w 1655762"/>
              <a:gd name="connsiteY1800" fmla="*/ 190178 h 1687324"/>
              <a:gd name="connsiteX1801" fmla="*/ 1231938 w 1655762"/>
              <a:gd name="connsiteY1801" fmla="*/ 196890 h 1687324"/>
              <a:gd name="connsiteX1802" fmla="*/ 1243117 w 1655762"/>
              <a:gd name="connsiteY1802" fmla="*/ 203602 h 1687324"/>
              <a:gd name="connsiteX1803" fmla="*/ 1248428 w 1655762"/>
              <a:gd name="connsiteY1803" fmla="*/ 208077 h 1687324"/>
              <a:gd name="connsiteX1804" fmla="*/ 1252061 w 1655762"/>
              <a:gd name="connsiteY1804" fmla="*/ 212551 h 1687324"/>
              <a:gd name="connsiteX1805" fmla="*/ 1252060 w 1655762"/>
              <a:gd name="connsiteY1805" fmla="*/ 212551 h 1687324"/>
              <a:gd name="connsiteX1806" fmla="*/ 1249825 w 1655762"/>
              <a:gd name="connsiteY1806" fmla="*/ 210594 h 1687324"/>
              <a:gd name="connsiteX1807" fmla="*/ 1247589 w 1655762"/>
              <a:gd name="connsiteY1807" fmla="*/ 210314 h 1687324"/>
              <a:gd name="connsiteX1808" fmla="*/ 1238646 w 1655762"/>
              <a:gd name="connsiteY1808" fmla="*/ 203602 h 1687324"/>
              <a:gd name="connsiteX1809" fmla="*/ 1245353 w 1655762"/>
              <a:gd name="connsiteY1809" fmla="*/ 208077 h 1687324"/>
              <a:gd name="connsiteX1810" fmla="*/ 1240882 w 1655762"/>
              <a:gd name="connsiteY1810" fmla="*/ 203602 h 1687324"/>
              <a:gd name="connsiteX1811" fmla="*/ 1238646 w 1655762"/>
              <a:gd name="connsiteY1811" fmla="*/ 203323 h 1687324"/>
              <a:gd name="connsiteX1812" fmla="*/ 1236414 w 1655762"/>
              <a:gd name="connsiteY1812" fmla="*/ 201369 h 1687324"/>
              <a:gd name="connsiteX1813" fmla="*/ 1234174 w 1655762"/>
              <a:gd name="connsiteY1813" fmla="*/ 199127 h 1687324"/>
              <a:gd name="connsiteX1814" fmla="*/ 1222995 w 1655762"/>
              <a:gd name="connsiteY1814" fmla="*/ 192415 h 1687324"/>
              <a:gd name="connsiteX1815" fmla="*/ 1222995 w 1655762"/>
              <a:gd name="connsiteY1815" fmla="*/ 194652 h 1687324"/>
              <a:gd name="connsiteX1816" fmla="*/ 1220759 w 1655762"/>
              <a:gd name="connsiteY1816" fmla="*/ 190178 h 1687324"/>
              <a:gd name="connsiteX1817" fmla="*/ 1209580 w 1655762"/>
              <a:gd name="connsiteY1817" fmla="*/ 183466 h 1687324"/>
              <a:gd name="connsiteX1818" fmla="*/ 1214052 w 1655762"/>
              <a:gd name="connsiteY1818" fmla="*/ 187940 h 1687324"/>
              <a:gd name="connsiteX1819" fmla="*/ 1205108 w 1655762"/>
              <a:gd name="connsiteY1819" fmla="*/ 181228 h 1687324"/>
              <a:gd name="connsiteX1820" fmla="*/ 1161510 w 1655762"/>
              <a:gd name="connsiteY1820" fmla="*/ 180669 h 1687324"/>
              <a:gd name="connsiteX1821" fmla="*/ 1167099 w 1655762"/>
              <a:gd name="connsiteY1821" fmla="*/ 183466 h 1687324"/>
              <a:gd name="connsiteX1822" fmla="*/ 1164864 w 1655762"/>
              <a:gd name="connsiteY1822" fmla="*/ 183466 h 1687324"/>
              <a:gd name="connsiteX1823" fmla="*/ 1200638 w 1655762"/>
              <a:gd name="connsiteY1823" fmla="*/ 176754 h 1687324"/>
              <a:gd name="connsiteX1824" fmla="*/ 1205947 w 1655762"/>
              <a:gd name="connsiteY1824" fmla="*/ 179830 h 1687324"/>
              <a:gd name="connsiteX1825" fmla="*/ 1209580 w 1655762"/>
              <a:gd name="connsiteY1825" fmla="*/ 181228 h 1687324"/>
              <a:gd name="connsiteX1826" fmla="*/ 1202873 w 1655762"/>
              <a:gd name="connsiteY1826" fmla="*/ 178991 h 1687324"/>
              <a:gd name="connsiteX1827" fmla="*/ 1201172 w 1655762"/>
              <a:gd name="connsiteY1827" fmla="*/ 177289 h 1687324"/>
              <a:gd name="connsiteX1828" fmla="*/ 1205108 w 1655762"/>
              <a:gd name="connsiteY1828" fmla="*/ 176753 h 1687324"/>
              <a:gd name="connsiteX1829" fmla="*/ 1218523 w 1655762"/>
              <a:gd name="connsiteY1829" fmla="*/ 185703 h 1687324"/>
              <a:gd name="connsiteX1830" fmla="*/ 1212096 w 1655762"/>
              <a:gd name="connsiteY1830" fmla="*/ 183186 h 1687324"/>
              <a:gd name="connsiteX1831" fmla="*/ 1213400 w 1655762"/>
              <a:gd name="connsiteY1831" fmla="*/ 184864 h 1687324"/>
              <a:gd name="connsiteX1832" fmla="*/ 1212934 w 1655762"/>
              <a:gd name="connsiteY1832" fmla="*/ 184585 h 1687324"/>
              <a:gd name="connsiteX1833" fmla="*/ 1209580 w 1655762"/>
              <a:gd name="connsiteY1833" fmla="*/ 181228 h 1687324"/>
              <a:gd name="connsiteX1834" fmla="*/ 1205108 w 1655762"/>
              <a:gd name="connsiteY1834" fmla="*/ 176753 h 1687324"/>
              <a:gd name="connsiteX1835" fmla="*/ 1151449 w 1655762"/>
              <a:gd name="connsiteY1835" fmla="*/ 172279 h 1687324"/>
              <a:gd name="connsiteX1836" fmla="*/ 1158156 w 1655762"/>
              <a:gd name="connsiteY1836" fmla="*/ 176753 h 1687324"/>
              <a:gd name="connsiteX1837" fmla="*/ 1154597 w 1655762"/>
              <a:gd name="connsiteY1837" fmla="*/ 174904 h 1687324"/>
              <a:gd name="connsiteX1838" fmla="*/ 1198178 w 1655762"/>
              <a:gd name="connsiteY1838" fmla="*/ 171048 h 1687324"/>
              <a:gd name="connsiteX1839" fmla="*/ 1199147 w 1655762"/>
              <a:gd name="connsiteY1839" fmla="*/ 171533 h 1687324"/>
              <a:gd name="connsiteX1840" fmla="*/ 1202873 w 1655762"/>
              <a:gd name="connsiteY1840" fmla="*/ 174516 h 1687324"/>
              <a:gd name="connsiteX1841" fmla="*/ 1200637 w 1655762"/>
              <a:gd name="connsiteY1841" fmla="*/ 165566 h 1687324"/>
              <a:gd name="connsiteX1842" fmla="*/ 1209580 w 1655762"/>
              <a:gd name="connsiteY1842" fmla="*/ 170041 h 1687324"/>
              <a:gd name="connsiteX1843" fmla="*/ 1214052 w 1655762"/>
              <a:gd name="connsiteY1843" fmla="*/ 174516 h 1687324"/>
              <a:gd name="connsiteX1844" fmla="*/ 1209580 w 1655762"/>
              <a:gd name="connsiteY1844" fmla="*/ 172279 h 1687324"/>
              <a:gd name="connsiteX1845" fmla="*/ 1200637 w 1655762"/>
              <a:gd name="connsiteY1845" fmla="*/ 165566 h 1687324"/>
              <a:gd name="connsiteX1846" fmla="*/ 1201755 w 1655762"/>
              <a:gd name="connsiteY1846" fmla="*/ 165007 h 1687324"/>
              <a:gd name="connsiteX1847" fmla="*/ 1202873 w 1655762"/>
              <a:gd name="connsiteY1847" fmla="*/ 165566 h 1687324"/>
              <a:gd name="connsiteX1848" fmla="*/ 1202872 w 1655762"/>
              <a:gd name="connsiteY1848" fmla="*/ 165566 h 1687324"/>
              <a:gd name="connsiteX1849" fmla="*/ 1196775 w 1655762"/>
              <a:gd name="connsiteY1849" fmla="*/ 163329 h 1687324"/>
              <a:gd name="connsiteX1850" fmla="*/ 1197284 w 1655762"/>
              <a:gd name="connsiteY1850" fmla="*/ 163329 h 1687324"/>
              <a:gd name="connsiteX1851" fmla="*/ 1202872 w 1655762"/>
              <a:gd name="connsiteY1851" fmla="*/ 165566 h 1687324"/>
              <a:gd name="connsiteX1852" fmla="*/ 1207344 w 1655762"/>
              <a:gd name="connsiteY1852" fmla="*/ 167804 h 1687324"/>
              <a:gd name="connsiteX1853" fmla="*/ 1198139 w 1655762"/>
              <a:gd name="connsiteY1853" fmla="*/ 164119 h 1687324"/>
              <a:gd name="connsiteX1854" fmla="*/ 1292306 w 1655762"/>
              <a:gd name="connsiteY1854" fmla="*/ 161747 h 1687324"/>
              <a:gd name="connsiteX1855" fmla="*/ 1294541 w 1655762"/>
              <a:gd name="connsiteY1855" fmla="*/ 163329 h 1687324"/>
              <a:gd name="connsiteX1856" fmla="*/ 1292306 w 1655762"/>
              <a:gd name="connsiteY1856" fmla="*/ 161944 h 1687324"/>
              <a:gd name="connsiteX1857" fmla="*/ 1185980 w 1655762"/>
              <a:gd name="connsiteY1857" fmla="*/ 161340 h 1687324"/>
              <a:gd name="connsiteX1858" fmla="*/ 1189458 w 1655762"/>
              <a:gd name="connsiteY1858" fmla="*/ 163329 h 1687324"/>
              <a:gd name="connsiteX1859" fmla="*/ 1185824 w 1655762"/>
              <a:gd name="connsiteY1859" fmla="*/ 161371 h 1687324"/>
              <a:gd name="connsiteX1860" fmla="*/ 1178279 w 1655762"/>
              <a:gd name="connsiteY1860" fmla="*/ 161092 h 1687324"/>
              <a:gd name="connsiteX1861" fmla="*/ 1182749 w 1655762"/>
              <a:gd name="connsiteY1861" fmla="*/ 163328 h 1687324"/>
              <a:gd name="connsiteX1862" fmla="*/ 1182750 w 1655762"/>
              <a:gd name="connsiteY1862" fmla="*/ 163329 h 1687324"/>
              <a:gd name="connsiteX1863" fmla="*/ 1191023 w 1655762"/>
              <a:gd name="connsiteY1863" fmla="*/ 167468 h 1687324"/>
              <a:gd name="connsiteX1864" fmla="*/ 1193929 w 1655762"/>
              <a:gd name="connsiteY1864" fmla="*/ 170041 h 1687324"/>
              <a:gd name="connsiteX1865" fmla="*/ 1178279 w 1655762"/>
              <a:gd name="connsiteY1865" fmla="*/ 161092 h 1687324"/>
              <a:gd name="connsiteX1866" fmla="*/ 1179569 w 1655762"/>
              <a:gd name="connsiteY1866" fmla="*/ 160700 h 1687324"/>
              <a:gd name="connsiteX1867" fmla="*/ 1180794 w 1655762"/>
              <a:gd name="connsiteY1867" fmla="*/ 161092 h 1687324"/>
              <a:gd name="connsiteX1868" fmla="*/ 1182749 w 1655762"/>
              <a:gd name="connsiteY1868" fmla="*/ 163328 h 1687324"/>
              <a:gd name="connsiteX1869" fmla="*/ 1183744 w 1655762"/>
              <a:gd name="connsiteY1869" fmla="*/ 160062 h 1687324"/>
              <a:gd name="connsiteX1870" fmla="*/ 1185189 w 1655762"/>
              <a:gd name="connsiteY1870" fmla="*/ 160888 h 1687324"/>
              <a:gd name="connsiteX1871" fmla="*/ 1191135 w 1655762"/>
              <a:gd name="connsiteY1871" fmla="*/ 165846 h 1687324"/>
              <a:gd name="connsiteX1872" fmla="*/ 1198178 w 1655762"/>
              <a:gd name="connsiteY1872" fmla="*/ 171048 h 1687324"/>
              <a:gd name="connsiteX1873" fmla="*/ 1191023 w 1655762"/>
              <a:gd name="connsiteY1873" fmla="*/ 167468 h 1687324"/>
              <a:gd name="connsiteX1874" fmla="*/ 1186663 w 1655762"/>
              <a:gd name="connsiteY1874" fmla="*/ 163609 h 1687324"/>
              <a:gd name="connsiteX1875" fmla="*/ 1190920 w 1655762"/>
              <a:gd name="connsiteY1875" fmla="*/ 158854 h 1687324"/>
              <a:gd name="connsiteX1876" fmla="*/ 1190920 w 1655762"/>
              <a:gd name="connsiteY1876" fmla="*/ 159256 h 1687324"/>
              <a:gd name="connsiteX1877" fmla="*/ 1194183 w 1655762"/>
              <a:gd name="connsiteY1877" fmla="*/ 160707 h 1687324"/>
              <a:gd name="connsiteX1878" fmla="*/ 1193624 w 1655762"/>
              <a:gd name="connsiteY1878" fmla="*/ 160142 h 1687324"/>
              <a:gd name="connsiteX1879" fmla="*/ 1191694 w 1655762"/>
              <a:gd name="connsiteY1879" fmla="*/ 158854 h 1687324"/>
              <a:gd name="connsiteX1880" fmla="*/ 1283083 w 1655762"/>
              <a:gd name="connsiteY1880" fmla="*/ 155219 h 1687324"/>
              <a:gd name="connsiteX1881" fmla="*/ 1285039 w 1655762"/>
              <a:gd name="connsiteY1881" fmla="*/ 156058 h 1687324"/>
              <a:gd name="connsiteX1882" fmla="*/ 1292306 w 1655762"/>
              <a:gd name="connsiteY1882" fmla="*/ 161092 h 1687324"/>
              <a:gd name="connsiteX1883" fmla="*/ 1292306 w 1655762"/>
              <a:gd name="connsiteY1883" fmla="*/ 161747 h 1687324"/>
              <a:gd name="connsiteX1884" fmla="*/ 1283362 w 1655762"/>
              <a:gd name="connsiteY1884" fmla="*/ 154380 h 1687324"/>
              <a:gd name="connsiteX1885" fmla="*/ 1287834 w 1655762"/>
              <a:gd name="connsiteY1885" fmla="*/ 156617 h 1687324"/>
              <a:gd name="connsiteX1886" fmla="*/ 1287834 w 1655762"/>
              <a:gd name="connsiteY1886" fmla="*/ 156617 h 1687324"/>
              <a:gd name="connsiteX1887" fmla="*/ 1283362 w 1655762"/>
              <a:gd name="connsiteY1887" fmla="*/ 154380 h 1687324"/>
              <a:gd name="connsiteX1888" fmla="*/ 1165442 w 1655762"/>
              <a:gd name="connsiteY1888" fmla="*/ 152687 h 1687324"/>
              <a:gd name="connsiteX1889" fmla="*/ 1173807 w 1655762"/>
              <a:gd name="connsiteY1889" fmla="*/ 157554 h 1687324"/>
              <a:gd name="connsiteX1890" fmla="*/ 1173807 w 1655762"/>
              <a:gd name="connsiteY1890" fmla="*/ 158854 h 1687324"/>
              <a:gd name="connsiteX1891" fmla="*/ 1176043 w 1655762"/>
              <a:gd name="connsiteY1891" fmla="*/ 159570 h 1687324"/>
              <a:gd name="connsiteX1892" fmla="*/ 1176043 w 1655762"/>
              <a:gd name="connsiteY1892" fmla="*/ 160939 h 1687324"/>
              <a:gd name="connsiteX1893" fmla="*/ 1174925 w 1655762"/>
              <a:gd name="connsiteY1893" fmla="*/ 160253 h 1687324"/>
              <a:gd name="connsiteX1894" fmla="*/ 1174647 w 1655762"/>
              <a:gd name="connsiteY1894" fmla="*/ 160120 h 1687324"/>
              <a:gd name="connsiteX1895" fmla="*/ 1169615 w 1655762"/>
              <a:gd name="connsiteY1895" fmla="*/ 156617 h 1687324"/>
              <a:gd name="connsiteX1896" fmla="*/ 1164778 w 1655762"/>
              <a:gd name="connsiteY1896" fmla="*/ 152228 h 1687324"/>
              <a:gd name="connsiteX1897" fmla="*/ 1165144 w 1655762"/>
              <a:gd name="connsiteY1897" fmla="*/ 152406 h 1687324"/>
              <a:gd name="connsiteX1898" fmla="*/ 1165442 w 1655762"/>
              <a:gd name="connsiteY1898" fmla="*/ 152687 h 1687324"/>
              <a:gd name="connsiteX1899" fmla="*/ 1164732 w 1655762"/>
              <a:gd name="connsiteY1899" fmla="*/ 152274 h 1687324"/>
              <a:gd name="connsiteX1900" fmla="*/ 1188819 w 1655762"/>
              <a:gd name="connsiteY1900" fmla="*/ 145749 h 1687324"/>
              <a:gd name="connsiteX1901" fmla="*/ 1202873 w 1655762"/>
              <a:gd name="connsiteY1901" fmla="*/ 152142 h 1687324"/>
              <a:gd name="connsiteX1902" fmla="*/ 1193370 w 1655762"/>
              <a:gd name="connsiteY1902" fmla="*/ 148786 h 1687324"/>
              <a:gd name="connsiteX1903" fmla="*/ 1274419 w 1655762"/>
              <a:gd name="connsiteY1903" fmla="*/ 145430 h 1687324"/>
              <a:gd name="connsiteX1904" fmla="*/ 1283362 w 1655762"/>
              <a:gd name="connsiteY1904" fmla="*/ 149905 h 1687324"/>
              <a:gd name="connsiteX1905" fmla="*/ 1301249 w 1655762"/>
              <a:gd name="connsiteY1905" fmla="*/ 163329 h 1687324"/>
              <a:gd name="connsiteX1906" fmla="*/ 1307956 w 1655762"/>
              <a:gd name="connsiteY1906" fmla="*/ 170041 h 1687324"/>
              <a:gd name="connsiteX1907" fmla="*/ 1314664 w 1655762"/>
              <a:gd name="connsiteY1907" fmla="*/ 174516 h 1687324"/>
              <a:gd name="connsiteX1908" fmla="*/ 1325843 w 1655762"/>
              <a:gd name="connsiteY1908" fmla="*/ 183466 h 1687324"/>
              <a:gd name="connsiteX1909" fmla="*/ 1321371 w 1655762"/>
              <a:gd name="connsiteY1909" fmla="*/ 181228 h 1687324"/>
              <a:gd name="connsiteX1910" fmla="*/ 1325843 w 1655762"/>
              <a:gd name="connsiteY1910" fmla="*/ 185703 h 1687324"/>
              <a:gd name="connsiteX1911" fmla="*/ 1327806 w 1655762"/>
              <a:gd name="connsiteY1911" fmla="*/ 187667 h 1687324"/>
              <a:gd name="connsiteX1912" fmla="*/ 1327520 w 1655762"/>
              <a:gd name="connsiteY1912" fmla="*/ 187381 h 1687324"/>
              <a:gd name="connsiteX1913" fmla="*/ 1328065 w 1655762"/>
              <a:gd name="connsiteY1913" fmla="*/ 187927 h 1687324"/>
              <a:gd name="connsiteX1914" fmla="*/ 1328077 w 1655762"/>
              <a:gd name="connsiteY1914" fmla="*/ 187939 h 1687324"/>
              <a:gd name="connsiteX1915" fmla="*/ 1315502 w 1655762"/>
              <a:gd name="connsiteY1915" fmla="*/ 177872 h 1687324"/>
              <a:gd name="connsiteX1916" fmla="*/ 1301249 w 1655762"/>
              <a:gd name="connsiteY1916" fmla="*/ 167804 h 1687324"/>
              <a:gd name="connsiteX1917" fmla="*/ 1303485 w 1655762"/>
              <a:gd name="connsiteY1917" fmla="*/ 167804 h 1687324"/>
              <a:gd name="connsiteX1918" fmla="*/ 1292306 w 1655762"/>
              <a:gd name="connsiteY1918" fmla="*/ 158854 h 1687324"/>
              <a:gd name="connsiteX1919" fmla="*/ 1287834 w 1655762"/>
              <a:gd name="connsiteY1919" fmla="*/ 156617 h 1687324"/>
              <a:gd name="connsiteX1920" fmla="*/ 1283642 w 1655762"/>
              <a:gd name="connsiteY1920" fmla="*/ 152702 h 1687324"/>
              <a:gd name="connsiteX1921" fmla="*/ 1274419 w 1655762"/>
              <a:gd name="connsiteY1921" fmla="*/ 145430 h 1687324"/>
              <a:gd name="connsiteX1922" fmla="*/ 1181012 w 1655762"/>
              <a:gd name="connsiteY1922" fmla="*/ 142198 h 1687324"/>
              <a:gd name="connsiteX1923" fmla="*/ 1184986 w 1655762"/>
              <a:gd name="connsiteY1923" fmla="*/ 143193 h 1687324"/>
              <a:gd name="connsiteX1924" fmla="*/ 1188819 w 1655762"/>
              <a:gd name="connsiteY1924" fmla="*/ 145749 h 1687324"/>
              <a:gd name="connsiteX1925" fmla="*/ 1187222 w 1655762"/>
              <a:gd name="connsiteY1925" fmla="*/ 129768 h 1687324"/>
              <a:gd name="connsiteX1926" fmla="*/ 1191917 w 1655762"/>
              <a:gd name="connsiteY1926" fmla="*/ 132453 h 1687324"/>
              <a:gd name="connsiteX1927" fmla="*/ 1190855 w 1655762"/>
              <a:gd name="connsiteY1927" fmla="*/ 132006 h 1687324"/>
              <a:gd name="connsiteX1928" fmla="*/ 1187222 w 1655762"/>
              <a:gd name="connsiteY1928" fmla="*/ 129768 h 1687324"/>
              <a:gd name="connsiteX1929" fmla="*/ 1034674 w 1655762"/>
              <a:gd name="connsiteY1929" fmla="*/ 121358 h 1687324"/>
              <a:gd name="connsiteX1930" fmla="*/ 1044129 w 1655762"/>
              <a:gd name="connsiteY1930" fmla="*/ 123056 h 1687324"/>
              <a:gd name="connsiteX1931" fmla="*/ 1041894 w 1655762"/>
              <a:gd name="connsiteY1931" fmla="*/ 123616 h 1687324"/>
              <a:gd name="connsiteX1932" fmla="*/ 1032950 w 1655762"/>
              <a:gd name="connsiteY1932" fmla="*/ 120819 h 1687324"/>
              <a:gd name="connsiteX1933" fmla="*/ 1034674 w 1655762"/>
              <a:gd name="connsiteY1933" fmla="*/ 121358 h 1687324"/>
              <a:gd name="connsiteX1934" fmla="*/ 1033665 w 1655762"/>
              <a:gd name="connsiteY1934" fmla="*/ 121177 h 1687324"/>
              <a:gd name="connsiteX1935" fmla="*/ 1114781 w 1655762"/>
              <a:gd name="connsiteY1935" fmla="*/ 111422 h 1687324"/>
              <a:gd name="connsiteX1936" fmla="*/ 1116235 w 1655762"/>
              <a:gd name="connsiteY1936" fmla="*/ 111869 h 1687324"/>
              <a:gd name="connsiteX1937" fmla="*/ 1120147 w 1655762"/>
              <a:gd name="connsiteY1937" fmla="*/ 114107 h 1687324"/>
              <a:gd name="connsiteX1938" fmla="*/ 1112440 w 1655762"/>
              <a:gd name="connsiteY1938" fmla="*/ 94351 h 1687324"/>
              <a:gd name="connsiteX1939" fmla="*/ 1114837 w 1655762"/>
              <a:gd name="connsiteY1939" fmla="*/ 95089 h 1687324"/>
              <a:gd name="connsiteX1940" fmla="*/ 1120147 w 1655762"/>
              <a:gd name="connsiteY1940" fmla="*/ 96208 h 1687324"/>
              <a:gd name="connsiteX1941" fmla="*/ 1113440 w 1655762"/>
              <a:gd name="connsiteY1941" fmla="*/ 94809 h 1687324"/>
              <a:gd name="connsiteX1942" fmla="*/ 1111204 w 1655762"/>
              <a:gd name="connsiteY1942" fmla="*/ 93970 h 1687324"/>
              <a:gd name="connsiteX1943" fmla="*/ 1111610 w 1655762"/>
              <a:gd name="connsiteY1943" fmla="*/ 93970 h 1687324"/>
              <a:gd name="connsiteX1944" fmla="*/ 1112440 w 1655762"/>
              <a:gd name="connsiteY1944" fmla="*/ 94351 h 1687324"/>
              <a:gd name="connsiteX1945" fmla="*/ 1048601 w 1655762"/>
              <a:gd name="connsiteY1945" fmla="*/ 87258 h 1687324"/>
              <a:gd name="connsiteX1946" fmla="*/ 1062016 w 1655762"/>
              <a:gd name="connsiteY1946" fmla="*/ 91733 h 1687324"/>
              <a:gd name="connsiteX1947" fmla="*/ 1073195 w 1655762"/>
              <a:gd name="connsiteY1947" fmla="*/ 93970 h 1687324"/>
              <a:gd name="connsiteX1948" fmla="*/ 1068723 w 1655762"/>
              <a:gd name="connsiteY1948" fmla="*/ 93970 h 1687324"/>
              <a:gd name="connsiteX1949" fmla="*/ 1064373 w 1655762"/>
              <a:gd name="connsiteY1949" fmla="*/ 92882 h 1687324"/>
              <a:gd name="connsiteX1950" fmla="*/ 1062295 w 1655762"/>
              <a:gd name="connsiteY1950" fmla="*/ 92012 h 1687324"/>
              <a:gd name="connsiteX1951" fmla="*/ 1048601 w 1655762"/>
              <a:gd name="connsiteY1951" fmla="*/ 87258 h 1687324"/>
              <a:gd name="connsiteX1952" fmla="*/ 471760 w 1655762"/>
              <a:gd name="connsiteY1952" fmla="*/ 76071 h 1687324"/>
              <a:gd name="connsiteX1953" fmla="*/ 471759 w 1655762"/>
              <a:gd name="connsiteY1953" fmla="*/ 76071 h 1687324"/>
              <a:gd name="connsiteX1954" fmla="*/ 471759 w 1655762"/>
              <a:gd name="connsiteY1954" fmla="*/ 76071 h 1687324"/>
              <a:gd name="connsiteX1955" fmla="*/ 1062892 w 1655762"/>
              <a:gd name="connsiteY1955" fmla="*/ 73834 h 1687324"/>
              <a:gd name="connsiteX1956" fmla="*/ 1063980 w 1655762"/>
              <a:gd name="connsiteY1956" fmla="*/ 74106 h 1687324"/>
              <a:gd name="connsiteX1957" fmla="*/ 1064252 w 1655762"/>
              <a:gd name="connsiteY1957" fmla="*/ 73834 h 1687324"/>
              <a:gd name="connsiteX1958" fmla="*/ 1059780 w 1655762"/>
              <a:gd name="connsiteY1958" fmla="*/ 73834 h 1687324"/>
              <a:gd name="connsiteX1959" fmla="*/ 1063214 w 1655762"/>
              <a:gd name="connsiteY1959" fmla="*/ 74407 h 1687324"/>
              <a:gd name="connsiteX1960" fmla="*/ 1062068 w 1655762"/>
              <a:gd name="connsiteY1960" fmla="*/ 73834 h 1687324"/>
              <a:gd name="connsiteX1961" fmla="*/ 480702 w 1655762"/>
              <a:gd name="connsiteY1961" fmla="*/ 71596 h 1687324"/>
              <a:gd name="connsiteX1962" fmla="*/ 473436 w 1655762"/>
              <a:gd name="connsiteY1962" fmla="*/ 75232 h 1687324"/>
              <a:gd name="connsiteX1963" fmla="*/ 471760 w 1655762"/>
              <a:gd name="connsiteY1963" fmla="*/ 76071 h 1687324"/>
              <a:gd name="connsiteX1964" fmla="*/ 474126 w 1655762"/>
              <a:gd name="connsiteY1964" fmla="*/ 74492 h 1687324"/>
              <a:gd name="connsiteX1965" fmla="*/ 1054826 w 1655762"/>
              <a:gd name="connsiteY1965" fmla="*/ 71052 h 1687324"/>
              <a:gd name="connsiteX1966" fmla="*/ 1058250 w 1655762"/>
              <a:gd name="connsiteY1966" fmla="*/ 72726 h 1687324"/>
              <a:gd name="connsiteX1967" fmla="*/ 1057544 w 1655762"/>
              <a:gd name="connsiteY1967" fmla="*/ 71596 h 1687324"/>
              <a:gd name="connsiteX1968" fmla="*/ 485174 w 1655762"/>
              <a:gd name="connsiteY1968" fmla="*/ 69359 h 1687324"/>
              <a:gd name="connsiteX1969" fmla="*/ 478465 w 1655762"/>
              <a:gd name="connsiteY1969" fmla="*/ 71597 h 1687324"/>
              <a:gd name="connsiteX1970" fmla="*/ 478466 w 1655762"/>
              <a:gd name="connsiteY1970" fmla="*/ 71596 h 1687324"/>
              <a:gd name="connsiteX1971" fmla="*/ 485174 w 1655762"/>
              <a:gd name="connsiteY1971" fmla="*/ 69359 h 1687324"/>
              <a:gd name="connsiteX1972" fmla="*/ 972583 w 1655762"/>
              <a:gd name="connsiteY1972" fmla="*/ 64884 h 1687324"/>
              <a:gd name="connsiteX1973" fmla="*/ 977055 w 1655762"/>
              <a:gd name="connsiteY1973" fmla="*/ 64884 h 1687324"/>
              <a:gd name="connsiteX1974" fmla="*/ 983762 w 1655762"/>
              <a:gd name="connsiteY1974" fmla="*/ 67122 h 1687324"/>
              <a:gd name="connsiteX1975" fmla="*/ 988234 w 1655762"/>
              <a:gd name="connsiteY1975" fmla="*/ 67122 h 1687324"/>
              <a:gd name="connsiteX1976" fmla="*/ 999413 w 1655762"/>
              <a:gd name="connsiteY1976" fmla="*/ 71596 h 1687324"/>
              <a:gd name="connsiteX1977" fmla="*/ 990470 w 1655762"/>
              <a:gd name="connsiteY1977" fmla="*/ 69359 h 1687324"/>
              <a:gd name="connsiteX1978" fmla="*/ 985998 w 1655762"/>
              <a:gd name="connsiteY1978" fmla="*/ 69359 h 1687324"/>
              <a:gd name="connsiteX1979" fmla="*/ 979290 w 1655762"/>
              <a:gd name="connsiteY1979" fmla="*/ 67122 h 1687324"/>
              <a:gd name="connsiteX1980" fmla="*/ 972583 w 1655762"/>
              <a:gd name="connsiteY1980" fmla="*/ 64884 h 1687324"/>
              <a:gd name="connsiteX1981" fmla="*/ 977964 w 1655762"/>
              <a:gd name="connsiteY1981" fmla="*/ 62745 h 1687324"/>
              <a:gd name="connsiteX1982" fmla="*/ 983762 w 1655762"/>
              <a:gd name="connsiteY1982" fmla="*/ 62927 h 1687324"/>
              <a:gd name="connsiteX1983" fmla="*/ 992705 w 1655762"/>
              <a:gd name="connsiteY1983" fmla="*/ 64884 h 1687324"/>
              <a:gd name="connsiteX1984" fmla="*/ 987395 w 1655762"/>
              <a:gd name="connsiteY1984" fmla="*/ 63766 h 1687324"/>
              <a:gd name="connsiteX1985" fmla="*/ 972583 w 1655762"/>
              <a:gd name="connsiteY1985" fmla="*/ 60410 h 1687324"/>
              <a:gd name="connsiteX1986" fmla="*/ 977055 w 1655762"/>
              <a:gd name="connsiteY1986" fmla="*/ 62647 h 1687324"/>
              <a:gd name="connsiteX1987" fmla="*/ 977964 w 1655762"/>
              <a:gd name="connsiteY1987" fmla="*/ 62745 h 1687324"/>
              <a:gd name="connsiteX1988" fmla="*/ 974819 w 1655762"/>
              <a:gd name="connsiteY1988" fmla="*/ 62647 h 1687324"/>
              <a:gd name="connsiteX1989" fmla="*/ 972863 w 1655762"/>
              <a:gd name="connsiteY1989" fmla="*/ 61528 h 1687324"/>
              <a:gd name="connsiteX1990" fmla="*/ 972582 w 1655762"/>
              <a:gd name="connsiteY1990" fmla="*/ 60409 h 1687324"/>
              <a:gd name="connsiteX1991" fmla="*/ 972583 w 1655762"/>
              <a:gd name="connsiteY1991" fmla="*/ 60409 h 1687324"/>
              <a:gd name="connsiteX1992" fmla="*/ 972583 w 1655762"/>
              <a:gd name="connsiteY1992" fmla="*/ 60410 h 1687324"/>
              <a:gd name="connsiteX1993" fmla="*/ 961404 w 1655762"/>
              <a:gd name="connsiteY1993" fmla="*/ 60409 h 1687324"/>
              <a:gd name="connsiteX1994" fmla="*/ 961963 w 1655762"/>
              <a:gd name="connsiteY1994" fmla="*/ 60409 h 1687324"/>
              <a:gd name="connsiteX1995" fmla="*/ 963640 w 1655762"/>
              <a:gd name="connsiteY1995" fmla="*/ 60409 h 1687324"/>
              <a:gd name="connsiteX1996" fmla="*/ 970347 w 1655762"/>
              <a:gd name="connsiteY1996" fmla="*/ 62647 h 1687324"/>
              <a:gd name="connsiteX1997" fmla="*/ 965029 w 1655762"/>
              <a:gd name="connsiteY1997" fmla="*/ 60228 h 1687324"/>
              <a:gd name="connsiteX1998" fmla="*/ 965224 w 1655762"/>
              <a:gd name="connsiteY1998" fmla="*/ 60239 h 1687324"/>
              <a:gd name="connsiteX1999" fmla="*/ 965875 w 1655762"/>
              <a:gd name="connsiteY1999" fmla="*/ 60409 h 1687324"/>
              <a:gd name="connsiteX2000" fmla="*/ 955520 w 1655762"/>
              <a:gd name="connsiteY2000" fmla="*/ 59703 h 1687324"/>
              <a:gd name="connsiteX2001" fmla="*/ 959168 w 1655762"/>
              <a:gd name="connsiteY2001" fmla="*/ 60020 h 1687324"/>
              <a:gd name="connsiteX2002" fmla="*/ 961404 w 1655762"/>
              <a:gd name="connsiteY2002" fmla="*/ 60409 h 1687324"/>
              <a:gd name="connsiteX2003" fmla="*/ 956932 w 1655762"/>
              <a:gd name="connsiteY2003" fmla="*/ 60409 h 1687324"/>
              <a:gd name="connsiteX2004" fmla="*/ 960479 w 1655762"/>
              <a:gd name="connsiteY2004" fmla="*/ 59252 h 1687324"/>
              <a:gd name="connsiteX2005" fmla="*/ 965029 w 1655762"/>
              <a:gd name="connsiteY2005" fmla="*/ 60228 h 1687324"/>
              <a:gd name="connsiteX2006" fmla="*/ 963360 w 1655762"/>
              <a:gd name="connsiteY2006" fmla="*/ 60130 h 1687324"/>
              <a:gd name="connsiteX2007" fmla="*/ 956932 w 1655762"/>
              <a:gd name="connsiteY2007" fmla="*/ 58172 h 1687324"/>
              <a:gd name="connsiteX2008" fmla="*/ 960479 w 1655762"/>
              <a:gd name="connsiteY2008" fmla="*/ 59252 h 1687324"/>
              <a:gd name="connsiteX2009" fmla="*/ 959615 w 1655762"/>
              <a:gd name="connsiteY2009" fmla="*/ 59067 h 1687324"/>
              <a:gd name="connsiteX2010" fmla="*/ 949852 w 1655762"/>
              <a:gd name="connsiteY2010" fmla="*/ 55935 h 1687324"/>
              <a:gd name="connsiteX2011" fmla="*/ 952461 w 1655762"/>
              <a:gd name="connsiteY2011" fmla="*/ 55935 h 1687324"/>
              <a:gd name="connsiteX2012" fmla="*/ 965875 w 1655762"/>
              <a:gd name="connsiteY2012" fmla="*/ 58172 h 1687324"/>
              <a:gd name="connsiteX2013" fmla="*/ 959168 w 1655762"/>
              <a:gd name="connsiteY2013" fmla="*/ 55935 h 1687324"/>
              <a:gd name="connsiteX2014" fmla="*/ 968111 w 1655762"/>
              <a:gd name="connsiteY2014" fmla="*/ 58172 h 1687324"/>
              <a:gd name="connsiteX2015" fmla="*/ 972582 w 1655762"/>
              <a:gd name="connsiteY2015" fmla="*/ 60409 h 1687324"/>
              <a:gd name="connsiteX2016" fmla="*/ 963640 w 1655762"/>
              <a:gd name="connsiteY2016" fmla="*/ 58172 h 1687324"/>
              <a:gd name="connsiteX2017" fmla="*/ 968111 w 1655762"/>
              <a:gd name="connsiteY2017" fmla="*/ 60409 h 1687324"/>
              <a:gd name="connsiteX2018" fmla="*/ 965224 w 1655762"/>
              <a:gd name="connsiteY2018" fmla="*/ 60239 h 1687324"/>
              <a:gd name="connsiteX2019" fmla="*/ 953020 w 1655762"/>
              <a:gd name="connsiteY2019" fmla="*/ 57053 h 1687324"/>
              <a:gd name="connsiteX2020" fmla="*/ 947989 w 1655762"/>
              <a:gd name="connsiteY2020" fmla="*/ 55655 h 1687324"/>
              <a:gd name="connsiteX2021" fmla="*/ 949291 w 1655762"/>
              <a:gd name="connsiteY2021" fmla="*/ 55736 h 1687324"/>
              <a:gd name="connsiteX2022" fmla="*/ 949852 w 1655762"/>
              <a:gd name="connsiteY2022" fmla="*/ 55935 h 1687324"/>
              <a:gd name="connsiteX2023" fmla="*/ 947989 w 1655762"/>
              <a:gd name="connsiteY2023" fmla="*/ 55935 h 1687324"/>
              <a:gd name="connsiteX2024" fmla="*/ 913400 w 1655762"/>
              <a:gd name="connsiteY2024" fmla="*/ 54290 h 1687324"/>
              <a:gd name="connsiteX2025" fmla="*/ 916129 w 1655762"/>
              <a:gd name="connsiteY2025" fmla="*/ 55656 h 1687324"/>
              <a:gd name="connsiteX2026" fmla="*/ 916687 w 1655762"/>
              <a:gd name="connsiteY2026" fmla="*/ 55935 h 1687324"/>
              <a:gd name="connsiteX2027" fmla="*/ 913400 w 1655762"/>
              <a:gd name="connsiteY2027" fmla="*/ 54290 h 1687324"/>
              <a:gd name="connsiteX2028" fmla="*/ 947989 w 1655762"/>
              <a:gd name="connsiteY2028" fmla="*/ 53829 h 1687324"/>
              <a:gd name="connsiteX2029" fmla="*/ 948734 w 1655762"/>
              <a:gd name="connsiteY2029" fmla="*/ 54004 h 1687324"/>
              <a:gd name="connsiteX2030" fmla="*/ 952740 w 1655762"/>
              <a:gd name="connsiteY2030" fmla="*/ 55655 h 1687324"/>
              <a:gd name="connsiteX2031" fmla="*/ 956425 w 1655762"/>
              <a:gd name="connsiteY2031" fmla="*/ 55815 h 1687324"/>
              <a:gd name="connsiteX2032" fmla="*/ 956932 w 1655762"/>
              <a:gd name="connsiteY2032" fmla="*/ 55935 h 1687324"/>
              <a:gd name="connsiteX2033" fmla="*/ 953578 w 1655762"/>
              <a:gd name="connsiteY2033" fmla="*/ 55935 h 1687324"/>
              <a:gd name="connsiteX2034" fmla="*/ 952461 w 1655762"/>
              <a:gd name="connsiteY2034" fmla="*/ 55935 h 1687324"/>
              <a:gd name="connsiteX2035" fmla="*/ 949291 w 1655762"/>
              <a:gd name="connsiteY2035" fmla="*/ 55736 h 1687324"/>
              <a:gd name="connsiteX2036" fmla="*/ 947989 w 1655762"/>
              <a:gd name="connsiteY2036" fmla="*/ 55277 h 1687324"/>
              <a:gd name="connsiteX2037" fmla="*/ 943517 w 1655762"/>
              <a:gd name="connsiteY2037" fmla="*/ 53697 h 1687324"/>
              <a:gd name="connsiteX2038" fmla="*/ 947989 w 1655762"/>
              <a:gd name="connsiteY2038" fmla="*/ 55277 h 1687324"/>
              <a:gd name="connsiteX2039" fmla="*/ 947989 w 1655762"/>
              <a:gd name="connsiteY2039" fmla="*/ 55655 h 1687324"/>
              <a:gd name="connsiteX2040" fmla="*/ 912216 w 1655762"/>
              <a:gd name="connsiteY2040" fmla="*/ 53697 h 1687324"/>
              <a:gd name="connsiteX2041" fmla="*/ 913613 w 1655762"/>
              <a:gd name="connsiteY2041" fmla="*/ 53977 h 1687324"/>
              <a:gd name="connsiteX2042" fmla="*/ 913400 w 1655762"/>
              <a:gd name="connsiteY2042" fmla="*/ 54290 h 1687324"/>
              <a:gd name="connsiteX2043" fmla="*/ 932618 w 1655762"/>
              <a:gd name="connsiteY2043" fmla="*/ 52858 h 1687324"/>
              <a:gd name="connsiteX2044" fmla="*/ 934574 w 1655762"/>
              <a:gd name="connsiteY2044" fmla="*/ 53697 h 1687324"/>
              <a:gd name="connsiteX2045" fmla="*/ 932440 w 1655762"/>
              <a:gd name="connsiteY2045" fmla="*/ 53392 h 1687324"/>
              <a:gd name="connsiteX2046" fmla="*/ 950225 w 1655762"/>
              <a:gd name="connsiteY2046" fmla="*/ 51460 h 1687324"/>
              <a:gd name="connsiteX2047" fmla="*/ 959168 w 1655762"/>
              <a:gd name="connsiteY2047" fmla="*/ 55935 h 1687324"/>
              <a:gd name="connsiteX2048" fmla="*/ 956425 w 1655762"/>
              <a:gd name="connsiteY2048" fmla="*/ 55815 h 1687324"/>
              <a:gd name="connsiteX2049" fmla="*/ 948734 w 1655762"/>
              <a:gd name="connsiteY2049" fmla="*/ 54004 h 1687324"/>
              <a:gd name="connsiteX2050" fmla="*/ 947989 w 1655762"/>
              <a:gd name="connsiteY2050" fmla="*/ 53697 h 1687324"/>
              <a:gd name="connsiteX2051" fmla="*/ 945833 w 1655762"/>
              <a:gd name="connsiteY2051" fmla="*/ 52818 h 1687324"/>
              <a:gd name="connsiteX2052" fmla="*/ 950225 w 1655762"/>
              <a:gd name="connsiteY2052" fmla="*/ 53697 h 1687324"/>
              <a:gd name="connsiteX2053" fmla="*/ 950225 w 1655762"/>
              <a:gd name="connsiteY2053" fmla="*/ 51460 h 1687324"/>
              <a:gd name="connsiteX2054" fmla="*/ 918923 w 1655762"/>
              <a:gd name="connsiteY2054" fmla="*/ 51460 h 1687324"/>
              <a:gd name="connsiteX2055" fmla="*/ 932440 w 1655762"/>
              <a:gd name="connsiteY2055" fmla="*/ 53392 h 1687324"/>
              <a:gd name="connsiteX2056" fmla="*/ 932338 w 1655762"/>
              <a:gd name="connsiteY2056" fmla="*/ 53697 h 1687324"/>
              <a:gd name="connsiteX2057" fmla="*/ 934574 w 1655762"/>
              <a:gd name="connsiteY2057" fmla="*/ 53697 h 1687324"/>
              <a:gd name="connsiteX2058" fmla="*/ 959615 w 1655762"/>
              <a:gd name="connsiteY2058" fmla="*/ 59067 h 1687324"/>
              <a:gd name="connsiteX2059" fmla="*/ 963640 w 1655762"/>
              <a:gd name="connsiteY2059" fmla="*/ 60409 h 1687324"/>
              <a:gd name="connsiteX2060" fmla="*/ 959168 w 1655762"/>
              <a:gd name="connsiteY2060" fmla="*/ 60020 h 1687324"/>
              <a:gd name="connsiteX2061" fmla="*/ 954976 w 1655762"/>
              <a:gd name="connsiteY2061" fmla="*/ 59291 h 1687324"/>
              <a:gd name="connsiteX2062" fmla="*/ 954629 w 1655762"/>
              <a:gd name="connsiteY2062" fmla="*/ 59257 h 1687324"/>
              <a:gd name="connsiteX2063" fmla="*/ 953020 w 1655762"/>
              <a:gd name="connsiteY2063" fmla="*/ 58452 h 1687324"/>
              <a:gd name="connsiteX2064" fmla="*/ 952461 w 1655762"/>
              <a:gd name="connsiteY2064" fmla="*/ 58172 h 1687324"/>
              <a:gd name="connsiteX2065" fmla="*/ 943517 w 1655762"/>
              <a:gd name="connsiteY2065" fmla="*/ 55935 h 1687324"/>
              <a:gd name="connsiteX2066" fmla="*/ 940722 w 1655762"/>
              <a:gd name="connsiteY2066" fmla="*/ 55935 h 1687324"/>
              <a:gd name="connsiteX2067" fmla="*/ 939046 w 1655762"/>
              <a:gd name="connsiteY2067" fmla="*/ 55935 h 1687324"/>
              <a:gd name="connsiteX2068" fmla="*/ 950225 w 1655762"/>
              <a:gd name="connsiteY2068" fmla="*/ 58172 h 1687324"/>
              <a:gd name="connsiteX2069" fmla="*/ 943517 w 1655762"/>
              <a:gd name="connsiteY2069" fmla="*/ 58172 h 1687324"/>
              <a:gd name="connsiteX2070" fmla="*/ 954629 w 1655762"/>
              <a:gd name="connsiteY2070" fmla="*/ 59257 h 1687324"/>
              <a:gd name="connsiteX2071" fmla="*/ 955520 w 1655762"/>
              <a:gd name="connsiteY2071" fmla="*/ 59703 h 1687324"/>
              <a:gd name="connsiteX2072" fmla="*/ 950784 w 1655762"/>
              <a:gd name="connsiteY2072" fmla="*/ 59291 h 1687324"/>
              <a:gd name="connsiteX2073" fmla="*/ 941281 w 1655762"/>
              <a:gd name="connsiteY2073" fmla="*/ 58172 h 1687324"/>
              <a:gd name="connsiteX2074" fmla="*/ 939859 w 1655762"/>
              <a:gd name="connsiteY2074" fmla="*/ 58172 h 1687324"/>
              <a:gd name="connsiteX2075" fmla="*/ 930102 w 1655762"/>
              <a:gd name="connsiteY2075" fmla="*/ 55935 h 1687324"/>
              <a:gd name="connsiteX2076" fmla="*/ 931500 w 1655762"/>
              <a:gd name="connsiteY2076" fmla="*/ 55935 h 1687324"/>
              <a:gd name="connsiteX2077" fmla="*/ 934574 w 1655762"/>
              <a:gd name="connsiteY2077" fmla="*/ 55935 h 1687324"/>
              <a:gd name="connsiteX2078" fmla="*/ 918923 w 1655762"/>
              <a:gd name="connsiteY2078" fmla="*/ 51460 h 1687324"/>
              <a:gd name="connsiteX2079" fmla="*/ 927867 w 1655762"/>
              <a:gd name="connsiteY2079" fmla="*/ 49223 h 1687324"/>
              <a:gd name="connsiteX2080" fmla="*/ 940443 w 1655762"/>
              <a:gd name="connsiteY2080" fmla="*/ 50621 h 1687324"/>
              <a:gd name="connsiteX2081" fmla="*/ 945833 w 1655762"/>
              <a:gd name="connsiteY2081" fmla="*/ 52818 h 1687324"/>
              <a:gd name="connsiteX2082" fmla="*/ 939046 w 1655762"/>
              <a:gd name="connsiteY2082" fmla="*/ 51460 h 1687324"/>
              <a:gd name="connsiteX2083" fmla="*/ 927867 w 1655762"/>
              <a:gd name="connsiteY2083" fmla="*/ 49223 h 1687324"/>
              <a:gd name="connsiteX2084" fmla="*/ 909980 w 1655762"/>
              <a:gd name="connsiteY2084" fmla="*/ 49223 h 1687324"/>
              <a:gd name="connsiteX2085" fmla="*/ 912717 w 1655762"/>
              <a:gd name="connsiteY2085" fmla="*/ 49848 h 1687324"/>
              <a:gd name="connsiteX2086" fmla="*/ 912182 w 1655762"/>
              <a:gd name="connsiteY2086" fmla="*/ 49774 h 1687324"/>
              <a:gd name="connsiteX2087" fmla="*/ 880914 w 1655762"/>
              <a:gd name="connsiteY2087" fmla="*/ 49223 h 1687324"/>
              <a:gd name="connsiteX2088" fmla="*/ 884268 w 1655762"/>
              <a:gd name="connsiteY2088" fmla="*/ 50341 h 1687324"/>
              <a:gd name="connsiteX2089" fmla="*/ 886280 w 1655762"/>
              <a:gd name="connsiteY2089" fmla="*/ 50565 h 1687324"/>
              <a:gd name="connsiteX2090" fmla="*/ 889858 w 1655762"/>
              <a:gd name="connsiteY2090" fmla="*/ 51460 h 1687324"/>
              <a:gd name="connsiteX2091" fmla="*/ 894329 w 1655762"/>
              <a:gd name="connsiteY2091" fmla="*/ 51460 h 1687324"/>
              <a:gd name="connsiteX2092" fmla="*/ 886280 w 1655762"/>
              <a:gd name="connsiteY2092" fmla="*/ 50565 h 1687324"/>
              <a:gd name="connsiteX2093" fmla="*/ 865263 w 1655762"/>
              <a:gd name="connsiteY2093" fmla="*/ 42510 h 1687324"/>
              <a:gd name="connsiteX2094" fmla="*/ 876443 w 1655762"/>
              <a:gd name="connsiteY2094" fmla="*/ 44748 h 1687324"/>
              <a:gd name="connsiteX2095" fmla="*/ 868849 w 1655762"/>
              <a:gd name="connsiteY2095" fmla="*/ 43988 h 1687324"/>
              <a:gd name="connsiteX2096" fmla="*/ 830329 w 1655762"/>
              <a:gd name="connsiteY2096" fmla="*/ 41671 h 1687324"/>
              <a:gd name="connsiteX2097" fmla="*/ 816075 w 1655762"/>
              <a:gd name="connsiteY2097" fmla="*/ 42510 h 1687324"/>
              <a:gd name="connsiteX2098" fmla="*/ 829490 w 1655762"/>
              <a:gd name="connsiteY2098" fmla="*/ 42510 h 1687324"/>
              <a:gd name="connsiteX2099" fmla="*/ 836198 w 1655762"/>
              <a:gd name="connsiteY2099" fmla="*/ 42510 h 1687324"/>
              <a:gd name="connsiteX2100" fmla="*/ 837036 w 1655762"/>
              <a:gd name="connsiteY2100" fmla="*/ 42510 h 1687324"/>
              <a:gd name="connsiteX2101" fmla="*/ 840669 w 1655762"/>
              <a:gd name="connsiteY2101" fmla="*/ 42510 h 1687324"/>
              <a:gd name="connsiteX2102" fmla="*/ 844861 w 1655762"/>
              <a:gd name="connsiteY2102" fmla="*/ 42510 h 1687324"/>
              <a:gd name="connsiteX2103" fmla="*/ 849613 w 1655762"/>
              <a:gd name="connsiteY2103" fmla="*/ 42510 h 1687324"/>
              <a:gd name="connsiteX2104" fmla="*/ 830329 w 1655762"/>
              <a:gd name="connsiteY2104" fmla="*/ 41671 h 1687324"/>
              <a:gd name="connsiteX2105" fmla="*/ 608144 w 1655762"/>
              <a:gd name="connsiteY2105" fmla="*/ 26849 h 1687324"/>
              <a:gd name="connsiteX2106" fmla="*/ 605908 w 1655762"/>
              <a:gd name="connsiteY2106" fmla="*/ 27967 h 1687324"/>
              <a:gd name="connsiteX2107" fmla="*/ 596965 w 1655762"/>
              <a:gd name="connsiteY2107" fmla="*/ 31323 h 1687324"/>
              <a:gd name="connsiteX2108" fmla="*/ 601436 w 1655762"/>
              <a:gd name="connsiteY2108" fmla="*/ 29086 h 1687324"/>
              <a:gd name="connsiteX2109" fmla="*/ 608144 w 1655762"/>
              <a:gd name="connsiteY2109" fmla="*/ 26849 h 1687324"/>
              <a:gd name="connsiteX2110" fmla="*/ 619323 w 1655762"/>
              <a:gd name="connsiteY2110" fmla="*/ 24611 h 1687324"/>
              <a:gd name="connsiteX2111" fmla="*/ 603672 w 1655762"/>
              <a:gd name="connsiteY2111" fmla="*/ 29086 h 1687324"/>
              <a:gd name="connsiteX2112" fmla="*/ 605908 w 1655762"/>
              <a:gd name="connsiteY2112" fmla="*/ 27967 h 1687324"/>
              <a:gd name="connsiteX2113" fmla="*/ 608144 w 1655762"/>
              <a:gd name="connsiteY2113" fmla="*/ 27128 h 1687324"/>
              <a:gd name="connsiteX2114" fmla="*/ 619323 w 1655762"/>
              <a:gd name="connsiteY2114" fmla="*/ 24611 h 1687324"/>
              <a:gd name="connsiteX2115" fmla="*/ 1001649 w 1655762"/>
              <a:gd name="connsiteY2115" fmla="*/ 22374 h 1687324"/>
              <a:gd name="connsiteX2116" fmla="*/ 1008356 w 1655762"/>
              <a:gd name="connsiteY2116" fmla="*/ 24611 h 1687324"/>
              <a:gd name="connsiteX2117" fmla="*/ 1000307 w 1655762"/>
              <a:gd name="connsiteY2117" fmla="*/ 22598 h 1687324"/>
              <a:gd name="connsiteX2118" fmla="*/ 990470 w 1655762"/>
              <a:gd name="connsiteY2118" fmla="*/ 20137 h 1687324"/>
              <a:gd name="connsiteX2119" fmla="*/ 994103 w 1655762"/>
              <a:gd name="connsiteY2119" fmla="*/ 21255 h 1687324"/>
              <a:gd name="connsiteX2120" fmla="*/ 999399 w 1655762"/>
              <a:gd name="connsiteY2120" fmla="*/ 22371 h 1687324"/>
              <a:gd name="connsiteX2121" fmla="*/ 999413 w 1655762"/>
              <a:gd name="connsiteY2121" fmla="*/ 22374 h 1687324"/>
              <a:gd name="connsiteX2122" fmla="*/ 999411 w 1655762"/>
              <a:gd name="connsiteY2122" fmla="*/ 22373 h 1687324"/>
              <a:gd name="connsiteX2123" fmla="*/ 1000307 w 1655762"/>
              <a:gd name="connsiteY2123" fmla="*/ 22598 h 1687324"/>
              <a:gd name="connsiteX2124" fmla="*/ 996618 w 1655762"/>
              <a:gd name="connsiteY2124" fmla="*/ 23213 h 1687324"/>
              <a:gd name="connsiteX2125" fmla="*/ 994941 w 1655762"/>
              <a:gd name="connsiteY2125" fmla="*/ 22374 h 1687324"/>
              <a:gd name="connsiteX2126" fmla="*/ 990470 w 1655762"/>
              <a:gd name="connsiteY2126" fmla="*/ 20137 h 1687324"/>
              <a:gd name="connsiteX2127" fmla="*/ 990470 w 1655762"/>
              <a:gd name="connsiteY2127" fmla="*/ 20137 h 1687324"/>
              <a:gd name="connsiteX2128" fmla="*/ 999411 w 1655762"/>
              <a:gd name="connsiteY2128" fmla="*/ 22373 h 1687324"/>
              <a:gd name="connsiteX2129" fmla="*/ 999399 w 1655762"/>
              <a:gd name="connsiteY2129" fmla="*/ 22371 h 1687324"/>
              <a:gd name="connsiteX2130" fmla="*/ 920201 w 1655762"/>
              <a:gd name="connsiteY2130" fmla="*/ 8702 h 1687324"/>
              <a:gd name="connsiteX2131" fmla="*/ 927867 w 1655762"/>
              <a:gd name="connsiteY2131" fmla="*/ 8950 h 1687324"/>
              <a:gd name="connsiteX2132" fmla="*/ 926469 w 1655762"/>
              <a:gd name="connsiteY2132" fmla="*/ 9789 h 1687324"/>
              <a:gd name="connsiteX2133" fmla="*/ 924174 w 1655762"/>
              <a:gd name="connsiteY2133" fmla="*/ 9592 h 1687324"/>
              <a:gd name="connsiteX2134" fmla="*/ 925631 w 1655762"/>
              <a:gd name="connsiteY2134" fmla="*/ 8950 h 1687324"/>
              <a:gd name="connsiteX2135" fmla="*/ 921159 w 1655762"/>
              <a:gd name="connsiteY2135" fmla="*/ 8950 h 1687324"/>
              <a:gd name="connsiteX2136" fmla="*/ 768390 w 1655762"/>
              <a:gd name="connsiteY2136" fmla="*/ 1294 h 1687324"/>
              <a:gd name="connsiteX2137" fmla="*/ 768204 w 1655762"/>
              <a:gd name="connsiteY2137" fmla="*/ 1410 h 1687324"/>
              <a:gd name="connsiteX2138" fmla="*/ 762416 w 1655762"/>
              <a:gd name="connsiteY2138" fmla="*/ 2238 h 1687324"/>
              <a:gd name="connsiteX2139" fmla="*/ 768390 w 1655762"/>
              <a:gd name="connsiteY2139" fmla="*/ 1294 h 1687324"/>
              <a:gd name="connsiteX2140" fmla="*/ 778066 w 1655762"/>
              <a:gd name="connsiteY2140" fmla="*/ 0 h 1687324"/>
              <a:gd name="connsiteX2141" fmla="*/ 773595 w 1655762"/>
              <a:gd name="connsiteY2141" fmla="*/ 2238 h 1687324"/>
              <a:gd name="connsiteX2142" fmla="*/ 795953 w 1655762"/>
              <a:gd name="connsiteY2142" fmla="*/ 0 h 1687324"/>
              <a:gd name="connsiteX2143" fmla="*/ 809368 w 1655762"/>
              <a:gd name="connsiteY2143" fmla="*/ 2238 h 1687324"/>
              <a:gd name="connsiteX2144" fmla="*/ 818311 w 1655762"/>
              <a:gd name="connsiteY2144" fmla="*/ 0 h 1687324"/>
              <a:gd name="connsiteX2145" fmla="*/ 836198 w 1655762"/>
              <a:gd name="connsiteY2145" fmla="*/ 2238 h 1687324"/>
              <a:gd name="connsiteX2146" fmla="*/ 852407 w 1655762"/>
              <a:gd name="connsiteY2146" fmla="*/ 3356 h 1687324"/>
              <a:gd name="connsiteX2147" fmla="*/ 865348 w 1655762"/>
              <a:gd name="connsiteY2147" fmla="*/ 4096 h 1687324"/>
              <a:gd name="connsiteX2148" fmla="*/ 862542 w 1655762"/>
              <a:gd name="connsiteY2148" fmla="*/ 3175 h 1687324"/>
              <a:gd name="connsiteX2149" fmla="*/ 868376 w 1655762"/>
              <a:gd name="connsiteY2149" fmla="*/ 4269 h 1687324"/>
              <a:gd name="connsiteX2150" fmla="*/ 871971 w 1655762"/>
              <a:gd name="connsiteY2150" fmla="*/ 4475 h 1687324"/>
              <a:gd name="connsiteX2151" fmla="*/ 882871 w 1655762"/>
              <a:gd name="connsiteY2151" fmla="*/ 4475 h 1687324"/>
              <a:gd name="connsiteX2152" fmla="*/ 885386 w 1655762"/>
              <a:gd name="connsiteY2152" fmla="*/ 4475 h 1687324"/>
              <a:gd name="connsiteX2153" fmla="*/ 898801 w 1655762"/>
              <a:gd name="connsiteY2153" fmla="*/ 6712 h 1687324"/>
              <a:gd name="connsiteX2154" fmla="*/ 887622 w 1655762"/>
              <a:gd name="connsiteY2154" fmla="*/ 4475 h 1687324"/>
              <a:gd name="connsiteX2155" fmla="*/ 898801 w 1655762"/>
              <a:gd name="connsiteY2155" fmla="*/ 4475 h 1687324"/>
              <a:gd name="connsiteX2156" fmla="*/ 912495 w 1655762"/>
              <a:gd name="connsiteY2156" fmla="*/ 6712 h 1687324"/>
              <a:gd name="connsiteX2157" fmla="*/ 920201 w 1655762"/>
              <a:gd name="connsiteY2157" fmla="*/ 8702 h 1687324"/>
              <a:gd name="connsiteX2158" fmla="*/ 920166 w 1655762"/>
              <a:gd name="connsiteY2158" fmla="*/ 8701 h 1687324"/>
              <a:gd name="connsiteX2159" fmla="*/ 912216 w 1655762"/>
              <a:gd name="connsiteY2159" fmla="*/ 6712 h 1687324"/>
              <a:gd name="connsiteX2160" fmla="*/ 905508 w 1655762"/>
              <a:gd name="connsiteY2160" fmla="*/ 6712 h 1687324"/>
              <a:gd name="connsiteX2161" fmla="*/ 912216 w 1655762"/>
              <a:gd name="connsiteY2161" fmla="*/ 6712 h 1687324"/>
              <a:gd name="connsiteX2162" fmla="*/ 919203 w 1655762"/>
              <a:gd name="connsiteY2162" fmla="*/ 8670 h 1687324"/>
              <a:gd name="connsiteX2163" fmla="*/ 920166 w 1655762"/>
              <a:gd name="connsiteY2163" fmla="*/ 8701 h 1687324"/>
              <a:gd name="connsiteX2164" fmla="*/ 921159 w 1655762"/>
              <a:gd name="connsiteY2164" fmla="*/ 8950 h 1687324"/>
              <a:gd name="connsiteX2165" fmla="*/ 916687 w 1655762"/>
              <a:gd name="connsiteY2165" fmla="*/ 8950 h 1687324"/>
              <a:gd name="connsiteX2166" fmla="*/ 924174 w 1655762"/>
              <a:gd name="connsiteY2166" fmla="*/ 9592 h 1687324"/>
              <a:gd name="connsiteX2167" fmla="*/ 922696 w 1655762"/>
              <a:gd name="connsiteY2167" fmla="*/ 10243 h 1687324"/>
              <a:gd name="connsiteX2168" fmla="*/ 939046 w 1655762"/>
              <a:gd name="connsiteY2168" fmla="*/ 11187 h 1687324"/>
              <a:gd name="connsiteX2169" fmla="*/ 932212 w 1655762"/>
              <a:gd name="connsiteY2169" fmla="*/ 11947 h 1687324"/>
              <a:gd name="connsiteX2170" fmla="*/ 929264 w 1655762"/>
              <a:gd name="connsiteY2170" fmla="*/ 11467 h 1687324"/>
              <a:gd name="connsiteX2171" fmla="*/ 925631 w 1655762"/>
              <a:gd name="connsiteY2171" fmla="*/ 11187 h 1687324"/>
              <a:gd name="connsiteX2172" fmla="*/ 918923 w 1655762"/>
              <a:gd name="connsiteY2172" fmla="*/ 11187 h 1687324"/>
              <a:gd name="connsiteX2173" fmla="*/ 931500 w 1655762"/>
              <a:gd name="connsiteY2173" fmla="*/ 12026 h 1687324"/>
              <a:gd name="connsiteX2174" fmla="*/ 932212 w 1655762"/>
              <a:gd name="connsiteY2174" fmla="*/ 11947 h 1687324"/>
              <a:gd name="connsiteX2175" fmla="*/ 941281 w 1655762"/>
              <a:gd name="connsiteY2175" fmla="*/ 13424 h 1687324"/>
              <a:gd name="connsiteX2176" fmla="*/ 963640 w 1655762"/>
              <a:gd name="connsiteY2176" fmla="*/ 17899 h 1687324"/>
              <a:gd name="connsiteX2177" fmla="*/ 988793 w 1655762"/>
              <a:gd name="connsiteY2177" fmla="*/ 21535 h 1687324"/>
              <a:gd name="connsiteX2178" fmla="*/ 1000138 w 1655762"/>
              <a:gd name="connsiteY2178" fmla="*/ 24300 h 1687324"/>
              <a:gd name="connsiteX2179" fmla="*/ 999413 w 1655762"/>
              <a:gd name="connsiteY2179" fmla="*/ 24611 h 1687324"/>
              <a:gd name="connsiteX2180" fmla="*/ 1010592 w 1655762"/>
              <a:gd name="connsiteY2180" fmla="*/ 26849 h 1687324"/>
              <a:gd name="connsiteX2181" fmla="*/ 1000138 w 1655762"/>
              <a:gd name="connsiteY2181" fmla="*/ 24300 h 1687324"/>
              <a:gd name="connsiteX2182" fmla="*/ 1001369 w 1655762"/>
              <a:gd name="connsiteY2182" fmla="*/ 23772 h 1687324"/>
              <a:gd name="connsiteX2183" fmla="*/ 1008356 w 1655762"/>
              <a:gd name="connsiteY2183" fmla="*/ 24611 h 1687324"/>
              <a:gd name="connsiteX2184" fmla="*/ 1017299 w 1655762"/>
              <a:gd name="connsiteY2184" fmla="*/ 26849 h 1687324"/>
              <a:gd name="connsiteX2185" fmla="*/ 1030714 w 1655762"/>
              <a:gd name="connsiteY2185" fmla="*/ 29086 h 1687324"/>
              <a:gd name="connsiteX2186" fmla="*/ 1028479 w 1655762"/>
              <a:gd name="connsiteY2186" fmla="*/ 29086 h 1687324"/>
              <a:gd name="connsiteX2187" fmla="*/ 1015064 w 1655762"/>
              <a:gd name="connsiteY2187" fmla="*/ 26849 h 1687324"/>
              <a:gd name="connsiteX2188" fmla="*/ 1019535 w 1655762"/>
              <a:gd name="connsiteY2188" fmla="*/ 29086 h 1687324"/>
              <a:gd name="connsiteX2189" fmla="*/ 1035186 w 1655762"/>
              <a:gd name="connsiteY2189" fmla="*/ 33561 h 1687324"/>
              <a:gd name="connsiteX2190" fmla="*/ 1044129 w 1655762"/>
              <a:gd name="connsiteY2190" fmla="*/ 35798 h 1687324"/>
              <a:gd name="connsiteX2191" fmla="*/ 1079902 w 1655762"/>
              <a:gd name="connsiteY2191" fmla="*/ 46985 h 1687324"/>
              <a:gd name="connsiteX2192" fmla="*/ 1093317 w 1655762"/>
              <a:gd name="connsiteY2192" fmla="*/ 53697 h 1687324"/>
              <a:gd name="connsiteX2193" fmla="*/ 1129090 w 1655762"/>
              <a:gd name="connsiteY2193" fmla="*/ 67122 h 1687324"/>
              <a:gd name="connsiteX2194" fmla="*/ 1151449 w 1655762"/>
              <a:gd name="connsiteY2194" fmla="*/ 76071 h 1687324"/>
              <a:gd name="connsiteX2195" fmla="*/ 1176043 w 1655762"/>
              <a:gd name="connsiteY2195" fmla="*/ 87258 h 1687324"/>
              <a:gd name="connsiteX2196" fmla="*/ 1187222 w 1655762"/>
              <a:gd name="connsiteY2196" fmla="*/ 96208 h 1687324"/>
              <a:gd name="connsiteX2197" fmla="*/ 1187222 w 1655762"/>
              <a:gd name="connsiteY2197" fmla="*/ 93970 h 1687324"/>
              <a:gd name="connsiteX2198" fmla="*/ 1196165 w 1655762"/>
              <a:gd name="connsiteY2198" fmla="*/ 98445 h 1687324"/>
              <a:gd name="connsiteX2199" fmla="*/ 1193929 w 1655762"/>
              <a:gd name="connsiteY2199" fmla="*/ 98445 h 1687324"/>
              <a:gd name="connsiteX2200" fmla="*/ 1205108 w 1655762"/>
              <a:gd name="connsiteY2200" fmla="*/ 102920 h 1687324"/>
              <a:gd name="connsiteX2201" fmla="*/ 1214052 w 1655762"/>
              <a:gd name="connsiteY2201" fmla="*/ 109632 h 1687324"/>
              <a:gd name="connsiteX2202" fmla="*/ 1238646 w 1655762"/>
              <a:gd name="connsiteY2202" fmla="*/ 123056 h 1687324"/>
              <a:gd name="connsiteX2203" fmla="*/ 1258768 w 1655762"/>
              <a:gd name="connsiteY2203" fmla="*/ 138718 h 1687324"/>
              <a:gd name="connsiteX2204" fmla="*/ 1267711 w 1655762"/>
              <a:gd name="connsiteY2204" fmla="*/ 143193 h 1687324"/>
              <a:gd name="connsiteX2205" fmla="*/ 1269947 w 1655762"/>
              <a:gd name="connsiteY2205" fmla="*/ 145430 h 1687324"/>
              <a:gd name="connsiteX2206" fmla="*/ 1283083 w 1655762"/>
              <a:gd name="connsiteY2206" fmla="*/ 155219 h 1687324"/>
              <a:gd name="connsiteX2207" fmla="*/ 1281126 w 1655762"/>
              <a:gd name="connsiteY2207" fmla="*/ 154380 h 1687324"/>
              <a:gd name="connsiteX2208" fmla="*/ 1288672 w 1655762"/>
              <a:gd name="connsiteY2208" fmla="*/ 159693 h 1687324"/>
              <a:gd name="connsiteX2209" fmla="*/ 1292306 w 1655762"/>
              <a:gd name="connsiteY2209" fmla="*/ 161944 h 1687324"/>
              <a:gd name="connsiteX2210" fmla="*/ 1292306 w 1655762"/>
              <a:gd name="connsiteY2210" fmla="*/ 163329 h 1687324"/>
              <a:gd name="connsiteX2211" fmla="*/ 1301249 w 1655762"/>
              <a:gd name="connsiteY2211" fmla="*/ 167804 h 1687324"/>
              <a:gd name="connsiteX2212" fmla="*/ 1312428 w 1655762"/>
              <a:gd name="connsiteY2212" fmla="*/ 176753 h 1687324"/>
              <a:gd name="connsiteX2213" fmla="*/ 1328079 w 1655762"/>
              <a:gd name="connsiteY2213" fmla="*/ 192415 h 1687324"/>
              <a:gd name="connsiteX2214" fmla="*/ 1345965 w 1655762"/>
              <a:gd name="connsiteY2214" fmla="*/ 205839 h 1687324"/>
              <a:gd name="connsiteX2215" fmla="*/ 1343729 w 1655762"/>
              <a:gd name="connsiteY2215" fmla="*/ 201365 h 1687324"/>
              <a:gd name="connsiteX2216" fmla="*/ 1345965 w 1655762"/>
              <a:gd name="connsiteY2216" fmla="*/ 203602 h 1687324"/>
              <a:gd name="connsiteX2217" fmla="*/ 1354909 w 1655762"/>
              <a:gd name="connsiteY2217" fmla="*/ 212552 h 1687324"/>
              <a:gd name="connsiteX2218" fmla="*/ 1354909 w 1655762"/>
              <a:gd name="connsiteY2218" fmla="*/ 214789 h 1687324"/>
              <a:gd name="connsiteX2219" fmla="*/ 1361616 w 1655762"/>
              <a:gd name="connsiteY2219" fmla="*/ 219264 h 1687324"/>
              <a:gd name="connsiteX2220" fmla="*/ 1368323 w 1655762"/>
              <a:gd name="connsiteY2220" fmla="*/ 225976 h 1687324"/>
              <a:gd name="connsiteX2221" fmla="*/ 1363852 w 1655762"/>
              <a:gd name="connsiteY2221" fmla="*/ 223738 h 1687324"/>
              <a:gd name="connsiteX2222" fmla="*/ 1370559 w 1655762"/>
              <a:gd name="connsiteY2222" fmla="*/ 230451 h 1687324"/>
              <a:gd name="connsiteX2223" fmla="*/ 1388446 w 1655762"/>
              <a:gd name="connsiteY2223" fmla="*/ 248350 h 1687324"/>
              <a:gd name="connsiteX2224" fmla="*/ 1383974 w 1655762"/>
              <a:gd name="connsiteY2224" fmla="*/ 241637 h 1687324"/>
              <a:gd name="connsiteX2225" fmla="*/ 1377267 w 1655762"/>
              <a:gd name="connsiteY2225" fmla="*/ 237163 h 1687324"/>
              <a:gd name="connsiteX2226" fmla="*/ 1377267 w 1655762"/>
              <a:gd name="connsiteY2226" fmla="*/ 232688 h 1687324"/>
              <a:gd name="connsiteX2227" fmla="*/ 1381738 w 1655762"/>
              <a:gd name="connsiteY2227" fmla="*/ 237163 h 1687324"/>
              <a:gd name="connsiteX2228" fmla="*/ 1395153 w 1655762"/>
              <a:gd name="connsiteY2228" fmla="*/ 250587 h 1687324"/>
              <a:gd name="connsiteX2229" fmla="*/ 1406332 w 1655762"/>
              <a:gd name="connsiteY2229" fmla="*/ 264011 h 1687324"/>
              <a:gd name="connsiteX2230" fmla="*/ 1433162 w 1655762"/>
              <a:gd name="connsiteY2230" fmla="*/ 297572 h 1687324"/>
              <a:gd name="connsiteX2231" fmla="*/ 1413040 w 1655762"/>
              <a:gd name="connsiteY2231" fmla="*/ 272961 h 1687324"/>
              <a:gd name="connsiteX2232" fmla="*/ 1395153 w 1655762"/>
              <a:gd name="connsiteY2232" fmla="*/ 252824 h 1687324"/>
              <a:gd name="connsiteX2233" fmla="*/ 1397389 w 1655762"/>
              <a:gd name="connsiteY2233" fmla="*/ 257299 h 1687324"/>
              <a:gd name="connsiteX2234" fmla="*/ 1401861 w 1655762"/>
              <a:gd name="connsiteY2234" fmla="*/ 261774 h 1687324"/>
              <a:gd name="connsiteX2235" fmla="*/ 1408568 w 1655762"/>
              <a:gd name="connsiteY2235" fmla="*/ 268486 h 1687324"/>
              <a:gd name="connsiteX2236" fmla="*/ 1406332 w 1655762"/>
              <a:gd name="connsiteY2236" fmla="*/ 268486 h 1687324"/>
              <a:gd name="connsiteX2237" fmla="*/ 1415276 w 1655762"/>
              <a:gd name="connsiteY2237" fmla="*/ 277436 h 1687324"/>
              <a:gd name="connsiteX2238" fmla="*/ 1424219 w 1655762"/>
              <a:gd name="connsiteY2238" fmla="*/ 288623 h 1687324"/>
              <a:gd name="connsiteX2239" fmla="*/ 1444341 w 1655762"/>
              <a:gd name="connsiteY2239" fmla="*/ 315471 h 1687324"/>
              <a:gd name="connsiteX2240" fmla="*/ 1446577 w 1655762"/>
              <a:gd name="connsiteY2240" fmla="*/ 315471 h 1687324"/>
              <a:gd name="connsiteX2241" fmla="*/ 1451049 w 1655762"/>
              <a:gd name="connsiteY2241" fmla="*/ 319946 h 1687324"/>
              <a:gd name="connsiteX2242" fmla="*/ 1448813 w 1655762"/>
              <a:gd name="connsiteY2242" fmla="*/ 319946 h 1687324"/>
              <a:gd name="connsiteX2243" fmla="*/ 1459992 w 1655762"/>
              <a:gd name="connsiteY2243" fmla="*/ 337845 h 1687324"/>
              <a:gd name="connsiteX2244" fmla="*/ 1464464 w 1655762"/>
              <a:gd name="connsiteY2244" fmla="*/ 342320 h 1687324"/>
              <a:gd name="connsiteX2245" fmla="*/ 1477879 w 1655762"/>
              <a:gd name="connsiteY2245" fmla="*/ 362456 h 1687324"/>
              <a:gd name="connsiteX2246" fmla="*/ 1480115 w 1655762"/>
              <a:gd name="connsiteY2246" fmla="*/ 364694 h 1687324"/>
              <a:gd name="connsiteX2247" fmla="*/ 1482350 w 1655762"/>
              <a:gd name="connsiteY2247" fmla="*/ 373643 h 1687324"/>
              <a:gd name="connsiteX2248" fmla="*/ 1484586 w 1655762"/>
              <a:gd name="connsiteY2248" fmla="*/ 371406 h 1687324"/>
              <a:gd name="connsiteX2249" fmla="*/ 1495765 w 1655762"/>
              <a:gd name="connsiteY2249" fmla="*/ 391542 h 1687324"/>
              <a:gd name="connsiteX2250" fmla="*/ 1493530 w 1655762"/>
              <a:gd name="connsiteY2250" fmla="*/ 389305 h 1687324"/>
              <a:gd name="connsiteX2251" fmla="*/ 1504709 w 1655762"/>
              <a:gd name="connsiteY2251" fmla="*/ 409441 h 1687324"/>
              <a:gd name="connsiteX2252" fmla="*/ 1502473 w 1655762"/>
              <a:gd name="connsiteY2252" fmla="*/ 407204 h 1687324"/>
              <a:gd name="connsiteX2253" fmla="*/ 1509180 w 1655762"/>
              <a:gd name="connsiteY2253" fmla="*/ 416153 h 1687324"/>
              <a:gd name="connsiteX2254" fmla="*/ 1506944 w 1655762"/>
              <a:gd name="connsiteY2254" fmla="*/ 413916 h 1687324"/>
              <a:gd name="connsiteX2255" fmla="*/ 1536010 w 1655762"/>
              <a:gd name="connsiteY2255" fmla="*/ 476563 h 1687324"/>
              <a:gd name="connsiteX2256" fmla="*/ 1547189 w 1655762"/>
              <a:gd name="connsiteY2256" fmla="*/ 505649 h 1687324"/>
              <a:gd name="connsiteX2257" fmla="*/ 1548680 w 1655762"/>
              <a:gd name="connsiteY2257" fmla="*/ 509378 h 1687324"/>
              <a:gd name="connsiteX2258" fmla="*/ 1547189 w 1655762"/>
              <a:gd name="connsiteY2258" fmla="*/ 507886 h 1687324"/>
              <a:gd name="connsiteX2259" fmla="*/ 1554643 w 1655762"/>
              <a:gd name="connsiteY2259" fmla="*/ 525788 h 1687324"/>
              <a:gd name="connsiteX2260" fmla="*/ 1556971 w 1655762"/>
              <a:gd name="connsiteY2260" fmla="*/ 532777 h 1687324"/>
              <a:gd name="connsiteX2261" fmla="*/ 1557251 w 1655762"/>
              <a:gd name="connsiteY2261" fmla="*/ 533616 h 1687324"/>
              <a:gd name="connsiteX2262" fmla="*/ 1556133 w 1655762"/>
              <a:gd name="connsiteY2262" fmla="*/ 532497 h 1687324"/>
              <a:gd name="connsiteX2263" fmla="*/ 1560604 w 1655762"/>
              <a:gd name="connsiteY2263" fmla="*/ 543684 h 1687324"/>
              <a:gd name="connsiteX2264" fmla="*/ 1558368 w 1655762"/>
              <a:gd name="connsiteY2264" fmla="*/ 539209 h 1687324"/>
              <a:gd name="connsiteX2265" fmla="*/ 1563119 w 1655762"/>
              <a:gd name="connsiteY2265" fmla="*/ 556269 h 1687324"/>
              <a:gd name="connsiteX2266" fmla="*/ 1567245 w 1655762"/>
              <a:gd name="connsiteY2266" fmla="*/ 568295 h 1687324"/>
              <a:gd name="connsiteX2267" fmla="*/ 1565076 w 1655762"/>
              <a:gd name="connsiteY2267" fmla="*/ 568295 h 1687324"/>
              <a:gd name="connsiteX2268" fmla="*/ 1558368 w 1655762"/>
              <a:gd name="connsiteY2268" fmla="*/ 544802 h 1687324"/>
              <a:gd name="connsiteX2269" fmla="*/ 1558368 w 1655762"/>
              <a:gd name="connsiteY2269" fmla="*/ 543684 h 1687324"/>
              <a:gd name="connsiteX2270" fmla="*/ 1558021 w 1655762"/>
              <a:gd name="connsiteY2270" fmla="*/ 543585 h 1687324"/>
              <a:gd name="connsiteX2271" fmla="*/ 1556133 w 1655762"/>
              <a:gd name="connsiteY2271" fmla="*/ 536972 h 1687324"/>
              <a:gd name="connsiteX2272" fmla="*/ 1553037 w 1655762"/>
              <a:gd name="connsiteY2272" fmla="*/ 529227 h 1687324"/>
              <a:gd name="connsiteX2273" fmla="*/ 1551102 w 1655762"/>
              <a:gd name="connsiteY2273" fmla="*/ 522988 h 1687324"/>
              <a:gd name="connsiteX2274" fmla="*/ 1542718 w 1655762"/>
              <a:gd name="connsiteY2274" fmla="*/ 503411 h 1687324"/>
              <a:gd name="connsiteX2275" fmla="*/ 1553037 w 1655762"/>
              <a:gd name="connsiteY2275" fmla="*/ 529227 h 1687324"/>
              <a:gd name="connsiteX2276" fmla="*/ 1556133 w 1655762"/>
              <a:gd name="connsiteY2276" fmla="*/ 539209 h 1687324"/>
              <a:gd name="connsiteX2277" fmla="*/ 1556412 w 1655762"/>
              <a:gd name="connsiteY2277" fmla="*/ 543125 h 1687324"/>
              <a:gd name="connsiteX2278" fmla="*/ 1558021 w 1655762"/>
              <a:gd name="connsiteY2278" fmla="*/ 543585 h 1687324"/>
              <a:gd name="connsiteX2279" fmla="*/ 1558368 w 1655762"/>
              <a:gd name="connsiteY2279" fmla="*/ 544802 h 1687324"/>
              <a:gd name="connsiteX2280" fmla="*/ 1558368 w 1655762"/>
              <a:gd name="connsiteY2280" fmla="*/ 550396 h 1687324"/>
              <a:gd name="connsiteX2281" fmla="*/ 1560604 w 1655762"/>
              <a:gd name="connsiteY2281" fmla="*/ 555151 h 1687324"/>
              <a:gd name="connsiteX2282" fmla="*/ 1560884 w 1655762"/>
              <a:gd name="connsiteY2282" fmla="*/ 555954 h 1687324"/>
              <a:gd name="connsiteX2283" fmla="*/ 1562840 w 1655762"/>
              <a:gd name="connsiteY2283" fmla="*/ 563541 h 1687324"/>
              <a:gd name="connsiteX2284" fmla="*/ 1565076 w 1655762"/>
              <a:gd name="connsiteY2284" fmla="*/ 570533 h 1687324"/>
              <a:gd name="connsiteX2285" fmla="*/ 1565076 w 1655762"/>
              <a:gd name="connsiteY2285" fmla="*/ 572770 h 1687324"/>
              <a:gd name="connsiteX2286" fmla="*/ 1560604 w 1655762"/>
              <a:gd name="connsiteY2286" fmla="*/ 557108 h 1687324"/>
              <a:gd name="connsiteX2287" fmla="*/ 1556133 w 1655762"/>
              <a:gd name="connsiteY2287" fmla="*/ 548159 h 1687324"/>
              <a:gd name="connsiteX2288" fmla="*/ 1551661 w 1655762"/>
              <a:gd name="connsiteY2288" fmla="*/ 534734 h 1687324"/>
              <a:gd name="connsiteX2289" fmla="*/ 1549425 w 1655762"/>
              <a:gd name="connsiteY2289" fmla="*/ 525785 h 1687324"/>
              <a:gd name="connsiteX2290" fmla="*/ 1549425 w 1655762"/>
              <a:gd name="connsiteY2290" fmla="*/ 528023 h 1687324"/>
              <a:gd name="connsiteX2291" fmla="*/ 1551661 w 1655762"/>
              <a:gd name="connsiteY2291" fmla="*/ 534734 h 1687324"/>
              <a:gd name="connsiteX2292" fmla="*/ 1553897 w 1655762"/>
              <a:gd name="connsiteY2292" fmla="*/ 543684 h 1687324"/>
              <a:gd name="connsiteX2293" fmla="*/ 1551661 w 1655762"/>
              <a:gd name="connsiteY2293" fmla="*/ 536972 h 1687324"/>
              <a:gd name="connsiteX2294" fmla="*/ 1547189 w 1655762"/>
              <a:gd name="connsiteY2294" fmla="*/ 523548 h 1687324"/>
              <a:gd name="connsiteX2295" fmla="*/ 1546367 w 1655762"/>
              <a:gd name="connsiteY2295" fmla="*/ 521491 h 1687324"/>
              <a:gd name="connsiteX2296" fmla="*/ 1547019 w 1655762"/>
              <a:gd name="connsiteY2296" fmla="*/ 524020 h 1687324"/>
              <a:gd name="connsiteX2297" fmla="*/ 1544638 w 1655762"/>
              <a:gd name="connsiteY2297" fmla="*/ 517959 h 1687324"/>
              <a:gd name="connsiteX2298" fmla="*/ 1543607 w 1655762"/>
              <a:gd name="connsiteY2298" fmla="*/ 514585 h 1687324"/>
              <a:gd name="connsiteX2299" fmla="*/ 1538246 w 1655762"/>
              <a:gd name="connsiteY2299" fmla="*/ 501174 h 1687324"/>
              <a:gd name="connsiteX2300" fmla="*/ 1537290 w 1655762"/>
              <a:gd name="connsiteY2300" fmla="*/ 497824 h 1687324"/>
              <a:gd name="connsiteX2301" fmla="*/ 1537463 w 1655762"/>
              <a:gd name="connsiteY2301" fmla="*/ 501061 h 1687324"/>
              <a:gd name="connsiteX2302" fmla="*/ 1538991 w 1655762"/>
              <a:gd name="connsiteY2302" fmla="*/ 505649 h 1687324"/>
              <a:gd name="connsiteX2303" fmla="*/ 1536010 w 1655762"/>
              <a:gd name="connsiteY2303" fmla="*/ 501174 h 1687324"/>
              <a:gd name="connsiteX2304" fmla="*/ 1531539 w 1655762"/>
              <a:gd name="connsiteY2304" fmla="*/ 487750 h 1687324"/>
              <a:gd name="connsiteX2305" fmla="*/ 1529622 w 1655762"/>
              <a:gd name="connsiteY2305" fmla="*/ 483274 h 1687324"/>
              <a:gd name="connsiteX2306" fmla="*/ 1527067 w 1655762"/>
              <a:gd name="connsiteY2306" fmla="*/ 474325 h 1687324"/>
              <a:gd name="connsiteX2307" fmla="*/ 1523713 w 1655762"/>
              <a:gd name="connsiteY2307" fmla="*/ 466494 h 1687324"/>
              <a:gd name="connsiteX2308" fmla="*/ 1524831 w 1655762"/>
              <a:gd name="connsiteY2308" fmla="*/ 467613 h 1687324"/>
              <a:gd name="connsiteX2309" fmla="*/ 1533774 w 1655762"/>
              <a:gd name="connsiteY2309" fmla="*/ 489987 h 1687324"/>
              <a:gd name="connsiteX2310" fmla="*/ 1537197 w 1655762"/>
              <a:gd name="connsiteY2310" fmla="*/ 500263 h 1687324"/>
              <a:gd name="connsiteX2311" fmla="*/ 1535113 w 1655762"/>
              <a:gd name="connsiteY2311" fmla="*/ 490538 h 1687324"/>
              <a:gd name="connsiteX2312" fmla="*/ 1535516 w 1655762"/>
              <a:gd name="connsiteY2312" fmla="*/ 491612 h 1687324"/>
              <a:gd name="connsiteX2313" fmla="*/ 1533774 w 1655762"/>
              <a:gd name="connsiteY2313" fmla="*/ 485512 h 1687324"/>
              <a:gd name="connsiteX2314" fmla="*/ 1531539 w 1655762"/>
              <a:gd name="connsiteY2314" fmla="*/ 483275 h 1687324"/>
              <a:gd name="connsiteX2315" fmla="*/ 1529303 w 1655762"/>
              <a:gd name="connsiteY2315" fmla="*/ 476563 h 1687324"/>
              <a:gd name="connsiteX2316" fmla="*/ 1531539 w 1655762"/>
              <a:gd name="connsiteY2316" fmla="*/ 478800 h 1687324"/>
              <a:gd name="connsiteX2317" fmla="*/ 1524831 w 1655762"/>
              <a:gd name="connsiteY2317" fmla="*/ 465376 h 1687324"/>
              <a:gd name="connsiteX2318" fmla="*/ 1520359 w 1655762"/>
              <a:gd name="connsiteY2318" fmla="*/ 454189 h 1687324"/>
              <a:gd name="connsiteX2319" fmla="*/ 1522036 w 1655762"/>
              <a:gd name="connsiteY2319" fmla="*/ 460901 h 1687324"/>
              <a:gd name="connsiteX2320" fmla="*/ 1521317 w 1655762"/>
              <a:gd name="connsiteY2320" fmla="*/ 460901 h 1687324"/>
              <a:gd name="connsiteX2321" fmla="*/ 1520359 w 1655762"/>
              <a:gd name="connsiteY2321" fmla="*/ 458664 h 1687324"/>
              <a:gd name="connsiteX2322" fmla="*/ 1509926 w 1655762"/>
              <a:gd name="connsiteY2322" fmla="*/ 439273 h 1687324"/>
              <a:gd name="connsiteX2323" fmla="*/ 1511416 w 1655762"/>
              <a:gd name="connsiteY2323" fmla="*/ 440765 h 1687324"/>
              <a:gd name="connsiteX2324" fmla="*/ 1507840 w 1655762"/>
              <a:gd name="connsiteY2324" fmla="*/ 435396 h 1687324"/>
              <a:gd name="connsiteX2325" fmla="*/ 1504709 w 1655762"/>
              <a:gd name="connsiteY2325" fmla="*/ 429578 h 1687324"/>
              <a:gd name="connsiteX2326" fmla="*/ 1506944 w 1655762"/>
              <a:gd name="connsiteY2326" fmla="*/ 434052 h 1687324"/>
              <a:gd name="connsiteX2327" fmla="*/ 1507840 w 1655762"/>
              <a:gd name="connsiteY2327" fmla="*/ 435396 h 1687324"/>
              <a:gd name="connsiteX2328" fmla="*/ 1509926 w 1655762"/>
              <a:gd name="connsiteY2328" fmla="*/ 439273 h 1687324"/>
              <a:gd name="connsiteX2329" fmla="*/ 1509180 w 1655762"/>
              <a:gd name="connsiteY2329" fmla="*/ 438527 h 1687324"/>
              <a:gd name="connsiteX2330" fmla="*/ 1518124 w 1655762"/>
              <a:gd name="connsiteY2330" fmla="*/ 456426 h 1687324"/>
              <a:gd name="connsiteX2331" fmla="*/ 1511416 w 1655762"/>
              <a:gd name="connsiteY2331" fmla="*/ 447477 h 1687324"/>
              <a:gd name="connsiteX2332" fmla="*/ 1524831 w 1655762"/>
              <a:gd name="connsiteY2332" fmla="*/ 474325 h 1687324"/>
              <a:gd name="connsiteX2333" fmla="*/ 1529622 w 1655762"/>
              <a:gd name="connsiteY2333" fmla="*/ 485832 h 1687324"/>
              <a:gd name="connsiteX2334" fmla="*/ 1536010 w 1655762"/>
              <a:gd name="connsiteY2334" fmla="*/ 501174 h 1687324"/>
              <a:gd name="connsiteX2335" fmla="*/ 1531539 w 1655762"/>
              <a:gd name="connsiteY2335" fmla="*/ 494462 h 1687324"/>
              <a:gd name="connsiteX2336" fmla="*/ 1524831 w 1655762"/>
              <a:gd name="connsiteY2336" fmla="*/ 476563 h 1687324"/>
              <a:gd name="connsiteX2337" fmla="*/ 1522464 w 1655762"/>
              <a:gd name="connsiteY2337" fmla="*/ 473931 h 1687324"/>
              <a:gd name="connsiteX2338" fmla="*/ 1522316 w 1655762"/>
              <a:gd name="connsiteY2338" fmla="*/ 473486 h 1687324"/>
              <a:gd name="connsiteX2339" fmla="*/ 1520918 w 1655762"/>
              <a:gd name="connsiteY2339" fmla="*/ 471528 h 1687324"/>
              <a:gd name="connsiteX2340" fmla="*/ 1515888 w 1655762"/>
              <a:gd name="connsiteY2340" fmla="*/ 463138 h 1687324"/>
              <a:gd name="connsiteX2341" fmla="*/ 1515888 w 1655762"/>
              <a:gd name="connsiteY2341" fmla="*/ 467613 h 1687324"/>
              <a:gd name="connsiteX2342" fmla="*/ 1513652 w 1655762"/>
              <a:gd name="connsiteY2342" fmla="*/ 463138 h 1687324"/>
              <a:gd name="connsiteX2343" fmla="*/ 1522595 w 1655762"/>
              <a:gd name="connsiteY2343" fmla="*/ 483275 h 1687324"/>
              <a:gd name="connsiteX2344" fmla="*/ 1529303 w 1655762"/>
              <a:gd name="connsiteY2344" fmla="*/ 498937 h 1687324"/>
              <a:gd name="connsiteX2345" fmla="*/ 1531539 w 1655762"/>
              <a:gd name="connsiteY2345" fmla="*/ 507886 h 1687324"/>
              <a:gd name="connsiteX2346" fmla="*/ 1534893 w 1655762"/>
              <a:gd name="connsiteY2346" fmla="*/ 515437 h 1687324"/>
              <a:gd name="connsiteX2347" fmla="*/ 1536822 w 1655762"/>
              <a:gd name="connsiteY2347" fmla="*/ 522677 h 1687324"/>
              <a:gd name="connsiteX2348" fmla="*/ 1533774 w 1655762"/>
              <a:gd name="connsiteY2348" fmla="*/ 519073 h 1687324"/>
              <a:gd name="connsiteX2349" fmla="*/ 1538246 w 1655762"/>
              <a:gd name="connsiteY2349" fmla="*/ 528023 h 1687324"/>
              <a:gd name="connsiteX2350" fmla="*/ 1538246 w 1655762"/>
              <a:gd name="connsiteY2350" fmla="*/ 530260 h 1687324"/>
              <a:gd name="connsiteX2351" fmla="*/ 1544953 w 1655762"/>
              <a:gd name="connsiteY2351" fmla="*/ 548159 h 1687324"/>
              <a:gd name="connsiteX2352" fmla="*/ 1551661 w 1655762"/>
              <a:gd name="connsiteY2352" fmla="*/ 568295 h 1687324"/>
              <a:gd name="connsiteX2353" fmla="*/ 1551661 w 1655762"/>
              <a:gd name="connsiteY2353" fmla="*/ 570533 h 1687324"/>
              <a:gd name="connsiteX2354" fmla="*/ 1547189 w 1655762"/>
              <a:gd name="connsiteY2354" fmla="*/ 554871 h 1687324"/>
              <a:gd name="connsiteX2355" fmla="*/ 1542718 w 1655762"/>
              <a:gd name="connsiteY2355" fmla="*/ 550396 h 1687324"/>
              <a:gd name="connsiteX2356" fmla="*/ 1547189 w 1655762"/>
              <a:gd name="connsiteY2356" fmla="*/ 563821 h 1687324"/>
              <a:gd name="connsiteX2357" fmla="*/ 1540482 w 1655762"/>
              <a:gd name="connsiteY2357" fmla="*/ 545922 h 1687324"/>
              <a:gd name="connsiteX2358" fmla="*/ 1536010 w 1655762"/>
              <a:gd name="connsiteY2358" fmla="*/ 528023 h 1687324"/>
              <a:gd name="connsiteX2359" fmla="*/ 1529303 w 1655762"/>
              <a:gd name="connsiteY2359" fmla="*/ 516836 h 1687324"/>
              <a:gd name="connsiteX2360" fmla="*/ 1531539 w 1655762"/>
              <a:gd name="connsiteY2360" fmla="*/ 523548 h 1687324"/>
              <a:gd name="connsiteX2361" fmla="*/ 1527067 w 1655762"/>
              <a:gd name="connsiteY2361" fmla="*/ 512361 h 1687324"/>
              <a:gd name="connsiteX2362" fmla="*/ 1522595 w 1655762"/>
              <a:gd name="connsiteY2362" fmla="*/ 503411 h 1687324"/>
              <a:gd name="connsiteX2363" fmla="*/ 1524831 w 1655762"/>
              <a:gd name="connsiteY2363" fmla="*/ 503411 h 1687324"/>
              <a:gd name="connsiteX2364" fmla="*/ 1506944 w 1655762"/>
              <a:gd name="connsiteY2364" fmla="*/ 463138 h 1687324"/>
              <a:gd name="connsiteX2365" fmla="*/ 1506944 w 1655762"/>
              <a:gd name="connsiteY2365" fmla="*/ 467613 h 1687324"/>
              <a:gd name="connsiteX2366" fmla="*/ 1500237 w 1655762"/>
              <a:gd name="connsiteY2366" fmla="*/ 454189 h 1687324"/>
              <a:gd name="connsiteX2367" fmla="*/ 1498001 w 1655762"/>
              <a:gd name="connsiteY2367" fmla="*/ 449714 h 1687324"/>
              <a:gd name="connsiteX2368" fmla="*/ 1486822 w 1655762"/>
              <a:gd name="connsiteY2368" fmla="*/ 431815 h 1687324"/>
              <a:gd name="connsiteX2369" fmla="*/ 1491294 w 1655762"/>
              <a:gd name="connsiteY2369" fmla="*/ 438527 h 1687324"/>
              <a:gd name="connsiteX2370" fmla="*/ 1493530 w 1655762"/>
              <a:gd name="connsiteY2370" fmla="*/ 438527 h 1687324"/>
              <a:gd name="connsiteX2371" fmla="*/ 1492762 w 1655762"/>
              <a:gd name="connsiteY2371" fmla="*/ 437028 h 1687324"/>
              <a:gd name="connsiteX2372" fmla="*/ 1492704 w 1655762"/>
              <a:gd name="connsiteY2372" fmla="*/ 436930 h 1687324"/>
              <a:gd name="connsiteX2373" fmla="*/ 1492642 w 1655762"/>
              <a:gd name="connsiteY2373" fmla="*/ 436795 h 1687324"/>
              <a:gd name="connsiteX2374" fmla="*/ 1487940 w 1655762"/>
              <a:gd name="connsiteY2374" fmla="*/ 427620 h 1687324"/>
              <a:gd name="connsiteX2375" fmla="*/ 1482350 w 1655762"/>
              <a:gd name="connsiteY2375" fmla="*/ 418391 h 1687324"/>
              <a:gd name="connsiteX2376" fmla="*/ 1480115 w 1655762"/>
              <a:gd name="connsiteY2376" fmla="*/ 411679 h 1687324"/>
              <a:gd name="connsiteX2377" fmla="*/ 1479306 w 1655762"/>
              <a:gd name="connsiteY2377" fmla="*/ 410774 h 1687324"/>
              <a:gd name="connsiteX2378" fmla="*/ 1477879 w 1655762"/>
              <a:gd name="connsiteY2378" fmla="*/ 407204 h 1687324"/>
              <a:gd name="connsiteX2379" fmla="*/ 1482350 w 1655762"/>
              <a:gd name="connsiteY2379" fmla="*/ 413916 h 1687324"/>
              <a:gd name="connsiteX2380" fmla="*/ 1489058 w 1655762"/>
              <a:gd name="connsiteY2380" fmla="*/ 422865 h 1687324"/>
              <a:gd name="connsiteX2381" fmla="*/ 1486822 w 1655762"/>
              <a:gd name="connsiteY2381" fmla="*/ 416153 h 1687324"/>
              <a:gd name="connsiteX2382" fmla="*/ 1466700 w 1655762"/>
              <a:gd name="connsiteY2382" fmla="*/ 382593 h 1687324"/>
              <a:gd name="connsiteX2383" fmla="*/ 1463041 w 1655762"/>
              <a:gd name="connsiteY2383" fmla="*/ 376897 h 1687324"/>
              <a:gd name="connsiteX2384" fmla="*/ 1459992 w 1655762"/>
              <a:gd name="connsiteY2384" fmla="*/ 371406 h 1687324"/>
              <a:gd name="connsiteX2385" fmla="*/ 1455587 w 1655762"/>
              <a:gd name="connsiteY2385" fmla="*/ 365294 h 1687324"/>
              <a:gd name="connsiteX2386" fmla="*/ 1446577 w 1655762"/>
              <a:gd name="connsiteY2386" fmla="*/ 351269 h 1687324"/>
              <a:gd name="connsiteX2387" fmla="*/ 1455521 w 1655762"/>
              <a:gd name="connsiteY2387" fmla="*/ 362456 h 1687324"/>
              <a:gd name="connsiteX2388" fmla="*/ 1446577 w 1655762"/>
              <a:gd name="connsiteY2388" fmla="*/ 349032 h 1687324"/>
              <a:gd name="connsiteX2389" fmla="*/ 1442106 w 1655762"/>
              <a:gd name="connsiteY2389" fmla="*/ 340082 h 1687324"/>
              <a:gd name="connsiteX2390" fmla="*/ 1446577 w 1655762"/>
              <a:gd name="connsiteY2390" fmla="*/ 344557 h 1687324"/>
              <a:gd name="connsiteX2391" fmla="*/ 1442106 w 1655762"/>
              <a:gd name="connsiteY2391" fmla="*/ 335608 h 1687324"/>
              <a:gd name="connsiteX2392" fmla="*/ 1443503 w 1655762"/>
              <a:gd name="connsiteY2392" fmla="*/ 338964 h 1687324"/>
              <a:gd name="connsiteX2393" fmla="*/ 1446213 w 1655762"/>
              <a:gd name="connsiteY2393" fmla="*/ 341922 h 1687324"/>
              <a:gd name="connsiteX2394" fmla="*/ 1446213 w 1655762"/>
              <a:gd name="connsiteY2394" fmla="*/ 341731 h 1687324"/>
              <a:gd name="connsiteX2395" fmla="*/ 1442944 w 1655762"/>
              <a:gd name="connsiteY2395" fmla="*/ 336447 h 1687324"/>
              <a:gd name="connsiteX2396" fmla="*/ 1437634 w 1655762"/>
              <a:gd name="connsiteY2396" fmla="*/ 328895 h 1687324"/>
              <a:gd name="connsiteX2397" fmla="*/ 1453285 w 1655762"/>
              <a:gd name="connsiteY2397" fmla="*/ 349032 h 1687324"/>
              <a:gd name="connsiteX2398" fmla="*/ 1457756 w 1655762"/>
              <a:gd name="connsiteY2398" fmla="*/ 353507 h 1687324"/>
              <a:gd name="connsiteX2399" fmla="*/ 1444748 w 1655762"/>
              <a:gd name="connsiteY2399" fmla="*/ 333981 h 1687324"/>
              <a:gd name="connsiteX2400" fmla="*/ 1444062 w 1655762"/>
              <a:gd name="connsiteY2400" fmla="*/ 332531 h 1687324"/>
              <a:gd name="connsiteX2401" fmla="*/ 1439870 w 1655762"/>
              <a:gd name="connsiteY2401" fmla="*/ 328895 h 1687324"/>
              <a:gd name="connsiteX2402" fmla="*/ 1435398 w 1655762"/>
              <a:gd name="connsiteY2402" fmla="*/ 319946 h 1687324"/>
              <a:gd name="connsiteX2403" fmla="*/ 1436517 w 1655762"/>
              <a:gd name="connsiteY2403" fmla="*/ 321065 h 1687324"/>
              <a:gd name="connsiteX2404" fmla="*/ 1442106 w 1655762"/>
              <a:gd name="connsiteY2404" fmla="*/ 328895 h 1687324"/>
              <a:gd name="connsiteX2405" fmla="*/ 1451049 w 1655762"/>
              <a:gd name="connsiteY2405" fmla="*/ 340082 h 1687324"/>
              <a:gd name="connsiteX2406" fmla="*/ 1459992 w 1655762"/>
              <a:gd name="connsiteY2406" fmla="*/ 353507 h 1687324"/>
              <a:gd name="connsiteX2407" fmla="*/ 1475643 w 1655762"/>
              <a:gd name="connsiteY2407" fmla="*/ 375880 h 1687324"/>
              <a:gd name="connsiteX2408" fmla="*/ 1473407 w 1655762"/>
              <a:gd name="connsiteY2408" fmla="*/ 373643 h 1687324"/>
              <a:gd name="connsiteX2409" fmla="*/ 1477879 w 1655762"/>
              <a:gd name="connsiteY2409" fmla="*/ 378118 h 1687324"/>
              <a:gd name="connsiteX2410" fmla="*/ 1489058 w 1655762"/>
              <a:gd name="connsiteY2410" fmla="*/ 400492 h 1687324"/>
              <a:gd name="connsiteX2411" fmla="*/ 1488499 w 1655762"/>
              <a:gd name="connsiteY2411" fmla="*/ 401331 h 1687324"/>
              <a:gd name="connsiteX2412" fmla="*/ 1489366 w 1655762"/>
              <a:gd name="connsiteY2412" fmla="*/ 403153 h 1687324"/>
              <a:gd name="connsiteX2413" fmla="*/ 1489058 w 1655762"/>
              <a:gd name="connsiteY2413" fmla="*/ 402729 h 1687324"/>
              <a:gd name="connsiteX2414" fmla="*/ 1489574 w 1655762"/>
              <a:gd name="connsiteY2414" fmla="*/ 403589 h 1687324"/>
              <a:gd name="connsiteX2415" fmla="*/ 1491294 w 1655762"/>
              <a:gd name="connsiteY2415" fmla="*/ 407204 h 1687324"/>
              <a:gd name="connsiteX2416" fmla="*/ 1498001 w 1655762"/>
              <a:gd name="connsiteY2416" fmla="*/ 418391 h 1687324"/>
              <a:gd name="connsiteX2417" fmla="*/ 1502473 w 1655762"/>
              <a:gd name="connsiteY2417" fmla="*/ 425103 h 1687324"/>
              <a:gd name="connsiteX2418" fmla="*/ 1496883 w 1655762"/>
              <a:gd name="connsiteY2418" fmla="*/ 415781 h 1687324"/>
              <a:gd name="connsiteX2419" fmla="*/ 1491294 w 1655762"/>
              <a:gd name="connsiteY2419" fmla="*/ 402729 h 1687324"/>
              <a:gd name="connsiteX2420" fmla="*/ 1482350 w 1655762"/>
              <a:gd name="connsiteY2420" fmla="*/ 384830 h 1687324"/>
              <a:gd name="connsiteX2421" fmla="*/ 1476953 w 1655762"/>
              <a:gd name="connsiteY2421" fmla="*/ 376429 h 1687324"/>
              <a:gd name="connsiteX2422" fmla="*/ 1475284 w 1655762"/>
              <a:gd name="connsiteY2422" fmla="*/ 374121 h 1687324"/>
              <a:gd name="connsiteX2423" fmla="*/ 1474066 w 1655762"/>
              <a:gd name="connsiteY2423" fmla="*/ 372244 h 1687324"/>
              <a:gd name="connsiteX2424" fmla="*/ 1474530 w 1655762"/>
              <a:gd name="connsiteY2424" fmla="*/ 372657 h 1687324"/>
              <a:gd name="connsiteX2425" fmla="*/ 1462228 w 1655762"/>
              <a:gd name="connsiteY2425" fmla="*/ 353507 h 1687324"/>
              <a:gd name="connsiteX2426" fmla="*/ 1466700 w 1655762"/>
              <a:gd name="connsiteY2426" fmla="*/ 360219 h 1687324"/>
              <a:gd name="connsiteX2427" fmla="*/ 1457756 w 1655762"/>
              <a:gd name="connsiteY2427" fmla="*/ 344557 h 1687324"/>
              <a:gd name="connsiteX2428" fmla="*/ 1450828 w 1655762"/>
              <a:gd name="connsiteY2428" fmla="*/ 335891 h 1687324"/>
              <a:gd name="connsiteX2429" fmla="*/ 1449542 w 1655762"/>
              <a:gd name="connsiteY2429" fmla="*/ 334747 h 1687324"/>
              <a:gd name="connsiteX2430" fmla="*/ 1451329 w 1655762"/>
              <a:gd name="connsiteY2430" fmla="*/ 338125 h 1687324"/>
              <a:gd name="connsiteX2431" fmla="*/ 1455521 w 1655762"/>
              <a:gd name="connsiteY2431" fmla="*/ 344557 h 1687324"/>
              <a:gd name="connsiteX2432" fmla="*/ 1442106 w 1655762"/>
              <a:gd name="connsiteY2432" fmla="*/ 328895 h 1687324"/>
              <a:gd name="connsiteX2433" fmla="*/ 1439870 w 1655762"/>
              <a:gd name="connsiteY2433" fmla="*/ 324421 h 1687324"/>
              <a:gd name="connsiteX2434" fmla="*/ 1436517 w 1655762"/>
              <a:gd name="connsiteY2434" fmla="*/ 321065 h 1687324"/>
              <a:gd name="connsiteX2435" fmla="*/ 1430927 w 1655762"/>
              <a:gd name="connsiteY2435" fmla="*/ 313234 h 1687324"/>
              <a:gd name="connsiteX2436" fmla="*/ 1415276 w 1655762"/>
              <a:gd name="connsiteY2436" fmla="*/ 295335 h 1687324"/>
              <a:gd name="connsiteX2437" fmla="*/ 1417512 w 1655762"/>
              <a:gd name="connsiteY2437" fmla="*/ 297572 h 1687324"/>
              <a:gd name="connsiteX2438" fmla="*/ 1401862 w 1655762"/>
              <a:gd name="connsiteY2438" fmla="*/ 281912 h 1687324"/>
              <a:gd name="connsiteX2439" fmla="*/ 1401861 w 1655762"/>
              <a:gd name="connsiteY2439" fmla="*/ 281910 h 1687324"/>
              <a:gd name="connsiteX2440" fmla="*/ 1401860 w 1655762"/>
              <a:gd name="connsiteY2440" fmla="*/ 281909 h 1687324"/>
              <a:gd name="connsiteX2441" fmla="*/ 1401791 w 1655762"/>
              <a:gd name="connsiteY2441" fmla="*/ 281826 h 1687324"/>
              <a:gd name="connsiteX2442" fmla="*/ 1397948 w 1655762"/>
              <a:gd name="connsiteY2442" fmla="*/ 277156 h 1687324"/>
              <a:gd name="connsiteX2443" fmla="*/ 1397915 w 1655762"/>
              <a:gd name="connsiteY2443" fmla="*/ 277172 h 1687324"/>
              <a:gd name="connsiteX2444" fmla="*/ 1390682 w 1655762"/>
              <a:gd name="connsiteY2444" fmla="*/ 268486 h 1687324"/>
              <a:gd name="connsiteX2445" fmla="*/ 1392918 w 1655762"/>
              <a:gd name="connsiteY2445" fmla="*/ 270723 h 1687324"/>
              <a:gd name="connsiteX2446" fmla="*/ 1386355 w 1655762"/>
              <a:gd name="connsiteY2446" fmla="*/ 264156 h 1687324"/>
              <a:gd name="connsiteX2447" fmla="*/ 1376652 w 1655762"/>
              <a:gd name="connsiteY2447" fmla="*/ 255877 h 1687324"/>
              <a:gd name="connsiteX2448" fmla="*/ 1375502 w 1655762"/>
              <a:gd name="connsiteY2448" fmla="*/ 254650 h 1687324"/>
              <a:gd name="connsiteX2449" fmla="*/ 1377267 w 1655762"/>
              <a:gd name="connsiteY2449" fmla="*/ 257299 h 1687324"/>
              <a:gd name="connsiteX2450" fmla="*/ 1383974 w 1655762"/>
              <a:gd name="connsiteY2450" fmla="*/ 264011 h 1687324"/>
              <a:gd name="connsiteX2451" fmla="*/ 1393055 w 1655762"/>
              <a:gd name="connsiteY2451" fmla="*/ 274916 h 1687324"/>
              <a:gd name="connsiteX2452" fmla="*/ 1388725 w 1655762"/>
              <a:gd name="connsiteY2452" fmla="*/ 270164 h 1687324"/>
              <a:gd name="connsiteX2453" fmla="*/ 1381738 w 1655762"/>
              <a:gd name="connsiteY2453" fmla="*/ 264011 h 1687324"/>
              <a:gd name="connsiteX2454" fmla="*/ 1397389 w 1655762"/>
              <a:gd name="connsiteY2454" fmla="*/ 281910 h 1687324"/>
              <a:gd name="connsiteX2455" fmla="*/ 1413040 w 1655762"/>
              <a:gd name="connsiteY2455" fmla="*/ 302047 h 1687324"/>
              <a:gd name="connsiteX2456" fmla="*/ 1413040 w 1655762"/>
              <a:gd name="connsiteY2456" fmla="*/ 304284 h 1687324"/>
              <a:gd name="connsiteX2457" fmla="*/ 1420571 w 1655762"/>
              <a:gd name="connsiteY2457" fmla="*/ 313705 h 1687324"/>
              <a:gd name="connsiteX2458" fmla="*/ 1421145 w 1655762"/>
              <a:gd name="connsiteY2458" fmla="*/ 314632 h 1687324"/>
              <a:gd name="connsiteX2459" fmla="*/ 1426455 w 1655762"/>
              <a:gd name="connsiteY2459" fmla="*/ 322183 h 1687324"/>
              <a:gd name="connsiteX2460" fmla="*/ 1435398 w 1655762"/>
              <a:gd name="connsiteY2460" fmla="*/ 335608 h 1687324"/>
              <a:gd name="connsiteX2461" fmla="*/ 1447695 w 1655762"/>
              <a:gd name="connsiteY2461" fmla="*/ 354346 h 1687324"/>
              <a:gd name="connsiteX2462" fmla="*/ 1455587 w 1655762"/>
              <a:gd name="connsiteY2462" fmla="*/ 365294 h 1687324"/>
              <a:gd name="connsiteX2463" fmla="*/ 1463041 w 1655762"/>
              <a:gd name="connsiteY2463" fmla="*/ 376897 h 1687324"/>
              <a:gd name="connsiteX2464" fmla="*/ 1471171 w 1655762"/>
              <a:gd name="connsiteY2464" fmla="*/ 391542 h 1687324"/>
              <a:gd name="connsiteX2465" fmla="*/ 1473407 w 1655762"/>
              <a:gd name="connsiteY2465" fmla="*/ 396017 h 1687324"/>
              <a:gd name="connsiteX2466" fmla="*/ 1455521 w 1655762"/>
              <a:gd name="connsiteY2466" fmla="*/ 369168 h 1687324"/>
              <a:gd name="connsiteX2467" fmla="*/ 1437634 w 1655762"/>
              <a:gd name="connsiteY2467" fmla="*/ 342320 h 1687324"/>
              <a:gd name="connsiteX2468" fmla="*/ 1435398 w 1655762"/>
              <a:gd name="connsiteY2468" fmla="*/ 340082 h 1687324"/>
              <a:gd name="connsiteX2469" fmla="*/ 1426455 w 1655762"/>
              <a:gd name="connsiteY2469" fmla="*/ 328895 h 1687324"/>
              <a:gd name="connsiteX2470" fmla="*/ 1444341 w 1655762"/>
              <a:gd name="connsiteY2470" fmla="*/ 353507 h 1687324"/>
              <a:gd name="connsiteX2471" fmla="*/ 1446577 w 1655762"/>
              <a:gd name="connsiteY2471" fmla="*/ 360219 h 1687324"/>
              <a:gd name="connsiteX2472" fmla="*/ 1442106 w 1655762"/>
              <a:gd name="connsiteY2472" fmla="*/ 351269 h 1687324"/>
              <a:gd name="connsiteX2473" fmla="*/ 1426455 w 1655762"/>
              <a:gd name="connsiteY2473" fmla="*/ 331133 h 1687324"/>
              <a:gd name="connsiteX2474" fmla="*/ 1413040 w 1655762"/>
              <a:gd name="connsiteY2474" fmla="*/ 313234 h 1687324"/>
              <a:gd name="connsiteX2475" fmla="*/ 1410804 w 1655762"/>
              <a:gd name="connsiteY2475" fmla="*/ 310996 h 1687324"/>
              <a:gd name="connsiteX2476" fmla="*/ 1406332 w 1655762"/>
              <a:gd name="connsiteY2476" fmla="*/ 304284 h 1687324"/>
              <a:gd name="connsiteX2477" fmla="*/ 1404097 w 1655762"/>
              <a:gd name="connsiteY2477" fmla="*/ 302047 h 1687324"/>
              <a:gd name="connsiteX2478" fmla="*/ 1401861 w 1655762"/>
              <a:gd name="connsiteY2478" fmla="*/ 297572 h 1687324"/>
              <a:gd name="connsiteX2479" fmla="*/ 1397389 w 1655762"/>
              <a:gd name="connsiteY2479" fmla="*/ 293097 h 1687324"/>
              <a:gd name="connsiteX2480" fmla="*/ 1399625 w 1655762"/>
              <a:gd name="connsiteY2480" fmla="*/ 297572 h 1687324"/>
              <a:gd name="connsiteX2481" fmla="*/ 1392918 w 1655762"/>
              <a:gd name="connsiteY2481" fmla="*/ 288623 h 1687324"/>
              <a:gd name="connsiteX2482" fmla="*/ 1388446 w 1655762"/>
              <a:gd name="connsiteY2482" fmla="*/ 281910 h 1687324"/>
              <a:gd name="connsiteX2483" fmla="*/ 1395153 w 1655762"/>
              <a:gd name="connsiteY2483" fmla="*/ 288623 h 1687324"/>
              <a:gd name="connsiteX2484" fmla="*/ 1388448 w 1655762"/>
              <a:gd name="connsiteY2484" fmla="*/ 279675 h 1687324"/>
              <a:gd name="connsiteX2485" fmla="*/ 1395153 w 1655762"/>
              <a:gd name="connsiteY2485" fmla="*/ 286385 h 1687324"/>
              <a:gd name="connsiteX2486" fmla="*/ 1408568 w 1655762"/>
              <a:gd name="connsiteY2486" fmla="*/ 302047 h 1687324"/>
              <a:gd name="connsiteX2487" fmla="*/ 1392918 w 1655762"/>
              <a:gd name="connsiteY2487" fmla="*/ 279673 h 1687324"/>
              <a:gd name="connsiteX2488" fmla="*/ 1390682 w 1655762"/>
              <a:gd name="connsiteY2488" fmla="*/ 277436 h 1687324"/>
              <a:gd name="connsiteX2489" fmla="*/ 1388446 w 1655762"/>
              <a:gd name="connsiteY2489" fmla="*/ 277436 h 1687324"/>
              <a:gd name="connsiteX2490" fmla="*/ 1381738 w 1655762"/>
              <a:gd name="connsiteY2490" fmla="*/ 272961 h 1687324"/>
              <a:gd name="connsiteX2491" fmla="*/ 1375031 w 1655762"/>
              <a:gd name="connsiteY2491" fmla="*/ 264011 h 1687324"/>
              <a:gd name="connsiteX2492" fmla="*/ 1368323 w 1655762"/>
              <a:gd name="connsiteY2492" fmla="*/ 255062 h 1687324"/>
              <a:gd name="connsiteX2493" fmla="*/ 1357144 w 1655762"/>
              <a:gd name="connsiteY2493" fmla="*/ 243875 h 1687324"/>
              <a:gd name="connsiteX2494" fmla="*/ 1359380 w 1655762"/>
              <a:gd name="connsiteY2494" fmla="*/ 246112 h 1687324"/>
              <a:gd name="connsiteX2495" fmla="*/ 1370559 w 1655762"/>
              <a:gd name="connsiteY2495" fmla="*/ 259537 h 1687324"/>
              <a:gd name="connsiteX2496" fmla="*/ 1381738 w 1655762"/>
              <a:gd name="connsiteY2496" fmla="*/ 272961 h 1687324"/>
              <a:gd name="connsiteX2497" fmla="*/ 1374848 w 1655762"/>
              <a:gd name="connsiteY2497" fmla="*/ 267051 h 1687324"/>
              <a:gd name="connsiteX2498" fmla="*/ 1376638 w 1655762"/>
              <a:gd name="connsiteY2498" fmla="*/ 268206 h 1687324"/>
              <a:gd name="connsiteX2499" fmla="*/ 1375031 w 1655762"/>
              <a:gd name="connsiteY2499" fmla="*/ 266249 h 1687324"/>
              <a:gd name="connsiteX2500" fmla="*/ 1366088 w 1655762"/>
              <a:gd name="connsiteY2500" fmla="*/ 258045 h 1687324"/>
              <a:gd name="connsiteX2501" fmla="*/ 1366088 w 1655762"/>
              <a:gd name="connsiteY2501" fmla="*/ 257299 h 1687324"/>
              <a:gd name="connsiteX2502" fmla="*/ 1359380 w 1655762"/>
              <a:gd name="connsiteY2502" fmla="*/ 250587 h 1687324"/>
              <a:gd name="connsiteX2503" fmla="*/ 1361616 w 1655762"/>
              <a:gd name="connsiteY2503" fmla="*/ 250587 h 1687324"/>
              <a:gd name="connsiteX2504" fmla="*/ 1352673 w 1655762"/>
              <a:gd name="connsiteY2504" fmla="*/ 241637 h 1687324"/>
              <a:gd name="connsiteX2505" fmla="*/ 1348688 w 1655762"/>
              <a:gd name="connsiteY2505" fmla="*/ 238979 h 1687324"/>
              <a:gd name="connsiteX2506" fmla="*/ 1345965 w 1655762"/>
              <a:gd name="connsiteY2506" fmla="*/ 237163 h 1687324"/>
              <a:gd name="connsiteX2507" fmla="*/ 1353631 w 1655762"/>
              <a:gd name="connsiteY2507" fmla="*/ 246112 h 1687324"/>
              <a:gd name="connsiteX2508" fmla="*/ 1352673 w 1655762"/>
              <a:gd name="connsiteY2508" fmla="*/ 246112 h 1687324"/>
              <a:gd name="connsiteX2509" fmla="*/ 1352673 w 1655762"/>
              <a:gd name="connsiteY2509" fmla="*/ 248350 h 1687324"/>
              <a:gd name="connsiteX2510" fmla="*/ 1343729 w 1655762"/>
              <a:gd name="connsiteY2510" fmla="*/ 239400 h 1687324"/>
              <a:gd name="connsiteX2511" fmla="*/ 1332550 w 1655762"/>
              <a:gd name="connsiteY2511" fmla="*/ 230451 h 1687324"/>
              <a:gd name="connsiteX2512" fmla="*/ 1341494 w 1655762"/>
              <a:gd name="connsiteY2512" fmla="*/ 239400 h 1687324"/>
              <a:gd name="connsiteX2513" fmla="*/ 1350437 w 1655762"/>
              <a:gd name="connsiteY2513" fmla="*/ 248350 h 1687324"/>
              <a:gd name="connsiteX2514" fmla="*/ 1368323 w 1655762"/>
              <a:gd name="connsiteY2514" fmla="*/ 266249 h 1687324"/>
              <a:gd name="connsiteX2515" fmla="*/ 1386210 w 1655762"/>
              <a:gd name="connsiteY2515" fmla="*/ 284148 h 1687324"/>
              <a:gd name="connsiteX2516" fmla="*/ 1392918 w 1655762"/>
              <a:gd name="connsiteY2516" fmla="*/ 293097 h 1687324"/>
              <a:gd name="connsiteX2517" fmla="*/ 1399625 w 1655762"/>
              <a:gd name="connsiteY2517" fmla="*/ 302047 h 1687324"/>
              <a:gd name="connsiteX2518" fmla="*/ 1410804 w 1655762"/>
              <a:gd name="connsiteY2518" fmla="*/ 313234 h 1687324"/>
              <a:gd name="connsiteX2519" fmla="*/ 1415276 w 1655762"/>
              <a:gd name="connsiteY2519" fmla="*/ 317709 h 1687324"/>
              <a:gd name="connsiteX2520" fmla="*/ 1419747 w 1655762"/>
              <a:gd name="connsiteY2520" fmla="*/ 324421 h 1687324"/>
              <a:gd name="connsiteX2521" fmla="*/ 1415276 w 1655762"/>
              <a:gd name="connsiteY2521" fmla="*/ 319946 h 1687324"/>
              <a:gd name="connsiteX2522" fmla="*/ 1426455 w 1655762"/>
              <a:gd name="connsiteY2522" fmla="*/ 335608 h 1687324"/>
              <a:gd name="connsiteX2523" fmla="*/ 1425896 w 1655762"/>
              <a:gd name="connsiteY2523" fmla="*/ 336167 h 1687324"/>
              <a:gd name="connsiteX2524" fmla="*/ 1423548 w 1655762"/>
              <a:gd name="connsiteY2524" fmla="*/ 334489 h 1687324"/>
              <a:gd name="connsiteX2525" fmla="*/ 1423381 w 1655762"/>
              <a:gd name="connsiteY2525" fmla="*/ 334209 h 1687324"/>
              <a:gd name="connsiteX2526" fmla="*/ 1418247 w 1655762"/>
              <a:gd name="connsiteY2526" fmla="*/ 327604 h 1687324"/>
              <a:gd name="connsiteX2527" fmla="*/ 1417786 w 1655762"/>
              <a:gd name="connsiteY2527" fmla="*/ 327129 h 1687324"/>
              <a:gd name="connsiteX2528" fmla="*/ 1421424 w 1655762"/>
              <a:gd name="connsiteY2528" fmla="*/ 333370 h 1687324"/>
              <a:gd name="connsiteX2529" fmla="*/ 1423178 w 1655762"/>
              <a:gd name="connsiteY2529" fmla="*/ 334990 h 1687324"/>
              <a:gd name="connsiteX2530" fmla="*/ 1426764 w 1655762"/>
              <a:gd name="connsiteY2530" fmla="*/ 339851 h 1687324"/>
              <a:gd name="connsiteX2531" fmla="*/ 1430927 w 1655762"/>
              <a:gd name="connsiteY2531" fmla="*/ 346794 h 1687324"/>
              <a:gd name="connsiteX2532" fmla="*/ 1432121 w 1655762"/>
              <a:gd name="connsiteY2532" fmla="*/ 348354 h 1687324"/>
              <a:gd name="connsiteX2533" fmla="*/ 1435398 w 1655762"/>
              <a:gd name="connsiteY2533" fmla="*/ 353507 h 1687324"/>
              <a:gd name="connsiteX2534" fmla="*/ 1433162 w 1655762"/>
              <a:gd name="connsiteY2534" fmla="*/ 351269 h 1687324"/>
              <a:gd name="connsiteX2535" fmla="*/ 1428691 w 1655762"/>
              <a:gd name="connsiteY2535" fmla="*/ 344557 h 1687324"/>
              <a:gd name="connsiteX2536" fmla="*/ 1421983 w 1655762"/>
              <a:gd name="connsiteY2536" fmla="*/ 337845 h 1687324"/>
              <a:gd name="connsiteX2537" fmla="*/ 1421983 w 1655762"/>
              <a:gd name="connsiteY2537" fmla="*/ 335608 h 1687324"/>
              <a:gd name="connsiteX2538" fmla="*/ 1413040 w 1655762"/>
              <a:gd name="connsiteY2538" fmla="*/ 322183 h 1687324"/>
              <a:gd name="connsiteX2539" fmla="*/ 1411994 w 1655762"/>
              <a:gd name="connsiteY2539" fmla="*/ 321735 h 1687324"/>
              <a:gd name="connsiteX2540" fmla="*/ 1411084 w 1655762"/>
              <a:gd name="connsiteY2540" fmla="*/ 321344 h 1687324"/>
              <a:gd name="connsiteX2541" fmla="*/ 1410804 w 1655762"/>
              <a:gd name="connsiteY2541" fmla="*/ 322183 h 1687324"/>
              <a:gd name="connsiteX2542" fmla="*/ 1402151 w 1655762"/>
              <a:gd name="connsiteY2542" fmla="*/ 310533 h 1687324"/>
              <a:gd name="connsiteX2543" fmla="*/ 1399117 w 1655762"/>
              <a:gd name="connsiteY2543" fmla="*/ 308968 h 1687324"/>
              <a:gd name="connsiteX2544" fmla="*/ 1395677 w 1655762"/>
              <a:gd name="connsiteY2544" fmla="*/ 302147 h 1687324"/>
              <a:gd name="connsiteX2545" fmla="*/ 1394837 w 1655762"/>
              <a:gd name="connsiteY2545" fmla="*/ 300733 h 1687324"/>
              <a:gd name="connsiteX2546" fmla="*/ 1381738 w 1655762"/>
              <a:gd name="connsiteY2546" fmla="*/ 284148 h 1687324"/>
              <a:gd name="connsiteX2547" fmla="*/ 1381299 w 1655762"/>
              <a:gd name="connsiteY2547" fmla="*/ 283679 h 1687324"/>
              <a:gd name="connsiteX2548" fmla="*/ 1387475 w 1655762"/>
              <a:gd name="connsiteY2548" fmla="*/ 292101 h 1687324"/>
              <a:gd name="connsiteX2549" fmla="*/ 1377097 w 1655762"/>
              <a:gd name="connsiteY2549" fmla="*/ 279128 h 1687324"/>
              <a:gd name="connsiteX2550" fmla="*/ 1368323 w 1655762"/>
              <a:gd name="connsiteY2550" fmla="*/ 268486 h 1687324"/>
              <a:gd name="connsiteX2551" fmla="*/ 1369441 w 1655762"/>
              <a:gd name="connsiteY2551" fmla="*/ 270724 h 1687324"/>
              <a:gd name="connsiteX2552" fmla="*/ 1370559 w 1655762"/>
              <a:gd name="connsiteY2552" fmla="*/ 272961 h 1687324"/>
              <a:gd name="connsiteX2553" fmla="*/ 1363852 w 1655762"/>
              <a:gd name="connsiteY2553" fmla="*/ 266249 h 1687324"/>
              <a:gd name="connsiteX2554" fmla="*/ 1366088 w 1655762"/>
              <a:gd name="connsiteY2554" fmla="*/ 266249 h 1687324"/>
              <a:gd name="connsiteX2555" fmla="*/ 1360897 w 1655762"/>
              <a:gd name="connsiteY2555" fmla="*/ 261054 h 1687324"/>
              <a:gd name="connsiteX2556" fmla="*/ 1359536 w 1655762"/>
              <a:gd name="connsiteY2556" fmla="*/ 260033 h 1687324"/>
              <a:gd name="connsiteX2557" fmla="*/ 1359633 w 1655762"/>
              <a:gd name="connsiteY2557" fmla="*/ 259790 h 1687324"/>
              <a:gd name="connsiteX2558" fmla="*/ 1350437 w 1655762"/>
              <a:gd name="connsiteY2558" fmla="*/ 250587 h 1687324"/>
              <a:gd name="connsiteX2559" fmla="*/ 1337022 w 1655762"/>
              <a:gd name="connsiteY2559" fmla="*/ 241637 h 1687324"/>
              <a:gd name="connsiteX2560" fmla="*/ 1334787 w 1655762"/>
              <a:gd name="connsiteY2560" fmla="*/ 239400 h 1687324"/>
              <a:gd name="connsiteX2561" fmla="*/ 1337581 w 1655762"/>
              <a:gd name="connsiteY2561" fmla="*/ 239959 h 1687324"/>
              <a:gd name="connsiteX2562" fmla="*/ 1337022 w 1655762"/>
              <a:gd name="connsiteY2562" fmla="*/ 237163 h 1687324"/>
              <a:gd name="connsiteX2563" fmla="*/ 1325848 w 1655762"/>
              <a:gd name="connsiteY2563" fmla="*/ 228218 h 1687324"/>
              <a:gd name="connsiteX2564" fmla="*/ 1325843 w 1655762"/>
              <a:gd name="connsiteY2564" fmla="*/ 228213 h 1687324"/>
              <a:gd name="connsiteX2565" fmla="*/ 1325843 w 1655762"/>
              <a:gd name="connsiteY2565" fmla="*/ 228214 h 1687324"/>
              <a:gd name="connsiteX2566" fmla="*/ 1323607 w 1655762"/>
              <a:gd name="connsiteY2566" fmla="*/ 225976 h 1687324"/>
              <a:gd name="connsiteX2567" fmla="*/ 1334786 w 1655762"/>
              <a:gd name="connsiteY2567" fmla="*/ 234925 h 1687324"/>
              <a:gd name="connsiteX2568" fmla="*/ 1332550 w 1655762"/>
              <a:gd name="connsiteY2568" fmla="*/ 232688 h 1687324"/>
              <a:gd name="connsiteX2569" fmla="*/ 1307956 w 1655762"/>
              <a:gd name="connsiteY2569" fmla="*/ 212552 h 1687324"/>
              <a:gd name="connsiteX2570" fmla="*/ 1314664 w 1655762"/>
              <a:gd name="connsiteY2570" fmla="*/ 217026 h 1687324"/>
              <a:gd name="connsiteX2571" fmla="*/ 1325711 w 1655762"/>
              <a:gd name="connsiteY2571" fmla="*/ 225787 h 1687324"/>
              <a:gd name="connsiteX2572" fmla="*/ 1333948 w 1655762"/>
              <a:gd name="connsiteY2572" fmla="*/ 233807 h 1687324"/>
              <a:gd name="connsiteX2573" fmla="*/ 1345965 w 1655762"/>
              <a:gd name="connsiteY2573" fmla="*/ 243875 h 1687324"/>
              <a:gd name="connsiteX2574" fmla="*/ 1329476 w 1655762"/>
              <a:gd name="connsiteY2574" fmla="*/ 228773 h 1687324"/>
              <a:gd name="connsiteX2575" fmla="*/ 1325711 w 1655762"/>
              <a:gd name="connsiteY2575" fmla="*/ 225787 h 1687324"/>
              <a:gd name="connsiteX2576" fmla="*/ 1323607 w 1655762"/>
              <a:gd name="connsiteY2576" fmla="*/ 223738 h 1687324"/>
              <a:gd name="connsiteX2577" fmla="*/ 1316698 w 1655762"/>
              <a:gd name="connsiteY2577" fmla="*/ 216824 h 1687324"/>
              <a:gd name="connsiteX2578" fmla="*/ 1309915 w 1655762"/>
              <a:gd name="connsiteY2578" fmla="*/ 210962 h 1687324"/>
              <a:gd name="connsiteX2579" fmla="*/ 1307347 w 1655762"/>
              <a:gd name="connsiteY2579" fmla="*/ 208919 h 1687324"/>
              <a:gd name="connsiteX2580" fmla="*/ 1298516 w 1655762"/>
              <a:gd name="connsiteY2580" fmla="*/ 202607 h 1687324"/>
              <a:gd name="connsiteX2581" fmla="*/ 1298175 w 1655762"/>
              <a:gd name="connsiteY2581" fmla="*/ 202204 h 1687324"/>
              <a:gd name="connsiteX2582" fmla="*/ 1295692 w 1655762"/>
              <a:gd name="connsiteY2582" fmla="*/ 200576 h 1687324"/>
              <a:gd name="connsiteX2583" fmla="*/ 1296988 w 1655762"/>
              <a:gd name="connsiteY2583" fmla="*/ 201613 h 1687324"/>
              <a:gd name="connsiteX2584" fmla="*/ 1295690 w 1655762"/>
              <a:gd name="connsiteY2584" fmla="*/ 200575 h 1687324"/>
              <a:gd name="connsiteX2585" fmla="*/ 1292613 w 1655762"/>
              <a:gd name="connsiteY2585" fmla="*/ 198557 h 1687324"/>
              <a:gd name="connsiteX2586" fmla="*/ 1290709 w 1655762"/>
              <a:gd name="connsiteY2586" fmla="*/ 196890 h 1687324"/>
              <a:gd name="connsiteX2587" fmla="*/ 1291084 w 1655762"/>
              <a:gd name="connsiteY2587" fmla="*/ 196890 h 1687324"/>
              <a:gd name="connsiteX2588" fmla="*/ 1292224 w 1655762"/>
              <a:gd name="connsiteY2588" fmla="*/ 196890 h 1687324"/>
              <a:gd name="connsiteX2589" fmla="*/ 1291800 w 1655762"/>
              <a:gd name="connsiteY2589" fmla="*/ 196552 h 1687324"/>
              <a:gd name="connsiteX2590" fmla="*/ 1286437 w 1655762"/>
              <a:gd name="connsiteY2590" fmla="*/ 192974 h 1687324"/>
              <a:gd name="connsiteX2591" fmla="*/ 1278891 w 1655762"/>
              <a:gd name="connsiteY2591" fmla="*/ 185703 h 1687324"/>
              <a:gd name="connsiteX2592" fmla="*/ 1278848 w 1655762"/>
              <a:gd name="connsiteY2592" fmla="*/ 185694 h 1687324"/>
              <a:gd name="connsiteX2593" fmla="*/ 1278891 w 1655762"/>
              <a:gd name="connsiteY2593" fmla="*/ 185738 h 1687324"/>
              <a:gd name="connsiteX2594" fmla="*/ 1278816 w 1655762"/>
              <a:gd name="connsiteY2594" fmla="*/ 185688 h 1687324"/>
              <a:gd name="connsiteX2595" fmla="*/ 1276096 w 1655762"/>
              <a:gd name="connsiteY2595" fmla="*/ 185144 h 1687324"/>
              <a:gd name="connsiteX2596" fmla="*/ 1269947 w 1655762"/>
              <a:gd name="connsiteY2596" fmla="*/ 181228 h 1687324"/>
              <a:gd name="connsiteX2597" fmla="*/ 1284589 w 1655762"/>
              <a:gd name="connsiteY2597" fmla="*/ 191694 h 1687324"/>
              <a:gd name="connsiteX2598" fmla="*/ 1285598 w 1655762"/>
              <a:gd name="connsiteY2598" fmla="*/ 192415 h 1687324"/>
              <a:gd name="connsiteX2599" fmla="*/ 1285071 w 1655762"/>
              <a:gd name="connsiteY2599" fmla="*/ 192080 h 1687324"/>
              <a:gd name="connsiteX2600" fmla="*/ 1261004 w 1655762"/>
              <a:gd name="connsiteY2600" fmla="*/ 176753 h 1687324"/>
              <a:gd name="connsiteX2601" fmla="*/ 1267711 w 1655762"/>
              <a:gd name="connsiteY2601" fmla="*/ 181228 h 1687324"/>
              <a:gd name="connsiteX2602" fmla="*/ 1254297 w 1655762"/>
              <a:gd name="connsiteY2602" fmla="*/ 172279 h 1687324"/>
              <a:gd name="connsiteX2603" fmla="*/ 1243341 w 1655762"/>
              <a:gd name="connsiteY2603" fmla="*/ 164448 h 1687324"/>
              <a:gd name="connsiteX2604" fmla="*/ 1242279 w 1655762"/>
              <a:gd name="connsiteY2604" fmla="*/ 163609 h 1687324"/>
              <a:gd name="connsiteX2605" fmla="*/ 1238646 w 1655762"/>
              <a:gd name="connsiteY2605" fmla="*/ 161092 h 1687324"/>
              <a:gd name="connsiteX2606" fmla="*/ 1243341 w 1655762"/>
              <a:gd name="connsiteY2606" fmla="*/ 164448 h 1687324"/>
              <a:gd name="connsiteX2607" fmla="*/ 1247589 w 1655762"/>
              <a:gd name="connsiteY2607" fmla="*/ 167804 h 1687324"/>
              <a:gd name="connsiteX2608" fmla="*/ 1220759 w 1655762"/>
              <a:gd name="connsiteY2608" fmla="*/ 149905 h 1687324"/>
              <a:gd name="connsiteX2609" fmla="*/ 1218523 w 1655762"/>
              <a:gd name="connsiteY2609" fmla="*/ 149905 h 1687324"/>
              <a:gd name="connsiteX2610" fmla="*/ 1207344 w 1655762"/>
              <a:gd name="connsiteY2610" fmla="*/ 143193 h 1687324"/>
              <a:gd name="connsiteX2611" fmla="*/ 1216288 w 1655762"/>
              <a:gd name="connsiteY2611" fmla="*/ 147667 h 1687324"/>
              <a:gd name="connsiteX2612" fmla="*/ 1202873 w 1655762"/>
              <a:gd name="connsiteY2612" fmla="*/ 138718 h 1687324"/>
              <a:gd name="connsiteX2613" fmla="*/ 1191917 w 1655762"/>
              <a:gd name="connsiteY2613" fmla="*/ 132453 h 1687324"/>
              <a:gd name="connsiteX2614" fmla="*/ 1196165 w 1655762"/>
              <a:gd name="connsiteY2614" fmla="*/ 134243 h 1687324"/>
              <a:gd name="connsiteX2615" fmla="*/ 1180514 w 1655762"/>
              <a:gd name="connsiteY2615" fmla="*/ 125294 h 1687324"/>
              <a:gd name="connsiteX2616" fmla="*/ 1178279 w 1655762"/>
              <a:gd name="connsiteY2616" fmla="*/ 123056 h 1687324"/>
              <a:gd name="connsiteX2617" fmla="*/ 1171571 w 1655762"/>
              <a:gd name="connsiteY2617" fmla="*/ 120819 h 1687324"/>
              <a:gd name="connsiteX2618" fmla="*/ 1151449 w 1655762"/>
              <a:gd name="connsiteY2618" fmla="*/ 109632 h 1687324"/>
              <a:gd name="connsiteX2619" fmla="*/ 1153685 w 1655762"/>
              <a:gd name="connsiteY2619" fmla="*/ 109632 h 1687324"/>
              <a:gd name="connsiteX2620" fmla="*/ 1144741 w 1655762"/>
              <a:gd name="connsiteY2620" fmla="*/ 105157 h 1687324"/>
              <a:gd name="connsiteX2621" fmla="*/ 1133562 w 1655762"/>
              <a:gd name="connsiteY2621" fmla="*/ 102920 h 1687324"/>
              <a:gd name="connsiteX2622" fmla="*/ 1126855 w 1655762"/>
              <a:gd name="connsiteY2622" fmla="*/ 98445 h 1687324"/>
              <a:gd name="connsiteX2623" fmla="*/ 1122383 w 1655762"/>
              <a:gd name="connsiteY2623" fmla="*/ 98445 h 1687324"/>
              <a:gd name="connsiteX2624" fmla="*/ 1122383 w 1655762"/>
              <a:gd name="connsiteY2624" fmla="*/ 96208 h 1687324"/>
              <a:gd name="connsiteX2625" fmla="*/ 1113440 w 1655762"/>
              <a:gd name="connsiteY2625" fmla="*/ 93970 h 1687324"/>
              <a:gd name="connsiteX2626" fmla="*/ 1113161 w 1655762"/>
              <a:gd name="connsiteY2626" fmla="*/ 93970 h 1687324"/>
              <a:gd name="connsiteX2627" fmla="*/ 1111610 w 1655762"/>
              <a:gd name="connsiteY2627" fmla="*/ 93970 h 1687324"/>
              <a:gd name="connsiteX2628" fmla="*/ 1106732 w 1655762"/>
              <a:gd name="connsiteY2628" fmla="*/ 91733 h 1687324"/>
              <a:gd name="connsiteX2629" fmla="*/ 1108968 w 1655762"/>
              <a:gd name="connsiteY2629" fmla="*/ 91733 h 1687324"/>
              <a:gd name="connsiteX2630" fmla="*/ 1102261 w 1655762"/>
              <a:gd name="connsiteY2630" fmla="*/ 89495 h 1687324"/>
              <a:gd name="connsiteX2631" fmla="*/ 1095553 w 1655762"/>
              <a:gd name="connsiteY2631" fmla="*/ 87258 h 1687324"/>
              <a:gd name="connsiteX2632" fmla="*/ 1100025 w 1655762"/>
              <a:gd name="connsiteY2632" fmla="*/ 87258 h 1687324"/>
              <a:gd name="connsiteX2633" fmla="*/ 1111204 w 1655762"/>
              <a:gd name="connsiteY2633" fmla="*/ 91733 h 1687324"/>
              <a:gd name="connsiteX2634" fmla="*/ 1100025 w 1655762"/>
              <a:gd name="connsiteY2634" fmla="*/ 87258 h 1687324"/>
              <a:gd name="connsiteX2635" fmla="*/ 1091082 w 1655762"/>
              <a:gd name="connsiteY2635" fmla="*/ 82783 h 1687324"/>
              <a:gd name="connsiteX2636" fmla="*/ 1073195 w 1655762"/>
              <a:gd name="connsiteY2636" fmla="*/ 76071 h 1687324"/>
              <a:gd name="connsiteX2637" fmla="*/ 1064449 w 1655762"/>
              <a:gd name="connsiteY2637" fmla="*/ 74613 h 1687324"/>
              <a:gd name="connsiteX2638" fmla="*/ 1063626 w 1655762"/>
              <a:gd name="connsiteY2638" fmla="*/ 74613 h 1687324"/>
              <a:gd name="connsiteX2639" fmla="*/ 1063524 w 1655762"/>
              <a:gd name="connsiteY2639" fmla="*/ 74562 h 1687324"/>
              <a:gd name="connsiteX2640" fmla="*/ 1062016 w 1655762"/>
              <a:gd name="connsiteY2640" fmla="*/ 76071 h 1687324"/>
              <a:gd name="connsiteX2641" fmla="*/ 1058942 w 1655762"/>
              <a:gd name="connsiteY2641" fmla="*/ 73834 h 1687324"/>
              <a:gd name="connsiteX2642" fmla="*/ 1058292 w 1655762"/>
              <a:gd name="connsiteY2642" fmla="*/ 72793 h 1687324"/>
              <a:gd name="connsiteX2643" fmla="*/ 1058051 w 1655762"/>
              <a:gd name="connsiteY2643" fmla="*/ 72695 h 1687324"/>
              <a:gd name="connsiteX2644" fmla="*/ 1053239 w 1655762"/>
              <a:gd name="connsiteY2644" fmla="*/ 70735 h 1687324"/>
              <a:gd name="connsiteX2645" fmla="*/ 1052808 w 1655762"/>
              <a:gd name="connsiteY2645" fmla="*/ 70648 h 1687324"/>
              <a:gd name="connsiteX2646" fmla="*/ 1056698 w 1655762"/>
              <a:gd name="connsiteY2646" fmla="*/ 73026 h 1687324"/>
              <a:gd name="connsiteX2647" fmla="*/ 1050153 w 1655762"/>
              <a:gd name="connsiteY2647" fmla="*/ 70117 h 1687324"/>
              <a:gd name="connsiteX2648" fmla="*/ 1046365 w 1655762"/>
              <a:gd name="connsiteY2648" fmla="*/ 69359 h 1687324"/>
              <a:gd name="connsiteX2649" fmla="*/ 1021771 w 1655762"/>
              <a:gd name="connsiteY2649" fmla="*/ 62647 h 1687324"/>
              <a:gd name="connsiteX2650" fmla="*/ 1024007 w 1655762"/>
              <a:gd name="connsiteY2650" fmla="*/ 64884 h 1687324"/>
              <a:gd name="connsiteX2651" fmla="*/ 1017299 w 1655762"/>
              <a:gd name="connsiteY2651" fmla="*/ 62647 h 1687324"/>
              <a:gd name="connsiteX2652" fmla="*/ 1019535 w 1655762"/>
              <a:gd name="connsiteY2652" fmla="*/ 62647 h 1687324"/>
              <a:gd name="connsiteX2653" fmla="*/ 1017299 w 1655762"/>
              <a:gd name="connsiteY2653" fmla="*/ 60409 h 1687324"/>
              <a:gd name="connsiteX2654" fmla="*/ 1015064 w 1655762"/>
              <a:gd name="connsiteY2654" fmla="*/ 62647 h 1687324"/>
              <a:gd name="connsiteX2655" fmla="*/ 1003884 w 1655762"/>
              <a:gd name="connsiteY2655" fmla="*/ 58172 h 1687324"/>
              <a:gd name="connsiteX2656" fmla="*/ 988234 w 1655762"/>
              <a:gd name="connsiteY2656" fmla="*/ 55935 h 1687324"/>
              <a:gd name="connsiteX2657" fmla="*/ 970347 w 1655762"/>
              <a:gd name="connsiteY2657" fmla="*/ 51460 h 1687324"/>
              <a:gd name="connsiteX2658" fmla="*/ 954696 w 1655762"/>
              <a:gd name="connsiteY2658" fmla="*/ 49223 h 1687324"/>
              <a:gd name="connsiteX2659" fmla="*/ 941281 w 1655762"/>
              <a:gd name="connsiteY2659" fmla="*/ 46985 h 1687324"/>
              <a:gd name="connsiteX2660" fmla="*/ 939046 w 1655762"/>
              <a:gd name="connsiteY2660" fmla="*/ 46985 h 1687324"/>
              <a:gd name="connsiteX2661" fmla="*/ 927867 w 1655762"/>
              <a:gd name="connsiteY2661" fmla="*/ 44748 h 1687324"/>
              <a:gd name="connsiteX2662" fmla="*/ 925631 w 1655762"/>
              <a:gd name="connsiteY2662" fmla="*/ 44748 h 1687324"/>
              <a:gd name="connsiteX2663" fmla="*/ 916687 w 1655762"/>
              <a:gd name="connsiteY2663" fmla="*/ 42510 h 1687324"/>
              <a:gd name="connsiteX2664" fmla="*/ 921159 w 1655762"/>
              <a:gd name="connsiteY2664" fmla="*/ 44748 h 1687324"/>
              <a:gd name="connsiteX2665" fmla="*/ 912216 w 1655762"/>
              <a:gd name="connsiteY2665" fmla="*/ 44748 h 1687324"/>
              <a:gd name="connsiteX2666" fmla="*/ 912216 w 1655762"/>
              <a:gd name="connsiteY2666" fmla="*/ 42510 h 1687324"/>
              <a:gd name="connsiteX2667" fmla="*/ 903272 w 1655762"/>
              <a:gd name="connsiteY2667" fmla="*/ 42510 h 1687324"/>
              <a:gd name="connsiteX2668" fmla="*/ 889001 w 1655762"/>
              <a:gd name="connsiteY2668" fmla="*/ 42510 h 1687324"/>
              <a:gd name="connsiteX2669" fmla="*/ 889001 w 1655762"/>
              <a:gd name="connsiteY2669" fmla="*/ 42863 h 1687324"/>
              <a:gd name="connsiteX2670" fmla="*/ 886533 w 1655762"/>
              <a:gd name="connsiteY2670" fmla="*/ 42510 h 1687324"/>
              <a:gd name="connsiteX2671" fmla="*/ 883150 w 1655762"/>
              <a:gd name="connsiteY2671" fmla="*/ 42510 h 1687324"/>
              <a:gd name="connsiteX2672" fmla="*/ 860792 w 1655762"/>
              <a:gd name="connsiteY2672" fmla="*/ 40273 h 1687324"/>
              <a:gd name="connsiteX2673" fmla="*/ 869735 w 1655762"/>
              <a:gd name="connsiteY2673" fmla="*/ 42510 h 1687324"/>
              <a:gd name="connsiteX2674" fmla="*/ 856320 w 1655762"/>
              <a:gd name="connsiteY2674" fmla="*/ 40273 h 1687324"/>
              <a:gd name="connsiteX2675" fmla="*/ 849613 w 1655762"/>
              <a:gd name="connsiteY2675" fmla="*/ 40273 h 1687324"/>
              <a:gd name="connsiteX2676" fmla="*/ 854084 w 1655762"/>
              <a:gd name="connsiteY2676" fmla="*/ 42510 h 1687324"/>
              <a:gd name="connsiteX2677" fmla="*/ 868849 w 1655762"/>
              <a:gd name="connsiteY2677" fmla="*/ 43988 h 1687324"/>
              <a:gd name="connsiteX2678" fmla="*/ 870014 w 1655762"/>
              <a:gd name="connsiteY2678" fmla="*/ 44468 h 1687324"/>
              <a:gd name="connsiteX2679" fmla="*/ 876443 w 1655762"/>
              <a:gd name="connsiteY2679" fmla="*/ 44748 h 1687324"/>
              <a:gd name="connsiteX2680" fmla="*/ 876443 w 1655762"/>
              <a:gd name="connsiteY2680" fmla="*/ 42510 h 1687324"/>
              <a:gd name="connsiteX2681" fmla="*/ 883150 w 1655762"/>
              <a:gd name="connsiteY2681" fmla="*/ 42510 h 1687324"/>
              <a:gd name="connsiteX2682" fmla="*/ 889858 w 1655762"/>
              <a:gd name="connsiteY2682" fmla="*/ 44748 h 1687324"/>
              <a:gd name="connsiteX2683" fmla="*/ 903272 w 1655762"/>
              <a:gd name="connsiteY2683" fmla="*/ 46985 h 1687324"/>
              <a:gd name="connsiteX2684" fmla="*/ 939046 w 1655762"/>
              <a:gd name="connsiteY2684" fmla="*/ 51460 h 1687324"/>
              <a:gd name="connsiteX2685" fmla="*/ 947989 w 1655762"/>
              <a:gd name="connsiteY2685" fmla="*/ 53697 h 1687324"/>
              <a:gd name="connsiteX2686" fmla="*/ 947989 w 1655762"/>
              <a:gd name="connsiteY2686" fmla="*/ 53829 h 1687324"/>
              <a:gd name="connsiteX2687" fmla="*/ 947430 w 1655762"/>
              <a:gd name="connsiteY2687" fmla="*/ 53697 h 1687324"/>
              <a:gd name="connsiteX2688" fmla="*/ 934574 w 1655762"/>
              <a:gd name="connsiteY2688" fmla="*/ 51460 h 1687324"/>
              <a:gd name="connsiteX2689" fmla="*/ 912216 w 1655762"/>
              <a:gd name="connsiteY2689" fmla="*/ 49223 h 1687324"/>
              <a:gd name="connsiteX2690" fmla="*/ 899797 w 1655762"/>
              <a:gd name="connsiteY2690" fmla="*/ 47447 h 1687324"/>
              <a:gd name="connsiteX2691" fmla="*/ 898801 w 1655762"/>
              <a:gd name="connsiteY2691" fmla="*/ 46985 h 1687324"/>
              <a:gd name="connsiteX2692" fmla="*/ 896565 w 1655762"/>
              <a:gd name="connsiteY2692" fmla="*/ 46985 h 1687324"/>
              <a:gd name="connsiteX2693" fmla="*/ 880914 w 1655762"/>
              <a:gd name="connsiteY2693" fmla="*/ 44748 h 1687324"/>
              <a:gd name="connsiteX2694" fmla="*/ 887622 w 1655762"/>
              <a:gd name="connsiteY2694" fmla="*/ 46985 h 1687324"/>
              <a:gd name="connsiteX2695" fmla="*/ 894050 w 1655762"/>
              <a:gd name="connsiteY2695" fmla="*/ 46985 h 1687324"/>
              <a:gd name="connsiteX2696" fmla="*/ 896565 w 1655762"/>
              <a:gd name="connsiteY2696" fmla="*/ 46985 h 1687324"/>
              <a:gd name="connsiteX2697" fmla="*/ 899797 w 1655762"/>
              <a:gd name="connsiteY2697" fmla="*/ 47447 h 1687324"/>
              <a:gd name="connsiteX2698" fmla="*/ 900233 w 1655762"/>
              <a:gd name="connsiteY2698" fmla="*/ 47649 h 1687324"/>
              <a:gd name="connsiteX2699" fmla="*/ 910177 w 1655762"/>
              <a:gd name="connsiteY2699" fmla="*/ 49498 h 1687324"/>
              <a:gd name="connsiteX2700" fmla="*/ 912182 w 1655762"/>
              <a:gd name="connsiteY2700" fmla="*/ 49774 h 1687324"/>
              <a:gd name="connsiteX2701" fmla="*/ 918923 w 1655762"/>
              <a:gd name="connsiteY2701" fmla="*/ 51460 h 1687324"/>
              <a:gd name="connsiteX2702" fmla="*/ 905508 w 1655762"/>
              <a:gd name="connsiteY2702" fmla="*/ 49223 h 1687324"/>
              <a:gd name="connsiteX2703" fmla="*/ 907744 w 1655762"/>
              <a:gd name="connsiteY2703" fmla="*/ 51460 h 1687324"/>
              <a:gd name="connsiteX2704" fmla="*/ 909980 w 1655762"/>
              <a:gd name="connsiteY2704" fmla="*/ 51460 h 1687324"/>
              <a:gd name="connsiteX2705" fmla="*/ 909980 w 1655762"/>
              <a:gd name="connsiteY2705" fmla="*/ 53697 h 1687324"/>
              <a:gd name="connsiteX2706" fmla="*/ 903272 w 1655762"/>
              <a:gd name="connsiteY2706" fmla="*/ 51460 h 1687324"/>
              <a:gd name="connsiteX2707" fmla="*/ 901037 w 1655762"/>
              <a:gd name="connsiteY2707" fmla="*/ 51460 h 1687324"/>
              <a:gd name="connsiteX2708" fmla="*/ 898801 w 1655762"/>
              <a:gd name="connsiteY2708" fmla="*/ 53697 h 1687324"/>
              <a:gd name="connsiteX2709" fmla="*/ 901037 w 1655762"/>
              <a:gd name="connsiteY2709" fmla="*/ 53697 h 1687324"/>
              <a:gd name="connsiteX2710" fmla="*/ 901596 w 1655762"/>
              <a:gd name="connsiteY2710" fmla="*/ 53697 h 1687324"/>
              <a:gd name="connsiteX2711" fmla="*/ 909980 w 1655762"/>
              <a:gd name="connsiteY2711" fmla="*/ 53697 h 1687324"/>
              <a:gd name="connsiteX2712" fmla="*/ 912216 w 1655762"/>
              <a:gd name="connsiteY2712" fmla="*/ 53697 h 1687324"/>
              <a:gd name="connsiteX2713" fmla="*/ 913400 w 1655762"/>
              <a:gd name="connsiteY2713" fmla="*/ 54290 h 1687324"/>
              <a:gd name="connsiteX2714" fmla="*/ 913159 w 1655762"/>
              <a:gd name="connsiteY2714" fmla="*/ 54641 h 1687324"/>
              <a:gd name="connsiteX2715" fmla="*/ 916687 w 1655762"/>
              <a:gd name="connsiteY2715" fmla="*/ 55935 h 1687324"/>
              <a:gd name="connsiteX2716" fmla="*/ 927867 w 1655762"/>
              <a:gd name="connsiteY2716" fmla="*/ 55935 h 1687324"/>
              <a:gd name="connsiteX2717" fmla="*/ 930102 w 1655762"/>
              <a:gd name="connsiteY2717" fmla="*/ 55935 h 1687324"/>
              <a:gd name="connsiteX2718" fmla="*/ 936810 w 1655762"/>
              <a:gd name="connsiteY2718" fmla="*/ 58172 h 1687324"/>
              <a:gd name="connsiteX2719" fmla="*/ 938207 w 1655762"/>
              <a:gd name="connsiteY2719" fmla="*/ 58172 h 1687324"/>
              <a:gd name="connsiteX2720" fmla="*/ 939859 w 1655762"/>
              <a:gd name="connsiteY2720" fmla="*/ 58172 h 1687324"/>
              <a:gd name="connsiteX2721" fmla="*/ 943517 w 1655762"/>
              <a:gd name="connsiteY2721" fmla="*/ 59011 h 1687324"/>
              <a:gd name="connsiteX2722" fmla="*/ 956932 w 1655762"/>
              <a:gd name="connsiteY2722" fmla="*/ 60409 h 1687324"/>
              <a:gd name="connsiteX2723" fmla="*/ 965875 w 1655762"/>
              <a:gd name="connsiteY2723" fmla="*/ 64884 h 1687324"/>
              <a:gd name="connsiteX2724" fmla="*/ 963231 w 1655762"/>
              <a:gd name="connsiteY2724" fmla="*/ 64884 h 1687324"/>
              <a:gd name="connsiteX2725" fmla="*/ 963613 w 1655762"/>
              <a:gd name="connsiteY2725" fmla="*/ 65088 h 1687324"/>
              <a:gd name="connsiteX2726" fmla="*/ 963001 w 1655762"/>
              <a:gd name="connsiteY2726" fmla="*/ 64884 h 1687324"/>
              <a:gd name="connsiteX2727" fmla="*/ 959168 w 1655762"/>
              <a:gd name="connsiteY2727" fmla="*/ 64884 h 1687324"/>
              <a:gd name="connsiteX2728" fmla="*/ 985998 w 1655762"/>
              <a:gd name="connsiteY2728" fmla="*/ 69359 h 1687324"/>
              <a:gd name="connsiteX2729" fmla="*/ 972583 w 1655762"/>
              <a:gd name="connsiteY2729" fmla="*/ 67122 h 1687324"/>
              <a:gd name="connsiteX2730" fmla="*/ 992705 w 1655762"/>
              <a:gd name="connsiteY2730" fmla="*/ 71596 h 1687324"/>
              <a:gd name="connsiteX2731" fmla="*/ 985998 w 1655762"/>
              <a:gd name="connsiteY2731" fmla="*/ 69359 h 1687324"/>
              <a:gd name="connsiteX2732" fmla="*/ 990470 w 1655762"/>
              <a:gd name="connsiteY2732" fmla="*/ 69359 h 1687324"/>
              <a:gd name="connsiteX2733" fmla="*/ 994941 w 1655762"/>
              <a:gd name="connsiteY2733" fmla="*/ 71596 h 1687324"/>
              <a:gd name="connsiteX2734" fmla="*/ 1006120 w 1655762"/>
              <a:gd name="connsiteY2734" fmla="*/ 73834 h 1687324"/>
              <a:gd name="connsiteX2735" fmla="*/ 997177 w 1655762"/>
              <a:gd name="connsiteY2735" fmla="*/ 71596 h 1687324"/>
              <a:gd name="connsiteX2736" fmla="*/ 1008356 w 1655762"/>
              <a:gd name="connsiteY2736" fmla="*/ 73834 h 1687324"/>
              <a:gd name="connsiteX2737" fmla="*/ 1015064 w 1655762"/>
              <a:gd name="connsiteY2737" fmla="*/ 76071 h 1687324"/>
              <a:gd name="connsiteX2738" fmla="*/ 1021771 w 1655762"/>
              <a:gd name="connsiteY2738" fmla="*/ 78309 h 1687324"/>
              <a:gd name="connsiteX2739" fmla="*/ 1024007 w 1655762"/>
              <a:gd name="connsiteY2739" fmla="*/ 80546 h 1687324"/>
              <a:gd name="connsiteX2740" fmla="*/ 1032950 w 1655762"/>
              <a:gd name="connsiteY2740" fmla="*/ 80546 h 1687324"/>
              <a:gd name="connsiteX2741" fmla="*/ 1039658 w 1655762"/>
              <a:gd name="connsiteY2741" fmla="*/ 82783 h 1687324"/>
              <a:gd name="connsiteX2742" fmla="*/ 1050837 w 1655762"/>
              <a:gd name="connsiteY2742" fmla="*/ 87258 h 1687324"/>
              <a:gd name="connsiteX2743" fmla="*/ 1047260 w 1655762"/>
              <a:gd name="connsiteY2743" fmla="*/ 86363 h 1687324"/>
              <a:gd name="connsiteX2744" fmla="*/ 1046924 w 1655762"/>
              <a:gd name="connsiteY2744" fmla="*/ 86139 h 1687324"/>
              <a:gd name="connsiteX2745" fmla="*/ 1041893 w 1655762"/>
              <a:gd name="connsiteY2745" fmla="*/ 85021 h 1687324"/>
              <a:gd name="connsiteX2746" fmla="*/ 1047260 w 1655762"/>
              <a:gd name="connsiteY2746" fmla="*/ 86363 h 1687324"/>
              <a:gd name="connsiteX2747" fmla="*/ 1048601 w 1655762"/>
              <a:gd name="connsiteY2747" fmla="*/ 87258 h 1687324"/>
              <a:gd name="connsiteX2748" fmla="*/ 1058662 w 1655762"/>
              <a:gd name="connsiteY2748" fmla="*/ 91453 h 1687324"/>
              <a:gd name="connsiteX2749" fmla="*/ 1064373 w 1655762"/>
              <a:gd name="connsiteY2749" fmla="*/ 92882 h 1687324"/>
              <a:gd name="connsiteX2750" fmla="*/ 1077667 w 1655762"/>
              <a:gd name="connsiteY2750" fmla="*/ 98445 h 1687324"/>
              <a:gd name="connsiteX2751" fmla="*/ 1059780 w 1655762"/>
              <a:gd name="connsiteY2751" fmla="*/ 91733 h 1687324"/>
              <a:gd name="connsiteX2752" fmla="*/ 1064252 w 1655762"/>
              <a:gd name="connsiteY2752" fmla="*/ 93970 h 1687324"/>
              <a:gd name="connsiteX2753" fmla="*/ 1093317 w 1655762"/>
              <a:gd name="connsiteY2753" fmla="*/ 105157 h 1687324"/>
              <a:gd name="connsiteX2754" fmla="*/ 1098441 w 1655762"/>
              <a:gd name="connsiteY2754" fmla="*/ 107208 h 1687324"/>
              <a:gd name="connsiteX2755" fmla="*/ 1097789 w 1655762"/>
              <a:gd name="connsiteY2755" fmla="*/ 107395 h 1687324"/>
              <a:gd name="connsiteX2756" fmla="*/ 1099201 w 1655762"/>
              <a:gd name="connsiteY2756" fmla="*/ 107512 h 1687324"/>
              <a:gd name="connsiteX2757" fmla="*/ 1104496 w 1655762"/>
              <a:gd name="connsiteY2757" fmla="*/ 109632 h 1687324"/>
              <a:gd name="connsiteX2758" fmla="*/ 1101143 w 1655762"/>
              <a:gd name="connsiteY2758" fmla="*/ 107674 h 1687324"/>
              <a:gd name="connsiteX2759" fmla="*/ 1099201 w 1655762"/>
              <a:gd name="connsiteY2759" fmla="*/ 107512 h 1687324"/>
              <a:gd name="connsiteX2760" fmla="*/ 1098441 w 1655762"/>
              <a:gd name="connsiteY2760" fmla="*/ 107208 h 1687324"/>
              <a:gd name="connsiteX2761" fmla="*/ 1099745 w 1655762"/>
              <a:gd name="connsiteY2761" fmla="*/ 106835 h 1687324"/>
              <a:gd name="connsiteX2762" fmla="*/ 1106732 w 1655762"/>
              <a:gd name="connsiteY2762" fmla="*/ 109632 h 1687324"/>
              <a:gd name="connsiteX2763" fmla="*/ 1097789 w 1655762"/>
              <a:gd name="connsiteY2763" fmla="*/ 105157 h 1687324"/>
              <a:gd name="connsiteX2764" fmla="*/ 1095553 w 1655762"/>
              <a:gd name="connsiteY2764" fmla="*/ 105157 h 1687324"/>
              <a:gd name="connsiteX2765" fmla="*/ 1095553 w 1655762"/>
              <a:gd name="connsiteY2765" fmla="*/ 102920 h 1687324"/>
              <a:gd name="connsiteX2766" fmla="*/ 1106732 w 1655762"/>
              <a:gd name="connsiteY2766" fmla="*/ 107395 h 1687324"/>
              <a:gd name="connsiteX2767" fmla="*/ 1114781 w 1655762"/>
              <a:gd name="connsiteY2767" fmla="*/ 111422 h 1687324"/>
              <a:gd name="connsiteX2768" fmla="*/ 1108968 w 1655762"/>
              <a:gd name="connsiteY2768" fmla="*/ 109632 h 1687324"/>
              <a:gd name="connsiteX2769" fmla="*/ 1129090 w 1655762"/>
              <a:gd name="connsiteY2769" fmla="*/ 118581 h 1687324"/>
              <a:gd name="connsiteX2770" fmla="*/ 1126855 w 1655762"/>
              <a:gd name="connsiteY2770" fmla="*/ 116344 h 1687324"/>
              <a:gd name="connsiteX2771" fmla="*/ 1140270 w 1655762"/>
              <a:gd name="connsiteY2771" fmla="*/ 123056 h 1687324"/>
              <a:gd name="connsiteX2772" fmla="*/ 1138034 w 1655762"/>
              <a:gd name="connsiteY2772" fmla="*/ 120819 h 1687324"/>
              <a:gd name="connsiteX2773" fmla="*/ 1146977 w 1655762"/>
              <a:gd name="connsiteY2773" fmla="*/ 125294 h 1687324"/>
              <a:gd name="connsiteX2774" fmla="*/ 1144741 w 1655762"/>
              <a:gd name="connsiteY2774" fmla="*/ 125294 h 1687324"/>
              <a:gd name="connsiteX2775" fmla="*/ 1155920 w 1655762"/>
              <a:gd name="connsiteY2775" fmla="*/ 132006 h 1687324"/>
              <a:gd name="connsiteX2776" fmla="*/ 1171571 w 1655762"/>
              <a:gd name="connsiteY2776" fmla="*/ 136480 h 1687324"/>
              <a:gd name="connsiteX2777" fmla="*/ 1178279 w 1655762"/>
              <a:gd name="connsiteY2777" fmla="*/ 140955 h 1687324"/>
              <a:gd name="connsiteX2778" fmla="*/ 1181012 w 1655762"/>
              <a:gd name="connsiteY2778" fmla="*/ 142198 h 1687324"/>
              <a:gd name="connsiteX2779" fmla="*/ 1180514 w 1655762"/>
              <a:gd name="connsiteY2779" fmla="*/ 142074 h 1687324"/>
              <a:gd name="connsiteX2780" fmla="*/ 1179024 w 1655762"/>
              <a:gd name="connsiteY2780" fmla="*/ 141701 h 1687324"/>
              <a:gd name="connsiteX2781" fmla="*/ 1176043 w 1655762"/>
              <a:gd name="connsiteY2781" fmla="*/ 140955 h 1687324"/>
              <a:gd name="connsiteX2782" fmla="*/ 1179583 w 1655762"/>
              <a:gd name="connsiteY2782" fmla="*/ 142260 h 1687324"/>
              <a:gd name="connsiteX2783" fmla="*/ 1186663 w 1655762"/>
              <a:gd name="connsiteY2783" fmla="*/ 144871 h 1687324"/>
              <a:gd name="connsiteX2784" fmla="*/ 1187222 w 1655762"/>
              <a:gd name="connsiteY2784" fmla="*/ 145430 h 1687324"/>
              <a:gd name="connsiteX2785" fmla="*/ 1193370 w 1655762"/>
              <a:gd name="connsiteY2785" fmla="*/ 148786 h 1687324"/>
              <a:gd name="connsiteX2786" fmla="*/ 1197563 w 1655762"/>
              <a:gd name="connsiteY2786" fmla="*/ 151583 h 1687324"/>
              <a:gd name="connsiteX2787" fmla="*/ 1205108 w 1655762"/>
              <a:gd name="connsiteY2787" fmla="*/ 156617 h 1687324"/>
              <a:gd name="connsiteX2788" fmla="*/ 1209579 w 1655762"/>
              <a:gd name="connsiteY2788" fmla="*/ 161091 h 1687324"/>
              <a:gd name="connsiteX2789" fmla="*/ 1205108 w 1655762"/>
              <a:gd name="connsiteY2789" fmla="*/ 158854 h 1687324"/>
              <a:gd name="connsiteX2790" fmla="*/ 1209580 w 1655762"/>
              <a:gd name="connsiteY2790" fmla="*/ 161092 h 1687324"/>
              <a:gd name="connsiteX2791" fmla="*/ 1209579 w 1655762"/>
              <a:gd name="connsiteY2791" fmla="*/ 161091 h 1687324"/>
              <a:gd name="connsiteX2792" fmla="*/ 1209580 w 1655762"/>
              <a:gd name="connsiteY2792" fmla="*/ 161092 h 1687324"/>
              <a:gd name="connsiteX2793" fmla="*/ 1214052 w 1655762"/>
              <a:gd name="connsiteY2793" fmla="*/ 163329 h 1687324"/>
              <a:gd name="connsiteX2794" fmla="*/ 1218523 w 1655762"/>
              <a:gd name="connsiteY2794" fmla="*/ 167804 h 1687324"/>
              <a:gd name="connsiteX2795" fmla="*/ 1229702 w 1655762"/>
              <a:gd name="connsiteY2795" fmla="*/ 172279 h 1687324"/>
              <a:gd name="connsiteX2796" fmla="*/ 1222995 w 1655762"/>
              <a:gd name="connsiteY2796" fmla="*/ 170041 h 1687324"/>
              <a:gd name="connsiteX2797" fmla="*/ 1236410 w 1655762"/>
              <a:gd name="connsiteY2797" fmla="*/ 178991 h 1687324"/>
              <a:gd name="connsiteX2798" fmla="*/ 1256532 w 1655762"/>
              <a:gd name="connsiteY2798" fmla="*/ 192415 h 1687324"/>
              <a:gd name="connsiteX2799" fmla="*/ 1272183 w 1655762"/>
              <a:gd name="connsiteY2799" fmla="*/ 205839 h 1687324"/>
              <a:gd name="connsiteX2800" fmla="*/ 1290070 w 1655762"/>
              <a:gd name="connsiteY2800" fmla="*/ 217026 h 1687324"/>
              <a:gd name="connsiteX2801" fmla="*/ 1285598 w 1655762"/>
              <a:gd name="connsiteY2801" fmla="*/ 214789 h 1687324"/>
              <a:gd name="connsiteX2802" fmla="*/ 1296777 w 1655762"/>
              <a:gd name="connsiteY2802" fmla="*/ 223738 h 1687324"/>
              <a:gd name="connsiteX2803" fmla="*/ 1316900 w 1655762"/>
              <a:gd name="connsiteY2803" fmla="*/ 241637 h 1687324"/>
              <a:gd name="connsiteX2804" fmla="*/ 1305720 w 1655762"/>
              <a:gd name="connsiteY2804" fmla="*/ 232688 h 1687324"/>
              <a:gd name="connsiteX2805" fmla="*/ 1310192 w 1655762"/>
              <a:gd name="connsiteY2805" fmla="*/ 237163 h 1687324"/>
              <a:gd name="connsiteX2806" fmla="*/ 1316900 w 1655762"/>
              <a:gd name="connsiteY2806" fmla="*/ 243875 h 1687324"/>
              <a:gd name="connsiteX2807" fmla="*/ 1319135 w 1655762"/>
              <a:gd name="connsiteY2807" fmla="*/ 246112 h 1687324"/>
              <a:gd name="connsiteX2808" fmla="*/ 1319135 w 1655762"/>
              <a:gd name="connsiteY2808" fmla="*/ 246858 h 1687324"/>
              <a:gd name="connsiteX2809" fmla="*/ 1318017 w 1655762"/>
              <a:gd name="connsiteY2809" fmla="*/ 246112 h 1687324"/>
              <a:gd name="connsiteX2810" fmla="*/ 1314664 w 1655762"/>
              <a:gd name="connsiteY2810" fmla="*/ 243875 h 1687324"/>
              <a:gd name="connsiteX2811" fmla="*/ 1312428 w 1655762"/>
              <a:gd name="connsiteY2811" fmla="*/ 239400 h 1687324"/>
              <a:gd name="connsiteX2812" fmla="*/ 1307677 w 1655762"/>
              <a:gd name="connsiteY2812" fmla="*/ 235764 h 1687324"/>
              <a:gd name="connsiteX2813" fmla="*/ 1303485 w 1655762"/>
              <a:gd name="connsiteY2813" fmla="*/ 232299 h 1687324"/>
              <a:gd name="connsiteX2814" fmla="*/ 1303485 w 1655762"/>
              <a:gd name="connsiteY2814" fmla="*/ 230451 h 1687324"/>
              <a:gd name="connsiteX2815" fmla="*/ 1290070 w 1655762"/>
              <a:gd name="connsiteY2815" fmla="*/ 219264 h 1687324"/>
              <a:gd name="connsiteX2816" fmla="*/ 1299013 w 1655762"/>
              <a:gd name="connsiteY2816" fmla="*/ 228213 h 1687324"/>
              <a:gd name="connsiteX2817" fmla="*/ 1301249 w 1655762"/>
              <a:gd name="connsiteY2817" fmla="*/ 230451 h 1687324"/>
              <a:gd name="connsiteX2818" fmla="*/ 1302367 w 1655762"/>
              <a:gd name="connsiteY2818" fmla="*/ 230730 h 1687324"/>
              <a:gd name="connsiteX2819" fmla="*/ 1303064 w 1655762"/>
              <a:gd name="connsiteY2819" fmla="*/ 231951 h 1687324"/>
              <a:gd name="connsiteX2820" fmla="*/ 1301251 w 1655762"/>
              <a:gd name="connsiteY2820" fmla="*/ 230452 h 1687324"/>
              <a:gd name="connsiteX2821" fmla="*/ 1303485 w 1655762"/>
              <a:gd name="connsiteY2821" fmla="*/ 232688 h 1687324"/>
              <a:gd name="connsiteX2822" fmla="*/ 1319135 w 1655762"/>
              <a:gd name="connsiteY2822" fmla="*/ 248350 h 1687324"/>
              <a:gd name="connsiteX2823" fmla="*/ 1319135 w 1655762"/>
              <a:gd name="connsiteY2823" fmla="*/ 247231 h 1687324"/>
              <a:gd name="connsiteX2824" fmla="*/ 1319135 w 1655762"/>
              <a:gd name="connsiteY2824" fmla="*/ 246858 h 1687324"/>
              <a:gd name="connsiteX2825" fmla="*/ 1320030 w 1655762"/>
              <a:gd name="connsiteY2825" fmla="*/ 247455 h 1687324"/>
              <a:gd name="connsiteX2826" fmla="*/ 1323607 w 1655762"/>
              <a:gd name="connsiteY2826" fmla="*/ 252824 h 1687324"/>
              <a:gd name="connsiteX2827" fmla="*/ 1331992 w 1655762"/>
              <a:gd name="connsiteY2827" fmla="*/ 260096 h 1687324"/>
              <a:gd name="connsiteX2828" fmla="*/ 1337021 w 1655762"/>
              <a:gd name="connsiteY2828" fmla="*/ 264010 h 1687324"/>
              <a:gd name="connsiteX2829" fmla="*/ 1337023 w 1655762"/>
              <a:gd name="connsiteY2829" fmla="*/ 264013 h 1687324"/>
              <a:gd name="connsiteX2830" fmla="*/ 1341214 w 1655762"/>
              <a:gd name="connsiteY2830" fmla="*/ 269325 h 1687324"/>
              <a:gd name="connsiteX2831" fmla="*/ 1343729 w 1655762"/>
              <a:gd name="connsiteY2831" fmla="*/ 272961 h 1687324"/>
              <a:gd name="connsiteX2832" fmla="*/ 1354911 w 1655762"/>
              <a:gd name="connsiteY2832" fmla="*/ 284151 h 1687324"/>
              <a:gd name="connsiteX2833" fmla="*/ 1366926 w 1655762"/>
              <a:gd name="connsiteY2833" fmla="*/ 298131 h 1687324"/>
              <a:gd name="connsiteX2834" fmla="*/ 1377267 w 1655762"/>
              <a:gd name="connsiteY2834" fmla="*/ 308759 h 1687324"/>
              <a:gd name="connsiteX2835" fmla="*/ 1381738 w 1655762"/>
              <a:gd name="connsiteY2835" fmla="*/ 315471 h 1687324"/>
              <a:gd name="connsiteX2836" fmla="*/ 1388446 w 1655762"/>
              <a:gd name="connsiteY2836" fmla="*/ 324421 h 1687324"/>
              <a:gd name="connsiteX2837" fmla="*/ 1390682 w 1655762"/>
              <a:gd name="connsiteY2837" fmla="*/ 326658 h 1687324"/>
              <a:gd name="connsiteX2838" fmla="*/ 1383974 w 1655762"/>
              <a:gd name="connsiteY2838" fmla="*/ 315471 h 1687324"/>
              <a:gd name="connsiteX2839" fmla="*/ 1399625 w 1655762"/>
              <a:gd name="connsiteY2839" fmla="*/ 337845 h 1687324"/>
              <a:gd name="connsiteX2840" fmla="*/ 1417512 w 1655762"/>
              <a:gd name="connsiteY2840" fmla="*/ 360219 h 1687324"/>
              <a:gd name="connsiteX2841" fmla="*/ 1415276 w 1655762"/>
              <a:gd name="connsiteY2841" fmla="*/ 360219 h 1687324"/>
              <a:gd name="connsiteX2842" fmla="*/ 1417669 w 1655762"/>
              <a:gd name="connsiteY2842" fmla="*/ 363244 h 1687324"/>
              <a:gd name="connsiteX2843" fmla="*/ 1418071 w 1655762"/>
              <a:gd name="connsiteY2843" fmla="*/ 365253 h 1687324"/>
              <a:gd name="connsiteX2844" fmla="*/ 1421983 w 1655762"/>
              <a:gd name="connsiteY2844" fmla="*/ 371406 h 1687324"/>
              <a:gd name="connsiteX2845" fmla="*/ 1419746 w 1655762"/>
              <a:gd name="connsiteY2845" fmla="*/ 369167 h 1687324"/>
              <a:gd name="connsiteX2846" fmla="*/ 1419747 w 1655762"/>
              <a:gd name="connsiteY2846" fmla="*/ 369168 h 1687324"/>
              <a:gd name="connsiteX2847" fmla="*/ 1419746 w 1655762"/>
              <a:gd name="connsiteY2847" fmla="*/ 369167 h 1687324"/>
              <a:gd name="connsiteX2848" fmla="*/ 1416735 w 1655762"/>
              <a:gd name="connsiteY2848" fmla="*/ 365376 h 1687324"/>
              <a:gd name="connsiteX2849" fmla="*/ 1411084 w 1655762"/>
              <a:gd name="connsiteY2849" fmla="*/ 358261 h 1687324"/>
              <a:gd name="connsiteX2850" fmla="*/ 1404097 w 1655762"/>
              <a:gd name="connsiteY2850" fmla="*/ 349032 h 1687324"/>
              <a:gd name="connsiteX2851" fmla="*/ 1397389 w 1655762"/>
              <a:gd name="connsiteY2851" fmla="*/ 342320 h 1687324"/>
              <a:gd name="connsiteX2852" fmla="*/ 1399178 w 1655762"/>
              <a:gd name="connsiteY2852" fmla="*/ 340530 h 1687324"/>
              <a:gd name="connsiteX2853" fmla="*/ 1401861 w 1655762"/>
              <a:gd name="connsiteY2853" fmla="*/ 344557 h 1687324"/>
              <a:gd name="connsiteX2854" fmla="*/ 1404097 w 1655762"/>
              <a:gd name="connsiteY2854" fmla="*/ 346794 h 1687324"/>
              <a:gd name="connsiteX2855" fmla="*/ 1413040 w 1655762"/>
              <a:gd name="connsiteY2855" fmla="*/ 357981 h 1687324"/>
              <a:gd name="connsiteX2856" fmla="*/ 1404097 w 1655762"/>
              <a:gd name="connsiteY2856" fmla="*/ 346794 h 1687324"/>
              <a:gd name="connsiteX2857" fmla="*/ 1397389 w 1655762"/>
              <a:gd name="connsiteY2857" fmla="*/ 335608 h 1687324"/>
              <a:gd name="connsiteX2858" fmla="*/ 1388446 w 1655762"/>
              <a:gd name="connsiteY2858" fmla="*/ 326658 h 1687324"/>
              <a:gd name="connsiteX2859" fmla="*/ 1392918 w 1655762"/>
              <a:gd name="connsiteY2859" fmla="*/ 333370 h 1687324"/>
              <a:gd name="connsiteX2860" fmla="*/ 1386904 w 1655762"/>
              <a:gd name="connsiteY2860" fmla="*/ 325848 h 1687324"/>
              <a:gd name="connsiteX2861" fmla="*/ 1387475 w 1655762"/>
              <a:gd name="connsiteY2861" fmla="*/ 327026 h 1687324"/>
              <a:gd name="connsiteX2862" fmla="*/ 1385888 w 1655762"/>
              <a:gd name="connsiteY2862" fmla="*/ 324645 h 1687324"/>
              <a:gd name="connsiteX2863" fmla="*/ 1385614 w 1655762"/>
              <a:gd name="connsiteY2863" fmla="*/ 324235 h 1687324"/>
              <a:gd name="connsiteX2864" fmla="*/ 1375031 w 1655762"/>
              <a:gd name="connsiteY2864" fmla="*/ 310996 h 1687324"/>
              <a:gd name="connsiteX2865" fmla="*/ 1373634 w 1655762"/>
              <a:gd name="connsiteY2865" fmla="*/ 308479 h 1687324"/>
              <a:gd name="connsiteX2866" fmla="*/ 1372065 w 1655762"/>
              <a:gd name="connsiteY2866" fmla="*/ 306339 h 1687324"/>
              <a:gd name="connsiteX2867" fmla="*/ 1372795 w 1655762"/>
              <a:gd name="connsiteY2867" fmla="*/ 306522 h 1687324"/>
              <a:gd name="connsiteX2868" fmla="*/ 1370560 w 1655762"/>
              <a:gd name="connsiteY2868" fmla="*/ 304286 h 1687324"/>
              <a:gd name="connsiteX2869" fmla="*/ 1370559 w 1655762"/>
              <a:gd name="connsiteY2869" fmla="*/ 304284 h 1687324"/>
              <a:gd name="connsiteX2870" fmla="*/ 1370560 w 1655762"/>
              <a:gd name="connsiteY2870" fmla="*/ 304285 h 1687324"/>
              <a:gd name="connsiteX2871" fmla="*/ 1354909 w 1655762"/>
              <a:gd name="connsiteY2871" fmla="*/ 288623 h 1687324"/>
              <a:gd name="connsiteX2872" fmla="*/ 1350437 w 1655762"/>
              <a:gd name="connsiteY2872" fmla="*/ 281910 h 1687324"/>
              <a:gd name="connsiteX2873" fmla="*/ 1343729 w 1655762"/>
              <a:gd name="connsiteY2873" fmla="*/ 277436 h 1687324"/>
              <a:gd name="connsiteX2874" fmla="*/ 1337322 w 1655762"/>
              <a:gd name="connsiteY2874" fmla="*/ 271023 h 1687324"/>
              <a:gd name="connsiteX2875" fmla="*/ 1338140 w 1655762"/>
              <a:gd name="connsiteY2875" fmla="*/ 271842 h 1687324"/>
              <a:gd name="connsiteX2876" fmla="*/ 1341494 w 1655762"/>
              <a:gd name="connsiteY2876" fmla="*/ 275198 h 1687324"/>
              <a:gd name="connsiteX2877" fmla="*/ 1336783 w 1655762"/>
              <a:gd name="connsiteY2877" fmla="*/ 270484 h 1687324"/>
              <a:gd name="connsiteX2878" fmla="*/ 1336548 w 1655762"/>
              <a:gd name="connsiteY2878" fmla="*/ 270249 h 1687324"/>
              <a:gd name="connsiteX2879" fmla="*/ 1334786 w 1655762"/>
              <a:gd name="connsiteY2879" fmla="*/ 268486 h 1687324"/>
              <a:gd name="connsiteX2880" fmla="*/ 1336485 w 1655762"/>
              <a:gd name="connsiteY2880" fmla="*/ 270186 h 1687324"/>
              <a:gd name="connsiteX2881" fmla="*/ 1332550 w 1655762"/>
              <a:gd name="connsiteY2881" fmla="*/ 266249 h 1687324"/>
              <a:gd name="connsiteX2882" fmla="*/ 1303485 w 1655762"/>
              <a:gd name="connsiteY2882" fmla="*/ 239400 h 1687324"/>
              <a:gd name="connsiteX2883" fmla="*/ 1299013 w 1655762"/>
              <a:gd name="connsiteY2883" fmla="*/ 232688 h 1687324"/>
              <a:gd name="connsiteX2884" fmla="*/ 1294821 w 1655762"/>
              <a:gd name="connsiteY2884" fmla="*/ 231290 h 1687324"/>
              <a:gd name="connsiteX2885" fmla="*/ 1292307 w 1655762"/>
              <a:gd name="connsiteY2885" fmla="*/ 228215 h 1687324"/>
              <a:gd name="connsiteX2886" fmla="*/ 1292546 w 1655762"/>
              <a:gd name="connsiteY2886" fmla="*/ 228454 h 1687324"/>
              <a:gd name="connsiteX2887" fmla="*/ 1294541 w 1655762"/>
              <a:gd name="connsiteY2887" fmla="*/ 230451 h 1687324"/>
              <a:gd name="connsiteX2888" fmla="*/ 1292585 w 1655762"/>
              <a:gd name="connsiteY2888" fmla="*/ 228493 h 1687324"/>
              <a:gd name="connsiteX2889" fmla="*/ 1292546 w 1655762"/>
              <a:gd name="connsiteY2889" fmla="*/ 228454 h 1687324"/>
              <a:gd name="connsiteX2890" fmla="*/ 1292306 w 1655762"/>
              <a:gd name="connsiteY2890" fmla="*/ 228213 h 1687324"/>
              <a:gd name="connsiteX2891" fmla="*/ 1292307 w 1655762"/>
              <a:gd name="connsiteY2891" fmla="*/ 228215 h 1687324"/>
              <a:gd name="connsiteX2892" fmla="*/ 1291188 w 1655762"/>
              <a:gd name="connsiteY2892" fmla="*/ 227095 h 1687324"/>
              <a:gd name="connsiteX2893" fmla="*/ 1287834 w 1655762"/>
              <a:gd name="connsiteY2893" fmla="*/ 223738 h 1687324"/>
              <a:gd name="connsiteX2894" fmla="*/ 1287834 w 1655762"/>
              <a:gd name="connsiteY2894" fmla="*/ 225976 h 1687324"/>
              <a:gd name="connsiteX2895" fmla="*/ 1274419 w 1655762"/>
              <a:gd name="connsiteY2895" fmla="*/ 212552 h 1687324"/>
              <a:gd name="connsiteX2896" fmla="*/ 1258768 w 1655762"/>
              <a:gd name="connsiteY2896" fmla="*/ 203602 h 1687324"/>
              <a:gd name="connsiteX2897" fmla="*/ 1258768 w 1655762"/>
              <a:gd name="connsiteY2897" fmla="*/ 201365 h 1687324"/>
              <a:gd name="connsiteX2898" fmla="*/ 1240882 w 1655762"/>
              <a:gd name="connsiteY2898" fmla="*/ 187940 h 1687324"/>
              <a:gd name="connsiteX2899" fmla="*/ 1238646 w 1655762"/>
              <a:gd name="connsiteY2899" fmla="*/ 187940 h 1687324"/>
              <a:gd name="connsiteX2900" fmla="*/ 1211816 w 1655762"/>
              <a:gd name="connsiteY2900" fmla="*/ 170041 h 1687324"/>
              <a:gd name="connsiteX2901" fmla="*/ 1209580 w 1655762"/>
              <a:gd name="connsiteY2901" fmla="*/ 167804 h 1687324"/>
              <a:gd name="connsiteX2902" fmla="*/ 1207344 w 1655762"/>
              <a:gd name="connsiteY2902" fmla="*/ 165566 h 1687324"/>
              <a:gd name="connsiteX2903" fmla="*/ 1205108 w 1655762"/>
              <a:gd name="connsiteY2903" fmla="*/ 165566 h 1687324"/>
              <a:gd name="connsiteX2904" fmla="*/ 1195388 w 1655762"/>
              <a:gd name="connsiteY2904" fmla="*/ 161243 h 1687324"/>
              <a:gd name="connsiteX2905" fmla="*/ 1195388 w 1655762"/>
              <a:gd name="connsiteY2905" fmla="*/ 161319 h 1687324"/>
              <a:gd name="connsiteX2906" fmla="*/ 1198401 w 1655762"/>
              <a:gd name="connsiteY2906" fmla="*/ 163329 h 1687324"/>
              <a:gd name="connsiteX2907" fmla="*/ 1197284 w 1655762"/>
              <a:gd name="connsiteY2907" fmla="*/ 163329 h 1687324"/>
              <a:gd name="connsiteX2908" fmla="*/ 1195639 w 1655762"/>
              <a:gd name="connsiteY2908" fmla="*/ 162671 h 1687324"/>
              <a:gd name="connsiteX2909" fmla="*/ 1195327 w 1655762"/>
              <a:gd name="connsiteY2909" fmla="*/ 162490 h 1687324"/>
              <a:gd name="connsiteX2910" fmla="*/ 1191980 w 1655762"/>
              <a:gd name="connsiteY2910" fmla="*/ 161202 h 1687324"/>
              <a:gd name="connsiteX2911" fmla="*/ 1191990 w 1655762"/>
              <a:gd name="connsiteY2911" fmla="*/ 161210 h 1687324"/>
              <a:gd name="connsiteX2912" fmla="*/ 1195639 w 1655762"/>
              <a:gd name="connsiteY2912" fmla="*/ 162671 h 1687324"/>
              <a:gd name="connsiteX2913" fmla="*/ 1196775 w 1655762"/>
              <a:gd name="connsiteY2913" fmla="*/ 163329 h 1687324"/>
              <a:gd name="connsiteX2914" fmla="*/ 1196165 w 1655762"/>
              <a:gd name="connsiteY2914" fmla="*/ 163329 h 1687324"/>
              <a:gd name="connsiteX2915" fmla="*/ 1198139 w 1655762"/>
              <a:gd name="connsiteY2915" fmla="*/ 164119 h 1687324"/>
              <a:gd name="connsiteX2916" fmla="*/ 1200637 w 1655762"/>
              <a:gd name="connsiteY2916" fmla="*/ 165566 h 1687324"/>
              <a:gd name="connsiteX2917" fmla="*/ 1202873 w 1655762"/>
              <a:gd name="connsiteY2917" fmla="*/ 167804 h 1687324"/>
              <a:gd name="connsiteX2918" fmla="*/ 1209580 w 1655762"/>
              <a:gd name="connsiteY2918" fmla="*/ 172279 h 1687324"/>
              <a:gd name="connsiteX2919" fmla="*/ 1227467 w 1655762"/>
              <a:gd name="connsiteY2919" fmla="*/ 183466 h 1687324"/>
              <a:gd name="connsiteX2920" fmla="*/ 1222995 w 1655762"/>
              <a:gd name="connsiteY2920" fmla="*/ 181228 h 1687324"/>
              <a:gd name="connsiteX2921" fmla="*/ 1234174 w 1655762"/>
              <a:gd name="connsiteY2921" fmla="*/ 187940 h 1687324"/>
              <a:gd name="connsiteX2922" fmla="*/ 1243117 w 1655762"/>
              <a:gd name="connsiteY2922" fmla="*/ 194652 h 1687324"/>
              <a:gd name="connsiteX2923" fmla="*/ 1252061 w 1655762"/>
              <a:gd name="connsiteY2923" fmla="*/ 203602 h 1687324"/>
              <a:gd name="connsiteX2924" fmla="*/ 1272183 w 1655762"/>
              <a:gd name="connsiteY2924" fmla="*/ 217026 h 1687324"/>
              <a:gd name="connsiteX2925" fmla="*/ 1276655 w 1655762"/>
              <a:gd name="connsiteY2925" fmla="*/ 219264 h 1687324"/>
              <a:gd name="connsiteX2926" fmla="*/ 1292306 w 1655762"/>
              <a:gd name="connsiteY2926" fmla="*/ 232688 h 1687324"/>
              <a:gd name="connsiteX2927" fmla="*/ 1289399 w 1655762"/>
              <a:gd name="connsiteY2927" fmla="*/ 232017 h 1687324"/>
              <a:gd name="connsiteX2928" fmla="*/ 1283362 w 1655762"/>
              <a:gd name="connsiteY2928" fmla="*/ 225976 h 1687324"/>
              <a:gd name="connsiteX2929" fmla="*/ 1288673 w 1655762"/>
              <a:gd name="connsiteY2929" fmla="*/ 231849 h 1687324"/>
              <a:gd name="connsiteX2930" fmla="*/ 1289399 w 1655762"/>
              <a:gd name="connsiteY2930" fmla="*/ 232017 h 1687324"/>
              <a:gd name="connsiteX2931" fmla="*/ 1292306 w 1655762"/>
              <a:gd name="connsiteY2931" fmla="*/ 234925 h 1687324"/>
              <a:gd name="connsiteX2932" fmla="*/ 1301249 w 1655762"/>
              <a:gd name="connsiteY2932" fmla="*/ 241637 h 1687324"/>
              <a:gd name="connsiteX2933" fmla="*/ 1316900 w 1655762"/>
              <a:gd name="connsiteY2933" fmla="*/ 255062 h 1687324"/>
              <a:gd name="connsiteX2934" fmla="*/ 1312428 w 1655762"/>
              <a:gd name="connsiteY2934" fmla="*/ 252824 h 1687324"/>
              <a:gd name="connsiteX2935" fmla="*/ 1316900 w 1655762"/>
              <a:gd name="connsiteY2935" fmla="*/ 257299 h 1687324"/>
              <a:gd name="connsiteX2936" fmla="*/ 1305722 w 1655762"/>
              <a:gd name="connsiteY2936" fmla="*/ 250588 h 1687324"/>
              <a:gd name="connsiteX2937" fmla="*/ 1303505 w 1655762"/>
              <a:gd name="connsiteY2937" fmla="*/ 248370 h 1687324"/>
              <a:gd name="connsiteX2938" fmla="*/ 1303485 w 1655762"/>
              <a:gd name="connsiteY2938" fmla="*/ 248350 h 1687324"/>
              <a:gd name="connsiteX2939" fmla="*/ 1304183 w 1655762"/>
              <a:gd name="connsiteY2939" fmla="*/ 246846 h 1687324"/>
              <a:gd name="connsiteX2940" fmla="*/ 1287834 w 1655762"/>
              <a:gd name="connsiteY2940" fmla="*/ 232688 h 1687324"/>
              <a:gd name="connsiteX2941" fmla="*/ 1281126 w 1655762"/>
              <a:gd name="connsiteY2941" fmla="*/ 228213 h 1687324"/>
              <a:gd name="connsiteX2942" fmla="*/ 1285598 w 1655762"/>
              <a:gd name="connsiteY2942" fmla="*/ 230451 h 1687324"/>
              <a:gd name="connsiteX2943" fmla="*/ 1274419 w 1655762"/>
              <a:gd name="connsiteY2943" fmla="*/ 221501 h 1687324"/>
              <a:gd name="connsiteX2944" fmla="*/ 1272755 w 1655762"/>
              <a:gd name="connsiteY2944" fmla="*/ 220133 h 1687324"/>
              <a:gd name="connsiteX2945" fmla="*/ 1272117 w 1655762"/>
              <a:gd name="connsiteY2945" fmla="*/ 220133 h 1687324"/>
              <a:gd name="connsiteX2946" fmla="*/ 1274763 w 1655762"/>
              <a:gd name="connsiteY2946" fmla="*/ 222250 h 1687324"/>
              <a:gd name="connsiteX2947" fmla="*/ 1266825 w 1655762"/>
              <a:gd name="connsiteY2947" fmla="*/ 215900 h 1687324"/>
              <a:gd name="connsiteX2948" fmla="*/ 1269046 w 1655762"/>
              <a:gd name="connsiteY2948" fmla="*/ 217084 h 1687324"/>
              <a:gd name="connsiteX2949" fmla="*/ 1266594 w 1655762"/>
              <a:gd name="connsiteY2949" fmla="*/ 215069 h 1687324"/>
              <a:gd name="connsiteX2950" fmla="*/ 1258768 w 1655762"/>
              <a:gd name="connsiteY2950" fmla="*/ 210314 h 1687324"/>
              <a:gd name="connsiteX2951" fmla="*/ 1249825 w 1655762"/>
              <a:gd name="connsiteY2951" fmla="*/ 203602 h 1687324"/>
              <a:gd name="connsiteX2952" fmla="*/ 1240882 w 1655762"/>
              <a:gd name="connsiteY2952" fmla="*/ 196890 h 1687324"/>
              <a:gd name="connsiteX2953" fmla="*/ 1234174 w 1655762"/>
              <a:gd name="connsiteY2953" fmla="*/ 192415 h 1687324"/>
              <a:gd name="connsiteX2954" fmla="*/ 1229703 w 1655762"/>
              <a:gd name="connsiteY2954" fmla="*/ 190178 h 1687324"/>
              <a:gd name="connsiteX2955" fmla="*/ 1229699 w 1655762"/>
              <a:gd name="connsiteY2955" fmla="*/ 190176 h 1687324"/>
              <a:gd name="connsiteX2956" fmla="*/ 1225790 w 1655762"/>
              <a:gd name="connsiteY2956" fmla="*/ 187381 h 1687324"/>
              <a:gd name="connsiteX2957" fmla="*/ 1225231 w 1655762"/>
              <a:gd name="connsiteY2957" fmla="*/ 187940 h 1687324"/>
              <a:gd name="connsiteX2958" fmla="*/ 1220759 w 1655762"/>
              <a:gd name="connsiteY2958" fmla="*/ 185703 h 1687324"/>
              <a:gd name="connsiteX2959" fmla="*/ 1218523 w 1655762"/>
              <a:gd name="connsiteY2959" fmla="*/ 184025 h 1687324"/>
              <a:gd name="connsiteX2960" fmla="*/ 1218523 w 1655762"/>
              <a:gd name="connsiteY2960" fmla="*/ 183466 h 1687324"/>
              <a:gd name="connsiteX2961" fmla="*/ 1211816 w 1655762"/>
              <a:gd name="connsiteY2961" fmla="*/ 178991 h 1687324"/>
              <a:gd name="connsiteX2962" fmla="*/ 1218523 w 1655762"/>
              <a:gd name="connsiteY2962" fmla="*/ 184025 h 1687324"/>
              <a:gd name="connsiteX2963" fmla="*/ 1218523 w 1655762"/>
              <a:gd name="connsiteY2963" fmla="*/ 185703 h 1687324"/>
              <a:gd name="connsiteX2964" fmla="*/ 1200637 w 1655762"/>
              <a:gd name="connsiteY2964" fmla="*/ 172279 h 1687324"/>
              <a:gd name="connsiteX2965" fmla="*/ 1199147 w 1655762"/>
              <a:gd name="connsiteY2965" fmla="*/ 171533 h 1687324"/>
              <a:gd name="connsiteX2966" fmla="*/ 1191694 w 1655762"/>
              <a:gd name="connsiteY2966" fmla="*/ 165566 h 1687324"/>
              <a:gd name="connsiteX2967" fmla="*/ 1205108 w 1655762"/>
              <a:gd name="connsiteY2967" fmla="*/ 174516 h 1687324"/>
              <a:gd name="connsiteX2968" fmla="*/ 1222995 w 1655762"/>
              <a:gd name="connsiteY2968" fmla="*/ 185703 h 1687324"/>
              <a:gd name="connsiteX2969" fmla="*/ 1218523 w 1655762"/>
              <a:gd name="connsiteY2969" fmla="*/ 181228 h 1687324"/>
              <a:gd name="connsiteX2970" fmla="*/ 1198401 w 1655762"/>
              <a:gd name="connsiteY2970" fmla="*/ 167804 h 1687324"/>
              <a:gd name="connsiteX2971" fmla="*/ 1200637 w 1655762"/>
              <a:gd name="connsiteY2971" fmla="*/ 170041 h 1687324"/>
              <a:gd name="connsiteX2972" fmla="*/ 1196165 w 1655762"/>
              <a:gd name="connsiteY2972" fmla="*/ 167804 h 1687324"/>
              <a:gd name="connsiteX2973" fmla="*/ 1187222 w 1655762"/>
              <a:gd name="connsiteY2973" fmla="*/ 161092 h 1687324"/>
              <a:gd name="connsiteX2974" fmla="*/ 1185980 w 1655762"/>
              <a:gd name="connsiteY2974" fmla="*/ 161340 h 1687324"/>
              <a:gd name="connsiteX2975" fmla="*/ 1185189 w 1655762"/>
              <a:gd name="connsiteY2975" fmla="*/ 160888 h 1687324"/>
              <a:gd name="connsiteX2976" fmla="*/ 1182750 w 1655762"/>
              <a:gd name="connsiteY2976" fmla="*/ 158854 h 1687324"/>
              <a:gd name="connsiteX2977" fmla="*/ 1183744 w 1655762"/>
              <a:gd name="connsiteY2977" fmla="*/ 160062 h 1687324"/>
              <a:gd name="connsiteX2978" fmla="*/ 1173807 w 1655762"/>
              <a:gd name="connsiteY2978" fmla="*/ 154380 h 1687324"/>
              <a:gd name="connsiteX2979" fmla="*/ 1153685 w 1655762"/>
              <a:gd name="connsiteY2979" fmla="*/ 143193 h 1687324"/>
              <a:gd name="connsiteX2980" fmla="*/ 1152912 w 1655762"/>
              <a:gd name="connsiteY2980" fmla="*/ 143193 h 1687324"/>
              <a:gd name="connsiteX2981" fmla="*/ 1161874 w 1655762"/>
              <a:gd name="connsiteY2981" fmla="*/ 148371 h 1687324"/>
              <a:gd name="connsiteX2982" fmla="*/ 1157406 w 1655762"/>
              <a:gd name="connsiteY2982" fmla="*/ 146112 h 1687324"/>
              <a:gd name="connsiteX2983" fmla="*/ 1151631 w 1655762"/>
              <a:gd name="connsiteY2983" fmla="*/ 143193 h 1687324"/>
              <a:gd name="connsiteX2984" fmla="*/ 1149213 w 1655762"/>
              <a:gd name="connsiteY2984" fmla="*/ 143193 h 1687324"/>
              <a:gd name="connsiteX2985" fmla="*/ 1158156 w 1655762"/>
              <a:gd name="connsiteY2985" fmla="*/ 147667 h 1687324"/>
              <a:gd name="connsiteX2986" fmla="*/ 1160392 w 1655762"/>
              <a:gd name="connsiteY2986" fmla="*/ 149905 h 1687324"/>
              <a:gd name="connsiteX2987" fmla="*/ 1164864 w 1655762"/>
              <a:gd name="connsiteY2987" fmla="*/ 149905 h 1687324"/>
              <a:gd name="connsiteX2988" fmla="*/ 1167099 w 1655762"/>
              <a:gd name="connsiteY2988" fmla="*/ 152142 h 1687324"/>
              <a:gd name="connsiteX2989" fmla="*/ 1171571 w 1655762"/>
              <a:gd name="connsiteY2989" fmla="*/ 154380 h 1687324"/>
              <a:gd name="connsiteX2990" fmla="*/ 1176322 w 1655762"/>
              <a:gd name="connsiteY2990" fmla="*/ 158015 h 1687324"/>
              <a:gd name="connsiteX2991" fmla="*/ 1179569 w 1655762"/>
              <a:gd name="connsiteY2991" fmla="*/ 160700 h 1687324"/>
              <a:gd name="connsiteX2992" fmla="*/ 1176043 w 1655762"/>
              <a:gd name="connsiteY2992" fmla="*/ 159570 h 1687324"/>
              <a:gd name="connsiteX2993" fmla="*/ 1176043 w 1655762"/>
              <a:gd name="connsiteY2993" fmla="*/ 158854 h 1687324"/>
              <a:gd name="connsiteX2994" fmla="*/ 1173807 w 1655762"/>
              <a:gd name="connsiteY2994" fmla="*/ 157554 h 1687324"/>
              <a:gd name="connsiteX2995" fmla="*/ 1173807 w 1655762"/>
              <a:gd name="connsiteY2995" fmla="*/ 156617 h 1687324"/>
              <a:gd name="connsiteX2996" fmla="*/ 1165144 w 1655762"/>
              <a:gd name="connsiteY2996" fmla="*/ 152406 h 1687324"/>
              <a:gd name="connsiteX2997" fmla="*/ 1164864 w 1655762"/>
              <a:gd name="connsiteY2997" fmla="*/ 152142 h 1687324"/>
              <a:gd name="connsiteX2998" fmla="*/ 1164778 w 1655762"/>
              <a:gd name="connsiteY2998" fmla="*/ 152228 h 1687324"/>
              <a:gd name="connsiteX2999" fmla="*/ 1164025 w 1655762"/>
              <a:gd name="connsiteY2999" fmla="*/ 151862 h 1687324"/>
              <a:gd name="connsiteX3000" fmla="*/ 1164732 w 1655762"/>
              <a:gd name="connsiteY3000" fmla="*/ 152274 h 1687324"/>
              <a:gd name="connsiteX3001" fmla="*/ 1163746 w 1655762"/>
              <a:gd name="connsiteY3001" fmla="*/ 153261 h 1687324"/>
              <a:gd name="connsiteX3002" fmla="*/ 1162628 w 1655762"/>
              <a:gd name="connsiteY3002" fmla="*/ 154380 h 1687324"/>
              <a:gd name="connsiteX3003" fmla="*/ 1174647 w 1655762"/>
              <a:gd name="connsiteY3003" fmla="*/ 160120 h 1687324"/>
              <a:gd name="connsiteX3004" fmla="*/ 1176043 w 1655762"/>
              <a:gd name="connsiteY3004" fmla="*/ 161092 h 1687324"/>
              <a:gd name="connsiteX3005" fmla="*/ 1176043 w 1655762"/>
              <a:gd name="connsiteY3005" fmla="*/ 160939 h 1687324"/>
              <a:gd name="connsiteX3006" fmla="*/ 1187222 w 1655762"/>
              <a:gd name="connsiteY3006" fmla="*/ 167804 h 1687324"/>
              <a:gd name="connsiteX3007" fmla="*/ 1191694 w 1655762"/>
              <a:gd name="connsiteY3007" fmla="*/ 170041 h 1687324"/>
              <a:gd name="connsiteX3008" fmla="*/ 1205108 w 1655762"/>
              <a:gd name="connsiteY3008" fmla="*/ 176753 h 1687324"/>
              <a:gd name="connsiteX3009" fmla="*/ 1198401 w 1655762"/>
              <a:gd name="connsiteY3009" fmla="*/ 174516 h 1687324"/>
              <a:gd name="connsiteX3010" fmla="*/ 1200638 w 1655762"/>
              <a:gd name="connsiteY3010" fmla="*/ 176754 h 1687324"/>
              <a:gd name="connsiteX3011" fmla="*/ 1200637 w 1655762"/>
              <a:gd name="connsiteY3011" fmla="*/ 176753 h 1687324"/>
              <a:gd name="connsiteX3012" fmla="*/ 1201172 w 1655762"/>
              <a:gd name="connsiteY3012" fmla="*/ 177289 h 1687324"/>
              <a:gd name="connsiteX3013" fmla="*/ 1202873 w 1655762"/>
              <a:gd name="connsiteY3013" fmla="*/ 178991 h 1687324"/>
              <a:gd name="connsiteX3014" fmla="*/ 1202873 w 1655762"/>
              <a:gd name="connsiteY3014" fmla="*/ 178991 h 1687324"/>
              <a:gd name="connsiteX3015" fmla="*/ 1205108 w 1655762"/>
              <a:gd name="connsiteY3015" fmla="*/ 181228 h 1687324"/>
              <a:gd name="connsiteX3016" fmla="*/ 1198401 w 1655762"/>
              <a:gd name="connsiteY3016" fmla="*/ 178991 h 1687324"/>
              <a:gd name="connsiteX3017" fmla="*/ 1205108 w 1655762"/>
              <a:gd name="connsiteY3017" fmla="*/ 183466 h 1687324"/>
              <a:gd name="connsiteX3018" fmla="*/ 1207344 w 1655762"/>
              <a:gd name="connsiteY3018" fmla="*/ 185703 h 1687324"/>
              <a:gd name="connsiteX3019" fmla="*/ 1209580 w 1655762"/>
              <a:gd name="connsiteY3019" fmla="*/ 185703 h 1687324"/>
              <a:gd name="connsiteX3020" fmla="*/ 1211816 w 1655762"/>
              <a:gd name="connsiteY3020" fmla="*/ 187940 h 1687324"/>
              <a:gd name="connsiteX3021" fmla="*/ 1236410 w 1655762"/>
              <a:gd name="connsiteY3021" fmla="*/ 205839 h 1687324"/>
              <a:gd name="connsiteX3022" fmla="*/ 1234174 w 1655762"/>
              <a:gd name="connsiteY3022" fmla="*/ 205839 h 1687324"/>
              <a:gd name="connsiteX3023" fmla="*/ 1216288 w 1655762"/>
              <a:gd name="connsiteY3023" fmla="*/ 192415 h 1687324"/>
              <a:gd name="connsiteX3024" fmla="*/ 1229702 w 1655762"/>
              <a:gd name="connsiteY3024" fmla="*/ 203602 h 1687324"/>
              <a:gd name="connsiteX3025" fmla="*/ 1249825 w 1655762"/>
              <a:gd name="connsiteY3025" fmla="*/ 219264 h 1687324"/>
              <a:gd name="connsiteX3026" fmla="*/ 1254297 w 1655762"/>
              <a:gd name="connsiteY3026" fmla="*/ 219264 h 1687324"/>
              <a:gd name="connsiteX3027" fmla="*/ 1254297 w 1655762"/>
              <a:gd name="connsiteY3027" fmla="*/ 221501 h 1687324"/>
              <a:gd name="connsiteX3028" fmla="*/ 1261004 w 1655762"/>
              <a:gd name="connsiteY3028" fmla="*/ 225976 h 1687324"/>
              <a:gd name="connsiteX3029" fmla="*/ 1254297 w 1655762"/>
              <a:gd name="connsiteY3029" fmla="*/ 223738 h 1687324"/>
              <a:gd name="connsiteX3030" fmla="*/ 1272183 w 1655762"/>
              <a:gd name="connsiteY3030" fmla="*/ 237163 h 1687324"/>
              <a:gd name="connsiteX3031" fmla="*/ 1269947 w 1655762"/>
              <a:gd name="connsiteY3031" fmla="*/ 237163 h 1687324"/>
              <a:gd name="connsiteX3032" fmla="*/ 1285598 w 1655762"/>
              <a:gd name="connsiteY3032" fmla="*/ 248350 h 1687324"/>
              <a:gd name="connsiteX3033" fmla="*/ 1299013 w 1655762"/>
              <a:gd name="connsiteY3033" fmla="*/ 261774 h 1687324"/>
              <a:gd name="connsiteX3034" fmla="*/ 1301249 w 1655762"/>
              <a:gd name="connsiteY3034" fmla="*/ 264011 h 1687324"/>
              <a:gd name="connsiteX3035" fmla="*/ 1298454 w 1655762"/>
              <a:gd name="connsiteY3035" fmla="*/ 262613 h 1687324"/>
              <a:gd name="connsiteX3036" fmla="*/ 1293693 w 1655762"/>
              <a:gd name="connsiteY3036" fmla="*/ 260231 h 1687324"/>
              <a:gd name="connsiteX3037" fmla="*/ 1292307 w 1655762"/>
              <a:gd name="connsiteY3037" fmla="*/ 259537 h 1687324"/>
              <a:gd name="connsiteX3038" fmla="*/ 1283362 w 1655762"/>
              <a:gd name="connsiteY3038" fmla="*/ 252824 h 1687324"/>
              <a:gd name="connsiteX3039" fmla="*/ 1287834 w 1655762"/>
              <a:gd name="connsiteY3039" fmla="*/ 255062 h 1687324"/>
              <a:gd name="connsiteX3040" fmla="*/ 1285598 w 1655762"/>
              <a:gd name="connsiteY3040" fmla="*/ 252824 h 1687324"/>
              <a:gd name="connsiteX3041" fmla="*/ 1283362 w 1655762"/>
              <a:gd name="connsiteY3041" fmla="*/ 250587 h 1687324"/>
              <a:gd name="connsiteX3042" fmla="*/ 1280452 w 1655762"/>
              <a:gd name="connsiteY3042" fmla="*/ 249131 h 1687324"/>
              <a:gd name="connsiteX3043" fmla="*/ 1280452 w 1655762"/>
              <a:gd name="connsiteY3043" fmla="*/ 249238 h 1687324"/>
              <a:gd name="connsiteX3044" fmla="*/ 1280301 w 1655762"/>
              <a:gd name="connsiteY3044" fmla="*/ 249055 h 1687324"/>
              <a:gd name="connsiteX3045" fmla="*/ 1278891 w 1655762"/>
              <a:gd name="connsiteY3045" fmla="*/ 248350 h 1687324"/>
              <a:gd name="connsiteX3046" fmla="*/ 1276655 w 1655762"/>
              <a:gd name="connsiteY3046" fmla="*/ 248350 h 1687324"/>
              <a:gd name="connsiteX3047" fmla="*/ 1273637 w 1655762"/>
              <a:gd name="connsiteY3047" fmla="*/ 244725 h 1687324"/>
              <a:gd name="connsiteX3048" fmla="*/ 1269207 w 1655762"/>
              <a:gd name="connsiteY3048" fmla="*/ 240348 h 1687324"/>
              <a:gd name="connsiteX3049" fmla="*/ 1266958 w 1655762"/>
              <a:gd name="connsiteY3049" fmla="*/ 238126 h 1687324"/>
              <a:gd name="connsiteX3050" fmla="*/ 1264709 w 1655762"/>
              <a:gd name="connsiteY3050" fmla="*/ 235903 h 1687324"/>
              <a:gd name="connsiteX3051" fmla="*/ 1255713 w 1655762"/>
              <a:gd name="connsiteY3051" fmla="*/ 229236 h 1687324"/>
              <a:gd name="connsiteX3052" fmla="*/ 1257466 w 1655762"/>
              <a:gd name="connsiteY3052" fmla="*/ 229582 h 1687324"/>
              <a:gd name="connsiteX3053" fmla="*/ 1252061 w 1655762"/>
              <a:gd name="connsiteY3053" fmla="*/ 225976 h 1687324"/>
              <a:gd name="connsiteX3054" fmla="*/ 1247589 w 1655762"/>
              <a:gd name="connsiteY3054" fmla="*/ 221501 h 1687324"/>
              <a:gd name="connsiteX3055" fmla="*/ 1247589 w 1655762"/>
              <a:gd name="connsiteY3055" fmla="*/ 223738 h 1687324"/>
              <a:gd name="connsiteX3056" fmla="*/ 1240882 w 1655762"/>
              <a:gd name="connsiteY3056" fmla="*/ 219264 h 1687324"/>
              <a:gd name="connsiteX3057" fmla="*/ 1238646 w 1655762"/>
              <a:gd name="connsiteY3057" fmla="*/ 214789 h 1687324"/>
              <a:gd name="connsiteX3058" fmla="*/ 1236410 w 1655762"/>
              <a:gd name="connsiteY3058" fmla="*/ 214789 h 1687324"/>
              <a:gd name="connsiteX3059" fmla="*/ 1227467 w 1655762"/>
              <a:gd name="connsiteY3059" fmla="*/ 208077 h 1687324"/>
              <a:gd name="connsiteX3060" fmla="*/ 1222995 w 1655762"/>
              <a:gd name="connsiteY3060" fmla="*/ 203602 h 1687324"/>
              <a:gd name="connsiteX3061" fmla="*/ 1234174 w 1655762"/>
              <a:gd name="connsiteY3061" fmla="*/ 214789 h 1687324"/>
              <a:gd name="connsiteX3062" fmla="*/ 1220759 w 1655762"/>
              <a:gd name="connsiteY3062" fmla="*/ 205839 h 1687324"/>
              <a:gd name="connsiteX3063" fmla="*/ 1217742 w 1655762"/>
              <a:gd name="connsiteY3063" fmla="*/ 201310 h 1687324"/>
              <a:gd name="connsiteX3064" fmla="*/ 1217860 w 1655762"/>
              <a:gd name="connsiteY3064" fmla="*/ 201365 h 1687324"/>
              <a:gd name="connsiteX3065" fmla="*/ 1216288 w 1655762"/>
              <a:gd name="connsiteY3065" fmla="*/ 199127 h 1687324"/>
              <a:gd name="connsiteX3066" fmla="*/ 1209580 w 1655762"/>
              <a:gd name="connsiteY3066" fmla="*/ 196890 h 1687324"/>
              <a:gd name="connsiteX3067" fmla="*/ 1216288 w 1655762"/>
              <a:gd name="connsiteY3067" fmla="*/ 199127 h 1687324"/>
              <a:gd name="connsiteX3068" fmla="*/ 1217742 w 1655762"/>
              <a:gd name="connsiteY3068" fmla="*/ 201310 h 1687324"/>
              <a:gd name="connsiteX3069" fmla="*/ 1215449 w 1655762"/>
              <a:gd name="connsiteY3069" fmla="*/ 200246 h 1687324"/>
              <a:gd name="connsiteX3070" fmla="*/ 1216288 w 1655762"/>
              <a:gd name="connsiteY3070" fmla="*/ 201365 h 1687324"/>
              <a:gd name="connsiteX3071" fmla="*/ 1210419 w 1655762"/>
              <a:gd name="connsiteY3071" fmla="*/ 197729 h 1687324"/>
              <a:gd name="connsiteX3072" fmla="*/ 1206810 w 1655762"/>
              <a:gd name="connsiteY3072" fmla="*/ 195188 h 1687324"/>
              <a:gd name="connsiteX3073" fmla="*/ 1207344 w 1655762"/>
              <a:gd name="connsiteY3073" fmla="*/ 194652 h 1687324"/>
              <a:gd name="connsiteX3074" fmla="*/ 1202874 w 1655762"/>
              <a:gd name="connsiteY3074" fmla="*/ 192416 h 1687324"/>
              <a:gd name="connsiteX3075" fmla="*/ 1202873 w 1655762"/>
              <a:gd name="connsiteY3075" fmla="*/ 192415 h 1687324"/>
              <a:gd name="connsiteX3076" fmla="*/ 1202874 w 1655762"/>
              <a:gd name="connsiteY3076" fmla="*/ 192416 h 1687324"/>
              <a:gd name="connsiteX3077" fmla="*/ 1198401 w 1655762"/>
              <a:gd name="connsiteY3077" fmla="*/ 190178 h 1687324"/>
              <a:gd name="connsiteX3078" fmla="*/ 1195085 w 1655762"/>
              <a:gd name="connsiteY3078" fmla="*/ 187192 h 1687324"/>
              <a:gd name="connsiteX3079" fmla="*/ 1192553 w 1655762"/>
              <a:gd name="connsiteY3079" fmla="*/ 185788 h 1687324"/>
              <a:gd name="connsiteX3080" fmla="*/ 1190377 w 1655762"/>
              <a:gd name="connsiteY3080" fmla="*/ 184413 h 1687324"/>
              <a:gd name="connsiteX3081" fmla="*/ 1187222 w 1655762"/>
              <a:gd name="connsiteY3081" fmla="*/ 183466 h 1687324"/>
              <a:gd name="connsiteX3082" fmla="*/ 1171571 w 1655762"/>
              <a:gd name="connsiteY3082" fmla="*/ 174516 h 1687324"/>
              <a:gd name="connsiteX3083" fmla="*/ 1169335 w 1655762"/>
              <a:gd name="connsiteY3083" fmla="*/ 172279 h 1687324"/>
              <a:gd name="connsiteX3084" fmla="*/ 1169335 w 1655762"/>
              <a:gd name="connsiteY3084" fmla="*/ 170041 h 1687324"/>
              <a:gd name="connsiteX3085" fmla="*/ 1164864 w 1655762"/>
              <a:gd name="connsiteY3085" fmla="*/ 170041 h 1687324"/>
              <a:gd name="connsiteX3086" fmla="*/ 1151449 w 1655762"/>
              <a:gd name="connsiteY3086" fmla="*/ 161092 h 1687324"/>
              <a:gd name="connsiteX3087" fmla="*/ 1133562 w 1655762"/>
              <a:gd name="connsiteY3087" fmla="*/ 152142 h 1687324"/>
              <a:gd name="connsiteX3088" fmla="*/ 1117911 w 1655762"/>
              <a:gd name="connsiteY3088" fmla="*/ 145430 h 1687324"/>
              <a:gd name="connsiteX3089" fmla="*/ 1122383 w 1655762"/>
              <a:gd name="connsiteY3089" fmla="*/ 149905 h 1687324"/>
              <a:gd name="connsiteX3090" fmla="*/ 1117911 w 1655762"/>
              <a:gd name="connsiteY3090" fmla="*/ 147667 h 1687324"/>
              <a:gd name="connsiteX3091" fmla="*/ 1115676 w 1655762"/>
              <a:gd name="connsiteY3091" fmla="*/ 145430 h 1687324"/>
              <a:gd name="connsiteX3092" fmla="*/ 1100025 w 1655762"/>
              <a:gd name="connsiteY3092" fmla="*/ 140955 h 1687324"/>
              <a:gd name="connsiteX3093" fmla="*/ 1104496 w 1655762"/>
              <a:gd name="connsiteY3093" fmla="*/ 140955 h 1687324"/>
              <a:gd name="connsiteX3094" fmla="*/ 1068723 w 1655762"/>
              <a:gd name="connsiteY3094" fmla="*/ 127531 h 1687324"/>
              <a:gd name="connsiteX3095" fmla="*/ 1032950 w 1655762"/>
              <a:gd name="connsiteY3095" fmla="*/ 114107 h 1687324"/>
              <a:gd name="connsiteX3096" fmla="*/ 1048601 w 1655762"/>
              <a:gd name="connsiteY3096" fmla="*/ 120819 h 1687324"/>
              <a:gd name="connsiteX3097" fmla="*/ 1030714 w 1655762"/>
              <a:gd name="connsiteY3097" fmla="*/ 114107 h 1687324"/>
              <a:gd name="connsiteX3098" fmla="*/ 1010592 w 1655762"/>
              <a:gd name="connsiteY3098" fmla="*/ 109632 h 1687324"/>
              <a:gd name="connsiteX3099" fmla="*/ 1015064 w 1655762"/>
              <a:gd name="connsiteY3099" fmla="*/ 111869 h 1687324"/>
              <a:gd name="connsiteX3100" fmla="*/ 994941 w 1655762"/>
              <a:gd name="connsiteY3100" fmla="*/ 105157 h 1687324"/>
              <a:gd name="connsiteX3101" fmla="*/ 981526 w 1655762"/>
              <a:gd name="connsiteY3101" fmla="*/ 102920 h 1687324"/>
              <a:gd name="connsiteX3102" fmla="*/ 994941 w 1655762"/>
              <a:gd name="connsiteY3102" fmla="*/ 107395 h 1687324"/>
              <a:gd name="connsiteX3103" fmla="*/ 1003884 w 1655762"/>
              <a:gd name="connsiteY3103" fmla="*/ 111869 h 1687324"/>
              <a:gd name="connsiteX3104" fmla="*/ 1022330 w 1655762"/>
              <a:gd name="connsiteY3104" fmla="*/ 119141 h 1687324"/>
              <a:gd name="connsiteX3105" fmla="*/ 1033665 w 1655762"/>
              <a:gd name="connsiteY3105" fmla="*/ 121177 h 1687324"/>
              <a:gd name="connsiteX3106" fmla="*/ 1046365 w 1655762"/>
              <a:gd name="connsiteY3106" fmla="*/ 127531 h 1687324"/>
              <a:gd name="connsiteX3107" fmla="*/ 1053073 w 1655762"/>
              <a:gd name="connsiteY3107" fmla="*/ 129768 h 1687324"/>
              <a:gd name="connsiteX3108" fmla="*/ 1057544 w 1655762"/>
              <a:gd name="connsiteY3108" fmla="*/ 132006 h 1687324"/>
              <a:gd name="connsiteX3109" fmla="*/ 1064252 w 1655762"/>
              <a:gd name="connsiteY3109" fmla="*/ 134243 h 1687324"/>
              <a:gd name="connsiteX3110" fmla="*/ 1082138 w 1655762"/>
              <a:gd name="connsiteY3110" fmla="*/ 140955 h 1687324"/>
              <a:gd name="connsiteX3111" fmla="*/ 1097789 w 1655762"/>
              <a:gd name="connsiteY3111" fmla="*/ 147667 h 1687324"/>
              <a:gd name="connsiteX3112" fmla="*/ 1113440 w 1655762"/>
              <a:gd name="connsiteY3112" fmla="*/ 154380 h 1687324"/>
              <a:gd name="connsiteX3113" fmla="*/ 1124619 w 1655762"/>
              <a:gd name="connsiteY3113" fmla="*/ 158854 h 1687324"/>
              <a:gd name="connsiteX3114" fmla="*/ 1129090 w 1655762"/>
              <a:gd name="connsiteY3114" fmla="*/ 163329 h 1687324"/>
              <a:gd name="connsiteX3115" fmla="*/ 1143623 w 1655762"/>
              <a:gd name="connsiteY3115" fmla="*/ 169202 h 1687324"/>
              <a:gd name="connsiteX3116" fmla="*/ 1154597 w 1655762"/>
              <a:gd name="connsiteY3116" fmla="*/ 174904 h 1687324"/>
              <a:gd name="connsiteX3117" fmla="*/ 1161510 w 1655762"/>
              <a:gd name="connsiteY3117" fmla="*/ 180669 h 1687324"/>
              <a:gd name="connsiteX3118" fmla="*/ 1153685 w 1655762"/>
              <a:gd name="connsiteY3118" fmla="*/ 176753 h 1687324"/>
              <a:gd name="connsiteX3119" fmla="*/ 1144741 w 1655762"/>
              <a:gd name="connsiteY3119" fmla="*/ 174516 h 1687324"/>
              <a:gd name="connsiteX3120" fmla="*/ 1129090 w 1655762"/>
              <a:gd name="connsiteY3120" fmla="*/ 165566 h 1687324"/>
              <a:gd name="connsiteX3121" fmla="*/ 1124619 w 1655762"/>
              <a:gd name="connsiteY3121" fmla="*/ 163329 h 1687324"/>
              <a:gd name="connsiteX3122" fmla="*/ 1124619 w 1655762"/>
              <a:gd name="connsiteY3122" fmla="*/ 165566 h 1687324"/>
              <a:gd name="connsiteX3123" fmla="*/ 1102261 w 1655762"/>
              <a:gd name="connsiteY3123" fmla="*/ 156617 h 1687324"/>
              <a:gd name="connsiteX3124" fmla="*/ 1095553 w 1655762"/>
              <a:gd name="connsiteY3124" fmla="*/ 152142 h 1687324"/>
              <a:gd name="connsiteX3125" fmla="*/ 1088846 w 1655762"/>
              <a:gd name="connsiteY3125" fmla="*/ 149905 h 1687324"/>
              <a:gd name="connsiteX3126" fmla="*/ 1075431 w 1655762"/>
              <a:gd name="connsiteY3126" fmla="*/ 143193 h 1687324"/>
              <a:gd name="connsiteX3127" fmla="*/ 1062016 w 1655762"/>
              <a:gd name="connsiteY3127" fmla="*/ 138718 h 1687324"/>
              <a:gd name="connsiteX3128" fmla="*/ 1048601 w 1655762"/>
              <a:gd name="connsiteY3128" fmla="*/ 134243 h 1687324"/>
              <a:gd name="connsiteX3129" fmla="*/ 1046365 w 1655762"/>
              <a:gd name="connsiteY3129" fmla="*/ 132006 h 1687324"/>
              <a:gd name="connsiteX3130" fmla="*/ 1039658 w 1655762"/>
              <a:gd name="connsiteY3130" fmla="*/ 132006 h 1687324"/>
              <a:gd name="connsiteX3131" fmla="*/ 1028479 w 1655762"/>
              <a:gd name="connsiteY3131" fmla="*/ 127531 h 1687324"/>
              <a:gd name="connsiteX3132" fmla="*/ 1015064 w 1655762"/>
              <a:gd name="connsiteY3132" fmla="*/ 123056 h 1687324"/>
              <a:gd name="connsiteX3133" fmla="*/ 994941 w 1655762"/>
              <a:gd name="connsiteY3133" fmla="*/ 118581 h 1687324"/>
              <a:gd name="connsiteX3134" fmla="*/ 968111 w 1655762"/>
              <a:gd name="connsiteY3134" fmla="*/ 111869 h 1687324"/>
              <a:gd name="connsiteX3135" fmla="*/ 970347 w 1655762"/>
              <a:gd name="connsiteY3135" fmla="*/ 114107 h 1687324"/>
              <a:gd name="connsiteX3136" fmla="*/ 943517 w 1655762"/>
              <a:gd name="connsiteY3136" fmla="*/ 109632 h 1687324"/>
              <a:gd name="connsiteX3137" fmla="*/ 925631 w 1655762"/>
              <a:gd name="connsiteY3137" fmla="*/ 107395 h 1687324"/>
              <a:gd name="connsiteX3138" fmla="*/ 905508 w 1655762"/>
              <a:gd name="connsiteY3138" fmla="*/ 105157 h 1687324"/>
              <a:gd name="connsiteX3139" fmla="*/ 887622 w 1655762"/>
              <a:gd name="connsiteY3139" fmla="*/ 102920 h 1687324"/>
              <a:gd name="connsiteX3140" fmla="*/ 871971 w 1655762"/>
              <a:gd name="connsiteY3140" fmla="*/ 102920 h 1687324"/>
              <a:gd name="connsiteX3141" fmla="*/ 856320 w 1655762"/>
              <a:gd name="connsiteY3141" fmla="*/ 102920 h 1687324"/>
              <a:gd name="connsiteX3142" fmla="*/ 842905 w 1655762"/>
              <a:gd name="connsiteY3142" fmla="*/ 102920 h 1687324"/>
              <a:gd name="connsiteX3143" fmla="*/ 836198 w 1655762"/>
              <a:gd name="connsiteY3143" fmla="*/ 102920 h 1687324"/>
              <a:gd name="connsiteX3144" fmla="*/ 829490 w 1655762"/>
              <a:gd name="connsiteY3144" fmla="*/ 100682 h 1687324"/>
              <a:gd name="connsiteX3145" fmla="*/ 827254 w 1655762"/>
              <a:gd name="connsiteY3145" fmla="*/ 100682 h 1687324"/>
              <a:gd name="connsiteX3146" fmla="*/ 816075 w 1655762"/>
              <a:gd name="connsiteY3146" fmla="*/ 100682 h 1687324"/>
              <a:gd name="connsiteX3147" fmla="*/ 789246 w 1655762"/>
              <a:gd name="connsiteY3147" fmla="*/ 102920 h 1687324"/>
              <a:gd name="connsiteX3148" fmla="*/ 762416 w 1655762"/>
              <a:gd name="connsiteY3148" fmla="*/ 105157 h 1687324"/>
              <a:gd name="connsiteX3149" fmla="*/ 737822 w 1655762"/>
              <a:gd name="connsiteY3149" fmla="*/ 109632 h 1687324"/>
              <a:gd name="connsiteX3150" fmla="*/ 710992 w 1655762"/>
              <a:gd name="connsiteY3150" fmla="*/ 111869 h 1687324"/>
              <a:gd name="connsiteX3151" fmla="*/ 623795 w 1655762"/>
              <a:gd name="connsiteY3151" fmla="*/ 136480 h 1687324"/>
              <a:gd name="connsiteX3152" fmla="*/ 621559 w 1655762"/>
              <a:gd name="connsiteY3152" fmla="*/ 134243 h 1687324"/>
              <a:gd name="connsiteX3153" fmla="*/ 617087 w 1655762"/>
              <a:gd name="connsiteY3153" fmla="*/ 138718 h 1687324"/>
              <a:gd name="connsiteX3154" fmla="*/ 610380 w 1655762"/>
              <a:gd name="connsiteY3154" fmla="*/ 138718 h 1687324"/>
              <a:gd name="connsiteX3155" fmla="*/ 601436 w 1655762"/>
              <a:gd name="connsiteY3155" fmla="*/ 140955 h 1687324"/>
              <a:gd name="connsiteX3156" fmla="*/ 608144 w 1655762"/>
              <a:gd name="connsiteY3156" fmla="*/ 140955 h 1687324"/>
              <a:gd name="connsiteX3157" fmla="*/ 590257 w 1655762"/>
              <a:gd name="connsiteY3157" fmla="*/ 145430 h 1687324"/>
              <a:gd name="connsiteX3158" fmla="*/ 585786 w 1655762"/>
              <a:gd name="connsiteY3158" fmla="*/ 147667 h 1687324"/>
              <a:gd name="connsiteX3159" fmla="*/ 565663 w 1655762"/>
              <a:gd name="connsiteY3159" fmla="*/ 156617 h 1687324"/>
              <a:gd name="connsiteX3160" fmla="*/ 545541 w 1655762"/>
              <a:gd name="connsiteY3160" fmla="*/ 165566 h 1687324"/>
              <a:gd name="connsiteX3161" fmla="*/ 536598 w 1655762"/>
              <a:gd name="connsiteY3161" fmla="*/ 170041 h 1687324"/>
              <a:gd name="connsiteX3162" fmla="*/ 527654 w 1655762"/>
              <a:gd name="connsiteY3162" fmla="*/ 172279 h 1687324"/>
              <a:gd name="connsiteX3163" fmla="*/ 514239 w 1655762"/>
              <a:gd name="connsiteY3163" fmla="*/ 181228 h 1687324"/>
              <a:gd name="connsiteX3164" fmla="*/ 500824 w 1655762"/>
              <a:gd name="connsiteY3164" fmla="*/ 185703 h 1687324"/>
              <a:gd name="connsiteX3165" fmla="*/ 491881 w 1655762"/>
              <a:gd name="connsiteY3165" fmla="*/ 192415 h 1687324"/>
              <a:gd name="connsiteX3166" fmla="*/ 492161 w 1655762"/>
              <a:gd name="connsiteY3166" fmla="*/ 191297 h 1687324"/>
              <a:gd name="connsiteX3167" fmla="*/ 494117 w 1655762"/>
              <a:gd name="connsiteY3167" fmla="*/ 190178 h 1687324"/>
              <a:gd name="connsiteX3168" fmla="*/ 492161 w 1655762"/>
              <a:gd name="connsiteY3168" fmla="*/ 191297 h 1687324"/>
              <a:gd name="connsiteX3169" fmla="*/ 492161 w 1655762"/>
              <a:gd name="connsiteY3169" fmla="*/ 191297 h 1687324"/>
              <a:gd name="connsiteX3170" fmla="*/ 478466 w 1655762"/>
              <a:gd name="connsiteY3170" fmla="*/ 199127 h 1687324"/>
              <a:gd name="connsiteX3171" fmla="*/ 460580 w 1655762"/>
              <a:gd name="connsiteY3171" fmla="*/ 210314 h 1687324"/>
              <a:gd name="connsiteX3172" fmla="*/ 440457 w 1655762"/>
              <a:gd name="connsiteY3172" fmla="*/ 223738 h 1687324"/>
              <a:gd name="connsiteX3173" fmla="*/ 431514 w 1655762"/>
              <a:gd name="connsiteY3173" fmla="*/ 228213 h 1687324"/>
              <a:gd name="connsiteX3174" fmla="*/ 409156 w 1655762"/>
              <a:gd name="connsiteY3174" fmla="*/ 243875 h 1687324"/>
              <a:gd name="connsiteX3175" fmla="*/ 366675 w 1655762"/>
              <a:gd name="connsiteY3175" fmla="*/ 277436 h 1687324"/>
              <a:gd name="connsiteX3176" fmla="*/ 351024 w 1655762"/>
              <a:gd name="connsiteY3176" fmla="*/ 293097 h 1687324"/>
              <a:gd name="connsiteX3177" fmla="*/ 351024 w 1655762"/>
              <a:gd name="connsiteY3177" fmla="*/ 295335 h 1687324"/>
              <a:gd name="connsiteX3178" fmla="*/ 337609 w 1655762"/>
              <a:gd name="connsiteY3178" fmla="*/ 304284 h 1687324"/>
              <a:gd name="connsiteX3179" fmla="*/ 337609 w 1655762"/>
              <a:gd name="connsiteY3179" fmla="*/ 306522 h 1687324"/>
              <a:gd name="connsiteX3180" fmla="*/ 335374 w 1655762"/>
              <a:gd name="connsiteY3180" fmla="*/ 308759 h 1687324"/>
              <a:gd name="connsiteX3181" fmla="*/ 317487 w 1655762"/>
              <a:gd name="connsiteY3181" fmla="*/ 326658 h 1687324"/>
              <a:gd name="connsiteX3182" fmla="*/ 301836 w 1655762"/>
              <a:gd name="connsiteY3182" fmla="*/ 342320 h 1687324"/>
              <a:gd name="connsiteX3183" fmla="*/ 283950 w 1655762"/>
              <a:gd name="connsiteY3183" fmla="*/ 364694 h 1687324"/>
              <a:gd name="connsiteX3184" fmla="*/ 279478 w 1655762"/>
              <a:gd name="connsiteY3184" fmla="*/ 369168 h 1687324"/>
              <a:gd name="connsiteX3185" fmla="*/ 277242 w 1655762"/>
              <a:gd name="connsiteY3185" fmla="*/ 375880 h 1687324"/>
              <a:gd name="connsiteX3186" fmla="*/ 259356 w 1655762"/>
              <a:gd name="connsiteY3186" fmla="*/ 396017 h 1687324"/>
              <a:gd name="connsiteX3187" fmla="*/ 248177 w 1655762"/>
              <a:gd name="connsiteY3187" fmla="*/ 411679 h 1687324"/>
              <a:gd name="connsiteX3188" fmla="*/ 230290 w 1655762"/>
              <a:gd name="connsiteY3188" fmla="*/ 440765 h 1687324"/>
              <a:gd name="connsiteX3189" fmla="*/ 223582 w 1655762"/>
              <a:gd name="connsiteY3189" fmla="*/ 451951 h 1687324"/>
              <a:gd name="connsiteX3190" fmla="*/ 216875 w 1655762"/>
              <a:gd name="connsiteY3190" fmla="*/ 463138 h 1687324"/>
              <a:gd name="connsiteX3191" fmla="*/ 207932 w 1655762"/>
              <a:gd name="connsiteY3191" fmla="*/ 478800 h 1687324"/>
              <a:gd name="connsiteX3192" fmla="*/ 203460 w 1655762"/>
              <a:gd name="connsiteY3192" fmla="*/ 487750 h 1687324"/>
              <a:gd name="connsiteX3193" fmla="*/ 196753 w 1655762"/>
              <a:gd name="connsiteY3193" fmla="*/ 501174 h 1687324"/>
              <a:gd name="connsiteX3194" fmla="*/ 190045 w 1655762"/>
              <a:gd name="connsiteY3194" fmla="*/ 514598 h 1687324"/>
              <a:gd name="connsiteX3195" fmla="*/ 181102 w 1655762"/>
              <a:gd name="connsiteY3195" fmla="*/ 534735 h 1687324"/>
              <a:gd name="connsiteX3196" fmla="*/ 174394 w 1655762"/>
              <a:gd name="connsiteY3196" fmla="*/ 545922 h 1687324"/>
              <a:gd name="connsiteX3197" fmla="*/ 169923 w 1655762"/>
              <a:gd name="connsiteY3197" fmla="*/ 557108 h 1687324"/>
              <a:gd name="connsiteX3198" fmla="*/ 163215 w 1655762"/>
              <a:gd name="connsiteY3198" fmla="*/ 572770 h 1687324"/>
              <a:gd name="connsiteX3199" fmla="*/ 149800 w 1655762"/>
              <a:gd name="connsiteY3199" fmla="*/ 608568 h 1687324"/>
              <a:gd name="connsiteX3200" fmla="*/ 147565 w 1655762"/>
              <a:gd name="connsiteY3200" fmla="*/ 610806 h 1687324"/>
              <a:gd name="connsiteX3201" fmla="*/ 145329 w 1655762"/>
              <a:gd name="connsiteY3201" fmla="*/ 626467 h 1687324"/>
              <a:gd name="connsiteX3202" fmla="*/ 138621 w 1655762"/>
              <a:gd name="connsiteY3202" fmla="*/ 642129 h 1687324"/>
              <a:gd name="connsiteX3203" fmla="*/ 143093 w 1655762"/>
              <a:gd name="connsiteY3203" fmla="*/ 635417 h 1687324"/>
              <a:gd name="connsiteX3204" fmla="*/ 140760 w 1655762"/>
              <a:gd name="connsiteY3204" fmla="*/ 640475 h 1687324"/>
              <a:gd name="connsiteX3205" fmla="*/ 140857 w 1655762"/>
              <a:gd name="connsiteY3205" fmla="*/ 639892 h 1687324"/>
              <a:gd name="connsiteX3206" fmla="*/ 140711 w 1655762"/>
              <a:gd name="connsiteY3206" fmla="*/ 640581 h 1687324"/>
              <a:gd name="connsiteX3207" fmla="*/ 139739 w 1655762"/>
              <a:gd name="connsiteY3207" fmla="*/ 642688 h 1687324"/>
              <a:gd name="connsiteX3208" fmla="*/ 136385 w 1655762"/>
              <a:gd name="connsiteY3208" fmla="*/ 653316 h 1687324"/>
              <a:gd name="connsiteX3209" fmla="*/ 133492 w 1655762"/>
              <a:gd name="connsiteY3209" fmla="*/ 669241 h 1687324"/>
              <a:gd name="connsiteX3210" fmla="*/ 133311 w 1655762"/>
              <a:gd name="connsiteY3210" fmla="*/ 669537 h 1687324"/>
              <a:gd name="connsiteX3211" fmla="*/ 131914 w 1655762"/>
              <a:gd name="connsiteY3211" fmla="*/ 677927 h 1687324"/>
              <a:gd name="connsiteX3212" fmla="*/ 133492 w 1655762"/>
              <a:gd name="connsiteY3212" fmla="*/ 669241 h 1687324"/>
              <a:gd name="connsiteX3213" fmla="*/ 135236 w 1655762"/>
              <a:gd name="connsiteY3213" fmla="*/ 666385 h 1687324"/>
              <a:gd name="connsiteX3214" fmla="*/ 132193 w 1655762"/>
              <a:gd name="connsiteY3214" fmla="*/ 680724 h 1687324"/>
              <a:gd name="connsiteX3215" fmla="*/ 127966 w 1655762"/>
              <a:gd name="connsiteY3215" fmla="*/ 701560 h 1687324"/>
              <a:gd name="connsiteX3216" fmla="*/ 126552 w 1655762"/>
              <a:gd name="connsiteY3216" fmla="*/ 710086 h 1687324"/>
              <a:gd name="connsiteX3217" fmla="*/ 126711 w 1655762"/>
              <a:gd name="connsiteY3217" fmla="*/ 710669 h 1687324"/>
              <a:gd name="connsiteX3218" fmla="*/ 129678 w 1655762"/>
              <a:gd name="connsiteY3218" fmla="*/ 695826 h 1687324"/>
              <a:gd name="connsiteX3219" fmla="*/ 136385 w 1655762"/>
              <a:gd name="connsiteY3219" fmla="*/ 671215 h 1687324"/>
              <a:gd name="connsiteX3220" fmla="*/ 140857 w 1655762"/>
              <a:gd name="connsiteY3220" fmla="*/ 653316 h 1687324"/>
              <a:gd name="connsiteX3221" fmla="*/ 143093 w 1655762"/>
              <a:gd name="connsiteY3221" fmla="*/ 648841 h 1687324"/>
              <a:gd name="connsiteX3222" fmla="*/ 152036 w 1655762"/>
              <a:gd name="connsiteY3222" fmla="*/ 613043 h 1687324"/>
              <a:gd name="connsiteX3223" fmla="*/ 156508 w 1655762"/>
              <a:gd name="connsiteY3223" fmla="*/ 597381 h 1687324"/>
              <a:gd name="connsiteX3224" fmla="*/ 156508 w 1655762"/>
              <a:gd name="connsiteY3224" fmla="*/ 601856 h 1687324"/>
              <a:gd name="connsiteX3225" fmla="*/ 163215 w 1655762"/>
              <a:gd name="connsiteY3225" fmla="*/ 581720 h 1687324"/>
              <a:gd name="connsiteX3226" fmla="*/ 174394 w 1655762"/>
              <a:gd name="connsiteY3226" fmla="*/ 552634 h 1687324"/>
              <a:gd name="connsiteX3227" fmla="*/ 183338 w 1655762"/>
              <a:gd name="connsiteY3227" fmla="*/ 532497 h 1687324"/>
              <a:gd name="connsiteX3228" fmla="*/ 192281 w 1655762"/>
              <a:gd name="connsiteY3228" fmla="*/ 512361 h 1687324"/>
              <a:gd name="connsiteX3229" fmla="*/ 194517 w 1655762"/>
              <a:gd name="connsiteY3229" fmla="*/ 507886 h 1687324"/>
              <a:gd name="connsiteX3230" fmla="*/ 216875 w 1655762"/>
              <a:gd name="connsiteY3230" fmla="*/ 467613 h 1687324"/>
              <a:gd name="connsiteX3231" fmla="*/ 207932 w 1655762"/>
              <a:gd name="connsiteY3231" fmla="*/ 485512 h 1687324"/>
              <a:gd name="connsiteX3232" fmla="*/ 201224 w 1655762"/>
              <a:gd name="connsiteY3232" fmla="*/ 501174 h 1687324"/>
              <a:gd name="connsiteX3233" fmla="*/ 202622 w 1655762"/>
              <a:gd name="connsiteY3233" fmla="*/ 499776 h 1687324"/>
              <a:gd name="connsiteX3234" fmla="*/ 196753 w 1655762"/>
              <a:gd name="connsiteY3234" fmla="*/ 512361 h 1687324"/>
              <a:gd name="connsiteX3235" fmla="*/ 190045 w 1655762"/>
              <a:gd name="connsiteY3235" fmla="*/ 523548 h 1687324"/>
              <a:gd name="connsiteX3236" fmla="*/ 185573 w 1655762"/>
              <a:gd name="connsiteY3236" fmla="*/ 532497 h 1687324"/>
              <a:gd name="connsiteX3237" fmla="*/ 183338 w 1655762"/>
              <a:gd name="connsiteY3237" fmla="*/ 539209 h 1687324"/>
              <a:gd name="connsiteX3238" fmla="*/ 181102 w 1655762"/>
              <a:gd name="connsiteY3238" fmla="*/ 543684 h 1687324"/>
              <a:gd name="connsiteX3239" fmla="*/ 178866 w 1655762"/>
              <a:gd name="connsiteY3239" fmla="*/ 552634 h 1687324"/>
              <a:gd name="connsiteX3240" fmla="*/ 176630 w 1655762"/>
              <a:gd name="connsiteY3240" fmla="*/ 554871 h 1687324"/>
              <a:gd name="connsiteX3241" fmla="*/ 165451 w 1655762"/>
              <a:gd name="connsiteY3241" fmla="*/ 581720 h 1687324"/>
              <a:gd name="connsiteX3242" fmla="*/ 156508 w 1655762"/>
              <a:gd name="connsiteY3242" fmla="*/ 606331 h 1687324"/>
              <a:gd name="connsiteX3243" fmla="*/ 143093 w 1655762"/>
              <a:gd name="connsiteY3243" fmla="*/ 653316 h 1687324"/>
              <a:gd name="connsiteX3244" fmla="*/ 138621 w 1655762"/>
              <a:gd name="connsiteY3244" fmla="*/ 675690 h 1687324"/>
              <a:gd name="connsiteX3245" fmla="*/ 136385 w 1655762"/>
              <a:gd name="connsiteY3245" fmla="*/ 682402 h 1687324"/>
              <a:gd name="connsiteX3246" fmla="*/ 138621 w 1655762"/>
              <a:gd name="connsiteY3246" fmla="*/ 680165 h 1687324"/>
              <a:gd name="connsiteX3247" fmla="*/ 136385 w 1655762"/>
              <a:gd name="connsiteY3247" fmla="*/ 691351 h 1687324"/>
              <a:gd name="connsiteX3248" fmla="*/ 129678 w 1655762"/>
              <a:gd name="connsiteY3248" fmla="*/ 722675 h 1687324"/>
              <a:gd name="connsiteX3249" fmla="*/ 125206 w 1655762"/>
              <a:gd name="connsiteY3249" fmla="*/ 758473 h 1687324"/>
              <a:gd name="connsiteX3250" fmla="*/ 125206 w 1655762"/>
              <a:gd name="connsiteY3250" fmla="*/ 753998 h 1687324"/>
              <a:gd name="connsiteX3251" fmla="*/ 122970 w 1655762"/>
              <a:gd name="connsiteY3251" fmla="*/ 756236 h 1687324"/>
              <a:gd name="connsiteX3252" fmla="*/ 122970 w 1655762"/>
              <a:gd name="connsiteY3252" fmla="*/ 776372 h 1687324"/>
              <a:gd name="connsiteX3253" fmla="*/ 120735 w 1655762"/>
              <a:gd name="connsiteY3253" fmla="*/ 798746 h 1687324"/>
              <a:gd name="connsiteX3254" fmla="*/ 120735 w 1655762"/>
              <a:gd name="connsiteY3254" fmla="*/ 823357 h 1687324"/>
              <a:gd name="connsiteX3255" fmla="*/ 120735 w 1655762"/>
              <a:gd name="connsiteY3255" fmla="*/ 834544 h 1687324"/>
              <a:gd name="connsiteX3256" fmla="*/ 118499 w 1655762"/>
              <a:gd name="connsiteY3256" fmla="*/ 843493 h 1687324"/>
              <a:gd name="connsiteX3257" fmla="*/ 120735 w 1655762"/>
              <a:gd name="connsiteY3257" fmla="*/ 850206 h 1687324"/>
              <a:gd name="connsiteX3258" fmla="*/ 118499 w 1655762"/>
              <a:gd name="connsiteY3258" fmla="*/ 856918 h 1687324"/>
              <a:gd name="connsiteX3259" fmla="*/ 118499 w 1655762"/>
              <a:gd name="connsiteY3259" fmla="*/ 863630 h 1687324"/>
              <a:gd name="connsiteX3260" fmla="*/ 118499 w 1655762"/>
              <a:gd name="connsiteY3260" fmla="*/ 866986 h 1687324"/>
              <a:gd name="connsiteX3261" fmla="*/ 118499 w 1655762"/>
              <a:gd name="connsiteY3261" fmla="*/ 868105 h 1687324"/>
              <a:gd name="connsiteX3262" fmla="*/ 118499 w 1655762"/>
              <a:gd name="connsiteY3262" fmla="*/ 870342 h 1687324"/>
              <a:gd name="connsiteX3263" fmla="*/ 118499 w 1655762"/>
              <a:gd name="connsiteY3263" fmla="*/ 872579 h 1687324"/>
              <a:gd name="connsiteX3264" fmla="*/ 119736 w 1655762"/>
              <a:gd name="connsiteY3264" fmla="*/ 881243 h 1687324"/>
              <a:gd name="connsiteX3265" fmla="*/ 118778 w 1655762"/>
              <a:gd name="connsiteY3265" fmla="*/ 880970 h 1687324"/>
              <a:gd name="connsiteX3266" fmla="*/ 118499 w 1655762"/>
              <a:gd name="connsiteY3266" fmla="*/ 883766 h 1687324"/>
              <a:gd name="connsiteX3267" fmla="*/ 118499 w 1655762"/>
              <a:gd name="connsiteY3267" fmla="*/ 894953 h 1687324"/>
              <a:gd name="connsiteX3268" fmla="*/ 118499 w 1655762"/>
              <a:gd name="connsiteY3268" fmla="*/ 897191 h 1687324"/>
              <a:gd name="connsiteX3269" fmla="*/ 116263 w 1655762"/>
              <a:gd name="connsiteY3269" fmla="*/ 888241 h 1687324"/>
              <a:gd name="connsiteX3270" fmla="*/ 116263 w 1655762"/>
              <a:gd name="connsiteY3270" fmla="*/ 890479 h 1687324"/>
              <a:gd name="connsiteX3271" fmla="*/ 116263 w 1655762"/>
              <a:gd name="connsiteY3271" fmla="*/ 897191 h 1687324"/>
              <a:gd name="connsiteX3272" fmla="*/ 116263 w 1655762"/>
              <a:gd name="connsiteY3272" fmla="*/ 903903 h 1687324"/>
              <a:gd name="connsiteX3273" fmla="*/ 114027 w 1655762"/>
              <a:gd name="connsiteY3273" fmla="*/ 903903 h 1687324"/>
              <a:gd name="connsiteX3274" fmla="*/ 114027 w 1655762"/>
              <a:gd name="connsiteY3274" fmla="*/ 901665 h 1687324"/>
              <a:gd name="connsiteX3275" fmla="*/ 114027 w 1655762"/>
              <a:gd name="connsiteY3275" fmla="*/ 897191 h 1687324"/>
              <a:gd name="connsiteX3276" fmla="*/ 111791 w 1655762"/>
              <a:gd name="connsiteY3276" fmla="*/ 894953 h 1687324"/>
              <a:gd name="connsiteX3277" fmla="*/ 111791 w 1655762"/>
              <a:gd name="connsiteY3277" fmla="*/ 888241 h 1687324"/>
              <a:gd name="connsiteX3278" fmla="*/ 109556 w 1655762"/>
              <a:gd name="connsiteY3278" fmla="*/ 881529 h 1687324"/>
              <a:gd name="connsiteX3279" fmla="*/ 109556 w 1655762"/>
              <a:gd name="connsiteY3279" fmla="*/ 874817 h 1687324"/>
              <a:gd name="connsiteX3280" fmla="*/ 107320 w 1655762"/>
              <a:gd name="connsiteY3280" fmla="*/ 861393 h 1687324"/>
              <a:gd name="connsiteX3281" fmla="*/ 107320 w 1655762"/>
              <a:gd name="connsiteY3281" fmla="*/ 867545 h 1687324"/>
              <a:gd name="connsiteX3282" fmla="*/ 107320 w 1655762"/>
              <a:gd name="connsiteY3282" fmla="*/ 868105 h 1687324"/>
              <a:gd name="connsiteX3283" fmla="*/ 107320 w 1655762"/>
              <a:gd name="connsiteY3283" fmla="*/ 877054 h 1687324"/>
              <a:gd name="connsiteX3284" fmla="*/ 107320 w 1655762"/>
              <a:gd name="connsiteY3284" fmla="*/ 881529 h 1687324"/>
              <a:gd name="connsiteX3285" fmla="*/ 107320 w 1655762"/>
              <a:gd name="connsiteY3285" fmla="*/ 903903 h 1687324"/>
              <a:gd name="connsiteX3286" fmla="*/ 109556 w 1655762"/>
              <a:gd name="connsiteY3286" fmla="*/ 906140 h 1687324"/>
              <a:gd name="connsiteX3287" fmla="*/ 111791 w 1655762"/>
              <a:gd name="connsiteY3287" fmla="*/ 919564 h 1687324"/>
              <a:gd name="connsiteX3288" fmla="*/ 109556 w 1655762"/>
              <a:gd name="connsiteY3288" fmla="*/ 912852 h 1687324"/>
              <a:gd name="connsiteX3289" fmla="*/ 109556 w 1655762"/>
              <a:gd name="connsiteY3289" fmla="*/ 915090 h 1687324"/>
              <a:gd name="connsiteX3290" fmla="*/ 109556 w 1655762"/>
              <a:gd name="connsiteY3290" fmla="*/ 924039 h 1687324"/>
              <a:gd name="connsiteX3291" fmla="*/ 107320 w 1655762"/>
              <a:gd name="connsiteY3291" fmla="*/ 917327 h 1687324"/>
              <a:gd name="connsiteX3292" fmla="*/ 105084 w 1655762"/>
              <a:gd name="connsiteY3292" fmla="*/ 894953 h 1687324"/>
              <a:gd name="connsiteX3293" fmla="*/ 105084 w 1655762"/>
              <a:gd name="connsiteY3293" fmla="*/ 903903 h 1687324"/>
              <a:gd name="connsiteX3294" fmla="*/ 105084 w 1655762"/>
              <a:gd name="connsiteY3294" fmla="*/ 908378 h 1687324"/>
              <a:gd name="connsiteX3295" fmla="*/ 102848 w 1655762"/>
              <a:gd name="connsiteY3295" fmla="*/ 899428 h 1687324"/>
              <a:gd name="connsiteX3296" fmla="*/ 102848 w 1655762"/>
              <a:gd name="connsiteY3296" fmla="*/ 891038 h 1687324"/>
              <a:gd name="connsiteX3297" fmla="*/ 102848 w 1655762"/>
              <a:gd name="connsiteY3297" fmla="*/ 885283 h 1687324"/>
              <a:gd name="connsiteX3298" fmla="*/ 101600 w 1655762"/>
              <a:gd name="connsiteY3298" fmla="*/ 883286 h 1687324"/>
              <a:gd name="connsiteX3299" fmla="*/ 102848 w 1655762"/>
              <a:gd name="connsiteY3299" fmla="*/ 883286 h 1687324"/>
              <a:gd name="connsiteX3300" fmla="*/ 102848 w 1655762"/>
              <a:gd name="connsiteY3300" fmla="*/ 879292 h 1687324"/>
              <a:gd name="connsiteX3301" fmla="*/ 100612 w 1655762"/>
              <a:gd name="connsiteY3301" fmla="*/ 856918 h 1687324"/>
              <a:gd name="connsiteX3302" fmla="*/ 100612 w 1655762"/>
              <a:gd name="connsiteY3302" fmla="*/ 872579 h 1687324"/>
              <a:gd name="connsiteX3303" fmla="*/ 98376 w 1655762"/>
              <a:gd name="connsiteY3303" fmla="*/ 865867 h 1687324"/>
              <a:gd name="connsiteX3304" fmla="*/ 98376 w 1655762"/>
              <a:gd name="connsiteY3304" fmla="*/ 861393 h 1687324"/>
              <a:gd name="connsiteX3305" fmla="*/ 98376 w 1655762"/>
              <a:gd name="connsiteY3305" fmla="*/ 850206 h 1687324"/>
              <a:gd name="connsiteX3306" fmla="*/ 96141 w 1655762"/>
              <a:gd name="connsiteY3306" fmla="*/ 830069 h 1687324"/>
              <a:gd name="connsiteX3307" fmla="*/ 96141 w 1655762"/>
              <a:gd name="connsiteY3307" fmla="*/ 854680 h 1687324"/>
              <a:gd name="connsiteX3308" fmla="*/ 93905 w 1655762"/>
              <a:gd name="connsiteY3308" fmla="*/ 852443 h 1687324"/>
              <a:gd name="connsiteX3309" fmla="*/ 93905 w 1655762"/>
              <a:gd name="connsiteY3309" fmla="*/ 863630 h 1687324"/>
              <a:gd name="connsiteX3310" fmla="*/ 93905 w 1655762"/>
              <a:gd name="connsiteY3310" fmla="*/ 870342 h 1687324"/>
              <a:gd name="connsiteX3311" fmla="*/ 93905 w 1655762"/>
              <a:gd name="connsiteY3311" fmla="*/ 872300 h 1687324"/>
              <a:gd name="connsiteX3312" fmla="*/ 93905 w 1655762"/>
              <a:gd name="connsiteY3312" fmla="*/ 872579 h 1687324"/>
              <a:gd name="connsiteX3313" fmla="*/ 93905 w 1655762"/>
              <a:gd name="connsiteY3313" fmla="*/ 877054 h 1687324"/>
              <a:gd name="connsiteX3314" fmla="*/ 93905 w 1655762"/>
              <a:gd name="connsiteY3314" fmla="*/ 883766 h 1687324"/>
              <a:gd name="connsiteX3315" fmla="*/ 96141 w 1655762"/>
              <a:gd name="connsiteY3315" fmla="*/ 906140 h 1687324"/>
              <a:gd name="connsiteX3316" fmla="*/ 100612 w 1655762"/>
              <a:gd name="connsiteY3316" fmla="*/ 924039 h 1687324"/>
              <a:gd name="connsiteX3317" fmla="*/ 100612 w 1655762"/>
              <a:gd name="connsiteY3317" fmla="*/ 932989 h 1687324"/>
              <a:gd name="connsiteX3318" fmla="*/ 102848 w 1655762"/>
              <a:gd name="connsiteY3318" fmla="*/ 937464 h 1687324"/>
              <a:gd name="connsiteX3319" fmla="*/ 102848 w 1655762"/>
              <a:gd name="connsiteY3319" fmla="*/ 955363 h 1687324"/>
              <a:gd name="connsiteX3320" fmla="*/ 107320 w 1655762"/>
              <a:gd name="connsiteY3320" fmla="*/ 975499 h 1687324"/>
              <a:gd name="connsiteX3321" fmla="*/ 111791 w 1655762"/>
              <a:gd name="connsiteY3321" fmla="*/ 995636 h 1687324"/>
              <a:gd name="connsiteX3322" fmla="*/ 111791 w 1655762"/>
              <a:gd name="connsiteY3322" fmla="*/ 997873 h 1687324"/>
              <a:gd name="connsiteX3323" fmla="*/ 114027 w 1655762"/>
              <a:gd name="connsiteY3323" fmla="*/ 1009060 h 1687324"/>
              <a:gd name="connsiteX3324" fmla="*/ 114027 w 1655762"/>
              <a:gd name="connsiteY3324" fmla="*/ 997873 h 1687324"/>
              <a:gd name="connsiteX3325" fmla="*/ 111791 w 1655762"/>
              <a:gd name="connsiteY3325" fmla="*/ 988923 h 1687324"/>
              <a:gd name="connsiteX3326" fmla="*/ 118499 w 1655762"/>
              <a:gd name="connsiteY3326" fmla="*/ 1015772 h 1687324"/>
              <a:gd name="connsiteX3327" fmla="*/ 118499 w 1655762"/>
              <a:gd name="connsiteY3327" fmla="*/ 1018009 h 1687324"/>
              <a:gd name="connsiteX3328" fmla="*/ 120735 w 1655762"/>
              <a:gd name="connsiteY3328" fmla="*/ 1018009 h 1687324"/>
              <a:gd name="connsiteX3329" fmla="*/ 120735 w 1655762"/>
              <a:gd name="connsiteY3329" fmla="*/ 1024721 h 1687324"/>
              <a:gd name="connsiteX3330" fmla="*/ 122970 w 1655762"/>
              <a:gd name="connsiteY3330" fmla="*/ 1035908 h 1687324"/>
              <a:gd name="connsiteX3331" fmla="*/ 127442 w 1655762"/>
              <a:gd name="connsiteY3331" fmla="*/ 1056045 h 1687324"/>
              <a:gd name="connsiteX3332" fmla="*/ 122970 w 1655762"/>
              <a:gd name="connsiteY3332" fmla="*/ 1042621 h 1687324"/>
              <a:gd name="connsiteX3333" fmla="*/ 118499 w 1655762"/>
              <a:gd name="connsiteY3333" fmla="*/ 1026959 h 1687324"/>
              <a:gd name="connsiteX3334" fmla="*/ 122970 w 1655762"/>
              <a:gd name="connsiteY3334" fmla="*/ 1044858 h 1687324"/>
              <a:gd name="connsiteX3335" fmla="*/ 118499 w 1655762"/>
              <a:gd name="connsiteY3335" fmla="*/ 1031434 h 1687324"/>
              <a:gd name="connsiteX3336" fmla="*/ 120735 w 1655762"/>
              <a:gd name="connsiteY3336" fmla="*/ 1038146 h 1687324"/>
              <a:gd name="connsiteX3337" fmla="*/ 122970 w 1655762"/>
              <a:gd name="connsiteY3337" fmla="*/ 1047095 h 1687324"/>
              <a:gd name="connsiteX3338" fmla="*/ 118499 w 1655762"/>
              <a:gd name="connsiteY3338" fmla="*/ 1038146 h 1687324"/>
              <a:gd name="connsiteX3339" fmla="*/ 118499 w 1655762"/>
              <a:gd name="connsiteY3339" fmla="*/ 1033671 h 1687324"/>
              <a:gd name="connsiteX3340" fmla="*/ 114027 w 1655762"/>
              <a:gd name="connsiteY3340" fmla="*/ 1018009 h 1687324"/>
              <a:gd name="connsiteX3341" fmla="*/ 116263 w 1655762"/>
              <a:gd name="connsiteY3341" fmla="*/ 1033671 h 1687324"/>
              <a:gd name="connsiteX3342" fmla="*/ 114027 w 1655762"/>
              <a:gd name="connsiteY3342" fmla="*/ 1026959 h 1687324"/>
              <a:gd name="connsiteX3343" fmla="*/ 114027 w 1655762"/>
              <a:gd name="connsiteY3343" fmla="*/ 1035908 h 1687324"/>
              <a:gd name="connsiteX3344" fmla="*/ 120735 w 1655762"/>
              <a:gd name="connsiteY3344" fmla="*/ 1056045 h 1687324"/>
              <a:gd name="connsiteX3345" fmla="*/ 127442 w 1655762"/>
              <a:gd name="connsiteY3345" fmla="*/ 1076181 h 1687324"/>
              <a:gd name="connsiteX3346" fmla="*/ 127442 w 1655762"/>
              <a:gd name="connsiteY3346" fmla="*/ 1082893 h 1687324"/>
              <a:gd name="connsiteX3347" fmla="*/ 129678 w 1655762"/>
              <a:gd name="connsiteY3347" fmla="*/ 1080656 h 1687324"/>
              <a:gd name="connsiteX3348" fmla="*/ 131914 w 1655762"/>
              <a:gd name="connsiteY3348" fmla="*/ 1094080 h 1687324"/>
              <a:gd name="connsiteX3349" fmla="*/ 129678 w 1655762"/>
              <a:gd name="connsiteY3349" fmla="*/ 1089606 h 1687324"/>
              <a:gd name="connsiteX3350" fmla="*/ 125206 w 1655762"/>
              <a:gd name="connsiteY3350" fmla="*/ 1082893 h 1687324"/>
              <a:gd name="connsiteX3351" fmla="*/ 120735 w 1655762"/>
              <a:gd name="connsiteY3351" fmla="*/ 1076181 h 1687324"/>
              <a:gd name="connsiteX3352" fmla="*/ 125206 w 1655762"/>
              <a:gd name="connsiteY3352" fmla="*/ 1082893 h 1687324"/>
              <a:gd name="connsiteX3353" fmla="*/ 118499 w 1655762"/>
              <a:gd name="connsiteY3353" fmla="*/ 1073944 h 1687324"/>
              <a:gd name="connsiteX3354" fmla="*/ 122970 w 1655762"/>
              <a:gd name="connsiteY3354" fmla="*/ 1082893 h 1687324"/>
              <a:gd name="connsiteX3355" fmla="*/ 122003 w 1655762"/>
              <a:gd name="connsiteY3355" fmla="*/ 1087254 h 1687324"/>
              <a:gd name="connsiteX3356" fmla="*/ 127367 w 1655762"/>
              <a:gd name="connsiteY3356" fmla="*/ 1101178 h 1687324"/>
              <a:gd name="connsiteX3357" fmla="*/ 126399 w 1655762"/>
              <a:gd name="connsiteY3357" fmla="*/ 1100209 h 1687324"/>
              <a:gd name="connsiteX3358" fmla="*/ 126399 w 1655762"/>
              <a:gd name="connsiteY3358" fmla="*/ 1100209 h 1687324"/>
              <a:gd name="connsiteX3359" fmla="*/ 127088 w 1655762"/>
              <a:gd name="connsiteY3359" fmla="*/ 1100899 h 1687324"/>
              <a:gd name="connsiteX3360" fmla="*/ 127367 w 1655762"/>
              <a:gd name="connsiteY3360" fmla="*/ 1101178 h 1687324"/>
              <a:gd name="connsiteX3361" fmla="*/ 129601 w 1655762"/>
              <a:gd name="connsiteY3361" fmla="*/ 1103416 h 1687324"/>
              <a:gd name="connsiteX3362" fmla="*/ 129601 w 1655762"/>
              <a:gd name="connsiteY3362" fmla="*/ 1110127 h 1687324"/>
              <a:gd name="connsiteX3363" fmla="*/ 131836 w 1655762"/>
              <a:gd name="connsiteY3363" fmla="*/ 1110127 h 1687324"/>
              <a:gd name="connsiteX3364" fmla="*/ 138539 w 1655762"/>
              <a:gd name="connsiteY3364" fmla="*/ 1125787 h 1687324"/>
              <a:gd name="connsiteX3365" fmla="*/ 145243 w 1655762"/>
              <a:gd name="connsiteY3365" fmla="*/ 1141448 h 1687324"/>
              <a:gd name="connsiteX3366" fmla="*/ 146807 w 1655762"/>
              <a:gd name="connsiteY3366" fmla="*/ 1146146 h 1687324"/>
              <a:gd name="connsiteX3367" fmla="*/ 146639 w 1655762"/>
              <a:gd name="connsiteY3367" fmla="*/ 1146202 h 1687324"/>
              <a:gd name="connsiteX3368" fmla="*/ 147477 w 1655762"/>
              <a:gd name="connsiteY3368" fmla="*/ 1148159 h 1687324"/>
              <a:gd name="connsiteX3369" fmla="*/ 146807 w 1655762"/>
              <a:gd name="connsiteY3369" fmla="*/ 1146146 h 1687324"/>
              <a:gd name="connsiteX3370" fmla="*/ 147477 w 1655762"/>
              <a:gd name="connsiteY3370" fmla="*/ 1145922 h 1687324"/>
              <a:gd name="connsiteX3371" fmla="*/ 149712 w 1655762"/>
              <a:gd name="connsiteY3371" fmla="*/ 1152634 h 1687324"/>
              <a:gd name="connsiteX3372" fmla="*/ 151946 w 1655762"/>
              <a:gd name="connsiteY3372" fmla="*/ 1157108 h 1687324"/>
              <a:gd name="connsiteX3373" fmla="*/ 154181 w 1655762"/>
              <a:gd name="connsiteY3373" fmla="*/ 1157108 h 1687324"/>
              <a:gd name="connsiteX3374" fmla="*/ 154600 w 1655762"/>
              <a:gd name="connsiteY3374" fmla="*/ 1160044 h 1687324"/>
              <a:gd name="connsiteX3375" fmla="*/ 154181 w 1655762"/>
              <a:gd name="connsiteY3375" fmla="*/ 1159345 h 1687324"/>
              <a:gd name="connsiteX3376" fmla="*/ 154606 w 1655762"/>
              <a:gd name="connsiteY3376" fmla="*/ 1160091 h 1687324"/>
              <a:gd name="connsiteX3377" fmla="*/ 154739 w 1655762"/>
              <a:gd name="connsiteY3377" fmla="*/ 1161023 h 1687324"/>
              <a:gd name="connsiteX3378" fmla="*/ 158650 w 1655762"/>
              <a:gd name="connsiteY3378" fmla="*/ 1168294 h 1687324"/>
              <a:gd name="connsiteX3379" fmla="*/ 160884 w 1655762"/>
              <a:gd name="connsiteY3379" fmla="*/ 1175006 h 1687324"/>
              <a:gd name="connsiteX3380" fmla="*/ 160884 w 1655762"/>
              <a:gd name="connsiteY3380" fmla="*/ 1171091 h 1687324"/>
              <a:gd name="connsiteX3381" fmla="*/ 163118 w 1655762"/>
              <a:gd name="connsiteY3381" fmla="*/ 1175006 h 1687324"/>
              <a:gd name="connsiteX3382" fmla="*/ 165353 w 1655762"/>
              <a:gd name="connsiteY3382" fmla="*/ 1181717 h 1687324"/>
              <a:gd name="connsiteX3383" fmla="*/ 169817 w 1655762"/>
              <a:gd name="connsiteY3383" fmla="*/ 1186185 h 1687324"/>
              <a:gd name="connsiteX3384" fmla="*/ 169821 w 1655762"/>
              <a:gd name="connsiteY3384" fmla="*/ 1186190 h 1687324"/>
              <a:gd name="connsiteX3385" fmla="*/ 169822 w 1655762"/>
              <a:gd name="connsiteY3385" fmla="*/ 1186192 h 1687324"/>
              <a:gd name="connsiteX3386" fmla="*/ 174291 w 1655762"/>
              <a:gd name="connsiteY3386" fmla="*/ 1192903 h 1687324"/>
              <a:gd name="connsiteX3387" fmla="*/ 169822 w 1655762"/>
              <a:gd name="connsiteY3387" fmla="*/ 1190666 h 1687324"/>
              <a:gd name="connsiteX3388" fmla="*/ 176525 w 1655762"/>
              <a:gd name="connsiteY3388" fmla="*/ 1199615 h 1687324"/>
              <a:gd name="connsiteX3389" fmla="*/ 183229 w 1655762"/>
              <a:gd name="connsiteY3389" fmla="*/ 1208564 h 1687324"/>
              <a:gd name="connsiteX3390" fmla="*/ 192167 w 1655762"/>
              <a:gd name="connsiteY3390" fmla="*/ 1224224 h 1687324"/>
              <a:gd name="connsiteX3391" fmla="*/ 194401 w 1655762"/>
              <a:gd name="connsiteY3391" fmla="*/ 1226461 h 1687324"/>
              <a:gd name="connsiteX3392" fmla="*/ 194401 w 1655762"/>
              <a:gd name="connsiteY3392" fmla="*/ 1230936 h 1687324"/>
              <a:gd name="connsiteX3393" fmla="*/ 196636 w 1655762"/>
              <a:gd name="connsiteY3393" fmla="*/ 1233173 h 1687324"/>
              <a:gd name="connsiteX3394" fmla="*/ 205574 w 1655762"/>
              <a:gd name="connsiteY3394" fmla="*/ 1246596 h 1687324"/>
              <a:gd name="connsiteX3395" fmla="*/ 216746 w 1655762"/>
              <a:gd name="connsiteY3395" fmla="*/ 1262257 h 1687324"/>
              <a:gd name="connsiteX3396" fmla="*/ 227919 w 1655762"/>
              <a:gd name="connsiteY3396" fmla="*/ 1275680 h 1687324"/>
              <a:gd name="connsiteX3397" fmla="*/ 230153 w 1655762"/>
              <a:gd name="connsiteY3397" fmla="*/ 1277917 h 1687324"/>
              <a:gd name="connsiteX3398" fmla="*/ 241326 w 1655762"/>
              <a:gd name="connsiteY3398" fmla="*/ 1289103 h 1687324"/>
              <a:gd name="connsiteX3399" fmla="*/ 239091 w 1655762"/>
              <a:gd name="connsiteY3399" fmla="*/ 1289103 h 1687324"/>
              <a:gd name="connsiteX3400" fmla="*/ 261436 w 1655762"/>
              <a:gd name="connsiteY3400" fmla="*/ 1315949 h 1687324"/>
              <a:gd name="connsiteX3401" fmla="*/ 288243 w 1655762"/>
              <a:gd name="connsiteY3401" fmla="*/ 1345025 h 1687324"/>
              <a:gd name="connsiteX3402" fmla="*/ 277078 w 1655762"/>
              <a:gd name="connsiteY3402" fmla="*/ 1333847 h 1687324"/>
              <a:gd name="connsiteX3403" fmla="*/ 288250 w 1655762"/>
              <a:gd name="connsiteY3403" fmla="*/ 1345033 h 1687324"/>
              <a:gd name="connsiteX3404" fmla="*/ 288243 w 1655762"/>
              <a:gd name="connsiteY3404" fmla="*/ 1345025 h 1687324"/>
              <a:gd name="connsiteX3405" fmla="*/ 290485 w 1655762"/>
              <a:gd name="connsiteY3405" fmla="*/ 1347270 h 1687324"/>
              <a:gd name="connsiteX3406" fmla="*/ 306126 w 1655762"/>
              <a:gd name="connsiteY3406" fmla="*/ 1360693 h 1687324"/>
              <a:gd name="connsiteX3407" fmla="*/ 303892 w 1655762"/>
              <a:gd name="connsiteY3407" fmla="*/ 1356219 h 1687324"/>
              <a:gd name="connsiteX3408" fmla="*/ 319533 w 1655762"/>
              <a:gd name="connsiteY3408" fmla="*/ 1371879 h 1687324"/>
              <a:gd name="connsiteX3409" fmla="*/ 315064 w 1655762"/>
              <a:gd name="connsiteY3409" fmla="*/ 1365168 h 1687324"/>
              <a:gd name="connsiteX3410" fmla="*/ 319533 w 1655762"/>
              <a:gd name="connsiteY3410" fmla="*/ 1369642 h 1687324"/>
              <a:gd name="connsiteX3411" fmla="*/ 315064 w 1655762"/>
              <a:gd name="connsiteY3411" fmla="*/ 1362930 h 1687324"/>
              <a:gd name="connsiteX3412" fmla="*/ 312830 w 1655762"/>
              <a:gd name="connsiteY3412" fmla="*/ 1360693 h 1687324"/>
              <a:gd name="connsiteX3413" fmla="*/ 299981 w 1655762"/>
              <a:gd name="connsiteY3413" fmla="*/ 1346990 h 1687324"/>
              <a:gd name="connsiteX3414" fmla="*/ 291881 w 1655762"/>
              <a:gd name="connsiteY3414" fmla="*/ 1339300 h 1687324"/>
              <a:gd name="connsiteX3415" fmla="*/ 283781 w 1655762"/>
              <a:gd name="connsiteY3415" fmla="*/ 1327135 h 1687324"/>
              <a:gd name="connsiteX3416" fmla="*/ 277078 w 1655762"/>
              <a:gd name="connsiteY3416" fmla="*/ 1322661 h 1687324"/>
              <a:gd name="connsiteX3417" fmla="*/ 274843 w 1655762"/>
              <a:gd name="connsiteY3417" fmla="*/ 1318187 h 1687324"/>
              <a:gd name="connsiteX3418" fmla="*/ 270374 w 1655762"/>
              <a:gd name="connsiteY3418" fmla="*/ 1313712 h 1687324"/>
              <a:gd name="connsiteX3419" fmla="*/ 256967 w 1655762"/>
              <a:gd name="connsiteY3419" fmla="*/ 1298052 h 1687324"/>
              <a:gd name="connsiteX3420" fmla="*/ 245795 w 1655762"/>
              <a:gd name="connsiteY3420" fmla="*/ 1284629 h 1687324"/>
              <a:gd name="connsiteX3421" fmla="*/ 236857 w 1655762"/>
              <a:gd name="connsiteY3421" fmla="*/ 1271205 h 1687324"/>
              <a:gd name="connsiteX3422" fmla="*/ 227919 w 1655762"/>
              <a:gd name="connsiteY3422" fmla="*/ 1262257 h 1687324"/>
              <a:gd name="connsiteX3423" fmla="*/ 225684 w 1655762"/>
              <a:gd name="connsiteY3423" fmla="*/ 1255545 h 1687324"/>
              <a:gd name="connsiteX3424" fmla="*/ 205574 w 1655762"/>
              <a:gd name="connsiteY3424" fmla="*/ 1228699 h 1687324"/>
              <a:gd name="connsiteX3425" fmla="*/ 212277 w 1655762"/>
              <a:gd name="connsiteY3425" fmla="*/ 1235410 h 1687324"/>
              <a:gd name="connsiteX3426" fmla="*/ 203339 w 1655762"/>
              <a:gd name="connsiteY3426" fmla="*/ 1221987 h 1687324"/>
              <a:gd name="connsiteX3427" fmla="*/ 201105 w 1655762"/>
              <a:gd name="connsiteY3427" fmla="*/ 1219750 h 1687324"/>
              <a:gd name="connsiteX3428" fmla="*/ 196636 w 1655762"/>
              <a:gd name="connsiteY3428" fmla="*/ 1213038 h 1687324"/>
              <a:gd name="connsiteX3429" fmla="*/ 203339 w 1655762"/>
              <a:gd name="connsiteY3429" fmla="*/ 1219750 h 1687324"/>
              <a:gd name="connsiteX3430" fmla="*/ 216746 w 1655762"/>
              <a:gd name="connsiteY3430" fmla="*/ 1237647 h 1687324"/>
              <a:gd name="connsiteX3431" fmla="*/ 216746 w 1655762"/>
              <a:gd name="connsiteY3431" fmla="*/ 1239885 h 1687324"/>
              <a:gd name="connsiteX3432" fmla="*/ 225684 w 1655762"/>
              <a:gd name="connsiteY3432" fmla="*/ 1253308 h 1687324"/>
              <a:gd name="connsiteX3433" fmla="*/ 230153 w 1655762"/>
              <a:gd name="connsiteY3433" fmla="*/ 1257782 h 1687324"/>
              <a:gd name="connsiteX3434" fmla="*/ 230153 w 1655762"/>
              <a:gd name="connsiteY3434" fmla="*/ 1255545 h 1687324"/>
              <a:gd name="connsiteX3435" fmla="*/ 245795 w 1655762"/>
              <a:gd name="connsiteY3435" fmla="*/ 1275680 h 1687324"/>
              <a:gd name="connsiteX3436" fmla="*/ 250264 w 1655762"/>
              <a:gd name="connsiteY3436" fmla="*/ 1280154 h 1687324"/>
              <a:gd name="connsiteX3437" fmla="*/ 254733 w 1655762"/>
              <a:gd name="connsiteY3437" fmla="*/ 1286866 h 1687324"/>
              <a:gd name="connsiteX3438" fmla="*/ 265905 w 1655762"/>
              <a:gd name="connsiteY3438" fmla="*/ 1300289 h 1687324"/>
              <a:gd name="connsiteX3439" fmla="*/ 274843 w 1655762"/>
              <a:gd name="connsiteY3439" fmla="*/ 1309238 h 1687324"/>
              <a:gd name="connsiteX3440" fmla="*/ 283781 w 1655762"/>
              <a:gd name="connsiteY3440" fmla="*/ 1320424 h 1687324"/>
              <a:gd name="connsiteX3441" fmla="*/ 286016 w 1655762"/>
              <a:gd name="connsiteY3441" fmla="*/ 1322661 h 1687324"/>
              <a:gd name="connsiteX3442" fmla="*/ 290485 w 1655762"/>
              <a:gd name="connsiteY3442" fmla="*/ 1327135 h 1687324"/>
              <a:gd name="connsiteX3443" fmla="*/ 299423 w 1655762"/>
              <a:gd name="connsiteY3443" fmla="*/ 1336084 h 1687324"/>
              <a:gd name="connsiteX3444" fmla="*/ 308361 w 1655762"/>
              <a:gd name="connsiteY3444" fmla="*/ 1345033 h 1687324"/>
              <a:gd name="connsiteX3445" fmla="*/ 326237 w 1655762"/>
              <a:gd name="connsiteY3445" fmla="*/ 1360693 h 1687324"/>
              <a:gd name="connsiteX3446" fmla="*/ 346347 w 1655762"/>
              <a:gd name="connsiteY3446" fmla="*/ 1378591 h 1687324"/>
              <a:gd name="connsiteX3447" fmla="*/ 344113 w 1655762"/>
              <a:gd name="connsiteY3447" fmla="*/ 1378591 h 1687324"/>
              <a:gd name="connsiteX3448" fmla="*/ 355285 w 1655762"/>
              <a:gd name="connsiteY3448" fmla="*/ 1387540 h 1687324"/>
              <a:gd name="connsiteX3449" fmla="*/ 364223 w 1655762"/>
              <a:gd name="connsiteY3449" fmla="*/ 1394251 h 1687324"/>
              <a:gd name="connsiteX3450" fmla="*/ 382099 w 1655762"/>
              <a:gd name="connsiteY3450" fmla="*/ 1405437 h 1687324"/>
              <a:gd name="connsiteX3451" fmla="*/ 397741 w 1655762"/>
              <a:gd name="connsiteY3451" fmla="*/ 1416623 h 1687324"/>
              <a:gd name="connsiteX3452" fmla="*/ 413382 w 1655762"/>
              <a:gd name="connsiteY3452" fmla="*/ 1427809 h 1687324"/>
              <a:gd name="connsiteX3453" fmla="*/ 426789 w 1655762"/>
              <a:gd name="connsiteY3453" fmla="*/ 1436758 h 1687324"/>
              <a:gd name="connsiteX3454" fmla="*/ 451369 w 1655762"/>
              <a:gd name="connsiteY3454" fmla="*/ 1450181 h 1687324"/>
              <a:gd name="connsiteX3455" fmla="*/ 458072 w 1655762"/>
              <a:gd name="connsiteY3455" fmla="*/ 1454656 h 1687324"/>
              <a:gd name="connsiteX3456" fmla="*/ 464776 w 1655762"/>
              <a:gd name="connsiteY3456" fmla="*/ 1459130 h 1687324"/>
              <a:gd name="connsiteX3457" fmla="*/ 467010 w 1655762"/>
              <a:gd name="connsiteY3457" fmla="*/ 1459130 h 1687324"/>
              <a:gd name="connsiteX3458" fmla="*/ 475948 w 1655762"/>
              <a:gd name="connsiteY3458" fmla="*/ 1465842 h 1687324"/>
              <a:gd name="connsiteX3459" fmla="*/ 525107 w 1655762"/>
              <a:gd name="connsiteY3459" fmla="*/ 1488214 h 1687324"/>
              <a:gd name="connsiteX3460" fmla="*/ 572031 w 1655762"/>
              <a:gd name="connsiteY3460" fmla="*/ 1508348 h 1687324"/>
              <a:gd name="connsiteX3461" fmla="*/ 621190 w 1655762"/>
              <a:gd name="connsiteY3461" fmla="*/ 1524009 h 1687324"/>
              <a:gd name="connsiteX3462" fmla="*/ 643535 w 1655762"/>
              <a:gd name="connsiteY3462" fmla="*/ 1530720 h 1687324"/>
              <a:gd name="connsiteX3463" fmla="*/ 663646 w 1655762"/>
              <a:gd name="connsiteY3463" fmla="*/ 1535195 h 1687324"/>
              <a:gd name="connsiteX3464" fmla="*/ 665880 w 1655762"/>
              <a:gd name="connsiteY3464" fmla="*/ 1537432 h 1687324"/>
              <a:gd name="connsiteX3465" fmla="*/ 670349 w 1655762"/>
              <a:gd name="connsiteY3465" fmla="*/ 1537432 h 1687324"/>
              <a:gd name="connsiteX3466" fmla="*/ 674818 w 1655762"/>
              <a:gd name="connsiteY3466" fmla="*/ 1539669 h 1687324"/>
              <a:gd name="connsiteX3467" fmla="*/ 683756 w 1655762"/>
              <a:gd name="connsiteY3467" fmla="*/ 1539669 h 1687324"/>
              <a:gd name="connsiteX3468" fmla="*/ 677053 w 1655762"/>
              <a:gd name="connsiteY3468" fmla="*/ 1537432 h 1687324"/>
              <a:gd name="connsiteX3469" fmla="*/ 697163 w 1655762"/>
              <a:gd name="connsiteY3469" fmla="*/ 1544144 h 1687324"/>
              <a:gd name="connsiteX3470" fmla="*/ 701632 w 1655762"/>
              <a:gd name="connsiteY3470" fmla="*/ 1544144 h 1687324"/>
              <a:gd name="connsiteX3471" fmla="*/ 723977 w 1655762"/>
              <a:gd name="connsiteY3471" fmla="*/ 1548618 h 1687324"/>
              <a:gd name="connsiteX3472" fmla="*/ 746322 w 1655762"/>
              <a:gd name="connsiteY3472" fmla="*/ 1550855 h 1687324"/>
              <a:gd name="connsiteX3473" fmla="*/ 755260 w 1655762"/>
              <a:gd name="connsiteY3473" fmla="*/ 1550855 h 1687324"/>
              <a:gd name="connsiteX3474" fmla="*/ 764198 w 1655762"/>
              <a:gd name="connsiteY3474" fmla="*/ 1553092 h 1687324"/>
              <a:gd name="connsiteX3475" fmla="*/ 782074 w 1655762"/>
              <a:gd name="connsiteY3475" fmla="*/ 1553092 h 1687324"/>
              <a:gd name="connsiteX3476" fmla="*/ 795481 w 1655762"/>
              <a:gd name="connsiteY3476" fmla="*/ 1555329 h 1687324"/>
              <a:gd name="connsiteX3477" fmla="*/ 802185 w 1655762"/>
              <a:gd name="connsiteY3477" fmla="*/ 1555329 h 1687324"/>
              <a:gd name="connsiteX3478" fmla="*/ 808888 w 1655762"/>
              <a:gd name="connsiteY3478" fmla="*/ 1555329 h 1687324"/>
              <a:gd name="connsiteX3479" fmla="*/ 824529 w 1655762"/>
              <a:gd name="connsiteY3479" fmla="*/ 1555329 h 1687324"/>
              <a:gd name="connsiteX3480" fmla="*/ 844640 w 1655762"/>
              <a:gd name="connsiteY3480" fmla="*/ 1555329 h 1687324"/>
              <a:gd name="connsiteX3481" fmla="*/ 866985 w 1655762"/>
              <a:gd name="connsiteY3481" fmla="*/ 1555329 h 1687324"/>
              <a:gd name="connsiteX3482" fmla="*/ 880392 w 1655762"/>
              <a:gd name="connsiteY3482" fmla="*/ 1555329 h 1687324"/>
              <a:gd name="connsiteX3483" fmla="*/ 907206 w 1655762"/>
              <a:gd name="connsiteY3483" fmla="*/ 1553092 h 1687324"/>
              <a:gd name="connsiteX3484" fmla="*/ 918378 w 1655762"/>
              <a:gd name="connsiteY3484" fmla="*/ 1553092 h 1687324"/>
              <a:gd name="connsiteX3485" fmla="*/ 931785 w 1655762"/>
              <a:gd name="connsiteY3485" fmla="*/ 1550855 h 1687324"/>
              <a:gd name="connsiteX3486" fmla="*/ 945192 w 1655762"/>
              <a:gd name="connsiteY3486" fmla="*/ 1548618 h 1687324"/>
              <a:gd name="connsiteX3487" fmla="*/ 958599 w 1655762"/>
              <a:gd name="connsiteY3487" fmla="*/ 1546381 h 1687324"/>
              <a:gd name="connsiteX3488" fmla="*/ 983179 w 1655762"/>
              <a:gd name="connsiteY3488" fmla="*/ 1541906 h 1687324"/>
              <a:gd name="connsiteX3489" fmla="*/ 998820 w 1655762"/>
              <a:gd name="connsiteY3489" fmla="*/ 1537432 h 1687324"/>
              <a:gd name="connsiteX3490" fmla="*/ 1003289 w 1655762"/>
              <a:gd name="connsiteY3490" fmla="*/ 1537432 h 1687324"/>
              <a:gd name="connsiteX3491" fmla="*/ 1050214 w 1655762"/>
              <a:gd name="connsiteY3491" fmla="*/ 1524009 h 1687324"/>
              <a:gd name="connsiteX3492" fmla="*/ 1077028 w 1655762"/>
              <a:gd name="connsiteY3492" fmla="*/ 1515060 h 1687324"/>
              <a:gd name="connsiteX3493" fmla="*/ 1083731 w 1655762"/>
              <a:gd name="connsiteY3493" fmla="*/ 1512823 h 1687324"/>
              <a:gd name="connsiteX3494" fmla="*/ 1090435 w 1655762"/>
              <a:gd name="connsiteY3494" fmla="*/ 1510586 h 1687324"/>
              <a:gd name="connsiteX3495" fmla="*/ 1115014 w 1655762"/>
              <a:gd name="connsiteY3495" fmla="*/ 1501637 h 1687324"/>
              <a:gd name="connsiteX3496" fmla="*/ 1132890 w 1655762"/>
              <a:gd name="connsiteY3496" fmla="*/ 1492688 h 1687324"/>
              <a:gd name="connsiteX3497" fmla="*/ 1161938 w 1655762"/>
              <a:gd name="connsiteY3497" fmla="*/ 1479265 h 1687324"/>
              <a:gd name="connsiteX3498" fmla="*/ 1164173 w 1655762"/>
              <a:gd name="connsiteY3498" fmla="*/ 1477028 h 1687324"/>
              <a:gd name="connsiteX3499" fmla="*/ 1186518 w 1655762"/>
              <a:gd name="connsiteY3499" fmla="*/ 1465842 h 1687324"/>
              <a:gd name="connsiteX3500" fmla="*/ 1202159 w 1655762"/>
              <a:gd name="connsiteY3500" fmla="*/ 1454656 h 1687324"/>
              <a:gd name="connsiteX3501" fmla="*/ 1213332 w 1655762"/>
              <a:gd name="connsiteY3501" fmla="*/ 1450181 h 1687324"/>
              <a:gd name="connsiteX3502" fmla="*/ 1224504 w 1655762"/>
              <a:gd name="connsiteY3502" fmla="*/ 1443470 h 1687324"/>
              <a:gd name="connsiteX3503" fmla="*/ 1235677 w 1655762"/>
              <a:gd name="connsiteY3503" fmla="*/ 1436758 h 1687324"/>
              <a:gd name="connsiteX3504" fmla="*/ 1244615 w 1655762"/>
              <a:gd name="connsiteY3504" fmla="*/ 1430046 h 1687324"/>
              <a:gd name="connsiteX3505" fmla="*/ 1255787 w 1655762"/>
              <a:gd name="connsiteY3505" fmla="*/ 1423335 h 1687324"/>
              <a:gd name="connsiteX3506" fmla="*/ 1264725 w 1655762"/>
              <a:gd name="connsiteY3506" fmla="*/ 1416623 h 1687324"/>
              <a:gd name="connsiteX3507" fmla="*/ 1275898 w 1655762"/>
              <a:gd name="connsiteY3507" fmla="*/ 1407674 h 1687324"/>
              <a:gd name="connsiteX3508" fmla="*/ 1289305 w 1655762"/>
              <a:gd name="connsiteY3508" fmla="*/ 1396488 h 1687324"/>
              <a:gd name="connsiteX3509" fmla="*/ 1302712 w 1655762"/>
              <a:gd name="connsiteY3509" fmla="*/ 1387540 h 1687324"/>
              <a:gd name="connsiteX3510" fmla="*/ 1318353 w 1655762"/>
              <a:gd name="connsiteY3510" fmla="*/ 1371879 h 1687324"/>
              <a:gd name="connsiteX3511" fmla="*/ 1320588 w 1655762"/>
              <a:gd name="connsiteY3511" fmla="*/ 1371879 h 1687324"/>
              <a:gd name="connsiteX3512" fmla="*/ 1333995 w 1655762"/>
              <a:gd name="connsiteY3512" fmla="*/ 1360693 h 1687324"/>
              <a:gd name="connsiteX3513" fmla="*/ 1345167 w 1655762"/>
              <a:gd name="connsiteY3513" fmla="*/ 1349507 h 1687324"/>
              <a:gd name="connsiteX3514" fmla="*/ 1338464 w 1655762"/>
              <a:gd name="connsiteY3514" fmla="*/ 1353982 h 1687324"/>
              <a:gd name="connsiteX3515" fmla="*/ 1354105 w 1655762"/>
              <a:gd name="connsiteY3515" fmla="*/ 1340559 h 1687324"/>
              <a:gd name="connsiteX3516" fmla="*/ 1364674 w 1655762"/>
              <a:gd name="connsiteY3516" fmla="*/ 1328465 h 1687324"/>
              <a:gd name="connsiteX3517" fmla="*/ 1365156 w 1655762"/>
              <a:gd name="connsiteY3517" fmla="*/ 1328073 h 1687324"/>
              <a:gd name="connsiteX3518" fmla="*/ 1365826 w 1655762"/>
              <a:gd name="connsiteY3518" fmla="*/ 1327147 h 1687324"/>
              <a:gd name="connsiteX3519" fmla="*/ 1364674 w 1655762"/>
              <a:gd name="connsiteY3519" fmla="*/ 1328465 h 1687324"/>
              <a:gd name="connsiteX3520" fmla="*/ 1360809 w 1655762"/>
              <a:gd name="connsiteY3520" fmla="*/ 1331610 h 1687324"/>
              <a:gd name="connsiteX3521" fmla="*/ 1356340 w 1655762"/>
              <a:gd name="connsiteY3521" fmla="*/ 1336083 h 1687324"/>
              <a:gd name="connsiteX3522" fmla="*/ 1369747 w 1655762"/>
              <a:gd name="connsiteY3522" fmla="*/ 1318187 h 1687324"/>
              <a:gd name="connsiteX3523" fmla="*/ 1394326 w 1655762"/>
              <a:gd name="connsiteY3523" fmla="*/ 1289103 h 1687324"/>
              <a:gd name="connsiteX3524" fmla="*/ 1388181 w 1655762"/>
              <a:gd name="connsiteY3524" fmla="*/ 1296374 h 1687324"/>
              <a:gd name="connsiteX3525" fmla="*/ 1388034 w 1655762"/>
              <a:gd name="connsiteY3525" fmla="*/ 1296539 h 1687324"/>
              <a:gd name="connsiteX3526" fmla="*/ 1387871 w 1655762"/>
              <a:gd name="connsiteY3526" fmla="*/ 1296799 h 1687324"/>
              <a:gd name="connsiteX3527" fmla="*/ 1387960 w 1655762"/>
              <a:gd name="connsiteY3527" fmla="*/ 1296622 h 1687324"/>
              <a:gd name="connsiteX3528" fmla="*/ 1378685 w 1655762"/>
              <a:gd name="connsiteY3528" fmla="*/ 1307001 h 1687324"/>
              <a:gd name="connsiteX3529" fmla="*/ 1363043 w 1655762"/>
              <a:gd name="connsiteY3529" fmla="*/ 1324898 h 1687324"/>
              <a:gd name="connsiteX3530" fmla="*/ 1349636 w 1655762"/>
              <a:gd name="connsiteY3530" fmla="*/ 1340559 h 1687324"/>
              <a:gd name="connsiteX3531" fmla="*/ 1345167 w 1655762"/>
              <a:gd name="connsiteY3531" fmla="*/ 1342796 h 1687324"/>
              <a:gd name="connsiteX3532" fmla="*/ 1331760 w 1655762"/>
              <a:gd name="connsiteY3532" fmla="*/ 1356219 h 1687324"/>
              <a:gd name="connsiteX3533" fmla="*/ 1320588 w 1655762"/>
              <a:gd name="connsiteY3533" fmla="*/ 1367405 h 1687324"/>
              <a:gd name="connsiteX3534" fmla="*/ 1309298 w 1655762"/>
              <a:gd name="connsiteY3534" fmla="*/ 1376825 h 1687324"/>
              <a:gd name="connsiteX3535" fmla="*/ 1309415 w 1655762"/>
              <a:gd name="connsiteY3535" fmla="*/ 1376354 h 1687324"/>
              <a:gd name="connsiteX3536" fmla="*/ 1300477 w 1655762"/>
              <a:gd name="connsiteY3536" fmla="*/ 1383065 h 1687324"/>
              <a:gd name="connsiteX3537" fmla="*/ 1293774 w 1655762"/>
              <a:gd name="connsiteY3537" fmla="*/ 1389777 h 1687324"/>
              <a:gd name="connsiteX3538" fmla="*/ 1269194 w 1655762"/>
              <a:gd name="connsiteY3538" fmla="*/ 1409912 h 1687324"/>
              <a:gd name="connsiteX3539" fmla="*/ 1250480 w 1655762"/>
              <a:gd name="connsiteY3539" fmla="*/ 1422216 h 1687324"/>
              <a:gd name="connsiteX3540" fmla="*/ 1238552 w 1655762"/>
              <a:gd name="connsiteY3540" fmla="*/ 1430830 h 1687324"/>
              <a:gd name="connsiteX3541" fmla="*/ 1239837 w 1655762"/>
              <a:gd name="connsiteY3541" fmla="*/ 1430830 h 1687324"/>
              <a:gd name="connsiteX3542" fmla="*/ 1226849 w 1655762"/>
              <a:gd name="connsiteY3542" fmla="*/ 1439902 h 1687324"/>
              <a:gd name="connsiteX3543" fmla="*/ 1226102 w 1655762"/>
              <a:gd name="connsiteY3543" fmla="*/ 1438806 h 1687324"/>
              <a:gd name="connsiteX3544" fmla="*/ 1210539 w 1655762"/>
              <a:gd name="connsiteY3544" fmla="*/ 1449902 h 1687324"/>
              <a:gd name="connsiteX3545" fmla="*/ 1188752 w 1655762"/>
              <a:gd name="connsiteY3545" fmla="*/ 1461367 h 1687324"/>
              <a:gd name="connsiteX3546" fmla="*/ 1220035 w 1655762"/>
              <a:gd name="connsiteY3546" fmla="*/ 1441232 h 1687324"/>
              <a:gd name="connsiteX3547" fmla="*/ 1218918 w 1655762"/>
              <a:gd name="connsiteY3547" fmla="*/ 1441232 h 1687324"/>
              <a:gd name="connsiteX3548" fmla="*/ 1228973 w 1655762"/>
              <a:gd name="connsiteY3548" fmla="*/ 1434521 h 1687324"/>
              <a:gd name="connsiteX3549" fmla="*/ 1240146 w 1655762"/>
              <a:gd name="connsiteY3549" fmla="*/ 1425572 h 1687324"/>
              <a:gd name="connsiteX3550" fmla="*/ 1249084 w 1655762"/>
              <a:gd name="connsiteY3550" fmla="*/ 1421098 h 1687324"/>
              <a:gd name="connsiteX3551" fmla="*/ 1253553 w 1655762"/>
              <a:gd name="connsiteY3551" fmla="*/ 1416623 h 1687324"/>
              <a:gd name="connsiteX3552" fmla="*/ 1258022 w 1655762"/>
              <a:gd name="connsiteY3552" fmla="*/ 1414386 h 1687324"/>
              <a:gd name="connsiteX3553" fmla="*/ 1266960 w 1655762"/>
              <a:gd name="connsiteY3553" fmla="*/ 1407674 h 1687324"/>
              <a:gd name="connsiteX3554" fmla="*/ 1269194 w 1655762"/>
              <a:gd name="connsiteY3554" fmla="*/ 1405437 h 1687324"/>
              <a:gd name="connsiteX3555" fmla="*/ 1311650 w 1655762"/>
              <a:gd name="connsiteY3555" fmla="*/ 1369642 h 1687324"/>
              <a:gd name="connsiteX3556" fmla="*/ 1327291 w 1655762"/>
              <a:gd name="connsiteY3556" fmla="*/ 1356219 h 1687324"/>
              <a:gd name="connsiteX3557" fmla="*/ 1347402 w 1655762"/>
              <a:gd name="connsiteY3557" fmla="*/ 1338321 h 1687324"/>
              <a:gd name="connsiteX3558" fmla="*/ 1363043 w 1655762"/>
              <a:gd name="connsiteY3558" fmla="*/ 1320424 h 1687324"/>
              <a:gd name="connsiteX3559" fmla="*/ 1367512 w 1655762"/>
              <a:gd name="connsiteY3559" fmla="*/ 1313713 h 1687324"/>
              <a:gd name="connsiteX3560" fmla="*/ 1371981 w 1655762"/>
              <a:gd name="connsiteY3560" fmla="*/ 1309238 h 1687324"/>
              <a:gd name="connsiteX3561" fmla="*/ 1394326 w 1655762"/>
              <a:gd name="connsiteY3561" fmla="*/ 1282391 h 1687324"/>
              <a:gd name="connsiteX3562" fmla="*/ 1416671 w 1655762"/>
              <a:gd name="connsiteY3562" fmla="*/ 1253308 h 1687324"/>
              <a:gd name="connsiteX3563" fmla="*/ 1412202 w 1655762"/>
              <a:gd name="connsiteY3563" fmla="*/ 1260019 h 1687324"/>
              <a:gd name="connsiteX3564" fmla="*/ 1414437 w 1655762"/>
              <a:gd name="connsiteY3564" fmla="*/ 1257782 h 1687324"/>
              <a:gd name="connsiteX3565" fmla="*/ 1416671 w 1655762"/>
              <a:gd name="connsiteY3565" fmla="*/ 1257782 h 1687324"/>
              <a:gd name="connsiteX3566" fmla="*/ 1425609 w 1655762"/>
              <a:gd name="connsiteY3566" fmla="*/ 1239885 h 1687324"/>
              <a:gd name="connsiteX3567" fmla="*/ 1439016 w 1655762"/>
              <a:gd name="connsiteY3567" fmla="*/ 1221987 h 1687324"/>
              <a:gd name="connsiteX3568" fmla="*/ 1436782 w 1655762"/>
              <a:gd name="connsiteY3568" fmla="*/ 1224224 h 1687324"/>
              <a:gd name="connsiteX3569" fmla="*/ 1461361 w 1655762"/>
              <a:gd name="connsiteY3569" fmla="*/ 1181717 h 1687324"/>
              <a:gd name="connsiteX3570" fmla="*/ 1463595 w 1655762"/>
              <a:gd name="connsiteY3570" fmla="*/ 1175006 h 1687324"/>
              <a:gd name="connsiteX3571" fmla="*/ 1468064 w 1655762"/>
              <a:gd name="connsiteY3571" fmla="*/ 1170531 h 1687324"/>
              <a:gd name="connsiteX3572" fmla="*/ 1474768 w 1655762"/>
              <a:gd name="connsiteY3572" fmla="*/ 1159346 h 1687324"/>
              <a:gd name="connsiteX3573" fmla="*/ 1475183 w 1655762"/>
              <a:gd name="connsiteY3573" fmla="*/ 1158929 h 1687324"/>
              <a:gd name="connsiteX3574" fmla="*/ 1476375 w 1655762"/>
              <a:gd name="connsiteY3574" fmla="*/ 1153924 h 1687324"/>
              <a:gd name="connsiteX3575" fmla="*/ 1475546 w 1655762"/>
              <a:gd name="connsiteY3575" fmla="*/ 1158566 h 1687324"/>
              <a:gd name="connsiteX3576" fmla="*/ 1477002 w 1655762"/>
              <a:gd name="connsiteY3576" fmla="*/ 1157108 h 1687324"/>
              <a:gd name="connsiteX3577" fmla="*/ 1479556 w 1655762"/>
              <a:gd name="connsiteY3577" fmla="*/ 1148159 h 1687324"/>
              <a:gd name="connsiteX3578" fmla="*/ 1481471 w 1655762"/>
              <a:gd name="connsiteY3578" fmla="*/ 1148159 h 1687324"/>
              <a:gd name="connsiteX3579" fmla="*/ 1482109 w 1655762"/>
              <a:gd name="connsiteY3579" fmla="*/ 1145987 h 1687324"/>
              <a:gd name="connsiteX3580" fmla="*/ 1481137 w 1655762"/>
              <a:gd name="connsiteY3580" fmla="*/ 1145987 h 1687324"/>
              <a:gd name="connsiteX3581" fmla="*/ 1483518 w 1655762"/>
              <a:gd name="connsiteY3581" fmla="*/ 1141754 h 1687324"/>
              <a:gd name="connsiteX3582" fmla="*/ 1483609 w 1655762"/>
              <a:gd name="connsiteY3582" fmla="*/ 1141854 h 1687324"/>
              <a:gd name="connsiteX3583" fmla="*/ 1485940 w 1655762"/>
              <a:gd name="connsiteY3583" fmla="*/ 1136973 h 1687324"/>
              <a:gd name="connsiteX3584" fmla="*/ 1488175 w 1655762"/>
              <a:gd name="connsiteY3584" fmla="*/ 1134736 h 1687324"/>
              <a:gd name="connsiteX3585" fmla="*/ 1487058 w 1655762"/>
              <a:gd name="connsiteY3585" fmla="*/ 1139210 h 1687324"/>
              <a:gd name="connsiteX3586" fmla="*/ 1485940 w 1655762"/>
              <a:gd name="connsiteY3586" fmla="*/ 1141448 h 1687324"/>
              <a:gd name="connsiteX3587" fmla="*/ 1485940 w 1655762"/>
              <a:gd name="connsiteY3587" fmla="*/ 1143685 h 1687324"/>
              <a:gd name="connsiteX3588" fmla="*/ 1487058 w 1655762"/>
              <a:gd name="connsiteY3588" fmla="*/ 1139210 h 1687324"/>
              <a:gd name="connsiteX3589" fmla="*/ 1488175 w 1655762"/>
              <a:gd name="connsiteY3589" fmla="*/ 1136973 h 1687324"/>
              <a:gd name="connsiteX3590" fmla="*/ 1492644 w 1655762"/>
              <a:gd name="connsiteY3590" fmla="*/ 1130262 h 1687324"/>
              <a:gd name="connsiteX3591" fmla="*/ 1494878 w 1655762"/>
              <a:gd name="connsiteY3591" fmla="*/ 1130262 h 1687324"/>
              <a:gd name="connsiteX3592" fmla="*/ 1492645 w 1655762"/>
              <a:gd name="connsiteY3592" fmla="*/ 1136971 h 1687324"/>
              <a:gd name="connsiteX3593" fmla="*/ 1494878 w 1655762"/>
              <a:gd name="connsiteY3593" fmla="*/ 1132499 h 1687324"/>
              <a:gd name="connsiteX3594" fmla="*/ 1497113 w 1655762"/>
              <a:gd name="connsiteY3594" fmla="*/ 1132499 h 1687324"/>
              <a:gd name="connsiteX3595" fmla="*/ 1490409 w 1655762"/>
              <a:gd name="connsiteY3595" fmla="*/ 1145922 h 1687324"/>
              <a:gd name="connsiteX3596" fmla="*/ 1488175 w 1655762"/>
              <a:gd name="connsiteY3596" fmla="*/ 1152634 h 1687324"/>
              <a:gd name="connsiteX3597" fmla="*/ 1485940 w 1655762"/>
              <a:gd name="connsiteY3597" fmla="*/ 1159345 h 1687324"/>
              <a:gd name="connsiteX3598" fmla="*/ 1479237 w 1655762"/>
              <a:gd name="connsiteY3598" fmla="*/ 1172769 h 1687324"/>
              <a:gd name="connsiteX3599" fmla="*/ 1483705 w 1655762"/>
              <a:gd name="connsiteY3599" fmla="*/ 1166059 h 1687324"/>
              <a:gd name="connsiteX3600" fmla="*/ 1483427 w 1655762"/>
              <a:gd name="connsiteY3600" fmla="*/ 1166616 h 1687324"/>
              <a:gd name="connsiteX3601" fmla="*/ 1483706 w 1655762"/>
              <a:gd name="connsiteY3601" fmla="*/ 1166057 h 1687324"/>
              <a:gd name="connsiteX3602" fmla="*/ 1483705 w 1655762"/>
              <a:gd name="connsiteY3602" fmla="*/ 1166059 h 1687324"/>
              <a:gd name="connsiteX3603" fmla="*/ 1488175 w 1655762"/>
              <a:gd name="connsiteY3603" fmla="*/ 1157108 h 1687324"/>
              <a:gd name="connsiteX3604" fmla="*/ 1490409 w 1655762"/>
              <a:gd name="connsiteY3604" fmla="*/ 1152634 h 1687324"/>
              <a:gd name="connsiteX3605" fmla="*/ 1499347 w 1655762"/>
              <a:gd name="connsiteY3605" fmla="*/ 1134736 h 1687324"/>
              <a:gd name="connsiteX3606" fmla="*/ 1499347 w 1655762"/>
              <a:gd name="connsiteY3606" fmla="*/ 1130262 h 1687324"/>
              <a:gd name="connsiteX3607" fmla="*/ 1501582 w 1655762"/>
              <a:gd name="connsiteY3607" fmla="*/ 1125508 h 1687324"/>
              <a:gd name="connsiteX3608" fmla="*/ 1502571 w 1655762"/>
              <a:gd name="connsiteY3608" fmla="*/ 1122659 h 1687324"/>
              <a:gd name="connsiteX3609" fmla="*/ 1504375 w 1655762"/>
              <a:gd name="connsiteY3609" fmla="*/ 1121033 h 1687324"/>
              <a:gd name="connsiteX3610" fmla="*/ 1503816 w 1655762"/>
              <a:gd name="connsiteY3610" fmla="*/ 1123550 h 1687324"/>
              <a:gd name="connsiteX3611" fmla="*/ 1508285 w 1655762"/>
              <a:gd name="connsiteY3611" fmla="*/ 1114601 h 1687324"/>
              <a:gd name="connsiteX3612" fmla="*/ 1506051 w 1655762"/>
              <a:gd name="connsiteY3612" fmla="*/ 1121313 h 1687324"/>
              <a:gd name="connsiteX3613" fmla="*/ 1497113 w 1655762"/>
              <a:gd name="connsiteY3613" fmla="*/ 1143685 h 1687324"/>
              <a:gd name="connsiteX3614" fmla="*/ 1501582 w 1655762"/>
              <a:gd name="connsiteY3614" fmla="*/ 1134736 h 1687324"/>
              <a:gd name="connsiteX3615" fmla="*/ 1503816 w 1655762"/>
              <a:gd name="connsiteY3615" fmla="*/ 1132499 h 1687324"/>
              <a:gd name="connsiteX3616" fmla="*/ 1501582 w 1655762"/>
              <a:gd name="connsiteY3616" fmla="*/ 1141448 h 1687324"/>
              <a:gd name="connsiteX3617" fmla="*/ 1492644 w 1655762"/>
              <a:gd name="connsiteY3617" fmla="*/ 1157108 h 1687324"/>
              <a:gd name="connsiteX3618" fmla="*/ 1483706 w 1655762"/>
              <a:gd name="connsiteY3618" fmla="*/ 1179480 h 1687324"/>
              <a:gd name="connsiteX3619" fmla="*/ 1490527 w 1655762"/>
              <a:gd name="connsiteY3619" fmla="*/ 1169237 h 1687324"/>
              <a:gd name="connsiteX3620" fmla="*/ 1490409 w 1655762"/>
              <a:gd name="connsiteY3620" fmla="*/ 1170531 h 1687324"/>
              <a:gd name="connsiteX3621" fmla="*/ 1490409 w 1655762"/>
              <a:gd name="connsiteY3621" fmla="*/ 1172769 h 1687324"/>
              <a:gd name="connsiteX3622" fmla="*/ 1487617 w 1655762"/>
              <a:gd name="connsiteY3622" fmla="*/ 1176403 h 1687324"/>
              <a:gd name="connsiteX3623" fmla="*/ 1488175 w 1655762"/>
              <a:gd name="connsiteY3623" fmla="*/ 1175006 h 1687324"/>
              <a:gd name="connsiteX3624" fmla="*/ 1487616 w 1655762"/>
              <a:gd name="connsiteY3624" fmla="*/ 1176404 h 1687324"/>
              <a:gd name="connsiteX3625" fmla="*/ 1487617 w 1655762"/>
              <a:gd name="connsiteY3625" fmla="*/ 1176403 h 1687324"/>
              <a:gd name="connsiteX3626" fmla="*/ 1484265 w 1655762"/>
              <a:gd name="connsiteY3626" fmla="*/ 1184794 h 1687324"/>
              <a:gd name="connsiteX3627" fmla="*/ 1484312 w 1655762"/>
              <a:gd name="connsiteY3627" fmla="*/ 1184722 h 1687324"/>
              <a:gd name="connsiteX3628" fmla="*/ 1484239 w 1655762"/>
              <a:gd name="connsiteY3628" fmla="*/ 1184859 h 1687324"/>
              <a:gd name="connsiteX3629" fmla="*/ 1483706 w 1655762"/>
              <a:gd name="connsiteY3629" fmla="*/ 1186192 h 1687324"/>
              <a:gd name="connsiteX3630" fmla="*/ 1474768 w 1655762"/>
              <a:gd name="connsiteY3630" fmla="*/ 1204089 h 1687324"/>
              <a:gd name="connsiteX3631" fmla="*/ 1481471 w 1655762"/>
              <a:gd name="connsiteY3631" fmla="*/ 1193183 h 1687324"/>
              <a:gd name="connsiteX3632" fmla="*/ 1488175 w 1655762"/>
              <a:gd name="connsiteY3632" fmla="*/ 1183955 h 1687324"/>
              <a:gd name="connsiteX3633" fmla="*/ 1488175 w 1655762"/>
              <a:gd name="connsiteY3633" fmla="*/ 1186192 h 1687324"/>
              <a:gd name="connsiteX3634" fmla="*/ 1494878 w 1655762"/>
              <a:gd name="connsiteY3634" fmla="*/ 1177243 h 1687324"/>
              <a:gd name="connsiteX3635" fmla="*/ 1496910 w 1655762"/>
              <a:gd name="connsiteY3635" fmla="*/ 1169107 h 1687324"/>
              <a:gd name="connsiteX3636" fmla="*/ 1497672 w 1655762"/>
              <a:gd name="connsiteY3636" fmla="*/ 1168574 h 1687324"/>
              <a:gd name="connsiteX3637" fmla="*/ 1497113 w 1655762"/>
              <a:gd name="connsiteY3637" fmla="*/ 1168294 h 1687324"/>
              <a:gd name="connsiteX3638" fmla="*/ 1496910 w 1655762"/>
              <a:gd name="connsiteY3638" fmla="*/ 1169107 h 1687324"/>
              <a:gd name="connsiteX3639" fmla="*/ 1494878 w 1655762"/>
              <a:gd name="connsiteY3639" fmla="*/ 1170531 h 1687324"/>
              <a:gd name="connsiteX3640" fmla="*/ 1501582 w 1655762"/>
              <a:gd name="connsiteY3640" fmla="*/ 1157108 h 1687324"/>
              <a:gd name="connsiteX3641" fmla="*/ 1510520 w 1655762"/>
              <a:gd name="connsiteY3641" fmla="*/ 1136973 h 1687324"/>
              <a:gd name="connsiteX3642" fmla="*/ 1517223 w 1655762"/>
              <a:gd name="connsiteY3642" fmla="*/ 1121313 h 1687324"/>
              <a:gd name="connsiteX3643" fmla="*/ 1519458 w 1655762"/>
              <a:gd name="connsiteY3643" fmla="*/ 1112364 h 1687324"/>
              <a:gd name="connsiteX3644" fmla="*/ 1521692 w 1655762"/>
              <a:gd name="connsiteY3644" fmla="*/ 1110127 h 1687324"/>
              <a:gd name="connsiteX3645" fmla="*/ 1519458 w 1655762"/>
              <a:gd name="connsiteY3645" fmla="*/ 1112364 h 1687324"/>
              <a:gd name="connsiteX3646" fmla="*/ 1521692 w 1655762"/>
              <a:gd name="connsiteY3646" fmla="*/ 1105653 h 1687324"/>
              <a:gd name="connsiteX3647" fmla="*/ 1528396 w 1655762"/>
              <a:gd name="connsiteY3647" fmla="*/ 1089992 h 1687324"/>
              <a:gd name="connsiteX3648" fmla="*/ 1530630 w 1655762"/>
              <a:gd name="connsiteY3648" fmla="*/ 1078806 h 1687324"/>
              <a:gd name="connsiteX3649" fmla="*/ 1532865 w 1655762"/>
              <a:gd name="connsiteY3649" fmla="*/ 1069858 h 1687324"/>
              <a:gd name="connsiteX3650" fmla="*/ 1539568 w 1655762"/>
              <a:gd name="connsiteY3650" fmla="*/ 1049723 h 1687324"/>
              <a:gd name="connsiteX3651" fmla="*/ 1541803 w 1655762"/>
              <a:gd name="connsiteY3651" fmla="*/ 1047486 h 1687324"/>
              <a:gd name="connsiteX3652" fmla="*/ 1544037 w 1655762"/>
              <a:gd name="connsiteY3652" fmla="*/ 1036300 h 1687324"/>
              <a:gd name="connsiteX3653" fmla="*/ 1539568 w 1655762"/>
              <a:gd name="connsiteY3653" fmla="*/ 1047486 h 1687324"/>
              <a:gd name="connsiteX3654" fmla="*/ 1535099 w 1655762"/>
              <a:gd name="connsiteY3654" fmla="*/ 1056434 h 1687324"/>
              <a:gd name="connsiteX3655" fmla="*/ 1539568 w 1655762"/>
              <a:gd name="connsiteY3655" fmla="*/ 1045248 h 1687324"/>
              <a:gd name="connsiteX3656" fmla="*/ 1540279 w 1655762"/>
              <a:gd name="connsiteY3656" fmla="*/ 1040270 h 1687324"/>
              <a:gd name="connsiteX3657" fmla="*/ 1539875 w 1655762"/>
              <a:gd name="connsiteY3657" fmla="*/ 1041211 h 1687324"/>
              <a:gd name="connsiteX3658" fmla="*/ 1540570 w 1655762"/>
              <a:gd name="connsiteY3658" fmla="*/ 1038229 h 1687324"/>
              <a:gd name="connsiteX3659" fmla="*/ 1541803 w 1655762"/>
              <a:gd name="connsiteY3659" fmla="*/ 1029588 h 1687324"/>
              <a:gd name="connsiteX3660" fmla="*/ 1544037 w 1655762"/>
              <a:gd name="connsiteY3660" fmla="*/ 1027351 h 1687324"/>
              <a:gd name="connsiteX3661" fmla="*/ 1544037 w 1655762"/>
              <a:gd name="connsiteY3661" fmla="*/ 1025114 h 1687324"/>
              <a:gd name="connsiteX3662" fmla="*/ 1545992 w 1655762"/>
              <a:gd name="connsiteY3662" fmla="*/ 1019241 h 1687324"/>
              <a:gd name="connsiteX3663" fmla="*/ 1546272 w 1655762"/>
              <a:gd name="connsiteY3663" fmla="*/ 1018401 h 1687324"/>
              <a:gd name="connsiteX3664" fmla="*/ 1546272 w 1655762"/>
              <a:gd name="connsiteY3664" fmla="*/ 1018402 h 1687324"/>
              <a:gd name="connsiteX3665" fmla="*/ 1546865 w 1655762"/>
              <a:gd name="connsiteY3665" fmla="*/ 1016619 h 1687324"/>
              <a:gd name="connsiteX3666" fmla="*/ 1546272 w 1655762"/>
              <a:gd name="connsiteY3666" fmla="*/ 1018401 h 1687324"/>
              <a:gd name="connsiteX3667" fmla="*/ 1548506 w 1655762"/>
              <a:gd name="connsiteY3667" fmla="*/ 1009453 h 1687324"/>
              <a:gd name="connsiteX3668" fmla="*/ 1552975 w 1655762"/>
              <a:gd name="connsiteY3668" fmla="*/ 989318 h 1687324"/>
              <a:gd name="connsiteX3669" fmla="*/ 1550741 w 1655762"/>
              <a:gd name="connsiteY3669" fmla="*/ 1003860 h 1687324"/>
              <a:gd name="connsiteX3670" fmla="*/ 1549581 w 1655762"/>
              <a:gd name="connsiteY3670" fmla="*/ 1011410 h 1687324"/>
              <a:gd name="connsiteX3671" fmla="*/ 1550142 w 1655762"/>
              <a:gd name="connsiteY3671" fmla="*/ 1010885 h 1687324"/>
              <a:gd name="connsiteX3672" fmla="*/ 1550459 w 1655762"/>
              <a:gd name="connsiteY3672" fmla="*/ 1009462 h 1687324"/>
              <a:gd name="connsiteX3673" fmla="*/ 1550303 w 1655762"/>
              <a:gd name="connsiteY3673" fmla="*/ 1010736 h 1687324"/>
              <a:gd name="connsiteX3674" fmla="*/ 1550456 w 1655762"/>
              <a:gd name="connsiteY3674" fmla="*/ 1010592 h 1687324"/>
              <a:gd name="connsiteX3675" fmla="*/ 1552975 w 1655762"/>
              <a:gd name="connsiteY3675" fmla="*/ 1000504 h 1687324"/>
              <a:gd name="connsiteX3676" fmla="*/ 1550741 w 1655762"/>
              <a:gd name="connsiteY3676" fmla="*/ 1013928 h 1687324"/>
              <a:gd name="connsiteX3677" fmla="*/ 1548506 w 1655762"/>
              <a:gd name="connsiteY3677" fmla="*/ 1029588 h 1687324"/>
              <a:gd name="connsiteX3678" fmla="*/ 1552975 w 1655762"/>
              <a:gd name="connsiteY3678" fmla="*/ 1013928 h 1687324"/>
              <a:gd name="connsiteX3679" fmla="*/ 1552975 w 1655762"/>
              <a:gd name="connsiteY3679" fmla="*/ 1020639 h 1687324"/>
              <a:gd name="connsiteX3680" fmla="*/ 1557444 w 1655762"/>
              <a:gd name="connsiteY3680" fmla="*/ 1011690 h 1687324"/>
              <a:gd name="connsiteX3681" fmla="*/ 1559679 w 1655762"/>
              <a:gd name="connsiteY3681" fmla="*/ 991556 h 1687324"/>
              <a:gd name="connsiteX3682" fmla="*/ 1564148 w 1655762"/>
              <a:gd name="connsiteY3682" fmla="*/ 969184 h 1687324"/>
              <a:gd name="connsiteX3683" fmla="*/ 1566382 w 1655762"/>
              <a:gd name="connsiteY3683" fmla="*/ 964709 h 1687324"/>
              <a:gd name="connsiteX3684" fmla="*/ 1564148 w 1655762"/>
              <a:gd name="connsiteY3684" fmla="*/ 964709 h 1687324"/>
              <a:gd name="connsiteX3685" fmla="*/ 1566382 w 1655762"/>
              <a:gd name="connsiteY3685" fmla="*/ 953523 h 1687324"/>
              <a:gd name="connsiteX3686" fmla="*/ 1568617 w 1655762"/>
              <a:gd name="connsiteY3686" fmla="*/ 951286 h 1687324"/>
              <a:gd name="connsiteX3687" fmla="*/ 1568617 w 1655762"/>
              <a:gd name="connsiteY3687" fmla="*/ 949049 h 1687324"/>
              <a:gd name="connsiteX3688" fmla="*/ 1568617 w 1655762"/>
              <a:gd name="connsiteY3688" fmla="*/ 957998 h 1687324"/>
              <a:gd name="connsiteX3689" fmla="*/ 1568617 w 1655762"/>
              <a:gd name="connsiteY3689" fmla="*/ 966946 h 1687324"/>
              <a:gd name="connsiteX3690" fmla="*/ 1568617 w 1655762"/>
              <a:gd name="connsiteY3690" fmla="*/ 973658 h 1687324"/>
              <a:gd name="connsiteX3691" fmla="*/ 1568617 w 1655762"/>
              <a:gd name="connsiteY3691" fmla="*/ 966946 h 1687324"/>
              <a:gd name="connsiteX3692" fmla="*/ 1568617 w 1655762"/>
              <a:gd name="connsiteY3692" fmla="*/ 978132 h 1687324"/>
              <a:gd name="connsiteX3693" fmla="*/ 1570851 w 1655762"/>
              <a:gd name="connsiteY3693" fmla="*/ 966946 h 1687324"/>
              <a:gd name="connsiteX3694" fmla="*/ 1577555 w 1655762"/>
              <a:gd name="connsiteY3694" fmla="*/ 946812 h 1687324"/>
              <a:gd name="connsiteX3695" fmla="*/ 1575320 w 1655762"/>
              <a:gd name="connsiteY3695" fmla="*/ 955760 h 1687324"/>
              <a:gd name="connsiteX3696" fmla="*/ 1577555 w 1655762"/>
              <a:gd name="connsiteY3696" fmla="*/ 937863 h 1687324"/>
              <a:gd name="connsiteX3697" fmla="*/ 1579789 w 1655762"/>
              <a:gd name="connsiteY3697" fmla="*/ 940100 h 1687324"/>
              <a:gd name="connsiteX3698" fmla="*/ 1577555 w 1655762"/>
              <a:gd name="connsiteY3698" fmla="*/ 951286 h 1687324"/>
              <a:gd name="connsiteX3699" fmla="*/ 1575320 w 1655762"/>
              <a:gd name="connsiteY3699" fmla="*/ 962472 h 1687324"/>
              <a:gd name="connsiteX3700" fmla="*/ 1579789 w 1655762"/>
              <a:gd name="connsiteY3700" fmla="*/ 942337 h 1687324"/>
              <a:gd name="connsiteX3701" fmla="*/ 1575320 w 1655762"/>
              <a:gd name="connsiteY3701" fmla="*/ 964709 h 1687324"/>
              <a:gd name="connsiteX3702" fmla="*/ 1577555 w 1655762"/>
              <a:gd name="connsiteY3702" fmla="*/ 962472 h 1687324"/>
              <a:gd name="connsiteX3703" fmla="*/ 1575320 w 1655762"/>
              <a:gd name="connsiteY3703" fmla="*/ 975895 h 1687324"/>
              <a:gd name="connsiteX3704" fmla="*/ 1573086 w 1655762"/>
              <a:gd name="connsiteY3704" fmla="*/ 984844 h 1687324"/>
              <a:gd name="connsiteX3705" fmla="*/ 1577555 w 1655762"/>
              <a:gd name="connsiteY3705" fmla="*/ 971421 h 1687324"/>
              <a:gd name="connsiteX3706" fmla="*/ 1575320 w 1655762"/>
              <a:gd name="connsiteY3706" fmla="*/ 982607 h 1687324"/>
              <a:gd name="connsiteX3707" fmla="*/ 1575320 w 1655762"/>
              <a:gd name="connsiteY3707" fmla="*/ 987081 h 1687324"/>
              <a:gd name="connsiteX3708" fmla="*/ 1577555 w 1655762"/>
              <a:gd name="connsiteY3708" fmla="*/ 964709 h 1687324"/>
              <a:gd name="connsiteX3709" fmla="*/ 1579789 w 1655762"/>
              <a:gd name="connsiteY3709" fmla="*/ 962472 h 1687324"/>
              <a:gd name="connsiteX3710" fmla="*/ 1582024 w 1655762"/>
              <a:gd name="connsiteY3710" fmla="*/ 946812 h 1687324"/>
              <a:gd name="connsiteX3711" fmla="*/ 1583141 w 1655762"/>
              <a:gd name="connsiteY3711" fmla="*/ 935626 h 1687324"/>
              <a:gd name="connsiteX3712" fmla="*/ 1583338 w 1655762"/>
              <a:gd name="connsiteY3712" fmla="*/ 933652 h 1687324"/>
              <a:gd name="connsiteX3713" fmla="*/ 1584258 w 1655762"/>
              <a:gd name="connsiteY3713" fmla="*/ 931151 h 1687324"/>
              <a:gd name="connsiteX3714" fmla="*/ 1583513 w 1655762"/>
              <a:gd name="connsiteY3714" fmla="*/ 931897 h 1687324"/>
              <a:gd name="connsiteX3715" fmla="*/ 1584258 w 1655762"/>
              <a:gd name="connsiteY3715" fmla="*/ 924440 h 1687324"/>
              <a:gd name="connsiteX3716" fmla="*/ 1582024 w 1655762"/>
              <a:gd name="connsiteY3716" fmla="*/ 933388 h 1687324"/>
              <a:gd name="connsiteX3717" fmla="*/ 1582024 w 1655762"/>
              <a:gd name="connsiteY3717" fmla="*/ 928914 h 1687324"/>
              <a:gd name="connsiteX3718" fmla="*/ 1582024 w 1655762"/>
              <a:gd name="connsiteY3718" fmla="*/ 924440 h 1687324"/>
              <a:gd name="connsiteX3719" fmla="*/ 1582024 w 1655762"/>
              <a:gd name="connsiteY3719" fmla="*/ 919965 h 1687324"/>
              <a:gd name="connsiteX3720" fmla="*/ 1582024 w 1655762"/>
              <a:gd name="connsiteY3720" fmla="*/ 917728 h 1687324"/>
              <a:gd name="connsiteX3721" fmla="*/ 1584258 w 1655762"/>
              <a:gd name="connsiteY3721" fmla="*/ 911016 h 1687324"/>
              <a:gd name="connsiteX3722" fmla="*/ 1583420 w 1655762"/>
              <a:gd name="connsiteY3722" fmla="*/ 905144 h 1687324"/>
              <a:gd name="connsiteX3723" fmla="*/ 1583839 w 1655762"/>
              <a:gd name="connsiteY3723" fmla="*/ 901369 h 1687324"/>
              <a:gd name="connsiteX3724" fmla="*/ 1584258 w 1655762"/>
              <a:gd name="connsiteY3724" fmla="*/ 902068 h 1687324"/>
              <a:gd name="connsiteX3725" fmla="*/ 1584258 w 1655762"/>
              <a:gd name="connsiteY3725" fmla="*/ 904305 h 1687324"/>
              <a:gd name="connsiteX3726" fmla="*/ 1586493 w 1655762"/>
              <a:gd name="connsiteY3726" fmla="*/ 893119 h 1687324"/>
              <a:gd name="connsiteX3727" fmla="*/ 1586493 w 1655762"/>
              <a:gd name="connsiteY3727" fmla="*/ 888644 h 1687324"/>
              <a:gd name="connsiteX3728" fmla="*/ 1586493 w 1655762"/>
              <a:gd name="connsiteY3728" fmla="*/ 880535 h 1687324"/>
              <a:gd name="connsiteX3729" fmla="*/ 1586493 w 1655762"/>
              <a:gd name="connsiteY3729" fmla="*/ 875221 h 1687324"/>
              <a:gd name="connsiteX3730" fmla="*/ 1586493 w 1655762"/>
              <a:gd name="connsiteY3730" fmla="*/ 870747 h 1687324"/>
              <a:gd name="connsiteX3731" fmla="*/ 1584258 w 1655762"/>
              <a:gd name="connsiteY3731" fmla="*/ 834952 h 1687324"/>
              <a:gd name="connsiteX3732" fmla="*/ 1584258 w 1655762"/>
              <a:gd name="connsiteY3732" fmla="*/ 826003 h 1687324"/>
              <a:gd name="connsiteX3733" fmla="*/ 1586456 w 1655762"/>
              <a:gd name="connsiteY3733" fmla="*/ 832603 h 1687324"/>
              <a:gd name="connsiteX3734" fmla="*/ 1586493 w 1655762"/>
              <a:gd name="connsiteY3734" fmla="*/ 834952 h 1687324"/>
              <a:gd name="connsiteX3735" fmla="*/ 1586493 w 1655762"/>
              <a:gd name="connsiteY3735" fmla="*/ 832715 h 1687324"/>
              <a:gd name="connsiteX3736" fmla="*/ 1586456 w 1655762"/>
              <a:gd name="connsiteY3736" fmla="*/ 832603 h 1687324"/>
              <a:gd name="connsiteX3737" fmla="*/ 1586213 w 1655762"/>
              <a:gd name="connsiteY3737" fmla="*/ 817334 h 1687324"/>
              <a:gd name="connsiteX3738" fmla="*/ 1584258 w 1655762"/>
              <a:gd name="connsiteY3738" fmla="*/ 814817 h 1687324"/>
              <a:gd name="connsiteX3739" fmla="*/ 1582024 w 1655762"/>
              <a:gd name="connsiteY3739" fmla="*/ 796919 h 1687324"/>
              <a:gd name="connsiteX3740" fmla="*/ 1582024 w 1655762"/>
              <a:gd name="connsiteY3740" fmla="*/ 785733 h 1687324"/>
              <a:gd name="connsiteX3741" fmla="*/ 1579789 w 1655762"/>
              <a:gd name="connsiteY3741" fmla="*/ 781259 h 1687324"/>
              <a:gd name="connsiteX3742" fmla="*/ 1579789 w 1655762"/>
              <a:gd name="connsiteY3742" fmla="*/ 770073 h 1687324"/>
              <a:gd name="connsiteX3743" fmla="*/ 1577555 w 1655762"/>
              <a:gd name="connsiteY3743" fmla="*/ 761124 h 1687324"/>
              <a:gd name="connsiteX3744" fmla="*/ 1582024 w 1655762"/>
              <a:gd name="connsiteY3744" fmla="*/ 767836 h 1687324"/>
              <a:gd name="connsiteX3745" fmla="*/ 1579789 w 1655762"/>
              <a:gd name="connsiteY3745" fmla="*/ 736515 h 1687324"/>
              <a:gd name="connsiteX3746" fmla="*/ 1575320 w 1655762"/>
              <a:gd name="connsiteY3746" fmla="*/ 723092 h 1687324"/>
              <a:gd name="connsiteX3747" fmla="*/ 1579180 w 1655762"/>
              <a:gd name="connsiteY3747" fmla="*/ 730821 h 1687324"/>
              <a:gd name="connsiteX3748" fmla="*/ 1579789 w 1655762"/>
              <a:gd name="connsiteY3748" fmla="*/ 734278 h 1687324"/>
              <a:gd name="connsiteX3749" fmla="*/ 1579544 w 1655762"/>
              <a:gd name="connsiteY3749" fmla="*/ 731550 h 1687324"/>
              <a:gd name="connsiteX3750" fmla="*/ 1579789 w 1655762"/>
              <a:gd name="connsiteY3750" fmla="*/ 732041 h 1687324"/>
              <a:gd name="connsiteX3751" fmla="*/ 1580013 w 1655762"/>
              <a:gd name="connsiteY3751" fmla="*/ 732488 h 1687324"/>
              <a:gd name="connsiteX3752" fmla="*/ 1580069 w 1655762"/>
              <a:gd name="connsiteY3752" fmla="*/ 733159 h 1687324"/>
              <a:gd name="connsiteX3753" fmla="*/ 1582024 w 1655762"/>
              <a:gd name="connsiteY3753" fmla="*/ 736515 h 1687324"/>
              <a:gd name="connsiteX3754" fmla="*/ 1580013 w 1655762"/>
              <a:gd name="connsiteY3754" fmla="*/ 732488 h 1687324"/>
              <a:gd name="connsiteX3755" fmla="*/ 1579789 w 1655762"/>
              <a:gd name="connsiteY3755" fmla="*/ 729803 h 1687324"/>
              <a:gd name="connsiteX3756" fmla="*/ 1579161 w 1655762"/>
              <a:gd name="connsiteY3756" fmla="*/ 727286 h 1687324"/>
              <a:gd name="connsiteX3757" fmla="*/ 1579544 w 1655762"/>
              <a:gd name="connsiteY3757" fmla="*/ 731550 h 1687324"/>
              <a:gd name="connsiteX3758" fmla="*/ 1579180 w 1655762"/>
              <a:gd name="connsiteY3758" fmla="*/ 730821 h 1687324"/>
              <a:gd name="connsiteX3759" fmla="*/ 1578113 w 1655762"/>
              <a:gd name="connsiteY3759" fmla="*/ 724770 h 1687324"/>
              <a:gd name="connsiteX3760" fmla="*/ 1579789 w 1655762"/>
              <a:gd name="connsiteY3760" fmla="*/ 725329 h 1687324"/>
              <a:gd name="connsiteX3761" fmla="*/ 1584258 w 1655762"/>
              <a:gd name="connsiteY3761" fmla="*/ 740989 h 1687324"/>
              <a:gd name="connsiteX3762" fmla="*/ 1584258 w 1655762"/>
              <a:gd name="connsiteY3762" fmla="*/ 743506 h 1687324"/>
              <a:gd name="connsiteX3763" fmla="*/ 1584258 w 1655762"/>
              <a:gd name="connsiteY3763" fmla="*/ 745464 h 1687324"/>
              <a:gd name="connsiteX3764" fmla="*/ 1586493 w 1655762"/>
              <a:gd name="connsiteY3764" fmla="*/ 754413 h 1687324"/>
              <a:gd name="connsiteX3765" fmla="*/ 1586493 w 1655762"/>
              <a:gd name="connsiteY3765" fmla="*/ 761124 h 1687324"/>
              <a:gd name="connsiteX3766" fmla="*/ 1586493 w 1655762"/>
              <a:gd name="connsiteY3766" fmla="*/ 763361 h 1687324"/>
              <a:gd name="connsiteX3767" fmla="*/ 1586493 w 1655762"/>
              <a:gd name="connsiteY3767" fmla="*/ 765599 h 1687324"/>
              <a:gd name="connsiteX3768" fmla="*/ 1586493 w 1655762"/>
              <a:gd name="connsiteY3768" fmla="*/ 767556 h 1687324"/>
              <a:gd name="connsiteX3769" fmla="*/ 1586493 w 1655762"/>
              <a:gd name="connsiteY3769" fmla="*/ 767836 h 1687324"/>
              <a:gd name="connsiteX3770" fmla="*/ 1586493 w 1655762"/>
              <a:gd name="connsiteY3770" fmla="*/ 772310 h 1687324"/>
              <a:gd name="connsiteX3771" fmla="*/ 1588727 w 1655762"/>
              <a:gd name="connsiteY3771" fmla="*/ 776785 h 1687324"/>
              <a:gd name="connsiteX3772" fmla="*/ 1586493 w 1655762"/>
              <a:gd name="connsiteY3772" fmla="*/ 776785 h 1687324"/>
              <a:gd name="connsiteX3773" fmla="*/ 1588727 w 1655762"/>
              <a:gd name="connsiteY3773" fmla="*/ 781259 h 1687324"/>
              <a:gd name="connsiteX3774" fmla="*/ 1590962 w 1655762"/>
              <a:gd name="connsiteY3774" fmla="*/ 821529 h 1687324"/>
              <a:gd name="connsiteX3775" fmla="*/ 1593196 w 1655762"/>
              <a:gd name="connsiteY3775" fmla="*/ 823766 h 1687324"/>
              <a:gd name="connsiteX3776" fmla="*/ 1593196 w 1655762"/>
              <a:gd name="connsiteY3776" fmla="*/ 839426 h 1687324"/>
              <a:gd name="connsiteX3777" fmla="*/ 1595431 w 1655762"/>
              <a:gd name="connsiteY3777" fmla="*/ 832715 h 1687324"/>
              <a:gd name="connsiteX3778" fmla="*/ 1595431 w 1655762"/>
              <a:gd name="connsiteY3778" fmla="*/ 830477 h 1687324"/>
              <a:gd name="connsiteX3779" fmla="*/ 1595431 w 1655762"/>
              <a:gd name="connsiteY3779" fmla="*/ 826003 h 1687324"/>
              <a:gd name="connsiteX3780" fmla="*/ 1597665 w 1655762"/>
              <a:gd name="connsiteY3780" fmla="*/ 839426 h 1687324"/>
              <a:gd name="connsiteX3781" fmla="*/ 1597665 w 1655762"/>
              <a:gd name="connsiteY3781" fmla="*/ 837189 h 1687324"/>
              <a:gd name="connsiteX3782" fmla="*/ 1595431 w 1655762"/>
              <a:gd name="connsiteY3782" fmla="*/ 821529 h 1687324"/>
              <a:gd name="connsiteX3783" fmla="*/ 1593196 w 1655762"/>
              <a:gd name="connsiteY3783" fmla="*/ 796919 h 1687324"/>
              <a:gd name="connsiteX3784" fmla="*/ 1593196 w 1655762"/>
              <a:gd name="connsiteY3784" fmla="*/ 783496 h 1687324"/>
              <a:gd name="connsiteX3785" fmla="*/ 1590962 w 1655762"/>
              <a:gd name="connsiteY3785" fmla="*/ 758887 h 1687324"/>
              <a:gd name="connsiteX3786" fmla="*/ 1595431 w 1655762"/>
              <a:gd name="connsiteY3786" fmla="*/ 770073 h 1687324"/>
              <a:gd name="connsiteX3787" fmla="*/ 1595710 w 1655762"/>
              <a:gd name="connsiteY3787" fmla="*/ 768116 h 1687324"/>
              <a:gd name="connsiteX3788" fmla="*/ 1597061 w 1655762"/>
              <a:gd name="connsiteY3788" fmla="*/ 767923 h 1687324"/>
              <a:gd name="connsiteX3789" fmla="*/ 1596377 w 1655762"/>
              <a:gd name="connsiteY3789" fmla="*/ 765185 h 1687324"/>
              <a:gd name="connsiteX3790" fmla="*/ 1596377 w 1655762"/>
              <a:gd name="connsiteY3790" fmla="*/ 749523 h 1687324"/>
              <a:gd name="connsiteX3791" fmla="*/ 1596377 w 1655762"/>
              <a:gd name="connsiteY3791" fmla="*/ 745049 h 1687324"/>
              <a:gd name="connsiteX3792" fmla="*/ 1598613 w 1655762"/>
              <a:gd name="connsiteY3792" fmla="*/ 774135 h 1687324"/>
              <a:gd name="connsiteX3793" fmla="*/ 1597665 w 1655762"/>
              <a:gd name="connsiteY3793" fmla="*/ 770341 h 1687324"/>
              <a:gd name="connsiteX3794" fmla="*/ 1597665 w 1655762"/>
              <a:gd name="connsiteY3794" fmla="*/ 785733 h 1687324"/>
              <a:gd name="connsiteX3795" fmla="*/ 1599900 w 1655762"/>
              <a:gd name="connsiteY3795" fmla="*/ 787971 h 1687324"/>
              <a:gd name="connsiteX3796" fmla="*/ 1599900 w 1655762"/>
              <a:gd name="connsiteY3796" fmla="*/ 810343 h 1687324"/>
              <a:gd name="connsiteX3797" fmla="*/ 1602134 w 1655762"/>
              <a:gd name="connsiteY3797" fmla="*/ 823766 h 1687324"/>
              <a:gd name="connsiteX3798" fmla="*/ 1602134 w 1655762"/>
              <a:gd name="connsiteY3798" fmla="*/ 822927 h 1687324"/>
              <a:gd name="connsiteX3799" fmla="*/ 1602134 w 1655762"/>
              <a:gd name="connsiteY3799" fmla="*/ 805868 h 1687324"/>
              <a:gd name="connsiteX3800" fmla="*/ 1604369 w 1655762"/>
              <a:gd name="connsiteY3800" fmla="*/ 808105 h 1687324"/>
              <a:gd name="connsiteX3801" fmla="*/ 1602134 w 1655762"/>
              <a:gd name="connsiteY3801" fmla="*/ 781259 h 1687324"/>
              <a:gd name="connsiteX3802" fmla="*/ 1604369 w 1655762"/>
              <a:gd name="connsiteY3802" fmla="*/ 803631 h 1687324"/>
              <a:gd name="connsiteX3803" fmla="*/ 1606603 w 1655762"/>
              <a:gd name="connsiteY3803" fmla="*/ 819291 h 1687324"/>
              <a:gd name="connsiteX3804" fmla="*/ 1606603 w 1655762"/>
              <a:gd name="connsiteY3804" fmla="*/ 790208 h 1687324"/>
              <a:gd name="connsiteX3805" fmla="*/ 1606603 w 1655762"/>
              <a:gd name="connsiteY3805" fmla="*/ 781259 h 1687324"/>
              <a:gd name="connsiteX3806" fmla="*/ 1608838 w 1655762"/>
              <a:gd name="connsiteY3806" fmla="*/ 783496 h 1687324"/>
              <a:gd name="connsiteX3807" fmla="*/ 1608838 w 1655762"/>
              <a:gd name="connsiteY3807" fmla="*/ 776785 h 1687324"/>
              <a:gd name="connsiteX3808" fmla="*/ 1604369 w 1655762"/>
              <a:gd name="connsiteY3808" fmla="*/ 743227 h 1687324"/>
              <a:gd name="connsiteX3809" fmla="*/ 1602134 w 1655762"/>
              <a:gd name="connsiteY3809" fmla="*/ 736515 h 1687324"/>
              <a:gd name="connsiteX3810" fmla="*/ 1602134 w 1655762"/>
              <a:gd name="connsiteY3810" fmla="*/ 727566 h 1687324"/>
              <a:gd name="connsiteX3811" fmla="*/ 1608838 w 1655762"/>
              <a:gd name="connsiteY3811" fmla="*/ 743227 h 1687324"/>
              <a:gd name="connsiteX3812" fmla="*/ 1602134 w 1655762"/>
              <a:gd name="connsiteY3812" fmla="*/ 702957 h 1687324"/>
              <a:gd name="connsiteX3813" fmla="*/ 1602134 w 1655762"/>
              <a:gd name="connsiteY3813" fmla="*/ 711906 h 1687324"/>
              <a:gd name="connsiteX3814" fmla="*/ 1599900 w 1655762"/>
              <a:gd name="connsiteY3814" fmla="*/ 705194 h 1687324"/>
              <a:gd name="connsiteX3815" fmla="*/ 1595431 w 1655762"/>
              <a:gd name="connsiteY3815" fmla="*/ 678348 h 1687324"/>
              <a:gd name="connsiteX3816" fmla="*/ 1595431 w 1655762"/>
              <a:gd name="connsiteY3816" fmla="*/ 676111 h 1687324"/>
              <a:gd name="connsiteX3817" fmla="*/ 1586493 w 1655762"/>
              <a:gd name="connsiteY3817" fmla="*/ 640316 h 1687324"/>
              <a:gd name="connsiteX3818" fmla="*/ 1582024 w 1655762"/>
              <a:gd name="connsiteY3818" fmla="*/ 624655 h 1687324"/>
              <a:gd name="connsiteX3819" fmla="*/ 1578543 w 1655762"/>
              <a:gd name="connsiteY3819" fmla="*/ 614200 h 1687324"/>
              <a:gd name="connsiteX3820" fmla="*/ 1578491 w 1655762"/>
              <a:gd name="connsiteY3820" fmla="*/ 615280 h 1687324"/>
              <a:gd name="connsiteX3821" fmla="*/ 1582515 w 1655762"/>
              <a:gd name="connsiteY3821" fmla="*/ 639442 h 1687324"/>
              <a:gd name="connsiteX3822" fmla="*/ 1578491 w 1655762"/>
              <a:gd name="connsiteY3822" fmla="*/ 621993 h 1687324"/>
              <a:gd name="connsiteX3823" fmla="*/ 1571926 w 1655762"/>
              <a:gd name="connsiteY3823" fmla="*/ 591336 h 1687324"/>
              <a:gd name="connsiteX3824" fmla="*/ 1569110 w 1655762"/>
              <a:gd name="connsiteY3824" fmla="*/ 581384 h 1687324"/>
              <a:gd name="connsiteX3825" fmla="*/ 1569117 w 1655762"/>
              <a:gd name="connsiteY3825" fmla="*/ 581331 h 1687324"/>
              <a:gd name="connsiteX3826" fmla="*/ 1567312 w 1655762"/>
              <a:gd name="connsiteY3826" fmla="*/ 575008 h 1687324"/>
              <a:gd name="connsiteX3827" fmla="*/ 1567312 w 1655762"/>
              <a:gd name="connsiteY3827" fmla="*/ 572770 h 1687324"/>
              <a:gd name="connsiteX3828" fmla="*/ 1567312 w 1655762"/>
              <a:gd name="connsiteY3828" fmla="*/ 568491 h 1687324"/>
              <a:gd name="connsiteX3829" fmla="*/ 1569547 w 1655762"/>
              <a:gd name="connsiteY3829" fmla="*/ 575008 h 1687324"/>
              <a:gd name="connsiteX3830" fmla="*/ 1567312 w 1655762"/>
              <a:gd name="connsiteY3830" fmla="*/ 568295 h 1687324"/>
              <a:gd name="connsiteX3831" fmla="*/ 1570134 w 1655762"/>
              <a:gd name="connsiteY3831" fmla="*/ 573944 h 1687324"/>
              <a:gd name="connsiteX3832" fmla="*/ 1570328 w 1655762"/>
              <a:gd name="connsiteY3832" fmla="*/ 572535 h 1687324"/>
              <a:gd name="connsiteX3833" fmla="*/ 1577555 w 1655762"/>
              <a:gd name="connsiteY3833" fmla="*/ 582148 h 1687324"/>
              <a:gd name="connsiteX3834" fmla="*/ 1577555 w 1655762"/>
              <a:gd name="connsiteY3834" fmla="*/ 586623 h 1687324"/>
              <a:gd name="connsiteX3835" fmla="*/ 1584258 w 1655762"/>
              <a:gd name="connsiteY3835" fmla="*/ 606758 h 1687324"/>
              <a:gd name="connsiteX3836" fmla="*/ 1593196 w 1655762"/>
              <a:gd name="connsiteY3836" fmla="*/ 631367 h 1687324"/>
              <a:gd name="connsiteX3837" fmla="*/ 1599900 w 1655762"/>
              <a:gd name="connsiteY3837" fmla="*/ 660450 h 1687324"/>
              <a:gd name="connsiteX3838" fmla="*/ 1599900 w 1655762"/>
              <a:gd name="connsiteY3838" fmla="*/ 658213 h 1687324"/>
              <a:gd name="connsiteX3839" fmla="*/ 1608838 w 1655762"/>
              <a:gd name="connsiteY3839" fmla="*/ 691771 h 1687324"/>
              <a:gd name="connsiteX3840" fmla="*/ 1611072 w 1655762"/>
              <a:gd name="connsiteY3840" fmla="*/ 700720 h 1687324"/>
              <a:gd name="connsiteX3841" fmla="*/ 1611072 w 1655762"/>
              <a:gd name="connsiteY3841" fmla="*/ 709669 h 1687324"/>
              <a:gd name="connsiteX3842" fmla="*/ 1615541 w 1655762"/>
              <a:gd name="connsiteY3842" fmla="*/ 727566 h 1687324"/>
              <a:gd name="connsiteX3843" fmla="*/ 1617776 w 1655762"/>
              <a:gd name="connsiteY3843" fmla="*/ 736515 h 1687324"/>
              <a:gd name="connsiteX3844" fmla="*/ 1620010 w 1655762"/>
              <a:gd name="connsiteY3844" fmla="*/ 754413 h 1687324"/>
              <a:gd name="connsiteX3845" fmla="*/ 1617776 w 1655762"/>
              <a:gd name="connsiteY3845" fmla="*/ 738752 h 1687324"/>
              <a:gd name="connsiteX3846" fmla="*/ 1613307 w 1655762"/>
              <a:gd name="connsiteY3846" fmla="*/ 747701 h 1687324"/>
              <a:gd name="connsiteX3847" fmla="*/ 1615541 w 1655762"/>
              <a:gd name="connsiteY3847" fmla="*/ 770073 h 1687324"/>
              <a:gd name="connsiteX3848" fmla="*/ 1617776 w 1655762"/>
              <a:gd name="connsiteY3848" fmla="*/ 774547 h 1687324"/>
              <a:gd name="connsiteX3849" fmla="*/ 1615541 w 1655762"/>
              <a:gd name="connsiteY3849" fmla="*/ 754413 h 1687324"/>
              <a:gd name="connsiteX3850" fmla="*/ 1617776 w 1655762"/>
              <a:gd name="connsiteY3850" fmla="*/ 752175 h 1687324"/>
              <a:gd name="connsiteX3851" fmla="*/ 1617776 w 1655762"/>
              <a:gd name="connsiteY3851" fmla="*/ 763361 h 1687324"/>
              <a:gd name="connsiteX3852" fmla="*/ 1620010 w 1655762"/>
              <a:gd name="connsiteY3852" fmla="*/ 767836 h 1687324"/>
              <a:gd name="connsiteX3853" fmla="*/ 1620010 w 1655762"/>
              <a:gd name="connsiteY3853" fmla="*/ 761124 h 1687324"/>
              <a:gd name="connsiteX3854" fmla="*/ 1622245 w 1655762"/>
              <a:gd name="connsiteY3854" fmla="*/ 767836 h 1687324"/>
              <a:gd name="connsiteX3855" fmla="*/ 1622245 w 1655762"/>
              <a:gd name="connsiteY3855" fmla="*/ 763361 h 1687324"/>
              <a:gd name="connsiteX3856" fmla="*/ 1624479 w 1655762"/>
              <a:gd name="connsiteY3856" fmla="*/ 774547 h 1687324"/>
              <a:gd name="connsiteX3857" fmla="*/ 1626714 w 1655762"/>
              <a:gd name="connsiteY3857" fmla="*/ 783496 h 1687324"/>
              <a:gd name="connsiteX3858" fmla="*/ 1624479 w 1655762"/>
              <a:gd name="connsiteY3858" fmla="*/ 770073 h 1687324"/>
              <a:gd name="connsiteX3859" fmla="*/ 1626714 w 1655762"/>
              <a:gd name="connsiteY3859" fmla="*/ 772310 h 1687324"/>
              <a:gd name="connsiteX3860" fmla="*/ 1628948 w 1655762"/>
              <a:gd name="connsiteY3860" fmla="*/ 785733 h 1687324"/>
              <a:gd name="connsiteX3861" fmla="*/ 1628948 w 1655762"/>
              <a:gd name="connsiteY3861" fmla="*/ 790208 h 1687324"/>
              <a:gd name="connsiteX3862" fmla="*/ 1631183 w 1655762"/>
              <a:gd name="connsiteY3862" fmla="*/ 790208 h 1687324"/>
              <a:gd name="connsiteX3863" fmla="*/ 1631183 w 1655762"/>
              <a:gd name="connsiteY3863" fmla="*/ 779022 h 1687324"/>
              <a:gd name="connsiteX3864" fmla="*/ 1633417 w 1655762"/>
              <a:gd name="connsiteY3864" fmla="*/ 776785 h 1687324"/>
              <a:gd name="connsiteX3865" fmla="*/ 1635652 w 1655762"/>
              <a:gd name="connsiteY3865" fmla="*/ 785733 h 1687324"/>
              <a:gd name="connsiteX3866" fmla="*/ 1635652 w 1655762"/>
              <a:gd name="connsiteY3866" fmla="*/ 781259 h 1687324"/>
              <a:gd name="connsiteX3867" fmla="*/ 1637886 w 1655762"/>
              <a:gd name="connsiteY3867" fmla="*/ 792445 h 1687324"/>
              <a:gd name="connsiteX3868" fmla="*/ 1640121 w 1655762"/>
              <a:gd name="connsiteY3868" fmla="*/ 794682 h 1687324"/>
              <a:gd name="connsiteX3869" fmla="*/ 1637886 w 1655762"/>
              <a:gd name="connsiteY3869" fmla="*/ 796919 h 1687324"/>
              <a:gd name="connsiteX3870" fmla="*/ 1640121 w 1655762"/>
              <a:gd name="connsiteY3870" fmla="*/ 808105 h 1687324"/>
              <a:gd name="connsiteX3871" fmla="*/ 1642355 w 1655762"/>
              <a:gd name="connsiteY3871" fmla="*/ 810343 h 1687324"/>
              <a:gd name="connsiteX3872" fmla="*/ 1642355 w 1655762"/>
              <a:gd name="connsiteY3872" fmla="*/ 801394 h 1687324"/>
              <a:gd name="connsiteX3873" fmla="*/ 1644590 w 1655762"/>
              <a:gd name="connsiteY3873" fmla="*/ 805868 h 1687324"/>
              <a:gd name="connsiteX3874" fmla="*/ 1644590 w 1655762"/>
              <a:gd name="connsiteY3874" fmla="*/ 802513 h 1687324"/>
              <a:gd name="connsiteX3875" fmla="*/ 1644590 w 1655762"/>
              <a:gd name="connsiteY3875" fmla="*/ 800275 h 1687324"/>
              <a:gd name="connsiteX3876" fmla="*/ 1644590 w 1655762"/>
              <a:gd name="connsiteY3876" fmla="*/ 799157 h 1687324"/>
              <a:gd name="connsiteX3877" fmla="*/ 1644590 w 1655762"/>
              <a:gd name="connsiteY3877" fmla="*/ 794682 h 1687324"/>
              <a:gd name="connsiteX3878" fmla="*/ 1649059 w 1655762"/>
              <a:gd name="connsiteY3878" fmla="*/ 803631 h 1687324"/>
              <a:gd name="connsiteX3879" fmla="*/ 1649059 w 1655762"/>
              <a:gd name="connsiteY3879" fmla="*/ 814817 h 1687324"/>
              <a:gd name="connsiteX3880" fmla="*/ 1651293 w 1655762"/>
              <a:gd name="connsiteY3880" fmla="*/ 808105 h 1687324"/>
              <a:gd name="connsiteX3881" fmla="*/ 1653528 w 1655762"/>
              <a:gd name="connsiteY3881" fmla="*/ 817054 h 1687324"/>
              <a:gd name="connsiteX3882" fmla="*/ 1651293 w 1655762"/>
              <a:gd name="connsiteY3882" fmla="*/ 817054 h 1687324"/>
              <a:gd name="connsiteX3883" fmla="*/ 1646824 w 1655762"/>
              <a:gd name="connsiteY3883" fmla="*/ 826003 h 1687324"/>
              <a:gd name="connsiteX3884" fmla="*/ 1649059 w 1655762"/>
              <a:gd name="connsiteY3884" fmla="*/ 846138 h 1687324"/>
              <a:gd name="connsiteX3885" fmla="*/ 1649059 w 1655762"/>
              <a:gd name="connsiteY3885" fmla="*/ 848375 h 1687324"/>
              <a:gd name="connsiteX3886" fmla="*/ 1649059 w 1655762"/>
              <a:gd name="connsiteY3886" fmla="*/ 855087 h 1687324"/>
              <a:gd name="connsiteX3887" fmla="*/ 1651293 w 1655762"/>
              <a:gd name="connsiteY3887" fmla="*/ 852849 h 1687324"/>
              <a:gd name="connsiteX3888" fmla="*/ 1651293 w 1655762"/>
              <a:gd name="connsiteY3888" fmla="*/ 861798 h 1687324"/>
              <a:gd name="connsiteX3889" fmla="*/ 1651293 w 1655762"/>
              <a:gd name="connsiteY3889" fmla="*/ 895356 h 1687324"/>
              <a:gd name="connsiteX3890" fmla="*/ 1649059 w 1655762"/>
              <a:gd name="connsiteY3890" fmla="*/ 904305 h 1687324"/>
              <a:gd name="connsiteX3891" fmla="*/ 1649059 w 1655762"/>
              <a:gd name="connsiteY3891" fmla="*/ 901788 h 1687324"/>
              <a:gd name="connsiteX3892" fmla="*/ 1649059 w 1655762"/>
              <a:gd name="connsiteY3892" fmla="*/ 895076 h 1687324"/>
              <a:gd name="connsiteX3893" fmla="*/ 1649059 w 1655762"/>
              <a:gd name="connsiteY3893" fmla="*/ 890882 h 1687324"/>
              <a:gd name="connsiteX3894" fmla="*/ 1646824 w 1655762"/>
              <a:gd name="connsiteY3894" fmla="*/ 902068 h 1687324"/>
              <a:gd name="connsiteX3895" fmla="*/ 1646824 w 1655762"/>
              <a:gd name="connsiteY3895" fmla="*/ 917728 h 1687324"/>
              <a:gd name="connsiteX3896" fmla="*/ 1649059 w 1655762"/>
              <a:gd name="connsiteY3896" fmla="*/ 911016 h 1687324"/>
              <a:gd name="connsiteX3897" fmla="*/ 1646824 w 1655762"/>
              <a:gd name="connsiteY3897" fmla="*/ 926677 h 1687324"/>
              <a:gd name="connsiteX3898" fmla="*/ 1649059 w 1655762"/>
              <a:gd name="connsiteY3898" fmla="*/ 917728 h 1687324"/>
              <a:gd name="connsiteX3899" fmla="*/ 1651293 w 1655762"/>
              <a:gd name="connsiteY3899" fmla="*/ 913254 h 1687324"/>
              <a:gd name="connsiteX3900" fmla="*/ 1649059 w 1655762"/>
              <a:gd name="connsiteY3900" fmla="*/ 919965 h 1687324"/>
              <a:gd name="connsiteX3901" fmla="*/ 1649059 w 1655762"/>
              <a:gd name="connsiteY3901" fmla="*/ 924440 h 1687324"/>
              <a:gd name="connsiteX3902" fmla="*/ 1651293 w 1655762"/>
              <a:gd name="connsiteY3902" fmla="*/ 913254 h 1687324"/>
              <a:gd name="connsiteX3903" fmla="*/ 1651293 w 1655762"/>
              <a:gd name="connsiteY3903" fmla="*/ 922202 h 1687324"/>
              <a:gd name="connsiteX3904" fmla="*/ 1651293 w 1655762"/>
              <a:gd name="connsiteY3904" fmla="*/ 924440 h 1687324"/>
              <a:gd name="connsiteX3905" fmla="*/ 1653528 w 1655762"/>
              <a:gd name="connsiteY3905" fmla="*/ 915491 h 1687324"/>
              <a:gd name="connsiteX3906" fmla="*/ 1652106 w 1655762"/>
              <a:gd name="connsiteY3906" fmla="*/ 928304 h 1687324"/>
              <a:gd name="connsiteX3907" fmla="*/ 1651293 w 1655762"/>
              <a:gd name="connsiteY3907" fmla="*/ 928914 h 1687324"/>
              <a:gd name="connsiteX3908" fmla="*/ 1651293 w 1655762"/>
              <a:gd name="connsiteY3908" fmla="*/ 933388 h 1687324"/>
              <a:gd name="connsiteX3909" fmla="*/ 1651293 w 1655762"/>
              <a:gd name="connsiteY3909" fmla="*/ 934787 h 1687324"/>
              <a:gd name="connsiteX3910" fmla="*/ 1651293 w 1655762"/>
              <a:gd name="connsiteY3910" fmla="*/ 935626 h 1687324"/>
              <a:gd name="connsiteX3911" fmla="*/ 1651449 w 1655762"/>
              <a:gd name="connsiteY3911" fmla="*/ 934221 h 1687324"/>
              <a:gd name="connsiteX3912" fmla="*/ 1652131 w 1655762"/>
              <a:gd name="connsiteY3912" fmla="*/ 937863 h 1687324"/>
              <a:gd name="connsiteX3913" fmla="*/ 1651293 w 1655762"/>
              <a:gd name="connsiteY3913" fmla="*/ 942337 h 1687324"/>
              <a:gd name="connsiteX3914" fmla="*/ 1651293 w 1655762"/>
              <a:gd name="connsiteY3914" fmla="*/ 944574 h 1687324"/>
              <a:gd name="connsiteX3915" fmla="*/ 1649804 w 1655762"/>
              <a:gd name="connsiteY3915" fmla="*/ 952777 h 1687324"/>
              <a:gd name="connsiteX3916" fmla="*/ 1649059 w 1655762"/>
              <a:gd name="connsiteY3916" fmla="*/ 955760 h 1687324"/>
              <a:gd name="connsiteX3917" fmla="*/ 1649262 w 1655762"/>
              <a:gd name="connsiteY3917" fmla="*/ 955760 h 1687324"/>
              <a:gd name="connsiteX3918" fmla="*/ 1649059 w 1655762"/>
              <a:gd name="connsiteY3918" fmla="*/ 956879 h 1687324"/>
              <a:gd name="connsiteX3919" fmla="*/ 1646824 w 1655762"/>
              <a:gd name="connsiteY3919" fmla="*/ 969184 h 1687324"/>
              <a:gd name="connsiteX3920" fmla="*/ 1648500 w 1655762"/>
              <a:gd name="connsiteY3920" fmla="*/ 964150 h 1687324"/>
              <a:gd name="connsiteX3921" fmla="*/ 1646824 w 1655762"/>
              <a:gd name="connsiteY3921" fmla="*/ 975895 h 1687324"/>
              <a:gd name="connsiteX3922" fmla="*/ 1642355 w 1655762"/>
              <a:gd name="connsiteY3922" fmla="*/ 984844 h 1687324"/>
              <a:gd name="connsiteX3923" fmla="*/ 1644590 w 1655762"/>
              <a:gd name="connsiteY3923" fmla="*/ 969184 h 1687324"/>
              <a:gd name="connsiteX3924" fmla="*/ 1642355 w 1655762"/>
              <a:gd name="connsiteY3924" fmla="*/ 975895 h 1687324"/>
              <a:gd name="connsiteX3925" fmla="*/ 1642355 w 1655762"/>
              <a:gd name="connsiteY3925" fmla="*/ 973658 h 1687324"/>
              <a:gd name="connsiteX3926" fmla="*/ 1644590 w 1655762"/>
              <a:gd name="connsiteY3926" fmla="*/ 960235 h 1687324"/>
              <a:gd name="connsiteX3927" fmla="*/ 1644590 w 1655762"/>
              <a:gd name="connsiteY3927" fmla="*/ 962472 h 1687324"/>
              <a:gd name="connsiteX3928" fmla="*/ 1646824 w 1655762"/>
              <a:gd name="connsiteY3928" fmla="*/ 935626 h 1687324"/>
              <a:gd name="connsiteX3929" fmla="*/ 1644590 w 1655762"/>
              <a:gd name="connsiteY3929" fmla="*/ 957998 h 1687324"/>
              <a:gd name="connsiteX3930" fmla="*/ 1644590 w 1655762"/>
              <a:gd name="connsiteY3930" fmla="*/ 951286 h 1687324"/>
              <a:gd name="connsiteX3931" fmla="*/ 1642355 w 1655762"/>
              <a:gd name="connsiteY3931" fmla="*/ 957998 h 1687324"/>
              <a:gd name="connsiteX3932" fmla="*/ 1642355 w 1655762"/>
              <a:gd name="connsiteY3932" fmla="*/ 962472 h 1687324"/>
              <a:gd name="connsiteX3933" fmla="*/ 1637886 w 1655762"/>
              <a:gd name="connsiteY3933" fmla="*/ 978132 h 1687324"/>
              <a:gd name="connsiteX3934" fmla="*/ 1635981 w 1655762"/>
              <a:gd name="connsiteY3934" fmla="*/ 991482 h 1687324"/>
              <a:gd name="connsiteX3935" fmla="*/ 1633417 w 1655762"/>
              <a:gd name="connsiteY3935" fmla="*/ 993793 h 1687324"/>
              <a:gd name="connsiteX3936" fmla="*/ 1633417 w 1655762"/>
              <a:gd name="connsiteY3936" fmla="*/ 999386 h 1687324"/>
              <a:gd name="connsiteX3937" fmla="*/ 1633417 w 1655762"/>
              <a:gd name="connsiteY3937" fmla="*/ 1001652 h 1687324"/>
              <a:gd name="connsiteX3938" fmla="*/ 1633537 w 1655762"/>
              <a:gd name="connsiteY3938" fmla="*/ 1001524 h 1687324"/>
              <a:gd name="connsiteX3939" fmla="*/ 1633417 w 1655762"/>
              <a:gd name="connsiteY3939" fmla="*/ 1002002 h 1687324"/>
              <a:gd name="connsiteX3940" fmla="*/ 1633417 w 1655762"/>
              <a:gd name="connsiteY3940" fmla="*/ 1004979 h 1687324"/>
              <a:gd name="connsiteX3941" fmla="*/ 1635652 w 1655762"/>
              <a:gd name="connsiteY3941" fmla="*/ 1002742 h 1687324"/>
              <a:gd name="connsiteX3942" fmla="*/ 1633417 w 1655762"/>
              <a:gd name="connsiteY3942" fmla="*/ 1009453 h 1687324"/>
              <a:gd name="connsiteX3943" fmla="*/ 1631421 w 1655762"/>
              <a:gd name="connsiteY3943" fmla="*/ 1013451 h 1687324"/>
              <a:gd name="connsiteX3944" fmla="*/ 1631421 w 1655762"/>
              <a:gd name="connsiteY3944" fmla="*/ 1015018 h 1687324"/>
              <a:gd name="connsiteX3945" fmla="*/ 1630985 w 1655762"/>
              <a:gd name="connsiteY3945" fmla="*/ 1015713 h 1687324"/>
              <a:gd name="connsiteX3946" fmla="*/ 1628948 w 1655762"/>
              <a:gd name="connsiteY3946" fmla="*/ 1034062 h 1687324"/>
              <a:gd name="connsiteX3947" fmla="*/ 1631183 w 1655762"/>
              <a:gd name="connsiteY3947" fmla="*/ 1025114 h 1687324"/>
              <a:gd name="connsiteX3948" fmla="*/ 1626714 w 1655762"/>
              <a:gd name="connsiteY3948" fmla="*/ 1047486 h 1687324"/>
              <a:gd name="connsiteX3949" fmla="*/ 1628948 w 1655762"/>
              <a:gd name="connsiteY3949" fmla="*/ 1045248 h 1687324"/>
              <a:gd name="connsiteX3950" fmla="*/ 1627139 w 1655762"/>
              <a:gd name="connsiteY3950" fmla="*/ 1050911 h 1687324"/>
              <a:gd name="connsiteX3951" fmla="*/ 1626154 w 1655762"/>
              <a:gd name="connsiteY3951" fmla="*/ 1054412 h 1687324"/>
              <a:gd name="connsiteX3952" fmla="*/ 1624479 w 1655762"/>
              <a:gd name="connsiteY3952" fmla="*/ 1060909 h 1687324"/>
              <a:gd name="connsiteX3953" fmla="*/ 1626714 w 1655762"/>
              <a:gd name="connsiteY3953" fmla="*/ 1056434 h 1687324"/>
              <a:gd name="connsiteX3954" fmla="*/ 1622245 w 1655762"/>
              <a:gd name="connsiteY3954" fmla="*/ 1072095 h 1687324"/>
              <a:gd name="connsiteX3955" fmla="*/ 1626714 w 1655762"/>
              <a:gd name="connsiteY3955" fmla="*/ 1065383 h 1687324"/>
              <a:gd name="connsiteX3956" fmla="*/ 1628948 w 1655762"/>
              <a:gd name="connsiteY3956" fmla="*/ 1054197 h 1687324"/>
              <a:gd name="connsiteX3957" fmla="*/ 1628948 w 1655762"/>
              <a:gd name="connsiteY3957" fmla="*/ 1056434 h 1687324"/>
              <a:gd name="connsiteX3958" fmla="*/ 1628948 w 1655762"/>
              <a:gd name="connsiteY3958" fmla="*/ 1065159 h 1687324"/>
              <a:gd name="connsiteX3959" fmla="*/ 1628390 w 1655762"/>
              <a:gd name="connsiteY3959" fmla="*/ 1066222 h 1687324"/>
              <a:gd name="connsiteX3960" fmla="*/ 1628526 w 1655762"/>
              <a:gd name="connsiteY3960" fmla="*/ 1067112 h 1687324"/>
              <a:gd name="connsiteX3961" fmla="*/ 1625876 w 1655762"/>
              <a:gd name="connsiteY3961" fmla="*/ 1077967 h 1687324"/>
              <a:gd name="connsiteX3962" fmla="*/ 1625410 w 1655762"/>
              <a:gd name="connsiteY3962" fmla="*/ 1080485 h 1687324"/>
              <a:gd name="connsiteX3963" fmla="*/ 1624479 w 1655762"/>
              <a:gd name="connsiteY3963" fmla="*/ 1083281 h 1687324"/>
              <a:gd name="connsiteX3964" fmla="*/ 1624479 w 1655762"/>
              <a:gd name="connsiteY3964" fmla="*/ 1078806 h 1687324"/>
              <a:gd name="connsiteX3965" fmla="*/ 1622245 w 1655762"/>
              <a:gd name="connsiteY3965" fmla="*/ 1083281 h 1687324"/>
              <a:gd name="connsiteX3966" fmla="*/ 1622245 w 1655762"/>
              <a:gd name="connsiteY3966" fmla="*/ 1085518 h 1687324"/>
              <a:gd name="connsiteX3967" fmla="*/ 1613307 w 1655762"/>
              <a:gd name="connsiteY3967" fmla="*/ 1114600 h 1687324"/>
              <a:gd name="connsiteX3968" fmla="*/ 1611072 w 1655762"/>
              <a:gd name="connsiteY3968" fmla="*/ 1119076 h 1687324"/>
              <a:gd name="connsiteX3969" fmla="*/ 1604369 w 1655762"/>
              <a:gd name="connsiteY3969" fmla="*/ 1141448 h 1687324"/>
              <a:gd name="connsiteX3970" fmla="*/ 1611072 w 1655762"/>
              <a:gd name="connsiteY3970" fmla="*/ 1114601 h 1687324"/>
              <a:gd name="connsiteX3971" fmla="*/ 1613307 w 1655762"/>
              <a:gd name="connsiteY3971" fmla="*/ 1105653 h 1687324"/>
              <a:gd name="connsiteX3972" fmla="*/ 1614200 w 1655762"/>
              <a:gd name="connsiteY3972" fmla="*/ 1102073 h 1687324"/>
              <a:gd name="connsiteX3973" fmla="*/ 1614424 w 1655762"/>
              <a:gd name="connsiteY3973" fmla="*/ 1101738 h 1687324"/>
              <a:gd name="connsiteX3974" fmla="*/ 1615541 w 1655762"/>
              <a:gd name="connsiteY3974" fmla="*/ 1096704 h 1687324"/>
              <a:gd name="connsiteX3975" fmla="*/ 1614200 w 1655762"/>
              <a:gd name="connsiteY3975" fmla="*/ 1102073 h 1687324"/>
              <a:gd name="connsiteX3976" fmla="*/ 1613307 w 1655762"/>
              <a:gd name="connsiteY3976" fmla="*/ 1103416 h 1687324"/>
              <a:gd name="connsiteX3977" fmla="*/ 1608838 w 1655762"/>
              <a:gd name="connsiteY3977" fmla="*/ 1119076 h 1687324"/>
              <a:gd name="connsiteX3978" fmla="*/ 1609117 w 1655762"/>
              <a:gd name="connsiteY3978" fmla="*/ 1116559 h 1687324"/>
              <a:gd name="connsiteX3979" fmla="*/ 1604374 w 1655762"/>
              <a:gd name="connsiteY3979" fmla="*/ 1125778 h 1687324"/>
              <a:gd name="connsiteX3980" fmla="*/ 1606603 w 1655762"/>
              <a:gd name="connsiteY3980" fmla="*/ 1121313 h 1687324"/>
              <a:gd name="connsiteX3981" fmla="*/ 1604369 w 1655762"/>
              <a:gd name="connsiteY3981" fmla="*/ 1125787 h 1687324"/>
              <a:gd name="connsiteX3982" fmla="*/ 1604374 w 1655762"/>
              <a:gd name="connsiteY3982" fmla="*/ 1125778 h 1687324"/>
              <a:gd name="connsiteX3983" fmla="*/ 1602134 w 1655762"/>
              <a:gd name="connsiteY3983" fmla="*/ 1130262 h 1687324"/>
              <a:gd name="connsiteX3984" fmla="*/ 1599900 w 1655762"/>
              <a:gd name="connsiteY3984" fmla="*/ 1141448 h 1687324"/>
              <a:gd name="connsiteX3985" fmla="*/ 1597665 w 1655762"/>
              <a:gd name="connsiteY3985" fmla="*/ 1148159 h 1687324"/>
              <a:gd name="connsiteX3986" fmla="*/ 1595431 w 1655762"/>
              <a:gd name="connsiteY3986" fmla="*/ 1152634 h 1687324"/>
              <a:gd name="connsiteX3987" fmla="*/ 1586493 w 1655762"/>
              <a:gd name="connsiteY3987" fmla="*/ 1177243 h 1687324"/>
              <a:gd name="connsiteX3988" fmla="*/ 1588727 w 1655762"/>
              <a:gd name="connsiteY3988" fmla="*/ 1170531 h 1687324"/>
              <a:gd name="connsiteX3989" fmla="*/ 1588727 w 1655762"/>
              <a:gd name="connsiteY3989" fmla="*/ 1179480 h 1687324"/>
              <a:gd name="connsiteX3990" fmla="*/ 1582024 w 1655762"/>
              <a:gd name="connsiteY3990" fmla="*/ 1190666 h 1687324"/>
              <a:gd name="connsiteX3991" fmla="*/ 1584258 w 1655762"/>
              <a:gd name="connsiteY3991" fmla="*/ 1183955 h 1687324"/>
              <a:gd name="connsiteX3992" fmla="*/ 1582024 w 1655762"/>
              <a:gd name="connsiteY3992" fmla="*/ 1188429 h 1687324"/>
              <a:gd name="connsiteX3993" fmla="*/ 1584258 w 1655762"/>
              <a:gd name="connsiteY3993" fmla="*/ 1181717 h 1687324"/>
              <a:gd name="connsiteX3994" fmla="*/ 1582024 w 1655762"/>
              <a:gd name="connsiteY3994" fmla="*/ 1183955 h 1687324"/>
              <a:gd name="connsiteX3995" fmla="*/ 1575320 w 1655762"/>
              <a:gd name="connsiteY3995" fmla="*/ 1192903 h 1687324"/>
              <a:gd name="connsiteX3996" fmla="*/ 1570851 w 1655762"/>
              <a:gd name="connsiteY3996" fmla="*/ 1204089 h 1687324"/>
              <a:gd name="connsiteX3997" fmla="*/ 1565022 w 1655762"/>
              <a:gd name="connsiteY3997" fmla="*/ 1217707 h 1687324"/>
              <a:gd name="connsiteX3998" fmla="*/ 1564427 w 1655762"/>
              <a:gd name="connsiteY3998" fmla="*/ 1217792 h 1687324"/>
              <a:gd name="connsiteX3999" fmla="*/ 1564188 w 1655762"/>
              <a:gd name="connsiteY3999" fmla="*/ 1219465 h 1687324"/>
              <a:gd name="connsiteX4000" fmla="*/ 1561355 w 1655762"/>
              <a:gd name="connsiteY4000" fmla="*/ 1221987 h 1687324"/>
              <a:gd name="connsiteX4001" fmla="*/ 1559679 w 1655762"/>
              <a:gd name="connsiteY4001" fmla="*/ 1226461 h 1687324"/>
              <a:gd name="connsiteX4002" fmla="*/ 1557444 w 1655762"/>
              <a:gd name="connsiteY4002" fmla="*/ 1228699 h 1687324"/>
              <a:gd name="connsiteX4003" fmla="*/ 1555210 w 1655762"/>
              <a:gd name="connsiteY4003" fmla="*/ 1233173 h 1687324"/>
              <a:gd name="connsiteX4004" fmla="*/ 1555210 w 1655762"/>
              <a:gd name="connsiteY4004" fmla="*/ 1235410 h 1687324"/>
              <a:gd name="connsiteX4005" fmla="*/ 1548506 w 1655762"/>
              <a:gd name="connsiteY4005" fmla="*/ 1246596 h 1687324"/>
              <a:gd name="connsiteX4006" fmla="*/ 1544037 w 1655762"/>
              <a:gd name="connsiteY4006" fmla="*/ 1264494 h 1687324"/>
              <a:gd name="connsiteX4007" fmla="*/ 1539568 w 1655762"/>
              <a:gd name="connsiteY4007" fmla="*/ 1268968 h 1687324"/>
              <a:gd name="connsiteX4008" fmla="*/ 1535099 w 1655762"/>
              <a:gd name="connsiteY4008" fmla="*/ 1277917 h 1687324"/>
              <a:gd name="connsiteX4009" fmla="*/ 1532865 w 1655762"/>
              <a:gd name="connsiteY4009" fmla="*/ 1282391 h 1687324"/>
              <a:gd name="connsiteX4010" fmla="*/ 1526161 w 1655762"/>
              <a:gd name="connsiteY4010" fmla="*/ 1289103 h 1687324"/>
              <a:gd name="connsiteX4011" fmla="*/ 1528396 w 1655762"/>
              <a:gd name="connsiteY4011" fmla="*/ 1289103 h 1687324"/>
              <a:gd name="connsiteX4012" fmla="*/ 1519458 w 1655762"/>
              <a:gd name="connsiteY4012" fmla="*/ 1300289 h 1687324"/>
              <a:gd name="connsiteX4013" fmla="*/ 1517223 w 1655762"/>
              <a:gd name="connsiteY4013" fmla="*/ 1304763 h 1687324"/>
              <a:gd name="connsiteX4014" fmla="*/ 1512754 w 1655762"/>
              <a:gd name="connsiteY4014" fmla="*/ 1311475 h 1687324"/>
              <a:gd name="connsiteX4015" fmla="*/ 1521692 w 1655762"/>
              <a:gd name="connsiteY4015" fmla="*/ 1300289 h 1687324"/>
              <a:gd name="connsiteX4016" fmla="*/ 1526161 w 1655762"/>
              <a:gd name="connsiteY4016" fmla="*/ 1293577 h 1687324"/>
              <a:gd name="connsiteX4017" fmla="*/ 1524885 w 1655762"/>
              <a:gd name="connsiteY4017" fmla="*/ 1297411 h 1687324"/>
              <a:gd name="connsiteX4018" fmla="*/ 1522585 w 1655762"/>
              <a:gd name="connsiteY4018" fmla="*/ 1301633 h 1687324"/>
              <a:gd name="connsiteX4019" fmla="*/ 1517223 w 1655762"/>
              <a:gd name="connsiteY4019" fmla="*/ 1307001 h 1687324"/>
              <a:gd name="connsiteX4020" fmla="*/ 1514989 w 1655762"/>
              <a:gd name="connsiteY4020" fmla="*/ 1313712 h 1687324"/>
              <a:gd name="connsiteX4021" fmla="*/ 1517223 w 1655762"/>
              <a:gd name="connsiteY4021" fmla="*/ 1311475 h 1687324"/>
              <a:gd name="connsiteX4022" fmla="*/ 1522585 w 1655762"/>
              <a:gd name="connsiteY4022" fmla="*/ 1301633 h 1687324"/>
              <a:gd name="connsiteX4023" fmla="*/ 1523927 w 1655762"/>
              <a:gd name="connsiteY4023" fmla="*/ 1300289 h 1687324"/>
              <a:gd name="connsiteX4024" fmla="*/ 1524885 w 1655762"/>
              <a:gd name="connsiteY4024" fmla="*/ 1297411 h 1687324"/>
              <a:gd name="connsiteX4025" fmla="*/ 1530630 w 1655762"/>
              <a:gd name="connsiteY4025" fmla="*/ 1286866 h 1687324"/>
              <a:gd name="connsiteX4026" fmla="*/ 1530630 w 1655762"/>
              <a:gd name="connsiteY4026" fmla="*/ 1289103 h 1687324"/>
              <a:gd name="connsiteX4027" fmla="*/ 1544037 w 1655762"/>
              <a:gd name="connsiteY4027" fmla="*/ 1266731 h 1687324"/>
              <a:gd name="connsiteX4028" fmla="*/ 1550741 w 1655762"/>
              <a:gd name="connsiteY4028" fmla="*/ 1255545 h 1687324"/>
              <a:gd name="connsiteX4029" fmla="*/ 1544037 w 1655762"/>
              <a:gd name="connsiteY4029" fmla="*/ 1268968 h 1687324"/>
              <a:gd name="connsiteX4030" fmla="*/ 1550741 w 1655762"/>
              <a:gd name="connsiteY4030" fmla="*/ 1260019 h 1687324"/>
              <a:gd name="connsiteX4031" fmla="*/ 1550741 w 1655762"/>
              <a:gd name="connsiteY4031" fmla="*/ 1255545 h 1687324"/>
              <a:gd name="connsiteX4032" fmla="*/ 1552975 w 1655762"/>
              <a:gd name="connsiteY4032" fmla="*/ 1255545 h 1687324"/>
              <a:gd name="connsiteX4033" fmla="*/ 1550741 w 1655762"/>
              <a:gd name="connsiteY4033" fmla="*/ 1264494 h 1687324"/>
              <a:gd name="connsiteX4034" fmla="*/ 1548506 w 1655762"/>
              <a:gd name="connsiteY4034" fmla="*/ 1268968 h 1687324"/>
              <a:gd name="connsiteX4035" fmla="*/ 1541803 w 1655762"/>
              <a:gd name="connsiteY4035" fmla="*/ 1282391 h 1687324"/>
              <a:gd name="connsiteX4036" fmla="*/ 1535099 w 1655762"/>
              <a:gd name="connsiteY4036" fmla="*/ 1295815 h 1687324"/>
              <a:gd name="connsiteX4037" fmla="*/ 1528396 w 1655762"/>
              <a:gd name="connsiteY4037" fmla="*/ 1304763 h 1687324"/>
              <a:gd name="connsiteX4038" fmla="*/ 1532865 w 1655762"/>
              <a:gd name="connsiteY4038" fmla="*/ 1298052 h 1687324"/>
              <a:gd name="connsiteX4039" fmla="*/ 1519458 w 1655762"/>
              <a:gd name="connsiteY4039" fmla="*/ 1315949 h 1687324"/>
              <a:gd name="connsiteX4040" fmla="*/ 1512754 w 1655762"/>
              <a:gd name="connsiteY4040" fmla="*/ 1327135 h 1687324"/>
              <a:gd name="connsiteX4041" fmla="*/ 1508285 w 1655762"/>
              <a:gd name="connsiteY4041" fmla="*/ 1329373 h 1687324"/>
              <a:gd name="connsiteX4042" fmla="*/ 1509659 w 1655762"/>
              <a:gd name="connsiteY4042" fmla="*/ 1327310 h 1687324"/>
              <a:gd name="connsiteX4043" fmla="*/ 1511917 w 1655762"/>
              <a:gd name="connsiteY4043" fmla="*/ 1324618 h 1687324"/>
              <a:gd name="connsiteX4044" fmla="*/ 1512754 w 1655762"/>
              <a:gd name="connsiteY4044" fmla="*/ 1322661 h 1687324"/>
              <a:gd name="connsiteX4045" fmla="*/ 1509659 w 1655762"/>
              <a:gd name="connsiteY4045" fmla="*/ 1327310 h 1687324"/>
              <a:gd name="connsiteX4046" fmla="*/ 1506051 w 1655762"/>
              <a:gd name="connsiteY4046" fmla="*/ 1331610 h 1687324"/>
              <a:gd name="connsiteX4047" fmla="*/ 1485940 w 1655762"/>
              <a:gd name="connsiteY4047" fmla="*/ 1356219 h 1687324"/>
              <a:gd name="connsiteX4048" fmla="*/ 1483706 w 1655762"/>
              <a:gd name="connsiteY4048" fmla="*/ 1358456 h 1687324"/>
              <a:gd name="connsiteX4049" fmla="*/ 1474768 w 1655762"/>
              <a:gd name="connsiteY4049" fmla="*/ 1369642 h 1687324"/>
              <a:gd name="connsiteX4050" fmla="*/ 1470299 w 1655762"/>
              <a:gd name="connsiteY4050" fmla="*/ 1371879 h 1687324"/>
              <a:gd name="connsiteX4051" fmla="*/ 1465830 w 1655762"/>
              <a:gd name="connsiteY4051" fmla="*/ 1378591 h 1687324"/>
              <a:gd name="connsiteX4052" fmla="*/ 1461361 w 1655762"/>
              <a:gd name="connsiteY4052" fmla="*/ 1383345 h 1687324"/>
              <a:gd name="connsiteX4053" fmla="*/ 1460758 w 1655762"/>
              <a:gd name="connsiteY4053" fmla="*/ 1384214 h 1687324"/>
              <a:gd name="connsiteX4054" fmla="*/ 1459126 w 1655762"/>
              <a:gd name="connsiteY4054" fmla="*/ 1385302 h 1687324"/>
              <a:gd name="connsiteX4055" fmla="*/ 1432313 w 1655762"/>
              <a:gd name="connsiteY4055" fmla="*/ 1409912 h 1687324"/>
              <a:gd name="connsiteX4056" fmla="*/ 1425609 w 1655762"/>
              <a:gd name="connsiteY4056" fmla="*/ 1418860 h 1687324"/>
              <a:gd name="connsiteX4057" fmla="*/ 1427844 w 1655762"/>
              <a:gd name="connsiteY4057" fmla="*/ 1416623 h 1687324"/>
              <a:gd name="connsiteX4058" fmla="*/ 1414438 w 1655762"/>
              <a:gd name="connsiteY4058" fmla="*/ 1430045 h 1687324"/>
              <a:gd name="connsiteX4059" fmla="*/ 1414437 w 1655762"/>
              <a:gd name="connsiteY4059" fmla="*/ 1430046 h 1687324"/>
              <a:gd name="connsiteX4060" fmla="*/ 1414436 w 1655762"/>
              <a:gd name="connsiteY4060" fmla="*/ 1430047 h 1687324"/>
              <a:gd name="connsiteX4061" fmla="*/ 1412202 w 1655762"/>
              <a:gd name="connsiteY4061" fmla="*/ 1432284 h 1687324"/>
              <a:gd name="connsiteX4062" fmla="*/ 1412202 w 1655762"/>
              <a:gd name="connsiteY4062" fmla="*/ 1434521 h 1687324"/>
              <a:gd name="connsiteX4063" fmla="*/ 1414436 w 1655762"/>
              <a:gd name="connsiteY4063" fmla="*/ 1430047 h 1687324"/>
              <a:gd name="connsiteX4064" fmla="*/ 1414438 w 1655762"/>
              <a:gd name="connsiteY4064" fmla="*/ 1430045 h 1687324"/>
              <a:gd name="connsiteX4065" fmla="*/ 1423375 w 1655762"/>
              <a:gd name="connsiteY4065" fmla="*/ 1423335 h 1687324"/>
              <a:gd name="connsiteX4066" fmla="*/ 1425609 w 1655762"/>
              <a:gd name="connsiteY4066" fmla="*/ 1423335 h 1687324"/>
              <a:gd name="connsiteX4067" fmla="*/ 1421140 w 1655762"/>
              <a:gd name="connsiteY4067" fmla="*/ 1427809 h 1687324"/>
              <a:gd name="connsiteX4068" fmla="*/ 1423375 w 1655762"/>
              <a:gd name="connsiteY4068" fmla="*/ 1425572 h 1687324"/>
              <a:gd name="connsiteX4069" fmla="*/ 1421140 w 1655762"/>
              <a:gd name="connsiteY4069" fmla="*/ 1430046 h 1687324"/>
              <a:gd name="connsiteX4070" fmla="*/ 1414437 w 1655762"/>
              <a:gd name="connsiteY4070" fmla="*/ 1436758 h 1687324"/>
              <a:gd name="connsiteX4071" fmla="*/ 1427844 w 1655762"/>
              <a:gd name="connsiteY4071" fmla="*/ 1425572 h 1687324"/>
              <a:gd name="connsiteX4072" fmla="*/ 1439016 w 1655762"/>
              <a:gd name="connsiteY4072" fmla="*/ 1414386 h 1687324"/>
              <a:gd name="connsiteX4073" fmla="*/ 1425609 w 1655762"/>
              <a:gd name="connsiteY4073" fmla="*/ 1425572 h 1687324"/>
              <a:gd name="connsiteX4074" fmla="*/ 1432313 w 1655762"/>
              <a:gd name="connsiteY4074" fmla="*/ 1418860 h 1687324"/>
              <a:gd name="connsiteX4075" fmla="*/ 1427844 w 1655762"/>
              <a:gd name="connsiteY4075" fmla="*/ 1421098 h 1687324"/>
              <a:gd name="connsiteX4076" fmla="*/ 1441251 w 1655762"/>
              <a:gd name="connsiteY4076" fmla="*/ 1412149 h 1687324"/>
              <a:gd name="connsiteX4077" fmla="*/ 1447954 w 1655762"/>
              <a:gd name="connsiteY4077" fmla="*/ 1403200 h 1687324"/>
              <a:gd name="connsiteX4078" fmla="*/ 1450188 w 1655762"/>
              <a:gd name="connsiteY4078" fmla="*/ 1400963 h 1687324"/>
              <a:gd name="connsiteX4079" fmla="*/ 1450188 w 1655762"/>
              <a:gd name="connsiteY4079" fmla="*/ 1405437 h 1687324"/>
              <a:gd name="connsiteX4080" fmla="*/ 1456892 w 1655762"/>
              <a:gd name="connsiteY4080" fmla="*/ 1398726 h 1687324"/>
              <a:gd name="connsiteX4081" fmla="*/ 1472533 w 1655762"/>
              <a:gd name="connsiteY4081" fmla="*/ 1380828 h 1687324"/>
              <a:gd name="connsiteX4082" fmla="*/ 1470299 w 1655762"/>
              <a:gd name="connsiteY4082" fmla="*/ 1380828 h 1687324"/>
              <a:gd name="connsiteX4083" fmla="*/ 1477002 w 1655762"/>
              <a:gd name="connsiteY4083" fmla="*/ 1376354 h 1687324"/>
              <a:gd name="connsiteX4084" fmla="*/ 1461361 w 1655762"/>
              <a:gd name="connsiteY4084" fmla="*/ 1394251 h 1687324"/>
              <a:gd name="connsiteX4085" fmla="*/ 1468064 w 1655762"/>
              <a:gd name="connsiteY4085" fmla="*/ 1387540 h 1687324"/>
              <a:gd name="connsiteX4086" fmla="*/ 1459126 w 1655762"/>
              <a:gd name="connsiteY4086" fmla="*/ 1398726 h 1687324"/>
              <a:gd name="connsiteX4087" fmla="*/ 1448401 w 1655762"/>
              <a:gd name="connsiteY4087" fmla="*/ 1411255 h 1687324"/>
              <a:gd name="connsiteX4088" fmla="*/ 1450188 w 1655762"/>
              <a:gd name="connsiteY4088" fmla="*/ 1407674 h 1687324"/>
              <a:gd name="connsiteX4089" fmla="*/ 1445720 w 1655762"/>
              <a:gd name="connsiteY4089" fmla="*/ 1414386 h 1687324"/>
              <a:gd name="connsiteX4090" fmla="*/ 1441251 w 1655762"/>
              <a:gd name="connsiteY4090" fmla="*/ 1416623 h 1687324"/>
              <a:gd name="connsiteX4091" fmla="*/ 1441251 w 1655762"/>
              <a:gd name="connsiteY4091" fmla="*/ 1418860 h 1687324"/>
              <a:gd name="connsiteX4092" fmla="*/ 1439016 w 1655762"/>
              <a:gd name="connsiteY4092" fmla="*/ 1421098 h 1687324"/>
              <a:gd name="connsiteX4093" fmla="*/ 1425609 w 1655762"/>
              <a:gd name="connsiteY4093" fmla="*/ 1432284 h 1687324"/>
              <a:gd name="connsiteX4094" fmla="*/ 1436782 w 1655762"/>
              <a:gd name="connsiteY4094" fmla="*/ 1421098 h 1687324"/>
              <a:gd name="connsiteX4095" fmla="*/ 1418532 w 1655762"/>
              <a:gd name="connsiteY4095" fmla="*/ 1437708 h 1687324"/>
              <a:gd name="connsiteX4096" fmla="*/ 1418578 w 1655762"/>
              <a:gd name="connsiteY4096" fmla="*/ 1437822 h 1687324"/>
              <a:gd name="connsiteX4097" fmla="*/ 1417928 w 1655762"/>
              <a:gd name="connsiteY4097" fmla="*/ 1438258 h 1687324"/>
              <a:gd name="connsiteX4098" fmla="*/ 1412202 w 1655762"/>
              <a:gd name="connsiteY4098" fmla="*/ 1443470 h 1687324"/>
              <a:gd name="connsiteX4099" fmla="*/ 1421140 w 1655762"/>
              <a:gd name="connsiteY4099" fmla="*/ 1436758 h 1687324"/>
              <a:gd name="connsiteX4100" fmla="*/ 1412202 w 1655762"/>
              <a:gd name="connsiteY4100" fmla="*/ 1447944 h 1687324"/>
              <a:gd name="connsiteX4101" fmla="*/ 1396562 w 1655762"/>
              <a:gd name="connsiteY4101" fmla="*/ 1461366 h 1687324"/>
              <a:gd name="connsiteX4102" fmla="*/ 1392092 w 1655762"/>
              <a:gd name="connsiteY4102" fmla="*/ 1465842 h 1687324"/>
              <a:gd name="connsiteX4103" fmla="*/ 1385388 w 1655762"/>
              <a:gd name="connsiteY4103" fmla="*/ 1472553 h 1687324"/>
              <a:gd name="connsiteX4104" fmla="*/ 1394326 w 1655762"/>
              <a:gd name="connsiteY4104" fmla="*/ 1465842 h 1687324"/>
              <a:gd name="connsiteX4105" fmla="*/ 1378685 w 1655762"/>
              <a:gd name="connsiteY4105" fmla="*/ 1479264 h 1687324"/>
              <a:gd name="connsiteX4106" fmla="*/ 1374216 w 1655762"/>
              <a:gd name="connsiteY4106" fmla="*/ 1483739 h 1687324"/>
              <a:gd name="connsiteX4107" fmla="*/ 1371981 w 1655762"/>
              <a:gd name="connsiteY4107" fmla="*/ 1483739 h 1687324"/>
              <a:gd name="connsiteX4108" fmla="*/ 1369950 w 1655762"/>
              <a:gd name="connsiteY4108" fmla="*/ 1485095 h 1687324"/>
              <a:gd name="connsiteX4109" fmla="*/ 1370585 w 1655762"/>
              <a:gd name="connsiteY4109" fmla="*/ 1484578 h 1687324"/>
              <a:gd name="connsiteX4110" fmla="*/ 1378294 w 1655762"/>
              <a:gd name="connsiteY4110" fmla="*/ 1477084 h 1687324"/>
              <a:gd name="connsiteX4111" fmla="*/ 1382316 w 1655762"/>
              <a:gd name="connsiteY4111" fmla="*/ 1473952 h 1687324"/>
              <a:gd name="connsiteX4112" fmla="*/ 1389857 w 1655762"/>
              <a:gd name="connsiteY4112" fmla="*/ 1465842 h 1687324"/>
              <a:gd name="connsiteX4113" fmla="*/ 1378294 w 1655762"/>
              <a:gd name="connsiteY4113" fmla="*/ 1477084 h 1687324"/>
              <a:gd name="connsiteX4114" fmla="*/ 1369747 w 1655762"/>
              <a:gd name="connsiteY4114" fmla="*/ 1483739 h 1687324"/>
              <a:gd name="connsiteX4115" fmla="*/ 1365278 w 1655762"/>
              <a:gd name="connsiteY4115" fmla="*/ 1488214 h 1687324"/>
              <a:gd name="connsiteX4116" fmla="*/ 1347402 w 1655762"/>
              <a:gd name="connsiteY4116" fmla="*/ 1501637 h 1687324"/>
              <a:gd name="connsiteX4117" fmla="*/ 1333995 w 1655762"/>
              <a:gd name="connsiteY4117" fmla="*/ 1512823 h 1687324"/>
              <a:gd name="connsiteX4118" fmla="*/ 1331760 w 1655762"/>
              <a:gd name="connsiteY4118" fmla="*/ 1512823 h 1687324"/>
              <a:gd name="connsiteX4119" fmla="*/ 1313884 w 1655762"/>
              <a:gd name="connsiteY4119" fmla="*/ 1526246 h 1687324"/>
              <a:gd name="connsiteX4120" fmla="*/ 1318353 w 1655762"/>
              <a:gd name="connsiteY4120" fmla="*/ 1524009 h 1687324"/>
              <a:gd name="connsiteX4121" fmla="*/ 1309415 w 1655762"/>
              <a:gd name="connsiteY4121" fmla="*/ 1530720 h 1687324"/>
              <a:gd name="connsiteX4122" fmla="*/ 1296008 w 1655762"/>
              <a:gd name="connsiteY4122" fmla="*/ 1539669 h 1687324"/>
              <a:gd name="connsiteX4123" fmla="*/ 1290377 w 1655762"/>
              <a:gd name="connsiteY4123" fmla="*/ 1543607 h 1687324"/>
              <a:gd name="connsiteX4124" fmla="*/ 1289305 w 1655762"/>
              <a:gd name="connsiteY4124" fmla="*/ 1544144 h 1687324"/>
              <a:gd name="connsiteX4125" fmla="*/ 1282601 w 1655762"/>
              <a:gd name="connsiteY4125" fmla="*/ 1548618 h 1687324"/>
              <a:gd name="connsiteX4126" fmla="*/ 1284745 w 1655762"/>
              <a:gd name="connsiteY4126" fmla="*/ 1547545 h 1687324"/>
              <a:gd name="connsiteX4127" fmla="*/ 1278412 w 1655762"/>
              <a:gd name="connsiteY4127" fmla="*/ 1551974 h 1687324"/>
              <a:gd name="connsiteX4128" fmla="*/ 1282601 w 1655762"/>
              <a:gd name="connsiteY4128" fmla="*/ 1550855 h 1687324"/>
              <a:gd name="connsiteX4129" fmla="*/ 1291539 w 1655762"/>
              <a:gd name="connsiteY4129" fmla="*/ 1544144 h 1687324"/>
              <a:gd name="connsiteX4130" fmla="*/ 1289305 w 1655762"/>
              <a:gd name="connsiteY4130" fmla="*/ 1546381 h 1687324"/>
              <a:gd name="connsiteX4131" fmla="*/ 1294891 w 1655762"/>
              <a:gd name="connsiteY4131" fmla="*/ 1541907 h 1687324"/>
              <a:gd name="connsiteX4132" fmla="*/ 1298243 w 1655762"/>
              <a:gd name="connsiteY4132" fmla="*/ 1539669 h 1687324"/>
              <a:gd name="connsiteX4133" fmla="*/ 1296753 w 1655762"/>
              <a:gd name="connsiteY4133" fmla="*/ 1540415 h 1687324"/>
              <a:gd name="connsiteX4134" fmla="*/ 1300477 w 1655762"/>
              <a:gd name="connsiteY4134" fmla="*/ 1537432 h 1687324"/>
              <a:gd name="connsiteX4135" fmla="*/ 1311650 w 1655762"/>
              <a:gd name="connsiteY4135" fmla="*/ 1530720 h 1687324"/>
              <a:gd name="connsiteX4136" fmla="*/ 1329526 w 1655762"/>
              <a:gd name="connsiteY4136" fmla="*/ 1519534 h 1687324"/>
              <a:gd name="connsiteX4137" fmla="*/ 1322822 w 1655762"/>
              <a:gd name="connsiteY4137" fmla="*/ 1521772 h 1687324"/>
              <a:gd name="connsiteX4138" fmla="*/ 1345167 w 1655762"/>
              <a:gd name="connsiteY4138" fmla="*/ 1506111 h 1687324"/>
              <a:gd name="connsiteX4139" fmla="*/ 1367512 w 1655762"/>
              <a:gd name="connsiteY4139" fmla="*/ 1492688 h 1687324"/>
              <a:gd name="connsiteX4140" fmla="*/ 1385388 w 1655762"/>
              <a:gd name="connsiteY4140" fmla="*/ 1479265 h 1687324"/>
              <a:gd name="connsiteX4141" fmla="*/ 1392092 w 1655762"/>
              <a:gd name="connsiteY4141" fmla="*/ 1472553 h 1687324"/>
              <a:gd name="connsiteX4142" fmla="*/ 1409968 w 1655762"/>
              <a:gd name="connsiteY4142" fmla="*/ 1456893 h 1687324"/>
              <a:gd name="connsiteX4143" fmla="*/ 1405499 w 1655762"/>
              <a:gd name="connsiteY4143" fmla="*/ 1461367 h 1687324"/>
              <a:gd name="connsiteX4144" fmla="*/ 1406514 w 1655762"/>
              <a:gd name="connsiteY4144" fmla="*/ 1461774 h 1687324"/>
              <a:gd name="connsiteX4145" fmla="*/ 1403264 w 1655762"/>
              <a:gd name="connsiteY4145" fmla="*/ 1464563 h 1687324"/>
              <a:gd name="connsiteX4146" fmla="*/ 1403264 w 1655762"/>
              <a:gd name="connsiteY4146" fmla="*/ 1463884 h 1687324"/>
              <a:gd name="connsiteX4147" fmla="*/ 1396561 w 1655762"/>
              <a:gd name="connsiteY4147" fmla="*/ 1470316 h 1687324"/>
              <a:gd name="connsiteX4148" fmla="*/ 1403264 w 1655762"/>
              <a:gd name="connsiteY4148" fmla="*/ 1464563 h 1687324"/>
              <a:gd name="connsiteX4149" fmla="*/ 1403264 w 1655762"/>
              <a:gd name="connsiteY4149" fmla="*/ 1465842 h 1687324"/>
              <a:gd name="connsiteX4150" fmla="*/ 1406895 w 1655762"/>
              <a:gd name="connsiteY4150" fmla="*/ 1461927 h 1687324"/>
              <a:gd name="connsiteX4151" fmla="*/ 1406514 w 1655762"/>
              <a:gd name="connsiteY4151" fmla="*/ 1461774 h 1687324"/>
              <a:gd name="connsiteX4152" fmla="*/ 1412202 w 1655762"/>
              <a:gd name="connsiteY4152" fmla="*/ 1456893 h 1687324"/>
              <a:gd name="connsiteX4153" fmla="*/ 1409968 w 1655762"/>
              <a:gd name="connsiteY4153" fmla="*/ 1456893 h 1687324"/>
              <a:gd name="connsiteX4154" fmla="*/ 1416671 w 1655762"/>
              <a:gd name="connsiteY4154" fmla="*/ 1450181 h 1687324"/>
              <a:gd name="connsiteX4155" fmla="*/ 1423375 w 1655762"/>
              <a:gd name="connsiteY4155" fmla="*/ 1447944 h 1687324"/>
              <a:gd name="connsiteX4156" fmla="*/ 1416258 w 1655762"/>
              <a:gd name="connsiteY4156" fmla="*/ 1455069 h 1687324"/>
              <a:gd name="connsiteX4157" fmla="*/ 1421605 w 1655762"/>
              <a:gd name="connsiteY4157" fmla="*/ 1451423 h 1687324"/>
              <a:gd name="connsiteX4158" fmla="*/ 1417737 w 1655762"/>
              <a:gd name="connsiteY4158" fmla="*/ 1455033 h 1687324"/>
              <a:gd name="connsiteX4159" fmla="*/ 1416844 w 1655762"/>
              <a:gd name="connsiteY4159" fmla="*/ 1455866 h 1687324"/>
              <a:gd name="connsiteX4160" fmla="*/ 1415524 w 1655762"/>
              <a:gd name="connsiteY4160" fmla="*/ 1456893 h 1687324"/>
              <a:gd name="connsiteX4161" fmla="*/ 1416671 w 1655762"/>
              <a:gd name="connsiteY4161" fmla="*/ 1456893 h 1687324"/>
              <a:gd name="connsiteX4162" fmla="*/ 1409968 w 1655762"/>
              <a:gd name="connsiteY4162" fmla="*/ 1463604 h 1687324"/>
              <a:gd name="connsiteX4163" fmla="*/ 1403264 w 1655762"/>
              <a:gd name="connsiteY4163" fmla="*/ 1470316 h 1687324"/>
              <a:gd name="connsiteX4164" fmla="*/ 1405499 w 1655762"/>
              <a:gd name="connsiteY4164" fmla="*/ 1468079 h 1687324"/>
              <a:gd name="connsiteX4165" fmla="*/ 1385388 w 1655762"/>
              <a:gd name="connsiteY4165" fmla="*/ 1485976 h 1687324"/>
              <a:gd name="connsiteX4166" fmla="*/ 1367512 w 1655762"/>
              <a:gd name="connsiteY4166" fmla="*/ 1501637 h 1687324"/>
              <a:gd name="connsiteX4167" fmla="*/ 1331760 w 1655762"/>
              <a:gd name="connsiteY4167" fmla="*/ 1526246 h 1687324"/>
              <a:gd name="connsiteX4168" fmla="*/ 1318353 w 1655762"/>
              <a:gd name="connsiteY4168" fmla="*/ 1535195 h 1687324"/>
              <a:gd name="connsiteX4169" fmla="*/ 1287070 w 1655762"/>
              <a:gd name="connsiteY4169" fmla="*/ 1555329 h 1687324"/>
              <a:gd name="connsiteX4170" fmla="*/ 1291539 w 1655762"/>
              <a:gd name="connsiteY4170" fmla="*/ 1553092 h 1687324"/>
              <a:gd name="connsiteX4171" fmla="*/ 1284836 w 1655762"/>
              <a:gd name="connsiteY4171" fmla="*/ 1557567 h 1687324"/>
              <a:gd name="connsiteX4172" fmla="*/ 1284836 w 1655762"/>
              <a:gd name="connsiteY4172" fmla="*/ 1555329 h 1687324"/>
              <a:gd name="connsiteX4173" fmla="*/ 1266960 w 1655762"/>
              <a:gd name="connsiteY4173" fmla="*/ 1566515 h 1687324"/>
              <a:gd name="connsiteX4174" fmla="*/ 1264725 w 1655762"/>
              <a:gd name="connsiteY4174" fmla="*/ 1566515 h 1687324"/>
              <a:gd name="connsiteX4175" fmla="*/ 1278132 w 1655762"/>
              <a:gd name="connsiteY4175" fmla="*/ 1559804 h 1687324"/>
              <a:gd name="connsiteX4176" fmla="*/ 1260256 w 1655762"/>
              <a:gd name="connsiteY4176" fmla="*/ 1568753 h 1687324"/>
              <a:gd name="connsiteX4177" fmla="*/ 1260256 w 1655762"/>
              <a:gd name="connsiteY4177" fmla="*/ 1566515 h 1687324"/>
              <a:gd name="connsiteX4178" fmla="*/ 1282601 w 1655762"/>
              <a:gd name="connsiteY4178" fmla="*/ 1553092 h 1687324"/>
              <a:gd name="connsiteX4179" fmla="*/ 1260256 w 1655762"/>
              <a:gd name="connsiteY4179" fmla="*/ 1564278 h 1687324"/>
              <a:gd name="connsiteX4180" fmla="*/ 1255784 w 1655762"/>
              <a:gd name="connsiteY4180" fmla="*/ 1567263 h 1687324"/>
              <a:gd name="connsiteX4181" fmla="*/ 1253106 w 1655762"/>
              <a:gd name="connsiteY4181" fmla="*/ 1568753 h 1687324"/>
              <a:gd name="connsiteX4182" fmla="*/ 1251318 w 1655762"/>
              <a:gd name="connsiteY4182" fmla="*/ 1568753 h 1687324"/>
              <a:gd name="connsiteX4183" fmla="*/ 1237911 w 1655762"/>
              <a:gd name="connsiteY4183" fmla="*/ 1577701 h 1687324"/>
              <a:gd name="connsiteX4184" fmla="*/ 1237911 w 1655762"/>
              <a:gd name="connsiteY4184" fmla="*/ 1575464 h 1687324"/>
              <a:gd name="connsiteX4185" fmla="*/ 1231208 w 1655762"/>
              <a:gd name="connsiteY4185" fmla="*/ 1579939 h 1687324"/>
              <a:gd name="connsiteX4186" fmla="*/ 1213332 w 1655762"/>
              <a:gd name="connsiteY4186" fmla="*/ 1588887 h 1687324"/>
              <a:gd name="connsiteX4187" fmla="*/ 1197690 w 1655762"/>
              <a:gd name="connsiteY4187" fmla="*/ 1597836 h 1687324"/>
              <a:gd name="connsiteX4188" fmla="*/ 1206628 w 1655762"/>
              <a:gd name="connsiteY4188" fmla="*/ 1593362 h 1687324"/>
              <a:gd name="connsiteX4189" fmla="*/ 1215566 w 1655762"/>
              <a:gd name="connsiteY4189" fmla="*/ 1588887 h 1687324"/>
              <a:gd name="connsiteX4190" fmla="*/ 1204394 w 1655762"/>
              <a:gd name="connsiteY4190" fmla="*/ 1595599 h 1687324"/>
              <a:gd name="connsiteX4191" fmla="*/ 1193221 w 1655762"/>
              <a:gd name="connsiteY4191" fmla="*/ 1602311 h 1687324"/>
              <a:gd name="connsiteX4192" fmla="*/ 1188752 w 1655762"/>
              <a:gd name="connsiteY4192" fmla="*/ 1604548 h 1687324"/>
              <a:gd name="connsiteX4193" fmla="*/ 1195456 w 1655762"/>
              <a:gd name="connsiteY4193" fmla="*/ 1602311 h 1687324"/>
              <a:gd name="connsiteX4194" fmla="*/ 1186518 w 1655762"/>
              <a:gd name="connsiteY4194" fmla="*/ 1606785 h 1687324"/>
              <a:gd name="connsiteX4195" fmla="*/ 1168642 w 1655762"/>
              <a:gd name="connsiteY4195" fmla="*/ 1617971 h 1687324"/>
              <a:gd name="connsiteX4196" fmla="*/ 1137359 w 1655762"/>
              <a:gd name="connsiteY4196" fmla="*/ 1629157 h 1687324"/>
              <a:gd name="connsiteX4197" fmla="*/ 1120321 w 1655762"/>
              <a:gd name="connsiteY4197" fmla="*/ 1636987 h 1687324"/>
              <a:gd name="connsiteX4198" fmla="*/ 1108024 w 1655762"/>
              <a:gd name="connsiteY4198" fmla="*/ 1642132 h 1687324"/>
              <a:gd name="connsiteX4199" fmla="*/ 1104106 w 1655762"/>
              <a:gd name="connsiteY4199" fmla="*/ 1646049 h 1687324"/>
              <a:gd name="connsiteX4200" fmla="*/ 1103836 w 1655762"/>
              <a:gd name="connsiteY4200" fmla="*/ 1643885 h 1687324"/>
              <a:gd name="connsiteX4201" fmla="*/ 1101607 w 1655762"/>
              <a:gd name="connsiteY4201" fmla="*/ 1644817 h 1687324"/>
              <a:gd name="connsiteX4202" fmla="*/ 1088200 w 1655762"/>
              <a:gd name="connsiteY4202" fmla="*/ 1651529 h 1687324"/>
              <a:gd name="connsiteX4203" fmla="*/ 1079262 w 1655762"/>
              <a:gd name="connsiteY4203" fmla="*/ 1651529 h 1687324"/>
              <a:gd name="connsiteX4204" fmla="*/ 1081497 w 1655762"/>
              <a:gd name="connsiteY4204" fmla="*/ 1653766 h 1687324"/>
              <a:gd name="connsiteX4205" fmla="*/ 1077028 w 1655762"/>
              <a:gd name="connsiteY4205" fmla="*/ 1653766 h 1687324"/>
              <a:gd name="connsiteX4206" fmla="*/ 1070324 w 1655762"/>
              <a:gd name="connsiteY4206" fmla="*/ 1656003 h 1687324"/>
              <a:gd name="connsiteX4207" fmla="*/ 1016696 w 1655762"/>
              <a:gd name="connsiteY4207" fmla="*/ 1671664 h 1687324"/>
              <a:gd name="connsiteX4208" fmla="*/ 1009993 w 1655762"/>
              <a:gd name="connsiteY4208" fmla="*/ 1671664 h 1687324"/>
              <a:gd name="connsiteX4209" fmla="*/ 913909 w 1655762"/>
              <a:gd name="connsiteY4209" fmla="*/ 1685087 h 1687324"/>
              <a:gd name="connsiteX4210" fmla="*/ 891564 w 1655762"/>
              <a:gd name="connsiteY4210" fmla="*/ 1687324 h 1687324"/>
              <a:gd name="connsiteX4211" fmla="*/ 889330 w 1655762"/>
              <a:gd name="connsiteY4211" fmla="*/ 1687324 h 1687324"/>
              <a:gd name="connsiteX4212" fmla="*/ 831233 w 1655762"/>
              <a:gd name="connsiteY4212" fmla="*/ 1687324 h 1687324"/>
              <a:gd name="connsiteX4213" fmla="*/ 808888 w 1655762"/>
              <a:gd name="connsiteY4213" fmla="*/ 1687324 h 1687324"/>
              <a:gd name="connsiteX4214" fmla="*/ 791012 w 1655762"/>
              <a:gd name="connsiteY4214" fmla="*/ 1685087 h 1687324"/>
              <a:gd name="connsiteX4215" fmla="*/ 788778 w 1655762"/>
              <a:gd name="connsiteY4215" fmla="*/ 1685087 h 1687324"/>
              <a:gd name="connsiteX4216" fmla="*/ 779840 w 1655762"/>
              <a:gd name="connsiteY4216" fmla="*/ 1685087 h 1687324"/>
              <a:gd name="connsiteX4217" fmla="*/ 766433 w 1655762"/>
              <a:gd name="connsiteY4217" fmla="*/ 1682850 h 1687324"/>
              <a:gd name="connsiteX4218" fmla="*/ 753026 w 1655762"/>
              <a:gd name="connsiteY4218" fmla="*/ 1680613 h 1687324"/>
              <a:gd name="connsiteX4219" fmla="*/ 719508 w 1655762"/>
              <a:gd name="connsiteY4219" fmla="*/ 1676138 h 1687324"/>
              <a:gd name="connsiteX4220" fmla="*/ 690460 w 1655762"/>
              <a:gd name="connsiteY4220" fmla="*/ 1669427 h 1687324"/>
              <a:gd name="connsiteX4221" fmla="*/ 694929 w 1655762"/>
              <a:gd name="connsiteY4221" fmla="*/ 1669427 h 1687324"/>
              <a:gd name="connsiteX4222" fmla="*/ 686581 w 1655762"/>
              <a:gd name="connsiteY4222" fmla="*/ 1667636 h 1687324"/>
              <a:gd name="connsiteX4223" fmla="*/ 726212 w 1655762"/>
              <a:gd name="connsiteY4223" fmla="*/ 1673901 h 1687324"/>
              <a:gd name="connsiteX4224" fmla="*/ 858047 w 1655762"/>
              <a:gd name="connsiteY4224" fmla="*/ 1678375 h 1687324"/>
              <a:gd name="connsiteX4225" fmla="*/ 889330 w 1655762"/>
              <a:gd name="connsiteY4225" fmla="*/ 1678375 h 1687324"/>
              <a:gd name="connsiteX4226" fmla="*/ 918378 w 1655762"/>
              <a:gd name="connsiteY4226" fmla="*/ 1673901 h 1687324"/>
              <a:gd name="connsiteX4227" fmla="*/ 931785 w 1655762"/>
              <a:gd name="connsiteY4227" fmla="*/ 1673901 h 1687324"/>
              <a:gd name="connsiteX4228" fmla="*/ 947427 w 1655762"/>
              <a:gd name="connsiteY4228" fmla="*/ 1671664 h 1687324"/>
              <a:gd name="connsiteX4229" fmla="*/ 978710 w 1655762"/>
              <a:gd name="connsiteY4229" fmla="*/ 1664952 h 1687324"/>
              <a:gd name="connsiteX4230" fmla="*/ 973123 w 1655762"/>
              <a:gd name="connsiteY4230" fmla="*/ 1665791 h 1687324"/>
              <a:gd name="connsiteX4231" fmla="*/ 968258 w 1655762"/>
              <a:gd name="connsiteY4231" fmla="*/ 1665060 h 1687324"/>
              <a:gd name="connsiteX4232" fmla="*/ 969772 w 1655762"/>
              <a:gd name="connsiteY4232" fmla="*/ 1664952 h 1687324"/>
              <a:gd name="connsiteX4233" fmla="*/ 974241 w 1655762"/>
              <a:gd name="connsiteY4233" fmla="*/ 1663993 h 1687324"/>
              <a:gd name="connsiteX4234" fmla="*/ 998820 w 1655762"/>
              <a:gd name="connsiteY4234" fmla="*/ 1660478 h 1687324"/>
              <a:gd name="connsiteX4235" fmla="*/ 1014462 w 1655762"/>
              <a:gd name="connsiteY4235" fmla="*/ 1658241 h 1687324"/>
              <a:gd name="connsiteX4236" fmla="*/ 1030103 w 1655762"/>
              <a:gd name="connsiteY4236" fmla="*/ 1653766 h 1687324"/>
              <a:gd name="connsiteX4237" fmla="*/ 1023400 w 1655762"/>
              <a:gd name="connsiteY4237" fmla="*/ 1653766 h 1687324"/>
              <a:gd name="connsiteX4238" fmla="*/ 1012227 w 1655762"/>
              <a:gd name="connsiteY4238" fmla="*/ 1656003 h 1687324"/>
              <a:gd name="connsiteX4239" fmla="*/ 1001055 w 1655762"/>
              <a:gd name="connsiteY4239" fmla="*/ 1658241 h 1687324"/>
              <a:gd name="connsiteX4240" fmla="*/ 974241 w 1655762"/>
              <a:gd name="connsiteY4240" fmla="*/ 1663993 h 1687324"/>
              <a:gd name="connsiteX4241" fmla="*/ 967537 w 1655762"/>
              <a:gd name="connsiteY4241" fmla="*/ 1664952 h 1687324"/>
              <a:gd name="connsiteX4242" fmla="*/ 968258 w 1655762"/>
              <a:gd name="connsiteY4242" fmla="*/ 1665060 h 1687324"/>
              <a:gd name="connsiteX4243" fmla="*/ 938489 w 1655762"/>
              <a:gd name="connsiteY4243" fmla="*/ 1667189 h 1687324"/>
              <a:gd name="connsiteX4244" fmla="*/ 936254 w 1655762"/>
              <a:gd name="connsiteY4244" fmla="*/ 1669427 h 1687324"/>
              <a:gd name="connsiteX4245" fmla="*/ 911675 w 1655762"/>
              <a:gd name="connsiteY4245" fmla="*/ 1671664 h 1687324"/>
              <a:gd name="connsiteX4246" fmla="*/ 884861 w 1655762"/>
              <a:gd name="connsiteY4246" fmla="*/ 1671664 h 1687324"/>
              <a:gd name="connsiteX4247" fmla="*/ 873688 w 1655762"/>
              <a:gd name="connsiteY4247" fmla="*/ 1671664 h 1687324"/>
              <a:gd name="connsiteX4248" fmla="*/ 869219 w 1655762"/>
              <a:gd name="connsiteY4248" fmla="*/ 1671664 h 1687324"/>
              <a:gd name="connsiteX4249" fmla="*/ 844640 w 1655762"/>
              <a:gd name="connsiteY4249" fmla="*/ 1671664 h 1687324"/>
              <a:gd name="connsiteX4250" fmla="*/ 820060 w 1655762"/>
              <a:gd name="connsiteY4250" fmla="*/ 1671664 h 1687324"/>
              <a:gd name="connsiteX4251" fmla="*/ 815591 w 1655762"/>
              <a:gd name="connsiteY4251" fmla="*/ 1669427 h 1687324"/>
              <a:gd name="connsiteX4252" fmla="*/ 804419 w 1655762"/>
              <a:gd name="connsiteY4252" fmla="*/ 1669427 h 1687324"/>
              <a:gd name="connsiteX4253" fmla="*/ 802185 w 1655762"/>
              <a:gd name="connsiteY4253" fmla="*/ 1669427 h 1687324"/>
              <a:gd name="connsiteX4254" fmla="*/ 800788 w 1655762"/>
              <a:gd name="connsiteY4254" fmla="*/ 1669427 h 1687324"/>
              <a:gd name="connsiteX4255" fmla="*/ 793247 w 1655762"/>
              <a:gd name="connsiteY4255" fmla="*/ 1669427 h 1687324"/>
              <a:gd name="connsiteX4256" fmla="*/ 791012 w 1655762"/>
              <a:gd name="connsiteY4256" fmla="*/ 1669427 h 1687324"/>
              <a:gd name="connsiteX4257" fmla="*/ 778164 w 1655762"/>
              <a:gd name="connsiteY4257" fmla="*/ 1668308 h 1687324"/>
              <a:gd name="connsiteX4258" fmla="*/ 777877 w 1655762"/>
              <a:gd name="connsiteY4258" fmla="*/ 1668274 h 1687324"/>
              <a:gd name="connsiteX4259" fmla="*/ 768667 w 1655762"/>
              <a:gd name="connsiteY4259" fmla="*/ 1667189 h 1687324"/>
              <a:gd name="connsiteX4260" fmla="*/ 748557 w 1655762"/>
              <a:gd name="connsiteY4260" fmla="*/ 1664952 h 1687324"/>
              <a:gd name="connsiteX4261" fmla="*/ 764198 w 1655762"/>
              <a:gd name="connsiteY4261" fmla="*/ 1664952 h 1687324"/>
              <a:gd name="connsiteX4262" fmla="*/ 753026 w 1655762"/>
              <a:gd name="connsiteY4262" fmla="*/ 1662715 h 1687324"/>
              <a:gd name="connsiteX4263" fmla="*/ 763081 w 1655762"/>
              <a:gd name="connsiteY4263" fmla="*/ 1663834 h 1687324"/>
              <a:gd name="connsiteX4264" fmla="*/ 765595 w 1655762"/>
              <a:gd name="connsiteY4264" fmla="*/ 1664673 h 1687324"/>
              <a:gd name="connsiteX4265" fmla="*/ 773136 w 1655762"/>
              <a:gd name="connsiteY4265" fmla="*/ 1664952 h 1687324"/>
              <a:gd name="connsiteX4266" fmla="*/ 763081 w 1655762"/>
              <a:gd name="connsiteY4266" fmla="*/ 1663834 h 1687324"/>
              <a:gd name="connsiteX4267" fmla="*/ 759729 w 1655762"/>
              <a:gd name="connsiteY4267" fmla="*/ 1662715 h 1687324"/>
              <a:gd name="connsiteX4268" fmla="*/ 753864 w 1655762"/>
              <a:gd name="connsiteY4268" fmla="*/ 1662715 h 1687324"/>
              <a:gd name="connsiteX4269" fmla="*/ 753026 w 1655762"/>
              <a:gd name="connsiteY4269" fmla="*/ 1662715 h 1687324"/>
              <a:gd name="connsiteX4270" fmla="*/ 748557 w 1655762"/>
              <a:gd name="connsiteY4270" fmla="*/ 1662715 h 1687324"/>
              <a:gd name="connsiteX4271" fmla="*/ 732915 w 1655762"/>
              <a:gd name="connsiteY4271" fmla="*/ 1660478 h 1687324"/>
              <a:gd name="connsiteX4272" fmla="*/ 737384 w 1655762"/>
              <a:gd name="connsiteY4272" fmla="*/ 1660478 h 1687324"/>
              <a:gd name="connsiteX4273" fmla="*/ 721743 w 1655762"/>
              <a:gd name="connsiteY4273" fmla="*/ 1658241 h 1687324"/>
              <a:gd name="connsiteX4274" fmla="*/ 724257 w 1655762"/>
              <a:gd name="connsiteY4274" fmla="*/ 1657961 h 1687324"/>
              <a:gd name="connsiteX4275" fmla="*/ 719650 w 1655762"/>
              <a:gd name="connsiteY4275" fmla="*/ 1656983 h 1687324"/>
              <a:gd name="connsiteX4276" fmla="*/ 728446 w 1655762"/>
              <a:gd name="connsiteY4276" fmla="*/ 1658241 h 1687324"/>
              <a:gd name="connsiteX4277" fmla="*/ 715039 w 1655762"/>
              <a:gd name="connsiteY4277" fmla="*/ 1656003 h 1687324"/>
              <a:gd name="connsiteX4278" fmla="*/ 719650 w 1655762"/>
              <a:gd name="connsiteY4278" fmla="*/ 1656983 h 1687324"/>
              <a:gd name="connsiteX4279" fmla="*/ 697163 w 1655762"/>
              <a:gd name="connsiteY4279" fmla="*/ 1653766 h 1687324"/>
              <a:gd name="connsiteX4280" fmla="*/ 701632 w 1655762"/>
              <a:gd name="connsiteY4280" fmla="*/ 1651529 h 1687324"/>
              <a:gd name="connsiteX4281" fmla="*/ 679287 w 1655762"/>
              <a:gd name="connsiteY4281" fmla="*/ 1649292 h 1687324"/>
              <a:gd name="connsiteX4282" fmla="*/ 661411 w 1655762"/>
              <a:gd name="connsiteY4282" fmla="*/ 1647055 h 1687324"/>
              <a:gd name="connsiteX4283" fmla="*/ 668115 w 1655762"/>
              <a:gd name="connsiteY4283" fmla="*/ 1647055 h 1687324"/>
              <a:gd name="connsiteX4284" fmla="*/ 652473 w 1655762"/>
              <a:gd name="connsiteY4284" fmla="*/ 1642580 h 1687324"/>
              <a:gd name="connsiteX4285" fmla="*/ 651007 w 1655762"/>
              <a:gd name="connsiteY4285" fmla="*/ 1642693 h 1687324"/>
              <a:gd name="connsiteX4286" fmla="*/ 652753 w 1655762"/>
              <a:gd name="connsiteY4286" fmla="*/ 1643405 h 1687324"/>
              <a:gd name="connsiteX4287" fmla="*/ 654916 w 1655762"/>
              <a:gd name="connsiteY4287" fmla="*/ 1644286 h 1687324"/>
              <a:gd name="connsiteX4288" fmla="*/ 650586 w 1655762"/>
              <a:gd name="connsiteY4288" fmla="*/ 1643404 h 1687324"/>
              <a:gd name="connsiteX4289" fmla="*/ 649387 w 1655762"/>
              <a:gd name="connsiteY4289" fmla="*/ 1642818 h 1687324"/>
              <a:gd name="connsiteX4290" fmla="*/ 648842 w 1655762"/>
              <a:gd name="connsiteY4290" fmla="*/ 1642860 h 1687324"/>
              <a:gd name="connsiteX4291" fmla="*/ 650239 w 1655762"/>
              <a:gd name="connsiteY4291" fmla="*/ 1644817 h 1687324"/>
              <a:gd name="connsiteX4292" fmla="*/ 648004 w 1655762"/>
              <a:gd name="connsiteY4292" fmla="*/ 1642580 h 1687324"/>
              <a:gd name="connsiteX4293" fmla="*/ 636832 w 1655762"/>
              <a:gd name="connsiteY4293" fmla="*/ 1638106 h 1687324"/>
              <a:gd name="connsiteX4294" fmla="*/ 632363 w 1655762"/>
              <a:gd name="connsiteY4294" fmla="*/ 1638106 h 1687324"/>
              <a:gd name="connsiteX4295" fmla="*/ 605549 w 1655762"/>
              <a:gd name="connsiteY4295" fmla="*/ 1631394 h 1687324"/>
              <a:gd name="connsiteX4296" fmla="*/ 576500 w 1655762"/>
              <a:gd name="connsiteY4296" fmla="*/ 1620208 h 1687324"/>
              <a:gd name="connsiteX4297" fmla="*/ 518403 w 1655762"/>
              <a:gd name="connsiteY4297" fmla="*/ 1600073 h 1687324"/>
              <a:gd name="connsiteX4298" fmla="*/ 504996 w 1655762"/>
              <a:gd name="connsiteY4298" fmla="*/ 1593362 h 1687324"/>
              <a:gd name="connsiteX4299" fmla="*/ 487120 w 1655762"/>
              <a:gd name="connsiteY4299" fmla="*/ 1586650 h 1687324"/>
              <a:gd name="connsiteX4300" fmla="*/ 480417 w 1655762"/>
              <a:gd name="connsiteY4300" fmla="*/ 1582176 h 1687324"/>
              <a:gd name="connsiteX4301" fmla="*/ 469245 w 1655762"/>
              <a:gd name="connsiteY4301" fmla="*/ 1577701 h 1687324"/>
              <a:gd name="connsiteX4302" fmla="*/ 471479 w 1655762"/>
              <a:gd name="connsiteY4302" fmla="*/ 1577701 h 1687324"/>
              <a:gd name="connsiteX4303" fmla="*/ 462541 w 1655762"/>
              <a:gd name="connsiteY4303" fmla="*/ 1573227 h 1687324"/>
              <a:gd name="connsiteX4304" fmla="*/ 442431 w 1655762"/>
              <a:gd name="connsiteY4304" fmla="*/ 1564278 h 1687324"/>
              <a:gd name="connsiteX4305" fmla="*/ 431258 w 1655762"/>
              <a:gd name="connsiteY4305" fmla="*/ 1555329 h 1687324"/>
              <a:gd name="connsiteX4306" fmla="*/ 422320 w 1655762"/>
              <a:gd name="connsiteY4306" fmla="*/ 1550855 h 1687324"/>
              <a:gd name="connsiteX4307" fmla="*/ 406679 w 1655762"/>
              <a:gd name="connsiteY4307" fmla="*/ 1541906 h 1687324"/>
              <a:gd name="connsiteX4308" fmla="*/ 395506 w 1655762"/>
              <a:gd name="connsiteY4308" fmla="*/ 1532958 h 1687324"/>
              <a:gd name="connsiteX4309" fmla="*/ 381883 w 1655762"/>
              <a:gd name="connsiteY4309" fmla="*/ 1524433 h 1687324"/>
              <a:gd name="connsiteX4310" fmla="*/ 377825 w 1655762"/>
              <a:gd name="connsiteY4310" fmla="*/ 1522621 h 1687324"/>
              <a:gd name="connsiteX4311" fmla="*/ 380738 w 1655762"/>
              <a:gd name="connsiteY4311" fmla="*/ 1523716 h 1687324"/>
              <a:gd name="connsiteX4312" fmla="*/ 377630 w 1655762"/>
              <a:gd name="connsiteY4312" fmla="*/ 1521772 h 1687324"/>
              <a:gd name="connsiteX4313" fmla="*/ 366457 w 1655762"/>
              <a:gd name="connsiteY4313" fmla="*/ 1515060 h 1687324"/>
              <a:gd name="connsiteX4314" fmla="*/ 366458 w 1655762"/>
              <a:gd name="connsiteY4314" fmla="*/ 1515060 h 1687324"/>
              <a:gd name="connsiteX4315" fmla="*/ 366457 w 1655762"/>
              <a:gd name="connsiteY4315" fmla="*/ 1515059 h 1687324"/>
              <a:gd name="connsiteX4316" fmla="*/ 366452 w 1655762"/>
              <a:gd name="connsiteY4316" fmla="*/ 1515055 h 1687324"/>
              <a:gd name="connsiteX4317" fmla="*/ 364223 w 1655762"/>
              <a:gd name="connsiteY4317" fmla="*/ 1512823 h 1687324"/>
              <a:gd name="connsiteX4318" fmla="*/ 362370 w 1655762"/>
              <a:gd name="connsiteY4318" fmla="*/ 1511786 h 1687324"/>
              <a:gd name="connsiteX4319" fmla="*/ 355285 w 1655762"/>
              <a:gd name="connsiteY4319" fmla="*/ 1506111 h 1687324"/>
              <a:gd name="connsiteX4320" fmla="*/ 348582 w 1655762"/>
              <a:gd name="connsiteY4320" fmla="*/ 1502084 h 1687324"/>
              <a:gd name="connsiteX4321" fmla="*/ 348582 w 1655762"/>
              <a:gd name="connsiteY4321" fmla="*/ 1501637 h 1687324"/>
              <a:gd name="connsiteX4322" fmla="*/ 345509 w 1655762"/>
              <a:gd name="connsiteY4322" fmla="*/ 1499679 h 1687324"/>
              <a:gd name="connsiteX4323" fmla="*/ 344203 w 1655762"/>
              <a:gd name="connsiteY4323" fmla="*/ 1499418 h 1687324"/>
              <a:gd name="connsiteX4324" fmla="*/ 343833 w 1655762"/>
              <a:gd name="connsiteY4324" fmla="*/ 1499120 h 1687324"/>
              <a:gd name="connsiteX4325" fmla="*/ 343786 w 1655762"/>
              <a:gd name="connsiteY4325" fmla="*/ 1499089 h 1687324"/>
              <a:gd name="connsiteX4326" fmla="*/ 338527 w 1655762"/>
              <a:gd name="connsiteY4326" fmla="*/ 1494086 h 1687324"/>
              <a:gd name="connsiteX4327" fmla="*/ 332940 w 1655762"/>
              <a:gd name="connsiteY4327" fmla="*/ 1490451 h 1687324"/>
              <a:gd name="connsiteX4328" fmla="*/ 341878 w 1655762"/>
              <a:gd name="connsiteY4328" fmla="*/ 1494925 h 1687324"/>
              <a:gd name="connsiteX4329" fmla="*/ 335175 w 1655762"/>
              <a:gd name="connsiteY4329" fmla="*/ 1490451 h 1687324"/>
              <a:gd name="connsiteX4330" fmla="*/ 334896 w 1655762"/>
              <a:gd name="connsiteY4330" fmla="*/ 1489472 h 1687324"/>
              <a:gd name="connsiteX4331" fmla="*/ 339644 w 1655762"/>
              <a:gd name="connsiteY4331" fmla="*/ 1492688 h 1687324"/>
              <a:gd name="connsiteX4332" fmla="*/ 335175 w 1655762"/>
              <a:gd name="connsiteY4332" fmla="*/ 1488214 h 1687324"/>
              <a:gd name="connsiteX4333" fmla="*/ 333521 w 1655762"/>
              <a:gd name="connsiteY4333" fmla="*/ 1487772 h 1687324"/>
              <a:gd name="connsiteX4334" fmla="*/ 325780 w 1655762"/>
              <a:gd name="connsiteY4334" fmla="*/ 1482673 h 1687324"/>
              <a:gd name="connsiteX4335" fmla="*/ 321768 w 1655762"/>
              <a:gd name="connsiteY4335" fmla="*/ 1479265 h 1687324"/>
              <a:gd name="connsiteX4336" fmla="*/ 303892 w 1655762"/>
              <a:gd name="connsiteY4336" fmla="*/ 1465842 h 1687324"/>
              <a:gd name="connsiteX4337" fmla="*/ 294954 w 1655762"/>
              <a:gd name="connsiteY4337" fmla="*/ 1456893 h 1687324"/>
              <a:gd name="connsiteX4338" fmla="*/ 283781 w 1655762"/>
              <a:gd name="connsiteY4338" fmla="*/ 1447944 h 1687324"/>
              <a:gd name="connsiteX4339" fmla="*/ 265905 w 1655762"/>
              <a:gd name="connsiteY4339" fmla="*/ 1432284 h 1687324"/>
              <a:gd name="connsiteX4340" fmla="*/ 274843 w 1655762"/>
              <a:gd name="connsiteY4340" fmla="*/ 1441232 h 1687324"/>
              <a:gd name="connsiteX4341" fmla="*/ 268140 w 1655762"/>
              <a:gd name="connsiteY4341" fmla="*/ 1436758 h 1687324"/>
              <a:gd name="connsiteX4342" fmla="*/ 250264 w 1655762"/>
              <a:gd name="connsiteY4342" fmla="*/ 1421098 h 1687324"/>
              <a:gd name="connsiteX4343" fmla="*/ 254733 w 1655762"/>
              <a:gd name="connsiteY4343" fmla="*/ 1423335 h 1687324"/>
              <a:gd name="connsiteX4344" fmla="*/ 263671 w 1655762"/>
              <a:gd name="connsiteY4344" fmla="*/ 1432284 h 1687324"/>
              <a:gd name="connsiteX4345" fmla="*/ 261436 w 1655762"/>
              <a:gd name="connsiteY4345" fmla="*/ 1427809 h 1687324"/>
              <a:gd name="connsiteX4346" fmla="*/ 248029 w 1655762"/>
              <a:gd name="connsiteY4346" fmla="*/ 1416623 h 1687324"/>
              <a:gd name="connsiteX4347" fmla="*/ 241326 w 1655762"/>
              <a:gd name="connsiteY4347" fmla="*/ 1409912 h 1687324"/>
              <a:gd name="connsiteX4348" fmla="*/ 241326 w 1655762"/>
              <a:gd name="connsiteY4348" fmla="*/ 1407674 h 1687324"/>
              <a:gd name="connsiteX4349" fmla="*/ 214512 w 1655762"/>
              <a:gd name="connsiteY4349" fmla="*/ 1380828 h 1687324"/>
              <a:gd name="connsiteX4350" fmla="*/ 207808 w 1655762"/>
              <a:gd name="connsiteY4350" fmla="*/ 1371879 h 1687324"/>
              <a:gd name="connsiteX4351" fmla="*/ 180994 w 1655762"/>
              <a:gd name="connsiteY4351" fmla="*/ 1342796 h 1687324"/>
              <a:gd name="connsiteX4352" fmla="*/ 165353 w 1655762"/>
              <a:gd name="connsiteY4352" fmla="*/ 1322661 h 1687324"/>
              <a:gd name="connsiteX4353" fmla="*/ 149712 w 1655762"/>
              <a:gd name="connsiteY4353" fmla="*/ 1300289 h 1687324"/>
              <a:gd name="connsiteX4354" fmla="*/ 143008 w 1655762"/>
              <a:gd name="connsiteY4354" fmla="*/ 1286866 h 1687324"/>
              <a:gd name="connsiteX4355" fmla="*/ 143008 w 1655762"/>
              <a:gd name="connsiteY4355" fmla="*/ 1291340 h 1687324"/>
              <a:gd name="connsiteX4356" fmla="*/ 136305 w 1655762"/>
              <a:gd name="connsiteY4356" fmla="*/ 1280154 h 1687324"/>
              <a:gd name="connsiteX4357" fmla="*/ 138539 w 1655762"/>
              <a:gd name="connsiteY4357" fmla="*/ 1282391 h 1687324"/>
              <a:gd name="connsiteX4358" fmla="*/ 131836 w 1655762"/>
              <a:gd name="connsiteY4358" fmla="*/ 1273443 h 1687324"/>
              <a:gd name="connsiteX4359" fmla="*/ 127367 w 1655762"/>
              <a:gd name="connsiteY4359" fmla="*/ 1264494 h 1687324"/>
              <a:gd name="connsiteX4360" fmla="*/ 125866 w 1655762"/>
              <a:gd name="connsiteY4360" fmla="*/ 1262132 h 1687324"/>
              <a:gd name="connsiteX4361" fmla="*/ 125206 w 1655762"/>
              <a:gd name="connsiteY4361" fmla="*/ 1261884 h 1687324"/>
              <a:gd name="connsiteX4362" fmla="*/ 123362 w 1655762"/>
              <a:gd name="connsiteY4362" fmla="*/ 1258193 h 1687324"/>
              <a:gd name="connsiteX4363" fmla="*/ 122826 w 1655762"/>
              <a:gd name="connsiteY4363" fmla="*/ 1257349 h 1687324"/>
              <a:gd name="connsiteX4364" fmla="*/ 119617 w 1655762"/>
              <a:gd name="connsiteY4364" fmla="*/ 1256012 h 1687324"/>
              <a:gd name="connsiteX4365" fmla="*/ 116263 w 1655762"/>
              <a:gd name="connsiteY4365" fmla="*/ 1252935 h 1687324"/>
              <a:gd name="connsiteX4366" fmla="*/ 116263 w 1655762"/>
              <a:gd name="connsiteY4366" fmla="*/ 1250697 h 1687324"/>
              <a:gd name="connsiteX4367" fmla="*/ 111791 w 1655762"/>
              <a:gd name="connsiteY4367" fmla="*/ 1243985 h 1687324"/>
              <a:gd name="connsiteX4368" fmla="*/ 118499 w 1655762"/>
              <a:gd name="connsiteY4368" fmla="*/ 1250697 h 1687324"/>
              <a:gd name="connsiteX4369" fmla="*/ 118233 w 1655762"/>
              <a:gd name="connsiteY4369" fmla="*/ 1250124 h 1687324"/>
              <a:gd name="connsiteX4370" fmla="*/ 111725 w 1655762"/>
              <a:gd name="connsiteY4370" fmla="*/ 1239885 h 1687324"/>
              <a:gd name="connsiteX4371" fmla="*/ 98318 w 1655762"/>
              <a:gd name="connsiteY4371" fmla="*/ 1215275 h 1687324"/>
              <a:gd name="connsiteX4372" fmla="*/ 93849 w 1655762"/>
              <a:gd name="connsiteY4372" fmla="*/ 1208564 h 1687324"/>
              <a:gd name="connsiteX4373" fmla="*/ 91615 w 1655762"/>
              <a:gd name="connsiteY4373" fmla="*/ 1204089 h 1687324"/>
              <a:gd name="connsiteX4374" fmla="*/ 81719 w 1655762"/>
              <a:gd name="connsiteY4374" fmla="*/ 1184274 h 1687324"/>
              <a:gd name="connsiteX4375" fmla="*/ 84283 w 1655762"/>
              <a:gd name="connsiteY4375" fmla="*/ 1187775 h 1687324"/>
              <a:gd name="connsiteX4376" fmla="*/ 85470 w 1655762"/>
              <a:gd name="connsiteY4376" fmla="*/ 1189902 h 1687324"/>
              <a:gd name="connsiteX4377" fmla="*/ 87006 w 1655762"/>
              <a:gd name="connsiteY4377" fmla="*/ 1192694 h 1687324"/>
              <a:gd name="connsiteX4378" fmla="*/ 87146 w 1655762"/>
              <a:gd name="connsiteY4378" fmla="*/ 1192903 h 1687324"/>
              <a:gd name="connsiteX4379" fmla="*/ 85470 w 1655762"/>
              <a:gd name="connsiteY4379" fmla="*/ 1189902 h 1687324"/>
              <a:gd name="connsiteX4380" fmla="*/ 84353 w 1655762"/>
              <a:gd name="connsiteY4380" fmla="*/ 1187870 h 1687324"/>
              <a:gd name="connsiteX4381" fmla="*/ 84283 w 1655762"/>
              <a:gd name="connsiteY4381" fmla="*/ 1187775 h 1687324"/>
              <a:gd name="connsiteX4382" fmla="*/ 81839 w 1655762"/>
              <a:gd name="connsiteY4382" fmla="*/ 1183395 h 1687324"/>
              <a:gd name="connsiteX4383" fmla="*/ 78208 w 1655762"/>
              <a:gd name="connsiteY4383" fmla="*/ 1177243 h 1687324"/>
              <a:gd name="connsiteX4384" fmla="*/ 81719 w 1655762"/>
              <a:gd name="connsiteY4384" fmla="*/ 1184274 h 1687324"/>
              <a:gd name="connsiteX4385" fmla="*/ 78208 w 1655762"/>
              <a:gd name="connsiteY4385" fmla="*/ 1179480 h 1687324"/>
              <a:gd name="connsiteX4386" fmla="*/ 69270 w 1655762"/>
              <a:gd name="connsiteY4386" fmla="*/ 1157108 h 1687324"/>
              <a:gd name="connsiteX4387" fmla="*/ 65474 w 1655762"/>
              <a:gd name="connsiteY4387" fmla="*/ 1148082 h 1687324"/>
              <a:gd name="connsiteX4388" fmla="*/ 67075 w 1655762"/>
              <a:gd name="connsiteY4388" fmla="*/ 1154490 h 1687324"/>
              <a:gd name="connsiteX4389" fmla="*/ 64839 w 1655762"/>
              <a:gd name="connsiteY4389" fmla="*/ 1150015 h 1687324"/>
              <a:gd name="connsiteX4390" fmla="*/ 63727 w 1655762"/>
              <a:gd name="connsiteY4390" fmla="*/ 1147789 h 1687324"/>
              <a:gd name="connsiteX4391" fmla="*/ 66198 w 1655762"/>
              <a:gd name="connsiteY4391" fmla="*/ 1154032 h 1687324"/>
              <a:gd name="connsiteX4392" fmla="*/ 73739 w 1655762"/>
              <a:gd name="connsiteY4392" fmla="*/ 1170531 h 1687324"/>
              <a:gd name="connsiteX4393" fmla="*/ 78208 w 1655762"/>
              <a:gd name="connsiteY4393" fmla="*/ 1181717 h 1687324"/>
              <a:gd name="connsiteX4394" fmla="*/ 80442 w 1655762"/>
              <a:gd name="connsiteY4394" fmla="*/ 1186192 h 1687324"/>
              <a:gd name="connsiteX4395" fmla="*/ 82677 w 1655762"/>
              <a:gd name="connsiteY4395" fmla="*/ 1190666 h 1687324"/>
              <a:gd name="connsiteX4396" fmla="*/ 80445 w 1655762"/>
              <a:gd name="connsiteY4396" fmla="*/ 1186198 h 1687324"/>
              <a:gd name="connsiteX4397" fmla="*/ 83794 w 1655762"/>
              <a:gd name="connsiteY4397" fmla="*/ 1192344 h 1687324"/>
              <a:gd name="connsiteX4398" fmla="*/ 87146 w 1655762"/>
              <a:gd name="connsiteY4398" fmla="*/ 1201852 h 1687324"/>
              <a:gd name="connsiteX4399" fmla="*/ 82677 w 1655762"/>
              <a:gd name="connsiteY4399" fmla="*/ 1195141 h 1687324"/>
              <a:gd name="connsiteX4400" fmla="*/ 73739 w 1655762"/>
              <a:gd name="connsiteY4400" fmla="*/ 1172769 h 1687324"/>
              <a:gd name="connsiteX4401" fmla="*/ 69270 w 1655762"/>
              <a:gd name="connsiteY4401" fmla="*/ 1166057 h 1687324"/>
              <a:gd name="connsiteX4402" fmla="*/ 64801 w 1655762"/>
              <a:gd name="connsiteY4402" fmla="*/ 1159345 h 1687324"/>
              <a:gd name="connsiteX4403" fmla="*/ 60332 w 1655762"/>
              <a:gd name="connsiteY4403" fmla="*/ 1143685 h 1687324"/>
              <a:gd name="connsiteX4404" fmla="*/ 62566 w 1655762"/>
              <a:gd name="connsiteY4404" fmla="*/ 1148159 h 1687324"/>
              <a:gd name="connsiteX4405" fmla="*/ 60332 w 1655762"/>
              <a:gd name="connsiteY4405" fmla="*/ 1141448 h 1687324"/>
              <a:gd name="connsiteX4406" fmla="*/ 60141 w 1655762"/>
              <a:gd name="connsiteY4406" fmla="*/ 1141065 h 1687324"/>
              <a:gd name="connsiteX4407" fmla="*/ 58132 w 1655762"/>
              <a:gd name="connsiteY4407" fmla="*/ 1141065 h 1687324"/>
              <a:gd name="connsiteX4408" fmla="*/ 53660 w 1655762"/>
              <a:gd name="connsiteY4408" fmla="*/ 1129879 h 1687324"/>
              <a:gd name="connsiteX4409" fmla="*/ 55058 w 1655762"/>
              <a:gd name="connsiteY4409" fmla="*/ 1133235 h 1687324"/>
              <a:gd name="connsiteX4410" fmla="*/ 56852 w 1655762"/>
              <a:gd name="connsiteY4410" fmla="*/ 1135194 h 1687324"/>
              <a:gd name="connsiteX4411" fmla="*/ 55584 w 1655762"/>
              <a:gd name="connsiteY4411" fmla="*/ 1131101 h 1687324"/>
              <a:gd name="connsiteX4412" fmla="*/ 51394 w 1655762"/>
              <a:gd name="connsiteY4412" fmla="*/ 1121313 h 1687324"/>
              <a:gd name="connsiteX4413" fmla="*/ 48042 w 1655762"/>
              <a:gd name="connsiteY4413" fmla="*/ 1112363 h 1687324"/>
              <a:gd name="connsiteX4414" fmla="*/ 49159 w 1655762"/>
              <a:gd name="connsiteY4414" fmla="*/ 1114601 h 1687324"/>
              <a:gd name="connsiteX4415" fmla="*/ 50634 w 1655762"/>
              <a:gd name="connsiteY4415" fmla="*/ 1116078 h 1687324"/>
              <a:gd name="connsiteX4416" fmla="*/ 50332 w 1655762"/>
              <a:gd name="connsiteY4416" fmla="*/ 1113650 h 1687324"/>
              <a:gd name="connsiteX4417" fmla="*/ 49159 w 1655762"/>
              <a:gd name="connsiteY4417" fmla="*/ 1110127 h 1687324"/>
              <a:gd name="connsiteX4418" fmla="*/ 46925 w 1655762"/>
              <a:gd name="connsiteY4418" fmla="*/ 1103416 h 1687324"/>
              <a:gd name="connsiteX4419" fmla="*/ 44690 w 1655762"/>
              <a:gd name="connsiteY4419" fmla="*/ 1096704 h 1687324"/>
              <a:gd name="connsiteX4420" fmla="*/ 42456 w 1655762"/>
              <a:gd name="connsiteY4420" fmla="*/ 1092229 h 1687324"/>
              <a:gd name="connsiteX4421" fmla="*/ 42456 w 1655762"/>
              <a:gd name="connsiteY4421" fmla="*/ 1092230 h 1687324"/>
              <a:gd name="connsiteX4422" fmla="*/ 40714 w 1655762"/>
              <a:gd name="connsiteY4422" fmla="*/ 1088901 h 1687324"/>
              <a:gd name="connsiteX4423" fmla="*/ 40221 w 1655762"/>
              <a:gd name="connsiteY4423" fmla="*/ 1087755 h 1687324"/>
              <a:gd name="connsiteX4424" fmla="*/ 42456 w 1655762"/>
              <a:gd name="connsiteY4424" fmla="*/ 1089992 h 1687324"/>
              <a:gd name="connsiteX4425" fmla="*/ 40221 w 1655762"/>
              <a:gd name="connsiteY4425" fmla="*/ 1081044 h 1687324"/>
              <a:gd name="connsiteX4426" fmla="*/ 37654 w 1655762"/>
              <a:gd name="connsiteY4426" fmla="*/ 1074402 h 1687324"/>
              <a:gd name="connsiteX4427" fmla="*/ 38009 w 1655762"/>
              <a:gd name="connsiteY4427" fmla="*/ 1076181 h 1687324"/>
              <a:gd name="connsiteX4428" fmla="*/ 35773 w 1655762"/>
              <a:gd name="connsiteY4428" fmla="*/ 1069469 h 1687324"/>
              <a:gd name="connsiteX4429" fmla="*/ 35493 w 1655762"/>
              <a:gd name="connsiteY4429" fmla="*/ 1068628 h 1687324"/>
              <a:gd name="connsiteX4430" fmla="*/ 35610 w 1655762"/>
              <a:gd name="connsiteY4430" fmla="*/ 1071199 h 1687324"/>
              <a:gd name="connsiteX4431" fmla="*/ 35773 w 1655762"/>
              <a:gd name="connsiteY4431" fmla="*/ 1071707 h 1687324"/>
              <a:gd name="connsiteX4432" fmla="*/ 35773 w 1655762"/>
              <a:gd name="connsiteY4432" fmla="*/ 1073944 h 1687324"/>
              <a:gd name="connsiteX4433" fmla="*/ 35731 w 1655762"/>
              <a:gd name="connsiteY4433" fmla="*/ 1073859 h 1687324"/>
              <a:gd name="connsiteX4434" fmla="*/ 35752 w 1655762"/>
              <a:gd name="connsiteY4434" fmla="*/ 1074332 h 1687324"/>
              <a:gd name="connsiteX4435" fmla="*/ 35752 w 1655762"/>
              <a:gd name="connsiteY4435" fmla="*/ 1076569 h 1687324"/>
              <a:gd name="connsiteX4436" fmla="*/ 35466 w 1655762"/>
              <a:gd name="connsiteY4436" fmla="*/ 1075566 h 1687324"/>
              <a:gd name="connsiteX4437" fmla="*/ 33804 w 1655762"/>
              <a:gd name="connsiteY4437" fmla="*/ 1072238 h 1687324"/>
              <a:gd name="connsiteX4438" fmla="*/ 33749 w 1655762"/>
              <a:gd name="connsiteY4438" fmla="*/ 1072211 h 1687324"/>
              <a:gd name="connsiteX4439" fmla="*/ 33817 w 1655762"/>
              <a:gd name="connsiteY4439" fmla="*/ 1073105 h 1687324"/>
              <a:gd name="connsiteX4440" fmla="*/ 35773 w 1655762"/>
              <a:gd name="connsiteY4440" fmla="*/ 1078419 h 1687324"/>
              <a:gd name="connsiteX4441" fmla="*/ 31302 w 1655762"/>
              <a:gd name="connsiteY4441" fmla="*/ 1069469 h 1687324"/>
              <a:gd name="connsiteX4442" fmla="*/ 33538 w 1655762"/>
              <a:gd name="connsiteY4442" fmla="*/ 1076181 h 1687324"/>
              <a:gd name="connsiteX4443" fmla="*/ 29066 w 1655762"/>
              <a:gd name="connsiteY4443" fmla="*/ 1078419 h 1687324"/>
              <a:gd name="connsiteX4444" fmla="*/ 26830 w 1655762"/>
              <a:gd name="connsiteY4444" fmla="*/ 1067232 h 1687324"/>
              <a:gd name="connsiteX4445" fmla="*/ 22358 w 1655762"/>
              <a:gd name="connsiteY4445" fmla="*/ 1053807 h 1687324"/>
              <a:gd name="connsiteX4446" fmla="*/ 26830 w 1655762"/>
              <a:gd name="connsiteY4446" fmla="*/ 1062757 h 1687324"/>
              <a:gd name="connsiteX4447" fmla="*/ 24594 w 1655762"/>
              <a:gd name="connsiteY4447" fmla="*/ 1058282 h 1687324"/>
              <a:gd name="connsiteX4448" fmla="*/ 22358 w 1655762"/>
              <a:gd name="connsiteY4448" fmla="*/ 1049333 h 1687324"/>
              <a:gd name="connsiteX4449" fmla="*/ 24594 w 1655762"/>
              <a:gd name="connsiteY4449" fmla="*/ 1047095 h 1687324"/>
              <a:gd name="connsiteX4450" fmla="*/ 20123 w 1655762"/>
              <a:gd name="connsiteY4450" fmla="*/ 1038146 h 1687324"/>
              <a:gd name="connsiteX4451" fmla="*/ 20315 w 1655762"/>
              <a:gd name="connsiteY4451" fmla="*/ 1036511 h 1687324"/>
              <a:gd name="connsiteX4452" fmla="*/ 19050 w 1655762"/>
              <a:gd name="connsiteY4452" fmla="*/ 1031875 h 1687324"/>
              <a:gd name="connsiteX4453" fmla="*/ 20563 w 1655762"/>
              <a:gd name="connsiteY4453" fmla="*/ 1034397 h 1687324"/>
              <a:gd name="connsiteX4454" fmla="*/ 20682 w 1655762"/>
              <a:gd name="connsiteY4454" fmla="*/ 1033391 h 1687324"/>
              <a:gd name="connsiteX4455" fmla="*/ 17887 w 1655762"/>
              <a:gd name="connsiteY4455" fmla="*/ 1020247 h 1687324"/>
              <a:gd name="connsiteX4456" fmla="*/ 20123 w 1655762"/>
              <a:gd name="connsiteY4456" fmla="*/ 1024721 h 1687324"/>
              <a:gd name="connsiteX4457" fmla="*/ 17887 w 1655762"/>
              <a:gd name="connsiteY4457" fmla="*/ 1011297 h 1687324"/>
              <a:gd name="connsiteX4458" fmla="*/ 19064 w 1655762"/>
              <a:gd name="connsiteY4458" fmla="*/ 1013485 h 1687324"/>
              <a:gd name="connsiteX4459" fmla="*/ 19050 w 1655762"/>
              <a:gd name="connsiteY4459" fmla="*/ 1013421 h 1687324"/>
              <a:gd name="connsiteX4460" fmla="*/ 19444 w 1655762"/>
              <a:gd name="connsiteY4460" fmla="*/ 1013421 h 1687324"/>
              <a:gd name="connsiteX4461" fmla="*/ 17174 w 1655762"/>
              <a:gd name="connsiteY4461" fmla="*/ 1002843 h 1687324"/>
              <a:gd name="connsiteX4462" fmla="*/ 15642 w 1655762"/>
              <a:gd name="connsiteY4462" fmla="*/ 991556 h 1687324"/>
              <a:gd name="connsiteX4463" fmla="*/ 20010 w 1655762"/>
              <a:gd name="connsiteY4463" fmla="*/ 1013421 h 1687324"/>
              <a:gd name="connsiteX4464" fmla="*/ 20858 w 1655762"/>
              <a:gd name="connsiteY4464" fmla="*/ 1013421 h 1687324"/>
              <a:gd name="connsiteX4465" fmla="*/ 20781 w 1655762"/>
              <a:gd name="connsiteY4465" fmla="*/ 1012496 h 1687324"/>
              <a:gd name="connsiteX4466" fmla="*/ 18435 w 1655762"/>
              <a:gd name="connsiteY4466" fmla="*/ 1004979 h 1687324"/>
              <a:gd name="connsiteX4467" fmla="*/ 13407 w 1655762"/>
              <a:gd name="connsiteY4467" fmla="*/ 971421 h 1687324"/>
              <a:gd name="connsiteX4468" fmla="*/ 11173 w 1655762"/>
              <a:gd name="connsiteY4468" fmla="*/ 971421 h 1687324"/>
              <a:gd name="connsiteX4469" fmla="*/ 11173 w 1655762"/>
              <a:gd name="connsiteY4469" fmla="*/ 965548 h 1687324"/>
              <a:gd name="connsiteX4470" fmla="*/ 11173 w 1655762"/>
              <a:gd name="connsiteY4470" fmla="*/ 964709 h 1687324"/>
              <a:gd name="connsiteX4471" fmla="*/ 8938 w 1655762"/>
              <a:gd name="connsiteY4471" fmla="*/ 944574 h 1687324"/>
              <a:gd name="connsiteX4472" fmla="*/ 8938 w 1655762"/>
              <a:gd name="connsiteY4472" fmla="*/ 937863 h 1687324"/>
              <a:gd name="connsiteX4473" fmla="*/ 6704 w 1655762"/>
              <a:gd name="connsiteY4473" fmla="*/ 913254 h 1687324"/>
              <a:gd name="connsiteX4474" fmla="*/ 4469 w 1655762"/>
              <a:gd name="connsiteY4474" fmla="*/ 911016 h 1687324"/>
              <a:gd name="connsiteX4475" fmla="*/ 4469 w 1655762"/>
              <a:gd name="connsiteY4475" fmla="*/ 902068 h 1687324"/>
              <a:gd name="connsiteX4476" fmla="*/ 2235 w 1655762"/>
              <a:gd name="connsiteY4476" fmla="*/ 902068 h 1687324"/>
              <a:gd name="connsiteX4477" fmla="*/ 2235 w 1655762"/>
              <a:gd name="connsiteY4477" fmla="*/ 890882 h 1687324"/>
              <a:gd name="connsiteX4478" fmla="*/ 2235 w 1655762"/>
              <a:gd name="connsiteY4478" fmla="*/ 881933 h 1687324"/>
              <a:gd name="connsiteX4479" fmla="*/ 2235 w 1655762"/>
              <a:gd name="connsiteY4479" fmla="*/ 879696 h 1687324"/>
              <a:gd name="connsiteX4480" fmla="*/ 2235 w 1655762"/>
              <a:gd name="connsiteY4480" fmla="*/ 872145 h 1687324"/>
              <a:gd name="connsiteX4481" fmla="*/ 2235 w 1655762"/>
              <a:gd name="connsiteY4481" fmla="*/ 861798 h 1687324"/>
              <a:gd name="connsiteX4482" fmla="*/ 0 w 1655762"/>
              <a:gd name="connsiteY4482" fmla="*/ 850612 h 1687324"/>
              <a:gd name="connsiteX4483" fmla="*/ 2235 w 1655762"/>
              <a:gd name="connsiteY4483" fmla="*/ 852849 h 1687324"/>
              <a:gd name="connsiteX4484" fmla="*/ 2235 w 1655762"/>
              <a:gd name="connsiteY4484" fmla="*/ 838587 h 1687324"/>
              <a:gd name="connsiteX4485" fmla="*/ 2235 w 1655762"/>
              <a:gd name="connsiteY4485" fmla="*/ 822936 h 1687324"/>
              <a:gd name="connsiteX4486" fmla="*/ 1587 w 1655762"/>
              <a:gd name="connsiteY4486" fmla="*/ 824716 h 1687324"/>
              <a:gd name="connsiteX4487" fmla="*/ 1984 w 1655762"/>
              <a:gd name="connsiteY4487" fmla="*/ 818714 h 1687324"/>
              <a:gd name="connsiteX4488" fmla="*/ 2346 w 1655762"/>
              <a:gd name="connsiteY4488" fmla="*/ 817505 h 1687324"/>
              <a:gd name="connsiteX4489" fmla="*/ 2535 w 1655762"/>
              <a:gd name="connsiteY4489" fmla="*/ 814483 h 1687324"/>
              <a:gd name="connsiteX4490" fmla="*/ 2236 w 1655762"/>
              <a:gd name="connsiteY4490" fmla="*/ 814408 h 1687324"/>
              <a:gd name="connsiteX4491" fmla="*/ 0 w 1655762"/>
              <a:gd name="connsiteY4491" fmla="*/ 809933 h 1687324"/>
              <a:gd name="connsiteX4492" fmla="*/ 2236 w 1655762"/>
              <a:gd name="connsiteY4492" fmla="*/ 794271 h 1687324"/>
              <a:gd name="connsiteX4493" fmla="*/ 0 w 1655762"/>
              <a:gd name="connsiteY4493" fmla="*/ 780847 h 1687324"/>
              <a:gd name="connsiteX4494" fmla="*/ 0 w 1655762"/>
              <a:gd name="connsiteY4494" fmla="*/ 774135 h 1687324"/>
              <a:gd name="connsiteX4495" fmla="*/ 2236 w 1655762"/>
              <a:gd name="connsiteY4495" fmla="*/ 767422 h 1687324"/>
              <a:gd name="connsiteX4496" fmla="*/ 2236 w 1655762"/>
              <a:gd name="connsiteY4496" fmla="*/ 776372 h 1687324"/>
              <a:gd name="connsiteX4497" fmla="*/ 3175 w 1655762"/>
              <a:gd name="connsiteY4497" fmla="*/ 766269 h 1687324"/>
              <a:gd name="connsiteX4498" fmla="*/ 3175 w 1655762"/>
              <a:gd name="connsiteY4498" fmla="*/ 762636 h 1687324"/>
              <a:gd name="connsiteX4499" fmla="*/ 3569 w 1655762"/>
              <a:gd name="connsiteY4499" fmla="*/ 762360 h 1687324"/>
              <a:gd name="connsiteX4500" fmla="*/ 4472 w 1655762"/>
              <a:gd name="connsiteY4500" fmla="*/ 753998 h 1687324"/>
              <a:gd name="connsiteX4501" fmla="*/ 6459 w 1655762"/>
              <a:gd name="connsiteY4501" fmla="*/ 744054 h 1687324"/>
              <a:gd name="connsiteX4502" fmla="*/ 6708 w 1655762"/>
              <a:gd name="connsiteY4502" fmla="*/ 745049 h 1687324"/>
              <a:gd name="connsiteX4503" fmla="*/ 6708 w 1655762"/>
              <a:gd name="connsiteY4503" fmla="*/ 742811 h 1687324"/>
              <a:gd name="connsiteX4504" fmla="*/ 6459 w 1655762"/>
              <a:gd name="connsiteY4504" fmla="*/ 744054 h 1687324"/>
              <a:gd name="connsiteX4505" fmla="*/ 6149 w 1655762"/>
              <a:gd name="connsiteY4505" fmla="*/ 742811 h 1687324"/>
              <a:gd name="connsiteX4506" fmla="*/ 6708 w 1655762"/>
              <a:gd name="connsiteY4506" fmla="*/ 741021 h 1687324"/>
              <a:gd name="connsiteX4507" fmla="*/ 8944 w 1655762"/>
              <a:gd name="connsiteY4507" fmla="*/ 733862 h 1687324"/>
              <a:gd name="connsiteX4508" fmla="*/ 8944 w 1655762"/>
              <a:gd name="connsiteY4508" fmla="*/ 736099 h 1687324"/>
              <a:gd name="connsiteX4509" fmla="*/ 13415 w 1655762"/>
              <a:gd name="connsiteY4509" fmla="*/ 704776 h 1687324"/>
              <a:gd name="connsiteX4510" fmla="*/ 13415 w 1655762"/>
              <a:gd name="connsiteY4510" fmla="*/ 702538 h 1687324"/>
              <a:gd name="connsiteX4511" fmla="*/ 15642 w 1655762"/>
              <a:gd name="connsiteY4511" fmla="*/ 699196 h 1687324"/>
              <a:gd name="connsiteX4512" fmla="*/ 15642 w 1655762"/>
              <a:gd name="connsiteY4512" fmla="*/ 698483 h 1687324"/>
              <a:gd name="connsiteX4513" fmla="*/ 17128 w 1655762"/>
              <a:gd name="connsiteY4513" fmla="*/ 692531 h 1687324"/>
              <a:gd name="connsiteX4514" fmla="*/ 17887 w 1655762"/>
              <a:gd name="connsiteY4514" fmla="*/ 689114 h 1687324"/>
              <a:gd name="connsiteX4515" fmla="*/ 18076 w 1655762"/>
              <a:gd name="connsiteY4515" fmla="*/ 688737 h 1687324"/>
              <a:gd name="connsiteX4516" fmla="*/ 18435 w 1655762"/>
              <a:gd name="connsiteY4516" fmla="*/ 687297 h 1687324"/>
              <a:gd name="connsiteX4517" fmla="*/ 18795 w 1655762"/>
              <a:gd name="connsiteY4517" fmla="*/ 687297 h 1687324"/>
              <a:gd name="connsiteX4518" fmla="*/ 20123 w 1655762"/>
              <a:gd name="connsiteY4518" fmla="*/ 684639 h 1687324"/>
              <a:gd name="connsiteX4519" fmla="*/ 20123 w 1655762"/>
              <a:gd name="connsiteY4519" fmla="*/ 682810 h 1687324"/>
              <a:gd name="connsiteX4520" fmla="*/ 20111 w 1655762"/>
              <a:gd name="connsiteY4520" fmla="*/ 682822 h 1687324"/>
              <a:gd name="connsiteX4521" fmla="*/ 18994 w 1655762"/>
              <a:gd name="connsiteY4521" fmla="*/ 685059 h 1687324"/>
              <a:gd name="connsiteX4522" fmla="*/ 20111 w 1655762"/>
              <a:gd name="connsiteY4522" fmla="*/ 680585 h 1687324"/>
              <a:gd name="connsiteX4523" fmla="*/ 17876 w 1655762"/>
              <a:gd name="connsiteY4523" fmla="*/ 687297 h 1687324"/>
              <a:gd name="connsiteX4524" fmla="*/ 20111 w 1655762"/>
              <a:gd name="connsiteY4524" fmla="*/ 676111 h 1687324"/>
              <a:gd name="connsiteX4525" fmla="*/ 20123 w 1655762"/>
              <a:gd name="connsiteY4525" fmla="*/ 676062 h 1687324"/>
              <a:gd name="connsiteX4526" fmla="*/ 20123 w 1655762"/>
              <a:gd name="connsiteY4526" fmla="*/ 675690 h 1687324"/>
              <a:gd name="connsiteX4527" fmla="*/ 21115 w 1655762"/>
              <a:gd name="connsiteY4527" fmla="*/ 672003 h 1687324"/>
              <a:gd name="connsiteX4528" fmla="*/ 21237 w 1655762"/>
              <a:gd name="connsiteY4528" fmla="*/ 671502 h 1687324"/>
              <a:gd name="connsiteX4529" fmla="*/ 22204 w 1655762"/>
              <a:gd name="connsiteY4529" fmla="*/ 666669 h 1687324"/>
              <a:gd name="connsiteX4530" fmla="*/ 22358 w 1655762"/>
              <a:gd name="connsiteY4530" fmla="*/ 664503 h 1687324"/>
              <a:gd name="connsiteX4531" fmla="*/ 20123 w 1655762"/>
              <a:gd name="connsiteY4531" fmla="*/ 675690 h 1687324"/>
              <a:gd name="connsiteX4532" fmla="*/ 22358 w 1655762"/>
              <a:gd name="connsiteY4532" fmla="*/ 662265 h 1687324"/>
              <a:gd name="connsiteX4533" fmla="*/ 23197 w 1655762"/>
              <a:gd name="connsiteY4533" fmla="*/ 661147 h 1687324"/>
              <a:gd name="connsiteX4534" fmla="*/ 22864 w 1655762"/>
              <a:gd name="connsiteY4534" fmla="*/ 663367 h 1687324"/>
              <a:gd name="connsiteX4535" fmla="*/ 23812 w 1655762"/>
              <a:gd name="connsiteY4535" fmla="*/ 658624 h 1687324"/>
              <a:gd name="connsiteX4536" fmla="*/ 23393 w 1655762"/>
              <a:gd name="connsiteY4536" fmla="*/ 662814 h 1687324"/>
              <a:gd name="connsiteX4537" fmla="*/ 25697 w 1655762"/>
              <a:gd name="connsiteY4537" fmla="*/ 653739 h 1687324"/>
              <a:gd name="connsiteX4538" fmla="*/ 27005 w 1655762"/>
              <a:gd name="connsiteY4538" fmla="*/ 649270 h 1687324"/>
              <a:gd name="connsiteX4539" fmla="*/ 28507 w 1655762"/>
              <a:gd name="connsiteY4539" fmla="*/ 633739 h 1687324"/>
              <a:gd name="connsiteX4540" fmla="*/ 33538 w 1655762"/>
              <a:gd name="connsiteY4540" fmla="*/ 613044 h 1687324"/>
              <a:gd name="connsiteX4541" fmla="*/ 33538 w 1655762"/>
              <a:gd name="connsiteY4541" fmla="*/ 613043 h 1687324"/>
              <a:gd name="connsiteX4542" fmla="*/ 33538 w 1655762"/>
              <a:gd name="connsiteY4542" fmla="*/ 610806 h 1687324"/>
              <a:gd name="connsiteX4543" fmla="*/ 34656 w 1655762"/>
              <a:gd name="connsiteY4543" fmla="*/ 607170 h 1687324"/>
              <a:gd name="connsiteX4544" fmla="*/ 35509 w 1655762"/>
              <a:gd name="connsiteY4544" fmla="*/ 603111 h 1687324"/>
              <a:gd name="connsiteX4545" fmla="*/ 34661 w 1655762"/>
              <a:gd name="connsiteY4545" fmla="*/ 605118 h 1687324"/>
              <a:gd name="connsiteX4546" fmla="*/ 35556 w 1655762"/>
              <a:gd name="connsiteY4546" fmla="*/ 602889 h 1687324"/>
              <a:gd name="connsiteX4547" fmla="*/ 35773 w 1655762"/>
              <a:gd name="connsiteY4547" fmla="*/ 601856 h 1687324"/>
              <a:gd name="connsiteX4548" fmla="*/ 29066 w 1655762"/>
              <a:gd name="connsiteY4548" fmla="*/ 617518 h 1687324"/>
              <a:gd name="connsiteX4549" fmla="*/ 24594 w 1655762"/>
              <a:gd name="connsiteY4549" fmla="*/ 633179 h 1687324"/>
              <a:gd name="connsiteX4550" fmla="*/ 29066 w 1655762"/>
              <a:gd name="connsiteY4550" fmla="*/ 624230 h 1687324"/>
              <a:gd name="connsiteX4551" fmla="*/ 31302 w 1655762"/>
              <a:gd name="connsiteY4551" fmla="*/ 619755 h 1687324"/>
              <a:gd name="connsiteX4552" fmla="*/ 24594 w 1655762"/>
              <a:gd name="connsiteY4552" fmla="*/ 635417 h 1687324"/>
              <a:gd name="connsiteX4553" fmla="*/ 22358 w 1655762"/>
              <a:gd name="connsiteY4553" fmla="*/ 644366 h 1687324"/>
              <a:gd name="connsiteX4554" fmla="*/ 17887 w 1655762"/>
              <a:gd name="connsiteY4554" fmla="*/ 653316 h 1687324"/>
              <a:gd name="connsiteX4555" fmla="*/ 13415 w 1655762"/>
              <a:gd name="connsiteY4555" fmla="*/ 677927 h 1687324"/>
              <a:gd name="connsiteX4556" fmla="*/ 13415 w 1655762"/>
              <a:gd name="connsiteY4556" fmla="*/ 675690 h 1687324"/>
              <a:gd name="connsiteX4557" fmla="*/ 11179 w 1655762"/>
              <a:gd name="connsiteY4557" fmla="*/ 684639 h 1687324"/>
              <a:gd name="connsiteX4558" fmla="*/ 15651 w 1655762"/>
              <a:gd name="connsiteY4558" fmla="*/ 660028 h 1687324"/>
              <a:gd name="connsiteX4559" fmla="*/ 13415 w 1655762"/>
              <a:gd name="connsiteY4559" fmla="*/ 668978 h 1687324"/>
              <a:gd name="connsiteX4560" fmla="*/ 15651 w 1655762"/>
              <a:gd name="connsiteY4560" fmla="*/ 655553 h 1687324"/>
              <a:gd name="connsiteX4561" fmla="*/ 18725 w 1655762"/>
              <a:gd name="connsiteY4561" fmla="*/ 645485 h 1687324"/>
              <a:gd name="connsiteX4562" fmla="*/ 19693 w 1655762"/>
              <a:gd name="connsiteY4562" fmla="*/ 638515 h 1687324"/>
              <a:gd name="connsiteX4563" fmla="*/ 20123 w 1655762"/>
              <a:gd name="connsiteY4563" fmla="*/ 637654 h 1687324"/>
              <a:gd name="connsiteX4564" fmla="*/ 20123 w 1655762"/>
              <a:gd name="connsiteY4564" fmla="*/ 635417 h 1687324"/>
              <a:gd name="connsiteX4565" fmla="*/ 22358 w 1655762"/>
              <a:gd name="connsiteY4565" fmla="*/ 630942 h 1687324"/>
              <a:gd name="connsiteX4566" fmla="*/ 22358 w 1655762"/>
              <a:gd name="connsiteY4566" fmla="*/ 626467 h 1687324"/>
              <a:gd name="connsiteX4567" fmla="*/ 29066 w 1655762"/>
              <a:gd name="connsiteY4567" fmla="*/ 608568 h 1687324"/>
              <a:gd name="connsiteX4568" fmla="*/ 24594 w 1655762"/>
              <a:gd name="connsiteY4568" fmla="*/ 624230 h 1687324"/>
              <a:gd name="connsiteX4569" fmla="*/ 30683 w 1655762"/>
              <a:gd name="connsiteY4569" fmla="*/ 604427 h 1687324"/>
              <a:gd name="connsiteX4570" fmla="*/ 30163 w 1655762"/>
              <a:gd name="connsiteY4570" fmla="*/ 605118 h 1687324"/>
              <a:gd name="connsiteX4571" fmla="*/ 32119 w 1655762"/>
              <a:gd name="connsiteY4571" fmla="*/ 599759 h 1687324"/>
              <a:gd name="connsiteX4572" fmla="*/ 33538 w 1655762"/>
              <a:gd name="connsiteY4572" fmla="*/ 595144 h 1687324"/>
              <a:gd name="connsiteX4573" fmla="*/ 29066 w 1655762"/>
              <a:gd name="connsiteY4573" fmla="*/ 604094 h 1687324"/>
              <a:gd name="connsiteX4574" fmla="*/ 33538 w 1655762"/>
              <a:gd name="connsiteY4574" fmla="*/ 589830 h 1687324"/>
              <a:gd name="connsiteX4575" fmla="*/ 33742 w 1655762"/>
              <a:gd name="connsiteY4575" fmla="*/ 588949 h 1687324"/>
              <a:gd name="connsiteX4576" fmla="*/ 30163 w 1655762"/>
              <a:gd name="connsiteY4576" fmla="*/ 596900 h 1687324"/>
              <a:gd name="connsiteX4577" fmla="*/ 34706 w 1655762"/>
              <a:gd name="connsiteY4577" fmla="*/ 584787 h 1687324"/>
              <a:gd name="connsiteX4578" fmla="*/ 38009 w 1655762"/>
              <a:gd name="connsiteY4578" fmla="*/ 570533 h 1687324"/>
              <a:gd name="connsiteX4579" fmla="*/ 38009 w 1655762"/>
              <a:gd name="connsiteY4579" fmla="*/ 572770 h 1687324"/>
              <a:gd name="connsiteX4580" fmla="*/ 40245 w 1655762"/>
              <a:gd name="connsiteY4580" fmla="*/ 564100 h 1687324"/>
              <a:gd name="connsiteX4581" fmla="*/ 40598 w 1655762"/>
              <a:gd name="connsiteY4581" fmla="*/ 562996 h 1687324"/>
              <a:gd name="connsiteX4582" fmla="*/ 41084 w 1655762"/>
              <a:gd name="connsiteY4582" fmla="*/ 562422 h 1687324"/>
              <a:gd name="connsiteX4583" fmla="*/ 41500 w 1655762"/>
              <a:gd name="connsiteY4583" fmla="*/ 560839 h 1687324"/>
              <a:gd name="connsiteX4584" fmla="*/ 44717 w 1655762"/>
              <a:gd name="connsiteY4584" fmla="*/ 553193 h 1687324"/>
              <a:gd name="connsiteX4585" fmla="*/ 48027 w 1655762"/>
              <a:gd name="connsiteY4585" fmla="*/ 542841 h 1687324"/>
              <a:gd name="connsiteX4586" fmla="*/ 49188 w 1655762"/>
              <a:gd name="connsiteY4586" fmla="*/ 541447 h 1687324"/>
              <a:gd name="connsiteX4587" fmla="*/ 49876 w 1655762"/>
              <a:gd name="connsiteY4587" fmla="*/ 538177 h 1687324"/>
              <a:gd name="connsiteX4588" fmla="*/ 51424 w 1655762"/>
              <a:gd name="connsiteY4588" fmla="*/ 535853 h 1687324"/>
              <a:gd name="connsiteX4589" fmla="*/ 53660 w 1655762"/>
              <a:gd name="connsiteY4589" fmla="*/ 532497 h 1687324"/>
              <a:gd name="connsiteX4590" fmla="*/ 67075 w 1655762"/>
              <a:gd name="connsiteY4590" fmla="*/ 496699 h 1687324"/>
              <a:gd name="connsiteX4591" fmla="*/ 69311 w 1655762"/>
              <a:gd name="connsiteY4591" fmla="*/ 494462 h 1687324"/>
              <a:gd name="connsiteX4592" fmla="*/ 78254 w 1655762"/>
              <a:gd name="connsiteY4592" fmla="*/ 474325 h 1687324"/>
              <a:gd name="connsiteX4593" fmla="*/ 73782 w 1655762"/>
              <a:gd name="connsiteY4593" fmla="*/ 478800 h 1687324"/>
              <a:gd name="connsiteX4594" fmla="*/ 78254 w 1655762"/>
              <a:gd name="connsiteY4594" fmla="*/ 467613 h 1687324"/>
              <a:gd name="connsiteX4595" fmla="*/ 84961 w 1655762"/>
              <a:gd name="connsiteY4595" fmla="*/ 454189 h 1687324"/>
              <a:gd name="connsiteX4596" fmla="*/ 91669 w 1655762"/>
              <a:gd name="connsiteY4596" fmla="*/ 438527 h 1687324"/>
              <a:gd name="connsiteX4597" fmla="*/ 87197 w 1655762"/>
              <a:gd name="connsiteY4597" fmla="*/ 447477 h 1687324"/>
              <a:gd name="connsiteX4598" fmla="*/ 87197 w 1655762"/>
              <a:gd name="connsiteY4598" fmla="*/ 445239 h 1687324"/>
              <a:gd name="connsiteX4599" fmla="*/ 80490 w 1655762"/>
              <a:gd name="connsiteY4599" fmla="*/ 458664 h 1687324"/>
              <a:gd name="connsiteX4600" fmla="*/ 76018 w 1655762"/>
              <a:gd name="connsiteY4600" fmla="*/ 469851 h 1687324"/>
              <a:gd name="connsiteX4601" fmla="*/ 67075 w 1655762"/>
              <a:gd name="connsiteY4601" fmla="*/ 487750 h 1687324"/>
              <a:gd name="connsiteX4602" fmla="*/ 71547 w 1655762"/>
              <a:gd name="connsiteY4602" fmla="*/ 483275 h 1687324"/>
              <a:gd name="connsiteX4603" fmla="*/ 60367 w 1655762"/>
              <a:gd name="connsiteY4603" fmla="*/ 507886 h 1687324"/>
              <a:gd name="connsiteX4604" fmla="*/ 49188 w 1655762"/>
              <a:gd name="connsiteY4604" fmla="*/ 530260 h 1687324"/>
              <a:gd name="connsiteX4605" fmla="*/ 44717 w 1655762"/>
              <a:gd name="connsiteY4605" fmla="*/ 539209 h 1687324"/>
              <a:gd name="connsiteX4606" fmla="*/ 40245 w 1655762"/>
              <a:gd name="connsiteY4606" fmla="*/ 550396 h 1687324"/>
              <a:gd name="connsiteX4607" fmla="*/ 33538 w 1655762"/>
              <a:gd name="connsiteY4607" fmla="*/ 568295 h 1687324"/>
              <a:gd name="connsiteX4608" fmla="*/ 35773 w 1655762"/>
              <a:gd name="connsiteY4608" fmla="*/ 559346 h 1687324"/>
              <a:gd name="connsiteX4609" fmla="*/ 33258 w 1655762"/>
              <a:gd name="connsiteY4609" fmla="*/ 568855 h 1687324"/>
              <a:gd name="connsiteX4610" fmla="*/ 31245 w 1655762"/>
              <a:gd name="connsiteY4610" fmla="*/ 575033 h 1687324"/>
              <a:gd name="connsiteX4611" fmla="*/ 30964 w 1655762"/>
              <a:gd name="connsiteY4611" fmla="*/ 575158 h 1687324"/>
              <a:gd name="connsiteX4612" fmla="*/ 32140 w 1655762"/>
              <a:gd name="connsiteY4612" fmla="*/ 571092 h 1687324"/>
              <a:gd name="connsiteX4613" fmla="*/ 33538 w 1655762"/>
              <a:gd name="connsiteY4613" fmla="*/ 563821 h 1687324"/>
              <a:gd name="connsiteX4614" fmla="*/ 31302 w 1655762"/>
              <a:gd name="connsiteY4614" fmla="*/ 570533 h 1687324"/>
              <a:gd name="connsiteX4615" fmla="*/ 31070 w 1655762"/>
              <a:gd name="connsiteY4615" fmla="*/ 571049 h 1687324"/>
              <a:gd name="connsiteX4616" fmla="*/ 28786 w 1655762"/>
              <a:gd name="connsiteY4616" fmla="*/ 576126 h 1687324"/>
              <a:gd name="connsiteX4617" fmla="*/ 30964 w 1655762"/>
              <a:gd name="connsiteY4617" fmla="*/ 575158 h 1687324"/>
              <a:gd name="connsiteX4618" fmla="*/ 29066 w 1655762"/>
              <a:gd name="connsiteY4618" fmla="*/ 581720 h 1687324"/>
              <a:gd name="connsiteX4619" fmla="*/ 31245 w 1655762"/>
              <a:gd name="connsiteY4619" fmla="*/ 575033 h 1687324"/>
              <a:gd name="connsiteX4620" fmla="*/ 31302 w 1655762"/>
              <a:gd name="connsiteY4620" fmla="*/ 575008 h 1687324"/>
              <a:gd name="connsiteX4621" fmla="*/ 26830 w 1655762"/>
              <a:gd name="connsiteY4621" fmla="*/ 590669 h 1687324"/>
              <a:gd name="connsiteX4622" fmla="*/ 22358 w 1655762"/>
              <a:gd name="connsiteY4622" fmla="*/ 595144 h 1687324"/>
              <a:gd name="connsiteX4623" fmla="*/ 22388 w 1655762"/>
              <a:gd name="connsiteY4623" fmla="*/ 594907 h 1687324"/>
              <a:gd name="connsiteX4624" fmla="*/ 22225 w 1655762"/>
              <a:gd name="connsiteY4624" fmla="*/ 595313 h 1687324"/>
              <a:gd name="connsiteX4625" fmla="*/ 22616 w 1655762"/>
              <a:gd name="connsiteY4625" fmla="*/ 593079 h 1687324"/>
              <a:gd name="connsiteX4626" fmla="*/ 22638 w 1655762"/>
              <a:gd name="connsiteY4626" fmla="*/ 592907 h 1687324"/>
              <a:gd name="connsiteX4627" fmla="*/ 22681 w 1655762"/>
              <a:gd name="connsiteY4627" fmla="*/ 592708 h 1687324"/>
              <a:gd name="connsiteX4628" fmla="*/ 23614 w 1655762"/>
              <a:gd name="connsiteY4628" fmla="*/ 587376 h 1687324"/>
              <a:gd name="connsiteX4629" fmla="*/ 23813 w 1655762"/>
              <a:gd name="connsiteY4629" fmla="*/ 586242 h 1687324"/>
              <a:gd name="connsiteX4630" fmla="*/ 24343 w 1655762"/>
              <a:gd name="connsiteY4630" fmla="*/ 585105 h 1687324"/>
              <a:gd name="connsiteX4631" fmla="*/ 24594 w 1655762"/>
              <a:gd name="connsiteY4631" fmla="*/ 583957 h 1687324"/>
              <a:gd name="connsiteX4632" fmla="*/ 24867 w 1655762"/>
              <a:gd name="connsiteY4632" fmla="*/ 582864 h 1687324"/>
              <a:gd name="connsiteX4633" fmla="*/ 26830 w 1655762"/>
              <a:gd name="connsiteY4633" fmla="*/ 575008 h 1687324"/>
              <a:gd name="connsiteX4634" fmla="*/ 26830 w 1655762"/>
              <a:gd name="connsiteY4634" fmla="*/ 566058 h 1687324"/>
              <a:gd name="connsiteX4635" fmla="*/ 26830 w 1655762"/>
              <a:gd name="connsiteY4635" fmla="*/ 570533 h 1687324"/>
              <a:gd name="connsiteX4636" fmla="*/ 44717 w 1655762"/>
              <a:gd name="connsiteY4636" fmla="*/ 521310 h 1687324"/>
              <a:gd name="connsiteX4637" fmla="*/ 62603 w 1655762"/>
              <a:gd name="connsiteY4637" fmla="*/ 483275 h 1687324"/>
              <a:gd name="connsiteX4638" fmla="*/ 69311 w 1655762"/>
              <a:gd name="connsiteY4638" fmla="*/ 467613 h 1687324"/>
              <a:gd name="connsiteX4639" fmla="*/ 71547 w 1655762"/>
              <a:gd name="connsiteY4639" fmla="*/ 465423 h 1687324"/>
              <a:gd name="connsiteX4640" fmla="*/ 71547 w 1655762"/>
              <a:gd name="connsiteY4640" fmla="*/ 465422 h 1687324"/>
              <a:gd name="connsiteX4641" fmla="*/ 71547 w 1655762"/>
              <a:gd name="connsiteY4641" fmla="*/ 465421 h 1687324"/>
              <a:gd name="connsiteX4642" fmla="*/ 71547 w 1655762"/>
              <a:gd name="connsiteY4642" fmla="*/ 465420 h 1687324"/>
              <a:gd name="connsiteX4643" fmla="*/ 71547 w 1655762"/>
              <a:gd name="connsiteY4643" fmla="*/ 465419 h 1687324"/>
              <a:gd name="connsiteX4644" fmla="*/ 71547 w 1655762"/>
              <a:gd name="connsiteY4644" fmla="*/ 465418 h 1687324"/>
              <a:gd name="connsiteX4645" fmla="*/ 71547 w 1655762"/>
              <a:gd name="connsiteY4645" fmla="*/ 465417 h 1687324"/>
              <a:gd name="connsiteX4646" fmla="*/ 71547 w 1655762"/>
              <a:gd name="connsiteY4646" fmla="*/ 465416 h 1687324"/>
              <a:gd name="connsiteX4647" fmla="*/ 71547 w 1655762"/>
              <a:gd name="connsiteY4647" fmla="*/ 465415 h 1687324"/>
              <a:gd name="connsiteX4648" fmla="*/ 71547 w 1655762"/>
              <a:gd name="connsiteY4648" fmla="*/ 465414 h 1687324"/>
              <a:gd name="connsiteX4649" fmla="*/ 71547 w 1655762"/>
              <a:gd name="connsiteY4649" fmla="*/ 465413 h 1687324"/>
              <a:gd name="connsiteX4650" fmla="*/ 71547 w 1655762"/>
              <a:gd name="connsiteY4650" fmla="*/ 465412 h 1687324"/>
              <a:gd name="connsiteX4651" fmla="*/ 71547 w 1655762"/>
              <a:gd name="connsiteY4651" fmla="*/ 465411 h 1687324"/>
              <a:gd name="connsiteX4652" fmla="*/ 71547 w 1655762"/>
              <a:gd name="connsiteY4652" fmla="*/ 465410 h 1687324"/>
              <a:gd name="connsiteX4653" fmla="*/ 71547 w 1655762"/>
              <a:gd name="connsiteY4653" fmla="*/ 465409 h 1687324"/>
              <a:gd name="connsiteX4654" fmla="*/ 71547 w 1655762"/>
              <a:gd name="connsiteY4654" fmla="*/ 465408 h 1687324"/>
              <a:gd name="connsiteX4655" fmla="*/ 71547 w 1655762"/>
              <a:gd name="connsiteY4655" fmla="*/ 465407 h 1687324"/>
              <a:gd name="connsiteX4656" fmla="*/ 71547 w 1655762"/>
              <a:gd name="connsiteY4656" fmla="*/ 465406 h 1687324"/>
              <a:gd name="connsiteX4657" fmla="*/ 71547 w 1655762"/>
              <a:gd name="connsiteY4657" fmla="*/ 465405 h 1687324"/>
              <a:gd name="connsiteX4658" fmla="*/ 71547 w 1655762"/>
              <a:gd name="connsiteY4658" fmla="*/ 465404 h 1687324"/>
              <a:gd name="connsiteX4659" fmla="*/ 71547 w 1655762"/>
              <a:gd name="connsiteY4659" fmla="*/ 465403 h 1687324"/>
              <a:gd name="connsiteX4660" fmla="*/ 71547 w 1655762"/>
              <a:gd name="connsiteY4660" fmla="*/ 465402 h 1687324"/>
              <a:gd name="connsiteX4661" fmla="*/ 71547 w 1655762"/>
              <a:gd name="connsiteY4661" fmla="*/ 465401 h 1687324"/>
              <a:gd name="connsiteX4662" fmla="*/ 71547 w 1655762"/>
              <a:gd name="connsiteY4662" fmla="*/ 465400 h 1687324"/>
              <a:gd name="connsiteX4663" fmla="*/ 71547 w 1655762"/>
              <a:gd name="connsiteY4663" fmla="*/ 465399 h 1687324"/>
              <a:gd name="connsiteX4664" fmla="*/ 71547 w 1655762"/>
              <a:gd name="connsiteY4664" fmla="*/ 465398 h 1687324"/>
              <a:gd name="connsiteX4665" fmla="*/ 71547 w 1655762"/>
              <a:gd name="connsiteY4665" fmla="*/ 465397 h 1687324"/>
              <a:gd name="connsiteX4666" fmla="*/ 71547 w 1655762"/>
              <a:gd name="connsiteY4666" fmla="*/ 465396 h 1687324"/>
              <a:gd name="connsiteX4667" fmla="*/ 71547 w 1655762"/>
              <a:gd name="connsiteY4667" fmla="*/ 465395 h 1687324"/>
              <a:gd name="connsiteX4668" fmla="*/ 71547 w 1655762"/>
              <a:gd name="connsiteY4668" fmla="*/ 465394 h 1687324"/>
              <a:gd name="connsiteX4669" fmla="*/ 71547 w 1655762"/>
              <a:gd name="connsiteY4669" fmla="*/ 465393 h 1687324"/>
              <a:gd name="connsiteX4670" fmla="*/ 71547 w 1655762"/>
              <a:gd name="connsiteY4670" fmla="*/ 465392 h 1687324"/>
              <a:gd name="connsiteX4671" fmla="*/ 71547 w 1655762"/>
              <a:gd name="connsiteY4671" fmla="*/ 465391 h 1687324"/>
              <a:gd name="connsiteX4672" fmla="*/ 71547 w 1655762"/>
              <a:gd name="connsiteY4672" fmla="*/ 465390 h 1687324"/>
              <a:gd name="connsiteX4673" fmla="*/ 71547 w 1655762"/>
              <a:gd name="connsiteY4673" fmla="*/ 465389 h 1687324"/>
              <a:gd name="connsiteX4674" fmla="*/ 71547 w 1655762"/>
              <a:gd name="connsiteY4674" fmla="*/ 465388 h 1687324"/>
              <a:gd name="connsiteX4675" fmla="*/ 71547 w 1655762"/>
              <a:gd name="connsiteY4675" fmla="*/ 465387 h 1687324"/>
              <a:gd name="connsiteX4676" fmla="*/ 71547 w 1655762"/>
              <a:gd name="connsiteY4676" fmla="*/ 465386 h 1687324"/>
              <a:gd name="connsiteX4677" fmla="*/ 71547 w 1655762"/>
              <a:gd name="connsiteY4677" fmla="*/ 465385 h 1687324"/>
              <a:gd name="connsiteX4678" fmla="*/ 71547 w 1655762"/>
              <a:gd name="connsiteY4678" fmla="*/ 465384 h 1687324"/>
              <a:gd name="connsiteX4679" fmla="*/ 71547 w 1655762"/>
              <a:gd name="connsiteY4679" fmla="*/ 465383 h 1687324"/>
              <a:gd name="connsiteX4680" fmla="*/ 71547 w 1655762"/>
              <a:gd name="connsiteY4680" fmla="*/ 465382 h 1687324"/>
              <a:gd name="connsiteX4681" fmla="*/ 71547 w 1655762"/>
              <a:gd name="connsiteY4681" fmla="*/ 465381 h 1687324"/>
              <a:gd name="connsiteX4682" fmla="*/ 71547 w 1655762"/>
              <a:gd name="connsiteY4682" fmla="*/ 465380 h 1687324"/>
              <a:gd name="connsiteX4683" fmla="*/ 71547 w 1655762"/>
              <a:gd name="connsiteY4683" fmla="*/ 465379 h 1687324"/>
              <a:gd name="connsiteX4684" fmla="*/ 71547 w 1655762"/>
              <a:gd name="connsiteY4684" fmla="*/ 465378 h 1687324"/>
              <a:gd name="connsiteX4685" fmla="*/ 71547 w 1655762"/>
              <a:gd name="connsiteY4685" fmla="*/ 465377 h 1687324"/>
              <a:gd name="connsiteX4686" fmla="*/ 71547 w 1655762"/>
              <a:gd name="connsiteY4686" fmla="*/ 465376 h 1687324"/>
              <a:gd name="connsiteX4687" fmla="*/ 76018 w 1655762"/>
              <a:gd name="connsiteY4687" fmla="*/ 456426 h 1687324"/>
              <a:gd name="connsiteX4688" fmla="*/ 84961 w 1655762"/>
              <a:gd name="connsiteY4688" fmla="*/ 436290 h 1687324"/>
              <a:gd name="connsiteX4689" fmla="*/ 82726 w 1655762"/>
              <a:gd name="connsiteY4689" fmla="*/ 443002 h 1687324"/>
              <a:gd name="connsiteX4690" fmla="*/ 87197 w 1655762"/>
              <a:gd name="connsiteY4690" fmla="*/ 434052 h 1687324"/>
              <a:gd name="connsiteX4691" fmla="*/ 87197 w 1655762"/>
              <a:gd name="connsiteY4691" fmla="*/ 436290 h 1687324"/>
              <a:gd name="connsiteX4692" fmla="*/ 96141 w 1655762"/>
              <a:gd name="connsiteY4692" fmla="*/ 416153 h 1687324"/>
              <a:gd name="connsiteX4693" fmla="*/ 98376 w 1655762"/>
              <a:gd name="connsiteY4693" fmla="*/ 416153 h 1687324"/>
              <a:gd name="connsiteX4694" fmla="*/ 96141 w 1655762"/>
              <a:gd name="connsiteY4694" fmla="*/ 420628 h 1687324"/>
              <a:gd name="connsiteX4695" fmla="*/ 100612 w 1655762"/>
              <a:gd name="connsiteY4695" fmla="*/ 413916 h 1687324"/>
              <a:gd name="connsiteX4696" fmla="*/ 102848 w 1655762"/>
              <a:gd name="connsiteY4696" fmla="*/ 411679 h 1687324"/>
              <a:gd name="connsiteX4697" fmla="*/ 96141 w 1655762"/>
              <a:gd name="connsiteY4697" fmla="*/ 422865 h 1687324"/>
              <a:gd name="connsiteX4698" fmla="*/ 89433 w 1655762"/>
              <a:gd name="connsiteY4698" fmla="*/ 436290 h 1687324"/>
              <a:gd name="connsiteX4699" fmla="*/ 102848 w 1655762"/>
              <a:gd name="connsiteY4699" fmla="*/ 416153 h 1687324"/>
              <a:gd name="connsiteX4700" fmla="*/ 107320 w 1655762"/>
              <a:gd name="connsiteY4700" fmla="*/ 407204 h 1687324"/>
              <a:gd name="connsiteX4701" fmla="*/ 110674 w 1655762"/>
              <a:gd name="connsiteY4701" fmla="*/ 401331 h 1687324"/>
              <a:gd name="connsiteX4702" fmla="*/ 114027 w 1655762"/>
              <a:gd name="connsiteY4702" fmla="*/ 393782 h 1687324"/>
              <a:gd name="connsiteX4703" fmla="*/ 114027 w 1655762"/>
              <a:gd name="connsiteY4703" fmla="*/ 393781 h 1687324"/>
              <a:gd name="connsiteX4704" fmla="*/ 114307 w 1655762"/>
              <a:gd name="connsiteY4704" fmla="*/ 396297 h 1687324"/>
              <a:gd name="connsiteX4705" fmla="*/ 116263 w 1655762"/>
              <a:gd name="connsiteY4705" fmla="*/ 393780 h 1687324"/>
              <a:gd name="connsiteX4706" fmla="*/ 118499 w 1655762"/>
              <a:gd name="connsiteY4706" fmla="*/ 387067 h 1687324"/>
              <a:gd name="connsiteX4707" fmla="*/ 133590 w 1655762"/>
              <a:gd name="connsiteY4707" fmla="*/ 363576 h 1687324"/>
              <a:gd name="connsiteX4708" fmla="*/ 129678 w 1655762"/>
              <a:gd name="connsiteY4708" fmla="*/ 371406 h 1687324"/>
              <a:gd name="connsiteX4709" fmla="*/ 138621 w 1655762"/>
              <a:gd name="connsiteY4709" fmla="*/ 355744 h 1687324"/>
              <a:gd name="connsiteX4710" fmla="*/ 133590 w 1655762"/>
              <a:gd name="connsiteY4710" fmla="*/ 363576 h 1687324"/>
              <a:gd name="connsiteX4711" fmla="*/ 134429 w 1655762"/>
              <a:gd name="connsiteY4711" fmla="*/ 361897 h 1687324"/>
              <a:gd name="connsiteX4712" fmla="*/ 134430 w 1655762"/>
              <a:gd name="connsiteY4712" fmla="*/ 361895 h 1687324"/>
              <a:gd name="connsiteX4713" fmla="*/ 134150 w 1655762"/>
              <a:gd name="connsiteY4713" fmla="*/ 362456 h 1687324"/>
              <a:gd name="connsiteX4714" fmla="*/ 136281 w 1655762"/>
              <a:gd name="connsiteY4714" fmla="*/ 358820 h 1687324"/>
              <a:gd name="connsiteX4715" fmla="*/ 134430 w 1655762"/>
              <a:gd name="connsiteY4715" fmla="*/ 361895 h 1687324"/>
              <a:gd name="connsiteX4716" fmla="*/ 137503 w 1655762"/>
              <a:gd name="connsiteY4716" fmla="*/ 355744 h 1687324"/>
              <a:gd name="connsiteX4717" fmla="*/ 140857 w 1655762"/>
              <a:gd name="connsiteY4717" fmla="*/ 349032 h 1687324"/>
              <a:gd name="connsiteX4718" fmla="*/ 140857 w 1655762"/>
              <a:gd name="connsiteY4718" fmla="*/ 351269 h 1687324"/>
              <a:gd name="connsiteX4719" fmla="*/ 145329 w 1655762"/>
              <a:gd name="connsiteY4719" fmla="*/ 344557 h 1687324"/>
              <a:gd name="connsiteX4720" fmla="*/ 138621 w 1655762"/>
              <a:gd name="connsiteY4720" fmla="*/ 351269 h 1687324"/>
              <a:gd name="connsiteX4721" fmla="*/ 145329 w 1655762"/>
              <a:gd name="connsiteY4721" fmla="*/ 342320 h 1687324"/>
              <a:gd name="connsiteX4722" fmla="*/ 154272 w 1655762"/>
              <a:gd name="connsiteY4722" fmla="*/ 324421 h 1687324"/>
              <a:gd name="connsiteX4723" fmla="*/ 163215 w 1655762"/>
              <a:gd name="connsiteY4723" fmla="*/ 313234 h 1687324"/>
              <a:gd name="connsiteX4724" fmla="*/ 172159 w 1655762"/>
              <a:gd name="connsiteY4724" fmla="*/ 297572 h 1687324"/>
              <a:gd name="connsiteX4725" fmla="*/ 183338 w 1655762"/>
              <a:gd name="connsiteY4725" fmla="*/ 281910 h 1687324"/>
              <a:gd name="connsiteX4726" fmla="*/ 194517 w 1655762"/>
              <a:gd name="connsiteY4726" fmla="*/ 266249 h 1687324"/>
              <a:gd name="connsiteX4727" fmla="*/ 205696 w 1655762"/>
              <a:gd name="connsiteY4727" fmla="*/ 255062 h 1687324"/>
              <a:gd name="connsiteX4728" fmla="*/ 210168 w 1655762"/>
              <a:gd name="connsiteY4728" fmla="*/ 248350 h 1687324"/>
              <a:gd name="connsiteX4729" fmla="*/ 212403 w 1655762"/>
              <a:gd name="connsiteY4729" fmla="*/ 246112 h 1687324"/>
              <a:gd name="connsiteX4730" fmla="*/ 216875 w 1655762"/>
              <a:gd name="connsiteY4730" fmla="*/ 239400 h 1687324"/>
              <a:gd name="connsiteX4731" fmla="*/ 234762 w 1655762"/>
              <a:gd name="connsiteY4731" fmla="*/ 219264 h 1687324"/>
              <a:gd name="connsiteX4732" fmla="*/ 254884 w 1655762"/>
              <a:gd name="connsiteY4732" fmla="*/ 201365 h 1687324"/>
              <a:gd name="connsiteX4733" fmla="*/ 259356 w 1655762"/>
              <a:gd name="connsiteY4733" fmla="*/ 196890 h 1687324"/>
              <a:gd name="connsiteX4734" fmla="*/ 268299 w 1655762"/>
              <a:gd name="connsiteY4734" fmla="*/ 187940 h 1687324"/>
              <a:gd name="connsiteX4735" fmla="*/ 277242 w 1655762"/>
              <a:gd name="connsiteY4735" fmla="*/ 178991 h 1687324"/>
              <a:gd name="connsiteX4736" fmla="*/ 295129 w 1655762"/>
              <a:gd name="connsiteY4736" fmla="*/ 165566 h 1687324"/>
              <a:gd name="connsiteX4737" fmla="*/ 333138 w 1655762"/>
              <a:gd name="connsiteY4737" fmla="*/ 136480 h 1687324"/>
              <a:gd name="connsiteX4738" fmla="*/ 351024 w 1655762"/>
              <a:gd name="connsiteY4738" fmla="*/ 123056 h 1687324"/>
              <a:gd name="connsiteX4739" fmla="*/ 353260 w 1655762"/>
              <a:gd name="connsiteY4739" fmla="*/ 123056 h 1687324"/>
              <a:gd name="connsiteX4740" fmla="*/ 364439 w 1655762"/>
              <a:gd name="connsiteY4740" fmla="*/ 114107 h 1687324"/>
              <a:gd name="connsiteX4741" fmla="*/ 377854 w 1655762"/>
              <a:gd name="connsiteY4741" fmla="*/ 107395 h 1687324"/>
              <a:gd name="connsiteX4742" fmla="*/ 402448 w 1655762"/>
              <a:gd name="connsiteY4742" fmla="*/ 91733 h 1687324"/>
              <a:gd name="connsiteX4743" fmla="*/ 422571 w 1655762"/>
              <a:gd name="connsiteY4743" fmla="*/ 80546 h 1687324"/>
              <a:gd name="connsiteX4744" fmla="*/ 435986 w 1655762"/>
              <a:gd name="connsiteY4744" fmla="*/ 73834 h 1687324"/>
              <a:gd name="connsiteX4745" fmla="*/ 440457 w 1655762"/>
              <a:gd name="connsiteY4745" fmla="*/ 71596 h 1687324"/>
              <a:gd name="connsiteX4746" fmla="*/ 447165 w 1655762"/>
              <a:gd name="connsiteY4746" fmla="*/ 67122 h 1687324"/>
              <a:gd name="connsiteX4747" fmla="*/ 471759 w 1655762"/>
              <a:gd name="connsiteY4747" fmla="*/ 55935 h 1687324"/>
              <a:gd name="connsiteX4748" fmla="*/ 503060 w 1655762"/>
              <a:gd name="connsiteY4748" fmla="*/ 42510 h 1687324"/>
              <a:gd name="connsiteX4749" fmla="*/ 529890 w 1655762"/>
              <a:gd name="connsiteY4749" fmla="*/ 33561 h 1687324"/>
              <a:gd name="connsiteX4750" fmla="*/ 527654 w 1655762"/>
              <a:gd name="connsiteY4750" fmla="*/ 35798 h 1687324"/>
              <a:gd name="connsiteX4751" fmla="*/ 583550 w 1655762"/>
              <a:gd name="connsiteY4751" fmla="*/ 17899 h 1687324"/>
              <a:gd name="connsiteX4752" fmla="*/ 561192 w 1655762"/>
              <a:gd name="connsiteY4752" fmla="*/ 24611 h 1687324"/>
              <a:gd name="connsiteX4753" fmla="*/ 538833 w 1655762"/>
              <a:gd name="connsiteY4753" fmla="*/ 33561 h 1687324"/>
              <a:gd name="connsiteX4754" fmla="*/ 498589 w 1655762"/>
              <a:gd name="connsiteY4754" fmla="*/ 51460 h 1687324"/>
              <a:gd name="connsiteX4755" fmla="*/ 469523 w 1655762"/>
              <a:gd name="connsiteY4755" fmla="*/ 64884 h 1687324"/>
              <a:gd name="connsiteX4756" fmla="*/ 440457 w 1655762"/>
              <a:gd name="connsiteY4756" fmla="*/ 80546 h 1687324"/>
              <a:gd name="connsiteX4757" fmla="*/ 384562 w 1655762"/>
              <a:gd name="connsiteY4757" fmla="*/ 114107 h 1687324"/>
              <a:gd name="connsiteX4758" fmla="*/ 371147 w 1655762"/>
              <a:gd name="connsiteY4758" fmla="*/ 120819 h 1687324"/>
              <a:gd name="connsiteX4759" fmla="*/ 359968 w 1655762"/>
              <a:gd name="connsiteY4759" fmla="*/ 129768 h 1687324"/>
              <a:gd name="connsiteX4760" fmla="*/ 335374 w 1655762"/>
              <a:gd name="connsiteY4760" fmla="*/ 147667 h 1687324"/>
              <a:gd name="connsiteX4761" fmla="*/ 288421 w 1655762"/>
              <a:gd name="connsiteY4761" fmla="*/ 185703 h 1687324"/>
              <a:gd name="connsiteX4762" fmla="*/ 299600 w 1655762"/>
              <a:gd name="connsiteY4762" fmla="*/ 181228 h 1687324"/>
              <a:gd name="connsiteX4763" fmla="*/ 275006 w 1655762"/>
              <a:gd name="connsiteY4763" fmla="*/ 201365 h 1687324"/>
              <a:gd name="connsiteX4764" fmla="*/ 266569 w 1655762"/>
              <a:gd name="connsiteY4764" fmla="*/ 209808 h 1687324"/>
              <a:gd name="connsiteX4765" fmla="*/ 252648 w 1655762"/>
              <a:gd name="connsiteY4765" fmla="*/ 223738 h 1687324"/>
              <a:gd name="connsiteX4766" fmla="*/ 257120 w 1655762"/>
              <a:gd name="connsiteY4766" fmla="*/ 219264 h 1687324"/>
              <a:gd name="connsiteX4767" fmla="*/ 266569 w 1655762"/>
              <a:gd name="connsiteY4767" fmla="*/ 209808 h 1687324"/>
              <a:gd name="connsiteX4768" fmla="*/ 266622 w 1655762"/>
              <a:gd name="connsiteY4768" fmla="*/ 209755 h 1687324"/>
              <a:gd name="connsiteX4769" fmla="*/ 272771 w 1655762"/>
              <a:gd name="connsiteY4769" fmla="*/ 203602 h 1687324"/>
              <a:gd name="connsiteX4770" fmla="*/ 297365 w 1655762"/>
              <a:gd name="connsiteY4770" fmla="*/ 183466 h 1687324"/>
              <a:gd name="connsiteX4771" fmla="*/ 308544 w 1655762"/>
              <a:gd name="connsiteY4771" fmla="*/ 174516 h 1687324"/>
              <a:gd name="connsiteX4772" fmla="*/ 321959 w 1655762"/>
              <a:gd name="connsiteY4772" fmla="*/ 163329 h 1687324"/>
              <a:gd name="connsiteX4773" fmla="*/ 324194 w 1655762"/>
              <a:gd name="connsiteY4773" fmla="*/ 161092 h 1687324"/>
              <a:gd name="connsiteX4774" fmla="*/ 342081 w 1655762"/>
              <a:gd name="connsiteY4774" fmla="*/ 147667 h 1687324"/>
              <a:gd name="connsiteX4775" fmla="*/ 366675 w 1655762"/>
              <a:gd name="connsiteY4775" fmla="*/ 132006 h 1687324"/>
              <a:gd name="connsiteX4776" fmla="*/ 362203 w 1655762"/>
              <a:gd name="connsiteY4776" fmla="*/ 134243 h 1687324"/>
              <a:gd name="connsiteX4777" fmla="*/ 375618 w 1655762"/>
              <a:gd name="connsiteY4777" fmla="*/ 125294 h 1687324"/>
              <a:gd name="connsiteX4778" fmla="*/ 377854 w 1655762"/>
              <a:gd name="connsiteY4778" fmla="*/ 125294 h 1687324"/>
              <a:gd name="connsiteX4779" fmla="*/ 397977 w 1655762"/>
              <a:gd name="connsiteY4779" fmla="*/ 111869 h 1687324"/>
              <a:gd name="connsiteX4780" fmla="*/ 420335 w 1655762"/>
              <a:gd name="connsiteY4780" fmla="*/ 98445 h 1687324"/>
              <a:gd name="connsiteX4781" fmla="*/ 424806 w 1655762"/>
              <a:gd name="connsiteY4781" fmla="*/ 98445 h 1687324"/>
              <a:gd name="connsiteX4782" fmla="*/ 433750 w 1655762"/>
              <a:gd name="connsiteY4782" fmla="*/ 93970 h 1687324"/>
              <a:gd name="connsiteX4783" fmla="*/ 435986 w 1655762"/>
              <a:gd name="connsiteY4783" fmla="*/ 91733 h 1687324"/>
              <a:gd name="connsiteX4784" fmla="*/ 444929 w 1655762"/>
              <a:gd name="connsiteY4784" fmla="*/ 87258 h 1687324"/>
              <a:gd name="connsiteX4785" fmla="*/ 447165 w 1655762"/>
              <a:gd name="connsiteY4785" fmla="*/ 87258 h 1687324"/>
              <a:gd name="connsiteX4786" fmla="*/ 465051 w 1655762"/>
              <a:gd name="connsiteY4786" fmla="*/ 76071 h 1687324"/>
              <a:gd name="connsiteX4787" fmla="*/ 478465 w 1655762"/>
              <a:gd name="connsiteY4787" fmla="*/ 71597 h 1687324"/>
              <a:gd name="connsiteX4788" fmla="*/ 474126 w 1655762"/>
              <a:gd name="connsiteY4788" fmla="*/ 74492 h 1687324"/>
              <a:gd name="connsiteX4789" fmla="*/ 473715 w 1655762"/>
              <a:gd name="connsiteY4789" fmla="*/ 74673 h 1687324"/>
              <a:gd name="connsiteX4790" fmla="*/ 471759 w 1655762"/>
              <a:gd name="connsiteY4790" fmla="*/ 76071 h 1687324"/>
              <a:gd name="connsiteX4791" fmla="*/ 462815 w 1655762"/>
              <a:gd name="connsiteY4791" fmla="*/ 80546 h 1687324"/>
              <a:gd name="connsiteX4792" fmla="*/ 476230 w 1655762"/>
              <a:gd name="connsiteY4792" fmla="*/ 76071 h 1687324"/>
              <a:gd name="connsiteX4793" fmla="*/ 487410 w 1655762"/>
              <a:gd name="connsiteY4793" fmla="*/ 69359 h 1687324"/>
              <a:gd name="connsiteX4794" fmla="*/ 485174 w 1655762"/>
              <a:gd name="connsiteY4794" fmla="*/ 69359 h 1687324"/>
              <a:gd name="connsiteX4795" fmla="*/ 500824 w 1655762"/>
              <a:gd name="connsiteY4795" fmla="*/ 64884 h 1687324"/>
              <a:gd name="connsiteX4796" fmla="*/ 494117 w 1655762"/>
              <a:gd name="connsiteY4796" fmla="*/ 67122 h 1687324"/>
              <a:gd name="connsiteX4797" fmla="*/ 496353 w 1655762"/>
              <a:gd name="connsiteY4797" fmla="*/ 67122 h 1687324"/>
              <a:gd name="connsiteX4798" fmla="*/ 503340 w 1655762"/>
              <a:gd name="connsiteY4798" fmla="*/ 63766 h 1687324"/>
              <a:gd name="connsiteX4799" fmla="*/ 512004 w 1655762"/>
              <a:gd name="connsiteY4799" fmla="*/ 60409 h 1687324"/>
              <a:gd name="connsiteX4800" fmla="*/ 516475 w 1655762"/>
              <a:gd name="connsiteY4800" fmla="*/ 58172 h 1687324"/>
              <a:gd name="connsiteX4801" fmla="*/ 505296 w 1655762"/>
              <a:gd name="connsiteY4801" fmla="*/ 64884 h 1687324"/>
              <a:gd name="connsiteX4802" fmla="*/ 534362 w 1655762"/>
              <a:gd name="connsiteY4802" fmla="*/ 51460 h 1687324"/>
              <a:gd name="connsiteX4803" fmla="*/ 535609 w 1655762"/>
              <a:gd name="connsiteY4803" fmla="*/ 52458 h 1687324"/>
              <a:gd name="connsiteX4804" fmla="*/ 532126 w 1655762"/>
              <a:gd name="connsiteY4804" fmla="*/ 53697 h 1687324"/>
              <a:gd name="connsiteX4805" fmla="*/ 535759 w 1655762"/>
              <a:gd name="connsiteY4805" fmla="*/ 52579 h 1687324"/>
              <a:gd name="connsiteX4806" fmla="*/ 535609 w 1655762"/>
              <a:gd name="connsiteY4806" fmla="*/ 52458 h 1687324"/>
              <a:gd name="connsiteX4807" fmla="*/ 544703 w 1655762"/>
              <a:gd name="connsiteY4807" fmla="*/ 49223 h 1687324"/>
              <a:gd name="connsiteX4808" fmla="*/ 552248 w 1655762"/>
              <a:gd name="connsiteY4808" fmla="*/ 44748 h 1687324"/>
              <a:gd name="connsiteX4809" fmla="*/ 567899 w 1655762"/>
              <a:gd name="connsiteY4809" fmla="*/ 40273 h 1687324"/>
              <a:gd name="connsiteX4810" fmla="*/ 561192 w 1655762"/>
              <a:gd name="connsiteY4810" fmla="*/ 40273 h 1687324"/>
              <a:gd name="connsiteX4811" fmla="*/ 576842 w 1655762"/>
              <a:gd name="connsiteY4811" fmla="*/ 38036 h 1687324"/>
              <a:gd name="connsiteX4812" fmla="*/ 579078 w 1655762"/>
              <a:gd name="connsiteY4812" fmla="*/ 35798 h 1687324"/>
              <a:gd name="connsiteX4813" fmla="*/ 581314 w 1655762"/>
              <a:gd name="connsiteY4813" fmla="*/ 35798 h 1687324"/>
              <a:gd name="connsiteX4814" fmla="*/ 592493 w 1655762"/>
              <a:gd name="connsiteY4814" fmla="*/ 33561 h 1687324"/>
              <a:gd name="connsiteX4815" fmla="*/ 596965 w 1655762"/>
              <a:gd name="connsiteY4815" fmla="*/ 31323 h 1687324"/>
              <a:gd name="connsiteX4816" fmla="*/ 713228 w 1655762"/>
              <a:gd name="connsiteY4816" fmla="*/ 6712 h 1687324"/>
              <a:gd name="connsiteX4817" fmla="*/ 746765 w 1655762"/>
              <a:gd name="connsiteY4817" fmla="*/ 2238 h 1687324"/>
              <a:gd name="connsiteX4818" fmla="*/ 753472 w 1655762"/>
              <a:gd name="connsiteY4818" fmla="*/ 2238 h 1687324"/>
              <a:gd name="connsiteX4819" fmla="*/ 762416 w 1655762"/>
              <a:gd name="connsiteY4819" fmla="*/ 2238 h 1687324"/>
              <a:gd name="connsiteX4820" fmla="*/ 766887 w 1655762"/>
              <a:gd name="connsiteY4820" fmla="*/ 2238 h 1687324"/>
              <a:gd name="connsiteX4821" fmla="*/ 768204 w 1655762"/>
              <a:gd name="connsiteY4821" fmla="*/ 1410 h 1687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</a:cxnLst>
            <a:rect l="l" t="t" r="r" b="b"/>
            <a:pathLst>
              <a:path w="1655762" h="1687324">
                <a:moveTo>
                  <a:pt x="648004" y="1660478"/>
                </a:moveTo>
                <a:cubicBezTo>
                  <a:pt x="652473" y="1660478"/>
                  <a:pt x="659177" y="1662715"/>
                  <a:pt x="663646" y="1662715"/>
                </a:cubicBezTo>
                <a:lnTo>
                  <a:pt x="686581" y="1667636"/>
                </a:lnTo>
                <a:lnTo>
                  <a:pt x="683756" y="1667189"/>
                </a:lnTo>
                <a:cubicBezTo>
                  <a:pt x="674818" y="1664952"/>
                  <a:pt x="668115" y="1662715"/>
                  <a:pt x="659177" y="1662715"/>
                </a:cubicBezTo>
                <a:cubicBezTo>
                  <a:pt x="654708" y="1660478"/>
                  <a:pt x="652473" y="1660478"/>
                  <a:pt x="648004" y="1660478"/>
                </a:cubicBezTo>
                <a:close/>
                <a:moveTo>
                  <a:pt x="655371" y="1644378"/>
                </a:moveTo>
                <a:lnTo>
                  <a:pt x="663574" y="1646049"/>
                </a:lnTo>
                <a:cubicBezTo>
                  <a:pt x="663574" y="1646049"/>
                  <a:pt x="661410" y="1646049"/>
                  <a:pt x="658974" y="1645719"/>
                </a:cubicBezTo>
                <a:close/>
                <a:moveTo>
                  <a:pt x="652759" y="1643407"/>
                </a:moveTo>
                <a:lnTo>
                  <a:pt x="655371" y="1644378"/>
                </a:lnTo>
                <a:lnTo>
                  <a:pt x="654916" y="1644286"/>
                </a:lnTo>
                <a:close/>
                <a:moveTo>
                  <a:pt x="652751" y="1643404"/>
                </a:moveTo>
                <a:lnTo>
                  <a:pt x="652759" y="1643407"/>
                </a:lnTo>
                <a:lnTo>
                  <a:pt x="652753" y="1643405"/>
                </a:lnTo>
                <a:close/>
                <a:moveTo>
                  <a:pt x="607783" y="1633631"/>
                </a:moveTo>
                <a:cubicBezTo>
                  <a:pt x="612252" y="1633631"/>
                  <a:pt x="616721" y="1635869"/>
                  <a:pt x="623425" y="1635869"/>
                </a:cubicBezTo>
                <a:lnTo>
                  <a:pt x="620912" y="1635869"/>
                </a:lnTo>
                <a:lnTo>
                  <a:pt x="632363" y="1638106"/>
                </a:lnTo>
                <a:cubicBezTo>
                  <a:pt x="632363" y="1638106"/>
                  <a:pt x="632363" y="1638106"/>
                  <a:pt x="627894" y="1638106"/>
                </a:cubicBezTo>
                <a:cubicBezTo>
                  <a:pt x="625659" y="1635869"/>
                  <a:pt x="623425" y="1635869"/>
                  <a:pt x="618956" y="1635869"/>
                </a:cubicBezTo>
                <a:lnTo>
                  <a:pt x="620911" y="1635869"/>
                </a:lnTo>
                <a:cubicBezTo>
                  <a:pt x="616163" y="1634750"/>
                  <a:pt x="611135" y="1633631"/>
                  <a:pt x="607783" y="1633631"/>
                </a:cubicBezTo>
                <a:close/>
                <a:moveTo>
                  <a:pt x="1244615" y="1577701"/>
                </a:moveTo>
                <a:cubicBezTo>
                  <a:pt x="1242380" y="1579939"/>
                  <a:pt x="1226739" y="1584413"/>
                  <a:pt x="1213332" y="1591125"/>
                </a:cubicBezTo>
                <a:cubicBezTo>
                  <a:pt x="1215566" y="1588887"/>
                  <a:pt x="1222270" y="1586650"/>
                  <a:pt x="1228973" y="1584413"/>
                </a:cubicBezTo>
                <a:lnTo>
                  <a:pt x="1235677" y="1579939"/>
                </a:lnTo>
                <a:lnTo>
                  <a:pt x="1240146" y="1579659"/>
                </a:lnTo>
                <a:cubicBezTo>
                  <a:pt x="1242380" y="1578820"/>
                  <a:pt x="1244615" y="1577701"/>
                  <a:pt x="1244615" y="1577701"/>
                </a:cubicBezTo>
                <a:close/>
                <a:moveTo>
                  <a:pt x="1269194" y="1559804"/>
                </a:moveTo>
                <a:cubicBezTo>
                  <a:pt x="1269194" y="1562041"/>
                  <a:pt x="1262491" y="1564278"/>
                  <a:pt x="1260256" y="1566515"/>
                </a:cubicBezTo>
                <a:cubicBezTo>
                  <a:pt x="1249084" y="1573227"/>
                  <a:pt x="1249084" y="1573227"/>
                  <a:pt x="1242380" y="1577701"/>
                </a:cubicBezTo>
                <a:lnTo>
                  <a:pt x="1235677" y="1579939"/>
                </a:lnTo>
                <a:lnTo>
                  <a:pt x="1249084" y="1570990"/>
                </a:lnTo>
                <a:lnTo>
                  <a:pt x="1253106" y="1568753"/>
                </a:lnTo>
                <a:lnTo>
                  <a:pt x="1253553" y="1568753"/>
                </a:lnTo>
                <a:lnTo>
                  <a:pt x="1255784" y="1567263"/>
                </a:lnTo>
                <a:close/>
                <a:moveTo>
                  <a:pt x="1296753" y="1540415"/>
                </a:moveTo>
                <a:lnTo>
                  <a:pt x="1294891" y="1541907"/>
                </a:lnTo>
                <a:lnTo>
                  <a:pt x="1291539" y="1544144"/>
                </a:lnTo>
                <a:lnTo>
                  <a:pt x="1284745" y="1547545"/>
                </a:lnTo>
                <a:lnTo>
                  <a:pt x="1290377" y="1543607"/>
                </a:lnTo>
                <a:close/>
                <a:moveTo>
                  <a:pt x="366455" y="1515058"/>
                </a:moveTo>
                <a:lnTo>
                  <a:pt x="366457" y="1515059"/>
                </a:lnTo>
                <a:lnTo>
                  <a:pt x="366457" y="1515060"/>
                </a:lnTo>
                <a:close/>
                <a:moveTo>
                  <a:pt x="432213" y="1509584"/>
                </a:moveTo>
                <a:lnTo>
                  <a:pt x="432934" y="1510026"/>
                </a:lnTo>
                <a:cubicBezTo>
                  <a:pt x="438520" y="1513382"/>
                  <a:pt x="443548" y="1516179"/>
                  <a:pt x="446900" y="1517297"/>
                </a:cubicBezTo>
                <a:lnTo>
                  <a:pt x="438742" y="1512397"/>
                </a:lnTo>
                <a:close/>
                <a:moveTo>
                  <a:pt x="352913" y="1506437"/>
                </a:moveTo>
                <a:lnTo>
                  <a:pt x="354727" y="1507510"/>
                </a:lnTo>
                <a:lnTo>
                  <a:pt x="362370" y="1511786"/>
                </a:lnTo>
                <a:lnTo>
                  <a:pt x="366452" y="1515055"/>
                </a:lnTo>
                <a:lnTo>
                  <a:pt x="366455" y="1515058"/>
                </a:lnTo>
                <a:lnTo>
                  <a:pt x="355285" y="1508348"/>
                </a:lnTo>
                <a:close/>
                <a:moveTo>
                  <a:pt x="348582" y="1502946"/>
                </a:moveTo>
                <a:lnTo>
                  <a:pt x="352913" y="1506437"/>
                </a:lnTo>
                <a:lnTo>
                  <a:pt x="348582" y="1503874"/>
                </a:lnTo>
                <a:close/>
                <a:moveTo>
                  <a:pt x="344380" y="1499560"/>
                </a:moveTo>
                <a:lnTo>
                  <a:pt x="348582" y="1502084"/>
                </a:lnTo>
                <a:lnTo>
                  <a:pt x="348582" y="1502946"/>
                </a:lnTo>
                <a:close/>
                <a:moveTo>
                  <a:pt x="344113" y="1499400"/>
                </a:moveTo>
                <a:lnTo>
                  <a:pt x="344203" y="1499418"/>
                </a:lnTo>
                <a:lnTo>
                  <a:pt x="344380" y="1499560"/>
                </a:lnTo>
                <a:close/>
                <a:moveTo>
                  <a:pt x="337409" y="1494925"/>
                </a:moveTo>
                <a:lnTo>
                  <a:pt x="343786" y="1499089"/>
                </a:lnTo>
                <a:lnTo>
                  <a:pt x="344113" y="1499400"/>
                </a:lnTo>
                <a:cubicBezTo>
                  <a:pt x="341878" y="1497162"/>
                  <a:pt x="339644" y="1494925"/>
                  <a:pt x="337409" y="1494925"/>
                </a:cubicBezTo>
                <a:close/>
                <a:moveTo>
                  <a:pt x="400647" y="1491570"/>
                </a:moveTo>
                <a:lnTo>
                  <a:pt x="401372" y="1491849"/>
                </a:lnTo>
                <a:cubicBezTo>
                  <a:pt x="403327" y="1492688"/>
                  <a:pt x="405562" y="1493807"/>
                  <a:pt x="406679" y="1494925"/>
                </a:cubicBezTo>
                <a:close/>
                <a:moveTo>
                  <a:pt x="398858" y="1487934"/>
                </a:moveTo>
                <a:lnTo>
                  <a:pt x="401093" y="1489612"/>
                </a:lnTo>
                <a:cubicBezTo>
                  <a:pt x="402210" y="1490451"/>
                  <a:pt x="402210" y="1490451"/>
                  <a:pt x="402210" y="1490451"/>
                </a:cubicBezTo>
                <a:cubicBezTo>
                  <a:pt x="402210" y="1490451"/>
                  <a:pt x="400534" y="1489333"/>
                  <a:pt x="398858" y="1487934"/>
                </a:cubicBezTo>
                <a:close/>
                <a:moveTo>
                  <a:pt x="331646" y="1487271"/>
                </a:moveTo>
                <a:lnTo>
                  <a:pt x="333521" y="1487772"/>
                </a:lnTo>
                <a:lnTo>
                  <a:pt x="334616" y="1488493"/>
                </a:lnTo>
                <a:lnTo>
                  <a:pt x="334896" y="1489472"/>
                </a:lnTo>
                <a:close/>
                <a:moveTo>
                  <a:pt x="393272" y="1485976"/>
                </a:moveTo>
                <a:lnTo>
                  <a:pt x="394947" y="1486535"/>
                </a:lnTo>
                <a:lnTo>
                  <a:pt x="394948" y="1486536"/>
                </a:lnTo>
                <a:lnTo>
                  <a:pt x="394948" y="1486536"/>
                </a:lnTo>
                <a:lnTo>
                  <a:pt x="397741" y="1488214"/>
                </a:lnTo>
                <a:cubicBezTo>
                  <a:pt x="395506" y="1488214"/>
                  <a:pt x="393272" y="1485976"/>
                  <a:pt x="393272" y="1485976"/>
                </a:cubicBezTo>
                <a:close/>
                <a:moveTo>
                  <a:pt x="1369950" y="1485095"/>
                </a:moveTo>
                <a:lnTo>
                  <a:pt x="1349636" y="1501637"/>
                </a:lnTo>
                <a:cubicBezTo>
                  <a:pt x="1351871" y="1499400"/>
                  <a:pt x="1360809" y="1492688"/>
                  <a:pt x="1365278" y="1488214"/>
                </a:cubicBezTo>
                <a:close/>
                <a:moveTo>
                  <a:pt x="328474" y="1484962"/>
                </a:moveTo>
                <a:lnTo>
                  <a:pt x="330147" y="1486256"/>
                </a:lnTo>
                <a:lnTo>
                  <a:pt x="331646" y="1487271"/>
                </a:lnTo>
                <a:lnTo>
                  <a:pt x="330985" y="1487095"/>
                </a:lnTo>
                <a:close/>
                <a:moveTo>
                  <a:pt x="324002" y="1481502"/>
                </a:moveTo>
                <a:lnTo>
                  <a:pt x="325780" y="1482673"/>
                </a:lnTo>
                <a:lnTo>
                  <a:pt x="328474" y="1484962"/>
                </a:lnTo>
                <a:close/>
                <a:moveTo>
                  <a:pt x="1179815" y="1464723"/>
                </a:moveTo>
                <a:lnTo>
                  <a:pt x="1170876" y="1470316"/>
                </a:lnTo>
                <a:cubicBezTo>
                  <a:pt x="1177580" y="1465842"/>
                  <a:pt x="1168642" y="1470316"/>
                  <a:pt x="1164173" y="1472553"/>
                </a:cubicBezTo>
                <a:close/>
                <a:moveTo>
                  <a:pt x="364223" y="1463604"/>
                </a:moveTo>
                <a:lnTo>
                  <a:pt x="370592" y="1467855"/>
                </a:lnTo>
                <a:lnTo>
                  <a:pt x="364223" y="1463604"/>
                </a:lnTo>
                <a:close/>
                <a:moveTo>
                  <a:pt x="1185176" y="1461368"/>
                </a:moveTo>
                <a:lnTo>
                  <a:pt x="1182049" y="1463604"/>
                </a:lnTo>
                <a:lnTo>
                  <a:pt x="1179815" y="1464723"/>
                </a:lnTo>
                <a:close/>
                <a:moveTo>
                  <a:pt x="359754" y="1456893"/>
                </a:moveTo>
                <a:cubicBezTo>
                  <a:pt x="359754" y="1456893"/>
                  <a:pt x="364223" y="1459130"/>
                  <a:pt x="366458" y="1461367"/>
                </a:cubicBezTo>
                <a:lnTo>
                  <a:pt x="365181" y="1461239"/>
                </a:lnTo>
                <a:close/>
                <a:moveTo>
                  <a:pt x="1421606" y="1451421"/>
                </a:moveTo>
                <a:lnTo>
                  <a:pt x="1421606" y="1451422"/>
                </a:lnTo>
                <a:lnTo>
                  <a:pt x="1421605" y="1451423"/>
                </a:lnTo>
                <a:close/>
                <a:moveTo>
                  <a:pt x="1423987" y="1449199"/>
                </a:moveTo>
                <a:lnTo>
                  <a:pt x="1421606" y="1451421"/>
                </a:lnTo>
                <a:lnTo>
                  <a:pt x="1421904" y="1450310"/>
                </a:lnTo>
                <a:cubicBezTo>
                  <a:pt x="1422797" y="1449755"/>
                  <a:pt x="1423987" y="1449199"/>
                  <a:pt x="1423987" y="1449199"/>
                </a:cubicBezTo>
                <a:close/>
                <a:moveTo>
                  <a:pt x="1206624" y="1447947"/>
                </a:moveTo>
                <a:lnTo>
                  <a:pt x="1188752" y="1459130"/>
                </a:lnTo>
                <a:lnTo>
                  <a:pt x="1185176" y="1461368"/>
                </a:lnTo>
                <a:lnTo>
                  <a:pt x="1197690" y="1452418"/>
                </a:lnTo>
                <a:close/>
                <a:moveTo>
                  <a:pt x="1206631" y="1447943"/>
                </a:moveTo>
                <a:lnTo>
                  <a:pt x="1206624" y="1447947"/>
                </a:lnTo>
                <a:lnTo>
                  <a:pt x="1206628" y="1447944"/>
                </a:lnTo>
                <a:close/>
                <a:moveTo>
                  <a:pt x="274848" y="1443474"/>
                </a:moveTo>
                <a:lnTo>
                  <a:pt x="279033" y="1446826"/>
                </a:lnTo>
                <a:cubicBezTo>
                  <a:pt x="280988" y="1448504"/>
                  <a:pt x="282664" y="1450181"/>
                  <a:pt x="281547" y="1450181"/>
                </a:cubicBezTo>
                <a:close/>
                <a:moveTo>
                  <a:pt x="274843" y="1443470"/>
                </a:moveTo>
                <a:lnTo>
                  <a:pt x="274846" y="1443472"/>
                </a:lnTo>
                <a:lnTo>
                  <a:pt x="274848" y="1443474"/>
                </a:lnTo>
                <a:close/>
                <a:moveTo>
                  <a:pt x="1217801" y="1441232"/>
                </a:moveTo>
                <a:lnTo>
                  <a:pt x="1218918" y="1441232"/>
                </a:lnTo>
                <a:lnTo>
                  <a:pt x="1215566" y="1443470"/>
                </a:lnTo>
                <a:lnTo>
                  <a:pt x="1206631" y="1447943"/>
                </a:lnTo>
                <a:close/>
                <a:moveTo>
                  <a:pt x="335175" y="1440487"/>
                </a:moveTo>
                <a:lnTo>
                  <a:pt x="339644" y="1443470"/>
                </a:lnTo>
                <a:lnTo>
                  <a:pt x="346347" y="1447944"/>
                </a:lnTo>
                <a:lnTo>
                  <a:pt x="348492" y="1449823"/>
                </a:lnTo>
                <a:lnTo>
                  <a:pt x="348582" y="1450181"/>
                </a:lnTo>
                <a:lnTo>
                  <a:pt x="348901" y="1450181"/>
                </a:lnTo>
                <a:lnTo>
                  <a:pt x="364223" y="1463604"/>
                </a:lnTo>
                <a:lnTo>
                  <a:pt x="357520" y="1459130"/>
                </a:lnTo>
                <a:cubicBezTo>
                  <a:pt x="355285" y="1456893"/>
                  <a:pt x="353051" y="1454656"/>
                  <a:pt x="350816" y="1454656"/>
                </a:cubicBezTo>
                <a:cubicBezTo>
                  <a:pt x="347465" y="1452418"/>
                  <a:pt x="343554" y="1449622"/>
                  <a:pt x="340482" y="1447105"/>
                </a:cubicBezTo>
                <a:lnTo>
                  <a:pt x="335177" y="1441235"/>
                </a:lnTo>
                <a:lnTo>
                  <a:pt x="341878" y="1447944"/>
                </a:lnTo>
                <a:cubicBezTo>
                  <a:pt x="341878" y="1445707"/>
                  <a:pt x="337409" y="1443470"/>
                  <a:pt x="335175" y="1441232"/>
                </a:cubicBezTo>
                <a:close/>
                <a:moveTo>
                  <a:pt x="339644" y="1438995"/>
                </a:moveTo>
                <a:cubicBezTo>
                  <a:pt x="341878" y="1441232"/>
                  <a:pt x="341878" y="1438995"/>
                  <a:pt x="341878" y="1438995"/>
                </a:cubicBezTo>
                <a:lnTo>
                  <a:pt x="353051" y="1447944"/>
                </a:lnTo>
                <a:cubicBezTo>
                  <a:pt x="348582" y="1443470"/>
                  <a:pt x="348582" y="1443470"/>
                  <a:pt x="348582" y="1445707"/>
                </a:cubicBezTo>
                <a:lnTo>
                  <a:pt x="344112" y="1443469"/>
                </a:lnTo>
                <a:close/>
                <a:moveTo>
                  <a:pt x="332940" y="1438995"/>
                </a:moveTo>
                <a:lnTo>
                  <a:pt x="333646" y="1439466"/>
                </a:lnTo>
                <a:lnTo>
                  <a:pt x="335175" y="1441232"/>
                </a:lnTo>
                <a:lnTo>
                  <a:pt x="335177" y="1441235"/>
                </a:lnTo>
                <a:close/>
                <a:moveTo>
                  <a:pt x="268140" y="1436758"/>
                </a:moveTo>
                <a:cubicBezTo>
                  <a:pt x="268140" y="1436758"/>
                  <a:pt x="270374" y="1438995"/>
                  <a:pt x="272609" y="1441232"/>
                </a:cubicBezTo>
                <a:cubicBezTo>
                  <a:pt x="274843" y="1441232"/>
                  <a:pt x="279312" y="1445707"/>
                  <a:pt x="279312" y="1445707"/>
                </a:cubicBezTo>
                <a:cubicBezTo>
                  <a:pt x="281547" y="1447944"/>
                  <a:pt x="281547" y="1447944"/>
                  <a:pt x="281547" y="1447944"/>
                </a:cubicBezTo>
                <a:cubicBezTo>
                  <a:pt x="281547" y="1447944"/>
                  <a:pt x="281547" y="1447944"/>
                  <a:pt x="280709" y="1447385"/>
                </a:cubicBezTo>
                <a:lnTo>
                  <a:pt x="274846" y="1443472"/>
                </a:lnTo>
                <a:close/>
                <a:moveTo>
                  <a:pt x="326237" y="1434521"/>
                </a:moveTo>
                <a:lnTo>
                  <a:pt x="332940" y="1438995"/>
                </a:lnTo>
                <a:cubicBezTo>
                  <a:pt x="330706" y="1438995"/>
                  <a:pt x="332940" y="1438995"/>
                  <a:pt x="332940" y="1441232"/>
                </a:cubicBezTo>
                <a:cubicBezTo>
                  <a:pt x="328471" y="1436758"/>
                  <a:pt x="330706" y="1438995"/>
                  <a:pt x="326237" y="1434521"/>
                </a:cubicBezTo>
                <a:close/>
                <a:moveTo>
                  <a:pt x="327912" y="1429673"/>
                </a:moveTo>
                <a:lnTo>
                  <a:pt x="328471" y="1430046"/>
                </a:lnTo>
                <a:lnTo>
                  <a:pt x="328127" y="1429874"/>
                </a:lnTo>
                <a:close/>
                <a:moveTo>
                  <a:pt x="325678" y="1428182"/>
                </a:moveTo>
                <a:lnTo>
                  <a:pt x="326516" y="1428369"/>
                </a:lnTo>
                <a:lnTo>
                  <a:pt x="327912" y="1429673"/>
                </a:lnTo>
                <a:close/>
                <a:moveTo>
                  <a:pt x="321771" y="1427812"/>
                </a:moveTo>
                <a:lnTo>
                  <a:pt x="323444" y="1428928"/>
                </a:lnTo>
                <a:lnTo>
                  <a:pt x="323630" y="1429301"/>
                </a:lnTo>
                <a:close/>
                <a:moveTo>
                  <a:pt x="321769" y="1427810"/>
                </a:moveTo>
                <a:lnTo>
                  <a:pt x="321771" y="1427812"/>
                </a:lnTo>
                <a:lnTo>
                  <a:pt x="321770" y="1427811"/>
                </a:lnTo>
                <a:close/>
                <a:moveTo>
                  <a:pt x="324002" y="1427809"/>
                </a:moveTo>
                <a:lnTo>
                  <a:pt x="328127" y="1429874"/>
                </a:lnTo>
                <a:lnTo>
                  <a:pt x="330706" y="1432284"/>
                </a:lnTo>
                <a:cubicBezTo>
                  <a:pt x="332940" y="1432284"/>
                  <a:pt x="335175" y="1436758"/>
                  <a:pt x="332940" y="1434521"/>
                </a:cubicBezTo>
                <a:cubicBezTo>
                  <a:pt x="335175" y="1436758"/>
                  <a:pt x="339644" y="1441232"/>
                  <a:pt x="339644" y="1441232"/>
                </a:cubicBezTo>
                <a:cubicBezTo>
                  <a:pt x="340761" y="1442351"/>
                  <a:pt x="341320" y="1442351"/>
                  <a:pt x="342437" y="1442631"/>
                </a:cubicBezTo>
                <a:lnTo>
                  <a:pt x="344112" y="1443469"/>
                </a:lnTo>
                <a:lnTo>
                  <a:pt x="344113" y="1443470"/>
                </a:lnTo>
                <a:cubicBezTo>
                  <a:pt x="344113" y="1443470"/>
                  <a:pt x="346347" y="1443470"/>
                  <a:pt x="348582" y="1445707"/>
                </a:cubicBezTo>
                <a:cubicBezTo>
                  <a:pt x="348582" y="1445707"/>
                  <a:pt x="350816" y="1447944"/>
                  <a:pt x="353051" y="1450181"/>
                </a:cubicBezTo>
                <a:cubicBezTo>
                  <a:pt x="355285" y="1452418"/>
                  <a:pt x="359754" y="1454656"/>
                  <a:pt x="359754" y="1456893"/>
                </a:cubicBezTo>
                <a:cubicBezTo>
                  <a:pt x="357520" y="1454656"/>
                  <a:pt x="350816" y="1450181"/>
                  <a:pt x="348582" y="1447944"/>
                </a:cubicBezTo>
                <a:cubicBezTo>
                  <a:pt x="344113" y="1445707"/>
                  <a:pt x="348582" y="1450181"/>
                  <a:pt x="350816" y="1450181"/>
                </a:cubicBezTo>
                <a:lnTo>
                  <a:pt x="348901" y="1450181"/>
                </a:lnTo>
                <a:lnTo>
                  <a:pt x="348492" y="1449823"/>
                </a:lnTo>
                <a:lnTo>
                  <a:pt x="348302" y="1449063"/>
                </a:lnTo>
                <a:cubicBezTo>
                  <a:pt x="348582" y="1449063"/>
                  <a:pt x="348582" y="1449063"/>
                  <a:pt x="346347" y="1447944"/>
                </a:cubicBezTo>
                <a:lnTo>
                  <a:pt x="335447" y="1438122"/>
                </a:lnTo>
                <a:lnTo>
                  <a:pt x="333499" y="1435639"/>
                </a:lnTo>
                <a:cubicBezTo>
                  <a:pt x="330147" y="1432843"/>
                  <a:pt x="326237" y="1430046"/>
                  <a:pt x="324002" y="1427809"/>
                </a:cubicBezTo>
                <a:close/>
                <a:moveTo>
                  <a:pt x="321768" y="1427809"/>
                </a:moveTo>
                <a:lnTo>
                  <a:pt x="321769" y="1427810"/>
                </a:lnTo>
                <a:lnTo>
                  <a:pt x="321768" y="1427810"/>
                </a:lnTo>
                <a:close/>
                <a:moveTo>
                  <a:pt x="324003" y="1425573"/>
                </a:moveTo>
                <a:lnTo>
                  <a:pt x="334431" y="1433030"/>
                </a:lnTo>
                <a:lnTo>
                  <a:pt x="341878" y="1438995"/>
                </a:lnTo>
                <a:cubicBezTo>
                  <a:pt x="335175" y="1436758"/>
                  <a:pt x="328471" y="1427809"/>
                  <a:pt x="326237" y="1427809"/>
                </a:cubicBezTo>
                <a:close/>
                <a:moveTo>
                  <a:pt x="321768" y="1425572"/>
                </a:moveTo>
                <a:lnTo>
                  <a:pt x="325678" y="1428182"/>
                </a:lnTo>
                <a:lnTo>
                  <a:pt x="324002" y="1427809"/>
                </a:lnTo>
                <a:lnTo>
                  <a:pt x="335447" y="1438122"/>
                </a:lnTo>
                <a:lnTo>
                  <a:pt x="339644" y="1443470"/>
                </a:lnTo>
                <a:lnTo>
                  <a:pt x="335175" y="1438995"/>
                </a:lnTo>
                <a:lnTo>
                  <a:pt x="332940" y="1436758"/>
                </a:lnTo>
                <a:lnTo>
                  <a:pt x="330457" y="1434770"/>
                </a:lnTo>
                <a:lnTo>
                  <a:pt x="328471" y="1432284"/>
                </a:lnTo>
                <a:lnTo>
                  <a:pt x="323444" y="1428928"/>
                </a:lnTo>
                <a:lnTo>
                  <a:pt x="322885" y="1427809"/>
                </a:lnTo>
                <a:cubicBezTo>
                  <a:pt x="321768" y="1426691"/>
                  <a:pt x="320651" y="1425572"/>
                  <a:pt x="321768" y="1425572"/>
                </a:cubicBezTo>
                <a:close/>
                <a:moveTo>
                  <a:pt x="322885" y="1424454"/>
                </a:moveTo>
                <a:lnTo>
                  <a:pt x="324003" y="1425573"/>
                </a:lnTo>
                <a:lnTo>
                  <a:pt x="324002" y="1425572"/>
                </a:lnTo>
                <a:close/>
                <a:moveTo>
                  <a:pt x="317299" y="1423335"/>
                </a:moveTo>
                <a:lnTo>
                  <a:pt x="321768" y="1427810"/>
                </a:lnTo>
                <a:lnTo>
                  <a:pt x="321770" y="1427811"/>
                </a:lnTo>
                <a:lnTo>
                  <a:pt x="324002" y="1430046"/>
                </a:lnTo>
                <a:lnTo>
                  <a:pt x="323630" y="1429301"/>
                </a:lnTo>
                <a:lnTo>
                  <a:pt x="330457" y="1434770"/>
                </a:lnTo>
                <a:lnTo>
                  <a:pt x="331823" y="1436479"/>
                </a:lnTo>
                <a:cubicBezTo>
                  <a:pt x="332382" y="1437317"/>
                  <a:pt x="332941" y="1437877"/>
                  <a:pt x="335175" y="1438995"/>
                </a:cubicBezTo>
                <a:lnTo>
                  <a:pt x="335175" y="1440487"/>
                </a:lnTo>
                <a:lnTo>
                  <a:pt x="333646" y="1439466"/>
                </a:lnTo>
                <a:lnTo>
                  <a:pt x="331544" y="1437038"/>
                </a:lnTo>
                <a:cubicBezTo>
                  <a:pt x="330706" y="1436199"/>
                  <a:pt x="329589" y="1435640"/>
                  <a:pt x="326237" y="1434521"/>
                </a:cubicBezTo>
                <a:cubicBezTo>
                  <a:pt x="326237" y="1432284"/>
                  <a:pt x="321768" y="1430046"/>
                  <a:pt x="319533" y="1425572"/>
                </a:cubicBezTo>
                <a:close/>
                <a:moveTo>
                  <a:pt x="315065" y="1421098"/>
                </a:moveTo>
                <a:lnTo>
                  <a:pt x="317857" y="1422216"/>
                </a:lnTo>
                <a:cubicBezTo>
                  <a:pt x="318975" y="1423335"/>
                  <a:pt x="319533" y="1424454"/>
                  <a:pt x="317299" y="1423335"/>
                </a:cubicBezTo>
                <a:close/>
                <a:moveTo>
                  <a:pt x="318975" y="1420538"/>
                </a:moveTo>
                <a:cubicBezTo>
                  <a:pt x="320092" y="1421657"/>
                  <a:pt x="321768" y="1423335"/>
                  <a:pt x="321768" y="1423335"/>
                </a:cubicBezTo>
                <a:lnTo>
                  <a:pt x="322885" y="1424454"/>
                </a:lnTo>
                <a:lnTo>
                  <a:pt x="319533" y="1421098"/>
                </a:lnTo>
                <a:cubicBezTo>
                  <a:pt x="317299" y="1418860"/>
                  <a:pt x="317857" y="1419420"/>
                  <a:pt x="318975" y="1420538"/>
                </a:cubicBezTo>
                <a:close/>
                <a:moveTo>
                  <a:pt x="319533" y="1418860"/>
                </a:moveTo>
                <a:cubicBezTo>
                  <a:pt x="321768" y="1419979"/>
                  <a:pt x="321209" y="1419420"/>
                  <a:pt x="320651" y="1419140"/>
                </a:cubicBezTo>
                <a:lnTo>
                  <a:pt x="320990" y="1419736"/>
                </a:lnTo>
                <a:close/>
                <a:moveTo>
                  <a:pt x="312821" y="1418852"/>
                </a:moveTo>
                <a:lnTo>
                  <a:pt x="312830" y="1418860"/>
                </a:lnTo>
                <a:lnTo>
                  <a:pt x="315065" y="1421098"/>
                </a:lnTo>
                <a:lnTo>
                  <a:pt x="315064" y="1421098"/>
                </a:lnTo>
                <a:close/>
                <a:moveTo>
                  <a:pt x="312383" y="1412597"/>
                </a:moveTo>
                <a:lnTo>
                  <a:pt x="315064" y="1414386"/>
                </a:lnTo>
                <a:cubicBezTo>
                  <a:pt x="317299" y="1416623"/>
                  <a:pt x="319533" y="1416623"/>
                  <a:pt x="319533" y="1418860"/>
                </a:cubicBezTo>
                <a:cubicBezTo>
                  <a:pt x="317299" y="1416623"/>
                  <a:pt x="315064" y="1414386"/>
                  <a:pt x="315064" y="1416623"/>
                </a:cubicBezTo>
                <a:close/>
                <a:moveTo>
                  <a:pt x="1436782" y="1412149"/>
                </a:moveTo>
                <a:cubicBezTo>
                  <a:pt x="1432313" y="1416623"/>
                  <a:pt x="1427844" y="1421098"/>
                  <a:pt x="1425609" y="1423335"/>
                </a:cubicBezTo>
                <a:lnTo>
                  <a:pt x="1425609" y="1423335"/>
                </a:lnTo>
                <a:close/>
                <a:moveTo>
                  <a:pt x="1448401" y="1411255"/>
                </a:moveTo>
                <a:lnTo>
                  <a:pt x="1447954" y="1412149"/>
                </a:lnTo>
                <a:cubicBezTo>
                  <a:pt x="1445720" y="1414386"/>
                  <a:pt x="1443485" y="1414386"/>
                  <a:pt x="1445720" y="1414386"/>
                </a:cubicBezTo>
                <a:close/>
                <a:moveTo>
                  <a:pt x="306126" y="1407674"/>
                </a:moveTo>
                <a:lnTo>
                  <a:pt x="310595" y="1409912"/>
                </a:lnTo>
                <a:lnTo>
                  <a:pt x="312383" y="1412597"/>
                </a:lnTo>
                <a:lnTo>
                  <a:pt x="308361" y="1409912"/>
                </a:lnTo>
                <a:close/>
                <a:moveTo>
                  <a:pt x="308361" y="1407674"/>
                </a:moveTo>
                <a:lnTo>
                  <a:pt x="319531" y="1416621"/>
                </a:lnTo>
                <a:lnTo>
                  <a:pt x="319533" y="1416623"/>
                </a:lnTo>
                <a:cubicBezTo>
                  <a:pt x="317299" y="1414386"/>
                  <a:pt x="310595" y="1409912"/>
                  <a:pt x="308361" y="1407674"/>
                </a:cubicBezTo>
                <a:close/>
                <a:moveTo>
                  <a:pt x="301657" y="1407674"/>
                </a:moveTo>
                <a:cubicBezTo>
                  <a:pt x="305009" y="1411030"/>
                  <a:pt x="306685" y="1412708"/>
                  <a:pt x="308361" y="1414386"/>
                </a:cubicBezTo>
                <a:lnTo>
                  <a:pt x="312821" y="1418852"/>
                </a:lnTo>
                <a:lnTo>
                  <a:pt x="305568" y="1412429"/>
                </a:lnTo>
                <a:cubicBezTo>
                  <a:pt x="303333" y="1410471"/>
                  <a:pt x="301657" y="1408793"/>
                  <a:pt x="301657" y="1407674"/>
                </a:cubicBezTo>
                <a:close/>
                <a:moveTo>
                  <a:pt x="297188" y="1398726"/>
                </a:moveTo>
                <a:cubicBezTo>
                  <a:pt x="301657" y="1403200"/>
                  <a:pt x="301657" y="1403200"/>
                  <a:pt x="303892" y="1405437"/>
                </a:cubicBezTo>
                <a:lnTo>
                  <a:pt x="306126" y="1407674"/>
                </a:lnTo>
                <a:lnTo>
                  <a:pt x="306126" y="1407674"/>
                </a:lnTo>
                <a:cubicBezTo>
                  <a:pt x="303892" y="1405437"/>
                  <a:pt x="299423" y="1400963"/>
                  <a:pt x="297188" y="1398726"/>
                </a:cubicBezTo>
                <a:close/>
                <a:moveTo>
                  <a:pt x="370927" y="1396488"/>
                </a:moveTo>
                <a:cubicBezTo>
                  <a:pt x="373161" y="1398726"/>
                  <a:pt x="377630" y="1400963"/>
                  <a:pt x="382099" y="1405437"/>
                </a:cubicBezTo>
                <a:cubicBezTo>
                  <a:pt x="377630" y="1400963"/>
                  <a:pt x="375396" y="1403200"/>
                  <a:pt x="370927" y="1396488"/>
                </a:cubicBezTo>
                <a:close/>
                <a:moveTo>
                  <a:pt x="1460265" y="1384922"/>
                </a:moveTo>
                <a:lnTo>
                  <a:pt x="1456892" y="1389777"/>
                </a:lnTo>
                <a:cubicBezTo>
                  <a:pt x="1456892" y="1389777"/>
                  <a:pt x="1452423" y="1392014"/>
                  <a:pt x="1459126" y="1385302"/>
                </a:cubicBezTo>
                <a:close/>
                <a:moveTo>
                  <a:pt x="1465830" y="1378591"/>
                </a:moveTo>
                <a:cubicBezTo>
                  <a:pt x="1464713" y="1380828"/>
                  <a:pt x="1463037" y="1383065"/>
                  <a:pt x="1461640" y="1384463"/>
                </a:cubicBezTo>
                <a:lnTo>
                  <a:pt x="1460265" y="1384922"/>
                </a:lnTo>
                <a:lnTo>
                  <a:pt x="1460758" y="1384214"/>
                </a:lnTo>
                <a:lnTo>
                  <a:pt x="1461641" y="1383624"/>
                </a:lnTo>
                <a:cubicBezTo>
                  <a:pt x="1462479" y="1383065"/>
                  <a:pt x="1463596" y="1381946"/>
                  <a:pt x="1465830" y="1378591"/>
                </a:cubicBezTo>
                <a:close/>
                <a:moveTo>
                  <a:pt x="1309298" y="1376825"/>
                </a:moveTo>
                <a:lnTo>
                  <a:pt x="1309136" y="1377473"/>
                </a:lnTo>
                <a:cubicBezTo>
                  <a:pt x="1308299" y="1378032"/>
                  <a:pt x="1307181" y="1378591"/>
                  <a:pt x="1307181" y="1378591"/>
                </a:cubicBezTo>
                <a:close/>
                <a:moveTo>
                  <a:pt x="261436" y="1362930"/>
                </a:moveTo>
                <a:lnTo>
                  <a:pt x="261437" y="1362931"/>
                </a:lnTo>
                <a:lnTo>
                  <a:pt x="265903" y="1367402"/>
                </a:lnTo>
                <a:lnTo>
                  <a:pt x="265905" y="1367405"/>
                </a:lnTo>
                <a:close/>
                <a:moveTo>
                  <a:pt x="261436" y="1362930"/>
                </a:moveTo>
                <a:lnTo>
                  <a:pt x="261436" y="1362930"/>
                </a:lnTo>
                <a:lnTo>
                  <a:pt x="261436" y="1362930"/>
                </a:lnTo>
                <a:close/>
                <a:moveTo>
                  <a:pt x="259202" y="1360693"/>
                </a:moveTo>
                <a:lnTo>
                  <a:pt x="261435" y="1362929"/>
                </a:lnTo>
                <a:lnTo>
                  <a:pt x="261436" y="1362930"/>
                </a:lnTo>
                <a:close/>
                <a:moveTo>
                  <a:pt x="253968" y="1350978"/>
                </a:moveTo>
                <a:lnTo>
                  <a:pt x="254245" y="1351256"/>
                </a:lnTo>
                <a:lnTo>
                  <a:pt x="254145" y="1351156"/>
                </a:lnTo>
                <a:close/>
                <a:moveTo>
                  <a:pt x="252381" y="1349389"/>
                </a:moveTo>
                <a:lnTo>
                  <a:pt x="253968" y="1350978"/>
                </a:lnTo>
                <a:lnTo>
                  <a:pt x="253809" y="1350819"/>
                </a:lnTo>
                <a:lnTo>
                  <a:pt x="253336" y="1350346"/>
                </a:lnTo>
                <a:lnTo>
                  <a:pt x="253116" y="1350126"/>
                </a:lnTo>
                <a:close/>
                <a:moveTo>
                  <a:pt x="245797" y="1347272"/>
                </a:moveTo>
                <a:lnTo>
                  <a:pt x="245803" y="1347276"/>
                </a:lnTo>
                <a:lnTo>
                  <a:pt x="248161" y="1348849"/>
                </a:lnTo>
                <a:lnTo>
                  <a:pt x="250264" y="1351744"/>
                </a:lnTo>
                <a:cubicBezTo>
                  <a:pt x="251381" y="1352863"/>
                  <a:pt x="250822" y="1352304"/>
                  <a:pt x="249426" y="1350905"/>
                </a:cubicBezTo>
                <a:close/>
                <a:moveTo>
                  <a:pt x="245795" y="1347271"/>
                </a:moveTo>
                <a:lnTo>
                  <a:pt x="245796" y="1347271"/>
                </a:lnTo>
                <a:lnTo>
                  <a:pt x="245797" y="1347272"/>
                </a:lnTo>
                <a:close/>
                <a:moveTo>
                  <a:pt x="290026" y="1337539"/>
                </a:moveTo>
                <a:lnTo>
                  <a:pt x="291881" y="1339300"/>
                </a:lnTo>
                <a:lnTo>
                  <a:pt x="292719" y="1340559"/>
                </a:lnTo>
                <a:close/>
                <a:moveTo>
                  <a:pt x="1356340" y="1336083"/>
                </a:moveTo>
                <a:lnTo>
                  <a:pt x="1356340" y="1336084"/>
                </a:lnTo>
                <a:cubicBezTo>
                  <a:pt x="1349636" y="1340559"/>
                  <a:pt x="1345167" y="1347270"/>
                  <a:pt x="1340698" y="1351744"/>
                </a:cubicBezTo>
                <a:close/>
                <a:moveTo>
                  <a:pt x="283781" y="1331610"/>
                </a:moveTo>
                <a:cubicBezTo>
                  <a:pt x="282664" y="1329372"/>
                  <a:pt x="283781" y="1330491"/>
                  <a:pt x="285736" y="1332728"/>
                </a:cubicBezTo>
                <a:lnTo>
                  <a:pt x="290026" y="1337539"/>
                </a:lnTo>
                <a:close/>
                <a:moveTo>
                  <a:pt x="209091" y="1324898"/>
                </a:moveTo>
                <a:lnTo>
                  <a:pt x="214639" y="1331243"/>
                </a:lnTo>
                <a:lnTo>
                  <a:pt x="209884" y="1324898"/>
                </a:lnTo>
                <a:close/>
                <a:moveTo>
                  <a:pt x="1369747" y="1322661"/>
                </a:moveTo>
                <a:lnTo>
                  <a:pt x="1366679" y="1326171"/>
                </a:lnTo>
                <a:lnTo>
                  <a:pt x="1365589" y="1327604"/>
                </a:lnTo>
                <a:close/>
                <a:moveTo>
                  <a:pt x="225365" y="1318506"/>
                </a:moveTo>
                <a:lnTo>
                  <a:pt x="227919" y="1320424"/>
                </a:lnTo>
                <a:lnTo>
                  <a:pt x="226802" y="1320424"/>
                </a:lnTo>
                <a:close/>
                <a:moveTo>
                  <a:pt x="1367512" y="1313712"/>
                </a:moveTo>
                <a:lnTo>
                  <a:pt x="1367512" y="1313713"/>
                </a:lnTo>
                <a:lnTo>
                  <a:pt x="1365278" y="1315949"/>
                </a:lnTo>
                <a:cubicBezTo>
                  <a:pt x="1365278" y="1318187"/>
                  <a:pt x="1367512" y="1315949"/>
                  <a:pt x="1367512" y="1313712"/>
                </a:cubicBezTo>
                <a:close/>
                <a:moveTo>
                  <a:pt x="181536" y="1292559"/>
                </a:moveTo>
                <a:lnTo>
                  <a:pt x="182112" y="1293857"/>
                </a:lnTo>
                <a:lnTo>
                  <a:pt x="182210" y="1293638"/>
                </a:lnTo>
                <a:close/>
                <a:moveTo>
                  <a:pt x="167687" y="1273071"/>
                </a:moveTo>
                <a:lnTo>
                  <a:pt x="168213" y="1273860"/>
                </a:lnTo>
                <a:lnTo>
                  <a:pt x="168425" y="1274002"/>
                </a:lnTo>
                <a:lnTo>
                  <a:pt x="168343" y="1273728"/>
                </a:lnTo>
                <a:close/>
                <a:moveTo>
                  <a:pt x="196096" y="1261446"/>
                </a:moveTo>
                <a:lnTo>
                  <a:pt x="196269" y="1261890"/>
                </a:lnTo>
                <a:lnTo>
                  <a:pt x="196635" y="1262256"/>
                </a:lnTo>
                <a:lnTo>
                  <a:pt x="196636" y="1262257"/>
                </a:lnTo>
                <a:lnTo>
                  <a:pt x="197596" y="1263218"/>
                </a:lnTo>
                <a:lnTo>
                  <a:pt x="196635" y="1262256"/>
                </a:lnTo>
                <a:close/>
                <a:moveTo>
                  <a:pt x="195157" y="1259045"/>
                </a:moveTo>
                <a:lnTo>
                  <a:pt x="195402" y="1259672"/>
                </a:lnTo>
                <a:lnTo>
                  <a:pt x="195519" y="1259740"/>
                </a:lnTo>
                <a:close/>
                <a:moveTo>
                  <a:pt x="192167" y="1257782"/>
                </a:moveTo>
                <a:lnTo>
                  <a:pt x="192441" y="1258057"/>
                </a:lnTo>
                <a:lnTo>
                  <a:pt x="192416" y="1257928"/>
                </a:lnTo>
                <a:close/>
                <a:moveTo>
                  <a:pt x="191194" y="1254084"/>
                </a:moveTo>
                <a:lnTo>
                  <a:pt x="193408" y="1257409"/>
                </a:lnTo>
                <a:lnTo>
                  <a:pt x="194304" y="1257409"/>
                </a:lnTo>
                <a:lnTo>
                  <a:pt x="194073" y="1256964"/>
                </a:lnTo>
                <a:close/>
                <a:moveTo>
                  <a:pt x="169344" y="1248995"/>
                </a:moveTo>
                <a:lnTo>
                  <a:pt x="170660" y="1250791"/>
                </a:lnTo>
                <a:cubicBezTo>
                  <a:pt x="172056" y="1252749"/>
                  <a:pt x="173174" y="1254426"/>
                  <a:pt x="172056" y="1253308"/>
                </a:cubicBezTo>
                <a:close/>
                <a:moveTo>
                  <a:pt x="167308" y="1245757"/>
                </a:moveTo>
                <a:lnTo>
                  <a:pt x="169344" y="1248995"/>
                </a:lnTo>
                <a:lnTo>
                  <a:pt x="167587" y="1246596"/>
                </a:lnTo>
                <a:cubicBezTo>
                  <a:pt x="165353" y="1243241"/>
                  <a:pt x="165912" y="1243800"/>
                  <a:pt x="167308" y="1245757"/>
                </a:cubicBezTo>
                <a:close/>
                <a:moveTo>
                  <a:pt x="182403" y="1241462"/>
                </a:moveTo>
                <a:lnTo>
                  <a:pt x="183229" y="1244359"/>
                </a:lnTo>
                <a:lnTo>
                  <a:pt x="184100" y="1244010"/>
                </a:lnTo>
                <a:close/>
                <a:moveTo>
                  <a:pt x="169281" y="1229852"/>
                </a:moveTo>
                <a:lnTo>
                  <a:pt x="169685" y="1231144"/>
                </a:lnTo>
                <a:lnTo>
                  <a:pt x="169896" y="1231620"/>
                </a:lnTo>
                <a:lnTo>
                  <a:pt x="170618" y="1232529"/>
                </a:lnTo>
                <a:lnTo>
                  <a:pt x="169822" y="1230936"/>
                </a:lnTo>
                <a:close/>
                <a:moveTo>
                  <a:pt x="174292" y="1228701"/>
                </a:moveTo>
                <a:lnTo>
                  <a:pt x="175780" y="1231681"/>
                </a:lnTo>
                <a:lnTo>
                  <a:pt x="174293" y="1228703"/>
                </a:lnTo>
                <a:close/>
                <a:moveTo>
                  <a:pt x="174258" y="1228632"/>
                </a:moveTo>
                <a:lnTo>
                  <a:pt x="174292" y="1228701"/>
                </a:lnTo>
                <a:lnTo>
                  <a:pt x="174291" y="1228699"/>
                </a:lnTo>
                <a:lnTo>
                  <a:pt x="174258" y="1228633"/>
                </a:lnTo>
                <a:close/>
                <a:moveTo>
                  <a:pt x="154552" y="1225806"/>
                </a:moveTo>
                <a:cubicBezTo>
                  <a:pt x="154831" y="1227205"/>
                  <a:pt x="156508" y="1230561"/>
                  <a:pt x="158744" y="1235035"/>
                </a:cubicBezTo>
                <a:cubicBezTo>
                  <a:pt x="160979" y="1241748"/>
                  <a:pt x="167687" y="1252935"/>
                  <a:pt x="169923" y="1255172"/>
                </a:cubicBezTo>
                <a:cubicBezTo>
                  <a:pt x="169923" y="1257409"/>
                  <a:pt x="172159" y="1259647"/>
                  <a:pt x="174394" y="1261884"/>
                </a:cubicBezTo>
                <a:cubicBezTo>
                  <a:pt x="172159" y="1261884"/>
                  <a:pt x="174394" y="1261884"/>
                  <a:pt x="174394" y="1264121"/>
                </a:cubicBezTo>
                <a:lnTo>
                  <a:pt x="173117" y="1263391"/>
                </a:lnTo>
                <a:lnTo>
                  <a:pt x="172159" y="1261884"/>
                </a:lnTo>
                <a:cubicBezTo>
                  <a:pt x="171041" y="1260765"/>
                  <a:pt x="171600" y="1261884"/>
                  <a:pt x="172438" y="1263003"/>
                </a:cubicBezTo>
                <a:lnTo>
                  <a:pt x="173117" y="1263391"/>
                </a:lnTo>
                <a:lnTo>
                  <a:pt x="174115" y="1264960"/>
                </a:lnTo>
                <a:cubicBezTo>
                  <a:pt x="174394" y="1265240"/>
                  <a:pt x="174394" y="1265240"/>
                  <a:pt x="174394" y="1266359"/>
                </a:cubicBezTo>
                <a:cubicBezTo>
                  <a:pt x="178866" y="1273071"/>
                  <a:pt x="183338" y="1277546"/>
                  <a:pt x="185573" y="1284258"/>
                </a:cubicBezTo>
                <a:cubicBezTo>
                  <a:pt x="187809" y="1288733"/>
                  <a:pt x="192281" y="1290970"/>
                  <a:pt x="192281" y="1295445"/>
                </a:cubicBezTo>
                <a:cubicBezTo>
                  <a:pt x="194517" y="1295445"/>
                  <a:pt x="194517" y="1297682"/>
                  <a:pt x="196753" y="1299920"/>
                </a:cubicBezTo>
                <a:cubicBezTo>
                  <a:pt x="196753" y="1299920"/>
                  <a:pt x="201224" y="1306632"/>
                  <a:pt x="201224" y="1308869"/>
                </a:cubicBezTo>
                <a:cubicBezTo>
                  <a:pt x="201224" y="1311107"/>
                  <a:pt x="192281" y="1299920"/>
                  <a:pt x="187809" y="1297682"/>
                </a:cubicBezTo>
                <a:cubicBezTo>
                  <a:pt x="192281" y="1304394"/>
                  <a:pt x="196753" y="1308869"/>
                  <a:pt x="198988" y="1313344"/>
                </a:cubicBezTo>
                <a:lnTo>
                  <a:pt x="204573" y="1319732"/>
                </a:lnTo>
                <a:lnTo>
                  <a:pt x="203339" y="1318187"/>
                </a:lnTo>
                <a:lnTo>
                  <a:pt x="204574" y="1319732"/>
                </a:lnTo>
                <a:lnTo>
                  <a:pt x="207272" y="1322817"/>
                </a:lnTo>
                <a:lnTo>
                  <a:pt x="209680" y="1324626"/>
                </a:lnTo>
                <a:lnTo>
                  <a:pt x="207932" y="1322293"/>
                </a:lnTo>
                <a:cubicBezTo>
                  <a:pt x="210168" y="1324531"/>
                  <a:pt x="212403" y="1326768"/>
                  <a:pt x="212403" y="1326768"/>
                </a:cubicBezTo>
                <a:cubicBezTo>
                  <a:pt x="216875" y="1331243"/>
                  <a:pt x="219111" y="1337955"/>
                  <a:pt x="228054" y="1346905"/>
                </a:cubicBezTo>
                <a:cubicBezTo>
                  <a:pt x="230290" y="1351379"/>
                  <a:pt x="228054" y="1346905"/>
                  <a:pt x="230290" y="1351379"/>
                </a:cubicBezTo>
                <a:cubicBezTo>
                  <a:pt x="234762" y="1355854"/>
                  <a:pt x="239233" y="1360329"/>
                  <a:pt x="241469" y="1364804"/>
                </a:cubicBezTo>
                <a:lnTo>
                  <a:pt x="245287" y="1368624"/>
                </a:lnTo>
                <a:lnTo>
                  <a:pt x="243560" y="1365168"/>
                </a:lnTo>
                <a:cubicBezTo>
                  <a:pt x="245795" y="1367405"/>
                  <a:pt x="246354" y="1368524"/>
                  <a:pt x="246633" y="1369363"/>
                </a:cubicBezTo>
                <a:lnTo>
                  <a:pt x="247392" y="1370731"/>
                </a:lnTo>
                <a:lnTo>
                  <a:pt x="254884" y="1378228"/>
                </a:lnTo>
                <a:lnTo>
                  <a:pt x="257125" y="1380720"/>
                </a:lnTo>
                <a:lnTo>
                  <a:pt x="274843" y="1396488"/>
                </a:lnTo>
                <a:cubicBezTo>
                  <a:pt x="274843" y="1396488"/>
                  <a:pt x="272609" y="1394251"/>
                  <a:pt x="272609" y="1394251"/>
                </a:cubicBezTo>
                <a:cubicBezTo>
                  <a:pt x="277078" y="1398726"/>
                  <a:pt x="272609" y="1394251"/>
                  <a:pt x="279312" y="1398726"/>
                </a:cubicBezTo>
                <a:cubicBezTo>
                  <a:pt x="277078" y="1398726"/>
                  <a:pt x="274843" y="1396488"/>
                  <a:pt x="274843" y="1398726"/>
                </a:cubicBezTo>
                <a:cubicBezTo>
                  <a:pt x="274843" y="1398726"/>
                  <a:pt x="274843" y="1398726"/>
                  <a:pt x="277078" y="1400963"/>
                </a:cubicBezTo>
                <a:cubicBezTo>
                  <a:pt x="281547" y="1403200"/>
                  <a:pt x="279312" y="1400963"/>
                  <a:pt x="279312" y="1400963"/>
                </a:cubicBezTo>
                <a:cubicBezTo>
                  <a:pt x="281547" y="1403200"/>
                  <a:pt x="288250" y="1409912"/>
                  <a:pt x="288250" y="1409912"/>
                </a:cubicBezTo>
                <a:cubicBezTo>
                  <a:pt x="294954" y="1414386"/>
                  <a:pt x="294954" y="1414386"/>
                  <a:pt x="299423" y="1418860"/>
                </a:cubicBezTo>
                <a:cubicBezTo>
                  <a:pt x="303892" y="1423335"/>
                  <a:pt x="310595" y="1427809"/>
                  <a:pt x="315064" y="1432284"/>
                </a:cubicBezTo>
                <a:cubicBezTo>
                  <a:pt x="319533" y="1436758"/>
                  <a:pt x="324002" y="1438995"/>
                  <a:pt x="328471" y="1441232"/>
                </a:cubicBezTo>
                <a:cubicBezTo>
                  <a:pt x="332940" y="1445707"/>
                  <a:pt x="335175" y="1447944"/>
                  <a:pt x="337409" y="1450181"/>
                </a:cubicBezTo>
                <a:cubicBezTo>
                  <a:pt x="341878" y="1454656"/>
                  <a:pt x="335175" y="1447944"/>
                  <a:pt x="339644" y="1450181"/>
                </a:cubicBezTo>
                <a:cubicBezTo>
                  <a:pt x="346347" y="1454656"/>
                  <a:pt x="344113" y="1454656"/>
                  <a:pt x="350816" y="1459130"/>
                </a:cubicBezTo>
                <a:cubicBezTo>
                  <a:pt x="350816" y="1459130"/>
                  <a:pt x="346347" y="1456893"/>
                  <a:pt x="348582" y="1459130"/>
                </a:cubicBezTo>
                <a:cubicBezTo>
                  <a:pt x="353051" y="1461367"/>
                  <a:pt x="357520" y="1463604"/>
                  <a:pt x="357520" y="1465842"/>
                </a:cubicBezTo>
                <a:cubicBezTo>
                  <a:pt x="350816" y="1459130"/>
                  <a:pt x="357520" y="1463604"/>
                  <a:pt x="355285" y="1461367"/>
                </a:cubicBezTo>
                <a:cubicBezTo>
                  <a:pt x="350816" y="1459130"/>
                  <a:pt x="357520" y="1461367"/>
                  <a:pt x="361989" y="1465842"/>
                </a:cubicBezTo>
                <a:cubicBezTo>
                  <a:pt x="355285" y="1461367"/>
                  <a:pt x="359754" y="1465842"/>
                  <a:pt x="361989" y="1468079"/>
                </a:cubicBezTo>
                <a:cubicBezTo>
                  <a:pt x="359754" y="1465842"/>
                  <a:pt x="366458" y="1470316"/>
                  <a:pt x="368692" y="1470316"/>
                </a:cubicBezTo>
                <a:lnTo>
                  <a:pt x="382587" y="1480750"/>
                </a:lnTo>
                <a:lnTo>
                  <a:pt x="382587" y="1479362"/>
                </a:lnTo>
                <a:lnTo>
                  <a:pt x="387461" y="1484236"/>
                </a:lnTo>
                <a:lnTo>
                  <a:pt x="400647" y="1491570"/>
                </a:lnTo>
                <a:lnTo>
                  <a:pt x="397741" y="1490451"/>
                </a:lnTo>
                <a:cubicBezTo>
                  <a:pt x="404444" y="1492688"/>
                  <a:pt x="408913" y="1497162"/>
                  <a:pt x="411148" y="1499400"/>
                </a:cubicBezTo>
                <a:cubicBezTo>
                  <a:pt x="413382" y="1499400"/>
                  <a:pt x="411148" y="1499400"/>
                  <a:pt x="415617" y="1501637"/>
                </a:cubicBezTo>
                <a:cubicBezTo>
                  <a:pt x="420086" y="1503874"/>
                  <a:pt x="411148" y="1497162"/>
                  <a:pt x="413382" y="1499400"/>
                </a:cubicBezTo>
                <a:cubicBezTo>
                  <a:pt x="415617" y="1499400"/>
                  <a:pt x="415617" y="1499400"/>
                  <a:pt x="415617" y="1499400"/>
                </a:cubicBezTo>
                <a:lnTo>
                  <a:pt x="430654" y="1508628"/>
                </a:lnTo>
                <a:lnTo>
                  <a:pt x="429501" y="1506430"/>
                </a:lnTo>
                <a:lnTo>
                  <a:pt x="429024" y="1506111"/>
                </a:lnTo>
                <a:cubicBezTo>
                  <a:pt x="429024" y="1506111"/>
                  <a:pt x="429024" y="1506111"/>
                  <a:pt x="426789" y="1503874"/>
                </a:cubicBezTo>
                <a:lnTo>
                  <a:pt x="420350" y="1500651"/>
                </a:lnTo>
                <a:lnTo>
                  <a:pt x="417909" y="1500000"/>
                </a:lnTo>
                <a:lnTo>
                  <a:pt x="416002" y="1498474"/>
                </a:lnTo>
                <a:lnTo>
                  <a:pt x="413382" y="1497162"/>
                </a:lnTo>
                <a:cubicBezTo>
                  <a:pt x="406679" y="1492688"/>
                  <a:pt x="399975" y="1488214"/>
                  <a:pt x="395506" y="1483739"/>
                </a:cubicBezTo>
                <a:lnTo>
                  <a:pt x="398858" y="1487934"/>
                </a:lnTo>
                <a:lnTo>
                  <a:pt x="393272" y="1483739"/>
                </a:lnTo>
                <a:lnTo>
                  <a:pt x="394948" y="1486536"/>
                </a:lnTo>
                <a:lnTo>
                  <a:pt x="394947" y="1486535"/>
                </a:lnTo>
                <a:lnTo>
                  <a:pt x="386568" y="1481502"/>
                </a:lnTo>
                <a:cubicBezTo>
                  <a:pt x="386568" y="1481502"/>
                  <a:pt x="384334" y="1479265"/>
                  <a:pt x="382099" y="1477028"/>
                </a:cubicBezTo>
                <a:lnTo>
                  <a:pt x="370927" y="1468079"/>
                </a:lnTo>
                <a:lnTo>
                  <a:pt x="391037" y="1481502"/>
                </a:lnTo>
                <a:cubicBezTo>
                  <a:pt x="388803" y="1479265"/>
                  <a:pt x="382099" y="1474790"/>
                  <a:pt x="386568" y="1477028"/>
                </a:cubicBezTo>
                <a:lnTo>
                  <a:pt x="378718" y="1472312"/>
                </a:lnTo>
                <a:lnTo>
                  <a:pt x="379412" y="1473012"/>
                </a:lnTo>
                <a:lnTo>
                  <a:pt x="378416" y="1472131"/>
                </a:lnTo>
                <a:lnTo>
                  <a:pt x="375396" y="1470316"/>
                </a:lnTo>
                <a:cubicBezTo>
                  <a:pt x="378748" y="1471994"/>
                  <a:pt x="367016" y="1463604"/>
                  <a:pt x="364712" y="1461192"/>
                </a:cubicBezTo>
                <a:lnTo>
                  <a:pt x="365181" y="1461239"/>
                </a:lnTo>
                <a:lnTo>
                  <a:pt x="370927" y="1465842"/>
                </a:lnTo>
                <a:lnTo>
                  <a:pt x="369815" y="1464728"/>
                </a:lnTo>
                <a:lnTo>
                  <a:pt x="368300" y="1463487"/>
                </a:lnTo>
                <a:lnTo>
                  <a:pt x="369377" y="1464290"/>
                </a:lnTo>
                <a:lnTo>
                  <a:pt x="368692" y="1463604"/>
                </a:lnTo>
                <a:lnTo>
                  <a:pt x="382098" y="1470315"/>
                </a:lnTo>
                <a:lnTo>
                  <a:pt x="382099" y="1470316"/>
                </a:lnTo>
                <a:lnTo>
                  <a:pt x="387428" y="1473414"/>
                </a:lnTo>
                <a:lnTo>
                  <a:pt x="391037" y="1477028"/>
                </a:lnTo>
                <a:cubicBezTo>
                  <a:pt x="393272" y="1477028"/>
                  <a:pt x="392713" y="1476468"/>
                  <a:pt x="390758" y="1475350"/>
                </a:cubicBezTo>
                <a:lnTo>
                  <a:pt x="387428" y="1473414"/>
                </a:lnTo>
                <a:lnTo>
                  <a:pt x="386568" y="1472553"/>
                </a:lnTo>
                <a:lnTo>
                  <a:pt x="382098" y="1470315"/>
                </a:lnTo>
                <a:lnTo>
                  <a:pt x="368692" y="1461367"/>
                </a:lnTo>
                <a:lnTo>
                  <a:pt x="368692" y="1460025"/>
                </a:lnTo>
                <a:lnTo>
                  <a:pt x="370182" y="1460622"/>
                </a:lnTo>
                <a:lnTo>
                  <a:pt x="371765" y="1462206"/>
                </a:lnTo>
                <a:cubicBezTo>
                  <a:pt x="373161" y="1463604"/>
                  <a:pt x="374279" y="1464723"/>
                  <a:pt x="373161" y="1463604"/>
                </a:cubicBezTo>
                <a:cubicBezTo>
                  <a:pt x="375396" y="1465842"/>
                  <a:pt x="375396" y="1465842"/>
                  <a:pt x="377630" y="1465842"/>
                </a:cubicBezTo>
                <a:cubicBezTo>
                  <a:pt x="375396" y="1463604"/>
                  <a:pt x="375396" y="1463604"/>
                  <a:pt x="377630" y="1463604"/>
                </a:cubicBezTo>
                <a:lnTo>
                  <a:pt x="375092" y="1462588"/>
                </a:lnTo>
                <a:lnTo>
                  <a:pt x="377296" y="1464439"/>
                </a:lnTo>
                <a:cubicBezTo>
                  <a:pt x="379412" y="1466661"/>
                  <a:pt x="370946" y="1459994"/>
                  <a:pt x="373062" y="1462216"/>
                </a:cubicBezTo>
                <a:lnTo>
                  <a:pt x="372383" y="1461503"/>
                </a:lnTo>
                <a:lnTo>
                  <a:pt x="370182" y="1460622"/>
                </a:lnTo>
                <a:lnTo>
                  <a:pt x="368692" y="1459130"/>
                </a:lnTo>
                <a:lnTo>
                  <a:pt x="368692" y="1460025"/>
                </a:lnTo>
                <a:lnTo>
                  <a:pt x="366458" y="1459130"/>
                </a:lnTo>
                <a:cubicBezTo>
                  <a:pt x="361989" y="1454656"/>
                  <a:pt x="370927" y="1459130"/>
                  <a:pt x="364223" y="1454656"/>
                </a:cubicBezTo>
                <a:cubicBezTo>
                  <a:pt x="359754" y="1452418"/>
                  <a:pt x="355285" y="1450181"/>
                  <a:pt x="353051" y="1450181"/>
                </a:cubicBezTo>
                <a:cubicBezTo>
                  <a:pt x="348582" y="1445707"/>
                  <a:pt x="353051" y="1447944"/>
                  <a:pt x="353051" y="1447944"/>
                </a:cubicBezTo>
                <a:cubicBezTo>
                  <a:pt x="350816" y="1445707"/>
                  <a:pt x="348582" y="1443470"/>
                  <a:pt x="348582" y="1443470"/>
                </a:cubicBezTo>
                <a:cubicBezTo>
                  <a:pt x="346347" y="1442351"/>
                  <a:pt x="346347" y="1442351"/>
                  <a:pt x="346347" y="1442071"/>
                </a:cubicBezTo>
                <a:lnTo>
                  <a:pt x="344921" y="1440108"/>
                </a:lnTo>
                <a:lnTo>
                  <a:pt x="344113" y="1438995"/>
                </a:lnTo>
                <a:lnTo>
                  <a:pt x="343350" y="1438537"/>
                </a:lnTo>
                <a:lnTo>
                  <a:pt x="335733" y="1433962"/>
                </a:lnTo>
                <a:lnTo>
                  <a:pt x="334431" y="1433030"/>
                </a:lnTo>
                <a:lnTo>
                  <a:pt x="330706" y="1430046"/>
                </a:lnTo>
                <a:cubicBezTo>
                  <a:pt x="332940" y="1432284"/>
                  <a:pt x="326237" y="1425572"/>
                  <a:pt x="326237" y="1423335"/>
                </a:cubicBezTo>
                <a:cubicBezTo>
                  <a:pt x="324002" y="1421098"/>
                  <a:pt x="321768" y="1421098"/>
                  <a:pt x="321768" y="1421098"/>
                </a:cubicBezTo>
                <a:lnTo>
                  <a:pt x="320990" y="1419736"/>
                </a:lnTo>
                <a:lnTo>
                  <a:pt x="330706" y="1425572"/>
                </a:lnTo>
                <a:lnTo>
                  <a:pt x="319531" y="1416621"/>
                </a:lnTo>
                <a:lnTo>
                  <a:pt x="306126" y="1403200"/>
                </a:lnTo>
                <a:cubicBezTo>
                  <a:pt x="303892" y="1403200"/>
                  <a:pt x="308361" y="1405437"/>
                  <a:pt x="308361" y="1407674"/>
                </a:cubicBezTo>
                <a:cubicBezTo>
                  <a:pt x="306126" y="1407674"/>
                  <a:pt x="301657" y="1400963"/>
                  <a:pt x="306126" y="1405437"/>
                </a:cubicBezTo>
                <a:cubicBezTo>
                  <a:pt x="299423" y="1400963"/>
                  <a:pt x="301657" y="1403200"/>
                  <a:pt x="301657" y="1400963"/>
                </a:cubicBezTo>
                <a:cubicBezTo>
                  <a:pt x="301657" y="1400963"/>
                  <a:pt x="294954" y="1394251"/>
                  <a:pt x="294954" y="1394251"/>
                </a:cubicBezTo>
                <a:cubicBezTo>
                  <a:pt x="294954" y="1396488"/>
                  <a:pt x="299423" y="1398726"/>
                  <a:pt x="299423" y="1400963"/>
                </a:cubicBezTo>
                <a:cubicBezTo>
                  <a:pt x="297188" y="1398726"/>
                  <a:pt x="297188" y="1398726"/>
                  <a:pt x="292719" y="1394251"/>
                </a:cubicBezTo>
                <a:cubicBezTo>
                  <a:pt x="292719" y="1392014"/>
                  <a:pt x="286016" y="1387540"/>
                  <a:pt x="286016" y="1387540"/>
                </a:cubicBezTo>
                <a:lnTo>
                  <a:pt x="285476" y="1387000"/>
                </a:lnTo>
                <a:lnTo>
                  <a:pt x="284162" y="1386096"/>
                </a:lnTo>
                <a:lnTo>
                  <a:pt x="284574" y="1386096"/>
                </a:lnTo>
                <a:lnTo>
                  <a:pt x="281547" y="1383065"/>
                </a:lnTo>
                <a:lnTo>
                  <a:pt x="281547" y="1381147"/>
                </a:lnTo>
                <a:lnTo>
                  <a:pt x="280238" y="1379788"/>
                </a:lnTo>
                <a:lnTo>
                  <a:pt x="272050" y="1373277"/>
                </a:lnTo>
                <a:cubicBezTo>
                  <a:pt x="269816" y="1371879"/>
                  <a:pt x="269257" y="1371879"/>
                  <a:pt x="272609" y="1374116"/>
                </a:cubicBezTo>
                <a:cubicBezTo>
                  <a:pt x="270374" y="1374116"/>
                  <a:pt x="270374" y="1371879"/>
                  <a:pt x="268140" y="1369642"/>
                </a:cubicBezTo>
                <a:lnTo>
                  <a:pt x="265903" y="1367402"/>
                </a:lnTo>
                <a:lnTo>
                  <a:pt x="263671" y="1364329"/>
                </a:lnTo>
                <a:lnTo>
                  <a:pt x="261437" y="1362931"/>
                </a:lnTo>
                <a:lnTo>
                  <a:pt x="261435" y="1362929"/>
                </a:lnTo>
                <a:lnTo>
                  <a:pt x="252498" y="1351744"/>
                </a:lnTo>
                <a:lnTo>
                  <a:pt x="248161" y="1348849"/>
                </a:lnTo>
                <a:lnTo>
                  <a:pt x="248029" y="1348668"/>
                </a:lnTo>
                <a:lnTo>
                  <a:pt x="245803" y="1347276"/>
                </a:lnTo>
                <a:lnTo>
                  <a:pt x="245796" y="1347271"/>
                </a:lnTo>
                <a:lnTo>
                  <a:pt x="245795" y="1347270"/>
                </a:lnTo>
                <a:lnTo>
                  <a:pt x="245795" y="1347271"/>
                </a:lnTo>
                <a:lnTo>
                  <a:pt x="243560" y="1345033"/>
                </a:lnTo>
                <a:lnTo>
                  <a:pt x="248029" y="1345033"/>
                </a:lnTo>
                <a:lnTo>
                  <a:pt x="241326" y="1338321"/>
                </a:lnTo>
                <a:lnTo>
                  <a:pt x="248531" y="1345535"/>
                </a:lnTo>
                <a:lnTo>
                  <a:pt x="252381" y="1349389"/>
                </a:lnTo>
                <a:lnTo>
                  <a:pt x="251888" y="1348896"/>
                </a:lnTo>
                <a:lnTo>
                  <a:pt x="253116" y="1350126"/>
                </a:lnTo>
                <a:lnTo>
                  <a:pt x="253809" y="1350819"/>
                </a:lnTo>
                <a:lnTo>
                  <a:pt x="254145" y="1351156"/>
                </a:lnTo>
                <a:lnTo>
                  <a:pt x="263671" y="1360693"/>
                </a:lnTo>
                <a:lnTo>
                  <a:pt x="254245" y="1351256"/>
                </a:lnTo>
                <a:lnTo>
                  <a:pt x="254733" y="1351744"/>
                </a:lnTo>
                <a:cubicBezTo>
                  <a:pt x="259202" y="1356219"/>
                  <a:pt x="248029" y="1345033"/>
                  <a:pt x="252498" y="1347270"/>
                </a:cubicBezTo>
                <a:cubicBezTo>
                  <a:pt x="243560" y="1338321"/>
                  <a:pt x="236857" y="1331610"/>
                  <a:pt x="230153" y="1322661"/>
                </a:cubicBezTo>
                <a:cubicBezTo>
                  <a:pt x="227919" y="1320424"/>
                  <a:pt x="232388" y="1324898"/>
                  <a:pt x="230153" y="1324898"/>
                </a:cubicBezTo>
                <a:lnTo>
                  <a:pt x="227530" y="1321396"/>
                </a:lnTo>
                <a:lnTo>
                  <a:pt x="227919" y="1320424"/>
                </a:lnTo>
                <a:cubicBezTo>
                  <a:pt x="225684" y="1320424"/>
                  <a:pt x="223450" y="1315949"/>
                  <a:pt x="223450" y="1315949"/>
                </a:cubicBezTo>
                <a:lnTo>
                  <a:pt x="225365" y="1318506"/>
                </a:lnTo>
                <a:lnTo>
                  <a:pt x="224567" y="1317907"/>
                </a:lnTo>
                <a:cubicBezTo>
                  <a:pt x="222891" y="1315949"/>
                  <a:pt x="221215" y="1313712"/>
                  <a:pt x="221215" y="1313712"/>
                </a:cubicBezTo>
                <a:cubicBezTo>
                  <a:pt x="222333" y="1315950"/>
                  <a:pt x="224567" y="1318746"/>
                  <a:pt x="226243" y="1320424"/>
                </a:cubicBezTo>
                <a:lnTo>
                  <a:pt x="226802" y="1320424"/>
                </a:lnTo>
                <a:lnTo>
                  <a:pt x="227530" y="1321396"/>
                </a:lnTo>
                <a:lnTo>
                  <a:pt x="227360" y="1321822"/>
                </a:lnTo>
                <a:cubicBezTo>
                  <a:pt x="227360" y="1322102"/>
                  <a:pt x="227919" y="1322661"/>
                  <a:pt x="230153" y="1324898"/>
                </a:cubicBezTo>
                <a:cubicBezTo>
                  <a:pt x="232388" y="1327135"/>
                  <a:pt x="225684" y="1320424"/>
                  <a:pt x="227919" y="1324898"/>
                </a:cubicBezTo>
                <a:cubicBezTo>
                  <a:pt x="227919" y="1322661"/>
                  <a:pt x="221215" y="1315949"/>
                  <a:pt x="221215" y="1315949"/>
                </a:cubicBezTo>
                <a:cubicBezTo>
                  <a:pt x="216746" y="1311475"/>
                  <a:pt x="221215" y="1315949"/>
                  <a:pt x="218981" y="1315949"/>
                </a:cubicBezTo>
                <a:cubicBezTo>
                  <a:pt x="218981" y="1313712"/>
                  <a:pt x="214512" y="1309238"/>
                  <a:pt x="210043" y="1304763"/>
                </a:cubicBezTo>
                <a:cubicBezTo>
                  <a:pt x="212277" y="1304763"/>
                  <a:pt x="216746" y="1311475"/>
                  <a:pt x="218981" y="1313712"/>
                </a:cubicBezTo>
                <a:lnTo>
                  <a:pt x="211961" y="1304342"/>
                </a:lnTo>
                <a:lnTo>
                  <a:pt x="207962" y="1300610"/>
                </a:lnTo>
                <a:lnTo>
                  <a:pt x="209930" y="1301630"/>
                </a:lnTo>
                <a:lnTo>
                  <a:pt x="205574" y="1295815"/>
                </a:lnTo>
                <a:cubicBezTo>
                  <a:pt x="203339" y="1293577"/>
                  <a:pt x="205574" y="1295815"/>
                  <a:pt x="205574" y="1298052"/>
                </a:cubicBezTo>
                <a:cubicBezTo>
                  <a:pt x="201105" y="1293577"/>
                  <a:pt x="201105" y="1291340"/>
                  <a:pt x="196636" y="1284629"/>
                </a:cubicBezTo>
                <a:cubicBezTo>
                  <a:pt x="194401" y="1282391"/>
                  <a:pt x="198870" y="1286866"/>
                  <a:pt x="198870" y="1289103"/>
                </a:cubicBezTo>
                <a:cubicBezTo>
                  <a:pt x="198870" y="1289103"/>
                  <a:pt x="194401" y="1280154"/>
                  <a:pt x="192167" y="1280154"/>
                </a:cubicBezTo>
                <a:cubicBezTo>
                  <a:pt x="189932" y="1275680"/>
                  <a:pt x="194401" y="1282391"/>
                  <a:pt x="194401" y="1282391"/>
                </a:cubicBezTo>
                <a:lnTo>
                  <a:pt x="194401" y="1280829"/>
                </a:lnTo>
                <a:lnTo>
                  <a:pt x="191943" y="1278360"/>
                </a:lnTo>
                <a:cubicBezTo>
                  <a:pt x="189634" y="1276040"/>
                  <a:pt x="189634" y="1273719"/>
                  <a:pt x="187325" y="1271399"/>
                </a:cubicBezTo>
                <a:lnTo>
                  <a:pt x="189419" y="1273503"/>
                </a:lnTo>
                <a:lnTo>
                  <a:pt x="187698" y="1271205"/>
                </a:lnTo>
                <a:cubicBezTo>
                  <a:pt x="187698" y="1273443"/>
                  <a:pt x="174291" y="1253308"/>
                  <a:pt x="176525" y="1257782"/>
                </a:cubicBezTo>
                <a:lnTo>
                  <a:pt x="175818" y="1255834"/>
                </a:lnTo>
                <a:lnTo>
                  <a:pt x="169923" y="1248460"/>
                </a:lnTo>
                <a:lnTo>
                  <a:pt x="165713" y="1242843"/>
                </a:lnTo>
                <a:lnTo>
                  <a:pt x="167587" y="1246596"/>
                </a:lnTo>
                <a:lnTo>
                  <a:pt x="165713" y="1242843"/>
                </a:lnTo>
                <a:lnTo>
                  <a:pt x="163215" y="1239510"/>
                </a:lnTo>
                <a:lnTo>
                  <a:pt x="163335" y="1238080"/>
                </a:lnTo>
                <a:lnTo>
                  <a:pt x="160884" y="1233173"/>
                </a:lnTo>
                <a:lnTo>
                  <a:pt x="160885" y="1233174"/>
                </a:lnTo>
                <a:lnTo>
                  <a:pt x="163335" y="1238080"/>
                </a:lnTo>
                <a:lnTo>
                  <a:pt x="163375" y="1237592"/>
                </a:lnTo>
                <a:lnTo>
                  <a:pt x="165451" y="1241748"/>
                </a:lnTo>
                <a:cubicBezTo>
                  <a:pt x="166569" y="1242867"/>
                  <a:pt x="168805" y="1246223"/>
                  <a:pt x="171320" y="1249858"/>
                </a:cubicBezTo>
                <a:lnTo>
                  <a:pt x="175721" y="1255567"/>
                </a:lnTo>
                <a:lnTo>
                  <a:pt x="175408" y="1254706"/>
                </a:lnTo>
                <a:cubicBezTo>
                  <a:pt x="175408" y="1254427"/>
                  <a:pt x="175408" y="1254427"/>
                  <a:pt x="174291" y="1253308"/>
                </a:cubicBezTo>
                <a:lnTo>
                  <a:pt x="163426" y="1236989"/>
                </a:lnTo>
                <a:lnTo>
                  <a:pt x="163375" y="1237592"/>
                </a:lnTo>
                <a:lnTo>
                  <a:pt x="162018" y="1234875"/>
                </a:lnTo>
                <a:lnTo>
                  <a:pt x="160885" y="1233174"/>
                </a:lnTo>
                <a:lnTo>
                  <a:pt x="158342" y="1228082"/>
                </a:lnTo>
                <a:close/>
                <a:moveTo>
                  <a:pt x="171660" y="1223431"/>
                </a:moveTo>
                <a:lnTo>
                  <a:pt x="174258" y="1228632"/>
                </a:lnTo>
                <a:lnTo>
                  <a:pt x="174089" y="1228296"/>
                </a:lnTo>
                <a:lnTo>
                  <a:pt x="171777" y="1223665"/>
                </a:lnTo>
                <a:close/>
                <a:moveTo>
                  <a:pt x="170757" y="1221622"/>
                </a:moveTo>
                <a:lnTo>
                  <a:pt x="171660" y="1223431"/>
                </a:lnTo>
                <a:lnTo>
                  <a:pt x="171404" y="1222918"/>
                </a:lnTo>
                <a:close/>
                <a:moveTo>
                  <a:pt x="175086" y="1221463"/>
                </a:moveTo>
                <a:lnTo>
                  <a:pt x="175792" y="1222730"/>
                </a:lnTo>
                <a:lnTo>
                  <a:pt x="178650" y="1226240"/>
                </a:lnTo>
                <a:lnTo>
                  <a:pt x="176525" y="1221987"/>
                </a:lnTo>
                <a:close/>
                <a:moveTo>
                  <a:pt x="169823" y="1219750"/>
                </a:moveTo>
                <a:lnTo>
                  <a:pt x="170757" y="1221622"/>
                </a:lnTo>
                <a:lnTo>
                  <a:pt x="169822" y="1219750"/>
                </a:lnTo>
                <a:close/>
                <a:moveTo>
                  <a:pt x="169029" y="1219374"/>
                </a:moveTo>
                <a:lnTo>
                  <a:pt x="172056" y="1224224"/>
                </a:lnTo>
                <a:lnTo>
                  <a:pt x="174089" y="1228296"/>
                </a:lnTo>
                <a:lnTo>
                  <a:pt x="174258" y="1228633"/>
                </a:lnTo>
                <a:lnTo>
                  <a:pt x="174293" y="1228703"/>
                </a:lnTo>
                <a:lnTo>
                  <a:pt x="174849" y="1230097"/>
                </a:lnTo>
                <a:cubicBezTo>
                  <a:pt x="174291" y="1229258"/>
                  <a:pt x="173174" y="1227580"/>
                  <a:pt x="172056" y="1226461"/>
                </a:cubicBezTo>
                <a:lnTo>
                  <a:pt x="175780" y="1231681"/>
                </a:lnTo>
                <a:lnTo>
                  <a:pt x="180177" y="1237843"/>
                </a:lnTo>
                <a:lnTo>
                  <a:pt x="175491" y="1229404"/>
                </a:lnTo>
                <a:lnTo>
                  <a:pt x="174193" y="1227807"/>
                </a:lnTo>
                <a:lnTo>
                  <a:pt x="174644" y="1227877"/>
                </a:lnTo>
                <a:lnTo>
                  <a:pt x="170124" y="1219736"/>
                </a:lnTo>
                <a:lnTo>
                  <a:pt x="169823" y="1219750"/>
                </a:lnTo>
                <a:lnTo>
                  <a:pt x="169822" y="1219749"/>
                </a:lnTo>
                <a:lnTo>
                  <a:pt x="169635" y="1219374"/>
                </a:lnTo>
                <a:lnTo>
                  <a:pt x="169447" y="1219374"/>
                </a:lnTo>
                <a:lnTo>
                  <a:pt x="169822" y="1219749"/>
                </a:lnTo>
                <a:lnTo>
                  <a:pt x="169822" y="1219750"/>
                </a:lnTo>
                <a:lnTo>
                  <a:pt x="171404" y="1222918"/>
                </a:lnTo>
                <a:lnTo>
                  <a:pt x="172056" y="1224224"/>
                </a:lnTo>
                <a:lnTo>
                  <a:pt x="169288" y="1219374"/>
                </a:lnTo>
                <a:close/>
                <a:moveTo>
                  <a:pt x="1564320" y="1219348"/>
                </a:moveTo>
                <a:lnTo>
                  <a:pt x="1564148" y="1219750"/>
                </a:lnTo>
                <a:lnTo>
                  <a:pt x="1564188" y="1219465"/>
                </a:lnTo>
                <a:close/>
                <a:moveTo>
                  <a:pt x="1566382" y="1217513"/>
                </a:moveTo>
                <a:lnTo>
                  <a:pt x="1564320" y="1219348"/>
                </a:lnTo>
                <a:lnTo>
                  <a:pt x="1565022" y="1217707"/>
                </a:lnTo>
                <a:close/>
                <a:moveTo>
                  <a:pt x="160772" y="1213876"/>
                </a:moveTo>
                <a:lnTo>
                  <a:pt x="162274" y="1217637"/>
                </a:lnTo>
                <a:lnTo>
                  <a:pt x="164688" y="1220657"/>
                </a:lnTo>
                <a:lnTo>
                  <a:pt x="163118" y="1217513"/>
                </a:lnTo>
                <a:cubicBezTo>
                  <a:pt x="165353" y="1220869"/>
                  <a:pt x="165353" y="1220869"/>
                  <a:pt x="164794" y="1219750"/>
                </a:cubicBezTo>
                <a:lnTo>
                  <a:pt x="163215" y="1215534"/>
                </a:lnTo>
                <a:lnTo>
                  <a:pt x="163215" y="1217136"/>
                </a:lnTo>
                <a:close/>
                <a:moveTo>
                  <a:pt x="160846" y="1212162"/>
                </a:moveTo>
                <a:lnTo>
                  <a:pt x="160979" y="1212662"/>
                </a:lnTo>
                <a:lnTo>
                  <a:pt x="160896" y="1212244"/>
                </a:lnTo>
                <a:close/>
                <a:moveTo>
                  <a:pt x="156508" y="1208187"/>
                </a:moveTo>
                <a:lnTo>
                  <a:pt x="156508" y="1208999"/>
                </a:lnTo>
                <a:lnTo>
                  <a:pt x="156925" y="1210946"/>
                </a:lnTo>
                <a:lnTo>
                  <a:pt x="160692" y="1215658"/>
                </a:lnTo>
                <a:lnTo>
                  <a:pt x="158884" y="1211357"/>
                </a:lnTo>
                <a:close/>
                <a:moveTo>
                  <a:pt x="158744" y="1205950"/>
                </a:moveTo>
                <a:lnTo>
                  <a:pt x="159661" y="1208013"/>
                </a:lnTo>
                <a:lnTo>
                  <a:pt x="165353" y="1217513"/>
                </a:lnTo>
                <a:lnTo>
                  <a:pt x="165353" y="1215871"/>
                </a:lnTo>
                <a:close/>
                <a:moveTo>
                  <a:pt x="162560" y="1196399"/>
                </a:moveTo>
                <a:lnTo>
                  <a:pt x="163118" y="1196818"/>
                </a:lnTo>
                <a:lnTo>
                  <a:pt x="163118" y="1197378"/>
                </a:lnTo>
                <a:close/>
                <a:moveTo>
                  <a:pt x="169817" y="1186185"/>
                </a:moveTo>
                <a:lnTo>
                  <a:pt x="169820" y="1186188"/>
                </a:lnTo>
                <a:lnTo>
                  <a:pt x="169817" y="1186185"/>
                </a:lnTo>
                <a:close/>
                <a:moveTo>
                  <a:pt x="165353" y="1179480"/>
                </a:moveTo>
                <a:cubicBezTo>
                  <a:pt x="167029" y="1182277"/>
                  <a:pt x="167727" y="1183256"/>
                  <a:pt x="167867" y="1183290"/>
                </a:cubicBezTo>
                <a:lnTo>
                  <a:pt x="167817" y="1183181"/>
                </a:lnTo>
                <a:lnTo>
                  <a:pt x="169817" y="1186185"/>
                </a:lnTo>
                <a:lnTo>
                  <a:pt x="167587" y="1183116"/>
                </a:lnTo>
                <a:cubicBezTo>
                  <a:pt x="167029" y="1182836"/>
                  <a:pt x="166470" y="1182836"/>
                  <a:pt x="165353" y="1181717"/>
                </a:cubicBezTo>
                <a:close/>
                <a:moveTo>
                  <a:pt x="165353" y="1179166"/>
                </a:moveTo>
                <a:cubicBezTo>
                  <a:pt x="165772" y="1179410"/>
                  <a:pt x="166470" y="1180459"/>
                  <a:pt x="167029" y="1181438"/>
                </a:cubicBezTo>
                <a:lnTo>
                  <a:pt x="167817" y="1183181"/>
                </a:lnTo>
                <a:lnTo>
                  <a:pt x="165353" y="1179480"/>
                </a:lnTo>
                <a:close/>
                <a:moveTo>
                  <a:pt x="149800" y="1170151"/>
                </a:moveTo>
                <a:cubicBezTo>
                  <a:pt x="152036" y="1172389"/>
                  <a:pt x="152036" y="1176864"/>
                  <a:pt x="152036" y="1174626"/>
                </a:cubicBezTo>
                <a:lnTo>
                  <a:pt x="149800" y="1170291"/>
                </a:lnTo>
                <a:close/>
                <a:moveTo>
                  <a:pt x="1492644" y="1166057"/>
                </a:moveTo>
                <a:lnTo>
                  <a:pt x="1490527" y="1169237"/>
                </a:lnTo>
                <a:lnTo>
                  <a:pt x="1490689" y="1167455"/>
                </a:lnTo>
                <a:cubicBezTo>
                  <a:pt x="1491527" y="1166057"/>
                  <a:pt x="1492644" y="1164939"/>
                  <a:pt x="1492644" y="1166057"/>
                </a:cubicBezTo>
                <a:close/>
                <a:moveTo>
                  <a:pt x="154600" y="1160044"/>
                </a:moveTo>
                <a:lnTo>
                  <a:pt x="160884" y="1170532"/>
                </a:lnTo>
                <a:lnTo>
                  <a:pt x="160884" y="1171091"/>
                </a:lnTo>
                <a:lnTo>
                  <a:pt x="154606" y="1160091"/>
                </a:lnTo>
                <a:close/>
                <a:moveTo>
                  <a:pt x="1474596" y="1159518"/>
                </a:moveTo>
                <a:lnTo>
                  <a:pt x="1472533" y="1161583"/>
                </a:lnTo>
                <a:cubicBezTo>
                  <a:pt x="1471416" y="1163820"/>
                  <a:pt x="1471975" y="1162701"/>
                  <a:pt x="1473092" y="1161023"/>
                </a:cubicBezTo>
                <a:close/>
                <a:moveTo>
                  <a:pt x="1474768" y="1159345"/>
                </a:moveTo>
                <a:lnTo>
                  <a:pt x="1474768" y="1159346"/>
                </a:lnTo>
                <a:lnTo>
                  <a:pt x="1474596" y="1159518"/>
                </a:lnTo>
                <a:close/>
                <a:moveTo>
                  <a:pt x="138621" y="1145540"/>
                </a:moveTo>
                <a:cubicBezTo>
                  <a:pt x="136385" y="1143303"/>
                  <a:pt x="138621" y="1147778"/>
                  <a:pt x="143093" y="1154490"/>
                </a:cubicBezTo>
                <a:cubicBezTo>
                  <a:pt x="140857" y="1150015"/>
                  <a:pt x="143093" y="1156727"/>
                  <a:pt x="143093" y="1158964"/>
                </a:cubicBezTo>
                <a:cubicBezTo>
                  <a:pt x="145329" y="1162321"/>
                  <a:pt x="146447" y="1163999"/>
                  <a:pt x="147565" y="1165956"/>
                </a:cubicBezTo>
                <a:lnTo>
                  <a:pt x="149800" y="1170291"/>
                </a:lnTo>
                <a:lnTo>
                  <a:pt x="149800" y="1174626"/>
                </a:lnTo>
                <a:lnTo>
                  <a:pt x="156967" y="1186716"/>
                </a:lnTo>
                <a:lnTo>
                  <a:pt x="156415" y="1183955"/>
                </a:lnTo>
                <a:cubicBezTo>
                  <a:pt x="157533" y="1185074"/>
                  <a:pt x="158092" y="1186751"/>
                  <a:pt x="158092" y="1187870"/>
                </a:cubicBezTo>
                <a:lnTo>
                  <a:pt x="157724" y="1187993"/>
                </a:lnTo>
                <a:lnTo>
                  <a:pt x="159582" y="1191127"/>
                </a:lnTo>
                <a:lnTo>
                  <a:pt x="160475" y="1192760"/>
                </a:lnTo>
                <a:lnTo>
                  <a:pt x="160338" y="1192213"/>
                </a:lnTo>
                <a:lnTo>
                  <a:pt x="160988" y="1193699"/>
                </a:lnTo>
                <a:lnTo>
                  <a:pt x="161918" y="1195400"/>
                </a:lnTo>
                <a:lnTo>
                  <a:pt x="162001" y="1195420"/>
                </a:lnTo>
                <a:lnTo>
                  <a:pt x="162560" y="1196399"/>
                </a:lnTo>
                <a:lnTo>
                  <a:pt x="162398" y="1196278"/>
                </a:lnTo>
                <a:lnTo>
                  <a:pt x="162680" y="1196793"/>
                </a:lnTo>
                <a:lnTo>
                  <a:pt x="163118" y="1197378"/>
                </a:lnTo>
                <a:lnTo>
                  <a:pt x="163566" y="1197826"/>
                </a:lnTo>
                <a:lnTo>
                  <a:pt x="164952" y="1200947"/>
                </a:lnTo>
                <a:lnTo>
                  <a:pt x="165559" y="1202058"/>
                </a:lnTo>
                <a:lnTo>
                  <a:pt x="167867" y="1204369"/>
                </a:lnTo>
                <a:cubicBezTo>
                  <a:pt x="168146" y="1204090"/>
                  <a:pt x="168705" y="1204090"/>
                  <a:pt x="172056" y="1208564"/>
                </a:cubicBezTo>
                <a:cubicBezTo>
                  <a:pt x="172056" y="1208564"/>
                  <a:pt x="165353" y="1199615"/>
                  <a:pt x="167587" y="1201852"/>
                </a:cubicBezTo>
                <a:cubicBezTo>
                  <a:pt x="165353" y="1197378"/>
                  <a:pt x="165353" y="1197378"/>
                  <a:pt x="165353" y="1199615"/>
                </a:cubicBezTo>
                <a:lnTo>
                  <a:pt x="163566" y="1197826"/>
                </a:lnTo>
                <a:lnTo>
                  <a:pt x="163119" y="1196819"/>
                </a:lnTo>
                <a:lnTo>
                  <a:pt x="163118" y="1196818"/>
                </a:lnTo>
                <a:lnTo>
                  <a:pt x="163118" y="1195141"/>
                </a:lnTo>
                <a:cubicBezTo>
                  <a:pt x="158650" y="1183955"/>
                  <a:pt x="154181" y="1177243"/>
                  <a:pt x="149712" y="1168294"/>
                </a:cubicBezTo>
                <a:cubicBezTo>
                  <a:pt x="149712" y="1166057"/>
                  <a:pt x="151946" y="1170531"/>
                  <a:pt x="151946" y="1168294"/>
                </a:cubicBezTo>
                <a:cubicBezTo>
                  <a:pt x="154181" y="1177243"/>
                  <a:pt x="158650" y="1181717"/>
                  <a:pt x="160884" y="1188429"/>
                </a:cubicBezTo>
                <a:cubicBezTo>
                  <a:pt x="160884" y="1186192"/>
                  <a:pt x="158650" y="1177243"/>
                  <a:pt x="154181" y="1170531"/>
                </a:cubicBezTo>
                <a:cubicBezTo>
                  <a:pt x="149712" y="1163820"/>
                  <a:pt x="147477" y="1154871"/>
                  <a:pt x="143008" y="1148159"/>
                </a:cubicBezTo>
                <a:lnTo>
                  <a:pt x="141575" y="1146724"/>
                </a:lnTo>
                <a:lnTo>
                  <a:pt x="143093" y="1150015"/>
                </a:lnTo>
                <a:lnTo>
                  <a:pt x="141322" y="1146471"/>
                </a:lnTo>
                <a:lnTo>
                  <a:pt x="141012" y="1146161"/>
                </a:lnTo>
                <a:lnTo>
                  <a:pt x="143093" y="1154490"/>
                </a:lnTo>
                <a:cubicBezTo>
                  <a:pt x="140857" y="1150015"/>
                  <a:pt x="143093" y="1152252"/>
                  <a:pt x="138621" y="1145540"/>
                </a:cubicBezTo>
                <a:close/>
                <a:moveTo>
                  <a:pt x="1481471" y="1141448"/>
                </a:moveTo>
                <a:lnTo>
                  <a:pt x="1479556" y="1148159"/>
                </a:lnTo>
                <a:lnTo>
                  <a:pt x="1479237" y="1148159"/>
                </a:lnTo>
                <a:cubicBezTo>
                  <a:pt x="1481471" y="1145922"/>
                  <a:pt x="1481471" y="1141448"/>
                  <a:pt x="1481471" y="1141448"/>
                </a:cubicBezTo>
                <a:close/>
                <a:moveTo>
                  <a:pt x="1492365" y="1135855"/>
                </a:moveTo>
                <a:cubicBezTo>
                  <a:pt x="1492085" y="1136973"/>
                  <a:pt x="1491527" y="1139210"/>
                  <a:pt x="1490409" y="1141448"/>
                </a:cubicBezTo>
                <a:lnTo>
                  <a:pt x="1492644" y="1136973"/>
                </a:lnTo>
                <a:close/>
                <a:moveTo>
                  <a:pt x="55834" y="1127872"/>
                </a:moveTo>
                <a:lnTo>
                  <a:pt x="57171" y="1131689"/>
                </a:lnTo>
                <a:lnTo>
                  <a:pt x="58132" y="1132116"/>
                </a:lnTo>
                <a:close/>
                <a:moveTo>
                  <a:pt x="55786" y="1127783"/>
                </a:moveTo>
                <a:lnTo>
                  <a:pt x="55863" y="1128025"/>
                </a:lnTo>
                <a:lnTo>
                  <a:pt x="55828" y="1127861"/>
                </a:lnTo>
                <a:close/>
                <a:moveTo>
                  <a:pt x="55057" y="1123446"/>
                </a:moveTo>
                <a:lnTo>
                  <a:pt x="55896" y="1125404"/>
                </a:lnTo>
                <a:lnTo>
                  <a:pt x="55449" y="1125404"/>
                </a:lnTo>
                <a:close/>
                <a:moveTo>
                  <a:pt x="54750" y="1122729"/>
                </a:moveTo>
                <a:lnTo>
                  <a:pt x="55312" y="1125404"/>
                </a:lnTo>
                <a:lnTo>
                  <a:pt x="55449" y="1125404"/>
                </a:lnTo>
                <a:lnTo>
                  <a:pt x="55896" y="1127641"/>
                </a:lnTo>
                <a:lnTo>
                  <a:pt x="57852" y="1130437"/>
                </a:lnTo>
                <a:lnTo>
                  <a:pt x="57852" y="1130438"/>
                </a:lnTo>
                <a:lnTo>
                  <a:pt x="57852" y="1130438"/>
                </a:lnTo>
                <a:lnTo>
                  <a:pt x="59148" y="1134760"/>
                </a:lnTo>
                <a:lnTo>
                  <a:pt x="58132" y="1133235"/>
                </a:lnTo>
                <a:lnTo>
                  <a:pt x="57249" y="1131910"/>
                </a:lnTo>
                <a:lnTo>
                  <a:pt x="57259" y="1131940"/>
                </a:lnTo>
                <a:cubicBezTo>
                  <a:pt x="58656" y="1135855"/>
                  <a:pt x="60332" y="1140329"/>
                  <a:pt x="60332" y="1139211"/>
                </a:cubicBezTo>
                <a:lnTo>
                  <a:pt x="60367" y="1139300"/>
                </a:lnTo>
                <a:lnTo>
                  <a:pt x="60367" y="1138828"/>
                </a:lnTo>
                <a:lnTo>
                  <a:pt x="59148" y="1134760"/>
                </a:lnTo>
                <a:lnTo>
                  <a:pt x="60367" y="1136591"/>
                </a:lnTo>
                <a:lnTo>
                  <a:pt x="59323" y="1133456"/>
                </a:lnTo>
                <a:lnTo>
                  <a:pt x="57962" y="1130219"/>
                </a:lnTo>
                <a:lnTo>
                  <a:pt x="57852" y="1130438"/>
                </a:lnTo>
                <a:lnTo>
                  <a:pt x="57852" y="1130437"/>
                </a:lnTo>
                <a:lnTo>
                  <a:pt x="57353" y="1128770"/>
                </a:lnTo>
                <a:lnTo>
                  <a:pt x="55006" y="1123191"/>
                </a:lnTo>
                <a:lnTo>
                  <a:pt x="55057" y="1123446"/>
                </a:lnTo>
                <a:close/>
                <a:moveTo>
                  <a:pt x="1503081" y="1121192"/>
                </a:moveTo>
                <a:lnTo>
                  <a:pt x="1502571" y="1122659"/>
                </a:lnTo>
                <a:lnTo>
                  <a:pt x="1501582" y="1123550"/>
                </a:lnTo>
                <a:close/>
                <a:moveTo>
                  <a:pt x="133446" y="1120181"/>
                </a:moveTo>
                <a:lnTo>
                  <a:pt x="133842" y="1121313"/>
                </a:lnTo>
                <a:lnTo>
                  <a:pt x="134070" y="1121313"/>
                </a:lnTo>
                <a:close/>
                <a:moveTo>
                  <a:pt x="1503816" y="1119076"/>
                </a:moveTo>
                <a:cubicBezTo>
                  <a:pt x="1504934" y="1117957"/>
                  <a:pt x="1504375" y="1119076"/>
                  <a:pt x="1503537" y="1120474"/>
                </a:cubicBezTo>
                <a:lnTo>
                  <a:pt x="1503081" y="1121192"/>
                </a:lnTo>
                <a:close/>
                <a:moveTo>
                  <a:pt x="50686" y="1114713"/>
                </a:moveTo>
                <a:lnTo>
                  <a:pt x="50748" y="1116192"/>
                </a:lnTo>
                <a:lnTo>
                  <a:pt x="51394" y="1116839"/>
                </a:lnTo>
                <a:close/>
                <a:moveTo>
                  <a:pt x="1613866" y="1113483"/>
                </a:moveTo>
                <a:cubicBezTo>
                  <a:pt x="1614424" y="1112364"/>
                  <a:pt x="1614424" y="1112364"/>
                  <a:pt x="1613307" y="1114601"/>
                </a:cubicBezTo>
                <a:lnTo>
                  <a:pt x="1613307" y="1114600"/>
                </a:lnTo>
                <a:close/>
                <a:moveTo>
                  <a:pt x="44969" y="1104114"/>
                </a:moveTo>
                <a:lnTo>
                  <a:pt x="47483" y="1109288"/>
                </a:lnTo>
                <a:cubicBezTo>
                  <a:pt x="49159" y="1112924"/>
                  <a:pt x="50277" y="1115720"/>
                  <a:pt x="49159" y="1114601"/>
                </a:cubicBezTo>
                <a:close/>
                <a:moveTo>
                  <a:pt x="44690" y="1103416"/>
                </a:moveTo>
                <a:lnTo>
                  <a:pt x="44969" y="1104114"/>
                </a:lnTo>
                <a:lnTo>
                  <a:pt x="44893" y="1103958"/>
                </a:lnTo>
                <a:close/>
                <a:moveTo>
                  <a:pt x="125132" y="1098941"/>
                </a:moveTo>
                <a:lnTo>
                  <a:pt x="125321" y="1099130"/>
                </a:lnTo>
                <a:lnTo>
                  <a:pt x="125321" y="1099130"/>
                </a:lnTo>
                <a:close/>
                <a:moveTo>
                  <a:pt x="130491" y="1093266"/>
                </a:moveTo>
                <a:lnTo>
                  <a:pt x="131914" y="1096318"/>
                </a:lnTo>
                <a:cubicBezTo>
                  <a:pt x="131914" y="1097436"/>
                  <a:pt x="131355" y="1096318"/>
                  <a:pt x="130796" y="1094640"/>
                </a:cubicBezTo>
                <a:close/>
                <a:moveTo>
                  <a:pt x="129678" y="1089606"/>
                </a:moveTo>
                <a:lnTo>
                  <a:pt x="130491" y="1093266"/>
                </a:lnTo>
                <a:lnTo>
                  <a:pt x="129957" y="1092123"/>
                </a:lnTo>
                <a:cubicBezTo>
                  <a:pt x="129119" y="1090165"/>
                  <a:pt x="128560" y="1088487"/>
                  <a:pt x="129678" y="1089606"/>
                </a:cubicBezTo>
                <a:close/>
                <a:moveTo>
                  <a:pt x="37987" y="1087755"/>
                </a:moveTo>
                <a:cubicBezTo>
                  <a:pt x="40221" y="1089992"/>
                  <a:pt x="42456" y="1096704"/>
                  <a:pt x="42456" y="1096704"/>
                </a:cubicBezTo>
                <a:lnTo>
                  <a:pt x="42456" y="1098941"/>
                </a:lnTo>
                <a:lnTo>
                  <a:pt x="44893" y="1103958"/>
                </a:lnTo>
                <a:lnTo>
                  <a:pt x="48042" y="1112363"/>
                </a:lnTo>
                <a:lnTo>
                  <a:pt x="47763" y="1111805"/>
                </a:lnTo>
                <a:cubicBezTo>
                  <a:pt x="46925" y="1109008"/>
                  <a:pt x="45808" y="1105653"/>
                  <a:pt x="44690" y="1105653"/>
                </a:cubicBezTo>
                <a:cubicBezTo>
                  <a:pt x="44690" y="1103416"/>
                  <a:pt x="42456" y="1096704"/>
                  <a:pt x="37987" y="1087755"/>
                </a:cubicBezTo>
                <a:close/>
                <a:moveTo>
                  <a:pt x="37987" y="1078806"/>
                </a:moveTo>
                <a:cubicBezTo>
                  <a:pt x="37987" y="1079925"/>
                  <a:pt x="38545" y="1083281"/>
                  <a:pt x="39383" y="1086357"/>
                </a:cubicBezTo>
                <a:lnTo>
                  <a:pt x="40714" y="1088901"/>
                </a:lnTo>
                <a:lnTo>
                  <a:pt x="42176" y="1092300"/>
                </a:lnTo>
                <a:lnTo>
                  <a:pt x="42456" y="1092230"/>
                </a:lnTo>
                <a:lnTo>
                  <a:pt x="42456" y="1096704"/>
                </a:lnTo>
                <a:cubicBezTo>
                  <a:pt x="40221" y="1092230"/>
                  <a:pt x="37987" y="1081044"/>
                  <a:pt x="37987" y="1078806"/>
                </a:cubicBezTo>
                <a:close/>
                <a:moveTo>
                  <a:pt x="34592" y="1072633"/>
                </a:moveTo>
                <a:lnTo>
                  <a:pt x="34853" y="1073417"/>
                </a:lnTo>
                <a:lnTo>
                  <a:pt x="34635" y="1072655"/>
                </a:lnTo>
                <a:close/>
                <a:moveTo>
                  <a:pt x="107320" y="1064994"/>
                </a:moveTo>
                <a:lnTo>
                  <a:pt x="110072" y="1069126"/>
                </a:lnTo>
                <a:lnTo>
                  <a:pt x="113748" y="1082614"/>
                </a:lnTo>
                <a:cubicBezTo>
                  <a:pt x="115704" y="1087928"/>
                  <a:pt x="117381" y="1091843"/>
                  <a:pt x="116263" y="1089606"/>
                </a:cubicBezTo>
                <a:cubicBezTo>
                  <a:pt x="116263" y="1089606"/>
                  <a:pt x="116263" y="1091843"/>
                  <a:pt x="116263" y="1091843"/>
                </a:cubicBezTo>
                <a:cubicBezTo>
                  <a:pt x="118499" y="1096318"/>
                  <a:pt x="120735" y="1098555"/>
                  <a:pt x="122970" y="1105267"/>
                </a:cubicBezTo>
                <a:cubicBezTo>
                  <a:pt x="122970" y="1107505"/>
                  <a:pt x="120735" y="1103030"/>
                  <a:pt x="120735" y="1105267"/>
                </a:cubicBezTo>
                <a:cubicBezTo>
                  <a:pt x="122970" y="1109742"/>
                  <a:pt x="122970" y="1109742"/>
                  <a:pt x="122970" y="1107505"/>
                </a:cubicBezTo>
                <a:cubicBezTo>
                  <a:pt x="122970" y="1109742"/>
                  <a:pt x="127442" y="1123166"/>
                  <a:pt x="129678" y="1125404"/>
                </a:cubicBezTo>
                <a:cubicBezTo>
                  <a:pt x="129678" y="1123166"/>
                  <a:pt x="129678" y="1123166"/>
                  <a:pt x="127442" y="1118692"/>
                </a:cubicBezTo>
                <a:cubicBezTo>
                  <a:pt x="125206" y="1111979"/>
                  <a:pt x="127442" y="1116454"/>
                  <a:pt x="127442" y="1116454"/>
                </a:cubicBezTo>
                <a:cubicBezTo>
                  <a:pt x="127442" y="1118692"/>
                  <a:pt x="129678" y="1120929"/>
                  <a:pt x="129678" y="1120929"/>
                </a:cubicBezTo>
                <a:cubicBezTo>
                  <a:pt x="131914" y="1125404"/>
                  <a:pt x="129678" y="1123166"/>
                  <a:pt x="131914" y="1127641"/>
                </a:cubicBezTo>
                <a:cubicBezTo>
                  <a:pt x="131914" y="1127641"/>
                  <a:pt x="131914" y="1127641"/>
                  <a:pt x="134150" y="1127641"/>
                </a:cubicBezTo>
                <a:cubicBezTo>
                  <a:pt x="134150" y="1129879"/>
                  <a:pt x="134150" y="1129879"/>
                  <a:pt x="134150" y="1129879"/>
                </a:cubicBezTo>
                <a:cubicBezTo>
                  <a:pt x="134150" y="1129879"/>
                  <a:pt x="134150" y="1129879"/>
                  <a:pt x="136385" y="1138828"/>
                </a:cubicBezTo>
                <a:cubicBezTo>
                  <a:pt x="137503" y="1141066"/>
                  <a:pt x="138621" y="1141625"/>
                  <a:pt x="139739" y="1142744"/>
                </a:cubicBezTo>
                <a:lnTo>
                  <a:pt x="140774" y="1144988"/>
                </a:lnTo>
                <a:lnTo>
                  <a:pt x="140774" y="1143685"/>
                </a:lnTo>
                <a:lnTo>
                  <a:pt x="139047" y="1139227"/>
                </a:lnTo>
                <a:lnTo>
                  <a:pt x="138112" y="1138049"/>
                </a:lnTo>
                <a:lnTo>
                  <a:pt x="138822" y="1138645"/>
                </a:lnTo>
                <a:lnTo>
                  <a:pt x="135467" y="1129982"/>
                </a:lnTo>
                <a:cubicBezTo>
                  <a:pt x="134070" y="1125788"/>
                  <a:pt x="132953" y="1122432"/>
                  <a:pt x="131836" y="1121313"/>
                </a:cubicBezTo>
                <a:lnTo>
                  <a:pt x="132501" y="1121313"/>
                </a:lnTo>
                <a:lnTo>
                  <a:pt x="131763" y="1119906"/>
                </a:lnTo>
                <a:cubicBezTo>
                  <a:pt x="134144" y="1122174"/>
                  <a:pt x="129381" y="1115371"/>
                  <a:pt x="127000" y="1110835"/>
                </a:cubicBezTo>
                <a:lnTo>
                  <a:pt x="127487" y="1109753"/>
                </a:lnTo>
                <a:lnTo>
                  <a:pt x="127442" y="1109742"/>
                </a:lnTo>
                <a:lnTo>
                  <a:pt x="127300" y="1109030"/>
                </a:lnTo>
                <a:lnTo>
                  <a:pt x="127211" y="1108869"/>
                </a:lnTo>
                <a:lnTo>
                  <a:pt x="127000" y="1108567"/>
                </a:lnTo>
                <a:lnTo>
                  <a:pt x="127055" y="1108585"/>
                </a:lnTo>
                <a:lnTo>
                  <a:pt x="126961" y="1108414"/>
                </a:lnTo>
                <a:cubicBezTo>
                  <a:pt x="125298" y="1105058"/>
                  <a:pt x="124067" y="1102017"/>
                  <a:pt x="122444" y="1097403"/>
                </a:cubicBezTo>
                <a:lnTo>
                  <a:pt x="122218" y="1096735"/>
                </a:lnTo>
                <a:lnTo>
                  <a:pt x="120817" y="1092587"/>
                </a:lnTo>
                <a:lnTo>
                  <a:pt x="118499" y="1087368"/>
                </a:lnTo>
                <a:cubicBezTo>
                  <a:pt x="118499" y="1087368"/>
                  <a:pt x="118499" y="1087368"/>
                  <a:pt x="118499" y="1089606"/>
                </a:cubicBezTo>
                <a:cubicBezTo>
                  <a:pt x="118499" y="1091843"/>
                  <a:pt x="116263" y="1080656"/>
                  <a:pt x="116263" y="1076181"/>
                </a:cubicBezTo>
                <a:cubicBezTo>
                  <a:pt x="114027" y="1071707"/>
                  <a:pt x="114027" y="1076181"/>
                  <a:pt x="111791" y="1069469"/>
                </a:cubicBezTo>
                <a:cubicBezTo>
                  <a:pt x="111791" y="1071707"/>
                  <a:pt x="111791" y="1076181"/>
                  <a:pt x="114027" y="1082893"/>
                </a:cubicBezTo>
                <a:cubicBezTo>
                  <a:pt x="114027" y="1080656"/>
                  <a:pt x="111791" y="1076181"/>
                  <a:pt x="111791" y="1071707"/>
                </a:cubicBezTo>
                <a:lnTo>
                  <a:pt x="110072" y="1069126"/>
                </a:lnTo>
                <a:lnTo>
                  <a:pt x="109556" y="1067232"/>
                </a:lnTo>
                <a:cubicBezTo>
                  <a:pt x="109556" y="1067232"/>
                  <a:pt x="107320" y="1064994"/>
                  <a:pt x="107320" y="1064994"/>
                </a:cubicBezTo>
                <a:close/>
                <a:moveTo>
                  <a:pt x="1629055" y="1064957"/>
                </a:moveTo>
                <a:lnTo>
                  <a:pt x="1628948" y="1065383"/>
                </a:lnTo>
                <a:lnTo>
                  <a:pt x="1628948" y="1065159"/>
                </a:lnTo>
                <a:close/>
                <a:moveTo>
                  <a:pt x="33518" y="1062671"/>
                </a:moveTo>
                <a:lnTo>
                  <a:pt x="33518" y="1064686"/>
                </a:lnTo>
                <a:lnTo>
                  <a:pt x="33933" y="1065976"/>
                </a:lnTo>
                <a:lnTo>
                  <a:pt x="35227" y="1067828"/>
                </a:lnTo>
                <a:lnTo>
                  <a:pt x="33538" y="1062757"/>
                </a:lnTo>
                <a:close/>
                <a:moveTo>
                  <a:pt x="29066" y="1053807"/>
                </a:moveTo>
                <a:lnTo>
                  <a:pt x="29961" y="1056718"/>
                </a:lnTo>
                <a:lnTo>
                  <a:pt x="31302" y="1062757"/>
                </a:lnTo>
                <a:cubicBezTo>
                  <a:pt x="31302" y="1060520"/>
                  <a:pt x="29066" y="1056045"/>
                  <a:pt x="29066" y="1053807"/>
                </a:cubicBezTo>
                <a:close/>
                <a:moveTo>
                  <a:pt x="26830" y="1044858"/>
                </a:moveTo>
                <a:cubicBezTo>
                  <a:pt x="24594" y="1049333"/>
                  <a:pt x="26830" y="1049333"/>
                  <a:pt x="29066" y="1053807"/>
                </a:cubicBezTo>
                <a:cubicBezTo>
                  <a:pt x="29066" y="1058282"/>
                  <a:pt x="26830" y="1056045"/>
                  <a:pt x="26830" y="1053807"/>
                </a:cubicBezTo>
                <a:cubicBezTo>
                  <a:pt x="26830" y="1057163"/>
                  <a:pt x="27948" y="1061638"/>
                  <a:pt x="29346" y="1064994"/>
                </a:cubicBezTo>
                <a:lnTo>
                  <a:pt x="32748" y="1068627"/>
                </a:lnTo>
                <a:lnTo>
                  <a:pt x="32591" y="1067917"/>
                </a:lnTo>
                <a:lnTo>
                  <a:pt x="31302" y="1062757"/>
                </a:lnTo>
                <a:cubicBezTo>
                  <a:pt x="31302" y="1062757"/>
                  <a:pt x="30743" y="1059960"/>
                  <a:pt x="30184" y="1057443"/>
                </a:cubicBezTo>
                <a:lnTo>
                  <a:pt x="29961" y="1056718"/>
                </a:lnTo>
                <a:lnTo>
                  <a:pt x="28396" y="1049672"/>
                </a:lnTo>
                <a:lnTo>
                  <a:pt x="27382" y="1046119"/>
                </a:lnTo>
                <a:lnTo>
                  <a:pt x="27669" y="1047935"/>
                </a:lnTo>
                <a:cubicBezTo>
                  <a:pt x="27948" y="1049333"/>
                  <a:pt x="27948" y="1049333"/>
                  <a:pt x="26830" y="1044858"/>
                </a:cubicBezTo>
                <a:close/>
                <a:moveTo>
                  <a:pt x="1642353" y="1027362"/>
                </a:moveTo>
                <a:lnTo>
                  <a:pt x="1641238" y="1032664"/>
                </a:lnTo>
                <a:lnTo>
                  <a:pt x="1641015" y="1033391"/>
                </a:lnTo>
                <a:close/>
                <a:moveTo>
                  <a:pt x="24588" y="1024693"/>
                </a:moveTo>
                <a:lnTo>
                  <a:pt x="24594" y="1024721"/>
                </a:lnTo>
                <a:lnTo>
                  <a:pt x="24598" y="1024724"/>
                </a:lnTo>
                <a:close/>
                <a:moveTo>
                  <a:pt x="19990" y="1017730"/>
                </a:moveTo>
                <a:lnTo>
                  <a:pt x="20123" y="1020247"/>
                </a:lnTo>
                <a:cubicBezTo>
                  <a:pt x="20123" y="1020247"/>
                  <a:pt x="20123" y="1022484"/>
                  <a:pt x="22358" y="1031434"/>
                </a:cubicBezTo>
                <a:lnTo>
                  <a:pt x="21828" y="1025061"/>
                </a:lnTo>
                <a:lnTo>
                  <a:pt x="21432" y="1024335"/>
                </a:lnTo>
                <a:close/>
                <a:moveTo>
                  <a:pt x="1642355" y="1013928"/>
                </a:moveTo>
                <a:cubicBezTo>
                  <a:pt x="1642355" y="1013928"/>
                  <a:pt x="1642355" y="1013928"/>
                  <a:pt x="1644590" y="1013928"/>
                </a:cubicBezTo>
                <a:cubicBezTo>
                  <a:pt x="1644590" y="1013928"/>
                  <a:pt x="1644590" y="1016165"/>
                  <a:pt x="1644590" y="1018402"/>
                </a:cubicBezTo>
                <a:lnTo>
                  <a:pt x="1642355" y="1027351"/>
                </a:lnTo>
                <a:lnTo>
                  <a:pt x="1642355" y="1027353"/>
                </a:lnTo>
                <a:lnTo>
                  <a:pt x="1642354" y="1027356"/>
                </a:lnTo>
                <a:lnTo>
                  <a:pt x="1642354" y="1027358"/>
                </a:lnTo>
                <a:lnTo>
                  <a:pt x="1642353" y="1027362"/>
                </a:lnTo>
                <a:lnTo>
                  <a:pt x="1640121" y="1036300"/>
                </a:lnTo>
                <a:lnTo>
                  <a:pt x="1641015" y="1033391"/>
                </a:lnTo>
                <a:lnTo>
                  <a:pt x="1637886" y="1047486"/>
                </a:lnTo>
                <a:cubicBezTo>
                  <a:pt x="1637886" y="1045248"/>
                  <a:pt x="1642355" y="1036300"/>
                  <a:pt x="1640121" y="1045248"/>
                </a:cubicBezTo>
                <a:cubicBezTo>
                  <a:pt x="1640121" y="1043011"/>
                  <a:pt x="1640121" y="1040774"/>
                  <a:pt x="1642355" y="1036300"/>
                </a:cubicBezTo>
                <a:cubicBezTo>
                  <a:pt x="1642355" y="1034062"/>
                  <a:pt x="1642355" y="1034062"/>
                  <a:pt x="1642355" y="1038537"/>
                </a:cubicBezTo>
                <a:cubicBezTo>
                  <a:pt x="1644590" y="1031825"/>
                  <a:pt x="1644590" y="1018402"/>
                  <a:pt x="1644590" y="1020639"/>
                </a:cubicBezTo>
                <a:cubicBezTo>
                  <a:pt x="1646824" y="1018402"/>
                  <a:pt x="1646824" y="1020639"/>
                  <a:pt x="1646824" y="1013928"/>
                </a:cubicBezTo>
                <a:cubicBezTo>
                  <a:pt x="1646824" y="1020639"/>
                  <a:pt x="1649059" y="1020639"/>
                  <a:pt x="1651293" y="1013928"/>
                </a:cubicBezTo>
                <a:cubicBezTo>
                  <a:pt x="1649059" y="1018402"/>
                  <a:pt x="1649059" y="1020639"/>
                  <a:pt x="1646824" y="1025114"/>
                </a:cubicBezTo>
                <a:cubicBezTo>
                  <a:pt x="1646824" y="1034062"/>
                  <a:pt x="1646824" y="1027351"/>
                  <a:pt x="1649059" y="1027351"/>
                </a:cubicBezTo>
                <a:cubicBezTo>
                  <a:pt x="1646824" y="1031825"/>
                  <a:pt x="1646824" y="1036300"/>
                  <a:pt x="1644590" y="1040774"/>
                </a:cubicBezTo>
                <a:cubicBezTo>
                  <a:pt x="1644590" y="1043011"/>
                  <a:pt x="1646824" y="1031825"/>
                  <a:pt x="1646824" y="1029588"/>
                </a:cubicBezTo>
                <a:cubicBezTo>
                  <a:pt x="1646824" y="1031825"/>
                  <a:pt x="1644590" y="1034062"/>
                  <a:pt x="1644590" y="1034062"/>
                </a:cubicBezTo>
                <a:cubicBezTo>
                  <a:pt x="1644590" y="1037418"/>
                  <a:pt x="1644590" y="1039096"/>
                  <a:pt x="1644590" y="1040215"/>
                </a:cubicBezTo>
                <a:lnTo>
                  <a:pt x="1644590" y="1040774"/>
                </a:lnTo>
                <a:lnTo>
                  <a:pt x="1644590" y="1043011"/>
                </a:lnTo>
                <a:cubicBezTo>
                  <a:pt x="1642355" y="1049723"/>
                  <a:pt x="1644590" y="1040774"/>
                  <a:pt x="1642355" y="1045248"/>
                </a:cubicBezTo>
                <a:cubicBezTo>
                  <a:pt x="1640121" y="1049723"/>
                  <a:pt x="1642355" y="1047486"/>
                  <a:pt x="1640121" y="1054197"/>
                </a:cubicBezTo>
                <a:lnTo>
                  <a:pt x="1638165" y="1057896"/>
                </a:lnTo>
                <a:lnTo>
                  <a:pt x="1637506" y="1061849"/>
                </a:lnTo>
                <a:lnTo>
                  <a:pt x="1637264" y="1060029"/>
                </a:lnTo>
                <a:lnTo>
                  <a:pt x="1633417" y="1072095"/>
                </a:lnTo>
                <a:cubicBezTo>
                  <a:pt x="1633417" y="1069858"/>
                  <a:pt x="1635652" y="1065383"/>
                  <a:pt x="1633417" y="1065383"/>
                </a:cubicBezTo>
                <a:cubicBezTo>
                  <a:pt x="1633417" y="1067620"/>
                  <a:pt x="1631183" y="1074332"/>
                  <a:pt x="1628948" y="1078806"/>
                </a:cubicBezTo>
                <a:cubicBezTo>
                  <a:pt x="1628948" y="1078806"/>
                  <a:pt x="1631183" y="1072095"/>
                  <a:pt x="1631183" y="1069858"/>
                </a:cubicBezTo>
                <a:cubicBezTo>
                  <a:pt x="1631183" y="1069858"/>
                  <a:pt x="1633417" y="1067620"/>
                  <a:pt x="1635652" y="1058672"/>
                </a:cubicBezTo>
                <a:lnTo>
                  <a:pt x="1629042" y="1074553"/>
                </a:lnTo>
                <a:lnTo>
                  <a:pt x="1628775" y="1077128"/>
                </a:lnTo>
                <a:lnTo>
                  <a:pt x="1627971" y="1077128"/>
                </a:lnTo>
                <a:lnTo>
                  <a:pt x="1624479" y="1085518"/>
                </a:lnTo>
                <a:lnTo>
                  <a:pt x="1625410" y="1080485"/>
                </a:lnTo>
                <a:lnTo>
                  <a:pt x="1628948" y="1069858"/>
                </a:lnTo>
                <a:lnTo>
                  <a:pt x="1628526" y="1067112"/>
                </a:lnTo>
                <a:lnTo>
                  <a:pt x="1628948" y="1065383"/>
                </a:lnTo>
                <a:lnTo>
                  <a:pt x="1630218" y="1062841"/>
                </a:lnTo>
                <a:lnTo>
                  <a:pt x="1630238" y="1062707"/>
                </a:lnTo>
                <a:lnTo>
                  <a:pt x="1629055" y="1064957"/>
                </a:lnTo>
                <a:lnTo>
                  <a:pt x="1631183" y="1056434"/>
                </a:lnTo>
                <a:cubicBezTo>
                  <a:pt x="1631183" y="1054197"/>
                  <a:pt x="1631183" y="1056434"/>
                  <a:pt x="1631183" y="1060909"/>
                </a:cubicBezTo>
                <a:lnTo>
                  <a:pt x="1630282" y="1062622"/>
                </a:lnTo>
                <a:lnTo>
                  <a:pt x="1630270" y="1062736"/>
                </a:lnTo>
                <a:lnTo>
                  <a:pt x="1631183" y="1060909"/>
                </a:lnTo>
                <a:cubicBezTo>
                  <a:pt x="1633417" y="1049723"/>
                  <a:pt x="1631183" y="1054197"/>
                  <a:pt x="1633417" y="1045248"/>
                </a:cubicBezTo>
                <a:lnTo>
                  <a:pt x="1634995" y="1043406"/>
                </a:lnTo>
                <a:lnTo>
                  <a:pt x="1633417" y="1049723"/>
                </a:lnTo>
                <a:cubicBezTo>
                  <a:pt x="1635652" y="1044130"/>
                  <a:pt x="1635652" y="1043011"/>
                  <a:pt x="1635093" y="1043291"/>
                </a:cubicBezTo>
                <a:lnTo>
                  <a:pt x="1634995" y="1043406"/>
                </a:lnTo>
                <a:lnTo>
                  <a:pt x="1640121" y="1022876"/>
                </a:lnTo>
                <a:cubicBezTo>
                  <a:pt x="1640121" y="1022876"/>
                  <a:pt x="1642355" y="1018402"/>
                  <a:pt x="1642355" y="1013928"/>
                </a:cubicBezTo>
                <a:lnTo>
                  <a:pt x="1642216" y="1017144"/>
                </a:lnTo>
                <a:lnTo>
                  <a:pt x="1641587" y="1021548"/>
                </a:lnTo>
                <a:lnTo>
                  <a:pt x="1640121" y="1025114"/>
                </a:lnTo>
                <a:cubicBezTo>
                  <a:pt x="1640121" y="1025114"/>
                  <a:pt x="1640121" y="1025114"/>
                  <a:pt x="1640121" y="1027351"/>
                </a:cubicBezTo>
                <a:cubicBezTo>
                  <a:pt x="1637886" y="1036300"/>
                  <a:pt x="1637886" y="1034062"/>
                  <a:pt x="1635652" y="1043011"/>
                </a:cubicBezTo>
                <a:cubicBezTo>
                  <a:pt x="1637886" y="1040774"/>
                  <a:pt x="1637886" y="1038537"/>
                  <a:pt x="1640121" y="1031825"/>
                </a:cubicBezTo>
                <a:lnTo>
                  <a:pt x="1641587" y="1021548"/>
                </a:lnTo>
                <a:lnTo>
                  <a:pt x="1642076" y="1020360"/>
                </a:lnTo>
                <a:lnTo>
                  <a:pt x="1642216" y="1017144"/>
                </a:lnTo>
                <a:lnTo>
                  <a:pt x="1642355" y="1016165"/>
                </a:lnTo>
                <a:cubicBezTo>
                  <a:pt x="1642355" y="1013928"/>
                  <a:pt x="1642355" y="1013928"/>
                  <a:pt x="1642355" y="1013928"/>
                </a:cubicBezTo>
                <a:close/>
                <a:moveTo>
                  <a:pt x="1549843" y="1012233"/>
                </a:moveTo>
                <a:lnTo>
                  <a:pt x="1549298" y="1013251"/>
                </a:lnTo>
                <a:lnTo>
                  <a:pt x="1548583" y="1017900"/>
                </a:lnTo>
                <a:close/>
                <a:moveTo>
                  <a:pt x="1646824" y="1011690"/>
                </a:moveTo>
                <a:cubicBezTo>
                  <a:pt x="1646824" y="1009453"/>
                  <a:pt x="1646824" y="1016165"/>
                  <a:pt x="1644590" y="1020639"/>
                </a:cubicBezTo>
                <a:cubicBezTo>
                  <a:pt x="1644590" y="1016165"/>
                  <a:pt x="1644590" y="1018402"/>
                  <a:pt x="1646824" y="1011690"/>
                </a:cubicBezTo>
                <a:close/>
                <a:moveTo>
                  <a:pt x="1550225" y="1011521"/>
                </a:moveTo>
                <a:lnTo>
                  <a:pt x="1550201" y="1011565"/>
                </a:lnTo>
                <a:lnTo>
                  <a:pt x="1550189" y="1011664"/>
                </a:lnTo>
                <a:close/>
                <a:moveTo>
                  <a:pt x="1555210" y="998267"/>
                </a:moveTo>
                <a:cubicBezTo>
                  <a:pt x="1555210" y="1002742"/>
                  <a:pt x="1552975" y="1013928"/>
                  <a:pt x="1550741" y="1013928"/>
                </a:cubicBezTo>
                <a:cubicBezTo>
                  <a:pt x="1552975" y="1013928"/>
                  <a:pt x="1552975" y="1004979"/>
                  <a:pt x="1555210" y="998267"/>
                </a:cubicBezTo>
                <a:close/>
                <a:moveTo>
                  <a:pt x="1636210" y="991276"/>
                </a:moveTo>
                <a:cubicBezTo>
                  <a:pt x="1636769" y="990437"/>
                  <a:pt x="1636769" y="990437"/>
                  <a:pt x="1635652" y="993793"/>
                </a:cubicBezTo>
                <a:lnTo>
                  <a:pt x="1635981" y="991482"/>
                </a:lnTo>
                <a:close/>
                <a:moveTo>
                  <a:pt x="1649059" y="960235"/>
                </a:moveTo>
                <a:lnTo>
                  <a:pt x="1649338" y="961633"/>
                </a:lnTo>
                <a:lnTo>
                  <a:pt x="1648500" y="964150"/>
                </a:lnTo>
                <a:close/>
                <a:moveTo>
                  <a:pt x="1650174" y="959124"/>
                </a:moveTo>
                <a:lnTo>
                  <a:pt x="1649408" y="961983"/>
                </a:lnTo>
                <a:lnTo>
                  <a:pt x="1649338" y="961633"/>
                </a:lnTo>
                <a:close/>
                <a:moveTo>
                  <a:pt x="1650655" y="955760"/>
                </a:moveTo>
                <a:lnTo>
                  <a:pt x="1651293" y="955760"/>
                </a:lnTo>
                <a:lnTo>
                  <a:pt x="1650176" y="959116"/>
                </a:lnTo>
                <a:close/>
                <a:moveTo>
                  <a:pt x="1651293" y="951286"/>
                </a:moveTo>
                <a:lnTo>
                  <a:pt x="1651450" y="953013"/>
                </a:lnTo>
                <a:lnTo>
                  <a:pt x="1651293" y="953523"/>
                </a:lnTo>
                <a:close/>
                <a:moveTo>
                  <a:pt x="19091" y="949510"/>
                </a:moveTo>
                <a:lnTo>
                  <a:pt x="20111" y="960235"/>
                </a:lnTo>
                <a:lnTo>
                  <a:pt x="20123" y="960331"/>
                </a:lnTo>
                <a:lnTo>
                  <a:pt x="20123" y="953125"/>
                </a:lnTo>
                <a:close/>
                <a:moveTo>
                  <a:pt x="1651293" y="946812"/>
                </a:moveTo>
                <a:cubicBezTo>
                  <a:pt x="1651293" y="946812"/>
                  <a:pt x="1651293" y="949049"/>
                  <a:pt x="1651293" y="951006"/>
                </a:cubicBezTo>
                <a:lnTo>
                  <a:pt x="1651293" y="951286"/>
                </a:lnTo>
                <a:lnTo>
                  <a:pt x="1650655" y="955760"/>
                </a:lnTo>
                <a:lnTo>
                  <a:pt x="1649262" y="955760"/>
                </a:lnTo>
                <a:lnTo>
                  <a:pt x="1649804" y="952777"/>
                </a:lnTo>
                <a:close/>
                <a:moveTo>
                  <a:pt x="1653528" y="944574"/>
                </a:moveTo>
                <a:cubicBezTo>
                  <a:pt x="1653528" y="946812"/>
                  <a:pt x="1653528" y="946812"/>
                  <a:pt x="1655762" y="944574"/>
                </a:cubicBezTo>
                <a:cubicBezTo>
                  <a:pt x="1653528" y="946812"/>
                  <a:pt x="1653528" y="953523"/>
                  <a:pt x="1653528" y="957998"/>
                </a:cubicBezTo>
                <a:cubicBezTo>
                  <a:pt x="1653528" y="957998"/>
                  <a:pt x="1653528" y="949049"/>
                  <a:pt x="1653528" y="949049"/>
                </a:cubicBezTo>
                <a:cubicBezTo>
                  <a:pt x="1652410" y="951286"/>
                  <a:pt x="1651852" y="953523"/>
                  <a:pt x="1651573" y="954362"/>
                </a:cubicBezTo>
                <a:lnTo>
                  <a:pt x="1651450" y="953013"/>
                </a:lnTo>
                <a:lnTo>
                  <a:pt x="1652411" y="949888"/>
                </a:lnTo>
                <a:cubicBezTo>
                  <a:pt x="1652969" y="949049"/>
                  <a:pt x="1653528" y="947930"/>
                  <a:pt x="1653528" y="944574"/>
                </a:cubicBezTo>
                <a:close/>
                <a:moveTo>
                  <a:pt x="1651578" y="933063"/>
                </a:moveTo>
                <a:lnTo>
                  <a:pt x="1651449" y="934221"/>
                </a:lnTo>
                <a:lnTo>
                  <a:pt x="1651293" y="933388"/>
                </a:lnTo>
                <a:close/>
                <a:moveTo>
                  <a:pt x="1583513" y="931897"/>
                </a:moveTo>
                <a:lnTo>
                  <a:pt x="1583338" y="933652"/>
                </a:lnTo>
                <a:lnTo>
                  <a:pt x="1582303" y="936465"/>
                </a:lnTo>
                <a:cubicBezTo>
                  <a:pt x="1582024" y="936185"/>
                  <a:pt x="1582024" y="934507"/>
                  <a:pt x="1582024" y="933388"/>
                </a:cubicBezTo>
                <a:cubicBezTo>
                  <a:pt x="1582024" y="935626"/>
                  <a:pt x="1582024" y="934507"/>
                  <a:pt x="1582303" y="933109"/>
                </a:cubicBezTo>
                <a:close/>
                <a:moveTo>
                  <a:pt x="1652411" y="928075"/>
                </a:moveTo>
                <a:cubicBezTo>
                  <a:pt x="1652969" y="927236"/>
                  <a:pt x="1653528" y="926677"/>
                  <a:pt x="1653528" y="928914"/>
                </a:cubicBezTo>
                <a:cubicBezTo>
                  <a:pt x="1653528" y="931151"/>
                  <a:pt x="1653528" y="931151"/>
                  <a:pt x="1653248" y="931151"/>
                </a:cubicBezTo>
                <a:lnTo>
                  <a:pt x="1651578" y="933063"/>
                </a:lnTo>
                <a:lnTo>
                  <a:pt x="1652106" y="928304"/>
                </a:lnTo>
                <a:close/>
                <a:moveTo>
                  <a:pt x="13407" y="918967"/>
                </a:moveTo>
                <a:lnTo>
                  <a:pt x="13407" y="922202"/>
                </a:lnTo>
                <a:cubicBezTo>
                  <a:pt x="13407" y="924440"/>
                  <a:pt x="15642" y="935626"/>
                  <a:pt x="15642" y="937863"/>
                </a:cubicBezTo>
                <a:cubicBezTo>
                  <a:pt x="15642" y="942337"/>
                  <a:pt x="17876" y="946812"/>
                  <a:pt x="17876" y="953523"/>
                </a:cubicBezTo>
                <a:lnTo>
                  <a:pt x="17876" y="945256"/>
                </a:lnTo>
                <a:lnTo>
                  <a:pt x="15651" y="937464"/>
                </a:lnTo>
                <a:cubicBezTo>
                  <a:pt x="15651" y="932989"/>
                  <a:pt x="15651" y="935226"/>
                  <a:pt x="15651" y="932989"/>
                </a:cubicBezTo>
                <a:cubicBezTo>
                  <a:pt x="14533" y="925158"/>
                  <a:pt x="13974" y="921802"/>
                  <a:pt x="13415" y="919005"/>
                </a:cubicBezTo>
                <a:close/>
                <a:moveTo>
                  <a:pt x="1584258" y="897593"/>
                </a:moveTo>
                <a:lnTo>
                  <a:pt x="1583839" y="901369"/>
                </a:lnTo>
                <a:lnTo>
                  <a:pt x="1583420" y="900669"/>
                </a:lnTo>
                <a:cubicBezTo>
                  <a:pt x="1583700" y="899271"/>
                  <a:pt x="1584258" y="897593"/>
                  <a:pt x="1584258" y="897593"/>
                </a:cubicBezTo>
                <a:close/>
                <a:moveTo>
                  <a:pt x="111791" y="894953"/>
                </a:moveTo>
                <a:cubicBezTo>
                  <a:pt x="111791" y="894953"/>
                  <a:pt x="114027" y="897191"/>
                  <a:pt x="114027" y="901665"/>
                </a:cubicBezTo>
                <a:cubicBezTo>
                  <a:pt x="114027" y="901665"/>
                  <a:pt x="114027" y="901665"/>
                  <a:pt x="111791" y="903903"/>
                </a:cubicBezTo>
                <a:cubicBezTo>
                  <a:pt x="111791" y="900547"/>
                  <a:pt x="111791" y="898869"/>
                  <a:pt x="111791" y="896911"/>
                </a:cubicBezTo>
                <a:close/>
                <a:moveTo>
                  <a:pt x="119736" y="881243"/>
                </a:moveTo>
                <a:lnTo>
                  <a:pt x="120735" y="881529"/>
                </a:lnTo>
                <a:cubicBezTo>
                  <a:pt x="120735" y="883766"/>
                  <a:pt x="120735" y="888241"/>
                  <a:pt x="120735" y="888241"/>
                </a:cubicBezTo>
                <a:close/>
                <a:moveTo>
                  <a:pt x="11179" y="859155"/>
                </a:moveTo>
                <a:lnTo>
                  <a:pt x="11300" y="860818"/>
                </a:lnTo>
                <a:lnTo>
                  <a:pt x="11179" y="861393"/>
                </a:lnTo>
                <a:cubicBezTo>
                  <a:pt x="11179" y="863630"/>
                  <a:pt x="11179" y="859155"/>
                  <a:pt x="11179" y="859155"/>
                </a:cubicBezTo>
                <a:close/>
                <a:moveTo>
                  <a:pt x="11173" y="846138"/>
                </a:moveTo>
                <a:lnTo>
                  <a:pt x="11173" y="855087"/>
                </a:lnTo>
                <a:lnTo>
                  <a:pt x="11173" y="859561"/>
                </a:lnTo>
                <a:lnTo>
                  <a:pt x="11173" y="861798"/>
                </a:lnTo>
                <a:lnTo>
                  <a:pt x="11173" y="864035"/>
                </a:lnTo>
                <a:lnTo>
                  <a:pt x="11173" y="870747"/>
                </a:lnTo>
                <a:lnTo>
                  <a:pt x="11173" y="872984"/>
                </a:lnTo>
                <a:lnTo>
                  <a:pt x="11173" y="890882"/>
                </a:lnTo>
                <a:lnTo>
                  <a:pt x="11933" y="897734"/>
                </a:lnTo>
                <a:lnTo>
                  <a:pt x="13369" y="899376"/>
                </a:lnTo>
                <a:lnTo>
                  <a:pt x="13045" y="895473"/>
                </a:lnTo>
                <a:lnTo>
                  <a:pt x="12577" y="890479"/>
                </a:lnTo>
                <a:lnTo>
                  <a:pt x="12620" y="890365"/>
                </a:lnTo>
                <a:lnTo>
                  <a:pt x="11173" y="872984"/>
                </a:lnTo>
                <a:cubicBezTo>
                  <a:pt x="11732" y="874662"/>
                  <a:pt x="12011" y="874383"/>
                  <a:pt x="12151" y="873019"/>
                </a:cubicBezTo>
                <a:lnTo>
                  <a:pt x="12159" y="872634"/>
                </a:lnTo>
                <a:lnTo>
                  <a:pt x="11300" y="860818"/>
                </a:lnTo>
                <a:lnTo>
                  <a:pt x="12297" y="856079"/>
                </a:lnTo>
                <a:lnTo>
                  <a:pt x="13152" y="853299"/>
                </a:lnTo>
                <a:lnTo>
                  <a:pt x="12781" y="850698"/>
                </a:lnTo>
                <a:lnTo>
                  <a:pt x="12297" y="849367"/>
                </a:lnTo>
                <a:cubicBezTo>
                  <a:pt x="11738" y="849087"/>
                  <a:pt x="11179" y="849087"/>
                  <a:pt x="11179" y="847968"/>
                </a:cubicBezTo>
                <a:lnTo>
                  <a:pt x="11787" y="846752"/>
                </a:lnTo>
                <a:close/>
                <a:moveTo>
                  <a:pt x="1651293" y="817054"/>
                </a:moveTo>
                <a:cubicBezTo>
                  <a:pt x="1651293" y="823766"/>
                  <a:pt x="1653528" y="826003"/>
                  <a:pt x="1653528" y="826003"/>
                </a:cubicBezTo>
                <a:cubicBezTo>
                  <a:pt x="1653528" y="832715"/>
                  <a:pt x="1651293" y="819291"/>
                  <a:pt x="1651293" y="817054"/>
                </a:cubicBezTo>
                <a:close/>
                <a:moveTo>
                  <a:pt x="10827" y="780407"/>
                </a:moveTo>
                <a:lnTo>
                  <a:pt x="8938" y="787971"/>
                </a:lnTo>
                <a:lnTo>
                  <a:pt x="8938" y="790487"/>
                </a:lnTo>
                <a:cubicBezTo>
                  <a:pt x="8938" y="793564"/>
                  <a:pt x="8938" y="796920"/>
                  <a:pt x="8938" y="799157"/>
                </a:cubicBezTo>
                <a:cubicBezTo>
                  <a:pt x="8938" y="805868"/>
                  <a:pt x="8938" y="801394"/>
                  <a:pt x="8938" y="812580"/>
                </a:cubicBezTo>
                <a:lnTo>
                  <a:pt x="8952" y="812209"/>
                </a:lnTo>
                <a:lnTo>
                  <a:pt x="8944" y="812170"/>
                </a:lnTo>
                <a:cubicBezTo>
                  <a:pt x="8944" y="807695"/>
                  <a:pt x="8944" y="803221"/>
                  <a:pt x="8944" y="803221"/>
                </a:cubicBezTo>
                <a:lnTo>
                  <a:pt x="8944" y="799157"/>
                </a:lnTo>
                <a:lnTo>
                  <a:pt x="8938" y="799157"/>
                </a:lnTo>
                <a:lnTo>
                  <a:pt x="8944" y="799121"/>
                </a:lnTo>
                <a:lnTo>
                  <a:pt x="8944" y="795390"/>
                </a:lnTo>
                <a:cubicBezTo>
                  <a:pt x="8944" y="793153"/>
                  <a:pt x="8944" y="792034"/>
                  <a:pt x="8944" y="794271"/>
                </a:cubicBezTo>
                <a:lnTo>
                  <a:pt x="8944" y="792034"/>
                </a:lnTo>
                <a:cubicBezTo>
                  <a:pt x="8944" y="787559"/>
                  <a:pt x="8944" y="787559"/>
                  <a:pt x="11179" y="780847"/>
                </a:cubicBezTo>
                <a:close/>
                <a:moveTo>
                  <a:pt x="8944" y="756602"/>
                </a:moveTo>
                <a:lnTo>
                  <a:pt x="8938" y="756650"/>
                </a:lnTo>
                <a:lnTo>
                  <a:pt x="8944" y="756620"/>
                </a:lnTo>
                <a:close/>
                <a:moveTo>
                  <a:pt x="1577555" y="716380"/>
                </a:moveTo>
                <a:cubicBezTo>
                  <a:pt x="1579789" y="716380"/>
                  <a:pt x="1579789" y="723092"/>
                  <a:pt x="1582024" y="727566"/>
                </a:cubicBezTo>
                <a:cubicBezTo>
                  <a:pt x="1582024" y="727566"/>
                  <a:pt x="1582024" y="727566"/>
                  <a:pt x="1579789" y="725329"/>
                </a:cubicBezTo>
                <a:cubicBezTo>
                  <a:pt x="1579789" y="723092"/>
                  <a:pt x="1579789" y="720855"/>
                  <a:pt x="1577555" y="716380"/>
                </a:cubicBezTo>
                <a:close/>
                <a:moveTo>
                  <a:pt x="126207" y="712168"/>
                </a:moveTo>
                <a:lnTo>
                  <a:pt x="125206" y="718200"/>
                </a:lnTo>
                <a:lnTo>
                  <a:pt x="126207" y="713194"/>
                </a:lnTo>
                <a:close/>
                <a:moveTo>
                  <a:pt x="18994" y="685059"/>
                </a:moveTo>
                <a:lnTo>
                  <a:pt x="18435" y="687297"/>
                </a:lnTo>
                <a:lnTo>
                  <a:pt x="17876" y="687297"/>
                </a:lnTo>
                <a:close/>
                <a:moveTo>
                  <a:pt x="1590077" y="680571"/>
                </a:moveTo>
                <a:lnTo>
                  <a:pt x="1591626" y="682122"/>
                </a:lnTo>
                <a:cubicBezTo>
                  <a:pt x="1591906" y="682402"/>
                  <a:pt x="1591906" y="683521"/>
                  <a:pt x="1591906" y="689114"/>
                </a:cubicBezTo>
                <a:cubicBezTo>
                  <a:pt x="1589670" y="682402"/>
                  <a:pt x="1594142" y="698064"/>
                  <a:pt x="1591906" y="693589"/>
                </a:cubicBezTo>
                <a:cubicBezTo>
                  <a:pt x="1594142" y="698064"/>
                  <a:pt x="1594142" y="702538"/>
                  <a:pt x="1594142" y="704776"/>
                </a:cubicBezTo>
                <a:lnTo>
                  <a:pt x="1594142" y="709251"/>
                </a:lnTo>
                <a:cubicBezTo>
                  <a:pt x="1594142" y="715963"/>
                  <a:pt x="1596377" y="724912"/>
                  <a:pt x="1596377" y="733862"/>
                </a:cubicBezTo>
                <a:cubicBezTo>
                  <a:pt x="1596377" y="731624"/>
                  <a:pt x="1596377" y="729387"/>
                  <a:pt x="1596377" y="729387"/>
                </a:cubicBezTo>
                <a:cubicBezTo>
                  <a:pt x="1598613" y="740574"/>
                  <a:pt x="1596377" y="736099"/>
                  <a:pt x="1596377" y="745049"/>
                </a:cubicBezTo>
                <a:lnTo>
                  <a:pt x="1596377" y="742811"/>
                </a:lnTo>
                <a:cubicBezTo>
                  <a:pt x="1596377" y="738336"/>
                  <a:pt x="1594142" y="742811"/>
                  <a:pt x="1594142" y="740574"/>
                </a:cubicBezTo>
                <a:cubicBezTo>
                  <a:pt x="1594142" y="740574"/>
                  <a:pt x="1594142" y="738336"/>
                  <a:pt x="1594142" y="736099"/>
                </a:cubicBezTo>
                <a:cubicBezTo>
                  <a:pt x="1594142" y="733862"/>
                  <a:pt x="1594142" y="729387"/>
                  <a:pt x="1594142" y="724912"/>
                </a:cubicBezTo>
                <a:cubicBezTo>
                  <a:pt x="1594142" y="718200"/>
                  <a:pt x="1591906" y="707013"/>
                  <a:pt x="1591906" y="702538"/>
                </a:cubicBezTo>
                <a:close/>
                <a:moveTo>
                  <a:pt x="1589670" y="675690"/>
                </a:moveTo>
                <a:lnTo>
                  <a:pt x="1590077" y="680571"/>
                </a:lnTo>
                <a:lnTo>
                  <a:pt x="1589670" y="680165"/>
                </a:lnTo>
                <a:cubicBezTo>
                  <a:pt x="1589670" y="676809"/>
                  <a:pt x="1589670" y="676809"/>
                  <a:pt x="1589670" y="676529"/>
                </a:cubicBezTo>
                <a:close/>
                <a:moveTo>
                  <a:pt x="23197" y="643248"/>
                </a:moveTo>
                <a:cubicBezTo>
                  <a:pt x="22917" y="643807"/>
                  <a:pt x="22358" y="645485"/>
                  <a:pt x="22358" y="648841"/>
                </a:cubicBezTo>
                <a:cubicBezTo>
                  <a:pt x="22358" y="646604"/>
                  <a:pt x="20123" y="648841"/>
                  <a:pt x="22358" y="644366"/>
                </a:cubicBezTo>
                <a:cubicBezTo>
                  <a:pt x="23476" y="643248"/>
                  <a:pt x="23476" y="642688"/>
                  <a:pt x="23197" y="643248"/>
                </a:cubicBezTo>
                <a:close/>
                <a:moveTo>
                  <a:pt x="1583282" y="642769"/>
                </a:moveTo>
                <a:lnTo>
                  <a:pt x="1585198" y="646604"/>
                </a:lnTo>
                <a:lnTo>
                  <a:pt x="1587566" y="658451"/>
                </a:lnTo>
                <a:lnTo>
                  <a:pt x="1587500" y="656167"/>
                </a:lnTo>
                <a:cubicBezTo>
                  <a:pt x="1587500" y="655109"/>
                  <a:pt x="1587500" y="656696"/>
                  <a:pt x="1587699" y="659077"/>
                </a:cubicBezTo>
                <a:lnTo>
                  <a:pt x="1587770" y="659468"/>
                </a:lnTo>
                <a:lnTo>
                  <a:pt x="1589670" y="668978"/>
                </a:lnTo>
                <a:cubicBezTo>
                  <a:pt x="1589670" y="666740"/>
                  <a:pt x="1589670" y="671215"/>
                  <a:pt x="1589670" y="671215"/>
                </a:cubicBezTo>
                <a:lnTo>
                  <a:pt x="1589670" y="675690"/>
                </a:lnTo>
                <a:cubicBezTo>
                  <a:pt x="1587434" y="666740"/>
                  <a:pt x="1585198" y="655553"/>
                  <a:pt x="1585198" y="651079"/>
                </a:cubicBezTo>
                <a:close/>
                <a:moveTo>
                  <a:pt x="140760" y="640475"/>
                </a:moveTo>
                <a:lnTo>
                  <a:pt x="138621" y="653316"/>
                </a:lnTo>
                <a:cubicBezTo>
                  <a:pt x="136385" y="657791"/>
                  <a:pt x="136385" y="662265"/>
                  <a:pt x="136385" y="664503"/>
                </a:cubicBezTo>
                <a:lnTo>
                  <a:pt x="135236" y="666385"/>
                </a:lnTo>
                <a:lnTo>
                  <a:pt x="140711" y="640581"/>
                </a:lnTo>
                <a:close/>
                <a:moveTo>
                  <a:pt x="1582515" y="639442"/>
                </a:moveTo>
                <a:lnTo>
                  <a:pt x="1583282" y="642769"/>
                </a:lnTo>
                <a:lnTo>
                  <a:pt x="1582962" y="642129"/>
                </a:lnTo>
                <a:close/>
                <a:moveTo>
                  <a:pt x="20123" y="635417"/>
                </a:moveTo>
                <a:lnTo>
                  <a:pt x="19693" y="638515"/>
                </a:lnTo>
                <a:lnTo>
                  <a:pt x="17887" y="642129"/>
                </a:lnTo>
                <a:cubicBezTo>
                  <a:pt x="20123" y="637654"/>
                  <a:pt x="20123" y="637654"/>
                  <a:pt x="20123" y="635417"/>
                </a:cubicBezTo>
                <a:close/>
                <a:moveTo>
                  <a:pt x="31302" y="615280"/>
                </a:moveTo>
                <a:cubicBezTo>
                  <a:pt x="31302" y="619755"/>
                  <a:pt x="29066" y="619755"/>
                  <a:pt x="29066" y="624230"/>
                </a:cubicBezTo>
                <a:cubicBezTo>
                  <a:pt x="29066" y="619755"/>
                  <a:pt x="31302" y="613043"/>
                  <a:pt x="31302" y="615280"/>
                </a:cubicBezTo>
                <a:close/>
                <a:moveTo>
                  <a:pt x="40245" y="601856"/>
                </a:moveTo>
                <a:cubicBezTo>
                  <a:pt x="38009" y="606331"/>
                  <a:pt x="38009" y="606331"/>
                  <a:pt x="38009" y="606331"/>
                </a:cubicBezTo>
                <a:cubicBezTo>
                  <a:pt x="38009" y="610806"/>
                  <a:pt x="35773" y="613043"/>
                  <a:pt x="35773" y="617518"/>
                </a:cubicBezTo>
                <a:cubicBezTo>
                  <a:pt x="35773" y="617518"/>
                  <a:pt x="33538" y="615280"/>
                  <a:pt x="33538" y="617518"/>
                </a:cubicBezTo>
                <a:cubicBezTo>
                  <a:pt x="32420" y="620874"/>
                  <a:pt x="30743" y="627586"/>
                  <a:pt x="29346" y="634298"/>
                </a:cubicBezTo>
                <a:lnTo>
                  <a:pt x="27203" y="648595"/>
                </a:lnTo>
                <a:lnTo>
                  <a:pt x="28910" y="642763"/>
                </a:lnTo>
                <a:cubicBezTo>
                  <a:pt x="29887" y="639896"/>
                  <a:pt x="30725" y="638078"/>
                  <a:pt x="31283" y="638078"/>
                </a:cubicBezTo>
                <a:lnTo>
                  <a:pt x="35536" y="622469"/>
                </a:lnTo>
                <a:lnTo>
                  <a:pt x="33538" y="626467"/>
                </a:lnTo>
                <a:lnTo>
                  <a:pt x="37987" y="610142"/>
                </a:lnTo>
                <a:lnTo>
                  <a:pt x="37987" y="608995"/>
                </a:lnTo>
                <a:lnTo>
                  <a:pt x="38970" y="606535"/>
                </a:lnTo>
                <a:close/>
                <a:moveTo>
                  <a:pt x="1567245" y="568295"/>
                </a:moveTo>
                <a:lnTo>
                  <a:pt x="1567312" y="568295"/>
                </a:lnTo>
                <a:lnTo>
                  <a:pt x="1567312" y="568491"/>
                </a:lnTo>
                <a:close/>
                <a:moveTo>
                  <a:pt x="40586" y="563011"/>
                </a:moveTo>
                <a:lnTo>
                  <a:pt x="40245" y="563821"/>
                </a:lnTo>
                <a:lnTo>
                  <a:pt x="40469" y="563149"/>
                </a:lnTo>
                <a:close/>
                <a:moveTo>
                  <a:pt x="40617" y="562936"/>
                </a:moveTo>
                <a:lnTo>
                  <a:pt x="40598" y="562996"/>
                </a:lnTo>
                <a:lnTo>
                  <a:pt x="40586" y="563011"/>
                </a:lnTo>
                <a:close/>
                <a:moveTo>
                  <a:pt x="1562835" y="561568"/>
                </a:moveTo>
                <a:lnTo>
                  <a:pt x="1563434" y="563366"/>
                </a:lnTo>
                <a:cubicBezTo>
                  <a:pt x="1563539" y="563681"/>
                  <a:pt x="1563399" y="563261"/>
                  <a:pt x="1562840" y="561583"/>
                </a:cubicBezTo>
                <a:close/>
                <a:moveTo>
                  <a:pt x="42480" y="557112"/>
                </a:moveTo>
                <a:lnTo>
                  <a:pt x="41500" y="560839"/>
                </a:lnTo>
                <a:lnTo>
                  <a:pt x="40617" y="562936"/>
                </a:lnTo>
                <a:lnTo>
                  <a:pt x="42474" y="557130"/>
                </a:lnTo>
                <a:close/>
                <a:moveTo>
                  <a:pt x="1560604" y="554871"/>
                </a:moveTo>
                <a:cubicBezTo>
                  <a:pt x="1560604" y="554871"/>
                  <a:pt x="1561722" y="558227"/>
                  <a:pt x="1562561" y="560744"/>
                </a:cubicBezTo>
                <a:lnTo>
                  <a:pt x="1562835" y="561568"/>
                </a:lnTo>
                <a:lnTo>
                  <a:pt x="1560884" y="555954"/>
                </a:lnTo>
                <a:close/>
                <a:moveTo>
                  <a:pt x="1553897" y="543684"/>
                </a:moveTo>
                <a:cubicBezTo>
                  <a:pt x="1556133" y="550396"/>
                  <a:pt x="1558368" y="557108"/>
                  <a:pt x="1558368" y="557108"/>
                </a:cubicBezTo>
                <a:cubicBezTo>
                  <a:pt x="1556133" y="554871"/>
                  <a:pt x="1556133" y="552634"/>
                  <a:pt x="1556133" y="552634"/>
                </a:cubicBezTo>
                <a:cubicBezTo>
                  <a:pt x="1556133" y="552634"/>
                  <a:pt x="1556133" y="548159"/>
                  <a:pt x="1553897" y="543684"/>
                </a:cubicBezTo>
                <a:close/>
                <a:moveTo>
                  <a:pt x="46953" y="541447"/>
                </a:moveTo>
                <a:cubicBezTo>
                  <a:pt x="45835" y="544803"/>
                  <a:pt x="45835" y="545362"/>
                  <a:pt x="46394" y="544803"/>
                </a:cubicBezTo>
                <a:lnTo>
                  <a:pt x="46704" y="544430"/>
                </a:lnTo>
                <a:lnTo>
                  <a:pt x="42480" y="557112"/>
                </a:lnTo>
                <a:lnTo>
                  <a:pt x="42481" y="557108"/>
                </a:lnTo>
                <a:lnTo>
                  <a:pt x="42474" y="557130"/>
                </a:lnTo>
                <a:lnTo>
                  <a:pt x="40469" y="563149"/>
                </a:lnTo>
                <a:lnTo>
                  <a:pt x="38009" y="566058"/>
                </a:lnTo>
                <a:cubicBezTo>
                  <a:pt x="40245" y="561583"/>
                  <a:pt x="44717" y="550396"/>
                  <a:pt x="44717" y="548159"/>
                </a:cubicBezTo>
                <a:close/>
                <a:moveTo>
                  <a:pt x="1557251" y="533616"/>
                </a:moveTo>
                <a:lnTo>
                  <a:pt x="1558049" y="534415"/>
                </a:lnTo>
                <a:lnTo>
                  <a:pt x="1562840" y="550396"/>
                </a:lnTo>
                <a:close/>
                <a:moveTo>
                  <a:pt x="1557571" y="532819"/>
                </a:moveTo>
                <a:lnTo>
                  <a:pt x="1558368" y="534735"/>
                </a:lnTo>
                <a:lnTo>
                  <a:pt x="1558049" y="534415"/>
                </a:lnTo>
                <a:close/>
                <a:moveTo>
                  <a:pt x="51424" y="532497"/>
                </a:moveTo>
                <a:lnTo>
                  <a:pt x="50306" y="536133"/>
                </a:lnTo>
                <a:lnTo>
                  <a:pt x="49876" y="538177"/>
                </a:lnTo>
                <a:lnTo>
                  <a:pt x="49188" y="539209"/>
                </a:lnTo>
                <a:lnTo>
                  <a:pt x="48027" y="542841"/>
                </a:lnTo>
                <a:lnTo>
                  <a:pt x="46704" y="544430"/>
                </a:lnTo>
                <a:lnTo>
                  <a:pt x="49188" y="536972"/>
                </a:lnTo>
                <a:close/>
                <a:moveTo>
                  <a:pt x="51425" y="532495"/>
                </a:moveTo>
                <a:lnTo>
                  <a:pt x="51424" y="532497"/>
                </a:lnTo>
                <a:lnTo>
                  <a:pt x="51424" y="532497"/>
                </a:lnTo>
                <a:close/>
                <a:moveTo>
                  <a:pt x="1536822" y="522677"/>
                </a:moveTo>
                <a:lnTo>
                  <a:pt x="1536849" y="522709"/>
                </a:lnTo>
                <a:cubicBezTo>
                  <a:pt x="1537687" y="525226"/>
                  <a:pt x="1538246" y="528023"/>
                  <a:pt x="1538246" y="528023"/>
                </a:cubicBezTo>
                <a:close/>
                <a:moveTo>
                  <a:pt x="1551661" y="516837"/>
                </a:moveTo>
                <a:lnTo>
                  <a:pt x="1556133" y="528023"/>
                </a:lnTo>
                <a:lnTo>
                  <a:pt x="1557571" y="532819"/>
                </a:lnTo>
                <a:lnTo>
                  <a:pt x="1554643" y="525788"/>
                </a:lnTo>
                <a:close/>
                <a:moveTo>
                  <a:pt x="60367" y="514598"/>
                </a:moveTo>
                <a:lnTo>
                  <a:pt x="51425" y="532495"/>
                </a:lnTo>
                <a:lnTo>
                  <a:pt x="55896" y="522709"/>
                </a:lnTo>
                <a:cubicBezTo>
                  <a:pt x="57573" y="519073"/>
                  <a:pt x="59250" y="515717"/>
                  <a:pt x="60367" y="514598"/>
                </a:cubicBezTo>
                <a:close/>
                <a:moveTo>
                  <a:pt x="1548680" y="509378"/>
                </a:moveTo>
                <a:lnTo>
                  <a:pt x="1549425" y="510123"/>
                </a:lnTo>
                <a:lnTo>
                  <a:pt x="1551661" y="516837"/>
                </a:lnTo>
                <a:close/>
                <a:moveTo>
                  <a:pt x="1538991" y="505649"/>
                </a:moveTo>
                <a:lnTo>
                  <a:pt x="1540482" y="507886"/>
                </a:lnTo>
                <a:cubicBezTo>
                  <a:pt x="1542718" y="512361"/>
                  <a:pt x="1542718" y="516836"/>
                  <a:pt x="1542718" y="516836"/>
                </a:cubicBezTo>
                <a:close/>
                <a:moveTo>
                  <a:pt x="204769" y="495171"/>
                </a:moveTo>
                <a:lnTo>
                  <a:pt x="203460" y="498937"/>
                </a:lnTo>
                <a:lnTo>
                  <a:pt x="202622" y="499776"/>
                </a:lnTo>
                <a:close/>
                <a:moveTo>
                  <a:pt x="209108" y="485866"/>
                </a:moveTo>
                <a:lnTo>
                  <a:pt x="204769" y="495171"/>
                </a:lnTo>
                <a:lnTo>
                  <a:pt x="205696" y="492504"/>
                </a:lnTo>
                <a:cubicBezTo>
                  <a:pt x="206255" y="491106"/>
                  <a:pt x="206814" y="489987"/>
                  <a:pt x="207932" y="487750"/>
                </a:cubicBezTo>
                <a:close/>
                <a:moveTo>
                  <a:pt x="1522595" y="476563"/>
                </a:moveTo>
                <a:lnTo>
                  <a:pt x="1524830" y="481036"/>
                </a:lnTo>
                <a:lnTo>
                  <a:pt x="1527067" y="487750"/>
                </a:lnTo>
                <a:cubicBezTo>
                  <a:pt x="1527067" y="487750"/>
                  <a:pt x="1522595" y="476563"/>
                  <a:pt x="1522595" y="476563"/>
                </a:cubicBezTo>
                <a:close/>
                <a:moveTo>
                  <a:pt x="1520359" y="476563"/>
                </a:moveTo>
                <a:lnTo>
                  <a:pt x="1522595" y="481037"/>
                </a:lnTo>
                <a:lnTo>
                  <a:pt x="1521477" y="479639"/>
                </a:lnTo>
                <a:cubicBezTo>
                  <a:pt x="1520918" y="478241"/>
                  <a:pt x="1520359" y="476563"/>
                  <a:pt x="1520359" y="476563"/>
                </a:cubicBezTo>
                <a:close/>
                <a:moveTo>
                  <a:pt x="1522652" y="474497"/>
                </a:moveTo>
                <a:lnTo>
                  <a:pt x="1524831" y="481037"/>
                </a:lnTo>
                <a:lnTo>
                  <a:pt x="1524830" y="481036"/>
                </a:lnTo>
                <a:close/>
                <a:moveTo>
                  <a:pt x="1521850" y="473082"/>
                </a:moveTo>
                <a:lnTo>
                  <a:pt x="1522316" y="473766"/>
                </a:lnTo>
                <a:lnTo>
                  <a:pt x="1522464" y="473931"/>
                </a:lnTo>
                <a:lnTo>
                  <a:pt x="1522595" y="474325"/>
                </a:lnTo>
                <a:close/>
                <a:moveTo>
                  <a:pt x="1524831" y="472088"/>
                </a:moveTo>
                <a:lnTo>
                  <a:pt x="1529622" y="483274"/>
                </a:lnTo>
                <a:lnTo>
                  <a:pt x="1530644" y="486855"/>
                </a:lnTo>
                <a:lnTo>
                  <a:pt x="1531539" y="489987"/>
                </a:lnTo>
                <a:lnTo>
                  <a:pt x="1530197" y="486407"/>
                </a:lnTo>
                <a:close/>
                <a:moveTo>
                  <a:pt x="1515888" y="467614"/>
                </a:moveTo>
                <a:lnTo>
                  <a:pt x="1518962" y="471249"/>
                </a:lnTo>
                <a:cubicBezTo>
                  <a:pt x="1519800" y="473207"/>
                  <a:pt x="1520359" y="475444"/>
                  <a:pt x="1520359" y="476563"/>
                </a:cubicBezTo>
                <a:close/>
                <a:moveTo>
                  <a:pt x="1518124" y="467613"/>
                </a:moveTo>
                <a:lnTo>
                  <a:pt x="1520918" y="471528"/>
                </a:lnTo>
                <a:lnTo>
                  <a:pt x="1521850" y="473082"/>
                </a:lnTo>
                <a:close/>
                <a:moveTo>
                  <a:pt x="221187" y="464736"/>
                </a:moveTo>
                <a:lnTo>
                  <a:pt x="219111" y="469851"/>
                </a:lnTo>
                <a:lnTo>
                  <a:pt x="209108" y="485866"/>
                </a:lnTo>
                <a:lnTo>
                  <a:pt x="212403" y="478800"/>
                </a:lnTo>
                <a:close/>
                <a:moveTo>
                  <a:pt x="1520359" y="460901"/>
                </a:moveTo>
                <a:lnTo>
                  <a:pt x="1521317" y="460901"/>
                </a:lnTo>
                <a:lnTo>
                  <a:pt x="1523713" y="466494"/>
                </a:lnTo>
                <a:lnTo>
                  <a:pt x="1522595" y="465376"/>
                </a:lnTo>
                <a:cubicBezTo>
                  <a:pt x="1522595" y="463138"/>
                  <a:pt x="1520359" y="460901"/>
                  <a:pt x="1520359" y="460901"/>
                </a:cubicBezTo>
                <a:close/>
                <a:moveTo>
                  <a:pt x="1518124" y="456426"/>
                </a:moveTo>
                <a:cubicBezTo>
                  <a:pt x="1522595" y="465376"/>
                  <a:pt x="1522595" y="467613"/>
                  <a:pt x="1524831" y="472088"/>
                </a:cubicBezTo>
                <a:cubicBezTo>
                  <a:pt x="1522595" y="465376"/>
                  <a:pt x="1520359" y="458664"/>
                  <a:pt x="1518124" y="456426"/>
                </a:cubicBezTo>
                <a:close/>
                <a:moveTo>
                  <a:pt x="228054" y="451951"/>
                </a:moveTo>
                <a:cubicBezTo>
                  <a:pt x="228054" y="451951"/>
                  <a:pt x="228054" y="451951"/>
                  <a:pt x="223582" y="460901"/>
                </a:cubicBezTo>
                <a:lnTo>
                  <a:pt x="221187" y="464736"/>
                </a:lnTo>
                <a:lnTo>
                  <a:pt x="222744" y="460901"/>
                </a:lnTo>
                <a:cubicBezTo>
                  <a:pt x="224700" y="457545"/>
                  <a:pt x="226936" y="454189"/>
                  <a:pt x="228054" y="451951"/>
                </a:cubicBezTo>
                <a:close/>
                <a:moveTo>
                  <a:pt x="232526" y="445239"/>
                </a:moveTo>
                <a:cubicBezTo>
                  <a:pt x="230290" y="447477"/>
                  <a:pt x="230290" y="449714"/>
                  <a:pt x="228054" y="451951"/>
                </a:cubicBezTo>
                <a:cubicBezTo>
                  <a:pt x="223582" y="456426"/>
                  <a:pt x="230290" y="449714"/>
                  <a:pt x="232526" y="445239"/>
                </a:cubicBezTo>
                <a:close/>
                <a:moveTo>
                  <a:pt x="1496375" y="414933"/>
                </a:moveTo>
                <a:lnTo>
                  <a:pt x="1496883" y="415781"/>
                </a:lnTo>
                <a:lnTo>
                  <a:pt x="1498001" y="418391"/>
                </a:lnTo>
                <a:close/>
                <a:moveTo>
                  <a:pt x="1479369" y="410932"/>
                </a:moveTo>
                <a:lnTo>
                  <a:pt x="1480115" y="411679"/>
                </a:lnTo>
                <a:cubicBezTo>
                  <a:pt x="1480115" y="411679"/>
                  <a:pt x="1482350" y="416153"/>
                  <a:pt x="1482350" y="418391"/>
                </a:cubicBezTo>
                <a:close/>
                <a:moveTo>
                  <a:pt x="1475643" y="407204"/>
                </a:moveTo>
                <a:lnTo>
                  <a:pt x="1476114" y="407204"/>
                </a:lnTo>
                <a:lnTo>
                  <a:pt x="1479306" y="410774"/>
                </a:lnTo>
                <a:lnTo>
                  <a:pt x="1479369" y="410932"/>
                </a:lnTo>
                <a:close/>
                <a:moveTo>
                  <a:pt x="1489366" y="403153"/>
                </a:moveTo>
                <a:lnTo>
                  <a:pt x="1493530" y="408882"/>
                </a:lnTo>
                <a:lnTo>
                  <a:pt x="1496375" y="414933"/>
                </a:lnTo>
                <a:lnTo>
                  <a:pt x="1489574" y="403589"/>
                </a:lnTo>
                <a:close/>
                <a:moveTo>
                  <a:pt x="1475643" y="400492"/>
                </a:moveTo>
                <a:cubicBezTo>
                  <a:pt x="1477879" y="404966"/>
                  <a:pt x="1475643" y="400492"/>
                  <a:pt x="1477879" y="407204"/>
                </a:cubicBezTo>
                <a:lnTo>
                  <a:pt x="1476114" y="407204"/>
                </a:lnTo>
                <a:lnTo>
                  <a:pt x="1475364" y="406365"/>
                </a:lnTo>
                <a:cubicBezTo>
                  <a:pt x="1474525" y="403848"/>
                  <a:pt x="1474525" y="401610"/>
                  <a:pt x="1475643" y="402729"/>
                </a:cubicBezTo>
                <a:cubicBezTo>
                  <a:pt x="1475643" y="402729"/>
                  <a:pt x="1473407" y="400492"/>
                  <a:pt x="1475643" y="400492"/>
                </a:cubicBezTo>
                <a:close/>
                <a:moveTo>
                  <a:pt x="1469771" y="394334"/>
                </a:moveTo>
                <a:lnTo>
                  <a:pt x="1475643" y="402729"/>
                </a:lnTo>
                <a:cubicBezTo>
                  <a:pt x="1473407" y="399373"/>
                  <a:pt x="1471730" y="397136"/>
                  <a:pt x="1469774" y="394339"/>
                </a:cubicBezTo>
                <a:close/>
                <a:moveTo>
                  <a:pt x="114027" y="389305"/>
                </a:moveTo>
                <a:lnTo>
                  <a:pt x="114027" y="389306"/>
                </a:lnTo>
                <a:lnTo>
                  <a:pt x="109556" y="398254"/>
                </a:lnTo>
                <a:cubicBezTo>
                  <a:pt x="109556" y="396017"/>
                  <a:pt x="114027" y="389305"/>
                  <a:pt x="114027" y="389305"/>
                </a:cubicBezTo>
                <a:close/>
                <a:moveTo>
                  <a:pt x="1460272" y="378957"/>
                </a:moveTo>
                <a:cubicBezTo>
                  <a:pt x="1461110" y="379796"/>
                  <a:pt x="1462228" y="381474"/>
                  <a:pt x="1462228" y="382593"/>
                </a:cubicBezTo>
                <a:lnTo>
                  <a:pt x="1469771" y="394334"/>
                </a:lnTo>
                <a:lnTo>
                  <a:pt x="1459992" y="380355"/>
                </a:lnTo>
                <a:cubicBezTo>
                  <a:pt x="1458874" y="378118"/>
                  <a:pt x="1459433" y="378118"/>
                  <a:pt x="1460272" y="378957"/>
                </a:cubicBezTo>
                <a:close/>
                <a:moveTo>
                  <a:pt x="129678" y="369168"/>
                </a:moveTo>
                <a:cubicBezTo>
                  <a:pt x="127442" y="371406"/>
                  <a:pt x="125206" y="378118"/>
                  <a:pt x="120735" y="382593"/>
                </a:cubicBezTo>
                <a:lnTo>
                  <a:pt x="114027" y="393781"/>
                </a:lnTo>
                <a:lnTo>
                  <a:pt x="114027" y="393780"/>
                </a:lnTo>
                <a:lnTo>
                  <a:pt x="114027" y="393782"/>
                </a:lnTo>
                <a:lnTo>
                  <a:pt x="107320" y="404966"/>
                </a:lnTo>
                <a:cubicBezTo>
                  <a:pt x="102848" y="411679"/>
                  <a:pt x="102848" y="413916"/>
                  <a:pt x="98376" y="422865"/>
                </a:cubicBezTo>
                <a:cubicBezTo>
                  <a:pt x="98376" y="420628"/>
                  <a:pt x="100612" y="416153"/>
                  <a:pt x="102848" y="411679"/>
                </a:cubicBezTo>
                <a:cubicBezTo>
                  <a:pt x="107320" y="402729"/>
                  <a:pt x="107320" y="402729"/>
                  <a:pt x="111791" y="396017"/>
                </a:cubicBezTo>
                <a:lnTo>
                  <a:pt x="114027" y="389306"/>
                </a:lnTo>
                <a:lnTo>
                  <a:pt x="116263" y="384830"/>
                </a:lnTo>
                <a:cubicBezTo>
                  <a:pt x="120735" y="380355"/>
                  <a:pt x="125206" y="373643"/>
                  <a:pt x="129678" y="369168"/>
                </a:cubicBezTo>
                <a:close/>
                <a:moveTo>
                  <a:pt x="1419731" y="369152"/>
                </a:moveTo>
                <a:lnTo>
                  <a:pt x="1419746" y="369167"/>
                </a:lnTo>
                <a:lnTo>
                  <a:pt x="1419746" y="369167"/>
                </a:lnTo>
                <a:close/>
                <a:moveTo>
                  <a:pt x="1470819" y="367242"/>
                </a:moveTo>
                <a:lnTo>
                  <a:pt x="1474066" y="372244"/>
                </a:lnTo>
                <a:lnTo>
                  <a:pt x="1473201" y="371475"/>
                </a:lnTo>
                <a:cubicBezTo>
                  <a:pt x="1470819" y="369358"/>
                  <a:pt x="1468438" y="365125"/>
                  <a:pt x="1470819" y="367242"/>
                </a:cubicBezTo>
                <a:close/>
                <a:moveTo>
                  <a:pt x="1417512" y="366931"/>
                </a:moveTo>
                <a:lnTo>
                  <a:pt x="1419731" y="369152"/>
                </a:lnTo>
                <a:lnTo>
                  <a:pt x="1417512" y="366932"/>
                </a:lnTo>
                <a:close/>
                <a:moveTo>
                  <a:pt x="1418412" y="364183"/>
                </a:moveTo>
                <a:lnTo>
                  <a:pt x="1420586" y="366931"/>
                </a:lnTo>
                <a:cubicBezTo>
                  <a:pt x="1422542" y="369728"/>
                  <a:pt x="1424219" y="372524"/>
                  <a:pt x="1424219" y="373643"/>
                </a:cubicBezTo>
                <a:cubicBezTo>
                  <a:pt x="1423101" y="371406"/>
                  <a:pt x="1421983" y="370287"/>
                  <a:pt x="1420865" y="368889"/>
                </a:cubicBezTo>
                <a:close/>
                <a:moveTo>
                  <a:pt x="1417512" y="362456"/>
                </a:moveTo>
                <a:lnTo>
                  <a:pt x="1418412" y="364183"/>
                </a:lnTo>
                <a:lnTo>
                  <a:pt x="1417669" y="363244"/>
                </a:lnTo>
                <a:close/>
                <a:moveTo>
                  <a:pt x="1413040" y="362456"/>
                </a:moveTo>
                <a:cubicBezTo>
                  <a:pt x="1414158" y="362456"/>
                  <a:pt x="1415276" y="364134"/>
                  <a:pt x="1416394" y="365812"/>
                </a:cubicBezTo>
                <a:lnTo>
                  <a:pt x="1417512" y="366932"/>
                </a:lnTo>
                <a:lnTo>
                  <a:pt x="1426455" y="380355"/>
                </a:lnTo>
                <a:cubicBezTo>
                  <a:pt x="1428691" y="384830"/>
                  <a:pt x="1419747" y="369168"/>
                  <a:pt x="1419747" y="371406"/>
                </a:cubicBezTo>
                <a:cubicBezTo>
                  <a:pt x="1419747" y="371406"/>
                  <a:pt x="1421983" y="373643"/>
                  <a:pt x="1421983" y="373643"/>
                </a:cubicBezTo>
                <a:cubicBezTo>
                  <a:pt x="1419747" y="371406"/>
                  <a:pt x="1415276" y="364694"/>
                  <a:pt x="1413040" y="362456"/>
                </a:cubicBezTo>
                <a:close/>
                <a:moveTo>
                  <a:pt x="1435398" y="353507"/>
                </a:moveTo>
                <a:lnTo>
                  <a:pt x="1437355" y="355185"/>
                </a:lnTo>
                <a:lnTo>
                  <a:pt x="1437634" y="355744"/>
                </a:lnTo>
                <a:cubicBezTo>
                  <a:pt x="1439870" y="357981"/>
                  <a:pt x="1439870" y="357981"/>
                  <a:pt x="1442106" y="364694"/>
                </a:cubicBezTo>
                <a:cubicBezTo>
                  <a:pt x="1442106" y="362456"/>
                  <a:pt x="1442106" y="362456"/>
                  <a:pt x="1439870" y="362456"/>
                </a:cubicBezTo>
                <a:cubicBezTo>
                  <a:pt x="1439870" y="360219"/>
                  <a:pt x="1437634" y="357981"/>
                  <a:pt x="1435398" y="353507"/>
                </a:cubicBezTo>
                <a:close/>
                <a:moveTo>
                  <a:pt x="1433162" y="346794"/>
                </a:moveTo>
                <a:cubicBezTo>
                  <a:pt x="1435398" y="351269"/>
                  <a:pt x="1437634" y="351269"/>
                  <a:pt x="1437634" y="353507"/>
                </a:cubicBezTo>
                <a:lnTo>
                  <a:pt x="1434839" y="350150"/>
                </a:lnTo>
                <a:close/>
                <a:moveTo>
                  <a:pt x="1429344" y="343349"/>
                </a:moveTo>
                <a:lnTo>
                  <a:pt x="1430647" y="345116"/>
                </a:lnTo>
                <a:lnTo>
                  <a:pt x="1434839" y="350150"/>
                </a:lnTo>
                <a:lnTo>
                  <a:pt x="1437355" y="355184"/>
                </a:lnTo>
                <a:lnTo>
                  <a:pt x="1432121" y="348354"/>
                </a:lnTo>
                <a:lnTo>
                  <a:pt x="1429529" y="344277"/>
                </a:lnTo>
                <a:close/>
                <a:moveTo>
                  <a:pt x="1398135" y="338964"/>
                </a:moveTo>
                <a:lnTo>
                  <a:pt x="1399625" y="340082"/>
                </a:lnTo>
                <a:lnTo>
                  <a:pt x="1399178" y="340530"/>
                </a:lnTo>
                <a:close/>
                <a:moveTo>
                  <a:pt x="1424682" y="336379"/>
                </a:moveTo>
                <a:lnTo>
                  <a:pt x="1428691" y="340082"/>
                </a:lnTo>
                <a:lnTo>
                  <a:pt x="1429344" y="343349"/>
                </a:lnTo>
                <a:lnTo>
                  <a:pt x="1426764" y="339851"/>
                </a:lnTo>
                <a:close/>
                <a:moveTo>
                  <a:pt x="1444341" y="333370"/>
                </a:moveTo>
                <a:lnTo>
                  <a:pt x="1444748" y="333981"/>
                </a:lnTo>
                <a:lnTo>
                  <a:pt x="1446577" y="337845"/>
                </a:lnTo>
                <a:cubicBezTo>
                  <a:pt x="1446577" y="337845"/>
                  <a:pt x="1444341" y="333370"/>
                  <a:pt x="1444341" y="333370"/>
                </a:cubicBezTo>
                <a:close/>
                <a:moveTo>
                  <a:pt x="1421983" y="333370"/>
                </a:moveTo>
                <a:lnTo>
                  <a:pt x="1423548" y="334489"/>
                </a:lnTo>
                <a:lnTo>
                  <a:pt x="1424682" y="336379"/>
                </a:lnTo>
                <a:lnTo>
                  <a:pt x="1423178" y="334990"/>
                </a:lnTo>
                <a:close/>
                <a:moveTo>
                  <a:pt x="1392918" y="333370"/>
                </a:moveTo>
                <a:cubicBezTo>
                  <a:pt x="1392918" y="333370"/>
                  <a:pt x="1397389" y="337845"/>
                  <a:pt x="1397389" y="337845"/>
                </a:cubicBezTo>
                <a:lnTo>
                  <a:pt x="1398135" y="338964"/>
                </a:lnTo>
                <a:lnTo>
                  <a:pt x="1396271" y="337565"/>
                </a:lnTo>
                <a:cubicBezTo>
                  <a:pt x="1395712" y="337286"/>
                  <a:pt x="1395153" y="336726"/>
                  <a:pt x="1392918" y="333370"/>
                </a:cubicBezTo>
                <a:close/>
                <a:moveTo>
                  <a:pt x="1383975" y="331133"/>
                </a:moveTo>
                <a:lnTo>
                  <a:pt x="1392918" y="337845"/>
                </a:lnTo>
                <a:cubicBezTo>
                  <a:pt x="1395153" y="342320"/>
                  <a:pt x="1397389" y="344557"/>
                  <a:pt x="1399625" y="349032"/>
                </a:cubicBezTo>
                <a:cubicBezTo>
                  <a:pt x="1404097" y="355744"/>
                  <a:pt x="1408568" y="362456"/>
                  <a:pt x="1413040" y="369168"/>
                </a:cubicBezTo>
                <a:cubicBezTo>
                  <a:pt x="1406332" y="360219"/>
                  <a:pt x="1399625" y="349032"/>
                  <a:pt x="1395153" y="344557"/>
                </a:cubicBezTo>
                <a:cubicBezTo>
                  <a:pt x="1392918" y="342320"/>
                  <a:pt x="1397389" y="346794"/>
                  <a:pt x="1395153" y="342320"/>
                </a:cubicBezTo>
                <a:cubicBezTo>
                  <a:pt x="1394035" y="341201"/>
                  <a:pt x="1390682" y="337845"/>
                  <a:pt x="1387328" y="334489"/>
                </a:cubicBezTo>
                <a:close/>
                <a:moveTo>
                  <a:pt x="1417512" y="308759"/>
                </a:moveTo>
                <a:cubicBezTo>
                  <a:pt x="1419747" y="313234"/>
                  <a:pt x="1419747" y="313234"/>
                  <a:pt x="1421983" y="315471"/>
                </a:cubicBezTo>
                <a:lnTo>
                  <a:pt x="1420571" y="313705"/>
                </a:lnTo>
                <a:close/>
                <a:moveTo>
                  <a:pt x="1370560" y="304285"/>
                </a:moveTo>
                <a:lnTo>
                  <a:pt x="1370560" y="304286"/>
                </a:lnTo>
                <a:lnTo>
                  <a:pt x="1372065" y="306339"/>
                </a:lnTo>
                <a:lnTo>
                  <a:pt x="1371677" y="306242"/>
                </a:lnTo>
                <a:close/>
                <a:moveTo>
                  <a:pt x="1358918" y="301353"/>
                </a:moveTo>
                <a:lnTo>
                  <a:pt x="1359085" y="301498"/>
                </a:lnTo>
                <a:lnTo>
                  <a:pt x="1359380" y="302047"/>
                </a:lnTo>
                <a:close/>
                <a:moveTo>
                  <a:pt x="1357316" y="298949"/>
                </a:moveTo>
                <a:lnTo>
                  <a:pt x="1358918" y="301353"/>
                </a:lnTo>
                <a:lnTo>
                  <a:pt x="1357144" y="299809"/>
                </a:lnTo>
                <a:close/>
                <a:moveTo>
                  <a:pt x="1402643" y="284259"/>
                </a:moveTo>
                <a:lnTo>
                  <a:pt x="1404097" y="286385"/>
                </a:lnTo>
                <a:cubicBezTo>
                  <a:pt x="1406332" y="288623"/>
                  <a:pt x="1406332" y="288623"/>
                  <a:pt x="1408568" y="288623"/>
                </a:cubicBezTo>
                <a:cubicBezTo>
                  <a:pt x="1410804" y="293097"/>
                  <a:pt x="1404097" y="286385"/>
                  <a:pt x="1410804" y="295335"/>
                </a:cubicBezTo>
                <a:cubicBezTo>
                  <a:pt x="1410804" y="295335"/>
                  <a:pt x="1408568" y="293097"/>
                  <a:pt x="1404097" y="288623"/>
                </a:cubicBezTo>
                <a:close/>
                <a:moveTo>
                  <a:pt x="1357144" y="284148"/>
                </a:moveTo>
                <a:cubicBezTo>
                  <a:pt x="1357144" y="284148"/>
                  <a:pt x="1361616" y="288623"/>
                  <a:pt x="1361616" y="288623"/>
                </a:cubicBezTo>
                <a:cubicBezTo>
                  <a:pt x="1359380" y="286385"/>
                  <a:pt x="1361616" y="290860"/>
                  <a:pt x="1361616" y="290860"/>
                </a:cubicBezTo>
                <a:cubicBezTo>
                  <a:pt x="1361616" y="290860"/>
                  <a:pt x="1361616" y="290860"/>
                  <a:pt x="1357144" y="284148"/>
                </a:cubicBezTo>
                <a:close/>
                <a:moveTo>
                  <a:pt x="1354909" y="284148"/>
                </a:moveTo>
                <a:cubicBezTo>
                  <a:pt x="1354909" y="284148"/>
                  <a:pt x="1357144" y="286385"/>
                  <a:pt x="1357144" y="286385"/>
                </a:cubicBezTo>
                <a:lnTo>
                  <a:pt x="1354911" y="284151"/>
                </a:lnTo>
                <a:close/>
                <a:moveTo>
                  <a:pt x="1316356" y="282892"/>
                </a:moveTo>
                <a:lnTo>
                  <a:pt x="1316357" y="282893"/>
                </a:lnTo>
                <a:lnTo>
                  <a:pt x="1316356" y="282893"/>
                </a:lnTo>
                <a:close/>
                <a:moveTo>
                  <a:pt x="1401860" y="281910"/>
                </a:moveTo>
                <a:lnTo>
                  <a:pt x="1401861" y="281910"/>
                </a:lnTo>
                <a:lnTo>
                  <a:pt x="1401860" y="281910"/>
                </a:lnTo>
                <a:close/>
                <a:moveTo>
                  <a:pt x="1401856" y="281905"/>
                </a:moveTo>
                <a:lnTo>
                  <a:pt x="1401860" y="281909"/>
                </a:lnTo>
                <a:lnTo>
                  <a:pt x="1401860" y="281910"/>
                </a:lnTo>
                <a:lnTo>
                  <a:pt x="1401859" y="281909"/>
                </a:lnTo>
                <a:close/>
                <a:moveTo>
                  <a:pt x="1400532" y="281172"/>
                </a:moveTo>
                <a:lnTo>
                  <a:pt x="1401859" y="281909"/>
                </a:lnTo>
                <a:lnTo>
                  <a:pt x="1401860" y="281910"/>
                </a:lnTo>
                <a:lnTo>
                  <a:pt x="1401862" y="281912"/>
                </a:lnTo>
                <a:lnTo>
                  <a:pt x="1402643" y="284259"/>
                </a:lnTo>
                <a:close/>
                <a:moveTo>
                  <a:pt x="1388280" y="279507"/>
                </a:moveTo>
                <a:lnTo>
                  <a:pt x="1388448" y="279675"/>
                </a:lnTo>
                <a:lnTo>
                  <a:pt x="1388446" y="279673"/>
                </a:lnTo>
                <a:close/>
                <a:moveTo>
                  <a:pt x="1396642" y="278455"/>
                </a:moveTo>
                <a:lnTo>
                  <a:pt x="1400463" y="281071"/>
                </a:lnTo>
                <a:lnTo>
                  <a:pt x="1400532" y="281172"/>
                </a:lnTo>
                <a:lnTo>
                  <a:pt x="1399346" y="280512"/>
                </a:lnTo>
                <a:cubicBezTo>
                  <a:pt x="1399066" y="280792"/>
                  <a:pt x="1399625" y="281910"/>
                  <a:pt x="1401861" y="284148"/>
                </a:cubicBezTo>
                <a:cubicBezTo>
                  <a:pt x="1401861" y="285266"/>
                  <a:pt x="1399625" y="282470"/>
                  <a:pt x="1397948" y="280232"/>
                </a:cubicBezTo>
                <a:close/>
                <a:moveTo>
                  <a:pt x="1396201" y="277855"/>
                </a:moveTo>
                <a:lnTo>
                  <a:pt x="1396642" y="278455"/>
                </a:lnTo>
                <a:lnTo>
                  <a:pt x="1396554" y="278395"/>
                </a:lnTo>
                <a:close/>
                <a:moveTo>
                  <a:pt x="1395678" y="277795"/>
                </a:moveTo>
                <a:lnTo>
                  <a:pt x="1396554" y="278395"/>
                </a:lnTo>
                <a:lnTo>
                  <a:pt x="1397389" y="279673"/>
                </a:lnTo>
                <a:close/>
                <a:moveTo>
                  <a:pt x="1397915" y="277172"/>
                </a:moveTo>
                <a:lnTo>
                  <a:pt x="1401791" y="281826"/>
                </a:lnTo>
                <a:lnTo>
                  <a:pt x="1401856" y="281905"/>
                </a:lnTo>
                <a:lnTo>
                  <a:pt x="1397389" y="277436"/>
                </a:lnTo>
                <a:close/>
                <a:moveTo>
                  <a:pt x="1393055" y="274916"/>
                </a:moveTo>
                <a:lnTo>
                  <a:pt x="1395678" y="277795"/>
                </a:lnTo>
                <a:lnTo>
                  <a:pt x="1395153" y="277436"/>
                </a:lnTo>
                <a:close/>
                <a:moveTo>
                  <a:pt x="1346434" y="273430"/>
                </a:moveTo>
                <a:lnTo>
                  <a:pt x="1352673" y="279673"/>
                </a:lnTo>
                <a:cubicBezTo>
                  <a:pt x="1354909" y="281910"/>
                  <a:pt x="1359380" y="286385"/>
                  <a:pt x="1361616" y="288623"/>
                </a:cubicBezTo>
                <a:close/>
                <a:moveTo>
                  <a:pt x="1381738" y="272961"/>
                </a:moveTo>
                <a:cubicBezTo>
                  <a:pt x="1381738" y="272961"/>
                  <a:pt x="1383974" y="275198"/>
                  <a:pt x="1383974" y="275198"/>
                </a:cubicBezTo>
                <a:lnTo>
                  <a:pt x="1388280" y="279507"/>
                </a:lnTo>
                <a:close/>
                <a:moveTo>
                  <a:pt x="1370559" y="272961"/>
                </a:moveTo>
                <a:lnTo>
                  <a:pt x="1371398" y="273800"/>
                </a:lnTo>
                <a:cubicBezTo>
                  <a:pt x="1374472" y="276876"/>
                  <a:pt x="1377267" y="279673"/>
                  <a:pt x="1377267" y="279673"/>
                </a:cubicBezTo>
                <a:cubicBezTo>
                  <a:pt x="1377267" y="279673"/>
                  <a:pt x="1375031" y="277436"/>
                  <a:pt x="1370559" y="272961"/>
                </a:cubicBezTo>
                <a:close/>
                <a:moveTo>
                  <a:pt x="1343729" y="270723"/>
                </a:moveTo>
                <a:lnTo>
                  <a:pt x="1346434" y="273430"/>
                </a:lnTo>
                <a:lnTo>
                  <a:pt x="1345965" y="272961"/>
                </a:lnTo>
                <a:cubicBezTo>
                  <a:pt x="1343729" y="270723"/>
                  <a:pt x="1345965" y="272961"/>
                  <a:pt x="1343729" y="270723"/>
                </a:cubicBezTo>
                <a:close/>
                <a:moveTo>
                  <a:pt x="1336569" y="270270"/>
                </a:moveTo>
                <a:lnTo>
                  <a:pt x="1336783" y="270484"/>
                </a:lnTo>
                <a:lnTo>
                  <a:pt x="1337322" y="271023"/>
                </a:lnTo>
                <a:close/>
                <a:moveTo>
                  <a:pt x="1336485" y="270186"/>
                </a:moveTo>
                <a:lnTo>
                  <a:pt x="1336548" y="270249"/>
                </a:lnTo>
                <a:lnTo>
                  <a:pt x="1336569" y="270270"/>
                </a:lnTo>
                <a:close/>
                <a:moveTo>
                  <a:pt x="1337022" y="264011"/>
                </a:moveTo>
                <a:cubicBezTo>
                  <a:pt x="1341494" y="268486"/>
                  <a:pt x="1343729" y="270723"/>
                  <a:pt x="1343729" y="270723"/>
                </a:cubicBezTo>
                <a:lnTo>
                  <a:pt x="1337023" y="264013"/>
                </a:lnTo>
                <a:close/>
                <a:moveTo>
                  <a:pt x="1325843" y="264011"/>
                </a:moveTo>
                <a:cubicBezTo>
                  <a:pt x="1337022" y="277436"/>
                  <a:pt x="1348201" y="286385"/>
                  <a:pt x="1357144" y="297572"/>
                </a:cubicBezTo>
                <a:cubicBezTo>
                  <a:pt x="1361616" y="302047"/>
                  <a:pt x="1366088" y="308759"/>
                  <a:pt x="1372795" y="313234"/>
                </a:cubicBezTo>
                <a:lnTo>
                  <a:pt x="1383974" y="331133"/>
                </a:lnTo>
                <a:lnTo>
                  <a:pt x="1379503" y="326658"/>
                </a:lnTo>
                <a:cubicBezTo>
                  <a:pt x="1377267" y="322183"/>
                  <a:pt x="1381738" y="326658"/>
                  <a:pt x="1379503" y="324421"/>
                </a:cubicBezTo>
                <a:cubicBezTo>
                  <a:pt x="1377267" y="322183"/>
                  <a:pt x="1375031" y="319946"/>
                  <a:pt x="1372795" y="315471"/>
                </a:cubicBezTo>
                <a:cubicBezTo>
                  <a:pt x="1375031" y="319946"/>
                  <a:pt x="1370559" y="313234"/>
                  <a:pt x="1370559" y="315471"/>
                </a:cubicBezTo>
                <a:cubicBezTo>
                  <a:pt x="1368323" y="310996"/>
                  <a:pt x="1368323" y="310996"/>
                  <a:pt x="1368323" y="310996"/>
                </a:cubicBezTo>
                <a:cubicBezTo>
                  <a:pt x="1366087" y="308759"/>
                  <a:pt x="1364970" y="307081"/>
                  <a:pt x="1363572" y="305403"/>
                </a:cubicBezTo>
                <a:lnTo>
                  <a:pt x="1359085" y="301498"/>
                </a:lnTo>
                <a:lnTo>
                  <a:pt x="1357424" y="298411"/>
                </a:lnTo>
                <a:lnTo>
                  <a:pt x="1357316" y="298949"/>
                </a:lnTo>
                <a:lnTo>
                  <a:pt x="1354909" y="295335"/>
                </a:lnTo>
                <a:cubicBezTo>
                  <a:pt x="1343729" y="284148"/>
                  <a:pt x="1339258" y="279673"/>
                  <a:pt x="1328079" y="270723"/>
                </a:cubicBezTo>
                <a:cubicBezTo>
                  <a:pt x="1328079" y="270723"/>
                  <a:pt x="1328079" y="270723"/>
                  <a:pt x="1328079" y="268486"/>
                </a:cubicBezTo>
                <a:lnTo>
                  <a:pt x="1325843" y="266249"/>
                </a:lnTo>
                <a:lnTo>
                  <a:pt x="1326681" y="265969"/>
                </a:lnTo>
                <a:cubicBezTo>
                  <a:pt x="1326402" y="265130"/>
                  <a:pt x="1325843" y="264011"/>
                  <a:pt x="1325843" y="264011"/>
                </a:cubicBezTo>
                <a:close/>
                <a:moveTo>
                  <a:pt x="1336989" y="263978"/>
                </a:moveTo>
                <a:lnTo>
                  <a:pt x="1337022" y="264011"/>
                </a:lnTo>
                <a:lnTo>
                  <a:pt x="1337021" y="264010"/>
                </a:lnTo>
                <a:close/>
                <a:moveTo>
                  <a:pt x="1292307" y="259537"/>
                </a:moveTo>
                <a:lnTo>
                  <a:pt x="1293756" y="260294"/>
                </a:lnTo>
                <a:lnTo>
                  <a:pt x="1298734" y="262893"/>
                </a:lnTo>
                <a:cubicBezTo>
                  <a:pt x="1301249" y="264571"/>
                  <a:pt x="1303485" y="266249"/>
                  <a:pt x="1303485" y="266249"/>
                </a:cubicBezTo>
                <a:cubicBezTo>
                  <a:pt x="1305720" y="268486"/>
                  <a:pt x="1307956" y="270723"/>
                  <a:pt x="1307956" y="272961"/>
                </a:cubicBezTo>
                <a:cubicBezTo>
                  <a:pt x="1310192" y="275198"/>
                  <a:pt x="1314664" y="279673"/>
                  <a:pt x="1314664" y="277436"/>
                </a:cubicBezTo>
                <a:cubicBezTo>
                  <a:pt x="1319135" y="281910"/>
                  <a:pt x="1321371" y="284148"/>
                  <a:pt x="1325843" y="288623"/>
                </a:cubicBezTo>
                <a:cubicBezTo>
                  <a:pt x="1325843" y="288623"/>
                  <a:pt x="1321371" y="286385"/>
                  <a:pt x="1328079" y="293097"/>
                </a:cubicBezTo>
                <a:cubicBezTo>
                  <a:pt x="1325843" y="293097"/>
                  <a:pt x="1323607" y="288623"/>
                  <a:pt x="1325843" y="290860"/>
                </a:cubicBezTo>
                <a:lnTo>
                  <a:pt x="1320277" y="286116"/>
                </a:lnTo>
                <a:lnTo>
                  <a:pt x="1320801" y="287338"/>
                </a:lnTo>
                <a:lnTo>
                  <a:pt x="1316357" y="282893"/>
                </a:lnTo>
                <a:lnTo>
                  <a:pt x="1316479" y="282954"/>
                </a:lnTo>
                <a:lnTo>
                  <a:pt x="1316292" y="282803"/>
                </a:lnTo>
                <a:lnTo>
                  <a:pt x="1316356" y="282892"/>
                </a:lnTo>
                <a:lnTo>
                  <a:pt x="1311911" y="280670"/>
                </a:lnTo>
                <a:lnTo>
                  <a:pt x="1313881" y="280849"/>
                </a:lnTo>
                <a:lnTo>
                  <a:pt x="1312428" y="279673"/>
                </a:lnTo>
                <a:cubicBezTo>
                  <a:pt x="1307956" y="272961"/>
                  <a:pt x="1305720" y="270723"/>
                  <a:pt x="1301249" y="266249"/>
                </a:cubicBezTo>
                <a:close/>
                <a:moveTo>
                  <a:pt x="1366088" y="259537"/>
                </a:moveTo>
                <a:lnTo>
                  <a:pt x="1374848" y="267051"/>
                </a:lnTo>
                <a:lnTo>
                  <a:pt x="1374472" y="266808"/>
                </a:lnTo>
                <a:cubicBezTo>
                  <a:pt x="1372795" y="265689"/>
                  <a:pt x="1371677" y="265130"/>
                  <a:pt x="1377267" y="270723"/>
                </a:cubicBezTo>
                <a:close/>
                <a:moveTo>
                  <a:pt x="1292306" y="259537"/>
                </a:moveTo>
                <a:lnTo>
                  <a:pt x="1292307" y="259537"/>
                </a:lnTo>
                <a:lnTo>
                  <a:pt x="1292307" y="259537"/>
                </a:lnTo>
                <a:close/>
                <a:moveTo>
                  <a:pt x="1313609" y="256539"/>
                </a:moveTo>
                <a:lnTo>
                  <a:pt x="1316900" y="257299"/>
                </a:lnTo>
                <a:lnTo>
                  <a:pt x="1323607" y="264011"/>
                </a:lnTo>
                <a:lnTo>
                  <a:pt x="1323048" y="263732"/>
                </a:lnTo>
                <a:lnTo>
                  <a:pt x="1323860" y="265113"/>
                </a:lnTo>
                <a:lnTo>
                  <a:pt x="1325843" y="268486"/>
                </a:lnTo>
                <a:cubicBezTo>
                  <a:pt x="1323607" y="266249"/>
                  <a:pt x="1321371" y="264011"/>
                  <a:pt x="1321371" y="266249"/>
                </a:cubicBezTo>
                <a:cubicBezTo>
                  <a:pt x="1319135" y="261774"/>
                  <a:pt x="1314664" y="257299"/>
                  <a:pt x="1314664" y="257299"/>
                </a:cubicBezTo>
                <a:lnTo>
                  <a:pt x="1313804" y="256783"/>
                </a:lnTo>
                <a:close/>
                <a:moveTo>
                  <a:pt x="1325843" y="252824"/>
                </a:moveTo>
                <a:lnTo>
                  <a:pt x="1336989" y="263978"/>
                </a:lnTo>
                <a:lnTo>
                  <a:pt x="1333389" y="260376"/>
                </a:lnTo>
                <a:cubicBezTo>
                  <a:pt x="1332550" y="259537"/>
                  <a:pt x="1331433" y="258418"/>
                  <a:pt x="1328079" y="255062"/>
                </a:cubicBezTo>
                <a:close/>
                <a:moveTo>
                  <a:pt x="1354792" y="248232"/>
                </a:moveTo>
                <a:lnTo>
                  <a:pt x="1359378" y="252822"/>
                </a:lnTo>
                <a:lnTo>
                  <a:pt x="1359378" y="252822"/>
                </a:lnTo>
                <a:close/>
                <a:moveTo>
                  <a:pt x="1319135" y="246112"/>
                </a:moveTo>
                <a:lnTo>
                  <a:pt x="1321371" y="248350"/>
                </a:lnTo>
                <a:lnTo>
                  <a:pt x="1320030" y="247455"/>
                </a:lnTo>
                <a:close/>
                <a:moveTo>
                  <a:pt x="1353631" y="246112"/>
                </a:moveTo>
                <a:lnTo>
                  <a:pt x="1354909" y="246112"/>
                </a:lnTo>
                <a:cubicBezTo>
                  <a:pt x="1357145" y="249468"/>
                  <a:pt x="1361057" y="253384"/>
                  <a:pt x="1364970" y="257019"/>
                </a:cubicBezTo>
                <a:lnTo>
                  <a:pt x="1366088" y="258045"/>
                </a:lnTo>
                <a:lnTo>
                  <a:pt x="1366088" y="259537"/>
                </a:lnTo>
                <a:lnTo>
                  <a:pt x="1359380" y="252824"/>
                </a:lnTo>
                <a:lnTo>
                  <a:pt x="1359378" y="252822"/>
                </a:lnTo>
                <a:close/>
                <a:moveTo>
                  <a:pt x="1352673" y="246112"/>
                </a:moveTo>
                <a:lnTo>
                  <a:pt x="1354792" y="248232"/>
                </a:lnTo>
                <a:lnTo>
                  <a:pt x="1353511" y="246951"/>
                </a:lnTo>
                <a:cubicBezTo>
                  <a:pt x="1351555" y="244994"/>
                  <a:pt x="1350437" y="243875"/>
                  <a:pt x="1352673" y="246112"/>
                </a:cubicBezTo>
                <a:close/>
                <a:moveTo>
                  <a:pt x="1319135" y="246112"/>
                </a:moveTo>
                <a:lnTo>
                  <a:pt x="1319135" y="246112"/>
                </a:lnTo>
                <a:lnTo>
                  <a:pt x="1319135" y="246112"/>
                </a:lnTo>
                <a:close/>
                <a:moveTo>
                  <a:pt x="1299852" y="244714"/>
                </a:moveTo>
                <a:cubicBezTo>
                  <a:pt x="1299013" y="243875"/>
                  <a:pt x="1299013" y="243875"/>
                  <a:pt x="1301249" y="246112"/>
                </a:cubicBezTo>
                <a:lnTo>
                  <a:pt x="1303485" y="248350"/>
                </a:lnTo>
                <a:lnTo>
                  <a:pt x="1303485" y="248350"/>
                </a:lnTo>
                <a:cubicBezTo>
                  <a:pt x="1302367" y="247231"/>
                  <a:pt x="1300690" y="245553"/>
                  <a:pt x="1299852" y="244714"/>
                </a:cubicBezTo>
                <a:close/>
                <a:moveTo>
                  <a:pt x="1317738" y="243595"/>
                </a:moveTo>
                <a:cubicBezTo>
                  <a:pt x="1319135" y="244434"/>
                  <a:pt x="1322489" y="247231"/>
                  <a:pt x="1325843" y="250587"/>
                </a:cubicBezTo>
                <a:lnTo>
                  <a:pt x="1325843" y="252824"/>
                </a:lnTo>
                <a:lnTo>
                  <a:pt x="1321371" y="248350"/>
                </a:lnTo>
                <a:cubicBezTo>
                  <a:pt x="1316900" y="243875"/>
                  <a:pt x="1316341" y="242756"/>
                  <a:pt x="1317738" y="243595"/>
                </a:cubicBezTo>
                <a:close/>
                <a:moveTo>
                  <a:pt x="1337024" y="241639"/>
                </a:moveTo>
                <a:lnTo>
                  <a:pt x="1339258" y="243875"/>
                </a:lnTo>
                <a:cubicBezTo>
                  <a:pt x="1339258" y="243875"/>
                  <a:pt x="1339258" y="243875"/>
                  <a:pt x="1339258" y="246112"/>
                </a:cubicBezTo>
                <a:cubicBezTo>
                  <a:pt x="1340376" y="244994"/>
                  <a:pt x="1339258" y="243875"/>
                  <a:pt x="1338140" y="243036"/>
                </a:cubicBezTo>
                <a:close/>
                <a:moveTo>
                  <a:pt x="1303064" y="231951"/>
                </a:moveTo>
                <a:lnTo>
                  <a:pt x="1303485" y="232299"/>
                </a:lnTo>
                <a:lnTo>
                  <a:pt x="1303485" y="232688"/>
                </a:lnTo>
                <a:close/>
                <a:moveTo>
                  <a:pt x="1260211" y="231458"/>
                </a:moveTo>
                <a:lnTo>
                  <a:pt x="1267169" y="236959"/>
                </a:lnTo>
                <a:lnTo>
                  <a:pt x="1265476" y="234925"/>
                </a:lnTo>
                <a:lnTo>
                  <a:pt x="1260470" y="231586"/>
                </a:lnTo>
                <a:close/>
                <a:moveTo>
                  <a:pt x="1325843" y="228214"/>
                </a:moveTo>
                <a:lnTo>
                  <a:pt x="1325848" y="228218"/>
                </a:lnTo>
                <a:lnTo>
                  <a:pt x="1328079" y="230451"/>
                </a:lnTo>
                <a:close/>
                <a:moveTo>
                  <a:pt x="1319135" y="228213"/>
                </a:moveTo>
                <a:cubicBezTo>
                  <a:pt x="1323607" y="230451"/>
                  <a:pt x="1330315" y="237163"/>
                  <a:pt x="1330315" y="234925"/>
                </a:cubicBezTo>
                <a:cubicBezTo>
                  <a:pt x="1330315" y="237163"/>
                  <a:pt x="1330315" y="237163"/>
                  <a:pt x="1332550" y="237163"/>
                </a:cubicBezTo>
                <a:lnTo>
                  <a:pt x="1334681" y="239295"/>
                </a:lnTo>
                <a:lnTo>
                  <a:pt x="1330315" y="234925"/>
                </a:lnTo>
                <a:lnTo>
                  <a:pt x="1334787" y="239400"/>
                </a:lnTo>
                <a:lnTo>
                  <a:pt x="1334786" y="239400"/>
                </a:lnTo>
                <a:lnTo>
                  <a:pt x="1337022" y="241637"/>
                </a:lnTo>
                <a:lnTo>
                  <a:pt x="1333668" y="240519"/>
                </a:lnTo>
                <a:cubicBezTo>
                  <a:pt x="1331992" y="239400"/>
                  <a:pt x="1330315" y="238281"/>
                  <a:pt x="1330315" y="239400"/>
                </a:cubicBezTo>
                <a:cubicBezTo>
                  <a:pt x="1328079" y="237163"/>
                  <a:pt x="1330315" y="237163"/>
                  <a:pt x="1330315" y="237163"/>
                </a:cubicBezTo>
                <a:cubicBezTo>
                  <a:pt x="1323607" y="230451"/>
                  <a:pt x="1323607" y="232688"/>
                  <a:pt x="1319135" y="228213"/>
                </a:cubicBezTo>
                <a:close/>
                <a:moveTo>
                  <a:pt x="1363855" y="221504"/>
                </a:moveTo>
                <a:lnTo>
                  <a:pt x="1369441" y="226256"/>
                </a:lnTo>
                <a:cubicBezTo>
                  <a:pt x="1371677" y="228773"/>
                  <a:pt x="1373913" y="231569"/>
                  <a:pt x="1375031" y="232688"/>
                </a:cubicBezTo>
                <a:close/>
                <a:moveTo>
                  <a:pt x="1363851" y="221500"/>
                </a:moveTo>
                <a:lnTo>
                  <a:pt x="1363855" y="221504"/>
                </a:lnTo>
                <a:lnTo>
                  <a:pt x="1363852" y="221501"/>
                </a:lnTo>
                <a:close/>
                <a:moveTo>
                  <a:pt x="1361616" y="219264"/>
                </a:moveTo>
                <a:lnTo>
                  <a:pt x="1363028" y="219852"/>
                </a:lnTo>
                <a:lnTo>
                  <a:pt x="1363851" y="221500"/>
                </a:lnTo>
                <a:close/>
                <a:moveTo>
                  <a:pt x="1361617" y="217027"/>
                </a:moveTo>
                <a:lnTo>
                  <a:pt x="1368323" y="223738"/>
                </a:lnTo>
                <a:cubicBezTo>
                  <a:pt x="1368323" y="223738"/>
                  <a:pt x="1366646" y="222060"/>
                  <a:pt x="1364970" y="220662"/>
                </a:cubicBezTo>
                <a:lnTo>
                  <a:pt x="1363028" y="219852"/>
                </a:lnTo>
                <a:close/>
                <a:moveTo>
                  <a:pt x="1256533" y="217027"/>
                </a:moveTo>
                <a:lnTo>
                  <a:pt x="1256533" y="217027"/>
                </a:lnTo>
                <a:lnTo>
                  <a:pt x="1261004" y="221501"/>
                </a:lnTo>
                <a:close/>
                <a:moveTo>
                  <a:pt x="1361614" y="217025"/>
                </a:moveTo>
                <a:lnTo>
                  <a:pt x="1361616" y="217026"/>
                </a:lnTo>
                <a:lnTo>
                  <a:pt x="1361617" y="217027"/>
                </a:lnTo>
                <a:close/>
                <a:moveTo>
                  <a:pt x="1247589" y="210314"/>
                </a:moveTo>
                <a:lnTo>
                  <a:pt x="1252060" y="212551"/>
                </a:lnTo>
                <a:lnTo>
                  <a:pt x="1252061" y="212552"/>
                </a:lnTo>
                <a:cubicBezTo>
                  <a:pt x="1252061" y="212552"/>
                  <a:pt x="1247589" y="210314"/>
                  <a:pt x="1247589" y="210314"/>
                </a:cubicBezTo>
                <a:close/>
                <a:moveTo>
                  <a:pt x="1249825" y="208077"/>
                </a:moveTo>
                <a:lnTo>
                  <a:pt x="1252061" y="208077"/>
                </a:lnTo>
                <a:lnTo>
                  <a:pt x="1258768" y="212552"/>
                </a:lnTo>
                <a:cubicBezTo>
                  <a:pt x="1263240" y="214789"/>
                  <a:pt x="1267711" y="219264"/>
                  <a:pt x="1272183" y="223738"/>
                </a:cubicBezTo>
                <a:cubicBezTo>
                  <a:pt x="1278891" y="228213"/>
                  <a:pt x="1283362" y="232688"/>
                  <a:pt x="1287834" y="234925"/>
                </a:cubicBezTo>
                <a:cubicBezTo>
                  <a:pt x="1292306" y="237163"/>
                  <a:pt x="1294541" y="241637"/>
                  <a:pt x="1299013" y="243875"/>
                </a:cubicBezTo>
                <a:lnTo>
                  <a:pt x="1303485" y="248350"/>
                </a:lnTo>
                <a:lnTo>
                  <a:pt x="1303505" y="248370"/>
                </a:lnTo>
                <a:lnTo>
                  <a:pt x="1305720" y="250587"/>
                </a:lnTo>
                <a:lnTo>
                  <a:pt x="1305722" y="250588"/>
                </a:lnTo>
                <a:lnTo>
                  <a:pt x="1312428" y="257299"/>
                </a:lnTo>
                <a:cubicBezTo>
                  <a:pt x="1312428" y="257299"/>
                  <a:pt x="1312428" y="257299"/>
                  <a:pt x="1312428" y="255062"/>
                </a:cubicBezTo>
                <a:lnTo>
                  <a:pt x="1313609" y="256539"/>
                </a:lnTo>
                <a:lnTo>
                  <a:pt x="1313266" y="256460"/>
                </a:lnTo>
                <a:lnTo>
                  <a:pt x="1313804" y="256783"/>
                </a:lnTo>
                <a:lnTo>
                  <a:pt x="1321371" y="266249"/>
                </a:lnTo>
                <a:cubicBezTo>
                  <a:pt x="1321371" y="266249"/>
                  <a:pt x="1323607" y="266249"/>
                  <a:pt x="1323607" y="268486"/>
                </a:cubicBezTo>
                <a:cubicBezTo>
                  <a:pt x="1325843" y="270723"/>
                  <a:pt x="1328079" y="270723"/>
                  <a:pt x="1325843" y="268486"/>
                </a:cubicBezTo>
                <a:cubicBezTo>
                  <a:pt x="1330315" y="272961"/>
                  <a:pt x="1328079" y="272961"/>
                  <a:pt x="1328079" y="275198"/>
                </a:cubicBezTo>
                <a:cubicBezTo>
                  <a:pt x="1328079" y="272961"/>
                  <a:pt x="1319135" y="266249"/>
                  <a:pt x="1319135" y="264011"/>
                </a:cubicBezTo>
                <a:cubicBezTo>
                  <a:pt x="1316900" y="261774"/>
                  <a:pt x="1310192" y="255062"/>
                  <a:pt x="1305720" y="252824"/>
                </a:cubicBezTo>
                <a:cubicBezTo>
                  <a:pt x="1303485" y="250587"/>
                  <a:pt x="1303485" y="250587"/>
                  <a:pt x="1303485" y="250587"/>
                </a:cubicBezTo>
                <a:lnTo>
                  <a:pt x="1299012" y="246111"/>
                </a:lnTo>
                <a:lnTo>
                  <a:pt x="1290070" y="237163"/>
                </a:lnTo>
                <a:cubicBezTo>
                  <a:pt x="1285598" y="234925"/>
                  <a:pt x="1281126" y="230451"/>
                  <a:pt x="1278891" y="230451"/>
                </a:cubicBezTo>
                <a:lnTo>
                  <a:pt x="1299012" y="246111"/>
                </a:lnTo>
                <a:lnTo>
                  <a:pt x="1292306" y="241637"/>
                </a:lnTo>
                <a:cubicBezTo>
                  <a:pt x="1290070" y="239400"/>
                  <a:pt x="1285598" y="234925"/>
                  <a:pt x="1283362" y="234925"/>
                </a:cubicBezTo>
                <a:cubicBezTo>
                  <a:pt x="1285598" y="237163"/>
                  <a:pt x="1292306" y="241637"/>
                  <a:pt x="1287834" y="239400"/>
                </a:cubicBezTo>
                <a:cubicBezTo>
                  <a:pt x="1292306" y="243875"/>
                  <a:pt x="1292306" y="243875"/>
                  <a:pt x="1296777" y="246112"/>
                </a:cubicBezTo>
                <a:cubicBezTo>
                  <a:pt x="1294541" y="243875"/>
                  <a:pt x="1292306" y="241637"/>
                  <a:pt x="1290070" y="241637"/>
                </a:cubicBezTo>
                <a:cubicBezTo>
                  <a:pt x="1287834" y="239400"/>
                  <a:pt x="1285598" y="239400"/>
                  <a:pt x="1285598" y="239400"/>
                </a:cubicBezTo>
                <a:cubicBezTo>
                  <a:pt x="1283362" y="237163"/>
                  <a:pt x="1285598" y="239400"/>
                  <a:pt x="1290070" y="243875"/>
                </a:cubicBezTo>
                <a:cubicBezTo>
                  <a:pt x="1294541" y="248350"/>
                  <a:pt x="1290070" y="241637"/>
                  <a:pt x="1292306" y="243875"/>
                </a:cubicBezTo>
                <a:cubicBezTo>
                  <a:pt x="1294541" y="246112"/>
                  <a:pt x="1296777" y="248350"/>
                  <a:pt x="1294541" y="248350"/>
                </a:cubicBezTo>
                <a:cubicBezTo>
                  <a:pt x="1299013" y="250587"/>
                  <a:pt x="1301249" y="255062"/>
                  <a:pt x="1303485" y="255062"/>
                </a:cubicBezTo>
                <a:cubicBezTo>
                  <a:pt x="1310192" y="259537"/>
                  <a:pt x="1303485" y="257299"/>
                  <a:pt x="1305720" y="259537"/>
                </a:cubicBezTo>
                <a:lnTo>
                  <a:pt x="1303483" y="257298"/>
                </a:lnTo>
                <a:lnTo>
                  <a:pt x="1303485" y="257299"/>
                </a:lnTo>
                <a:cubicBezTo>
                  <a:pt x="1303485" y="257299"/>
                  <a:pt x="1296777" y="250587"/>
                  <a:pt x="1296777" y="250587"/>
                </a:cubicBezTo>
                <a:lnTo>
                  <a:pt x="1303483" y="257298"/>
                </a:lnTo>
                <a:lnTo>
                  <a:pt x="1294541" y="250587"/>
                </a:lnTo>
                <a:cubicBezTo>
                  <a:pt x="1292306" y="248350"/>
                  <a:pt x="1290070" y="246112"/>
                  <a:pt x="1290070" y="246112"/>
                </a:cubicBezTo>
                <a:cubicBezTo>
                  <a:pt x="1287834" y="243875"/>
                  <a:pt x="1292306" y="248350"/>
                  <a:pt x="1287834" y="243875"/>
                </a:cubicBezTo>
                <a:lnTo>
                  <a:pt x="1287655" y="243696"/>
                </a:lnTo>
                <a:lnTo>
                  <a:pt x="1280396" y="237163"/>
                </a:lnTo>
                <a:lnTo>
                  <a:pt x="1278891" y="237163"/>
                </a:lnTo>
                <a:cubicBezTo>
                  <a:pt x="1272183" y="230451"/>
                  <a:pt x="1267711" y="228213"/>
                  <a:pt x="1263240" y="223738"/>
                </a:cubicBezTo>
                <a:cubicBezTo>
                  <a:pt x="1263240" y="223738"/>
                  <a:pt x="1267711" y="228213"/>
                  <a:pt x="1269947" y="228213"/>
                </a:cubicBezTo>
                <a:cubicBezTo>
                  <a:pt x="1269947" y="227095"/>
                  <a:pt x="1267712" y="225417"/>
                  <a:pt x="1264917" y="223459"/>
                </a:cubicBezTo>
                <a:lnTo>
                  <a:pt x="1256533" y="217027"/>
                </a:lnTo>
                <a:lnTo>
                  <a:pt x="1256532" y="217026"/>
                </a:lnTo>
                <a:lnTo>
                  <a:pt x="1256533" y="217027"/>
                </a:lnTo>
                <a:lnTo>
                  <a:pt x="1254297" y="214789"/>
                </a:lnTo>
                <a:cubicBezTo>
                  <a:pt x="1258768" y="219264"/>
                  <a:pt x="1249825" y="212552"/>
                  <a:pt x="1249825" y="212552"/>
                </a:cubicBezTo>
                <a:cubicBezTo>
                  <a:pt x="1249825" y="212552"/>
                  <a:pt x="1247589" y="210314"/>
                  <a:pt x="1252061" y="212552"/>
                </a:cubicBezTo>
                <a:lnTo>
                  <a:pt x="1252061" y="212551"/>
                </a:lnTo>
                <a:lnTo>
                  <a:pt x="1256532" y="214789"/>
                </a:lnTo>
                <a:lnTo>
                  <a:pt x="1257679" y="214789"/>
                </a:lnTo>
                <a:lnTo>
                  <a:pt x="1255713" y="212725"/>
                </a:lnTo>
                <a:lnTo>
                  <a:pt x="1257738" y="214789"/>
                </a:lnTo>
                <a:lnTo>
                  <a:pt x="1258768" y="214789"/>
                </a:lnTo>
                <a:cubicBezTo>
                  <a:pt x="1256532" y="214789"/>
                  <a:pt x="1254297" y="212552"/>
                  <a:pt x="1249825" y="208077"/>
                </a:cubicBezTo>
                <a:close/>
                <a:moveTo>
                  <a:pt x="1348201" y="205839"/>
                </a:moveTo>
                <a:cubicBezTo>
                  <a:pt x="1352673" y="210314"/>
                  <a:pt x="1354909" y="210314"/>
                  <a:pt x="1357144" y="212552"/>
                </a:cubicBezTo>
                <a:lnTo>
                  <a:pt x="1354903" y="210308"/>
                </a:lnTo>
                <a:lnTo>
                  <a:pt x="1354909" y="210314"/>
                </a:lnTo>
                <a:lnTo>
                  <a:pt x="1361614" y="217025"/>
                </a:lnTo>
                <a:lnTo>
                  <a:pt x="1352393" y="209755"/>
                </a:lnTo>
                <a:cubicBezTo>
                  <a:pt x="1349319" y="207517"/>
                  <a:pt x="1347083" y="205839"/>
                  <a:pt x="1348201" y="205839"/>
                </a:cubicBezTo>
                <a:close/>
                <a:moveTo>
                  <a:pt x="1298662" y="204830"/>
                </a:moveTo>
                <a:lnTo>
                  <a:pt x="1300410" y="206399"/>
                </a:lnTo>
                <a:cubicBezTo>
                  <a:pt x="1302926" y="208636"/>
                  <a:pt x="1304603" y="210314"/>
                  <a:pt x="1303485" y="210314"/>
                </a:cubicBezTo>
                <a:close/>
                <a:moveTo>
                  <a:pt x="1296777" y="201365"/>
                </a:moveTo>
                <a:lnTo>
                  <a:pt x="1298516" y="202607"/>
                </a:lnTo>
                <a:lnTo>
                  <a:pt x="1301249" y="205839"/>
                </a:lnTo>
                <a:cubicBezTo>
                  <a:pt x="1299013" y="203602"/>
                  <a:pt x="1299013" y="201365"/>
                  <a:pt x="1296777" y="201365"/>
                </a:cubicBezTo>
                <a:close/>
                <a:moveTo>
                  <a:pt x="1236410" y="201365"/>
                </a:moveTo>
                <a:lnTo>
                  <a:pt x="1236414" y="201369"/>
                </a:lnTo>
                <a:lnTo>
                  <a:pt x="1238646" y="203602"/>
                </a:lnTo>
                <a:cubicBezTo>
                  <a:pt x="1236410" y="201365"/>
                  <a:pt x="1236410" y="201365"/>
                  <a:pt x="1236410" y="201365"/>
                </a:cubicBezTo>
                <a:close/>
                <a:moveTo>
                  <a:pt x="1343729" y="199127"/>
                </a:moveTo>
                <a:lnTo>
                  <a:pt x="1354903" y="210308"/>
                </a:lnTo>
                <a:lnTo>
                  <a:pt x="1350717" y="206399"/>
                </a:lnTo>
                <a:cubicBezTo>
                  <a:pt x="1348760" y="204721"/>
                  <a:pt x="1347083" y="203602"/>
                  <a:pt x="1348201" y="205839"/>
                </a:cubicBezTo>
                <a:cubicBezTo>
                  <a:pt x="1345965" y="203602"/>
                  <a:pt x="1345965" y="203602"/>
                  <a:pt x="1345965" y="203602"/>
                </a:cubicBezTo>
                <a:cubicBezTo>
                  <a:pt x="1348201" y="203602"/>
                  <a:pt x="1341494" y="199127"/>
                  <a:pt x="1343729" y="199127"/>
                </a:cubicBezTo>
                <a:close/>
                <a:moveTo>
                  <a:pt x="1292306" y="199127"/>
                </a:moveTo>
                <a:lnTo>
                  <a:pt x="1298049" y="204133"/>
                </a:lnTo>
                <a:lnTo>
                  <a:pt x="1298662" y="204830"/>
                </a:lnTo>
                <a:close/>
                <a:moveTo>
                  <a:pt x="1290840" y="197395"/>
                </a:moveTo>
                <a:lnTo>
                  <a:pt x="1292613" y="198557"/>
                </a:lnTo>
                <a:lnTo>
                  <a:pt x="1303485" y="208077"/>
                </a:lnTo>
                <a:cubicBezTo>
                  <a:pt x="1301249" y="205839"/>
                  <a:pt x="1307956" y="210314"/>
                  <a:pt x="1307956" y="212552"/>
                </a:cubicBezTo>
                <a:cubicBezTo>
                  <a:pt x="1304603" y="210314"/>
                  <a:pt x="1302926" y="208636"/>
                  <a:pt x="1300969" y="206678"/>
                </a:cubicBezTo>
                <a:lnTo>
                  <a:pt x="1298049" y="204133"/>
                </a:lnTo>
                <a:lnTo>
                  <a:pt x="1297336" y="203322"/>
                </a:lnTo>
                <a:close/>
                <a:moveTo>
                  <a:pt x="1290070" y="196890"/>
                </a:moveTo>
                <a:lnTo>
                  <a:pt x="1290286" y="196890"/>
                </a:lnTo>
                <a:lnTo>
                  <a:pt x="1290840" y="197395"/>
                </a:lnTo>
                <a:close/>
                <a:moveTo>
                  <a:pt x="1286736" y="193411"/>
                </a:moveTo>
                <a:lnTo>
                  <a:pt x="1289051" y="195263"/>
                </a:lnTo>
                <a:lnTo>
                  <a:pt x="1291084" y="196890"/>
                </a:lnTo>
                <a:close/>
                <a:moveTo>
                  <a:pt x="1231690" y="193410"/>
                </a:moveTo>
                <a:lnTo>
                  <a:pt x="1234174" y="194652"/>
                </a:lnTo>
                <a:cubicBezTo>
                  <a:pt x="1236410" y="194652"/>
                  <a:pt x="1243117" y="201365"/>
                  <a:pt x="1240882" y="199127"/>
                </a:cubicBezTo>
                <a:cubicBezTo>
                  <a:pt x="1245353" y="201365"/>
                  <a:pt x="1245353" y="201365"/>
                  <a:pt x="1245353" y="203602"/>
                </a:cubicBezTo>
                <a:cubicBezTo>
                  <a:pt x="1252061" y="210314"/>
                  <a:pt x="1236410" y="196890"/>
                  <a:pt x="1236410" y="196890"/>
                </a:cubicBezTo>
                <a:cubicBezTo>
                  <a:pt x="1236410" y="196890"/>
                  <a:pt x="1234733" y="195771"/>
                  <a:pt x="1232497" y="194093"/>
                </a:cubicBezTo>
                <a:close/>
                <a:moveTo>
                  <a:pt x="1230980" y="192522"/>
                </a:moveTo>
                <a:lnTo>
                  <a:pt x="1233056" y="192695"/>
                </a:lnTo>
                <a:cubicBezTo>
                  <a:pt x="1234733" y="193534"/>
                  <a:pt x="1236410" y="194652"/>
                  <a:pt x="1236410" y="194652"/>
                </a:cubicBezTo>
                <a:cubicBezTo>
                  <a:pt x="1234174" y="194652"/>
                  <a:pt x="1231938" y="192415"/>
                  <a:pt x="1234174" y="194652"/>
                </a:cubicBezTo>
                <a:close/>
                <a:moveTo>
                  <a:pt x="1202874" y="192416"/>
                </a:moveTo>
                <a:lnTo>
                  <a:pt x="1202874" y="192416"/>
                </a:lnTo>
                <a:lnTo>
                  <a:pt x="1206810" y="195188"/>
                </a:lnTo>
                <a:lnTo>
                  <a:pt x="1206785" y="195212"/>
                </a:lnTo>
                <a:close/>
                <a:moveTo>
                  <a:pt x="1281126" y="192415"/>
                </a:moveTo>
                <a:lnTo>
                  <a:pt x="1285491" y="192415"/>
                </a:lnTo>
                <a:lnTo>
                  <a:pt x="1285598" y="192415"/>
                </a:lnTo>
                <a:lnTo>
                  <a:pt x="1286736" y="193411"/>
                </a:lnTo>
                <a:lnTo>
                  <a:pt x="1290709" y="196890"/>
                </a:lnTo>
                <a:lnTo>
                  <a:pt x="1290286" y="196890"/>
                </a:lnTo>
                <a:lnTo>
                  <a:pt x="1287834" y="194652"/>
                </a:lnTo>
                <a:lnTo>
                  <a:pt x="1286027" y="192844"/>
                </a:lnTo>
                <a:lnTo>
                  <a:pt x="1290070" y="196890"/>
                </a:lnTo>
                <a:lnTo>
                  <a:pt x="1292306" y="199127"/>
                </a:lnTo>
                <a:cubicBezTo>
                  <a:pt x="1287834" y="196890"/>
                  <a:pt x="1287834" y="199127"/>
                  <a:pt x="1281126" y="192415"/>
                </a:cubicBezTo>
                <a:close/>
                <a:moveTo>
                  <a:pt x="1229702" y="192415"/>
                </a:moveTo>
                <a:lnTo>
                  <a:pt x="1230604" y="192490"/>
                </a:lnTo>
                <a:lnTo>
                  <a:pt x="1231690" y="193410"/>
                </a:lnTo>
                <a:close/>
                <a:moveTo>
                  <a:pt x="1229382" y="191455"/>
                </a:moveTo>
                <a:lnTo>
                  <a:pt x="1230980" y="192522"/>
                </a:lnTo>
                <a:lnTo>
                  <a:pt x="1230604" y="192490"/>
                </a:lnTo>
                <a:close/>
                <a:moveTo>
                  <a:pt x="1328079" y="187941"/>
                </a:moveTo>
                <a:lnTo>
                  <a:pt x="1330315" y="190178"/>
                </a:lnTo>
                <a:lnTo>
                  <a:pt x="1328080" y="187942"/>
                </a:lnTo>
                <a:lnTo>
                  <a:pt x="1335066" y="193813"/>
                </a:lnTo>
                <a:cubicBezTo>
                  <a:pt x="1337022" y="195771"/>
                  <a:pt x="1339258" y="198009"/>
                  <a:pt x="1343729" y="201365"/>
                </a:cubicBezTo>
                <a:cubicBezTo>
                  <a:pt x="1339258" y="199127"/>
                  <a:pt x="1343729" y="203602"/>
                  <a:pt x="1334786" y="196890"/>
                </a:cubicBezTo>
                <a:cubicBezTo>
                  <a:pt x="1339258" y="199127"/>
                  <a:pt x="1337022" y="196890"/>
                  <a:pt x="1332550" y="194652"/>
                </a:cubicBezTo>
                <a:cubicBezTo>
                  <a:pt x="1331433" y="192415"/>
                  <a:pt x="1329756" y="190737"/>
                  <a:pt x="1328638" y="189618"/>
                </a:cubicBezTo>
                <a:close/>
                <a:moveTo>
                  <a:pt x="1225231" y="187940"/>
                </a:moveTo>
                <a:lnTo>
                  <a:pt x="1229382" y="191455"/>
                </a:lnTo>
                <a:lnTo>
                  <a:pt x="1225231" y="188686"/>
                </a:lnTo>
                <a:close/>
                <a:moveTo>
                  <a:pt x="1225231" y="187940"/>
                </a:moveTo>
                <a:lnTo>
                  <a:pt x="1229699" y="190176"/>
                </a:lnTo>
                <a:lnTo>
                  <a:pt x="1229702" y="190178"/>
                </a:lnTo>
                <a:close/>
                <a:moveTo>
                  <a:pt x="1328077" y="187939"/>
                </a:moveTo>
                <a:lnTo>
                  <a:pt x="1328077" y="187939"/>
                </a:lnTo>
                <a:lnTo>
                  <a:pt x="1328079" y="187941"/>
                </a:lnTo>
                <a:lnTo>
                  <a:pt x="1328080" y="187942"/>
                </a:lnTo>
                <a:lnTo>
                  <a:pt x="1328079" y="187941"/>
                </a:lnTo>
                <a:close/>
                <a:moveTo>
                  <a:pt x="1327806" y="187667"/>
                </a:moveTo>
                <a:lnTo>
                  <a:pt x="1328079" y="187940"/>
                </a:lnTo>
                <a:lnTo>
                  <a:pt x="1328077" y="187939"/>
                </a:lnTo>
                <a:lnTo>
                  <a:pt x="1328065" y="187927"/>
                </a:lnTo>
                <a:close/>
                <a:moveTo>
                  <a:pt x="1220759" y="185703"/>
                </a:moveTo>
                <a:lnTo>
                  <a:pt x="1225231" y="188686"/>
                </a:lnTo>
                <a:lnTo>
                  <a:pt x="1225231" y="189059"/>
                </a:lnTo>
                <a:cubicBezTo>
                  <a:pt x="1225790" y="189618"/>
                  <a:pt x="1226349" y="190178"/>
                  <a:pt x="1225231" y="190178"/>
                </a:cubicBezTo>
                <a:cubicBezTo>
                  <a:pt x="1220759" y="187940"/>
                  <a:pt x="1222995" y="187940"/>
                  <a:pt x="1220759" y="185703"/>
                </a:cubicBezTo>
                <a:close/>
                <a:moveTo>
                  <a:pt x="1167099" y="183466"/>
                </a:moveTo>
                <a:cubicBezTo>
                  <a:pt x="1169335" y="185703"/>
                  <a:pt x="1173807" y="187940"/>
                  <a:pt x="1173807" y="187940"/>
                </a:cubicBezTo>
                <a:cubicBezTo>
                  <a:pt x="1171571" y="187940"/>
                  <a:pt x="1164864" y="183466"/>
                  <a:pt x="1167099" y="183466"/>
                </a:cubicBezTo>
                <a:close/>
                <a:moveTo>
                  <a:pt x="1205108" y="181228"/>
                </a:moveTo>
                <a:cubicBezTo>
                  <a:pt x="1205108" y="180109"/>
                  <a:pt x="1207344" y="181228"/>
                  <a:pt x="1210139" y="182906"/>
                </a:cubicBezTo>
                <a:lnTo>
                  <a:pt x="1212934" y="184585"/>
                </a:lnTo>
                <a:lnTo>
                  <a:pt x="1214052" y="185703"/>
                </a:lnTo>
                <a:lnTo>
                  <a:pt x="1213400" y="184864"/>
                </a:lnTo>
                <a:lnTo>
                  <a:pt x="1218523" y="187940"/>
                </a:lnTo>
                <a:cubicBezTo>
                  <a:pt x="1214052" y="183466"/>
                  <a:pt x="1216288" y="187940"/>
                  <a:pt x="1222995" y="190178"/>
                </a:cubicBezTo>
                <a:cubicBezTo>
                  <a:pt x="1220759" y="190178"/>
                  <a:pt x="1225231" y="192415"/>
                  <a:pt x="1231938" y="196890"/>
                </a:cubicBezTo>
                <a:cubicBezTo>
                  <a:pt x="1236410" y="199127"/>
                  <a:pt x="1240882" y="203602"/>
                  <a:pt x="1243117" y="203602"/>
                </a:cubicBezTo>
                <a:cubicBezTo>
                  <a:pt x="1246471" y="205839"/>
                  <a:pt x="1247589" y="206958"/>
                  <a:pt x="1248428" y="208077"/>
                </a:cubicBezTo>
                <a:lnTo>
                  <a:pt x="1252061" y="212551"/>
                </a:lnTo>
                <a:lnTo>
                  <a:pt x="1252060" y="212551"/>
                </a:lnTo>
                <a:lnTo>
                  <a:pt x="1249825" y="210594"/>
                </a:lnTo>
                <a:cubicBezTo>
                  <a:pt x="1248707" y="209755"/>
                  <a:pt x="1247589" y="209195"/>
                  <a:pt x="1247589" y="210314"/>
                </a:cubicBezTo>
                <a:cubicBezTo>
                  <a:pt x="1243117" y="205839"/>
                  <a:pt x="1243117" y="205839"/>
                  <a:pt x="1238646" y="203602"/>
                </a:cubicBezTo>
                <a:cubicBezTo>
                  <a:pt x="1238646" y="203602"/>
                  <a:pt x="1243117" y="205839"/>
                  <a:pt x="1245353" y="208077"/>
                </a:cubicBezTo>
                <a:cubicBezTo>
                  <a:pt x="1245353" y="208077"/>
                  <a:pt x="1243117" y="205839"/>
                  <a:pt x="1240882" y="203602"/>
                </a:cubicBezTo>
                <a:cubicBezTo>
                  <a:pt x="1238646" y="202484"/>
                  <a:pt x="1238646" y="203043"/>
                  <a:pt x="1238646" y="203323"/>
                </a:cubicBezTo>
                <a:lnTo>
                  <a:pt x="1236414" y="201369"/>
                </a:lnTo>
                <a:lnTo>
                  <a:pt x="1234174" y="199127"/>
                </a:lnTo>
                <a:cubicBezTo>
                  <a:pt x="1229702" y="196890"/>
                  <a:pt x="1227467" y="194652"/>
                  <a:pt x="1222995" y="192415"/>
                </a:cubicBezTo>
                <a:cubicBezTo>
                  <a:pt x="1220759" y="192415"/>
                  <a:pt x="1220759" y="190178"/>
                  <a:pt x="1222995" y="194652"/>
                </a:cubicBezTo>
                <a:cubicBezTo>
                  <a:pt x="1218523" y="192415"/>
                  <a:pt x="1216288" y="190178"/>
                  <a:pt x="1220759" y="190178"/>
                </a:cubicBezTo>
                <a:cubicBezTo>
                  <a:pt x="1218523" y="187940"/>
                  <a:pt x="1211816" y="185703"/>
                  <a:pt x="1209580" y="183466"/>
                </a:cubicBezTo>
                <a:cubicBezTo>
                  <a:pt x="1214052" y="187940"/>
                  <a:pt x="1211816" y="185703"/>
                  <a:pt x="1214052" y="187940"/>
                </a:cubicBezTo>
                <a:cubicBezTo>
                  <a:pt x="1209580" y="185703"/>
                  <a:pt x="1211816" y="185703"/>
                  <a:pt x="1205108" y="181228"/>
                </a:cubicBezTo>
                <a:close/>
                <a:moveTo>
                  <a:pt x="1161510" y="180669"/>
                </a:moveTo>
                <a:lnTo>
                  <a:pt x="1167099" y="183466"/>
                </a:lnTo>
                <a:cubicBezTo>
                  <a:pt x="1167099" y="183466"/>
                  <a:pt x="1167099" y="183466"/>
                  <a:pt x="1164864" y="183466"/>
                </a:cubicBezTo>
                <a:close/>
                <a:moveTo>
                  <a:pt x="1200638" y="176754"/>
                </a:moveTo>
                <a:lnTo>
                  <a:pt x="1205947" y="179830"/>
                </a:lnTo>
                <a:cubicBezTo>
                  <a:pt x="1207903" y="181228"/>
                  <a:pt x="1209580" y="182347"/>
                  <a:pt x="1209580" y="181228"/>
                </a:cubicBezTo>
                <a:lnTo>
                  <a:pt x="1202873" y="178991"/>
                </a:lnTo>
                <a:lnTo>
                  <a:pt x="1201172" y="177289"/>
                </a:lnTo>
                <a:close/>
                <a:moveTo>
                  <a:pt x="1205108" y="176753"/>
                </a:moveTo>
                <a:cubicBezTo>
                  <a:pt x="1209580" y="178991"/>
                  <a:pt x="1214052" y="183466"/>
                  <a:pt x="1218523" y="185703"/>
                </a:cubicBezTo>
                <a:cubicBezTo>
                  <a:pt x="1215170" y="184584"/>
                  <a:pt x="1212934" y="183466"/>
                  <a:pt x="1212096" y="183186"/>
                </a:cubicBezTo>
                <a:lnTo>
                  <a:pt x="1213400" y="184864"/>
                </a:lnTo>
                <a:lnTo>
                  <a:pt x="1212934" y="184585"/>
                </a:lnTo>
                <a:lnTo>
                  <a:pt x="1209580" y="181228"/>
                </a:lnTo>
                <a:cubicBezTo>
                  <a:pt x="1207344" y="178991"/>
                  <a:pt x="1200637" y="176753"/>
                  <a:pt x="1205108" y="176753"/>
                </a:cubicBezTo>
                <a:close/>
                <a:moveTo>
                  <a:pt x="1151449" y="172279"/>
                </a:moveTo>
                <a:cubicBezTo>
                  <a:pt x="1153685" y="174516"/>
                  <a:pt x="1158156" y="176753"/>
                  <a:pt x="1158156" y="176753"/>
                </a:cubicBezTo>
                <a:lnTo>
                  <a:pt x="1154597" y="174904"/>
                </a:lnTo>
                <a:close/>
                <a:moveTo>
                  <a:pt x="1198178" y="171048"/>
                </a:moveTo>
                <a:lnTo>
                  <a:pt x="1199147" y="171533"/>
                </a:lnTo>
                <a:lnTo>
                  <a:pt x="1202873" y="174516"/>
                </a:lnTo>
                <a:close/>
                <a:moveTo>
                  <a:pt x="1200637" y="165566"/>
                </a:moveTo>
                <a:cubicBezTo>
                  <a:pt x="1200637" y="165566"/>
                  <a:pt x="1207344" y="167804"/>
                  <a:pt x="1209580" y="170041"/>
                </a:cubicBezTo>
                <a:cubicBezTo>
                  <a:pt x="1207344" y="170041"/>
                  <a:pt x="1211816" y="172279"/>
                  <a:pt x="1214052" y="174516"/>
                </a:cubicBezTo>
                <a:cubicBezTo>
                  <a:pt x="1211816" y="174516"/>
                  <a:pt x="1209580" y="172279"/>
                  <a:pt x="1209580" y="172279"/>
                </a:cubicBezTo>
                <a:cubicBezTo>
                  <a:pt x="1209580" y="170041"/>
                  <a:pt x="1202873" y="167804"/>
                  <a:pt x="1200637" y="165566"/>
                </a:cubicBezTo>
                <a:close/>
                <a:moveTo>
                  <a:pt x="1201755" y="165007"/>
                </a:moveTo>
                <a:cubicBezTo>
                  <a:pt x="1200637" y="164448"/>
                  <a:pt x="1200637" y="164448"/>
                  <a:pt x="1202873" y="165566"/>
                </a:cubicBezTo>
                <a:lnTo>
                  <a:pt x="1202872" y="165566"/>
                </a:lnTo>
                <a:close/>
                <a:moveTo>
                  <a:pt x="1196775" y="163329"/>
                </a:moveTo>
                <a:lnTo>
                  <a:pt x="1197284" y="163329"/>
                </a:lnTo>
                <a:lnTo>
                  <a:pt x="1202872" y="165566"/>
                </a:lnTo>
                <a:lnTo>
                  <a:pt x="1207344" y="167804"/>
                </a:lnTo>
                <a:lnTo>
                  <a:pt x="1198139" y="164119"/>
                </a:lnTo>
                <a:close/>
                <a:moveTo>
                  <a:pt x="1292306" y="161747"/>
                </a:moveTo>
                <a:lnTo>
                  <a:pt x="1294541" y="163329"/>
                </a:lnTo>
                <a:lnTo>
                  <a:pt x="1292306" y="161944"/>
                </a:lnTo>
                <a:close/>
                <a:moveTo>
                  <a:pt x="1185980" y="161340"/>
                </a:moveTo>
                <a:lnTo>
                  <a:pt x="1189458" y="163329"/>
                </a:lnTo>
                <a:cubicBezTo>
                  <a:pt x="1188340" y="163329"/>
                  <a:pt x="1186663" y="162210"/>
                  <a:pt x="1185824" y="161371"/>
                </a:cubicBezTo>
                <a:close/>
                <a:moveTo>
                  <a:pt x="1178279" y="161092"/>
                </a:moveTo>
                <a:lnTo>
                  <a:pt x="1182749" y="163328"/>
                </a:lnTo>
                <a:lnTo>
                  <a:pt x="1182750" y="163329"/>
                </a:lnTo>
                <a:lnTo>
                  <a:pt x="1191023" y="167468"/>
                </a:lnTo>
                <a:lnTo>
                  <a:pt x="1193929" y="170041"/>
                </a:lnTo>
                <a:cubicBezTo>
                  <a:pt x="1196165" y="172279"/>
                  <a:pt x="1180514" y="161092"/>
                  <a:pt x="1178279" y="161092"/>
                </a:cubicBezTo>
                <a:close/>
                <a:moveTo>
                  <a:pt x="1179569" y="160700"/>
                </a:moveTo>
                <a:lnTo>
                  <a:pt x="1180794" y="161092"/>
                </a:lnTo>
                <a:lnTo>
                  <a:pt x="1182749" y="163328"/>
                </a:lnTo>
                <a:close/>
                <a:moveTo>
                  <a:pt x="1183744" y="160062"/>
                </a:moveTo>
                <a:lnTo>
                  <a:pt x="1185189" y="160888"/>
                </a:lnTo>
                <a:lnTo>
                  <a:pt x="1191135" y="165846"/>
                </a:lnTo>
                <a:lnTo>
                  <a:pt x="1198178" y="171048"/>
                </a:lnTo>
                <a:lnTo>
                  <a:pt x="1191023" y="167468"/>
                </a:lnTo>
                <a:lnTo>
                  <a:pt x="1186663" y="163609"/>
                </a:lnTo>
                <a:close/>
                <a:moveTo>
                  <a:pt x="1190920" y="158854"/>
                </a:moveTo>
                <a:lnTo>
                  <a:pt x="1190920" y="159256"/>
                </a:lnTo>
                <a:lnTo>
                  <a:pt x="1194183" y="160707"/>
                </a:lnTo>
                <a:lnTo>
                  <a:pt x="1193624" y="160142"/>
                </a:lnTo>
                <a:lnTo>
                  <a:pt x="1191694" y="158854"/>
                </a:lnTo>
                <a:close/>
                <a:moveTo>
                  <a:pt x="1283083" y="155219"/>
                </a:moveTo>
                <a:lnTo>
                  <a:pt x="1285039" y="156058"/>
                </a:lnTo>
                <a:cubicBezTo>
                  <a:pt x="1288393" y="158295"/>
                  <a:pt x="1292306" y="161092"/>
                  <a:pt x="1292306" y="161092"/>
                </a:cubicBezTo>
                <a:lnTo>
                  <a:pt x="1292306" y="161747"/>
                </a:lnTo>
                <a:close/>
                <a:moveTo>
                  <a:pt x="1283362" y="154380"/>
                </a:moveTo>
                <a:lnTo>
                  <a:pt x="1287834" y="156617"/>
                </a:lnTo>
                <a:lnTo>
                  <a:pt x="1287834" y="156617"/>
                </a:lnTo>
                <a:cubicBezTo>
                  <a:pt x="1287834" y="154380"/>
                  <a:pt x="1285598" y="154380"/>
                  <a:pt x="1283362" y="154380"/>
                </a:cubicBezTo>
                <a:close/>
                <a:moveTo>
                  <a:pt x="1165442" y="152687"/>
                </a:moveTo>
                <a:lnTo>
                  <a:pt x="1173807" y="157554"/>
                </a:lnTo>
                <a:lnTo>
                  <a:pt x="1173807" y="158854"/>
                </a:lnTo>
                <a:lnTo>
                  <a:pt x="1176043" y="159570"/>
                </a:lnTo>
                <a:lnTo>
                  <a:pt x="1176043" y="160939"/>
                </a:lnTo>
                <a:lnTo>
                  <a:pt x="1174925" y="160253"/>
                </a:lnTo>
                <a:lnTo>
                  <a:pt x="1174647" y="160120"/>
                </a:lnTo>
                <a:lnTo>
                  <a:pt x="1169615" y="156617"/>
                </a:lnTo>
                <a:close/>
                <a:moveTo>
                  <a:pt x="1164778" y="152228"/>
                </a:moveTo>
                <a:lnTo>
                  <a:pt x="1165144" y="152406"/>
                </a:lnTo>
                <a:lnTo>
                  <a:pt x="1165442" y="152687"/>
                </a:lnTo>
                <a:lnTo>
                  <a:pt x="1164732" y="152274"/>
                </a:lnTo>
                <a:close/>
                <a:moveTo>
                  <a:pt x="1188819" y="145749"/>
                </a:moveTo>
                <a:lnTo>
                  <a:pt x="1202873" y="152142"/>
                </a:lnTo>
                <a:lnTo>
                  <a:pt x="1193370" y="148786"/>
                </a:lnTo>
                <a:close/>
                <a:moveTo>
                  <a:pt x="1274419" y="145430"/>
                </a:moveTo>
                <a:cubicBezTo>
                  <a:pt x="1276655" y="147667"/>
                  <a:pt x="1281126" y="149905"/>
                  <a:pt x="1283362" y="149905"/>
                </a:cubicBezTo>
                <a:cubicBezTo>
                  <a:pt x="1290070" y="156617"/>
                  <a:pt x="1299013" y="163329"/>
                  <a:pt x="1301249" y="163329"/>
                </a:cubicBezTo>
                <a:cubicBezTo>
                  <a:pt x="1303485" y="165566"/>
                  <a:pt x="1303485" y="167804"/>
                  <a:pt x="1307956" y="170041"/>
                </a:cubicBezTo>
                <a:cubicBezTo>
                  <a:pt x="1312428" y="172279"/>
                  <a:pt x="1310192" y="172279"/>
                  <a:pt x="1314664" y="174516"/>
                </a:cubicBezTo>
                <a:cubicBezTo>
                  <a:pt x="1319135" y="178991"/>
                  <a:pt x="1321371" y="178991"/>
                  <a:pt x="1325843" y="183466"/>
                </a:cubicBezTo>
                <a:cubicBezTo>
                  <a:pt x="1328079" y="185703"/>
                  <a:pt x="1321371" y="181228"/>
                  <a:pt x="1321371" y="181228"/>
                </a:cubicBezTo>
                <a:cubicBezTo>
                  <a:pt x="1321371" y="181228"/>
                  <a:pt x="1323607" y="183466"/>
                  <a:pt x="1325843" y="185703"/>
                </a:cubicBezTo>
                <a:lnTo>
                  <a:pt x="1327806" y="187667"/>
                </a:lnTo>
                <a:lnTo>
                  <a:pt x="1327520" y="187381"/>
                </a:lnTo>
                <a:lnTo>
                  <a:pt x="1328065" y="187927"/>
                </a:lnTo>
                <a:lnTo>
                  <a:pt x="1328077" y="187939"/>
                </a:lnTo>
                <a:lnTo>
                  <a:pt x="1315502" y="177872"/>
                </a:lnTo>
                <a:cubicBezTo>
                  <a:pt x="1310751" y="173957"/>
                  <a:pt x="1305721" y="170041"/>
                  <a:pt x="1301249" y="167804"/>
                </a:cubicBezTo>
                <a:cubicBezTo>
                  <a:pt x="1301249" y="165566"/>
                  <a:pt x="1301249" y="167804"/>
                  <a:pt x="1303485" y="167804"/>
                </a:cubicBezTo>
                <a:cubicBezTo>
                  <a:pt x="1301249" y="165566"/>
                  <a:pt x="1290070" y="158854"/>
                  <a:pt x="1292306" y="158854"/>
                </a:cubicBezTo>
                <a:lnTo>
                  <a:pt x="1287834" y="156617"/>
                </a:lnTo>
                <a:lnTo>
                  <a:pt x="1283642" y="152702"/>
                </a:lnTo>
                <a:cubicBezTo>
                  <a:pt x="1281686" y="151024"/>
                  <a:pt x="1278891" y="148786"/>
                  <a:pt x="1274419" y="145430"/>
                </a:cubicBezTo>
                <a:close/>
                <a:moveTo>
                  <a:pt x="1181012" y="142198"/>
                </a:moveTo>
                <a:lnTo>
                  <a:pt x="1184986" y="143193"/>
                </a:lnTo>
                <a:lnTo>
                  <a:pt x="1188819" y="145749"/>
                </a:lnTo>
                <a:close/>
                <a:moveTo>
                  <a:pt x="1187222" y="129768"/>
                </a:moveTo>
                <a:lnTo>
                  <a:pt x="1191917" y="132453"/>
                </a:lnTo>
                <a:lnTo>
                  <a:pt x="1190855" y="132006"/>
                </a:lnTo>
                <a:cubicBezTo>
                  <a:pt x="1188899" y="130887"/>
                  <a:pt x="1187222" y="129768"/>
                  <a:pt x="1187222" y="129768"/>
                </a:cubicBezTo>
                <a:close/>
                <a:moveTo>
                  <a:pt x="1034674" y="121358"/>
                </a:moveTo>
                <a:lnTo>
                  <a:pt x="1044129" y="123056"/>
                </a:lnTo>
                <a:cubicBezTo>
                  <a:pt x="1046365" y="124175"/>
                  <a:pt x="1044688" y="124175"/>
                  <a:pt x="1041894" y="123616"/>
                </a:cubicBezTo>
                <a:close/>
                <a:moveTo>
                  <a:pt x="1032950" y="120819"/>
                </a:moveTo>
                <a:lnTo>
                  <a:pt x="1034674" y="121358"/>
                </a:lnTo>
                <a:lnTo>
                  <a:pt x="1033665" y="121177"/>
                </a:lnTo>
                <a:close/>
                <a:moveTo>
                  <a:pt x="1114781" y="111422"/>
                </a:moveTo>
                <a:lnTo>
                  <a:pt x="1116235" y="111869"/>
                </a:lnTo>
                <a:cubicBezTo>
                  <a:pt x="1118470" y="112988"/>
                  <a:pt x="1120147" y="114107"/>
                  <a:pt x="1120147" y="114107"/>
                </a:cubicBezTo>
                <a:close/>
                <a:moveTo>
                  <a:pt x="1112440" y="94351"/>
                </a:moveTo>
                <a:lnTo>
                  <a:pt x="1114837" y="95089"/>
                </a:lnTo>
                <a:cubicBezTo>
                  <a:pt x="1116794" y="95648"/>
                  <a:pt x="1119029" y="96208"/>
                  <a:pt x="1120147" y="96208"/>
                </a:cubicBezTo>
                <a:cubicBezTo>
                  <a:pt x="1119029" y="96208"/>
                  <a:pt x="1116235" y="95648"/>
                  <a:pt x="1113440" y="94809"/>
                </a:cubicBezTo>
                <a:close/>
                <a:moveTo>
                  <a:pt x="1111204" y="93970"/>
                </a:moveTo>
                <a:lnTo>
                  <a:pt x="1111610" y="93970"/>
                </a:lnTo>
                <a:lnTo>
                  <a:pt x="1112440" y="94351"/>
                </a:lnTo>
                <a:close/>
                <a:moveTo>
                  <a:pt x="1048601" y="87258"/>
                </a:moveTo>
                <a:cubicBezTo>
                  <a:pt x="1055308" y="89495"/>
                  <a:pt x="1057544" y="89495"/>
                  <a:pt x="1062016" y="91733"/>
                </a:cubicBezTo>
                <a:cubicBezTo>
                  <a:pt x="1062016" y="89495"/>
                  <a:pt x="1066487" y="91733"/>
                  <a:pt x="1073195" y="93970"/>
                </a:cubicBezTo>
                <a:cubicBezTo>
                  <a:pt x="1070959" y="93970"/>
                  <a:pt x="1068723" y="93970"/>
                  <a:pt x="1068723" y="93970"/>
                </a:cubicBezTo>
                <a:lnTo>
                  <a:pt x="1064373" y="92882"/>
                </a:lnTo>
                <a:lnTo>
                  <a:pt x="1062295" y="92012"/>
                </a:lnTo>
                <a:cubicBezTo>
                  <a:pt x="1056985" y="90055"/>
                  <a:pt x="1051955" y="88377"/>
                  <a:pt x="1048601" y="87258"/>
                </a:cubicBezTo>
                <a:close/>
                <a:moveTo>
                  <a:pt x="471760" y="76071"/>
                </a:moveTo>
                <a:lnTo>
                  <a:pt x="471759" y="76071"/>
                </a:lnTo>
                <a:lnTo>
                  <a:pt x="471759" y="76071"/>
                </a:lnTo>
                <a:close/>
                <a:moveTo>
                  <a:pt x="1062892" y="73834"/>
                </a:moveTo>
                <a:lnTo>
                  <a:pt x="1063980" y="74106"/>
                </a:lnTo>
                <a:lnTo>
                  <a:pt x="1064252" y="73834"/>
                </a:lnTo>
                <a:close/>
                <a:moveTo>
                  <a:pt x="1059780" y="73834"/>
                </a:moveTo>
                <a:lnTo>
                  <a:pt x="1063214" y="74407"/>
                </a:lnTo>
                <a:lnTo>
                  <a:pt x="1062068" y="73834"/>
                </a:lnTo>
                <a:close/>
                <a:moveTo>
                  <a:pt x="480702" y="71596"/>
                </a:moveTo>
                <a:cubicBezTo>
                  <a:pt x="479584" y="72715"/>
                  <a:pt x="476790" y="73834"/>
                  <a:pt x="473436" y="75232"/>
                </a:cubicBezTo>
                <a:lnTo>
                  <a:pt x="471760" y="76071"/>
                </a:lnTo>
                <a:lnTo>
                  <a:pt x="474126" y="74492"/>
                </a:lnTo>
                <a:close/>
                <a:moveTo>
                  <a:pt x="1054826" y="71052"/>
                </a:moveTo>
                <a:lnTo>
                  <a:pt x="1058250" y="72726"/>
                </a:lnTo>
                <a:lnTo>
                  <a:pt x="1057544" y="71596"/>
                </a:lnTo>
                <a:close/>
                <a:moveTo>
                  <a:pt x="485174" y="69359"/>
                </a:moveTo>
                <a:lnTo>
                  <a:pt x="478465" y="71597"/>
                </a:lnTo>
                <a:lnTo>
                  <a:pt x="478466" y="71596"/>
                </a:lnTo>
                <a:cubicBezTo>
                  <a:pt x="482938" y="69359"/>
                  <a:pt x="485174" y="69359"/>
                  <a:pt x="485174" y="69359"/>
                </a:cubicBezTo>
                <a:close/>
                <a:moveTo>
                  <a:pt x="972583" y="64884"/>
                </a:moveTo>
                <a:cubicBezTo>
                  <a:pt x="977055" y="67122"/>
                  <a:pt x="977055" y="67122"/>
                  <a:pt x="977055" y="64884"/>
                </a:cubicBezTo>
                <a:cubicBezTo>
                  <a:pt x="979290" y="67122"/>
                  <a:pt x="979290" y="67122"/>
                  <a:pt x="983762" y="67122"/>
                </a:cubicBezTo>
                <a:cubicBezTo>
                  <a:pt x="985998" y="67122"/>
                  <a:pt x="990470" y="69359"/>
                  <a:pt x="988234" y="67122"/>
                </a:cubicBezTo>
                <a:cubicBezTo>
                  <a:pt x="992705" y="69359"/>
                  <a:pt x="997177" y="71596"/>
                  <a:pt x="999413" y="71596"/>
                </a:cubicBezTo>
                <a:cubicBezTo>
                  <a:pt x="992705" y="69359"/>
                  <a:pt x="994941" y="69359"/>
                  <a:pt x="990470" y="69359"/>
                </a:cubicBezTo>
                <a:cubicBezTo>
                  <a:pt x="985998" y="67122"/>
                  <a:pt x="985998" y="67122"/>
                  <a:pt x="985998" y="69359"/>
                </a:cubicBezTo>
                <a:cubicBezTo>
                  <a:pt x="981526" y="67122"/>
                  <a:pt x="979290" y="67122"/>
                  <a:pt x="979290" y="67122"/>
                </a:cubicBezTo>
                <a:cubicBezTo>
                  <a:pt x="974819" y="67122"/>
                  <a:pt x="972583" y="64884"/>
                  <a:pt x="972583" y="64884"/>
                </a:cubicBezTo>
                <a:close/>
                <a:moveTo>
                  <a:pt x="977964" y="62745"/>
                </a:moveTo>
                <a:lnTo>
                  <a:pt x="983762" y="62927"/>
                </a:lnTo>
                <a:cubicBezTo>
                  <a:pt x="985998" y="63206"/>
                  <a:pt x="988234" y="63766"/>
                  <a:pt x="992705" y="64884"/>
                </a:cubicBezTo>
                <a:cubicBezTo>
                  <a:pt x="992705" y="64884"/>
                  <a:pt x="990469" y="64325"/>
                  <a:pt x="987395" y="63766"/>
                </a:cubicBezTo>
                <a:close/>
                <a:moveTo>
                  <a:pt x="972583" y="60410"/>
                </a:moveTo>
                <a:lnTo>
                  <a:pt x="977055" y="62647"/>
                </a:lnTo>
                <a:lnTo>
                  <a:pt x="977964" y="62745"/>
                </a:lnTo>
                <a:lnTo>
                  <a:pt x="974819" y="62647"/>
                </a:lnTo>
                <a:cubicBezTo>
                  <a:pt x="975937" y="62647"/>
                  <a:pt x="974260" y="62088"/>
                  <a:pt x="972863" y="61528"/>
                </a:cubicBezTo>
                <a:close/>
                <a:moveTo>
                  <a:pt x="972582" y="60409"/>
                </a:moveTo>
                <a:lnTo>
                  <a:pt x="972583" y="60409"/>
                </a:lnTo>
                <a:lnTo>
                  <a:pt x="972583" y="60410"/>
                </a:lnTo>
                <a:close/>
                <a:moveTo>
                  <a:pt x="961404" y="60409"/>
                </a:moveTo>
                <a:lnTo>
                  <a:pt x="961963" y="60409"/>
                </a:lnTo>
                <a:cubicBezTo>
                  <a:pt x="964199" y="60969"/>
                  <a:pt x="965876" y="61528"/>
                  <a:pt x="963640" y="60409"/>
                </a:cubicBezTo>
                <a:cubicBezTo>
                  <a:pt x="963640" y="62647"/>
                  <a:pt x="968111" y="62647"/>
                  <a:pt x="970347" y="62647"/>
                </a:cubicBezTo>
                <a:close/>
                <a:moveTo>
                  <a:pt x="965029" y="60228"/>
                </a:moveTo>
                <a:lnTo>
                  <a:pt x="965224" y="60239"/>
                </a:lnTo>
                <a:lnTo>
                  <a:pt x="965875" y="60409"/>
                </a:lnTo>
                <a:close/>
                <a:moveTo>
                  <a:pt x="955520" y="59703"/>
                </a:moveTo>
                <a:lnTo>
                  <a:pt x="959168" y="60020"/>
                </a:lnTo>
                <a:lnTo>
                  <a:pt x="961404" y="60409"/>
                </a:lnTo>
                <a:lnTo>
                  <a:pt x="956932" y="60409"/>
                </a:lnTo>
                <a:close/>
                <a:moveTo>
                  <a:pt x="960479" y="59252"/>
                </a:moveTo>
                <a:lnTo>
                  <a:pt x="965029" y="60228"/>
                </a:lnTo>
                <a:lnTo>
                  <a:pt x="963360" y="60130"/>
                </a:lnTo>
                <a:close/>
                <a:moveTo>
                  <a:pt x="956932" y="58172"/>
                </a:moveTo>
                <a:lnTo>
                  <a:pt x="960479" y="59252"/>
                </a:lnTo>
                <a:lnTo>
                  <a:pt x="959615" y="59067"/>
                </a:lnTo>
                <a:close/>
                <a:moveTo>
                  <a:pt x="949852" y="55935"/>
                </a:moveTo>
                <a:lnTo>
                  <a:pt x="952461" y="55935"/>
                </a:lnTo>
                <a:cubicBezTo>
                  <a:pt x="959168" y="58172"/>
                  <a:pt x="961404" y="58172"/>
                  <a:pt x="965875" y="58172"/>
                </a:cubicBezTo>
                <a:cubicBezTo>
                  <a:pt x="965875" y="58172"/>
                  <a:pt x="961404" y="58172"/>
                  <a:pt x="959168" y="55935"/>
                </a:cubicBezTo>
                <a:cubicBezTo>
                  <a:pt x="959168" y="55935"/>
                  <a:pt x="963640" y="58172"/>
                  <a:pt x="968111" y="58172"/>
                </a:cubicBezTo>
                <a:lnTo>
                  <a:pt x="972582" y="60409"/>
                </a:lnTo>
                <a:lnTo>
                  <a:pt x="963640" y="58172"/>
                </a:lnTo>
                <a:cubicBezTo>
                  <a:pt x="961404" y="58172"/>
                  <a:pt x="968111" y="60409"/>
                  <a:pt x="968111" y="60409"/>
                </a:cubicBezTo>
                <a:lnTo>
                  <a:pt x="965224" y="60239"/>
                </a:lnTo>
                <a:lnTo>
                  <a:pt x="953020" y="57053"/>
                </a:lnTo>
                <a:close/>
                <a:moveTo>
                  <a:pt x="947989" y="55655"/>
                </a:moveTo>
                <a:lnTo>
                  <a:pt x="949291" y="55736"/>
                </a:lnTo>
                <a:lnTo>
                  <a:pt x="949852" y="55935"/>
                </a:lnTo>
                <a:lnTo>
                  <a:pt x="947989" y="55935"/>
                </a:lnTo>
                <a:close/>
                <a:moveTo>
                  <a:pt x="913400" y="54290"/>
                </a:moveTo>
                <a:lnTo>
                  <a:pt x="916129" y="55656"/>
                </a:lnTo>
                <a:cubicBezTo>
                  <a:pt x="917247" y="55935"/>
                  <a:pt x="917805" y="55935"/>
                  <a:pt x="916687" y="55935"/>
                </a:cubicBezTo>
                <a:lnTo>
                  <a:pt x="913400" y="54290"/>
                </a:lnTo>
                <a:close/>
                <a:moveTo>
                  <a:pt x="947989" y="53829"/>
                </a:moveTo>
                <a:lnTo>
                  <a:pt x="948734" y="54004"/>
                </a:lnTo>
                <a:lnTo>
                  <a:pt x="952740" y="55655"/>
                </a:lnTo>
                <a:lnTo>
                  <a:pt x="956425" y="55815"/>
                </a:lnTo>
                <a:lnTo>
                  <a:pt x="956932" y="55935"/>
                </a:lnTo>
                <a:lnTo>
                  <a:pt x="953578" y="55935"/>
                </a:lnTo>
                <a:lnTo>
                  <a:pt x="952461" y="55935"/>
                </a:lnTo>
                <a:lnTo>
                  <a:pt x="949291" y="55736"/>
                </a:lnTo>
                <a:lnTo>
                  <a:pt x="947989" y="55277"/>
                </a:lnTo>
                <a:close/>
                <a:moveTo>
                  <a:pt x="943517" y="53697"/>
                </a:moveTo>
                <a:lnTo>
                  <a:pt x="947989" y="55277"/>
                </a:lnTo>
                <a:lnTo>
                  <a:pt x="947989" y="55655"/>
                </a:lnTo>
                <a:close/>
                <a:moveTo>
                  <a:pt x="912216" y="53697"/>
                </a:moveTo>
                <a:cubicBezTo>
                  <a:pt x="915570" y="53697"/>
                  <a:pt x="914452" y="53697"/>
                  <a:pt x="913613" y="53977"/>
                </a:cubicBezTo>
                <a:lnTo>
                  <a:pt x="913400" y="54290"/>
                </a:lnTo>
                <a:close/>
                <a:moveTo>
                  <a:pt x="932618" y="52858"/>
                </a:moveTo>
                <a:cubicBezTo>
                  <a:pt x="932338" y="52579"/>
                  <a:pt x="932338" y="52579"/>
                  <a:pt x="934574" y="53697"/>
                </a:cubicBezTo>
                <a:lnTo>
                  <a:pt x="932440" y="53392"/>
                </a:lnTo>
                <a:close/>
                <a:moveTo>
                  <a:pt x="950225" y="51460"/>
                </a:moveTo>
                <a:cubicBezTo>
                  <a:pt x="954696" y="53697"/>
                  <a:pt x="952461" y="53697"/>
                  <a:pt x="959168" y="55935"/>
                </a:cubicBezTo>
                <a:lnTo>
                  <a:pt x="956425" y="55815"/>
                </a:lnTo>
                <a:lnTo>
                  <a:pt x="948734" y="54004"/>
                </a:lnTo>
                <a:lnTo>
                  <a:pt x="947989" y="53697"/>
                </a:lnTo>
                <a:lnTo>
                  <a:pt x="945833" y="52818"/>
                </a:lnTo>
                <a:lnTo>
                  <a:pt x="950225" y="53697"/>
                </a:lnTo>
                <a:cubicBezTo>
                  <a:pt x="952461" y="53697"/>
                  <a:pt x="952461" y="53697"/>
                  <a:pt x="950225" y="51460"/>
                </a:cubicBezTo>
                <a:close/>
                <a:moveTo>
                  <a:pt x="918923" y="51460"/>
                </a:moveTo>
                <a:lnTo>
                  <a:pt x="932440" y="53392"/>
                </a:lnTo>
                <a:lnTo>
                  <a:pt x="932338" y="53697"/>
                </a:lnTo>
                <a:lnTo>
                  <a:pt x="934574" y="53697"/>
                </a:lnTo>
                <a:lnTo>
                  <a:pt x="959615" y="59067"/>
                </a:lnTo>
                <a:lnTo>
                  <a:pt x="963640" y="60409"/>
                </a:lnTo>
                <a:lnTo>
                  <a:pt x="959168" y="60020"/>
                </a:lnTo>
                <a:lnTo>
                  <a:pt x="954976" y="59291"/>
                </a:lnTo>
                <a:lnTo>
                  <a:pt x="954629" y="59257"/>
                </a:lnTo>
                <a:lnTo>
                  <a:pt x="953020" y="58452"/>
                </a:lnTo>
                <a:cubicBezTo>
                  <a:pt x="951902" y="58172"/>
                  <a:pt x="951343" y="58172"/>
                  <a:pt x="952461" y="58172"/>
                </a:cubicBezTo>
                <a:cubicBezTo>
                  <a:pt x="950225" y="58172"/>
                  <a:pt x="943517" y="55935"/>
                  <a:pt x="943517" y="55935"/>
                </a:cubicBezTo>
                <a:cubicBezTo>
                  <a:pt x="942399" y="55935"/>
                  <a:pt x="941840" y="55935"/>
                  <a:pt x="940722" y="55935"/>
                </a:cubicBezTo>
                <a:lnTo>
                  <a:pt x="939046" y="55935"/>
                </a:lnTo>
                <a:cubicBezTo>
                  <a:pt x="943517" y="55935"/>
                  <a:pt x="947989" y="58172"/>
                  <a:pt x="950225" y="58172"/>
                </a:cubicBezTo>
                <a:cubicBezTo>
                  <a:pt x="950225" y="58172"/>
                  <a:pt x="945753" y="58172"/>
                  <a:pt x="943517" y="58172"/>
                </a:cubicBezTo>
                <a:lnTo>
                  <a:pt x="954629" y="59257"/>
                </a:lnTo>
                <a:lnTo>
                  <a:pt x="955520" y="59703"/>
                </a:lnTo>
                <a:lnTo>
                  <a:pt x="950784" y="59291"/>
                </a:lnTo>
                <a:cubicBezTo>
                  <a:pt x="946312" y="58731"/>
                  <a:pt x="942399" y="58172"/>
                  <a:pt x="941281" y="58172"/>
                </a:cubicBezTo>
                <a:lnTo>
                  <a:pt x="939859" y="58172"/>
                </a:lnTo>
                <a:lnTo>
                  <a:pt x="930102" y="55935"/>
                </a:lnTo>
                <a:cubicBezTo>
                  <a:pt x="930102" y="55935"/>
                  <a:pt x="931220" y="55935"/>
                  <a:pt x="931500" y="55935"/>
                </a:cubicBezTo>
                <a:lnTo>
                  <a:pt x="934574" y="55935"/>
                </a:lnTo>
                <a:cubicBezTo>
                  <a:pt x="932338" y="53697"/>
                  <a:pt x="921159" y="53697"/>
                  <a:pt x="918923" y="51460"/>
                </a:cubicBezTo>
                <a:close/>
                <a:moveTo>
                  <a:pt x="927867" y="49223"/>
                </a:moveTo>
                <a:cubicBezTo>
                  <a:pt x="932338" y="49223"/>
                  <a:pt x="936810" y="49782"/>
                  <a:pt x="940443" y="50621"/>
                </a:cubicBezTo>
                <a:lnTo>
                  <a:pt x="945833" y="52818"/>
                </a:lnTo>
                <a:lnTo>
                  <a:pt x="939046" y="51460"/>
                </a:lnTo>
                <a:cubicBezTo>
                  <a:pt x="939046" y="49223"/>
                  <a:pt x="934574" y="49223"/>
                  <a:pt x="927867" y="49223"/>
                </a:cubicBezTo>
                <a:close/>
                <a:moveTo>
                  <a:pt x="909980" y="49223"/>
                </a:moveTo>
                <a:cubicBezTo>
                  <a:pt x="912076" y="49643"/>
                  <a:pt x="912836" y="49826"/>
                  <a:pt x="912717" y="49848"/>
                </a:cubicBezTo>
                <a:lnTo>
                  <a:pt x="912182" y="49774"/>
                </a:lnTo>
                <a:close/>
                <a:moveTo>
                  <a:pt x="880914" y="49223"/>
                </a:moveTo>
                <a:cubicBezTo>
                  <a:pt x="879796" y="49223"/>
                  <a:pt x="881473" y="49782"/>
                  <a:pt x="884268" y="50341"/>
                </a:cubicBezTo>
                <a:lnTo>
                  <a:pt x="886280" y="50565"/>
                </a:lnTo>
                <a:lnTo>
                  <a:pt x="889858" y="51460"/>
                </a:lnTo>
                <a:lnTo>
                  <a:pt x="894329" y="51460"/>
                </a:lnTo>
                <a:lnTo>
                  <a:pt x="886280" y="50565"/>
                </a:lnTo>
                <a:close/>
                <a:moveTo>
                  <a:pt x="865263" y="42510"/>
                </a:moveTo>
                <a:cubicBezTo>
                  <a:pt x="869735" y="44748"/>
                  <a:pt x="874207" y="44748"/>
                  <a:pt x="876443" y="44748"/>
                </a:cubicBezTo>
                <a:lnTo>
                  <a:pt x="868849" y="43988"/>
                </a:lnTo>
                <a:close/>
                <a:moveTo>
                  <a:pt x="830329" y="41671"/>
                </a:moveTo>
                <a:cubicBezTo>
                  <a:pt x="824460" y="41392"/>
                  <a:pt x="819429" y="41392"/>
                  <a:pt x="816075" y="42510"/>
                </a:cubicBezTo>
                <a:cubicBezTo>
                  <a:pt x="820547" y="42510"/>
                  <a:pt x="829490" y="42510"/>
                  <a:pt x="829490" y="42510"/>
                </a:cubicBezTo>
                <a:cubicBezTo>
                  <a:pt x="833962" y="42510"/>
                  <a:pt x="833962" y="42510"/>
                  <a:pt x="836198" y="42510"/>
                </a:cubicBezTo>
                <a:cubicBezTo>
                  <a:pt x="838433" y="42510"/>
                  <a:pt x="837875" y="42510"/>
                  <a:pt x="837036" y="42510"/>
                </a:cubicBezTo>
                <a:lnTo>
                  <a:pt x="840669" y="42510"/>
                </a:lnTo>
                <a:cubicBezTo>
                  <a:pt x="840669" y="42510"/>
                  <a:pt x="842346" y="42510"/>
                  <a:pt x="844861" y="42510"/>
                </a:cubicBezTo>
                <a:lnTo>
                  <a:pt x="849613" y="42510"/>
                </a:lnTo>
                <a:cubicBezTo>
                  <a:pt x="842905" y="42510"/>
                  <a:pt x="836198" y="41951"/>
                  <a:pt x="830329" y="41671"/>
                </a:cubicBezTo>
                <a:close/>
                <a:moveTo>
                  <a:pt x="608144" y="26849"/>
                </a:moveTo>
                <a:lnTo>
                  <a:pt x="605908" y="27967"/>
                </a:lnTo>
                <a:lnTo>
                  <a:pt x="596965" y="31323"/>
                </a:lnTo>
                <a:cubicBezTo>
                  <a:pt x="596965" y="31323"/>
                  <a:pt x="596965" y="31323"/>
                  <a:pt x="601436" y="29086"/>
                </a:cubicBezTo>
                <a:cubicBezTo>
                  <a:pt x="601436" y="29086"/>
                  <a:pt x="605908" y="29086"/>
                  <a:pt x="608144" y="26849"/>
                </a:cubicBezTo>
                <a:close/>
                <a:moveTo>
                  <a:pt x="619323" y="24611"/>
                </a:moveTo>
                <a:cubicBezTo>
                  <a:pt x="617087" y="24611"/>
                  <a:pt x="610380" y="26849"/>
                  <a:pt x="603672" y="29086"/>
                </a:cubicBezTo>
                <a:lnTo>
                  <a:pt x="605908" y="27967"/>
                </a:lnTo>
                <a:lnTo>
                  <a:pt x="608144" y="27128"/>
                </a:lnTo>
                <a:cubicBezTo>
                  <a:pt x="612616" y="25730"/>
                  <a:pt x="617087" y="24611"/>
                  <a:pt x="619323" y="24611"/>
                </a:cubicBezTo>
                <a:close/>
                <a:moveTo>
                  <a:pt x="1001649" y="22374"/>
                </a:moveTo>
                <a:cubicBezTo>
                  <a:pt x="1003884" y="24611"/>
                  <a:pt x="1008356" y="24611"/>
                  <a:pt x="1008356" y="24611"/>
                </a:cubicBezTo>
                <a:lnTo>
                  <a:pt x="1000307" y="22598"/>
                </a:lnTo>
                <a:close/>
                <a:moveTo>
                  <a:pt x="990470" y="20137"/>
                </a:moveTo>
                <a:cubicBezTo>
                  <a:pt x="989352" y="20137"/>
                  <a:pt x="991587" y="20696"/>
                  <a:pt x="994103" y="21255"/>
                </a:cubicBezTo>
                <a:lnTo>
                  <a:pt x="999399" y="22371"/>
                </a:lnTo>
                <a:lnTo>
                  <a:pt x="999413" y="22374"/>
                </a:lnTo>
                <a:lnTo>
                  <a:pt x="999411" y="22373"/>
                </a:lnTo>
                <a:lnTo>
                  <a:pt x="1000307" y="22598"/>
                </a:lnTo>
                <a:lnTo>
                  <a:pt x="996618" y="23213"/>
                </a:lnTo>
                <a:cubicBezTo>
                  <a:pt x="994941" y="22933"/>
                  <a:pt x="993823" y="22374"/>
                  <a:pt x="994941" y="22374"/>
                </a:cubicBezTo>
                <a:cubicBezTo>
                  <a:pt x="992705" y="22374"/>
                  <a:pt x="990470" y="20137"/>
                  <a:pt x="990470" y="20137"/>
                </a:cubicBezTo>
                <a:close/>
                <a:moveTo>
                  <a:pt x="990470" y="20137"/>
                </a:moveTo>
                <a:lnTo>
                  <a:pt x="999411" y="22373"/>
                </a:lnTo>
                <a:lnTo>
                  <a:pt x="999399" y="22371"/>
                </a:lnTo>
                <a:close/>
                <a:moveTo>
                  <a:pt x="920201" y="8702"/>
                </a:moveTo>
                <a:lnTo>
                  <a:pt x="927867" y="8950"/>
                </a:lnTo>
                <a:cubicBezTo>
                  <a:pt x="931221" y="10068"/>
                  <a:pt x="929544" y="10068"/>
                  <a:pt x="926469" y="9789"/>
                </a:cubicBezTo>
                <a:lnTo>
                  <a:pt x="924174" y="9592"/>
                </a:lnTo>
                <a:lnTo>
                  <a:pt x="925631" y="8950"/>
                </a:lnTo>
                <a:lnTo>
                  <a:pt x="921159" y="8950"/>
                </a:lnTo>
                <a:close/>
                <a:moveTo>
                  <a:pt x="768390" y="1294"/>
                </a:moveTo>
                <a:lnTo>
                  <a:pt x="768204" y="1410"/>
                </a:lnTo>
                <a:lnTo>
                  <a:pt x="762416" y="2238"/>
                </a:lnTo>
                <a:cubicBezTo>
                  <a:pt x="759062" y="2238"/>
                  <a:pt x="767027" y="979"/>
                  <a:pt x="768390" y="1294"/>
                </a:cubicBezTo>
                <a:close/>
                <a:moveTo>
                  <a:pt x="778066" y="0"/>
                </a:moveTo>
                <a:cubicBezTo>
                  <a:pt x="778066" y="0"/>
                  <a:pt x="773595" y="2238"/>
                  <a:pt x="773595" y="2238"/>
                </a:cubicBezTo>
                <a:cubicBezTo>
                  <a:pt x="780302" y="0"/>
                  <a:pt x="795953" y="0"/>
                  <a:pt x="795953" y="0"/>
                </a:cubicBezTo>
                <a:cubicBezTo>
                  <a:pt x="800425" y="0"/>
                  <a:pt x="798189" y="2238"/>
                  <a:pt x="809368" y="2238"/>
                </a:cubicBezTo>
                <a:cubicBezTo>
                  <a:pt x="816075" y="2238"/>
                  <a:pt x="813840" y="0"/>
                  <a:pt x="818311" y="0"/>
                </a:cubicBezTo>
                <a:cubicBezTo>
                  <a:pt x="822783" y="2238"/>
                  <a:pt x="831726" y="2238"/>
                  <a:pt x="836198" y="2238"/>
                </a:cubicBezTo>
                <a:cubicBezTo>
                  <a:pt x="838433" y="3356"/>
                  <a:pt x="845141" y="3356"/>
                  <a:pt x="852407" y="3356"/>
                </a:cubicBezTo>
                <a:lnTo>
                  <a:pt x="865348" y="4096"/>
                </a:lnTo>
                <a:lnTo>
                  <a:pt x="862542" y="3175"/>
                </a:lnTo>
                <a:lnTo>
                  <a:pt x="868376" y="4269"/>
                </a:lnTo>
                <a:lnTo>
                  <a:pt x="871971" y="4475"/>
                </a:lnTo>
                <a:cubicBezTo>
                  <a:pt x="874207" y="4475"/>
                  <a:pt x="878120" y="4475"/>
                  <a:pt x="882871" y="4475"/>
                </a:cubicBezTo>
                <a:lnTo>
                  <a:pt x="885386" y="4475"/>
                </a:lnTo>
                <a:cubicBezTo>
                  <a:pt x="887622" y="6712"/>
                  <a:pt x="892093" y="6712"/>
                  <a:pt x="898801" y="6712"/>
                </a:cubicBezTo>
                <a:cubicBezTo>
                  <a:pt x="896565" y="4475"/>
                  <a:pt x="892093" y="4475"/>
                  <a:pt x="887622" y="4475"/>
                </a:cubicBezTo>
                <a:lnTo>
                  <a:pt x="898801" y="4475"/>
                </a:lnTo>
                <a:cubicBezTo>
                  <a:pt x="903273" y="5594"/>
                  <a:pt x="908303" y="6153"/>
                  <a:pt x="912495" y="6712"/>
                </a:cubicBezTo>
                <a:lnTo>
                  <a:pt x="920201" y="8702"/>
                </a:lnTo>
                <a:lnTo>
                  <a:pt x="920166" y="8701"/>
                </a:lnTo>
                <a:lnTo>
                  <a:pt x="912216" y="6712"/>
                </a:lnTo>
                <a:lnTo>
                  <a:pt x="905508" y="6712"/>
                </a:lnTo>
                <a:cubicBezTo>
                  <a:pt x="916687" y="8950"/>
                  <a:pt x="907744" y="6712"/>
                  <a:pt x="912216" y="6712"/>
                </a:cubicBezTo>
                <a:cubicBezTo>
                  <a:pt x="913334" y="7831"/>
                  <a:pt x="916129" y="8390"/>
                  <a:pt x="919203" y="8670"/>
                </a:cubicBezTo>
                <a:lnTo>
                  <a:pt x="920166" y="8701"/>
                </a:lnTo>
                <a:lnTo>
                  <a:pt x="921159" y="8950"/>
                </a:lnTo>
                <a:lnTo>
                  <a:pt x="916687" y="8950"/>
                </a:lnTo>
                <a:lnTo>
                  <a:pt x="924174" y="9592"/>
                </a:lnTo>
                <a:lnTo>
                  <a:pt x="922696" y="10243"/>
                </a:lnTo>
                <a:cubicBezTo>
                  <a:pt x="923115" y="11187"/>
                  <a:pt x="932338" y="11187"/>
                  <a:pt x="939046" y="11187"/>
                </a:cubicBezTo>
                <a:lnTo>
                  <a:pt x="932212" y="11947"/>
                </a:lnTo>
                <a:lnTo>
                  <a:pt x="929264" y="11467"/>
                </a:lnTo>
                <a:cubicBezTo>
                  <a:pt x="926190" y="11187"/>
                  <a:pt x="924513" y="11187"/>
                  <a:pt x="925631" y="11187"/>
                </a:cubicBezTo>
                <a:cubicBezTo>
                  <a:pt x="921159" y="11187"/>
                  <a:pt x="921159" y="11187"/>
                  <a:pt x="918923" y="11187"/>
                </a:cubicBezTo>
                <a:cubicBezTo>
                  <a:pt x="922277" y="11187"/>
                  <a:pt x="927308" y="11746"/>
                  <a:pt x="931500" y="12026"/>
                </a:cubicBezTo>
                <a:lnTo>
                  <a:pt x="932212" y="11947"/>
                </a:lnTo>
                <a:lnTo>
                  <a:pt x="941281" y="13424"/>
                </a:lnTo>
                <a:cubicBezTo>
                  <a:pt x="950225" y="15662"/>
                  <a:pt x="961404" y="15662"/>
                  <a:pt x="963640" y="17899"/>
                </a:cubicBezTo>
                <a:cubicBezTo>
                  <a:pt x="970347" y="17899"/>
                  <a:pt x="979849" y="19577"/>
                  <a:pt x="988793" y="21535"/>
                </a:cubicBezTo>
                <a:lnTo>
                  <a:pt x="1000138" y="24300"/>
                </a:lnTo>
                <a:lnTo>
                  <a:pt x="999413" y="24611"/>
                </a:lnTo>
                <a:cubicBezTo>
                  <a:pt x="1003884" y="24611"/>
                  <a:pt x="1008356" y="24611"/>
                  <a:pt x="1010592" y="26849"/>
                </a:cubicBezTo>
                <a:lnTo>
                  <a:pt x="1000138" y="24300"/>
                </a:lnTo>
                <a:lnTo>
                  <a:pt x="1001369" y="23772"/>
                </a:lnTo>
                <a:cubicBezTo>
                  <a:pt x="1003325" y="24052"/>
                  <a:pt x="1006120" y="24611"/>
                  <a:pt x="1008356" y="24611"/>
                </a:cubicBezTo>
                <a:cubicBezTo>
                  <a:pt x="1010592" y="24611"/>
                  <a:pt x="1015064" y="24611"/>
                  <a:pt x="1017299" y="26849"/>
                </a:cubicBezTo>
                <a:cubicBezTo>
                  <a:pt x="1019535" y="26849"/>
                  <a:pt x="1024007" y="29086"/>
                  <a:pt x="1030714" y="29086"/>
                </a:cubicBezTo>
                <a:lnTo>
                  <a:pt x="1028479" y="29086"/>
                </a:lnTo>
                <a:cubicBezTo>
                  <a:pt x="1021771" y="29086"/>
                  <a:pt x="1019535" y="26849"/>
                  <a:pt x="1015064" y="26849"/>
                </a:cubicBezTo>
                <a:cubicBezTo>
                  <a:pt x="1017299" y="29086"/>
                  <a:pt x="1017299" y="29086"/>
                  <a:pt x="1019535" y="29086"/>
                </a:cubicBezTo>
                <a:cubicBezTo>
                  <a:pt x="1021771" y="29086"/>
                  <a:pt x="1035186" y="33561"/>
                  <a:pt x="1035186" y="33561"/>
                </a:cubicBezTo>
                <a:cubicBezTo>
                  <a:pt x="1037422" y="33561"/>
                  <a:pt x="1039658" y="33561"/>
                  <a:pt x="1044129" y="35798"/>
                </a:cubicBezTo>
                <a:cubicBezTo>
                  <a:pt x="1053073" y="38036"/>
                  <a:pt x="1068723" y="42510"/>
                  <a:pt x="1079902" y="46985"/>
                </a:cubicBezTo>
                <a:cubicBezTo>
                  <a:pt x="1068723" y="44748"/>
                  <a:pt x="1077667" y="46985"/>
                  <a:pt x="1093317" y="53697"/>
                </a:cubicBezTo>
                <a:cubicBezTo>
                  <a:pt x="1106732" y="58172"/>
                  <a:pt x="1122383" y="64884"/>
                  <a:pt x="1129090" y="67122"/>
                </a:cubicBezTo>
                <a:cubicBezTo>
                  <a:pt x="1133562" y="69359"/>
                  <a:pt x="1142505" y="73834"/>
                  <a:pt x="1151449" y="76071"/>
                </a:cubicBezTo>
                <a:cubicBezTo>
                  <a:pt x="1160392" y="80546"/>
                  <a:pt x="1171571" y="85021"/>
                  <a:pt x="1176043" y="87258"/>
                </a:cubicBezTo>
                <a:cubicBezTo>
                  <a:pt x="1178279" y="89495"/>
                  <a:pt x="1182750" y="93970"/>
                  <a:pt x="1187222" y="96208"/>
                </a:cubicBezTo>
                <a:cubicBezTo>
                  <a:pt x="1193929" y="98445"/>
                  <a:pt x="1180514" y="89495"/>
                  <a:pt x="1187222" y="93970"/>
                </a:cubicBezTo>
                <a:cubicBezTo>
                  <a:pt x="1187222" y="93970"/>
                  <a:pt x="1189458" y="96208"/>
                  <a:pt x="1196165" y="98445"/>
                </a:cubicBezTo>
                <a:cubicBezTo>
                  <a:pt x="1196165" y="98445"/>
                  <a:pt x="1193929" y="98445"/>
                  <a:pt x="1193929" y="98445"/>
                </a:cubicBezTo>
                <a:cubicBezTo>
                  <a:pt x="1198401" y="100682"/>
                  <a:pt x="1200637" y="102920"/>
                  <a:pt x="1205108" y="102920"/>
                </a:cubicBezTo>
                <a:cubicBezTo>
                  <a:pt x="1207344" y="105157"/>
                  <a:pt x="1211816" y="107395"/>
                  <a:pt x="1214052" y="109632"/>
                </a:cubicBezTo>
                <a:cubicBezTo>
                  <a:pt x="1220759" y="114107"/>
                  <a:pt x="1229702" y="118581"/>
                  <a:pt x="1238646" y="123056"/>
                </a:cubicBezTo>
                <a:cubicBezTo>
                  <a:pt x="1245353" y="129768"/>
                  <a:pt x="1252061" y="134243"/>
                  <a:pt x="1258768" y="138718"/>
                </a:cubicBezTo>
                <a:cubicBezTo>
                  <a:pt x="1256532" y="136480"/>
                  <a:pt x="1267711" y="145430"/>
                  <a:pt x="1267711" y="143193"/>
                </a:cubicBezTo>
                <a:cubicBezTo>
                  <a:pt x="1269947" y="145430"/>
                  <a:pt x="1272183" y="147667"/>
                  <a:pt x="1269947" y="145430"/>
                </a:cubicBezTo>
                <a:cubicBezTo>
                  <a:pt x="1275537" y="149905"/>
                  <a:pt x="1279450" y="152702"/>
                  <a:pt x="1283083" y="155219"/>
                </a:cubicBezTo>
                <a:lnTo>
                  <a:pt x="1281126" y="154380"/>
                </a:lnTo>
                <a:cubicBezTo>
                  <a:pt x="1282244" y="155498"/>
                  <a:pt x="1285598" y="157736"/>
                  <a:pt x="1288672" y="159693"/>
                </a:cubicBezTo>
                <a:lnTo>
                  <a:pt x="1292306" y="161944"/>
                </a:lnTo>
                <a:lnTo>
                  <a:pt x="1292306" y="163329"/>
                </a:lnTo>
                <a:cubicBezTo>
                  <a:pt x="1296777" y="165566"/>
                  <a:pt x="1299013" y="165566"/>
                  <a:pt x="1301249" y="167804"/>
                </a:cubicBezTo>
                <a:cubicBezTo>
                  <a:pt x="1303485" y="170041"/>
                  <a:pt x="1307956" y="174516"/>
                  <a:pt x="1312428" y="176753"/>
                </a:cubicBezTo>
                <a:cubicBezTo>
                  <a:pt x="1319135" y="183466"/>
                  <a:pt x="1323607" y="187940"/>
                  <a:pt x="1328079" y="192415"/>
                </a:cubicBezTo>
                <a:cubicBezTo>
                  <a:pt x="1334786" y="196890"/>
                  <a:pt x="1339258" y="201365"/>
                  <a:pt x="1345965" y="205839"/>
                </a:cubicBezTo>
                <a:cubicBezTo>
                  <a:pt x="1345965" y="205839"/>
                  <a:pt x="1343729" y="203602"/>
                  <a:pt x="1343729" y="201365"/>
                </a:cubicBezTo>
                <a:cubicBezTo>
                  <a:pt x="1343729" y="201365"/>
                  <a:pt x="1343729" y="201365"/>
                  <a:pt x="1345965" y="203602"/>
                </a:cubicBezTo>
                <a:cubicBezTo>
                  <a:pt x="1345965" y="205839"/>
                  <a:pt x="1354909" y="212552"/>
                  <a:pt x="1354909" y="212552"/>
                </a:cubicBezTo>
                <a:cubicBezTo>
                  <a:pt x="1359380" y="217026"/>
                  <a:pt x="1350437" y="210314"/>
                  <a:pt x="1354909" y="214789"/>
                </a:cubicBezTo>
                <a:cubicBezTo>
                  <a:pt x="1357144" y="217026"/>
                  <a:pt x="1357144" y="217026"/>
                  <a:pt x="1361616" y="219264"/>
                </a:cubicBezTo>
                <a:cubicBezTo>
                  <a:pt x="1368323" y="228213"/>
                  <a:pt x="1359380" y="217026"/>
                  <a:pt x="1368323" y="225976"/>
                </a:cubicBezTo>
                <a:cubicBezTo>
                  <a:pt x="1366088" y="223738"/>
                  <a:pt x="1366088" y="225976"/>
                  <a:pt x="1363852" y="223738"/>
                </a:cubicBezTo>
                <a:cubicBezTo>
                  <a:pt x="1366088" y="225976"/>
                  <a:pt x="1368323" y="228213"/>
                  <a:pt x="1370559" y="230451"/>
                </a:cubicBezTo>
                <a:cubicBezTo>
                  <a:pt x="1372795" y="232688"/>
                  <a:pt x="1381738" y="241637"/>
                  <a:pt x="1388446" y="248350"/>
                </a:cubicBezTo>
                <a:cubicBezTo>
                  <a:pt x="1390682" y="248350"/>
                  <a:pt x="1381738" y="241637"/>
                  <a:pt x="1383974" y="241637"/>
                </a:cubicBezTo>
                <a:cubicBezTo>
                  <a:pt x="1381738" y="237163"/>
                  <a:pt x="1383974" y="241637"/>
                  <a:pt x="1377267" y="237163"/>
                </a:cubicBezTo>
                <a:cubicBezTo>
                  <a:pt x="1379503" y="237163"/>
                  <a:pt x="1375031" y="232688"/>
                  <a:pt x="1377267" y="232688"/>
                </a:cubicBezTo>
                <a:cubicBezTo>
                  <a:pt x="1379503" y="234925"/>
                  <a:pt x="1381738" y="237163"/>
                  <a:pt x="1381738" y="237163"/>
                </a:cubicBezTo>
                <a:cubicBezTo>
                  <a:pt x="1386210" y="241637"/>
                  <a:pt x="1390682" y="246112"/>
                  <a:pt x="1395153" y="250587"/>
                </a:cubicBezTo>
                <a:cubicBezTo>
                  <a:pt x="1397389" y="255062"/>
                  <a:pt x="1401861" y="259537"/>
                  <a:pt x="1406332" y="264011"/>
                </a:cubicBezTo>
                <a:cubicBezTo>
                  <a:pt x="1410804" y="270723"/>
                  <a:pt x="1428691" y="290860"/>
                  <a:pt x="1433162" y="297572"/>
                </a:cubicBezTo>
                <a:cubicBezTo>
                  <a:pt x="1430927" y="295335"/>
                  <a:pt x="1415276" y="275198"/>
                  <a:pt x="1413040" y="272961"/>
                </a:cubicBezTo>
                <a:cubicBezTo>
                  <a:pt x="1406332" y="266249"/>
                  <a:pt x="1401861" y="259537"/>
                  <a:pt x="1395153" y="252824"/>
                </a:cubicBezTo>
                <a:cubicBezTo>
                  <a:pt x="1395153" y="255062"/>
                  <a:pt x="1399625" y="259537"/>
                  <a:pt x="1397389" y="257299"/>
                </a:cubicBezTo>
                <a:cubicBezTo>
                  <a:pt x="1399625" y="261774"/>
                  <a:pt x="1401861" y="261774"/>
                  <a:pt x="1401861" y="261774"/>
                </a:cubicBezTo>
                <a:cubicBezTo>
                  <a:pt x="1401861" y="261774"/>
                  <a:pt x="1401861" y="261774"/>
                  <a:pt x="1408568" y="268486"/>
                </a:cubicBezTo>
                <a:cubicBezTo>
                  <a:pt x="1406332" y="268486"/>
                  <a:pt x="1406332" y="268486"/>
                  <a:pt x="1406332" y="268486"/>
                </a:cubicBezTo>
                <a:cubicBezTo>
                  <a:pt x="1408568" y="270723"/>
                  <a:pt x="1410804" y="272961"/>
                  <a:pt x="1415276" y="277436"/>
                </a:cubicBezTo>
                <a:cubicBezTo>
                  <a:pt x="1417512" y="279673"/>
                  <a:pt x="1419747" y="284148"/>
                  <a:pt x="1424219" y="288623"/>
                </a:cubicBezTo>
                <a:cubicBezTo>
                  <a:pt x="1430927" y="297572"/>
                  <a:pt x="1437634" y="306522"/>
                  <a:pt x="1444341" y="315471"/>
                </a:cubicBezTo>
                <a:cubicBezTo>
                  <a:pt x="1448813" y="319946"/>
                  <a:pt x="1446577" y="315471"/>
                  <a:pt x="1446577" y="315471"/>
                </a:cubicBezTo>
                <a:cubicBezTo>
                  <a:pt x="1446577" y="317709"/>
                  <a:pt x="1448813" y="317709"/>
                  <a:pt x="1451049" y="319946"/>
                </a:cubicBezTo>
                <a:cubicBezTo>
                  <a:pt x="1446577" y="317709"/>
                  <a:pt x="1451049" y="322183"/>
                  <a:pt x="1448813" y="319946"/>
                </a:cubicBezTo>
                <a:cubicBezTo>
                  <a:pt x="1453285" y="324421"/>
                  <a:pt x="1453285" y="326658"/>
                  <a:pt x="1459992" y="337845"/>
                </a:cubicBezTo>
                <a:cubicBezTo>
                  <a:pt x="1457756" y="333370"/>
                  <a:pt x="1464464" y="342320"/>
                  <a:pt x="1464464" y="342320"/>
                </a:cubicBezTo>
                <a:cubicBezTo>
                  <a:pt x="1471171" y="353507"/>
                  <a:pt x="1471171" y="353507"/>
                  <a:pt x="1477879" y="362456"/>
                </a:cubicBezTo>
                <a:cubicBezTo>
                  <a:pt x="1480115" y="369168"/>
                  <a:pt x="1477879" y="362456"/>
                  <a:pt x="1480115" y="364694"/>
                </a:cubicBezTo>
                <a:cubicBezTo>
                  <a:pt x="1480115" y="366931"/>
                  <a:pt x="1484586" y="371406"/>
                  <a:pt x="1482350" y="373643"/>
                </a:cubicBezTo>
                <a:cubicBezTo>
                  <a:pt x="1486822" y="378118"/>
                  <a:pt x="1484586" y="373643"/>
                  <a:pt x="1484586" y="371406"/>
                </a:cubicBezTo>
                <a:cubicBezTo>
                  <a:pt x="1489058" y="380355"/>
                  <a:pt x="1489058" y="382593"/>
                  <a:pt x="1495765" y="391542"/>
                </a:cubicBezTo>
                <a:cubicBezTo>
                  <a:pt x="1493530" y="391542"/>
                  <a:pt x="1493530" y="389305"/>
                  <a:pt x="1493530" y="389305"/>
                </a:cubicBezTo>
                <a:cubicBezTo>
                  <a:pt x="1495765" y="396017"/>
                  <a:pt x="1498001" y="398254"/>
                  <a:pt x="1504709" y="409441"/>
                </a:cubicBezTo>
                <a:cubicBezTo>
                  <a:pt x="1504709" y="411679"/>
                  <a:pt x="1504709" y="409441"/>
                  <a:pt x="1502473" y="407204"/>
                </a:cubicBezTo>
                <a:cubicBezTo>
                  <a:pt x="1504709" y="409441"/>
                  <a:pt x="1506944" y="411679"/>
                  <a:pt x="1509180" y="416153"/>
                </a:cubicBezTo>
                <a:cubicBezTo>
                  <a:pt x="1509180" y="416153"/>
                  <a:pt x="1509180" y="416153"/>
                  <a:pt x="1506944" y="413916"/>
                </a:cubicBezTo>
                <a:cubicBezTo>
                  <a:pt x="1513652" y="427340"/>
                  <a:pt x="1529303" y="458664"/>
                  <a:pt x="1536010" y="476563"/>
                </a:cubicBezTo>
                <a:cubicBezTo>
                  <a:pt x="1538246" y="483275"/>
                  <a:pt x="1549425" y="505649"/>
                  <a:pt x="1547189" y="505649"/>
                </a:cubicBezTo>
                <a:lnTo>
                  <a:pt x="1548680" y="509378"/>
                </a:lnTo>
                <a:lnTo>
                  <a:pt x="1547189" y="507886"/>
                </a:lnTo>
                <a:lnTo>
                  <a:pt x="1554643" y="525788"/>
                </a:lnTo>
                <a:lnTo>
                  <a:pt x="1556971" y="532777"/>
                </a:lnTo>
                <a:lnTo>
                  <a:pt x="1557251" y="533616"/>
                </a:lnTo>
                <a:lnTo>
                  <a:pt x="1556133" y="532497"/>
                </a:lnTo>
                <a:cubicBezTo>
                  <a:pt x="1558368" y="539209"/>
                  <a:pt x="1558368" y="541447"/>
                  <a:pt x="1560604" y="543684"/>
                </a:cubicBezTo>
                <a:cubicBezTo>
                  <a:pt x="1560604" y="548159"/>
                  <a:pt x="1560604" y="543684"/>
                  <a:pt x="1558368" y="539209"/>
                </a:cubicBezTo>
                <a:cubicBezTo>
                  <a:pt x="1559486" y="543684"/>
                  <a:pt x="1561163" y="549837"/>
                  <a:pt x="1563119" y="556269"/>
                </a:cubicBezTo>
                <a:lnTo>
                  <a:pt x="1567245" y="568295"/>
                </a:lnTo>
                <a:lnTo>
                  <a:pt x="1565076" y="568295"/>
                </a:lnTo>
                <a:lnTo>
                  <a:pt x="1558368" y="544802"/>
                </a:lnTo>
                <a:lnTo>
                  <a:pt x="1558368" y="543684"/>
                </a:lnTo>
                <a:lnTo>
                  <a:pt x="1558021" y="543585"/>
                </a:lnTo>
                <a:lnTo>
                  <a:pt x="1556133" y="536972"/>
                </a:lnTo>
                <a:lnTo>
                  <a:pt x="1553037" y="529227"/>
                </a:lnTo>
                <a:lnTo>
                  <a:pt x="1551102" y="522988"/>
                </a:lnTo>
                <a:cubicBezTo>
                  <a:pt x="1548307" y="515717"/>
                  <a:pt x="1544954" y="507886"/>
                  <a:pt x="1542718" y="503411"/>
                </a:cubicBezTo>
                <a:lnTo>
                  <a:pt x="1553037" y="529227"/>
                </a:lnTo>
                <a:lnTo>
                  <a:pt x="1556133" y="539209"/>
                </a:lnTo>
                <a:cubicBezTo>
                  <a:pt x="1556133" y="542566"/>
                  <a:pt x="1556133" y="543125"/>
                  <a:pt x="1556412" y="543125"/>
                </a:cubicBezTo>
                <a:lnTo>
                  <a:pt x="1558021" y="543585"/>
                </a:lnTo>
                <a:lnTo>
                  <a:pt x="1558368" y="544802"/>
                </a:lnTo>
                <a:lnTo>
                  <a:pt x="1558368" y="550396"/>
                </a:lnTo>
                <a:cubicBezTo>
                  <a:pt x="1559486" y="552634"/>
                  <a:pt x="1560045" y="553752"/>
                  <a:pt x="1560604" y="555151"/>
                </a:cubicBezTo>
                <a:lnTo>
                  <a:pt x="1560884" y="555954"/>
                </a:lnTo>
                <a:lnTo>
                  <a:pt x="1562840" y="563541"/>
                </a:lnTo>
                <a:cubicBezTo>
                  <a:pt x="1563958" y="566617"/>
                  <a:pt x="1565076" y="569414"/>
                  <a:pt x="1565076" y="570533"/>
                </a:cubicBezTo>
                <a:cubicBezTo>
                  <a:pt x="1562840" y="570533"/>
                  <a:pt x="1562840" y="563821"/>
                  <a:pt x="1565076" y="572770"/>
                </a:cubicBezTo>
                <a:cubicBezTo>
                  <a:pt x="1565076" y="575008"/>
                  <a:pt x="1560604" y="561583"/>
                  <a:pt x="1560604" y="557108"/>
                </a:cubicBezTo>
                <a:cubicBezTo>
                  <a:pt x="1558368" y="557108"/>
                  <a:pt x="1558368" y="552634"/>
                  <a:pt x="1556133" y="548159"/>
                </a:cubicBezTo>
                <a:lnTo>
                  <a:pt x="1551661" y="534734"/>
                </a:lnTo>
                <a:lnTo>
                  <a:pt x="1549425" y="525785"/>
                </a:lnTo>
                <a:cubicBezTo>
                  <a:pt x="1551661" y="536972"/>
                  <a:pt x="1551661" y="532497"/>
                  <a:pt x="1549425" y="528023"/>
                </a:cubicBezTo>
                <a:lnTo>
                  <a:pt x="1551661" y="534734"/>
                </a:lnTo>
                <a:lnTo>
                  <a:pt x="1553897" y="543684"/>
                </a:lnTo>
                <a:cubicBezTo>
                  <a:pt x="1551661" y="541447"/>
                  <a:pt x="1551661" y="536972"/>
                  <a:pt x="1551661" y="536972"/>
                </a:cubicBezTo>
                <a:cubicBezTo>
                  <a:pt x="1549425" y="530260"/>
                  <a:pt x="1547189" y="525785"/>
                  <a:pt x="1547189" y="523548"/>
                </a:cubicBezTo>
                <a:lnTo>
                  <a:pt x="1546367" y="521491"/>
                </a:lnTo>
                <a:lnTo>
                  <a:pt x="1547019" y="524020"/>
                </a:lnTo>
                <a:cubicBezTo>
                  <a:pt x="1545828" y="520556"/>
                  <a:pt x="1545233" y="519402"/>
                  <a:pt x="1544638" y="517959"/>
                </a:cubicBezTo>
                <a:lnTo>
                  <a:pt x="1543607" y="514585"/>
                </a:lnTo>
                <a:lnTo>
                  <a:pt x="1538246" y="501174"/>
                </a:lnTo>
                <a:lnTo>
                  <a:pt x="1537290" y="497824"/>
                </a:lnTo>
                <a:lnTo>
                  <a:pt x="1537463" y="501061"/>
                </a:lnTo>
                <a:lnTo>
                  <a:pt x="1538991" y="505649"/>
                </a:lnTo>
                <a:lnTo>
                  <a:pt x="1536010" y="501174"/>
                </a:lnTo>
                <a:cubicBezTo>
                  <a:pt x="1533774" y="492224"/>
                  <a:pt x="1533774" y="494462"/>
                  <a:pt x="1531539" y="487750"/>
                </a:cubicBezTo>
                <a:lnTo>
                  <a:pt x="1529622" y="483274"/>
                </a:lnTo>
                <a:lnTo>
                  <a:pt x="1527067" y="474325"/>
                </a:lnTo>
                <a:lnTo>
                  <a:pt x="1523713" y="466494"/>
                </a:lnTo>
                <a:cubicBezTo>
                  <a:pt x="1523713" y="465935"/>
                  <a:pt x="1523713" y="465376"/>
                  <a:pt x="1524831" y="467613"/>
                </a:cubicBezTo>
                <a:cubicBezTo>
                  <a:pt x="1527067" y="474325"/>
                  <a:pt x="1529303" y="483275"/>
                  <a:pt x="1533774" y="489987"/>
                </a:cubicBezTo>
                <a:lnTo>
                  <a:pt x="1537197" y="500263"/>
                </a:lnTo>
                <a:lnTo>
                  <a:pt x="1535113" y="490538"/>
                </a:lnTo>
                <a:lnTo>
                  <a:pt x="1535516" y="491612"/>
                </a:lnTo>
                <a:lnTo>
                  <a:pt x="1533774" y="485512"/>
                </a:lnTo>
                <a:cubicBezTo>
                  <a:pt x="1533774" y="483275"/>
                  <a:pt x="1531539" y="483275"/>
                  <a:pt x="1531539" y="483275"/>
                </a:cubicBezTo>
                <a:cubicBezTo>
                  <a:pt x="1531539" y="481037"/>
                  <a:pt x="1531539" y="478800"/>
                  <a:pt x="1529303" y="476563"/>
                </a:cubicBezTo>
                <a:cubicBezTo>
                  <a:pt x="1529303" y="476563"/>
                  <a:pt x="1531539" y="478800"/>
                  <a:pt x="1531539" y="478800"/>
                </a:cubicBezTo>
                <a:cubicBezTo>
                  <a:pt x="1529303" y="476563"/>
                  <a:pt x="1527067" y="469851"/>
                  <a:pt x="1524831" y="465376"/>
                </a:cubicBezTo>
                <a:cubicBezTo>
                  <a:pt x="1522595" y="460901"/>
                  <a:pt x="1524831" y="463138"/>
                  <a:pt x="1520359" y="454189"/>
                </a:cubicBezTo>
                <a:cubicBezTo>
                  <a:pt x="1520359" y="456426"/>
                  <a:pt x="1521477" y="459223"/>
                  <a:pt x="1522036" y="460901"/>
                </a:cubicBezTo>
                <a:lnTo>
                  <a:pt x="1521317" y="460901"/>
                </a:lnTo>
                <a:lnTo>
                  <a:pt x="1520359" y="458664"/>
                </a:lnTo>
                <a:lnTo>
                  <a:pt x="1509926" y="439273"/>
                </a:lnTo>
                <a:lnTo>
                  <a:pt x="1511416" y="440765"/>
                </a:lnTo>
                <a:lnTo>
                  <a:pt x="1507840" y="435396"/>
                </a:lnTo>
                <a:lnTo>
                  <a:pt x="1504709" y="429578"/>
                </a:lnTo>
                <a:cubicBezTo>
                  <a:pt x="1502473" y="425103"/>
                  <a:pt x="1504709" y="429578"/>
                  <a:pt x="1506944" y="434052"/>
                </a:cubicBezTo>
                <a:lnTo>
                  <a:pt x="1507840" y="435396"/>
                </a:lnTo>
                <a:lnTo>
                  <a:pt x="1509926" y="439273"/>
                </a:lnTo>
                <a:lnTo>
                  <a:pt x="1509180" y="438527"/>
                </a:lnTo>
                <a:cubicBezTo>
                  <a:pt x="1511416" y="445239"/>
                  <a:pt x="1515888" y="451951"/>
                  <a:pt x="1518124" y="456426"/>
                </a:cubicBezTo>
                <a:cubicBezTo>
                  <a:pt x="1515888" y="456426"/>
                  <a:pt x="1513652" y="451951"/>
                  <a:pt x="1511416" y="447477"/>
                </a:cubicBezTo>
                <a:cubicBezTo>
                  <a:pt x="1513652" y="454189"/>
                  <a:pt x="1520359" y="467613"/>
                  <a:pt x="1524831" y="474325"/>
                </a:cubicBezTo>
                <a:lnTo>
                  <a:pt x="1529622" y="485832"/>
                </a:lnTo>
                <a:lnTo>
                  <a:pt x="1536010" y="501174"/>
                </a:lnTo>
                <a:cubicBezTo>
                  <a:pt x="1533774" y="501174"/>
                  <a:pt x="1529303" y="489987"/>
                  <a:pt x="1531539" y="494462"/>
                </a:cubicBezTo>
                <a:cubicBezTo>
                  <a:pt x="1529303" y="487750"/>
                  <a:pt x="1527067" y="483275"/>
                  <a:pt x="1524831" y="476563"/>
                </a:cubicBezTo>
                <a:lnTo>
                  <a:pt x="1522464" y="473931"/>
                </a:lnTo>
                <a:lnTo>
                  <a:pt x="1522316" y="473486"/>
                </a:lnTo>
                <a:lnTo>
                  <a:pt x="1520918" y="471528"/>
                </a:lnTo>
                <a:lnTo>
                  <a:pt x="1515888" y="463138"/>
                </a:lnTo>
                <a:lnTo>
                  <a:pt x="1515888" y="467613"/>
                </a:lnTo>
                <a:lnTo>
                  <a:pt x="1513652" y="463138"/>
                </a:lnTo>
                <a:cubicBezTo>
                  <a:pt x="1513652" y="463138"/>
                  <a:pt x="1520359" y="476563"/>
                  <a:pt x="1522595" y="483275"/>
                </a:cubicBezTo>
                <a:cubicBezTo>
                  <a:pt x="1518124" y="478800"/>
                  <a:pt x="1527067" y="501174"/>
                  <a:pt x="1529303" y="498937"/>
                </a:cubicBezTo>
                <a:cubicBezTo>
                  <a:pt x="1529303" y="498937"/>
                  <a:pt x="1529303" y="498937"/>
                  <a:pt x="1531539" y="507886"/>
                </a:cubicBezTo>
                <a:cubicBezTo>
                  <a:pt x="1531539" y="507886"/>
                  <a:pt x="1533216" y="511242"/>
                  <a:pt x="1534893" y="515437"/>
                </a:cubicBezTo>
                <a:lnTo>
                  <a:pt x="1536822" y="522677"/>
                </a:lnTo>
                <a:lnTo>
                  <a:pt x="1533774" y="519073"/>
                </a:lnTo>
                <a:cubicBezTo>
                  <a:pt x="1533774" y="519073"/>
                  <a:pt x="1538246" y="525785"/>
                  <a:pt x="1538246" y="528023"/>
                </a:cubicBezTo>
                <a:cubicBezTo>
                  <a:pt x="1538246" y="530260"/>
                  <a:pt x="1538246" y="530260"/>
                  <a:pt x="1538246" y="530260"/>
                </a:cubicBezTo>
                <a:cubicBezTo>
                  <a:pt x="1542718" y="536972"/>
                  <a:pt x="1544953" y="543684"/>
                  <a:pt x="1544953" y="548159"/>
                </a:cubicBezTo>
                <a:cubicBezTo>
                  <a:pt x="1547189" y="554871"/>
                  <a:pt x="1549425" y="561583"/>
                  <a:pt x="1551661" y="568295"/>
                </a:cubicBezTo>
                <a:cubicBezTo>
                  <a:pt x="1549425" y="561583"/>
                  <a:pt x="1549425" y="563821"/>
                  <a:pt x="1551661" y="570533"/>
                </a:cubicBezTo>
                <a:cubicBezTo>
                  <a:pt x="1549425" y="568295"/>
                  <a:pt x="1547189" y="559346"/>
                  <a:pt x="1547189" y="554871"/>
                </a:cubicBezTo>
                <a:cubicBezTo>
                  <a:pt x="1544953" y="552634"/>
                  <a:pt x="1544953" y="554871"/>
                  <a:pt x="1542718" y="550396"/>
                </a:cubicBezTo>
                <a:cubicBezTo>
                  <a:pt x="1544953" y="554871"/>
                  <a:pt x="1547189" y="561583"/>
                  <a:pt x="1547189" y="563821"/>
                </a:cubicBezTo>
                <a:cubicBezTo>
                  <a:pt x="1544953" y="561583"/>
                  <a:pt x="1542718" y="552634"/>
                  <a:pt x="1540482" y="545922"/>
                </a:cubicBezTo>
                <a:cubicBezTo>
                  <a:pt x="1538246" y="539209"/>
                  <a:pt x="1536010" y="532497"/>
                  <a:pt x="1536010" y="528023"/>
                </a:cubicBezTo>
                <a:cubicBezTo>
                  <a:pt x="1533774" y="521310"/>
                  <a:pt x="1533774" y="525785"/>
                  <a:pt x="1529303" y="516836"/>
                </a:cubicBezTo>
                <a:cubicBezTo>
                  <a:pt x="1529303" y="514598"/>
                  <a:pt x="1531539" y="523548"/>
                  <a:pt x="1531539" y="523548"/>
                </a:cubicBezTo>
                <a:cubicBezTo>
                  <a:pt x="1529303" y="521310"/>
                  <a:pt x="1529303" y="516836"/>
                  <a:pt x="1527067" y="512361"/>
                </a:cubicBezTo>
                <a:cubicBezTo>
                  <a:pt x="1524831" y="507886"/>
                  <a:pt x="1524831" y="503411"/>
                  <a:pt x="1522595" y="503411"/>
                </a:cubicBezTo>
                <a:cubicBezTo>
                  <a:pt x="1520359" y="498937"/>
                  <a:pt x="1522595" y="501174"/>
                  <a:pt x="1524831" y="503411"/>
                </a:cubicBezTo>
                <a:cubicBezTo>
                  <a:pt x="1520359" y="494462"/>
                  <a:pt x="1513652" y="474325"/>
                  <a:pt x="1506944" y="463138"/>
                </a:cubicBezTo>
                <a:cubicBezTo>
                  <a:pt x="1506944" y="460901"/>
                  <a:pt x="1506944" y="463138"/>
                  <a:pt x="1506944" y="467613"/>
                </a:cubicBezTo>
                <a:cubicBezTo>
                  <a:pt x="1504709" y="463138"/>
                  <a:pt x="1502473" y="454189"/>
                  <a:pt x="1500237" y="454189"/>
                </a:cubicBezTo>
                <a:cubicBezTo>
                  <a:pt x="1500237" y="451951"/>
                  <a:pt x="1500237" y="454189"/>
                  <a:pt x="1498001" y="449714"/>
                </a:cubicBezTo>
                <a:cubicBezTo>
                  <a:pt x="1498001" y="447477"/>
                  <a:pt x="1493530" y="443002"/>
                  <a:pt x="1486822" y="431815"/>
                </a:cubicBezTo>
                <a:cubicBezTo>
                  <a:pt x="1484586" y="429578"/>
                  <a:pt x="1489058" y="431815"/>
                  <a:pt x="1491294" y="438527"/>
                </a:cubicBezTo>
                <a:cubicBezTo>
                  <a:pt x="1491294" y="438527"/>
                  <a:pt x="1491294" y="438527"/>
                  <a:pt x="1493530" y="438527"/>
                </a:cubicBezTo>
                <a:lnTo>
                  <a:pt x="1492762" y="437028"/>
                </a:lnTo>
                <a:lnTo>
                  <a:pt x="1492704" y="436930"/>
                </a:lnTo>
                <a:lnTo>
                  <a:pt x="1492642" y="436795"/>
                </a:lnTo>
                <a:lnTo>
                  <a:pt x="1487940" y="427620"/>
                </a:lnTo>
                <a:cubicBezTo>
                  <a:pt x="1485704" y="423425"/>
                  <a:pt x="1483468" y="419509"/>
                  <a:pt x="1482350" y="418391"/>
                </a:cubicBezTo>
                <a:cubicBezTo>
                  <a:pt x="1480115" y="411679"/>
                  <a:pt x="1482350" y="418391"/>
                  <a:pt x="1480115" y="411679"/>
                </a:cubicBezTo>
                <a:lnTo>
                  <a:pt x="1479306" y="410774"/>
                </a:lnTo>
                <a:lnTo>
                  <a:pt x="1477879" y="407204"/>
                </a:lnTo>
                <a:cubicBezTo>
                  <a:pt x="1480115" y="409441"/>
                  <a:pt x="1480115" y="411679"/>
                  <a:pt x="1482350" y="413916"/>
                </a:cubicBezTo>
                <a:cubicBezTo>
                  <a:pt x="1484586" y="418391"/>
                  <a:pt x="1486822" y="420628"/>
                  <a:pt x="1489058" y="422865"/>
                </a:cubicBezTo>
                <a:cubicBezTo>
                  <a:pt x="1486822" y="420628"/>
                  <a:pt x="1484586" y="413916"/>
                  <a:pt x="1486822" y="416153"/>
                </a:cubicBezTo>
                <a:cubicBezTo>
                  <a:pt x="1477879" y="402729"/>
                  <a:pt x="1473407" y="393780"/>
                  <a:pt x="1466700" y="382593"/>
                </a:cubicBezTo>
                <a:lnTo>
                  <a:pt x="1463041" y="376897"/>
                </a:lnTo>
                <a:lnTo>
                  <a:pt x="1459992" y="371406"/>
                </a:lnTo>
                <a:lnTo>
                  <a:pt x="1455587" y="365294"/>
                </a:lnTo>
                <a:lnTo>
                  <a:pt x="1446577" y="351269"/>
                </a:lnTo>
                <a:cubicBezTo>
                  <a:pt x="1446577" y="349032"/>
                  <a:pt x="1453285" y="360219"/>
                  <a:pt x="1455521" y="362456"/>
                </a:cubicBezTo>
                <a:cubicBezTo>
                  <a:pt x="1455521" y="360219"/>
                  <a:pt x="1451049" y="353507"/>
                  <a:pt x="1446577" y="349032"/>
                </a:cubicBezTo>
                <a:cubicBezTo>
                  <a:pt x="1451049" y="353507"/>
                  <a:pt x="1446577" y="344557"/>
                  <a:pt x="1442106" y="340082"/>
                </a:cubicBezTo>
                <a:cubicBezTo>
                  <a:pt x="1444341" y="342320"/>
                  <a:pt x="1444341" y="340082"/>
                  <a:pt x="1446577" y="344557"/>
                </a:cubicBezTo>
                <a:cubicBezTo>
                  <a:pt x="1444341" y="340082"/>
                  <a:pt x="1439870" y="335608"/>
                  <a:pt x="1442106" y="335608"/>
                </a:cubicBezTo>
                <a:cubicBezTo>
                  <a:pt x="1443223" y="337845"/>
                  <a:pt x="1443223" y="338404"/>
                  <a:pt x="1443503" y="338964"/>
                </a:cubicBezTo>
                <a:lnTo>
                  <a:pt x="1446213" y="341922"/>
                </a:lnTo>
                <a:lnTo>
                  <a:pt x="1446213" y="341731"/>
                </a:lnTo>
                <a:lnTo>
                  <a:pt x="1442944" y="336447"/>
                </a:lnTo>
                <a:cubicBezTo>
                  <a:pt x="1442106" y="335048"/>
                  <a:pt x="1440988" y="333370"/>
                  <a:pt x="1437634" y="328895"/>
                </a:cubicBezTo>
                <a:cubicBezTo>
                  <a:pt x="1439870" y="331133"/>
                  <a:pt x="1448813" y="340082"/>
                  <a:pt x="1453285" y="349032"/>
                </a:cubicBezTo>
                <a:cubicBezTo>
                  <a:pt x="1455521" y="351269"/>
                  <a:pt x="1453285" y="346794"/>
                  <a:pt x="1457756" y="353507"/>
                </a:cubicBezTo>
                <a:lnTo>
                  <a:pt x="1444748" y="333981"/>
                </a:lnTo>
                <a:lnTo>
                  <a:pt x="1444062" y="332531"/>
                </a:lnTo>
                <a:cubicBezTo>
                  <a:pt x="1442665" y="330573"/>
                  <a:pt x="1440988" y="328895"/>
                  <a:pt x="1439870" y="328895"/>
                </a:cubicBezTo>
                <a:cubicBezTo>
                  <a:pt x="1437634" y="326658"/>
                  <a:pt x="1439870" y="326658"/>
                  <a:pt x="1435398" y="319946"/>
                </a:cubicBezTo>
                <a:lnTo>
                  <a:pt x="1436517" y="321065"/>
                </a:lnTo>
                <a:lnTo>
                  <a:pt x="1442106" y="328895"/>
                </a:lnTo>
                <a:cubicBezTo>
                  <a:pt x="1444341" y="331133"/>
                  <a:pt x="1446577" y="335608"/>
                  <a:pt x="1451049" y="340082"/>
                </a:cubicBezTo>
                <a:cubicBezTo>
                  <a:pt x="1453285" y="344557"/>
                  <a:pt x="1455521" y="349032"/>
                  <a:pt x="1459992" y="353507"/>
                </a:cubicBezTo>
                <a:cubicBezTo>
                  <a:pt x="1466700" y="362456"/>
                  <a:pt x="1471171" y="371406"/>
                  <a:pt x="1475643" y="375880"/>
                </a:cubicBezTo>
                <a:cubicBezTo>
                  <a:pt x="1473407" y="375880"/>
                  <a:pt x="1473407" y="371406"/>
                  <a:pt x="1473407" y="373643"/>
                </a:cubicBezTo>
                <a:cubicBezTo>
                  <a:pt x="1475643" y="378118"/>
                  <a:pt x="1475643" y="375880"/>
                  <a:pt x="1477879" y="378118"/>
                </a:cubicBezTo>
                <a:cubicBezTo>
                  <a:pt x="1480115" y="384830"/>
                  <a:pt x="1484586" y="393780"/>
                  <a:pt x="1489058" y="400492"/>
                </a:cubicBezTo>
                <a:cubicBezTo>
                  <a:pt x="1487940" y="399373"/>
                  <a:pt x="1487940" y="399932"/>
                  <a:pt x="1488499" y="401331"/>
                </a:cubicBezTo>
                <a:lnTo>
                  <a:pt x="1489366" y="403153"/>
                </a:lnTo>
                <a:lnTo>
                  <a:pt x="1489058" y="402729"/>
                </a:lnTo>
                <a:lnTo>
                  <a:pt x="1489574" y="403589"/>
                </a:lnTo>
                <a:lnTo>
                  <a:pt x="1491294" y="407204"/>
                </a:lnTo>
                <a:cubicBezTo>
                  <a:pt x="1493530" y="411679"/>
                  <a:pt x="1498001" y="418391"/>
                  <a:pt x="1498001" y="418391"/>
                </a:cubicBezTo>
                <a:cubicBezTo>
                  <a:pt x="1500237" y="422865"/>
                  <a:pt x="1502473" y="427340"/>
                  <a:pt x="1502473" y="425103"/>
                </a:cubicBezTo>
                <a:lnTo>
                  <a:pt x="1496883" y="415781"/>
                </a:lnTo>
                <a:lnTo>
                  <a:pt x="1491294" y="402729"/>
                </a:lnTo>
                <a:cubicBezTo>
                  <a:pt x="1489058" y="396017"/>
                  <a:pt x="1484586" y="391542"/>
                  <a:pt x="1482350" y="384830"/>
                </a:cubicBezTo>
                <a:lnTo>
                  <a:pt x="1476953" y="376429"/>
                </a:lnTo>
                <a:lnTo>
                  <a:pt x="1475284" y="374121"/>
                </a:lnTo>
                <a:lnTo>
                  <a:pt x="1474066" y="372244"/>
                </a:lnTo>
                <a:lnTo>
                  <a:pt x="1474530" y="372657"/>
                </a:lnTo>
                <a:lnTo>
                  <a:pt x="1462228" y="353507"/>
                </a:lnTo>
                <a:cubicBezTo>
                  <a:pt x="1462228" y="351269"/>
                  <a:pt x="1466700" y="362456"/>
                  <a:pt x="1466700" y="360219"/>
                </a:cubicBezTo>
                <a:cubicBezTo>
                  <a:pt x="1464464" y="355744"/>
                  <a:pt x="1457756" y="346794"/>
                  <a:pt x="1457756" y="344557"/>
                </a:cubicBezTo>
                <a:lnTo>
                  <a:pt x="1450828" y="335891"/>
                </a:lnTo>
                <a:lnTo>
                  <a:pt x="1449542" y="334747"/>
                </a:lnTo>
                <a:lnTo>
                  <a:pt x="1451329" y="338125"/>
                </a:lnTo>
                <a:cubicBezTo>
                  <a:pt x="1452167" y="339523"/>
                  <a:pt x="1453285" y="341201"/>
                  <a:pt x="1455521" y="344557"/>
                </a:cubicBezTo>
                <a:cubicBezTo>
                  <a:pt x="1453285" y="342320"/>
                  <a:pt x="1446577" y="333370"/>
                  <a:pt x="1442106" y="328895"/>
                </a:cubicBezTo>
                <a:cubicBezTo>
                  <a:pt x="1442106" y="328895"/>
                  <a:pt x="1442106" y="326658"/>
                  <a:pt x="1439870" y="324421"/>
                </a:cubicBezTo>
                <a:lnTo>
                  <a:pt x="1436517" y="321065"/>
                </a:lnTo>
                <a:lnTo>
                  <a:pt x="1430927" y="313234"/>
                </a:lnTo>
                <a:cubicBezTo>
                  <a:pt x="1426455" y="306522"/>
                  <a:pt x="1421983" y="302047"/>
                  <a:pt x="1415276" y="295335"/>
                </a:cubicBezTo>
                <a:cubicBezTo>
                  <a:pt x="1417512" y="295335"/>
                  <a:pt x="1417512" y="297572"/>
                  <a:pt x="1417512" y="297572"/>
                </a:cubicBezTo>
                <a:lnTo>
                  <a:pt x="1401862" y="281912"/>
                </a:lnTo>
                <a:lnTo>
                  <a:pt x="1401861" y="281910"/>
                </a:lnTo>
                <a:lnTo>
                  <a:pt x="1401860" y="281909"/>
                </a:lnTo>
                <a:lnTo>
                  <a:pt x="1401791" y="281826"/>
                </a:lnTo>
                <a:lnTo>
                  <a:pt x="1397948" y="277156"/>
                </a:lnTo>
                <a:lnTo>
                  <a:pt x="1397915" y="277172"/>
                </a:lnTo>
                <a:lnTo>
                  <a:pt x="1390682" y="268486"/>
                </a:lnTo>
                <a:cubicBezTo>
                  <a:pt x="1392918" y="270723"/>
                  <a:pt x="1395153" y="272961"/>
                  <a:pt x="1392918" y="270723"/>
                </a:cubicBezTo>
                <a:lnTo>
                  <a:pt x="1386355" y="264156"/>
                </a:lnTo>
                <a:lnTo>
                  <a:pt x="1376652" y="255877"/>
                </a:lnTo>
                <a:lnTo>
                  <a:pt x="1375502" y="254650"/>
                </a:lnTo>
                <a:lnTo>
                  <a:pt x="1377267" y="257299"/>
                </a:lnTo>
                <a:cubicBezTo>
                  <a:pt x="1379503" y="259537"/>
                  <a:pt x="1381738" y="261774"/>
                  <a:pt x="1383974" y="264011"/>
                </a:cubicBezTo>
                <a:lnTo>
                  <a:pt x="1393055" y="274916"/>
                </a:lnTo>
                <a:lnTo>
                  <a:pt x="1388725" y="270164"/>
                </a:lnTo>
                <a:cubicBezTo>
                  <a:pt x="1385651" y="266808"/>
                  <a:pt x="1382856" y="264011"/>
                  <a:pt x="1381738" y="264011"/>
                </a:cubicBezTo>
                <a:cubicBezTo>
                  <a:pt x="1386210" y="270723"/>
                  <a:pt x="1390682" y="277436"/>
                  <a:pt x="1397389" y="281910"/>
                </a:cubicBezTo>
                <a:cubicBezTo>
                  <a:pt x="1401861" y="288623"/>
                  <a:pt x="1408568" y="295335"/>
                  <a:pt x="1413040" y="302047"/>
                </a:cubicBezTo>
                <a:cubicBezTo>
                  <a:pt x="1415276" y="306522"/>
                  <a:pt x="1413040" y="302047"/>
                  <a:pt x="1413040" y="304284"/>
                </a:cubicBezTo>
                <a:lnTo>
                  <a:pt x="1420571" y="313705"/>
                </a:lnTo>
                <a:lnTo>
                  <a:pt x="1421145" y="314632"/>
                </a:lnTo>
                <a:cubicBezTo>
                  <a:pt x="1423101" y="317149"/>
                  <a:pt x="1425337" y="319946"/>
                  <a:pt x="1426455" y="322183"/>
                </a:cubicBezTo>
                <a:cubicBezTo>
                  <a:pt x="1424219" y="322183"/>
                  <a:pt x="1435398" y="335608"/>
                  <a:pt x="1435398" y="335608"/>
                </a:cubicBezTo>
                <a:cubicBezTo>
                  <a:pt x="1438752" y="341201"/>
                  <a:pt x="1443224" y="347913"/>
                  <a:pt x="1447695" y="354346"/>
                </a:cubicBezTo>
                <a:lnTo>
                  <a:pt x="1455587" y="365294"/>
                </a:lnTo>
                <a:lnTo>
                  <a:pt x="1463041" y="376897"/>
                </a:lnTo>
                <a:lnTo>
                  <a:pt x="1471171" y="391542"/>
                </a:lnTo>
                <a:cubicBezTo>
                  <a:pt x="1473407" y="393780"/>
                  <a:pt x="1471171" y="391542"/>
                  <a:pt x="1473407" y="396017"/>
                </a:cubicBezTo>
                <a:cubicBezTo>
                  <a:pt x="1468935" y="387067"/>
                  <a:pt x="1462228" y="378118"/>
                  <a:pt x="1455521" y="369168"/>
                </a:cubicBezTo>
                <a:cubicBezTo>
                  <a:pt x="1448813" y="360219"/>
                  <a:pt x="1444341" y="349032"/>
                  <a:pt x="1437634" y="342320"/>
                </a:cubicBezTo>
                <a:cubicBezTo>
                  <a:pt x="1435398" y="340082"/>
                  <a:pt x="1435398" y="340082"/>
                  <a:pt x="1435398" y="340082"/>
                </a:cubicBezTo>
                <a:cubicBezTo>
                  <a:pt x="1435398" y="337845"/>
                  <a:pt x="1428691" y="331133"/>
                  <a:pt x="1426455" y="328895"/>
                </a:cubicBezTo>
                <a:cubicBezTo>
                  <a:pt x="1428691" y="333370"/>
                  <a:pt x="1439870" y="346794"/>
                  <a:pt x="1444341" y="353507"/>
                </a:cubicBezTo>
                <a:cubicBezTo>
                  <a:pt x="1444341" y="355744"/>
                  <a:pt x="1446577" y="357981"/>
                  <a:pt x="1446577" y="360219"/>
                </a:cubicBezTo>
                <a:cubicBezTo>
                  <a:pt x="1444341" y="355744"/>
                  <a:pt x="1442106" y="353507"/>
                  <a:pt x="1442106" y="351269"/>
                </a:cubicBezTo>
                <a:cubicBezTo>
                  <a:pt x="1435398" y="344557"/>
                  <a:pt x="1430927" y="337845"/>
                  <a:pt x="1426455" y="331133"/>
                </a:cubicBezTo>
                <a:cubicBezTo>
                  <a:pt x="1421983" y="324421"/>
                  <a:pt x="1417512" y="317709"/>
                  <a:pt x="1413040" y="313234"/>
                </a:cubicBezTo>
                <a:cubicBezTo>
                  <a:pt x="1410804" y="310996"/>
                  <a:pt x="1410804" y="310996"/>
                  <a:pt x="1410804" y="310996"/>
                </a:cubicBezTo>
                <a:cubicBezTo>
                  <a:pt x="1408568" y="306522"/>
                  <a:pt x="1408568" y="306522"/>
                  <a:pt x="1406332" y="304284"/>
                </a:cubicBezTo>
                <a:cubicBezTo>
                  <a:pt x="1404097" y="304284"/>
                  <a:pt x="1406332" y="304284"/>
                  <a:pt x="1404097" y="302047"/>
                </a:cubicBezTo>
                <a:cubicBezTo>
                  <a:pt x="1401861" y="299809"/>
                  <a:pt x="1406332" y="302047"/>
                  <a:pt x="1401861" y="297572"/>
                </a:cubicBezTo>
                <a:cubicBezTo>
                  <a:pt x="1399625" y="295335"/>
                  <a:pt x="1399625" y="295335"/>
                  <a:pt x="1397389" y="293097"/>
                </a:cubicBezTo>
                <a:cubicBezTo>
                  <a:pt x="1397389" y="293097"/>
                  <a:pt x="1399625" y="295335"/>
                  <a:pt x="1399625" y="297572"/>
                </a:cubicBezTo>
                <a:cubicBezTo>
                  <a:pt x="1399625" y="295335"/>
                  <a:pt x="1397389" y="293097"/>
                  <a:pt x="1392918" y="288623"/>
                </a:cubicBezTo>
                <a:cubicBezTo>
                  <a:pt x="1390682" y="286385"/>
                  <a:pt x="1388446" y="281910"/>
                  <a:pt x="1388446" y="281910"/>
                </a:cubicBezTo>
                <a:cubicBezTo>
                  <a:pt x="1388446" y="281910"/>
                  <a:pt x="1388446" y="281910"/>
                  <a:pt x="1395153" y="288623"/>
                </a:cubicBezTo>
                <a:lnTo>
                  <a:pt x="1388448" y="279675"/>
                </a:lnTo>
                <a:lnTo>
                  <a:pt x="1395153" y="286385"/>
                </a:lnTo>
                <a:cubicBezTo>
                  <a:pt x="1399625" y="293097"/>
                  <a:pt x="1404097" y="297572"/>
                  <a:pt x="1408568" y="302047"/>
                </a:cubicBezTo>
                <a:cubicBezTo>
                  <a:pt x="1406332" y="297572"/>
                  <a:pt x="1397389" y="286385"/>
                  <a:pt x="1392918" y="279673"/>
                </a:cubicBezTo>
                <a:cubicBezTo>
                  <a:pt x="1395153" y="284148"/>
                  <a:pt x="1392918" y="281910"/>
                  <a:pt x="1390682" y="277436"/>
                </a:cubicBezTo>
                <a:cubicBezTo>
                  <a:pt x="1388446" y="277436"/>
                  <a:pt x="1386210" y="275198"/>
                  <a:pt x="1388446" y="277436"/>
                </a:cubicBezTo>
                <a:cubicBezTo>
                  <a:pt x="1386210" y="275198"/>
                  <a:pt x="1383974" y="275198"/>
                  <a:pt x="1381738" y="272961"/>
                </a:cubicBezTo>
                <a:cubicBezTo>
                  <a:pt x="1377267" y="266249"/>
                  <a:pt x="1375031" y="264011"/>
                  <a:pt x="1375031" y="264011"/>
                </a:cubicBezTo>
                <a:cubicBezTo>
                  <a:pt x="1375031" y="261774"/>
                  <a:pt x="1372795" y="259537"/>
                  <a:pt x="1368323" y="255062"/>
                </a:cubicBezTo>
                <a:cubicBezTo>
                  <a:pt x="1363852" y="250587"/>
                  <a:pt x="1363852" y="248350"/>
                  <a:pt x="1357144" y="243875"/>
                </a:cubicBezTo>
                <a:cubicBezTo>
                  <a:pt x="1354909" y="241637"/>
                  <a:pt x="1357144" y="246112"/>
                  <a:pt x="1359380" y="246112"/>
                </a:cubicBezTo>
                <a:cubicBezTo>
                  <a:pt x="1361616" y="248350"/>
                  <a:pt x="1366088" y="252824"/>
                  <a:pt x="1370559" y="259537"/>
                </a:cubicBezTo>
                <a:cubicBezTo>
                  <a:pt x="1375031" y="264011"/>
                  <a:pt x="1377267" y="268486"/>
                  <a:pt x="1381738" y="272961"/>
                </a:cubicBezTo>
                <a:lnTo>
                  <a:pt x="1374848" y="267051"/>
                </a:lnTo>
                <a:lnTo>
                  <a:pt x="1376638" y="268206"/>
                </a:lnTo>
                <a:cubicBezTo>
                  <a:pt x="1376987" y="268346"/>
                  <a:pt x="1376708" y="267927"/>
                  <a:pt x="1375031" y="266249"/>
                </a:cubicBezTo>
                <a:lnTo>
                  <a:pt x="1366088" y="258045"/>
                </a:lnTo>
                <a:lnTo>
                  <a:pt x="1366088" y="257299"/>
                </a:lnTo>
                <a:cubicBezTo>
                  <a:pt x="1363852" y="252824"/>
                  <a:pt x="1363852" y="255062"/>
                  <a:pt x="1359380" y="250587"/>
                </a:cubicBezTo>
                <a:cubicBezTo>
                  <a:pt x="1359380" y="250587"/>
                  <a:pt x="1361616" y="250587"/>
                  <a:pt x="1361616" y="250587"/>
                </a:cubicBezTo>
                <a:cubicBezTo>
                  <a:pt x="1354909" y="246112"/>
                  <a:pt x="1357144" y="246112"/>
                  <a:pt x="1352673" y="241637"/>
                </a:cubicBezTo>
                <a:lnTo>
                  <a:pt x="1348688" y="238979"/>
                </a:lnTo>
                <a:lnTo>
                  <a:pt x="1345965" y="237163"/>
                </a:lnTo>
                <a:lnTo>
                  <a:pt x="1353631" y="246112"/>
                </a:lnTo>
                <a:lnTo>
                  <a:pt x="1352673" y="246112"/>
                </a:lnTo>
                <a:cubicBezTo>
                  <a:pt x="1357144" y="250587"/>
                  <a:pt x="1348201" y="243875"/>
                  <a:pt x="1352673" y="248350"/>
                </a:cubicBezTo>
                <a:cubicBezTo>
                  <a:pt x="1350437" y="246112"/>
                  <a:pt x="1343729" y="239400"/>
                  <a:pt x="1343729" y="239400"/>
                </a:cubicBezTo>
                <a:cubicBezTo>
                  <a:pt x="1339258" y="234925"/>
                  <a:pt x="1339258" y="234925"/>
                  <a:pt x="1332550" y="230451"/>
                </a:cubicBezTo>
                <a:cubicBezTo>
                  <a:pt x="1337022" y="232688"/>
                  <a:pt x="1339258" y="237163"/>
                  <a:pt x="1341494" y="239400"/>
                </a:cubicBezTo>
                <a:cubicBezTo>
                  <a:pt x="1345965" y="241637"/>
                  <a:pt x="1348201" y="243875"/>
                  <a:pt x="1350437" y="248350"/>
                </a:cubicBezTo>
                <a:cubicBezTo>
                  <a:pt x="1357144" y="252824"/>
                  <a:pt x="1363852" y="259537"/>
                  <a:pt x="1368323" y="266249"/>
                </a:cubicBezTo>
                <a:cubicBezTo>
                  <a:pt x="1375031" y="272961"/>
                  <a:pt x="1379503" y="277436"/>
                  <a:pt x="1386210" y="284148"/>
                </a:cubicBezTo>
                <a:cubicBezTo>
                  <a:pt x="1388446" y="286385"/>
                  <a:pt x="1390682" y="290860"/>
                  <a:pt x="1392918" y="293097"/>
                </a:cubicBezTo>
                <a:cubicBezTo>
                  <a:pt x="1395153" y="297572"/>
                  <a:pt x="1397389" y="299809"/>
                  <a:pt x="1399625" y="302047"/>
                </a:cubicBezTo>
                <a:cubicBezTo>
                  <a:pt x="1404097" y="304284"/>
                  <a:pt x="1406332" y="308759"/>
                  <a:pt x="1410804" y="313234"/>
                </a:cubicBezTo>
                <a:cubicBezTo>
                  <a:pt x="1415276" y="317709"/>
                  <a:pt x="1415276" y="317709"/>
                  <a:pt x="1415276" y="317709"/>
                </a:cubicBezTo>
                <a:cubicBezTo>
                  <a:pt x="1417512" y="319946"/>
                  <a:pt x="1419747" y="324421"/>
                  <a:pt x="1419747" y="324421"/>
                </a:cubicBezTo>
                <a:cubicBezTo>
                  <a:pt x="1413040" y="315471"/>
                  <a:pt x="1413040" y="315471"/>
                  <a:pt x="1415276" y="319946"/>
                </a:cubicBezTo>
                <a:cubicBezTo>
                  <a:pt x="1417512" y="324421"/>
                  <a:pt x="1421983" y="331133"/>
                  <a:pt x="1426455" y="335608"/>
                </a:cubicBezTo>
                <a:cubicBezTo>
                  <a:pt x="1425337" y="334489"/>
                  <a:pt x="1425896" y="335608"/>
                  <a:pt x="1425896" y="336167"/>
                </a:cubicBezTo>
                <a:lnTo>
                  <a:pt x="1423548" y="334489"/>
                </a:lnTo>
                <a:lnTo>
                  <a:pt x="1423381" y="334209"/>
                </a:lnTo>
                <a:lnTo>
                  <a:pt x="1418247" y="327604"/>
                </a:lnTo>
                <a:lnTo>
                  <a:pt x="1417786" y="327129"/>
                </a:lnTo>
                <a:lnTo>
                  <a:pt x="1421424" y="333370"/>
                </a:lnTo>
                <a:lnTo>
                  <a:pt x="1423178" y="334990"/>
                </a:lnTo>
                <a:lnTo>
                  <a:pt x="1426764" y="339851"/>
                </a:lnTo>
                <a:lnTo>
                  <a:pt x="1430927" y="346794"/>
                </a:lnTo>
                <a:lnTo>
                  <a:pt x="1432121" y="348354"/>
                </a:lnTo>
                <a:lnTo>
                  <a:pt x="1435398" y="353507"/>
                </a:lnTo>
                <a:cubicBezTo>
                  <a:pt x="1435398" y="353507"/>
                  <a:pt x="1435398" y="353507"/>
                  <a:pt x="1433162" y="351269"/>
                </a:cubicBezTo>
                <a:cubicBezTo>
                  <a:pt x="1433162" y="349032"/>
                  <a:pt x="1430927" y="349032"/>
                  <a:pt x="1428691" y="344557"/>
                </a:cubicBezTo>
                <a:cubicBezTo>
                  <a:pt x="1426455" y="344557"/>
                  <a:pt x="1426455" y="340082"/>
                  <a:pt x="1421983" y="337845"/>
                </a:cubicBezTo>
                <a:cubicBezTo>
                  <a:pt x="1419747" y="333370"/>
                  <a:pt x="1419747" y="333370"/>
                  <a:pt x="1421983" y="335608"/>
                </a:cubicBezTo>
                <a:cubicBezTo>
                  <a:pt x="1417512" y="328895"/>
                  <a:pt x="1415276" y="326658"/>
                  <a:pt x="1413040" y="322183"/>
                </a:cubicBezTo>
                <a:lnTo>
                  <a:pt x="1411994" y="321735"/>
                </a:lnTo>
                <a:lnTo>
                  <a:pt x="1411084" y="321344"/>
                </a:lnTo>
                <a:cubicBezTo>
                  <a:pt x="1411363" y="322183"/>
                  <a:pt x="1411922" y="323302"/>
                  <a:pt x="1410804" y="322183"/>
                </a:cubicBezTo>
                <a:lnTo>
                  <a:pt x="1402151" y="310533"/>
                </a:lnTo>
                <a:lnTo>
                  <a:pt x="1399117" y="308968"/>
                </a:lnTo>
                <a:cubicBezTo>
                  <a:pt x="1397000" y="305694"/>
                  <a:pt x="1396471" y="304057"/>
                  <a:pt x="1395677" y="302147"/>
                </a:cubicBezTo>
                <a:lnTo>
                  <a:pt x="1394837" y="300733"/>
                </a:lnTo>
                <a:lnTo>
                  <a:pt x="1381738" y="284148"/>
                </a:lnTo>
                <a:lnTo>
                  <a:pt x="1381299" y="283679"/>
                </a:lnTo>
                <a:lnTo>
                  <a:pt x="1387475" y="292101"/>
                </a:lnTo>
                <a:lnTo>
                  <a:pt x="1377097" y="279128"/>
                </a:lnTo>
                <a:lnTo>
                  <a:pt x="1368323" y="268486"/>
                </a:lnTo>
                <a:cubicBezTo>
                  <a:pt x="1367205" y="268486"/>
                  <a:pt x="1368323" y="269605"/>
                  <a:pt x="1369441" y="270724"/>
                </a:cubicBezTo>
                <a:lnTo>
                  <a:pt x="1370559" y="272961"/>
                </a:lnTo>
                <a:lnTo>
                  <a:pt x="1363852" y="266249"/>
                </a:lnTo>
                <a:cubicBezTo>
                  <a:pt x="1363852" y="266249"/>
                  <a:pt x="1366088" y="266249"/>
                  <a:pt x="1366088" y="266249"/>
                </a:cubicBezTo>
                <a:lnTo>
                  <a:pt x="1360897" y="261054"/>
                </a:lnTo>
                <a:lnTo>
                  <a:pt x="1359536" y="260033"/>
                </a:lnTo>
                <a:lnTo>
                  <a:pt x="1359633" y="259790"/>
                </a:lnTo>
                <a:lnTo>
                  <a:pt x="1350437" y="250587"/>
                </a:lnTo>
                <a:cubicBezTo>
                  <a:pt x="1339258" y="239400"/>
                  <a:pt x="1341494" y="243875"/>
                  <a:pt x="1337022" y="241637"/>
                </a:cubicBezTo>
                <a:lnTo>
                  <a:pt x="1334787" y="239400"/>
                </a:lnTo>
                <a:lnTo>
                  <a:pt x="1337581" y="239959"/>
                </a:lnTo>
                <a:cubicBezTo>
                  <a:pt x="1338140" y="239959"/>
                  <a:pt x="1338140" y="239400"/>
                  <a:pt x="1337022" y="237163"/>
                </a:cubicBezTo>
                <a:lnTo>
                  <a:pt x="1325848" y="228218"/>
                </a:lnTo>
                <a:lnTo>
                  <a:pt x="1325843" y="228213"/>
                </a:lnTo>
                <a:lnTo>
                  <a:pt x="1325843" y="228214"/>
                </a:lnTo>
                <a:lnTo>
                  <a:pt x="1323607" y="225976"/>
                </a:lnTo>
                <a:cubicBezTo>
                  <a:pt x="1328079" y="230451"/>
                  <a:pt x="1330315" y="230451"/>
                  <a:pt x="1334786" y="234925"/>
                </a:cubicBezTo>
                <a:cubicBezTo>
                  <a:pt x="1334786" y="234925"/>
                  <a:pt x="1332550" y="232688"/>
                  <a:pt x="1332550" y="232688"/>
                </a:cubicBezTo>
                <a:cubicBezTo>
                  <a:pt x="1325843" y="228213"/>
                  <a:pt x="1314664" y="219264"/>
                  <a:pt x="1307956" y="212552"/>
                </a:cubicBezTo>
                <a:cubicBezTo>
                  <a:pt x="1310192" y="212552"/>
                  <a:pt x="1316900" y="219264"/>
                  <a:pt x="1314664" y="217026"/>
                </a:cubicBezTo>
                <a:lnTo>
                  <a:pt x="1325711" y="225787"/>
                </a:lnTo>
                <a:lnTo>
                  <a:pt x="1333948" y="233807"/>
                </a:lnTo>
                <a:cubicBezTo>
                  <a:pt x="1339258" y="238281"/>
                  <a:pt x="1344847" y="242756"/>
                  <a:pt x="1345965" y="243875"/>
                </a:cubicBezTo>
                <a:cubicBezTo>
                  <a:pt x="1339258" y="237163"/>
                  <a:pt x="1334227" y="232688"/>
                  <a:pt x="1329476" y="228773"/>
                </a:cubicBezTo>
                <a:lnTo>
                  <a:pt x="1325711" y="225787"/>
                </a:lnTo>
                <a:lnTo>
                  <a:pt x="1323607" y="223738"/>
                </a:lnTo>
                <a:lnTo>
                  <a:pt x="1316698" y="216824"/>
                </a:lnTo>
                <a:lnTo>
                  <a:pt x="1309915" y="210962"/>
                </a:lnTo>
                <a:lnTo>
                  <a:pt x="1307347" y="208919"/>
                </a:lnTo>
                <a:lnTo>
                  <a:pt x="1298516" y="202607"/>
                </a:lnTo>
                <a:lnTo>
                  <a:pt x="1298175" y="202204"/>
                </a:lnTo>
                <a:lnTo>
                  <a:pt x="1295692" y="200576"/>
                </a:lnTo>
                <a:lnTo>
                  <a:pt x="1296988" y="201613"/>
                </a:lnTo>
                <a:lnTo>
                  <a:pt x="1295690" y="200575"/>
                </a:lnTo>
                <a:lnTo>
                  <a:pt x="1292613" y="198557"/>
                </a:lnTo>
                <a:lnTo>
                  <a:pt x="1290709" y="196890"/>
                </a:lnTo>
                <a:lnTo>
                  <a:pt x="1291084" y="196890"/>
                </a:lnTo>
                <a:lnTo>
                  <a:pt x="1292224" y="196890"/>
                </a:lnTo>
                <a:lnTo>
                  <a:pt x="1291800" y="196552"/>
                </a:lnTo>
                <a:lnTo>
                  <a:pt x="1286437" y="192974"/>
                </a:lnTo>
                <a:cubicBezTo>
                  <a:pt x="1283921" y="190737"/>
                  <a:pt x="1281127" y="187940"/>
                  <a:pt x="1278891" y="185703"/>
                </a:cubicBezTo>
                <a:lnTo>
                  <a:pt x="1278848" y="185694"/>
                </a:lnTo>
                <a:lnTo>
                  <a:pt x="1278891" y="185738"/>
                </a:lnTo>
                <a:lnTo>
                  <a:pt x="1278816" y="185688"/>
                </a:lnTo>
                <a:lnTo>
                  <a:pt x="1276096" y="185144"/>
                </a:lnTo>
                <a:cubicBezTo>
                  <a:pt x="1275537" y="185144"/>
                  <a:pt x="1274419" y="184584"/>
                  <a:pt x="1269947" y="181228"/>
                </a:cubicBezTo>
                <a:lnTo>
                  <a:pt x="1284589" y="191694"/>
                </a:lnTo>
                <a:lnTo>
                  <a:pt x="1285598" y="192415"/>
                </a:lnTo>
                <a:lnTo>
                  <a:pt x="1285071" y="192080"/>
                </a:lnTo>
                <a:lnTo>
                  <a:pt x="1261004" y="176753"/>
                </a:lnTo>
                <a:cubicBezTo>
                  <a:pt x="1263240" y="176753"/>
                  <a:pt x="1265476" y="178991"/>
                  <a:pt x="1267711" y="181228"/>
                </a:cubicBezTo>
                <a:cubicBezTo>
                  <a:pt x="1265476" y="178991"/>
                  <a:pt x="1261004" y="176753"/>
                  <a:pt x="1254297" y="172279"/>
                </a:cubicBezTo>
                <a:lnTo>
                  <a:pt x="1243341" y="164448"/>
                </a:lnTo>
                <a:lnTo>
                  <a:pt x="1242279" y="163609"/>
                </a:lnTo>
                <a:cubicBezTo>
                  <a:pt x="1240323" y="162210"/>
                  <a:pt x="1238646" y="161092"/>
                  <a:pt x="1238646" y="161092"/>
                </a:cubicBezTo>
                <a:lnTo>
                  <a:pt x="1243341" y="164448"/>
                </a:lnTo>
                <a:lnTo>
                  <a:pt x="1247589" y="167804"/>
                </a:lnTo>
                <a:cubicBezTo>
                  <a:pt x="1240882" y="161092"/>
                  <a:pt x="1225231" y="154380"/>
                  <a:pt x="1220759" y="149905"/>
                </a:cubicBezTo>
                <a:cubicBezTo>
                  <a:pt x="1216288" y="147667"/>
                  <a:pt x="1222995" y="152142"/>
                  <a:pt x="1218523" y="149905"/>
                </a:cubicBezTo>
                <a:cubicBezTo>
                  <a:pt x="1216288" y="147667"/>
                  <a:pt x="1211816" y="145430"/>
                  <a:pt x="1207344" y="143193"/>
                </a:cubicBezTo>
                <a:cubicBezTo>
                  <a:pt x="1202873" y="140955"/>
                  <a:pt x="1209580" y="143193"/>
                  <a:pt x="1216288" y="147667"/>
                </a:cubicBezTo>
                <a:cubicBezTo>
                  <a:pt x="1216288" y="145430"/>
                  <a:pt x="1209580" y="143193"/>
                  <a:pt x="1202873" y="138718"/>
                </a:cubicBezTo>
                <a:lnTo>
                  <a:pt x="1191917" y="132453"/>
                </a:lnTo>
                <a:lnTo>
                  <a:pt x="1196165" y="134243"/>
                </a:lnTo>
                <a:cubicBezTo>
                  <a:pt x="1193929" y="132006"/>
                  <a:pt x="1187222" y="129768"/>
                  <a:pt x="1180514" y="125294"/>
                </a:cubicBezTo>
                <a:cubicBezTo>
                  <a:pt x="1178279" y="125294"/>
                  <a:pt x="1178279" y="125294"/>
                  <a:pt x="1178279" y="123056"/>
                </a:cubicBezTo>
                <a:cubicBezTo>
                  <a:pt x="1173807" y="120819"/>
                  <a:pt x="1171571" y="120819"/>
                  <a:pt x="1171571" y="120819"/>
                </a:cubicBezTo>
                <a:cubicBezTo>
                  <a:pt x="1164864" y="118581"/>
                  <a:pt x="1160392" y="114107"/>
                  <a:pt x="1151449" y="109632"/>
                </a:cubicBezTo>
                <a:cubicBezTo>
                  <a:pt x="1151449" y="109632"/>
                  <a:pt x="1146977" y="107395"/>
                  <a:pt x="1153685" y="109632"/>
                </a:cubicBezTo>
                <a:cubicBezTo>
                  <a:pt x="1151449" y="109632"/>
                  <a:pt x="1146977" y="107395"/>
                  <a:pt x="1144741" y="105157"/>
                </a:cubicBezTo>
                <a:cubicBezTo>
                  <a:pt x="1153685" y="111869"/>
                  <a:pt x="1138034" y="102920"/>
                  <a:pt x="1133562" y="102920"/>
                </a:cubicBezTo>
                <a:cubicBezTo>
                  <a:pt x="1131326" y="100682"/>
                  <a:pt x="1131326" y="100682"/>
                  <a:pt x="1126855" y="98445"/>
                </a:cubicBezTo>
                <a:cubicBezTo>
                  <a:pt x="1122383" y="96208"/>
                  <a:pt x="1129090" y="100682"/>
                  <a:pt x="1122383" y="98445"/>
                </a:cubicBezTo>
                <a:cubicBezTo>
                  <a:pt x="1120147" y="96208"/>
                  <a:pt x="1124619" y="98445"/>
                  <a:pt x="1122383" y="96208"/>
                </a:cubicBezTo>
                <a:cubicBezTo>
                  <a:pt x="1113440" y="93970"/>
                  <a:pt x="1120147" y="96208"/>
                  <a:pt x="1113440" y="93970"/>
                </a:cubicBezTo>
                <a:cubicBezTo>
                  <a:pt x="1114558" y="93970"/>
                  <a:pt x="1113999" y="93970"/>
                  <a:pt x="1113161" y="93970"/>
                </a:cubicBezTo>
                <a:lnTo>
                  <a:pt x="1111610" y="93970"/>
                </a:lnTo>
                <a:lnTo>
                  <a:pt x="1106732" y="91733"/>
                </a:lnTo>
                <a:cubicBezTo>
                  <a:pt x="1106732" y="91733"/>
                  <a:pt x="1106732" y="91733"/>
                  <a:pt x="1108968" y="91733"/>
                </a:cubicBezTo>
                <a:cubicBezTo>
                  <a:pt x="1108968" y="91733"/>
                  <a:pt x="1104496" y="89495"/>
                  <a:pt x="1102261" y="89495"/>
                </a:cubicBezTo>
                <a:cubicBezTo>
                  <a:pt x="1093317" y="87258"/>
                  <a:pt x="1104496" y="89495"/>
                  <a:pt x="1095553" y="87258"/>
                </a:cubicBezTo>
                <a:cubicBezTo>
                  <a:pt x="1097789" y="87258"/>
                  <a:pt x="1102261" y="89495"/>
                  <a:pt x="1100025" y="87258"/>
                </a:cubicBezTo>
                <a:cubicBezTo>
                  <a:pt x="1106732" y="89495"/>
                  <a:pt x="1106732" y="91733"/>
                  <a:pt x="1111204" y="91733"/>
                </a:cubicBezTo>
                <a:cubicBezTo>
                  <a:pt x="1111204" y="91733"/>
                  <a:pt x="1104496" y="89495"/>
                  <a:pt x="1100025" y="87258"/>
                </a:cubicBezTo>
                <a:cubicBezTo>
                  <a:pt x="1106732" y="89495"/>
                  <a:pt x="1093317" y="85021"/>
                  <a:pt x="1091082" y="82783"/>
                </a:cubicBezTo>
                <a:cubicBezTo>
                  <a:pt x="1086610" y="80546"/>
                  <a:pt x="1079902" y="78309"/>
                  <a:pt x="1073195" y="76071"/>
                </a:cubicBezTo>
                <a:lnTo>
                  <a:pt x="1064449" y="74613"/>
                </a:lnTo>
                <a:lnTo>
                  <a:pt x="1063626" y="74613"/>
                </a:lnTo>
                <a:lnTo>
                  <a:pt x="1063524" y="74562"/>
                </a:lnTo>
                <a:lnTo>
                  <a:pt x="1062016" y="76071"/>
                </a:lnTo>
                <a:cubicBezTo>
                  <a:pt x="1059780" y="74953"/>
                  <a:pt x="1059221" y="74393"/>
                  <a:pt x="1058942" y="73834"/>
                </a:cubicBezTo>
                <a:lnTo>
                  <a:pt x="1058292" y="72793"/>
                </a:lnTo>
                <a:lnTo>
                  <a:pt x="1058051" y="72695"/>
                </a:lnTo>
                <a:lnTo>
                  <a:pt x="1053239" y="70735"/>
                </a:lnTo>
                <a:lnTo>
                  <a:pt x="1052808" y="70648"/>
                </a:lnTo>
                <a:lnTo>
                  <a:pt x="1056698" y="73026"/>
                </a:lnTo>
                <a:lnTo>
                  <a:pt x="1050153" y="70117"/>
                </a:lnTo>
                <a:lnTo>
                  <a:pt x="1046365" y="69359"/>
                </a:lnTo>
                <a:cubicBezTo>
                  <a:pt x="1039658" y="67122"/>
                  <a:pt x="1030714" y="64884"/>
                  <a:pt x="1021771" y="62647"/>
                </a:cubicBezTo>
                <a:cubicBezTo>
                  <a:pt x="1021771" y="62647"/>
                  <a:pt x="1026243" y="64884"/>
                  <a:pt x="1024007" y="64884"/>
                </a:cubicBezTo>
                <a:cubicBezTo>
                  <a:pt x="1017299" y="62647"/>
                  <a:pt x="1024007" y="64884"/>
                  <a:pt x="1017299" y="62647"/>
                </a:cubicBezTo>
                <a:cubicBezTo>
                  <a:pt x="1017299" y="62647"/>
                  <a:pt x="1021771" y="62647"/>
                  <a:pt x="1019535" y="62647"/>
                </a:cubicBezTo>
                <a:cubicBezTo>
                  <a:pt x="1019535" y="62647"/>
                  <a:pt x="1019535" y="62647"/>
                  <a:pt x="1017299" y="60409"/>
                </a:cubicBezTo>
                <a:cubicBezTo>
                  <a:pt x="1012828" y="60409"/>
                  <a:pt x="1017299" y="62647"/>
                  <a:pt x="1015064" y="62647"/>
                </a:cubicBezTo>
                <a:cubicBezTo>
                  <a:pt x="1012828" y="60409"/>
                  <a:pt x="1003884" y="58172"/>
                  <a:pt x="1003884" y="58172"/>
                </a:cubicBezTo>
                <a:cubicBezTo>
                  <a:pt x="997177" y="58172"/>
                  <a:pt x="994941" y="55935"/>
                  <a:pt x="988234" y="55935"/>
                </a:cubicBezTo>
                <a:cubicBezTo>
                  <a:pt x="983762" y="53697"/>
                  <a:pt x="977055" y="51460"/>
                  <a:pt x="970347" y="51460"/>
                </a:cubicBezTo>
                <a:cubicBezTo>
                  <a:pt x="963640" y="49223"/>
                  <a:pt x="956932" y="49223"/>
                  <a:pt x="954696" y="49223"/>
                </a:cubicBezTo>
                <a:cubicBezTo>
                  <a:pt x="947989" y="46985"/>
                  <a:pt x="943517" y="46985"/>
                  <a:pt x="941281" y="46985"/>
                </a:cubicBezTo>
                <a:cubicBezTo>
                  <a:pt x="934574" y="44748"/>
                  <a:pt x="943517" y="46985"/>
                  <a:pt x="939046" y="46985"/>
                </a:cubicBezTo>
                <a:cubicBezTo>
                  <a:pt x="932338" y="44748"/>
                  <a:pt x="934574" y="46985"/>
                  <a:pt x="927867" y="44748"/>
                </a:cubicBezTo>
                <a:cubicBezTo>
                  <a:pt x="925631" y="44748"/>
                  <a:pt x="930102" y="44748"/>
                  <a:pt x="925631" y="44748"/>
                </a:cubicBezTo>
                <a:cubicBezTo>
                  <a:pt x="921159" y="44748"/>
                  <a:pt x="918923" y="42510"/>
                  <a:pt x="916687" y="42510"/>
                </a:cubicBezTo>
                <a:cubicBezTo>
                  <a:pt x="925631" y="44748"/>
                  <a:pt x="918923" y="44748"/>
                  <a:pt x="921159" y="44748"/>
                </a:cubicBezTo>
                <a:cubicBezTo>
                  <a:pt x="925631" y="44748"/>
                  <a:pt x="918923" y="44748"/>
                  <a:pt x="912216" y="44748"/>
                </a:cubicBezTo>
                <a:cubicBezTo>
                  <a:pt x="921159" y="44748"/>
                  <a:pt x="914452" y="44748"/>
                  <a:pt x="912216" y="42510"/>
                </a:cubicBezTo>
                <a:cubicBezTo>
                  <a:pt x="914452" y="44748"/>
                  <a:pt x="905508" y="42510"/>
                  <a:pt x="903272" y="42510"/>
                </a:cubicBezTo>
                <a:lnTo>
                  <a:pt x="889001" y="42510"/>
                </a:lnTo>
                <a:lnTo>
                  <a:pt x="889001" y="42863"/>
                </a:lnTo>
                <a:lnTo>
                  <a:pt x="886533" y="42510"/>
                </a:lnTo>
                <a:lnTo>
                  <a:pt x="883150" y="42510"/>
                </a:lnTo>
                <a:cubicBezTo>
                  <a:pt x="876443" y="40273"/>
                  <a:pt x="869735" y="40273"/>
                  <a:pt x="860792" y="40273"/>
                </a:cubicBezTo>
                <a:cubicBezTo>
                  <a:pt x="865263" y="42510"/>
                  <a:pt x="869735" y="40273"/>
                  <a:pt x="869735" y="42510"/>
                </a:cubicBezTo>
                <a:cubicBezTo>
                  <a:pt x="863028" y="40273"/>
                  <a:pt x="858556" y="40273"/>
                  <a:pt x="856320" y="40273"/>
                </a:cubicBezTo>
                <a:cubicBezTo>
                  <a:pt x="851849" y="40273"/>
                  <a:pt x="854084" y="40273"/>
                  <a:pt x="849613" y="40273"/>
                </a:cubicBezTo>
                <a:cubicBezTo>
                  <a:pt x="845141" y="40273"/>
                  <a:pt x="856320" y="40273"/>
                  <a:pt x="854084" y="42510"/>
                </a:cubicBezTo>
                <a:lnTo>
                  <a:pt x="868849" y="43988"/>
                </a:lnTo>
                <a:lnTo>
                  <a:pt x="870014" y="44468"/>
                </a:lnTo>
                <a:cubicBezTo>
                  <a:pt x="872530" y="44748"/>
                  <a:pt x="875325" y="44748"/>
                  <a:pt x="876443" y="44748"/>
                </a:cubicBezTo>
                <a:cubicBezTo>
                  <a:pt x="878678" y="44748"/>
                  <a:pt x="867499" y="42510"/>
                  <a:pt x="876443" y="42510"/>
                </a:cubicBezTo>
                <a:lnTo>
                  <a:pt x="883150" y="42510"/>
                </a:lnTo>
                <a:cubicBezTo>
                  <a:pt x="885386" y="44748"/>
                  <a:pt x="887622" y="44748"/>
                  <a:pt x="889858" y="44748"/>
                </a:cubicBezTo>
                <a:cubicBezTo>
                  <a:pt x="894329" y="44748"/>
                  <a:pt x="898801" y="46985"/>
                  <a:pt x="903272" y="46985"/>
                </a:cubicBezTo>
                <a:cubicBezTo>
                  <a:pt x="914452" y="46985"/>
                  <a:pt x="925631" y="49223"/>
                  <a:pt x="939046" y="51460"/>
                </a:cubicBezTo>
                <a:cubicBezTo>
                  <a:pt x="941281" y="51460"/>
                  <a:pt x="943517" y="51460"/>
                  <a:pt x="947989" y="53697"/>
                </a:cubicBezTo>
                <a:lnTo>
                  <a:pt x="947989" y="53829"/>
                </a:lnTo>
                <a:lnTo>
                  <a:pt x="947430" y="53697"/>
                </a:lnTo>
                <a:cubicBezTo>
                  <a:pt x="944076" y="53138"/>
                  <a:pt x="940164" y="52579"/>
                  <a:pt x="934574" y="51460"/>
                </a:cubicBezTo>
                <a:cubicBezTo>
                  <a:pt x="932338" y="51460"/>
                  <a:pt x="923395" y="49223"/>
                  <a:pt x="912216" y="49223"/>
                </a:cubicBezTo>
                <a:lnTo>
                  <a:pt x="899797" y="47447"/>
                </a:lnTo>
                <a:lnTo>
                  <a:pt x="898801" y="46985"/>
                </a:lnTo>
                <a:lnTo>
                  <a:pt x="896565" y="46985"/>
                </a:lnTo>
                <a:cubicBezTo>
                  <a:pt x="892093" y="46985"/>
                  <a:pt x="885386" y="46985"/>
                  <a:pt x="880914" y="44748"/>
                </a:cubicBezTo>
                <a:cubicBezTo>
                  <a:pt x="885386" y="46985"/>
                  <a:pt x="892093" y="46985"/>
                  <a:pt x="887622" y="46985"/>
                </a:cubicBezTo>
                <a:cubicBezTo>
                  <a:pt x="890976" y="46985"/>
                  <a:pt x="892652" y="46985"/>
                  <a:pt x="894050" y="46985"/>
                </a:cubicBezTo>
                <a:lnTo>
                  <a:pt x="896565" y="46985"/>
                </a:lnTo>
                <a:lnTo>
                  <a:pt x="899797" y="47447"/>
                </a:lnTo>
                <a:lnTo>
                  <a:pt x="900233" y="47649"/>
                </a:lnTo>
                <a:cubicBezTo>
                  <a:pt x="902801" y="48226"/>
                  <a:pt x="907334" y="49039"/>
                  <a:pt x="910177" y="49498"/>
                </a:cubicBezTo>
                <a:lnTo>
                  <a:pt x="912182" y="49774"/>
                </a:lnTo>
                <a:lnTo>
                  <a:pt x="918923" y="51460"/>
                </a:lnTo>
                <a:cubicBezTo>
                  <a:pt x="918923" y="51460"/>
                  <a:pt x="912216" y="51460"/>
                  <a:pt x="905508" y="49223"/>
                </a:cubicBezTo>
                <a:cubicBezTo>
                  <a:pt x="903272" y="49223"/>
                  <a:pt x="903272" y="51460"/>
                  <a:pt x="907744" y="51460"/>
                </a:cubicBezTo>
                <a:lnTo>
                  <a:pt x="909980" y="51460"/>
                </a:lnTo>
                <a:cubicBezTo>
                  <a:pt x="907744" y="51460"/>
                  <a:pt x="907744" y="53697"/>
                  <a:pt x="909980" y="53697"/>
                </a:cubicBezTo>
                <a:cubicBezTo>
                  <a:pt x="912216" y="53697"/>
                  <a:pt x="901037" y="53697"/>
                  <a:pt x="903272" y="51460"/>
                </a:cubicBezTo>
                <a:lnTo>
                  <a:pt x="901037" y="51460"/>
                </a:lnTo>
                <a:cubicBezTo>
                  <a:pt x="901037" y="53697"/>
                  <a:pt x="907744" y="53697"/>
                  <a:pt x="898801" y="53697"/>
                </a:cubicBezTo>
                <a:lnTo>
                  <a:pt x="901037" y="53697"/>
                </a:lnTo>
                <a:cubicBezTo>
                  <a:pt x="901037" y="53697"/>
                  <a:pt x="901596" y="53697"/>
                  <a:pt x="901596" y="53697"/>
                </a:cubicBezTo>
                <a:lnTo>
                  <a:pt x="909980" y="53697"/>
                </a:lnTo>
                <a:lnTo>
                  <a:pt x="912216" y="53697"/>
                </a:lnTo>
                <a:lnTo>
                  <a:pt x="913400" y="54290"/>
                </a:lnTo>
                <a:lnTo>
                  <a:pt x="913159" y="54641"/>
                </a:lnTo>
                <a:cubicBezTo>
                  <a:pt x="913473" y="54956"/>
                  <a:pt x="914451" y="55376"/>
                  <a:pt x="916687" y="55935"/>
                </a:cubicBezTo>
                <a:cubicBezTo>
                  <a:pt x="921159" y="55935"/>
                  <a:pt x="925631" y="55935"/>
                  <a:pt x="927867" y="55935"/>
                </a:cubicBezTo>
                <a:lnTo>
                  <a:pt x="930102" y="55935"/>
                </a:lnTo>
                <a:cubicBezTo>
                  <a:pt x="932338" y="55935"/>
                  <a:pt x="934574" y="58172"/>
                  <a:pt x="936810" y="58172"/>
                </a:cubicBezTo>
                <a:cubicBezTo>
                  <a:pt x="939046" y="58172"/>
                  <a:pt x="938487" y="58172"/>
                  <a:pt x="938207" y="58172"/>
                </a:cubicBezTo>
                <a:lnTo>
                  <a:pt x="939859" y="58172"/>
                </a:lnTo>
                <a:lnTo>
                  <a:pt x="943517" y="59011"/>
                </a:lnTo>
                <a:cubicBezTo>
                  <a:pt x="948548" y="59850"/>
                  <a:pt x="953579" y="60409"/>
                  <a:pt x="956932" y="60409"/>
                </a:cubicBezTo>
                <a:cubicBezTo>
                  <a:pt x="954696" y="60409"/>
                  <a:pt x="963640" y="62647"/>
                  <a:pt x="965875" y="64884"/>
                </a:cubicBezTo>
                <a:lnTo>
                  <a:pt x="963231" y="64884"/>
                </a:lnTo>
                <a:lnTo>
                  <a:pt x="963613" y="65088"/>
                </a:lnTo>
                <a:lnTo>
                  <a:pt x="963001" y="64884"/>
                </a:lnTo>
                <a:lnTo>
                  <a:pt x="959168" y="64884"/>
                </a:lnTo>
                <a:cubicBezTo>
                  <a:pt x="965875" y="64884"/>
                  <a:pt x="979290" y="67122"/>
                  <a:pt x="985998" y="69359"/>
                </a:cubicBezTo>
                <a:cubicBezTo>
                  <a:pt x="983762" y="69359"/>
                  <a:pt x="977055" y="67122"/>
                  <a:pt x="972583" y="67122"/>
                </a:cubicBezTo>
                <a:cubicBezTo>
                  <a:pt x="977055" y="69359"/>
                  <a:pt x="981526" y="69359"/>
                  <a:pt x="992705" y="71596"/>
                </a:cubicBezTo>
                <a:cubicBezTo>
                  <a:pt x="992705" y="71596"/>
                  <a:pt x="988234" y="69359"/>
                  <a:pt x="985998" y="69359"/>
                </a:cubicBezTo>
                <a:cubicBezTo>
                  <a:pt x="988234" y="69359"/>
                  <a:pt x="994941" y="71596"/>
                  <a:pt x="990470" y="69359"/>
                </a:cubicBezTo>
                <a:cubicBezTo>
                  <a:pt x="999413" y="71596"/>
                  <a:pt x="994941" y="71596"/>
                  <a:pt x="994941" y="71596"/>
                </a:cubicBezTo>
                <a:cubicBezTo>
                  <a:pt x="997177" y="73834"/>
                  <a:pt x="1003884" y="73834"/>
                  <a:pt x="1006120" y="73834"/>
                </a:cubicBezTo>
                <a:cubicBezTo>
                  <a:pt x="1003884" y="73834"/>
                  <a:pt x="999413" y="73834"/>
                  <a:pt x="997177" y="71596"/>
                </a:cubicBezTo>
                <a:cubicBezTo>
                  <a:pt x="999413" y="71596"/>
                  <a:pt x="1001649" y="71596"/>
                  <a:pt x="1008356" y="73834"/>
                </a:cubicBezTo>
                <a:cubicBezTo>
                  <a:pt x="1008356" y="73834"/>
                  <a:pt x="1015064" y="76071"/>
                  <a:pt x="1015064" y="76071"/>
                </a:cubicBezTo>
                <a:cubicBezTo>
                  <a:pt x="1019535" y="78309"/>
                  <a:pt x="1019535" y="78309"/>
                  <a:pt x="1021771" y="78309"/>
                </a:cubicBezTo>
                <a:cubicBezTo>
                  <a:pt x="1019535" y="78309"/>
                  <a:pt x="1021771" y="78309"/>
                  <a:pt x="1024007" y="80546"/>
                </a:cubicBezTo>
                <a:cubicBezTo>
                  <a:pt x="1032950" y="82783"/>
                  <a:pt x="1041893" y="82783"/>
                  <a:pt x="1032950" y="80546"/>
                </a:cubicBezTo>
                <a:cubicBezTo>
                  <a:pt x="1035186" y="80546"/>
                  <a:pt x="1037422" y="82783"/>
                  <a:pt x="1039658" y="82783"/>
                </a:cubicBezTo>
                <a:cubicBezTo>
                  <a:pt x="1044129" y="85021"/>
                  <a:pt x="1048601" y="85021"/>
                  <a:pt x="1050837" y="87258"/>
                </a:cubicBezTo>
                <a:lnTo>
                  <a:pt x="1047260" y="86363"/>
                </a:lnTo>
                <a:lnTo>
                  <a:pt x="1046924" y="86139"/>
                </a:lnTo>
                <a:cubicBezTo>
                  <a:pt x="1045247" y="85580"/>
                  <a:pt x="1043011" y="85021"/>
                  <a:pt x="1041893" y="85021"/>
                </a:cubicBezTo>
                <a:lnTo>
                  <a:pt x="1047260" y="86363"/>
                </a:lnTo>
                <a:lnTo>
                  <a:pt x="1048601" y="87258"/>
                </a:lnTo>
                <a:cubicBezTo>
                  <a:pt x="1053073" y="89496"/>
                  <a:pt x="1055867" y="90614"/>
                  <a:pt x="1058662" y="91453"/>
                </a:cubicBezTo>
                <a:lnTo>
                  <a:pt x="1064373" y="92882"/>
                </a:lnTo>
                <a:lnTo>
                  <a:pt x="1077667" y="98445"/>
                </a:lnTo>
                <a:cubicBezTo>
                  <a:pt x="1073195" y="98445"/>
                  <a:pt x="1064252" y="93970"/>
                  <a:pt x="1059780" y="91733"/>
                </a:cubicBezTo>
                <a:cubicBezTo>
                  <a:pt x="1055308" y="91733"/>
                  <a:pt x="1068723" y="96208"/>
                  <a:pt x="1064252" y="93970"/>
                </a:cubicBezTo>
                <a:cubicBezTo>
                  <a:pt x="1077667" y="98445"/>
                  <a:pt x="1084374" y="102920"/>
                  <a:pt x="1093317" y="105157"/>
                </a:cubicBezTo>
                <a:lnTo>
                  <a:pt x="1098441" y="107208"/>
                </a:lnTo>
                <a:lnTo>
                  <a:pt x="1097789" y="107395"/>
                </a:lnTo>
                <a:lnTo>
                  <a:pt x="1099201" y="107512"/>
                </a:lnTo>
                <a:lnTo>
                  <a:pt x="1104496" y="109632"/>
                </a:lnTo>
                <a:cubicBezTo>
                  <a:pt x="1104496" y="109632"/>
                  <a:pt x="1102820" y="108513"/>
                  <a:pt x="1101143" y="107674"/>
                </a:cubicBezTo>
                <a:lnTo>
                  <a:pt x="1099201" y="107512"/>
                </a:lnTo>
                <a:lnTo>
                  <a:pt x="1098441" y="107208"/>
                </a:lnTo>
                <a:lnTo>
                  <a:pt x="1099745" y="106835"/>
                </a:lnTo>
                <a:cubicBezTo>
                  <a:pt x="1101702" y="107395"/>
                  <a:pt x="1104497" y="108513"/>
                  <a:pt x="1106732" y="109632"/>
                </a:cubicBezTo>
                <a:cubicBezTo>
                  <a:pt x="1106732" y="109632"/>
                  <a:pt x="1097789" y="105157"/>
                  <a:pt x="1097789" y="105157"/>
                </a:cubicBezTo>
                <a:cubicBezTo>
                  <a:pt x="1095553" y="105157"/>
                  <a:pt x="1100025" y="105157"/>
                  <a:pt x="1095553" y="105157"/>
                </a:cubicBezTo>
                <a:cubicBezTo>
                  <a:pt x="1091082" y="102920"/>
                  <a:pt x="1100025" y="105157"/>
                  <a:pt x="1095553" y="102920"/>
                </a:cubicBezTo>
                <a:cubicBezTo>
                  <a:pt x="1097789" y="105157"/>
                  <a:pt x="1106732" y="107395"/>
                  <a:pt x="1106732" y="107395"/>
                </a:cubicBezTo>
                <a:lnTo>
                  <a:pt x="1114781" y="111422"/>
                </a:lnTo>
                <a:lnTo>
                  <a:pt x="1108968" y="109632"/>
                </a:lnTo>
                <a:cubicBezTo>
                  <a:pt x="1115676" y="111869"/>
                  <a:pt x="1120147" y="114107"/>
                  <a:pt x="1129090" y="118581"/>
                </a:cubicBezTo>
                <a:cubicBezTo>
                  <a:pt x="1131326" y="118581"/>
                  <a:pt x="1129090" y="118581"/>
                  <a:pt x="1126855" y="116344"/>
                </a:cubicBezTo>
                <a:cubicBezTo>
                  <a:pt x="1133562" y="118581"/>
                  <a:pt x="1133562" y="120819"/>
                  <a:pt x="1140270" y="123056"/>
                </a:cubicBezTo>
                <a:cubicBezTo>
                  <a:pt x="1144741" y="125294"/>
                  <a:pt x="1140270" y="123056"/>
                  <a:pt x="1138034" y="120819"/>
                </a:cubicBezTo>
                <a:cubicBezTo>
                  <a:pt x="1135798" y="120819"/>
                  <a:pt x="1146977" y="125294"/>
                  <a:pt x="1146977" y="125294"/>
                </a:cubicBezTo>
                <a:cubicBezTo>
                  <a:pt x="1151449" y="127531"/>
                  <a:pt x="1142505" y="125294"/>
                  <a:pt x="1144741" y="125294"/>
                </a:cubicBezTo>
                <a:cubicBezTo>
                  <a:pt x="1151449" y="129768"/>
                  <a:pt x="1151449" y="127531"/>
                  <a:pt x="1155920" y="132006"/>
                </a:cubicBezTo>
                <a:cubicBezTo>
                  <a:pt x="1153685" y="129768"/>
                  <a:pt x="1176043" y="140955"/>
                  <a:pt x="1171571" y="136480"/>
                </a:cubicBezTo>
                <a:cubicBezTo>
                  <a:pt x="1176043" y="138718"/>
                  <a:pt x="1173807" y="138718"/>
                  <a:pt x="1178279" y="140955"/>
                </a:cubicBezTo>
                <a:lnTo>
                  <a:pt x="1181012" y="142198"/>
                </a:lnTo>
                <a:lnTo>
                  <a:pt x="1180514" y="142074"/>
                </a:lnTo>
                <a:lnTo>
                  <a:pt x="1179024" y="141701"/>
                </a:lnTo>
                <a:lnTo>
                  <a:pt x="1176043" y="140955"/>
                </a:lnTo>
                <a:lnTo>
                  <a:pt x="1179583" y="142260"/>
                </a:lnTo>
                <a:lnTo>
                  <a:pt x="1186663" y="144871"/>
                </a:lnTo>
                <a:cubicBezTo>
                  <a:pt x="1189458" y="145989"/>
                  <a:pt x="1190575" y="146549"/>
                  <a:pt x="1187222" y="145430"/>
                </a:cubicBezTo>
                <a:cubicBezTo>
                  <a:pt x="1189458" y="146549"/>
                  <a:pt x="1191135" y="147667"/>
                  <a:pt x="1193370" y="148786"/>
                </a:cubicBezTo>
                <a:lnTo>
                  <a:pt x="1197563" y="151583"/>
                </a:lnTo>
                <a:cubicBezTo>
                  <a:pt x="1201196" y="153820"/>
                  <a:pt x="1203990" y="155498"/>
                  <a:pt x="1205108" y="156617"/>
                </a:cubicBezTo>
                <a:lnTo>
                  <a:pt x="1209579" y="161091"/>
                </a:lnTo>
                <a:lnTo>
                  <a:pt x="1205108" y="158854"/>
                </a:lnTo>
                <a:cubicBezTo>
                  <a:pt x="1205108" y="158854"/>
                  <a:pt x="1207344" y="158854"/>
                  <a:pt x="1209580" y="161092"/>
                </a:cubicBezTo>
                <a:lnTo>
                  <a:pt x="1209579" y="161091"/>
                </a:lnTo>
                <a:lnTo>
                  <a:pt x="1209580" y="161092"/>
                </a:lnTo>
                <a:cubicBezTo>
                  <a:pt x="1211816" y="162211"/>
                  <a:pt x="1214052" y="163329"/>
                  <a:pt x="1214052" y="163329"/>
                </a:cubicBezTo>
                <a:cubicBezTo>
                  <a:pt x="1216288" y="165566"/>
                  <a:pt x="1216288" y="165566"/>
                  <a:pt x="1218523" y="167804"/>
                </a:cubicBezTo>
                <a:cubicBezTo>
                  <a:pt x="1220759" y="167804"/>
                  <a:pt x="1225231" y="170041"/>
                  <a:pt x="1229702" y="172279"/>
                </a:cubicBezTo>
                <a:cubicBezTo>
                  <a:pt x="1231938" y="176753"/>
                  <a:pt x="1225231" y="170041"/>
                  <a:pt x="1222995" y="170041"/>
                </a:cubicBezTo>
                <a:cubicBezTo>
                  <a:pt x="1227467" y="172279"/>
                  <a:pt x="1234174" y="178991"/>
                  <a:pt x="1236410" y="178991"/>
                </a:cubicBezTo>
                <a:cubicBezTo>
                  <a:pt x="1243117" y="183466"/>
                  <a:pt x="1249825" y="187940"/>
                  <a:pt x="1256532" y="192415"/>
                </a:cubicBezTo>
                <a:cubicBezTo>
                  <a:pt x="1263240" y="196890"/>
                  <a:pt x="1267711" y="201365"/>
                  <a:pt x="1272183" y="205839"/>
                </a:cubicBezTo>
                <a:cubicBezTo>
                  <a:pt x="1276655" y="208077"/>
                  <a:pt x="1283362" y="212552"/>
                  <a:pt x="1290070" y="217026"/>
                </a:cubicBezTo>
                <a:cubicBezTo>
                  <a:pt x="1294541" y="221501"/>
                  <a:pt x="1285598" y="214789"/>
                  <a:pt x="1285598" y="214789"/>
                </a:cubicBezTo>
                <a:cubicBezTo>
                  <a:pt x="1285598" y="217026"/>
                  <a:pt x="1301249" y="228213"/>
                  <a:pt x="1296777" y="223738"/>
                </a:cubicBezTo>
                <a:cubicBezTo>
                  <a:pt x="1303485" y="228213"/>
                  <a:pt x="1312428" y="237163"/>
                  <a:pt x="1316900" y="241637"/>
                </a:cubicBezTo>
                <a:cubicBezTo>
                  <a:pt x="1312428" y="239400"/>
                  <a:pt x="1303485" y="230451"/>
                  <a:pt x="1305720" y="232688"/>
                </a:cubicBezTo>
                <a:cubicBezTo>
                  <a:pt x="1305720" y="232688"/>
                  <a:pt x="1310192" y="234925"/>
                  <a:pt x="1310192" y="237163"/>
                </a:cubicBezTo>
                <a:cubicBezTo>
                  <a:pt x="1307956" y="234925"/>
                  <a:pt x="1316900" y="241637"/>
                  <a:pt x="1316900" y="243875"/>
                </a:cubicBezTo>
                <a:lnTo>
                  <a:pt x="1319135" y="246112"/>
                </a:lnTo>
                <a:lnTo>
                  <a:pt x="1319135" y="246858"/>
                </a:lnTo>
                <a:lnTo>
                  <a:pt x="1318017" y="246112"/>
                </a:lnTo>
                <a:cubicBezTo>
                  <a:pt x="1317459" y="246112"/>
                  <a:pt x="1316900" y="246112"/>
                  <a:pt x="1314664" y="243875"/>
                </a:cubicBezTo>
                <a:cubicBezTo>
                  <a:pt x="1316900" y="243875"/>
                  <a:pt x="1314664" y="241637"/>
                  <a:pt x="1312428" y="239400"/>
                </a:cubicBezTo>
                <a:cubicBezTo>
                  <a:pt x="1310192" y="238281"/>
                  <a:pt x="1309074" y="237163"/>
                  <a:pt x="1307677" y="235764"/>
                </a:cubicBezTo>
                <a:lnTo>
                  <a:pt x="1303485" y="232299"/>
                </a:lnTo>
                <a:lnTo>
                  <a:pt x="1303485" y="230451"/>
                </a:lnTo>
                <a:cubicBezTo>
                  <a:pt x="1294541" y="223738"/>
                  <a:pt x="1299013" y="230451"/>
                  <a:pt x="1290070" y="219264"/>
                </a:cubicBezTo>
                <a:cubicBezTo>
                  <a:pt x="1287834" y="219264"/>
                  <a:pt x="1299013" y="230451"/>
                  <a:pt x="1299013" y="228213"/>
                </a:cubicBezTo>
                <a:lnTo>
                  <a:pt x="1301249" y="230451"/>
                </a:lnTo>
                <a:lnTo>
                  <a:pt x="1302367" y="230730"/>
                </a:lnTo>
                <a:lnTo>
                  <a:pt x="1303064" y="231951"/>
                </a:lnTo>
                <a:lnTo>
                  <a:pt x="1301251" y="230452"/>
                </a:lnTo>
                <a:lnTo>
                  <a:pt x="1303485" y="232688"/>
                </a:lnTo>
                <a:cubicBezTo>
                  <a:pt x="1305720" y="237163"/>
                  <a:pt x="1314664" y="243875"/>
                  <a:pt x="1319135" y="248350"/>
                </a:cubicBezTo>
                <a:cubicBezTo>
                  <a:pt x="1320253" y="249468"/>
                  <a:pt x="1319694" y="248350"/>
                  <a:pt x="1319135" y="247231"/>
                </a:cubicBezTo>
                <a:lnTo>
                  <a:pt x="1319135" y="246858"/>
                </a:lnTo>
                <a:lnTo>
                  <a:pt x="1320030" y="247455"/>
                </a:lnTo>
                <a:lnTo>
                  <a:pt x="1323607" y="252824"/>
                </a:lnTo>
                <a:cubicBezTo>
                  <a:pt x="1326961" y="255062"/>
                  <a:pt x="1329756" y="257859"/>
                  <a:pt x="1331992" y="260096"/>
                </a:cubicBezTo>
                <a:lnTo>
                  <a:pt x="1337021" y="264010"/>
                </a:lnTo>
                <a:lnTo>
                  <a:pt x="1337023" y="264013"/>
                </a:lnTo>
                <a:lnTo>
                  <a:pt x="1341214" y="269325"/>
                </a:lnTo>
                <a:cubicBezTo>
                  <a:pt x="1343171" y="271283"/>
                  <a:pt x="1344847" y="272961"/>
                  <a:pt x="1343729" y="272961"/>
                </a:cubicBezTo>
                <a:lnTo>
                  <a:pt x="1354911" y="284151"/>
                </a:lnTo>
                <a:lnTo>
                  <a:pt x="1366926" y="298131"/>
                </a:lnTo>
                <a:cubicBezTo>
                  <a:pt x="1371118" y="302606"/>
                  <a:pt x="1375031" y="306522"/>
                  <a:pt x="1377267" y="308759"/>
                </a:cubicBezTo>
                <a:cubicBezTo>
                  <a:pt x="1379503" y="310996"/>
                  <a:pt x="1381738" y="315471"/>
                  <a:pt x="1381738" y="315471"/>
                </a:cubicBezTo>
                <a:cubicBezTo>
                  <a:pt x="1383974" y="319946"/>
                  <a:pt x="1388446" y="324421"/>
                  <a:pt x="1388446" y="324421"/>
                </a:cubicBezTo>
                <a:cubicBezTo>
                  <a:pt x="1388446" y="326658"/>
                  <a:pt x="1390682" y="326658"/>
                  <a:pt x="1390682" y="326658"/>
                </a:cubicBezTo>
                <a:cubicBezTo>
                  <a:pt x="1390682" y="326658"/>
                  <a:pt x="1383974" y="317709"/>
                  <a:pt x="1383974" y="315471"/>
                </a:cubicBezTo>
                <a:cubicBezTo>
                  <a:pt x="1388446" y="324421"/>
                  <a:pt x="1395153" y="331133"/>
                  <a:pt x="1399625" y="337845"/>
                </a:cubicBezTo>
                <a:cubicBezTo>
                  <a:pt x="1404097" y="344557"/>
                  <a:pt x="1410804" y="351269"/>
                  <a:pt x="1417512" y="360219"/>
                </a:cubicBezTo>
                <a:cubicBezTo>
                  <a:pt x="1417512" y="362456"/>
                  <a:pt x="1415276" y="360219"/>
                  <a:pt x="1415276" y="360219"/>
                </a:cubicBezTo>
                <a:lnTo>
                  <a:pt x="1417669" y="363244"/>
                </a:lnTo>
                <a:lnTo>
                  <a:pt x="1418071" y="365253"/>
                </a:lnTo>
                <a:cubicBezTo>
                  <a:pt x="1418630" y="366372"/>
                  <a:pt x="1419747" y="368050"/>
                  <a:pt x="1421983" y="371406"/>
                </a:cubicBezTo>
                <a:lnTo>
                  <a:pt x="1419746" y="369167"/>
                </a:lnTo>
                <a:lnTo>
                  <a:pt x="1419747" y="369168"/>
                </a:lnTo>
                <a:lnTo>
                  <a:pt x="1419746" y="369167"/>
                </a:lnTo>
                <a:lnTo>
                  <a:pt x="1416735" y="365376"/>
                </a:lnTo>
                <a:lnTo>
                  <a:pt x="1411084" y="358261"/>
                </a:lnTo>
                <a:cubicBezTo>
                  <a:pt x="1408009" y="354625"/>
                  <a:pt x="1405214" y="351269"/>
                  <a:pt x="1404097" y="349032"/>
                </a:cubicBezTo>
                <a:cubicBezTo>
                  <a:pt x="1406332" y="353507"/>
                  <a:pt x="1399625" y="342320"/>
                  <a:pt x="1397389" y="342320"/>
                </a:cubicBezTo>
                <a:lnTo>
                  <a:pt x="1399178" y="340530"/>
                </a:lnTo>
                <a:lnTo>
                  <a:pt x="1401861" y="344557"/>
                </a:lnTo>
                <a:cubicBezTo>
                  <a:pt x="1401861" y="346794"/>
                  <a:pt x="1404097" y="346794"/>
                  <a:pt x="1404097" y="346794"/>
                </a:cubicBezTo>
                <a:cubicBezTo>
                  <a:pt x="1406332" y="349032"/>
                  <a:pt x="1410804" y="355744"/>
                  <a:pt x="1413040" y="357981"/>
                </a:cubicBezTo>
                <a:cubicBezTo>
                  <a:pt x="1408568" y="351269"/>
                  <a:pt x="1408568" y="351269"/>
                  <a:pt x="1404097" y="346794"/>
                </a:cubicBezTo>
                <a:cubicBezTo>
                  <a:pt x="1401861" y="344557"/>
                  <a:pt x="1399625" y="340082"/>
                  <a:pt x="1397389" y="335608"/>
                </a:cubicBezTo>
                <a:cubicBezTo>
                  <a:pt x="1392918" y="333370"/>
                  <a:pt x="1390682" y="328895"/>
                  <a:pt x="1388446" y="326658"/>
                </a:cubicBezTo>
                <a:cubicBezTo>
                  <a:pt x="1388446" y="328895"/>
                  <a:pt x="1392918" y="331133"/>
                  <a:pt x="1392918" y="333370"/>
                </a:cubicBezTo>
                <a:lnTo>
                  <a:pt x="1386904" y="325848"/>
                </a:lnTo>
                <a:lnTo>
                  <a:pt x="1387475" y="327026"/>
                </a:lnTo>
                <a:cubicBezTo>
                  <a:pt x="1385888" y="324645"/>
                  <a:pt x="1385888" y="324645"/>
                  <a:pt x="1385888" y="324645"/>
                </a:cubicBezTo>
                <a:lnTo>
                  <a:pt x="1385614" y="324235"/>
                </a:lnTo>
                <a:lnTo>
                  <a:pt x="1375031" y="310996"/>
                </a:lnTo>
                <a:cubicBezTo>
                  <a:pt x="1373913" y="308759"/>
                  <a:pt x="1373913" y="308759"/>
                  <a:pt x="1373634" y="308479"/>
                </a:cubicBezTo>
                <a:lnTo>
                  <a:pt x="1372065" y="306339"/>
                </a:lnTo>
                <a:lnTo>
                  <a:pt x="1372795" y="306522"/>
                </a:lnTo>
                <a:lnTo>
                  <a:pt x="1370560" y="304286"/>
                </a:lnTo>
                <a:lnTo>
                  <a:pt x="1370559" y="304284"/>
                </a:lnTo>
                <a:lnTo>
                  <a:pt x="1370560" y="304285"/>
                </a:lnTo>
                <a:lnTo>
                  <a:pt x="1354909" y="288623"/>
                </a:lnTo>
                <a:cubicBezTo>
                  <a:pt x="1354909" y="288623"/>
                  <a:pt x="1354909" y="288623"/>
                  <a:pt x="1350437" y="281910"/>
                </a:cubicBezTo>
                <a:cubicBezTo>
                  <a:pt x="1348201" y="281910"/>
                  <a:pt x="1345965" y="279673"/>
                  <a:pt x="1343729" y="277436"/>
                </a:cubicBezTo>
                <a:lnTo>
                  <a:pt x="1337322" y="271023"/>
                </a:lnTo>
                <a:lnTo>
                  <a:pt x="1338140" y="271842"/>
                </a:lnTo>
                <a:cubicBezTo>
                  <a:pt x="1339817" y="273520"/>
                  <a:pt x="1341494" y="275198"/>
                  <a:pt x="1341494" y="275198"/>
                </a:cubicBezTo>
                <a:lnTo>
                  <a:pt x="1336783" y="270484"/>
                </a:lnTo>
                <a:lnTo>
                  <a:pt x="1336548" y="270249"/>
                </a:lnTo>
                <a:lnTo>
                  <a:pt x="1334786" y="268486"/>
                </a:lnTo>
                <a:lnTo>
                  <a:pt x="1336485" y="270186"/>
                </a:lnTo>
                <a:lnTo>
                  <a:pt x="1332550" y="266249"/>
                </a:lnTo>
                <a:cubicBezTo>
                  <a:pt x="1325843" y="257299"/>
                  <a:pt x="1314664" y="246112"/>
                  <a:pt x="1303485" y="239400"/>
                </a:cubicBezTo>
                <a:cubicBezTo>
                  <a:pt x="1305720" y="239400"/>
                  <a:pt x="1301249" y="234925"/>
                  <a:pt x="1299013" y="232688"/>
                </a:cubicBezTo>
                <a:cubicBezTo>
                  <a:pt x="1296777" y="231569"/>
                  <a:pt x="1295659" y="231569"/>
                  <a:pt x="1294821" y="231290"/>
                </a:cubicBezTo>
                <a:lnTo>
                  <a:pt x="1292307" y="228215"/>
                </a:lnTo>
                <a:lnTo>
                  <a:pt x="1292546" y="228454"/>
                </a:lnTo>
                <a:lnTo>
                  <a:pt x="1294541" y="230451"/>
                </a:lnTo>
                <a:cubicBezTo>
                  <a:pt x="1294541" y="230451"/>
                  <a:pt x="1293423" y="229332"/>
                  <a:pt x="1292585" y="228493"/>
                </a:cubicBezTo>
                <a:lnTo>
                  <a:pt x="1292546" y="228454"/>
                </a:lnTo>
                <a:lnTo>
                  <a:pt x="1292306" y="228213"/>
                </a:lnTo>
                <a:lnTo>
                  <a:pt x="1292307" y="228215"/>
                </a:lnTo>
                <a:lnTo>
                  <a:pt x="1291188" y="227095"/>
                </a:lnTo>
                <a:cubicBezTo>
                  <a:pt x="1290629" y="226535"/>
                  <a:pt x="1290070" y="225976"/>
                  <a:pt x="1287834" y="223738"/>
                </a:cubicBezTo>
                <a:cubicBezTo>
                  <a:pt x="1285598" y="221501"/>
                  <a:pt x="1287834" y="223738"/>
                  <a:pt x="1287834" y="225976"/>
                </a:cubicBezTo>
                <a:cubicBezTo>
                  <a:pt x="1285598" y="223738"/>
                  <a:pt x="1278891" y="219264"/>
                  <a:pt x="1274419" y="212552"/>
                </a:cubicBezTo>
                <a:cubicBezTo>
                  <a:pt x="1267711" y="208077"/>
                  <a:pt x="1261004" y="203602"/>
                  <a:pt x="1258768" y="203602"/>
                </a:cubicBezTo>
                <a:cubicBezTo>
                  <a:pt x="1258768" y="201365"/>
                  <a:pt x="1258768" y="201365"/>
                  <a:pt x="1258768" y="201365"/>
                </a:cubicBezTo>
                <a:cubicBezTo>
                  <a:pt x="1254297" y="199127"/>
                  <a:pt x="1247589" y="192415"/>
                  <a:pt x="1240882" y="187940"/>
                </a:cubicBezTo>
                <a:cubicBezTo>
                  <a:pt x="1236410" y="185703"/>
                  <a:pt x="1243117" y="190178"/>
                  <a:pt x="1238646" y="187940"/>
                </a:cubicBezTo>
                <a:cubicBezTo>
                  <a:pt x="1234174" y="183466"/>
                  <a:pt x="1214052" y="170041"/>
                  <a:pt x="1211816" y="170041"/>
                </a:cubicBezTo>
                <a:cubicBezTo>
                  <a:pt x="1207344" y="167804"/>
                  <a:pt x="1211816" y="170041"/>
                  <a:pt x="1209580" y="167804"/>
                </a:cubicBezTo>
                <a:cubicBezTo>
                  <a:pt x="1209580" y="167804"/>
                  <a:pt x="1207344" y="165566"/>
                  <a:pt x="1207344" y="165566"/>
                </a:cubicBezTo>
                <a:cubicBezTo>
                  <a:pt x="1205108" y="163329"/>
                  <a:pt x="1207344" y="165566"/>
                  <a:pt x="1205108" y="165566"/>
                </a:cubicBezTo>
                <a:lnTo>
                  <a:pt x="1195388" y="161243"/>
                </a:lnTo>
                <a:lnTo>
                  <a:pt x="1195388" y="161319"/>
                </a:lnTo>
                <a:lnTo>
                  <a:pt x="1198401" y="163329"/>
                </a:lnTo>
                <a:lnTo>
                  <a:pt x="1197284" y="163329"/>
                </a:lnTo>
                <a:lnTo>
                  <a:pt x="1195639" y="162671"/>
                </a:lnTo>
                <a:lnTo>
                  <a:pt x="1195327" y="162490"/>
                </a:lnTo>
                <a:lnTo>
                  <a:pt x="1191980" y="161202"/>
                </a:lnTo>
                <a:lnTo>
                  <a:pt x="1191990" y="161210"/>
                </a:lnTo>
                <a:lnTo>
                  <a:pt x="1195639" y="162671"/>
                </a:lnTo>
                <a:lnTo>
                  <a:pt x="1196775" y="163329"/>
                </a:lnTo>
                <a:lnTo>
                  <a:pt x="1196165" y="163329"/>
                </a:lnTo>
                <a:lnTo>
                  <a:pt x="1198139" y="164119"/>
                </a:lnTo>
                <a:lnTo>
                  <a:pt x="1200637" y="165566"/>
                </a:lnTo>
                <a:cubicBezTo>
                  <a:pt x="1193929" y="163329"/>
                  <a:pt x="1202873" y="167804"/>
                  <a:pt x="1202873" y="167804"/>
                </a:cubicBezTo>
                <a:cubicBezTo>
                  <a:pt x="1207344" y="170041"/>
                  <a:pt x="1202873" y="167804"/>
                  <a:pt x="1209580" y="172279"/>
                </a:cubicBezTo>
                <a:cubicBezTo>
                  <a:pt x="1211816" y="174516"/>
                  <a:pt x="1220759" y="178991"/>
                  <a:pt x="1227467" y="183466"/>
                </a:cubicBezTo>
                <a:cubicBezTo>
                  <a:pt x="1225231" y="183466"/>
                  <a:pt x="1222995" y="181228"/>
                  <a:pt x="1222995" y="181228"/>
                </a:cubicBezTo>
                <a:cubicBezTo>
                  <a:pt x="1229702" y="185703"/>
                  <a:pt x="1234174" y="190178"/>
                  <a:pt x="1234174" y="187940"/>
                </a:cubicBezTo>
                <a:cubicBezTo>
                  <a:pt x="1238646" y="190178"/>
                  <a:pt x="1238646" y="192415"/>
                  <a:pt x="1243117" y="194652"/>
                </a:cubicBezTo>
                <a:cubicBezTo>
                  <a:pt x="1247589" y="196890"/>
                  <a:pt x="1249825" y="201365"/>
                  <a:pt x="1252061" y="203602"/>
                </a:cubicBezTo>
                <a:cubicBezTo>
                  <a:pt x="1256532" y="205839"/>
                  <a:pt x="1267711" y="212552"/>
                  <a:pt x="1272183" y="217026"/>
                </a:cubicBezTo>
                <a:cubicBezTo>
                  <a:pt x="1274419" y="219264"/>
                  <a:pt x="1276655" y="219264"/>
                  <a:pt x="1276655" y="219264"/>
                </a:cubicBezTo>
                <a:cubicBezTo>
                  <a:pt x="1278891" y="223738"/>
                  <a:pt x="1283362" y="225976"/>
                  <a:pt x="1292306" y="232688"/>
                </a:cubicBezTo>
                <a:lnTo>
                  <a:pt x="1289399" y="232017"/>
                </a:lnTo>
                <a:lnTo>
                  <a:pt x="1283362" y="225976"/>
                </a:lnTo>
                <a:cubicBezTo>
                  <a:pt x="1284480" y="228213"/>
                  <a:pt x="1286716" y="230451"/>
                  <a:pt x="1288673" y="231849"/>
                </a:cubicBezTo>
                <a:lnTo>
                  <a:pt x="1289399" y="232017"/>
                </a:lnTo>
                <a:lnTo>
                  <a:pt x="1292306" y="234925"/>
                </a:lnTo>
                <a:cubicBezTo>
                  <a:pt x="1294541" y="234925"/>
                  <a:pt x="1301249" y="241637"/>
                  <a:pt x="1301249" y="241637"/>
                </a:cubicBezTo>
                <a:cubicBezTo>
                  <a:pt x="1307956" y="248350"/>
                  <a:pt x="1312428" y="252824"/>
                  <a:pt x="1316900" y="255062"/>
                </a:cubicBezTo>
                <a:cubicBezTo>
                  <a:pt x="1316900" y="255062"/>
                  <a:pt x="1310192" y="252824"/>
                  <a:pt x="1312428" y="252824"/>
                </a:cubicBezTo>
                <a:lnTo>
                  <a:pt x="1316900" y="257299"/>
                </a:lnTo>
                <a:lnTo>
                  <a:pt x="1305722" y="250588"/>
                </a:lnTo>
                <a:lnTo>
                  <a:pt x="1303505" y="248370"/>
                </a:lnTo>
                <a:lnTo>
                  <a:pt x="1303485" y="248350"/>
                </a:lnTo>
                <a:lnTo>
                  <a:pt x="1304183" y="246846"/>
                </a:lnTo>
                <a:cubicBezTo>
                  <a:pt x="1301249" y="242756"/>
                  <a:pt x="1289511" y="232688"/>
                  <a:pt x="1287834" y="232688"/>
                </a:cubicBezTo>
                <a:cubicBezTo>
                  <a:pt x="1281126" y="228213"/>
                  <a:pt x="1290070" y="234925"/>
                  <a:pt x="1281126" y="228213"/>
                </a:cubicBezTo>
                <a:cubicBezTo>
                  <a:pt x="1283362" y="228213"/>
                  <a:pt x="1285598" y="230451"/>
                  <a:pt x="1285598" y="230451"/>
                </a:cubicBezTo>
                <a:cubicBezTo>
                  <a:pt x="1283362" y="225976"/>
                  <a:pt x="1278891" y="225976"/>
                  <a:pt x="1274419" y="221501"/>
                </a:cubicBezTo>
                <a:lnTo>
                  <a:pt x="1272755" y="220133"/>
                </a:lnTo>
                <a:lnTo>
                  <a:pt x="1272117" y="220133"/>
                </a:lnTo>
                <a:cubicBezTo>
                  <a:pt x="1274763" y="220133"/>
                  <a:pt x="1274763" y="222250"/>
                  <a:pt x="1274763" y="222250"/>
                </a:cubicBezTo>
                <a:cubicBezTo>
                  <a:pt x="1272117" y="220133"/>
                  <a:pt x="1269471" y="218017"/>
                  <a:pt x="1266825" y="215900"/>
                </a:cubicBezTo>
                <a:lnTo>
                  <a:pt x="1269046" y="217084"/>
                </a:lnTo>
                <a:lnTo>
                  <a:pt x="1266594" y="215069"/>
                </a:lnTo>
                <a:cubicBezTo>
                  <a:pt x="1264358" y="213670"/>
                  <a:pt x="1262122" y="212552"/>
                  <a:pt x="1258768" y="210314"/>
                </a:cubicBezTo>
                <a:cubicBezTo>
                  <a:pt x="1258768" y="210314"/>
                  <a:pt x="1252061" y="205839"/>
                  <a:pt x="1249825" y="203602"/>
                </a:cubicBezTo>
                <a:cubicBezTo>
                  <a:pt x="1247589" y="201365"/>
                  <a:pt x="1240882" y="196890"/>
                  <a:pt x="1240882" y="196890"/>
                </a:cubicBezTo>
                <a:cubicBezTo>
                  <a:pt x="1234174" y="192415"/>
                  <a:pt x="1238646" y="196890"/>
                  <a:pt x="1234174" y="192415"/>
                </a:cubicBezTo>
                <a:cubicBezTo>
                  <a:pt x="1230821" y="190178"/>
                  <a:pt x="1230262" y="190178"/>
                  <a:pt x="1229703" y="190178"/>
                </a:cubicBezTo>
                <a:lnTo>
                  <a:pt x="1229699" y="190176"/>
                </a:lnTo>
                <a:lnTo>
                  <a:pt x="1225790" y="187381"/>
                </a:lnTo>
                <a:lnTo>
                  <a:pt x="1225231" y="187940"/>
                </a:lnTo>
                <a:lnTo>
                  <a:pt x="1220759" y="185703"/>
                </a:lnTo>
                <a:lnTo>
                  <a:pt x="1218523" y="184025"/>
                </a:lnTo>
                <a:lnTo>
                  <a:pt x="1218523" y="183466"/>
                </a:lnTo>
                <a:cubicBezTo>
                  <a:pt x="1214052" y="181228"/>
                  <a:pt x="1211816" y="181228"/>
                  <a:pt x="1211816" y="178991"/>
                </a:cubicBezTo>
                <a:lnTo>
                  <a:pt x="1218523" y="184025"/>
                </a:lnTo>
                <a:lnTo>
                  <a:pt x="1218523" y="185703"/>
                </a:lnTo>
                <a:cubicBezTo>
                  <a:pt x="1209580" y="181228"/>
                  <a:pt x="1205108" y="176753"/>
                  <a:pt x="1200637" y="172279"/>
                </a:cubicBezTo>
                <a:lnTo>
                  <a:pt x="1199147" y="171533"/>
                </a:lnTo>
                <a:lnTo>
                  <a:pt x="1191694" y="165566"/>
                </a:lnTo>
                <a:cubicBezTo>
                  <a:pt x="1193929" y="167804"/>
                  <a:pt x="1200637" y="170041"/>
                  <a:pt x="1205108" y="174516"/>
                </a:cubicBezTo>
                <a:cubicBezTo>
                  <a:pt x="1211816" y="178991"/>
                  <a:pt x="1216288" y="181228"/>
                  <a:pt x="1222995" y="185703"/>
                </a:cubicBezTo>
                <a:cubicBezTo>
                  <a:pt x="1220759" y="183466"/>
                  <a:pt x="1214052" y="178991"/>
                  <a:pt x="1218523" y="181228"/>
                </a:cubicBezTo>
                <a:cubicBezTo>
                  <a:pt x="1214052" y="176753"/>
                  <a:pt x="1207344" y="172279"/>
                  <a:pt x="1198401" y="167804"/>
                </a:cubicBezTo>
                <a:cubicBezTo>
                  <a:pt x="1198401" y="167804"/>
                  <a:pt x="1200637" y="170041"/>
                  <a:pt x="1200637" y="170041"/>
                </a:cubicBezTo>
                <a:cubicBezTo>
                  <a:pt x="1196165" y="167804"/>
                  <a:pt x="1193929" y="165566"/>
                  <a:pt x="1196165" y="167804"/>
                </a:cubicBezTo>
                <a:cubicBezTo>
                  <a:pt x="1193929" y="165566"/>
                  <a:pt x="1189458" y="163329"/>
                  <a:pt x="1187222" y="161092"/>
                </a:cubicBezTo>
                <a:lnTo>
                  <a:pt x="1185980" y="161340"/>
                </a:lnTo>
                <a:lnTo>
                  <a:pt x="1185189" y="160888"/>
                </a:lnTo>
                <a:lnTo>
                  <a:pt x="1182750" y="158854"/>
                </a:lnTo>
                <a:lnTo>
                  <a:pt x="1183744" y="160062"/>
                </a:lnTo>
                <a:lnTo>
                  <a:pt x="1173807" y="154380"/>
                </a:lnTo>
                <a:cubicBezTo>
                  <a:pt x="1167099" y="149905"/>
                  <a:pt x="1160392" y="147667"/>
                  <a:pt x="1153685" y="143193"/>
                </a:cubicBezTo>
                <a:lnTo>
                  <a:pt x="1152912" y="143193"/>
                </a:lnTo>
                <a:lnTo>
                  <a:pt x="1161874" y="148371"/>
                </a:lnTo>
                <a:cubicBezTo>
                  <a:pt x="1159640" y="148371"/>
                  <a:pt x="1152937" y="143853"/>
                  <a:pt x="1157406" y="146112"/>
                </a:cubicBezTo>
                <a:lnTo>
                  <a:pt x="1151631" y="143193"/>
                </a:lnTo>
                <a:lnTo>
                  <a:pt x="1149213" y="143193"/>
                </a:lnTo>
                <a:cubicBezTo>
                  <a:pt x="1151449" y="143193"/>
                  <a:pt x="1153685" y="145430"/>
                  <a:pt x="1158156" y="147667"/>
                </a:cubicBezTo>
                <a:cubicBezTo>
                  <a:pt x="1149213" y="143193"/>
                  <a:pt x="1153685" y="145430"/>
                  <a:pt x="1160392" y="149905"/>
                </a:cubicBezTo>
                <a:cubicBezTo>
                  <a:pt x="1162628" y="149905"/>
                  <a:pt x="1160392" y="147667"/>
                  <a:pt x="1164864" y="149905"/>
                </a:cubicBezTo>
                <a:cubicBezTo>
                  <a:pt x="1167099" y="152142"/>
                  <a:pt x="1162628" y="149905"/>
                  <a:pt x="1167099" y="152142"/>
                </a:cubicBezTo>
                <a:cubicBezTo>
                  <a:pt x="1171571" y="154380"/>
                  <a:pt x="1169335" y="152142"/>
                  <a:pt x="1171571" y="154380"/>
                </a:cubicBezTo>
                <a:cubicBezTo>
                  <a:pt x="1176043" y="156617"/>
                  <a:pt x="1176043" y="157176"/>
                  <a:pt x="1176322" y="158015"/>
                </a:cubicBezTo>
                <a:lnTo>
                  <a:pt x="1179569" y="160700"/>
                </a:lnTo>
                <a:lnTo>
                  <a:pt x="1176043" y="159570"/>
                </a:lnTo>
                <a:lnTo>
                  <a:pt x="1176043" y="158854"/>
                </a:lnTo>
                <a:lnTo>
                  <a:pt x="1173807" y="157554"/>
                </a:lnTo>
                <a:lnTo>
                  <a:pt x="1173807" y="156617"/>
                </a:lnTo>
                <a:lnTo>
                  <a:pt x="1165144" y="152406"/>
                </a:lnTo>
                <a:lnTo>
                  <a:pt x="1164864" y="152142"/>
                </a:lnTo>
                <a:lnTo>
                  <a:pt x="1164778" y="152228"/>
                </a:lnTo>
                <a:lnTo>
                  <a:pt x="1164025" y="151862"/>
                </a:lnTo>
                <a:lnTo>
                  <a:pt x="1164732" y="152274"/>
                </a:lnTo>
                <a:lnTo>
                  <a:pt x="1163746" y="153261"/>
                </a:lnTo>
                <a:cubicBezTo>
                  <a:pt x="1164305" y="153820"/>
                  <a:pt x="1164864" y="154380"/>
                  <a:pt x="1162628" y="154380"/>
                </a:cubicBezTo>
                <a:lnTo>
                  <a:pt x="1174647" y="160120"/>
                </a:lnTo>
                <a:lnTo>
                  <a:pt x="1176043" y="161092"/>
                </a:lnTo>
                <a:lnTo>
                  <a:pt x="1176043" y="160939"/>
                </a:lnTo>
                <a:lnTo>
                  <a:pt x="1187222" y="167804"/>
                </a:lnTo>
                <a:cubicBezTo>
                  <a:pt x="1187222" y="167804"/>
                  <a:pt x="1196165" y="172279"/>
                  <a:pt x="1191694" y="170041"/>
                </a:cubicBezTo>
                <a:cubicBezTo>
                  <a:pt x="1196165" y="172279"/>
                  <a:pt x="1200637" y="174516"/>
                  <a:pt x="1205108" y="176753"/>
                </a:cubicBezTo>
                <a:cubicBezTo>
                  <a:pt x="1200637" y="174516"/>
                  <a:pt x="1202873" y="176753"/>
                  <a:pt x="1198401" y="174516"/>
                </a:cubicBezTo>
                <a:lnTo>
                  <a:pt x="1200638" y="176754"/>
                </a:lnTo>
                <a:lnTo>
                  <a:pt x="1200637" y="176753"/>
                </a:lnTo>
                <a:lnTo>
                  <a:pt x="1201172" y="177289"/>
                </a:lnTo>
                <a:lnTo>
                  <a:pt x="1202873" y="178991"/>
                </a:lnTo>
                <a:lnTo>
                  <a:pt x="1202873" y="178991"/>
                </a:lnTo>
                <a:lnTo>
                  <a:pt x="1205108" y="181228"/>
                </a:lnTo>
                <a:cubicBezTo>
                  <a:pt x="1200637" y="178991"/>
                  <a:pt x="1207344" y="183466"/>
                  <a:pt x="1198401" y="178991"/>
                </a:cubicBezTo>
                <a:cubicBezTo>
                  <a:pt x="1198401" y="178991"/>
                  <a:pt x="1207344" y="183466"/>
                  <a:pt x="1205108" y="183466"/>
                </a:cubicBezTo>
                <a:cubicBezTo>
                  <a:pt x="1209580" y="185703"/>
                  <a:pt x="1209580" y="185703"/>
                  <a:pt x="1207344" y="185703"/>
                </a:cubicBezTo>
                <a:cubicBezTo>
                  <a:pt x="1209580" y="185703"/>
                  <a:pt x="1209580" y="185703"/>
                  <a:pt x="1209580" y="185703"/>
                </a:cubicBezTo>
                <a:cubicBezTo>
                  <a:pt x="1214052" y="187940"/>
                  <a:pt x="1214052" y="187940"/>
                  <a:pt x="1211816" y="187940"/>
                </a:cubicBezTo>
                <a:cubicBezTo>
                  <a:pt x="1220759" y="194652"/>
                  <a:pt x="1227467" y="199127"/>
                  <a:pt x="1236410" y="205839"/>
                </a:cubicBezTo>
                <a:cubicBezTo>
                  <a:pt x="1236410" y="205839"/>
                  <a:pt x="1234174" y="203602"/>
                  <a:pt x="1234174" y="205839"/>
                </a:cubicBezTo>
                <a:cubicBezTo>
                  <a:pt x="1227467" y="199127"/>
                  <a:pt x="1220759" y="196890"/>
                  <a:pt x="1216288" y="192415"/>
                </a:cubicBezTo>
                <a:cubicBezTo>
                  <a:pt x="1218523" y="194652"/>
                  <a:pt x="1222995" y="199127"/>
                  <a:pt x="1229702" y="203602"/>
                </a:cubicBezTo>
                <a:cubicBezTo>
                  <a:pt x="1236410" y="210314"/>
                  <a:pt x="1245353" y="214789"/>
                  <a:pt x="1249825" y="219264"/>
                </a:cubicBezTo>
                <a:cubicBezTo>
                  <a:pt x="1252061" y="219264"/>
                  <a:pt x="1252061" y="219264"/>
                  <a:pt x="1254297" y="219264"/>
                </a:cubicBezTo>
                <a:cubicBezTo>
                  <a:pt x="1254297" y="221501"/>
                  <a:pt x="1256532" y="223738"/>
                  <a:pt x="1254297" y="221501"/>
                </a:cubicBezTo>
                <a:cubicBezTo>
                  <a:pt x="1256532" y="223738"/>
                  <a:pt x="1258768" y="223738"/>
                  <a:pt x="1261004" y="225976"/>
                </a:cubicBezTo>
                <a:cubicBezTo>
                  <a:pt x="1258768" y="225976"/>
                  <a:pt x="1256532" y="223738"/>
                  <a:pt x="1254297" y="223738"/>
                </a:cubicBezTo>
                <a:cubicBezTo>
                  <a:pt x="1261004" y="228213"/>
                  <a:pt x="1269947" y="237163"/>
                  <a:pt x="1272183" y="237163"/>
                </a:cubicBezTo>
                <a:cubicBezTo>
                  <a:pt x="1274419" y="239400"/>
                  <a:pt x="1269947" y="237163"/>
                  <a:pt x="1269947" y="237163"/>
                </a:cubicBezTo>
                <a:cubicBezTo>
                  <a:pt x="1276655" y="243875"/>
                  <a:pt x="1281126" y="246112"/>
                  <a:pt x="1285598" y="248350"/>
                </a:cubicBezTo>
                <a:cubicBezTo>
                  <a:pt x="1287834" y="252824"/>
                  <a:pt x="1292306" y="255062"/>
                  <a:pt x="1299013" y="261774"/>
                </a:cubicBezTo>
                <a:cubicBezTo>
                  <a:pt x="1296777" y="259537"/>
                  <a:pt x="1294541" y="259537"/>
                  <a:pt x="1301249" y="264011"/>
                </a:cubicBezTo>
                <a:cubicBezTo>
                  <a:pt x="1302367" y="265130"/>
                  <a:pt x="1300690" y="264011"/>
                  <a:pt x="1298454" y="262613"/>
                </a:cubicBezTo>
                <a:lnTo>
                  <a:pt x="1293693" y="260231"/>
                </a:lnTo>
                <a:lnTo>
                  <a:pt x="1292307" y="259537"/>
                </a:lnTo>
                <a:lnTo>
                  <a:pt x="1283362" y="252824"/>
                </a:lnTo>
                <a:cubicBezTo>
                  <a:pt x="1283362" y="250587"/>
                  <a:pt x="1285598" y="255062"/>
                  <a:pt x="1287834" y="255062"/>
                </a:cubicBezTo>
                <a:cubicBezTo>
                  <a:pt x="1285598" y="252824"/>
                  <a:pt x="1285598" y="252824"/>
                  <a:pt x="1285598" y="252824"/>
                </a:cubicBezTo>
                <a:cubicBezTo>
                  <a:pt x="1283362" y="250587"/>
                  <a:pt x="1283362" y="250587"/>
                  <a:pt x="1283362" y="250587"/>
                </a:cubicBezTo>
                <a:lnTo>
                  <a:pt x="1280452" y="249131"/>
                </a:lnTo>
                <a:lnTo>
                  <a:pt x="1280452" y="249238"/>
                </a:lnTo>
                <a:lnTo>
                  <a:pt x="1280301" y="249055"/>
                </a:lnTo>
                <a:lnTo>
                  <a:pt x="1278891" y="248350"/>
                </a:lnTo>
                <a:cubicBezTo>
                  <a:pt x="1274419" y="243875"/>
                  <a:pt x="1276655" y="246112"/>
                  <a:pt x="1276655" y="248350"/>
                </a:cubicBezTo>
                <a:lnTo>
                  <a:pt x="1273637" y="244725"/>
                </a:lnTo>
                <a:lnTo>
                  <a:pt x="1269207" y="240348"/>
                </a:lnTo>
                <a:cubicBezTo>
                  <a:pt x="1266958" y="238126"/>
                  <a:pt x="1271456" y="240348"/>
                  <a:pt x="1266958" y="238126"/>
                </a:cubicBezTo>
                <a:cubicBezTo>
                  <a:pt x="1266958" y="238126"/>
                  <a:pt x="1266958" y="235903"/>
                  <a:pt x="1264709" y="235903"/>
                </a:cubicBezTo>
                <a:cubicBezTo>
                  <a:pt x="1260211" y="231458"/>
                  <a:pt x="1262460" y="235903"/>
                  <a:pt x="1255713" y="229236"/>
                </a:cubicBezTo>
                <a:lnTo>
                  <a:pt x="1257466" y="229582"/>
                </a:lnTo>
                <a:lnTo>
                  <a:pt x="1252061" y="225976"/>
                </a:lnTo>
                <a:cubicBezTo>
                  <a:pt x="1249825" y="223738"/>
                  <a:pt x="1249825" y="223738"/>
                  <a:pt x="1247589" y="221501"/>
                </a:cubicBezTo>
                <a:cubicBezTo>
                  <a:pt x="1245353" y="221501"/>
                  <a:pt x="1249825" y="225976"/>
                  <a:pt x="1247589" y="223738"/>
                </a:cubicBezTo>
                <a:cubicBezTo>
                  <a:pt x="1245353" y="221501"/>
                  <a:pt x="1245353" y="221501"/>
                  <a:pt x="1240882" y="219264"/>
                </a:cubicBezTo>
                <a:cubicBezTo>
                  <a:pt x="1245353" y="221501"/>
                  <a:pt x="1245353" y="221501"/>
                  <a:pt x="1238646" y="214789"/>
                </a:cubicBezTo>
                <a:cubicBezTo>
                  <a:pt x="1240882" y="219264"/>
                  <a:pt x="1243117" y="219264"/>
                  <a:pt x="1236410" y="214789"/>
                </a:cubicBezTo>
                <a:cubicBezTo>
                  <a:pt x="1238646" y="217026"/>
                  <a:pt x="1229702" y="210314"/>
                  <a:pt x="1227467" y="208077"/>
                </a:cubicBezTo>
                <a:cubicBezTo>
                  <a:pt x="1225231" y="205839"/>
                  <a:pt x="1227467" y="208077"/>
                  <a:pt x="1222995" y="203602"/>
                </a:cubicBezTo>
                <a:cubicBezTo>
                  <a:pt x="1218523" y="201365"/>
                  <a:pt x="1227467" y="210314"/>
                  <a:pt x="1234174" y="214789"/>
                </a:cubicBezTo>
                <a:cubicBezTo>
                  <a:pt x="1229702" y="212552"/>
                  <a:pt x="1225231" y="205839"/>
                  <a:pt x="1220759" y="205839"/>
                </a:cubicBezTo>
                <a:lnTo>
                  <a:pt x="1217742" y="201310"/>
                </a:lnTo>
                <a:lnTo>
                  <a:pt x="1217860" y="201365"/>
                </a:lnTo>
                <a:cubicBezTo>
                  <a:pt x="1218244" y="201365"/>
                  <a:pt x="1217965" y="200805"/>
                  <a:pt x="1216288" y="199127"/>
                </a:cubicBezTo>
                <a:cubicBezTo>
                  <a:pt x="1211816" y="196890"/>
                  <a:pt x="1209580" y="194652"/>
                  <a:pt x="1209580" y="196890"/>
                </a:cubicBezTo>
                <a:cubicBezTo>
                  <a:pt x="1214052" y="199127"/>
                  <a:pt x="1211816" y="196890"/>
                  <a:pt x="1216288" y="199127"/>
                </a:cubicBezTo>
                <a:lnTo>
                  <a:pt x="1217742" y="201310"/>
                </a:lnTo>
                <a:lnTo>
                  <a:pt x="1215449" y="200246"/>
                </a:lnTo>
                <a:cubicBezTo>
                  <a:pt x="1213493" y="199127"/>
                  <a:pt x="1211816" y="198009"/>
                  <a:pt x="1216288" y="201365"/>
                </a:cubicBezTo>
                <a:cubicBezTo>
                  <a:pt x="1215170" y="201365"/>
                  <a:pt x="1212934" y="199687"/>
                  <a:pt x="1210419" y="197729"/>
                </a:cubicBezTo>
                <a:lnTo>
                  <a:pt x="1206810" y="195188"/>
                </a:lnTo>
                <a:lnTo>
                  <a:pt x="1207344" y="194652"/>
                </a:lnTo>
                <a:lnTo>
                  <a:pt x="1202874" y="192416"/>
                </a:lnTo>
                <a:lnTo>
                  <a:pt x="1202873" y="192415"/>
                </a:lnTo>
                <a:lnTo>
                  <a:pt x="1202874" y="192416"/>
                </a:lnTo>
                <a:lnTo>
                  <a:pt x="1198401" y="190178"/>
                </a:lnTo>
                <a:lnTo>
                  <a:pt x="1195085" y="187192"/>
                </a:lnTo>
                <a:lnTo>
                  <a:pt x="1192553" y="185788"/>
                </a:lnTo>
                <a:lnTo>
                  <a:pt x="1190377" y="184413"/>
                </a:lnTo>
                <a:lnTo>
                  <a:pt x="1187222" y="183466"/>
                </a:lnTo>
                <a:cubicBezTo>
                  <a:pt x="1180514" y="178991"/>
                  <a:pt x="1171571" y="174516"/>
                  <a:pt x="1171571" y="174516"/>
                </a:cubicBezTo>
                <a:cubicBezTo>
                  <a:pt x="1169335" y="174516"/>
                  <a:pt x="1171571" y="174516"/>
                  <a:pt x="1169335" y="172279"/>
                </a:cubicBezTo>
                <a:cubicBezTo>
                  <a:pt x="1178279" y="178991"/>
                  <a:pt x="1171571" y="172279"/>
                  <a:pt x="1169335" y="170041"/>
                </a:cubicBezTo>
                <a:cubicBezTo>
                  <a:pt x="1162628" y="167804"/>
                  <a:pt x="1167099" y="170041"/>
                  <a:pt x="1164864" y="170041"/>
                </a:cubicBezTo>
                <a:cubicBezTo>
                  <a:pt x="1160392" y="167804"/>
                  <a:pt x="1153685" y="163329"/>
                  <a:pt x="1151449" y="161092"/>
                </a:cubicBezTo>
                <a:cubicBezTo>
                  <a:pt x="1144741" y="158854"/>
                  <a:pt x="1138034" y="156617"/>
                  <a:pt x="1133562" y="152142"/>
                </a:cubicBezTo>
                <a:cubicBezTo>
                  <a:pt x="1126855" y="149905"/>
                  <a:pt x="1122383" y="147667"/>
                  <a:pt x="1117911" y="145430"/>
                </a:cubicBezTo>
                <a:cubicBezTo>
                  <a:pt x="1117911" y="147667"/>
                  <a:pt x="1124619" y="149905"/>
                  <a:pt x="1122383" y="149905"/>
                </a:cubicBezTo>
                <a:cubicBezTo>
                  <a:pt x="1120147" y="147667"/>
                  <a:pt x="1117911" y="147667"/>
                  <a:pt x="1117911" y="147667"/>
                </a:cubicBezTo>
                <a:cubicBezTo>
                  <a:pt x="1115676" y="145430"/>
                  <a:pt x="1115676" y="145430"/>
                  <a:pt x="1115676" y="145430"/>
                </a:cubicBezTo>
                <a:cubicBezTo>
                  <a:pt x="1108968" y="143193"/>
                  <a:pt x="1106732" y="143193"/>
                  <a:pt x="1100025" y="140955"/>
                </a:cubicBezTo>
                <a:cubicBezTo>
                  <a:pt x="1102261" y="138718"/>
                  <a:pt x="1104496" y="140955"/>
                  <a:pt x="1104496" y="140955"/>
                </a:cubicBezTo>
                <a:cubicBezTo>
                  <a:pt x="1088846" y="134243"/>
                  <a:pt x="1079902" y="129768"/>
                  <a:pt x="1068723" y="127531"/>
                </a:cubicBezTo>
                <a:cubicBezTo>
                  <a:pt x="1059780" y="123056"/>
                  <a:pt x="1048601" y="118581"/>
                  <a:pt x="1032950" y="114107"/>
                </a:cubicBezTo>
                <a:cubicBezTo>
                  <a:pt x="1039658" y="116344"/>
                  <a:pt x="1044129" y="118581"/>
                  <a:pt x="1048601" y="120819"/>
                </a:cubicBezTo>
                <a:cubicBezTo>
                  <a:pt x="1044129" y="118581"/>
                  <a:pt x="1037422" y="116344"/>
                  <a:pt x="1030714" y="114107"/>
                </a:cubicBezTo>
                <a:cubicBezTo>
                  <a:pt x="1024007" y="111869"/>
                  <a:pt x="1017299" y="109632"/>
                  <a:pt x="1010592" y="109632"/>
                </a:cubicBezTo>
                <a:cubicBezTo>
                  <a:pt x="1015064" y="111869"/>
                  <a:pt x="1017299" y="111869"/>
                  <a:pt x="1015064" y="111869"/>
                </a:cubicBezTo>
                <a:cubicBezTo>
                  <a:pt x="1006120" y="109632"/>
                  <a:pt x="999413" y="107395"/>
                  <a:pt x="994941" y="105157"/>
                </a:cubicBezTo>
                <a:cubicBezTo>
                  <a:pt x="988234" y="105157"/>
                  <a:pt x="983762" y="102920"/>
                  <a:pt x="981526" y="102920"/>
                </a:cubicBezTo>
                <a:cubicBezTo>
                  <a:pt x="985998" y="105157"/>
                  <a:pt x="990470" y="105157"/>
                  <a:pt x="994941" y="107395"/>
                </a:cubicBezTo>
                <a:cubicBezTo>
                  <a:pt x="994941" y="109632"/>
                  <a:pt x="999413" y="109632"/>
                  <a:pt x="1003884" y="111869"/>
                </a:cubicBezTo>
                <a:cubicBezTo>
                  <a:pt x="1006120" y="114107"/>
                  <a:pt x="1013946" y="116903"/>
                  <a:pt x="1022330" y="119141"/>
                </a:cubicBezTo>
                <a:lnTo>
                  <a:pt x="1033665" y="121177"/>
                </a:lnTo>
                <a:lnTo>
                  <a:pt x="1046365" y="127531"/>
                </a:lnTo>
                <a:cubicBezTo>
                  <a:pt x="1048601" y="127531"/>
                  <a:pt x="1053073" y="129768"/>
                  <a:pt x="1053073" y="129768"/>
                </a:cubicBezTo>
                <a:cubicBezTo>
                  <a:pt x="1057544" y="129768"/>
                  <a:pt x="1053073" y="129768"/>
                  <a:pt x="1057544" y="132006"/>
                </a:cubicBezTo>
                <a:cubicBezTo>
                  <a:pt x="1059780" y="132006"/>
                  <a:pt x="1059780" y="132006"/>
                  <a:pt x="1064252" y="134243"/>
                </a:cubicBezTo>
                <a:cubicBezTo>
                  <a:pt x="1066487" y="136480"/>
                  <a:pt x="1075431" y="138718"/>
                  <a:pt x="1082138" y="140955"/>
                </a:cubicBezTo>
                <a:cubicBezTo>
                  <a:pt x="1086610" y="143193"/>
                  <a:pt x="1093317" y="145430"/>
                  <a:pt x="1097789" y="147667"/>
                </a:cubicBezTo>
                <a:cubicBezTo>
                  <a:pt x="1104496" y="149905"/>
                  <a:pt x="1108968" y="152142"/>
                  <a:pt x="1113440" y="154380"/>
                </a:cubicBezTo>
                <a:cubicBezTo>
                  <a:pt x="1117911" y="156617"/>
                  <a:pt x="1120147" y="156617"/>
                  <a:pt x="1124619" y="158854"/>
                </a:cubicBezTo>
                <a:cubicBezTo>
                  <a:pt x="1124619" y="158854"/>
                  <a:pt x="1131326" y="161092"/>
                  <a:pt x="1129090" y="163329"/>
                </a:cubicBezTo>
                <a:cubicBezTo>
                  <a:pt x="1135798" y="165567"/>
                  <a:pt x="1139711" y="167245"/>
                  <a:pt x="1143623" y="169202"/>
                </a:cubicBezTo>
                <a:lnTo>
                  <a:pt x="1154597" y="174904"/>
                </a:lnTo>
                <a:lnTo>
                  <a:pt x="1161510" y="180669"/>
                </a:lnTo>
                <a:lnTo>
                  <a:pt x="1153685" y="176753"/>
                </a:lnTo>
                <a:cubicBezTo>
                  <a:pt x="1146977" y="174516"/>
                  <a:pt x="1144741" y="172279"/>
                  <a:pt x="1144741" y="174516"/>
                </a:cubicBezTo>
                <a:cubicBezTo>
                  <a:pt x="1138034" y="170041"/>
                  <a:pt x="1138034" y="170041"/>
                  <a:pt x="1129090" y="165566"/>
                </a:cubicBezTo>
                <a:cubicBezTo>
                  <a:pt x="1126855" y="163329"/>
                  <a:pt x="1129090" y="165566"/>
                  <a:pt x="1124619" y="163329"/>
                </a:cubicBezTo>
                <a:cubicBezTo>
                  <a:pt x="1124619" y="163329"/>
                  <a:pt x="1126855" y="165566"/>
                  <a:pt x="1124619" y="165566"/>
                </a:cubicBezTo>
                <a:cubicBezTo>
                  <a:pt x="1117911" y="161092"/>
                  <a:pt x="1104496" y="156617"/>
                  <a:pt x="1102261" y="156617"/>
                </a:cubicBezTo>
                <a:cubicBezTo>
                  <a:pt x="1100025" y="154380"/>
                  <a:pt x="1097789" y="154380"/>
                  <a:pt x="1095553" y="152142"/>
                </a:cubicBezTo>
                <a:cubicBezTo>
                  <a:pt x="1093317" y="152142"/>
                  <a:pt x="1091082" y="149905"/>
                  <a:pt x="1088846" y="149905"/>
                </a:cubicBezTo>
                <a:cubicBezTo>
                  <a:pt x="1084374" y="147667"/>
                  <a:pt x="1079902" y="145430"/>
                  <a:pt x="1075431" y="143193"/>
                </a:cubicBezTo>
                <a:cubicBezTo>
                  <a:pt x="1073195" y="143193"/>
                  <a:pt x="1066487" y="140955"/>
                  <a:pt x="1062016" y="138718"/>
                </a:cubicBezTo>
                <a:cubicBezTo>
                  <a:pt x="1055308" y="136480"/>
                  <a:pt x="1050837" y="134243"/>
                  <a:pt x="1048601" y="134243"/>
                </a:cubicBezTo>
                <a:cubicBezTo>
                  <a:pt x="1046365" y="134243"/>
                  <a:pt x="1046365" y="134243"/>
                  <a:pt x="1046365" y="132006"/>
                </a:cubicBezTo>
                <a:cubicBezTo>
                  <a:pt x="1044129" y="132006"/>
                  <a:pt x="1041893" y="132006"/>
                  <a:pt x="1039658" y="132006"/>
                </a:cubicBezTo>
                <a:cubicBezTo>
                  <a:pt x="1037422" y="129768"/>
                  <a:pt x="1032950" y="127531"/>
                  <a:pt x="1028479" y="127531"/>
                </a:cubicBezTo>
                <a:cubicBezTo>
                  <a:pt x="1024007" y="125294"/>
                  <a:pt x="1019535" y="125294"/>
                  <a:pt x="1015064" y="123056"/>
                </a:cubicBezTo>
                <a:cubicBezTo>
                  <a:pt x="1006120" y="120819"/>
                  <a:pt x="999413" y="118581"/>
                  <a:pt x="994941" y="118581"/>
                </a:cubicBezTo>
                <a:cubicBezTo>
                  <a:pt x="990470" y="116344"/>
                  <a:pt x="974819" y="111869"/>
                  <a:pt x="968111" y="111869"/>
                </a:cubicBezTo>
                <a:cubicBezTo>
                  <a:pt x="970347" y="111869"/>
                  <a:pt x="970347" y="111869"/>
                  <a:pt x="970347" y="114107"/>
                </a:cubicBezTo>
                <a:cubicBezTo>
                  <a:pt x="961404" y="111869"/>
                  <a:pt x="952461" y="109632"/>
                  <a:pt x="943517" y="109632"/>
                </a:cubicBezTo>
                <a:cubicBezTo>
                  <a:pt x="936810" y="107395"/>
                  <a:pt x="930102" y="107395"/>
                  <a:pt x="925631" y="107395"/>
                </a:cubicBezTo>
                <a:cubicBezTo>
                  <a:pt x="918923" y="107395"/>
                  <a:pt x="912216" y="105157"/>
                  <a:pt x="905508" y="105157"/>
                </a:cubicBezTo>
                <a:cubicBezTo>
                  <a:pt x="901037" y="105157"/>
                  <a:pt x="894329" y="102920"/>
                  <a:pt x="887622" y="102920"/>
                </a:cubicBezTo>
                <a:cubicBezTo>
                  <a:pt x="880914" y="102920"/>
                  <a:pt x="876443" y="102920"/>
                  <a:pt x="871971" y="102920"/>
                </a:cubicBezTo>
                <a:cubicBezTo>
                  <a:pt x="865263" y="102920"/>
                  <a:pt x="860792" y="102920"/>
                  <a:pt x="856320" y="102920"/>
                </a:cubicBezTo>
                <a:cubicBezTo>
                  <a:pt x="849613" y="102920"/>
                  <a:pt x="847377" y="102920"/>
                  <a:pt x="842905" y="102920"/>
                </a:cubicBezTo>
                <a:cubicBezTo>
                  <a:pt x="840669" y="102920"/>
                  <a:pt x="838434" y="102920"/>
                  <a:pt x="836198" y="102920"/>
                </a:cubicBezTo>
                <a:cubicBezTo>
                  <a:pt x="833962" y="102920"/>
                  <a:pt x="831726" y="100682"/>
                  <a:pt x="829490" y="100682"/>
                </a:cubicBezTo>
                <a:cubicBezTo>
                  <a:pt x="827254" y="100682"/>
                  <a:pt x="825019" y="100682"/>
                  <a:pt x="827254" y="100682"/>
                </a:cubicBezTo>
                <a:cubicBezTo>
                  <a:pt x="822783" y="102920"/>
                  <a:pt x="818311" y="102920"/>
                  <a:pt x="816075" y="100682"/>
                </a:cubicBezTo>
                <a:cubicBezTo>
                  <a:pt x="804896" y="102920"/>
                  <a:pt x="795953" y="102920"/>
                  <a:pt x="789246" y="102920"/>
                </a:cubicBezTo>
                <a:cubicBezTo>
                  <a:pt x="780302" y="102920"/>
                  <a:pt x="771359" y="105157"/>
                  <a:pt x="762416" y="105157"/>
                </a:cubicBezTo>
                <a:cubicBezTo>
                  <a:pt x="755708" y="107395"/>
                  <a:pt x="746765" y="107395"/>
                  <a:pt x="737822" y="109632"/>
                </a:cubicBezTo>
                <a:cubicBezTo>
                  <a:pt x="728878" y="109632"/>
                  <a:pt x="719935" y="111869"/>
                  <a:pt x="710992" y="111869"/>
                </a:cubicBezTo>
                <a:cubicBezTo>
                  <a:pt x="679690" y="118581"/>
                  <a:pt x="646153" y="127531"/>
                  <a:pt x="623795" y="136480"/>
                </a:cubicBezTo>
                <a:cubicBezTo>
                  <a:pt x="623795" y="134243"/>
                  <a:pt x="619323" y="136480"/>
                  <a:pt x="621559" y="134243"/>
                </a:cubicBezTo>
                <a:cubicBezTo>
                  <a:pt x="614851" y="136480"/>
                  <a:pt x="614851" y="136480"/>
                  <a:pt x="617087" y="138718"/>
                </a:cubicBezTo>
                <a:cubicBezTo>
                  <a:pt x="610380" y="138718"/>
                  <a:pt x="612616" y="138718"/>
                  <a:pt x="610380" y="138718"/>
                </a:cubicBezTo>
                <a:cubicBezTo>
                  <a:pt x="610380" y="140955"/>
                  <a:pt x="608144" y="140955"/>
                  <a:pt x="601436" y="140955"/>
                </a:cubicBezTo>
                <a:cubicBezTo>
                  <a:pt x="601436" y="143193"/>
                  <a:pt x="610380" y="138718"/>
                  <a:pt x="608144" y="140955"/>
                </a:cubicBezTo>
                <a:cubicBezTo>
                  <a:pt x="603672" y="143193"/>
                  <a:pt x="590257" y="147667"/>
                  <a:pt x="590257" y="145430"/>
                </a:cubicBezTo>
                <a:cubicBezTo>
                  <a:pt x="585786" y="147667"/>
                  <a:pt x="585786" y="147667"/>
                  <a:pt x="585786" y="147667"/>
                </a:cubicBezTo>
                <a:cubicBezTo>
                  <a:pt x="576842" y="152142"/>
                  <a:pt x="572371" y="154380"/>
                  <a:pt x="565663" y="156617"/>
                </a:cubicBezTo>
                <a:cubicBezTo>
                  <a:pt x="561192" y="156617"/>
                  <a:pt x="554484" y="161092"/>
                  <a:pt x="545541" y="165566"/>
                </a:cubicBezTo>
                <a:cubicBezTo>
                  <a:pt x="538833" y="167804"/>
                  <a:pt x="536598" y="167804"/>
                  <a:pt x="536598" y="170041"/>
                </a:cubicBezTo>
                <a:cubicBezTo>
                  <a:pt x="532126" y="172279"/>
                  <a:pt x="532126" y="170041"/>
                  <a:pt x="527654" y="172279"/>
                </a:cubicBezTo>
                <a:cubicBezTo>
                  <a:pt x="520947" y="176753"/>
                  <a:pt x="523183" y="176753"/>
                  <a:pt x="514239" y="181228"/>
                </a:cubicBezTo>
                <a:cubicBezTo>
                  <a:pt x="518711" y="176753"/>
                  <a:pt x="503060" y="185703"/>
                  <a:pt x="500824" y="185703"/>
                </a:cubicBezTo>
                <a:cubicBezTo>
                  <a:pt x="496353" y="190178"/>
                  <a:pt x="496353" y="190178"/>
                  <a:pt x="491881" y="192415"/>
                </a:cubicBezTo>
                <a:lnTo>
                  <a:pt x="492161" y="191297"/>
                </a:lnTo>
                <a:lnTo>
                  <a:pt x="494117" y="190178"/>
                </a:lnTo>
                <a:cubicBezTo>
                  <a:pt x="494117" y="190178"/>
                  <a:pt x="492999" y="190738"/>
                  <a:pt x="492161" y="191297"/>
                </a:cubicBezTo>
                <a:lnTo>
                  <a:pt x="492161" y="191297"/>
                </a:lnTo>
                <a:lnTo>
                  <a:pt x="478466" y="199127"/>
                </a:lnTo>
                <a:cubicBezTo>
                  <a:pt x="471759" y="203602"/>
                  <a:pt x="467287" y="205839"/>
                  <a:pt x="460580" y="210314"/>
                </a:cubicBezTo>
                <a:cubicBezTo>
                  <a:pt x="453872" y="214789"/>
                  <a:pt x="444929" y="221501"/>
                  <a:pt x="440457" y="223738"/>
                </a:cubicBezTo>
                <a:cubicBezTo>
                  <a:pt x="435986" y="225976"/>
                  <a:pt x="433750" y="225976"/>
                  <a:pt x="431514" y="228213"/>
                </a:cubicBezTo>
                <a:cubicBezTo>
                  <a:pt x="422571" y="234925"/>
                  <a:pt x="411392" y="243875"/>
                  <a:pt x="409156" y="243875"/>
                </a:cubicBezTo>
                <a:cubicBezTo>
                  <a:pt x="395741" y="255062"/>
                  <a:pt x="384562" y="264011"/>
                  <a:pt x="366675" y="277436"/>
                </a:cubicBezTo>
                <a:cubicBezTo>
                  <a:pt x="366675" y="279673"/>
                  <a:pt x="353260" y="290860"/>
                  <a:pt x="351024" y="293097"/>
                </a:cubicBezTo>
                <a:cubicBezTo>
                  <a:pt x="346553" y="297572"/>
                  <a:pt x="348789" y="295335"/>
                  <a:pt x="351024" y="295335"/>
                </a:cubicBezTo>
                <a:cubicBezTo>
                  <a:pt x="346553" y="297572"/>
                  <a:pt x="344317" y="299809"/>
                  <a:pt x="337609" y="304284"/>
                </a:cubicBezTo>
                <a:cubicBezTo>
                  <a:pt x="335374" y="308759"/>
                  <a:pt x="337609" y="306522"/>
                  <a:pt x="337609" y="306522"/>
                </a:cubicBezTo>
                <a:cubicBezTo>
                  <a:pt x="335374" y="308759"/>
                  <a:pt x="335374" y="308759"/>
                  <a:pt x="335374" y="308759"/>
                </a:cubicBezTo>
                <a:cubicBezTo>
                  <a:pt x="328666" y="313234"/>
                  <a:pt x="324194" y="319946"/>
                  <a:pt x="317487" y="326658"/>
                </a:cubicBezTo>
                <a:cubicBezTo>
                  <a:pt x="313015" y="331133"/>
                  <a:pt x="308544" y="337845"/>
                  <a:pt x="301836" y="342320"/>
                </a:cubicBezTo>
                <a:cubicBezTo>
                  <a:pt x="299600" y="349032"/>
                  <a:pt x="286185" y="360219"/>
                  <a:pt x="283950" y="364694"/>
                </a:cubicBezTo>
                <a:cubicBezTo>
                  <a:pt x="283950" y="366931"/>
                  <a:pt x="279478" y="371406"/>
                  <a:pt x="279478" y="369168"/>
                </a:cubicBezTo>
                <a:cubicBezTo>
                  <a:pt x="277242" y="373643"/>
                  <a:pt x="277242" y="373643"/>
                  <a:pt x="277242" y="375880"/>
                </a:cubicBezTo>
                <a:cubicBezTo>
                  <a:pt x="275006" y="375880"/>
                  <a:pt x="266063" y="389305"/>
                  <a:pt x="259356" y="396017"/>
                </a:cubicBezTo>
                <a:cubicBezTo>
                  <a:pt x="257120" y="400492"/>
                  <a:pt x="250412" y="407204"/>
                  <a:pt x="248177" y="411679"/>
                </a:cubicBezTo>
                <a:cubicBezTo>
                  <a:pt x="243705" y="418391"/>
                  <a:pt x="236997" y="427340"/>
                  <a:pt x="230290" y="440765"/>
                </a:cubicBezTo>
                <a:cubicBezTo>
                  <a:pt x="228054" y="445239"/>
                  <a:pt x="225818" y="449714"/>
                  <a:pt x="223582" y="451951"/>
                </a:cubicBezTo>
                <a:cubicBezTo>
                  <a:pt x="221347" y="456426"/>
                  <a:pt x="219111" y="458664"/>
                  <a:pt x="216875" y="463138"/>
                </a:cubicBezTo>
                <a:cubicBezTo>
                  <a:pt x="214639" y="467613"/>
                  <a:pt x="210168" y="474325"/>
                  <a:pt x="207932" y="478800"/>
                </a:cubicBezTo>
                <a:cubicBezTo>
                  <a:pt x="205696" y="485512"/>
                  <a:pt x="203460" y="487750"/>
                  <a:pt x="203460" y="487750"/>
                </a:cubicBezTo>
                <a:cubicBezTo>
                  <a:pt x="198988" y="496699"/>
                  <a:pt x="198988" y="496699"/>
                  <a:pt x="196753" y="501174"/>
                </a:cubicBezTo>
                <a:cubicBezTo>
                  <a:pt x="196753" y="501174"/>
                  <a:pt x="190045" y="514598"/>
                  <a:pt x="190045" y="514598"/>
                </a:cubicBezTo>
                <a:cubicBezTo>
                  <a:pt x="187809" y="519073"/>
                  <a:pt x="183338" y="528023"/>
                  <a:pt x="181102" y="534735"/>
                </a:cubicBezTo>
                <a:cubicBezTo>
                  <a:pt x="181102" y="530260"/>
                  <a:pt x="176630" y="541447"/>
                  <a:pt x="174394" y="545922"/>
                </a:cubicBezTo>
                <a:cubicBezTo>
                  <a:pt x="172159" y="550396"/>
                  <a:pt x="172159" y="552634"/>
                  <a:pt x="169923" y="557108"/>
                </a:cubicBezTo>
                <a:cubicBezTo>
                  <a:pt x="167687" y="561583"/>
                  <a:pt x="165451" y="568295"/>
                  <a:pt x="163215" y="572770"/>
                </a:cubicBezTo>
                <a:cubicBezTo>
                  <a:pt x="158744" y="579482"/>
                  <a:pt x="154272" y="595144"/>
                  <a:pt x="149800" y="608568"/>
                </a:cubicBezTo>
                <a:cubicBezTo>
                  <a:pt x="149800" y="610806"/>
                  <a:pt x="149800" y="613043"/>
                  <a:pt x="147565" y="610806"/>
                </a:cubicBezTo>
                <a:cubicBezTo>
                  <a:pt x="147565" y="617518"/>
                  <a:pt x="145329" y="621993"/>
                  <a:pt x="145329" y="626467"/>
                </a:cubicBezTo>
                <a:cubicBezTo>
                  <a:pt x="143093" y="630942"/>
                  <a:pt x="140857" y="635417"/>
                  <a:pt x="138621" y="642129"/>
                </a:cubicBezTo>
                <a:cubicBezTo>
                  <a:pt x="140857" y="642129"/>
                  <a:pt x="140857" y="635417"/>
                  <a:pt x="143093" y="635417"/>
                </a:cubicBezTo>
                <a:lnTo>
                  <a:pt x="140760" y="640475"/>
                </a:lnTo>
                <a:lnTo>
                  <a:pt x="140857" y="639892"/>
                </a:lnTo>
                <a:lnTo>
                  <a:pt x="140711" y="640581"/>
                </a:lnTo>
                <a:lnTo>
                  <a:pt x="139739" y="642688"/>
                </a:lnTo>
                <a:cubicBezTo>
                  <a:pt x="138621" y="646044"/>
                  <a:pt x="137503" y="649960"/>
                  <a:pt x="136385" y="653316"/>
                </a:cubicBezTo>
                <a:lnTo>
                  <a:pt x="133492" y="669241"/>
                </a:lnTo>
                <a:lnTo>
                  <a:pt x="133311" y="669537"/>
                </a:lnTo>
                <a:cubicBezTo>
                  <a:pt x="132473" y="672893"/>
                  <a:pt x="131914" y="676808"/>
                  <a:pt x="131914" y="677927"/>
                </a:cubicBezTo>
                <a:lnTo>
                  <a:pt x="133492" y="669241"/>
                </a:lnTo>
                <a:lnTo>
                  <a:pt x="135236" y="666385"/>
                </a:lnTo>
                <a:lnTo>
                  <a:pt x="132193" y="680724"/>
                </a:lnTo>
                <a:cubicBezTo>
                  <a:pt x="130656" y="687995"/>
                  <a:pt x="129189" y="695127"/>
                  <a:pt x="127966" y="701560"/>
                </a:cubicBezTo>
                <a:lnTo>
                  <a:pt x="126552" y="710086"/>
                </a:lnTo>
                <a:lnTo>
                  <a:pt x="126711" y="710669"/>
                </a:lnTo>
                <a:lnTo>
                  <a:pt x="129678" y="695826"/>
                </a:lnTo>
                <a:cubicBezTo>
                  <a:pt x="131914" y="684639"/>
                  <a:pt x="134150" y="675690"/>
                  <a:pt x="136385" y="671215"/>
                </a:cubicBezTo>
                <a:cubicBezTo>
                  <a:pt x="138621" y="660028"/>
                  <a:pt x="138621" y="660028"/>
                  <a:pt x="140857" y="653316"/>
                </a:cubicBezTo>
                <a:cubicBezTo>
                  <a:pt x="140857" y="653316"/>
                  <a:pt x="140857" y="653316"/>
                  <a:pt x="143093" y="648841"/>
                </a:cubicBezTo>
                <a:cubicBezTo>
                  <a:pt x="143093" y="639892"/>
                  <a:pt x="152036" y="617518"/>
                  <a:pt x="152036" y="613043"/>
                </a:cubicBezTo>
                <a:cubicBezTo>
                  <a:pt x="154272" y="608568"/>
                  <a:pt x="156508" y="601856"/>
                  <a:pt x="156508" y="597381"/>
                </a:cubicBezTo>
                <a:cubicBezTo>
                  <a:pt x="156508" y="597381"/>
                  <a:pt x="156508" y="601856"/>
                  <a:pt x="156508" y="601856"/>
                </a:cubicBezTo>
                <a:cubicBezTo>
                  <a:pt x="158744" y="599619"/>
                  <a:pt x="163215" y="579482"/>
                  <a:pt x="163215" y="581720"/>
                </a:cubicBezTo>
                <a:cubicBezTo>
                  <a:pt x="167687" y="575008"/>
                  <a:pt x="169923" y="563821"/>
                  <a:pt x="174394" y="552634"/>
                </a:cubicBezTo>
                <a:cubicBezTo>
                  <a:pt x="176630" y="548159"/>
                  <a:pt x="181102" y="541447"/>
                  <a:pt x="183338" y="532497"/>
                </a:cubicBezTo>
                <a:cubicBezTo>
                  <a:pt x="187809" y="523548"/>
                  <a:pt x="192281" y="514598"/>
                  <a:pt x="192281" y="512361"/>
                </a:cubicBezTo>
                <a:cubicBezTo>
                  <a:pt x="194517" y="510123"/>
                  <a:pt x="194517" y="507886"/>
                  <a:pt x="194517" y="507886"/>
                </a:cubicBezTo>
                <a:cubicBezTo>
                  <a:pt x="203460" y="492224"/>
                  <a:pt x="207932" y="483275"/>
                  <a:pt x="216875" y="467613"/>
                </a:cubicBezTo>
                <a:cubicBezTo>
                  <a:pt x="214639" y="474325"/>
                  <a:pt x="210168" y="481037"/>
                  <a:pt x="207932" y="485512"/>
                </a:cubicBezTo>
                <a:cubicBezTo>
                  <a:pt x="203460" y="492224"/>
                  <a:pt x="201224" y="496699"/>
                  <a:pt x="201224" y="501174"/>
                </a:cubicBezTo>
                <a:lnTo>
                  <a:pt x="202622" y="499776"/>
                </a:lnTo>
                <a:lnTo>
                  <a:pt x="196753" y="512361"/>
                </a:lnTo>
                <a:cubicBezTo>
                  <a:pt x="194517" y="514598"/>
                  <a:pt x="190045" y="521310"/>
                  <a:pt x="190045" y="523548"/>
                </a:cubicBezTo>
                <a:cubicBezTo>
                  <a:pt x="187809" y="528023"/>
                  <a:pt x="187809" y="528023"/>
                  <a:pt x="185573" y="532497"/>
                </a:cubicBezTo>
                <a:cubicBezTo>
                  <a:pt x="187809" y="530260"/>
                  <a:pt x="185573" y="534735"/>
                  <a:pt x="183338" y="539209"/>
                </a:cubicBezTo>
                <a:cubicBezTo>
                  <a:pt x="183338" y="541447"/>
                  <a:pt x="183338" y="539209"/>
                  <a:pt x="181102" y="543684"/>
                </a:cubicBezTo>
                <a:cubicBezTo>
                  <a:pt x="178866" y="548159"/>
                  <a:pt x="181102" y="545922"/>
                  <a:pt x="178866" y="552634"/>
                </a:cubicBezTo>
                <a:cubicBezTo>
                  <a:pt x="178866" y="550396"/>
                  <a:pt x="176630" y="552634"/>
                  <a:pt x="176630" y="554871"/>
                </a:cubicBezTo>
                <a:cubicBezTo>
                  <a:pt x="174394" y="561583"/>
                  <a:pt x="169923" y="570533"/>
                  <a:pt x="165451" y="581720"/>
                </a:cubicBezTo>
                <a:cubicBezTo>
                  <a:pt x="163215" y="590669"/>
                  <a:pt x="158744" y="601856"/>
                  <a:pt x="156508" y="606331"/>
                </a:cubicBezTo>
                <a:cubicBezTo>
                  <a:pt x="152036" y="619755"/>
                  <a:pt x="149800" y="633179"/>
                  <a:pt x="143093" y="653316"/>
                </a:cubicBezTo>
                <a:cubicBezTo>
                  <a:pt x="143093" y="660028"/>
                  <a:pt x="140857" y="673452"/>
                  <a:pt x="138621" y="675690"/>
                </a:cubicBezTo>
                <a:cubicBezTo>
                  <a:pt x="138621" y="677927"/>
                  <a:pt x="138621" y="680165"/>
                  <a:pt x="136385" y="682402"/>
                </a:cubicBezTo>
                <a:cubicBezTo>
                  <a:pt x="138621" y="682402"/>
                  <a:pt x="138621" y="680165"/>
                  <a:pt x="138621" y="680165"/>
                </a:cubicBezTo>
                <a:cubicBezTo>
                  <a:pt x="136385" y="682402"/>
                  <a:pt x="136385" y="686877"/>
                  <a:pt x="136385" y="691351"/>
                </a:cubicBezTo>
                <a:cubicBezTo>
                  <a:pt x="134150" y="700301"/>
                  <a:pt x="131914" y="711488"/>
                  <a:pt x="129678" y="722675"/>
                </a:cubicBezTo>
                <a:cubicBezTo>
                  <a:pt x="127442" y="736099"/>
                  <a:pt x="125206" y="747286"/>
                  <a:pt x="125206" y="758473"/>
                </a:cubicBezTo>
                <a:lnTo>
                  <a:pt x="125206" y="753998"/>
                </a:lnTo>
                <a:cubicBezTo>
                  <a:pt x="122970" y="758473"/>
                  <a:pt x="122970" y="751761"/>
                  <a:pt x="122970" y="756236"/>
                </a:cubicBezTo>
                <a:cubicBezTo>
                  <a:pt x="122970" y="760710"/>
                  <a:pt x="122970" y="767422"/>
                  <a:pt x="122970" y="776372"/>
                </a:cubicBezTo>
                <a:cubicBezTo>
                  <a:pt x="120735" y="783084"/>
                  <a:pt x="120735" y="792034"/>
                  <a:pt x="120735" y="798746"/>
                </a:cubicBezTo>
                <a:lnTo>
                  <a:pt x="120735" y="823357"/>
                </a:lnTo>
                <a:cubicBezTo>
                  <a:pt x="120735" y="827832"/>
                  <a:pt x="120735" y="832307"/>
                  <a:pt x="120735" y="834544"/>
                </a:cubicBezTo>
                <a:cubicBezTo>
                  <a:pt x="120735" y="839019"/>
                  <a:pt x="120735" y="841256"/>
                  <a:pt x="118499" y="843493"/>
                </a:cubicBezTo>
                <a:cubicBezTo>
                  <a:pt x="118499" y="850206"/>
                  <a:pt x="120735" y="843493"/>
                  <a:pt x="120735" y="850206"/>
                </a:cubicBezTo>
                <a:cubicBezTo>
                  <a:pt x="118499" y="845731"/>
                  <a:pt x="120735" y="856918"/>
                  <a:pt x="118499" y="856918"/>
                </a:cubicBezTo>
                <a:cubicBezTo>
                  <a:pt x="118499" y="859155"/>
                  <a:pt x="118499" y="861393"/>
                  <a:pt x="118499" y="863630"/>
                </a:cubicBezTo>
                <a:lnTo>
                  <a:pt x="118499" y="866986"/>
                </a:lnTo>
                <a:cubicBezTo>
                  <a:pt x="118499" y="865308"/>
                  <a:pt x="118499" y="864749"/>
                  <a:pt x="118499" y="868105"/>
                </a:cubicBezTo>
                <a:lnTo>
                  <a:pt x="118499" y="870342"/>
                </a:lnTo>
                <a:lnTo>
                  <a:pt x="118499" y="872579"/>
                </a:lnTo>
                <a:lnTo>
                  <a:pt x="119736" y="881243"/>
                </a:lnTo>
                <a:lnTo>
                  <a:pt x="118778" y="880970"/>
                </a:lnTo>
                <a:cubicBezTo>
                  <a:pt x="118499" y="880970"/>
                  <a:pt x="118499" y="881529"/>
                  <a:pt x="118499" y="883766"/>
                </a:cubicBezTo>
                <a:cubicBezTo>
                  <a:pt x="118499" y="886004"/>
                  <a:pt x="118499" y="888241"/>
                  <a:pt x="118499" y="894953"/>
                </a:cubicBezTo>
                <a:cubicBezTo>
                  <a:pt x="118499" y="894953"/>
                  <a:pt x="118499" y="894953"/>
                  <a:pt x="118499" y="897191"/>
                </a:cubicBezTo>
                <a:cubicBezTo>
                  <a:pt x="118499" y="892716"/>
                  <a:pt x="116263" y="892716"/>
                  <a:pt x="116263" y="888241"/>
                </a:cubicBezTo>
                <a:cubicBezTo>
                  <a:pt x="116263" y="888241"/>
                  <a:pt x="116263" y="890479"/>
                  <a:pt x="116263" y="890479"/>
                </a:cubicBezTo>
                <a:cubicBezTo>
                  <a:pt x="116263" y="892716"/>
                  <a:pt x="116263" y="892716"/>
                  <a:pt x="116263" y="897191"/>
                </a:cubicBezTo>
                <a:cubicBezTo>
                  <a:pt x="116263" y="897191"/>
                  <a:pt x="116263" y="899428"/>
                  <a:pt x="116263" y="903903"/>
                </a:cubicBezTo>
                <a:cubicBezTo>
                  <a:pt x="116263" y="899428"/>
                  <a:pt x="116263" y="901665"/>
                  <a:pt x="114027" y="903903"/>
                </a:cubicBezTo>
                <a:lnTo>
                  <a:pt x="114027" y="901665"/>
                </a:lnTo>
                <a:lnTo>
                  <a:pt x="114027" y="897191"/>
                </a:lnTo>
                <a:cubicBezTo>
                  <a:pt x="114027" y="901665"/>
                  <a:pt x="114027" y="899428"/>
                  <a:pt x="111791" y="894953"/>
                </a:cubicBezTo>
                <a:lnTo>
                  <a:pt x="111791" y="888241"/>
                </a:lnTo>
                <a:cubicBezTo>
                  <a:pt x="109556" y="886004"/>
                  <a:pt x="109556" y="886004"/>
                  <a:pt x="109556" y="881529"/>
                </a:cubicBezTo>
                <a:cubicBezTo>
                  <a:pt x="109556" y="879292"/>
                  <a:pt x="109556" y="879292"/>
                  <a:pt x="109556" y="874817"/>
                </a:cubicBezTo>
                <a:cubicBezTo>
                  <a:pt x="109556" y="872579"/>
                  <a:pt x="109556" y="863630"/>
                  <a:pt x="107320" y="861393"/>
                </a:cubicBezTo>
                <a:lnTo>
                  <a:pt x="107320" y="867545"/>
                </a:lnTo>
                <a:lnTo>
                  <a:pt x="107320" y="868105"/>
                </a:lnTo>
                <a:lnTo>
                  <a:pt x="107320" y="877054"/>
                </a:lnTo>
                <a:cubicBezTo>
                  <a:pt x="107320" y="879292"/>
                  <a:pt x="107320" y="879292"/>
                  <a:pt x="107320" y="881529"/>
                </a:cubicBezTo>
                <a:cubicBezTo>
                  <a:pt x="107320" y="886004"/>
                  <a:pt x="107320" y="899428"/>
                  <a:pt x="107320" y="903903"/>
                </a:cubicBezTo>
                <a:cubicBezTo>
                  <a:pt x="109556" y="908378"/>
                  <a:pt x="111791" y="915090"/>
                  <a:pt x="109556" y="906140"/>
                </a:cubicBezTo>
                <a:cubicBezTo>
                  <a:pt x="111791" y="906140"/>
                  <a:pt x="111791" y="915090"/>
                  <a:pt x="111791" y="919564"/>
                </a:cubicBezTo>
                <a:cubicBezTo>
                  <a:pt x="111791" y="921802"/>
                  <a:pt x="111791" y="915090"/>
                  <a:pt x="109556" y="912852"/>
                </a:cubicBezTo>
                <a:cubicBezTo>
                  <a:pt x="109556" y="912852"/>
                  <a:pt x="111791" y="921802"/>
                  <a:pt x="109556" y="915090"/>
                </a:cubicBezTo>
                <a:cubicBezTo>
                  <a:pt x="109556" y="919564"/>
                  <a:pt x="109556" y="919564"/>
                  <a:pt x="109556" y="924039"/>
                </a:cubicBezTo>
                <a:cubicBezTo>
                  <a:pt x="109556" y="921802"/>
                  <a:pt x="107320" y="912852"/>
                  <a:pt x="107320" y="917327"/>
                </a:cubicBezTo>
                <a:cubicBezTo>
                  <a:pt x="107320" y="910615"/>
                  <a:pt x="105084" y="903903"/>
                  <a:pt x="105084" y="894953"/>
                </a:cubicBezTo>
                <a:cubicBezTo>
                  <a:pt x="105084" y="894953"/>
                  <a:pt x="105084" y="899428"/>
                  <a:pt x="105084" y="903903"/>
                </a:cubicBezTo>
                <a:cubicBezTo>
                  <a:pt x="105084" y="903903"/>
                  <a:pt x="105084" y="908378"/>
                  <a:pt x="105084" y="908378"/>
                </a:cubicBezTo>
                <a:cubicBezTo>
                  <a:pt x="105084" y="906140"/>
                  <a:pt x="102848" y="892716"/>
                  <a:pt x="102848" y="899428"/>
                </a:cubicBezTo>
                <a:cubicBezTo>
                  <a:pt x="102848" y="896072"/>
                  <a:pt x="102848" y="893835"/>
                  <a:pt x="102848" y="891038"/>
                </a:cubicBezTo>
                <a:lnTo>
                  <a:pt x="102848" y="885283"/>
                </a:lnTo>
                <a:lnTo>
                  <a:pt x="101600" y="883286"/>
                </a:lnTo>
                <a:lnTo>
                  <a:pt x="102848" y="883286"/>
                </a:lnTo>
                <a:lnTo>
                  <a:pt x="102848" y="879292"/>
                </a:lnTo>
                <a:cubicBezTo>
                  <a:pt x="100612" y="877054"/>
                  <a:pt x="100612" y="863630"/>
                  <a:pt x="100612" y="856918"/>
                </a:cubicBezTo>
                <a:cubicBezTo>
                  <a:pt x="98376" y="863630"/>
                  <a:pt x="100612" y="863630"/>
                  <a:pt x="100612" y="872579"/>
                </a:cubicBezTo>
                <a:cubicBezTo>
                  <a:pt x="100612" y="874817"/>
                  <a:pt x="100612" y="865867"/>
                  <a:pt x="98376" y="865867"/>
                </a:cubicBezTo>
                <a:cubicBezTo>
                  <a:pt x="98376" y="861393"/>
                  <a:pt x="98376" y="859155"/>
                  <a:pt x="98376" y="861393"/>
                </a:cubicBezTo>
                <a:cubicBezTo>
                  <a:pt x="98376" y="854680"/>
                  <a:pt x="98376" y="852443"/>
                  <a:pt x="98376" y="850206"/>
                </a:cubicBezTo>
                <a:cubicBezTo>
                  <a:pt x="98376" y="841256"/>
                  <a:pt x="98376" y="836781"/>
                  <a:pt x="96141" y="830069"/>
                </a:cubicBezTo>
                <a:cubicBezTo>
                  <a:pt x="96141" y="834544"/>
                  <a:pt x="96141" y="852443"/>
                  <a:pt x="96141" y="854680"/>
                </a:cubicBezTo>
                <a:cubicBezTo>
                  <a:pt x="96141" y="861393"/>
                  <a:pt x="96141" y="850206"/>
                  <a:pt x="93905" y="852443"/>
                </a:cubicBezTo>
                <a:cubicBezTo>
                  <a:pt x="93905" y="856918"/>
                  <a:pt x="93905" y="856918"/>
                  <a:pt x="93905" y="863630"/>
                </a:cubicBezTo>
                <a:lnTo>
                  <a:pt x="93905" y="870342"/>
                </a:lnTo>
                <a:cubicBezTo>
                  <a:pt x="93905" y="870342"/>
                  <a:pt x="93905" y="871461"/>
                  <a:pt x="93905" y="872300"/>
                </a:cubicBezTo>
                <a:lnTo>
                  <a:pt x="93905" y="872579"/>
                </a:lnTo>
                <a:lnTo>
                  <a:pt x="93905" y="877054"/>
                </a:lnTo>
                <a:cubicBezTo>
                  <a:pt x="93905" y="879851"/>
                  <a:pt x="93905" y="882648"/>
                  <a:pt x="93905" y="883766"/>
                </a:cubicBezTo>
                <a:cubicBezTo>
                  <a:pt x="96141" y="888241"/>
                  <a:pt x="96141" y="897191"/>
                  <a:pt x="96141" y="906140"/>
                </a:cubicBezTo>
                <a:cubicBezTo>
                  <a:pt x="98376" y="915090"/>
                  <a:pt x="98376" y="921802"/>
                  <a:pt x="100612" y="924039"/>
                </a:cubicBezTo>
                <a:cubicBezTo>
                  <a:pt x="100612" y="924039"/>
                  <a:pt x="100612" y="930751"/>
                  <a:pt x="100612" y="932989"/>
                </a:cubicBezTo>
                <a:cubicBezTo>
                  <a:pt x="100612" y="935226"/>
                  <a:pt x="100612" y="935226"/>
                  <a:pt x="102848" y="937464"/>
                </a:cubicBezTo>
                <a:cubicBezTo>
                  <a:pt x="100612" y="939701"/>
                  <a:pt x="102848" y="946413"/>
                  <a:pt x="102848" y="955363"/>
                </a:cubicBezTo>
                <a:cubicBezTo>
                  <a:pt x="105084" y="962075"/>
                  <a:pt x="107320" y="971024"/>
                  <a:pt x="107320" y="975499"/>
                </a:cubicBezTo>
                <a:cubicBezTo>
                  <a:pt x="109556" y="982211"/>
                  <a:pt x="109556" y="991161"/>
                  <a:pt x="111791" y="995636"/>
                </a:cubicBezTo>
                <a:cubicBezTo>
                  <a:pt x="114027" y="1002348"/>
                  <a:pt x="111791" y="997873"/>
                  <a:pt x="111791" y="997873"/>
                </a:cubicBezTo>
                <a:cubicBezTo>
                  <a:pt x="114027" y="1002348"/>
                  <a:pt x="114027" y="1002348"/>
                  <a:pt x="114027" y="1009060"/>
                </a:cubicBezTo>
                <a:cubicBezTo>
                  <a:pt x="114027" y="1002348"/>
                  <a:pt x="114027" y="1002348"/>
                  <a:pt x="114027" y="997873"/>
                </a:cubicBezTo>
                <a:cubicBezTo>
                  <a:pt x="114027" y="995636"/>
                  <a:pt x="114027" y="993398"/>
                  <a:pt x="111791" y="988923"/>
                </a:cubicBezTo>
                <a:cubicBezTo>
                  <a:pt x="114027" y="993398"/>
                  <a:pt x="116263" y="1004585"/>
                  <a:pt x="118499" y="1015772"/>
                </a:cubicBezTo>
                <a:cubicBezTo>
                  <a:pt x="118499" y="1015772"/>
                  <a:pt x="120735" y="1020247"/>
                  <a:pt x="118499" y="1018009"/>
                </a:cubicBezTo>
                <a:cubicBezTo>
                  <a:pt x="120735" y="1022484"/>
                  <a:pt x="120735" y="1022484"/>
                  <a:pt x="120735" y="1018009"/>
                </a:cubicBezTo>
                <a:cubicBezTo>
                  <a:pt x="120735" y="1020247"/>
                  <a:pt x="122970" y="1033671"/>
                  <a:pt x="120735" y="1024721"/>
                </a:cubicBezTo>
                <a:cubicBezTo>
                  <a:pt x="120735" y="1026959"/>
                  <a:pt x="122970" y="1031434"/>
                  <a:pt x="122970" y="1035908"/>
                </a:cubicBezTo>
                <a:cubicBezTo>
                  <a:pt x="122970" y="1038146"/>
                  <a:pt x="125206" y="1044858"/>
                  <a:pt x="127442" y="1056045"/>
                </a:cubicBezTo>
                <a:cubicBezTo>
                  <a:pt x="127442" y="1053807"/>
                  <a:pt x="125206" y="1047095"/>
                  <a:pt x="122970" y="1042621"/>
                </a:cubicBezTo>
                <a:cubicBezTo>
                  <a:pt x="120735" y="1035908"/>
                  <a:pt x="120735" y="1029196"/>
                  <a:pt x="118499" y="1026959"/>
                </a:cubicBezTo>
                <a:cubicBezTo>
                  <a:pt x="120735" y="1033671"/>
                  <a:pt x="120735" y="1035908"/>
                  <a:pt x="122970" y="1044858"/>
                </a:cubicBezTo>
                <a:cubicBezTo>
                  <a:pt x="122970" y="1044858"/>
                  <a:pt x="120735" y="1035908"/>
                  <a:pt x="118499" y="1031434"/>
                </a:cubicBezTo>
                <a:cubicBezTo>
                  <a:pt x="118499" y="1033671"/>
                  <a:pt x="118499" y="1035908"/>
                  <a:pt x="120735" y="1038146"/>
                </a:cubicBezTo>
                <a:cubicBezTo>
                  <a:pt x="120735" y="1040383"/>
                  <a:pt x="120735" y="1044858"/>
                  <a:pt x="122970" y="1047095"/>
                </a:cubicBezTo>
                <a:cubicBezTo>
                  <a:pt x="120735" y="1047095"/>
                  <a:pt x="120735" y="1042621"/>
                  <a:pt x="118499" y="1038146"/>
                </a:cubicBezTo>
                <a:cubicBezTo>
                  <a:pt x="118499" y="1035908"/>
                  <a:pt x="118499" y="1031434"/>
                  <a:pt x="118499" y="1033671"/>
                </a:cubicBezTo>
                <a:cubicBezTo>
                  <a:pt x="116263" y="1024721"/>
                  <a:pt x="116263" y="1029196"/>
                  <a:pt x="114027" y="1018009"/>
                </a:cubicBezTo>
                <a:cubicBezTo>
                  <a:pt x="114027" y="1022484"/>
                  <a:pt x="114027" y="1026959"/>
                  <a:pt x="116263" y="1033671"/>
                </a:cubicBezTo>
                <a:cubicBezTo>
                  <a:pt x="116263" y="1033671"/>
                  <a:pt x="114027" y="1026959"/>
                  <a:pt x="114027" y="1026959"/>
                </a:cubicBezTo>
                <a:cubicBezTo>
                  <a:pt x="114027" y="1029196"/>
                  <a:pt x="114027" y="1033671"/>
                  <a:pt x="114027" y="1035908"/>
                </a:cubicBezTo>
                <a:cubicBezTo>
                  <a:pt x="116263" y="1042621"/>
                  <a:pt x="118499" y="1049333"/>
                  <a:pt x="120735" y="1056045"/>
                </a:cubicBezTo>
                <a:cubicBezTo>
                  <a:pt x="122970" y="1062757"/>
                  <a:pt x="125206" y="1069469"/>
                  <a:pt x="127442" y="1076181"/>
                </a:cubicBezTo>
                <a:cubicBezTo>
                  <a:pt x="125206" y="1073944"/>
                  <a:pt x="127442" y="1080656"/>
                  <a:pt x="127442" y="1082893"/>
                </a:cubicBezTo>
                <a:cubicBezTo>
                  <a:pt x="127442" y="1078419"/>
                  <a:pt x="127442" y="1082893"/>
                  <a:pt x="129678" y="1080656"/>
                </a:cubicBezTo>
                <a:cubicBezTo>
                  <a:pt x="129678" y="1082893"/>
                  <a:pt x="131914" y="1089606"/>
                  <a:pt x="131914" y="1094080"/>
                </a:cubicBezTo>
                <a:cubicBezTo>
                  <a:pt x="131914" y="1094080"/>
                  <a:pt x="129678" y="1089606"/>
                  <a:pt x="129678" y="1089606"/>
                </a:cubicBezTo>
                <a:cubicBezTo>
                  <a:pt x="125206" y="1082893"/>
                  <a:pt x="127442" y="1091843"/>
                  <a:pt x="125206" y="1082893"/>
                </a:cubicBezTo>
                <a:cubicBezTo>
                  <a:pt x="120735" y="1073944"/>
                  <a:pt x="125206" y="1082893"/>
                  <a:pt x="120735" y="1076181"/>
                </a:cubicBezTo>
                <a:cubicBezTo>
                  <a:pt x="120735" y="1078419"/>
                  <a:pt x="122970" y="1078419"/>
                  <a:pt x="125206" y="1082893"/>
                </a:cubicBezTo>
                <a:cubicBezTo>
                  <a:pt x="122970" y="1085131"/>
                  <a:pt x="120735" y="1071707"/>
                  <a:pt x="118499" y="1073944"/>
                </a:cubicBezTo>
                <a:cubicBezTo>
                  <a:pt x="118499" y="1076181"/>
                  <a:pt x="120735" y="1078419"/>
                  <a:pt x="122970" y="1082893"/>
                </a:cubicBezTo>
                <a:lnTo>
                  <a:pt x="122003" y="1087254"/>
                </a:lnTo>
                <a:lnTo>
                  <a:pt x="127367" y="1101178"/>
                </a:lnTo>
                <a:lnTo>
                  <a:pt x="126399" y="1100209"/>
                </a:lnTo>
                <a:lnTo>
                  <a:pt x="126399" y="1100209"/>
                </a:lnTo>
                <a:lnTo>
                  <a:pt x="127088" y="1100899"/>
                </a:lnTo>
                <a:cubicBezTo>
                  <a:pt x="127367" y="1101738"/>
                  <a:pt x="127367" y="1102297"/>
                  <a:pt x="127367" y="1101178"/>
                </a:cubicBezTo>
                <a:cubicBezTo>
                  <a:pt x="127367" y="1105653"/>
                  <a:pt x="129601" y="1103416"/>
                  <a:pt x="129601" y="1103416"/>
                </a:cubicBezTo>
                <a:cubicBezTo>
                  <a:pt x="129601" y="1107890"/>
                  <a:pt x="129601" y="1105653"/>
                  <a:pt x="129601" y="1110127"/>
                </a:cubicBezTo>
                <a:cubicBezTo>
                  <a:pt x="131836" y="1112364"/>
                  <a:pt x="131836" y="1110127"/>
                  <a:pt x="131836" y="1110127"/>
                </a:cubicBezTo>
                <a:cubicBezTo>
                  <a:pt x="134070" y="1116839"/>
                  <a:pt x="136305" y="1121313"/>
                  <a:pt x="138539" y="1125787"/>
                </a:cubicBezTo>
                <a:cubicBezTo>
                  <a:pt x="140774" y="1134736"/>
                  <a:pt x="143008" y="1136973"/>
                  <a:pt x="145243" y="1141448"/>
                </a:cubicBezTo>
                <a:lnTo>
                  <a:pt x="146807" y="1146146"/>
                </a:lnTo>
                <a:lnTo>
                  <a:pt x="146639" y="1146202"/>
                </a:lnTo>
                <a:cubicBezTo>
                  <a:pt x="146919" y="1147041"/>
                  <a:pt x="147477" y="1148159"/>
                  <a:pt x="147477" y="1148159"/>
                </a:cubicBezTo>
                <a:lnTo>
                  <a:pt x="146807" y="1146146"/>
                </a:lnTo>
                <a:lnTo>
                  <a:pt x="147477" y="1145922"/>
                </a:lnTo>
                <a:cubicBezTo>
                  <a:pt x="149712" y="1148159"/>
                  <a:pt x="149712" y="1148159"/>
                  <a:pt x="149712" y="1152634"/>
                </a:cubicBezTo>
                <a:cubicBezTo>
                  <a:pt x="149712" y="1150397"/>
                  <a:pt x="147477" y="1148159"/>
                  <a:pt x="151946" y="1157108"/>
                </a:cubicBezTo>
                <a:cubicBezTo>
                  <a:pt x="149712" y="1152634"/>
                  <a:pt x="149712" y="1152634"/>
                  <a:pt x="154181" y="1157108"/>
                </a:cubicBezTo>
                <a:lnTo>
                  <a:pt x="154600" y="1160044"/>
                </a:lnTo>
                <a:lnTo>
                  <a:pt x="154181" y="1159345"/>
                </a:lnTo>
                <a:lnTo>
                  <a:pt x="154606" y="1160091"/>
                </a:lnTo>
                <a:lnTo>
                  <a:pt x="154739" y="1161023"/>
                </a:lnTo>
                <a:cubicBezTo>
                  <a:pt x="155857" y="1163820"/>
                  <a:pt x="157533" y="1167176"/>
                  <a:pt x="158650" y="1168294"/>
                </a:cubicBezTo>
                <a:cubicBezTo>
                  <a:pt x="160884" y="1172769"/>
                  <a:pt x="158650" y="1168294"/>
                  <a:pt x="160884" y="1175006"/>
                </a:cubicBezTo>
                <a:lnTo>
                  <a:pt x="160884" y="1171091"/>
                </a:lnTo>
                <a:lnTo>
                  <a:pt x="163118" y="1175006"/>
                </a:lnTo>
                <a:cubicBezTo>
                  <a:pt x="163118" y="1175006"/>
                  <a:pt x="163118" y="1177243"/>
                  <a:pt x="165353" y="1181717"/>
                </a:cubicBezTo>
                <a:lnTo>
                  <a:pt x="169817" y="1186185"/>
                </a:lnTo>
                <a:lnTo>
                  <a:pt x="169821" y="1186190"/>
                </a:lnTo>
                <a:lnTo>
                  <a:pt x="169822" y="1186192"/>
                </a:lnTo>
                <a:cubicBezTo>
                  <a:pt x="171498" y="1188988"/>
                  <a:pt x="173174" y="1191785"/>
                  <a:pt x="174291" y="1192903"/>
                </a:cubicBezTo>
                <a:cubicBezTo>
                  <a:pt x="174291" y="1192903"/>
                  <a:pt x="167587" y="1183955"/>
                  <a:pt x="169822" y="1190666"/>
                </a:cubicBezTo>
                <a:cubicBezTo>
                  <a:pt x="174291" y="1195141"/>
                  <a:pt x="174291" y="1197378"/>
                  <a:pt x="176525" y="1199615"/>
                </a:cubicBezTo>
                <a:cubicBezTo>
                  <a:pt x="176525" y="1199615"/>
                  <a:pt x="183229" y="1210801"/>
                  <a:pt x="183229" y="1208564"/>
                </a:cubicBezTo>
                <a:cubicBezTo>
                  <a:pt x="187698" y="1215275"/>
                  <a:pt x="192167" y="1226461"/>
                  <a:pt x="192167" y="1224224"/>
                </a:cubicBezTo>
                <a:cubicBezTo>
                  <a:pt x="194401" y="1226461"/>
                  <a:pt x="192167" y="1224224"/>
                  <a:pt x="194401" y="1226461"/>
                </a:cubicBezTo>
                <a:cubicBezTo>
                  <a:pt x="187698" y="1219750"/>
                  <a:pt x="192167" y="1226461"/>
                  <a:pt x="194401" y="1230936"/>
                </a:cubicBezTo>
                <a:cubicBezTo>
                  <a:pt x="196636" y="1235410"/>
                  <a:pt x="194401" y="1230936"/>
                  <a:pt x="196636" y="1233173"/>
                </a:cubicBezTo>
                <a:cubicBezTo>
                  <a:pt x="198870" y="1237647"/>
                  <a:pt x="203339" y="1244359"/>
                  <a:pt x="205574" y="1246596"/>
                </a:cubicBezTo>
                <a:cubicBezTo>
                  <a:pt x="210043" y="1251071"/>
                  <a:pt x="214512" y="1257782"/>
                  <a:pt x="216746" y="1262257"/>
                </a:cubicBezTo>
                <a:cubicBezTo>
                  <a:pt x="221215" y="1266731"/>
                  <a:pt x="225684" y="1273443"/>
                  <a:pt x="227919" y="1275680"/>
                </a:cubicBezTo>
                <a:cubicBezTo>
                  <a:pt x="230153" y="1277917"/>
                  <a:pt x="230153" y="1277917"/>
                  <a:pt x="230153" y="1277917"/>
                </a:cubicBezTo>
                <a:cubicBezTo>
                  <a:pt x="234622" y="1282391"/>
                  <a:pt x="236857" y="1284629"/>
                  <a:pt x="241326" y="1289103"/>
                </a:cubicBezTo>
                <a:cubicBezTo>
                  <a:pt x="239091" y="1289103"/>
                  <a:pt x="239091" y="1289103"/>
                  <a:pt x="239091" y="1289103"/>
                </a:cubicBezTo>
                <a:cubicBezTo>
                  <a:pt x="248029" y="1300289"/>
                  <a:pt x="254733" y="1309238"/>
                  <a:pt x="261436" y="1315949"/>
                </a:cubicBezTo>
                <a:lnTo>
                  <a:pt x="288243" y="1345025"/>
                </a:lnTo>
                <a:lnTo>
                  <a:pt x="277078" y="1333847"/>
                </a:lnTo>
                <a:cubicBezTo>
                  <a:pt x="281547" y="1336084"/>
                  <a:pt x="283781" y="1340559"/>
                  <a:pt x="288250" y="1345033"/>
                </a:cubicBezTo>
                <a:lnTo>
                  <a:pt x="288243" y="1345025"/>
                </a:lnTo>
                <a:lnTo>
                  <a:pt x="290485" y="1347270"/>
                </a:lnTo>
                <a:cubicBezTo>
                  <a:pt x="297188" y="1351744"/>
                  <a:pt x="301657" y="1356219"/>
                  <a:pt x="306126" y="1360693"/>
                </a:cubicBezTo>
                <a:cubicBezTo>
                  <a:pt x="303892" y="1358456"/>
                  <a:pt x="301657" y="1356219"/>
                  <a:pt x="303892" y="1356219"/>
                </a:cubicBezTo>
                <a:cubicBezTo>
                  <a:pt x="310595" y="1362930"/>
                  <a:pt x="315064" y="1367405"/>
                  <a:pt x="319533" y="1371879"/>
                </a:cubicBezTo>
                <a:cubicBezTo>
                  <a:pt x="317299" y="1367405"/>
                  <a:pt x="315064" y="1365168"/>
                  <a:pt x="315064" y="1365168"/>
                </a:cubicBezTo>
                <a:cubicBezTo>
                  <a:pt x="317299" y="1367405"/>
                  <a:pt x="319533" y="1367405"/>
                  <a:pt x="319533" y="1369642"/>
                </a:cubicBezTo>
                <a:cubicBezTo>
                  <a:pt x="321768" y="1369642"/>
                  <a:pt x="317299" y="1365168"/>
                  <a:pt x="315064" y="1362930"/>
                </a:cubicBezTo>
                <a:cubicBezTo>
                  <a:pt x="310595" y="1358456"/>
                  <a:pt x="317299" y="1365168"/>
                  <a:pt x="312830" y="1360693"/>
                </a:cubicBezTo>
                <a:cubicBezTo>
                  <a:pt x="311713" y="1358456"/>
                  <a:pt x="306126" y="1352863"/>
                  <a:pt x="299981" y="1346990"/>
                </a:cubicBezTo>
                <a:lnTo>
                  <a:pt x="291881" y="1339300"/>
                </a:lnTo>
                <a:lnTo>
                  <a:pt x="283781" y="1327135"/>
                </a:lnTo>
                <a:cubicBezTo>
                  <a:pt x="281547" y="1324898"/>
                  <a:pt x="279312" y="1322661"/>
                  <a:pt x="277078" y="1322661"/>
                </a:cubicBezTo>
                <a:cubicBezTo>
                  <a:pt x="274843" y="1320424"/>
                  <a:pt x="277078" y="1320424"/>
                  <a:pt x="274843" y="1318187"/>
                </a:cubicBezTo>
                <a:cubicBezTo>
                  <a:pt x="272609" y="1315949"/>
                  <a:pt x="272609" y="1318187"/>
                  <a:pt x="270374" y="1313712"/>
                </a:cubicBezTo>
                <a:cubicBezTo>
                  <a:pt x="268140" y="1309238"/>
                  <a:pt x="261436" y="1304763"/>
                  <a:pt x="256967" y="1298052"/>
                </a:cubicBezTo>
                <a:cubicBezTo>
                  <a:pt x="254733" y="1293577"/>
                  <a:pt x="250264" y="1289103"/>
                  <a:pt x="245795" y="1284629"/>
                </a:cubicBezTo>
                <a:cubicBezTo>
                  <a:pt x="241326" y="1277917"/>
                  <a:pt x="239091" y="1273443"/>
                  <a:pt x="236857" y="1271205"/>
                </a:cubicBezTo>
                <a:cubicBezTo>
                  <a:pt x="232388" y="1266731"/>
                  <a:pt x="232388" y="1266731"/>
                  <a:pt x="227919" y="1262257"/>
                </a:cubicBezTo>
                <a:cubicBezTo>
                  <a:pt x="227919" y="1260019"/>
                  <a:pt x="223450" y="1255545"/>
                  <a:pt x="225684" y="1255545"/>
                </a:cubicBezTo>
                <a:cubicBezTo>
                  <a:pt x="216746" y="1244359"/>
                  <a:pt x="214512" y="1242122"/>
                  <a:pt x="205574" y="1228699"/>
                </a:cubicBezTo>
                <a:cubicBezTo>
                  <a:pt x="205574" y="1228699"/>
                  <a:pt x="210043" y="1233173"/>
                  <a:pt x="212277" y="1235410"/>
                </a:cubicBezTo>
                <a:cubicBezTo>
                  <a:pt x="207808" y="1230936"/>
                  <a:pt x="205574" y="1226461"/>
                  <a:pt x="203339" y="1221987"/>
                </a:cubicBezTo>
                <a:cubicBezTo>
                  <a:pt x="201105" y="1219750"/>
                  <a:pt x="201105" y="1219750"/>
                  <a:pt x="201105" y="1219750"/>
                </a:cubicBezTo>
                <a:cubicBezTo>
                  <a:pt x="198870" y="1215275"/>
                  <a:pt x="196636" y="1213038"/>
                  <a:pt x="196636" y="1213038"/>
                </a:cubicBezTo>
                <a:cubicBezTo>
                  <a:pt x="198870" y="1213038"/>
                  <a:pt x="203339" y="1219750"/>
                  <a:pt x="203339" y="1219750"/>
                </a:cubicBezTo>
                <a:cubicBezTo>
                  <a:pt x="207808" y="1226461"/>
                  <a:pt x="216746" y="1239885"/>
                  <a:pt x="216746" y="1237647"/>
                </a:cubicBezTo>
                <a:cubicBezTo>
                  <a:pt x="218981" y="1239885"/>
                  <a:pt x="218981" y="1239885"/>
                  <a:pt x="216746" y="1239885"/>
                </a:cubicBezTo>
                <a:cubicBezTo>
                  <a:pt x="221215" y="1244359"/>
                  <a:pt x="221215" y="1244359"/>
                  <a:pt x="225684" y="1253308"/>
                </a:cubicBezTo>
                <a:cubicBezTo>
                  <a:pt x="227919" y="1255545"/>
                  <a:pt x="227919" y="1253308"/>
                  <a:pt x="230153" y="1257782"/>
                </a:cubicBezTo>
                <a:cubicBezTo>
                  <a:pt x="230153" y="1257782"/>
                  <a:pt x="230153" y="1255545"/>
                  <a:pt x="230153" y="1255545"/>
                </a:cubicBezTo>
                <a:cubicBezTo>
                  <a:pt x="234622" y="1262257"/>
                  <a:pt x="243560" y="1273443"/>
                  <a:pt x="245795" y="1275680"/>
                </a:cubicBezTo>
                <a:cubicBezTo>
                  <a:pt x="248029" y="1277917"/>
                  <a:pt x="248029" y="1277917"/>
                  <a:pt x="250264" y="1280154"/>
                </a:cubicBezTo>
                <a:cubicBezTo>
                  <a:pt x="252498" y="1282391"/>
                  <a:pt x="254733" y="1284629"/>
                  <a:pt x="254733" y="1286866"/>
                </a:cubicBezTo>
                <a:cubicBezTo>
                  <a:pt x="259202" y="1291340"/>
                  <a:pt x="263671" y="1295815"/>
                  <a:pt x="265905" y="1300289"/>
                </a:cubicBezTo>
                <a:cubicBezTo>
                  <a:pt x="268140" y="1300289"/>
                  <a:pt x="270374" y="1304763"/>
                  <a:pt x="274843" y="1309238"/>
                </a:cubicBezTo>
                <a:cubicBezTo>
                  <a:pt x="279312" y="1313712"/>
                  <a:pt x="283781" y="1318187"/>
                  <a:pt x="283781" y="1320424"/>
                </a:cubicBezTo>
                <a:cubicBezTo>
                  <a:pt x="286016" y="1322661"/>
                  <a:pt x="286016" y="1322661"/>
                  <a:pt x="286016" y="1322661"/>
                </a:cubicBezTo>
                <a:cubicBezTo>
                  <a:pt x="288250" y="1322661"/>
                  <a:pt x="290485" y="1324898"/>
                  <a:pt x="290485" y="1327135"/>
                </a:cubicBezTo>
                <a:cubicBezTo>
                  <a:pt x="292719" y="1329373"/>
                  <a:pt x="294954" y="1333847"/>
                  <a:pt x="299423" y="1336084"/>
                </a:cubicBezTo>
                <a:cubicBezTo>
                  <a:pt x="301657" y="1340559"/>
                  <a:pt x="306126" y="1342796"/>
                  <a:pt x="308361" y="1345033"/>
                </a:cubicBezTo>
                <a:cubicBezTo>
                  <a:pt x="315064" y="1351744"/>
                  <a:pt x="321768" y="1358456"/>
                  <a:pt x="326237" y="1360693"/>
                </a:cubicBezTo>
                <a:cubicBezTo>
                  <a:pt x="328471" y="1365168"/>
                  <a:pt x="339644" y="1376354"/>
                  <a:pt x="346347" y="1378591"/>
                </a:cubicBezTo>
                <a:cubicBezTo>
                  <a:pt x="344113" y="1378591"/>
                  <a:pt x="344113" y="1378591"/>
                  <a:pt x="344113" y="1378591"/>
                </a:cubicBezTo>
                <a:cubicBezTo>
                  <a:pt x="348582" y="1380828"/>
                  <a:pt x="350816" y="1383065"/>
                  <a:pt x="355285" y="1387540"/>
                </a:cubicBezTo>
                <a:cubicBezTo>
                  <a:pt x="359754" y="1389777"/>
                  <a:pt x="361989" y="1392014"/>
                  <a:pt x="364223" y="1394251"/>
                </a:cubicBezTo>
                <a:cubicBezTo>
                  <a:pt x="370927" y="1398726"/>
                  <a:pt x="377630" y="1403200"/>
                  <a:pt x="382099" y="1405437"/>
                </a:cubicBezTo>
                <a:cubicBezTo>
                  <a:pt x="386568" y="1409912"/>
                  <a:pt x="391037" y="1412149"/>
                  <a:pt x="397741" y="1416623"/>
                </a:cubicBezTo>
                <a:cubicBezTo>
                  <a:pt x="402210" y="1421098"/>
                  <a:pt x="408913" y="1423335"/>
                  <a:pt x="413382" y="1427809"/>
                </a:cubicBezTo>
                <a:cubicBezTo>
                  <a:pt x="417851" y="1430046"/>
                  <a:pt x="422320" y="1434521"/>
                  <a:pt x="426789" y="1436758"/>
                </a:cubicBezTo>
                <a:cubicBezTo>
                  <a:pt x="437962" y="1443470"/>
                  <a:pt x="446900" y="1445707"/>
                  <a:pt x="451369" y="1450181"/>
                </a:cubicBezTo>
                <a:cubicBezTo>
                  <a:pt x="453603" y="1452418"/>
                  <a:pt x="455838" y="1454656"/>
                  <a:pt x="458072" y="1454656"/>
                </a:cubicBezTo>
                <a:cubicBezTo>
                  <a:pt x="460307" y="1456893"/>
                  <a:pt x="462541" y="1456893"/>
                  <a:pt x="464776" y="1459130"/>
                </a:cubicBezTo>
                <a:cubicBezTo>
                  <a:pt x="467010" y="1459130"/>
                  <a:pt x="469245" y="1461367"/>
                  <a:pt x="467010" y="1459130"/>
                </a:cubicBezTo>
                <a:cubicBezTo>
                  <a:pt x="469245" y="1461367"/>
                  <a:pt x="473714" y="1463604"/>
                  <a:pt x="475948" y="1465842"/>
                </a:cubicBezTo>
                <a:cubicBezTo>
                  <a:pt x="493824" y="1474790"/>
                  <a:pt x="507231" y="1481502"/>
                  <a:pt x="525107" y="1488214"/>
                </a:cubicBezTo>
                <a:cubicBezTo>
                  <a:pt x="536279" y="1492688"/>
                  <a:pt x="558624" y="1503874"/>
                  <a:pt x="572031" y="1508348"/>
                </a:cubicBezTo>
                <a:cubicBezTo>
                  <a:pt x="589907" y="1515060"/>
                  <a:pt x="605549" y="1519534"/>
                  <a:pt x="621190" y="1524009"/>
                </a:cubicBezTo>
                <a:cubicBezTo>
                  <a:pt x="627894" y="1526246"/>
                  <a:pt x="636832" y="1528483"/>
                  <a:pt x="643535" y="1530720"/>
                </a:cubicBezTo>
                <a:cubicBezTo>
                  <a:pt x="650239" y="1532958"/>
                  <a:pt x="656942" y="1532958"/>
                  <a:pt x="663646" y="1535195"/>
                </a:cubicBezTo>
                <a:cubicBezTo>
                  <a:pt x="661411" y="1535195"/>
                  <a:pt x="665880" y="1537432"/>
                  <a:pt x="665880" y="1537432"/>
                </a:cubicBezTo>
                <a:cubicBezTo>
                  <a:pt x="670349" y="1537432"/>
                  <a:pt x="670349" y="1537432"/>
                  <a:pt x="670349" y="1537432"/>
                </a:cubicBezTo>
                <a:cubicBezTo>
                  <a:pt x="674818" y="1537432"/>
                  <a:pt x="672584" y="1537432"/>
                  <a:pt x="674818" y="1539669"/>
                </a:cubicBezTo>
                <a:cubicBezTo>
                  <a:pt x="677053" y="1539669"/>
                  <a:pt x="679287" y="1539669"/>
                  <a:pt x="683756" y="1539669"/>
                </a:cubicBezTo>
                <a:cubicBezTo>
                  <a:pt x="685991" y="1539669"/>
                  <a:pt x="677053" y="1539669"/>
                  <a:pt x="677053" y="1537432"/>
                </a:cubicBezTo>
                <a:cubicBezTo>
                  <a:pt x="683756" y="1539669"/>
                  <a:pt x="697163" y="1541906"/>
                  <a:pt x="697163" y="1544144"/>
                </a:cubicBezTo>
                <a:cubicBezTo>
                  <a:pt x="701632" y="1544144"/>
                  <a:pt x="701632" y="1544144"/>
                  <a:pt x="701632" y="1544144"/>
                </a:cubicBezTo>
                <a:cubicBezTo>
                  <a:pt x="710570" y="1546381"/>
                  <a:pt x="717274" y="1546381"/>
                  <a:pt x="723977" y="1548618"/>
                </a:cubicBezTo>
                <a:cubicBezTo>
                  <a:pt x="728446" y="1548618"/>
                  <a:pt x="735150" y="1550855"/>
                  <a:pt x="746322" y="1550855"/>
                </a:cubicBezTo>
                <a:cubicBezTo>
                  <a:pt x="753026" y="1550855"/>
                  <a:pt x="755260" y="1550855"/>
                  <a:pt x="755260" y="1550855"/>
                </a:cubicBezTo>
                <a:cubicBezTo>
                  <a:pt x="761964" y="1550855"/>
                  <a:pt x="759729" y="1553092"/>
                  <a:pt x="764198" y="1553092"/>
                </a:cubicBezTo>
                <a:cubicBezTo>
                  <a:pt x="773136" y="1553092"/>
                  <a:pt x="770902" y="1553092"/>
                  <a:pt x="782074" y="1553092"/>
                </a:cubicBezTo>
                <a:cubicBezTo>
                  <a:pt x="775371" y="1553092"/>
                  <a:pt x="793247" y="1555329"/>
                  <a:pt x="795481" y="1555329"/>
                </a:cubicBezTo>
                <a:lnTo>
                  <a:pt x="802185" y="1555329"/>
                </a:lnTo>
                <a:cubicBezTo>
                  <a:pt x="802185" y="1555329"/>
                  <a:pt x="808888" y="1555329"/>
                  <a:pt x="808888" y="1555329"/>
                </a:cubicBezTo>
                <a:lnTo>
                  <a:pt x="824529" y="1555329"/>
                </a:lnTo>
                <a:cubicBezTo>
                  <a:pt x="828998" y="1555329"/>
                  <a:pt x="835702" y="1555329"/>
                  <a:pt x="844640" y="1555329"/>
                </a:cubicBezTo>
                <a:cubicBezTo>
                  <a:pt x="851343" y="1555329"/>
                  <a:pt x="862516" y="1555329"/>
                  <a:pt x="866985" y="1555329"/>
                </a:cubicBezTo>
                <a:cubicBezTo>
                  <a:pt x="871454" y="1555329"/>
                  <a:pt x="873688" y="1555329"/>
                  <a:pt x="880392" y="1555329"/>
                </a:cubicBezTo>
                <a:cubicBezTo>
                  <a:pt x="887095" y="1555329"/>
                  <a:pt x="902737" y="1553092"/>
                  <a:pt x="907206" y="1553092"/>
                </a:cubicBezTo>
                <a:cubicBezTo>
                  <a:pt x="909440" y="1553092"/>
                  <a:pt x="913909" y="1553092"/>
                  <a:pt x="918378" y="1553092"/>
                </a:cubicBezTo>
                <a:cubicBezTo>
                  <a:pt x="922847" y="1550855"/>
                  <a:pt x="927316" y="1550855"/>
                  <a:pt x="931785" y="1550855"/>
                </a:cubicBezTo>
                <a:cubicBezTo>
                  <a:pt x="936254" y="1550855"/>
                  <a:pt x="940723" y="1548618"/>
                  <a:pt x="945192" y="1548618"/>
                </a:cubicBezTo>
                <a:cubicBezTo>
                  <a:pt x="949661" y="1548618"/>
                  <a:pt x="954130" y="1546381"/>
                  <a:pt x="958599" y="1546381"/>
                </a:cubicBezTo>
                <a:cubicBezTo>
                  <a:pt x="960834" y="1546381"/>
                  <a:pt x="978710" y="1541906"/>
                  <a:pt x="983179" y="1541906"/>
                </a:cubicBezTo>
                <a:cubicBezTo>
                  <a:pt x="989882" y="1539669"/>
                  <a:pt x="992117" y="1539669"/>
                  <a:pt x="998820" y="1537432"/>
                </a:cubicBezTo>
                <a:cubicBezTo>
                  <a:pt x="1003289" y="1535195"/>
                  <a:pt x="1003289" y="1537432"/>
                  <a:pt x="1003289" y="1537432"/>
                </a:cubicBezTo>
                <a:cubicBezTo>
                  <a:pt x="1021165" y="1532958"/>
                  <a:pt x="1034572" y="1528483"/>
                  <a:pt x="1050214" y="1524009"/>
                </a:cubicBezTo>
                <a:cubicBezTo>
                  <a:pt x="1056917" y="1521772"/>
                  <a:pt x="1072559" y="1517297"/>
                  <a:pt x="1077028" y="1515060"/>
                </a:cubicBezTo>
                <a:cubicBezTo>
                  <a:pt x="1079262" y="1515060"/>
                  <a:pt x="1083731" y="1512823"/>
                  <a:pt x="1083731" y="1512823"/>
                </a:cubicBezTo>
                <a:cubicBezTo>
                  <a:pt x="1088200" y="1510586"/>
                  <a:pt x="1088200" y="1510586"/>
                  <a:pt x="1090435" y="1510586"/>
                </a:cubicBezTo>
                <a:cubicBezTo>
                  <a:pt x="1090435" y="1510586"/>
                  <a:pt x="1106076" y="1503874"/>
                  <a:pt x="1115014" y="1501637"/>
                </a:cubicBezTo>
                <a:cubicBezTo>
                  <a:pt x="1121717" y="1499400"/>
                  <a:pt x="1128421" y="1494925"/>
                  <a:pt x="1132890" y="1492688"/>
                </a:cubicBezTo>
                <a:cubicBezTo>
                  <a:pt x="1141828" y="1490451"/>
                  <a:pt x="1150766" y="1485976"/>
                  <a:pt x="1161938" y="1479265"/>
                </a:cubicBezTo>
                <a:cubicBezTo>
                  <a:pt x="1164173" y="1477028"/>
                  <a:pt x="1164173" y="1477028"/>
                  <a:pt x="1164173" y="1477028"/>
                </a:cubicBezTo>
                <a:cubicBezTo>
                  <a:pt x="1173111" y="1472553"/>
                  <a:pt x="1179814" y="1470316"/>
                  <a:pt x="1186518" y="1465842"/>
                </a:cubicBezTo>
                <a:cubicBezTo>
                  <a:pt x="1190987" y="1461367"/>
                  <a:pt x="1197690" y="1459130"/>
                  <a:pt x="1202159" y="1454656"/>
                </a:cubicBezTo>
                <a:cubicBezTo>
                  <a:pt x="1208863" y="1452418"/>
                  <a:pt x="1211097" y="1452418"/>
                  <a:pt x="1213332" y="1450181"/>
                </a:cubicBezTo>
                <a:cubicBezTo>
                  <a:pt x="1220035" y="1445707"/>
                  <a:pt x="1220035" y="1445707"/>
                  <a:pt x="1224504" y="1443470"/>
                </a:cubicBezTo>
                <a:cubicBezTo>
                  <a:pt x="1224504" y="1443470"/>
                  <a:pt x="1235677" y="1434521"/>
                  <a:pt x="1235677" y="1436758"/>
                </a:cubicBezTo>
                <a:cubicBezTo>
                  <a:pt x="1237911" y="1434521"/>
                  <a:pt x="1242380" y="1432284"/>
                  <a:pt x="1244615" y="1430046"/>
                </a:cubicBezTo>
                <a:cubicBezTo>
                  <a:pt x="1249084" y="1427809"/>
                  <a:pt x="1253553" y="1423335"/>
                  <a:pt x="1255787" y="1423335"/>
                </a:cubicBezTo>
                <a:cubicBezTo>
                  <a:pt x="1251318" y="1425572"/>
                  <a:pt x="1262491" y="1418860"/>
                  <a:pt x="1264725" y="1416623"/>
                </a:cubicBezTo>
                <a:cubicBezTo>
                  <a:pt x="1269194" y="1412149"/>
                  <a:pt x="1271429" y="1409912"/>
                  <a:pt x="1275898" y="1407674"/>
                </a:cubicBezTo>
                <a:cubicBezTo>
                  <a:pt x="1280367" y="1403200"/>
                  <a:pt x="1284836" y="1400963"/>
                  <a:pt x="1289305" y="1396488"/>
                </a:cubicBezTo>
                <a:cubicBezTo>
                  <a:pt x="1293774" y="1394251"/>
                  <a:pt x="1298243" y="1392014"/>
                  <a:pt x="1302712" y="1387540"/>
                </a:cubicBezTo>
                <a:cubicBezTo>
                  <a:pt x="1309415" y="1383065"/>
                  <a:pt x="1313884" y="1376354"/>
                  <a:pt x="1318353" y="1371879"/>
                </a:cubicBezTo>
                <a:cubicBezTo>
                  <a:pt x="1320588" y="1371879"/>
                  <a:pt x="1322822" y="1369642"/>
                  <a:pt x="1320588" y="1371879"/>
                </a:cubicBezTo>
                <a:cubicBezTo>
                  <a:pt x="1325057" y="1367405"/>
                  <a:pt x="1329526" y="1365168"/>
                  <a:pt x="1333995" y="1360693"/>
                </a:cubicBezTo>
                <a:cubicBezTo>
                  <a:pt x="1336229" y="1356219"/>
                  <a:pt x="1340698" y="1353982"/>
                  <a:pt x="1345167" y="1349507"/>
                </a:cubicBezTo>
                <a:cubicBezTo>
                  <a:pt x="1345167" y="1349507"/>
                  <a:pt x="1340698" y="1353982"/>
                  <a:pt x="1338464" y="1353982"/>
                </a:cubicBezTo>
                <a:cubicBezTo>
                  <a:pt x="1342933" y="1351744"/>
                  <a:pt x="1347402" y="1347270"/>
                  <a:pt x="1354105" y="1340559"/>
                </a:cubicBezTo>
                <a:lnTo>
                  <a:pt x="1364674" y="1328465"/>
                </a:lnTo>
                <a:lnTo>
                  <a:pt x="1365156" y="1328073"/>
                </a:lnTo>
                <a:lnTo>
                  <a:pt x="1365826" y="1327147"/>
                </a:lnTo>
                <a:lnTo>
                  <a:pt x="1364674" y="1328465"/>
                </a:lnTo>
                <a:lnTo>
                  <a:pt x="1360809" y="1331610"/>
                </a:lnTo>
                <a:lnTo>
                  <a:pt x="1356340" y="1336083"/>
                </a:lnTo>
                <a:lnTo>
                  <a:pt x="1369747" y="1318187"/>
                </a:lnTo>
                <a:cubicBezTo>
                  <a:pt x="1380919" y="1309238"/>
                  <a:pt x="1389857" y="1295815"/>
                  <a:pt x="1394326" y="1289103"/>
                </a:cubicBezTo>
                <a:cubicBezTo>
                  <a:pt x="1393209" y="1290222"/>
                  <a:pt x="1390974" y="1293018"/>
                  <a:pt x="1388181" y="1296374"/>
                </a:cubicBezTo>
                <a:lnTo>
                  <a:pt x="1388034" y="1296539"/>
                </a:lnTo>
                <a:lnTo>
                  <a:pt x="1387871" y="1296799"/>
                </a:lnTo>
                <a:lnTo>
                  <a:pt x="1387960" y="1296622"/>
                </a:lnTo>
                <a:lnTo>
                  <a:pt x="1378685" y="1307001"/>
                </a:lnTo>
                <a:cubicBezTo>
                  <a:pt x="1371981" y="1315949"/>
                  <a:pt x="1365278" y="1322661"/>
                  <a:pt x="1363043" y="1324898"/>
                </a:cubicBezTo>
                <a:cubicBezTo>
                  <a:pt x="1356340" y="1333847"/>
                  <a:pt x="1354105" y="1333847"/>
                  <a:pt x="1349636" y="1340559"/>
                </a:cubicBezTo>
                <a:cubicBezTo>
                  <a:pt x="1349636" y="1338321"/>
                  <a:pt x="1349636" y="1338321"/>
                  <a:pt x="1345167" y="1342796"/>
                </a:cubicBezTo>
                <a:cubicBezTo>
                  <a:pt x="1342933" y="1345033"/>
                  <a:pt x="1336229" y="1351744"/>
                  <a:pt x="1331760" y="1356219"/>
                </a:cubicBezTo>
                <a:cubicBezTo>
                  <a:pt x="1327291" y="1362930"/>
                  <a:pt x="1320588" y="1365168"/>
                  <a:pt x="1320588" y="1367405"/>
                </a:cubicBezTo>
                <a:lnTo>
                  <a:pt x="1309298" y="1376825"/>
                </a:lnTo>
                <a:lnTo>
                  <a:pt x="1309415" y="1376354"/>
                </a:lnTo>
                <a:cubicBezTo>
                  <a:pt x="1309415" y="1376354"/>
                  <a:pt x="1304946" y="1380828"/>
                  <a:pt x="1300477" y="1383065"/>
                </a:cubicBezTo>
                <a:cubicBezTo>
                  <a:pt x="1296008" y="1387540"/>
                  <a:pt x="1293774" y="1389777"/>
                  <a:pt x="1293774" y="1389777"/>
                </a:cubicBezTo>
                <a:cubicBezTo>
                  <a:pt x="1287070" y="1394251"/>
                  <a:pt x="1278132" y="1403200"/>
                  <a:pt x="1269194" y="1409912"/>
                </a:cubicBezTo>
                <a:cubicBezTo>
                  <a:pt x="1265843" y="1412149"/>
                  <a:pt x="1258022" y="1417183"/>
                  <a:pt x="1250480" y="1422216"/>
                </a:cubicBezTo>
                <a:lnTo>
                  <a:pt x="1238552" y="1430830"/>
                </a:lnTo>
                <a:lnTo>
                  <a:pt x="1239837" y="1430830"/>
                </a:lnTo>
                <a:cubicBezTo>
                  <a:pt x="1233343" y="1435366"/>
                  <a:pt x="1229014" y="1437634"/>
                  <a:pt x="1226849" y="1439902"/>
                </a:cubicBezTo>
                <a:lnTo>
                  <a:pt x="1226102" y="1438806"/>
                </a:lnTo>
                <a:lnTo>
                  <a:pt x="1210539" y="1449902"/>
                </a:lnTo>
                <a:cubicBezTo>
                  <a:pt x="1204394" y="1453537"/>
                  <a:pt x="1197690" y="1456893"/>
                  <a:pt x="1188752" y="1461367"/>
                </a:cubicBezTo>
                <a:cubicBezTo>
                  <a:pt x="1202159" y="1452418"/>
                  <a:pt x="1213332" y="1447944"/>
                  <a:pt x="1220035" y="1441232"/>
                </a:cubicBezTo>
                <a:lnTo>
                  <a:pt x="1218918" y="1441232"/>
                </a:lnTo>
                <a:lnTo>
                  <a:pt x="1228973" y="1434521"/>
                </a:lnTo>
                <a:cubicBezTo>
                  <a:pt x="1233442" y="1432284"/>
                  <a:pt x="1237911" y="1427809"/>
                  <a:pt x="1240146" y="1425572"/>
                </a:cubicBezTo>
                <a:cubicBezTo>
                  <a:pt x="1244615" y="1423335"/>
                  <a:pt x="1246849" y="1423335"/>
                  <a:pt x="1249084" y="1421098"/>
                </a:cubicBezTo>
                <a:cubicBezTo>
                  <a:pt x="1246849" y="1423335"/>
                  <a:pt x="1251318" y="1421098"/>
                  <a:pt x="1253553" y="1416623"/>
                </a:cubicBezTo>
                <a:cubicBezTo>
                  <a:pt x="1255787" y="1414386"/>
                  <a:pt x="1255787" y="1416623"/>
                  <a:pt x="1258022" y="1414386"/>
                </a:cubicBezTo>
                <a:cubicBezTo>
                  <a:pt x="1264725" y="1409912"/>
                  <a:pt x="1260256" y="1412149"/>
                  <a:pt x="1266960" y="1407674"/>
                </a:cubicBezTo>
                <a:cubicBezTo>
                  <a:pt x="1266960" y="1407674"/>
                  <a:pt x="1266960" y="1407674"/>
                  <a:pt x="1269194" y="1405437"/>
                </a:cubicBezTo>
                <a:cubicBezTo>
                  <a:pt x="1278132" y="1396488"/>
                  <a:pt x="1302712" y="1378591"/>
                  <a:pt x="1311650" y="1369642"/>
                </a:cubicBezTo>
                <a:cubicBezTo>
                  <a:pt x="1318353" y="1365168"/>
                  <a:pt x="1322822" y="1360693"/>
                  <a:pt x="1327291" y="1356219"/>
                </a:cubicBezTo>
                <a:cubicBezTo>
                  <a:pt x="1333995" y="1349507"/>
                  <a:pt x="1338464" y="1345033"/>
                  <a:pt x="1347402" y="1338321"/>
                </a:cubicBezTo>
                <a:cubicBezTo>
                  <a:pt x="1351871" y="1331610"/>
                  <a:pt x="1360809" y="1322661"/>
                  <a:pt x="1363043" y="1320424"/>
                </a:cubicBezTo>
                <a:lnTo>
                  <a:pt x="1367512" y="1313713"/>
                </a:lnTo>
                <a:lnTo>
                  <a:pt x="1371981" y="1309238"/>
                </a:lnTo>
                <a:cubicBezTo>
                  <a:pt x="1378685" y="1300289"/>
                  <a:pt x="1385388" y="1291340"/>
                  <a:pt x="1394326" y="1282391"/>
                </a:cubicBezTo>
                <a:cubicBezTo>
                  <a:pt x="1401030" y="1273443"/>
                  <a:pt x="1409968" y="1262257"/>
                  <a:pt x="1416671" y="1253308"/>
                </a:cubicBezTo>
                <a:cubicBezTo>
                  <a:pt x="1416671" y="1253308"/>
                  <a:pt x="1414437" y="1255545"/>
                  <a:pt x="1412202" y="1260019"/>
                </a:cubicBezTo>
                <a:cubicBezTo>
                  <a:pt x="1412202" y="1260019"/>
                  <a:pt x="1414437" y="1257782"/>
                  <a:pt x="1414437" y="1257782"/>
                </a:cubicBezTo>
                <a:cubicBezTo>
                  <a:pt x="1416671" y="1255545"/>
                  <a:pt x="1412202" y="1260019"/>
                  <a:pt x="1416671" y="1257782"/>
                </a:cubicBezTo>
                <a:cubicBezTo>
                  <a:pt x="1418906" y="1253308"/>
                  <a:pt x="1421140" y="1246596"/>
                  <a:pt x="1425609" y="1239885"/>
                </a:cubicBezTo>
                <a:cubicBezTo>
                  <a:pt x="1430078" y="1233173"/>
                  <a:pt x="1434547" y="1228699"/>
                  <a:pt x="1439016" y="1221987"/>
                </a:cubicBezTo>
                <a:cubicBezTo>
                  <a:pt x="1439016" y="1221987"/>
                  <a:pt x="1439016" y="1224224"/>
                  <a:pt x="1436782" y="1224224"/>
                </a:cubicBezTo>
                <a:cubicBezTo>
                  <a:pt x="1445720" y="1208564"/>
                  <a:pt x="1456892" y="1188429"/>
                  <a:pt x="1461361" y="1181717"/>
                </a:cubicBezTo>
                <a:cubicBezTo>
                  <a:pt x="1463595" y="1177243"/>
                  <a:pt x="1461361" y="1181717"/>
                  <a:pt x="1463595" y="1175006"/>
                </a:cubicBezTo>
                <a:cubicBezTo>
                  <a:pt x="1461361" y="1179480"/>
                  <a:pt x="1468064" y="1170531"/>
                  <a:pt x="1468064" y="1170531"/>
                </a:cubicBezTo>
                <a:lnTo>
                  <a:pt x="1474768" y="1159346"/>
                </a:lnTo>
                <a:lnTo>
                  <a:pt x="1475183" y="1158929"/>
                </a:lnTo>
                <a:lnTo>
                  <a:pt x="1476375" y="1153924"/>
                </a:lnTo>
                <a:lnTo>
                  <a:pt x="1475546" y="1158566"/>
                </a:lnTo>
                <a:lnTo>
                  <a:pt x="1477002" y="1157108"/>
                </a:lnTo>
                <a:lnTo>
                  <a:pt x="1479556" y="1148159"/>
                </a:lnTo>
                <a:lnTo>
                  <a:pt x="1481471" y="1148159"/>
                </a:lnTo>
                <a:lnTo>
                  <a:pt x="1482109" y="1145987"/>
                </a:lnTo>
                <a:lnTo>
                  <a:pt x="1481137" y="1145987"/>
                </a:lnTo>
                <a:cubicBezTo>
                  <a:pt x="1483518" y="1141754"/>
                  <a:pt x="1483518" y="1141754"/>
                  <a:pt x="1483518" y="1141754"/>
                </a:cubicBezTo>
                <a:lnTo>
                  <a:pt x="1483609" y="1141854"/>
                </a:lnTo>
                <a:lnTo>
                  <a:pt x="1485940" y="1136973"/>
                </a:lnTo>
                <a:cubicBezTo>
                  <a:pt x="1485940" y="1136973"/>
                  <a:pt x="1485940" y="1136973"/>
                  <a:pt x="1488175" y="1134736"/>
                </a:cubicBezTo>
                <a:lnTo>
                  <a:pt x="1487058" y="1139210"/>
                </a:lnTo>
                <a:lnTo>
                  <a:pt x="1485940" y="1141448"/>
                </a:lnTo>
                <a:cubicBezTo>
                  <a:pt x="1485940" y="1141448"/>
                  <a:pt x="1485940" y="1143685"/>
                  <a:pt x="1485940" y="1143685"/>
                </a:cubicBezTo>
                <a:lnTo>
                  <a:pt x="1487058" y="1139210"/>
                </a:lnTo>
                <a:lnTo>
                  <a:pt x="1488175" y="1136973"/>
                </a:lnTo>
                <a:cubicBezTo>
                  <a:pt x="1490409" y="1136973"/>
                  <a:pt x="1490409" y="1134736"/>
                  <a:pt x="1492644" y="1130262"/>
                </a:cubicBezTo>
                <a:cubicBezTo>
                  <a:pt x="1490409" y="1134736"/>
                  <a:pt x="1492644" y="1132499"/>
                  <a:pt x="1494878" y="1130262"/>
                </a:cubicBezTo>
                <a:lnTo>
                  <a:pt x="1492645" y="1136971"/>
                </a:lnTo>
                <a:lnTo>
                  <a:pt x="1494878" y="1132499"/>
                </a:lnTo>
                <a:cubicBezTo>
                  <a:pt x="1494878" y="1132499"/>
                  <a:pt x="1494878" y="1132499"/>
                  <a:pt x="1497113" y="1132499"/>
                </a:cubicBezTo>
                <a:cubicBezTo>
                  <a:pt x="1492644" y="1139211"/>
                  <a:pt x="1494878" y="1139211"/>
                  <a:pt x="1490409" y="1145922"/>
                </a:cubicBezTo>
                <a:cubicBezTo>
                  <a:pt x="1490409" y="1148159"/>
                  <a:pt x="1490409" y="1150397"/>
                  <a:pt x="1488175" y="1152634"/>
                </a:cubicBezTo>
                <a:cubicBezTo>
                  <a:pt x="1488175" y="1154871"/>
                  <a:pt x="1488175" y="1157108"/>
                  <a:pt x="1485940" y="1159345"/>
                </a:cubicBezTo>
                <a:cubicBezTo>
                  <a:pt x="1483706" y="1159345"/>
                  <a:pt x="1479237" y="1170531"/>
                  <a:pt x="1479237" y="1172769"/>
                </a:cubicBezTo>
                <a:lnTo>
                  <a:pt x="1483705" y="1166059"/>
                </a:lnTo>
                <a:lnTo>
                  <a:pt x="1483427" y="1166616"/>
                </a:lnTo>
                <a:cubicBezTo>
                  <a:pt x="1482589" y="1168294"/>
                  <a:pt x="1482589" y="1168294"/>
                  <a:pt x="1483706" y="1166057"/>
                </a:cubicBezTo>
                <a:lnTo>
                  <a:pt x="1483705" y="1166059"/>
                </a:lnTo>
                <a:lnTo>
                  <a:pt x="1488175" y="1157108"/>
                </a:lnTo>
                <a:cubicBezTo>
                  <a:pt x="1488175" y="1157108"/>
                  <a:pt x="1488175" y="1154871"/>
                  <a:pt x="1490409" y="1152634"/>
                </a:cubicBezTo>
                <a:cubicBezTo>
                  <a:pt x="1492644" y="1150397"/>
                  <a:pt x="1497113" y="1139211"/>
                  <a:pt x="1499347" y="1134736"/>
                </a:cubicBezTo>
                <a:cubicBezTo>
                  <a:pt x="1501582" y="1130262"/>
                  <a:pt x="1501582" y="1123550"/>
                  <a:pt x="1499347" y="1130262"/>
                </a:cubicBezTo>
                <a:cubicBezTo>
                  <a:pt x="1499347" y="1130262"/>
                  <a:pt x="1500464" y="1128025"/>
                  <a:pt x="1501582" y="1125508"/>
                </a:cubicBezTo>
                <a:lnTo>
                  <a:pt x="1502571" y="1122659"/>
                </a:lnTo>
                <a:lnTo>
                  <a:pt x="1504375" y="1121033"/>
                </a:lnTo>
                <a:cubicBezTo>
                  <a:pt x="1504934" y="1120195"/>
                  <a:pt x="1504934" y="1120195"/>
                  <a:pt x="1503816" y="1123550"/>
                </a:cubicBezTo>
                <a:cubicBezTo>
                  <a:pt x="1506051" y="1119076"/>
                  <a:pt x="1506051" y="1119076"/>
                  <a:pt x="1508285" y="1114601"/>
                </a:cubicBezTo>
                <a:cubicBezTo>
                  <a:pt x="1508285" y="1116839"/>
                  <a:pt x="1503816" y="1125787"/>
                  <a:pt x="1506051" y="1121313"/>
                </a:cubicBezTo>
                <a:cubicBezTo>
                  <a:pt x="1503816" y="1130262"/>
                  <a:pt x="1501582" y="1134736"/>
                  <a:pt x="1497113" y="1143685"/>
                </a:cubicBezTo>
                <a:cubicBezTo>
                  <a:pt x="1499347" y="1143685"/>
                  <a:pt x="1501582" y="1139211"/>
                  <a:pt x="1501582" y="1134736"/>
                </a:cubicBezTo>
                <a:cubicBezTo>
                  <a:pt x="1501582" y="1136973"/>
                  <a:pt x="1503816" y="1130262"/>
                  <a:pt x="1503816" y="1132499"/>
                </a:cubicBezTo>
                <a:cubicBezTo>
                  <a:pt x="1503816" y="1132499"/>
                  <a:pt x="1499347" y="1145922"/>
                  <a:pt x="1501582" y="1141448"/>
                </a:cubicBezTo>
                <a:cubicBezTo>
                  <a:pt x="1499347" y="1145922"/>
                  <a:pt x="1497113" y="1148159"/>
                  <a:pt x="1492644" y="1157108"/>
                </a:cubicBezTo>
                <a:cubicBezTo>
                  <a:pt x="1492644" y="1161583"/>
                  <a:pt x="1488175" y="1172769"/>
                  <a:pt x="1483706" y="1179480"/>
                </a:cubicBezTo>
                <a:lnTo>
                  <a:pt x="1490527" y="1169237"/>
                </a:lnTo>
                <a:lnTo>
                  <a:pt x="1490409" y="1170531"/>
                </a:lnTo>
                <a:cubicBezTo>
                  <a:pt x="1488175" y="1172769"/>
                  <a:pt x="1488175" y="1175006"/>
                  <a:pt x="1490409" y="1172769"/>
                </a:cubicBezTo>
                <a:lnTo>
                  <a:pt x="1487617" y="1176403"/>
                </a:lnTo>
                <a:lnTo>
                  <a:pt x="1488175" y="1175006"/>
                </a:lnTo>
                <a:cubicBezTo>
                  <a:pt x="1487058" y="1177243"/>
                  <a:pt x="1487058" y="1177243"/>
                  <a:pt x="1487616" y="1176404"/>
                </a:cubicBezTo>
                <a:lnTo>
                  <a:pt x="1487617" y="1176403"/>
                </a:lnTo>
                <a:lnTo>
                  <a:pt x="1484265" y="1184794"/>
                </a:lnTo>
                <a:lnTo>
                  <a:pt x="1484312" y="1184722"/>
                </a:lnTo>
                <a:lnTo>
                  <a:pt x="1484239" y="1184859"/>
                </a:lnTo>
                <a:lnTo>
                  <a:pt x="1483706" y="1186192"/>
                </a:lnTo>
                <a:cubicBezTo>
                  <a:pt x="1479237" y="1192903"/>
                  <a:pt x="1477002" y="1197378"/>
                  <a:pt x="1474768" y="1204089"/>
                </a:cubicBezTo>
                <a:cubicBezTo>
                  <a:pt x="1475885" y="1201852"/>
                  <a:pt x="1478678" y="1197378"/>
                  <a:pt x="1481471" y="1193183"/>
                </a:cubicBezTo>
                <a:lnTo>
                  <a:pt x="1488175" y="1183955"/>
                </a:lnTo>
                <a:lnTo>
                  <a:pt x="1488175" y="1186192"/>
                </a:lnTo>
                <a:cubicBezTo>
                  <a:pt x="1490409" y="1183955"/>
                  <a:pt x="1490409" y="1181717"/>
                  <a:pt x="1494878" y="1177243"/>
                </a:cubicBezTo>
                <a:lnTo>
                  <a:pt x="1496910" y="1169107"/>
                </a:lnTo>
                <a:lnTo>
                  <a:pt x="1497672" y="1168574"/>
                </a:lnTo>
                <a:cubicBezTo>
                  <a:pt x="1498230" y="1167735"/>
                  <a:pt x="1498230" y="1167176"/>
                  <a:pt x="1497113" y="1168294"/>
                </a:cubicBezTo>
                <a:lnTo>
                  <a:pt x="1496910" y="1169107"/>
                </a:lnTo>
                <a:lnTo>
                  <a:pt x="1494878" y="1170531"/>
                </a:lnTo>
                <a:cubicBezTo>
                  <a:pt x="1497113" y="1168294"/>
                  <a:pt x="1501582" y="1159345"/>
                  <a:pt x="1501582" y="1157108"/>
                </a:cubicBezTo>
                <a:cubicBezTo>
                  <a:pt x="1503816" y="1152634"/>
                  <a:pt x="1508285" y="1145922"/>
                  <a:pt x="1510520" y="1136973"/>
                </a:cubicBezTo>
                <a:cubicBezTo>
                  <a:pt x="1512754" y="1130262"/>
                  <a:pt x="1517223" y="1123550"/>
                  <a:pt x="1517223" y="1121313"/>
                </a:cubicBezTo>
                <a:cubicBezTo>
                  <a:pt x="1517223" y="1119076"/>
                  <a:pt x="1519458" y="1114601"/>
                  <a:pt x="1519458" y="1112364"/>
                </a:cubicBezTo>
                <a:cubicBezTo>
                  <a:pt x="1519458" y="1116839"/>
                  <a:pt x="1521692" y="1107890"/>
                  <a:pt x="1521692" y="1110127"/>
                </a:cubicBezTo>
                <a:cubicBezTo>
                  <a:pt x="1521692" y="1112364"/>
                  <a:pt x="1521692" y="1112364"/>
                  <a:pt x="1519458" y="1112364"/>
                </a:cubicBezTo>
                <a:cubicBezTo>
                  <a:pt x="1521692" y="1110127"/>
                  <a:pt x="1521692" y="1107890"/>
                  <a:pt x="1521692" y="1105653"/>
                </a:cubicBezTo>
                <a:cubicBezTo>
                  <a:pt x="1521692" y="1105653"/>
                  <a:pt x="1526161" y="1098941"/>
                  <a:pt x="1528396" y="1089992"/>
                </a:cubicBezTo>
                <a:cubicBezTo>
                  <a:pt x="1528396" y="1087755"/>
                  <a:pt x="1530630" y="1083281"/>
                  <a:pt x="1530630" y="1078806"/>
                </a:cubicBezTo>
                <a:cubicBezTo>
                  <a:pt x="1532865" y="1074332"/>
                  <a:pt x="1532865" y="1072095"/>
                  <a:pt x="1532865" y="1069858"/>
                </a:cubicBezTo>
                <a:cubicBezTo>
                  <a:pt x="1535099" y="1065383"/>
                  <a:pt x="1539568" y="1054197"/>
                  <a:pt x="1539568" y="1049723"/>
                </a:cubicBezTo>
                <a:cubicBezTo>
                  <a:pt x="1541803" y="1043011"/>
                  <a:pt x="1539568" y="1049723"/>
                  <a:pt x="1541803" y="1047486"/>
                </a:cubicBezTo>
                <a:cubicBezTo>
                  <a:pt x="1541803" y="1043011"/>
                  <a:pt x="1541803" y="1043011"/>
                  <a:pt x="1544037" y="1036300"/>
                </a:cubicBezTo>
                <a:cubicBezTo>
                  <a:pt x="1541803" y="1045248"/>
                  <a:pt x="1541803" y="1043011"/>
                  <a:pt x="1539568" y="1047486"/>
                </a:cubicBezTo>
                <a:cubicBezTo>
                  <a:pt x="1537334" y="1049723"/>
                  <a:pt x="1537334" y="1051960"/>
                  <a:pt x="1535099" y="1056434"/>
                </a:cubicBezTo>
                <a:cubicBezTo>
                  <a:pt x="1537334" y="1054197"/>
                  <a:pt x="1537334" y="1049723"/>
                  <a:pt x="1539568" y="1045248"/>
                </a:cubicBezTo>
                <a:lnTo>
                  <a:pt x="1540279" y="1040270"/>
                </a:lnTo>
                <a:lnTo>
                  <a:pt x="1539875" y="1041211"/>
                </a:lnTo>
                <a:lnTo>
                  <a:pt x="1540570" y="1038229"/>
                </a:lnTo>
                <a:lnTo>
                  <a:pt x="1541803" y="1029588"/>
                </a:lnTo>
                <a:cubicBezTo>
                  <a:pt x="1544037" y="1027351"/>
                  <a:pt x="1544037" y="1022876"/>
                  <a:pt x="1544037" y="1027351"/>
                </a:cubicBezTo>
                <a:cubicBezTo>
                  <a:pt x="1546272" y="1022876"/>
                  <a:pt x="1544037" y="1020639"/>
                  <a:pt x="1544037" y="1025114"/>
                </a:cubicBezTo>
                <a:cubicBezTo>
                  <a:pt x="1544037" y="1025114"/>
                  <a:pt x="1545154" y="1021758"/>
                  <a:pt x="1545992" y="1019241"/>
                </a:cubicBezTo>
                <a:lnTo>
                  <a:pt x="1546272" y="1018401"/>
                </a:lnTo>
                <a:lnTo>
                  <a:pt x="1546272" y="1018402"/>
                </a:lnTo>
                <a:cubicBezTo>
                  <a:pt x="1546830" y="1016724"/>
                  <a:pt x="1546970" y="1016305"/>
                  <a:pt x="1546865" y="1016619"/>
                </a:cubicBezTo>
                <a:lnTo>
                  <a:pt x="1546272" y="1018401"/>
                </a:lnTo>
                <a:lnTo>
                  <a:pt x="1548506" y="1009453"/>
                </a:lnTo>
                <a:cubicBezTo>
                  <a:pt x="1548506" y="1007216"/>
                  <a:pt x="1550741" y="1000504"/>
                  <a:pt x="1552975" y="989318"/>
                </a:cubicBezTo>
                <a:cubicBezTo>
                  <a:pt x="1552975" y="991556"/>
                  <a:pt x="1551858" y="997708"/>
                  <a:pt x="1550741" y="1003860"/>
                </a:cubicBezTo>
                <a:lnTo>
                  <a:pt x="1549581" y="1011410"/>
                </a:lnTo>
                <a:lnTo>
                  <a:pt x="1550142" y="1010885"/>
                </a:lnTo>
                <a:lnTo>
                  <a:pt x="1550459" y="1009462"/>
                </a:lnTo>
                <a:lnTo>
                  <a:pt x="1550303" y="1010736"/>
                </a:lnTo>
                <a:lnTo>
                  <a:pt x="1550456" y="1010592"/>
                </a:lnTo>
                <a:lnTo>
                  <a:pt x="1552975" y="1000504"/>
                </a:lnTo>
                <a:cubicBezTo>
                  <a:pt x="1552975" y="1002742"/>
                  <a:pt x="1552975" y="1009453"/>
                  <a:pt x="1550741" y="1013928"/>
                </a:cubicBezTo>
                <a:cubicBezTo>
                  <a:pt x="1548506" y="1022876"/>
                  <a:pt x="1550741" y="1018402"/>
                  <a:pt x="1548506" y="1029588"/>
                </a:cubicBezTo>
                <a:cubicBezTo>
                  <a:pt x="1550741" y="1025114"/>
                  <a:pt x="1550741" y="1020639"/>
                  <a:pt x="1552975" y="1013928"/>
                </a:cubicBezTo>
                <a:cubicBezTo>
                  <a:pt x="1552975" y="1016165"/>
                  <a:pt x="1552975" y="1022876"/>
                  <a:pt x="1552975" y="1020639"/>
                </a:cubicBezTo>
                <a:cubicBezTo>
                  <a:pt x="1552975" y="1020639"/>
                  <a:pt x="1555210" y="1013928"/>
                  <a:pt x="1557444" y="1011690"/>
                </a:cubicBezTo>
                <a:cubicBezTo>
                  <a:pt x="1557444" y="1004979"/>
                  <a:pt x="1559679" y="998267"/>
                  <a:pt x="1559679" y="991556"/>
                </a:cubicBezTo>
                <a:cubicBezTo>
                  <a:pt x="1561913" y="984844"/>
                  <a:pt x="1564148" y="978132"/>
                  <a:pt x="1564148" y="969184"/>
                </a:cubicBezTo>
                <a:cubicBezTo>
                  <a:pt x="1564148" y="973658"/>
                  <a:pt x="1564148" y="966946"/>
                  <a:pt x="1566382" y="964709"/>
                </a:cubicBezTo>
                <a:cubicBezTo>
                  <a:pt x="1564148" y="969184"/>
                  <a:pt x="1566382" y="964709"/>
                  <a:pt x="1564148" y="964709"/>
                </a:cubicBezTo>
                <a:cubicBezTo>
                  <a:pt x="1566382" y="962472"/>
                  <a:pt x="1566382" y="957998"/>
                  <a:pt x="1566382" y="953523"/>
                </a:cubicBezTo>
                <a:cubicBezTo>
                  <a:pt x="1568617" y="951286"/>
                  <a:pt x="1566382" y="957998"/>
                  <a:pt x="1568617" y="951286"/>
                </a:cubicBezTo>
                <a:lnTo>
                  <a:pt x="1568617" y="949049"/>
                </a:lnTo>
                <a:cubicBezTo>
                  <a:pt x="1570851" y="949049"/>
                  <a:pt x="1568617" y="955760"/>
                  <a:pt x="1568617" y="957998"/>
                </a:cubicBezTo>
                <a:cubicBezTo>
                  <a:pt x="1566382" y="964709"/>
                  <a:pt x="1570851" y="955760"/>
                  <a:pt x="1568617" y="966946"/>
                </a:cubicBezTo>
                <a:cubicBezTo>
                  <a:pt x="1566382" y="975895"/>
                  <a:pt x="1568617" y="964709"/>
                  <a:pt x="1568617" y="973658"/>
                </a:cubicBezTo>
                <a:cubicBezTo>
                  <a:pt x="1568617" y="971421"/>
                  <a:pt x="1568617" y="971421"/>
                  <a:pt x="1568617" y="966946"/>
                </a:cubicBezTo>
                <a:cubicBezTo>
                  <a:pt x="1570851" y="964709"/>
                  <a:pt x="1568617" y="978132"/>
                  <a:pt x="1568617" y="978132"/>
                </a:cubicBezTo>
                <a:cubicBezTo>
                  <a:pt x="1570851" y="975895"/>
                  <a:pt x="1570851" y="971421"/>
                  <a:pt x="1570851" y="966946"/>
                </a:cubicBezTo>
                <a:cubicBezTo>
                  <a:pt x="1573086" y="966946"/>
                  <a:pt x="1575320" y="962472"/>
                  <a:pt x="1577555" y="946812"/>
                </a:cubicBezTo>
                <a:cubicBezTo>
                  <a:pt x="1575320" y="949049"/>
                  <a:pt x="1575320" y="951286"/>
                  <a:pt x="1575320" y="955760"/>
                </a:cubicBezTo>
                <a:cubicBezTo>
                  <a:pt x="1575320" y="951286"/>
                  <a:pt x="1577555" y="942337"/>
                  <a:pt x="1577555" y="937863"/>
                </a:cubicBezTo>
                <a:cubicBezTo>
                  <a:pt x="1577555" y="944574"/>
                  <a:pt x="1577555" y="935626"/>
                  <a:pt x="1579789" y="940100"/>
                </a:cubicBezTo>
                <a:cubicBezTo>
                  <a:pt x="1577555" y="944574"/>
                  <a:pt x="1577555" y="946812"/>
                  <a:pt x="1577555" y="951286"/>
                </a:cubicBezTo>
                <a:cubicBezTo>
                  <a:pt x="1575320" y="955760"/>
                  <a:pt x="1575320" y="960235"/>
                  <a:pt x="1575320" y="962472"/>
                </a:cubicBezTo>
                <a:cubicBezTo>
                  <a:pt x="1577555" y="955760"/>
                  <a:pt x="1577555" y="949049"/>
                  <a:pt x="1579789" y="942337"/>
                </a:cubicBezTo>
                <a:cubicBezTo>
                  <a:pt x="1579789" y="946812"/>
                  <a:pt x="1577555" y="955760"/>
                  <a:pt x="1575320" y="964709"/>
                </a:cubicBezTo>
                <a:cubicBezTo>
                  <a:pt x="1577555" y="964709"/>
                  <a:pt x="1577555" y="964709"/>
                  <a:pt x="1577555" y="962472"/>
                </a:cubicBezTo>
                <a:cubicBezTo>
                  <a:pt x="1577555" y="960235"/>
                  <a:pt x="1575320" y="971421"/>
                  <a:pt x="1575320" y="975895"/>
                </a:cubicBezTo>
                <a:cubicBezTo>
                  <a:pt x="1573086" y="982607"/>
                  <a:pt x="1575320" y="978132"/>
                  <a:pt x="1573086" y="984844"/>
                </a:cubicBezTo>
                <a:cubicBezTo>
                  <a:pt x="1575320" y="982607"/>
                  <a:pt x="1575320" y="978132"/>
                  <a:pt x="1577555" y="971421"/>
                </a:cubicBezTo>
                <a:cubicBezTo>
                  <a:pt x="1577555" y="973658"/>
                  <a:pt x="1575320" y="978132"/>
                  <a:pt x="1575320" y="982607"/>
                </a:cubicBezTo>
                <a:lnTo>
                  <a:pt x="1575320" y="987081"/>
                </a:lnTo>
                <a:cubicBezTo>
                  <a:pt x="1577555" y="982607"/>
                  <a:pt x="1579789" y="957998"/>
                  <a:pt x="1577555" y="964709"/>
                </a:cubicBezTo>
                <a:cubicBezTo>
                  <a:pt x="1579789" y="964709"/>
                  <a:pt x="1579789" y="962472"/>
                  <a:pt x="1579789" y="962472"/>
                </a:cubicBezTo>
                <a:cubicBezTo>
                  <a:pt x="1579789" y="955760"/>
                  <a:pt x="1579789" y="953523"/>
                  <a:pt x="1582024" y="946812"/>
                </a:cubicBezTo>
                <a:cubicBezTo>
                  <a:pt x="1582024" y="944575"/>
                  <a:pt x="1582582" y="940100"/>
                  <a:pt x="1583141" y="935626"/>
                </a:cubicBezTo>
                <a:lnTo>
                  <a:pt x="1583338" y="933652"/>
                </a:lnTo>
                <a:lnTo>
                  <a:pt x="1584258" y="931151"/>
                </a:lnTo>
                <a:lnTo>
                  <a:pt x="1583513" y="931897"/>
                </a:lnTo>
                <a:lnTo>
                  <a:pt x="1584258" y="924440"/>
                </a:lnTo>
                <a:cubicBezTo>
                  <a:pt x="1584258" y="926677"/>
                  <a:pt x="1582024" y="926677"/>
                  <a:pt x="1582024" y="933388"/>
                </a:cubicBezTo>
                <a:cubicBezTo>
                  <a:pt x="1582024" y="931151"/>
                  <a:pt x="1582024" y="928914"/>
                  <a:pt x="1582024" y="928914"/>
                </a:cubicBezTo>
                <a:cubicBezTo>
                  <a:pt x="1582024" y="926677"/>
                  <a:pt x="1582024" y="926677"/>
                  <a:pt x="1582024" y="924440"/>
                </a:cubicBezTo>
                <a:cubicBezTo>
                  <a:pt x="1582024" y="922202"/>
                  <a:pt x="1582024" y="922202"/>
                  <a:pt x="1582024" y="919965"/>
                </a:cubicBezTo>
                <a:cubicBezTo>
                  <a:pt x="1582024" y="917728"/>
                  <a:pt x="1582024" y="919965"/>
                  <a:pt x="1582024" y="917728"/>
                </a:cubicBezTo>
                <a:cubicBezTo>
                  <a:pt x="1582024" y="915491"/>
                  <a:pt x="1584258" y="913254"/>
                  <a:pt x="1584258" y="911016"/>
                </a:cubicBezTo>
                <a:cubicBezTo>
                  <a:pt x="1584258" y="907661"/>
                  <a:pt x="1583700" y="906542"/>
                  <a:pt x="1583420" y="905144"/>
                </a:cubicBezTo>
                <a:lnTo>
                  <a:pt x="1583839" y="901369"/>
                </a:lnTo>
                <a:lnTo>
                  <a:pt x="1584258" y="902068"/>
                </a:lnTo>
                <a:lnTo>
                  <a:pt x="1584258" y="904305"/>
                </a:lnTo>
                <a:cubicBezTo>
                  <a:pt x="1586493" y="904305"/>
                  <a:pt x="1586493" y="899830"/>
                  <a:pt x="1586493" y="893119"/>
                </a:cubicBezTo>
                <a:cubicBezTo>
                  <a:pt x="1584258" y="897593"/>
                  <a:pt x="1586493" y="890882"/>
                  <a:pt x="1586493" y="888644"/>
                </a:cubicBezTo>
                <a:cubicBezTo>
                  <a:pt x="1586493" y="885289"/>
                  <a:pt x="1586493" y="883051"/>
                  <a:pt x="1586493" y="880535"/>
                </a:cubicBezTo>
                <a:lnTo>
                  <a:pt x="1586493" y="875221"/>
                </a:lnTo>
                <a:cubicBezTo>
                  <a:pt x="1586493" y="872984"/>
                  <a:pt x="1586493" y="868510"/>
                  <a:pt x="1586493" y="870747"/>
                </a:cubicBezTo>
                <a:cubicBezTo>
                  <a:pt x="1586493" y="859561"/>
                  <a:pt x="1586493" y="843901"/>
                  <a:pt x="1584258" y="834952"/>
                </a:cubicBezTo>
                <a:cubicBezTo>
                  <a:pt x="1584258" y="832715"/>
                  <a:pt x="1586493" y="832715"/>
                  <a:pt x="1584258" y="826003"/>
                </a:cubicBezTo>
                <a:lnTo>
                  <a:pt x="1586456" y="832603"/>
                </a:lnTo>
                <a:lnTo>
                  <a:pt x="1586493" y="834952"/>
                </a:lnTo>
                <a:lnTo>
                  <a:pt x="1586493" y="832715"/>
                </a:lnTo>
                <a:lnTo>
                  <a:pt x="1586456" y="832603"/>
                </a:lnTo>
                <a:lnTo>
                  <a:pt x="1586213" y="817334"/>
                </a:lnTo>
                <a:cubicBezTo>
                  <a:pt x="1585376" y="812020"/>
                  <a:pt x="1584258" y="809224"/>
                  <a:pt x="1584258" y="814817"/>
                </a:cubicBezTo>
                <a:cubicBezTo>
                  <a:pt x="1582024" y="812580"/>
                  <a:pt x="1582024" y="803631"/>
                  <a:pt x="1582024" y="796919"/>
                </a:cubicBezTo>
                <a:cubicBezTo>
                  <a:pt x="1582024" y="801394"/>
                  <a:pt x="1582024" y="792445"/>
                  <a:pt x="1582024" y="785733"/>
                </a:cubicBezTo>
                <a:cubicBezTo>
                  <a:pt x="1582024" y="781259"/>
                  <a:pt x="1579789" y="783496"/>
                  <a:pt x="1579789" y="781259"/>
                </a:cubicBezTo>
                <a:cubicBezTo>
                  <a:pt x="1579789" y="776785"/>
                  <a:pt x="1579789" y="774547"/>
                  <a:pt x="1579789" y="770073"/>
                </a:cubicBezTo>
                <a:cubicBezTo>
                  <a:pt x="1579789" y="767836"/>
                  <a:pt x="1579789" y="767836"/>
                  <a:pt x="1577555" y="761124"/>
                </a:cubicBezTo>
                <a:cubicBezTo>
                  <a:pt x="1579789" y="761124"/>
                  <a:pt x="1579789" y="761124"/>
                  <a:pt x="1582024" y="767836"/>
                </a:cubicBezTo>
                <a:cubicBezTo>
                  <a:pt x="1579789" y="754413"/>
                  <a:pt x="1577555" y="738752"/>
                  <a:pt x="1579789" y="736515"/>
                </a:cubicBezTo>
                <a:cubicBezTo>
                  <a:pt x="1579789" y="732041"/>
                  <a:pt x="1577555" y="725329"/>
                  <a:pt x="1575320" y="723092"/>
                </a:cubicBezTo>
                <a:lnTo>
                  <a:pt x="1579180" y="730821"/>
                </a:lnTo>
                <a:lnTo>
                  <a:pt x="1579789" y="734278"/>
                </a:lnTo>
                <a:lnTo>
                  <a:pt x="1579544" y="731550"/>
                </a:lnTo>
                <a:lnTo>
                  <a:pt x="1579789" y="732041"/>
                </a:lnTo>
                <a:lnTo>
                  <a:pt x="1580013" y="732488"/>
                </a:lnTo>
                <a:lnTo>
                  <a:pt x="1580069" y="733159"/>
                </a:lnTo>
                <a:cubicBezTo>
                  <a:pt x="1580348" y="733719"/>
                  <a:pt x="1580906" y="734278"/>
                  <a:pt x="1582024" y="736515"/>
                </a:cubicBezTo>
                <a:lnTo>
                  <a:pt x="1580013" y="732488"/>
                </a:lnTo>
                <a:lnTo>
                  <a:pt x="1579789" y="729803"/>
                </a:lnTo>
                <a:cubicBezTo>
                  <a:pt x="1581465" y="731481"/>
                  <a:pt x="1579370" y="724350"/>
                  <a:pt x="1579161" y="727286"/>
                </a:cubicBezTo>
                <a:lnTo>
                  <a:pt x="1579544" y="731550"/>
                </a:lnTo>
                <a:lnTo>
                  <a:pt x="1579180" y="730821"/>
                </a:lnTo>
                <a:lnTo>
                  <a:pt x="1578113" y="724770"/>
                </a:lnTo>
                <a:cubicBezTo>
                  <a:pt x="1578113" y="721973"/>
                  <a:pt x="1578672" y="720855"/>
                  <a:pt x="1579789" y="725329"/>
                </a:cubicBezTo>
                <a:cubicBezTo>
                  <a:pt x="1582024" y="729803"/>
                  <a:pt x="1582024" y="732041"/>
                  <a:pt x="1584258" y="740989"/>
                </a:cubicBezTo>
                <a:lnTo>
                  <a:pt x="1584258" y="743506"/>
                </a:lnTo>
                <a:cubicBezTo>
                  <a:pt x="1584258" y="746023"/>
                  <a:pt x="1584258" y="747701"/>
                  <a:pt x="1584258" y="745464"/>
                </a:cubicBezTo>
                <a:cubicBezTo>
                  <a:pt x="1584258" y="747701"/>
                  <a:pt x="1586493" y="752175"/>
                  <a:pt x="1586493" y="754413"/>
                </a:cubicBezTo>
                <a:lnTo>
                  <a:pt x="1586493" y="761124"/>
                </a:lnTo>
                <a:lnTo>
                  <a:pt x="1586493" y="763361"/>
                </a:lnTo>
                <a:lnTo>
                  <a:pt x="1586493" y="765599"/>
                </a:lnTo>
                <a:cubicBezTo>
                  <a:pt x="1586493" y="765599"/>
                  <a:pt x="1586493" y="766717"/>
                  <a:pt x="1586493" y="767556"/>
                </a:cubicBezTo>
                <a:lnTo>
                  <a:pt x="1586493" y="767836"/>
                </a:lnTo>
                <a:lnTo>
                  <a:pt x="1586493" y="772310"/>
                </a:lnTo>
                <a:cubicBezTo>
                  <a:pt x="1586493" y="776785"/>
                  <a:pt x="1588727" y="770073"/>
                  <a:pt x="1588727" y="776785"/>
                </a:cubicBezTo>
                <a:cubicBezTo>
                  <a:pt x="1586493" y="774547"/>
                  <a:pt x="1588727" y="779022"/>
                  <a:pt x="1586493" y="776785"/>
                </a:cubicBezTo>
                <a:cubicBezTo>
                  <a:pt x="1586493" y="781259"/>
                  <a:pt x="1588727" y="787971"/>
                  <a:pt x="1588727" y="781259"/>
                </a:cubicBezTo>
                <a:cubicBezTo>
                  <a:pt x="1588727" y="792445"/>
                  <a:pt x="1590962" y="803631"/>
                  <a:pt x="1590962" y="821529"/>
                </a:cubicBezTo>
                <a:cubicBezTo>
                  <a:pt x="1593196" y="823766"/>
                  <a:pt x="1590962" y="821529"/>
                  <a:pt x="1593196" y="823766"/>
                </a:cubicBezTo>
                <a:cubicBezTo>
                  <a:pt x="1593196" y="828240"/>
                  <a:pt x="1593196" y="834952"/>
                  <a:pt x="1593196" y="839426"/>
                </a:cubicBezTo>
                <a:cubicBezTo>
                  <a:pt x="1593196" y="832715"/>
                  <a:pt x="1595431" y="841663"/>
                  <a:pt x="1595431" y="832715"/>
                </a:cubicBezTo>
                <a:lnTo>
                  <a:pt x="1595431" y="830477"/>
                </a:lnTo>
                <a:cubicBezTo>
                  <a:pt x="1595431" y="830477"/>
                  <a:pt x="1595431" y="830477"/>
                  <a:pt x="1595431" y="826003"/>
                </a:cubicBezTo>
                <a:cubicBezTo>
                  <a:pt x="1595431" y="832715"/>
                  <a:pt x="1595431" y="837189"/>
                  <a:pt x="1597665" y="839426"/>
                </a:cubicBezTo>
                <a:cubicBezTo>
                  <a:pt x="1597665" y="837189"/>
                  <a:pt x="1597665" y="837189"/>
                  <a:pt x="1597665" y="837189"/>
                </a:cubicBezTo>
                <a:cubicBezTo>
                  <a:pt x="1597665" y="830477"/>
                  <a:pt x="1595431" y="826003"/>
                  <a:pt x="1595431" y="821529"/>
                </a:cubicBezTo>
                <a:cubicBezTo>
                  <a:pt x="1595431" y="819291"/>
                  <a:pt x="1595431" y="796919"/>
                  <a:pt x="1593196" y="796919"/>
                </a:cubicBezTo>
                <a:cubicBezTo>
                  <a:pt x="1593196" y="792445"/>
                  <a:pt x="1593196" y="787971"/>
                  <a:pt x="1593196" y="783496"/>
                </a:cubicBezTo>
                <a:cubicBezTo>
                  <a:pt x="1593196" y="779022"/>
                  <a:pt x="1593196" y="765599"/>
                  <a:pt x="1590962" y="758887"/>
                </a:cubicBezTo>
                <a:cubicBezTo>
                  <a:pt x="1593196" y="774547"/>
                  <a:pt x="1593196" y="754413"/>
                  <a:pt x="1595431" y="770073"/>
                </a:cubicBezTo>
                <a:cubicBezTo>
                  <a:pt x="1595431" y="767836"/>
                  <a:pt x="1595431" y="767836"/>
                  <a:pt x="1595710" y="768116"/>
                </a:cubicBezTo>
                <a:lnTo>
                  <a:pt x="1597061" y="767923"/>
                </a:lnTo>
                <a:lnTo>
                  <a:pt x="1596377" y="765185"/>
                </a:lnTo>
                <a:lnTo>
                  <a:pt x="1596377" y="749523"/>
                </a:lnTo>
                <a:lnTo>
                  <a:pt x="1596377" y="745049"/>
                </a:lnTo>
                <a:cubicBezTo>
                  <a:pt x="1596377" y="753998"/>
                  <a:pt x="1598613" y="771897"/>
                  <a:pt x="1598613" y="774135"/>
                </a:cubicBezTo>
                <a:lnTo>
                  <a:pt x="1597665" y="770341"/>
                </a:lnTo>
                <a:lnTo>
                  <a:pt x="1597665" y="785733"/>
                </a:lnTo>
                <a:cubicBezTo>
                  <a:pt x="1599900" y="787971"/>
                  <a:pt x="1599900" y="787971"/>
                  <a:pt x="1599900" y="787971"/>
                </a:cubicBezTo>
                <a:cubicBezTo>
                  <a:pt x="1599900" y="796919"/>
                  <a:pt x="1599900" y="805868"/>
                  <a:pt x="1599900" y="810343"/>
                </a:cubicBezTo>
                <a:cubicBezTo>
                  <a:pt x="1599900" y="812580"/>
                  <a:pt x="1602134" y="814817"/>
                  <a:pt x="1602134" y="823766"/>
                </a:cubicBezTo>
                <a:cubicBezTo>
                  <a:pt x="1602134" y="821529"/>
                  <a:pt x="1602134" y="822088"/>
                  <a:pt x="1602134" y="822927"/>
                </a:cubicBezTo>
                <a:lnTo>
                  <a:pt x="1602134" y="805868"/>
                </a:lnTo>
                <a:cubicBezTo>
                  <a:pt x="1604369" y="814817"/>
                  <a:pt x="1604369" y="805868"/>
                  <a:pt x="1604369" y="808105"/>
                </a:cubicBezTo>
                <a:cubicBezTo>
                  <a:pt x="1604369" y="799157"/>
                  <a:pt x="1602134" y="794682"/>
                  <a:pt x="1602134" y="781259"/>
                </a:cubicBezTo>
                <a:cubicBezTo>
                  <a:pt x="1604369" y="787971"/>
                  <a:pt x="1604369" y="801394"/>
                  <a:pt x="1604369" y="803631"/>
                </a:cubicBezTo>
                <a:cubicBezTo>
                  <a:pt x="1604369" y="805868"/>
                  <a:pt x="1606603" y="812580"/>
                  <a:pt x="1606603" y="819291"/>
                </a:cubicBezTo>
                <a:cubicBezTo>
                  <a:pt x="1608838" y="839426"/>
                  <a:pt x="1606603" y="796919"/>
                  <a:pt x="1606603" y="790208"/>
                </a:cubicBezTo>
                <a:cubicBezTo>
                  <a:pt x="1606603" y="787971"/>
                  <a:pt x="1606603" y="785733"/>
                  <a:pt x="1606603" y="781259"/>
                </a:cubicBezTo>
                <a:cubicBezTo>
                  <a:pt x="1606603" y="776785"/>
                  <a:pt x="1606603" y="785733"/>
                  <a:pt x="1608838" y="783496"/>
                </a:cubicBezTo>
                <a:cubicBezTo>
                  <a:pt x="1606603" y="779022"/>
                  <a:pt x="1608838" y="779022"/>
                  <a:pt x="1608838" y="776785"/>
                </a:cubicBezTo>
                <a:cubicBezTo>
                  <a:pt x="1606603" y="763361"/>
                  <a:pt x="1604369" y="749938"/>
                  <a:pt x="1604369" y="743227"/>
                </a:cubicBezTo>
                <a:cubicBezTo>
                  <a:pt x="1604369" y="743227"/>
                  <a:pt x="1604369" y="740989"/>
                  <a:pt x="1602134" y="736515"/>
                </a:cubicBezTo>
                <a:cubicBezTo>
                  <a:pt x="1604369" y="736515"/>
                  <a:pt x="1602134" y="729803"/>
                  <a:pt x="1602134" y="727566"/>
                </a:cubicBezTo>
                <a:cubicBezTo>
                  <a:pt x="1604369" y="725329"/>
                  <a:pt x="1606603" y="740989"/>
                  <a:pt x="1608838" y="743227"/>
                </a:cubicBezTo>
                <a:cubicBezTo>
                  <a:pt x="1608838" y="725329"/>
                  <a:pt x="1604369" y="720855"/>
                  <a:pt x="1602134" y="702957"/>
                </a:cubicBezTo>
                <a:cubicBezTo>
                  <a:pt x="1602134" y="705194"/>
                  <a:pt x="1602134" y="709669"/>
                  <a:pt x="1602134" y="711906"/>
                </a:cubicBezTo>
                <a:cubicBezTo>
                  <a:pt x="1602134" y="709669"/>
                  <a:pt x="1602134" y="705194"/>
                  <a:pt x="1599900" y="705194"/>
                </a:cubicBezTo>
                <a:cubicBezTo>
                  <a:pt x="1599900" y="700720"/>
                  <a:pt x="1599900" y="691771"/>
                  <a:pt x="1595431" y="678348"/>
                </a:cubicBezTo>
                <a:cubicBezTo>
                  <a:pt x="1595431" y="676111"/>
                  <a:pt x="1595431" y="678348"/>
                  <a:pt x="1595431" y="676111"/>
                </a:cubicBezTo>
                <a:cubicBezTo>
                  <a:pt x="1593196" y="664925"/>
                  <a:pt x="1590962" y="651501"/>
                  <a:pt x="1586493" y="640316"/>
                </a:cubicBezTo>
                <a:cubicBezTo>
                  <a:pt x="1584258" y="635841"/>
                  <a:pt x="1584258" y="631367"/>
                  <a:pt x="1582024" y="624655"/>
                </a:cubicBezTo>
                <a:lnTo>
                  <a:pt x="1578543" y="614200"/>
                </a:lnTo>
                <a:lnTo>
                  <a:pt x="1578491" y="615280"/>
                </a:lnTo>
                <a:lnTo>
                  <a:pt x="1582515" y="639442"/>
                </a:lnTo>
                <a:lnTo>
                  <a:pt x="1578491" y="621993"/>
                </a:lnTo>
                <a:lnTo>
                  <a:pt x="1571926" y="591336"/>
                </a:lnTo>
                <a:lnTo>
                  <a:pt x="1569110" y="581384"/>
                </a:lnTo>
                <a:lnTo>
                  <a:pt x="1569117" y="581331"/>
                </a:lnTo>
                <a:lnTo>
                  <a:pt x="1567312" y="575008"/>
                </a:lnTo>
                <a:cubicBezTo>
                  <a:pt x="1567312" y="572770"/>
                  <a:pt x="1567312" y="572770"/>
                  <a:pt x="1567312" y="572770"/>
                </a:cubicBezTo>
                <a:lnTo>
                  <a:pt x="1567312" y="568491"/>
                </a:lnTo>
                <a:lnTo>
                  <a:pt x="1569547" y="575008"/>
                </a:lnTo>
                <a:cubicBezTo>
                  <a:pt x="1569547" y="575008"/>
                  <a:pt x="1567312" y="566058"/>
                  <a:pt x="1567312" y="568295"/>
                </a:cubicBezTo>
                <a:lnTo>
                  <a:pt x="1570134" y="573944"/>
                </a:lnTo>
                <a:lnTo>
                  <a:pt x="1570328" y="572535"/>
                </a:lnTo>
                <a:cubicBezTo>
                  <a:pt x="1571829" y="573479"/>
                  <a:pt x="1574203" y="576555"/>
                  <a:pt x="1577555" y="582148"/>
                </a:cubicBezTo>
                <a:cubicBezTo>
                  <a:pt x="1577555" y="584386"/>
                  <a:pt x="1577555" y="586623"/>
                  <a:pt x="1577555" y="586623"/>
                </a:cubicBezTo>
                <a:cubicBezTo>
                  <a:pt x="1579789" y="595572"/>
                  <a:pt x="1582024" y="600046"/>
                  <a:pt x="1584258" y="606758"/>
                </a:cubicBezTo>
                <a:cubicBezTo>
                  <a:pt x="1586493" y="615706"/>
                  <a:pt x="1590962" y="622418"/>
                  <a:pt x="1593196" y="631367"/>
                </a:cubicBezTo>
                <a:cubicBezTo>
                  <a:pt x="1595431" y="640316"/>
                  <a:pt x="1597665" y="649264"/>
                  <a:pt x="1599900" y="660450"/>
                </a:cubicBezTo>
                <a:cubicBezTo>
                  <a:pt x="1599900" y="658213"/>
                  <a:pt x="1599900" y="658213"/>
                  <a:pt x="1599900" y="658213"/>
                </a:cubicBezTo>
                <a:cubicBezTo>
                  <a:pt x="1604369" y="673873"/>
                  <a:pt x="1608838" y="685059"/>
                  <a:pt x="1608838" y="691771"/>
                </a:cubicBezTo>
                <a:cubicBezTo>
                  <a:pt x="1608838" y="696245"/>
                  <a:pt x="1611072" y="696245"/>
                  <a:pt x="1611072" y="700720"/>
                </a:cubicBezTo>
                <a:cubicBezTo>
                  <a:pt x="1613307" y="705194"/>
                  <a:pt x="1611072" y="705194"/>
                  <a:pt x="1611072" y="709669"/>
                </a:cubicBezTo>
                <a:cubicBezTo>
                  <a:pt x="1613307" y="711906"/>
                  <a:pt x="1615541" y="718617"/>
                  <a:pt x="1615541" y="727566"/>
                </a:cubicBezTo>
                <a:cubicBezTo>
                  <a:pt x="1617776" y="734278"/>
                  <a:pt x="1617776" y="738752"/>
                  <a:pt x="1617776" y="736515"/>
                </a:cubicBezTo>
                <a:cubicBezTo>
                  <a:pt x="1620010" y="743227"/>
                  <a:pt x="1620010" y="745464"/>
                  <a:pt x="1620010" y="754413"/>
                </a:cubicBezTo>
                <a:cubicBezTo>
                  <a:pt x="1620010" y="752175"/>
                  <a:pt x="1620010" y="745464"/>
                  <a:pt x="1617776" y="738752"/>
                </a:cubicBezTo>
                <a:cubicBezTo>
                  <a:pt x="1613307" y="720855"/>
                  <a:pt x="1613307" y="734278"/>
                  <a:pt x="1613307" y="747701"/>
                </a:cubicBezTo>
                <a:cubicBezTo>
                  <a:pt x="1613307" y="756650"/>
                  <a:pt x="1615541" y="763361"/>
                  <a:pt x="1615541" y="770073"/>
                </a:cubicBezTo>
                <a:cubicBezTo>
                  <a:pt x="1615541" y="772310"/>
                  <a:pt x="1615541" y="774547"/>
                  <a:pt x="1617776" y="774547"/>
                </a:cubicBezTo>
                <a:cubicBezTo>
                  <a:pt x="1615541" y="765599"/>
                  <a:pt x="1615541" y="758887"/>
                  <a:pt x="1615541" y="754413"/>
                </a:cubicBezTo>
                <a:cubicBezTo>
                  <a:pt x="1615541" y="749938"/>
                  <a:pt x="1615541" y="749938"/>
                  <a:pt x="1617776" y="752175"/>
                </a:cubicBezTo>
                <a:cubicBezTo>
                  <a:pt x="1617776" y="756650"/>
                  <a:pt x="1617776" y="756650"/>
                  <a:pt x="1617776" y="763361"/>
                </a:cubicBezTo>
                <a:cubicBezTo>
                  <a:pt x="1617776" y="765599"/>
                  <a:pt x="1620010" y="765599"/>
                  <a:pt x="1620010" y="767836"/>
                </a:cubicBezTo>
                <a:cubicBezTo>
                  <a:pt x="1620010" y="763361"/>
                  <a:pt x="1620010" y="763361"/>
                  <a:pt x="1620010" y="761124"/>
                </a:cubicBezTo>
                <a:cubicBezTo>
                  <a:pt x="1620010" y="765599"/>
                  <a:pt x="1620010" y="765599"/>
                  <a:pt x="1622245" y="767836"/>
                </a:cubicBezTo>
                <a:cubicBezTo>
                  <a:pt x="1620010" y="758887"/>
                  <a:pt x="1622245" y="758887"/>
                  <a:pt x="1622245" y="763361"/>
                </a:cubicBezTo>
                <a:cubicBezTo>
                  <a:pt x="1624479" y="765599"/>
                  <a:pt x="1624479" y="772310"/>
                  <a:pt x="1624479" y="774547"/>
                </a:cubicBezTo>
                <a:cubicBezTo>
                  <a:pt x="1624479" y="776785"/>
                  <a:pt x="1626714" y="783496"/>
                  <a:pt x="1626714" y="783496"/>
                </a:cubicBezTo>
                <a:cubicBezTo>
                  <a:pt x="1626714" y="781259"/>
                  <a:pt x="1626714" y="776785"/>
                  <a:pt x="1624479" y="770073"/>
                </a:cubicBezTo>
                <a:cubicBezTo>
                  <a:pt x="1626714" y="770073"/>
                  <a:pt x="1626714" y="772310"/>
                  <a:pt x="1626714" y="772310"/>
                </a:cubicBezTo>
                <a:cubicBezTo>
                  <a:pt x="1626714" y="774547"/>
                  <a:pt x="1626714" y="781259"/>
                  <a:pt x="1628948" y="785733"/>
                </a:cubicBezTo>
                <a:lnTo>
                  <a:pt x="1628948" y="790208"/>
                </a:lnTo>
                <a:cubicBezTo>
                  <a:pt x="1628948" y="785733"/>
                  <a:pt x="1631183" y="787971"/>
                  <a:pt x="1631183" y="790208"/>
                </a:cubicBezTo>
                <a:cubicBezTo>
                  <a:pt x="1631183" y="787971"/>
                  <a:pt x="1631183" y="781259"/>
                  <a:pt x="1631183" y="779022"/>
                </a:cubicBezTo>
                <a:cubicBezTo>
                  <a:pt x="1631183" y="776785"/>
                  <a:pt x="1633417" y="779022"/>
                  <a:pt x="1633417" y="776785"/>
                </a:cubicBezTo>
                <a:cubicBezTo>
                  <a:pt x="1633417" y="779022"/>
                  <a:pt x="1635652" y="783496"/>
                  <a:pt x="1635652" y="785733"/>
                </a:cubicBezTo>
                <a:lnTo>
                  <a:pt x="1635652" y="781259"/>
                </a:lnTo>
                <a:cubicBezTo>
                  <a:pt x="1635652" y="787971"/>
                  <a:pt x="1635652" y="790208"/>
                  <a:pt x="1637886" y="792445"/>
                </a:cubicBezTo>
                <a:cubicBezTo>
                  <a:pt x="1635652" y="785733"/>
                  <a:pt x="1637886" y="781259"/>
                  <a:pt x="1640121" y="794682"/>
                </a:cubicBezTo>
                <a:cubicBezTo>
                  <a:pt x="1637886" y="796919"/>
                  <a:pt x="1637886" y="790208"/>
                  <a:pt x="1637886" y="796919"/>
                </a:cubicBezTo>
                <a:cubicBezTo>
                  <a:pt x="1640121" y="801394"/>
                  <a:pt x="1640121" y="808105"/>
                  <a:pt x="1640121" y="808105"/>
                </a:cubicBezTo>
                <a:cubicBezTo>
                  <a:pt x="1640121" y="799157"/>
                  <a:pt x="1642355" y="794682"/>
                  <a:pt x="1642355" y="810343"/>
                </a:cubicBezTo>
                <a:cubicBezTo>
                  <a:pt x="1642355" y="808105"/>
                  <a:pt x="1642355" y="803631"/>
                  <a:pt x="1642355" y="801394"/>
                </a:cubicBezTo>
                <a:cubicBezTo>
                  <a:pt x="1644590" y="801394"/>
                  <a:pt x="1644590" y="803631"/>
                  <a:pt x="1644590" y="805868"/>
                </a:cubicBezTo>
                <a:cubicBezTo>
                  <a:pt x="1644590" y="805868"/>
                  <a:pt x="1644590" y="804190"/>
                  <a:pt x="1644590" y="802513"/>
                </a:cubicBezTo>
                <a:lnTo>
                  <a:pt x="1644590" y="800275"/>
                </a:lnTo>
                <a:lnTo>
                  <a:pt x="1644590" y="799157"/>
                </a:lnTo>
                <a:lnTo>
                  <a:pt x="1644590" y="794682"/>
                </a:lnTo>
                <a:cubicBezTo>
                  <a:pt x="1644590" y="801394"/>
                  <a:pt x="1646824" y="801394"/>
                  <a:pt x="1649059" y="803631"/>
                </a:cubicBezTo>
                <a:cubicBezTo>
                  <a:pt x="1649059" y="808105"/>
                  <a:pt x="1649059" y="810343"/>
                  <a:pt x="1649059" y="814817"/>
                </a:cubicBezTo>
                <a:cubicBezTo>
                  <a:pt x="1651293" y="817054"/>
                  <a:pt x="1651293" y="812580"/>
                  <a:pt x="1651293" y="808105"/>
                </a:cubicBezTo>
                <a:cubicBezTo>
                  <a:pt x="1651293" y="814817"/>
                  <a:pt x="1651293" y="808105"/>
                  <a:pt x="1653528" y="817054"/>
                </a:cubicBezTo>
                <a:cubicBezTo>
                  <a:pt x="1653528" y="821529"/>
                  <a:pt x="1651293" y="817054"/>
                  <a:pt x="1651293" y="817054"/>
                </a:cubicBezTo>
                <a:cubicBezTo>
                  <a:pt x="1651293" y="826003"/>
                  <a:pt x="1649059" y="830477"/>
                  <a:pt x="1646824" y="826003"/>
                </a:cubicBezTo>
                <a:cubicBezTo>
                  <a:pt x="1646824" y="832715"/>
                  <a:pt x="1649059" y="839426"/>
                  <a:pt x="1649059" y="846138"/>
                </a:cubicBezTo>
                <a:lnTo>
                  <a:pt x="1649059" y="848375"/>
                </a:lnTo>
                <a:cubicBezTo>
                  <a:pt x="1649059" y="852849"/>
                  <a:pt x="1649059" y="852849"/>
                  <a:pt x="1649059" y="855087"/>
                </a:cubicBezTo>
                <a:cubicBezTo>
                  <a:pt x="1651293" y="859561"/>
                  <a:pt x="1651293" y="855087"/>
                  <a:pt x="1651293" y="852849"/>
                </a:cubicBezTo>
                <a:cubicBezTo>
                  <a:pt x="1651293" y="855087"/>
                  <a:pt x="1651293" y="864035"/>
                  <a:pt x="1651293" y="861798"/>
                </a:cubicBezTo>
                <a:cubicBezTo>
                  <a:pt x="1651293" y="877459"/>
                  <a:pt x="1649059" y="886407"/>
                  <a:pt x="1651293" y="895356"/>
                </a:cubicBezTo>
                <a:cubicBezTo>
                  <a:pt x="1649059" y="893119"/>
                  <a:pt x="1649059" y="895356"/>
                  <a:pt x="1649059" y="904305"/>
                </a:cubicBezTo>
                <a:cubicBezTo>
                  <a:pt x="1649059" y="903186"/>
                  <a:pt x="1649059" y="902068"/>
                  <a:pt x="1649059" y="901788"/>
                </a:cubicBezTo>
                <a:lnTo>
                  <a:pt x="1649059" y="895076"/>
                </a:lnTo>
                <a:cubicBezTo>
                  <a:pt x="1649059" y="892560"/>
                  <a:pt x="1649059" y="890882"/>
                  <a:pt x="1649059" y="890882"/>
                </a:cubicBezTo>
                <a:cubicBezTo>
                  <a:pt x="1646824" y="890882"/>
                  <a:pt x="1649059" y="904305"/>
                  <a:pt x="1646824" y="902068"/>
                </a:cubicBezTo>
                <a:cubicBezTo>
                  <a:pt x="1646824" y="908779"/>
                  <a:pt x="1646824" y="911016"/>
                  <a:pt x="1646824" y="917728"/>
                </a:cubicBezTo>
                <a:cubicBezTo>
                  <a:pt x="1646824" y="917728"/>
                  <a:pt x="1649059" y="913254"/>
                  <a:pt x="1649059" y="911016"/>
                </a:cubicBezTo>
                <a:cubicBezTo>
                  <a:pt x="1649059" y="911016"/>
                  <a:pt x="1646824" y="922202"/>
                  <a:pt x="1646824" y="926677"/>
                </a:cubicBezTo>
                <a:cubicBezTo>
                  <a:pt x="1649059" y="924440"/>
                  <a:pt x="1649059" y="924440"/>
                  <a:pt x="1649059" y="917728"/>
                </a:cubicBezTo>
                <a:cubicBezTo>
                  <a:pt x="1649059" y="915491"/>
                  <a:pt x="1649059" y="917728"/>
                  <a:pt x="1651293" y="913254"/>
                </a:cubicBezTo>
                <a:cubicBezTo>
                  <a:pt x="1651293" y="917728"/>
                  <a:pt x="1649059" y="917728"/>
                  <a:pt x="1649059" y="919965"/>
                </a:cubicBezTo>
                <a:cubicBezTo>
                  <a:pt x="1649059" y="926677"/>
                  <a:pt x="1649059" y="919965"/>
                  <a:pt x="1649059" y="924440"/>
                </a:cubicBezTo>
                <a:cubicBezTo>
                  <a:pt x="1651293" y="919965"/>
                  <a:pt x="1651293" y="917728"/>
                  <a:pt x="1651293" y="913254"/>
                </a:cubicBezTo>
                <a:cubicBezTo>
                  <a:pt x="1651293" y="917728"/>
                  <a:pt x="1653528" y="919965"/>
                  <a:pt x="1651293" y="922202"/>
                </a:cubicBezTo>
                <a:lnTo>
                  <a:pt x="1651293" y="924440"/>
                </a:lnTo>
                <a:cubicBezTo>
                  <a:pt x="1653528" y="922202"/>
                  <a:pt x="1653528" y="917728"/>
                  <a:pt x="1653528" y="915491"/>
                </a:cubicBezTo>
                <a:lnTo>
                  <a:pt x="1652106" y="928304"/>
                </a:lnTo>
                <a:lnTo>
                  <a:pt x="1651293" y="928914"/>
                </a:lnTo>
                <a:lnTo>
                  <a:pt x="1651293" y="933388"/>
                </a:lnTo>
                <a:lnTo>
                  <a:pt x="1651293" y="934787"/>
                </a:lnTo>
                <a:cubicBezTo>
                  <a:pt x="1651293" y="936185"/>
                  <a:pt x="1651293" y="936744"/>
                  <a:pt x="1651293" y="935626"/>
                </a:cubicBezTo>
                <a:lnTo>
                  <a:pt x="1651449" y="934221"/>
                </a:lnTo>
                <a:lnTo>
                  <a:pt x="1652131" y="937863"/>
                </a:lnTo>
                <a:cubicBezTo>
                  <a:pt x="1652410" y="938422"/>
                  <a:pt x="1652410" y="938982"/>
                  <a:pt x="1651293" y="942337"/>
                </a:cubicBezTo>
                <a:lnTo>
                  <a:pt x="1651293" y="944574"/>
                </a:lnTo>
                <a:lnTo>
                  <a:pt x="1649804" y="952777"/>
                </a:lnTo>
                <a:lnTo>
                  <a:pt x="1649059" y="955760"/>
                </a:lnTo>
                <a:lnTo>
                  <a:pt x="1649262" y="955760"/>
                </a:lnTo>
                <a:lnTo>
                  <a:pt x="1649059" y="956879"/>
                </a:lnTo>
                <a:cubicBezTo>
                  <a:pt x="1648500" y="959676"/>
                  <a:pt x="1647941" y="962472"/>
                  <a:pt x="1646824" y="969184"/>
                </a:cubicBezTo>
                <a:lnTo>
                  <a:pt x="1648500" y="964150"/>
                </a:lnTo>
                <a:lnTo>
                  <a:pt x="1646824" y="975895"/>
                </a:lnTo>
                <a:cubicBezTo>
                  <a:pt x="1646824" y="973658"/>
                  <a:pt x="1644590" y="973658"/>
                  <a:pt x="1642355" y="984844"/>
                </a:cubicBezTo>
                <a:cubicBezTo>
                  <a:pt x="1644590" y="978132"/>
                  <a:pt x="1644590" y="969184"/>
                  <a:pt x="1644590" y="969184"/>
                </a:cubicBezTo>
                <a:cubicBezTo>
                  <a:pt x="1644590" y="971421"/>
                  <a:pt x="1644590" y="973658"/>
                  <a:pt x="1642355" y="975895"/>
                </a:cubicBezTo>
                <a:cubicBezTo>
                  <a:pt x="1642355" y="975895"/>
                  <a:pt x="1642355" y="975895"/>
                  <a:pt x="1642355" y="973658"/>
                </a:cubicBezTo>
                <a:cubicBezTo>
                  <a:pt x="1644590" y="966946"/>
                  <a:pt x="1644590" y="964709"/>
                  <a:pt x="1644590" y="960235"/>
                </a:cubicBezTo>
                <a:cubicBezTo>
                  <a:pt x="1644590" y="957998"/>
                  <a:pt x="1644590" y="962472"/>
                  <a:pt x="1644590" y="962472"/>
                </a:cubicBezTo>
                <a:cubicBezTo>
                  <a:pt x="1646824" y="955760"/>
                  <a:pt x="1646824" y="942337"/>
                  <a:pt x="1646824" y="935626"/>
                </a:cubicBezTo>
                <a:cubicBezTo>
                  <a:pt x="1646824" y="942337"/>
                  <a:pt x="1646824" y="946812"/>
                  <a:pt x="1644590" y="957998"/>
                </a:cubicBezTo>
                <a:cubicBezTo>
                  <a:pt x="1642355" y="957998"/>
                  <a:pt x="1644590" y="955760"/>
                  <a:pt x="1644590" y="951286"/>
                </a:cubicBezTo>
                <a:cubicBezTo>
                  <a:pt x="1644590" y="949049"/>
                  <a:pt x="1644590" y="955760"/>
                  <a:pt x="1642355" y="957998"/>
                </a:cubicBezTo>
                <a:cubicBezTo>
                  <a:pt x="1642355" y="964709"/>
                  <a:pt x="1642355" y="957998"/>
                  <a:pt x="1642355" y="962472"/>
                </a:cubicBezTo>
                <a:cubicBezTo>
                  <a:pt x="1642355" y="971421"/>
                  <a:pt x="1640121" y="975895"/>
                  <a:pt x="1637886" y="978132"/>
                </a:cubicBezTo>
                <a:lnTo>
                  <a:pt x="1635981" y="991482"/>
                </a:lnTo>
                <a:lnTo>
                  <a:pt x="1633417" y="993793"/>
                </a:lnTo>
                <a:cubicBezTo>
                  <a:pt x="1633417" y="997149"/>
                  <a:pt x="1633417" y="998267"/>
                  <a:pt x="1633417" y="999386"/>
                </a:cubicBezTo>
                <a:lnTo>
                  <a:pt x="1633417" y="1001652"/>
                </a:lnTo>
                <a:lnTo>
                  <a:pt x="1633537" y="1001524"/>
                </a:lnTo>
                <a:lnTo>
                  <a:pt x="1633417" y="1002002"/>
                </a:lnTo>
                <a:lnTo>
                  <a:pt x="1633417" y="1004979"/>
                </a:lnTo>
                <a:cubicBezTo>
                  <a:pt x="1633417" y="1002742"/>
                  <a:pt x="1633417" y="1011690"/>
                  <a:pt x="1635652" y="1002742"/>
                </a:cubicBezTo>
                <a:cubicBezTo>
                  <a:pt x="1635652" y="1002742"/>
                  <a:pt x="1635652" y="1007216"/>
                  <a:pt x="1633417" y="1009453"/>
                </a:cubicBezTo>
                <a:lnTo>
                  <a:pt x="1631421" y="1013451"/>
                </a:lnTo>
                <a:lnTo>
                  <a:pt x="1631421" y="1015018"/>
                </a:lnTo>
                <a:lnTo>
                  <a:pt x="1630985" y="1015713"/>
                </a:lnTo>
                <a:lnTo>
                  <a:pt x="1628948" y="1034062"/>
                </a:lnTo>
                <a:cubicBezTo>
                  <a:pt x="1628948" y="1036300"/>
                  <a:pt x="1628948" y="1029588"/>
                  <a:pt x="1631183" y="1025114"/>
                </a:cubicBezTo>
                <a:cubicBezTo>
                  <a:pt x="1631183" y="1031825"/>
                  <a:pt x="1628948" y="1043011"/>
                  <a:pt x="1626714" y="1047486"/>
                </a:cubicBezTo>
                <a:cubicBezTo>
                  <a:pt x="1626714" y="1049723"/>
                  <a:pt x="1626714" y="1047486"/>
                  <a:pt x="1628948" y="1045248"/>
                </a:cubicBezTo>
                <a:lnTo>
                  <a:pt x="1627139" y="1050911"/>
                </a:lnTo>
                <a:lnTo>
                  <a:pt x="1626154" y="1054412"/>
                </a:lnTo>
                <a:lnTo>
                  <a:pt x="1624479" y="1060909"/>
                </a:lnTo>
                <a:cubicBezTo>
                  <a:pt x="1624479" y="1060909"/>
                  <a:pt x="1626714" y="1056434"/>
                  <a:pt x="1626714" y="1056434"/>
                </a:cubicBezTo>
                <a:cubicBezTo>
                  <a:pt x="1624479" y="1065383"/>
                  <a:pt x="1624479" y="1067620"/>
                  <a:pt x="1622245" y="1072095"/>
                </a:cubicBezTo>
                <a:cubicBezTo>
                  <a:pt x="1620010" y="1081044"/>
                  <a:pt x="1626714" y="1065383"/>
                  <a:pt x="1626714" y="1065383"/>
                </a:cubicBezTo>
                <a:cubicBezTo>
                  <a:pt x="1626714" y="1060909"/>
                  <a:pt x="1628948" y="1060909"/>
                  <a:pt x="1628948" y="1054197"/>
                </a:cubicBezTo>
                <a:cubicBezTo>
                  <a:pt x="1631183" y="1047486"/>
                  <a:pt x="1626714" y="1063146"/>
                  <a:pt x="1628948" y="1056434"/>
                </a:cubicBezTo>
                <a:lnTo>
                  <a:pt x="1628948" y="1065159"/>
                </a:lnTo>
                <a:lnTo>
                  <a:pt x="1628390" y="1066222"/>
                </a:lnTo>
                <a:lnTo>
                  <a:pt x="1628526" y="1067112"/>
                </a:lnTo>
                <a:lnTo>
                  <a:pt x="1625876" y="1077967"/>
                </a:lnTo>
                <a:lnTo>
                  <a:pt x="1625410" y="1080485"/>
                </a:lnTo>
                <a:lnTo>
                  <a:pt x="1624479" y="1083281"/>
                </a:lnTo>
                <a:cubicBezTo>
                  <a:pt x="1624479" y="1083281"/>
                  <a:pt x="1624479" y="1081044"/>
                  <a:pt x="1624479" y="1078806"/>
                </a:cubicBezTo>
                <a:cubicBezTo>
                  <a:pt x="1624479" y="1078806"/>
                  <a:pt x="1622245" y="1081044"/>
                  <a:pt x="1622245" y="1083281"/>
                </a:cubicBezTo>
                <a:cubicBezTo>
                  <a:pt x="1622245" y="1087755"/>
                  <a:pt x="1624479" y="1081044"/>
                  <a:pt x="1622245" y="1085518"/>
                </a:cubicBezTo>
                <a:lnTo>
                  <a:pt x="1613307" y="1114600"/>
                </a:lnTo>
                <a:lnTo>
                  <a:pt x="1611072" y="1119076"/>
                </a:lnTo>
                <a:cubicBezTo>
                  <a:pt x="1606603" y="1128025"/>
                  <a:pt x="1606603" y="1136973"/>
                  <a:pt x="1604369" y="1141448"/>
                </a:cubicBezTo>
                <a:cubicBezTo>
                  <a:pt x="1604369" y="1134736"/>
                  <a:pt x="1615541" y="1107890"/>
                  <a:pt x="1611072" y="1114601"/>
                </a:cubicBezTo>
                <a:cubicBezTo>
                  <a:pt x="1611072" y="1112364"/>
                  <a:pt x="1613307" y="1107890"/>
                  <a:pt x="1613307" y="1105653"/>
                </a:cubicBezTo>
                <a:lnTo>
                  <a:pt x="1614200" y="1102073"/>
                </a:lnTo>
                <a:lnTo>
                  <a:pt x="1614424" y="1101738"/>
                </a:lnTo>
                <a:cubicBezTo>
                  <a:pt x="1614983" y="1100060"/>
                  <a:pt x="1615541" y="1097822"/>
                  <a:pt x="1615541" y="1096704"/>
                </a:cubicBezTo>
                <a:lnTo>
                  <a:pt x="1614200" y="1102073"/>
                </a:lnTo>
                <a:lnTo>
                  <a:pt x="1613307" y="1103416"/>
                </a:lnTo>
                <a:cubicBezTo>
                  <a:pt x="1611072" y="1110127"/>
                  <a:pt x="1611072" y="1112364"/>
                  <a:pt x="1608838" y="1119076"/>
                </a:cubicBezTo>
                <a:cubicBezTo>
                  <a:pt x="1609955" y="1115720"/>
                  <a:pt x="1609955" y="1115161"/>
                  <a:pt x="1609117" y="1116559"/>
                </a:cubicBezTo>
                <a:lnTo>
                  <a:pt x="1604374" y="1125778"/>
                </a:lnTo>
                <a:lnTo>
                  <a:pt x="1606603" y="1121313"/>
                </a:lnTo>
                <a:cubicBezTo>
                  <a:pt x="1606603" y="1123550"/>
                  <a:pt x="1604369" y="1125787"/>
                  <a:pt x="1604369" y="1125787"/>
                </a:cubicBezTo>
                <a:lnTo>
                  <a:pt x="1604374" y="1125778"/>
                </a:lnTo>
                <a:lnTo>
                  <a:pt x="1602134" y="1130262"/>
                </a:lnTo>
                <a:cubicBezTo>
                  <a:pt x="1599900" y="1134736"/>
                  <a:pt x="1599900" y="1139211"/>
                  <a:pt x="1599900" y="1141448"/>
                </a:cubicBezTo>
                <a:cubicBezTo>
                  <a:pt x="1597665" y="1143685"/>
                  <a:pt x="1597665" y="1148159"/>
                  <a:pt x="1597665" y="1148159"/>
                </a:cubicBezTo>
                <a:cubicBezTo>
                  <a:pt x="1595431" y="1152634"/>
                  <a:pt x="1595431" y="1150397"/>
                  <a:pt x="1595431" y="1152634"/>
                </a:cubicBezTo>
                <a:cubicBezTo>
                  <a:pt x="1588727" y="1166057"/>
                  <a:pt x="1590962" y="1163820"/>
                  <a:pt x="1586493" y="1177243"/>
                </a:cubicBezTo>
                <a:cubicBezTo>
                  <a:pt x="1588727" y="1177243"/>
                  <a:pt x="1588727" y="1172769"/>
                  <a:pt x="1588727" y="1170531"/>
                </a:cubicBezTo>
                <a:cubicBezTo>
                  <a:pt x="1588727" y="1177243"/>
                  <a:pt x="1586493" y="1183955"/>
                  <a:pt x="1588727" y="1179480"/>
                </a:cubicBezTo>
                <a:cubicBezTo>
                  <a:pt x="1584258" y="1188429"/>
                  <a:pt x="1586493" y="1181717"/>
                  <a:pt x="1582024" y="1190666"/>
                </a:cubicBezTo>
                <a:cubicBezTo>
                  <a:pt x="1582024" y="1190666"/>
                  <a:pt x="1584258" y="1186192"/>
                  <a:pt x="1584258" y="1183955"/>
                </a:cubicBezTo>
                <a:cubicBezTo>
                  <a:pt x="1584258" y="1181717"/>
                  <a:pt x="1584258" y="1183955"/>
                  <a:pt x="1582024" y="1188429"/>
                </a:cubicBezTo>
                <a:cubicBezTo>
                  <a:pt x="1582024" y="1188429"/>
                  <a:pt x="1584258" y="1183955"/>
                  <a:pt x="1584258" y="1181717"/>
                </a:cubicBezTo>
                <a:cubicBezTo>
                  <a:pt x="1579789" y="1188429"/>
                  <a:pt x="1582024" y="1186192"/>
                  <a:pt x="1582024" y="1183955"/>
                </a:cubicBezTo>
                <a:cubicBezTo>
                  <a:pt x="1579789" y="1188429"/>
                  <a:pt x="1575320" y="1195141"/>
                  <a:pt x="1575320" y="1192903"/>
                </a:cubicBezTo>
                <a:cubicBezTo>
                  <a:pt x="1573086" y="1197378"/>
                  <a:pt x="1570851" y="1201852"/>
                  <a:pt x="1570851" y="1204089"/>
                </a:cubicBezTo>
                <a:lnTo>
                  <a:pt x="1565022" y="1217707"/>
                </a:lnTo>
                <a:lnTo>
                  <a:pt x="1564427" y="1217792"/>
                </a:lnTo>
                <a:lnTo>
                  <a:pt x="1564188" y="1219465"/>
                </a:lnTo>
                <a:lnTo>
                  <a:pt x="1561355" y="1221987"/>
                </a:lnTo>
                <a:cubicBezTo>
                  <a:pt x="1560796" y="1222546"/>
                  <a:pt x="1560796" y="1223105"/>
                  <a:pt x="1559679" y="1226461"/>
                </a:cubicBezTo>
                <a:cubicBezTo>
                  <a:pt x="1557444" y="1228699"/>
                  <a:pt x="1559679" y="1226461"/>
                  <a:pt x="1557444" y="1228699"/>
                </a:cubicBezTo>
                <a:cubicBezTo>
                  <a:pt x="1557444" y="1230936"/>
                  <a:pt x="1555210" y="1233173"/>
                  <a:pt x="1555210" y="1233173"/>
                </a:cubicBezTo>
                <a:cubicBezTo>
                  <a:pt x="1552975" y="1235410"/>
                  <a:pt x="1555210" y="1233173"/>
                  <a:pt x="1555210" y="1235410"/>
                </a:cubicBezTo>
                <a:cubicBezTo>
                  <a:pt x="1550741" y="1242122"/>
                  <a:pt x="1550741" y="1242122"/>
                  <a:pt x="1548506" y="1246596"/>
                </a:cubicBezTo>
                <a:cubicBezTo>
                  <a:pt x="1544037" y="1255545"/>
                  <a:pt x="1544037" y="1260019"/>
                  <a:pt x="1544037" y="1264494"/>
                </a:cubicBezTo>
                <a:cubicBezTo>
                  <a:pt x="1541803" y="1266731"/>
                  <a:pt x="1537334" y="1271205"/>
                  <a:pt x="1539568" y="1268968"/>
                </a:cubicBezTo>
                <a:cubicBezTo>
                  <a:pt x="1537334" y="1273443"/>
                  <a:pt x="1532865" y="1282391"/>
                  <a:pt x="1535099" y="1277917"/>
                </a:cubicBezTo>
                <a:cubicBezTo>
                  <a:pt x="1530630" y="1284629"/>
                  <a:pt x="1535099" y="1277917"/>
                  <a:pt x="1532865" y="1282391"/>
                </a:cubicBezTo>
                <a:cubicBezTo>
                  <a:pt x="1530630" y="1284629"/>
                  <a:pt x="1530630" y="1284629"/>
                  <a:pt x="1526161" y="1289103"/>
                </a:cubicBezTo>
                <a:cubicBezTo>
                  <a:pt x="1523927" y="1293577"/>
                  <a:pt x="1528396" y="1289103"/>
                  <a:pt x="1528396" y="1289103"/>
                </a:cubicBezTo>
                <a:cubicBezTo>
                  <a:pt x="1526161" y="1291340"/>
                  <a:pt x="1523927" y="1293577"/>
                  <a:pt x="1519458" y="1300289"/>
                </a:cubicBezTo>
                <a:cubicBezTo>
                  <a:pt x="1526161" y="1293577"/>
                  <a:pt x="1519458" y="1302526"/>
                  <a:pt x="1517223" y="1304763"/>
                </a:cubicBezTo>
                <a:cubicBezTo>
                  <a:pt x="1517223" y="1307001"/>
                  <a:pt x="1517223" y="1307001"/>
                  <a:pt x="1512754" y="1311475"/>
                </a:cubicBezTo>
                <a:cubicBezTo>
                  <a:pt x="1517223" y="1309238"/>
                  <a:pt x="1517223" y="1304763"/>
                  <a:pt x="1521692" y="1300289"/>
                </a:cubicBezTo>
                <a:cubicBezTo>
                  <a:pt x="1519458" y="1302526"/>
                  <a:pt x="1523927" y="1298052"/>
                  <a:pt x="1526161" y="1293577"/>
                </a:cubicBezTo>
                <a:lnTo>
                  <a:pt x="1524885" y="1297411"/>
                </a:lnTo>
                <a:lnTo>
                  <a:pt x="1522585" y="1301633"/>
                </a:lnTo>
                <a:lnTo>
                  <a:pt x="1517223" y="1307001"/>
                </a:lnTo>
                <a:cubicBezTo>
                  <a:pt x="1517223" y="1309238"/>
                  <a:pt x="1514989" y="1311475"/>
                  <a:pt x="1514989" y="1313712"/>
                </a:cubicBezTo>
                <a:cubicBezTo>
                  <a:pt x="1514989" y="1313712"/>
                  <a:pt x="1517223" y="1311475"/>
                  <a:pt x="1517223" y="1311475"/>
                </a:cubicBezTo>
                <a:lnTo>
                  <a:pt x="1522585" y="1301633"/>
                </a:lnTo>
                <a:lnTo>
                  <a:pt x="1523927" y="1300289"/>
                </a:lnTo>
                <a:lnTo>
                  <a:pt x="1524885" y="1297411"/>
                </a:lnTo>
                <a:lnTo>
                  <a:pt x="1530630" y="1286866"/>
                </a:lnTo>
                <a:cubicBezTo>
                  <a:pt x="1530630" y="1289103"/>
                  <a:pt x="1530630" y="1289103"/>
                  <a:pt x="1530630" y="1289103"/>
                </a:cubicBezTo>
                <a:cubicBezTo>
                  <a:pt x="1537334" y="1280154"/>
                  <a:pt x="1537334" y="1275680"/>
                  <a:pt x="1544037" y="1266731"/>
                </a:cubicBezTo>
                <a:cubicBezTo>
                  <a:pt x="1544037" y="1266731"/>
                  <a:pt x="1548506" y="1262257"/>
                  <a:pt x="1550741" y="1255545"/>
                </a:cubicBezTo>
                <a:cubicBezTo>
                  <a:pt x="1550741" y="1260019"/>
                  <a:pt x="1546272" y="1266731"/>
                  <a:pt x="1544037" y="1268968"/>
                </a:cubicBezTo>
                <a:cubicBezTo>
                  <a:pt x="1546272" y="1264494"/>
                  <a:pt x="1546272" y="1264494"/>
                  <a:pt x="1550741" y="1260019"/>
                </a:cubicBezTo>
                <a:cubicBezTo>
                  <a:pt x="1548506" y="1262257"/>
                  <a:pt x="1552975" y="1255545"/>
                  <a:pt x="1550741" y="1255545"/>
                </a:cubicBezTo>
                <a:cubicBezTo>
                  <a:pt x="1552975" y="1257782"/>
                  <a:pt x="1552975" y="1257782"/>
                  <a:pt x="1552975" y="1255545"/>
                </a:cubicBezTo>
                <a:cubicBezTo>
                  <a:pt x="1548506" y="1262257"/>
                  <a:pt x="1548506" y="1264494"/>
                  <a:pt x="1550741" y="1264494"/>
                </a:cubicBezTo>
                <a:cubicBezTo>
                  <a:pt x="1548506" y="1268968"/>
                  <a:pt x="1546272" y="1271205"/>
                  <a:pt x="1548506" y="1268968"/>
                </a:cubicBezTo>
                <a:cubicBezTo>
                  <a:pt x="1546272" y="1275680"/>
                  <a:pt x="1544037" y="1277917"/>
                  <a:pt x="1541803" y="1282391"/>
                </a:cubicBezTo>
                <a:cubicBezTo>
                  <a:pt x="1541803" y="1284629"/>
                  <a:pt x="1528396" y="1302526"/>
                  <a:pt x="1535099" y="1295815"/>
                </a:cubicBezTo>
                <a:cubicBezTo>
                  <a:pt x="1535099" y="1298052"/>
                  <a:pt x="1530630" y="1302526"/>
                  <a:pt x="1528396" y="1304763"/>
                </a:cubicBezTo>
                <a:cubicBezTo>
                  <a:pt x="1528396" y="1304763"/>
                  <a:pt x="1532865" y="1298052"/>
                  <a:pt x="1532865" y="1298052"/>
                </a:cubicBezTo>
                <a:cubicBezTo>
                  <a:pt x="1528396" y="1302526"/>
                  <a:pt x="1519458" y="1313712"/>
                  <a:pt x="1519458" y="1315949"/>
                </a:cubicBezTo>
                <a:cubicBezTo>
                  <a:pt x="1517223" y="1318187"/>
                  <a:pt x="1514989" y="1320424"/>
                  <a:pt x="1512754" y="1327135"/>
                </a:cubicBezTo>
                <a:cubicBezTo>
                  <a:pt x="1510520" y="1327135"/>
                  <a:pt x="1510520" y="1327135"/>
                  <a:pt x="1508285" y="1329373"/>
                </a:cubicBezTo>
                <a:lnTo>
                  <a:pt x="1509659" y="1327310"/>
                </a:lnTo>
                <a:lnTo>
                  <a:pt x="1511917" y="1324618"/>
                </a:lnTo>
                <a:cubicBezTo>
                  <a:pt x="1513313" y="1322661"/>
                  <a:pt x="1513872" y="1321542"/>
                  <a:pt x="1512754" y="1322661"/>
                </a:cubicBezTo>
                <a:lnTo>
                  <a:pt x="1509659" y="1327310"/>
                </a:lnTo>
                <a:lnTo>
                  <a:pt x="1506051" y="1331610"/>
                </a:lnTo>
                <a:cubicBezTo>
                  <a:pt x="1499347" y="1340559"/>
                  <a:pt x="1494878" y="1345033"/>
                  <a:pt x="1485940" y="1356219"/>
                </a:cubicBezTo>
                <a:cubicBezTo>
                  <a:pt x="1481471" y="1360693"/>
                  <a:pt x="1490409" y="1351744"/>
                  <a:pt x="1483706" y="1358456"/>
                </a:cubicBezTo>
                <a:cubicBezTo>
                  <a:pt x="1481471" y="1360693"/>
                  <a:pt x="1483706" y="1358456"/>
                  <a:pt x="1474768" y="1369642"/>
                </a:cubicBezTo>
                <a:cubicBezTo>
                  <a:pt x="1474768" y="1367405"/>
                  <a:pt x="1470299" y="1371879"/>
                  <a:pt x="1470299" y="1371879"/>
                </a:cubicBezTo>
                <a:cubicBezTo>
                  <a:pt x="1468064" y="1376354"/>
                  <a:pt x="1465830" y="1378591"/>
                  <a:pt x="1465830" y="1378591"/>
                </a:cubicBezTo>
                <a:cubicBezTo>
                  <a:pt x="1465830" y="1378591"/>
                  <a:pt x="1463596" y="1380828"/>
                  <a:pt x="1461361" y="1383345"/>
                </a:cubicBezTo>
                <a:lnTo>
                  <a:pt x="1460758" y="1384214"/>
                </a:lnTo>
                <a:lnTo>
                  <a:pt x="1459126" y="1385302"/>
                </a:lnTo>
                <a:cubicBezTo>
                  <a:pt x="1450188" y="1392014"/>
                  <a:pt x="1439016" y="1407674"/>
                  <a:pt x="1432313" y="1409912"/>
                </a:cubicBezTo>
                <a:cubicBezTo>
                  <a:pt x="1430078" y="1414386"/>
                  <a:pt x="1430078" y="1414386"/>
                  <a:pt x="1425609" y="1418860"/>
                </a:cubicBezTo>
                <a:cubicBezTo>
                  <a:pt x="1425609" y="1418860"/>
                  <a:pt x="1427844" y="1416623"/>
                  <a:pt x="1427844" y="1416623"/>
                </a:cubicBezTo>
                <a:lnTo>
                  <a:pt x="1414438" y="1430045"/>
                </a:lnTo>
                <a:lnTo>
                  <a:pt x="1414437" y="1430046"/>
                </a:lnTo>
                <a:lnTo>
                  <a:pt x="1414436" y="1430047"/>
                </a:lnTo>
                <a:lnTo>
                  <a:pt x="1412202" y="1432284"/>
                </a:lnTo>
                <a:cubicBezTo>
                  <a:pt x="1412202" y="1432284"/>
                  <a:pt x="1412202" y="1432284"/>
                  <a:pt x="1412202" y="1434521"/>
                </a:cubicBezTo>
                <a:lnTo>
                  <a:pt x="1414436" y="1430047"/>
                </a:lnTo>
                <a:lnTo>
                  <a:pt x="1414438" y="1430045"/>
                </a:lnTo>
                <a:lnTo>
                  <a:pt x="1423375" y="1423335"/>
                </a:lnTo>
                <a:lnTo>
                  <a:pt x="1425609" y="1423335"/>
                </a:lnTo>
                <a:lnTo>
                  <a:pt x="1421140" y="1427809"/>
                </a:lnTo>
                <a:cubicBezTo>
                  <a:pt x="1421140" y="1430046"/>
                  <a:pt x="1423375" y="1425572"/>
                  <a:pt x="1423375" y="1425572"/>
                </a:cubicBezTo>
                <a:cubicBezTo>
                  <a:pt x="1425609" y="1425572"/>
                  <a:pt x="1416671" y="1434521"/>
                  <a:pt x="1421140" y="1430046"/>
                </a:cubicBezTo>
                <a:cubicBezTo>
                  <a:pt x="1421140" y="1430046"/>
                  <a:pt x="1416671" y="1432284"/>
                  <a:pt x="1414437" y="1436758"/>
                </a:cubicBezTo>
                <a:cubicBezTo>
                  <a:pt x="1418906" y="1432284"/>
                  <a:pt x="1427844" y="1423335"/>
                  <a:pt x="1427844" y="1425572"/>
                </a:cubicBezTo>
                <a:cubicBezTo>
                  <a:pt x="1434547" y="1418860"/>
                  <a:pt x="1434547" y="1418860"/>
                  <a:pt x="1439016" y="1414386"/>
                </a:cubicBezTo>
                <a:cubicBezTo>
                  <a:pt x="1441251" y="1412149"/>
                  <a:pt x="1423375" y="1427809"/>
                  <a:pt x="1425609" y="1425572"/>
                </a:cubicBezTo>
                <a:cubicBezTo>
                  <a:pt x="1427844" y="1423335"/>
                  <a:pt x="1427844" y="1423335"/>
                  <a:pt x="1432313" y="1418860"/>
                </a:cubicBezTo>
                <a:cubicBezTo>
                  <a:pt x="1434547" y="1416623"/>
                  <a:pt x="1427844" y="1423335"/>
                  <a:pt x="1427844" y="1421098"/>
                </a:cubicBezTo>
                <a:cubicBezTo>
                  <a:pt x="1434547" y="1416623"/>
                  <a:pt x="1439016" y="1414386"/>
                  <a:pt x="1441251" y="1412149"/>
                </a:cubicBezTo>
                <a:cubicBezTo>
                  <a:pt x="1443485" y="1407674"/>
                  <a:pt x="1443485" y="1407674"/>
                  <a:pt x="1447954" y="1403200"/>
                </a:cubicBezTo>
                <a:cubicBezTo>
                  <a:pt x="1445720" y="1405437"/>
                  <a:pt x="1447954" y="1405437"/>
                  <a:pt x="1450188" y="1400963"/>
                </a:cubicBezTo>
                <a:cubicBezTo>
                  <a:pt x="1447954" y="1403200"/>
                  <a:pt x="1452423" y="1400963"/>
                  <a:pt x="1450188" y="1405437"/>
                </a:cubicBezTo>
                <a:cubicBezTo>
                  <a:pt x="1452423" y="1400963"/>
                  <a:pt x="1452423" y="1403200"/>
                  <a:pt x="1456892" y="1398726"/>
                </a:cubicBezTo>
                <a:cubicBezTo>
                  <a:pt x="1461361" y="1392014"/>
                  <a:pt x="1465830" y="1387540"/>
                  <a:pt x="1472533" y="1380828"/>
                </a:cubicBezTo>
                <a:cubicBezTo>
                  <a:pt x="1474768" y="1376354"/>
                  <a:pt x="1470299" y="1383065"/>
                  <a:pt x="1470299" y="1380828"/>
                </a:cubicBezTo>
                <a:cubicBezTo>
                  <a:pt x="1472533" y="1378591"/>
                  <a:pt x="1477002" y="1374116"/>
                  <a:pt x="1477002" y="1376354"/>
                </a:cubicBezTo>
                <a:cubicBezTo>
                  <a:pt x="1472533" y="1380828"/>
                  <a:pt x="1468064" y="1389777"/>
                  <a:pt x="1461361" y="1394251"/>
                </a:cubicBezTo>
                <a:cubicBezTo>
                  <a:pt x="1463595" y="1394251"/>
                  <a:pt x="1465830" y="1392014"/>
                  <a:pt x="1468064" y="1387540"/>
                </a:cubicBezTo>
                <a:cubicBezTo>
                  <a:pt x="1465830" y="1392014"/>
                  <a:pt x="1459126" y="1398726"/>
                  <a:pt x="1459126" y="1398726"/>
                </a:cubicBezTo>
                <a:lnTo>
                  <a:pt x="1448401" y="1411255"/>
                </a:lnTo>
                <a:lnTo>
                  <a:pt x="1450188" y="1407674"/>
                </a:lnTo>
                <a:cubicBezTo>
                  <a:pt x="1447954" y="1412149"/>
                  <a:pt x="1447954" y="1412149"/>
                  <a:pt x="1445720" y="1414386"/>
                </a:cubicBezTo>
                <a:cubicBezTo>
                  <a:pt x="1445720" y="1414386"/>
                  <a:pt x="1445720" y="1414386"/>
                  <a:pt x="1441251" y="1416623"/>
                </a:cubicBezTo>
                <a:cubicBezTo>
                  <a:pt x="1439016" y="1421098"/>
                  <a:pt x="1445720" y="1412149"/>
                  <a:pt x="1441251" y="1418860"/>
                </a:cubicBezTo>
                <a:cubicBezTo>
                  <a:pt x="1441251" y="1418860"/>
                  <a:pt x="1441251" y="1418860"/>
                  <a:pt x="1439016" y="1421098"/>
                </a:cubicBezTo>
                <a:cubicBezTo>
                  <a:pt x="1434547" y="1423335"/>
                  <a:pt x="1430078" y="1427809"/>
                  <a:pt x="1425609" y="1432284"/>
                </a:cubicBezTo>
                <a:cubicBezTo>
                  <a:pt x="1430078" y="1430046"/>
                  <a:pt x="1434547" y="1423335"/>
                  <a:pt x="1436782" y="1421098"/>
                </a:cubicBezTo>
                <a:lnTo>
                  <a:pt x="1418532" y="1437708"/>
                </a:lnTo>
                <a:lnTo>
                  <a:pt x="1418578" y="1437822"/>
                </a:lnTo>
                <a:lnTo>
                  <a:pt x="1417928" y="1438258"/>
                </a:lnTo>
                <a:lnTo>
                  <a:pt x="1412202" y="1443470"/>
                </a:lnTo>
                <a:cubicBezTo>
                  <a:pt x="1414437" y="1441232"/>
                  <a:pt x="1418906" y="1438995"/>
                  <a:pt x="1421140" y="1436758"/>
                </a:cubicBezTo>
                <a:cubicBezTo>
                  <a:pt x="1418906" y="1438995"/>
                  <a:pt x="1416671" y="1443470"/>
                  <a:pt x="1412202" y="1447944"/>
                </a:cubicBezTo>
                <a:lnTo>
                  <a:pt x="1396562" y="1461366"/>
                </a:lnTo>
                <a:lnTo>
                  <a:pt x="1392092" y="1465842"/>
                </a:lnTo>
                <a:cubicBezTo>
                  <a:pt x="1390416" y="1467520"/>
                  <a:pt x="1388740" y="1469198"/>
                  <a:pt x="1385388" y="1472553"/>
                </a:cubicBezTo>
                <a:cubicBezTo>
                  <a:pt x="1387623" y="1470316"/>
                  <a:pt x="1394326" y="1465842"/>
                  <a:pt x="1394326" y="1465842"/>
                </a:cubicBezTo>
                <a:lnTo>
                  <a:pt x="1378685" y="1479264"/>
                </a:lnTo>
                <a:lnTo>
                  <a:pt x="1374216" y="1483739"/>
                </a:lnTo>
                <a:cubicBezTo>
                  <a:pt x="1380919" y="1477028"/>
                  <a:pt x="1376450" y="1481502"/>
                  <a:pt x="1371981" y="1483739"/>
                </a:cubicBezTo>
                <a:lnTo>
                  <a:pt x="1369950" y="1485095"/>
                </a:lnTo>
                <a:lnTo>
                  <a:pt x="1370585" y="1484578"/>
                </a:lnTo>
                <a:lnTo>
                  <a:pt x="1378294" y="1477084"/>
                </a:lnTo>
                <a:lnTo>
                  <a:pt x="1382316" y="1473952"/>
                </a:lnTo>
                <a:cubicBezTo>
                  <a:pt x="1385947" y="1470876"/>
                  <a:pt x="1388740" y="1468079"/>
                  <a:pt x="1389857" y="1465842"/>
                </a:cubicBezTo>
                <a:lnTo>
                  <a:pt x="1378294" y="1477084"/>
                </a:lnTo>
                <a:lnTo>
                  <a:pt x="1369747" y="1483739"/>
                </a:lnTo>
                <a:cubicBezTo>
                  <a:pt x="1369747" y="1483739"/>
                  <a:pt x="1365278" y="1488214"/>
                  <a:pt x="1365278" y="1488214"/>
                </a:cubicBezTo>
                <a:cubicBezTo>
                  <a:pt x="1358574" y="1492688"/>
                  <a:pt x="1351871" y="1497162"/>
                  <a:pt x="1347402" y="1501637"/>
                </a:cubicBezTo>
                <a:cubicBezTo>
                  <a:pt x="1340698" y="1506111"/>
                  <a:pt x="1336229" y="1508348"/>
                  <a:pt x="1333995" y="1512823"/>
                </a:cubicBezTo>
                <a:cubicBezTo>
                  <a:pt x="1331760" y="1512823"/>
                  <a:pt x="1331760" y="1512823"/>
                  <a:pt x="1331760" y="1512823"/>
                </a:cubicBezTo>
                <a:cubicBezTo>
                  <a:pt x="1325057" y="1519534"/>
                  <a:pt x="1318353" y="1521772"/>
                  <a:pt x="1313884" y="1526246"/>
                </a:cubicBezTo>
                <a:cubicBezTo>
                  <a:pt x="1311650" y="1528483"/>
                  <a:pt x="1320588" y="1521772"/>
                  <a:pt x="1318353" y="1524009"/>
                </a:cubicBezTo>
                <a:cubicBezTo>
                  <a:pt x="1313884" y="1526246"/>
                  <a:pt x="1313884" y="1528483"/>
                  <a:pt x="1309415" y="1530720"/>
                </a:cubicBezTo>
                <a:cubicBezTo>
                  <a:pt x="1302712" y="1535195"/>
                  <a:pt x="1300477" y="1537432"/>
                  <a:pt x="1296008" y="1539669"/>
                </a:cubicBezTo>
                <a:lnTo>
                  <a:pt x="1290377" y="1543607"/>
                </a:lnTo>
                <a:lnTo>
                  <a:pt x="1289305" y="1544144"/>
                </a:lnTo>
                <a:cubicBezTo>
                  <a:pt x="1287070" y="1546381"/>
                  <a:pt x="1284836" y="1548618"/>
                  <a:pt x="1282601" y="1548618"/>
                </a:cubicBezTo>
                <a:lnTo>
                  <a:pt x="1284745" y="1547545"/>
                </a:lnTo>
                <a:lnTo>
                  <a:pt x="1278412" y="1551974"/>
                </a:lnTo>
                <a:cubicBezTo>
                  <a:pt x="1275898" y="1553651"/>
                  <a:pt x="1277015" y="1553092"/>
                  <a:pt x="1282601" y="1550855"/>
                </a:cubicBezTo>
                <a:cubicBezTo>
                  <a:pt x="1287070" y="1548618"/>
                  <a:pt x="1289305" y="1546381"/>
                  <a:pt x="1291539" y="1544144"/>
                </a:cubicBezTo>
                <a:cubicBezTo>
                  <a:pt x="1291539" y="1544144"/>
                  <a:pt x="1291539" y="1544144"/>
                  <a:pt x="1289305" y="1546381"/>
                </a:cubicBezTo>
                <a:lnTo>
                  <a:pt x="1294891" y="1541907"/>
                </a:lnTo>
                <a:lnTo>
                  <a:pt x="1298243" y="1539669"/>
                </a:lnTo>
                <a:lnTo>
                  <a:pt x="1296753" y="1540415"/>
                </a:lnTo>
                <a:lnTo>
                  <a:pt x="1300477" y="1537432"/>
                </a:lnTo>
                <a:cubicBezTo>
                  <a:pt x="1302712" y="1537432"/>
                  <a:pt x="1313884" y="1530720"/>
                  <a:pt x="1311650" y="1530720"/>
                </a:cubicBezTo>
                <a:cubicBezTo>
                  <a:pt x="1316119" y="1528483"/>
                  <a:pt x="1322822" y="1524009"/>
                  <a:pt x="1329526" y="1519534"/>
                </a:cubicBezTo>
                <a:cubicBezTo>
                  <a:pt x="1327291" y="1519534"/>
                  <a:pt x="1322822" y="1524009"/>
                  <a:pt x="1322822" y="1521772"/>
                </a:cubicBezTo>
                <a:cubicBezTo>
                  <a:pt x="1331760" y="1517297"/>
                  <a:pt x="1338464" y="1510586"/>
                  <a:pt x="1345167" y="1506111"/>
                </a:cubicBezTo>
                <a:cubicBezTo>
                  <a:pt x="1345167" y="1508348"/>
                  <a:pt x="1356340" y="1501637"/>
                  <a:pt x="1367512" y="1492688"/>
                </a:cubicBezTo>
                <a:cubicBezTo>
                  <a:pt x="1371981" y="1488214"/>
                  <a:pt x="1378685" y="1483739"/>
                  <a:pt x="1385388" y="1479265"/>
                </a:cubicBezTo>
                <a:lnTo>
                  <a:pt x="1392092" y="1472553"/>
                </a:lnTo>
                <a:cubicBezTo>
                  <a:pt x="1398795" y="1468079"/>
                  <a:pt x="1401030" y="1463604"/>
                  <a:pt x="1409968" y="1456893"/>
                </a:cubicBezTo>
                <a:lnTo>
                  <a:pt x="1405499" y="1461367"/>
                </a:lnTo>
                <a:lnTo>
                  <a:pt x="1406514" y="1461774"/>
                </a:lnTo>
                <a:lnTo>
                  <a:pt x="1403264" y="1464563"/>
                </a:lnTo>
                <a:lnTo>
                  <a:pt x="1403264" y="1463884"/>
                </a:lnTo>
                <a:cubicBezTo>
                  <a:pt x="1402147" y="1464723"/>
                  <a:pt x="1399913" y="1466960"/>
                  <a:pt x="1396561" y="1470316"/>
                </a:cubicBezTo>
                <a:lnTo>
                  <a:pt x="1403264" y="1464563"/>
                </a:lnTo>
                <a:lnTo>
                  <a:pt x="1403264" y="1465842"/>
                </a:lnTo>
                <a:cubicBezTo>
                  <a:pt x="1406616" y="1463604"/>
                  <a:pt x="1407175" y="1462486"/>
                  <a:pt x="1406895" y="1461927"/>
                </a:cubicBezTo>
                <a:lnTo>
                  <a:pt x="1406514" y="1461774"/>
                </a:lnTo>
                <a:lnTo>
                  <a:pt x="1412202" y="1456893"/>
                </a:lnTo>
                <a:lnTo>
                  <a:pt x="1409968" y="1456893"/>
                </a:lnTo>
                <a:lnTo>
                  <a:pt x="1416671" y="1450181"/>
                </a:lnTo>
                <a:cubicBezTo>
                  <a:pt x="1421140" y="1447944"/>
                  <a:pt x="1421140" y="1450181"/>
                  <a:pt x="1423375" y="1447944"/>
                </a:cubicBezTo>
                <a:lnTo>
                  <a:pt x="1416258" y="1455069"/>
                </a:lnTo>
                <a:lnTo>
                  <a:pt x="1421605" y="1451423"/>
                </a:lnTo>
                <a:lnTo>
                  <a:pt x="1417737" y="1455033"/>
                </a:lnTo>
                <a:cubicBezTo>
                  <a:pt x="1416844" y="1455866"/>
                  <a:pt x="1416844" y="1455866"/>
                  <a:pt x="1416844" y="1455866"/>
                </a:cubicBezTo>
                <a:lnTo>
                  <a:pt x="1415524" y="1456893"/>
                </a:lnTo>
                <a:lnTo>
                  <a:pt x="1416671" y="1456893"/>
                </a:lnTo>
                <a:cubicBezTo>
                  <a:pt x="1412202" y="1461367"/>
                  <a:pt x="1412202" y="1461367"/>
                  <a:pt x="1409968" y="1463604"/>
                </a:cubicBezTo>
                <a:cubicBezTo>
                  <a:pt x="1416671" y="1459130"/>
                  <a:pt x="1409968" y="1463604"/>
                  <a:pt x="1403264" y="1470316"/>
                </a:cubicBezTo>
                <a:cubicBezTo>
                  <a:pt x="1401030" y="1472553"/>
                  <a:pt x="1405499" y="1468079"/>
                  <a:pt x="1405499" y="1468079"/>
                </a:cubicBezTo>
                <a:cubicBezTo>
                  <a:pt x="1398795" y="1474790"/>
                  <a:pt x="1392092" y="1481502"/>
                  <a:pt x="1385388" y="1485976"/>
                </a:cubicBezTo>
                <a:cubicBezTo>
                  <a:pt x="1378685" y="1490451"/>
                  <a:pt x="1371981" y="1497162"/>
                  <a:pt x="1367512" y="1501637"/>
                </a:cubicBezTo>
                <a:cubicBezTo>
                  <a:pt x="1354105" y="1510586"/>
                  <a:pt x="1342933" y="1519534"/>
                  <a:pt x="1331760" y="1526246"/>
                </a:cubicBezTo>
                <a:cubicBezTo>
                  <a:pt x="1327291" y="1528483"/>
                  <a:pt x="1325057" y="1530720"/>
                  <a:pt x="1318353" y="1535195"/>
                </a:cubicBezTo>
                <a:cubicBezTo>
                  <a:pt x="1309415" y="1539669"/>
                  <a:pt x="1304946" y="1541906"/>
                  <a:pt x="1287070" y="1555329"/>
                </a:cubicBezTo>
                <a:cubicBezTo>
                  <a:pt x="1287070" y="1555329"/>
                  <a:pt x="1293774" y="1550855"/>
                  <a:pt x="1291539" y="1553092"/>
                </a:cubicBezTo>
                <a:cubicBezTo>
                  <a:pt x="1289305" y="1555329"/>
                  <a:pt x="1289305" y="1553092"/>
                  <a:pt x="1284836" y="1557567"/>
                </a:cubicBezTo>
                <a:cubicBezTo>
                  <a:pt x="1282601" y="1557567"/>
                  <a:pt x="1284836" y="1555329"/>
                  <a:pt x="1284836" y="1555329"/>
                </a:cubicBezTo>
                <a:cubicBezTo>
                  <a:pt x="1278132" y="1562041"/>
                  <a:pt x="1273663" y="1562041"/>
                  <a:pt x="1266960" y="1566515"/>
                </a:cubicBezTo>
                <a:cubicBezTo>
                  <a:pt x="1260256" y="1570990"/>
                  <a:pt x="1271429" y="1564278"/>
                  <a:pt x="1264725" y="1566515"/>
                </a:cubicBezTo>
                <a:cubicBezTo>
                  <a:pt x="1264725" y="1566515"/>
                  <a:pt x="1273663" y="1562041"/>
                  <a:pt x="1278132" y="1559804"/>
                </a:cubicBezTo>
                <a:cubicBezTo>
                  <a:pt x="1275898" y="1559804"/>
                  <a:pt x="1264725" y="1566515"/>
                  <a:pt x="1260256" y="1568753"/>
                </a:cubicBezTo>
                <a:cubicBezTo>
                  <a:pt x="1269194" y="1562041"/>
                  <a:pt x="1255787" y="1570990"/>
                  <a:pt x="1260256" y="1566515"/>
                </a:cubicBezTo>
                <a:cubicBezTo>
                  <a:pt x="1264725" y="1564278"/>
                  <a:pt x="1273663" y="1559804"/>
                  <a:pt x="1282601" y="1553092"/>
                </a:cubicBezTo>
                <a:cubicBezTo>
                  <a:pt x="1275898" y="1557567"/>
                  <a:pt x="1269194" y="1559804"/>
                  <a:pt x="1260256" y="1564278"/>
                </a:cubicBezTo>
                <a:lnTo>
                  <a:pt x="1255784" y="1567263"/>
                </a:lnTo>
                <a:lnTo>
                  <a:pt x="1253106" y="1568753"/>
                </a:lnTo>
                <a:lnTo>
                  <a:pt x="1251318" y="1568753"/>
                </a:lnTo>
                <a:cubicBezTo>
                  <a:pt x="1244615" y="1573227"/>
                  <a:pt x="1246849" y="1573227"/>
                  <a:pt x="1237911" y="1577701"/>
                </a:cubicBezTo>
                <a:cubicBezTo>
                  <a:pt x="1244615" y="1573227"/>
                  <a:pt x="1237911" y="1577701"/>
                  <a:pt x="1237911" y="1575464"/>
                </a:cubicBezTo>
                <a:cubicBezTo>
                  <a:pt x="1226739" y="1582176"/>
                  <a:pt x="1235677" y="1577701"/>
                  <a:pt x="1231208" y="1579939"/>
                </a:cubicBezTo>
                <a:cubicBezTo>
                  <a:pt x="1224504" y="1584413"/>
                  <a:pt x="1220035" y="1586650"/>
                  <a:pt x="1213332" y="1588887"/>
                </a:cubicBezTo>
                <a:cubicBezTo>
                  <a:pt x="1208863" y="1591125"/>
                  <a:pt x="1204394" y="1593362"/>
                  <a:pt x="1197690" y="1597836"/>
                </a:cubicBezTo>
                <a:cubicBezTo>
                  <a:pt x="1199925" y="1597836"/>
                  <a:pt x="1202159" y="1595599"/>
                  <a:pt x="1206628" y="1593362"/>
                </a:cubicBezTo>
                <a:cubicBezTo>
                  <a:pt x="1208863" y="1591125"/>
                  <a:pt x="1213332" y="1591125"/>
                  <a:pt x="1215566" y="1588887"/>
                </a:cubicBezTo>
                <a:cubicBezTo>
                  <a:pt x="1213332" y="1588887"/>
                  <a:pt x="1208863" y="1593362"/>
                  <a:pt x="1204394" y="1595599"/>
                </a:cubicBezTo>
                <a:cubicBezTo>
                  <a:pt x="1199925" y="1597836"/>
                  <a:pt x="1197690" y="1597836"/>
                  <a:pt x="1193221" y="1602311"/>
                </a:cubicBezTo>
                <a:cubicBezTo>
                  <a:pt x="1190987" y="1602311"/>
                  <a:pt x="1190987" y="1602311"/>
                  <a:pt x="1188752" y="1604548"/>
                </a:cubicBezTo>
                <a:cubicBezTo>
                  <a:pt x="1188752" y="1604548"/>
                  <a:pt x="1190987" y="1604548"/>
                  <a:pt x="1195456" y="1602311"/>
                </a:cubicBezTo>
                <a:cubicBezTo>
                  <a:pt x="1193221" y="1602311"/>
                  <a:pt x="1188752" y="1606785"/>
                  <a:pt x="1186518" y="1606785"/>
                </a:cubicBezTo>
                <a:cubicBezTo>
                  <a:pt x="1179814" y="1609022"/>
                  <a:pt x="1175345" y="1613497"/>
                  <a:pt x="1168642" y="1617971"/>
                </a:cubicBezTo>
                <a:cubicBezTo>
                  <a:pt x="1159704" y="1620208"/>
                  <a:pt x="1150766" y="1624683"/>
                  <a:pt x="1137359" y="1629157"/>
                </a:cubicBezTo>
                <a:cubicBezTo>
                  <a:pt x="1134007" y="1631394"/>
                  <a:pt x="1127304" y="1634191"/>
                  <a:pt x="1120321" y="1636987"/>
                </a:cubicBezTo>
                <a:lnTo>
                  <a:pt x="1108024" y="1642132"/>
                </a:lnTo>
                <a:lnTo>
                  <a:pt x="1104106" y="1646049"/>
                </a:lnTo>
                <a:lnTo>
                  <a:pt x="1103836" y="1643885"/>
                </a:lnTo>
                <a:lnTo>
                  <a:pt x="1101607" y="1644817"/>
                </a:lnTo>
                <a:cubicBezTo>
                  <a:pt x="1097138" y="1647055"/>
                  <a:pt x="1085966" y="1651529"/>
                  <a:pt x="1088200" y="1651529"/>
                </a:cubicBezTo>
                <a:cubicBezTo>
                  <a:pt x="1083731" y="1651529"/>
                  <a:pt x="1081497" y="1651529"/>
                  <a:pt x="1079262" y="1651529"/>
                </a:cubicBezTo>
                <a:cubicBezTo>
                  <a:pt x="1074793" y="1653766"/>
                  <a:pt x="1088200" y="1651529"/>
                  <a:pt x="1081497" y="1653766"/>
                </a:cubicBezTo>
                <a:cubicBezTo>
                  <a:pt x="1072559" y="1656003"/>
                  <a:pt x="1081497" y="1651529"/>
                  <a:pt x="1077028" y="1653766"/>
                </a:cubicBezTo>
                <a:cubicBezTo>
                  <a:pt x="1074793" y="1656003"/>
                  <a:pt x="1072559" y="1656003"/>
                  <a:pt x="1070324" y="1656003"/>
                </a:cubicBezTo>
                <a:cubicBezTo>
                  <a:pt x="1056917" y="1662715"/>
                  <a:pt x="1030103" y="1667189"/>
                  <a:pt x="1016696" y="1671664"/>
                </a:cubicBezTo>
                <a:cubicBezTo>
                  <a:pt x="1014462" y="1671664"/>
                  <a:pt x="1012227" y="1671664"/>
                  <a:pt x="1009993" y="1671664"/>
                </a:cubicBezTo>
                <a:cubicBezTo>
                  <a:pt x="976475" y="1680613"/>
                  <a:pt x="947427" y="1682850"/>
                  <a:pt x="913909" y="1685087"/>
                </a:cubicBezTo>
                <a:cubicBezTo>
                  <a:pt x="909440" y="1685087"/>
                  <a:pt x="904971" y="1687324"/>
                  <a:pt x="891564" y="1687324"/>
                </a:cubicBezTo>
                <a:cubicBezTo>
                  <a:pt x="891564" y="1687324"/>
                  <a:pt x="889330" y="1687324"/>
                  <a:pt x="889330" y="1687324"/>
                </a:cubicBezTo>
                <a:cubicBezTo>
                  <a:pt x="869219" y="1687324"/>
                  <a:pt x="853578" y="1687324"/>
                  <a:pt x="831233" y="1687324"/>
                </a:cubicBezTo>
                <a:cubicBezTo>
                  <a:pt x="820060" y="1687324"/>
                  <a:pt x="820060" y="1685087"/>
                  <a:pt x="808888" y="1687324"/>
                </a:cubicBezTo>
                <a:cubicBezTo>
                  <a:pt x="804419" y="1685087"/>
                  <a:pt x="797716" y="1685087"/>
                  <a:pt x="791012" y="1685087"/>
                </a:cubicBezTo>
                <a:cubicBezTo>
                  <a:pt x="793247" y="1685087"/>
                  <a:pt x="788778" y="1685087"/>
                  <a:pt x="788778" y="1685087"/>
                </a:cubicBezTo>
                <a:cubicBezTo>
                  <a:pt x="784309" y="1682850"/>
                  <a:pt x="786543" y="1685087"/>
                  <a:pt x="779840" y="1685087"/>
                </a:cubicBezTo>
                <a:cubicBezTo>
                  <a:pt x="775371" y="1682850"/>
                  <a:pt x="770902" y="1682850"/>
                  <a:pt x="766433" y="1682850"/>
                </a:cubicBezTo>
                <a:cubicBezTo>
                  <a:pt x="761964" y="1682850"/>
                  <a:pt x="757495" y="1680613"/>
                  <a:pt x="753026" y="1680613"/>
                </a:cubicBezTo>
                <a:cubicBezTo>
                  <a:pt x="741853" y="1678375"/>
                  <a:pt x="730681" y="1678375"/>
                  <a:pt x="719508" y="1676138"/>
                </a:cubicBezTo>
                <a:cubicBezTo>
                  <a:pt x="715039" y="1673901"/>
                  <a:pt x="703867" y="1671664"/>
                  <a:pt x="690460" y="1669427"/>
                </a:cubicBezTo>
                <a:cubicBezTo>
                  <a:pt x="692694" y="1669427"/>
                  <a:pt x="692694" y="1669427"/>
                  <a:pt x="694929" y="1669427"/>
                </a:cubicBezTo>
                <a:lnTo>
                  <a:pt x="686581" y="1667636"/>
                </a:lnTo>
                <a:lnTo>
                  <a:pt x="726212" y="1673901"/>
                </a:lnTo>
                <a:cubicBezTo>
                  <a:pt x="768667" y="1676138"/>
                  <a:pt x="813357" y="1680613"/>
                  <a:pt x="858047" y="1678375"/>
                </a:cubicBezTo>
                <a:cubicBezTo>
                  <a:pt x="869219" y="1678375"/>
                  <a:pt x="878157" y="1678375"/>
                  <a:pt x="889330" y="1678375"/>
                </a:cubicBezTo>
                <a:cubicBezTo>
                  <a:pt x="898268" y="1676138"/>
                  <a:pt x="907206" y="1676138"/>
                  <a:pt x="918378" y="1673901"/>
                </a:cubicBezTo>
                <a:cubicBezTo>
                  <a:pt x="922847" y="1673901"/>
                  <a:pt x="927316" y="1673901"/>
                  <a:pt x="931785" y="1673901"/>
                </a:cubicBezTo>
                <a:cubicBezTo>
                  <a:pt x="938489" y="1671664"/>
                  <a:pt x="942958" y="1671664"/>
                  <a:pt x="947427" y="1671664"/>
                </a:cubicBezTo>
                <a:cubicBezTo>
                  <a:pt x="958599" y="1669427"/>
                  <a:pt x="967537" y="1667189"/>
                  <a:pt x="978710" y="1664952"/>
                </a:cubicBezTo>
                <a:cubicBezTo>
                  <a:pt x="978710" y="1664952"/>
                  <a:pt x="975917" y="1665512"/>
                  <a:pt x="973123" y="1665791"/>
                </a:cubicBezTo>
                <a:lnTo>
                  <a:pt x="968258" y="1665060"/>
                </a:lnTo>
                <a:lnTo>
                  <a:pt x="969772" y="1664952"/>
                </a:lnTo>
                <a:lnTo>
                  <a:pt x="974241" y="1663993"/>
                </a:lnTo>
                <a:lnTo>
                  <a:pt x="998820" y="1660478"/>
                </a:lnTo>
                <a:cubicBezTo>
                  <a:pt x="1003289" y="1658241"/>
                  <a:pt x="1007758" y="1658241"/>
                  <a:pt x="1014462" y="1658241"/>
                </a:cubicBezTo>
                <a:cubicBezTo>
                  <a:pt x="1018931" y="1656003"/>
                  <a:pt x="1023400" y="1653766"/>
                  <a:pt x="1030103" y="1653766"/>
                </a:cubicBezTo>
                <a:cubicBezTo>
                  <a:pt x="1030103" y="1653766"/>
                  <a:pt x="1027869" y="1653766"/>
                  <a:pt x="1023400" y="1653766"/>
                </a:cubicBezTo>
                <a:cubicBezTo>
                  <a:pt x="1023400" y="1653766"/>
                  <a:pt x="1016696" y="1656003"/>
                  <a:pt x="1012227" y="1656003"/>
                </a:cubicBezTo>
                <a:cubicBezTo>
                  <a:pt x="1005524" y="1658241"/>
                  <a:pt x="1001055" y="1658241"/>
                  <a:pt x="1001055" y="1658241"/>
                </a:cubicBezTo>
                <a:lnTo>
                  <a:pt x="974241" y="1663993"/>
                </a:lnTo>
                <a:lnTo>
                  <a:pt x="967537" y="1664952"/>
                </a:lnTo>
                <a:lnTo>
                  <a:pt x="968258" y="1665060"/>
                </a:lnTo>
                <a:lnTo>
                  <a:pt x="938489" y="1667189"/>
                </a:lnTo>
                <a:cubicBezTo>
                  <a:pt x="936254" y="1667189"/>
                  <a:pt x="942958" y="1667189"/>
                  <a:pt x="936254" y="1669427"/>
                </a:cubicBezTo>
                <a:cubicBezTo>
                  <a:pt x="936254" y="1667189"/>
                  <a:pt x="918378" y="1669427"/>
                  <a:pt x="911675" y="1671664"/>
                </a:cubicBezTo>
                <a:cubicBezTo>
                  <a:pt x="922847" y="1669427"/>
                  <a:pt x="893799" y="1671664"/>
                  <a:pt x="884861" y="1671664"/>
                </a:cubicBezTo>
                <a:lnTo>
                  <a:pt x="873688" y="1671664"/>
                </a:lnTo>
                <a:cubicBezTo>
                  <a:pt x="869219" y="1671664"/>
                  <a:pt x="871454" y="1671664"/>
                  <a:pt x="869219" y="1671664"/>
                </a:cubicBezTo>
                <a:cubicBezTo>
                  <a:pt x="860281" y="1671664"/>
                  <a:pt x="853578" y="1671664"/>
                  <a:pt x="844640" y="1671664"/>
                </a:cubicBezTo>
                <a:cubicBezTo>
                  <a:pt x="837936" y="1671664"/>
                  <a:pt x="828998" y="1671664"/>
                  <a:pt x="820060" y="1671664"/>
                </a:cubicBezTo>
                <a:cubicBezTo>
                  <a:pt x="820060" y="1671664"/>
                  <a:pt x="815591" y="1671664"/>
                  <a:pt x="815591" y="1669427"/>
                </a:cubicBezTo>
                <a:cubicBezTo>
                  <a:pt x="811122" y="1669427"/>
                  <a:pt x="804419" y="1669427"/>
                  <a:pt x="804419" y="1669427"/>
                </a:cubicBezTo>
                <a:lnTo>
                  <a:pt x="802185" y="1669427"/>
                </a:lnTo>
                <a:lnTo>
                  <a:pt x="800788" y="1669427"/>
                </a:lnTo>
                <a:lnTo>
                  <a:pt x="793247" y="1669427"/>
                </a:lnTo>
                <a:cubicBezTo>
                  <a:pt x="788778" y="1669427"/>
                  <a:pt x="795481" y="1669427"/>
                  <a:pt x="791012" y="1669427"/>
                </a:cubicBezTo>
                <a:cubicBezTo>
                  <a:pt x="787661" y="1669427"/>
                  <a:pt x="782633" y="1668867"/>
                  <a:pt x="778164" y="1668308"/>
                </a:cubicBezTo>
                <a:lnTo>
                  <a:pt x="777877" y="1668274"/>
                </a:lnTo>
                <a:lnTo>
                  <a:pt x="768667" y="1667189"/>
                </a:lnTo>
                <a:cubicBezTo>
                  <a:pt x="766433" y="1667189"/>
                  <a:pt x="757495" y="1664952"/>
                  <a:pt x="748557" y="1664952"/>
                </a:cubicBezTo>
                <a:cubicBezTo>
                  <a:pt x="748557" y="1664952"/>
                  <a:pt x="759729" y="1664952"/>
                  <a:pt x="764198" y="1664952"/>
                </a:cubicBezTo>
                <a:cubicBezTo>
                  <a:pt x="764198" y="1664952"/>
                  <a:pt x="757495" y="1664952"/>
                  <a:pt x="753026" y="1662715"/>
                </a:cubicBezTo>
                <a:lnTo>
                  <a:pt x="763081" y="1663834"/>
                </a:lnTo>
                <a:lnTo>
                  <a:pt x="765595" y="1664673"/>
                </a:lnTo>
                <a:cubicBezTo>
                  <a:pt x="768667" y="1664952"/>
                  <a:pt x="772019" y="1664952"/>
                  <a:pt x="773136" y="1664952"/>
                </a:cubicBezTo>
                <a:lnTo>
                  <a:pt x="763081" y="1663834"/>
                </a:lnTo>
                <a:lnTo>
                  <a:pt x="759729" y="1662715"/>
                </a:lnTo>
                <a:cubicBezTo>
                  <a:pt x="756378" y="1662715"/>
                  <a:pt x="755260" y="1662715"/>
                  <a:pt x="753864" y="1662715"/>
                </a:cubicBezTo>
                <a:lnTo>
                  <a:pt x="753026" y="1662715"/>
                </a:lnTo>
                <a:lnTo>
                  <a:pt x="748557" y="1662715"/>
                </a:lnTo>
                <a:cubicBezTo>
                  <a:pt x="741853" y="1662715"/>
                  <a:pt x="739619" y="1662715"/>
                  <a:pt x="732915" y="1660478"/>
                </a:cubicBezTo>
                <a:lnTo>
                  <a:pt x="737384" y="1660478"/>
                </a:lnTo>
                <a:cubicBezTo>
                  <a:pt x="730681" y="1660478"/>
                  <a:pt x="730681" y="1658241"/>
                  <a:pt x="721743" y="1658241"/>
                </a:cubicBezTo>
                <a:cubicBezTo>
                  <a:pt x="723977" y="1658241"/>
                  <a:pt x="725095" y="1658241"/>
                  <a:pt x="724257" y="1657961"/>
                </a:cubicBezTo>
                <a:lnTo>
                  <a:pt x="719650" y="1656983"/>
                </a:lnTo>
                <a:lnTo>
                  <a:pt x="728446" y="1658241"/>
                </a:lnTo>
                <a:cubicBezTo>
                  <a:pt x="723977" y="1658241"/>
                  <a:pt x="708336" y="1653766"/>
                  <a:pt x="715039" y="1656003"/>
                </a:cubicBezTo>
                <a:lnTo>
                  <a:pt x="719650" y="1656983"/>
                </a:lnTo>
                <a:lnTo>
                  <a:pt x="697163" y="1653766"/>
                </a:lnTo>
                <a:cubicBezTo>
                  <a:pt x="697163" y="1651529"/>
                  <a:pt x="692694" y="1651529"/>
                  <a:pt x="701632" y="1651529"/>
                </a:cubicBezTo>
                <a:cubicBezTo>
                  <a:pt x="690460" y="1651529"/>
                  <a:pt x="681522" y="1649292"/>
                  <a:pt x="679287" y="1649292"/>
                </a:cubicBezTo>
                <a:cubicBezTo>
                  <a:pt x="672584" y="1649292"/>
                  <a:pt x="663646" y="1644817"/>
                  <a:pt x="661411" y="1647055"/>
                </a:cubicBezTo>
                <a:cubicBezTo>
                  <a:pt x="659177" y="1647055"/>
                  <a:pt x="668115" y="1647055"/>
                  <a:pt x="668115" y="1647055"/>
                </a:cubicBezTo>
                <a:cubicBezTo>
                  <a:pt x="661411" y="1647055"/>
                  <a:pt x="659177" y="1644817"/>
                  <a:pt x="652473" y="1642580"/>
                </a:cubicBezTo>
                <a:lnTo>
                  <a:pt x="651007" y="1642693"/>
                </a:lnTo>
                <a:lnTo>
                  <a:pt x="652753" y="1643405"/>
                </a:lnTo>
                <a:lnTo>
                  <a:pt x="654916" y="1644286"/>
                </a:lnTo>
                <a:lnTo>
                  <a:pt x="650586" y="1643404"/>
                </a:lnTo>
                <a:lnTo>
                  <a:pt x="649387" y="1642818"/>
                </a:lnTo>
                <a:lnTo>
                  <a:pt x="648842" y="1642860"/>
                </a:lnTo>
                <a:cubicBezTo>
                  <a:pt x="648004" y="1643140"/>
                  <a:pt x="648004" y="1643699"/>
                  <a:pt x="650239" y="1644817"/>
                </a:cubicBezTo>
                <a:cubicBezTo>
                  <a:pt x="648004" y="1642580"/>
                  <a:pt x="641301" y="1640343"/>
                  <a:pt x="648004" y="1642580"/>
                </a:cubicBezTo>
                <a:cubicBezTo>
                  <a:pt x="643535" y="1640343"/>
                  <a:pt x="634597" y="1640343"/>
                  <a:pt x="636832" y="1638106"/>
                </a:cubicBezTo>
                <a:cubicBezTo>
                  <a:pt x="632363" y="1638106"/>
                  <a:pt x="632363" y="1638106"/>
                  <a:pt x="632363" y="1638106"/>
                </a:cubicBezTo>
                <a:cubicBezTo>
                  <a:pt x="623425" y="1635869"/>
                  <a:pt x="614487" y="1633631"/>
                  <a:pt x="605549" y="1631394"/>
                </a:cubicBezTo>
                <a:cubicBezTo>
                  <a:pt x="596611" y="1626920"/>
                  <a:pt x="585438" y="1624683"/>
                  <a:pt x="576500" y="1620208"/>
                </a:cubicBezTo>
                <a:cubicBezTo>
                  <a:pt x="556390" y="1613497"/>
                  <a:pt x="536279" y="1606785"/>
                  <a:pt x="518403" y="1600073"/>
                </a:cubicBezTo>
                <a:cubicBezTo>
                  <a:pt x="520638" y="1600073"/>
                  <a:pt x="513934" y="1597836"/>
                  <a:pt x="504996" y="1593362"/>
                </a:cubicBezTo>
                <a:cubicBezTo>
                  <a:pt x="498293" y="1591125"/>
                  <a:pt x="489355" y="1586650"/>
                  <a:pt x="487120" y="1586650"/>
                </a:cubicBezTo>
                <a:cubicBezTo>
                  <a:pt x="484886" y="1584413"/>
                  <a:pt x="484886" y="1584413"/>
                  <a:pt x="480417" y="1582176"/>
                </a:cubicBezTo>
                <a:cubicBezTo>
                  <a:pt x="478183" y="1582176"/>
                  <a:pt x="475948" y="1579939"/>
                  <a:pt x="469245" y="1577701"/>
                </a:cubicBezTo>
                <a:cubicBezTo>
                  <a:pt x="462541" y="1573227"/>
                  <a:pt x="475948" y="1579939"/>
                  <a:pt x="471479" y="1577701"/>
                </a:cubicBezTo>
                <a:lnTo>
                  <a:pt x="462541" y="1573227"/>
                </a:lnTo>
                <a:cubicBezTo>
                  <a:pt x="455838" y="1570990"/>
                  <a:pt x="442431" y="1562041"/>
                  <a:pt x="442431" y="1564278"/>
                </a:cubicBezTo>
                <a:cubicBezTo>
                  <a:pt x="437962" y="1559804"/>
                  <a:pt x="440196" y="1559804"/>
                  <a:pt x="431258" y="1555329"/>
                </a:cubicBezTo>
                <a:cubicBezTo>
                  <a:pt x="426789" y="1553092"/>
                  <a:pt x="426789" y="1555329"/>
                  <a:pt x="422320" y="1550855"/>
                </a:cubicBezTo>
                <a:cubicBezTo>
                  <a:pt x="420086" y="1548618"/>
                  <a:pt x="411148" y="1544144"/>
                  <a:pt x="406679" y="1541906"/>
                </a:cubicBezTo>
                <a:cubicBezTo>
                  <a:pt x="406679" y="1539669"/>
                  <a:pt x="399975" y="1537432"/>
                  <a:pt x="395506" y="1532958"/>
                </a:cubicBezTo>
                <a:lnTo>
                  <a:pt x="381883" y="1524433"/>
                </a:lnTo>
                <a:lnTo>
                  <a:pt x="377825" y="1522621"/>
                </a:lnTo>
                <a:lnTo>
                  <a:pt x="380738" y="1523716"/>
                </a:lnTo>
                <a:lnTo>
                  <a:pt x="377630" y="1521772"/>
                </a:lnTo>
                <a:lnTo>
                  <a:pt x="366457" y="1515060"/>
                </a:lnTo>
                <a:lnTo>
                  <a:pt x="366458" y="1515060"/>
                </a:lnTo>
                <a:lnTo>
                  <a:pt x="366457" y="1515059"/>
                </a:lnTo>
                <a:lnTo>
                  <a:pt x="366452" y="1515055"/>
                </a:lnTo>
                <a:lnTo>
                  <a:pt x="364223" y="1512823"/>
                </a:lnTo>
                <a:lnTo>
                  <a:pt x="362370" y="1511786"/>
                </a:lnTo>
                <a:lnTo>
                  <a:pt x="355285" y="1506111"/>
                </a:lnTo>
                <a:lnTo>
                  <a:pt x="348582" y="1502084"/>
                </a:lnTo>
                <a:lnTo>
                  <a:pt x="348582" y="1501637"/>
                </a:lnTo>
                <a:cubicBezTo>
                  <a:pt x="345230" y="1499399"/>
                  <a:pt x="345230" y="1499399"/>
                  <a:pt x="345509" y="1499679"/>
                </a:cubicBezTo>
                <a:lnTo>
                  <a:pt x="344203" y="1499418"/>
                </a:lnTo>
                <a:lnTo>
                  <a:pt x="343833" y="1499120"/>
                </a:lnTo>
                <a:lnTo>
                  <a:pt x="343786" y="1499089"/>
                </a:lnTo>
                <a:lnTo>
                  <a:pt x="338527" y="1494086"/>
                </a:lnTo>
                <a:cubicBezTo>
                  <a:pt x="336292" y="1492129"/>
                  <a:pt x="334058" y="1490451"/>
                  <a:pt x="332940" y="1490451"/>
                </a:cubicBezTo>
                <a:cubicBezTo>
                  <a:pt x="326237" y="1485976"/>
                  <a:pt x="337409" y="1492688"/>
                  <a:pt x="341878" y="1494925"/>
                </a:cubicBezTo>
                <a:cubicBezTo>
                  <a:pt x="337409" y="1492688"/>
                  <a:pt x="339644" y="1492688"/>
                  <a:pt x="335175" y="1490451"/>
                </a:cubicBezTo>
                <a:lnTo>
                  <a:pt x="334896" y="1489472"/>
                </a:lnTo>
                <a:lnTo>
                  <a:pt x="339644" y="1492688"/>
                </a:lnTo>
                <a:cubicBezTo>
                  <a:pt x="337409" y="1490451"/>
                  <a:pt x="339644" y="1492688"/>
                  <a:pt x="335175" y="1488214"/>
                </a:cubicBezTo>
                <a:lnTo>
                  <a:pt x="333521" y="1487772"/>
                </a:lnTo>
                <a:lnTo>
                  <a:pt x="325780" y="1482673"/>
                </a:lnTo>
                <a:lnTo>
                  <a:pt x="321768" y="1479265"/>
                </a:lnTo>
                <a:cubicBezTo>
                  <a:pt x="315064" y="1472553"/>
                  <a:pt x="306126" y="1465842"/>
                  <a:pt x="303892" y="1465842"/>
                </a:cubicBezTo>
                <a:cubicBezTo>
                  <a:pt x="301657" y="1463604"/>
                  <a:pt x="297188" y="1459130"/>
                  <a:pt x="294954" y="1456893"/>
                </a:cubicBezTo>
                <a:cubicBezTo>
                  <a:pt x="290485" y="1454656"/>
                  <a:pt x="288250" y="1452418"/>
                  <a:pt x="283781" y="1447944"/>
                </a:cubicBezTo>
                <a:cubicBezTo>
                  <a:pt x="277078" y="1441232"/>
                  <a:pt x="270374" y="1436758"/>
                  <a:pt x="265905" y="1432284"/>
                </a:cubicBezTo>
                <a:cubicBezTo>
                  <a:pt x="268140" y="1436758"/>
                  <a:pt x="270374" y="1438995"/>
                  <a:pt x="274843" y="1441232"/>
                </a:cubicBezTo>
                <a:cubicBezTo>
                  <a:pt x="277078" y="1443470"/>
                  <a:pt x="272609" y="1438995"/>
                  <a:pt x="268140" y="1436758"/>
                </a:cubicBezTo>
                <a:cubicBezTo>
                  <a:pt x="263671" y="1434521"/>
                  <a:pt x="259202" y="1430046"/>
                  <a:pt x="250264" y="1421098"/>
                </a:cubicBezTo>
                <a:cubicBezTo>
                  <a:pt x="252498" y="1423335"/>
                  <a:pt x="256967" y="1425572"/>
                  <a:pt x="254733" y="1423335"/>
                </a:cubicBezTo>
                <a:cubicBezTo>
                  <a:pt x="259202" y="1427809"/>
                  <a:pt x="259202" y="1427809"/>
                  <a:pt x="263671" y="1432284"/>
                </a:cubicBezTo>
                <a:cubicBezTo>
                  <a:pt x="261436" y="1430046"/>
                  <a:pt x="261436" y="1427809"/>
                  <a:pt x="261436" y="1427809"/>
                </a:cubicBezTo>
                <a:cubicBezTo>
                  <a:pt x="256967" y="1425572"/>
                  <a:pt x="250264" y="1416623"/>
                  <a:pt x="248029" y="1416623"/>
                </a:cubicBezTo>
                <a:cubicBezTo>
                  <a:pt x="245795" y="1414386"/>
                  <a:pt x="245795" y="1412149"/>
                  <a:pt x="241326" y="1409912"/>
                </a:cubicBezTo>
                <a:cubicBezTo>
                  <a:pt x="243560" y="1412149"/>
                  <a:pt x="234622" y="1403200"/>
                  <a:pt x="241326" y="1407674"/>
                </a:cubicBezTo>
                <a:cubicBezTo>
                  <a:pt x="234622" y="1403200"/>
                  <a:pt x="223450" y="1392014"/>
                  <a:pt x="214512" y="1380828"/>
                </a:cubicBezTo>
                <a:cubicBezTo>
                  <a:pt x="223450" y="1389777"/>
                  <a:pt x="216746" y="1383065"/>
                  <a:pt x="207808" y="1371879"/>
                </a:cubicBezTo>
                <a:cubicBezTo>
                  <a:pt x="196636" y="1360693"/>
                  <a:pt x="185463" y="1347270"/>
                  <a:pt x="180994" y="1342796"/>
                </a:cubicBezTo>
                <a:cubicBezTo>
                  <a:pt x="178760" y="1338321"/>
                  <a:pt x="172056" y="1329373"/>
                  <a:pt x="165353" y="1322661"/>
                </a:cubicBezTo>
                <a:cubicBezTo>
                  <a:pt x="158650" y="1313712"/>
                  <a:pt x="151946" y="1304763"/>
                  <a:pt x="149712" y="1300289"/>
                </a:cubicBezTo>
                <a:cubicBezTo>
                  <a:pt x="147477" y="1298052"/>
                  <a:pt x="145243" y="1291340"/>
                  <a:pt x="143008" y="1286866"/>
                </a:cubicBezTo>
                <a:cubicBezTo>
                  <a:pt x="138539" y="1284629"/>
                  <a:pt x="147477" y="1295815"/>
                  <a:pt x="143008" y="1291340"/>
                </a:cubicBezTo>
                <a:cubicBezTo>
                  <a:pt x="140774" y="1289103"/>
                  <a:pt x="140774" y="1286866"/>
                  <a:pt x="136305" y="1280154"/>
                </a:cubicBezTo>
                <a:cubicBezTo>
                  <a:pt x="136305" y="1280154"/>
                  <a:pt x="138539" y="1282391"/>
                  <a:pt x="138539" y="1282391"/>
                </a:cubicBezTo>
                <a:cubicBezTo>
                  <a:pt x="136305" y="1280154"/>
                  <a:pt x="134070" y="1275680"/>
                  <a:pt x="131836" y="1273443"/>
                </a:cubicBezTo>
                <a:cubicBezTo>
                  <a:pt x="129601" y="1268968"/>
                  <a:pt x="127367" y="1266731"/>
                  <a:pt x="127367" y="1264494"/>
                </a:cubicBezTo>
                <a:lnTo>
                  <a:pt x="125866" y="1262132"/>
                </a:lnTo>
                <a:lnTo>
                  <a:pt x="125206" y="1261884"/>
                </a:lnTo>
                <a:lnTo>
                  <a:pt x="123362" y="1258193"/>
                </a:lnTo>
                <a:lnTo>
                  <a:pt x="122826" y="1257349"/>
                </a:lnTo>
                <a:lnTo>
                  <a:pt x="119617" y="1256012"/>
                </a:lnTo>
                <a:cubicBezTo>
                  <a:pt x="119058" y="1256291"/>
                  <a:pt x="118499" y="1256291"/>
                  <a:pt x="116263" y="1252935"/>
                </a:cubicBezTo>
                <a:cubicBezTo>
                  <a:pt x="114027" y="1248460"/>
                  <a:pt x="116263" y="1250697"/>
                  <a:pt x="116263" y="1250697"/>
                </a:cubicBezTo>
                <a:cubicBezTo>
                  <a:pt x="114027" y="1246222"/>
                  <a:pt x="114027" y="1243985"/>
                  <a:pt x="111791" y="1243985"/>
                </a:cubicBezTo>
                <a:cubicBezTo>
                  <a:pt x="109556" y="1237273"/>
                  <a:pt x="116263" y="1248460"/>
                  <a:pt x="118499" y="1250697"/>
                </a:cubicBezTo>
                <a:lnTo>
                  <a:pt x="118233" y="1250124"/>
                </a:lnTo>
                <a:lnTo>
                  <a:pt x="111725" y="1239885"/>
                </a:lnTo>
                <a:cubicBezTo>
                  <a:pt x="107256" y="1230936"/>
                  <a:pt x="102787" y="1224224"/>
                  <a:pt x="98318" y="1215275"/>
                </a:cubicBezTo>
                <a:cubicBezTo>
                  <a:pt x="100553" y="1217513"/>
                  <a:pt x="93849" y="1206327"/>
                  <a:pt x="93849" y="1208564"/>
                </a:cubicBezTo>
                <a:cubicBezTo>
                  <a:pt x="91615" y="1204089"/>
                  <a:pt x="91615" y="1201852"/>
                  <a:pt x="91615" y="1204089"/>
                </a:cubicBezTo>
                <a:lnTo>
                  <a:pt x="81719" y="1184274"/>
                </a:lnTo>
                <a:lnTo>
                  <a:pt x="84283" y="1187775"/>
                </a:lnTo>
                <a:lnTo>
                  <a:pt x="85470" y="1189902"/>
                </a:lnTo>
                <a:lnTo>
                  <a:pt x="87006" y="1192694"/>
                </a:lnTo>
                <a:cubicBezTo>
                  <a:pt x="87565" y="1193742"/>
                  <a:pt x="87704" y="1194022"/>
                  <a:pt x="87146" y="1192903"/>
                </a:cubicBezTo>
                <a:lnTo>
                  <a:pt x="85470" y="1189902"/>
                </a:lnTo>
                <a:lnTo>
                  <a:pt x="84353" y="1187870"/>
                </a:lnTo>
                <a:lnTo>
                  <a:pt x="84283" y="1187775"/>
                </a:lnTo>
                <a:lnTo>
                  <a:pt x="81839" y="1183395"/>
                </a:lnTo>
                <a:cubicBezTo>
                  <a:pt x="79884" y="1180040"/>
                  <a:pt x="78208" y="1177243"/>
                  <a:pt x="78208" y="1177243"/>
                </a:cubicBezTo>
                <a:lnTo>
                  <a:pt x="81719" y="1184274"/>
                </a:lnTo>
                <a:lnTo>
                  <a:pt x="78208" y="1179480"/>
                </a:lnTo>
                <a:cubicBezTo>
                  <a:pt x="75973" y="1172769"/>
                  <a:pt x="73739" y="1168294"/>
                  <a:pt x="69270" y="1157108"/>
                </a:cubicBezTo>
                <a:lnTo>
                  <a:pt x="65474" y="1148082"/>
                </a:lnTo>
                <a:lnTo>
                  <a:pt x="67075" y="1154490"/>
                </a:lnTo>
                <a:cubicBezTo>
                  <a:pt x="64839" y="1150015"/>
                  <a:pt x="67075" y="1154490"/>
                  <a:pt x="64839" y="1150015"/>
                </a:cubicBezTo>
                <a:lnTo>
                  <a:pt x="63727" y="1147789"/>
                </a:lnTo>
                <a:lnTo>
                  <a:pt x="66198" y="1154032"/>
                </a:lnTo>
                <a:cubicBezTo>
                  <a:pt x="68712" y="1159905"/>
                  <a:pt x="71505" y="1166057"/>
                  <a:pt x="73739" y="1170531"/>
                </a:cubicBezTo>
                <a:cubicBezTo>
                  <a:pt x="73739" y="1172769"/>
                  <a:pt x="80442" y="1183955"/>
                  <a:pt x="78208" y="1181717"/>
                </a:cubicBezTo>
                <a:lnTo>
                  <a:pt x="80442" y="1186192"/>
                </a:lnTo>
                <a:lnTo>
                  <a:pt x="82677" y="1190666"/>
                </a:lnTo>
                <a:lnTo>
                  <a:pt x="80445" y="1186198"/>
                </a:lnTo>
                <a:lnTo>
                  <a:pt x="83794" y="1192344"/>
                </a:lnTo>
                <a:cubicBezTo>
                  <a:pt x="84911" y="1194581"/>
                  <a:pt x="86029" y="1197378"/>
                  <a:pt x="87146" y="1201852"/>
                </a:cubicBezTo>
                <a:cubicBezTo>
                  <a:pt x="87146" y="1199615"/>
                  <a:pt x="84911" y="1195141"/>
                  <a:pt x="82677" y="1195141"/>
                </a:cubicBezTo>
                <a:cubicBezTo>
                  <a:pt x="80442" y="1186192"/>
                  <a:pt x="73739" y="1175006"/>
                  <a:pt x="73739" y="1172769"/>
                </a:cubicBezTo>
                <a:cubicBezTo>
                  <a:pt x="71504" y="1170531"/>
                  <a:pt x="71504" y="1170531"/>
                  <a:pt x="69270" y="1166057"/>
                </a:cubicBezTo>
                <a:cubicBezTo>
                  <a:pt x="67035" y="1159345"/>
                  <a:pt x="67035" y="1161583"/>
                  <a:pt x="64801" y="1159345"/>
                </a:cubicBezTo>
                <a:cubicBezTo>
                  <a:pt x="64801" y="1152634"/>
                  <a:pt x="62566" y="1150397"/>
                  <a:pt x="60332" y="1143685"/>
                </a:cubicBezTo>
                <a:cubicBezTo>
                  <a:pt x="60332" y="1141448"/>
                  <a:pt x="62566" y="1150397"/>
                  <a:pt x="62566" y="1148159"/>
                </a:cubicBezTo>
                <a:cubicBezTo>
                  <a:pt x="62566" y="1148159"/>
                  <a:pt x="62566" y="1145922"/>
                  <a:pt x="60332" y="1141448"/>
                </a:cubicBezTo>
                <a:lnTo>
                  <a:pt x="60141" y="1141065"/>
                </a:lnTo>
                <a:lnTo>
                  <a:pt x="58132" y="1141065"/>
                </a:lnTo>
                <a:cubicBezTo>
                  <a:pt x="55896" y="1138828"/>
                  <a:pt x="55896" y="1132116"/>
                  <a:pt x="53660" y="1129879"/>
                </a:cubicBezTo>
                <a:cubicBezTo>
                  <a:pt x="53660" y="1129879"/>
                  <a:pt x="54219" y="1131557"/>
                  <a:pt x="55058" y="1133235"/>
                </a:cubicBezTo>
                <a:lnTo>
                  <a:pt x="56852" y="1135194"/>
                </a:lnTo>
                <a:lnTo>
                  <a:pt x="55584" y="1131101"/>
                </a:lnTo>
                <a:cubicBezTo>
                  <a:pt x="54746" y="1128584"/>
                  <a:pt x="53629" y="1125788"/>
                  <a:pt x="51394" y="1121313"/>
                </a:cubicBezTo>
                <a:lnTo>
                  <a:pt x="48042" y="1112363"/>
                </a:lnTo>
                <a:lnTo>
                  <a:pt x="49159" y="1114601"/>
                </a:lnTo>
                <a:lnTo>
                  <a:pt x="50634" y="1116078"/>
                </a:lnTo>
                <a:lnTo>
                  <a:pt x="50332" y="1113650"/>
                </a:lnTo>
                <a:lnTo>
                  <a:pt x="49159" y="1110127"/>
                </a:lnTo>
                <a:cubicBezTo>
                  <a:pt x="48042" y="1106771"/>
                  <a:pt x="46925" y="1103416"/>
                  <a:pt x="46925" y="1103416"/>
                </a:cubicBezTo>
                <a:cubicBezTo>
                  <a:pt x="46925" y="1101178"/>
                  <a:pt x="46925" y="1098941"/>
                  <a:pt x="44690" y="1096704"/>
                </a:cubicBezTo>
                <a:cubicBezTo>
                  <a:pt x="42456" y="1091111"/>
                  <a:pt x="42456" y="1091670"/>
                  <a:pt x="42456" y="1092229"/>
                </a:cubicBezTo>
                <a:lnTo>
                  <a:pt x="42456" y="1092230"/>
                </a:lnTo>
                <a:lnTo>
                  <a:pt x="40714" y="1088901"/>
                </a:lnTo>
                <a:lnTo>
                  <a:pt x="40221" y="1087755"/>
                </a:lnTo>
                <a:cubicBezTo>
                  <a:pt x="42456" y="1089992"/>
                  <a:pt x="42456" y="1087755"/>
                  <a:pt x="42456" y="1089992"/>
                </a:cubicBezTo>
                <a:cubicBezTo>
                  <a:pt x="42456" y="1087755"/>
                  <a:pt x="40221" y="1085518"/>
                  <a:pt x="40221" y="1081044"/>
                </a:cubicBezTo>
                <a:lnTo>
                  <a:pt x="37654" y="1074402"/>
                </a:lnTo>
                <a:lnTo>
                  <a:pt x="38009" y="1076181"/>
                </a:lnTo>
                <a:cubicBezTo>
                  <a:pt x="36891" y="1072825"/>
                  <a:pt x="36332" y="1071147"/>
                  <a:pt x="35773" y="1069469"/>
                </a:cubicBezTo>
                <a:lnTo>
                  <a:pt x="35493" y="1068628"/>
                </a:lnTo>
                <a:lnTo>
                  <a:pt x="35610" y="1071199"/>
                </a:lnTo>
                <a:lnTo>
                  <a:pt x="35773" y="1071707"/>
                </a:lnTo>
                <a:cubicBezTo>
                  <a:pt x="35773" y="1073944"/>
                  <a:pt x="35773" y="1073944"/>
                  <a:pt x="35773" y="1073944"/>
                </a:cubicBezTo>
                <a:lnTo>
                  <a:pt x="35731" y="1073859"/>
                </a:lnTo>
                <a:lnTo>
                  <a:pt x="35752" y="1074332"/>
                </a:lnTo>
                <a:cubicBezTo>
                  <a:pt x="35752" y="1072095"/>
                  <a:pt x="37987" y="1076569"/>
                  <a:pt x="35752" y="1076569"/>
                </a:cubicBezTo>
                <a:lnTo>
                  <a:pt x="35466" y="1075566"/>
                </a:lnTo>
                <a:lnTo>
                  <a:pt x="33804" y="1072238"/>
                </a:lnTo>
                <a:lnTo>
                  <a:pt x="33749" y="1072211"/>
                </a:lnTo>
                <a:lnTo>
                  <a:pt x="33817" y="1073105"/>
                </a:lnTo>
                <a:cubicBezTo>
                  <a:pt x="34097" y="1073944"/>
                  <a:pt x="34656" y="1075063"/>
                  <a:pt x="35773" y="1078419"/>
                </a:cubicBezTo>
                <a:cubicBezTo>
                  <a:pt x="35773" y="1080656"/>
                  <a:pt x="33538" y="1073944"/>
                  <a:pt x="31302" y="1069469"/>
                </a:cubicBezTo>
                <a:cubicBezTo>
                  <a:pt x="31302" y="1071707"/>
                  <a:pt x="31302" y="1071707"/>
                  <a:pt x="33538" y="1076181"/>
                </a:cubicBezTo>
                <a:cubicBezTo>
                  <a:pt x="31302" y="1071707"/>
                  <a:pt x="29066" y="1071707"/>
                  <a:pt x="29066" y="1078419"/>
                </a:cubicBezTo>
                <a:cubicBezTo>
                  <a:pt x="29066" y="1073944"/>
                  <a:pt x="29066" y="1071707"/>
                  <a:pt x="26830" y="1067232"/>
                </a:cubicBezTo>
                <a:cubicBezTo>
                  <a:pt x="24594" y="1060520"/>
                  <a:pt x="24594" y="1058282"/>
                  <a:pt x="22358" y="1053807"/>
                </a:cubicBezTo>
                <a:cubicBezTo>
                  <a:pt x="22358" y="1051570"/>
                  <a:pt x="24594" y="1060520"/>
                  <a:pt x="26830" y="1062757"/>
                </a:cubicBezTo>
                <a:cubicBezTo>
                  <a:pt x="26830" y="1060520"/>
                  <a:pt x="24594" y="1058282"/>
                  <a:pt x="24594" y="1058282"/>
                </a:cubicBezTo>
                <a:cubicBezTo>
                  <a:pt x="24594" y="1053807"/>
                  <a:pt x="24594" y="1051570"/>
                  <a:pt x="22358" y="1049333"/>
                </a:cubicBezTo>
                <a:cubicBezTo>
                  <a:pt x="22358" y="1044858"/>
                  <a:pt x="24594" y="1051570"/>
                  <a:pt x="24594" y="1047095"/>
                </a:cubicBezTo>
                <a:cubicBezTo>
                  <a:pt x="22358" y="1042621"/>
                  <a:pt x="22358" y="1044858"/>
                  <a:pt x="20123" y="1038146"/>
                </a:cubicBezTo>
                <a:lnTo>
                  <a:pt x="20315" y="1036511"/>
                </a:lnTo>
                <a:lnTo>
                  <a:pt x="19050" y="1031875"/>
                </a:lnTo>
                <a:lnTo>
                  <a:pt x="20563" y="1034397"/>
                </a:lnTo>
                <a:lnTo>
                  <a:pt x="20682" y="1033391"/>
                </a:lnTo>
                <a:cubicBezTo>
                  <a:pt x="20123" y="1029756"/>
                  <a:pt x="19005" y="1024721"/>
                  <a:pt x="17887" y="1020247"/>
                </a:cubicBezTo>
                <a:cubicBezTo>
                  <a:pt x="20123" y="1020247"/>
                  <a:pt x="20123" y="1026959"/>
                  <a:pt x="20123" y="1024721"/>
                </a:cubicBezTo>
                <a:cubicBezTo>
                  <a:pt x="20123" y="1024721"/>
                  <a:pt x="20123" y="1015772"/>
                  <a:pt x="17887" y="1011297"/>
                </a:cubicBezTo>
                <a:lnTo>
                  <a:pt x="19064" y="1013485"/>
                </a:lnTo>
                <a:lnTo>
                  <a:pt x="19050" y="1013421"/>
                </a:lnTo>
                <a:lnTo>
                  <a:pt x="19444" y="1013421"/>
                </a:lnTo>
                <a:lnTo>
                  <a:pt x="17174" y="1002843"/>
                </a:lnTo>
                <a:cubicBezTo>
                  <a:pt x="16271" y="997743"/>
                  <a:pt x="15642" y="993234"/>
                  <a:pt x="15642" y="991556"/>
                </a:cubicBezTo>
                <a:lnTo>
                  <a:pt x="20010" y="1013421"/>
                </a:lnTo>
                <a:lnTo>
                  <a:pt x="20858" y="1013421"/>
                </a:lnTo>
                <a:lnTo>
                  <a:pt x="20781" y="1012496"/>
                </a:lnTo>
                <a:lnTo>
                  <a:pt x="18435" y="1004979"/>
                </a:lnTo>
                <a:cubicBezTo>
                  <a:pt x="16201" y="994352"/>
                  <a:pt x="14525" y="982607"/>
                  <a:pt x="13407" y="971421"/>
                </a:cubicBezTo>
                <a:cubicBezTo>
                  <a:pt x="11173" y="966946"/>
                  <a:pt x="11173" y="969184"/>
                  <a:pt x="11173" y="971421"/>
                </a:cubicBezTo>
                <a:lnTo>
                  <a:pt x="11173" y="965548"/>
                </a:lnTo>
                <a:cubicBezTo>
                  <a:pt x="11173" y="966387"/>
                  <a:pt x="11173" y="966947"/>
                  <a:pt x="11173" y="964709"/>
                </a:cubicBezTo>
                <a:cubicBezTo>
                  <a:pt x="8938" y="957998"/>
                  <a:pt x="8938" y="955760"/>
                  <a:pt x="8938" y="944574"/>
                </a:cubicBezTo>
                <a:cubicBezTo>
                  <a:pt x="8938" y="949049"/>
                  <a:pt x="6704" y="937863"/>
                  <a:pt x="8938" y="937863"/>
                </a:cubicBezTo>
                <a:cubicBezTo>
                  <a:pt x="6704" y="924440"/>
                  <a:pt x="6704" y="924440"/>
                  <a:pt x="6704" y="913254"/>
                </a:cubicBezTo>
                <a:cubicBezTo>
                  <a:pt x="4469" y="906542"/>
                  <a:pt x="4469" y="913254"/>
                  <a:pt x="4469" y="911016"/>
                </a:cubicBezTo>
                <a:cubicBezTo>
                  <a:pt x="4469" y="906542"/>
                  <a:pt x="4469" y="902068"/>
                  <a:pt x="4469" y="902068"/>
                </a:cubicBezTo>
                <a:cubicBezTo>
                  <a:pt x="2235" y="895356"/>
                  <a:pt x="4469" y="902068"/>
                  <a:pt x="2235" y="902068"/>
                </a:cubicBezTo>
                <a:cubicBezTo>
                  <a:pt x="2235" y="896475"/>
                  <a:pt x="2235" y="893678"/>
                  <a:pt x="2235" y="890882"/>
                </a:cubicBezTo>
                <a:lnTo>
                  <a:pt x="2235" y="881933"/>
                </a:lnTo>
                <a:lnTo>
                  <a:pt x="2235" y="879696"/>
                </a:lnTo>
                <a:lnTo>
                  <a:pt x="2235" y="872145"/>
                </a:lnTo>
                <a:lnTo>
                  <a:pt x="2235" y="861798"/>
                </a:lnTo>
                <a:cubicBezTo>
                  <a:pt x="2235" y="859561"/>
                  <a:pt x="2235" y="855087"/>
                  <a:pt x="0" y="850612"/>
                </a:cubicBezTo>
                <a:cubicBezTo>
                  <a:pt x="2235" y="850612"/>
                  <a:pt x="2235" y="850612"/>
                  <a:pt x="2235" y="852849"/>
                </a:cubicBezTo>
                <a:cubicBezTo>
                  <a:pt x="2235" y="849494"/>
                  <a:pt x="2235" y="844460"/>
                  <a:pt x="2235" y="838587"/>
                </a:cubicBezTo>
                <a:lnTo>
                  <a:pt x="2235" y="822936"/>
                </a:lnTo>
                <a:lnTo>
                  <a:pt x="1587" y="824716"/>
                </a:lnTo>
                <a:cubicBezTo>
                  <a:pt x="1587" y="825808"/>
                  <a:pt x="1587" y="822534"/>
                  <a:pt x="1984" y="818714"/>
                </a:cubicBezTo>
                <a:lnTo>
                  <a:pt x="2346" y="817505"/>
                </a:lnTo>
                <a:lnTo>
                  <a:pt x="2535" y="814483"/>
                </a:lnTo>
                <a:lnTo>
                  <a:pt x="2236" y="814408"/>
                </a:lnTo>
                <a:cubicBezTo>
                  <a:pt x="2236" y="807695"/>
                  <a:pt x="2236" y="805458"/>
                  <a:pt x="0" y="809933"/>
                </a:cubicBezTo>
                <a:cubicBezTo>
                  <a:pt x="0" y="800983"/>
                  <a:pt x="0" y="798746"/>
                  <a:pt x="2236" y="794271"/>
                </a:cubicBezTo>
                <a:cubicBezTo>
                  <a:pt x="0" y="792034"/>
                  <a:pt x="2236" y="771897"/>
                  <a:pt x="0" y="780847"/>
                </a:cubicBezTo>
                <a:lnTo>
                  <a:pt x="0" y="774135"/>
                </a:lnTo>
                <a:cubicBezTo>
                  <a:pt x="0" y="774135"/>
                  <a:pt x="2236" y="771897"/>
                  <a:pt x="2236" y="767422"/>
                </a:cubicBezTo>
                <a:cubicBezTo>
                  <a:pt x="2236" y="769660"/>
                  <a:pt x="0" y="778609"/>
                  <a:pt x="2236" y="776372"/>
                </a:cubicBezTo>
                <a:lnTo>
                  <a:pt x="3175" y="766269"/>
                </a:lnTo>
                <a:lnTo>
                  <a:pt x="3175" y="762636"/>
                </a:lnTo>
                <a:lnTo>
                  <a:pt x="3569" y="762360"/>
                </a:lnTo>
                <a:lnTo>
                  <a:pt x="4472" y="753998"/>
                </a:lnTo>
                <a:lnTo>
                  <a:pt x="6459" y="744054"/>
                </a:lnTo>
                <a:lnTo>
                  <a:pt x="6708" y="745049"/>
                </a:lnTo>
                <a:lnTo>
                  <a:pt x="6708" y="742811"/>
                </a:lnTo>
                <a:lnTo>
                  <a:pt x="6459" y="744054"/>
                </a:lnTo>
                <a:lnTo>
                  <a:pt x="6149" y="742811"/>
                </a:lnTo>
                <a:lnTo>
                  <a:pt x="6708" y="741021"/>
                </a:lnTo>
                <a:lnTo>
                  <a:pt x="8944" y="733862"/>
                </a:lnTo>
                <a:cubicBezTo>
                  <a:pt x="8944" y="736099"/>
                  <a:pt x="8944" y="736099"/>
                  <a:pt x="8944" y="736099"/>
                </a:cubicBezTo>
                <a:cubicBezTo>
                  <a:pt x="8944" y="724912"/>
                  <a:pt x="11179" y="718200"/>
                  <a:pt x="13415" y="704776"/>
                </a:cubicBezTo>
                <a:cubicBezTo>
                  <a:pt x="15651" y="698064"/>
                  <a:pt x="11179" y="709251"/>
                  <a:pt x="13415" y="702538"/>
                </a:cubicBezTo>
                <a:lnTo>
                  <a:pt x="15642" y="699196"/>
                </a:lnTo>
                <a:lnTo>
                  <a:pt x="15642" y="698483"/>
                </a:lnTo>
                <a:lnTo>
                  <a:pt x="17128" y="692531"/>
                </a:lnTo>
                <a:lnTo>
                  <a:pt x="17887" y="689114"/>
                </a:lnTo>
                <a:lnTo>
                  <a:pt x="18076" y="688737"/>
                </a:lnTo>
                <a:lnTo>
                  <a:pt x="18435" y="687297"/>
                </a:lnTo>
                <a:lnTo>
                  <a:pt x="18795" y="687297"/>
                </a:lnTo>
                <a:lnTo>
                  <a:pt x="20123" y="684639"/>
                </a:lnTo>
                <a:lnTo>
                  <a:pt x="20123" y="682810"/>
                </a:lnTo>
                <a:lnTo>
                  <a:pt x="20111" y="682822"/>
                </a:lnTo>
                <a:lnTo>
                  <a:pt x="18994" y="685059"/>
                </a:lnTo>
                <a:lnTo>
                  <a:pt x="20111" y="680585"/>
                </a:lnTo>
                <a:cubicBezTo>
                  <a:pt x="20111" y="678348"/>
                  <a:pt x="17876" y="687297"/>
                  <a:pt x="17876" y="687297"/>
                </a:cubicBezTo>
                <a:cubicBezTo>
                  <a:pt x="17876" y="680585"/>
                  <a:pt x="17876" y="682822"/>
                  <a:pt x="20111" y="676111"/>
                </a:cubicBezTo>
                <a:lnTo>
                  <a:pt x="20123" y="676062"/>
                </a:lnTo>
                <a:lnTo>
                  <a:pt x="20123" y="675690"/>
                </a:lnTo>
                <a:lnTo>
                  <a:pt x="21115" y="672003"/>
                </a:lnTo>
                <a:lnTo>
                  <a:pt x="21237" y="671502"/>
                </a:lnTo>
                <a:lnTo>
                  <a:pt x="22204" y="666669"/>
                </a:lnTo>
                <a:lnTo>
                  <a:pt x="22358" y="664503"/>
                </a:lnTo>
                <a:cubicBezTo>
                  <a:pt x="22358" y="666740"/>
                  <a:pt x="20123" y="671215"/>
                  <a:pt x="20123" y="675690"/>
                </a:cubicBezTo>
                <a:cubicBezTo>
                  <a:pt x="20123" y="675690"/>
                  <a:pt x="22358" y="664503"/>
                  <a:pt x="22358" y="662265"/>
                </a:cubicBezTo>
                <a:cubicBezTo>
                  <a:pt x="22358" y="662265"/>
                  <a:pt x="22917" y="661147"/>
                  <a:pt x="23197" y="661147"/>
                </a:cubicBezTo>
                <a:lnTo>
                  <a:pt x="22864" y="663367"/>
                </a:lnTo>
                <a:lnTo>
                  <a:pt x="23812" y="658624"/>
                </a:lnTo>
                <a:lnTo>
                  <a:pt x="23393" y="662814"/>
                </a:lnTo>
                <a:lnTo>
                  <a:pt x="25697" y="653739"/>
                </a:lnTo>
                <a:lnTo>
                  <a:pt x="27005" y="649270"/>
                </a:lnTo>
                <a:lnTo>
                  <a:pt x="28507" y="633739"/>
                </a:lnTo>
                <a:lnTo>
                  <a:pt x="33538" y="613044"/>
                </a:lnTo>
                <a:lnTo>
                  <a:pt x="33538" y="613043"/>
                </a:lnTo>
                <a:lnTo>
                  <a:pt x="33538" y="610806"/>
                </a:lnTo>
                <a:cubicBezTo>
                  <a:pt x="33538" y="610806"/>
                  <a:pt x="34097" y="609128"/>
                  <a:pt x="34656" y="607170"/>
                </a:cubicBezTo>
                <a:lnTo>
                  <a:pt x="35509" y="603111"/>
                </a:lnTo>
                <a:lnTo>
                  <a:pt x="34661" y="605118"/>
                </a:lnTo>
                <a:lnTo>
                  <a:pt x="35556" y="602889"/>
                </a:lnTo>
                <a:lnTo>
                  <a:pt x="35773" y="601856"/>
                </a:lnTo>
                <a:cubicBezTo>
                  <a:pt x="33538" y="606331"/>
                  <a:pt x="29066" y="617518"/>
                  <a:pt x="29066" y="617518"/>
                </a:cubicBezTo>
                <a:cubicBezTo>
                  <a:pt x="26830" y="624230"/>
                  <a:pt x="26830" y="626467"/>
                  <a:pt x="24594" y="633179"/>
                </a:cubicBezTo>
                <a:cubicBezTo>
                  <a:pt x="24594" y="633179"/>
                  <a:pt x="26830" y="628705"/>
                  <a:pt x="29066" y="624230"/>
                </a:cubicBezTo>
                <a:cubicBezTo>
                  <a:pt x="26830" y="628705"/>
                  <a:pt x="31302" y="619755"/>
                  <a:pt x="31302" y="619755"/>
                </a:cubicBezTo>
                <a:cubicBezTo>
                  <a:pt x="29066" y="628705"/>
                  <a:pt x="26830" y="630942"/>
                  <a:pt x="24594" y="635417"/>
                </a:cubicBezTo>
                <a:cubicBezTo>
                  <a:pt x="24594" y="639892"/>
                  <a:pt x="24594" y="639892"/>
                  <a:pt x="22358" y="644366"/>
                </a:cubicBezTo>
                <a:cubicBezTo>
                  <a:pt x="20123" y="651079"/>
                  <a:pt x="20123" y="648841"/>
                  <a:pt x="17887" y="653316"/>
                </a:cubicBezTo>
                <a:cubicBezTo>
                  <a:pt x="15651" y="662265"/>
                  <a:pt x="15651" y="668978"/>
                  <a:pt x="13415" y="677927"/>
                </a:cubicBezTo>
                <a:lnTo>
                  <a:pt x="13415" y="675690"/>
                </a:lnTo>
                <a:cubicBezTo>
                  <a:pt x="13415" y="680165"/>
                  <a:pt x="13415" y="684639"/>
                  <a:pt x="11179" y="684639"/>
                </a:cubicBezTo>
                <a:cubicBezTo>
                  <a:pt x="13415" y="677927"/>
                  <a:pt x="13415" y="666740"/>
                  <a:pt x="15651" y="660028"/>
                </a:cubicBezTo>
                <a:cubicBezTo>
                  <a:pt x="15651" y="660028"/>
                  <a:pt x="13415" y="664503"/>
                  <a:pt x="13415" y="668978"/>
                </a:cubicBezTo>
                <a:cubicBezTo>
                  <a:pt x="13415" y="664503"/>
                  <a:pt x="15651" y="655553"/>
                  <a:pt x="15651" y="655553"/>
                </a:cubicBezTo>
                <a:cubicBezTo>
                  <a:pt x="16769" y="651079"/>
                  <a:pt x="17887" y="648282"/>
                  <a:pt x="18725" y="645485"/>
                </a:cubicBezTo>
                <a:lnTo>
                  <a:pt x="19693" y="638515"/>
                </a:lnTo>
                <a:lnTo>
                  <a:pt x="20123" y="637654"/>
                </a:lnTo>
                <a:cubicBezTo>
                  <a:pt x="20123" y="635417"/>
                  <a:pt x="22358" y="633179"/>
                  <a:pt x="20123" y="635417"/>
                </a:cubicBezTo>
                <a:cubicBezTo>
                  <a:pt x="20123" y="635417"/>
                  <a:pt x="20123" y="635417"/>
                  <a:pt x="22358" y="630942"/>
                </a:cubicBezTo>
                <a:cubicBezTo>
                  <a:pt x="22358" y="628705"/>
                  <a:pt x="22358" y="628705"/>
                  <a:pt x="22358" y="626467"/>
                </a:cubicBezTo>
                <a:cubicBezTo>
                  <a:pt x="24594" y="621993"/>
                  <a:pt x="24594" y="615280"/>
                  <a:pt x="29066" y="608568"/>
                </a:cubicBezTo>
                <a:cubicBezTo>
                  <a:pt x="26830" y="615280"/>
                  <a:pt x="24594" y="621993"/>
                  <a:pt x="24594" y="624230"/>
                </a:cubicBezTo>
                <a:lnTo>
                  <a:pt x="30683" y="604427"/>
                </a:lnTo>
                <a:lnTo>
                  <a:pt x="30163" y="605118"/>
                </a:lnTo>
                <a:lnTo>
                  <a:pt x="32119" y="599759"/>
                </a:lnTo>
                <a:lnTo>
                  <a:pt x="33538" y="595144"/>
                </a:lnTo>
                <a:cubicBezTo>
                  <a:pt x="33538" y="597381"/>
                  <a:pt x="31302" y="601856"/>
                  <a:pt x="29066" y="604094"/>
                </a:cubicBezTo>
                <a:cubicBezTo>
                  <a:pt x="30184" y="601856"/>
                  <a:pt x="31861" y="596263"/>
                  <a:pt x="33538" y="589830"/>
                </a:cubicBezTo>
                <a:lnTo>
                  <a:pt x="33742" y="588949"/>
                </a:lnTo>
                <a:lnTo>
                  <a:pt x="30163" y="596900"/>
                </a:lnTo>
                <a:lnTo>
                  <a:pt x="34706" y="584787"/>
                </a:lnTo>
                <a:lnTo>
                  <a:pt x="38009" y="570533"/>
                </a:lnTo>
                <a:cubicBezTo>
                  <a:pt x="38009" y="572770"/>
                  <a:pt x="38009" y="572770"/>
                  <a:pt x="38009" y="572770"/>
                </a:cubicBezTo>
                <a:cubicBezTo>
                  <a:pt x="39127" y="568295"/>
                  <a:pt x="39686" y="566058"/>
                  <a:pt x="40245" y="564100"/>
                </a:cubicBezTo>
                <a:lnTo>
                  <a:pt x="40598" y="562996"/>
                </a:lnTo>
                <a:lnTo>
                  <a:pt x="41084" y="562422"/>
                </a:lnTo>
                <a:lnTo>
                  <a:pt x="41500" y="560839"/>
                </a:lnTo>
                <a:lnTo>
                  <a:pt x="44717" y="553193"/>
                </a:lnTo>
                <a:lnTo>
                  <a:pt x="48027" y="542841"/>
                </a:lnTo>
                <a:lnTo>
                  <a:pt x="49188" y="541447"/>
                </a:lnTo>
                <a:lnTo>
                  <a:pt x="49876" y="538177"/>
                </a:lnTo>
                <a:lnTo>
                  <a:pt x="51424" y="535853"/>
                </a:lnTo>
                <a:cubicBezTo>
                  <a:pt x="52542" y="534175"/>
                  <a:pt x="53660" y="532497"/>
                  <a:pt x="53660" y="532497"/>
                </a:cubicBezTo>
                <a:cubicBezTo>
                  <a:pt x="60367" y="516836"/>
                  <a:pt x="62603" y="505649"/>
                  <a:pt x="67075" y="496699"/>
                </a:cubicBezTo>
                <a:cubicBezTo>
                  <a:pt x="69311" y="494462"/>
                  <a:pt x="69311" y="494462"/>
                  <a:pt x="69311" y="494462"/>
                </a:cubicBezTo>
                <a:cubicBezTo>
                  <a:pt x="71547" y="485512"/>
                  <a:pt x="76018" y="478800"/>
                  <a:pt x="78254" y="474325"/>
                </a:cubicBezTo>
                <a:cubicBezTo>
                  <a:pt x="78254" y="472088"/>
                  <a:pt x="73782" y="481037"/>
                  <a:pt x="73782" y="478800"/>
                </a:cubicBezTo>
                <a:cubicBezTo>
                  <a:pt x="76018" y="474325"/>
                  <a:pt x="76018" y="474325"/>
                  <a:pt x="78254" y="467613"/>
                </a:cubicBezTo>
                <a:cubicBezTo>
                  <a:pt x="80490" y="460901"/>
                  <a:pt x="82726" y="458664"/>
                  <a:pt x="84961" y="454189"/>
                </a:cubicBezTo>
                <a:cubicBezTo>
                  <a:pt x="96141" y="434052"/>
                  <a:pt x="98376" y="427340"/>
                  <a:pt x="91669" y="438527"/>
                </a:cubicBezTo>
                <a:cubicBezTo>
                  <a:pt x="89433" y="443002"/>
                  <a:pt x="89433" y="447477"/>
                  <a:pt x="87197" y="447477"/>
                </a:cubicBezTo>
                <a:cubicBezTo>
                  <a:pt x="87197" y="447477"/>
                  <a:pt x="87197" y="447477"/>
                  <a:pt x="87197" y="445239"/>
                </a:cubicBezTo>
                <a:cubicBezTo>
                  <a:pt x="84961" y="449714"/>
                  <a:pt x="80490" y="456426"/>
                  <a:pt x="80490" y="458664"/>
                </a:cubicBezTo>
                <a:cubicBezTo>
                  <a:pt x="80490" y="458664"/>
                  <a:pt x="76018" y="472088"/>
                  <a:pt x="76018" y="469851"/>
                </a:cubicBezTo>
                <a:cubicBezTo>
                  <a:pt x="73782" y="474325"/>
                  <a:pt x="69311" y="481037"/>
                  <a:pt x="67075" y="487750"/>
                </a:cubicBezTo>
                <a:cubicBezTo>
                  <a:pt x="67075" y="487750"/>
                  <a:pt x="71547" y="481037"/>
                  <a:pt x="71547" y="483275"/>
                </a:cubicBezTo>
                <a:cubicBezTo>
                  <a:pt x="67075" y="492224"/>
                  <a:pt x="62603" y="498937"/>
                  <a:pt x="60367" y="507886"/>
                </a:cubicBezTo>
                <a:cubicBezTo>
                  <a:pt x="58132" y="505649"/>
                  <a:pt x="53660" y="516836"/>
                  <a:pt x="49188" y="530260"/>
                </a:cubicBezTo>
                <a:cubicBezTo>
                  <a:pt x="46953" y="532497"/>
                  <a:pt x="44717" y="536972"/>
                  <a:pt x="44717" y="539209"/>
                </a:cubicBezTo>
                <a:cubicBezTo>
                  <a:pt x="42481" y="543684"/>
                  <a:pt x="42481" y="545922"/>
                  <a:pt x="40245" y="550396"/>
                </a:cubicBezTo>
                <a:cubicBezTo>
                  <a:pt x="38009" y="557108"/>
                  <a:pt x="35773" y="563821"/>
                  <a:pt x="33538" y="568295"/>
                </a:cubicBezTo>
                <a:cubicBezTo>
                  <a:pt x="35773" y="566058"/>
                  <a:pt x="35773" y="559346"/>
                  <a:pt x="35773" y="559346"/>
                </a:cubicBezTo>
                <a:cubicBezTo>
                  <a:pt x="34656" y="562702"/>
                  <a:pt x="34097" y="565499"/>
                  <a:pt x="33258" y="568855"/>
                </a:cubicBezTo>
                <a:lnTo>
                  <a:pt x="31245" y="575033"/>
                </a:lnTo>
                <a:lnTo>
                  <a:pt x="30964" y="575158"/>
                </a:lnTo>
                <a:lnTo>
                  <a:pt x="32140" y="571092"/>
                </a:lnTo>
                <a:cubicBezTo>
                  <a:pt x="32979" y="567736"/>
                  <a:pt x="33538" y="564939"/>
                  <a:pt x="33538" y="563821"/>
                </a:cubicBezTo>
                <a:cubicBezTo>
                  <a:pt x="31302" y="570533"/>
                  <a:pt x="31302" y="575008"/>
                  <a:pt x="31302" y="570533"/>
                </a:cubicBezTo>
                <a:lnTo>
                  <a:pt x="31070" y="571049"/>
                </a:lnTo>
                <a:lnTo>
                  <a:pt x="28786" y="576126"/>
                </a:lnTo>
                <a:lnTo>
                  <a:pt x="30964" y="575158"/>
                </a:lnTo>
                <a:lnTo>
                  <a:pt x="29066" y="581720"/>
                </a:lnTo>
                <a:lnTo>
                  <a:pt x="31245" y="575033"/>
                </a:lnTo>
                <a:lnTo>
                  <a:pt x="31302" y="575008"/>
                </a:lnTo>
                <a:cubicBezTo>
                  <a:pt x="26830" y="581720"/>
                  <a:pt x="26830" y="586194"/>
                  <a:pt x="26830" y="590669"/>
                </a:cubicBezTo>
                <a:cubicBezTo>
                  <a:pt x="24594" y="595144"/>
                  <a:pt x="24594" y="592907"/>
                  <a:pt x="22358" y="595144"/>
                </a:cubicBezTo>
                <a:lnTo>
                  <a:pt x="22388" y="594907"/>
                </a:lnTo>
                <a:lnTo>
                  <a:pt x="22225" y="595313"/>
                </a:lnTo>
                <a:lnTo>
                  <a:pt x="22616" y="593079"/>
                </a:lnTo>
                <a:lnTo>
                  <a:pt x="22638" y="592907"/>
                </a:lnTo>
                <a:lnTo>
                  <a:pt x="22681" y="592708"/>
                </a:lnTo>
                <a:lnTo>
                  <a:pt x="23614" y="587376"/>
                </a:lnTo>
                <a:cubicBezTo>
                  <a:pt x="23813" y="586242"/>
                  <a:pt x="23813" y="586242"/>
                  <a:pt x="23813" y="586242"/>
                </a:cubicBezTo>
                <a:lnTo>
                  <a:pt x="24343" y="585105"/>
                </a:lnTo>
                <a:lnTo>
                  <a:pt x="24594" y="583957"/>
                </a:lnTo>
                <a:lnTo>
                  <a:pt x="24867" y="582864"/>
                </a:lnTo>
                <a:lnTo>
                  <a:pt x="26830" y="575008"/>
                </a:lnTo>
                <a:cubicBezTo>
                  <a:pt x="22358" y="581720"/>
                  <a:pt x="24594" y="575008"/>
                  <a:pt x="26830" y="566058"/>
                </a:cubicBezTo>
                <a:cubicBezTo>
                  <a:pt x="29066" y="563821"/>
                  <a:pt x="26830" y="570533"/>
                  <a:pt x="26830" y="570533"/>
                </a:cubicBezTo>
                <a:cubicBezTo>
                  <a:pt x="33538" y="552634"/>
                  <a:pt x="38009" y="536972"/>
                  <a:pt x="44717" y="521310"/>
                </a:cubicBezTo>
                <a:cubicBezTo>
                  <a:pt x="51424" y="507886"/>
                  <a:pt x="55896" y="494462"/>
                  <a:pt x="62603" y="483275"/>
                </a:cubicBezTo>
                <a:cubicBezTo>
                  <a:pt x="62603" y="481037"/>
                  <a:pt x="64839" y="476563"/>
                  <a:pt x="69311" y="467613"/>
                </a:cubicBezTo>
                <a:lnTo>
                  <a:pt x="71547" y="465423"/>
                </a:lnTo>
                <a:lnTo>
                  <a:pt x="71547" y="465422"/>
                </a:lnTo>
                <a:lnTo>
                  <a:pt x="71547" y="465421"/>
                </a:lnTo>
                <a:lnTo>
                  <a:pt x="71547" y="465420"/>
                </a:lnTo>
                <a:lnTo>
                  <a:pt x="71547" y="465419"/>
                </a:lnTo>
                <a:lnTo>
                  <a:pt x="71547" y="465418"/>
                </a:lnTo>
                <a:lnTo>
                  <a:pt x="71547" y="465417"/>
                </a:lnTo>
                <a:lnTo>
                  <a:pt x="71547" y="465416"/>
                </a:lnTo>
                <a:lnTo>
                  <a:pt x="71547" y="465415"/>
                </a:lnTo>
                <a:lnTo>
                  <a:pt x="71547" y="465414"/>
                </a:lnTo>
                <a:lnTo>
                  <a:pt x="71547" y="465413"/>
                </a:lnTo>
                <a:lnTo>
                  <a:pt x="71547" y="465412"/>
                </a:lnTo>
                <a:lnTo>
                  <a:pt x="71547" y="465411"/>
                </a:lnTo>
                <a:lnTo>
                  <a:pt x="71547" y="465410"/>
                </a:lnTo>
                <a:lnTo>
                  <a:pt x="71547" y="465409"/>
                </a:lnTo>
                <a:lnTo>
                  <a:pt x="71547" y="465408"/>
                </a:lnTo>
                <a:lnTo>
                  <a:pt x="71547" y="465407"/>
                </a:lnTo>
                <a:lnTo>
                  <a:pt x="71547" y="465406"/>
                </a:lnTo>
                <a:lnTo>
                  <a:pt x="71547" y="465405"/>
                </a:lnTo>
                <a:lnTo>
                  <a:pt x="71547" y="465404"/>
                </a:lnTo>
                <a:lnTo>
                  <a:pt x="71547" y="465403"/>
                </a:lnTo>
                <a:lnTo>
                  <a:pt x="71547" y="465402"/>
                </a:lnTo>
                <a:lnTo>
                  <a:pt x="71547" y="465401"/>
                </a:lnTo>
                <a:lnTo>
                  <a:pt x="71547" y="465400"/>
                </a:lnTo>
                <a:lnTo>
                  <a:pt x="71547" y="465399"/>
                </a:lnTo>
                <a:lnTo>
                  <a:pt x="71547" y="465398"/>
                </a:lnTo>
                <a:lnTo>
                  <a:pt x="71547" y="465397"/>
                </a:lnTo>
                <a:lnTo>
                  <a:pt x="71547" y="465396"/>
                </a:lnTo>
                <a:lnTo>
                  <a:pt x="71547" y="465395"/>
                </a:lnTo>
                <a:lnTo>
                  <a:pt x="71547" y="465394"/>
                </a:lnTo>
                <a:lnTo>
                  <a:pt x="71547" y="465393"/>
                </a:lnTo>
                <a:lnTo>
                  <a:pt x="71547" y="465392"/>
                </a:lnTo>
                <a:lnTo>
                  <a:pt x="71547" y="465391"/>
                </a:lnTo>
                <a:lnTo>
                  <a:pt x="71547" y="465390"/>
                </a:lnTo>
                <a:lnTo>
                  <a:pt x="71547" y="465389"/>
                </a:lnTo>
                <a:lnTo>
                  <a:pt x="71547" y="465388"/>
                </a:lnTo>
                <a:lnTo>
                  <a:pt x="71547" y="465387"/>
                </a:lnTo>
                <a:lnTo>
                  <a:pt x="71547" y="465386"/>
                </a:lnTo>
                <a:lnTo>
                  <a:pt x="71547" y="465385"/>
                </a:lnTo>
                <a:lnTo>
                  <a:pt x="71547" y="465384"/>
                </a:lnTo>
                <a:lnTo>
                  <a:pt x="71547" y="465383"/>
                </a:lnTo>
                <a:lnTo>
                  <a:pt x="71547" y="465382"/>
                </a:lnTo>
                <a:lnTo>
                  <a:pt x="71547" y="465381"/>
                </a:lnTo>
                <a:lnTo>
                  <a:pt x="71547" y="465380"/>
                </a:lnTo>
                <a:lnTo>
                  <a:pt x="71547" y="465379"/>
                </a:lnTo>
                <a:lnTo>
                  <a:pt x="71547" y="465378"/>
                </a:lnTo>
                <a:lnTo>
                  <a:pt x="71547" y="465377"/>
                </a:lnTo>
                <a:lnTo>
                  <a:pt x="71547" y="465376"/>
                </a:lnTo>
                <a:lnTo>
                  <a:pt x="76018" y="456426"/>
                </a:lnTo>
                <a:cubicBezTo>
                  <a:pt x="78254" y="451951"/>
                  <a:pt x="80490" y="445239"/>
                  <a:pt x="84961" y="436290"/>
                </a:cubicBezTo>
                <a:cubicBezTo>
                  <a:pt x="84961" y="436290"/>
                  <a:pt x="82726" y="443002"/>
                  <a:pt x="82726" y="443002"/>
                </a:cubicBezTo>
                <a:cubicBezTo>
                  <a:pt x="84961" y="438527"/>
                  <a:pt x="84961" y="438527"/>
                  <a:pt x="87197" y="434052"/>
                </a:cubicBezTo>
                <a:cubicBezTo>
                  <a:pt x="87197" y="434052"/>
                  <a:pt x="87197" y="434052"/>
                  <a:pt x="87197" y="436290"/>
                </a:cubicBezTo>
                <a:cubicBezTo>
                  <a:pt x="89433" y="427340"/>
                  <a:pt x="93905" y="425103"/>
                  <a:pt x="96141" y="416153"/>
                </a:cubicBezTo>
                <a:cubicBezTo>
                  <a:pt x="100612" y="409441"/>
                  <a:pt x="93905" y="422865"/>
                  <a:pt x="98376" y="416153"/>
                </a:cubicBezTo>
                <a:cubicBezTo>
                  <a:pt x="98376" y="416153"/>
                  <a:pt x="96141" y="418391"/>
                  <a:pt x="96141" y="420628"/>
                </a:cubicBezTo>
                <a:cubicBezTo>
                  <a:pt x="98376" y="418391"/>
                  <a:pt x="98376" y="413916"/>
                  <a:pt x="100612" y="413916"/>
                </a:cubicBezTo>
                <a:cubicBezTo>
                  <a:pt x="96141" y="420628"/>
                  <a:pt x="105084" y="407204"/>
                  <a:pt x="102848" y="411679"/>
                </a:cubicBezTo>
                <a:cubicBezTo>
                  <a:pt x="100612" y="416153"/>
                  <a:pt x="98376" y="418391"/>
                  <a:pt x="96141" y="422865"/>
                </a:cubicBezTo>
                <a:cubicBezTo>
                  <a:pt x="93905" y="427340"/>
                  <a:pt x="91669" y="431815"/>
                  <a:pt x="89433" y="436290"/>
                </a:cubicBezTo>
                <a:cubicBezTo>
                  <a:pt x="93905" y="429578"/>
                  <a:pt x="98376" y="422865"/>
                  <a:pt x="102848" y="416153"/>
                </a:cubicBezTo>
                <a:cubicBezTo>
                  <a:pt x="105084" y="411679"/>
                  <a:pt x="102848" y="411679"/>
                  <a:pt x="107320" y="407204"/>
                </a:cubicBezTo>
                <a:cubicBezTo>
                  <a:pt x="109556" y="403848"/>
                  <a:pt x="110115" y="402730"/>
                  <a:pt x="110674" y="401331"/>
                </a:cubicBezTo>
                <a:lnTo>
                  <a:pt x="114027" y="393782"/>
                </a:lnTo>
                <a:lnTo>
                  <a:pt x="114027" y="393781"/>
                </a:lnTo>
                <a:lnTo>
                  <a:pt x="114307" y="396297"/>
                </a:lnTo>
                <a:cubicBezTo>
                  <a:pt x="115145" y="395458"/>
                  <a:pt x="116263" y="393780"/>
                  <a:pt x="116263" y="393780"/>
                </a:cubicBezTo>
                <a:cubicBezTo>
                  <a:pt x="122970" y="384830"/>
                  <a:pt x="118499" y="391542"/>
                  <a:pt x="118499" y="387067"/>
                </a:cubicBezTo>
                <a:lnTo>
                  <a:pt x="133590" y="363576"/>
                </a:lnTo>
                <a:lnTo>
                  <a:pt x="129678" y="371406"/>
                </a:lnTo>
                <a:cubicBezTo>
                  <a:pt x="131914" y="366931"/>
                  <a:pt x="136385" y="360219"/>
                  <a:pt x="138621" y="355744"/>
                </a:cubicBezTo>
                <a:lnTo>
                  <a:pt x="133590" y="363576"/>
                </a:lnTo>
                <a:lnTo>
                  <a:pt x="134429" y="361897"/>
                </a:lnTo>
                <a:lnTo>
                  <a:pt x="134430" y="361895"/>
                </a:lnTo>
                <a:lnTo>
                  <a:pt x="134150" y="362456"/>
                </a:lnTo>
                <a:cubicBezTo>
                  <a:pt x="135827" y="359659"/>
                  <a:pt x="136386" y="358681"/>
                  <a:pt x="136281" y="358820"/>
                </a:cubicBezTo>
                <a:lnTo>
                  <a:pt x="134430" y="361895"/>
                </a:lnTo>
                <a:lnTo>
                  <a:pt x="137503" y="355744"/>
                </a:lnTo>
                <a:cubicBezTo>
                  <a:pt x="138621" y="354066"/>
                  <a:pt x="139739" y="352388"/>
                  <a:pt x="140857" y="349032"/>
                </a:cubicBezTo>
                <a:cubicBezTo>
                  <a:pt x="140857" y="349032"/>
                  <a:pt x="140857" y="351269"/>
                  <a:pt x="140857" y="351269"/>
                </a:cubicBezTo>
                <a:cubicBezTo>
                  <a:pt x="143093" y="346794"/>
                  <a:pt x="143093" y="346794"/>
                  <a:pt x="145329" y="344557"/>
                </a:cubicBezTo>
                <a:cubicBezTo>
                  <a:pt x="143093" y="344557"/>
                  <a:pt x="143093" y="346794"/>
                  <a:pt x="138621" y="351269"/>
                </a:cubicBezTo>
                <a:cubicBezTo>
                  <a:pt x="140857" y="349032"/>
                  <a:pt x="143093" y="344557"/>
                  <a:pt x="145329" y="342320"/>
                </a:cubicBezTo>
                <a:cubicBezTo>
                  <a:pt x="147565" y="335608"/>
                  <a:pt x="149800" y="331133"/>
                  <a:pt x="154272" y="324421"/>
                </a:cubicBezTo>
                <a:cubicBezTo>
                  <a:pt x="156508" y="319946"/>
                  <a:pt x="158744" y="317709"/>
                  <a:pt x="163215" y="313234"/>
                </a:cubicBezTo>
                <a:cubicBezTo>
                  <a:pt x="165451" y="308759"/>
                  <a:pt x="169923" y="304284"/>
                  <a:pt x="172159" y="297572"/>
                </a:cubicBezTo>
                <a:cubicBezTo>
                  <a:pt x="174394" y="295335"/>
                  <a:pt x="178866" y="288623"/>
                  <a:pt x="183338" y="281910"/>
                </a:cubicBezTo>
                <a:cubicBezTo>
                  <a:pt x="187809" y="277436"/>
                  <a:pt x="192281" y="270723"/>
                  <a:pt x="194517" y="266249"/>
                </a:cubicBezTo>
                <a:cubicBezTo>
                  <a:pt x="198988" y="261774"/>
                  <a:pt x="205696" y="255062"/>
                  <a:pt x="205696" y="255062"/>
                </a:cubicBezTo>
                <a:cubicBezTo>
                  <a:pt x="207932" y="252824"/>
                  <a:pt x="210168" y="250587"/>
                  <a:pt x="210168" y="248350"/>
                </a:cubicBezTo>
                <a:cubicBezTo>
                  <a:pt x="214639" y="241637"/>
                  <a:pt x="207932" y="250587"/>
                  <a:pt x="212403" y="246112"/>
                </a:cubicBezTo>
                <a:cubicBezTo>
                  <a:pt x="214639" y="243875"/>
                  <a:pt x="214639" y="241637"/>
                  <a:pt x="216875" y="239400"/>
                </a:cubicBezTo>
                <a:cubicBezTo>
                  <a:pt x="221347" y="234925"/>
                  <a:pt x="228054" y="228213"/>
                  <a:pt x="234762" y="219264"/>
                </a:cubicBezTo>
                <a:cubicBezTo>
                  <a:pt x="241469" y="212552"/>
                  <a:pt x="250412" y="205839"/>
                  <a:pt x="254884" y="201365"/>
                </a:cubicBezTo>
                <a:cubicBezTo>
                  <a:pt x="257120" y="199127"/>
                  <a:pt x="257120" y="196890"/>
                  <a:pt x="259356" y="196890"/>
                </a:cubicBezTo>
                <a:cubicBezTo>
                  <a:pt x="261591" y="194652"/>
                  <a:pt x="266063" y="190178"/>
                  <a:pt x="268299" y="187940"/>
                </a:cubicBezTo>
                <a:cubicBezTo>
                  <a:pt x="270535" y="185703"/>
                  <a:pt x="275006" y="183466"/>
                  <a:pt x="277242" y="178991"/>
                </a:cubicBezTo>
                <a:cubicBezTo>
                  <a:pt x="283950" y="174516"/>
                  <a:pt x="288421" y="170041"/>
                  <a:pt x="295129" y="165566"/>
                </a:cubicBezTo>
                <a:cubicBezTo>
                  <a:pt x="308544" y="154380"/>
                  <a:pt x="319723" y="145430"/>
                  <a:pt x="333138" y="136480"/>
                </a:cubicBezTo>
                <a:cubicBezTo>
                  <a:pt x="337609" y="134243"/>
                  <a:pt x="342081" y="129768"/>
                  <a:pt x="351024" y="123056"/>
                </a:cubicBezTo>
                <a:cubicBezTo>
                  <a:pt x="351024" y="123056"/>
                  <a:pt x="353260" y="123056"/>
                  <a:pt x="353260" y="123056"/>
                </a:cubicBezTo>
                <a:cubicBezTo>
                  <a:pt x="357732" y="118581"/>
                  <a:pt x="362203" y="116344"/>
                  <a:pt x="364439" y="114107"/>
                </a:cubicBezTo>
                <a:cubicBezTo>
                  <a:pt x="368911" y="111869"/>
                  <a:pt x="373383" y="109632"/>
                  <a:pt x="377854" y="107395"/>
                </a:cubicBezTo>
                <a:cubicBezTo>
                  <a:pt x="384562" y="102920"/>
                  <a:pt x="393505" y="98445"/>
                  <a:pt x="402448" y="91733"/>
                </a:cubicBezTo>
                <a:cubicBezTo>
                  <a:pt x="411392" y="85021"/>
                  <a:pt x="413627" y="87258"/>
                  <a:pt x="422571" y="80546"/>
                </a:cubicBezTo>
                <a:cubicBezTo>
                  <a:pt x="424806" y="80546"/>
                  <a:pt x="431514" y="76071"/>
                  <a:pt x="435986" y="73834"/>
                </a:cubicBezTo>
                <a:cubicBezTo>
                  <a:pt x="435986" y="73834"/>
                  <a:pt x="440457" y="71596"/>
                  <a:pt x="440457" y="71596"/>
                </a:cubicBezTo>
                <a:cubicBezTo>
                  <a:pt x="444929" y="69359"/>
                  <a:pt x="442693" y="69359"/>
                  <a:pt x="447165" y="67122"/>
                </a:cubicBezTo>
                <a:cubicBezTo>
                  <a:pt x="453872" y="64884"/>
                  <a:pt x="462815" y="60409"/>
                  <a:pt x="471759" y="55935"/>
                </a:cubicBezTo>
                <a:cubicBezTo>
                  <a:pt x="482938" y="53697"/>
                  <a:pt x="491881" y="49223"/>
                  <a:pt x="503060" y="42510"/>
                </a:cubicBezTo>
                <a:cubicBezTo>
                  <a:pt x="507532" y="42510"/>
                  <a:pt x="518711" y="38036"/>
                  <a:pt x="529890" y="33561"/>
                </a:cubicBezTo>
                <a:cubicBezTo>
                  <a:pt x="527654" y="35798"/>
                  <a:pt x="527654" y="35798"/>
                  <a:pt x="527654" y="35798"/>
                </a:cubicBezTo>
                <a:cubicBezTo>
                  <a:pt x="541069" y="31323"/>
                  <a:pt x="570135" y="20137"/>
                  <a:pt x="583550" y="17899"/>
                </a:cubicBezTo>
                <a:cubicBezTo>
                  <a:pt x="576842" y="20137"/>
                  <a:pt x="567899" y="22374"/>
                  <a:pt x="561192" y="24611"/>
                </a:cubicBezTo>
                <a:cubicBezTo>
                  <a:pt x="554484" y="26849"/>
                  <a:pt x="545541" y="29086"/>
                  <a:pt x="538833" y="33561"/>
                </a:cubicBezTo>
                <a:cubicBezTo>
                  <a:pt x="523183" y="40273"/>
                  <a:pt x="509768" y="44748"/>
                  <a:pt x="498589" y="51460"/>
                </a:cubicBezTo>
                <a:cubicBezTo>
                  <a:pt x="489645" y="55935"/>
                  <a:pt x="480702" y="60409"/>
                  <a:pt x="469523" y="64884"/>
                </a:cubicBezTo>
                <a:cubicBezTo>
                  <a:pt x="460580" y="69359"/>
                  <a:pt x="451636" y="73834"/>
                  <a:pt x="440457" y="80546"/>
                </a:cubicBezTo>
                <a:cubicBezTo>
                  <a:pt x="422571" y="91733"/>
                  <a:pt x="402448" y="100682"/>
                  <a:pt x="384562" y="114107"/>
                </a:cubicBezTo>
                <a:cubicBezTo>
                  <a:pt x="380090" y="116344"/>
                  <a:pt x="375618" y="118581"/>
                  <a:pt x="371147" y="120819"/>
                </a:cubicBezTo>
                <a:cubicBezTo>
                  <a:pt x="366675" y="125294"/>
                  <a:pt x="364439" y="127531"/>
                  <a:pt x="359968" y="129768"/>
                </a:cubicBezTo>
                <a:cubicBezTo>
                  <a:pt x="351024" y="134243"/>
                  <a:pt x="344317" y="140955"/>
                  <a:pt x="335374" y="147667"/>
                </a:cubicBezTo>
                <a:cubicBezTo>
                  <a:pt x="319723" y="158854"/>
                  <a:pt x="304072" y="172279"/>
                  <a:pt x="288421" y="185703"/>
                </a:cubicBezTo>
                <a:cubicBezTo>
                  <a:pt x="290657" y="185703"/>
                  <a:pt x="297365" y="178991"/>
                  <a:pt x="299600" y="181228"/>
                </a:cubicBezTo>
                <a:cubicBezTo>
                  <a:pt x="288421" y="187940"/>
                  <a:pt x="281714" y="194652"/>
                  <a:pt x="275006" y="201365"/>
                </a:cubicBezTo>
                <a:lnTo>
                  <a:pt x="266569" y="209808"/>
                </a:lnTo>
                <a:lnTo>
                  <a:pt x="252648" y="223738"/>
                </a:lnTo>
                <a:cubicBezTo>
                  <a:pt x="252648" y="223738"/>
                  <a:pt x="254884" y="221501"/>
                  <a:pt x="257120" y="219264"/>
                </a:cubicBezTo>
                <a:lnTo>
                  <a:pt x="266569" y="209808"/>
                </a:lnTo>
                <a:lnTo>
                  <a:pt x="266622" y="209755"/>
                </a:lnTo>
                <a:cubicBezTo>
                  <a:pt x="270535" y="206399"/>
                  <a:pt x="273889" y="203602"/>
                  <a:pt x="272771" y="203602"/>
                </a:cubicBezTo>
                <a:cubicBezTo>
                  <a:pt x="281714" y="196890"/>
                  <a:pt x="288421" y="190178"/>
                  <a:pt x="297365" y="183466"/>
                </a:cubicBezTo>
                <a:cubicBezTo>
                  <a:pt x="301836" y="181228"/>
                  <a:pt x="304072" y="176753"/>
                  <a:pt x="308544" y="174516"/>
                </a:cubicBezTo>
                <a:cubicBezTo>
                  <a:pt x="313015" y="170041"/>
                  <a:pt x="317487" y="167804"/>
                  <a:pt x="321959" y="163329"/>
                </a:cubicBezTo>
                <a:cubicBezTo>
                  <a:pt x="324194" y="163329"/>
                  <a:pt x="319723" y="165566"/>
                  <a:pt x="324194" y="161092"/>
                </a:cubicBezTo>
                <a:cubicBezTo>
                  <a:pt x="324194" y="163329"/>
                  <a:pt x="337609" y="152142"/>
                  <a:pt x="342081" y="147667"/>
                </a:cubicBezTo>
                <a:cubicBezTo>
                  <a:pt x="335374" y="154380"/>
                  <a:pt x="357732" y="136480"/>
                  <a:pt x="366675" y="132006"/>
                </a:cubicBezTo>
                <a:cubicBezTo>
                  <a:pt x="366675" y="132006"/>
                  <a:pt x="362203" y="134243"/>
                  <a:pt x="362203" y="134243"/>
                </a:cubicBezTo>
                <a:cubicBezTo>
                  <a:pt x="368911" y="132006"/>
                  <a:pt x="373383" y="127531"/>
                  <a:pt x="375618" y="125294"/>
                </a:cubicBezTo>
                <a:cubicBezTo>
                  <a:pt x="377854" y="123056"/>
                  <a:pt x="375618" y="125294"/>
                  <a:pt x="377854" y="125294"/>
                </a:cubicBezTo>
                <a:cubicBezTo>
                  <a:pt x="384562" y="120819"/>
                  <a:pt x="391269" y="116344"/>
                  <a:pt x="397977" y="111869"/>
                </a:cubicBezTo>
                <a:cubicBezTo>
                  <a:pt x="404684" y="107395"/>
                  <a:pt x="413627" y="105157"/>
                  <a:pt x="420335" y="98445"/>
                </a:cubicBezTo>
                <a:cubicBezTo>
                  <a:pt x="420335" y="100682"/>
                  <a:pt x="424806" y="98445"/>
                  <a:pt x="424806" y="98445"/>
                </a:cubicBezTo>
                <a:cubicBezTo>
                  <a:pt x="429278" y="96208"/>
                  <a:pt x="433750" y="93970"/>
                  <a:pt x="433750" y="93970"/>
                </a:cubicBezTo>
                <a:cubicBezTo>
                  <a:pt x="435986" y="91733"/>
                  <a:pt x="440457" y="89495"/>
                  <a:pt x="435986" y="91733"/>
                </a:cubicBezTo>
                <a:cubicBezTo>
                  <a:pt x="435986" y="91733"/>
                  <a:pt x="438221" y="89495"/>
                  <a:pt x="444929" y="87258"/>
                </a:cubicBezTo>
                <a:cubicBezTo>
                  <a:pt x="447165" y="85021"/>
                  <a:pt x="442693" y="87258"/>
                  <a:pt x="447165" y="87258"/>
                </a:cubicBezTo>
                <a:cubicBezTo>
                  <a:pt x="451636" y="82783"/>
                  <a:pt x="465051" y="78309"/>
                  <a:pt x="465051" y="76071"/>
                </a:cubicBezTo>
                <a:lnTo>
                  <a:pt x="478465" y="71597"/>
                </a:lnTo>
                <a:lnTo>
                  <a:pt x="474126" y="74492"/>
                </a:lnTo>
                <a:lnTo>
                  <a:pt x="473715" y="74673"/>
                </a:lnTo>
                <a:lnTo>
                  <a:pt x="471759" y="76071"/>
                </a:lnTo>
                <a:lnTo>
                  <a:pt x="462815" y="80546"/>
                </a:lnTo>
                <a:cubicBezTo>
                  <a:pt x="465051" y="80546"/>
                  <a:pt x="476230" y="73834"/>
                  <a:pt x="476230" y="76071"/>
                </a:cubicBezTo>
                <a:cubicBezTo>
                  <a:pt x="480702" y="73834"/>
                  <a:pt x="478466" y="71596"/>
                  <a:pt x="487410" y="69359"/>
                </a:cubicBezTo>
                <a:cubicBezTo>
                  <a:pt x="491881" y="67122"/>
                  <a:pt x="482938" y="71596"/>
                  <a:pt x="485174" y="69359"/>
                </a:cubicBezTo>
                <a:cubicBezTo>
                  <a:pt x="491881" y="67122"/>
                  <a:pt x="494117" y="67122"/>
                  <a:pt x="500824" y="64884"/>
                </a:cubicBezTo>
                <a:cubicBezTo>
                  <a:pt x="496353" y="67122"/>
                  <a:pt x="494117" y="67122"/>
                  <a:pt x="494117" y="67122"/>
                </a:cubicBezTo>
                <a:cubicBezTo>
                  <a:pt x="494117" y="69359"/>
                  <a:pt x="494117" y="67122"/>
                  <a:pt x="496353" y="67122"/>
                </a:cubicBezTo>
                <a:cubicBezTo>
                  <a:pt x="499707" y="64884"/>
                  <a:pt x="501383" y="64325"/>
                  <a:pt x="503340" y="63766"/>
                </a:cubicBezTo>
                <a:lnTo>
                  <a:pt x="512004" y="60409"/>
                </a:lnTo>
                <a:lnTo>
                  <a:pt x="516475" y="58172"/>
                </a:lnTo>
                <a:cubicBezTo>
                  <a:pt x="523183" y="55935"/>
                  <a:pt x="507532" y="62647"/>
                  <a:pt x="505296" y="64884"/>
                </a:cubicBezTo>
                <a:cubicBezTo>
                  <a:pt x="516475" y="60409"/>
                  <a:pt x="523183" y="55935"/>
                  <a:pt x="534362" y="51460"/>
                </a:cubicBezTo>
                <a:lnTo>
                  <a:pt x="535609" y="52458"/>
                </a:lnTo>
                <a:lnTo>
                  <a:pt x="532126" y="53697"/>
                </a:lnTo>
                <a:cubicBezTo>
                  <a:pt x="535480" y="52579"/>
                  <a:pt x="536039" y="52579"/>
                  <a:pt x="535759" y="52579"/>
                </a:cubicBezTo>
                <a:lnTo>
                  <a:pt x="535609" y="52458"/>
                </a:lnTo>
                <a:lnTo>
                  <a:pt x="544703" y="49223"/>
                </a:lnTo>
                <a:cubicBezTo>
                  <a:pt x="548336" y="47545"/>
                  <a:pt x="551131" y="45867"/>
                  <a:pt x="552248" y="44748"/>
                </a:cubicBezTo>
                <a:cubicBezTo>
                  <a:pt x="556720" y="42510"/>
                  <a:pt x="565663" y="40273"/>
                  <a:pt x="567899" y="40273"/>
                </a:cubicBezTo>
                <a:cubicBezTo>
                  <a:pt x="570135" y="38036"/>
                  <a:pt x="561192" y="42510"/>
                  <a:pt x="561192" y="40273"/>
                </a:cubicBezTo>
                <a:cubicBezTo>
                  <a:pt x="567899" y="38036"/>
                  <a:pt x="570135" y="40273"/>
                  <a:pt x="576842" y="38036"/>
                </a:cubicBezTo>
                <a:cubicBezTo>
                  <a:pt x="579078" y="35798"/>
                  <a:pt x="583550" y="33561"/>
                  <a:pt x="579078" y="35798"/>
                </a:cubicBezTo>
                <a:cubicBezTo>
                  <a:pt x="581314" y="33561"/>
                  <a:pt x="585786" y="33561"/>
                  <a:pt x="581314" y="35798"/>
                </a:cubicBezTo>
                <a:cubicBezTo>
                  <a:pt x="585786" y="35798"/>
                  <a:pt x="594729" y="31323"/>
                  <a:pt x="592493" y="33561"/>
                </a:cubicBezTo>
                <a:cubicBezTo>
                  <a:pt x="596965" y="31323"/>
                  <a:pt x="596965" y="31323"/>
                  <a:pt x="596965" y="31323"/>
                </a:cubicBezTo>
                <a:cubicBezTo>
                  <a:pt x="628266" y="22374"/>
                  <a:pt x="677454" y="13424"/>
                  <a:pt x="713228" y="6712"/>
                </a:cubicBezTo>
                <a:cubicBezTo>
                  <a:pt x="708756" y="8950"/>
                  <a:pt x="742293" y="2238"/>
                  <a:pt x="746765" y="2238"/>
                </a:cubicBezTo>
                <a:cubicBezTo>
                  <a:pt x="749001" y="2238"/>
                  <a:pt x="749001" y="2238"/>
                  <a:pt x="753472" y="2238"/>
                </a:cubicBezTo>
                <a:lnTo>
                  <a:pt x="762416" y="2238"/>
                </a:lnTo>
                <a:lnTo>
                  <a:pt x="766887" y="2238"/>
                </a:lnTo>
                <a:lnTo>
                  <a:pt x="768204" y="141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771207" y="2951945"/>
            <a:ext cx="46495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7200" spc="600" dirty="0">
                <a:solidFill>
                  <a:schemeClr val="bg1"/>
                </a:solidFill>
                <a:latin typeface="+mj-lt"/>
              </a:rPr>
              <a:t>ЗАПАХ</a:t>
            </a:r>
            <a:endParaRPr lang="en-US" sz="7200" kern="1200" spc="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9719000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6">
            <a:extLst>
              <a:ext uri="{FF2B5EF4-FFF2-40B4-BE49-F238E27FC236}">
                <a16:creationId xmlns:a16="http://schemas.microsoft.com/office/drawing/2014/main" id="{4153E6D1-4CD6-D17A-84A5-EE7272DF6FBF}"/>
              </a:ext>
            </a:extLst>
          </p:cNvPr>
          <p:cNvSpPr/>
          <p:nvPr/>
        </p:nvSpPr>
        <p:spPr>
          <a:xfrm>
            <a:off x="551384" y="939020"/>
            <a:ext cx="11089232" cy="52552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2200" b="1" dirty="0">
                <a:solidFill>
                  <a:srgbClr val="202124"/>
                </a:solidFill>
                <a:cs typeface="Arial" panose="020B0604020202020204" pitchFamily="34" charset="0"/>
              </a:rPr>
              <a:t>ЗАЧЕМ НАМ ОБОНЯНИЕ?</a:t>
            </a: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360363" algn="l"/>
              </a:tabLst>
            </a:pPr>
            <a:endParaRPr lang="ru-RU" altLang="en-US" sz="2200" dirty="0">
              <a:solidFill>
                <a:srgbClr val="202124"/>
              </a:solidFill>
              <a:cs typeface="Arial" panose="020B0604020202020204" pitchFamily="34" charset="0"/>
            </a:endParaRP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buAutoNum type="arabicPeriod"/>
              <a:tabLst>
                <a:tab pos="360363" algn="l"/>
              </a:tabLst>
            </a:pPr>
            <a:r>
              <a:rPr lang="ru-RU" altLang="en-US" sz="2200" dirty="0">
                <a:solidFill>
                  <a:srgbClr val="202124"/>
                </a:solidFill>
                <a:cs typeface="Arial" panose="020B0604020202020204" pitchFamily="34" charset="0"/>
              </a:rPr>
              <a:t>Чувство потенциальной опасности (</a:t>
            </a:r>
            <a:r>
              <a:rPr lang="ru-RU" sz="1650" dirty="0">
                <a:solidFill>
                  <a:srgbClr val="000000"/>
                </a:solidFill>
              </a:rPr>
              <a:t>обонятельная луковица специфично и быстро реагирует на неприятные запахи и посылает прямой сигнал моторной коре в течение примерно 300 миллисекунд - Йохан Лундстрем</a:t>
            </a:r>
            <a:r>
              <a:rPr lang="ru-RU" altLang="en-US" sz="2200" dirty="0">
                <a:solidFill>
                  <a:srgbClr val="202124"/>
                </a:solidFill>
                <a:cs typeface="Arial" panose="020B0604020202020204" pitchFamily="34" charset="0"/>
              </a:rPr>
              <a:t>)</a:t>
            </a: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360363" algn="l"/>
              </a:tabLst>
            </a:pPr>
            <a:r>
              <a:rPr lang="ru-RU" altLang="en-US" sz="2200" dirty="0">
                <a:solidFill>
                  <a:srgbClr val="202124"/>
                </a:solidFill>
                <a:cs typeface="Arial" panose="020B0604020202020204" pitchFamily="34" charset="0"/>
              </a:rPr>
              <a:t>2. Выбор партнера (</a:t>
            </a:r>
            <a:r>
              <a:rPr lang="ru-RU" sz="1650" dirty="0">
                <a:solidFill>
                  <a:srgbClr val="111111"/>
                </a:solidFill>
              </a:rPr>
              <a:t>запах тела нам приятен у человека</a:t>
            </a:r>
            <a:r>
              <a:rPr lang="en-US" sz="1650" dirty="0">
                <a:solidFill>
                  <a:srgbClr val="111111"/>
                </a:solidFill>
              </a:rPr>
              <a:t>,</a:t>
            </a:r>
            <a:r>
              <a:rPr lang="ru-RU" sz="1650" dirty="0">
                <a:solidFill>
                  <a:srgbClr val="111111"/>
                </a:solidFill>
              </a:rPr>
              <a:t> чьи гены гистосовместимости существенно отличаются от наших</a:t>
            </a:r>
            <a:r>
              <a:rPr lang="ru-RU" sz="2200" dirty="0">
                <a:solidFill>
                  <a:srgbClr val="111111"/>
                </a:solidFill>
              </a:rPr>
              <a:t>)</a:t>
            </a:r>
            <a:r>
              <a:rPr lang="ru-RU" sz="2200" dirty="0">
                <a:solidFill>
                  <a:srgbClr val="111111"/>
                </a:solidFill>
                <a:cs typeface="Arial" panose="020B0604020202020204" pitchFamily="34" charset="0"/>
              </a:rPr>
              <a:t> </a:t>
            </a: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360363" algn="l"/>
              </a:tabLst>
            </a:pPr>
            <a:r>
              <a:rPr lang="ru-RU" altLang="en-US" sz="2200" dirty="0">
                <a:solidFill>
                  <a:srgbClr val="111111"/>
                </a:solidFill>
                <a:cs typeface="Arial" panose="020B0604020202020204" pitchFamily="34" charset="0"/>
              </a:rPr>
              <a:t>3</a:t>
            </a:r>
            <a:r>
              <a:rPr lang="ru-RU" altLang="en-US" sz="3300" dirty="0">
                <a:solidFill>
                  <a:srgbClr val="111111"/>
                </a:solidFill>
                <a:cs typeface="Arial" panose="020B0604020202020204" pitchFamily="34" charset="0"/>
              </a:rPr>
              <a:t>. </a:t>
            </a:r>
            <a:r>
              <a:rPr lang="ru-RU" altLang="en-US" sz="2200" dirty="0">
                <a:solidFill>
                  <a:srgbClr val="111111"/>
                </a:solidFill>
                <a:cs typeface="Arial" panose="020B0604020202020204" pitchFamily="34" charset="0"/>
              </a:rPr>
              <a:t>Запахи изменяют работу многих систем организма </a:t>
            </a:r>
            <a:r>
              <a:rPr lang="ru-RU" altLang="en-US" sz="1650" dirty="0">
                <a:solidFill>
                  <a:srgbClr val="111111"/>
                </a:solidFill>
                <a:cs typeface="Arial" panose="020B0604020202020204" pitchFamily="34" charset="0"/>
              </a:rPr>
              <a:t>(самый очевидный пример — усиление выработки слюны и пищеварительных соков от запахов пищи. Резкие и неприятные запахи (например, аммиака) повышают давление крови и ускоряют сердцебиение, а приятные — наоборот, снижают давление, замедляют пульс и вызывают повышение температуры кожи, что расслабляет и успокаивает человека)</a:t>
            </a:r>
            <a:endParaRPr lang="ru-RU" altLang="en-US" sz="2200" dirty="0">
              <a:solidFill>
                <a:srgbClr val="111111"/>
              </a:solidFill>
              <a:cs typeface="Arial" panose="020B0604020202020204" pitchFamily="34" charset="0"/>
            </a:endParaRP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360363" algn="l"/>
              </a:tabLst>
            </a:pPr>
            <a:r>
              <a:rPr lang="ru-RU" altLang="en-US" sz="2200" dirty="0">
                <a:solidFill>
                  <a:srgbClr val="111111"/>
                </a:solidFill>
                <a:cs typeface="Arial" panose="020B0604020202020204" pitchFamily="34" charset="0"/>
              </a:rPr>
              <a:t>4. Диагностика заболеваний (</a:t>
            </a:r>
            <a:r>
              <a:rPr lang="ru-RU" altLang="en-US" sz="1650" dirty="0">
                <a:solidFill>
                  <a:srgbClr val="111111"/>
                </a:solidFill>
                <a:cs typeface="Arial" panose="020B0604020202020204" pitchFamily="34" charset="0"/>
              </a:rPr>
              <a:t>т</a:t>
            </a:r>
            <a:r>
              <a:rPr lang="ru-RU" sz="1650" dirty="0">
                <a:solidFill>
                  <a:srgbClr val="111111"/>
                </a:solidFill>
              </a:rPr>
              <a:t>ело больного тифом пахнет свежим ржаным хлебом, тело больного туберкулезом — стоялым пивом, больного желтой лихорадкой — сырым мясом, больного чумой — переспелыми яблоками</a:t>
            </a:r>
            <a:r>
              <a:rPr lang="ru-RU" altLang="en-US" sz="2200" dirty="0">
                <a:solidFill>
                  <a:srgbClr val="111111"/>
                </a:solidFill>
                <a:cs typeface="Arial" panose="020B0604020202020204" pitchFamily="34" charset="0"/>
              </a:rPr>
              <a:t>)</a:t>
            </a: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360363" algn="l"/>
              </a:tabLst>
            </a:pPr>
            <a:r>
              <a:rPr lang="ru-RU" altLang="en-US" sz="2200" dirty="0">
                <a:solidFill>
                  <a:srgbClr val="111111"/>
                </a:solidFill>
                <a:cs typeface="Arial" panose="020B0604020202020204" pitchFamily="34" charset="0"/>
              </a:rPr>
              <a:t>5. Запахи оказывают влияние на эмоции </a:t>
            </a:r>
            <a:r>
              <a:rPr lang="ru-RU" altLang="en-US" sz="1650" dirty="0">
                <a:solidFill>
                  <a:srgbClr val="111111"/>
                </a:solidFill>
                <a:cs typeface="Arial" panose="020B0604020202020204" pitchFamily="34" charset="0"/>
              </a:rPr>
              <a:t>(часто обоняние называют «наиболее эмоциональным» чувством, так как идет прямое воздействие на лимбическую систему). </a:t>
            </a:r>
            <a:endParaRPr lang="en-US" altLang="en-US" sz="1650" dirty="0">
              <a:solidFill>
                <a:srgbClr val="111111"/>
              </a:solidFill>
              <a:cs typeface="Arial" panose="020B0604020202020204" pitchFamily="34" charset="0"/>
            </a:endParaRPr>
          </a:p>
          <a:p>
            <a:pPr algn="just"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altLang="en-US" sz="2200" dirty="0">
              <a:solidFill>
                <a:srgbClr val="11111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496394"/>
      </p:ext>
    </p:extLst>
  </p:cSld>
  <p:clrMapOvr>
    <a:masterClrMapping/>
  </p:clrMapOvr>
  <p:transition spd="med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55340" y="2564904"/>
            <a:ext cx="23402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Влияние обоняния на мозг: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0F02ECC-1287-B037-FDBA-B92B98B60F12}"/>
              </a:ext>
            </a:extLst>
          </p:cNvPr>
          <p:cNvSpPr/>
          <p:nvPr/>
        </p:nvSpPr>
        <p:spPr>
          <a:xfrm>
            <a:off x="642592" y="1600339"/>
            <a:ext cx="5525598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3000" dirty="0">
                <a:solidFill>
                  <a:srgbClr val="202124"/>
                </a:solidFill>
                <a:cs typeface="Arial" panose="020B0604020202020204" pitchFamily="34" charset="0"/>
              </a:rPr>
              <a:t>Лимбическая система (гиппокамп, миндалевидное тело, поясная извилина) – отвечает за эмоции;</a:t>
            </a:r>
          </a:p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3000" dirty="0">
                <a:solidFill>
                  <a:srgbClr val="202124"/>
                </a:solidFill>
                <a:cs typeface="Arial" panose="020B0604020202020204" pitchFamily="34" charset="0"/>
              </a:rPr>
              <a:t>Ретикулярная формация – внимание, бодрствование, сознание, сон, обработка сенсорных стимулов;</a:t>
            </a:r>
          </a:p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3000" dirty="0">
                <a:solidFill>
                  <a:srgbClr val="202124"/>
                </a:solidFill>
                <a:cs typeface="Arial" panose="020B0604020202020204" pitchFamily="34" charset="0"/>
              </a:rPr>
              <a:t>Неокортекс – мышление, речь, сенсорное восприятие.</a:t>
            </a:r>
            <a:endParaRPr lang="ru-RU" altLang="en-US" sz="3000" dirty="0">
              <a:cs typeface="Arial" panose="020B0604020202020204" pitchFamily="34" charset="0"/>
            </a:endParaRPr>
          </a:p>
        </p:txBody>
      </p:sp>
      <p:sp>
        <p:nvSpPr>
          <p:cNvPr id="4" name="Прямоугольник 6">
            <a:extLst>
              <a:ext uri="{FF2B5EF4-FFF2-40B4-BE49-F238E27FC236}">
                <a16:creationId xmlns:a16="http://schemas.microsoft.com/office/drawing/2014/main" id="{B6AB5B54-E700-47EA-B344-CF137744FE64}"/>
              </a:ext>
            </a:extLst>
          </p:cNvPr>
          <p:cNvSpPr/>
          <p:nvPr/>
        </p:nvSpPr>
        <p:spPr>
          <a:xfrm>
            <a:off x="642592" y="551928"/>
            <a:ext cx="594066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4400" b="1" dirty="0">
                <a:cs typeface="Arial" panose="020B0604020202020204" pitchFamily="34" charset="0"/>
              </a:rPr>
              <a:t>ЗАПАХ ВЛИЯЕТ НА: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A652B34E-C594-4E9B-8790-9DEBC0BF64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4026" y="1493145"/>
            <a:ext cx="5247974" cy="5364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7683458"/>
      </p:ext>
    </p:extLst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1D165BE1-8E87-4488-BE5B-B1B841325F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28520"/>
            <a:ext cx="10515600" cy="682279"/>
          </a:xfrm>
        </p:spPr>
        <p:txBody>
          <a:bodyPr/>
          <a:lstStyle/>
          <a:p>
            <a:r>
              <a:rPr lang="ru-RU" dirty="0"/>
              <a:t>Появление нейроэкономики</a:t>
            </a:r>
            <a:br>
              <a:rPr lang="ru-RU" dirty="0"/>
            </a:br>
            <a:endParaRPr lang="ru-RU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DA417AB-2D41-474A-87B8-5B02BA53C313}"/>
              </a:ext>
            </a:extLst>
          </p:cNvPr>
          <p:cNvSpPr txBox="1"/>
          <p:nvPr/>
        </p:nvSpPr>
        <p:spPr>
          <a:xfrm>
            <a:off x="1525379" y="5583033"/>
            <a:ext cx="4114800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Паул </a:t>
            </a:r>
            <a:r>
              <a:rPr lang="ru-RU" sz="2400" dirty="0" err="1">
                <a:solidFill>
                  <a:schemeClr val="tx1">
                    <a:alpha val="70000"/>
                  </a:schemeClr>
                </a:solidFill>
              </a:rPr>
              <a:t>Глимчер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, нейробиолог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  <a:p>
            <a:pPr algn="ctr"/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2AE377B-5F8A-4D3D-87C7-FC7E36683E71}"/>
              </a:ext>
            </a:extLst>
          </p:cNvPr>
          <p:cNvSpPr txBox="1"/>
          <p:nvPr/>
        </p:nvSpPr>
        <p:spPr>
          <a:xfrm>
            <a:off x="6453188" y="5410470"/>
            <a:ext cx="4424362" cy="83099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Даниель </a:t>
            </a:r>
            <a:r>
              <a:rPr lang="ru-RU" sz="2400" dirty="0" err="1">
                <a:solidFill>
                  <a:schemeClr val="tx1">
                    <a:alpha val="70000"/>
                  </a:schemeClr>
                </a:solidFill>
              </a:rPr>
              <a:t>Канеман</a:t>
            </a:r>
            <a:r>
              <a:rPr lang="ru-RU" sz="2400" dirty="0">
                <a:solidFill>
                  <a:schemeClr val="tx1">
                    <a:alpha val="70000"/>
                  </a:schemeClr>
                </a:solidFill>
              </a:rPr>
              <a:t>, психолог, поведенческий экономист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FC126A41-D4B6-4B68-92B3-039F7D6C8A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4" r="13944"/>
          <a:stretch>
            <a:fillRect/>
          </a:stretch>
        </p:blipFill>
        <p:spPr>
          <a:xfrm>
            <a:off x="6929438" y="1693069"/>
            <a:ext cx="3471862" cy="3471862"/>
          </a:xfrm>
          <a:prstGeom prst="rect">
            <a:avLst/>
          </a:prstGeom>
          <a:pattFill prst="pct10">
            <a:fgClr>
              <a:schemeClr val="tx1"/>
            </a:fgClr>
            <a:bgClr>
              <a:schemeClr val="bg1"/>
            </a:bgClr>
          </a:pattFill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3AE2809C-A568-4401-BF0D-4ECE90D0794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02" b="14302"/>
          <a:stretch>
            <a:fillRect/>
          </a:stretch>
        </p:blipFill>
        <p:spPr>
          <a:xfrm>
            <a:off x="1790700" y="1693863"/>
            <a:ext cx="3471863" cy="3470275"/>
          </a:xfrm>
        </p:spPr>
      </p:pic>
    </p:spTree>
    <p:extLst>
      <p:ext uri="{BB962C8B-B14F-4D97-AF65-F5344CB8AC3E}">
        <p14:creationId xmlns:p14="http://schemas.microsoft.com/office/powerpoint/2010/main" val="296615656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55340" y="2564904"/>
            <a:ext cx="23402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Запахи и эмоции: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EE3ABDB-41D9-64E9-F153-3ABD887EA021}"/>
              </a:ext>
            </a:extLst>
          </p:cNvPr>
          <p:cNvSpPr txBox="1"/>
          <p:nvPr/>
        </p:nvSpPr>
        <p:spPr>
          <a:xfrm>
            <a:off x="945574" y="1304764"/>
            <a:ext cx="10493678" cy="449353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5-минутное воздействие неприятного запаха (например, пиридина) вызывает плохое настроение и легкую тревогу, в то время как 5-минутное воздействие приятного запаха (например, коммерческих духов) может вызывать положительное настроение и успокаивать (</a:t>
            </a:r>
            <a:r>
              <a:rPr lang="en-US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Villemure</a:t>
            </a:r>
            <a:r>
              <a:rPr lang="en-US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et al., 2003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)</a:t>
            </a:r>
          </a:p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Запах может снизить уровень гнева у женщин (</a:t>
            </a:r>
            <a:r>
              <a:rPr lang="en-US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Rétiveau</a:t>
            </a:r>
            <a:r>
              <a:rPr lang="en-US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et al., 2004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)</a:t>
            </a:r>
          </a:p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Улучшить настроение (</a:t>
            </a:r>
            <a:r>
              <a:rPr lang="en-US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Schiffman et al., 1995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) </a:t>
            </a:r>
          </a:p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Запах цитрусовых приводит к улучшению психологического состояния и иммунологической функции пациентов с депрессией (</a:t>
            </a:r>
            <a:r>
              <a:rPr lang="en-US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Komori et al., 1995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)</a:t>
            </a:r>
            <a:endParaRPr lang="en-US" sz="2200" dirty="0">
              <a:solidFill>
                <a:srgbClr val="282828"/>
              </a:solidFill>
              <a:latin typeface="Arial Narrow" panose="020B0606020202030204" pitchFamily="34" charset="0"/>
            </a:endParaRPr>
          </a:p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Эфирное масло розы ингибирует повышение уровня </a:t>
            </a:r>
            <a:r>
              <a:rPr lang="ru-RU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картизола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в слюне при стрессе (</a:t>
            </a:r>
            <a:r>
              <a:rPr lang="en-US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Fukada</a:t>
            </a:r>
            <a:r>
              <a:rPr lang="en-US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et al., 2012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)</a:t>
            </a:r>
          </a:p>
          <a:p>
            <a:pPr marL="371475" indent="-371475" algn="just">
              <a:buAutoNum type="arabicPeriod"/>
            </a:pP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Апельсин и лаванда уменьшают беспокойство пациентов в стоматологическом кабинете (</a:t>
            </a:r>
            <a:r>
              <a:rPr lang="ru-RU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Lehrner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</a:t>
            </a:r>
            <a:r>
              <a:rPr lang="ru-RU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et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 </a:t>
            </a:r>
            <a:r>
              <a:rPr lang="ru-RU" sz="2200" dirty="0" err="1">
                <a:solidFill>
                  <a:srgbClr val="282828"/>
                </a:solidFill>
                <a:latin typeface="Arial Narrow" panose="020B0606020202030204" pitchFamily="34" charset="0"/>
              </a:rPr>
              <a:t>al</a:t>
            </a:r>
            <a:r>
              <a:rPr lang="ru-RU" sz="2200" dirty="0">
                <a:solidFill>
                  <a:srgbClr val="282828"/>
                </a:solidFill>
                <a:latin typeface="Arial Narrow" panose="020B0606020202030204" pitchFamily="34" charset="0"/>
              </a:rPr>
              <a:t>., 2000 , 2005 ).</a:t>
            </a:r>
          </a:p>
          <a:p>
            <a:pPr marL="371475" indent="-371475" algn="just">
              <a:buAutoNum type="arabicPeriod"/>
            </a:pPr>
            <a:endParaRPr lang="en-US" sz="2200" dirty="0">
              <a:latin typeface="Arial Narrow" panose="020B0606020202030204" pitchFamily="34" charset="0"/>
            </a:endParaRPr>
          </a:p>
        </p:txBody>
      </p:sp>
      <p:sp>
        <p:nvSpPr>
          <p:cNvPr id="6" name="Прямоугольник 6">
            <a:extLst>
              <a:ext uri="{FF2B5EF4-FFF2-40B4-BE49-F238E27FC236}">
                <a16:creationId xmlns:a16="http://schemas.microsoft.com/office/drawing/2014/main" id="{1B04D052-7BC8-D6D2-2D54-59EEE521A327}"/>
              </a:ext>
            </a:extLst>
          </p:cNvPr>
          <p:cNvSpPr/>
          <p:nvPr/>
        </p:nvSpPr>
        <p:spPr>
          <a:xfrm>
            <a:off x="4187788" y="548680"/>
            <a:ext cx="594066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en-US" sz="2200" b="1" dirty="0">
                <a:cs typeface="Arial" panose="020B0604020202020204" pitchFamily="34" charset="0"/>
              </a:rPr>
              <a:t>НАСТРОЕНИЕ, ЭМОЦИИ И ЗАПАХ</a:t>
            </a:r>
          </a:p>
        </p:txBody>
      </p:sp>
    </p:spTree>
    <p:extLst>
      <p:ext uri="{BB962C8B-B14F-4D97-AF65-F5344CB8AC3E}">
        <p14:creationId xmlns:p14="http://schemas.microsoft.com/office/powerpoint/2010/main" val="1920516619"/>
      </p:ext>
    </p:extLst>
  </p:cSld>
  <p:clrMapOvr>
    <a:masterClrMapping/>
  </p:clrMapOvr>
  <p:transition spd="med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55340" y="2564904"/>
            <a:ext cx="23402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Запахи и эмоции:</a:t>
            </a:r>
          </a:p>
        </p:txBody>
      </p:sp>
      <p:sp>
        <p:nvSpPr>
          <p:cNvPr id="2" name="Прямоугольник 6">
            <a:extLst>
              <a:ext uri="{FF2B5EF4-FFF2-40B4-BE49-F238E27FC236}">
                <a16:creationId xmlns:a16="http://schemas.microsoft.com/office/drawing/2014/main" id="{F04E7989-E4FC-FFFC-DFF5-F6A0EB7F344B}"/>
              </a:ext>
            </a:extLst>
          </p:cNvPr>
          <p:cNvSpPr/>
          <p:nvPr/>
        </p:nvSpPr>
        <p:spPr>
          <a:xfrm>
            <a:off x="3143418" y="460349"/>
            <a:ext cx="45005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200" b="1" dirty="0">
                <a:solidFill>
                  <a:srgbClr val="000000"/>
                </a:solidFill>
              </a:rPr>
              <a:t>ХЕМОСЕНСОРНЫЕ ИССЛЕДОВАНИЯ</a:t>
            </a:r>
            <a:endParaRPr lang="ru-RU" altLang="en-US" sz="2200" b="1" dirty="0"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5E1882-DC67-BA18-9038-9D644E2E79BE}"/>
              </a:ext>
            </a:extLst>
          </p:cNvPr>
          <p:cNvSpPr txBox="1"/>
          <p:nvPr/>
        </p:nvSpPr>
        <p:spPr>
          <a:xfrm>
            <a:off x="1188031" y="5543571"/>
            <a:ext cx="9400674" cy="85408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/>
            <a:r>
              <a:rPr lang="ru-RU" sz="1650" dirty="0">
                <a:solidFill>
                  <a:srgbClr val="2A2A2A"/>
                </a:solidFill>
                <a:latin typeface="Arial Narrow" panose="020B0606020202030204" pitchFamily="34" charset="0"/>
              </a:rPr>
              <a:t>Обонятельные хемосенсорные сигналы мужчин в тревожном и не тревожном состоянии увеличивают состояние тревожности у женщин </a:t>
            </a:r>
            <a:r>
              <a:rPr lang="en-US" sz="1650" dirty="0">
                <a:solidFill>
                  <a:srgbClr val="2A2A2A"/>
                </a:solidFill>
                <a:latin typeface="Arial Narrow" panose="020B0606020202030204" pitchFamily="34" charset="0"/>
              </a:rPr>
              <a:t>[J. Albrecht et al. Chemical Senses, Volume 36, Issue 1, January 2011, Pages 19–27]</a:t>
            </a:r>
          </a:p>
          <a:p>
            <a:pPr marL="257175" indent="-257175" algn="just">
              <a:buAutoNum type="arabicPeriod"/>
            </a:pPr>
            <a:endParaRPr lang="en-US" sz="1650" dirty="0">
              <a:solidFill>
                <a:srgbClr val="2A2A2A"/>
              </a:solidFill>
              <a:latin typeface="Arial Narrow" panose="020B060602020203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968615C-4863-F718-0880-AECB150F54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8368" y="1498846"/>
            <a:ext cx="5447108" cy="373620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F9540F6-E2D8-32EE-5A4D-0E3A3C588F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699" y="1498846"/>
            <a:ext cx="3764352" cy="3764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67983"/>
      </p:ext>
    </p:extLst>
  </p:cSld>
  <p:clrMapOvr>
    <a:masterClrMapping/>
  </p:clrMapOvr>
  <p:transition spd="med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55340" y="2564904"/>
            <a:ext cx="23402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Запахи и эмоции:</a:t>
            </a:r>
          </a:p>
        </p:txBody>
      </p:sp>
      <p:sp>
        <p:nvSpPr>
          <p:cNvPr id="2" name="Прямоугольник 6">
            <a:extLst>
              <a:ext uri="{FF2B5EF4-FFF2-40B4-BE49-F238E27FC236}">
                <a16:creationId xmlns:a16="http://schemas.microsoft.com/office/drawing/2014/main" id="{F04E7989-E4FC-FFFC-DFF5-F6A0EB7F344B}"/>
              </a:ext>
            </a:extLst>
          </p:cNvPr>
          <p:cNvSpPr/>
          <p:nvPr/>
        </p:nvSpPr>
        <p:spPr>
          <a:xfrm>
            <a:off x="4835860" y="440668"/>
            <a:ext cx="45005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200" b="1" dirty="0">
                <a:solidFill>
                  <a:srgbClr val="000000"/>
                </a:solidFill>
              </a:rPr>
              <a:t>ХЕМОСЕНСОРНЫЕ ИССЛЕДОВАНИЯ</a:t>
            </a:r>
            <a:endParaRPr lang="ru-RU" altLang="en-US" sz="2200" b="1" dirty="0"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5E1882-DC67-BA18-9038-9D644E2E79BE}"/>
              </a:ext>
            </a:extLst>
          </p:cNvPr>
          <p:cNvSpPr txBox="1"/>
          <p:nvPr/>
        </p:nvSpPr>
        <p:spPr>
          <a:xfrm>
            <a:off x="1262143" y="5668421"/>
            <a:ext cx="10772048" cy="65402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/>
            <a:r>
              <a:rPr lang="ru-RU" sz="1650" dirty="0">
                <a:latin typeface="Arial Narrow" panose="020B0606020202030204" pitchFamily="34" charset="0"/>
              </a:rPr>
              <a:t>Запах страха </a:t>
            </a:r>
            <a:r>
              <a:rPr lang="en-US" sz="1650" dirty="0">
                <a:latin typeface="Arial Narrow" panose="020B0606020202030204" pitchFamily="34" charset="0"/>
              </a:rPr>
              <a:t>[Kerstin </a:t>
            </a:r>
            <a:r>
              <a:rPr lang="en-US" sz="1650" dirty="0" err="1">
                <a:latin typeface="Arial Narrow" panose="020B0606020202030204" pitchFamily="34" charset="0"/>
              </a:rPr>
              <a:t>Ackerl</a:t>
            </a:r>
            <a:r>
              <a:rPr lang="en-US" sz="1650" dirty="0">
                <a:latin typeface="Arial Narrow" panose="020B0606020202030204" pitchFamily="34" charset="0"/>
              </a:rPr>
              <a:t>, Neuroendocrinology Letters</a:t>
            </a:r>
            <a:r>
              <a:rPr lang="ru-RU" sz="1650" dirty="0">
                <a:latin typeface="Arial Narrow" panose="020B0606020202030204" pitchFamily="34" charset="0"/>
              </a:rPr>
              <a:t>б</a:t>
            </a:r>
            <a:r>
              <a:rPr lang="en-US" sz="1650" dirty="0">
                <a:latin typeface="Arial Narrow" panose="020B0606020202030204" pitchFamily="34" charset="0"/>
              </a:rPr>
              <a:t> 2002]</a:t>
            </a:r>
          </a:p>
          <a:p>
            <a:pPr algn="just"/>
            <a:r>
              <a:rPr lang="ru-RU" sz="1000" dirty="0">
                <a:latin typeface="Arial Narrow" panose="020B0606020202030204" pitchFamily="34" charset="0"/>
              </a:rPr>
              <a:t>Есть запахи страха!</a:t>
            </a:r>
            <a:endParaRPr lang="en-US" sz="1000" dirty="0">
              <a:latin typeface="Arial Narrow" panose="020B0606020202030204" pitchFamily="34" charset="0"/>
            </a:endParaRPr>
          </a:p>
          <a:p>
            <a:pPr algn="just"/>
            <a:endParaRPr lang="ru-RU" sz="1000" dirty="0">
              <a:latin typeface="Arial Narrow" panose="020B060602020203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DAF6E8E-9CF8-29B3-90F7-BD27C84944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16069"/>
            <a:ext cx="5992998" cy="377181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06ADD2A-128C-B066-8FA1-B9F0484538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9032" y="1295873"/>
            <a:ext cx="5715829" cy="3810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0335505"/>
      </p:ext>
    </p:extLst>
  </p:cSld>
  <p:clrMapOvr>
    <a:masterClrMapping/>
  </p:clrMapOvr>
  <p:transition spd="med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55340" y="2564904"/>
            <a:ext cx="23402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 sz="7000" b="1" cap="all">
                <a:solidFill>
                  <a:srgbClr val="253957"/>
                </a:solidFill>
                <a:latin typeface="+mn-lt"/>
                <a:ea typeface="+mn-ea"/>
                <a:cs typeface="+mn-cs"/>
                <a:sym typeface="Arial Narrow"/>
              </a:defRPr>
            </a:pPr>
            <a:r>
              <a:rPr lang="ru-RU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Запахи и эмоции:</a:t>
            </a:r>
          </a:p>
        </p:txBody>
      </p:sp>
      <p:sp>
        <p:nvSpPr>
          <p:cNvPr id="2" name="Прямоугольник 6">
            <a:extLst>
              <a:ext uri="{FF2B5EF4-FFF2-40B4-BE49-F238E27FC236}">
                <a16:creationId xmlns:a16="http://schemas.microsoft.com/office/drawing/2014/main" id="{F04E7989-E4FC-FFFC-DFF5-F6A0EB7F344B}"/>
              </a:ext>
            </a:extLst>
          </p:cNvPr>
          <p:cNvSpPr/>
          <p:nvPr/>
        </p:nvSpPr>
        <p:spPr>
          <a:xfrm>
            <a:off x="4231248" y="517320"/>
            <a:ext cx="45005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200" b="1" dirty="0">
                <a:solidFill>
                  <a:srgbClr val="000000"/>
                </a:solidFill>
              </a:rPr>
              <a:t>ХЕМОСЕНСОРНЫЕ ИССЛЕДОВАНИЯ</a:t>
            </a:r>
            <a:endParaRPr lang="ru-RU" altLang="en-US" sz="2200" b="1" dirty="0"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5E1882-DC67-BA18-9038-9D644E2E79BE}"/>
              </a:ext>
            </a:extLst>
          </p:cNvPr>
          <p:cNvSpPr txBox="1"/>
          <p:nvPr/>
        </p:nvSpPr>
        <p:spPr>
          <a:xfrm>
            <a:off x="1049480" y="5429445"/>
            <a:ext cx="10605793" cy="65402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/>
            <a:endParaRPr lang="ru-RU" sz="1000" dirty="0">
              <a:latin typeface="Arial Narrow" panose="020B0606020202030204" pitchFamily="34" charset="0"/>
            </a:endParaRPr>
          </a:p>
          <a:p>
            <a:pPr algn="just"/>
            <a:r>
              <a:rPr lang="ru-RU" sz="1650" dirty="0">
                <a:latin typeface="Arial Narrow" panose="020B0606020202030204" pitchFamily="34" charset="0"/>
              </a:rPr>
              <a:t>Человеческие слезы содержат </a:t>
            </a:r>
            <a:r>
              <a:rPr lang="ru-RU" sz="1650" dirty="0" err="1">
                <a:latin typeface="Arial Narrow" panose="020B0606020202030204" pitchFamily="34" charset="0"/>
              </a:rPr>
              <a:t>хемосигнал</a:t>
            </a:r>
            <a:r>
              <a:rPr lang="ru-RU" sz="1650" dirty="0">
                <a:latin typeface="Arial Narrow" panose="020B0606020202030204" pitchFamily="34" charset="0"/>
              </a:rPr>
              <a:t> </a:t>
            </a:r>
            <a:r>
              <a:rPr lang="en-US" sz="1650" dirty="0">
                <a:latin typeface="Arial Narrow" panose="020B0606020202030204" pitchFamily="34" charset="0"/>
              </a:rPr>
              <a:t>[SHANI GELSTEIN, SCIENCE, 6 Jan 2011, Vol 331, Issue 6014, pp. 226-230</a:t>
            </a:r>
          </a:p>
          <a:p>
            <a:pPr algn="just"/>
            <a:r>
              <a:rPr lang="en-US" sz="1000" dirty="0">
                <a:latin typeface="Arial Narrow" panose="020B0606020202030204" pitchFamily="34" charset="0"/>
              </a:rPr>
              <a:t>C</a:t>
            </a:r>
            <a:r>
              <a:rPr lang="ru-RU" sz="1000" dirty="0" err="1">
                <a:latin typeface="Arial Narrow" panose="020B0606020202030204" pitchFamily="34" charset="0"/>
              </a:rPr>
              <a:t>нижение</a:t>
            </a:r>
            <a:r>
              <a:rPr lang="ru-RU" sz="1000" dirty="0">
                <a:latin typeface="Arial Narrow" panose="020B0606020202030204" pitchFamily="34" charset="0"/>
              </a:rPr>
              <a:t> самооценки сексуального возбуждения, снижение физиологических показателей возбуждения и снижение уровня тестостерона!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C3B0D3F-D8BC-6677-9EB7-D76F12AB39B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200" y="1284098"/>
            <a:ext cx="5709723" cy="3809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23144"/>
      </p:ext>
    </p:extLst>
  </p:cSld>
  <p:clrMapOvr>
    <a:masterClrMapping/>
  </p:clrMapOvr>
  <p:transition spd="med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4124" y="3087859"/>
            <a:ext cx="10515600" cy="682279"/>
          </a:xfrm>
        </p:spPr>
        <p:txBody>
          <a:bodyPr/>
          <a:lstStyle/>
          <a:p>
            <a:r>
              <a:rPr lang="ru-RU" dirty="0"/>
              <a:t>ЧТО ТАКОЕ НЕЙРОБРЕНДИНГ?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15B3DE3-F3D3-4EE3-B1CD-9A4C314D9DE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45" r="17745"/>
          <a:stretch>
            <a:fillRect/>
          </a:stretch>
        </p:blipFill>
        <p:spPr>
          <a:xfrm>
            <a:off x="1593188" y="2703512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1636826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774032" y="765625"/>
            <a:ext cx="10515600" cy="2956143"/>
          </a:xfrm>
        </p:spPr>
        <p:txBody>
          <a:bodyPr/>
          <a:lstStyle/>
          <a:p>
            <a:pPr algn="l"/>
            <a:r>
              <a:rPr lang="ru-RU" sz="2800" b="1" dirty="0"/>
              <a:t>Бренд</a:t>
            </a:r>
            <a:r>
              <a:rPr lang="ru-RU" sz="2800" dirty="0"/>
              <a:t> – сильная нейронная связь между потребностью и Вашим продуктом</a:t>
            </a:r>
            <a:br>
              <a:rPr lang="ru-RU" sz="2800" dirty="0"/>
            </a:br>
            <a:r>
              <a:rPr lang="ru-RU" sz="2800" dirty="0"/>
              <a:t>Бренд состоит из ассоциативной сети, хранящейся в памяти</a:t>
            </a:r>
            <a:br>
              <a:rPr lang="ru-RU" sz="2800" dirty="0"/>
            </a:br>
            <a:br>
              <a:rPr lang="ru-RU" sz="2800" dirty="0"/>
            </a:br>
            <a:r>
              <a:rPr lang="ru-RU" sz="2000" dirty="0"/>
              <a:t>- потребность в сладкой еде – «Баунти»</a:t>
            </a:r>
            <a:br>
              <a:rPr lang="ru-RU" sz="2000" dirty="0"/>
            </a:br>
            <a:r>
              <a:rPr lang="ru-RU" sz="2000" dirty="0"/>
              <a:t>- потребность в безопасном автомобиле – </a:t>
            </a:r>
            <a:r>
              <a:rPr lang="en-US" sz="2000" dirty="0"/>
              <a:t>Volvo</a:t>
            </a:r>
            <a:br>
              <a:rPr lang="en-US" sz="2000" dirty="0"/>
            </a:br>
            <a:r>
              <a:rPr lang="en-US" sz="2000" dirty="0"/>
              <a:t>-</a:t>
            </a:r>
            <a:r>
              <a:rPr lang="ru-RU" sz="2000" dirty="0"/>
              <a:t> потребность в дружеском общении – ресторан «Камелот», пиво «</a:t>
            </a:r>
            <a:r>
              <a:rPr lang="en-US" sz="2000" dirty="0"/>
              <a:t>Heineken</a:t>
            </a:r>
            <a:r>
              <a:rPr lang="ru-RU" sz="2000" dirty="0"/>
              <a:t>» …</a:t>
            </a:r>
            <a:br>
              <a:rPr lang="ru-RU" sz="2000" dirty="0"/>
            </a:br>
            <a:r>
              <a:rPr lang="ru-RU" sz="2000" dirty="0"/>
              <a:t>- потребность убрать головную боль – «</a:t>
            </a:r>
            <a:r>
              <a:rPr lang="ru-RU" sz="2000" dirty="0" err="1"/>
              <a:t>Нурофен</a:t>
            </a:r>
            <a:r>
              <a:rPr lang="ru-RU" sz="2000" dirty="0"/>
              <a:t>»</a:t>
            </a:r>
            <a:br>
              <a:rPr lang="ru-RU" sz="2000" dirty="0"/>
            </a:br>
            <a:r>
              <a:rPr lang="ru-RU" sz="2000" dirty="0"/>
              <a:t>- потребность подчеркнуть социальный статус – «Мерседес»  </a:t>
            </a:r>
            <a:br>
              <a:rPr lang="ru-RU" sz="2800" dirty="0"/>
            </a:br>
            <a:r>
              <a:rPr lang="ru-RU" sz="2800" dirty="0"/>
              <a:t> </a:t>
            </a:r>
            <a:endParaRPr lang="en-US" sz="2800" dirty="0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7D56D032-2015-43A2-811B-1F1C5B6E398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96" t="24759" r="25846" b="27951"/>
          <a:stretch/>
        </p:blipFill>
        <p:spPr>
          <a:xfrm>
            <a:off x="8109284" y="4155917"/>
            <a:ext cx="2991853" cy="2131182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672805E7-95DD-461D-871A-AE9AD5010C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032" y="3854116"/>
            <a:ext cx="2734784" cy="2734784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AA97E18E-1DB2-4CF1-AC9E-C17EC3E2AD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673" y="4089144"/>
            <a:ext cx="2986911" cy="2556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462810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55BD3F1-C15D-6CB9-C0FE-CE843EF422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90194"/>
            <a:ext cx="5559162" cy="363801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7F5DA6-6D3B-0BDE-D1BE-DD8E227B97AB}"/>
              </a:ext>
            </a:extLst>
          </p:cNvPr>
          <p:cNvSpPr txBox="1"/>
          <p:nvPr/>
        </p:nvSpPr>
        <p:spPr>
          <a:xfrm>
            <a:off x="5981154" y="2097765"/>
            <a:ext cx="6031156" cy="230832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l"/>
            <a:r>
              <a:rPr lang="ru-RU" b="1" dirty="0">
                <a:solidFill>
                  <a:srgbClr val="13343B"/>
                </a:solidFill>
              </a:rPr>
              <a:t>Ассоциации бренда  </a:t>
            </a:r>
          </a:p>
          <a:p>
            <a:pPr algn="l"/>
            <a:endParaRPr lang="ru-RU" dirty="0">
              <a:solidFill>
                <a:srgbClr val="13343B"/>
              </a:solidFill>
            </a:endParaRPr>
          </a:p>
          <a:p>
            <a:pPr algn="l"/>
            <a:r>
              <a:rPr lang="ru-RU" dirty="0">
                <a:solidFill>
                  <a:srgbClr val="13343B"/>
                </a:solidFill>
              </a:rPr>
              <a:t>- это то, что создает положительное или отрицательное впечатление у покупателей.</a:t>
            </a:r>
            <a:r>
              <a:rPr lang="ru-RU" b="1" dirty="0">
                <a:solidFill>
                  <a:srgbClr val="13343B"/>
                </a:solidFill>
              </a:rPr>
              <a:t> </a:t>
            </a:r>
            <a:r>
              <a:rPr lang="ru-RU" dirty="0">
                <a:solidFill>
                  <a:srgbClr val="13343B"/>
                </a:solidFill>
              </a:rPr>
              <a:t>Это могут быть символы, образы, эмоции, мысли, качества, черты, концепции, опыт, которые связываются с брендом.</a:t>
            </a:r>
            <a:r>
              <a:rPr lang="ru-RU" b="1" dirty="0">
                <a:solidFill>
                  <a:srgbClr val="13343B"/>
                </a:solidFill>
              </a:rPr>
              <a:t> </a:t>
            </a:r>
            <a:r>
              <a:rPr lang="ru-RU" dirty="0">
                <a:solidFill>
                  <a:srgbClr val="13343B"/>
                </a:solidFill>
              </a:rPr>
              <a:t>Обычно это то, что первым приходит на ум у потребителя, когда он думает о бренде.</a:t>
            </a:r>
            <a:endParaRPr lang="ru-RU" b="1" dirty="0">
              <a:solidFill>
                <a:srgbClr val="13343B"/>
              </a:solidFill>
              <a:hlinkClick r:id="rId3"/>
            </a:endParaRPr>
          </a:p>
        </p:txBody>
      </p:sp>
      <p:sp>
        <p:nvSpPr>
          <p:cNvPr id="7" name="Title 2">
            <a:extLst>
              <a:ext uri="{FF2B5EF4-FFF2-40B4-BE49-F238E27FC236}">
                <a16:creationId xmlns:a16="http://schemas.microsoft.com/office/drawing/2014/main" id="{5A3E0358-3305-42D2-B243-E8FFB1F717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12738" y="492910"/>
            <a:ext cx="7936831" cy="830564"/>
          </a:xfrm>
        </p:spPr>
        <p:txBody>
          <a:bodyPr/>
          <a:lstStyle/>
          <a:p>
            <a:pPr algn="l"/>
            <a:r>
              <a:rPr lang="ru-RU" sz="2800" b="1" dirty="0"/>
              <a:t>Брендинг – управлениями ассоциациями бренда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361485027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">
            <a:extLst>
              <a:ext uri="{FF2B5EF4-FFF2-40B4-BE49-F238E27FC236}">
                <a16:creationId xmlns:a16="http://schemas.microsoft.com/office/drawing/2014/main" id="{9A42FAB2-03FB-4198-A035-4E90E5276A73}"/>
              </a:ext>
            </a:extLst>
          </p:cNvPr>
          <p:cNvSpPr txBox="1">
            <a:spLocks/>
          </p:cNvSpPr>
          <p:nvPr/>
        </p:nvSpPr>
        <p:spPr>
          <a:xfrm>
            <a:off x="653716" y="741947"/>
            <a:ext cx="10515600" cy="119914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ru-RU" sz="2000" dirty="0"/>
              <a:t>Доступ к ассоциативной сети позволит определить и оптимизировать ценность вашего бренда, отличить его от конкурентов и усилит рост. </a:t>
            </a:r>
          </a:p>
          <a:p>
            <a:pPr algn="l"/>
            <a:endParaRPr lang="ru-RU" sz="2000" dirty="0"/>
          </a:p>
          <a:p>
            <a:pPr algn="r"/>
            <a:r>
              <a:rPr lang="ru-RU" sz="1200" dirty="0" err="1"/>
              <a:t>Neurensics</a:t>
            </a:r>
            <a:r>
              <a:rPr lang="ru-RU" sz="1200" dirty="0"/>
              <a:t> (Нидерланды, https://www.neurensics.com/</a:t>
            </a:r>
            <a:br>
              <a:rPr lang="ru-RU" sz="2000" dirty="0"/>
            </a:br>
            <a:r>
              <a:rPr lang="ru-RU" sz="2800" dirty="0"/>
              <a:t> </a:t>
            </a:r>
            <a:endParaRPr lang="en-US" sz="2800" dirty="0"/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C7BEC7A7-D79B-4072-9DA6-E329AC2F9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264" y="2819000"/>
            <a:ext cx="11463252" cy="1811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22867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4124" y="3087859"/>
            <a:ext cx="10515600" cy="682279"/>
          </a:xfrm>
        </p:spPr>
        <p:txBody>
          <a:bodyPr/>
          <a:lstStyle/>
          <a:p>
            <a:r>
              <a:rPr lang="ru-RU" dirty="0"/>
              <a:t>КАК ЗАЩИТИТЬСЯ ОТ МАНИПУЛЯЦИЙ?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15B3DE3-F3D3-4EE3-B1CD-9A4C314D9DE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45" r="17745"/>
          <a:stretch>
            <a:fillRect/>
          </a:stretch>
        </p:blipFill>
        <p:spPr>
          <a:xfrm>
            <a:off x="1593188" y="2703512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15785091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36B2BC3-21FB-456C-A66F-12707FDDA834}"/>
              </a:ext>
            </a:extLst>
          </p:cNvPr>
          <p:cNvSpPr txBox="1"/>
          <p:nvPr/>
        </p:nvSpPr>
        <p:spPr>
          <a:xfrm>
            <a:off x="847679" y="1271596"/>
            <a:ext cx="10389815" cy="101566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342900" indent="-342900" algn="l">
              <a:buAutoNum type="arabicPeriod"/>
            </a:pPr>
            <a:r>
              <a:rPr lang="ru-RU" sz="6000" b="1" dirty="0">
                <a:solidFill>
                  <a:srgbClr val="13343B"/>
                </a:solidFill>
              </a:rPr>
              <a:t>ПЛАНИРОВАНИЕ БЮДЖЕТА</a:t>
            </a:r>
          </a:p>
        </p:txBody>
      </p:sp>
      <p:graphicFrame>
        <p:nvGraphicFramePr>
          <p:cNvPr id="6" name="Схема 5">
            <a:extLst>
              <a:ext uri="{FF2B5EF4-FFF2-40B4-BE49-F238E27FC236}">
                <a16:creationId xmlns:a16="http://schemas.microsoft.com/office/drawing/2014/main" id="{62BDEDB1-0AAD-4D9A-99FE-A65BE846D2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912123"/>
              </p:ext>
            </p:extLst>
          </p:nvPr>
        </p:nvGraphicFramePr>
        <p:xfrm>
          <a:off x="196792" y="2775284"/>
          <a:ext cx="5899208" cy="25884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F9AFA81B-075D-48AE-ADEA-9550577798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89889" y="2775284"/>
            <a:ext cx="4647605" cy="3162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34624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Схема 1">
            <a:extLst>
              <a:ext uri="{FF2B5EF4-FFF2-40B4-BE49-F238E27FC236}">
                <a16:creationId xmlns:a16="http://schemas.microsoft.com/office/drawing/2014/main" id="{1016E7DB-F85B-4E1F-ADB2-7D9856C799D7}"/>
              </a:ext>
            </a:extLst>
          </p:cNvPr>
          <p:cNvGraphicFramePr/>
          <p:nvPr/>
        </p:nvGraphicFramePr>
        <p:xfrm>
          <a:off x="-244366" y="2199289"/>
          <a:ext cx="6340366" cy="31403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CFDD2E41-09F2-494B-A8B0-7895D71E9CC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2199289"/>
            <a:ext cx="6096000" cy="3140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3618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36B2BC3-21FB-456C-A66F-12707FDDA834}"/>
              </a:ext>
            </a:extLst>
          </p:cNvPr>
          <p:cNvSpPr txBox="1"/>
          <p:nvPr/>
        </p:nvSpPr>
        <p:spPr>
          <a:xfrm>
            <a:off x="2074901" y="2921168"/>
            <a:ext cx="8520910" cy="101566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l"/>
            <a:r>
              <a:rPr lang="ru-RU" sz="6000" b="1" dirty="0">
                <a:solidFill>
                  <a:srgbClr val="13343B"/>
                </a:solidFill>
              </a:rPr>
              <a:t>2. ВРЕМЯ И ЭМОЦИИ!</a:t>
            </a:r>
          </a:p>
        </p:txBody>
      </p:sp>
    </p:spTree>
    <p:extLst>
      <p:ext uri="{BB962C8B-B14F-4D97-AF65-F5344CB8AC3E}">
        <p14:creationId xmlns:p14="http://schemas.microsoft.com/office/powerpoint/2010/main" val="86367904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 idx="4294967295"/>
          </p:nvPr>
        </p:nvSpPr>
        <p:spPr>
          <a:xfrm>
            <a:off x="446598" y="1366831"/>
            <a:ext cx="11298803" cy="682625"/>
          </a:xfrm>
          <a:prstGeom prst="rect">
            <a:avLst/>
          </a:prstGeom>
        </p:spPr>
        <p:txBody>
          <a:bodyPr/>
          <a:lstStyle/>
          <a:p>
            <a:r>
              <a:rPr lang="ru-RU" dirty="0"/>
              <a:t>Самостоятельны ли мы в принятии решений</a:t>
            </a:r>
            <a:endParaRPr lang="en-US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A2D6545-C4B7-4E54-BCDB-0C357B567979}"/>
              </a:ext>
            </a:extLst>
          </p:cNvPr>
          <p:cNvSpPr txBox="1"/>
          <p:nvPr/>
        </p:nvSpPr>
        <p:spPr>
          <a:xfrm>
            <a:off x="3400562" y="2149019"/>
            <a:ext cx="4427985" cy="47089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30000" kern="1200" spc="600" dirty="0">
                <a:solidFill>
                  <a:srgbClr val="FF0000"/>
                </a:solidFill>
                <a:latin typeface="+mj-lt"/>
              </a:rPr>
              <a:t>?</a:t>
            </a:r>
            <a:endParaRPr lang="en-US" sz="30000" kern="1200" spc="6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5928908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02D5494-06EB-4977-942B-B47ED4BD1CD8}"/>
              </a:ext>
            </a:extLst>
          </p:cNvPr>
          <p:cNvSpPr txBox="1"/>
          <p:nvPr/>
        </p:nvSpPr>
        <p:spPr>
          <a:xfrm>
            <a:off x="7577594" y="6337328"/>
            <a:ext cx="4190120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spc="600" dirty="0">
                <a:latin typeface="+mj-lt"/>
              </a:rPr>
              <a:t>Петтер Йоханссон, 2005</a:t>
            </a:r>
            <a:endParaRPr lang="en-US" sz="1600" kern="1200" spc="600" dirty="0">
              <a:latin typeface="+mj-lt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67B90B26-F397-4661-B0F9-F52E8014823C}"/>
              </a:ext>
            </a:extLst>
          </p:cNvPr>
          <p:cNvSpPr/>
          <p:nvPr/>
        </p:nvSpPr>
        <p:spPr>
          <a:xfrm>
            <a:off x="2647784" y="846041"/>
            <a:ext cx="64385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>
                <a:solidFill>
                  <a:srgbClr val="282828"/>
                </a:solidFill>
                <a:latin typeface="OpenSansRegular"/>
              </a:rPr>
              <a:t>Слепота выбора — явление, которое позволяет нам убеждать себя, что мы получаем то, что хотим, даже если это не так </a:t>
            </a:r>
            <a:endParaRPr lang="ru-RU" dirty="0"/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787DFF3D-F57D-4FFC-803D-96175CD5062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2" b="3812"/>
          <a:stretch>
            <a:fillRect/>
          </a:stretch>
        </p:blipFill>
        <p:spPr>
          <a:xfrm>
            <a:off x="2647784" y="1829766"/>
            <a:ext cx="6770688" cy="4281487"/>
          </a:xfrm>
        </p:spPr>
      </p:pic>
    </p:spTree>
    <p:extLst>
      <p:ext uri="{BB962C8B-B14F-4D97-AF65-F5344CB8AC3E}">
        <p14:creationId xmlns:p14="http://schemas.microsoft.com/office/powerpoint/2010/main" val="394856618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0BD3273-1EE0-4D8C-8218-E35D0C227A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74704" y="3272183"/>
            <a:ext cx="6339786" cy="1441706"/>
          </a:xfrm>
        </p:spPr>
        <p:txBody>
          <a:bodyPr/>
          <a:lstStyle/>
          <a:p>
            <a:r>
              <a:rPr lang="ru-RU" dirty="0"/>
              <a:t>Спасибо за внимание!</a:t>
            </a:r>
          </a:p>
        </p:txBody>
      </p:sp>
    </p:spTree>
    <p:extLst>
      <p:ext uri="{BB962C8B-B14F-4D97-AF65-F5344CB8AC3E}">
        <p14:creationId xmlns:p14="http://schemas.microsoft.com/office/powerpoint/2010/main" val="7261626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A4EA474B-9CBD-44ED-B404-3A8C6ABA9E6C}"/>
              </a:ext>
            </a:extLst>
          </p:cNvPr>
          <p:cNvSpPr/>
          <p:nvPr/>
        </p:nvSpPr>
        <p:spPr>
          <a:xfrm>
            <a:off x="8975670" y="6432330"/>
            <a:ext cx="32163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/>
              <a:t>https://youtu.be/6O8_s2sDCPM</a:t>
            </a:r>
          </a:p>
        </p:txBody>
      </p:sp>
      <p:pic>
        <p:nvPicPr>
          <p:cNvPr id="4" name="Мультимедиа в Интернете 3" title="￑ﾂ￐ﾵ￑ﾁ￑ﾂ ￑ﾁ ￐ﾷ￐ﾵ￑ﾄ￐ﾸ￑ﾀ￐ﾺ￐ﾾ￐ﾹ">
            <a:hlinkClick r:id="" action="ppaction://media"/>
            <a:extLst>
              <a:ext uri="{FF2B5EF4-FFF2-40B4-BE49-F238E27FC236}">
                <a16:creationId xmlns:a16="http://schemas.microsoft.com/office/drawing/2014/main" id="{DA280D4C-821C-42E8-94A9-76246F91E3CD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1639614" y="217432"/>
            <a:ext cx="8286531" cy="6214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5277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9B22CF7F-16AC-4C29-9592-5179AD2C7D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626" y="752101"/>
            <a:ext cx="7868748" cy="5353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35876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22482" y="3087860"/>
            <a:ext cx="7727731" cy="1117357"/>
          </a:xfrm>
        </p:spPr>
        <p:txBody>
          <a:bodyPr/>
          <a:lstStyle/>
          <a:p>
            <a:r>
              <a:rPr lang="en-US" dirty="0"/>
              <a:t>2</a:t>
            </a:r>
            <a:r>
              <a:rPr lang="ru-RU" dirty="0"/>
              <a:t>. Иррациональность в принятии решений</a:t>
            </a:r>
            <a:endParaRPr lang="en-US" dirty="0"/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24842E2E-B863-426B-864F-B519BAD80DB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5" r="10575"/>
          <a:stretch>
            <a:fillRect/>
          </a:stretch>
        </p:blipFill>
        <p:spPr>
          <a:xfrm>
            <a:off x="5298637" y="1201809"/>
            <a:ext cx="1719858" cy="1450975"/>
          </a:xfrm>
        </p:spPr>
      </p:pic>
    </p:spTree>
    <p:extLst>
      <p:ext uri="{BB962C8B-B14F-4D97-AF65-F5344CB8AC3E}">
        <p14:creationId xmlns:p14="http://schemas.microsoft.com/office/powerpoint/2010/main" val="141132649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Burte color">
      <a:dk1>
        <a:srgbClr val="111111"/>
      </a:dk1>
      <a:lt1>
        <a:srgbClr val="FFFFFF"/>
      </a:lt1>
      <a:dk2>
        <a:srgbClr val="111111"/>
      </a:dk2>
      <a:lt2>
        <a:srgbClr val="FFFFFF"/>
      </a:lt2>
      <a:accent1>
        <a:srgbClr val="5246F2"/>
      </a:accent1>
      <a:accent2>
        <a:srgbClr val="ED7D31"/>
      </a:accent2>
      <a:accent3>
        <a:srgbClr val="C9D2FD"/>
      </a:accent3>
      <a:accent4>
        <a:srgbClr val="5D78F9"/>
      </a:accent4>
      <a:accent5>
        <a:srgbClr val="041FAA"/>
      </a:accent5>
      <a:accent6>
        <a:srgbClr val="0520AD"/>
      </a:accent6>
      <a:hlink>
        <a:srgbClr val="0563C1"/>
      </a:hlink>
      <a:folHlink>
        <a:srgbClr val="954F72"/>
      </a:folHlink>
    </a:clrScheme>
    <a:fontScheme name="Titillium">
      <a:majorFont>
        <a:latin typeface="Titillium Bd"/>
        <a:ea typeface=""/>
        <a:cs typeface=""/>
      </a:majorFont>
      <a:minorFont>
        <a:latin typeface="Titillium L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24143</TotalTime>
  <Words>2006</Words>
  <Application>Microsoft Office PowerPoint</Application>
  <PresentationFormat>Широкоэкранный</PresentationFormat>
  <Paragraphs>197</Paragraphs>
  <Slides>63</Slides>
  <Notes>0</Notes>
  <HiddenSlides>0</HiddenSlides>
  <MMClips>1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63</vt:i4>
      </vt:variant>
    </vt:vector>
  </HeadingPairs>
  <TitlesOfParts>
    <vt:vector size="74" baseType="lpstr">
      <vt:lpstr>Arial</vt:lpstr>
      <vt:lpstr>Arial Narrow</vt:lpstr>
      <vt:lpstr>Calibri</vt:lpstr>
      <vt:lpstr>Century Gothic</vt:lpstr>
      <vt:lpstr>OpenSansRegular</vt:lpstr>
      <vt:lpstr>Titillium</vt:lpstr>
      <vt:lpstr>Titillium Bd</vt:lpstr>
      <vt:lpstr>Titillium Light</vt:lpstr>
      <vt:lpstr>Titillium Lt</vt:lpstr>
      <vt:lpstr>Wingdings</vt:lpstr>
      <vt:lpstr>Office Theme</vt:lpstr>
      <vt:lpstr>Презентация PowerPoint</vt:lpstr>
      <vt:lpstr>1. Поведенческая нейробиология: как потребитель принимает решения?</vt:lpstr>
      <vt:lpstr>Нейроэкономика –  фундамент нейромаркетинга</vt:lpstr>
      <vt:lpstr>Презентация PowerPoint</vt:lpstr>
      <vt:lpstr>Появление нейроэкономики </vt:lpstr>
      <vt:lpstr>Презентация PowerPoint</vt:lpstr>
      <vt:lpstr>Презентация PowerPoint</vt:lpstr>
      <vt:lpstr>Презентация PowerPoint</vt:lpstr>
      <vt:lpstr>2. Иррациональность в принятии решений</vt:lpstr>
      <vt:lpstr>Презентация PowerPoint</vt:lpstr>
      <vt:lpstr>Как «Эффект потерь» искажает наши решения и как его используют в маркетинге? </vt:lpstr>
      <vt:lpstr>Презентация PowerPoint</vt:lpstr>
      <vt:lpstr>Презентация PowerPoint</vt:lpstr>
      <vt:lpstr>Еще когнитивные искажения Д. Канемана</vt:lpstr>
      <vt:lpstr>Презентация PowerPoint</vt:lpstr>
      <vt:lpstr>4. Нейрофизиология принятия решений</vt:lpstr>
      <vt:lpstr>Презентация PowerPoint</vt:lpstr>
      <vt:lpstr>Презентация PowerPoint</vt:lpstr>
      <vt:lpstr>Презентация PowerPoint</vt:lpstr>
      <vt:lpstr>Презентация PowerPoint</vt:lpstr>
      <vt:lpstr>Как снизить боль от покупки</vt:lpstr>
      <vt:lpstr>5. Нейромаркетинг</vt:lpstr>
      <vt:lpstr>Что влияет на принятие решений?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ВЛИЯНИЕ СЕНСОРНЫХ СТИМУЛОВ НА  НАШЕ ЭКОНОМИЧЕСКОЕ ПОВЕДЕНИЕ?</vt:lpstr>
      <vt:lpstr>Презентация PowerPoint</vt:lpstr>
      <vt:lpstr>Презентация PowerPoint</vt:lpstr>
      <vt:lpstr>КАК РЕКЛАМА ПРИВЛЕКАЕТ ВНИМАНИЕ?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ЧТО ТАКОЕ НЕЙРОБРЕНДИНГ?</vt:lpstr>
      <vt:lpstr>Бренд – сильная нейронная связь между потребностью и Вашим продуктом Бренд состоит из ассоциативной сети, хранящейся в памяти  - потребность в сладкой еде – «Баунти» - потребность в безопасном автомобиле – Volvo - потребность в дружеском общении – ресторан «Камелот», пиво «Heineken» … - потребность убрать головную боль – «Нурофен» - потребность подчеркнуть социальный статус – «Мерседес»    </vt:lpstr>
      <vt:lpstr>Брендинг – управлениями ассоциациями бренда</vt:lpstr>
      <vt:lpstr>Презентация PowerPoint</vt:lpstr>
      <vt:lpstr>КАК ЗАЩИТИТЬСЯ ОТ МАНИПУЛЯЦИЙ?</vt:lpstr>
      <vt:lpstr>Презентация PowerPoint</vt:lpstr>
      <vt:lpstr>Презентация PowerPoint</vt:lpstr>
      <vt:lpstr>Самостоятельны ли мы в принятии решений</vt:lpstr>
      <vt:lpstr>Презентация PowerPoint</vt:lpstr>
      <vt:lpstr>Спасибо за внимание!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dublin9design@gmail.com</dc:creator>
  <cp:lastModifiedBy>Юлия Еременко</cp:lastModifiedBy>
  <cp:revision>222</cp:revision>
  <dcterms:created xsi:type="dcterms:W3CDTF">2017-01-13T23:41:02Z</dcterms:created>
  <dcterms:modified xsi:type="dcterms:W3CDTF">2025-02-06T08:04:26Z</dcterms:modified>
</cp:coreProperties>
</file>